
<file path=[Content_Types].xml><?xml version="1.0" encoding="utf-8"?>
<Types xmlns="http://schemas.openxmlformats.org/package/2006/content-types">
  <Default Extension="png" ContentType="image/png"/>
  <Default Extension="jpeg" ContentType="image/jpeg"/>
  <Default Extension="wmf" ContentType="image/x-wmf"/>
  <Default Extension="emf" ContentType="image/x-emf"/>
  <Default Extension="rels" ContentType="application/vnd.openxmlformats-package.relationships+xml"/>
  <Default Extension="xml" ContentType="application/xml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4"/>
  </p:notesMasterIdLst>
  <p:handoutMasterIdLst>
    <p:handoutMasterId r:id="rId25"/>
  </p:handoutMasterIdLst>
  <p:sldIdLst>
    <p:sldId id="287" r:id="rId2"/>
    <p:sldId id="286" r:id="rId3"/>
    <p:sldId id="268" r:id="rId4"/>
    <p:sldId id="270" r:id="rId5"/>
    <p:sldId id="283" r:id="rId6"/>
    <p:sldId id="284" r:id="rId7"/>
    <p:sldId id="281" r:id="rId8"/>
    <p:sldId id="279" r:id="rId9"/>
    <p:sldId id="274" r:id="rId10"/>
    <p:sldId id="280" r:id="rId11"/>
    <p:sldId id="277" r:id="rId12"/>
    <p:sldId id="288" r:id="rId13"/>
    <p:sldId id="289" r:id="rId14"/>
    <p:sldId id="290" r:id="rId15"/>
    <p:sldId id="291" r:id="rId16"/>
    <p:sldId id="292" r:id="rId17"/>
    <p:sldId id="293" r:id="rId18"/>
    <p:sldId id="294" r:id="rId19"/>
    <p:sldId id="295" r:id="rId20"/>
    <p:sldId id="296" r:id="rId21"/>
    <p:sldId id="297" r:id="rId22"/>
    <p:sldId id="298" r:id="rId23"/>
  </p:sldIdLst>
  <p:sldSz cx="9144000" cy="6858000" type="screen4x3"/>
  <p:notesSz cx="6723063" cy="9853613"/>
  <p:defaultTextStyle>
    <a:defPPr>
      <a:defRPr lang="fr-F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0" name="HOUOT Sabine" initials="HS" lastIdx="6" clrIdx="0"/>
  <p:cmAuthor id="1" name="Michael S. Corson" initials="MSC" lastIdx="4" clrIdx="1"/>
  <p:cmAuthor id="2" name="Guenola" initials="GP" lastIdx="7" clrIdx="2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CC00"/>
    <a:srgbClr val="0000FF"/>
    <a:srgbClr val="156913"/>
    <a:srgbClr val="9CB86E"/>
    <a:srgbClr val="DDEBCF"/>
    <a:srgbClr val="D8F2DA"/>
    <a:srgbClr val="33996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9320" autoAdjust="0"/>
    <p:restoredTop sz="94660"/>
  </p:normalViewPr>
  <p:slideViewPr>
    <p:cSldViewPr>
      <p:cViewPr varScale="1">
        <p:scale>
          <a:sx n="68" d="100"/>
          <a:sy n="68" d="100"/>
        </p:scale>
        <p:origin x="-498" y="-102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3264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commentAuthors" Target="commentAuthor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handoutMaster" Target="handoutMasters/handout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1" y="1"/>
            <a:ext cx="2913063" cy="493713"/>
          </a:xfrm>
          <a:prstGeom prst="rect">
            <a:avLst/>
          </a:prstGeom>
        </p:spPr>
        <p:txBody>
          <a:bodyPr vert="horz" lIns="91432" tIns="45716" rIns="91432" bIns="45716" rtlCol="0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quarter" idx="1"/>
          </p:nvPr>
        </p:nvSpPr>
        <p:spPr>
          <a:xfrm>
            <a:off x="3808413" y="1"/>
            <a:ext cx="2913062" cy="493713"/>
          </a:xfrm>
          <a:prstGeom prst="rect">
            <a:avLst/>
          </a:prstGeom>
        </p:spPr>
        <p:txBody>
          <a:bodyPr vert="horz" lIns="91432" tIns="45716" rIns="91432" bIns="45716" rtlCol="0"/>
          <a:lstStyle>
            <a:lvl1pPr algn="r">
              <a:defRPr sz="1200"/>
            </a:lvl1pPr>
          </a:lstStyle>
          <a:p>
            <a:fld id="{FFC76550-0CDF-4967-9788-0B9539FD9442}" type="datetimeFigureOut">
              <a:rPr lang="fr-FR" smtClean="0"/>
              <a:t>11/12/2014</a:t>
            </a:fld>
            <a:endParaRPr lang="fr-FR"/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2"/>
          </p:nvPr>
        </p:nvSpPr>
        <p:spPr>
          <a:xfrm>
            <a:off x="1" y="9359901"/>
            <a:ext cx="2913063" cy="493713"/>
          </a:xfrm>
          <a:prstGeom prst="rect">
            <a:avLst/>
          </a:prstGeom>
        </p:spPr>
        <p:txBody>
          <a:bodyPr vert="horz" lIns="91432" tIns="45716" rIns="91432" bIns="45716" rtlCol="0" anchor="b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3"/>
          </p:nvPr>
        </p:nvSpPr>
        <p:spPr>
          <a:xfrm>
            <a:off x="3808413" y="9359901"/>
            <a:ext cx="2913062" cy="493713"/>
          </a:xfrm>
          <a:prstGeom prst="rect">
            <a:avLst/>
          </a:prstGeom>
        </p:spPr>
        <p:txBody>
          <a:bodyPr vert="horz" lIns="91432" tIns="45716" rIns="91432" bIns="45716" rtlCol="0" anchor="b"/>
          <a:lstStyle>
            <a:lvl1pPr algn="r">
              <a:defRPr sz="1200"/>
            </a:lvl1pPr>
          </a:lstStyle>
          <a:p>
            <a:fld id="{10683F19-BF13-453E-8A41-4FF324BEA977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732945575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13328" cy="494392"/>
          </a:xfrm>
          <a:prstGeom prst="rect">
            <a:avLst/>
          </a:prstGeom>
        </p:spPr>
        <p:txBody>
          <a:bodyPr vert="horz" lIns="90462" tIns="45231" rIns="90462" bIns="45231" rtlCol="0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08180" y="0"/>
            <a:ext cx="2913328" cy="494392"/>
          </a:xfrm>
          <a:prstGeom prst="rect">
            <a:avLst/>
          </a:prstGeom>
        </p:spPr>
        <p:txBody>
          <a:bodyPr vert="horz" lIns="90462" tIns="45231" rIns="90462" bIns="45231" rtlCol="0"/>
          <a:lstStyle>
            <a:lvl1pPr algn="r">
              <a:defRPr sz="1200"/>
            </a:lvl1pPr>
          </a:lstStyle>
          <a:p>
            <a:fld id="{8FB2D375-C824-4F94-9AFF-618782235BC8}" type="datetimeFigureOut">
              <a:rPr lang="fr-FR" smtClean="0"/>
              <a:t>11/12/2014</a:t>
            </a:fld>
            <a:endParaRPr lang="fr-FR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1144588" y="1231900"/>
            <a:ext cx="4433887" cy="332581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0462" tIns="45231" rIns="90462" bIns="45231" rtlCol="0" anchor="ctr"/>
          <a:lstStyle/>
          <a:p>
            <a:endParaRPr lang="fr-FR"/>
          </a:p>
        </p:txBody>
      </p:sp>
      <p:sp>
        <p:nvSpPr>
          <p:cNvPr id="5" name="Espace réservé des commentaires 4"/>
          <p:cNvSpPr>
            <a:spLocks noGrp="1"/>
          </p:cNvSpPr>
          <p:nvPr>
            <p:ph type="body" sz="quarter" idx="3"/>
          </p:nvPr>
        </p:nvSpPr>
        <p:spPr>
          <a:xfrm>
            <a:off x="672307" y="4742052"/>
            <a:ext cx="5378450" cy="3879860"/>
          </a:xfrm>
          <a:prstGeom prst="rect">
            <a:avLst/>
          </a:prstGeom>
        </p:spPr>
        <p:txBody>
          <a:bodyPr vert="horz" lIns="90462" tIns="45231" rIns="90462" bIns="45231" rtlCol="0"/>
          <a:lstStyle/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9359224"/>
            <a:ext cx="2913328" cy="494391"/>
          </a:xfrm>
          <a:prstGeom prst="rect">
            <a:avLst/>
          </a:prstGeom>
        </p:spPr>
        <p:txBody>
          <a:bodyPr vert="horz" lIns="90462" tIns="45231" rIns="90462" bIns="45231" rtlCol="0" anchor="b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08180" y="9359224"/>
            <a:ext cx="2913328" cy="494391"/>
          </a:xfrm>
          <a:prstGeom prst="rect">
            <a:avLst/>
          </a:prstGeom>
        </p:spPr>
        <p:txBody>
          <a:bodyPr vert="horz" lIns="90462" tIns="45231" rIns="90462" bIns="45231" rtlCol="0" anchor="b"/>
          <a:lstStyle>
            <a:lvl1pPr algn="r">
              <a:defRPr sz="1200"/>
            </a:lvl1pPr>
          </a:lstStyle>
          <a:p>
            <a:fld id="{30967BF0-2C7F-4B2D-A7E6-6965142F37EA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26822114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3DD346-0F80-43E4-BFC3-E13CD95E3F30}" type="slidenum">
              <a:rPr lang="fr-FR" smtClean="0">
                <a:solidFill>
                  <a:prstClr val="black"/>
                </a:solidFill>
              </a:rPr>
              <a:pPr/>
              <a:t>1</a:t>
            </a:fld>
            <a:endParaRPr lang="fr-FR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209970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69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r>
              <a:rPr lang="fr-FR" smtClean="0">
                <a:ea typeface="ＭＳ Ｐゴシック"/>
              </a:rPr>
              <a:t>For amended soils no clear trend of impact of N; but CNT has pronounced difference for total porosity</a:t>
            </a:r>
          </a:p>
          <a:p>
            <a:r>
              <a:rPr lang="fr-FR" smtClean="0">
                <a:ea typeface="ＭＳ Ｐゴシック"/>
              </a:rPr>
              <a:t>FYM induced increase of water content also at pF 4.2</a:t>
            </a:r>
            <a:endParaRPr lang="en-GB" smtClean="0">
              <a:ea typeface="ＭＳ Ｐゴシック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0967BF0-2C7F-4B2D-A7E6-6965142F37EA}" type="slidenum">
              <a:rPr lang="fr-FR" smtClean="0"/>
              <a:t>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07633560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0967BF0-2C7F-4B2D-A7E6-6965142F37EA}" type="slidenum">
              <a:rPr lang="fr-FR" smtClean="0"/>
              <a:t>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71195515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1AF7BC4-7CC0-4E8F-AF1A-5D8940733340}" type="slidenum">
              <a:rPr lang="fr-FR">
                <a:solidFill>
                  <a:srgbClr val="000000"/>
                </a:solidFill>
              </a:rPr>
              <a:pPr/>
              <a:t>7</a:t>
            </a:fld>
            <a:endParaRPr lang="fr-FR">
              <a:solidFill>
                <a:srgbClr val="000000"/>
              </a:solidFill>
            </a:endParaRPr>
          </a:p>
        </p:txBody>
      </p:sp>
      <p:sp>
        <p:nvSpPr>
          <p:cNvPr id="215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50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fr-FR"/>
              <a:t>Résultat observé chaque année</a:t>
            </a:r>
          </a:p>
          <a:p>
            <a:r>
              <a:rPr lang="fr-FR"/>
              <a:t>Etats de surface</a:t>
            </a:r>
          </a:p>
        </p:txBody>
      </p:sp>
    </p:spTree>
    <p:extLst>
      <p:ext uri="{BB962C8B-B14F-4D97-AF65-F5344CB8AC3E}">
        <p14:creationId xmlns:p14="http://schemas.microsoft.com/office/powerpoint/2010/main" val="53463568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1AF7BC4-7CC0-4E8F-AF1A-5D8940733340}" type="slidenum">
              <a:rPr lang="fr-FR">
                <a:solidFill>
                  <a:srgbClr val="000000"/>
                </a:solidFill>
              </a:rPr>
              <a:pPr/>
              <a:t>8</a:t>
            </a:fld>
            <a:endParaRPr lang="fr-FR">
              <a:solidFill>
                <a:srgbClr val="000000"/>
              </a:solidFill>
            </a:endParaRPr>
          </a:p>
        </p:txBody>
      </p:sp>
      <p:sp>
        <p:nvSpPr>
          <p:cNvPr id="215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50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fr-FR"/>
              <a:t>Résultat observé chaque année</a:t>
            </a:r>
          </a:p>
          <a:p>
            <a:r>
              <a:rPr lang="fr-FR"/>
              <a:t>Etats de surface</a:t>
            </a:r>
          </a:p>
        </p:txBody>
      </p:sp>
    </p:spTree>
    <p:extLst>
      <p:ext uri="{BB962C8B-B14F-4D97-AF65-F5344CB8AC3E}">
        <p14:creationId xmlns:p14="http://schemas.microsoft.com/office/powerpoint/2010/main" val="35934325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CDEB59BD-828D-4B16-B6BF-B68D9DCD0DC1}" type="slidenum">
              <a:rPr lang="fr-FR">
                <a:solidFill>
                  <a:srgbClr val="000000"/>
                </a:solidFill>
              </a:rPr>
              <a:pPr/>
              <a:t>9</a:t>
            </a:fld>
            <a:endParaRPr lang="fr-FR">
              <a:solidFill>
                <a:srgbClr val="000000"/>
              </a:solidFill>
            </a:endParaRPr>
          </a:p>
        </p:txBody>
      </p:sp>
      <p:sp>
        <p:nvSpPr>
          <p:cNvPr id="245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57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fr-FR"/>
              <a:t>Écart-type supérieur à la valeur moyenne pour le labour</a:t>
            </a:r>
          </a:p>
        </p:txBody>
      </p:sp>
    </p:spTree>
    <p:extLst>
      <p:ext uri="{BB962C8B-B14F-4D97-AF65-F5344CB8AC3E}">
        <p14:creationId xmlns:p14="http://schemas.microsoft.com/office/powerpoint/2010/main" val="217622136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0967BF0-2C7F-4B2D-A7E6-6965142F37EA}" type="slidenum">
              <a:rPr lang="fr-FR" smtClean="0"/>
              <a:t>10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71544524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0967BF0-2C7F-4B2D-A7E6-6965142F37EA}" type="slidenum">
              <a:rPr lang="fr-FR" smtClean="0"/>
              <a:t>11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1318988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3DD346-0F80-43E4-BFC3-E13CD95E3F30}" type="slidenum">
              <a:rPr lang="fr-FR" smtClean="0">
                <a:solidFill>
                  <a:prstClr val="black"/>
                </a:solidFill>
              </a:rPr>
              <a:pPr/>
              <a:t>12</a:t>
            </a:fld>
            <a:endParaRPr lang="fr-FR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209970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685800" y="2130426"/>
            <a:ext cx="7772400" cy="1470025"/>
          </a:xfrm>
        </p:spPr>
        <p:txBody>
          <a:bodyPr/>
          <a:lstStyle/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bg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 dirty="0" smtClean="0"/>
              <a:t>Modifiez le style des sous-titres du masque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0823809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 smtClean="0"/>
              <a:t>Modifiez le style du titre</a:t>
            </a:r>
            <a:endParaRPr lang="fr-FR" dirty="0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dirty="0" smtClean="0"/>
              <a:t>Modifiez les styles du texte du masque</a:t>
            </a:r>
          </a:p>
          <a:p>
            <a:pPr lvl="1"/>
            <a:r>
              <a:rPr lang="fr-FR" dirty="0" smtClean="0"/>
              <a:t>Deuxième niveau</a:t>
            </a:r>
          </a:p>
          <a:p>
            <a:pPr lvl="2"/>
            <a:r>
              <a:rPr lang="fr-FR" dirty="0" smtClean="0"/>
              <a:t>Troisième niveau</a:t>
            </a:r>
          </a:p>
          <a:p>
            <a:pPr lvl="3"/>
            <a:r>
              <a:rPr lang="fr-FR" dirty="0" smtClean="0"/>
              <a:t>Quatrième niveau</a:t>
            </a:r>
          </a:p>
        </p:txBody>
      </p:sp>
    </p:spTree>
    <p:extLst>
      <p:ext uri="{BB962C8B-B14F-4D97-AF65-F5344CB8AC3E}">
        <p14:creationId xmlns:p14="http://schemas.microsoft.com/office/powerpoint/2010/main" val="8252118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Titr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722313" y="2906714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dirty="0" smtClean="0"/>
              <a:t>Modifiez les styles du texte du masque</a:t>
            </a: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>
          <a:xfrm>
            <a:off x="3124200" y="6356351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4728844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Modifiez le style du titre</a:t>
            </a:r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7232396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123643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fld id="{32187110-0A37-4F68-A9EB-936D52ED8DDC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11/12/2014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fld id="{F395315A-6C99-4911-8791-1ACADFD9C7D4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227655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ext slide with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491642" y="230188"/>
            <a:ext cx="8442796" cy="839787"/>
          </a:xfrm>
        </p:spPr>
        <p:txBody>
          <a:bodyPr/>
          <a:lstStyle/>
          <a:p>
            <a:r>
              <a:rPr lang="en-GB" dirty="0" err="1" smtClean="0"/>
              <a:t>Klik</a:t>
            </a:r>
            <a:r>
              <a:rPr lang="en-GB" dirty="0" smtClean="0"/>
              <a:t> </a:t>
            </a:r>
            <a:r>
              <a:rPr lang="en-GB" dirty="0" err="1" smtClean="0"/>
              <a:t>om</a:t>
            </a:r>
            <a:r>
              <a:rPr lang="en-GB" dirty="0" smtClean="0"/>
              <a:t> de </a:t>
            </a:r>
            <a:r>
              <a:rPr lang="en-GB" dirty="0" err="1" smtClean="0"/>
              <a:t>stijl</a:t>
            </a:r>
            <a:r>
              <a:rPr lang="en-GB" dirty="0" smtClean="0"/>
              <a:t> </a:t>
            </a:r>
            <a:r>
              <a:rPr lang="en-GB" dirty="0" err="1" smtClean="0"/>
              <a:t>te</a:t>
            </a:r>
            <a:r>
              <a:rPr lang="en-GB" dirty="0" smtClean="0"/>
              <a:t> </a:t>
            </a:r>
            <a:r>
              <a:rPr lang="en-GB" dirty="0" err="1" smtClean="0"/>
              <a:t>bewerken</a:t>
            </a:r>
            <a:endParaRPr lang="en-GB" dirty="0"/>
          </a:p>
        </p:txBody>
      </p:sp>
      <p:sp>
        <p:nvSpPr>
          <p:cNvPr id="3" name="Tijdelijke aanduiding voor tekst 6"/>
          <p:cNvSpPr>
            <a:spLocks noGrp="1"/>
          </p:cNvSpPr>
          <p:nvPr>
            <p:ph type="body" sz="quarter" idx="10"/>
          </p:nvPr>
        </p:nvSpPr>
        <p:spPr>
          <a:xfrm>
            <a:off x="421200" y="1835249"/>
            <a:ext cx="8521188" cy="4089600"/>
          </a:xfrm>
        </p:spPr>
        <p:txBody>
          <a:bodyPr/>
          <a:lstStyle>
            <a:lvl2pPr>
              <a:buClr>
                <a:schemeClr val="bg2"/>
              </a:buClr>
              <a:defRPr/>
            </a:lvl2pPr>
          </a:lstStyle>
          <a:p>
            <a:pPr lvl="0"/>
            <a:r>
              <a:rPr lang="en-GB" dirty="0" err="1" smtClean="0"/>
              <a:t>Klik</a:t>
            </a:r>
            <a:r>
              <a:rPr lang="en-GB" dirty="0" smtClean="0"/>
              <a:t> </a:t>
            </a:r>
            <a:r>
              <a:rPr lang="en-GB" dirty="0" err="1" smtClean="0"/>
              <a:t>om</a:t>
            </a:r>
            <a:r>
              <a:rPr lang="en-GB" dirty="0" smtClean="0"/>
              <a:t> de </a:t>
            </a:r>
            <a:r>
              <a:rPr lang="en-GB" dirty="0" err="1" smtClean="0"/>
              <a:t>modelstijlen</a:t>
            </a:r>
            <a:r>
              <a:rPr lang="en-GB" dirty="0" smtClean="0"/>
              <a:t> </a:t>
            </a:r>
            <a:r>
              <a:rPr lang="en-GB" dirty="0" err="1" smtClean="0"/>
              <a:t>te</a:t>
            </a:r>
            <a:r>
              <a:rPr lang="en-GB" dirty="0" smtClean="0"/>
              <a:t> </a:t>
            </a:r>
            <a:r>
              <a:rPr lang="en-GB" dirty="0" err="1" smtClean="0"/>
              <a:t>bewerken</a:t>
            </a:r>
            <a:endParaRPr lang="en-GB" dirty="0" smtClean="0"/>
          </a:p>
          <a:p>
            <a:pPr lvl="1"/>
            <a:r>
              <a:rPr lang="en-GB" dirty="0" err="1" smtClean="0"/>
              <a:t>Tweede</a:t>
            </a:r>
            <a:r>
              <a:rPr lang="en-GB" dirty="0" smtClean="0"/>
              <a:t> </a:t>
            </a:r>
            <a:r>
              <a:rPr lang="en-GB" dirty="0" err="1" smtClean="0"/>
              <a:t>niveau</a:t>
            </a:r>
            <a:endParaRPr lang="en-GB" dirty="0" smtClean="0"/>
          </a:p>
          <a:p>
            <a:pPr lvl="2"/>
            <a:r>
              <a:rPr lang="en-GB" dirty="0" err="1" smtClean="0"/>
              <a:t>Derde</a:t>
            </a:r>
            <a:r>
              <a:rPr lang="en-GB" dirty="0" smtClean="0"/>
              <a:t> </a:t>
            </a:r>
            <a:r>
              <a:rPr lang="en-GB" dirty="0" err="1" smtClean="0"/>
              <a:t>niveau</a:t>
            </a:r>
            <a:endParaRPr lang="en-GB" dirty="0" smtClean="0"/>
          </a:p>
          <a:p>
            <a:pPr lvl="3"/>
            <a:r>
              <a:rPr lang="en-GB" dirty="0" err="1" smtClean="0"/>
              <a:t>Vierde</a:t>
            </a:r>
            <a:r>
              <a:rPr lang="en-GB" dirty="0" smtClean="0"/>
              <a:t> </a:t>
            </a:r>
            <a:r>
              <a:rPr lang="en-GB" dirty="0" err="1" smtClean="0"/>
              <a:t>niveau</a:t>
            </a:r>
            <a:endParaRPr lang="en-GB" dirty="0" smtClean="0"/>
          </a:p>
          <a:p>
            <a:pPr lvl="4"/>
            <a:r>
              <a:rPr lang="en-GB" dirty="0" err="1" smtClean="0"/>
              <a:t>Vijfde</a:t>
            </a:r>
            <a:r>
              <a:rPr lang="en-GB" dirty="0" smtClean="0"/>
              <a:t> </a:t>
            </a:r>
            <a:r>
              <a:rPr lang="en-GB" dirty="0" err="1" smtClean="0"/>
              <a:t>niveau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0182153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theme" Target="../theme/theme1.xml"/><Relationship Id="rId13" Type="http://schemas.openxmlformats.org/officeDocument/2006/relationships/image" Target="../media/image5.jpeg"/><Relationship Id="rId18" Type="http://schemas.openxmlformats.org/officeDocument/2006/relationships/image" Target="../media/image10.png"/><Relationship Id="rId3" Type="http://schemas.openxmlformats.org/officeDocument/2006/relationships/slideLayout" Target="../slideLayouts/slideLayout3.xml"/><Relationship Id="rId21" Type="http://schemas.openxmlformats.org/officeDocument/2006/relationships/hyperlink" Target="http://www.developpement-durable.gouv.fr/" TargetMode="External"/><Relationship Id="rId7" Type="http://schemas.openxmlformats.org/officeDocument/2006/relationships/slideLayout" Target="../slideLayouts/slideLayout7.xml"/><Relationship Id="rId12" Type="http://schemas.openxmlformats.org/officeDocument/2006/relationships/image" Target="../media/image4.png"/><Relationship Id="rId17" Type="http://schemas.openxmlformats.org/officeDocument/2006/relationships/image" Target="../media/image9.png"/><Relationship Id="rId25" Type="http://schemas.openxmlformats.org/officeDocument/2006/relationships/image" Target="../media/image16.jpeg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8.jpeg"/><Relationship Id="rId20" Type="http://schemas.openxmlformats.org/officeDocument/2006/relationships/image" Target="../media/image12.jpe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image" Target="../media/image3.jpeg"/><Relationship Id="rId24" Type="http://schemas.openxmlformats.org/officeDocument/2006/relationships/image" Target="../media/image15.jpeg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7.jpeg"/><Relationship Id="rId23" Type="http://schemas.openxmlformats.org/officeDocument/2006/relationships/image" Target="../media/image14.jpeg"/><Relationship Id="rId10" Type="http://schemas.openxmlformats.org/officeDocument/2006/relationships/image" Target="../media/image2.png"/><Relationship Id="rId19" Type="http://schemas.openxmlformats.org/officeDocument/2006/relationships/image" Target="../media/image11.jpeg"/><Relationship Id="rId4" Type="http://schemas.openxmlformats.org/officeDocument/2006/relationships/slideLayout" Target="../slideLayouts/slideLayout4.xml"/><Relationship Id="rId9" Type="http://schemas.openxmlformats.org/officeDocument/2006/relationships/image" Target="../media/image1.gif"/><Relationship Id="rId14" Type="http://schemas.openxmlformats.org/officeDocument/2006/relationships/image" Target="../media/image6.jpeg"/><Relationship Id="rId22" Type="http://schemas.openxmlformats.org/officeDocument/2006/relationships/image" Target="../media/image13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DDEBCF"/>
            </a:gs>
            <a:gs pos="0">
              <a:srgbClr val="DDEBCF"/>
            </a:gs>
            <a:gs pos="0">
              <a:srgbClr val="9CB86E"/>
            </a:gs>
            <a:gs pos="100000">
              <a:srgbClr val="156913"/>
            </a:gs>
          </a:gsLst>
          <a:path path="rect">
            <a:fillToRect l="100000" t="100000"/>
          </a:path>
          <a:tileRect r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r-FR" dirty="0" smtClean="0"/>
              <a:t>Modifiez le style du titre</a:t>
            </a:r>
            <a:endParaRPr lang="fr-FR" dirty="0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457200" y="1600201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r-FR" dirty="0" smtClean="0"/>
              <a:t>Modifiez les styles du texte du masque</a:t>
            </a:r>
          </a:p>
          <a:p>
            <a:pPr lvl="1"/>
            <a:r>
              <a:rPr lang="fr-FR" dirty="0" smtClean="0"/>
              <a:t>Deuxième niveau</a:t>
            </a:r>
          </a:p>
          <a:p>
            <a:pPr lvl="2"/>
            <a:r>
              <a:rPr lang="fr-FR" dirty="0" smtClean="0"/>
              <a:t>Troisième niveau</a:t>
            </a:r>
          </a:p>
          <a:p>
            <a:pPr lvl="3"/>
            <a:r>
              <a:rPr lang="fr-FR" dirty="0" smtClean="0"/>
              <a:t>Quatrième niveau</a:t>
            </a:r>
          </a:p>
        </p:txBody>
      </p:sp>
      <p:sp>
        <p:nvSpPr>
          <p:cNvPr id="42" name="Rectangle 41"/>
          <p:cNvSpPr/>
          <p:nvPr/>
        </p:nvSpPr>
        <p:spPr>
          <a:xfrm>
            <a:off x="13362" y="6154225"/>
            <a:ext cx="9130637" cy="72008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43" name="Picture 2" descr="D:\Mes Documents\Mes Images\snowman.gif"/>
          <p:cNvPicPr>
            <a:picLocks noChangeAspect="1" noChangeArrowheads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6926"/>
          <a:stretch/>
        </p:blipFill>
        <p:spPr bwMode="auto">
          <a:xfrm>
            <a:off x="7452320" y="6165304"/>
            <a:ext cx="1593293" cy="6597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4" name="Picture 3" descr="D:\Mes Documents\Mes Images\Logos INRA\Logo_QualiAgro_2tons.png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4888" y="6553140"/>
            <a:ext cx="610843" cy="2784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5" name="Picture 5" descr="D:\Mes Documents\Mes Images\logo_VEOLIA_10CM.jpg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8251" y="6165304"/>
            <a:ext cx="751341" cy="3067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6" name="Picture 8" descr="P:\PPR\PPR_5\07CR-BIO-VALOAGRO\8BIO0403\Donnees\_QualiAgro\Site Web\Photos images site web\Logos\logo-nouveau-INRA-transparent.png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9032" y="6206317"/>
            <a:ext cx="730680" cy="3016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7" name="Picture 2" descr="P:\PPR\PPR_5\07CR-BIO-VALOAGRO\8BIO0403\Donnees\_QualiAgro\Site Web\Photos images site web\Logos\ensar.jpg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31840" y="6186620"/>
            <a:ext cx="457509" cy="3498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8" name="Picture 3" descr="D:\Mes Documents\Mes Images\alterra.jpg"/>
          <p:cNvPicPr>
            <a:picLocks noChangeAspect="1" noChangeArrowheads="1"/>
          </p:cNvPicPr>
          <p:nvPr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114" t="28943" r="21563" b="13276"/>
          <a:stretch/>
        </p:blipFill>
        <p:spPr bwMode="auto">
          <a:xfrm>
            <a:off x="224049" y="6453336"/>
            <a:ext cx="1035583" cy="3830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9" name="Picture 4" descr="D:\Mes Documents\Mes Images\logo umea univ.jpg"/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14536" y="6185852"/>
            <a:ext cx="313248" cy="3132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0" name="Image 49" descr="http://www6.dijon.inra.fr/var/internet_dijon_umragroecologie/storage/images/media/images/logo-ademe/53673-1-fre-FR/logo-ADEME_medium.jpg"/>
          <p:cNvPicPr/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49608" y="6237312"/>
            <a:ext cx="558696" cy="599297"/>
          </a:xfrm>
          <a:prstGeom prst="rect">
            <a:avLst/>
          </a:prstGeom>
          <a:noFill/>
          <a:ln>
            <a:noFill/>
          </a:ln>
        </p:spPr>
      </p:pic>
      <p:pic>
        <p:nvPicPr>
          <p:cNvPr id="52" name="Picture 2" descr="logo_Rennes1"/>
          <p:cNvPicPr>
            <a:picLocks noChangeAspect="1" noChangeArrowheads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8032" y="6590352"/>
            <a:ext cx="569912" cy="2532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3" name="Picture 2"/>
          <p:cNvPicPr>
            <a:picLocks noChangeAspect="1" noChangeArrowheads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92899" y="6525344"/>
            <a:ext cx="582957" cy="2802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4" name="Afbeelding 1" descr="C:\Users\hanny136\AppData\Local\Microsoft\Windows\Temporary Internet Files\Content.Outlook\SP9YMCMO\SKB LOGO groot.jpg"/>
          <p:cNvPicPr>
            <a:picLocks noChangeAspect="1" noChangeArrowheads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83405" y="6453336"/>
            <a:ext cx="448635" cy="4096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5" name="Picture 18" descr="http://blogperso.univ-rennes1.fr/catherine.dupont/public/.logo_osur_type1-22x16-fond-blanc_m.jpg"/>
          <p:cNvPicPr>
            <a:picLocks noChangeAspect="1" noChangeArrowheads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35400" y="6200461"/>
            <a:ext cx="500696" cy="3632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6" name="Picture 14" descr="http://www.snowmannetwork.com/upload/images/logos/MEDDE.png">
            <a:hlinkClick r:id="rId21"/>
          </p:cNvPr>
          <p:cNvPicPr/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30670" y="6187020"/>
            <a:ext cx="457554" cy="5210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7" name="Picture 2"/>
          <p:cNvPicPr>
            <a:picLocks noChangeAspect="1" noChangeArrowheads="1"/>
          </p:cNvPicPr>
          <p:nvPr/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08087" y="6419364"/>
            <a:ext cx="260057" cy="4185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8" name="Picture 2" descr="D:\Mes Documents\Mes Images\Agroparistech.jpg"/>
          <p:cNvPicPr>
            <a:picLocks noChangeAspect="1" noChangeArrowheads="1"/>
          </p:cNvPicPr>
          <p:nvPr/>
        </p:nvPicPr>
        <p:blipFill rotWithShape="1"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6242"/>
          <a:stretch/>
        </p:blipFill>
        <p:spPr bwMode="auto">
          <a:xfrm>
            <a:off x="1717639" y="6597352"/>
            <a:ext cx="766129" cy="1853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Image 20"/>
          <p:cNvPicPr>
            <a:picLocks noChangeAspect="1"/>
          </p:cNvPicPr>
          <p:nvPr userDrawn="1"/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19963" y="6178726"/>
            <a:ext cx="349659" cy="3986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27457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4" r:id="rId4"/>
    <p:sldLayoutId id="2147483655" r:id="rId5"/>
    <p:sldLayoutId id="2147483656" r:id="rId6"/>
    <p:sldLayoutId id="2147483657" r:id="rId7"/>
  </p:sldLayoutIdLst>
  <p:timing>
    <p:tnLst>
      <p:par>
        <p:cTn id="1" dur="indefinite" restart="never" nodeType="tmRoot"/>
      </p:par>
    </p:tnLst>
  </p:timing>
  <p:txStyles>
    <p:titleStyle>
      <a:lvl1pPr algn="ctr" defTabSz="914400" rtl="0" eaLnBrk="1" latinLnBrk="0" hangingPunct="1">
        <a:spcBef>
          <a:spcPct val="0"/>
        </a:spcBef>
        <a:buNone/>
        <a:defRPr sz="3600" kern="1200">
          <a:solidFill>
            <a:schemeClr val="bg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800" kern="1200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400" kern="1200">
          <a:solidFill>
            <a:schemeClr val="bg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bg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1800" kern="1200">
          <a:solidFill>
            <a:schemeClr val="bg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bg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jpeg"/><Relationship Id="rId3" Type="http://schemas.openxmlformats.org/officeDocument/2006/relationships/notesSlide" Target="../notesSlides/notesSlide1.xml"/><Relationship Id="rId7" Type="http://schemas.openxmlformats.org/officeDocument/2006/relationships/image" Target="../media/image20.png"/><Relationship Id="rId2" Type="http://schemas.openxmlformats.org/officeDocument/2006/relationships/slideLayout" Target="../slideLayouts/slideLayout2.xml"/><Relationship Id="rId1" Type="http://schemas.openxmlformats.org/officeDocument/2006/relationships/video" Target="file:///G:\315-%20TRANSFERTS\2014\presentation_08.09\video_ruissellement.wmv" TargetMode="External"/><Relationship Id="rId6" Type="http://schemas.openxmlformats.org/officeDocument/2006/relationships/image" Target="../media/image19.jpeg"/><Relationship Id="rId5" Type="http://schemas.openxmlformats.org/officeDocument/2006/relationships/image" Target="../media/image18.jpeg"/><Relationship Id="rId4" Type="http://schemas.openxmlformats.org/officeDocument/2006/relationships/image" Target="../media/image17.jpe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png"/><Relationship Id="rId3" Type="http://schemas.openxmlformats.org/officeDocument/2006/relationships/image" Target="../media/image46.png"/><Relationship Id="rId7" Type="http://schemas.openxmlformats.org/officeDocument/2006/relationships/image" Target="../media/image50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9.png"/><Relationship Id="rId5" Type="http://schemas.openxmlformats.org/officeDocument/2006/relationships/image" Target="../media/image48.png"/><Relationship Id="rId4" Type="http://schemas.openxmlformats.org/officeDocument/2006/relationships/image" Target="../media/image47.png"/><Relationship Id="rId9" Type="http://schemas.openxmlformats.org/officeDocument/2006/relationships/image" Target="../media/image39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.png"/><Relationship Id="rId3" Type="http://schemas.openxmlformats.org/officeDocument/2006/relationships/image" Target="../media/image17.jpeg"/><Relationship Id="rId7" Type="http://schemas.openxmlformats.org/officeDocument/2006/relationships/image" Target="../media/image5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.png"/><Relationship Id="rId5" Type="http://schemas.openxmlformats.org/officeDocument/2006/relationships/image" Target="../media/image19.jpeg"/><Relationship Id="rId4" Type="http://schemas.openxmlformats.org/officeDocument/2006/relationships/image" Target="../media/image18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wmf"/><Relationship Id="rId2" Type="http://schemas.openxmlformats.org/officeDocument/2006/relationships/image" Target="../media/image22.wmf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4.jp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jpeg"/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6.png"/><Relationship Id="rId5" Type="http://schemas.openxmlformats.org/officeDocument/2006/relationships/image" Target="../media/image55.jpeg"/><Relationship Id="rId4" Type="http://schemas.openxmlformats.org/officeDocument/2006/relationships/hyperlink" Target="//commons.wikimedia.org/wiki/File:France_relief_location_map.jpg" TargetMode="Externa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emf"/><Relationship Id="rId7" Type="http://schemas.openxmlformats.org/officeDocument/2006/relationships/image" Target="../media/image58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6.png"/><Relationship Id="rId5" Type="http://schemas.openxmlformats.org/officeDocument/2006/relationships/image" Target="../media/image55.jpeg"/><Relationship Id="rId4" Type="http://schemas.openxmlformats.org/officeDocument/2006/relationships/hyperlink" Target="//commons.wikimedia.org/wiki/File:France_relief_location_map.jpg" TargetMode="Externa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hyperlink" Target="//commons.wikimedia.org/wiki/File:France_relief_location_map.jpg" TargetMode="External"/><Relationship Id="rId2" Type="http://schemas.openxmlformats.org/officeDocument/2006/relationships/image" Target="../media/image59.jpeg"/><Relationship Id="rId1" Type="http://schemas.openxmlformats.org/officeDocument/2006/relationships/slideLayout" Target="../slideLayouts/slideLayout5.xml"/><Relationship Id="rId6" Type="http://schemas.openxmlformats.org/officeDocument/2006/relationships/hyperlink" Target="http://www.irrisoft.org/" TargetMode="External"/><Relationship Id="rId5" Type="http://schemas.openxmlformats.org/officeDocument/2006/relationships/image" Target="../media/image56.png"/><Relationship Id="rId4" Type="http://schemas.openxmlformats.org/officeDocument/2006/relationships/image" Target="../media/image55.jpe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6.png"/><Relationship Id="rId5" Type="http://schemas.openxmlformats.org/officeDocument/2006/relationships/image" Target="../media/image55.jpeg"/><Relationship Id="rId4" Type="http://schemas.openxmlformats.org/officeDocument/2006/relationships/hyperlink" Target="//commons.wikimedia.org/wiki/File:France_relief_location_map.jpg" TargetMode="Externa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hyperlink" Target="//commons.wikimedia.org/wiki/File:France_relief_location_map.jpg" TargetMode="External"/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55.jpe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wmf"/><Relationship Id="rId2" Type="http://schemas.openxmlformats.org/officeDocument/2006/relationships/image" Target="../media/image22.wmf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4.jp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2.xml"/><Relationship Id="rId1" Type="http://schemas.openxmlformats.org/officeDocument/2006/relationships/video" Target="file:///G:\315-%20TRANSFERTS\2014\presentation_08.09\video_ruissellement.wmv" TargetMode="External"/><Relationship Id="rId6" Type="http://schemas.openxmlformats.org/officeDocument/2006/relationships/image" Target="../media/image26.jpeg"/><Relationship Id="rId5" Type="http://schemas.openxmlformats.org/officeDocument/2006/relationships/image" Target="../media/image25.jpeg"/><Relationship Id="rId4" Type="http://schemas.openxmlformats.org/officeDocument/2006/relationships/image" Target="../media/image21.jpe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3" Type="http://schemas.openxmlformats.org/officeDocument/2006/relationships/image" Target="../media/image30.png"/><Relationship Id="rId7" Type="http://schemas.openxmlformats.org/officeDocument/2006/relationships/image" Target="../media/image34.jpeg"/><Relationship Id="rId12" Type="http://schemas.openxmlformats.org/officeDocument/2006/relationships/image" Target="../media/image39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3.jpeg"/><Relationship Id="rId11" Type="http://schemas.openxmlformats.org/officeDocument/2006/relationships/image" Target="../media/image38.png"/><Relationship Id="rId5" Type="http://schemas.openxmlformats.org/officeDocument/2006/relationships/image" Target="../media/image32.jpeg"/><Relationship Id="rId10" Type="http://schemas.openxmlformats.org/officeDocument/2006/relationships/image" Target="../media/image37.png"/><Relationship Id="rId4" Type="http://schemas.openxmlformats.org/officeDocument/2006/relationships/image" Target="../media/image31.jpeg"/><Relationship Id="rId9" Type="http://schemas.openxmlformats.org/officeDocument/2006/relationships/image" Target="../media/image36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3" Type="http://schemas.openxmlformats.org/officeDocument/2006/relationships/image" Target="../media/image30.png"/><Relationship Id="rId7" Type="http://schemas.openxmlformats.org/officeDocument/2006/relationships/image" Target="../media/image34.jpeg"/><Relationship Id="rId12" Type="http://schemas.openxmlformats.org/officeDocument/2006/relationships/image" Target="../media/image39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3.jpeg"/><Relationship Id="rId11" Type="http://schemas.openxmlformats.org/officeDocument/2006/relationships/image" Target="../media/image37.png"/><Relationship Id="rId5" Type="http://schemas.openxmlformats.org/officeDocument/2006/relationships/image" Target="../media/image32.jpeg"/><Relationship Id="rId10" Type="http://schemas.openxmlformats.org/officeDocument/2006/relationships/image" Target="../media/image41.png"/><Relationship Id="rId4" Type="http://schemas.openxmlformats.org/officeDocument/2006/relationships/image" Target="../media/image31.jpeg"/><Relationship Id="rId9" Type="http://schemas.openxmlformats.org/officeDocument/2006/relationships/image" Target="../media/image40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emf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45.png"/><Relationship Id="rId5" Type="http://schemas.openxmlformats.org/officeDocument/2006/relationships/image" Target="../media/image44.png"/><Relationship Id="rId4" Type="http://schemas.openxmlformats.org/officeDocument/2006/relationships/image" Target="../media/image4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contenu 4"/>
          <p:cNvSpPr>
            <a:spLocks noGrp="1"/>
          </p:cNvSpPr>
          <p:nvPr>
            <p:ph idx="1"/>
          </p:nvPr>
        </p:nvSpPr>
        <p:spPr>
          <a:xfrm>
            <a:off x="95536" y="1234340"/>
            <a:ext cx="8970579" cy="1045764"/>
          </a:xfrm>
        </p:spPr>
        <p:txBody>
          <a:bodyPr>
            <a:noAutofit/>
          </a:bodyPr>
          <a:lstStyle/>
          <a:p>
            <a:pPr marL="0" indent="0" algn="ctr">
              <a:buNone/>
            </a:pPr>
            <a:r>
              <a:rPr lang="fr-FR" sz="1800" b="1" dirty="0" smtClean="0">
                <a:solidFill>
                  <a:schemeClr val="accent6"/>
                </a:solidFill>
              </a:rPr>
              <a:t>G</a:t>
            </a:r>
            <a:r>
              <a:rPr lang="fr-FR" sz="1800" b="1" dirty="0" smtClean="0">
                <a:solidFill>
                  <a:schemeClr val="bg1"/>
                </a:solidFill>
              </a:rPr>
              <a:t>ESTION DES </a:t>
            </a:r>
            <a:r>
              <a:rPr lang="fr-FR" sz="1800" b="1" dirty="0">
                <a:solidFill>
                  <a:schemeClr val="accent6"/>
                </a:solidFill>
              </a:rPr>
              <a:t>M</a:t>
            </a:r>
            <a:r>
              <a:rPr lang="fr-FR" sz="1800" b="1" dirty="0" smtClean="0">
                <a:solidFill>
                  <a:schemeClr val="bg1"/>
                </a:solidFill>
              </a:rPr>
              <a:t>ATIÈRES </a:t>
            </a:r>
            <a:r>
              <a:rPr lang="fr-FR" sz="1800" b="1" dirty="0">
                <a:solidFill>
                  <a:schemeClr val="accent6"/>
                </a:solidFill>
              </a:rPr>
              <a:t>O</a:t>
            </a:r>
            <a:r>
              <a:rPr lang="fr-FR" sz="1800" b="1" dirty="0" smtClean="0">
                <a:solidFill>
                  <a:schemeClr val="bg1"/>
                </a:solidFill>
              </a:rPr>
              <a:t>RGANIQUES ET DU </a:t>
            </a:r>
            <a:r>
              <a:rPr lang="fr-FR" sz="1800" b="1" dirty="0">
                <a:solidFill>
                  <a:schemeClr val="accent6"/>
                </a:solidFill>
              </a:rPr>
              <a:t>T</a:t>
            </a:r>
            <a:r>
              <a:rPr lang="fr-FR" sz="1800" b="1" dirty="0" smtClean="0">
                <a:solidFill>
                  <a:schemeClr val="bg1"/>
                </a:solidFill>
              </a:rPr>
              <a:t>RAVAIL DU </a:t>
            </a:r>
            <a:r>
              <a:rPr lang="fr-FR" sz="1800" b="1" dirty="0">
                <a:solidFill>
                  <a:schemeClr val="accent6"/>
                </a:solidFill>
              </a:rPr>
              <a:t>S</a:t>
            </a:r>
            <a:r>
              <a:rPr lang="fr-FR" sz="1800" b="1" dirty="0" smtClean="0">
                <a:solidFill>
                  <a:schemeClr val="bg1"/>
                </a:solidFill>
              </a:rPr>
              <a:t>OL : </a:t>
            </a:r>
          </a:p>
          <a:p>
            <a:pPr marL="0" indent="0" algn="ctr">
              <a:buNone/>
            </a:pPr>
            <a:r>
              <a:rPr lang="fr-FR" sz="1800" b="1" dirty="0" smtClean="0">
                <a:solidFill>
                  <a:schemeClr val="bg1"/>
                </a:solidFill>
              </a:rPr>
              <a:t>DES </a:t>
            </a:r>
            <a:r>
              <a:rPr lang="fr-FR" sz="1800" b="1" dirty="0">
                <a:solidFill>
                  <a:schemeClr val="accent6"/>
                </a:solidFill>
              </a:rPr>
              <a:t>P</a:t>
            </a:r>
            <a:r>
              <a:rPr lang="fr-FR" sz="1800" b="1" dirty="0" smtClean="0">
                <a:solidFill>
                  <a:schemeClr val="bg1"/>
                </a:solidFill>
              </a:rPr>
              <a:t>RATIQUES QUI </a:t>
            </a:r>
            <a:r>
              <a:rPr lang="fr-FR" sz="1800" b="1" dirty="0">
                <a:solidFill>
                  <a:schemeClr val="accent6"/>
                </a:solidFill>
              </a:rPr>
              <a:t>A</a:t>
            </a:r>
            <a:r>
              <a:rPr lang="fr-FR" sz="1800" b="1" dirty="0" smtClean="0">
                <a:solidFill>
                  <a:schemeClr val="bg1"/>
                </a:solidFill>
              </a:rPr>
              <a:t>MÉLIORENT LES </a:t>
            </a:r>
            <a:r>
              <a:rPr lang="fr-FR" sz="1800" b="1" dirty="0">
                <a:solidFill>
                  <a:schemeClr val="accent6"/>
                </a:solidFill>
              </a:rPr>
              <a:t>S</a:t>
            </a:r>
            <a:r>
              <a:rPr lang="fr-FR" sz="1800" b="1" dirty="0" smtClean="0">
                <a:solidFill>
                  <a:schemeClr val="bg1"/>
                </a:solidFill>
              </a:rPr>
              <a:t>ERVICES </a:t>
            </a:r>
            <a:r>
              <a:rPr lang="fr-FR" sz="1800" b="1" dirty="0" smtClean="0">
                <a:solidFill>
                  <a:schemeClr val="accent6"/>
                </a:solidFill>
              </a:rPr>
              <a:t>É</a:t>
            </a:r>
            <a:r>
              <a:rPr lang="fr-FR" sz="1800" b="1" dirty="0" smtClean="0">
                <a:solidFill>
                  <a:schemeClr val="bg1"/>
                </a:solidFill>
              </a:rPr>
              <a:t>COSYSTÉMIQUES RENDUS PAR LES </a:t>
            </a:r>
            <a:r>
              <a:rPr lang="fr-FR" sz="1800" b="1" dirty="0">
                <a:solidFill>
                  <a:schemeClr val="accent6"/>
                </a:solidFill>
              </a:rPr>
              <a:t>S</a:t>
            </a:r>
            <a:r>
              <a:rPr lang="fr-FR" sz="1800" b="1" dirty="0" smtClean="0">
                <a:solidFill>
                  <a:schemeClr val="bg1"/>
                </a:solidFill>
              </a:rPr>
              <a:t>OLS ?</a:t>
            </a:r>
            <a:endParaRPr lang="fr-FR" sz="1050" b="1" dirty="0">
              <a:solidFill>
                <a:schemeClr val="bg1"/>
              </a:solidFill>
            </a:endParaRPr>
          </a:p>
        </p:txBody>
      </p:sp>
      <p:pic>
        <p:nvPicPr>
          <p:cNvPr id="6" name="Picture 3"/>
          <p:cNvPicPr/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888" b="21246"/>
          <a:stretch/>
        </p:blipFill>
        <p:spPr bwMode="auto">
          <a:xfrm>
            <a:off x="0" y="0"/>
            <a:ext cx="3498640" cy="12282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/>
        </p:spPr>
      </p:pic>
      <p:pic>
        <p:nvPicPr>
          <p:cNvPr id="7" name="Picture 9" descr="P:\PPR\PPR_5\07CR-BIO-VALOAGRO\8BIO0411\Photos\Jack photo's\CIMG2356.JPG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608" b="6525"/>
          <a:stretch/>
        </p:blipFill>
        <p:spPr bwMode="auto">
          <a:xfrm>
            <a:off x="5876940" y="0"/>
            <a:ext cx="3267060" cy="12282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10" descr="P:\PPR\PPR_5\07CR-BIO-VALOAGRO\8BIO0403\Photos\QualiAgro\2013 récolte blé\DSC00282.JPG"/>
          <p:cNvPicPr>
            <a:picLocks noChangeAspect="1" noChangeArrowheads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569" b="17565"/>
          <a:stretch/>
        </p:blipFill>
        <p:spPr bwMode="auto">
          <a:xfrm>
            <a:off x="3498640" y="0"/>
            <a:ext cx="2385060" cy="12282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Espace réservé du contenu 4"/>
          <p:cNvSpPr txBox="1">
            <a:spLocks/>
          </p:cNvSpPr>
          <p:nvPr/>
        </p:nvSpPr>
        <p:spPr>
          <a:xfrm>
            <a:off x="189186" y="3645024"/>
            <a:ext cx="8844455" cy="1896873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4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endParaRPr lang="en-US" sz="3200" b="1" dirty="0" smtClean="0">
              <a:solidFill>
                <a:srgbClr val="FFC000"/>
              </a:solidFill>
            </a:endParaRPr>
          </a:p>
          <a:p>
            <a:pPr marL="0" indent="0" algn="ctr">
              <a:buFont typeface="Arial" panose="020B0604020202020204" pitchFamily="34" charset="0"/>
              <a:buNone/>
            </a:pPr>
            <a:r>
              <a:rPr lang="en-US" sz="3200" b="1" dirty="0" smtClean="0">
                <a:solidFill>
                  <a:srgbClr val="FFC000"/>
                </a:solidFill>
              </a:rPr>
              <a:t>REGULATION </a:t>
            </a:r>
            <a:r>
              <a:rPr lang="en-US" sz="3200" b="1" dirty="0" smtClean="0">
                <a:solidFill>
                  <a:srgbClr val="FFC000"/>
                </a:solidFill>
              </a:rPr>
              <a:t>DE L’EAU</a:t>
            </a:r>
          </a:p>
          <a:p>
            <a:pPr marL="0" indent="0" algn="ctr">
              <a:buFont typeface="Arial" panose="020B0604020202020204" pitchFamily="34" charset="0"/>
              <a:buNone/>
            </a:pPr>
            <a:endParaRPr lang="en-US" sz="100" b="1" dirty="0" smtClean="0">
              <a:solidFill>
                <a:prstClr val="white"/>
              </a:solidFill>
            </a:endParaRPr>
          </a:p>
        </p:txBody>
      </p:sp>
      <p:sp>
        <p:nvSpPr>
          <p:cNvPr id="2" name="ZoneTexte 1"/>
          <p:cNvSpPr txBox="1"/>
          <p:nvPr/>
        </p:nvSpPr>
        <p:spPr>
          <a:xfrm>
            <a:off x="189186" y="5869303"/>
            <a:ext cx="884445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</a:rPr>
              <a:t>12 décembre 2014 - Centre International de Séjour de Paris, 6 av. Maurice Ravel, 75012 PARIS  </a:t>
            </a: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640" y="2134114"/>
            <a:ext cx="3011046" cy="19287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" name="video_ruissellement.wmv">
            <a:hlinkClick r:id="" action="ppaction://media"/>
          </p:cNvPr>
          <p:cNvPicPr>
            <a:picLocks noRot="1" noChangeAspect="1"/>
          </p:cNvPicPr>
          <p:nvPr>
            <a:videoFile r:link="rId1"/>
          </p:nvPr>
        </p:nvPicPr>
        <p:blipFill>
          <a:blip r:embed="rId8" cstate="print"/>
          <a:stretch>
            <a:fillRect/>
          </a:stretch>
        </p:blipFill>
        <p:spPr>
          <a:xfrm>
            <a:off x="4577558" y="2026973"/>
            <a:ext cx="2539028" cy="21430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84015811"/>
      </p:ext>
    </p:extLst>
  </p:cSld>
  <p:clrMapOvr>
    <a:masterClrMapping/>
  </p:clrMapOvr>
  <p:timing>
    <p:tnLst>
      <p:par>
        <p:cTn id="1" dur="indefinite" restart="never" nodeType="tmRoot">
          <p:childTnLst>
            <p:video>
              <p:cMediaNode>
                <p:cTn id="2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13"/>
                </p:tgtEl>
              </p:cMediaNode>
            </p:vide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52" name="Picture 12" descr="http://openclipart.org/image/800px/svg_to_png/175150/wheat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72995" y="4509120"/>
            <a:ext cx="484094" cy="1079334"/>
          </a:xfrm>
          <a:prstGeom prst="rect">
            <a:avLst/>
          </a:prstGeom>
          <a:noFill/>
          <a:ln>
            <a:solidFill>
              <a:srgbClr val="FFC00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54" name="Picture 14" descr="Maize plant by gsagri04 - Maize plant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1952" b="16084"/>
          <a:stretch>
            <a:fillRect/>
          </a:stretch>
        </p:blipFill>
        <p:spPr bwMode="auto">
          <a:xfrm>
            <a:off x="4024258" y="1993625"/>
            <a:ext cx="434659" cy="1025796"/>
          </a:xfrm>
          <a:prstGeom prst="rect">
            <a:avLst/>
          </a:prstGeom>
          <a:noFill/>
          <a:ln>
            <a:solidFill>
              <a:srgbClr val="FFC00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255" name="Text Box 15"/>
          <p:cNvSpPr txBox="1">
            <a:spLocks noChangeArrowheads="1"/>
          </p:cNvSpPr>
          <p:nvPr/>
        </p:nvSpPr>
        <p:spPr bwMode="auto">
          <a:xfrm>
            <a:off x="4538836" y="1321694"/>
            <a:ext cx="3960440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/>
        </p:spPr>
        <p:txBody>
          <a:bodyPr wrap="square">
            <a:spAutoFit/>
          </a:bodyPr>
          <a:lstStyle/>
          <a:p>
            <a:r>
              <a:rPr lang="fr-FR" b="1" dirty="0">
                <a:solidFill>
                  <a:schemeClr val="bg1"/>
                </a:solidFill>
              </a:rPr>
              <a:t>Sous maïs : les TCSL diminuent les flux de matières actives</a:t>
            </a:r>
          </a:p>
        </p:txBody>
      </p:sp>
      <p:sp>
        <p:nvSpPr>
          <p:cNvPr id="10257" name="Text Box 17"/>
          <p:cNvSpPr txBox="1">
            <a:spLocks noChangeArrowheads="1"/>
          </p:cNvSpPr>
          <p:nvPr/>
        </p:nvSpPr>
        <p:spPr bwMode="auto">
          <a:xfrm>
            <a:off x="4538836" y="3717032"/>
            <a:ext cx="4458816" cy="64633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  <a:extLst/>
        </p:spPr>
        <p:txBody>
          <a:bodyPr wrap="square">
            <a:spAutoFit/>
          </a:bodyPr>
          <a:lstStyle/>
          <a:p>
            <a:r>
              <a:rPr lang="fr-FR" b="1" dirty="0">
                <a:solidFill>
                  <a:schemeClr val="bg1"/>
                </a:solidFill>
              </a:rPr>
              <a:t>Sous blé : plus de transferts en TCSL malgré des résultats </a:t>
            </a:r>
            <a:r>
              <a:rPr lang="fr-FR" b="1" dirty="0" err="1">
                <a:solidFill>
                  <a:schemeClr val="bg1"/>
                </a:solidFill>
              </a:rPr>
              <a:t>inter-annuels</a:t>
            </a:r>
            <a:r>
              <a:rPr lang="fr-FR" b="1" dirty="0">
                <a:solidFill>
                  <a:schemeClr val="bg1"/>
                </a:solidFill>
              </a:rPr>
              <a:t> variables en hiver</a:t>
            </a:r>
            <a:endParaRPr lang="fr-FR" dirty="0">
              <a:solidFill>
                <a:schemeClr val="bg1"/>
              </a:solidFill>
            </a:endParaRPr>
          </a:p>
        </p:txBody>
      </p:sp>
      <p:sp>
        <p:nvSpPr>
          <p:cNvPr id="11" name="Text Box 3"/>
          <p:cNvSpPr txBox="1">
            <a:spLocks noChangeArrowheads="1"/>
          </p:cNvSpPr>
          <p:nvPr/>
        </p:nvSpPr>
        <p:spPr bwMode="auto">
          <a:xfrm>
            <a:off x="539552" y="124025"/>
            <a:ext cx="828092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-109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-109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-109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-109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-109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-109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-109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-109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-109" charset="0"/>
              </a:defRPr>
            </a:lvl9pPr>
          </a:lstStyle>
          <a:p>
            <a:pPr eaLnBrk="1" hangingPunct="1"/>
            <a:r>
              <a:rPr lang="fr-FR" altLang="fr-FR" sz="3600" dirty="0" smtClean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Les transferts </a:t>
            </a:r>
            <a:r>
              <a:rPr lang="fr-FR" altLang="fr-FR" sz="36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de produits phytosanitaires</a:t>
            </a:r>
          </a:p>
        </p:txBody>
      </p:sp>
      <p:sp>
        <p:nvSpPr>
          <p:cNvPr id="12" name="Text Box 56"/>
          <p:cNvSpPr txBox="1">
            <a:spLocks noChangeArrowheads="1"/>
          </p:cNvSpPr>
          <p:nvPr/>
        </p:nvSpPr>
        <p:spPr bwMode="auto">
          <a:xfrm>
            <a:off x="5292080" y="2097169"/>
            <a:ext cx="3384376" cy="584775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accent6">
                <a:lumMod val="75000"/>
              </a:schemeClr>
            </a:solidFill>
            <a:headEnd/>
            <a:tailEnd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fr-FR" sz="1600" b="1" dirty="0" smtClean="0">
                <a:solidFill>
                  <a:srgbClr val="000000"/>
                </a:solidFill>
                <a:latin typeface="Calibri Light" panose="020F0302020204030204"/>
              </a:rPr>
              <a:t>Réduction des transferts grâce au </a:t>
            </a:r>
            <a:r>
              <a:rPr lang="fr-FR" sz="1600" b="1" dirty="0" err="1" smtClean="0">
                <a:solidFill>
                  <a:srgbClr val="000000"/>
                </a:solidFill>
                <a:latin typeface="Calibri Light" panose="020F0302020204030204"/>
              </a:rPr>
              <a:t>mulch</a:t>
            </a:r>
            <a:r>
              <a:rPr lang="fr-FR" sz="1600" b="1" dirty="0" smtClean="0">
                <a:solidFill>
                  <a:srgbClr val="000000"/>
                </a:solidFill>
                <a:latin typeface="Calibri Light" panose="020F0302020204030204"/>
              </a:rPr>
              <a:t> (limitation de la battance)</a:t>
            </a:r>
            <a:endParaRPr lang="fr-FR" sz="1600" b="1" dirty="0">
              <a:solidFill>
                <a:srgbClr val="000000"/>
              </a:solidFill>
              <a:latin typeface="Calibri Light" panose="020F0302020204030204"/>
            </a:endParaRPr>
          </a:p>
        </p:txBody>
      </p:sp>
      <p:sp>
        <p:nvSpPr>
          <p:cNvPr id="13" name="Text Box 56"/>
          <p:cNvSpPr txBox="1">
            <a:spLocks noChangeArrowheads="1"/>
          </p:cNvSpPr>
          <p:nvPr/>
        </p:nvSpPr>
        <p:spPr bwMode="auto">
          <a:xfrm>
            <a:off x="5292080" y="4581128"/>
            <a:ext cx="3608462" cy="1077218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accent6">
                <a:lumMod val="75000"/>
              </a:schemeClr>
            </a:solidFill>
            <a:headEnd/>
            <a:tailEnd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fr-FR" sz="1600" b="1" dirty="0" smtClean="0">
                <a:solidFill>
                  <a:srgbClr val="000000"/>
                </a:solidFill>
                <a:latin typeface="Calibri Light" panose="020F0302020204030204"/>
              </a:rPr>
              <a:t>- Conditions pluviométriques annuelles (cumul, fréquence des pluies, intensités)</a:t>
            </a:r>
          </a:p>
          <a:p>
            <a:r>
              <a:rPr lang="fr-FR" sz="1600" b="1" dirty="0" smtClean="0">
                <a:solidFill>
                  <a:srgbClr val="000000"/>
                </a:solidFill>
                <a:latin typeface="Calibri Light" panose="020F0302020204030204"/>
              </a:rPr>
              <a:t>- Evolution de l’état hydrique du sol et des états de surface</a:t>
            </a:r>
            <a:endParaRPr lang="fr-FR" sz="1600" b="1" dirty="0">
              <a:solidFill>
                <a:srgbClr val="000000"/>
              </a:solidFill>
              <a:latin typeface="Calibri Light" panose="020F0302020204030204"/>
            </a:endParaRPr>
          </a:p>
        </p:txBody>
      </p:sp>
      <p:pic>
        <p:nvPicPr>
          <p:cNvPr id="2" name="Image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4624" y="930204"/>
            <a:ext cx="3729715" cy="2300919"/>
          </a:xfrm>
          <a:prstGeom prst="rect">
            <a:avLst/>
          </a:prstGeom>
        </p:spPr>
      </p:pic>
      <p:pic>
        <p:nvPicPr>
          <p:cNvPr id="3" name="Image 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99592" y="1670849"/>
            <a:ext cx="932769" cy="786452"/>
          </a:xfrm>
          <a:prstGeom prst="rect">
            <a:avLst/>
          </a:prstGeom>
        </p:spPr>
      </p:pic>
      <p:pic>
        <p:nvPicPr>
          <p:cNvPr id="4" name="Image 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90638" y="3282567"/>
            <a:ext cx="3737172" cy="2597121"/>
          </a:xfrm>
          <a:prstGeom prst="rect">
            <a:avLst/>
          </a:prstGeom>
        </p:spPr>
      </p:pic>
      <p:pic>
        <p:nvPicPr>
          <p:cNvPr id="14" name="Image 1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100763" y="1708377"/>
            <a:ext cx="603556" cy="402371"/>
          </a:xfrm>
          <a:prstGeom prst="rect">
            <a:avLst/>
          </a:prstGeom>
        </p:spPr>
      </p:pic>
      <p:pic>
        <p:nvPicPr>
          <p:cNvPr id="15" name="Image 14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167824" y="3839011"/>
            <a:ext cx="469433" cy="4023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155637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531219" y="-11400"/>
            <a:ext cx="8229600" cy="1143000"/>
          </a:xfrm>
        </p:spPr>
        <p:txBody>
          <a:bodyPr/>
          <a:lstStyle/>
          <a:p>
            <a:r>
              <a:rPr lang="fr-FR" dirty="0" smtClean="0"/>
              <a:t>Conclusion</a:t>
            </a:r>
            <a:endParaRPr lang="fr-FR" dirty="0"/>
          </a:p>
        </p:txBody>
      </p:sp>
      <p:sp>
        <p:nvSpPr>
          <p:cNvPr id="4" name="Rectangle 3"/>
          <p:cNvSpPr txBox="1">
            <a:spLocks noChangeArrowheads="1"/>
          </p:cNvSpPr>
          <p:nvPr/>
        </p:nvSpPr>
        <p:spPr bwMode="auto">
          <a:xfrm>
            <a:off x="531219" y="561011"/>
            <a:ext cx="8424936" cy="63367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257175" indent="-257175" algn="l" rtl="0" fontAlgn="base">
              <a:spcBef>
                <a:spcPct val="20000"/>
              </a:spcBef>
              <a:spcAft>
                <a:spcPct val="0"/>
              </a:spcAft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57213" indent="-214313" algn="l" rtl="0" fontAlgn="base">
              <a:spcBef>
                <a:spcPct val="20000"/>
              </a:spcBef>
              <a:spcAft>
                <a:spcPct val="0"/>
              </a:spcAft>
              <a:buChar char="–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rtl="0" fontAlgn="base">
              <a:spcBef>
                <a:spcPct val="20000"/>
              </a:spcBef>
              <a:spcAft>
                <a:spcPct val="0"/>
              </a:spcAft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rtl="0" fontAlgn="base">
              <a:spcBef>
                <a:spcPct val="20000"/>
              </a:spcBef>
              <a:spcAft>
                <a:spcPct val="0"/>
              </a:spcAft>
              <a:buChar char="–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rtl="0" fontAlgn="base">
              <a:spcBef>
                <a:spcPct val="20000"/>
              </a:spcBef>
              <a:spcAft>
                <a:spcPct val="0"/>
              </a:spcAft>
              <a:buChar char="»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57175" marR="0" lvl="0" indent="-257175" algn="l" defTabSz="914400" rtl="0" eaLnBrk="1" fontAlgn="base" latinLnBrk="0" hangingPunct="1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fr-FR" sz="1350" b="1" i="0" u="sng" strike="noStrike" kern="120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  <a:p>
            <a:pPr marL="557213" marR="0" lvl="1" indent="-214313" algn="l" defTabSz="914400" rtl="0" eaLnBrk="1" fontAlgn="base" latinLnBrk="0" hangingPunct="1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Char char="–"/>
              <a:tabLst/>
              <a:defRPr/>
            </a:pPr>
            <a:endParaRPr kumimoji="0" lang="fr-FR" sz="1500" b="1" i="0" u="none" strike="noStrike" kern="120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  <a:p>
            <a:pPr marL="457200" marR="0" lvl="1" indent="-457200" algn="l" defTabSz="914400" rtl="0" eaLnBrk="1" fontAlgn="base" latinLnBrk="0" hangingPunct="1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anose="05000000000000000000" pitchFamily="2" charset="2"/>
              <a:buChar char="Ä"/>
              <a:tabLst/>
              <a:defRPr/>
            </a:pPr>
            <a:r>
              <a:rPr kumimoji="0" lang="fr-FR" sz="2800" b="0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</a:rPr>
              <a:t>La présence de résidus en surface (incorporés ou non) liée à la pratique des TCSL limitent globalement les transferts provoqués par les pluies de forte intensité.</a:t>
            </a:r>
          </a:p>
          <a:p>
            <a:pPr marL="457200" marR="0" lvl="1" indent="-457200" algn="l" defTabSz="914400" rtl="0" eaLnBrk="1" fontAlgn="base" latinLnBrk="0" hangingPunct="1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anose="05000000000000000000" pitchFamily="2" charset="2"/>
              <a:buChar char="Ä"/>
              <a:tabLst/>
              <a:defRPr/>
            </a:pPr>
            <a:endParaRPr kumimoji="0" lang="fr-FR" sz="2800" b="0" i="0" u="none" strike="noStrike" kern="1200" cap="none" spc="0" normalizeH="0" noProof="0" dirty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 pitchFamily="34" charset="0"/>
            </a:endParaRPr>
          </a:p>
          <a:p>
            <a:pPr marL="457200" marR="0" lvl="1" indent="-457200" algn="l" defTabSz="914400" rtl="0" eaLnBrk="1" fontAlgn="base" latinLnBrk="0" hangingPunct="1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anose="05000000000000000000" pitchFamily="2" charset="2"/>
              <a:buChar char="Ä"/>
              <a:tabLst/>
              <a:defRPr/>
            </a:pPr>
            <a:r>
              <a:rPr kumimoji="0" lang="fr-FR" sz="2800" b="0" i="0" u="none" strike="noStrike" kern="1200" cap="none" spc="0" normalizeH="0" noProof="0" dirty="0" smtClean="0">
                <a:ln>
                  <a:noFill/>
                </a:ln>
                <a:solidFill>
                  <a:srgbClr val="FFCC00"/>
                </a:solidFill>
                <a:effectLst/>
                <a:uLnTx/>
                <a:uFillTx/>
                <a:latin typeface="Calibri" panose="020F0502020204030204" pitchFamily="34" charset="0"/>
              </a:rPr>
              <a:t>La baisse de porosité dans le cas d’un travail minimum (SD et Travail superficiel) </a:t>
            </a:r>
            <a:r>
              <a:rPr lang="fr-FR" sz="2800" dirty="0" smtClean="0">
                <a:solidFill>
                  <a:srgbClr val="FFCC00"/>
                </a:solidFill>
                <a:latin typeface="Calibri" panose="020F0502020204030204" pitchFamily="34" charset="0"/>
              </a:rPr>
              <a:t>peut f</a:t>
            </a:r>
            <a:r>
              <a:rPr kumimoji="0" lang="fr-FR" sz="2800" b="0" i="0" u="none" strike="noStrike" kern="1200" cap="none" spc="0" normalizeH="0" noProof="0" dirty="0" err="1" smtClean="0">
                <a:ln>
                  <a:noFill/>
                </a:ln>
                <a:solidFill>
                  <a:srgbClr val="FFCC00"/>
                </a:solidFill>
                <a:effectLst/>
                <a:uLnTx/>
                <a:uFillTx/>
                <a:latin typeface="Calibri" panose="020F0502020204030204" pitchFamily="34" charset="0"/>
              </a:rPr>
              <a:t>avoriser</a:t>
            </a:r>
            <a:r>
              <a:rPr kumimoji="0" lang="fr-FR" sz="2800" b="0" i="0" u="none" strike="noStrike" kern="1200" cap="none" spc="0" normalizeH="0" noProof="0" dirty="0" smtClean="0">
                <a:ln>
                  <a:noFill/>
                </a:ln>
                <a:solidFill>
                  <a:srgbClr val="FFCC00"/>
                </a:solidFill>
                <a:effectLst/>
                <a:uLnTx/>
                <a:uFillTx/>
                <a:latin typeface="Calibri" panose="020F0502020204030204" pitchFamily="34" charset="0"/>
              </a:rPr>
              <a:t> plus de transferts dans des situations de cumuls pluviométriques élevés.</a:t>
            </a:r>
          </a:p>
          <a:p>
            <a:pPr marL="457200" marR="0" lvl="1" indent="-457200" algn="l" defTabSz="914400" rtl="0" eaLnBrk="1" fontAlgn="base" latinLnBrk="0" hangingPunct="1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anose="05000000000000000000" pitchFamily="2" charset="2"/>
              <a:buChar char="Ä"/>
              <a:tabLst/>
              <a:defRPr/>
            </a:pPr>
            <a:endParaRPr kumimoji="0" lang="fr-FR" sz="2800" b="0" i="0" u="none" strike="noStrike" kern="1200" cap="none" spc="0" normalizeH="0" noProof="0" dirty="0" smtClean="0">
              <a:ln>
                <a:noFill/>
              </a:ln>
              <a:solidFill>
                <a:srgbClr val="FFCC00"/>
              </a:solidFill>
              <a:effectLst/>
              <a:uLnTx/>
              <a:uFillTx/>
              <a:latin typeface="Calibri" panose="020F0502020204030204" pitchFamily="34" charset="0"/>
            </a:endParaRPr>
          </a:p>
          <a:p>
            <a:pPr marL="457200" marR="0" lvl="1" indent="-457200" algn="l" defTabSz="914400" rtl="0" eaLnBrk="1" fontAlgn="base" latinLnBrk="0" hangingPunct="1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anose="05000000000000000000" pitchFamily="2" charset="2"/>
              <a:buChar char="Ä"/>
              <a:tabLst/>
              <a:defRPr/>
            </a:pPr>
            <a:r>
              <a:rPr kumimoji="0" lang="fr-FR" sz="2800" b="0" i="0" u="none" strike="noStrike" kern="120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</a:rPr>
              <a:t>Un travail du sol en TCSL suffisamment profond peut limiter ces risques.</a:t>
            </a:r>
          </a:p>
          <a:p>
            <a:pPr marL="557213" marR="0" lvl="1" indent="-214313" algn="l" defTabSz="914400" rtl="0" eaLnBrk="1" fontAlgn="base" latinLnBrk="0" hangingPunct="1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fr-FR" sz="1500" b="1" i="0" u="none" strike="noStrike" kern="1200" cap="none" spc="0" normalizeH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424002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contenu 4"/>
          <p:cNvSpPr>
            <a:spLocks noGrp="1"/>
          </p:cNvSpPr>
          <p:nvPr>
            <p:ph idx="1"/>
          </p:nvPr>
        </p:nvSpPr>
        <p:spPr>
          <a:xfrm>
            <a:off x="95536" y="1234340"/>
            <a:ext cx="8970579" cy="1045764"/>
          </a:xfrm>
        </p:spPr>
        <p:txBody>
          <a:bodyPr>
            <a:noAutofit/>
          </a:bodyPr>
          <a:lstStyle/>
          <a:p>
            <a:pPr marL="0" indent="0" algn="ctr">
              <a:buNone/>
            </a:pPr>
            <a:r>
              <a:rPr lang="fr-FR" sz="1800" b="1" dirty="0" smtClean="0">
                <a:solidFill>
                  <a:schemeClr val="accent6"/>
                </a:solidFill>
              </a:rPr>
              <a:t>G</a:t>
            </a:r>
            <a:r>
              <a:rPr lang="fr-FR" sz="1800" b="1" dirty="0" smtClean="0">
                <a:solidFill>
                  <a:schemeClr val="bg1"/>
                </a:solidFill>
              </a:rPr>
              <a:t>ESTION DES </a:t>
            </a:r>
            <a:r>
              <a:rPr lang="fr-FR" sz="1800" b="1" dirty="0">
                <a:solidFill>
                  <a:schemeClr val="accent6"/>
                </a:solidFill>
              </a:rPr>
              <a:t>M</a:t>
            </a:r>
            <a:r>
              <a:rPr lang="fr-FR" sz="1800" b="1" dirty="0" smtClean="0">
                <a:solidFill>
                  <a:schemeClr val="bg1"/>
                </a:solidFill>
              </a:rPr>
              <a:t>ATIÈRES </a:t>
            </a:r>
            <a:r>
              <a:rPr lang="fr-FR" sz="1800" b="1" dirty="0">
                <a:solidFill>
                  <a:schemeClr val="accent6"/>
                </a:solidFill>
              </a:rPr>
              <a:t>O</a:t>
            </a:r>
            <a:r>
              <a:rPr lang="fr-FR" sz="1800" b="1" dirty="0" smtClean="0">
                <a:solidFill>
                  <a:schemeClr val="bg1"/>
                </a:solidFill>
              </a:rPr>
              <a:t>RGANIQUES ET DU </a:t>
            </a:r>
            <a:r>
              <a:rPr lang="fr-FR" sz="1800" b="1" dirty="0">
                <a:solidFill>
                  <a:schemeClr val="accent6"/>
                </a:solidFill>
              </a:rPr>
              <a:t>T</a:t>
            </a:r>
            <a:r>
              <a:rPr lang="fr-FR" sz="1800" b="1" dirty="0" smtClean="0">
                <a:solidFill>
                  <a:schemeClr val="bg1"/>
                </a:solidFill>
              </a:rPr>
              <a:t>RAVAIL DU </a:t>
            </a:r>
            <a:r>
              <a:rPr lang="fr-FR" sz="1800" b="1" dirty="0">
                <a:solidFill>
                  <a:schemeClr val="accent6"/>
                </a:solidFill>
              </a:rPr>
              <a:t>S</a:t>
            </a:r>
            <a:r>
              <a:rPr lang="fr-FR" sz="1800" b="1" dirty="0" smtClean="0">
                <a:solidFill>
                  <a:schemeClr val="bg1"/>
                </a:solidFill>
              </a:rPr>
              <a:t>OL : </a:t>
            </a:r>
          </a:p>
          <a:p>
            <a:pPr marL="0" indent="0" algn="ctr">
              <a:buNone/>
            </a:pPr>
            <a:r>
              <a:rPr lang="fr-FR" sz="1800" b="1" dirty="0" smtClean="0">
                <a:solidFill>
                  <a:schemeClr val="bg1"/>
                </a:solidFill>
              </a:rPr>
              <a:t>DES </a:t>
            </a:r>
            <a:r>
              <a:rPr lang="fr-FR" sz="1800" b="1" dirty="0">
                <a:solidFill>
                  <a:schemeClr val="accent6"/>
                </a:solidFill>
              </a:rPr>
              <a:t>P</a:t>
            </a:r>
            <a:r>
              <a:rPr lang="fr-FR" sz="1800" b="1" dirty="0" smtClean="0">
                <a:solidFill>
                  <a:schemeClr val="bg1"/>
                </a:solidFill>
              </a:rPr>
              <a:t>RATIQUES QUI </a:t>
            </a:r>
            <a:r>
              <a:rPr lang="fr-FR" sz="1800" b="1" dirty="0">
                <a:solidFill>
                  <a:schemeClr val="accent6"/>
                </a:solidFill>
              </a:rPr>
              <a:t>A</a:t>
            </a:r>
            <a:r>
              <a:rPr lang="fr-FR" sz="1800" b="1" dirty="0" smtClean="0">
                <a:solidFill>
                  <a:schemeClr val="bg1"/>
                </a:solidFill>
              </a:rPr>
              <a:t>MÉLIORENT LES </a:t>
            </a:r>
            <a:r>
              <a:rPr lang="fr-FR" sz="1800" b="1" dirty="0">
                <a:solidFill>
                  <a:schemeClr val="accent6"/>
                </a:solidFill>
              </a:rPr>
              <a:t>S</a:t>
            </a:r>
            <a:r>
              <a:rPr lang="fr-FR" sz="1800" b="1" dirty="0" smtClean="0">
                <a:solidFill>
                  <a:schemeClr val="bg1"/>
                </a:solidFill>
              </a:rPr>
              <a:t>ERVICES </a:t>
            </a:r>
            <a:r>
              <a:rPr lang="fr-FR" sz="1800" b="1" dirty="0" smtClean="0">
                <a:solidFill>
                  <a:schemeClr val="accent6"/>
                </a:solidFill>
              </a:rPr>
              <a:t>É</a:t>
            </a:r>
            <a:r>
              <a:rPr lang="fr-FR" sz="1800" b="1" dirty="0" smtClean="0">
                <a:solidFill>
                  <a:schemeClr val="bg1"/>
                </a:solidFill>
              </a:rPr>
              <a:t>COSYSTÉMIQUES RENDUS PAR LES </a:t>
            </a:r>
            <a:r>
              <a:rPr lang="fr-FR" sz="1800" b="1" dirty="0">
                <a:solidFill>
                  <a:schemeClr val="accent6"/>
                </a:solidFill>
              </a:rPr>
              <a:t>S</a:t>
            </a:r>
            <a:r>
              <a:rPr lang="fr-FR" sz="1800" b="1" dirty="0" smtClean="0">
                <a:solidFill>
                  <a:schemeClr val="bg1"/>
                </a:solidFill>
              </a:rPr>
              <a:t>OLS ?</a:t>
            </a:r>
            <a:endParaRPr lang="fr-FR" sz="1050" b="1" dirty="0">
              <a:solidFill>
                <a:schemeClr val="bg1"/>
              </a:solidFill>
            </a:endParaRPr>
          </a:p>
        </p:txBody>
      </p:sp>
      <p:pic>
        <p:nvPicPr>
          <p:cNvPr id="6" name="Picture 3"/>
          <p:cNvPicPr/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888" b="21246"/>
          <a:stretch/>
        </p:blipFill>
        <p:spPr bwMode="auto">
          <a:xfrm>
            <a:off x="0" y="0"/>
            <a:ext cx="3498640" cy="12282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/>
        </p:spPr>
      </p:pic>
      <p:pic>
        <p:nvPicPr>
          <p:cNvPr id="7" name="Picture 9" descr="P:\PPR\PPR_5\07CR-BIO-VALOAGRO\8BIO0411\Photos\Jack photo's\CIMG2356.JPG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608" b="6525"/>
          <a:stretch/>
        </p:blipFill>
        <p:spPr bwMode="auto">
          <a:xfrm>
            <a:off x="5876940" y="0"/>
            <a:ext cx="3267060" cy="12282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10" descr="P:\PPR\PPR_5\07CR-BIO-VALOAGRO\8BIO0403\Photos\QualiAgro\2013 récolte blé\DSC00282.JPG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569" b="17565"/>
          <a:stretch/>
        </p:blipFill>
        <p:spPr bwMode="auto">
          <a:xfrm>
            <a:off x="3498640" y="0"/>
            <a:ext cx="2385060" cy="12282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Espace réservé du contenu 4"/>
          <p:cNvSpPr txBox="1">
            <a:spLocks/>
          </p:cNvSpPr>
          <p:nvPr/>
        </p:nvSpPr>
        <p:spPr>
          <a:xfrm>
            <a:off x="189186" y="3645024"/>
            <a:ext cx="8844455" cy="1896873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4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sz="3200" b="1" dirty="0" smtClean="0">
                <a:solidFill>
                  <a:srgbClr val="FFC000"/>
                </a:solidFill>
              </a:rPr>
              <a:t>REGULATION DE L’EAU</a:t>
            </a:r>
          </a:p>
          <a:p>
            <a:pPr marL="0" indent="0" algn="ctr">
              <a:buFont typeface="Arial" panose="020B0604020202020204" pitchFamily="34" charset="0"/>
              <a:buNone/>
            </a:pPr>
            <a:endParaRPr lang="en-US" sz="100" b="1" dirty="0" smtClean="0">
              <a:solidFill>
                <a:prstClr val="white"/>
              </a:solidFill>
            </a:endParaRPr>
          </a:p>
          <a:p>
            <a:pPr marL="0" indent="0" algn="ctr">
              <a:buNone/>
            </a:pPr>
            <a:r>
              <a:rPr lang="en-US" sz="3200" b="1" dirty="0" err="1"/>
              <a:t>Conséquences</a:t>
            </a:r>
            <a:r>
              <a:rPr lang="en-US" sz="3200" b="1" dirty="0"/>
              <a:t> </a:t>
            </a:r>
            <a:r>
              <a:rPr lang="en-US" sz="3200" b="1" dirty="0" err="1" smtClean="0"/>
              <a:t>d’apports</a:t>
            </a:r>
            <a:r>
              <a:rPr lang="en-US" sz="3200" b="1" dirty="0" smtClean="0"/>
              <a:t> </a:t>
            </a:r>
            <a:r>
              <a:rPr lang="en-US" sz="3200" b="1" dirty="0" err="1" smtClean="0"/>
              <a:t>répétés</a:t>
            </a:r>
            <a:r>
              <a:rPr lang="en-US" sz="3200" b="1" dirty="0" smtClean="0"/>
              <a:t> de </a:t>
            </a:r>
            <a:r>
              <a:rPr lang="en-US" sz="3200" b="1" dirty="0"/>
              <a:t>PRO</a:t>
            </a:r>
          </a:p>
          <a:p>
            <a:pPr marL="0" indent="0" algn="ctr">
              <a:buFont typeface="Arial" panose="020B0604020202020204" pitchFamily="34" charset="0"/>
              <a:buNone/>
            </a:pPr>
            <a:endParaRPr lang="fr-FR" sz="1600" b="1" dirty="0">
              <a:solidFill>
                <a:prstClr val="white"/>
              </a:solidFill>
            </a:endParaRPr>
          </a:p>
        </p:txBody>
      </p:sp>
      <p:sp>
        <p:nvSpPr>
          <p:cNvPr id="2" name="ZoneTexte 1"/>
          <p:cNvSpPr txBox="1"/>
          <p:nvPr/>
        </p:nvSpPr>
        <p:spPr>
          <a:xfrm>
            <a:off x="189186" y="5869303"/>
            <a:ext cx="884445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dirty="0">
                <a:solidFill>
                  <a:prstClr val="white"/>
                </a:solidFill>
              </a:rPr>
              <a:t>12 décembre 2014 - Centre International de Séjour de Paris, 6 av. Maurice Ravel, 75012 PARIS  </a:t>
            </a: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552" y="1930524"/>
            <a:ext cx="2676525" cy="171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930" t="15880" r="8742" b="5174"/>
          <a:stretch/>
        </p:blipFill>
        <p:spPr bwMode="auto">
          <a:xfrm>
            <a:off x="3400234" y="1959098"/>
            <a:ext cx="1858378" cy="1659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8" name="Picture 4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64088" y="1959099"/>
            <a:ext cx="2714625" cy="168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ZoneTexte 2"/>
          <p:cNvSpPr txBox="1"/>
          <p:nvPr/>
        </p:nvSpPr>
        <p:spPr>
          <a:xfrm>
            <a:off x="1043608" y="4894034"/>
            <a:ext cx="786721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2400" dirty="0" smtClean="0"/>
              <a:t>Marie Eden</a:t>
            </a:r>
            <a:r>
              <a:rPr lang="fr-FR" sz="2400" baseline="30000" dirty="0" smtClean="0"/>
              <a:t>1</a:t>
            </a:r>
            <a:r>
              <a:rPr lang="fr-FR" sz="2400" dirty="0" smtClean="0"/>
              <a:t>, </a:t>
            </a:r>
            <a:r>
              <a:rPr lang="fr-FR" sz="2400" dirty="0" err="1" smtClean="0"/>
              <a:t>Remigio</a:t>
            </a:r>
            <a:r>
              <a:rPr lang="fr-FR" sz="2400" dirty="0" smtClean="0"/>
              <a:t> Paradelo</a:t>
            </a:r>
            <a:r>
              <a:rPr lang="fr-FR" sz="2400" baseline="30000" dirty="0"/>
              <a:t>1</a:t>
            </a:r>
            <a:r>
              <a:rPr lang="fr-FR" sz="2400" dirty="0" smtClean="0"/>
              <a:t>, Jack Faber</a:t>
            </a:r>
            <a:r>
              <a:rPr lang="fr-FR" sz="2400" baseline="30000" dirty="0" smtClean="0"/>
              <a:t>2</a:t>
            </a:r>
            <a:r>
              <a:rPr lang="fr-FR" sz="2400" dirty="0" smtClean="0"/>
              <a:t> et Sabine Houot</a:t>
            </a:r>
            <a:r>
              <a:rPr lang="fr-FR" sz="2400" baseline="30000" dirty="0" smtClean="0"/>
              <a:t>1</a:t>
            </a:r>
          </a:p>
          <a:p>
            <a:r>
              <a:rPr lang="fr-FR" sz="1600" baseline="30000" dirty="0" smtClean="0"/>
              <a:t>1</a:t>
            </a:r>
            <a:r>
              <a:rPr lang="fr-FR" sz="1600" dirty="0" smtClean="0"/>
              <a:t> INRA EGC, 78850 </a:t>
            </a:r>
            <a:r>
              <a:rPr lang="fr-FR" sz="1600" dirty="0" err="1" smtClean="0"/>
              <a:t>Thiverval</a:t>
            </a:r>
            <a:r>
              <a:rPr lang="fr-FR" sz="1600" dirty="0" smtClean="0"/>
              <a:t> Grignon, France</a:t>
            </a:r>
          </a:p>
          <a:p>
            <a:r>
              <a:rPr lang="fr-FR" sz="1600" baseline="30000" dirty="0" smtClean="0"/>
              <a:t>2</a:t>
            </a:r>
            <a:r>
              <a:rPr lang="fr-FR" sz="1600" dirty="0" smtClean="0"/>
              <a:t> ALTERRA, Wageningen, Pays Bas</a:t>
            </a:r>
            <a:endParaRPr lang="fr-FR" sz="1600" dirty="0"/>
          </a:p>
        </p:txBody>
      </p:sp>
    </p:spTree>
    <p:extLst>
      <p:ext uri="{BB962C8B-B14F-4D97-AF65-F5344CB8AC3E}">
        <p14:creationId xmlns:p14="http://schemas.microsoft.com/office/powerpoint/2010/main" val="35008780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529208" y="6951"/>
            <a:ext cx="8229600" cy="850106"/>
          </a:xfrm>
        </p:spPr>
        <p:txBody>
          <a:bodyPr/>
          <a:lstStyle/>
          <a:p>
            <a:r>
              <a:rPr lang="fr-FR" b="1" dirty="0" smtClean="0"/>
              <a:t>Structure – porosité et régulation de l’eau</a:t>
            </a:r>
            <a:endParaRPr lang="fr-FR" b="1" dirty="0"/>
          </a:p>
        </p:txBody>
      </p:sp>
      <p:sp>
        <p:nvSpPr>
          <p:cNvPr id="8" name="ZoneTexte 7"/>
          <p:cNvSpPr txBox="1"/>
          <p:nvPr/>
        </p:nvSpPr>
        <p:spPr>
          <a:xfrm>
            <a:off x="3388027" y="2749133"/>
            <a:ext cx="2304256" cy="707886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fr-FR" sz="2000" b="1" dirty="0">
                <a:solidFill>
                  <a:schemeClr val="bg1"/>
                </a:solidFill>
                <a:sym typeface="Wingdings" panose="05000000000000000000" pitchFamily="2" charset="2"/>
              </a:rPr>
              <a:t>I</a:t>
            </a:r>
            <a:r>
              <a:rPr lang="fr-FR" sz="20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nfiltration de l’eau</a:t>
            </a:r>
          </a:p>
          <a:p>
            <a:pPr algn="ctr"/>
            <a:r>
              <a:rPr lang="fr-FR" sz="20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Ressuyage</a:t>
            </a:r>
          </a:p>
        </p:txBody>
      </p:sp>
      <p:pic>
        <p:nvPicPr>
          <p:cNvPr id="5124" name="Picture 4" descr="C:\Users\houot\AppData\Local\Microsoft\Windows\INetCache\IE\505BSIZ9\MC900053962[1].wmf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3720" y="5028219"/>
            <a:ext cx="861365" cy="8449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1" name="Picture 5" descr="C:\Users\houot\AppData\Local\Microsoft\Windows\INetCache\IE\8TN07V0N\MC900350321[1].wmf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9144" y="830989"/>
            <a:ext cx="1810693" cy="14395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" name="Groupe 11"/>
          <p:cNvGrpSpPr/>
          <p:nvPr/>
        </p:nvGrpSpPr>
        <p:grpSpPr>
          <a:xfrm>
            <a:off x="1771061" y="1987126"/>
            <a:ext cx="1316247" cy="3246896"/>
            <a:chOff x="2794580" y="1984012"/>
            <a:chExt cx="1316247" cy="3246896"/>
          </a:xfrm>
        </p:grpSpPr>
        <p:pic>
          <p:nvPicPr>
            <p:cNvPr id="3" name="Espace réservé du contenu 6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916" r="57970" b="67261"/>
            <a:stretch/>
          </p:blipFill>
          <p:spPr>
            <a:xfrm>
              <a:off x="2794580" y="2738566"/>
              <a:ext cx="1316247" cy="1824874"/>
            </a:xfrm>
            <a:prstGeom prst="rect">
              <a:avLst/>
            </a:prstGeom>
          </p:spPr>
        </p:pic>
        <p:grpSp>
          <p:nvGrpSpPr>
            <p:cNvPr id="6" name="Groupe 5"/>
            <p:cNvGrpSpPr/>
            <p:nvPr/>
          </p:nvGrpSpPr>
          <p:grpSpPr>
            <a:xfrm>
              <a:off x="3247127" y="2602000"/>
              <a:ext cx="639173" cy="2628908"/>
              <a:chOff x="1839638" y="2572354"/>
              <a:chExt cx="639173" cy="2628908"/>
            </a:xfrm>
          </p:grpSpPr>
          <p:sp>
            <p:nvSpPr>
              <p:cNvPr id="4106" name="Forme libre 4105"/>
              <p:cNvSpPr/>
              <p:nvPr/>
            </p:nvSpPr>
            <p:spPr>
              <a:xfrm>
                <a:off x="1839638" y="2572354"/>
                <a:ext cx="300250" cy="2628908"/>
              </a:xfrm>
              <a:custGeom>
                <a:avLst/>
                <a:gdLst>
                  <a:gd name="connsiteX0" fmla="*/ 150125 w 300250"/>
                  <a:gd name="connsiteY0" fmla="*/ 0 h 2852382"/>
                  <a:gd name="connsiteX1" fmla="*/ 163773 w 300250"/>
                  <a:gd name="connsiteY1" fmla="*/ 95535 h 2852382"/>
                  <a:gd name="connsiteX2" fmla="*/ 177420 w 300250"/>
                  <a:gd name="connsiteY2" fmla="*/ 177421 h 2852382"/>
                  <a:gd name="connsiteX3" fmla="*/ 136477 w 300250"/>
                  <a:gd name="connsiteY3" fmla="*/ 313899 h 2852382"/>
                  <a:gd name="connsiteX4" fmla="*/ 122829 w 300250"/>
                  <a:gd name="connsiteY4" fmla="*/ 354842 h 2852382"/>
                  <a:gd name="connsiteX5" fmla="*/ 109182 w 300250"/>
                  <a:gd name="connsiteY5" fmla="*/ 395785 h 2852382"/>
                  <a:gd name="connsiteX6" fmla="*/ 68238 w 300250"/>
                  <a:gd name="connsiteY6" fmla="*/ 423081 h 2852382"/>
                  <a:gd name="connsiteX7" fmla="*/ 54591 w 300250"/>
                  <a:gd name="connsiteY7" fmla="*/ 464024 h 2852382"/>
                  <a:gd name="connsiteX8" fmla="*/ 27295 w 300250"/>
                  <a:gd name="connsiteY8" fmla="*/ 504967 h 2852382"/>
                  <a:gd name="connsiteX9" fmla="*/ 0 w 300250"/>
                  <a:gd name="connsiteY9" fmla="*/ 559558 h 2852382"/>
                  <a:gd name="connsiteX10" fmla="*/ 13647 w 300250"/>
                  <a:gd name="connsiteY10" fmla="*/ 818866 h 2852382"/>
                  <a:gd name="connsiteX11" fmla="*/ 40943 w 300250"/>
                  <a:gd name="connsiteY11" fmla="*/ 859809 h 2852382"/>
                  <a:gd name="connsiteX12" fmla="*/ 54591 w 300250"/>
                  <a:gd name="connsiteY12" fmla="*/ 914400 h 2852382"/>
                  <a:gd name="connsiteX13" fmla="*/ 68238 w 300250"/>
                  <a:gd name="connsiteY13" fmla="*/ 996287 h 2852382"/>
                  <a:gd name="connsiteX14" fmla="*/ 81886 w 300250"/>
                  <a:gd name="connsiteY14" fmla="*/ 1037230 h 2852382"/>
                  <a:gd name="connsiteX15" fmla="*/ 109182 w 300250"/>
                  <a:gd name="connsiteY15" fmla="*/ 1146412 h 2852382"/>
                  <a:gd name="connsiteX16" fmla="*/ 136477 w 300250"/>
                  <a:gd name="connsiteY16" fmla="*/ 1255594 h 2852382"/>
                  <a:gd name="connsiteX17" fmla="*/ 122829 w 300250"/>
                  <a:gd name="connsiteY17" fmla="*/ 1323833 h 2852382"/>
                  <a:gd name="connsiteX18" fmla="*/ 177420 w 300250"/>
                  <a:gd name="connsiteY18" fmla="*/ 1501254 h 2852382"/>
                  <a:gd name="connsiteX19" fmla="*/ 218364 w 300250"/>
                  <a:gd name="connsiteY19" fmla="*/ 1514902 h 2852382"/>
                  <a:gd name="connsiteX20" fmla="*/ 259307 w 300250"/>
                  <a:gd name="connsiteY20" fmla="*/ 1542197 h 2852382"/>
                  <a:gd name="connsiteX21" fmla="*/ 286603 w 300250"/>
                  <a:gd name="connsiteY21" fmla="*/ 1624084 h 2852382"/>
                  <a:gd name="connsiteX22" fmla="*/ 300250 w 300250"/>
                  <a:gd name="connsiteY22" fmla="*/ 1665027 h 2852382"/>
                  <a:gd name="connsiteX23" fmla="*/ 259307 w 300250"/>
                  <a:gd name="connsiteY23" fmla="*/ 1705970 h 2852382"/>
                  <a:gd name="connsiteX24" fmla="*/ 245659 w 300250"/>
                  <a:gd name="connsiteY24" fmla="*/ 1746914 h 2852382"/>
                  <a:gd name="connsiteX25" fmla="*/ 204716 w 300250"/>
                  <a:gd name="connsiteY25" fmla="*/ 1774209 h 2852382"/>
                  <a:gd name="connsiteX26" fmla="*/ 191068 w 300250"/>
                  <a:gd name="connsiteY26" fmla="*/ 1937982 h 2852382"/>
                  <a:gd name="connsiteX27" fmla="*/ 232012 w 300250"/>
                  <a:gd name="connsiteY27" fmla="*/ 1978926 h 2852382"/>
                  <a:gd name="connsiteX28" fmla="*/ 232012 w 300250"/>
                  <a:gd name="connsiteY28" fmla="*/ 2224585 h 2852382"/>
                  <a:gd name="connsiteX29" fmla="*/ 191068 w 300250"/>
                  <a:gd name="connsiteY29" fmla="*/ 2347415 h 2852382"/>
                  <a:gd name="connsiteX30" fmla="*/ 177420 w 300250"/>
                  <a:gd name="connsiteY30" fmla="*/ 2388358 h 2852382"/>
                  <a:gd name="connsiteX31" fmla="*/ 150125 w 300250"/>
                  <a:gd name="connsiteY31" fmla="*/ 2429302 h 2852382"/>
                  <a:gd name="connsiteX32" fmla="*/ 122829 w 300250"/>
                  <a:gd name="connsiteY32" fmla="*/ 2524836 h 2852382"/>
                  <a:gd name="connsiteX33" fmla="*/ 136477 w 300250"/>
                  <a:gd name="connsiteY33" fmla="*/ 2579427 h 2852382"/>
                  <a:gd name="connsiteX34" fmla="*/ 177420 w 300250"/>
                  <a:gd name="connsiteY34" fmla="*/ 2606723 h 2852382"/>
                  <a:gd name="connsiteX35" fmla="*/ 204716 w 300250"/>
                  <a:gd name="connsiteY35" fmla="*/ 2647666 h 2852382"/>
                  <a:gd name="connsiteX36" fmla="*/ 191068 w 300250"/>
                  <a:gd name="connsiteY36" fmla="*/ 2852382 h 285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300250" h="2852382">
                    <a:moveTo>
                      <a:pt x="150125" y="0"/>
                    </a:moveTo>
                    <a:cubicBezTo>
                      <a:pt x="154674" y="31845"/>
                      <a:pt x="158882" y="63741"/>
                      <a:pt x="163773" y="95535"/>
                    </a:cubicBezTo>
                    <a:cubicBezTo>
                      <a:pt x="167981" y="122885"/>
                      <a:pt x="177420" y="149749"/>
                      <a:pt x="177420" y="177421"/>
                    </a:cubicBezTo>
                    <a:cubicBezTo>
                      <a:pt x="177420" y="198051"/>
                      <a:pt x="138067" y="309129"/>
                      <a:pt x="136477" y="313899"/>
                    </a:cubicBezTo>
                    <a:lnTo>
                      <a:pt x="122829" y="354842"/>
                    </a:lnTo>
                    <a:cubicBezTo>
                      <a:pt x="118280" y="368490"/>
                      <a:pt x="121152" y="387805"/>
                      <a:pt x="109182" y="395785"/>
                    </a:cubicBezTo>
                    <a:lnTo>
                      <a:pt x="68238" y="423081"/>
                    </a:lnTo>
                    <a:cubicBezTo>
                      <a:pt x="63689" y="436729"/>
                      <a:pt x="61025" y="451157"/>
                      <a:pt x="54591" y="464024"/>
                    </a:cubicBezTo>
                    <a:cubicBezTo>
                      <a:pt x="47256" y="478695"/>
                      <a:pt x="35433" y="490726"/>
                      <a:pt x="27295" y="504967"/>
                    </a:cubicBezTo>
                    <a:cubicBezTo>
                      <a:pt x="17201" y="522631"/>
                      <a:pt x="9098" y="541361"/>
                      <a:pt x="0" y="559558"/>
                    </a:cubicBezTo>
                    <a:cubicBezTo>
                      <a:pt x="4549" y="645994"/>
                      <a:pt x="1952" y="733104"/>
                      <a:pt x="13647" y="818866"/>
                    </a:cubicBezTo>
                    <a:cubicBezTo>
                      <a:pt x="15863" y="835118"/>
                      <a:pt x="34482" y="844733"/>
                      <a:pt x="40943" y="859809"/>
                    </a:cubicBezTo>
                    <a:cubicBezTo>
                      <a:pt x="48332" y="877049"/>
                      <a:pt x="50913" y="896007"/>
                      <a:pt x="54591" y="914400"/>
                    </a:cubicBezTo>
                    <a:cubicBezTo>
                      <a:pt x="60018" y="941535"/>
                      <a:pt x="62235" y="969274"/>
                      <a:pt x="68238" y="996287"/>
                    </a:cubicBezTo>
                    <a:cubicBezTo>
                      <a:pt x="71359" y="1010330"/>
                      <a:pt x="78101" y="1023351"/>
                      <a:pt x="81886" y="1037230"/>
                    </a:cubicBezTo>
                    <a:cubicBezTo>
                      <a:pt x="91757" y="1073422"/>
                      <a:pt x="97320" y="1110823"/>
                      <a:pt x="109182" y="1146412"/>
                    </a:cubicBezTo>
                    <a:cubicBezTo>
                      <a:pt x="130164" y="1209362"/>
                      <a:pt x="120008" y="1173249"/>
                      <a:pt x="136477" y="1255594"/>
                    </a:cubicBezTo>
                    <a:cubicBezTo>
                      <a:pt x="131928" y="1278340"/>
                      <a:pt x="122829" y="1300636"/>
                      <a:pt x="122829" y="1323833"/>
                    </a:cubicBezTo>
                    <a:cubicBezTo>
                      <a:pt x="122829" y="1396344"/>
                      <a:pt x="120683" y="1453973"/>
                      <a:pt x="177420" y="1501254"/>
                    </a:cubicBezTo>
                    <a:cubicBezTo>
                      <a:pt x="188472" y="1510464"/>
                      <a:pt x="205497" y="1508468"/>
                      <a:pt x="218364" y="1514902"/>
                    </a:cubicBezTo>
                    <a:cubicBezTo>
                      <a:pt x="233035" y="1522237"/>
                      <a:pt x="245659" y="1533099"/>
                      <a:pt x="259307" y="1542197"/>
                    </a:cubicBezTo>
                    <a:lnTo>
                      <a:pt x="286603" y="1624084"/>
                    </a:lnTo>
                    <a:lnTo>
                      <a:pt x="300250" y="1665027"/>
                    </a:lnTo>
                    <a:cubicBezTo>
                      <a:pt x="286602" y="1678675"/>
                      <a:pt x="270013" y="1689911"/>
                      <a:pt x="259307" y="1705970"/>
                    </a:cubicBezTo>
                    <a:cubicBezTo>
                      <a:pt x="251327" y="1717940"/>
                      <a:pt x="254646" y="1735680"/>
                      <a:pt x="245659" y="1746914"/>
                    </a:cubicBezTo>
                    <a:cubicBezTo>
                      <a:pt x="235413" y="1759722"/>
                      <a:pt x="218364" y="1765111"/>
                      <a:pt x="204716" y="1774209"/>
                    </a:cubicBezTo>
                    <a:cubicBezTo>
                      <a:pt x="182318" y="1841401"/>
                      <a:pt x="159563" y="1867096"/>
                      <a:pt x="191068" y="1937982"/>
                    </a:cubicBezTo>
                    <a:cubicBezTo>
                      <a:pt x="198907" y="1955620"/>
                      <a:pt x="218364" y="1965278"/>
                      <a:pt x="232012" y="1978926"/>
                    </a:cubicBezTo>
                    <a:cubicBezTo>
                      <a:pt x="242933" y="2099063"/>
                      <a:pt x="256374" y="2119014"/>
                      <a:pt x="232012" y="2224585"/>
                    </a:cubicBezTo>
                    <a:cubicBezTo>
                      <a:pt x="232011" y="2224589"/>
                      <a:pt x="197893" y="2326941"/>
                      <a:pt x="191068" y="2347415"/>
                    </a:cubicBezTo>
                    <a:cubicBezTo>
                      <a:pt x="186519" y="2361063"/>
                      <a:pt x="185400" y="2376388"/>
                      <a:pt x="177420" y="2388358"/>
                    </a:cubicBezTo>
                    <a:cubicBezTo>
                      <a:pt x="168322" y="2402006"/>
                      <a:pt x="157460" y="2414631"/>
                      <a:pt x="150125" y="2429302"/>
                    </a:cubicBezTo>
                    <a:cubicBezTo>
                      <a:pt x="140335" y="2448883"/>
                      <a:pt x="127202" y="2507343"/>
                      <a:pt x="122829" y="2524836"/>
                    </a:cubicBezTo>
                    <a:cubicBezTo>
                      <a:pt x="127378" y="2543033"/>
                      <a:pt x="126072" y="2563820"/>
                      <a:pt x="136477" y="2579427"/>
                    </a:cubicBezTo>
                    <a:cubicBezTo>
                      <a:pt x="145575" y="2593075"/>
                      <a:pt x="165822" y="2595125"/>
                      <a:pt x="177420" y="2606723"/>
                    </a:cubicBezTo>
                    <a:cubicBezTo>
                      <a:pt x="189018" y="2618321"/>
                      <a:pt x="195617" y="2634018"/>
                      <a:pt x="204716" y="2647666"/>
                    </a:cubicBezTo>
                    <a:cubicBezTo>
                      <a:pt x="190744" y="2843272"/>
                      <a:pt x="191068" y="2774883"/>
                      <a:pt x="191068" y="2852382"/>
                    </a:cubicBezTo>
                  </a:path>
                </a:pathLst>
              </a:custGeom>
              <a:noFill/>
              <a:ln w="76200">
                <a:solidFill>
                  <a:srgbClr val="FFC000"/>
                </a:solidFill>
                <a:headEnd type="none" w="med" len="med"/>
                <a:tailEnd type="triangl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5" name="Forme libre 4"/>
              <p:cNvSpPr/>
              <p:nvPr/>
            </p:nvSpPr>
            <p:spPr>
              <a:xfrm>
                <a:off x="1888490" y="3063834"/>
                <a:ext cx="451262" cy="273132"/>
              </a:xfrm>
              <a:custGeom>
                <a:avLst/>
                <a:gdLst>
                  <a:gd name="connsiteX0" fmla="*/ 0 w 451262"/>
                  <a:gd name="connsiteY0" fmla="*/ 0 h 273132"/>
                  <a:gd name="connsiteX1" fmla="*/ 35626 w 451262"/>
                  <a:gd name="connsiteY1" fmla="*/ 130628 h 273132"/>
                  <a:gd name="connsiteX2" fmla="*/ 59377 w 451262"/>
                  <a:gd name="connsiteY2" fmla="*/ 166254 h 273132"/>
                  <a:gd name="connsiteX3" fmla="*/ 95003 w 451262"/>
                  <a:gd name="connsiteY3" fmla="*/ 190005 h 273132"/>
                  <a:gd name="connsiteX4" fmla="*/ 130629 w 451262"/>
                  <a:gd name="connsiteY4" fmla="*/ 225631 h 273132"/>
                  <a:gd name="connsiteX5" fmla="*/ 261257 w 451262"/>
                  <a:gd name="connsiteY5" fmla="*/ 261257 h 273132"/>
                  <a:gd name="connsiteX6" fmla="*/ 296883 w 451262"/>
                  <a:gd name="connsiteY6" fmla="*/ 273132 h 273132"/>
                  <a:gd name="connsiteX7" fmla="*/ 451262 w 451262"/>
                  <a:gd name="connsiteY7" fmla="*/ 261257 h 273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1262" h="273132">
                    <a:moveTo>
                      <a:pt x="0" y="0"/>
                    </a:moveTo>
                    <a:cubicBezTo>
                      <a:pt x="6373" y="31867"/>
                      <a:pt x="18406" y="104799"/>
                      <a:pt x="35626" y="130628"/>
                    </a:cubicBezTo>
                    <a:cubicBezTo>
                      <a:pt x="43543" y="142503"/>
                      <a:pt x="49285" y="156162"/>
                      <a:pt x="59377" y="166254"/>
                    </a:cubicBezTo>
                    <a:cubicBezTo>
                      <a:pt x="69469" y="176346"/>
                      <a:pt x="84039" y="180868"/>
                      <a:pt x="95003" y="190005"/>
                    </a:cubicBezTo>
                    <a:cubicBezTo>
                      <a:pt x="107905" y="200756"/>
                      <a:pt x="115948" y="217475"/>
                      <a:pt x="130629" y="225631"/>
                    </a:cubicBezTo>
                    <a:cubicBezTo>
                      <a:pt x="172319" y="248792"/>
                      <a:pt x="216603" y="250094"/>
                      <a:pt x="261257" y="261257"/>
                    </a:cubicBezTo>
                    <a:cubicBezTo>
                      <a:pt x="273401" y="264293"/>
                      <a:pt x="285008" y="269174"/>
                      <a:pt x="296883" y="273132"/>
                    </a:cubicBezTo>
                    <a:cubicBezTo>
                      <a:pt x="411525" y="258802"/>
                      <a:pt x="359972" y="261257"/>
                      <a:pt x="451262" y="261257"/>
                    </a:cubicBezTo>
                  </a:path>
                </a:pathLst>
              </a:custGeom>
              <a:noFill/>
              <a:ln w="76200">
                <a:solidFill>
                  <a:srgbClr val="FFC000"/>
                </a:solidFill>
                <a:headEnd type="none" w="med" len="med"/>
                <a:tailEnd type="triangl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4" name="Forme libre 23"/>
              <p:cNvSpPr/>
              <p:nvPr/>
            </p:nvSpPr>
            <p:spPr>
              <a:xfrm>
                <a:off x="2027549" y="2579804"/>
                <a:ext cx="451262" cy="273132"/>
              </a:xfrm>
              <a:custGeom>
                <a:avLst/>
                <a:gdLst>
                  <a:gd name="connsiteX0" fmla="*/ 0 w 451262"/>
                  <a:gd name="connsiteY0" fmla="*/ 0 h 273132"/>
                  <a:gd name="connsiteX1" fmla="*/ 35626 w 451262"/>
                  <a:gd name="connsiteY1" fmla="*/ 130628 h 273132"/>
                  <a:gd name="connsiteX2" fmla="*/ 59377 w 451262"/>
                  <a:gd name="connsiteY2" fmla="*/ 166254 h 273132"/>
                  <a:gd name="connsiteX3" fmla="*/ 95003 w 451262"/>
                  <a:gd name="connsiteY3" fmla="*/ 190005 h 273132"/>
                  <a:gd name="connsiteX4" fmla="*/ 130629 w 451262"/>
                  <a:gd name="connsiteY4" fmla="*/ 225631 h 273132"/>
                  <a:gd name="connsiteX5" fmla="*/ 261257 w 451262"/>
                  <a:gd name="connsiteY5" fmla="*/ 261257 h 273132"/>
                  <a:gd name="connsiteX6" fmla="*/ 296883 w 451262"/>
                  <a:gd name="connsiteY6" fmla="*/ 273132 h 273132"/>
                  <a:gd name="connsiteX7" fmla="*/ 451262 w 451262"/>
                  <a:gd name="connsiteY7" fmla="*/ 261257 h 273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1262" h="273132">
                    <a:moveTo>
                      <a:pt x="0" y="0"/>
                    </a:moveTo>
                    <a:cubicBezTo>
                      <a:pt x="6373" y="31867"/>
                      <a:pt x="18406" y="104799"/>
                      <a:pt x="35626" y="130628"/>
                    </a:cubicBezTo>
                    <a:cubicBezTo>
                      <a:pt x="43543" y="142503"/>
                      <a:pt x="49285" y="156162"/>
                      <a:pt x="59377" y="166254"/>
                    </a:cubicBezTo>
                    <a:cubicBezTo>
                      <a:pt x="69469" y="176346"/>
                      <a:pt x="84039" y="180868"/>
                      <a:pt x="95003" y="190005"/>
                    </a:cubicBezTo>
                    <a:cubicBezTo>
                      <a:pt x="107905" y="200756"/>
                      <a:pt x="115948" y="217475"/>
                      <a:pt x="130629" y="225631"/>
                    </a:cubicBezTo>
                    <a:cubicBezTo>
                      <a:pt x="172319" y="248792"/>
                      <a:pt x="216603" y="250094"/>
                      <a:pt x="261257" y="261257"/>
                    </a:cubicBezTo>
                    <a:cubicBezTo>
                      <a:pt x="273401" y="264293"/>
                      <a:pt x="285008" y="269174"/>
                      <a:pt x="296883" y="273132"/>
                    </a:cubicBezTo>
                    <a:cubicBezTo>
                      <a:pt x="411525" y="258802"/>
                      <a:pt x="359972" y="261257"/>
                      <a:pt x="451262" y="261257"/>
                    </a:cubicBezTo>
                  </a:path>
                </a:pathLst>
              </a:custGeom>
              <a:noFill/>
              <a:ln w="38100">
                <a:solidFill>
                  <a:srgbClr val="FFC000"/>
                </a:solidFill>
                <a:headEnd type="none" w="med" len="med"/>
                <a:tailEnd type="triangl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sp>
          <p:nvSpPr>
            <p:cNvPr id="9" name="ZoneTexte 8"/>
            <p:cNvSpPr txBox="1"/>
            <p:nvPr/>
          </p:nvSpPr>
          <p:spPr>
            <a:xfrm>
              <a:off x="2814642" y="1984012"/>
              <a:ext cx="1204945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3200" b="1" dirty="0" smtClean="0">
                  <a:solidFill>
                    <a:schemeClr val="bg1"/>
                  </a:solidFill>
                </a:rPr>
                <a:t>+ PRO</a:t>
              </a:r>
              <a:endParaRPr lang="fr-FR" sz="3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4" name="Groupe 13"/>
          <p:cNvGrpSpPr/>
          <p:nvPr/>
        </p:nvGrpSpPr>
        <p:grpSpPr>
          <a:xfrm>
            <a:off x="323528" y="1984012"/>
            <a:ext cx="1292618" cy="3490858"/>
            <a:chOff x="1403648" y="1984012"/>
            <a:chExt cx="1292618" cy="3490858"/>
          </a:xfrm>
        </p:grpSpPr>
        <p:pic>
          <p:nvPicPr>
            <p:cNvPr id="4" name="Espace réservé du contenu 6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276" t="66230" r="59727" b="2285"/>
            <a:stretch/>
          </p:blipFill>
          <p:spPr>
            <a:xfrm>
              <a:off x="1403648" y="2738566"/>
              <a:ext cx="1292618" cy="1824874"/>
            </a:xfrm>
            <a:prstGeom prst="rect">
              <a:avLst/>
            </a:prstGeom>
          </p:spPr>
        </p:pic>
        <p:grpSp>
          <p:nvGrpSpPr>
            <p:cNvPr id="7" name="Groupe 6"/>
            <p:cNvGrpSpPr/>
            <p:nvPr/>
          </p:nvGrpSpPr>
          <p:grpSpPr>
            <a:xfrm>
              <a:off x="1892578" y="2594550"/>
              <a:ext cx="627948" cy="2880320"/>
              <a:chOff x="3544674" y="2329326"/>
              <a:chExt cx="627948" cy="2880320"/>
            </a:xfrm>
          </p:grpSpPr>
          <p:sp>
            <p:nvSpPr>
              <p:cNvPr id="21" name="Forme libre 20"/>
              <p:cNvSpPr/>
              <p:nvPr/>
            </p:nvSpPr>
            <p:spPr>
              <a:xfrm>
                <a:off x="3555512" y="2357264"/>
                <a:ext cx="300250" cy="2852382"/>
              </a:xfrm>
              <a:custGeom>
                <a:avLst/>
                <a:gdLst>
                  <a:gd name="connsiteX0" fmla="*/ 150125 w 300250"/>
                  <a:gd name="connsiteY0" fmla="*/ 0 h 2852382"/>
                  <a:gd name="connsiteX1" fmla="*/ 163773 w 300250"/>
                  <a:gd name="connsiteY1" fmla="*/ 95535 h 2852382"/>
                  <a:gd name="connsiteX2" fmla="*/ 177420 w 300250"/>
                  <a:gd name="connsiteY2" fmla="*/ 177421 h 2852382"/>
                  <a:gd name="connsiteX3" fmla="*/ 136477 w 300250"/>
                  <a:gd name="connsiteY3" fmla="*/ 313899 h 2852382"/>
                  <a:gd name="connsiteX4" fmla="*/ 122829 w 300250"/>
                  <a:gd name="connsiteY4" fmla="*/ 354842 h 2852382"/>
                  <a:gd name="connsiteX5" fmla="*/ 109182 w 300250"/>
                  <a:gd name="connsiteY5" fmla="*/ 395785 h 2852382"/>
                  <a:gd name="connsiteX6" fmla="*/ 68238 w 300250"/>
                  <a:gd name="connsiteY6" fmla="*/ 423081 h 2852382"/>
                  <a:gd name="connsiteX7" fmla="*/ 54591 w 300250"/>
                  <a:gd name="connsiteY7" fmla="*/ 464024 h 2852382"/>
                  <a:gd name="connsiteX8" fmla="*/ 27295 w 300250"/>
                  <a:gd name="connsiteY8" fmla="*/ 504967 h 2852382"/>
                  <a:gd name="connsiteX9" fmla="*/ 0 w 300250"/>
                  <a:gd name="connsiteY9" fmla="*/ 559558 h 2852382"/>
                  <a:gd name="connsiteX10" fmla="*/ 13647 w 300250"/>
                  <a:gd name="connsiteY10" fmla="*/ 818866 h 2852382"/>
                  <a:gd name="connsiteX11" fmla="*/ 40943 w 300250"/>
                  <a:gd name="connsiteY11" fmla="*/ 859809 h 2852382"/>
                  <a:gd name="connsiteX12" fmla="*/ 54591 w 300250"/>
                  <a:gd name="connsiteY12" fmla="*/ 914400 h 2852382"/>
                  <a:gd name="connsiteX13" fmla="*/ 68238 w 300250"/>
                  <a:gd name="connsiteY13" fmla="*/ 996287 h 2852382"/>
                  <a:gd name="connsiteX14" fmla="*/ 81886 w 300250"/>
                  <a:gd name="connsiteY14" fmla="*/ 1037230 h 2852382"/>
                  <a:gd name="connsiteX15" fmla="*/ 109182 w 300250"/>
                  <a:gd name="connsiteY15" fmla="*/ 1146412 h 2852382"/>
                  <a:gd name="connsiteX16" fmla="*/ 136477 w 300250"/>
                  <a:gd name="connsiteY16" fmla="*/ 1255594 h 2852382"/>
                  <a:gd name="connsiteX17" fmla="*/ 122829 w 300250"/>
                  <a:gd name="connsiteY17" fmla="*/ 1323833 h 2852382"/>
                  <a:gd name="connsiteX18" fmla="*/ 177420 w 300250"/>
                  <a:gd name="connsiteY18" fmla="*/ 1501254 h 2852382"/>
                  <a:gd name="connsiteX19" fmla="*/ 218364 w 300250"/>
                  <a:gd name="connsiteY19" fmla="*/ 1514902 h 2852382"/>
                  <a:gd name="connsiteX20" fmla="*/ 259307 w 300250"/>
                  <a:gd name="connsiteY20" fmla="*/ 1542197 h 2852382"/>
                  <a:gd name="connsiteX21" fmla="*/ 286603 w 300250"/>
                  <a:gd name="connsiteY21" fmla="*/ 1624084 h 2852382"/>
                  <a:gd name="connsiteX22" fmla="*/ 300250 w 300250"/>
                  <a:gd name="connsiteY22" fmla="*/ 1665027 h 2852382"/>
                  <a:gd name="connsiteX23" fmla="*/ 259307 w 300250"/>
                  <a:gd name="connsiteY23" fmla="*/ 1705970 h 2852382"/>
                  <a:gd name="connsiteX24" fmla="*/ 245659 w 300250"/>
                  <a:gd name="connsiteY24" fmla="*/ 1746914 h 2852382"/>
                  <a:gd name="connsiteX25" fmla="*/ 204716 w 300250"/>
                  <a:gd name="connsiteY25" fmla="*/ 1774209 h 2852382"/>
                  <a:gd name="connsiteX26" fmla="*/ 191068 w 300250"/>
                  <a:gd name="connsiteY26" fmla="*/ 1937982 h 2852382"/>
                  <a:gd name="connsiteX27" fmla="*/ 232012 w 300250"/>
                  <a:gd name="connsiteY27" fmla="*/ 1978926 h 2852382"/>
                  <a:gd name="connsiteX28" fmla="*/ 232012 w 300250"/>
                  <a:gd name="connsiteY28" fmla="*/ 2224585 h 2852382"/>
                  <a:gd name="connsiteX29" fmla="*/ 191068 w 300250"/>
                  <a:gd name="connsiteY29" fmla="*/ 2347415 h 2852382"/>
                  <a:gd name="connsiteX30" fmla="*/ 177420 w 300250"/>
                  <a:gd name="connsiteY30" fmla="*/ 2388358 h 2852382"/>
                  <a:gd name="connsiteX31" fmla="*/ 150125 w 300250"/>
                  <a:gd name="connsiteY31" fmla="*/ 2429302 h 2852382"/>
                  <a:gd name="connsiteX32" fmla="*/ 122829 w 300250"/>
                  <a:gd name="connsiteY32" fmla="*/ 2524836 h 2852382"/>
                  <a:gd name="connsiteX33" fmla="*/ 136477 w 300250"/>
                  <a:gd name="connsiteY33" fmla="*/ 2579427 h 2852382"/>
                  <a:gd name="connsiteX34" fmla="*/ 177420 w 300250"/>
                  <a:gd name="connsiteY34" fmla="*/ 2606723 h 2852382"/>
                  <a:gd name="connsiteX35" fmla="*/ 204716 w 300250"/>
                  <a:gd name="connsiteY35" fmla="*/ 2647666 h 2852382"/>
                  <a:gd name="connsiteX36" fmla="*/ 191068 w 300250"/>
                  <a:gd name="connsiteY36" fmla="*/ 2852382 h 285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300250" h="2852382">
                    <a:moveTo>
                      <a:pt x="150125" y="0"/>
                    </a:moveTo>
                    <a:cubicBezTo>
                      <a:pt x="154674" y="31845"/>
                      <a:pt x="158882" y="63741"/>
                      <a:pt x="163773" y="95535"/>
                    </a:cubicBezTo>
                    <a:cubicBezTo>
                      <a:pt x="167981" y="122885"/>
                      <a:pt x="177420" y="149749"/>
                      <a:pt x="177420" y="177421"/>
                    </a:cubicBezTo>
                    <a:cubicBezTo>
                      <a:pt x="177420" y="198051"/>
                      <a:pt x="138067" y="309129"/>
                      <a:pt x="136477" y="313899"/>
                    </a:cubicBezTo>
                    <a:lnTo>
                      <a:pt x="122829" y="354842"/>
                    </a:lnTo>
                    <a:cubicBezTo>
                      <a:pt x="118280" y="368490"/>
                      <a:pt x="121152" y="387805"/>
                      <a:pt x="109182" y="395785"/>
                    </a:cubicBezTo>
                    <a:lnTo>
                      <a:pt x="68238" y="423081"/>
                    </a:lnTo>
                    <a:cubicBezTo>
                      <a:pt x="63689" y="436729"/>
                      <a:pt x="61025" y="451157"/>
                      <a:pt x="54591" y="464024"/>
                    </a:cubicBezTo>
                    <a:cubicBezTo>
                      <a:pt x="47256" y="478695"/>
                      <a:pt x="35433" y="490726"/>
                      <a:pt x="27295" y="504967"/>
                    </a:cubicBezTo>
                    <a:cubicBezTo>
                      <a:pt x="17201" y="522631"/>
                      <a:pt x="9098" y="541361"/>
                      <a:pt x="0" y="559558"/>
                    </a:cubicBezTo>
                    <a:cubicBezTo>
                      <a:pt x="4549" y="645994"/>
                      <a:pt x="1952" y="733104"/>
                      <a:pt x="13647" y="818866"/>
                    </a:cubicBezTo>
                    <a:cubicBezTo>
                      <a:pt x="15863" y="835118"/>
                      <a:pt x="34482" y="844733"/>
                      <a:pt x="40943" y="859809"/>
                    </a:cubicBezTo>
                    <a:cubicBezTo>
                      <a:pt x="48332" y="877049"/>
                      <a:pt x="50913" y="896007"/>
                      <a:pt x="54591" y="914400"/>
                    </a:cubicBezTo>
                    <a:cubicBezTo>
                      <a:pt x="60018" y="941535"/>
                      <a:pt x="62235" y="969274"/>
                      <a:pt x="68238" y="996287"/>
                    </a:cubicBezTo>
                    <a:cubicBezTo>
                      <a:pt x="71359" y="1010330"/>
                      <a:pt x="78101" y="1023351"/>
                      <a:pt x="81886" y="1037230"/>
                    </a:cubicBezTo>
                    <a:cubicBezTo>
                      <a:pt x="91757" y="1073422"/>
                      <a:pt x="97320" y="1110823"/>
                      <a:pt x="109182" y="1146412"/>
                    </a:cubicBezTo>
                    <a:cubicBezTo>
                      <a:pt x="130164" y="1209362"/>
                      <a:pt x="120008" y="1173249"/>
                      <a:pt x="136477" y="1255594"/>
                    </a:cubicBezTo>
                    <a:cubicBezTo>
                      <a:pt x="131928" y="1278340"/>
                      <a:pt x="122829" y="1300636"/>
                      <a:pt x="122829" y="1323833"/>
                    </a:cubicBezTo>
                    <a:cubicBezTo>
                      <a:pt x="122829" y="1396344"/>
                      <a:pt x="120683" y="1453973"/>
                      <a:pt x="177420" y="1501254"/>
                    </a:cubicBezTo>
                    <a:cubicBezTo>
                      <a:pt x="188472" y="1510464"/>
                      <a:pt x="205497" y="1508468"/>
                      <a:pt x="218364" y="1514902"/>
                    </a:cubicBezTo>
                    <a:cubicBezTo>
                      <a:pt x="233035" y="1522237"/>
                      <a:pt x="245659" y="1533099"/>
                      <a:pt x="259307" y="1542197"/>
                    </a:cubicBezTo>
                    <a:lnTo>
                      <a:pt x="286603" y="1624084"/>
                    </a:lnTo>
                    <a:lnTo>
                      <a:pt x="300250" y="1665027"/>
                    </a:lnTo>
                    <a:cubicBezTo>
                      <a:pt x="286602" y="1678675"/>
                      <a:pt x="270013" y="1689911"/>
                      <a:pt x="259307" y="1705970"/>
                    </a:cubicBezTo>
                    <a:cubicBezTo>
                      <a:pt x="251327" y="1717940"/>
                      <a:pt x="254646" y="1735680"/>
                      <a:pt x="245659" y="1746914"/>
                    </a:cubicBezTo>
                    <a:cubicBezTo>
                      <a:pt x="235413" y="1759722"/>
                      <a:pt x="218364" y="1765111"/>
                      <a:pt x="204716" y="1774209"/>
                    </a:cubicBezTo>
                    <a:cubicBezTo>
                      <a:pt x="182318" y="1841401"/>
                      <a:pt x="159563" y="1867096"/>
                      <a:pt x="191068" y="1937982"/>
                    </a:cubicBezTo>
                    <a:cubicBezTo>
                      <a:pt x="198907" y="1955620"/>
                      <a:pt x="218364" y="1965278"/>
                      <a:pt x="232012" y="1978926"/>
                    </a:cubicBezTo>
                    <a:cubicBezTo>
                      <a:pt x="242933" y="2099063"/>
                      <a:pt x="256374" y="2119014"/>
                      <a:pt x="232012" y="2224585"/>
                    </a:cubicBezTo>
                    <a:cubicBezTo>
                      <a:pt x="232011" y="2224589"/>
                      <a:pt x="197893" y="2326941"/>
                      <a:pt x="191068" y="2347415"/>
                    </a:cubicBezTo>
                    <a:cubicBezTo>
                      <a:pt x="186519" y="2361063"/>
                      <a:pt x="185400" y="2376388"/>
                      <a:pt x="177420" y="2388358"/>
                    </a:cubicBezTo>
                    <a:cubicBezTo>
                      <a:pt x="168322" y="2402006"/>
                      <a:pt x="157460" y="2414631"/>
                      <a:pt x="150125" y="2429302"/>
                    </a:cubicBezTo>
                    <a:cubicBezTo>
                      <a:pt x="140335" y="2448883"/>
                      <a:pt x="127202" y="2507343"/>
                      <a:pt x="122829" y="2524836"/>
                    </a:cubicBezTo>
                    <a:cubicBezTo>
                      <a:pt x="127378" y="2543033"/>
                      <a:pt x="126072" y="2563820"/>
                      <a:pt x="136477" y="2579427"/>
                    </a:cubicBezTo>
                    <a:cubicBezTo>
                      <a:pt x="145575" y="2593075"/>
                      <a:pt x="165822" y="2595125"/>
                      <a:pt x="177420" y="2606723"/>
                    </a:cubicBezTo>
                    <a:cubicBezTo>
                      <a:pt x="189018" y="2618321"/>
                      <a:pt x="195617" y="2634018"/>
                      <a:pt x="204716" y="2647666"/>
                    </a:cubicBezTo>
                    <a:cubicBezTo>
                      <a:pt x="190744" y="2843272"/>
                      <a:pt x="191068" y="2774883"/>
                      <a:pt x="191068" y="2852382"/>
                    </a:cubicBezTo>
                  </a:path>
                </a:pathLst>
              </a:custGeom>
              <a:noFill/>
              <a:ln w="57150">
                <a:solidFill>
                  <a:srgbClr val="FFC000"/>
                </a:solidFill>
                <a:headEnd type="none" w="med" len="med"/>
                <a:tailEnd type="triangl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2" name="Forme libre 21"/>
              <p:cNvSpPr/>
              <p:nvPr/>
            </p:nvSpPr>
            <p:spPr>
              <a:xfrm>
                <a:off x="3544674" y="3072218"/>
                <a:ext cx="451262" cy="273132"/>
              </a:xfrm>
              <a:custGeom>
                <a:avLst/>
                <a:gdLst>
                  <a:gd name="connsiteX0" fmla="*/ 0 w 451262"/>
                  <a:gd name="connsiteY0" fmla="*/ 0 h 273132"/>
                  <a:gd name="connsiteX1" fmla="*/ 35626 w 451262"/>
                  <a:gd name="connsiteY1" fmla="*/ 130628 h 273132"/>
                  <a:gd name="connsiteX2" fmla="*/ 59377 w 451262"/>
                  <a:gd name="connsiteY2" fmla="*/ 166254 h 273132"/>
                  <a:gd name="connsiteX3" fmla="*/ 95003 w 451262"/>
                  <a:gd name="connsiteY3" fmla="*/ 190005 h 273132"/>
                  <a:gd name="connsiteX4" fmla="*/ 130629 w 451262"/>
                  <a:gd name="connsiteY4" fmla="*/ 225631 h 273132"/>
                  <a:gd name="connsiteX5" fmla="*/ 261257 w 451262"/>
                  <a:gd name="connsiteY5" fmla="*/ 261257 h 273132"/>
                  <a:gd name="connsiteX6" fmla="*/ 296883 w 451262"/>
                  <a:gd name="connsiteY6" fmla="*/ 273132 h 273132"/>
                  <a:gd name="connsiteX7" fmla="*/ 451262 w 451262"/>
                  <a:gd name="connsiteY7" fmla="*/ 261257 h 273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1262" h="273132">
                    <a:moveTo>
                      <a:pt x="0" y="0"/>
                    </a:moveTo>
                    <a:cubicBezTo>
                      <a:pt x="6373" y="31867"/>
                      <a:pt x="18406" y="104799"/>
                      <a:pt x="35626" y="130628"/>
                    </a:cubicBezTo>
                    <a:cubicBezTo>
                      <a:pt x="43543" y="142503"/>
                      <a:pt x="49285" y="156162"/>
                      <a:pt x="59377" y="166254"/>
                    </a:cubicBezTo>
                    <a:cubicBezTo>
                      <a:pt x="69469" y="176346"/>
                      <a:pt x="84039" y="180868"/>
                      <a:pt x="95003" y="190005"/>
                    </a:cubicBezTo>
                    <a:cubicBezTo>
                      <a:pt x="107905" y="200756"/>
                      <a:pt x="115948" y="217475"/>
                      <a:pt x="130629" y="225631"/>
                    </a:cubicBezTo>
                    <a:cubicBezTo>
                      <a:pt x="172319" y="248792"/>
                      <a:pt x="216603" y="250094"/>
                      <a:pt x="261257" y="261257"/>
                    </a:cubicBezTo>
                    <a:cubicBezTo>
                      <a:pt x="273401" y="264293"/>
                      <a:pt x="285008" y="269174"/>
                      <a:pt x="296883" y="273132"/>
                    </a:cubicBezTo>
                    <a:cubicBezTo>
                      <a:pt x="411525" y="258802"/>
                      <a:pt x="359972" y="261257"/>
                      <a:pt x="451262" y="261257"/>
                    </a:cubicBezTo>
                  </a:path>
                </a:pathLst>
              </a:custGeom>
              <a:noFill/>
              <a:ln w="38100">
                <a:solidFill>
                  <a:srgbClr val="FFC000"/>
                </a:solidFill>
                <a:headEnd type="none" w="med" len="med"/>
                <a:tailEnd type="triangl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3" name="Forme libre 22"/>
              <p:cNvSpPr/>
              <p:nvPr/>
            </p:nvSpPr>
            <p:spPr>
              <a:xfrm>
                <a:off x="3721360" y="2329326"/>
                <a:ext cx="451262" cy="273132"/>
              </a:xfrm>
              <a:custGeom>
                <a:avLst/>
                <a:gdLst>
                  <a:gd name="connsiteX0" fmla="*/ 0 w 451262"/>
                  <a:gd name="connsiteY0" fmla="*/ 0 h 273132"/>
                  <a:gd name="connsiteX1" fmla="*/ 35626 w 451262"/>
                  <a:gd name="connsiteY1" fmla="*/ 130628 h 273132"/>
                  <a:gd name="connsiteX2" fmla="*/ 59377 w 451262"/>
                  <a:gd name="connsiteY2" fmla="*/ 166254 h 273132"/>
                  <a:gd name="connsiteX3" fmla="*/ 95003 w 451262"/>
                  <a:gd name="connsiteY3" fmla="*/ 190005 h 273132"/>
                  <a:gd name="connsiteX4" fmla="*/ 130629 w 451262"/>
                  <a:gd name="connsiteY4" fmla="*/ 225631 h 273132"/>
                  <a:gd name="connsiteX5" fmla="*/ 261257 w 451262"/>
                  <a:gd name="connsiteY5" fmla="*/ 261257 h 273132"/>
                  <a:gd name="connsiteX6" fmla="*/ 296883 w 451262"/>
                  <a:gd name="connsiteY6" fmla="*/ 273132 h 273132"/>
                  <a:gd name="connsiteX7" fmla="*/ 451262 w 451262"/>
                  <a:gd name="connsiteY7" fmla="*/ 261257 h 273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1262" h="273132">
                    <a:moveTo>
                      <a:pt x="0" y="0"/>
                    </a:moveTo>
                    <a:cubicBezTo>
                      <a:pt x="6373" y="31867"/>
                      <a:pt x="18406" y="104799"/>
                      <a:pt x="35626" y="130628"/>
                    </a:cubicBezTo>
                    <a:cubicBezTo>
                      <a:pt x="43543" y="142503"/>
                      <a:pt x="49285" y="156162"/>
                      <a:pt x="59377" y="166254"/>
                    </a:cubicBezTo>
                    <a:cubicBezTo>
                      <a:pt x="69469" y="176346"/>
                      <a:pt x="84039" y="180868"/>
                      <a:pt x="95003" y="190005"/>
                    </a:cubicBezTo>
                    <a:cubicBezTo>
                      <a:pt x="107905" y="200756"/>
                      <a:pt x="115948" y="217475"/>
                      <a:pt x="130629" y="225631"/>
                    </a:cubicBezTo>
                    <a:cubicBezTo>
                      <a:pt x="172319" y="248792"/>
                      <a:pt x="216603" y="250094"/>
                      <a:pt x="261257" y="261257"/>
                    </a:cubicBezTo>
                    <a:cubicBezTo>
                      <a:pt x="273401" y="264293"/>
                      <a:pt x="285008" y="269174"/>
                      <a:pt x="296883" y="273132"/>
                    </a:cubicBezTo>
                    <a:cubicBezTo>
                      <a:pt x="411525" y="258802"/>
                      <a:pt x="359972" y="261257"/>
                      <a:pt x="451262" y="261257"/>
                    </a:cubicBezTo>
                  </a:path>
                </a:pathLst>
              </a:custGeom>
              <a:noFill/>
              <a:ln w="76200">
                <a:solidFill>
                  <a:srgbClr val="FFC000"/>
                </a:solidFill>
                <a:headEnd type="none" w="med" len="med"/>
                <a:tailEnd type="triangl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sp>
          <p:nvSpPr>
            <p:cNvPr id="30" name="ZoneTexte 29"/>
            <p:cNvSpPr txBox="1"/>
            <p:nvPr/>
          </p:nvSpPr>
          <p:spPr>
            <a:xfrm>
              <a:off x="1424417" y="1984012"/>
              <a:ext cx="1124795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3200" b="1" dirty="0">
                  <a:solidFill>
                    <a:schemeClr val="bg1"/>
                  </a:solidFill>
                </a:rPr>
                <a:t>-</a:t>
              </a:r>
              <a:r>
                <a:rPr lang="fr-FR" sz="3200" b="1" dirty="0" smtClean="0">
                  <a:solidFill>
                    <a:schemeClr val="bg1"/>
                  </a:solidFill>
                </a:rPr>
                <a:t> PRO</a:t>
              </a:r>
              <a:endParaRPr lang="fr-FR" sz="3200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13" name="ZoneTexte 12"/>
          <p:cNvSpPr txBox="1"/>
          <p:nvPr/>
        </p:nvSpPr>
        <p:spPr>
          <a:xfrm>
            <a:off x="3381979" y="1383847"/>
            <a:ext cx="5362750" cy="892552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none" rtlCol="0">
            <a:spAutoFit/>
          </a:bodyPr>
          <a:lstStyle/>
          <a:p>
            <a:pPr algn="ctr"/>
            <a:r>
              <a:rPr lang="fr-FR" sz="26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PRO augmentation MO</a:t>
            </a:r>
            <a:r>
              <a:rPr lang="fr-FR" sz="2600" dirty="0" smtClean="0">
                <a:solidFill>
                  <a:schemeClr val="bg1"/>
                </a:solidFill>
              </a:rPr>
              <a:t> </a:t>
            </a:r>
            <a:endParaRPr lang="fr-FR" sz="2600" dirty="0">
              <a:solidFill>
                <a:schemeClr val="bg1"/>
              </a:solidFill>
            </a:endParaRPr>
          </a:p>
          <a:p>
            <a:pPr algn="ctr"/>
            <a:r>
              <a:rPr lang="fr-FR" sz="2600" b="1" dirty="0">
                <a:solidFill>
                  <a:schemeClr val="bg1"/>
                </a:solidFill>
                <a:sym typeface="Wingdings" panose="05000000000000000000" pitchFamily="2" charset="2"/>
              </a:rPr>
              <a:t>↗</a:t>
            </a:r>
            <a:r>
              <a:rPr lang="fr-FR" sz="2600" dirty="0">
                <a:solidFill>
                  <a:schemeClr val="bg1"/>
                </a:solidFill>
                <a:sym typeface="Wingdings" panose="05000000000000000000" pitchFamily="2" charset="2"/>
              </a:rPr>
              <a:t> </a:t>
            </a:r>
            <a:r>
              <a:rPr lang="fr-FR" sz="2600" dirty="0">
                <a:solidFill>
                  <a:schemeClr val="bg1"/>
                </a:solidFill>
              </a:rPr>
              <a:t>porosité, </a:t>
            </a:r>
            <a:r>
              <a:rPr lang="fr-FR" sz="2600" b="1" dirty="0">
                <a:solidFill>
                  <a:schemeClr val="bg1"/>
                </a:solidFill>
                <a:sym typeface="Wingdings" panose="05000000000000000000" pitchFamily="2" charset="2"/>
              </a:rPr>
              <a:t>↗ </a:t>
            </a:r>
            <a:r>
              <a:rPr lang="fr-FR" sz="2600" dirty="0">
                <a:solidFill>
                  <a:schemeClr val="bg1"/>
                </a:solidFill>
              </a:rPr>
              <a:t>stabilité de la </a:t>
            </a:r>
            <a:r>
              <a:rPr lang="fr-FR" sz="2600" dirty="0" smtClean="0">
                <a:solidFill>
                  <a:schemeClr val="bg1"/>
                </a:solidFill>
              </a:rPr>
              <a:t>structure </a:t>
            </a:r>
            <a:endParaRPr lang="fr-FR" sz="2600" dirty="0">
              <a:solidFill>
                <a:schemeClr val="bg1"/>
              </a:solidFill>
            </a:endParaRPr>
          </a:p>
        </p:txBody>
      </p:sp>
      <p:sp>
        <p:nvSpPr>
          <p:cNvPr id="25" name="ZoneTexte 24"/>
          <p:cNvSpPr txBox="1"/>
          <p:nvPr/>
        </p:nvSpPr>
        <p:spPr>
          <a:xfrm>
            <a:off x="3388027" y="3808188"/>
            <a:ext cx="2336102" cy="40011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fr-FR" sz="20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Rétention d’eau</a:t>
            </a:r>
          </a:p>
        </p:txBody>
      </p:sp>
      <p:sp>
        <p:nvSpPr>
          <p:cNvPr id="15" name="ZoneTexte 14"/>
          <p:cNvSpPr txBox="1"/>
          <p:nvPr/>
        </p:nvSpPr>
        <p:spPr>
          <a:xfrm>
            <a:off x="6255712" y="2747762"/>
            <a:ext cx="2796343" cy="707886"/>
          </a:xfrm>
          <a:prstGeom prst="rect">
            <a:avLst/>
          </a:prstGeom>
          <a:solidFill>
            <a:srgbClr val="00FF00"/>
          </a:solidFill>
        </p:spPr>
        <p:txBody>
          <a:bodyPr wrap="none" rtlCol="0">
            <a:spAutoFit/>
          </a:bodyPr>
          <a:lstStyle/>
          <a:p>
            <a:r>
              <a:rPr lang="fr-FR" sz="2000" b="1" dirty="0" smtClean="0">
                <a:sym typeface="Wingdings" panose="05000000000000000000" pitchFamily="2" charset="2"/>
              </a:rPr>
              <a:t>traficabilité </a:t>
            </a:r>
            <a:r>
              <a:rPr lang="fr-FR" sz="2000" b="1" dirty="0">
                <a:sym typeface="Wingdings" panose="05000000000000000000" pitchFamily="2" charset="2"/>
              </a:rPr>
              <a:t>des </a:t>
            </a:r>
            <a:r>
              <a:rPr lang="fr-FR" sz="2000" b="1" dirty="0" smtClean="0">
                <a:sym typeface="Wingdings" panose="05000000000000000000" pitchFamily="2" charset="2"/>
              </a:rPr>
              <a:t>sols</a:t>
            </a:r>
          </a:p>
          <a:p>
            <a:r>
              <a:rPr lang="fr-FR" sz="2000" b="1" dirty="0" smtClean="0">
                <a:sym typeface="Wingdings" panose="05000000000000000000" pitchFamily="2" charset="2"/>
              </a:rPr>
              <a:t>Résistance au tassement</a:t>
            </a:r>
            <a:endParaRPr lang="fr-FR" sz="2000" b="1" dirty="0"/>
          </a:p>
        </p:txBody>
      </p:sp>
      <p:sp>
        <p:nvSpPr>
          <p:cNvPr id="17" name="ZoneTexte 16"/>
          <p:cNvSpPr txBox="1"/>
          <p:nvPr/>
        </p:nvSpPr>
        <p:spPr>
          <a:xfrm>
            <a:off x="6324008" y="3820978"/>
            <a:ext cx="1745991" cy="400110"/>
          </a:xfrm>
          <a:prstGeom prst="rect">
            <a:avLst/>
          </a:prstGeom>
          <a:solidFill>
            <a:srgbClr val="00FF00"/>
          </a:solidFill>
          <a:ln>
            <a:solidFill>
              <a:srgbClr val="00FF00"/>
            </a:solidFill>
          </a:ln>
        </p:spPr>
        <p:txBody>
          <a:bodyPr wrap="none" rtlCol="0">
            <a:spAutoFit/>
          </a:bodyPr>
          <a:lstStyle/>
          <a:p>
            <a:r>
              <a:rPr lang="fr-FR" sz="2000" b="1" dirty="0" smtClean="0">
                <a:sym typeface="Wingdings" panose="05000000000000000000" pitchFamily="2" charset="2"/>
              </a:rPr>
              <a:t>eau </a:t>
            </a:r>
            <a:r>
              <a:rPr lang="fr-FR" sz="2000" b="1" dirty="0">
                <a:sym typeface="Wingdings" panose="05000000000000000000" pitchFamily="2" charset="2"/>
              </a:rPr>
              <a:t>disponible</a:t>
            </a:r>
            <a:endParaRPr lang="fr-FR" sz="2000" b="1" dirty="0"/>
          </a:p>
        </p:txBody>
      </p:sp>
      <p:sp>
        <p:nvSpPr>
          <p:cNvPr id="18" name="Flèche droite 17"/>
          <p:cNvSpPr/>
          <p:nvPr/>
        </p:nvSpPr>
        <p:spPr>
          <a:xfrm>
            <a:off x="5868144" y="2969458"/>
            <a:ext cx="233103" cy="245194"/>
          </a:xfrm>
          <a:prstGeom prst="rightArrow">
            <a:avLst/>
          </a:prstGeom>
          <a:solidFill>
            <a:srgbClr val="00FF00"/>
          </a:solidFill>
          <a:ln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1" name="Flèche droite 30"/>
          <p:cNvSpPr/>
          <p:nvPr/>
        </p:nvSpPr>
        <p:spPr>
          <a:xfrm>
            <a:off x="5970372" y="3896922"/>
            <a:ext cx="233103" cy="245194"/>
          </a:xfrm>
          <a:prstGeom prst="rightArrow">
            <a:avLst/>
          </a:prstGeom>
          <a:solidFill>
            <a:srgbClr val="00FF00"/>
          </a:solidFill>
          <a:ln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9" name="ZoneTexte 18"/>
          <p:cNvSpPr txBox="1"/>
          <p:nvPr/>
        </p:nvSpPr>
        <p:spPr>
          <a:xfrm>
            <a:off x="4812" y="5733256"/>
            <a:ext cx="144379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dirty="0" smtClean="0"/>
              <a:t>(</a:t>
            </a:r>
            <a:r>
              <a:rPr lang="fr-FR" sz="1400" dirty="0" err="1" smtClean="0"/>
              <a:t>Capowiez</a:t>
            </a:r>
            <a:r>
              <a:rPr lang="fr-FR" sz="1400" dirty="0" smtClean="0"/>
              <a:t>, 2009)</a:t>
            </a:r>
            <a:endParaRPr lang="fr-FR" sz="1400" dirty="0"/>
          </a:p>
        </p:txBody>
      </p:sp>
      <p:sp>
        <p:nvSpPr>
          <p:cNvPr id="32" name="ZoneTexte 31"/>
          <p:cNvSpPr txBox="1"/>
          <p:nvPr/>
        </p:nvSpPr>
        <p:spPr>
          <a:xfrm>
            <a:off x="6345997" y="4763442"/>
            <a:ext cx="2339126" cy="1015663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>
            <a:solidFill>
              <a:srgbClr val="FF00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fr-FR" sz="2000" b="1" dirty="0" smtClean="0">
                <a:solidFill>
                  <a:srgbClr val="FF0000"/>
                </a:solidFill>
                <a:sym typeface="Wingdings" panose="05000000000000000000" pitchFamily="2" charset="2"/>
              </a:rPr>
              <a:t>Qualité des eaux souterraines et superficielles</a:t>
            </a:r>
            <a:endParaRPr lang="fr-FR" sz="2000" b="1" dirty="0" smtClean="0">
              <a:solidFill>
                <a:srgbClr val="FF0000"/>
              </a:solidFill>
            </a:endParaRPr>
          </a:p>
        </p:txBody>
      </p:sp>
      <p:sp>
        <p:nvSpPr>
          <p:cNvPr id="37" name="ZoneTexte 36"/>
          <p:cNvSpPr txBox="1"/>
          <p:nvPr/>
        </p:nvSpPr>
        <p:spPr>
          <a:xfrm>
            <a:off x="2204583" y="5361715"/>
            <a:ext cx="97744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3600" b="1" dirty="0" smtClean="0">
                <a:solidFill>
                  <a:srgbClr val="33CCFF"/>
                </a:solidFill>
                <a:effectLst>
                  <a:innerShdw blurRad="63500" dist="50800" dir="13500000">
                    <a:prstClr val="black">
                      <a:alpha val="50000"/>
                    </a:prstClr>
                  </a:innerShdw>
                </a:effectLst>
              </a:rPr>
              <a:t>EAU</a:t>
            </a:r>
            <a:endParaRPr lang="fr-FR" sz="3600" b="1" dirty="0">
              <a:solidFill>
                <a:srgbClr val="33CCFF"/>
              </a:solidFill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</a:endParaRPr>
          </a:p>
        </p:txBody>
      </p:sp>
      <p:sp>
        <p:nvSpPr>
          <p:cNvPr id="38" name="ZoneTexte 37"/>
          <p:cNvSpPr txBox="1"/>
          <p:nvPr/>
        </p:nvSpPr>
        <p:spPr>
          <a:xfrm>
            <a:off x="3393270" y="4812350"/>
            <a:ext cx="2336102" cy="707886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fr-FR" sz="20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Flux et qualité des eaux</a:t>
            </a:r>
          </a:p>
        </p:txBody>
      </p:sp>
      <p:sp>
        <p:nvSpPr>
          <p:cNvPr id="39" name="Flèche droite 38"/>
          <p:cNvSpPr/>
          <p:nvPr/>
        </p:nvSpPr>
        <p:spPr>
          <a:xfrm>
            <a:off x="5966550" y="5043696"/>
            <a:ext cx="233103" cy="245194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5419109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/>
          <p:cNvSpPr>
            <a:spLocks noGrp="1"/>
          </p:cNvSpPr>
          <p:nvPr>
            <p:ph type="title"/>
          </p:nvPr>
        </p:nvSpPr>
        <p:spPr>
          <a:xfrm>
            <a:off x="571644" y="223930"/>
            <a:ext cx="8442796" cy="627060"/>
          </a:xfrm>
        </p:spPr>
        <p:txBody>
          <a:bodyPr>
            <a:noAutofit/>
          </a:bodyPr>
          <a:lstStyle/>
          <a:p>
            <a:r>
              <a:rPr lang="en-GB" b="1" dirty="0" smtClean="0"/>
              <a:t>Infiltration de </a:t>
            </a:r>
            <a:r>
              <a:rPr lang="en-GB" b="1" dirty="0" err="1" smtClean="0"/>
              <a:t>l’eau</a:t>
            </a:r>
            <a:endParaRPr lang="en-GB" b="1" dirty="0"/>
          </a:p>
        </p:txBody>
      </p:sp>
      <p:pic>
        <p:nvPicPr>
          <p:cNvPr id="13" name="Picture 3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0000"/>
          <a:stretch/>
        </p:blipFill>
        <p:spPr>
          <a:xfrm>
            <a:off x="3656136" y="2365427"/>
            <a:ext cx="5447999" cy="3005137"/>
          </a:xfrm>
          <a:prstGeom prst="rect">
            <a:avLst/>
          </a:prstGeom>
        </p:spPr>
      </p:pic>
      <p:sp>
        <p:nvSpPr>
          <p:cNvPr id="14" name="TextBox 5"/>
          <p:cNvSpPr txBox="1"/>
          <p:nvPr/>
        </p:nvSpPr>
        <p:spPr>
          <a:xfrm>
            <a:off x="4986089" y="2915587"/>
            <a:ext cx="3762375" cy="2973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en-GB" sz="1200" dirty="0" smtClean="0">
                <a:solidFill>
                  <a:schemeClr val="accent6"/>
                </a:solidFill>
                <a:latin typeface="Verdana" pitchFamily="34" charset="0"/>
              </a:rPr>
              <a:t>a                  </a:t>
            </a:r>
            <a:r>
              <a:rPr lang="en-GB" sz="1200" dirty="0" err="1" smtClean="0">
                <a:solidFill>
                  <a:schemeClr val="accent6"/>
                </a:solidFill>
                <a:latin typeface="Verdana" pitchFamily="34" charset="0"/>
              </a:rPr>
              <a:t>a</a:t>
            </a:r>
            <a:r>
              <a:rPr lang="en-GB" sz="1200" dirty="0" smtClean="0">
                <a:solidFill>
                  <a:schemeClr val="accent6"/>
                </a:solidFill>
                <a:latin typeface="Verdana" pitchFamily="34" charset="0"/>
              </a:rPr>
              <a:t>                   </a:t>
            </a:r>
            <a:r>
              <a:rPr lang="en-GB" sz="1200" dirty="0" err="1" smtClean="0">
                <a:solidFill>
                  <a:schemeClr val="accent6"/>
                </a:solidFill>
                <a:latin typeface="Verdana" pitchFamily="34" charset="0"/>
              </a:rPr>
              <a:t>ab</a:t>
            </a:r>
            <a:r>
              <a:rPr lang="en-GB" sz="1200" dirty="0" smtClean="0">
                <a:solidFill>
                  <a:schemeClr val="accent6"/>
                </a:solidFill>
                <a:latin typeface="Verdana" pitchFamily="34" charset="0"/>
              </a:rPr>
              <a:t>                  b</a:t>
            </a:r>
          </a:p>
        </p:txBody>
      </p:sp>
      <p:sp>
        <p:nvSpPr>
          <p:cNvPr id="3" name="ZoneTexte 2"/>
          <p:cNvSpPr txBox="1"/>
          <p:nvPr/>
        </p:nvSpPr>
        <p:spPr>
          <a:xfrm>
            <a:off x="345009" y="901269"/>
            <a:ext cx="8403456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400" dirty="0" smtClean="0">
                <a:solidFill>
                  <a:schemeClr val="bg1"/>
                </a:solidFill>
                <a:cs typeface="Arial" panose="020B0604020202020204" pitchFamily="34" charset="0"/>
              </a:rPr>
              <a:t>A </a:t>
            </a:r>
            <a:r>
              <a:rPr lang="en-GB" sz="2400" dirty="0" err="1" smtClean="0">
                <a:solidFill>
                  <a:schemeClr val="bg1"/>
                </a:solidFill>
                <a:cs typeface="Arial" panose="020B0604020202020204" pitchFamily="34" charset="0"/>
              </a:rPr>
              <a:t>l’équilibre</a:t>
            </a:r>
            <a:r>
              <a:rPr lang="en-GB" sz="2400" dirty="0" smtClean="0">
                <a:solidFill>
                  <a:schemeClr val="bg1"/>
                </a:solidFill>
                <a:cs typeface="Arial" panose="020B0604020202020204" pitchFamily="34" charset="0"/>
              </a:rPr>
              <a:t>, </a:t>
            </a:r>
            <a:r>
              <a:rPr lang="en-GB" sz="2400" dirty="0" err="1" smtClean="0">
                <a:solidFill>
                  <a:schemeClr val="bg1"/>
                </a:solidFill>
                <a:cs typeface="Arial" panose="020B0604020202020204" pitchFamily="34" charset="0"/>
              </a:rPr>
              <a:t>vitesse</a:t>
            </a:r>
            <a:r>
              <a:rPr lang="en-GB" sz="2400" dirty="0" smtClean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en-GB" sz="2400" dirty="0" err="1" smtClean="0">
                <a:solidFill>
                  <a:schemeClr val="bg1"/>
                </a:solidFill>
                <a:cs typeface="Arial" panose="020B0604020202020204" pitchFamily="34" charset="0"/>
              </a:rPr>
              <a:t>d’infiltration</a:t>
            </a:r>
            <a:r>
              <a:rPr lang="en-GB" sz="2400" dirty="0" smtClean="0">
                <a:solidFill>
                  <a:schemeClr val="bg1"/>
                </a:solidFill>
                <a:cs typeface="Arial" panose="020B0604020202020204" pitchFamily="34" charset="0"/>
              </a:rPr>
              <a:t> + </a:t>
            </a:r>
            <a:r>
              <a:rPr lang="en-GB" sz="2400" dirty="0" err="1" smtClean="0">
                <a:solidFill>
                  <a:schemeClr val="bg1"/>
                </a:solidFill>
                <a:cs typeface="Arial" panose="020B0604020202020204" pitchFamily="34" charset="0"/>
              </a:rPr>
              <a:t>rapide</a:t>
            </a:r>
            <a:r>
              <a:rPr lang="en-GB" sz="2400" dirty="0" smtClean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en-GB" sz="2400" dirty="0" err="1" smtClean="0">
                <a:solidFill>
                  <a:schemeClr val="bg1"/>
                </a:solidFill>
                <a:cs typeface="Arial" panose="020B0604020202020204" pitchFamily="34" charset="0"/>
              </a:rPr>
              <a:t>dans</a:t>
            </a:r>
            <a:r>
              <a:rPr lang="en-GB" sz="2400" dirty="0" smtClean="0">
                <a:solidFill>
                  <a:schemeClr val="bg1"/>
                </a:solidFill>
                <a:cs typeface="Arial" panose="020B0604020202020204" pitchFamily="34" charset="0"/>
              </a:rPr>
              <a:t> les </a:t>
            </a:r>
            <a:r>
              <a:rPr lang="en-GB" sz="2400" dirty="0" err="1" smtClean="0">
                <a:solidFill>
                  <a:schemeClr val="bg1"/>
                </a:solidFill>
                <a:cs typeface="Arial" panose="020B0604020202020204" pitchFamily="34" charset="0"/>
              </a:rPr>
              <a:t>traitements</a:t>
            </a:r>
            <a:r>
              <a:rPr lang="en-GB" sz="2400" dirty="0" smtClean="0">
                <a:solidFill>
                  <a:schemeClr val="bg1"/>
                </a:solidFill>
                <a:cs typeface="Arial" panose="020B0604020202020204" pitchFamily="34" charset="0"/>
              </a:rPr>
              <a:t> BIO (compost de </a:t>
            </a:r>
            <a:r>
              <a:rPr lang="en-GB" sz="2400" dirty="0" err="1" smtClean="0">
                <a:solidFill>
                  <a:schemeClr val="bg1"/>
                </a:solidFill>
                <a:cs typeface="Arial" panose="020B0604020202020204" pitchFamily="34" charset="0"/>
              </a:rPr>
              <a:t>biodéchets</a:t>
            </a:r>
            <a:r>
              <a:rPr lang="en-GB" sz="2400" dirty="0" smtClean="0">
                <a:solidFill>
                  <a:schemeClr val="bg1"/>
                </a:solidFill>
                <a:cs typeface="Arial" panose="020B0604020202020204" pitchFamily="34" charset="0"/>
              </a:rPr>
              <a:t>) et FUM (fumier) par rapport au </a:t>
            </a:r>
            <a:r>
              <a:rPr lang="en-GB" sz="2400" dirty="0" err="1" smtClean="0">
                <a:solidFill>
                  <a:schemeClr val="bg1"/>
                </a:solidFill>
                <a:cs typeface="Arial" panose="020B0604020202020204" pitchFamily="34" charset="0"/>
              </a:rPr>
              <a:t>traitement</a:t>
            </a:r>
            <a:r>
              <a:rPr lang="en-GB" sz="2400" dirty="0" smtClean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en-GB" sz="2400" dirty="0" err="1" smtClean="0">
                <a:solidFill>
                  <a:schemeClr val="bg1"/>
                </a:solidFill>
                <a:cs typeface="Arial" panose="020B0604020202020204" pitchFamily="34" charset="0"/>
              </a:rPr>
              <a:t>témoin</a:t>
            </a:r>
            <a:r>
              <a:rPr lang="en-GB" sz="2400" dirty="0" smtClean="0">
                <a:solidFill>
                  <a:schemeClr val="bg1"/>
                </a:solidFill>
                <a:cs typeface="Arial" panose="020B0604020202020204" pitchFamily="34" charset="0"/>
              </a:rPr>
              <a:t> et compost OMR (Compost </a:t>
            </a:r>
            <a:r>
              <a:rPr lang="en-GB" sz="2400" dirty="0" err="1" smtClean="0">
                <a:solidFill>
                  <a:schemeClr val="bg1"/>
                </a:solidFill>
                <a:cs typeface="Arial" panose="020B0604020202020204" pitchFamily="34" charset="0"/>
              </a:rPr>
              <a:t>d’ordures</a:t>
            </a:r>
            <a:r>
              <a:rPr lang="en-GB" sz="2400" dirty="0" smtClean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en-GB" sz="2400" dirty="0" err="1" smtClean="0">
                <a:solidFill>
                  <a:schemeClr val="bg1"/>
                </a:solidFill>
                <a:cs typeface="Arial" panose="020B0604020202020204" pitchFamily="34" charset="0"/>
              </a:rPr>
              <a:t>ménagères</a:t>
            </a:r>
            <a:r>
              <a:rPr lang="en-GB" sz="2400" dirty="0" smtClean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en-GB" sz="2400" dirty="0" err="1" smtClean="0">
                <a:solidFill>
                  <a:schemeClr val="bg1"/>
                </a:solidFill>
                <a:cs typeface="Arial" panose="020B0604020202020204" pitchFamily="34" charset="0"/>
              </a:rPr>
              <a:t>résiduelles</a:t>
            </a:r>
            <a:endParaRPr lang="en-GB" sz="2400" dirty="0">
              <a:solidFill>
                <a:schemeClr val="bg1"/>
              </a:solidFill>
              <a:cs typeface="Arial" panose="020B0604020202020204" pitchFamily="34" charset="0"/>
            </a:endParaRPr>
          </a:p>
          <a:p>
            <a:endParaRPr lang="en-GB" sz="2400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8" name="ZoneTexte 17"/>
          <p:cNvSpPr txBox="1"/>
          <p:nvPr/>
        </p:nvSpPr>
        <p:spPr>
          <a:xfrm>
            <a:off x="8185489" y="6577607"/>
            <a:ext cx="562975" cy="307777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1400" dirty="0" smtClean="0"/>
              <a:t>FYM</a:t>
            </a:r>
            <a:endParaRPr lang="fr-FR" sz="1400" dirty="0"/>
          </a:p>
        </p:txBody>
      </p:sp>
      <p:sp>
        <p:nvSpPr>
          <p:cNvPr id="19" name="ZoneTexte 18"/>
          <p:cNvSpPr txBox="1"/>
          <p:nvPr/>
        </p:nvSpPr>
        <p:spPr>
          <a:xfrm>
            <a:off x="7076388" y="6577607"/>
            <a:ext cx="663964" cy="307777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1400" dirty="0" smtClean="0"/>
              <a:t>BIOW</a:t>
            </a:r>
            <a:endParaRPr lang="fr-FR" sz="1400" dirty="0"/>
          </a:p>
        </p:txBody>
      </p:sp>
      <p:sp>
        <p:nvSpPr>
          <p:cNvPr id="5" name="ZoneTexte 4"/>
          <p:cNvSpPr txBox="1"/>
          <p:nvPr/>
        </p:nvSpPr>
        <p:spPr>
          <a:xfrm>
            <a:off x="7993705" y="2359913"/>
            <a:ext cx="94654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200" dirty="0">
                <a:latin typeface="Arial" panose="020B0604020202020204" pitchFamily="34" charset="0"/>
                <a:cs typeface="Arial" panose="020B0604020202020204" pitchFamily="34" charset="0"/>
              </a:rPr>
              <a:t>(P &lt; 0.001</a:t>
            </a:r>
            <a:r>
              <a:rPr lang="en-GB" sz="1200" dirty="0" smtClean="0"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  <a:endParaRPr lang="en-GB" sz="1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ZoneTexte 20"/>
          <p:cNvSpPr txBox="1"/>
          <p:nvPr/>
        </p:nvSpPr>
        <p:spPr>
          <a:xfrm>
            <a:off x="5946444" y="6555008"/>
            <a:ext cx="623889" cy="307777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1400" dirty="0" smtClean="0"/>
              <a:t>MSW</a:t>
            </a:r>
            <a:endParaRPr lang="fr-FR" sz="1400" dirty="0"/>
          </a:p>
        </p:txBody>
      </p:sp>
      <p:sp>
        <p:nvSpPr>
          <p:cNvPr id="30" name="ZoneTexte 29"/>
          <p:cNvSpPr txBox="1"/>
          <p:nvPr/>
        </p:nvSpPr>
        <p:spPr>
          <a:xfrm>
            <a:off x="7906371" y="5435932"/>
            <a:ext cx="106631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/>
              <a:t>Mai 2012</a:t>
            </a:r>
            <a:endParaRPr lang="fr-FR" dirty="0"/>
          </a:p>
        </p:txBody>
      </p:sp>
      <p:pic>
        <p:nvPicPr>
          <p:cNvPr id="28" name="Picture 3" descr="D:\MyDocuments C\Bodemecologie dias\Frankrijk, Lusignan, oktober 2012\2012_10180010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526" y="2618891"/>
            <a:ext cx="3220611" cy="241545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" name="Groupe 11"/>
          <p:cNvGrpSpPr/>
          <p:nvPr/>
        </p:nvGrpSpPr>
        <p:grpSpPr>
          <a:xfrm>
            <a:off x="8260408" y="0"/>
            <a:ext cx="883592" cy="835747"/>
            <a:chOff x="6477000" y="908720"/>
            <a:chExt cx="2667000" cy="2562226"/>
          </a:xfrm>
        </p:grpSpPr>
        <p:pic>
          <p:nvPicPr>
            <p:cNvPr id="15" name="Picture 2" descr="Voir la carte topographique de France">
              <a:hlinkClick r:id="rId4" tooltip="Voir la carte topographique de France"/>
            </p:cNvPr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6477000" y="908720"/>
              <a:ext cx="2667000" cy="2562226"/>
            </a:xfrm>
            <a:prstGeom prst="rect">
              <a:avLst/>
            </a:prstGeom>
            <a:noFill/>
          </p:spPr>
        </p:pic>
        <p:sp>
          <p:nvSpPr>
            <p:cNvPr id="16" name="Ellipse 15"/>
            <p:cNvSpPr/>
            <p:nvPr/>
          </p:nvSpPr>
          <p:spPr>
            <a:xfrm>
              <a:off x="7740352" y="1556792"/>
              <a:ext cx="72008" cy="72008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pic>
        <p:nvPicPr>
          <p:cNvPr id="17" name="Picture 11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60408" y="761804"/>
            <a:ext cx="883592" cy="402551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</p:pic>
    </p:spTree>
    <p:extLst>
      <p:ext uri="{BB962C8B-B14F-4D97-AF65-F5344CB8AC3E}">
        <p14:creationId xmlns:p14="http://schemas.microsoft.com/office/powerpoint/2010/main" val="38393782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4"/>
          <p:cNvSpPr>
            <a:spLocks noChangeArrowheads="1"/>
          </p:cNvSpPr>
          <p:nvPr/>
        </p:nvSpPr>
        <p:spPr bwMode="auto">
          <a:xfrm>
            <a:off x="454926" y="404664"/>
            <a:ext cx="8229600" cy="86374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en-GB" sz="3600" b="1" dirty="0">
                <a:solidFill>
                  <a:schemeClr val="bg1"/>
                </a:solidFill>
              </a:rPr>
              <a:t>E</a:t>
            </a:r>
            <a:r>
              <a:rPr lang="en-GB" sz="3600" b="1" dirty="0" smtClean="0">
                <a:solidFill>
                  <a:schemeClr val="bg1"/>
                </a:solidFill>
              </a:rPr>
              <a:t>au </a:t>
            </a:r>
            <a:r>
              <a:rPr lang="en-GB" sz="3600" b="1" dirty="0" err="1" smtClean="0">
                <a:solidFill>
                  <a:schemeClr val="bg1"/>
                </a:solidFill>
              </a:rPr>
              <a:t>disponible</a:t>
            </a:r>
            <a:r>
              <a:rPr lang="en-GB" sz="3600" b="1" dirty="0" smtClean="0">
                <a:solidFill>
                  <a:schemeClr val="bg1"/>
                </a:solidFill>
              </a:rPr>
              <a:t> et </a:t>
            </a:r>
            <a:r>
              <a:rPr lang="en-GB" sz="3600" b="1" dirty="0" err="1" smtClean="0">
                <a:solidFill>
                  <a:schemeClr val="bg1"/>
                </a:solidFill>
              </a:rPr>
              <a:t>besoin</a:t>
            </a:r>
            <a:r>
              <a:rPr lang="en-GB" sz="3600" b="1" dirty="0" smtClean="0">
                <a:solidFill>
                  <a:schemeClr val="bg1"/>
                </a:solidFill>
              </a:rPr>
              <a:t> </a:t>
            </a:r>
            <a:r>
              <a:rPr lang="en-GB" sz="3600" b="1" dirty="0" err="1" smtClean="0">
                <a:solidFill>
                  <a:schemeClr val="bg1"/>
                </a:solidFill>
              </a:rPr>
              <a:t>en</a:t>
            </a:r>
            <a:r>
              <a:rPr lang="en-GB" sz="3600" b="1" dirty="0" smtClean="0">
                <a:solidFill>
                  <a:schemeClr val="bg1"/>
                </a:solidFill>
              </a:rPr>
              <a:t> irrigation </a:t>
            </a:r>
            <a:endParaRPr lang="en-GB" sz="3600" b="1" dirty="0">
              <a:solidFill>
                <a:schemeClr val="bg1"/>
              </a:solidFill>
            </a:endParaRPr>
          </a:p>
        </p:txBody>
      </p:sp>
      <p:sp>
        <p:nvSpPr>
          <p:cNvPr id="8" name="Text Box 145"/>
          <p:cNvSpPr txBox="1">
            <a:spLocks noChangeAspect="1" noChangeArrowheads="1"/>
          </p:cNvSpPr>
          <p:nvPr/>
        </p:nvSpPr>
        <p:spPr bwMode="auto">
          <a:xfrm>
            <a:off x="4207337" y="3560763"/>
            <a:ext cx="1776257" cy="646331"/>
          </a:xfrm>
          <a:prstGeom prst="rect">
            <a:avLst/>
          </a:prstGeom>
          <a:solidFill>
            <a:srgbClr val="00FF00"/>
          </a:solidFill>
          <a:ln w="9525">
            <a:solidFill>
              <a:srgbClr val="00FF00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de-DE" b="1" dirty="0" smtClean="0">
                <a:solidFill>
                  <a:schemeClr val="accent4">
                    <a:lumMod val="50000"/>
                  </a:schemeClr>
                </a:solidFill>
              </a:rPr>
              <a:t>Eau disponible</a:t>
            </a:r>
          </a:p>
          <a:p>
            <a:pPr algn="ctr"/>
            <a:r>
              <a:rPr lang="de-DE" b="1" dirty="0" err="1" smtClean="0">
                <a:solidFill>
                  <a:schemeClr val="accent4">
                    <a:lumMod val="50000"/>
                  </a:schemeClr>
                </a:solidFill>
              </a:rPr>
              <a:t>plantes</a:t>
            </a:r>
            <a:endParaRPr lang="en-GB" b="1" dirty="0">
              <a:solidFill>
                <a:schemeClr val="accent4">
                  <a:lumMod val="50000"/>
                </a:schemeClr>
              </a:solidFill>
            </a:endParaRPr>
          </a:p>
        </p:txBody>
      </p:sp>
      <p:grpSp>
        <p:nvGrpSpPr>
          <p:cNvPr id="25600" name="Groupe 25599"/>
          <p:cNvGrpSpPr/>
          <p:nvPr/>
        </p:nvGrpSpPr>
        <p:grpSpPr>
          <a:xfrm>
            <a:off x="70867" y="1955800"/>
            <a:ext cx="6246940" cy="3814981"/>
            <a:chOff x="70867" y="1955800"/>
            <a:chExt cx="6246940" cy="3814981"/>
          </a:xfrm>
        </p:grpSpPr>
        <p:grpSp>
          <p:nvGrpSpPr>
            <p:cNvPr id="20" name="Groupe 19"/>
            <p:cNvGrpSpPr/>
            <p:nvPr/>
          </p:nvGrpSpPr>
          <p:grpSpPr>
            <a:xfrm>
              <a:off x="3873124" y="2247437"/>
              <a:ext cx="2444683" cy="3523344"/>
              <a:chOff x="3873124" y="2247437"/>
              <a:chExt cx="2444683" cy="3523344"/>
            </a:xfrm>
          </p:grpSpPr>
          <p:sp>
            <p:nvSpPr>
              <p:cNvPr id="6" name="Text Box 141"/>
              <p:cNvSpPr txBox="1">
                <a:spLocks noChangeAspect="1" noChangeArrowheads="1"/>
              </p:cNvSpPr>
              <p:nvPr/>
            </p:nvSpPr>
            <p:spPr bwMode="auto">
              <a:xfrm>
                <a:off x="3909863" y="2247437"/>
                <a:ext cx="2371204" cy="646331"/>
              </a:xfrm>
              <a:prstGeom prst="rect">
                <a:avLst/>
              </a:prstGeom>
              <a:noFill/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de-DE" b="1" dirty="0" err="1" smtClean="0">
                    <a:solidFill>
                      <a:schemeClr val="bg1"/>
                    </a:solidFill>
                  </a:rPr>
                  <a:t>Capacité</a:t>
                </a:r>
                <a:r>
                  <a:rPr lang="de-DE" b="1" dirty="0" smtClean="0">
                    <a:solidFill>
                      <a:schemeClr val="bg1"/>
                    </a:solidFill>
                  </a:rPr>
                  <a:t> au </a:t>
                </a:r>
                <a:r>
                  <a:rPr lang="de-DE" b="1" dirty="0" err="1" smtClean="0">
                    <a:solidFill>
                      <a:schemeClr val="bg1"/>
                    </a:solidFill>
                  </a:rPr>
                  <a:t>champ</a:t>
                </a:r>
                <a:r>
                  <a:rPr lang="de-DE" b="1" dirty="0" smtClean="0">
                    <a:solidFill>
                      <a:schemeClr val="bg1"/>
                    </a:solidFill>
                  </a:rPr>
                  <a:t> </a:t>
                </a:r>
              </a:p>
              <a:p>
                <a:pPr algn="ctr"/>
                <a:r>
                  <a:rPr lang="de-DE" b="1" dirty="0" smtClean="0">
                    <a:solidFill>
                      <a:schemeClr val="bg1"/>
                    </a:solidFill>
                  </a:rPr>
                  <a:t>(CC)</a:t>
                </a:r>
                <a:endParaRPr lang="en-GB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7" name="Text Box 142"/>
              <p:cNvSpPr txBox="1">
                <a:spLocks noChangeAspect="1" noChangeArrowheads="1"/>
              </p:cNvSpPr>
              <p:nvPr/>
            </p:nvSpPr>
            <p:spPr bwMode="auto">
              <a:xfrm>
                <a:off x="3873124" y="5124450"/>
                <a:ext cx="2444683" cy="646331"/>
              </a:xfrm>
              <a:prstGeom prst="rect">
                <a:avLst/>
              </a:prstGeom>
              <a:noFill/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de-DE" b="1" dirty="0" smtClean="0">
                    <a:solidFill>
                      <a:schemeClr val="bg1"/>
                    </a:solidFill>
                  </a:rPr>
                  <a:t>Point de </a:t>
                </a:r>
                <a:r>
                  <a:rPr lang="de-DE" b="1" dirty="0" err="1" smtClean="0">
                    <a:solidFill>
                      <a:schemeClr val="bg1"/>
                    </a:solidFill>
                  </a:rPr>
                  <a:t>flétrissement</a:t>
                </a:r>
                <a:r>
                  <a:rPr lang="de-DE" b="1" dirty="0" smtClean="0">
                    <a:solidFill>
                      <a:schemeClr val="bg1"/>
                    </a:solidFill>
                  </a:rPr>
                  <a:t> </a:t>
                </a:r>
              </a:p>
              <a:p>
                <a:pPr algn="ctr"/>
                <a:r>
                  <a:rPr lang="de-DE" b="1" dirty="0" smtClean="0">
                    <a:solidFill>
                      <a:schemeClr val="bg1"/>
                    </a:solidFill>
                  </a:rPr>
                  <a:t>Permanent (PFP)</a:t>
                </a:r>
                <a:endParaRPr lang="en-GB" b="1" dirty="0">
                  <a:solidFill>
                    <a:schemeClr val="bg1"/>
                  </a:solidFill>
                </a:endParaRPr>
              </a:p>
            </p:txBody>
          </p:sp>
          <p:cxnSp>
            <p:nvCxnSpPr>
              <p:cNvPr id="15" name="AutoShape 161"/>
              <p:cNvCxnSpPr>
                <a:cxnSpLocks noChangeAspect="1" noChangeShapeType="1"/>
                <a:stCxn id="6" idx="2"/>
                <a:endCxn id="8" idx="0"/>
              </p:cNvCxnSpPr>
              <p:nvPr/>
            </p:nvCxnSpPr>
            <p:spPr bwMode="auto">
              <a:xfrm>
                <a:off x="5095465" y="2893768"/>
                <a:ext cx="1" cy="666995"/>
              </a:xfrm>
              <a:prstGeom prst="straightConnector1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 type="triangle" w="med" len="med"/>
              </a:ln>
            </p:spPr>
          </p:cxnSp>
          <p:cxnSp>
            <p:nvCxnSpPr>
              <p:cNvPr id="16" name="AutoShape 162"/>
              <p:cNvCxnSpPr>
                <a:cxnSpLocks noChangeAspect="1" noChangeShapeType="1"/>
                <a:stCxn id="7" idx="0"/>
                <a:endCxn id="8" idx="2"/>
              </p:cNvCxnSpPr>
              <p:nvPr/>
            </p:nvCxnSpPr>
            <p:spPr bwMode="auto">
              <a:xfrm flipV="1">
                <a:off x="5095466" y="4207094"/>
                <a:ext cx="0" cy="917356"/>
              </a:xfrm>
              <a:prstGeom prst="straightConnector1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 type="triangle" w="med" len="med"/>
              </a:ln>
            </p:spPr>
          </p:cxnSp>
        </p:grpSp>
        <p:grpSp>
          <p:nvGrpSpPr>
            <p:cNvPr id="31" name="Groupe 30"/>
            <p:cNvGrpSpPr/>
            <p:nvPr/>
          </p:nvGrpSpPr>
          <p:grpSpPr>
            <a:xfrm>
              <a:off x="70867" y="1955800"/>
              <a:ext cx="3838996" cy="3214166"/>
              <a:chOff x="70867" y="1955800"/>
              <a:chExt cx="3838996" cy="3214166"/>
            </a:xfrm>
          </p:grpSpPr>
          <p:sp>
            <p:nvSpPr>
              <p:cNvPr id="17" name="Text Box 163"/>
              <p:cNvSpPr txBox="1">
                <a:spLocks noChangeAspect="1" noChangeArrowheads="1"/>
              </p:cNvSpPr>
              <p:nvPr/>
            </p:nvSpPr>
            <p:spPr bwMode="auto">
              <a:xfrm>
                <a:off x="70867" y="3035300"/>
                <a:ext cx="1044749" cy="923330"/>
              </a:xfrm>
              <a:prstGeom prst="rect">
                <a:avLst/>
              </a:prstGeom>
              <a:noFill/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de-DE" b="1" dirty="0" err="1" smtClean="0">
                    <a:solidFill>
                      <a:schemeClr val="bg1"/>
                    </a:solidFill>
                  </a:rPr>
                  <a:t>Horizon</a:t>
                </a:r>
                <a:r>
                  <a:rPr lang="de-DE" b="1" dirty="0" smtClean="0">
                    <a:solidFill>
                      <a:schemeClr val="bg1"/>
                    </a:solidFill>
                  </a:rPr>
                  <a:t> de </a:t>
                </a:r>
                <a:r>
                  <a:rPr lang="de-DE" b="1" dirty="0" err="1" smtClean="0">
                    <a:solidFill>
                      <a:schemeClr val="bg1"/>
                    </a:solidFill>
                  </a:rPr>
                  <a:t>labour</a:t>
                </a:r>
                <a:endParaRPr lang="en-GB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19" name="Text Box 35"/>
              <p:cNvSpPr txBox="1">
                <a:spLocks noChangeArrowheads="1"/>
              </p:cNvSpPr>
              <p:nvPr/>
            </p:nvSpPr>
            <p:spPr bwMode="auto">
              <a:xfrm>
                <a:off x="971600" y="1955800"/>
                <a:ext cx="1100137" cy="923330"/>
              </a:xfrm>
              <a:prstGeom prst="rect">
                <a:avLst/>
              </a:prstGeom>
              <a:noFill/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de-DE" b="1" dirty="0" err="1" smtClean="0">
                    <a:solidFill>
                      <a:schemeClr val="bg1"/>
                    </a:solidFill>
                  </a:rPr>
                  <a:t>Courbe</a:t>
                </a:r>
                <a:r>
                  <a:rPr lang="de-DE" b="1" dirty="0" smtClean="0">
                    <a:solidFill>
                      <a:schemeClr val="bg1"/>
                    </a:solidFill>
                  </a:rPr>
                  <a:t> </a:t>
                </a:r>
                <a:r>
                  <a:rPr lang="de-DE" b="1" dirty="0" err="1" smtClean="0">
                    <a:solidFill>
                      <a:schemeClr val="bg1"/>
                    </a:solidFill>
                  </a:rPr>
                  <a:t>rétention</a:t>
                </a:r>
                <a:r>
                  <a:rPr lang="de-DE" b="1" dirty="0" smtClean="0">
                    <a:solidFill>
                      <a:schemeClr val="bg1"/>
                    </a:solidFill>
                  </a:rPr>
                  <a:t> en </a:t>
                </a:r>
                <a:r>
                  <a:rPr lang="de-DE" b="1" dirty="0" err="1" smtClean="0">
                    <a:solidFill>
                      <a:schemeClr val="bg1"/>
                    </a:solidFill>
                  </a:rPr>
                  <a:t>eau</a:t>
                </a:r>
                <a:endParaRPr lang="en-GB" b="1" dirty="0">
                  <a:solidFill>
                    <a:schemeClr val="bg1"/>
                  </a:solidFill>
                </a:endParaRPr>
              </a:p>
            </p:txBody>
          </p:sp>
          <p:cxnSp>
            <p:nvCxnSpPr>
              <p:cNvPr id="22" name="AutoShape 39"/>
              <p:cNvCxnSpPr>
                <a:cxnSpLocks noChangeShapeType="1"/>
                <a:stCxn id="19" idx="3"/>
                <a:endCxn id="6" idx="1"/>
              </p:cNvCxnSpPr>
              <p:nvPr/>
            </p:nvCxnSpPr>
            <p:spPr bwMode="auto">
              <a:xfrm>
                <a:off x="2071737" y="2417465"/>
                <a:ext cx="1838126" cy="153138"/>
              </a:xfrm>
              <a:prstGeom prst="straightConnector1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 type="triangle" w="med" len="med"/>
              </a:ln>
            </p:spPr>
          </p:cxnSp>
          <p:cxnSp>
            <p:nvCxnSpPr>
              <p:cNvPr id="23" name="AutoShape 40"/>
              <p:cNvCxnSpPr>
                <a:cxnSpLocks noChangeShapeType="1"/>
                <a:stCxn id="19" idx="3"/>
              </p:cNvCxnSpPr>
              <p:nvPr/>
            </p:nvCxnSpPr>
            <p:spPr bwMode="auto">
              <a:xfrm>
                <a:off x="2071737" y="2417465"/>
                <a:ext cx="1838126" cy="2752501"/>
              </a:xfrm>
              <a:prstGeom prst="straightConnector1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 type="triangle" w="med" len="med"/>
              </a:ln>
            </p:spPr>
          </p:cxnSp>
          <p:cxnSp>
            <p:nvCxnSpPr>
              <p:cNvPr id="28" name="AutoShape 46"/>
              <p:cNvCxnSpPr>
                <a:cxnSpLocks noChangeShapeType="1"/>
                <a:stCxn id="17" idx="0"/>
                <a:endCxn id="19" idx="1"/>
              </p:cNvCxnSpPr>
              <p:nvPr/>
            </p:nvCxnSpPr>
            <p:spPr bwMode="auto">
              <a:xfrm flipV="1">
                <a:off x="593242" y="2417465"/>
                <a:ext cx="378358" cy="617835"/>
              </a:xfrm>
              <a:prstGeom prst="straightConnector1">
                <a:avLst/>
              </a:prstGeom>
              <a:noFill/>
              <a:ln w="12700">
                <a:solidFill>
                  <a:schemeClr val="tx1"/>
                </a:solidFill>
                <a:prstDash val="solid"/>
                <a:round/>
                <a:headEnd/>
                <a:tailEnd type="triangle" w="med" len="med"/>
              </a:ln>
            </p:spPr>
          </p:cxnSp>
        </p:grpSp>
      </p:grpSp>
      <p:grpSp>
        <p:nvGrpSpPr>
          <p:cNvPr id="25603" name="Groupe 25602"/>
          <p:cNvGrpSpPr/>
          <p:nvPr/>
        </p:nvGrpSpPr>
        <p:grpSpPr>
          <a:xfrm>
            <a:off x="6281067" y="1595438"/>
            <a:ext cx="2790925" cy="4058446"/>
            <a:chOff x="6281067" y="1595438"/>
            <a:chExt cx="2790925" cy="4058446"/>
          </a:xfrm>
        </p:grpSpPr>
        <p:cxnSp>
          <p:nvCxnSpPr>
            <p:cNvPr id="18" name="AutoShape 166"/>
            <p:cNvCxnSpPr>
              <a:cxnSpLocks noChangeAspect="1" noChangeShapeType="1"/>
              <a:stCxn id="9" idx="3"/>
              <a:endCxn id="12" idx="1"/>
            </p:cNvCxnSpPr>
            <p:nvPr/>
          </p:nvCxnSpPr>
          <p:spPr bwMode="auto">
            <a:xfrm>
              <a:off x="7858522" y="3883929"/>
              <a:ext cx="97854" cy="11195"/>
            </a:xfrm>
            <a:prstGeom prst="straightConnector1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 type="triangle" w="med" len="med"/>
            </a:ln>
          </p:spPr>
        </p:cxnSp>
        <p:grpSp>
          <p:nvGrpSpPr>
            <p:cNvPr id="25601" name="Groupe 25600"/>
            <p:cNvGrpSpPr/>
            <p:nvPr/>
          </p:nvGrpSpPr>
          <p:grpSpPr>
            <a:xfrm>
              <a:off x="6281067" y="1595438"/>
              <a:ext cx="2790925" cy="4058446"/>
              <a:chOff x="6281067" y="1595438"/>
              <a:chExt cx="2790925" cy="4058446"/>
            </a:xfrm>
          </p:grpSpPr>
          <p:sp>
            <p:nvSpPr>
              <p:cNvPr id="9" name="Text Box 146"/>
              <p:cNvSpPr txBox="1">
                <a:spLocks noChangeAspect="1" noChangeArrowheads="1"/>
              </p:cNvSpPr>
              <p:nvPr/>
            </p:nvSpPr>
            <p:spPr bwMode="auto">
              <a:xfrm>
                <a:off x="6758384" y="3593416"/>
                <a:ext cx="1100138" cy="581025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de-DE" sz="1600" b="1" dirty="0">
                    <a:solidFill>
                      <a:schemeClr val="accent4">
                        <a:lumMod val="50000"/>
                      </a:schemeClr>
                    </a:solidFill>
                  </a:rPr>
                  <a:t>BUDGET (</a:t>
                </a:r>
                <a:r>
                  <a:rPr lang="de-DE" sz="1600" b="1" dirty="0" err="1" smtClean="0">
                    <a:solidFill>
                      <a:schemeClr val="accent4">
                        <a:lumMod val="50000"/>
                      </a:schemeClr>
                    </a:solidFill>
                  </a:rPr>
                  <a:t>modèle</a:t>
                </a:r>
                <a:r>
                  <a:rPr lang="de-DE" sz="1600" b="1" dirty="0" smtClean="0">
                    <a:solidFill>
                      <a:schemeClr val="accent4">
                        <a:lumMod val="50000"/>
                      </a:schemeClr>
                    </a:solidFill>
                  </a:rPr>
                  <a:t>)</a:t>
                </a:r>
                <a:endParaRPr lang="en-GB" sz="1600" b="1" dirty="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sp>
            <p:nvSpPr>
              <p:cNvPr id="10" name="Text Box 151"/>
              <p:cNvSpPr txBox="1">
                <a:spLocks noChangeAspect="1" noChangeArrowheads="1"/>
              </p:cNvSpPr>
              <p:nvPr/>
            </p:nvSpPr>
            <p:spPr bwMode="auto">
              <a:xfrm>
                <a:off x="6588521" y="1595438"/>
                <a:ext cx="1439863" cy="646331"/>
              </a:xfrm>
              <a:prstGeom prst="rect">
                <a:avLst/>
              </a:prstGeom>
              <a:noFill/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de-DE" b="1" dirty="0" err="1" smtClean="0">
                    <a:solidFill>
                      <a:schemeClr val="bg1"/>
                    </a:solidFill>
                  </a:rPr>
                  <a:t>Données</a:t>
                </a:r>
                <a:r>
                  <a:rPr lang="de-DE" b="1" dirty="0" smtClean="0">
                    <a:solidFill>
                      <a:schemeClr val="bg1"/>
                    </a:solidFill>
                  </a:rPr>
                  <a:t> </a:t>
                </a:r>
                <a:r>
                  <a:rPr lang="de-DE" b="1" dirty="0" err="1" smtClean="0">
                    <a:solidFill>
                      <a:schemeClr val="bg1"/>
                    </a:solidFill>
                  </a:rPr>
                  <a:t>climatiques</a:t>
                </a:r>
                <a:endParaRPr lang="en-GB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11" name="Text Box 153"/>
              <p:cNvSpPr txBox="1">
                <a:spLocks noChangeAspect="1" noChangeArrowheads="1"/>
              </p:cNvSpPr>
              <p:nvPr/>
            </p:nvSpPr>
            <p:spPr bwMode="auto">
              <a:xfrm>
                <a:off x="6758384" y="5007553"/>
                <a:ext cx="1150937" cy="646331"/>
              </a:xfrm>
              <a:prstGeom prst="rect">
                <a:avLst/>
              </a:prstGeom>
              <a:noFill/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de-DE" b="1" dirty="0" smtClean="0">
                    <a:solidFill>
                      <a:schemeClr val="bg1"/>
                    </a:solidFill>
                  </a:rPr>
                  <a:t>Profil de </a:t>
                </a:r>
                <a:r>
                  <a:rPr lang="de-DE" b="1" dirty="0" err="1" smtClean="0">
                    <a:solidFill>
                      <a:schemeClr val="bg1"/>
                    </a:solidFill>
                  </a:rPr>
                  <a:t>sol</a:t>
                </a:r>
                <a:endParaRPr lang="en-GB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12" name="Text Box 154"/>
              <p:cNvSpPr txBox="1">
                <a:spLocks noChangeAspect="1" noChangeArrowheads="1"/>
              </p:cNvSpPr>
              <p:nvPr/>
            </p:nvSpPr>
            <p:spPr bwMode="auto">
              <a:xfrm>
                <a:off x="7956376" y="3571958"/>
                <a:ext cx="1115616" cy="646331"/>
              </a:xfrm>
              <a:prstGeom prst="rect">
                <a:avLst/>
              </a:prstGeom>
              <a:solidFill>
                <a:srgbClr val="00FF00"/>
              </a:solidFill>
              <a:ln w="9525">
                <a:solidFill>
                  <a:srgbClr val="00FF00"/>
                </a:solidFill>
                <a:miter lim="800000"/>
                <a:headEnd/>
                <a:tailEnd/>
              </a:ln>
            </p:spPr>
            <p:txBody>
              <a:bodyPr wrap="square">
                <a:spAutoFit/>
              </a:bodyPr>
              <a:lstStyle/>
              <a:p>
                <a:r>
                  <a:rPr lang="de-DE" b="1" dirty="0" err="1" smtClean="0">
                    <a:solidFill>
                      <a:schemeClr val="accent4">
                        <a:lumMod val="50000"/>
                      </a:schemeClr>
                    </a:solidFill>
                  </a:rPr>
                  <a:t>Besoin</a:t>
                </a:r>
                <a:r>
                  <a:rPr lang="de-DE" b="1" dirty="0" smtClean="0">
                    <a:solidFill>
                      <a:schemeClr val="accent4">
                        <a:lumMod val="50000"/>
                      </a:schemeClr>
                    </a:solidFill>
                  </a:rPr>
                  <a:t> en </a:t>
                </a:r>
                <a:r>
                  <a:rPr lang="de-DE" b="1" dirty="0" err="1" smtClean="0">
                    <a:solidFill>
                      <a:schemeClr val="accent4">
                        <a:lumMod val="50000"/>
                      </a:schemeClr>
                    </a:solidFill>
                  </a:rPr>
                  <a:t>irrigation</a:t>
                </a:r>
                <a:endParaRPr lang="en-GB" b="1" dirty="0">
                  <a:solidFill>
                    <a:schemeClr val="accent4">
                      <a:lumMod val="50000"/>
                    </a:schemeClr>
                  </a:solidFill>
                </a:endParaRPr>
              </a:p>
            </p:txBody>
          </p:sp>
          <p:cxnSp>
            <p:nvCxnSpPr>
              <p:cNvPr id="13" name="AutoShape 159"/>
              <p:cNvCxnSpPr>
                <a:cxnSpLocks noChangeAspect="1" noChangeShapeType="1"/>
                <a:stCxn id="11" idx="0"/>
                <a:endCxn id="9" idx="2"/>
              </p:cNvCxnSpPr>
              <p:nvPr/>
            </p:nvCxnSpPr>
            <p:spPr bwMode="auto">
              <a:xfrm flipH="1" flipV="1">
                <a:off x="7308453" y="4174441"/>
                <a:ext cx="25400" cy="833112"/>
              </a:xfrm>
              <a:prstGeom prst="straightConnector1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 type="triangle" w="med" len="med"/>
              </a:ln>
            </p:spPr>
          </p:cxnSp>
          <p:cxnSp>
            <p:nvCxnSpPr>
              <p:cNvPr id="14" name="AutoShape 160"/>
              <p:cNvCxnSpPr>
                <a:cxnSpLocks noChangeAspect="1" noChangeShapeType="1"/>
                <a:stCxn id="10" idx="2"/>
                <a:endCxn id="9" idx="0"/>
              </p:cNvCxnSpPr>
              <p:nvPr/>
            </p:nvCxnSpPr>
            <p:spPr bwMode="auto">
              <a:xfrm>
                <a:off x="7308453" y="2241769"/>
                <a:ext cx="0" cy="1351647"/>
              </a:xfrm>
              <a:prstGeom prst="straightConnector1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 type="triangle" w="med" len="med"/>
              </a:ln>
            </p:spPr>
          </p:cxnSp>
          <p:cxnSp>
            <p:nvCxnSpPr>
              <p:cNvPr id="29" name="AutoShape 162"/>
              <p:cNvCxnSpPr>
                <a:cxnSpLocks noChangeAspect="1" noChangeShapeType="1"/>
                <a:stCxn id="6" idx="3"/>
                <a:endCxn id="9" idx="1"/>
              </p:cNvCxnSpPr>
              <p:nvPr/>
            </p:nvCxnSpPr>
            <p:spPr bwMode="auto">
              <a:xfrm>
                <a:off x="6281067" y="2570603"/>
                <a:ext cx="477317" cy="1313326"/>
              </a:xfrm>
              <a:prstGeom prst="straightConnector1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 type="triangle" w="med" len="med"/>
              </a:ln>
            </p:spPr>
          </p:cxnSp>
          <p:cxnSp>
            <p:nvCxnSpPr>
              <p:cNvPr id="30" name="AutoShape 162"/>
              <p:cNvCxnSpPr>
                <a:cxnSpLocks noChangeAspect="1" noChangeShapeType="1"/>
                <a:stCxn id="7" idx="3"/>
                <a:endCxn id="9" idx="1"/>
              </p:cNvCxnSpPr>
              <p:nvPr/>
            </p:nvCxnSpPr>
            <p:spPr bwMode="auto">
              <a:xfrm flipV="1">
                <a:off x="6317807" y="3883929"/>
                <a:ext cx="440577" cy="1563687"/>
              </a:xfrm>
              <a:prstGeom prst="straightConnector1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 type="triangle" w="med" len="med"/>
              </a:ln>
            </p:spPr>
          </p:cxnSp>
        </p:grpSp>
      </p:grpSp>
      <p:grpSp>
        <p:nvGrpSpPr>
          <p:cNvPr id="25605" name="Groupe 25604"/>
          <p:cNvGrpSpPr/>
          <p:nvPr/>
        </p:nvGrpSpPr>
        <p:grpSpPr>
          <a:xfrm>
            <a:off x="593242" y="2570603"/>
            <a:ext cx="3316621" cy="3050955"/>
            <a:chOff x="593242" y="2570603"/>
            <a:chExt cx="3316621" cy="3050955"/>
          </a:xfrm>
        </p:grpSpPr>
        <p:cxnSp>
          <p:nvCxnSpPr>
            <p:cNvPr id="26" name="AutoShape 44"/>
            <p:cNvCxnSpPr>
              <a:cxnSpLocks noChangeShapeType="1"/>
              <a:stCxn id="4" idx="3"/>
              <a:endCxn id="5" idx="1"/>
            </p:cNvCxnSpPr>
            <p:nvPr/>
          </p:nvCxnSpPr>
          <p:spPr bwMode="auto">
            <a:xfrm>
              <a:off x="1960924" y="5298391"/>
              <a:ext cx="284681" cy="56241"/>
            </a:xfrm>
            <a:prstGeom prst="straightConnector1">
              <a:avLst/>
            </a:prstGeom>
            <a:noFill/>
            <a:ln w="12700">
              <a:solidFill>
                <a:schemeClr val="tx1"/>
              </a:solidFill>
              <a:prstDash val="dash"/>
              <a:round/>
              <a:headEnd/>
              <a:tailEnd type="triangle" w="med" len="med"/>
            </a:ln>
          </p:spPr>
        </p:cxnSp>
        <p:grpSp>
          <p:nvGrpSpPr>
            <p:cNvPr id="2" name="Groupe 1"/>
            <p:cNvGrpSpPr/>
            <p:nvPr/>
          </p:nvGrpSpPr>
          <p:grpSpPr>
            <a:xfrm>
              <a:off x="593242" y="2570603"/>
              <a:ext cx="3316621" cy="3050955"/>
              <a:chOff x="593242" y="2570603"/>
              <a:chExt cx="3316621" cy="3050955"/>
            </a:xfrm>
          </p:grpSpPr>
          <p:sp>
            <p:nvSpPr>
              <p:cNvPr id="3" name="Text Box 134"/>
              <p:cNvSpPr txBox="1">
                <a:spLocks noChangeAspect="1" noChangeArrowheads="1"/>
              </p:cNvSpPr>
              <p:nvPr/>
            </p:nvSpPr>
            <p:spPr bwMode="auto">
              <a:xfrm>
                <a:off x="901180" y="4111625"/>
                <a:ext cx="1087128" cy="369332"/>
              </a:xfrm>
              <a:prstGeom prst="rect">
                <a:avLst/>
              </a:prstGeom>
              <a:noFill/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de-DE" b="1" dirty="0" err="1" smtClean="0">
                    <a:solidFill>
                      <a:schemeClr val="bg1"/>
                    </a:solidFill>
                  </a:rPr>
                  <a:t>Texture</a:t>
                </a:r>
                <a:endParaRPr lang="en-GB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4" name="Text Box 135"/>
              <p:cNvSpPr txBox="1">
                <a:spLocks noChangeAspect="1" noChangeArrowheads="1"/>
              </p:cNvSpPr>
              <p:nvPr/>
            </p:nvSpPr>
            <p:spPr bwMode="auto">
              <a:xfrm>
                <a:off x="899592" y="4975225"/>
                <a:ext cx="1061332" cy="646331"/>
              </a:xfrm>
              <a:prstGeom prst="rect">
                <a:avLst/>
              </a:prstGeom>
              <a:noFill/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de-DE" b="1" dirty="0" err="1" smtClean="0">
                    <a:solidFill>
                      <a:schemeClr val="bg1"/>
                    </a:solidFill>
                  </a:rPr>
                  <a:t>Teneur</a:t>
                </a:r>
                <a:r>
                  <a:rPr lang="de-DE" b="1" dirty="0" smtClean="0">
                    <a:solidFill>
                      <a:schemeClr val="bg1"/>
                    </a:solidFill>
                  </a:rPr>
                  <a:t> en C</a:t>
                </a:r>
                <a:endParaRPr lang="en-GB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5" name="Text Box 136"/>
              <p:cNvSpPr txBox="1">
                <a:spLocks noChangeAspect="1" noChangeArrowheads="1"/>
              </p:cNvSpPr>
              <p:nvPr/>
            </p:nvSpPr>
            <p:spPr bwMode="auto">
              <a:xfrm>
                <a:off x="2245605" y="5169966"/>
                <a:ext cx="1534307" cy="369332"/>
              </a:xfrm>
              <a:prstGeom prst="rect">
                <a:avLst/>
              </a:prstGeom>
              <a:noFill/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square">
                <a:spAutoFit/>
              </a:bodyPr>
              <a:lstStyle/>
              <a:p>
                <a:r>
                  <a:rPr lang="de-DE" b="1" dirty="0" err="1" smtClean="0">
                    <a:solidFill>
                      <a:schemeClr val="bg1"/>
                    </a:solidFill>
                  </a:rPr>
                  <a:t>pédotransfert</a:t>
                </a:r>
                <a:endParaRPr lang="en-GB" b="1" dirty="0">
                  <a:solidFill>
                    <a:schemeClr val="bg1"/>
                  </a:solidFill>
                </a:endParaRPr>
              </a:p>
            </p:txBody>
          </p:sp>
          <p:cxnSp>
            <p:nvCxnSpPr>
              <p:cNvPr id="21" name="AutoShape 38"/>
              <p:cNvCxnSpPr>
                <a:cxnSpLocks noChangeShapeType="1"/>
                <a:stCxn id="5" idx="0"/>
                <a:endCxn id="6" idx="1"/>
              </p:cNvCxnSpPr>
              <p:nvPr/>
            </p:nvCxnSpPr>
            <p:spPr bwMode="auto">
              <a:xfrm flipV="1">
                <a:off x="3012759" y="2570603"/>
                <a:ext cx="897104" cy="2599363"/>
              </a:xfrm>
              <a:prstGeom prst="straightConnector1">
                <a:avLst/>
              </a:prstGeom>
              <a:noFill/>
              <a:ln w="12700">
                <a:solidFill>
                  <a:schemeClr val="tx1"/>
                </a:solidFill>
                <a:prstDash val="dash"/>
                <a:round/>
                <a:headEnd/>
                <a:tailEnd type="triangle" w="med" len="med"/>
              </a:ln>
            </p:spPr>
          </p:cxnSp>
          <p:cxnSp>
            <p:nvCxnSpPr>
              <p:cNvPr id="24" name="AutoShape 42"/>
              <p:cNvCxnSpPr>
                <a:cxnSpLocks noChangeShapeType="1"/>
                <a:stCxn id="17" idx="2"/>
                <a:endCxn id="3" idx="1"/>
              </p:cNvCxnSpPr>
              <p:nvPr/>
            </p:nvCxnSpPr>
            <p:spPr bwMode="auto">
              <a:xfrm>
                <a:off x="593242" y="3958630"/>
                <a:ext cx="307938" cy="337661"/>
              </a:xfrm>
              <a:prstGeom prst="straightConnector1">
                <a:avLst/>
              </a:prstGeom>
              <a:noFill/>
              <a:ln w="12700">
                <a:solidFill>
                  <a:schemeClr val="tx1"/>
                </a:solidFill>
                <a:prstDash val="dash"/>
                <a:round/>
                <a:headEnd/>
                <a:tailEnd type="triangle" w="med" len="med"/>
              </a:ln>
            </p:spPr>
          </p:cxnSp>
          <p:cxnSp>
            <p:nvCxnSpPr>
              <p:cNvPr id="25" name="AutoShape 43"/>
              <p:cNvCxnSpPr>
                <a:cxnSpLocks noChangeShapeType="1"/>
                <a:stCxn id="17" idx="2"/>
                <a:endCxn id="4" idx="1"/>
              </p:cNvCxnSpPr>
              <p:nvPr/>
            </p:nvCxnSpPr>
            <p:spPr bwMode="auto">
              <a:xfrm>
                <a:off x="593242" y="3958630"/>
                <a:ext cx="306350" cy="1339761"/>
              </a:xfrm>
              <a:prstGeom prst="straightConnector1">
                <a:avLst/>
              </a:prstGeom>
              <a:noFill/>
              <a:ln w="12700">
                <a:solidFill>
                  <a:schemeClr val="tx1"/>
                </a:solidFill>
                <a:prstDash val="dash"/>
                <a:round/>
                <a:headEnd/>
                <a:tailEnd type="triangle" w="med" len="med"/>
              </a:ln>
            </p:spPr>
          </p:cxnSp>
          <p:cxnSp>
            <p:nvCxnSpPr>
              <p:cNvPr id="27" name="AutoShape 45"/>
              <p:cNvCxnSpPr>
                <a:cxnSpLocks noChangeShapeType="1"/>
                <a:stCxn id="3" idx="3"/>
                <a:endCxn id="5" idx="1"/>
              </p:cNvCxnSpPr>
              <p:nvPr/>
            </p:nvCxnSpPr>
            <p:spPr bwMode="auto">
              <a:xfrm>
                <a:off x="1988308" y="4296291"/>
                <a:ext cx="257297" cy="1058341"/>
              </a:xfrm>
              <a:prstGeom prst="straightConnector1">
                <a:avLst/>
              </a:prstGeom>
              <a:noFill/>
              <a:ln w="12700">
                <a:solidFill>
                  <a:schemeClr val="tx1"/>
                </a:solidFill>
                <a:prstDash val="dash"/>
                <a:round/>
                <a:headEnd/>
                <a:tailEnd type="triangle" w="med" len="med"/>
              </a:ln>
            </p:spPr>
          </p:cxnSp>
          <p:cxnSp>
            <p:nvCxnSpPr>
              <p:cNvPr id="25647" name="Connecteur en angle 25646"/>
              <p:cNvCxnSpPr>
                <a:stCxn id="5" idx="2"/>
              </p:cNvCxnSpPr>
              <p:nvPr/>
            </p:nvCxnSpPr>
            <p:spPr>
              <a:xfrm rot="16200000" flipH="1">
                <a:off x="3384351" y="5167706"/>
                <a:ext cx="82260" cy="825444"/>
              </a:xfrm>
              <a:prstGeom prst="bentConnector2">
                <a:avLst/>
              </a:prstGeom>
              <a:ln w="12700">
                <a:solidFill>
                  <a:schemeClr val="tx1"/>
                </a:solidFill>
                <a:prstDash val="dash"/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16007265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24"/>
          <p:cNvSpPr>
            <a:spLocks noChangeArrowheads="1"/>
          </p:cNvSpPr>
          <p:nvPr/>
        </p:nvSpPr>
        <p:spPr bwMode="auto">
          <a:xfrm>
            <a:off x="454926" y="260648"/>
            <a:ext cx="8229600" cy="57606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en-GB" sz="3600" b="1" dirty="0">
                <a:solidFill>
                  <a:schemeClr val="bg1"/>
                </a:solidFill>
              </a:rPr>
              <a:t>E</a:t>
            </a:r>
            <a:r>
              <a:rPr lang="en-GB" sz="3600" b="1" dirty="0" smtClean="0">
                <a:solidFill>
                  <a:schemeClr val="bg1"/>
                </a:solidFill>
              </a:rPr>
              <a:t>au </a:t>
            </a:r>
            <a:r>
              <a:rPr lang="en-GB" sz="3600" b="1" dirty="0" err="1" smtClean="0">
                <a:solidFill>
                  <a:schemeClr val="bg1"/>
                </a:solidFill>
              </a:rPr>
              <a:t>disponible</a:t>
            </a:r>
            <a:endParaRPr lang="en-GB" sz="3600" b="1" dirty="0">
              <a:solidFill>
                <a:schemeClr val="bg1"/>
              </a:solidFill>
            </a:endParaRPr>
          </a:p>
        </p:txBody>
      </p:sp>
      <p:grpSp>
        <p:nvGrpSpPr>
          <p:cNvPr id="24" name="Groupe 23"/>
          <p:cNvGrpSpPr/>
          <p:nvPr/>
        </p:nvGrpSpPr>
        <p:grpSpPr>
          <a:xfrm>
            <a:off x="179512" y="692696"/>
            <a:ext cx="6220368" cy="3938175"/>
            <a:chOff x="358330" y="1386887"/>
            <a:chExt cx="6220368" cy="3938175"/>
          </a:xfrm>
        </p:grpSpPr>
        <p:pic>
          <p:nvPicPr>
            <p:cNvPr id="25" name="Picture 14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8330" y="1386887"/>
              <a:ext cx="6220368" cy="39381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6" name="Groupe 25"/>
            <p:cNvGrpSpPr/>
            <p:nvPr/>
          </p:nvGrpSpPr>
          <p:grpSpPr>
            <a:xfrm>
              <a:off x="900113" y="1685925"/>
              <a:ext cx="4740646" cy="3039219"/>
              <a:chOff x="900113" y="1679678"/>
              <a:chExt cx="4740646" cy="3039219"/>
            </a:xfrm>
          </p:grpSpPr>
          <p:grpSp>
            <p:nvGrpSpPr>
              <p:cNvPr id="27" name="Group 153"/>
              <p:cNvGrpSpPr>
                <a:grpSpLocks/>
              </p:cNvGrpSpPr>
              <p:nvPr/>
            </p:nvGrpSpPr>
            <p:grpSpPr bwMode="auto">
              <a:xfrm>
                <a:off x="1483628" y="2637684"/>
                <a:ext cx="3597277" cy="1754188"/>
                <a:chOff x="3110" y="2545"/>
                <a:chExt cx="2266" cy="1105"/>
              </a:xfrm>
            </p:grpSpPr>
            <p:sp>
              <p:nvSpPr>
                <p:cNvPr id="33" name="Line 30"/>
                <p:cNvSpPr>
                  <a:spLocks noChangeShapeType="1"/>
                </p:cNvSpPr>
                <p:nvPr/>
              </p:nvSpPr>
              <p:spPr bwMode="auto">
                <a:xfrm>
                  <a:off x="4103" y="3650"/>
                  <a:ext cx="1273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" name="Line 31"/>
                <p:cNvSpPr>
                  <a:spLocks noChangeShapeType="1"/>
                </p:cNvSpPr>
                <p:nvPr/>
              </p:nvSpPr>
              <p:spPr bwMode="auto">
                <a:xfrm flipH="1">
                  <a:off x="3970" y="2545"/>
                  <a:ext cx="348" cy="1"/>
                </a:xfrm>
                <a:prstGeom prst="line">
                  <a:avLst/>
                </a:prstGeom>
                <a:noFill/>
                <a:ln w="76200">
                  <a:solidFill>
                    <a:srgbClr val="00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" name="Text Box 34"/>
                <p:cNvSpPr txBox="1">
                  <a:spLocks noChangeArrowheads="1"/>
                </p:cNvSpPr>
                <p:nvPr/>
              </p:nvSpPr>
              <p:spPr bwMode="auto">
                <a:xfrm>
                  <a:off x="3110" y="2796"/>
                  <a:ext cx="993" cy="23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>
                  <a:spAutoFit/>
                </a:bodyPr>
                <a:lstStyle/>
                <a:p>
                  <a:r>
                    <a:rPr lang="de-DE" b="1" dirty="0" smtClean="0"/>
                    <a:t>Eau disponible</a:t>
                  </a:r>
                  <a:endParaRPr lang="en-GB" b="1" dirty="0"/>
                </a:p>
              </p:txBody>
            </p:sp>
          </p:grpSp>
          <p:sp>
            <p:nvSpPr>
              <p:cNvPr id="28" name="Oval 152"/>
              <p:cNvSpPr>
                <a:spLocks noChangeArrowheads="1"/>
              </p:cNvSpPr>
              <p:nvPr/>
            </p:nvSpPr>
            <p:spPr bwMode="auto">
              <a:xfrm>
                <a:off x="900113" y="1679678"/>
                <a:ext cx="358775" cy="1296988"/>
              </a:xfrm>
              <a:prstGeom prst="ellipse">
                <a:avLst/>
              </a:prstGeom>
              <a:noFill/>
              <a:ln w="28575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9" name="Oval 152"/>
              <p:cNvSpPr>
                <a:spLocks noChangeArrowheads="1"/>
              </p:cNvSpPr>
              <p:nvPr/>
            </p:nvSpPr>
            <p:spPr bwMode="auto">
              <a:xfrm>
                <a:off x="2915816" y="2348880"/>
                <a:ext cx="288925" cy="668110"/>
              </a:xfrm>
              <a:prstGeom prst="ellipse">
                <a:avLst/>
              </a:prstGeom>
              <a:noFill/>
              <a:ln w="28575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" name="Oval 152"/>
              <p:cNvSpPr>
                <a:spLocks noChangeArrowheads="1"/>
              </p:cNvSpPr>
              <p:nvPr/>
            </p:nvSpPr>
            <p:spPr bwMode="auto">
              <a:xfrm>
                <a:off x="5220072" y="4076700"/>
                <a:ext cx="288925" cy="642197"/>
              </a:xfrm>
              <a:prstGeom prst="ellipse">
                <a:avLst/>
              </a:prstGeom>
              <a:noFill/>
              <a:ln w="28575">
                <a:solidFill>
                  <a:srgbClr val="FF00FF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" name="Line 31"/>
              <p:cNvSpPr>
                <a:spLocks noChangeShapeType="1"/>
              </p:cNvSpPr>
              <p:nvPr/>
            </p:nvSpPr>
            <p:spPr bwMode="auto">
              <a:xfrm flipH="1">
                <a:off x="5088309" y="4408313"/>
                <a:ext cx="552450" cy="1588"/>
              </a:xfrm>
              <a:prstGeom prst="line">
                <a:avLst/>
              </a:prstGeom>
              <a:noFill/>
              <a:ln w="76200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32" name="Connecteur droit avec flèche 31"/>
              <p:cNvCxnSpPr/>
              <p:nvPr/>
            </p:nvCxnSpPr>
            <p:spPr>
              <a:xfrm>
                <a:off x="3125103" y="2682935"/>
                <a:ext cx="0" cy="1708937"/>
              </a:xfrm>
              <a:prstGeom prst="straightConnector1">
                <a:avLst/>
              </a:prstGeom>
              <a:ln w="28575">
                <a:solidFill>
                  <a:srgbClr val="00FF00"/>
                </a:solidFill>
                <a:headEnd type="arrow"/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0" name="ZoneTexte 9"/>
          <p:cNvSpPr txBox="1"/>
          <p:nvPr/>
        </p:nvSpPr>
        <p:spPr>
          <a:xfrm>
            <a:off x="179512" y="4509120"/>
            <a:ext cx="864096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/>
              <a:buChar char="à"/>
            </a:pPr>
            <a:r>
              <a:rPr lang="fr-FR" sz="2400" b="1" dirty="0" smtClean="0">
                <a:solidFill>
                  <a:schemeClr val="bg1"/>
                </a:solidFill>
              </a:rPr>
              <a:t>Tendance à augmentation eau disponible dans les traitements organiques (sauf fumier)</a:t>
            </a:r>
            <a:endParaRPr lang="fr-FR" sz="2400" b="1" dirty="0">
              <a:solidFill>
                <a:schemeClr val="bg1"/>
              </a:solidFill>
            </a:endParaRPr>
          </a:p>
        </p:txBody>
      </p:sp>
      <p:graphicFrame>
        <p:nvGraphicFramePr>
          <p:cNvPr id="11" name="Tableau 1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79572346"/>
              </p:ext>
            </p:extLst>
          </p:nvPr>
        </p:nvGraphicFramePr>
        <p:xfrm>
          <a:off x="1788368" y="5336079"/>
          <a:ext cx="6096000" cy="741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19200"/>
                <a:gridCol w="1219200"/>
                <a:gridCol w="1219200"/>
                <a:gridCol w="1219200"/>
                <a:gridCol w="1219200"/>
              </a:tblGrid>
              <a:tr h="370840">
                <a:tc>
                  <a:txBody>
                    <a:bodyPr/>
                    <a:lstStyle/>
                    <a:p>
                      <a:r>
                        <a:rPr lang="fr-FR" dirty="0" err="1" smtClean="0"/>
                        <a:t>Temoin</a:t>
                      </a:r>
                      <a:endParaRPr lang="fr-F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r-FR" dirty="0" smtClean="0"/>
                        <a:t>DVB</a:t>
                      </a:r>
                      <a:endParaRPr lang="fr-F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r-FR" dirty="0" smtClean="0"/>
                        <a:t>FUM</a:t>
                      </a:r>
                      <a:endParaRPr lang="fr-F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r-FR" dirty="0" smtClean="0"/>
                        <a:t>OMR</a:t>
                      </a:r>
                      <a:endParaRPr lang="fr-F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r-FR" dirty="0" smtClean="0"/>
                        <a:t>BIO</a:t>
                      </a:r>
                      <a:endParaRPr lang="fr-FR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fr-FR" dirty="0" smtClean="0"/>
                        <a:t>54 ± 1 mm</a:t>
                      </a:r>
                      <a:endParaRPr lang="fr-F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r-FR" b="1" dirty="0" smtClean="0"/>
                        <a:t>59 </a:t>
                      </a:r>
                      <a:r>
                        <a:rPr lang="fr-FR" dirty="0" smtClean="0"/>
                        <a:t>± 4 mm</a:t>
                      </a:r>
                      <a:endParaRPr lang="fr-F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r-FR" dirty="0" smtClean="0"/>
                        <a:t>53 ± 3 mm</a:t>
                      </a:r>
                      <a:endParaRPr lang="fr-F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r-FR" b="1" dirty="0" smtClean="0"/>
                        <a:t>56</a:t>
                      </a:r>
                      <a:r>
                        <a:rPr lang="fr-FR" dirty="0" smtClean="0"/>
                        <a:t> ± 4 mm</a:t>
                      </a:r>
                      <a:endParaRPr lang="fr-F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fr-FR" b="1" dirty="0" smtClean="0"/>
                        <a:t>56</a:t>
                      </a:r>
                      <a:r>
                        <a:rPr lang="fr-FR" dirty="0" smtClean="0"/>
                        <a:t> ± 3 mm</a:t>
                      </a:r>
                      <a:endParaRPr lang="fr-FR" dirty="0"/>
                    </a:p>
                  </a:txBody>
                  <a:tcPr/>
                </a:tc>
              </a:tr>
            </a:tbl>
          </a:graphicData>
        </a:graphic>
      </p:graphicFrame>
      <p:grpSp>
        <p:nvGrpSpPr>
          <p:cNvPr id="18" name="Groupe 17"/>
          <p:cNvGrpSpPr/>
          <p:nvPr/>
        </p:nvGrpSpPr>
        <p:grpSpPr>
          <a:xfrm>
            <a:off x="8260408" y="0"/>
            <a:ext cx="883592" cy="835747"/>
            <a:chOff x="6477000" y="908720"/>
            <a:chExt cx="2667000" cy="2562226"/>
          </a:xfrm>
        </p:grpSpPr>
        <p:pic>
          <p:nvPicPr>
            <p:cNvPr id="19" name="Picture 2" descr="Voir la carte topographique de France">
              <a:hlinkClick r:id="rId4" tooltip="Voir la carte topographique de France"/>
            </p:cNvPr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6477000" y="908720"/>
              <a:ext cx="2667000" cy="2562226"/>
            </a:xfrm>
            <a:prstGeom prst="rect">
              <a:avLst/>
            </a:prstGeom>
            <a:noFill/>
          </p:spPr>
        </p:pic>
        <p:sp>
          <p:nvSpPr>
            <p:cNvPr id="20" name="Ellipse 19"/>
            <p:cNvSpPr/>
            <p:nvPr/>
          </p:nvSpPr>
          <p:spPr>
            <a:xfrm>
              <a:off x="7740352" y="1556792"/>
              <a:ext cx="72008" cy="72008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pic>
        <p:nvPicPr>
          <p:cNvPr id="21" name="Picture 11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60408" y="761804"/>
            <a:ext cx="883592" cy="402551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</p:pic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69782" y="1323472"/>
            <a:ext cx="3030537" cy="2743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ZoneTexte 1"/>
          <p:cNvSpPr txBox="1"/>
          <p:nvPr/>
        </p:nvSpPr>
        <p:spPr>
          <a:xfrm>
            <a:off x="4499992" y="2433960"/>
            <a:ext cx="1369670" cy="830997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1600" b="1" dirty="0" smtClean="0"/>
              <a:t>Pt de flétrissement permanent</a:t>
            </a:r>
            <a:endParaRPr lang="fr-FR" sz="1600" b="1" dirty="0"/>
          </a:p>
        </p:txBody>
      </p:sp>
      <p:sp>
        <p:nvSpPr>
          <p:cNvPr id="23" name="ZoneTexte 22"/>
          <p:cNvSpPr txBox="1"/>
          <p:nvPr/>
        </p:nvSpPr>
        <p:spPr>
          <a:xfrm>
            <a:off x="3164965" y="991734"/>
            <a:ext cx="1369670" cy="584775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1600" b="1" dirty="0" smtClean="0"/>
              <a:t>Capacité au champ</a:t>
            </a:r>
            <a:endParaRPr lang="fr-FR" sz="1600" b="1" dirty="0"/>
          </a:p>
        </p:txBody>
      </p:sp>
    </p:spTree>
    <p:extLst>
      <p:ext uri="{BB962C8B-B14F-4D97-AF65-F5344CB8AC3E}">
        <p14:creationId xmlns:p14="http://schemas.microsoft.com/office/powerpoint/2010/main" val="10880513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9" name="Text Box 7"/>
          <p:cNvSpPr txBox="1">
            <a:spLocks noChangeArrowheads="1"/>
          </p:cNvSpPr>
          <p:nvPr/>
        </p:nvSpPr>
        <p:spPr bwMode="auto">
          <a:xfrm>
            <a:off x="179389" y="1196752"/>
            <a:ext cx="8713091" cy="17543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1429" tIns="45715" rIns="91429" bIns="45715">
            <a:spAutoFit/>
          </a:bodyPr>
          <a:lstStyle/>
          <a:p>
            <a:pPr defTabSz="3906838">
              <a:lnSpc>
                <a:spcPct val="150000"/>
              </a:lnSpc>
              <a:buClr>
                <a:srgbClr val="00FF00"/>
              </a:buClr>
              <a:buFontTx/>
              <a:buChar char="•"/>
            </a:pPr>
            <a:r>
              <a:rPr lang="en-US" sz="2400" b="1" dirty="0" smtClean="0">
                <a:solidFill>
                  <a:srgbClr val="FFC000"/>
                </a:solidFill>
              </a:rPr>
              <a:t> </a:t>
            </a:r>
            <a:r>
              <a:rPr lang="en-US" sz="2400" b="1" dirty="0" smtClean="0">
                <a:solidFill>
                  <a:srgbClr val="00FF00"/>
                </a:solidFill>
              </a:rPr>
              <a:t>Eau </a:t>
            </a:r>
            <a:r>
              <a:rPr lang="en-US" sz="2400" b="1" dirty="0" err="1" smtClean="0">
                <a:solidFill>
                  <a:srgbClr val="00FF00"/>
                </a:solidFill>
              </a:rPr>
              <a:t>disponible</a:t>
            </a:r>
            <a:r>
              <a:rPr lang="en-US" sz="2400" b="1" dirty="0" smtClean="0">
                <a:solidFill>
                  <a:srgbClr val="00FF00"/>
                </a:solidFill>
              </a:rPr>
              <a:t>  </a:t>
            </a:r>
            <a:r>
              <a:rPr lang="en-US" sz="2400" b="1" dirty="0" smtClean="0">
                <a:solidFill>
                  <a:schemeClr val="bg1"/>
                </a:solidFill>
              </a:rPr>
              <a:t>tend à</a:t>
            </a:r>
            <a:r>
              <a:rPr lang="en-US" sz="2400" b="1" dirty="0" smtClean="0">
                <a:solidFill>
                  <a:srgbClr val="FFC000"/>
                </a:solidFill>
              </a:rPr>
              <a:t> </a:t>
            </a:r>
            <a:r>
              <a:rPr lang="en-US" sz="2400" b="1" dirty="0" smtClean="0">
                <a:solidFill>
                  <a:schemeClr val="bg1"/>
                </a:solidFill>
              </a:rPr>
              <a:t>augmenter pour 3 </a:t>
            </a:r>
            <a:r>
              <a:rPr lang="en-US" sz="2400" b="1" dirty="0" err="1" smtClean="0">
                <a:solidFill>
                  <a:schemeClr val="bg1"/>
                </a:solidFill>
              </a:rPr>
              <a:t>traitements</a:t>
            </a:r>
            <a:r>
              <a:rPr lang="en-US" sz="2400" b="1" dirty="0" smtClean="0">
                <a:solidFill>
                  <a:schemeClr val="bg1"/>
                </a:solidFill>
              </a:rPr>
              <a:t> : DVB, OMR et BIO.</a:t>
            </a:r>
            <a:endParaRPr lang="de-DE" sz="2400" b="1" dirty="0">
              <a:solidFill>
                <a:schemeClr val="bg1"/>
              </a:solidFill>
              <a:cs typeface="Arial" charset="0"/>
            </a:endParaRPr>
          </a:p>
          <a:p>
            <a:pPr defTabSz="3906838">
              <a:lnSpc>
                <a:spcPct val="150000"/>
              </a:lnSpc>
              <a:buClr>
                <a:schemeClr val="bg1"/>
              </a:buClr>
              <a:buFontTx/>
              <a:buChar char="•"/>
            </a:pPr>
            <a:r>
              <a:rPr lang="en-GB" sz="24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 diminution </a:t>
            </a:r>
            <a:r>
              <a:rPr lang="en-GB" sz="2400" b="1" dirty="0" err="1" smtClean="0">
                <a:solidFill>
                  <a:schemeClr val="bg1"/>
                </a:solidFill>
                <a:sym typeface="Wingdings" panose="05000000000000000000" pitchFamily="2" charset="2"/>
              </a:rPr>
              <a:t>calculée</a:t>
            </a:r>
            <a:r>
              <a:rPr lang="en-GB" sz="24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 des </a:t>
            </a:r>
            <a:r>
              <a:rPr lang="en-GB" sz="2400" b="1" dirty="0" err="1" smtClean="0">
                <a:solidFill>
                  <a:schemeClr val="bg1"/>
                </a:solidFill>
                <a:sym typeface="Wingdings" panose="05000000000000000000" pitchFamily="2" charset="2"/>
              </a:rPr>
              <a:t>besoins</a:t>
            </a:r>
            <a:r>
              <a:rPr lang="en-GB" sz="24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 </a:t>
            </a:r>
            <a:r>
              <a:rPr lang="en-GB" sz="2400" b="1" dirty="0" err="1" smtClean="0">
                <a:solidFill>
                  <a:schemeClr val="bg1"/>
                </a:solidFill>
                <a:sym typeface="Wingdings" panose="05000000000000000000" pitchFamily="2" charset="2"/>
              </a:rPr>
              <a:t>en</a:t>
            </a:r>
            <a:r>
              <a:rPr lang="en-GB" sz="24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 irrigation (</a:t>
            </a:r>
            <a:r>
              <a:rPr lang="en-GB" sz="2400" b="1" dirty="0" err="1" smtClean="0">
                <a:solidFill>
                  <a:schemeClr val="bg1"/>
                </a:solidFill>
                <a:sym typeface="Wingdings" panose="05000000000000000000" pitchFamily="2" charset="2"/>
              </a:rPr>
              <a:t>Modèle</a:t>
            </a:r>
            <a:r>
              <a:rPr lang="en-GB" sz="24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 BUDGET *)</a:t>
            </a:r>
          </a:p>
        </p:txBody>
      </p:sp>
      <p:pic>
        <p:nvPicPr>
          <p:cNvPr id="22536" name="Picture 231" descr="DSC02156"/>
          <p:cNvPicPr>
            <a:picLocks noChangeAspect="1" noChangeArrowheads="1"/>
          </p:cNvPicPr>
          <p:nvPr/>
        </p:nvPicPr>
        <p:blipFill>
          <a:blip r:embed="rId2"/>
          <a:srcRect t="2203" b="19272"/>
          <a:stretch>
            <a:fillRect/>
          </a:stretch>
        </p:blipFill>
        <p:spPr bwMode="auto">
          <a:xfrm>
            <a:off x="5583339" y="3212976"/>
            <a:ext cx="3095625" cy="2457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Rectangle 114"/>
          <p:cNvSpPr>
            <a:spLocks noChangeArrowheads="1"/>
          </p:cNvSpPr>
          <p:nvPr/>
        </p:nvSpPr>
        <p:spPr bwMode="auto">
          <a:xfrm>
            <a:off x="457200" y="274638"/>
            <a:ext cx="8229600" cy="8501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en-GB" sz="3600" b="1" dirty="0" err="1" smtClean="0">
                <a:solidFill>
                  <a:schemeClr val="bg1"/>
                </a:solidFill>
              </a:rPr>
              <a:t>Besoins</a:t>
            </a:r>
            <a:r>
              <a:rPr lang="en-GB" sz="3600" b="1" dirty="0" smtClean="0">
                <a:solidFill>
                  <a:schemeClr val="bg1"/>
                </a:solidFill>
              </a:rPr>
              <a:t> </a:t>
            </a:r>
            <a:r>
              <a:rPr lang="en-GB" sz="3600" b="1" dirty="0" err="1" smtClean="0">
                <a:solidFill>
                  <a:schemeClr val="bg1"/>
                </a:solidFill>
              </a:rPr>
              <a:t>en</a:t>
            </a:r>
            <a:r>
              <a:rPr lang="en-GB" sz="3600" b="1" dirty="0" smtClean="0">
                <a:solidFill>
                  <a:schemeClr val="bg1"/>
                </a:solidFill>
              </a:rPr>
              <a:t> irrigation</a:t>
            </a:r>
            <a:endParaRPr lang="en-US" sz="3600" b="1" dirty="0">
              <a:solidFill>
                <a:schemeClr val="bg1"/>
              </a:solidFill>
            </a:endParaRPr>
          </a:p>
        </p:txBody>
      </p:sp>
      <p:sp>
        <p:nvSpPr>
          <p:cNvPr id="2" name="ZoneTexte 1"/>
          <p:cNvSpPr txBox="1"/>
          <p:nvPr/>
        </p:nvSpPr>
        <p:spPr>
          <a:xfrm>
            <a:off x="194380" y="3307563"/>
            <a:ext cx="511256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3906838">
              <a:lnSpc>
                <a:spcPct val="150000"/>
              </a:lnSpc>
              <a:buClr>
                <a:srgbClr val="00FF00"/>
              </a:buClr>
              <a:buFontTx/>
              <a:buChar char="•"/>
            </a:pPr>
            <a:r>
              <a:rPr lang="en-GB" sz="2400" b="1" dirty="0" smtClean="0">
                <a:solidFill>
                  <a:srgbClr val="FFC000"/>
                </a:solidFill>
                <a:cs typeface="Arial" charset="0"/>
              </a:rPr>
              <a:t> </a:t>
            </a:r>
            <a:r>
              <a:rPr lang="en-GB" sz="2400" b="1" dirty="0" smtClean="0">
                <a:solidFill>
                  <a:srgbClr val="00FF00"/>
                </a:solidFill>
                <a:cs typeface="Arial" charset="0"/>
              </a:rPr>
              <a:t>~</a:t>
            </a:r>
            <a:r>
              <a:rPr lang="en-GB" sz="2400" b="1" dirty="0">
                <a:solidFill>
                  <a:srgbClr val="00FF00"/>
                </a:solidFill>
                <a:cs typeface="Arial" charset="0"/>
              </a:rPr>
              <a:t>4 mm </a:t>
            </a:r>
            <a:r>
              <a:rPr lang="en-GB" sz="2400" b="1" dirty="0" err="1">
                <a:solidFill>
                  <a:srgbClr val="00FF00"/>
                </a:solidFill>
                <a:cs typeface="Arial" charset="0"/>
              </a:rPr>
              <a:t>d’eau</a:t>
            </a:r>
            <a:r>
              <a:rPr lang="en-GB" sz="2400" b="1" dirty="0">
                <a:solidFill>
                  <a:srgbClr val="00FF00"/>
                </a:solidFill>
                <a:cs typeface="Arial" charset="0"/>
              </a:rPr>
              <a:t> </a:t>
            </a:r>
            <a:r>
              <a:rPr lang="en-GB" sz="2400" b="1" dirty="0" err="1">
                <a:solidFill>
                  <a:srgbClr val="00FF00"/>
                </a:solidFill>
                <a:cs typeface="Arial" charset="0"/>
              </a:rPr>
              <a:t>économisés</a:t>
            </a:r>
            <a:r>
              <a:rPr lang="en-GB" sz="2400" b="1" dirty="0">
                <a:solidFill>
                  <a:srgbClr val="00FF00"/>
                </a:solidFill>
                <a:cs typeface="Arial" charset="0"/>
              </a:rPr>
              <a:t> </a:t>
            </a:r>
            <a:r>
              <a:rPr lang="en-GB" sz="2400" b="1" dirty="0" smtClean="0">
                <a:solidFill>
                  <a:schemeClr val="bg1"/>
                </a:solidFill>
                <a:cs typeface="Arial" charset="0"/>
              </a:rPr>
              <a:t>entre </a:t>
            </a:r>
            <a:r>
              <a:rPr lang="en-GB" sz="2400" b="1" dirty="0" err="1">
                <a:solidFill>
                  <a:schemeClr val="bg1"/>
                </a:solidFill>
                <a:cs typeface="Arial" charset="0"/>
              </a:rPr>
              <a:t>témoin</a:t>
            </a:r>
            <a:r>
              <a:rPr lang="en-GB" sz="2400" b="1" dirty="0">
                <a:solidFill>
                  <a:schemeClr val="bg1"/>
                </a:solidFill>
                <a:cs typeface="Arial" charset="0"/>
              </a:rPr>
              <a:t> et DVB </a:t>
            </a:r>
            <a:r>
              <a:rPr lang="en-GB" sz="2400" b="1" dirty="0" err="1" smtClean="0">
                <a:solidFill>
                  <a:schemeClr val="bg1"/>
                </a:solidFill>
                <a:cs typeface="Arial" charset="0"/>
              </a:rPr>
              <a:t>N</a:t>
            </a:r>
            <a:r>
              <a:rPr lang="en-GB" sz="2400" b="1" baseline="-25000" dirty="0" err="1" smtClean="0">
                <a:solidFill>
                  <a:schemeClr val="bg1"/>
                </a:solidFill>
                <a:cs typeface="Arial" charset="0"/>
              </a:rPr>
              <a:t>opt</a:t>
            </a:r>
            <a:r>
              <a:rPr lang="en-GB" sz="2400" b="1" baseline="-25000" dirty="0" smtClean="0">
                <a:solidFill>
                  <a:schemeClr val="bg1"/>
                </a:solidFill>
                <a:cs typeface="Arial" charset="0"/>
              </a:rPr>
              <a:t> </a:t>
            </a:r>
            <a:r>
              <a:rPr lang="en-GB" sz="2400" b="1" dirty="0" smtClean="0">
                <a:solidFill>
                  <a:schemeClr val="bg1"/>
                </a:solidFill>
                <a:cs typeface="Arial" charset="0"/>
              </a:rPr>
              <a:t> </a:t>
            </a:r>
            <a:r>
              <a:rPr lang="en-GB" sz="2400" b="1" dirty="0" smtClean="0">
                <a:solidFill>
                  <a:srgbClr val="00FF00"/>
                </a:solidFill>
                <a:cs typeface="Arial" charset="0"/>
                <a:sym typeface="Wingdings" panose="05000000000000000000" pitchFamily="2" charset="2"/>
              </a:rPr>
              <a:t> 4 l/m</a:t>
            </a:r>
            <a:r>
              <a:rPr lang="en-GB" sz="2400" b="1" baseline="30000" dirty="0" smtClean="0">
                <a:solidFill>
                  <a:srgbClr val="00FF00"/>
                </a:solidFill>
                <a:cs typeface="Arial" charset="0"/>
                <a:sym typeface="Wingdings" panose="05000000000000000000" pitchFamily="2" charset="2"/>
              </a:rPr>
              <a:t>2</a:t>
            </a:r>
            <a:endParaRPr lang="en-GB" sz="2400" b="1" baseline="30000" dirty="0">
              <a:solidFill>
                <a:srgbClr val="00FF00"/>
              </a:solidFill>
              <a:cs typeface="Arial" charset="0"/>
            </a:endParaRPr>
          </a:p>
          <a:p>
            <a:pPr marL="342900" indent="-342900">
              <a:buClr>
                <a:srgbClr val="00FF00"/>
              </a:buClr>
              <a:buFont typeface="Arial" panose="020B0604020202020204" pitchFamily="34" charset="0"/>
              <a:buChar char="•"/>
            </a:pPr>
            <a:endParaRPr lang="fr-FR" sz="2400" dirty="0"/>
          </a:p>
        </p:txBody>
      </p:sp>
      <p:grpSp>
        <p:nvGrpSpPr>
          <p:cNvPr id="6" name="Groupe 5"/>
          <p:cNvGrpSpPr/>
          <p:nvPr/>
        </p:nvGrpSpPr>
        <p:grpSpPr>
          <a:xfrm>
            <a:off x="8260408" y="0"/>
            <a:ext cx="883592" cy="835747"/>
            <a:chOff x="6477000" y="908720"/>
            <a:chExt cx="2667000" cy="2562226"/>
          </a:xfrm>
        </p:grpSpPr>
        <p:pic>
          <p:nvPicPr>
            <p:cNvPr id="7" name="Picture 2" descr="Voir la carte topographique de France">
              <a:hlinkClick r:id="rId3" tooltip="Voir la carte topographique de France"/>
            </p:cNvPr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6477000" y="908720"/>
              <a:ext cx="2667000" cy="2562226"/>
            </a:xfrm>
            <a:prstGeom prst="rect">
              <a:avLst/>
            </a:prstGeom>
            <a:noFill/>
          </p:spPr>
        </p:pic>
        <p:sp>
          <p:nvSpPr>
            <p:cNvPr id="8" name="Ellipse 7"/>
            <p:cNvSpPr/>
            <p:nvPr/>
          </p:nvSpPr>
          <p:spPr>
            <a:xfrm>
              <a:off x="7740352" y="1556792"/>
              <a:ext cx="72008" cy="72008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pic>
        <p:nvPicPr>
          <p:cNvPr id="9" name="Picture 11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60408" y="761804"/>
            <a:ext cx="883592" cy="402551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</p:pic>
      <p:sp>
        <p:nvSpPr>
          <p:cNvPr id="3" name="ZoneTexte 2"/>
          <p:cNvSpPr txBox="1"/>
          <p:nvPr/>
        </p:nvSpPr>
        <p:spPr>
          <a:xfrm>
            <a:off x="194380" y="4893912"/>
            <a:ext cx="4690864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i="1" dirty="0" smtClean="0"/>
              <a:t>* </a:t>
            </a:r>
            <a:r>
              <a:rPr lang="en-US" sz="1400" i="1" dirty="0" err="1" smtClean="0"/>
              <a:t>Raes</a:t>
            </a:r>
            <a:r>
              <a:rPr lang="en-US" sz="1400" i="1" dirty="0"/>
              <a:t>, D. 2005: </a:t>
            </a:r>
            <a:endParaRPr lang="en-US" sz="1400" dirty="0"/>
          </a:p>
          <a:p>
            <a:r>
              <a:rPr lang="en-US" sz="1400" i="1" dirty="0"/>
              <a:t>BUDGET - A soil water and salt balance model.- IRRISOFT software descriptions and reviews at Sakia.org. </a:t>
            </a:r>
          </a:p>
          <a:p>
            <a:r>
              <a:rPr lang="en-US" sz="1400" b="1" i="1" dirty="0">
                <a:hlinkClick r:id="rId6"/>
              </a:rPr>
              <a:t>http://www.irrisoft.org/</a:t>
            </a:r>
            <a:endParaRPr lang="en-US" sz="1400" dirty="0"/>
          </a:p>
          <a:p>
            <a:endParaRPr lang="fr-FR" sz="1400" dirty="0"/>
          </a:p>
        </p:txBody>
      </p:sp>
    </p:spTree>
    <p:extLst>
      <p:ext uri="{BB962C8B-B14F-4D97-AF65-F5344CB8AC3E}">
        <p14:creationId xmlns:p14="http://schemas.microsoft.com/office/powerpoint/2010/main" val="12230307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22871" y="3573016"/>
            <a:ext cx="4479950" cy="18379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1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520" y="1668016"/>
            <a:ext cx="2543175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114"/>
          <p:cNvSpPr>
            <a:spLocks noChangeArrowheads="1"/>
          </p:cNvSpPr>
          <p:nvPr/>
        </p:nvSpPr>
        <p:spPr bwMode="auto">
          <a:xfrm>
            <a:off x="457200" y="274638"/>
            <a:ext cx="8229600" cy="8501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en-GB" sz="3600" b="1" dirty="0" err="1" smtClean="0">
                <a:solidFill>
                  <a:schemeClr val="bg1"/>
                </a:solidFill>
              </a:rPr>
              <a:t>Limites</a:t>
            </a:r>
            <a:r>
              <a:rPr lang="en-GB" sz="3600" b="1" dirty="0" smtClean="0">
                <a:solidFill>
                  <a:schemeClr val="bg1"/>
                </a:solidFill>
              </a:rPr>
              <a:t> </a:t>
            </a:r>
            <a:r>
              <a:rPr lang="en-GB" sz="3600" b="1" dirty="0" err="1" smtClean="0">
                <a:solidFill>
                  <a:schemeClr val="bg1"/>
                </a:solidFill>
              </a:rPr>
              <a:t>d’Atterberg</a:t>
            </a:r>
            <a:r>
              <a:rPr lang="en-GB" sz="3600" b="1" dirty="0" smtClean="0">
                <a:solidFill>
                  <a:schemeClr val="bg1"/>
                </a:solidFill>
              </a:rPr>
              <a:t> </a:t>
            </a:r>
            <a:r>
              <a:rPr lang="en-GB" sz="36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 </a:t>
            </a:r>
            <a:r>
              <a:rPr lang="en-GB" sz="3600" b="1" dirty="0" err="1" smtClean="0">
                <a:solidFill>
                  <a:schemeClr val="bg1"/>
                </a:solidFill>
                <a:sym typeface="Wingdings" panose="05000000000000000000" pitchFamily="2" charset="2"/>
              </a:rPr>
              <a:t>ressuyage</a:t>
            </a:r>
            <a:r>
              <a:rPr lang="en-GB" sz="36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 et </a:t>
            </a:r>
            <a:r>
              <a:rPr lang="en-GB" sz="3600" b="1" dirty="0" err="1" smtClean="0">
                <a:solidFill>
                  <a:schemeClr val="bg1"/>
                </a:solidFill>
                <a:sym typeface="Wingdings" panose="05000000000000000000" pitchFamily="2" charset="2"/>
              </a:rPr>
              <a:t>traficabilité</a:t>
            </a:r>
            <a:endParaRPr lang="en-US" sz="3600" b="1" dirty="0">
              <a:solidFill>
                <a:schemeClr val="bg1"/>
              </a:solidFill>
            </a:endParaRPr>
          </a:p>
        </p:txBody>
      </p:sp>
      <p:sp>
        <p:nvSpPr>
          <p:cNvPr id="2" name="ZoneTexte 1"/>
          <p:cNvSpPr txBox="1"/>
          <p:nvPr/>
        </p:nvSpPr>
        <p:spPr>
          <a:xfrm>
            <a:off x="3093071" y="1789519"/>
            <a:ext cx="559372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fr-FR" sz="2400" dirty="0" smtClean="0">
                <a:solidFill>
                  <a:schemeClr val="bg1"/>
                </a:solidFill>
              </a:rPr>
              <a:t>Mesures de teneurs en eau des sols caractéristiques d’état des sols </a:t>
            </a:r>
            <a:r>
              <a:rPr lang="fr-FR" sz="2400" dirty="0" smtClean="0">
                <a:solidFill>
                  <a:schemeClr val="bg1"/>
                </a:solidFill>
                <a:sym typeface="Wingdings" panose="05000000000000000000" pitchFamily="2" charset="2"/>
              </a:rPr>
              <a:t>: limites de liquidité (LL) et de plasticité (LP)</a:t>
            </a:r>
            <a:endParaRPr lang="fr-FR" sz="2400" dirty="0">
              <a:solidFill>
                <a:schemeClr val="bg1"/>
              </a:solidFill>
            </a:endParaRPr>
          </a:p>
        </p:txBody>
      </p:sp>
      <p:sp>
        <p:nvSpPr>
          <p:cNvPr id="3" name="ZoneTexte 2"/>
          <p:cNvSpPr txBox="1"/>
          <p:nvPr/>
        </p:nvSpPr>
        <p:spPr>
          <a:xfrm>
            <a:off x="107504" y="3841284"/>
            <a:ext cx="4007628" cy="1200329"/>
          </a:xfrm>
          <a:prstGeom prst="rect">
            <a:avLst/>
          </a:prstGeom>
          <a:noFill/>
          <a:ln>
            <a:solidFill>
              <a:srgbClr val="FFC000"/>
            </a:solidFill>
          </a:ln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fr-FR" sz="2400" dirty="0" smtClean="0">
                <a:solidFill>
                  <a:schemeClr val="bg1"/>
                </a:solidFill>
                <a:sym typeface="Wingdings" panose="05000000000000000000" pitchFamily="2" charset="2"/>
              </a:rPr>
              <a:t>Travail </a:t>
            </a:r>
            <a:r>
              <a:rPr lang="fr-FR" sz="2400" dirty="0">
                <a:solidFill>
                  <a:schemeClr val="bg1"/>
                </a:solidFill>
                <a:sym typeface="Wingdings" panose="05000000000000000000" pitchFamily="2" charset="2"/>
              </a:rPr>
              <a:t>du sol </a:t>
            </a:r>
            <a:r>
              <a:rPr lang="fr-FR" sz="2400" dirty="0" smtClean="0">
                <a:solidFill>
                  <a:schemeClr val="bg1"/>
                </a:solidFill>
                <a:sym typeface="Wingdings" panose="05000000000000000000" pitchFamily="2" charset="2"/>
              </a:rPr>
              <a:t>sans </a:t>
            </a:r>
            <a:r>
              <a:rPr lang="fr-FR" sz="2400" dirty="0">
                <a:solidFill>
                  <a:schemeClr val="bg1"/>
                </a:solidFill>
                <a:sym typeface="Wingdings" panose="05000000000000000000" pitchFamily="2" charset="2"/>
              </a:rPr>
              <a:t>risque de dégradation de la </a:t>
            </a:r>
            <a:r>
              <a:rPr lang="fr-FR" sz="2400" dirty="0" smtClean="0">
                <a:solidFill>
                  <a:schemeClr val="bg1"/>
                </a:solidFill>
                <a:sym typeface="Wingdings" panose="05000000000000000000" pitchFamily="2" charset="2"/>
              </a:rPr>
              <a:t>structure:  </a:t>
            </a:r>
            <a:r>
              <a:rPr lang="fr-FR" sz="2400" b="1" dirty="0" smtClean="0">
                <a:solidFill>
                  <a:srgbClr val="FFC000"/>
                </a:solidFill>
              </a:rPr>
              <a:t>entre 0.8 LP et LP</a:t>
            </a:r>
            <a:endParaRPr lang="fr-FR" sz="2400" b="1" dirty="0">
              <a:solidFill>
                <a:srgbClr val="FFC000"/>
              </a:solidFill>
            </a:endParaRPr>
          </a:p>
        </p:txBody>
      </p:sp>
      <p:cxnSp>
        <p:nvCxnSpPr>
          <p:cNvPr id="6" name="Connecteur droit avec flèche 5"/>
          <p:cNvCxnSpPr/>
          <p:nvPr/>
        </p:nvCxnSpPr>
        <p:spPr>
          <a:xfrm>
            <a:off x="5342297" y="4221088"/>
            <a:ext cx="597855" cy="0"/>
          </a:xfrm>
          <a:prstGeom prst="straightConnector1">
            <a:avLst/>
          </a:prstGeom>
          <a:ln w="76200">
            <a:solidFill>
              <a:srgbClr val="FF0000"/>
            </a:solidFill>
            <a:headEnd type="triangl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" name="Groupe 7"/>
          <p:cNvGrpSpPr/>
          <p:nvPr/>
        </p:nvGrpSpPr>
        <p:grpSpPr>
          <a:xfrm>
            <a:off x="8260408" y="0"/>
            <a:ext cx="883592" cy="835747"/>
            <a:chOff x="6477000" y="908720"/>
            <a:chExt cx="2667000" cy="2562226"/>
          </a:xfrm>
        </p:grpSpPr>
        <p:pic>
          <p:nvPicPr>
            <p:cNvPr id="9" name="Picture 2" descr="Voir la carte topographique de France">
              <a:hlinkClick r:id="rId4" tooltip="Voir la carte topographique de France"/>
            </p:cNvPr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6477000" y="908720"/>
              <a:ext cx="2667000" cy="2562226"/>
            </a:xfrm>
            <a:prstGeom prst="rect">
              <a:avLst/>
            </a:prstGeom>
            <a:noFill/>
          </p:spPr>
        </p:pic>
        <p:sp>
          <p:nvSpPr>
            <p:cNvPr id="10" name="Ellipse 9"/>
            <p:cNvSpPr/>
            <p:nvPr/>
          </p:nvSpPr>
          <p:spPr>
            <a:xfrm>
              <a:off x="7740352" y="1556792"/>
              <a:ext cx="72008" cy="72008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pic>
        <p:nvPicPr>
          <p:cNvPr id="11" name="Picture 11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60408" y="761804"/>
            <a:ext cx="883592" cy="402551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</p:pic>
      <p:cxnSp>
        <p:nvCxnSpPr>
          <p:cNvPr id="7" name="Connecteur droit avec flèche 6"/>
          <p:cNvCxnSpPr>
            <a:stCxn id="3" idx="3"/>
          </p:cNvCxnSpPr>
          <p:nvPr/>
        </p:nvCxnSpPr>
        <p:spPr>
          <a:xfrm flipV="1">
            <a:off x="4115132" y="4275956"/>
            <a:ext cx="1116124" cy="165493"/>
          </a:xfrm>
          <a:prstGeom prst="straightConnector1">
            <a:avLst/>
          </a:prstGeom>
          <a:ln w="57150">
            <a:solidFill>
              <a:srgbClr val="FFC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704952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e 2"/>
          <p:cNvGrpSpPr/>
          <p:nvPr/>
        </p:nvGrpSpPr>
        <p:grpSpPr>
          <a:xfrm>
            <a:off x="1763688" y="980728"/>
            <a:ext cx="5976664" cy="4018627"/>
            <a:chOff x="1763688" y="2010180"/>
            <a:chExt cx="5328592" cy="3507020"/>
          </a:xfrm>
        </p:grpSpPr>
        <p:pic>
          <p:nvPicPr>
            <p:cNvPr id="9218" name="Picture 2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9824"/>
            <a:stretch/>
          </p:blipFill>
          <p:spPr bwMode="auto">
            <a:xfrm>
              <a:off x="1763688" y="2010180"/>
              <a:ext cx="5328592" cy="35070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cxnSp>
          <p:nvCxnSpPr>
            <p:cNvPr id="4" name="Connecteur droit 3"/>
            <p:cNvCxnSpPr/>
            <p:nvPr/>
          </p:nvCxnSpPr>
          <p:spPr>
            <a:xfrm>
              <a:off x="3168305" y="3954711"/>
              <a:ext cx="467591" cy="2324"/>
            </a:xfrm>
            <a:prstGeom prst="line">
              <a:avLst/>
            </a:prstGeom>
            <a:ln w="381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ZoneTexte 5"/>
            <p:cNvSpPr txBox="1"/>
            <p:nvPr/>
          </p:nvSpPr>
          <p:spPr>
            <a:xfrm>
              <a:off x="3168305" y="4077072"/>
              <a:ext cx="55175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600" b="1" dirty="0" smtClean="0">
                  <a:solidFill>
                    <a:schemeClr val="bg1"/>
                  </a:solidFill>
                </a:rPr>
                <a:t>35.2</a:t>
              </a:r>
              <a:endParaRPr lang="fr-FR" sz="1600" b="1" dirty="0">
                <a:solidFill>
                  <a:schemeClr val="bg1"/>
                </a:solidFill>
              </a:endParaRPr>
            </a:p>
          </p:txBody>
        </p:sp>
        <p:sp>
          <p:nvSpPr>
            <p:cNvPr id="7" name="ZoneTexte 6"/>
            <p:cNvSpPr txBox="1"/>
            <p:nvPr/>
          </p:nvSpPr>
          <p:spPr>
            <a:xfrm>
              <a:off x="3563888" y="3618481"/>
              <a:ext cx="55175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600" b="1" dirty="0" smtClean="0">
                  <a:solidFill>
                    <a:schemeClr val="bg1"/>
                  </a:solidFill>
                </a:rPr>
                <a:t>36.9</a:t>
              </a:r>
              <a:endParaRPr lang="fr-FR" sz="1600" b="1" dirty="0">
                <a:solidFill>
                  <a:schemeClr val="bg1"/>
                </a:solidFill>
              </a:endParaRPr>
            </a:p>
          </p:txBody>
        </p:sp>
        <p:sp>
          <p:nvSpPr>
            <p:cNvPr id="8" name="ZoneTexte 7"/>
            <p:cNvSpPr txBox="1"/>
            <p:nvPr/>
          </p:nvSpPr>
          <p:spPr>
            <a:xfrm>
              <a:off x="4000251" y="4077072"/>
              <a:ext cx="55175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600" b="1" dirty="0" smtClean="0">
                  <a:solidFill>
                    <a:schemeClr val="bg1"/>
                  </a:solidFill>
                </a:rPr>
                <a:t>37.1</a:t>
              </a:r>
              <a:endParaRPr lang="fr-FR" sz="1600" b="1" dirty="0">
                <a:solidFill>
                  <a:schemeClr val="bg1"/>
                </a:solidFill>
              </a:endParaRPr>
            </a:p>
          </p:txBody>
        </p:sp>
        <p:sp>
          <p:nvSpPr>
            <p:cNvPr id="9" name="ZoneTexte 8"/>
            <p:cNvSpPr txBox="1"/>
            <p:nvPr/>
          </p:nvSpPr>
          <p:spPr>
            <a:xfrm>
              <a:off x="4427984" y="4246349"/>
              <a:ext cx="55175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600" b="1" dirty="0" smtClean="0">
                  <a:solidFill>
                    <a:schemeClr val="bg1"/>
                  </a:solidFill>
                </a:rPr>
                <a:t>35.9</a:t>
              </a:r>
              <a:endParaRPr lang="fr-FR" sz="1600" b="1" dirty="0">
                <a:solidFill>
                  <a:schemeClr val="bg1"/>
                </a:solidFill>
              </a:endParaRPr>
            </a:p>
          </p:txBody>
        </p:sp>
        <p:sp>
          <p:nvSpPr>
            <p:cNvPr id="10" name="ZoneTexte 9"/>
            <p:cNvSpPr txBox="1"/>
            <p:nvPr/>
          </p:nvSpPr>
          <p:spPr>
            <a:xfrm>
              <a:off x="4866531" y="4244358"/>
              <a:ext cx="55175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600" b="1" dirty="0" smtClean="0">
                  <a:solidFill>
                    <a:schemeClr val="bg1"/>
                  </a:solidFill>
                </a:rPr>
                <a:t>35.2</a:t>
              </a:r>
              <a:endParaRPr lang="fr-FR" sz="1600" b="1" dirty="0">
                <a:solidFill>
                  <a:schemeClr val="bg1"/>
                </a:solidFill>
              </a:endParaRPr>
            </a:p>
          </p:txBody>
        </p:sp>
        <p:cxnSp>
          <p:nvCxnSpPr>
            <p:cNvPr id="12" name="Connecteur droit 11"/>
            <p:cNvCxnSpPr/>
            <p:nvPr/>
          </p:nvCxnSpPr>
          <p:spPr>
            <a:xfrm>
              <a:off x="3635896" y="3501008"/>
              <a:ext cx="432048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necteur droit 14"/>
            <p:cNvCxnSpPr/>
            <p:nvPr/>
          </p:nvCxnSpPr>
          <p:spPr>
            <a:xfrm>
              <a:off x="4080074" y="3467934"/>
              <a:ext cx="36004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Connecteur droit 17"/>
            <p:cNvCxnSpPr/>
            <p:nvPr/>
          </p:nvCxnSpPr>
          <p:spPr>
            <a:xfrm>
              <a:off x="4523841" y="3861048"/>
              <a:ext cx="36004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Connecteur droit 19"/>
            <p:cNvCxnSpPr/>
            <p:nvPr/>
          </p:nvCxnSpPr>
          <p:spPr>
            <a:xfrm>
              <a:off x="4888795" y="4005064"/>
              <a:ext cx="432048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" name="Rectangle 114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116632"/>
            <a:ext cx="8229600" cy="8501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normAutofit/>
          </a:bodyPr>
          <a:lstStyle/>
          <a:p>
            <a:pPr algn="ctr"/>
            <a:r>
              <a:rPr lang="en-GB" b="1" dirty="0" err="1" smtClean="0">
                <a:sym typeface="Wingdings" panose="05000000000000000000" pitchFamily="2" charset="2"/>
              </a:rPr>
              <a:t>Rétention</a:t>
            </a:r>
            <a:r>
              <a:rPr lang="en-GB" b="1" dirty="0" smtClean="0">
                <a:sym typeface="Wingdings" panose="05000000000000000000" pitchFamily="2" charset="2"/>
              </a:rPr>
              <a:t> </a:t>
            </a:r>
            <a:r>
              <a:rPr lang="en-GB" b="1" dirty="0" err="1" smtClean="0">
                <a:sym typeface="Wingdings" panose="05000000000000000000" pitchFamily="2" charset="2"/>
              </a:rPr>
              <a:t>d’eau</a:t>
            </a:r>
            <a:r>
              <a:rPr lang="en-GB" b="1" dirty="0" smtClean="0">
                <a:sym typeface="Wingdings" panose="05000000000000000000" pitchFamily="2" charset="2"/>
              </a:rPr>
              <a:t> </a:t>
            </a:r>
            <a:r>
              <a:rPr lang="en-GB" sz="36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et </a:t>
            </a:r>
            <a:r>
              <a:rPr lang="en-GB" sz="3600" b="1" dirty="0" err="1" smtClean="0">
                <a:solidFill>
                  <a:schemeClr val="bg1"/>
                </a:solidFill>
                <a:sym typeface="Wingdings" panose="05000000000000000000" pitchFamily="2" charset="2"/>
              </a:rPr>
              <a:t>traficabilité</a:t>
            </a:r>
            <a:endParaRPr lang="en-US" sz="3600" b="1" dirty="0">
              <a:solidFill>
                <a:schemeClr val="bg1"/>
              </a:solidFill>
            </a:endParaRPr>
          </a:p>
        </p:txBody>
      </p:sp>
      <p:sp>
        <p:nvSpPr>
          <p:cNvPr id="11" name="ZoneTexte 10"/>
          <p:cNvSpPr txBox="1"/>
          <p:nvPr/>
        </p:nvSpPr>
        <p:spPr>
          <a:xfrm>
            <a:off x="327882" y="5085183"/>
            <a:ext cx="8708614" cy="1107996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fr-FR" sz="2200" b="1" dirty="0" smtClean="0"/>
              <a:t>Seulement des tendances observées: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fr-FR" sz="2200" b="1" dirty="0" smtClean="0"/>
              <a:t>DVB, FUM : travail </a:t>
            </a:r>
            <a:r>
              <a:rPr lang="fr-FR" sz="2200" b="1" dirty="0"/>
              <a:t>possible à une humidité plus </a:t>
            </a:r>
            <a:r>
              <a:rPr lang="fr-FR" sz="2200" b="1" dirty="0" smtClean="0"/>
              <a:t>élevée que témoin</a:t>
            </a:r>
            <a:endParaRPr lang="fr-FR" sz="2200" b="1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fr-FR" sz="2200" b="1" dirty="0" smtClean="0"/>
              <a:t>FUM et OMR : </a:t>
            </a:r>
            <a:r>
              <a:rPr lang="fr-FR" sz="2200" b="1" dirty="0"/>
              <a:t>travail possible </a:t>
            </a:r>
            <a:r>
              <a:rPr lang="fr-FR" sz="2200" b="1" dirty="0" smtClean="0"/>
              <a:t>avant </a:t>
            </a:r>
            <a:r>
              <a:rPr lang="fr-FR" sz="2200" b="1" dirty="0"/>
              <a:t>ressuyage à la capacité au </a:t>
            </a:r>
            <a:r>
              <a:rPr lang="fr-FR" sz="2200" b="1" dirty="0" smtClean="0"/>
              <a:t>champ</a:t>
            </a:r>
          </a:p>
        </p:txBody>
      </p:sp>
      <p:sp>
        <p:nvSpPr>
          <p:cNvPr id="13" name="ZoneTexte 12"/>
          <p:cNvSpPr txBox="1"/>
          <p:nvPr/>
        </p:nvSpPr>
        <p:spPr>
          <a:xfrm>
            <a:off x="2190097" y="1052736"/>
            <a:ext cx="4482702" cy="400110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fr-FR" sz="2000" b="1" dirty="0" smtClean="0"/>
              <a:t>Capacité au champ et limite de plasticité</a:t>
            </a:r>
            <a:endParaRPr lang="fr-FR" sz="2000" b="1" dirty="0"/>
          </a:p>
        </p:txBody>
      </p:sp>
      <p:cxnSp>
        <p:nvCxnSpPr>
          <p:cNvPr id="21" name="Connecteur droit avec flèche 20"/>
          <p:cNvCxnSpPr/>
          <p:nvPr/>
        </p:nvCxnSpPr>
        <p:spPr>
          <a:xfrm>
            <a:off x="3119710" y="2708920"/>
            <a:ext cx="534418" cy="0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oupe 1"/>
          <p:cNvGrpSpPr/>
          <p:nvPr/>
        </p:nvGrpSpPr>
        <p:grpSpPr>
          <a:xfrm>
            <a:off x="4682189" y="2636912"/>
            <a:ext cx="366073" cy="858790"/>
            <a:chOff x="4271838" y="2441945"/>
            <a:chExt cx="366073" cy="858790"/>
          </a:xfrm>
        </p:grpSpPr>
        <p:cxnSp>
          <p:nvCxnSpPr>
            <p:cNvPr id="24" name="Connecteur droit avec flèche 23"/>
            <p:cNvCxnSpPr/>
            <p:nvPr/>
          </p:nvCxnSpPr>
          <p:spPr>
            <a:xfrm>
              <a:off x="4271838" y="2441945"/>
              <a:ext cx="0" cy="393114"/>
            </a:xfrm>
            <a:prstGeom prst="straightConnector1">
              <a:avLst/>
            </a:prstGeom>
            <a:ln w="38100">
              <a:solidFill>
                <a:srgbClr val="FF0000"/>
              </a:solidFill>
              <a:headEnd type="arrow"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Connecteur droit avec flèche 26"/>
            <p:cNvCxnSpPr/>
            <p:nvPr/>
          </p:nvCxnSpPr>
          <p:spPr>
            <a:xfrm>
              <a:off x="4637911" y="2907621"/>
              <a:ext cx="0" cy="393114"/>
            </a:xfrm>
            <a:prstGeom prst="straightConnector1">
              <a:avLst/>
            </a:prstGeom>
            <a:ln w="38100">
              <a:solidFill>
                <a:srgbClr val="FF0000"/>
              </a:solidFill>
              <a:headEnd type="arrow"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" name="Groupe 22"/>
          <p:cNvGrpSpPr/>
          <p:nvPr/>
        </p:nvGrpSpPr>
        <p:grpSpPr>
          <a:xfrm>
            <a:off x="8260408" y="0"/>
            <a:ext cx="883592" cy="835747"/>
            <a:chOff x="6477000" y="908720"/>
            <a:chExt cx="2667000" cy="2562226"/>
          </a:xfrm>
        </p:grpSpPr>
        <p:pic>
          <p:nvPicPr>
            <p:cNvPr id="25" name="Picture 2" descr="Voir la carte topographique de France">
              <a:hlinkClick r:id="rId3" tooltip="Voir la carte topographique de France"/>
            </p:cNvPr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6477000" y="908720"/>
              <a:ext cx="2667000" cy="2562226"/>
            </a:xfrm>
            <a:prstGeom prst="rect">
              <a:avLst/>
            </a:prstGeom>
            <a:noFill/>
          </p:spPr>
        </p:pic>
        <p:sp>
          <p:nvSpPr>
            <p:cNvPr id="26" name="Ellipse 25"/>
            <p:cNvSpPr/>
            <p:nvPr/>
          </p:nvSpPr>
          <p:spPr>
            <a:xfrm>
              <a:off x="7740352" y="1556792"/>
              <a:ext cx="72008" cy="72008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cxnSp>
        <p:nvCxnSpPr>
          <p:cNvPr id="19" name="Connecteur droit avec flèche 18"/>
          <p:cNvCxnSpPr/>
          <p:nvPr/>
        </p:nvCxnSpPr>
        <p:spPr>
          <a:xfrm>
            <a:off x="3240313" y="1554643"/>
            <a:ext cx="623284" cy="506205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Connecteur droit avec flèche 28"/>
          <p:cNvCxnSpPr/>
          <p:nvPr/>
        </p:nvCxnSpPr>
        <p:spPr>
          <a:xfrm flipH="1">
            <a:off x="5528541" y="1452846"/>
            <a:ext cx="555627" cy="1746525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791045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529208" y="6951"/>
            <a:ext cx="8229600" cy="850106"/>
          </a:xfrm>
        </p:spPr>
        <p:txBody>
          <a:bodyPr/>
          <a:lstStyle/>
          <a:p>
            <a:r>
              <a:rPr lang="fr-FR" b="1" dirty="0" smtClean="0"/>
              <a:t>Structure – porosité et régulation de l’eau</a:t>
            </a:r>
            <a:endParaRPr lang="fr-FR" b="1" dirty="0"/>
          </a:p>
        </p:txBody>
      </p:sp>
      <p:sp>
        <p:nvSpPr>
          <p:cNvPr id="8" name="ZoneTexte 7"/>
          <p:cNvSpPr txBox="1"/>
          <p:nvPr/>
        </p:nvSpPr>
        <p:spPr>
          <a:xfrm>
            <a:off x="3403950" y="2564476"/>
            <a:ext cx="2304256" cy="707886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fr-FR" sz="2000" b="1" dirty="0">
                <a:solidFill>
                  <a:prstClr val="white"/>
                </a:solidFill>
                <a:sym typeface="Wingdings" panose="05000000000000000000" pitchFamily="2" charset="2"/>
              </a:rPr>
              <a:t>I</a:t>
            </a:r>
            <a:r>
              <a:rPr lang="fr-FR" sz="2000" b="1" dirty="0" smtClean="0">
                <a:solidFill>
                  <a:prstClr val="white"/>
                </a:solidFill>
                <a:sym typeface="Wingdings" panose="05000000000000000000" pitchFamily="2" charset="2"/>
              </a:rPr>
              <a:t>nfiltration de l’eau</a:t>
            </a:r>
          </a:p>
          <a:p>
            <a:pPr algn="ctr"/>
            <a:r>
              <a:rPr lang="fr-FR" sz="2000" b="1" dirty="0" smtClean="0">
                <a:solidFill>
                  <a:prstClr val="white"/>
                </a:solidFill>
                <a:sym typeface="Wingdings" panose="05000000000000000000" pitchFamily="2" charset="2"/>
              </a:rPr>
              <a:t>Ressuyage</a:t>
            </a:r>
          </a:p>
        </p:txBody>
      </p:sp>
      <p:pic>
        <p:nvPicPr>
          <p:cNvPr id="5124" name="Picture 4" descr="C:\Users\houot\AppData\Local\Microsoft\Windows\INetCache\IE\505BSIZ9\MC900053962[1].wmf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406" y="5346261"/>
            <a:ext cx="687986" cy="6748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1" name="Picture 5" descr="C:\Users\houot\AppData\Local\Microsoft\Windows\INetCache\IE\8TN07V0N\MC900350321[1].wmf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552" y="1027268"/>
            <a:ext cx="1810693" cy="14395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Espace réservé du contenu 6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916" r="57970" b="67261"/>
          <a:stretch/>
        </p:blipFill>
        <p:spPr>
          <a:xfrm>
            <a:off x="452258" y="2937959"/>
            <a:ext cx="1619566" cy="2245402"/>
          </a:xfrm>
          <a:prstGeom prst="rect">
            <a:avLst/>
          </a:prstGeom>
        </p:spPr>
      </p:pic>
      <p:sp>
        <p:nvSpPr>
          <p:cNvPr id="9" name="ZoneTexte 8"/>
          <p:cNvSpPr txBox="1"/>
          <p:nvPr/>
        </p:nvSpPr>
        <p:spPr>
          <a:xfrm>
            <a:off x="1505717" y="2012369"/>
            <a:ext cx="120494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3200" b="1" dirty="0" smtClean="0">
                <a:solidFill>
                  <a:prstClr val="white"/>
                </a:solidFill>
              </a:rPr>
              <a:t>+ PRO</a:t>
            </a:r>
            <a:endParaRPr lang="fr-FR" sz="3200" b="1" dirty="0">
              <a:solidFill>
                <a:prstClr val="white"/>
              </a:solidFill>
            </a:endParaRPr>
          </a:p>
        </p:txBody>
      </p:sp>
      <p:sp>
        <p:nvSpPr>
          <p:cNvPr id="30" name="ZoneTexte 29"/>
          <p:cNvSpPr txBox="1"/>
          <p:nvPr/>
        </p:nvSpPr>
        <p:spPr>
          <a:xfrm>
            <a:off x="74993" y="1988840"/>
            <a:ext cx="96430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3200" b="1" dirty="0" smtClean="0">
                <a:solidFill>
                  <a:prstClr val="white"/>
                </a:solidFill>
              </a:rPr>
              <a:t>TCSL</a:t>
            </a:r>
            <a:endParaRPr lang="fr-FR" sz="3200" b="1" dirty="0">
              <a:solidFill>
                <a:prstClr val="white"/>
              </a:solidFill>
            </a:endParaRPr>
          </a:p>
        </p:txBody>
      </p:sp>
      <p:sp>
        <p:nvSpPr>
          <p:cNvPr id="25" name="ZoneTexte 24"/>
          <p:cNvSpPr txBox="1"/>
          <p:nvPr/>
        </p:nvSpPr>
        <p:spPr>
          <a:xfrm>
            <a:off x="3388027" y="3645024"/>
            <a:ext cx="2336102" cy="40011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fr-FR" sz="2000" b="1" dirty="0" smtClean="0">
                <a:solidFill>
                  <a:prstClr val="white"/>
                </a:solidFill>
                <a:sym typeface="Wingdings" panose="05000000000000000000" pitchFamily="2" charset="2"/>
              </a:rPr>
              <a:t>Rétention d’eau</a:t>
            </a:r>
          </a:p>
        </p:txBody>
      </p:sp>
      <p:sp>
        <p:nvSpPr>
          <p:cNvPr id="27" name="ZoneTexte 26"/>
          <p:cNvSpPr txBox="1"/>
          <p:nvPr/>
        </p:nvSpPr>
        <p:spPr>
          <a:xfrm>
            <a:off x="6345997" y="4763442"/>
            <a:ext cx="2339126" cy="1015663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fr-FR" sz="2000" b="1" dirty="0" smtClean="0">
                <a:solidFill>
                  <a:prstClr val="black"/>
                </a:solidFill>
                <a:sym typeface="Wingdings" panose="05000000000000000000" pitchFamily="2" charset="2"/>
              </a:rPr>
              <a:t>Qualité des eaux et superficielles et souterraines</a:t>
            </a:r>
            <a:endParaRPr lang="fr-FR" sz="2000" b="1" dirty="0" smtClean="0">
              <a:solidFill>
                <a:prstClr val="black"/>
              </a:solidFill>
            </a:endParaRPr>
          </a:p>
        </p:txBody>
      </p:sp>
      <p:sp>
        <p:nvSpPr>
          <p:cNvPr id="15" name="ZoneTexte 14"/>
          <p:cNvSpPr txBox="1"/>
          <p:nvPr/>
        </p:nvSpPr>
        <p:spPr>
          <a:xfrm>
            <a:off x="6255712" y="2505090"/>
            <a:ext cx="2796343" cy="707886"/>
          </a:xfrm>
          <a:prstGeom prst="rect">
            <a:avLst/>
          </a:prstGeom>
          <a:solidFill>
            <a:srgbClr val="FFC000"/>
          </a:solidFill>
        </p:spPr>
        <p:txBody>
          <a:bodyPr wrap="none" rtlCol="0">
            <a:spAutoFit/>
          </a:bodyPr>
          <a:lstStyle/>
          <a:p>
            <a:r>
              <a:rPr lang="fr-FR" sz="2000" b="1" dirty="0" smtClean="0">
                <a:solidFill>
                  <a:prstClr val="black"/>
                </a:solidFill>
                <a:sym typeface="Wingdings" panose="05000000000000000000" pitchFamily="2" charset="2"/>
              </a:rPr>
              <a:t>Traficabilité </a:t>
            </a:r>
            <a:r>
              <a:rPr lang="fr-FR" sz="2000" b="1" dirty="0">
                <a:solidFill>
                  <a:prstClr val="black"/>
                </a:solidFill>
                <a:sym typeface="Wingdings" panose="05000000000000000000" pitchFamily="2" charset="2"/>
              </a:rPr>
              <a:t>des </a:t>
            </a:r>
            <a:r>
              <a:rPr lang="fr-FR" sz="2000" b="1" dirty="0" smtClean="0">
                <a:solidFill>
                  <a:prstClr val="black"/>
                </a:solidFill>
                <a:sym typeface="Wingdings" panose="05000000000000000000" pitchFamily="2" charset="2"/>
              </a:rPr>
              <a:t>sols</a:t>
            </a:r>
          </a:p>
          <a:p>
            <a:r>
              <a:rPr lang="fr-FR" sz="2000" b="1" dirty="0" smtClean="0">
                <a:solidFill>
                  <a:prstClr val="black"/>
                </a:solidFill>
                <a:sym typeface="Wingdings" panose="05000000000000000000" pitchFamily="2" charset="2"/>
              </a:rPr>
              <a:t>Résistance au tassement</a:t>
            </a:r>
            <a:endParaRPr lang="fr-FR" sz="2000" b="1" dirty="0">
              <a:solidFill>
                <a:prstClr val="black"/>
              </a:solidFill>
            </a:endParaRPr>
          </a:p>
        </p:txBody>
      </p:sp>
      <p:sp>
        <p:nvSpPr>
          <p:cNvPr id="17" name="ZoneTexte 16"/>
          <p:cNvSpPr txBox="1"/>
          <p:nvPr/>
        </p:nvSpPr>
        <p:spPr>
          <a:xfrm>
            <a:off x="6324008" y="3717032"/>
            <a:ext cx="1745991" cy="400110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txBody>
          <a:bodyPr wrap="none" rtlCol="0">
            <a:spAutoFit/>
          </a:bodyPr>
          <a:lstStyle/>
          <a:p>
            <a:r>
              <a:rPr lang="fr-FR" sz="2000" b="1" dirty="0" smtClean="0">
                <a:solidFill>
                  <a:prstClr val="black"/>
                </a:solidFill>
                <a:sym typeface="Wingdings" panose="05000000000000000000" pitchFamily="2" charset="2"/>
              </a:rPr>
              <a:t>eau </a:t>
            </a:r>
            <a:r>
              <a:rPr lang="fr-FR" sz="2000" b="1" dirty="0">
                <a:solidFill>
                  <a:prstClr val="black"/>
                </a:solidFill>
                <a:sym typeface="Wingdings" panose="05000000000000000000" pitchFamily="2" charset="2"/>
              </a:rPr>
              <a:t>disponible</a:t>
            </a:r>
            <a:endParaRPr lang="fr-FR" sz="2000" b="1" dirty="0">
              <a:solidFill>
                <a:prstClr val="black"/>
              </a:solidFill>
            </a:endParaRPr>
          </a:p>
        </p:txBody>
      </p:sp>
      <p:sp>
        <p:nvSpPr>
          <p:cNvPr id="18" name="Flèche droite 17"/>
          <p:cNvSpPr/>
          <p:nvPr/>
        </p:nvSpPr>
        <p:spPr>
          <a:xfrm>
            <a:off x="5868144" y="2780928"/>
            <a:ext cx="233103" cy="245194"/>
          </a:xfrm>
          <a:prstGeom prst="rightArrow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prstClr val="white"/>
              </a:solidFill>
            </a:endParaRPr>
          </a:p>
        </p:txBody>
      </p:sp>
      <p:sp>
        <p:nvSpPr>
          <p:cNvPr id="31" name="Flèche droite 30"/>
          <p:cNvSpPr/>
          <p:nvPr/>
        </p:nvSpPr>
        <p:spPr>
          <a:xfrm>
            <a:off x="5970372" y="3717032"/>
            <a:ext cx="233103" cy="245194"/>
          </a:xfrm>
          <a:prstGeom prst="rightArrow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prstClr val="white"/>
              </a:solidFill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2411760" y="1350918"/>
            <a:ext cx="887231" cy="769441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none" rtlCol="0">
            <a:spAutoFit/>
          </a:bodyPr>
          <a:lstStyle/>
          <a:p>
            <a:pPr algn="ctr"/>
            <a:r>
              <a:rPr lang="fr-FR" sz="2200" b="1" dirty="0" smtClean="0">
                <a:solidFill>
                  <a:prstClr val="white"/>
                </a:solidFill>
              </a:rPr>
              <a:t>+ PRO</a:t>
            </a:r>
          </a:p>
          <a:p>
            <a:pPr algn="ctr"/>
            <a:r>
              <a:rPr lang="fr-FR" sz="2200" b="1" dirty="0" smtClean="0">
                <a:solidFill>
                  <a:prstClr val="white"/>
                </a:solidFill>
              </a:rPr>
              <a:t>TCSL</a:t>
            </a:r>
            <a:endParaRPr lang="fr-FR" sz="2200" b="1" dirty="0">
              <a:solidFill>
                <a:prstClr val="white"/>
              </a:solidFill>
            </a:endParaRPr>
          </a:p>
        </p:txBody>
      </p:sp>
      <p:grpSp>
        <p:nvGrpSpPr>
          <p:cNvPr id="32" name="Groupe 31"/>
          <p:cNvGrpSpPr/>
          <p:nvPr/>
        </p:nvGrpSpPr>
        <p:grpSpPr>
          <a:xfrm>
            <a:off x="942454" y="2812907"/>
            <a:ext cx="639173" cy="2628908"/>
            <a:chOff x="1839638" y="2572354"/>
            <a:chExt cx="639173" cy="2628908"/>
          </a:xfrm>
        </p:grpSpPr>
        <p:sp>
          <p:nvSpPr>
            <p:cNvPr id="33" name="Forme libre 32"/>
            <p:cNvSpPr/>
            <p:nvPr/>
          </p:nvSpPr>
          <p:spPr>
            <a:xfrm>
              <a:off x="1839638" y="2572354"/>
              <a:ext cx="300250" cy="2628908"/>
            </a:xfrm>
            <a:custGeom>
              <a:avLst/>
              <a:gdLst>
                <a:gd name="connsiteX0" fmla="*/ 150125 w 300250"/>
                <a:gd name="connsiteY0" fmla="*/ 0 h 2852382"/>
                <a:gd name="connsiteX1" fmla="*/ 163773 w 300250"/>
                <a:gd name="connsiteY1" fmla="*/ 95535 h 2852382"/>
                <a:gd name="connsiteX2" fmla="*/ 177420 w 300250"/>
                <a:gd name="connsiteY2" fmla="*/ 177421 h 2852382"/>
                <a:gd name="connsiteX3" fmla="*/ 136477 w 300250"/>
                <a:gd name="connsiteY3" fmla="*/ 313899 h 2852382"/>
                <a:gd name="connsiteX4" fmla="*/ 122829 w 300250"/>
                <a:gd name="connsiteY4" fmla="*/ 354842 h 2852382"/>
                <a:gd name="connsiteX5" fmla="*/ 109182 w 300250"/>
                <a:gd name="connsiteY5" fmla="*/ 395785 h 2852382"/>
                <a:gd name="connsiteX6" fmla="*/ 68238 w 300250"/>
                <a:gd name="connsiteY6" fmla="*/ 423081 h 2852382"/>
                <a:gd name="connsiteX7" fmla="*/ 54591 w 300250"/>
                <a:gd name="connsiteY7" fmla="*/ 464024 h 2852382"/>
                <a:gd name="connsiteX8" fmla="*/ 27295 w 300250"/>
                <a:gd name="connsiteY8" fmla="*/ 504967 h 2852382"/>
                <a:gd name="connsiteX9" fmla="*/ 0 w 300250"/>
                <a:gd name="connsiteY9" fmla="*/ 559558 h 2852382"/>
                <a:gd name="connsiteX10" fmla="*/ 13647 w 300250"/>
                <a:gd name="connsiteY10" fmla="*/ 818866 h 2852382"/>
                <a:gd name="connsiteX11" fmla="*/ 40943 w 300250"/>
                <a:gd name="connsiteY11" fmla="*/ 859809 h 2852382"/>
                <a:gd name="connsiteX12" fmla="*/ 54591 w 300250"/>
                <a:gd name="connsiteY12" fmla="*/ 914400 h 2852382"/>
                <a:gd name="connsiteX13" fmla="*/ 68238 w 300250"/>
                <a:gd name="connsiteY13" fmla="*/ 996287 h 2852382"/>
                <a:gd name="connsiteX14" fmla="*/ 81886 w 300250"/>
                <a:gd name="connsiteY14" fmla="*/ 1037230 h 2852382"/>
                <a:gd name="connsiteX15" fmla="*/ 109182 w 300250"/>
                <a:gd name="connsiteY15" fmla="*/ 1146412 h 2852382"/>
                <a:gd name="connsiteX16" fmla="*/ 136477 w 300250"/>
                <a:gd name="connsiteY16" fmla="*/ 1255594 h 2852382"/>
                <a:gd name="connsiteX17" fmla="*/ 122829 w 300250"/>
                <a:gd name="connsiteY17" fmla="*/ 1323833 h 2852382"/>
                <a:gd name="connsiteX18" fmla="*/ 177420 w 300250"/>
                <a:gd name="connsiteY18" fmla="*/ 1501254 h 2852382"/>
                <a:gd name="connsiteX19" fmla="*/ 218364 w 300250"/>
                <a:gd name="connsiteY19" fmla="*/ 1514902 h 2852382"/>
                <a:gd name="connsiteX20" fmla="*/ 259307 w 300250"/>
                <a:gd name="connsiteY20" fmla="*/ 1542197 h 2852382"/>
                <a:gd name="connsiteX21" fmla="*/ 286603 w 300250"/>
                <a:gd name="connsiteY21" fmla="*/ 1624084 h 2852382"/>
                <a:gd name="connsiteX22" fmla="*/ 300250 w 300250"/>
                <a:gd name="connsiteY22" fmla="*/ 1665027 h 2852382"/>
                <a:gd name="connsiteX23" fmla="*/ 259307 w 300250"/>
                <a:gd name="connsiteY23" fmla="*/ 1705970 h 2852382"/>
                <a:gd name="connsiteX24" fmla="*/ 245659 w 300250"/>
                <a:gd name="connsiteY24" fmla="*/ 1746914 h 2852382"/>
                <a:gd name="connsiteX25" fmla="*/ 204716 w 300250"/>
                <a:gd name="connsiteY25" fmla="*/ 1774209 h 2852382"/>
                <a:gd name="connsiteX26" fmla="*/ 191068 w 300250"/>
                <a:gd name="connsiteY26" fmla="*/ 1937982 h 2852382"/>
                <a:gd name="connsiteX27" fmla="*/ 232012 w 300250"/>
                <a:gd name="connsiteY27" fmla="*/ 1978926 h 2852382"/>
                <a:gd name="connsiteX28" fmla="*/ 232012 w 300250"/>
                <a:gd name="connsiteY28" fmla="*/ 2224585 h 2852382"/>
                <a:gd name="connsiteX29" fmla="*/ 191068 w 300250"/>
                <a:gd name="connsiteY29" fmla="*/ 2347415 h 2852382"/>
                <a:gd name="connsiteX30" fmla="*/ 177420 w 300250"/>
                <a:gd name="connsiteY30" fmla="*/ 2388358 h 2852382"/>
                <a:gd name="connsiteX31" fmla="*/ 150125 w 300250"/>
                <a:gd name="connsiteY31" fmla="*/ 2429302 h 2852382"/>
                <a:gd name="connsiteX32" fmla="*/ 122829 w 300250"/>
                <a:gd name="connsiteY32" fmla="*/ 2524836 h 2852382"/>
                <a:gd name="connsiteX33" fmla="*/ 136477 w 300250"/>
                <a:gd name="connsiteY33" fmla="*/ 2579427 h 2852382"/>
                <a:gd name="connsiteX34" fmla="*/ 177420 w 300250"/>
                <a:gd name="connsiteY34" fmla="*/ 2606723 h 2852382"/>
                <a:gd name="connsiteX35" fmla="*/ 204716 w 300250"/>
                <a:gd name="connsiteY35" fmla="*/ 2647666 h 2852382"/>
                <a:gd name="connsiteX36" fmla="*/ 191068 w 300250"/>
                <a:gd name="connsiteY36" fmla="*/ 2852382 h 2852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00250" h="2852382">
                  <a:moveTo>
                    <a:pt x="150125" y="0"/>
                  </a:moveTo>
                  <a:cubicBezTo>
                    <a:pt x="154674" y="31845"/>
                    <a:pt x="158882" y="63741"/>
                    <a:pt x="163773" y="95535"/>
                  </a:cubicBezTo>
                  <a:cubicBezTo>
                    <a:pt x="167981" y="122885"/>
                    <a:pt x="177420" y="149749"/>
                    <a:pt x="177420" y="177421"/>
                  </a:cubicBezTo>
                  <a:cubicBezTo>
                    <a:pt x="177420" y="198051"/>
                    <a:pt x="138067" y="309129"/>
                    <a:pt x="136477" y="313899"/>
                  </a:cubicBezTo>
                  <a:lnTo>
                    <a:pt x="122829" y="354842"/>
                  </a:lnTo>
                  <a:cubicBezTo>
                    <a:pt x="118280" y="368490"/>
                    <a:pt x="121152" y="387805"/>
                    <a:pt x="109182" y="395785"/>
                  </a:cubicBezTo>
                  <a:lnTo>
                    <a:pt x="68238" y="423081"/>
                  </a:lnTo>
                  <a:cubicBezTo>
                    <a:pt x="63689" y="436729"/>
                    <a:pt x="61025" y="451157"/>
                    <a:pt x="54591" y="464024"/>
                  </a:cubicBezTo>
                  <a:cubicBezTo>
                    <a:pt x="47256" y="478695"/>
                    <a:pt x="35433" y="490726"/>
                    <a:pt x="27295" y="504967"/>
                  </a:cubicBezTo>
                  <a:cubicBezTo>
                    <a:pt x="17201" y="522631"/>
                    <a:pt x="9098" y="541361"/>
                    <a:pt x="0" y="559558"/>
                  </a:cubicBezTo>
                  <a:cubicBezTo>
                    <a:pt x="4549" y="645994"/>
                    <a:pt x="1952" y="733104"/>
                    <a:pt x="13647" y="818866"/>
                  </a:cubicBezTo>
                  <a:cubicBezTo>
                    <a:pt x="15863" y="835118"/>
                    <a:pt x="34482" y="844733"/>
                    <a:pt x="40943" y="859809"/>
                  </a:cubicBezTo>
                  <a:cubicBezTo>
                    <a:pt x="48332" y="877049"/>
                    <a:pt x="50913" y="896007"/>
                    <a:pt x="54591" y="914400"/>
                  </a:cubicBezTo>
                  <a:cubicBezTo>
                    <a:pt x="60018" y="941535"/>
                    <a:pt x="62235" y="969274"/>
                    <a:pt x="68238" y="996287"/>
                  </a:cubicBezTo>
                  <a:cubicBezTo>
                    <a:pt x="71359" y="1010330"/>
                    <a:pt x="78101" y="1023351"/>
                    <a:pt x="81886" y="1037230"/>
                  </a:cubicBezTo>
                  <a:cubicBezTo>
                    <a:pt x="91757" y="1073422"/>
                    <a:pt x="97320" y="1110823"/>
                    <a:pt x="109182" y="1146412"/>
                  </a:cubicBezTo>
                  <a:cubicBezTo>
                    <a:pt x="130164" y="1209362"/>
                    <a:pt x="120008" y="1173249"/>
                    <a:pt x="136477" y="1255594"/>
                  </a:cubicBezTo>
                  <a:cubicBezTo>
                    <a:pt x="131928" y="1278340"/>
                    <a:pt x="122829" y="1300636"/>
                    <a:pt x="122829" y="1323833"/>
                  </a:cubicBezTo>
                  <a:cubicBezTo>
                    <a:pt x="122829" y="1396344"/>
                    <a:pt x="120683" y="1453973"/>
                    <a:pt x="177420" y="1501254"/>
                  </a:cubicBezTo>
                  <a:cubicBezTo>
                    <a:pt x="188472" y="1510464"/>
                    <a:pt x="205497" y="1508468"/>
                    <a:pt x="218364" y="1514902"/>
                  </a:cubicBezTo>
                  <a:cubicBezTo>
                    <a:pt x="233035" y="1522237"/>
                    <a:pt x="245659" y="1533099"/>
                    <a:pt x="259307" y="1542197"/>
                  </a:cubicBezTo>
                  <a:lnTo>
                    <a:pt x="286603" y="1624084"/>
                  </a:lnTo>
                  <a:lnTo>
                    <a:pt x="300250" y="1665027"/>
                  </a:lnTo>
                  <a:cubicBezTo>
                    <a:pt x="286602" y="1678675"/>
                    <a:pt x="270013" y="1689911"/>
                    <a:pt x="259307" y="1705970"/>
                  </a:cubicBezTo>
                  <a:cubicBezTo>
                    <a:pt x="251327" y="1717940"/>
                    <a:pt x="254646" y="1735680"/>
                    <a:pt x="245659" y="1746914"/>
                  </a:cubicBezTo>
                  <a:cubicBezTo>
                    <a:pt x="235413" y="1759722"/>
                    <a:pt x="218364" y="1765111"/>
                    <a:pt x="204716" y="1774209"/>
                  </a:cubicBezTo>
                  <a:cubicBezTo>
                    <a:pt x="182318" y="1841401"/>
                    <a:pt x="159563" y="1867096"/>
                    <a:pt x="191068" y="1937982"/>
                  </a:cubicBezTo>
                  <a:cubicBezTo>
                    <a:pt x="198907" y="1955620"/>
                    <a:pt x="218364" y="1965278"/>
                    <a:pt x="232012" y="1978926"/>
                  </a:cubicBezTo>
                  <a:cubicBezTo>
                    <a:pt x="242933" y="2099063"/>
                    <a:pt x="256374" y="2119014"/>
                    <a:pt x="232012" y="2224585"/>
                  </a:cubicBezTo>
                  <a:cubicBezTo>
                    <a:pt x="232011" y="2224589"/>
                    <a:pt x="197893" y="2326941"/>
                    <a:pt x="191068" y="2347415"/>
                  </a:cubicBezTo>
                  <a:cubicBezTo>
                    <a:pt x="186519" y="2361063"/>
                    <a:pt x="185400" y="2376388"/>
                    <a:pt x="177420" y="2388358"/>
                  </a:cubicBezTo>
                  <a:cubicBezTo>
                    <a:pt x="168322" y="2402006"/>
                    <a:pt x="157460" y="2414631"/>
                    <a:pt x="150125" y="2429302"/>
                  </a:cubicBezTo>
                  <a:cubicBezTo>
                    <a:pt x="140335" y="2448883"/>
                    <a:pt x="127202" y="2507343"/>
                    <a:pt x="122829" y="2524836"/>
                  </a:cubicBezTo>
                  <a:cubicBezTo>
                    <a:pt x="127378" y="2543033"/>
                    <a:pt x="126072" y="2563820"/>
                    <a:pt x="136477" y="2579427"/>
                  </a:cubicBezTo>
                  <a:cubicBezTo>
                    <a:pt x="145575" y="2593075"/>
                    <a:pt x="165822" y="2595125"/>
                    <a:pt x="177420" y="2606723"/>
                  </a:cubicBezTo>
                  <a:cubicBezTo>
                    <a:pt x="189018" y="2618321"/>
                    <a:pt x="195617" y="2634018"/>
                    <a:pt x="204716" y="2647666"/>
                  </a:cubicBezTo>
                  <a:cubicBezTo>
                    <a:pt x="190744" y="2843272"/>
                    <a:pt x="191068" y="2774883"/>
                    <a:pt x="191068" y="2852382"/>
                  </a:cubicBezTo>
                </a:path>
              </a:pathLst>
            </a:custGeom>
            <a:noFill/>
            <a:ln w="76200">
              <a:solidFill>
                <a:srgbClr val="FFC000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prstClr val="white"/>
                </a:solidFill>
              </a:endParaRPr>
            </a:p>
          </p:txBody>
        </p:sp>
        <p:sp>
          <p:nvSpPr>
            <p:cNvPr id="34" name="Forme libre 33"/>
            <p:cNvSpPr/>
            <p:nvPr/>
          </p:nvSpPr>
          <p:spPr>
            <a:xfrm>
              <a:off x="1888490" y="3063834"/>
              <a:ext cx="451262" cy="273132"/>
            </a:xfrm>
            <a:custGeom>
              <a:avLst/>
              <a:gdLst>
                <a:gd name="connsiteX0" fmla="*/ 0 w 451262"/>
                <a:gd name="connsiteY0" fmla="*/ 0 h 273132"/>
                <a:gd name="connsiteX1" fmla="*/ 35626 w 451262"/>
                <a:gd name="connsiteY1" fmla="*/ 130628 h 273132"/>
                <a:gd name="connsiteX2" fmla="*/ 59377 w 451262"/>
                <a:gd name="connsiteY2" fmla="*/ 166254 h 273132"/>
                <a:gd name="connsiteX3" fmla="*/ 95003 w 451262"/>
                <a:gd name="connsiteY3" fmla="*/ 190005 h 273132"/>
                <a:gd name="connsiteX4" fmla="*/ 130629 w 451262"/>
                <a:gd name="connsiteY4" fmla="*/ 225631 h 273132"/>
                <a:gd name="connsiteX5" fmla="*/ 261257 w 451262"/>
                <a:gd name="connsiteY5" fmla="*/ 261257 h 273132"/>
                <a:gd name="connsiteX6" fmla="*/ 296883 w 451262"/>
                <a:gd name="connsiteY6" fmla="*/ 273132 h 273132"/>
                <a:gd name="connsiteX7" fmla="*/ 451262 w 451262"/>
                <a:gd name="connsiteY7" fmla="*/ 261257 h 273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1262" h="273132">
                  <a:moveTo>
                    <a:pt x="0" y="0"/>
                  </a:moveTo>
                  <a:cubicBezTo>
                    <a:pt x="6373" y="31867"/>
                    <a:pt x="18406" y="104799"/>
                    <a:pt x="35626" y="130628"/>
                  </a:cubicBezTo>
                  <a:cubicBezTo>
                    <a:pt x="43543" y="142503"/>
                    <a:pt x="49285" y="156162"/>
                    <a:pt x="59377" y="166254"/>
                  </a:cubicBezTo>
                  <a:cubicBezTo>
                    <a:pt x="69469" y="176346"/>
                    <a:pt x="84039" y="180868"/>
                    <a:pt x="95003" y="190005"/>
                  </a:cubicBezTo>
                  <a:cubicBezTo>
                    <a:pt x="107905" y="200756"/>
                    <a:pt x="115948" y="217475"/>
                    <a:pt x="130629" y="225631"/>
                  </a:cubicBezTo>
                  <a:cubicBezTo>
                    <a:pt x="172319" y="248792"/>
                    <a:pt x="216603" y="250094"/>
                    <a:pt x="261257" y="261257"/>
                  </a:cubicBezTo>
                  <a:cubicBezTo>
                    <a:pt x="273401" y="264293"/>
                    <a:pt x="285008" y="269174"/>
                    <a:pt x="296883" y="273132"/>
                  </a:cubicBezTo>
                  <a:cubicBezTo>
                    <a:pt x="411525" y="258802"/>
                    <a:pt x="359972" y="261257"/>
                    <a:pt x="451262" y="261257"/>
                  </a:cubicBezTo>
                </a:path>
              </a:pathLst>
            </a:custGeom>
            <a:noFill/>
            <a:ln w="76200">
              <a:solidFill>
                <a:srgbClr val="FFC000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prstClr val="white"/>
                </a:solidFill>
              </a:endParaRPr>
            </a:p>
          </p:txBody>
        </p:sp>
        <p:sp>
          <p:nvSpPr>
            <p:cNvPr id="35" name="Forme libre 34"/>
            <p:cNvSpPr/>
            <p:nvPr/>
          </p:nvSpPr>
          <p:spPr>
            <a:xfrm>
              <a:off x="2027549" y="2579804"/>
              <a:ext cx="451262" cy="273132"/>
            </a:xfrm>
            <a:custGeom>
              <a:avLst/>
              <a:gdLst>
                <a:gd name="connsiteX0" fmla="*/ 0 w 451262"/>
                <a:gd name="connsiteY0" fmla="*/ 0 h 273132"/>
                <a:gd name="connsiteX1" fmla="*/ 35626 w 451262"/>
                <a:gd name="connsiteY1" fmla="*/ 130628 h 273132"/>
                <a:gd name="connsiteX2" fmla="*/ 59377 w 451262"/>
                <a:gd name="connsiteY2" fmla="*/ 166254 h 273132"/>
                <a:gd name="connsiteX3" fmla="*/ 95003 w 451262"/>
                <a:gd name="connsiteY3" fmla="*/ 190005 h 273132"/>
                <a:gd name="connsiteX4" fmla="*/ 130629 w 451262"/>
                <a:gd name="connsiteY4" fmla="*/ 225631 h 273132"/>
                <a:gd name="connsiteX5" fmla="*/ 261257 w 451262"/>
                <a:gd name="connsiteY5" fmla="*/ 261257 h 273132"/>
                <a:gd name="connsiteX6" fmla="*/ 296883 w 451262"/>
                <a:gd name="connsiteY6" fmla="*/ 273132 h 273132"/>
                <a:gd name="connsiteX7" fmla="*/ 451262 w 451262"/>
                <a:gd name="connsiteY7" fmla="*/ 261257 h 273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1262" h="273132">
                  <a:moveTo>
                    <a:pt x="0" y="0"/>
                  </a:moveTo>
                  <a:cubicBezTo>
                    <a:pt x="6373" y="31867"/>
                    <a:pt x="18406" y="104799"/>
                    <a:pt x="35626" y="130628"/>
                  </a:cubicBezTo>
                  <a:cubicBezTo>
                    <a:pt x="43543" y="142503"/>
                    <a:pt x="49285" y="156162"/>
                    <a:pt x="59377" y="166254"/>
                  </a:cubicBezTo>
                  <a:cubicBezTo>
                    <a:pt x="69469" y="176346"/>
                    <a:pt x="84039" y="180868"/>
                    <a:pt x="95003" y="190005"/>
                  </a:cubicBezTo>
                  <a:cubicBezTo>
                    <a:pt x="107905" y="200756"/>
                    <a:pt x="115948" y="217475"/>
                    <a:pt x="130629" y="225631"/>
                  </a:cubicBezTo>
                  <a:cubicBezTo>
                    <a:pt x="172319" y="248792"/>
                    <a:pt x="216603" y="250094"/>
                    <a:pt x="261257" y="261257"/>
                  </a:cubicBezTo>
                  <a:cubicBezTo>
                    <a:pt x="273401" y="264293"/>
                    <a:pt x="285008" y="269174"/>
                    <a:pt x="296883" y="273132"/>
                  </a:cubicBezTo>
                  <a:cubicBezTo>
                    <a:pt x="411525" y="258802"/>
                    <a:pt x="359972" y="261257"/>
                    <a:pt x="451262" y="261257"/>
                  </a:cubicBezTo>
                </a:path>
              </a:pathLst>
            </a:custGeom>
            <a:noFill/>
            <a:ln w="38100">
              <a:solidFill>
                <a:srgbClr val="FFC000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prstClr val="white"/>
                </a:solidFill>
              </a:endParaRPr>
            </a:p>
          </p:txBody>
        </p:sp>
      </p:grpSp>
      <p:sp>
        <p:nvSpPr>
          <p:cNvPr id="36" name="ZoneTexte 35"/>
          <p:cNvSpPr txBox="1"/>
          <p:nvPr/>
        </p:nvSpPr>
        <p:spPr>
          <a:xfrm>
            <a:off x="3707904" y="1350918"/>
            <a:ext cx="2638093" cy="769441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none" rtlCol="0">
            <a:spAutoFit/>
          </a:bodyPr>
          <a:lstStyle/>
          <a:p>
            <a:pPr algn="ctr"/>
            <a:r>
              <a:rPr lang="fr-FR" sz="2200" b="1" dirty="0" smtClean="0">
                <a:solidFill>
                  <a:prstClr val="white"/>
                </a:solidFill>
              </a:rPr>
              <a:t>Stock MO</a:t>
            </a:r>
          </a:p>
          <a:p>
            <a:pPr algn="ctr"/>
            <a:r>
              <a:rPr lang="fr-FR" sz="2200" b="1" dirty="0" smtClean="0">
                <a:solidFill>
                  <a:prstClr val="white"/>
                </a:solidFill>
              </a:rPr>
              <a:t>Gradient distribution</a:t>
            </a:r>
            <a:endParaRPr lang="fr-FR" sz="2200" b="1" dirty="0">
              <a:solidFill>
                <a:prstClr val="white"/>
              </a:solidFill>
            </a:endParaRPr>
          </a:p>
        </p:txBody>
      </p:sp>
      <p:sp>
        <p:nvSpPr>
          <p:cNvPr id="37" name="ZoneTexte 36"/>
          <p:cNvSpPr txBox="1"/>
          <p:nvPr/>
        </p:nvSpPr>
        <p:spPr>
          <a:xfrm>
            <a:off x="6804248" y="1350918"/>
            <a:ext cx="2276905" cy="769441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none" rtlCol="0">
            <a:spAutoFit/>
          </a:bodyPr>
          <a:lstStyle/>
          <a:p>
            <a:pPr algn="ctr"/>
            <a:r>
              <a:rPr lang="fr-FR" sz="2200" b="1" dirty="0" smtClean="0">
                <a:solidFill>
                  <a:prstClr val="white"/>
                </a:solidFill>
              </a:rPr>
              <a:t>porosité</a:t>
            </a:r>
          </a:p>
          <a:p>
            <a:pPr algn="ctr"/>
            <a:r>
              <a:rPr lang="fr-FR" sz="2200" b="1" dirty="0" smtClean="0">
                <a:solidFill>
                  <a:prstClr val="white"/>
                </a:solidFill>
              </a:rPr>
              <a:t>Stabilité structure</a:t>
            </a:r>
            <a:endParaRPr lang="fr-FR" sz="2200" b="1" dirty="0">
              <a:solidFill>
                <a:prstClr val="white"/>
              </a:solidFill>
            </a:endParaRPr>
          </a:p>
        </p:txBody>
      </p:sp>
      <p:sp>
        <p:nvSpPr>
          <p:cNvPr id="38" name="Flèche droite 37"/>
          <p:cNvSpPr/>
          <p:nvPr/>
        </p:nvSpPr>
        <p:spPr>
          <a:xfrm>
            <a:off x="3419872" y="1613041"/>
            <a:ext cx="233103" cy="245194"/>
          </a:xfrm>
          <a:prstGeom prst="rightArrow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prstClr val="white"/>
              </a:solidFill>
            </a:endParaRPr>
          </a:p>
        </p:txBody>
      </p:sp>
      <p:sp>
        <p:nvSpPr>
          <p:cNvPr id="39" name="Flèche droite 38"/>
          <p:cNvSpPr/>
          <p:nvPr/>
        </p:nvSpPr>
        <p:spPr>
          <a:xfrm>
            <a:off x="6444208" y="1613041"/>
            <a:ext cx="233103" cy="245194"/>
          </a:xfrm>
          <a:prstGeom prst="rightArrow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prstClr val="white"/>
              </a:solidFill>
            </a:endParaRPr>
          </a:p>
        </p:txBody>
      </p:sp>
      <p:sp>
        <p:nvSpPr>
          <p:cNvPr id="16" name="ZoneTexte 15"/>
          <p:cNvSpPr txBox="1"/>
          <p:nvPr/>
        </p:nvSpPr>
        <p:spPr>
          <a:xfrm>
            <a:off x="1355996" y="5361716"/>
            <a:ext cx="97744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3600" b="1" dirty="0" smtClean="0">
                <a:solidFill>
                  <a:srgbClr val="33CCFF"/>
                </a:solidFill>
                <a:effectLst>
                  <a:innerShdw blurRad="63500" dist="50800" dir="13500000">
                    <a:prstClr val="black">
                      <a:alpha val="50000"/>
                    </a:prstClr>
                  </a:innerShdw>
                </a:effectLst>
              </a:rPr>
              <a:t>EAU</a:t>
            </a:r>
            <a:endParaRPr lang="fr-FR" sz="3600" b="1" dirty="0">
              <a:solidFill>
                <a:srgbClr val="33CCFF"/>
              </a:solidFill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</a:endParaRPr>
          </a:p>
        </p:txBody>
      </p:sp>
      <p:cxnSp>
        <p:nvCxnSpPr>
          <p:cNvPr id="43" name="Connecteur droit avec flèche 42"/>
          <p:cNvCxnSpPr/>
          <p:nvPr/>
        </p:nvCxnSpPr>
        <p:spPr>
          <a:xfrm flipH="1">
            <a:off x="1524544" y="2603669"/>
            <a:ext cx="269809" cy="321275"/>
          </a:xfrm>
          <a:prstGeom prst="straightConnector1">
            <a:avLst/>
          </a:prstGeom>
          <a:ln w="57150">
            <a:solidFill>
              <a:schemeClr val="bg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Connecteur droit avec flèche 48"/>
          <p:cNvCxnSpPr/>
          <p:nvPr/>
        </p:nvCxnSpPr>
        <p:spPr>
          <a:xfrm>
            <a:off x="827584" y="2597144"/>
            <a:ext cx="182733" cy="321275"/>
          </a:xfrm>
          <a:prstGeom prst="straightConnector1">
            <a:avLst/>
          </a:prstGeom>
          <a:ln w="57150">
            <a:solidFill>
              <a:schemeClr val="bg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ZoneTexte 50"/>
          <p:cNvSpPr txBox="1"/>
          <p:nvPr/>
        </p:nvSpPr>
        <p:spPr>
          <a:xfrm>
            <a:off x="3393270" y="4953362"/>
            <a:ext cx="2336102" cy="707886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fr-FR" sz="2000" b="1" dirty="0" smtClean="0">
                <a:solidFill>
                  <a:prstClr val="white"/>
                </a:solidFill>
                <a:sym typeface="Wingdings" panose="05000000000000000000" pitchFamily="2" charset="2"/>
              </a:rPr>
              <a:t>Flux et qualité des eaux</a:t>
            </a:r>
          </a:p>
        </p:txBody>
      </p:sp>
      <p:sp>
        <p:nvSpPr>
          <p:cNvPr id="52" name="Flèche droite 51"/>
          <p:cNvSpPr/>
          <p:nvPr/>
        </p:nvSpPr>
        <p:spPr>
          <a:xfrm>
            <a:off x="5966550" y="5128022"/>
            <a:ext cx="233103" cy="245194"/>
          </a:xfrm>
          <a:prstGeom prst="rightArrow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FFC000"/>
              </a:solidFill>
            </a:endParaRPr>
          </a:p>
        </p:txBody>
      </p:sp>
      <p:sp>
        <p:nvSpPr>
          <p:cNvPr id="29" name="ZoneTexte 28"/>
          <p:cNvSpPr txBox="1"/>
          <p:nvPr/>
        </p:nvSpPr>
        <p:spPr>
          <a:xfrm>
            <a:off x="3372104" y="4202896"/>
            <a:ext cx="2336102" cy="40011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fr-FR" sz="2000" b="1" dirty="0" smtClean="0">
                <a:solidFill>
                  <a:prstClr val="white"/>
                </a:solidFill>
                <a:sym typeface="Wingdings" panose="05000000000000000000" pitchFamily="2" charset="2"/>
              </a:rPr>
              <a:t>Erosion</a:t>
            </a:r>
          </a:p>
        </p:txBody>
      </p:sp>
      <p:sp>
        <p:nvSpPr>
          <p:cNvPr id="40" name="Flèche droite 39"/>
          <p:cNvSpPr/>
          <p:nvPr/>
        </p:nvSpPr>
        <p:spPr>
          <a:xfrm rot="2486337" flipV="1">
            <a:off x="5797324" y="4545767"/>
            <a:ext cx="504119" cy="191757"/>
          </a:xfrm>
          <a:prstGeom prst="rightArrow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17606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FR" b="1" dirty="0" smtClean="0"/>
              <a:t>Trade-off potentiel: lixiviation de NO</a:t>
            </a:r>
            <a:r>
              <a:rPr lang="fr-FR" b="1" baseline="-25000" dirty="0" smtClean="0"/>
              <a:t>3</a:t>
            </a:r>
            <a:endParaRPr lang="fr-FR" b="1" baseline="-25000" dirty="0"/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600" y="1988840"/>
            <a:ext cx="6480720" cy="38884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ZoneTexte 4"/>
          <p:cNvSpPr txBox="1"/>
          <p:nvPr/>
        </p:nvSpPr>
        <p:spPr>
          <a:xfrm>
            <a:off x="251520" y="1196752"/>
            <a:ext cx="866729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Flux de nitrates plus importants dans les </a:t>
            </a:r>
            <a:r>
              <a:rPr lang="fr-FR" b="1" dirty="0" err="1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lysimètres</a:t>
            </a:r>
            <a:r>
              <a:rPr lang="fr-FR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du traitement DVB à 1m de profondeur (kg/ha), hiver 2012/2013</a:t>
            </a:r>
            <a:endParaRPr lang="fr-FR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004047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14"/>
          <p:cNvSpPr>
            <a:spLocks noGrp="1" noChangeArrowheads="1"/>
          </p:cNvSpPr>
          <p:nvPr>
            <p:ph type="title"/>
          </p:nvPr>
        </p:nvSpPr>
        <p:spPr bwMode="auto"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normAutofit/>
          </a:bodyPr>
          <a:lstStyle/>
          <a:p>
            <a:pPr algn="ctr"/>
            <a:r>
              <a:rPr lang="en-GB" b="1" dirty="0" smtClean="0">
                <a:sym typeface="Wingdings" panose="05000000000000000000" pitchFamily="2" charset="2"/>
              </a:rPr>
              <a:t>À </a:t>
            </a:r>
            <a:r>
              <a:rPr lang="en-GB" b="1" dirty="0" err="1" smtClean="0">
                <a:sym typeface="Wingdings" panose="05000000000000000000" pitchFamily="2" charset="2"/>
              </a:rPr>
              <a:t>retenir</a:t>
            </a:r>
            <a:endParaRPr lang="en-US" sz="3600" b="1" dirty="0">
              <a:solidFill>
                <a:schemeClr val="bg1"/>
              </a:solidFill>
            </a:endParaRPr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quarter" idx="10"/>
          </p:nvPr>
        </p:nvSpPr>
        <p:spPr>
          <a:xfrm>
            <a:off x="179512" y="1196752"/>
            <a:ext cx="8784976" cy="4752528"/>
          </a:xfrm>
          <a:solidFill>
            <a:schemeClr val="accent3">
              <a:lumMod val="20000"/>
              <a:lumOff val="80000"/>
            </a:schemeClr>
          </a:solidFill>
        </p:spPr>
        <p:txBody>
          <a:bodyPr>
            <a:normAutofit fontScale="92500" lnSpcReduction="10000"/>
          </a:bodyPr>
          <a:lstStyle/>
          <a:p>
            <a:pPr marL="0" indent="0">
              <a:buNone/>
            </a:pPr>
            <a:r>
              <a:rPr lang="fr-FR" dirty="0" smtClean="0">
                <a:solidFill>
                  <a:schemeClr val="tx1"/>
                </a:solidFill>
              </a:rPr>
              <a:t>Augmentation des teneurs en MO </a:t>
            </a:r>
          </a:p>
          <a:p>
            <a:pPr lvl="1">
              <a:buClrTx/>
              <a:buFont typeface="Wingdings" panose="05000000000000000000" pitchFamily="2" charset="2"/>
              <a:buChar char="§"/>
            </a:pPr>
            <a:r>
              <a:rPr lang="fr-FR" dirty="0">
                <a:solidFill>
                  <a:schemeClr val="tx1"/>
                </a:solidFill>
                <a:sym typeface="Wingdings" panose="05000000000000000000" pitchFamily="2" charset="2"/>
              </a:rPr>
              <a:t>A</a:t>
            </a:r>
            <a:r>
              <a:rPr lang="fr-FR" dirty="0" smtClean="0">
                <a:solidFill>
                  <a:schemeClr val="tx1"/>
                </a:solidFill>
                <a:sym typeface="Wingdings" panose="05000000000000000000" pitchFamily="2" charset="2"/>
              </a:rPr>
              <a:t>ugmentation activité biologique de la porosité </a:t>
            </a:r>
          </a:p>
          <a:p>
            <a:pPr lvl="1">
              <a:buClrTx/>
              <a:buFont typeface="Wingdings" panose="05000000000000000000" pitchFamily="2" charset="2"/>
              <a:buChar char="§"/>
            </a:pPr>
            <a:r>
              <a:rPr lang="fr-FR" dirty="0" smtClean="0">
                <a:solidFill>
                  <a:schemeClr val="tx1"/>
                </a:solidFill>
                <a:sym typeface="Wingdings" panose="05000000000000000000" pitchFamily="2" charset="2"/>
              </a:rPr>
              <a:t>Tendance à l’augmentation de la rétention en eau et eau disponible</a:t>
            </a:r>
            <a:r>
              <a:rPr lang="fr-FR" dirty="0" smtClean="0">
                <a:sym typeface="Wingdings" panose="05000000000000000000" pitchFamily="2" charset="2"/>
              </a:rPr>
              <a:t> </a:t>
            </a:r>
            <a:r>
              <a:rPr lang="fr-FR" b="1" dirty="0" smtClean="0">
                <a:solidFill>
                  <a:srgbClr val="156913"/>
                </a:solidFill>
                <a:sym typeface="Wingdings" panose="05000000000000000000" pitchFamily="2" charset="2"/>
              </a:rPr>
              <a:t> économie d’eau d’irrigation  (DVB&gt;OMR et BIO&gt;FUM) ≈ 1 tour d’irrigation</a:t>
            </a:r>
          </a:p>
          <a:p>
            <a:pPr lvl="1">
              <a:buClrTx/>
              <a:buFont typeface="Wingdings" panose="05000000000000000000" pitchFamily="2" charset="2"/>
              <a:buChar char="§"/>
            </a:pPr>
            <a:r>
              <a:rPr lang="fr-FR" dirty="0" smtClean="0">
                <a:solidFill>
                  <a:schemeClr val="tx1"/>
                </a:solidFill>
                <a:sym typeface="Wingdings" panose="05000000000000000000" pitchFamily="2" charset="2"/>
              </a:rPr>
              <a:t>Augmentation des limites de plasticité  travail du sol possible plus tôt (FUM≈ DVB &gt; OMR et BIO)  </a:t>
            </a:r>
            <a:r>
              <a:rPr lang="fr-FR" b="1" dirty="0" smtClean="0">
                <a:solidFill>
                  <a:srgbClr val="156913"/>
                </a:solidFill>
                <a:sym typeface="Wingdings" panose="05000000000000000000" pitchFamily="2" charset="2"/>
              </a:rPr>
              <a:t> augmentation des jours disponibles</a:t>
            </a:r>
          </a:p>
          <a:p>
            <a:pPr lvl="1">
              <a:buClrTx/>
              <a:buFont typeface="Wingdings" panose="05000000000000000000" pitchFamily="2" charset="2"/>
              <a:buChar char="§"/>
            </a:pPr>
            <a:r>
              <a:rPr lang="fr-FR" dirty="0" smtClean="0">
                <a:solidFill>
                  <a:schemeClr val="tx1"/>
                </a:solidFill>
                <a:sym typeface="Wingdings" panose="05000000000000000000" pitchFamily="2" charset="2"/>
              </a:rPr>
              <a:t>Augmentation infiltration: moins de stagnation d’eau (diminue N</a:t>
            </a:r>
            <a:r>
              <a:rPr lang="fr-FR" baseline="-25000" dirty="0" smtClean="0">
                <a:solidFill>
                  <a:schemeClr val="tx1"/>
                </a:solidFill>
                <a:sym typeface="Wingdings" panose="05000000000000000000" pitchFamily="2" charset="2"/>
              </a:rPr>
              <a:t>2</a:t>
            </a:r>
            <a:r>
              <a:rPr lang="fr-FR" dirty="0" smtClean="0">
                <a:solidFill>
                  <a:schemeClr val="tx1"/>
                </a:solidFill>
                <a:sym typeface="Wingdings" panose="05000000000000000000" pitchFamily="2" charset="2"/>
              </a:rPr>
              <a:t>O)</a:t>
            </a:r>
          </a:p>
          <a:p>
            <a:pPr lvl="1">
              <a:buClrTx/>
              <a:buFont typeface="Wingdings" panose="05000000000000000000" pitchFamily="2" charset="2"/>
              <a:buChar char="§"/>
            </a:pPr>
            <a:r>
              <a:rPr lang="fr-FR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Différences restent faibles </a:t>
            </a:r>
            <a:r>
              <a:rPr lang="fr-FR" dirty="0" smtClean="0">
                <a:solidFill>
                  <a:schemeClr val="tx1"/>
                </a:solidFill>
                <a:sym typeface="Wingdings" panose="05000000000000000000" pitchFamily="2" charset="2"/>
              </a:rPr>
              <a:t>malgré des augmentations marquées de MO</a:t>
            </a:r>
          </a:p>
          <a:p>
            <a:r>
              <a:rPr lang="fr-FR" b="1" dirty="0" smtClean="0">
                <a:solidFill>
                  <a:srgbClr val="FF0000"/>
                </a:solidFill>
                <a:sym typeface="Wingdings" panose="05000000000000000000" pitchFamily="2" charset="2"/>
              </a:rPr>
              <a:t>Trade-off possible: plus de lixiviation d’éléments dans les eaux</a:t>
            </a:r>
          </a:p>
          <a:p>
            <a:endParaRPr lang="fr-FR" b="1" dirty="0"/>
          </a:p>
        </p:txBody>
      </p:sp>
    </p:spTree>
    <p:extLst>
      <p:ext uri="{BB962C8B-B14F-4D97-AF65-F5344CB8AC3E}">
        <p14:creationId xmlns:p14="http://schemas.microsoft.com/office/powerpoint/2010/main" val="13859219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57200" y="-243408"/>
            <a:ext cx="8229600" cy="1143000"/>
          </a:xfrm>
        </p:spPr>
        <p:txBody>
          <a:bodyPr/>
          <a:lstStyle/>
          <a:p>
            <a:r>
              <a:rPr lang="fr-FR" b="1" dirty="0" smtClean="0"/>
              <a:t>Synthèse</a:t>
            </a:r>
            <a:endParaRPr lang="fr-FR" b="1" dirty="0"/>
          </a:p>
        </p:txBody>
      </p:sp>
      <p:sp>
        <p:nvSpPr>
          <p:cNvPr id="4" name="Espace réservé du contenu 2"/>
          <p:cNvSpPr txBox="1">
            <a:spLocks/>
          </p:cNvSpPr>
          <p:nvPr/>
        </p:nvSpPr>
        <p:spPr>
          <a:xfrm>
            <a:off x="107504" y="760140"/>
            <a:ext cx="4186808" cy="5261148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chemeClr val="accent6">
                <a:lumMod val="75000"/>
              </a:schemeClr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4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fr-FR" sz="1600" dirty="0" smtClean="0"/>
          </a:p>
          <a:p>
            <a:pPr marL="0" indent="0">
              <a:buFont typeface="Arial" panose="020B0604020202020204" pitchFamily="34" charset="0"/>
              <a:buNone/>
            </a:pPr>
            <a:endParaRPr lang="fr-FR" sz="1600" dirty="0"/>
          </a:p>
        </p:txBody>
      </p:sp>
      <p:sp>
        <p:nvSpPr>
          <p:cNvPr id="5" name="ZoneTexte 4"/>
          <p:cNvSpPr txBox="1"/>
          <p:nvPr/>
        </p:nvSpPr>
        <p:spPr>
          <a:xfrm>
            <a:off x="3059832" y="760140"/>
            <a:ext cx="1224136" cy="369332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r>
              <a:rPr lang="fr-FR" dirty="0" smtClean="0"/>
              <a:t>PRO </a:t>
            </a:r>
            <a:endParaRPr lang="fr-FR" dirty="0"/>
          </a:p>
        </p:txBody>
      </p:sp>
      <p:sp>
        <p:nvSpPr>
          <p:cNvPr id="6" name="Espace réservé du contenu 2"/>
          <p:cNvSpPr txBox="1">
            <a:spLocks/>
          </p:cNvSpPr>
          <p:nvPr/>
        </p:nvSpPr>
        <p:spPr>
          <a:xfrm>
            <a:off x="4741913" y="760140"/>
            <a:ext cx="4186808" cy="5261148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chemeClr val="accent6">
                <a:lumMod val="75000"/>
              </a:schemeClr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4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endParaRPr lang="fr-FR" sz="1600" u="sng" dirty="0" smtClean="0">
              <a:solidFill>
                <a:schemeClr val="tx1"/>
              </a:solidFill>
            </a:endParaRPr>
          </a:p>
          <a:p>
            <a:pPr marL="0" indent="0">
              <a:buFont typeface="Arial" panose="020B0604020202020204" pitchFamily="34" charset="0"/>
              <a:buNone/>
            </a:pPr>
            <a:r>
              <a:rPr lang="fr-FR" sz="1600" u="sng" dirty="0" smtClean="0">
                <a:solidFill>
                  <a:schemeClr val="tx1"/>
                </a:solidFill>
              </a:rPr>
              <a:t>Erosion :</a:t>
            </a:r>
          </a:p>
          <a:p>
            <a:pPr algn="just"/>
            <a:r>
              <a:rPr lang="fr-FR" sz="1600" dirty="0" smtClean="0">
                <a:solidFill>
                  <a:schemeClr val="tx1"/>
                </a:solidFill>
              </a:rPr>
              <a:t>Elle est diminuée en situation de sols battants  (présence de résidus en surface et amélioration de la stabilité structurale)</a:t>
            </a:r>
          </a:p>
          <a:p>
            <a:pPr algn="just"/>
            <a:endParaRPr lang="fr-FR" sz="1600" dirty="0">
              <a:solidFill>
                <a:schemeClr val="tx1"/>
              </a:solidFill>
            </a:endParaRPr>
          </a:p>
          <a:p>
            <a:pPr marL="0" indent="0">
              <a:buNone/>
            </a:pPr>
            <a:r>
              <a:rPr lang="fr-FR" sz="1600" u="sng" dirty="0" smtClean="0">
                <a:solidFill>
                  <a:schemeClr val="tx1"/>
                </a:solidFill>
              </a:rPr>
              <a:t>Phosphore:</a:t>
            </a:r>
            <a:endParaRPr lang="fr-FR" sz="1600" u="sng" dirty="0">
              <a:solidFill>
                <a:schemeClr val="tx1"/>
              </a:solidFill>
            </a:endParaRPr>
          </a:p>
          <a:p>
            <a:pPr algn="just"/>
            <a:r>
              <a:rPr lang="fr-FR" sz="1600" dirty="0" smtClean="0">
                <a:solidFill>
                  <a:schemeClr val="tx1"/>
                </a:solidFill>
              </a:rPr>
              <a:t>Le phosphore dans sa forme particulaire est moins transféré en surface (lien avec l’érosion)</a:t>
            </a:r>
          </a:p>
          <a:p>
            <a:pPr marL="0" lvl="0" indent="0">
              <a:spcBef>
                <a:spcPts val="0"/>
              </a:spcBef>
              <a:buNone/>
            </a:pPr>
            <a:endParaRPr lang="fr-FR" sz="1600" u="sng" dirty="0" smtClean="0">
              <a:solidFill>
                <a:schemeClr val="tx1"/>
              </a:solidFill>
            </a:endParaRPr>
          </a:p>
          <a:p>
            <a:pPr marL="0" lvl="0" indent="0">
              <a:spcBef>
                <a:spcPts val="0"/>
              </a:spcBef>
              <a:buNone/>
            </a:pPr>
            <a:r>
              <a:rPr lang="fr-FR" sz="1600" u="sng" dirty="0" smtClean="0">
                <a:solidFill>
                  <a:schemeClr val="tx1"/>
                </a:solidFill>
              </a:rPr>
              <a:t>Les </a:t>
            </a:r>
            <a:r>
              <a:rPr lang="fr-FR" sz="1600" u="sng" dirty="0" err="1">
                <a:solidFill>
                  <a:schemeClr val="tx1"/>
                </a:solidFill>
              </a:rPr>
              <a:t>Phytos</a:t>
            </a:r>
            <a:r>
              <a:rPr lang="fr-FR" sz="1600" u="sng" dirty="0">
                <a:solidFill>
                  <a:schemeClr val="tx1"/>
                </a:solidFill>
              </a:rPr>
              <a:t> </a:t>
            </a:r>
            <a:r>
              <a:rPr lang="fr-FR" sz="1600" u="sng" dirty="0" smtClean="0">
                <a:solidFill>
                  <a:schemeClr val="tx1"/>
                </a:solidFill>
              </a:rPr>
              <a:t>:</a:t>
            </a:r>
            <a:endParaRPr lang="fr-FR" sz="1600" dirty="0">
              <a:solidFill>
                <a:schemeClr val="tx1"/>
              </a:solidFill>
            </a:endParaRPr>
          </a:p>
          <a:p>
            <a:pPr algn="just"/>
            <a:r>
              <a:rPr lang="fr-FR" sz="1600" dirty="0" smtClean="0">
                <a:solidFill>
                  <a:schemeClr val="tx1"/>
                </a:solidFill>
              </a:rPr>
              <a:t>Transferts liés à la battance (pluies d’orages) sont diminués</a:t>
            </a:r>
          </a:p>
          <a:p>
            <a:pPr algn="just"/>
            <a:r>
              <a:rPr lang="fr-FR" sz="1600" dirty="0" smtClean="0">
                <a:solidFill>
                  <a:schemeClr val="tx1"/>
                </a:solidFill>
              </a:rPr>
              <a:t>Transferts liés à la saturation augmentés</a:t>
            </a:r>
          </a:p>
          <a:p>
            <a:pPr marL="0" indent="0" algn="just">
              <a:buNone/>
            </a:pPr>
            <a:endParaRPr lang="fr-FR" sz="1600" dirty="0" smtClean="0">
              <a:solidFill>
                <a:schemeClr val="tx1"/>
              </a:solidFill>
            </a:endParaRPr>
          </a:p>
          <a:p>
            <a:pPr marL="0" indent="0" algn="just">
              <a:buNone/>
            </a:pPr>
            <a:r>
              <a:rPr lang="fr-FR" sz="1600" dirty="0" smtClean="0">
                <a:solidFill>
                  <a:schemeClr val="tx1"/>
                </a:solidFill>
              </a:rPr>
              <a:t>Le seul changement d’outil ne suffit pas pour améliorer la qualité de l’eau. Nécessité d’avoir une approche globale à l’échelle du système</a:t>
            </a:r>
          </a:p>
          <a:p>
            <a:pPr marL="0" indent="0" algn="just">
              <a:buNone/>
            </a:pPr>
            <a:endParaRPr lang="fr-FR" sz="1600" dirty="0">
              <a:solidFill>
                <a:schemeClr val="tx1"/>
              </a:solidFill>
            </a:endParaRPr>
          </a:p>
          <a:p>
            <a:pPr marL="0" indent="0" algn="just">
              <a:buNone/>
            </a:pPr>
            <a:endParaRPr lang="fr-FR" sz="1600" dirty="0" smtClean="0">
              <a:solidFill>
                <a:schemeClr val="tx1"/>
              </a:solidFill>
            </a:endParaRPr>
          </a:p>
          <a:p>
            <a:pPr marL="0" indent="0" algn="just">
              <a:buNone/>
            </a:pPr>
            <a:endParaRPr lang="fr-FR" sz="1600" dirty="0">
              <a:solidFill>
                <a:schemeClr val="tx1"/>
              </a:solidFill>
            </a:endParaRPr>
          </a:p>
        </p:txBody>
      </p:sp>
      <p:sp>
        <p:nvSpPr>
          <p:cNvPr id="7" name="ZoneTexte 6"/>
          <p:cNvSpPr txBox="1"/>
          <p:nvPr/>
        </p:nvSpPr>
        <p:spPr>
          <a:xfrm>
            <a:off x="7516568" y="760140"/>
            <a:ext cx="1440160" cy="369332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r>
              <a:rPr lang="fr-FR" dirty="0" smtClean="0"/>
              <a:t> TCSL</a:t>
            </a:r>
            <a:endParaRPr lang="fr-FR" dirty="0"/>
          </a:p>
        </p:txBody>
      </p:sp>
      <p:sp>
        <p:nvSpPr>
          <p:cNvPr id="3" name="ZoneTexte 2"/>
          <p:cNvSpPr txBox="1"/>
          <p:nvPr/>
        </p:nvSpPr>
        <p:spPr>
          <a:xfrm>
            <a:off x="107504" y="1124744"/>
            <a:ext cx="4176463" cy="45243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600" u="sng" dirty="0" smtClean="0"/>
              <a:t>Disponibilité de l’eau</a:t>
            </a:r>
            <a:endParaRPr lang="fr-FR" sz="1600" dirty="0"/>
          </a:p>
          <a:p>
            <a:pPr>
              <a:buFont typeface="Wingdings" panose="05000000000000000000" pitchFamily="2" charset="2"/>
              <a:buChar char="§"/>
            </a:pPr>
            <a:r>
              <a:rPr lang="fr-FR" sz="1600" dirty="0"/>
              <a:t>On observe une tendance à augmenter la réserve utile des sols (via l’horizon de surface) </a:t>
            </a:r>
            <a:r>
              <a:rPr lang="fr-FR" sz="1600" dirty="0">
                <a:sym typeface="Wingdings" panose="05000000000000000000" pitchFamily="2" charset="2"/>
              </a:rPr>
              <a:t> économie </a:t>
            </a:r>
            <a:r>
              <a:rPr lang="fr-FR" sz="1600" dirty="0" smtClean="0">
                <a:sym typeface="Wingdings" panose="05000000000000000000" pitchFamily="2" charset="2"/>
              </a:rPr>
              <a:t>d’irrigation</a:t>
            </a:r>
          </a:p>
          <a:p>
            <a:endParaRPr lang="fr-FR" sz="1600" dirty="0" smtClean="0">
              <a:sym typeface="Wingdings" panose="05000000000000000000" pitchFamily="2" charset="2"/>
            </a:endParaRPr>
          </a:p>
          <a:p>
            <a:r>
              <a:rPr lang="fr-FR" sz="1600" u="sng" dirty="0" smtClean="0">
                <a:sym typeface="Wingdings" panose="05000000000000000000" pitchFamily="2" charset="2"/>
              </a:rPr>
              <a:t>Jours disponibles</a:t>
            </a:r>
            <a:endParaRPr lang="fr-FR" sz="1600" u="sng" dirty="0">
              <a:sym typeface="Wingdings" panose="05000000000000000000" pitchFamily="2" charset="2"/>
            </a:endParaRPr>
          </a:p>
          <a:p>
            <a:pPr>
              <a:buFont typeface="Wingdings" panose="05000000000000000000" pitchFamily="2" charset="2"/>
              <a:buChar char="§"/>
            </a:pPr>
            <a:r>
              <a:rPr lang="fr-FR" sz="1600" dirty="0">
                <a:sym typeface="Wingdings" panose="05000000000000000000" pitchFamily="2" charset="2"/>
              </a:rPr>
              <a:t>Le ressuyage plus rapide </a:t>
            </a:r>
            <a:r>
              <a:rPr lang="fr-FR" sz="1600" dirty="0" smtClean="0">
                <a:sym typeface="Wingdings" panose="05000000000000000000" pitchFamily="2" charset="2"/>
              </a:rPr>
              <a:t>tend à permettre de </a:t>
            </a:r>
            <a:r>
              <a:rPr lang="fr-FR" sz="1600" dirty="0">
                <a:sym typeface="Wingdings" panose="05000000000000000000" pitchFamily="2" charset="2"/>
              </a:rPr>
              <a:t>rentrer plus rapidement dans les parcelles sans risque de tassement pour le travail du </a:t>
            </a:r>
            <a:r>
              <a:rPr lang="fr-FR" sz="1600" dirty="0" smtClean="0">
                <a:sym typeface="Wingdings" panose="05000000000000000000" pitchFamily="2" charset="2"/>
              </a:rPr>
              <a:t>sol</a:t>
            </a:r>
          </a:p>
          <a:p>
            <a:endParaRPr lang="fr-FR" sz="1600" dirty="0">
              <a:sym typeface="Wingdings" panose="05000000000000000000" pitchFamily="2" charset="2"/>
            </a:endParaRPr>
          </a:p>
          <a:p>
            <a:r>
              <a:rPr lang="fr-FR" sz="1600" u="sng" dirty="0" smtClean="0">
                <a:sym typeface="Wingdings" panose="05000000000000000000" pitchFamily="2" charset="2"/>
              </a:rPr>
              <a:t>Intensité des effets</a:t>
            </a:r>
            <a:endParaRPr lang="fr-FR" sz="1600" u="sng" dirty="0">
              <a:sym typeface="Wingdings" panose="05000000000000000000" pitchFamily="2" charset="2"/>
            </a:endParaRPr>
          </a:p>
          <a:p>
            <a:pPr>
              <a:buFont typeface="Wingdings" panose="05000000000000000000" pitchFamily="2" charset="2"/>
              <a:buChar char="§"/>
            </a:pPr>
            <a:r>
              <a:rPr lang="fr-FR" sz="1600" dirty="0">
                <a:sym typeface="Wingdings" panose="05000000000000000000" pitchFamily="2" charset="2"/>
              </a:rPr>
              <a:t>Effets restent faibles malgré des différences importantes en </a:t>
            </a:r>
            <a:r>
              <a:rPr lang="fr-FR" sz="1600" dirty="0" smtClean="0">
                <a:sym typeface="Wingdings" panose="05000000000000000000" pitchFamily="2" charset="2"/>
              </a:rPr>
              <a:t>MO</a:t>
            </a:r>
          </a:p>
          <a:p>
            <a:endParaRPr lang="fr-FR" sz="1600" dirty="0">
              <a:sym typeface="Wingdings" panose="05000000000000000000" pitchFamily="2" charset="2"/>
            </a:endParaRPr>
          </a:p>
          <a:p>
            <a:r>
              <a:rPr lang="fr-FR" sz="1600" u="sng" dirty="0" smtClean="0">
                <a:sym typeface="Wingdings" panose="05000000000000000000" pitchFamily="2" charset="2"/>
              </a:rPr>
              <a:t>Trade-off</a:t>
            </a:r>
            <a:r>
              <a:rPr lang="fr-FR" sz="1600" dirty="0" smtClean="0">
                <a:sym typeface="Wingdings" panose="05000000000000000000" pitchFamily="2" charset="2"/>
              </a:rPr>
              <a:t>:  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fr-FR" sz="1600" dirty="0" smtClean="0">
                <a:sym typeface="Wingdings" panose="05000000000000000000" pitchFamily="2" charset="2"/>
              </a:rPr>
              <a:t>Attention à lixiviation d’éléments. </a:t>
            </a:r>
          </a:p>
          <a:p>
            <a:endParaRPr lang="fr-FR" sz="1600" dirty="0" smtClean="0">
              <a:sym typeface="Wingdings" panose="05000000000000000000" pitchFamily="2" charset="2"/>
            </a:endParaRPr>
          </a:p>
          <a:p>
            <a:r>
              <a:rPr lang="fr-FR" sz="1600" dirty="0" smtClean="0">
                <a:sym typeface="Wingdings" panose="05000000000000000000" pitchFamily="2" charset="2"/>
              </a:rPr>
              <a:t>Approche globale nécessaire de tous les effets</a:t>
            </a:r>
            <a:endParaRPr lang="fr-FR" sz="1600" dirty="0"/>
          </a:p>
        </p:txBody>
      </p:sp>
    </p:spTree>
    <p:extLst>
      <p:ext uri="{BB962C8B-B14F-4D97-AF65-F5344CB8AC3E}">
        <p14:creationId xmlns:p14="http://schemas.microsoft.com/office/powerpoint/2010/main" val="38896726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u contenu 4"/>
          <p:cNvSpPr>
            <a:spLocks noGrp="1"/>
          </p:cNvSpPr>
          <p:nvPr>
            <p:ph idx="1"/>
          </p:nvPr>
        </p:nvSpPr>
        <p:spPr>
          <a:xfrm>
            <a:off x="251521" y="116632"/>
            <a:ext cx="8712968" cy="6066674"/>
          </a:xfrm>
        </p:spPr>
        <p:txBody>
          <a:bodyPr>
            <a:noAutofit/>
          </a:bodyPr>
          <a:lstStyle/>
          <a:p>
            <a:pPr marL="0" indent="0" algn="ctr">
              <a:buNone/>
            </a:pPr>
            <a:r>
              <a:rPr lang="fr-FR" sz="1600" b="1" dirty="0">
                <a:solidFill>
                  <a:schemeClr val="accent6"/>
                </a:solidFill>
              </a:rPr>
              <a:t>G</a:t>
            </a:r>
            <a:r>
              <a:rPr lang="fr-FR" sz="1600" b="1" dirty="0"/>
              <a:t>ESTION DES </a:t>
            </a:r>
            <a:r>
              <a:rPr lang="fr-FR" sz="1600" b="1" dirty="0">
                <a:solidFill>
                  <a:schemeClr val="accent6"/>
                </a:solidFill>
              </a:rPr>
              <a:t>M</a:t>
            </a:r>
            <a:r>
              <a:rPr lang="fr-FR" sz="1600" b="1" dirty="0"/>
              <a:t>ATIÈRES </a:t>
            </a:r>
            <a:r>
              <a:rPr lang="fr-FR" sz="1600" b="1" dirty="0">
                <a:solidFill>
                  <a:schemeClr val="accent6"/>
                </a:solidFill>
              </a:rPr>
              <a:t>O</a:t>
            </a:r>
            <a:r>
              <a:rPr lang="fr-FR" sz="1600" b="1" dirty="0"/>
              <a:t>RGANIQUES ET DU </a:t>
            </a:r>
            <a:r>
              <a:rPr lang="fr-FR" sz="1600" b="1" dirty="0">
                <a:solidFill>
                  <a:schemeClr val="accent6"/>
                </a:solidFill>
              </a:rPr>
              <a:t>T</a:t>
            </a:r>
            <a:r>
              <a:rPr lang="fr-FR" sz="1600" b="1" dirty="0"/>
              <a:t>RAVAIL DU </a:t>
            </a:r>
            <a:r>
              <a:rPr lang="fr-FR" sz="1600" b="1" dirty="0">
                <a:solidFill>
                  <a:schemeClr val="accent6"/>
                </a:solidFill>
              </a:rPr>
              <a:t>S</a:t>
            </a:r>
            <a:r>
              <a:rPr lang="fr-FR" sz="1600" b="1" dirty="0"/>
              <a:t>OL : </a:t>
            </a:r>
          </a:p>
          <a:p>
            <a:pPr marL="0" indent="0" algn="ctr">
              <a:buNone/>
            </a:pPr>
            <a:r>
              <a:rPr lang="fr-FR" sz="1600" b="1" dirty="0"/>
              <a:t>DES </a:t>
            </a:r>
            <a:r>
              <a:rPr lang="fr-FR" sz="1600" b="1" dirty="0">
                <a:solidFill>
                  <a:schemeClr val="accent6"/>
                </a:solidFill>
              </a:rPr>
              <a:t>P</a:t>
            </a:r>
            <a:r>
              <a:rPr lang="fr-FR" sz="1600" b="1" dirty="0"/>
              <a:t>RATIQUES QUI </a:t>
            </a:r>
            <a:r>
              <a:rPr lang="fr-FR" sz="1600" b="1" dirty="0">
                <a:solidFill>
                  <a:schemeClr val="accent6"/>
                </a:solidFill>
              </a:rPr>
              <a:t>A</a:t>
            </a:r>
            <a:r>
              <a:rPr lang="fr-FR" sz="1600" b="1" dirty="0"/>
              <a:t>MÉLIORENT LES </a:t>
            </a:r>
            <a:r>
              <a:rPr lang="fr-FR" sz="1600" b="1" dirty="0">
                <a:solidFill>
                  <a:schemeClr val="accent6"/>
                </a:solidFill>
              </a:rPr>
              <a:t>S</a:t>
            </a:r>
            <a:r>
              <a:rPr lang="fr-FR" sz="1600" b="1" dirty="0"/>
              <a:t>ERVICES </a:t>
            </a:r>
            <a:r>
              <a:rPr lang="fr-FR" sz="1600" b="1" dirty="0">
                <a:solidFill>
                  <a:schemeClr val="accent6"/>
                </a:solidFill>
              </a:rPr>
              <a:t>É</a:t>
            </a:r>
            <a:r>
              <a:rPr lang="fr-FR" sz="1600" b="1" dirty="0"/>
              <a:t>COSYSTÉMIQUES RENDUS PAR LES </a:t>
            </a:r>
            <a:r>
              <a:rPr lang="fr-FR" sz="1600" b="1" dirty="0">
                <a:solidFill>
                  <a:schemeClr val="accent6"/>
                </a:solidFill>
              </a:rPr>
              <a:t>S</a:t>
            </a:r>
            <a:r>
              <a:rPr lang="fr-FR" sz="1600" b="1" dirty="0"/>
              <a:t>OLS </a:t>
            </a:r>
            <a:r>
              <a:rPr lang="fr-FR" sz="1600" b="1" dirty="0" smtClean="0"/>
              <a:t>?</a:t>
            </a:r>
          </a:p>
          <a:p>
            <a:pPr marL="0" lvl="0" indent="0" algn="ctr">
              <a:buNone/>
            </a:pPr>
            <a:endParaRPr lang="fr-FR" sz="1200" b="1" dirty="0" smtClean="0"/>
          </a:p>
          <a:p>
            <a:pPr marL="0" indent="0" algn="ctr">
              <a:spcBef>
                <a:spcPts val="0"/>
              </a:spcBef>
              <a:buNone/>
            </a:pPr>
            <a:endParaRPr lang="fr-FR" b="1" dirty="0" smtClean="0"/>
          </a:p>
          <a:p>
            <a:pPr marL="0" indent="0" algn="ctr">
              <a:spcBef>
                <a:spcPts val="0"/>
              </a:spcBef>
              <a:buNone/>
            </a:pPr>
            <a:r>
              <a:rPr lang="fr-FR" b="1" dirty="0" smtClean="0"/>
              <a:t>Impact des techniques culturales sans labour sur le ruissellement, l’érosion et les transferts de polluants</a:t>
            </a:r>
            <a:endParaRPr lang="en-US" sz="1600" b="1" dirty="0" smtClean="0">
              <a:solidFill>
                <a:schemeClr val="bg1"/>
              </a:solidFill>
            </a:endParaRPr>
          </a:p>
          <a:p>
            <a:pPr marL="0" indent="0" algn="ctr">
              <a:buNone/>
            </a:pPr>
            <a:endParaRPr lang="en-US" sz="1600" b="1" dirty="0" smtClean="0">
              <a:solidFill>
                <a:schemeClr val="bg1"/>
              </a:solidFill>
            </a:endParaRPr>
          </a:p>
          <a:p>
            <a:pPr marL="0" indent="0" algn="ctr">
              <a:buNone/>
            </a:pPr>
            <a:endParaRPr lang="en-US" sz="1600" b="1" dirty="0">
              <a:solidFill>
                <a:schemeClr val="bg1"/>
              </a:solidFill>
            </a:endParaRPr>
          </a:p>
          <a:p>
            <a:pPr marL="0" indent="0" algn="ctr">
              <a:buNone/>
            </a:pPr>
            <a:endParaRPr lang="en-US" sz="1600" b="1" dirty="0" smtClean="0">
              <a:solidFill>
                <a:schemeClr val="bg1"/>
              </a:solidFill>
            </a:endParaRPr>
          </a:p>
          <a:p>
            <a:pPr marL="0" indent="0" algn="ctr">
              <a:buNone/>
            </a:pPr>
            <a:endParaRPr lang="en-US" sz="2800" b="1" dirty="0">
              <a:solidFill>
                <a:schemeClr val="bg1"/>
              </a:solidFill>
            </a:endParaRPr>
          </a:p>
          <a:p>
            <a:pPr marL="0" lvl="0" indent="0" algn="ctr">
              <a:spcBef>
                <a:spcPts val="0"/>
              </a:spcBef>
              <a:buNone/>
            </a:pPr>
            <a:endParaRPr lang="fr-FR" sz="2000" dirty="0" smtClean="0"/>
          </a:p>
          <a:p>
            <a:pPr marL="0" lvl="0" indent="0" algn="ctr">
              <a:spcBef>
                <a:spcPts val="0"/>
              </a:spcBef>
              <a:buNone/>
            </a:pPr>
            <a:endParaRPr lang="fr-FR" sz="1400" dirty="0" smtClean="0"/>
          </a:p>
          <a:p>
            <a:pPr marL="0" lvl="0" indent="0" algn="ctr">
              <a:spcBef>
                <a:spcPts val="0"/>
              </a:spcBef>
              <a:buNone/>
            </a:pPr>
            <a:r>
              <a:rPr lang="fr-FR" sz="2000" dirty="0" smtClean="0"/>
              <a:t>Djilali HEDDADJ</a:t>
            </a:r>
          </a:p>
          <a:p>
            <a:pPr marL="0" lvl="0" indent="0" algn="ctr">
              <a:spcBef>
                <a:spcPts val="0"/>
              </a:spcBef>
              <a:buNone/>
            </a:pPr>
            <a:endParaRPr lang="fr-FR" sz="800" dirty="0" smtClean="0"/>
          </a:p>
          <a:p>
            <a:pPr marL="0" indent="0" algn="ctr">
              <a:spcBef>
                <a:spcPts val="0"/>
              </a:spcBef>
              <a:buNone/>
            </a:pPr>
            <a:endParaRPr lang="en-US" sz="2800" b="1" dirty="0" smtClean="0">
              <a:solidFill>
                <a:schemeClr val="bg1"/>
              </a:solidFill>
            </a:endParaRPr>
          </a:p>
          <a:p>
            <a:pPr marL="2514600" lvl="0" indent="0">
              <a:buNone/>
            </a:pPr>
            <a:r>
              <a:rPr lang="en-US" b="1" dirty="0" smtClean="0">
                <a:solidFill>
                  <a:prstClr val="white"/>
                </a:solidFill>
              </a:rPr>
              <a:t>Djilali HEDDADJ</a:t>
            </a:r>
            <a:endParaRPr lang="en-US" b="1" dirty="0">
              <a:solidFill>
                <a:prstClr val="white"/>
              </a:solidFill>
            </a:endParaRPr>
          </a:p>
          <a:p>
            <a:pPr marL="2514600" lvl="0" indent="0">
              <a:buNone/>
            </a:pPr>
            <a:r>
              <a:rPr lang="en-US" sz="2000" b="1" dirty="0" err="1">
                <a:solidFill>
                  <a:prstClr val="white"/>
                </a:solidFill>
              </a:rPr>
              <a:t>Chambre</a:t>
            </a:r>
            <a:r>
              <a:rPr lang="en-US" sz="2000" b="1" dirty="0">
                <a:solidFill>
                  <a:prstClr val="white"/>
                </a:solidFill>
              </a:rPr>
              <a:t> </a:t>
            </a:r>
            <a:r>
              <a:rPr lang="en-US" sz="2000" b="1" dirty="0" err="1">
                <a:solidFill>
                  <a:prstClr val="white"/>
                </a:solidFill>
              </a:rPr>
              <a:t>Régionale</a:t>
            </a:r>
            <a:r>
              <a:rPr lang="en-US" sz="2000" b="1" dirty="0">
                <a:solidFill>
                  <a:prstClr val="white"/>
                </a:solidFill>
              </a:rPr>
              <a:t> d’Agriculture de Bretagne</a:t>
            </a:r>
          </a:p>
          <a:p>
            <a:pPr marL="0" indent="0" algn="ctr">
              <a:spcBef>
                <a:spcPts val="0"/>
              </a:spcBef>
              <a:buNone/>
            </a:pPr>
            <a:endParaRPr lang="en-US" sz="2800" b="1" dirty="0" smtClean="0">
              <a:solidFill>
                <a:schemeClr val="bg1"/>
              </a:solidFill>
            </a:endParaRPr>
          </a:p>
          <a:p>
            <a:pPr marL="0" indent="0" algn="ctr">
              <a:buNone/>
            </a:pPr>
            <a:endParaRPr lang="fr-FR" sz="1400" b="1" dirty="0">
              <a:solidFill>
                <a:schemeClr val="bg1"/>
              </a:solidFill>
            </a:endParaRPr>
          </a:p>
        </p:txBody>
      </p:sp>
      <p:grpSp>
        <p:nvGrpSpPr>
          <p:cNvPr id="2" name="Groupe 1"/>
          <p:cNvGrpSpPr/>
          <p:nvPr/>
        </p:nvGrpSpPr>
        <p:grpSpPr>
          <a:xfrm>
            <a:off x="3635896" y="3005424"/>
            <a:ext cx="3600400" cy="1544490"/>
            <a:chOff x="2915816" y="2295128"/>
            <a:chExt cx="6092324" cy="2025805"/>
          </a:xfrm>
        </p:grpSpPr>
        <p:pic>
          <p:nvPicPr>
            <p:cNvPr id="9" name="video_ruissellement.wmv">
              <a:hlinkClick r:id="" action="ppaction://media"/>
            </p:cNvPr>
            <p:cNvPicPr>
              <a:picLocks noRot="1" noChangeAspect="1"/>
            </p:cNvPicPr>
            <p:nvPr>
              <a:videoFile r:link="rId1"/>
            </p:nvPr>
          </p:nvPicPr>
          <p:blipFill>
            <a:blip r:embed="rId4" cstate="print"/>
            <a:stretch>
              <a:fillRect/>
            </a:stretch>
          </p:blipFill>
          <p:spPr>
            <a:xfrm>
              <a:off x="2915816" y="2295128"/>
              <a:ext cx="3096344" cy="2025805"/>
            </a:xfrm>
            <a:prstGeom prst="rect">
              <a:avLst/>
            </a:prstGeom>
          </p:spPr>
        </p:pic>
        <p:pic>
          <p:nvPicPr>
            <p:cNvPr id="10" name="Picture 8" descr="Copie de simulateur109 [800]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12160" y="2306178"/>
              <a:ext cx="2995980" cy="19926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7" name="Picture 3" descr="Répartis [800]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1720" y="3005424"/>
            <a:ext cx="1584176" cy="15633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95896166"/>
      </p:ext>
    </p:extLst>
  </p:cSld>
  <p:clrMapOvr>
    <a:masterClrMapping/>
  </p:clrMapOvr>
  <p:timing>
    <p:tnLst>
      <p:par>
        <p:cTn id="1" dur="indefinite" restart="never" nodeType="tmRoot">
          <p:childTnLst>
            <p:video>
              <p:cMediaNode>
                <p:cTn id="2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video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30188" y="2332"/>
            <a:ext cx="8229600" cy="1143000"/>
          </a:xfrm>
        </p:spPr>
        <p:txBody>
          <a:bodyPr/>
          <a:lstStyle/>
          <a:p>
            <a:r>
              <a:rPr lang="fr-FR" dirty="0" smtClean="0"/>
              <a:t>Eléments de contexte</a:t>
            </a:r>
            <a:endParaRPr lang="fr-FR" dirty="0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323528" y="1145332"/>
            <a:ext cx="8229600" cy="2643708"/>
          </a:xfrm>
        </p:spPr>
        <p:txBody>
          <a:bodyPr>
            <a:normAutofit fontScale="92500" lnSpcReduction="20000"/>
          </a:bodyPr>
          <a:lstStyle/>
          <a:p>
            <a:r>
              <a:rPr lang="fr-FR" sz="3000" dirty="0" smtClean="0"/>
              <a:t>En Bretagne, 80 % de l’alimentation en eau potable provient des eaux superficielles</a:t>
            </a:r>
          </a:p>
          <a:p>
            <a:pPr marL="0" indent="0">
              <a:buNone/>
            </a:pPr>
            <a:endParaRPr lang="fr-FR" dirty="0" smtClean="0"/>
          </a:p>
          <a:p>
            <a:pPr>
              <a:spcBef>
                <a:spcPts val="0"/>
              </a:spcBef>
            </a:pPr>
            <a:r>
              <a:rPr lang="fr-FR" sz="3000" dirty="0" smtClean="0"/>
              <a:t>Un réseau hydrographique très</a:t>
            </a:r>
          </a:p>
          <a:p>
            <a:pPr marL="0" indent="0">
              <a:spcBef>
                <a:spcPts val="0"/>
              </a:spcBef>
              <a:buNone/>
            </a:pPr>
            <a:r>
              <a:rPr lang="fr-FR" sz="3000" dirty="0"/>
              <a:t> </a:t>
            </a:r>
            <a:r>
              <a:rPr lang="fr-FR" sz="3000" dirty="0" smtClean="0"/>
              <a:t>    dense exposé aux transferts </a:t>
            </a:r>
          </a:p>
          <a:p>
            <a:pPr marL="0" indent="0">
              <a:spcBef>
                <a:spcPts val="0"/>
              </a:spcBef>
              <a:buNone/>
            </a:pPr>
            <a:r>
              <a:rPr lang="fr-FR" sz="3000" dirty="0"/>
              <a:t> </a:t>
            </a:r>
            <a:r>
              <a:rPr lang="fr-FR" sz="3000" dirty="0" smtClean="0"/>
              <a:t>    rapides de surface et de </a:t>
            </a:r>
          </a:p>
          <a:p>
            <a:pPr marL="0" indent="0">
              <a:spcBef>
                <a:spcPts val="0"/>
              </a:spcBef>
              <a:buNone/>
            </a:pPr>
            <a:r>
              <a:rPr lang="fr-FR" sz="3000" dirty="0"/>
              <a:t> </a:t>
            </a:r>
            <a:r>
              <a:rPr lang="fr-FR" sz="3000" dirty="0" smtClean="0"/>
              <a:t>    </a:t>
            </a:r>
            <a:r>
              <a:rPr lang="fr-FR" sz="3000" dirty="0" err="1" smtClean="0"/>
              <a:t>subsurface</a:t>
            </a:r>
            <a:endParaRPr lang="fr-FR" sz="3000" dirty="0" smtClean="0"/>
          </a:p>
        </p:txBody>
      </p:sp>
      <p:sp>
        <p:nvSpPr>
          <p:cNvPr id="4" name="Espace réservé du contenu 2"/>
          <p:cNvSpPr txBox="1">
            <a:spLocks/>
          </p:cNvSpPr>
          <p:nvPr/>
        </p:nvSpPr>
        <p:spPr>
          <a:xfrm>
            <a:off x="971600" y="4331870"/>
            <a:ext cx="7977745" cy="1401386"/>
          </a:xfrm>
          <a:prstGeom prst="rect">
            <a:avLst/>
          </a:prstGeom>
          <a:solidFill>
            <a:schemeClr val="accent6">
              <a:lumMod val="75000"/>
            </a:schemeClr>
          </a:solidFill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vert="horz" lIns="91440" tIns="45720" rIns="91440" bIns="45720" rtlCol="0">
            <a:norm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4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fr-FR" sz="2600" dirty="0" smtClean="0"/>
              <a:t>Pollutions diffuses par les pesticides</a:t>
            </a:r>
          </a:p>
          <a:p>
            <a:pPr marL="0" indent="0">
              <a:buNone/>
            </a:pPr>
            <a:r>
              <a:rPr lang="fr-FR" sz="2600" dirty="0" smtClean="0"/>
              <a:t>Eutrophisation par accumulations de phosphore dans différents récepteurs (lacs, plans d’eaux, estuaires,…)</a:t>
            </a:r>
          </a:p>
          <a:p>
            <a:endParaRPr lang="fr-FR" dirty="0"/>
          </a:p>
        </p:txBody>
      </p:sp>
      <p:pic>
        <p:nvPicPr>
          <p:cNvPr id="5" name="Picture 18" descr="F:\journée transfert\carte3.gif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2080" y="1921733"/>
            <a:ext cx="3729273" cy="21553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Flèche droite rayée 5"/>
          <p:cNvSpPr/>
          <p:nvPr/>
        </p:nvSpPr>
        <p:spPr>
          <a:xfrm>
            <a:off x="323528" y="4509120"/>
            <a:ext cx="432048" cy="216024"/>
          </a:xfrm>
          <a:prstGeom prst="stripedRightArrow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" name="Flèche droite rayée 6"/>
          <p:cNvSpPr/>
          <p:nvPr/>
        </p:nvSpPr>
        <p:spPr>
          <a:xfrm>
            <a:off x="323528" y="4944194"/>
            <a:ext cx="432048" cy="216024"/>
          </a:xfrm>
          <a:prstGeom prst="stripedRightArrow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8" name="ZoneTexte 7"/>
          <p:cNvSpPr txBox="1"/>
          <p:nvPr/>
        </p:nvSpPr>
        <p:spPr>
          <a:xfrm>
            <a:off x="7668344" y="3748390"/>
            <a:ext cx="13686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dirty="0" smtClean="0">
                <a:solidFill>
                  <a:srgbClr val="0000FF"/>
                </a:solidFill>
              </a:rPr>
              <a:t>30 000 km</a:t>
            </a:r>
            <a:endParaRPr lang="fr-FR" dirty="0">
              <a:solidFill>
                <a:srgbClr val="0000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31169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Rectangle 2"/>
          <p:cNvSpPr>
            <a:spLocks noChangeArrowheads="1"/>
          </p:cNvSpPr>
          <p:nvPr/>
        </p:nvSpPr>
        <p:spPr bwMode="auto">
          <a:xfrm>
            <a:off x="0" y="44450"/>
            <a:ext cx="9144000" cy="1079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0488" tIns="44450" rIns="90488" bIns="44450" anchor="ctr"/>
          <a:lstStyle>
            <a:lvl1pPr algn="ctr">
              <a:defRPr sz="440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algn="ctr">
              <a:defRPr sz="440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algn="ctr">
              <a:defRPr sz="440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algn="ctr">
              <a:defRPr sz="440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algn="ctr">
              <a:defRPr sz="440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fr-FR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ahoma" panose="020B0604030504040204" pitchFamily="34" charset="0"/>
                <a:cs typeface="Tahoma" panose="020B0604030504040204" pitchFamily="34" charset="0"/>
              </a:rPr>
              <a:t>Les transferts </a:t>
            </a:r>
            <a:r>
              <a:rPr lang="fr-FR" sz="32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ahoma" panose="020B0604030504040204" pitchFamily="34" charset="0"/>
                <a:cs typeface="Tahoma" panose="020B0604030504040204" pitchFamily="34" charset="0"/>
              </a:rPr>
              <a:t>de polluants</a:t>
            </a:r>
          </a:p>
          <a:p>
            <a:r>
              <a:rPr lang="fr-FR" sz="32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ahoma" panose="020B0604030504040204" pitchFamily="34" charset="0"/>
                <a:cs typeface="Tahoma" panose="020B0604030504040204" pitchFamily="34" charset="0"/>
              </a:rPr>
              <a:t>(</a:t>
            </a:r>
            <a:r>
              <a:rPr lang="fr-FR" sz="32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ahoma" panose="020B0604030504040204" pitchFamily="34" charset="0"/>
                <a:cs typeface="Tahoma" panose="020B0604030504040204" pitchFamily="34" charset="0"/>
              </a:rPr>
              <a:t>p</a:t>
            </a:r>
            <a:r>
              <a:rPr lang="fr-FR" sz="3200" b="1" dirty="0" err="1" smtClean="0">
                <a:solidFill>
                  <a:schemeClr val="bg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ahoma" panose="020B0604030504040204" pitchFamily="34" charset="0"/>
                <a:cs typeface="Tahoma" panose="020B0604030504040204" pitchFamily="34" charset="0"/>
              </a:rPr>
              <a:t>hytos</a:t>
            </a:r>
            <a:r>
              <a:rPr lang="fr-FR" sz="32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ahoma" panose="020B0604030504040204" pitchFamily="34" charset="0"/>
                <a:cs typeface="Tahoma" panose="020B0604030504040204" pitchFamily="34" charset="0"/>
              </a:rPr>
              <a:t>, phosphore)</a:t>
            </a:r>
            <a:endParaRPr lang="fr-FR" sz="3200" b="1" dirty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57347" name="AutoShape 3"/>
          <p:cNvSpPr>
            <a:spLocks noChangeArrowheads="1"/>
          </p:cNvSpPr>
          <p:nvPr/>
        </p:nvSpPr>
        <p:spPr bwMode="auto">
          <a:xfrm>
            <a:off x="4211638" y="1989138"/>
            <a:ext cx="3529012" cy="719137"/>
          </a:xfrm>
          <a:prstGeom prst="wedgeRoundRectCallout">
            <a:avLst>
              <a:gd name="adj1" fmla="val -55398"/>
              <a:gd name="adj2" fmla="val 170088"/>
              <a:gd name="adj3" fmla="val 16667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>
              <a:lnSpc>
                <a:spcPct val="90000"/>
              </a:lnSpc>
            </a:pPr>
            <a:r>
              <a:rPr lang="fr-FR" sz="2400" b="1" i="1" u="sng">
                <a:solidFill>
                  <a:schemeClr val="accent2"/>
                </a:solidFill>
              </a:rPr>
              <a:t>par </a:t>
            </a:r>
            <a:r>
              <a:rPr lang="fr-FR" sz="2800" b="1" i="1" u="sng">
                <a:solidFill>
                  <a:schemeClr val="accent2"/>
                </a:solidFill>
              </a:rPr>
              <a:t>ruissellement</a:t>
            </a:r>
          </a:p>
          <a:p>
            <a:pPr>
              <a:lnSpc>
                <a:spcPct val="90000"/>
              </a:lnSpc>
            </a:pPr>
            <a:endParaRPr lang="fr-FR" sz="2400" b="1">
              <a:solidFill>
                <a:schemeClr val="accent2"/>
              </a:solidFill>
            </a:endParaRPr>
          </a:p>
        </p:txBody>
      </p:sp>
      <p:sp>
        <p:nvSpPr>
          <p:cNvPr id="57348" name="Freeform 4"/>
          <p:cNvSpPr>
            <a:spLocks/>
          </p:cNvSpPr>
          <p:nvPr/>
        </p:nvSpPr>
        <p:spPr bwMode="auto">
          <a:xfrm>
            <a:off x="812800" y="2544763"/>
            <a:ext cx="7250113" cy="1819275"/>
          </a:xfrm>
          <a:custGeom>
            <a:avLst/>
            <a:gdLst>
              <a:gd name="T0" fmla="*/ 307 w 9133"/>
              <a:gd name="T1" fmla="*/ 9 h 2292"/>
              <a:gd name="T2" fmla="*/ 619 w 9133"/>
              <a:gd name="T3" fmla="*/ 27 h 2292"/>
              <a:gd name="T4" fmla="*/ 939 w 9133"/>
              <a:gd name="T5" fmla="*/ 64 h 2292"/>
              <a:gd name="T6" fmla="*/ 1272 w 9133"/>
              <a:gd name="T7" fmla="*/ 128 h 2292"/>
              <a:gd name="T8" fmla="*/ 1561 w 9133"/>
              <a:gd name="T9" fmla="*/ 209 h 2292"/>
              <a:gd name="T10" fmla="*/ 1741 w 9133"/>
              <a:gd name="T11" fmla="*/ 274 h 2292"/>
              <a:gd name="T12" fmla="*/ 1929 w 9133"/>
              <a:gd name="T13" fmla="*/ 353 h 2292"/>
              <a:gd name="T14" fmla="*/ 2122 w 9133"/>
              <a:gd name="T15" fmla="*/ 452 h 2292"/>
              <a:gd name="T16" fmla="*/ 2321 w 9133"/>
              <a:gd name="T17" fmla="*/ 562 h 2292"/>
              <a:gd name="T18" fmla="*/ 2661 w 9133"/>
              <a:gd name="T19" fmla="*/ 770 h 2292"/>
              <a:gd name="T20" fmla="*/ 3080 w 9133"/>
              <a:gd name="T21" fmla="*/ 1029 h 2292"/>
              <a:gd name="T22" fmla="*/ 3433 w 9133"/>
              <a:gd name="T23" fmla="*/ 1235 h 2292"/>
              <a:gd name="T24" fmla="*/ 3645 w 9133"/>
              <a:gd name="T25" fmla="*/ 1345 h 2292"/>
              <a:gd name="T26" fmla="*/ 3857 w 9133"/>
              <a:gd name="T27" fmla="*/ 1441 h 2292"/>
              <a:gd name="T28" fmla="*/ 4212 w 9133"/>
              <a:gd name="T29" fmla="*/ 1572 h 2292"/>
              <a:gd name="T30" fmla="*/ 4658 w 9133"/>
              <a:gd name="T31" fmla="*/ 1706 h 2292"/>
              <a:gd name="T32" fmla="*/ 5109 w 9133"/>
              <a:gd name="T33" fmla="*/ 1818 h 2292"/>
              <a:gd name="T34" fmla="*/ 5549 w 9133"/>
              <a:gd name="T35" fmla="*/ 1912 h 2292"/>
              <a:gd name="T36" fmla="*/ 5891 w 9133"/>
              <a:gd name="T37" fmla="*/ 1976 h 2292"/>
              <a:gd name="T38" fmla="*/ 6084 w 9133"/>
              <a:gd name="T39" fmla="*/ 2011 h 2292"/>
              <a:gd name="T40" fmla="*/ 6321 w 9133"/>
              <a:gd name="T41" fmla="*/ 2051 h 2292"/>
              <a:gd name="T42" fmla="*/ 6660 w 9133"/>
              <a:gd name="T43" fmla="*/ 2086 h 2292"/>
              <a:gd name="T44" fmla="*/ 6974 w 9133"/>
              <a:gd name="T45" fmla="*/ 2099 h 2292"/>
              <a:gd name="T46" fmla="*/ 7257 w 9133"/>
              <a:gd name="T47" fmla="*/ 2099 h 2292"/>
              <a:gd name="T48" fmla="*/ 7465 w 9133"/>
              <a:gd name="T49" fmla="*/ 2101 h 2292"/>
              <a:gd name="T50" fmla="*/ 7576 w 9133"/>
              <a:gd name="T51" fmla="*/ 2105 h 2292"/>
              <a:gd name="T52" fmla="*/ 7673 w 9133"/>
              <a:gd name="T53" fmla="*/ 2112 h 2292"/>
              <a:gd name="T54" fmla="*/ 7732 w 9133"/>
              <a:gd name="T55" fmla="*/ 2119 h 2292"/>
              <a:gd name="T56" fmla="*/ 7771 w 9133"/>
              <a:gd name="T57" fmla="*/ 2127 h 2292"/>
              <a:gd name="T58" fmla="*/ 7828 w 9133"/>
              <a:gd name="T59" fmla="*/ 2140 h 2292"/>
              <a:gd name="T60" fmla="*/ 7881 w 9133"/>
              <a:gd name="T61" fmla="*/ 2160 h 2292"/>
              <a:gd name="T62" fmla="*/ 7923 w 9133"/>
              <a:gd name="T63" fmla="*/ 2182 h 2292"/>
              <a:gd name="T64" fmla="*/ 7954 w 9133"/>
              <a:gd name="T65" fmla="*/ 2204 h 2292"/>
              <a:gd name="T66" fmla="*/ 7980 w 9133"/>
              <a:gd name="T67" fmla="*/ 2226 h 2292"/>
              <a:gd name="T68" fmla="*/ 8000 w 9133"/>
              <a:gd name="T69" fmla="*/ 2248 h 2292"/>
              <a:gd name="T70" fmla="*/ 8022 w 9133"/>
              <a:gd name="T71" fmla="*/ 2270 h 2292"/>
              <a:gd name="T72" fmla="*/ 8039 w 9133"/>
              <a:gd name="T73" fmla="*/ 2283 h 2292"/>
              <a:gd name="T74" fmla="*/ 8059 w 9133"/>
              <a:gd name="T75" fmla="*/ 2292 h 2292"/>
              <a:gd name="T76" fmla="*/ 8083 w 9133"/>
              <a:gd name="T77" fmla="*/ 2292 h 2292"/>
              <a:gd name="T78" fmla="*/ 8102 w 9133"/>
              <a:gd name="T79" fmla="*/ 2285 h 2292"/>
              <a:gd name="T80" fmla="*/ 8114 w 9133"/>
              <a:gd name="T81" fmla="*/ 2270 h 2292"/>
              <a:gd name="T82" fmla="*/ 8122 w 9133"/>
              <a:gd name="T83" fmla="*/ 2250 h 2292"/>
              <a:gd name="T84" fmla="*/ 8129 w 9133"/>
              <a:gd name="T85" fmla="*/ 2217 h 2292"/>
              <a:gd name="T86" fmla="*/ 8138 w 9133"/>
              <a:gd name="T87" fmla="*/ 2171 h 2292"/>
              <a:gd name="T88" fmla="*/ 8151 w 9133"/>
              <a:gd name="T89" fmla="*/ 2143 h 2292"/>
              <a:gd name="T90" fmla="*/ 8170 w 9133"/>
              <a:gd name="T91" fmla="*/ 2118 h 2292"/>
              <a:gd name="T92" fmla="*/ 8195 w 9133"/>
              <a:gd name="T93" fmla="*/ 2096 h 2292"/>
              <a:gd name="T94" fmla="*/ 8234 w 9133"/>
              <a:gd name="T95" fmla="*/ 2077 h 2292"/>
              <a:gd name="T96" fmla="*/ 8284 w 9133"/>
              <a:gd name="T97" fmla="*/ 2066 h 2292"/>
              <a:gd name="T98" fmla="*/ 8344 w 9133"/>
              <a:gd name="T99" fmla="*/ 2059 h 2292"/>
              <a:gd name="T100" fmla="*/ 8411 w 9133"/>
              <a:gd name="T101" fmla="*/ 2051 h 2292"/>
              <a:gd name="T102" fmla="*/ 8484 w 9133"/>
              <a:gd name="T103" fmla="*/ 2048 h 2292"/>
              <a:gd name="T104" fmla="*/ 8565 w 9133"/>
              <a:gd name="T105" fmla="*/ 2046 h 2292"/>
              <a:gd name="T106" fmla="*/ 8650 w 9133"/>
              <a:gd name="T107" fmla="*/ 2046 h 2292"/>
              <a:gd name="T108" fmla="*/ 8742 w 9133"/>
              <a:gd name="T109" fmla="*/ 2048 h 2292"/>
              <a:gd name="T110" fmla="*/ 8933 w 9133"/>
              <a:gd name="T111" fmla="*/ 2053 h 2292"/>
              <a:gd name="T112" fmla="*/ 9133 w 9133"/>
              <a:gd name="T113" fmla="*/ 2061 h 2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9133" h="2292">
                <a:moveTo>
                  <a:pt x="0" y="0"/>
                </a:moveTo>
                <a:lnTo>
                  <a:pt x="204" y="5"/>
                </a:lnTo>
                <a:lnTo>
                  <a:pt x="307" y="9"/>
                </a:lnTo>
                <a:lnTo>
                  <a:pt x="410" y="13"/>
                </a:lnTo>
                <a:lnTo>
                  <a:pt x="515" y="18"/>
                </a:lnTo>
                <a:lnTo>
                  <a:pt x="619" y="27"/>
                </a:lnTo>
                <a:lnTo>
                  <a:pt x="724" y="36"/>
                </a:lnTo>
                <a:lnTo>
                  <a:pt x="831" y="49"/>
                </a:lnTo>
                <a:lnTo>
                  <a:pt x="939" y="64"/>
                </a:lnTo>
                <a:lnTo>
                  <a:pt x="1048" y="82"/>
                </a:lnTo>
                <a:lnTo>
                  <a:pt x="1160" y="103"/>
                </a:lnTo>
                <a:lnTo>
                  <a:pt x="1272" y="128"/>
                </a:lnTo>
                <a:lnTo>
                  <a:pt x="1386" y="158"/>
                </a:lnTo>
                <a:lnTo>
                  <a:pt x="1502" y="191"/>
                </a:lnTo>
                <a:lnTo>
                  <a:pt x="1561" y="209"/>
                </a:lnTo>
                <a:lnTo>
                  <a:pt x="1622" y="230"/>
                </a:lnTo>
                <a:lnTo>
                  <a:pt x="1681" y="252"/>
                </a:lnTo>
                <a:lnTo>
                  <a:pt x="1741" y="274"/>
                </a:lnTo>
                <a:lnTo>
                  <a:pt x="1804" y="298"/>
                </a:lnTo>
                <a:lnTo>
                  <a:pt x="1866" y="325"/>
                </a:lnTo>
                <a:lnTo>
                  <a:pt x="1929" y="353"/>
                </a:lnTo>
                <a:lnTo>
                  <a:pt x="1992" y="384"/>
                </a:lnTo>
                <a:lnTo>
                  <a:pt x="2056" y="417"/>
                </a:lnTo>
                <a:lnTo>
                  <a:pt x="2122" y="452"/>
                </a:lnTo>
                <a:lnTo>
                  <a:pt x="2186" y="487"/>
                </a:lnTo>
                <a:lnTo>
                  <a:pt x="2253" y="524"/>
                </a:lnTo>
                <a:lnTo>
                  <a:pt x="2321" y="562"/>
                </a:lnTo>
                <a:lnTo>
                  <a:pt x="2387" y="603"/>
                </a:lnTo>
                <a:lnTo>
                  <a:pt x="2523" y="684"/>
                </a:lnTo>
                <a:lnTo>
                  <a:pt x="2661" y="770"/>
                </a:lnTo>
                <a:lnTo>
                  <a:pt x="2799" y="856"/>
                </a:lnTo>
                <a:lnTo>
                  <a:pt x="2939" y="943"/>
                </a:lnTo>
                <a:lnTo>
                  <a:pt x="3080" y="1029"/>
                </a:lnTo>
                <a:lnTo>
                  <a:pt x="3222" y="1114"/>
                </a:lnTo>
                <a:lnTo>
                  <a:pt x="3364" y="1195"/>
                </a:lnTo>
                <a:lnTo>
                  <a:pt x="3433" y="1235"/>
                </a:lnTo>
                <a:lnTo>
                  <a:pt x="3505" y="1272"/>
                </a:lnTo>
                <a:lnTo>
                  <a:pt x="3575" y="1311"/>
                </a:lnTo>
                <a:lnTo>
                  <a:pt x="3645" y="1345"/>
                </a:lnTo>
                <a:lnTo>
                  <a:pt x="3717" y="1379"/>
                </a:lnTo>
                <a:lnTo>
                  <a:pt x="3787" y="1412"/>
                </a:lnTo>
                <a:lnTo>
                  <a:pt x="3857" y="1441"/>
                </a:lnTo>
                <a:lnTo>
                  <a:pt x="3926" y="1469"/>
                </a:lnTo>
                <a:lnTo>
                  <a:pt x="4068" y="1522"/>
                </a:lnTo>
                <a:lnTo>
                  <a:pt x="4212" y="1572"/>
                </a:lnTo>
                <a:lnTo>
                  <a:pt x="4359" y="1619"/>
                </a:lnTo>
                <a:lnTo>
                  <a:pt x="4508" y="1664"/>
                </a:lnTo>
                <a:lnTo>
                  <a:pt x="4658" y="1706"/>
                </a:lnTo>
                <a:lnTo>
                  <a:pt x="4809" y="1744"/>
                </a:lnTo>
                <a:lnTo>
                  <a:pt x="4960" y="1783"/>
                </a:lnTo>
                <a:lnTo>
                  <a:pt x="5109" y="1818"/>
                </a:lnTo>
                <a:lnTo>
                  <a:pt x="5258" y="1851"/>
                </a:lnTo>
                <a:lnTo>
                  <a:pt x="5403" y="1882"/>
                </a:lnTo>
                <a:lnTo>
                  <a:pt x="5549" y="1912"/>
                </a:lnTo>
                <a:lnTo>
                  <a:pt x="5688" y="1939"/>
                </a:lnTo>
                <a:lnTo>
                  <a:pt x="5825" y="1965"/>
                </a:lnTo>
                <a:lnTo>
                  <a:pt x="5891" y="1976"/>
                </a:lnTo>
                <a:lnTo>
                  <a:pt x="5957" y="1989"/>
                </a:lnTo>
                <a:lnTo>
                  <a:pt x="6021" y="2000"/>
                </a:lnTo>
                <a:lnTo>
                  <a:pt x="6084" y="2011"/>
                </a:lnTo>
                <a:lnTo>
                  <a:pt x="6145" y="2022"/>
                </a:lnTo>
                <a:lnTo>
                  <a:pt x="6205" y="2033"/>
                </a:lnTo>
                <a:lnTo>
                  <a:pt x="6321" y="2051"/>
                </a:lnTo>
                <a:lnTo>
                  <a:pt x="6437" y="2066"/>
                </a:lnTo>
                <a:lnTo>
                  <a:pt x="6549" y="2077"/>
                </a:lnTo>
                <a:lnTo>
                  <a:pt x="6660" y="2086"/>
                </a:lnTo>
                <a:lnTo>
                  <a:pt x="6766" y="2092"/>
                </a:lnTo>
                <a:lnTo>
                  <a:pt x="6871" y="2096"/>
                </a:lnTo>
                <a:lnTo>
                  <a:pt x="6974" y="2099"/>
                </a:lnTo>
                <a:lnTo>
                  <a:pt x="7072" y="2099"/>
                </a:lnTo>
                <a:lnTo>
                  <a:pt x="7165" y="2099"/>
                </a:lnTo>
                <a:lnTo>
                  <a:pt x="7257" y="2099"/>
                </a:lnTo>
                <a:lnTo>
                  <a:pt x="7344" y="2099"/>
                </a:lnTo>
                <a:lnTo>
                  <a:pt x="7425" y="2099"/>
                </a:lnTo>
                <a:lnTo>
                  <a:pt x="7465" y="2101"/>
                </a:lnTo>
                <a:lnTo>
                  <a:pt x="7502" y="2101"/>
                </a:lnTo>
                <a:lnTo>
                  <a:pt x="7539" y="2103"/>
                </a:lnTo>
                <a:lnTo>
                  <a:pt x="7576" y="2105"/>
                </a:lnTo>
                <a:lnTo>
                  <a:pt x="7609" y="2107"/>
                </a:lnTo>
                <a:lnTo>
                  <a:pt x="7642" y="2108"/>
                </a:lnTo>
                <a:lnTo>
                  <a:pt x="7673" y="2112"/>
                </a:lnTo>
                <a:lnTo>
                  <a:pt x="7704" y="2116"/>
                </a:lnTo>
                <a:lnTo>
                  <a:pt x="7717" y="2118"/>
                </a:lnTo>
                <a:lnTo>
                  <a:pt x="7732" y="2119"/>
                </a:lnTo>
                <a:lnTo>
                  <a:pt x="7745" y="2121"/>
                </a:lnTo>
                <a:lnTo>
                  <a:pt x="7758" y="2123"/>
                </a:lnTo>
                <a:lnTo>
                  <a:pt x="7771" y="2127"/>
                </a:lnTo>
                <a:lnTo>
                  <a:pt x="7783" y="2129"/>
                </a:lnTo>
                <a:lnTo>
                  <a:pt x="7805" y="2134"/>
                </a:lnTo>
                <a:lnTo>
                  <a:pt x="7828" y="2140"/>
                </a:lnTo>
                <a:lnTo>
                  <a:pt x="7846" y="2147"/>
                </a:lnTo>
                <a:lnTo>
                  <a:pt x="7864" y="2153"/>
                </a:lnTo>
                <a:lnTo>
                  <a:pt x="7881" y="2160"/>
                </a:lnTo>
                <a:lnTo>
                  <a:pt x="7896" y="2167"/>
                </a:lnTo>
                <a:lnTo>
                  <a:pt x="7910" y="2175"/>
                </a:lnTo>
                <a:lnTo>
                  <a:pt x="7923" y="2182"/>
                </a:lnTo>
                <a:lnTo>
                  <a:pt x="7934" y="2189"/>
                </a:lnTo>
                <a:lnTo>
                  <a:pt x="7945" y="2197"/>
                </a:lnTo>
                <a:lnTo>
                  <a:pt x="7954" y="2204"/>
                </a:lnTo>
                <a:lnTo>
                  <a:pt x="7964" y="2211"/>
                </a:lnTo>
                <a:lnTo>
                  <a:pt x="7973" y="2219"/>
                </a:lnTo>
                <a:lnTo>
                  <a:pt x="7980" y="2226"/>
                </a:lnTo>
                <a:lnTo>
                  <a:pt x="7988" y="2233"/>
                </a:lnTo>
                <a:lnTo>
                  <a:pt x="7993" y="2241"/>
                </a:lnTo>
                <a:lnTo>
                  <a:pt x="8000" y="2248"/>
                </a:lnTo>
                <a:lnTo>
                  <a:pt x="8011" y="2261"/>
                </a:lnTo>
                <a:lnTo>
                  <a:pt x="8017" y="2267"/>
                </a:lnTo>
                <a:lnTo>
                  <a:pt x="8022" y="2270"/>
                </a:lnTo>
                <a:lnTo>
                  <a:pt x="8028" y="2276"/>
                </a:lnTo>
                <a:lnTo>
                  <a:pt x="8034" y="2279"/>
                </a:lnTo>
                <a:lnTo>
                  <a:pt x="8039" y="2283"/>
                </a:lnTo>
                <a:lnTo>
                  <a:pt x="8046" y="2287"/>
                </a:lnTo>
                <a:lnTo>
                  <a:pt x="8052" y="2290"/>
                </a:lnTo>
                <a:lnTo>
                  <a:pt x="8059" y="2292"/>
                </a:lnTo>
                <a:lnTo>
                  <a:pt x="8067" y="2292"/>
                </a:lnTo>
                <a:lnTo>
                  <a:pt x="8076" y="2292"/>
                </a:lnTo>
                <a:lnTo>
                  <a:pt x="8083" y="2292"/>
                </a:lnTo>
                <a:lnTo>
                  <a:pt x="8091" y="2290"/>
                </a:lnTo>
                <a:lnTo>
                  <a:pt x="8098" y="2289"/>
                </a:lnTo>
                <a:lnTo>
                  <a:pt x="8102" y="2285"/>
                </a:lnTo>
                <a:lnTo>
                  <a:pt x="8107" y="2281"/>
                </a:lnTo>
                <a:lnTo>
                  <a:pt x="8111" y="2276"/>
                </a:lnTo>
                <a:lnTo>
                  <a:pt x="8114" y="2270"/>
                </a:lnTo>
                <a:lnTo>
                  <a:pt x="8118" y="2265"/>
                </a:lnTo>
                <a:lnTo>
                  <a:pt x="8120" y="2257"/>
                </a:lnTo>
                <a:lnTo>
                  <a:pt x="8122" y="2250"/>
                </a:lnTo>
                <a:lnTo>
                  <a:pt x="8124" y="2243"/>
                </a:lnTo>
                <a:lnTo>
                  <a:pt x="8125" y="2235"/>
                </a:lnTo>
                <a:lnTo>
                  <a:pt x="8129" y="2217"/>
                </a:lnTo>
                <a:lnTo>
                  <a:pt x="8133" y="2199"/>
                </a:lnTo>
                <a:lnTo>
                  <a:pt x="8137" y="2180"/>
                </a:lnTo>
                <a:lnTo>
                  <a:pt x="8138" y="2171"/>
                </a:lnTo>
                <a:lnTo>
                  <a:pt x="8142" y="2162"/>
                </a:lnTo>
                <a:lnTo>
                  <a:pt x="8146" y="2153"/>
                </a:lnTo>
                <a:lnTo>
                  <a:pt x="8151" y="2143"/>
                </a:lnTo>
                <a:lnTo>
                  <a:pt x="8157" y="2134"/>
                </a:lnTo>
                <a:lnTo>
                  <a:pt x="8162" y="2125"/>
                </a:lnTo>
                <a:lnTo>
                  <a:pt x="8170" y="2118"/>
                </a:lnTo>
                <a:lnTo>
                  <a:pt x="8177" y="2108"/>
                </a:lnTo>
                <a:lnTo>
                  <a:pt x="8186" y="2101"/>
                </a:lnTo>
                <a:lnTo>
                  <a:pt x="8195" y="2096"/>
                </a:lnTo>
                <a:lnTo>
                  <a:pt x="8206" y="2088"/>
                </a:lnTo>
                <a:lnTo>
                  <a:pt x="8219" y="2083"/>
                </a:lnTo>
                <a:lnTo>
                  <a:pt x="8234" y="2077"/>
                </a:lnTo>
                <a:lnTo>
                  <a:pt x="8251" y="2074"/>
                </a:lnTo>
                <a:lnTo>
                  <a:pt x="8267" y="2070"/>
                </a:lnTo>
                <a:lnTo>
                  <a:pt x="8284" y="2066"/>
                </a:lnTo>
                <a:lnTo>
                  <a:pt x="8304" y="2064"/>
                </a:lnTo>
                <a:lnTo>
                  <a:pt x="8322" y="2061"/>
                </a:lnTo>
                <a:lnTo>
                  <a:pt x="8344" y="2059"/>
                </a:lnTo>
                <a:lnTo>
                  <a:pt x="8365" y="2055"/>
                </a:lnTo>
                <a:lnTo>
                  <a:pt x="8387" y="2053"/>
                </a:lnTo>
                <a:lnTo>
                  <a:pt x="8411" y="2051"/>
                </a:lnTo>
                <a:lnTo>
                  <a:pt x="8434" y="2051"/>
                </a:lnTo>
                <a:lnTo>
                  <a:pt x="8458" y="2050"/>
                </a:lnTo>
                <a:lnTo>
                  <a:pt x="8484" y="2048"/>
                </a:lnTo>
                <a:lnTo>
                  <a:pt x="8510" y="2048"/>
                </a:lnTo>
                <a:lnTo>
                  <a:pt x="8537" y="2048"/>
                </a:lnTo>
                <a:lnTo>
                  <a:pt x="8565" y="2046"/>
                </a:lnTo>
                <a:lnTo>
                  <a:pt x="8593" y="2046"/>
                </a:lnTo>
                <a:lnTo>
                  <a:pt x="8622" y="2046"/>
                </a:lnTo>
                <a:lnTo>
                  <a:pt x="8650" y="2046"/>
                </a:lnTo>
                <a:lnTo>
                  <a:pt x="8681" y="2046"/>
                </a:lnTo>
                <a:lnTo>
                  <a:pt x="8710" y="2046"/>
                </a:lnTo>
                <a:lnTo>
                  <a:pt x="8742" y="2048"/>
                </a:lnTo>
                <a:lnTo>
                  <a:pt x="8804" y="2048"/>
                </a:lnTo>
                <a:lnTo>
                  <a:pt x="8867" y="2050"/>
                </a:lnTo>
                <a:lnTo>
                  <a:pt x="8933" y="2053"/>
                </a:lnTo>
                <a:lnTo>
                  <a:pt x="8999" y="2055"/>
                </a:lnTo>
                <a:lnTo>
                  <a:pt x="9065" y="2057"/>
                </a:lnTo>
                <a:lnTo>
                  <a:pt x="9133" y="2061"/>
                </a:lnTo>
              </a:path>
            </a:pathLst>
          </a:custGeom>
          <a:noFill/>
          <a:ln w="36513">
            <a:solidFill>
              <a:srgbClr val="8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349" name="Rectangle 5"/>
          <p:cNvSpPr>
            <a:spLocks noChangeArrowheads="1"/>
          </p:cNvSpPr>
          <p:nvPr/>
        </p:nvSpPr>
        <p:spPr bwMode="auto">
          <a:xfrm>
            <a:off x="941388" y="2087563"/>
            <a:ext cx="76200" cy="457200"/>
          </a:xfrm>
          <a:prstGeom prst="rect">
            <a:avLst/>
          </a:prstGeom>
          <a:solidFill>
            <a:srgbClr val="99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350" name="Rectangle 6"/>
          <p:cNvSpPr>
            <a:spLocks noChangeArrowheads="1"/>
          </p:cNvSpPr>
          <p:nvPr/>
        </p:nvSpPr>
        <p:spPr bwMode="auto">
          <a:xfrm>
            <a:off x="941388" y="2087563"/>
            <a:ext cx="76200" cy="4572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351" name="Rectangle 7"/>
          <p:cNvSpPr>
            <a:spLocks noChangeArrowheads="1"/>
          </p:cNvSpPr>
          <p:nvPr/>
        </p:nvSpPr>
        <p:spPr bwMode="auto">
          <a:xfrm>
            <a:off x="1352550" y="2087563"/>
            <a:ext cx="76200" cy="496887"/>
          </a:xfrm>
          <a:prstGeom prst="rect">
            <a:avLst/>
          </a:prstGeom>
          <a:solidFill>
            <a:srgbClr val="99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352" name="Rectangle 8"/>
          <p:cNvSpPr>
            <a:spLocks noChangeArrowheads="1"/>
          </p:cNvSpPr>
          <p:nvPr/>
        </p:nvSpPr>
        <p:spPr bwMode="auto">
          <a:xfrm>
            <a:off x="1352550" y="2087563"/>
            <a:ext cx="76200" cy="496887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353" name="Freeform 9"/>
          <p:cNvSpPr>
            <a:spLocks/>
          </p:cNvSpPr>
          <p:nvPr/>
        </p:nvSpPr>
        <p:spPr bwMode="auto">
          <a:xfrm>
            <a:off x="2646363" y="3724275"/>
            <a:ext cx="1946275" cy="241300"/>
          </a:xfrm>
          <a:custGeom>
            <a:avLst/>
            <a:gdLst>
              <a:gd name="T0" fmla="*/ 7 w 2451"/>
              <a:gd name="T1" fmla="*/ 0 h 305"/>
              <a:gd name="T2" fmla="*/ 0 w 2451"/>
              <a:gd name="T3" fmla="*/ 61 h 305"/>
              <a:gd name="T4" fmla="*/ 2446 w 2451"/>
              <a:gd name="T5" fmla="*/ 305 h 305"/>
              <a:gd name="T6" fmla="*/ 2451 w 2451"/>
              <a:gd name="T7" fmla="*/ 247 h 305"/>
              <a:gd name="T8" fmla="*/ 7 w 2451"/>
              <a:gd name="T9" fmla="*/ 0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51" h="305">
                <a:moveTo>
                  <a:pt x="7" y="0"/>
                </a:moveTo>
                <a:lnTo>
                  <a:pt x="0" y="61"/>
                </a:lnTo>
                <a:lnTo>
                  <a:pt x="2446" y="305"/>
                </a:lnTo>
                <a:lnTo>
                  <a:pt x="2451" y="247"/>
                </a:lnTo>
                <a:lnTo>
                  <a:pt x="7" y="0"/>
                </a:ln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354" name="Freeform 10"/>
          <p:cNvSpPr>
            <a:spLocks/>
          </p:cNvSpPr>
          <p:nvPr/>
        </p:nvSpPr>
        <p:spPr bwMode="auto">
          <a:xfrm>
            <a:off x="2646363" y="3724275"/>
            <a:ext cx="1946275" cy="241300"/>
          </a:xfrm>
          <a:custGeom>
            <a:avLst/>
            <a:gdLst>
              <a:gd name="T0" fmla="*/ 7 w 2451"/>
              <a:gd name="T1" fmla="*/ 0 h 305"/>
              <a:gd name="T2" fmla="*/ 0 w 2451"/>
              <a:gd name="T3" fmla="*/ 61 h 305"/>
              <a:gd name="T4" fmla="*/ 2446 w 2451"/>
              <a:gd name="T5" fmla="*/ 305 h 305"/>
              <a:gd name="T6" fmla="*/ 2451 w 2451"/>
              <a:gd name="T7" fmla="*/ 247 h 305"/>
              <a:gd name="T8" fmla="*/ 7 w 2451"/>
              <a:gd name="T9" fmla="*/ 0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51" h="305">
                <a:moveTo>
                  <a:pt x="7" y="0"/>
                </a:moveTo>
                <a:lnTo>
                  <a:pt x="0" y="61"/>
                </a:lnTo>
                <a:lnTo>
                  <a:pt x="2446" y="305"/>
                </a:lnTo>
                <a:lnTo>
                  <a:pt x="2451" y="247"/>
                </a:lnTo>
                <a:lnTo>
                  <a:pt x="7" y="0"/>
                </a:lnTo>
                <a:close/>
              </a:path>
            </a:pathLst>
          </a:custGeom>
          <a:solidFill>
            <a:srgbClr val="FFFF00"/>
          </a:solidFill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7355" name="Freeform 11"/>
          <p:cNvSpPr>
            <a:spLocks/>
          </p:cNvSpPr>
          <p:nvPr/>
        </p:nvSpPr>
        <p:spPr bwMode="auto">
          <a:xfrm>
            <a:off x="8101013" y="4000500"/>
            <a:ext cx="7937" cy="68263"/>
          </a:xfrm>
          <a:custGeom>
            <a:avLst/>
            <a:gdLst>
              <a:gd name="T0" fmla="*/ 2 w 13"/>
              <a:gd name="T1" fmla="*/ 0 h 86"/>
              <a:gd name="T2" fmla="*/ 13 w 13"/>
              <a:gd name="T3" fmla="*/ 1 h 86"/>
              <a:gd name="T4" fmla="*/ 11 w 13"/>
              <a:gd name="T5" fmla="*/ 86 h 86"/>
              <a:gd name="T6" fmla="*/ 10 w 13"/>
              <a:gd name="T7" fmla="*/ 86 h 86"/>
              <a:gd name="T8" fmla="*/ 8 w 13"/>
              <a:gd name="T9" fmla="*/ 86 h 86"/>
              <a:gd name="T10" fmla="*/ 8 w 13"/>
              <a:gd name="T11" fmla="*/ 86 h 86"/>
              <a:gd name="T12" fmla="*/ 6 w 13"/>
              <a:gd name="T13" fmla="*/ 84 h 86"/>
              <a:gd name="T14" fmla="*/ 4 w 13"/>
              <a:gd name="T15" fmla="*/ 84 h 86"/>
              <a:gd name="T16" fmla="*/ 4 w 13"/>
              <a:gd name="T17" fmla="*/ 84 h 86"/>
              <a:gd name="T18" fmla="*/ 2 w 13"/>
              <a:gd name="T19" fmla="*/ 82 h 86"/>
              <a:gd name="T20" fmla="*/ 0 w 13"/>
              <a:gd name="T21" fmla="*/ 79 h 86"/>
              <a:gd name="T22" fmla="*/ 2 w 13"/>
              <a:gd name="T23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" h="86">
                <a:moveTo>
                  <a:pt x="2" y="0"/>
                </a:moveTo>
                <a:lnTo>
                  <a:pt x="13" y="1"/>
                </a:lnTo>
                <a:lnTo>
                  <a:pt x="11" y="86"/>
                </a:lnTo>
                <a:lnTo>
                  <a:pt x="10" y="86"/>
                </a:lnTo>
                <a:lnTo>
                  <a:pt x="8" y="86"/>
                </a:lnTo>
                <a:lnTo>
                  <a:pt x="8" y="86"/>
                </a:lnTo>
                <a:lnTo>
                  <a:pt x="6" y="84"/>
                </a:lnTo>
                <a:lnTo>
                  <a:pt x="4" y="84"/>
                </a:lnTo>
                <a:lnTo>
                  <a:pt x="4" y="84"/>
                </a:lnTo>
                <a:lnTo>
                  <a:pt x="2" y="82"/>
                </a:lnTo>
                <a:lnTo>
                  <a:pt x="0" y="79"/>
                </a:lnTo>
                <a:lnTo>
                  <a:pt x="2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356" name="Freeform 12"/>
          <p:cNvSpPr>
            <a:spLocks/>
          </p:cNvSpPr>
          <p:nvPr/>
        </p:nvSpPr>
        <p:spPr bwMode="auto">
          <a:xfrm>
            <a:off x="8101013" y="4000500"/>
            <a:ext cx="7937" cy="68263"/>
          </a:xfrm>
          <a:custGeom>
            <a:avLst/>
            <a:gdLst>
              <a:gd name="T0" fmla="*/ 2 w 13"/>
              <a:gd name="T1" fmla="*/ 0 h 86"/>
              <a:gd name="T2" fmla="*/ 13 w 13"/>
              <a:gd name="T3" fmla="*/ 1 h 86"/>
              <a:gd name="T4" fmla="*/ 11 w 13"/>
              <a:gd name="T5" fmla="*/ 86 h 86"/>
              <a:gd name="T6" fmla="*/ 10 w 13"/>
              <a:gd name="T7" fmla="*/ 86 h 86"/>
              <a:gd name="T8" fmla="*/ 8 w 13"/>
              <a:gd name="T9" fmla="*/ 86 h 86"/>
              <a:gd name="T10" fmla="*/ 8 w 13"/>
              <a:gd name="T11" fmla="*/ 86 h 86"/>
              <a:gd name="T12" fmla="*/ 6 w 13"/>
              <a:gd name="T13" fmla="*/ 84 h 86"/>
              <a:gd name="T14" fmla="*/ 4 w 13"/>
              <a:gd name="T15" fmla="*/ 84 h 86"/>
              <a:gd name="T16" fmla="*/ 4 w 13"/>
              <a:gd name="T17" fmla="*/ 84 h 86"/>
              <a:gd name="T18" fmla="*/ 2 w 13"/>
              <a:gd name="T19" fmla="*/ 82 h 86"/>
              <a:gd name="T20" fmla="*/ 0 w 13"/>
              <a:gd name="T21" fmla="*/ 79 h 86"/>
              <a:gd name="T22" fmla="*/ 2 w 13"/>
              <a:gd name="T23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" h="86">
                <a:moveTo>
                  <a:pt x="2" y="0"/>
                </a:moveTo>
                <a:lnTo>
                  <a:pt x="13" y="1"/>
                </a:lnTo>
                <a:lnTo>
                  <a:pt x="11" y="86"/>
                </a:lnTo>
                <a:lnTo>
                  <a:pt x="10" y="86"/>
                </a:lnTo>
                <a:lnTo>
                  <a:pt x="8" y="86"/>
                </a:lnTo>
                <a:lnTo>
                  <a:pt x="8" y="86"/>
                </a:lnTo>
                <a:lnTo>
                  <a:pt x="6" y="84"/>
                </a:lnTo>
                <a:lnTo>
                  <a:pt x="4" y="84"/>
                </a:lnTo>
                <a:lnTo>
                  <a:pt x="4" y="84"/>
                </a:lnTo>
                <a:lnTo>
                  <a:pt x="2" y="82"/>
                </a:lnTo>
                <a:lnTo>
                  <a:pt x="0" y="79"/>
                </a:lnTo>
                <a:lnTo>
                  <a:pt x="2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357" name="Freeform 13"/>
          <p:cNvSpPr>
            <a:spLocks/>
          </p:cNvSpPr>
          <p:nvPr/>
        </p:nvSpPr>
        <p:spPr bwMode="auto">
          <a:xfrm>
            <a:off x="8101013" y="4056063"/>
            <a:ext cx="6350" cy="93662"/>
          </a:xfrm>
          <a:custGeom>
            <a:avLst/>
            <a:gdLst>
              <a:gd name="T0" fmla="*/ 0 w 11"/>
              <a:gd name="T1" fmla="*/ 0 h 118"/>
              <a:gd name="T2" fmla="*/ 11 w 11"/>
              <a:gd name="T3" fmla="*/ 4 h 118"/>
              <a:gd name="T4" fmla="*/ 10 w 11"/>
              <a:gd name="T5" fmla="*/ 118 h 118"/>
              <a:gd name="T6" fmla="*/ 10 w 11"/>
              <a:gd name="T7" fmla="*/ 118 h 118"/>
              <a:gd name="T8" fmla="*/ 8 w 11"/>
              <a:gd name="T9" fmla="*/ 118 h 118"/>
              <a:gd name="T10" fmla="*/ 8 w 11"/>
              <a:gd name="T11" fmla="*/ 118 h 118"/>
              <a:gd name="T12" fmla="*/ 6 w 11"/>
              <a:gd name="T13" fmla="*/ 116 h 118"/>
              <a:gd name="T14" fmla="*/ 4 w 11"/>
              <a:gd name="T15" fmla="*/ 116 h 118"/>
              <a:gd name="T16" fmla="*/ 4 w 11"/>
              <a:gd name="T17" fmla="*/ 114 h 118"/>
              <a:gd name="T18" fmla="*/ 2 w 11"/>
              <a:gd name="T19" fmla="*/ 113 h 118"/>
              <a:gd name="T20" fmla="*/ 0 w 11"/>
              <a:gd name="T21" fmla="*/ 107 h 118"/>
              <a:gd name="T22" fmla="*/ 0 w 11"/>
              <a:gd name="T23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" h="118">
                <a:moveTo>
                  <a:pt x="0" y="0"/>
                </a:moveTo>
                <a:lnTo>
                  <a:pt x="11" y="4"/>
                </a:lnTo>
                <a:lnTo>
                  <a:pt x="10" y="118"/>
                </a:lnTo>
                <a:lnTo>
                  <a:pt x="10" y="118"/>
                </a:lnTo>
                <a:lnTo>
                  <a:pt x="8" y="118"/>
                </a:lnTo>
                <a:lnTo>
                  <a:pt x="8" y="118"/>
                </a:lnTo>
                <a:lnTo>
                  <a:pt x="6" y="116"/>
                </a:lnTo>
                <a:lnTo>
                  <a:pt x="4" y="116"/>
                </a:lnTo>
                <a:lnTo>
                  <a:pt x="4" y="114"/>
                </a:lnTo>
                <a:lnTo>
                  <a:pt x="2" y="113"/>
                </a:lnTo>
                <a:lnTo>
                  <a:pt x="0" y="107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358" name="Freeform 14"/>
          <p:cNvSpPr>
            <a:spLocks/>
          </p:cNvSpPr>
          <p:nvPr/>
        </p:nvSpPr>
        <p:spPr bwMode="auto">
          <a:xfrm>
            <a:off x="8101013" y="4056063"/>
            <a:ext cx="6350" cy="93662"/>
          </a:xfrm>
          <a:custGeom>
            <a:avLst/>
            <a:gdLst>
              <a:gd name="T0" fmla="*/ 0 w 11"/>
              <a:gd name="T1" fmla="*/ 0 h 118"/>
              <a:gd name="T2" fmla="*/ 11 w 11"/>
              <a:gd name="T3" fmla="*/ 4 h 118"/>
              <a:gd name="T4" fmla="*/ 10 w 11"/>
              <a:gd name="T5" fmla="*/ 118 h 118"/>
              <a:gd name="T6" fmla="*/ 10 w 11"/>
              <a:gd name="T7" fmla="*/ 118 h 118"/>
              <a:gd name="T8" fmla="*/ 8 w 11"/>
              <a:gd name="T9" fmla="*/ 118 h 118"/>
              <a:gd name="T10" fmla="*/ 8 w 11"/>
              <a:gd name="T11" fmla="*/ 118 h 118"/>
              <a:gd name="T12" fmla="*/ 6 w 11"/>
              <a:gd name="T13" fmla="*/ 116 h 118"/>
              <a:gd name="T14" fmla="*/ 4 w 11"/>
              <a:gd name="T15" fmla="*/ 116 h 118"/>
              <a:gd name="T16" fmla="*/ 4 w 11"/>
              <a:gd name="T17" fmla="*/ 114 h 118"/>
              <a:gd name="T18" fmla="*/ 2 w 11"/>
              <a:gd name="T19" fmla="*/ 113 h 118"/>
              <a:gd name="T20" fmla="*/ 0 w 11"/>
              <a:gd name="T21" fmla="*/ 107 h 118"/>
              <a:gd name="T22" fmla="*/ 0 w 11"/>
              <a:gd name="T23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" h="118">
                <a:moveTo>
                  <a:pt x="0" y="0"/>
                </a:moveTo>
                <a:lnTo>
                  <a:pt x="11" y="4"/>
                </a:lnTo>
                <a:lnTo>
                  <a:pt x="10" y="118"/>
                </a:lnTo>
                <a:lnTo>
                  <a:pt x="10" y="118"/>
                </a:lnTo>
                <a:lnTo>
                  <a:pt x="8" y="118"/>
                </a:lnTo>
                <a:lnTo>
                  <a:pt x="8" y="118"/>
                </a:lnTo>
                <a:lnTo>
                  <a:pt x="6" y="116"/>
                </a:lnTo>
                <a:lnTo>
                  <a:pt x="4" y="116"/>
                </a:lnTo>
                <a:lnTo>
                  <a:pt x="4" y="114"/>
                </a:lnTo>
                <a:lnTo>
                  <a:pt x="2" y="113"/>
                </a:lnTo>
                <a:lnTo>
                  <a:pt x="0" y="107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359" name="Freeform 15"/>
          <p:cNvSpPr>
            <a:spLocks/>
          </p:cNvSpPr>
          <p:nvPr/>
        </p:nvSpPr>
        <p:spPr bwMode="auto">
          <a:xfrm>
            <a:off x="7988300" y="3922713"/>
            <a:ext cx="26988" cy="80962"/>
          </a:xfrm>
          <a:custGeom>
            <a:avLst/>
            <a:gdLst>
              <a:gd name="T0" fmla="*/ 24 w 35"/>
              <a:gd name="T1" fmla="*/ 8 h 103"/>
              <a:gd name="T2" fmla="*/ 22 w 35"/>
              <a:gd name="T3" fmla="*/ 13 h 103"/>
              <a:gd name="T4" fmla="*/ 20 w 35"/>
              <a:gd name="T5" fmla="*/ 17 h 103"/>
              <a:gd name="T6" fmla="*/ 20 w 35"/>
              <a:gd name="T7" fmla="*/ 22 h 103"/>
              <a:gd name="T8" fmla="*/ 18 w 35"/>
              <a:gd name="T9" fmla="*/ 28 h 103"/>
              <a:gd name="T10" fmla="*/ 16 w 35"/>
              <a:gd name="T11" fmla="*/ 33 h 103"/>
              <a:gd name="T12" fmla="*/ 16 w 35"/>
              <a:gd name="T13" fmla="*/ 37 h 103"/>
              <a:gd name="T14" fmla="*/ 16 w 35"/>
              <a:gd name="T15" fmla="*/ 43 h 103"/>
              <a:gd name="T16" fmla="*/ 14 w 35"/>
              <a:gd name="T17" fmla="*/ 46 h 103"/>
              <a:gd name="T18" fmla="*/ 14 w 35"/>
              <a:gd name="T19" fmla="*/ 52 h 103"/>
              <a:gd name="T20" fmla="*/ 12 w 35"/>
              <a:gd name="T21" fmla="*/ 55 h 103"/>
              <a:gd name="T22" fmla="*/ 11 w 35"/>
              <a:gd name="T23" fmla="*/ 61 h 103"/>
              <a:gd name="T24" fmla="*/ 11 w 35"/>
              <a:gd name="T25" fmla="*/ 65 h 103"/>
              <a:gd name="T26" fmla="*/ 11 w 35"/>
              <a:gd name="T27" fmla="*/ 70 h 103"/>
              <a:gd name="T28" fmla="*/ 9 w 35"/>
              <a:gd name="T29" fmla="*/ 74 h 103"/>
              <a:gd name="T30" fmla="*/ 9 w 35"/>
              <a:gd name="T31" fmla="*/ 79 h 103"/>
              <a:gd name="T32" fmla="*/ 9 w 35"/>
              <a:gd name="T33" fmla="*/ 85 h 103"/>
              <a:gd name="T34" fmla="*/ 7 w 35"/>
              <a:gd name="T35" fmla="*/ 88 h 103"/>
              <a:gd name="T36" fmla="*/ 5 w 35"/>
              <a:gd name="T37" fmla="*/ 94 h 103"/>
              <a:gd name="T38" fmla="*/ 3 w 35"/>
              <a:gd name="T39" fmla="*/ 98 h 103"/>
              <a:gd name="T40" fmla="*/ 0 w 35"/>
              <a:gd name="T41" fmla="*/ 103 h 103"/>
              <a:gd name="T42" fmla="*/ 3 w 35"/>
              <a:gd name="T43" fmla="*/ 101 h 103"/>
              <a:gd name="T44" fmla="*/ 7 w 35"/>
              <a:gd name="T45" fmla="*/ 98 h 103"/>
              <a:gd name="T46" fmla="*/ 9 w 35"/>
              <a:gd name="T47" fmla="*/ 92 h 103"/>
              <a:gd name="T48" fmla="*/ 12 w 35"/>
              <a:gd name="T49" fmla="*/ 88 h 103"/>
              <a:gd name="T50" fmla="*/ 14 w 35"/>
              <a:gd name="T51" fmla="*/ 83 h 103"/>
              <a:gd name="T52" fmla="*/ 16 w 35"/>
              <a:gd name="T53" fmla="*/ 79 h 103"/>
              <a:gd name="T54" fmla="*/ 16 w 35"/>
              <a:gd name="T55" fmla="*/ 74 h 103"/>
              <a:gd name="T56" fmla="*/ 18 w 35"/>
              <a:gd name="T57" fmla="*/ 70 h 103"/>
              <a:gd name="T58" fmla="*/ 18 w 35"/>
              <a:gd name="T59" fmla="*/ 65 h 103"/>
              <a:gd name="T60" fmla="*/ 20 w 35"/>
              <a:gd name="T61" fmla="*/ 61 h 103"/>
              <a:gd name="T62" fmla="*/ 20 w 35"/>
              <a:gd name="T63" fmla="*/ 55 h 103"/>
              <a:gd name="T64" fmla="*/ 22 w 35"/>
              <a:gd name="T65" fmla="*/ 52 h 103"/>
              <a:gd name="T66" fmla="*/ 22 w 35"/>
              <a:gd name="T67" fmla="*/ 46 h 103"/>
              <a:gd name="T68" fmla="*/ 24 w 35"/>
              <a:gd name="T69" fmla="*/ 43 h 103"/>
              <a:gd name="T70" fmla="*/ 25 w 35"/>
              <a:gd name="T71" fmla="*/ 37 h 103"/>
              <a:gd name="T72" fmla="*/ 27 w 35"/>
              <a:gd name="T73" fmla="*/ 33 h 103"/>
              <a:gd name="T74" fmla="*/ 27 w 35"/>
              <a:gd name="T75" fmla="*/ 26 h 103"/>
              <a:gd name="T76" fmla="*/ 29 w 35"/>
              <a:gd name="T77" fmla="*/ 20 h 103"/>
              <a:gd name="T78" fmla="*/ 31 w 35"/>
              <a:gd name="T79" fmla="*/ 15 h 103"/>
              <a:gd name="T80" fmla="*/ 33 w 35"/>
              <a:gd name="T81" fmla="*/ 9 h 103"/>
              <a:gd name="T82" fmla="*/ 33 w 35"/>
              <a:gd name="T83" fmla="*/ 6 h 103"/>
              <a:gd name="T84" fmla="*/ 35 w 35"/>
              <a:gd name="T85" fmla="*/ 0 h 103"/>
              <a:gd name="T86" fmla="*/ 33 w 35"/>
              <a:gd name="T87" fmla="*/ 0 h 103"/>
              <a:gd name="T88" fmla="*/ 24 w 35"/>
              <a:gd name="T89" fmla="*/ 6 h 103"/>
              <a:gd name="T90" fmla="*/ 24 w 35"/>
              <a:gd name="T91" fmla="*/ 8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5" h="103">
                <a:moveTo>
                  <a:pt x="24" y="8"/>
                </a:moveTo>
                <a:lnTo>
                  <a:pt x="22" y="13"/>
                </a:lnTo>
                <a:lnTo>
                  <a:pt x="20" y="17"/>
                </a:lnTo>
                <a:lnTo>
                  <a:pt x="20" y="22"/>
                </a:lnTo>
                <a:lnTo>
                  <a:pt x="18" y="28"/>
                </a:lnTo>
                <a:lnTo>
                  <a:pt x="16" y="33"/>
                </a:lnTo>
                <a:lnTo>
                  <a:pt x="16" y="37"/>
                </a:lnTo>
                <a:lnTo>
                  <a:pt x="16" y="43"/>
                </a:lnTo>
                <a:lnTo>
                  <a:pt x="14" y="46"/>
                </a:lnTo>
                <a:lnTo>
                  <a:pt x="14" y="52"/>
                </a:lnTo>
                <a:lnTo>
                  <a:pt x="12" y="55"/>
                </a:lnTo>
                <a:lnTo>
                  <a:pt x="11" y="61"/>
                </a:lnTo>
                <a:lnTo>
                  <a:pt x="11" y="65"/>
                </a:lnTo>
                <a:lnTo>
                  <a:pt x="11" y="70"/>
                </a:lnTo>
                <a:lnTo>
                  <a:pt x="9" y="74"/>
                </a:lnTo>
                <a:lnTo>
                  <a:pt x="9" y="79"/>
                </a:lnTo>
                <a:lnTo>
                  <a:pt x="9" y="85"/>
                </a:lnTo>
                <a:lnTo>
                  <a:pt x="7" y="88"/>
                </a:lnTo>
                <a:lnTo>
                  <a:pt x="5" y="94"/>
                </a:lnTo>
                <a:lnTo>
                  <a:pt x="3" y="98"/>
                </a:lnTo>
                <a:lnTo>
                  <a:pt x="0" y="103"/>
                </a:lnTo>
                <a:lnTo>
                  <a:pt x="3" y="101"/>
                </a:lnTo>
                <a:lnTo>
                  <a:pt x="7" y="98"/>
                </a:lnTo>
                <a:lnTo>
                  <a:pt x="9" y="92"/>
                </a:lnTo>
                <a:lnTo>
                  <a:pt x="12" y="88"/>
                </a:lnTo>
                <a:lnTo>
                  <a:pt x="14" y="83"/>
                </a:lnTo>
                <a:lnTo>
                  <a:pt x="16" y="79"/>
                </a:lnTo>
                <a:lnTo>
                  <a:pt x="16" y="74"/>
                </a:lnTo>
                <a:lnTo>
                  <a:pt x="18" y="70"/>
                </a:lnTo>
                <a:lnTo>
                  <a:pt x="18" y="65"/>
                </a:lnTo>
                <a:lnTo>
                  <a:pt x="20" y="61"/>
                </a:lnTo>
                <a:lnTo>
                  <a:pt x="20" y="55"/>
                </a:lnTo>
                <a:lnTo>
                  <a:pt x="22" y="52"/>
                </a:lnTo>
                <a:lnTo>
                  <a:pt x="22" y="46"/>
                </a:lnTo>
                <a:lnTo>
                  <a:pt x="24" y="43"/>
                </a:lnTo>
                <a:lnTo>
                  <a:pt x="25" y="37"/>
                </a:lnTo>
                <a:lnTo>
                  <a:pt x="27" y="33"/>
                </a:lnTo>
                <a:lnTo>
                  <a:pt x="27" y="26"/>
                </a:lnTo>
                <a:lnTo>
                  <a:pt x="29" y="20"/>
                </a:lnTo>
                <a:lnTo>
                  <a:pt x="31" y="15"/>
                </a:lnTo>
                <a:lnTo>
                  <a:pt x="33" y="9"/>
                </a:lnTo>
                <a:lnTo>
                  <a:pt x="33" y="6"/>
                </a:lnTo>
                <a:lnTo>
                  <a:pt x="35" y="0"/>
                </a:lnTo>
                <a:lnTo>
                  <a:pt x="33" y="0"/>
                </a:lnTo>
                <a:lnTo>
                  <a:pt x="24" y="6"/>
                </a:lnTo>
                <a:lnTo>
                  <a:pt x="24" y="8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360" name="Freeform 16"/>
          <p:cNvSpPr>
            <a:spLocks/>
          </p:cNvSpPr>
          <p:nvPr/>
        </p:nvSpPr>
        <p:spPr bwMode="auto">
          <a:xfrm>
            <a:off x="7988300" y="3922713"/>
            <a:ext cx="26988" cy="80962"/>
          </a:xfrm>
          <a:custGeom>
            <a:avLst/>
            <a:gdLst>
              <a:gd name="T0" fmla="*/ 24 w 35"/>
              <a:gd name="T1" fmla="*/ 8 h 103"/>
              <a:gd name="T2" fmla="*/ 22 w 35"/>
              <a:gd name="T3" fmla="*/ 13 h 103"/>
              <a:gd name="T4" fmla="*/ 20 w 35"/>
              <a:gd name="T5" fmla="*/ 17 h 103"/>
              <a:gd name="T6" fmla="*/ 20 w 35"/>
              <a:gd name="T7" fmla="*/ 22 h 103"/>
              <a:gd name="T8" fmla="*/ 18 w 35"/>
              <a:gd name="T9" fmla="*/ 28 h 103"/>
              <a:gd name="T10" fmla="*/ 16 w 35"/>
              <a:gd name="T11" fmla="*/ 33 h 103"/>
              <a:gd name="T12" fmla="*/ 16 w 35"/>
              <a:gd name="T13" fmla="*/ 37 h 103"/>
              <a:gd name="T14" fmla="*/ 16 w 35"/>
              <a:gd name="T15" fmla="*/ 43 h 103"/>
              <a:gd name="T16" fmla="*/ 14 w 35"/>
              <a:gd name="T17" fmla="*/ 46 h 103"/>
              <a:gd name="T18" fmla="*/ 14 w 35"/>
              <a:gd name="T19" fmla="*/ 52 h 103"/>
              <a:gd name="T20" fmla="*/ 12 w 35"/>
              <a:gd name="T21" fmla="*/ 55 h 103"/>
              <a:gd name="T22" fmla="*/ 11 w 35"/>
              <a:gd name="T23" fmla="*/ 61 h 103"/>
              <a:gd name="T24" fmla="*/ 11 w 35"/>
              <a:gd name="T25" fmla="*/ 65 h 103"/>
              <a:gd name="T26" fmla="*/ 11 w 35"/>
              <a:gd name="T27" fmla="*/ 70 h 103"/>
              <a:gd name="T28" fmla="*/ 9 w 35"/>
              <a:gd name="T29" fmla="*/ 74 h 103"/>
              <a:gd name="T30" fmla="*/ 9 w 35"/>
              <a:gd name="T31" fmla="*/ 79 h 103"/>
              <a:gd name="T32" fmla="*/ 9 w 35"/>
              <a:gd name="T33" fmla="*/ 85 h 103"/>
              <a:gd name="T34" fmla="*/ 7 w 35"/>
              <a:gd name="T35" fmla="*/ 88 h 103"/>
              <a:gd name="T36" fmla="*/ 5 w 35"/>
              <a:gd name="T37" fmla="*/ 94 h 103"/>
              <a:gd name="T38" fmla="*/ 3 w 35"/>
              <a:gd name="T39" fmla="*/ 98 h 103"/>
              <a:gd name="T40" fmla="*/ 0 w 35"/>
              <a:gd name="T41" fmla="*/ 103 h 103"/>
              <a:gd name="T42" fmla="*/ 3 w 35"/>
              <a:gd name="T43" fmla="*/ 101 h 103"/>
              <a:gd name="T44" fmla="*/ 7 w 35"/>
              <a:gd name="T45" fmla="*/ 98 h 103"/>
              <a:gd name="T46" fmla="*/ 9 w 35"/>
              <a:gd name="T47" fmla="*/ 92 h 103"/>
              <a:gd name="T48" fmla="*/ 12 w 35"/>
              <a:gd name="T49" fmla="*/ 88 h 103"/>
              <a:gd name="T50" fmla="*/ 14 w 35"/>
              <a:gd name="T51" fmla="*/ 83 h 103"/>
              <a:gd name="T52" fmla="*/ 16 w 35"/>
              <a:gd name="T53" fmla="*/ 79 h 103"/>
              <a:gd name="T54" fmla="*/ 16 w 35"/>
              <a:gd name="T55" fmla="*/ 74 h 103"/>
              <a:gd name="T56" fmla="*/ 18 w 35"/>
              <a:gd name="T57" fmla="*/ 70 h 103"/>
              <a:gd name="T58" fmla="*/ 18 w 35"/>
              <a:gd name="T59" fmla="*/ 65 h 103"/>
              <a:gd name="T60" fmla="*/ 20 w 35"/>
              <a:gd name="T61" fmla="*/ 61 h 103"/>
              <a:gd name="T62" fmla="*/ 20 w 35"/>
              <a:gd name="T63" fmla="*/ 55 h 103"/>
              <a:gd name="T64" fmla="*/ 22 w 35"/>
              <a:gd name="T65" fmla="*/ 52 h 103"/>
              <a:gd name="T66" fmla="*/ 22 w 35"/>
              <a:gd name="T67" fmla="*/ 46 h 103"/>
              <a:gd name="T68" fmla="*/ 24 w 35"/>
              <a:gd name="T69" fmla="*/ 43 h 103"/>
              <a:gd name="T70" fmla="*/ 25 w 35"/>
              <a:gd name="T71" fmla="*/ 37 h 103"/>
              <a:gd name="T72" fmla="*/ 27 w 35"/>
              <a:gd name="T73" fmla="*/ 33 h 103"/>
              <a:gd name="T74" fmla="*/ 27 w 35"/>
              <a:gd name="T75" fmla="*/ 26 h 103"/>
              <a:gd name="T76" fmla="*/ 29 w 35"/>
              <a:gd name="T77" fmla="*/ 20 h 103"/>
              <a:gd name="T78" fmla="*/ 31 w 35"/>
              <a:gd name="T79" fmla="*/ 15 h 103"/>
              <a:gd name="T80" fmla="*/ 33 w 35"/>
              <a:gd name="T81" fmla="*/ 9 h 103"/>
              <a:gd name="T82" fmla="*/ 33 w 35"/>
              <a:gd name="T83" fmla="*/ 6 h 103"/>
              <a:gd name="T84" fmla="*/ 35 w 35"/>
              <a:gd name="T85" fmla="*/ 0 h 103"/>
              <a:gd name="T86" fmla="*/ 33 w 35"/>
              <a:gd name="T87" fmla="*/ 0 h 103"/>
              <a:gd name="T88" fmla="*/ 24 w 35"/>
              <a:gd name="T89" fmla="*/ 6 h 103"/>
              <a:gd name="T90" fmla="*/ 24 w 35"/>
              <a:gd name="T91" fmla="*/ 8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5" h="103">
                <a:moveTo>
                  <a:pt x="24" y="8"/>
                </a:moveTo>
                <a:lnTo>
                  <a:pt x="22" y="13"/>
                </a:lnTo>
                <a:lnTo>
                  <a:pt x="20" y="17"/>
                </a:lnTo>
                <a:lnTo>
                  <a:pt x="20" y="22"/>
                </a:lnTo>
                <a:lnTo>
                  <a:pt x="18" y="28"/>
                </a:lnTo>
                <a:lnTo>
                  <a:pt x="16" y="33"/>
                </a:lnTo>
                <a:lnTo>
                  <a:pt x="16" y="37"/>
                </a:lnTo>
                <a:lnTo>
                  <a:pt x="16" y="43"/>
                </a:lnTo>
                <a:lnTo>
                  <a:pt x="14" y="46"/>
                </a:lnTo>
                <a:lnTo>
                  <a:pt x="14" y="52"/>
                </a:lnTo>
                <a:lnTo>
                  <a:pt x="12" y="55"/>
                </a:lnTo>
                <a:lnTo>
                  <a:pt x="11" y="61"/>
                </a:lnTo>
                <a:lnTo>
                  <a:pt x="11" y="65"/>
                </a:lnTo>
                <a:lnTo>
                  <a:pt x="11" y="70"/>
                </a:lnTo>
                <a:lnTo>
                  <a:pt x="9" y="74"/>
                </a:lnTo>
                <a:lnTo>
                  <a:pt x="9" y="79"/>
                </a:lnTo>
                <a:lnTo>
                  <a:pt x="9" y="85"/>
                </a:lnTo>
                <a:lnTo>
                  <a:pt x="7" y="88"/>
                </a:lnTo>
                <a:lnTo>
                  <a:pt x="5" y="94"/>
                </a:lnTo>
                <a:lnTo>
                  <a:pt x="3" y="98"/>
                </a:lnTo>
                <a:lnTo>
                  <a:pt x="0" y="103"/>
                </a:lnTo>
                <a:lnTo>
                  <a:pt x="3" y="101"/>
                </a:lnTo>
                <a:lnTo>
                  <a:pt x="7" y="98"/>
                </a:lnTo>
                <a:lnTo>
                  <a:pt x="9" y="92"/>
                </a:lnTo>
                <a:lnTo>
                  <a:pt x="12" y="88"/>
                </a:lnTo>
                <a:lnTo>
                  <a:pt x="14" y="83"/>
                </a:lnTo>
                <a:lnTo>
                  <a:pt x="16" y="79"/>
                </a:lnTo>
                <a:lnTo>
                  <a:pt x="16" y="74"/>
                </a:lnTo>
                <a:lnTo>
                  <a:pt x="18" y="70"/>
                </a:lnTo>
                <a:lnTo>
                  <a:pt x="18" y="65"/>
                </a:lnTo>
                <a:lnTo>
                  <a:pt x="20" y="61"/>
                </a:lnTo>
                <a:lnTo>
                  <a:pt x="20" y="55"/>
                </a:lnTo>
                <a:lnTo>
                  <a:pt x="22" y="52"/>
                </a:lnTo>
                <a:lnTo>
                  <a:pt x="22" y="46"/>
                </a:lnTo>
                <a:lnTo>
                  <a:pt x="24" y="43"/>
                </a:lnTo>
                <a:lnTo>
                  <a:pt x="25" y="37"/>
                </a:lnTo>
                <a:lnTo>
                  <a:pt x="27" y="33"/>
                </a:lnTo>
                <a:lnTo>
                  <a:pt x="27" y="26"/>
                </a:lnTo>
                <a:lnTo>
                  <a:pt x="29" y="20"/>
                </a:lnTo>
                <a:lnTo>
                  <a:pt x="31" y="15"/>
                </a:lnTo>
                <a:lnTo>
                  <a:pt x="33" y="9"/>
                </a:lnTo>
                <a:lnTo>
                  <a:pt x="33" y="6"/>
                </a:lnTo>
                <a:lnTo>
                  <a:pt x="35" y="0"/>
                </a:lnTo>
                <a:lnTo>
                  <a:pt x="33" y="0"/>
                </a:lnTo>
                <a:lnTo>
                  <a:pt x="24" y="6"/>
                </a:lnTo>
                <a:lnTo>
                  <a:pt x="24" y="8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361" name="Freeform 17"/>
          <p:cNvSpPr>
            <a:spLocks/>
          </p:cNvSpPr>
          <p:nvPr/>
        </p:nvSpPr>
        <p:spPr bwMode="auto">
          <a:xfrm>
            <a:off x="8005763" y="3913188"/>
            <a:ext cx="109537" cy="155575"/>
          </a:xfrm>
          <a:custGeom>
            <a:avLst/>
            <a:gdLst>
              <a:gd name="T0" fmla="*/ 134 w 138"/>
              <a:gd name="T1" fmla="*/ 191 h 197"/>
              <a:gd name="T2" fmla="*/ 127 w 138"/>
              <a:gd name="T3" fmla="*/ 180 h 197"/>
              <a:gd name="T4" fmla="*/ 121 w 138"/>
              <a:gd name="T5" fmla="*/ 169 h 197"/>
              <a:gd name="T6" fmla="*/ 116 w 138"/>
              <a:gd name="T7" fmla="*/ 153 h 197"/>
              <a:gd name="T8" fmla="*/ 110 w 138"/>
              <a:gd name="T9" fmla="*/ 140 h 197"/>
              <a:gd name="T10" fmla="*/ 105 w 138"/>
              <a:gd name="T11" fmla="*/ 127 h 197"/>
              <a:gd name="T12" fmla="*/ 99 w 138"/>
              <a:gd name="T13" fmla="*/ 112 h 197"/>
              <a:gd name="T14" fmla="*/ 95 w 138"/>
              <a:gd name="T15" fmla="*/ 99 h 197"/>
              <a:gd name="T16" fmla="*/ 90 w 138"/>
              <a:gd name="T17" fmla="*/ 87 h 197"/>
              <a:gd name="T18" fmla="*/ 82 w 138"/>
              <a:gd name="T19" fmla="*/ 74 h 197"/>
              <a:gd name="T20" fmla="*/ 77 w 138"/>
              <a:gd name="T21" fmla="*/ 61 h 197"/>
              <a:gd name="T22" fmla="*/ 70 w 138"/>
              <a:gd name="T23" fmla="*/ 44 h 197"/>
              <a:gd name="T24" fmla="*/ 62 w 138"/>
              <a:gd name="T25" fmla="*/ 30 h 197"/>
              <a:gd name="T26" fmla="*/ 55 w 138"/>
              <a:gd name="T27" fmla="*/ 19 h 197"/>
              <a:gd name="T28" fmla="*/ 44 w 138"/>
              <a:gd name="T29" fmla="*/ 9 h 197"/>
              <a:gd name="T30" fmla="*/ 35 w 138"/>
              <a:gd name="T31" fmla="*/ 2 h 197"/>
              <a:gd name="T32" fmla="*/ 24 w 138"/>
              <a:gd name="T33" fmla="*/ 0 h 197"/>
              <a:gd name="T34" fmla="*/ 16 w 138"/>
              <a:gd name="T35" fmla="*/ 0 h 197"/>
              <a:gd name="T36" fmla="*/ 9 w 138"/>
              <a:gd name="T37" fmla="*/ 6 h 197"/>
              <a:gd name="T38" fmla="*/ 3 w 138"/>
              <a:gd name="T39" fmla="*/ 11 h 197"/>
              <a:gd name="T40" fmla="*/ 0 w 138"/>
              <a:gd name="T41" fmla="*/ 24 h 197"/>
              <a:gd name="T42" fmla="*/ 11 w 138"/>
              <a:gd name="T43" fmla="*/ 22 h 197"/>
              <a:gd name="T44" fmla="*/ 24 w 138"/>
              <a:gd name="T45" fmla="*/ 22 h 197"/>
              <a:gd name="T46" fmla="*/ 35 w 138"/>
              <a:gd name="T47" fmla="*/ 31 h 197"/>
              <a:gd name="T48" fmla="*/ 44 w 138"/>
              <a:gd name="T49" fmla="*/ 42 h 197"/>
              <a:gd name="T50" fmla="*/ 51 w 138"/>
              <a:gd name="T51" fmla="*/ 54 h 197"/>
              <a:gd name="T52" fmla="*/ 59 w 138"/>
              <a:gd name="T53" fmla="*/ 66 h 197"/>
              <a:gd name="T54" fmla="*/ 64 w 138"/>
              <a:gd name="T55" fmla="*/ 79 h 197"/>
              <a:gd name="T56" fmla="*/ 70 w 138"/>
              <a:gd name="T57" fmla="*/ 92 h 197"/>
              <a:gd name="T58" fmla="*/ 77 w 138"/>
              <a:gd name="T59" fmla="*/ 105 h 197"/>
              <a:gd name="T60" fmla="*/ 82 w 138"/>
              <a:gd name="T61" fmla="*/ 118 h 197"/>
              <a:gd name="T62" fmla="*/ 90 w 138"/>
              <a:gd name="T63" fmla="*/ 133 h 197"/>
              <a:gd name="T64" fmla="*/ 95 w 138"/>
              <a:gd name="T65" fmla="*/ 145 h 197"/>
              <a:gd name="T66" fmla="*/ 101 w 138"/>
              <a:gd name="T67" fmla="*/ 158 h 197"/>
              <a:gd name="T68" fmla="*/ 106 w 138"/>
              <a:gd name="T69" fmla="*/ 173 h 197"/>
              <a:gd name="T70" fmla="*/ 112 w 138"/>
              <a:gd name="T71" fmla="*/ 188 h 197"/>
              <a:gd name="T72" fmla="*/ 121 w 138"/>
              <a:gd name="T73" fmla="*/ 195 h 197"/>
              <a:gd name="T74" fmla="*/ 128 w 138"/>
              <a:gd name="T75" fmla="*/ 197 h 197"/>
              <a:gd name="T76" fmla="*/ 138 w 138"/>
              <a:gd name="T77" fmla="*/ 195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8" h="197">
                <a:moveTo>
                  <a:pt x="138" y="195"/>
                </a:moveTo>
                <a:lnTo>
                  <a:pt x="134" y="191"/>
                </a:lnTo>
                <a:lnTo>
                  <a:pt x="130" y="186"/>
                </a:lnTo>
                <a:lnTo>
                  <a:pt x="127" y="180"/>
                </a:lnTo>
                <a:lnTo>
                  <a:pt x="125" y="175"/>
                </a:lnTo>
                <a:lnTo>
                  <a:pt x="121" y="169"/>
                </a:lnTo>
                <a:lnTo>
                  <a:pt x="117" y="160"/>
                </a:lnTo>
                <a:lnTo>
                  <a:pt x="116" y="153"/>
                </a:lnTo>
                <a:lnTo>
                  <a:pt x="114" y="147"/>
                </a:lnTo>
                <a:lnTo>
                  <a:pt x="110" y="140"/>
                </a:lnTo>
                <a:lnTo>
                  <a:pt x="108" y="133"/>
                </a:lnTo>
                <a:lnTo>
                  <a:pt x="105" y="127"/>
                </a:lnTo>
                <a:lnTo>
                  <a:pt x="103" y="120"/>
                </a:lnTo>
                <a:lnTo>
                  <a:pt x="99" y="112"/>
                </a:lnTo>
                <a:lnTo>
                  <a:pt x="97" y="105"/>
                </a:lnTo>
                <a:lnTo>
                  <a:pt x="95" y="99"/>
                </a:lnTo>
                <a:lnTo>
                  <a:pt x="92" y="92"/>
                </a:lnTo>
                <a:lnTo>
                  <a:pt x="90" y="87"/>
                </a:lnTo>
                <a:lnTo>
                  <a:pt x="86" y="79"/>
                </a:lnTo>
                <a:lnTo>
                  <a:pt x="82" y="74"/>
                </a:lnTo>
                <a:lnTo>
                  <a:pt x="81" y="66"/>
                </a:lnTo>
                <a:lnTo>
                  <a:pt x="77" y="61"/>
                </a:lnTo>
                <a:lnTo>
                  <a:pt x="73" y="52"/>
                </a:lnTo>
                <a:lnTo>
                  <a:pt x="70" y="44"/>
                </a:lnTo>
                <a:lnTo>
                  <a:pt x="66" y="37"/>
                </a:lnTo>
                <a:lnTo>
                  <a:pt x="62" y="30"/>
                </a:lnTo>
                <a:lnTo>
                  <a:pt x="59" y="24"/>
                </a:lnTo>
                <a:lnTo>
                  <a:pt x="55" y="19"/>
                </a:lnTo>
                <a:lnTo>
                  <a:pt x="49" y="15"/>
                </a:lnTo>
                <a:lnTo>
                  <a:pt x="44" y="9"/>
                </a:lnTo>
                <a:lnTo>
                  <a:pt x="40" y="6"/>
                </a:lnTo>
                <a:lnTo>
                  <a:pt x="35" y="2"/>
                </a:lnTo>
                <a:lnTo>
                  <a:pt x="29" y="0"/>
                </a:lnTo>
                <a:lnTo>
                  <a:pt x="24" y="0"/>
                </a:lnTo>
                <a:lnTo>
                  <a:pt x="20" y="0"/>
                </a:lnTo>
                <a:lnTo>
                  <a:pt x="16" y="0"/>
                </a:lnTo>
                <a:lnTo>
                  <a:pt x="13" y="2"/>
                </a:lnTo>
                <a:lnTo>
                  <a:pt x="9" y="6"/>
                </a:lnTo>
                <a:lnTo>
                  <a:pt x="5" y="8"/>
                </a:lnTo>
                <a:lnTo>
                  <a:pt x="3" y="11"/>
                </a:lnTo>
                <a:lnTo>
                  <a:pt x="2" y="17"/>
                </a:lnTo>
                <a:lnTo>
                  <a:pt x="0" y="24"/>
                </a:lnTo>
                <a:lnTo>
                  <a:pt x="3" y="22"/>
                </a:lnTo>
                <a:lnTo>
                  <a:pt x="11" y="22"/>
                </a:lnTo>
                <a:lnTo>
                  <a:pt x="16" y="22"/>
                </a:lnTo>
                <a:lnTo>
                  <a:pt x="24" y="22"/>
                </a:lnTo>
                <a:lnTo>
                  <a:pt x="29" y="28"/>
                </a:lnTo>
                <a:lnTo>
                  <a:pt x="35" y="31"/>
                </a:lnTo>
                <a:lnTo>
                  <a:pt x="38" y="37"/>
                </a:lnTo>
                <a:lnTo>
                  <a:pt x="44" y="42"/>
                </a:lnTo>
                <a:lnTo>
                  <a:pt x="48" y="48"/>
                </a:lnTo>
                <a:lnTo>
                  <a:pt x="51" y="54"/>
                </a:lnTo>
                <a:lnTo>
                  <a:pt x="55" y="61"/>
                </a:lnTo>
                <a:lnTo>
                  <a:pt x="59" y="66"/>
                </a:lnTo>
                <a:lnTo>
                  <a:pt x="60" y="74"/>
                </a:lnTo>
                <a:lnTo>
                  <a:pt x="64" y="79"/>
                </a:lnTo>
                <a:lnTo>
                  <a:pt x="68" y="87"/>
                </a:lnTo>
                <a:lnTo>
                  <a:pt x="70" y="92"/>
                </a:lnTo>
                <a:lnTo>
                  <a:pt x="73" y="98"/>
                </a:lnTo>
                <a:lnTo>
                  <a:pt x="77" y="105"/>
                </a:lnTo>
                <a:lnTo>
                  <a:pt x="79" y="111"/>
                </a:lnTo>
                <a:lnTo>
                  <a:pt x="82" y="118"/>
                </a:lnTo>
                <a:lnTo>
                  <a:pt x="86" y="125"/>
                </a:lnTo>
                <a:lnTo>
                  <a:pt x="90" y="133"/>
                </a:lnTo>
                <a:lnTo>
                  <a:pt x="92" y="138"/>
                </a:lnTo>
                <a:lnTo>
                  <a:pt x="95" y="145"/>
                </a:lnTo>
                <a:lnTo>
                  <a:pt x="99" y="151"/>
                </a:lnTo>
                <a:lnTo>
                  <a:pt x="101" y="158"/>
                </a:lnTo>
                <a:lnTo>
                  <a:pt x="103" y="166"/>
                </a:lnTo>
                <a:lnTo>
                  <a:pt x="106" y="173"/>
                </a:lnTo>
                <a:lnTo>
                  <a:pt x="108" y="179"/>
                </a:lnTo>
                <a:lnTo>
                  <a:pt x="112" y="188"/>
                </a:lnTo>
                <a:lnTo>
                  <a:pt x="116" y="193"/>
                </a:lnTo>
                <a:lnTo>
                  <a:pt x="121" y="195"/>
                </a:lnTo>
                <a:lnTo>
                  <a:pt x="125" y="195"/>
                </a:lnTo>
                <a:lnTo>
                  <a:pt x="128" y="197"/>
                </a:lnTo>
                <a:lnTo>
                  <a:pt x="134" y="195"/>
                </a:lnTo>
                <a:lnTo>
                  <a:pt x="138" y="195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362" name="Freeform 18"/>
          <p:cNvSpPr>
            <a:spLocks/>
          </p:cNvSpPr>
          <p:nvPr/>
        </p:nvSpPr>
        <p:spPr bwMode="auto">
          <a:xfrm>
            <a:off x="8005763" y="3913188"/>
            <a:ext cx="109537" cy="155575"/>
          </a:xfrm>
          <a:custGeom>
            <a:avLst/>
            <a:gdLst>
              <a:gd name="T0" fmla="*/ 134 w 138"/>
              <a:gd name="T1" fmla="*/ 191 h 197"/>
              <a:gd name="T2" fmla="*/ 127 w 138"/>
              <a:gd name="T3" fmla="*/ 180 h 197"/>
              <a:gd name="T4" fmla="*/ 121 w 138"/>
              <a:gd name="T5" fmla="*/ 169 h 197"/>
              <a:gd name="T6" fmla="*/ 116 w 138"/>
              <a:gd name="T7" fmla="*/ 153 h 197"/>
              <a:gd name="T8" fmla="*/ 110 w 138"/>
              <a:gd name="T9" fmla="*/ 140 h 197"/>
              <a:gd name="T10" fmla="*/ 105 w 138"/>
              <a:gd name="T11" fmla="*/ 127 h 197"/>
              <a:gd name="T12" fmla="*/ 99 w 138"/>
              <a:gd name="T13" fmla="*/ 112 h 197"/>
              <a:gd name="T14" fmla="*/ 95 w 138"/>
              <a:gd name="T15" fmla="*/ 99 h 197"/>
              <a:gd name="T16" fmla="*/ 90 w 138"/>
              <a:gd name="T17" fmla="*/ 87 h 197"/>
              <a:gd name="T18" fmla="*/ 82 w 138"/>
              <a:gd name="T19" fmla="*/ 74 h 197"/>
              <a:gd name="T20" fmla="*/ 77 w 138"/>
              <a:gd name="T21" fmla="*/ 61 h 197"/>
              <a:gd name="T22" fmla="*/ 70 w 138"/>
              <a:gd name="T23" fmla="*/ 44 h 197"/>
              <a:gd name="T24" fmla="*/ 62 w 138"/>
              <a:gd name="T25" fmla="*/ 30 h 197"/>
              <a:gd name="T26" fmla="*/ 55 w 138"/>
              <a:gd name="T27" fmla="*/ 19 h 197"/>
              <a:gd name="T28" fmla="*/ 44 w 138"/>
              <a:gd name="T29" fmla="*/ 9 h 197"/>
              <a:gd name="T30" fmla="*/ 35 w 138"/>
              <a:gd name="T31" fmla="*/ 2 h 197"/>
              <a:gd name="T32" fmla="*/ 24 w 138"/>
              <a:gd name="T33" fmla="*/ 0 h 197"/>
              <a:gd name="T34" fmla="*/ 16 w 138"/>
              <a:gd name="T35" fmla="*/ 0 h 197"/>
              <a:gd name="T36" fmla="*/ 9 w 138"/>
              <a:gd name="T37" fmla="*/ 6 h 197"/>
              <a:gd name="T38" fmla="*/ 3 w 138"/>
              <a:gd name="T39" fmla="*/ 11 h 197"/>
              <a:gd name="T40" fmla="*/ 0 w 138"/>
              <a:gd name="T41" fmla="*/ 24 h 197"/>
              <a:gd name="T42" fmla="*/ 11 w 138"/>
              <a:gd name="T43" fmla="*/ 22 h 197"/>
              <a:gd name="T44" fmla="*/ 24 w 138"/>
              <a:gd name="T45" fmla="*/ 22 h 197"/>
              <a:gd name="T46" fmla="*/ 35 w 138"/>
              <a:gd name="T47" fmla="*/ 31 h 197"/>
              <a:gd name="T48" fmla="*/ 44 w 138"/>
              <a:gd name="T49" fmla="*/ 42 h 197"/>
              <a:gd name="T50" fmla="*/ 51 w 138"/>
              <a:gd name="T51" fmla="*/ 54 h 197"/>
              <a:gd name="T52" fmla="*/ 59 w 138"/>
              <a:gd name="T53" fmla="*/ 66 h 197"/>
              <a:gd name="T54" fmla="*/ 64 w 138"/>
              <a:gd name="T55" fmla="*/ 79 h 197"/>
              <a:gd name="T56" fmla="*/ 70 w 138"/>
              <a:gd name="T57" fmla="*/ 92 h 197"/>
              <a:gd name="T58" fmla="*/ 77 w 138"/>
              <a:gd name="T59" fmla="*/ 105 h 197"/>
              <a:gd name="T60" fmla="*/ 82 w 138"/>
              <a:gd name="T61" fmla="*/ 118 h 197"/>
              <a:gd name="T62" fmla="*/ 90 w 138"/>
              <a:gd name="T63" fmla="*/ 133 h 197"/>
              <a:gd name="T64" fmla="*/ 95 w 138"/>
              <a:gd name="T65" fmla="*/ 145 h 197"/>
              <a:gd name="T66" fmla="*/ 101 w 138"/>
              <a:gd name="T67" fmla="*/ 158 h 197"/>
              <a:gd name="T68" fmla="*/ 106 w 138"/>
              <a:gd name="T69" fmla="*/ 173 h 197"/>
              <a:gd name="T70" fmla="*/ 112 w 138"/>
              <a:gd name="T71" fmla="*/ 188 h 197"/>
              <a:gd name="T72" fmla="*/ 121 w 138"/>
              <a:gd name="T73" fmla="*/ 195 h 197"/>
              <a:gd name="T74" fmla="*/ 128 w 138"/>
              <a:gd name="T75" fmla="*/ 197 h 197"/>
              <a:gd name="T76" fmla="*/ 138 w 138"/>
              <a:gd name="T77" fmla="*/ 195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8" h="197">
                <a:moveTo>
                  <a:pt x="138" y="195"/>
                </a:moveTo>
                <a:lnTo>
                  <a:pt x="134" y="191"/>
                </a:lnTo>
                <a:lnTo>
                  <a:pt x="130" y="186"/>
                </a:lnTo>
                <a:lnTo>
                  <a:pt x="127" y="180"/>
                </a:lnTo>
                <a:lnTo>
                  <a:pt x="125" y="175"/>
                </a:lnTo>
                <a:lnTo>
                  <a:pt x="121" y="169"/>
                </a:lnTo>
                <a:lnTo>
                  <a:pt x="117" y="160"/>
                </a:lnTo>
                <a:lnTo>
                  <a:pt x="116" y="153"/>
                </a:lnTo>
                <a:lnTo>
                  <a:pt x="114" y="147"/>
                </a:lnTo>
                <a:lnTo>
                  <a:pt x="110" y="140"/>
                </a:lnTo>
                <a:lnTo>
                  <a:pt x="108" y="133"/>
                </a:lnTo>
                <a:lnTo>
                  <a:pt x="105" y="127"/>
                </a:lnTo>
                <a:lnTo>
                  <a:pt x="103" y="120"/>
                </a:lnTo>
                <a:lnTo>
                  <a:pt x="99" y="112"/>
                </a:lnTo>
                <a:lnTo>
                  <a:pt x="97" y="105"/>
                </a:lnTo>
                <a:lnTo>
                  <a:pt x="95" y="99"/>
                </a:lnTo>
                <a:lnTo>
                  <a:pt x="92" y="92"/>
                </a:lnTo>
                <a:lnTo>
                  <a:pt x="90" y="87"/>
                </a:lnTo>
                <a:lnTo>
                  <a:pt x="86" y="79"/>
                </a:lnTo>
                <a:lnTo>
                  <a:pt x="82" y="74"/>
                </a:lnTo>
                <a:lnTo>
                  <a:pt x="81" y="66"/>
                </a:lnTo>
                <a:lnTo>
                  <a:pt x="77" y="61"/>
                </a:lnTo>
                <a:lnTo>
                  <a:pt x="73" y="52"/>
                </a:lnTo>
                <a:lnTo>
                  <a:pt x="70" y="44"/>
                </a:lnTo>
                <a:lnTo>
                  <a:pt x="66" y="37"/>
                </a:lnTo>
                <a:lnTo>
                  <a:pt x="62" y="30"/>
                </a:lnTo>
                <a:lnTo>
                  <a:pt x="59" y="24"/>
                </a:lnTo>
                <a:lnTo>
                  <a:pt x="55" y="19"/>
                </a:lnTo>
                <a:lnTo>
                  <a:pt x="49" y="15"/>
                </a:lnTo>
                <a:lnTo>
                  <a:pt x="44" y="9"/>
                </a:lnTo>
                <a:lnTo>
                  <a:pt x="40" y="6"/>
                </a:lnTo>
                <a:lnTo>
                  <a:pt x="35" y="2"/>
                </a:lnTo>
                <a:lnTo>
                  <a:pt x="29" y="0"/>
                </a:lnTo>
                <a:lnTo>
                  <a:pt x="24" y="0"/>
                </a:lnTo>
                <a:lnTo>
                  <a:pt x="20" y="0"/>
                </a:lnTo>
                <a:lnTo>
                  <a:pt x="16" y="0"/>
                </a:lnTo>
                <a:lnTo>
                  <a:pt x="13" y="2"/>
                </a:lnTo>
                <a:lnTo>
                  <a:pt x="9" y="6"/>
                </a:lnTo>
                <a:lnTo>
                  <a:pt x="5" y="8"/>
                </a:lnTo>
                <a:lnTo>
                  <a:pt x="3" y="11"/>
                </a:lnTo>
                <a:lnTo>
                  <a:pt x="2" y="17"/>
                </a:lnTo>
                <a:lnTo>
                  <a:pt x="0" y="24"/>
                </a:lnTo>
                <a:lnTo>
                  <a:pt x="3" y="22"/>
                </a:lnTo>
                <a:lnTo>
                  <a:pt x="11" y="22"/>
                </a:lnTo>
                <a:lnTo>
                  <a:pt x="16" y="22"/>
                </a:lnTo>
                <a:lnTo>
                  <a:pt x="24" y="22"/>
                </a:lnTo>
                <a:lnTo>
                  <a:pt x="29" y="28"/>
                </a:lnTo>
                <a:lnTo>
                  <a:pt x="35" y="31"/>
                </a:lnTo>
                <a:lnTo>
                  <a:pt x="38" y="37"/>
                </a:lnTo>
                <a:lnTo>
                  <a:pt x="44" y="42"/>
                </a:lnTo>
                <a:lnTo>
                  <a:pt x="48" y="48"/>
                </a:lnTo>
                <a:lnTo>
                  <a:pt x="51" y="54"/>
                </a:lnTo>
                <a:lnTo>
                  <a:pt x="55" y="61"/>
                </a:lnTo>
                <a:lnTo>
                  <a:pt x="59" y="66"/>
                </a:lnTo>
                <a:lnTo>
                  <a:pt x="60" y="74"/>
                </a:lnTo>
                <a:lnTo>
                  <a:pt x="64" y="79"/>
                </a:lnTo>
                <a:lnTo>
                  <a:pt x="68" y="87"/>
                </a:lnTo>
                <a:lnTo>
                  <a:pt x="70" y="92"/>
                </a:lnTo>
                <a:lnTo>
                  <a:pt x="73" y="98"/>
                </a:lnTo>
                <a:lnTo>
                  <a:pt x="77" y="105"/>
                </a:lnTo>
                <a:lnTo>
                  <a:pt x="79" y="111"/>
                </a:lnTo>
                <a:lnTo>
                  <a:pt x="82" y="118"/>
                </a:lnTo>
                <a:lnTo>
                  <a:pt x="86" y="125"/>
                </a:lnTo>
                <a:lnTo>
                  <a:pt x="90" y="133"/>
                </a:lnTo>
                <a:lnTo>
                  <a:pt x="92" y="138"/>
                </a:lnTo>
                <a:lnTo>
                  <a:pt x="95" y="145"/>
                </a:lnTo>
                <a:lnTo>
                  <a:pt x="99" y="151"/>
                </a:lnTo>
                <a:lnTo>
                  <a:pt x="101" y="158"/>
                </a:lnTo>
                <a:lnTo>
                  <a:pt x="103" y="166"/>
                </a:lnTo>
                <a:lnTo>
                  <a:pt x="106" y="173"/>
                </a:lnTo>
                <a:lnTo>
                  <a:pt x="108" y="179"/>
                </a:lnTo>
                <a:lnTo>
                  <a:pt x="112" y="188"/>
                </a:lnTo>
                <a:lnTo>
                  <a:pt x="116" y="193"/>
                </a:lnTo>
                <a:lnTo>
                  <a:pt x="121" y="195"/>
                </a:lnTo>
                <a:lnTo>
                  <a:pt x="125" y="195"/>
                </a:lnTo>
                <a:lnTo>
                  <a:pt x="128" y="197"/>
                </a:lnTo>
                <a:lnTo>
                  <a:pt x="134" y="195"/>
                </a:lnTo>
                <a:lnTo>
                  <a:pt x="138" y="195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363" name="Freeform 19"/>
          <p:cNvSpPr>
            <a:spLocks/>
          </p:cNvSpPr>
          <p:nvPr/>
        </p:nvSpPr>
        <p:spPr bwMode="auto">
          <a:xfrm>
            <a:off x="8097838" y="3957638"/>
            <a:ext cx="127000" cy="193675"/>
          </a:xfrm>
          <a:custGeom>
            <a:avLst/>
            <a:gdLst>
              <a:gd name="T0" fmla="*/ 9 w 160"/>
              <a:gd name="T1" fmla="*/ 243 h 245"/>
              <a:gd name="T2" fmla="*/ 18 w 160"/>
              <a:gd name="T3" fmla="*/ 243 h 245"/>
              <a:gd name="T4" fmla="*/ 20 w 160"/>
              <a:gd name="T5" fmla="*/ 236 h 245"/>
              <a:gd name="T6" fmla="*/ 22 w 160"/>
              <a:gd name="T7" fmla="*/ 226 h 245"/>
              <a:gd name="T8" fmla="*/ 25 w 160"/>
              <a:gd name="T9" fmla="*/ 215 h 245"/>
              <a:gd name="T10" fmla="*/ 29 w 160"/>
              <a:gd name="T11" fmla="*/ 208 h 245"/>
              <a:gd name="T12" fmla="*/ 35 w 160"/>
              <a:gd name="T13" fmla="*/ 199 h 245"/>
              <a:gd name="T14" fmla="*/ 40 w 160"/>
              <a:gd name="T15" fmla="*/ 190 h 245"/>
              <a:gd name="T16" fmla="*/ 44 w 160"/>
              <a:gd name="T17" fmla="*/ 181 h 245"/>
              <a:gd name="T18" fmla="*/ 49 w 160"/>
              <a:gd name="T19" fmla="*/ 173 h 245"/>
              <a:gd name="T20" fmla="*/ 55 w 160"/>
              <a:gd name="T21" fmla="*/ 164 h 245"/>
              <a:gd name="T22" fmla="*/ 60 w 160"/>
              <a:gd name="T23" fmla="*/ 157 h 245"/>
              <a:gd name="T24" fmla="*/ 64 w 160"/>
              <a:gd name="T25" fmla="*/ 146 h 245"/>
              <a:gd name="T26" fmla="*/ 69 w 160"/>
              <a:gd name="T27" fmla="*/ 138 h 245"/>
              <a:gd name="T28" fmla="*/ 73 w 160"/>
              <a:gd name="T29" fmla="*/ 129 h 245"/>
              <a:gd name="T30" fmla="*/ 77 w 160"/>
              <a:gd name="T31" fmla="*/ 120 h 245"/>
              <a:gd name="T32" fmla="*/ 79 w 160"/>
              <a:gd name="T33" fmla="*/ 111 h 245"/>
              <a:gd name="T34" fmla="*/ 82 w 160"/>
              <a:gd name="T35" fmla="*/ 101 h 245"/>
              <a:gd name="T36" fmla="*/ 84 w 160"/>
              <a:gd name="T37" fmla="*/ 92 h 245"/>
              <a:gd name="T38" fmla="*/ 88 w 160"/>
              <a:gd name="T39" fmla="*/ 81 h 245"/>
              <a:gd name="T40" fmla="*/ 92 w 160"/>
              <a:gd name="T41" fmla="*/ 72 h 245"/>
              <a:gd name="T42" fmla="*/ 95 w 160"/>
              <a:gd name="T43" fmla="*/ 61 h 245"/>
              <a:gd name="T44" fmla="*/ 101 w 160"/>
              <a:gd name="T45" fmla="*/ 52 h 245"/>
              <a:gd name="T46" fmla="*/ 106 w 160"/>
              <a:gd name="T47" fmla="*/ 41 h 245"/>
              <a:gd name="T48" fmla="*/ 114 w 160"/>
              <a:gd name="T49" fmla="*/ 30 h 245"/>
              <a:gd name="T50" fmla="*/ 119 w 160"/>
              <a:gd name="T51" fmla="*/ 21 h 245"/>
              <a:gd name="T52" fmla="*/ 130 w 160"/>
              <a:gd name="T53" fmla="*/ 8 h 245"/>
              <a:gd name="T54" fmla="*/ 139 w 160"/>
              <a:gd name="T55" fmla="*/ 0 h 245"/>
              <a:gd name="T56" fmla="*/ 149 w 160"/>
              <a:gd name="T57" fmla="*/ 0 h 245"/>
              <a:gd name="T58" fmla="*/ 160 w 160"/>
              <a:gd name="T59" fmla="*/ 2 h 245"/>
              <a:gd name="T60" fmla="*/ 150 w 160"/>
              <a:gd name="T61" fmla="*/ 8 h 245"/>
              <a:gd name="T62" fmla="*/ 139 w 160"/>
              <a:gd name="T63" fmla="*/ 15 h 245"/>
              <a:gd name="T64" fmla="*/ 134 w 160"/>
              <a:gd name="T65" fmla="*/ 24 h 245"/>
              <a:gd name="T66" fmla="*/ 128 w 160"/>
              <a:gd name="T67" fmla="*/ 32 h 245"/>
              <a:gd name="T68" fmla="*/ 125 w 160"/>
              <a:gd name="T69" fmla="*/ 41 h 245"/>
              <a:gd name="T70" fmla="*/ 119 w 160"/>
              <a:gd name="T71" fmla="*/ 50 h 245"/>
              <a:gd name="T72" fmla="*/ 114 w 160"/>
              <a:gd name="T73" fmla="*/ 59 h 245"/>
              <a:gd name="T74" fmla="*/ 108 w 160"/>
              <a:gd name="T75" fmla="*/ 65 h 245"/>
              <a:gd name="T76" fmla="*/ 101 w 160"/>
              <a:gd name="T77" fmla="*/ 74 h 245"/>
              <a:gd name="T78" fmla="*/ 93 w 160"/>
              <a:gd name="T79" fmla="*/ 83 h 245"/>
              <a:gd name="T80" fmla="*/ 84 w 160"/>
              <a:gd name="T81" fmla="*/ 92 h 245"/>
              <a:gd name="T82" fmla="*/ 79 w 160"/>
              <a:gd name="T83" fmla="*/ 100 h 245"/>
              <a:gd name="T84" fmla="*/ 71 w 160"/>
              <a:gd name="T85" fmla="*/ 109 h 245"/>
              <a:gd name="T86" fmla="*/ 64 w 160"/>
              <a:gd name="T87" fmla="*/ 118 h 245"/>
              <a:gd name="T88" fmla="*/ 57 w 160"/>
              <a:gd name="T89" fmla="*/ 127 h 245"/>
              <a:gd name="T90" fmla="*/ 51 w 160"/>
              <a:gd name="T91" fmla="*/ 136 h 245"/>
              <a:gd name="T92" fmla="*/ 47 w 160"/>
              <a:gd name="T93" fmla="*/ 144 h 245"/>
              <a:gd name="T94" fmla="*/ 42 w 160"/>
              <a:gd name="T95" fmla="*/ 153 h 245"/>
              <a:gd name="T96" fmla="*/ 35 w 160"/>
              <a:gd name="T97" fmla="*/ 162 h 245"/>
              <a:gd name="T98" fmla="*/ 29 w 160"/>
              <a:gd name="T99" fmla="*/ 173 h 245"/>
              <a:gd name="T100" fmla="*/ 25 w 160"/>
              <a:gd name="T101" fmla="*/ 182 h 245"/>
              <a:gd name="T102" fmla="*/ 20 w 160"/>
              <a:gd name="T103" fmla="*/ 192 h 245"/>
              <a:gd name="T104" fmla="*/ 14 w 160"/>
              <a:gd name="T105" fmla="*/ 201 h 245"/>
              <a:gd name="T106" fmla="*/ 11 w 160"/>
              <a:gd name="T107" fmla="*/ 210 h 245"/>
              <a:gd name="T108" fmla="*/ 7 w 160"/>
              <a:gd name="T109" fmla="*/ 219 h 245"/>
              <a:gd name="T110" fmla="*/ 3 w 160"/>
              <a:gd name="T111" fmla="*/ 232 h 245"/>
              <a:gd name="T112" fmla="*/ 0 w 160"/>
              <a:gd name="T113" fmla="*/ 236 h 245"/>
              <a:gd name="T114" fmla="*/ 3 w 160"/>
              <a:gd name="T115" fmla="*/ 241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" h="245">
                <a:moveTo>
                  <a:pt x="7" y="243"/>
                </a:moveTo>
                <a:lnTo>
                  <a:pt x="9" y="243"/>
                </a:lnTo>
                <a:lnTo>
                  <a:pt x="12" y="245"/>
                </a:lnTo>
                <a:lnTo>
                  <a:pt x="18" y="243"/>
                </a:lnTo>
                <a:lnTo>
                  <a:pt x="18" y="239"/>
                </a:lnTo>
                <a:lnTo>
                  <a:pt x="20" y="236"/>
                </a:lnTo>
                <a:lnTo>
                  <a:pt x="20" y="230"/>
                </a:lnTo>
                <a:lnTo>
                  <a:pt x="22" y="226"/>
                </a:lnTo>
                <a:lnTo>
                  <a:pt x="22" y="221"/>
                </a:lnTo>
                <a:lnTo>
                  <a:pt x="25" y="215"/>
                </a:lnTo>
                <a:lnTo>
                  <a:pt x="27" y="212"/>
                </a:lnTo>
                <a:lnTo>
                  <a:pt x="29" y="208"/>
                </a:lnTo>
                <a:lnTo>
                  <a:pt x="33" y="204"/>
                </a:lnTo>
                <a:lnTo>
                  <a:pt x="35" y="199"/>
                </a:lnTo>
                <a:lnTo>
                  <a:pt x="38" y="195"/>
                </a:lnTo>
                <a:lnTo>
                  <a:pt x="40" y="190"/>
                </a:lnTo>
                <a:lnTo>
                  <a:pt x="42" y="186"/>
                </a:lnTo>
                <a:lnTo>
                  <a:pt x="44" y="181"/>
                </a:lnTo>
                <a:lnTo>
                  <a:pt x="47" y="177"/>
                </a:lnTo>
                <a:lnTo>
                  <a:pt x="49" y="173"/>
                </a:lnTo>
                <a:lnTo>
                  <a:pt x="53" y="169"/>
                </a:lnTo>
                <a:lnTo>
                  <a:pt x="55" y="164"/>
                </a:lnTo>
                <a:lnTo>
                  <a:pt x="57" y="160"/>
                </a:lnTo>
                <a:lnTo>
                  <a:pt x="60" y="157"/>
                </a:lnTo>
                <a:lnTo>
                  <a:pt x="62" y="151"/>
                </a:lnTo>
                <a:lnTo>
                  <a:pt x="64" y="146"/>
                </a:lnTo>
                <a:lnTo>
                  <a:pt x="68" y="142"/>
                </a:lnTo>
                <a:lnTo>
                  <a:pt x="69" y="138"/>
                </a:lnTo>
                <a:lnTo>
                  <a:pt x="71" y="135"/>
                </a:lnTo>
                <a:lnTo>
                  <a:pt x="73" y="129"/>
                </a:lnTo>
                <a:lnTo>
                  <a:pt x="75" y="124"/>
                </a:lnTo>
                <a:lnTo>
                  <a:pt x="77" y="120"/>
                </a:lnTo>
                <a:lnTo>
                  <a:pt x="79" y="116"/>
                </a:lnTo>
                <a:lnTo>
                  <a:pt x="79" y="111"/>
                </a:lnTo>
                <a:lnTo>
                  <a:pt x="80" y="107"/>
                </a:lnTo>
                <a:lnTo>
                  <a:pt x="82" y="101"/>
                </a:lnTo>
                <a:lnTo>
                  <a:pt x="84" y="96"/>
                </a:lnTo>
                <a:lnTo>
                  <a:pt x="84" y="92"/>
                </a:lnTo>
                <a:lnTo>
                  <a:pt x="86" y="85"/>
                </a:lnTo>
                <a:lnTo>
                  <a:pt x="88" y="81"/>
                </a:lnTo>
                <a:lnTo>
                  <a:pt x="90" y="78"/>
                </a:lnTo>
                <a:lnTo>
                  <a:pt x="92" y="72"/>
                </a:lnTo>
                <a:lnTo>
                  <a:pt x="93" y="67"/>
                </a:lnTo>
                <a:lnTo>
                  <a:pt x="95" y="61"/>
                </a:lnTo>
                <a:lnTo>
                  <a:pt x="99" y="57"/>
                </a:lnTo>
                <a:lnTo>
                  <a:pt x="101" y="52"/>
                </a:lnTo>
                <a:lnTo>
                  <a:pt x="103" y="46"/>
                </a:lnTo>
                <a:lnTo>
                  <a:pt x="106" y="41"/>
                </a:lnTo>
                <a:lnTo>
                  <a:pt x="110" y="35"/>
                </a:lnTo>
                <a:lnTo>
                  <a:pt x="114" y="30"/>
                </a:lnTo>
                <a:lnTo>
                  <a:pt x="115" y="24"/>
                </a:lnTo>
                <a:lnTo>
                  <a:pt x="119" y="21"/>
                </a:lnTo>
                <a:lnTo>
                  <a:pt x="125" y="13"/>
                </a:lnTo>
                <a:lnTo>
                  <a:pt x="130" y="8"/>
                </a:lnTo>
                <a:lnTo>
                  <a:pt x="136" y="2"/>
                </a:lnTo>
                <a:lnTo>
                  <a:pt x="139" y="0"/>
                </a:lnTo>
                <a:lnTo>
                  <a:pt x="145" y="0"/>
                </a:lnTo>
                <a:lnTo>
                  <a:pt x="149" y="0"/>
                </a:lnTo>
                <a:lnTo>
                  <a:pt x="154" y="0"/>
                </a:lnTo>
                <a:lnTo>
                  <a:pt x="160" y="2"/>
                </a:lnTo>
                <a:lnTo>
                  <a:pt x="154" y="6"/>
                </a:lnTo>
                <a:lnTo>
                  <a:pt x="150" y="8"/>
                </a:lnTo>
                <a:lnTo>
                  <a:pt x="147" y="11"/>
                </a:lnTo>
                <a:lnTo>
                  <a:pt x="139" y="15"/>
                </a:lnTo>
                <a:lnTo>
                  <a:pt x="138" y="19"/>
                </a:lnTo>
                <a:lnTo>
                  <a:pt x="134" y="24"/>
                </a:lnTo>
                <a:lnTo>
                  <a:pt x="130" y="28"/>
                </a:lnTo>
                <a:lnTo>
                  <a:pt x="128" y="32"/>
                </a:lnTo>
                <a:lnTo>
                  <a:pt x="126" y="37"/>
                </a:lnTo>
                <a:lnTo>
                  <a:pt x="125" y="41"/>
                </a:lnTo>
                <a:lnTo>
                  <a:pt x="121" y="46"/>
                </a:lnTo>
                <a:lnTo>
                  <a:pt x="119" y="50"/>
                </a:lnTo>
                <a:lnTo>
                  <a:pt x="115" y="56"/>
                </a:lnTo>
                <a:lnTo>
                  <a:pt x="114" y="59"/>
                </a:lnTo>
                <a:lnTo>
                  <a:pt x="112" y="61"/>
                </a:lnTo>
                <a:lnTo>
                  <a:pt x="108" y="65"/>
                </a:lnTo>
                <a:lnTo>
                  <a:pt x="104" y="68"/>
                </a:lnTo>
                <a:lnTo>
                  <a:pt x="101" y="74"/>
                </a:lnTo>
                <a:lnTo>
                  <a:pt x="97" y="78"/>
                </a:lnTo>
                <a:lnTo>
                  <a:pt x="93" y="83"/>
                </a:lnTo>
                <a:lnTo>
                  <a:pt x="90" y="89"/>
                </a:lnTo>
                <a:lnTo>
                  <a:pt x="84" y="92"/>
                </a:lnTo>
                <a:lnTo>
                  <a:pt x="80" y="96"/>
                </a:lnTo>
                <a:lnTo>
                  <a:pt x="79" y="100"/>
                </a:lnTo>
                <a:lnTo>
                  <a:pt x="75" y="103"/>
                </a:lnTo>
                <a:lnTo>
                  <a:pt x="71" y="109"/>
                </a:lnTo>
                <a:lnTo>
                  <a:pt x="69" y="112"/>
                </a:lnTo>
                <a:lnTo>
                  <a:pt x="64" y="118"/>
                </a:lnTo>
                <a:lnTo>
                  <a:pt x="60" y="122"/>
                </a:lnTo>
                <a:lnTo>
                  <a:pt x="57" y="127"/>
                </a:lnTo>
                <a:lnTo>
                  <a:pt x="53" y="133"/>
                </a:lnTo>
                <a:lnTo>
                  <a:pt x="51" y="136"/>
                </a:lnTo>
                <a:lnTo>
                  <a:pt x="49" y="140"/>
                </a:lnTo>
                <a:lnTo>
                  <a:pt x="47" y="144"/>
                </a:lnTo>
                <a:lnTo>
                  <a:pt x="44" y="149"/>
                </a:lnTo>
                <a:lnTo>
                  <a:pt x="42" y="153"/>
                </a:lnTo>
                <a:lnTo>
                  <a:pt x="38" y="158"/>
                </a:lnTo>
                <a:lnTo>
                  <a:pt x="35" y="162"/>
                </a:lnTo>
                <a:lnTo>
                  <a:pt x="33" y="168"/>
                </a:lnTo>
                <a:lnTo>
                  <a:pt x="29" y="173"/>
                </a:lnTo>
                <a:lnTo>
                  <a:pt x="27" y="179"/>
                </a:lnTo>
                <a:lnTo>
                  <a:pt x="25" y="182"/>
                </a:lnTo>
                <a:lnTo>
                  <a:pt x="22" y="186"/>
                </a:lnTo>
                <a:lnTo>
                  <a:pt x="20" y="192"/>
                </a:lnTo>
                <a:lnTo>
                  <a:pt x="18" y="195"/>
                </a:lnTo>
                <a:lnTo>
                  <a:pt x="14" y="201"/>
                </a:lnTo>
                <a:lnTo>
                  <a:pt x="12" y="204"/>
                </a:lnTo>
                <a:lnTo>
                  <a:pt x="11" y="210"/>
                </a:lnTo>
                <a:lnTo>
                  <a:pt x="9" y="214"/>
                </a:lnTo>
                <a:lnTo>
                  <a:pt x="7" y="219"/>
                </a:lnTo>
                <a:lnTo>
                  <a:pt x="3" y="226"/>
                </a:lnTo>
                <a:lnTo>
                  <a:pt x="3" y="232"/>
                </a:lnTo>
                <a:lnTo>
                  <a:pt x="1" y="234"/>
                </a:lnTo>
                <a:lnTo>
                  <a:pt x="0" y="236"/>
                </a:lnTo>
                <a:lnTo>
                  <a:pt x="0" y="239"/>
                </a:lnTo>
                <a:lnTo>
                  <a:pt x="3" y="241"/>
                </a:lnTo>
                <a:lnTo>
                  <a:pt x="7" y="243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364" name="Freeform 20"/>
          <p:cNvSpPr>
            <a:spLocks/>
          </p:cNvSpPr>
          <p:nvPr/>
        </p:nvSpPr>
        <p:spPr bwMode="auto">
          <a:xfrm>
            <a:off x="8097838" y="3957638"/>
            <a:ext cx="127000" cy="193675"/>
          </a:xfrm>
          <a:custGeom>
            <a:avLst/>
            <a:gdLst>
              <a:gd name="T0" fmla="*/ 9 w 160"/>
              <a:gd name="T1" fmla="*/ 243 h 245"/>
              <a:gd name="T2" fmla="*/ 18 w 160"/>
              <a:gd name="T3" fmla="*/ 243 h 245"/>
              <a:gd name="T4" fmla="*/ 20 w 160"/>
              <a:gd name="T5" fmla="*/ 236 h 245"/>
              <a:gd name="T6" fmla="*/ 22 w 160"/>
              <a:gd name="T7" fmla="*/ 226 h 245"/>
              <a:gd name="T8" fmla="*/ 25 w 160"/>
              <a:gd name="T9" fmla="*/ 215 h 245"/>
              <a:gd name="T10" fmla="*/ 29 w 160"/>
              <a:gd name="T11" fmla="*/ 208 h 245"/>
              <a:gd name="T12" fmla="*/ 35 w 160"/>
              <a:gd name="T13" fmla="*/ 199 h 245"/>
              <a:gd name="T14" fmla="*/ 40 w 160"/>
              <a:gd name="T15" fmla="*/ 190 h 245"/>
              <a:gd name="T16" fmla="*/ 44 w 160"/>
              <a:gd name="T17" fmla="*/ 181 h 245"/>
              <a:gd name="T18" fmla="*/ 49 w 160"/>
              <a:gd name="T19" fmla="*/ 173 h 245"/>
              <a:gd name="T20" fmla="*/ 55 w 160"/>
              <a:gd name="T21" fmla="*/ 164 h 245"/>
              <a:gd name="T22" fmla="*/ 60 w 160"/>
              <a:gd name="T23" fmla="*/ 157 h 245"/>
              <a:gd name="T24" fmla="*/ 64 w 160"/>
              <a:gd name="T25" fmla="*/ 146 h 245"/>
              <a:gd name="T26" fmla="*/ 69 w 160"/>
              <a:gd name="T27" fmla="*/ 138 h 245"/>
              <a:gd name="T28" fmla="*/ 73 w 160"/>
              <a:gd name="T29" fmla="*/ 129 h 245"/>
              <a:gd name="T30" fmla="*/ 77 w 160"/>
              <a:gd name="T31" fmla="*/ 120 h 245"/>
              <a:gd name="T32" fmla="*/ 79 w 160"/>
              <a:gd name="T33" fmla="*/ 111 h 245"/>
              <a:gd name="T34" fmla="*/ 82 w 160"/>
              <a:gd name="T35" fmla="*/ 101 h 245"/>
              <a:gd name="T36" fmla="*/ 84 w 160"/>
              <a:gd name="T37" fmla="*/ 92 h 245"/>
              <a:gd name="T38" fmla="*/ 88 w 160"/>
              <a:gd name="T39" fmla="*/ 81 h 245"/>
              <a:gd name="T40" fmla="*/ 92 w 160"/>
              <a:gd name="T41" fmla="*/ 72 h 245"/>
              <a:gd name="T42" fmla="*/ 95 w 160"/>
              <a:gd name="T43" fmla="*/ 61 h 245"/>
              <a:gd name="T44" fmla="*/ 101 w 160"/>
              <a:gd name="T45" fmla="*/ 52 h 245"/>
              <a:gd name="T46" fmla="*/ 106 w 160"/>
              <a:gd name="T47" fmla="*/ 41 h 245"/>
              <a:gd name="T48" fmla="*/ 114 w 160"/>
              <a:gd name="T49" fmla="*/ 30 h 245"/>
              <a:gd name="T50" fmla="*/ 119 w 160"/>
              <a:gd name="T51" fmla="*/ 21 h 245"/>
              <a:gd name="T52" fmla="*/ 130 w 160"/>
              <a:gd name="T53" fmla="*/ 8 h 245"/>
              <a:gd name="T54" fmla="*/ 139 w 160"/>
              <a:gd name="T55" fmla="*/ 0 h 245"/>
              <a:gd name="T56" fmla="*/ 149 w 160"/>
              <a:gd name="T57" fmla="*/ 0 h 245"/>
              <a:gd name="T58" fmla="*/ 160 w 160"/>
              <a:gd name="T59" fmla="*/ 2 h 245"/>
              <a:gd name="T60" fmla="*/ 150 w 160"/>
              <a:gd name="T61" fmla="*/ 8 h 245"/>
              <a:gd name="T62" fmla="*/ 139 w 160"/>
              <a:gd name="T63" fmla="*/ 15 h 245"/>
              <a:gd name="T64" fmla="*/ 134 w 160"/>
              <a:gd name="T65" fmla="*/ 24 h 245"/>
              <a:gd name="T66" fmla="*/ 128 w 160"/>
              <a:gd name="T67" fmla="*/ 32 h 245"/>
              <a:gd name="T68" fmla="*/ 125 w 160"/>
              <a:gd name="T69" fmla="*/ 41 h 245"/>
              <a:gd name="T70" fmla="*/ 119 w 160"/>
              <a:gd name="T71" fmla="*/ 50 h 245"/>
              <a:gd name="T72" fmla="*/ 114 w 160"/>
              <a:gd name="T73" fmla="*/ 59 h 245"/>
              <a:gd name="T74" fmla="*/ 108 w 160"/>
              <a:gd name="T75" fmla="*/ 65 h 245"/>
              <a:gd name="T76" fmla="*/ 101 w 160"/>
              <a:gd name="T77" fmla="*/ 74 h 245"/>
              <a:gd name="T78" fmla="*/ 93 w 160"/>
              <a:gd name="T79" fmla="*/ 83 h 245"/>
              <a:gd name="T80" fmla="*/ 84 w 160"/>
              <a:gd name="T81" fmla="*/ 92 h 245"/>
              <a:gd name="T82" fmla="*/ 79 w 160"/>
              <a:gd name="T83" fmla="*/ 100 h 245"/>
              <a:gd name="T84" fmla="*/ 71 w 160"/>
              <a:gd name="T85" fmla="*/ 109 h 245"/>
              <a:gd name="T86" fmla="*/ 64 w 160"/>
              <a:gd name="T87" fmla="*/ 118 h 245"/>
              <a:gd name="T88" fmla="*/ 57 w 160"/>
              <a:gd name="T89" fmla="*/ 127 h 245"/>
              <a:gd name="T90" fmla="*/ 51 w 160"/>
              <a:gd name="T91" fmla="*/ 136 h 245"/>
              <a:gd name="T92" fmla="*/ 47 w 160"/>
              <a:gd name="T93" fmla="*/ 144 h 245"/>
              <a:gd name="T94" fmla="*/ 42 w 160"/>
              <a:gd name="T95" fmla="*/ 153 h 245"/>
              <a:gd name="T96" fmla="*/ 35 w 160"/>
              <a:gd name="T97" fmla="*/ 162 h 245"/>
              <a:gd name="T98" fmla="*/ 29 w 160"/>
              <a:gd name="T99" fmla="*/ 173 h 245"/>
              <a:gd name="T100" fmla="*/ 25 w 160"/>
              <a:gd name="T101" fmla="*/ 182 h 245"/>
              <a:gd name="T102" fmla="*/ 20 w 160"/>
              <a:gd name="T103" fmla="*/ 192 h 245"/>
              <a:gd name="T104" fmla="*/ 14 w 160"/>
              <a:gd name="T105" fmla="*/ 201 h 245"/>
              <a:gd name="T106" fmla="*/ 11 w 160"/>
              <a:gd name="T107" fmla="*/ 210 h 245"/>
              <a:gd name="T108" fmla="*/ 7 w 160"/>
              <a:gd name="T109" fmla="*/ 219 h 245"/>
              <a:gd name="T110" fmla="*/ 3 w 160"/>
              <a:gd name="T111" fmla="*/ 232 h 245"/>
              <a:gd name="T112" fmla="*/ 0 w 160"/>
              <a:gd name="T113" fmla="*/ 236 h 245"/>
              <a:gd name="T114" fmla="*/ 3 w 160"/>
              <a:gd name="T115" fmla="*/ 241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" h="245">
                <a:moveTo>
                  <a:pt x="7" y="243"/>
                </a:moveTo>
                <a:lnTo>
                  <a:pt x="9" y="243"/>
                </a:lnTo>
                <a:lnTo>
                  <a:pt x="12" y="245"/>
                </a:lnTo>
                <a:lnTo>
                  <a:pt x="18" y="243"/>
                </a:lnTo>
                <a:lnTo>
                  <a:pt x="18" y="239"/>
                </a:lnTo>
                <a:lnTo>
                  <a:pt x="20" y="236"/>
                </a:lnTo>
                <a:lnTo>
                  <a:pt x="20" y="230"/>
                </a:lnTo>
                <a:lnTo>
                  <a:pt x="22" y="226"/>
                </a:lnTo>
                <a:lnTo>
                  <a:pt x="22" y="221"/>
                </a:lnTo>
                <a:lnTo>
                  <a:pt x="25" y="215"/>
                </a:lnTo>
                <a:lnTo>
                  <a:pt x="27" y="212"/>
                </a:lnTo>
                <a:lnTo>
                  <a:pt x="29" y="208"/>
                </a:lnTo>
                <a:lnTo>
                  <a:pt x="33" y="204"/>
                </a:lnTo>
                <a:lnTo>
                  <a:pt x="35" y="199"/>
                </a:lnTo>
                <a:lnTo>
                  <a:pt x="38" y="195"/>
                </a:lnTo>
                <a:lnTo>
                  <a:pt x="40" y="190"/>
                </a:lnTo>
                <a:lnTo>
                  <a:pt x="42" y="186"/>
                </a:lnTo>
                <a:lnTo>
                  <a:pt x="44" y="181"/>
                </a:lnTo>
                <a:lnTo>
                  <a:pt x="47" y="177"/>
                </a:lnTo>
                <a:lnTo>
                  <a:pt x="49" y="173"/>
                </a:lnTo>
                <a:lnTo>
                  <a:pt x="53" y="169"/>
                </a:lnTo>
                <a:lnTo>
                  <a:pt x="55" y="164"/>
                </a:lnTo>
                <a:lnTo>
                  <a:pt x="57" y="160"/>
                </a:lnTo>
                <a:lnTo>
                  <a:pt x="60" y="157"/>
                </a:lnTo>
                <a:lnTo>
                  <a:pt x="62" y="151"/>
                </a:lnTo>
                <a:lnTo>
                  <a:pt x="64" y="146"/>
                </a:lnTo>
                <a:lnTo>
                  <a:pt x="68" y="142"/>
                </a:lnTo>
                <a:lnTo>
                  <a:pt x="69" y="138"/>
                </a:lnTo>
                <a:lnTo>
                  <a:pt x="71" y="135"/>
                </a:lnTo>
                <a:lnTo>
                  <a:pt x="73" y="129"/>
                </a:lnTo>
                <a:lnTo>
                  <a:pt x="75" y="124"/>
                </a:lnTo>
                <a:lnTo>
                  <a:pt x="77" y="120"/>
                </a:lnTo>
                <a:lnTo>
                  <a:pt x="79" y="116"/>
                </a:lnTo>
                <a:lnTo>
                  <a:pt x="79" y="111"/>
                </a:lnTo>
                <a:lnTo>
                  <a:pt x="80" y="107"/>
                </a:lnTo>
                <a:lnTo>
                  <a:pt x="82" y="101"/>
                </a:lnTo>
                <a:lnTo>
                  <a:pt x="84" y="96"/>
                </a:lnTo>
                <a:lnTo>
                  <a:pt x="84" y="92"/>
                </a:lnTo>
                <a:lnTo>
                  <a:pt x="86" y="85"/>
                </a:lnTo>
                <a:lnTo>
                  <a:pt x="88" y="81"/>
                </a:lnTo>
                <a:lnTo>
                  <a:pt x="90" y="78"/>
                </a:lnTo>
                <a:lnTo>
                  <a:pt x="92" y="72"/>
                </a:lnTo>
                <a:lnTo>
                  <a:pt x="93" y="67"/>
                </a:lnTo>
                <a:lnTo>
                  <a:pt x="95" y="61"/>
                </a:lnTo>
                <a:lnTo>
                  <a:pt x="99" y="57"/>
                </a:lnTo>
                <a:lnTo>
                  <a:pt x="101" y="52"/>
                </a:lnTo>
                <a:lnTo>
                  <a:pt x="103" y="46"/>
                </a:lnTo>
                <a:lnTo>
                  <a:pt x="106" y="41"/>
                </a:lnTo>
                <a:lnTo>
                  <a:pt x="110" y="35"/>
                </a:lnTo>
                <a:lnTo>
                  <a:pt x="114" y="30"/>
                </a:lnTo>
                <a:lnTo>
                  <a:pt x="115" y="24"/>
                </a:lnTo>
                <a:lnTo>
                  <a:pt x="119" y="21"/>
                </a:lnTo>
                <a:lnTo>
                  <a:pt x="125" y="13"/>
                </a:lnTo>
                <a:lnTo>
                  <a:pt x="130" y="8"/>
                </a:lnTo>
                <a:lnTo>
                  <a:pt x="136" y="2"/>
                </a:lnTo>
                <a:lnTo>
                  <a:pt x="139" y="0"/>
                </a:lnTo>
                <a:lnTo>
                  <a:pt x="145" y="0"/>
                </a:lnTo>
                <a:lnTo>
                  <a:pt x="149" y="0"/>
                </a:lnTo>
                <a:lnTo>
                  <a:pt x="154" y="0"/>
                </a:lnTo>
                <a:lnTo>
                  <a:pt x="160" y="2"/>
                </a:lnTo>
                <a:lnTo>
                  <a:pt x="154" y="6"/>
                </a:lnTo>
                <a:lnTo>
                  <a:pt x="150" y="8"/>
                </a:lnTo>
                <a:lnTo>
                  <a:pt x="147" y="11"/>
                </a:lnTo>
                <a:lnTo>
                  <a:pt x="139" y="15"/>
                </a:lnTo>
                <a:lnTo>
                  <a:pt x="138" y="19"/>
                </a:lnTo>
                <a:lnTo>
                  <a:pt x="134" y="24"/>
                </a:lnTo>
                <a:lnTo>
                  <a:pt x="130" y="28"/>
                </a:lnTo>
                <a:lnTo>
                  <a:pt x="128" y="32"/>
                </a:lnTo>
                <a:lnTo>
                  <a:pt x="126" y="37"/>
                </a:lnTo>
                <a:lnTo>
                  <a:pt x="125" y="41"/>
                </a:lnTo>
                <a:lnTo>
                  <a:pt x="121" y="46"/>
                </a:lnTo>
                <a:lnTo>
                  <a:pt x="119" y="50"/>
                </a:lnTo>
                <a:lnTo>
                  <a:pt x="115" y="56"/>
                </a:lnTo>
                <a:lnTo>
                  <a:pt x="114" y="59"/>
                </a:lnTo>
                <a:lnTo>
                  <a:pt x="112" y="61"/>
                </a:lnTo>
                <a:lnTo>
                  <a:pt x="108" y="65"/>
                </a:lnTo>
                <a:lnTo>
                  <a:pt x="104" y="68"/>
                </a:lnTo>
                <a:lnTo>
                  <a:pt x="101" y="74"/>
                </a:lnTo>
                <a:lnTo>
                  <a:pt x="97" y="78"/>
                </a:lnTo>
                <a:lnTo>
                  <a:pt x="93" y="83"/>
                </a:lnTo>
                <a:lnTo>
                  <a:pt x="90" y="89"/>
                </a:lnTo>
                <a:lnTo>
                  <a:pt x="84" y="92"/>
                </a:lnTo>
                <a:lnTo>
                  <a:pt x="80" y="96"/>
                </a:lnTo>
                <a:lnTo>
                  <a:pt x="79" y="100"/>
                </a:lnTo>
                <a:lnTo>
                  <a:pt x="75" y="103"/>
                </a:lnTo>
                <a:lnTo>
                  <a:pt x="71" y="109"/>
                </a:lnTo>
                <a:lnTo>
                  <a:pt x="69" y="112"/>
                </a:lnTo>
                <a:lnTo>
                  <a:pt x="64" y="118"/>
                </a:lnTo>
                <a:lnTo>
                  <a:pt x="60" y="122"/>
                </a:lnTo>
                <a:lnTo>
                  <a:pt x="57" y="127"/>
                </a:lnTo>
                <a:lnTo>
                  <a:pt x="53" y="133"/>
                </a:lnTo>
                <a:lnTo>
                  <a:pt x="51" y="136"/>
                </a:lnTo>
                <a:lnTo>
                  <a:pt x="49" y="140"/>
                </a:lnTo>
                <a:lnTo>
                  <a:pt x="47" y="144"/>
                </a:lnTo>
                <a:lnTo>
                  <a:pt x="44" y="149"/>
                </a:lnTo>
                <a:lnTo>
                  <a:pt x="42" y="153"/>
                </a:lnTo>
                <a:lnTo>
                  <a:pt x="38" y="158"/>
                </a:lnTo>
                <a:lnTo>
                  <a:pt x="35" y="162"/>
                </a:lnTo>
                <a:lnTo>
                  <a:pt x="33" y="168"/>
                </a:lnTo>
                <a:lnTo>
                  <a:pt x="29" y="173"/>
                </a:lnTo>
                <a:lnTo>
                  <a:pt x="27" y="179"/>
                </a:lnTo>
                <a:lnTo>
                  <a:pt x="25" y="182"/>
                </a:lnTo>
                <a:lnTo>
                  <a:pt x="22" y="186"/>
                </a:lnTo>
                <a:lnTo>
                  <a:pt x="20" y="192"/>
                </a:lnTo>
                <a:lnTo>
                  <a:pt x="18" y="195"/>
                </a:lnTo>
                <a:lnTo>
                  <a:pt x="14" y="201"/>
                </a:lnTo>
                <a:lnTo>
                  <a:pt x="12" y="204"/>
                </a:lnTo>
                <a:lnTo>
                  <a:pt x="11" y="210"/>
                </a:lnTo>
                <a:lnTo>
                  <a:pt x="9" y="214"/>
                </a:lnTo>
                <a:lnTo>
                  <a:pt x="7" y="219"/>
                </a:lnTo>
                <a:lnTo>
                  <a:pt x="3" y="226"/>
                </a:lnTo>
                <a:lnTo>
                  <a:pt x="3" y="232"/>
                </a:lnTo>
                <a:lnTo>
                  <a:pt x="1" y="234"/>
                </a:lnTo>
                <a:lnTo>
                  <a:pt x="0" y="236"/>
                </a:lnTo>
                <a:lnTo>
                  <a:pt x="0" y="239"/>
                </a:lnTo>
                <a:lnTo>
                  <a:pt x="3" y="241"/>
                </a:lnTo>
                <a:lnTo>
                  <a:pt x="7" y="24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365" name="Freeform 21"/>
          <p:cNvSpPr>
            <a:spLocks/>
          </p:cNvSpPr>
          <p:nvPr/>
        </p:nvSpPr>
        <p:spPr bwMode="auto">
          <a:xfrm>
            <a:off x="8139113" y="3894138"/>
            <a:ext cx="20637" cy="179387"/>
          </a:xfrm>
          <a:custGeom>
            <a:avLst/>
            <a:gdLst>
              <a:gd name="T0" fmla="*/ 22 w 28"/>
              <a:gd name="T1" fmla="*/ 8 h 226"/>
              <a:gd name="T2" fmla="*/ 24 w 28"/>
              <a:gd name="T3" fmla="*/ 21 h 226"/>
              <a:gd name="T4" fmla="*/ 24 w 28"/>
              <a:gd name="T5" fmla="*/ 32 h 226"/>
              <a:gd name="T6" fmla="*/ 24 w 28"/>
              <a:gd name="T7" fmla="*/ 44 h 226"/>
              <a:gd name="T8" fmla="*/ 26 w 28"/>
              <a:gd name="T9" fmla="*/ 55 h 226"/>
              <a:gd name="T10" fmla="*/ 24 w 28"/>
              <a:gd name="T11" fmla="*/ 68 h 226"/>
              <a:gd name="T12" fmla="*/ 24 w 28"/>
              <a:gd name="T13" fmla="*/ 81 h 226"/>
              <a:gd name="T14" fmla="*/ 24 w 28"/>
              <a:gd name="T15" fmla="*/ 94 h 226"/>
              <a:gd name="T16" fmla="*/ 20 w 28"/>
              <a:gd name="T17" fmla="*/ 109 h 226"/>
              <a:gd name="T18" fmla="*/ 18 w 28"/>
              <a:gd name="T19" fmla="*/ 120 h 226"/>
              <a:gd name="T20" fmla="*/ 17 w 28"/>
              <a:gd name="T21" fmla="*/ 131 h 226"/>
              <a:gd name="T22" fmla="*/ 17 w 28"/>
              <a:gd name="T23" fmla="*/ 146 h 226"/>
              <a:gd name="T24" fmla="*/ 17 w 28"/>
              <a:gd name="T25" fmla="*/ 158 h 226"/>
              <a:gd name="T26" fmla="*/ 17 w 28"/>
              <a:gd name="T27" fmla="*/ 169 h 226"/>
              <a:gd name="T28" fmla="*/ 18 w 28"/>
              <a:gd name="T29" fmla="*/ 182 h 226"/>
              <a:gd name="T30" fmla="*/ 22 w 28"/>
              <a:gd name="T31" fmla="*/ 193 h 226"/>
              <a:gd name="T32" fmla="*/ 24 w 28"/>
              <a:gd name="T33" fmla="*/ 210 h 226"/>
              <a:gd name="T34" fmla="*/ 28 w 28"/>
              <a:gd name="T35" fmla="*/ 219 h 226"/>
              <a:gd name="T36" fmla="*/ 24 w 28"/>
              <a:gd name="T37" fmla="*/ 221 h 226"/>
              <a:gd name="T38" fmla="*/ 20 w 28"/>
              <a:gd name="T39" fmla="*/ 210 h 226"/>
              <a:gd name="T40" fmla="*/ 15 w 28"/>
              <a:gd name="T41" fmla="*/ 199 h 226"/>
              <a:gd name="T42" fmla="*/ 11 w 28"/>
              <a:gd name="T43" fmla="*/ 186 h 226"/>
              <a:gd name="T44" fmla="*/ 9 w 28"/>
              <a:gd name="T45" fmla="*/ 175 h 226"/>
              <a:gd name="T46" fmla="*/ 9 w 28"/>
              <a:gd name="T47" fmla="*/ 162 h 226"/>
              <a:gd name="T48" fmla="*/ 9 w 28"/>
              <a:gd name="T49" fmla="*/ 149 h 226"/>
              <a:gd name="T50" fmla="*/ 9 w 28"/>
              <a:gd name="T51" fmla="*/ 138 h 226"/>
              <a:gd name="T52" fmla="*/ 9 w 28"/>
              <a:gd name="T53" fmla="*/ 125 h 226"/>
              <a:gd name="T54" fmla="*/ 9 w 28"/>
              <a:gd name="T55" fmla="*/ 114 h 226"/>
              <a:gd name="T56" fmla="*/ 11 w 28"/>
              <a:gd name="T57" fmla="*/ 103 h 226"/>
              <a:gd name="T58" fmla="*/ 11 w 28"/>
              <a:gd name="T59" fmla="*/ 90 h 226"/>
              <a:gd name="T60" fmla="*/ 11 w 28"/>
              <a:gd name="T61" fmla="*/ 78 h 226"/>
              <a:gd name="T62" fmla="*/ 11 w 28"/>
              <a:gd name="T63" fmla="*/ 66 h 226"/>
              <a:gd name="T64" fmla="*/ 6 w 28"/>
              <a:gd name="T65" fmla="*/ 52 h 226"/>
              <a:gd name="T66" fmla="*/ 0 w 28"/>
              <a:gd name="T67" fmla="*/ 37 h 226"/>
              <a:gd name="T68" fmla="*/ 2 w 28"/>
              <a:gd name="T69" fmla="*/ 28 h 226"/>
              <a:gd name="T70" fmla="*/ 6 w 28"/>
              <a:gd name="T71" fmla="*/ 17 h 226"/>
              <a:gd name="T72" fmla="*/ 13 w 28"/>
              <a:gd name="T73" fmla="*/ 6 h 226"/>
              <a:gd name="T74" fmla="*/ 22 w 28"/>
              <a:gd name="T75" fmla="*/ 0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8" h="226">
                <a:moveTo>
                  <a:pt x="22" y="2"/>
                </a:moveTo>
                <a:lnTo>
                  <a:pt x="22" y="8"/>
                </a:lnTo>
                <a:lnTo>
                  <a:pt x="24" y="13"/>
                </a:lnTo>
                <a:lnTo>
                  <a:pt x="24" y="21"/>
                </a:lnTo>
                <a:lnTo>
                  <a:pt x="24" y="26"/>
                </a:lnTo>
                <a:lnTo>
                  <a:pt x="24" y="32"/>
                </a:lnTo>
                <a:lnTo>
                  <a:pt x="24" y="37"/>
                </a:lnTo>
                <a:lnTo>
                  <a:pt x="24" y="44"/>
                </a:lnTo>
                <a:lnTo>
                  <a:pt x="24" y="50"/>
                </a:lnTo>
                <a:lnTo>
                  <a:pt x="26" y="55"/>
                </a:lnTo>
                <a:lnTo>
                  <a:pt x="26" y="61"/>
                </a:lnTo>
                <a:lnTo>
                  <a:pt x="24" y="68"/>
                </a:lnTo>
                <a:lnTo>
                  <a:pt x="26" y="76"/>
                </a:lnTo>
                <a:lnTo>
                  <a:pt x="24" y="81"/>
                </a:lnTo>
                <a:lnTo>
                  <a:pt x="24" y="89"/>
                </a:lnTo>
                <a:lnTo>
                  <a:pt x="24" y="94"/>
                </a:lnTo>
                <a:lnTo>
                  <a:pt x="22" y="101"/>
                </a:lnTo>
                <a:lnTo>
                  <a:pt x="20" y="109"/>
                </a:lnTo>
                <a:lnTo>
                  <a:pt x="18" y="114"/>
                </a:lnTo>
                <a:lnTo>
                  <a:pt x="18" y="120"/>
                </a:lnTo>
                <a:lnTo>
                  <a:pt x="18" y="127"/>
                </a:lnTo>
                <a:lnTo>
                  <a:pt x="17" y="131"/>
                </a:lnTo>
                <a:lnTo>
                  <a:pt x="17" y="138"/>
                </a:lnTo>
                <a:lnTo>
                  <a:pt x="17" y="146"/>
                </a:lnTo>
                <a:lnTo>
                  <a:pt x="17" y="151"/>
                </a:lnTo>
                <a:lnTo>
                  <a:pt x="17" y="158"/>
                </a:lnTo>
                <a:lnTo>
                  <a:pt x="17" y="164"/>
                </a:lnTo>
                <a:lnTo>
                  <a:pt x="17" y="169"/>
                </a:lnTo>
                <a:lnTo>
                  <a:pt x="17" y="177"/>
                </a:lnTo>
                <a:lnTo>
                  <a:pt x="18" y="182"/>
                </a:lnTo>
                <a:lnTo>
                  <a:pt x="20" y="188"/>
                </a:lnTo>
                <a:lnTo>
                  <a:pt x="22" y="193"/>
                </a:lnTo>
                <a:lnTo>
                  <a:pt x="22" y="201"/>
                </a:lnTo>
                <a:lnTo>
                  <a:pt x="24" y="210"/>
                </a:lnTo>
                <a:lnTo>
                  <a:pt x="26" y="214"/>
                </a:lnTo>
                <a:lnTo>
                  <a:pt x="28" y="219"/>
                </a:lnTo>
                <a:lnTo>
                  <a:pt x="28" y="226"/>
                </a:lnTo>
                <a:lnTo>
                  <a:pt x="24" y="221"/>
                </a:lnTo>
                <a:lnTo>
                  <a:pt x="22" y="215"/>
                </a:lnTo>
                <a:lnTo>
                  <a:pt x="20" y="210"/>
                </a:lnTo>
                <a:lnTo>
                  <a:pt x="17" y="204"/>
                </a:lnTo>
                <a:lnTo>
                  <a:pt x="15" y="199"/>
                </a:lnTo>
                <a:lnTo>
                  <a:pt x="13" y="191"/>
                </a:lnTo>
                <a:lnTo>
                  <a:pt x="11" y="186"/>
                </a:lnTo>
                <a:lnTo>
                  <a:pt x="11" y="180"/>
                </a:lnTo>
                <a:lnTo>
                  <a:pt x="9" y="175"/>
                </a:lnTo>
                <a:lnTo>
                  <a:pt x="9" y="168"/>
                </a:lnTo>
                <a:lnTo>
                  <a:pt x="9" y="162"/>
                </a:lnTo>
                <a:lnTo>
                  <a:pt x="9" y="157"/>
                </a:lnTo>
                <a:lnTo>
                  <a:pt x="9" y="149"/>
                </a:lnTo>
                <a:lnTo>
                  <a:pt x="9" y="144"/>
                </a:lnTo>
                <a:lnTo>
                  <a:pt x="9" y="138"/>
                </a:lnTo>
                <a:lnTo>
                  <a:pt x="9" y="133"/>
                </a:lnTo>
                <a:lnTo>
                  <a:pt x="9" y="125"/>
                </a:lnTo>
                <a:lnTo>
                  <a:pt x="9" y="120"/>
                </a:lnTo>
                <a:lnTo>
                  <a:pt x="9" y="114"/>
                </a:lnTo>
                <a:lnTo>
                  <a:pt x="9" y="109"/>
                </a:lnTo>
                <a:lnTo>
                  <a:pt x="11" y="103"/>
                </a:lnTo>
                <a:lnTo>
                  <a:pt x="11" y="96"/>
                </a:lnTo>
                <a:lnTo>
                  <a:pt x="11" y="90"/>
                </a:lnTo>
                <a:lnTo>
                  <a:pt x="11" y="85"/>
                </a:lnTo>
                <a:lnTo>
                  <a:pt x="11" y="78"/>
                </a:lnTo>
                <a:lnTo>
                  <a:pt x="11" y="72"/>
                </a:lnTo>
                <a:lnTo>
                  <a:pt x="11" y="66"/>
                </a:lnTo>
                <a:lnTo>
                  <a:pt x="9" y="59"/>
                </a:lnTo>
                <a:lnTo>
                  <a:pt x="6" y="52"/>
                </a:lnTo>
                <a:lnTo>
                  <a:pt x="4" y="43"/>
                </a:lnTo>
                <a:lnTo>
                  <a:pt x="0" y="37"/>
                </a:lnTo>
                <a:lnTo>
                  <a:pt x="0" y="35"/>
                </a:lnTo>
                <a:lnTo>
                  <a:pt x="2" y="28"/>
                </a:lnTo>
                <a:lnTo>
                  <a:pt x="4" y="22"/>
                </a:lnTo>
                <a:lnTo>
                  <a:pt x="6" y="17"/>
                </a:lnTo>
                <a:lnTo>
                  <a:pt x="9" y="9"/>
                </a:lnTo>
                <a:lnTo>
                  <a:pt x="13" y="6"/>
                </a:lnTo>
                <a:lnTo>
                  <a:pt x="17" y="2"/>
                </a:lnTo>
                <a:lnTo>
                  <a:pt x="22" y="0"/>
                </a:lnTo>
                <a:lnTo>
                  <a:pt x="22" y="2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366" name="Freeform 22"/>
          <p:cNvSpPr>
            <a:spLocks/>
          </p:cNvSpPr>
          <p:nvPr/>
        </p:nvSpPr>
        <p:spPr bwMode="auto">
          <a:xfrm>
            <a:off x="8139113" y="3894138"/>
            <a:ext cx="20637" cy="179387"/>
          </a:xfrm>
          <a:custGeom>
            <a:avLst/>
            <a:gdLst>
              <a:gd name="T0" fmla="*/ 22 w 28"/>
              <a:gd name="T1" fmla="*/ 8 h 226"/>
              <a:gd name="T2" fmla="*/ 24 w 28"/>
              <a:gd name="T3" fmla="*/ 21 h 226"/>
              <a:gd name="T4" fmla="*/ 24 w 28"/>
              <a:gd name="T5" fmla="*/ 32 h 226"/>
              <a:gd name="T6" fmla="*/ 24 w 28"/>
              <a:gd name="T7" fmla="*/ 44 h 226"/>
              <a:gd name="T8" fmla="*/ 26 w 28"/>
              <a:gd name="T9" fmla="*/ 55 h 226"/>
              <a:gd name="T10" fmla="*/ 24 w 28"/>
              <a:gd name="T11" fmla="*/ 68 h 226"/>
              <a:gd name="T12" fmla="*/ 24 w 28"/>
              <a:gd name="T13" fmla="*/ 81 h 226"/>
              <a:gd name="T14" fmla="*/ 24 w 28"/>
              <a:gd name="T15" fmla="*/ 94 h 226"/>
              <a:gd name="T16" fmla="*/ 20 w 28"/>
              <a:gd name="T17" fmla="*/ 109 h 226"/>
              <a:gd name="T18" fmla="*/ 18 w 28"/>
              <a:gd name="T19" fmla="*/ 120 h 226"/>
              <a:gd name="T20" fmla="*/ 17 w 28"/>
              <a:gd name="T21" fmla="*/ 131 h 226"/>
              <a:gd name="T22" fmla="*/ 17 w 28"/>
              <a:gd name="T23" fmla="*/ 146 h 226"/>
              <a:gd name="T24" fmla="*/ 17 w 28"/>
              <a:gd name="T25" fmla="*/ 158 h 226"/>
              <a:gd name="T26" fmla="*/ 17 w 28"/>
              <a:gd name="T27" fmla="*/ 169 h 226"/>
              <a:gd name="T28" fmla="*/ 18 w 28"/>
              <a:gd name="T29" fmla="*/ 182 h 226"/>
              <a:gd name="T30" fmla="*/ 22 w 28"/>
              <a:gd name="T31" fmla="*/ 193 h 226"/>
              <a:gd name="T32" fmla="*/ 24 w 28"/>
              <a:gd name="T33" fmla="*/ 210 h 226"/>
              <a:gd name="T34" fmla="*/ 28 w 28"/>
              <a:gd name="T35" fmla="*/ 219 h 226"/>
              <a:gd name="T36" fmla="*/ 24 w 28"/>
              <a:gd name="T37" fmla="*/ 221 h 226"/>
              <a:gd name="T38" fmla="*/ 20 w 28"/>
              <a:gd name="T39" fmla="*/ 210 h 226"/>
              <a:gd name="T40" fmla="*/ 15 w 28"/>
              <a:gd name="T41" fmla="*/ 199 h 226"/>
              <a:gd name="T42" fmla="*/ 11 w 28"/>
              <a:gd name="T43" fmla="*/ 186 h 226"/>
              <a:gd name="T44" fmla="*/ 9 w 28"/>
              <a:gd name="T45" fmla="*/ 175 h 226"/>
              <a:gd name="T46" fmla="*/ 9 w 28"/>
              <a:gd name="T47" fmla="*/ 162 h 226"/>
              <a:gd name="T48" fmla="*/ 9 w 28"/>
              <a:gd name="T49" fmla="*/ 149 h 226"/>
              <a:gd name="T50" fmla="*/ 9 w 28"/>
              <a:gd name="T51" fmla="*/ 138 h 226"/>
              <a:gd name="T52" fmla="*/ 9 w 28"/>
              <a:gd name="T53" fmla="*/ 125 h 226"/>
              <a:gd name="T54" fmla="*/ 9 w 28"/>
              <a:gd name="T55" fmla="*/ 114 h 226"/>
              <a:gd name="T56" fmla="*/ 11 w 28"/>
              <a:gd name="T57" fmla="*/ 103 h 226"/>
              <a:gd name="T58" fmla="*/ 11 w 28"/>
              <a:gd name="T59" fmla="*/ 90 h 226"/>
              <a:gd name="T60" fmla="*/ 11 w 28"/>
              <a:gd name="T61" fmla="*/ 78 h 226"/>
              <a:gd name="T62" fmla="*/ 11 w 28"/>
              <a:gd name="T63" fmla="*/ 66 h 226"/>
              <a:gd name="T64" fmla="*/ 6 w 28"/>
              <a:gd name="T65" fmla="*/ 52 h 226"/>
              <a:gd name="T66" fmla="*/ 0 w 28"/>
              <a:gd name="T67" fmla="*/ 37 h 226"/>
              <a:gd name="T68" fmla="*/ 2 w 28"/>
              <a:gd name="T69" fmla="*/ 28 h 226"/>
              <a:gd name="T70" fmla="*/ 6 w 28"/>
              <a:gd name="T71" fmla="*/ 17 h 226"/>
              <a:gd name="T72" fmla="*/ 13 w 28"/>
              <a:gd name="T73" fmla="*/ 6 h 226"/>
              <a:gd name="T74" fmla="*/ 22 w 28"/>
              <a:gd name="T75" fmla="*/ 0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8" h="226">
                <a:moveTo>
                  <a:pt x="22" y="2"/>
                </a:moveTo>
                <a:lnTo>
                  <a:pt x="22" y="8"/>
                </a:lnTo>
                <a:lnTo>
                  <a:pt x="24" y="13"/>
                </a:lnTo>
                <a:lnTo>
                  <a:pt x="24" y="21"/>
                </a:lnTo>
                <a:lnTo>
                  <a:pt x="24" y="26"/>
                </a:lnTo>
                <a:lnTo>
                  <a:pt x="24" y="32"/>
                </a:lnTo>
                <a:lnTo>
                  <a:pt x="24" y="37"/>
                </a:lnTo>
                <a:lnTo>
                  <a:pt x="24" y="44"/>
                </a:lnTo>
                <a:lnTo>
                  <a:pt x="24" y="50"/>
                </a:lnTo>
                <a:lnTo>
                  <a:pt x="26" y="55"/>
                </a:lnTo>
                <a:lnTo>
                  <a:pt x="26" y="61"/>
                </a:lnTo>
                <a:lnTo>
                  <a:pt x="24" y="68"/>
                </a:lnTo>
                <a:lnTo>
                  <a:pt x="26" y="76"/>
                </a:lnTo>
                <a:lnTo>
                  <a:pt x="24" y="81"/>
                </a:lnTo>
                <a:lnTo>
                  <a:pt x="24" y="89"/>
                </a:lnTo>
                <a:lnTo>
                  <a:pt x="24" y="94"/>
                </a:lnTo>
                <a:lnTo>
                  <a:pt x="22" y="101"/>
                </a:lnTo>
                <a:lnTo>
                  <a:pt x="20" y="109"/>
                </a:lnTo>
                <a:lnTo>
                  <a:pt x="18" y="114"/>
                </a:lnTo>
                <a:lnTo>
                  <a:pt x="18" y="120"/>
                </a:lnTo>
                <a:lnTo>
                  <a:pt x="18" y="127"/>
                </a:lnTo>
                <a:lnTo>
                  <a:pt x="17" y="131"/>
                </a:lnTo>
                <a:lnTo>
                  <a:pt x="17" y="138"/>
                </a:lnTo>
                <a:lnTo>
                  <a:pt x="17" y="146"/>
                </a:lnTo>
                <a:lnTo>
                  <a:pt x="17" y="151"/>
                </a:lnTo>
                <a:lnTo>
                  <a:pt x="17" y="158"/>
                </a:lnTo>
                <a:lnTo>
                  <a:pt x="17" y="164"/>
                </a:lnTo>
                <a:lnTo>
                  <a:pt x="17" y="169"/>
                </a:lnTo>
                <a:lnTo>
                  <a:pt x="17" y="177"/>
                </a:lnTo>
                <a:lnTo>
                  <a:pt x="18" y="182"/>
                </a:lnTo>
                <a:lnTo>
                  <a:pt x="20" y="188"/>
                </a:lnTo>
                <a:lnTo>
                  <a:pt x="22" y="193"/>
                </a:lnTo>
                <a:lnTo>
                  <a:pt x="22" y="201"/>
                </a:lnTo>
                <a:lnTo>
                  <a:pt x="24" y="210"/>
                </a:lnTo>
                <a:lnTo>
                  <a:pt x="26" y="214"/>
                </a:lnTo>
                <a:lnTo>
                  <a:pt x="28" y="219"/>
                </a:lnTo>
                <a:lnTo>
                  <a:pt x="28" y="226"/>
                </a:lnTo>
                <a:lnTo>
                  <a:pt x="24" y="221"/>
                </a:lnTo>
                <a:lnTo>
                  <a:pt x="22" y="215"/>
                </a:lnTo>
                <a:lnTo>
                  <a:pt x="20" y="210"/>
                </a:lnTo>
                <a:lnTo>
                  <a:pt x="17" y="204"/>
                </a:lnTo>
                <a:lnTo>
                  <a:pt x="15" y="199"/>
                </a:lnTo>
                <a:lnTo>
                  <a:pt x="13" y="191"/>
                </a:lnTo>
                <a:lnTo>
                  <a:pt x="11" y="186"/>
                </a:lnTo>
                <a:lnTo>
                  <a:pt x="11" y="180"/>
                </a:lnTo>
                <a:lnTo>
                  <a:pt x="9" y="175"/>
                </a:lnTo>
                <a:lnTo>
                  <a:pt x="9" y="168"/>
                </a:lnTo>
                <a:lnTo>
                  <a:pt x="9" y="162"/>
                </a:lnTo>
                <a:lnTo>
                  <a:pt x="9" y="157"/>
                </a:lnTo>
                <a:lnTo>
                  <a:pt x="9" y="149"/>
                </a:lnTo>
                <a:lnTo>
                  <a:pt x="9" y="144"/>
                </a:lnTo>
                <a:lnTo>
                  <a:pt x="9" y="138"/>
                </a:lnTo>
                <a:lnTo>
                  <a:pt x="9" y="133"/>
                </a:lnTo>
                <a:lnTo>
                  <a:pt x="9" y="125"/>
                </a:lnTo>
                <a:lnTo>
                  <a:pt x="9" y="120"/>
                </a:lnTo>
                <a:lnTo>
                  <a:pt x="9" y="114"/>
                </a:lnTo>
                <a:lnTo>
                  <a:pt x="9" y="109"/>
                </a:lnTo>
                <a:lnTo>
                  <a:pt x="11" y="103"/>
                </a:lnTo>
                <a:lnTo>
                  <a:pt x="11" y="96"/>
                </a:lnTo>
                <a:lnTo>
                  <a:pt x="11" y="90"/>
                </a:lnTo>
                <a:lnTo>
                  <a:pt x="11" y="85"/>
                </a:lnTo>
                <a:lnTo>
                  <a:pt x="11" y="78"/>
                </a:lnTo>
                <a:lnTo>
                  <a:pt x="11" y="72"/>
                </a:lnTo>
                <a:lnTo>
                  <a:pt x="11" y="66"/>
                </a:lnTo>
                <a:lnTo>
                  <a:pt x="9" y="59"/>
                </a:lnTo>
                <a:lnTo>
                  <a:pt x="6" y="52"/>
                </a:lnTo>
                <a:lnTo>
                  <a:pt x="4" y="43"/>
                </a:lnTo>
                <a:lnTo>
                  <a:pt x="0" y="37"/>
                </a:lnTo>
                <a:lnTo>
                  <a:pt x="0" y="35"/>
                </a:lnTo>
                <a:lnTo>
                  <a:pt x="2" y="28"/>
                </a:lnTo>
                <a:lnTo>
                  <a:pt x="4" y="22"/>
                </a:lnTo>
                <a:lnTo>
                  <a:pt x="6" y="17"/>
                </a:lnTo>
                <a:lnTo>
                  <a:pt x="9" y="9"/>
                </a:lnTo>
                <a:lnTo>
                  <a:pt x="13" y="6"/>
                </a:lnTo>
                <a:lnTo>
                  <a:pt x="17" y="2"/>
                </a:lnTo>
                <a:lnTo>
                  <a:pt x="22" y="0"/>
                </a:lnTo>
                <a:lnTo>
                  <a:pt x="22" y="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367" name="Freeform 23"/>
          <p:cNvSpPr>
            <a:spLocks/>
          </p:cNvSpPr>
          <p:nvPr/>
        </p:nvSpPr>
        <p:spPr bwMode="auto">
          <a:xfrm>
            <a:off x="8097838" y="3887788"/>
            <a:ext cx="60325" cy="127000"/>
          </a:xfrm>
          <a:custGeom>
            <a:avLst/>
            <a:gdLst>
              <a:gd name="T0" fmla="*/ 5 w 75"/>
              <a:gd name="T1" fmla="*/ 123 h 160"/>
              <a:gd name="T2" fmla="*/ 3 w 75"/>
              <a:gd name="T3" fmla="*/ 129 h 160"/>
              <a:gd name="T4" fmla="*/ 0 w 75"/>
              <a:gd name="T5" fmla="*/ 136 h 160"/>
              <a:gd name="T6" fmla="*/ 0 w 75"/>
              <a:gd name="T7" fmla="*/ 142 h 160"/>
              <a:gd name="T8" fmla="*/ 0 w 75"/>
              <a:gd name="T9" fmla="*/ 149 h 160"/>
              <a:gd name="T10" fmla="*/ 1 w 75"/>
              <a:gd name="T11" fmla="*/ 155 h 160"/>
              <a:gd name="T12" fmla="*/ 5 w 75"/>
              <a:gd name="T13" fmla="*/ 156 h 160"/>
              <a:gd name="T14" fmla="*/ 9 w 75"/>
              <a:gd name="T15" fmla="*/ 160 h 160"/>
              <a:gd name="T16" fmla="*/ 12 w 75"/>
              <a:gd name="T17" fmla="*/ 160 h 160"/>
              <a:gd name="T18" fmla="*/ 16 w 75"/>
              <a:gd name="T19" fmla="*/ 158 h 160"/>
              <a:gd name="T20" fmla="*/ 20 w 75"/>
              <a:gd name="T21" fmla="*/ 156 h 160"/>
              <a:gd name="T22" fmla="*/ 23 w 75"/>
              <a:gd name="T23" fmla="*/ 151 h 160"/>
              <a:gd name="T24" fmla="*/ 25 w 75"/>
              <a:gd name="T25" fmla="*/ 144 h 160"/>
              <a:gd name="T26" fmla="*/ 27 w 75"/>
              <a:gd name="T27" fmla="*/ 136 h 160"/>
              <a:gd name="T28" fmla="*/ 29 w 75"/>
              <a:gd name="T29" fmla="*/ 131 h 160"/>
              <a:gd name="T30" fmla="*/ 33 w 75"/>
              <a:gd name="T31" fmla="*/ 123 h 160"/>
              <a:gd name="T32" fmla="*/ 36 w 75"/>
              <a:gd name="T33" fmla="*/ 116 h 160"/>
              <a:gd name="T34" fmla="*/ 38 w 75"/>
              <a:gd name="T35" fmla="*/ 110 h 160"/>
              <a:gd name="T36" fmla="*/ 42 w 75"/>
              <a:gd name="T37" fmla="*/ 103 h 160"/>
              <a:gd name="T38" fmla="*/ 44 w 75"/>
              <a:gd name="T39" fmla="*/ 98 h 160"/>
              <a:gd name="T40" fmla="*/ 46 w 75"/>
              <a:gd name="T41" fmla="*/ 92 h 160"/>
              <a:gd name="T42" fmla="*/ 47 w 75"/>
              <a:gd name="T43" fmla="*/ 87 h 160"/>
              <a:gd name="T44" fmla="*/ 49 w 75"/>
              <a:gd name="T45" fmla="*/ 79 h 160"/>
              <a:gd name="T46" fmla="*/ 53 w 75"/>
              <a:gd name="T47" fmla="*/ 72 h 160"/>
              <a:gd name="T48" fmla="*/ 55 w 75"/>
              <a:gd name="T49" fmla="*/ 66 h 160"/>
              <a:gd name="T50" fmla="*/ 58 w 75"/>
              <a:gd name="T51" fmla="*/ 57 h 160"/>
              <a:gd name="T52" fmla="*/ 60 w 75"/>
              <a:gd name="T53" fmla="*/ 50 h 160"/>
              <a:gd name="T54" fmla="*/ 62 w 75"/>
              <a:gd name="T55" fmla="*/ 44 h 160"/>
              <a:gd name="T56" fmla="*/ 66 w 75"/>
              <a:gd name="T57" fmla="*/ 39 h 160"/>
              <a:gd name="T58" fmla="*/ 68 w 75"/>
              <a:gd name="T59" fmla="*/ 31 h 160"/>
              <a:gd name="T60" fmla="*/ 69 w 75"/>
              <a:gd name="T61" fmla="*/ 24 h 160"/>
              <a:gd name="T62" fmla="*/ 71 w 75"/>
              <a:gd name="T63" fmla="*/ 18 h 160"/>
              <a:gd name="T64" fmla="*/ 75 w 75"/>
              <a:gd name="T65" fmla="*/ 11 h 160"/>
              <a:gd name="T66" fmla="*/ 71 w 75"/>
              <a:gd name="T67" fmla="*/ 7 h 160"/>
              <a:gd name="T68" fmla="*/ 68 w 75"/>
              <a:gd name="T69" fmla="*/ 6 h 160"/>
              <a:gd name="T70" fmla="*/ 64 w 75"/>
              <a:gd name="T71" fmla="*/ 2 h 160"/>
              <a:gd name="T72" fmla="*/ 60 w 75"/>
              <a:gd name="T73" fmla="*/ 2 h 160"/>
              <a:gd name="T74" fmla="*/ 55 w 75"/>
              <a:gd name="T75" fmla="*/ 0 h 160"/>
              <a:gd name="T76" fmla="*/ 53 w 75"/>
              <a:gd name="T77" fmla="*/ 2 h 160"/>
              <a:gd name="T78" fmla="*/ 51 w 75"/>
              <a:gd name="T79" fmla="*/ 6 h 160"/>
              <a:gd name="T80" fmla="*/ 47 w 75"/>
              <a:gd name="T81" fmla="*/ 13 h 160"/>
              <a:gd name="T82" fmla="*/ 46 w 75"/>
              <a:gd name="T83" fmla="*/ 20 h 160"/>
              <a:gd name="T84" fmla="*/ 44 w 75"/>
              <a:gd name="T85" fmla="*/ 26 h 160"/>
              <a:gd name="T86" fmla="*/ 40 w 75"/>
              <a:gd name="T87" fmla="*/ 31 h 160"/>
              <a:gd name="T88" fmla="*/ 38 w 75"/>
              <a:gd name="T89" fmla="*/ 39 h 160"/>
              <a:gd name="T90" fmla="*/ 36 w 75"/>
              <a:gd name="T91" fmla="*/ 46 h 160"/>
              <a:gd name="T92" fmla="*/ 33 w 75"/>
              <a:gd name="T93" fmla="*/ 53 h 160"/>
              <a:gd name="T94" fmla="*/ 31 w 75"/>
              <a:gd name="T95" fmla="*/ 59 h 160"/>
              <a:gd name="T96" fmla="*/ 29 w 75"/>
              <a:gd name="T97" fmla="*/ 66 h 160"/>
              <a:gd name="T98" fmla="*/ 25 w 75"/>
              <a:gd name="T99" fmla="*/ 74 h 160"/>
              <a:gd name="T100" fmla="*/ 23 w 75"/>
              <a:gd name="T101" fmla="*/ 77 h 160"/>
              <a:gd name="T102" fmla="*/ 22 w 75"/>
              <a:gd name="T103" fmla="*/ 83 h 160"/>
              <a:gd name="T104" fmla="*/ 18 w 75"/>
              <a:gd name="T105" fmla="*/ 92 h 160"/>
              <a:gd name="T106" fmla="*/ 14 w 75"/>
              <a:gd name="T107" fmla="*/ 99 h 160"/>
              <a:gd name="T108" fmla="*/ 11 w 75"/>
              <a:gd name="T109" fmla="*/ 107 h 160"/>
              <a:gd name="T110" fmla="*/ 9 w 75"/>
              <a:gd name="T111" fmla="*/ 112 h 160"/>
              <a:gd name="T112" fmla="*/ 7 w 75"/>
              <a:gd name="T113" fmla="*/ 118 h 160"/>
              <a:gd name="T114" fmla="*/ 5 w 75"/>
              <a:gd name="T115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5" h="160">
                <a:moveTo>
                  <a:pt x="5" y="123"/>
                </a:moveTo>
                <a:lnTo>
                  <a:pt x="3" y="129"/>
                </a:lnTo>
                <a:lnTo>
                  <a:pt x="0" y="136"/>
                </a:lnTo>
                <a:lnTo>
                  <a:pt x="0" y="142"/>
                </a:lnTo>
                <a:lnTo>
                  <a:pt x="0" y="149"/>
                </a:lnTo>
                <a:lnTo>
                  <a:pt x="1" y="155"/>
                </a:lnTo>
                <a:lnTo>
                  <a:pt x="5" y="156"/>
                </a:lnTo>
                <a:lnTo>
                  <a:pt x="9" y="160"/>
                </a:lnTo>
                <a:lnTo>
                  <a:pt x="12" y="160"/>
                </a:lnTo>
                <a:lnTo>
                  <a:pt x="16" y="158"/>
                </a:lnTo>
                <a:lnTo>
                  <a:pt x="20" y="156"/>
                </a:lnTo>
                <a:lnTo>
                  <a:pt x="23" y="151"/>
                </a:lnTo>
                <a:lnTo>
                  <a:pt x="25" y="144"/>
                </a:lnTo>
                <a:lnTo>
                  <a:pt x="27" y="136"/>
                </a:lnTo>
                <a:lnTo>
                  <a:pt x="29" y="131"/>
                </a:lnTo>
                <a:lnTo>
                  <a:pt x="33" y="123"/>
                </a:lnTo>
                <a:lnTo>
                  <a:pt x="36" y="116"/>
                </a:lnTo>
                <a:lnTo>
                  <a:pt x="38" y="110"/>
                </a:lnTo>
                <a:lnTo>
                  <a:pt x="42" y="103"/>
                </a:lnTo>
                <a:lnTo>
                  <a:pt x="44" y="98"/>
                </a:lnTo>
                <a:lnTo>
                  <a:pt x="46" y="92"/>
                </a:lnTo>
                <a:lnTo>
                  <a:pt x="47" y="87"/>
                </a:lnTo>
                <a:lnTo>
                  <a:pt x="49" y="79"/>
                </a:lnTo>
                <a:lnTo>
                  <a:pt x="53" y="72"/>
                </a:lnTo>
                <a:lnTo>
                  <a:pt x="55" y="66"/>
                </a:lnTo>
                <a:lnTo>
                  <a:pt x="58" y="57"/>
                </a:lnTo>
                <a:lnTo>
                  <a:pt x="60" y="50"/>
                </a:lnTo>
                <a:lnTo>
                  <a:pt x="62" y="44"/>
                </a:lnTo>
                <a:lnTo>
                  <a:pt x="66" y="39"/>
                </a:lnTo>
                <a:lnTo>
                  <a:pt x="68" y="31"/>
                </a:lnTo>
                <a:lnTo>
                  <a:pt x="69" y="24"/>
                </a:lnTo>
                <a:lnTo>
                  <a:pt x="71" y="18"/>
                </a:lnTo>
                <a:lnTo>
                  <a:pt x="75" y="11"/>
                </a:lnTo>
                <a:lnTo>
                  <a:pt x="71" y="7"/>
                </a:lnTo>
                <a:lnTo>
                  <a:pt x="68" y="6"/>
                </a:lnTo>
                <a:lnTo>
                  <a:pt x="64" y="2"/>
                </a:lnTo>
                <a:lnTo>
                  <a:pt x="60" y="2"/>
                </a:lnTo>
                <a:lnTo>
                  <a:pt x="55" y="0"/>
                </a:lnTo>
                <a:lnTo>
                  <a:pt x="53" y="2"/>
                </a:lnTo>
                <a:lnTo>
                  <a:pt x="51" y="6"/>
                </a:lnTo>
                <a:lnTo>
                  <a:pt x="47" y="13"/>
                </a:lnTo>
                <a:lnTo>
                  <a:pt x="46" y="20"/>
                </a:lnTo>
                <a:lnTo>
                  <a:pt x="44" y="26"/>
                </a:lnTo>
                <a:lnTo>
                  <a:pt x="40" y="31"/>
                </a:lnTo>
                <a:lnTo>
                  <a:pt x="38" y="39"/>
                </a:lnTo>
                <a:lnTo>
                  <a:pt x="36" y="46"/>
                </a:lnTo>
                <a:lnTo>
                  <a:pt x="33" y="53"/>
                </a:lnTo>
                <a:lnTo>
                  <a:pt x="31" y="59"/>
                </a:lnTo>
                <a:lnTo>
                  <a:pt x="29" y="66"/>
                </a:lnTo>
                <a:lnTo>
                  <a:pt x="25" y="74"/>
                </a:lnTo>
                <a:lnTo>
                  <a:pt x="23" y="77"/>
                </a:lnTo>
                <a:lnTo>
                  <a:pt x="22" y="83"/>
                </a:lnTo>
                <a:lnTo>
                  <a:pt x="18" y="92"/>
                </a:lnTo>
                <a:lnTo>
                  <a:pt x="14" y="99"/>
                </a:lnTo>
                <a:lnTo>
                  <a:pt x="11" y="107"/>
                </a:lnTo>
                <a:lnTo>
                  <a:pt x="9" y="112"/>
                </a:lnTo>
                <a:lnTo>
                  <a:pt x="7" y="118"/>
                </a:lnTo>
                <a:lnTo>
                  <a:pt x="5" y="123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368" name="Freeform 24"/>
          <p:cNvSpPr>
            <a:spLocks/>
          </p:cNvSpPr>
          <p:nvPr/>
        </p:nvSpPr>
        <p:spPr bwMode="auto">
          <a:xfrm>
            <a:off x="8097838" y="3887788"/>
            <a:ext cx="60325" cy="127000"/>
          </a:xfrm>
          <a:custGeom>
            <a:avLst/>
            <a:gdLst>
              <a:gd name="T0" fmla="*/ 5 w 75"/>
              <a:gd name="T1" fmla="*/ 123 h 160"/>
              <a:gd name="T2" fmla="*/ 3 w 75"/>
              <a:gd name="T3" fmla="*/ 129 h 160"/>
              <a:gd name="T4" fmla="*/ 0 w 75"/>
              <a:gd name="T5" fmla="*/ 136 h 160"/>
              <a:gd name="T6" fmla="*/ 0 w 75"/>
              <a:gd name="T7" fmla="*/ 142 h 160"/>
              <a:gd name="T8" fmla="*/ 0 w 75"/>
              <a:gd name="T9" fmla="*/ 149 h 160"/>
              <a:gd name="T10" fmla="*/ 1 w 75"/>
              <a:gd name="T11" fmla="*/ 155 h 160"/>
              <a:gd name="T12" fmla="*/ 5 w 75"/>
              <a:gd name="T13" fmla="*/ 156 h 160"/>
              <a:gd name="T14" fmla="*/ 9 w 75"/>
              <a:gd name="T15" fmla="*/ 160 h 160"/>
              <a:gd name="T16" fmla="*/ 12 w 75"/>
              <a:gd name="T17" fmla="*/ 160 h 160"/>
              <a:gd name="T18" fmla="*/ 16 w 75"/>
              <a:gd name="T19" fmla="*/ 158 h 160"/>
              <a:gd name="T20" fmla="*/ 20 w 75"/>
              <a:gd name="T21" fmla="*/ 156 h 160"/>
              <a:gd name="T22" fmla="*/ 23 w 75"/>
              <a:gd name="T23" fmla="*/ 151 h 160"/>
              <a:gd name="T24" fmla="*/ 25 w 75"/>
              <a:gd name="T25" fmla="*/ 144 h 160"/>
              <a:gd name="T26" fmla="*/ 27 w 75"/>
              <a:gd name="T27" fmla="*/ 136 h 160"/>
              <a:gd name="T28" fmla="*/ 29 w 75"/>
              <a:gd name="T29" fmla="*/ 131 h 160"/>
              <a:gd name="T30" fmla="*/ 33 w 75"/>
              <a:gd name="T31" fmla="*/ 123 h 160"/>
              <a:gd name="T32" fmla="*/ 36 w 75"/>
              <a:gd name="T33" fmla="*/ 116 h 160"/>
              <a:gd name="T34" fmla="*/ 38 w 75"/>
              <a:gd name="T35" fmla="*/ 110 h 160"/>
              <a:gd name="T36" fmla="*/ 42 w 75"/>
              <a:gd name="T37" fmla="*/ 103 h 160"/>
              <a:gd name="T38" fmla="*/ 44 w 75"/>
              <a:gd name="T39" fmla="*/ 98 h 160"/>
              <a:gd name="T40" fmla="*/ 46 w 75"/>
              <a:gd name="T41" fmla="*/ 92 h 160"/>
              <a:gd name="T42" fmla="*/ 47 w 75"/>
              <a:gd name="T43" fmla="*/ 87 h 160"/>
              <a:gd name="T44" fmla="*/ 49 w 75"/>
              <a:gd name="T45" fmla="*/ 79 h 160"/>
              <a:gd name="T46" fmla="*/ 53 w 75"/>
              <a:gd name="T47" fmla="*/ 72 h 160"/>
              <a:gd name="T48" fmla="*/ 55 w 75"/>
              <a:gd name="T49" fmla="*/ 66 h 160"/>
              <a:gd name="T50" fmla="*/ 58 w 75"/>
              <a:gd name="T51" fmla="*/ 57 h 160"/>
              <a:gd name="T52" fmla="*/ 60 w 75"/>
              <a:gd name="T53" fmla="*/ 50 h 160"/>
              <a:gd name="T54" fmla="*/ 62 w 75"/>
              <a:gd name="T55" fmla="*/ 44 h 160"/>
              <a:gd name="T56" fmla="*/ 66 w 75"/>
              <a:gd name="T57" fmla="*/ 39 h 160"/>
              <a:gd name="T58" fmla="*/ 68 w 75"/>
              <a:gd name="T59" fmla="*/ 31 h 160"/>
              <a:gd name="T60" fmla="*/ 69 w 75"/>
              <a:gd name="T61" fmla="*/ 24 h 160"/>
              <a:gd name="T62" fmla="*/ 71 w 75"/>
              <a:gd name="T63" fmla="*/ 18 h 160"/>
              <a:gd name="T64" fmla="*/ 75 w 75"/>
              <a:gd name="T65" fmla="*/ 11 h 160"/>
              <a:gd name="T66" fmla="*/ 71 w 75"/>
              <a:gd name="T67" fmla="*/ 7 h 160"/>
              <a:gd name="T68" fmla="*/ 68 w 75"/>
              <a:gd name="T69" fmla="*/ 6 h 160"/>
              <a:gd name="T70" fmla="*/ 64 w 75"/>
              <a:gd name="T71" fmla="*/ 2 h 160"/>
              <a:gd name="T72" fmla="*/ 60 w 75"/>
              <a:gd name="T73" fmla="*/ 2 h 160"/>
              <a:gd name="T74" fmla="*/ 55 w 75"/>
              <a:gd name="T75" fmla="*/ 0 h 160"/>
              <a:gd name="T76" fmla="*/ 53 w 75"/>
              <a:gd name="T77" fmla="*/ 2 h 160"/>
              <a:gd name="T78" fmla="*/ 51 w 75"/>
              <a:gd name="T79" fmla="*/ 6 h 160"/>
              <a:gd name="T80" fmla="*/ 47 w 75"/>
              <a:gd name="T81" fmla="*/ 13 h 160"/>
              <a:gd name="T82" fmla="*/ 46 w 75"/>
              <a:gd name="T83" fmla="*/ 20 h 160"/>
              <a:gd name="T84" fmla="*/ 44 w 75"/>
              <a:gd name="T85" fmla="*/ 26 h 160"/>
              <a:gd name="T86" fmla="*/ 40 w 75"/>
              <a:gd name="T87" fmla="*/ 31 h 160"/>
              <a:gd name="T88" fmla="*/ 38 w 75"/>
              <a:gd name="T89" fmla="*/ 39 h 160"/>
              <a:gd name="T90" fmla="*/ 36 w 75"/>
              <a:gd name="T91" fmla="*/ 46 h 160"/>
              <a:gd name="T92" fmla="*/ 33 w 75"/>
              <a:gd name="T93" fmla="*/ 53 h 160"/>
              <a:gd name="T94" fmla="*/ 31 w 75"/>
              <a:gd name="T95" fmla="*/ 59 h 160"/>
              <a:gd name="T96" fmla="*/ 29 w 75"/>
              <a:gd name="T97" fmla="*/ 66 h 160"/>
              <a:gd name="T98" fmla="*/ 25 w 75"/>
              <a:gd name="T99" fmla="*/ 74 h 160"/>
              <a:gd name="T100" fmla="*/ 23 w 75"/>
              <a:gd name="T101" fmla="*/ 77 h 160"/>
              <a:gd name="T102" fmla="*/ 22 w 75"/>
              <a:gd name="T103" fmla="*/ 83 h 160"/>
              <a:gd name="T104" fmla="*/ 18 w 75"/>
              <a:gd name="T105" fmla="*/ 92 h 160"/>
              <a:gd name="T106" fmla="*/ 14 w 75"/>
              <a:gd name="T107" fmla="*/ 99 h 160"/>
              <a:gd name="T108" fmla="*/ 11 w 75"/>
              <a:gd name="T109" fmla="*/ 107 h 160"/>
              <a:gd name="T110" fmla="*/ 9 w 75"/>
              <a:gd name="T111" fmla="*/ 112 h 160"/>
              <a:gd name="T112" fmla="*/ 7 w 75"/>
              <a:gd name="T113" fmla="*/ 118 h 160"/>
              <a:gd name="T114" fmla="*/ 5 w 75"/>
              <a:gd name="T115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5" h="160">
                <a:moveTo>
                  <a:pt x="5" y="123"/>
                </a:moveTo>
                <a:lnTo>
                  <a:pt x="3" y="129"/>
                </a:lnTo>
                <a:lnTo>
                  <a:pt x="0" y="136"/>
                </a:lnTo>
                <a:lnTo>
                  <a:pt x="0" y="142"/>
                </a:lnTo>
                <a:lnTo>
                  <a:pt x="0" y="149"/>
                </a:lnTo>
                <a:lnTo>
                  <a:pt x="1" y="155"/>
                </a:lnTo>
                <a:lnTo>
                  <a:pt x="5" y="156"/>
                </a:lnTo>
                <a:lnTo>
                  <a:pt x="9" y="160"/>
                </a:lnTo>
                <a:lnTo>
                  <a:pt x="12" y="160"/>
                </a:lnTo>
                <a:lnTo>
                  <a:pt x="16" y="158"/>
                </a:lnTo>
                <a:lnTo>
                  <a:pt x="20" y="156"/>
                </a:lnTo>
                <a:lnTo>
                  <a:pt x="23" y="151"/>
                </a:lnTo>
                <a:lnTo>
                  <a:pt x="25" y="144"/>
                </a:lnTo>
                <a:lnTo>
                  <a:pt x="27" y="136"/>
                </a:lnTo>
                <a:lnTo>
                  <a:pt x="29" y="131"/>
                </a:lnTo>
                <a:lnTo>
                  <a:pt x="33" y="123"/>
                </a:lnTo>
                <a:lnTo>
                  <a:pt x="36" y="116"/>
                </a:lnTo>
                <a:lnTo>
                  <a:pt x="38" y="110"/>
                </a:lnTo>
                <a:lnTo>
                  <a:pt x="42" y="103"/>
                </a:lnTo>
                <a:lnTo>
                  <a:pt x="44" y="98"/>
                </a:lnTo>
                <a:lnTo>
                  <a:pt x="46" y="92"/>
                </a:lnTo>
                <a:lnTo>
                  <a:pt x="47" y="87"/>
                </a:lnTo>
                <a:lnTo>
                  <a:pt x="49" y="79"/>
                </a:lnTo>
                <a:lnTo>
                  <a:pt x="53" y="72"/>
                </a:lnTo>
                <a:lnTo>
                  <a:pt x="55" y="66"/>
                </a:lnTo>
                <a:lnTo>
                  <a:pt x="58" y="57"/>
                </a:lnTo>
                <a:lnTo>
                  <a:pt x="60" y="50"/>
                </a:lnTo>
                <a:lnTo>
                  <a:pt x="62" y="44"/>
                </a:lnTo>
                <a:lnTo>
                  <a:pt x="66" y="39"/>
                </a:lnTo>
                <a:lnTo>
                  <a:pt x="68" y="31"/>
                </a:lnTo>
                <a:lnTo>
                  <a:pt x="69" y="24"/>
                </a:lnTo>
                <a:lnTo>
                  <a:pt x="71" y="18"/>
                </a:lnTo>
                <a:lnTo>
                  <a:pt x="75" y="11"/>
                </a:lnTo>
                <a:lnTo>
                  <a:pt x="71" y="7"/>
                </a:lnTo>
                <a:lnTo>
                  <a:pt x="68" y="6"/>
                </a:lnTo>
                <a:lnTo>
                  <a:pt x="64" y="2"/>
                </a:lnTo>
                <a:lnTo>
                  <a:pt x="60" y="2"/>
                </a:lnTo>
                <a:lnTo>
                  <a:pt x="55" y="0"/>
                </a:lnTo>
                <a:lnTo>
                  <a:pt x="53" y="2"/>
                </a:lnTo>
                <a:lnTo>
                  <a:pt x="51" y="6"/>
                </a:lnTo>
                <a:lnTo>
                  <a:pt x="47" y="13"/>
                </a:lnTo>
                <a:lnTo>
                  <a:pt x="46" y="20"/>
                </a:lnTo>
                <a:lnTo>
                  <a:pt x="44" y="26"/>
                </a:lnTo>
                <a:lnTo>
                  <a:pt x="40" y="31"/>
                </a:lnTo>
                <a:lnTo>
                  <a:pt x="38" y="39"/>
                </a:lnTo>
                <a:lnTo>
                  <a:pt x="36" y="46"/>
                </a:lnTo>
                <a:lnTo>
                  <a:pt x="33" y="53"/>
                </a:lnTo>
                <a:lnTo>
                  <a:pt x="31" y="59"/>
                </a:lnTo>
                <a:lnTo>
                  <a:pt x="29" y="66"/>
                </a:lnTo>
                <a:lnTo>
                  <a:pt x="25" y="74"/>
                </a:lnTo>
                <a:lnTo>
                  <a:pt x="23" y="77"/>
                </a:lnTo>
                <a:lnTo>
                  <a:pt x="22" y="83"/>
                </a:lnTo>
                <a:lnTo>
                  <a:pt x="18" y="92"/>
                </a:lnTo>
                <a:lnTo>
                  <a:pt x="14" y="99"/>
                </a:lnTo>
                <a:lnTo>
                  <a:pt x="11" y="107"/>
                </a:lnTo>
                <a:lnTo>
                  <a:pt x="9" y="112"/>
                </a:lnTo>
                <a:lnTo>
                  <a:pt x="7" y="118"/>
                </a:lnTo>
                <a:lnTo>
                  <a:pt x="5" y="12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369" name="Rectangle 25"/>
          <p:cNvSpPr>
            <a:spLocks noChangeArrowheads="1"/>
          </p:cNvSpPr>
          <p:nvPr/>
        </p:nvSpPr>
        <p:spPr bwMode="auto">
          <a:xfrm>
            <a:off x="8102600" y="3692525"/>
            <a:ext cx="4763" cy="236538"/>
          </a:xfrm>
          <a:prstGeom prst="rect">
            <a:avLst/>
          </a:pr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370" name="Rectangle 26"/>
          <p:cNvSpPr>
            <a:spLocks noChangeArrowheads="1"/>
          </p:cNvSpPr>
          <p:nvPr/>
        </p:nvSpPr>
        <p:spPr bwMode="auto">
          <a:xfrm>
            <a:off x="8102600" y="3692525"/>
            <a:ext cx="4763" cy="236538"/>
          </a:xfrm>
          <a:prstGeom prst="rect">
            <a:avLst/>
          </a:prstGeom>
          <a:noFill/>
          <a:ln w="11113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371" name="Freeform 27"/>
          <p:cNvSpPr>
            <a:spLocks/>
          </p:cNvSpPr>
          <p:nvPr/>
        </p:nvSpPr>
        <p:spPr bwMode="auto">
          <a:xfrm>
            <a:off x="8101013" y="3917950"/>
            <a:ext cx="9525" cy="85725"/>
          </a:xfrm>
          <a:custGeom>
            <a:avLst/>
            <a:gdLst>
              <a:gd name="T0" fmla="*/ 2 w 13"/>
              <a:gd name="T1" fmla="*/ 0 h 108"/>
              <a:gd name="T2" fmla="*/ 11 w 13"/>
              <a:gd name="T3" fmla="*/ 3 h 108"/>
              <a:gd name="T4" fmla="*/ 11 w 13"/>
              <a:gd name="T5" fmla="*/ 25 h 108"/>
              <a:gd name="T6" fmla="*/ 11 w 13"/>
              <a:gd name="T7" fmla="*/ 35 h 108"/>
              <a:gd name="T8" fmla="*/ 13 w 13"/>
              <a:gd name="T9" fmla="*/ 46 h 108"/>
              <a:gd name="T10" fmla="*/ 13 w 13"/>
              <a:gd name="T11" fmla="*/ 60 h 108"/>
              <a:gd name="T12" fmla="*/ 11 w 13"/>
              <a:gd name="T13" fmla="*/ 73 h 108"/>
              <a:gd name="T14" fmla="*/ 11 w 13"/>
              <a:gd name="T15" fmla="*/ 82 h 108"/>
              <a:gd name="T16" fmla="*/ 11 w 13"/>
              <a:gd name="T17" fmla="*/ 90 h 108"/>
              <a:gd name="T18" fmla="*/ 11 w 13"/>
              <a:gd name="T19" fmla="*/ 97 h 108"/>
              <a:gd name="T20" fmla="*/ 11 w 13"/>
              <a:gd name="T21" fmla="*/ 108 h 108"/>
              <a:gd name="T22" fmla="*/ 9 w 13"/>
              <a:gd name="T23" fmla="*/ 108 h 108"/>
              <a:gd name="T24" fmla="*/ 8 w 13"/>
              <a:gd name="T25" fmla="*/ 108 h 108"/>
              <a:gd name="T26" fmla="*/ 8 w 13"/>
              <a:gd name="T27" fmla="*/ 108 h 108"/>
              <a:gd name="T28" fmla="*/ 8 w 13"/>
              <a:gd name="T29" fmla="*/ 106 h 108"/>
              <a:gd name="T30" fmla="*/ 6 w 13"/>
              <a:gd name="T31" fmla="*/ 106 h 108"/>
              <a:gd name="T32" fmla="*/ 4 w 13"/>
              <a:gd name="T33" fmla="*/ 105 h 108"/>
              <a:gd name="T34" fmla="*/ 4 w 13"/>
              <a:gd name="T35" fmla="*/ 103 h 108"/>
              <a:gd name="T36" fmla="*/ 2 w 13"/>
              <a:gd name="T37" fmla="*/ 99 h 108"/>
              <a:gd name="T38" fmla="*/ 0 w 13"/>
              <a:gd name="T39" fmla="*/ 88 h 108"/>
              <a:gd name="T40" fmla="*/ 0 w 13"/>
              <a:gd name="T41" fmla="*/ 75 h 108"/>
              <a:gd name="T42" fmla="*/ 0 w 13"/>
              <a:gd name="T43" fmla="*/ 66 h 108"/>
              <a:gd name="T44" fmla="*/ 2 w 13"/>
              <a:gd name="T45" fmla="*/ 53 h 108"/>
              <a:gd name="T46" fmla="*/ 2 w 13"/>
              <a:gd name="T47" fmla="*/ 40 h 108"/>
              <a:gd name="T48" fmla="*/ 4 w 13"/>
              <a:gd name="T49" fmla="*/ 33 h 108"/>
              <a:gd name="T50" fmla="*/ 2 w 13"/>
              <a:gd name="T51" fmla="*/ 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" h="108">
                <a:moveTo>
                  <a:pt x="2" y="0"/>
                </a:moveTo>
                <a:lnTo>
                  <a:pt x="11" y="3"/>
                </a:lnTo>
                <a:lnTo>
                  <a:pt x="11" y="25"/>
                </a:lnTo>
                <a:lnTo>
                  <a:pt x="11" y="35"/>
                </a:lnTo>
                <a:lnTo>
                  <a:pt x="13" y="46"/>
                </a:lnTo>
                <a:lnTo>
                  <a:pt x="13" y="60"/>
                </a:lnTo>
                <a:lnTo>
                  <a:pt x="11" y="73"/>
                </a:lnTo>
                <a:lnTo>
                  <a:pt x="11" y="82"/>
                </a:lnTo>
                <a:lnTo>
                  <a:pt x="11" y="90"/>
                </a:lnTo>
                <a:lnTo>
                  <a:pt x="11" y="97"/>
                </a:lnTo>
                <a:lnTo>
                  <a:pt x="11" y="108"/>
                </a:lnTo>
                <a:lnTo>
                  <a:pt x="9" y="108"/>
                </a:lnTo>
                <a:lnTo>
                  <a:pt x="8" y="108"/>
                </a:lnTo>
                <a:lnTo>
                  <a:pt x="8" y="108"/>
                </a:lnTo>
                <a:lnTo>
                  <a:pt x="8" y="106"/>
                </a:lnTo>
                <a:lnTo>
                  <a:pt x="6" y="106"/>
                </a:lnTo>
                <a:lnTo>
                  <a:pt x="4" y="105"/>
                </a:lnTo>
                <a:lnTo>
                  <a:pt x="4" y="103"/>
                </a:lnTo>
                <a:lnTo>
                  <a:pt x="2" y="99"/>
                </a:lnTo>
                <a:lnTo>
                  <a:pt x="0" y="88"/>
                </a:lnTo>
                <a:lnTo>
                  <a:pt x="0" y="75"/>
                </a:lnTo>
                <a:lnTo>
                  <a:pt x="0" y="66"/>
                </a:lnTo>
                <a:lnTo>
                  <a:pt x="2" y="53"/>
                </a:lnTo>
                <a:lnTo>
                  <a:pt x="2" y="40"/>
                </a:lnTo>
                <a:lnTo>
                  <a:pt x="4" y="33"/>
                </a:lnTo>
                <a:lnTo>
                  <a:pt x="2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372" name="Freeform 28"/>
          <p:cNvSpPr>
            <a:spLocks/>
          </p:cNvSpPr>
          <p:nvPr/>
        </p:nvSpPr>
        <p:spPr bwMode="auto">
          <a:xfrm>
            <a:off x="8101013" y="3917950"/>
            <a:ext cx="9525" cy="85725"/>
          </a:xfrm>
          <a:custGeom>
            <a:avLst/>
            <a:gdLst>
              <a:gd name="T0" fmla="*/ 2 w 13"/>
              <a:gd name="T1" fmla="*/ 0 h 108"/>
              <a:gd name="T2" fmla="*/ 11 w 13"/>
              <a:gd name="T3" fmla="*/ 3 h 108"/>
              <a:gd name="T4" fmla="*/ 11 w 13"/>
              <a:gd name="T5" fmla="*/ 25 h 108"/>
              <a:gd name="T6" fmla="*/ 11 w 13"/>
              <a:gd name="T7" fmla="*/ 35 h 108"/>
              <a:gd name="T8" fmla="*/ 13 w 13"/>
              <a:gd name="T9" fmla="*/ 46 h 108"/>
              <a:gd name="T10" fmla="*/ 13 w 13"/>
              <a:gd name="T11" fmla="*/ 60 h 108"/>
              <a:gd name="T12" fmla="*/ 11 w 13"/>
              <a:gd name="T13" fmla="*/ 73 h 108"/>
              <a:gd name="T14" fmla="*/ 11 w 13"/>
              <a:gd name="T15" fmla="*/ 82 h 108"/>
              <a:gd name="T16" fmla="*/ 11 w 13"/>
              <a:gd name="T17" fmla="*/ 90 h 108"/>
              <a:gd name="T18" fmla="*/ 11 w 13"/>
              <a:gd name="T19" fmla="*/ 97 h 108"/>
              <a:gd name="T20" fmla="*/ 11 w 13"/>
              <a:gd name="T21" fmla="*/ 108 h 108"/>
              <a:gd name="T22" fmla="*/ 9 w 13"/>
              <a:gd name="T23" fmla="*/ 108 h 108"/>
              <a:gd name="T24" fmla="*/ 8 w 13"/>
              <a:gd name="T25" fmla="*/ 108 h 108"/>
              <a:gd name="T26" fmla="*/ 8 w 13"/>
              <a:gd name="T27" fmla="*/ 108 h 108"/>
              <a:gd name="T28" fmla="*/ 8 w 13"/>
              <a:gd name="T29" fmla="*/ 106 h 108"/>
              <a:gd name="T30" fmla="*/ 6 w 13"/>
              <a:gd name="T31" fmla="*/ 106 h 108"/>
              <a:gd name="T32" fmla="*/ 4 w 13"/>
              <a:gd name="T33" fmla="*/ 105 h 108"/>
              <a:gd name="T34" fmla="*/ 4 w 13"/>
              <a:gd name="T35" fmla="*/ 103 h 108"/>
              <a:gd name="T36" fmla="*/ 2 w 13"/>
              <a:gd name="T37" fmla="*/ 99 h 108"/>
              <a:gd name="T38" fmla="*/ 0 w 13"/>
              <a:gd name="T39" fmla="*/ 88 h 108"/>
              <a:gd name="T40" fmla="*/ 0 w 13"/>
              <a:gd name="T41" fmla="*/ 75 h 108"/>
              <a:gd name="T42" fmla="*/ 0 w 13"/>
              <a:gd name="T43" fmla="*/ 66 h 108"/>
              <a:gd name="T44" fmla="*/ 2 w 13"/>
              <a:gd name="T45" fmla="*/ 53 h 108"/>
              <a:gd name="T46" fmla="*/ 2 w 13"/>
              <a:gd name="T47" fmla="*/ 40 h 108"/>
              <a:gd name="T48" fmla="*/ 4 w 13"/>
              <a:gd name="T49" fmla="*/ 33 h 108"/>
              <a:gd name="T50" fmla="*/ 2 w 13"/>
              <a:gd name="T51" fmla="*/ 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" h="108">
                <a:moveTo>
                  <a:pt x="2" y="0"/>
                </a:moveTo>
                <a:lnTo>
                  <a:pt x="11" y="3"/>
                </a:lnTo>
                <a:lnTo>
                  <a:pt x="11" y="25"/>
                </a:lnTo>
                <a:lnTo>
                  <a:pt x="11" y="35"/>
                </a:lnTo>
                <a:lnTo>
                  <a:pt x="13" y="46"/>
                </a:lnTo>
                <a:lnTo>
                  <a:pt x="13" y="60"/>
                </a:lnTo>
                <a:lnTo>
                  <a:pt x="11" y="73"/>
                </a:lnTo>
                <a:lnTo>
                  <a:pt x="11" y="82"/>
                </a:lnTo>
                <a:lnTo>
                  <a:pt x="11" y="90"/>
                </a:lnTo>
                <a:lnTo>
                  <a:pt x="11" y="97"/>
                </a:lnTo>
                <a:lnTo>
                  <a:pt x="11" y="108"/>
                </a:lnTo>
                <a:lnTo>
                  <a:pt x="9" y="108"/>
                </a:lnTo>
                <a:lnTo>
                  <a:pt x="8" y="108"/>
                </a:lnTo>
                <a:lnTo>
                  <a:pt x="8" y="108"/>
                </a:lnTo>
                <a:lnTo>
                  <a:pt x="8" y="106"/>
                </a:lnTo>
                <a:lnTo>
                  <a:pt x="6" y="106"/>
                </a:lnTo>
                <a:lnTo>
                  <a:pt x="4" y="105"/>
                </a:lnTo>
                <a:lnTo>
                  <a:pt x="4" y="103"/>
                </a:lnTo>
                <a:lnTo>
                  <a:pt x="2" y="99"/>
                </a:lnTo>
                <a:lnTo>
                  <a:pt x="0" y="88"/>
                </a:lnTo>
                <a:lnTo>
                  <a:pt x="0" y="75"/>
                </a:lnTo>
                <a:lnTo>
                  <a:pt x="0" y="66"/>
                </a:lnTo>
                <a:lnTo>
                  <a:pt x="2" y="53"/>
                </a:lnTo>
                <a:lnTo>
                  <a:pt x="2" y="40"/>
                </a:lnTo>
                <a:lnTo>
                  <a:pt x="4" y="33"/>
                </a:lnTo>
                <a:lnTo>
                  <a:pt x="2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373" name="Freeform 29"/>
          <p:cNvSpPr>
            <a:spLocks/>
          </p:cNvSpPr>
          <p:nvPr/>
        </p:nvSpPr>
        <p:spPr bwMode="auto">
          <a:xfrm>
            <a:off x="8088313" y="3630613"/>
            <a:ext cx="14287" cy="25400"/>
          </a:xfrm>
          <a:custGeom>
            <a:avLst/>
            <a:gdLst>
              <a:gd name="T0" fmla="*/ 0 w 20"/>
              <a:gd name="T1" fmla="*/ 0 h 33"/>
              <a:gd name="T2" fmla="*/ 0 w 20"/>
              <a:gd name="T3" fmla="*/ 3 h 33"/>
              <a:gd name="T4" fmla="*/ 0 w 20"/>
              <a:gd name="T5" fmla="*/ 5 h 33"/>
              <a:gd name="T6" fmla="*/ 0 w 20"/>
              <a:gd name="T7" fmla="*/ 9 h 33"/>
              <a:gd name="T8" fmla="*/ 0 w 20"/>
              <a:gd name="T9" fmla="*/ 12 h 33"/>
              <a:gd name="T10" fmla="*/ 0 w 20"/>
              <a:gd name="T11" fmla="*/ 16 h 33"/>
              <a:gd name="T12" fmla="*/ 2 w 20"/>
              <a:gd name="T13" fmla="*/ 20 h 33"/>
              <a:gd name="T14" fmla="*/ 2 w 20"/>
              <a:gd name="T15" fmla="*/ 22 h 33"/>
              <a:gd name="T16" fmla="*/ 3 w 20"/>
              <a:gd name="T17" fmla="*/ 25 h 33"/>
              <a:gd name="T18" fmla="*/ 3 w 20"/>
              <a:gd name="T19" fmla="*/ 29 h 33"/>
              <a:gd name="T20" fmla="*/ 7 w 20"/>
              <a:gd name="T21" fmla="*/ 31 h 33"/>
              <a:gd name="T22" fmla="*/ 9 w 20"/>
              <a:gd name="T23" fmla="*/ 33 h 33"/>
              <a:gd name="T24" fmla="*/ 13 w 20"/>
              <a:gd name="T25" fmla="*/ 33 h 33"/>
              <a:gd name="T26" fmla="*/ 14 w 20"/>
              <a:gd name="T27" fmla="*/ 33 h 33"/>
              <a:gd name="T28" fmla="*/ 16 w 20"/>
              <a:gd name="T29" fmla="*/ 31 h 33"/>
              <a:gd name="T30" fmla="*/ 18 w 20"/>
              <a:gd name="T31" fmla="*/ 29 h 33"/>
              <a:gd name="T32" fmla="*/ 20 w 20"/>
              <a:gd name="T33" fmla="*/ 27 h 33"/>
              <a:gd name="T34" fmla="*/ 20 w 20"/>
              <a:gd name="T35" fmla="*/ 22 h 33"/>
              <a:gd name="T36" fmla="*/ 18 w 20"/>
              <a:gd name="T37" fmla="*/ 18 h 33"/>
              <a:gd name="T38" fmla="*/ 18 w 20"/>
              <a:gd name="T39" fmla="*/ 16 h 33"/>
              <a:gd name="T40" fmla="*/ 16 w 20"/>
              <a:gd name="T41" fmla="*/ 12 h 33"/>
              <a:gd name="T42" fmla="*/ 14 w 20"/>
              <a:gd name="T43" fmla="*/ 11 h 33"/>
              <a:gd name="T44" fmla="*/ 13 w 20"/>
              <a:gd name="T45" fmla="*/ 9 h 33"/>
              <a:gd name="T46" fmla="*/ 9 w 20"/>
              <a:gd name="T47" fmla="*/ 7 h 33"/>
              <a:gd name="T48" fmla="*/ 7 w 20"/>
              <a:gd name="T49" fmla="*/ 5 h 33"/>
              <a:gd name="T50" fmla="*/ 3 w 20"/>
              <a:gd name="T51" fmla="*/ 3 h 33"/>
              <a:gd name="T52" fmla="*/ 2 w 20"/>
              <a:gd name="T53" fmla="*/ 1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2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3" y="25"/>
                </a:lnTo>
                <a:lnTo>
                  <a:pt x="3" y="29"/>
                </a:lnTo>
                <a:lnTo>
                  <a:pt x="7" y="31"/>
                </a:lnTo>
                <a:lnTo>
                  <a:pt x="9" y="33"/>
                </a:lnTo>
                <a:lnTo>
                  <a:pt x="13" y="33"/>
                </a:lnTo>
                <a:lnTo>
                  <a:pt x="14" y="33"/>
                </a:lnTo>
                <a:lnTo>
                  <a:pt x="16" y="31"/>
                </a:lnTo>
                <a:lnTo>
                  <a:pt x="18" y="29"/>
                </a:lnTo>
                <a:lnTo>
                  <a:pt x="20" y="27"/>
                </a:lnTo>
                <a:lnTo>
                  <a:pt x="20" y="22"/>
                </a:lnTo>
                <a:lnTo>
                  <a:pt x="18" y="18"/>
                </a:lnTo>
                <a:lnTo>
                  <a:pt x="18" y="16"/>
                </a:lnTo>
                <a:lnTo>
                  <a:pt x="16" y="12"/>
                </a:lnTo>
                <a:lnTo>
                  <a:pt x="14" y="11"/>
                </a:lnTo>
                <a:lnTo>
                  <a:pt x="13" y="9"/>
                </a:lnTo>
                <a:lnTo>
                  <a:pt x="9" y="7"/>
                </a:lnTo>
                <a:lnTo>
                  <a:pt x="7" y="5"/>
                </a:lnTo>
                <a:lnTo>
                  <a:pt x="3" y="3"/>
                </a:lnTo>
                <a:lnTo>
                  <a:pt x="2" y="1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374" name="Freeform 30"/>
          <p:cNvSpPr>
            <a:spLocks/>
          </p:cNvSpPr>
          <p:nvPr/>
        </p:nvSpPr>
        <p:spPr bwMode="auto">
          <a:xfrm>
            <a:off x="8088313" y="3630613"/>
            <a:ext cx="14287" cy="25400"/>
          </a:xfrm>
          <a:custGeom>
            <a:avLst/>
            <a:gdLst>
              <a:gd name="T0" fmla="*/ 0 w 20"/>
              <a:gd name="T1" fmla="*/ 0 h 33"/>
              <a:gd name="T2" fmla="*/ 0 w 20"/>
              <a:gd name="T3" fmla="*/ 3 h 33"/>
              <a:gd name="T4" fmla="*/ 0 w 20"/>
              <a:gd name="T5" fmla="*/ 5 h 33"/>
              <a:gd name="T6" fmla="*/ 0 w 20"/>
              <a:gd name="T7" fmla="*/ 9 h 33"/>
              <a:gd name="T8" fmla="*/ 0 w 20"/>
              <a:gd name="T9" fmla="*/ 12 h 33"/>
              <a:gd name="T10" fmla="*/ 0 w 20"/>
              <a:gd name="T11" fmla="*/ 16 h 33"/>
              <a:gd name="T12" fmla="*/ 2 w 20"/>
              <a:gd name="T13" fmla="*/ 20 h 33"/>
              <a:gd name="T14" fmla="*/ 2 w 20"/>
              <a:gd name="T15" fmla="*/ 22 h 33"/>
              <a:gd name="T16" fmla="*/ 3 w 20"/>
              <a:gd name="T17" fmla="*/ 25 h 33"/>
              <a:gd name="T18" fmla="*/ 3 w 20"/>
              <a:gd name="T19" fmla="*/ 29 h 33"/>
              <a:gd name="T20" fmla="*/ 7 w 20"/>
              <a:gd name="T21" fmla="*/ 31 h 33"/>
              <a:gd name="T22" fmla="*/ 9 w 20"/>
              <a:gd name="T23" fmla="*/ 33 h 33"/>
              <a:gd name="T24" fmla="*/ 13 w 20"/>
              <a:gd name="T25" fmla="*/ 33 h 33"/>
              <a:gd name="T26" fmla="*/ 14 w 20"/>
              <a:gd name="T27" fmla="*/ 33 h 33"/>
              <a:gd name="T28" fmla="*/ 16 w 20"/>
              <a:gd name="T29" fmla="*/ 31 h 33"/>
              <a:gd name="T30" fmla="*/ 18 w 20"/>
              <a:gd name="T31" fmla="*/ 29 h 33"/>
              <a:gd name="T32" fmla="*/ 20 w 20"/>
              <a:gd name="T33" fmla="*/ 27 h 33"/>
              <a:gd name="T34" fmla="*/ 20 w 20"/>
              <a:gd name="T35" fmla="*/ 22 h 33"/>
              <a:gd name="T36" fmla="*/ 18 w 20"/>
              <a:gd name="T37" fmla="*/ 18 h 33"/>
              <a:gd name="T38" fmla="*/ 18 w 20"/>
              <a:gd name="T39" fmla="*/ 16 h 33"/>
              <a:gd name="T40" fmla="*/ 16 w 20"/>
              <a:gd name="T41" fmla="*/ 12 h 33"/>
              <a:gd name="T42" fmla="*/ 14 w 20"/>
              <a:gd name="T43" fmla="*/ 11 h 33"/>
              <a:gd name="T44" fmla="*/ 13 w 20"/>
              <a:gd name="T45" fmla="*/ 9 h 33"/>
              <a:gd name="T46" fmla="*/ 9 w 20"/>
              <a:gd name="T47" fmla="*/ 7 h 33"/>
              <a:gd name="T48" fmla="*/ 7 w 20"/>
              <a:gd name="T49" fmla="*/ 5 h 33"/>
              <a:gd name="T50" fmla="*/ 3 w 20"/>
              <a:gd name="T51" fmla="*/ 3 h 33"/>
              <a:gd name="T52" fmla="*/ 2 w 20"/>
              <a:gd name="T53" fmla="*/ 1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2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3" y="25"/>
                </a:lnTo>
                <a:lnTo>
                  <a:pt x="3" y="29"/>
                </a:lnTo>
                <a:lnTo>
                  <a:pt x="7" y="31"/>
                </a:lnTo>
                <a:lnTo>
                  <a:pt x="9" y="33"/>
                </a:lnTo>
                <a:lnTo>
                  <a:pt x="13" y="33"/>
                </a:lnTo>
                <a:lnTo>
                  <a:pt x="14" y="33"/>
                </a:lnTo>
                <a:lnTo>
                  <a:pt x="16" y="31"/>
                </a:lnTo>
                <a:lnTo>
                  <a:pt x="18" y="29"/>
                </a:lnTo>
                <a:lnTo>
                  <a:pt x="20" y="27"/>
                </a:lnTo>
                <a:lnTo>
                  <a:pt x="20" y="22"/>
                </a:lnTo>
                <a:lnTo>
                  <a:pt x="18" y="18"/>
                </a:lnTo>
                <a:lnTo>
                  <a:pt x="18" y="16"/>
                </a:lnTo>
                <a:lnTo>
                  <a:pt x="16" y="12"/>
                </a:lnTo>
                <a:lnTo>
                  <a:pt x="14" y="11"/>
                </a:lnTo>
                <a:lnTo>
                  <a:pt x="13" y="9"/>
                </a:lnTo>
                <a:lnTo>
                  <a:pt x="9" y="7"/>
                </a:lnTo>
                <a:lnTo>
                  <a:pt x="7" y="5"/>
                </a:lnTo>
                <a:lnTo>
                  <a:pt x="3" y="3"/>
                </a:lnTo>
                <a:lnTo>
                  <a:pt x="2" y="1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375" name="Freeform 31"/>
          <p:cNvSpPr>
            <a:spLocks/>
          </p:cNvSpPr>
          <p:nvPr/>
        </p:nvSpPr>
        <p:spPr bwMode="auto">
          <a:xfrm>
            <a:off x="8088313" y="3651250"/>
            <a:ext cx="14287" cy="25400"/>
          </a:xfrm>
          <a:custGeom>
            <a:avLst/>
            <a:gdLst>
              <a:gd name="T0" fmla="*/ 0 w 20"/>
              <a:gd name="T1" fmla="*/ 0 h 33"/>
              <a:gd name="T2" fmla="*/ 0 w 20"/>
              <a:gd name="T3" fmla="*/ 4 h 33"/>
              <a:gd name="T4" fmla="*/ 0 w 20"/>
              <a:gd name="T5" fmla="*/ 6 h 33"/>
              <a:gd name="T6" fmla="*/ 0 w 20"/>
              <a:gd name="T7" fmla="*/ 9 h 33"/>
              <a:gd name="T8" fmla="*/ 0 w 20"/>
              <a:gd name="T9" fmla="*/ 13 h 33"/>
              <a:gd name="T10" fmla="*/ 0 w 20"/>
              <a:gd name="T11" fmla="*/ 17 h 33"/>
              <a:gd name="T12" fmla="*/ 2 w 20"/>
              <a:gd name="T13" fmla="*/ 20 h 33"/>
              <a:gd name="T14" fmla="*/ 2 w 20"/>
              <a:gd name="T15" fmla="*/ 22 h 33"/>
              <a:gd name="T16" fmla="*/ 3 w 20"/>
              <a:gd name="T17" fmla="*/ 26 h 33"/>
              <a:gd name="T18" fmla="*/ 3 w 20"/>
              <a:gd name="T19" fmla="*/ 30 h 33"/>
              <a:gd name="T20" fmla="*/ 7 w 20"/>
              <a:gd name="T21" fmla="*/ 32 h 33"/>
              <a:gd name="T22" fmla="*/ 9 w 20"/>
              <a:gd name="T23" fmla="*/ 33 h 33"/>
              <a:gd name="T24" fmla="*/ 13 w 20"/>
              <a:gd name="T25" fmla="*/ 33 h 33"/>
              <a:gd name="T26" fmla="*/ 14 w 20"/>
              <a:gd name="T27" fmla="*/ 33 h 33"/>
              <a:gd name="T28" fmla="*/ 16 w 20"/>
              <a:gd name="T29" fmla="*/ 32 h 33"/>
              <a:gd name="T30" fmla="*/ 18 w 20"/>
              <a:gd name="T31" fmla="*/ 30 h 33"/>
              <a:gd name="T32" fmla="*/ 20 w 20"/>
              <a:gd name="T33" fmla="*/ 28 h 33"/>
              <a:gd name="T34" fmla="*/ 20 w 20"/>
              <a:gd name="T35" fmla="*/ 22 h 33"/>
              <a:gd name="T36" fmla="*/ 18 w 20"/>
              <a:gd name="T37" fmla="*/ 19 h 33"/>
              <a:gd name="T38" fmla="*/ 18 w 20"/>
              <a:gd name="T39" fmla="*/ 17 h 33"/>
              <a:gd name="T40" fmla="*/ 16 w 20"/>
              <a:gd name="T41" fmla="*/ 13 h 33"/>
              <a:gd name="T42" fmla="*/ 14 w 20"/>
              <a:gd name="T43" fmla="*/ 11 h 33"/>
              <a:gd name="T44" fmla="*/ 13 w 20"/>
              <a:gd name="T45" fmla="*/ 9 h 33"/>
              <a:gd name="T46" fmla="*/ 9 w 20"/>
              <a:gd name="T47" fmla="*/ 8 h 33"/>
              <a:gd name="T48" fmla="*/ 7 w 20"/>
              <a:gd name="T49" fmla="*/ 6 h 33"/>
              <a:gd name="T50" fmla="*/ 3 w 20"/>
              <a:gd name="T51" fmla="*/ 4 h 33"/>
              <a:gd name="T52" fmla="*/ 2 w 20"/>
              <a:gd name="T53" fmla="*/ 2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2" y="20"/>
                </a:lnTo>
                <a:lnTo>
                  <a:pt x="2" y="22"/>
                </a:lnTo>
                <a:lnTo>
                  <a:pt x="3" y="26"/>
                </a:lnTo>
                <a:lnTo>
                  <a:pt x="3" y="30"/>
                </a:lnTo>
                <a:lnTo>
                  <a:pt x="7" y="32"/>
                </a:lnTo>
                <a:lnTo>
                  <a:pt x="9" y="33"/>
                </a:lnTo>
                <a:lnTo>
                  <a:pt x="13" y="33"/>
                </a:lnTo>
                <a:lnTo>
                  <a:pt x="14" y="33"/>
                </a:lnTo>
                <a:lnTo>
                  <a:pt x="16" y="32"/>
                </a:lnTo>
                <a:lnTo>
                  <a:pt x="18" y="30"/>
                </a:lnTo>
                <a:lnTo>
                  <a:pt x="20" y="28"/>
                </a:lnTo>
                <a:lnTo>
                  <a:pt x="20" y="22"/>
                </a:lnTo>
                <a:lnTo>
                  <a:pt x="18" y="19"/>
                </a:lnTo>
                <a:lnTo>
                  <a:pt x="18" y="17"/>
                </a:lnTo>
                <a:lnTo>
                  <a:pt x="16" y="13"/>
                </a:lnTo>
                <a:lnTo>
                  <a:pt x="14" y="11"/>
                </a:lnTo>
                <a:lnTo>
                  <a:pt x="13" y="9"/>
                </a:lnTo>
                <a:lnTo>
                  <a:pt x="9" y="8"/>
                </a:lnTo>
                <a:lnTo>
                  <a:pt x="7" y="6"/>
                </a:lnTo>
                <a:lnTo>
                  <a:pt x="3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376" name="Freeform 32"/>
          <p:cNvSpPr>
            <a:spLocks/>
          </p:cNvSpPr>
          <p:nvPr/>
        </p:nvSpPr>
        <p:spPr bwMode="auto">
          <a:xfrm>
            <a:off x="8088313" y="3651250"/>
            <a:ext cx="14287" cy="25400"/>
          </a:xfrm>
          <a:custGeom>
            <a:avLst/>
            <a:gdLst>
              <a:gd name="T0" fmla="*/ 0 w 20"/>
              <a:gd name="T1" fmla="*/ 0 h 33"/>
              <a:gd name="T2" fmla="*/ 0 w 20"/>
              <a:gd name="T3" fmla="*/ 4 h 33"/>
              <a:gd name="T4" fmla="*/ 0 w 20"/>
              <a:gd name="T5" fmla="*/ 6 h 33"/>
              <a:gd name="T6" fmla="*/ 0 w 20"/>
              <a:gd name="T7" fmla="*/ 9 h 33"/>
              <a:gd name="T8" fmla="*/ 0 w 20"/>
              <a:gd name="T9" fmla="*/ 13 h 33"/>
              <a:gd name="T10" fmla="*/ 0 w 20"/>
              <a:gd name="T11" fmla="*/ 17 h 33"/>
              <a:gd name="T12" fmla="*/ 2 w 20"/>
              <a:gd name="T13" fmla="*/ 20 h 33"/>
              <a:gd name="T14" fmla="*/ 2 w 20"/>
              <a:gd name="T15" fmla="*/ 22 h 33"/>
              <a:gd name="T16" fmla="*/ 3 w 20"/>
              <a:gd name="T17" fmla="*/ 26 h 33"/>
              <a:gd name="T18" fmla="*/ 3 w 20"/>
              <a:gd name="T19" fmla="*/ 30 h 33"/>
              <a:gd name="T20" fmla="*/ 7 w 20"/>
              <a:gd name="T21" fmla="*/ 32 h 33"/>
              <a:gd name="T22" fmla="*/ 9 w 20"/>
              <a:gd name="T23" fmla="*/ 33 h 33"/>
              <a:gd name="T24" fmla="*/ 13 w 20"/>
              <a:gd name="T25" fmla="*/ 33 h 33"/>
              <a:gd name="T26" fmla="*/ 14 w 20"/>
              <a:gd name="T27" fmla="*/ 33 h 33"/>
              <a:gd name="T28" fmla="*/ 16 w 20"/>
              <a:gd name="T29" fmla="*/ 32 h 33"/>
              <a:gd name="T30" fmla="*/ 18 w 20"/>
              <a:gd name="T31" fmla="*/ 30 h 33"/>
              <a:gd name="T32" fmla="*/ 20 w 20"/>
              <a:gd name="T33" fmla="*/ 28 h 33"/>
              <a:gd name="T34" fmla="*/ 20 w 20"/>
              <a:gd name="T35" fmla="*/ 22 h 33"/>
              <a:gd name="T36" fmla="*/ 18 w 20"/>
              <a:gd name="T37" fmla="*/ 19 h 33"/>
              <a:gd name="T38" fmla="*/ 18 w 20"/>
              <a:gd name="T39" fmla="*/ 17 h 33"/>
              <a:gd name="T40" fmla="*/ 16 w 20"/>
              <a:gd name="T41" fmla="*/ 13 h 33"/>
              <a:gd name="T42" fmla="*/ 14 w 20"/>
              <a:gd name="T43" fmla="*/ 11 h 33"/>
              <a:gd name="T44" fmla="*/ 13 w 20"/>
              <a:gd name="T45" fmla="*/ 9 h 33"/>
              <a:gd name="T46" fmla="*/ 9 w 20"/>
              <a:gd name="T47" fmla="*/ 8 h 33"/>
              <a:gd name="T48" fmla="*/ 7 w 20"/>
              <a:gd name="T49" fmla="*/ 6 h 33"/>
              <a:gd name="T50" fmla="*/ 3 w 20"/>
              <a:gd name="T51" fmla="*/ 4 h 33"/>
              <a:gd name="T52" fmla="*/ 2 w 20"/>
              <a:gd name="T53" fmla="*/ 2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2" y="20"/>
                </a:lnTo>
                <a:lnTo>
                  <a:pt x="2" y="22"/>
                </a:lnTo>
                <a:lnTo>
                  <a:pt x="3" y="26"/>
                </a:lnTo>
                <a:lnTo>
                  <a:pt x="3" y="30"/>
                </a:lnTo>
                <a:lnTo>
                  <a:pt x="7" y="32"/>
                </a:lnTo>
                <a:lnTo>
                  <a:pt x="9" y="33"/>
                </a:lnTo>
                <a:lnTo>
                  <a:pt x="13" y="33"/>
                </a:lnTo>
                <a:lnTo>
                  <a:pt x="14" y="33"/>
                </a:lnTo>
                <a:lnTo>
                  <a:pt x="16" y="32"/>
                </a:lnTo>
                <a:lnTo>
                  <a:pt x="18" y="30"/>
                </a:lnTo>
                <a:lnTo>
                  <a:pt x="20" y="28"/>
                </a:lnTo>
                <a:lnTo>
                  <a:pt x="20" y="22"/>
                </a:lnTo>
                <a:lnTo>
                  <a:pt x="18" y="19"/>
                </a:lnTo>
                <a:lnTo>
                  <a:pt x="18" y="17"/>
                </a:lnTo>
                <a:lnTo>
                  <a:pt x="16" y="13"/>
                </a:lnTo>
                <a:lnTo>
                  <a:pt x="14" y="11"/>
                </a:lnTo>
                <a:lnTo>
                  <a:pt x="13" y="9"/>
                </a:lnTo>
                <a:lnTo>
                  <a:pt x="9" y="8"/>
                </a:lnTo>
                <a:lnTo>
                  <a:pt x="7" y="6"/>
                </a:lnTo>
                <a:lnTo>
                  <a:pt x="3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377" name="Freeform 33"/>
          <p:cNvSpPr>
            <a:spLocks/>
          </p:cNvSpPr>
          <p:nvPr/>
        </p:nvSpPr>
        <p:spPr bwMode="auto">
          <a:xfrm>
            <a:off x="8088313" y="3670300"/>
            <a:ext cx="15875" cy="25400"/>
          </a:xfrm>
          <a:custGeom>
            <a:avLst/>
            <a:gdLst>
              <a:gd name="T0" fmla="*/ 0 w 20"/>
              <a:gd name="T1" fmla="*/ 0 h 33"/>
              <a:gd name="T2" fmla="*/ 0 w 20"/>
              <a:gd name="T3" fmla="*/ 4 h 33"/>
              <a:gd name="T4" fmla="*/ 0 w 20"/>
              <a:gd name="T5" fmla="*/ 6 h 33"/>
              <a:gd name="T6" fmla="*/ 0 w 20"/>
              <a:gd name="T7" fmla="*/ 9 h 33"/>
              <a:gd name="T8" fmla="*/ 0 w 20"/>
              <a:gd name="T9" fmla="*/ 13 h 33"/>
              <a:gd name="T10" fmla="*/ 0 w 20"/>
              <a:gd name="T11" fmla="*/ 17 h 33"/>
              <a:gd name="T12" fmla="*/ 1 w 20"/>
              <a:gd name="T13" fmla="*/ 20 h 33"/>
              <a:gd name="T14" fmla="*/ 1 w 20"/>
              <a:gd name="T15" fmla="*/ 22 h 33"/>
              <a:gd name="T16" fmla="*/ 3 w 20"/>
              <a:gd name="T17" fmla="*/ 26 h 33"/>
              <a:gd name="T18" fmla="*/ 3 w 20"/>
              <a:gd name="T19" fmla="*/ 30 h 33"/>
              <a:gd name="T20" fmla="*/ 7 w 20"/>
              <a:gd name="T21" fmla="*/ 31 h 33"/>
              <a:gd name="T22" fmla="*/ 9 w 20"/>
              <a:gd name="T23" fmla="*/ 33 h 33"/>
              <a:gd name="T24" fmla="*/ 12 w 20"/>
              <a:gd name="T25" fmla="*/ 33 h 33"/>
              <a:gd name="T26" fmla="*/ 14 w 20"/>
              <a:gd name="T27" fmla="*/ 33 h 33"/>
              <a:gd name="T28" fmla="*/ 16 w 20"/>
              <a:gd name="T29" fmla="*/ 31 h 33"/>
              <a:gd name="T30" fmla="*/ 18 w 20"/>
              <a:gd name="T31" fmla="*/ 30 h 33"/>
              <a:gd name="T32" fmla="*/ 20 w 20"/>
              <a:gd name="T33" fmla="*/ 28 h 33"/>
              <a:gd name="T34" fmla="*/ 20 w 20"/>
              <a:gd name="T35" fmla="*/ 22 h 33"/>
              <a:gd name="T36" fmla="*/ 18 w 20"/>
              <a:gd name="T37" fmla="*/ 19 h 33"/>
              <a:gd name="T38" fmla="*/ 18 w 20"/>
              <a:gd name="T39" fmla="*/ 17 h 33"/>
              <a:gd name="T40" fmla="*/ 16 w 20"/>
              <a:gd name="T41" fmla="*/ 13 h 33"/>
              <a:gd name="T42" fmla="*/ 14 w 20"/>
              <a:gd name="T43" fmla="*/ 11 h 33"/>
              <a:gd name="T44" fmla="*/ 12 w 20"/>
              <a:gd name="T45" fmla="*/ 9 h 33"/>
              <a:gd name="T46" fmla="*/ 9 w 20"/>
              <a:gd name="T47" fmla="*/ 8 h 33"/>
              <a:gd name="T48" fmla="*/ 7 w 20"/>
              <a:gd name="T49" fmla="*/ 6 h 33"/>
              <a:gd name="T50" fmla="*/ 3 w 20"/>
              <a:gd name="T51" fmla="*/ 4 h 33"/>
              <a:gd name="T52" fmla="*/ 1 w 20"/>
              <a:gd name="T53" fmla="*/ 2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1" y="20"/>
                </a:lnTo>
                <a:lnTo>
                  <a:pt x="1" y="22"/>
                </a:lnTo>
                <a:lnTo>
                  <a:pt x="3" y="26"/>
                </a:lnTo>
                <a:lnTo>
                  <a:pt x="3" y="30"/>
                </a:lnTo>
                <a:lnTo>
                  <a:pt x="7" y="31"/>
                </a:lnTo>
                <a:lnTo>
                  <a:pt x="9" y="33"/>
                </a:lnTo>
                <a:lnTo>
                  <a:pt x="12" y="33"/>
                </a:lnTo>
                <a:lnTo>
                  <a:pt x="14" y="33"/>
                </a:lnTo>
                <a:lnTo>
                  <a:pt x="16" y="31"/>
                </a:lnTo>
                <a:lnTo>
                  <a:pt x="18" y="30"/>
                </a:lnTo>
                <a:lnTo>
                  <a:pt x="20" y="28"/>
                </a:lnTo>
                <a:lnTo>
                  <a:pt x="20" y="22"/>
                </a:lnTo>
                <a:lnTo>
                  <a:pt x="18" y="19"/>
                </a:lnTo>
                <a:lnTo>
                  <a:pt x="18" y="17"/>
                </a:lnTo>
                <a:lnTo>
                  <a:pt x="16" y="13"/>
                </a:lnTo>
                <a:lnTo>
                  <a:pt x="14" y="11"/>
                </a:lnTo>
                <a:lnTo>
                  <a:pt x="12" y="9"/>
                </a:lnTo>
                <a:lnTo>
                  <a:pt x="9" y="8"/>
                </a:lnTo>
                <a:lnTo>
                  <a:pt x="7" y="6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378" name="Freeform 34"/>
          <p:cNvSpPr>
            <a:spLocks/>
          </p:cNvSpPr>
          <p:nvPr/>
        </p:nvSpPr>
        <p:spPr bwMode="auto">
          <a:xfrm>
            <a:off x="8088313" y="3670300"/>
            <a:ext cx="15875" cy="25400"/>
          </a:xfrm>
          <a:custGeom>
            <a:avLst/>
            <a:gdLst>
              <a:gd name="T0" fmla="*/ 0 w 20"/>
              <a:gd name="T1" fmla="*/ 0 h 33"/>
              <a:gd name="T2" fmla="*/ 0 w 20"/>
              <a:gd name="T3" fmla="*/ 4 h 33"/>
              <a:gd name="T4" fmla="*/ 0 w 20"/>
              <a:gd name="T5" fmla="*/ 6 h 33"/>
              <a:gd name="T6" fmla="*/ 0 w 20"/>
              <a:gd name="T7" fmla="*/ 9 h 33"/>
              <a:gd name="T8" fmla="*/ 0 w 20"/>
              <a:gd name="T9" fmla="*/ 13 h 33"/>
              <a:gd name="T10" fmla="*/ 0 w 20"/>
              <a:gd name="T11" fmla="*/ 17 h 33"/>
              <a:gd name="T12" fmla="*/ 1 w 20"/>
              <a:gd name="T13" fmla="*/ 20 h 33"/>
              <a:gd name="T14" fmla="*/ 1 w 20"/>
              <a:gd name="T15" fmla="*/ 22 h 33"/>
              <a:gd name="T16" fmla="*/ 3 w 20"/>
              <a:gd name="T17" fmla="*/ 26 h 33"/>
              <a:gd name="T18" fmla="*/ 3 w 20"/>
              <a:gd name="T19" fmla="*/ 30 h 33"/>
              <a:gd name="T20" fmla="*/ 7 w 20"/>
              <a:gd name="T21" fmla="*/ 31 h 33"/>
              <a:gd name="T22" fmla="*/ 9 w 20"/>
              <a:gd name="T23" fmla="*/ 33 h 33"/>
              <a:gd name="T24" fmla="*/ 12 w 20"/>
              <a:gd name="T25" fmla="*/ 33 h 33"/>
              <a:gd name="T26" fmla="*/ 14 w 20"/>
              <a:gd name="T27" fmla="*/ 33 h 33"/>
              <a:gd name="T28" fmla="*/ 16 w 20"/>
              <a:gd name="T29" fmla="*/ 31 h 33"/>
              <a:gd name="T30" fmla="*/ 18 w 20"/>
              <a:gd name="T31" fmla="*/ 30 h 33"/>
              <a:gd name="T32" fmla="*/ 20 w 20"/>
              <a:gd name="T33" fmla="*/ 28 h 33"/>
              <a:gd name="T34" fmla="*/ 20 w 20"/>
              <a:gd name="T35" fmla="*/ 22 h 33"/>
              <a:gd name="T36" fmla="*/ 18 w 20"/>
              <a:gd name="T37" fmla="*/ 19 h 33"/>
              <a:gd name="T38" fmla="*/ 18 w 20"/>
              <a:gd name="T39" fmla="*/ 17 h 33"/>
              <a:gd name="T40" fmla="*/ 16 w 20"/>
              <a:gd name="T41" fmla="*/ 13 h 33"/>
              <a:gd name="T42" fmla="*/ 14 w 20"/>
              <a:gd name="T43" fmla="*/ 11 h 33"/>
              <a:gd name="T44" fmla="*/ 12 w 20"/>
              <a:gd name="T45" fmla="*/ 9 h 33"/>
              <a:gd name="T46" fmla="*/ 9 w 20"/>
              <a:gd name="T47" fmla="*/ 8 h 33"/>
              <a:gd name="T48" fmla="*/ 7 w 20"/>
              <a:gd name="T49" fmla="*/ 6 h 33"/>
              <a:gd name="T50" fmla="*/ 3 w 20"/>
              <a:gd name="T51" fmla="*/ 4 h 33"/>
              <a:gd name="T52" fmla="*/ 1 w 20"/>
              <a:gd name="T53" fmla="*/ 2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1" y="20"/>
                </a:lnTo>
                <a:lnTo>
                  <a:pt x="1" y="22"/>
                </a:lnTo>
                <a:lnTo>
                  <a:pt x="3" y="26"/>
                </a:lnTo>
                <a:lnTo>
                  <a:pt x="3" y="30"/>
                </a:lnTo>
                <a:lnTo>
                  <a:pt x="7" y="31"/>
                </a:lnTo>
                <a:lnTo>
                  <a:pt x="9" y="33"/>
                </a:lnTo>
                <a:lnTo>
                  <a:pt x="12" y="33"/>
                </a:lnTo>
                <a:lnTo>
                  <a:pt x="14" y="33"/>
                </a:lnTo>
                <a:lnTo>
                  <a:pt x="16" y="31"/>
                </a:lnTo>
                <a:lnTo>
                  <a:pt x="18" y="30"/>
                </a:lnTo>
                <a:lnTo>
                  <a:pt x="20" y="28"/>
                </a:lnTo>
                <a:lnTo>
                  <a:pt x="20" y="22"/>
                </a:lnTo>
                <a:lnTo>
                  <a:pt x="18" y="19"/>
                </a:lnTo>
                <a:lnTo>
                  <a:pt x="18" y="17"/>
                </a:lnTo>
                <a:lnTo>
                  <a:pt x="16" y="13"/>
                </a:lnTo>
                <a:lnTo>
                  <a:pt x="14" y="11"/>
                </a:lnTo>
                <a:lnTo>
                  <a:pt x="12" y="9"/>
                </a:lnTo>
                <a:lnTo>
                  <a:pt x="9" y="8"/>
                </a:lnTo>
                <a:lnTo>
                  <a:pt x="7" y="6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379" name="Freeform 35"/>
          <p:cNvSpPr>
            <a:spLocks/>
          </p:cNvSpPr>
          <p:nvPr/>
        </p:nvSpPr>
        <p:spPr bwMode="auto">
          <a:xfrm>
            <a:off x="8089900" y="3689350"/>
            <a:ext cx="17463" cy="26988"/>
          </a:xfrm>
          <a:custGeom>
            <a:avLst/>
            <a:gdLst>
              <a:gd name="T0" fmla="*/ 0 w 21"/>
              <a:gd name="T1" fmla="*/ 0 h 33"/>
              <a:gd name="T2" fmla="*/ 0 w 21"/>
              <a:gd name="T3" fmla="*/ 4 h 33"/>
              <a:gd name="T4" fmla="*/ 0 w 21"/>
              <a:gd name="T5" fmla="*/ 5 h 33"/>
              <a:gd name="T6" fmla="*/ 0 w 21"/>
              <a:gd name="T7" fmla="*/ 9 h 33"/>
              <a:gd name="T8" fmla="*/ 0 w 21"/>
              <a:gd name="T9" fmla="*/ 13 h 33"/>
              <a:gd name="T10" fmla="*/ 0 w 21"/>
              <a:gd name="T11" fmla="*/ 16 h 33"/>
              <a:gd name="T12" fmla="*/ 2 w 21"/>
              <a:gd name="T13" fmla="*/ 20 h 33"/>
              <a:gd name="T14" fmla="*/ 2 w 21"/>
              <a:gd name="T15" fmla="*/ 22 h 33"/>
              <a:gd name="T16" fmla="*/ 4 w 21"/>
              <a:gd name="T17" fmla="*/ 26 h 33"/>
              <a:gd name="T18" fmla="*/ 4 w 21"/>
              <a:gd name="T19" fmla="*/ 29 h 33"/>
              <a:gd name="T20" fmla="*/ 8 w 21"/>
              <a:gd name="T21" fmla="*/ 31 h 33"/>
              <a:gd name="T22" fmla="*/ 10 w 21"/>
              <a:gd name="T23" fmla="*/ 33 h 33"/>
              <a:gd name="T24" fmla="*/ 13 w 21"/>
              <a:gd name="T25" fmla="*/ 33 h 33"/>
              <a:gd name="T26" fmla="*/ 15 w 21"/>
              <a:gd name="T27" fmla="*/ 33 h 33"/>
              <a:gd name="T28" fmla="*/ 17 w 21"/>
              <a:gd name="T29" fmla="*/ 31 h 33"/>
              <a:gd name="T30" fmla="*/ 19 w 21"/>
              <a:gd name="T31" fmla="*/ 29 h 33"/>
              <a:gd name="T32" fmla="*/ 21 w 21"/>
              <a:gd name="T33" fmla="*/ 27 h 33"/>
              <a:gd name="T34" fmla="*/ 21 w 21"/>
              <a:gd name="T35" fmla="*/ 22 h 33"/>
              <a:gd name="T36" fmla="*/ 19 w 21"/>
              <a:gd name="T37" fmla="*/ 18 h 33"/>
              <a:gd name="T38" fmla="*/ 19 w 21"/>
              <a:gd name="T39" fmla="*/ 16 h 33"/>
              <a:gd name="T40" fmla="*/ 17 w 21"/>
              <a:gd name="T41" fmla="*/ 13 h 33"/>
              <a:gd name="T42" fmla="*/ 15 w 21"/>
              <a:gd name="T43" fmla="*/ 11 h 33"/>
              <a:gd name="T44" fmla="*/ 13 w 21"/>
              <a:gd name="T45" fmla="*/ 9 h 33"/>
              <a:gd name="T46" fmla="*/ 10 w 21"/>
              <a:gd name="T47" fmla="*/ 7 h 33"/>
              <a:gd name="T48" fmla="*/ 8 w 21"/>
              <a:gd name="T49" fmla="*/ 5 h 33"/>
              <a:gd name="T50" fmla="*/ 4 w 21"/>
              <a:gd name="T51" fmla="*/ 4 h 33"/>
              <a:gd name="T52" fmla="*/ 2 w 21"/>
              <a:gd name="T53" fmla="*/ 2 h 33"/>
              <a:gd name="T54" fmla="*/ 0 w 21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" h="33">
                <a:moveTo>
                  <a:pt x="0" y="0"/>
                </a:moveTo>
                <a:lnTo>
                  <a:pt x="0" y="4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29"/>
                </a:lnTo>
                <a:lnTo>
                  <a:pt x="8" y="31"/>
                </a:lnTo>
                <a:lnTo>
                  <a:pt x="10" y="33"/>
                </a:lnTo>
                <a:lnTo>
                  <a:pt x="13" y="33"/>
                </a:lnTo>
                <a:lnTo>
                  <a:pt x="15" y="33"/>
                </a:lnTo>
                <a:lnTo>
                  <a:pt x="17" y="31"/>
                </a:lnTo>
                <a:lnTo>
                  <a:pt x="19" y="29"/>
                </a:lnTo>
                <a:lnTo>
                  <a:pt x="21" y="27"/>
                </a:lnTo>
                <a:lnTo>
                  <a:pt x="21" y="22"/>
                </a:lnTo>
                <a:lnTo>
                  <a:pt x="19" y="18"/>
                </a:lnTo>
                <a:lnTo>
                  <a:pt x="19" y="16"/>
                </a:lnTo>
                <a:lnTo>
                  <a:pt x="17" y="13"/>
                </a:lnTo>
                <a:lnTo>
                  <a:pt x="15" y="11"/>
                </a:lnTo>
                <a:lnTo>
                  <a:pt x="13" y="9"/>
                </a:lnTo>
                <a:lnTo>
                  <a:pt x="10" y="7"/>
                </a:lnTo>
                <a:lnTo>
                  <a:pt x="8" y="5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380" name="Freeform 36"/>
          <p:cNvSpPr>
            <a:spLocks/>
          </p:cNvSpPr>
          <p:nvPr/>
        </p:nvSpPr>
        <p:spPr bwMode="auto">
          <a:xfrm>
            <a:off x="8089900" y="3689350"/>
            <a:ext cx="17463" cy="26988"/>
          </a:xfrm>
          <a:custGeom>
            <a:avLst/>
            <a:gdLst>
              <a:gd name="T0" fmla="*/ 0 w 21"/>
              <a:gd name="T1" fmla="*/ 0 h 33"/>
              <a:gd name="T2" fmla="*/ 0 w 21"/>
              <a:gd name="T3" fmla="*/ 4 h 33"/>
              <a:gd name="T4" fmla="*/ 0 w 21"/>
              <a:gd name="T5" fmla="*/ 5 h 33"/>
              <a:gd name="T6" fmla="*/ 0 w 21"/>
              <a:gd name="T7" fmla="*/ 9 h 33"/>
              <a:gd name="T8" fmla="*/ 0 w 21"/>
              <a:gd name="T9" fmla="*/ 13 h 33"/>
              <a:gd name="T10" fmla="*/ 0 w 21"/>
              <a:gd name="T11" fmla="*/ 16 h 33"/>
              <a:gd name="T12" fmla="*/ 2 w 21"/>
              <a:gd name="T13" fmla="*/ 20 h 33"/>
              <a:gd name="T14" fmla="*/ 2 w 21"/>
              <a:gd name="T15" fmla="*/ 22 h 33"/>
              <a:gd name="T16" fmla="*/ 4 w 21"/>
              <a:gd name="T17" fmla="*/ 26 h 33"/>
              <a:gd name="T18" fmla="*/ 4 w 21"/>
              <a:gd name="T19" fmla="*/ 29 h 33"/>
              <a:gd name="T20" fmla="*/ 8 w 21"/>
              <a:gd name="T21" fmla="*/ 31 h 33"/>
              <a:gd name="T22" fmla="*/ 10 w 21"/>
              <a:gd name="T23" fmla="*/ 33 h 33"/>
              <a:gd name="T24" fmla="*/ 13 w 21"/>
              <a:gd name="T25" fmla="*/ 33 h 33"/>
              <a:gd name="T26" fmla="*/ 15 w 21"/>
              <a:gd name="T27" fmla="*/ 33 h 33"/>
              <a:gd name="T28" fmla="*/ 17 w 21"/>
              <a:gd name="T29" fmla="*/ 31 h 33"/>
              <a:gd name="T30" fmla="*/ 19 w 21"/>
              <a:gd name="T31" fmla="*/ 29 h 33"/>
              <a:gd name="T32" fmla="*/ 21 w 21"/>
              <a:gd name="T33" fmla="*/ 27 h 33"/>
              <a:gd name="T34" fmla="*/ 21 w 21"/>
              <a:gd name="T35" fmla="*/ 22 h 33"/>
              <a:gd name="T36" fmla="*/ 19 w 21"/>
              <a:gd name="T37" fmla="*/ 18 h 33"/>
              <a:gd name="T38" fmla="*/ 19 w 21"/>
              <a:gd name="T39" fmla="*/ 16 h 33"/>
              <a:gd name="T40" fmla="*/ 17 w 21"/>
              <a:gd name="T41" fmla="*/ 13 h 33"/>
              <a:gd name="T42" fmla="*/ 15 w 21"/>
              <a:gd name="T43" fmla="*/ 11 h 33"/>
              <a:gd name="T44" fmla="*/ 13 w 21"/>
              <a:gd name="T45" fmla="*/ 9 h 33"/>
              <a:gd name="T46" fmla="*/ 10 w 21"/>
              <a:gd name="T47" fmla="*/ 7 h 33"/>
              <a:gd name="T48" fmla="*/ 8 w 21"/>
              <a:gd name="T49" fmla="*/ 5 h 33"/>
              <a:gd name="T50" fmla="*/ 4 w 21"/>
              <a:gd name="T51" fmla="*/ 4 h 33"/>
              <a:gd name="T52" fmla="*/ 2 w 21"/>
              <a:gd name="T53" fmla="*/ 2 h 33"/>
              <a:gd name="T54" fmla="*/ 0 w 21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" h="33">
                <a:moveTo>
                  <a:pt x="0" y="0"/>
                </a:moveTo>
                <a:lnTo>
                  <a:pt x="0" y="4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29"/>
                </a:lnTo>
                <a:lnTo>
                  <a:pt x="8" y="31"/>
                </a:lnTo>
                <a:lnTo>
                  <a:pt x="10" y="33"/>
                </a:lnTo>
                <a:lnTo>
                  <a:pt x="13" y="33"/>
                </a:lnTo>
                <a:lnTo>
                  <a:pt x="15" y="33"/>
                </a:lnTo>
                <a:lnTo>
                  <a:pt x="17" y="31"/>
                </a:lnTo>
                <a:lnTo>
                  <a:pt x="19" y="29"/>
                </a:lnTo>
                <a:lnTo>
                  <a:pt x="21" y="27"/>
                </a:lnTo>
                <a:lnTo>
                  <a:pt x="21" y="22"/>
                </a:lnTo>
                <a:lnTo>
                  <a:pt x="19" y="18"/>
                </a:lnTo>
                <a:lnTo>
                  <a:pt x="19" y="16"/>
                </a:lnTo>
                <a:lnTo>
                  <a:pt x="17" y="13"/>
                </a:lnTo>
                <a:lnTo>
                  <a:pt x="15" y="11"/>
                </a:lnTo>
                <a:lnTo>
                  <a:pt x="13" y="9"/>
                </a:lnTo>
                <a:lnTo>
                  <a:pt x="10" y="7"/>
                </a:lnTo>
                <a:lnTo>
                  <a:pt x="8" y="5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381" name="Freeform 37"/>
          <p:cNvSpPr>
            <a:spLocks/>
          </p:cNvSpPr>
          <p:nvPr/>
        </p:nvSpPr>
        <p:spPr bwMode="auto">
          <a:xfrm>
            <a:off x="8088313" y="3706813"/>
            <a:ext cx="15875" cy="25400"/>
          </a:xfrm>
          <a:custGeom>
            <a:avLst/>
            <a:gdLst>
              <a:gd name="T0" fmla="*/ 0 w 20"/>
              <a:gd name="T1" fmla="*/ 0 h 33"/>
              <a:gd name="T2" fmla="*/ 0 w 20"/>
              <a:gd name="T3" fmla="*/ 4 h 33"/>
              <a:gd name="T4" fmla="*/ 0 w 20"/>
              <a:gd name="T5" fmla="*/ 6 h 33"/>
              <a:gd name="T6" fmla="*/ 0 w 20"/>
              <a:gd name="T7" fmla="*/ 9 h 33"/>
              <a:gd name="T8" fmla="*/ 0 w 20"/>
              <a:gd name="T9" fmla="*/ 13 h 33"/>
              <a:gd name="T10" fmla="*/ 0 w 20"/>
              <a:gd name="T11" fmla="*/ 17 h 33"/>
              <a:gd name="T12" fmla="*/ 1 w 20"/>
              <a:gd name="T13" fmla="*/ 20 h 33"/>
              <a:gd name="T14" fmla="*/ 1 w 20"/>
              <a:gd name="T15" fmla="*/ 22 h 33"/>
              <a:gd name="T16" fmla="*/ 3 w 20"/>
              <a:gd name="T17" fmla="*/ 26 h 33"/>
              <a:gd name="T18" fmla="*/ 3 w 20"/>
              <a:gd name="T19" fmla="*/ 30 h 33"/>
              <a:gd name="T20" fmla="*/ 7 w 20"/>
              <a:gd name="T21" fmla="*/ 31 h 33"/>
              <a:gd name="T22" fmla="*/ 9 w 20"/>
              <a:gd name="T23" fmla="*/ 33 h 33"/>
              <a:gd name="T24" fmla="*/ 12 w 20"/>
              <a:gd name="T25" fmla="*/ 33 h 33"/>
              <a:gd name="T26" fmla="*/ 14 w 20"/>
              <a:gd name="T27" fmla="*/ 33 h 33"/>
              <a:gd name="T28" fmla="*/ 16 w 20"/>
              <a:gd name="T29" fmla="*/ 31 h 33"/>
              <a:gd name="T30" fmla="*/ 18 w 20"/>
              <a:gd name="T31" fmla="*/ 30 h 33"/>
              <a:gd name="T32" fmla="*/ 20 w 20"/>
              <a:gd name="T33" fmla="*/ 28 h 33"/>
              <a:gd name="T34" fmla="*/ 20 w 20"/>
              <a:gd name="T35" fmla="*/ 22 h 33"/>
              <a:gd name="T36" fmla="*/ 18 w 20"/>
              <a:gd name="T37" fmla="*/ 19 h 33"/>
              <a:gd name="T38" fmla="*/ 18 w 20"/>
              <a:gd name="T39" fmla="*/ 17 h 33"/>
              <a:gd name="T40" fmla="*/ 16 w 20"/>
              <a:gd name="T41" fmla="*/ 13 h 33"/>
              <a:gd name="T42" fmla="*/ 14 w 20"/>
              <a:gd name="T43" fmla="*/ 11 h 33"/>
              <a:gd name="T44" fmla="*/ 12 w 20"/>
              <a:gd name="T45" fmla="*/ 9 h 33"/>
              <a:gd name="T46" fmla="*/ 9 w 20"/>
              <a:gd name="T47" fmla="*/ 7 h 33"/>
              <a:gd name="T48" fmla="*/ 7 w 20"/>
              <a:gd name="T49" fmla="*/ 6 h 33"/>
              <a:gd name="T50" fmla="*/ 3 w 20"/>
              <a:gd name="T51" fmla="*/ 4 h 33"/>
              <a:gd name="T52" fmla="*/ 1 w 20"/>
              <a:gd name="T53" fmla="*/ 2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1" y="20"/>
                </a:lnTo>
                <a:lnTo>
                  <a:pt x="1" y="22"/>
                </a:lnTo>
                <a:lnTo>
                  <a:pt x="3" y="26"/>
                </a:lnTo>
                <a:lnTo>
                  <a:pt x="3" y="30"/>
                </a:lnTo>
                <a:lnTo>
                  <a:pt x="7" y="31"/>
                </a:lnTo>
                <a:lnTo>
                  <a:pt x="9" y="33"/>
                </a:lnTo>
                <a:lnTo>
                  <a:pt x="12" y="33"/>
                </a:lnTo>
                <a:lnTo>
                  <a:pt x="14" y="33"/>
                </a:lnTo>
                <a:lnTo>
                  <a:pt x="16" y="31"/>
                </a:lnTo>
                <a:lnTo>
                  <a:pt x="18" y="30"/>
                </a:lnTo>
                <a:lnTo>
                  <a:pt x="20" y="28"/>
                </a:lnTo>
                <a:lnTo>
                  <a:pt x="20" y="22"/>
                </a:lnTo>
                <a:lnTo>
                  <a:pt x="18" y="19"/>
                </a:lnTo>
                <a:lnTo>
                  <a:pt x="18" y="17"/>
                </a:lnTo>
                <a:lnTo>
                  <a:pt x="16" y="13"/>
                </a:lnTo>
                <a:lnTo>
                  <a:pt x="14" y="11"/>
                </a:lnTo>
                <a:lnTo>
                  <a:pt x="12" y="9"/>
                </a:lnTo>
                <a:lnTo>
                  <a:pt x="9" y="7"/>
                </a:lnTo>
                <a:lnTo>
                  <a:pt x="7" y="6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382" name="Freeform 38"/>
          <p:cNvSpPr>
            <a:spLocks/>
          </p:cNvSpPr>
          <p:nvPr/>
        </p:nvSpPr>
        <p:spPr bwMode="auto">
          <a:xfrm>
            <a:off x="8088313" y="3706813"/>
            <a:ext cx="15875" cy="25400"/>
          </a:xfrm>
          <a:custGeom>
            <a:avLst/>
            <a:gdLst>
              <a:gd name="T0" fmla="*/ 0 w 20"/>
              <a:gd name="T1" fmla="*/ 0 h 33"/>
              <a:gd name="T2" fmla="*/ 0 w 20"/>
              <a:gd name="T3" fmla="*/ 4 h 33"/>
              <a:gd name="T4" fmla="*/ 0 w 20"/>
              <a:gd name="T5" fmla="*/ 6 h 33"/>
              <a:gd name="T6" fmla="*/ 0 w 20"/>
              <a:gd name="T7" fmla="*/ 9 h 33"/>
              <a:gd name="T8" fmla="*/ 0 w 20"/>
              <a:gd name="T9" fmla="*/ 13 h 33"/>
              <a:gd name="T10" fmla="*/ 0 w 20"/>
              <a:gd name="T11" fmla="*/ 17 h 33"/>
              <a:gd name="T12" fmla="*/ 1 w 20"/>
              <a:gd name="T13" fmla="*/ 20 h 33"/>
              <a:gd name="T14" fmla="*/ 1 w 20"/>
              <a:gd name="T15" fmla="*/ 22 h 33"/>
              <a:gd name="T16" fmla="*/ 3 w 20"/>
              <a:gd name="T17" fmla="*/ 26 h 33"/>
              <a:gd name="T18" fmla="*/ 3 w 20"/>
              <a:gd name="T19" fmla="*/ 30 h 33"/>
              <a:gd name="T20" fmla="*/ 7 w 20"/>
              <a:gd name="T21" fmla="*/ 31 h 33"/>
              <a:gd name="T22" fmla="*/ 9 w 20"/>
              <a:gd name="T23" fmla="*/ 33 h 33"/>
              <a:gd name="T24" fmla="*/ 12 w 20"/>
              <a:gd name="T25" fmla="*/ 33 h 33"/>
              <a:gd name="T26" fmla="*/ 14 w 20"/>
              <a:gd name="T27" fmla="*/ 33 h 33"/>
              <a:gd name="T28" fmla="*/ 16 w 20"/>
              <a:gd name="T29" fmla="*/ 31 h 33"/>
              <a:gd name="T30" fmla="*/ 18 w 20"/>
              <a:gd name="T31" fmla="*/ 30 h 33"/>
              <a:gd name="T32" fmla="*/ 20 w 20"/>
              <a:gd name="T33" fmla="*/ 28 h 33"/>
              <a:gd name="T34" fmla="*/ 20 w 20"/>
              <a:gd name="T35" fmla="*/ 22 h 33"/>
              <a:gd name="T36" fmla="*/ 18 w 20"/>
              <a:gd name="T37" fmla="*/ 19 h 33"/>
              <a:gd name="T38" fmla="*/ 18 w 20"/>
              <a:gd name="T39" fmla="*/ 17 h 33"/>
              <a:gd name="T40" fmla="*/ 16 w 20"/>
              <a:gd name="T41" fmla="*/ 13 h 33"/>
              <a:gd name="T42" fmla="*/ 14 w 20"/>
              <a:gd name="T43" fmla="*/ 11 h 33"/>
              <a:gd name="T44" fmla="*/ 12 w 20"/>
              <a:gd name="T45" fmla="*/ 9 h 33"/>
              <a:gd name="T46" fmla="*/ 9 w 20"/>
              <a:gd name="T47" fmla="*/ 7 h 33"/>
              <a:gd name="T48" fmla="*/ 7 w 20"/>
              <a:gd name="T49" fmla="*/ 6 h 33"/>
              <a:gd name="T50" fmla="*/ 3 w 20"/>
              <a:gd name="T51" fmla="*/ 4 h 33"/>
              <a:gd name="T52" fmla="*/ 1 w 20"/>
              <a:gd name="T53" fmla="*/ 2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1" y="20"/>
                </a:lnTo>
                <a:lnTo>
                  <a:pt x="1" y="22"/>
                </a:lnTo>
                <a:lnTo>
                  <a:pt x="3" y="26"/>
                </a:lnTo>
                <a:lnTo>
                  <a:pt x="3" y="30"/>
                </a:lnTo>
                <a:lnTo>
                  <a:pt x="7" y="31"/>
                </a:lnTo>
                <a:lnTo>
                  <a:pt x="9" y="33"/>
                </a:lnTo>
                <a:lnTo>
                  <a:pt x="12" y="33"/>
                </a:lnTo>
                <a:lnTo>
                  <a:pt x="14" y="33"/>
                </a:lnTo>
                <a:lnTo>
                  <a:pt x="16" y="31"/>
                </a:lnTo>
                <a:lnTo>
                  <a:pt x="18" y="30"/>
                </a:lnTo>
                <a:lnTo>
                  <a:pt x="20" y="28"/>
                </a:lnTo>
                <a:lnTo>
                  <a:pt x="20" y="22"/>
                </a:lnTo>
                <a:lnTo>
                  <a:pt x="18" y="19"/>
                </a:lnTo>
                <a:lnTo>
                  <a:pt x="18" y="17"/>
                </a:lnTo>
                <a:lnTo>
                  <a:pt x="16" y="13"/>
                </a:lnTo>
                <a:lnTo>
                  <a:pt x="14" y="11"/>
                </a:lnTo>
                <a:lnTo>
                  <a:pt x="12" y="9"/>
                </a:lnTo>
                <a:lnTo>
                  <a:pt x="9" y="7"/>
                </a:lnTo>
                <a:lnTo>
                  <a:pt x="7" y="6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383" name="Freeform 39"/>
          <p:cNvSpPr>
            <a:spLocks/>
          </p:cNvSpPr>
          <p:nvPr/>
        </p:nvSpPr>
        <p:spPr bwMode="auto">
          <a:xfrm>
            <a:off x="8088313" y="3725863"/>
            <a:ext cx="15875" cy="26987"/>
          </a:xfrm>
          <a:custGeom>
            <a:avLst/>
            <a:gdLst>
              <a:gd name="T0" fmla="*/ 0 w 20"/>
              <a:gd name="T1" fmla="*/ 0 h 33"/>
              <a:gd name="T2" fmla="*/ 0 w 20"/>
              <a:gd name="T3" fmla="*/ 4 h 33"/>
              <a:gd name="T4" fmla="*/ 0 w 20"/>
              <a:gd name="T5" fmla="*/ 5 h 33"/>
              <a:gd name="T6" fmla="*/ 0 w 20"/>
              <a:gd name="T7" fmla="*/ 9 h 33"/>
              <a:gd name="T8" fmla="*/ 0 w 20"/>
              <a:gd name="T9" fmla="*/ 13 h 33"/>
              <a:gd name="T10" fmla="*/ 0 w 20"/>
              <a:gd name="T11" fmla="*/ 16 h 33"/>
              <a:gd name="T12" fmla="*/ 1 w 20"/>
              <a:gd name="T13" fmla="*/ 20 h 33"/>
              <a:gd name="T14" fmla="*/ 1 w 20"/>
              <a:gd name="T15" fmla="*/ 22 h 33"/>
              <a:gd name="T16" fmla="*/ 3 w 20"/>
              <a:gd name="T17" fmla="*/ 26 h 33"/>
              <a:gd name="T18" fmla="*/ 3 w 20"/>
              <a:gd name="T19" fmla="*/ 29 h 33"/>
              <a:gd name="T20" fmla="*/ 7 w 20"/>
              <a:gd name="T21" fmla="*/ 31 h 33"/>
              <a:gd name="T22" fmla="*/ 9 w 20"/>
              <a:gd name="T23" fmla="*/ 33 h 33"/>
              <a:gd name="T24" fmla="*/ 12 w 20"/>
              <a:gd name="T25" fmla="*/ 33 h 33"/>
              <a:gd name="T26" fmla="*/ 14 w 20"/>
              <a:gd name="T27" fmla="*/ 33 h 33"/>
              <a:gd name="T28" fmla="*/ 16 w 20"/>
              <a:gd name="T29" fmla="*/ 31 h 33"/>
              <a:gd name="T30" fmla="*/ 18 w 20"/>
              <a:gd name="T31" fmla="*/ 29 h 33"/>
              <a:gd name="T32" fmla="*/ 20 w 20"/>
              <a:gd name="T33" fmla="*/ 27 h 33"/>
              <a:gd name="T34" fmla="*/ 20 w 20"/>
              <a:gd name="T35" fmla="*/ 22 h 33"/>
              <a:gd name="T36" fmla="*/ 18 w 20"/>
              <a:gd name="T37" fmla="*/ 18 h 33"/>
              <a:gd name="T38" fmla="*/ 18 w 20"/>
              <a:gd name="T39" fmla="*/ 16 h 33"/>
              <a:gd name="T40" fmla="*/ 16 w 20"/>
              <a:gd name="T41" fmla="*/ 13 h 33"/>
              <a:gd name="T42" fmla="*/ 14 w 20"/>
              <a:gd name="T43" fmla="*/ 11 h 33"/>
              <a:gd name="T44" fmla="*/ 12 w 20"/>
              <a:gd name="T45" fmla="*/ 9 h 33"/>
              <a:gd name="T46" fmla="*/ 9 w 20"/>
              <a:gd name="T47" fmla="*/ 7 h 33"/>
              <a:gd name="T48" fmla="*/ 7 w 20"/>
              <a:gd name="T49" fmla="*/ 5 h 33"/>
              <a:gd name="T50" fmla="*/ 3 w 20"/>
              <a:gd name="T51" fmla="*/ 4 h 33"/>
              <a:gd name="T52" fmla="*/ 1 w 20"/>
              <a:gd name="T53" fmla="*/ 2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4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1" y="20"/>
                </a:lnTo>
                <a:lnTo>
                  <a:pt x="1" y="22"/>
                </a:lnTo>
                <a:lnTo>
                  <a:pt x="3" y="26"/>
                </a:lnTo>
                <a:lnTo>
                  <a:pt x="3" y="29"/>
                </a:lnTo>
                <a:lnTo>
                  <a:pt x="7" y="31"/>
                </a:lnTo>
                <a:lnTo>
                  <a:pt x="9" y="33"/>
                </a:lnTo>
                <a:lnTo>
                  <a:pt x="12" y="33"/>
                </a:lnTo>
                <a:lnTo>
                  <a:pt x="14" y="33"/>
                </a:lnTo>
                <a:lnTo>
                  <a:pt x="16" y="31"/>
                </a:lnTo>
                <a:lnTo>
                  <a:pt x="18" y="29"/>
                </a:lnTo>
                <a:lnTo>
                  <a:pt x="20" y="27"/>
                </a:lnTo>
                <a:lnTo>
                  <a:pt x="20" y="22"/>
                </a:lnTo>
                <a:lnTo>
                  <a:pt x="18" y="18"/>
                </a:lnTo>
                <a:lnTo>
                  <a:pt x="18" y="16"/>
                </a:lnTo>
                <a:lnTo>
                  <a:pt x="16" y="13"/>
                </a:lnTo>
                <a:lnTo>
                  <a:pt x="14" y="11"/>
                </a:lnTo>
                <a:lnTo>
                  <a:pt x="12" y="9"/>
                </a:lnTo>
                <a:lnTo>
                  <a:pt x="9" y="7"/>
                </a:lnTo>
                <a:lnTo>
                  <a:pt x="7" y="5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384" name="Freeform 40"/>
          <p:cNvSpPr>
            <a:spLocks/>
          </p:cNvSpPr>
          <p:nvPr/>
        </p:nvSpPr>
        <p:spPr bwMode="auto">
          <a:xfrm>
            <a:off x="8088313" y="3725863"/>
            <a:ext cx="15875" cy="26987"/>
          </a:xfrm>
          <a:custGeom>
            <a:avLst/>
            <a:gdLst>
              <a:gd name="T0" fmla="*/ 0 w 20"/>
              <a:gd name="T1" fmla="*/ 0 h 33"/>
              <a:gd name="T2" fmla="*/ 0 w 20"/>
              <a:gd name="T3" fmla="*/ 4 h 33"/>
              <a:gd name="T4" fmla="*/ 0 w 20"/>
              <a:gd name="T5" fmla="*/ 5 h 33"/>
              <a:gd name="T6" fmla="*/ 0 w 20"/>
              <a:gd name="T7" fmla="*/ 9 h 33"/>
              <a:gd name="T8" fmla="*/ 0 w 20"/>
              <a:gd name="T9" fmla="*/ 13 h 33"/>
              <a:gd name="T10" fmla="*/ 0 w 20"/>
              <a:gd name="T11" fmla="*/ 16 h 33"/>
              <a:gd name="T12" fmla="*/ 1 w 20"/>
              <a:gd name="T13" fmla="*/ 20 h 33"/>
              <a:gd name="T14" fmla="*/ 1 w 20"/>
              <a:gd name="T15" fmla="*/ 22 h 33"/>
              <a:gd name="T16" fmla="*/ 3 w 20"/>
              <a:gd name="T17" fmla="*/ 26 h 33"/>
              <a:gd name="T18" fmla="*/ 3 w 20"/>
              <a:gd name="T19" fmla="*/ 29 h 33"/>
              <a:gd name="T20" fmla="*/ 7 w 20"/>
              <a:gd name="T21" fmla="*/ 31 h 33"/>
              <a:gd name="T22" fmla="*/ 9 w 20"/>
              <a:gd name="T23" fmla="*/ 33 h 33"/>
              <a:gd name="T24" fmla="*/ 12 w 20"/>
              <a:gd name="T25" fmla="*/ 33 h 33"/>
              <a:gd name="T26" fmla="*/ 14 w 20"/>
              <a:gd name="T27" fmla="*/ 33 h 33"/>
              <a:gd name="T28" fmla="*/ 16 w 20"/>
              <a:gd name="T29" fmla="*/ 31 h 33"/>
              <a:gd name="T30" fmla="*/ 18 w 20"/>
              <a:gd name="T31" fmla="*/ 29 h 33"/>
              <a:gd name="T32" fmla="*/ 20 w 20"/>
              <a:gd name="T33" fmla="*/ 27 h 33"/>
              <a:gd name="T34" fmla="*/ 20 w 20"/>
              <a:gd name="T35" fmla="*/ 22 h 33"/>
              <a:gd name="T36" fmla="*/ 18 w 20"/>
              <a:gd name="T37" fmla="*/ 18 h 33"/>
              <a:gd name="T38" fmla="*/ 18 w 20"/>
              <a:gd name="T39" fmla="*/ 16 h 33"/>
              <a:gd name="T40" fmla="*/ 16 w 20"/>
              <a:gd name="T41" fmla="*/ 13 h 33"/>
              <a:gd name="T42" fmla="*/ 14 w 20"/>
              <a:gd name="T43" fmla="*/ 11 h 33"/>
              <a:gd name="T44" fmla="*/ 12 w 20"/>
              <a:gd name="T45" fmla="*/ 9 h 33"/>
              <a:gd name="T46" fmla="*/ 9 w 20"/>
              <a:gd name="T47" fmla="*/ 7 h 33"/>
              <a:gd name="T48" fmla="*/ 7 w 20"/>
              <a:gd name="T49" fmla="*/ 5 h 33"/>
              <a:gd name="T50" fmla="*/ 3 w 20"/>
              <a:gd name="T51" fmla="*/ 4 h 33"/>
              <a:gd name="T52" fmla="*/ 1 w 20"/>
              <a:gd name="T53" fmla="*/ 2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4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1" y="20"/>
                </a:lnTo>
                <a:lnTo>
                  <a:pt x="1" y="22"/>
                </a:lnTo>
                <a:lnTo>
                  <a:pt x="3" y="26"/>
                </a:lnTo>
                <a:lnTo>
                  <a:pt x="3" y="29"/>
                </a:lnTo>
                <a:lnTo>
                  <a:pt x="7" y="31"/>
                </a:lnTo>
                <a:lnTo>
                  <a:pt x="9" y="33"/>
                </a:lnTo>
                <a:lnTo>
                  <a:pt x="12" y="33"/>
                </a:lnTo>
                <a:lnTo>
                  <a:pt x="14" y="33"/>
                </a:lnTo>
                <a:lnTo>
                  <a:pt x="16" y="31"/>
                </a:lnTo>
                <a:lnTo>
                  <a:pt x="18" y="29"/>
                </a:lnTo>
                <a:lnTo>
                  <a:pt x="20" y="27"/>
                </a:lnTo>
                <a:lnTo>
                  <a:pt x="20" y="22"/>
                </a:lnTo>
                <a:lnTo>
                  <a:pt x="18" y="18"/>
                </a:lnTo>
                <a:lnTo>
                  <a:pt x="18" y="16"/>
                </a:lnTo>
                <a:lnTo>
                  <a:pt x="16" y="13"/>
                </a:lnTo>
                <a:lnTo>
                  <a:pt x="14" y="11"/>
                </a:lnTo>
                <a:lnTo>
                  <a:pt x="12" y="9"/>
                </a:lnTo>
                <a:lnTo>
                  <a:pt x="9" y="7"/>
                </a:lnTo>
                <a:lnTo>
                  <a:pt x="7" y="5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385" name="Freeform 41"/>
          <p:cNvSpPr>
            <a:spLocks/>
          </p:cNvSpPr>
          <p:nvPr/>
        </p:nvSpPr>
        <p:spPr bwMode="auto">
          <a:xfrm>
            <a:off x="8088313" y="3748088"/>
            <a:ext cx="15875" cy="26987"/>
          </a:xfrm>
          <a:custGeom>
            <a:avLst/>
            <a:gdLst>
              <a:gd name="T0" fmla="*/ 0 w 20"/>
              <a:gd name="T1" fmla="*/ 0 h 34"/>
              <a:gd name="T2" fmla="*/ 0 w 20"/>
              <a:gd name="T3" fmla="*/ 4 h 34"/>
              <a:gd name="T4" fmla="*/ 0 w 20"/>
              <a:gd name="T5" fmla="*/ 6 h 34"/>
              <a:gd name="T6" fmla="*/ 0 w 20"/>
              <a:gd name="T7" fmla="*/ 10 h 34"/>
              <a:gd name="T8" fmla="*/ 0 w 20"/>
              <a:gd name="T9" fmla="*/ 13 h 34"/>
              <a:gd name="T10" fmla="*/ 0 w 20"/>
              <a:gd name="T11" fmla="*/ 17 h 34"/>
              <a:gd name="T12" fmla="*/ 1 w 20"/>
              <a:gd name="T13" fmla="*/ 21 h 34"/>
              <a:gd name="T14" fmla="*/ 1 w 20"/>
              <a:gd name="T15" fmla="*/ 23 h 34"/>
              <a:gd name="T16" fmla="*/ 3 w 20"/>
              <a:gd name="T17" fmla="*/ 26 h 34"/>
              <a:gd name="T18" fmla="*/ 3 w 20"/>
              <a:gd name="T19" fmla="*/ 30 h 34"/>
              <a:gd name="T20" fmla="*/ 7 w 20"/>
              <a:gd name="T21" fmla="*/ 32 h 34"/>
              <a:gd name="T22" fmla="*/ 9 w 20"/>
              <a:gd name="T23" fmla="*/ 34 h 34"/>
              <a:gd name="T24" fmla="*/ 12 w 20"/>
              <a:gd name="T25" fmla="*/ 34 h 34"/>
              <a:gd name="T26" fmla="*/ 14 w 20"/>
              <a:gd name="T27" fmla="*/ 34 h 34"/>
              <a:gd name="T28" fmla="*/ 16 w 20"/>
              <a:gd name="T29" fmla="*/ 32 h 34"/>
              <a:gd name="T30" fmla="*/ 18 w 20"/>
              <a:gd name="T31" fmla="*/ 30 h 34"/>
              <a:gd name="T32" fmla="*/ 20 w 20"/>
              <a:gd name="T33" fmla="*/ 28 h 34"/>
              <a:gd name="T34" fmla="*/ 20 w 20"/>
              <a:gd name="T35" fmla="*/ 23 h 34"/>
              <a:gd name="T36" fmla="*/ 18 w 20"/>
              <a:gd name="T37" fmla="*/ 19 h 34"/>
              <a:gd name="T38" fmla="*/ 18 w 20"/>
              <a:gd name="T39" fmla="*/ 17 h 34"/>
              <a:gd name="T40" fmla="*/ 16 w 20"/>
              <a:gd name="T41" fmla="*/ 13 h 34"/>
              <a:gd name="T42" fmla="*/ 14 w 20"/>
              <a:gd name="T43" fmla="*/ 11 h 34"/>
              <a:gd name="T44" fmla="*/ 12 w 20"/>
              <a:gd name="T45" fmla="*/ 10 h 34"/>
              <a:gd name="T46" fmla="*/ 9 w 20"/>
              <a:gd name="T47" fmla="*/ 8 h 34"/>
              <a:gd name="T48" fmla="*/ 7 w 20"/>
              <a:gd name="T49" fmla="*/ 6 h 34"/>
              <a:gd name="T50" fmla="*/ 3 w 20"/>
              <a:gd name="T51" fmla="*/ 4 h 34"/>
              <a:gd name="T52" fmla="*/ 1 w 20"/>
              <a:gd name="T53" fmla="*/ 2 h 34"/>
              <a:gd name="T54" fmla="*/ 0 w 20"/>
              <a:gd name="T55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4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10"/>
                </a:lnTo>
                <a:lnTo>
                  <a:pt x="0" y="13"/>
                </a:lnTo>
                <a:lnTo>
                  <a:pt x="0" y="17"/>
                </a:lnTo>
                <a:lnTo>
                  <a:pt x="1" y="21"/>
                </a:lnTo>
                <a:lnTo>
                  <a:pt x="1" y="23"/>
                </a:lnTo>
                <a:lnTo>
                  <a:pt x="3" y="26"/>
                </a:lnTo>
                <a:lnTo>
                  <a:pt x="3" y="30"/>
                </a:lnTo>
                <a:lnTo>
                  <a:pt x="7" y="32"/>
                </a:lnTo>
                <a:lnTo>
                  <a:pt x="9" y="34"/>
                </a:lnTo>
                <a:lnTo>
                  <a:pt x="12" y="34"/>
                </a:lnTo>
                <a:lnTo>
                  <a:pt x="14" y="34"/>
                </a:lnTo>
                <a:lnTo>
                  <a:pt x="16" y="32"/>
                </a:lnTo>
                <a:lnTo>
                  <a:pt x="18" y="30"/>
                </a:lnTo>
                <a:lnTo>
                  <a:pt x="20" y="28"/>
                </a:lnTo>
                <a:lnTo>
                  <a:pt x="20" y="23"/>
                </a:lnTo>
                <a:lnTo>
                  <a:pt x="18" y="19"/>
                </a:lnTo>
                <a:lnTo>
                  <a:pt x="18" y="17"/>
                </a:lnTo>
                <a:lnTo>
                  <a:pt x="16" y="13"/>
                </a:lnTo>
                <a:lnTo>
                  <a:pt x="14" y="11"/>
                </a:lnTo>
                <a:lnTo>
                  <a:pt x="12" y="10"/>
                </a:lnTo>
                <a:lnTo>
                  <a:pt x="9" y="8"/>
                </a:lnTo>
                <a:lnTo>
                  <a:pt x="7" y="6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386" name="Freeform 42"/>
          <p:cNvSpPr>
            <a:spLocks/>
          </p:cNvSpPr>
          <p:nvPr/>
        </p:nvSpPr>
        <p:spPr bwMode="auto">
          <a:xfrm>
            <a:off x="8088313" y="3748088"/>
            <a:ext cx="15875" cy="26987"/>
          </a:xfrm>
          <a:custGeom>
            <a:avLst/>
            <a:gdLst>
              <a:gd name="T0" fmla="*/ 0 w 20"/>
              <a:gd name="T1" fmla="*/ 0 h 34"/>
              <a:gd name="T2" fmla="*/ 0 w 20"/>
              <a:gd name="T3" fmla="*/ 4 h 34"/>
              <a:gd name="T4" fmla="*/ 0 w 20"/>
              <a:gd name="T5" fmla="*/ 6 h 34"/>
              <a:gd name="T6" fmla="*/ 0 w 20"/>
              <a:gd name="T7" fmla="*/ 10 h 34"/>
              <a:gd name="T8" fmla="*/ 0 w 20"/>
              <a:gd name="T9" fmla="*/ 13 h 34"/>
              <a:gd name="T10" fmla="*/ 0 w 20"/>
              <a:gd name="T11" fmla="*/ 17 h 34"/>
              <a:gd name="T12" fmla="*/ 1 w 20"/>
              <a:gd name="T13" fmla="*/ 21 h 34"/>
              <a:gd name="T14" fmla="*/ 1 w 20"/>
              <a:gd name="T15" fmla="*/ 23 h 34"/>
              <a:gd name="T16" fmla="*/ 3 w 20"/>
              <a:gd name="T17" fmla="*/ 26 h 34"/>
              <a:gd name="T18" fmla="*/ 3 w 20"/>
              <a:gd name="T19" fmla="*/ 30 h 34"/>
              <a:gd name="T20" fmla="*/ 7 w 20"/>
              <a:gd name="T21" fmla="*/ 32 h 34"/>
              <a:gd name="T22" fmla="*/ 9 w 20"/>
              <a:gd name="T23" fmla="*/ 34 h 34"/>
              <a:gd name="T24" fmla="*/ 12 w 20"/>
              <a:gd name="T25" fmla="*/ 34 h 34"/>
              <a:gd name="T26" fmla="*/ 14 w 20"/>
              <a:gd name="T27" fmla="*/ 34 h 34"/>
              <a:gd name="T28" fmla="*/ 16 w 20"/>
              <a:gd name="T29" fmla="*/ 32 h 34"/>
              <a:gd name="T30" fmla="*/ 18 w 20"/>
              <a:gd name="T31" fmla="*/ 30 h 34"/>
              <a:gd name="T32" fmla="*/ 20 w 20"/>
              <a:gd name="T33" fmla="*/ 28 h 34"/>
              <a:gd name="T34" fmla="*/ 20 w 20"/>
              <a:gd name="T35" fmla="*/ 23 h 34"/>
              <a:gd name="T36" fmla="*/ 18 w 20"/>
              <a:gd name="T37" fmla="*/ 19 h 34"/>
              <a:gd name="T38" fmla="*/ 18 w 20"/>
              <a:gd name="T39" fmla="*/ 17 h 34"/>
              <a:gd name="T40" fmla="*/ 16 w 20"/>
              <a:gd name="T41" fmla="*/ 13 h 34"/>
              <a:gd name="T42" fmla="*/ 14 w 20"/>
              <a:gd name="T43" fmla="*/ 11 h 34"/>
              <a:gd name="T44" fmla="*/ 12 w 20"/>
              <a:gd name="T45" fmla="*/ 10 h 34"/>
              <a:gd name="T46" fmla="*/ 9 w 20"/>
              <a:gd name="T47" fmla="*/ 8 h 34"/>
              <a:gd name="T48" fmla="*/ 7 w 20"/>
              <a:gd name="T49" fmla="*/ 6 h 34"/>
              <a:gd name="T50" fmla="*/ 3 w 20"/>
              <a:gd name="T51" fmla="*/ 4 h 34"/>
              <a:gd name="T52" fmla="*/ 1 w 20"/>
              <a:gd name="T53" fmla="*/ 2 h 34"/>
              <a:gd name="T54" fmla="*/ 0 w 20"/>
              <a:gd name="T55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4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10"/>
                </a:lnTo>
                <a:lnTo>
                  <a:pt x="0" y="13"/>
                </a:lnTo>
                <a:lnTo>
                  <a:pt x="0" y="17"/>
                </a:lnTo>
                <a:lnTo>
                  <a:pt x="1" y="21"/>
                </a:lnTo>
                <a:lnTo>
                  <a:pt x="1" y="23"/>
                </a:lnTo>
                <a:lnTo>
                  <a:pt x="3" y="26"/>
                </a:lnTo>
                <a:lnTo>
                  <a:pt x="3" y="30"/>
                </a:lnTo>
                <a:lnTo>
                  <a:pt x="7" y="32"/>
                </a:lnTo>
                <a:lnTo>
                  <a:pt x="9" y="34"/>
                </a:lnTo>
                <a:lnTo>
                  <a:pt x="12" y="34"/>
                </a:lnTo>
                <a:lnTo>
                  <a:pt x="14" y="34"/>
                </a:lnTo>
                <a:lnTo>
                  <a:pt x="16" y="32"/>
                </a:lnTo>
                <a:lnTo>
                  <a:pt x="18" y="30"/>
                </a:lnTo>
                <a:lnTo>
                  <a:pt x="20" y="28"/>
                </a:lnTo>
                <a:lnTo>
                  <a:pt x="20" y="23"/>
                </a:lnTo>
                <a:lnTo>
                  <a:pt x="18" y="19"/>
                </a:lnTo>
                <a:lnTo>
                  <a:pt x="18" y="17"/>
                </a:lnTo>
                <a:lnTo>
                  <a:pt x="16" y="13"/>
                </a:lnTo>
                <a:lnTo>
                  <a:pt x="14" y="11"/>
                </a:lnTo>
                <a:lnTo>
                  <a:pt x="12" y="10"/>
                </a:lnTo>
                <a:lnTo>
                  <a:pt x="9" y="8"/>
                </a:lnTo>
                <a:lnTo>
                  <a:pt x="7" y="6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387" name="Freeform 43"/>
          <p:cNvSpPr>
            <a:spLocks/>
          </p:cNvSpPr>
          <p:nvPr/>
        </p:nvSpPr>
        <p:spPr bwMode="auto">
          <a:xfrm>
            <a:off x="8088313" y="3770313"/>
            <a:ext cx="14287" cy="26987"/>
          </a:xfrm>
          <a:custGeom>
            <a:avLst/>
            <a:gdLst>
              <a:gd name="T0" fmla="*/ 0 w 18"/>
              <a:gd name="T1" fmla="*/ 0 h 33"/>
              <a:gd name="T2" fmla="*/ 0 w 18"/>
              <a:gd name="T3" fmla="*/ 4 h 33"/>
              <a:gd name="T4" fmla="*/ 0 w 18"/>
              <a:gd name="T5" fmla="*/ 6 h 33"/>
              <a:gd name="T6" fmla="*/ 0 w 18"/>
              <a:gd name="T7" fmla="*/ 9 h 33"/>
              <a:gd name="T8" fmla="*/ 0 w 18"/>
              <a:gd name="T9" fmla="*/ 13 h 33"/>
              <a:gd name="T10" fmla="*/ 0 w 18"/>
              <a:gd name="T11" fmla="*/ 17 h 33"/>
              <a:gd name="T12" fmla="*/ 1 w 18"/>
              <a:gd name="T13" fmla="*/ 20 h 33"/>
              <a:gd name="T14" fmla="*/ 1 w 18"/>
              <a:gd name="T15" fmla="*/ 22 h 33"/>
              <a:gd name="T16" fmla="*/ 3 w 18"/>
              <a:gd name="T17" fmla="*/ 26 h 33"/>
              <a:gd name="T18" fmla="*/ 3 w 18"/>
              <a:gd name="T19" fmla="*/ 29 h 33"/>
              <a:gd name="T20" fmla="*/ 5 w 18"/>
              <a:gd name="T21" fmla="*/ 31 h 33"/>
              <a:gd name="T22" fmla="*/ 7 w 18"/>
              <a:gd name="T23" fmla="*/ 33 h 33"/>
              <a:gd name="T24" fmla="*/ 11 w 18"/>
              <a:gd name="T25" fmla="*/ 33 h 33"/>
              <a:gd name="T26" fmla="*/ 12 w 18"/>
              <a:gd name="T27" fmla="*/ 33 h 33"/>
              <a:gd name="T28" fmla="*/ 14 w 18"/>
              <a:gd name="T29" fmla="*/ 31 h 33"/>
              <a:gd name="T30" fmla="*/ 16 w 18"/>
              <a:gd name="T31" fmla="*/ 29 h 33"/>
              <a:gd name="T32" fmla="*/ 18 w 18"/>
              <a:gd name="T33" fmla="*/ 28 h 33"/>
              <a:gd name="T34" fmla="*/ 18 w 18"/>
              <a:gd name="T35" fmla="*/ 22 h 33"/>
              <a:gd name="T36" fmla="*/ 16 w 18"/>
              <a:gd name="T37" fmla="*/ 18 h 33"/>
              <a:gd name="T38" fmla="*/ 16 w 18"/>
              <a:gd name="T39" fmla="*/ 17 h 33"/>
              <a:gd name="T40" fmla="*/ 14 w 18"/>
              <a:gd name="T41" fmla="*/ 13 h 33"/>
              <a:gd name="T42" fmla="*/ 12 w 18"/>
              <a:gd name="T43" fmla="*/ 11 h 33"/>
              <a:gd name="T44" fmla="*/ 11 w 18"/>
              <a:gd name="T45" fmla="*/ 9 h 33"/>
              <a:gd name="T46" fmla="*/ 9 w 18"/>
              <a:gd name="T47" fmla="*/ 7 h 33"/>
              <a:gd name="T48" fmla="*/ 7 w 18"/>
              <a:gd name="T49" fmla="*/ 6 h 33"/>
              <a:gd name="T50" fmla="*/ 3 w 18"/>
              <a:gd name="T51" fmla="*/ 4 h 33"/>
              <a:gd name="T52" fmla="*/ 1 w 18"/>
              <a:gd name="T53" fmla="*/ 2 h 33"/>
              <a:gd name="T54" fmla="*/ 0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1" y="20"/>
                </a:lnTo>
                <a:lnTo>
                  <a:pt x="1" y="22"/>
                </a:lnTo>
                <a:lnTo>
                  <a:pt x="3" y="26"/>
                </a:lnTo>
                <a:lnTo>
                  <a:pt x="3" y="29"/>
                </a:lnTo>
                <a:lnTo>
                  <a:pt x="5" y="31"/>
                </a:lnTo>
                <a:lnTo>
                  <a:pt x="7" y="33"/>
                </a:lnTo>
                <a:lnTo>
                  <a:pt x="11" y="33"/>
                </a:lnTo>
                <a:lnTo>
                  <a:pt x="12" y="33"/>
                </a:lnTo>
                <a:lnTo>
                  <a:pt x="14" y="31"/>
                </a:lnTo>
                <a:lnTo>
                  <a:pt x="16" y="29"/>
                </a:lnTo>
                <a:lnTo>
                  <a:pt x="18" y="28"/>
                </a:lnTo>
                <a:lnTo>
                  <a:pt x="18" y="22"/>
                </a:lnTo>
                <a:lnTo>
                  <a:pt x="16" y="18"/>
                </a:lnTo>
                <a:lnTo>
                  <a:pt x="16" y="17"/>
                </a:lnTo>
                <a:lnTo>
                  <a:pt x="14" y="13"/>
                </a:lnTo>
                <a:lnTo>
                  <a:pt x="12" y="11"/>
                </a:lnTo>
                <a:lnTo>
                  <a:pt x="11" y="9"/>
                </a:lnTo>
                <a:lnTo>
                  <a:pt x="9" y="7"/>
                </a:lnTo>
                <a:lnTo>
                  <a:pt x="7" y="6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388" name="Freeform 44"/>
          <p:cNvSpPr>
            <a:spLocks/>
          </p:cNvSpPr>
          <p:nvPr/>
        </p:nvSpPr>
        <p:spPr bwMode="auto">
          <a:xfrm>
            <a:off x="8088313" y="3770313"/>
            <a:ext cx="14287" cy="26987"/>
          </a:xfrm>
          <a:custGeom>
            <a:avLst/>
            <a:gdLst>
              <a:gd name="T0" fmla="*/ 0 w 18"/>
              <a:gd name="T1" fmla="*/ 0 h 33"/>
              <a:gd name="T2" fmla="*/ 0 w 18"/>
              <a:gd name="T3" fmla="*/ 4 h 33"/>
              <a:gd name="T4" fmla="*/ 0 w 18"/>
              <a:gd name="T5" fmla="*/ 6 h 33"/>
              <a:gd name="T6" fmla="*/ 0 w 18"/>
              <a:gd name="T7" fmla="*/ 9 h 33"/>
              <a:gd name="T8" fmla="*/ 0 w 18"/>
              <a:gd name="T9" fmla="*/ 13 h 33"/>
              <a:gd name="T10" fmla="*/ 0 w 18"/>
              <a:gd name="T11" fmla="*/ 17 h 33"/>
              <a:gd name="T12" fmla="*/ 1 w 18"/>
              <a:gd name="T13" fmla="*/ 20 h 33"/>
              <a:gd name="T14" fmla="*/ 1 w 18"/>
              <a:gd name="T15" fmla="*/ 22 h 33"/>
              <a:gd name="T16" fmla="*/ 3 w 18"/>
              <a:gd name="T17" fmla="*/ 26 h 33"/>
              <a:gd name="T18" fmla="*/ 3 w 18"/>
              <a:gd name="T19" fmla="*/ 29 h 33"/>
              <a:gd name="T20" fmla="*/ 5 w 18"/>
              <a:gd name="T21" fmla="*/ 31 h 33"/>
              <a:gd name="T22" fmla="*/ 7 w 18"/>
              <a:gd name="T23" fmla="*/ 33 h 33"/>
              <a:gd name="T24" fmla="*/ 11 w 18"/>
              <a:gd name="T25" fmla="*/ 33 h 33"/>
              <a:gd name="T26" fmla="*/ 12 w 18"/>
              <a:gd name="T27" fmla="*/ 33 h 33"/>
              <a:gd name="T28" fmla="*/ 14 w 18"/>
              <a:gd name="T29" fmla="*/ 31 h 33"/>
              <a:gd name="T30" fmla="*/ 16 w 18"/>
              <a:gd name="T31" fmla="*/ 29 h 33"/>
              <a:gd name="T32" fmla="*/ 18 w 18"/>
              <a:gd name="T33" fmla="*/ 28 h 33"/>
              <a:gd name="T34" fmla="*/ 18 w 18"/>
              <a:gd name="T35" fmla="*/ 22 h 33"/>
              <a:gd name="T36" fmla="*/ 16 w 18"/>
              <a:gd name="T37" fmla="*/ 18 h 33"/>
              <a:gd name="T38" fmla="*/ 16 w 18"/>
              <a:gd name="T39" fmla="*/ 17 h 33"/>
              <a:gd name="T40" fmla="*/ 14 w 18"/>
              <a:gd name="T41" fmla="*/ 13 h 33"/>
              <a:gd name="T42" fmla="*/ 12 w 18"/>
              <a:gd name="T43" fmla="*/ 11 h 33"/>
              <a:gd name="T44" fmla="*/ 11 w 18"/>
              <a:gd name="T45" fmla="*/ 9 h 33"/>
              <a:gd name="T46" fmla="*/ 9 w 18"/>
              <a:gd name="T47" fmla="*/ 7 h 33"/>
              <a:gd name="T48" fmla="*/ 7 w 18"/>
              <a:gd name="T49" fmla="*/ 6 h 33"/>
              <a:gd name="T50" fmla="*/ 3 w 18"/>
              <a:gd name="T51" fmla="*/ 4 h 33"/>
              <a:gd name="T52" fmla="*/ 1 w 18"/>
              <a:gd name="T53" fmla="*/ 2 h 33"/>
              <a:gd name="T54" fmla="*/ 0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1" y="20"/>
                </a:lnTo>
                <a:lnTo>
                  <a:pt x="1" y="22"/>
                </a:lnTo>
                <a:lnTo>
                  <a:pt x="3" y="26"/>
                </a:lnTo>
                <a:lnTo>
                  <a:pt x="3" y="29"/>
                </a:lnTo>
                <a:lnTo>
                  <a:pt x="5" y="31"/>
                </a:lnTo>
                <a:lnTo>
                  <a:pt x="7" y="33"/>
                </a:lnTo>
                <a:lnTo>
                  <a:pt x="11" y="33"/>
                </a:lnTo>
                <a:lnTo>
                  <a:pt x="12" y="33"/>
                </a:lnTo>
                <a:lnTo>
                  <a:pt x="14" y="31"/>
                </a:lnTo>
                <a:lnTo>
                  <a:pt x="16" y="29"/>
                </a:lnTo>
                <a:lnTo>
                  <a:pt x="18" y="28"/>
                </a:lnTo>
                <a:lnTo>
                  <a:pt x="18" y="22"/>
                </a:lnTo>
                <a:lnTo>
                  <a:pt x="16" y="18"/>
                </a:lnTo>
                <a:lnTo>
                  <a:pt x="16" y="17"/>
                </a:lnTo>
                <a:lnTo>
                  <a:pt x="14" y="13"/>
                </a:lnTo>
                <a:lnTo>
                  <a:pt x="12" y="11"/>
                </a:lnTo>
                <a:lnTo>
                  <a:pt x="11" y="9"/>
                </a:lnTo>
                <a:lnTo>
                  <a:pt x="9" y="7"/>
                </a:lnTo>
                <a:lnTo>
                  <a:pt x="7" y="6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389" name="Freeform 45"/>
          <p:cNvSpPr>
            <a:spLocks/>
          </p:cNvSpPr>
          <p:nvPr/>
        </p:nvSpPr>
        <p:spPr bwMode="auto">
          <a:xfrm>
            <a:off x="8097838" y="3602038"/>
            <a:ext cx="6350" cy="23812"/>
          </a:xfrm>
          <a:custGeom>
            <a:avLst/>
            <a:gdLst>
              <a:gd name="T0" fmla="*/ 5 w 9"/>
              <a:gd name="T1" fmla="*/ 0 h 29"/>
              <a:gd name="T2" fmla="*/ 5 w 9"/>
              <a:gd name="T3" fmla="*/ 1 h 29"/>
              <a:gd name="T4" fmla="*/ 5 w 9"/>
              <a:gd name="T5" fmla="*/ 5 h 29"/>
              <a:gd name="T6" fmla="*/ 7 w 9"/>
              <a:gd name="T7" fmla="*/ 7 h 29"/>
              <a:gd name="T8" fmla="*/ 7 w 9"/>
              <a:gd name="T9" fmla="*/ 11 h 29"/>
              <a:gd name="T10" fmla="*/ 7 w 9"/>
              <a:gd name="T11" fmla="*/ 12 h 29"/>
              <a:gd name="T12" fmla="*/ 9 w 9"/>
              <a:gd name="T13" fmla="*/ 14 h 29"/>
              <a:gd name="T14" fmla="*/ 9 w 9"/>
              <a:gd name="T15" fmla="*/ 18 h 29"/>
              <a:gd name="T16" fmla="*/ 9 w 9"/>
              <a:gd name="T17" fmla="*/ 20 h 29"/>
              <a:gd name="T18" fmla="*/ 7 w 9"/>
              <a:gd name="T19" fmla="*/ 24 h 29"/>
              <a:gd name="T20" fmla="*/ 7 w 9"/>
              <a:gd name="T21" fmla="*/ 25 h 29"/>
              <a:gd name="T22" fmla="*/ 7 w 9"/>
              <a:gd name="T23" fmla="*/ 27 h 29"/>
              <a:gd name="T24" fmla="*/ 5 w 9"/>
              <a:gd name="T25" fmla="*/ 27 h 29"/>
              <a:gd name="T26" fmla="*/ 3 w 9"/>
              <a:gd name="T27" fmla="*/ 29 h 29"/>
              <a:gd name="T28" fmla="*/ 1 w 9"/>
              <a:gd name="T29" fmla="*/ 27 h 29"/>
              <a:gd name="T30" fmla="*/ 1 w 9"/>
              <a:gd name="T31" fmla="*/ 27 h 29"/>
              <a:gd name="T32" fmla="*/ 0 w 9"/>
              <a:gd name="T33" fmla="*/ 25 h 29"/>
              <a:gd name="T34" fmla="*/ 0 w 9"/>
              <a:gd name="T35" fmla="*/ 24 h 29"/>
              <a:gd name="T36" fmla="*/ 0 w 9"/>
              <a:gd name="T37" fmla="*/ 20 h 29"/>
              <a:gd name="T38" fmla="*/ 0 w 9"/>
              <a:gd name="T39" fmla="*/ 18 h 29"/>
              <a:gd name="T40" fmla="*/ 0 w 9"/>
              <a:gd name="T41" fmla="*/ 14 h 29"/>
              <a:gd name="T42" fmla="*/ 0 w 9"/>
              <a:gd name="T43" fmla="*/ 12 h 29"/>
              <a:gd name="T44" fmla="*/ 0 w 9"/>
              <a:gd name="T45" fmla="*/ 11 h 29"/>
              <a:gd name="T46" fmla="*/ 1 w 9"/>
              <a:gd name="T47" fmla="*/ 9 h 29"/>
              <a:gd name="T48" fmla="*/ 3 w 9"/>
              <a:gd name="T49" fmla="*/ 5 h 29"/>
              <a:gd name="T50" fmla="*/ 3 w 9"/>
              <a:gd name="T51" fmla="*/ 3 h 29"/>
              <a:gd name="T52" fmla="*/ 5 w 9"/>
              <a:gd name="T53" fmla="*/ 1 h 29"/>
              <a:gd name="T54" fmla="*/ 5 w 9"/>
              <a:gd name="T55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29">
                <a:moveTo>
                  <a:pt x="5" y="0"/>
                </a:moveTo>
                <a:lnTo>
                  <a:pt x="5" y="1"/>
                </a:lnTo>
                <a:lnTo>
                  <a:pt x="5" y="5"/>
                </a:lnTo>
                <a:lnTo>
                  <a:pt x="7" y="7"/>
                </a:lnTo>
                <a:lnTo>
                  <a:pt x="7" y="11"/>
                </a:lnTo>
                <a:lnTo>
                  <a:pt x="7" y="12"/>
                </a:lnTo>
                <a:lnTo>
                  <a:pt x="9" y="14"/>
                </a:lnTo>
                <a:lnTo>
                  <a:pt x="9" y="18"/>
                </a:lnTo>
                <a:lnTo>
                  <a:pt x="9" y="20"/>
                </a:lnTo>
                <a:lnTo>
                  <a:pt x="7" y="24"/>
                </a:lnTo>
                <a:lnTo>
                  <a:pt x="7" y="25"/>
                </a:lnTo>
                <a:lnTo>
                  <a:pt x="7" y="27"/>
                </a:lnTo>
                <a:lnTo>
                  <a:pt x="5" y="27"/>
                </a:lnTo>
                <a:lnTo>
                  <a:pt x="3" y="29"/>
                </a:lnTo>
                <a:lnTo>
                  <a:pt x="1" y="27"/>
                </a:lnTo>
                <a:lnTo>
                  <a:pt x="1" y="27"/>
                </a:lnTo>
                <a:lnTo>
                  <a:pt x="0" y="25"/>
                </a:lnTo>
                <a:lnTo>
                  <a:pt x="0" y="24"/>
                </a:lnTo>
                <a:lnTo>
                  <a:pt x="0" y="20"/>
                </a:lnTo>
                <a:lnTo>
                  <a:pt x="0" y="18"/>
                </a:lnTo>
                <a:lnTo>
                  <a:pt x="0" y="14"/>
                </a:lnTo>
                <a:lnTo>
                  <a:pt x="0" y="12"/>
                </a:lnTo>
                <a:lnTo>
                  <a:pt x="0" y="11"/>
                </a:lnTo>
                <a:lnTo>
                  <a:pt x="1" y="9"/>
                </a:lnTo>
                <a:lnTo>
                  <a:pt x="3" y="5"/>
                </a:lnTo>
                <a:lnTo>
                  <a:pt x="3" y="3"/>
                </a:lnTo>
                <a:lnTo>
                  <a:pt x="5" y="1"/>
                </a:lnTo>
                <a:lnTo>
                  <a:pt x="5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390" name="Freeform 46"/>
          <p:cNvSpPr>
            <a:spLocks/>
          </p:cNvSpPr>
          <p:nvPr/>
        </p:nvSpPr>
        <p:spPr bwMode="auto">
          <a:xfrm>
            <a:off x="8097838" y="3602038"/>
            <a:ext cx="6350" cy="23812"/>
          </a:xfrm>
          <a:custGeom>
            <a:avLst/>
            <a:gdLst>
              <a:gd name="T0" fmla="*/ 5 w 9"/>
              <a:gd name="T1" fmla="*/ 0 h 29"/>
              <a:gd name="T2" fmla="*/ 5 w 9"/>
              <a:gd name="T3" fmla="*/ 1 h 29"/>
              <a:gd name="T4" fmla="*/ 5 w 9"/>
              <a:gd name="T5" fmla="*/ 5 h 29"/>
              <a:gd name="T6" fmla="*/ 7 w 9"/>
              <a:gd name="T7" fmla="*/ 7 h 29"/>
              <a:gd name="T8" fmla="*/ 7 w 9"/>
              <a:gd name="T9" fmla="*/ 11 h 29"/>
              <a:gd name="T10" fmla="*/ 7 w 9"/>
              <a:gd name="T11" fmla="*/ 12 h 29"/>
              <a:gd name="T12" fmla="*/ 9 w 9"/>
              <a:gd name="T13" fmla="*/ 14 h 29"/>
              <a:gd name="T14" fmla="*/ 9 w 9"/>
              <a:gd name="T15" fmla="*/ 18 h 29"/>
              <a:gd name="T16" fmla="*/ 9 w 9"/>
              <a:gd name="T17" fmla="*/ 20 h 29"/>
              <a:gd name="T18" fmla="*/ 7 w 9"/>
              <a:gd name="T19" fmla="*/ 24 h 29"/>
              <a:gd name="T20" fmla="*/ 7 w 9"/>
              <a:gd name="T21" fmla="*/ 25 h 29"/>
              <a:gd name="T22" fmla="*/ 7 w 9"/>
              <a:gd name="T23" fmla="*/ 27 h 29"/>
              <a:gd name="T24" fmla="*/ 5 w 9"/>
              <a:gd name="T25" fmla="*/ 27 h 29"/>
              <a:gd name="T26" fmla="*/ 3 w 9"/>
              <a:gd name="T27" fmla="*/ 29 h 29"/>
              <a:gd name="T28" fmla="*/ 1 w 9"/>
              <a:gd name="T29" fmla="*/ 27 h 29"/>
              <a:gd name="T30" fmla="*/ 1 w 9"/>
              <a:gd name="T31" fmla="*/ 27 h 29"/>
              <a:gd name="T32" fmla="*/ 0 w 9"/>
              <a:gd name="T33" fmla="*/ 25 h 29"/>
              <a:gd name="T34" fmla="*/ 0 w 9"/>
              <a:gd name="T35" fmla="*/ 24 h 29"/>
              <a:gd name="T36" fmla="*/ 0 w 9"/>
              <a:gd name="T37" fmla="*/ 20 h 29"/>
              <a:gd name="T38" fmla="*/ 0 w 9"/>
              <a:gd name="T39" fmla="*/ 18 h 29"/>
              <a:gd name="T40" fmla="*/ 0 w 9"/>
              <a:gd name="T41" fmla="*/ 14 h 29"/>
              <a:gd name="T42" fmla="*/ 0 w 9"/>
              <a:gd name="T43" fmla="*/ 12 h 29"/>
              <a:gd name="T44" fmla="*/ 0 w 9"/>
              <a:gd name="T45" fmla="*/ 11 h 29"/>
              <a:gd name="T46" fmla="*/ 1 w 9"/>
              <a:gd name="T47" fmla="*/ 9 h 29"/>
              <a:gd name="T48" fmla="*/ 3 w 9"/>
              <a:gd name="T49" fmla="*/ 5 h 29"/>
              <a:gd name="T50" fmla="*/ 3 w 9"/>
              <a:gd name="T51" fmla="*/ 3 h 29"/>
              <a:gd name="T52" fmla="*/ 5 w 9"/>
              <a:gd name="T53" fmla="*/ 1 h 29"/>
              <a:gd name="T54" fmla="*/ 5 w 9"/>
              <a:gd name="T55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29">
                <a:moveTo>
                  <a:pt x="5" y="0"/>
                </a:moveTo>
                <a:lnTo>
                  <a:pt x="5" y="1"/>
                </a:lnTo>
                <a:lnTo>
                  <a:pt x="5" y="5"/>
                </a:lnTo>
                <a:lnTo>
                  <a:pt x="7" y="7"/>
                </a:lnTo>
                <a:lnTo>
                  <a:pt x="7" y="11"/>
                </a:lnTo>
                <a:lnTo>
                  <a:pt x="7" y="12"/>
                </a:lnTo>
                <a:lnTo>
                  <a:pt x="9" y="14"/>
                </a:lnTo>
                <a:lnTo>
                  <a:pt x="9" y="18"/>
                </a:lnTo>
                <a:lnTo>
                  <a:pt x="9" y="20"/>
                </a:lnTo>
                <a:lnTo>
                  <a:pt x="7" y="24"/>
                </a:lnTo>
                <a:lnTo>
                  <a:pt x="7" y="25"/>
                </a:lnTo>
                <a:lnTo>
                  <a:pt x="7" y="27"/>
                </a:lnTo>
                <a:lnTo>
                  <a:pt x="5" y="27"/>
                </a:lnTo>
                <a:lnTo>
                  <a:pt x="3" y="29"/>
                </a:lnTo>
                <a:lnTo>
                  <a:pt x="1" y="27"/>
                </a:lnTo>
                <a:lnTo>
                  <a:pt x="1" y="27"/>
                </a:lnTo>
                <a:lnTo>
                  <a:pt x="0" y="25"/>
                </a:lnTo>
                <a:lnTo>
                  <a:pt x="0" y="24"/>
                </a:lnTo>
                <a:lnTo>
                  <a:pt x="0" y="20"/>
                </a:lnTo>
                <a:lnTo>
                  <a:pt x="0" y="18"/>
                </a:lnTo>
                <a:lnTo>
                  <a:pt x="0" y="14"/>
                </a:lnTo>
                <a:lnTo>
                  <a:pt x="0" y="12"/>
                </a:lnTo>
                <a:lnTo>
                  <a:pt x="0" y="11"/>
                </a:lnTo>
                <a:lnTo>
                  <a:pt x="1" y="9"/>
                </a:lnTo>
                <a:lnTo>
                  <a:pt x="3" y="5"/>
                </a:lnTo>
                <a:lnTo>
                  <a:pt x="3" y="3"/>
                </a:lnTo>
                <a:lnTo>
                  <a:pt x="5" y="1"/>
                </a:lnTo>
                <a:lnTo>
                  <a:pt x="5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391" name="Freeform 47"/>
          <p:cNvSpPr>
            <a:spLocks/>
          </p:cNvSpPr>
          <p:nvPr/>
        </p:nvSpPr>
        <p:spPr bwMode="auto">
          <a:xfrm>
            <a:off x="8089900" y="3792538"/>
            <a:ext cx="17463" cy="25400"/>
          </a:xfrm>
          <a:custGeom>
            <a:avLst/>
            <a:gdLst>
              <a:gd name="T0" fmla="*/ 0 w 21"/>
              <a:gd name="T1" fmla="*/ 0 h 33"/>
              <a:gd name="T2" fmla="*/ 0 w 21"/>
              <a:gd name="T3" fmla="*/ 3 h 33"/>
              <a:gd name="T4" fmla="*/ 0 w 21"/>
              <a:gd name="T5" fmla="*/ 5 h 33"/>
              <a:gd name="T6" fmla="*/ 0 w 21"/>
              <a:gd name="T7" fmla="*/ 9 h 33"/>
              <a:gd name="T8" fmla="*/ 0 w 21"/>
              <a:gd name="T9" fmla="*/ 12 h 33"/>
              <a:gd name="T10" fmla="*/ 0 w 21"/>
              <a:gd name="T11" fmla="*/ 16 h 33"/>
              <a:gd name="T12" fmla="*/ 2 w 21"/>
              <a:gd name="T13" fmla="*/ 20 h 33"/>
              <a:gd name="T14" fmla="*/ 2 w 21"/>
              <a:gd name="T15" fmla="*/ 22 h 33"/>
              <a:gd name="T16" fmla="*/ 4 w 21"/>
              <a:gd name="T17" fmla="*/ 25 h 33"/>
              <a:gd name="T18" fmla="*/ 4 w 21"/>
              <a:gd name="T19" fmla="*/ 29 h 33"/>
              <a:gd name="T20" fmla="*/ 8 w 21"/>
              <a:gd name="T21" fmla="*/ 31 h 33"/>
              <a:gd name="T22" fmla="*/ 10 w 21"/>
              <a:gd name="T23" fmla="*/ 33 h 33"/>
              <a:gd name="T24" fmla="*/ 13 w 21"/>
              <a:gd name="T25" fmla="*/ 33 h 33"/>
              <a:gd name="T26" fmla="*/ 15 w 21"/>
              <a:gd name="T27" fmla="*/ 33 h 33"/>
              <a:gd name="T28" fmla="*/ 17 w 21"/>
              <a:gd name="T29" fmla="*/ 31 h 33"/>
              <a:gd name="T30" fmla="*/ 19 w 21"/>
              <a:gd name="T31" fmla="*/ 29 h 33"/>
              <a:gd name="T32" fmla="*/ 21 w 21"/>
              <a:gd name="T33" fmla="*/ 27 h 33"/>
              <a:gd name="T34" fmla="*/ 21 w 21"/>
              <a:gd name="T35" fmla="*/ 22 h 33"/>
              <a:gd name="T36" fmla="*/ 19 w 21"/>
              <a:gd name="T37" fmla="*/ 18 h 33"/>
              <a:gd name="T38" fmla="*/ 19 w 21"/>
              <a:gd name="T39" fmla="*/ 16 h 33"/>
              <a:gd name="T40" fmla="*/ 17 w 21"/>
              <a:gd name="T41" fmla="*/ 12 h 33"/>
              <a:gd name="T42" fmla="*/ 15 w 21"/>
              <a:gd name="T43" fmla="*/ 11 h 33"/>
              <a:gd name="T44" fmla="*/ 13 w 21"/>
              <a:gd name="T45" fmla="*/ 9 h 33"/>
              <a:gd name="T46" fmla="*/ 10 w 21"/>
              <a:gd name="T47" fmla="*/ 7 h 33"/>
              <a:gd name="T48" fmla="*/ 8 w 21"/>
              <a:gd name="T49" fmla="*/ 5 h 33"/>
              <a:gd name="T50" fmla="*/ 4 w 21"/>
              <a:gd name="T51" fmla="*/ 3 h 33"/>
              <a:gd name="T52" fmla="*/ 2 w 21"/>
              <a:gd name="T53" fmla="*/ 1 h 33"/>
              <a:gd name="T54" fmla="*/ 0 w 21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2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5"/>
                </a:lnTo>
                <a:lnTo>
                  <a:pt x="4" y="29"/>
                </a:lnTo>
                <a:lnTo>
                  <a:pt x="8" y="31"/>
                </a:lnTo>
                <a:lnTo>
                  <a:pt x="10" y="33"/>
                </a:lnTo>
                <a:lnTo>
                  <a:pt x="13" y="33"/>
                </a:lnTo>
                <a:lnTo>
                  <a:pt x="15" y="33"/>
                </a:lnTo>
                <a:lnTo>
                  <a:pt x="17" y="31"/>
                </a:lnTo>
                <a:lnTo>
                  <a:pt x="19" y="29"/>
                </a:lnTo>
                <a:lnTo>
                  <a:pt x="21" y="27"/>
                </a:lnTo>
                <a:lnTo>
                  <a:pt x="21" y="22"/>
                </a:lnTo>
                <a:lnTo>
                  <a:pt x="19" y="18"/>
                </a:lnTo>
                <a:lnTo>
                  <a:pt x="19" y="16"/>
                </a:lnTo>
                <a:lnTo>
                  <a:pt x="17" y="12"/>
                </a:lnTo>
                <a:lnTo>
                  <a:pt x="15" y="11"/>
                </a:lnTo>
                <a:lnTo>
                  <a:pt x="13" y="9"/>
                </a:lnTo>
                <a:lnTo>
                  <a:pt x="10" y="7"/>
                </a:lnTo>
                <a:lnTo>
                  <a:pt x="8" y="5"/>
                </a:lnTo>
                <a:lnTo>
                  <a:pt x="4" y="3"/>
                </a:lnTo>
                <a:lnTo>
                  <a:pt x="2" y="1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392" name="Freeform 48"/>
          <p:cNvSpPr>
            <a:spLocks/>
          </p:cNvSpPr>
          <p:nvPr/>
        </p:nvSpPr>
        <p:spPr bwMode="auto">
          <a:xfrm>
            <a:off x="8089900" y="3792538"/>
            <a:ext cx="17463" cy="25400"/>
          </a:xfrm>
          <a:custGeom>
            <a:avLst/>
            <a:gdLst>
              <a:gd name="T0" fmla="*/ 0 w 21"/>
              <a:gd name="T1" fmla="*/ 0 h 33"/>
              <a:gd name="T2" fmla="*/ 0 w 21"/>
              <a:gd name="T3" fmla="*/ 3 h 33"/>
              <a:gd name="T4" fmla="*/ 0 w 21"/>
              <a:gd name="T5" fmla="*/ 5 h 33"/>
              <a:gd name="T6" fmla="*/ 0 w 21"/>
              <a:gd name="T7" fmla="*/ 9 h 33"/>
              <a:gd name="T8" fmla="*/ 0 w 21"/>
              <a:gd name="T9" fmla="*/ 12 h 33"/>
              <a:gd name="T10" fmla="*/ 0 w 21"/>
              <a:gd name="T11" fmla="*/ 16 h 33"/>
              <a:gd name="T12" fmla="*/ 2 w 21"/>
              <a:gd name="T13" fmla="*/ 20 h 33"/>
              <a:gd name="T14" fmla="*/ 2 w 21"/>
              <a:gd name="T15" fmla="*/ 22 h 33"/>
              <a:gd name="T16" fmla="*/ 4 w 21"/>
              <a:gd name="T17" fmla="*/ 25 h 33"/>
              <a:gd name="T18" fmla="*/ 4 w 21"/>
              <a:gd name="T19" fmla="*/ 29 h 33"/>
              <a:gd name="T20" fmla="*/ 8 w 21"/>
              <a:gd name="T21" fmla="*/ 31 h 33"/>
              <a:gd name="T22" fmla="*/ 10 w 21"/>
              <a:gd name="T23" fmla="*/ 33 h 33"/>
              <a:gd name="T24" fmla="*/ 13 w 21"/>
              <a:gd name="T25" fmla="*/ 33 h 33"/>
              <a:gd name="T26" fmla="*/ 15 w 21"/>
              <a:gd name="T27" fmla="*/ 33 h 33"/>
              <a:gd name="T28" fmla="*/ 17 w 21"/>
              <a:gd name="T29" fmla="*/ 31 h 33"/>
              <a:gd name="T30" fmla="*/ 19 w 21"/>
              <a:gd name="T31" fmla="*/ 29 h 33"/>
              <a:gd name="T32" fmla="*/ 21 w 21"/>
              <a:gd name="T33" fmla="*/ 27 h 33"/>
              <a:gd name="T34" fmla="*/ 21 w 21"/>
              <a:gd name="T35" fmla="*/ 22 h 33"/>
              <a:gd name="T36" fmla="*/ 19 w 21"/>
              <a:gd name="T37" fmla="*/ 18 h 33"/>
              <a:gd name="T38" fmla="*/ 19 w 21"/>
              <a:gd name="T39" fmla="*/ 16 h 33"/>
              <a:gd name="T40" fmla="*/ 17 w 21"/>
              <a:gd name="T41" fmla="*/ 12 h 33"/>
              <a:gd name="T42" fmla="*/ 15 w 21"/>
              <a:gd name="T43" fmla="*/ 11 h 33"/>
              <a:gd name="T44" fmla="*/ 13 w 21"/>
              <a:gd name="T45" fmla="*/ 9 h 33"/>
              <a:gd name="T46" fmla="*/ 10 w 21"/>
              <a:gd name="T47" fmla="*/ 7 h 33"/>
              <a:gd name="T48" fmla="*/ 8 w 21"/>
              <a:gd name="T49" fmla="*/ 5 h 33"/>
              <a:gd name="T50" fmla="*/ 4 w 21"/>
              <a:gd name="T51" fmla="*/ 3 h 33"/>
              <a:gd name="T52" fmla="*/ 2 w 21"/>
              <a:gd name="T53" fmla="*/ 1 h 33"/>
              <a:gd name="T54" fmla="*/ 0 w 21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2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5"/>
                </a:lnTo>
                <a:lnTo>
                  <a:pt x="4" y="29"/>
                </a:lnTo>
                <a:lnTo>
                  <a:pt x="8" y="31"/>
                </a:lnTo>
                <a:lnTo>
                  <a:pt x="10" y="33"/>
                </a:lnTo>
                <a:lnTo>
                  <a:pt x="13" y="33"/>
                </a:lnTo>
                <a:lnTo>
                  <a:pt x="15" y="33"/>
                </a:lnTo>
                <a:lnTo>
                  <a:pt x="17" y="31"/>
                </a:lnTo>
                <a:lnTo>
                  <a:pt x="19" y="29"/>
                </a:lnTo>
                <a:lnTo>
                  <a:pt x="21" y="27"/>
                </a:lnTo>
                <a:lnTo>
                  <a:pt x="21" y="22"/>
                </a:lnTo>
                <a:lnTo>
                  <a:pt x="19" y="18"/>
                </a:lnTo>
                <a:lnTo>
                  <a:pt x="19" y="16"/>
                </a:lnTo>
                <a:lnTo>
                  <a:pt x="17" y="12"/>
                </a:lnTo>
                <a:lnTo>
                  <a:pt x="15" y="11"/>
                </a:lnTo>
                <a:lnTo>
                  <a:pt x="13" y="9"/>
                </a:lnTo>
                <a:lnTo>
                  <a:pt x="10" y="7"/>
                </a:lnTo>
                <a:lnTo>
                  <a:pt x="8" y="5"/>
                </a:lnTo>
                <a:lnTo>
                  <a:pt x="4" y="3"/>
                </a:lnTo>
                <a:lnTo>
                  <a:pt x="2" y="1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393" name="Freeform 49"/>
          <p:cNvSpPr>
            <a:spLocks/>
          </p:cNvSpPr>
          <p:nvPr/>
        </p:nvSpPr>
        <p:spPr bwMode="auto">
          <a:xfrm>
            <a:off x="8088313" y="3613150"/>
            <a:ext cx="14287" cy="23813"/>
          </a:xfrm>
          <a:custGeom>
            <a:avLst/>
            <a:gdLst>
              <a:gd name="T0" fmla="*/ 0 w 18"/>
              <a:gd name="T1" fmla="*/ 0 h 32"/>
              <a:gd name="T2" fmla="*/ 0 w 18"/>
              <a:gd name="T3" fmla="*/ 4 h 32"/>
              <a:gd name="T4" fmla="*/ 0 w 18"/>
              <a:gd name="T5" fmla="*/ 6 h 32"/>
              <a:gd name="T6" fmla="*/ 0 w 18"/>
              <a:gd name="T7" fmla="*/ 10 h 32"/>
              <a:gd name="T8" fmla="*/ 0 w 18"/>
              <a:gd name="T9" fmla="*/ 13 h 32"/>
              <a:gd name="T10" fmla="*/ 1 w 18"/>
              <a:gd name="T11" fmla="*/ 15 h 32"/>
              <a:gd name="T12" fmla="*/ 1 w 18"/>
              <a:gd name="T13" fmla="*/ 19 h 32"/>
              <a:gd name="T14" fmla="*/ 1 w 18"/>
              <a:gd name="T15" fmla="*/ 23 h 32"/>
              <a:gd name="T16" fmla="*/ 3 w 18"/>
              <a:gd name="T17" fmla="*/ 24 h 32"/>
              <a:gd name="T18" fmla="*/ 5 w 18"/>
              <a:gd name="T19" fmla="*/ 28 h 32"/>
              <a:gd name="T20" fmla="*/ 7 w 18"/>
              <a:gd name="T21" fmla="*/ 30 h 32"/>
              <a:gd name="T22" fmla="*/ 9 w 18"/>
              <a:gd name="T23" fmla="*/ 30 h 32"/>
              <a:gd name="T24" fmla="*/ 11 w 18"/>
              <a:gd name="T25" fmla="*/ 32 h 32"/>
              <a:gd name="T26" fmla="*/ 12 w 18"/>
              <a:gd name="T27" fmla="*/ 32 h 32"/>
              <a:gd name="T28" fmla="*/ 14 w 18"/>
              <a:gd name="T29" fmla="*/ 30 h 32"/>
              <a:gd name="T30" fmla="*/ 16 w 18"/>
              <a:gd name="T31" fmla="*/ 28 h 32"/>
              <a:gd name="T32" fmla="*/ 18 w 18"/>
              <a:gd name="T33" fmla="*/ 26 h 32"/>
              <a:gd name="T34" fmla="*/ 16 w 18"/>
              <a:gd name="T35" fmla="*/ 23 h 32"/>
              <a:gd name="T36" fmla="*/ 16 w 18"/>
              <a:gd name="T37" fmla="*/ 19 h 32"/>
              <a:gd name="T38" fmla="*/ 16 w 18"/>
              <a:gd name="T39" fmla="*/ 15 h 32"/>
              <a:gd name="T40" fmla="*/ 14 w 18"/>
              <a:gd name="T41" fmla="*/ 13 h 32"/>
              <a:gd name="T42" fmla="*/ 12 w 18"/>
              <a:gd name="T43" fmla="*/ 12 h 32"/>
              <a:gd name="T44" fmla="*/ 11 w 18"/>
              <a:gd name="T45" fmla="*/ 10 h 32"/>
              <a:gd name="T46" fmla="*/ 9 w 18"/>
              <a:gd name="T47" fmla="*/ 8 h 32"/>
              <a:gd name="T48" fmla="*/ 7 w 18"/>
              <a:gd name="T49" fmla="*/ 6 h 32"/>
              <a:gd name="T50" fmla="*/ 3 w 18"/>
              <a:gd name="T51" fmla="*/ 4 h 32"/>
              <a:gd name="T52" fmla="*/ 1 w 18"/>
              <a:gd name="T53" fmla="*/ 2 h 32"/>
              <a:gd name="T54" fmla="*/ 0 w 18"/>
              <a:gd name="T5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2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10"/>
                </a:lnTo>
                <a:lnTo>
                  <a:pt x="0" y="13"/>
                </a:lnTo>
                <a:lnTo>
                  <a:pt x="1" y="15"/>
                </a:lnTo>
                <a:lnTo>
                  <a:pt x="1" y="19"/>
                </a:lnTo>
                <a:lnTo>
                  <a:pt x="1" y="23"/>
                </a:lnTo>
                <a:lnTo>
                  <a:pt x="3" y="24"/>
                </a:lnTo>
                <a:lnTo>
                  <a:pt x="5" y="28"/>
                </a:lnTo>
                <a:lnTo>
                  <a:pt x="7" y="30"/>
                </a:lnTo>
                <a:lnTo>
                  <a:pt x="9" y="30"/>
                </a:lnTo>
                <a:lnTo>
                  <a:pt x="11" y="32"/>
                </a:lnTo>
                <a:lnTo>
                  <a:pt x="12" y="32"/>
                </a:lnTo>
                <a:lnTo>
                  <a:pt x="14" y="30"/>
                </a:lnTo>
                <a:lnTo>
                  <a:pt x="16" y="28"/>
                </a:lnTo>
                <a:lnTo>
                  <a:pt x="18" y="26"/>
                </a:lnTo>
                <a:lnTo>
                  <a:pt x="16" y="23"/>
                </a:lnTo>
                <a:lnTo>
                  <a:pt x="16" y="19"/>
                </a:lnTo>
                <a:lnTo>
                  <a:pt x="16" y="15"/>
                </a:lnTo>
                <a:lnTo>
                  <a:pt x="14" y="13"/>
                </a:lnTo>
                <a:lnTo>
                  <a:pt x="12" y="12"/>
                </a:lnTo>
                <a:lnTo>
                  <a:pt x="11" y="10"/>
                </a:lnTo>
                <a:lnTo>
                  <a:pt x="9" y="8"/>
                </a:lnTo>
                <a:lnTo>
                  <a:pt x="7" y="6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394" name="Freeform 50"/>
          <p:cNvSpPr>
            <a:spLocks/>
          </p:cNvSpPr>
          <p:nvPr/>
        </p:nvSpPr>
        <p:spPr bwMode="auto">
          <a:xfrm>
            <a:off x="8088313" y="3613150"/>
            <a:ext cx="14287" cy="23813"/>
          </a:xfrm>
          <a:custGeom>
            <a:avLst/>
            <a:gdLst>
              <a:gd name="T0" fmla="*/ 0 w 18"/>
              <a:gd name="T1" fmla="*/ 0 h 32"/>
              <a:gd name="T2" fmla="*/ 0 w 18"/>
              <a:gd name="T3" fmla="*/ 4 h 32"/>
              <a:gd name="T4" fmla="*/ 0 w 18"/>
              <a:gd name="T5" fmla="*/ 6 h 32"/>
              <a:gd name="T6" fmla="*/ 0 w 18"/>
              <a:gd name="T7" fmla="*/ 10 h 32"/>
              <a:gd name="T8" fmla="*/ 0 w 18"/>
              <a:gd name="T9" fmla="*/ 13 h 32"/>
              <a:gd name="T10" fmla="*/ 1 w 18"/>
              <a:gd name="T11" fmla="*/ 15 h 32"/>
              <a:gd name="T12" fmla="*/ 1 w 18"/>
              <a:gd name="T13" fmla="*/ 19 h 32"/>
              <a:gd name="T14" fmla="*/ 1 w 18"/>
              <a:gd name="T15" fmla="*/ 23 h 32"/>
              <a:gd name="T16" fmla="*/ 3 w 18"/>
              <a:gd name="T17" fmla="*/ 24 h 32"/>
              <a:gd name="T18" fmla="*/ 5 w 18"/>
              <a:gd name="T19" fmla="*/ 28 h 32"/>
              <a:gd name="T20" fmla="*/ 7 w 18"/>
              <a:gd name="T21" fmla="*/ 30 h 32"/>
              <a:gd name="T22" fmla="*/ 9 w 18"/>
              <a:gd name="T23" fmla="*/ 30 h 32"/>
              <a:gd name="T24" fmla="*/ 11 w 18"/>
              <a:gd name="T25" fmla="*/ 32 h 32"/>
              <a:gd name="T26" fmla="*/ 12 w 18"/>
              <a:gd name="T27" fmla="*/ 32 h 32"/>
              <a:gd name="T28" fmla="*/ 14 w 18"/>
              <a:gd name="T29" fmla="*/ 30 h 32"/>
              <a:gd name="T30" fmla="*/ 16 w 18"/>
              <a:gd name="T31" fmla="*/ 28 h 32"/>
              <a:gd name="T32" fmla="*/ 18 w 18"/>
              <a:gd name="T33" fmla="*/ 26 h 32"/>
              <a:gd name="T34" fmla="*/ 16 w 18"/>
              <a:gd name="T35" fmla="*/ 23 h 32"/>
              <a:gd name="T36" fmla="*/ 16 w 18"/>
              <a:gd name="T37" fmla="*/ 19 h 32"/>
              <a:gd name="T38" fmla="*/ 16 w 18"/>
              <a:gd name="T39" fmla="*/ 15 h 32"/>
              <a:gd name="T40" fmla="*/ 14 w 18"/>
              <a:gd name="T41" fmla="*/ 13 h 32"/>
              <a:gd name="T42" fmla="*/ 12 w 18"/>
              <a:gd name="T43" fmla="*/ 12 h 32"/>
              <a:gd name="T44" fmla="*/ 11 w 18"/>
              <a:gd name="T45" fmla="*/ 10 h 32"/>
              <a:gd name="T46" fmla="*/ 9 w 18"/>
              <a:gd name="T47" fmla="*/ 8 h 32"/>
              <a:gd name="T48" fmla="*/ 7 w 18"/>
              <a:gd name="T49" fmla="*/ 6 h 32"/>
              <a:gd name="T50" fmla="*/ 3 w 18"/>
              <a:gd name="T51" fmla="*/ 4 h 32"/>
              <a:gd name="T52" fmla="*/ 1 w 18"/>
              <a:gd name="T53" fmla="*/ 2 h 32"/>
              <a:gd name="T54" fmla="*/ 0 w 18"/>
              <a:gd name="T5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2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10"/>
                </a:lnTo>
                <a:lnTo>
                  <a:pt x="0" y="13"/>
                </a:lnTo>
                <a:lnTo>
                  <a:pt x="1" y="15"/>
                </a:lnTo>
                <a:lnTo>
                  <a:pt x="1" y="19"/>
                </a:lnTo>
                <a:lnTo>
                  <a:pt x="1" y="23"/>
                </a:lnTo>
                <a:lnTo>
                  <a:pt x="3" y="24"/>
                </a:lnTo>
                <a:lnTo>
                  <a:pt x="5" y="28"/>
                </a:lnTo>
                <a:lnTo>
                  <a:pt x="7" y="30"/>
                </a:lnTo>
                <a:lnTo>
                  <a:pt x="9" y="30"/>
                </a:lnTo>
                <a:lnTo>
                  <a:pt x="11" y="32"/>
                </a:lnTo>
                <a:lnTo>
                  <a:pt x="12" y="32"/>
                </a:lnTo>
                <a:lnTo>
                  <a:pt x="14" y="30"/>
                </a:lnTo>
                <a:lnTo>
                  <a:pt x="16" y="28"/>
                </a:lnTo>
                <a:lnTo>
                  <a:pt x="18" y="26"/>
                </a:lnTo>
                <a:lnTo>
                  <a:pt x="16" y="23"/>
                </a:lnTo>
                <a:lnTo>
                  <a:pt x="16" y="19"/>
                </a:lnTo>
                <a:lnTo>
                  <a:pt x="16" y="15"/>
                </a:lnTo>
                <a:lnTo>
                  <a:pt x="14" y="13"/>
                </a:lnTo>
                <a:lnTo>
                  <a:pt x="12" y="12"/>
                </a:lnTo>
                <a:lnTo>
                  <a:pt x="11" y="10"/>
                </a:lnTo>
                <a:lnTo>
                  <a:pt x="9" y="8"/>
                </a:lnTo>
                <a:lnTo>
                  <a:pt x="7" y="6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395" name="Freeform 51"/>
          <p:cNvSpPr>
            <a:spLocks/>
          </p:cNvSpPr>
          <p:nvPr/>
        </p:nvSpPr>
        <p:spPr bwMode="auto">
          <a:xfrm>
            <a:off x="8102600" y="3659188"/>
            <a:ext cx="14288" cy="26987"/>
          </a:xfrm>
          <a:custGeom>
            <a:avLst/>
            <a:gdLst>
              <a:gd name="T0" fmla="*/ 18 w 18"/>
              <a:gd name="T1" fmla="*/ 0 h 33"/>
              <a:gd name="T2" fmla="*/ 17 w 18"/>
              <a:gd name="T3" fmla="*/ 4 h 33"/>
              <a:gd name="T4" fmla="*/ 17 w 18"/>
              <a:gd name="T5" fmla="*/ 6 h 33"/>
              <a:gd name="T6" fmla="*/ 17 w 18"/>
              <a:gd name="T7" fmla="*/ 9 h 33"/>
              <a:gd name="T8" fmla="*/ 17 w 18"/>
              <a:gd name="T9" fmla="*/ 13 h 33"/>
              <a:gd name="T10" fmla="*/ 17 w 18"/>
              <a:gd name="T11" fmla="*/ 17 h 33"/>
              <a:gd name="T12" fmla="*/ 17 w 18"/>
              <a:gd name="T13" fmla="*/ 21 h 33"/>
              <a:gd name="T14" fmla="*/ 17 w 18"/>
              <a:gd name="T15" fmla="*/ 22 h 33"/>
              <a:gd name="T16" fmla="*/ 15 w 18"/>
              <a:gd name="T17" fmla="*/ 26 h 33"/>
              <a:gd name="T18" fmla="*/ 13 w 18"/>
              <a:gd name="T19" fmla="*/ 30 h 33"/>
              <a:gd name="T20" fmla="*/ 11 w 18"/>
              <a:gd name="T21" fmla="*/ 32 h 33"/>
              <a:gd name="T22" fmla="*/ 9 w 18"/>
              <a:gd name="T23" fmla="*/ 33 h 33"/>
              <a:gd name="T24" fmla="*/ 6 w 18"/>
              <a:gd name="T25" fmla="*/ 33 h 33"/>
              <a:gd name="T26" fmla="*/ 4 w 18"/>
              <a:gd name="T27" fmla="*/ 33 h 33"/>
              <a:gd name="T28" fmla="*/ 2 w 18"/>
              <a:gd name="T29" fmla="*/ 32 h 33"/>
              <a:gd name="T30" fmla="*/ 0 w 18"/>
              <a:gd name="T31" fmla="*/ 30 h 33"/>
              <a:gd name="T32" fmla="*/ 0 w 18"/>
              <a:gd name="T33" fmla="*/ 28 h 33"/>
              <a:gd name="T34" fmla="*/ 0 w 18"/>
              <a:gd name="T35" fmla="*/ 22 h 33"/>
              <a:gd name="T36" fmla="*/ 0 w 18"/>
              <a:gd name="T37" fmla="*/ 19 h 33"/>
              <a:gd name="T38" fmla="*/ 2 w 18"/>
              <a:gd name="T39" fmla="*/ 17 h 33"/>
              <a:gd name="T40" fmla="*/ 4 w 18"/>
              <a:gd name="T41" fmla="*/ 13 h 33"/>
              <a:gd name="T42" fmla="*/ 4 w 18"/>
              <a:gd name="T43" fmla="*/ 11 h 33"/>
              <a:gd name="T44" fmla="*/ 6 w 18"/>
              <a:gd name="T45" fmla="*/ 9 h 33"/>
              <a:gd name="T46" fmla="*/ 7 w 18"/>
              <a:gd name="T47" fmla="*/ 8 h 33"/>
              <a:gd name="T48" fmla="*/ 11 w 18"/>
              <a:gd name="T49" fmla="*/ 6 h 33"/>
              <a:gd name="T50" fmla="*/ 13 w 18"/>
              <a:gd name="T51" fmla="*/ 4 h 33"/>
              <a:gd name="T52" fmla="*/ 15 w 18"/>
              <a:gd name="T53" fmla="*/ 2 h 33"/>
              <a:gd name="T54" fmla="*/ 18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18" y="0"/>
                </a:moveTo>
                <a:lnTo>
                  <a:pt x="17" y="4"/>
                </a:lnTo>
                <a:lnTo>
                  <a:pt x="17" y="6"/>
                </a:lnTo>
                <a:lnTo>
                  <a:pt x="17" y="9"/>
                </a:lnTo>
                <a:lnTo>
                  <a:pt x="17" y="13"/>
                </a:lnTo>
                <a:lnTo>
                  <a:pt x="17" y="17"/>
                </a:lnTo>
                <a:lnTo>
                  <a:pt x="17" y="21"/>
                </a:lnTo>
                <a:lnTo>
                  <a:pt x="17" y="22"/>
                </a:lnTo>
                <a:lnTo>
                  <a:pt x="15" y="26"/>
                </a:lnTo>
                <a:lnTo>
                  <a:pt x="13" y="30"/>
                </a:lnTo>
                <a:lnTo>
                  <a:pt x="11" y="32"/>
                </a:lnTo>
                <a:lnTo>
                  <a:pt x="9" y="33"/>
                </a:lnTo>
                <a:lnTo>
                  <a:pt x="6" y="33"/>
                </a:lnTo>
                <a:lnTo>
                  <a:pt x="4" y="33"/>
                </a:lnTo>
                <a:lnTo>
                  <a:pt x="2" y="32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9"/>
                </a:lnTo>
                <a:lnTo>
                  <a:pt x="2" y="17"/>
                </a:lnTo>
                <a:lnTo>
                  <a:pt x="4" y="13"/>
                </a:lnTo>
                <a:lnTo>
                  <a:pt x="4" y="11"/>
                </a:lnTo>
                <a:lnTo>
                  <a:pt x="6" y="9"/>
                </a:lnTo>
                <a:lnTo>
                  <a:pt x="7" y="8"/>
                </a:lnTo>
                <a:lnTo>
                  <a:pt x="11" y="6"/>
                </a:lnTo>
                <a:lnTo>
                  <a:pt x="13" y="4"/>
                </a:lnTo>
                <a:lnTo>
                  <a:pt x="15" y="2"/>
                </a:lnTo>
                <a:lnTo>
                  <a:pt x="18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396" name="Freeform 52"/>
          <p:cNvSpPr>
            <a:spLocks/>
          </p:cNvSpPr>
          <p:nvPr/>
        </p:nvSpPr>
        <p:spPr bwMode="auto">
          <a:xfrm>
            <a:off x="8102600" y="3659188"/>
            <a:ext cx="14288" cy="26987"/>
          </a:xfrm>
          <a:custGeom>
            <a:avLst/>
            <a:gdLst>
              <a:gd name="T0" fmla="*/ 18 w 18"/>
              <a:gd name="T1" fmla="*/ 0 h 33"/>
              <a:gd name="T2" fmla="*/ 17 w 18"/>
              <a:gd name="T3" fmla="*/ 4 h 33"/>
              <a:gd name="T4" fmla="*/ 17 w 18"/>
              <a:gd name="T5" fmla="*/ 6 h 33"/>
              <a:gd name="T6" fmla="*/ 17 w 18"/>
              <a:gd name="T7" fmla="*/ 9 h 33"/>
              <a:gd name="T8" fmla="*/ 17 w 18"/>
              <a:gd name="T9" fmla="*/ 13 h 33"/>
              <a:gd name="T10" fmla="*/ 17 w 18"/>
              <a:gd name="T11" fmla="*/ 17 h 33"/>
              <a:gd name="T12" fmla="*/ 17 w 18"/>
              <a:gd name="T13" fmla="*/ 21 h 33"/>
              <a:gd name="T14" fmla="*/ 17 w 18"/>
              <a:gd name="T15" fmla="*/ 22 h 33"/>
              <a:gd name="T16" fmla="*/ 15 w 18"/>
              <a:gd name="T17" fmla="*/ 26 h 33"/>
              <a:gd name="T18" fmla="*/ 13 w 18"/>
              <a:gd name="T19" fmla="*/ 30 h 33"/>
              <a:gd name="T20" fmla="*/ 11 w 18"/>
              <a:gd name="T21" fmla="*/ 32 h 33"/>
              <a:gd name="T22" fmla="*/ 9 w 18"/>
              <a:gd name="T23" fmla="*/ 33 h 33"/>
              <a:gd name="T24" fmla="*/ 6 w 18"/>
              <a:gd name="T25" fmla="*/ 33 h 33"/>
              <a:gd name="T26" fmla="*/ 4 w 18"/>
              <a:gd name="T27" fmla="*/ 33 h 33"/>
              <a:gd name="T28" fmla="*/ 2 w 18"/>
              <a:gd name="T29" fmla="*/ 32 h 33"/>
              <a:gd name="T30" fmla="*/ 0 w 18"/>
              <a:gd name="T31" fmla="*/ 30 h 33"/>
              <a:gd name="T32" fmla="*/ 0 w 18"/>
              <a:gd name="T33" fmla="*/ 28 h 33"/>
              <a:gd name="T34" fmla="*/ 0 w 18"/>
              <a:gd name="T35" fmla="*/ 22 h 33"/>
              <a:gd name="T36" fmla="*/ 0 w 18"/>
              <a:gd name="T37" fmla="*/ 19 h 33"/>
              <a:gd name="T38" fmla="*/ 2 w 18"/>
              <a:gd name="T39" fmla="*/ 17 h 33"/>
              <a:gd name="T40" fmla="*/ 4 w 18"/>
              <a:gd name="T41" fmla="*/ 13 h 33"/>
              <a:gd name="T42" fmla="*/ 4 w 18"/>
              <a:gd name="T43" fmla="*/ 11 h 33"/>
              <a:gd name="T44" fmla="*/ 6 w 18"/>
              <a:gd name="T45" fmla="*/ 9 h 33"/>
              <a:gd name="T46" fmla="*/ 7 w 18"/>
              <a:gd name="T47" fmla="*/ 8 h 33"/>
              <a:gd name="T48" fmla="*/ 11 w 18"/>
              <a:gd name="T49" fmla="*/ 6 h 33"/>
              <a:gd name="T50" fmla="*/ 13 w 18"/>
              <a:gd name="T51" fmla="*/ 4 h 33"/>
              <a:gd name="T52" fmla="*/ 15 w 18"/>
              <a:gd name="T53" fmla="*/ 2 h 33"/>
              <a:gd name="T54" fmla="*/ 18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18" y="0"/>
                </a:moveTo>
                <a:lnTo>
                  <a:pt x="17" y="4"/>
                </a:lnTo>
                <a:lnTo>
                  <a:pt x="17" y="6"/>
                </a:lnTo>
                <a:lnTo>
                  <a:pt x="17" y="9"/>
                </a:lnTo>
                <a:lnTo>
                  <a:pt x="17" y="13"/>
                </a:lnTo>
                <a:lnTo>
                  <a:pt x="17" y="17"/>
                </a:lnTo>
                <a:lnTo>
                  <a:pt x="17" y="21"/>
                </a:lnTo>
                <a:lnTo>
                  <a:pt x="17" y="22"/>
                </a:lnTo>
                <a:lnTo>
                  <a:pt x="15" y="26"/>
                </a:lnTo>
                <a:lnTo>
                  <a:pt x="13" y="30"/>
                </a:lnTo>
                <a:lnTo>
                  <a:pt x="11" y="32"/>
                </a:lnTo>
                <a:lnTo>
                  <a:pt x="9" y="33"/>
                </a:lnTo>
                <a:lnTo>
                  <a:pt x="6" y="33"/>
                </a:lnTo>
                <a:lnTo>
                  <a:pt x="4" y="33"/>
                </a:lnTo>
                <a:lnTo>
                  <a:pt x="2" y="32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9"/>
                </a:lnTo>
                <a:lnTo>
                  <a:pt x="2" y="17"/>
                </a:lnTo>
                <a:lnTo>
                  <a:pt x="4" y="13"/>
                </a:lnTo>
                <a:lnTo>
                  <a:pt x="4" y="11"/>
                </a:lnTo>
                <a:lnTo>
                  <a:pt x="6" y="9"/>
                </a:lnTo>
                <a:lnTo>
                  <a:pt x="7" y="8"/>
                </a:lnTo>
                <a:lnTo>
                  <a:pt x="11" y="6"/>
                </a:lnTo>
                <a:lnTo>
                  <a:pt x="13" y="4"/>
                </a:lnTo>
                <a:lnTo>
                  <a:pt x="15" y="2"/>
                </a:lnTo>
                <a:lnTo>
                  <a:pt x="18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397" name="Freeform 53"/>
          <p:cNvSpPr>
            <a:spLocks/>
          </p:cNvSpPr>
          <p:nvPr/>
        </p:nvSpPr>
        <p:spPr bwMode="auto">
          <a:xfrm>
            <a:off x="8102600" y="3679825"/>
            <a:ext cx="17463" cy="26988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4 h 33"/>
              <a:gd name="T4" fmla="*/ 18 w 20"/>
              <a:gd name="T5" fmla="*/ 6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7 h 33"/>
              <a:gd name="T12" fmla="*/ 18 w 20"/>
              <a:gd name="T13" fmla="*/ 20 h 33"/>
              <a:gd name="T14" fmla="*/ 17 w 20"/>
              <a:gd name="T15" fmla="*/ 22 h 33"/>
              <a:gd name="T16" fmla="*/ 17 w 20"/>
              <a:gd name="T17" fmla="*/ 26 h 33"/>
              <a:gd name="T18" fmla="*/ 15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6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8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7 h 33"/>
              <a:gd name="T40" fmla="*/ 4 w 20"/>
              <a:gd name="T41" fmla="*/ 13 h 33"/>
              <a:gd name="T42" fmla="*/ 6 w 20"/>
              <a:gd name="T43" fmla="*/ 11 h 33"/>
              <a:gd name="T44" fmla="*/ 6 w 20"/>
              <a:gd name="T45" fmla="*/ 9 h 33"/>
              <a:gd name="T46" fmla="*/ 9 w 20"/>
              <a:gd name="T47" fmla="*/ 7 h 33"/>
              <a:gd name="T48" fmla="*/ 11 w 20"/>
              <a:gd name="T49" fmla="*/ 6 h 33"/>
              <a:gd name="T50" fmla="*/ 15 w 20"/>
              <a:gd name="T51" fmla="*/ 4 h 33"/>
              <a:gd name="T52" fmla="*/ 17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4"/>
                </a:lnTo>
                <a:lnTo>
                  <a:pt x="18" y="6"/>
                </a:lnTo>
                <a:lnTo>
                  <a:pt x="18" y="9"/>
                </a:lnTo>
                <a:lnTo>
                  <a:pt x="18" y="13"/>
                </a:lnTo>
                <a:lnTo>
                  <a:pt x="18" y="17"/>
                </a:lnTo>
                <a:lnTo>
                  <a:pt x="18" y="20"/>
                </a:lnTo>
                <a:lnTo>
                  <a:pt x="17" y="22"/>
                </a:lnTo>
                <a:lnTo>
                  <a:pt x="17" y="26"/>
                </a:lnTo>
                <a:lnTo>
                  <a:pt x="15" y="29"/>
                </a:lnTo>
                <a:lnTo>
                  <a:pt x="13" y="31"/>
                </a:lnTo>
                <a:lnTo>
                  <a:pt x="9" y="33"/>
                </a:lnTo>
                <a:lnTo>
                  <a:pt x="7" y="33"/>
                </a:lnTo>
                <a:lnTo>
                  <a:pt x="6" y="33"/>
                </a:lnTo>
                <a:lnTo>
                  <a:pt x="2" y="31"/>
                </a:lnTo>
                <a:lnTo>
                  <a:pt x="0" y="29"/>
                </a:lnTo>
                <a:lnTo>
                  <a:pt x="0" y="28"/>
                </a:lnTo>
                <a:lnTo>
                  <a:pt x="0" y="22"/>
                </a:lnTo>
                <a:lnTo>
                  <a:pt x="0" y="18"/>
                </a:lnTo>
                <a:lnTo>
                  <a:pt x="2" y="17"/>
                </a:lnTo>
                <a:lnTo>
                  <a:pt x="4" y="13"/>
                </a:lnTo>
                <a:lnTo>
                  <a:pt x="6" y="11"/>
                </a:lnTo>
                <a:lnTo>
                  <a:pt x="6" y="9"/>
                </a:lnTo>
                <a:lnTo>
                  <a:pt x="9" y="7"/>
                </a:lnTo>
                <a:lnTo>
                  <a:pt x="11" y="6"/>
                </a:lnTo>
                <a:lnTo>
                  <a:pt x="15" y="4"/>
                </a:lnTo>
                <a:lnTo>
                  <a:pt x="17" y="2"/>
                </a:lnTo>
                <a:lnTo>
                  <a:pt x="2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398" name="Freeform 54"/>
          <p:cNvSpPr>
            <a:spLocks/>
          </p:cNvSpPr>
          <p:nvPr/>
        </p:nvSpPr>
        <p:spPr bwMode="auto">
          <a:xfrm>
            <a:off x="8102600" y="3679825"/>
            <a:ext cx="17463" cy="26988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4 h 33"/>
              <a:gd name="T4" fmla="*/ 18 w 20"/>
              <a:gd name="T5" fmla="*/ 6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7 h 33"/>
              <a:gd name="T12" fmla="*/ 18 w 20"/>
              <a:gd name="T13" fmla="*/ 20 h 33"/>
              <a:gd name="T14" fmla="*/ 17 w 20"/>
              <a:gd name="T15" fmla="*/ 22 h 33"/>
              <a:gd name="T16" fmla="*/ 17 w 20"/>
              <a:gd name="T17" fmla="*/ 26 h 33"/>
              <a:gd name="T18" fmla="*/ 15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6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8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7 h 33"/>
              <a:gd name="T40" fmla="*/ 4 w 20"/>
              <a:gd name="T41" fmla="*/ 13 h 33"/>
              <a:gd name="T42" fmla="*/ 6 w 20"/>
              <a:gd name="T43" fmla="*/ 11 h 33"/>
              <a:gd name="T44" fmla="*/ 6 w 20"/>
              <a:gd name="T45" fmla="*/ 9 h 33"/>
              <a:gd name="T46" fmla="*/ 9 w 20"/>
              <a:gd name="T47" fmla="*/ 7 h 33"/>
              <a:gd name="T48" fmla="*/ 11 w 20"/>
              <a:gd name="T49" fmla="*/ 6 h 33"/>
              <a:gd name="T50" fmla="*/ 15 w 20"/>
              <a:gd name="T51" fmla="*/ 4 h 33"/>
              <a:gd name="T52" fmla="*/ 17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4"/>
                </a:lnTo>
                <a:lnTo>
                  <a:pt x="18" y="6"/>
                </a:lnTo>
                <a:lnTo>
                  <a:pt x="18" y="9"/>
                </a:lnTo>
                <a:lnTo>
                  <a:pt x="18" y="13"/>
                </a:lnTo>
                <a:lnTo>
                  <a:pt x="18" y="17"/>
                </a:lnTo>
                <a:lnTo>
                  <a:pt x="18" y="20"/>
                </a:lnTo>
                <a:lnTo>
                  <a:pt x="17" y="22"/>
                </a:lnTo>
                <a:lnTo>
                  <a:pt x="17" y="26"/>
                </a:lnTo>
                <a:lnTo>
                  <a:pt x="15" y="29"/>
                </a:lnTo>
                <a:lnTo>
                  <a:pt x="13" y="31"/>
                </a:lnTo>
                <a:lnTo>
                  <a:pt x="9" y="33"/>
                </a:lnTo>
                <a:lnTo>
                  <a:pt x="7" y="33"/>
                </a:lnTo>
                <a:lnTo>
                  <a:pt x="6" y="33"/>
                </a:lnTo>
                <a:lnTo>
                  <a:pt x="2" y="31"/>
                </a:lnTo>
                <a:lnTo>
                  <a:pt x="0" y="29"/>
                </a:lnTo>
                <a:lnTo>
                  <a:pt x="0" y="28"/>
                </a:lnTo>
                <a:lnTo>
                  <a:pt x="0" y="22"/>
                </a:lnTo>
                <a:lnTo>
                  <a:pt x="0" y="18"/>
                </a:lnTo>
                <a:lnTo>
                  <a:pt x="2" y="17"/>
                </a:lnTo>
                <a:lnTo>
                  <a:pt x="4" y="13"/>
                </a:lnTo>
                <a:lnTo>
                  <a:pt x="6" y="11"/>
                </a:lnTo>
                <a:lnTo>
                  <a:pt x="6" y="9"/>
                </a:lnTo>
                <a:lnTo>
                  <a:pt x="9" y="7"/>
                </a:lnTo>
                <a:lnTo>
                  <a:pt x="11" y="6"/>
                </a:lnTo>
                <a:lnTo>
                  <a:pt x="15" y="4"/>
                </a:lnTo>
                <a:lnTo>
                  <a:pt x="17" y="2"/>
                </a:lnTo>
                <a:lnTo>
                  <a:pt x="2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399" name="Freeform 55"/>
          <p:cNvSpPr>
            <a:spLocks/>
          </p:cNvSpPr>
          <p:nvPr/>
        </p:nvSpPr>
        <p:spPr bwMode="auto">
          <a:xfrm>
            <a:off x="8102600" y="3698875"/>
            <a:ext cx="17463" cy="26988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4 h 33"/>
              <a:gd name="T4" fmla="*/ 18 w 20"/>
              <a:gd name="T5" fmla="*/ 5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6 h 33"/>
              <a:gd name="T12" fmla="*/ 18 w 20"/>
              <a:gd name="T13" fmla="*/ 20 h 33"/>
              <a:gd name="T14" fmla="*/ 17 w 20"/>
              <a:gd name="T15" fmla="*/ 22 h 33"/>
              <a:gd name="T16" fmla="*/ 17 w 20"/>
              <a:gd name="T17" fmla="*/ 26 h 33"/>
              <a:gd name="T18" fmla="*/ 15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6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8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6 h 33"/>
              <a:gd name="T40" fmla="*/ 4 w 20"/>
              <a:gd name="T41" fmla="*/ 13 h 33"/>
              <a:gd name="T42" fmla="*/ 6 w 20"/>
              <a:gd name="T43" fmla="*/ 11 h 33"/>
              <a:gd name="T44" fmla="*/ 6 w 20"/>
              <a:gd name="T45" fmla="*/ 9 h 33"/>
              <a:gd name="T46" fmla="*/ 9 w 20"/>
              <a:gd name="T47" fmla="*/ 7 h 33"/>
              <a:gd name="T48" fmla="*/ 11 w 20"/>
              <a:gd name="T49" fmla="*/ 5 h 33"/>
              <a:gd name="T50" fmla="*/ 15 w 20"/>
              <a:gd name="T51" fmla="*/ 4 h 33"/>
              <a:gd name="T52" fmla="*/ 17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4"/>
                </a:lnTo>
                <a:lnTo>
                  <a:pt x="18" y="5"/>
                </a:lnTo>
                <a:lnTo>
                  <a:pt x="18" y="9"/>
                </a:lnTo>
                <a:lnTo>
                  <a:pt x="18" y="13"/>
                </a:lnTo>
                <a:lnTo>
                  <a:pt x="18" y="16"/>
                </a:lnTo>
                <a:lnTo>
                  <a:pt x="18" y="20"/>
                </a:lnTo>
                <a:lnTo>
                  <a:pt x="17" y="22"/>
                </a:lnTo>
                <a:lnTo>
                  <a:pt x="17" y="26"/>
                </a:lnTo>
                <a:lnTo>
                  <a:pt x="15" y="29"/>
                </a:lnTo>
                <a:lnTo>
                  <a:pt x="13" y="31"/>
                </a:lnTo>
                <a:lnTo>
                  <a:pt x="9" y="33"/>
                </a:lnTo>
                <a:lnTo>
                  <a:pt x="7" y="33"/>
                </a:lnTo>
                <a:lnTo>
                  <a:pt x="6" y="33"/>
                </a:lnTo>
                <a:lnTo>
                  <a:pt x="2" y="31"/>
                </a:lnTo>
                <a:lnTo>
                  <a:pt x="0" y="29"/>
                </a:lnTo>
                <a:lnTo>
                  <a:pt x="0" y="28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3"/>
                </a:lnTo>
                <a:lnTo>
                  <a:pt x="6" y="11"/>
                </a:lnTo>
                <a:lnTo>
                  <a:pt x="6" y="9"/>
                </a:lnTo>
                <a:lnTo>
                  <a:pt x="9" y="7"/>
                </a:lnTo>
                <a:lnTo>
                  <a:pt x="11" y="5"/>
                </a:lnTo>
                <a:lnTo>
                  <a:pt x="15" y="4"/>
                </a:lnTo>
                <a:lnTo>
                  <a:pt x="17" y="2"/>
                </a:lnTo>
                <a:lnTo>
                  <a:pt x="2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00" name="Freeform 56"/>
          <p:cNvSpPr>
            <a:spLocks/>
          </p:cNvSpPr>
          <p:nvPr/>
        </p:nvSpPr>
        <p:spPr bwMode="auto">
          <a:xfrm>
            <a:off x="8102600" y="3698875"/>
            <a:ext cx="17463" cy="26988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4 h 33"/>
              <a:gd name="T4" fmla="*/ 18 w 20"/>
              <a:gd name="T5" fmla="*/ 5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6 h 33"/>
              <a:gd name="T12" fmla="*/ 18 w 20"/>
              <a:gd name="T13" fmla="*/ 20 h 33"/>
              <a:gd name="T14" fmla="*/ 17 w 20"/>
              <a:gd name="T15" fmla="*/ 22 h 33"/>
              <a:gd name="T16" fmla="*/ 17 w 20"/>
              <a:gd name="T17" fmla="*/ 26 h 33"/>
              <a:gd name="T18" fmla="*/ 15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6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8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6 h 33"/>
              <a:gd name="T40" fmla="*/ 4 w 20"/>
              <a:gd name="T41" fmla="*/ 13 h 33"/>
              <a:gd name="T42" fmla="*/ 6 w 20"/>
              <a:gd name="T43" fmla="*/ 11 h 33"/>
              <a:gd name="T44" fmla="*/ 6 w 20"/>
              <a:gd name="T45" fmla="*/ 9 h 33"/>
              <a:gd name="T46" fmla="*/ 9 w 20"/>
              <a:gd name="T47" fmla="*/ 7 h 33"/>
              <a:gd name="T48" fmla="*/ 11 w 20"/>
              <a:gd name="T49" fmla="*/ 5 h 33"/>
              <a:gd name="T50" fmla="*/ 15 w 20"/>
              <a:gd name="T51" fmla="*/ 4 h 33"/>
              <a:gd name="T52" fmla="*/ 17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4"/>
                </a:lnTo>
                <a:lnTo>
                  <a:pt x="18" y="5"/>
                </a:lnTo>
                <a:lnTo>
                  <a:pt x="18" y="9"/>
                </a:lnTo>
                <a:lnTo>
                  <a:pt x="18" y="13"/>
                </a:lnTo>
                <a:lnTo>
                  <a:pt x="18" y="16"/>
                </a:lnTo>
                <a:lnTo>
                  <a:pt x="18" y="20"/>
                </a:lnTo>
                <a:lnTo>
                  <a:pt x="17" y="22"/>
                </a:lnTo>
                <a:lnTo>
                  <a:pt x="17" y="26"/>
                </a:lnTo>
                <a:lnTo>
                  <a:pt x="15" y="29"/>
                </a:lnTo>
                <a:lnTo>
                  <a:pt x="13" y="31"/>
                </a:lnTo>
                <a:lnTo>
                  <a:pt x="9" y="33"/>
                </a:lnTo>
                <a:lnTo>
                  <a:pt x="7" y="33"/>
                </a:lnTo>
                <a:lnTo>
                  <a:pt x="6" y="33"/>
                </a:lnTo>
                <a:lnTo>
                  <a:pt x="2" y="31"/>
                </a:lnTo>
                <a:lnTo>
                  <a:pt x="0" y="29"/>
                </a:lnTo>
                <a:lnTo>
                  <a:pt x="0" y="28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3"/>
                </a:lnTo>
                <a:lnTo>
                  <a:pt x="6" y="11"/>
                </a:lnTo>
                <a:lnTo>
                  <a:pt x="6" y="9"/>
                </a:lnTo>
                <a:lnTo>
                  <a:pt x="9" y="7"/>
                </a:lnTo>
                <a:lnTo>
                  <a:pt x="11" y="5"/>
                </a:lnTo>
                <a:lnTo>
                  <a:pt x="15" y="4"/>
                </a:lnTo>
                <a:lnTo>
                  <a:pt x="17" y="2"/>
                </a:lnTo>
                <a:lnTo>
                  <a:pt x="2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01" name="Freeform 57"/>
          <p:cNvSpPr>
            <a:spLocks/>
          </p:cNvSpPr>
          <p:nvPr/>
        </p:nvSpPr>
        <p:spPr bwMode="auto">
          <a:xfrm>
            <a:off x="8102600" y="3717925"/>
            <a:ext cx="17463" cy="25400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4 h 33"/>
              <a:gd name="T4" fmla="*/ 18 w 20"/>
              <a:gd name="T5" fmla="*/ 5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6 h 33"/>
              <a:gd name="T12" fmla="*/ 18 w 20"/>
              <a:gd name="T13" fmla="*/ 20 h 33"/>
              <a:gd name="T14" fmla="*/ 17 w 20"/>
              <a:gd name="T15" fmla="*/ 22 h 33"/>
              <a:gd name="T16" fmla="*/ 17 w 20"/>
              <a:gd name="T17" fmla="*/ 26 h 33"/>
              <a:gd name="T18" fmla="*/ 15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6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7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6 h 33"/>
              <a:gd name="T40" fmla="*/ 4 w 20"/>
              <a:gd name="T41" fmla="*/ 13 h 33"/>
              <a:gd name="T42" fmla="*/ 6 w 20"/>
              <a:gd name="T43" fmla="*/ 11 h 33"/>
              <a:gd name="T44" fmla="*/ 6 w 20"/>
              <a:gd name="T45" fmla="*/ 9 h 33"/>
              <a:gd name="T46" fmla="*/ 9 w 20"/>
              <a:gd name="T47" fmla="*/ 7 h 33"/>
              <a:gd name="T48" fmla="*/ 11 w 20"/>
              <a:gd name="T49" fmla="*/ 5 h 33"/>
              <a:gd name="T50" fmla="*/ 15 w 20"/>
              <a:gd name="T51" fmla="*/ 4 h 33"/>
              <a:gd name="T52" fmla="*/ 17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4"/>
                </a:lnTo>
                <a:lnTo>
                  <a:pt x="18" y="5"/>
                </a:lnTo>
                <a:lnTo>
                  <a:pt x="18" y="9"/>
                </a:lnTo>
                <a:lnTo>
                  <a:pt x="18" y="13"/>
                </a:lnTo>
                <a:lnTo>
                  <a:pt x="18" y="16"/>
                </a:lnTo>
                <a:lnTo>
                  <a:pt x="18" y="20"/>
                </a:lnTo>
                <a:lnTo>
                  <a:pt x="17" y="22"/>
                </a:lnTo>
                <a:lnTo>
                  <a:pt x="17" y="26"/>
                </a:lnTo>
                <a:lnTo>
                  <a:pt x="15" y="29"/>
                </a:lnTo>
                <a:lnTo>
                  <a:pt x="13" y="31"/>
                </a:lnTo>
                <a:lnTo>
                  <a:pt x="9" y="33"/>
                </a:lnTo>
                <a:lnTo>
                  <a:pt x="7" y="33"/>
                </a:lnTo>
                <a:lnTo>
                  <a:pt x="6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3"/>
                </a:lnTo>
                <a:lnTo>
                  <a:pt x="6" y="11"/>
                </a:lnTo>
                <a:lnTo>
                  <a:pt x="6" y="9"/>
                </a:lnTo>
                <a:lnTo>
                  <a:pt x="9" y="7"/>
                </a:lnTo>
                <a:lnTo>
                  <a:pt x="11" y="5"/>
                </a:lnTo>
                <a:lnTo>
                  <a:pt x="15" y="4"/>
                </a:lnTo>
                <a:lnTo>
                  <a:pt x="17" y="2"/>
                </a:lnTo>
                <a:lnTo>
                  <a:pt x="2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02" name="Freeform 58"/>
          <p:cNvSpPr>
            <a:spLocks/>
          </p:cNvSpPr>
          <p:nvPr/>
        </p:nvSpPr>
        <p:spPr bwMode="auto">
          <a:xfrm>
            <a:off x="8102600" y="3717925"/>
            <a:ext cx="17463" cy="25400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4 h 33"/>
              <a:gd name="T4" fmla="*/ 18 w 20"/>
              <a:gd name="T5" fmla="*/ 5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6 h 33"/>
              <a:gd name="T12" fmla="*/ 18 w 20"/>
              <a:gd name="T13" fmla="*/ 20 h 33"/>
              <a:gd name="T14" fmla="*/ 17 w 20"/>
              <a:gd name="T15" fmla="*/ 22 h 33"/>
              <a:gd name="T16" fmla="*/ 17 w 20"/>
              <a:gd name="T17" fmla="*/ 26 h 33"/>
              <a:gd name="T18" fmla="*/ 15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6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7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6 h 33"/>
              <a:gd name="T40" fmla="*/ 4 w 20"/>
              <a:gd name="T41" fmla="*/ 13 h 33"/>
              <a:gd name="T42" fmla="*/ 6 w 20"/>
              <a:gd name="T43" fmla="*/ 11 h 33"/>
              <a:gd name="T44" fmla="*/ 6 w 20"/>
              <a:gd name="T45" fmla="*/ 9 h 33"/>
              <a:gd name="T46" fmla="*/ 9 w 20"/>
              <a:gd name="T47" fmla="*/ 7 h 33"/>
              <a:gd name="T48" fmla="*/ 11 w 20"/>
              <a:gd name="T49" fmla="*/ 5 h 33"/>
              <a:gd name="T50" fmla="*/ 15 w 20"/>
              <a:gd name="T51" fmla="*/ 4 h 33"/>
              <a:gd name="T52" fmla="*/ 17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4"/>
                </a:lnTo>
                <a:lnTo>
                  <a:pt x="18" y="5"/>
                </a:lnTo>
                <a:lnTo>
                  <a:pt x="18" y="9"/>
                </a:lnTo>
                <a:lnTo>
                  <a:pt x="18" y="13"/>
                </a:lnTo>
                <a:lnTo>
                  <a:pt x="18" y="16"/>
                </a:lnTo>
                <a:lnTo>
                  <a:pt x="18" y="20"/>
                </a:lnTo>
                <a:lnTo>
                  <a:pt x="17" y="22"/>
                </a:lnTo>
                <a:lnTo>
                  <a:pt x="17" y="26"/>
                </a:lnTo>
                <a:lnTo>
                  <a:pt x="15" y="29"/>
                </a:lnTo>
                <a:lnTo>
                  <a:pt x="13" y="31"/>
                </a:lnTo>
                <a:lnTo>
                  <a:pt x="9" y="33"/>
                </a:lnTo>
                <a:lnTo>
                  <a:pt x="7" y="33"/>
                </a:lnTo>
                <a:lnTo>
                  <a:pt x="6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3"/>
                </a:lnTo>
                <a:lnTo>
                  <a:pt x="6" y="11"/>
                </a:lnTo>
                <a:lnTo>
                  <a:pt x="6" y="9"/>
                </a:lnTo>
                <a:lnTo>
                  <a:pt x="9" y="7"/>
                </a:lnTo>
                <a:lnTo>
                  <a:pt x="11" y="5"/>
                </a:lnTo>
                <a:lnTo>
                  <a:pt x="15" y="4"/>
                </a:lnTo>
                <a:lnTo>
                  <a:pt x="17" y="2"/>
                </a:lnTo>
                <a:lnTo>
                  <a:pt x="2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03" name="Freeform 59"/>
          <p:cNvSpPr>
            <a:spLocks/>
          </p:cNvSpPr>
          <p:nvPr/>
        </p:nvSpPr>
        <p:spPr bwMode="auto">
          <a:xfrm>
            <a:off x="8102600" y="3740150"/>
            <a:ext cx="14288" cy="23813"/>
          </a:xfrm>
          <a:custGeom>
            <a:avLst/>
            <a:gdLst>
              <a:gd name="T0" fmla="*/ 18 w 18"/>
              <a:gd name="T1" fmla="*/ 0 h 32"/>
              <a:gd name="T2" fmla="*/ 17 w 18"/>
              <a:gd name="T3" fmla="*/ 4 h 32"/>
              <a:gd name="T4" fmla="*/ 17 w 18"/>
              <a:gd name="T5" fmla="*/ 6 h 32"/>
              <a:gd name="T6" fmla="*/ 17 w 18"/>
              <a:gd name="T7" fmla="*/ 10 h 32"/>
              <a:gd name="T8" fmla="*/ 17 w 18"/>
              <a:gd name="T9" fmla="*/ 13 h 32"/>
              <a:gd name="T10" fmla="*/ 17 w 18"/>
              <a:gd name="T11" fmla="*/ 15 h 32"/>
              <a:gd name="T12" fmla="*/ 17 w 18"/>
              <a:gd name="T13" fmla="*/ 19 h 32"/>
              <a:gd name="T14" fmla="*/ 17 w 18"/>
              <a:gd name="T15" fmla="*/ 22 h 32"/>
              <a:gd name="T16" fmla="*/ 15 w 18"/>
              <a:gd name="T17" fmla="*/ 24 h 32"/>
              <a:gd name="T18" fmla="*/ 13 w 18"/>
              <a:gd name="T19" fmla="*/ 28 h 32"/>
              <a:gd name="T20" fmla="*/ 11 w 18"/>
              <a:gd name="T21" fmla="*/ 30 h 32"/>
              <a:gd name="T22" fmla="*/ 9 w 18"/>
              <a:gd name="T23" fmla="*/ 32 h 32"/>
              <a:gd name="T24" fmla="*/ 6 w 18"/>
              <a:gd name="T25" fmla="*/ 32 h 32"/>
              <a:gd name="T26" fmla="*/ 4 w 18"/>
              <a:gd name="T27" fmla="*/ 32 h 32"/>
              <a:gd name="T28" fmla="*/ 2 w 18"/>
              <a:gd name="T29" fmla="*/ 30 h 32"/>
              <a:gd name="T30" fmla="*/ 0 w 18"/>
              <a:gd name="T31" fmla="*/ 28 h 32"/>
              <a:gd name="T32" fmla="*/ 0 w 18"/>
              <a:gd name="T33" fmla="*/ 26 h 32"/>
              <a:gd name="T34" fmla="*/ 0 w 18"/>
              <a:gd name="T35" fmla="*/ 22 h 32"/>
              <a:gd name="T36" fmla="*/ 0 w 18"/>
              <a:gd name="T37" fmla="*/ 19 h 32"/>
              <a:gd name="T38" fmla="*/ 2 w 18"/>
              <a:gd name="T39" fmla="*/ 15 h 32"/>
              <a:gd name="T40" fmla="*/ 4 w 18"/>
              <a:gd name="T41" fmla="*/ 13 h 32"/>
              <a:gd name="T42" fmla="*/ 4 w 18"/>
              <a:gd name="T43" fmla="*/ 11 h 32"/>
              <a:gd name="T44" fmla="*/ 6 w 18"/>
              <a:gd name="T45" fmla="*/ 10 h 32"/>
              <a:gd name="T46" fmla="*/ 7 w 18"/>
              <a:gd name="T47" fmla="*/ 8 h 32"/>
              <a:gd name="T48" fmla="*/ 11 w 18"/>
              <a:gd name="T49" fmla="*/ 6 h 32"/>
              <a:gd name="T50" fmla="*/ 13 w 18"/>
              <a:gd name="T51" fmla="*/ 4 h 32"/>
              <a:gd name="T52" fmla="*/ 15 w 18"/>
              <a:gd name="T53" fmla="*/ 2 h 32"/>
              <a:gd name="T54" fmla="*/ 18 w 18"/>
              <a:gd name="T5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2">
                <a:moveTo>
                  <a:pt x="18" y="0"/>
                </a:moveTo>
                <a:lnTo>
                  <a:pt x="17" y="4"/>
                </a:lnTo>
                <a:lnTo>
                  <a:pt x="17" y="6"/>
                </a:lnTo>
                <a:lnTo>
                  <a:pt x="17" y="10"/>
                </a:lnTo>
                <a:lnTo>
                  <a:pt x="17" y="13"/>
                </a:lnTo>
                <a:lnTo>
                  <a:pt x="17" y="15"/>
                </a:lnTo>
                <a:lnTo>
                  <a:pt x="17" y="19"/>
                </a:lnTo>
                <a:lnTo>
                  <a:pt x="17" y="22"/>
                </a:lnTo>
                <a:lnTo>
                  <a:pt x="15" y="24"/>
                </a:lnTo>
                <a:lnTo>
                  <a:pt x="13" y="28"/>
                </a:lnTo>
                <a:lnTo>
                  <a:pt x="11" y="30"/>
                </a:lnTo>
                <a:lnTo>
                  <a:pt x="9" y="32"/>
                </a:lnTo>
                <a:lnTo>
                  <a:pt x="6" y="32"/>
                </a:lnTo>
                <a:lnTo>
                  <a:pt x="4" y="32"/>
                </a:lnTo>
                <a:lnTo>
                  <a:pt x="2" y="30"/>
                </a:lnTo>
                <a:lnTo>
                  <a:pt x="0" y="28"/>
                </a:lnTo>
                <a:lnTo>
                  <a:pt x="0" y="26"/>
                </a:lnTo>
                <a:lnTo>
                  <a:pt x="0" y="22"/>
                </a:lnTo>
                <a:lnTo>
                  <a:pt x="0" y="19"/>
                </a:lnTo>
                <a:lnTo>
                  <a:pt x="2" y="15"/>
                </a:lnTo>
                <a:lnTo>
                  <a:pt x="4" y="13"/>
                </a:lnTo>
                <a:lnTo>
                  <a:pt x="4" y="11"/>
                </a:lnTo>
                <a:lnTo>
                  <a:pt x="6" y="10"/>
                </a:lnTo>
                <a:lnTo>
                  <a:pt x="7" y="8"/>
                </a:lnTo>
                <a:lnTo>
                  <a:pt x="11" y="6"/>
                </a:lnTo>
                <a:lnTo>
                  <a:pt x="13" y="4"/>
                </a:lnTo>
                <a:lnTo>
                  <a:pt x="15" y="2"/>
                </a:lnTo>
                <a:lnTo>
                  <a:pt x="18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04" name="Freeform 60"/>
          <p:cNvSpPr>
            <a:spLocks/>
          </p:cNvSpPr>
          <p:nvPr/>
        </p:nvSpPr>
        <p:spPr bwMode="auto">
          <a:xfrm>
            <a:off x="8102600" y="3740150"/>
            <a:ext cx="14288" cy="23813"/>
          </a:xfrm>
          <a:custGeom>
            <a:avLst/>
            <a:gdLst>
              <a:gd name="T0" fmla="*/ 18 w 18"/>
              <a:gd name="T1" fmla="*/ 0 h 32"/>
              <a:gd name="T2" fmla="*/ 17 w 18"/>
              <a:gd name="T3" fmla="*/ 4 h 32"/>
              <a:gd name="T4" fmla="*/ 17 w 18"/>
              <a:gd name="T5" fmla="*/ 6 h 32"/>
              <a:gd name="T6" fmla="*/ 17 w 18"/>
              <a:gd name="T7" fmla="*/ 10 h 32"/>
              <a:gd name="T8" fmla="*/ 17 w 18"/>
              <a:gd name="T9" fmla="*/ 13 h 32"/>
              <a:gd name="T10" fmla="*/ 17 w 18"/>
              <a:gd name="T11" fmla="*/ 15 h 32"/>
              <a:gd name="T12" fmla="*/ 17 w 18"/>
              <a:gd name="T13" fmla="*/ 19 h 32"/>
              <a:gd name="T14" fmla="*/ 17 w 18"/>
              <a:gd name="T15" fmla="*/ 22 h 32"/>
              <a:gd name="T16" fmla="*/ 15 w 18"/>
              <a:gd name="T17" fmla="*/ 24 h 32"/>
              <a:gd name="T18" fmla="*/ 13 w 18"/>
              <a:gd name="T19" fmla="*/ 28 h 32"/>
              <a:gd name="T20" fmla="*/ 11 w 18"/>
              <a:gd name="T21" fmla="*/ 30 h 32"/>
              <a:gd name="T22" fmla="*/ 9 w 18"/>
              <a:gd name="T23" fmla="*/ 32 h 32"/>
              <a:gd name="T24" fmla="*/ 6 w 18"/>
              <a:gd name="T25" fmla="*/ 32 h 32"/>
              <a:gd name="T26" fmla="*/ 4 w 18"/>
              <a:gd name="T27" fmla="*/ 32 h 32"/>
              <a:gd name="T28" fmla="*/ 2 w 18"/>
              <a:gd name="T29" fmla="*/ 30 h 32"/>
              <a:gd name="T30" fmla="*/ 0 w 18"/>
              <a:gd name="T31" fmla="*/ 28 h 32"/>
              <a:gd name="T32" fmla="*/ 0 w 18"/>
              <a:gd name="T33" fmla="*/ 26 h 32"/>
              <a:gd name="T34" fmla="*/ 0 w 18"/>
              <a:gd name="T35" fmla="*/ 22 h 32"/>
              <a:gd name="T36" fmla="*/ 0 w 18"/>
              <a:gd name="T37" fmla="*/ 19 h 32"/>
              <a:gd name="T38" fmla="*/ 2 w 18"/>
              <a:gd name="T39" fmla="*/ 15 h 32"/>
              <a:gd name="T40" fmla="*/ 4 w 18"/>
              <a:gd name="T41" fmla="*/ 13 h 32"/>
              <a:gd name="T42" fmla="*/ 4 w 18"/>
              <a:gd name="T43" fmla="*/ 11 h 32"/>
              <a:gd name="T44" fmla="*/ 6 w 18"/>
              <a:gd name="T45" fmla="*/ 10 h 32"/>
              <a:gd name="T46" fmla="*/ 7 w 18"/>
              <a:gd name="T47" fmla="*/ 8 h 32"/>
              <a:gd name="T48" fmla="*/ 11 w 18"/>
              <a:gd name="T49" fmla="*/ 6 h 32"/>
              <a:gd name="T50" fmla="*/ 13 w 18"/>
              <a:gd name="T51" fmla="*/ 4 h 32"/>
              <a:gd name="T52" fmla="*/ 15 w 18"/>
              <a:gd name="T53" fmla="*/ 2 h 32"/>
              <a:gd name="T54" fmla="*/ 18 w 18"/>
              <a:gd name="T5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2">
                <a:moveTo>
                  <a:pt x="18" y="0"/>
                </a:moveTo>
                <a:lnTo>
                  <a:pt x="17" y="4"/>
                </a:lnTo>
                <a:lnTo>
                  <a:pt x="17" y="6"/>
                </a:lnTo>
                <a:lnTo>
                  <a:pt x="17" y="10"/>
                </a:lnTo>
                <a:lnTo>
                  <a:pt x="17" y="13"/>
                </a:lnTo>
                <a:lnTo>
                  <a:pt x="17" y="15"/>
                </a:lnTo>
                <a:lnTo>
                  <a:pt x="17" y="19"/>
                </a:lnTo>
                <a:lnTo>
                  <a:pt x="17" y="22"/>
                </a:lnTo>
                <a:lnTo>
                  <a:pt x="15" y="24"/>
                </a:lnTo>
                <a:lnTo>
                  <a:pt x="13" y="28"/>
                </a:lnTo>
                <a:lnTo>
                  <a:pt x="11" y="30"/>
                </a:lnTo>
                <a:lnTo>
                  <a:pt x="9" y="32"/>
                </a:lnTo>
                <a:lnTo>
                  <a:pt x="6" y="32"/>
                </a:lnTo>
                <a:lnTo>
                  <a:pt x="4" y="32"/>
                </a:lnTo>
                <a:lnTo>
                  <a:pt x="2" y="30"/>
                </a:lnTo>
                <a:lnTo>
                  <a:pt x="0" y="28"/>
                </a:lnTo>
                <a:lnTo>
                  <a:pt x="0" y="26"/>
                </a:lnTo>
                <a:lnTo>
                  <a:pt x="0" y="22"/>
                </a:lnTo>
                <a:lnTo>
                  <a:pt x="0" y="19"/>
                </a:lnTo>
                <a:lnTo>
                  <a:pt x="2" y="15"/>
                </a:lnTo>
                <a:lnTo>
                  <a:pt x="4" y="13"/>
                </a:lnTo>
                <a:lnTo>
                  <a:pt x="4" y="11"/>
                </a:lnTo>
                <a:lnTo>
                  <a:pt x="6" y="10"/>
                </a:lnTo>
                <a:lnTo>
                  <a:pt x="7" y="8"/>
                </a:lnTo>
                <a:lnTo>
                  <a:pt x="11" y="6"/>
                </a:lnTo>
                <a:lnTo>
                  <a:pt x="13" y="4"/>
                </a:lnTo>
                <a:lnTo>
                  <a:pt x="15" y="2"/>
                </a:lnTo>
                <a:lnTo>
                  <a:pt x="18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05" name="Freeform 61"/>
          <p:cNvSpPr>
            <a:spLocks/>
          </p:cNvSpPr>
          <p:nvPr/>
        </p:nvSpPr>
        <p:spPr bwMode="auto">
          <a:xfrm>
            <a:off x="8101013" y="3762375"/>
            <a:ext cx="15875" cy="26988"/>
          </a:xfrm>
          <a:custGeom>
            <a:avLst/>
            <a:gdLst>
              <a:gd name="T0" fmla="*/ 20 w 20"/>
              <a:gd name="T1" fmla="*/ 0 h 33"/>
              <a:gd name="T2" fmla="*/ 19 w 20"/>
              <a:gd name="T3" fmla="*/ 4 h 33"/>
              <a:gd name="T4" fmla="*/ 19 w 20"/>
              <a:gd name="T5" fmla="*/ 5 h 33"/>
              <a:gd name="T6" fmla="*/ 19 w 20"/>
              <a:gd name="T7" fmla="*/ 9 h 33"/>
              <a:gd name="T8" fmla="*/ 19 w 20"/>
              <a:gd name="T9" fmla="*/ 13 h 33"/>
              <a:gd name="T10" fmla="*/ 19 w 20"/>
              <a:gd name="T11" fmla="*/ 16 h 33"/>
              <a:gd name="T12" fmla="*/ 19 w 20"/>
              <a:gd name="T13" fmla="*/ 20 h 33"/>
              <a:gd name="T14" fmla="*/ 17 w 20"/>
              <a:gd name="T15" fmla="*/ 22 h 33"/>
              <a:gd name="T16" fmla="*/ 17 w 20"/>
              <a:gd name="T17" fmla="*/ 26 h 33"/>
              <a:gd name="T18" fmla="*/ 15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8 w 20"/>
              <a:gd name="T25" fmla="*/ 33 h 33"/>
              <a:gd name="T26" fmla="*/ 6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7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6 h 33"/>
              <a:gd name="T40" fmla="*/ 4 w 20"/>
              <a:gd name="T41" fmla="*/ 13 h 33"/>
              <a:gd name="T42" fmla="*/ 6 w 20"/>
              <a:gd name="T43" fmla="*/ 11 h 33"/>
              <a:gd name="T44" fmla="*/ 6 w 20"/>
              <a:gd name="T45" fmla="*/ 9 h 33"/>
              <a:gd name="T46" fmla="*/ 9 w 20"/>
              <a:gd name="T47" fmla="*/ 7 h 33"/>
              <a:gd name="T48" fmla="*/ 11 w 20"/>
              <a:gd name="T49" fmla="*/ 5 h 33"/>
              <a:gd name="T50" fmla="*/ 15 w 20"/>
              <a:gd name="T51" fmla="*/ 4 h 33"/>
              <a:gd name="T52" fmla="*/ 17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9" y="4"/>
                </a:lnTo>
                <a:lnTo>
                  <a:pt x="19" y="5"/>
                </a:lnTo>
                <a:lnTo>
                  <a:pt x="19" y="9"/>
                </a:lnTo>
                <a:lnTo>
                  <a:pt x="19" y="13"/>
                </a:lnTo>
                <a:lnTo>
                  <a:pt x="19" y="16"/>
                </a:lnTo>
                <a:lnTo>
                  <a:pt x="19" y="20"/>
                </a:lnTo>
                <a:lnTo>
                  <a:pt x="17" y="22"/>
                </a:lnTo>
                <a:lnTo>
                  <a:pt x="17" y="26"/>
                </a:lnTo>
                <a:lnTo>
                  <a:pt x="15" y="29"/>
                </a:lnTo>
                <a:lnTo>
                  <a:pt x="13" y="31"/>
                </a:lnTo>
                <a:lnTo>
                  <a:pt x="9" y="33"/>
                </a:lnTo>
                <a:lnTo>
                  <a:pt x="8" y="33"/>
                </a:lnTo>
                <a:lnTo>
                  <a:pt x="6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3"/>
                </a:lnTo>
                <a:lnTo>
                  <a:pt x="6" y="11"/>
                </a:lnTo>
                <a:lnTo>
                  <a:pt x="6" y="9"/>
                </a:lnTo>
                <a:lnTo>
                  <a:pt x="9" y="7"/>
                </a:lnTo>
                <a:lnTo>
                  <a:pt x="11" y="5"/>
                </a:lnTo>
                <a:lnTo>
                  <a:pt x="15" y="4"/>
                </a:lnTo>
                <a:lnTo>
                  <a:pt x="17" y="2"/>
                </a:lnTo>
                <a:lnTo>
                  <a:pt x="2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06" name="Freeform 62"/>
          <p:cNvSpPr>
            <a:spLocks/>
          </p:cNvSpPr>
          <p:nvPr/>
        </p:nvSpPr>
        <p:spPr bwMode="auto">
          <a:xfrm>
            <a:off x="8101013" y="3762375"/>
            <a:ext cx="15875" cy="26988"/>
          </a:xfrm>
          <a:custGeom>
            <a:avLst/>
            <a:gdLst>
              <a:gd name="T0" fmla="*/ 20 w 20"/>
              <a:gd name="T1" fmla="*/ 0 h 33"/>
              <a:gd name="T2" fmla="*/ 19 w 20"/>
              <a:gd name="T3" fmla="*/ 4 h 33"/>
              <a:gd name="T4" fmla="*/ 19 w 20"/>
              <a:gd name="T5" fmla="*/ 5 h 33"/>
              <a:gd name="T6" fmla="*/ 19 w 20"/>
              <a:gd name="T7" fmla="*/ 9 h 33"/>
              <a:gd name="T8" fmla="*/ 19 w 20"/>
              <a:gd name="T9" fmla="*/ 13 h 33"/>
              <a:gd name="T10" fmla="*/ 19 w 20"/>
              <a:gd name="T11" fmla="*/ 16 h 33"/>
              <a:gd name="T12" fmla="*/ 19 w 20"/>
              <a:gd name="T13" fmla="*/ 20 h 33"/>
              <a:gd name="T14" fmla="*/ 17 w 20"/>
              <a:gd name="T15" fmla="*/ 22 h 33"/>
              <a:gd name="T16" fmla="*/ 17 w 20"/>
              <a:gd name="T17" fmla="*/ 26 h 33"/>
              <a:gd name="T18" fmla="*/ 15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8 w 20"/>
              <a:gd name="T25" fmla="*/ 33 h 33"/>
              <a:gd name="T26" fmla="*/ 6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7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6 h 33"/>
              <a:gd name="T40" fmla="*/ 4 w 20"/>
              <a:gd name="T41" fmla="*/ 13 h 33"/>
              <a:gd name="T42" fmla="*/ 6 w 20"/>
              <a:gd name="T43" fmla="*/ 11 h 33"/>
              <a:gd name="T44" fmla="*/ 6 w 20"/>
              <a:gd name="T45" fmla="*/ 9 h 33"/>
              <a:gd name="T46" fmla="*/ 9 w 20"/>
              <a:gd name="T47" fmla="*/ 7 h 33"/>
              <a:gd name="T48" fmla="*/ 11 w 20"/>
              <a:gd name="T49" fmla="*/ 5 h 33"/>
              <a:gd name="T50" fmla="*/ 15 w 20"/>
              <a:gd name="T51" fmla="*/ 4 h 33"/>
              <a:gd name="T52" fmla="*/ 17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9" y="4"/>
                </a:lnTo>
                <a:lnTo>
                  <a:pt x="19" y="5"/>
                </a:lnTo>
                <a:lnTo>
                  <a:pt x="19" y="9"/>
                </a:lnTo>
                <a:lnTo>
                  <a:pt x="19" y="13"/>
                </a:lnTo>
                <a:lnTo>
                  <a:pt x="19" y="16"/>
                </a:lnTo>
                <a:lnTo>
                  <a:pt x="19" y="20"/>
                </a:lnTo>
                <a:lnTo>
                  <a:pt x="17" y="22"/>
                </a:lnTo>
                <a:lnTo>
                  <a:pt x="17" y="26"/>
                </a:lnTo>
                <a:lnTo>
                  <a:pt x="15" y="29"/>
                </a:lnTo>
                <a:lnTo>
                  <a:pt x="13" y="31"/>
                </a:lnTo>
                <a:lnTo>
                  <a:pt x="9" y="33"/>
                </a:lnTo>
                <a:lnTo>
                  <a:pt x="8" y="33"/>
                </a:lnTo>
                <a:lnTo>
                  <a:pt x="6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3"/>
                </a:lnTo>
                <a:lnTo>
                  <a:pt x="6" y="11"/>
                </a:lnTo>
                <a:lnTo>
                  <a:pt x="6" y="9"/>
                </a:lnTo>
                <a:lnTo>
                  <a:pt x="9" y="7"/>
                </a:lnTo>
                <a:lnTo>
                  <a:pt x="11" y="5"/>
                </a:lnTo>
                <a:lnTo>
                  <a:pt x="15" y="4"/>
                </a:lnTo>
                <a:lnTo>
                  <a:pt x="17" y="2"/>
                </a:lnTo>
                <a:lnTo>
                  <a:pt x="2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07" name="Freeform 63"/>
          <p:cNvSpPr>
            <a:spLocks/>
          </p:cNvSpPr>
          <p:nvPr/>
        </p:nvSpPr>
        <p:spPr bwMode="auto">
          <a:xfrm>
            <a:off x="8102600" y="3814763"/>
            <a:ext cx="4763" cy="31750"/>
          </a:xfrm>
          <a:custGeom>
            <a:avLst/>
            <a:gdLst>
              <a:gd name="T0" fmla="*/ 0 w 7"/>
              <a:gd name="T1" fmla="*/ 9 h 41"/>
              <a:gd name="T2" fmla="*/ 2 w 7"/>
              <a:gd name="T3" fmla="*/ 41 h 41"/>
              <a:gd name="T4" fmla="*/ 6 w 7"/>
              <a:gd name="T5" fmla="*/ 41 h 41"/>
              <a:gd name="T6" fmla="*/ 7 w 7"/>
              <a:gd name="T7" fmla="*/ 0 h 41"/>
              <a:gd name="T8" fmla="*/ 0 w 7"/>
              <a:gd name="T9" fmla="*/ 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41">
                <a:moveTo>
                  <a:pt x="0" y="9"/>
                </a:moveTo>
                <a:lnTo>
                  <a:pt x="2" y="41"/>
                </a:lnTo>
                <a:lnTo>
                  <a:pt x="6" y="41"/>
                </a:lnTo>
                <a:lnTo>
                  <a:pt x="7" y="0"/>
                </a:lnTo>
                <a:lnTo>
                  <a:pt x="0" y="9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08" name="Freeform 64"/>
          <p:cNvSpPr>
            <a:spLocks/>
          </p:cNvSpPr>
          <p:nvPr/>
        </p:nvSpPr>
        <p:spPr bwMode="auto">
          <a:xfrm>
            <a:off x="8102600" y="3814763"/>
            <a:ext cx="4763" cy="31750"/>
          </a:xfrm>
          <a:custGeom>
            <a:avLst/>
            <a:gdLst>
              <a:gd name="T0" fmla="*/ 0 w 7"/>
              <a:gd name="T1" fmla="*/ 9 h 41"/>
              <a:gd name="T2" fmla="*/ 2 w 7"/>
              <a:gd name="T3" fmla="*/ 41 h 41"/>
              <a:gd name="T4" fmla="*/ 6 w 7"/>
              <a:gd name="T5" fmla="*/ 41 h 41"/>
              <a:gd name="T6" fmla="*/ 7 w 7"/>
              <a:gd name="T7" fmla="*/ 0 h 41"/>
              <a:gd name="T8" fmla="*/ 0 w 7"/>
              <a:gd name="T9" fmla="*/ 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41">
                <a:moveTo>
                  <a:pt x="0" y="9"/>
                </a:moveTo>
                <a:lnTo>
                  <a:pt x="2" y="41"/>
                </a:lnTo>
                <a:lnTo>
                  <a:pt x="6" y="41"/>
                </a:lnTo>
                <a:lnTo>
                  <a:pt x="7" y="0"/>
                </a:lnTo>
                <a:lnTo>
                  <a:pt x="0" y="9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09" name="Freeform 65"/>
          <p:cNvSpPr>
            <a:spLocks/>
          </p:cNvSpPr>
          <p:nvPr/>
        </p:nvSpPr>
        <p:spPr bwMode="auto">
          <a:xfrm>
            <a:off x="8101013" y="3781425"/>
            <a:ext cx="15875" cy="26988"/>
          </a:xfrm>
          <a:custGeom>
            <a:avLst/>
            <a:gdLst>
              <a:gd name="T0" fmla="*/ 20 w 20"/>
              <a:gd name="T1" fmla="*/ 0 h 33"/>
              <a:gd name="T2" fmla="*/ 19 w 20"/>
              <a:gd name="T3" fmla="*/ 3 h 33"/>
              <a:gd name="T4" fmla="*/ 19 w 20"/>
              <a:gd name="T5" fmla="*/ 5 h 33"/>
              <a:gd name="T6" fmla="*/ 19 w 20"/>
              <a:gd name="T7" fmla="*/ 9 h 33"/>
              <a:gd name="T8" fmla="*/ 19 w 20"/>
              <a:gd name="T9" fmla="*/ 13 h 33"/>
              <a:gd name="T10" fmla="*/ 19 w 20"/>
              <a:gd name="T11" fmla="*/ 16 h 33"/>
              <a:gd name="T12" fmla="*/ 19 w 20"/>
              <a:gd name="T13" fmla="*/ 20 h 33"/>
              <a:gd name="T14" fmla="*/ 17 w 20"/>
              <a:gd name="T15" fmla="*/ 22 h 33"/>
              <a:gd name="T16" fmla="*/ 17 w 20"/>
              <a:gd name="T17" fmla="*/ 25 h 33"/>
              <a:gd name="T18" fmla="*/ 15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8 w 20"/>
              <a:gd name="T25" fmla="*/ 33 h 33"/>
              <a:gd name="T26" fmla="*/ 6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7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6 h 33"/>
              <a:gd name="T40" fmla="*/ 4 w 20"/>
              <a:gd name="T41" fmla="*/ 13 h 33"/>
              <a:gd name="T42" fmla="*/ 6 w 20"/>
              <a:gd name="T43" fmla="*/ 11 h 33"/>
              <a:gd name="T44" fmla="*/ 6 w 20"/>
              <a:gd name="T45" fmla="*/ 9 h 33"/>
              <a:gd name="T46" fmla="*/ 9 w 20"/>
              <a:gd name="T47" fmla="*/ 7 h 33"/>
              <a:gd name="T48" fmla="*/ 11 w 20"/>
              <a:gd name="T49" fmla="*/ 5 h 33"/>
              <a:gd name="T50" fmla="*/ 15 w 20"/>
              <a:gd name="T51" fmla="*/ 3 h 33"/>
              <a:gd name="T52" fmla="*/ 17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9" y="3"/>
                </a:lnTo>
                <a:lnTo>
                  <a:pt x="19" y="5"/>
                </a:lnTo>
                <a:lnTo>
                  <a:pt x="19" y="9"/>
                </a:lnTo>
                <a:lnTo>
                  <a:pt x="19" y="13"/>
                </a:lnTo>
                <a:lnTo>
                  <a:pt x="19" y="16"/>
                </a:lnTo>
                <a:lnTo>
                  <a:pt x="19" y="20"/>
                </a:lnTo>
                <a:lnTo>
                  <a:pt x="17" y="22"/>
                </a:lnTo>
                <a:lnTo>
                  <a:pt x="17" y="25"/>
                </a:lnTo>
                <a:lnTo>
                  <a:pt x="15" y="29"/>
                </a:lnTo>
                <a:lnTo>
                  <a:pt x="13" y="31"/>
                </a:lnTo>
                <a:lnTo>
                  <a:pt x="9" y="33"/>
                </a:lnTo>
                <a:lnTo>
                  <a:pt x="8" y="33"/>
                </a:lnTo>
                <a:lnTo>
                  <a:pt x="6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3"/>
                </a:lnTo>
                <a:lnTo>
                  <a:pt x="6" y="11"/>
                </a:lnTo>
                <a:lnTo>
                  <a:pt x="6" y="9"/>
                </a:lnTo>
                <a:lnTo>
                  <a:pt x="9" y="7"/>
                </a:lnTo>
                <a:lnTo>
                  <a:pt x="11" y="5"/>
                </a:lnTo>
                <a:lnTo>
                  <a:pt x="15" y="3"/>
                </a:lnTo>
                <a:lnTo>
                  <a:pt x="17" y="2"/>
                </a:lnTo>
                <a:lnTo>
                  <a:pt x="2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10" name="Freeform 66"/>
          <p:cNvSpPr>
            <a:spLocks/>
          </p:cNvSpPr>
          <p:nvPr/>
        </p:nvSpPr>
        <p:spPr bwMode="auto">
          <a:xfrm>
            <a:off x="8101013" y="3781425"/>
            <a:ext cx="15875" cy="26988"/>
          </a:xfrm>
          <a:custGeom>
            <a:avLst/>
            <a:gdLst>
              <a:gd name="T0" fmla="*/ 20 w 20"/>
              <a:gd name="T1" fmla="*/ 0 h 33"/>
              <a:gd name="T2" fmla="*/ 19 w 20"/>
              <a:gd name="T3" fmla="*/ 3 h 33"/>
              <a:gd name="T4" fmla="*/ 19 w 20"/>
              <a:gd name="T5" fmla="*/ 5 h 33"/>
              <a:gd name="T6" fmla="*/ 19 w 20"/>
              <a:gd name="T7" fmla="*/ 9 h 33"/>
              <a:gd name="T8" fmla="*/ 19 w 20"/>
              <a:gd name="T9" fmla="*/ 13 h 33"/>
              <a:gd name="T10" fmla="*/ 19 w 20"/>
              <a:gd name="T11" fmla="*/ 16 h 33"/>
              <a:gd name="T12" fmla="*/ 19 w 20"/>
              <a:gd name="T13" fmla="*/ 20 h 33"/>
              <a:gd name="T14" fmla="*/ 17 w 20"/>
              <a:gd name="T15" fmla="*/ 22 h 33"/>
              <a:gd name="T16" fmla="*/ 17 w 20"/>
              <a:gd name="T17" fmla="*/ 25 h 33"/>
              <a:gd name="T18" fmla="*/ 15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8 w 20"/>
              <a:gd name="T25" fmla="*/ 33 h 33"/>
              <a:gd name="T26" fmla="*/ 6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7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6 h 33"/>
              <a:gd name="T40" fmla="*/ 4 w 20"/>
              <a:gd name="T41" fmla="*/ 13 h 33"/>
              <a:gd name="T42" fmla="*/ 6 w 20"/>
              <a:gd name="T43" fmla="*/ 11 h 33"/>
              <a:gd name="T44" fmla="*/ 6 w 20"/>
              <a:gd name="T45" fmla="*/ 9 h 33"/>
              <a:gd name="T46" fmla="*/ 9 w 20"/>
              <a:gd name="T47" fmla="*/ 7 h 33"/>
              <a:gd name="T48" fmla="*/ 11 w 20"/>
              <a:gd name="T49" fmla="*/ 5 h 33"/>
              <a:gd name="T50" fmla="*/ 15 w 20"/>
              <a:gd name="T51" fmla="*/ 3 h 33"/>
              <a:gd name="T52" fmla="*/ 17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9" y="3"/>
                </a:lnTo>
                <a:lnTo>
                  <a:pt x="19" y="5"/>
                </a:lnTo>
                <a:lnTo>
                  <a:pt x="19" y="9"/>
                </a:lnTo>
                <a:lnTo>
                  <a:pt x="19" y="13"/>
                </a:lnTo>
                <a:lnTo>
                  <a:pt x="19" y="16"/>
                </a:lnTo>
                <a:lnTo>
                  <a:pt x="19" y="20"/>
                </a:lnTo>
                <a:lnTo>
                  <a:pt x="17" y="22"/>
                </a:lnTo>
                <a:lnTo>
                  <a:pt x="17" y="25"/>
                </a:lnTo>
                <a:lnTo>
                  <a:pt x="15" y="29"/>
                </a:lnTo>
                <a:lnTo>
                  <a:pt x="13" y="31"/>
                </a:lnTo>
                <a:lnTo>
                  <a:pt x="9" y="33"/>
                </a:lnTo>
                <a:lnTo>
                  <a:pt x="8" y="33"/>
                </a:lnTo>
                <a:lnTo>
                  <a:pt x="6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3"/>
                </a:lnTo>
                <a:lnTo>
                  <a:pt x="6" y="11"/>
                </a:lnTo>
                <a:lnTo>
                  <a:pt x="6" y="9"/>
                </a:lnTo>
                <a:lnTo>
                  <a:pt x="9" y="7"/>
                </a:lnTo>
                <a:lnTo>
                  <a:pt x="11" y="5"/>
                </a:lnTo>
                <a:lnTo>
                  <a:pt x="15" y="3"/>
                </a:lnTo>
                <a:lnTo>
                  <a:pt x="17" y="2"/>
                </a:lnTo>
                <a:lnTo>
                  <a:pt x="2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11" name="Freeform 67"/>
          <p:cNvSpPr>
            <a:spLocks/>
          </p:cNvSpPr>
          <p:nvPr/>
        </p:nvSpPr>
        <p:spPr bwMode="auto">
          <a:xfrm>
            <a:off x="8102600" y="3608388"/>
            <a:ext cx="11113" cy="20637"/>
          </a:xfrm>
          <a:custGeom>
            <a:avLst/>
            <a:gdLst>
              <a:gd name="T0" fmla="*/ 13 w 13"/>
              <a:gd name="T1" fmla="*/ 0 h 26"/>
              <a:gd name="T2" fmla="*/ 11 w 13"/>
              <a:gd name="T3" fmla="*/ 2 h 26"/>
              <a:gd name="T4" fmla="*/ 11 w 13"/>
              <a:gd name="T5" fmla="*/ 4 h 26"/>
              <a:gd name="T6" fmla="*/ 11 w 13"/>
              <a:gd name="T7" fmla="*/ 7 h 26"/>
              <a:gd name="T8" fmla="*/ 11 w 13"/>
              <a:gd name="T9" fmla="*/ 11 h 26"/>
              <a:gd name="T10" fmla="*/ 11 w 13"/>
              <a:gd name="T11" fmla="*/ 13 h 26"/>
              <a:gd name="T12" fmla="*/ 11 w 13"/>
              <a:gd name="T13" fmla="*/ 15 h 26"/>
              <a:gd name="T14" fmla="*/ 9 w 13"/>
              <a:gd name="T15" fmla="*/ 17 h 26"/>
              <a:gd name="T16" fmla="*/ 9 w 13"/>
              <a:gd name="T17" fmla="*/ 20 h 26"/>
              <a:gd name="T18" fmla="*/ 7 w 13"/>
              <a:gd name="T19" fmla="*/ 22 h 26"/>
              <a:gd name="T20" fmla="*/ 7 w 13"/>
              <a:gd name="T21" fmla="*/ 24 h 26"/>
              <a:gd name="T22" fmla="*/ 6 w 13"/>
              <a:gd name="T23" fmla="*/ 24 h 26"/>
              <a:gd name="T24" fmla="*/ 4 w 13"/>
              <a:gd name="T25" fmla="*/ 26 h 26"/>
              <a:gd name="T26" fmla="*/ 2 w 13"/>
              <a:gd name="T27" fmla="*/ 26 h 26"/>
              <a:gd name="T28" fmla="*/ 0 w 13"/>
              <a:gd name="T29" fmla="*/ 24 h 26"/>
              <a:gd name="T30" fmla="*/ 0 w 13"/>
              <a:gd name="T31" fmla="*/ 22 h 26"/>
              <a:gd name="T32" fmla="*/ 0 w 13"/>
              <a:gd name="T33" fmla="*/ 22 h 26"/>
              <a:gd name="T34" fmla="*/ 0 w 13"/>
              <a:gd name="T35" fmla="*/ 18 h 26"/>
              <a:gd name="T36" fmla="*/ 0 w 13"/>
              <a:gd name="T37" fmla="*/ 17 h 26"/>
              <a:gd name="T38" fmla="*/ 2 w 13"/>
              <a:gd name="T39" fmla="*/ 13 h 26"/>
              <a:gd name="T40" fmla="*/ 2 w 13"/>
              <a:gd name="T41" fmla="*/ 11 h 26"/>
              <a:gd name="T42" fmla="*/ 4 w 13"/>
              <a:gd name="T43" fmla="*/ 9 h 26"/>
              <a:gd name="T44" fmla="*/ 4 w 13"/>
              <a:gd name="T45" fmla="*/ 7 h 26"/>
              <a:gd name="T46" fmla="*/ 6 w 13"/>
              <a:gd name="T47" fmla="*/ 5 h 26"/>
              <a:gd name="T48" fmla="*/ 7 w 13"/>
              <a:gd name="T49" fmla="*/ 4 h 26"/>
              <a:gd name="T50" fmla="*/ 9 w 13"/>
              <a:gd name="T51" fmla="*/ 4 h 26"/>
              <a:gd name="T52" fmla="*/ 11 w 13"/>
              <a:gd name="T53" fmla="*/ 2 h 26"/>
              <a:gd name="T54" fmla="*/ 13 w 13"/>
              <a:gd name="T55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6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7"/>
                </a:lnTo>
                <a:lnTo>
                  <a:pt x="11" y="11"/>
                </a:lnTo>
                <a:lnTo>
                  <a:pt x="11" y="13"/>
                </a:lnTo>
                <a:lnTo>
                  <a:pt x="11" y="15"/>
                </a:lnTo>
                <a:lnTo>
                  <a:pt x="9" y="17"/>
                </a:lnTo>
                <a:lnTo>
                  <a:pt x="9" y="20"/>
                </a:lnTo>
                <a:lnTo>
                  <a:pt x="7" y="22"/>
                </a:lnTo>
                <a:lnTo>
                  <a:pt x="7" y="24"/>
                </a:lnTo>
                <a:lnTo>
                  <a:pt x="6" y="24"/>
                </a:lnTo>
                <a:lnTo>
                  <a:pt x="4" y="26"/>
                </a:lnTo>
                <a:lnTo>
                  <a:pt x="2" y="26"/>
                </a:lnTo>
                <a:lnTo>
                  <a:pt x="0" y="24"/>
                </a:lnTo>
                <a:lnTo>
                  <a:pt x="0" y="22"/>
                </a:lnTo>
                <a:lnTo>
                  <a:pt x="0" y="22"/>
                </a:lnTo>
                <a:lnTo>
                  <a:pt x="0" y="18"/>
                </a:lnTo>
                <a:lnTo>
                  <a:pt x="0" y="17"/>
                </a:lnTo>
                <a:lnTo>
                  <a:pt x="2" y="13"/>
                </a:lnTo>
                <a:lnTo>
                  <a:pt x="2" y="11"/>
                </a:lnTo>
                <a:lnTo>
                  <a:pt x="4" y="9"/>
                </a:lnTo>
                <a:lnTo>
                  <a:pt x="4" y="7"/>
                </a:lnTo>
                <a:lnTo>
                  <a:pt x="6" y="5"/>
                </a:lnTo>
                <a:lnTo>
                  <a:pt x="7" y="4"/>
                </a:lnTo>
                <a:lnTo>
                  <a:pt x="9" y="4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12" name="Freeform 68"/>
          <p:cNvSpPr>
            <a:spLocks/>
          </p:cNvSpPr>
          <p:nvPr/>
        </p:nvSpPr>
        <p:spPr bwMode="auto">
          <a:xfrm>
            <a:off x="8102600" y="3608388"/>
            <a:ext cx="11113" cy="20637"/>
          </a:xfrm>
          <a:custGeom>
            <a:avLst/>
            <a:gdLst>
              <a:gd name="T0" fmla="*/ 13 w 13"/>
              <a:gd name="T1" fmla="*/ 0 h 26"/>
              <a:gd name="T2" fmla="*/ 11 w 13"/>
              <a:gd name="T3" fmla="*/ 2 h 26"/>
              <a:gd name="T4" fmla="*/ 11 w 13"/>
              <a:gd name="T5" fmla="*/ 4 h 26"/>
              <a:gd name="T6" fmla="*/ 11 w 13"/>
              <a:gd name="T7" fmla="*/ 7 h 26"/>
              <a:gd name="T8" fmla="*/ 11 w 13"/>
              <a:gd name="T9" fmla="*/ 11 h 26"/>
              <a:gd name="T10" fmla="*/ 11 w 13"/>
              <a:gd name="T11" fmla="*/ 13 h 26"/>
              <a:gd name="T12" fmla="*/ 11 w 13"/>
              <a:gd name="T13" fmla="*/ 15 h 26"/>
              <a:gd name="T14" fmla="*/ 9 w 13"/>
              <a:gd name="T15" fmla="*/ 17 h 26"/>
              <a:gd name="T16" fmla="*/ 9 w 13"/>
              <a:gd name="T17" fmla="*/ 20 h 26"/>
              <a:gd name="T18" fmla="*/ 7 w 13"/>
              <a:gd name="T19" fmla="*/ 22 h 26"/>
              <a:gd name="T20" fmla="*/ 7 w 13"/>
              <a:gd name="T21" fmla="*/ 24 h 26"/>
              <a:gd name="T22" fmla="*/ 6 w 13"/>
              <a:gd name="T23" fmla="*/ 24 h 26"/>
              <a:gd name="T24" fmla="*/ 4 w 13"/>
              <a:gd name="T25" fmla="*/ 26 h 26"/>
              <a:gd name="T26" fmla="*/ 2 w 13"/>
              <a:gd name="T27" fmla="*/ 26 h 26"/>
              <a:gd name="T28" fmla="*/ 0 w 13"/>
              <a:gd name="T29" fmla="*/ 24 h 26"/>
              <a:gd name="T30" fmla="*/ 0 w 13"/>
              <a:gd name="T31" fmla="*/ 22 h 26"/>
              <a:gd name="T32" fmla="*/ 0 w 13"/>
              <a:gd name="T33" fmla="*/ 22 h 26"/>
              <a:gd name="T34" fmla="*/ 0 w 13"/>
              <a:gd name="T35" fmla="*/ 18 h 26"/>
              <a:gd name="T36" fmla="*/ 0 w 13"/>
              <a:gd name="T37" fmla="*/ 17 h 26"/>
              <a:gd name="T38" fmla="*/ 2 w 13"/>
              <a:gd name="T39" fmla="*/ 13 h 26"/>
              <a:gd name="T40" fmla="*/ 2 w 13"/>
              <a:gd name="T41" fmla="*/ 11 h 26"/>
              <a:gd name="T42" fmla="*/ 4 w 13"/>
              <a:gd name="T43" fmla="*/ 9 h 26"/>
              <a:gd name="T44" fmla="*/ 4 w 13"/>
              <a:gd name="T45" fmla="*/ 7 h 26"/>
              <a:gd name="T46" fmla="*/ 6 w 13"/>
              <a:gd name="T47" fmla="*/ 5 h 26"/>
              <a:gd name="T48" fmla="*/ 7 w 13"/>
              <a:gd name="T49" fmla="*/ 4 h 26"/>
              <a:gd name="T50" fmla="*/ 9 w 13"/>
              <a:gd name="T51" fmla="*/ 4 h 26"/>
              <a:gd name="T52" fmla="*/ 11 w 13"/>
              <a:gd name="T53" fmla="*/ 2 h 26"/>
              <a:gd name="T54" fmla="*/ 13 w 13"/>
              <a:gd name="T55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6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7"/>
                </a:lnTo>
                <a:lnTo>
                  <a:pt x="11" y="11"/>
                </a:lnTo>
                <a:lnTo>
                  <a:pt x="11" y="13"/>
                </a:lnTo>
                <a:lnTo>
                  <a:pt x="11" y="15"/>
                </a:lnTo>
                <a:lnTo>
                  <a:pt x="9" y="17"/>
                </a:lnTo>
                <a:lnTo>
                  <a:pt x="9" y="20"/>
                </a:lnTo>
                <a:lnTo>
                  <a:pt x="7" y="22"/>
                </a:lnTo>
                <a:lnTo>
                  <a:pt x="7" y="24"/>
                </a:lnTo>
                <a:lnTo>
                  <a:pt x="6" y="24"/>
                </a:lnTo>
                <a:lnTo>
                  <a:pt x="4" y="26"/>
                </a:lnTo>
                <a:lnTo>
                  <a:pt x="2" y="26"/>
                </a:lnTo>
                <a:lnTo>
                  <a:pt x="0" y="24"/>
                </a:lnTo>
                <a:lnTo>
                  <a:pt x="0" y="22"/>
                </a:lnTo>
                <a:lnTo>
                  <a:pt x="0" y="22"/>
                </a:lnTo>
                <a:lnTo>
                  <a:pt x="0" y="18"/>
                </a:lnTo>
                <a:lnTo>
                  <a:pt x="0" y="17"/>
                </a:lnTo>
                <a:lnTo>
                  <a:pt x="2" y="13"/>
                </a:lnTo>
                <a:lnTo>
                  <a:pt x="2" y="11"/>
                </a:lnTo>
                <a:lnTo>
                  <a:pt x="4" y="9"/>
                </a:lnTo>
                <a:lnTo>
                  <a:pt x="4" y="7"/>
                </a:lnTo>
                <a:lnTo>
                  <a:pt x="6" y="5"/>
                </a:lnTo>
                <a:lnTo>
                  <a:pt x="7" y="4"/>
                </a:lnTo>
                <a:lnTo>
                  <a:pt x="9" y="4"/>
                </a:lnTo>
                <a:lnTo>
                  <a:pt x="11" y="2"/>
                </a:lnTo>
                <a:lnTo>
                  <a:pt x="13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13" name="Freeform 69"/>
          <p:cNvSpPr>
            <a:spLocks/>
          </p:cNvSpPr>
          <p:nvPr/>
        </p:nvSpPr>
        <p:spPr bwMode="auto">
          <a:xfrm>
            <a:off x="8102600" y="3803650"/>
            <a:ext cx="17463" cy="15875"/>
          </a:xfrm>
          <a:custGeom>
            <a:avLst/>
            <a:gdLst>
              <a:gd name="T0" fmla="*/ 18 w 18"/>
              <a:gd name="T1" fmla="*/ 0 h 21"/>
              <a:gd name="T2" fmla="*/ 16 w 18"/>
              <a:gd name="T3" fmla="*/ 2 h 21"/>
              <a:gd name="T4" fmla="*/ 16 w 18"/>
              <a:gd name="T5" fmla="*/ 4 h 21"/>
              <a:gd name="T6" fmla="*/ 15 w 18"/>
              <a:gd name="T7" fmla="*/ 6 h 21"/>
              <a:gd name="T8" fmla="*/ 15 w 18"/>
              <a:gd name="T9" fmla="*/ 10 h 21"/>
              <a:gd name="T10" fmla="*/ 15 w 18"/>
              <a:gd name="T11" fmla="*/ 11 h 21"/>
              <a:gd name="T12" fmla="*/ 13 w 18"/>
              <a:gd name="T13" fmla="*/ 13 h 21"/>
              <a:gd name="T14" fmla="*/ 11 w 18"/>
              <a:gd name="T15" fmla="*/ 15 h 21"/>
              <a:gd name="T16" fmla="*/ 11 w 18"/>
              <a:gd name="T17" fmla="*/ 17 h 21"/>
              <a:gd name="T18" fmla="*/ 9 w 18"/>
              <a:gd name="T19" fmla="*/ 19 h 21"/>
              <a:gd name="T20" fmla="*/ 7 w 18"/>
              <a:gd name="T21" fmla="*/ 21 h 21"/>
              <a:gd name="T22" fmla="*/ 5 w 18"/>
              <a:gd name="T23" fmla="*/ 21 h 21"/>
              <a:gd name="T24" fmla="*/ 4 w 18"/>
              <a:gd name="T25" fmla="*/ 21 h 21"/>
              <a:gd name="T26" fmla="*/ 2 w 18"/>
              <a:gd name="T27" fmla="*/ 19 h 21"/>
              <a:gd name="T28" fmla="*/ 0 w 18"/>
              <a:gd name="T29" fmla="*/ 17 h 21"/>
              <a:gd name="T30" fmla="*/ 0 w 18"/>
              <a:gd name="T31" fmla="*/ 15 h 21"/>
              <a:gd name="T32" fmla="*/ 0 w 18"/>
              <a:gd name="T33" fmla="*/ 15 h 21"/>
              <a:gd name="T34" fmla="*/ 0 w 18"/>
              <a:gd name="T35" fmla="*/ 11 h 21"/>
              <a:gd name="T36" fmla="*/ 2 w 18"/>
              <a:gd name="T37" fmla="*/ 10 h 21"/>
              <a:gd name="T38" fmla="*/ 2 w 18"/>
              <a:gd name="T39" fmla="*/ 8 h 21"/>
              <a:gd name="T40" fmla="*/ 4 w 18"/>
              <a:gd name="T41" fmla="*/ 6 h 21"/>
              <a:gd name="T42" fmla="*/ 5 w 18"/>
              <a:gd name="T43" fmla="*/ 4 h 21"/>
              <a:gd name="T44" fmla="*/ 7 w 18"/>
              <a:gd name="T45" fmla="*/ 4 h 21"/>
              <a:gd name="T46" fmla="*/ 9 w 18"/>
              <a:gd name="T47" fmla="*/ 2 h 21"/>
              <a:gd name="T48" fmla="*/ 11 w 18"/>
              <a:gd name="T49" fmla="*/ 2 h 21"/>
              <a:gd name="T50" fmla="*/ 13 w 18"/>
              <a:gd name="T51" fmla="*/ 2 h 21"/>
              <a:gd name="T52" fmla="*/ 15 w 18"/>
              <a:gd name="T53" fmla="*/ 0 h 21"/>
              <a:gd name="T54" fmla="*/ 18 w 18"/>
              <a:gd name="T5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21">
                <a:moveTo>
                  <a:pt x="18" y="0"/>
                </a:moveTo>
                <a:lnTo>
                  <a:pt x="16" y="2"/>
                </a:lnTo>
                <a:lnTo>
                  <a:pt x="16" y="4"/>
                </a:lnTo>
                <a:lnTo>
                  <a:pt x="15" y="6"/>
                </a:lnTo>
                <a:lnTo>
                  <a:pt x="15" y="10"/>
                </a:lnTo>
                <a:lnTo>
                  <a:pt x="15" y="11"/>
                </a:lnTo>
                <a:lnTo>
                  <a:pt x="13" y="13"/>
                </a:lnTo>
                <a:lnTo>
                  <a:pt x="11" y="15"/>
                </a:lnTo>
                <a:lnTo>
                  <a:pt x="11" y="17"/>
                </a:lnTo>
                <a:lnTo>
                  <a:pt x="9" y="19"/>
                </a:lnTo>
                <a:lnTo>
                  <a:pt x="7" y="21"/>
                </a:lnTo>
                <a:lnTo>
                  <a:pt x="5" y="21"/>
                </a:lnTo>
                <a:lnTo>
                  <a:pt x="4" y="21"/>
                </a:lnTo>
                <a:lnTo>
                  <a:pt x="2" y="19"/>
                </a:lnTo>
                <a:lnTo>
                  <a:pt x="0" y="17"/>
                </a:lnTo>
                <a:lnTo>
                  <a:pt x="0" y="15"/>
                </a:lnTo>
                <a:lnTo>
                  <a:pt x="0" y="15"/>
                </a:lnTo>
                <a:lnTo>
                  <a:pt x="0" y="11"/>
                </a:lnTo>
                <a:lnTo>
                  <a:pt x="2" y="10"/>
                </a:lnTo>
                <a:lnTo>
                  <a:pt x="2" y="8"/>
                </a:lnTo>
                <a:lnTo>
                  <a:pt x="4" y="6"/>
                </a:lnTo>
                <a:lnTo>
                  <a:pt x="5" y="4"/>
                </a:lnTo>
                <a:lnTo>
                  <a:pt x="7" y="4"/>
                </a:lnTo>
                <a:lnTo>
                  <a:pt x="9" y="2"/>
                </a:lnTo>
                <a:lnTo>
                  <a:pt x="11" y="2"/>
                </a:lnTo>
                <a:lnTo>
                  <a:pt x="13" y="2"/>
                </a:lnTo>
                <a:lnTo>
                  <a:pt x="15" y="0"/>
                </a:lnTo>
                <a:lnTo>
                  <a:pt x="18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14" name="Freeform 70"/>
          <p:cNvSpPr>
            <a:spLocks/>
          </p:cNvSpPr>
          <p:nvPr/>
        </p:nvSpPr>
        <p:spPr bwMode="auto">
          <a:xfrm>
            <a:off x="8102600" y="3803650"/>
            <a:ext cx="17463" cy="15875"/>
          </a:xfrm>
          <a:custGeom>
            <a:avLst/>
            <a:gdLst>
              <a:gd name="T0" fmla="*/ 18 w 18"/>
              <a:gd name="T1" fmla="*/ 0 h 21"/>
              <a:gd name="T2" fmla="*/ 16 w 18"/>
              <a:gd name="T3" fmla="*/ 2 h 21"/>
              <a:gd name="T4" fmla="*/ 16 w 18"/>
              <a:gd name="T5" fmla="*/ 4 h 21"/>
              <a:gd name="T6" fmla="*/ 15 w 18"/>
              <a:gd name="T7" fmla="*/ 6 h 21"/>
              <a:gd name="T8" fmla="*/ 15 w 18"/>
              <a:gd name="T9" fmla="*/ 10 h 21"/>
              <a:gd name="T10" fmla="*/ 15 w 18"/>
              <a:gd name="T11" fmla="*/ 11 h 21"/>
              <a:gd name="T12" fmla="*/ 13 w 18"/>
              <a:gd name="T13" fmla="*/ 13 h 21"/>
              <a:gd name="T14" fmla="*/ 11 w 18"/>
              <a:gd name="T15" fmla="*/ 15 h 21"/>
              <a:gd name="T16" fmla="*/ 11 w 18"/>
              <a:gd name="T17" fmla="*/ 17 h 21"/>
              <a:gd name="T18" fmla="*/ 9 w 18"/>
              <a:gd name="T19" fmla="*/ 19 h 21"/>
              <a:gd name="T20" fmla="*/ 7 w 18"/>
              <a:gd name="T21" fmla="*/ 21 h 21"/>
              <a:gd name="T22" fmla="*/ 5 w 18"/>
              <a:gd name="T23" fmla="*/ 21 h 21"/>
              <a:gd name="T24" fmla="*/ 4 w 18"/>
              <a:gd name="T25" fmla="*/ 21 h 21"/>
              <a:gd name="T26" fmla="*/ 2 w 18"/>
              <a:gd name="T27" fmla="*/ 19 h 21"/>
              <a:gd name="T28" fmla="*/ 0 w 18"/>
              <a:gd name="T29" fmla="*/ 17 h 21"/>
              <a:gd name="T30" fmla="*/ 0 w 18"/>
              <a:gd name="T31" fmla="*/ 15 h 21"/>
              <a:gd name="T32" fmla="*/ 0 w 18"/>
              <a:gd name="T33" fmla="*/ 15 h 21"/>
              <a:gd name="T34" fmla="*/ 0 w 18"/>
              <a:gd name="T35" fmla="*/ 11 h 21"/>
              <a:gd name="T36" fmla="*/ 2 w 18"/>
              <a:gd name="T37" fmla="*/ 10 h 21"/>
              <a:gd name="T38" fmla="*/ 2 w 18"/>
              <a:gd name="T39" fmla="*/ 8 h 21"/>
              <a:gd name="T40" fmla="*/ 4 w 18"/>
              <a:gd name="T41" fmla="*/ 6 h 21"/>
              <a:gd name="T42" fmla="*/ 5 w 18"/>
              <a:gd name="T43" fmla="*/ 4 h 21"/>
              <a:gd name="T44" fmla="*/ 7 w 18"/>
              <a:gd name="T45" fmla="*/ 4 h 21"/>
              <a:gd name="T46" fmla="*/ 9 w 18"/>
              <a:gd name="T47" fmla="*/ 2 h 21"/>
              <a:gd name="T48" fmla="*/ 11 w 18"/>
              <a:gd name="T49" fmla="*/ 2 h 21"/>
              <a:gd name="T50" fmla="*/ 13 w 18"/>
              <a:gd name="T51" fmla="*/ 2 h 21"/>
              <a:gd name="T52" fmla="*/ 15 w 18"/>
              <a:gd name="T53" fmla="*/ 0 h 21"/>
              <a:gd name="T54" fmla="*/ 18 w 18"/>
              <a:gd name="T5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21">
                <a:moveTo>
                  <a:pt x="18" y="0"/>
                </a:moveTo>
                <a:lnTo>
                  <a:pt x="16" y="2"/>
                </a:lnTo>
                <a:lnTo>
                  <a:pt x="16" y="4"/>
                </a:lnTo>
                <a:lnTo>
                  <a:pt x="15" y="6"/>
                </a:lnTo>
                <a:lnTo>
                  <a:pt x="15" y="10"/>
                </a:lnTo>
                <a:lnTo>
                  <a:pt x="15" y="11"/>
                </a:lnTo>
                <a:lnTo>
                  <a:pt x="13" y="13"/>
                </a:lnTo>
                <a:lnTo>
                  <a:pt x="11" y="15"/>
                </a:lnTo>
                <a:lnTo>
                  <a:pt x="11" y="17"/>
                </a:lnTo>
                <a:lnTo>
                  <a:pt x="9" y="19"/>
                </a:lnTo>
                <a:lnTo>
                  <a:pt x="7" y="21"/>
                </a:lnTo>
                <a:lnTo>
                  <a:pt x="5" y="21"/>
                </a:lnTo>
                <a:lnTo>
                  <a:pt x="4" y="21"/>
                </a:lnTo>
                <a:lnTo>
                  <a:pt x="2" y="19"/>
                </a:lnTo>
                <a:lnTo>
                  <a:pt x="0" y="17"/>
                </a:lnTo>
                <a:lnTo>
                  <a:pt x="0" y="15"/>
                </a:lnTo>
                <a:lnTo>
                  <a:pt x="0" y="15"/>
                </a:lnTo>
                <a:lnTo>
                  <a:pt x="0" y="11"/>
                </a:lnTo>
                <a:lnTo>
                  <a:pt x="2" y="10"/>
                </a:lnTo>
                <a:lnTo>
                  <a:pt x="2" y="8"/>
                </a:lnTo>
                <a:lnTo>
                  <a:pt x="4" y="6"/>
                </a:lnTo>
                <a:lnTo>
                  <a:pt x="5" y="4"/>
                </a:lnTo>
                <a:lnTo>
                  <a:pt x="7" y="4"/>
                </a:lnTo>
                <a:lnTo>
                  <a:pt x="9" y="2"/>
                </a:lnTo>
                <a:lnTo>
                  <a:pt x="11" y="2"/>
                </a:lnTo>
                <a:lnTo>
                  <a:pt x="13" y="2"/>
                </a:lnTo>
                <a:lnTo>
                  <a:pt x="15" y="0"/>
                </a:lnTo>
                <a:lnTo>
                  <a:pt x="18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15" name="Freeform 71"/>
          <p:cNvSpPr>
            <a:spLocks/>
          </p:cNvSpPr>
          <p:nvPr/>
        </p:nvSpPr>
        <p:spPr bwMode="auto">
          <a:xfrm>
            <a:off x="8089900" y="3816350"/>
            <a:ext cx="17463" cy="11113"/>
          </a:xfrm>
          <a:custGeom>
            <a:avLst/>
            <a:gdLst>
              <a:gd name="T0" fmla="*/ 0 w 22"/>
              <a:gd name="T1" fmla="*/ 0 h 13"/>
              <a:gd name="T2" fmla="*/ 2 w 22"/>
              <a:gd name="T3" fmla="*/ 2 h 13"/>
              <a:gd name="T4" fmla="*/ 4 w 22"/>
              <a:gd name="T5" fmla="*/ 2 h 13"/>
              <a:gd name="T6" fmla="*/ 4 w 22"/>
              <a:gd name="T7" fmla="*/ 4 h 13"/>
              <a:gd name="T8" fmla="*/ 8 w 22"/>
              <a:gd name="T9" fmla="*/ 5 h 13"/>
              <a:gd name="T10" fmla="*/ 8 w 22"/>
              <a:gd name="T11" fmla="*/ 7 h 13"/>
              <a:gd name="T12" fmla="*/ 10 w 22"/>
              <a:gd name="T13" fmla="*/ 9 h 13"/>
              <a:gd name="T14" fmla="*/ 11 w 22"/>
              <a:gd name="T15" fmla="*/ 9 h 13"/>
              <a:gd name="T16" fmla="*/ 13 w 22"/>
              <a:gd name="T17" fmla="*/ 11 h 13"/>
              <a:gd name="T18" fmla="*/ 15 w 22"/>
              <a:gd name="T19" fmla="*/ 11 h 13"/>
              <a:gd name="T20" fmla="*/ 17 w 22"/>
              <a:gd name="T21" fmla="*/ 13 h 13"/>
              <a:gd name="T22" fmla="*/ 19 w 22"/>
              <a:gd name="T23" fmla="*/ 13 h 13"/>
              <a:gd name="T24" fmla="*/ 21 w 22"/>
              <a:gd name="T25" fmla="*/ 11 h 13"/>
              <a:gd name="T26" fmla="*/ 21 w 22"/>
              <a:gd name="T27" fmla="*/ 11 h 13"/>
              <a:gd name="T28" fmla="*/ 22 w 22"/>
              <a:gd name="T29" fmla="*/ 9 h 13"/>
              <a:gd name="T30" fmla="*/ 22 w 22"/>
              <a:gd name="T31" fmla="*/ 7 h 13"/>
              <a:gd name="T32" fmla="*/ 21 w 22"/>
              <a:gd name="T33" fmla="*/ 7 h 13"/>
              <a:gd name="T34" fmla="*/ 19 w 22"/>
              <a:gd name="T35" fmla="*/ 4 h 13"/>
              <a:gd name="T36" fmla="*/ 17 w 22"/>
              <a:gd name="T37" fmla="*/ 4 h 13"/>
              <a:gd name="T38" fmla="*/ 15 w 22"/>
              <a:gd name="T39" fmla="*/ 2 h 13"/>
              <a:gd name="T40" fmla="*/ 13 w 22"/>
              <a:gd name="T41" fmla="*/ 2 h 13"/>
              <a:gd name="T42" fmla="*/ 11 w 22"/>
              <a:gd name="T43" fmla="*/ 0 h 13"/>
              <a:gd name="T44" fmla="*/ 10 w 22"/>
              <a:gd name="T45" fmla="*/ 0 h 13"/>
              <a:gd name="T46" fmla="*/ 8 w 22"/>
              <a:gd name="T47" fmla="*/ 0 h 13"/>
              <a:gd name="T48" fmla="*/ 6 w 22"/>
              <a:gd name="T49" fmla="*/ 0 h 13"/>
              <a:gd name="T50" fmla="*/ 4 w 22"/>
              <a:gd name="T51" fmla="*/ 0 h 13"/>
              <a:gd name="T52" fmla="*/ 2 w 22"/>
              <a:gd name="T53" fmla="*/ 0 h 13"/>
              <a:gd name="T54" fmla="*/ 0 w 22"/>
              <a:gd name="T5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2" h="13">
                <a:moveTo>
                  <a:pt x="0" y="0"/>
                </a:moveTo>
                <a:lnTo>
                  <a:pt x="2" y="2"/>
                </a:lnTo>
                <a:lnTo>
                  <a:pt x="4" y="2"/>
                </a:lnTo>
                <a:lnTo>
                  <a:pt x="4" y="4"/>
                </a:lnTo>
                <a:lnTo>
                  <a:pt x="8" y="5"/>
                </a:lnTo>
                <a:lnTo>
                  <a:pt x="8" y="7"/>
                </a:lnTo>
                <a:lnTo>
                  <a:pt x="10" y="9"/>
                </a:lnTo>
                <a:lnTo>
                  <a:pt x="11" y="9"/>
                </a:lnTo>
                <a:lnTo>
                  <a:pt x="13" y="11"/>
                </a:lnTo>
                <a:lnTo>
                  <a:pt x="15" y="11"/>
                </a:lnTo>
                <a:lnTo>
                  <a:pt x="17" y="13"/>
                </a:lnTo>
                <a:lnTo>
                  <a:pt x="19" y="13"/>
                </a:lnTo>
                <a:lnTo>
                  <a:pt x="21" y="11"/>
                </a:lnTo>
                <a:lnTo>
                  <a:pt x="21" y="11"/>
                </a:lnTo>
                <a:lnTo>
                  <a:pt x="22" y="9"/>
                </a:lnTo>
                <a:lnTo>
                  <a:pt x="22" y="7"/>
                </a:lnTo>
                <a:lnTo>
                  <a:pt x="21" y="7"/>
                </a:lnTo>
                <a:lnTo>
                  <a:pt x="19" y="4"/>
                </a:lnTo>
                <a:lnTo>
                  <a:pt x="17" y="4"/>
                </a:lnTo>
                <a:lnTo>
                  <a:pt x="15" y="2"/>
                </a:lnTo>
                <a:lnTo>
                  <a:pt x="13" y="2"/>
                </a:lnTo>
                <a:lnTo>
                  <a:pt x="11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16" name="Freeform 72"/>
          <p:cNvSpPr>
            <a:spLocks/>
          </p:cNvSpPr>
          <p:nvPr/>
        </p:nvSpPr>
        <p:spPr bwMode="auto">
          <a:xfrm>
            <a:off x="8089900" y="3816350"/>
            <a:ext cx="17463" cy="11113"/>
          </a:xfrm>
          <a:custGeom>
            <a:avLst/>
            <a:gdLst>
              <a:gd name="T0" fmla="*/ 0 w 22"/>
              <a:gd name="T1" fmla="*/ 0 h 13"/>
              <a:gd name="T2" fmla="*/ 2 w 22"/>
              <a:gd name="T3" fmla="*/ 2 h 13"/>
              <a:gd name="T4" fmla="*/ 4 w 22"/>
              <a:gd name="T5" fmla="*/ 2 h 13"/>
              <a:gd name="T6" fmla="*/ 4 w 22"/>
              <a:gd name="T7" fmla="*/ 4 h 13"/>
              <a:gd name="T8" fmla="*/ 8 w 22"/>
              <a:gd name="T9" fmla="*/ 5 h 13"/>
              <a:gd name="T10" fmla="*/ 8 w 22"/>
              <a:gd name="T11" fmla="*/ 7 h 13"/>
              <a:gd name="T12" fmla="*/ 10 w 22"/>
              <a:gd name="T13" fmla="*/ 9 h 13"/>
              <a:gd name="T14" fmla="*/ 11 w 22"/>
              <a:gd name="T15" fmla="*/ 9 h 13"/>
              <a:gd name="T16" fmla="*/ 13 w 22"/>
              <a:gd name="T17" fmla="*/ 11 h 13"/>
              <a:gd name="T18" fmla="*/ 15 w 22"/>
              <a:gd name="T19" fmla="*/ 11 h 13"/>
              <a:gd name="T20" fmla="*/ 17 w 22"/>
              <a:gd name="T21" fmla="*/ 13 h 13"/>
              <a:gd name="T22" fmla="*/ 19 w 22"/>
              <a:gd name="T23" fmla="*/ 13 h 13"/>
              <a:gd name="T24" fmla="*/ 21 w 22"/>
              <a:gd name="T25" fmla="*/ 11 h 13"/>
              <a:gd name="T26" fmla="*/ 21 w 22"/>
              <a:gd name="T27" fmla="*/ 11 h 13"/>
              <a:gd name="T28" fmla="*/ 22 w 22"/>
              <a:gd name="T29" fmla="*/ 9 h 13"/>
              <a:gd name="T30" fmla="*/ 22 w 22"/>
              <a:gd name="T31" fmla="*/ 7 h 13"/>
              <a:gd name="T32" fmla="*/ 21 w 22"/>
              <a:gd name="T33" fmla="*/ 7 h 13"/>
              <a:gd name="T34" fmla="*/ 19 w 22"/>
              <a:gd name="T35" fmla="*/ 4 h 13"/>
              <a:gd name="T36" fmla="*/ 17 w 22"/>
              <a:gd name="T37" fmla="*/ 4 h 13"/>
              <a:gd name="T38" fmla="*/ 15 w 22"/>
              <a:gd name="T39" fmla="*/ 2 h 13"/>
              <a:gd name="T40" fmla="*/ 13 w 22"/>
              <a:gd name="T41" fmla="*/ 2 h 13"/>
              <a:gd name="T42" fmla="*/ 11 w 22"/>
              <a:gd name="T43" fmla="*/ 0 h 13"/>
              <a:gd name="T44" fmla="*/ 10 w 22"/>
              <a:gd name="T45" fmla="*/ 0 h 13"/>
              <a:gd name="T46" fmla="*/ 8 w 22"/>
              <a:gd name="T47" fmla="*/ 0 h 13"/>
              <a:gd name="T48" fmla="*/ 6 w 22"/>
              <a:gd name="T49" fmla="*/ 0 h 13"/>
              <a:gd name="T50" fmla="*/ 4 w 22"/>
              <a:gd name="T51" fmla="*/ 0 h 13"/>
              <a:gd name="T52" fmla="*/ 2 w 22"/>
              <a:gd name="T53" fmla="*/ 0 h 13"/>
              <a:gd name="T54" fmla="*/ 0 w 22"/>
              <a:gd name="T5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2" h="13">
                <a:moveTo>
                  <a:pt x="0" y="0"/>
                </a:moveTo>
                <a:lnTo>
                  <a:pt x="2" y="2"/>
                </a:lnTo>
                <a:lnTo>
                  <a:pt x="4" y="2"/>
                </a:lnTo>
                <a:lnTo>
                  <a:pt x="4" y="4"/>
                </a:lnTo>
                <a:lnTo>
                  <a:pt x="8" y="5"/>
                </a:lnTo>
                <a:lnTo>
                  <a:pt x="8" y="7"/>
                </a:lnTo>
                <a:lnTo>
                  <a:pt x="10" y="9"/>
                </a:lnTo>
                <a:lnTo>
                  <a:pt x="11" y="9"/>
                </a:lnTo>
                <a:lnTo>
                  <a:pt x="13" y="11"/>
                </a:lnTo>
                <a:lnTo>
                  <a:pt x="15" y="11"/>
                </a:lnTo>
                <a:lnTo>
                  <a:pt x="17" y="13"/>
                </a:lnTo>
                <a:lnTo>
                  <a:pt x="19" y="13"/>
                </a:lnTo>
                <a:lnTo>
                  <a:pt x="21" y="11"/>
                </a:lnTo>
                <a:lnTo>
                  <a:pt x="21" y="11"/>
                </a:lnTo>
                <a:lnTo>
                  <a:pt x="22" y="9"/>
                </a:lnTo>
                <a:lnTo>
                  <a:pt x="22" y="7"/>
                </a:lnTo>
                <a:lnTo>
                  <a:pt x="21" y="7"/>
                </a:lnTo>
                <a:lnTo>
                  <a:pt x="19" y="4"/>
                </a:lnTo>
                <a:lnTo>
                  <a:pt x="17" y="4"/>
                </a:lnTo>
                <a:lnTo>
                  <a:pt x="15" y="2"/>
                </a:lnTo>
                <a:lnTo>
                  <a:pt x="13" y="2"/>
                </a:lnTo>
                <a:lnTo>
                  <a:pt x="11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17" name="Freeform 73"/>
          <p:cNvSpPr>
            <a:spLocks/>
          </p:cNvSpPr>
          <p:nvPr/>
        </p:nvSpPr>
        <p:spPr bwMode="auto">
          <a:xfrm>
            <a:off x="8102600" y="3706813"/>
            <a:ext cx="11113" cy="17462"/>
          </a:xfrm>
          <a:custGeom>
            <a:avLst/>
            <a:gdLst>
              <a:gd name="T0" fmla="*/ 13 w 13"/>
              <a:gd name="T1" fmla="*/ 0 h 20"/>
              <a:gd name="T2" fmla="*/ 11 w 13"/>
              <a:gd name="T3" fmla="*/ 2 h 20"/>
              <a:gd name="T4" fmla="*/ 11 w 13"/>
              <a:gd name="T5" fmla="*/ 4 h 20"/>
              <a:gd name="T6" fmla="*/ 13 w 13"/>
              <a:gd name="T7" fmla="*/ 5 h 20"/>
              <a:gd name="T8" fmla="*/ 11 w 13"/>
              <a:gd name="T9" fmla="*/ 9 h 20"/>
              <a:gd name="T10" fmla="*/ 11 w 13"/>
              <a:gd name="T11" fmla="*/ 9 h 20"/>
              <a:gd name="T12" fmla="*/ 11 w 13"/>
              <a:gd name="T13" fmla="*/ 13 h 20"/>
              <a:gd name="T14" fmla="*/ 11 w 13"/>
              <a:gd name="T15" fmla="*/ 15 h 20"/>
              <a:gd name="T16" fmla="*/ 11 w 13"/>
              <a:gd name="T17" fmla="*/ 17 h 20"/>
              <a:gd name="T18" fmla="*/ 9 w 13"/>
              <a:gd name="T19" fmla="*/ 17 h 20"/>
              <a:gd name="T20" fmla="*/ 7 w 13"/>
              <a:gd name="T21" fmla="*/ 18 h 20"/>
              <a:gd name="T22" fmla="*/ 7 w 13"/>
              <a:gd name="T23" fmla="*/ 20 h 20"/>
              <a:gd name="T24" fmla="*/ 5 w 13"/>
              <a:gd name="T25" fmla="*/ 20 h 20"/>
              <a:gd name="T26" fmla="*/ 4 w 13"/>
              <a:gd name="T27" fmla="*/ 20 h 20"/>
              <a:gd name="T28" fmla="*/ 2 w 13"/>
              <a:gd name="T29" fmla="*/ 18 h 20"/>
              <a:gd name="T30" fmla="*/ 0 w 13"/>
              <a:gd name="T31" fmla="*/ 17 h 20"/>
              <a:gd name="T32" fmla="*/ 0 w 13"/>
              <a:gd name="T33" fmla="*/ 17 h 20"/>
              <a:gd name="T34" fmla="*/ 0 w 13"/>
              <a:gd name="T35" fmla="*/ 13 h 20"/>
              <a:gd name="T36" fmla="*/ 0 w 13"/>
              <a:gd name="T37" fmla="*/ 11 h 20"/>
              <a:gd name="T38" fmla="*/ 0 w 13"/>
              <a:gd name="T39" fmla="*/ 9 h 20"/>
              <a:gd name="T40" fmla="*/ 2 w 13"/>
              <a:gd name="T41" fmla="*/ 7 h 20"/>
              <a:gd name="T42" fmla="*/ 2 w 13"/>
              <a:gd name="T43" fmla="*/ 5 h 20"/>
              <a:gd name="T44" fmla="*/ 4 w 13"/>
              <a:gd name="T45" fmla="*/ 5 h 20"/>
              <a:gd name="T46" fmla="*/ 5 w 13"/>
              <a:gd name="T47" fmla="*/ 4 h 20"/>
              <a:gd name="T48" fmla="*/ 7 w 13"/>
              <a:gd name="T49" fmla="*/ 4 h 20"/>
              <a:gd name="T50" fmla="*/ 9 w 13"/>
              <a:gd name="T51" fmla="*/ 2 h 20"/>
              <a:gd name="T52" fmla="*/ 11 w 13"/>
              <a:gd name="T53" fmla="*/ 2 h 20"/>
              <a:gd name="T54" fmla="*/ 13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3" y="5"/>
                </a:lnTo>
                <a:lnTo>
                  <a:pt x="11" y="9"/>
                </a:lnTo>
                <a:lnTo>
                  <a:pt x="11" y="9"/>
                </a:lnTo>
                <a:lnTo>
                  <a:pt x="11" y="13"/>
                </a:lnTo>
                <a:lnTo>
                  <a:pt x="11" y="15"/>
                </a:lnTo>
                <a:lnTo>
                  <a:pt x="11" y="17"/>
                </a:lnTo>
                <a:lnTo>
                  <a:pt x="9" y="17"/>
                </a:lnTo>
                <a:lnTo>
                  <a:pt x="7" y="18"/>
                </a:lnTo>
                <a:lnTo>
                  <a:pt x="7" y="20"/>
                </a:lnTo>
                <a:lnTo>
                  <a:pt x="5" y="20"/>
                </a:lnTo>
                <a:lnTo>
                  <a:pt x="4" y="20"/>
                </a:lnTo>
                <a:lnTo>
                  <a:pt x="2" y="18"/>
                </a:lnTo>
                <a:lnTo>
                  <a:pt x="0" y="17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2" y="7"/>
                </a:lnTo>
                <a:lnTo>
                  <a:pt x="2" y="5"/>
                </a:lnTo>
                <a:lnTo>
                  <a:pt x="4" y="5"/>
                </a:lnTo>
                <a:lnTo>
                  <a:pt x="5" y="4"/>
                </a:lnTo>
                <a:lnTo>
                  <a:pt x="7" y="4"/>
                </a:lnTo>
                <a:lnTo>
                  <a:pt x="9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18" name="Freeform 74"/>
          <p:cNvSpPr>
            <a:spLocks/>
          </p:cNvSpPr>
          <p:nvPr/>
        </p:nvSpPr>
        <p:spPr bwMode="auto">
          <a:xfrm>
            <a:off x="8102600" y="3687763"/>
            <a:ext cx="11113" cy="17462"/>
          </a:xfrm>
          <a:custGeom>
            <a:avLst/>
            <a:gdLst>
              <a:gd name="T0" fmla="*/ 13 w 13"/>
              <a:gd name="T1" fmla="*/ 0 h 22"/>
              <a:gd name="T2" fmla="*/ 11 w 13"/>
              <a:gd name="T3" fmla="*/ 2 h 22"/>
              <a:gd name="T4" fmla="*/ 11 w 13"/>
              <a:gd name="T5" fmla="*/ 4 h 22"/>
              <a:gd name="T6" fmla="*/ 11 w 13"/>
              <a:gd name="T7" fmla="*/ 8 h 22"/>
              <a:gd name="T8" fmla="*/ 11 w 13"/>
              <a:gd name="T9" fmla="*/ 9 h 22"/>
              <a:gd name="T10" fmla="*/ 11 w 13"/>
              <a:gd name="T11" fmla="*/ 11 h 22"/>
              <a:gd name="T12" fmla="*/ 11 w 13"/>
              <a:gd name="T13" fmla="*/ 13 h 22"/>
              <a:gd name="T14" fmla="*/ 11 w 13"/>
              <a:gd name="T15" fmla="*/ 15 h 22"/>
              <a:gd name="T16" fmla="*/ 11 w 13"/>
              <a:gd name="T17" fmla="*/ 17 h 22"/>
              <a:gd name="T18" fmla="*/ 9 w 13"/>
              <a:gd name="T19" fmla="*/ 19 h 22"/>
              <a:gd name="T20" fmla="*/ 7 w 13"/>
              <a:gd name="T21" fmla="*/ 20 h 22"/>
              <a:gd name="T22" fmla="*/ 7 w 13"/>
              <a:gd name="T23" fmla="*/ 22 h 22"/>
              <a:gd name="T24" fmla="*/ 5 w 13"/>
              <a:gd name="T25" fmla="*/ 22 h 22"/>
              <a:gd name="T26" fmla="*/ 4 w 13"/>
              <a:gd name="T27" fmla="*/ 22 h 22"/>
              <a:gd name="T28" fmla="*/ 2 w 13"/>
              <a:gd name="T29" fmla="*/ 20 h 22"/>
              <a:gd name="T30" fmla="*/ 0 w 13"/>
              <a:gd name="T31" fmla="*/ 19 h 22"/>
              <a:gd name="T32" fmla="*/ 0 w 13"/>
              <a:gd name="T33" fmla="*/ 17 h 22"/>
              <a:gd name="T34" fmla="*/ 0 w 13"/>
              <a:gd name="T35" fmla="*/ 15 h 22"/>
              <a:gd name="T36" fmla="*/ 0 w 13"/>
              <a:gd name="T37" fmla="*/ 13 h 22"/>
              <a:gd name="T38" fmla="*/ 0 w 13"/>
              <a:gd name="T39" fmla="*/ 11 h 22"/>
              <a:gd name="T40" fmla="*/ 2 w 13"/>
              <a:gd name="T41" fmla="*/ 9 h 22"/>
              <a:gd name="T42" fmla="*/ 2 w 13"/>
              <a:gd name="T43" fmla="*/ 8 h 22"/>
              <a:gd name="T44" fmla="*/ 4 w 13"/>
              <a:gd name="T45" fmla="*/ 6 h 22"/>
              <a:gd name="T46" fmla="*/ 5 w 13"/>
              <a:gd name="T47" fmla="*/ 4 h 22"/>
              <a:gd name="T48" fmla="*/ 7 w 13"/>
              <a:gd name="T49" fmla="*/ 4 h 22"/>
              <a:gd name="T50" fmla="*/ 9 w 13"/>
              <a:gd name="T51" fmla="*/ 2 h 22"/>
              <a:gd name="T52" fmla="*/ 11 w 13"/>
              <a:gd name="T53" fmla="*/ 2 h 22"/>
              <a:gd name="T54" fmla="*/ 13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8"/>
                </a:lnTo>
                <a:lnTo>
                  <a:pt x="11" y="9"/>
                </a:lnTo>
                <a:lnTo>
                  <a:pt x="11" y="11"/>
                </a:lnTo>
                <a:lnTo>
                  <a:pt x="11" y="13"/>
                </a:lnTo>
                <a:lnTo>
                  <a:pt x="11" y="15"/>
                </a:lnTo>
                <a:lnTo>
                  <a:pt x="11" y="17"/>
                </a:lnTo>
                <a:lnTo>
                  <a:pt x="9" y="19"/>
                </a:lnTo>
                <a:lnTo>
                  <a:pt x="7" y="20"/>
                </a:lnTo>
                <a:lnTo>
                  <a:pt x="7" y="22"/>
                </a:lnTo>
                <a:lnTo>
                  <a:pt x="5" y="22"/>
                </a:lnTo>
                <a:lnTo>
                  <a:pt x="4" y="22"/>
                </a:lnTo>
                <a:lnTo>
                  <a:pt x="2" y="20"/>
                </a:lnTo>
                <a:lnTo>
                  <a:pt x="0" y="19"/>
                </a:lnTo>
                <a:lnTo>
                  <a:pt x="0" y="17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2" y="9"/>
                </a:lnTo>
                <a:lnTo>
                  <a:pt x="2" y="8"/>
                </a:lnTo>
                <a:lnTo>
                  <a:pt x="4" y="6"/>
                </a:lnTo>
                <a:lnTo>
                  <a:pt x="5" y="4"/>
                </a:lnTo>
                <a:lnTo>
                  <a:pt x="7" y="4"/>
                </a:lnTo>
                <a:lnTo>
                  <a:pt x="9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19" name="Freeform 75"/>
          <p:cNvSpPr>
            <a:spLocks/>
          </p:cNvSpPr>
          <p:nvPr/>
        </p:nvSpPr>
        <p:spPr bwMode="auto">
          <a:xfrm>
            <a:off x="8102600" y="3667125"/>
            <a:ext cx="11113" cy="17463"/>
          </a:xfrm>
          <a:custGeom>
            <a:avLst/>
            <a:gdLst>
              <a:gd name="T0" fmla="*/ 13 w 13"/>
              <a:gd name="T1" fmla="*/ 0 h 23"/>
              <a:gd name="T2" fmla="*/ 11 w 13"/>
              <a:gd name="T3" fmla="*/ 2 h 23"/>
              <a:gd name="T4" fmla="*/ 11 w 13"/>
              <a:gd name="T5" fmla="*/ 4 h 23"/>
              <a:gd name="T6" fmla="*/ 11 w 13"/>
              <a:gd name="T7" fmla="*/ 8 h 23"/>
              <a:gd name="T8" fmla="*/ 11 w 13"/>
              <a:gd name="T9" fmla="*/ 10 h 23"/>
              <a:gd name="T10" fmla="*/ 11 w 13"/>
              <a:gd name="T11" fmla="*/ 12 h 23"/>
              <a:gd name="T12" fmla="*/ 11 w 13"/>
              <a:gd name="T13" fmla="*/ 13 h 23"/>
              <a:gd name="T14" fmla="*/ 11 w 13"/>
              <a:gd name="T15" fmla="*/ 15 h 23"/>
              <a:gd name="T16" fmla="*/ 11 w 13"/>
              <a:gd name="T17" fmla="*/ 17 h 23"/>
              <a:gd name="T18" fmla="*/ 9 w 13"/>
              <a:gd name="T19" fmla="*/ 19 h 23"/>
              <a:gd name="T20" fmla="*/ 7 w 13"/>
              <a:gd name="T21" fmla="*/ 21 h 23"/>
              <a:gd name="T22" fmla="*/ 7 w 13"/>
              <a:gd name="T23" fmla="*/ 23 h 23"/>
              <a:gd name="T24" fmla="*/ 5 w 13"/>
              <a:gd name="T25" fmla="*/ 23 h 23"/>
              <a:gd name="T26" fmla="*/ 4 w 13"/>
              <a:gd name="T27" fmla="*/ 23 h 23"/>
              <a:gd name="T28" fmla="*/ 2 w 13"/>
              <a:gd name="T29" fmla="*/ 21 h 23"/>
              <a:gd name="T30" fmla="*/ 0 w 13"/>
              <a:gd name="T31" fmla="*/ 19 h 23"/>
              <a:gd name="T32" fmla="*/ 0 w 13"/>
              <a:gd name="T33" fmla="*/ 17 h 23"/>
              <a:gd name="T34" fmla="*/ 0 w 13"/>
              <a:gd name="T35" fmla="*/ 15 h 23"/>
              <a:gd name="T36" fmla="*/ 0 w 13"/>
              <a:gd name="T37" fmla="*/ 13 h 23"/>
              <a:gd name="T38" fmla="*/ 0 w 13"/>
              <a:gd name="T39" fmla="*/ 12 h 23"/>
              <a:gd name="T40" fmla="*/ 2 w 13"/>
              <a:gd name="T41" fmla="*/ 10 h 23"/>
              <a:gd name="T42" fmla="*/ 2 w 13"/>
              <a:gd name="T43" fmla="*/ 8 h 23"/>
              <a:gd name="T44" fmla="*/ 4 w 13"/>
              <a:gd name="T45" fmla="*/ 6 h 23"/>
              <a:gd name="T46" fmla="*/ 5 w 13"/>
              <a:gd name="T47" fmla="*/ 4 h 23"/>
              <a:gd name="T48" fmla="*/ 7 w 13"/>
              <a:gd name="T49" fmla="*/ 4 h 23"/>
              <a:gd name="T50" fmla="*/ 9 w 13"/>
              <a:gd name="T51" fmla="*/ 2 h 23"/>
              <a:gd name="T52" fmla="*/ 11 w 13"/>
              <a:gd name="T53" fmla="*/ 2 h 23"/>
              <a:gd name="T54" fmla="*/ 13 w 13"/>
              <a:gd name="T55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3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8"/>
                </a:lnTo>
                <a:lnTo>
                  <a:pt x="11" y="10"/>
                </a:lnTo>
                <a:lnTo>
                  <a:pt x="11" y="12"/>
                </a:lnTo>
                <a:lnTo>
                  <a:pt x="11" y="13"/>
                </a:lnTo>
                <a:lnTo>
                  <a:pt x="11" y="15"/>
                </a:lnTo>
                <a:lnTo>
                  <a:pt x="11" y="17"/>
                </a:lnTo>
                <a:lnTo>
                  <a:pt x="9" y="19"/>
                </a:lnTo>
                <a:lnTo>
                  <a:pt x="7" y="21"/>
                </a:lnTo>
                <a:lnTo>
                  <a:pt x="7" y="23"/>
                </a:lnTo>
                <a:lnTo>
                  <a:pt x="5" y="23"/>
                </a:lnTo>
                <a:lnTo>
                  <a:pt x="4" y="23"/>
                </a:lnTo>
                <a:lnTo>
                  <a:pt x="2" y="21"/>
                </a:lnTo>
                <a:lnTo>
                  <a:pt x="0" y="19"/>
                </a:lnTo>
                <a:lnTo>
                  <a:pt x="0" y="17"/>
                </a:lnTo>
                <a:lnTo>
                  <a:pt x="0" y="15"/>
                </a:lnTo>
                <a:lnTo>
                  <a:pt x="0" y="13"/>
                </a:lnTo>
                <a:lnTo>
                  <a:pt x="0" y="12"/>
                </a:lnTo>
                <a:lnTo>
                  <a:pt x="2" y="10"/>
                </a:lnTo>
                <a:lnTo>
                  <a:pt x="2" y="8"/>
                </a:lnTo>
                <a:lnTo>
                  <a:pt x="4" y="6"/>
                </a:lnTo>
                <a:lnTo>
                  <a:pt x="5" y="4"/>
                </a:lnTo>
                <a:lnTo>
                  <a:pt x="7" y="4"/>
                </a:lnTo>
                <a:lnTo>
                  <a:pt x="9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20" name="Freeform 76"/>
          <p:cNvSpPr>
            <a:spLocks/>
          </p:cNvSpPr>
          <p:nvPr/>
        </p:nvSpPr>
        <p:spPr bwMode="auto">
          <a:xfrm>
            <a:off x="8102600" y="3616325"/>
            <a:ext cx="7938" cy="11113"/>
          </a:xfrm>
          <a:custGeom>
            <a:avLst/>
            <a:gdLst>
              <a:gd name="T0" fmla="*/ 9 w 9"/>
              <a:gd name="T1" fmla="*/ 0 h 13"/>
              <a:gd name="T2" fmla="*/ 7 w 9"/>
              <a:gd name="T3" fmla="*/ 0 h 13"/>
              <a:gd name="T4" fmla="*/ 7 w 9"/>
              <a:gd name="T5" fmla="*/ 2 h 13"/>
              <a:gd name="T6" fmla="*/ 9 w 9"/>
              <a:gd name="T7" fmla="*/ 4 h 13"/>
              <a:gd name="T8" fmla="*/ 9 w 9"/>
              <a:gd name="T9" fmla="*/ 6 h 13"/>
              <a:gd name="T10" fmla="*/ 9 w 9"/>
              <a:gd name="T11" fmla="*/ 6 h 13"/>
              <a:gd name="T12" fmla="*/ 7 w 9"/>
              <a:gd name="T13" fmla="*/ 7 h 13"/>
              <a:gd name="T14" fmla="*/ 7 w 9"/>
              <a:gd name="T15" fmla="*/ 9 h 13"/>
              <a:gd name="T16" fmla="*/ 7 w 9"/>
              <a:gd name="T17" fmla="*/ 9 h 13"/>
              <a:gd name="T18" fmla="*/ 7 w 9"/>
              <a:gd name="T19" fmla="*/ 11 h 13"/>
              <a:gd name="T20" fmla="*/ 5 w 9"/>
              <a:gd name="T21" fmla="*/ 11 h 13"/>
              <a:gd name="T22" fmla="*/ 5 w 9"/>
              <a:gd name="T23" fmla="*/ 13 h 13"/>
              <a:gd name="T24" fmla="*/ 4 w 9"/>
              <a:gd name="T25" fmla="*/ 13 h 13"/>
              <a:gd name="T26" fmla="*/ 2 w 9"/>
              <a:gd name="T27" fmla="*/ 13 h 13"/>
              <a:gd name="T28" fmla="*/ 2 w 9"/>
              <a:gd name="T29" fmla="*/ 11 h 13"/>
              <a:gd name="T30" fmla="*/ 0 w 9"/>
              <a:gd name="T31" fmla="*/ 11 h 13"/>
              <a:gd name="T32" fmla="*/ 0 w 9"/>
              <a:gd name="T33" fmla="*/ 9 h 13"/>
              <a:gd name="T34" fmla="*/ 0 w 9"/>
              <a:gd name="T35" fmla="*/ 7 h 13"/>
              <a:gd name="T36" fmla="*/ 0 w 9"/>
              <a:gd name="T37" fmla="*/ 7 h 13"/>
              <a:gd name="T38" fmla="*/ 0 w 9"/>
              <a:gd name="T39" fmla="*/ 6 h 13"/>
              <a:gd name="T40" fmla="*/ 2 w 9"/>
              <a:gd name="T41" fmla="*/ 4 h 13"/>
              <a:gd name="T42" fmla="*/ 2 w 9"/>
              <a:gd name="T43" fmla="*/ 4 h 13"/>
              <a:gd name="T44" fmla="*/ 2 w 9"/>
              <a:gd name="T45" fmla="*/ 4 h 13"/>
              <a:gd name="T46" fmla="*/ 4 w 9"/>
              <a:gd name="T47" fmla="*/ 2 h 13"/>
              <a:gd name="T48" fmla="*/ 5 w 9"/>
              <a:gd name="T49" fmla="*/ 2 h 13"/>
              <a:gd name="T50" fmla="*/ 5 w 9"/>
              <a:gd name="T51" fmla="*/ 2 h 13"/>
              <a:gd name="T52" fmla="*/ 7 w 9"/>
              <a:gd name="T53" fmla="*/ 0 h 13"/>
              <a:gd name="T54" fmla="*/ 9 w 9"/>
              <a:gd name="T5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13">
                <a:moveTo>
                  <a:pt x="9" y="0"/>
                </a:moveTo>
                <a:lnTo>
                  <a:pt x="7" y="0"/>
                </a:lnTo>
                <a:lnTo>
                  <a:pt x="7" y="2"/>
                </a:lnTo>
                <a:lnTo>
                  <a:pt x="9" y="4"/>
                </a:lnTo>
                <a:lnTo>
                  <a:pt x="9" y="6"/>
                </a:lnTo>
                <a:lnTo>
                  <a:pt x="9" y="6"/>
                </a:lnTo>
                <a:lnTo>
                  <a:pt x="7" y="7"/>
                </a:lnTo>
                <a:lnTo>
                  <a:pt x="7" y="9"/>
                </a:lnTo>
                <a:lnTo>
                  <a:pt x="7" y="9"/>
                </a:lnTo>
                <a:lnTo>
                  <a:pt x="7" y="11"/>
                </a:lnTo>
                <a:lnTo>
                  <a:pt x="5" y="11"/>
                </a:lnTo>
                <a:lnTo>
                  <a:pt x="5" y="13"/>
                </a:lnTo>
                <a:lnTo>
                  <a:pt x="4" y="13"/>
                </a:lnTo>
                <a:lnTo>
                  <a:pt x="2" y="13"/>
                </a:lnTo>
                <a:lnTo>
                  <a:pt x="2" y="11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6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21" name="Freeform 77"/>
          <p:cNvSpPr>
            <a:spLocks/>
          </p:cNvSpPr>
          <p:nvPr/>
        </p:nvSpPr>
        <p:spPr bwMode="auto">
          <a:xfrm>
            <a:off x="8102600" y="3725863"/>
            <a:ext cx="11113" cy="17462"/>
          </a:xfrm>
          <a:custGeom>
            <a:avLst/>
            <a:gdLst>
              <a:gd name="T0" fmla="*/ 13 w 13"/>
              <a:gd name="T1" fmla="*/ 0 h 22"/>
              <a:gd name="T2" fmla="*/ 11 w 13"/>
              <a:gd name="T3" fmla="*/ 2 h 22"/>
              <a:gd name="T4" fmla="*/ 11 w 13"/>
              <a:gd name="T5" fmla="*/ 4 h 22"/>
              <a:gd name="T6" fmla="*/ 11 w 13"/>
              <a:gd name="T7" fmla="*/ 7 h 22"/>
              <a:gd name="T8" fmla="*/ 11 w 13"/>
              <a:gd name="T9" fmla="*/ 9 h 22"/>
              <a:gd name="T10" fmla="*/ 11 w 13"/>
              <a:gd name="T11" fmla="*/ 11 h 22"/>
              <a:gd name="T12" fmla="*/ 11 w 13"/>
              <a:gd name="T13" fmla="*/ 13 h 22"/>
              <a:gd name="T14" fmla="*/ 11 w 13"/>
              <a:gd name="T15" fmla="*/ 15 h 22"/>
              <a:gd name="T16" fmla="*/ 11 w 13"/>
              <a:gd name="T17" fmla="*/ 16 h 22"/>
              <a:gd name="T18" fmla="*/ 9 w 13"/>
              <a:gd name="T19" fmla="*/ 18 h 22"/>
              <a:gd name="T20" fmla="*/ 7 w 13"/>
              <a:gd name="T21" fmla="*/ 20 h 22"/>
              <a:gd name="T22" fmla="*/ 7 w 13"/>
              <a:gd name="T23" fmla="*/ 22 h 22"/>
              <a:gd name="T24" fmla="*/ 5 w 13"/>
              <a:gd name="T25" fmla="*/ 22 h 22"/>
              <a:gd name="T26" fmla="*/ 4 w 13"/>
              <a:gd name="T27" fmla="*/ 22 h 22"/>
              <a:gd name="T28" fmla="*/ 2 w 13"/>
              <a:gd name="T29" fmla="*/ 20 h 22"/>
              <a:gd name="T30" fmla="*/ 0 w 13"/>
              <a:gd name="T31" fmla="*/ 18 h 22"/>
              <a:gd name="T32" fmla="*/ 0 w 13"/>
              <a:gd name="T33" fmla="*/ 16 h 22"/>
              <a:gd name="T34" fmla="*/ 0 w 13"/>
              <a:gd name="T35" fmla="*/ 15 h 22"/>
              <a:gd name="T36" fmla="*/ 0 w 13"/>
              <a:gd name="T37" fmla="*/ 13 h 22"/>
              <a:gd name="T38" fmla="*/ 0 w 13"/>
              <a:gd name="T39" fmla="*/ 11 h 22"/>
              <a:gd name="T40" fmla="*/ 2 w 13"/>
              <a:gd name="T41" fmla="*/ 9 h 22"/>
              <a:gd name="T42" fmla="*/ 2 w 13"/>
              <a:gd name="T43" fmla="*/ 7 h 22"/>
              <a:gd name="T44" fmla="*/ 4 w 13"/>
              <a:gd name="T45" fmla="*/ 5 h 22"/>
              <a:gd name="T46" fmla="*/ 5 w 13"/>
              <a:gd name="T47" fmla="*/ 4 h 22"/>
              <a:gd name="T48" fmla="*/ 7 w 13"/>
              <a:gd name="T49" fmla="*/ 4 h 22"/>
              <a:gd name="T50" fmla="*/ 9 w 13"/>
              <a:gd name="T51" fmla="*/ 2 h 22"/>
              <a:gd name="T52" fmla="*/ 11 w 13"/>
              <a:gd name="T53" fmla="*/ 2 h 22"/>
              <a:gd name="T54" fmla="*/ 13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7"/>
                </a:lnTo>
                <a:lnTo>
                  <a:pt x="11" y="9"/>
                </a:lnTo>
                <a:lnTo>
                  <a:pt x="11" y="11"/>
                </a:lnTo>
                <a:lnTo>
                  <a:pt x="11" y="13"/>
                </a:lnTo>
                <a:lnTo>
                  <a:pt x="11" y="15"/>
                </a:lnTo>
                <a:lnTo>
                  <a:pt x="11" y="16"/>
                </a:lnTo>
                <a:lnTo>
                  <a:pt x="9" y="18"/>
                </a:lnTo>
                <a:lnTo>
                  <a:pt x="7" y="20"/>
                </a:lnTo>
                <a:lnTo>
                  <a:pt x="7" y="22"/>
                </a:lnTo>
                <a:lnTo>
                  <a:pt x="5" y="22"/>
                </a:lnTo>
                <a:lnTo>
                  <a:pt x="4" y="22"/>
                </a:lnTo>
                <a:lnTo>
                  <a:pt x="2" y="20"/>
                </a:lnTo>
                <a:lnTo>
                  <a:pt x="0" y="18"/>
                </a:lnTo>
                <a:lnTo>
                  <a:pt x="0" y="16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2" y="9"/>
                </a:lnTo>
                <a:lnTo>
                  <a:pt x="2" y="7"/>
                </a:lnTo>
                <a:lnTo>
                  <a:pt x="4" y="5"/>
                </a:lnTo>
                <a:lnTo>
                  <a:pt x="5" y="4"/>
                </a:lnTo>
                <a:lnTo>
                  <a:pt x="7" y="4"/>
                </a:lnTo>
                <a:lnTo>
                  <a:pt x="9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22" name="Freeform 78"/>
          <p:cNvSpPr>
            <a:spLocks/>
          </p:cNvSpPr>
          <p:nvPr/>
        </p:nvSpPr>
        <p:spPr bwMode="auto">
          <a:xfrm>
            <a:off x="8102600" y="3746500"/>
            <a:ext cx="11113" cy="17463"/>
          </a:xfrm>
          <a:custGeom>
            <a:avLst/>
            <a:gdLst>
              <a:gd name="T0" fmla="*/ 13 w 13"/>
              <a:gd name="T1" fmla="*/ 0 h 22"/>
              <a:gd name="T2" fmla="*/ 11 w 13"/>
              <a:gd name="T3" fmla="*/ 1 h 22"/>
              <a:gd name="T4" fmla="*/ 11 w 13"/>
              <a:gd name="T5" fmla="*/ 3 h 22"/>
              <a:gd name="T6" fmla="*/ 11 w 13"/>
              <a:gd name="T7" fmla="*/ 7 h 22"/>
              <a:gd name="T8" fmla="*/ 11 w 13"/>
              <a:gd name="T9" fmla="*/ 9 h 22"/>
              <a:gd name="T10" fmla="*/ 11 w 13"/>
              <a:gd name="T11" fmla="*/ 11 h 22"/>
              <a:gd name="T12" fmla="*/ 11 w 13"/>
              <a:gd name="T13" fmla="*/ 12 h 22"/>
              <a:gd name="T14" fmla="*/ 11 w 13"/>
              <a:gd name="T15" fmla="*/ 14 h 22"/>
              <a:gd name="T16" fmla="*/ 11 w 13"/>
              <a:gd name="T17" fmla="*/ 16 h 22"/>
              <a:gd name="T18" fmla="*/ 9 w 13"/>
              <a:gd name="T19" fmla="*/ 18 h 22"/>
              <a:gd name="T20" fmla="*/ 7 w 13"/>
              <a:gd name="T21" fmla="*/ 20 h 22"/>
              <a:gd name="T22" fmla="*/ 7 w 13"/>
              <a:gd name="T23" fmla="*/ 22 h 22"/>
              <a:gd name="T24" fmla="*/ 5 w 13"/>
              <a:gd name="T25" fmla="*/ 22 h 22"/>
              <a:gd name="T26" fmla="*/ 4 w 13"/>
              <a:gd name="T27" fmla="*/ 22 h 22"/>
              <a:gd name="T28" fmla="*/ 2 w 13"/>
              <a:gd name="T29" fmla="*/ 20 h 22"/>
              <a:gd name="T30" fmla="*/ 0 w 13"/>
              <a:gd name="T31" fmla="*/ 18 h 22"/>
              <a:gd name="T32" fmla="*/ 0 w 13"/>
              <a:gd name="T33" fmla="*/ 16 h 22"/>
              <a:gd name="T34" fmla="*/ 0 w 13"/>
              <a:gd name="T35" fmla="*/ 14 h 22"/>
              <a:gd name="T36" fmla="*/ 0 w 13"/>
              <a:gd name="T37" fmla="*/ 12 h 22"/>
              <a:gd name="T38" fmla="*/ 0 w 13"/>
              <a:gd name="T39" fmla="*/ 11 h 22"/>
              <a:gd name="T40" fmla="*/ 2 w 13"/>
              <a:gd name="T41" fmla="*/ 9 h 22"/>
              <a:gd name="T42" fmla="*/ 2 w 13"/>
              <a:gd name="T43" fmla="*/ 7 h 22"/>
              <a:gd name="T44" fmla="*/ 4 w 13"/>
              <a:gd name="T45" fmla="*/ 5 h 22"/>
              <a:gd name="T46" fmla="*/ 5 w 13"/>
              <a:gd name="T47" fmla="*/ 3 h 22"/>
              <a:gd name="T48" fmla="*/ 7 w 13"/>
              <a:gd name="T49" fmla="*/ 3 h 22"/>
              <a:gd name="T50" fmla="*/ 9 w 13"/>
              <a:gd name="T51" fmla="*/ 1 h 22"/>
              <a:gd name="T52" fmla="*/ 11 w 13"/>
              <a:gd name="T53" fmla="*/ 1 h 22"/>
              <a:gd name="T54" fmla="*/ 13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13" y="0"/>
                </a:moveTo>
                <a:lnTo>
                  <a:pt x="11" y="1"/>
                </a:lnTo>
                <a:lnTo>
                  <a:pt x="11" y="3"/>
                </a:lnTo>
                <a:lnTo>
                  <a:pt x="11" y="7"/>
                </a:lnTo>
                <a:lnTo>
                  <a:pt x="11" y="9"/>
                </a:lnTo>
                <a:lnTo>
                  <a:pt x="11" y="11"/>
                </a:lnTo>
                <a:lnTo>
                  <a:pt x="11" y="12"/>
                </a:lnTo>
                <a:lnTo>
                  <a:pt x="11" y="14"/>
                </a:lnTo>
                <a:lnTo>
                  <a:pt x="11" y="16"/>
                </a:lnTo>
                <a:lnTo>
                  <a:pt x="9" y="18"/>
                </a:lnTo>
                <a:lnTo>
                  <a:pt x="7" y="20"/>
                </a:lnTo>
                <a:lnTo>
                  <a:pt x="7" y="22"/>
                </a:lnTo>
                <a:lnTo>
                  <a:pt x="5" y="22"/>
                </a:lnTo>
                <a:lnTo>
                  <a:pt x="4" y="22"/>
                </a:lnTo>
                <a:lnTo>
                  <a:pt x="2" y="20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11"/>
                </a:lnTo>
                <a:lnTo>
                  <a:pt x="2" y="9"/>
                </a:lnTo>
                <a:lnTo>
                  <a:pt x="2" y="7"/>
                </a:lnTo>
                <a:lnTo>
                  <a:pt x="4" y="5"/>
                </a:lnTo>
                <a:lnTo>
                  <a:pt x="5" y="3"/>
                </a:lnTo>
                <a:lnTo>
                  <a:pt x="7" y="3"/>
                </a:lnTo>
                <a:lnTo>
                  <a:pt x="9" y="1"/>
                </a:lnTo>
                <a:lnTo>
                  <a:pt x="11" y="1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23" name="Freeform 79"/>
          <p:cNvSpPr>
            <a:spLocks/>
          </p:cNvSpPr>
          <p:nvPr/>
        </p:nvSpPr>
        <p:spPr bwMode="auto">
          <a:xfrm>
            <a:off x="8102600" y="3770313"/>
            <a:ext cx="11113" cy="17462"/>
          </a:xfrm>
          <a:custGeom>
            <a:avLst/>
            <a:gdLst>
              <a:gd name="T0" fmla="*/ 13 w 13"/>
              <a:gd name="T1" fmla="*/ 0 h 22"/>
              <a:gd name="T2" fmla="*/ 11 w 13"/>
              <a:gd name="T3" fmla="*/ 2 h 22"/>
              <a:gd name="T4" fmla="*/ 11 w 13"/>
              <a:gd name="T5" fmla="*/ 4 h 22"/>
              <a:gd name="T6" fmla="*/ 11 w 13"/>
              <a:gd name="T7" fmla="*/ 7 h 22"/>
              <a:gd name="T8" fmla="*/ 11 w 13"/>
              <a:gd name="T9" fmla="*/ 9 h 22"/>
              <a:gd name="T10" fmla="*/ 11 w 13"/>
              <a:gd name="T11" fmla="*/ 11 h 22"/>
              <a:gd name="T12" fmla="*/ 11 w 13"/>
              <a:gd name="T13" fmla="*/ 13 h 22"/>
              <a:gd name="T14" fmla="*/ 11 w 13"/>
              <a:gd name="T15" fmla="*/ 15 h 22"/>
              <a:gd name="T16" fmla="*/ 11 w 13"/>
              <a:gd name="T17" fmla="*/ 17 h 22"/>
              <a:gd name="T18" fmla="*/ 9 w 13"/>
              <a:gd name="T19" fmla="*/ 18 h 22"/>
              <a:gd name="T20" fmla="*/ 7 w 13"/>
              <a:gd name="T21" fmla="*/ 20 h 22"/>
              <a:gd name="T22" fmla="*/ 7 w 13"/>
              <a:gd name="T23" fmla="*/ 22 h 22"/>
              <a:gd name="T24" fmla="*/ 6 w 13"/>
              <a:gd name="T25" fmla="*/ 22 h 22"/>
              <a:gd name="T26" fmla="*/ 4 w 13"/>
              <a:gd name="T27" fmla="*/ 22 h 22"/>
              <a:gd name="T28" fmla="*/ 2 w 13"/>
              <a:gd name="T29" fmla="*/ 20 h 22"/>
              <a:gd name="T30" fmla="*/ 0 w 13"/>
              <a:gd name="T31" fmla="*/ 18 h 22"/>
              <a:gd name="T32" fmla="*/ 0 w 13"/>
              <a:gd name="T33" fmla="*/ 17 h 22"/>
              <a:gd name="T34" fmla="*/ 0 w 13"/>
              <a:gd name="T35" fmla="*/ 15 h 22"/>
              <a:gd name="T36" fmla="*/ 0 w 13"/>
              <a:gd name="T37" fmla="*/ 13 h 22"/>
              <a:gd name="T38" fmla="*/ 0 w 13"/>
              <a:gd name="T39" fmla="*/ 11 h 22"/>
              <a:gd name="T40" fmla="*/ 2 w 13"/>
              <a:gd name="T41" fmla="*/ 9 h 22"/>
              <a:gd name="T42" fmla="*/ 2 w 13"/>
              <a:gd name="T43" fmla="*/ 7 h 22"/>
              <a:gd name="T44" fmla="*/ 4 w 13"/>
              <a:gd name="T45" fmla="*/ 6 h 22"/>
              <a:gd name="T46" fmla="*/ 6 w 13"/>
              <a:gd name="T47" fmla="*/ 4 h 22"/>
              <a:gd name="T48" fmla="*/ 7 w 13"/>
              <a:gd name="T49" fmla="*/ 4 h 22"/>
              <a:gd name="T50" fmla="*/ 9 w 13"/>
              <a:gd name="T51" fmla="*/ 2 h 22"/>
              <a:gd name="T52" fmla="*/ 11 w 13"/>
              <a:gd name="T53" fmla="*/ 2 h 22"/>
              <a:gd name="T54" fmla="*/ 13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7"/>
                </a:lnTo>
                <a:lnTo>
                  <a:pt x="11" y="9"/>
                </a:lnTo>
                <a:lnTo>
                  <a:pt x="11" y="11"/>
                </a:lnTo>
                <a:lnTo>
                  <a:pt x="11" y="13"/>
                </a:lnTo>
                <a:lnTo>
                  <a:pt x="11" y="15"/>
                </a:lnTo>
                <a:lnTo>
                  <a:pt x="11" y="17"/>
                </a:lnTo>
                <a:lnTo>
                  <a:pt x="9" y="18"/>
                </a:lnTo>
                <a:lnTo>
                  <a:pt x="7" y="20"/>
                </a:lnTo>
                <a:lnTo>
                  <a:pt x="7" y="22"/>
                </a:lnTo>
                <a:lnTo>
                  <a:pt x="6" y="22"/>
                </a:lnTo>
                <a:lnTo>
                  <a:pt x="4" y="22"/>
                </a:lnTo>
                <a:lnTo>
                  <a:pt x="2" y="20"/>
                </a:lnTo>
                <a:lnTo>
                  <a:pt x="0" y="18"/>
                </a:lnTo>
                <a:lnTo>
                  <a:pt x="0" y="17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2" y="9"/>
                </a:lnTo>
                <a:lnTo>
                  <a:pt x="2" y="7"/>
                </a:lnTo>
                <a:lnTo>
                  <a:pt x="4" y="6"/>
                </a:lnTo>
                <a:lnTo>
                  <a:pt x="6" y="4"/>
                </a:lnTo>
                <a:lnTo>
                  <a:pt x="7" y="4"/>
                </a:lnTo>
                <a:lnTo>
                  <a:pt x="9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24" name="Freeform 80"/>
          <p:cNvSpPr>
            <a:spLocks/>
          </p:cNvSpPr>
          <p:nvPr/>
        </p:nvSpPr>
        <p:spPr bwMode="auto">
          <a:xfrm>
            <a:off x="8102600" y="3790950"/>
            <a:ext cx="11113" cy="15875"/>
          </a:xfrm>
          <a:custGeom>
            <a:avLst/>
            <a:gdLst>
              <a:gd name="T0" fmla="*/ 13 w 13"/>
              <a:gd name="T1" fmla="*/ 0 h 20"/>
              <a:gd name="T2" fmla="*/ 11 w 13"/>
              <a:gd name="T3" fmla="*/ 2 h 20"/>
              <a:gd name="T4" fmla="*/ 11 w 13"/>
              <a:gd name="T5" fmla="*/ 3 h 20"/>
              <a:gd name="T6" fmla="*/ 11 w 13"/>
              <a:gd name="T7" fmla="*/ 5 h 20"/>
              <a:gd name="T8" fmla="*/ 11 w 13"/>
              <a:gd name="T9" fmla="*/ 7 h 20"/>
              <a:gd name="T10" fmla="*/ 11 w 13"/>
              <a:gd name="T11" fmla="*/ 9 h 20"/>
              <a:gd name="T12" fmla="*/ 11 w 13"/>
              <a:gd name="T13" fmla="*/ 13 h 20"/>
              <a:gd name="T14" fmla="*/ 11 w 13"/>
              <a:gd name="T15" fmla="*/ 14 h 20"/>
              <a:gd name="T16" fmla="*/ 11 w 13"/>
              <a:gd name="T17" fmla="*/ 14 h 20"/>
              <a:gd name="T18" fmla="*/ 9 w 13"/>
              <a:gd name="T19" fmla="*/ 16 h 20"/>
              <a:gd name="T20" fmla="*/ 7 w 13"/>
              <a:gd name="T21" fmla="*/ 18 h 20"/>
              <a:gd name="T22" fmla="*/ 7 w 13"/>
              <a:gd name="T23" fmla="*/ 20 h 20"/>
              <a:gd name="T24" fmla="*/ 6 w 13"/>
              <a:gd name="T25" fmla="*/ 20 h 20"/>
              <a:gd name="T26" fmla="*/ 4 w 13"/>
              <a:gd name="T27" fmla="*/ 20 h 20"/>
              <a:gd name="T28" fmla="*/ 2 w 13"/>
              <a:gd name="T29" fmla="*/ 18 h 20"/>
              <a:gd name="T30" fmla="*/ 0 w 13"/>
              <a:gd name="T31" fmla="*/ 16 h 20"/>
              <a:gd name="T32" fmla="*/ 0 w 13"/>
              <a:gd name="T33" fmla="*/ 16 h 20"/>
              <a:gd name="T34" fmla="*/ 0 w 13"/>
              <a:gd name="T35" fmla="*/ 13 h 20"/>
              <a:gd name="T36" fmla="*/ 0 w 13"/>
              <a:gd name="T37" fmla="*/ 11 h 20"/>
              <a:gd name="T38" fmla="*/ 0 w 13"/>
              <a:gd name="T39" fmla="*/ 9 h 20"/>
              <a:gd name="T40" fmla="*/ 2 w 13"/>
              <a:gd name="T41" fmla="*/ 7 h 20"/>
              <a:gd name="T42" fmla="*/ 2 w 13"/>
              <a:gd name="T43" fmla="*/ 5 h 20"/>
              <a:gd name="T44" fmla="*/ 4 w 13"/>
              <a:gd name="T45" fmla="*/ 5 h 20"/>
              <a:gd name="T46" fmla="*/ 6 w 13"/>
              <a:gd name="T47" fmla="*/ 3 h 20"/>
              <a:gd name="T48" fmla="*/ 7 w 13"/>
              <a:gd name="T49" fmla="*/ 3 h 20"/>
              <a:gd name="T50" fmla="*/ 9 w 13"/>
              <a:gd name="T51" fmla="*/ 2 h 20"/>
              <a:gd name="T52" fmla="*/ 11 w 13"/>
              <a:gd name="T53" fmla="*/ 2 h 20"/>
              <a:gd name="T54" fmla="*/ 13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13" y="0"/>
                </a:moveTo>
                <a:lnTo>
                  <a:pt x="11" y="2"/>
                </a:lnTo>
                <a:lnTo>
                  <a:pt x="11" y="3"/>
                </a:lnTo>
                <a:lnTo>
                  <a:pt x="11" y="5"/>
                </a:lnTo>
                <a:lnTo>
                  <a:pt x="11" y="7"/>
                </a:lnTo>
                <a:lnTo>
                  <a:pt x="11" y="9"/>
                </a:lnTo>
                <a:lnTo>
                  <a:pt x="11" y="13"/>
                </a:lnTo>
                <a:lnTo>
                  <a:pt x="11" y="14"/>
                </a:lnTo>
                <a:lnTo>
                  <a:pt x="11" y="14"/>
                </a:lnTo>
                <a:lnTo>
                  <a:pt x="9" y="16"/>
                </a:lnTo>
                <a:lnTo>
                  <a:pt x="7" y="18"/>
                </a:lnTo>
                <a:lnTo>
                  <a:pt x="7" y="20"/>
                </a:lnTo>
                <a:lnTo>
                  <a:pt x="6" y="20"/>
                </a:lnTo>
                <a:lnTo>
                  <a:pt x="4" y="20"/>
                </a:lnTo>
                <a:lnTo>
                  <a:pt x="2" y="18"/>
                </a:lnTo>
                <a:lnTo>
                  <a:pt x="0" y="16"/>
                </a:lnTo>
                <a:lnTo>
                  <a:pt x="0" y="16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2" y="7"/>
                </a:lnTo>
                <a:lnTo>
                  <a:pt x="2" y="5"/>
                </a:lnTo>
                <a:lnTo>
                  <a:pt x="4" y="5"/>
                </a:lnTo>
                <a:lnTo>
                  <a:pt x="6" y="3"/>
                </a:lnTo>
                <a:lnTo>
                  <a:pt x="7" y="3"/>
                </a:lnTo>
                <a:lnTo>
                  <a:pt x="9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25" name="Freeform 81"/>
          <p:cNvSpPr>
            <a:spLocks/>
          </p:cNvSpPr>
          <p:nvPr/>
        </p:nvSpPr>
        <p:spPr bwMode="auto">
          <a:xfrm>
            <a:off x="8091488" y="3779838"/>
            <a:ext cx="11112" cy="15875"/>
          </a:xfrm>
          <a:custGeom>
            <a:avLst/>
            <a:gdLst>
              <a:gd name="T0" fmla="*/ 0 w 13"/>
              <a:gd name="T1" fmla="*/ 0 h 20"/>
              <a:gd name="T2" fmla="*/ 0 w 13"/>
              <a:gd name="T3" fmla="*/ 2 h 20"/>
              <a:gd name="T4" fmla="*/ 0 w 13"/>
              <a:gd name="T5" fmla="*/ 4 h 20"/>
              <a:gd name="T6" fmla="*/ 0 w 13"/>
              <a:gd name="T7" fmla="*/ 6 h 20"/>
              <a:gd name="T8" fmla="*/ 0 w 13"/>
              <a:gd name="T9" fmla="*/ 7 h 20"/>
              <a:gd name="T10" fmla="*/ 0 w 13"/>
              <a:gd name="T11" fmla="*/ 9 h 20"/>
              <a:gd name="T12" fmla="*/ 0 w 13"/>
              <a:gd name="T13" fmla="*/ 13 h 20"/>
              <a:gd name="T14" fmla="*/ 0 w 13"/>
              <a:gd name="T15" fmla="*/ 15 h 20"/>
              <a:gd name="T16" fmla="*/ 2 w 13"/>
              <a:gd name="T17" fmla="*/ 15 h 20"/>
              <a:gd name="T18" fmla="*/ 2 w 13"/>
              <a:gd name="T19" fmla="*/ 17 h 20"/>
              <a:gd name="T20" fmla="*/ 4 w 13"/>
              <a:gd name="T21" fmla="*/ 18 h 20"/>
              <a:gd name="T22" fmla="*/ 6 w 13"/>
              <a:gd name="T23" fmla="*/ 20 h 20"/>
              <a:gd name="T24" fmla="*/ 8 w 13"/>
              <a:gd name="T25" fmla="*/ 20 h 20"/>
              <a:gd name="T26" fmla="*/ 9 w 13"/>
              <a:gd name="T27" fmla="*/ 20 h 20"/>
              <a:gd name="T28" fmla="*/ 11 w 13"/>
              <a:gd name="T29" fmla="*/ 18 h 20"/>
              <a:gd name="T30" fmla="*/ 11 w 13"/>
              <a:gd name="T31" fmla="*/ 17 h 20"/>
              <a:gd name="T32" fmla="*/ 13 w 13"/>
              <a:gd name="T33" fmla="*/ 17 h 20"/>
              <a:gd name="T34" fmla="*/ 13 w 13"/>
              <a:gd name="T35" fmla="*/ 13 h 20"/>
              <a:gd name="T36" fmla="*/ 11 w 13"/>
              <a:gd name="T37" fmla="*/ 11 h 20"/>
              <a:gd name="T38" fmla="*/ 11 w 13"/>
              <a:gd name="T39" fmla="*/ 9 h 20"/>
              <a:gd name="T40" fmla="*/ 11 w 13"/>
              <a:gd name="T41" fmla="*/ 7 h 20"/>
              <a:gd name="T42" fmla="*/ 9 w 13"/>
              <a:gd name="T43" fmla="*/ 6 h 20"/>
              <a:gd name="T44" fmla="*/ 8 w 13"/>
              <a:gd name="T45" fmla="*/ 6 h 20"/>
              <a:gd name="T46" fmla="*/ 6 w 13"/>
              <a:gd name="T47" fmla="*/ 4 h 20"/>
              <a:gd name="T48" fmla="*/ 4 w 13"/>
              <a:gd name="T49" fmla="*/ 4 h 20"/>
              <a:gd name="T50" fmla="*/ 2 w 13"/>
              <a:gd name="T51" fmla="*/ 2 h 20"/>
              <a:gd name="T52" fmla="*/ 2 w 13"/>
              <a:gd name="T53" fmla="*/ 2 h 20"/>
              <a:gd name="T54" fmla="*/ 0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7"/>
                </a:lnTo>
                <a:lnTo>
                  <a:pt x="0" y="9"/>
                </a:lnTo>
                <a:lnTo>
                  <a:pt x="0" y="13"/>
                </a:lnTo>
                <a:lnTo>
                  <a:pt x="0" y="15"/>
                </a:lnTo>
                <a:lnTo>
                  <a:pt x="2" y="15"/>
                </a:lnTo>
                <a:lnTo>
                  <a:pt x="2" y="17"/>
                </a:lnTo>
                <a:lnTo>
                  <a:pt x="4" y="18"/>
                </a:lnTo>
                <a:lnTo>
                  <a:pt x="6" y="20"/>
                </a:lnTo>
                <a:lnTo>
                  <a:pt x="8" y="20"/>
                </a:lnTo>
                <a:lnTo>
                  <a:pt x="9" y="20"/>
                </a:lnTo>
                <a:lnTo>
                  <a:pt x="11" y="18"/>
                </a:lnTo>
                <a:lnTo>
                  <a:pt x="11" y="17"/>
                </a:lnTo>
                <a:lnTo>
                  <a:pt x="13" y="17"/>
                </a:lnTo>
                <a:lnTo>
                  <a:pt x="13" y="13"/>
                </a:lnTo>
                <a:lnTo>
                  <a:pt x="11" y="11"/>
                </a:lnTo>
                <a:lnTo>
                  <a:pt x="11" y="9"/>
                </a:lnTo>
                <a:lnTo>
                  <a:pt x="11" y="7"/>
                </a:lnTo>
                <a:lnTo>
                  <a:pt x="9" y="6"/>
                </a:lnTo>
                <a:lnTo>
                  <a:pt x="8" y="6"/>
                </a:lnTo>
                <a:lnTo>
                  <a:pt x="6" y="4"/>
                </a:lnTo>
                <a:lnTo>
                  <a:pt x="4" y="4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26" name="Freeform 82"/>
          <p:cNvSpPr>
            <a:spLocks/>
          </p:cNvSpPr>
          <p:nvPr/>
        </p:nvSpPr>
        <p:spPr bwMode="auto">
          <a:xfrm>
            <a:off x="8094663" y="3800475"/>
            <a:ext cx="7937" cy="15875"/>
          </a:xfrm>
          <a:custGeom>
            <a:avLst/>
            <a:gdLst>
              <a:gd name="T0" fmla="*/ 0 w 13"/>
              <a:gd name="T1" fmla="*/ 0 h 20"/>
              <a:gd name="T2" fmla="*/ 0 w 13"/>
              <a:gd name="T3" fmla="*/ 1 h 20"/>
              <a:gd name="T4" fmla="*/ 0 w 13"/>
              <a:gd name="T5" fmla="*/ 3 h 20"/>
              <a:gd name="T6" fmla="*/ 0 w 13"/>
              <a:gd name="T7" fmla="*/ 5 h 20"/>
              <a:gd name="T8" fmla="*/ 0 w 13"/>
              <a:gd name="T9" fmla="*/ 7 h 20"/>
              <a:gd name="T10" fmla="*/ 0 w 13"/>
              <a:gd name="T11" fmla="*/ 9 h 20"/>
              <a:gd name="T12" fmla="*/ 0 w 13"/>
              <a:gd name="T13" fmla="*/ 13 h 20"/>
              <a:gd name="T14" fmla="*/ 0 w 13"/>
              <a:gd name="T15" fmla="*/ 14 h 20"/>
              <a:gd name="T16" fmla="*/ 2 w 13"/>
              <a:gd name="T17" fmla="*/ 14 h 20"/>
              <a:gd name="T18" fmla="*/ 2 w 13"/>
              <a:gd name="T19" fmla="*/ 16 h 20"/>
              <a:gd name="T20" fmla="*/ 4 w 13"/>
              <a:gd name="T21" fmla="*/ 18 h 20"/>
              <a:gd name="T22" fmla="*/ 6 w 13"/>
              <a:gd name="T23" fmla="*/ 20 h 20"/>
              <a:gd name="T24" fmla="*/ 7 w 13"/>
              <a:gd name="T25" fmla="*/ 20 h 20"/>
              <a:gd name="T26" fmla="*/ 9 w 13"/>
              <a:gd name="T27" fmla="*/ 20 h 20"/>
              <a:gd name="T28" fmla="*/ 11 w 13"/>
              <a:gd name="T29" fmla="*/ 18 h 20"/>
              <a:gd name="T30" fmla="*/ 11 w 13"/>
              <a:gd name="T31" fmla="*/ 16 h 20"/>
              <a:gd name="T32" fmla="*/ 13 w 13"/>
              <a:gd name="T33" fmla="*/ 16 h 20"/>
              <a:gd name="T34" fmla="*/ 13 w 13"/>
              <a:gd name="T35" fmla="*/ 13 h 20"/>
              <a:gd name="T36" fmla="*/ 11 w 13"/>
              <a:gd name="T37" fmla="*/ 11 h 20"/>
              <a:gd name="T38" fmla="*/ 11 w 13"/>
              <a:gd name="T39" fmla="*/ 9 h 20"/>
              <a:gd name="T40" fmla="*/ 11 w 13"/>
              <a:gd name="T41" fmla="*/ 7 h 20"/>
              <a:gd name="T42" fmla="*/ 9 w 13"/>
              <a:gd name="T43" fmla="*/ 5 h 20"/>
              <a:gd name="T44" fmla="*/ 7 w 13"/>
              <a:gd name="T45" fmla="*/ 5 h 20"/>
              <a:gd name="T46" fmla="*/ 6 w 13"/>
              <a:gd name="T47" fmla="*/ 3 h 20"/>
              <a:gd name="T48" fmla="*/ 4 w 13"/>
              <a:gd name="T49" fmla="*/ 3 h 20"/>
              <a:gd name="T50" fmla="*/ 2 w 13"/>
              <a:gd name="T51" fmla="*/ 1 h 20"/>
              <a:gd name="T52" fmla="*/ 2 w 13"/>
              <a:gd name="T53" fmla="*/ 1 h 20"/>
              <a:gd name="T54" fmla="*/ 0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0" y="0"/>
                </a:moveTo>
                <a:lnTo>
                  <a:pt x="0" y="1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3"/>
                </a:lnTo>
                <a:lnTo>
                  <a:pt x="0" y="14"/>
                </a:lnTo>
                <a:lnTo>
                  <a:pt x="2" y="14"/>
                </a:lnTo>
                <a:lnTo>
                  <a:pt x="2" y="16"/>
                </a:lnTo>
                <a:lnTo>
                  <a:pt x="4" y="18"/>
                </a:lnTo>
                <a:lnTo>
                  <a:pt x="6" y="20"/>
                </a:lnTo>
                <a:lnTo>
                  <a:pt x="7" y="20"/>
                </a:lnTo>
                <a:lnTo>
                  <a:pt x="9" y="20"/>
                </a:lnTo>
                <a:lnTo>
                  <a:pt x="11" y="18"/>
                </a:lnTo>
                <a:lnTo>
                  <a:pt x="11" y="16"/>
                </a:lnTo>
                <a:lnTo>
                  <a:pt x="13" y="16"/>
                </a:lnTo>
                <a:lnTo>
                  <a:pt x="13" y="13"/>
                </a:lnTo>
                <a:lnTo>
                  <a:pt x="11" y="11"/>
                </a:lnTo>
                <a:lnTo>
                  <a:pt x="11" y="9"/>
                </a:lnTo>
                <a:lnTo>
                  <a:pt x="11" y="7"/>
                </a:lnTo>
                <a:lnTo>
                  <a:pt x="9" y="5"/>
                </a:lnTo>
                <a:lnTo>
                  <a:pt x="7" y="5"/>
                </a:lnTo>
                <a:lnTo>
                  <a:pt x="6" y="3"/>
                </a:lnTo>
                <a:lnTo>
                  <a:pt x="4" y="3"/>
                </a:lnTo>
                <a:lnTo>
                  <a:pt x="2" y="1"/>
                </a:lnTo>
                <a:lnTo>
                  <a:pt x="2" y="1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27" name="Freeform 83"/>
          <p:cNvSpPr>
            <a:spLocks/>
          </p:cNvSpPr>
          <p:nvPr/>
        </p:nvSpPr>
        <p:spPr bwMode="auto">
          <a:xfrm>
            <a:off x="8094663" y="3757613"/>
            <a:ext cx="7937" cy="15875"/>
          </a:xfrm>
          <a:custGeom>
            <a:avLst/>
            <a:gdLst>
              <a:gd name="T0" fmla="*/ 0 w 13"/>
              <a:gd name="T1" fmla="*/ 0 h 21"/>
              <a:gd name="T2" fmla="*/ 0 w 13"/>
              <a:gd name="T3" fmla="*/ 2 h 21"/>
              <a:gd name="T4" fmla="*/ 0 w 13"/>
              <a:gd name="T5" fmla="*/ 4 h 21"/>
              <a:gd name="T6" fmla="*/ 0 w 13"/>
              <a:gd name="T7" fmla="*/ 6 h 21"/>
              <a:gd name="T8" fmla="*/ 0 w 13"/>
              <a:gd name="T9" fmla="*/ 8 h 21"/>
              <a:gd name="T10" fmla="*/ 0 w 13"/>
              <a:gd name="T11" fmla="*/ 10 h 21"/>
              <a:gd name="T12" fmla="*/ 0 w 13"/>
              <a:gd name="T13" fmla="*/ 13 h 21"/>
              <a:gd name="T14" fmla="*/ 0 w 13"/>
              <a:gd name="T15" fmla="*/ 15 h 21"/>
              <a:gd name="T16" fmla="*/ 2 w 13"/>
              <a:gd name="T17" fmla="*/ 15 h 21"/>
              <a:gd name="T18" fmla="*/ 2 w 13"/>
              <a:gd name="T19" fmla="*/ 17 h 21"/>
              <a:gd name="T20" fmla="*/ 4 w 13"/>
              <a:gd name="T21" fmla="*/ 19 h 21"/>
              <a:gd name="T22" fmla="*/ 6 w 13"/>
              <a:gd name="T23" fmla="*/ 21 h 21"/>
              <a:gd name="T24" fmla="*/ 7 w 13"/>
              <a:gd name="T25" fmla="*/ 21 h 21"/>
              <a:gd name="T26" fmla="*/ 9 w 13"/>
              <a:gd name="T27" fmla="*/ 21 h 21"/>
              <a:gd name="T28" fmla="*/ 11 w 13"/>
              <a:gd name="T29" fmla="*/ 19 h 21"/>
              <a:gd name="T30" fmla="*/ 11 w 13"/>
              <a:gd name="T31" fmla="*/ 17 h 21"/>
              <a:gd name="T32" fmla="*/ 13 w 13"/>
              <a:gd name="T33" fmla="*/ 17 h 21"/>
              <a:gd name="T34" fmla="*/ 13 w 13"/>
              <a:gd name="T35" fmla="*/ 13 h 21"/>
              <a:gd name="T36" fmla="*/ 11 w 13"/>
              <a:gd name="T37" fmla="*/ 12 h 21"/>
              <a:gd name="T38" fmla="*/ 11 w 13"/>
              <a:gd name="T39" fmla="*/ 10 h 21"/>
              <a:gd name="T40" fmla="*/ 11 w 13"/>
              <a:gd name="T41" fmla="*/ 8 h 21"/>
              <a:gd name="T42" fmla="*/ 9 w 13"/>
              <a:gd name="T43" fmla="*/ 6 h 21"/>
              <a:gd name="T44" fmla="*/ 7 w 13"/>
              <a:gd name="T45" fmla="*/ 6 h 21"/>
              <a:gd name="T46" fmla="*/ 6 w 13"/>
              <a:gd name="T47" fmla="*/ 4 h 21"/>
              <a:gd name="T48" fmla="*/ 4 w 13"/>
              <a:gd name="T49" fmla="*/ 4 h 21"/>
              <a:gd name="T50" fmla="*/ 2 w 13"/>
              <a:gd name="T51" fmla="*/ 2 h 21"/>
              <a:gd name="T52" fmla="*/ 2 w 13"/>
              <a:gd name="T53" fmla="*/ 2 h 21"/>
              <a:gd name="T54" fmla="*/ 0 w 13"/>
              <a:gd name="T5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1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0" y="13"/>
                </a:lnTo>
                <a:lnTo>
                  <a:pt x="0" y="15"/>
                </a:lnTo>
                <a:lnTo>
                  <a:pt x="2" y="15"/>
                </a:lnTo>
                <a:lnTo>
                  <a:pt x="2" y="17"/>
                </a:lnTo>
                <a:lnTo>
                  <a:pt x="4" y="19"/>
                </a:lnTo>
                <a:lnTo>
                  <a:pt x="6" y="21"/>
                </a:lnTo>
                <a:lnTo>
                  <a:pt x="7" y="21"/>
                </a:lnTo>
                <a:lnTo>
                  <a:pt x="9" y="21"/>
                </a:lnTo>
                <a:lnTo>
                  <a:pt x="11" y="19"/>
                </a:lnTo>
                <a:lnTo>
                  <a:pt x="11" y="17"/>
                </a:lnTo>
                <a:lnTo>
                  <a:pt x="13" y="17"/>
                </a:lnTo>
                <a:lnTo>
                  <a:pt x="13" y="13"/>
                </a:lnTo>
                <a:lnTo>
                  <a:pt x="11" y="12"/>
                </a:lnTo>
                <a:lnTo>
                  <a:pt x="11" y="10"/>
                </a:lnTo>
                <a:lnTo>
                  <a:pt x="11" y="8"/>
                </a:lnTo>
                <a:lnTo>
                  <a:pt x="9" y="6"/>
                </a:lnTo>
                <a:lnTo>
                  <a:pt x="7" y="6"/>
                </a:lnTo>
                <a:lnTo>
                  <a:pt x="6" y="4"/>
                </a:lnTo>
                <a:lnTo>
                  <a:pt x="4" y="4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28" name="Freeform 84"/>
          <p:cNvSpPr>
            <a:spLocks/>
          </p:cNvSpPr>
          <p:nvPr/>
        </p:nvSpPr>
        <p:spPr bwMode="auto">
          <a:xfrm>
            <a:off x="8094663" y="3735388"/>
            <a:ext cx="7937" cy="17462"/>
          </a:xfrm>
          <a:custGeom>
            <a:avLst/>
            <a:gdLst>
              <a:gd name="T0" fmla="*/ 0 w 13"/>
              <a:gd name="T1" fmla="*/ 0 h 22"/>
              <a:gd name="T2" fmla="*/ 0 w 13"/>
              <a:gd name="T3" fmla="*/ 2 h 22"/>
              <a:gd name="T4" fmla="*/ 0 w 13"/>
              <a:gd name="T5" fmla="*/ 4 h 22"/>
              <a:gd name="T6" fmla="*/ 0 w 13"/>
              <a:gd name="T7" fmla="*/ 7 h 22"/>
              <a:gd name="T8" fmla="*/ 0 w 13"/>
              <a:gd name="T9" fmla="*/ 9 h 22"/>
              <a:gd name="T10" fmla="*/ 0 w 13"/>
              <a:gd name="T11" fmla="*/ 11 h 22"/>
              <a:gd name="T12" fmla="*/ 0 w 13"/>
              <a:gd name="T13" fmla="*/ 13 h 22"/>
              <a:gd name="T14" fmla="*/ 0 w 13"/>
              <a:gd name="T15" fmla="*/ 15 h 22"/>
              <a:gd name="T16" fmla="*/ 2 w 13"/>
              <a:gd name="T17" fmla="*/ 16 h 22"/>
              <a:gd name="T18" fmla="*/ 2 w 13"/>
              <a:gd name="T19" fmla="*/ 18 h 22"/>
              <a:gd name="T20" fmla="*/ 4 w 13"/>
              <a:gd name="T21" fmla="*/ 20 h 22"/>
              <a:gd name="T22" fmla="*/ 6 w 13"/>
              <a:gd name="T23" fmla="*/ 22 h 22"/>
              <a:gd name="T24" fmla="*/ 7 w 13"/>
              <a:gd name="T25" fmla="*/ 22 h 22"/>
              <a:gd name="T26" fmla="*/ 9 w 13"/>
              <a:gd name="T27" fmla="*/ 22 h 22"/>
              <a:gd name="T28" fmla="*/ 11 w 13"/>
              <a:gd name="T29" fmla="*/ 20 h 22"/>
              <a:gd name="T30" fmla="*/ 11 w 13"/>
              <a:gd name="T31" fmla="*/ 18 h 22"/>
              <a:gd name="T32" fmla="*/ 13 w 13"/>
              <a:gd name="T33" fmla="*/ 16 h 22"/>
              <a:gd name="T34" fmla="*/ 13 w 13"/>
              <a:gd name="T35" fmla="*/ 15 h 22"/>
              <a:gd name="T36" fmla="*/ 11 w 13"/>
              <a:gd name="T37" fmla="*/ 13 h 22"/>
              <a:gd name="T38" fmla="*/ 11 w 13"/>
              <a:gd name="T39" fmla="*/ 11 h 22"/>
              <a:gd name="T40" fmla="*/ 11 w 13"/>
              <a:gd name="T41" fmla="*/ 9 h 22"/>
              <a:gd name="T42" fmla="*/ 9 w 13"/>
              <a:gd name="T43" fmla="*/ 7 h 22"/>
              <a:gd name="T44" fmla="*/ 7 w 13"/>
              <a:gd name="T45" fmla="*/ 5 h 22"/>
              <a:gd name="T46" fmla="*/ 6 w 13"/>
              <a:gd name="T47" fmla="*/ 4 h 22"/>
              <a:gd name="T48" fmla="*/ 4 w 13"/>
              <a:gd name="T49" fmla="*/ 4 h 22"/>
              <a:gd name="T50" fmla="*/ 2 w 13"/>
              <a:gd name="T51" fmla="*/ 2 h 22"/>
              <a:gd name="T52" fmla="*/ 2 w 13"/>
              <a:gd name="T53" fmla="*/ 2 h 22"/>
              <a:gd name="T54" fmla="*/ 0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6"/>
                </a:lnTo>
                <a:lnTo>
                  <a:pt x="2" y="18"/>
                </a:lnTo>
                <a:lnTo>
                  <a:pt x="4" y="20"/>
                </a:lnTo>
                <a:lnTo>
                  <a:pt x="6" y="22"/>
                </a:lnTo>
                <a:lnTo>
                  <a:pt x="7" y="22"/>
                </a:lnTo>
                <a:lnTo>
                  <a:pt x="9" y="22"/>
                </a:lnTo>
                <a:lnTo>
                  <a:pt x="11" y="20"/>
                </a:lnTo>
                <a:lnTo>
                  <a:pt x="11" y="18"/>
                </a:lnTo>
                <a:lnTo>
                  <a:pt x="13" y="16"/>
                </a:lnTo>
                <a:lnTo>
                  <a:pt x="13" y="15"/>
                </a:lnTo>
                <a:lnTo>
                  <a:pt x="11" y="13"/>
                </a:lnTo>
                <a:lnTo>
                  <a:pt x="11" y="11"/>
                </a:lnTo>
                <a:lnTo>
                  <a:pt x="11" y="9"/>
                </a:lnTo>
                <a:lnTo>
                  <a:pt x="9" y="7"/>
                </a:lnTo>
                <a:lnTo>
                  <a:pt x="7" y="5"/>
                </a:lnTo>
                <a:lnTo>
                  <a:pt x="6" y="4"/>
                </a:lnTo>
                <a:lnTo>
                  <a:pt x="4" y="4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29" name="Freeform 85"/>
          <p:cNvSpPr>
            <a:spLocks/>
          </p:cNvSpPr>
          <p:nvPr/>
        </p:nvSpPr>
        <p:spPr bwMode="auto">
          <a:xfrm>
            <a:off x="8094663" y="3714750"/>
            <a:ext cx="7937" cy="17463"/>
          </a:xfrm>
          <a:custGeom>
            <a:avLst/>
            <a:gdLst>
              <a:gd name="T0" fmla="*/ 0 w 13"/>
              <a:gd name="T1" fmla="*/ 0 h 22"/>
              <a:gd name="T2" fmla="*/ 0 w 13"/>
              <a:gd name="T3" fmla="*/ 2 h 22"/>
              <a:gd name="T4" fmla="*/ 0 w 13"/>
              <a:gd name="T5" fmla="*/ 4 h 22"/>
              <a:gd name="T6" fmla="*/ 0 w 13"/>
              <a:gd name="T7" fmla="*/ 8 h 22"/>
              <a:gd name="T8" fmla="*/ 0 w 13"/>
              <a:gd name="T9" fmla="*/ 9 h 22"/>
              <a:gd name="T10" fmla="*/ 0 w 13"/>
              <a:gd name="T11" fmla="*/ 11 h 22"/>
              <a:gd name="T12" fmla="*/ 0 w 13"/>
              <a:gd name="T13" fmla="*/ 13 h 22"/>
              <a:gd name="T14" fmla="*/ 0 w 13"/>
              <a:gd name="T15" fmla="*/ 15 h 22"/>
              <a:gd name="T16" fmla="*/ 2 w 13"/>
              <a:gd name="T17" fmla="*/ 17 h 22"/>
              <a:gd name="T18" fmla="*/ 2 w 13"/>
              <a:gd name="T19" fmla="*/ 19 h 22"/>
              <a:gd name="T20" fmla="*/ 4 w 13"/>
              <a:gd name="T21" fmla="*/ 20 h 22"/>
              <a:gd name="T22" fmla="*/ 6 w 13"/>
              <a:gd name="T23" fmla="*/ 22 h 22"/>
              <a:gd name="T24" fmla="*/ 7 w 13"/>
              <a:gd name="T25" fmla="*/ 22 h 22"/>
              <a:gd name="T26" fmla="*/ 9 w 13"/>
              <a:gd name="T27" fmla="*/ 22 h 22"/>
              <a:gd name="T28" fmla="*/ 11 w 13"/>
              <a:gd name="T29" fmla="*/ 20 h 22"/>
              <a:gd name="T30" fmla="*/ 11 w 13"/>
              <a:gd name="T31" fmla="*/ 19 h 22"/>
              <a:gd name="T32" fmla="*/ 13 w 13"/>
              <a:gd name="T33" fmla="*/ 17 h 22"/>
              <a:gd name="T34" fmla="*/ 13 w 13"/>
              <a:gd name="T35" fmla="*/ 15 h 22"/>
              <a:gd name="T36" fmla="*/ 11 w 13"/>
              <a:gd name="T37" fmla="*/ 13 h 22"/>
              <a:gd name="T38" fmla="*/ 11 w 13"/>
              <a:gd name="T39" fmla="*/ 11 h 22"/>
              <a:gd name="T40" fmla="*/ 11 w 13"/>
              <a:gd name="T41" fmla="*/ 9 h 22"/>
              <a:gd name="T42" fmla="*/ 9 w 13"/>
              <a:gd name="T43" fmla="*/ 8 h 22"/>
              <a:gd name="T44" fmla="*/ 7 w 13"/>
              <a:gd name="T45" fmla="*/ 6 h 22"/>
              <a:gd name="T46" fmla="*/ 6 w 13"/>
              <a:gd name="T47" fmla="*/ 4 h 22"/>
              <a:gd name="T48" fmla="*/ 4 w 13"/>
              <a:gd name="T49" fmla="*/ 4 h 22"/>
              <a:gd name="T50" fmla="*/ 2 w 13"/>
              <a:gd name="T51" fmla="*/ 2 h 22"/>
              <a:gd name="T52" fmla="*/ 2 w 13"/>
              <a:gd name="T53" fmla="*/ 2 h 22"/>
              <a:gd name="T54" fmla="*/ 0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8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  <a:lnTo>
                  <a:pt x="4" y="20"/>
                </a:lnTo>
                <a:lnTo>
                  <a:pt x="6" y="22"/>
                </a:lnTo>
                <a:lnTo>
                  <a:pt x="7" y="22"/>
                </a:lnTo>
                <a:lnTo>
                  <a:pt x="9" y="22"/>
                </a:lnTo>
                <a:lnTo>
                  <a:pt x="11" y="20"/>
                </a:lnTo>
                <a:lnTo>
                  <a:pt x="11" y="19"/>
                </a:lnTo>
                <a:lnTo>
                  <a:pt x="13" y="17"/>
                </a:lnTo>
                <a:lnTo>
                  <a:pt x="13" y="15"/>
                </a:lnTo>
                <a:lnTo>
                  <a:pt x="11" y="13"/>
                </a:lnTo>
                <a:lnTo>
                  <a:pt x="11" y="11"/>
                </a:lnTo>
                <a:lnTo>
                  <a:pt x="11" y="9"/>
                </a:lnTo>
                <a:lnTo>
                  <a:pt x="9" y="8"/>
                </a:lnTo>
                <a:lnTo>
                  <a:pt x="7" y="6"/>
                </a:lnTo>
                <a:lnTo>
                  <a:pt x="6" y="4"/>
                </a:lnTo>
                <a:lnTo>
                  <a:pt x="4" y="4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30" name="Freeform 86"/>
          <p:cNvSpPr>
            <a:spLocks/>
          </p:cNvSpPr>
          <p:nvPr/>
        </p:nvSpPr>
        <p:spPr bwMode="auto">
          <a:xfrm>
            <a:off x="8094663" y="3695700"/>
            <a:ext cx="7937" cy="17463"/>
          </a:xfrm>
          <a:custGeom>
            <a:avLst/>
            <a:gdLst>
              <a:gd name="T0" fmla="*/ 0 w 13"/>
              <a:gd name="T1" fmla="*/ 0 h 22"/>
              <a:gd name="T2" fmla="*/ 0 w 13"/>
              <a:gd name="T3" fmla="*/ 2 h 22"/>
              <a:gd name="T4" fmla="*/ 0 w 13"/>
              <a:gd name="T5" fmla="*/ 4 h 22"/>
              <a:gd name="T6" fmla="*/ 0 w 13"/>
              <a:gd name="T7" fmla="*/ 6 h 22"/>
              <a:gd name="T8" fmla="*/ 0 w 13"/>
              <a:gd name="T9" fmla="*/ 9 h 22"/>
              <a:gd name="T10" fmla="*/ 2 w 13"/>
              <a:gd name="T11" fmla="*/ 11 h 22"/>
              <a:gd name="T12" fmla="*/ 2 w 13"/>
              <a:gd name="T13" fmla="*/ 13 h 22"/>
              <a:gd name="T14" fmla="*/ 2 w 13"/>
              <a:gd name="T15" fmla="*/ 15 h 22"/>
              <a:gd name="T16" fmla="*/ 2 w 13"/>
              <a:gd name="T17" fmla="*/ 17 h 22"/>
              <a:gd name="T18" fmla="*/ 4 w 13"/>
              <a:gd name="T19" fmla="*/ 19 h 22"/>
              <a:gd name="T20" fmla="*/ 6 w 13"/>
              <a:gd name="T21" fmla="*/ 20 h 22"/>
              <a:gd name="T22" fmla="*/ 6 w 13"/>
              <a:gd name="T23" fmla="*/ 20 h 22"/>
              <a:gd name="T24" fmla="*/ 7 w 13"/>
              <a:gd name="T25" fmla="*/ 22 h 22"/>
              <a:gd name="T26" fmla="*/ 9 w 13"/>
              <a:gd name="T27" fmla="*/ 22 h 22"/>
              <a:gd name="T28" fmla="*/ 11 w 13"/>
              <a:gd name="T29" fmla="*/ 20 h 22"/>
              <a:gd name="T30" fmla="*/ 11 w 13"/>
              <a:gd name="T31" fmla="*/ 19 h 22"/>
              <a:gd name="T32" fmla="*/ 13 w 13"/>
              <a:gd name="T33" fmla="*/ 19 h 22"/>
              <a:gd name="T34" fmla="*/ 13 w 13"/>
              <a:gd name="T35" fmla="*/ 15 h 22"/>
              <a:gd name="T36" fmla="*/ 11 w 13"/>
              <a:gd name="T37" fmla="*/ 13 h 22"/>
              <a:gd name="T38" fmla="*/ 11 w 13"/>
              <a:gd name="T39" fmla="*/ 11 h 22"/>
              <a:gd name="T40" fmla="*/ 9 w 13"/>
              <a:gd name="T41" fmla="*/ 9 h 22"/>
              <a:gd name="T42" fmla="*/ 9 w 13"/>
              <a:gd name="T43" fmla="*/ 8 h 22"/>
              <a:gd name="T44" fmla="*/ 7 w 13"/>
              <a:gd name="T45" fmla="*/ 6 h 22"/>
              <a:gd name="T46" fmla="*/ 6 w 13"/>
              <a:gd name="T47" fmla="*/ 6 h 22"/>
              <a:gd name="T48" fmla="*/ 4 w 13"/>
              <a:gd name="T49" fmla="*/ 4 h 22"/>
              <a:gd name="T50" fmla="*/ 2 w 13"/>
              <a:gd name="T51" fmla="*/ 2 h 22"/>
              <a:gd name="T52" fmla="*/ 2 w 13"/>
              <a:gd name="T53" fmla="*/ 2 h 22"/>
              <a:gd name="T54" fmla="*/ 0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2" y="11"/>
                </a:lnTo>
                <a:lnTo>
                  <a:pt x="2" y="13"/>
                </a:lnTo>
                <a:lnTo>
                  <a:pt x="2" y="15"/>
                </a:lnTo>
                <a:lnTo>
                  <a:pt x="2" y="17"/>
                </a:lnTo>
                <a:lnTo>
                  <a:pt x="4" y="19"/>
                </a:lnTo>
                <a:lnTo>
                  <a:pt x="6" y="20"/>
                </a:lnTo>
                <a:lnTo>
                  <a:pt x="6" y="20"/>
                </a:lnTo>
                <a:lnTo>
                  <a:pt x="7" y="22"/>
                </a:lnTo>
                <a:lnTo>
                  <a:pt x="9" y="22"/>
                </a:lnTo>
                <a:lnTo>
                  <a:pt x="11" y="20"/>
                </a:lnTo>
                <a:lnTo>
                  <a:pt x="11" y="19"/>
                </a:lnTo>
                <a:lnTo>
                  <a:pt x="13" y="19"/>
                </a:lnTo>
                <a:lnTo>
                  <a:pt x="13" y="15"/>
                </a:lnTo>
                <a:lnTo>
                  <a:pt x="11" y="13"/>
                </a:lnTo>
                <a:lnTo>
                  <a:pt x="11" y="11"/>
                </a:lnTo>
                <a:lnTo>
                  <a:pt x="9" y="9"/>
                </a:lnTo>
                <a:lnTo>
                  <a:pt x="9" y="8"/>
                </a:lnTo>
                <a:lnTo>
                  <a:pt x="7" y="6"/>
                </a:lnTo>
                <a:lnTo>
                  <a:pt x="6" y="6"/>
                </a:lnTo>
                <a:lnTo>
                  <a:pt x="4" y="4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31" name="Freeform 87"/>
          <p:cNvSpPr>
            <a:spLocks/>
          </p:cNvSpPr>
          <p:nvPr/>
        </p:nvSpPr>
        <p:spPr bwMode="auto">
          <a:xfrm>
            <a:off x="8094663" y="3678238"/>
            <a:ext cx="7937" cy="15875"/>
          </a:xfrm>
          <a:custGeom>
            <a:avLst/>
            <a:gdLst>
              <a:gd name="T0" fmla="*/ 0 w 13"/>
              <a:gd name="T1" fmla="*/ 0 h 20"/>
              <a:gd name="T2" fmla="*/ 0 w 13"/>
              <a:gd name="T3" fmla="*/ 2 h 20"/>
              <a:gd name="T4" fmla="*/ 0 w 13"/>
              <a:gd name="T5" fmla="*/ 4 h 20"/>
              <a:gd name="T6" fmla="*/ 0 w 13"/>
              <a:gd name="T7" fmla="*/ 6 h 20"/>
              <a:gd name="T8" fmla="*/ 0 w 13"/>
              <a:gd name="T9" fmla="*/ 8 h 20"/>
              <a:gd name="T10" fmla="*/ 0 w 13"/>
              <a:gd name="T11" fmla="*/ 9 h 20"/>
              <a:gd name="T12" fmla="*/ 0 w 13"/>
              <a:gd name="T13" fmla="*/ 13 h 20"/>
              <a:gd name="T14" fmla="*/ 0 w 13"/>
              <a:gd name="T15" fmla="*/ 15 h 20"/>
              <a:gd name="T16" fmla="*/ 2 w 13"/>
              <a:gd name="T17" fmla="*/ 15 h 20"/>
              <a:gd name="T18" fmla="*/ 2 w 13"/>
              <a:gd name="T19" fmla="*/ 17 h 20"/>
              <a:gd name="T20" fmla="*/ 4 w 13"/>
              <a:gd name="T21" fmla="*/ 19 h 20"/>
              <a:gd name="T22" fmla="*/ 6 w 13"/>
              <a:gd name="T23" fmla="*/ 20 h 20"/>
              <a:gd name="T24" fmla="*/ 7 w 13"/>
              <a:gd name="T25" fmla="*/ 20 h 20"/>
              <a:gd name="T26" fmla="*/ 9 w 13"/>
              <a:gd name="T27" fmla="*/ 20 h 20"/>
              <a:gd name="T28" fmla="*/ 11 w 13"/>
              <a:gd name="T29" fmla="*/ 19 h 20"/>
              <a:gd name="T30" fmla="*/ 11 w 13"/>
              <a:gd name="T31" fmla="*/ 17 h 20"/>
              <a:gd name="T32" fmla="*/ 13 w 13"/>
              <a:gd name="T33" fmla="*/ 17 h 20"/>
              <a:gd name="T34" fmla="*/ 13 w 13"/>
              <a:gd name="T35" fmla="*/ 13 h 20"/>
              <a:gd name="T36" fmla="*/ 11 w 13"/>
              <a:gd name="T37" fmla="*/ 11 h 20"/>
              <a:gd name="T38" fmla="*/ 11 w 13"/>
              <a:gd name="T39" fmla="*/ 9 h 20"/>
              <a:gd name="T40" fmla="*/ 11 w 13"/>
              <a:gd name="T41" fmla="*/ 8 h 20"/>
              <a:gd name="T42" fmla="*/ 9 w 13"/>
              <a:gd name="T43" fmla="*/ 6 h 20"/>
              <a:gd name="T44" fmla="*/ 7 w 13"/>
              <a:gd name="T45" fmla="*/ 6 h 20"/>
              <a:gd name="T46" fmla="*/ 6 w 13"/>
              <a:gd name="T47" fmla="*/ 4 h 20"/>
              <a:gd name="T48" fmla="*/ 4 w 13"/>
              <a:gd name="T49" fmla="*/ 4 h 20"/>
              <a:gd name="T50" fmla="*/ 2 w 13"/>
              <a:gd name="T51" fmla="*/ 2 h 20"/>
              <a:gd name="T52" fmla="*/ 2 w 13"/>
              <a:gd name="T53" fmla="*/ 2 h 20"/>
              <a:gd name="T54" fmla="*/ 0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0" y="9"/>
                </a:lnTo>
                <a:lnTo>
                  <a:pt x="0" y="13"/>
                </a:lnTo>
                <a:lnTo>
                  <a:pt x="0" y="15"/>
                </a:lnTo>
                <a:lnTo>
                  <a:pt x="2" y="15"/>
                </a:lnTo>
                <a:lnTo>
                  <a:pt x="2" y="17"/>
                </a:lnTo>
                <a:lnTo>
                  <a:pt x="4" y="19"/>
                </a:lnTo>
                <a:lnTo>
                  <a:pt x="6" y="20"/>
                </a:lnTo>
                <a:lnTo>
                  <a:pt x="7" y="20"/>
                </a:lnTo>
                <a:lnTo>
                  <a:pt x="9" y="20"/>
                </a:lnTo>
                <a:lnTo>
                  <a:pt x="11" y="19"/>
                </a:lnTo>
                <a:lnTo>
                  <a:pt x="11" y="17"/>
                </a:lnTo>
                <a:lnTo>
                  <a:pt x="13" y="17"/>
                </a:lnTo>
                <a:lnTo>
                  <a:pt x="13" y="13"/>
                </a:lnTo>
                <a:lnTo>
                  <a:pt x="11" y="11"/>
                </a:lnTo>
                <a:lnTo>
                  <a:pt x="11" y="9"/>
                </a:lnTo>
                <a:lnTo>
                  <a:pt x="11" y="8"/>
                </a:lnTo>
                <a:lnTo>
                  <a:pt x="9" y="6"/>
                </a:lnTo>
                <a:lnTo>
                  <a:pt x="7" y="6"/>
                </a:lnTo>
                <a:lnTo>
                  <a:pt x="6" y="4"/>
                </a:lnTo>
                <a:lnTo>
                  <a:pt x="4" y="4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32" name="Freeform 88"/>
          <p:cNvSpPr>
            <a:spLocks/>
          </p:cNvSpPr>
          <p:nvPr/>
        </p:nvSpPr>
        <p:spPr bwMode="auto">
          <a:xfrm>
            <a:off x="8091488" y="3657600"/>
            <a:ext cx="11112" cy="15875"/>
          </a:xfrm>
          <a:custGeom>
            <a:avLst/>
            <a:gdLst>
              <a:gd name="T0" fmla="*/ 0 w 13"/>
              <a:gd name="T1" fmla="*/ 0 h 21"/>
              <a:gd name="T2" fmla="*/ 0 w 13"/>
              <a:gd name="T3" fmla="*/ 2 h 21"/>
              <a:gd name="T4" fmla="*/ 0 w 13"/>
              <a:gd name="T5" fmla="*/ 4 h 21"/>
              <a:gd name="T6" fmla="*/ 0 w 13"/>
              <a:gd name="T7" fmla="*/ 6 h 21"/>
              <a:gd name="T8" fmla="*/ 0 w 13"/>
              <a:gd name="T9" fmla="*/ 8 h 21"/>
              <a:gd name="T10" fmla="*/ 0 w 13"/>
              <a:gd name="T11" fmla="*/ 10 h 21"/>
              <a:gd name="T12" fmla="*/ 0 w 13"/>
              <a:gd name="T13" fmla="*/ 13 h 21"/>
              <a:gd name="T14" fmla="*/ 0 w 13"/>
              <a:gd name="T15" fmla="*/ 15 h 21"/>
              <a:gd name="T16" fmla="*/ 2 w 13"/>
              <a:gd name="T17" fmla="*/ 15 h 21"/>
              <a:gd name="T18" fmla="*/ 2 w 13"/>
              <a:gd name="T19" fmla="*/ 17 h 21"/>
              <a:gd name="T20" fmla="*/ 4 w 13"/>
              <a:gd name="T21" fmla="*/ 19 h 21"/>
              <a:gd name="T22" fmla="*/ 6 w 13"/>
              <a:gd name="T23" fmla="*/ 21 h 21"/>
              <a:gd name="T24" fmla="*/ 8 w 13"/>
              <a:gd name="T25" fmla="*/ 21 h 21"/>
              <a:gd name="T26" fmla="*/ 9 w 13"/>
              <a:gd name="T27" fmla="*/ 21 h 21"/>
              <a:gd name="T28" fmla="*/ 11 w 13"/>
              <a:gd name="T29" fmla="*/ 19 h 21"/>
              <a:gd name="T30" fmla="*/ 11 w 13"/>
              <a:gd name="T31" fmla="*/ 17 h 21"/>
              <a:gd name="T32" fmla="*/ 13 w 13"/>
              <a:gd name="T33" fmla="*/ 17 h 21"/>
              <a:gd name="T34" fmla="*/ 13 w 13"/>
              <a:gd name="T35" fmla="*/ 13 h 21"/>
              <a:gd name="T36" fmla="*/ 11 w 13"/>
              <a:gd name="T37" fmla="*/ 11 h 21"/>
              <a:gd name="T38" fmla="*/ 11 w 13"/>
              <a:gd name="T39" fmla="*/ 10 h 21"/>
              <a:gd name="T40" fmla="*/ 11 w 13"/>
              <a:gd name="T41" fmla="*/ 8 h 21"/>
              <a:gd name="T42" fmla="*/ 9 w 13"/>
              <a:gd name="T43" fmla="*/ 6 h 21"/>
              <a:gd name="T44" fmla="*/ 8 w 13"/>
              <a:gd name="T45" fmla="*/ 6 h 21"/>
              <a:gd name="T46" fmla="*/ 6 w 13"/>
              <a:gd name="T47" fmla="*/ 4 h 21"/>
              <a:gd name="T48" fmla="*/ 4 w 13"/>
              <a:gd name="T49" fmla="*/ 4 h 21"/>
              <a:gd name="T50" fmla="*/ 2 w 13"/>
              <a:gd name="T51" fmla="*/ 2 h 21"/>
              <a:gd name="T52" fmla="*/ 2 w 13"/>
              <a:gd name="T53" fmla="*/ 2 h 21"/>
              <a:gd name="T54" fmla="*/ 0 w 13"/>
              <a:gd name="T5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1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0" y="13"/>
                </a:lnTo>
                <a:lnTo>
                  <a:pt x="0" y="15"/>
                </a:lnTo>
                <a:lnTo>
                  <a:pt x="2" y="15"/>
                </a:lnTo>
                <a:lnTo>
                  <a:pt x="2" y="17"/>
                </a:lnTo>
                <a:lnTo>
                  <a:pt x="4" y="19"/>
                </a:lnTo>
                <a:lnTo>
                  <a:pt x="6" y="21"/>
                </a:lnTo>
                <a:lnTo>
                  <a:pt x="8" y="21"/>
                </a:lnTo>
                <a:lnTo>
                  <a:pt x="9" y="21"/>
                </a:lnTo>
                <a:lnTo>
                  <a:pt x="11" y="19"/>
                </a:lnTo>
                <a:lnTo>
                  <a:pt x="11" y="17"/>
                </a:lnTo>
                <a:lnTo>
                  <a:pt x="13" y="17"/>
                </a:lnTo>
                <a:lnTo>
                  <a:pt x="13" y="13"/>
                </a:lnTo>
                <a:lnTo>
                  <a:pt x="11" y="11"/>
                </a:lnTo>
                <a:lnTo>
                  <a:pt x="11" y="10"/>
                </a:lnTo>
                <a:lnTo>
                  <a:pt x="11" y="8"/>
                </a:lnTo>
                <a:lnTo>
                  <a:pt x="9" y="6"/>
                </a:lnTo>
                <a:lnTo>
                  <a:pt x="8" y="6"/>
                </a:lnTo>
                <a:lnTo>
                  <a:pt x="6" y="4"/>
                </a:lnTo>
                <a:lnTo>
                  <a:pt x="4" y="4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33" name="Freeform 89"/>
          <p:cNvSpPr>
            <a:spLocks/>
          </p:cNvSpPr>
          <p:nvPr/>
        </p:nvSpPr>
        <p:spPr bwMode="auto">
          <a:xfrm>
            <a:off x="8097838" y="3643313"/>
            <a:ext cx="15875" cy="26987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4 h 33"/>
              <a:gd name="T4" fmla="*/ 18 w 20"/>
              <a:gd name="T5" fmla="*/ 6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7 h 33"/>
              <a:gd name="T12" fmla="*/ 18 w 20"/>
              <a:gd name="T13" fmla="*/ 20 h 33"/>
              <a:gd name="T14" fmla="*/ 16 w 20"/>
              <a:gd name="T15" fmla="*/ 22 h 33"/>
              <a:gd name="T16" fmla="*/ 16 w 20"/>
              <a:gd name="T17" fmla="*/ 26 h 33"/>
              <a:gd name="T18" fmla="*/ 14 w 20"/>
              <a:gd name="T19" fmla="*/ 29 h 33"/>
              <a:gd name="T20" fmla="*/ 12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5 w 20"/>
              <a:gd name="T27" fmla="*/ 33 h 33"/>
              <a:gd name="T28" fmla="*/ 1 w 20"/>
              <a:gd name="T29" fmla="*/ 31 h 33"/>
              <a:gd name="T30" fmla="*/ 0 w 20"/>
              <a:gd name="T31" fmla="*/ 29 h 33"/>
              <a:gd name="T32" fmla="*/ 0 w 20"/>
              <a:gd name="T33" fmla="*/ 28 h 33"/>
              <a:gd name="T34" fmla="*/ 0 w 20"/>
              <a:gd name="T35" fmla="*/ 22 h 33"/>
              <a:gd name="T36" fmla="*/ 0 w 20"/>
              <a:gd name="T37" fmla="*/ 18 h 33"/>
              <a:gd name="T38" fmla="*/ 1 w 20"/>
              <a:gd name="T39" fmla="*/ 17 h 33"/>
              <a:gd name="T40" fmla="*/ 3 w 20"/>
              <a:gd name="T41" fmla="*/ 13 h 33"/>
              <a:gd name="T42" fmla="*/ 5 w 20"/>
              <a:gd name="T43" fmla="*/ 11 h 33"/>
              <a:gd name="T44" fmla="*/ 5 w 20"/>
              <a:gd name="T45" fmla="*/ 9 h 33"/>
              <a:gd name="T46" fmla="*/ 9 w 20"/>
              <a:gd name="T47" fmla="*/ 7 h 33"/>
              <a:gd name="T48" fmla="*/ 11 w 20"/>
              <a:gd name="T49" fmla="*/ 6 h 33"/>
              <a:gd name="T50" fmla="*/ 14 w 20"/>
              <a:gd name="T51" fmla="*/ 4 h 33"/>
              <a:gd name="T52" fmla="*/ 16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4"/>
                </a:lnTo>
                <a:lnTo>
                  <a:pt x="18" y="6"/>
                </a:lnTo>
                <a:lnTo>
                  <a:pt x="18" y="9"/>
                </a:lnTo>
                <a:lnTo>
                  <a:pt x="18" y="13"/>
                </a:lnTo>
                <a:lnTo>
                  <a:pt x="18" y="17"/>
                </a:lnTo>
                <a:lnTo>
                  <a:pt x="18" y="20"/>
                </a:lnTo>
                <a:lnTo>
                  <a:pt x="16" y="22"/>
                </a:lnTo>
                <a:lnTo>
                  <a:pt x="16" y="26"/>
                </a:lnTo>
                <a:lnTo>
                  <a:pt x="14" y="29"/>
                </a:lnTo>
                <a:lnTo>
                  <a:pt x="12" y="31"/>
                </a:lnTo>
                <a:lnTo>
                  <a:pt x="9" y="33"/>
                </a:lnTo>
                <a:lnTo>
                  <a:pt x="7" y="33"/>
                </a:lnTo>
                <a:lnTo>
                  <a:pt x="5" y="33"/>
                </a:lnTo>
                <a:lnTo>
                  <a:pt x="1" y="31"/>
                </a:lnTo>
                <a:lnTo>
                  <a:pt x="0" y="29"/>
                </a:lnTo>
                <a:lnTo>
                  <a:pt x="0" y="28"/>
                </a:lnTo>
                <a:lnTo>
                  <a:pt x="0" y="22"/>
                </a:lnTo>
                <a:lnTo>
                  <a:pt x="0" y="18"/>
                </a:lnTo>
                <a:lnTo>
                  <a:pt x="1" y="17"/>
                </a:lnTo>
                <a:lnTo>
                  <a:pt x="3" y="13"/>
                </a:lnTo>
                <a:lnTo>
                  <a:pt x="5" y="11"/>
                </a:lnTo>
                <a:lnTo>
                  <a:pt x="5" y="9"/>
                </a:lnTo>
                <a:lnTo>
                  <a:pt x="9" y="7"/>
                </a:lnTo>
                <a:lnTo>
                  <a:pt x="11" y="6"/>
                </a:lnTo>
                <a:lnTo>
                  <a:pt x="14" y="4"/>
                </a:lnTo>
                <a:lnTo>
                  <a:pt x="16" y="2"/>
                </a:lnTo>
                <a:lnTo>
                  <a:pt x="2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34" name="Freeform 90"/>
          <p:cNvSpPr>
            <a:spLocks/>
          </p:cNvSpPr>
          <p:nvPr/>
        </p:nvSpPr>
        <p:spPr bwMode="auto">
          <a:xfrm>
            <a:off x="8097838" y="3643313"/>
            <a:ext cx="15875" cy="26987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4 h 33"/>
              <a:gd name="T4" fmla="*/ 18 w 20"/>
              <a:gd name="T5" fmla="*/ 6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7 h 33"/>
              <a:gd name="T12" fmla="*/ 18 w 20"/>
              <a:gd name="T13" fmla="*/ 20 h 33"/>
              <a:gd name="T14" fmla="*/ 16 w 20"/>
              <a:gd name="T15" fmla="*/ 22 h 33"/>
              <a:gd name="T16" fmla="*/ 16 w 20"/>
              <a:gd name="T17" fmla="*/ 26 h 33"/>
              <a:gd name="T18" fmla="*/ 14 w 20"/>
              <a:gd name="T19" fmla="*/ 29 h 33"/>
              <a:gd name="T20" fmla="*/ 12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5 w 20"/>
              <a:gd name="T27" fmla="*/ 33 h 33"/>
              <a:gd name="T28" fmla="*/ 1 w 20"/>
              <a:gd name="T29" fmla="*/ 31 h 33"/>
              <a:gd name="T30" fmla="*/ 0 w 20"/>
              <a:gd name="T31" fmla="*/ 29 h 33"/>
              <a:gd name="T32" fmla="*/ 0 w 20"/>
              <a:gd name="T33" fmla="*/ 28 h 33"/>
              <a:gd name="T34" fmla="*/ 0 w 20"/>
              <a:gd name="T35" fmla="*/ 22 h 33"/>
              <a:gd name="T36" fmla="*/ 0 w 20"/>
              <a:gd name="T37" fmla="*/ 18 h 33"/>
              <a:gd name="T38" fmla="*/ 1 w 20"/>
              <a:gd name="T39" fmla="*/ 17 h 33"/>
              <a:gd name="T40" fmla="*/ 3 w 20"/>
              <a:gd name="T41" fmla="*/ 13 h 33"/>
              <a:gd name="T42" fmla="*/ 5 w 20"/>
              <a:gd name="T43" fmla="*/ 11 h 33"/>
              <a:gd name="T44" fmla="*/ 5 w 20"/>
              <a:gd name="T45" fmla="*/ 9 h 33"/>
              <a:gd name="T46" fmla="*/ 9 w 20"/>
              <a:gd name="T47" fmla="*/ 7 h 33"/>
              <a:gd name="T48" fmla="*/ 11 w 20"/>
              <a:gd name="T49" fmla="*/ 6 h 33"/>
              <a:gd name="T50" fmla="*/ 14 w 20"/>
              <a:gd name="T51" fmla="*/ 4 h 33"/>
              <a:gd name="T52" fmla="*/ 16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4"/>
                </a:lnTo>
                <a:lnTo>
                  <a:pt x="18" y="6"/>
                </a:lnTo>
                <a:lnTo>
                  <a:pt x="18" y="9"/>
                </a:lnTo>
                <a:lnTo>
                  <a:pt x="18" y="13"/>
                </a:lnTo>
                <a:lnTo>
                  <a:pt x="18" y="17"/>
                </a:lnTo>
                <a:lnTo>
                  <a:pt x="18" y="20"/>
                </a:lnTo>
                <a:lnTo>
                  <a:pt x="16" y="22"/>
                </a:lnTo>
                <a:lnTo>
                  <a:pt x="16" y="26"/>
                </a:lnTo>
                <a:lnTo>
                  <a:pt x="14" y="29"/>
                </a:lnTo>
                <a:lnTo>
                  <a:pt x="12" y="31"/>
                </a:lnTo>
                <a:lnTo>
                  <a:pt x="9" y="33"/>
                </a:lnTo>
                <a:lnTo>
                  <a:pt x="7" y="33"/>
                </a:lnTo>
                <a:lnTo>
                  <a:pt x="5" y="33"/>
                </a:lnTo>
                <a:lnTo>
                  <a:pt x="1" y="31"/>
                </a:lnTo>
                <a:lnTo>
                  <a:pt x="0" y="29"/>
                </a:lnTo>
                <a:lnTo>
                  <a:pt x="0" y="28"/>
                </a:lnTo>
                <a:lnTo>
                  <a:pt x="0" y="22"/>
                </a:lnTo>
                <a:lnTo>
                  <a:pt x="0" y="18"/>
                </a:lnTo>
                <a:lnTo>
                  <a:pt x="1" y="17"/>
                </a:lnTo>
                <a:lnTo>
                  <a:pt x="3" y="13"/>
                </a:lnTo>
                <a:lnTo>
                  <a:pt x="5" y="11"/>
                </a:lnTo>
                <a:lnTo>
                  <a:pt x="5" y="9"/>
                </a:lnTo>
                <a:lnTo>
                  <a:pt x="9" y="7"/>
                </a:lnTo>
                <a:lnTo>
                  <a:pt x="11" y="6"/>
                </a:lnTo>
                <a:lnTo>
                  <a:pt x="14" y="4"/>
                </a:lnTo>
                <a:lnTo>
                  <a:pt x="16" y="2"/>
                </a:lnTo>
                <a:lnTo>
                  <a:pt x="2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35" name="Freeform 91"/>
          <p:cNvSpPr>
            <a:spLocks/>
          </p:cNvSpPr>
          <p:nvPr/>
        </p:nvSpPr>
        <p:spPr bwMode="auto">
          <a:xfrm>
            <a:off x="8101013" y="3652838"/>
            <a:ext cx="7937" cy="15875"/>
          </a:xfrm>
          <a:custGeom>
            <a:avLst/>
            <a:gdLst>
              <a:gd name="T0" fmla="*/ 13 w 13"/>
              <a:gd name="T1" fmla="*/ 0 h 20"/>
              <a:gd name="T2" fmla="*/ 11 w 13"/>
              <a:gd name="T3" fmla="*/ 2 h 20"/>
              <a:gd name="T4" fmla="*/ 11 w 13"/>
              <a:gd name="T5" fmla="*/ 4 h 20"/>
              <a:gd name="T6" fmla="*/ 11 w 13"/>
              <a:gd name="T7" fmla="*/ 6 h 20"/>
              <a:gd name="T8" fmla="*/ 11 w 13"/>
              <a:gd name="T9" fmla="*/ 7 h 20"/>
              <a:gd name="T10" fmla="*/ 11 w 13"/>
              <a:gd name="T11" fmla="*/ 9 h 20"/>
              <a:gd name="T12" fmla="*/ 11 w 13"/>
              <a:gd name="T13" fmla="*/ 13 h 20"/>
              <a:gd name="T14" fmla="*/ 11 w 13"/>
              <a:gd name="T15" fmla="*/ 15 h 20"/>
              <a:gd name="T16" fmla="*/ 11 w 13"/>
              <a:gd name="T17" fmla="*/ 15 h 20"/>
              <a:gd name="T18" fmla="*/ 10 w 13"/>
              <a:gd name="T19" fmla="*/ 17 h 20"/>
              <a:gd name="T20" fmla="*/ 8 w 13"/>
              <a:gd name="T21" fmla="*/ 18 h 20"/>
              <a:gd name="T22" fmla="*/ 8 w 13"/>
              <a:gd name="T23" fmla="*/ 20 h 20"/>
              <a:gd name="T24" fmla="*/ 6 w 13"/>
              <a:gd name="T25" fmla="*/ 20 h 20"/>
              <a:gd name="T26" fmla="*/ 4 w 13"/>
              <a:gd name="T27" fmla="*/ 20 h 20"/>
              <a:gd name="T28" fmla="*/ 2 w 13"/>
              <a:gd name="T29" fmla="*/ 18 h 20"/>
              <a:gd name="T30" fmla="*/ 0 w 13"/>
              <a:gd name="T31" fmla="*/ 17 h 20"/>
              <a:gd name="T32" fmla="*/ 0 w 13"/>
              <a:gd name="T33" fmla="*/ 17 h 20"/>
              <a:gd name="T34" fmla="*/ 0 w 13"/>
              <a:gd name="T35" fmla="*/ 13 h 20"/>
              <a:gd name="T36" fmla="*/ 0 w 13"/>
              <a:gd name="T37" fmla="*/ 11 h 20"/>
              <a:gd name="T38" fmla="*/ 0 w 13"/>
              <a:gd name="T39" fmla="*/ 9 h 20"/>
              <a:gd name="T40" fmla="*/ 2 w 13"/>
              <a:gd name="T41" fmla="*/ 7 h 20"/>
              <a:gd name="T42" fmla="*/ 2 w 13"/>
              <a:gd name="T43" fmla="*/ 6 h 20"/>
              <a:gd name="T44" fmla="*/ 4 w 13"/>
              <a:gd name="T45" fmla="*/ 6 h 20"/>
              <a:gd name="T46" fmla="*/ 6 w 13"/>
              <a:gd name="T47" fmla="*/ 4 h 20"/>
              <a:gd name="T48" fmla="*/ 8 w 13"/>
              <a:gd name="T49" fmla="*/ 4 h 20"/>
              <a:gd name="T50" fmla="*/ 10 w 13"/>
              <a:gd name="T51" fmla="*/ 2 h 20"/>
              <a:gd name="T52" fmla="*/ 11 w 13"/>
              <a:gd name="T53" fmla="*/ 2 h 20"/>
              <a:gd name="T54" fmla="*/ 13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6"/>
                </a:lnTo>
                <a:lnTo>
                  <a:pt x="11" y="7"/>
                </a:lnTo>
                <a:lnTo>
                  <a:pt x="11" y="9"/>
                </a:lnTo>
                <a:lnTo>
                  <a:pt x="11" y="13"/>
                </a:lnTo>
                <a:lnTo>
                  <a:pt x="11" y="15"/>
                </a:lnTo>
                <a:lnTo>
                  <a:pt x="11" y="15"/>
                </a:lnTo>
                <a:lnTo>
                  <a:pt x="10" y="17"/>
                </a:lnTo>
                <a:lnTo>
                  <a:pt x="8" y="18"/>
                </a:lnTo>
                <a:lnTo>
                  <a:pt x="8" y="20"/>
                </a:lnTo>
                <a:lnTo>
                  <a:pt x="6" y="20"/>
                </a:lnTo>
                <a:lnTo>
                  <a:pt x="4" y="20"/>
                </a:lnTo>
                <a:lnTo>
                  <a:pt x="2" y="18"/>
                </a:lnTo>
                <a:lnTo>
                  <a:pt x="0" y="17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2" y="7"/>
                </a:lnTo>
                <a:lnTo>
                  <a:pt x="2" y="6"/>
                </a:lnTo>
                <a:lnTo>
                  <a:pt x="4" y="6"/>
                </a:lnTo>
                <a:lnTo>
                  <a:pt x="6" y="4"/>
                </a:lnTo>
                <a:lnTo>
                  <a:pt x="8" y="4"/>
                </a:lnTo>
                <a:lnTo>
                  <a:pt x="10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36" name="Freeform 92"/>
          <p:cNvSpPr>
            <a:spLocks/>
          </p:cNvSpPr>
          <p:nvPr/>
        </p:nvSpPr>
        <p:spPr bwMode="auto">
          <a:xfrm>
            <a:off x="8089900" y="3638550"/>
            <a:ext cx="12700" cy="15875"/>
          </a:xfrm>
          <a:custGeom>
            <a:avLst/>
            <a:gdLst>
              <a:gd name="T0" fmla="*/ 0 w 15"/>
              <a:gd name="T1" fmla="*/ 0 h 20"/>
              <a:gd name="T2" fmla="*/ 0 w 15"/>
              <a:gd name="T3" fmla="*/ 1 h 20"/>
              <a:gd name="T4" fmla="*/ 0 w 15"/>
              <a:gd name="T5" fmla="*/ 3 h 20"/>
              <a:gd name="T6" fmla="*/ 0 w 15"/>
              <a:gd name="T7" fmla="*/ 5 h 20"/>
              <a:gd name="T8" fmla="*/ 0 w 15"/>
              <a:gd name="T9" fmla="*/ 7 h 20"/>
              <a:gd name="T10" fmla="*/ 0 w 15"/>
              <a:gd name="T11" fmla="*/ 9 h 20"/>
              <a:gd name="T12" fmla="*/ 0 w 15"/>
              <a:gd name="T13" fmla="*/ 12 h 20"/>
              <a:gd name="T14" fmla="*/ 0 w 15"/>
              <a:gd name="T15" fmla="*/ 14 h 20"/>
              <a:gd name="T16" fmla="*/ 2 w 15"/>
              <a:gd name="T17" fmla="*/ 14 h 20"/>
              <a:gd name="T18" fmla="*/ 4 w 15"/>
              <a:gd name="T19" fmla="*/ 16 h 20"/>
              <a:gd name="T20" fmla="*/ 4 w 15"/>
              <a:gd name="T21" fmla="*/ 18 h 20"/>
              <a:gd name="T22" fmla="*/ 6 w 15"/>
              <a:gd name="T23" fmla="*/ 20 h 20"/>
              <a:gd name="T24" fmla="*/ 8 w 15"/>
              <a:gd name="T25" fmla="*/ 20 h 20"/>
              <a:gd name="T26" fmla="*/ 10 w 15"/>
              <a:gd name="T27" fmla="*/ 20 h 20"/>
              <a:gd name="T28" fmla="*/ 11 w 15"/>
              <a:gd name="T29" fmla="*/ 18 h 20"/>
              <a:gd name="T30" fmla="*/ 13 w 15"/>
              <a:gd name="T31" fmla="*/ 16 h 20"/>
              <a:gd name="T32" fmla="*/ 15 w 15"/>
              <a:gd name="T33" fmla="*/ 16 h 20"/>
              <a:gd name="T34" fmla="*/ 15 w 15"/>
              <a:gd name="T35" fmla="*/ 12 h 20"/>
              <a:gd name="T36" fmla="*/ 13 w 15"/>
              <a:gd name="T37" fmla="*/ 11 h 20"/>
              <a:gd name="T38" fmla="*/ 13 w 15"/>
              <a:gd name="T39" fmla="*/ 9 h 20"/>
              <a:gd name="T40" fmla="*/ 11 w 15"/>
              <a:gd name="T41" fmla="*/ 7 h 20"/>
              <a:gd name="T42" fmla="*/ 11 w 15"/>
              <a:gd name="T43" fmla="*/ 5 h 20"/>
              <a:gd name="T44" fmla="*/ 10 w 15"/>
              <a:gd name="T45" fmla="*/ 5 h 20"/>
              <a:gd name="T46" fmla="*/ 8 w 15"/>
              <a:gd name="T47" fmla="*/ 3 h 20"/>
              <a:gd name="T48" fmla="*/ 6 w 15"/>
              <a:gd name="T49" fmla="*/ 3 h 20"/>
              <a:gd name="T50" fmla="*/ 4 w 15"/>
              <a:gd name="T51" fmla="*/ 1 h 20"/>
              <a:gd name="T52" fmla="*/ 2 w 15"/>
              <a:gd name="T53" fmla="*/ 1 h 20"/>
              <a:gd name="T54" fmla="*/ 0 w 15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5" h="20">
                <a:moveTo>
                  <a:pt x="0" y="0"/>
                </a:moveTo>
                <a:lnTo>
                  <a:pt x="0" y="1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2"/>
                </a:lnTo>
                <a:lnTo>
                  <a:pt x="0" y="14"/>
                </a:lnTo>
                <a:lnTo>
                  <a:pt x="2" y="14"/>
                </a:lnTo>
                <a:lnTo>
                  <a:pt x="4" y="16"/>
                </a:lnTo>
                <a:lnTo>
                  <a:pt x="4" y="18"/>
                </a:lnTo>
                <a:lnTo>
                  <a:pt x="6" y="20"/>
                </a:lnTo>
                <a:lnTo>
                  <a:pt x="8" y="20"/>
                </a:lnTo>
                <a:lnTo>
                  <a:pt x="10" y="20"/>
                </a:lnTo>
                <a:lnTo>
                  <a:pt x="11" y="18"/>
                </a:lnTo>
                <a:lnTo>
                  <a:pt x="13" y="16"/>
                </a:lnTo>
                <a:lnTo>
                  <a:pt x="15" y="16"/>
                </a:lnTo>
                <a:lnTo>
                  <a:pt x="15" y="12"/>
                </a:lnTo>
                <a:lnTo>
                  <a:pt x="13" y="11"/>
                </a:lnTo>
                <a:lnTo>
                  <a:pt x="13" y="9"/>
                </a:lnTo>
                <a:lnTo>
                  <a:pt x="11" y="7"/>
                </a:lnTo>
                <a:lnTo>
                  <a:pt x="11" y="5"/>
                </a:lnTo>
                <a:lnTo>
                  <a:pt x="10" y="5"/>
                </a:lnTo>
                <a:lnTo>
                  <a:pt x="8" y="3"/>
                </a:lnTo>
                <a:lnTo>
                  <a:pt x="6" y="3"/>
                </a:lnTo>
                <a:lnTo>
                  <a:pt x="4" y="1"/>
                </a:lnTo>
                <a:lnTo>
                  <a:pt x="2" y="1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37" name="Freeform 93"/>
          <p:cNvSpPr>
            <a:spLocks/>
          </p:cNvSpPr>
          <p:nvPr/>
        </p:nvSpPr>
        <p:spPr bwMode="auto">
          <a:xfrm>
            <a:off x="8101013" y="3622675"/>
            <a:ext cx="14287" cy="26988"/>
          </a:xfrm>
          <a:custGeom>
            <a:avLst/>
            <a:gdLst>
              <a:gd name="T0" fmla="*/ 21 w 21"/>
              <a:gd name="T1" fmla="*/ 0 h 33"/>
              <a:gd name="T2" fmla="*/ 19 w 21"/>
              <a:gd name="T3" fmla="*/ 4 h 33"/>
              <a:gd name="T4" fmla="*/ 19 w 21"/>
              <a:gd name="T5" fmla="*/ 6 h 33"/>
              <a:gd name="T6" fmla="*/ 19 w 21"/>
              <a:gd name="T7" fmla="*/ 10 h 33"/>
              <a:gd name="T8" fmla="*/ 19 w 21"/>
              <a:gd name="T9" fmla="*/ 13 h 33"/>
              <a:gd name="T10" fmla="*/ 19 w 21"/>
              <a:gd name="T11" fmla="*/ 17 h 33"/>
              <a:gd name="T12" fmla="*/ 19 w 21"/>
              <a:gd name="T13" fmla="*/ 21 h 33"/>
              <a:gd name="T14" fmla="*/ 17 w 21"/>
              <a:gd name="T15" fmla="*/ 22 h 33"/>
              <a:gd name="T16" fmla="*/ 17 w 21"/>
              <a:gd name="T17" fmla="*/ 26 h 33"/>
              <a:gd name="T18" fmla="*/ 15 w 21"/>
              <a:gd name="T19" fmla="*/ 30 h 33"/>
              <a:gd name="T20" fmla="*/ 13 w 21"/>
              <a:gd name="T21" fmla="*/ 32 h 33"/>
              <a:gd name="T22" fmla="*/ 10 w 21"/>
              <a:gd name="T23" fmla="*/ 33 h 33"/>
              <a:gd name="T24" fmla="*/ 8 w 21"/>
              <a:gd name="T25" fmla="*/ 33 h 33"/>
              <a:gd name="T26" fmla="*/ 6 w 21"/>
              <a:gd name="T27" fmla="*/ 33 h 33"/>
              <a:gd name="T28" fmla="*/ 2 w 21"/>
              <a:gd name="T29" fmla="*/ 32 h 33"/>
              <a:gd name="T30" fmla="*/ 0 w 21"/>
              <a:gd name="T31" fmla="*/ 30 h 33"/>
              <a:gd name="T32" fmla="*/ 0 w 21"/>
              <a:gd name="T33" fmla="*/ 28 h 33"/>
              <a:gd name="T34" fmla="*/ 0 w 21"/>
              <a:gd name="T35" fmla="*/ 22 h 33"/>
              <a:gd name="T36" fmla="*/ 0 w 21"/>
              <a:gd name="T37" fmla="*/ 19 h 33"/>
              <a:gd name="T38" fmla="*/ 2 w 21"/>
              <a:gd name="T39" fmla="*/ 17 h 33"/>
              <a:gd name="T40" fmla="*/ 4 w 21"/>
              <a:gd name="T41" fmla="*/ 13 h 33"/>
              <a:gd name="T42" fmla="*/ 6 w 21"/>
              <a:gd name="T43" fmla="*/ 11 h 33"/>
              <a:gd name="T44" fmla="*/ 6 w 21"/>
              <a:gd name="T45" fmla="*/ 10 h 33"/>
              <a:gd name="T46" fmla="*/ 10 w 21"/>
              <a:gd name="T47" fmla="*/ 8 h 33"/>
              <a:gd name="T48" fmla="*/ 11 w 21"/>
              <a:gd name="T49" fmla="*/ 6 h 33"/>
              <a:gd name="T50" fmla="*/ 15 w 21"/>
              <a:gd name="T51" fmla="*/ 4 h 33"/>
              <a:gd name="T52" fmla="*/ 17 w 21"/>
              <a:gd name="T53" fmla="*/ 2 h 33"/>
              <a:gd name="T54" fmla="*/ 21 w 21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" h="33">
                <a:moveTo>
                  <a:pt x="21" y="0"/>
                </a:moveTo>
                <a:lnTo>
                  <a:pt x="19" y="4"/>
                </a:lnTo>
                <a:lnTo>
                  <a:pt x="19" y="6"/>
                </a:lnTo>
                <a:lnTo>
                  <a:pt x="19" y="10"/>
                </a:lnTo>
                <a:lnTo>
                  <a:pt x="19" y="13"/>
                </a:lnTo>
                <a:lnTo>
                  <a:pt x="19" y="17"/>
                </a:lnTo>
                <a:lnTo>
                  <a:pt x="19" y="21"/>
                </a:lnTo>
                <a:lnTo>
                  <a:pt x="17" y="22"/>
                </a:lnTo>
                <a:lnTo>
                  <a:pt x="17" y="26"/>
                </a:lnTo>
                <a:lnTo>
                  <a:pt x="15" y="30"/>
                </a:lnTo>
                <a:lnTo>
                  <a:pt x="13" y="32"/>
                </a:lnTo>
                <a:lnTo>
                  <a:pt x="10" y="33"/>
                </a:lnTo>
                <a:lnTo>
                  <a:pt x="8" y="33"/>
                </a:lnTo>
                <a:lnTo>
                  <a:pt x="6" y="33"/>
                </a:lnTo>
                <a:lnTo>
                  <a:pt x="2" y="32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9"/>
                </a:lnTo>
                <a:lnTo>
                  <a:pt x="2" y="17"/>
                </a:lnTo>
                <a:lnTo>
                  <a:pt x="4" y="13"/>
                </a:lnTo>
                <a:lnTo>
                  <a:pt x="6" y="11"/>
                </a:lnTo>
                <a:lnTo>
                  <a:pt x="6" y="10"/>
                </a:lnTo>
                <a:lnTo>
                  <a:pt x="10" y="8"/>
                </a:lnTo>
                <a:lnTo>
                  <a:pt x="11" y="6"/>
                </a:lnTo>
                <a:lnTo>
                  <a:pt x="15" y="4"/>
                </a:lnTo>
                <a:lnTo>
                  <a:pt x="17" y="2"/>
                </a:lnTo>
                <a:lnTo>
                  <a:pt x="21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38" name="Freeform 94"/>
          <p:cNvSpPr>
            <a:spLocks/>
          </p:cNvSpPr>
          <p:nvPr/>
        </p:nvSpPr>
        <p:spPr bwMode="auto">
          <a:xfrm>
            <a:off x="8101013" y="3622675"/>
            <a:ext cx="14287" cy="26988"/>
          </a:xfrm>
          <a:custGeom>
            <a:avLst/>
            <a:gdLst>
              <a:gd name="T0" fmla="*/ 21 w 21"/>
              <a:gd name="T1" fmla="*/ 0 h 33"/>
              <a:gd name="T2" fmla="*/ 19 w 21"/>
              <a:gd name="T3" fmla="*/ 4 h 33"/>
              <a:gd name="T4" fmla="*/ 19 w 21"/>
              <a:gd name="T5" fmla="*/ 6 h 33"/>
              <a:gd name="T6" fmla="*/ 19 w 21"/>
              <a:gd name="T7" fmla="*/ 10 h 33"/>
              <a:gd name="T8" fmla="*/ 19 w 21"/>
              <a:gd name="T9" fmla="*/ 13 h 33"/>
              <a:gd name="T10" fmla="*/ 19 w 21"/>
              <a:gd name="T11" fmla="*/ 17 h 33"/>
              <a:gd name="T12" fmla="*/ 19 w 21"/>
              <a:gd name="T13" fmla="*/ 21 h 33"/>
              <a:gd name="T14" fmla="*/ 17 w 21"/>
              <a:gd name="T15" fmla="*/ 22 h 33"/>
              <a:gd name="T16" fmla="*/ 17 w 21"/>
              <a:gd name="T17" fmla="*/ 26 h 33"/>
              <a:gd name="T18" fmla="*/ 15 w 21"/>
              <a:gd name="T19" fmla="*/ 30 h 33"/>
              <a:gd name="T20" fmla="*/ 13 w 21"/>
              <a:gd name="T21" fmla="*/ 32 h 33"/>
              <a:gd name="T22" fmla="*/ 10 w 21"/>
              <a:gd name="T23" fmla="*/ 33 h 33"/>
              <a:gd name="T24" fmla="*/ 8 w 21"/>
              <a:gd name="T25" fmla="*/ 33 h 33"/>
              <a:gd name="T26" fmla="*/ 6 w 21"/>
              <a:gd name="T27" fmla="*/ 33 h 33"/>
              <a:gd name="T28" fmla="*/ 2 w 21"/>
              <a:gd name="T29" fmla="*/ 32 h 33"/>
              <a:gd name="T30" fmla="*/ 0 w 21"/>
              <a:gd name="T31" fmla="*/ 30 h 33"/>
              <a:gd name="T32" fmla="*/ 0 w 21"/>
              <a:gd name="T33" fmla="*/ 28 h 33"/>
              <a:gd name="T34" fmla="*/ 0 w 21"/>
              <a:gd name="T35" fmla="*/ 22 h 33"/>
              <a:gd name="T36" fmla="*/ 0 w 21"/>
              <a:gd name="T37" fmla="*/ 19 h 33"/>
              <a:gd name="T38" fmla="*/ 2 w 21"/>
              <a:gd name="T39" fmla="*/ 17 h 33"/>
              <a:gd name="T40" fmla="*/ 4 w 21"/>
              <a:gd name="T41" fmla="*/ 13 h 33"/>
              <a:gd name="T42" fmla="*/ 6 w 21"/>
              <a:gd name="T43" fmla="*/ 11 h 33"/>
              <a:gd name="T44" fmla="*/ 6 w 21"/>
              <a:gd name="T45" fmla="*/ 10 h 33"/>
              <a:gd name="T46" fmla="*/ 10 w 21"/>
              <a:gd name="T47" fmla="*/ 8 h 33"/>
              <a:gd name="T48" fmla="*/ 11 w 21"/>
              <a:gd name="T49" fmla="*/ 6 h 33"/>
              <a:gd name="T50" fmla="*/ 15 w 21"/>
              <a:gd name="T51" fmla="*/ 4 h 33"/>
              <a:gd name="T52" fmla="*/ 17 w 21"/>
              <a:gd name="T53" fmla="*/ 2 h 33"/>
              <a:gd name="T54" fmla="*/ 21 w 21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" h="33">
                <a:moveTo>
                  <a:pt x="21" y="0"/>
                </a:moveTo>
                <a:lnTo>
                  <a:pt x="19" y="4"/>
                </a:lnTo>
                <a:lnTo>
                  <a:pt x="19" y="6"/>
                </a:lnTo>
                <a:lnTo>
                  <a:pt x="19" y="10"/>
                </a:lnTo>
                <a:lnTo>
                  <a:pt x="19" y="13"/>
                </a:lnTo>
                <a:lnTo>
                  <a:pt x="19" y="17"/>
                </a:lnTo>
                <a:lnTo>
                  <a:pt x="19" y="21"/>
                </a:lnTo>
                <a:lnTo>
                  <a:pt x="17" y="22"/>
                </a:lnTo>
                <a:lnTo>
                  <a:pt x="17" y="26"/>
                </a:lnTo>
                <a:lnTo>
                  <a:pt x="15" y="30"/>
                </a:lnTo>
                <a:lnTo>
                  <a:pt x="13" y="32"/>
                </a:lnTo>
                <a:lnTo>
                  <a:pt x="10" y="33"/>
                </a:lnTo>
                <a:lnTo>
                  <a:pt x="8" y="33"/>
                </a:lnTo>
                <a:lnTo>
                  <a:pt x="6" y="33"/>
                </a:lnTo>
                <a:lnTo>
                  <a:pt x="2" y="32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9"/>
                </a:lnTo>
                <a:lnTo>
                  <a:pt x="2" y="17"/>
                </a:lnTo>
                <a:lnTo>
                  <a:pt x="4" y="13"/>
                </a:lnTo>
                <a:lnTo>
                  <a:pt x="6" y="11"/>
                </a:lnTo>
                <a:lnTo>
                  <a:pt x="6" y="10"/>
                </a:lnTo>
                <a:lnTo>
                  <a:pt x="10" y="8"/>
                </a:lnTo>
                <a:lnTo>
                  <a:pt x="11" y="6"/>
                </a:lnTo>
                <a:lnTo>
                  <a:pt x="15" y="4"/>
                </a:lnTo>
                <a:lnTo>
                  <a:pt x="17" y="2"/>
                </a:lnTo>
                <a:lnTo>
                  <a:pt x="21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39" name="Freeform 95"/>
          <p:cNvSpPr>
            <a:spLocks/>
          </p:cNvSpPr>
          <p:nvPr/>
        </p:nvSpPr>
        <p:spPr bwMode="auto">
          <a:xfrm>
            <a:off x="8101013" y="3632200"/>
            <a:ext cx="7937" cy="15875"/>
          </a:xfrm>
          <a:custGeom>
            <a:avLst/>
            <a:gdLst>
              <a:gd name="T0" fmla="*/ 13 w 13"/>
              <a:gd name="T1" fmla="*/ 0 h 21"/>
              <a:gd name="T2" fmla="*/ 11 w 13"/>
              <a:gd name="T3" fmla="*/ 2 h 21"/>
              <a:gd name="T4" fmla="*/ 11 w 13"/>
              <a:gd name="T5" fmla="*/ 4 h 21"/>
              <a:gd name="T6" fmla="*/ 11 w 13"/>
              <a:gd name="T7" fmla="*/ 6 h 21"/>
              <a:gd name="T8" fmla="*/ 11 w 13"/>
              <a:gd name="T9" fmla="*/ 8 h 21"/>
              <a:gd name="T10" fmla="*/ 11 w 13"/>
              <a:gd name="T11" fmla="*/ 10 h 21"/>
              <a:gd name="T12" fmla="*/ 11 w 13"/>
              <a:gd name="T13" fmla="*/ 13 h 21"/>
              <a:gd name="T14" fmla="*/ 11 w 13"/>
              <a:gd name="T15" fmla="*/ 15 h 21"/>
              <a:gd name="T16" fmla="*/ 11 w 13"/>
              <a:gd name="T17" fmla="*/ 15 h 21"/>
              <a:gd name="T18" fmla="*/ 10 w 13"/>
              <a:gd name="T19" fmla="*/ 17 h 21"/>
              <a:gd name="T20" fmla="*/ 8 w 13"/>
              <a:gd name="T21" fmla="*/ 19 h 21"/>
              <a:gd name="T22" fmla="*/ 8 w 13"/>
              <a:gd name="T23" fmla="*/ 21 h 21"/>
              <a:gd name="T24" fmla="*/ 6 w 13"/>
              <a:gd name="T25" fmla="*/ 21 h 21"/>
              <a:gd name="T26" fmla="*/ 4 w 13"/>
              <a:gd name="T27" fmla="*/ 21 h 21"/>
              <a:gd name="T28" fmla="*/ 2 w 13"/>
              <a:gd name="T29" fmla="*/ 19 h 21"/>
              <a:gd name="T30" fmla="*/ 0 w 13"/>
              <a:gd name="T31" fmla="*/ 17 h 21"/>
              <a:gd name="T32" fmla="*/ 0 w 13"/>
              <a:gd name="T33" fmla="*/ 17 h 21"/>
              <a:gd name="T34" fmla="*/ 0 w 13"/>
              <a:gd name="T35" fmla="*/ 13 h 21"/>
              <a:gd name="T36" fmla="*/ 0 w 13"/>
              <a:gd name="T37" fmla="*/ 11 h 21"/>
              <a:gd name="T38" fmla="*/ 0 w 13"/>
              <a:gd name="T39" fmla="*/ 10 h 21"/>
              <a:gd name="T40" fmla="*/ 2 w 13"/>
              <a:gd name="T41" fmla="*/ 8 h 21"/>
              <a:gd name="T42" fmla="*/ 2 w 13"/>
              <a:gd name="T43" fmla="*/ 6 h 21"/>
              <a:gd name="T44" fmla="*/ 4 w 13"/>
              <a:gd name="T45" fmla="*/ 6 h 21"/>
              <a:gd name="T46" fmla="*/ 6 w 13"/>
              <a:gd name="T47" fmla="*/ 4 h 21"/>
              <a:gd name="T48" fmla="*/ 8 w 13"/>
              <a:gd name="T49" fmla="*/ 4 h 21"/>
              <a:gd name="T50" fmla="*/ 10 w 13"/>
              <a:gd name="T51" fmla="*/ 2 h 21"/>
              <a:gd name="T52" fmla="*/ 11 w 13"/>
              <a:gd name="T53" fmla="*/ 2 h 21"/>
              <a:gd name="T54" fmla="*/ 13 w 13"/>
              <a:gd name="T5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1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6"/>
                </a:lnTo>
                <a:lnTo>
                  <a:pt x="11" y="8"/>
                </a:lnTo>
                <a:lnTo>
                  <a:pt x="11" y="10"/>
                </a:lnTo>
                <a:lnTo>
                  <a:pt x="11" y="13"/>
                </a:lnTo>
                <a:lnTo>
                  <a:pt x="11" y="15"/>
                </a:lnTo>
                <a:lnTo>
                  <a:pt x="11" y="15"/>
                </a:lnTo>
                <a:lnTo>
                  <a:pt x="10" y="17"/>
                </a:lnTo>
                <a:lnTo>
                  <a:pt x="8" y="19"/>
                </a:lnTo>
                <a:lnTo>
                  <a:pt x="8" y="21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0" y="17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10"/>
                </a:lnTo>
                <a:lnTo>
                  <a:pt x="2" y="8"/>
                </a:lnTo>
                <a:lnTo>
                  <a:pt x="2" y="6"/>
                </a:lnTo>
                <a:lnTo>
                  <a:pt x="4" y="6"/>
                </a:lnTo>
                <a:lnTo>
                  <a:pt x="6" y="4"/>
                </a:lnTo>
                <a:lnTo>
                  <a:pt x="8" y="4"/>
                </a:lnTo>
                <a:lnTo>
                  <a:pt x="10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40" name="Freeform 96"/>
          <p:cNvSpPr>
            <a:spLocks/>
          </p:cNvSpPr>
          <p:nvPr/>
        </p:nvSpPr>
        <p:spPr bwMode="auto">
          <a:xfrm>
            <a:off x="8089900" y="3619500"/>
            <a:ext cx="11113" cy="15875"/>
          </a:xfrm>
          <a:custGeom>
            <a:avLst/>
            <a:gdLst>
              <a:gd name="T0" fmla="*/ 0 w 13"/>
              <a:gd name="T1" fmla="*/ 0 h 20"/>
              <a:gd name="T2" fmla="*/ 0 w 13"/>
              <a:gd name="T3" fmla="*/ 2 h 20"/>
              <a:gd name="T4" fmla="*/ 0 w 13"/>
              <a:gd name="T5" fmla="*/ 3 h 20"/>
              <a:gd name="T6" fmla="*/ 0 w 13"/>
              <a:gd name="T7" fmla="*/ 5 h 20"/>
              <a:gd name="T8" fmla="*/ 0 w 13"/>
              <a:gd name="T9" fmla="*/ 7 h 20"/>
              <a:gd name="T10" fmla="*/ 0 w 13"/>
              <a:gd name="T11" fmla="*/ 9 h 20"/>
              <a:gd name="T12" fmla="*/ 0 w 13"/>
              <a:gd name="T13" fmla="*/ 11 h 20"/>
              <a:gd name="T14" fmla="*/ 2 w 13"/>
              <a:gd name="T15" fmla="*/ 13 h 20"/>
              <a:gd name="T16" fmla="*/ 2 w 13"/>
              <a:gd name="T17" fmla="*/ 14 h 20"/>
              <a:gd name="T18" fmla="*/ 4 w 13"/>
              <a:gd name="T19" fmla="*/ 16 h 20"/>
              <a:gd name="T20" fmla="*/ 4 w 13"/>
              <a:gd name="T21" fmla="*/ 18 h 20"/>
              <a:gd name="T22" fmla="*/ 6 w 13"/>
              <a:gd name="T23" fmla="*/ 20 h 20"/>
              <a:gd name="T24" fmla="*/ 8 w 13"/>
              <a:gd name="T25" fmla="*/ 20 h 20"/>
              <a:gd name="T26" fmla="*/ 10 w 13"/>
              <a:gd name="T27" fmla="*/ 20 h 20"/>
              <a:gd name="T28" fmla="*/ 11 w 13"/>
              <a:gd name="T29" fmla="*/ 18 h 20"/>
              <a:gd name="T30" fmla="*/ 11 w 13"/>
              <a:gd name="T31" fmla="*/ 16 h 20"/>
              <a:gd name="T32" fmla="*/ 13 w 13"/>
              <a:gd name="T33" fmla="*/ 16 h 20"/>
              <a:gd name="T34" fmla="*/ 13 w 13"/>
              <a:gd name="T35" fmla="*/ 14 h 20"/>
              <a:gd name="T36" fmla="*/ 11 w 13"/>
              <a:gd name="T37" fmla="*/ 11 h 20"/>
              <a:gd name="T38" fmla="*/ 11 w 13"/>
              <a:gd name="T39" fmla="*/ 9 h 20"/>
              <a:gd name="T40" fmla="*/ 10 w 13"/>
              <a:gd name="T41" fmla="*/ 7 h 20"/>
              <a:gd name="T42" fmla="*/ 10 w 13"/>
              <a:gd name="T43" fmla="*/ 7 h 20"/>
              <a:gd name="T44" fmla="*/ 8 w 13"/>
              <a:gd name="T45" fmla="*/ 5 h 20"/>
              <a:gd name="T46" fmla="*/ 6 w 13"/>
              <a:gd name="T47" fmla="*/ 3 h 20"/>
              <a:gd name="T48" fmla="*/ 4 w 13"/>
              <a:gd name="T49" fmla="*/ 3 h 20"/>
              <a:gd name="T50" fmla="*/ 2 w 13"/>
              <a:gd name="T51" fmla="*/ 2 h 20"/>
              <a:gd name="T52" fmla="*/ 2 w 13"/>
              <a:gd name="T53" fmla="*/ 2 h 20"/>
              <a:gd name="T54" fmla="*/ 0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0" y="0"/>
                </a:moveTo>
                <a:lnTo>
                  <a:pt x="0" y="2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2" y="13"/>
                </a:lnTo>
                <a:lnTo>
                  <a:pt x="2" y="14"/>
                </a:lnTo>
                <a:lnTo>
                  <a:pt x="4" y="16"/>
                </a:lnTo>
                <a:lnTo>
                  <a:pt x="4" y="18"/>
                </a:lnTo>
                <a:lnTo>
                  <a:pt x="6" y="20"/>
                </a:lnTo>
                <a:lnTo>
                  <a:pt x="8" y="20"/>
                </a:lnTo>
                <a:lnTo>
                  <a:pt x="10" y="20"/>
                </a:lnTo>
                <a:lnTo>
                  <a:pt x="11" y="18"/>
                </a:lnTo>
                <a:lnTo>
                  <a:pt x="11" y="16"/>
                </a:lnTo>
                <a:lnTo>
                  <a:pt x="13" y="16"/>
                </a:lnTo>
                <a:lnTo>
                  <a:pt x="13" y="14"/>
                </a:lnTo>
                <a:lnTo>
                  <a:pt x="11" y="11"/>
                </a:lnTo>
                <a:lnTo>
                  <a:pt x="11" y="9"/>
                </a:lnTo>
                <a:lnTo>
                  <a:pt x="10" y="7"/>
                </a:lnTo>
                <a:lnTo>
                  <a:pt x="10" y="7"/>
                </a:lnTo>
                <a:lnTo>
                  <a:pt x="8" y="5"/>
                </a:lnTo>
                <a:lnTo>
                  <a:pt x="6" y="3"/>
                </a:lnTo>
                <a:lnTo>
                  <a:pt x="4" y="3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41" name="Freeform 97"/>
          <p:cNvSpPr>
            <a:spLocks/>
          </p:cNvSpPr>
          <p:nvPr/>
        </p:nvSpPr>
        <p:spPr bwMode="auto">
          <a:xfrm>
            <a:off x="8102600" y="3838575"/>
            <a:ext cx="6350" cy="33338"/>
          </a:xfrm>
          <a:custGeom>
            <a:avLst/>
            <a:gdLst>
              <a:gd name="T0" fmla="*/ 7 w 7"/>
              <a:gd name="T1" fmla="*/ 11 h 43"/>
              <a:gd name="T2" fmla="*/ 4 w 7"/>
              <a:gd name="T3" fmla="*/ 43 h 43"/>
              <a:gd name="T4" fmla="*/ 0 w 7"/>
              <a:gd name="T5" fmla="*/ 43 h 43"/>
              <a:gd name="T6" fmla="*/ 0 w 7"/>
              <a:gd name="T7" fmla="*/ 0 h 43"/>
              <a:gd name="T8" fmla="*/ 7 w 7"/>
              <a:gd name="T9" fmla="*/ 11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43">
                <a:moveTo>
                  <a:pt x="7" y="11"/>
                </a:moveTo>
                <a:lnTo>
                  <a:pt x="4" y="43"/>
                </a:lnTo>
                <a:lnTo>
                  <a:pt x="0" y="43"/>
                </a:lnTo>
                <a:lnTo>
                  <a:pt x="0" y="0"/>
                </a:lnTo>
                <a:lnTo>
                  <a:pt x="7" y="11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42" name="Freeform 98"/>
          <p:cNvSpPr>
            <a:spLocks/>
          </p:cNvSpPr>
          <p:nvPr/>
        </p:nvSpPr>
        <p:spPr bwMode="auto">
          <a:xfrm>
            <a:off x="8102600" y="3838575"/>
            <a:ext cx="6350" cy="33338"/>
          </a:xfrm>
          <a:custGeom>
            <a:avLst/>
            <a:gdLst>
              <a:gd name="T0" fmla="*/ 7 w 7"/>
              <a:gd name="T1" fmla="*/ 11 h 43"/>
              <a:gd name="T2" fmla="*/ 4 w 7"/>
              <a:gd name="T3" fmla="*/ 43 h 43"/>
              <a:gd name="T4" fmla="*/ 0 w 7"/>
              <a:gd name="T5" fmla="*/ 43 h 43"/>
              <a:gd name="T6" fmla="*/ 0 w 7"/>
              <a:gd name="T7" fmla="*/ 0 h 43"/>
              <a:gd name="T8" fmla="*/ 7 w 7"/>
              <a:gd name="T9" fmla="*/ 11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43">
                <a:moveTo>
                  <a:pt x="7" y="11"/>
                </a:moveTo>
                <a:lnTo>
                  <a:pt x="4" y="43"/>
                </a:lnTo>
                <a:lnTo>
                  <a:pt x="0" y="43"/>
                </a:lnTo>
                <a:lnTo>
                  <a:pt x="0" y="0"/>
                </a:lnTo>
                <a:lnTo>
                  <a:pt x="7" y="11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43" name="Freeform 99"/>
          <p:cNvSpPr>
            <a:spLocks/>
          </p:cNvSpPr>
          <p:nvPr/>
        </p:nvSpPr>
        <p:spPr bwMode="auto">
          <a:xfrm>
            <a:off x="8051800" y="3802063"/>
            <a:ext cx="23813" cy="179387"/>
          </a:xfrm>
          <a:custGeom>
            <a:avLst/>
            <a:gdLst>
              <a:gd name="T0" fmla="*/ 3 w 27"/>
              <a:gd name="T1" fmla="*/ 8 h 227"/>
              <a:gd name="T2" fmla="*/ 3 w 27"/>
              <a:gd name="T3" fmla="*/ 21 h 227"/>
              <a:gd name="T4" fmla="*/ 1 w 27"/>
              <a:gd name="T5" fmla="*/ 32 h 227"/>
              <a:gd name="T6" fmla="*/ 1 w 27"/>
              <a:gd name="T7" fmla="*/ 45 h 227"/>
              <a:gd name="T8" fmla="*/ 1 w 27"/>
              <a:gd name="T9" fmla="*/ 56 h 227"/>
              <a:gd name="T10" fmla="*/ 1 w 27"/>
              <a:gd name="T11" fmla="*/ 68 h 227"/>
              <a:gd name="T12" fmla="*/ 1 w 27"/>
              <a:gd name="T13" fmla="*/ 81 h 227"/>
              <a:gd name="T14" fmla="*/ 3 w 27"/>
              <a:gd name="T15" fmla="*/ 94 h 227"/>
              <a:gd name="T16" fmla="*/ 7 w 27"/>
              <a:gd name="T17" fmla="*/ 109 h 227"/>
              <a:gd name="T18" fmla="*/ 9 w 27"/>
              <a:gd name="T19" fmla="*/ 120 h 227"/>
              <a:gd name="T20" fmla="*/ 9 w 27"/>
              <a:gd name="T21" fmla="*/ 131 h 227"/>
              <a:gd name="T22" fmla="*/ 9 w 27"/>
              <a:gd name="T23" fmla="*/ 146 h 227"/>
              <a:gd name="T24" fmla="*/ 9 w 27"/>
              <a:gd name="T25" fmla="*/ 159 h 227"/>
              <a:gd name="T26" fmla="*/ 9 w 27"/>
              <a:gd name="T27" fmla="*/ 170 h 227"/>
              <a:gd name="T28" fmla="*/ 9 w 27"/>
              <a:gd name="T29" fmla="*/ 182 h 227"/>
              <a:gd name="T30" fmla="*/ 5 w 27"/>
              <a:gd name="T31" fmla="*/ 194 h 227"/>
              <a:gd name="T32" fmla="*/ 1 w 27"/>
              <a:gd name="T33" fmla="*/ 210 h 227"/>
              <a:gd name="T34" fmla="*/ 0 w 27"/>
              <a:gd name="T35" fmla="*/ 219 h 227"/>
              <a:gd name="T36" fmla="*/ 3 w 27"/>
              <a:gd name="T37" fmla="*/ 221 h 227"/>
              <a:gd name="T38" fmla="*/ 7 w 27"/>
              <a:gd name="T39" fmla="*/ 210 h 227"/>
              <a:gd name="T40" fmla="*/ 11 w 27"/>
              <a:gd name="T41" fmla="*/ 199 h 227"/>
              <a:gd name="T42" fmla="*/ 14 w 27"/>
              <a:gd name="T43" fmla="*/ 186 h 227"/>
              <a:gd name="T44" fmla="*/ 16 w 27"/>
              <a:gd name="T45" fmla="*/ 175 h 227"/>
              <a:gd name="T46" fmla="*/ 18 w 27"/>
              <a:gd name="T47" fmla="*/ 162 h 227"/>
              <a:gd name="T48" fmla="*/ 18 w 27"/>
              <a:gd name="T49" fmla="*/ 149 h 227"/>
              <a:gd name="T50" fmla="*/ 18 w 27"/>
              <a:gd name="T51" fmla="*/ 138 h 227"/>
              <a:gd name="T52" fmla="*/ 18 w 27"/>
              <a:gd name="T53" fmla="*/ 125 h 227"/>
              <a:gd name="T54" fmla="*/ 16 w 27"/>
              <a:gd name="T55" fmla="*/ 114 h 227"/>
              <a:gd name="T56" fmla="*/ 16 w 27"/>
              <a:gd name="T57" fmla="*/ 103 h 227"/>
              <a:gd name="T58" fmla="*/ 16 w 27"/>
              <a:gd name="T59" fmla="*/ 91 h 227"/>
              <a:gd name="T60" fmla="*/ 16 w 27"/>
              <a:gd name="T61" fmla="*/ 78 h 227"/>
              <a:gd name="T62" fmla="*/ 16 w 27"/>
              <a:gd name="T63" fmla="*/ 67 h 227"/>
              <a:gd name="T64" fmla="*/ 20 w 27"/>
              <a:gd name="T65" fmla="*/ 52 h 227"/>
              <a:gd name="T66" fmla="*/ 25 w 27"/>
              <a:gd name="T67" fmla="*/ 37 h 227"/>
              <a:gd name="T68" fmla="*/ 23 w 27"/>
              <a:gd name="T69" fmla="*/ 28 h 227"/>
              <a:gd name="T70" fmla="*/ 20 w 27"/>
              <a:gd name="T71" fmla="*/ 17 h 227"/>
              <a:gd name="T72" fmla="*/ 12 w 27"/>
              <a:gd name="T73" fmla="*/ 6 h 227"/>
              <a:gd name="T74" fmla="*/ 5 w 27"/>
              <a:gd name="T75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7" h="227">
                <a:moveTo>
                  <a:pt x="3" y="2"/>
                </a:moveTo>
                <a:lnTo>
                  <a:pt x="3" y="8"/>
                </a:lnTo>
                <a:lnTo>
                  <a:pt x="3" y="13"/>
                </a:lnTo>
                <a:lnTo>
                  <a:pt x="3" y="21"/>
                </a:lnTo>
                <a:lnTo>
                  <a:pt x="1" y="26"/>
                </a:lnTo>
                <a:lnTo>
                  <a:pt x="1" y="32"/>
                </a:lnTo>
                <a:lnTo>
                  <a:pt x="1" y="37"/>
                </a:lnTo>
                <a:lnTo>
                  <a:pt x="1" y="45"/>
                </a:lnTo>
                <a:lnTo>
                  <a:pt x="1" y="50"/>
                </a:lnTo>
                <a:lnTo>
                  <a:pt x="1" y="56"/>
                </a:lnTo>
                <a:lnTo>
                  <a:pt x="1" y="61"/>
                </a:lnTo>
                <a:lnTo>
                  <a:pt x="1" y="68"/>
                </a:lnTo>
                <a:lnTo>
                  <a:pt x="1" y="76"/>
                </a:lnTo>
                <a:lnTo>
                  <a:pt x="1" y="81"/>
                </a:lnTo>
                <a:lnTo>
                  <a:pt x="3" y="89"/>
                </a:lnTo>
                <a:lnTo>
                  <a:pt x="3" y="94"/>
                </a:lnTo>
                <a:lnTo>
                  <a:pt x="5" y="102"/>
                </a:lnTo>
                <a:lnTo>
                  <a:pt x="7" y="109"/>
                </a:lnTo>
                <a:lnTo>
                  <a:pt x="7" y="114"/>
                </a:lnTo>
                <a:lnTo>
                  <a:pt x="9" y="120"/>
                </a:lnTo>
                <a:lnTo>
                  <a:pt x="9" y="127"/>
                </a:lnTo>
                <a:lnTo>
                  <a:pt x="9" y="131"/>
                </a:lnTo>
                <a:lnTo>
                  <a:pt x="9" y="138"/>
                </a:lnTo>
                <a:lnTo>
                  <a:pt x="9" y="146"/>
                </a:lnTo>
                <a:lnTo>
                  <a:pt x="9" y="151"/>
                </a:lnTo>
                <a:lnTo>
                  <a:pt x="9" y="159"/>
                </a:lnTo>
                <a:lnTo>
                  <a:pt x="9" y="164"/>
                </a:lnTo>
                <a:lnTo>
                  <a:pt x="9" y="170"/>
                </a:lnTo>
                <a:lnTo>
                  <a:pt x="9" y="177"/>
                </a:lnTo>
                <a:lnTo>
                  <a:pt x="9" y="182"/>
                </a:lnTo>
                <a:lnTo>
                  <a:pt x="7" y="188"/>
                </a:lnTo>
                <a:lnTo>
                  <a:pt x="5" y="194"/>
                </a:lnTo>
                <a:lnTo>
                  <a:pt x="3" y="201"/>
                </a:lnTo>
                <a:lnTo>
                  <a:pt x="1" y="210"/>
                </a:lnTo>
                <a:lnTo>
                  <a:pt x="1" y="214"/>
                </a:lnTo>
                <a:lnTo>
                  <a:pt x="0" y="219"/>
                </a:lnTo>
                <a:lnTo>
                  <a:pt x="0" y="227"/>
                </a:lnTo>
                <a:lnTo>
                  <a:pt x="3" y="221"/>
                </a:lnTo>
                <a:lnTo>
                  <a:pt x="5" y="216"/>
                </a:lnTo>
                <a:lnTo>
                  <a:pt x="7" y="210"/>
                </a:lnTo>
                <a:lnTo>
                  <a:pt x="9" y="205"/>
                </a:lnTo>
                <a:lnTo>
                  <a:pt x="11" y="199"/>
                </a:lnTo>
                <a:lnTo>
                  <a:pt x="12" y="192"/>
                </a:lnTo>
                <a:lnTo>
                  <a:pt x="14" y="186"/>
                </a:lnTo>
                <a:lnTo>
                  <a:pt x="16" y="181"/>
                </a:lnTo>
                <a:lnTo>
                  <a:pt x="16" y="175"/>
                </a:lnTo>
                <a:lnTo>
                  <a:pt x="18" y="168"/>
                </a:lnTo>
                <a:lnTo>
                  <a:pt x="18" y="162"/>
                </a:lnTo>
                <a:lnTo>
                  <a:pt x="18" y="157"/>
                </a:lnTo>
                <a:lnTo>
                  <a:pt x="18" y="149"/>
                </a:lnTo>
                <a:lnTo>
                  <a:pt x="18" y="144"/>
                </a:lnTo>
                <a:lnTo>
                  <a:pt x="18" y="138"/>
                </a:lnTo>
                <a:lnTo>
                  <a:pt x="18" y="133"/>
                </a:lnTo>
                <a:lnTo>
                  <a:pt x="18" y="125"/>
                </a:lnTo>
                <a:lnTo>
                  <a:pt x="18" y="120"/>
                </a:lnTo>
                <a:lnTo>
                  <a:pt x="16" y="114"/>
                </a:lnTo>
                <a:lnTo>
                  <a:pt x="16" y="109"/>
                </a:lnTo>
                <a:lnTo>
                  <a:pt x="16" y="103"/>
                </a:lnTo>
                <a:lnTo>
                  <a:pt x="16" y="96"/>
                </a:lnTo>
                <a:lnTo>
                  <a:pt x="16" y="91"/>
                </a:lnTo>
                <a:lnTo>
                  <a:pt x="16" y="85"/>
                </a:lnTo>
                <a:lnTo>
                  <a:pt x="16" y="78"/>
                </a:lnTo>
                <a:lnTo>
                  <a:pt x="16" y="72"/>
                </a:lnTo>
                <a:lnTo>
                  <a:pt x="16" y="67"/>
                </a:lnTo>
                <a:lnTo>
                  <a:pt x="18" y="59"/>
                </a:lnTo>
                <a:lnTo>
                  <a:pt x="20" y="52"/>
                </a:lnTo>
                <a:lnTo>
                  <a:pt x="23" y="43"/>
                </a:lnTo>
                <a:lnTo>
                  <a:pt x="25" y="37"/>
                </a:lnTo>
                <a:lnTo>
                  <a:pt x="27" y="35"/>
                </a:lnTo>
                <a:lnTo>
                  <a:pt x="23" y="28"/>
                </a:lnTo>
                <a:lnTo>
                  <a:pt x="23" y="23"/>
                </a:lnTo>
                <a:lnTo>
                  <a:pt x="20" y="17"/>
                </a:lnTo>
                <a:lnTo>
                  <a:pt x="18" y="10"/>
                </a:lnTo>
                <a:lnTo>
                  <a:pt x="12" y="6"/>
                </a:lnTo>
                <a:lnTo>
                  <a:pt x="9" y="2"/>
                </a:lnTo>
                <a:lnTo>
                  <a:pt x="5" y="0"/>
                </a:lnTo>
                <a:lnTo>
                  <a:pt x="3" y="2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44" name="Freeform 100"/>
          <p:cNvSpPr>
            <a:spLocks/>
          </p:cNvSpPr>
          <p:nvPr/>
        </p:nvSpPr>
        <p:spPr bwMode="auto">
          <a:xfrm>
            <a:off x="8051800" y="3802063"/>
            <a:ext cx="23813" cy="179387"/>
          </a:xfrm>
          <a:custGeom>
            <a:avLst/>
            <a:gdLst>
              <a:gd name="T0" fmla="*/ 3 w 27"/>
              <a:gd name="T1" fmla="*/ 8 h 227"/>
              <a:gd name="T2" fmla="*/ 3 w 27"/>
              <a:gd name="T3" fmla="*/ 21 h 227"/>
              <a:gd name="T4" fmla="*/ 1 w 27"/>
              <a:gd name="T5" fmla="*/ 32 h 227"/>
              <a:gd name="T6" fmla="*/ 1 w 27"/>
              <a:gd name="T7" fmla="*/ 45 h 227"/>
              <a:gd name="T8" fmla="*/ 1 w 27"/>
              <a:gd name="T9" fmla="*/ 56 h 227"/>
              <a:gd name="T10" fmla="*/ 1 w 27"/>
              <a:gd name="T11" fmla="*/ 68 h 227"/>
              <a:gd name="T12" fmla="*/ 1 w 27"/>
              <a:gd name="T13" fmla="*/ 81 h 227"/>
              <a:gd name="T14" fmla="*/ 3 w 27"/>
              <a:gd name="T15" fmla="*/ 94 h 227"/>
              <a:gd name="T16" fmla="*/ 7 w 27"/>
              <a:gd name="T17" fmla="*/ 109 h 227"/>
              <a:gd name="T18" fmla="*/ 9 w 27"/>
              <a:gd name="T19" fmla="*/ 120 h 227"/>
              <a:gd name="T20" fmla="*/ 9 w 27"/>
              <a:gd name="T21" fmla="*/ 131 h 227"/>
              <a:gd name="T22" fmla="*/ 9 w 27"/>
              <a:gd name="T23" fmla="*/ 146 h 227"/>
              <a:gd name="T24" fmla="*/ 9 w 27"/>
              <a:gd name="T25" fmla="*/ 159 h 227"/>
              <a:gd name="T26" fmla="*/ 9 w 27"/>
              <a:gd name="T27" fmla="*/ 170 h 227"/>
              <a:gd name="T28" fmla="*/ 9 w 27"/>
              <a:gd name="T29" fmla="*/ 182 h 227"/>
              <a:gd name="T30" fmla="*/ 5 w 27"/>
              <a:gd name="T31" fmla="*/ 194 h 227"/>
              <a:gd name="T32" fmla="*/ 1 w 27"/>
              <a:gd name="T33" fmla="*/ 210 h 227"/>
              <a:gd name="T34" fmla="*/ 0 w 27"/>
              <a:gd name="T35" fmla="*/ 219 h 227"/>
              <a:gd name="T36" fmla="*/ 3 w 27"/>
              <a:gd name="T37" fmla="*/ 221 h 227"/>
              <a:gd name="T38" fmla="*/ 7 w 27"/>
              <a:gd name="T39" fmla="*/ 210 h 227"/>
              <a:gd name="T40" fmla="*/ 11 w 27"/>
              <a:gd name="T41" fmla="*/ 199 h 227"/>
              <a:gd name="T42" fmla="*/ 14 w 27"/>
              <a:gd name="T43" fmla="*/ 186 h 227"/>
              <a:gd name="T44" fmla="*/ 16 w 27"/>
              <a:gd name="T45" fmla="*/ 175 h 227"/>
              <a:gd name="T46" fmla="*/ 18 w 27"/>
              <a:gd name="T47" fmla="*/ 162 h 227"/>
              <a:gd name="T48" fmla="*/ 18 w 27"/>
              <a:gd name="T49" fmla="*/ 149 h 227"/>
              <a:gd name="T50" fmla="*/ 18 w 27"/>
              <a:gd name="T51" fmla="*/ 138 h 227"/>
              <a:gd name="T52" fmla="*/ 18 w 27"/>
              <a:gd name="T53" fmla="*/ 125 h 227"/>
              <a:gd name="T54" fmla="*/ 16 w 27"/>
              <a:gd name="T55" fmla="*/ 114 h 227"/>
              <a:gd name="T56" fmla="*/ 16 w 27"/>
              <a:gd name="T57" fmla="*/ 103 h 227"/>
              <a:gd name="T58" fmla="*/ 16 w 27"/>
              <a:gd name="T59" fmla="*/ 91 h 227"/>
              <a:gd name="T60" fmla="*/ 16 w 27"/>
              <a:gd name="T61" fmla="*/ 78 h 227"/>
              <a:gd name="T62" fmla="*/ 16 w 27"/>
              <a:gd name="T63" fmla="*/ 67 h 227"/>
              <a:gd name="T64" fmla="*/ 20 w 27"/>
              <a:gd name="T65" fmla="*/ 52 h 227"/>
              <a:gd name="T66" fmla="*/ 25 w 27"/>
              <a:gd name="T67" fmla="*/ 37 h 227"/>
              <a:gd name="T68" fmla="*/ 23 w 27"/>
              <a:gd name="T69" fmla="*/ 28 h 227"/>
              <a:gd name="T70" fmla="*/ 20 w 27"/>
              <a:gd name="T71" fmla="*/ 17 h 227"/>
              <a:gd name="T72" fmla="*/ 12 w 27"/>
              <a:gd name="T73" fmla="*/ 6 h 227"/>
              <a:gd name="T74" fmla="*/ 5 w 27"/>
              <a:gd name="T75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7" h="227">
                <a:moveTo>
                  <a:pt x="3" y="2"/>
                </a:moveTo>
                <a:lnTo>
                  <a:pt x="3" y="8"/>
                </a:lnTo>
                <a:lnTo>
                  <a:pt x="3" y="13"/>
                </a:lnTo>
                <a:lnTo>
                  <a:pt x="3" y="21"/>
                </a:lnTo>
                <a:lnTo>
                  <a:pt x="1" y="26"/>
                </a:lnTo>
                <a:lnTo>
                  <a:pt x="1" y="32"/>
                </a:lnTo>
                <a:lnTo>
                  <a:pt x="1" y="37"/>
                </a:lnTo>
                <a:lnTo>
                  <a:pt x="1" y="45"/>
                </a:lnTo>
                <a:lnTo>
                  <a:pt x="1" y="50"/>
                </a:lnTo>
                <a:lnTo>
                  <a:pt x="1" y="56"/>
                </a:lnTo>
                <a:lnTo>
                  <a:pt x="1" y="61"/>
                </a:lnTo>
                <a:lnTo>
                  <a:pt x="1" y="68"/>
                </a:lnTo>
                <a:lnTo>
                  <a:pt x="1" y="76"/>
                </a:lnTo>
                <a:lnTo>
                  <a:pt x="1" y="81"/>
                </a:lnTo>
                <a:lnTo>
                  <a:pt x="3" y="89"/>
                </a:lnTo>
                <a:lnTo>
                  <a:pt x="3" y="94"/>
                </a:lnTo>
                <a:lnTo>
                  <a:pt x="5" y="102"/>
                </a:lnTo>
                <a:lnTo>
                  <a:pt x="7" y="109"/>
                </a:lnTo>
                <a:lnTo>
                  <a:pt x="7" y="114"/>
                </a:lnTo>
                <a:lnTo>
                  <a:pt x="9" y="120"/>
                </a:lnTo>
                <a:lnTo>
                  <a:pt x="9" y="127"/>
                </a:lnTo>
                <a:lnTo>
                  <a:pt x="9" y="131"/>
                </a:lnTo>
                <a:lnTo>
                  <a:pt x="9" y="138"/>
                </a:lnTo>
                <a:lnTo>
                  <a:pt x="9" y="146"/>
                </a:lnTo>
                <a:lnTo>
                  <a:pt x="9" y="151"/>
                </a:lnTo>
                <a:lnTo>
                  <a:pt x="9" y="159"/>
                </a:lnTo>
                <a:lnTo>
                  <a:pt x="9" y="164"/>
                </a:lnTo>
                <a:lnTo>
                  <a:pt x="9" y="170"/>
                </a:lnTo>
                <a:lnTo>
                  <a:pt x="9" y="177"/>
                </a:lnTo>
                <a:lnTo>
                  <a:pt x="9" y="182"/>
                </a:lnTo>
                <a:lnTo>
                  <a:pt x="7" y="188"/>
                </a:lnTo>
                <a:lnTo>
                  <a:pt x="5" y="194"/>
                </a:lnTo>
                <a:lnTo>
                  <a:pt x="3" y="201"/>
                </a:lnTo>
                <a:lnTo>
                  <a:pt x="1" y="210"/>
                </a:lnTo>
                <a:lnTo>
                  <a:pt x="1" y="214"/>
                </a:lnTo>
                <a:lnTo>
                  <a:pt x="0" y="219"/>
                </a:lnTo>
                <a:lnTo>
                  <a:pt x="0" y="227"/>
                </a:lnTo>
                <a:lnTo>
                  <a:pt x="3" y="221"/>
                </a:lnTo>
                <a:lnTo>
                  <a:pt x="5" y="216"/>
                </a:lnTo>
                <a:lnTo>
                  <a:pt x="7" y="210"/>
                </a:lnTo>
                <a:lnTo>
                  <a:pt x="9" y="205"/>
                </a:lnTo>
                <a:lnTo>
                  <a:pt x="11" y="199"/>
                </a:lnTo>
                <a:lnTo>
                  <a:pt x="12" y="192"/>
                </a:lnTo>
                <a:lnTo>
                  <a:pt x="14" y="186"/>
                </a:lnTo>
                <a:lnTo>
                  <a:pt x="16" y="181"/>
                </a:lnTo>
                <a:lnTo>
                  <a:pt x="16" y="175"/>
                </a:lnTo>
                <a:lnTo>
                  <a:pt x="18" y="168"/>
                </a:lnTo>
                <a:lnTo>
                  <a:pt x="18" y="162"/>
                </a:lnTo>
                <a:lnTo>
                  <a:pt x="18" y="157"/>
                </a:lnTo>
                <a:lnTo>
                  <a:pt x="18" y="149"/>
                </a:lnTo>
                <a:lnTo>
                  <a:pt x="18" y="144"/>
                </a:lnTo>
                <a:lnTo>
                  <a:pt x="18" y="138"/>
                </a:lnTo>
                <a:lnTo>
                  <a:pt x="18" y="133"/>
                </a:lnTo>
                <a:lnTo>
                  <a:pt x="18" y="125"/>
                </a:lnTo>
                <a:lnTo>
                  <a:pt x="18" y="120"/>
                </a:lnTo>
                <a:lnTo>
                  <a:pt x="16" y="114"/>
                </a:lnTo>
                <a:lnTo>
                  <a:pt x="16" y="109"/>
                </a:lnTo>
                <a:lnTo>
                  <a:pt x="16" y="103"/>
                </a:lnTo>
                <a:lnTo>
                  <a:pt x="16" y="96"/>
                </a:lnTo>
                <a:lnTo>
                  <a:pt x="16" y="91"/>
                </a:lnTo>
                <a:lnTo>
                  <a:pt x="16" y="85"/>
                </a:lnTo>
                <a:lnTo>
                  <a:pt x="16" y="78"/>
                </a:lnTo>
                <a:lnTo>
                  <a:pt x="16" y="72"/>
                </a:lnTo>
                <a:lnTo>
                  <a:pt x="16" y="67"/>
                </a:lnTo>
                <a:lnTo>
                  <a:pt x="18" y="59"/>
                </a:lnTo>
                <a:lnTo>
                  <a:pt x="20" y="52"/>
                </a:lnTo>
                <a:lnTo>
                  <a:pt x="23" y="43"/>
                </a:lnTo>
                <a:lnTo>
                  <a:pt x="25" y="37"/>
                </a:lnTo>
                <a:lnTo>
                  <a:pt x="27" y="35"/>
                </a:lnTo>
                <a:lnTo>
                  <a:pt x="23" y="28"/>
                </a:lnTo>
                <a:lnTo>
                  <a:pt x="23" y="23"/>
                </a:lnTo>
                <a:lnTo>
                  <a:pt x="20" y="17"/>
                </a:lnTo>
                <a:lnTo>
                  <a:pt x="18" y="10"/>
                </a:lnTo>
                <a:lnTo>
                  <a:pt x="12" y="6"/>
                </a:lnTo>
                <a:lnTo>
                  <a:pt x="9" y="2"/>
                </a:lnTo>
                <a:lnTo>
                  <a:pt x="5" y="0"/>
                </a:lnTo>
                <a:lnTo>
                  <a:pt x="3" y="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45" name="Freeform 101"/>
          <p:cNvSpPr>
            <a:spLocks/>
          </p:cNvSpPr>
          <p:nvPr/>
        </p:nvSpPr>
        <p:spPr bwMode="auto">
          <a:xfrm>
            <a:off x="8056563" y="3795713"/>
            <a:ext cx="58737" cy="127000"/>
          </a:xfrm>
          <a:custGeom>
            <a:avLst/>
            <a:gdLst>
              <a:gd name="T0" fmla="*/ 70 w 76"/>
              <a:gd name="T1" fmla="*/ 123 h 160"/>
              <a:gd name="T2" fmla="*/ 72 w 76"/>
              <a:gd name="T3" fmla="*/ 129 h 160"/>
              <a:gd name="T4" fmla="*/ 74 w 76"/>
              <a:gd name="T5" fmla="*/ 136 h 160"/>
              <a:gd name="T6" fmla="*/ 76 w 76"/>
              <a:gd name="T7" fmla="*/ 142 h 160"/>
              <a:gd name="T8" fmla="*/ 76 w 76"/>
              <a:gd name="T9" fmla="*/ 149 h 160"/>
              <a:gd name="T10" fmla="*/ 72 w 76"/>
              <a:gd name="T11" fmla="*/ 155 h 160"/>
              <a:gd name="T12" fmla="*/ 70 w 76"/>
              <a:gd name="T13" fmla="*/ 157 h 160"/>
              <a:gd name="T14" fmla="*/ 65 w 76"/>
              <a:gd name="T15" fmla="*/ 160 h 160"/>
              <a:gd name="T16" fmla="*/ 61 w 76"/>
              <a:gd name="T17" fmla="*/ 160 h 160"/>
              <a:gd name="T18" fmla="*/ 57 w 76"/>
              <a:gd name="T19" fmla="*/ 158 h 160"/>
              <a:gd name="T20" fmla="*/ 54 w 76"/>
              <a:gd name="T21" fmla="*/ 157 h 160"/>
              <a:gd name="T22" fmla="*/ 52 w 76"/>
              <a:gd name="T23" fmla="*/ 151 h 160"/>
              <a:gd name="T24" fmla="*/ 50 w 76"/>
              <a:gd name="T25" fmla="*/ 144 h 160"/>
              <a:gd name="T26" fmla="*/ 46 w 76"/>
              <a:gd name="T27" fmla="*/ 136 h 160"/>
              <a:gd name="T28" fmla="*/ 44 w 76"/>
              <a:gd name="T29" fmla="*/ 131 h 160"/>
              <a:gd name="T30" fmla="*/ 41 w 76"/>
              <a:gd name="T31" fmla="*/ 123 h 160"/>
              <a:gd name="T32" fmla="*/ 39 w 76"/>
              <a:gd name="T33" fmla="*/ 116 h 160"/>
              <a:gd name="T34" fmla="*/ 35 w 76"/>
              <a:gd name="T35" fmla="*/ 111 h 160"/>
              <a:gd name="T36" fmla="*/ 33 w 76"/>
              <a:gd name="T37" fmla="*/ 103 h 160"/>
              <a:gd name="T38" fmla="*/ 31 w 76"/>
              <a:gd name="T39" fmla="*/ 98 h 160"/>
              <a:gd name="T40" fmla="*/ 30 w 76"/>
              <a:gd name="T41" fmla="*/ 92 h 160"/>
              <a:gd name="T42" fmla="*/ 26 w 76"/>
              <a:gd name="T43" fmla="*/ 87 h 160"/>
              <a:gd name="T44" fmla="*/ 24 w 76"/>
              <a:gd name="T45" fmla="*/ 79 h 160"/>
              <a:gd name="T46" fmla="*/ 22 w 76"/>
              <a:gd name="T47" fmla="*/ 72 h 160"/>
              <a:gd name="T48" fmla="*/ 19 w 76"/>
              <a:gd name="T49" fmla="*/ 66 h 160"/>
              <a:gd name="T50" fmla="*/ 17 w 76"/>
              <a:gd name="T51" fmla="*/ 57 h 160"/>
              <a:gd name="T52" fmla="*/ 13 w 76"/>
              <a:gd name="T53" fmla="*/ 50 h 160"/>
              <a:gd name="T54" fmla="*/ 11 w 76"/>
              <a:gd name="T55" fmla="*/ 44 h 160"/>
              <a:gd name="T56" fmla="*/ 9 w 76"/>
              <a:gd name="T57" fmla="*/ 39 h 160"/>
              <a:gd name="T58" fmla="*/ 8 w 76"/>
              <a:gd name="T59" fmla="*/ 32 h 160"/>
              <a:gd name="T60" fmla="*/ 4 w 76"/>
              <a:gd name="T61" fmla="*/ 24 h 160"/>
              <a:gd name="T62" fmla="*/ 2 w 76"/>
              <a:gd name="T63" fmla="*/ 19 h 160"/>
              <a:gd name="T64" fmla="*/ 0 w 76"/>
              <a:gd name="T65" fmla="*/ 11 h 160"/>
              <a:gd name="T66" fmla="*/ 4 w 76"/>
              <a:gd name="T67" fmla="*/ 8 h 160"/>
              <a:gd name="T68" fmla="*/ 8 w 76"/>
              <a:gd name="T69" fmla="*/ 6 h 160"/>
              <a:gd name="T70" fmla="*/ 11 w 76"/>
              <a:gd name="T71" fmla="*/ 2 h 160"/>
              <a:gd name="T72" fmla="*/ 15 w 76"/>
              <a:gd name="T73" fmla="*/ 2 h 160"/>
              <a:gd name="T74" fmla="*/ 19 w 76"/>
              <a:gd name="T75" fmla="*/ 0 h 160"/>
              <a:gd name="T76" fmla="*/ 22 w 76"/>
              <a:gd name="T77" fmla="*/ 2 h 160"/>
              <a:gd name="T78" fmla="*/ 24 w 76"/>
              <a:gd name="T79" fmla="*/ 6 h 160"/>
              <a:gd name="T80" fmla="*/ 26 w 76"/>
              <a:gd name="T81" fmla="*/ 13 h 160"/>
              <a:gd name="T82" fmla="*/ 28 w 76"/>
              <a:gd name="T83" fmla="*/ 21 h 160"/>
              <a:gd name="T84" fmla="*/ 31 w 76"/>
              <a:gd name="T85" fmla="*/ 26 h 160"/>
              <a:gd name="T86" fmla="*/ 33 w 76"/>
              <a:gd name="T87" fmla="*/ 32 h 160"/>
              <a:gd name="T88" fmla="*/ 35 w 76"/>
              <a:gd name="T89" fmla="*/ 39 h 160"/>
              <a:gd name="T90" fmla="*/ 39 w 76"/>
              <a:gd name="T91" fmla="*/ 46 h 160"/>
              <a:gd name="T92" fmla="*/ 41 w 76"/>
              <a:gd name="T93" fmla="*/ 54 h 160"/>
              <a:gd name="T94" fmla="*/ 44 w 76"/>
              <a:gd name="T95" fmla="*/ 59 h 160"/>
              <a:gd name="T96" fmla="*/ 46 w 76"/>
              <a:gd name="T97" fmla="*/ 66 h 160"/>
              <a:gd name="T98" fmla="*/ 48 w 76"/>
              <a:gd name="T99" fmla="*/ 74 h 160"/>
              <a:gd name="T100" fmla="*/ 52 w 76"/>
              <a:gd name="T101" fmla="*/ 77 h 160"/>
              <a:gd name="T102" fmla="*/ 54 w 76"/>
              <a:gd name="T103" fmla="*/ 83 h 160"/>
              <a:gd name="T104" fmla="*/ 57 w 76"/>
              <a:gd name="T105" fmla="*/ 92 h 160"/>
              <a:gd name="T106" fmla="*/ 61 w 76"/>
              <a:gd name="T107" fmla="*/ 100 h 160"/>
              <a:gd name="T108" fmla="*/ 65 w 76"/>
              <a:gd name="T109" fmla="*/ 107 h 160"/>
              <a:gd name="T110" fmla="*/ 66 w 76"/>
              <a:gd name="T111" fmla="*/ 112 h 160"/>
              <a:gd name="T112" fmla="*/ 68 w 76"/>
              <a:gd name="T113" fmla="*/ 118 h 160"/>
              <a:gd name="T114" fmla="*/ 70 w 76"/>
              <a:gd name="T115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6" h="160">
                <a:moveTo>
                  <a:pt x="70" y="123"/>
                </a:moveTo>
                <a:lnTo>
                  <a:pt x="72" y="129"/>
                </a:lnTo>
                <a:lnTo>
                  <a:pt x="74" y="136"/>
                </a:lnTo>
                <a:lnTo>
                  <a:pt x="76" y="142"/>
                </a:lnTo>
                <a:lnTo>
                  <a:pt x="76" y="149"/>
                </a:lnTo>
                <a:lnTo>
                  <a:pt x="72" y="155"/>
                </a:lnTo>
                <a:lnTo>
                  <a:pt x="70" y="157"/>
                </a:lnTo>
                <a:lnTo>
                  <a:pt x="65" y="160"/>
                </a:lnTo>
                <a:lnTo>
                  <a:pt x="61" y="160"/>
                </a:lnTo>
                <a:lnTo>
                  <a:pt x="57" y="158"/>
                </a:lnTo>
                <a:lnTo>
                  <a:pt x="54" y="157"/>
                </a:lnTo>
                <a:lnTo>
                  <a:pt x="52" y="151"/>
                </a:lnTo>
                <a:lnTo>
                  <a:pt x="50" y="144"/>
                </a:lnTo>
                <a:lnTo>
                  <a:pt x="46" y="136"/>
                </a:lnTo>
                <a:lnTo>
                  <a:pt x="44" y="131"/>
                </a:lnTo>
                <a:lnTo>
                  <a:pt x="41" y="123"/>
                </a:lnTo>
                <a:lnTo>
                  <a:pt x="39" y="116"/>
                </a:lnTo>
                <a:lnTo>
                  <a:pt x="35" y="111"/>
                </a:lnTo>
                <a:lnTo>
                  <a:pt x="33" y="103"/>
                </a:lnTo>
                <a:lnTo>
                  <a:pt x="31" y="98"/>
                </a:lnTo>
                <a:lnTo>
                  <a:pt x="30" y="92"/>
                </a:lnTo>
                <a:lnTo>
                  <a:pt x="26" y="87"/>
                </a:lnTo>
                <a:lnTo>
                  <a:pt x="24" y="79"/>
                </a:lnTo>
                <a:lnTo>
                  <a:pt x="22" y="72"/>
                </a:lnTo>
                <a:lnTo>
                  <a:pt x="19" y="66"/>
                </a:lnTo>
                <a:lnTo>
                  <a:pt x="17" y="57"/>
                </a:lnTo>
                <a:lnTo>
                  <a:pt x="13" y="50"/>
                </a:lnTo>
                <a:lnTo>
                  <a:pt x="11" y="44"/>
                </a:lnTo>
                <a:lnTo>
                  <a:pt x="9" y="39"/>
                </a:lnTo>
                <a:lnTo>
                  <a:pt x="8" y="32"/>
                </a:lnTo>
                <a:lnTo>
                  <a:pt x="4" y="24"/>
                </a:lnTo>
                <a:lnTo>
                  <a:pt x="2" y="19"/>
                </a:lnTo>
                <a:lnTo>
                  <a:pt x="0" y="11"/>
                </a:lnTo>
                <a:lnTo>
                  <a:pt x="4" y="8"/>
                </a:lnTo>
                <a:lnTo>
                  <a:pt x="8" y="6"/>
                </a:lnTo>
                <a:lnTo>
                  <a:pt x="11" y="2"/>
                </a:lnTo>
                <a:lnTo>
                  <a:pt x="15" y="2"/>
                </a:lnTo>
                <a:lnTo>
                  <a:pt x="19" y="0"/>
                </a:lnTo>
                <a:lnTo>
                  <a:pt x="22" y="2"/>
                </a:lnTo>
                <a:lnTo>
                  <a:pt x="24" y="6"/>
                </a:lnTo>
                <a:lnTo>
                  <a:pt x="26" y="13"/>
                </a:lnTo>
                <a:lnTo>
                  <a:pt x="28" y="21"/>
                </a:lnTo>
                <a:lnTo>
                  <a:pt x="31" y="26"/>
                </a:lnTo>
                <a:lnTo>
                  <a:pt x="33" y="32"/>
                </a:lnTo>
                <a:lnTo>
                  <a:pt x="35" y="39"/>
                </a:lnTo>
                <a:lnTo>
                  <a:pt x="39" y="46"/>
                </a:lnTo>
                <a:lnTo>
                  <a:pt x="41" y="54"/>
                </a:lnTo>
                <a:lnTo>
                  <a:pt x="44" y="59"/>
                </a:lnTo>
                <a:lnTo>
                  <a:pt x="46" y="66"/>
                </a:lnTo>
                <a:lnTo>
                  <a:pt x="48" y="74"/>
                </a:lnTo>
                <a:lnTo>
                  <a:pt x="52" y="77"/>
                </a:lnTo>
                <a:lnTo>
                  <a:pt x="54" y="83"/>
                </a:lnTo>
                <a:lnTo>
                  <a:pt x="57" y="92"/>
                </a:lnTo>
                <a:lnTo>
                  <a:pt x="61" y="100"/>
                </a:lnTo>
                <a:lnTo>
                  <a:pt x="65" y="107"/>
                </a:lnTo>
                <a:lnTo>
                  <a:pt x="66" y="112"/>
                </a:lnTo>
                <a:lnTo>
                  <a:pt x="68" y="118"/>
                </a:lnTo>
                <a:lnTo>
                  <a:pt x="70" y="123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46" name="Freeform 102"/>
          <p:cNvSpPr>
            <a:spLocks/>
          </p:cNvSpPr>
          <p:nvPr/>
        </p:nvSpPr>
        <p:spPr bwMode="auto">
          <a:xfrm>
            <a:off x="8056563" y="3795713"/>
            <a:ext cx="58737" cy="127000"/>
          </a:xfrm>
          <a:custGeom>
            <a:avLst/>
            <a:gdLst>
              <a:gd name="T0" fmla="*/ 70 w 76"/>
              <a:gd name="T1" fmla="*/ 123 h 160"/>
              <a:gd name="T2" fmla="*/ 72 w 76"/>
              <a:gd name="T3" fmla="*/ 129 h 160"/>
              <a:gd name="T4" fmla="*/ 74 w 76"/>
              <a:gd name="T5" fmla="*/ 136 h 160"/>
              <a:gd name="T6" fmla="*/ 76 w 76"/>
              <a:gd name="T7" fmla="*/ 142 h 160"/>
              <a:gd name="T8" fmla="*/ 76 w 76"/>
              <a:gd name="T9" fmla="*/ 149 h 160"/>
              <a:gd name="T10" fmla="*/ 72 w 76"/>
              <a:gd name="T11" fmla="*/ 155 h 160"/>
              <a:gd name="T12" fmla="*/ 70 w 76"/>
              <a:gd name="T13" fmla="*/ 157 h 160"/>
              <a:gd name="T14" fmla="*/ 65 w 76"/>
              <a:gd name="T15" fmla="*/ 160 h 160"/>
              <a:gd name="T16" fmla="*/ 61 w 76"/>
              <a:gd name="T17" fmla="*/ 160 h 160"/>
              <a:gd name="T18" fmla="*/ 57 w 76"/>
              <a:gd name="T19" fmla="*/ 158 h 160"/>
              <a:gd name="T20" fmla="*/ 54 w 76"/>
              <a:gd name="T21" fmla="*/ 157 h 160"/>
              <a:gd name="T22" fmla="*/ 52 w 76"/>
              <a:gd name="T23" fmla="*/ 151 h 160"/>
              <a:gd name="T24" fmla="*/ 50 w 76"/>
              <a:gd name="T25" fmla="*/ 144 h 160"/>
              <a:gd name="T26" fmla="*/ 46 w 76"/>
              <a:gd name="T27" fmla="*/ 136 h 160"/>
              <a:gd name="T28" fmla="*/ 44 w 76"/>
              <a:gd name="T29" fmla="*/ 131 h 160"/>
              <a:gd name="T30" fmla="*/ 41 w 76"/>
              <a:gd name="T31" fmla="*/ 123 h 160"/>
              <a:gd name="T32" fmla="*/ 39 w 76"/>
              <a:gd name="T33" fmla="*/ 116 h 160"/>
              <a:gd name="T34" fmla="*/ 35 w 76"/>
              <a:gd name="T35" fmla="*/ 111 h 160"/>
              <a:gd name="T36" fmla="*/ 33 w 76"/>
              <a:gd name="T37" fmla="*/ 103 h 160"/>
              <a:gd name="T38" fmla="*/ 31 w 76"/>
              <a:gd name="T39" fmla="*/ 98 h 160"/>
              <a:gd name="T40" fmla="*/ 30 w 76"/>
              <a:gd name="T41" fmla="*/ 92 h 160"/>
              <a:gd name="T42" fmla="*/ 26 w 76"/>
              <a:gd name="T43" fmla="*/ 87 h 160"/>
              <a:gd name="T44" fmla="*/ 24 w 76"/>
              <a:gd name="T45" fmla="*/ 79 h 160"/>
              <a:gd name="T46" fmla="*/ 22 w 76"/>
              <a:gd name="T47" fmla="*/ 72 h 160"/>
              <a:gd name="T48" fmla="*/ 19 w 76"/>
              <a:gd name="T49" fmla="*/ 66 h 160"/>
              <a:gd name="T50" fmla="*/ 17 w 76"/>
              <a:gd name="T51" fmla="*/ 57 h 160"/>
              <a:gd name="T52" fmla="*/ 13 w 76"/>
              <a:gd name="T53" fmla="*/ 50 h 160"/>
              <a:gd name="T54" fmla="*/ 11 w 76"/>
              <a:gd name="T55" fmla="*/ 44 h 160"/>
              <a:gd name="T56" fmla="*/ 9 w 76"/>
              <a:gd name="T57" fmla="*/ 39 h 160"/>
              <a:gd name="T58" fmla="*/ 8 w 76"/>
              <a:gd name="T59" fmla="*/ 32 h 160"/>
              <a:gd name="T60" fmla="*/ 4 w 76"/>
              <a:gd name="T61" fmla="*/ 24 h 160"/>
              <a:gd name="T62" fmla="*/ 2 w 76"/>
              <a:gd name="T63" fmla="*/ 19 h 160"/>
              <a:gd name="T64" fmla="*/ 0 w 76"/>
              <a:gd name="T65" fmla="*/ 11 h 160"/>
              <a:gd name="T66" fmla="*/ 4 w 76"/>
              <a:gd name="T67" fmla="*/ 8 h 160"/>
              <a:gd name="T68" fmla="*/ 8 w 76"/>
              <a:gd name="T69" fmla="*/ 6 h 160"/>
              <a:gd name="T70" fmla="*/ 11 w 76"/>
              <a:gd name="T71" fmla="*/ 2 h 160"/>
              <a:gd name="T72" fmla="*/ 15 w 76"/>
              <a:gd name="T73" fmla="*/ 2 h 160"/>
              <a:gd name="T74" fmla="*/ 19 w 76"/>
              <a:gd name="T75" fmla="*/ 0 h 160"/>
              <a:gd name="T76" fmla="*/ 22 w 76"/>
              <a:gd name="T77" fmla="*/ 2 h 160"/>
              <a:gd name="T78" fmla="*/ 24 w 76"/>
              <a:gd name="T79" fmla="*/ 6 h 160"/>
              <a:gd name="T80" fmla="*/ 26 w 76"/>
              <a:gd name="T81" fmla="*/ 13 h 160"/>
              <a:gd name="T82" fmla="*/ 28 w 76"/>
              <a:gd name="T83" fmla="*/ 21 h 160"/>
              <a:gd name="T84" fmla="*/ 31 w 76"/>
              <a:gd name="T85" fmla="*/ 26 h 160"/>
              <a:gd name="T86" fmla="*/ 33 w 76"/>
              <a:gd name="T87" fmla="*/ 32 h 160"/>
              <a:gd name="T88" fmla="*/ 35 w 76"/>
              <a:gd name="T89" fmla="*/ 39 h 160"/>
              <a:gd name="T90" fmla="*/ 39 w 76"/>
              <a:gd name="T91" fmla="*/ 46 h 160"/>
              <a:gd name="T92" fmla="*/ 41 w 76"/>
              <a:gd name="T93" fmla="*/ 54 h 160"/>
              <a:gd name="T94" fmla="*/ 44 w 76"/>
              <a:gd name="T95" fmla="*/ 59 h 160"/>
              <a:gd name="T96" fmla="*/ 46 w 76"/>
              <a:gd name="T97" fmla="*/ 66 h 160"/>
              <a:gd name="T98" fmla="*/ 48 w 76"/>
              <a:gd name="T99" fmla="*/ 74 h 160"/>
              <a:gd name="T100" fmla="*/ 52 w 76"/>
              <a:gd name="T101" fmla="*/ 77 h 160"/>
              <a:gd name="T102" fmla="*/ 54 w 76"/>
              <a:gd name="T103" fmla="*/ 83 h 160"/>
              <a:gd name="T104" fmla="*/ 57 w 76"/>
              <a:gd name="T105" fmla="*/ 92 h 160"/>
              <a:gd name="T106" fmla="*/ 61 w 76"/>
              <a:gd name="T107" fmla="*/ 100 h 160"/>
              <a:gd name="T108" fmla="*/ 65 w 76"/>
              <a:gd name="T109" fmla="*/ 107 h 160"/>
              <a:gd name="T110" fmla="*/ 66 w 76"/>
              <a:gd name="T111" fmla="*/ 112 h 160"/>
              <a:gd name="T112" fmla="*/ 68 w 76"/>
              <a:gd name="T113" fmla="*/ 118 h 160"/>
              <a:gd name="T114" fmla="*/ 70 w 76"/>
              <a:gd name="T115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6" h="160">
                <a:moveTo>
                  <a:pt x="70" y="123"/>
                </a:moveTo>
                <a:lnTo>
                  <a:pt x="72" y="129"/>
                </a:lnTo>
                <a:lnTo>
                  <a:pt x="74" y="136"/>
                </a:lnTo>
                <a:lnTo>
                  <a:pt x="76" y="142"/>
                </a:lnTo>
                <a:lnTo>
                  <a:pt x="76" y="149"/>
                </a:lnTo>
                <a:lnTo>
                  <a:pt x="72" y="155"/>
                </a:lnTo>
                <a:lnTo>
                  <a:pt x="70" y="157"/>
                </a:lnTo>
                <a:lnTo>
                  <a:pt x="65" y="160"/>
                </a:lnTo>
                <a:lnTo>
                  <a:pt x="61" y="160"/>
                </a:lnTo>
                <a:lnTo>
                  <a:pt x="57" y="158"/>
                </a:lnTo>
                <a:lnTo>
                  <a:pt x="54" y="157"/>
                </a:lnTo>
                <a:lnTo>
                  <a:pt x="52" y="151"/>
                </a:lnTo>
                <a:lnTo>
                  <a:pt x="50" y="144"/>
                </a:lnTo>
                <a:lnTo>
                  <a:pt x="46" y="136"/>
                </a:lnTo>
                <a:lnTo>
                  <a:pt x="44" y="131"/>
                </a:lnTo>
                <a:lnTo>
                  <a:pt x="41" y="123"/>
                </a:lnTo>
                <a:lnTo>
                  <a:pt x="39" y="116"/>
                </a:lnTo>
                <a:lnTo>
                  <a:pt x="35" y="111"/>
                </a:lnTo>
                <a:lnTo>
                  <a:pt x="33" y="103"/>
                </a:lnTo>
                <a:lnTo>
                  <a:pt x="31" y="98"/>
                </a:lnTo>
                <a:lnTo>
                  <a:pt x="30" y="92"/>
                </a:lnTo>
                <a:lnTo>
                  <a:pt x="26" y="87"/>
                </a:lnTo>
                <a:lnTo>
                  <a:pt x="24" y="79"/>
                </a:lnTo>
                <a:lnTo>
                  <a:pt x="22" y="72"/>
                </a:lnTo>
                <a:lnTo>
                  <a:pt x="19" y="66"/>
                </a:lnTo>
                <a:lnTo>
                  <a:pt x="17" y="57"/>
                </a:lnTo>
                <a:lnTo>
                  <a:pt x="13" y="50"/>
                </a:lnTo>
                <a:lnTo>
                  <a:pt x="11" y="44"/>
                </a:lnTo>
                <a:lnTo>
                  <a:pt x="9" y="39"/>
                </a:lnTo>
                <a:lnTo>
                  <a:pt x="8" y="32"/>
                </a:lnTo>
                <a:lnTo>
                  <a:pt x="4" y="24"/>
                </a:lnTo>
                <a:lnTo>
                  <a:pt x="2" y="19"/>
                </a:lnTo>
                <a:lnTo>
                  <a:pt x="0" y="11"/>
                </a:lnTo>
                <a:lnTo>
                  <a:pt x="4" y="8"/>
                </a:lnTo>
                <a:lnTo>
                  <a:pt x="8" y="6"/>
                </a:lnTo>
                <a:lnTo>
                  <a:pt x="11" y="2"/>
                </a:lnTo>
                <a:lnTo>
                  <a:pt x="15" y="2"/>
                </a:lnTo>
                <a:lnTo>
                  <a:pt x="19" y="0"/>
                </a:lnTo>
                <a:lnTo>
                  <a:pt x="22" y="2"/>
                </a:lnTo>
                <a:lnTo>
                  <a:pt x="24" y="6"/>
                </a:lnTo>
                <a:lnTo>
                  <a:pt x="26" y="13"/>
                </a:lnTo>
                <a:lnTo>
                  <a:pt x="28" y="21"/>
                </a:lnTo>
                <a:lnTo>
                  <a:pt x="31" y="26"/>
                </a:lnTo>
                <a:lnTo>
                  <a:pt x="33" y="32"/>
                </a:lnTo>
                <a:lnTo>
                  <a:pt x="35" y="39"/>
                </a:lnTo>
                <a:lnTo>
                  <a:pt x="39" y="46"/>
                </a:lnTo>
                <a:lnTo>
                  <a:pt x="41" y="54"/>
                </a:lnTo>
                <a:lnTo>
                  <a:pt x="44" y="59"/>
                </a:lnTo>
                <a:lnTo>
                  <a:pt x="46" y="66"/>
                </a:lnTo>
                <a:lnTo>
                  <a:pt x="48" y="74"/>
                </a:lnTo>
                <a:lnTo>
                  <a:pt x="52" y="77"/>
                </a:lnTo>
                <a:lnTo>
                  <a:pt x="54" y="83"/>
                </a:lnTo>
                <a:lnTo>
                  <a:pt x="57" y="92"/>
                </a:lnTo>
                <a:lnTo>
                  <a:pt x="61" y="100"/>
                </a:lnTo>
                <a:lnTo>
                  <a:pt x="65" y="107"/>
                </a:lnTo>
                <a:lnTo>
                  <a:pt x="66" y="112"/>
                </a:lnTo>
                <a:lnTo>
                  <a:pt x="68" y="118"/>
                </a:lnTo>
                <a:lnTo>
                  <a:pt x="70" y="12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47" name="Freeform 103"/>
          <p:cNvSpPr>
            <a:spLocks/>
          </p:cNvSpPr>
          <p:nvPr/>
        </p:nvSpPr>
        <p:spPr bwMode="auto">
          <a:xfrm>
            <a:off x="8193088" y="4046538"/>
            <a:ext cx="22225" cy="46037"/>
          </a:xfrm>
          <a:custGeom>
            <a:avLst/>
            <a:gdLst>
              <a:gd name="T0" fmla="*/ 22 w 28"/>
              <a:gd name="T1" fmla="*/ 0 h 59"/>
              <a:gd name="T2" fmla="*/ 0 w 28"/>
              <a:gd name="T3" fmla="*/ 2 h 59"/>
              <a:gd name="T4" fmla="*/ 4 w 28"/>
              <a:gd name="T5" fmla="*/ 59 h 59"/>
              <a:gd name="T6" fmla="*/ 6 w 28"/>
              <a:gd name="T7" fmla="*/ 59 h 59"/>
              <a:gd name="T8" fmla="*/ 9 w 28"/>
              <a:gd name="T9" fmla="*/ 59 h 59"/>
              <a:gd name="T10" fmla="*/ 11 w 28"/>
              <a:gd name="T11" fmla="*/ 59 h 59"/>
              <a:gd name="T12" fmla="*/ 13 w 28"/>
              <a:gd name="T13" fmla="*/ 57 h 59"/>
              <a:gd name="T14" fmla="*/ 19 w 28"/>
              <a:gd name="T15" fmla="*/ 57 h 59"/>
              <a:gd name="T16" fmla="*/ 20 w 28"/>
              <a:gd name="T17" fmla="*/ 57 h 59"/>
              <a:gd name="T18" fmla="*/ 22 w 28"/>
              <a:gd name="T19" fmla="*/ 56 h 59"/>
              <a:gd name="T20" fmla="*/ 28 w 28"/>
              <a:gd name="T21" fmla="*/ 54 h 59"/>
              <a:gd name="T22" fmla="*/ 22 w 28"/>
              <a:gd name="T23" fmla="*/ 0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59">
                <a:moveTo>
                  <a:pt x="22" y="0"/>
                </a:moveTo>
                <a:lnTo>
                  <a:pt x="0" y="2"/>
                </a:lnTo>
                <a:lnTo>
                  <a:pt x="4" y="59"/>
                </a:lnTo>
                <a:lnTo>
                  <a:pt x="6" y="59"/>
                </a:lnTo>
                <a:lnTo>
                  <a:pt x="9" y="59"/>
                </a:lnTo>
                <a:lnTo>
                  <a:pt x="11" y="59"/>
                </a:lnTo>
                <a:lnTo>
                  <a:pt x="13" y="57"/>
                </a:lnTo>
                <a:lnTo>
                  <a:pt x="19" y="57"/>
                </a:lnTo>
                <a:lnTo>
                  <a:pt x="20" y="57"/>
                </a:lnTo>
                <a:lnTo>
                  <a:pt x="22" y="56"/>
                </a:lnTo>
                <a:lnTo>
                  <a:pt x="28" y="54"/>
                </a:lnTo>
                <a:lnTo>
                  <a:pt x="22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48" name="Freeform 104"/>
          <p:cNvSpPr>
            <a:spLocks/>
          </p:cNvSpPr>
          <p:nvPr/>
        </p:nvSpPr>
        <p:spPr bwMode="auto">
          <a:xfrm>
            <a:off x="8193088" y="4046538"/>
            <a:ext cx="22225" cy="46037"/>
          </a:xfrm>
          <a:custGeom>
            <a:avLst/>
            <a:gdLst>
              <a:gd name="T0" fmla="*/ 22 w 28"/>
              <a:gd name="T1" fmla="*/ 0 h 59"/>
              <a:gd name="T2" fmla="*/ 0 w 28"/>
              <a:gd name="T3" fmla="*/ 2 h 59"/>
              <a:gd name="T4" fmla="*/ 4 w 28"/>
              <a:gd name="T5" fmla="*/ 59 h 59"/>
              <a:gd name="T6" fmla="*/ 6 w 28"/>
              <a:gd name="T7" fmla="*/ 59 h 59"/>
              <a:gd name="T8" fmla="*/ 9 w 28"/>
              <a:gd name="T9" fmla="*/ 59 h 59"/>
              <a:gd name="T10" fmla="*/ 11 w 28"/>
              <a:gd name="T11" fmla="*/ 59 h 59"/>
              <a:gd name="T12" fmla="*/ 13 w 28"/>
              <a:gd name="T13" fmla="*/ 57 h 59"/>
              <a:gd name="T14" fmla="*/ 19 w 28"/>
              <a:gd name="T15" fmla="*/ 57 h 59"/>
              <a:gd name="T16" fmla="*/ 20 w 28"/>
              <a:gd name="T17" fmla="*/ 57 h 59"/>
              <a:gd name="T18" fmla="*/ 22 w 28"/>
              <a:gd name="T19" fmla="*/ 56 h 59"/>
              <a:gd name="T20" fmla="*/ 28 w 28"/>
              <a:gd name="T21" fmla="*/ 54 h 59"/>
              <a:gd name="T22" fmla="*/ 22 w 28"/>
              <a:gd name="T23" fmla="*/ 0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59">
                <a:moveTo>
                  <a:pt x="22" y="0"/>
                </a:moveTo>
                <a:lnTo>
                  <a:pt x="0" y="2"/>
                </a:lnTo>
                <a:lnTo>
                  <a:pt x="4" y="59"/>
                </a:lnTo>
                <a:lnTo>
                  <a:pt x="6" y="59"/>
                </a:lnTo>
                <a:lnTo>
                  <a:pt x="9" y="59"/>
                </a:lnTo>
                <a:lnTo>
                  <a:pt x="11" y="59"/>
                </a:lnTo>
                <a:lnTo>
                  <a:pt x="13" y="57"/>
                </a:lnTo>
                <a:lnTo>
                  <a:pt x="19" y="57"/>
                </a:lnTo>
                <a:lnTo>
                  <a:pt x="20" y="57"/>
                </a:lnTo>
                <a:lnTo>
                  <a:pt x="22" y="56"/>
                </a:lnTo>
                <a:lnTo>
                  <a:pt x="28" y="54"/>
                </a:lnTo>
                <a:lnTo>
                  <a:pt x="22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49" name="Freeform 105"/>
          <p:cNvSpPr>
            <a:spLocks/>
          </p:cNvSpPr>
          <p:nvPr/>
        </p:nvSpPr>
        <p:spPr bwMode="auto">
          <a:xfrm>
            <a:off x="8196263" y="4084638"/>
            <a:ext cx="15875" cy="63500"/>
          </a:xfrm>
          <a:custGeom>
            <a:avLst/>
            <a:gdLst>
              <a:gd name="T0" fmla="*/ 20 w 22"/>
              <a:gd name="T1" fmla="*/ 0 h 81"/>
              <a:gd name="T2" fmla="*/ 0 w 22"/>
              <a:gd name="T3" fmla="*/ 2 h 81"/>
              <a:gd name="T4" fmla="*/ 2 w 22"/>
              <a:gd name="T5" fmla="*/ 81 h 81"/>
              <a:gd name="T6" fmla="*/ 3 w 22"/>
              <a:gd name="T7" fmla="*/ 81 h 81"/>
              <a:gd name="T8" fmla="*/ 5 w 22"/>
              <a:gd name="T9" fmla="*/ 81 h 81"/>
              <a:gd name="T10" fmla="*/ 7 w 22"/>
              <a:gd name="T11" fmla="*/ 81 h 81"/>
              <a:gd name="T12" fmla="*/ 9 w 22"/>
              <a:gd name="T13" fmla="*/ 79 h 81"/>
              <a:gd name="T14" fmla="*/ 13 w 22"/>
              <a:gd name="T15" fmla="*/ 79 h 81"/>
              <a:gd name="T16" fmla="*/ 15 w 22"/>
              <a:gd name="T17" fmla="*/ 79 h 81"/>
              <a:gd name="T18" fmla="*/ 16 w 22"/>
              <a:gd name="T19" fmla="*/ 78 h 81"/>
              <a:gd name="T20" fmla="*/ 22 w 22"/>
              <a:gd name="T21" fmla="*/ 74 h 81"/>
              <a:gd name="T22" fmla="*/ 20 w 22"/>
              <a:gd name="T23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2" h="81">
                <a:moveTo>
                  <a:pt x="20" y="0"/>
                </a:moveTo>
                <a:lnTo>
                  <a:pt x="0" y="2"/>
                </a:lnTo>
                <a:lnTo>
                  <a:pt x="2" y="81"/>
                </a:lnTo>
                <a:lnTo>
                  <a:pt x="3" y="81"/>
                </a:lnTo>
                <a:lnTo>
                  <a:pt x="5" y="81"/>
                </a:lnTo>
                <a:lnTo>
                  <a:pt x="7" y="81"/>
                </a:lnTo>
                <a:lnTo>
                  <a:pt x="9" y="79"/>
                </a:lnTo>
                <a:lnTo>
                  <a:pt x="13" y="79"/>
                </a:lnTo>
                <a:lnTo>
                  <a:pt x="15" y="79"/>
                </a:lnTo>
                <a:lnTo>
                  <a:pt x="16" y="78"/>
                </a:lnTo>
                <a:lnTo>
                  <a:pt x="22" y="74"/>
                </a:lnTo>
                <a:lnTo>
                  <a:pt x="2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50" name="Freeform 106"/>
          <p:cNvSpPr>
            <a:spLocks/>
          </p:cNvSpPr>
          <p:nvPr/>
        </p:nvSpPr>
        <p:spPr bwMode="auto">
          <a:xfrm>
            <a:off x="8196263" y="4084638"/>
            <a:ext cx="15875" cy="63500"/>
          </a:xfrm>
          <a:custGeom>
            <a:avLst/>
            <a:gdLst>
              <a:gd name="T0" fmla="*/ 20 w 22"/>
              <a:gd name="T1" fmla="*/ 0 h 81"/>
              <a:gd name="T2" fmla="*/ 0 w 22"/>
              <a:gd name="T3" fmla="*/ 2 h 81"/>
              <a:gd name="T4" fmla="*/ 2 w 22"/>
              <a:gd name="T5" fmla="*/ 81 h 81"/>
              <a:gd name="T6" fmla="*/ 3 w 22"/>
              <a:gd name="T7" fmla="*/ 81 h 81"/>
              <a:gd name="T8" fmla="*/ 5 w 22"/>
              <a:gd name="T9" fmla="*/ 81 h 81"/>
              <a:gd name="T10" fmla="*/ 7 w 22"/>
              <a:gd name="T11" fmla="*/ 81 h 81"/>
              <a:gd name="T12" fmla="*/ 9 w 22"/>
              <a:gd name="T13" fmla="*/ 79 h 81"/>
              <a:gd name="T14" fmla="*/ 13 w 22"/>
              <a:gd name="T15" fmla="*/ 79 h 81"/>
              <a:gd name="T16" fmla="*/ 15 w 22"/>
              <a:gd name="T17" fmla="*/ 79 h 81"/>
              <a:gd name="T18" fmla="*/ 16 w 22"/>
              <a:gd name="T19" fmla="*/ 78 h 81"/>
              <a:gd name="T20" fmla="*/ 22 w 22"/>
              <a:gd name="T21" fmla="*/ 74 h 81"/>
              <a:gd name="T22" fmla="*/ 20 w 22"/>
              <a:gd name="T23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2" h="81">
                <a:moveTo>
                  <a:pt x="20" y="0"/>
                </a:moveTo>
                <a:lnTo>
                  <a:pt x="0" y="2"/>
                </a:lnTo>
                <a:lnTo>
                  <a:pt x="2" y="81"/>
                </a:lnTo>
                <a:lnTo>
                  <a:pt x="3" y="81"/>
                </a:lnTo>
                <a:lnTo>
                  <a:pt x="5" y="81"/>
                </a:lnTo>
                <a:lnTo>
                  <a:pt x="7" y="81"/>
                </a:lnTo>
                <a:lnTo>
                  <a:pt x="9" y="79"/>
                </a:lnTo>
                <a:lnTo>
                  <a:pt x="13" y="79"/>
                </a:lnTo>
                <a:lnTo>
                  <a:pt x="15" y="79"/>
                </a:lnTo>
                <a:lnTo>
                  <a:pt x="16" y="78"/>
                </a:lnTo>
                <a:lnTo>
                  <a:pt x="22" y="74"/>
                </a:lnTo>
                <a:lnTo>
                  <a:pt x="2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51" name="Freeform 107"/>
          <p:cNvSpPr>
            <a:spLocks/>
          </p:cNvSpPr>
          <p:nvPr/>
        </p:nvSpPr>
        <p:spPr bwMode="auto">
          <a:xfrm>
            <a:off x="8040688" y="4014788"/>
            <a:ext cx="9525" cy="68262"/>
          </a:xfrm>
          <a:custGeom>
            <a:avLst/>
            <a:gdLst>
              <a:gd name="T0" fmla="*/ 2 w 11"/>
              <a:gd name="T1" fmla="*/ 0 h 86"/>
              <a:gd name="T2" fmla="*/ 11 w 11"/>
              <a:gd name="T3" fmla="*/ 2 h 86"/>
              <a:gd name="T4" fmla="*/ 9 w 11"/>
              <a:gd name="T5" fmla="*/ 86 h 86"/>
              <a:gd name="T6" fmla="*/ 7 w 11"/>
              <a:gd name="T7" fmla="*/ 86 h 86"/>
              <a:gd name="T8" fmla="*/ 7 w 11"/>
              <a:gd name="T9" fmla="*/ 86 h 86"/>
              <a:gd name="T10" fmla="*/ 5 w 11"/>
              <a:gd name="T11" fmla="*/ 86 h 86"/>
              <a:gd name="T12" fmla="*/ 5 w 11"/>
              <a:gd name="T13" fmla="*/ 85 h 86"/>
              <a:gd name="T14" fmla="*/ 4 w 11"/>
              <a:gd name="T15" fmla="*/ 85 h 86"/>
              <a:gd name="T16" fmla="*/ 2 w 11"/>
              <a:gd name="T17" fmla="*/ 85 h 86"/>
              <a:gd name="T18" fmla="*/ 2 w 11"/>
              <a:gd name="T19" fmla="*/ 83 h 86"/>
              <a:gd name="T20" fmla="*/ 0 w 11"/>
              <a:gd name="T21" fmla="*/ 79 h 86"/>
              <a:gd name="T22" fmla="*/ 2 w 11"/>
              <a:gd name="T23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" h="86">
                <a:moveTo>
                  <a:pt x="2" y="0"/>
                </a:moveTo>
                <a:lnTo>
                  <a:pt x="11" y="2"/>
                </a:lnTo>
                <a:lnTo>
                  <a:pt x="9" y="86"/>
                </a:lnTo>
                <a:lnTo>
                  <a:pt x="7" y="86"/>
                </a:lnTo>
                <a:lnTo>
                  <a:pt x="7" y="86"/>
                </a:lnTo>
                <a:lnTo>
                  <a:pt x="5" y="86"/>
                </a:lnTo>
                <a:lnTo>
                  <a:pt x="5" y="85"/>
                </a:lnTo>
                <a:lnTo>
                  <a:pt x="4" y="85"/>
                </a:lnTo>
                <a:lnTo>
                  <a:pt x="2" y="85"/>
                </a:lnTo>
                <a:lnTo>
                  <a:pt x="2" y="83"/>
                </a:lnTo>
                <a:lnTo>
                  <a:pt x="0" y="79"/>
                </a:lnTo>
                <a:lnTo>
                  <a:pt x="2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52" name="Freeform 108"/>
          <p:cNvSpPr>
            <a:spLocks/>
          </p:cNvSpPr>
          <p:nvPr/>
        </p:nvSpPr>
        <p:spPr bwMode="auto">
          <a:xfrm>
            <a:off x="8040688" y="4014788"/>
            <a:ext cx="9525" cy="68262"/>
          </a:xfrm>
          <a:custGeom>
            <a:avLst/>
            <a:gdLst>
              <a:gd name="T0" fmla="*/ 2 w 11"/>
              <a:gd name="T1" fmla="*/ 0 h 86"/>
              <a:gd name="T2" fmla="*/ 11 w 11"/>
              <a:gd name="T3" fmla="*/ 2 h 86"/>
              <a:gd name="T4" fmla="*/ 9 w 11"/>
              <a:gd name="T5" fmla="*/ 86 h 86"/>
              <a:gd name="T6" fmla="*/ 7 w 11"/>
              <a:gd name="T7" fmla="*/ 86 h 86"/>
              <a:gd name="T8" fmla="*/ 7 w 11"/>
              <a:gd name="T9" fmla="*/ 86 h 86"/>
              <a:gd name="T10" fmla="*/ 5 w 11"/>
              <a:gd name="T11" fmla="*/ 86 h 86"/>
              <a:gd name="T12" fmla="*/ 5 w 11"/>
              <a:gd name="T13" fmla="*/ 85 h 86"/>
              <a:gd name="T14" fmla="*/ 4 w 11"/>
              <a:gd name="T15" fmla="*/ 85 h 86"/>
              <a:gd name="T16" fmla="*/ 2 w 11"/>
              <a:gd name="T17" fmla="*/ 85 h 86"/>
              <a:gd name="T18" fmla="*/ 2 w 11"/>
              <a:gd name="T19" fmla="*/ 83 h 86"/>
              <a:gd name="T20" fmla="*/ 0 w 11"/>
              <a:gd name="T21" fmla="*/ 79 h 86"/>
              <a:gd name="T22" fmla="*/ 2 w 11"/>
              <a:gd name="T23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" h="86">
                <a:moveTo>
                  <a:pt x="2" y="0"/>
                </a:moveTo>
                <a:lnTo>
                  <a:pt x="11" y="2"/>
                </a:lnTo>
                <a:lnTo>
                  <a:pt x="9" y="86"/>
                </a:lnTo>
                <a:lnTo>
                  <a:pt x="7" y="86"/>
                </a:lnTo>
                <a:lnTo>
                  <a:pt x="7" y="86"/>
                </a:lnTo>
                <a:lnTo>
                  <a:pt x="5" y="86"/>
                </a:lnTo>
                <a:lnTo>
                  <a:pt x="5" y="85"/>
                </a:lnTo>
                <a:lnTo>
                  <a:pt x="4" y="85"/>
                </a:lnTo>
                <a:lnTo>
                  <a:pt x="2" y="85"/>
                </a:lnTo>
                <a:lnTo>
                  <a:pt x="2" y="83"/>
                </a:lnTo>
                <a:lnTo>
                  <a:pt x="0" y="79"/>
                </a:lnTo>
                <a:lnTo>
                  <a:pt x="2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53" name="Freeform 109"/>
          <p:cNvSpPr>
            <a:spLocks/>
          </p:cNvSpPr>
          <p:nvPr/>
        </p:nvSpPr>
        <p:spPr bwMode="auto">
          <a:xfrm>
            <a:off x="8040688" y="4068763"/>
            <a:ext cx="9525" cy="93662"/>
          </a:xfrm>
          <a:custGeom>
            <a:avLst/>
            <a:gdLst>
              <a:gd name="T0" fmla="*/ 0 w 9"/>
              <a:gd name="T1" fmla="*/ 0 h 118"/>
              <a:gd name="T2" fmla="*/ 9 w 9"/>
              <a:gd name="T3" fmla="*/ 4 h 118"/>
              <a:gd name="T4" fmla="*/ 7 w 9"/>
              <a:gd name="T5" fmla="*/ 118 h 118"/>
              <a:gd name="T6" fmla="*/ 7 w 9"/>
              <a:gd name="T7" fmla="*/ 118 h 118"/>
              <a:gd name="T8" fmla="*/ 5 w 9"/>
              <a:gd name="T9" fmla="*/ 118 h 118"/>
              <a:gd name="T10" fmla="*/ 5 w 9"/>
              <a:gd name="T11" fmla="*/ 118 h 118"/>
              <a:gd name="T12" fmla="*/ 5 w 9"/>
              <a:gd name="T13" fmla="*/ 116 h 118"/>
              <a:gd name="T14" fmla="*/ 4 w 9"/>
              <a:gd name="T15" fmla="*/ 116 h 118"/>
              <a:gd name="T16" fmla="*/ 2 w 9"/>
              <a:gd name="T17" fmla="*/ 114 h 118"/>
              <a:gd name="T18" fmla="*/ 2 w 9"/>
              <a:gd name="T19" fmla="*/ 112 h 118"/>
              <a:gd name="T20" fmla="*/ 0 w 9"/>
              <a:gd name="T21" fmla="*/ 107 h 118"/>
              <a:gd name="T22" fmla="*/ 0 w 9"/>
              <a:gd name="T23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" h="118">
                <a:moveTo>
                  <a:pt x="0" y="0"/>
                </a:moveTo>
                <a:lnTo>
                  <a:pt x="9" y="4"/>
                </a:lnTo>
                <a:lnTo>
                  <a:pt x="7" y="118"/>
                </a:lnTo>
                <a:lnTo>
                  <a:pt x="7" y="118"/>
                </a:lnTo>
                <a:lnTo>
                  <a:pt x="5" y="118"/>
                </a:lnTo>
                <a:lnTo>
                  <a:pt x="5" y="118"/>
                </a:lnTo>
                <a:lnTo>
                  <a:pt x="5" y="116"/>
                </a:lnTo>
                <a:lnTo>
                  <a:pt x="4" y="116"/>
                </a:lnTo>
                <a:lnTo>
                  <a:pt x="2" y="114"/>
                </a:lnTo>
                <a:lnTo>
                  <a:pt x="2" y="112"/>
                </a:lnTo>
                <a:lnTo>
                  <a:pt x="0" y="107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54" name="Freeform 110"/>
          <p:cNvSpPr>
            <a:spLocks/>
          </p:cNvSpPr>
          <p:nvPr/>
        </p:nvSpPr>
        <p:spPr bwMode="auto">
          <a:xfrm>
            <a:off x="8040688" y="4068763"/>
            <a:ext cx="9525" cy="93662"/>
          </a:xfrm>
          <a:custGeom>
            <a:avLst/>
            <a:gdLst>
              <a:gd name="T0" fmla="*/ 0 w 9"/>
              <a:gd name="T1" fmla="*/ 0 h 118"/>
              <a:gd name="T2" fmla="*/ 9 w 9"/>
              <a:gd name="T3" fmla="*/ 4 h 118"/>
              <a:gd name="T4" fmla="*/ 7 w 9"/>
              <a:gd name="T5" fmla="*/ 118 h 118"/>
              <a:gd name="T6" fmla="*/ 7 w 9"/>
              <a:gd name="T7" fmla="*/ 118 h 118"/>
              <a:gd name="T8" fmla="*/ 5 w 9"/>
              <a:gd name="T9" fmla="*/ 118 h 118"/>
              <a:gd name="T10" fmla="*/ 5 w 9"/>
              <a:gd name="T11" fmla="*/ 118 h 118"/>
              <a:gd name="T12" fmla="*/ 5 w 9"/>
              <a:gd name="T13" fmla="*/ 116 h 118"/>
              <a:gd name="T14" fmla="*/ 4 w 9"/>
              <a:gd name="T15" fmla="*/ 116 h 118"/>
              <a:gd name="T16" fmla="*/ 2 w 9"/>
              <a:gd name="T17" fmla="*/ 114 h 118"/>
              <a:gd name="T18" fmla="*/ 2 w 9"/>
              <a:gd name="T19" fmla="*/ 112 h 118"/>
              <a:gd name="T20" fmla="*/ 0 w 9"/>
              <a:gd name="T21" fmla="*/ 107 h 118"/>
              <a:gd name="T22" fmla="*/ 0 w 9"/>
              <a:gd name="T23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" h="118">
                <a:moveTo>
                  <a:pt x="0" y="0"/>
                </a:moveTo>
                <a:lnTo>
                  <a:pt x="9" y="4"/>
                </a:lnTo>
                <a:lnTo>
                  <a:pt x="7" y="118"/>
                </a:lnTo>
                <a:lnTo>
                  <a:pt x="7" y="118"/>
                </a:lnTo>
                <a:lnTo>
                  <a:pt x="5" y="118"/>
                </a:lnTo>
                <a:lnTo>
                  <a:pt x="5" y="118"/>
                </a:lnTo>
                <a:lnTo>
                  <a:pt x="5" y="116"/>
                </a:lnTo>
                <a:lnTo>
                  <a:pt x="4" y="116"/>
                </a:lnTo>
                <a:lnTo>
                  <a:pt x="2" y="114"/>
                </a:lnTo>
                <a:lnTo>
                  <a:pt x="2" y="112"/>
                </a:lnTo>
                <a:lnTo>
                  <a:pt x="0" y="107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55" name="Freeform 111"/>
          <p:cNvSpPr>
            <a:spLocks/>
          </p:cNvSpPr>
          <p:nvPr/>
        </p:nvSpPr>
        <p:spPr bwMode="auto">
          <a:xfrm>
            <a:off x="7929563" y="3935413"/>
            <a:ext cx="26987" cy="80962"/>
          </a:xfrm>
          <a:custGeom>
            <a:avLst/>
            <a:gdLst>
              <a:gd name="T0" fmla="*/ 24 w 35"/>
              <a:gd name="T1" fmla="*/ 7 h 103"/>
              <a:gd name="T2" fmla="*/ 22 w 35"/>
              <a:gd name="T3" fmla="*/ 13 h 103"/>
              <a:gd name="T4" fmla="*/ 20 w 35"/>
              <a:gd name="T5" fmla="*/ 16 h 103"/>
              <a:gd name="T6" fmla="*/ 20 w 35"/>
              <a:gd name="T7" fmla="*/ 22 h 103"/>
              <a:gd name="T8" fmla="*/ 19 w 35"/>
              <a:gd name="T9" fmla="*/ 27 h 103"/>
              <a:gd name="T10" fmla="*/ 17 w 35"/>
              <a:gd name="T11" fmla="*/ 33 h 103"/>
              <a:gd name="T12" fmla="*/ 17 w 35"/>
              <a:gd name="T13" fmla="*/ 37 h 103"/>
              <a:gd name="T14" fmla="*/ 17 w 35"/>
              <a:gd name="T15" fmla="*/ 42 h 103"/>
              <a:gd name="T16" fmla="*/ 15 w 35"/>
              <a:gd name="T17" fmla="*/ 46 h 103"/>
              <a:gd name="T18" fmla="*/ 15 w 35"/>
              <a:gd name="T19" fmla="*/ 51 h 103"/>
              <a:gd name="T20" fmla="*/ 13 w 35"/>
              <a:gd name="T21" fmla="*/ 55 h 103"/>
              <a:gd name="T22" fmla="*/ 11 w 35"/>
              <a:gd name="T23" fmla="*/ 60 h 103"/>
              <a:gd name="T24" fmla="*/ 11 w 35"/>
              <a:gd name="T25" fmla="*/ 64 h 103"/>
              <a:gd name="T26" fmla="*/ 11 w 35"/>
              <a:gd name="T27" fmla="*/ 70 h 103"/>
              <a:gd name="T28" fmla="*/ 9 w 35"/>
              <a:gd name="T29" fmla="*/ 73 h 103"/>
              <a:gd name="T30" fmla="*/ 9 w 35"/>
              <a:gd name="T31" fmla="*/ 79 h 103"/>
              <a:gd name="T32" fmla="*/ 9 w 35"/>
              <a:gd name="T33" fmla="*/ 84 h 103"/>
              <a:gd name="T34" fmla="*/ 8 w 35"/>
              <a:gd name="T35" fmla="*/ 88 h 103"/>
              <a:gd name="T36" fmla="*/ 6 w 35"/>
              <a:gd name="T37" fmla="*/ 94 h 103"/>
              <a:gd name="T38" fmla="*/ 4 w 35"/>
              <a:gd name="T39" fmla="*/ 97 h 103"/>
              <a:gd name="T40" fmla="*/ 0 w 35"/>
              <a:gd name="T41" fmla="*/ 103 h 103"/>
              <a:gd name="T42" fmla="*/ 4 w 35"/>
              <a:gd name="T43" fmla="*/ 101 h 103"/>
              <a:gd name="T44" fmla="*/ 8 w 35"/>
              <a:gd name="T45" fmla="*/ 97 h 103"/>
              <a:gd name="T46" fmla="*/ 9 w 35"/>
              <a:gd name="T47" fmla="*/ 92 h 103"/>
              <a:gd name="T48" fmla="*/ 13 w 35"/>
              <a:gd name="T49" fmla="*/ 88 h 103"/>
              <a:gd name="T50" fmla="*/ 15 w 35"/>
              <a:gd name="T51" fmla="*/ 83 h 103"/>
              <a:gd name="T52" fmla="*/ 17 w 35"/>
              <a:gd name="T53" fmla="*/ 79 h 103"/>
              <a:gd name="T54" fmla="*/ 17 w 35"/>
              <a:gd name="T55" fmla="*/ 73 h 103"/>
              <a:gd name="T56" fmla="*/ 19 w 35"/>
              <a:gd name="T57" fmla="*/ 70 h 103"/>
              <a:gd name="T58" fmla="*/ 19 w 35"/>
              <a:gd name="T59" fmla="*/ 64 h 103"/>
              <a:gd name="T60" fmla="*/ 20 w 35"/>
              <a:gd name="T61" fmla="*/ 60 h 103"/>
              <a:gd name="T62" fmla="*/ 20 w 35"/>
              <a:gd name="T63" fmla="*/ 55 h 103"/>
              <a:gd name="T64" fmla="*/ 22 w 35"/>
              <a:gd name="T65" fmla="*/ 51 h 103"/>
              <a:gd name="T66" fmla="*/ 22 w 35"/>
              <a:gd name="T67" fmla="*/ 46 h 103"/>
              <a:gd name="T68" fmla="*/ 24 w 35"/>
              <a:gd name="T69" fmla="*/ 42 h 103"/>
              <a:gd name="T70" fmla="*/ 26 w 35"/>
              <a:gd name="T71" fmla="*/ 37 h 103"/>
              <a:gd name="T72" fmla="*/ 28 w 35"/>
              <a:gd name="T73" fmla="*/ 33 h 103"/>
              <a:gd name="T74" fmla="*/ 28 w 35"/>
              <a:gd name="T75" fmla="*/ 26 h 103"/>
              <a:gd name="T76" fmla="*/ 30 w 35"/>
              <a:gd name="T77" fmla="*/ 20 h 103"/>
              <a:gd name="T78" fmla="*/ 31 w 35"/>
              <a:gd name="T79" fmla="*/ 14 h 103"/>
              <a:gd name="T80" fmla="*/ 33 w 35"/>
              <a:gd name="T81" fmla="*/ 9 h 103"/>
              <a:gd name="T82" fmla="*/ 33 w 35"/>
              <a:gd name="T83" fmla="*/ 5 h 103"/>
              <a:gd name="T84" fmla="*/ 35 w 35"/>
              <a:gd name="T85" fmla="*/ 0 h 103"/>
              <a:gd name="T86" fmla="*/ 33 w 35"/>
              <a:gd name="T87" fmla="*/ 0 h 103"/>
              <a:gd name="T88" fmla="*/ 24 w 35"/>
              <a:gd name="T89" fmla="*/ 5 h 103"/>
              <a:gd name="T90" fmla="*/ 24 w 35"/>
              <a:gd name="T91" fmla="*/ 7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5" h="103">
                <a:moveTo>
                  <a:pt x="24" y="7"/>
                </a:moveTo>
                <a:lnTo>
                  <a:pt x="22" y="13"/>
                </a:lnTo>
                <a:lnTo>
                  <a:pt x="20" y="16"/>
                </a:lnTo>
                <a:lnTo>
                  <a:pt x="20" y="22"/>
                </a:lnTo>
                <a:lnTo>
                  <a:pt x="19" y="27"/>
                </a:lnTo>
                <a:lnTo>
                  <a:pt x="17" y="33"/>
                </a:lnTo>
                <a:lnTo>
                  <a:pt x="17" y="37"/>
                </a:lnTo>
                <a:lnTo>
                  <a:pt x="17" y="42"/>
                </a:lnTo>
                <a:lnTo>
                  <a:pt x="15" y="46"/>
                </a:lnTo>
                <a:lnTo>
                  <a:pt x="15" y="51"/>
                </a:lnTo>
                <a:lnTo>
                  <a:pt x="13" y="55"/>
                </a:lnTo>
                <a:lnTo>
                  <a:pt x="11" y="60"/>
                </a:lnTo>
                <a:lnTo>
                  <a:pt x="11" y="64"/>
                </a:lnTo>
                <a:lnTo>
                  <a:pt x="11" y="70"/>
                </a:lnTo>
                <a:lnTo>
                  <a:pt x="9" y="73"/>
                </a:lnTo>
                <a:lnTo>
                  <a:pt x="9" y="79"/>
                </a:lnTo>
                <a:lnTo>
                  <a:pt x="9" y="84"/>
                </a:lnTo>
                <a:lnTo>
                  <a:pt x="8" y="88"/>
                </a:lnTo>
                <a:lnTo>
                  <a:pt x="6" y="94"/>
                </a:lnTo>
                <a:lnTo>
                  <a:pt x="4" y="97"/>
                </a:lnTo>
                <a:lnTo>
                  <a:pt x="0" y="103"/>
                </a:lnTo>
                <a:lnTo>
                  <a:pt x="4" y="101"/>
                </a:lnTo>
                <a:lnTo>
                  <a:pt x="8" y="97"/>
                </a:lnTo>
                <a:lnTo>
                  <a:pt x="9" y="92"/>
                </a:lnTo>
                <a:lnTo>
                  <a:pt x="13" y="88"/>
                </a:lnTo>
                <a:lnTo>
                  <a:pt x="15" y="83"/>
                </a:lnTo>
                <a:lnTo>
                  <a:pt x="17" y="79"/>
                </a:lnTo>
                <a:lnTo>
                  <a:pt x="17" y="73"/>
                </a:lnTo>
                <a:lnTo>
                  <a:pt x="19" y="70"/>
                </a:lnTo>
                <a:lnTo>
                  <a:pt x="19" y="64"/>
                </a:lnTo>
                <a:lnTo>
                  <a:pt x="20" y="60"/>
                </a:lnTo>
                <a:lnTo>
                  <a:pt x="20" y="55"/>
                </a:lnTo>
                <a:lnTo>
                  <a:pt x="22" y="51"/>
                </a:lnTo>
                <a:lnTo>
                  <a:pt x="22" y="46"/>
                </a:lnTo>
                <a:lnTo>
                  <a:pt x="24" y="42"/>
                </a:lnTo>
                <a:lnTo>
                  <a:pt x="26" y="37"/>
                </a:lnTo>
                <a:lnTo>
                  <a:pt x="28" y="33"/>
                </a:lnTo>
                <a:lnTo>
                  <a:pt x="28" y="26"/>
                </a:lnTo>
                <a:lnTo>
                  <a:pt x="30" y="20"/>
                </a:lnTo>
                <a:lnTo>
                  <a:pt x="31" y="14"/>
                </a:lnTo>
                <a:lnTo>
                  <a:pt x="33" y="9"/>
                </a:lnTo>
                <a:lnTo>
                  <a:pt x="33" y="5"/>
                </a:lnTo>
                <a:lnTo>
                  <a:pt x="35" y="0"/>
                </a:lnTo>
                <a:lnTo>
                  <a:pt x="33" y="0"/>
                </a:lnTo>
                <a:lnTo>
                  <a:pt x="24" y="5"/>
                </a:lnTo>
                <a:lnTo>
                  <a:pt x="24" y="7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56" name="Freeform 112"/>
          <p:cNvSpPr>
            <a:spLocks/>
          </p:cNvSpPr>
          <p:nvPr/>
        </p:nvSpPr>
        <p:spPr bwMode="auto">
          <a:xfrm>
            <a:off x="7929563" y="3935413"/>
            <a:ext cx="26987" cy="80962"/>
          </a:xfrm>
          <a:custGeom>
            <a:avLst/>
            <a:gdLst>
              <a:gd name="T0" fmla="*/ 24 w 35"/>
              <a:gd name="T1" fmla="*/ 7 h 103"/>
              <a:gd name="T2" fmla="*/ 22 w 35"/>
              <a:gd name="T3" fmla="*/ 13 h 103"/>
              <a:gd name="T4" fmla="*/ 20 w 35"/>
              <a:gd name="T5" fmla="*/ 16 h 103"/>
              <a:gd name="T6" fmla="*/ 20 w 35"/>
              <a:gd name="T7" fmla="*/ 22 h 103"/>
              <a:gd name="T8" fmla="*/ 19 w 35"/>
              <a:gd name="T9" fmla="*/ 27 h 103"/>
              <a:gd name="T10" fmla="*/ 17 w 35"/>
              <a:gd name="T11" fmla="*/ 33 h 103"/>
              <a:gd name="T12" fmla="*/ 17 w 35"/>
              <a:gd name="T13" fmla="*/ 37 h 103"/>
              <a:gd name="T14" fmla="*/ 17 w 35"/>
              <a:gd name="T15" fmla="*/ 42 h 103"/>
              <a:gd name="T16" fmla="*/ 15 w 35"/>
              <a:gd name="T17" fmla="*/ 46 h 103"/>
              <a:gd name="T18" fmla="*/ 15 w 35"/>
              <a:gd name="T19" fmla="*/ 51 h 103"/>
              <a:gd name="T20" fmla="*/ 13 w 35"/>
              <a:gd name="T21" fmla="*/ 55 h 103"/>
              <a:gd name="T22" fmla="*/ 11 w 35"/>
              <a:gd name="T23" fmla="*/ 60 h 103"/>
              <a:gd name="T24" fmla="*/ 11 w 35"/>
              <a:gd name="T25" fmla="*/ 64 h 103"/>
              <a:gd name="T26" fmla="*/ 11 w 35"/>
              <a:gd name="T27" fmla="*/ 70 h 103"/>
              <a:gd name="T28" fmla="*/ 9 w 35"/>
              <a:gd name="T29" fmla="*/ 73 h 103"/>
              <a:gd name="T30" fmla="*/ 9 w 35"/>
              <a:gd name="T31" fmla="*/ 79 h 103"/>
              <a:gd name="T32" fmla="*/ 9 w 35"/>
              <a:gd name="T33" fmla="*/ 84 h 103"/>
              <a:gd name="T34" fmla="*/ 8 w 35"/>
              <a:gd name="T35" fmla="*/ 88 h 103"/>
              <a:gd name="T36" fmla="*/ 6 w 35"/>
              <a:gd name="T37" fmla="*/ 94 h 103"/>
              <a:gd name="T38" fmla="*/ 4 w 35"/>
              <a:gd name="T39" fmla="*/ 97 h 103"/>
              <a:gd name="T40" fmla="*/ 0 w 35"/>
              <a:gd name="T41" fmla="*/ 103 h 103"/>
              <a:gd name="T42" fmla="*/ 4 w 35"/>
              <a:gd name="T43" fmla="*/ 101 h 103"/>
              <a:gd name="T44" fmla="*/ 8 w 35"/>
              <a:gd name="T45" fmla="*/ 97 h 103"/>
              <a:gd name="T46" fmla="*/ 9 w 35"/>
              <a:gd name="T47" fmla="*/ 92 h 103"/>
              <a:gd name="T48" fmla="*/ 13 w 35"/>
              <a:gd name="T49" fmla="*/ 88 h 103"/>
              <a:gd name="T50" fmla="*/ 15 w 35"/>
              <a:gd name="T51" fmla="*/ 83 h 103"/>
              <a:gd name="T52" fmla="*/ 17 w 35"/>
              <a:gd name="T53" fmla="*/ 79 h 103"/>
              <a:gd name="T54" fmla="*/ 17 w 35"/>
              <a:gd name="T55" fmla="*/ 73 h 103"/>
              <a:gd name="T56" fmla="*/ 19 w 35"/>
              <a:gd name="T57" fmla="*/ 70 h 103"/>
              <a:gd name="T58" fmla="*/ 19 w 35"/>
              <a:gd name="T59" fmla="*/ 64 h 103"/>
              <a:gd name="T60" fmla="*/ 20 w 35"/>
              <a:gd name="T61" fmla="*/ 60 h 103"/>
              <a:gd name="T62" fmla="*/ 20 w 35"/>
              <a:gd name="T63" fmla="*/ 55 h 103"/>
              <a:gd name="T64" fmla="*/ 22 w 35"/>
              <a:gd name="T65" fmla="*/ 51 h 103"/>
              <a:gd name="T66" fmla="*/ 22 w 35"/>
              <a:gd name="T67" fmla="*/ 46 h 103"/>
              <a:gd name="T68" fmla="*/ 24 w 35"/>
              <a:gd name="T69" fmla="*/ 42 h 103"/>
              <a:gd name="T70" fmla="*/ 26 w 35"/>
              <a:gd name="T71" fmla="*/ 37 h 103"/>
              <a:gd name="T72" fmla="*/ 28 w 35"/>
              <a:gd name="T73" fmla="*/ 33 h 103"/>
              <a:gd name="T74" fmla="*/ 28 w 35"/>
              <a:gd name="T75" fmla="*/ 26 h 103"/>
              <a:gd name="T76" fmla="*/ 30 w 35"/>
              <a:gd name="T77" fmla="*/ 20 h 103"/>
              <a:gd name="T78" fmla="*/ 31 w 35"/>
              <a:gd name="T79" fmla="*/ 14 h 103"/>
              <a:gd name="T80" fmla="*/ 33 w 35"/>
              <a:gd name="T81" fmla="*/ 9 h 103"/>
              <a:gd name="T82" fmla="*/ 33 w 35"/>
              <a:gd name="T83" fmla="*/ 5 h 103"/>
              <a:gd name="T84" fmla="*/ 35 w 35"/>
              <a:gd name="T85" fmla="*/ 0 h 103"/>
              <a:gd name="T86" fmla="*/ 33 w 35"/>
              <a:gd name="T87" fmla="*/ 0 h 103"/>
              <a:gd name="T88" fmla="*/ 24 w 35"/>
              <a:gd name="T89" fmla="*/ 5 h 103"/>
              <a:gd name="T90" fmla="*/ 24 w 35"/>
              <a:gd name="T91" fmla="*/ 7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5" h="103">
                <a:moveTo>
                  <a:pt x="24" y="7"/>
                </a:moveTo>
                <a:lnTo>
                  <a:pt x="22" y="13"/>
                </a:lnTo>
                <a:lnTo>
                  <a:pt x="20" y="16"/>
                </a:lnTo>
                <a:lnTo>
                  <a:pt x="20" y="22"/>
                </a:lnTo>
                <a:lnTo>
                  <a:pt x="19" y="27"/>
                </a:lnTo>
                <a:lnTo>
                  <a:pt x="17" y="33"/>
                </a:lnTo>
                <a:lnTo>
                  <a:pt x="17" y="37"/>
                </a:lnTo>
                <a:lnTo>
                  <a:pt x="17" y="42"/>
                </a:lnTo>
                <a:lnTo>
                  <a:pt x="15" y="46"/>
                </a:lnTo>
                <a:lnTo>
                  <a:pt x="15" y="51"/>
                </a:lnTo>
                <a:lnTo>
                  <a:pt x="13" y="55"/>
                </a:lnTo>
                <a:lnTo>
                  <a:pt x="11" y="60"/>
                </a:lnTo>
                <a:lnTo>
                  <a:pt x="11" y="64"/>
                </a:lnTo>
                <a:lnTo>
                  <a:pt x="11" y="70"/>
                </a:lnTo>
                <a:lnTo>
                  <a:pt x="9" y="73"/>
                </a:lnTo>
                <a:lnTo>
                  <a:pt x="9" y="79"/>
                </a:lnTo>
                <a:lnTo>
                  <a:pt x="9" y="84"/>
                </a:lnTo>
                <a:lnTo>
                  <a:pt x="8" y="88"/>
                </a:lnTo>
                <a:lnTo>
                  <a:pt x="6" y="94"/>
                </a:lnTo>
                <a:lnTo>
                  <a:pt x="4" y="97"/>
                </a:lnTo>
                <a:lnTo>
                  <a:pt x="0" y="103"/>
                </a:lnTo>
                <a:lnTo>
                  <a:pt x="4" y="101"/>
                </a:lnTo>
                <a:lnTo>
                  <a:pt x="8" y="97"/>
                </a:lnTo>
                <a:lnTo>
                  <a:pt x="9" y="92"/>
                </a:lnTo>
                <a:lnTo>
                  <a:pt x="13" y="88"/>
                </a:lnTo>
                <a:lnTo>
                  <a:pt x="15" y="83"/>
                </a:lnTo>
                <a:lnTo>
                  <a:pt x="17" y="79"/>
                </a:lnTo>
                <a:lnTo>
                  <a:pt x="17" y="73"/>
                </a:lnTo>
                <a:lnTo>
                  <a:pt x="19" y="70"/>
                </a:lnTo>
                <a:lnTo>
                  <a:pt x="19" y="64"/>
                </a:lnTo>
                <a:lnTo>
                  <a:pt x="20" y="60"/>
                </a:lnTo>
                <a:lnTo>
                  <a:pt x="20" y="55"/>
                </a:lnTo>
                <a:lnTo>
                  <a:pt x="22" y="51"/>
                </a:lnTo>
                <a:lnTo>
                  <a:pt x="22" y="46"/>
                </a:lnTo>
                <a:lnTo>
                  <a:pt x="24" y="42"/>
                </a:lnTo>
                <a:lnTo>
                  <a:pt x="26" y="37"/>
                </a:lnTo>
                <a:lnTo>
                  <a:pt x="28" y="33"/>
                </a:lnTo>
                <a:lnTo>
                  <a:pt x="28" y="26"/>
                </a:lnTo>
                <a:lnTo>
                  <a:pt x="30" y="20"/>
                </a:lnTo>
                <a:lnTo>
                  <a:pt x="31" y="14"/>
                </a:lnTo>
                <a:lnTo>
                  <a:pt x="33" y="9"/>
                </a:lnTo>
                <a:lnTo>
                  <a:pt x="33" y="5"/>
                </a:lnTo>
                <a:lnTo>
                  <a:pt x="35" y="0"/>
                </a:lnTo>
                <a:lnTo>
                  <a:pt x="33" y="0"/>
                </a:lnTo>
                <a:lnTo>
                  <a:pt x="24" y="5"/>
                </a:lnTo>
                <a:lnTo>
                  <a:pt x="24" y="7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57" name="Freeform 113"/>
          <p:cNvSpPr>
            <a:spLocks/>
          </p:cNvSpPr>
          <p:nvPr/>
        </p:nvSpPr>
        <p:spPr bwMode="auto">
          <a:xfrm>
            <a:off x="7945438" y="3925888"/>
            <a:ext cx="111125" cy="157162"/>
          </a:xfrm>
          <a:custGeom>
            <a:avLst/>
            <a:gdLst>
              <a:gd name="T0" fmla="*/ 136 w 140"/>
              <a:gd name="T1" fmla="*/ 191 h 196"/>
              <a:gd name="T2" fmla="*/ 129 w 140"/>
              <a:gd name="T3" fmla="*/ 180 h 196"/>
              <a:gd name="T4" fmla="*/ 124 w 140"/>
              <a:gd name="T5" fmla="*/ 169 h 196"/>
              <a:gd name="T6" fmla="*/ 118 w 140"/>
              <a:gd name="T7" fmla="*/ 152 h 196"/>
              <a:gd name="T8" fmla="*/ 112 w 140"/>
              <a:gd name="T9" fmla="*/ 139 h 196"/>
              <a:gd name="T10" fmla="*/ 107 w 140"/>
              <a:gd name="T11" fmla="*/ 127 h 196"/>
              <a:gd name="T12" fmla="*/ 101 w 140"/>
              <a:gd name="T13" fmla="*/ 112 h 196"/>
              <a:gd name="T14" fmla="*/ 96 w 140"/>
              <a:gd name="T15" fmla="*/ 99 h 196"/>
              <a:gd name="T16" fmla="*/ 90 w 140"/>
              <a:gd name="T17" fmla="*/ 86 h 196"/>
              <a:gd name="T18" fmla="*/ 85 w 140"/>
              <a:gd name="T19" fmla="*/ 73 h 196"/>
              <a:gd name="T20" fmla="*/ 79 w 140"/>
              <a:gd name="T21" fmla="*/ 60 h 196"/>
              <a:gd name="T22" fmla="*/ 70 w 140"/>
              <a:gd name="T23" fmla="*/ 44 h 196"/>
              <a:gd name="T24" fmla="*/ 65 w 140"/>
              <a:gd name="T25" fmla="*/ 29 h 196"/>
              <a:gd name="T26" fmla="*/ 55 w 140"/>
              <a:gd name="T27" fmla="*/ 18 h 196"/>
              <a:gd name="T28" fmla="*/ 46 w 140"/>
              <a:gd name="T29" fmla="*/ 9 h 196"/>
              <a:gd name="T30" fmla="*/ 35 w 140"/>
              <a:gd name="T31" fmla="*/ 2 h 196"/>
              <a:gd name="T32" fmla="*/ 24 w 140"/>
              <a:gd name="T33" fmla="*/ 0 h 196"/>
              <a:gd name="T34" fmla="*/ 17 w 140"/>
              <a:gd name="T35" fmla="*/ 0 h 196"/>
              <a:gd name="T36" fmla="*/ 9 w 140"/>
              <a:gd name="T37" fmla="*/ 5 h 196"/>
              <a:gd name="T38" fmla="*/ 4 w 140"/>
              <a:gd name="T39" fmla="*/ 11 h 196"/>
              <a:gd name="T40" fmla="*/ 0 w 140"/>
              <a:gd name="T41" fmla="*/ 24 h 196"/>
              <a:gd name="T42" fmla="*/ 11 w 140"/>
              <a:gd name="T43" fmla="*/ 22 h 196"/>
              <a:gd name="T44" fmla="*/ 24 w 140"/>
              <a:gd name="T45" fmla="*/ 22 h 196"/>
              <a:gd name="T46" fmla="*/ 37 w 140"/>
              <a:gd name="T47" fmla="*/ 31 h 196"/>
              <a:gd name="T48" fmla="*/ 44 w 140"/>
              <a:gd name="T49" fmla="*/ 42 h 196"/>
              <a:gd name="T50" fmla="*/ 54 w 140"/>
              <a:gd name="T51" fmla="*/ 53 h 196"/>
              <a:gd name="T52" fmla="*/ 59 w 140"/>
              <a:gd name="T53" fmla="*/ 66 h 196"/>
              <a:gd name="T54" fmla="*/ 65 w 140"/>
              <a:gd name="T55" fmla="*/ 79 h 196"/>
              <a:gd name="T56" fmla="*/ 72 w 140"/>
              <a:gd name="T57" fmla="*/ 92 h 196"/>
              <a:gd name="T58" fmla="*/ 78 w 140"/>
              <a:gd name="T59" fmla="*/ 105 h 196"/>
              <a:gd name="T60" fmla="*/ 83 w 140"/>
              <a:gd name="T61" fmla="*/ 117 h 196"/>
              <a:gd name="T62" fmla="*/ 92 w 140"/>
              <a:gd name="T63" fmla="*/ 132 h 196"/>
              <a:gd name="T64" fmla="*/ 98 w 140"/>
              <a:gd name="T65" fmla="*/ 145 h 196"/>
              <a:gd name="T66" fmla="*/ 103 w 140"/>
              <a:gd name="T67" fmla="*/ 158 h 196"/>
              <a:gd name="T68" fmla="*/ 109 w 140"/>
              <a:gd name="T69" fmla="*/ 173 h 196"/>
              <a:gd name="T70" fmla="*/ 114 w 140"/>
              <a:gd name="T71" fmla="*/ 187 h 196"/>
              <a:gd name="T72" fmla="*/ 124 w 140"/>
              <a:gd name="T73" fmla="*/ 195 h 196"/>
              <a:gd name="T74" fmla="*/ 131 w 140"/>
              <a:gd name="T75" fmla="*/ 196 h 196"/>
              <a:gd name="T76" fmla="*/ 140 w 140"/>
              <a:gd name="T77" fmla="*/ 195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40" h="196">
                <a:moveTo>
                  <a:pt x="140" y="195"/>
                </a:moveTo>
                <a:lnTo>
                  <a:pt x="136" y="191"/>
                </a:lnTo>
                <a:lnTo>
                  <a:pt x="133" y="185"/>
                </a:lnTo>
                <a:lnTo>
                  <a:pt x="129" y="180"/>
                </a:lnTo>
                <a:lnTo>
                  <a:pt x="127" y="174"/>
                </a:lnTo>
                <a:lnTo>
                  <a:pt x="124" y="169"/>
                </a:lnTo>
                <a:lnTo>
                  <a:pt x="120" y="160"/>
                </a:lnTo>
                <a:lnTo>
                  <a:pt x="118" y="152"/>
                </a:lnTo>
                <a:lnTo>
                  <a:pt x="116" y="147"/>
                </a:lnTo>
                <a:lnTo>
                  <a:pt x="112" y="139"/>
                </a:lnTo>
                <a:lnTo>
                  <a:pt x="111" y="132"/>
                </a:lnTo>
                <a:lnTo>
                  <a:pt x="107" y="127"/>
                </a:lnTo>
                <a:lnTo>
                  <a:pt x="103" y="119"/>
                </a:lnTo>
                <a:lnTo>
                  <a:pt x="101" y="112"/>
                </a:lnTo>
                <a:lnTo>
                  <a:pt x="100" y="105"/>
                </a:lnTo>
                <a:lnTo>
                  <a:pt x="96" y="99"/>
                </a:lnTo>
                <a:lnTo>
                  <a:pt x="94" y="92"/>
                </a:lnTo>
                <a:lnTo>
                  <a:pt x="90" y="86"/>
                </a:lnTo>
                <a:lnTo>
                  <a:pt x="89" y="79"/>
                </a:lnTo>
                <a:lnTo>
                  <a:pt x="85" y="73"/>
                </a:lnTo>
                <a:lnTo>
                  <a:pt x="83" y="66"/>
                </a:lnTo>
                <a:lnTo>
                  <a:pt x="79" y="60"/>
                </a:lnTo>
                <a:lnTo>
                  <a:pt x="74" y="51"/>
                </a:lnTo>
                <a:lnTo>
                  <a:pt x="70" y="44"/>
                </a:lnTo>
                <a:lnTo>
                  <a:pt x="68" y="37"/>
                </a:lnTo>
                <a:lnTo>
                  <a:pt x="65" y="29"/>
                </a:lnTo>
                <a:lnTo>
                  <a:pt x="61" y="24"/>
                </a:lnTo>
                <a:lnTo>
                  <a:pt x="55" y="18"/>
                </a:lnTo>
                <a:lnTo>
                  <a:pt x="50" y="14"/>
                </a:lnTo>
                <a:lnTo>
                  <a:pt x="46" y="9"/>
                </a:lnTo>
                <a:lnTo>
                  <a:pt x="41" y="5"/>
                </a:lnTo>
                <a:lnTo>
                  <a:pt x="35" y="2"/>
                </a:lnTo>
                <a:lnTo>
                  <a:pt x="32" y="0"/>
                </a:lnTo>
                <a:lnTo>
                  <a:pt x="24" y="0"/>
                </a:lnTo>
                <a:lnTo>
                  <a:pt x="21" y="0"/>
                </a:lnTo>
                <a:lnTo>
                  <a:pt x="17" y="0"/>
                </a:lnTo>
                <a:lnTo>
                  <a:pt x="13" y="2"/>
                </a:lnTo>
                <a:lnTo>
                  <a:pt x="9" y="5"/>
                </a:lnTo>
                <a:lnTo>
                  <a:pt x="6" y="7"/>
                </a:lnTo>
                <a:lnTo>
                  <a:pt x="4" y="11"/>
                </a:lnTo>
                <a:lnTo>
                  <a:pt x="2" y="16"/>
                </a:lnTo>
                <a:lnTo>
                  <a:pt x="0" y="24"/>
                </a:lnTo>
                <a:lnTo>
                  <a:pt x="4" y="22"/>
                </a:lnTo>
                <a:lnTo>
                  <a:pt x="11" y="22"/>
                </a:lnTo>
                <a:lnTo>
                  <a:pt x="17" y="22"/>
                </a:lnTo>
                <a:lnTo>
                  <a:pt x="24" y="22"/>
                </a:lnTo>
                <a:lnTo>
                  <a:pt x="32" y="27"/>
                </a:lnTo>
                <a:lnTo>
                  <a:pt x="37" y="31"/>
                </a:lnTo>
                <a:lnTo>
                  <a:pt x="41" y="37"/>
                </a:lnTo>
                <a:lnTo>
                  <a:pt x="44" y="42"/>
                </a:lnTo>
                <a:lnTo>
                  <a:pt x="50" y="48"/>
                </a:lnTo>
                <a:lnTo>
                  <a:pt x="54" y="53"/>
                </a:lnTo>
                <a:lnTo>
                  <a:pt x="55" y="60"/>
                </a:lnTo>
                <a:lnTo>
                  <a:pt x="59" y="66"/>
                </a:lnTo>
                <a:lnTo>
                  <a:pt x="61" y="73"/>
                </a:lnTo>
                <a:lnTo>
                  <a:pt x="65" y="79"/>
                </a:lnTo>
                <a:lnTo>
                  <a:pt x="68" y="86"/>
                </a:lnTo>
                <a:lnTo>
                  <a:pt x="72" y="92"/>
                </a:lnTo>
                <a:lnTo>
                  <a:pt x="76" y="97"/>
                </a:lnTo>
                <a:lnTo>
                  <a:pt x="78" y="105"/>
                </a:lnTo>
                <a:lnTo>
                  <a:pt x="81" y="110"/>
                </a:lnTo>
                <a:lnTo>
                  <a:pt x="83" y="117"/>
                </a:lnTo>
                <a:lnTo>
                  <a:pt x="89" y="125"/>
                </a:lnTo>
                <a:lnTo>
                  <a:pt x="92" y="132"/>
                </a:lnTo>
                <a:lnTo>
                  <a:pt x="94" y="138"/>
                </a:lnTo>
                <a:lnTo>
                  <a:pt x="98" y="145"/>
                </a:lnTo>
                <a:lnTo>
                  <a:pt x="101" y="150"/>
                </a:lnTo>
                <a:lnTo>
                  <a:pt x="103" y="158"/>
                </a:lnTo>
                <a:lnTo>
                  <a:pt x="105" y="165"/>
                </a:lnTo>
                <a:lnTo>
                  <a:pt x="109" y="173"/>
                </a:lnTo>
                <a:lnTo>
                  <a:pt x="111" y="178"/>
                </a:lnTo>
                <a:lnTo>
                  <a:pt x="114" y="187"/>
                </a:lnTo>
                <a:lnTo>
                  <a:pt x="118" y="193"/>
                </a:lnTo>
                <a:lnTo>
                  <a:pt x="124" y="195"/>
                </a:lnTo>
                <a:lnTo>
                  <a:pt x="127" y="195"/>
                </a:lnTo>
                <a:lnTo>
                  <a:pt x="131" y="196"/>
                </a:lnTo>
                <a:lnTo>
                  <a:pt x="136" y="195"/>
                </a:lnTo>
                <a:lnTo>
                  <a:pt x="140" y="195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58" name="Freeform 114"/>
          <p:cNvSpPr>
            <a:spLocks/>
          </p:cNvSpPr>
          <p:nvPr/>
        </p:nvSpPr>
        <p:spPr bwMode="auto">
          <a:xfrm>
            <a:off x="7945438" y="3925888"/>
            <a:ext cx="111125" cy="157162"/>
          </a:xfrm>
          <a:custGeom>
            <a:avLst/>
            <a:gdLst>
              <a:gd name="T0" fmla="*/ 136 w 140"/>
              <a:gd name="T1" fmla="*/ 191 h 196"/>
              <a:gd name="T2" fmla="*/ 129 w 140"/>
              <a:gd name="T3" fmla="*/ 180 h 196"/>
              <a:gd name="T4" fmla="*/ 124 w 140"/>
              <a:gd name="T5" fmla="*/ 169 h 196"/>
              <a:gd name="T6" fmla="*/ 118 w 140"/>
              <a:gd name="T7" fmla="*/ 152 h 196"/>
              <a:gd name="T8" fmla="*/ 112 w 140"/>
              <a:gd name="T9" fmla="*/ 139 h 196"/>
              <a:gd name="T10" fmla="*/ 107 w 140"/>
              <a:gd name="T11" fmla="*/ 127 h 196"/>
              <a:gd name="T12" fmla="*/ 101 w 140"/>
              <a:gd name="T13" fmla="*/ 112 h 196"/>
              <a:gd name="T14" fmla="*/ 96 w 140"/>
              <a:gd name="T15" fmla="*/ 99 h 196"/>
              <a:gd name="T16" fmla="*/ 90 w 140"/>
              <a:gd name="T17" fmla="*/ 86 h 196"/>
              <a:gd name="T18" fmla="*/ 85 w 140"/>
              <a:gd name="T19" fmla="*/ 73 h 196"/>
              <a:gd name="T20" fmla="*/ 79 w 140"/>
              <a:gd name="T21" fmla="*/ 60 h 196"/>
              <a:gd name="T22" fmla="*/ 70 w 140"/>
              <a:gd name="T23" fmla="*/ 44 h 196"/>
              <a:gd name="T24" fmla="*/ 65 w 140"/>
              <a:gd name="T25" fmla="*/ 29 h 196"/>
              <a:gd name="T26" fmla="*/ 55 w 140"/>
              <a:gd name="T27" fmla="*/ 18 h 196"/>
              <a:gd name="T28" fmla="*/ 46 w 140"/>
              <a:gd name="T29" fmla="*/ 9 h 196"/>
              <a:gd name="T30" fmla="*/ 35 w 140"/>
              <a:gd name="T31" fmla="*/ 2 h 196"/>
              <a:gd name="T32" fmla="*/ 24 w 140"/>
              <a:gd name="T33" fmla="*/ 0 h 196"/>
              <a:gd name="T34" fmla="*/ 17 w 140"/>
              <a:gd name="T35" fmla="*/ 0 h 196"/>
              <a:gd name="T36" fmla="*/ 9 w 140"/>
              <a:gd name="T37" fmla="*/ 5 h 196"/>
              <a:gd name="T38" fmla="*/ 4 w 140"/>
              <a:gd name="T39" fmla="*/ 11 h 196"/>
              <a:gd name="T40" fmla="*/ 0 w 140"/>
              <a:gd name="T41" fmla="*/ 24 h 196"/>
              <a:gd name="T42" fmla="*/ 11 w 140"/>
              <a:gd name="T43" fmla="*/ 22 h 196"/>
              <a:gd name="T44" fmla="*/ 24 w 140"/>
              <a:gd name="T45" fmla="*/ 22 h 196"/>
              <a:gd name="T46" fmla="*/ 37 w 140"/>
              <a:gd name="T47" fmla="*/ 31 h 196"/>
              <a:gd name="T48" fmla="*/ 44 w 140"/>
              <a:gd name="T49" fmla="*/ 42 h 196"/>
              <a:gd name="T50" fmla="*/ 54 w 140"/>
              <a:gd name="T51" fmla="*/ 53 h 196"/>
              <a:gd name="T52" fmla="*/ 59 w 140"/>
              <a:gd name="T53" fmla="*/ 66 h 196"/>
              <a:gd name="T54" fmla="*/ 65 w 140"/>
              <a:gd name="T55" fmla="*/ 79 h 196"/>
              <a:gd name="T56" fmla="*/ 72 w 140"/>
              <a:gd name="T57" fmla="*/ 92 h 196"/>
              <a:gd name="T58" fmla="*/ 78 w 140"/>
              <a:gd name="T59" fmla="*/ 105 h 196"/>
              <a:gd name="T60" fmla="*/ 83 w 140"/>
              <a:gd name="T61" fmla="*/ 117 h 196"/>
              <a:gd name="T62" fmla="*/ 92 w 140"/>
              <a:gd name="T63" fmla="*/ 132 h 196"/>
              <a:gd name="T64" fmla="*/ 98 w 140"/>
              <a:gd name="T65" fmla="*/ 145 h 196"/>
              <a:gd name="T66" fmla="*/ 103 w 140"/>
              <a:gd name="T67" fmla="*/ 158 h 196"/>
              <a:gd name="T68" fmla="*/ 109 w 140"/>
              <a:gd name="T69" fmla="*/ 173 h 196"/>
              <a:gd name="T70" fmla="*/ 114 w 140"/>
              <a:gd name="T71" fmla="*/ 187 h 196"/>
              <a:gd name="T72" fmla="*/ 124 w 140"/>
              <a:gd name="T73" fmla="*/ 195 h 196"/>
              <a:gd name="T74" fmla="*/ 131 w 140"/>
              <a:gd name="T75" fmla="*/ 196 h 196"/>
              <a:gd name="T76" fmla="*/ 140 w 140"/>
              <a:gd name="T77" fmla="*/ 195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40" h="196">
                <a:moveTo>
                  <a:pt x="140" y="195"/>
                </a:moveTo>
                <a:lnTo>
                  <a:pt x="136" y="191"/>
                </a:lnTo>
                <a:lnTo>
                  <a:pt x="133" y="185"/>
                </a:lnTo>
                <a:lnTo>
                  <a:pt x="129" y="180"/>
                </a:lnTo>
                <a:lnTo>
                  <a:pt x="127" y="174"/>
                </a:lnTo>
                <a:lnTo>
                  <a:pt x="124" y="169"/>
                </a:lnTo>
                <a:lnTo>
                  <a:pt x="120" y="160"/>
                </a:lnTo>
                <a:lnTo>
                  <a:pt x="118" y="152"/>
                </a:lnTo>
                <a:lnTo>
                  <a:pt x="116" y="147"/>
                </a:lnTo>
                <a:lnTo>
                  <a:pt x="112" y="139"/>
                </a:lnTo>
                <a:lnTo>
                  <a:pt x="111" y="132"/>
                </a:lnTo>
                <a:lnTo>
                  <a:pt x="107" y="127"/>
                </a:lnTo>
                <a:lnTo>
                  <a:pt x="103" y="119"/>
                </a:lnTo>
                <a:lnTo>
                  <a:pt x="101" y="112"/>
                </a:lnTo>
                <a:lnTo>
                  <a:pt x="100" y="105"/>
                </a:lnTo>
                <a:lnTo>
                  <a:pt x="96" y="99"/>
                </a:lnTo>
                <a:lnTo>
                  <a:pt x="94" y="92"/>
                </a:lnTo>
                <a:lnTo>
                  <a:pt x="90" y="86"/>
                </a:lnTo>
                <a:lnTo>
                  <a:pt x="89" y="79"/>
                </a:lnTo>
                <a:lnTo>
                  <a:pt x="85" y="73"/>
                </a:lnTo>
                <a:lnTo>
                  <a:pt x="83" y="66"/>
                </a:lnTo>
                <a:lnTo>
                  <a:pt x="79" y="60"/>
                </a:lnTo>
                <a:lnTo>
                  <a:pt x="74" y="51"/>
                </a:lnTo>
                <a:lnTo>
                  <a:pt x="70" y="44"/>
                </a:lnTo>
                <a:lnTo>
                  <a:pt x="68" y="37"/>
                </a:lnTo>
                <a:lnTo>
                  <a:pt x="65" y="29"/>
                </a:lnTo>
                <a:lnTo>
                  <a:pt x="61" y="24"/>
                </a:lnTo>
                <a:lnTo>
                  <a:pt x="55" y="18"/>
                </a:lnTo>
                <a:lnTo>
                  <a:pt x="50" y="14"/>
                </a:lnTo>
                <a:lnTo>
                  <a:pt x="46" y="9"/>
                </a:lnTo>
                <a:lnTo>
                  <a:pt x="41" y="5"/>
                </a:lnTo>
                <a:lnTo>
                  <a:pt x="35" y="2"/>
                </a:lnTo>
                <a:lnTo>
                  <a:pt x="32" y="0"/>
                </a:lnTo>
                <a:lnTo>
                  <a:pt x="24" y="0"/>
                </a:lnTo>
                <a:lnTo>
                  <a:pt x="21" y="0"/>
                </a:lnTo>
                <a:lnTo>
                  <a:pt x="17" y="0"/>
                </a:lnTo>
                <a:lnTo>
                  <a:pt x="13" y="2"/>
                </a:lnTo>
                <a:lnTo>
                  <a:pt x="9" y="5"/>
                </a:lnTo>
                <a:lnTo>
                  <a:pt x="6" y="7"/>
                </a:lnTo>
                <a:lnTo>
                  <a:pt x="4" y="11"/>
                </a:lnTo>
                <a:lnTo>
                  <a:pt x="2" y="16"/>
                </a:lnTo>
                <a:lnTo>
                  <a:pt x="0" y="24"/>
                </a:lnTo>
                <a:lnTo>
                  <a:pt x="4" y="22"/>
                </a:lnTo>
                <a:lnTo>
                  <a:pt x="11" y="22"/>
                </a:lnTo>
                <a:lnTo>
                  <a:pt x="17" y="22"/>
                </a:lnTo>
                <a:lnTo>
                  <a:pt x="24" y="22"/>
                </a:lnTo>
                <a:lnTo>
                  <a:pt x="32" y="27"/>
                </a:lnTo>
                <a:lnTo>
                  <a:pt x="37" y="31"/>
                </a:lnTo>
                <a:lnTo>
                  <a:pt x="41" y="37"/>
                </a:lnTo>
                <a:lnTo>
                  <a:pt x="44" y="42"/>
                </a:lnTo>
                <a:lnTo>
                  <a:pt x="50" y="48"/>
                </a:lnTo>
                <a:lnTo>
                  <a:pt x="54" y="53"/>
                </a:lnTo>
                <a:lnTo>
                  <a:pt x="55" y="60"/>
                </a:lnTo>
                <a:lnTo>
                  <a:pt x="59" y="66"/>
                </a:lnTo>
                <a:lnTo>
                  <a:pt x="61" y="73"/>
                </a:lnTo>
                <a:lnTo>
                  <a:pt x="65" y="79"/>
                </a:lnTo>
                <a:lnTo>
                  <a:pt x="68" y="86"/>
                </a:lnTo>
                <a:lnTo>
                  <a:pt x="72" y="92"/>
                </a:lnTo>
                <a:lnTo>
                  <a:pt x="76" y="97"/>
                </a:lnTo>
                <a:lnTo>
                  <a:pt x="78" y="105"/>
                </a:lnTo>
                <a:lnTo>
                  <a:pt x="81" y="110"/>
                </a:lnTo>
                <a:lnTo>
                  <a:pt x="83" y="117"/>
                </a:lnTo>
                <a:lnTo>
                  <a:pt x="89" y="125"/>
                </a:lnTo>
                <a:lnTo>
                  <a:pt x="92" y="132"/>
                </a:lnTo>
                <a:lnTo>
                  <a:pt x="94" y="138"/>
                </a:lnTo>
                <a:lnTo>
                  <a:pt x="98" y="145"/>
                </a:lnTo>
                <a:lnTo>
                  <a:pt x="101" y="150"/>
                </a:lnTo>
                <a:lnTo>
                  <a:pt x="103" y="158"/>
                </a:lnTo>
                <a:lnTo>
                  <a:pt x="105" y="165"/>
                </a:lnTo>
                <a:lnTo>
                  <a:pt x="109" y="173"/>
                </a:lnTo>
                <a:lnTo>
                  <a:pt x="111" y="178"/>
                </a:lnTo>
                <a:lnTo>
                  <a:pt x="114" y="187"/>
                </a:lnTo>
                <a:lnTo>
                  <a:pt x="118" y="193"/>
                </a:lnTo>
                <a:lnTo>
                  <a:pt x="124" y="195"/>
                </a:lnTo>
                <a:lnTo>
                  <a:pt x="127" y="195"/>
                </a:lnTo>
                <a:lnTo>
                  <a:pt x="131" y="196"/>
                </a:lnTo>
                <a:lnTo>
                  <a:pt x="136" y="195"/>
                </a:lnTo>
                <a:lnTo>
                  <a:pt x="140" y="195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59" name="Freeform 115"/>
          <p:cNvSpPr>
            <a:spLocks/>
          </p:cNvSpPr>
          <p:nvPr/>
        </p:nvSpPr>
        <p:spPr bwMode="auto">
          <a:xfrm>
            <a:off x="8037513" y="3970338"/>
            <a:ext cx="128587" cy="193675"/>
          </a:xfrm>
          <a:custGeom>
            <a:avLst/>
            <a:gdLst>
              <a:gd name="T0" fmla="*/ 9 w 162"/>
              <a:gd name="T1" fmla="*/ 243 h 244"/>
              <a:gd name="T2" fmla="*/ 19 w 162"/>
              <a:gd name="T3" fmla="*/ 243 h 244"/>
              <a:gd name="T4" fmla="*/ 20 w 162"/>
              <a:gd name="T5" fmla="*/ 235 h 244"/>
              <a:gd name="T6" fmla="*/ 22 w 162"/>
              <a:gd name="T7" fmla="*/ 226 h 244"/>
              <a:gd name="T8" fmla="*/ 26 w 162"/>
              <a:gd name="T9" fmla="*/ 215 h 244"/>
              <a:gd name="T10" fmla="*/ 30 w 162"/>
              <a:gd name="T11" fmla="*/ 208 h 244"/>
              <a:gd name="T12" fmla="*/ 35 w 162"/>
              <a:gd name="T13" fmla="*/ 198 h 244"/>
              <a:gd name="T14" fmla="*/ 41 w 162"/>
              <a:gd name="T15" fmla="*/ 189 h 244"/>
              <a:gd name="T16" fmla="*/ 46 w 162"/>
              <a:gd name="T17" fmla="*/ 180 h 244"/>
              <a:gd name="T18" fmla="*/ 52 w 162"/>
              <a:gd name="T19" fmla="*/ 173 h 244"/>
              <a:gd name="T20" fmla="*/ 55 w 162"/>
              <a:gd name="T21" fmla="*/ 164 h 244"/>
              <a:gd name="T22" fmla="*/ 61 w 162"/>
              <a:gd name="T23" fmla="*/ 156 h 244"/>
              <a:gd name="T24" fmla="*/ 66 w 162"/>
              <a:gd name="T25" fmla="*/ 145 h 244"/>
              <a:gd name="T26" fmla="*/ 70 w 162"/>
              <a:gd name="T27" fmla="*/ 138 h 244"/>
              <a:gd name="T28" fmla="*/ 74 w 162"/>
              <a:gd name="T29" fmla="*/ 129 h 244"/>
              <a:gd name="T30" fmla="*/ 77 w 162"/>
              <a:gd name="T31" fmla="*/ 119 h 244"/>
              <a:gd name="T32" fmla="*/ 81 w 162"/>
              <a:gd name="T33" fmla="*/ 110 h 244"/>
              <a:gd name="T34" fmla="*/ 83 w 162"/>
              <a:gd name="T35" fmla="*/ 101 h 244"/>
              <a:gd name="T36" fmla="*/ 87 w 162"/>
              <a:gd name="T37" fmla="*/ 92 h 244"/>
              <a:gd name="T38" fmla="*/ 88 w 162"/>
              <a:gd name="T39" fmla="*/ 81 h 244"/>
              <a:gd name="T40" fmla="*/ 92 w 162"/>
              <a:gd name="T41" fmla="*/ 72 h 244"/>
              <a:gd name="T42" fmla="*/ 98 w 162"/>
              <a:gd name="T43" fmla="*/ 61 h 244"/>
              <a:gd name="T44" fmla="*/ 103 w 162"/>
              <a:gd name="T45" fmla="*/ 51 h 244"/>
              <a:gd name="T46" fmla="*/ 109 w 162"/>
              <a:gd name="T47" fmla="*/ 40 h 244"/>
              <a:gd name="T48" fmla="*/ 116 w 162"/>
              <a:gd name="T49" fmla="*/ 29 h 244"/>
              <a:gd name="T50" fmla="*/ 122 w 162"/>
              <a:gd name="T51" fmla="*/ 20 h 244"/>
              <a:gd name="T52" fmla="*/ 133 w 162"/>
              <a:gd name="T53" fmla="*/ 7 h 244"/>
              <a:gd name="T54" fmla="*/ 142 w 162"/>
              <a:gd name="T55" fmla="*/ 0 h 244"/>
              <a:gd name="T56" fmla="*/ 151 w 162"/>
              <a:gd name="T57" fmla="*/ 0 h 244"/>
              <a:gd name="T58" fmla="*/ 162 w 162"/>
              <a:gd name="T59" fmla="*/ 2 h 244"/>
              <a:gd name="T60" fmla="*/ 153 w 162"/>
              <a:gd name="T61" fmla="*/ 7 h 244"/>
              <a:gd name="T62" fmla="*/ 142 w 162"/>
              <a:gd name="T63" fmla="*/ 15 h 244"/>
              <a:gd name="T64" fmla="*/ 136 w 162"/>
              <a:gd name="T65" fmla="*/ 24 h 244"/>
              <a:gd name="T66" fmla="*/ 131 w 162"/>
              <a:gd name="T67" fmla="*/ 31 h 244"/>
              <a:gd name="T68" fmla="*/ 127 w 162"/>
              <a:gd name="T69" fmla="*/ 40 h 244"/>
              <a:gd name="T70" fmla="*/ 122 w 162"/>
              <a:gd name="T71" fmla="*/ 50 h 244"/>
              <a:gd name="T72" fmla="*/ 116 w 162"/>
              <a:gd name="T73" fmla="*/ 59 h 244"/>
              <a:gd name="T74" fmla="*/ 111 w 162"/>
              <a:gd name="T75" fmla="*/ 64 h 244"/>
              <a:gd name="T76" fmla="*/ 103 w 162"/>
              <a:gd name="T77" fmla="*/ 73 h 244"/>
              <a:gd name="T78" fmla="*/ 94 w 162"/>
              <a:gd name="T79" fmla="*/ 83 h 244"/>
              <a:gd name="T80" fmla="*/ 87 w 162"/>
              <a:gd name="T81" fmla="*/ 92 h 244"/>
              <a:gd name="T82" fmla="*/ 79 w 162"/>
              <a:gd name="T83" fmla="*/ 99 h 244"/>
              <a:gd name="T84" fmla="*/ 74 w 162"/>
              <a:gd name="T85" fmla="*/ 108 h 244"/>
              <a:gd name="T86" fmla="*/ 66 w 162"/>
              <a:gd name="T87" fmla="*/ 118 h 244"/>
              <a:gd name="T88" fmla="*/ 57 w 162"/>
              <a:gd name="T89" fmla="*/ 127 h 244"/>
              <a:gd name="T90" fmla="*/ 53 w 162"/>
              <a:gd name="T91" fmla="*/ 136 h 244"/>
              <a:gd name="T92" fmla="*/ 48 w 162"/>
              <a:gd name="T93" fmla="*/ 143 h 244"/>
              <a:gd name="T94" fmla="*/ 42 w 162"/>
              <a:gd name="T95" fmla="*/ 152 h 244"/>
              <a:gd name="T96" fmla="*/ 35 w 162"/>
              <a:gd name="T97" fmla="*/ 162 h 244"/>
              <a:gd name="T98" fmla="*/ 31 w 162"/>
              <a:gd name="T99" fmla="*/ 173 h 244"/>
              <a:gd name="T100" fmla="*/ 26 w 162"/>
              <a:gd name="T101" fmla="*/ 182 h 244"/>
              <a:gd name="T102" fmla="*/ 20 w 162"/>
              <a:gd name="T103" fmla="*/ 191 h 244"/>
              <a:gd name="T104" fmla="*/ 15 w 162"/>
              <a:gd name="T105" fmla="*/ 200 h 244"/>
              <a:gd name="T106" fmla="*/ 11 w 162"/>
              <a:gd name="T107" fmla="*/ 209 h 244"/>
              <a:gd name="T108" fmla="*/ 8 w 162"/>
              <a:gd name="T109" fmla="*/ 219 h 244"/>
              <a:gd name="T110" fmla="*/ 4 w 162"/>
              <a:gd name="T111" fmla="*/ 232 h 244"/>
              <a:gd name="T112" fmla="*/ 0 w 162"/>
              <a:gd name="T113" fmla="*/ 235 h 244"/>
              <a:gd name="T114" fmla="*/ 4 w 162"/>
              <a:gd name="T115" fmla="*/ 241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2" h="244">
                <a:moveTo>
                  <a:pt x="8" y="243"/>
                </a:moveTo>
                <a:lnTo>
                  <a:pt x="9" y="243"/>
                </a:lnTo>
                <a:lnTo>
                  <a:pt x="13" y="244"/>
                </a:lnTo>
                <a:lnTo>
                  <a:pt x="19" y="243"/>
                </a:lnTo>
                <a:lnTo>
                  <a:pt x="20" y="239"/>
                </a:lnTo>
                <a:lnTo>
                  <a:pt x="20" y="235"/>
                </a:lnTo>
                <a:lnTo>
                  <a:pt x="20" y="230"/>
                </a:lnTo>
                <a:lnTo>
                  <a:pt x="22" y="226"/>
                </a:lnTo>
                <a:lnTo>
                  <a:pt x="22" y="221"/>
                </a:lnTo>
                <a:lnTo>
                  <a:pt x="26" y="215"/>
                </a:lnTo>
                <a:lnTo>
                  <a:pt x="28" y="211"/>
                </a:lnTo>
                <a:lnTo>
                  <a:pt x="30" y="208"/>
                </a:lnTo>
                <a:lnTo>
                  <a:pt x="33" y="204"/>
                </a:lnTo>
                <a:lnTo>
                  <a:pt x="35" y="198"/>
                </a:lnTo>
                <a:lnTo>
                  <a:pt x="39" y="195"/>
                </a:lnTo>
                <a:lnTo>
                  <a:pt x="41" y="189"/>
                </a:lnTo>
                <a:lnTo>
                  <a:pt x="44" y="186"/>
                </a:lnTo>
                <a:lnTo>
                  <a:pt x="46" y="180"/>
                </a:lnTo>
                <a:lnTo>
                  <a:pt x="48" y="176"/>
                </a:lnTo>
                <a:lnTo>
                  <a:pt x="52" y="173"/>
                </a:lnTo>
                <a:lnTo>
                  <a:pt x="53" y="169"/>
                </a:lnTo>
                <a:lnTo>
                  <a:pt x="55" y="164"/>
                </a:lnTo>
                <a:lnTo>
                  <a:pt x="59" y="160"/>
                </a:lnTo>
                <a:lnTo>
                  <a:pt x="61" y="156"/>
                </a:lnTo>
                <a:lnTo>
                  <a:pt x="65" y="151"/>
                </a:lnTo>
                <a:lnTo>
                  <a:pt x="66" y="145"/>
                </a:lnTo>
                <a:lnTo>
                  <a:pt x="68" y="141"/>
                </a:lnTo>
                <a:lnTo>
                  <a:pt x="70" y="138"/>
                </a:lnTo>
                <a:lnTo>
                  <a:pt x="72" y="134"/>
                </a:lnTo>
                <a:lnTo>
                  <a:pt x="74" y="129"/>
                </a:lnTo>
                <a:lnTo>
                  <a:pt x="76" y="123"/>
                </a:lnTo>
                <a:lnTo>
                  <a:pt x="77" y="119"/>
                </a:lnTo>
                <a:lnTo>
                  <a:pt x="79" y="116"/>
                </a:lnTo>
                <a:lnTo>
                  <a:pt x="81" y="110"/>
                </a:lnTo>
                <a:lnTo>
                  <a:pt x="83" y="107"/>
                </a:lnTo>
                <a:lnTo>
                  <a:pt x="83" y="101"/>
                </a:lnTo>
                <a:lnTo>
                  <a:pt x="85" y="95"/>
                </a:lnTo>
                <a:lnTo>
                  <a:pt x="87" y="92"/>
                </a:lnTo>
                <a:lnTo>
                  <a:pt x="88" y="84"/>
                </a:lnTo>
                <a:lnTo>
                  <a:pt x="88" y="81"/>
                </a:lnTo>
                <a:lnTo>
                  <a:pt x="90" y="77"/>
                </a:lnTo>
                <a:lnTo>
                  <a:pt x="92" y="72"/>
                </a:lnTo>
                <a:lnTo>
                  <a:pt x="96" y="66"/>
                </a:lnTo>
                <a:lnTo>
                  <a:pt x="98" y="61"/>
                </a:lnTo>
                <a:lnTo>
                  <a:pt x="99" y="57"/>
                </a:lnTo>
                <a:lnTo>
                  <a:pt x="103" y="51"/>
                </a:lnTo>
                <a:lnTo>
                  <a:pt x="105" y="46"/>
                </a:lnTo>
                <a:lnTo>
                  <a:pt x="109" y="40"/>
                </a:lnTo>
                <a:lnTo>
                  <a:pt x="112" y="35"/>
                </a:lnTo>
                <a:lnTo>
                  <a:pt x="116" y="29"/>
                </a:lnTo>
                <a:lnTo>
                  <a:pt x="118" y="24"/>
                </a:lnTo>
                <a:lnTo>
                  <a:pt x="122" y="20"/>
                </a:lnTo>
                <a:lnTo>
                  <a:pt x="127" y="13"/>
                </a:lnTo>
                <a:lnTo>
                  <a:pt x="133" y="7"/>
                </a:lnTo>
                <a:lnTo>
                  <a:pt x="138" y="2"/>
                </a:lnTo>
                <a:lnTo>
                  <a:pt x="142" y="0"/>
                </a:lnTo>
                <a:lnTo>
                  <a:pt x="147" y="0"/>
                </a:lnTo>
                <a:lnTo>
                  <a:pt x="151" y="0"/>
                </a:lnTo>
                <a:lnTo>
                  <a:pt x="156" y="0"/>
                </a:lnTo>
                <a:lnTo>
                  <a:pt x="162" y="2"/>
                </a:lnTo>
                <a:lnTo>
                  <a:pt x="156" y="5"/>
                </a:lnTo>
                <a:lnTo>
                  <a:pt x="153" y="7"/>
                </a:lnTo>
                <a:lnTo>
                  <a:pt x="149" y="11"/>
                </a:lnTo>
                <a:lnTo>
                  <a:pt x="142" y="15"/>
                </a:lnTo>
                <a:lnTo>
                  <a:pt x="140" y="18"/>
                </a:lnTo>
                <a:lnTo>
                  <a:pt x="136" y="24"/>
                </a:lnTo>
                <a:lnTo>
                  <a:pt x="133" y="27"/>
                </a:lnTo>
                <a:lnTo>
                  <a:pt x="131" y="31"/>
                </a:lnTo>
                <a:lnTo>
                  <a:pt x="129" y="37"/>
                </a:lnTo>
                <a:lnTo>
                  <a:pt x="127" y="40"/>
                </a:lnTo>
                <a:lnTo>
                  <a:pt x="123" y="46"/>
                </a:lnTo>
                <a:lnTo>
                  <a:pt x="122" y="50"/>
                </a:lnTo>
                <a:lnTo>
                  <a:pt x="118" y="55"/>
                </a:lnTo>
                <a:lnTo>
                  <a:pt x="116" y="59"/>
                </a:lnTo>
                <a:lnTo>
                  <a:pt x="114" y="61"/>
                </a:lnTo>
                <a:lnTo>
                  <a:pt x="111" y="64"/>
                </a:lnTo>
                <a:lnTo>
                  <a:pt x="107" y="68"/>
                </a:lnTo>
                <a:lnTo>
                  <a:pt x="103" y="73"/>
                </a:lnTo>
                <a:lnTo>
                  <a:pt x="99" y="77"/>
                </a:lnTo>
                <a:lnTo>
                  <a:pt x="94" y="83"/>
                </a:lnTo>
                <a:lnTo>
                  <a:pt x="90" y="88"/>
                </a:lnTo>
                <a:lnTo>
                  <a:pt x="87" y="92"/>
                </a:lnTo>
                <a:lnTo>
                  <a:pt x="83" y="95"/>
                </a:lnTo>
                <a:lnTo>
                  <a:pt x="79" y="99"/>
                </a:lnTo>
                <a:lnTo>
                  <a:pt x="76" y="103"/>
                </a:lnTo>
                <a:lnTo>
                  <a:pt x="74" y="108"/>
                </a:lnTo>
                <a:lnTo>
                  <a:pt x="70" y="112"/>
                </a:lnTo>
                <a:lnTo>
                  <a:pt x="66" y="118"/>
                </a:lnTo>
                <a:lnTo>
                  <a:pt x="63" y="121"/>
                </a:lnTo>
                <a:lnTo>
                  <a:pt x="57" y="127"/>
                </a:lnTo>
                <a:lnTo>
                  <a:pt x="55" y="132"/>
                </a:lnTo>
                <a:lnTo>
                  <a:pt x="53" y="136"/>
                </a:lnTo>
                <a:lnTo>
                  <a:pt x="50" y="140"/>
                </a:lnTo>
                <a:lnTo>
                  <a:pt x="48" y="143"/>
                </a:lnTo>
                <a:lnTo>
                  <a:pt x="44" y="149"/>
                </a:lnTo>
                <a:lnTo>
                  <a:pt x="42" y="152"/>
                </a:lnTo>
                <a:lnTo>
                  <a:pt x="39" y="158"/>
                </a:lnTo>
                <a:lnTo>
                  <a:pt x="35" y="162"/>
                </a:lnTo>
                <a:lnTo>
                  <a:pt x="33" y="167"/>
                </a:lnTo>
                <a:lnTo>
                  <a:pt x="31" y="173"/>
                </a:lnTo>
                <a:lnTo>
                  <a:pt x="28" y="178"/>
                </a:lnTo>
                <a:lnTo>
                  <a:pt x="26" y="182"/>
                </a:lnTo>
                <a:lnTo>
                  <a:pt x="22" y="186"/>
                </a:lnTo>
                <a:lnTo>
                  <a:pt x="20" y="191"/>
                </a:lnTo>
                <a:lnTo>
                  <a:pt x="19" y="195"/>
                </a:lnTo>
                <a:lnTo>
                  <a:pt x="15" y="200"/>
                </a:lnTo>
                <a:lnTo>
                  <a:pt x="13" y="204"/>
                </a:lnTo>
                <a:lnTo>
                  <a:pt x="11" y="209"/>
                </a:lnTo>
                <a:lnTo>
                  <a:pt x="9" y="213"/>
                </a:lnTo>
                <a:lnTo>
                  <a:pt x="8" y="219"/>
                </a:lnTo>
                <a:lnTo>
                  <a:pt x="4" y="226"/>
                </a:lnTo>
                <a:lnTo>
                  <a:pt x="4" y="232"/>
                </a:lnTo>
                <a:lnTo>
                  <a:pt x="2" y="233"/>
                </a:lnTo>
                <a:lnTo>
                  <a:pt x="0" y="235"/>
                </a:lnTo>
                <a:lnTo>
                  <a:pt x="0" y="239"/>
                </a:lnTo>
                <a:lnTo>
                  <a:pt x="4" y="241"/>
                </a:lnTo>
                <a:lnTo>
                  <a:pt x="8" y="243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60" name="Freeform 116"/>
          <p:cNvSpPr>
            <a:spLocks/>
          </p:cNvSpPr>
          <p:nvPr/>
        </p:nvSpPr>
        <p:spPr bwMode="auto">
          <a:xfrm>
            <a:off x="8037513" y="3970338"/>
            <a:ext cx="128587" cy="193675"/>
          </a:xfrm>
          <a:custGeom>
            <a:avLst/>
            <a:gdLst>
              <a:gd name="T0" fmla="*/ 9 w 162"/>
              <a:gd name="T1" fmla="*/ 243 h 244"/>
              <a:gd name="T2" fmla="*/ 19 w 162"/>
              <a:gd name="T3" fmla="*/ 243 h 244"/>
              <a:gd name="T4" fmla="*/ 20 w 162"/>
              <a:gd name="T5" fmla="*/ 235 h 244"/>
              <a:gd name="T6" fmla="*/ 22 w 162"/>
              <a:gd name="T7" fmla="*/ 226 h 244"/>
              <a:gd name="T8" fmla="*/ 26 w 162"/>
              <a:gd name="T9" fmla="*/ 215 h 244"/>
              <a:gd name="T10" fmla="*/ 30 w 162"/>
              <a:gd name="T11" fmla="*/ 208 h 244"/>
              <a:gd name="T12" fmla="*/ 35 w 162"/>
              <a:gd name="T13" fmla="*/ 198 h 244"/>
              <a:gd name="T14" fmla="*/ 41 w 162"/>
              <a:gd name="T15" fmla="*/ 189 h 244"/>
              <a:gd name="T16" fmla="*/ 46 w 162"/>
              <a:gd name="T17" fmla="*/ 180 h 244"/>
              <a:gd name="T18" fmla="*/ 52 w 162"/>
              <a:gd name="T19" fmla="*/ 173 h 244"/>
              <a:gd name="T20" fmla="*/ 55 w 162"/>
              <a:gd name="T21" fmla="*/ 164 h 244"/>
              <a:gd name="T22" fmla="*/ 61 w 162"/>
              <a:gd name="T23" fmla="*/ 156 h 244"/>
              <a:gd name="T24" fmla="*/ 66 w 162"/>
              <a:gd name="T25" fmla="*/ 145 h 244"/>
              <a:gd name="T26" fmla="*/ 70 w 162"/>
              <a:gd name="T27" fmla="*/ 138 h 244"/>
              <a:gd name="T28" fmla="*/ 74 w 162"/>
              <a:gd name="T29" fmla="*/ 129 h 244"/>
              <a:gd name="T30" fmla="*/ 77 w 162"/>
              <a:gd name="T31" fmla="*/ 119 h 244"/>
              <a:gd name="T32" fmla="*/ 81 w 162"/>
              <a:gd name="T33" fmla="*/ 110 h 244"/>
              <a:gd name="T34" fmla="*/ 83 w 162"/>
              <a:gd name="T35" fmla="*/ 101 h 244"/>
              <a:gd name="T36" fmla="*/ 87 w 162"/>
              <a:gd name="T37" fmla="*/ 92 h 244"/>
              <a:gd name="T38" fmla="*/ 88 w 162"/>
              <a:gd name="T39" fmla="*/ 81 h 244"/>
              <a:gd name="T40" fmla="*/ 92 w 162"/>
              <a:gd name="T41" fmla="*/ 72 h 244"/>
              <a:gd name="T42" fmla="*/ 98 w 162"/>
              <a:gd name="T43" fmla="*/ 61 h 244"/>
              <a:gd name="T44" fmla="*/ 103 w 162"/>
              <a:gd name="T45" fmla="*/ 51 h 244"/>
              <a:gd name="T46" fmla="*/ 109 w 162"/>
              <a:gd name="T47" fmla="*/ 40 h 244"/>
              <a:gd name="T48" fmla="*/ 116 w 162"/>
              <a:gd name="T49" fmla="*/ 29 h 244"/>
              <a:gd name="T50" fmla="*/ 122 w 162"/>
              <a:gd name="T51" fmla="*/ 20 h 244"/>
              <a:gd name="T52" fmla="*/ 133 w 162"/>
              <a:gd name="T53" fmla="*/ 7 h 244"/>
              <a:gd name="T54" fmla="*/ 142 w 162"/>
              <a:gd name="T55" fmla="*/ 0 h 244"/>
              <a:gd name="T56" fmla="*/ 151 w 162"/>
              <a:gd name="T57" fmla="*/ 0 h 244"/>
              <a:gd name="T58" fmla="*/ 162 w 162"/>
              <a:gd name="T59" fmla="*/ 2 h 244"/>
              <a:gd name="T60" fmla="*/ 153 w 162"/>
              <a:gd name="T61" fmla="*/ 7 h 244"/>
              <a:gd name="T62" fmla="*/ 142 w 162"/>
              <a:gd name="T63" fmla="*/ 15 h 244"/>
              <a:gd name="T64" fmla="*/ 136 w 162"/>
              <a:gd name="T65" fmla="*/ 24 h 244"/>
              <a:gd name="T66" fmla="*/ 131 w 162"/>
              <a:gd name="T67" fmla="*/ 31 h 244"/>
              <a:gd name="T68" fmla="*/ 127 w 162"/>
              <a:gd name="T69" fmla="*/ 40 h 244"/>
              <a:gd name="T70" fmla="*/ 122 w 162"/>
              <a:gd name="T71" fmla="*/ 50 h 244"/>
              <a:gd name="T72" fmla="*/ 116 w 162"/>
              <a:gd name="T73" fmla="*/ 59 h 244"/>
              <a:gd name="T74" fmla="*/ 111 w 162"/>
              <a:gd name="T75" fmla="*/ 64 h 244"/>
              <a:gd name="T76" fmla="*/ 103 w 162"/>
              <a:gd name="T77" fmla="*/ 73 h 244"/>
              <a:gd name="T78" fmla="*/ 94 w 162"/>
              <a:gd name="T79" fmla="*/ 83 h 244"/>
              <a:gd name="T80" fmla="*/ 87 w 162"/>
              <a:gd name="T81" fmla="*/ 92 h 244"/>
              <a:gd name="T82" fmla="*/ 79 w 162"/>
              <a:gd name="T83" fmla="*/ 99 h 244"/>
              <a:gd name="T84" fmla="*/ 74 w 162"/>
              <a:gd name="T85" fmla="*/ 108 h 244"/>
              <a:gd name="T86" fmla="*/ 66 w 162"/>
              <a:gd name="T87" fmla="*/ 118 h 244"/>
              <a:gd name="T88" fmla="*/ 57 w 162"/>
              <a:gd name="T89" fmla="*/ 127 h 244"/>
              <a:gd name="T90" fmla="*/ 53 w 162"/>
              <a:gd name="T91" fmla="*/ 136 h 244"/>
              <a:gd name="T92" fmla="*/ 48 w 162"/>
              <a:gd name="T93" fmla="*/ 143 h 244"/>
              <a:gd name="T94" fmla="*/ 42 w 162"/>
              <a:gd name="T95" fmla="*/ 152 h 244"/>
              <a:gd name="T96" fmla="*/ 35 w 162"/>
              <a:gd name="T97" fmla="*/ 162 h 244"/>
              <a:gd name="T98" fmla="*/ 31 w 162"/>
              <a:gd name="T99" fmla="*/ 173 h 244"/>
              <a:gd name="T100" fmla="*/ 26 w 162"/>
              <a:gd name="T101" fmla="*/ 182 h 244"/>
              <a:gd name="T102" fmla="*/ 20 w 162"/>
              <a:gd name="T103" fmla="*/ 191 h 244"/>
              <a:gd name="T104" fmla="*/ 15 w 162"/>
              <a:gd name="T105" fmla="*/ 200 h 244"/>
              <a:gd name="T106" fmla="*/ 11 w 162"/>
              <a:gd name="T107" fmla="*/ 209 h 244"/>
              <a:gd name="T108" fmla="*/ 8 w 162"/>
              <a:gd name="T109" fmla="*/ 219 h 244"/>
              <a:gd name="T110" fmla="*/ 4 w 162"/>
              <a:gd name="T111" fmla="*/ 232 h 244"/>
              <a:gd name="T112" fmla="*/ 0 w 162"/>
              <a:gd name="T113" fmla="*/ 235 h 244"/>
              <a:gd name="T114" fmla="*/ 4 w 162"/>
              <a:gd name="T115" fmla="*/ 241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2" h="244">
                <a:moveTo>
                  <a:pt x="8" y="243"/>
                </a:moveTo>
                <a:lnTo>
                  <a:pt x="9" y="243"/>
                </a:lnTo>
                <a:lnTo>
                  <a:pt x="13" y="244"/>
                </a:lnTo>
                <a:lnTo>
                  <a:pt x="19" y="243"/>
                </a:lnTo>
                <a:lnTo>
                  <a:pt x="20" y="239"/>
                </a:lnTo>
                <a:lnTo>
                  <a:pt x="20" y="235"/>
                </a:lnTo>
                <a:lnTo>
                  <a:pt x="20" y="230"/>
                </a:lnTo>
                <a:lnTo>
                  <a:pt x="22" y="226"/>
                </a:lnTo>
                <a:lnTo>
                  <a:pt x="22" y="221"/>
                </a:lnTo>
                <a:lnTo>
                  <a:pt x="26" y="215"/>
                </a:lnTo>
                <a:lnTo>
                  <a:pt x="28" y="211"/>
                </a:lnTo>
                <a:lnTo>
                  <a:pt x="30" y="208"/>
                </a:lnTo>
                <a:lnTo>
                  <a:pt x="33" y="204"/>
                </a:lnTo>
                <a:lnTo>
                  <a:pt x="35" y="198"/>
                </a:lnTo>
                <a:lnTo>
                  <a:pt x="39" y="195"/>
                </a:lnTo>
                <a:lnTo>
                  <a:pt x="41" y="189"/>
                </a:lnTo>
                <a:lnTo>
                  <a:pt x="44" y="186"/>
                </a:lnTo>
                <a:lnTo>
                  <a:pt x="46" y="180"/>
                </a:lnTo>
                <a:lnTo>
                  <a:pt x="48" y="176"/>
                </a:lnTo>
                <a:lnTo>
                  <a:pt x="52" y="173"/>
                </a:lnTo>
                <a:lnTo>
                  <a:pt x="53" y="169"/>
                </a:lnTo>
                <a:lnTo>
                  <a:pt x="55" y="164"/>
                </a:lnTo>
                <a:lnTo>
                  <a:pt x="59" y="160"/>
                </a:lnTo>
                <a:lnTo>
                  <a:pt x="61" y="156"/>
                </a:lnTo>
                <a:lnTo>
                  <a:pt x="65" y="151"/>
                </a:lnTo>
                <a:lnTo>
                  <a:pt x="66" y="145"/>
                </a:lnTo>
                <a:lnTo>
                  <a:pt x="68" y="141"/>
                </a:lnTo>
                <a:lnTo>
                  <a:pt x="70" y="138"/>
                </a:lnTo>
                <a:lnTo>
                  <a:pt x="72" y="134"/>
                </a:lnTo>
                <a:lnTo>
                  <a:pt x="74" y="129"/>
                </a:lnTo>
                <a:lnTo>
                  <a:pt x="76" y="123"/>
                </a:lnTo>
                <a:lnTo>
                  <a:pt x="77" y="119"/>
                </a:lnTo>
                <a:lnTo>
                  <a:pt x="79" y="116"/>
                </a:lnTo>
                <a:lnTo>
                  <a:pt x="81" y="110"/>
                </a:lnTo>
                <a:lnTo>
                  <a:pt x="83" y="107"/>
                </a:lnTo>
                <a:lnTo>
                  <a:pt x="83" y="101"/>
                </a:lnTo>
                <a:lnTo>
                  <a:pt x="85" y="95"/>
                </a:lnTo>
                <a:lnTo>
                  <a:pt x="87" y="92"/>
                </a:lnTo>
                <a:lnTo>
                  <a:pt x="88" y="84"/>
                </a:lnTo>
                <a:lnTo>
                  <a:pt x="88" y="81"/>
                </a:lnTo>
                <a:lnTo>
                  <a:pt x="90" y="77"/>
                </a:lnTo>
                <a:lnTo>
                  <a:pt x="92" y="72"/>
                </a:lnTo>
                <a:lnTo>
                  <a:pt x="96" y="66"/>
                </a:lnTo>
                <a:lnTo>
                  <a:pt x="98" y="61"/>
                </a:lnTo>
                <a:lnTo>
                  <a:pt x="99" y="57"/>
                </a:lnTo>
                <a:lnTo>
                  <a:pt x="103" y="51"/>
                </a:lnTo>
                <a:lnTo>
                  <a:pt x="105" y="46"/>
                </a:lnTo>
                <a:lnTo>
                  <a:pt x="109" y="40"/>
                </a:lnTo>
                <a:lnTo>
                  <a:pt x="112" y="35"/>
                </a:lnTo>
                <a:lnTo>
                  <a:pt x="116" y="29"/>
                </a:lnTo>
                <a:lnTo>
                  <a:pt x="118" y="24"/>
                </a:lnTo>
                <a:lnTo>
                  <a:pt x="122" y="20"/>
                </a:lnTo>
                <a:lnTo>
                  <a:pt x="127" y="13"/>
                </a:lnTo>
                <a:lnTo>
                  <a:pt x="133" y="7"/>
                </a:lnTo>
                <a:lnTo>
                  <a:pt x="138" y="2"/>
                </a:lnTo>
                <a:lnTo>
                  <a:pt x="142" y="0"/>
                </a:lnTo>
                <a:lnTo>
                  <a:pt x="147" y="0"/>
                </a:lnTo>
                <a:lnTo>
                  <a:pt x="151" y="0"/>
                </a:lnTo>
                <a:lnTo>
                  <a:pt x="156" y="0"/>
                </a:lnTo>
                <a:lnTo>
                  <a:pt x="162" y="2"/>
                </a:lnTo>
                <a:lnTo>
                  <a:pt x="156" y="5"/>
                </a:lnTo>
                <a:lnTo>
                  <a:pt x="153" y="7"/>
                </a:lnTo>
                <a:lnTo>
                  <a:pt x="149" y="11"/>
                </a:lnTo>
                <a:lnTo>
                  <a:pt x="142" y="15"/>
                </a:lnTo>
                <a:lnTo>
                  <a:pt x="140" y="18"/>
                </a:lnTo>
                <a:lnTo>
                  <a:pt x="136" y="24"/>
                </a:lnTo>
                <a:lnTo>
                  <a:pt x="133" y="27"/>
                </a:lnTo>
                <a:lnTo>
                  <a:pt x="131" y="31"/>
                </a:lnTo>
                <a:lnTo>
                  <a:pt x="129" y="37"/>
                </a:lnTo>
                <a:lnTo>
                  <a:pt x="127" y="40"/>
                </a:lnTo>
                <a:lnTo>
                  <a:pt x="123" y="46"/>
                </a:lnTo>
                <a:lnTo>
                  <a:pt x="122" y="50"/>
                </a:lnTo>
                <a:lnTo>
                  <a:pt x="118" y="55"/>
                </a:lnTo>
                <a:lnTo>
                  <a:pt x="116" y="59"/>
                </a:lnTo>
                <a:lnTo>
                  <a:pt x="114" y="61"/>
                </a:lnTo>
                <a:lnTo>
                  <a:pt x="111" y="64"/>
                </a:lnTo>
                <a:lnTo>
                  <a:pt x="107" y="68"/>
                </a:lnTo>
                <a:lnTo>
                  <a:pt x="103" y="73"/>
                </a:lnTo>
                <a:lnTo>
                  <a:pt x="99" y="77"/>
                </a:lnTo>
                <a:lnTo>
                  <a:pt x="94" y="83"/>
                </a:lnTo>
                <a:lnTo>
                  <a:pt x="90" y="88"/>
                </a:lnTo>
                <a:lnTo>
                  <a:pt x="87" y="92"/>
                </a:lnTo>
                <a:lnTo>
                  <a:pt x="83" y="95"/>
                </a:lnTo>
                <a:lnTo>
                  <a:pt x="79" y="99"/>
                </a:lnTo>
                <a:lnTo>
                  <a:pt x="76" y="103"/>
                </a:lnTo>
                <a:lnTo>
                  <a:pt x="74" y="108"/>
                </a:lnTo>
                <a:lnTo>
                  <a:pt x="70" y="112"/>
                </a:lnTo>
                <a:lnTo>
                  <a:pt x="66" y="118"/>
                </a:lnTo>
                <a:lnTo>
                  <a:pt x="63" y="121"/>
                </a:lnTo>
                <a:lnTo>
                  <a:pt x="57" y="127"/>
                </a:lnTo>
                <a:lnTo>
                  <a:pt x="55" y="132"/>
                </a:lnTo>
                <a:lnTo>
                  <a:pt x="53" y="136"/>
                </a:lnTo>
                <a:lnTo>
                  <a:pt x="50" y="140"/>
                </a:lnTo>
                <a:lnTo>
                  <a:pt x="48" y="143"/>
                </a:lnTo>
                <a:lnTo>
                  <a:pt x="44" y="149"/>
                </a:lnTo>
                <a:lnTo>
                  <a:pt x="42" y="152"/>
                </a:lnTo>
                <a:lnTo>
                  <a:pt x="39" y="158"/>
                </a:lnTo>
                <a:lnTo>
                  <a:pt x="35" y="162"/>
                </a:lnTo>
                <a:lnTo>
                  <a:pt x="33" y="167"/>
                </a:lnTo>
                <a:lnTo>
                  <a:pt x="31" y="173"/>
                </a:lnTo>
                <a:lnTo>
                  <a:pt x="28" y="178"/>
                </a:lnTo>
                <a:lnTo>
                  <a:pt x="26" y="182"/>
                </a:lnTo>
                <a:lnTo>
                  <a:pt x="22" y="186"/>
                </a:lnTo>
                <a:lnTo>
                  <a:pt x="20" y="191"/>
                </a:lnTo>
                <a:lnTo>
                  <a:pt x="19" y="195"/>
                </a:lnTo>
                <a:lnTo>
                  <a:pt x="15" y="200"/>
                </a:lnTo>
                <a:lnTo>
                  <a:pt x="13" y="204"/>
                </a:lnTo>
                <a:lnTo>
                  <a:pt x="11" y="209"/>
                </a:lnTo>
                <a:lnTo>
                  <a:pt x="9" y="213"/>
                </a:lnTo>
                <a:lnTo>
                  <a:pt x="8" y="219"/>
                </a:lnTo>
                <a:lnTo>
                  <a:pt x="4" y="226"/>
                </a:lnTo>
                <a:lnTo>
                  <a:pt x="4" y="232"/>
                </a:lnTo>
                <a:lnTo>
                  <a:pt x="2" y="233"/>
                </a:lnTo>
                <a:lnTo>
                  <a:pt x="0" y="235"/>
                </a:lnTo>
                <a:lnTo>
                  <a:pt x="0" y="239"/>
                </a:lnTo>
                <a:lnTo>
                  <a:pt x="4" y="241"/>
                </a:lnTo>
                <a:lnTo>
                  <a:pt x="8" y="24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61" name="Freeform 117"/>
          <p:cNvSpPr>
            <a:spLocks/>
          </p:cNvSpPr>
          <p:nvPr/>
        </p:nvSpPr>
        <p:spPr bwMode="auto">
          <a:xfrm>
            <a:off x="8078788" y="3906838"/>
            <a:ext cx="22225" cy="179387"/>
          </a:xfrm>
          <a:custGeom>
            <a:avLst/>
            <a:gdLst>
              <a:gd name="T0" fmla="*/ 22 w 27"/>
              <a:gd name="T1" fmla="*/ 7 h 226"/>
              <a:gd name="T2" fmla="*/ 24 w 27"/>
              <a:gd name="T3" fmla="*/ 20 h 226"/>
              <a:gd name="T4" fmla="*/ 24 w 27"/>
              <a:gd name="T5" fmla="*/ 31 h 226"/>
              <a:gd name="T6" fmla="*/ 24 w 27"/>
              <a:gd name="T7" fmla="*/ 44 h 226"/>
              <a:gd name="T8" fmla="*/ 25 w 27"/>
              <a:gd name="T9" fmla="*/ 55 h 226"/>
              <a:gd name="T10" fmla="*/ 24 w 27"/>
              <a:gd name="T11" fmla="*/ 68 h 226"/>
              <a:gd name="T12" fmla="*/ 24 w 27"/>
              <a:gd name="T13" fmla="*/ 81 h 226"/>
              <a:gd name="T14" fmla="*/ 24 w 27"/>
              <a:gd name="T15" fmla="*/ 94 h 226"/>
              <a:gd name="T16" fmla="*/ 20 w 27"/>
              <a:gd name="T17" fmla="*/ 108 h 226"/>
              <a:gd name="T18" fmla="*/ 18 w 27"/>
              <a:gd name="T19" fmla="*/ 119 h 226"/>
              <a:gd name="T20" fmla="*/ 16 w 27"/>
              <a:gd name="T21" fmla="*/ 130 h 226"/>
              <a:gd name="T22" fmla="*/ 16 w 27"/>
              <a:gd name="T23" fmla="*/ 145 h 226"/>
              <a:gd name="T24" fmla="*/ 16 w 27"/>
              <a:gd name="T25" fmla="*/ 158 h 226"/>
              <a:gd name="T26" fmla="*/ 16 w 27"/>
              <a:gd name="T27" fmla="*/ 169 h 226"/>
              <a:gd name="T28" fmla="*/ 18 w 27"/>
              <a:gd name="T29" fmla="*/ 182 h 226"/>
              <a:gd name="T30" fmla="*/ 22 w 27"/>
              <a:gd name="T31" fmla="*/ 193 h 226"/>
              <a:gd name="T32" fmla="*/ 24 w 27"/>
              <a:gd name="T33" fmla="*/ 209 h 226"/>
              <a:gd name="T34" fmla="*/ 27 w 27"/>
              <a:gd name="T35" fmla="*/ 219 h 226"/>
              <a:gd name="T36" fmla="*/ 24 w 27"/>
              <a:gd name="T37" fmla="*/ 220 h 226"/>
              <a:gd name="T38" fmla="*/ 20 w 27"/>
              <a:gd name="T39" fmla="*/ 209 h 226"/>
              <a:gd name="T40" fmla="*/ 14 w 27"/>
              <a:gd name="T41" fmla="*/ 198 h 226"/>
              <a:gd name="T42" fmla="*/ 11 w 27"/>
              <a:gd name="T43" fmla="*/ 186 h 226"/>
              <a:gd name="T44" fmla="*/ 9 w 27"/>
              <a:gd name="T45" fmla="*/ 174 h 226"/>
              <a:gd name="T46" fmla="*/ 9 w 27"/>
              <a:gd name="T47" fmla="*/ 162 h 226"/>
              <a:gd name="T48" fmla="*/ 9 w 27"/>
              <a:gd name="T49" fmla="*/ 149 h 226"/>
              <a:gd name="T50" fmla="*/ 9 w 27"/>
              <a:gd name="T51" fmla="*/ 138 h 226"/>
              <a:gd name="T52" fmla="*/ 9 w 27"/>
              <a:gd name="T53" fmla="*/ 125 h 226"/>
              <a:gd name="T54" fmla="*/ 9 w 27"/>
              <a:gd name="T55" fmla="*/ 114 h 226"/>
              <a:gd name="T56" fmla="*/ 11 w 27"/>
              <a:gd name="T57" fmla="*/ 103 h 226"/>
              <a:gd name="T58" fmla="*/ 11 w 27"/>
              <a:gd name="T59" fmla="*/ 90 h 226"/>
              <a:gd name="T60" fmla="*/ 11 w 27"/>
              <a:gd name="T61" fmla="*/ 77 h 226"/>
              <a:gd name="T62" fmla="*/ 11 w 27"/>
              <a:gd name="T63" fmla="*/ 66 h 226"/>
              <a:gd name="T64" fmla="*/ 5 w 27"/>
              <a:gd name="T65" fmla="*/ 51 h 226"/>
              <a:gd name="T66" fmla="*/ 0 w 27"/>
              <a:gd name="T67" fmla="*/ 37 h 226"/>
              <a:gd name="T68" fmla="*/ 1 w 27"/>
              <a:gd name="T69" fmla="*/ 27 h 226"/>
              <a:gd name="T70" fmla="*/ 5 w 27"/>
              <a:gd name="T71" fmla="*/ 16 h 226"/>
              <a:gd name="T72" fmla="*/ 13 w 27"/>
              <a:gd name="T73" fmla="*/ 5 h 226"/>
              <a:gd name="T74" fmla="*/ 22 w 27"/>
              <a:gd name="T75" fmla="*/ 0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7" h="226">
                <a:moveTo>
                  <a:pt x="22" y="2"/>
                </a:moveTo>
                <a:lnTo>
                  <a:pt x="22" y="7"/>
                </a:lnTo>
                <a:lnTo>
                  <a:pt x="24" y="13"/>
                </a:lnTo>
                <a:lnTo>
                  <a:pt x="24" y="20"/>
                </a:lnTo>
                <a:lnTo>
                  <a:pt x="24" y="26"/>
                </a:lnTo>
                <a:lnTo>
                  <a:pt x="24" y="31"/>
                </a:lnTo>
                <a:lnTo>
                  <a:pt x="24" y="37"/>
                </a:lnTo>
                <a:lnTo>
                  <a:pt x="24" y="44"/>
                </a:lnTo>
                <a:lnTo>
                  <a:pt x="24" y="49"/>
                </a:lnTo>
                <a:lnTo>
                  <a:pt x="25" y="55"/>
                </a:lnTo>
                <a:lnTo>
                  <a:pt x="25" y="61"/>
                </a:lnTo>
                <a:lnTo>
                  <a:pt x="24" y="68"/>
                </a:lnTo>
                <a:lnTo>
                  <a:pt x="25" y="75"/>
                </a:lnTo>
                <a:lnTo>
                  <a:pt x="24" y="81"/>
                </a:lnTo>
                <a:lnTo>
                  <a:pt x="24" y="88"/>
                </a:lnTo>
                <a:lnTo>
                  <a:pt x="24" y="94"/>
                </a:lnTo>
                <a:lnTo>
                  <a:pt x="22" y="101"/>
                </a:lnTo>
                <a:lnTo>
                  <a:pt x="20" y="108"/>
                </a:lnTo>
                <a:lnTo>
                  <a:pt x="18" y="114"/>
                </a:lnTo>
                <a:lnTo>
                  <a:pt x="18" y="119"/>
                </a:lnTo>
                <a:lnTo>
                  <a:pt x="18" y="127"/>
                </a:lnTo>
                <a:lnTo>
                  <a:pt x="16" y="130"/>
                </a:lnTo>
                <a:lnTo>
                  <a:pt x="16" y="138"/>
                </a:lnTo>
                <a:lnTo>
                  <a:pt x="16" y="145"/>
                </a:lnTo>
                <a:lnTo>
                  <a:pt x="16" y="151"/>
                </a:lnTo>
                <a:lnTo>
                  <a:pt x="16" y="158"/>
                </a:lnTo>
                <a:lnTo>
                  <a:pt x="16" y="163"/>
                </a:lnTo>
                <a:lnTo>
                  <a:pt x="16" y="169"/>
                </a:lnTo>
                <a:lnTo>
                  <a:pt x="16" y="176"/>
                </a:lnTo>
                <a:lnTo>
                  <a:pt x="18" y="182"/>
                </a:lnTo>
                <a:lnTo>
                  <a:pt x="20" y="187"/>
                </a:lnTo>
                <a:lnTo>
                  <a:pt x="22" y="193"/>
                </a:lnTo>
                <a:lnTo>
                  <a:pt x="22" y="200"/>
                </a:lnTo>
                <a:lnTo>
                  <a:pt x="24" y="209"/>
                </a:lnTo>
                <a:lnTo>
                  <a:pt x="25" y="213"/>
                </a:lnTo>
                <a:lnTo>
                  <a:pt x="27" y="219"/>
                </a:lnTo>
                <a:lnTo>
                  <a:pt x="27" y="226"/>
                </a:lnTo>
                <a:lnTo>
                  <a:pt x="24" y="220"/>
                </a:lnTo>
                <a:lnTo>
                  <a:pt x="22" y="215"/>
                </a:lnTo>
                <a:lnTo>
                  <a:pt x="20" y="209"/>
                </a:lnTo>
                <a:lnTo>
                  <a:pt x="16" y="204"/>
                </a:lnTo>
                <a:lnTo>
                  <a:pt x="14" y="198"/>
                </a:lnTo>
                <a:lnTo>
                  <a:pt x="13" y="191"/>
                </a:lnTo>
                <a:lnTo>
                  <a:pt x="11" y="186"/>
                </a:lnTo>
                <a:lnTo>
                  <a:pt x="11" y="180"/>
                </a:lnTo>
                <a:lnTo>
                  <a:pt x="9" y="174"/>
                </a:lnTo>
                <a:lnTo>
                  <a:pt x="9" y="167"/>
                </a:lnTo>
                <a:lnTo>
                  <a:pt x="9" y="162"/>
                </a:lnTo>
                <a:lnTo>
                  <a:pt x="9" y="156"/>
                </a:lnTo>
                <a:lnTo>
                  <a:pt x="9" y="149"/>
                </a:lnTo>
                <a:lnTo>
                  <a:pt x="9" y="143"/>
                </a:lnTo>
                <a:lnTo>
                  <a:pt x="9" y="138"/>
                </a:lnTo>
                <a:lnTo>
                  <a:pt x="9" y="132"/>
                </a:lnTo>
                <a:lnTo>
                  <a:pt x="9" y="125"/>
                </a:lnTo>
                <a:lnTo>
                  <a:pt x="9" y="119"/>
                </a:lnTo>
                <a:lnTo>
                  <a:pt x="9" y="114"/>
                </a:lnTo>
                <a:lnTo>
                  <a:pt x="9" y="108"/>
                </a:lnTo>
                <a:lnTo>
                  <a:pt x="11" y="103"/>
                </a:lnTo>
                <a:lnTo>
                  <a:pt x="11" y="95"/>
                </a:lnTo>
                <a:lnTo>
                  <a:pt x="11" y="90"/>
                </a:lnTo>
                <a:lnTo>
                  <a:pt x="11" y="84"/>
                </a:lnTo>
                <a:lnTo>
                  <a:pt x="11" y="77"/>
                </a:lnTo>
                <a:lnTo>
                  <a:pt x="11" y="72"/>
                </a:lnTo>
                <a:lnTo>
                  <a:pt x="11" y="66"/>
                </a:lnTo>
                <a:lnTo>
                  <a:pt x="9" y="59"/>
                </a:lnTo>
                <a:lnTo>
                  <a:pt x="5" y="51"/>
                </a:lnTo>
                <a:lnTo>
                  <a:pt x="3" y="42"/>
                </a:lnTo>
                <a:lnTo>
                  <a:pt x="0" y="37"/>
                </a:lnTo>
                <a:lnTo>
                  <a:pt x="0" y="35"/>
                </a:lnTo>
                <a:lnTo>
                  <a:pt x="1" y="27"/>
                </a:lnTo>
                <a:lnTo>
                  <a:pt x="3" y="22"/>
                </a:lnTo>
                <a:lnTo>
                  <a:pt x="5" y="16"/>
                </a:lnTo>
                <a:lnTo>
                  <a:pt x="9" y="9"/>
                </a:lnTo>
                <a:lnTo>
                  <a:pt x="13" y="5"/>
                </a:lnTo>
                <a:lnTo>
                  <a:pt x="16" y="2"/>
                </a:lnTo>
                <a:lnTo>
                  <a:pt x="22" y="0"/>
                </a:lnTo>
                <a:lnTo>
                  <a:pt x="22" y="2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62" name="Freeform 118"/>
          <p:cNvSpPr>
            <a:spLocks/>
          </p:cNvSpPr>
          <p:nvPr/>
        </p:nvSpPr>
        <p:spPr bwMode="auto">
          <a:xfrm>
            <a:off x="8078788" y="3906838"/>
            <a:ext cx="22225" cy="179387"/>
          </a:xfrm>
          <a:custGeom>
            <a:avLst/>
            <a:gdLst>
              <a:gd name="T0" fmla="*/ 22 w 27"/>
              <a:gd name="T1" fmla="*/ 7 h 226"/>
              <a:gd name="T2" fmla="*/ 24 w 27"/>
              <a:gd name="T3" fmla="*/ 20 h 226"/>
              <a:gd name="T4" fmla="*/ 24 w 27"/>
              <a:gd name="T5" fmla="*/ 31 h 226"/>
              <a:gd name="T6" fmla="*/ 24 w 27"/>
              <a:gd name="T7" fmla="*/ 44 h 226"/>
              <a:gd name="T8" fmla="*/ 25 w 27"/>
              <a:gd name="T9" fmla="*/ 55 h 226"/>
              <a:gd name="T10" fmla="*/ 24 w 27"/>
              <a:gd name="T11" fmla="*/ 68 h 226"/>
              <a:gd name="T12" fmla="*/ 24 w 27"/>
              <a:gd name="T13" fmla="*/ 81 h 226"/>
              <a:gd name="T14" fmla="*/ 24 w 27"/>
              <a:gd name="T15" fmla="*/ 94 h 226"/>
              <a:gd name="T16" fmla="*/ 20 w 27"/>
              <a:gd name="T17" fmla="*/ 108 h 226"/>
              <a:gd name="T18" fmla="*/ 18 w 27"/>
              <a:gd name="T19" fmla="*/ 119 h 226"/>
              <a:gd name="T20" fmla="*/ 16 w 27"/>
              <a:gd name="T21" fmla="*/ 130 h 226"/>
              <a:gd name="T22" fmla="*/ 16 w 27"/>
              <a:gd name="T23" fmla="*/ 145 h 226"/>
              <a:gd name="T24" fmla="*/ 16 w 27"/>
              <a:gd name="T25" fmla="*/ 158 h 226"/>
              <a:gd name="T26" fmla="*/ 16 w 27"/>
              <a:gd name="T27" fmla="*/ 169 h 226"/>
              <a:gd name="T28" fmla="*/ 18 w 27"/>
              <a:gd name="T29" fmla="*/ 182 h 226"/>
              <a:gd name="T30" fmla="*/ 22 w 27"/>
              <a:gd name="T31" fmla="*/ 193 h 226"/>
              <a:gd name="T32" fmla="*/ 24 w 27"/>
              <a:gd name="T33" fmla="*/ 209 h 226"/>
              <a:gd name="T34" fmla="*/ 27 w 27"/>
              <a:gd name="T35" fmla="*/ 219 h 226"/>
              <a:gd name="T36" fmla="*/ 24 w 27"/>
              <a:gd name="T37" fmla="*/ 220 h 226"/>
              <a:gd name="T38" fmla="*/ 20 w 27"/>
              <a:gd name="T39" fmla="*/ 209 h 226"/>
              <a:gd name="T40" fmla="*/ 14 w 27"/>
              <a:gd name="T41" fmla="*/ 198 h 226"/>
              <a:gd name="T42" fmla="*/ 11 w 27"/>
              <a:gd name="T43" fmla="*/ 186 h 226"/>
              <a:gd name="T44" fmla="*/ 9 w 27"/>
              <a:gd name="T45" fmla="*/ 174 h 226"/>
              <a:gd name="T46" fmla="*/ 9 w 27"/>
              <a:gd name="T47" fmla="*/ 162 h 226"/>
              <a:gd name="T48" fmla="*/ 9 w 27"/>
              <a:gd name="T49" fmla="*/ 149 h 226"/>
              <a:gd name="T50" fmla="*/ 9 w 27"/>
              <a:gd name="T51" fmla="*/ 138 h 226"/>
              <a:gd name="T52" fmla="*/ 9 w 27"/>
              <a:gd name="T53" fmla="*/ 125 h 226"/>
              <a:gd name="T54" fmla="*/ 9 w 27"/>
              <a:gd name="T55" fmla="*/ 114 h 226"/>
              <a:gd name="T56" fmla="*/ 11 w 27"/>
              <a:gd name="T57" fmla="*/ 103 h 226"/>
              <a:gd name="T58" fmla="*/ 11 w 27"/>
              <a:gd name="T59" fmla="*/ 90 h 226"/>
              <a:gd name="T60" fmla="*/ 11 w 27"/>
              <a:gd name="T61" fmla="*/ 77 h 226"/>
              <a:gd name="T62" fmla="*/ 11 w 27"/>
              <a:gd name="T63" fmla="*/ 66 h 226"/>
              <a:gd name="T64" fmla="*/ 5 w 27"/>
              <a:gd name="T65" fmla="*/ 51 h 226"/>
              <a:gd name="T66" fmla="*/ 0 w 27"/>
              <a:gd name="T67" fmla="*/ 37 h 226"/>
              <a:gd name="T68" fmla="*/ 1 w 27"/>
              <a:gd name="T69" fmla="*/ 27 h 226"/>
              <a:gd name="T70" fmla="*/ 5 w 27"/>
              <a:gd name="T71" fmla="*/ 16 h 226"/>
              <a:gd name="T72" fmla="*/ 13 w 27"/>
              <a:gd name="T73" fmla="*/ 5 h 226"/>
              <a:gd name="T74" fmla="*/ 22 w 27"/>
              <a:gd name="T75" fmla="*/ 0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7" h="226">
                <a:moveTo>
                  <a:pt x="22" y="2"/>
                </a:moveTo>
                <a:lnTo>
                  <a:pt x="22" y="7"/>
                </a:lnTo>
                <a:lnTo>
                  <a:pt x="24" y="13"/>
                </a:lnTo>
                <a:lnTo>
                  <a:pt x="24" y="20"/>
                </a:lnTo>
                <a:lnTo>
                  <a:pt x="24" y="26"/>
                </a:lnTo>
                <a:lnTo>
                  <a:pt x="24" y="31"/>
                </a:lnTo>
                <a:lnTo>
                  <a:pt x="24" y="37"/>
                </a:lnTo>
                <a:lnTo>
                  <a:pt x="24" y="44"/>
                </a:lnTo>
                <a:lnTo>
                  <a:pt x="24" y="49"/>
                </a:lnTo>
                <a:lnTo>
                  <a:pt x="25" y="55"/>
                </a:lnTo>
                <a:lnTo>
                  <a:pt x="25" y="61"/>
                </a:lnTo>
                <a:lnTo>
                  <a:pt x="24" y="68"/>
                </a:lnTo>
                <a:lnTo>
                  <a:pt x="25" y="75"/>
                </a:lnTo>
                <a:lnTo>
                  <a:pt x="24" y="81"/>
                </a:lnTo>
                <a:lnTo>
                  <a:pt x="24" y="88"/>
                </a:lnTo>
                <a:lnTo>
                  <a:pt x="24" y="94"/>
                </a:lnTo>
                <a:lnTo>
                  <a:pt x="22" y="101"/>
                </a:lnTo>
                <a:lnTo>
                  <a:pt x="20" y="108"/>
                </a:lnTo>
                <a:lnTo>
                  <a:pt x="18" y="114"/>
                </a:lnTo>
                <a:lnTo>
                  <a:pt x="18" y="119"/>
                </a:lnTo>
                <a:lnTo>
                  <a:pt x="18" y="127"/>
                </a:lnTo>
                <a:lnTo>
                  <a:pt x="16" y="130"/>
                </a:lnTo>
                <a:lnTo>
                  <a:pt x="16" y="138"/>
                </a:lnTo>
                <a:lnTo>
                  <a:pt x="16" y="145"/>
                </a:lnTo>
                <a:lnTo>
                  <a:pt x="16" y="151"/>
                </a:lnTo>
                <a:lnTo>
                  <a:pt x="16" y="158"/>
                </a:lnTo>
                <a:lnTo>
                  <a:pt x="16" y="163"/>
                </a:lnTo>
                <a:lnTo>
                  <a:pt x="16" y="169"/>
                </a:lnTo>
                <a:lnTo>
                  <a:pt x="16" y="176"/>
                </a:lnTo>
                <a:lnTo>
                  <a:pt x="18" y="182"/>
                </a:lnTo>
                <a:lnTo>
                  <a:pt x="20" y="187"/>
                </a:lnTo>
                <a:lnTo>
                  <a:pt x="22" y="193"/>
                </a:lnTo>
                <a:lnTo>
                  <a:pt x="22" y="200"/>
                </a:lnTo>
                <a:lnTo>
                  <a:pt x="24" y="209"/>
                </a:lnTo>
                <a:lnTo>
                  <a:pt x="25" y="213"/>
                </a:lnTo>
                <a:lnTo>
                  <a:pt x="27" y="219"/>
                </a:lnTo>
                <a:lnTo>
                  <a:pt x="27" y="226"/>
                </a:lnTo>
                <a:lnTo>
                  <a:pt x="24" y="220"/>
                </a:lnTo>
                <a:lnTo>
                  <a:pt x="22" y="215"/>
                </a:lnTo>
                <a:lnTo>
                  <a:pt x="20" y="209"/>
                </a:lnTo>
                <a:lnTo>
                  <a:pt x="16" y="204"/>
                </a:lnTo>
                <a:lnTo>
                  <a:pt x="14" y="198"/>
                </a:lnTo>
                <a:lnTo>
                  <a:pt x="13" y="191"/>
                </a:lnTo>
                <a:lnTo>
                  <a:pt x="11" y="186"/>
                </a:lnTo>
                <a:lnTo>
                  <a:pt x="11" y="180"/>
                </a:lnTo>
                <a:lnTo>
                  <a:pt x="9" y="174"/>
                </a:lnTo>
                <a:lnTo>
                  <a:pt x="9" y="167"/>
                </a:lnTo>
                <a:lnTo>
                  <a:pt x="9" y="162"/>
                </a:lnTo>
                <a:lnTo>
                  <a:pt x="9" y="156"/>
                </a:lnTo>
                <a:lnTo>
                  <a:pt x="9" y="149"/>
                </a:lnTo>
                <a:lnTo>
                  <a:pt x="9" y="143"/>
                </a:lnTo>
                <a:lnTo>
                  <a:pt x="9" y="138"/>
                </a:lnTo>
                <a:lnTo>
                  <a:pt x="9" y="132"/>
                </a:lnTo>
                <a:lnTo>
                  <a:pt x="9" y="125"/>
                </a:lnTo>
                <a:lnTo>
                  <a:pt x="9" y="119"/>
                </a:lnTo>
                <a:lnTo>
                  <a:pt x="9" y="114"/>
                </a:lnTo>
                <a:lnTo>
                  <a:pt x="9" y="108"/>
                </a:lnTo>
                <a:lnTo>
                  <a:pt x="11" y="103"/>
                </a:lnTo>
                <a:lnTo>
                  <a:pt x="11" y="95"/>
                </a:lnTo>
                <a:lnTo>
                  <a:pt x="11" y="90"/>
                </a:lnTo>
                <a:lnTo>
                  <a:pt x="11" y="84"/>
                </a:lnTo>
                <a:lnTo>
                  <a:pt x="11" y="77"/>
                </a:lnTo>
                <a:lnTo>
                  <a:pt x="11" y="72"/>
                </a:lnTo>
                <a:lnTo>
                  <a:pt x="11" y="66"/>
                </a:lnTo>
                <a:lnTo>
                  <a:pt x="9" y="59"/>
                </a:lnTo>
                <a:lnTo>
                  <a:pt x="5" y="51"/>
                </a:lnTo>
                <a:lnTo>
                  <a:pt x="3" y="42"/>
                </a:lnTo>
                <a:lnTo>
                  <a:pt x="0" y="37"/>
                </a:lnTo>
                <a:lnTo>
                  <a:pt x="0" y="35"/>
                </a:lnTo>
                <a:lnTo>
                  <a:pt x="1" y="27"/>
                </a:lnTo>
                <a:lnTo>
                  <a:pt x="3" y="22"/>
                </a:lnTo>
                <a:lnTo>
                  <a:pt x="5" y="16"/>
                </a:lnTo>
                <a:lnTo>
                  <a:pt x="9" y="9"/>
                </a:lnTo>
                <a:lnTo>
                  <a:pt x="13" y="5"/>
                </a:lnTo>
                <a:lnTo>
                  <a:pt x="16" y="2"/>
                </a:lnTo>
                <a:lnTo>
                  <a:pt x="22" y="0"/>
                </a:lnTo>
                <a:lnTo>
                  <a:pt x="22" y="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63" name="Freeform 119"/>
          <p:cNvSpPr>
            <a:spLocks/>
          </p:cNvSpPr>
          <p:nvPr/>
        </p:nvSpPr>
        <p:spPr bwMode="auto">
          <a:xfrm>
            <a:off x="8037513" y="3900488"/>
            <a:ext cx="60325" cy="127000"/>
          </a:xfrm>
          <a:custGeom>
            <a:avLst/>
            <a:gdLst>
              <a:gd name="T0" fmla="*/ 6 w 76"/>
              <a:gd name="T1" fmla="*/ 123 h 160"/>
              <a:gd name="T2" fmla="*/ 4 w 76"/>
              <a:gd name="T3" fmla="*/ 128 h 160"/>
              <a:gd name="T4" fmla="*/ 0 w 76"/>
              <a:gd name="T5" fmla="*/ 136 h 160"/>
              <a:gd name="T6" fmla="*/ 0 w 76"/>
              <a:gd name="T7" fmla="*/ 141 h 160"/>
              <a:gd name="T8" fmla="*/ 0 w 76"/>
              <a:gd name="T9" fmla="*/ 149 h 160"/>
              <a:gd name="T10" fmla="*/ 2 w 76"/>
              <a:gd name="T11" fmla="*/ 154 h 160"/>
              <a:gd name="T12" fmla="*/ 6 w 76"/>
              <a:gd name="T13" fmla="*/ 156 h 160"/>
              <a:gd name="T14" fmla="*/ 9 w 76"/>
              <a:gd name="T15" fmla="*/ 160 h 160"/>
              <a:gd name="T16" fmla="*/ 13 w 76"/>
              <a:gd name="T17" fmla="*/ 160 h 160"/>
              <a:gd name="T18" fmla="*/ 17 w 76"/>
              <a:gd name="T19" fmla="*/ 158 h 160"/>
              <a:gd name="T20" fmla="*/ 20 w 76"/>
              <a:gd name="T21" fmla="*/ 156 h 160"/>
              <a:gd name="T22" fmla="*/ 24 w 76"/>
              <a:gd name="T23" fmla="*/ 150 h 160"/>
              <a:gd name="T24" fmla="*/ 26 w 76"/>
              <a:gd name="T25" fmla="*/ 143 h 160"/>
              <a:gd name="T26" fmla="*/ 28 w 76"/>
              <a:gd name="T27" fmla="*/ 136 h 160"/>
              <a:gd name="T28" fmla="*/ 30 w 76"/>
              <a:gd name="T29" fmla="*/ 130 h 160"/>
              <a:gd name="T30" fmla="*/ 33 w 76"/>
              <a:gd name="T31" fmla="*/ 123 h 160"/>
              <a:gd name="T32" fmla="*/ 37 w 76"/>
              <a:gd name="T33" fmla="*/ 115 h 160"/>
              <a:gd name="T34" fmla="*/ 39 w 76"/>
              <a:gd name="T35" fmla="*/ 110 h 160"/>
              <a:gd name="T36" fmla="*/ 42 w 76"/>
              <a:gd name="T37" fmla="*/ 103 h 160"/>
              <a:gd name="T38" fmla="*/ 44 w 76"/>
              <a:gd name="T39" fmla="*/ 97 h 160"/>
              <a:gd name="T40" fmla="*/ 46 w 76"/>
              <a:gd name="T41" fmla="*/ 92 h 160"/>
              <a:gd name="T42" fmla="*/ 48 w 76"/>
              <a:gd name="T43" fmla="*/ 86 h 160"/>
              <a:gd name="T44" fmla="*/ 50 w 76"/>
              <a:gd name="T45" fmla="*/ 79 h 160"/>
              <a:gd name="T46" fmla="*/ 53 w 76"/>
              <a:gd name="T47" fmla="*/ 71 h 160"/>
              <a:gd name="T48" fmla="*/ 55 w 76"/>
              <a:gd name="T49" fmla="*/ 66 h 160"/>
              <a:gd name="T50" fmla="*/ 59 w 76"/>
              <a:gd name="T51" fmla="*/ 57 h 160"/>
              <a:gd name="T52" fmla="*/ 61 w 76"/>
              <a:gd name="T53" fmla="*/ 49 h 160"/>
              <a:gd name="T54" fmla="*/ 63 w 76"/>
              <a:gd name="T55" fmla="*/ 44 h 160"/>
              <a:gd name="T56" fmla="*/ 66 w 76"/>
              <a:gd name="T57" fmla="*/ 38 h 160"/>
              <a:gd name="T58" fmla="*/ 68 w 76"/>
              <a:gd name="T59" fmla="*/ 31 h 160"/>
              <a:gd name="T60" fmla="*/ 70 w 76"/>
              <a:gd name="T61" fmla="*/ 24 h 160"/>
              <a:gd name="T62" fmla="*/ 72 w 76"/>
              <a:gd name="T63" fmla="*/ 18 h 160"/>
              <a:gd name="T64" fmla="*/ 76 w 76"/>
              <a:gd name="T65" fmla="*/ 11 h 160"/>
              <a:gd name="T66" fmla="*/ 72 w 76"/>
              <a:gd name="T67" fmla="*/ 7 h 160"/>
              <a:gd name="T68" fmla="*/ 68 w 76"/>
              <a:gd name="T69" fmla="*/ 5 h 160"/>
              <a:gd name="T70" fmla="*/ 65 w 76"/>
              <a:gd name="T71" fmla="*/ 1 h 160"/>
              <a:gd name="T72" fmla="*/ 61 w 76"/>
              <a:gd name="T73" fmla="*/ 1 h 160"/>
              <a:gd name="T74" fmla="*/ 55 w 76"/>
              <a:gd name="T75" fmla="*/ 0 h 160"/>
              <a:gd name="T76" fmla="*/ 53 w 76"/>
              <a:gd name="T77" fmla="*/ 1 h 160"/>
              <a:gd name="T78" fmla="*/ 52 w 76"/>
              <a:gd name="T79" fmla="*/ 5 h 160"/>
              <a:gd name="T80" fmla="*/ 48 w 76"/>
              <a:gd name="T81" fmla="*/ 13 h 160"/>
              <a:gd name="T82" fmla="*/ 46 w 76"/>
              <a:gd name="T83" fmla="*/ 20 h 160"/>
              <a:gd name="T84" fmla="*/ 44 w 76"/>
              <a:gd name="T85" fmla="*/ 25 h 160"/>
              <a:gd name="T86" fmla="*/ 41 w 76"/>
              <a:gd name="T87" fmla="*/ 31 h 160"/>
              <a:gd name="T88" fmla="*/ 39 w 76"/>
              <a:gd name="T89" fmla="*/ 38 h 160"/>
              <a:gd name="T90" fmla="*/ 37 w 76"/>
              <a:gd name="T91" fmla="*/ 46 h 160"/>
              <a:gd name="T92" fmla="*/ 33 w 76"/>
              <a:gd name="T93" fmla="*/ 53 h 160"/>
              <a:gd name="T94" fmla="*/ 31 w 76"/>
              <a:gd name="T95" fmla="*/ 58 h 160"/>
              <a:gd name="T96" fmla="*/ 30 w 76"/>
              <a:gd name="T97" fmla="*/ 66 h 160"/>
              <a:gd name="T98" fmla="*/ 26 w 76"/>
              <a:gd name="T99" fmla="*/ 73 h 160"/>
              <a:gd name="T100" fmla="*/ 24 w 76"/>
              <a:gd name="T101" fmla="*/ 77 h 160"/>
              <a:gd name="T102" fmla="*/ 22 w 76"/>
              <a:gd name="T103" fmla="*/ 82 h 160"/>
              <a:gd name="T104" fmla="*/ 19 w 76"/>
              <a:gd name="T105" fmla="*/ 92 h 160"/>
              <a:gd name="T106" fmla="*/ 15 w 76"/>
              <a:gd name="T107" fmla="*/ 99 h 160"/>
              <a:gd name="T108" fmla="*/ 11 w 76"/>
              <a:gd name="T109" fmla="*/ 106 h 160"/>
              <a:gd name="T110" fmla="*/ 9 w 76"/>
              <a:gd name="T111" fmla="*/ 112 h 160"/>
              <a:gd name="T112" fmla="*/ 8 w 76"/>
              <a:gd name="T113" fmla="*/ 117 h 160"/>
              <a:gd name="T114" fmla="*/ 6 w 76"/>
              <a:gd name="T115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6" h="160">
                <a:moveTo>
                  <a:pt x="6" y="123"/>
                </a:moveTo>
                <a:lnTo>
                  <a:pt x="4" y="128"/>
                </a:lnTo>
                <a:lnTo>
                  <a:pt x="0" y="136"/>
                </a:lnTo>
                <a:lnTo>
                  <a:pt x="0" y="141"/>
                </a:lnTo>
                <a:lnTo>
                  <a:pt x="0" y="149"/>
                </a:lnTo>
                <a:lnTo>
                  <a:pt x="2" y="154"/>
                </a:lnTo>
                <a:lnTo>
                  <a:pt x="6" y="156"/>
                </a:lnTo>
                <a:lnTo>
                  <a:pt x="9" y="160"/>
                </a:lnTo>
                <a:lnTo>
                  <a:pt x="13" y="160"/>
                </a:lnTo>
                <a:lnTo>
                  <a:pt x="17" y="158"/>
                </a:lnTo>
                <a:lnTo>
                  <a:pt x="20" y="156"/>
                </a:lnTo>
                <a:lnTo>
                  <a:pt x="24" y="150"/>
                </a:lnTo>
                <a:lnTo>
                  <a:pt x="26" y="143"/>
                </a:lnTo>
                <a:lnTo>
                  <a:pt x="28" y="136"/>
                </a:lnTo>
                <a:lnTo>
                  <a:pt x="30" y="130"/>
                </a:lnTo>
                <a:lnTo>
                  <a:pt x="33" y="123"/>
                </a:lnTo>
                <a:lnTo>
                  <a:pt x="37" y="115"/>
                </a:lnTo>
                <a:lnTo>
                  <a:pt x="39" y="110"/>
                </a:lnTo>
                <a:lnTo>
                  <a:pt x="42" y="103"/>
                </a:lnTo>
                <a:lnTo>
                  <a:pt x="44" y="97"/>
                </a:lnTo>
                <a:lnTo>
                  <a:pt x="46" y="92"/>
                </a:lnTo>
                <a:lnTo>
                  <a:pt x="48" y="86"/>
                </a:lnTo>
                <a:lnTo>
                  <a:pt x="50" y="79"/>
                </a:lnTo>
                <a:lnTo>
                  <a:pt x="53" y="71"/>
                </a:lnTo>
                <a:lnTo>
                  <a:pt x="55" y="66"/>
                </a:lnTo>
                <a:lnTo>
                  <a:pt x="59" y="57"/>
                </a:lnTo>
                <a:lnTo>
                  <a:pt x="61" y="49"/>
                </a:lnTo>
                <a:lnTo>
                  <a:pt x="63" y="44"/>
                </a:lnTo>
                <a:lnTo>
                  <a:pt x="66" y="38"/>
                </a:lnTo>
                <a:lnTo>
                  <a:pt x="68" y="31"/>
                </a:lnTo>
                <a:lnTo>
                  <a:pt x="70" y="24"/>
                </a:lnTo>
                <a:lnTo>
                  <a:pt x="72" y="18"/>
                </a:lnTo>
                <a:lnTo>
                  <a:pt x="76" y="11"/>
                </a:lnTo>
                <a:lnTo>
                  <a:pt x="72" y="7"/>
                </a:lnTo>
                <a:lnTo>
                  <a:pt x="68" y="5"/>
                </a:lnTo>
                <a:lnTo>
                  <a:pt x="65" y="1"/>
                </a:lnTo>
                <a:lnTo>
                  <a:pt x="61" y="1"/>
                </a:lnTo>
                <a:lnTo>
                  <a:pt x="55" y="0"/>
                </a:lnTo>
                <a:lnTo>
                  <a:pt x="53" y="1"/>
                </a:lnTo>
                <a:lnTo>
                  <a:pt x="52" y="5"/>
                </a:lnTo>
                <a:lnTo>
                  <a:pt x="48" y="13"/>
                </a:lnTo>
                <a:lnTo>
                  <a:pt x="46" y="20"/>
                </a:lnTo>
                <a:lnTo>
                  <a:pt x="44" y="25"/>
                </a:lnTo>
                <a:lnTo>
                  <a:pt x="41" y="31"/>
                </a:lnTo>
                <a:lnTo>
                  <a:pt x="39" y="38"/>
                </a:lnTo>
                <a:lnTo>
                  <a:pt x="37" y="46"/>
                </a:lnTo>
                <a:lnTo>
                  <a:pt x="33" y="53"/>
                </a:lnTo>
                <a:lnTo>
                  <a:pt x="31" y="58"/>
                </a:lnTo>
                <a:lnTo>
                  <a:pt x="30" y="66"/>
                </a:lnTo>
                <a:lnTo>
                  <a:pt x="26" y="73"/>
                </a:lnTo>
                <a:lnTo>
                  <a:pt x="24" y="77"/>
                </a:lnTo>
                <a:lnTo>
                  <a:pt x="22" y="82"/>
                </a:lnTo>
                <a:lnTo>
                  <a:pt x="19" y="92"/>
                </a:lnTo>
                <a:lnTo>
                  <a:pt x="15" y="99"/>
                </a:lnTo>
                <a:lnTo>
                  <a:pt x="11" y="106"/>
                </a:lnTo>
                <a:lnTo>
                  <a:pt x="9" y="112"/>
                </a:lnTo>
                <a:lnTo>
                  <a:pt x="8" y="117"/>
                </a:lnTo>
                <a:lnTo>
                  <a:pt x="6" y="123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64" name="Freeform 120"/>
          <p:cNvSpPr>
            <a:spLocks/>
          </p:cNvSpPr>
          <p:nvPr/>
        </p:nvSpPr>
        <p:spPr bwMode="auto">
          <a:xfrm>
            <a:off x="8037513" y="3900488"/>
            <a:ext cx="60325" cy="127000"/>
          </a:xfrm>
          <a:custGeom>
            <a:avLst/>
            <a:gdLst>
              <a:gd name="T0" fmla="*/ 6 w 76"/>
              <a:gd name="T1" fmla="*/ 123 h 160"/>
              <a:gd name="T2" fmla="*/ 4 w 76"/>
              <a:gd name="T3" fmla="*/ 128 h 160"/>
              <a:gd name="T4" fmla="*/ 0 w 76"/>
              <a:gd name="T5" fmla="*/ 136 h 160"/>
              <a:gd name="T6" fmla="*/ 0 w 76"/>
              <a:gd name="T7" fmla="*/ 141 h 160"/>
              <a:gd name="T8" fmla="*/ 0 w 76"/>
              <a:gd name="T9" fmla="*/ 149 h 160"/>
              <a:gd name="T10" fmla="*/ 2 w 76"/>
              <a:gd name="T11" fmla="*/ 154 h 160"/>
              <a:gd name="T12" fmla="*/ 6 w 76"/>
              <a:gd name="T13" fmla="*/ 156 h 160"/>
              <a:gd name="T14" fmla="*/ 9 w 76"/>
              <a:gd name="T15" fmla="*/ 160 h 160"/>
              <a:gd name="T16" fmla="*/ 13 w 76"/>
              <a:gd name="T17" fmla="*/ 160 h 160"/>
              <a:gd name="T18" fmla="*/ 17 w 76"/>
              <a:gd name="T19" fmla="*/ 158 h 160"/>
              <a:gd name="T20" fmla="*/ 20 w 76"/>
              <a:gd name="T21" fmla="*/ 156 h 160"/>
              <a:gd name="T22" fmla="*/ 24 w 76"/>
              <a:gd name="T23" fmla="*/ 150 h 160"/>
              <a:gd name="T24" fmla="*/ 26 w 76"/>
              <a:gd name="T25" fmla="*/ 143 h 160"/>
              <a:gd name="T26" fmla="*/ 28 w 76"/>
              <a:gd name="T27" fmla="*/ 136 h 160"/>
              <a:gd name="T28" fmla="*/ 30 w 76"/>
              <a:gd name="T29" fmla="*/ 130 h 160"/>
              <a:gd name="T30" fmla="*/ 33 w 76"/>
              <a:gd name="T31" fmla="*/ 123 h 160"/>
              <a:gd name="T32" fmla="*/ 37 w 76"/>
              <a:gd name="T33" fmla="*/ 115 h 160"/>
              <a:gd name="T34" fmla="*/ 39 w 76"/>
              <a:gd name="T35" fmla="*/ 110 h 160"/>
              <a:gd name="T36" fmla="*/ 42 w 76"/>
              <a:gd name="T37" fmla="*/ 103 h 160"/>
              <a:gd name="T38" fmla="*/ 44 w 76"/>
              <a:gd name="T39" fmla="*/ 97 h 160"/>
              <a:gd name="T40" fmla="*/ 46 w 76"/>
              <a:gd name="T41" fmla="*/ 92 h 160"/>
              <a:gd name="T42" fmla="*/ 48 w 76"/>
              <a:gd name="T43" fmla="*/ 86 h 160"/>
              <a:gd name="T44" fmla="*/ 50 w 76"/>
              <a:gd name="T45" fmla="*/ 79 h 160"/>
              <a:gd name="T46" fmla="*/ 53 w 76"/>
              <a:gd name="T47" fmla="*/ 71 h 160"/>
              <a:gd name="T48" fmla="*/ 55 w 76"/>
              <a:gd name="T49" fmla="*/ 66 h 160"/>
              <a:gd name="T50" fmla="*/ 59 w 76"/>
              <a:gd name="T51" fmla="*/ 57 h 160"/>
              <a:gd name="T52" fmla="*/ 61 w 76"/>
              <a:gd name="T53" fmla="*/ 49 h 160"/>
              <a:gd name="T54" fmla="*/ 63 w 76"/>
              <a:gd name="T55" fmla="*/ 44 h 160"/>
              <a:gd name="T56" fmla="*/ 66 w 76"/>
              <a:gd name="T57" fmla="*/ 38 h 160"/>
              <a:gd name="T58" fmla="*/ 68 w 76"/>
              <a:gd name="T59" fmla="*/ 31 h 160"/>
              <a:gd name="T60" fmla="*/ 70 w 76"/>
              <a:gd name="T61" fmla="*/ 24 h 160"/>
              <a:gd name="T62" fmla="*/ 72 w 76"/>
              <a:gd name="T63" fmla="*/ 18 h 160"/>
              <a:gd name="T64" fmla="*/ 76 w 76"/>
              <a:gd name="T65" fmla="*/ 11 h 160"/>
              <a:gd name="T66" fmla="*/ 72 w 76"/>
              <a:gd name="T67" fmla="*/ 7 h 160"/>
              <a:gd name="T68" fmla="*/ 68 w 76"/>
              <a:gd name="T69" fmla="*/ 5 h 160"/>
              <a:gd name="T70" fmla="*/ 65 w 76"/>
              <a:gd name="T71" fmla="*/ 1 h 160"/>
              <a:gd name="T72" fmla="*/ 61 w 76"/>
              <a:gd name="T73" fmla="*/ 1 h 160"/>
              <a:gd name="T74" fmla="*/ 55 w 76"/>
              <a:gd name="T75" fmla="*/ 0 h 160"/>
              <a:gd name="T76" fmla="*/ 53 w 76"/>
              <a:gd name="T77" fmla="*/ 1 h 160"/>
              <a:gd name="T78" fmla="*/ 52 w 76"/>
              <a:gd name="T79" fmla="*/ 5 h 160"/>
              <a:gd name="T80" fmla="*/ 48 w 76"/>
              <a:gd name="T81" fmla="*/ 13 h 160"/>
              <a:gd name="T82" fmla="*/ 46 w 76"/>
              <a:gd name="T83" fmla="*/ 20 h 160"/>
              <a:gd name="T84" fmla="*/ 44 w 76"/>
              <a:gd name="T85" fmla="*/ 25 h 160"/>
              <a:gd name="T86" fmla="*/ 41 w 76"/>
              <a:gd name="T87" fmla="*/ 31 h 160"/>
              <a:gd name="T88" fmla="*/ 39 w 76"/>
              <a:gd name="T89" fmla="*/ 38 h 160"/>
              <a:gd name="T90" fmla="*/ 37 w 76"/>
              <a:gd name="T91" fmla="*/ 46 h 160"/>
              <a:gd name="T92" fmla="*/ 33 w 76"/>
              <a:gd name="T93" fmla="*/ 53 h 160"/>
              <a:gd name="T94" fmla="*/ 31 w 76"/>
              <a:gd name="T95" fmla="*/ 58 h 160"/>
              <a:gd name="T96" fmla="*/ 30 w 76"/>
              <a:gd name="T97" fmla="*/ 66 h 160"/>
              <a:gd name="T98" fmla="*/ 26 w 76"/>
              <a:gd name="T99" fmla="*/ 73 h 160"/>
              <a:gd name="T100" fmla="*/ 24 w 76"/>
              <a:gd name="T101" fmla="*/ 77 h 160"/>
              <a:gd name="T102" fmla="*/ 22 w 76"/>
              <a:gd name="T103" fmla="*/ 82 h 160"/>
              <a:gd name="T104" fmla="*/ 19 w 76"/>
              <a:gd name="T105" fmla="*/ 92 h 160"/>
              <a:gd name="T106" fmla="*/ 15 w 76"/>
              <a:gd name="T107" fmla="*/ 99 h 160"/>
              <a:gd name="T108" fmla="*/ 11 w 76"/>
              <a:gd name="T109" fmla="*/ 106 h 160"/>
              <a:gd name="T110" fmla="*/ 9 w 76"/>
              <a:gd name="T111" fmla="*/ 112 h 160"/>
              <a:gd name="T112" fmla="*/ 8 w 76"/>
              <a:gd name="T113" fmla="*/ 117 h 160"/>
              <a:gd name="T114" fmla="*/ 6 w 76"/>
              <a:gd name="T115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6" h="160">
                <a:moveTo>
                  <a:pt x="6" y="123"/>
                </a:moveTo>
                <a:lnTo>
                  <a:pt x="4" y="128"/>
                </a:lnTo>
                <a:lnTo>
                  <a:pt x="0" y="136"/>
                </a:lnTo>
                <a:lnTo>
                  <a:pt x="0" y="141"/>
                </a:lnTo>
                <a:lnTo>
                  <a:pt x="0" y="149"/>
                </a:lnTo>
                <a:lnTo>
                  <a:pt x="2" y="154"/>
                </a:lnTo>
                <a:lnTo>
                  <a:pt x="6" y="156"/>
                </a:lnTo>
                <a:lnTo>
                  <a:pt x="9" y="160"/>
                </a:lnTo>
                <a:lnTo>
                  <a:pt x="13" y="160"/>
                </a:lnTo>
                <a:lnTo>
                  <a:pt x="17" y="158"/>
                </a:lnTo>
                <a:lnTo>
                  <a:pt x="20" y="156"/>
                </a:lnTo>
                <a:lnTo>
                  <a:pt x="24" y="150"/>
                </a:lnTo>
                <a:lnTo>
                  <a:pt x="26" y="143"/>
                </a:lnTo>
                <a:lnTo>
                  <a:pt x="28" y="136"/>
                </a:lnTo>
                <a:lnTo>
                  <a:pt x="30" y="130"/>
                </a:lnTo>
                <a:lnTo>
                  <a:pt x="33" y="123"/>
                </a:lnTo>
                <a:lnTo>
                  <a:pt x="37" y="115"/>
                </a:lnTo>
                <a:lnTo>
                  <a:pt x="39" y="110"/>
                </a:lnTo>
                <a:lnTo>
                  <a:pt x="42" y="103"/>
                </a:lnTo>
                <a:lnTo>
                  <a:pt x="44" y="97"/>
                </a:lnTo>
                <a:lnTo>
                  <a:pt x="46" y="92"/>
                </a:lnTo>
                <a:lnTo>
                  <a:pt x="48" y="86"/>
                </a:lnTo>
                <a:lnTo>
                  <a:pt x="50" y="79"/>
                </a:lnTo>
                <a:lnTo>
                  <a:pt x="53" y="71"/>
                </a:lnTo>
                <a:lnTo>
                  <a:pt x="55" y="66"/>
                </a:lnTo>
                <a:lnTo>
                  <a:pt x="59" y="57"/>
                </a:lnTo>
                <a:lnTo>
                  <a:pt x="61" y="49"/>
                </a:lnTo>
                <a:lnTo>
                  <a:pt x="63" y="44"/>
                </a:lnTo>
                <a:lnTo>
                  <a:pt x="66" y="38"/>
                </a:lnTo>
                <a:lnTo>
                  <a:pt x="68" y="31"/>
                </a:lnTo>
                <a:lnTo>
                  <a:pt x="70" y="24"/>
                </a:lnTo>
                <a:lnTo>
                  <a:pt x="72" y="18"/>
                </a:lnTo>
                <a:lnTo>
                  <a:pt x="76" y="11"/>
                </a:lnTo>
                <a:lnTo>
                  <a:pt x="72" y="7"/>
                </a:lnTo>
                <a:lnTo>
                  <a:pt x="68" y="5"/>
                </a:lnTo>
                <a:lnTo>
                  <a:pt x="65" y="1"/>
                </a:lnTo>
                <a:lnTo>
                  <a:pt x="61" y="1"/>
                </a:lnTo>
                <a:lnTo>
                  <a:pt x="55" y="0"/>
                </a:lnTo>
                <a:lnTo>
                  <a:pt x="53" y="1"/>
                </a:lnTo>
                <a:lnTo>
                  <a:pt x="52" y="5"/>
                </a:lnTo>
                <a:lnTo>
                  <a:pt x="48" y="13"/>
                </a:lnTo>
                <a:lnTo>
                  <a:pt x="46" y="20"/>
                </a:lnTo>
                <a:lnTo>
                  <a:pt x="44" y="25"/>
                </a:lnTo>
                <a:lnTo>
                  <a:pt x="41" y="31"/>
                </a:lnTo>
                <a:lnTo>
                  <a:pt x="39" y="38"/>
                </a:lnTo>
                <a:lnTo>
                  <a:pt x="37" y="46"/>
                </a:lnTo>
                <a:lnTo>
                  <a:pt x="33" y="53"/>
                </a:lnTo>
                <a:lnTo>
                  <a:pt x="31" y="58"/>
                </a:lnTo>
                <a:lnTo>
                  <a:pt x="30" y="66"/>
                </a:lnTo>
                <a:lnTo>
                  <a:pt x="26" y="73"/>
                </a:lnTo>
                <a:lnTo>
                  <a:pt x="24" y="77"/>
                </a:lnTo>
                <a:lnTo>
                  <a:pt x="22" y="82"/>
                </a:lnTo>
                <a:lnTo>
                  <a:pt x="19" y="92"/>
                </a:lnTo>
                <a:lnTo>
                  <a:pt x="15" y="99"/>
                </a:lnTo>
                <a:lnTo>
                  <a:pt x="11" y="106"/>
                </a:lnTo>
                <a:lnTo>
                  <a:pt x="9" y="112"/>
                </a:lnTo>
                <a:lnTo>
                  <a:pt x="8" y="117"/>
                </a:lnTo>
                <a:lnTo>
                  <a:pt x="6" y="12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65" name="Rectangle 121"/>
          <p:cNvSpPr>
            <a:spLocks noChangeArrowheads="1"/>
          </p:cNvSpPr>
          <p:nvPr/>
        </p:nvSpPr>
        <p:spPr bwMode="auto">
          <a:xfrm>
            <a:off x="8045450" y="3706813"/>
            <a:ext cx="4763" cy="234950"/>
          </a:xfrm>
          <a:prstGeom prst="rect">
            <a:avLst/>
          </a:pr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66" name="Rectangle 122"/>
          <p:cNvSpPr>
            <a:spLocks noChangeArrowheads="1"/>
          </p:cNvSpPr>
          <p:nvPr/>
        </p:nvSpPr>
        <p:spPr bwMode="auto">
          <a:xfrm>
            <a:off x="8045450" y="3706813"/>
            <a:ext cx="4763" cy="234950"/>
          </a:xfrm>
          <a:prstGeom prst="rect">
            <a:avLst/>
          </a:prstGeom>
          <a:noFill/>
          <a:ln w="11113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67" name="Freeform 123"/>
          <p:cNvSpPr>
            <a:spLocks/>
          </p:cNvSpPr>
          <p:nvPr/>
        </p:nvSpPr>
        <p:spPr bwMode="auto">
          <a:xfrm>
            <a:off x="8040688" y="3930650"/>
            <a:ext cx="9525" cy="85725"/>
          </a:xfrm>
          <a:custGeom>
            <a:avLst/>
            <a:gdLst>
              <a:gd name="T0" fmla="*/ 2 w 13"/>
              <a:gd name="T1" fmla="*/ 0 h 109"/>
              <a:gd name="T2" fmla="*/ 11 w 13"/>
              <a:gd name="T3" fmla="*/ 4 h 109"/>
              <a:gd name="T4" fmla="*/ 11 w 13"/>
              <a:gd name="T5" fmla="*/ 26 h 109"/>
              <a:gd name="T6" fmla="*/ 11 w 13"/>
              <a:gd name="T7" fmla="*/ 35 h 109"/>
              <a:gd name="T8" fmla="*/ 13 w 13"/>
              <a:gd name="T9" fmla="*/ 46 h 109"/>
              <a:gd name="T10" fmla="*/ 13 w 13"/>
              <a:gd name="T11" fmla="*/ 61 h 109"/>
              <a:gd name="T12" fmla="*/ 11 w 13"/>
              <a:gd name="T13" fmla="*/ 74 h 109"/>
              <a:gd name="T14" fmla="*/ 11 w 13"/>
              <a:gd name="T15" fmla="*/ 83 h 109"/>
              <a:gd name="T16" fmla="*/ 11 w 13"/>
              <a:gd name="T17" fmla="*/ 90 h 109"/>
              <a:gd name="T18" fmla="*/ 11 w 13"/>
              <a:gd name="T19" fmla="*/ 98 h 109"/>
              <a:gd name="T20" fmla="*/ 11 w 13"/>
              <a:gd name="T21" fmla="*/ 109 h 109"/>
              <a:gd name="T22" fmla="*/ 9 w 13"/>
              <a:gd name="T23" fmla="*/ 109 h 109"/>
              <a:gd name="T24" fmla="*/ 7 w 13"/>
              <a:gd name="T25" fmla="*/ 109 h 109"/>
              <a:gd name="T26" fmla="*/ 7 w 13"/>
              <a:gd name="T27" fmla="*/ 109 h 109"/>
              <a:gd name="T28" fmla="*/ 7 w 13"/>
              <a:gd name="T29" fmla="*/ 107 h 109"/>
              <a:gd name="T30" fmla="*/ 5 w 13"/>
              <a:gd name="T31" fmla="*/ 107 h 109"/>
              <a:gd name="T32" fmla="*/ 4 w 13"/>
              <a:gd name="T33" fmla="*/ 105 h 109"/>
              <a:gd name="T34" fmla="*/ 4 w 13"/>
              <a:gd name="T35" fmla="*/ 103 h 109"/>
              <a:gd name="T36" fmla="*/ 2 w 13"/>
              <a:gd name="T37" fmla="*/ 100 h 109"/>
              <a:gd name="T38" fmla="*/ 0 w 13"/>
              <a:gd name="T39" fmla="*/ 89 h 109"/>
              <a:gd name="T40" fmla="*/ 0 w 13"/>
              <a:gd name="T41" fmla="*/ 76 h 109"/>
              <a:gd name="T42" fmla="*/ 0 w 13"/>
              <a:gd name="T43" fmla="*/ 66 h 109"/>
              <a:gd name="T44" fmla="*/ 2 w 13"/>
              <a:gd name="T45" fmla="*/ 54 h 109"/>
              <a:gd name="T46" fmla="*/ 2 w 13"/>
              <a:gd name="T47" fmla="*/ 41 h 109"/>
              <a:gd name="T48" fmla="*/ 4 w 13"/>
              <a:gd name="T49" fmla="*/ 33 h 109"/>
              <a:gd name="T50" fmla="*/ 2 w 13"/>
              <a:gd name="T51" fmla="*/ 0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" h="109">
                <a:moveTo>
                  <a:pt x="2" y="0"/>
                </a:moveTo>
                <a:lnTo>
                  <a:pt x="11" y="4"/>
                </a:lnTo>
                <a:lnTo>
                  <a:pt x="11" y="26"/>
                </a:lnTo>
                <a:lnTo>
                  <a:pt x="11" y="35"/>
                </a:lnTo>
                <a:lnTo>
                  <a:pt x="13" y="46"/>
                </a:lnTo>
                <a:lnTo>
                  <a:pt x="13" y="61"/>
                </a:lnTo>
                <a:lnTo>
                  <a:pt x="11" y="74"/>
                </a:lnTo>
                <a:lnTo>
                  <a:pt x="11" y="83"/>
                </a:lnTo>
                <a:lnTo>
                  <a:pt x="11" y="90"/>
                </a:lnTo>
                <a:lnTo>
                  <a:pt x="11" y="98"/>
                </a:lnTo>
                <a:lnTo>
                  <a:pt x="11" y="109"/>
                </a:lnTo>
                <a:lnTo>
                  <a:pt x="9" y="109"/>
                </a:lnTo>
                <a:lnTo>
                  <a:pt x="7" y="109"/>
                </a:lnTo>
                <a:lnTo>
                  <a:pt x="7" y="109"/>
                </a:lnTo>
                <a:lnTo>
                  <a:pt x="7" y="107"/>
                </a:lnTo>
                <a:lnTo>
                  <a:pt x="5" y="107"/>
                </a:lnTo>
                <a:lnTo>
                  <a:pt x="4" y="105"/>
                </a:lnTo>
                <a:lnTo>
                  <a:pt x="4" y="103"/>
                </a:lnTo>
                <a:lnTo>
                  <a:pt x="2" y="100"/>
                </a:lnTo>
                <a:lnTo>
                  <a:pt x="0" y="89"/>
                </a:lnTo>
                <a:lnTo>
                  <a:pt x="0" y="76"/>
                </a:lnTo>
                <a:lnTo>
                  <a:pt x="0" y="66"/>
                </a:lnTo>
                <a:lnTo>
                  <a:pt x="2" y="54"/>
                </a:lnTo>
                <a:lnTo>
                  <a:pt x="2" y="41"/>
                </a:lnTo>
                <a:lnTo>
                  <a:pt x="4" y="33"/>
                </a:lnTo>
                <a:lnTo>
                  <a:pt x="2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68" name="Freeform 124"/>
          <p:cNvSpPr>
            <a:spLocks/>
          </p:cNvSpPr>
          <p:nvPr/>
        </p:nvSpPr>
        <p:spPr bwMode="auto">
          <a:xfrm>
            <a:off x="8040688" y="3930650"/>
            <a:ext cx="9525" cy="85725"/>
          </a:xfrm>
          <a:custGeom>
            <a:avLst/>
            <a:gdLst>
              <a:gd name="T0" fmla="*/ 2 w 13"/>
              <a:gd name="T1" fmla="*/ 0 h 109"/>
              <a:gd name="T2" fmla="*/ 11 w 13"/>
              <a:gd name="T3" fmla="*/ 4 h 109"/>
              <a:gd name="T4" fmla="*/ 11 w 13"/>
              <a:gd name="T5" fmla="*/ 26 h 109"/>
              <a:gd name="T6" fmla="*/ 11 w 13"/>
              <a:gd name="T7" fmla="*/ 35 h 109"/>
              <a:gd name="T8" fmla="*/ 13 w 13"/>
              <a:gd name="T9" fmla="*/ 46 h 109"/>
              <a:gd name="T10" fmla="*/ 13 w 13"/>
              <a:gd name="T11" fmla="*/ 61 h 109"/>
              <a:gd name="T12" fmla="*/ 11 w 13"/>
              <a:gd name="T13" fmla="*/ 74 h 109"/>
              <a:gd name="T14" fmla="*/ 11 w 13"/>
              <a:gd name="T15" fmla="*/ 83 h 109"/>
              <a:gd name="T16" fmla="*/ 11 w 13"/>
              <a:gd name="T17" fmla="*/ 90 h 109"/>
              <a:gd name="T18" fmla="*/ 11 w 13"/>
              <a:gd name="T19" fmla="*/ 98 h 109"/>
              <a:gd name="T20" fmla="*/ 11 w 13"/>
              <a:gd name="T21" fmla="*/ 109 h 109"/>
              <a:gd name="T22" fmla="*/ 9 w 13"/>
              <a:gd name="T23" fmla="*/ 109 h 109"/>
              <a:gd name="T24" fmla="*/ 7 w 13"/>
              <a:gd name="T25" fmla="*/ 109 h 109"/>
              <a:gd name="T26" fmla="*/ 7 w 13"/>
              <a:gd name="T27" fmla="*/ 109 h 109"/>
              <a:gd name="T28" fmla="*/ 7 w 13"/>
              <a:gd name="T29" fmla="*/ 107 h 109"/>
              <a:gd name="T30" fmla="*/ 5 w 13"/>
              <a:gd name="T31" fmla="*/ 107 h 109"/>
              <a:gd name="T32" fmla="*/ 4 w 13"/>
              <a:gd name="T33" fmla="*/ 105 h 109"/>
              <a:gd name="T34" fmla="*/ 4 w 13"/>
              <a:gd name="T35" fmla="*/ 103 h 109"/>
              <a:gd name="T36" fmla="*/ 2 w 13"/>
              <a:gd name="T37" fmla="*/ 100 h 109"/>
              <a:gd name="T38" fmla="*/ 0 w 13"/>
              <a:gd name="T39" fmla="*/ 89 h 109"/>
              <a:gd name="T40" fmla="*/ 0 w 13"/>
              <a:gd name="T41" fmla="*/ 76 h 109"/>
              <a:gd name="T42" fmla="*/ 0 w 13"/>
              <a:gd name="T43" fmla="*/ 66 h 109"/>
              <a:gd name="T44" fmla="*/ 2 w 13"/>
              <a:gd name="T45" fmla="*/ 54 h 109"/>
              <a:gd name="T46" fmla="*/ 2 w 13"/>
              <a:gd name="T47" fmla="*/ 41 h 109"/>
              <a:gd name="T48" fmla="*/ 4 w 13"/>
              <a:gd name="T49" fmla="*/ 33 h 109"/>
              <a:gd name="T50" fmla="*/ 2 w 13"/>
              <a:gd name="T51" fmla="*/ 0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" h="109">
                <a:moveTo>
                  <a:pt x="2" y="0"/>
                </a:moveTo>
                <a:lnTo>
                  <a:pt x="11" y="4"/>
                </a:lnTo>
                <a:lnTo>
                  <a:pt x="11" y="26"/>
                </a:lnTo>
                <a:lnTo>
                  <a:pt x="11" y="35"/>
                </a:lnTo>
                <a:lnTo>
                  <a:pt x="13" y="46"/>
                </a:lnTo>
                <a:lnTo>
                  <a:pt x="13" y="61"/>
                </a:lnTo>
                <a:lnTo>
                  <a:pt x="11" y="74"/>
                </a:lnTo>
                <a:lnTo>
                  <a:pt x="11" y="83"/>
                </a:lnTo>
                <a:lnTo>
                  <a:pt x="11" y="90"/>
                </a:lnTo>
                <a:lnTo>
                  <a:pt x="11" y="98"/>
                </a:lnTo>
                <a:lnTo>
                  <a:pt x="11" y="109"/>
                </a:lnTo>
                <a:lnTo>
                  <a:pt x="9" y="109"/>
                </a:lnTo>
                <a:lnTo>
                  <a:pt x="7" y="109"/>
                </a:lnTo>
                <a:lnTo>
                  <a:pt x="7" y="109"/>
                </a:lnTo>
                <a:lnTo>
                  <a:pt x="7" y="107"/>
                </a:lnTo>
                <a:lnTo>
                  <a:pt x="5" y="107"/>
                </a:lnTo>
                <a:lnTo>
                  <a:pt x="4" y="105"/>
                </a:lnTo>
                <a:lnTo>
                  <a:pt x="4" y="103"/>
                </a:lnTo>
                <a:lnTo>
                  <a:pt x="2" y="100"/>
                </a:lnTo>
                <a:lnTo>
                  <a:pt x="0" y="89"/>
                </a:lnTo>
                <a:lnTo>
                  <a:pt x="0" y="76"/>
                </a:lnTo>
                <a:lnTo>
                  <a:pt x="0" y="66"/>
                </a:lnTo>
                <a:lnTo>
                  <a:pt x="2" y="54"/>
                </a:lnTo>
                <a:lnTo>
                  <a:pt x="2" y="41"/>
                </a:lnTo>
                <a:lnTo>
                  <a:pt x="4" y="33"/>
                </a:lnTo>
                <a:lnTo>
                  <a:pt x="2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69" name="Freeform 125"/>
          <p:cNvSpPr>
            <a:spLocks/>
          </p:cNvSpPr>
          <p:nvPr/>
        </p:nvSpPr>
        <p:spPr bwMode="auto">
          <a:xfrm>
            <a:off x="8031163" y="3643313"/>
            <a:ext cx="12700" cy="26987"/>
          </a:xfrm>
          <a:custGeom>
            <a:avLst/>
            <a:gdLst>
              <a:gd name="T0" fmla="*/ 0 w 19"/>
              <a:gd name="T1" fmla="*/ 0 h 33"/>
              <a:gd name="T2" fmla="*/ 0 w 19"/>
              <a:gd name="T3" fmla="*/ 4 h 33"/>
              <a:gd name="T4" fmla="*/ 0 w 19"/>
              <a:gd name="T5" fmla="*/ 6 h 33"/>
              <a:gd name="T6" fmla="*/ 0 w 19"/>
              <a:gd name="T7" fmla="*/ 9 h 33"/>
              <a:gd name="T8" fmla="*/ 0 w 19"/>
              <a:gd name="T9" fmla="*/ 13 h 33"/>
              <a:gd name="T10" fmla="*/ 0 w 19"/>
              <a:gd name="T11" fmla="*/ 17 h 33"/>
              <a:gd name="T12" fmla="*/ 2 w 19"/>
              <a:gd name="T13" fmla="*/ 20 h 33"/>
              <a:gd name="T14" fmla="*/ 2 w 19"/>
              <a:gd name="T15" fmla="*/ 22 h 33"/>
              <a:gd name="T16" fmla="*/ 4 w 19"/>
              <a:gd name="T17" fmla="*/ 26 h 33"/>
              <a:gd name="T18" fmla="*/ 4 w 19"/>
              <a:gd name="T19" fmla="*/ 29 h 33"/>
              <a:gd name="T20" fmla="*/ 6 w 19"/>
              <a:gd name="T21" fmla="*/ 31 h 33"/>
              <a:gd name="T22" fmla="*/ 7 w 19"/>
              <a:gd name="T23" fmla="*/ 33 h 33"/>
              <a:gd name="T24" fmla="*/ 11 w 19"/>
              <a:gd name="T25" fmla="*/ 33 h 33"/>
              <a:gd name="T26" fmla="*/ 13 w 19"/>
              <a:gd name="T27" fmla="*/ 33 h 33"/>
              <a:gd name="T28" fmla="*/ 15 w 19"/>
              <a:gd name="T29" fmla="*/ 31 h 33"/>
              <a:gd name="T30" fmla="*/ 17 w 19"/>
              <a:gd name="T31" fmla="*/ 29 h 33"/>
              <a:gd name="T32" fmla="*/ 19 w 19"/>
              <a:gd name="T33" fmla="*/ 28 h 33"/>
              <a:gd name="T34" fmla="*/ 19 w 19"/>
              <a:gd name="T35" fmla="*/ 22 h 33"/>
              <a:gd name="T36" fmla="*/ 17 w 19"/>
              <a:gd name="T37" fmla="*/ 18 h 33"/>
              <a:gd name="T38" fmla="*/ 17 w 19"/>
              <a:gd name="T39" fmla="*/ 17 h 33"/>
              <a:gd name="T40" fmla="*/ 15 w 19"/>
              <a:gd name="T41" fmla="*/ 13 h 33"/>
              <a:gd name="T42" fmla="*/ 13 w 19"/>
              <a:gd name="T43" fmla="*/ 11 h 33"/>
              <a:gd name="T44" fmla="*/ 11 w 19"/>
              <a:gd name="T45" fmla="*/ 9 h 33"/>
              <a:gd name="T46" fmla="*/ 9 w 19"/>
              <a:gd name="T47" fmla="*/ 7 h 33"/>
              <a:gd name="T48" fmla="*/ 7 w 19"/>
              <a:gd name="T49" fmla="*/ 6 h 33"/>
              <a:gd name="T50" fmla="*/ 4 w 19"/>
              <a:gd name="T51" fmla="*/ 4 h 33"/>
              <a:gd name="T52" fmla="*/ 2 w 19"/>
              <a:gd name="T53" fmla="*/ 2 h 33"/>
              <a:gd name="T54" fmla="*/ 0 w 19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29"/>
                </a:lnTo>
                <a:lnTo>
                  <a:pt x="6" y="31"/>
                </a:lnTo>
                <a:lnTo>
                  <a:pt x="7" y="33"/>
                </a:lnTo>
                <a:lnTo>
                  <a:pt x="11" y="33"/>
                </a:lnTo>
                <a:lnTo>
                  <a:pt x="13" y="33"/>
                </a:lnTo>
                <a:lnTo>
                  <a:pt x="15" y="31"/>
                </a:lnTo>
                <a:lnTo>
                  <a:pt x="17" y="29"/>
                </a:lnTo>
                <a:lnTo>
                  <a:pt x="19" y="28"/>
                </a:lnTo>
                <a:lnTo>
                  <a:pt x="19" y="22"/>
                </a:lnTo>
                <a:lnTo>
                  <a:pt x="17" y="18"/>
                </a:lnTo>
                <a:lnTo>
                  <a:pt x="17" y="17"/>
                </a:lnTo>
                <a:lnTo>
                  <a:pt x="15" y="13"/>
                </a:lnTo>
                <a:lnTo>
                  <a:pt x="13" y="11"/>
                </a:lnTo>
                <a:lnTo>
                  <a:pt x="11" y="9"/>
                </a:lnTo>
                <a:lnTo>
                  <a:pt x="9" y="7"/>
                </a:lnTo>
                <a:lnTo>
                  <a:pt x="7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70" name="Freeform 126"/>
          <p:cNvSpPr>
            <a:spLocks/>
          </p:cNvSpPr>
          <p:nvPr/>
        </p:nvSpPr>
        <p:spPr bwMode="auto">
          <a:xfrm>
            <a:off x="8031163" y="3643313"/>
            <a:ext cx="12700" cy="26987"/>
          </a:xfrm>
          <a:custGeom>
            <a:avLst/>
            <a:gdLst>
              <a:gd name="T0" fmla="*/ 0 w 19"/>
              <a:gd name="T1" fmla="*/ 0 h 33"/>
              <a:gd name="T2" fmla="*/ 0 w 19"/>
              <a:gd name="T3" fmla="*/ 4 h 33"/>
              <a:gd name="T4" fmla="*/ 0 w 19"/>
              <a:gd name="T5" fmla="*/ 6 h 33"/>
              <a:gd name="T6" fmla="*/ 0 w 19"/>
              <a:gd name="T7" fmla="*/ 9 h 33"/>
              <a:gd name="T8" fmla="*/ 0 w 19"/>
              <a:gd name="T9" fmla="*/ 13 h 33"/>
              <a:gd name="T10" fmla="*/ 0 w 19"/>
              <a:gd name="T11" fmla="*/ 17 h 33"/>
              <a:gd name="T12" fmla="*/ 2 w 19"/>
              <a:gd name="T13" fmla="*/ 20 h 33"/>
              <a:gd name="T14" fmla="*/ 2 w 19"/>
              <a:gd name="T15" fmla="*/ 22 h 33"/>
              <a:gd name="T16" fmla="*/ 4 w 19"/>
              <a:gd name="T17" fmla="*/ 26 h 33"/>
              <a:gd name="T18" fmla="*/ 4 w 19"/>
              <a:gd name="T19" fmla="*/ 29 h 33"/>
              <a:gd name="T20" fmla="*/ 6 w 19"/>
              <a:gd name="T21" fmla="*/ 31 h 33"/>
              <a:gd name="T22" fmla="*/ 7 w 19"/>
              <a:gd name="T23" fmla="*/ 33 h 33"/>
              <a:gd name="T24" fmla="*/ 11 w 19"/>
              <a:gd name="T25" fmla="*/ 33 h 33"/>
              <a:gd name="T26" fmla="*/ 13 w 19"/>
              <a:gd name="T27" fmla="*/ 33 h 33"/>
              <a:gd name="T28" fmla="*/ 15 w 19"/>
              <a:gd name="T29" fmla="*/ 31 h 33"/>
              <a:gd name="T30" fmla="*/ 17 w 19"/>
              <a:gd name="T31" fmla="*/ 29 h 33"/>
              <a:gd name="T32" fmla="*/ 19 w 19"/>
              <a:gd name="T33" fmla="*/ 28 h 33"/>
              <a:gd name="T34" fmla="*/ 19 w 19"/>
              <a:gd name="T35" fmla="*/ 22 h 33"/>
              <a:gd name="T36" fmla="*/ 17 w 19"/>
              <a:gd name="T37" fmla="*/ 18 h 33"/>
              <a:gd name="T38" fmla="*/ 17 w 19"/>
              <a:gd name="T39" fmla="*/ 17 h 33"/>
              <a:gd name="T40" fmla="*/ 15 w 19"/>
              <a:gd name="T41" fmla="*/ 13 h 33"/>
              <a:gd name="T42" fmla="*/ 13 w 19"/>
              <a:gd name="T43" fmla="*/ 11 h 33"/>
              <a:gd name="T44" fmla="*/ 11 w 19"/>
              <a:gd name="T45" fmla="*/ 9 h 33"/>
              <a:gd name="T46" fmla="*/ 9 w 19"/>
              <a:gd name="T47" fmla="*/ 7 h 33"/>
              <a:gd name="T48" fmla="*/ 7 w 19"/>
              <a:gd name="T49" fmla="*/ 6 h 33"/>
              <a:gd name="T50" fmla="*/ 4 w 19"/>
              <a:gd name="T51" fmla="*/ 4 h 33"/>
              <a:gd name="T52" fmla="*/ 2 w 19"/>
              <a:gd name="T53" fmla="*/ 2 h 33"/>
              <a:gd name="T54" fmla="*/ 0 w 19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29"/>
                </a:lnTo>
                <a:lnTo>
                  <a:pt x="6" y="31"/>
                </a:lnTo>
                <a:lnTo>
                  <a:pt x="7" y="33"/>
                </a:lnTo>
                <a:lnTo>
                  <a:pt x="11" y="33"/>
                </a:lnTo>
                <a:lnTo>
                  <a:pt x="13" y="33"/>
                </a:lnTo>
                <a:lnTo>
                  <a:pt x="15" y="31"/>
                </a:lnTo>
                <a:lnTo>
                  <a:pt x="17" y="29"/>
                </a:lnTo>
                <a:lnTo>
                  <a:pt x="19" y="28"/>
                </a:lnTo>
                <a:lnTo>
                  <a:pt x="19" y="22"/>
                </a:lnTo>
                <a:lnTo>
                  <a:pt x="17" y="18"/>
                </a:lnTo>
                <a:lnTo>
                  <a:pt x="17" y="17"/>
                </a:lnTo>
                <a:lnTo>
                  <a:pt x="15" y="13"/>
                </a:lnTo>
                <a:lnTo>
                  <a:pt x="13" y="11"/>
                </a:lnTo>
                <a:lnTo>
                  <a:pt x="11" y="9"/>
                </a:lnTo>
                <a:lnTo>
                  <a:pt x="9" y="7"/>
                </a:lnTo>
                <a:lnTo>
                  <a:pt x="7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71" name="Freeform 127"/>
          <p:cNvSpPr>
            <a:spLocks/>
          </p:cNvSpPr>
          <p:nvPr/>
        </p:nvSpPr>
        <p:spPr bwMode="auto">
          <a:xfrm>
            <a:off x="8031163" y="3663950"/>
            <a:ext cx="12700" cy="25400"/>
          </a:xfrm>
          <a:custGeom>
            <a:avLst/>
            <a:gdLst>
              <a:gd name="T0" fmla="*/ 0 w 19"/>
              <a:gd name="T1" fmla="*/ 0 h 33"/>
              <a:gd name="T2" fmla="*/ 0 w 19"/>
              <a:gd name="T3" fmla="*/ 3 h 33"/>
              <a:gd name="T4" fmla="*/ 0 w 19"/>
              <a:gd name="T5" fmla="*/ 5 h 33"/>
              <a:gd name="T6" fmla="*/ 0 w 19"/>
              <a:gd name="T7" fmla="*/ 9 h 33"/>
              <a:gd name="T8" fmla="*/ 0 w 19"/>
              <a:gd name="T9" fmla="*/ 13 h 33"/>
              <a:gd name="T10" fmla="*/ 0 w 19"/>
              <a:gd name="T11" fmla="*/ 16 h 33"/>
              <a:gd name="T12" fmla="*/ 2 w 19"/>
              <a:gd name="T13" fmla="*/ 20 h 33"/>
              <a:gd name="T14" fmla="*/ 2 w 19"/>
              <a:gd name="T15" fmla="*/ 22 h 33"/>
              <a:gd name="T16" fmla="*/ 4 w 19"/>
              <a:gd name="T17" fmla="*/ 26 h 33"/>
              <a:gd name="T18" fmla="*/ 4 w 19"/>
              <a:gd name="T19" fmla="*/ 29 h 33"/>
              <a:gd name="T20" fmla="*/ 6 w 19"/>
              <a:gd name="T21" fmla="*/ 31 h 33"/>
              <a:gd name="T22" fmla="*/ 7 w 19"/>
              <a:gd name="T23" fmla="*/ 33 h 33"/>
              <a:gd name="T24" fmla="*/ 11 w 19"/>
              <a:gd name="T25" fmla="*/ 33 h 33"/>
              <a:gd name="T26" fmla="*/ 13 w 19"/>
              <a:gd name="T27" fmla="*/ 33 h 33"/>
              <a:gd name="T28" fmla="*/ 15 w 19"/>
              <a:gd name="T29" fmla="*/ 31 h 33"/>
              <a:gd name="T30" fmla="*/ 17 w 19"/>
              <a:gd name="T31" fmla="*/ 29 h 33"/>
              <a:gd name="T32" fmla="*/ 19 w 19"/>
              <a:gd name="T33" fmla="*/ 27 h 33"/>
              <a:gd name="T34" fmla="*/ 19 w 19"/>
              <a:gd name="T35" fmla="*/ 22 h 33"/>
              <a:gd name="T36" fmla="*/ 17 w 19"/>
              <a:gd name="T37" fmla="*/ 18 h 33"/>
              <a:gd name="T38" fmla="*/ 17 w 19"/>
              <a:gd name="T39" fmla="*/ 16 h 33"/>
              <a:gd name="T40" fmla="*/ 15 w 19"/>
              <a:gd name="T41" fmla="*/ 13 h 33"/>
              <a:gd name="T42" fmla="*/ 13 w 19"/>
              <a:gd name="T43" fmla="*/ 11 h 33"/>
              <a:gd name="T44" fmla="*/ 11 w 19"/>
              <a:gd name="T45" fmla="*/ 9 h 33"/>
              <a:gd name="T46" fmla="*/ 9 w 19"/>
              <a:gd name="T47" fmla="*/ 7 h 33"/>
              <a:gd name="T48" fmla="*/ 7 w 19"/>
              <a:gd name="T49" fmla="*/ 5 h 33"/>
              <a:gd name="T50" fmla="*/ 4 w 19"/>
              <a:gd name="T51" fmla="*/ 3 h 33"/>
              <a:gd name="T52" fmla="*/ 2 w 19"/>
              <a:gd name="T53" fmla="*/ 2 h 33"/>
              <a:gd name="T54" fmla="*/ 0 w 19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29"/>
                </a:lnTo>
                <a:lnTo>
                  <a:pt x="6" y="31"/>
                </a:lnTo>
                <a:lnTo>
                  <a:pt x="7" y="33"/>
                </a:lnTo>
                <a:lnTo>
                  <a:pt x="11" y="33"/>
                </a:lnTo>
                <a:lnTo>
                  <a:pt x="13" y="33"/>
                </a:lnTo>
                <a:lnTo>
                  <a:pt x="15" y="31"/>
                </a:lnTo>
                <a:lnTo>
                  <a:pt x="17" y="29"/>
                </a:lnTo>
                <a:lnTo>
                  <a:pt x="19" y="27"/>
                </a:lnTo>
                <a:lnTo>
                  <a:pt x="19" y="22"/>
                </a:lnTo>
                <a:lnTo>
                  <a:pt x="17" y="18"/>
                </a:lnTo>
                <a:lnTo>
                  <a:pt x="17" y="16"/>
                </a:lnTo>
                <a:lnTo>
                  <a:pt x="15" y="13"/>
                </a:lnTo>
                <a:lnTo>
                  <a:pt x="13" y="11"/>
                </a:lnTo>
                <a:lnTo>
                  <a:pt x="11" y="9"/>
                </a:lnTo>
                <a:lnTo>
                  <a:pt x="9" y="7"/>
                </a:lnTo>
                <a:lnTo>
                  <a:pt x="7" y="5"/>
                </a:lnTo>
                <a:lnTo>
                  <a:pt x="4" y="3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72" name="Freeform 128"/>
          <p:cNvSpPr>
            <a:spLocks/>
          </p:cNvSpPr>
          <p:nvPr/>
        </p:nvSpPr>
        <p:spPr bwMode="auto">
          <a:xfrm>
            <a:off x="8031163" y="3663950"/>
            <a:ext cx="12700" cy="25400"/>
          </a:xfrm>
          <a:custGeom>
            <a:avLst/>
            <a:gdLst>
              <a:gd name="T0" fmla="*/ 0 w 19"/>
              <a:gd name="T1" fmla="*/ 0 h 33"/>
              <a:gd name="T2" fmla="*/ 0 w 19"/>
              <a:gd name="T3" fmla="*/ 3 h 33"/>
              <a:gd name="T4" fmla="*/ 0 w 19"/>
              <a:gd name="T5" fmla="*/ 5 h 33"/>
              <a:gd name="T6" fmla="*/ 0 w 19"/>
              <a:gd name="T7" fmla="*/ 9 h 33"/>
              <a:gd name="T8" fmla="*/ 0 w 19"/>
              <a:gd name="T9" fmla="*/ 13 h 33"/>
              <a:gd name="T10" fmla="*/ 0 w 19"/>
              <a:gd name="T11" fmla="*/ 16 h 33"/>
              <a:gd name="T12" fmla="*/ 2 w 19"/>
              <a:gd name="T13" fmla="*/ 20 h 33"/>
              <a:gd name="T14" fmla="*/ 2 w 19"/>
              <a:gd name="T15" fmla="*/ 22 h 33"/>
              <a:gd name="T16" fmla="*/ 4 w 19"/>
              <a:gd name="T17" fmla="*/ 26 h 33"/>
              <a:gd name="T18" fmla="*/ 4 w 19"/>
              <a:gd name="T19" fmla="*/ 29 h 33"/>
              <a:gd name="T20" fmla="*/ 6 w 19"/>
              <a:gd name="T21" fmla="*/ 31 h 33"/>
              <a:gd name="T22" fmla="*/ 7 w 19"/>
              <a:gd name="T23" fmla="*/ 33 h 33"/>
              <a:gd name="T24" fmla="*/ 11 w 19"/>
              <a:gd name="T25" fmla="*/ 33 h 33"/>
              <a:gd name="T26" fmla="*/ 13 w 19"/>
              <a:gd name="T27" fmla="*/ 33 h 33"/>
              <a:gd name="T28" fmla="*/ 15 w 19"/>
              <a:gd name="T29" fmla="*/ 31 h 33"/>
              <a:gd name="T30" fmla="*/ 17 w 19"/>
              <a:gd name="T31" fmla="*/ 29 h 33"/>
              <a:gd name="T32" fmla="*/ 19 w 19"/>
              <a:gd name="T33" fmla="*/ 27 h 33"/>
              <a:gd name="T34" fmla="*/ 19 w 19"/>
              <a:gd name="T35" fmla="*/ 22 h 33"/>
              <a:gd name="T36" fmla="*/ 17 w 19"/>
              <a:gd name="T37" fmla="*/ 18 h 33"/>
              <a:gd name="T38" fmla="*/ 17 w 19"/>
              <a:gd name="T39" fmla="*/ 16 h 33"/>
              <a:gd name="T40" fmla="*/ 15 w 19"/>
              <a:gd name="T41" fmla="*/ 13 h 33"/>
              <a:gd name="T42" fmla="*/ 13 w 19"/>
              <a:gd name="T43" fmla="*/ 11 h 33"/>
              <a:gd name="T44" fmla="*/ 11 w 19"/>
              <a:gd name="T45" fmla="*/ 9 h 33"/>
              <a:gd name="T46" fmla="*/ 9 w 19"/>
              <a:gd name="T47" fmla="*/ 7 h 33"/>
              <a:gd name="T48" fmla="*/ 7 w 19"/>
              <a:gd name="T49" fmla="*/ 5 h 33"/>
              <a:gd name="T50" fmla="*/ 4 w 19"/>
              <a:gd name="T51" fmla="*/ 3 h 33"/>
              <a:gd name="T52" fmla="*/ 2 w 19"/>
              <a:gd name="T53" fmla="*/ 2 h 33"/>
              <a:gd name="T54" fmla="*/ 0 w 19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29"/>
                </a:lnTo>
                <a:lnTo>
                  <a:pt x="6" y="31"/>
                </a:lnTo>
                <a:lnTo>
                  <a:pt x="7" y="33"/>
                </a:lnTo>
                <a:lnTo>
                  <a:pt x="11" y="33"/>
                </a:lnTo>
                <a:lnTo>
                  <a:pt x="13" y="33"/>
                </a:lnTo>
                <a:lnTo>
                  <a:pt x="15" y="31"/>
                </a:lnTo>
                <a:lnTo>
                  <a:pt x="17" y="29"/>
                </a:lnTo>
                <a:lnTo>
                  <a:pt x="19" y="27"/>
                </a:lnTo>
                <a:lnTo>
                  <a:pt x="19" y="22"/>
                </a:lnTo>
                <a:lnTo>
                  <a:pt x="17" y="18"/>
                </a:lnTo>
                <a:lnTo>
                  <a:pt x="17" y="16"/>
                </a:lnTo>
                <a:lnTo>
                  <a:pt x="15" y="13"/>
                </a:lnTo>
                <a:lnTo>
                  <a:pt x="13" y="11"/>
                </a:lnTo>
                <a:lnTo>
                  <a:pt x="11" y="9"/>
                </a:lnTo>
                <a:lnTo>
                  <a:pt x="9" y="7"/>
                </a:lnTo>
                <a:lnTo>
                  <a:pt x="7" y="5"/>
                </a:lnTo>
                <a:lnTo>
                  <a:pt x="4" y="3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73" name="Freeform 129"/>
          <p:cNvSpPr>
            <a:spLocks/>
          </p:cNvSpPr>
          <p:nvPr/>
        </p:nvSpPr>
        <p:spPr bwMode="auto">
          <a:xfrm>
            <a:off x="8031163" y="3683000"/>
            <a:ext cx="14287" cy="25400"/>
          </a:xfrm>
          <a:custGeom>
            <a:avLst/>
            <a:gdLst>
              <a:gd name="T0" fmla="*/ 0 w 18"/>
              <a:gd name="T1" fmla="*/ 0 h 33"/>
              <a:gd name="T2" fmla="*/ 0 w 18"/>
              <a:gd name="T3" fmla="*/ 3 h 33"/>
              <a:gd name="T4" fmla="*/ 0 w 18"/>
              <a:gd name="T5" fmla="*/ 5 h 33"/>
              <a:gd name="T6" fmla="*/ 0 w 18"/>
              <a:gd name="T7" fmla="*/ 9 h 33"/>
              <a:gd name="T8" fmla="*/ 0 w 18"/>
              <a:gd name="T9" fmla="*/ 13 h 33"/>
              <a:gd name="T10" fmla="*/ 0 w 18"/>
              <a:gd name="T11" fmla="*/ 16 h 33"/>
              <a:gd name="T12" fmla="*/ 2 w 18"/>
              <a:gd name="T13" fmla="*/ 20 h 33"/>
              <a:gd name="T14" fmla="*/ 2 w 18"/>
              <a:gd name="T15" fmla="*/ 22 h 33"/>
              <a:gd name="T16" fmla="*/ 4 w 18"/>
              <a:gd name="T17" fmla="*/ 25 h 33"/>
              <a:gd name="T18" fmla="*/ 4 w 18"/>
              <a:gd name="T19" fmla="*/ 29 h 33"/>
              <a:gd name="T20" fmla="*/ 5 w 18"/>
              <a:gd name="T21" fmla="*/ 31 h 33"/>
              <a:gd name="T22" fmla="*/ 7 w 18"/>
              <a:gd name="T23" fmla="*/ 33 h 33"/>
              <a:gd name="T24" fmla="*/ 11 w 18"/>
              <a:gd name="T25" fmla="*/ 33 h 33"/>
              <a:gd name="T26" fmla="*/ 13 w 18"/>
              <a:gd name="T27" fmla="*/ 33 h 33"/>
              <a:gd name="T28" fmla="*/ 15 w 18"/>
              <a:gd name="T29" fmla="*/ 31 h 33"/>
              <a:gd name="T30" fmla="*/ 17 w 18"/>
              <a:gd name="T31" fmla="*/ 29 h 33"/>
              <a:gd name="T32" fmla="*/ 18 w 18"/>
              <a:gd name="T33" fmla="*/ 27 h 33"/>
              <a:gd name="T34" fmla="*/ 18 w 18"/>
              <a:gd name="T35" fmla="*/ 22 h 33"/>
              <a:gd name="T36" fmla="*/ 17 w 18"/>
              <a:gd name="T37" fmla="*/ 18 h 33"/>
              <a:gd name="T38" fmla="*/ 17 w 18"/>
              <a:gd name="T39" fmla="*/ 16 h 33"/>
              <a:gd name="T40" fmla="*/ 15 w 18"/>
              <a:gd name="T41" fmla="*/ 13 h 33"/>
              <a:gd name="T42" fmla="*/ 13 w 18"/>
              <a:gd name="T43" fmla="*/ 11 h 33"/>
              <a:gd name="T44" fmla="*/ 11 w 18"/>
              <a:gd name="T45" fmla="*/ 9 h 33"/>
              <a:gd name="T46" fmla="*/ 9 w 18"/>
              <a:gd name="T47" fmla="*/ 7 h 33"/>
              <a:gd name="T48" fmla="*/ 7 w 18"/>
              <a:gd name="T49" fmla="*/ 5 h 33"/>
              <a:gd name="T50" fmla="*/ 4 w 18"/>
              <a:gd name="T51" fmla="*/ 3 h 33"/>
              <a:gd name="T52" fmla="*/ 2 w 18"/>
              <a:gd name="T53" fmla="*/ 2 h 33"/>
              <a:gd name="T54" fmla="*/ 0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5"/>
                </a:lnTo>
                <a:lnTo>
                  <a:pt x="4" y="29"/>
                </a:lnTo>
                <a:lnTo>
                  <a:pt x="5" y="31"/>
                </a:lnTo>
                <a:lnTo>
                  <a:pt x="7" y="33"/>
                </a:lnTo>
                <a:lnTo>
                  <a:pt x="11" y="33"/>
                </a:lnTo>
                <a:lnTo>
                  <a:pt x="13" y="33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8" y="22"/>
                </a:lnTo>
                <a:lnTo>
                  <a:pt x="17" y="18"/>
                </a:lnTo>
                <a:lnTo>
                  <a:pt x="17" y="16"/>
                </a:lnTo>
                <a:lnTo>
                  <a:pt x="15" y="13"/>
                </a:lnTo>
                <a:lnTo>
                  <a:pt x="13" y="11"/>
                </a:lnTo>
                <a:lnTo>
                  <a:pt x="11" y="9"/>
                </a:lnTo>
                <a:lnTo>
                  <a:pt x="9" y="7"/>
                </a:lnTo>
                <a:lnTo>
                  <a:pt x="7" y="5"/>
                </a:lnTo>
                <a:lnTo>
                  <a:pt x="4" y="3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74" name="Freeform 130"/>
          <p:cNvSpPr>
            <a:spLocks/>
          </p:cNvSpPr>
          <p:nvPr/>
        </p:nvSpPr>
        <p:spPr bwMode="auto">
          <a:xfrm>
            <a:off x="8031163" y="3683000"/>
            <a:ext cx="14287" cy="25400"/>
          </a:xfrm>
          <a:custGeom>
            <a:avLst/>
            <a:gdLst>
              <a:gd name="T0" fmla="*/ 0 w 18"/>
              <a:gd name="T1" fmla="*/ 0 h 33"/>
              <a:gd name="T2" fmla="*/ 0 w 18"/>
              <a:gd name="T3" fmla="*/ 3 h 33"/>
              <a:gd name="T4" fmla="*/ 0 w 18"/>
              <a:gd name="T5" fmla="*/ 5 h 33"/>
              <a:gd name="T6" fmla="*/ 0 w 18"/>
              <a:gd name="T7" fmla="*/ 9 h 33"/>
              <a:gd name="T8" fmla="*/ 0 w 18"/>
              <a:gd name="T9" fmla="*/ 13 h 33"/>
              <a:gd name="T10" fmla="*/ 0 w 18"/>
              <a:gd name="T11" fmla="*/ 16 h 33"/>
              <a:gd name="T12" fmla="*/ 2 w 18"/>
              <a:gd name="T13" fmla="*/ 20 h 33"/>
              <a:gd name="T14" fmla="*/ 2 w 18"/>
              <a:gd name="T15" fmla="*/ 22 h 33"/>
              <a:gd name="T16" fmla="*/ 4 w 18"/>
              <a:gd name="T17" fmla="*/ 25 h 33"/>
              <a:gd name="T18" fmla="*/ 4 w 18"/>
              <a:gd name="T19" fmla="*/ 29 h 33"/>
              <a:gd name="T20" fmla="*/ 5 w 18"/>
              <a:gd name="T21" fmla="*/ 31 h 33"/>
              <a:gd name="T22" fmla="*/ 7 w 18"/>
              <a:gd name="T23" fmla="*/ 33 h 33"/>
              <a:gd name="T24" fmla="*/ 11 w 18"/>
              <a:gd name="T25" fmla="*/ 33 h 33"/>
              <a:gd name="T26" fmla="*/ 13 w 18"/>
              <a:gd name="T27" fmla="*/ 33 h 33"/>
              <a:gd name="T28" fmla="*/ 15 w 18"/>
              <a:gd name="T29" fmla="*/ 31 h 33"/>
              <a:gd name="T30" fmla="*/ 17 w 18"/>
              <a:gd name="T31" fmla="*/ 29 h 33"/>
              <a:gd name="T32" fmla="*/ 18 w 18"/>
              <a:gd name="T33" fmla="*/ 27 h 33"/>
              <a:gd name="T34" fmla="*/ 18 w 18"/>
              <a:gd name="T35" fmla="*/ 22 h 33"/>
              <a:gd name="T36" fmla="*/ 17 w 18"/>
              <a:gd name="T37" fmla="*/ 18 h 33"/>
              <a:gd name="T38" fmla="*/ 17 w 18"/>
              <a:gd name="T39" fmla="*/ 16 h 33"/>
              <a:gd name="T40" fmla="*/ 15 w 18"/>
              <a:gd name="T41" fmla="*/ 13 h 33"/>
              <a:gd name="T42" fmla="*/ 13 w 18"/>
              <a:gd name="T43" fmla="*/ 11 h 33"/>
              <a:gd name="T44" fmla="*/ 11 w 18"/>
              <a:gd name="T45" fmla="*/ 9 h 33"/>
              <a:gd name="T46" fmla="*/ 9 w 18"/>
              <a:gd name="T47" fmla="*/ 7 h 33"/>
              <a:gd name="T48" fmla="*/ 7 w 18"/>
              <a:gd name="T49" fmla="*/ 5 h 33"/>
              <a:gd name="T50" fmla="*/ 4 w 18"/>
              <a:gd name="T51" fmla="*/ 3 h 33"/>
              <a:gd name="T52" fmla="*/ 2 w 18"/>
              <a:gd name="T53" fmla="*/ 2 h 33"/>
              <a:gd name="T54" fmla="*/ 0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5"/>
                </a:lnTo>
                <a:lnTo>
                  <a:pt x="4" y="29"/>
                </a:lnTo>
                <a:lnTo>
                  <a:pt x="5" y="31"/>
                </a:lnTo>
                <a:lnTo>
                  <a:pt x="7" y="33"/>
                </a:lnTo>
                <a:lnTo>
                  <a:pt x="11" y="33"/>
                </a:lnTo>
                <a:lnTo>
                  <a:pt x="13" y="33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8" y="22"/>
                </a:lnTo>
                <a:lnTo>
                  <a:pt x="17" y="18"/>
                </a:lnTo>
                <a:lnTo>
                  <a:pt x="17" y="16"/>
                </a:lnTo>
                <a:lnTo>
                  <a:pt x="15" y="13"/>
                </a:lnTo>
                <a:lnTo>
                  <a:pt x="13" y="11"/>
                </a:lnTo>
                <a:lnTo>
                  <a:pt x="11" y="9"/>
                </a:lnTo>
                <a:lnTo>
                  <a:pt x="9" y="7"/>
                </a:lnTo>
                <a:lnTo>
                  <a:pt x="7" y="5"/>
                </a:lnTo>
                <a:lnTo>
                  <a:pt x="4" y="3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75" name="Freeform 131"/>
          <p:cNvSpPr>
            <a:spLocks/>
          </p:cNvSpPr>
          <p:nvPr/>
        </p:nvSpPr>
        <p:spPr bwMode="auto">
          <a:xfrm>
            <a:off x="8031163" y="3703638"/>
            <a:ext cx="15875" cy="25400"/>
          </a:xfrm>
          <a:custGeom>
            <a:avLst/>
            <a:gdLst>
              <a:gd name="T0" fmla="*/ 0 w 18"/>
              <a:gd name="T1" fmla="*/ 0 h 34"/>
              <a:gd name="T2" fmla="*/ 0 w 18"/>
              <a:gd name="T3" fmla="*/ 4 h 34"/>
              <a:gd name="T4" fmla="*/ 0 w 18"/>
              <a:gd name="T5" fmla="*/ 6 h 34"/>
              <a:gd name="T6" fmla="*/ 0 w 18"/>
              <a:gd name="T7" fmla="*/ 10 h 34"/>
              <a:gd name="T8" fmla="*/ 0 w 18"/>
              <a:gd name="T9" fmla="*/ 13 h 34"/>
              <a:gd name="T10" fmla="*/ 0 w 18"/>
              <a:gd name="T11" fmla="*/ 17 h 34"/>
              <a:gd name="T12" fmla="*/ 2 w 18"/>
              <a:gd name="T13" fmla="*/ 21 h 34"/>
              <a:gd name="T14" fmla="*/ 2 w 18"/>
              <a:gd name="T15" fmla="*/ 23 h 34"/>
              <a:gd name="T16" fmla="*/ 3 w 18"/>
              <a:gd name="T17" fmla="*/ 26 h 34"/>
              <a:gd name="T18" fmla="*/ 3 w 18"/>
              <a:gd name="T19" fmla="*/ 30 h 34"/>
              <a:gd name="T20" fmla="*/ 5 w 18"/>
              <a:gd name="T21" fmla="*/ 32 h 34"/>
              <a:gd name="T22" fmla="*/ 7 w 18"/>
              <a:gd name="T23" fmla="*/ 34 h 34"/>
              <a:gd name="T24" fmla="*/ 11 w 18"/>
              <a:gd name="T25" fmla="*/ 34 h 34"/>
              <a:gd name="T26" fmla="*/ 13 w 18"/>
              <a:gd name="T27" fmla="*/ 34 h 34"/>
              <a:gd name="T28" fmla="*/ 15 w 18"/>
              <a:gd name="T29" fmla="*/ 32 h 34"/>
              <a:gd name="T30" fmla="*/ 16 w 18"/>
              <a:gd name="T31" fmla="*/ 30 h 34"/>
              <a:gd name="T32" fmla="*/ 18 w 18"/>
              <a:gd name="T33" fmla="*/ 28 h 34"/>
              <a:gd name="T34" fmla="*/ 18 w 18"/>
              <a:gd name="T35" fmla="*/ 23 h 34"/>
              <a:gd name="T36" fmla="*/ 16 w 18"/>
              <a:gd name="T37" fmla="*/ 19 h 34"/>
              <a:gd name="T38" fmla="*/ 16 w 18"/>
              <a:gd name="T39" fmla="*/ 17 h 34"/>
              <a:gd name="T40" fmla="*/ 15 w 18"/>
              <a:gd name="T41" fmla="*/ 13 h 34"/>
              <a:gd name="T42" fmla="*/ 13 w 18"/>
              <a:gd name="T43" fmla="*/ 11 h 34"/>
              <a:gd name="T44" fmla="*/ 11 w 18"/>
              <a:gd name="T45" fmla="*/ 10 h 34"/>
              <a:gd name="T46" fmla="*/ 9 w 18"/>
              <a:gd name="T47" fmla="*/ 8 h 34"/>
              <a:gd name="T48" fmla="*/ 7 w 18"/>
              <a:gd name="T49" fmla="*/ 6 h 34"/>
              <a:gd name="T50" fmla="*/ 3 w 18"/>
              <a:gd name="T51" fmla="*/ 4 h 34"/>
              <a:gd name="T52" fmla="*/ 2 w 18"/>
              <a:gd name="T53" fmla="*/ 2 h 34"/>
              <a:gd name="T54" fmla="*/ 0 w 18"/>
              <a:gd name="T55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4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10"/>
                </a:lnTo>
                <a:lnTo>
                  <a:pt x="0" y="13"/>
                </a:lnTo>
                <a:lnTo>
                  <a:pt x="0" y="17"/>
                </a:lnTo>
                <a:lnTo>
                  <a:pt x="2" y="21"/>
                </a:lnTo>
                <a:lnTo>
                  <a:pt x="2" y="23"/>
                </a:lnTo>
                <a:lnTo>
                  <a:pt x="3" y="26"/>
                </a:lnTo>
                <a:lnTo>
                  <a:pt x="3" y="30"/>
                </a:lnTo>
                <a:lnTo>
                  <a:pt x="5" y="32"/>
                </a:lnTo>
                <a:lnTo>
                  <a:pt x="7" y="34"/>
                </a:lnTo>
                <a:lnTo>
                  <a:pt x="11" y="34"/>
                </a:lnTo>
                <a:lnTo>
                  <a:pt x="13" y="34"/>
                </a:lnTo>
                <a:lnTo>
                  <a:pt x="15" y="32"/>
                </a:lnTo>
                <a:lnTo>
                  <a:pt x="16" y="30"/>
                </a:lnTo>
                <a:lnTo>
                  <a:pt x="18" y="28"/>
                </a:lnTo>
                <a:lnTo>
                  <a:pt x="18" y="23"/>
                </a:lnTo>
                <a:lnTo>
                  <a:pt x="16" y="19"/>
                </a:lnTo>
                <a:lnTo>
                  <a:pt x="16" y="17"/>
                </a:lnTo>
                <a:lnTo>
                  <a:pt x="15" y="13"/>
                </a:lnTo>
                <a:lnTo>
                  <a:pt x="13" y="11"/>
                </a:lnTo>
                <a:lnTo>
                  <a:pt x="11" y="10"/>
                </a:lnTo>
                <a:lnTo>
                  <a:pt x="9" y="8"/>
                </a:lnTo>
                <a:lnTo>
                  <a:pt x="7" y="6"/>
                </a:lnTo>
                <a:lnTo>
                  <a:pt x="3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76" name="Freeform 132"/>
          <p:cNvSpPr>
            <a:spLocks/>
          </p:cNvSpPr>
          <p:nvPr/>
        </p:nvSpPr>
        <p:spPr bwMode="auto">
          <a:xfrm>
            <a:off x="8031163" y="3703638"/>
            <a:ext cx="15875" cy="25400"/>
          </a:xfrm>
          <a:custGeom>
            <a:avLst/>
            <a:gdLst>
              <a:gd name="T0" fmla="*/ 0 w 18"/>
              <a:gd name="T1" fmla="*/ 0 h 34"/>
              <a:gd name="T2" fmla="*/ 0 w 18"/>
              <a:gd name="T3" fmla="*/ 4 h 34"/>
              <a:gd name="T4" fmla="*/ 0 w 18"/>
              <a:gd name="T5" fmla="*/ 6 h 34"/>
              <a:gd name="T6" fmla="*/ 0 w 18"/>
              <a:gd name="T7" fmla="*/ 10 h 34"/>
              <a:gd name="T8" fmla="*/ 0 w 18"/>
              <a:gd name="T9" fmla="*/ 13 h 34"/>
              <a:gd name="T10" fmla="*/ 0 w 18"/>
              <a:gd name="T11" fmla="*/ 17 h 34"/>
              <a:gd name="T12" fmla="*/ 2 w 18"/>
              <a:gd name="T13" fmla="*/ 21 h 34"/>
              <a:gd name="T14" fmla="*/ 2 w 18"/>
              <a:gd name="T15" fmla="*/ 23 h 34"/>
              <a:gd name="T16" fmla="*/ 3 w 18"/>
              <a:gd name="T17" fmla="*/ 26 h 34"/>
              <a:gd name="T18" fmla="*/ 3 w 18"/>
              <a:gd name="T19" fmla="*/ 30 h 34"/>
              <a:gd name="T20" fmla="*/ 5 w 18"/>
              <a:gd name="T21" fmla="*/ 32 h 34"/>
              <a:gd name="T22" fmla="*/ 7 w 18"/>
              <a:gd name="T23" fmla="*/ 34 h 34"/>
              <a:gd name="T24" fmla="*/ 11 w 18"/>
              <a:gd name="T25" fmla="*/ 34 h 34"/>
              <a:gd name="T26" fmla="*/ 13 w 18"/>
              <a:gd name="T27" fmla="*/ 34 h 34"/>
              <a:gd name="T28" fmla="*/ 15 w 18"/>
              <a:gd name="T29" fmla="*/ 32 h 34"/>
              <a:gd name="T30" fmla="*/ 16 w 18"/>
              <a:gd name="T31" fmla="*/ 30 h 34"/>
              <a:gd name="T32" fmla="*/ 18 w 18"/>
              <a:gd name="T33" fmla="*/ 28 h 34"/>
              <a:gd name="T34" fmla="*/ 18 w 18"/>
              <a:gd name="T35" fmla="*/ 23 h 34"/>
              <a:gd name="T36" fmla="*/ 16 w 18"/>
              <a:gd name="T37" fmla="*/ 19 h 34"/>
              <a:gd name="T38" fmla="*/ 16 w 18"/>
              <a:gd name="T39" fmla="*/ 17 h 34"/>
              <a:gd name="T40" fmla="*/ 15 w 18"/>
              <a:gd name="T41" fmla="*/ 13 h 34"/>
              <a:gd name="T42" fmla="*/ 13 w 18"/>
              <a:gd name="T43" fmla="*/ 11 h 34"/>
              <a:gd name="T44" fmla="*/ 11 w 18"/>
              <a:gd name="T45" fmla="*/ 10 h 34"/>
              <a:gd name="T46" fmla="*/ 9 w 18"/>
              <a:gd name="T47" fmla="*/ 8 h 34"/>
              <a:gd name="T48" fmla="*/ 7 w 18"/>
              <a:gd name="T49" fmla="*/ 6 h 34"/>
              <a:gd name="T50" fmla="*/ 3 w 18"/>
              <a:gd name="T51" fmla="*/ 4 h 34"/>
              <a:gd name="T52" fmla="*/ 2 w 18"/>
              <a:gd name="T53" fmla="*/ 2 h 34"/>
              <a:gd name="T54" fmla="*/ 0 w 18"/>
              <a:gd name="T55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4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10"/>
                </a:lnTo>
                <a:lnTo>
                  <a:pt x="0" y="13"/>
                </a:lnTo>
                <a:lnTo>
                  <a:pt x="0" y="17"/>
                </a:lnTo>
                <a:lnTo>
                  <a:pt x="2" y="21"/>
                </a:lnTo>
                <a:lnTo>
                  <a:pt x="2" y="23"/>
                </a:lnTo>
                <a:lnTo>
                  <a:pt x="3" y="26"/>
                </a:lnTo>
                <a:lnTo>
                  <a:pt x="3" y="30"/>
                </a:lnTo>
                <a:lnTo>
                  <a:pt x="5" y="32"/>
                </a:lnTo>
                <a:lnTo>
                  <a:pt x="7" y="34"/>
                </a:lnTo>
                <a:lnTo>
                  <a:pt x="11" y="34"/>
                </a:lnTo>
                <a:lnTo>
                  <a:pt x="13" y="34"/>
                </a:lnTo>
                <a:lnTo>
                  <a:pt x="15" y="32"/>
                </a:lnTo>
                <a:lnTo>
                  <a:pt x="16" y="30"/>
                </a:lnTo>
                <a:lnTo>
                  <a:pt x="18" y="28"/>
                </a:lnTo>
                <a:lnTo>
                  <a:pt x="18" y="23"/>
                </a:lnTo>
                <a:lnTo>
                  <a:pt x="16" y="19"/>
                </a:lnTo>
                <a:lnTo>
                  <a:pt x="16" y="17"/>
                </a:lnTo>
                <a:lnTo>
                  <a:pt x="15" y="13"/>
                </a:lnTo>
                <a:lnTo>
                  <a:pt x="13" y="11"/>
                </a:lnTo>
                <a:lnTo>
                  <a:pt x="11" y="10"/>
                </a:lnTo>
                <a:lnTo>
                  <a:pt x="9" y="8"/>
                </a:lnTo>
                <a:lnTo>
                  <a:pt x="7" y="6"/>
                </a:lnTo>
                <a:lnTo>
                  <a:pt x="3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77" name="Freeform 133"/>
          <p:cNvSpPr>
            <a:spLocks/>
          </p:cNvSpPr>
          <p:nvPr/>
        </p:nvSpPr>
        <p:spPr bwMode="auto">
          <a:xfrm>
            <a:off x="8031163" y="3719513"/>
            <a:ext cx="14287" cy="25400"/>
          </a:xfrm>
          <a:custGeom>
            <a:avLst/>
            <a:gdLst>
              <a:gd name="T0" fmla="*/ 0 w 18"/>
              <a:gd name="T1" fmla="*/ 0 h 33"/>
              <a:gd name="T2" fmla="*/ 0 w 18"/>
              <a:gd name="T3" fmla="*/ 3 h 33"/>
              <a:gd name="T4" fmla="*/ 0 w 18"/>
              <a:gd name="T5" fmla="*/ 5 h 33"/>
              <a:gd name="T6" fmla="*/ 0 w 18"/>
              <a:gd name="T7" fmla="*/ 9 h 33"/>
              <a:gd name="T8" fmla="*/ 0 w 18"/>
              <a:gd name="T9" fmla="*/ 13 h 33"/>
              <a:gd name="T10" fmla="*/ 0 w 18"/>
              <a:gd name="T11" fmla="*/ 16 h 33"/>
              <a:gd name="T12" fmla="*/ 2 w 18"/>
              <a:gd name="T13" fmla="*/ 20 h 33"/>
              <a:gd name="T14" fmla="*/ 2 w 18"/>
              <a:gd name="T15" fmla="*/ 22 h 33"/>
              <a:gd name="T16" fmla="*/ 4 w 18"/>
              <a:gd name="T17" fmla="*/ 25 h 33"/>
              <a:gd name="T18" fmla="*/ 4 w 18"/>
              <a:gd name="T19" fmla="*/ 29 h 33"/>
              <a:gd name="T20" fmla="*/ 5 w 18"/>
              <a:gd name="T21" fmla="*/ 31 h 33"/>
              <a:gd name="T22" fmla="*/ 7 w 18"/>
              <a:gd name="T23" fmla="*/ 33 h 33"/>
              <a:gd name="T24" fmla="*/ 11 w 18"/>
              <a:gd name="T25" fmla="*/ 33 h 33"/>
              <a:gd name="T26" fmla="*/ 13 w 18"/>
              <a:gd name="T27" fmla="*/ 33 h 33"/>
              <a:gd name="T28" fmla="*/ 15 w 18"/>
              <a:gd name="T29" fmla="*/ 31 h 33"/>
              <a:gd name="T30" fmla="*/ 17 w 18"/>
              <a:gd name="T31" fmla="*/ 29 h 33"/>
              <a:gd name="T32" fmla="*/ 18 w 18"/>
              <a:gd name="T33" fmla="*/ 27 h 33"/>
              <a:gd name="T34" fmla="*/ 18 w 18"/>
              <a:gd name="T35" fmla="*/ 22 h 33"/>
              <a:gd name="T36" fmla="*/ 17 w 18"/>
              <a:gd name="T37" fmla="*/ 18 h 33"/>
              <a:gd name="T38" fmla="*/ 17 w 18"/>
              <a:gd name="T39" fmla="*/ 16 h 33"/>
              <a:gd name="T40" fmla="*/ 15 w 18"/>
              <a:gd name="T41" fmla="*/ 13 h 33"/>
              <a:gd name="T42" fmla="*/ 13 w 18"/>
              <a:gd name="T43" fmla="*/ 11 h 33"/>
              <a:gd name="T44" fmla="*/ 11 w 18"/>
              <a:gd name="T45" fmla="*/ 9 h 33"/>
              <a:gd name="T46" fmla="*/ 9 w 18"/>
              <a:gd name="T47" fmla="*/ 7 h 33"/>
              <a:gd name="T48" fmla="*/ 7 w 18"/>
              <a:gd name="T49" fmla="*/ 5 h 33"/>
              <a:gd name="T50" fmla="*/ 4 w 18"/>
              <a:gd name="T51" fmla="*/ 3 h 33"/>
              <a:gd name="T52" fmla="*/ 2 w 18"/>
              <a:gd name="T53" fmla="*/ 2 h 33"/>
              <a:gd name="T54" fmla="*/ 0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5"/>
                </a:lnTo>
                <a:lnTo>
                  <a:pt x="4" y="29"/>
                </a:lnTo>
                <a:lnTo>
                  <a:pt x="5" y="31"/>
                </a:lnTo>
                <a:lnTo>
                  <a:pt x="7" y="33"/>
                </a:lnTo>
                <a:lnTo>
                  <a:pt x="11" y="33"/>
                </a:lnTo>
                <a:lnTo>
                  <a:pt x="13" y="33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8" y="22"/>
                </a:lnTo>
                <a:lnTo>
                  <a:pt x="17" y="18"/>
                </a:lnTo>
                <a:lnTo>
                  <a:pt x="17" y="16"/>
                </a:lnTo>
                <a:lnTo>
                  <a:pt x="15" y="13"/>
                </a:lnTo>
                <a:lnTo>
                  <a:pt x="13" y="11"/>
                </a:lnTo>
                <a:lnTo>
                  <a:pt x="11" y="9"/>
                </a:lnTo>
                <a:lnTo>
                  <a:pt x="9" y="7"/>
                </a:lnTo>
                <a:lnTo>
                  <a:pt x="7" y="5"/>
                </a:lnTo>
                <a:lnTo>
                  <a:pt x="4" y="3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78" name="Freeform 134"/>
          <p:cNvSpPr>
            <a:spLocks/>
          </p:cNvSpPr>
          <p:nvPr/>
        </p:nvSpPr>
        <p:spPr bwMode="auto">
          <a:xfrm>
            <a:off x="8031163" y="3719513"/>
            <a:ext cx="14287" cy="25400"/>
          </a:xfrm>
          <a:custGeom>
            <a:avLst/>
            <a:gdLst>
              <a:gd name="T0" fmla="*/ 0 w 18"/>
              <a:gd name="T1" fmla="*/ 0 h 33"/>
              <a:gd name="T2" fmla="*/ 0 w 18"/>
              <a:gd name="T3" fmla="*/ 3 h 33"/>
              <a:gd name="T4" fmla="*/ 0 w 18"/>
              <a:gd name="T5" fmla="*/ 5 h 33"/>
              <a:gd name="T6" fmla="*/ 0 w 18"/>
              <a:gd name="T7" fmla="*/ 9 h 33"/>
              <a:gd name="T8" fmla="*/ 0 w 18"/>
              <a:gd name="T9" fmla="*/ 13 h 33"/>
              <a:gd name="T10" fmla="*/ 0 w 18"/>
              <a:gd name="T11" fmla="*/ 16 h 33"/>
              <a:gd name="T12" fmla="*/ 2 w 18"/>
              <a:gd name="T13" fmla="*/ 20 h 33"/>
              <a:gd name="T14" fmla="*/ 2 w 18"/>
              <a:gd name="T15" fmla="*/ 22 h 33"/>
              <a:gd name="T16" fmla="*/ 4 w 18"/>
              <a:gd name="T17" fmla="*/ 25 h 33"/>
              <a:gd name="T18" fmla="*/ 4 w 18"/>
              <a:gd name="T19" fmla="*/ 29 h 33"/>
              <a:gd name="T20" fmla="*/ 5 w 18"/>
              <a:gd name="T21" fmla="*/ 31 h 33"/>
              <a:gd name="T22" fmla="*/ 7 w 18"/>
              <a:gd name="T23" fmla="*/ 33 h 33"/>
              <a:gd name="T24" fmla="*/ 11 w 18"/>
              <a:gd name="T25" fmla="*/ 33 h 33"/>
              <a:gd name="T26" fmla="*/ 13 w 18"/>
              <a:gd name="T27" fmla="*/ 33 h 33"/>
              <a:gd name="T28" fmla="*/ 15 w 18"/>
              <a:gd name="T29" fmla="*/ 31 h 33"/>
              <a:gd name="T30" fmla="*/ 17 w 18"/>
              <a:gd name="T31" fmla="*/ 29 h 33"/>
              <a:gd name="T32" fmla="*/ 18 w 18"/>
              <a:gd name="T33" fmla="*/ 27 h 33"/>
              <a:gd name="T34" fmla="*/ 18 w 18"/>
              <a:gd name="T35" fmla="*/ 22 h 33"/>
              <a:gd name="T36" fmla="*/ 17 w 18"/>
              <a:gd name="T37" fmla="*/ 18 h 33"/>
              <a:gd name="T38" fmla="*/ 17 w 18"/>
              <a:gd name="T39" fmla="*/ 16 h 33"/>
              <a:gd name="T40" fmla="*/ 15 w 18"/>
              <a:gd name="T41" fmla="*/ 13 h 33"/>
              <a:gd name="T42" fmla="*/ 13 w 18"/>
              <a:gd name="T43" fmla="*/ 11 h 33"/>
              <a:gd name="T44" fmla="*/ 11 w 18"/>
              <a:gd name="T45" fmla="*/ 9 h 33"/>
              <a:gd name="T46" fmla="*/ 9 w 18"/>
              <a:gd name="T47" fmla="*/ 7 h 33"/>
              <a:gd name="T48" fmla="*/ 7 w 18"/>
              <a:gd name="T49" fmla="*/ 5 h 33"/>
              <a:gd name="T50" fmla="*/ 4 w 18"/>
              <a:gd name="T51" fmla="*/ 3 h 33"/>
              <a:gd name="T52" fmla="*/ 2 w 18"/>
              <a:gd name="T53" fmla="*/ 2 h 33"/>
              <a:gd name="T54" fmla="*/ 0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5"/>
                </a:lnTo>
                <a:lnTo>
                  <a:pt x="4" y="29"/>
                </a:lnTo>
                <a:lnTo>
                  <a:pt x="5" y="31"/>
                </a:lnTo>
                <a:lnTo>
                  <a:pt x="7" y="33"/>
                </a:lnTo>
                <a:lnTo>
                  <a:pt x="11" y="33"/>
                </a:lnTo>
                <a:lnTo>
                  <a:pt x="13" y="33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8" y="22"/>
                </a:lnTo>
                <a:lnTo>
                  <a:pt x="17" y="18"/>
                </a:lnTo>
                <a:lnTo>
                  <a:pt x="17" y="16"/>
                </a:lnTo>
                <a:lnTo>
                  <a:pt x="15" y="13"/>
                </a:lnTo>
                <a:lnTo>
                  <a:pt x="13" y="11"/>
                </a:lnTo>
                <a:lnTo>
                  <a:pt x="11" y="9"/>
                </a:lnTo>
                <a:lnTo>
                  <a:pt x="9" y="7"/>
                </a:lnTo>
                <a:lnTo>
                  <a:pt x="7" y="5"/>
                </a:lnTo>
                <a:lnTo>
                  <a:pt x="4" y="3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79" name="Freeform 135"/>
          <p:cNvSpPr>
            <a:spLocks/>
          </p:cNvSpPr>
          <p:nvPr/>
        </p:nvSpPr>
        <p:spPr bwMode="auto">
          <a:xfrm>
            <a:off x="8031163" y="3740150"/>
            <a:ext cx="14287" cy="25400"/>
          </a:xfrm>
          <a:custGeom>
            <a:avLst/>
            <a:gdLst>
              <a:gd name="T0" fmla="*/ 0 w 18"/>
              <a:gd name="T1" fmla="*/ 0 h 34"/>
              <a:gd name="T2" fmla="*/ 0 w 18"/>
              <a:gd name="T3" fmla="*/ 4 h 34"/>
              <a:gd name="T4" fmla="*/ 0 w 18"/>
              <a:gd name="T5" fmla="*/ 6 h 34"/>
              <a:gd name="T6" fmla="*/ 0 w 18"/>
              <a:gd name="T7" fmla="*/ 10 h 34"/>
              <a:gd name="T8" fmla="*/ 0 w 18"/>
              <a:gd name="T9" fmla="*/ 13 h 34"/>
              <a:gd name="T10" fmla="*/ 0 w 18"/>
              <a:gd name="T11" fmla="*/ 17 h 34"/>
              <a:gd name="T12" fmla="*/ 2 w 18"/>
              <a:gd name="T13" fmla="*/ 21 h 34"/>
              <a:gd name="T14" fmla="*/ 2 w 18"/>
              <a:gd name="T15" fmla="*/ 22 h 34"/>
              <a:gd name="T16" fmla="*/ 4 w 18"/>
              <a:gd name="T17" fmla="*/ 26 h 34"/>
              <a:gd name="T18" fmla="*/ 4 w 18"/>
              <a:gd name="T19" fmla="*/ 30 h 34"/>
              <a:gd name="T20" fmla="*/ 5 w 18"/>
              <a:gd name="T21" fmla="*/ 32 h 34"/>
              <a:gd name="T22" fmla="*/ 7 w 18"/>
              <a:gd name="T23" fmla="*/ 34 h 34"/>
              <a:gd name="T24" fmla="*/ 11 w 18"/>
              <a:gd name="T25" fmla="*/ 34 h 34"/>
              <a:gd name="T26" fmla="*/ 13 w 18"/>
              <a:gd name="T27" fmla="*/ 34 h 34"/>
              <a:gd name="T28" fmla="*/ 15 w 18"/>
              <a:gd name="T29" fmla="*/ 32 h 34"/>
              <a:gd name="T30" fmla="*/ 17 w 18"/>
              <a:gd name="T31" fmla="*/ 30 h 34"/>
              <a:gd name="T32" fmla="*/ 18 w 18"/>
              <a:gd name="T33" fmla="*/ 28 h 34"/>
              <a:gd name="T34" fmla="*/ 18 w 18"/>
              <a:gd name="T35" fmla="*/ 22 h 34"/>
              <a:gd name="T36" fmla="*/ 17 w 18"/>
              <a:gd name="T37" fmla="*/ 19 h 34"/>
              <a:gd name="T38" fmla="*/ 17 w 18"/>
              <a:gd name="T39" fmla="*/ 17 h 34"/>
              <a:gd name="T40" fmla="*/ 15 w 18"/>
              <a:gd name="T41" fmla="*/ 13 h 34"/>
              <a:gd name="T42" fmla="*/ 13 w 18"/>
              <a:gd name="T43" fmla="*/ 11 h 34"/>
              <a:gd name="T44" fmla="*/ 11 w 18"/>
              <a:gd name="T45" fmla="*/ 10 h 34"/>
              <a:gd name="T46" fmla="*/ 9 w 18"/>
              <a:gd name="T47" fmla="*/ 8 h 34"/>
              <a:gd name="T48" fmla="*/ 7 w 18"/>
              <a:gd name="T49" fmla="*/ 6 h 34"/>
              <a:gd name="T50" fmla="*/ 4 w 18"/>
              <a:gd name="T51" fmla="*/ 4 h 34"/>
              <a:gd name="T52" fmla="*/ 2 w 18"/>
              <a:gd name="T53" fmla="*/ 2 h 34"/>
              <a:gd name="T54" fmla="*/ 0 w 18"/>
              <a:gd name="T55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4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10"/>
                </a:lnTo>
                <a:lnTo>
                  <a:pt x="0" y="13"/>
                </a:lnTo>
                <a:lnTo>
                  <a:pt x="0" y="17"/>
                </a:lnTo>
                <a:lnTo>
                  <a:pt x="2" y="21"/>
                </a:lnTo>
                <a:lnTo>
                  <a:pt x="2" y="22"/>
                </a:lnTo>
                <a:lnTo>
                  <a:pt x="4" y="26"/>
                </a:lnTo>
                <a:lnTo>
                  <a:pt x="4" y="30"/>
                </a:lnTo>
                <a:lnTo>
                  <a:pt x="5" y="32"/>
                </a:lnTo>
                <a:lnTo>
                  <a:pt x="7" y="34"/>
                </a:lnTo>
                <a:lnTo>
                  <a:pt x="11" y="34"/>
                </a:lnTo>
                <a:lnTo>
                  <a:pt x="13" y="34"/>
                </a:lnTo>
                <a:lnTo>
                  <a:pt x="15" y="32"/>
                </a:lnTo>
                <a:lnTo>
                  <a:pt x="17" y="30"/>
                </a:lnTo>
                <a:lnTo>
                  <a:pt x="18" y="28"/>
                </a:lnTo>
                <a:lnTo>
                  <a:pt x="18" y="22"/>
                </a:lnTo>
                <a:lnTo>
                  <a:pt x="17" y="19"/>
                </a:lnTo>
                <a:lnTo>
                  <a:pt x="17" y="17"/>
                </a:lnTo>
                <a:lnTo>
                  <a:pt x="15" y="13"/>
                </a:lnTo>
                <a:lnTo>
                  <a:pt x="13" y="11"/>
                </a:lnTo>
                <a:lnTo>
                  <a:pt x="11" y="10"/>
                </a:lnTo>
                <a:lnTo>
                  <a:pt x="9" y="8"/>
                </a:lnTo>
                <a:lnTo>
                  <a:pt x="7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80" name="Freeform 136"/>
          <p:cNvSpPr>
            <a:spLocks/>
          </p:cNvSpPr>
          <p:nvPr/>
        </p:nvSpPr>
        <p:spPr bwMode="auto">
          <a:xfrm>
            <a:off x="8031163" y="3740150"/>
            <a:ext cx="14287" cy="25400"/>
          </a:xfrm>
          <a:custGeom>
            <a:avLst/>
            <a:gdLst>
              <a:gd name="T0" fmla="*/ 0 w 18"/>
              <a:gd name="T1" fmla="*/ 0 h 34"/>
              <a:gd name="T2" fmla="*/ 0 w 18"/>
              <a:gd name="T3" fmla="*/ 4 h 34"/>
              <a:gd name="T4" fmla="*/ 0 w 18"/>
              <a:gd name="T5" fmla="*/ 6 h 34"/>
              <a:gd name="T6" fmla="*/ 0 w 18"/>
              <a:gd name="T7" fmla="*/ 10 h 34"/>
              <a:gd name="T8" fmla="*/ 0 w 18"/>
              <a:gd name="T9" fmla="*/ 13 h 34"/>
              <a:gd name="T10" fmla="*/ 0 w 18"/>
              <a:gd name="T11" fmla="*/ 17 h 34"/>
              <a:gd name="T12" fmla="*/ 2 w 18"/>
              <a:gd name="T13" fmla="*/ 21 h 34"/>
              <a:gd name="T14" fmla="*/ 2 w 18"/>
              <a:gd name="T15" fmla="*/ 22 h 34"/>
              <a:gd name="T16" fmla="*/ 4 w 18"/>
              <a:gd name="T17" fmla="*/ 26 h 34"/>
              <a:gd name="T18" fmla="*/ 4 w 18"/>
              <a:gd name="T19" fmla="*/ 30 h 34"/>
              <a:gd name="T20" fmla="*/ 5 w 18"/>
              <a:gd name="T21" fmla="*/ 32 h 34"/>
              <a:gd name="T22" fmla="*/ 7 w 18"/>
              <a:gd name="T23" fmla="*/ 34 h 34"/>
              <a:gd name="T24" fmla="*/ 11 w 18"/>
              <a:gd name="T25" fmla="*/ 34 h 34"/>
              <a:gd name="T26" fmla="*/ 13 w 18"/>
              <a:gd name="T27" fmla="*/ 34 h 34"/>
              <a:gd name="T28" fmla="*/ 15 w 18"/>
              <a:gd name="T29" fmla="*/ 32 h 34"/>
              <a:gd name="T30" fmla="*/ 17 w 18"/>
              <a:gd name="T31" fmla="*/ 30 h 34"/>
              <a:gd name="T32" fmla="*/ 18 w 18"/>
              <a:gd name="T33" fmla="*/ 28 h 34"/>
              <a:gd name="T34" fmla="*/ 18 w 18"/>
              <a:gd name="T35" fmla="*/ 22 h 34"/>
              <a:gd name="T36" fmla="*/ 17 w 18"/>
              <a:gd name="T37" fmla="*/ 19 h 34"/>
              <a:gd name="T38" fmla="*/ 17 w 18"/>
              <a:gd name="T39" fmla="*/ 17 h 34"/>
              <a:gd name="T40" fmla="*/ 15 w 18"/>
              <a:gd name="T41" fmla="*/ 13 h 34"/>
              <a:gd name="T42" fmla="*/ 13 w 18"/>
              <a:gd name="T43" fmla="*/ 11 h 34"/>
              <a:gd name="T44" fmla="*/ 11 w 18"/>
              <a:gd name="T45" fmla="*/ 10 h 34"/>
              <a:gd name="T46" fmla="*/ 9 w 18"/>
              <a:gd name="T47" fmla="*/ 8 h 34"/>
              <a:gd name="T48" fmla="*/ 7 w 18"/>
              <a:gd name="T49" fmla="*/ 6 h 34"/>
              <a:gd name="T50" fmla="*/ 4 w 18"/>
              <a:gd name="T51" fmla="*/ 4 h 34"/>
              <a:gd name="T52" fmla="*/ 2 w 18"/>
              <a:gd name="T53" fmla="*/ 2 h 34"/>
              <a:gd name="T54" fmla="*/ 0 w 18"/>
              <a:gd name="T55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4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10"/>
                </a:lnTo>
                <a:lnTo>
                  <a:pt x="0" y="13"/>
                </a:lnTo>
                <a:lnTo>
                  <a:pt x="0" y="17"/>
                </a:lnTo>
                <a:lnTo>
                  <a:pt x="2" y="21"/>
                </a:lnTo>
                <a:lnTo>
                  <a:pt x="2" y="22"/>
                </a:lnTo>
                <a:lnTo>
                  <a:pt x="4" y="26"/>
                </a:lnTo>
                <a:lnTo>
                  <a:pt x="4" y="30"/>
                </a:lnTo>
                <a:lnTo>
                  <a:pt x="5" y="32"/>
                </a:lnTo>
                <a:lnTo>
                  <a:pt x="7" y="34"/>
                </a:lnTo>
                <a:lnTo>
                  <a:pt x="11" y="34"/>
                </a:lnTo>
                <a:lnTo>
                  <a:pt x="13" y="34"/>
                </a:lnTo>
                <a:lnTo>
                  <a:pt x="15" y="32"/>
                </a:lnTo>
                <a:lnTo>
                  <a:pt x="17" y="30"/>
                </a:lnTo>
                <a:lnTo>
                  <a:pt x="18" y="28"/>
                </a:lnTo>
                <a:lnTo>
                  <a:pt x="18" y="22"/>
                </a:lnTo>
                <a:lnTo>
                  <a:pt x="17" y="19"/>
                </a:lnTo>
                <a:lnTo>
                  <a:pt x="17" y="17"/>
                </a:lnTo>
                <a:lnTo>
                  <a:pt x="15" y="13"/>
                </a:lnTo>
                <a:lnTo>
                  <a:pt x="13" y="11"/>
                </a:lnTo>
                <a:lnTo>
                  <a:pt x="11" y="10"/>
                </a:lnTo>
                <a:lnTo>
                  <a:pt x="9" y="8"/>
                </a:lnTo>
                <a:lnTo>
                  <a:pt x="7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81" name="Freeform 137"/>
          <p:cNvSpPr>
            <a:spLocks/>
          </p:cNvSpPr>
          <p:nvPr/>
        </p:nvSpPr>
        <p:spPr bwMode="auto">
          <a:xfrm>
            <a:off x="8031163" y="3760788"/>
            <a:ext cx="14287" cy="26987"/>
          </a:xfrm>
          <a:custGeom>
            <a:avLst/>
            <a:gdLst>
              <a:gd name="T0" fmla="*/ 0 w 18"/>
              <a:gd name="T1" fmla="*/ 0 h 33"/>
              <a:gd name="T2" fmla="*/ 0 w 18"/>
              <a:gd name="T3" fmla="*/ 4 h 33"/>
              <a:gd name="T4" fmla="*/ 0 w 18"/>
              <a:gd name="T5" fmla="*/ 6 h 33"/>
              <a:gd name="T6" fmla="*/ 0 w 18"/>
              <a:gd name="T7" fmla="*/ 9 h 33"/>
              <a:gd name="T8" fmla="*/ 0 w 18"/>
              <a:gd name="T9" fmla="*/ 13 h 33"/>
              <a:gd name="T10" fmla="*/ 0 w 18"/>
              <a:gd name="T11" fmla="*/ 17 h 33"/>
              <a:gd name="T12" fmla="*/ 2 w 18"/>
              <a:gd name="T13" fmla="*/ 20 h 33"/>
              <a:gd name="T14" fmla="*/ 2 w 18"/>
              <a:gd name="T15" fmla="*/ 22 h 33"/>
              <a:gd name="T16" fmla="*/ 4 w 18"/>
              <a:gd name="T17" fmla="*/ 26 h 33"/>
              <a:gd name="T18" fmla="*/ 4 w 18"/>
              <a:gd name="T19" fmla="*/ 29 h 33"/>
              <a:gd name="T20" fmla="*/ 5 w 18"/>
              <a:gd name="T21" fmla="*/ 31 h 33"/>
              <a:gd name="T22" fmla="*/ 7 w 18"/>
              <a:gd name="T23" fmla="*/ 33 h 33"/>
              <a:gd name="T24" fmla="*/ 11 w 18"/>
              <a:gd name="T25" fmla="*/ 33 h 33"/>
              <a:gd name="T26" fmla="*/ 13 w 18"/>
              <a:gd name="T27" fmla="*/ 33 h 33"/>
              <a:gd name="T28" fmla="*/ 15 w 18"/>
              <a:gd name="T29" fmla="*/ 31 h 33"/>
              <a:gd name="T30" fmla="*/ 17 w 18"/>
              <a:gd name="T31" fmla="*/ 29 h 33"/>
              <a:gd name="T32" fmla="*/ 18 w 18"/>
              <a:gd name="T33" fmla="*/ 28 h 33"/>
              <a:gd name="T34" fmla="*/ 18 w 18"/>
              <a:gd name="T35" fmla="*/ 22 h 33"/>
              <a:gd name="T36" fmla="*/ 17 w 18"/>
              <a:gd name="T37" fmla="*/ 18 h 33"/>
              <a:gd name="T38" fmla="*/ 17 w 18"/>
              <a:gd name="T39" fmla="*/ 17 h 33"/>
              <a:gd name="T40" fmla="*/ 15 w 18"/>
              <a:gd name="T41" fmla="*/ 13 h 33"/>
              <a:gd name="T42" fmla="*/ 13 w 18"/>
              <a:gd name="T43" fmla="*/ 11 h 33"/>
              <a:gd name="T44" fmla="*/ 11 w 18"/>
              <a:gd name="T45" fmla="*/ 9 h 33"/>
              <a:gd name="T46" fmla="*/ 9 w 18"/>
              <a:gd name="T47" fmla="*/ 7 h 33"/>
              <a:gd name="T48" fmla="*/ 7 w 18"/>
              <a:gd name="T49" fmla="*/ 6 h 33"/>
              <a:gd name="T50" fmla="*/ 4 w 18"/>
              <a:gd name="T51" fmla="*/ 4 h 33"/>
              <a:gd name="T52" fmla="*/ 2 w 18"/>
              <a:gd name="T53" fmla="*/ 2 h 33"/>
              <a:gd name="T54" fmla="*/ 0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29"/>
                </a:lnTo>
                <a:lnTo>
                  <a:pt x="5" y="31"/>
                </a:lnTo>
                <a:lnTo>
                  <a:pt x="7" y="33"/>
                </a:lnTo>
                <a:lnTo>
                  <a:pt x="11" y="33"/>
                </a:lnTo>
                <a:lnTo>
                  <a:pt x="13" y="33"/>
                </a:lnTo>
                <a:lnTo>
                  <a:pt x="15" y="31"/>
                </a:lnTo>
                <a:lnTo>
                  <a:pt x="17" y="29"/>
                </a:lnTo>
                <a:lnTo>
                  <a:pt x="18" y="28"/>
                </a:lnTo>
                <a:lnTo>
                  <a:pt x="18" y="22"/>
                </a:lnTo>
                <a:lnTo>
                  <a:pt x="17" y="18"/>
                </a:lnTo>
                <a:lnTo>
                  <a:pt x="17" y="17"/>
                </a:lnTo>
                <a:lnTo>
                  <a:pt x="15" y="13"/>
                </a:lnTo>
                <a:lnTo>
                  <a:pt x="13" y="11"/>
                </a:lnTo>
                <a:lnTo>
                  <a:pt x="11" y="9"/>
                </a:lnTo>
                <a:lnTo>
                  <a:pt x="9" y="7"/>
                </a:lnTo>
                <a:lnTo>
                  <a:pt x="7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82" name="Freeform 138"/>
          <p:cNvSpPr>
            <a:spLocks/>
          </p:cNvSpPr>
          <p:nvPr/>
        </p:nvSpPr>
        <p:spPr bwMode="auto">
          <a:xfrm>
            <a:off x="8031163" y="3760788"/>
            <a:ext cx="14287" cy="26987"/>
          </a:xfrm>
          <a:custGeom>
            <a:avLst/>
            <a:gdLst>
              <a:gd name="T0" fmla="*/ 0 w 18"/>
              <a:gd name="T1" fmla="*/ 0 h 33"/>
              <a:gd name="T2" fmla="*/ 0 w 18"/>
              <a:gd name="T3" fmla="*/ 4 h 33"/>
              <a:gd name="T4" fmla="*/ 0 w 18"/>
              <a:gd name="T5" fmla="*/ 6 h 33"/>
              <a:gd name="T6" fmla="*/ 0 w 18"/>
              <a:gd name="T7" fmla="*/ 9 h 33"/>
              <a:gd name="T8" fmla="*/ 0 w 18"/>
              <a:gd name="T9" fmla="*/ 13 h 33"/>
              <a:gd name="T10" fmla="*/ 0 w 18"/>
              <a:gd name="T11" fmla="*/ 17 h 33"/>
              <a:gd name="T12" fmla="*/ 2 w 18"/>
              <a:gd name="T13" fmla="*/ 20 h 33"/>
              <a:gd name="T14" fmla="*/ 2 w 18"/>
              <a:gd name="T15" fmla="*/ 22 h 33"/>
              <a:gd name="T16" fmla="*/ 4 w 18"/>
              <a:gd name="T17" fmla="*/ 26 h 33"/>
              <a:gd name="T18" fmla="*/ 4 w 18"/>
              <a:gd name="T19" fmla="*/ 29 h 33"/>
              <a:gd name="T20" fmla="*/ 5 w 18"/>
              <a:gd name="T21" fmla="*/ 31 h 33"/>
              <a:gd name="T22" fmla="*/ 7 w 18"/>
              <a:gd name="T23" fmla="*/ 33 h 33"/>
              <a:gd name="T24" fmla="*/ 11 w 18"/>
              <a:gd name="T25" fmla="*/ 33 h 33"/>
              <a:gd name="T26" fmla="*/ 13 w 18"/>
              <a:gd name="T27" fmla="*/ 33 h 33"/>
              <a:gd name="T28" fmla="*/ 15 w 18"/>
              <a:gd name="T29" fmla="*/ 31 h 33"/>
              <a:gd name="T30" fmla="*/ 17 w 18"/>
              <a:gd name="T31" fmla="*/ 29 h 33"/>
              <a:gd name="T32" fmla="*/ 18 w 18"/>
              <a:gd name="T33" fmla="*/ 28 h 33"/>
              <a:gd name="T34" fmla="*/ 18 w 18"/>
              <a:gd name="T35" fmla="*/ 22 h 33"/>
              <a:gd name="T36" fmla="*/ 17 w 18"/>
              <a:gd name="T37" fmla="*/ 18 h 33"/>
              <a:gd name="T38" fmla="*/ 17 w 18"/>
              <a:gd name="T39" fmla="*/ 17 h 33"/>
              <a:gd name="T40" fmla="*/ 15 w 18"/>
              <a:gd name="T41" fmla="*/ 13 h 33"/>
              <a:gd name="T42" fmla="*/ 13 w 18"/>
              <a:gd name="T43" fmla="*/ 11 h 33"/>
              <a:gd name="T44" fmla="*/ 11 w 18"/>
              <a:gd name="T45" fmla="*/ 9 h 33"/>
              <a:gd name="T46" fmla="*/ 9 w 18"/>
              <a:gd name="T47" fmla="*/ 7 h 33"/>
              <a:gd name="T48" fmla="*/ 7 w 18"/>
              <a:gd name="T49" fmla="*/ 6 h 33"/>
              <a:gd name="T50" fmla="*/ 4 w 18"/>
              <a:gd name="T51" fmla="*/ 4 h 33"/>
              <a:gd name="T52" fmla="*/ 2 w 18"/>
              <a:gd name="T53" fmla="*/ 2 h 33"/>
              <a:gd name="T54" fmla="*/ 0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29"/>
                </a:lnTo>
                <a:lnTo>
                  <a:pt x="5" y="31"/>
                </a:lnTo>
                <a:lnTo>
                  <a:pt x="7" y="33"/>
                </a:lnTo>
                <a:lnTo>
                  <a:pt x="11" y="33"/>
                </a:lnTo>
                <a:lnTo>
                  <a:pt x="13" y="33"/>
                </a:lnTo>
                <a:lnTo>
                  <a:pt x="15" y="31"/>
                </a:lnTo>
                <a:lnTo>
                  <a:pt x="17" y="29"/>
                </a:lnTo>
                <a:lnTo>
                  <a:pt x="18" y="28"/>
                </a:lnTo>
                <a:lnTo>
                  <a:pt x="18" y="22"/>
                </a:lnTo>
                <a:lnTo>
                  <a:pt x="17" y="18"/>
                </a:lnTo>
                <a:lnTo>
                  <a:pt x="17" y="17"/>
                </a:lnTo>
                <a:lnTo>
                  <a:pt x="15" y="13"/>
                </a:lnTo>
                <a:lnTo>
                  <a:pt x="13" y="11"/>
                </a:lnTo>
                <a:lnTo>
                  <a:pt x="11" y="9"/>
                </a:lnTo>
                <a:lnTo>
                  <a:pt x="9" y="7"/>
                </a:lnTo>
                <a:lnTo>
                  <a:pt x="7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83" name="Freeform 139"/>
          <p:cNvSpPr>
            <a:spLocks/>
          </p:cNvSpPr>
          <p:nvPr/>
        </p:nvSpPr>
        <p:spPr bwMode="auto">
          <a:xfrm>
            <a:off x="8031163" y="3783013"/>
            <a:ext cx="14287" cy="26987"/>
          </a:xfrm>
          <a:custGeom>
            <a:avLst/>
            <a:gdLst>
              <a:gd name="T0" fmla="*/ 0 w 18"/>
              <a:gd name="T1" fmla="*/ 0 h 33"/>
              <a:gd name="T2" fmla="*/ 0 w 18"/>
              <a:gd name="T3" fmla="*/ 3 h 33"/>
              <a:gd name="T4" fmla="*/ 0 w 18"/>
              <a:gd name="T5" fmla="*/ 5 h 33"/>
              <a:gd name="T6" fmla="*/ 0 w 18"/>
              <a:gd name="T7" fmla="*/ 9 h 33"/>
              <a:gd name="T8" fmla="*/ 0 w 18"/>
              <a:gd name="T9" fmla="*/ 12 h 33"/>
              <a:gd name="T10" fmla="*/ 0 w 18"/>
              <a:gd name="T11" fmla="*/ 16 h 33"/>
              <a:gd name="T12" fmla="*/ 2 w 18"/>
              <a:gd name="T13" fmla="*/ 20 h 33"/>
              <a:gd name="T14" fmla="*/ 2 w 18"/>
              <a:gd name="T15" fmla="*/ 22 h 33"/>
              <a:gd name="T16" fmla="*/ 4 w 18"/>
              <a:gd name="T17" fmla="*/ 25 h 33"/>
              <a:gd name="T18" fmla="*/ 4 w 18"/>
              <a:gd name="T19" fmla="*/ 29 h 33"/>
              <a:gd name="T20" fmla="*/ 5 w 18"/>
              <a:gd name="T21" fmla="*/ 31 h 33"/>
              <a:gd name="T22" fmla="*/ 7 w 18"/>
              <a:gd name="T23" fmla="*/ 33 h 33"/>
              <a:gd name="T24" fmla="*/ 11 w 18"/>
              <a:gd name="T25" fmla="*/ 33 h 33"/>
              <a:gd name="T26" fmla="*/ 13 w 18"/>
              <a:gd name="T27" fmla="*/ 33 h 33"/>
              <a:gd name="T28" fmla="*/ 15 w 18"/>
              <a:gd name="T29" fmla="*/ 31 h 33"/>
              <a:gd name="T30" fmla="*/ 17 w 18"/>
              <a:gd name="T31" fmla="*/ 29 h 33"/>
              <a:gd name="T32" fmla="*/ 18 w 18"/>
              <a:gd name="T33" fmla="*/ 27 h 33"/>
              <a:gd name="T34" fmla="*/ 18 w 18"/>
              <a:gd name="T35" fmla="*/ 22 h 33"/>
              <a:gd name="T36" fmla="*/ 17 w 18"/>
              <a:gd name="T37" fmla="*/ 18 h 33"/>
              <a:gd name="T38" fmla="*/ 17 w 18"/>
              <a:gd name="T39" fmla="*/ 16 h 33"/>
              <a:gd name="T40" fmla="*/ 15 w 18"/>
              <a:gd name="T41" fmla="*/ 12 h 33"/>
              <a:gd name="T42" fmla="*/ 13 w 18"/>
              <a:gd name="T43" fmla="*/ 11 h 33"/>
              <a:gd name="T44" fmla="*/ 11 w 18"/>
              <a:gd name="T45" fmla="*/ 9 h 33"/>
              <a:gd name="T46" fmla="*/ 9 w 18"/>
              <a:gd name="T47" fmla="*/ 7 h 33"/>
              <a:gd name="T48" fmla="*/ 7 w 18"/>
              <a:gd name="T49" fmla="*/ 5 h 33"/>
              <a:gd name="T50" fmla="*/ 4 w 18"/>
              <a:gd name="T51" fmla="*/ 3 h 33"/>
              <a:gd name="T52" fmla="*/ 2 w 18"/>
              <a:gd name="T53" fmla="*/ 1 h 33"/>
              <a:gd name="T54" fmla="*/ 0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2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5"/>
                </a:lnTo>
                <a:lnTo>
                  <a:pt x="4" y="29"/>
                </a:lnTo>
                <a:lnTo>
                  <a:pt x="5" y="31"/>
                </a:lnTo>
                <a:lnTo>
                  <a:pt x="7" y="33"/>
                </a:lnTo>
                <a:lnTo>
                  <a:pt x="11" y="33"/>
                </a:lnTo>
                <a:lnTo>
                  <a:pt x="13" y="33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8" y="22"/>
                </a:lnTo>
                <a:lnTo>
                  <a:pt x="17" y="18"/>
                </a:lnTo>
                <a:lnTo>
                  <a:pt x="17" y="16"/>
                </a:lnTo>
                <a:lnTo>
                  <a:pt x="15" y="12"/>
                </a:lnTo>
                <a:lnTo>
                  <a:pt x="13" y="11"/>
                </a:lnTo>
                <a:lnTo>
                  <a:pt x="11" y="9"/>
                </a:lnTo>
                <a:lnTo>
                  <a:pt x="9" y="7"/>
                </a:lnTo>
                <a:lnTo>
                  <a:pt x="7" y="5"/>
                </a:lnTo>
                <a:lnTo>
                  <a:pt x="4" y="3"/>
                </a:lnTo>
                <a:lnTo>
                  <a:pt x="2" y="1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84" name="Freeform 140"/>
          <p:cNvSpPr>
            <a:spLocks/>
          </p:cNvSpPr>
          <p:nvPr/>
        </p:nvSpPr>
        <p:spPr bwMode="auto">
          <a:xfrm>
            <a:off x="8031163" y="3783013"/>
            <a:ext cx="14287" cy="26987"/>
          </a:xfrm>
          <a:custGeom>
            <a:avLst/>
            <a:gdLst>
              <a:gd name="T0" fmla="*/ 0 w 18"/>
              <a:gd name="T1" fmla="*/ 0 h 33"/>
              <a:gd name="T2" fmla="*/ 0 w 18"/>
              <a:gd name="T3" fmla="*/ 3 h 33"/>
              <a:gd name="T4" fmla="*/ 0 w 18"/>
              <a:gd name="T5" fmla="*/ 5 h 33"/>
              <a:gd name="T6" fmla="*/ 0 w 18"/>
              <a:gd name="T7" fmla="*/ 9 h 33"/>
              <a:gd name="T8" fmla="*/ 0 w 18"/>
              <a:gd name="T9" fmla="*/ 12 h 33"/>
              <a:gd name="T10" fmla="*/ 0 w 18"/>
              <a:gd name="T11" fmla="*/ 16 h 33"/>
              <a:gd name="T12" fmla="*/ 2 w 18"/>
              <a:gd name="T13" fmla="*/ 20 h 33"/>
              <a:gd name="T14" fmla="*/ 2 w 18"/>
              <a:gd name="T15" fmla="*/ 22 h 33"/>
              <a:gd name="T16" fmla="*/ 4 w 18"/>
              <a:gd name="T17" fmla="*/ 25 h 33"/>
              <a:gd name="T18" fmla="*/ 4 w 18"/>
              <a:gd name="T19" fmla="*/ 29 h 33"/>
              <a:gd name="T20" fmla="*/ 5 w 18"/>
              <a:gd name="T21" fmla="*/ 31 h 33"/>
              <a:gd name="T22" fmla="*/ 7 w 18"/>
              <a:gd name="T23" fmla="*/ 33 h 33"/>
              <a:gd name="T24" fmla="*/ 11 w 18"/>
              <a:gd name="T25" fmla="*/ 33 h 33"/>
              <a:gd name="T26" fmla="*/ 13 w 18"/>
              <a:gd name="T27" fmla="*/ 33 h 33"/>
              <a:gd name="T28" fmla="*/ 15 w 18"/>
              <a:gd name="T29" fmla="*/ 31 h 33"/>
              <a:gd name="T30" fmla="*/ 17 w 18"/>
              <a:gd name="T31" fmla="*/ 29 h 33"/>
              <a:gd name="T32" fmla="*/ 18 w 18"/>
              <a:gd name="T33" fmla="*/ 27 h 33"/>
              <a:gd name="T34" fmla="*/ 18 w 18"/>
              <a:gd name="T35" fmla="*/ 22 h 33"/>
              <a:gd name="T36" fmla="*/ 17 w 18"/>
              <a:gd name="T37" fmla="*/ 18 h 33"/>
              <a:gd name="T38" fmla="*/ 17 w 18"/>
              <a:gd name="T39" fmla="*/ 16 h 33"/>
              <a:gd name="T40" fmla="*/ 15 w 18"/>
              <a:gd name="T41" fmla="*/ 12 h 33"/>
              <a:gd name="T42" fmla="*/ 13 w 18"/>
              <a:gd name="T43" fmla="*/ 11 h 33"/>
              <a:gd name="T44" fmla="*/ 11 w 18"/>
              <a:gd name="T45" fmla="*/ 9 h 33"/>
              <a:gd name="T46" fmla="*/ 9 w 18"/>
              <a:gd name="T47" fmla="*/ 7 h 33"/>
              <a:gd name="T48" fmla="*/ 7 w 18"/>
              <a:gd name="T49" fmla="*/ 5 h 33"/>
              <a:gd name="T50" fmla="*/ 4 w 18"/>
              <a:gd name="T51" fmla="*/ 3 h 33"/>
              <a:gd name="T52" fmla="*/ 2 w 18"/>
              <a:gd name="T53" fmla="*/ 1 h 33"/>
              <a:gd name="T54" fmla="*/ 0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2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5"/>
                </a:lnTo>
                <a:lnTo>
                  <a:pt x="4" y="29"/>
                </a:lnTo>
                <a:lnTo>
                  <a:pt x="5" y="31"/>
                </a:lnTo>
                <a:lnTo>
                  <a:pt x="7" y="33"/>
                </a:lnTo>
                <a:lnTo>
                  <a:pt x="11" y="33"/>
                </a:lnTo>
                <a:lnTo>
                  <a:pt x="13" y="33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8" y="22"/>
                </a:lnTo>
                <a:lnTo>
                  <a:pt x="17" y="18"/>
                </a:lnTo>
                <a:lnTo>
                  <a:pt x="17" y="16"/>
                </a:lnTo>
                <a:lnTo>
                  <a:pt x="15" y="12"/>
                </a:lnTo>
                <a:lnTo>
                  <a:pt x="13" y="11"/>
                </a:lnTo>
                <a:lnTo>
                  <a:pt x="11" y="9"/>
                </a:lnTo>
                <a:lnTo>
                  <a:pt x="9" y="7"/>
                </a:lnTo>
                <a:lnTo>
                  <a:pt x="7" y="5"/>
                </a:lnTo>
                <a:lnTo>
                  <a:pt x="4" y="3"/>
                </a:lnTo>
                <a:lnTo>
                  <a:pt x="2" y="1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85" name="Freeform 141"/>
          <p:cNvSpPr>
            <a:spLocks/>
          </p:cNvSpPr>
          <p:nvPr/>
        </p:nvSpPr>
        <p:spPr bwMode="auto">
          <a:xfrm>
            <a:off x="8037513" y="3616325"/>
            <a:ext cx="7937" cy="22225"/>
          </a:xfrm>
          <a:custGeom>
            <a:avLst/>
            <a:gdLst>
              <a:gd name="T0" fmla="*/ 6 w 9"/>
              <a:gd name="T1" fmla="*/ 0 h 30"/>
              <a:gd name="T2" fmla="*/ 6 w 9"/>
              <a:gd name="T3" fmla="*/ 2 h 30"/>
              <a:gd name="T4" fmla="*/ 6 w 9"/>
              <a:gd name="T5" fmla="*/ 6 h 30"/>
              <a:gd name="T6" fmla="*/ 8 w 9"/>
              <a:gd name="T7" fmla="*/ 8 h 30"/>
              <a:gd name="T8" fmla="*/ 8 w 9"/>
              <a:gd name="T9" fmla="*/ 11 h 30"/>
              <a:gd name="T10" fmla="*/ 8 w 9"/>
              <a:gd name="T11" fmla="*/ 13 h 30"/>
              <a:gd name="T12" fmla="*/ 9 w 9"/>
              <a:gd name="T13" fmla="*/ 15 h 30"/>
              <a:gd name="T14" fmla="*/ 9 w 9"/>
              <a:gd name="T15" fmla="*/ 19 h 30"/>
              <a:gd name="T16" fmla="*/ 9 w 9"/>
              <a:gd name="T17" fmla="*/ 20 h 30"/>
              <a:gd name="T18" fmla="*/ 8 w 9"/>
              <a:gd name="T19" fmla="*/ 24 h 30"/>
              <a:gd name="T20" fmla="*/ 8 w 9"/>
              <a:gd name="T21" fmla="*/ 26 h 30"/>
              <a:gd name="T22" fmla="*/ 8 w 9"/>
              <a:gd name="T23" fmla="*/ 28 h 30"/>
              <a:gd name="T24" fmla="*/ 6 w 9"/>
              <a:gd name="T25" fmla="*/ 28 h 30"/>
              <a:gd name="T26" fmla="*/ 4 w 9"/>
              <a:gd name="T27" fmla="*/ 30 h 30"/>
              <a:gd name="T28" fmla="*/ 2 w 9"/>
              <a:gd name="T29" fmla="*/ 28 h 30"/>
              <a:gd name="T30" fmla="*/ 2 w 9"/>
              <a:gd name="T31" fmla="*/ 28 h 30"/>
              <a:gd name="T32" fmla="*/ 0 w 9"/>
              <a:gd name="T33" fmla="*/ 26 h 30"/>
              <a:gd name="T34" fmla="*/ 0 w 9"/>
              <a:gd name="T35" fmla="*/ 24 h 30"/>
              <a:gd name="T36" fmla="*/ 0 w 9"/>
              <a:gd name="T37" fmla="*/ 20 h 30"/>
              <a:gd name="T38" fmla="*/ 0 w 9"/>
              <a:gd name="T39" fmla="*/ 19 h 30"/>
              <a:gd name="T40" fmla="*/ 0 w 9"/>
              <a:gd name="T41" fmla="*/ 15 h 30"/>
              <a:gd name="T42" fmla="*/ 0 w 9"/>
              <a:gd name="T43" fmla="*/ 13 h 30"/>
              <a:gd name="T44" fmla="*/ 0 w 9"/>
              <a:gd name="T45" fmla="*/ 11 h 30"/>
              <a:gd name="T46" fmla="*/ 2 w 9"/>
              <a:gd name="T47" fmla="*/ 9 h 30"/>
              <a:gd name="T48" fmla="*/ 4 w 9"/>
              <a:gd name="T49" fmla="*/ 6 h 30"/>
              <a:gd name="T50" fmla="*/ 4 w 9"/>
              <a:gd name="T51" fmla="*/ 4 h 30"/>
              <a:gd name="T52" fmla="*/ 6 w 9"/>
              <a:gd name="T53" fmla="*/ 2 h 30"/>
              <a:gd name="T54" fmla="*/ 6 w 9"/>
              <a:gd name="T55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30">
                <a:moveTo>
                  <a:pt x="6" y="0"/>
                </a:moveTo>
                <a:lnTo>
                  <a:pt x="6" y="2"/>
                </a:lnTo>
                <a:lnTo>
                  <a:pt x="6" y="6"/>
                </a:lnTo>
                <a:lnTo>
                  <a:pt x="8" y="8"/>
                </a:lnTo>
                <a:lnTo>
                  <a:pt x="8" y="11"/>
                </a:lnTo>
                <a:lnTo>
                  <a:pt x="8" y="13"/>
                </a:lnTo>
                <a:lnTo>
                  <a:pt x="9" y="15"/>
                </a:lnTo>
                <a:lnTo>
                  <a:pt x="9" y="19"/>
                </a:lnTo>
                <a:lnTo>
                  <a:pt x="9" y="20"/>
                </a:lnTo>
                <a:lnTo>
                  <a:pt x="8" y="24"/>
                </a:lnTo>
                <a:lnTo>
                  <a:pt x="8" y="26"/>
                </a:lnTo>
                <a:lnTo>
                  <a:pt x="8" y="28"/>
                </a:lnTo>
                <a:lnTo>
                  <a:pt x="6" y="28"/>
                </a:lnTo>
                <a:lnTo>
                  <a:pt x="4" y="30"/>
                </a:lnTo>
                <a:lnTo>
                  <a:pt x="2" y="28"/>
                </a:lnTo>
                <a:lnTo>
                  <a:pt x="2" y="28"/>
                </a:lnTo>
                <a:lnTo>
                  <a:pt x="0" y="26"/>
                </a:lnTo>
                <a:lnTo>
                  <a:pt x="0" y="24"/>
                </a:lnTo>
                <a:lnTo>
                  <a:pt x="0" y="20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2" y="9"/>
                </a:lnTo>
                <a:lnTo>
                  <a:pt x="4" y="6"/>
                </a:lnTo>
                <a:lnTo>
                  <a:pt x="4" y="4"/>
                </a:lnTo>
                <a:lnTo>
                  <a:pt x="6" y="2"/>
                </a:lnTo>
                <a:lnTo>
                  <a:pt x="6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86" name="Freeform 142"/>
          <p:cNvSpPr>
            <a:spLocks/>
          </p:cNvSpPr>
          <p:nvPr/>
        </p:nvSpPr>
        <p:spPr bwMode="auto">
          <a:xfrm>
            <a:off x="8037513" y="3616325"/>
            <a:ext cx="7937" cy="22225"/>
          </a:xfrm>
          <a:custGeom>
            <a:avLst/>
            <a:gdLst>
              <a:gd name="T0" fmla="*/ 6 w 9"/>
              <a:gd name="T1" fmla="*/ 0 h 30"/>
              <a:gd name="T2" fmla="*/ 6 w 9"/>
              <a:gd name="T3" fmla="*/ 2 h 30"/>
              <a:gd name="T4" fmla="*/ 6 w 9"/>
              <a:gd name="T5" fmla="*/ 6 h 30"/>
              <a:gd name="T6" fmla="*/ 8 w 9"/>
              <a:gd name="T7" fmla="*/ 8 h 30"/>
              <a:gd name="T8" fmla="*/ 8 w 9"/>
              <a:gd name="T9" fmla="*/ 11 h 30"/>
              <a:gd name="T10" fmla="*/ 8 w 9"/>
              <a:gd name="T11" fmla="*/ 13 h 30"/>
              <a:gd name="T12" fmla="*/ 9 w 9"/>
              <a:gd name="T13" fmla="*/ 15 h 30"/>
              <a:gd name="T14" fmla="*/ 9 w 9"/>
              <a:gd name="T15" fmla="*/ 19 h 30"/>
              <a:gd name="T16" fmla="*/ 9 w 9"/>
              <a:gd name="T17" fmla="*/ 20 h 30"/>
              <a:gd name="T18" fmla="*/ 8 w 9"/>
              <a:gd name="T19" fmla="*/ 24 h 30"/>
              <a:gd name="T20" fmla="*/ 8 w 9"/>
              <a:gd name="T21" fmla="*/ 26 h 30"/>
              <a:gd name="T22" fmla="*/ 8 w 9"/>
              <a:gd name="T23" fmla="*/ 28 h 30"/>
              <a:gd name="T24" fmla="*/ 6 w 9"/>
              <a:gd name="T25" fmla="*/ 28 h 30"/>
              <a:gd name="T26" fmla="*/ 4 w 9"/>
              <a:gd name="T27" fmla="*/ 30 h 30"/>
              <a:gd name="T28" fmla="*/ 2 w 9"/>
              <a:gd name="T29" fmla="*/ 28 h 30"/>
              <a:gd name="T30" fmla="*/ 2 w 9"/>
              <a:gd name="T31" fmla="*/ 28 h 30"/>
              <a:gd name="T32" fmla="*/ 0 w 9"/>
              <a:gd name="T33" fmla="*/ 26 h 30"/>
              <a:gd name="T34" fmla="*/ 0 w 9"/>
              <a:gd name="T35" fmla="*/ 24 h 30"/>
              <a:gd name="T36" fmla="*/ 0 w 9"/>
              <a:gd name="T37" fmla="*/ 20 h 30"/>
              <a:gd name="T38" fmla="*/ 0 w 9"/>
              <a:gd name="T39" fmla="*/ 19 h 30"/>
              <a:gd name="T40" fmla="*/ 0 w 9"/>
              <a:gd name="T41" fmla="*/ 15 h 30"/>
              <a:gd name="T42" fmla="*/ 0 w 9"/>
              <a:gd name="T43" fmla="*/ 13 h 30"/>
              <a:gd name="T44" fmla="*/ 0 w 9"/>
              <a:gd name="T45" fmla="*/ 11 h 30"/>
              <a:gd name="T46" fmla="*/ 2 w 9"/>
              <a:gd name="T47" fmla="*/ 9 h 30"/>
              <a:gd name="T48" fmla="*/ 4 w 9"/>
              <a:gd name="T49" fmla="*/ 6 h 30"/>
              <a:gd name="T50" fmla="*/ 4 w 9"/>
              <a:gd name="T51" fmla="*/ 4 h 30"/>
              <a:gd name="T52" fmla="*/ 6 w 9"/>
              <a:gd name="T53" fmla="*/ 2 h 30"/>
              <a:gd name="T54" fmla="*/ 6 w 9"/>
              <a:gd name="T55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30">
                <a:moveTo>
                  <a:pt x="6" y="0"/>
                </a:moveTo>
                <a:lnTo>
                  <a:pt x="6" y="2"/>
                </a:lnTo>
                <a:lnTo>
                  <a:pt x="6" y="6"/>
                </a:lnTo>
                <a:lnTo>
                  <a:pt x="8" y="8"/>
                </a:lnTo>
                <a:lnTo>
                  <a:pt x="8" y="11"/>
                </a:lnTo>
                <a:lnTo>
                  <a:pt x="8" y="13"/>
                </a:lnTo>
                <a:lnTo>
                  <a:pt x="9" y="15"/>
                </a:lnTo>
                <a:lnTo>
                  <a:pt x="9" y="19"/>
                </a:lnTo>
                <a:lnTo>
                  <a:pt x="9" y="20"/>
                </a:lnTo>
                <a:lnTo>
                  <a:pt x="8" y="24"/>
                </a:lnTo>
                <a:lnTo>
                  <a:pt x="8" y="26"/>
                </a:lnTo>
                <a:lnTo>
                  <a:pt x="8" y="28"/>
                </a:lnTo>
                <a:lnTo>
                  <a:pt x="6" y="28"/>
                </a:lnTo>
                <a:lnTo>
                  <a:pt x="4" y="30"/>
                </a:lnTo>
                <a:lnTo>
                  <a:pt x="2" y="28"/>
                </a:lnTo>
                <a:lnTo>
                  <a:pt x="2" y="28"/>
                </a:lnTo>
                <a:lnTo>
                  <a:pt x="0" y="26"/>
                </a:lnTo>
                <a:lnTo>
                  <a:pt x="0" y="24"/>
                </a:lnTo>
                <a:lnTo>
                  <a:pt x="0" y="20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2" y="9"/>
                </a:lnTo>
                <a:lnTo>
                  <a:pt x="4" y="6"/>
                </a:lnTo>
                <a:lnTo>
                  <a:pt x="4" y="4"/>
                </a:lnTo>
                <a:lnTo>
                  <a:pt x="6" y="2"/>
                </a:lnTo>
                <a:lnTo>
                  <a:pt x="6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87" name="Freeform 143"/>
          <p:cNvSpPr>
            <a:spLocks/>
          </p:cNvSpPr>
          <p:nvPr/>
        </p:nvSpPr>
        <p:spPr bwMode="auto">
          <a:xfrm>
            <a:off x="8031163" y="3805238"/>
            <a:ext cx="15875" cy="26987"/>
          </a:xfrm>
          <a:custGeom>
            <a:avLst/>
            <a:gdLst>
              <a:gd name="T0" fmla="*/ 0 w 18"/>
              <a:gd name="T1" fmla="*/ 0 h 33"/>
              <a:gd name="T2" fmla="*/ 0 w 18"/>
              <a:gd name="T3" fmla="*/ 4 h 33"/>
              <a:gd name="T4" fmla="*/ 0 w 18"/>
              <a:gd name="T5" fmla="*/ 6 h 33"/>
              <a:gd name="T6" fmla="*/ 0 w 18"/>
              <a:gd name="T7" fmla="*/ 9 h 33"/>
              <a:gd name="T8" fmla="*/ 0 w 18"/>
              <a:gd name="T9" fmla="*/ 13 h 33"/>
              <a:gd name="T10" fmla="*/ 0 w 18"/>
              <a:gd name="T11" fmla="*/ 17 h 33"/>
              <a:gd name="T12" fmla="*/ 2 w 18"/>
              <a:gd name="T13" fmla="*/ 20 h 33"/>
              <a:gd name="T14" fmla="*/ 2 w 18"/>
              <a:gd name="T15" fmla="*/ 22 h 33"/>
              <a:gd name="T16" fmla="*/ 3 w 18"/>
              <a:gd name="T17" fmla="*/ 26 h 33"/>
              <a:gd name="T18" fmla="*/ 3 w 18"/>
              <a:gd name="T19" fmla="*/ 30 h 33"/>
              <a:gd name="T20" fmla="*/ 5 w 18"/>
              <a:gd name="T21" fmla="*/ 31 h 33"/>
              <a:gd name="T22" fmla="*/ 7 w 18"/>
              <a:gd name="T23" fmla="*/ 33 h 33"/>
              <a:gd name="T24" fmla="*/ 11 w 18"/>
              <a:gd name="T25" fmla="*/ 33 h 33"/>
              <a:gd name="T26" fmla="*/ 13 w 18"/>
              <a:gd name="T27" fmla="*/ 33 h 33"/>
              <a:gd name="T28" fmla="*/ 15 w 18"/>
              <a:gd name="T29" fmla="*/ 31 h 33"/>
              <a:gd name="T30" fmla="*/ 16 w 18"/>
              <a:gd name="T31" fmla="*/ 30 h 33"/>
              <a:gd name="T32" fmla="*/ 18 w 18"/>
              <a:gd name="T33" fmla="*/ 28 h 33"/>
              <a:gd name="T34" fmla="*/ 18 w 18"/>
              <a:gd name="T35" fmla="*/ 22 h 33"/>
              <a:gd name="T36" fmla="*/ 16 w 18"/>
              <a:gd name="T37" fmla="*/ 19 h 33"/>
              <a:gd name="T38" fmla="*/ 16 w 18"/>
              <a:gd name="T39" fmla="*/ 17 h 33"/>
              <a:gd name="T40" fmla="*/ 15 w 18"/>
              <a:gd name="T41" fmla="*/ 13 h 33"/>
              <a:gd name="T42" fmla="*/ 13 w 18"/>
              <a:gd name="T43" fmla="*/ 11 h 33"/>
              <a:gd name="T44" fmla="*/ 11 w 18"/>
              <a:gd name="T45" fmla="*/ 9 h 33"/>
              <a:gd name="T46" fmla="*/ 9 w 18"/>
              <a:gd name="T47" fmla="*/ 8 h 33"/>
              <a:gd name="T48" fmla="*/ 7 w 18"/>
              <a:gd name="T49" fmla="*/ 6 h 33"/>
              <a:gd name="T50" fmla="*/ 3 w 18"/>
              <a:gd name="T51" fmla="*/ 4 h 33"/>
              <a:gd name="T52" fmla="*/ 2 w 18"/>
              <a:gd name="T53" fmla="*/ 2 h 33"/>
              <a:gd name="T54" fmla="*/ 0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2" y="20"/>
                </a:lnTo>
                <a:lnTo>
                  <a:pt x="2" y="22"/>
                </a:lnTo>
                <a:lnTo>
                  <a:pt x="3" y="26"/>
                </a:lnTo>
                <a:lnTo>
                  <a:pt x="3" y="30"/>
                </a:lnTo>
                <a:lnTo>
                  <a:pt x="5" y="31"/>
                </a:lnTo>
                <a:lnTo>
                  <a:pt x="7" y="33"/>
                </a:lnTo>
                <a:lnTo>
                  <a:pt x="11" y="33"/>
                </a:lnTo>
                <a:lnTo>
                  <a:pt x="13" y="33"/>
                </a:lnTo>
                <a:lnTo>
                  <a:pt x="15" y="31"/>
                </a:lnTo>
                <a:lnTo>
                  <a:pt x="16" y="30"/>
                </a:lnTo>
                <a:lnTo>
                  <a:pt x="18" y="28"/>
                </a:lnTo>
                <a:lnTo>
                  <a:pt x="18" y="22"/>
                </a:lnTo>
                <a:lnTo>
                  <a:pt x="16" y="19"/>
                </a:lnTo>
                <a:lnTo>
                  <a:pt x="16" y="17"/>
                </a:lnTo>
                <a:lnTo>
                  <a:pt x="15" y="13"/>
                </a:lnTo>
                <a:lnTo>
                  <a:pt x="13" y="11"/>
                </a:lnTo>
                <a:lnTo>
                  <a:pt x="11" y="9"/>
                </a:lnTo>
                <a:lnTo>
                  <a:pt x="9" y="8"/>
                </a:lnTo>
                <a:lnTo>
                  <a:pt x="7" y="6"/>
                </a:lnTo>
                <a:lnTo>
                  <a:pt x="3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88" name="Freeform 144"/>
          <p:cNvSpPr>
            <a:spLocks/>
          </p:cNvSpPr>
          <p:nvPr/>
        </p:nvSpPr>
        <p:spPr bwMode="auto">
          <a:xfrm>
            <a:off x="8031163" y="3805238"/>
            <a:ext cx="15875" cy="26987"/>
          </a:xfrm>
          <a:custGeom>
            <a:avLst/>
            <a:gdLst>
              <a:gd name="T0" fmla="*/ 0 w 18"/>
              <a:gd name="T1" fmla="*/ 0 h 33"/>
              <a:gd name="T2" fmla="*/ 0 w 18"/>
              <a:gd name="T3" fmla="*/ 4 h 33"/>
              <a:gd name="T4" fmla="*/ 0 w 18"/>
              <a:gd name="T5" fmla="*/ 6 h 33"/>
              <a:gd name="T6" fmla="*/ 0 w 18"/>
              <a:gd name="T7" fmla="*/ 9 h 33"/>
              <a:gd name="T8" fmla="*/ 0 w 18"/>
              <a:gd name="T9" fmla="*/ 13 h 33"/>
              <a:gd name="T10" fmla="*/ 0 w 18"/>
              <a:gd name="T11" fmla="*/ 17 h 33"/>
              <a:gd name="T12" fmla="*/ 2 w 18"/>
              <a:gd name="T13" fmla="*/ 20 h 33"/>
              <a:gd name="T14" fmla="*/ 2 w 18"/>
              <a:gd name="T15" fmla="*/ 22 h 33"/>
              <a:gd name="T16" fmla="*/ 3 w 18"/>
              <a:gd name="T17" fmla="*/ 26 h 33"/>
              <a:gd name="T18" fmla="*/ 3 w 18"/>
              <a:gd name="T19" fmla="*/ 30 h 33"/>
              <a:gd name="T20" fmla="*/ 5 w 18"/>
              <a:gd name="T21" fmla="*/ 31 h 33"/>
              <a:gd name="T22" fmla="*/ 7 w 18"/>
              <a:gd name="T23" fmla="*/ 33 h 33"/>
              <a:gd name="T24" fmla="*/ 11 w 18"/>
              <a:gd name="T25" fmla="*/ 33 h 33"/>
              <a:gd name="T26" fmla="*/ 13 w 18"/>
              <a:gd name="T27" fmla="*/ 33 h 33"/>
              <a:gd name="T28" fmla="*/ 15 w 18"/>
              <a:gd name="T29" fmla="*/ 31 h 33"/>
              <a:gd name="T30" fmla="*/ 16 w 18"/>
              <a:gd name="T31" fmla="*/ 30 h 33"/>
              <a:gd name="T32" fmla="*/ 18 w 18"/>
              <a:gd name="T33" fmla="*/ 28 h 33"/>
              <a:gd name="T34" fmla="*/ 18 w 18"/>
              <a:gd name="T35" fmla="*/ 22 h 33"/>
              <a:gd name="T36" fmla="*/ 16 w 18"/>
              <a:gd name="T37" fmla="*/ 19 h 33"/>
              <a:gd name="T38" fmla="*/ 16 w 18"/>
              <a:gd name="T39" fmla="*/ 17 h 33"/>
              <a:gd name="T40" fmla="*/ 15 w 18"/>
              <a:gd name="T41" fmla="*/ 13 h 33"/>
              <a:gd name="T42" fmla="*/ 13 w 18"/>
              <a:gd name="T43" fmla="*/ 11 h 33"/>
              <a:gd name="T44" fmla="*/ 11 w 18"/>
              <a:gd name="T45" fmla="*/ 9 h 33"/>
              <a:gd name="T46" fmla="*/ 9 w 18"/>
              <a:gd name="T47" fmla="*/ 8 h 33"/>
              <a:gd name="T48" fmla="*/ 7 w 18"/>
              <a:gd name="T49" fmla="*/ 6 h 33"/>
              <a:gd name="T50" fmla="*/ 3 w 18"/>
              <a:gd name="T51" fmla="*/ 4 h 33"/>
              <a:gd name="T52" fmla="*/ 2 w 18"/>
              <a:gd name="T53" fmla="*/ 2 h 33"/>
              <a:gd name="T54" fmla="*/ 0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2" y="20"/>
                </a:lnTo>
                <a:lnTo>
                  <a:pt x="2" y="22"/>
                </a:lnTo>
                <a:lnTo>
                  <a:pt x="3" y="26"/>
                </a:lnTo>
                <a:lnTo>
                  <a:pt x="3" y="30"/>
                </a:lnTo>
                <a:lnTo>
                  <a:pt x="5" y="31"/>
                </a:lnTo>
                <a:lnTo>
                  <a:pt x="7" y="33"/>
                </a:lnTo>
                <a:lnTo>
                  <a:pt x="11" y="33"/>
                </a:lnTo>
                <a:lnTo>
                  <a:pt x="13" y="33"/>
                </a:lnTo>
                <a:lnTo>
                  <a:pt x="15" y="31"/>
                </a:lnTo>
                <a:lnTo>
                  <a:pt x="16" y="30"/>
                </a:lnTo>
                <a:lnTo>
                  <a:pt x="18" y="28"/>
                </a:lnTo>
                <a:lnTo>
                  <a:pt x="18" y="22"/>
                </a:lnTo>
                <a:lnTo>
                  <a:pt x="16" y="19"/>
                </a:lnTo>
                <a:lnTo>
                  <a:pt x="16" y="17"/>
                </a:lnTo>
                <a:lnTo>
                  <a:pt x="15" y="13"/>
                </a:lnTo>
                <a:lnTo>
                  <a:pt x="13" y="11"/>
                </a:lnTo>
                <a:lnTo>
                  <a:pt x="11" y="9"/>
                </a:lnTo>
                <a:lnTo>
                  <a:pt x="9" y="8"/>
                </a:lnTo>
                <a:lnTo>
                  <a:pt x="7" y="6"/>
                </a:lnTo>
                <a:lnTo>
                  <a:pt x="3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89" name="Freeform 145"/>
          <p:cNvSpPr>
            <a:spLocks/>
          </p:cNvSpPr>
          <p:nvPr/>
        </p:nvSpPr>
        <p:spPr bwMode="auto">
          <a:xfrm>
            <a:off x="8031163" y="3625850"/>
            <a:ext cx="12700" cy="25400"/>
          </a:xfrm>
          <a:custGeom>
            <a:avLst/>
            <a:gdLst>
              <a:gd name="T0" fmla="*/ 0 w 17"/>
              <a:gd name="T1" fmla="*/ 0 h 31"/>
              <a:gd name="T2" fmla="*/ 0 w 17"/>
              <a:gd name="T3" fmla="*/ 4 h 31"/>
              <a:gd name="T4" fmla="*/ 0 w 17"/>
              <a:gd name="T5" fmla="*/ 6 h 31"/>
              <a:gd name="T6" fmla="*/ 0 w 17"/>
              <a:gd name="T7" fmla="*/ 9 h 31"/>
              <a:gd name="T8" fmla="*/ 0 w 17"/>
              <a:gd name="T9" fmla="*/ 13 h 31"/>
              <a:gd name="T10" fmla="*/ 2 w 17"/>
              <a:gd name="T11" fmla="*/ 15 h 31"/>
              <a:gd name="T12" fmla="*/ 2 w 17"/>
              <a:gd name="T13" fmla="*/ 18 h 31"/>
              <a:gd name="T14" fmla="*/ 2 w 17"/>
              <a:gd name="T15" fmla="*/ 22 h 31"/>
              <a:gd name="T16" fmla="*/ 4 w 17"/>
              <a:gd name="T17" fmla="*/ 24 h 31"/>
              <a:gd name="T18" fmla="*/ 4 w 17"/>
              <a:gd name="T19" fmla="*/ 28 h 31"/>
              <a:gd name="T20" fmla="*/ 5 w 17"/>
              <a:gd name="T21" fmla="*/ 29 h 31"/>
              <a:gd name="T22" fmla="*/ 7 w 17"/>
              <a:gd name="T23" fmla="*/ 29 h 31"/>
              <a:gd name="T24" fmla="*/ 11 w 17"/>
              <a:gd name="T25" fmla="*/ 31 h 31"/>
              <a:gd name="T26" fmla="*/ 13 w 17"/>
              <a:gd name="T27" fmla="*/ 31 h 31"/>
              <a:gd name="T28" fmla="*/ 13 w 17"/>
              <a:gd name="T29" fmla="*/ 29 h 31"/>
              <a:gd name="T30" fmla="*/ 15 w 17"/>
              <a:gd name="T31" fmla="*/ 28 h 31"/>
              <a:gd name="T32" fmla="*/ 17 w 17"/>
              <a:gd name="T33" fmla="*/ 26 h 31"/>
              <a:gd name="T34" fmla="*/ 15 w 17"/>
              <a:gd name="T35" fmla="*/ 22 h 31"/>
              <a:gd name="T36" fmla="*/ 15 w 17"/>
              <a:gd name="T37" fmla="*/ 18 h 31"/>
              <a:gd name="T38" fmla="*/ 15 w 17"/>
              <a:gd name="T39" fmla="*/ 15 h 31"/>
              <a:gd name="T40" fmla="*/ 13 w 17"/>
              <a:gd name="T41" fmla="*/ 13 h 31"/>
              <a:gd name="T42" fmla="*/ 11 w 17"/>
              <a:gd name="T43" fmla="*/ 11 h 31"/>
              <a:gd name="T44" fmla="*/ 11 w 17"/>
              <a:gd name="T45" fmla="*/ 9 h 31"/>
              <a:gd name="T46" fmla="*/ 7 w 17"/>
              <a:gd name="T47" fmla="*/ 7 h 31"/>
              <a:gd name="T48" fmla="*/ 5 w 17"/>
              <a:gd name="T49" fmla="*/ 6 h 31"/>
              <a:gd name="T50" fmla="*/ 4 w 17"/>
              <a:gd name="T51" fmla="*/ 4 h 31"/>
              <a:gd name="T52" fmla="*/ 2 w 17"/>
              <a:gd name="T53" fmla="*/ 2 h 31"/>
              <a:gd name="T54" fmla="*/ 0 w 17"/>
              <a:gd name="T55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7" h="31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2" y="15"/>
                </a:lnTo>
                <a:lnTo>
                  <a:pt x="2" y="18"/>
                </a:lnTo>
                <a:lnTo>
                  <a:pt x="2" y="22"/>
                </a:lnTo>
                <a:lnTo>
                  <a:pt x="4" y="24"/>
                </a:lnTo>
                <a:lnTo>
                  <a:pt x="4" y="28"/>
                </a:lnTo>
                <a:lnTo>
                  <a:pt x="5" y="29"/>
                </a:lnTo>
                <a:lnTo>
                  <a:pt x="7" y="29"/>
                </a:lnTo>
                <a:lnTo>
                  <a:pt x="11" y="31"/>
                </a:lnTo>
                <a:lnTo>
                  <a:pt x="13" y="31"/>
                </a:lnTo>
                <a:lnTo>
                  <a:pt x="13" y="29"/>
                </a:lnTo>
                <a:lnTo>
                  <a:pt x="15" y="28"/>
                </a:lnTo>
                <a:lnTo>
                  <a:pt x="17" y="26"/>
                </a:lnTo>
                <a:lnTo>
                  <a:pt x="15" y="22"/>
                </a:lnTo>
                <a:lnTo>
                  <a:pt x="15" y="18"/>
                </a:lnTo>
                <a:lnTo>
                  <a:pt x="15" y="15"/>
                </a:lnTo>
                <a:lnTo>
                  <a:pt x="13" y="13"/>
                </a:lnTo>
                <a:lnTo>
                  <a:pt x="11" y="11"/>
                </a:lnTo>
                <a:lnTo>
                  <a:pt x="11" y="9"/>
                </a:lnTo>
                <a:lnTo>
                  <a:pt x="7" y="7"/>
                </a:lnTo>
                <a:lnTo>
                  <a:pt x="5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90" name="Freeform 146"/>
          <p:cNvSpPr>
            <a:spLocks/>
          </p:cNvSpPr>
          <p:nvPr/>
        </p:nvSpPr>
        <p:spPr bwMode="auto">
          <a:xfrm>
            <a:off x="8031163" y="3625850"/>
            <a:ext cx="12700" cy="25400"/>
          </a:xfrm>
          <a:custGeom>
            <a:avLst/>
            <a:gdLst>
              <a:gd name="T0" fmla="*/ 0 w 17"/>
              <a:gd name="T1" fmla="*/ 0 h 31"/>
              <a:gd name="T2" fmla="*/ 0 w 17"/>
              <a:gd name="T3" fmla="*/ 4 h 31"/>
              <a:gd name="T4" fmla="*/ 0 w 17"/>
              <a:gd name="T5" fmla="*/ 6 h 31"/>
              <a:gd name="T6" fmla="*/ 0 w 17"/>
              <a:gd name="T7" fmla="*/ 9 h 31"/>
              <a:gd name="T8" fmla="*/ 0 w 17"/>
              <a:gd name="T9" fmla="*/ 13 h 31"/>
              <a:gd name="T10" fmla="*/ 2 w 17"/>
              <a:gd name="T11" fmla="*/ 15 h 31"/>
              <a:gd name="T12" fmla="*/ 2 w 17"/>
              <a:gd name="T13" fmla="*/ 18 h 31"/>
              <a:gd name="T14" fmla="*/ 2 w 17"/>
              <a:gd name="T15" fmla="*/ 22 h 31"/>
              <a:gd name="T16" fmla="*/ 4 w 17"/>
              <a:gd name="T17" fmla="*/ 24 h 31"/>
              <a:gd name="T18" fmla="*/ 4 w 17"/>
              <a:gd name="T19" fmla="*/ 28 h 31"/>
              <a:gd name="T20" fmla="*/ 5 w 17"/>
              <a:gd name="T21" fmla="*/ 29 h 31"/>
              <a:gd name="T22" fmla="*/ 7 w 17"/>
              <a:gd name="T23" fmla="*/ 29 h 31"/>
              <a:gd name="T24" fmla="*/ 11 w 17"/>
              <a:gd name="T25" fmla="*/ 31 h 31"/>
              <a:gd name="T26" fmla="*/ 13 w 17"/>
              <a:gd name="T27" fmla="*/ 31 h 31"/>
              <a:gd name="T28" fmla="*/ 13 w 17"/>
              <a:gd name="T29" fmla="*/ 29 h 31"/>
              <a:gd name="T30" fmla="*/ 15 w 17"/>
              <a:gd name="T31" fmla="*/ 28 h 31"/>
              <a:gd name="T32" fmla="*/ 17 w 17"/>
              <a:gd name="T33" fmla="*/ 26 h 31"/>
              <a:gd name="T34" fmla="*/ 15 w 17"/>
              <a:gd name="T35" fmla="*/ 22 h 31"/>
              <a:gd name="T36" fmla="*/ 15 w 17"/>
              <a:gd name="T37" fmla="*/ 18 h 31"/>
              <a:gd name="T38" fmla="*/ 15 w 17"/>
              <a:gd name="T39" fmla="*/ 15 h 31"/>
              <a:gd name="T40" fmla="*/ 13 w 17"/>
              <a:gd name="T41" fmla="*/ 13 h 31"/>
              <a:gd name="T42" fmla="*/ 11 w 17"/>
              <a:gd name="T43" fmla="*/ 11 h 31"/>
              <a:gd name="T44" fmla="*/ 11 w 17"/>
              <a:gd name="T45" fmla="*/ 9 h 31"/>
              <a:gd name="T46" fmla="*/ 7 w 17"/>
              <a:gd name="T47" fmla="*/ 7 h 31"/>
              <a:gd name="T48" fmla="*/ 5 w 17"/>
              <a:gd name="T49" fmla="*/ 6 h 31"/>
              <a:gd name="T50" fmla="*/ 4 w 17"/>
              <a:gd name="T51" fmla="*/ 4 h 31"/>
              <a:gd name="T52" fmla="*/ 2 w 17"/>
              <a:gd name="T53" fmla="*/ 2 h 31"/>
              <a:gd name="T54" fmla="*/ 0 w 17"/>
              <a:gd name="T55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7" h="31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2" y="15"/>
                </a:lnTo>
                <a:lnTo>
                  <a:pt x="2" y="18"/>
                </a:lnTo>
                <a:lnTo>
                  <a:pt x="2" y="22"/>
                </a:lnTo>
                <a:lnTo>
                  <a:pt x="4" y="24"/>
                </a:lnTo>
                <a:lnTo>
                  <a:pt x="4" y="28"/>
                </a:lnTo>
                <a:lnTo>
                  <a:pt x="5" y="29"/>
                </a:lnTo>
                <a:lnTo>
                  <a:pt x="7" y="29"/>
                </a:lnTo>
                <a:lnTo>
                  <a:pt x="11" y="31"/>
                </a:lnTo>
                <a:lnTo>
                  <a:pt x="13" y="31"/>
                </a:lnTo>
                <a:lnTo>
                  <a:pt x="13" y="29"/>
                </a:lnTo>
                <a:lnTo>
                  <a:pt x="15" y="28"/>
                </a:lnTo>
                <a:lnTo>
                  <a:pt x="17" y="26"/>
                </a:lnTo>
                <a:lnTo>
                  <a:pt x="15" y="22"/>
                </a:lnTo>
                <a:lnTo>
                  <a:pt x="15" y="18"/>
                </a:lnTo>
                <a:lnTo>
                  <a:pt x="15" y="15"/>
                </a:lnTo>
                <a:lnTo>
                  <a:pt x="13" y="13"/>
                </a:lnTo>
                <a:lnTo>
                  <a:pt x="11" y="11"/>
                </a:lnTo>
                <a:lnTo>
                  <a:pt x="11" y="9"/>
                </a:lnTo>
                <a:lnTo>
                  <a:pt x="7" y="7"/>
                </a:lnTo>
                <a:lnTo>
                  <a:pt x="5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91" name="Freeform 147"/>
          <p:cNvSpPr>
            <a:spLocks/>
          </p:cNvSpPr>
          <p:nvPr/>
        </p:nvSpPr>
        <p:spPr bwMode="auto">
          <a:xfrm>
            <a:off x="8043863" y="3671888"/>
            <a:ext cx="12700" cy="26987"/>
          </a:xfrm>
          <a:custGeom>
            <a:avLst/>
            <a:gdLst>
              <a:gd name="T0" fmla="*/ 18 w 18"/>
              <a:gd name="T1" fmla="*/ 0 h 33"/>
              <a:gd name="T2" fmla="*/ 16 w 18"/>
              <a:gd name="T3" fmla="*/ 4 h 33"/>
              <a:gd name="T4" fmla="*/ 16 w 18"/>
              <a:gd name="T5" fmla="*/ 5 h 33"/>
              <a:gd name="T6" fmla="*/ 16 w 18"/>
              <a:gd name="T7" fmla="*/ 9 h 33"/>
              <a:gd name="T8" fmla="*/ 16 w 18"/>
              <a:gd name="T9" fmla="*/ 13 h 33"/>
              <a:gd name="T10" fmla="*/ 16 w 18"/>
              <a:gd name="T11" fmla="*/ 16 h 33"/>
              <a:gd name="T12" fmla="*/ 16 w 18"/>
              <a:gd name="T13" fmla="*/ 20 h 33"/>
              <a:gd name="T14" fmla="*/ 16 w 18"/>
              <a:gd name="T15" fmla="*/ 22 h 33"/>
              <a:gd name="T16" fmla="*/ 14 w 18"/>
              <a:gd name="T17" fmla="*/ 26 h 33"/>
              <a:gd name="T18" fmla="*/ 13 w 18"/>
              <a:gd name="T19" fmla="*/ 29 h 33"/>
              <a:gd name="T20" fmla="*/ 11 w 18"/>
              <a:gd name="T21" fmla="*/ 31 h 33"/>
              <a:gd name="T22" fmla="*/ 9 w 18"/>
              <a:gd name="T23" fmla="*/ 33 h 33"/>
              <a:gd name="T24" fmla="*/ 5 w 18"/>
              <a:gd name="T25" fmla="*/ 33 h 33"/>
              <a:gd name="T26" fmla="*/ 3 w 18"/>
              <a:gd name="T27" fmla="*/ 33 h 33"/>
              <a:gd name="T28" fmla="*/ 2 w 18"/>
              <a:gd name="T29" fmla="*/ 31 h 33"/>
              <a:gd name="T30" fmla="*/ 0 w 18"/>
              <a:gd name="T31" fmla="*/ 29 h 33"/>
              <a:gd name="T32" fmla="*/ 0 w 18"/>
              <a:gd name="T33" fmla="*/ 27 h 33"/>
              <a:gd name="T34" fmla="*/ 0 w 18"/>
              <a:gd name="T35" fmla="*/ 22 h 33"/>
              <a:gd name="T36" fmla="*/ 0 w 18"/>
              <a:gd name="T37" fmla="*/ 18 h 33"/>
              <a:gd name="T38" fmla="*/ 2 w 18"/>
              <a:gd name="T39" fmla="*/ 16 h 33"/>
              <a:gd name="T40" fmla="*/ 3 w 18"/>
              <a:gd name="T41" fmla="*/ 13 h 33"/>
              <a:gd name="T42" fmla="*/ 3 w 18"/>
              <a:gd name="T43" fmla="*/ 11 h 33"/>
              <a:gd name="T44" fmla="*/ 5 w 18"/>
              <a:gd name="T45" fmla="*/ 9 h 33"/>
              <a:gd name="T46" fmla="*/ 7 w 18"/>
              <a:gd name="T47" fmla="*/ 7 h 33"/>
              <a:gd name="T48" fmla="*/ 11 w 18"/>
              <a:gd name="T49" fmla="*/ 5 h 33"/>
              <a:gd name="T50" fmla="*/ 13 w 18"/>
              <a:gd name="T51" fmla="*/ 4 h 33"/>
              <a:gd name="T52" fmla="*/ 14 w 18"/>
              <a:gd name="T53" fmla="*/ 2 h 33"/>
              <a:gd name="T54" fmla="*/ 18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18" y="0"/>
                </a:moveTo>
                <a:lnTo>
                  <a:pt x="16" y="4"/>
                </a:lnTo>
                <a:lnTo>
                  <a:pt x="16" y="5"/>
                </a:lnTo>
                <a:lnTo>
                  <a:pt x="16" y="9"/>
                </a:lnTo>
                <a:lnTo>
                  <a:pt x="16" y="13"/>
                </a:lnTo>
                <a:lnTo>
                  <a:pt x="16" y="16"/>
                </a:lnTo>
                <a:lnTo>
                  <a:pt x="16" y="20"/>
                </a:lnTo>
                <a:lnTo>
                  <a:pt x="16" y="22"/>
                </a:lnTo>
                <a:lnTo>
                  <a:pt x="14" y="26"/>
                </a:lnTo>
                <a:lnTo>
                  <a:pt x="13" y="29"/>
                </a:lnTo>
                <a:lnTo>
                  <a:pt x="11" y="31"/>
                </a:lnTo>
                <a:lnTo>
                  <a:pt x="9" y="33"/>
                </a:lnTo>
                <a:lnTo>
                  <a:pt x="5" y="33"/>
                </a:lnTo>
                <a:lnTo>
                  <a:pt x="3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3" y="13"/>
                </a:lnTo>
                <a:lnTo>
                  <a:pt x="3" y="11"/>
                </a:lnTo>
                <a:lnTo>
                  <a:pt x="5" y="9"/>
                </a:lnTo>
                <a:lnTo>
                  <a:pt x="7" y="7"/>
                </a:lnTo>
                <a:lnTo>
                  <a:pt x="11" y="5"/>
                </a:lnTo>
                <a:lnTo>
                  <a:pt x="13" y="4"/>
                </a:lnTo>
                <a:lnTo>
                  <a:pt x="14" y="2"/>
                </a:lnTo>
                <a:lnTo>
                  <a:pt x="18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92" name="Freeform 148"/>
          <p:cNvSpPr>
            <a:spLocks/>
          </p:cNvSpPr>
          <p:nvPr/>
        </p:nvSpPr>
        <p:spPr bwMode="auto">
          <a:xfrm>
            <a:off x="8043863" y="3671888"/>
            <a:ext cx="12700" cy="26987"/>
          </a:xfrm>
          <a:custGeom>
            <a:avLst/>
            <a:gdLst>
              <a:gd name="T0" fmla="*/ 18 w 18"/>
              <a:gd name="T1" fmla="*/ 0 h 33"/>
              <a:gd name="T2" fmla="*/ 16 w 18"/>
              <a:gd name="T3" fmla="*/ 4 h 33"/>
              <a:gd name="T4" fmla="*/ 16 w 18"/>
              <a:gd name="T5" fmla="*/ 5 h 33"/>
              <a:gd name="T6" fmla="*/ 16 w 18"/>
              <a:gd name="T7" fmla="*/ 9 h 33"/>
              <a:gd name="T8" fmla="*/ 16 w 18"/>
              <a:gd name="T9" fmla="*/ 13 h 33"/>
              <a:gd name="T10" fmla="*/ 16 w 18"/>
              <a:gd name="T11" fmla="*/ 16 h 33"/>
              <a:gd name="T12" fmla="*/ 16 w 18"/>
              <a:gd name="T13" fmla="*/ 20 h 33"/>
              <a:gd name="T14" fmla="*/ 16 w 18"/>
              <a:gd name="T15" fmla="*/ 22 h 33"/>
              <a:gd name="T16" fmla="*/ 14 w 18"/>
              <a:gd name="T17" fmla="*/ 26 h 33"/>
              <a:gd name="T18" fmla="*/ 13 w 18"/>
              <a:gd name="T19" fmla="*/ 29 h 33"/>
              <a:gd name="T20" fmla="*/ 11 w 18"/>
              <a:gd name="T21" fmla="*/ 31 h 33"/>
              <a:gd name="T22" fmla="*/ 9 w 18"/>
              <a:gd name="T23" fmla="*/ 33 h 33"/>
              <a:gd name="T24" fmla="*/ 5 w 18"/>
              <a:gd name="T25" fmla="*/ 33 h 33"/>
              <a:gd name="T26" fmla="*/ 3 w 18"/>
              <a:gd name="T27" fmla="*/ 33 h 33"/>
              <a:gd name="T28" fmla="*/ 2 w 18"/>
              <a:gd name="T29" fmla="*/ 31 h 33"/>
              <a:gd name="T30" fmla="*/ 0 w 18"/>
              <a:gd name="T31" fmla="*/ 29 h 33"/>
              <a:gd name="T32" fmla="*/ 0 w 18"/>
              <a:gd name="T33" fmla="*/ 27 h 33"/>
              <a:gd name="T34" fmla="*/ 0 w 18"/>
              <a:gd name="T35" fmla="*/ 22 h 33"/>
              <a:gd name="T36" fmla="*/ 0 w 18"/>
              <a:gd name="T37" fmla="*/ 18 h 33"/>
              <a:gd name="T38" fmla="*/ 2 w 18"/>
              <a:gd name="T39" fmla="*/ 16 h 33"/>
              <a:gd name="T40" fmla="*/ 3 w 18"/>
              <a:gd name="T41" fmla="*/ 13 h 33"/>
              <a:gd name="T42" fmla="*/ 3 w 18"/>
              <a:gd name="T43" fmla="*/ 11 h 33"/>
              <a:gd name="T44" fmla="*/ 5 w 18"/>
              <a:gd name="T45" fmla="*/ 9 h 33"/>
              <a:gd name="T46" fmla="*/ 7 w 18"/>
              <a:gd name="T47" fmla="*/ 7 h 33"/>
              <a:gd name="T48" fmla="*/ 11 w 18"/>
              <a:gd name="T49" fmla="*/ 5 h 33"/>
              <a:gd name="T50" fmla="*/ 13 w 18"/>
              <a:gd name="T51" fmla="*/ 4 h 33"/>
              <a:gd name="T52" fmla="*/ 14 w 18"/>
              <a:gd name="T53" fmla="*/ 2 h 33"/>
              <a:gd name="T54" fmla="*/ 18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18" y="0"/>
                </a:moveTo>
                <a:lnTo>
                  <a:pt x="16" y="4"/>
                </a:lnTo>
                <a:lnTo>
                  <a:pt x="16" y="5"/>
                </a:lnTo>
                <a:lnTo>
                  <a:pt x="16" y="9"/>
                </a:lnTo>
                <a:lnTo>
                  <a:pt x="16" y="13"/>
                </a:lnTo>
                <a:lnTo>
                  <a:pt x="16" y="16"/>
                </a:lnTo>
                <a:lnTo>
                  <a:pt x="16" y="20"/>
                </a:lnTo>
                <a:lnTo>
                  <a:pt x="16" y="22"/>
                </a:lnTo>
                <a:lnTo>
                  <a:pt x="14" y="26"/>
                </a:lnTo>
                <a:lnTo>
                  <a:pt x="13" y="29"/>
                </a:lnTo>
                <a:lnTo>
                  <a:pt x="11" y="31"/>
                </a:lnTo>
                <a:lnTo>
                  <a:pt x="9" y="33"/>
                </a:lnTo>
                <a:lnTo>
                  <a:pt x="5" y="33"/>
                </a:lnTo>
                <a:lnTo>
                  <a:pt x="3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3" y="13"/>
                </a:lnTo>
                <a:lnTo>
                  <a:pt x="3" y="11"/>
                </a:lnTo>
                <a:lnTo>
                  <a:pt x="5" y="9"/>
                </a:lnTo>
                <a:lnTo>
                  <a:pt x="7" y="7"/>
                </a:lnTo>
                <a:lnTo>
                  <a:pt x="11" y="5"/>
                </a:lnTo>
                <a:lnTo>
                  <a:pt x="13" y="4"/>
                </a:lnTo>
                <a:lnTo>
                  <a:pt x="14" y="2"/>
                </a:lnTo>
                <a:lnTo>
                  <a:pt x="18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93" name="Freeform 149"/>
          <p:cNvSpPr>
            <a:spLocks/>
          </p:cNvSpPr>
          <p:nvPr/>
        </p:nvSpPr>
        <p:spPr bwMode="auto">
          <a:xfrm>
            <a:off x="8043863" y="3692525"/>
            <a:ext cx="14287" cy="26988"/>
          </a:xfrm>
          <a:custGeom>
            <a:avLst/>
            <a:gdLst>
              <a:gd name="T0" fmla="*/ 18 w 18"/>
              <a:gd name="T1" fmla="*/ 0 h 33"/>
              <a:gd name="T2" fmla="*/ 16 w 18"/>
              <a:gd name="T3" fmla="*/ 3 h 33"/>
              <a:gd name="T4" fmla="*/ 16 w 18"/>
              <a:gd name="T5" fmla="*/ 5 h 33"/>
              <a:gd name="T6" fmla="*/ 16 w 18"/>
              <a:gd name="T7" fmla="*/ 9 h 33"/>
              <a:gd name="T8" fmla="*/ 16 w 18"/>
              <a:gd name="T9" fmla="*/ 12 h 33"/>
              <a:gd name="T10" fmla="*/ 16 w 18"/>
              <a:gd name="T11" fmla="*/ 16 h 33"/>
              <a:gd name="T12" fmla="*/ 16 w 18"/>
              <a:gd name="T13" fmla="*/ 20 h 33"/>
              <a:gd name="T14" fmla="*/ 16 w 18"/>
              <a:gd name="T15" fmla="*/ 22 h 33"/>
              <a:gd name="T16" fmla="*/ 14 w 18"/>
              <a:gd name="T17" fmla="*/ 25 h 33"/>
              <a:gd name="T18" fmla="*/ 12 w 18"/>
              <a:gd name="T19" fmla="*/ 29 h 33"/>
              <a:gd name="T20" fmla="*/ 11 w 18"/>
              <a:gd name="T21" fmla="*/ 31 h 33"/>
              <a:gd name="T22" fmla="*/ 9 w 18"/>
              <a:gd name="T23" fmla="*/ 33 h 33"/>
              <a:gd name="T24" fmla="*/ 5 w 18"/>
              <a:gd name="T25" fmla="*/ 33 h 33"/>
              <a:gd name="T26" fmla="*/ 3 w 18"/>
              <a:gd name="T27" fmla="*/ 33 h 33"/>
              <a:gd name="T28" fmla="*/ 1 w 18"/>
              <a:gd name="T29" fmla="*/ 31 h 33"/>
              <a:gd name="T30" fmla="*/ 0 w 18"/>
              <a:gd name="T31" fmla="*/ 29 h 33"/>
              <a:gd name="T32" fmla="*/ 0 w 18"/>
              <a:gd name="T33" fmla="*/ 27 h 33"/>
              <a:gd name="T34" fmla="*/ 0 w 18"/>
              <a:gd name="T35" fmla="*/ 22 h 33"/>
              <a:gd name="T36" fmla="*/ 0 w 18"/>
              <a:gd name="T37" fmla="*/ 18 h 33"/>
              <a:gd name="T38" fmla="*/ 1 w 18"/>
              <a:gd name="T39" fmla="*/ 16 h 33"/>
              <a:gd name="T40" fmla="*/ 3 w 18"/>
              <a:gd name="T41" fmla="*/ 12 h 33"/>
              <a:gd name="T42" fmla="*/ 3 w 18"/>
              <a:gd name="T43" fmla="*/ 11 h 33"/>
              <a:gd name="T44" fmla="*/ 5 w 18"/>
              <a:gd name="T45" fmla="*/ 9 h 33"/>
              <a:gd name="T46" fmla="*/ 7 w 18"/>
              <a:gd name="T47" fmla="*/ 7 h 33"/>
              <a:gd name="T48" fmla="*/ 11 w 18"/>
              <a:gd name="T49" fmla="*/ 5 h 33"/>
              <a:gd name="T50" fmla="*/ 12 w 18"/>
              <a:gd name="T51" fmla="*/ 3 h 33"/>
              <a:gd name="T52" fmla="*/ 14 w 18"/>
              <a:gd name="T53" fmla="*/ 1 h 33"/>
              <a:gd name="T54" fmla="*/ 18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18" y="0"/>
                </a:moveTo>
                <a:lnTo>
                  <a:pt x="16" y="3"/>
                </a:lnTo>
                <a:lnTo>
                  <a:pt x="16" y="5"/>
                </a:lnTo>
                <a:lnTo>
                  <a:pt x="16" y="9"/>
                </a:lnTo>
                <a:lnTo>
                  <a:pt x="16" y="12"/>
                </a:lnTo>
                <a:lnTo>
                  <a:pt x="16" y="16"/>
                </a:lnTo>
                <a:lnTo>
                  <a:pt x="16" y="20"/>
                </a:lnTo>
                <a:lnTo>
                  <a:pt x="16" y="22"/>
                </a:lnTo>
                <a:lnTo>
                  <a:pt x="14" y="25"/>
                </a:lnTo>
                <a:lnTo>
                  <a:pt x="12" y="29"/>
                </a:lnTo>
                <a:lnTo>
                  <a:pt x="11" y="31"/>
                </a:lnTo>
                <a:lnTo>
                  <a:pt x="9" y="33"/>
                </a:lnTo>
                <a:lnTo>
                  <a:pt x="5" y="33"/>
                </a:lnTo>
                <a:lnTo>
                  <a:pt x="3" y="33"/>
                </a:lnTo>
                <a:lnTo>
                  <a:pt x="1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1" y="16"/>
                </a:lnTo>
                <a:lnTo>
                  <a:pt x="3" y="12"/>
                </a:lnTo>
                <a:lnTo>
                  <a:pt x="3" y="11"/>
                </a:lnTo>
                <a:lnTo>
                  <a:pt x="5" y="9"/>
                </a:lnTo>
                <a:lnTo>
                  <a:pt x="7" y="7"/>
                </a:lnTo>
                <a:lnTo>
                  <a:pt x="11" y="5"/>
                </a:lnTo>
                <a:lnTo>
                  <a:pt x="12" y="3"/>
                </a:lnTo>
                <a:lnTo>
                  <a:pt x="14" y="1"/>
                </a:lnTo>
                <a:lnTo>
                  <a:pt x="18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94" name="Freeform 150"/>
          <p:cNvSpPr>
            <a:spLocks/>
          </p:cNvSpPr>
          <p:nvPr/>
        </p:nvSpPr>
        <p:spPr bwMode="auto">
          <a:xfrm>
            <a:off x="8043863" y="3692525"/>
            <a:ext cx="14287" cy="26988"/>
          </a:xfrm>
          <a:custGeom>
            <a:avLst/>
            <a:gdLst>
              <a:gd name="T0" fmla="*/ 18 w 18"/>
              <a:gd name="T1" fmla="*/ 0 h 33"/>
              <a:gd name="T2" fmla="*/ 16 w 18"/>
              <a:gd name="T3" fmla="*/ 3 h 33"/>
              <a:gd name="T4" fmla="*/ 16 w 18"/>
              <a:gd name="T5" fmla="*/ 5 h 33"/>
              <a:gd name="T6" fmla="*/ 16 w 18"/>
              <a:gd name="T7" fmla="*/ 9 h 33"/>
              <a:gd name="T8" fmla="*/ 16 w 18"/>
              <a:gd name="T9" fmla="*/ 12 h 33"/>
              <a:gd name="T10" fmla="*/ 16 w 18"/>
              <a:gd name="T11" fmla="*/ 16 h 33"/>
              <a:gd name="T12" fmla="*/ 16 w 18"/>
              <a:gd name="T13" fmla="*/ 20 h 33"/>
              <a:gd name="T14" fmla="*/ 16 w 18"/>
              <a:gd name="T15" fmla="*/ 22 h 33"/>
              <a:gd name="T16" fmla="*/ 14 w 18"/>
              <a:gd name="T17" fmla="*/ 25 h 33"/>
              <a:gd name="T18" fmla="*/ 12 w 18"/>
              <a:gd name="T19" fmla="*/ 29 h 33"/>
              <a:gd name="T20" fmla="*/ 11 w 18"/>
              <a:gd name="T21" fmla="*/ 31 h 33"/>
              <a:gd name="T22" fmla="*/ 9 w 18"/>
              <a:gd name="T23" fmla="*/ 33 h 33"/>
              <a:gd name="T24" fmla="*/ 5 w 18"/>
              <a:gd name="T25" fmla="*/ 33 h 33"/>
              <a:gd name="T26" fmla="*/ 3 w 18"/>
              <a:gd name="T27" fmla="*/ 33 h 33"/>
              <a:gd name="T28" fmla="*/ 1 w 18"/>
              <a:gd name="T29" fmla="*/ 31 h 33"/>
              <a:gd name="T30" fmla="*/ 0 w 18"/>
              <a:gd name="T31" fmla="*/ 29 h 33"/>
              <a:gd name="T32" fmla="*/ 0 w 18"/>
              <a:gd name="T33" fmla="*/ 27 h 33"/>
              <a:gd name="T34" fmla="*/ 0 w 18"/>
              <a:gd name="T35" fmla="*/ 22 h 33"/>
              <a:gd name="T36" fmla="*/ 0 w 18"/>
              <a:gd name="T37" fmla="*/ 18 h 33"/>
              <a:gd name="T38" fmla="*/ 1 w 18"/>
              <a:gd name="T39" fmla="*/ 16 h 33"/>
              <a:gd name="T40" fmla="*/ 3 w 18"/>
              <a:gd name="T41" fmla="*/ 12 h 33"/>
              <a:gd name="T42" fmla="*/ 3 w 18"/>
              <a:gd name="T43" fmla="*/ 11 h 33"/>
              <a:gd name="T44" fmla="*/ 5 w 18"/>
              <a:gd name="T45" fmla="*/ 9 h 33"/>
              <a:gd name="T46" fmla="*/ 7 w 18"/>
              <a:gd name="T47" fmla="*/ 7 h 33"/>
              <a:gd name="T48" fmla="*/ 11 w 18"/>
              <a:gd name="T49" fmla="*/ 5 h 33"/>
              <a:gd name="T50" fmla="*/ 12 w 18"/>
              <a:gd name="T51" fmla="*/ 3 h 33"/>
              <a:gd name="T52" fmla="*/ 14 w 18"/>
              <a:gd name="T53" fmla="*/ 1 h 33"/>
              <a:gd name="T54" fmla="*/ 18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18" y="0"/>
                </a:moveTo>
                <a:lnTo>
                  <a:pt x="16" y="3"/>
                </a:lnTo>
                <a:lnTo>
                  <a:pt x="16" y="5"/>
                </a:lnTo>
                <a:lnTo>
                  <a:pt x="16" y="9"/>
                </a:lnTo>
                <a:lnTo>
                  <a:pt x="16" y="12"/>
                </a:lnTo>
                <a:lnTo>
                  <a:pt x="16" y="16"/>
                </a:lnTo>
                <a:lnTo>
                  <a:pt x="16" y="20"/>
                </a:lnTo>
                <a:lnTo>
                  <a:pt x="16" y="22"/>
                </a:lnTo>
                <a:lnTo>
                  <a:pt x="14" y="25"/>
                </a:lnTo>
                <a:lnTo>
                  <a:pt x="12" y="29"/>
                </a:lnTo>
                <a:lnTo>
                  <a:pt x="11" y="31"/>
                </a:lnTo>
                <a:lnTo>
                  <a:pt x="9" y="33"/>
                </a:lnTo>
                <a:lnTo>
                  <a:pt x="5" y="33"/>
                </a:lnTo>
                <a:lnTo>
                  <a:pt x="3" y="33"/>
                </a:lnTo>
                <a:lnTo>
                  <a:pt x="1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1" y="16"/>
                </a:lnTo>
                <a:lnTo>
                  <a:pt x="3" y="12"/>
                </a:lnTo>
                <a:lnTo>
                  <a:pt x="3" y="11"/>
                </a:lnTo>
                <a:lnTo>
                  <a:pt x="5" y="9"/>
                </a:lnTo>
                <a:lnTo>
                  <a:pt x="7" y="7"/>
                </a:lnTo>
                <a:lnTo>
                  <a:pt x="11" y="5"/>
                </a:lnTo>
                <a:lnTo>
                  <a:pt x="12" y="3"/>
                </a:lnTo>
                <a:lnTo>
                  <a:pt x="14" y="1"/>
                </a:lnTo>
                <a:lnTo>
                  <a:pt x="18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95" name="Freeform 151"/>
          <p:cNvSpPr>
            <a:spLocks/>
          </p:cNvSpPr>
          <p:nvPr/>
        </p:nvSpPr>
        <p:spPr bwMode="auto">
          <a:xfrm>
            <a:off x="8043863" y="3711575"/>
            <a:ext cx="14287" cy="26988"/>
          </a:xfrm>
          <a:custGeom>
            <a:avLst/>
            <a:gdLst>
              <a:gd name="T0" fmla="*/ 18 w 18"/>
              <a:gd name="T1" fmla="*/ 0 h 34"/>
              <a:gd name="T2" fmla="*/ 16 w 18"/>
              <a:gd name="T3" fmla="*/ 4 h 34"/>
              <a:gd name="T4" fmla="*/ 16 w 18"/>
              <a:gd name="T5" fmla="*/ 6 h 34"/>
              <a:gd name="T6" fmla="*/ 16 w 18"/>
              <a:gd name="T7" fmla="*/ 10 h 34"/>
              <a:gd name="T8" fmla="*/ 16 w 18"/>
              <a:gd name="T9" fmla="*/ 13 h 34"/>
              <a:gd name="T10" fmla="*/ 16 w 18"/>
              <a:gd name="T11" fmla="*/ 17 h 34"/>
              <a:gd name="T12" fmla="*/ 16 w 18"/>
              <a:gd name="T13" fmla="*/ 21 h 34"/>
              <a:gd name="T14" fmla="*/ 16 w 18"/>
              <a:gd name="T15" fmla="*/ 23 h 34"/>
              <a:gd name="T16" fmla="*/ 14 w 18"/>
              <a:gd name="T17" fmla="*/ 26 h 34"/>
              <a:gd name="T18" fmla="*/ 12 w 18"/>
              <a:gd name="T19" fmla="*/ 30 h 34"/>
              <a:gd name="T20" fmla="*/ 11 w 18"/>
              <a:gd name="T21" fmla="*/ 32 h 34"/>
              <a:gd name="T22" fmla="*/ 9 w 18"/>
              <a:gd name="T23" fmla="*/ 34 h 34"/>
              <a:gd name="T24" fmla="*/ 5 w 18"/>
              <a:gd name="T25" fmla="*/ 34 h 34"/>
              <a:gd name="T26" fmla="*/ 3 w 18"/>
              <a:gd name="T27" fmla="*/ 34 h 34"/>
              <a:gd name="T28" fmla="*/ 1 w 18"/>
              <a:gd name="T29" fmla="*/ 32 h 34"/>
              <a:gd name="T30" fmla="*/ 0 w 18"/>
              <a:gd name="T31" fmla="*/ 30 h 34"/>
              <a:gd name="T32" fmla="*/ 0 w 18"/>
              <a:gd name="T33" fmla="*/ 28 h 34"/>
              <a:gd name="T34" fmla="*/ 0 w 18"/>
              <a:gd name="T35" fmla="*/ 23 h 34"/>
              <a:gd name="T36" fmla="*/ 0 w 18"/>
              <a:gd name="T37" fmla="*/ 19 h 34"/>
              <a:gd name="T38" fmla="*/ 1 w 18"/>
              <a:gd name="T39" fmla="*/ 17 h 34"/>
              <a:gd name="T40" fmla="*/ 3 w 18"/>
              <a:gd name="T41" fmla="*/ 13 h 34"/>
              <a:gd name="T42" fmla="*/ 3 w 18"/>
              <a:gd name="T43" fmla="*/ 12 h 34"/>
              <a:gd name="T44" fmla="*/ 5 w 18"/>
              <a:gd name="T45" fmla="*/ 10 h 34"/>
              <a:gd name="T46" fmla="*/ 7 w 18"/>
              <a:gd name="T47" fmla="*/ 8 h 34"/>
              <a:gd name="T48" fmla="*/ 11 w 18"/>
              <a:gd name="T49" fmla="*/ 6 h 34"/>
              <a:gd name="T50" fmla="*/ 12 w 18"/>
              <a:gd name="T51" fmla="*/ 4 h 34"/>
              <a:gd name="T52" fmla="*/ 14 w 18"/>
              <a:gd name="T53" fmla="*/ 2 h 34"/>
              <a:gd name="T54" fmla="*/ 18 w 18"/>
              <a:gd name="T55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4">
                <a:moveTo>
                  <a:pt x="18" y="0"/>
                </a:moveTo>
                <a:lnTo>
                  <a:pt x="16" y="4"/>
                </a:lnTo>
                <a:lnTo>
                  <a:pt x="16" y="6"/>
                </a:lnTo>
                <a:lnTo>
                  <a:pt x="16" y="10"/>
                </a:lnTo>
                <a:lnTo>
                  <a:pt x="16" y="13"/>
                </a:lnTo>
                <a:lnTo>
                  <a:pt x="16" y="17"/>
                </a:lnTo>
                <a:lnTo>
                  <a:pt x="16" y="21"/>
                </a:lnTo>
                <a:lnTo>
                  <a:pt x="16" y="23"/>
                </a:lnTo>
                <a:lnTo>
                  <a:pt x="14" y="26"/>
                </a:lnTo>
                <a:lnTo>
                  <a:pt x="12" y="30"/>
                </a:lnTo>
                <a:lnTo>
                  <a:pt x="11" y="32"/>
                </a:lnTo>
                <a:lnTo>
                  <a:pt x="9" y="34"/>
                </a:lnTo>
                <a:lnTo>
                  <a:pt x="5" y="34"/>
                </a:lnTo>
                <a:lnTo>
                  <a:pt x="3" y="34"/>
                </a:lnTo>
                <a:lnTo>
                  <a:pt x="1" y="32"/>
                </a:lnTo>
                <a:lnTo>
                  <a:pt x="0" y="30"/>
                </a:lnTo>
                <a:lnTo>
                  <a:pt x="0" y="28"/>
                </a:lnTo>
                <a:lnTo>
                  <a:pt x="0" y="23"/>
                </a:lnTo>
                <a:lnTo>
                  <a:pt x="0" y="19"/>
                </a:lnTo>
                <a:lnTo>
                  <a:pt x="1" y="17"/>
                </a:lnTo>
                <a:lnTo>
                  <a:pt x="3" y="13"/>
                </a:lnTo>
                <a:lnTo>
                  <a:pt x="3" y="12"/>
                </a:lnTo>
                <a:lnTo>
                  <a:pt x="5" y="10"/>
                </a:lnTo>
                <a:lnTo>
                  <a:pt x="7" y="8"/>
                </a:lnTo>
                <a:lnTo>
                  <a:pt x="11" y="6"/>
                </a:lnTo>
                <a:lnTo>
                  <a:pt x="12" y="4"/>
                </a:lnTo>
                <a:lnTo>
                  <a:pt x="14" y="2"/>
                </a:lnTo>
                <a:lnTo>
                  <a:pt x="18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96" name="Freeform 152"/>
          <p:cNvSpPr>
            <a:spLocks/>
          </p:cNvSpPr>
          <p:nvPr/>
        </p:nvSpPr>
        <p:spPr bwMode="auto">
          <a:xfrm>
            <a:off x="8043863" y="3711575"/>
            <a:ext cx="14287" cy="26988"/>
          </a:xfrm>
          <a:custGeom>
            <a:avLst/>
            <a:gdLst>
              <a:gd name="T0" fmla="*/ 18 w 18"/>
              <a:gd name="T1" fmla="*/ 0 h 34"/>
              <a:gd name="T2" fmla="*/ 16 w 18"/>
              <a:gd name="T3" fmla="*/ 4 h 34"/>
              <a:gd name="T4" fmla="*/ 16 w 18"/>
              <a:gd name="T5" fmla="*/ 6 h 34"/>
              <a:gd name="T6" fmla="*/ 16 w 18"/>
              <a:gd name="T7" fmla="*/ 10 h 34"/>
              <a:gd name="T8" fmla="*/ 16 w 18"/>
              <a:gd name="T9" fmla="*/ 13 h 34"/>
              <a:gd name="T10" fmla="*/ 16 w 18"/>
              <a:gd name="T11" fmla="*/ 17 h 34"/>
              <a:gd name="T12" fmla="*/ 16 w 18"/>
              <a:gd name="T13" fmla="*/ 21 h 34"/>
              <a:gd name="T14" fmla="*/ 16 w 18"/>
              <a:gd name="T15" fmla="*/ 23 h 34"/>
              <a:gd name="T16" fmla="*/ 14 w 18"/>
              <a:gd name="T17" fmla="*/ 26 h 34"/>
              <a:gd name="T18" fmla="*/ 12 w 18"/>
              <a:gd name="T19" fmla="*/ 30 h 34"/>
              <a:gd name="T20" fmla="*/ 11 w 18"/>
              <a:gd name="T21" fmla="*/ 32 h 34"/>
              <a:gd name="T22" fmla="*/ 9 w 18"/>
              <a:gd name="T23" fmla="*/ 34 h 34"/>
              <a:gd name="T24" fmla="*/ 5 w 18"/>
              <a:gd name="T25" fmla="*/ 34 h 34"/>
              <a:gd name="T26" fmla="*/ 3 w 18"/>
              <a:gd name="T27" fmla="*/ 34 h 34"/>
              <a:gd name="T28" fmla="*/ 1 w 18"/>
              <a:gd name="T29" fmla="*/ 32 h 34"/>
              <a:gd name="T30" fmla="*/ 0 w 18"/>
              <a:gd name="T31" fmla="*/ 30 h 34"/>
              <a:gd name="T32" fmla="*/ 0 w 18"/>
              <a:gd name="T33" fmla="*/ 28 h 34"/>
              <a:gd name="T34" fmla="*/ 0 w 18"/>
              <a:gd name="T35" fmla="*/ 23 h 34"/>
              <a:gd name="T36" fmla="*/ 0 w 18"/>
              <a:gd name="T37" fmla="*/ 19 h 34"/>
              <a:gd name="T38" fmla="*/ 1 w 18"/>
              <a:gd name="T39" fmla="*/ 17 h 34"/>
              <a:gd name="T40" fmla="*/ 3 w 18"/>
              <a:gd name="T41" fmla="*/ 13 h 34"/>
              <a:gd name="T42" fmla="*/ 3 w 18"/>
              <a:gd name="T43" fmla="*/ 12 h 34"/>
              <a:gd name="T44" fmla="*/ 5 w 18"/>
              <a:gd name="T45" fmla="*/ 10 h 34"/>
              <a:gd name="T46" fmla="*/ 7 w 18"/>
              <a:gd name="T47" fmla="*/ 8 h 34"/>
              <a:gd name="T48" fmla="*/ 11 w 18"/>
              <a:gd name="T49" fmla="*/ 6 h 34"/>
              <a:gd name="T50" fmla="*/ 12 w 18"/>
              <a:gd name="T51" fmla="*/ 4 h 34"/>
              <a:gd name="T52" fmla="*/ 14 w 18"/>
              <a:gd name="T53" fmla="*/ 2 h 34"/>
              <a:gd name="T54" fmla="*/ 18 w 18"/>
              <a:gd name="T55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4">
                <a:moveTo>
                  <a:pt x="18" y="0"/>
                </a:moveTo>
                <a:lnTo>
                  <a:pt x="16" y="4"/>
                </a:lnTo>
                <a:lnTo>
                  <a:pt x="16" y="6"/>
                </a:lnTo>
                <a:lnTo>
                  <a:pt x="16" y="10"/>
                </a:lnTo>
                <a:lnTo>
                  <a:pt x="16" y="13"/>
                </a:lnTo>
                <a:lnTo>
                  <a:pt x="16" y="17"/>
                </a:lnTo>
                <a:lnTo>
                  <a:pt x="16" y="21"/>
                </a:lnTo>
                <a:lnTo>
                  <a:pt x="16" y="23"/>
                </a:lnTo>
                <a:lnTo>
                  <a:pt x="14" y="26"/>
                </a:lnTo>
                <a:lnTo>
                  <a:pt x="12" y="30"/>
                </a:lnTo>
                <a:lnTo>
                  <a:pt x="11" y="32"/>
                </a:lnTo>
                <a:lnTo>
                  <a:pt x="9" y="34"/>
                </a:lnTo>
                <a:lnTo>
                  <a:pt x="5" y="34"/>
                </a:lnTo>
                <a:lnTo>
                  <a:pt x="3" y="34"/>
                </a:lnTo>
                <a:lnTo>
                  <a:pt x="1" y="32"/>
                </a:lnTo>
                <a:lnTo>
                  <a:pt x="0" y="30"/>
                </a:lnTo>
                <a:lnTo>
                  <a:pt x="0" y="28"/>
                </a:lnTo>
                <a:lnTo>
                  <a:pt x="0" y="23"/>
                </a:lnTo>
                <a:lnTo>
                  <a:pt x="0" y="19"/>
                </a:lnTo>
                <a:lnTo>
                  <a:pt x="1" y="17"/>
                </a:lnTo>
                <a:lnTo>
                  <a:pt x="3" y="13"/>
                </a:lnTo>
                <a:lnTo>
                  <a:pt x="3" y="12"/>
                </a:lnTo>
                <a:lnTo>
                  <a:pt x="5" y="10"/>
                </a:lnTo>
                <a:lnTo>
                  <a:pt x="7" y="8"/>
                </a:lnTo>
                <a:lnTo>
                  <a:pt x="11" y="6"/>
                </a:lnTo>
                <a:lnTo>
                  <a:pt x="12" y="4"/>
                </a:lnTo>
                <a:lnTo>
                  <a:pt x="14" y="2"/>
                </a:lnTo>
                <a:lnTo>
                  <a:pt x="18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97" name="Freeform 153"/>
          <p:cNvSpPr>
            <a:spLocks/>
          </p:cNvSpPr>
          <p:nvPr/>
        </p:nvSpPr>
        <p:spPr bwMode="auto">
          <a:xfrm>
            <a:off x="8043863" y="3730625"/>
            <a:ext cx="14287" cy="26988"/>
          </a:xfrm>
          <a:custGeom>
            <a:avLst/>
            <a:gdLst>
              <a:gd name="T0" fmla="*/ 18 w 18"/>
              <a:gd name="T1" fmla="*/ 0 h 33"/>
              <a:gd name="T2" fmla="*/ 16 w 18"/>
              <a:gd name="T3" fmla="*/ 4 h 33"/>
              <a:gd name="T4" fmla="*/ 16 w 18"/>
              <a:gd name="T5" fmla="*/ 6 h 33"/>
              <a:gd name="T6" fmla="*/ 16 w 18"/>
              <a:gd name="T7" fmla="*/ 10 h 33"/>
              <a:gd name="T8" fmla="*/ 16 w 18"/>
              <a:gd name="T9" fmla="*/ 13 h 33"/>
              <a:gd name="T10" fmla="*/ 16 w 18"/>
              <a:gd name="T11" fmla="*/ 17 h 33"/>
              <a:gd name="T12" fmla="*/ 16 w 18"/>
              <a:gd name="T13" fmla="*/ 21 h 33"/>
              <a:gd name="T14" fmla="*/ 16 w 18"/>
              <a:gd name="T15" fmla="*/ 22 h 33"/>
              <a:gd name="T16" fmla="*/ 14 w 18"/>
              <a:gd name="T17" fmla="*/ 26 h 33"/>
              <a:gd name="T18" fmla="*/ 12 w 18"/>
              <a:gd name="T19" fmla="*/ 30 h 33"/>
              <a:gd name="T20" fmla="*/ 11 w 18"/>
              <a:gd name="T21" fmla="*/ 32 h 33"/>
              <a:gd name="T22" fmla="*/ 9 w 18"/>
              <a:gd name="T23" fmla="*/ 33 h 33"/>
              <a:gd name="T24" fmla="*/ 5 w 18"/>
              <a:gd name="T25" fmla="*/ 33 h 33"/>
              <a:gd name="T26" fmla="*/ 3 w 18"/>
              <a:gd name="T27" fmla="*/ 33 h 33"/>
              <a:gd name="T28" fmla="*/ 1 w 18"/>
              <a:gd name="T29" fmla="*/ 32 h 33"/>
              <a:gd name="T30" fmla="*/ 0 w 18"/>
              <a:gd name="T31" fmla="*/ 30 h 33"/>
              <a:gd name="T32" fmla="*/ 0 w 18"/>
              <a:gd name="T33" fmla="*/ 28 h 33"/>
              <a:gd name="T34" fmla="*/ 0 w 18"/>
              <a:gd name="T35" fmla="*/ 22 h 33"/>
              <a:gd name="T36" fmla="*/ 0 w 18"/>
              <a:gd name="T37" fmla="*/ 19 h 33"/>
              <a:gd name="T38" fmla="*/ 1 w 18"/>
              <a:gd name="T39" fmla="*/ 17 h 33"/>
              <a:gd name="T40" fmla="*/ 3 w 18"/>
              <a:gd name="T41" fmla="*/ 13 h 33"/>
              <a:gd name="T42" fmla="*/ 3 w 18"/>
              <a:gd name="T43" fmla="*/ 11 h 33"/>
              <a:gd name="T44" fmla="*/ 5 w 18"/>
              <a:gd name="T45" fmla="*/ 10 h 33"/>
              <a:gd name="T46" fmla="*/ 7 w 18"/>
              <a:gd name="T47" fmla="*/ 8 h 33"/>
              <a:gd name="T48" fmla="*/ 11 w 18"/>
              <a:gd name="T49" fmla="*/ 6 h 33"/>
              <a:gd name="T50" fmla="*/ 12 w 18"/>
              <a:gd name="T51" fmla="*/ 4 h 33"/>
              <a:gd name="T52" fmla="*/ 14 w 18"/>
              <a:gd name="T53" fmla="*/ 2 h 33"/>
              <a:gd name="T54" fmla="*/ 18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18" y="0"/>
                </a:moveTo>
                <a:lnTo>
                  <a:pt x="16" y="4"/>
                </a:lnTo>
                <a:lnTo>
                  <a:pt x="16" y="6"/>
                </a:lnTo>
                <a:lnTo>
                  <a:pt x="16" y="10"/>
                </a:lnTo>
                <a:lnTo>
                  <a:pt x="16" y="13"/>
                </a:lnTo>
                <a:lnTo>
                  <a:pt x="16" y="17"/>
                </a:lnTo>
                <a:lnTo>
                  <a:pt x="16" y="21"/>
                </a:lnTo>
                <a:lnTo>
                  <a:pt x="16" y="22"/>
                </a:lnTo>
                <a:lnTo>
                  <a:pt x="14" y="26"/>
                </a:lnTo>
                <a:lnTo>
                  <a:pt x="12" y="30"/>
                </a:lnTo>
                <a:lnTo>
                  <a:pt x="11" y="32"/>
                </a:lnTo>
                <a:lnTo>
                  <a:pt x="9" y="33"/>
                </a:lnTo>
                <a:lnTo>
                  <a:pt x="5" y="33"/>
                </a:lnTo>
                <a:lnTo>
                  <a:pt x="3" y="33"/>
                </a:lnTo>
                <a:lnTo>
                  <a:pt x="1" y="32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9"/>
                </a:lnTo>
                <a:lnTo>
                  <a:pt x="1" y="17"/>
                </a:lnTo>
                <a:lnTo>
                  <a:pt x="3" y="13"/>
                </a:lnTo>
                <a:lnTo>
                  <a:pt x="3" y="11"/>
                </a:lnTo>
                <a:lnTo>
                  <a:pt x="5" y="10"/>
                </a:lnTo>
                <a:lnTo>
                  <a:pt x="7" y="8"/>
                </a:lnTo>
                <a:lnTo>
                  <a:pt x="11" y="6"/>
                </a:lnTo>
                <a:lnTo>
                  <a:pt x="12" y="4"/>
                </a:lnTo>
                <a:lnTo>
                  <a:pt x="14" y="2"/>
                </a:lnTo>
                <a:lnTo>
                  <a:pt x="18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98" name="Freeform 154"/>
          <p:cNvSpPr>
            <a:spLocks/>
          </p:cNvSpPr>
          <p:nvPr/>
        </p:nvSpPr>
        <p:spPr bwMode="auto">
          <a:xfrm>
            <a:off x="8043863" y="3730625"/>
            <a:ext cx="14287" cy="26988"/>
          </a:xfrm>
          <a:custGeom>
            <a:avLst/>
            <a:gdLst>
              <a:gd name="T0" fmla="*/ 18 w 18"/>
              <a:gd name="T1" fmla="*/ 0 h 33"/>
              <a:gd name="T2" fmla="*/ 16 w 18"/>
              <a:gd name="T3" fmla="*/ 4 h 33"/>
              <a:gd name="T4" fmla="*/ 16 w 18"/>
              <a:gd name="T5" fmla="*/ 6 h 33"/>
              <a:gd name="T6" fmla="*/ 16 w 18"/>
              <a:gd name="T7" fmla="*/ 10 h 33"/>
              <a:gd name="T8" fmla="*/ 16 w 18"/>
              <a:gd name="T9" fmla="*/ 13 h 33"/>
              <a:gd name="T10" fmla="*/ 16 w 18"/>
              <a:gd name="T11" fmla="*/ 17 h 33"/>
              <a:gd name="T12" fmla="*/ 16 w 18"/>
              <a:gd name="T13" fmla="*/ 21 h 33"/>
              <a:gd name="T14" fmla="*/ 16 w 18"/>
              <a:gd name="T15" fmla="*/ 22 h 33"/>
              <a:gd name="T16" fmla="*/ 14 w 18"/>
              <a:gd name="T17" fmla="*/ 26 h 33"/>
              <a:gd name="T18" fmla="*/ 12 w 18"/>
              <a:gd name="T19" fmla="*/ 30 h 33"/>
              <a:gd name="T20" fmla="*/ 11 w 18"/>
              <a:gd name="T21" fmla="*/ 32 h 33"/>
              <a:gd name="T22" fmla="*/ 9 w 18"/>
              <a:gd name="T23" fmla="*/ 33 h 33"/>
              <a:gd name="T24" fmla="*/ 5 w 18"/>
              <a:gd name="T25" fmla="*/ 33 h 33"/>
              <a:gd name="T26" fmla="*/ 3 w 18"/>
              <a:gd name="T27" fmla="*/ 33 h 33"/>
              <a:gd name="T28" fmla="*/ 1 w 18"/>
              <a:gd name="T29" fmla="*/ 32 h 33"/>
              <a:gd name="T30" fmla="*/ 0 w 18"/>
              <a:gd name="T31" fmla="*/ 30 h 33"/>
              <a:gd name="T32" fmla="*/ 0 w 18"/>
              <a:gd name="T33" fmla="*/ 28 h 33"/>
              <a:gd name="T34" fmla="*/ 0 w 18"/>
              <a:gd name="T35" fmla="*/ 22 h 33"/>
              <a:gd name="T36" fmla="*/ 0 w 18"/>
              <a:gd name="T37" fmla="*/ 19 h 33"/>
              <a:gd name="T38" fmla="*/ 1 w 18"/>
              <a:gd name="T39" fmla="*/ 17 h 33"/>
              <a:gd name="T40" fmla="*/ 3 w 18"/>
              <a:gd name="T41" fmla="*/ 13 h 33"/>
              <a:gd name="T42" fmla="*/ 3 w 18"/>
              <a:gd name="T43" fmla="*/ 11 h 33"/>
              <a:gd name="T44" fmla="*/ 5 w 18"/>
              <a:gd name="T45" fmla="*/ 10 h 33"/>
              <a:gd name="T46" fmla="*/ 7 w 18"/>
              <a:gd name="T47" fmla="*/ 8 h 33"/>
              <a:gd name="T48" fmla="*/ 11 w 18"/>
              <a:gd name="T49" fmla="*/ 6 h 33"/>
              <a:gd name="T50" fmla="*/ 12 w 18"/>
              <a:gd name="T51" fmla="*/ 4 h 33"/>
              <a:gd name="T52" fmla="*/ 14 w 18"/>
              <a:gd name="T53" fmla="*/ 2 h 33"/>
              <a:gd name="T54" fmla="*/ 18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18" y="0"/>
                </a:moveTo>
                <a:lnTo>
                  <a:pt x="16" y="4"/>
                </a:lnTo>
                <a:lnTo>
                  <a:pt x="16" y="6"/>
                </a:lnTo>
                <a:lnTo>
                  <a:pt x="16" y="10"/>
                </a:lnTo>
                <a:lnTo>
                  <a:pt x="16" y="13"/>
                </a:lnTo>
                <a:lnTo>
                  <a:pt x="16" y="17"/>
                </a:lnTo>
                <a:lnTo>
                  <a:pt x="16" y="21"/>
                </a:lnTo>
                <a:lnTo>
                  <a:pt x="16" y="22"/>
                </a:lnTo>
                <a:lnTo>
                  <a:pt x="14" y="26"/>
                </a:lnTo>
                <a:lnTo>
                  <a:pt x="12" y="30"/>
                </a:lnTo>
                <a:lnTo>
                  <a:pt x="11" y="32"/>
                </a:lnTo>
                <a:lnTo>
                  <a:pt x="9" y="33"/>
                </a:lnTo>
                <a:lnTo>
                  <a:pt x="5" y="33"/>
                </a:lnTo>
                <a:lnTo>
                  <a:pt x="3" y="33"/>
                </a:lnTo>
                <a:lnTo>
                  <a:pt x="1" y="32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9"/>
                </a:lnTo>
                <a:lnTo>
                  <a:pt x="1" y="17"/>
                </a:lnTo>
                <a:lnTo>
                  <a:pt x="3" y="13"/>
                </a:lnTo>
                <a:lnTo>
                  <a:pt x="3" y="11"/>
                </a:lnTo>
                <a:lnTo>
                  <a:pt x="5" y="10"/>
                </a:lnTo>
                <a:lnTo>
                  <a:pt x="7" y="8"/>
                </a:lnTo>
                <a:lnTo>
                  <a:pt x="11" y="6"/>
                </a:lnTo>
                <a:lnTo>
                  <a:pt x="12" y="4"/>
                </a:lnTo>
                <a:lnTo>
                  <a:pt x="14" y="2"/>
                </a:lnTo>
                <a:lnTo>
                  <a:pt x="18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499" name="Freeform 155"/>
          <p:cNvSpPr>
            <a:spLocks/>
          </p:cNvSpPr>
          <p:nvPr/>
        </p:nvSpPr>
        <p:spPr bwMode="auto">
          <a:xfrm>
            <a:off x="8043863" y="3752850"/>
            <a:ext cx="12700" cy="25400"/>
          </a:xfrm>
          <a:custGeom>
            <a:avLst/>
            <a:gdLst>
              <a:gd name="T0" fmla="*/ 18 w 18"/>
              <a:gd name="T1" fmla="*/ 0 h 31"/>
              <a:gd name="T2" fmla="*/ 16 w 18"/>
              <a:gd name="T3" fmla="*/ 4 h 31"/>
              <a:gd name="T4" fmla="*/ 16 w 18"/>
              <a:gd name="T5" fmla="*/ 5 h 31"/>
              <a:gd name="T6" fmla="*/ 16 w 18"/>
              <a:gd name="T7" fmla="*/ 9 h 31"/>
              <a:gd name="T8" fmla="*/ 16 w 18"/>
              <a:gd name="T9" fmla="*/ 13 h 31"/>
              <a:gd name="T10" fmla="*/ 16 w 18"/>
              <a:gd name="T11" fmla="*/ 15 h 31"/>
              <a:gd name="T12" fmla="*/ 16 w 18"/>
              <a:gd name="T13" fmla="*/ 18 h 31"/>
              <a:gd name="T14" fmla="*/ 16 w 18"/>
              <a:gd name="T15" fmla="*/ 22 h 31"/>
              <a:gd name="T16" fmla="*/ 14 w 18"/>
              <a:gd name="T17" fmla="*/ 24 h 31"/>
              <a:gd name="T18" fmla="*/ 13 w 18"/>
              <a:gd name="T19" fmla="*/ 28 h 31"/>
              <a:gd name="T20" fmla="*/ 11 w 18"/>
              <a:gd name="T21" fmla="*/ 29 h 31"/>
              <a:gd name="T22" fmla="*/ 9 w 18"/>
              <a:gd name="T23" fmla="*/ 31 h 31"/>
              <a:gd name="T24" fmla="*/ 5 w 18"/>
              <a:gd name="T25" fmla="*/ 31 h 31"/>
              <a:gd name="T26" fmla="*/ 3 w 18"/>
              <a:gd name="T27" fmla="*/ 31 h 31"/>
              <a:gd name="T28" fmla="*/ 2 w 18"/>
              <a:gd name="T29" fmla="*/ 29 h 31"/>
              <a:gd name="T30" fmla="*/ 0 w 18"/>
              <a:gd name="T31" fmla="*/ 28 h 31"/>
              <a:gd name="T32" fmla="*/ 0 w 18"/>
              <a:gd name="T33" fmla="*/ 26 h 31"/>
              <a:gd name="T34" fmla="*/ 0 w 18"/>
              <a:gd name="T35" fmla="*/ 22 h 31"/>
              <a:gd name="T36" fmla="*/ 0 w 18"/>
              <a:gd name="T37" fmla="*/ 18 h 31"/>
              <a:gd name="T38" fmla="*/ 2 w 18"/>
              <a:gd name="T39" fmla="*/ 15 h 31"/>
              <a:gd name="T40" fmla="*/ 3 w 18"/>
              <a:gd name="T41" fmla="*/ 13 h 31"/>
              <a:gd name="T42" fmla="*/ 3 w 18"/>
              <a:gd name="T43" fmla="*/ 11 h 31"/>
              <a:gd name="T44" fmla="*/ 5 w 18"/>
              <a:gd name="T45" fmla="*/ 9 h 31"/>
              <a:gd name="T46" fmla="*/ 7 w 18"/>
              <a:gd name="T47" fmla="*/ 7 h 31"/>
              <a:gd name="T48" fmla="*/ 11 w 18"/>
              <a:gd name="T49" fmla="*/ 5 h 31"/>
              <a:gd name="T50" fmla="*/ 13 w 18"/>
              <a:gd name="T51" fmla="*/ 4 h 31"/>
              <a:gd name="T52" fmla="*/ 14 w 18"/>
              <a:gd name="T53" fmla="*/ 2 h 31"/>
              <a:gd name="T54" fmla="*/ 18 w 18"/>
              <a:gd name="T55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1">
                <a:moveTo>
                  <a:pt x="18" y="0"/>
                </a:moveTo>
                <a:lnTo>
                  <a:pt x="16" y="4"/>
                </a:lnTo>
                <a:lnTo>
                  <a:pt x="16" y="5"/>
                </a:lnTo>
                <a:lnTo>
                  <a:pt x="16" y="9"/>
                </a:lnTo>
                <a:lnTo>
                  <a:pt x="16" y="13"/>
                </a:lnTo>
                <a:lnTo>
                  <a:pt x="16" y="15"/>
                </a:lnTo>
                <a:lnTo>
                  <a:pt x="16" y="18"/>
                </a:lnTo>
                <a:lnTo>
                  <a:pt x="16" y="22"/>
                </a:lnTo>
                <a:lnTo>
                  <a:pt x="14" y="24"/>
                </a:lnTo>
                <a:lnTo>
                  <a:pt x="13" y="28"/>
                </a:lnTo>
                <a:lnTo>
                  <a:pt x="11" y="29"/>
                </a:lnTo>
                <a:lnTo>
                  <a:pt x="9" y="31"/>
                </a:lnTo>
                <a:lnTo>
                  <a:pt x="5" y="31"/>
                </a:lnTo>
                <a:lnTo>
                  <a:pt x="3" y="31"/>
                </a:lnTo>
                <a:lnTo>
                  <a:pt x="2" y="29"/>
                </a:lnTo>
                <a:lnTo>
                  <a:pt x="0" y="28"/>
                </a:lnTo>
                <a:lnTo>
                  <a:pt x="0" y="26"/>
                </a:lnTo>
                <a:lnTo>
                  <a:pt x="0" y="22"/>
                </a:lnTo>
                <a:lnTo>
                  <a:pt x="0" y="18"/>
                </a:lnTo>
                <a:lnTo>
                  <a:pt x="2" y="15"/>
                </a:lnTo>
                <a:lnTo>
                  <a:pt x="3" y="13"/>
                </a:lnTo>
                <a:lnTo>
                  <a:pt x="3" y="11"/>
                </a:lnTo>
                <a:lnTo>
                  <a:pt x="5" y="9"/>
                </a:lnTo>
                <a:lnTo>
                  <a:pt x="7" y="7"/>
                </a:lnTo>
                <a:lnTo>
                  <a:pt x="11" y="5"/>
                </a:lnTo>
                <a:lnTo>
                  <a:pt x="13" y="4"/>
                </a:lnTo>
                <a:lnTo>
                  <a:pt x="14" y="2"/>
                </a:lnTo>
                <a:lnTo>
                  <a:pt x="18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00" name="Freeform 156"/>
          <p:cNvSpPr>
            <a:spLocks/>
          </p:cNvSpPr>
          <p:nvPr/>
        </p:nvSpPr>
        <p:spPr bwMode="auto">
          <a:xfrm>
            <a:off x="8043863" y="3752850"/>
            <a:ext cx="12700" cy="25400"/>
          </a:xfrm>
          <a:custGeom>
            <a:avLst/>
            <a:gdLst>
              <a:gd name="T0" fmla="*/ 18 w 18"/>
              <a:gd name="T1" fmla="*/ 0 h 31"/>
              <a:gd name="T2" fmla="*/ 16 w 18"/>
              <a:gd name="T3" fmla="*/ 4 h 31"/>
              <a:gd name="T4" fmla="*/ 16 w 18"/>
              <a:gd name="T5" fmla="*/ 5 h 31"/>
              <a:gd name="T6" fmla="*/ 16 w 18"/>
              <a:gd name="T7" fmla="*/ 9 h 31"/>
              <a:gd name="T8" fmla="*/ 16 w 18"/>
              <a:gd name="T9" fmla="*/ 13 h 31"/>
              <a:gd name="T10" fmla="*/ 16 w 18"/>
              <a:gd name="T11" fmla="*/ 15 h 31"/>
              <a:gd name="T12" fmla="*/ 16 w 18"/>
              <a:gd name="T13" fmla="*/ 18 h 31"/>
              <a:gd name="T14" fmla="*/ 16 w 18"/>
              <a:gd name="T15" fmla="*/ 22 h 31"/>
              <a:gd name="T16" fmla="*/ 14 w 18"/>
              <a:gd name="T17" fmla="*/ 24 h 31"/>
              <a:gd name="T18" fmla="*/ 13 w 18"/>
              <a:gd name="T19" fmla="*/ 28 h 31"/>
              <a:gd name="T20" fmla="*/ 11 w 18"/>
              <a:gd name="T21" fmla="*/ 29 h 31"/>
              <a:gd name="T22" fmla="*/ 9 w 18"/>
              <a:gd name="T23" fmla="*/ 31 h 31"/>
              <a:gd name="T24" fmla="*/ 5 w 18"/>
              <a:gd name="T25" fmla="*/ 31 h 31"/>
              <a:gd name="T26" fmla="*/ 3 w 18"/>
              <a:gd name="T27" fmla="*/ 31 h 31"/>
              <a:gd name="T28" fmla="*/ 2 w 18"/>
              <a:gd name="T29" fmla="*/ 29 h 31"/>
              <a:gd name="T30" fmla="*/ 0 w 18"/>
              <a:gd name="T31" fmla="*/ 28 h 31"/>
              <a:gd name="T32" fmla="*/ 0 w 18"/>
              <a:gd name="T33" fmla="*/ 26 h 31"/>
              <a:gd name="T34" fmla="*/ 0 w 18"/>
              <a:gd name="T35" fmla="*/ 22 h 31"/>
              <a:gd name="T36" fmla="*/ 0 w 18"/>
              <a:gd name="T37" fmla="*/ 18 h 31"/>
              <a:gd name="T38" fmla="*/ 2 w 18"/>
              <a:gd name="T39" fmla="*/ 15 h 31"/>
              <a:gd name="T40" fmla="*/ 3 w 18"/>
              <a:gd name="T41" fmla="*/ 13 h 31"/>
              <a:gd name="T42" fmla="*/ 3 w 18"/>
              <a:gd name="T43" fmla="*/ 11 h 31"/>
              <a:gd name="T44" fmla="*/ 5 w 18"/>
              <a:gd name="T45" fmla="*/ 9 h 31"/>
              <a:gd name="T46" fmla="*/ 7 w 18"/>
              <a:gd name="T47" fmla="*/ 7 h 31"/>
              <a:gd name="T48" fmla="*/ 11 w 18"/>
              <a:gd name="T49" fmla="*/ 5 h 31"/>
              <a:gd name="T50" fmla="*/ 13 w 18"/>
              <a:gd name="T51" fmla="*/ 4 h 31"/>
              <a:gd name="T52" fmla="*/ 14 w 18"/>
              <a:gd name="T53" fmla="*/ 2 h 31"/>
              <a:gd name="T54" fmla="*/ 18 w 18"/>
              <a:gd name="T55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1">
                <a:moveTo>
                  <a:pt x="18" y="0"/>
                </a:moveTo>
                <a:lnTo>
                  <a:pt x="16" y="4"/>
                </a:lnTo>
                <a:lnTo>
                  <a:pt x="16" y="5"/>
                </a:lnTo>
                <a:lnTo>
                  <a:pt x="16" y="9"/>
                </a:lnTo>
                <a:lnTo>
                  <a:pt x="16" y="13"/>
                </a:lnTo>
                <a:lnTo>
                  <a:pt x="16" y="15"/>
                </a:lnTo>
                <a:lnTo>
                  <a:pt x="16" y="18"/>
                </a:lnTo>
                <a:lnTo>
                  <a:pt x="16" y="22"/>
                </a:lnTo>
                <a:lnTo>
                  <a:pt x="14" y="24"/>
                </a:lnTo>
                <a:lnTo>
                  <a:pt x="13" y="28"/>
                </a:lnTo>
                <a:lnTo>
                  <a:pt x="11" y="29"/>
                </a:lnTo>
                <a:lnTo>
                  <a:pt x="9" y="31"/>
                </a:lnTo>
                <a:lnTo>
                  <a:pt x="5" y="31"/>
                </a:lnTo>
                <a:lnTo>
                  <a:pt x="3" y="31"/>
                </a:lnTo>
                <a:lnTo>
                  <a:pt x="2" y="29"/>
                </a:lnTo>
                <a:lnTo>
                  <a:pt x="0" y="28"/>
                </a:lnTo>
                <a:lnTo>
                  <a:pt x="0" y="26"/>
                </a:lnTo>
                <a:lnTo>
                  <a:pt x="0" y="22"/>
                </a:lnTo>
                <a:lnTo>
                  <a:pt x="0" y="18"/>
                </a:lnTo>
                <a:lnTo>
                  <a:pt x="2" y="15"/>
                </a:lnTo>
                <a:lnTo>
                  <a:pt x="3" y="13"/>
                </a:lnTo>
                <a:lnTo>
                  <a:pt x="3" y="11"/>
                </a:lnTo>
                <a:lnTo>
                  <a:pt x="5" y="9"/>
                </a:lnTo>
                <a:lnTo>
                  <a:pt x="7" y="7"/>
                </a:lnTo>
                <a:lnTo>
                  <a:pt x="11" y="5"/>
                </a:lnTo>
                <a:lnTo>
                  <a:pt x="13" y="4"/>
                </a:lnTo>
                <a:lnTo>
                  <a:pt x="14" y="2"/>
                </a:lnTo>
                <a:lnTo>
                  <a:pt x="18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01" name="Freeform 157"/>
          <p:cNvSpPr>
            <a:spLocks/>
          </p:cNvSpPr>
          <p:nvPr/>
        </p:nvSpPr>
        <p:spPr bwMode="auto">
          <a:xfrm>
            <a:off x="8043863" y="3776663"/>
            <a:ext cx="12700" cy="25400"/>
          </a:xfrm>
          <a:custGeom>
            <a:avLst/>
            <a:gdLst>
              <a:gd name="T0" fmla="*/ 18 w 18"/>
              <a:gd name="T1" fmla="*/ 0 h 33"/>
              <a:gd name="T2" fmla="*/ 16 w 18"/>
              <a:gd name="T3" fmla="*/ 4 h 33"/>
              <a:gd name="T4" fmla="*/ 16 w 18"/>
              <a:gd name="T5" fmla="*/ 6 h 33"/>
              <a:gd name="T6" fmla="*/ 16 w 18"/>
              <a:gd name="T7" fmla="*/ 10 h 33"/>
              <a:gd name="T8" fmla="*/ 16 w 18"/>
              <a:gd name="T9" fmla="*/ 13 h 33"/>
              <a:gd name="T10" fmla="*/ 16 w 18"/>
              <a:gd name="T11" fmla="*/ 17 h 33"/>
              <a:gd name="T12" fmla="*/ 16 w 18"/>
              <a:gd name="T13" fmla="*/ 21 h 33"/>
              <a:gd name="T14" fmla="*/ 16 w 18"/>
              <a:gd name="T15" fmla="*/ 22 h 33"/>
              <a:gd name="T16" fmla="*/ 14 w 18"/>
              <a:gd name="T17" fmla="*/ 26 h 33"/>
              <a:gd name="T18" fmla="*/ 13 w 18"/>
              <a:gd name="T19" fmla="*/ 30 h 33"/>
              <a:gd name="T20" fmla="*/ 11 w 18"/>
              <a:gd name="T21" fmla="*/ 32 h 33"/>
              <a:gd name="T22" fmla="*/ 9 w 18"/>
              <a:gd name="T23" fmla="*/ 33 h 33"/>
              <a:gd name="T24" fmla="*/ 5 w 18"/>
              <a:gd name="T25" fmla="*/ 33 h 33"/>
              <a:gd name="T26" fmla="*/ 3 w 18"/>
              <a:gd name="T27" fmla="*/ 33 h 33"/>
              <a:gd name="T28" fmla="*/ 2 w 18"/>
              <a:gd name="T29" fmla="*/ 32 h 33"/>
              <a:gd name="T30" fmla="*/ 0 w 18"/>
              <a:gd name="T31" fmla="*/ 30 h 33"/>
              <a:gd name="T32" fmla="*/ 0 w 18"/>
              <a:gd name="T33" fmla="*/ 28 h 33"/>
              <a:gd name="T34" fmla="*/ 0 w 18"/>
              <a:gd name="T35" fmla="*/ 22 h 33"/>
              <a:gd name="T36" fmla="*/ 0 w 18"/>
              <a:gd name="T37" fmla="*/ 19 h 33"/>
              <a:gd name="T38" fmla="*/ 2 w 18"/>
              <a:gd name="T39" fmla="*/ 17 h 33"/>
              <a:gd name="T40" fmla="*/ 3 w 18"/>
              <a:gd name="T41" fmla="*/ 13 h 33"/>
              <a:gd name="T42" fmla="*/ 3 w 18"/>
              <a:gd name="T43" fmla="*/ 11 h 33"/>
              <a:gd name="T44" fmla="*/ 5 w 18"/>
              <a:gd name="T45" fmla="*/ 10 h 33"/>
              <a:gd name="T46" fmla="*/ 7 w 18"/>
              <a:gd name="T47" fmla="*/ 8 h 33"/>
              <a:gd name="T48" fmla="*/ 11 w 18"/>
              <a:gd name="T49" fmla="*/ 6 h 33"/>
              <a:gd name="T50" fmla="*/ 13 w 18"/>
              <a:gd name="T51" fmla="*/ 4 h 33"/>
              <a:gd name="T52" fmla="*/ 14 w 18"/>
              <a:gd name="T53" fmla="*/ 2 h 33"/>
              <a:gd name="T54" fmla="*/ 18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18" y="0"/>
                </a:moveTo>
                <a:lnTo>
                  <a:pt x="16" y="4"/>
                </a:lnTo>
                <a:lnTo>
                  <a:pt x="16" y="6"/>
                </a:lnTo>
                <a:lnTo>
                  <a:pt x="16" y="10"/>
                </a:lnTo>
                <a:lnTo>
                  <a:pt x="16" y="13"/>
                </a:lnTo>
                <a:lnTo>
                  <a:pt x="16" y="17"/>
                </a:lnTo>
                <a:lnTo>
                  <a:pt x="16" y="21"/>
                </a:lnTo>
                <a:lnTo>
                  <a:pt x="16" y="22"/>
                </a:lnTo>
                <a:lnTo>
                  <a:pt x="14" y="26"/>
                </a:lnTo>
                <a:lnTo>
                  <a:pt x="13" y="30"/>
                </a:lnTo>
                <a:lnTo>
                  <a:pt x="11" y="32"/>
                </a:lnTo>
                <a:lnTo>
                  <a:pt x="9" y="33"/>
                </a:lnTo>
                <a:lnTo>
                  <a:pt x="5" y="33"/>
                </a:lnTo>
                <a:lnTo>
                  <a:pt x="3" y="33"/>
                </a:lnTo>
                <a:lnTo>
                  <a:pt x="2" y="32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9"/>
                </a:lnTo>
                <a:lnTo>
                  <a:pt x="2" y="17"/>
                </a:lnTo>
                <a:lnTo>
                  <a:pt x="3" y="13"/>
                </a:lnTo>
                <a:lnTo>
                  <a:pt x="3" y="11"/>
                </a:lnTo>
                <a:lnTo>
                  <a:pt x="5" y="10"/>
                </a:lnTo>
                <a:lnTo>
                  <a:pt x="7" y="8"/>
                </a:lnTo>
                <a:lnTo>
                  <a:pt x="11" y="6"/>
                </a:lnTo>
                <a:lnTo>
                  <a:pt x="13" y="4"/>
                </a:lnTo>
                <a:lnTo>
                  <a:pt x="14" y="2"/>
                </a:lnTo>
                <a:lnTo>
                  <a:pt x="18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02" name="Freeform 158"/>
          <p:cNvSpPr>
            <a:spLocks/>
          </p:cNvSpPr>
          <p:nvPr/>
        </p:nvSpPr>
        <p:spPr bwMode="auto">
          <a:xfrm>
            <a:off x="8043863" y="3776663"/>
            <a:ext cx="12700" cy="25400"/>
          </a:xfrm>
          <a:custGeom>
            <a:avLst/>
            <a:gdLst>
              <a:gd name="T0" fmla="*/ 18 w 18"/>
              <a:gd name="T1" fmla="*/ 0 h 33"/>
              <a:gd name="T2" fmla="*/ 16 w 18"/>
              <a:gd name="T3" fmla="*/ 4 h 33"/>
              <a:gd name="T4" fmla="*/ 16 w 18"/>
              <a:gd name="T5" fmla="*/ 6 h 33"/>
              <a:gd name="T6" fmla="*/ 16 w 18"/>
              <a:gd name="T7" fmla="*/ 10 h 33"/>
              <a:gd name="T8" fmla="*/ 16 w 18"/>
              <a:gd name="T9" fmla="*/ 13 h 33"/>
              <a:gd name="T10" fmla="*/ 16 w 18"/>
              <a:gd name="T11" fmla="*/ 17 h 33"/>
              <a:gd name="T12" fmla="*/ 16 w 18"/>
              <a:gd name="T13" fmla="*/ 21 h 33"/>
              <a:gd name="T14" fmla="*/ 16 w 18"/>
              <a:gd name="T15" fmla="*/ 22 h 33"/>
              <a:gd name="T16" fmla="*/ 14 w 18"/>
              <a:gd name="T17" fmla="*/ 26 h 33"/>
              <a:gd name="T18" fmla="*/ 13 w 18"/>
              <a:gd name="T19" fmla="*/ 30 h 33"/>
              <a:gd name="T20" fmla="*/ 11 w 18"/>
              <a:gd name="T21" fmla="*/ 32 h 33"/>
              <a:gd name="T22" fmla="*/ 9 w 18"/>
              <a:gd name="T23" fmla="*/ 33 h 33"/>
              <a:gd name="T24" fmla="*/ 5 w 18"/>
              <a:gd name="T25" fmla="*/ 33 h 33"/>
              <a:gd name="T26" fmla="*/ 3 w 18"/>
              <a:gd name="T27" fmla="*/ 33 h 33"/>
              <a:gd name="T28" fmla="*/ 2 w 18"/>
              <a:gd name="T29" fmla="*/ 32 h 33"/>
              <a:gd name="T30" fmla="*/ 0 w 18"/>
              <a:gd name="T31" fmla="*/ 30 h 33"/>
              <a:gd name="T32" fmla="*/ 0 w 18"/>
              <a:gd name="T33" fmla="*/ 28 h 33"/>
              <a:gd name="T34" fmla="*/ 0 w 18"/>
              <a:gd name="T35" fmla="*/ 22 h 33"/>
              <a:gd name="T36" fmla="*/ 0 w 18"/>
              <a:gd name="T37" fmla="*/ 19 h 33"/>
              <a:gd name="T38" fmla="*/ 2 w 18"/>
              <a:gd name="T39" fmla="*/ 17 h 33"/>
              <a:gd name="T40" fmla="*/ 3 w 18"/>
              <a:gd name="T41" fmla="*/ 13 h 33"/>
              <a:gd name="T42" fmla="*/ 3 w 18"/>
              <a:gd name="T43" fmla="*/ 11 h 33"/>
              <a:gd name="T44" fmla="*/ 5 w 18"/>
              <a:gd name="T45" fmla="*/ 10 h 33"/>
              <a:gd name="T46" fmla="*/ 7 w 18"/>
              <a:gd name="T47" fmla="*/ 8 h 33"/>
              <a:gd name="T48" fmla="*/ 11 w 18"/>
              <a:gd name="T49" fmla="*/ 6 h 33"/>
              <a:gd name="T50" fmla="*/ 13 w 18"/>
              <a:gd name="T51" fmla="*/ 4 h 33"/>
              <a:gd name="T52" fmla="*/ 14 w 18"/>
              <a:gd name="T53" fmla="*/ 2 h 33"/>
              <a:gd name="T54" fmla="*/ 18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18" y="0"/>
                </a:moveTo>
                <a:lnTo>
                  <a:pt x="16" y="4"/>
                </a:lnTo>
                <a:lnTo>
                  <a:pt x="16" y="6"/>
                </a:lnTo>
                <a:lnTo>
                  <a:pt x="16" y="10"/>
                </a:lnTo>
                <a:lnTo>
                  <a:pt x="16" y="13"/>
                </a:lnTo>
                <a:lnTo>
                  <a:pt x="16" y="17"/>
                </a:lnTo>
                <a:lnTo>
                  <a:pt x="16" y="21"/>
                </a:lnTo>
                <a:lnTo>
                  <a:pt x="16" y="22"/>
                </a:lnTo>
                <a:lnTo>
                  <a:pt x="14" y="26"/>
                </a:lnTo>
                <a:lnTo>
                  <a:pt x="13" y="30"/>
                </a:lnTo>
                <a:lnTo>
                  <a:pt x="11" y="32"/>
                </a:lnTo>
                <a:lnTo>
                  <a:pt x="9" y="33"/>
                </a:lnTo>
                <a:lnTo>
                  <a:pt x="5" y="33"/>
                </a:lnTo>
                <a:lnTo>
                  <a:pt x="3" y="33"/>
                </a:lnTo>
                <a:lnTo>
                  <a:pt x="2" y="32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9"/>
                </a:lnTo>
                <a:lnTo>
                  <a:pt x="2" y="17"/>
                </a:lnTo>
                <a:lnTo>
                  <a:pt x="3" y="13"/>
                </a:lnTo>
                <a:lnTo>
                  <a:pt x="3" y="11"/>
                </a:lnTo>
                <a:lnTo>
                  <a:pt x="5" y="10"/>
                </a:lnTo>
                <a:lnTo>
                  <a:pt x="7" y="8"/>
                </a:lnTo>
                <a:lnTo>
                  <a:pt x="11" y="6"/>
                </a:lnTo>
                <a:lnTo>
                  <a:pt x="13" y="4"/>
                </a:lnTo>
                <a:lnTo>
                  <a:pt x="14" y="2"/>
                </a:lnTo>
                <a:lnTo>
                  <a:pt x="18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03" name="Freeform 159"/>
          <p:cNvSpPr>
            <a:spLocks/>
          </p:cNvSpPr>
          <p:nvPr/>
        </p:nvSpPr>
        <p:spPr bwMode="auto">
          <a:xfrm>
            <a:off x="8043863" y="3827463"/>
            <a:ext cx="6350" cy="31750"/>
          </a:xfrm>
          <a:custGeom>
            <a:avLst/>
            <a:gdLst>
              <a:gd name="T0" fmla="*/ 0 w 7"/>
              <a:gd name="T1" fmla="*/ 9 h 40"/>
              <a:gd name="T2" fmla="*/ 2 w 7"/>
              <a:gd name="T3" fmla="*/ 40 h 40"/>
              <a:gd name="T4" fmla="*/ 5 w 7"/>
              <a:gd name="T5" fmla="*/ 40 h 40"/>
              <a:gd name="T6" fmla="*/ 7 w 7"/>
              <a:gd name="T7" fmla="*/ 0 h 40"/>
              <a:gd name="T8" fmla="*/ 0 w 7"/>
              <a:gd name="T9" fmla="*/ 9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40">
                <a:moveTo>
                  <a:pt x="0" y="9"/>
                </a:moveTo>
                <a:lnTo>
                  <a:pt x="2" y="40"/>
                </a:lnTo>
                <a:lnTo>
                  <a:pt x="5" y="40"/>
                </a:lnTo>
                <a:lnTo>
                  <a:pt x="7" y="0"/>
                </a:lnTo>
                <a:lnTo>
                  <a:pt x="0" y="9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04" name="Freeform 160"/>
          <p:cNvSpPr>
            <a:spLocks/>
          </p:cNvSpPr>
          <p:nvPr/>
        </p:nvSpPr>
        <p:spPr bwMode="auto">
          <a:xfrm>
            <a:off x="8043863" y="3827463"/>
            <a:ext cx="6350" cy="31750"/>
          </a:xfrm>
          <a:custGeom>
            <a:avLst/>
            <a:gdLst>
              <a:gd name="T0" fmla="*/ 0 w 7"/>
              <a:gd name="T1" fmla="*/ 9 h 40"/>
              <a:gd name="T2" fmla="*/ 2 w 7"/>
              <a:gd name="T3" fmla="*/ 40 h 40"/>
              <a:gd name="T4" fmla="*/ 5 w 7"/>
              <a:gd name="T5" fmla="*/ 40 h 40"/>
              <a:gd name="T6" fmla="*/ 7 w 7"/>
              <a:gd name="T7" fmla="*/ 0 h 40"/>
              <a:gd name="T8" fmla="*/ 0 w 7"/>
              <a:gd name="T9" fmla="*/ 9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40">
                <a:moveTo>
                  <a:pt x="0" y="9"/>
                </a:moveTo>
                <a:lnTo>
                  <a:pt x="2" y="40"/>
                </a:lnTo>
                <a:lnTo>
                  <a:pt x="5" y="40"/>
                </a:lnTo>
                <a:lnTo>
                  <a:pt x="7" y="0"/>
                </a:lnTo>
                <a:lnTo>
                  <a:pt x="0" y="9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05" name="Freeform 161"/>
          <p:cNvSpPr>
            <a:spLocks/>
          </p:cNvSpPr>
          <p:nvPr/>
        </p:nvSpPr>
        <p:spPr bwMode="auto">
          <a:xfrm>
            <a:off x="8043863" y="3795713"/>
            <a:ext cx="12700" cy="25400"/>
          </a:xfrm>
          <a:custGeom>
            <a:avLst/>
            <a:gdLst>
              <a:gd name="T0" fmla="*/ 18 w 18"/>
              <a:gd name="T1" fmla="*/ 0 h 33"/>
              <a:gd name="T2" fmla="*/ 16 w 18"/>
              <a:gd name="T3" fmla="*/ 4 h 33"/>
              <a:gd name="T4" fmla="*/ 16 w 18"/>
              <a:gd name="T5" fmla="*/ 6 h 33"/>
              <a:gd name="T6" fmla="*/ 16 w 18"/>
              <a:gd name="T7" fmla="*/ 9 h 33"/>
              <a:gd name="T8" fmla="*/ 16 w 18"/>
              <a:gd name="T9" fmla="*/ 13 h 33"/>
              <a:gd name="T10" fmla="*/ 16 w 18"/>
              <a:gd name="T11" fmla="*/ 17 h 33"/>
              <a:gd name="T12" fmla="*/ 16 w 18"/>
              <a:gd name="T13" fmla="*/ 21 h 33"/>
              <a:gd name="T14" fmla="*/ 16 w 18"/>
              <a:gd name="T15" fmla="*/ 22 h 33"/>
              <a:gd name="T16" fmla="*/ 14 w 18"/>
              <a:gd name="T17" fmla="*/ 26 h 33"/>
              <a:gd name="T18" fmla="*/ 13 w 18"/>
              <a:gd name="T19" fmla="*/ 30 h 33"/>
              <a:gd name="T20" fmla="*/ 11 w 18"/>
              <a:gd name="T21" fmla="*/ 32 h 33"/>
              <a:gd name="T22" fmla="*/ 9 w 18"/>
              <a:gd name="T23" fmla="*/ 33 h 33"/>
              <a:gd name="T24" fmla="*/ 5 w 18"/>
              <a:gd name="T25" fmla="*/ 33 h 33"/>
              <a:gd name="T26" fmla="*/ 3 w 18"/>
              <a:gd name="T27" fmla="*/ 33 h 33"/>
              <a:gd name="T28" fmla="*/ 2 w 18"/>
              <a:gd name="T29" fmla="*/ 32 h 33"/>
              <a:gd name="T30" fmla="*/ 0 w 18"/>
              <a:gd name="T31" fmla="*/ 30 h 33"/>
              <a:gd name="T32" fmla="*/ 0 w 18"/>
              <a:gd name="T33" fmla="*/ 28 h 33"/>
              <a:gd name="T34" fmla="*/ 0 w 18"/>
              <a:gd name="T35" fmla="*/ 22 h 33"/>
              <a:gd name="T36" fmla="*/ 0 w 18"/>
              <a:gd name="T37" fmla="*/ 19 h 33"/>
              <a:gd name="T38" fmla="*/ 2 w 18"/>
              <a:gd name="T39" fmla="*/ 17 h 33"/>
              <a:gd name="T40" fmla="*/ 3 w 18"/>
              <a:gd name="T41" fmla="*/ 13 h 33"/>
              <a:gd name="T42" fmla="*/ 3 w 18"/>
              <a:gd name="T43" fmla="*/ 11 h 33"/>
              <a:gd name="T44" fmla="*/ 5 w 18"/>
              <a:gd name="T45" fmla="*/ 9 h 33"/>
              <a:gd name="T46" fmla="*/ 7 w 18"/>
              <a:gd name="T47" fmla="*/ 8 h 33"/>
              <a:gd name="T48" fmla="*/ 11 w 18"/>
              <a:gd name="T49" fmla="*/ 6 h 33"/>
              <a:gd name="T50" fmla="*/ 13 w 18"/>
              <a:gd name="T51" fmla="*/ 4 h 33"/>
              <a:gd name="T52" fmla="*/ 14 w 18"/>
              <a:gd name="T53" fmla="*/ 2 h 33"/>
              <a:gd name="T54" fmla="*/ 18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18" y="0"/>
                </a:moveTo>
                <a:lnTo>
                  <a:pt x="16" y="4"/>
                </a:lnTo>
                <a:lnTo>
                  <a:pt x="16" y="6"/>
                </a:lnTo>
                <a:lnTo>
                  <a:pt x="16" y="9"/>
                </a:lnTo>
                <a:lnTo>
                  <a:pt x="16" y="13"/>
                </a:lnTo>
                <a:lnTo>
                  <a:pt x="16" y="17"/>
                </a:lnTo>
                <a:lnTo>
                  <a:pt x="16" y="21"/>
                </a:lnTo>
                <a:lnTo>
                  <a:pt x="16" y="22"/>
                </a:lnTo>
                <a:lnTo>
                  <a:pt x="14" y="26"/>
                </a:lnTo>
                <a:lnTo>
                  <a:pt x="13" y="30"/>
                </a:lnTo>
                <a:lnTo>
                  <a:pt x="11" y="32"/>
                </a:lnTo>
                <a:lnTo>
                  <a:pt x="9" y="33"/>
                </a:lnTo>
                <a:lnTo>
                  <a:pt x="5" y="33"/>
                </a:lnTo>
                <a:lnTo>
                  <a:pt x="3" y="33"/>
                </a:lnTo>
                <a:lnTo>
                  <a:pt x="2" y="32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9"/>
                </a:lnTo>
                <a:lnTo>
                  <a:pt x="2" y="17"/>
                </a:lnTo>
                <a:lnTo>
                  <a:pt x="3" y="13"/>
                </a:lnTo>
                <a:lnTo>
                  <a:pt x="3" y="11"/>
                </a:lnTo>
                <a:lnTo>
                  <a:pt x="5" y="9"/>
                </a:lnTo>
                <a:lnTo>
                  <a:pt x="7" y="8"/>
                </a:lnTo>
                <a:lnTo>
                  <a:pt x="11" y="6"/>
                </a:lnTo>
                <a:lnTo>
                  <a:pt x="13" y="4"/>
                </a:lnTo>
                <a:lnTo>
                  <a:pt x="14" y="2"/>
                </a:lnTo>
                <a:lnTo>
                  <a:pt x="18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06" name="Freeform 162"/>
          <p:cNvSpPr>
            <a:spLocks/>
          </p:cNvSpPr>
          <p:nvPr/>
        </p:nvSpPr>
        <p:spPr bwMode="auto">
          <a:xfrm>
            <a:off x="8043863" y="3795713"/>
            <a:ext cx="12700" cy="25400"/>
          </a:xfrm>
          <a:custGeom>
            <a:avLst/>
            <a:gdLst>
              <a:gd name="T0" fmla="*/ 18 w 18"/>
              <a:gd name="T1" fmla="*/ 0 h 33"/>
              <a:gd name="T2" fmla="*/ 16 w 18"/>
              <a:gd name="T3" fmla="*/ 4 h 33"/>
              <a:gd name="T4" fmla="*/ 16 w 18"/>
              <a:gd name="T5" fmla="*/ 6 h 33"/>
              <a:gd name="T6" fmla="*/ 16 w 18"/>
              <a:gd name="T7" fmla="*/ 9 h 33"/>
              <a:gd name="T8" fmla="*/ 16 w 18"/>
              <a:gd name="T9" fmla="*/ 13 h 33"/>
              <a:gd name="T10" fmla="*/ 16 w 18"/>
              <a:gd name="T11" fmla="*/ 17 h 33"/>
              <a:gd name="T12" fmla="*/ 16 w 18"/>
              <a:gd name="T13" fmla="*/ 21 h 33"/>
              <a:gd name="T14" fmla="*/ 16 w 18"/>
              <a:gd name="T15" fmla="*/ 22 h 33"/>
              <a:gd name="T16" fmla="*/ 14 w 18"/>
              <a:gd name="T17" fmla="*/ 26 h 33"/>
              <a:gd name="T18" fmla="*/ 13 w 18"/>
              <a:gd name="T19" fmla="*/ 30 h 33"/>
              <a:gd name="T20" fmla="*/ 11 w 18"/>
              <a:gd name="T21" fmla="*/ 32 h 33"/>
              <a:gd name="T22" fmla="*/ 9 w 18"/>
              <a:gd name="T23" fmla="*/ 33 h 33"/>
              <a:gd name="T24" fmla="*/ 5 w 18"/>
              <a:gd name="T25" fmla="*/ 33 h 33"/>
              <a:gd name="T26" fmla="*/ 3 w 18"/>
              <a:gd name="T27" fmla="*/ 33 h 33"/>
              <a:gd name="T28" fmla="*/ 2 w 18"/>
              <a:gd name="T29" fmla="*/ 32 h 33"/>
              <a:gd name="T30" fmla="*/ 0 w 18"/>
              <a:gd name="T31" fmla="*/ 30 h 33"/>
              <a:gd name="T32" fmla="*/ 0 w 18"/>
              <a:gd name="T33" fmla="*/ 28 h 33"/>
              <a:gd name="T34" fmla="*/ 0 w 18"/>
              <a:gd name="T35" fmla="*/ 22 h 33"/>
              <a:gd name="T36" fmla="*/ 0 w 18"/>
              <a:gd name="T37" fmla="*/ 19 h 33"/>
              <a:gd name="T38" fmla="*/ 2 w 18"/>
              <a:gd name="T39" fmla="*/ 17 h 33"/>
              <a:gd name="T40" fmla="*/ 3 w 18"/>
              <a:gd name="T41" fmla="*/ 13 h 33"/>
              <a:gd name="T42" fmla="*/ 3 w 18"/>
              <a:gd name="T43" fmla="*/ 11 h 33"/>
              <a:gd name="T44" fmla="*/ 5 w 18"/>
              <a:gd name="T45" fmla="*/ 9 h 33"/>
              <a:gd name="T46" fmla="*/ 7 w 18"/>
              <a:gd name="T47" fmla="*/ 8 h 33"/>
              <a:gd name="T48" fmla="*/ 11 w 18"/>
              <a:gd name="T49" fmla="*/ 6 h 33"/>
              <a:gd name="T50" fmla="*/ 13 w 18"/>
              <a:gd name="T51" fmla="*/ 4 h 33"/>
              <a:gd name="T52" fmla="*/ 14 w 18"/>
              <a:gd name="T53" fmla="*/ 2 h 33"/>
              <a:gd name="T54" fmla="*/ 18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18" y="0"/>
                </a:moveTo>
                <a:lnTo>
                  <a:pt x="16" y="4"/>
                </a:lnTo>
                <a:lnTo>
                  <a:pt x="16" y="6"/>
                </a:lnTo>
                <a:lnTo>
                  <a:pt x="16" y="9"/>
                </a:lnTo>
                <a:lnTo>
                  <a:pt x="16" y="13"/>
                </a:lnTo>
                <a:lnTo>
                  <a:pt x="16" y="17"/>
                </a:lnTo>
                <a:lnTo>
                  <a:pt x="16" y="21"/>
                </a:lnTo>
                <a:lnTo>
                  <a:pt x="16" y="22"/>
                </a:lnTo>
                <a:lnTo>
                  <a:pt x="14" y="26"/>
                </a:lnTo>
                <a:lnTo>
                  <a:pt x="13" y="30"/>
                </a:lnTo>
                <a:lnTo>
                  <a:pt x="11" y="32"/>
                </a:lnTo>
                <a:lnTo>
                  <a:pt x="9" y="33"/>
                </a:lnTo>
                <a:lnTo>
                  <a:pt x="5" y="33"/>
                </a:lnTo>
                <a:lnTo>
                  <a:pt x="3" y="33"/>
                </a:lnTo>
                <a:lnTo>
                  <a:pt x="2" y="32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9"/>
                </a:lnTo>
                <a:lnTo>
                  <a:pt x="2" y="17"/>
                </a:lnTo>
                <a:lnTo>
                  <a:pt x="3" y="13"/>
                </a:lnTo>
                <a:lnTo>
                  <a:pt x="3" y="11"/>
                </a:lnTo>
                <a:lnTo>
                  <a:pt x="5" y="9"/>
                </a:lnTo>
                <a:lnTo>
                  <a:pt x="7" y="8"/>
                </a:lnTo>
                <a:lnTo>
                  <a:pt x="11" y="6"/>
                </a:lnTo>
                <a:lnTo>
                  <a:pt x="13" y="4"/>
                </a:lnTo>
                <a:lnTo>
                  <a:pt x="14" y="2"/>
                </a:lnTo>
                <a:lnTo>
                  <a:pt x="18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07" name="Freeform 163"/>
          <p:cNvSpPr>
            <a:spLocks/>
          </p:cNvSpPr>
          <p:nvPr/>
        </p:nvSpPr>
        <p:spPr bwMode="auto">
          <a:xfrm>
            <a:off x="8043863" y="3621088"/>
            <a:ext cx="9525" cy="20637"/>
          </a:xfrm>
          <a:custGeom>
            <a:avLst/>
            <a:gdLst>
              <a:gd name="T0" fmla="*/ 12 w 12"/>
              <a:gd name="T1" fmla="*/ 0 h 25"/>
              <a:gd name="T2" fmla="*/ 11 w 12"/>
              <a:gd name="T3" fmla="*/ 1 h 25"/>
              <a:gd name="T4" fmla="*/ 11 w 12"/>
              <a:gd name="T5" fmla="*/ 3 h 25"/>
              <a:gd name="T6" fmla="*/ 11 w 12"/>
              <a:gd name="T7" fmla="*/ 7 h 25"/>
              <a:gd name="T8" fmla="*/ 11 w 12"/>
              <a:gd name="T9" fmla="*/ 11 h 25"/>
              <a:gd name="T10" fmla="*/ 11 w 12"/>
              <a:gd name="T11" fmla="*/ 12 h 25"/>
              <a:gd name="T12" fmla="*/ 11 w 12"/>
              <a:gd name="T13" fmla="*/ 14 h 25"/>
              <a:gd name="T14" fmla="*/ 9 w 12"/>
              <a:gd name="T15" fmla="*/ 16 h 25"/>
              <a:gd name="T16" fmla="*/ 9 w 12"/>
              <a:gd name="T17" fmla="*/ 20 h 25"/>
              <a:gd name="T18" fmla="*/ 7 w 12"/>
              <a:gd name="T19" fmla="*/ 22 h 25"/>
              <a:gd name="T20" fmla="*/ 7 w 12"/>
              <a:gd name="T21" fmla="*/ 23 h 25"/>
              <a:gd name="T22" fmla="*/ 5 w 12"/>
              <a:gd name="T23" fmla="*/ 23 h 25"/>
              <a:gd name="T24" fmla="*/ 3 w 12"/>
              <a:gd name="T25" fmla="*/ 25 h 25"/>
              <a:gd name="T26" fmla="*/ 1 w 12"/>
              <a:gd name="T27" fmla="*/ 25 h 25"/>
              <a:gd name="T28" fmla="*/ 0 w 12"/>
              <a:gd name="T29" fmla="*/ 23 h 25"/>
              <a:gd name="T30" fmla="*/ 0 w 12"/>
              <a:gd name="T31" fmla="*/ 22 h 25"/>
              <a:gd name="T32" fmla="*/ 0 w 12"/>
              <a:gd name="T33" fmla="*/ 22 h 25"/>
              <a:gd name="T34" fmla="*/ 0 w 12"/>
              <a:gd name="T35" fmla="*/ 18 h 25"/>
              <a:gd name="T36" fmla="*/ 0 w 12"/>
              <a:gd name="T37" fmla="*/ 16 h 25"/>
              <a:gd name="T38" fmla="*/ 1 w 12"/>
              <a:gd name="T39" fmla="*/ 12 h 25"/>
              <a:gd name="T40" fmla="*/ 1 w 12"/>
              <a:gd name="T41" fmla="*/ 11 h 25"/>
              <a:gd name="T42" fmla="*/ 3 w 12"/>
              <a:gd name="T43" fmla="*/ 9 h 25"/>
              <a:gd name="T44" fmla="*/ 3 w 12"/>
              <a:gd name="T45" fmla="*/ 7 h 25"/>
              <a:gd name="T46" fmla="*/ 5 w 12"/>
              <a:gd name="T47" fmla="*/ 5 h 25"/>
              <a:gd name="T48" fmla="*/ 7 w 12"/>
              <a:gd name="T49" fmla="*/ 3 h 25"/>
              <a:gd name="T50" fmla="*/ 9 w 12"/>
              <a:gd name="T51" fmla="*/ 3 h 25"/>
              <a:gd name="T52" fmla="*/ 11 w 12"/>
              <a:gd name="T53" fmla="*/ 1 h 25"/>
              <a:gd name="T54" fmla="*/ 12 w 12"/>
              <a:gd name="T55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" h="25">
                <a:moveTo>
                  <a:pt x="12" y="0"/>
                </a:moveTo>
                <a:lnTo>
                  <a:pt x="11" y="1"/>
                </a:lnTo>
                <a:lnTo>
                  <a:pt x="11" y="3"/>
                </a:lnTo>
                <a:lnTo>
                  <a:pt x="11" y="7"/>
                </a:lnTo>
                <a:lnTo>
                  <a:pt x="11" y="11"/>
                </a:lnTo>
                <a:lnTo>
                  <a:pt x="11" y="12"/>
                </a:lnTo>
                <a:lnTo>
                  <a:pt x="11" y="14"/>
                </a:lnTo>
                <a:lnTo>
                  <a:pt x="9" y="16"/>
                </a:lnTo>
                <a:lnTo>
                  <a:pt x="9" y="20"/>
                </a:lnTo>
                <a:lnTo>
                  <a:pt x="7" y="22"/>
                </a:lnTo>
                <a:lnTo>
                  <a:pt x="7" y="23"/>
                </a:lnTo>
                <a:lnTo>
                  <a:pt x="5" y="23"/>
                </a:lnTo>
                <a:lnTo>
                  <a:pt x="3" y="25"/>
                </a:lnTo>
                <a:lnTo>
                  <a:pt x="1" y="25"/>
                </a:lnTo>
                <a:lnTo>
                  <a:pt x="0" y="23"/>
                </a:lnTo>
                <a:lnTo>
                  <a:pt x="0" y="22"/>
                </a:lnTo>
                <a:lnTo>
                  <a:pt x="0" y="22"/>
                </a:lnTo>
                <a:lnTo>
                  <a:pt x="0" y="18"/>
                </a:lnTo>
                <a:lnTo>
                  <a:pt x="0" y="16"/>
                </a:lnTo>
                <a:lnTo>
                  <a:pt x="1" y="12"/>
                </a:lnTo>
                <a:lnTo>
                  <a:pt x="1" y="11"/>
                </a:lnTo>
                <a:lnTo>
                  <a:pt x="3" y="9"/>
                </a:lnTo>
                <a:lnTo>
                  <a:pt x="3" y="7"/>
                </a:lnTo>
                <a:lnTo>
                  <a:pt x="5" y="5"/>
                </a:lnTo>
                <a:lnTo>
                  <a:pt x="7" y="3"/>
                </a:lnTo>
                <a:lnTo>
                  <a:pt x="9" y="3"/>
                </a:lnTo>
                <a:lnTo>
                  <a:pt x="11" y="1"/>
                </a:lnTo>
                <a:lnTo>
                  <a:pt x="12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08" name="Freeform 164"/>
          <p:cNvSpPr>
            <a:spLocks/>
          </p:cNvSpPr>
          <p:nvPr/>
        </p:nvSpPr>
        <p:spPr bwMode="auto">
          <a:xfrm>
            <a:off x="8043863" y="3621088"/>
            <a:ext cx="9525" cy="20637"/>
          </a:xfrm>
          <a:custGeom>
            <a:avLst/>
            <a:gdLst>
              <a:gd name="T0" fmla="*/ 12 w 12"/>
              <a:gd name="T1" fmla="*/ 0 h 25"/>
              <a:gd name="T2" fmla="*/ 11 w 12"/>
              <a:gd name="T3" fmla="*/ 1 h 25"/>
              <a:gd name="T4" fmla="*/ 11 w 12"/>
              <a:gd name="T5" fmla="*/ 3 h 25"/>
              <a:gd name="T6" fmla="*/ 11 w 12"/>
              <a:gd name="T7" fmla="*/ 7 h 25"/>
              <a:gd name="T8" fmla="*/ 11 w 12"/>
              <a:gd name="T9" fmla="*/ 11 h 25"/>
              <a:gd name="T10" fmla="*/ 11 w 12"/>
              <a:gd name="T11" fmla="*/ 12 h 25"/>
              <a:gd name="T12" fmla="*/ 11 w 12"/>
              <a:gd name="T13" fmla="*/ 14 h 25"/>
              <a:gd name="T14" fmla="*/ 9 w 12"/>
              <a:gd name="T15" fmla="*/ 16 h 25"/>
              <a:gd name="T16" fmla="*/ 9 w 12"/>
              <a:gd name="T17" fmla="*/ 20 h 25"/>
              <a:gd name="T18" fmla="*/ 7 w 12"/>
              <a:gd name="T19" fmla="*/ 22 h 25"/>
              <a:gd name="T20" fmla="*/ 7 w 12"/>
              <a:gd name="T21" fmla="*/ 23 h 25"/>
              <a:gd name="T22" fmla="*/ 5 w 12"/>
              <a:gd name="T23" fmla="*/ 23 h 25"/>
              <a:gd name="T24" fmla="*/ 3 w 12"/>
              <a:gd name="T25" fmla="*/ 25 h 25"/>
              <a:gd name="T26" fmla="*/ 1 w 12"/>
              <a:gd name="T27" fmla="*/ 25 h 25"/>
              <a:gd name="T28" fmla="*/ 0 w 12"/>
              <a:gd name="T29" fmla="*/ 23 h 25"/>
              <a:gd name="T30" fmla="*/ 0 w 12"/>
              <a:gd name="T31" fmla="*/ 22 h 25"/>
              <a:gd name="T32" fmla="*/ 0 w 12"/>
              <a:gd name="T33" fmla="*/ 22 h 25"/>
              <a:gd name="T34" fmla="*/ 0 w 12"/>
              <a:gd name="T35" fmla="*/ 18 h 25"/>
              <a:gd name="T36" fmla="*/ 0 w 12"/>
              <a:gd name="T37" fmla="*/ 16 h 25"/>
              <a:gd name="T38" fmla="*/ 1 w 12"/>
              <a:gd name="T39" fmla="*/ 12 h 25"/>
              <a:gd name="T40" fmla="*/ 1 w 12"/>
              <a:gd name="T41" fmla="*/ 11 h 25"/>
              <a:gd name="T42" fmla="*/ 3 w 12"/>
              <a:gd name="T43" fmla="*/ 9 h 25"/>
              <a:gd name="T44" fmla="*/ 3 w 12"/>
              <a:gd name="T45" fmla="*/ 7 h 25"/>
              <a:gd name="T46" fmla="*/ 5 w 12"/>
              <a:gd name="T47" fmla="*/ 5 h 25"/>
              <a:gd name="T48" fmla="*/ 7 w 12"/>
              <a:gd name="T49" fmla="*/ 3 h 25"/>
              <a:gd name="T50" fmla="*/ 9 w 12"/>
              <a:gd name="T51" fmla="*/ 3 h 25"/>
              <a:gd name="T52" fmla="*/ 11 w 12"/>
              <a:gd name="T53" fmla="*/ 1 h 25"/>
              <a:gd name="T54" fmla="*/ 12 w 12"/>
              <a:gd name="T55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" h="25">
                <a:moveTo>
                  <a:pt x="12" y="0"/>
                </a:moveTo>
                <a:lnTo>
                  <a:pt x="11" y="1"/>
                </a:lnTo>
                <a:lnTo>
                  <a:pt x="11" y="3"/>
                </a:lnTo>
                <a:lnTo>
                  <a:pt x="11" y="7"/>
                </a:lnTo>
                <a:lnTo>
                  <a:pt x="11" y="11"/>
                </a:lnTo>
                <a:lnTo>
                  <a:pt x="11" y="12"/>
                </a:lnTo>
                <a:lnTo>
                  <a:pt x="11" y="14"/>
                </a:lnTo>
                <a:lnTo>
                  <a:pt x="9" y="16"/>
                </a:lnTo>
                <a:lnTo>
                  <a:pt x="9" y="20"/>
                </a:lnTo>
                <a:lnTo>
                  <a:pt x="7" y="22"/>
                </a:lnTo>
                <a:lnTo>
                  <a:pt x="7" y="23"/>
                </a:lnTo>
                <a:lnTo>
                  <a:pt x="5" y="23"/>
                </a:lnTo>
                <a:lnTo>
                  <a:pt x="3" y="25"/>
                </a:lnTo>
                <a:lnTo>
                  <a:pt x="1" y="25"/>
                </a:lnTo>
                <a:lnTo>
                  <a:pt x="0" y="23"/>
                </a:lnTo>
                <a:lnTo>
                  <a:pt x="0" y="22"/>
                </a:lnTo>
                <a:lnTo>
                  <a:pt x="0" y="22"/>
                </a:lnTo>
                <a:lnTo>
                  <a:pt x="0" y="18"/>
                </a:lnTo>
                <a:lnTo>
                  <a:pt x="0" y="16"/>
                </a:lnTo>
                <a:lnTo>
                  <a:pt x="1" y="12"/>
                </a:lnTo>
                <a:lnTo>
                  <a:pt x="1" y="11"/>
                </a:lnTo>
                <a:lnTo>
                  <a:pt x="3" y="9"/>
                </a:lnTo>
                <a:lnTo>
                  <a:pt x="3" y="7"/>
                </a:lnTo>
                <a:lnTo>
                  <a:pt x="5" y="5"/>
                </a:lnTo>
                <a:lnTo>
                  <a:pt x="7" y="3"/>
                </a:lnTo>
                <a:lnTo>
                  <a:pt x="9" y="3"/>
                </a:lnTo>
                <a:lnTo>
                  <a:pt x="11" y="1"/>
                </a:lnTo>
                <a:lnTo>
                  <a:pt x="12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09" name="Freeform 165"/>
          <p:cNvSpPr>
            <a:spLocks/>
          </p:cNvSpPr>
          <p:nvPr/>
        </p:nvSpPr>
        <p:spPr bwMode="auto">
          <a:xfrm>
            <a:off x="8045450" y="3816350"/>
            <a:ext cx="12700" cy="17463"/>
          </a:xfrm>
          <a:custGeom>
            <a:avLst/>
            <a:gdLst>
              <a:gd name="T0" fmla="*/ 17 w 17"/>
              <a:gd name="T1" fmla="*/ 0 h 20"/>
              <a:gd name="T2" fmla="*/ 15 w 17"/>
              <a:gd name="T3" fmla="*/ 2 h 20"/>
              <a:gd name="T4" fmla="*/ 15 w 17"/>
              <a:gd name="T5" fmla="*/ 4 h 20"/>
              <a:gd name="T6" fmla="*/ 15 w 17"/>
              <a:gd name="T7" fmla="*/ 5 h 20"/>
              <a:gd name="T8" fmla="*/ 13 w 17"/>
              <a:gd name="T9" fmla="*/ 9 h 20"/>
              <a:gd name="T10" fmla="*/ 13 w 17"/>
              <a:gd name="T11" fmla="*/ 11 h 20"/>
              <a:gd name="T12" fmla="*/ 11 w 17"/>
              <a:gd name="T13" fmla="*/ 13 h 20"/>
              <a:gd name="T14" fmla="*/ 11 w 17"/>
              <a:gd name="T15" fmla="*/ 15 h 20"/>
              <a:gd name="T16" fmla="*/ 10 w 17"/>
              <a:gd name="T17" fmla="*/ 16 h 20"/>
              <a:gd name="T18" fmla="*/ 8 w 17"/>
              <a:gd name="T19" fmla="*/ 18 h 20"/>
              <a:gd name="T20" fmla="*/ 6 w 17"/>
              <a:gd name="T21" fmla="*/ 20 h 20"/>
              <a:gd name="T22" fmla="*/ 6 w 17"/>
              <a:gd name="T23" fmla="*/ 20 h 20"/>
              <a:gd name="T24" fmla="*/ 4 w 17"/>
              <a:gd name="T25" fmla="*/ 20 h 20"/>
              <a:gd name="T26" fmla="*/ 2 w 17"/>
              <a:gd name="T27" fmla="*/ 18 h 20"/>
              <a:gd name="T28" fmla="*/ 0 w 17"/>
              <a:gd name="T29" fmla="*/ 16 h 20"/>
              <a:gd name="T30" fmla="*/ 0 w 17"/>
              <a:gd name="T31" fmla="*/ 15 h 20"/>
              <a:gd name="T32" fmla="*/ 0 w 17"/>
              <a:gd name="T33" fmla="*/ 15 h 20"/>
              <a:gd name="T34" fmla="*/ 0 w 17"/>
              <a:gd name="T35" fmla="*/ 11 h 20"/>
              <a:gd name="T36" fmla="*/ 2 w 17"/>
              <a:gd name="T37" fmla="*/ 9 h 20"/>
              <a:gd name="T38" fmla="*/ 2 w 17"/>
              <a:gd name="T39" fmla="*/ 7 h 20"/>
              <a:gd name="T40" fmla="*/ 4 w 17"/>
              <a:gd name="T41" fmla="*/ 5 h 20"/>
              <a:gd name="T42" fmla="*/ 6 w 17"/>
              <a:gd name="T43" fmla="*/ 4 h 20"/>
              <a:gd name="T44" fmla="*/ 6 w 17"/>
              <a:gd name="T45" fmla="*/ 4 h 20"/>
              <a:gd name="T46" fmla="*/ 10 w 17"/>
              <a:gd name="T47" fmla="*/ 2 h 20"/>
              <a:gd name="T48" fmla="*/ 11 w 17"/>
              <a:gd name="T49" fmla="*/ 2 h 20"/>
              <a:gd name="T50" fmla="*/ 13 w 17"/>
              <a:gd name="T51" fmla="*/ 2 h 20"/>
              <a:gd name="T52" fmla="*/ 13 w 17"/>
              <a:gd name="T53" fmla="*/ 0 h 20"/>
              <a:gd name="T54" fmla="*/ 17 w 17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7" h="20">
                <a:moveTo>
                  <a:pt x="17" y="0"/>
                </a:moveTo>
                <a:lnTo>
                  <a:pt x="15" y="2"/>
                </a:lnTo>
                <a:lnTo>
                  <a:pt x="15" y="4"/>
                </a:lnTo>
                <a:lnTo>
                  <a:pt x="15" y="5"/>
                </a:lnTo>
                <a:lnTo>
                  <a:pt x="13" y="9"/>
                </a:lnTo>
                <a:lnTo>
                  <a:pt x="13" y="11"/>
                </a:lnTo>
                <a:lnTo>
                  <a:pt x="11" y="13"/>
                </a:lnTo>
                <a:lnTo>
                  <a:pt x="11" y="15"/>
                </a:lnTo>
                <a:lnTo>
                  <a:pt x="10" y="16"/>
                </a:lnTo>
                <a:lnTo>
                  <a:pt x="8" y="18"/>
                </a:lnTo>
                <a:lnTo>
                  <a:pt x="6" y="20"/>
                </a:lnTo>
                <a:lnTo>
                  <a:pt x="6" y="20"/>
                </a:lnTo>
                <a:lnTo>
                  <a:pt x="4" y="20"/>
                </a:lnTo>
                <a:lnTo>
                  <a:pt x="2" y="18"/>
                </a:lnTo>
                <a:lnTo>
                  <a:pt x="0" y="16"/>
                </a:lnTo>
                <a:lnTo>
                  <a:pt x="0" y="15"/>
                </a:lnTo>
                <a:lnTo>
                  <a:pt x="0" y="15"/>
                </a:lnTo>
                <a:lnTo>
                  <a:pt x="0" y="11"/>
                </a:lnTo>
                <a:lnTo>
                  <a:pt x="2" y="9"/>
                </a:lnTo>
                <a:lnTo>
                  <a:pt x="2" y="7"/>
                </a:lnTo>
                <a:lnTo>
                  <a:pt x="4" y="5"/>
                </a:lnTo>
                <a:lnTo>
                  <a:pt x="6" y="4"/>
                </a:lnTo>
                <a:lnTo>
                  <a:pt x="6" y="4"/>
                </a:lnTo>
                <a:lnTo>
                  <a:pt x="10" y="2"/>
                </a:lnTo>
                <a:lnTo>
                  <a:pt x="11" y="2"/>
                </a:lnTo>
                <a:lnTo>
                  <a:pt x="13" y="2"/>
                </a:lnTo>
                <a:lnTo>
                  <a:pt x="13" y="0"/>
                </a:lnTo>
                <a:lnTo>
                  <a:pt x="17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10" name="Freeform 166"/>
          <p:cNvSpPr>
            <a:spLocks/>
          </p:cNvSpPr>
          <p:nvPr/>
        </p:nvSpPr>
        <p:spPr bwMode="auto">
          <a:xfrm>
            <a:off x="8045450" y="3816350"/>
            <a:ext cx="12700" cy="17463"/>
          </a:xfrm>
          <a:custGeom>
            <a:avLst/>
            <a:gdLst>
              <a:gd name="T0" fmla="*/ 17 w 17"/>
              <a:gd name="T1" fmla="*/ 0 h 20"/>
              <a:gd name="T2" fmla="*/ 15 w 17"/>
              <a:gd name="T3" fmla="*/ 2 h 20"/>
              <a:gd name="T4" fmla="*/ 15 w 17"/>
              <a:gd name="T5" fmla="*/ 4 h 20"/>
              <a:gd name="T6" fmla="*/ 15 w 17"/>
              <a:gd name="T7" fmla="*/ 5 h 20"/>
              <a:gd name="T8" fmla="*/ 13 w 17"/>
              <a:gd name="T9" fmla="*/ 9 h 20"/>
              <a:gd name="T10" fmla="*/ 13 w 17"/>
              <a:gd name="T11" fmla="*/ 11 h 20"/>
              <a:gd name="T12" fmla="*/ 11 w 17"/>
              <a:gd name="T13" fmla="*/ 13 h 20"/>
              <a:gd name="T14" fmla="*/ 11 w 17"/>
              <a:gd name="T15" fmla="*/ 15 h 20"/>
              <a:gd name="T16" fmla="*/ 10 w 17"/>
              <a:gd name="T17" fmla="*/ 16 h 20"/>
              <a:gd name="T18" fmla="*/ 8 w 17"/>
              <a:gd name="T19" fmla="*/ 18 h 20"/>
              <a:gd name="T20" fmla="*/ 6 w 17"/>
              <a:gd name="T21" fmla="*/ 20 h 20"/>
              <a:gd name="T22" fmla="*/ 6 w 17"/>
              <a:gd name="T23" fmla="*/ 20 h 20"/>
              <a:gd name="T24" fmla="*/ 4 w 17"/>
              <a:gd name="T25" fmla="*/ 20 h 20"/>
              <a:gd name="T26" fmla="*/ 2 w 17"/>
              <a:gd name="T27" fmla="*/ 18 h 20"/>
              <a:gd name="T28" fmla="*/ 0 w 17"/>
              <a:gd name="T29" fmla="*/ 16 h 20"/>
              <a:gd name="T30" fmla="*/ 0 w 17"/>
              <a:gd name="T31" fmla="*/ 15 h 20"/>
              <a:gd name="T32" fmla="*/ 0 w 17"/>
              <a:gd name="T33" fmla="*/ 15 h 20"/>
              <a:gd name="T34" fmla="*/ 0 w 17"/>
              <a:gd name="T35" fmla="*/ 11 h 20"/>
              <a:gd name="T36" fmla="*/ 2 w 17"/>
              <a:gd name="T37" fmla="*/ 9 h 20"/>
              <a:gd name="T38" fmla="*/ 2 w 17"/>
              <a:gd name="T39" fmla="*/ 7 h 20"/>
              <a:gd name="T40" fmla="*/ 4 w 17"/>
              <a:gd name="T41" fmla="*/ 5 h 20"/>
              <a:gd name="T42" fmla="*/ 6 w 17"/>
              <a:gd name="T43" fmla="*/ 4 h 20"/>
              <a:gd name="T44" fmla="*/ 6 w 17"/>
              <a:gd name="T45" fmla="*/ 4 h 20"/>
              <a:gd name="T46" fmla="*/ 10 w 17"/>
              <a:gd name="T47" fmla="*/ 2 h 20"/>
              <a:gd name="T48" fmla="*/ 11 w 17"/>
              <a:gd name="T49" fmla="*/ 2 h 20"/>
              <a:gd name="T50" fmla="*/ 13 w 17"/>
              <a:gd name="T51" fmla="*/ 2 h 20"/>
              <a:gd name="T52" fmla="*/ 13 w 17"/>
              <a:gd name="T53" fmla="*/ 0 h 20"/>
              <a:gd name="T54" fmla="*/ 17 w 17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7" h="20">
                <a:moveTo>
                  <a:pt x="17" y="0"/>
                </a:moveTo>
                <a:lnTo>
                  <a:pt x="15" y="2"/>
                </a:lnTo>
                <a:lnTo>
                  <a:pt x="15" y="4"/>
                </a:lnTo>
                <a:lnTo>
                  <a:pt x="15" y="5"/>
                </a:lnTo>
                <a:lnTo>
                  <a:pt x="13" y="9"/>
                </a:lnTo>
                <a:lnTo>
                  <a:pt x="13" y="11"/>
                </a:lnTo>
                <a:lnTo>
                  <a:pt x="11" y="13"/>
                </a:lnTo>
                <a:lnTo>
                  <a:pt x="11" y="15"/>
                </a:lnTo>
                <a:lnTo>
                  <a:pt x="10" y="16"/>
                </a:lnTo>
                <a:lnTo>
                  <a:pt x="8" y="18"/>
                </a:lnTo>
                <a:lnTo>
                  <a:pt x="6" y="20"/>
                </a:lnTo>
                <a:lnTo>
                  <a:pt x="6" y="20"/>
                </a:lnTo>
                <a:lnTo>
                  <a:pt x="4" y="20"/>
                </a:lnTo>
                <a:lnTo>
                  <a:pt x="2" y="18"/>
                </a:lnTo>
                <a:lnTo>
                  <a:pt x="0" y="16"/>
                </a:lnTo>
                <a:lnTo>
                  <a:pt x="0" y="15"/>
                </a:lnTo>
                <a:lnTo>
                  <a:pt x="0" y="15"/>
                </a:lnTo>
                <a:lnTo>
                  <a:pt x="0" y="11"/>
                </a:lnTo>
                <a:lnTo>
                  <a:pt x="2" y="9"/>
                </a:lnTo>
                <a:lnTo>
                  <a:pt x="2" y="7"/>
                </a:lnTo>
                <a:lnTo>
                  <a:pt x="4" y="5"/>
                </a:lnTo>
                <a:lnTo>
                  <a:pt x="6" y="4"/>
                </a:lnTo>
                <a:lnTo>
                  <a:pt x="6" y="4"/>
                </a:lnTo>
                <a:lnTo>
                  <a:pt x="10" y="2"/>
                </a:lnTo>
                <a:lnTo>
                  <a:pt x="11" y="2"/>
                </a:lnTo>
                <a:lnTo>
                  <a:pt x="13" y="2"/>
                </a:lnTo>
                <a:lnTo>
                  <a:pt x="13" y="0"/>
                </a:lnTo>
                <a:lnTo>
                  <a:pt x="17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11" name="Freeform 167"/>
          <p:cNvSpPr>
            <a:spLocks/>
          </p:cNvSpPr>
          <p:nvPr/>
        </p:nvSpPr>
        <p:spPr bwMode="auto">
          <a:xfrm>
            <a:off x="8031163" y="3830638"/>
            <a:ext cx="19050" cy="9525"/>
          </a:xfrm>
          <a:custGeom>
            <a:avLst/>
            <a:gdLst>
              <a:gd name="T0" fmla="*/ 0 w 20"/>
              <a:gd name="T1" fmla="*/ 0 h 13"/>
              <a:gd name="T2" fmla="*/ 2 w 20"/>
              <a:gd name="T3" fmla="*/ 2 h 13"/>
              <a:gd name="T4" fmla="*/ 2 w 20"/>
              <a:gd name="T5" fmla="*/ 2 h 13"/>
              <a:gd name="T6" fmla="*/ 3 w 20"/>
              <a:gd name="T7" fmla="*/ 4 h 13"/>
              <a:gd name="T8" fmla="*/ 5 w 20"/>
              <a:gd name="T9" fmla="*/ 6 h 13"/>
              <a:gd name="T10" fmla="*/ 7 w 20"/>
              <a:gd name="T11" fmla="*/ 8 h 13"/>
              <a:gd name="T12" fmla="*/ 9 w 20"/>
              <a:gd name="T13" fmla="*/ 10 h 13"/>
              <a:gd name="T14" fmla="*/ 11 w 20"/>
              <a:gd name="T15" fmla="*/ 10 h 13"/>
              <a:gd name="T16" fmla="*/ 11 w 20"/>
              <a:gd name="T17" fmla="*/ 11 h 13"/>
              <a:gd name="T18" fmla="*/ 15 w 20"/>
              <a:gd name="T19" fmla="*/ 11 h 13"/>
              <a:gd name="T20" fmla="*/ 15 w 20"/>
              <a:gd name="T21" fmla="*/ 13 h 13"/>
              <a:gd name="T22" fmla="*/ 16 w 20"/>
              <a:gd name="T23" fmla="*/ 13 h 13"/>
              <a:gd name="T24" fmla="*/ 18 w 20"/>
              <a:gd name="T25" fmla="*/ 11 h 13"/>
              <a:gd name="T26" fmla="*/ 18 w 20"/>
              <a:gd name="T27" fmla="*/ 11 h 13"/>
              <a:gd name="T28" fmla="*/ 20 w 20"/>
              <a:gd name="T29" fmla="*/ 10 h 13"/>
              <a:gd name="T30" fmla="*/ 20 w 20"/>
              <a:gd name="T31" fmla="*/ 8 h 13"/>
              <a:gd name="T32" fmla="*/ 18 w 20"/>
              <a:gd name="T33" fmla="*/ 8 h 13"/>
              <a:gd name="T34" fmla="*/ 16 w 20"/>
              <a:gd name="T35" fmla="*/ 4 h 13"/>
              <a:gd name="T36" fmla="*/ 16 w 20"/>
              <a:gd name="T37" fmla="*/ 4 h 13"/>
              <a:gd name="T38" fmla="*/ 15 w 20"/>
              <a:gd name="T39" fmla="*/ 2 h 13"/>
              <a:gd name="T40" fmla="*/ 13 w 20"/>
              <a:gd name="T41" fmla="*/ 2 h 13"/>
              <a:gd name="T42" fmla="*/ 11 w 20"/>
              <a:gd name="T43" fmla="*/ 0 h 13"/>
              <a:gd name="T44" fmla="*/ 9 w 20"/>
              <a:gd name="T45" fmla="*/ 0 h 13"/>
              <a:gd name="T46" fmla="*/ 7 w 20"/>
              <a:gd name="T47" fmla="*/ 0 h 13"/>
              <a:gd name="T48" fmla="*/ 5 w 20"/>
              <a:gd name="T49" fmla="*/ 0 h 13"/>
              <a:gd name="T50" fmla="*/ 3 w 20"/>
              <a:gd name="T51" fmla="*/ 0 h 13"/>
              <a:gd name="T52" fmla="*/ 2 w 20"/>
              <a:gd name="T53" fmla="*/ 0 h 13"/>
              <a:gd name="T54" fmla="*/ 0 w 20"/>
              <a:gd name="T5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13">
                <a:moveTo>
                  <a:pt x="0" y="0"/>
                </a:moveTo>
                <a:lnTo>
                  <a:pt x="2" y="2"/>
                </a:lnTo>
                <a:lnTo>
                  <a:pt x="2" y="2"/>
                </a:lnTo>
                <a:lnTo>
                  <a:pt x="3" y="4"/>
                </a:lnTo>
                <a:lnTo>
                  <a:pt x="5" y="6"/>
                </a:lnTo>
                <a:lnTo>
                  <a:pt x="7" y="8"/>
                </a:lnTo>
                <a:lnTo>
                  <a:pt x="9" y="10"/>
                </a:lnTo>
                <a:lnTo>
                  <a:pt x="11" y="10"/>
                </a:lnTo>
                <a:lnTo>
                  <a:pt x="11" y="11"/>
                </a:lnTo>
                <a:lnTo>
                  <a:pt x="15" y="11"/>
                </a:lnTo>
                <a:lnTo>
                  <a:pt x="15" y="13"/>
                </a:lnTo>
                <a:lnTo>
                  <a:pt x="16" y="13"/>
                </a:lnTo>
                <a:lnTo>
                  <a:pt x="18" y="11"/>
                </a:lnTo>
                <a:lnTo>
                  <a:pt x="18" y="11"/>
                </a:lnTo>
                <a:lnTo>
                  <a:pt x="20" y="10"/>
                </a:lnTo>
                <a:lnTo>
                  <a:pt x="20" y="8"/>
                </a:lnTo>
                <a:lnTo>
                  <a:pt x="18" y="8"/>
                </a:lnTo>
                <a:lnTo>
                  <a:pt x="16" y="4"/>
                </a:lnTo>
                <a:lnTo>
                  <a:pt x="16" y="4"/>
                </a:lnTo>
                <a:lnTo>
                  <a:pt x="15" y="2"/>
                </a:lnTo>
                <a:lnTo>
                  <a:pt x="13" y="2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3" y="0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12" name="Freeform 168"/>
          <p:cNvSpPr>
            <a:spLocks/>
          </p:cNvSpPr>
          <p:nvPr/>
        </p:nvSpPr>
        <p:spPr bwMode="auto">
          <a:xfrm>
            <a:off x="8031163" y="3830638"/>
            <a:ext cx="19050" cy="9525"/>
          </a:xfrm>
          <a:custGeom>
            <a:avLst/>
            <a:gdLst>
              <a:gd name="T0" fmla="*/ 0 w 20"/>
              <a:gd name="T1" fmla="*/ 0 h 13"/>
              <a:gd name="T2" fmla="*/ 2 w 20"/>
              <a:gd name="T3" fmla="*/ 2 h 13"/>
              <a:gd name="T4" fmla="*/ 2 w 20"/>
              <a:gd name="T5" fmla="*/ 2 h 13"/>
              <a:gd name="T6" fmla="*/ 3 w 20"/>
              <a:gd name="T7" fmla="*/ 4 h 13"/>
              <a:gd name="T8" fmla="*/ 5 w 20"/>
              <a:gd name="T9" fmla="*/ 6 h 13"/>
              <a:gd name="T10" fmla="*/ 7 w 20"/>
              <a:gd name="T11" fmla="*/ 8 h 13"/>
              <a:gd name="T12" fmla="*/ 9 w 20"/>
              <a:gd name="T13" fmla="*/ 10 h 13"/>
              <a:gd name="T14" fmla="*/ 11 w 20"/>
              <a:gd name="T15" fmla="*/ 10 h 13"/>
              <a:gd name="T16" fmla="*/ 11 w 20"/>
              <a:gd name="T17" fmla="*/ 11 h 13"/>
              <a:gd name="T18" fmla="*/ 15 w 20"/>
              <a:gd name="T19" fmla="*/ 11 h 13"/>
              <a:gd name="T20" fmla="*/ 15 w 20"/>
              <a:gd name="T21" fmla="*/ 13 h 13"/>
              <a:gd name="T22" fmla="*/ 16 w 20"/>
              <a:gd name="T23" fmla="*/ 13 h 13"/>
              <a:gd name="T24" fmla="*/ 18 w 20"/>
              <a:gd name="T25" fmla="*/ 11 h 13"/>
              <a:gd name="T26" fmla="*/ 18 w 20"/>
              <a:gd name="T27" fmla="*/ 11 h 13"/>
              <a:gd name="T28" fmla="*/ 20 w 20"/>
              <a:gd name="T29" fmla="*/ 10 h 13"/>
              <a:gd name="T30" fmla="*/ 20 w 20"/>
              <a:gd name="T31" fmla="*/ 8 h 13"/>
              <a:gd name="T32" fmla="*/ 18 w 20"/>
              <a:gd name="T33" fmla="*/ 8 h 13"/>
              <a:gd name="T34" fmla="*/ 16 w 20"/>
              <a:gd name="T35" fmla="*/ 4 h 13"/>
              <a:gd name="T36" fmla="*/ 16 w 20"/>
              <a:gd name="T37" fmla="*/ 4 h 13"/>
              <a:gd name="T38" fmla="*/ 15 w 20"/>
              <a:gd name="T39" fmla="*/ 2 h 13"/>
              <a:gd name="T40" fmla="*/ 13 w 20"/>
              <a:gd name="T41" fmla="*/ 2 h 13"/>
              <a:gd name="T42" fmla="*/ 11 w 20"/>
              <a:gd name="T43" fmla="*/ 0 h 13"/>
              <a:gd name="T44" fmla="*/ 9 w 20"/>
              <a:gd name="T45" fmla="*/ 0 h 13"/>
              <a:gd name="T46" fmla="*/ 7 w 20"/>
              <a:gd name="T47" fmla="*/ 0 h 13"/>
              <a:gd name="T48" fmla="*/ 5 w 20"/>
              <a:gd name="T49" fmla="*/ 0 h 13"/>
              <a:gd name="T50" fmla="*/ 3 w 20"/>
              <a:gd name="T51" fmla="*/ 0 h 13"/>
              <a:gd name="T52" fmla="*/ 2 w 20"/>
              <a:gd name="T53" fmla="*/ 0 h 13"/>
              <a:gd name="T54" fmla="*/ 0 w 20"/>
              <a:gd name="T5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13">
                <a:moveTo>
                  <a:pt x="0" y="0"/>
                </a:moveTo>
                <a:lnTo>
                  <a:pt x="2" y="2"/>
                </a:lnTo>
                <a:lnTo>
                  <a:pt x="2" y="2"/>
                </a:lnTo>
                <a:lnTo>
                  <a:pt x="3" y="4"/>
                </a:lnTo>
                <a:lnTo>
                  <a:pt x="5" y="6"/>
                </a:lnTo>
                <a:lnTo>
                  <a:pt x="7" y="8"/>
                </a:lnTo>
                <a:lnTo>
                  <a:pt x="9" y="10"/>
                </a:lnTo>
                <a:lnTo>
                  <a:pt x="11" y="10"/>
                </a:lnTo>
                <a:lnTo>
                  <a:pt x="11" y="11"/>
                </a:lnTo>
                <a:lnTo>
                  <a:pt x="15" y="11"/>
                </a:lnTo>
                <a:lnTo>
                  <a:pt x="15" y="13"/>
                </a:lnTo>
                <a:lnTo>
                  <a:pt x="16" y="13"/>
                </a:lnTo>
                <a:lnTo>
                  <a:pt x="18" y="11"/>
                </a:lnTo>
                <a:lnTo>
                  <a:pt x="18" y="11"/>
                </a:lnTo>
                <a:lnTo>
                  <a:pt x="20" y="10"/>
                </a:lnTo>
                <a:lnTo>
                  <a:pt x="20" y="8"/>
                </a:lnTo>
                <a:lnTo>
                  <a:pt x="18" y="8"/>
                </a:lnTo>
                <a:lnTo>
                  <a:pt x="16" y="4"/>
                </a:lnTo>
                <a:lnTo>
                  <a:pt x="16" y="4"/>
                </a:lnTo>
                <a:lnTo>
                  <a:pt x="15" y="2"/>
                </a:lnTo>
                <a:lnTo>
                  <a:pt x="13" y="2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3" y="0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13" name="Freeform 169"/>
          <p:cNvSpPr>
            <a:spLocks/>
          </p:cNvSpPr>
          <p:nvPr/>
        </p:nvSpPr>
        <p:spPr bwMode="auto">
          <a:xfrm>
            <a:off x="8043863" y="3721100"/>
            <a:ext cx="9525" cy="15875"/>
          </a:xfrm>
          <a:custGeom>
            <a:avLst/>
            <a:gdLst>
              <a:gd name="T0" fmla="*/ 12 w 12"/>
              <a:gd name="T1" fmla="*/ 0 h 20"/>
              <a:gd name="T2" fmla="*/ 11 w 12"/>
              <a:gd name="T3" fmla="*/ 1 h 20"/>
              <a:gd name="T4" fmla="*/ 11 w 12"/>
              <a:gd name="T5" fmla="*/ 3 h 20"/>
              <a:gd name="T6" fmla="*/ 12 w 12"/>
              <a:gd name="T7" fmla="*/ 5 h 20"/>
              <a:gd name="T8" fmla="*/ 11 w 12"/>
              <a:gd name="T9" fmla="*/ 9 h 20"/>
              <a:gd name="T10" fmla="*/ 11 w 12"/>
              <a:gd name="T11" fmla="*/ 9 h 20"/>
              <a:gd name="T12" fmla="*/ 11 w 12"/>
              <a:gd name="T13" fmla="*/ 12 h 20"/>
              <a:gd name="T14" fmla="*/ 11 w 12"/>
              <a:gd name="T15" fmla="*/ 14 h 20"/>
              <a:gd name="T16" fmla="*/ 11 w 12"/>
              <a:gd name="T17" fmla="*/ 16 h 20"/>
              <a:gd name="T18" fmla="*/ 9 w 12"/>
              <a:gd name="T19" fmla="*/ 16 h 20"/>
              <a:gd name="T20" fmla="*/ 7 w 12"/>
              <a:gd name="T21" fmla="*/ 18 h 20"/>
              <a:gd name="T22" fmla="*/ 7 w 12"/>
              <a:gd name="T23" fmla="*/ 20 h 20"/>
              <a:gd name="T24" fmla="*/ 5 w 12"/>
              <a:gd name="T25" fmla="*/ 20 h 20"/>
              <a:gd name="T26" fmla="*/ 3 w 12"/>
              <a:gd name="T27" fmla="*/ 20 h 20"/>
              <a:gd name="T28" fmla="*/ 1 w 12"/>
              <a:gd name="T29" fmla="*/ 18 h 20"/>
              <a:gd name="T30" fmla="*/ 0 w 12"/>
              <a:gd name="T31" fmla="*/ 16 h 20"/>
              <a:gd name="T32" fmla="*/ 0 w 12"/>
              <a:gd name="T33" fmla="*/ 16 h 20"/>
              <a:gd name="T34" fmla="*/ 0 w 12"/>
              <a:gd name="T35" fmla="*/ 12 h 20"/>
              <a:gd name="T36" fmla="*/ 0 w 12"/>
              <a:gd name="T37" fmla="*/ 11 h 20"/>
              <a:gd name="T38" fmla="*/ 0 w 12"/>
              <a:gd name="T39" fmla="*/ 9 h 20"/>
              <a:gd name="T40" fmla="*/ 1 w 12"/>
              <a:gd name="T41" fmla="*/ 7 h 20"/>
              <a:gd name="T42" fmla="*/ 1 w 12"/>
              <a:gd name="T43" fmla="*/ 5 h 20"/>
              <a:gd name="T44" fmla="*/ 3 w 12"/>
              <a:gd name="T45" fmla="*/ 5 h 20"/>
              <a:gd name="T46" fmla="*/ 5 w 12"/>
              <a:gd name="T47" fmla="*/ 3 h 20"/>
              <a:gd name="T48" fmla="*/ 7 w 12"/>
              <a:gd name="T49" fmla="*/ 3 h 20"/>
              <a:gd name="T50" fmla="*/ 9 w 12"/>
              <a:gd name="T51" fmla="*/ 1 h 20"/>
              <a:gd name="T52" fmla="*/ 11 w 12"/>
              <a:gd name="T53" fmla="*/ 1 h 20"/>
              <a:gd name="T54" fmla="*/ 12 w 12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" h="20">
                <a:moveTo>
                  <a:pt x="12" y="0"/>
                </a:moveTo>
                <a:lnTo>
                  <a:pt x="11" y="1"/>
                </a:lnTo>
                <a:lnTo>
                  <a:pt x="11" y="3"/>
                </a:lnTo>
                <a:lnTo>
                  <a:pt x="12" y="5"/>
                </a:lnTo>
                <a:lnTo>
                  <a:pt x="11" y="9"/>
                </a:lnTo>
                <a:lnTo>
                  <a:pt x="11" y="9"/>
                </a:lnTo>
                <a:lnTo>
                  <a:pt x="11" y="12"/>
                </a:lnTo>
                <a:lnTo>
                  <a:pt x="11" y="14"/>
                </a:lnTo>
                <a:lnTo>
                  <a:pt x="11" y="16"/>
                </a:lnTo>
                <a:lnTo>
                  <a:pt x="9" y="16"/>
                </a:lnTo>
                <a:lnTo>
                  <a:pt x="7" y="18"/>
                </a:lnTo>
                <a:lnTo>
                  <a:pt x="7" y="20"/>
                </a:lnTo>
                <a:lnTo>
                  <a:pt x="5" y="20"/>
                </a:lnTo>
                <a:lnTo>
                  <a:pt x="3" y="20"/>
                </a:lnTo>
                <a:lnTo>
                  <a:pt x="1" y="18"/>
                </a:lnTo>
                <a:lnTo>
                  <a:pt x="0" y="16"/>
                </a:lnTo>
                <a:lnTo>
                  <a:pt x="0" y="16"/>
                </a:lnTo>
                <a:lnTo>
                  <a:pt x="0" y="12"/>
                </a:lnTo>
                <a:lnTo>
                  <a:pt x="0" y="11"/>
                </a:lnTo>
                <a:lnTo>
                  <a:pt x="0" y="9"/>
                </a:lnTo>
                <a:lnTo>
                  <a:pt x="1" y="7"/>
                </a:lnTo>
                <a:lnTo>
                  <a:pt x="1" y="5"/>
                </a:lnTo>
                <a:lnTo>
                  <a:pt x="3" y="5"/>
                </a:lnTo>
                <a:lnTo>
                  <a:pt x="5" y="3"/>
                </a:lnTo>
                <a:lnTo>
                  <a:pt x="7" y="3"/>
                </a:lnTo>
                <a:lnTo>
                  <a:pt x="9" y="1"/>
                </a:lnTo>
                <a:lnTo>
                  <a:pt x="11" y="1"/>
                </a:lnTo>
                <a:lnTo>
                  <a:pt x="12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14" name="Freeform 170"/>
          <p:cNvSpPr>
            <a:spLocks/>
          </p:cNvSpPr>
          <p:nvPr/>
        </p:nvSpPr>
        <p:spPr bwMode="auto">
          <a:xfrm>
            <a:off x="8043863" y="3700463"/>
            <a:ext cx="9525" cy="17462"/>
          </a:xfrm>
          <a:custGeom>
            <a:avLst/>
            <a:gdLst>
              <a:gd name="T0" fmla="*/ 12 w 12"/>
              <a:gd name="T1" fmla="*/ 0 h 22"/>
              <a:gd name="T2" fmla="*/ 11 w 12"/>
              <a:gd name="T3" fmla="*/ 2 h 22"/>
              <a:gd name="T4" fmla="*/ 11 w 12"/>
              <a:gd name="T5" fmla="*/ 3 h 22"/>
              <a:gd name="T6" fmla="*/ 11 w 12"/>
              <a:gd name="T7" fmla="*/ 7 h 22"/>
              <a:gd name="T8" fmla="*/ 11 w 12"/>
              <a:gd name="T9" fmla="*/ 9 h 22"/>
              <a:gd name="T10" fmla="*/ 11 w 12"/>
              <a:gd name="T11" fmla="*/ 11 h 22"/>
              <a:gd name="T12" fmla="*/ 11 w 12"/>
              <a:gd name="T13" fmla="*/ 13 h 22"/>
              <a:gd name="T14" fmla="*/ 11 w 12"/>
              <a:gd name="T15" fmla="*/ 14 h 22"/>
              <a:gd name="T16" fmla="*/ 11 w 12"/>
              <a:gd name="T17" fmla="*/ 16 h 22"/>
              <a:gd name="T18" fmla="*/ 9 w 12"/>
              <a:gd name="T19" fmla="*/ 18 h 22"/>
              <a:gd name="T20" fmla="*/ 7 w 12"/>
              <a:gd name="T21" fmla="*/ 20 h 22"/>
              <a:gd name="T22" fmla="*/ 7 w 12"/>
              <a:gd name="T23" fmla="*/ 22 h 22"/>
              <a:gd name="T24" fmla="*/ 5 w 12"/>
              <a:gd name="T25" fmla="*/ 22 h 22"/>
              <a:gd name="T26" fmla="*/ 3 w 12"/>
              <a:gd name="T27" fmla="*/ 22 h 22"/>
              <a:gd name="T28" fmla="*/ 1 w 12"/>
              <a:gd name="T29" fmla="*/ 20 h 22"/>
              <a:gd name="T30" fmla="*/ 0 w 12"/>
              <a:gd name="T31" fmla="*/ 18 h 22"/>
              <a:gd name="T32" fmla="*/ 0 w 12"/>
              <a:gd name="T33" fmla="*/ 16 h 22"/>
              <a:gd name="T34" fmla="*/ 0 w 12"/>
              <a:gd name="T35" fmla="*/ 14 h 22"/>
              <a:gd name="T36" fmla="*/ 0 w 12"/>
              <a:gd name="T37" fmla="*/ 13 h 22"/>
              <a:gd name="T38" fmla="*/ 0 w 12"/>
              <a:gd name="T39" fmla="*/ 11 h 22"/>
              <a:gd name="T40" fmla="*/ 1 w 12"/>
              <a:gd name="T41" fmla="*/ 9 h 22"/>
              <a:gd name="T42" fmla="*/ 1 w 12"/>
              <a:gd name="T43" fmla="*/ 7 h 22"/>
              <a:gd name="T44" fmla="*/ 3 w 12"/>
              <a:gd name="T45" fmla="*/ 5 h 22"/>
              <a:gd name="T46" fmla="*/ 5 w 12"/>
              <a:gd name="T47" fmla="*/ 3 h 22"/>
              <a:gd name="T48" fmla="*/ 7 w 12"/>
              <a:gd name="T49" fmla="*/ 3 h 22"/>
              <a:gd name="T50" fmla="*/ 9 w 12"/>
              <a:gd name="T51" fmla="*/ 2 h 22"/>
              <a:gd name="T52" fmla="*/ 11 w 12"/>
              <a:gd name="T53" fmla="*/ 2 h 22"/>
              <a:gd name="T54" fmla="*/ 12 w 12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" h="22">
                <a:moveTo>
                  <a:pt x="12" y="0"/>
                </a:moveTo>
                <a:lnTo>
                  <a:pt x="11" y="2"/>
                </a:lnTo>
                <a:lnTo>
                  <a:pt x="11" y="3"/>
                </a:lnTo>
                <a:lnTo>
                  <a:pt x="11" y="7"/>
                </a:lnTo>
                <a:lnTo>
                  <a:pt x="11" y="9"/>
                </a:lnTo>
                <a:lnTo>
                  <a:pt x="11" y="11"/>
                </a:lnTo>
                <a:lnTo>
                  <a:pt x="11" y="13"/>
                </a:lnTo>
                <a:lnTo>
                  <a:pt x="11" y="14"/>
                </a:lnTo>
                <a:lnTo>
                  <a:pt x="11" y="16"/>
                </a:lnTo>
                <a:lnTo>
                  <a:pt x="9" y="18"/>
                </a:lnTo>
                <a:lnTo>
                  <a:pt x="7" y="20"/>
                </a:lnTo>
                <a:lnTo>
                  <a:pt x="7" y="22"/>
                </a:lnTo>
                <a:lnTo>
                  <a:pt x="5" y="22"/>
                </a:lnTo>
                <a:lnTo>
                  <a:pt x="3" y="22"/>
                </a:lnTo>
                <a:lnTo>
                  <a:pt x="1" y="20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0" y="13"/>
                </a:lnTo>
                <a:lnTo>
                  <a:pt x="0" y="11"/>
                </a:lnTo>
                <a:lnTo>
                  <a:pt x="1" y="9"/>
                </a:lnTo>
                <a:lnTo>
                  <a:pt x="1" y="7"/>
                </a:lnTo>
                <a:lnTo>
                  <a:pt x="3" y="5"/>
                </a:lnTo>
                <a:lnTo>
                  <a:pt x="5" y="3"/>
                </a:lnTo>
                <a:lnTo>
                  <a:pt x="7" y="3"/>
                </a:lnTo>
                <a:lnTo>
                  <a:pt x="9" y="2"/>
                </a:lnTo>
                <a:lnTo>
                  <a:pt x="11" y="2"/>
                </a:lnTo>
                <a:lnTo>
                  <a:pt x="12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15" name="Freeform 171"/>
          <p:cNvSpPr>
            <a:spLocks/>
          </p:cNvSpPr>
          <p:nvPr/>
        </p:nvSpPr>
        <p:spPr bwMode="auto">
          <a:xfrm>
            <a:off x="8043863" y="3679825"/>
            <a:ext cx="9525" cy="17463"/>
          </a:xfrm>
          <a:custGeom>
            <a:avLst/>
            <a:gdLst>
              <a:gd name="T0" fmla="*/ 12 w 12"/>
              <a:gd name="T1" fmla="*/ 0 h 22"/>
              <a:gd name="T2" fmla="*/ 11 w 12"/>
              <a:gd name="T3" fmla="*/ 2 h 22"/>
              <a:gd name="T4" fmla="*/ 11 w 12"/>
              <a:gd name="T5" fmla="*/ 4 h 22"/>
              <a:gd name="T6" fmla="*/ 11 w 12"/>
              <a:gd name="T7" fmla="*/ 7 h 22"/>
              <a:gd name="T8" fmla="*/ 11 w 12"/>
              <a:gd name="T9" fmla="*/ 9 h 22"/>
              <a:gd name="T10" fmla="*/ 11 w 12"/>
              <a:gd name="T11" fmla="*/ 11 h 22"/>
              <a:gd name="T12" fmla="*/ 11 w 12"/>
              <a:gd name="T13" fmla="*/ 13 h 22"/>
              <a:gd name="T14" fmla="*/ 11 w 12"/>
              <a:gd name="T15" fmla="*/ 15 h 22"/>
              <a:gd name="T16" fmla="*/ 11 w 12"/>
              <a:gd name="T17" fmla="*/ 17 h 22"/>
              <a:gd name="T18" fmla="*/ 9 w 12"/>
              <a:gd name="T19" fmla="*/ 18 h 22"/>
              <a:gd name="T20" fmla="*/ 7 w 12"/>
              <a:gd name="T21" fmla="*/ 20 h 22"/>
              <a:gd name="T22" fmla="*/ 7 w 12"/>
              <a:gd name="T23" fmla="*/ 22 h 22"/>
              <a:gd name="T24" fmla="*/ 5 w 12"/>
              <a:gd name="T25" fmla="*/ 22 h 22"/>
              <a:gd name="T26" fmla="*/ 3 w 12"/>
              <a:gd name="T27" fmla="*/ 22 h 22"/>
              <a:gd name="T28" fmla="*/ 1 w 12"/>
              <a:gd name="T29" fmla="*/ 20 h 22"/>
              <a:gd name="T30" fmla="*/ 0 w 12"/>
              <a:gd name="T31" fmla="*/ 18 h 22"/>
              <a:gd name="T32" fmla="*/ 0 w 12"/>
              <a:gd name="T33" fmla="*/ 17 h 22"/>
              <a:gd name="T34" fmla="*/ 0 w 12"/>
              <a:gd name="T35" fmla="*/ 15 h 22"/>
              <a:gd name="T36" fmla="*/ 0 w 12"/>
              <a:gd name="T37" fmla="*/ 13 h 22"/>
              <a:gd name="T38" fmla="*/ 0 w 12"/>
              <a:gd name="T39" fmla="*/ 11 h 22"/>
              <a:gd name="T40" fmla="*/ 1 w 12"/>
              <a:gd name="T41" fmla="*/ 9 h 22"/>
              <a:gd name="T42" fmla="*/ 1 w 12"/>
              <a:gd name="T43" fmla="*/ 7 h 22"/>
              <a:gd name="T44" fmla="*/ 3 w 12"/>
              <a:gd name="T45" fmla="*/ 6 h 22"/>
              <a:gd name="T46" fmla="*/ 5 w 12"/>
              <a:gd name="T47" fmla="*/ 4 h 22"/>
              <a:gd name="T48" fmla="*/ 7 w 12"/>
              <a:gd name="T49" fmla="*/ 4 h 22"/>
              <a:gd name="T50" fmla="*/ 9 w 12"/>
              <a:gd name="T51" fmla="*/ 2 h 22"/>
              <a:gd name="T52" fmla="*/ 11 w 12"/>
              <a:gd name="T53" fmla="*/ 2 h 22"/>
              <a:gd name="T54" fmla="*/ 12 w 12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" h="22">
                <a:moveTo>
                  <a:pt x="12" y="0"/>
                </a:moveTo>
                <a:lnTo>
                  <a:pt x="11" y="2"/>
                </a:lnTo>
                <a:lnTo>
                  <a:pt x="11" y="4"/>
                </a:lnTo>
                <a:lnTo>
                  <a:pt x="11" y="7"/>
                </a:lnTo>
                <a:lnTo>
                  <a:pt x="11" y="9"/>
                </a:lnTo>
                <a:lnTo>
                  <a:pt x="11" y="11"/>
                </a:lnTo>
                <a:lnTo>
                  <a:pt x="11" y="13"/>
                </a:lnTo>
                <a:lnTo>
                  <a:pt x="11" y="15"/>
                </a:lnTo>
                <a:lnTo>
                  <a:pt x="11" y="17"/>
                </a:lnTo>
                <a:lnTo>
                  <a:pt x="9" y="18"/>
                </a:lnTo>
                <a:lnTo>
                  <a:pt x="7" y="20"/>
                </a:lnTo>
                <a:lnTo>
                  <a:pt x="7" y="22"/>
                </a:lnTo>
                <a:lnTo>
                  <a:pt x="5" y="22"/>
                </a:lnTo>
                <a:lnTo>
                  <a:pt x="3" y="22"/>
                </a:lnTo>
                <a:lnTo>
                  <a:pt x="1" y="20"/>
                </a:lnTo>
                <a:lnTo>
                  <a:pt x="0" y="18"/>
                </a:lnTo>
                <a:lnTo>
                  <a:pt x="0" y="17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1" y="9"/>
                </a:lnTo>
                <a:lnTo>
                  <a:pt x="1" y="7"/>
                </a:lnTo>
                <a:lnTo>
                  <a:pt x="3" y="6"/>
                </a:lnTo>
                <a:lnTo>
                  <a:pt x="5" y="4"/>
                </a:lnTo>
                <a:lnTo>
                  <a:pt x="7" y="4"/>
                </a:lnTo>
                <a:lnTo>
                  <a:pt x="9" y="2"/>
                </a:lnTo>
                <a:lnTo>
                  <a:pt x="11" y="2"/>
                </a:lnTo>
                <a:lnTo>
                  <a:pt x="12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16" name="Freeform 172"/>
          <p:cNvSpPr>
            <a:spLocks/>
          </p:cNvSpPr>
          <p:nvPr/>
        </p:nvSpPr>
        <p:spPr bwMode="auto">
          <a:xfrm>
            <a:off x="8043863" y="3630613"/>
            <a:ext cx="6350" cy="9525"/>
          </a:xfrm>
          <a:custGeom>
            <a:avLst/>
            <a:gdLst>
              <a:gd name="T0" fmla="*/ 9 w 9"/>
              <a:gd name="T1" fmla="*/ 0 h 12"/>
              <a:gd name="T2" fmla="*/ 7 w 9"/>
              <a:gd name="T3" fmla="*/ 0 h 12"/>
              <a:gd name="T4" fmla="*/ 7 w 9"/>
              <a:gd name="T5" fmla="*/ 1 h 12"/>
              <a:gd name="T6" fmla="*/ 9 w 9"/>
              <a:gd name="T7" fmla="*/ 3 h 12"/>
              <a:gd name="T8" fmla="*/ 9 w 9"/>
              <a:gd name="T9" fmla="*/ 5 h 12"/>
              <a:gd name="T10" fmla="*/ 9 w 9"/>
              <a:gd name="T11" fmla="*/ 5 h 12"/>
              <a:gd name="T12" fmla="*/ 7 w 9"/>
              <a:gd name="T13" fmla="*/ 7 h 12"/>
              <a:gd name="T14" fmla="*/ 7 w 9"/>
              <a:gd name="T15" fmla="*/ 9 h 12"/>
              <a:gd name="T16" fmla="*/ 7 w 9"/>
              <a:gd name="T17" fmla="*/ 9 h 12"/>
              <a:gd name="T18" fmla="*/ 7 w 9"/>
              <a:gd name="T19" fmla="*/ 11 h 12"/>
              <a:gd name="T20" fmla="*/ 5 w 9"/>
              <a:gd name="T21" fmla="*/ 11 h 12"/>
              <a:gd name="T22" fmla="*/ 5 w 9"/>
              <a:gd name="T23" fmla="*/ 12 h 12"/>
              <a:gd name="T24" fmla="*/ 3 w 9"/>
              <a:gd name="T25" fmla="*/ 12 h 12"/>
              <a:gd name="T26" fmla="*/ 1 w 9"/>
              <a:gd name="T27" fmla="*/ 12 h 12"/>
              <a:gd name="T28" fmla="*/ 1 w 9"/>
              <a:gd name="T29" fmla="*/ 11 h 12"/>
              <a:gd name="T30" fmla="*/ 0 w 9"/>
              <a:gd name="T31" fmla="*/ 11 h 12"/>
              <a:gd name="T32" fmla="*/ 0 w 9"/>
              <a:gd name="T33" fmla="*/ 9 h 12"/>
              <a:gd name="T34" fmla="*/ 0 w 9"/>
              <a:gd name="T35" fmla="*/ 7 h 12"/>
              <a:gd name="T36" fmla="*/ 0 w 9"/>
              <a:gd name="T37" fmla="*/ 7 h 12"/>
              <a:gd name="T38" fmla="*/ 0 w 9"/>
              <a:gd name="T39" fmla="*/ 5 h 12"/>
              <a:gd name="T40" fmla="*/ 1 w 9"/>
              <a:gd name="T41" fmla="*/ 3 h 12"/>
              <a:gd name="T42" fmla="*/ 1 w 9"/>
              <a:gd name="T43" fmla="*/ 3 h 12"/>
              <a:gd name="T44" fmla="*/ 1 w 9"/>
              <a:gd name="T45" fmla="*/ 3 h 12"/>
              <a:gd name="T46" fmla="*/ 3 w 9"/>
              <a:gd name="T47" fmla="*/ 1 h 12"/>
              <a:gd name="T48" fmla="*/ 5 w 9"/>
              <a:gd name="T49" fmla="*/ 1 h 12"/>
              <a:gd name="T50" fmla="*/ 5 w 9"/>
              <a:gd name="T51" fmla="*/ 1 h 12"/>
              <a:gd name="T52" fmla="*/ 7 w 9"/>
              <a:gd name="T53" fmla="*/ 0 h 12"/>
              <a:gd name="T54" fmla="*/ 9 w 9"/>
              <a:gd name="T5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12">
                <a:moveTo>
                  <a:pt x="9" y="0"/>
                </a:moveTo>
                <a:lnTo>
                  <a:pt x="7" y="0"/>
                </a:lnTo>
                <a:lnTo>
                  <a:pt x="7" y="1"/>
                </a:lnTo>
                <a:lnTo>
                  <a:pt x="9" y="3"/>
                </a:lnTo>
                <a:lnTo>
                  <a:pt x="9" y="5"/>
                </a:lnTo>
                <a:lnTo>
                  <a:pt x="9" y="5"/>
                </a:lnTo>
                <a:lnTo>
                  <a:pt x="7" y="7"/>
                </a:lnTo>
                <a:lnTo>
                  <a:pt x="7" y="9"/>
                </a:lnTo>
                <a:lnTo>
                  <a:pt x="7" y="9"/>
                </a:lnTo>
                <a:lnTo>
                  <a:pt x="7" y="11"/>
                </a:lnTo>
                <a:lnTo>
                  <a:pt x="5" y="11"/>
                </a:lnTo>
                <a:lnTo>
                  <a:pt x="5" y="12"/>
                </a:lnTo>
                <a:lnTo>
                  <a:pt x="3" y="12"/>
                </a:lnTo>
                <a:lnTo>
                  <a:pt x="1" y="12"/>
                </a:lnTo>
                <a:lnTo>
                  <a:pt x="1" y="11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3" y="1"/>
                </a:lnTo>
                <a:lnTo>
                  <a:pt x="5" y="1"/>
                </a:lnTo>
                <a:lnTo>
                  <a:pt x="5" y="1"/>
                </a:lnTo>
                <a:lnTo>
                  <a:pt x="7" y="0"/>
                </a:lnTo>
                <a:lnTo>
                  <a:pt x="9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17" name="Freeform 173"/>
          <p:cNvSpPr>
            <a:spLocks/>
          </p:cNvSpPr>
          <p:nvPr/>
        </p:nvSpPr>
        <p:spPr bwMode="auto">
          <a:xfrm>
            <a:off x="8043863" y="3740150"/>
            <a:ext cx="9525" cy="17463"/>
          </a:xfrm>
          <a:custGeom>
            <a:avLst/>
            <a:gdLst>
              <a:gd name="T0" fmla="*/ 12 w 12"/>
              <a:gd name="T1" fmla="*/ 0 h 22"/>
              <a:gd name="T2" fmla="*/ 11 w 12"/>
              <a:gd name="T3" fmla="*/ 2 h 22"/>
              <a:gd name="T4" fmla="*/ 11 w 12"/>
              <a:gd name="T5" fmla="*/ 4 h 22"/>
              <a:gd name="T6" fmla="*/ 11 w 12"/>
              <a:gd name="T7" fmla="*/ 8 h 22"/>
              <a:gd name="T8" fmla="*/ 11 w 12"/>
              <a:gd name="T9" fmla="*/ 10 h 22"/>
              <a:gd name="T10" fmla="*/ 11 w 12"/>
              <a:gd name="T11" fmla="*/ 11 h 22"/>
              <a:gd name="T12" fmla="*/ 11 w 12"/>
              <a:gd name="T13" fmla="*/ 13 h 22"/>
              <a:gd name="T14" fmla="*/ 11 w 12"/>
              <a:gd name="T15" fmla="*/ 15 h 22"/>
              <a:gd name="T16" fmla="*/ 11 w 12"/>
              <a:gd name="T17" fmla="*/ 17 h 22"/>
              <a:gd name="T18" fmla="*/ 9 w 12"/>
              <a:gd name="T19" fmla="*/ 19 h 22"/>
              <a:gd name="T20" fmla="*/ 7 w 12"/>
              <a:gd name="T21" fmla="*/ 21 h 22"/>
              <a:gd name="T22" fmla="*/ 7 w 12"/>
              <a:gd name="T23" fmla="*/ 22 h 22"/>
              <a:gd name="T24" fmla="*/ 5 w 12"/>
              <a:gd name="T25" fmla="*/ 22 h 22"/>
              <a:gd name="T26" fmla="*/ 3 w 12"/>
              <a:gd name="T27" fmla="*/ 22 h 22"/>
              <a:gd name="T28" fmla="*/ 1 w 12"/>
              <a:gd name="T29" fmla="*/ 21 h 22"/>
              <a:gd name="T30" fmla="*/ 0 w 12"/>
              <a:gd name="T31" fmla="*/ 19 h 22"/>
              <a:gd name="T32" fmla="*/ 0 w 12"/>
              <a:gd name="T33" fmla="*/ 17 h 22"/>
              <a:gd name="T34" fmla="*/ 0 w 12"/>
              <a:gd name="T35" fmla="*/ 15 h 22"/>
              <a:gd name="T36" fmla="*/ 0 w 12"/>
              <a:gd name="T37" fmla="*/ 13 h 22"/>
              <a:gd name="T38" fmla="*/ 0 w 12"/>
              <a:gd name="T39" fmla="*/ 11 h 22"/>
              <a:gd name="T40" fmla="*/ 1 w 12"/>
              <a:gd name="T41" fmla="*/ 10 h 22"/>
              <a:gd name="T42" fmla="*/ 1 w 12"/>
              <a:gd name="T43" fmla="*/ 8 h 22"/>
              <a:gd name="T44" fmla="*/ 3 w 12"/>
              <a:gd name="T45" fmla="*/ 6 h 22"/>
              <a:gd name="T46" fmla="*/ 5 w 12"/>
              <a:gd name="T47" fmla="*/ 4 h 22"/>
              <a:gd name="T48" fmla="*/ 7 w 12"/>
              <a:gd name="T49" fmla="*/ 4 h 22"/>
              <a:gd name="T50" fmla="*/ 9 w 12"/>
              <a:gd name="T51" fmla="*/ 2 h 22"/>
              <a:gd name="T52" fmla="*/ 11 w 12"/>
              <a:gd name="T53" fmla="*/ 2 h 22"/>
              <a:gd name="T54" fmla="*/ 12 w 12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" h="22">
                <a:moveTo>
                  <a:pt x="12" y="0"/>
                </a:moveTo>
                <a:lnTo>
                  <a:pt x="11" y="2"/>
                </a:lnTo>
                <a:lnTo>
                  <a:pt x="11" y="4"/>
                </a:lnTo>
                <a:lnTo>
                  <a:pt x="11" y="8"/>
                </a:lnTo>
                <a:lnTo>
                  <a:pt x="11" y="10"/>
                </a:lnTo>
                <a:lnTo>
                  <a:pt x="11" y="11"/>
                </a:lnTo>
                <a:lnTo>
                  <a:pt x="11" y="13"/>
                </a:lnTo>
                <a:lnTo>
                  <a:pt x="11" y="15"/>
                </a:lnTo>
                <a:lnTo>
                  <a:pt x="11" y="17"/>
                </a:lnTo>
                <a:lnTo>
                  <a:pt x="9" y="19"/>
                </a:lnTo>
                <a:lnTo>
                  <a:pt x="7" y="21"/>
                </a:lnTo>
                <a:lnTo>
                  <a:pt x="7" y="22"/>
                </a:lnTo>
                <a:lnTo>
                  <a:pt x="5" y="22"/>
                </a:lnTo>
                <a:lnTo>
                  <a:pt x="3" y="22"/>
                </a:lnTo>
                <a:lnTo>
                  <a:pt x="1" y="21"/>
                </a:lnTo>
                <a:lnTo>
                  <a:pt x="0" y="19"/>
                </a:lnTo>
                <a:lnTo>
                  <a:pt x="0" y="17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1" y="10"/>
                </a:lnTo>
                <a:lnTo>
                  <a:pt x="1" y="8"/>
                </a:lnTo>
                <a:lnTo>
                  <a:pt x="3" y="6"/>
                </a:lnTo>
                <a:lnTo>
                  <a:pt x="5" y="4"/>
                </a:lnTo>
                <a:lnTo>
                  <a:pt x="7" y="4"/>
                </a:lnTo>
                <a:lnTo>
                  <a:pt x="9" y="2"/>
                </a:lnTo>
                <a:lnTo>
                  <a:pt x="11" y="2"/>
                </a:lnTo>
                <a:lnTo>
                  <a:pt x="12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18" name="Freeform 174"/>
          <p:cNvSpPr>
            <a:spLocks/>
          </p:cNvSpPr>
          <p:nvPr/>
        </p:nvSpPr>
        <p:spPr bwMode="auto">
          <a:xfrm>
            <a:off x="8043863" y="3760788"/>
            <a:ext cx="9525" cy="17462"/>
          </a:xfrm>
          <a:custGeom>
            <a:avLst/>
            <a:gdLst>
              <a:gd name="T0" fmla="*/ 12 w 12"/>
              <a:gd name="T1" fmla="*/ 0 h 22"/>
              <a:gd name="T2" fmla="*/ 11 w 12"/>
              <a:gd name="T3" fmla="*/ 2 h 22"/>
              <a:gd name="T4" fmla="*/ 11 w 12"/>
              <a:gd name="T5" fmla="*/ 4 h 22"/>
              <a:gd name="T6" fmla="*/ 11 w 12"/>
              <a:gd name="T7" fmla="*/ 8 h 22"/>
              <a:gd name="T8" fmla="*/ 11 w 12"/>
              <a:gd name="T9" fmla="*/ 9 h 22"/>
              <a:gd name="T10" fmla="*/ 11 w 12"/>
              <a:gd name="T11" fmla="*/ 11 h 22"/>
              <a:gd name="T12" fmla="*/ 11 w 12"/>
              <a:gd name="T13" fmla="*/ 13 h 22"/>
              <a:gd name="T14" fmla="*/ 11 w 12"/>
              <a:gd name="T15" fmla="*/ 15 h 22"/>
              <a:gd name="T16" fmla="*/ 11 w 12"/>
              <a:gd name="T17" fmla="*/ 17 h 22"/>
              <a:gd name="T18" fmla="*/ 9 w 12"/>
              <a:gd name="T19" fmla="*/ 19 h 22"/>
              <a:gd name="T20" fmla="*/ 7 w 12"/>
              <a:gd name="T21" fmla="*/ 20 h 22"/>
              <a:gd name="T22" fmla="*/ 7 w 12"/>
              <a:gd name="T23" fmla="*/ 22 h 22"/>
              <a:gd name="T24" fmla="*/ 5 w 12"/>
              <a:gd name="T25" fmla="*/ 22 h 22"/>
              <a:gd name="T26" fmla="*/ 3 w 12"/>
              <a:gd name="T27" fmla="*/ 22 h 22"/>
              <a:gd name="T28" fmla="*/ 1 w 12"/>
              <a:gd name="T29" fmla="*/ 20 h 22"/>
              <a:gd name="T30" fmla="*/ 0 w 12"/>
              <a:gd name="T31" fmla="*/ 19 h 22"/>
              <a:gd name="T32" fmla="*/ 0 w 12"/>
              <a:gd name="T33" fmla="*/ 17 h 22"/>
              <a:gd name="T34" fmla="*/ 0 w 12"/>
              <a:gd name="T35" fmla="*/ 15 h 22"/>
              <a:gd name="T36" fmla="*/ 0 w 12"/>
              <a:gd name="T37" fmla="*/ 13 h 22"/>
              <a:gd name="T38" fmla="*/ 0 w 12"/>
              <a:gd name="T39" fmla="*/ 11 h 22"/>
              <a:gd name="T40" fmla="*/ 1 w 12"/>
              <a:gd name="T41" fmla="*/ 9 h 22"/>
              <a:gd name="T42" fmla="*/ 1 w 12"/>
              <a:gd name="T43" fmla="*/ 8 h 22"/>
              <a:gd name="T44" fmla="*/ 3 w 12"/>
              <a:gd name="T45" fmla="*/ 6 h 22"/>
              <a:gd name="T46" fmla="*/ 5 w 12"/>
              <a:gd name="T47" fmla="*/ 4 h 22"/>
              <a:gd name="T48" fmla="*/ 7 w 12"/>
              <a:gd name="T49" fmla="*/ 4 h 22"/>
              <a:gd name="T50" fmla="*/ 9 w 12"/>
              <a:gd name="T51" fmla="*/ 2 h 22"/>
              <a:gd name="T52" fmla="*/ 11 w 12"/>
              <a:gd name="T53" fmla="*/ 2 h 22"/>
              <a:gd name="T54" fmla="*/ 12 w 12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" h="22">
                <a:moveTo>
                  <a:pt x="12" y="0"/>
                </a:moveTo>
                <a:lnTo>
                  <a:pt x="11" y="2"/>
                </a:lnTo>
                <a:lnTo>
                  <a:pt x="11" y="4"/>
                </a:lnTo>
                <a:lnTo>
                  <a:pt x="11" y="8"/>
                </a:lnTo>
                <a:lnTo>
                  <a:pt x="11" y="9"/>
                </a:lnTo>
                <a:lnTo>
                  <a:pt x="11" y="11"/>
                </a:lnTo>
                <a:lnTo>
                  <a:pt x="11" y="13"/>
                </a:lnTo>
                <a:lnTo>
                  <a:pt x="11" y="15"/>
                </a:lnTo>
                <a:lnTo>
                  <a:pt x="11" y="17"/>
                </a:lnTo>
                <a:lnTo>
                  <a:pt x="9" y="19"/>
                </a:lnTo>
                <a:lnTo>
                  <a:pt x="7" y="20"/>
                </a:lnTo>
                <a:lnTo>
                  <a:pt x="7" y="22"/>
                </a:lnTo>
                <a:lnTo>
                  <a:pt x="5" y="22"/>
                </a:lnTo>
                <a:lnTo>
                  <a:pt x="3" y="22"/>
                </a:lnTo>
                <a:lnTo>
                  <a:pt x="1" y="20"/>
                </a:lnTo>
                <a:lnTo>
                  <a:pt x="0" y="19"/>
                </a:lnTo>
                <a:lnTo>
                  <a:pt x="0" y="17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1" y="9"/>
                </a:lnTo>
                <a:lnTo>
                  <a:pt x="1" y="8"/>
                </a:lnTo>
                <a:lnTo>
                  <a:pt x="3" y="6"/>
                </a:lnTo>
                <a:lnTo>
                  <a:pt x="5" y="4"/>
                </a:lnTo>
                <a:lnTo>
                  <a:pt x="7" y="4"/>
                </a:lnTo>
                <a:lnTo>
                  <a:pt x="9" y="2"/>
                </a:lnTo>
                <a:lnTo>
                  <a:pt x="11" y="2"/>
                </a:lnTo>
                <a:lnTo>
                  <a:pt x="12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19" name="Freeform 175"/>
          <p:cNvSpPr>
            <a:spLocks/>
          </p:cNvSpPr>
          <p:nvPr/>
        </p:nvSpPr>
        <p:spPr bwMode="auto">
          <a:xfrm>
            <a:off x="8043863" y="3783013"/>
            <a:ext cx="7937" cy="17462"/>
          </a:xfrm>
          <a:custGeom>
            <a:avLst/>
            <a:gdLst>
              <a:gd name="T0" fmla="*/ 13 w 13"/>
              <a:gd name="T1" fmla="*/ 0 h 22"/>
              <a:gd name="T2" fmla="*/ 11 w 13"/>
              <a:gd name="T3" fmla="*/ 1 h 22"/>
              <a:gd name="T4" fmla="*/ 11 w 13"/>
              <a:gd name="T5" fmla="*/ 3 h 22"/>
              <a:gd name="T6" fmla="*/ 11 w 13"/>
              <a:gd name="T7" fmla="*/ 7 h 22"/>
              <a:gd name="T8" fmla="*/ 11 w 13"/>
              <a:gd name="T9" fmla="*/ 9 h 22"/>
              <a:gd name="T10" fmla="*/ 11 w 13"/>
              <a:gd name="T11" fmla="*/ 11 h 22"/>
              <a:gd name="T12" fmla="*/ 11 w 13"/>
              <a:gd name="T13" fmla="*/ 12 h 22"/>
              <a:gd name="T14" fmla="*/ 11 w 13"/>
              <a:gd name="T15" fmla="*/ 14 h 22"/>
              <a:gd name="T16" fmla="*/ 11 w 13"/>
              <a:gd name="T17" fmla="*/ 16 h 22"/>
              <a:gd name="T18" fmla="*/ 9 w 13"/>
              <a:gd name="T19" fmla="*/ 18 h 22"/>
              <a:gd name="T20" fmla="*/ 7 w 13"/>
              <a:gd name="T21" fmla="*/ 20 h 22"/>
              <a:gd name="T22" fmla="*/ 7 w 13"/>
              <a:gd name="T23" fmla="*/ 22 h 22"/>
              <a:gd name="T24" fmla="*/ 5 w 13"/>
              <a:gd name="T25" fmla="*/ 22 h 22"/>
              <a:gd name="T26" fmla="*/ 3 w 13"/>
              <a:gd name="T27" fmla="*/ 22 h 22"/>
              <a:gd name="T28" fmla="*/ 2 w 13"/>
              <a:gd name="T29" fmla="*/ 20 h 22"/>
              <a:gd name="T30" fmla="*/ 0 w 13"/>
              <a:gd name="T31" fmla="*/ 18 h 22"/>
              <a:gd name="T32" fmla="*/ 0 w 13"/>
              <a:gd name="T33" fmla="*/ 16 h 22"/>
              <a:gd name="T34" fmla="*/ 0 w 13"/>
              <a:gd name="T35" fmla="*/ 14 h 22"/>
              <a:gd name="T36" fmla="*/ 0 w 13"/>
              <a:gd name="T37" fmla="*/ 12 h 22"/>
              <a:gd name="T38" fmla="*/ 0 w 13"/>
              <a:gd name="T39" fmla="*/ 11 h 22"/>
              <a:gd name="T40" fmla="*/ 2 w 13"/>
              <a:gd name="T41" fmla="*/ 9 h 22"/>
              <a:gd name="T42" fmla="*/ 2 w 13"/>
              <a:gd name="T43" fmla="*/ 7 h 22"/>
              <a:gd name="T44" fmla="*/ 3 w 13"/>
              <a:gd name="T45" fmla="*/ 5 h 22"/>
              <a:gd name="T46" fmla="*/ 5 w 13"/>
              <a:gd name="T47" fmla="*/ 3 h 22"/>
              <a:gd name="T48" fmla="*/ 7 w 13"/>
              <a:gd name="T49" fmla="*/ 3 h 22"/>
              <a:gd name="T50" fmla="*/ 9 w 13"/>
              <a:gd name="T51" fmla="*/ 1 h 22"/>
              <a:gd name="T52" fmla="*/ 11 w 13"/>
              <a:gd name="T53" fmla="*/ 1 h 22"/>
              <a:gd name="T54" fmla="*/ 13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13" y="0"/>
                </a:moveTo>
                <a:lnTo>
                  <a:pt x="11" y="1"/>
                </a:lnTo>
                <a:lnTo>
                  <a:pt x="11" y="3"/>
                </a:lnTo>
                <a:lnTo>
                  <a:pt x="11" y="7"/>
                </a:lnTo>
                <a:lnTo>
                  <a:pt x="11" y="9"/>
                </a:lnTo>
                <a:lnTo>
                  <a:pt x="11" y="11"/>
                </a:lnTo>
                <a:lnTo>
                  <a:pt x="11" y="12"/>
                </a:lnTo>
                <a:lnTo>
                  <a:pt x="11" y="14"/>
                </a:lnTo>
                <a:lnTo>
                  <a:pt x="11" y="16"/>
                </a:lnTo>
                <a:lnTo>
                  <a:pt x="9" y="18"/>
                </a:lnTo>
                <a:lnTo>
                  <a:pt x="7" y="20"/>
                </a:lnTo>
                <a:lnTo>
                  <a:pt x="7" y="22"/>
                </a:lnTo>
                <a:lnTo>
                  <a:pt x="5" y="22"/>
                </a:lnTo>
                <a:lnTo>
                  <a:pt x="3" y="22"/>
                </a:lnTo>
                <a:lnTo>
                  <a:pt x="2" y="20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11"/>
                </a:lnTo>
                <a:lnTo>
                  <a:pt x="2" y="9"/>
                </a:lnTo>
                <a:lnTo>
                  <a:pt x="2" y="7"/>
                </a:lnTo>
                <a:lnTo>
                  <a:pt x="3" y="5"/>
                </a:lnTo>
                <a:lnTo>
                  <a:pt x="5" y="3"/>
                </a:lnTo>
                <a:lnTo>
                  <a:pt x="7" y="3"/>
                </a:lnTo>
                <a:lnTo>
                  <a:pt x="9" y="1"/>
                </a:lnTo>
                <a:lnTo>
                  <a:pt x="11" y="1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20" name="Freeform 176"/>
          <p:cNvSpPr>
            <a:spLocks/>
          </p:cNvSpPr>
          <p:nvPr/>
        </p:nvSpPr>
        <p:spPr bwMode="auto">
          <a:xfrm>
            <a:off x="8043863" y="3803650"/>
            <a:ext cx="7937" cy="15875"/>
          </a:xfrm>
          <a:custGeom>
            <a:avLst/>
            <a:gdLst>
              <a:gd name="T0" fmla="*/ 11 w 11"/>
              <a:gd name="T1" fmla="*/ 0 h 21"/>
              <a:gd name="T2" fmla="*/ 11 w 11"/>
              <a:gd name="T3" fmla="*/ 2 h 21"/>
              <a:gd name="T4" fmla="*/ 9 w 11"/>
              <a:gd name="T5" fmla="*/ 4 h 21"/>
              <a:gd name="T6" fmla="*/ 11 w 11"/>
              <a:gd name="T7" fmla="*/ 6 h 21"/>
              <a:gd name="T8" fmla="*/ 11 w 11"/>
              <a:gd name="T9" fmla="*/ 8 h 21"/>
              <a:gd name="T10" fmla="*/ 9 w 11"/>
              <a:gd name="T11" fmla="*/ 10 h 21"/>
              <a:gd name="T12" fmla="*/ 9 w 11"/>
              <a:gd name="T13" fmla="*/ 13 h 21"/>
              <a:gd name="T14" fmla="*/ 9 w 11"/>
              <a:gd name="T15" fmla="*/ 15 h 21"/>
              <a:gd name="T16" fmla="*/ 9 w 11"/>
              <a:gd name="T17" fmla="*/ 15 h 21"/>
              <a:gd name="T18" fmla="*/ 7 w 11"/>
              <a:gd name="T19" fmla="*/ 17 h 21"/>
              <a:gd name="T20" fmla="*/ 7 w 11"/>
              <a:gd name="T21" fmla="*/ 19 h 21"/>
              <a:gd name="T22" fmla="*/ 5 w 11"/>
              <a:gd name="T23" fmla="*/ 21 h 21"/>
              <a:gd name="T24" fmla="*/ 3 w 11"/>
              <a:gd name="T25" fmla="*/ 21 h 21"/>
              <a:gd name="T26" fmla="*/ 1 w 11"/>
              <a:gd name="T27" fmla="*/ 21 h 21"/>
              <a:gd name="T28" fmla="*/ 1 w 11"/>
              <a:gd name="T29" fmla="*/ 19 h 21"/>
              <a:gd name="T30" fmla="*/ 0 w 11"/>
              <a:gd name="T31" fmla="*/ 17 h 21"/>
              <a:gd name="T32" fmla="*/ 0 w 11"/>
              <a:gd name="T33" fmla="*/ 17 h 21"/>
              <a:gd name="T34" fmla="*/ 0 w 11"/>
              <a:gd name="T35" fmla="*/ 13 h 21"/>
              <a:gd name="T36" fmla="*/ 0 w 11"/>
              <a:gd name="T37" fmla="*/ 11 h 21"/>
              <a:gd name="T38" fmla="*/ 0 w 11"/>
              <a:gd name="T39" fmla="*/ 10 h 21"/>
              <a:gd name="T40" fmla="*/ 1 w 11"/>
              <a:gd name="T41" fmla="*/ 8 h 21"/>
              <a:gd name="T42" fmla="*/ 1 w 11"/>
              <a:gd name="T43" fmla="*/ 6 h 21"/>
              <a:gd name="T44" fmla="*/ 3 w 11"/>
              <a:gd name="T45" fmla="*/ 6 h 21"/>
              <a:gd name="T46" fmla="*/ 5 w 11"/>
              <a:gd name="T47" fmla="*/ 4 h 21"/>
              <a:gd name="T48" fmla="*/ 5 w 11"/>
              <a:gd name="T49" fmla="*/ 4 h 21"/>
              <a:gd name="T50" fmla="*/ 7 w 11"/>
              <a:gd name="T51" fmla="*/ 2 h 21"/>
              <a:gd name="T52" fmla="*/ 9 w 11"/>
              <a:gd name="T53" fmla="*/ 2 h 21"/>
              <a:gd name="T54" fmla="*/ 11 w 11"/>
              <a:gd name="T5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1" h="21">
                <a:moveTo>
                  <a:pt x="11" y="0"/>
                </a:moveTo>
                <a:lnTo>
                  <a:pt x="11" y="2"/>
                </a:lnTo>
                <a:lnTo>
                  <a:pt x="9" y="4"/>
                </a:lnTo>
                <a:lnTo>
                  <a:pt x="11" y="6"/>
                </a:lnTo>
                <a:lnTo>
                  <a:pt x="11" y="8"/>
                </a:lnTo>
                <a:lnTo>
                  <a:pt x="9" y="10"/>
                </a:lnTo>
                <a:lnTo>
                  <a:pt x="9" y="13"/>
                </a:lnTo>
                <a:lnTo>
                  <a:pt x="9" y="15"/>
                </a:lnTo>
                <a:lnTo>
                  <a:pt x="9" y="15"/>
                </a:lnTo>
                <a:lnTo>
                  <a:pt x="7" y="17"/>
                </a:lnTo>
                <a:lnTo>
                  <a:pt x="7" y="19"/>
                </a:lnTo>
                <a:lnTo>
                  <a:pt x="5" y="21"/>
                </a:lnTo>
                <a:lnTo>
                  <a:pt x="3" y="21"/>
                </a:lnTo>
                <a:lnTo>
                  <a:pt x="1" y="21"/>
                </a:lnTo>
                <a:lnTo>
                  <a:pt x="1" y="19"/>
                </a:lnTo>
                <a:lnTo>
                  <a:pt x="0" y="17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10"/>
                </a:lnTo>
                <a:lnTo>
                  <a:pt x="1" y="8"/>
                </a:lnTo>
                <a:lnTo>
                  <a:pt x="1" y="6"/>
                </a:lnTo>
                <a:lnTo>
                  <a:pt x="3" y="6"/>
                </a:lnTo>
                <a:lnTo>
                  <a:pt x="5" y="4"/>
                </a:lnTo>
                <a:lnTo>
                  <a:pt x="5" y="4"/>
                </a:lnTo>
                <a:lnTo>
                  <a:pt x="7" y="2"/>
                </a:lnTo>
                <a:lnTo>
                  <a:pt x="9" y="2"/>
                </a:lnTo>
                <a:lnTo>
                  <a:pt x="11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21" name="Freeform 177"/>
          <p:cNvSpPr>
            <a:spLocks/>
          </p:cNvSpPr>
          <p:nvPr/>
        </p:nvSpPr>
        <p:spPr bwMode="auto">
          <a:xfrm>
            <a:off x="8032750" y="3792538"/>
            <a:ext cx="11113" cy="15875"/>
          </a:xfrm>
          <a:custGeom>
            <a:avLst/>
            <a:gdLst>
              <a:gd name="T0" fmla="*/ 0 w 13"/>
              <a:gd name="T1" fmla="*/ 0 h 20"/>
              <a:gd name="T2" fmla="*/ 0 w 13"/>
              <a:gd name="T3" fmla="*/ 1 h 20"/>
              <a:gd name="T4" fmla="*/ 0 w 13"/>
              <a:gd name="T5" fmla="*/ 3 h 20"/>
              <a:gd name="T6" fmla="*/ 0 w 13"/>
              <a:gd name="T7" fmla="*/ 5 h 20"/>
              <a:gd name="T8" fmla="*/ 0 w 13"/>
              <a:gd name="T9" fmla="*/ 7 h 20"/>
              <a:gd name="T10" fmla="*/ 0 w 13"/>
              <a:gd name="T11" fmla="*/ 9 h 20"/>
              <a:gd name="T12" fmla="*/ 0 w 13"/>
              <a:gd name="T13" fmla="*/ 12 h 20"/>
              <a:gd name="T14" fmla="*/ 0 w 13"/>
              <a:gd name="T15" fmla="*/ 14 h 20"/>
              <a:gd name="T16" fmla="*/ 1 w 13"/>
              <a:gd name="T17" fmla="*/ 14 h 20"/>
              <a:gd name="T18" fmla="*/ 1 w 13"/>
              <a:gd name="T19" fmla="*/ 16 h 20"/>
              <a:gd name="T20" fmla="*/ 3 w 13"/>
              <a:gd name="T21" fmla="*/ 18 h 20"/>
              <a:gd name="T22" fmla="*/ 5 w 13"/>
              <a:gd name="T23" fmla="*/ 20 h 20"/>
              <a:gd name="T24" fmla="*/ 7 w 13"/>
              <a:gd name="T25" fmla="*/ 20 h 20"/>
              <a:gd name="T26" fmla="*/ 9 w 13"/>
              <a:gd name="T27" fmla="*/ 20 h 20"/>
              <a:gd name="T28" fmla="*/ 11 w 13"/>
              <a:gd name="T29" fmla="*/ 18 h 20"/>
              <a:gd name="T30" fmla="*/ 11 w 13"/>
              <a:gd name="T31" fmla="*/ 16 h 20"/>
              <a:gd name="T32" fmla="*/ 13 w 13"/>
              <a:gd name="T33" fmla="*/ 16 h 20"/>
              <a:gd name="T34" fmla="*/ 13 w 13"/>
              <a:gd name="T35" fmla="*/ 12 h 20"/>
              <a:gd name="T36" fmla="*/ 11 w 13"/>
              <a:gd name="T37" fmla="*/ 11 h 20"/>
              <a:gd name="T38" fmla="*/ 11 w 13"/>
              <a:gd name="T39" fmla="*/ 9 h 20"/>
              <a:gd name="T40" fmla="*/ 11 w 13"/>
              <a:gd name="T41" fmla="*/ 7 h 20"/>
              <a:gd name="T42" fmla="*/ 9 w 13"/>
              <a:gd name="T43" fmla="*/ 5 h 20"/>
              <a:gd name="T44" fmla="*/ 7 w 13"/>
              <a:gd name="T45" fmla="*/ 5 h 20"/>
              <a:gd name="T46" fmla="*/ 5 w 13"/>
              <a:gd name="T47" fmla="*/ 3 h 20"/>
              <a:gd name="T48" fmla="*/ 3 w 13"/>
              <a:gd name="T49" fmla="*/ 3 h 20"/>
              <a:gd name="T50" fmla="*/ 1 w 13"/>
              <a:gd name="T51" fmla="*/ 1 h 20"/>
              <a:gd name="T52" fmla="*/ 1 w 13"/>
              <a:gd name="T53" fmla="*/ 1 h 20"/>
              <a:gd name="T54" fmla="*/ 0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0" y="0"/>
                </a:moveTo>
                <a:lnTo>
                  <a:pt x="0" y="1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2"/>
                </a:lnTo>
                <a:lnTo>
                  <a:pt x="0" y="14"/>
                </a:lnTo>
                <a:lnTo>
                  <a:pt x="1" y="14"/>
                </a:lnTo>
                <a:lnTo>
                  <a:pt x="1" y="16"/>
                </a:lnTo>
                <a:lnTo>
                  <a:pt x="3" y="18"/>
                </a:lnTo>
                <a:lnTo>
                  <a:pt x="5" y="20"/>
                </a:lnTo>
                <a:lnTo>
                  <a:pt x="7" y="20"/>
                </a:lnTo>
                <a:lnTo>
                  <a:pt x="9" y="20"/>
                </a:lnTo>
                <a:lnTo>
                  <a:pt x="11" y="18"/>
                </a:lnTo>
                <a:lnTo>
                  <a:pt x="11" y="16"/>
                </a:lnTo>
                <a:lnTo>
                  <a:pt x="13" y="16"/>
                </a:lnTo>
                <a:lnTo>
                  <a:pt x="13" y="12"/>
                </a:lnTo>
                <a:lnTo>
                  <a:pt x="11" y="11"/>
                </a:lnTo>
                <a:lnTo>
                  <a:pt x="11" y="9"/>
                </a:lnTo>
                <a:lnTo>
                  <a:pt x="11" y="7"/>
                </a:lnTo>
                <a:lnTo>
                  <a:pt x="9" y="5"/>
                </a:lnTo>
                <a:lnTo>
                  <a:pt x="7" y="5"/>
                </a:lnTo>
                <a:lnTo>
                  <a:pt x="5" y="3"/>
                </a:lnTo>
                <a:lnTo>
                  <a:pt x="3" y="3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22" name="Freeform 178"/>
          <p:cNvSpPr>
            <a:spLocks/>
          </p:cNvSpPr>
          <p:nvPr/>
        </p:nvSpPr>
        <p:spPr bwMode="auto">
          <a:xfrm>
            <a:off x="8034338" y="3814763"/>
            <a:ext cx="11112" cy="15875"/>
          </a:xfrm>
          <a:custGeom>
            <a:avLst/>
            <a:gdLst>
              <a:gd name="T0" fmla="*/ 0 w 13"/>
              <a:gd name="T1" fmla="*/ 0 h 20"/>
              <a:gd name="T2" fmla="*/ 0 w 13"/>
              <a:gd name="T3" fmla="*/ 2 h 20"/>
              <a:gd name="T4" fmla="*/ 0 w 13"/>
              <a:gd name="T5" fmla="*/ 4 h 20"/>
              <a:gd name="T6" fmla="*/ 0 w 13"/>
              <a:gd name="T7" fmla="*/ 6 h 20"/>
              <a:gd name="T8" fmla="*/ 0 w 13"/>
              <a:gd name="T9" fmla="*/ 8 h 20"/>
              <a:gd name="T10" fmla="*/ 0 w 13"/>
              <a:gd name="T11" fmla="*/ 9 h 20"/>
              <a:gd name="T12" fmla="*/ 0 w 13"/>
              <a:gd name="T13" fmla="*/ 13 h 20"/>
              <a:gd name="T14" fmla="*/ 0 w 13"/>
              <a:gd name="T15" fmla="*/ 15 h 20"/>
              <a:gd name="T16" fmla="*/ 2 w 13"/>
              <a:gd name="T17" fmla="*/ 15 h 20"/>
              <a:gd name="T18" fmla="*/ 2 w 13"/>
              <a:gd name="T19" fmla="*/ 17 h 20"/>
              <a:gd name="T20" fmla="*/ 4 w 13"/>
              <a:gd name="T21" fmla="*/ 19 h 20"/>
              <a:gd name="T22" fmla="*/ 6 w 13"/>
              <a:gd name="T23" fmla="*/ 20 h 20"/>
              <a:gd name="T24" fmla="*/ 8 w 13"/>
              <a:gd name="T25" fmla="*/ 20 h 20"/>
              <a:gd name="T26" fmla="*/ 10 w 13"/>
              <a:gd name="T27" fmla="*/ 20 h 20"/>
              <a:gd name="T28" fmla="*/ 12 w 13"/>
              <a:gd name="T29" fmla="*/ 19 h 20"/>
              <a:gd name="T30" fmla="*/ 12 w 13"/>
              <a:gd name="T31" fmla="*/ 17 h 20"/>
              <a:gd name="T32" fmla="*/ 13 w 13"/>
              <a:gd name="T33" fmla="*/ 17 h 20"/>
              <a:gd name="T34" fmla="*/ 13 w 13"/>
              <a:gd name="T35" fmla="*/ 13 h 20"/>
              <a:gd name="T36" fmla="*/ 12 w 13"/>
              <a:gd name="T37" fmla="*/ 11 h 20"/>
              <a:gd name="T38" fmla="*/ 12 w 13"/>
              <a:gd name="T39" fmla="*/ 9 h 20"/>
              <a:gd name="T40" fmla="*/ 12 w 13"/>
              <a:gd name="T41" fmla="*/ 8 h 20"/>
              <a:gd name="T42" fmla="*/ 10 w 13"/>
              <a:gd name="T43" fmla="*/ 6 h 20"/>
              <a:gd name="T44" fmla="*/ 8 w 13"/>
              <a:gd name="T45" fmla="*/ 6 h 20"/>
              <a:gd name="T46" fmla="*/ 6 w 13"/>
              <a:gd name="T47" fmla="*/ 4 h 20"/>
              <a:gd name="T48" fmla="*/ 4 w 13"/>
              <a:gd name="T49" fmla="*/ 4 h 20"/>
              <a:gd name="T50" fmla="*/ 2 w 13"/>
              <a:gd name="T51" fmla="*/ 2 h 20"/>
              <a:gd name="T52" fmla="*/ 2 w 13"/>
              <a:gd name="T53" fmla="*/ 2 h 20"/>
              <a:gd name="T54" fmla="*/ 0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0" y="9"/>
                </a:lnTo>
                <a:lnTo>
                  <a:pt x="0" y="13"/>
                </a:lnTo>
                <a:lnTo>
                  <a:pt x="0" y="15"/>
                </a:lnTo>
                <a:lnTo>
                  <a:pt x="2" y="15"/>
                </a:lnTo>
                <a:lnTo>
                  <a:pt x="2" y="17"/>
                </a:lnTo>
                <a:lnTo>
                  <a:pt x="4" y="19"/>
                </a:lnTo>
                <a:lnTo>
                  <a:pt x="6" y="20"/>
                </a:lnTo>
                <a:lnTo>
                  <a:pt x="8" y="20"/>
                </a:lnTo>
                <a:lnTo>
                  <a:pt x="10" y="20"/>
                </a:lnTo>
                <a:lnTo>
                  <a:pt x="12" y="19"/>
                </a:lnTo>
                <a:lnTo>
                  <a:pt x="12" y="17"/>
                </a:lnTo>
                <a:lnTo>
                  <a:pt x="13" y="17"/>
                </a:lnTo>
                <a:lnTo>
                  <a:pt x="13" y="13"/>
                </a:lnTo>
                <a:lnTo>
                  <a:pt x="12" y="11"/>
                </a:lnTo>
                <a:lnTo>
                  <a:pt x="12" y="9"/>
                </a:lnTo>
                <a:lnTo>
                  <a:pt x="12" y="8"/>
                </a:lnTo>
                <a:lnTo>
                  <a:pt x="10" y="6"/>
                </a:lnTo>
                <a:lnTo>
                  <a:pt x="8" y="6"/>
                </a:lnTo>
                <a:lnTo>
                  <a:pt x="6" y="4"/>
                </a:lnTo>
                <a:lnTo>
                  <a:pt x="4" y="4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23" name="Freeform 179"/>
          <p:cNvSpPr>
            <a:spLocks/>
          </p:cNvSpPr>
          <p:nvPr/>
        </p:nvSpPr>
        <p:spPr bwMode="auto">
          <a:xfrm>
            <a:off x="8032750" y="3770313"/>
            <a:ext cx="11113" cy="15875"/>
          </a:xfrm>
          <a:custGeom>
            <a:avLst/>
            <a:gdLst>
              <a:gd name="T0" fmla="*/ 0 w 13"/>
              <a:gd name="T1" fmla="*/ 0 h 20"/>
              <a:gd name="T2" fmla="*/ 0 w 13"/>
              <a:gd name="T3" fmla="*/ 2 h 20"/>
              <a:gd name="T4" fmla="*/ 0 w 13"/>
              <a:gd name="T5" fmla="*/ 4 h 20"/>
              <a:gd name="T6" fmla="*/ 0 w 13"/>
              <a:gd name="T7" fmla="*/ 6 h 20"/>
              <a:gd name="T8" fmla="*/ 0 w 13"/>
              <a:gd name="T9" fmla="*/ 7 h 20"/>
              <a:gd name="T10" fmla="*/ 0 w 13"/>
              <a:gd name="T11" fmla="*/ 9 h 20"/>
              <a:gd name="T12" fmla="*/ 0 w 13"/>
              <a:gd name="T13" fmla="*/ 13 h 20"/>
              <a:gd name="T14" fmla="*/ 0 w 13"/>
              <a:gd name="T15" fmla="*/ 15 h 20"/>
              <a:gd name="T16" fmla="*/ 1 w 13"/>
              <a:gd name="T17" fmla="*/ 15 h 20"/>
              <a:gd name="T18" fmla="*/ 1 w 13"/>
              <a:gd name="T19" fmla="*/ 17 h 20"/>
              <a:gd name="T20" fmla="*/ 3 w 13"/>
              <a:gd name="T21" fmla="*/ 18 h 20"/>
              <a:gd name="T22" fmla="*/ 5 w 13"/>
              <a:gd name="T23" fmla="*/ 20 h 20"/>
              <a:gd name="T24" fmla="*/ 7 w 13"/>
              <a:gd name="T25" fmla="*/ 20 h 20"/>
              <a:gd name="T26" fmla="*/ 9 w 13"/>
              <a:gd name="T27" fmla="*/ 20 h 20"/>
              <a:gd name="T28" fmla="*/ 11 w 13"/>
              <a:gd name="T29" fmla="*/ 18 h 20"/>
              <a:gd name="T30" fmla="*/ 11 w 13"/>
              <a:gd name="T31" fmla="*/ 17 h 20"/>
              <a:gd name="T32" fmla="*/ 13 w 13"/>
              <a:gd name="T33" fmla="*/ 17 h 20"/>
              <a:gd name="T34" fmla="*/ 13 w 13"/>
              <a:gd name="T35" fmla="*/ 13 h 20"/>
              <a:gd name="T36" fmla="*/ 11 w 13"/>
              <a:gd name="T37" fmla="*/ 11 h 20"/>
              <a:gd name="T38" fmla="*/ 11 w 13"/>
              <a:gd name="T39" fmla="*/ 9 h 20"/>
              <a:gd name="T40" fmla="*/ 11 w 13"/>
              <a:gd name="T41" fmla="*/ 7 h 20"/>
              <a:gd name="T42" fmla="*/ 9 w 13"/>
              <a:gd name="T43" fmla="*/ 6 h 20"/>
              <a:gd name="T44" fmla="*/ 7 w 13"/>
              <a:gd name="T45" fmla="*/ 6 h 20"/>
              <a:gd name="T46" fmla="*/ 5 w 13"/>
              <a:gd name="T47" fmla="*/ 4 h 20"/>
              <a:gd name="T48" fmla="*/ 3 w 13"/>
              <a:gd name="T49" fmla="*/ 4 h 20"/>
              <a:gd name="T50" fmla="*/ 1 w 13"/>
              <a:gd name="T51" fmla="*/ 2 h 20"/>
              <a:gd name="T52" fmla="*/ 1 w 13"/>
              <a:gd name="T53" fmla="*/ 2 h 20"/>
              <a:gd name="T54" fmla="*/ 0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7"/>
                </a:lnTo>
                <a:lnTo>
                  <a:pt x="0" y="9"/>
                </a:lnTo>
                <a:lnTo>
                  <a:pt x="0" y="13"/>
                </a:lnTo>
                <a:lnTo>
                  <a:pt x="0" y="15"/>
                </a:lnTo>
                <a:lnTo>
                  <a:pt x="1" y="15"/>
                </a:lnTo>
                <a:lnTo>
                  <a:pt x="1" y="17"/>
                </a:lnTo>
                <a:lnTo>
                  <a:pt x="3" y="18"/>
                </a:lnTo>
                <a:lnTo>
                  <a:pt x="5" y="20"/>
                </a:lnTo>
                <a:lnTo>
                  <a:pt x="7" y="20"/>
                </a:lnTo>
                <a:lnTo>
                  <a:pt x="9" y="20"/>
                </a:lnTo>
                <a:lnTo>
                  <a:pt x="11" y="18"/>
                </a:lnTo>
                <a:lnTo>
                  <a:pt x="11" y="17"/>
                </a:lnTo>
                <a:lnTo>
                  <a:pt x="13" y="17"/>
                </a:lnTo>
                <a:lnTo>
                  <a:pt x="13" y="13"/>
                </a:lnTo>
                <a:lnTo>
                  <a:pt x="11" y="11"/>
                </a:lnTo>
                <a:lnTo>
                  <a:pt x="11" y="9"/>
                </a:lnTo>
                <a:lnTo>
                  <a:pt x="11" y="7"/>
                </a:lnTo>
                <a:lnTo>
                  <a:pt x="9" y="6"/>
                </a:lnTo>
                <a:lnTo>
                  <a:pt x="7" y="6"/>
                </a:lnTo>
                <a:lnTo>
                  <a:pt x="5" y="4"/>
                </a:lnTo>
                <a:lnTo>
                  <a:pt x="3" y="4"/>
                </a:lnTo>
                <a:lnTo>
                  <a:pt x="1" y="2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24" name="Freeform 180"/>
          <p:cNvSpPr>
            <a:spLocks/>
          </p:cNvSpPr>
          <p:nvPr/>
        </p:nvSpPr>
        <p:spPr bwMode="auto">
          <a:xfrm>
            <a:off x="8032750" y="3748088"/>
            <a:ext cx="11113" cy="17462"/>
          </a:xfrm>
          <a:custGeom>
            <a:avLst/>
            <a:gdLst>
              <a:gd name="T0" fmla="*/ 0 w 13"/>
              <a:gd name="T1" fmla="*/ 0 h 23"/>
              <a:gd name="T2" fmla="*/ 0 w 13"/>
              <a:gd name="T3" fmla="*/ 2 h 23"/>
              <a:gd name="T4" fmla="*/ 0 w 13"/>
              <a:gd name="T5" fmla="*/ 4 h 23"/>
              <a:gd name="T6" fmla="*/ 0 w 13"/>
              <a:gd name="T7" fmla="*/ 8 h 23"/>
              <a:gd name="T8" fmla="*/ 0 w 13"/>
              <a:gd name="T9" fmla="*/ 10 h 23"/>
              <a:gd name="T10" fmla="*/ 0 w 13"/>
              <a:gd name="T11" fmla="*/ 11 h 23"/>
              <a:gd name="T12" fmla="*/ 0 w 13"/>
              <a:gd name="T13" fmla="*/ 13 h 23"/>
              <a:gd name="T14" fmla="*/ 0 w 13"/>
              <a:gd name="T15" fmla="*/ 15 h 23"/>
              <a:gd name="T16" fmla="*/ 1 w 13"/>
              <a:gd name="T17" fmla="*/ 17 h 23"/>
              <a:gd name="T18" fmla="*/ 1 w 13"/>
              <a:gd name="T19" fmla="*/ 19 h 23"/>
              <a:gd name="T20" fmla="*/ 3 w 13"/>
              <a:gd name="T21" fmla="*/ 21 h 23"/>
              <a:gd name="T22" fmla="*/ 5 w 13"/>
              <a:gd name="T23" fmla="*/ 23 h 23"/>
              <a:gd name="T24" fmla="*/ 7 w 13"/>
              <a:gd name="T25" fmla="*/ 23 h 23"/>
              <a:gd name="T26" fmla="*/ 9 w 13"/>
              <a:gd name="T27" fmla="*/ 23 h 23"/>
              <a:gd name="T28" fmla="*/ 11 w 13"/>
              <a:gd name="T29" fmla="*/ 21 h 23"/>
              <a:gd name="T30" fmla="*/ 11 w 13"/>
              <a:gd name="T31" fmla="*/ 19 h 23"/>
              <a:gd name="T32" fmla="*/ 13 w 13"/>
              <a:gd name="T33" fmla="*/ 17 h 23"/>
              <a:gd name="T34" fmla="*/ 13 w 13"/>
              <a:gd name="T35" fmla="*/ 15 h 23"/>
              <a:gd name="T36" fmla="*/ 11 w 13"/>
              <a:gd name="T37" fmla="*/ 13 h 23"/>
              <a:gd name="T38" fmla="*/ 11 w 13"/>
              <a:gd name="T39" fmla="*/ 11 h 23"/>
              <a:gd name="T40" fmla="*/ 11 w 13"/>
              <a:gd name="T41" fmla="*/ 10 h 23"/>
              <a:gd name="T42" fmla="*/ 9 w 13"/>
              <a:gd name="T43" fmla="*/ 8 h 23"/>
              <a:gd name="T44" fmla="*/ 7 w 13"/>
              <a:gd name="T45" fmla="*/ 6 h 23"/>
              <a:gd name="T46" fmla="*/ 5 w 13"/>
              <a:gd name="T47" fmla="*/ 4 h 23"/>
              <a:gd name="T48" fmla="*/ 3 w 13"/>
              <a:gd name="T49" fmla="*/ 4 h 23"/>
              <a:gd name="T50" fmla="*/ 1 w 13"/>
              <a:gd name="T51" fmla="*/ 2 h 23"/>
              <a:gd name="T52" fmla="*/ 1 w 13"/>
              <a:gd name="T53" fmla="*/ 2 h 23"/>
              <a:gd name="T54" fmla="*/ 0 w 13"/>
              <a:gd name="T55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3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8"/>
                </a:lnTo>
                <a:lnTo>
                  <a:pt x="0" y="10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1" y="17"/>
                </a:lnTo>
                <a:lnTo>
                  <a:pt x="1" y="19"/>
                </a:lnTo>
                <a:lnTo>
                  <a:pt x="3" y="21"/>
                </a:lnTo>
                <a:lnTo>
                  <a:pt x="5" y="23"/>
                </a:lnTo>
                <a:lnTo>
                  <a:pt x="7" y="23"/>
                </a:lnTo>
                <a:lnTo>
                  <a:pt x="9" y="23"/>
                </a:lnTo>
                <a:lnTo>
                  <a:pt x="11" y="21"/>
                </a:lnTo>
                <a:lnTo>
                  <a:pt x="11" y="19"/>
                </a:lnTo>
                <a:lnTo>
                  <a:pt x="13" y="17"/>
                </a:lnTo>
                <a:lnTo>
                  <a:pt x="13" y="15"/>
                </a:lnTo>
                <a:lnTo>
                  <a:pt x="11" y="13"/>
                </a:lnTo>
                <a:lnTo>
                  <a:pt x="11" y="11"/>
                </a:lnTo>
                <a:lnTo>
                  <a:pt x="11" y="10"/>
                </a:lnTo>
                <a:lnTo>
                  <a:pt x="9" y="8"/>
                </a:lnTo>
                <a:lnTo>
                  <a:pt x="7" y="6"/>
                </a:lnTo>
                <a:lnTo>
                  <a:pt x="5" y="4"/>
                </a:lnTo>
                <a:lnTo>
                  <a:pt x="3" y="4"/>
                </a:lnTo>
                <a:lnTo>
                  <a:pt x="1" y="2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25" name="Freeform 181"/>
          <p:cNvSpPr>
            <a:spLocks/>
          </p:cNvSpPr>
          <p:nvPr/>
        </p:nvSpPr>
        <p:spPr bwMode="auto">
          <a:xfrm>
            <a:off x="8032750" y="3727450"/>
            <a:ext cx="11113" cy="17463"/>
          </a:xfrm>
          <a:custGeom>
            <a:avLst/>
            <a:gdLst>
              <a:gd name="T0" fmla="*/ 0 w 13"/>
              <a:gd name="T1" fmla="*/ 0 h 22"/>
              <a:gd name="T2" fmla="*/ 0 w 13"/>
              <a:gd name="T3" fmla="*/ 2 h 22"/>
              <a:gd name="T4" fmla="*/ 0 w 13"/>
              <a:gd name="T5" fmla="*/ 3 h 22"/>
              <a:gd name="T6" fmla="*/ 0 w 13"/>
              <a:gd name="T7" fmla="*/ 7 h 22"/>
              <a:gd name="T8" fmla="*/ 0 w 13"/>
              <a:gd name="T9" fmla="*/ 9 h 22"/>
              <a:gd name="T10" fmla="*/ 0 w 13"/>
              <a:gd name="T11" fmla="*/ 11 h 22"/>
              <a:gd name="T12" fmla="*/ 0 w 13"/>
              <a:gd name="T13" fmla="*/ 13 h 22"/>
              <a:gd name="T14" fmla="*/ 0 w 13"/>
              <a:gd name="T15" fmla="*/ 14 h 22"/>
              <a:gd name="T16" fmla="*/ 1 w 13"/>
              <a:gd name="T17" fmla="*/ 16 h 22"/>
              <a:gd name="T18" fmla="*/ 1 w 13"/>
              <a:gd name="T19" fmla="*/ 18 h 22"/>
              <a:gd name="T20" fmla="*/ 3 w 13"/>
              <a:gd name="T21" fmla="*/ 20 h 22"/>
              <a:gd name="T22" fmla="*/ 5 w 13"/>
              <a:gd name="T23" fmla="*/ 22 h 22"/>
              <a:gd name="T24" fmla="*/ 7 w 13"/>
              <a:gd name="T25" fmla="*/ 22 h 22"/>
              <a:gd name="T26" fmla="*/ 9 w 13"/>
              <a:gd name="T27" fmla="*/ 22 h 22"/>
              <a:gd name="T28" fmla="*/ 11 w 13"/>
              <a:gd name="T29" fmla="*/ 20 h 22"/>
              <a:gd name="T30" fmla="*/ 11 w 13"/>
              <a:gd name="T31" fmla="*/ 18 h 22"/>
              <a:gd name="T32" fmla="*/ 13 w 13"/>
              <a:gd name="T33" fmla="*/ 16 h 22"/>
              <a:gd name="T34" fmla="*/ 13 w 13"/>
              <a:gd name="T35" fmla="*/ 14 h 22"/>
              <a:gd name="T36" fmla="*/ 11 w 13"/>
              <a:gd name="T37" fmla="*/ 13 h 22"/>
              <a:gd name="T38" fmla="*/ 11 w 13"/>
              <a:gd name="T39" fmla="*/ 11 h 22"/>
              <a:gd name="T40" fmla="*/ 11 w 13"/>
              <a:gd name="T41" fmla="*/ 9 h 22"/>
              <a:gd name="T42" fmla="*/ 9 w 13"/>
              <a:gd name="T43" fmla="*/ 7 h 22"/>
              <a:gd name="T44" fmla="*/ 7 w 13"/>
              <a:gd name="T45" fmla="*/ 5 h 22"/>
              <a:gd name="T46" fmla="*/ 5 w 13"/>
              <a:gd name="T47" fmla="*/ 3 h 22"/>
              <a:gd name="T48" fmla="*/ 3 w 13"/>
              <a:gd name="T49" fmla="*/ 3 h 22"/>
              <a:gd name="T50" fmla="*/ 1 w 13"/>
              <a:gd name="T51" fmla="*/ 2 h 22"/>
              <a:gd name="T52" fmla="*/ 1 w 13"/>
              <a:gd name="T53" fmla="*/ 2 h 22"/>
              <a:gd name="T54" fmla="*/ 0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0" y="0"/>
                </a:moveTo>
                <a:lnTo>
                  <a:pt x="0" y="2"/>
                </a:lnTo>
                <a:lnTo>
                  <a:pt x="0" y="3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4"/>
                </a:lnTo>
                <a:lnTo>
                  <a:pt x="1" y="16"/>
                </a:lnTo>
                <a:lnTo>
                  <a:pt x="1" y="18"/>
                </a:lnTo>
                <a:lnTo>
                  <a:pt x="3" y="20"/>
                </a:lnTo>
                <a:lnTo>
                  <a:pt x="5" y="22"/>
                </a:lnTo>
                <a:lnTo>
                  <a:pt x="7" y="22"/>
                </a:lnTo>
                <a:lnTo>
                  <a:pt x="9" y="22"/>
                </a:lnTo>
                <a:lnTo>
                  <a:pt x="11" y="20"/>
                </a:lnTo>
                <a:lnTo>
                  <a:pt x="11" y="18"/>
                </a:lnTo>
                <a:lnTo>
                  <a:pt x="13" y="16"/>
                </a:lnTo>
                <a:lnTo>
                  <a:pt x="13" y="14"/>
                </a:lnTo>
                <a:lnTo>
                  <a:pt x="11" y="13"/>
                </a:lnTo>
                <a:lnTo>
                  <a:pt x="11" y="11"/>
                </a:lnTo>
                <a:lnTo>
                  <a:pt x="11" y="9"/>
                </a:lnTo>
                <a:lnTo>
                  <a:pt x="9" y="7"/>
                </a:lnTo>
                <a:lnTo>
                  <a:pt x="7" y="5"/>
                </a:lnTo>
                <a:lnTo>
                  <a:pt x="5" y="3"/>
                </a:lnTo>
                <a:lnTo>
                  <a:pt x="3" y="3"/>
                </a:lnTo>
                <a:lnTo>
                  <a:pt x="1" y="2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26" name="Freeform 182"/>
          <p:cNvSpPr>
            <a:spLocks/>
          </p:cNvSpPr>
          <p:nvPr/>
        </p:nvSpPr>
        <p:spPr bwMode="auto">
          <a:xfrm>
            <a:off x="8034338" y="3708400"/>
            <a:ext cx="9525" cy="17463"/>
          </a:xfrm>
          <a:custGeom>
            <a:avLst/>
            <a:gdLst>
              <a:gd name="T0" fmla="*/ 0 w 12"/>
              <a:gd name="T1" fmla="*/ 0 h 22"/>
              <a:gd name="T2" fmla="*/ 0 w 12"/>
              <a:gd name="T3" fmla="*/ 2 h 22"/>
              <a:gd name="T4" fmla="*/ 0 w 12"/>
              <a:gd name="T5" fmla="*/ 3 h 22"/>
              <a:gd name="T6" fmla="*/ 0 w 12"/>
              <a:gd name="T7" fmla="*/ 5 h 22"/>
              <a:gd name="T8" fmla="*/ 0 w 12"/>
              <a:gd name="T9" fmla="*/ 9 h 22"/>
              <a:gd name="T10" fmla="*/ 0 w 12"/>
              <a:gd name="T11" fmla="*/ 11 h 22"/>
              <a:gd name="T12" fmla="*/ 2 w 12"/>
              <a:gd name="T13" fmla="*/ 13 h 22"/>
              <a:gd name="T14" fmla="*/ 2 w 12"/>
              <a:gd name="T15" fmla="*/ 15 h 22"/>
              <a:gd name="T16" fmla="*/ 2 w 12"/>
              <a:gd name="T17" fmla="*/ 16 h 22"/>
              <a:gd name="T18" fmla="*/ 4 w 12"/>
              <a:gd name="T19" fmla="*/ 18 h 22"/>
              <a:gd name="T20" fmla="*/ 4 w 12"/>
              <a:gd name="T21" fmla="*/ 20 h 22"/>
              <a:gd name="T22" fmla="*/ 6 w 12"/>
              <a:gd name="T23" fmla="*/ 20 h 22"/>
              <a:gd name="T24" fmla="*/ 8 w 12"/>
              <a:gd name="T25" fmla="*/ 22 h 22"/>
              <a:gd name="T26" fmla="*/ 8 w 12"/>
              <a:gd name="T27" fmla="*/ 22 h 22"/>
              <a:gd name="T28" fmla="*/ 10 w 12"/>
              <a:gd name="T29" fmla="*/ 20 h 22"/>
              <a:gd name="T30" fmla="*/ 10 w 12"/>
              <a:gd name="T31" fmla="*/ 18 h 22"/>
              <a:gd name="T32" fmla="*/ 12 w 12"/>
              <a:gd name="T33" fmla="*/ 18 h 22"/>
              <a:gd name="T34" fmla="*/ 12 w 12"/>
              <a:gd name="T35" fmla="*/ 15 h 22"/>
              <a:gd name="T36" fmla="*/ 10 w 12"/>
              <a:gd name="T37" fmla="*/ 13 h 22"/>
              <a:gd name="T38" fmla="*/ 10 w 12"/>
              <a:gd name="T39" fmla="*/ 11 h 22"/>
              <a:gd name="T40" fmla="*/ 8 w 12"/>
              <a:gd name="T41" fmla="*/ 9 h 22"/>
              <a:gd name="T42" fmla="*/ 8 w 12"/>
              <a:gd name="T43" fmla="*/ 7 h 22"/>
              <a:gd name="T44" fmla="*/ 6 w 12"/>
              <a:gd name="T45" fmla="*/ 5 h 22"/>
              <a:gd name="T46" fmla="*/ 6 w 12"/>
              <a:gd name="T47" fmla="*/ 5 h 22"/>
              <a:gd name="T48" fmla="*/ 4 w 12"/>
              <a:gd name="T49" fmla="*/ 3 h 22"/>
              <a:gd name="T50" fmla="*/ 2 w 12"/>
              <a:gd name="T51" fmla="*/ 2 h 22"/>
              <a:gd name="T52" fmla="*/ 2 w 12"/>
              <a:gd name="T53" fmla="*/ 2 h 22"/>
              <a:gd name="T54" fmla="*/ 0 w 12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" h="22">
                <a:moveTo>
                  <a:pt x="0" y="0"/>
                </a:moveTo>
                <a:lnTo>
                  <a:pt x="0" y="2"/>
                </a:ln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1"/>
                </a:lnTo>
                <a:lnTo>
                  <a:pt x="2" y="13"/>
                </a:lnTo>
                <a:lnTo>
                  <a:pt x="2" y="15"/>
                </a:lnTo>
                <a:lnTo>
                  <a:pt x="2" y="16"/>
                </a:lnTo>
                <a:lnTo>
                  <a:pt x="4" y="18"/>
                </a:lnTo>
                <a:lnTo>
                  <a:pt x="4" y="20"/>
                </a:lnTo>
                <a:lnTo>
                  <a:pt x="6" y="20"/>
                </a:lnTo>
                <a:lnTo>
                  <a:pt x="8" y="22"/>
                </a:lnTo>
                <a:lnTo>
                  <a:pt x="8" y="22"/>
                </a:lnTo>
                <a:lnTo>
                  <a:pt x="10" y="20"/>
                </a:lnTo>
                <a:lnTo>
                  <a:pt x="10" y="18"/>
                </a:lnTo>
                <a:lnTo>
                  <a:pt x="12" y="18"/>
                </a:lnTo>
                <a:lnTo>
                  <a:pt x="12" y="15"/>
                </a:lnTo>
                <a:lnTo>
                  <a:pt x="10" y="13"/>
                </a:lnTo>
                <a:lnTo>
                  <a:pt x="10" y="11"/>
                </a:lnTo>
                <a:lnTo>
                  <a:pt x="8" y="9"/>
                </a:lnTo>
                <a:lnTo>
                  <a:pt x="8" y="7"/>
                </a:lnTo>
                <a:lnTo>
                  <a:pt x="6" y="5"/>
                </a:lnTo>
                <a:lnTo>
                  <a:pt x="6" y="5"/>
                </a:lnTo>
                <a:lnTo>
                  <a:pt x="4" y="3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27" name="Freeform 183"/>
          <p:cNvSpPr>
            <a:spLocks/>
          </p:cNvSpPr>
          <p:nvPr/>
        </p:nvSpPr>
        <p:spPr bwMode="auto">
          <a:xfrm>
            <a:off x="8032750" y="3690938"/>
            <a:ext cx="11113" cy="15875"/>
          </a:xfrm>
          <a:custGeom>
            <a:avLst/>
            <a:gdLst>
              <a:gd name="T0" fmla="*/ 0 w 13"/>
              <a:gd name="T1" fmla="*/ 0 h 20"/>
              <a:gd name="T2" fmla="*/ 0 w 13"/>
              <a:gd name="T3" fmla="*/ 2 h 20"/>
              <a:gd name="T4" fmla="*/ 0 w 13"/>
              <a:gd name="T5" fmla="*/ 3 h 20"/>
              <a:gd name="T6" fmla="*/ 0 w 13"/>
              <a:gd name="T7" fmla="*/ 5 h 20"/>
              <a:gd name="T8" fmla="*/ 0 w 13"/>
              <a:gd name="T9" fmla="*/ 7 h 20"/>
              <a:gd name="T10" fmla="*/ 0 w 13"/>
              <a:gd name="T11" fmla="*/ 9 h 20"/>
              <a:gd name="T12" fmla="*/ 0 w 13"/>
              <a:gd name="T13" fmla="*/ 13 h 20"/>
              <a:gd name="T14" fmla="*/ 0 w 13"/>
              <a:gd name="T15" fmla="*/ 14 h 20"/>
              <a:gd name="T16" fmla="*/ 1 w 13"/>
              <a:gd name="T17" fmla="*/ 14 h 20"/>
              <a:gd name="T18" fmla="*/ 1 w 13"/>
              <a:gd name="T19" fmla="*/ 16 h 20"/>
              <a:gd name="T20" fmla="*/ 3 w 13"/>
              <a:gd name="T21" fmla="*/ 18 h 20"/>
              <a:gd name="T22" fmla="*/ 5 w 13"/>
              <a:gd name="T23" fmla="*/ 20 h 20"/>
              <a:gd name="T24" fmla="*/ 7 w 13"/>
              <a:gd name="T25" fmla="*/ 20 h 20"/>
              <a:gd name="T26" fmla="*/ 9 w 13"/>
              <a:gd name="T27" fmla="*/ 20 h 20"/>
              <a:gd name="T28" fmla="*/ 11 w 13"/>
              <a:gd name="T29" fmla="*/ 18 h 20"/>
              <a:gd name="T30" fmla="*/ 11 w 13"/>
              <a:gd name="T31" fmla="*/ 16 h 20"/>
              <a:gd name="T32" fmla="*/ 13 w 13"/>
              <a:gd name="T33" fmla="*/ 16 h 20"/>
              <a:gd name="T34" fmla="*/ 13 w 13"/>
              <a:gd name="T35" fmla="*/ 13 h 20"/>
              <a:gd name="T36" fmla="*/ 11 w 13"/>
              <a:gd name="T37" fmla="*/ 11 h 20"/>
              <a:gd name="T38" fmla="*/ 11 w 13"/>
              <a:gd name="T39" fmla="*/ 9 h 20"/>
              <a:gd name="T40" fmla="*/ 11 w 13"/>
              <a:gd name="T41" fmla="*/ 7 h 20"/>
              <a:gd name="T42" fmla="*/ 9 w 13"/>
              <a:gd name="T43" fmla="*/ 5 h 20"/>
              <a:gd name="T44" fmla="*/ 7 w 13"/>
              <a:gd name="T45" fmla="*/ 5 h 20"/>
              <a:gd name="T46" fmla="*/ 5 w 13"/>
              <a:gd name="T47" fmla="*/ 3 h 20"/>
              <a:gd name="T48" fmla="*/ 3 w 13"/>
              <a:gd name="T49" fmla="*/ 3 h 20"/>
              <a:gd name="T50" fmla="*/ 1 w 13"/>
              <a:gd name="T51" fmla="*/ 2 h 20"/>
              <a:gd name="T52" fmla="*/ 1 w 13"/>
              <a:gd name="T53" fmla="*/ 2 h 20"/>
              <a:gd name="T54" fmla="*/ 0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0" y="0"/>
                </a:moveTo>
                <a:lnTo>
                  <a:pt x="0" y="2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3"/>
                </a:lnTo>
                <a:lnTo>
                  <a:pt x="0" y="14"/>
                </a:lnTo>
                <a:lnTo>
                  <a:pt x="1" y="14"/>
                </a:lnTo>
                <a:lnTo>
                  <a:pt x="1" y="16"/>
                </a:lnTo>
                <a:lnTo>
                  <a:pt x="3" y="18"/>
                </a:lnTo>
                <a:lnTo>
                  <a:pt x="5" y="20"/>
                </a:lnTo>
                <a:lnTo>
                  <a:pt x="7" y="20"/>
                </a:lnTo>
                <a:lnTo>
                  <a:pt x="9" y="20"/>
                </a:lnTo>
                <a:lnTo>
                  <a:pt x="11" y="18"/>
                </a:lnTo>
                <a:lnTo>
                  <a:pt x="11" y="16"/>
                </a:lnTo>
                <a:lnTo>
                  <a:pt x="13" y="16"/>
                </a:lnTo>
                <a:lnTo>
                  <a:pt x="13" y="13"/>
                </a:lnTo>
                <a:lnTo>
                  <a:pt x="11" y="11"/>
                </a:lnTo>
                <a:lnTo>
                  <a:pt x="11" y="9"/>
                </a:lnTo>
                <a:lnTo>
                  <a:pt x="11" y="7"/>
                </a:lnTo>
                <a:lnTo>
                  <a:pt x="9" y="5"/>
                </a:lnTo>
                <a:lnTo>
                  <a:pt x="7" y="5"/>
                </a:lnTo>
                <a:lnTo>
                  <a:pt x="5" y="3"/>
                </a:lnTo>
                <a:lnTo>
                  <a:pt x="3" y="3"/>
                </a:lnTo>
                <a:lnTo>
                  <a:pt x="1" y="2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28" name="Freeform 184"/>
          <p:cNvSpPr>
            <a:spLocks/>
          </p:cNvSpPr>
          <p:nvPr/>
        </p:nvSpPr>
        <p:spPr bwMode="auto">
          <a:xfrm>
            <a:off x="8032750" y="3671888"/>
            <a:ext cx="11113" cy="15875"/>
          </a:xfrm>
          <a:custGeom>
            <a:avLst/>
            <a:gdLst>
              <a:gd name="T0" fmla="*/ 0 w 13"/>
              <a:gd name="T1" fmla="*/ 0 h 20"/>
              <a:gd name="T2" fmla="*/ 0 w 13"/>
              <a:gd name="T3" fmla="*/ 2 h 20"/>
              <a:gd name="T4" fmla="*/ 0 w 13"/>
              <a:gd name="T5" fmla="*/ 4 h 20"/>
              <a:gd name="T6" fmla="*/ 0 w 13"/>
              <a:gd name="T7" fmla="*/ 6 h 20"/>
              <a:gd name="T8" fmla="*/ 0 w 13"/>
              <a:gd name="T9" fmla="*/ 7 h 20"/>
              <a:gd name="T10" fmla="*/ 0 w 13"/>
              <a:gd name="T11" fmla="*/ 9 h 20"/>
              <a:gd name="T12" fmla="*/ 0 w 13"/>
              <a:gd name="T13" fmla="*/ 13 h 20"/>
              <a:gd name="T14" fmla="*/ 0 w 13"/>
              <a:gd name="T15" fmla="*/ 15 h 20"/>
              <a:gd name="T16" fmla="*/ 1 w 13"/>
              <a:gd name="T17" fmla="*/ 15 h 20"/>
              <a:gd name="T18" fmla="*/ 1 w 13"/>
              <a:gd name="T19" fmla="*/ 17 h 20"/>
              <a:gd name="T20" fmla="*/ 3 w 13"/>
              <a:gd name="T21" fmla="*/ 18 h 20"/>
              <a:gd name="T22" fmla="*/ 5 w 13"/>
              <a:gd name="T23" fmla="*/ 20 h 20"/>
              <a:gd name="T24" fmla="*/ 7 w 13"/>
              <a:gd name="T25" fmla="*/ 20 h 20"/>
              <a:gd name="T26" fmla="*/ 9 w 13"/>
              <a:gd name="T27" fmla="*/ 20 h 20"/>
              <a:gd name="T28" fmla="*/ 11 w 13"/>
              <a:gd name="T29" fmla="*/ 18 h 20"/>
              <a:gd name="T30" fmla="*/ 11 w 13"/>
              <a:gd name="T31" fmla="*/ 17 h 20"/>
              <a:gd name="T32" fmla="*/ 13 w 13"/>
              <a:gd name="T33" fmla="*/ 17 h 20"/>
              <a:gd name="T34" fmla="*/ 13 w 13"/>
              <a:gd name="T35" fmla="*/ 13 h 20"/>
              <a:gd name="T36" fmla="*/ 11 w 13"/>
              <a:gd name="T37" fmla="*/ 11 h 20"/>
              <a:gd name="T38" fmla="*/ 11 w 13"/>
              <a:gd name="T39" fmla="*/ 9 h 20"/>
              <a:gd name="T40" fmla="*/ 11 w 13"/>
              <a:gd name="T41" fmla="*/ 7 h 20"/>
              <a:gd name="T42" fmla="*/ 9 w 13"/>
              <a:gd name="T43" fmla="*/ 6 h 20"/>
              <a:gd name="T44" fmla="*/ 7 w 13"/>
              <a:gd name="T45" fmla="*/ 6 h 20"/>
              <a:gd name="T46" fmla="*/ 5 w 13"/>
              <a:gd name="T47" fmla="*/ 4 h 20"/>
              <a:gd name="T48" fmla="*/ 3 w 13"/>
              <a:gd name="T49" fmla="*/ 4 h 20"/>
              <a:gd name="T50" fmla="*/ 1 w 13"/>
              <a:gd name="T51" fmla="*/ 2 h 20"/>
              <a:gd name="T52" fmla="*/ 1 w 13"/>
              <a:gd name="T53" fmla="*/ 2 h 20"/>
              <a:gd name="T54" fmla="*/ 0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7"/>
                </a:lnTo>
                <a:lnTo>
                  <a:pt x="0" y="9"/>
                </a:lnTo>
                <a:lnTo>
                  <a:pt x="0" y="13"/>
                </a:lnTo>
                <a:lnTo>
                  <a:pt x="0" y="15"/>
                </a:lnTo>
                <a:lnTo>
                  <a:pt x="1" y="15"/>
                </a:lnTo>
                <a:lnTo>
                  <a:pt x="1" y="17"/>
                </a:lnTo>
                <a:lnTo>
                  <a:pt x="3" y="18"/>
                </a:lnTo>
                <a:lnTo>
                  <a:pt x="5" y="20"/>
                </a:lnTo>
                <a:lnTo>
                  <a:pt x="7" y="20"/>
                </a:lnTo>
                <a:lnTo>
                  <a:pt x="9" y="20"/>
                </a:lnTo>
                <a:lnTo>
                  <a:pt x="11" y="18"/>
                </a:lnTo>
                <a:lnTo>
                  <a:pt x="11" y="17"/>
                </a:lnTo>
                <a:lnTo>
                  <a:pt x="13" y="17"/>
                </a:lnTo>
                <a:lnTo>
                  <a:pt x="13" y="13"/>
                </a:lnTo>
                <a:lnTo>
                  <a:pt x="11" y="11"/>
                </a:lnTo>
                <a:lnTo>
                  <a:pt x="11" y="9"/>
                </a:lnTo>
                <a:lnTo>
                  <a:pt x="11" y="7"/>
                </a:lnTo>
                <a:lnTo>
                  <a:pt x="9" y="6"/>
                </a:lnTo>
                <a:lnTo>
                  <a:pt x="7" y="6"/>
                </a:lnTo>
                <a:lnTo>
                  <a:pt x="5" y="4"/>
                </a:lnTo>
                <a:lnTo>
                  <a:pt x="3" y="4"/>
                </a:lnTo>
                <a:lnTo>
                  <a:pt x="1" y="2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29" name="Freeform 185"/>
          <p:cNvSpPr>
            <a:spLocks/>
          </p:cNvSpPr>
          <p:nvPr/>
        </p:nvSpPr>
        <p:spPr bwMode="auto">
          <a:xfrm>
            <a:off x="8039100" y="3656013"/>
            <a:ext cx="14288" cy="26987"/>
          </a:xfrm>
          <a:custGeom>
            <a:avLst/>
            <a:gdLst>
              <a:gd name="T0" fmla="*/ 18 w 18"/>
              <a:gd name="T1" fmla="*/ 0 h 33"/>
              <a:gd name="T2" fmla="*/ 17 w 18"/>
              <a:gd name="T3" fmla="*/ 3 h 33"/>
              <a:gd name="T4" fmla="*/ 17 w 18"/>
              <a:gd name="T5" fmla="*/ 5 h 33"/>
              <a:gd name="T6" fmla="*/ 17 w 18"/>
              <a:gd name="T7" fmla="*/ 9 h 33"/>
              <a:gd name="T8" fmla="*/ 17 w 18"/>
              <a:gd name="T9" fmla="*/ 12 h 33"/>
              <a:gd name="T10" fmla="*/ 17 w 18"/>
              <a:gd name="T11" fmla="*/ 16 h 33"/>
              <a:gd name="T12" fmla="*/ 17 w 18"/>
              <a:gd name="T13" fmla="*/ 20 h 33"/>
              <a:gd name="T14" fmla="*/ 17 w 18"/>
              <a:gd name="T15" fmla="*/ 22 h 33"/>
              <a:gd name="T16" fmla="*/ 15 w 18"/>
              <a:gd name="T17" fmla="*/ 25 h 33"/>
              <a:gd name="T18" fmla="*/ 13 w 18"/>
              <a:gd name="T19" fmla="*/ 29 h 33"/>
              <a:gd name="T20" fmla="*/ 11 w 18"/>
              <a:gd name="T21" fmla="*/ 31 h 33"/>
              <a:gd name="T22" fmla="*/ 9 w 18"/>
              <a:gd name="T23" fmla="*/ 33 h 33"/>
              <a:gd name="T24" fmla="*/ 6 w 18"/>
              <a:gd name="T25" fmla="*/ 33 h 33"/>
              <a:gd name="T26" fmla="*/ 4 w 18"/>
              <a:gd name="T27" fmla="*/ 33 h 33"/>
              <a:gd name="T28" fmla="*/ 2 w 18"/>
              <a:gd name="T29" fmla="*/ 31 h 33"/>
              <a:gd name="T30" fmla="*/ 0 w 18"/>
              <a:gd name="T31" fmla="*/ 29 h 33"/>
              <a:gd name="T32" fmla="*/ 0 w 18"/>
              <a:gd name="T33" fmla="*/ 27 h 33"/>
              <a:gd name="T34" fmla="*/ 0 w 18"/>
              <a:gd name="T35" fmla="*/ 22 h 33"/>
              <a:gd name="T36" fmla="*/ 0 w 18"/>
              <a:gd name="T37" fmla="*/ 18 h 33"/>
              <a:gd name="T38" fmla="*/ 2 w 18"/>
              <a:gd name="T39" fmla="*/ 16 h 33"/>
              <a:gd name="T40" fmla="*/ 4 w 18"/>
              <a:gd name="T41" fmla="*/ 12 h 33"/>
              <a:gd name="T42" fmla="*/ 4 w 18"/>
              <a:gd name="T43" fmla="*/ 11 h 33"/>
              <a:gd name="T44" fmla="*/ 6 w 18"/>
              <a:gd name="T45" fmla="*/ 9 h 33"/>
              <a:gd name="T46" fmla="*/ 7 w 18"/>
              <a:gd name="T47" fmla="*/ 7 h 33"/>
              <a:gd name="T48" fmla="*/ 11 w 18"/>
              <a:gd name="T49" fmla="*/ 5 h 33"/>
              <a:gd name="T50" fmla="*/ 13 w 18"/>
              <a:gd name="T51" fmla="*/ 3 h 33"/>
              <a:gd name="T52" fmla="*/ 15 w 18"/>
              <a:gd name="T53" fmla="*/ 1 h 33"/>
              <a:gd name="T54" fmla="*/ 18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18" y="0"/>
                </a:moveTo>
                <a:lnTo>
                  <a:pt x="17" y="3"/>
                </a:lnTo>
                <a:lnTo>
                  <a:pt x="17" y="5"/>
                </a:lnTo>
                <a:lnTo>
                  <a:pt x="17" y="9"/>
                </a:lnTo>
                <a:lnTo>
                  <a:pt x="17" y="12"/>
                </a:lnTo>
                <a:lnTo>
                  <a:pt x="17" y="16"/>
                </a:lnTo>
                <a:lnTo>
                  <a:pt x="17" y="20"/>
                </a:lnTo>
                <a:lnTo>
                  <a:pt x="17" y="22"/>
                </a:lnTo>
                <a:lnTo>
                  <a:pt x="15" y="25"/>
                </a:lnTo>
                <a:lnTo>
                  <a:pt x="13" y="29"/>
                </a:lnTo>
                <a:lnTo>
                  <a:pt x="11" y="31"/>
                </a:lnTo>
                <a:lnTo>
                  <a:pt x="9" y="33"/>
                </a:lnTo>
                <a:lnTo>
                  <a:pt x="6" y="33"/>
                </a:lnTo>
                <a:lnTo>
                  <a:pt x="4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2"/>
                </a:lnTo>
                <a:lnTo>
                  <a:pt x="4" y="11"/>
                </a:lnTo>
                <a:lnTo>
                  <a:pt x="6" y="9"/>
                </a:lnTo>
                <a:lnTo>
                  <a:pt x="7" y="7"/>
                </a:lnTo>
                <a:lnTo>
                  <a:pt x="11" y="5"/>
                </a:lnTo>
                <a:lnTo>
                  <a:pt x="13" y="3"/>
                </a:lnTo>
                <a:lnTo>
                  <a:pt x="15" y="1"/>
                </a:lnTo>
                <a:lnTo>
                  <a:pt x="18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30" name="Freeform 186"/>
          <p:cNvSpPr>
            <a:spLocks/>
          </p:cNvSpPr>
          <p:nvPr/>
        </p:nvSpPr>
        <p:spPr bwMode="auto">
          <a:xfrm>
            <a:off x="8039100" y="3656013"/>
            <a:ext cx="14288" cy="26987"/>
          </a:xfrm>
          <a:custGeom>
            <a:avLst/>
            <a:gdLst>
              <a:gd name="T0" fmla="*/ 18 w 18"/>
              <a:gd name="T1" fmla="*/ 0 h 33"/>
              <a:gd name="T2" fmla="*/ 17 w 18"/>
              <a:gd name="T3" fmla="*/ 3 h 33"/>
              <a:gd name="T4" fmla="*/ 17 w 18"/>
              <a:gd name="T5" fmla="*/ 5 h 33"/>
              <a:gd name="T6" fmla="*/ 17 w 18"/>
              <a:gd name="T7" fmla="*/ 9 h 33"/>
              <a:gd name="T8" fmla="*/ 17 w 18"/>
              <a:gd name="T9" fmla="*/ 12 h 33"/>
              <a:gd name="T10" fmla="*/ 17 w 18"/>
              <a:gd name="T11" fmla="*/ 16 h 33"/>
              <a:gd name="T12" fmla="*/ 17 w 18"/>
              <a:gd name="T13" fmla="*/ 20 h 33"/>
              <a:gd name="T14" fmla="*/ 17 w 18"/>
              <a:gd name="T15" fmla="*/ 22 h 33"/>
              <a:gd name="T16" fmla="*/ 15 w 18"/>
              <a:gd name="T17" fmla="*/ 25 h 33"/>
              <a:gd name="T18" fmla="*/ 13 w 18"/>
              <a:gd name="T19" fmla="*/ 29 h 33"/>
              <a:gd name="T20" fmla="*/ 11 w 18"/>
              <a:gd name="T21" fmla="*/ 31 h 33"/>
              <a:gd name="T22" fmla="*/ 9 w 18"/>
              <a:gd name="T23" fmla="*/ 33 h 33"/>
              <a:gd name="T24" fmla="*/ 6 w 18"/>
              <a:gd name="T25" fmla="*/ 33 h 33"/>
              <a:gd name="T26" fmla="*/ 4 w 18"/>
              <a:gd name="T27" fmla="*/ 33 h 33"/>
              <a:gd name="T28" fmla="*/ 2 w 18"/>
              <a:gd name="T29" fmla="*/ 31 h 33"/>
              <a:gd name="T30" fmla="*/ 0 w 18"/>
              <a:gd name="T31" fmla="*/ 29 h 33"/>
              <a:gd name="T32" fmla="*/ 0 w 18"/>
              <a:gd name="T33" fmla="*/ 27 h 33"/>
              <a:gd name="T34" fmla="*/ 0 w 18"/>
              <a:gd name="T35" fmla="*/ 22 h 33"/>
              <a:gd name="T36" fmla="*/ 0 w 18"/>
              <a:gd name="T37" fmla="*/ 18 h 33"/>
              <a:gd name="T38" fmla="*/ 2 w 18"/>
              <a:gd name="T39" fmla="*/ 16 h 33"/>
              <a:gd name="T40" fmla="*/ 4 w 18"/>
              <a:gd name="T41" fmla="*/ 12 h 33"/>
              <a:gd name="T42" fmla="*/ 4 w 18"/>
              <a:gd name="T43" fmla="*/ 11 h 33"/>
              <a:gd name="T44" fmla="*/ 6 w 18"/>
              <a:gd name="T45" fmla="*/ 9 h 33"/>
              <a:gd name="T46" fmla="*/ 7 w 18"/>
              <a:gd name="T47" fmla="*/ 7 h 33"/>
              <a:gd name="T48" fmla="*/ 11 w 18"/>
              <a:gd name="T49" fmla="*/ 5 h 33"/>
              <a:gd name="T50" fmla="*/ 13 w 18"/>
              <a:gd name="T51" fmla="*/ 3 h 33"/>
              <a:gd name="T52" fmla="*/ 15 w 18"/>
              <a:gd name="T53" fmla="*/ 1 h 33"/>
              <a:gd name="T54" fmla="*/ 18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18" y="0"/>
                </a:moveTo>
                <a:lnTo>
                  <a:pt x="17" y="3"/>
                </a:lnTo>
                <a:lnTo>
                  <a:pt x="17" y="5"/>
                </a:lnTo>
                <a:lnTo>
                  <a:pt x="17" y="9"/>
                </a:lnTo>
                <a:lnTo>
                  <a:pt x="17" y="12"/>
                </a:lnTo>
                <a:lnTo>
                  <a:pt x="17" y="16"/>
                </a:lnTo>
                <a:lnTo>
                  <a:pt x="17" y="20"/>
                </a:lnTo>
                <a:lnTo>
                  <a:pt x="17" y="22"/>
                </a:lnTo>
                <a:lnTo>
                  <a:pt x="15" y="25"/>
                </a:lnTo>
                <a:lnTo>
                  <a:pt x="13" y="29"/>
                </a:lnTo>
                <a:lnTo>
                  <a:pt x="11" y="31"/>
                </a:lnTo>
                <a:lnTo>
                  <a:pt x="9" y="33"/>
                </a:lnTo>
                <a:lnTo>
                  <a:pt x="6" y="33"/>
                </a:lnTo>
                <a:lnTo>
                  <a:pt x="4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2"/>
                </a:lnTo>
                <a:lnTo>
                  <a:pt x="4" y="11"/>
                </a:lnTo>
                <a:lnTo>
                  <a:pt x="6" y="9"/>
                </a:lnTo>
                <a:lnTo>
                  <a:pt x="7" y="7"/>
                </a:lnTo>
                <a:lnTo>
                  <a:pt x="11" y="5"/>
                </a:lnTo>
                <a:lnTo>
                  <a:pt x="13" y="3"/>
                </a:lnTo>
                <a:lnTo>
                  <a:pt x="15" y="1"/>
                </a:lnTo>
                <a:lnTo>
                  <a:pt x="18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31" name="Freeform 187"/>
          <p:cNvSpPr>
            <a:spLocks/>
          </p:cNvSpPr>
          <p:nvPr/>
        </p:nvSpPr>
        <p:spPr bwMode="auto">
          <a:xfrm>
            <a:off x="8040688" y="3665538"/>
            <a:ext cx="9525" cy="15875"/>
          </a:xfrm>
          <a:custGeom>
            <a:avLst/>
            <a:gdLst>
              <a:gd name="T0" fmla="*/ 13 w 13"/>
              <a:gd name="T1" fmla="*/ 0 h 20"/>
              <a:gd name="T2" fmla="*/ 11 w 13"/>
              <a:gd name="T3" fmla="*/ 1 h 20"/>
              <a:gd name="T4" fmla="*/ 11 w 13"/>
              <a:gd name="T5" fmla="*/ 3 h 20"/>
              <a:gd name="T6" fmla="*/ 11 w 13"/>
              <a:gd name="T7" fmla="*/ 5 h 20"/>
              <a:gd name="T8" fmla="*/ 11 w 13"/>
              <a:gd name="T9" fmla="*/ 7 h 20"/>
              <a:gd name="T10" fmla="*/ 11 w 13"/>
              <a:gd name="T11" fmla="*/ 9 h 20"/>
              <a:gd name="T12" fmla="*/ 11 w 13"/>
              <a:gd name="T13" fmla="*/ 13 h 20"/>
              <a:gd name="T14" fmla="*/ 11 w 13"/>
              <a:gd name="T15" fmla="*/ 14 h 20"/>
              <a:gd name="T16" fmla="*/ 11 w 13"/>
              <a:gd name="T17" fmla="*/ 14 h 20"/>
              <a:gd name="T18" fmla="*/ 9 w 13"/>
              <a:gd name="T19" fmla="*/ 16 h 20"/>
              <a:gd name="T20" fmla="*/ 7 w 13"/>
              <a:gd name="T21" fmla="*/ 18 h 20"/>
              <a:gd name="T22" fmla="*/ 7 w 13"/>
              <a:gd name="T23" fmla="*/ 20 h 20"/>
              <a:gd name="T24" fmla="*/ 5 w 13"/>
              <a:gd name="T25" fmla="*/ 20 h 20"/>
              <a:gd name="T26" fmla="*/ 4 w 13"/>
              <a:gd name="T27" fmla="*/ 20 h 20"/>
              <a:gd name="T28" fmla="*/ 2 w 13"/>
              <a:gd name="T29" fmla="*/ 18 h 20"/>
              <a:gd name="T30" fmla="*/ 0 w 13"/>
              <a:gd name="T31" fmla="*/ 16 h 20"/>
              <a:gd name="T32" fmla="*/ 0 w 13"/>
              <a:gd name="T33" fmla="*/ 16 h 20"/>
              <a:gd name="T34" fmla="*/ 0 w 13"/>
              <a:gd name="T35" fmla="*/ 13 h 20"/>
              <a:gd name="T36" fmla="*/ 0 w 13"/>
              <a:gd name="T37" fmla="*/ 11 h 20"/>
              <a:gd name="T38" fmla="*/ 0 w 13"/>
              <a:gd name="T39" fmla="*/ 9 h 20"/>
              <a:gd name="T40" fmla="*/ 2 w 13"/>
              <a:gd name="T41" fmla="*/ 7 h 20"/>
              <a:gd name="T42" fmla="*/ 2 w 13"/>
              <a:gd name="T43" fmla="*/ 5 h 20"/>
              <a:gd name="T44" fmla="*/ 4 w 13"/>
              <a:gd name="T45" fmla="*/ 5 h 20"/>
              <a:gd name="T46" fmla="*/ 5 w 13"/>
              <a:gd name="T47" fmla="*/ 3 h 20"/>
              <a:gd name="T48" fmla="*/ 7 w 13"/>
              <a:gd name="T49" fmla="*/ 3 h 20"/>
              <a:gd name="T50" fmla="*/ 9 w 13"/>
              <a:gd name="T51" fmla="*/ 1 h 20"/>
              <a:gd name="T52" fmla="*/ 11 w 13"/>
              <a:gd name="T53" fmla="*/ 1 h 20"/>
              <a:gd name="T54" fmla="*/ 13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13" y="0"/>
                </a:moveTo>
                <a:lnTo>
                  <a:pt x="11" y="1"/>
                </a:lnTo>
                <a:lnTo>
                  <a:pt x="11" y="3"/>
                </a:lnTo>
                <a:lnTo>
                  <a:pt x="11" y="5"/>
                </a:lnTo>
                <a:lnTo>
                  <a:pt x="11" y="7"/>
                </a:lnTo>
                <a:lnTo>
                  <a:pt x="11" y="9"/>
                </a:lnTo>
                <a:lnTo>
                  <a:pt x="11" y="13"/>
                </a:lnTo>
                <a:lnTo>
                  <a:pt x="11" y="14"/>
                </a:lnTo>
                <a:lnTo>
                  <a:pt x="11" y="14"/>
                </a:lnTo>
                <a:lnTo>
                  <a:pt x="9" y="16"/>
                </a:lnTo>
                <a:lnTo>
                  <a:pt x="7" y="18"/>
                </a:lnTo>
                <a:lnTo>
                  <a:pt x="7" y="20"/>
                </a:lnTo>
                <a:lnTo>
                  <a:pt x="5" y="20"/>
                </a:lnTo>
                <a:lnTo>
                  <a:pt x="4" y="20"/>
                </a:lnTo>
                <a:lnTo>
                  <a:pt x="2" y="18"/>
                </a:lnTo>
                <a:lnTo>
                  <a:pt x="0" y="16"/>
                </a:lnTo>
                <a:lnTo>
                  <a:pt x="0" y="16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2" y="7"/>
                </a:lnTo>
                <a:lnTo>
                  <a:pt x="2" y="5"/>
                </a:lnTo>
                <a:lnTo>
                  <a:pt x="4" y="5"/>
                </a:lnTo>
                <a:lnTo>
                  <a:pt x="5" y="3"/>
                </a:lnTo>
                <a:lnTo>
                  <a:pt x="7" y="3"/>
                </a:lnTo>
                <a:lnTo>
                  <a:pt x="9" y="1"/>
                </a:lnTo>
                <a:lnTo>
                  <a:pt x="11" y="1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32" name="Freeform 188"/>
          <p:cNvSpPr>
            <a:spLocks/>
          </p:cNvSpPr>
          <p:nvPr/>
        </p:nvSpPr>
        <p:spPr bwMode="auto">
          <a:xfrm>
            <a:off x="8031163" y="3652838"/>
            <a:ext cx="12700" cy="15875"/>
          </a:xfrm>
          <a:custGeom>
            <a:avLst/>
            <a:gdLst>
              <a:gd name="T0" fmla="*/ 0 w 13"/>
              <a:gd name="T1" fmla="*/ 0 h 20"/>
              <a:gd name="T2" fmla="*/ 0 w 13"/>
              <a:gd name="T3" fmla="*/ 2 h 20"/>
              <a:gd name="T4" fmla="*/ 0 w 13"/>
              <a:gd name="T5" fmla="*/ 4 h 20"/>
              <a:gd name="T6" fmla="*/ 0 w 13"/>
              <a:gd name="T7" fmla="*/ 6 h 20"/>
              <a:gd name="T8" fmla="*/ 0 w 13"/>
              <a:gd name="T9" fmla="*/ 7 h 20"/>
              <a:gd name="T10" fmla="*/ 0 w 13"/>
              <a:gd name="T11" fmla="*/ 9 h 20"/>
              <a:gd name="T12" fmla="*/ 0 w 13"/>
              <a:gd name="T13" fmla="*/ 13 h 20"/>
              <a:gd name="T14" fmla="*/ 0 w 13"/>
              <a:gd name="T15" fmla="*/ 15 h 20"/>
              <a:gd name="T16" fmla="*/ 2 w 13"/>
              <a:gd name="T17" fmla="*/ 15 h 20"/>
              <a:gd name="T18" fmla="*/ 2 w 13"/>
              <a:gd name="T19" fmla="*/ 17 h 20"/>
              <a:gd name="T20" fmla="*/ 3 w 13"/>
              <a:gd name="T21" fmla="*/ 18 h 20"/>
              <a:gd name="T22" fmla="*/ 5 w 13"/>
              <a:gd name="T23" fmla="*/ 20 h 20"/>
              <a:gd name="T24" fmla="*/ 7 w 13"/>
              <a:gd name="T25" fmla="*/ 20 h 20"/>
              <a:gd name="T26" fmla="*/ 9 w 13"/>
              <a:gd name="T27" fmla="*/ 20 h 20"/>
              <a:gd name="T28" fmla="*/ 11 w 13"/>
              <a:gd name="T29" fmla="*/ 18 h 20"/>
              <a:gd name="T30" fmla="*/ 11 w 13"/>
              <a:gd name="T31" fmla="*/ 17 h 20"/>
              <a:gd name="T32" fmla="*/ 13 w 13"/>
              <a:gd name="T33" fmla="*/ 17 h 20"/>
              <a:gd name="T34" fmla="*/ 13 w 13"/>
              <a:gd name="T35" fmla="*/ 13 h 20"/>
              <a:gd name="T36" fmla="*/ 11 w 13"/>
              <a:gd name="T37" fmla="*/ 11 h 20"/>
              <a:gd name="T38" fmla="*/ 11 w 13"/>
              <a:gd name="T39" fmla="*/ 9 h 20"/>
              <a:gd name="T40" fmla="*/ 11 w 13"/>
              <a:gd name="T41" fmla="*/ 7 h 20"/>
              <a:gd name="T42" fmla="*/ 9 w 13"/>
              <a:gd name="T43" fmla="*/ 6 h 20"/>
              <a:gd name="T44" fmla="*/ 7 w 13"/>
              <a:gd name="T45" fmla="*/ 6 h 20"/>
              <a:gd name="T46" fmla="*/ 5 w 13"/>
              <a:gd name="T47" fmla="*/ 4 h 20"/>
              <a:gd name="T48" fmla="*/ 3 w 13"/>
              <a:gd name="T49" fmla="*/ 4 h 20"/>
              <a:gd name="T50" fmla="*/ 2 w 13"/>
              <a:gd name="T51" fmla="*/ 2 h 20"/>
              <a:gd name="T52" fmla="*/ 2 w 13"/>
              <a:gd name="T53" fmla="*/ 2 h 20"/>
              <a:gd name="T54" fmla="*/ 0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7"/>
                </a:lnTo>
                <a:lnTo>
                  <a:pt x="0" y="9"/>
                </a:lnTo>
                <a:lnTo>
                  <a:pt x="0" y="13"/>
                </a:lnTo>
                <a:lnTo>
                  <a:pt x="0" y="15"/>
                </a:lnTo>
                <a:lnTo>
                  <a:pt x="2" y="15"/>
                </a:lnTo>
                <a:lnTo>
                  <a:pt x="2" y="17"/>
                </a:lnTo>
                <a:lnTo>
                  <a:pt x="3" y="18"/>
                </a:lnTo>
                <a:lnTo>
                  <a:pt x="5" y="20"/>
                </a:lnTo>
                <a:lnTo>
                  <a:pt x="7" y="20"/>
                </a:lnTo>
                <a:lnTo>
                  <a:pt x="9" y="20"/>
                </a:lnTo>
                <a:lnTo>
                  <a:pt x="11" y="18"/>
                </a:lnTo>
                <a:lnTo>
                  <a:pt x="11" y="17"/>
                </a:lnTo>
                <a:lnTo>
                  <a:pt x="13" y="17"/>
                </a:lnTo>
                <a:lnTo>
                  <a:pt x="13" y="13"/>
                </a:lnTo>
                <a:lnTo>
                  <a:pt x="11" y="11"/>
                </a:lnTo>
                <a:lnTo>
                  <a:pt x="11" y="9"/>
                </a:lnTo>
                <a:lnTo>
                  <a:pt x="11" y="7"/>
                </a:lnTo>
                <a:lnTo>
                  <a:pt x="9" y="6"/>
                </a:lnTo>
                <a:lnTo>
                  <a:pt x="7" y="6"/>
                </a:lnTo>
                <a:lnTo>
                  <a:pt x="5" y="4"/>
                </a:lnTo>
                <a:lnTo>
                  <a:pt x="3" y="4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33" name="Freeform 189"/>
          <p:cNvSpPr>
            <a:spLocks/>
          </p:cNvSpPr>
          <p:nvPr/>
        </p:nvSpPr>
        <p:spPr bwMode="auto">
          <a:xfrm>
            <a:off x="8039100" y="3635375"/>
            <a:ext cx="17463" cy="26988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4 h 33"/>
              <a:gd name="T4" fmla="*/ 18 w 20"/>
              <a:gd name="T5" fmla="*/ 5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6 h 33"/>
              <a:gd name="T12" fmla="*/ 18 w 20"/>
              <a:gd name="T13" fmla="*/ 20 h 33"/>
              <a:gd name="T14" fmla="*/ 17 w 20"/>
              <a:gd name="T15" fmla="*/ 22 h 33"/>
              <a:gd name="T16" fmla="*/ 17 w 20"/>
              <a:gd name="T17" fmla="*/ 26 h 33"/>
              <a:gd name="T18" fmla="*/ 15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6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7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6 h 33"/>
              <a:gd name="T40" fmla="*/ 4 w 20"/>
              <a:gd name="T41" fmla="*/ 13 h 33"/>
              <a:gd name="T42" fmla="*/ 6 w 20"/>
              <a:gd name="T43" fmla="*/ 11 h 33"/>
              <a:gd name="T44" fmla="*/ 6 w 20"/>
              <a:gd name="T45" fmla="*/ 9 h 33"/>
              <a:gd name="T46" fmla="*/ 9 w 20"/>
              <a:gd name="T47" fmla="*/ 7 h 33"/>
              <a:gd name="T48" fmla="*/ 11 w 20"/>
              <a:gd name="T49" fmla="*/ 5 h 33"/>
              <a:gd name="T50" fmla="*/ 15 w 20"/>
              <a:gd name="T51" fmla="*/ 4 h 33"/>
              <a:gd name="T52" fmla="*/ 17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4"/>
                </a:lnTo>
                <a:lnTo>
                  <a:pt x="18" y="5"/>
                </a:lnTo>
                <a:lnTo>
                  <a:pt x="18" y="9"/>
                </a:lnTo>
                <a:lnTo>
                  <a:pt x="18" y="13"/>
                </a:lnTo>
                <a:lnTo>
                  <a:pt x="18" y="16"/>
                </a:lnTo>
                <a:lnTo>
                  <a:pt x="18" y="20"/>
                </a:lnTo>
                <a:lnTo>
                  <a:pt x="17" y="22"/>
                </a:lnTo>
                <a:lnTo>
                  <a:pt x="17" y="26"/>
                </a:lnTo>
                <a:lnTo>
                  <a:pt x="15" y="29"/>
                </a:lnTo>
                <a:lnTo>
                  <a:pt x="13" y="31"/>
                </a:lnTo>
                <a:lnTo>
                  <a:pt x="9" y="33"/>
                </a:lnTo>
                <a:lnTo>
                  <a:pt x="7" y="33"/>
                </a:lnTo>
                <a:lnTo>
                  <a:pt x="6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3"/>
                </a:lnTo>
                <a:lnTo>
                  <a:pt x="6" y="11"/>
                </a:lnTo>
                <a:lnTo>
                  <a:pt x="6" y="9"/>
                </a:lnTo>
                <a:lnTo>
                  <a:pt x="9" y="7"/>
                </a:lnTo>
                <a:lnTo>
                  <a:pt x="11" y="5"/>
                </a:lnTo>
                <a:lnTo>
                  <a:pt x="15" y="4"/>
                </a:lnTo>
                <a:lnTo>
                  <a:pt x="17" y="2"/>
                </a:lnTo>
                <a:lnTo>
                  <a:pt x="2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34" name="Freeform 190"/>
          <p:cNvSpPr>
            <a:spLocks/>
          </p:cNvSpPr>
          <p:nvPr/>
        </p:nvSpPr>
        <p:spPr bwMode="auto">
          <a:xfrm>
            <a:off x="8039100" y="3635375"/>
            <a:ext cx="17463" cy="26988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4 h 33"/>
              <a:gd name="T4" fmla="*/ 18 w 20"/>
              <a:gd name="T5" fmla="*/ 5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6 h 33"/>
              <a:gd name="T12" fmla="*/ 18 w 20"/>
              <a:gd name="T13" fmla="*/ 20 h 33"/>
              <a:gd name="T14" fmla="*/ 17 w 20"/>
              <a:gd name="T15" fmla="*/ 22 h 33"/>
              <a:gd name="T16" fmla="*/ 17 w 20"/>
              <a:gd name="T17" fmla="*/ 26 h 33"/>
              <a:gd name="T18" fmla="*/ 15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6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7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6 h 33"/>
              <a:gd name="T40" fmla="*/ 4 w 20"/>
              <a:gd name="T41" fmla="*/ 13 h 33"/>
              <a:gd name="T42" fmla="*/ 6 w 20"/>
              <a:gd name="T43" fmla="*/ 11 h 33"/>
              <a:gd name="T44" fmla="*/ 6 w 20"/>
              <a:gd name="T45" fmla="*/ 9 h 33"/>
              <a:gd name="T46" fmla="*/ 9 w 20"/>
              <a:gd name="T47" fmla="*/ 7 h 33"/>
              <a:gd name="T48" fmla="*/ 11 w 20"/>
              <a:gd name="T49" fmla="*/ 5 h 33"/>
              <a:gd name="T50" fmla="*/ 15 w 20"/>
              <a:gd name="T51" fmla="*/ 4 h 33"/>
              <a:gd name="T52" fmla="*/ 17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4"/>
                </a:lnTo>
                <a:lnTo>
                  <a:pt x="18" y="5"/>
                </a:lnTo>
                <a:lnTo>
                  <a:pt x="18" y="9"/>
                </a:lnTo>
                <a:lnTo>
                  <a:pt x="18" y="13"/>
                </a:lnTo>
                <a:lnTo>
                  <a:pt x="18" y="16"/>
                </a:lnTo>
                <a:lnTo>
                  <a:pt x="18" y="20"/>
                </a:lnTo>
                <a:lnTo>
                  <a:pt x="17" y="22"/>
                </a:lnTo>
                <a:lnTo>
                  <a:pt x="17" y="26"/>
                </a:lnTo>
                <a:lnTo>
                  <a:pt x="15" y="29"/>
                </a:lnTo>
                <a:lnTo>
                  <a:pt x="13" y="31"/>
                </a:lnTo>
                <a:lnTo>
                  <a:pt x="9" y="33"/>
                </a:lnTo>
                <a:lnTo>
                  <a:pt x="7" y="33"/>
                </a:lnTo>
                <a:lnTo>
                  <a:pt x="6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3"/>
                </a:lnTo>
                <a:lnTo>
                  <a:pt x="6" y="11"/>
                </a:lnTo>
                <a:lnTo>
                  <a:pt x="6" y="9"/>
                </a:lnTo>
                <a:lnTo>
                  <a:pt x="9" y="7"/>
                </a:lnTo>
                <a:lnTo>
                  <a:pt x="11" y="5"/>
                </a:lnTo>
                <a:lnTo>
                  <a:pt x="15" y="4"/>
                </a:lnTo>
                <a:lnTo>
                  <a:pt x="17" y="2"/>
                </a:lnTo>
                <a:lnTo>
                  <a:pt x="2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35" name="Freeform 191"/>
          <p:cNvSpPr>
            <a:spLocks/>
          </p:cNvSpPr>
          <p:nvPr/>
        </p:nvSpPr>
        <p:spPr bwMode="auto">
          <a:xfrm>
            <a:off x="8040688" y="3644900"/>
            <a:ext cx="9525" cy="15875"/>
          </a:xfrm>
          <a:custGeom>
            <a:avLst/>
            <a:gdLst>
              <a:gd name="T0" fmla="*/ 13 w 13"/>
              <a:gd name="T1" fmla="*/ 0 h 20"/>
              <a:gd name="T2" fmla="*/ 11 w 13"/>
              <a:gd name="T3" fmla="*/ 2 h 20"/>
              <a:gd name="T4" fmla="*/ 11 w 13"/>
              <a:gd name="T5" fmla="*/ 4 h 20"/>
              <a:gd name="T6" fmla="*/ 11 w 13"/>
              <a:gd name="T7" fmla="*/ 5 h 20"/>
              <a:gd name="T8" fmla="*/ 11 w 13"/>
              <a:gd name="T9" fmla="*/ 7 h 20"/>
              <a:gd name="T10" fmla="*/ 11 w 13"/>
              <a:gd name="T11" fmla="*/ 9 h 20"/>
              <a:gd name="T12" fmla="*/ 11 w 13"/>
              <a:gd name="T13" fmla="*/ 13 h 20"/>
              <a:gd name="T14" fmla="*/ 11 w 13"/>
              <a:gd name="T15" fmla="*/ 15 h 20"/>
              <a:gd name="T16" fmla="*/ 11 w 13"/>
              <a:gd name="T17" fmla="*/ 15 h 20"/>
              <a:gd name="T18" fmla="*/ 9 w 13"/>
              <a:gd name="T19" fmla="*/ 16 h 20"/>
              <a:gd name="T20" fmla="*/ 7 w 13"/>
              <a:gd name="T21" fmla="*/ 18 h 20"/>
              <a:gd name="T22" fmla="*/ 7 w 13"/>
              <a:gd name="T23" fmla="*/ 20 h 20"/>
              <a:gd name="T24" fmla="*/ 5 w 13"/>
              <a:gd name="T25" fmla="*/ 20 h 20"/>
              <a:gd name="T26" fmla="*/ 4 w 13"/>
              <a:gd name="T27" fmla="*/ 20 h 20"/>
              <a:gd name="T28" fmla="*/ 2 w 13"/>
              <a:gd name="T29" fmla="*/ 18 h 20"/>
              <a:gd name="T30" fmla="*/ 0 w 13"/>
              <a:gd name="T31" fmla="*/ 16 h 20"/>
              <a:gd name="T32" fmla="*/ 0 w 13"/>
              <a:gd name="T33" fmla="*/ 16 h 20"/>
              <a:gd name="T34" fmla="*/ 0 w 13"/>
              <a:gd name="T35" fmla="*/ 13 h 20"/>
              <a:gd name="T36" fmla="*/ 0 w 13"/>
              <a:gd name="T37" fmla="*/ 11 h 20"/>
              <a:gd name="T38" fmla="*/ 0 w 13"/>
              <a:gd name="T39" fmla="*/ 9 h 20"/>
              <a:gd name="T40" fmla="*/ 2 w 13"/>
              <a:gd name="T41" fmla="*/ 7 h 20"/>
              <a:gd name="T42" fmla="*/ 2 w 13"/>
              <a:gd name="T43" fmla="*/ 5 h 20"/>
              <a:gd name="T44" fmla="*/ 4 w 13"/>
              <a:gd name="T45" fmla="*/ 5 h 20"/>
              <a:gd name="T46" fmla="*/ 5 w 13"/>
              <a:gd name="T47" fmla="*/ 4 h 20"/>
              <a:gd name="T48" fmla="*/ 7 w 13"/>
              <a:gd name="T49" fmla="*/ 4 h 20"/>
              <a:gd name="T50" fmla="*/ 9 w 13"/>
              <a:gd name="T51" fmla="*/ 2 h 20"/>
              <a:gd name="T52" fmla="*/ 11 w 13"/>
              <a:gd name="T53" fmla="*/ 2 h 20"/>
              <a:gd name="T54" fmla="*/ 13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5"/>
                </a:lnTo>
                <a:lnTo>
                  <a:pt x="11" y="7"/>
                </a:lnTo>
                <a:lnTo>
                  <a:pt x="11" y="9"/>
                </a:lnTo>
                <a:lnTo>
                  <a:pt x="11" y="13"/>
                </a:lnTo>
                <a:lnTo>
                  <a:pt x="11" y="15"/>
                </a:lnTo>
                <a:lnTo>
                  <a:pt x="11" y="15"/>
                </a:lnTo>
                <a:lnTo>
                  <a:pt x="9" y="16"/>
                </a:lnTo>
                <a:lnTo>
                  <a:pt x="7" y="18"/>
                </a:lnTo>
                <a:lnTo>
                  <a:pt x="7" y="20"/>
                </a:lnTo>
                <a:lnTo>
                  <a:pt x="5" y="20"/>
                </a:lnTo>
                <a:lnTo>
                  <a:pt x="4" y="20"/>
                </a:lnTo>
                <a:lnTo>
                  <a:pt x="2" y="18"/>
                </a:lnTo>
                <a:lnTo>
                  <a:pt x="0" y="16"/>
                </a:lnTo>
                <a:lnTo>
                  <a:pt x="0" y="16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2" y="7"/>
                </a:lnTo>
                <a:lnTo>
                  <a:pt x="2" y="5"/>
                </a:lnTo>
                <a:lnTo>
                  <a:pt x="4" y="5"/>
                </a:lnTo>
                <a:lnTo>
                  <a:pt x="5" y="4"/>
                </a:lnTo>
                <a:lnTo>
                  <a:pt x="7" y="4"/>
                </a:lnTo>
                <a:lnTo>
                  <a:pt x="9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36" name="Freeform 192"/>
          <p:cNvSpPr>
            <a:spLocks/>
          </p:cNvSpPr>
          <p:nvPr/>
        </p:nvSpPr>
        <p:spPr bwMode="auto">
          <a:xfrm>
            <a:off x="8031163" y="3633788"/>
            <a:ext cx="12700" cy="15875"/>
          </a:xfrm>
          <a:custGeom>
            <a:avLst/>
            <a:gdLst>
              <a:gd name="T0" fmla="*/ 0 w 13"/>
              <a:gd name="T1" fmla="*/ 0 h 20"/>
              <a:gd name="T2" fmla="*/ 0 w 13"/>
              <a:gd name="T3" fmla="*/ 2 h 20"/>
              <a:gd name="T4" fmla="*/ 0 w 13"/>
              <a:gd name="T5" fmla="*/ 4 h 20"/>
              <a:gd name="T6" fmla="*/ 0 w 13"/>
              <a:gd name="T7" fmla="*/ 6 h 20"/>
              <a:gd name="T8" fmla="*/ 0 w 13"/>
              <a:gd name="T9" fmla="*/ 8 h 20"/>
              <a:gd name="T10" fmla="*/ 0 w 13"/>
              <a:gd name="T11" fmla="*/ 9 h 20"/>
              <a:gd name="T12" fmla="*/ 0 w 13"/>
              <a:gd name="T13" fmla="*/ 11 h 20"/>
              <a:gd name="T14" fmla="*/ 2 w 13"/>
              <a:gd name="T15" fmla="*/ 13 h 20"/>
              <a:gd name="T16" fmla="*/ 2 w 13"/>
              <a:gd name="T17" fmla="*/ 15 h 20"/>
              <a:gd name="T18" fmla="*/ 3 w 13"/>
              <a:gd name="T19" fmla="*/ 17 h 20"/>
              <a:gd name="T20" fmla="*/ 3 w 13"/>
              <a:gd name="T21" fmla="*/ 19 h 20"/>
              <a:gd name="T22" fmla="*/ 5 w 13"/>
              <a:gd name="T23" fmla="*/ 20 h 20"/>
              <a:gd name="T24" fmla="*/ 7 w 13"/>
              <a:gd name="T25" fmla="*/ 20 h 20"/>
              <a:gd name="T26" fmla="*/ 9 w 13"/>
              <a:gd name="T27" fmla="*/ 20 h 20"/>
              <a:gd name="T28" fmla="*/ 11 w 13"/>
              <a:gd name="T29" fmla="*/ 19 h 20"/>
              <a:gd name="T30" fmla="*/ 11 w 13"/>
              <a:gd name="T31" fmla="*/ 17 h 20"/>
              <a:gd name="T32" fmla="*/ 13 w 13"/>
              <a:gd name="T33" fmla="*/ 17 h 20"/>
              <a:gd name="T34" fmla="*/ 13 w 13"/>
              <a:gd name="T35" fmla="*/ 15 h 20"/>
              <a:gd name="T36" fmla="*/ 11 w 13"/>
              <a:gd name="T37" fmla="*/ 11 h 20"/>
              <a:gd name="T38" fmla="*/ 11 w 13"/>
              <a:gd name="T39" fmla="*/ 9 h 20"/>
              <a:gd name="T40" fmla="*/ 9 w 13"/>
              <a:gd name="T41" fmla="*/ 8 h 20"/>
              <a:gd name="T42" fmla="*/ 9 w 13"/>
              <a:gd name="T43" fmla="*/ 8 h 20"/>
              <a:gd name="T44" fmla="*/ 7 w 13"/>
              <a:gd name="T45" fmla="*/ 6 h 20"/>
              <a:gd name="T46" fmla="*/ 5 w 13"/>
              <a:gd name="T47" fmla="*/ 4 h 20"/>
              <a:gd name="T48" fmla="*/ 3 w 13"/>
              <a:gd name="T49" fmla="*/ 4 h 20"/>
              <a:gd name="T50" fmla="*/ 2 w 13"/>
              <a:gd name="T51" fmla="*/ 2 h 20"/>
              <a:gd name="T52" fmla="*/ 2 w 13"/>
              <a:gd name="T53" fmla="*/ 2 h 20"/>
              <a:gd name="T54" fmla="*/ 0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0" y="9"/>
                </a:lnTo>
                <a:lnTo>
                  <a:pt x="0" y="11"/>
                </a:lnTo>
                <a:lnTo>
                  <a:pt x="2" y="13"/>
                </a:lnTo>
                <a:lnTo>
                  <a:pt x="2" y="15"/>
                </a:lnTo>
                <a:lnTo>
                  <a:pt x="3" y="17"/>
                </a:lnTo>
                <a:lnTo>
                  <a:pt x="3" y="19"/>
                </a:lnTo>
                <a:lnTo>
                  <a:pt x="5" y="20"/>
                </a:lnTo>
                <a:lnTo>
                  <a:pt x="7" y="20"/>
                </a:lnTo>
                <a:lnTo>
                  <a:pt x="9" y="20"/>
                </a:lnTo>
                <a:lnTo>
                  <a:pt x="11" y="19"/>
                </a:lnTo>
                <a:lnTo>
                  <a:pt x="11" y="17"/>
                </a:lnTo>
                <a:lnTo>
                  <a:pt x="13" y="17"/>
                </a:lnTo>
                <a:lnTo>
                  <a:pt x="13" y="15"/>
                </a:lnTo>
                <a:lnTo>
                  <a:pt x="11" y="11"/>
                </a:lnTo>
                <a:lnTo>
                  <a:pt x="11" y="9"/>
                </a:lnTo>
                <a:lnTo>
                  <a:pt x="9" y="8"/>
                </a:lnTo>
                <a:lnTo>
                  <a:pt x="9" y="8"/>
                </a:lnTo>
                <a:lnTo>
                  <a:pt x="7" y="6"/>
                </a:lnTo>
                <a:lnTo>
                  <a:pt x="5" y="4"/>
                </a:lnTo>
                <a:lnTo>
                  <a:pt x="3" y="4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37" name="Freeform 193"/>
          <p:cNvSpPr>
            <a:spLocks/>
          </p:cNvSpPr>
          <p:nvPr/>
        </p:nvSpPr>
        <p:spPr bwMode="auto">
          <a:xfrm>
            <a:off x="8043863" y="3851275"/>
            <a:ext cx="6350" cy="34925"/>
          </a:xfrm>
          <a:custGeom>
            <a:avLst/>
            <a:gdLst>
              <a:gd name="T0" fmla="*/ 7 w 7"/>
              <a:gd name="T1" fmla="*/ 11 h 42"/>
              <a:gd name="T2" fmla="*/ 3 w 7"/>
              <a:gd name="T3" fmla="*/ 42 h 42"/>
              <a:gd name="T4" fmla="*/ 0 w 7"/>
              <a:gd name="T5" fmla="*/ 42 h 42"/>
              <a:gd name="T6" fmla="*/ 0 w 7"/>
              <a:gd name="T7" fmla="*/ 0 h 42"/>
              <a:gd name="T8" fmla="*/ 7 w 7"/>
              <a:gd name="T9" fmla="*/ 11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42">
                <a:moveTo>
                  <a:pt x="7" y="11"/>
                </a:moveTo>
                <a:lnTo>
                  <a:pt x="3" y="42"/>
                </a:lnTo>
                <a:lnTo>
                  <a:pt x="0" y="42"/>
                </a:lnTo>
                <a:lnTo>
                  <a:pt x="0" y="0"/>
                </a:lnTo>
                <a:lnTo>
                  <a:pt x="7" y="11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38" name="Freeform 194"/>
          <p:cNvSpPr>
            <a:spLocks/>
          </p:cNvSpPr>
          <p:nvPr/>
        </p:nvSpPr>
        <p:spPr bwMode="auto">
          <a:xfrm>
            <a:off x="8043863" y="3851275"/>
            <a:ext cx="6350" cy="34925"/>
          </a:xfrm>
          <a:custGeom>
            <a:avLst/>
            <a:gdLst>
              <a:gd name="T0" fmla="*/ 7 w 7"/>
              <a:gd name="T1" fmla="*/ 11 h 42"/>
              <a:gd name="T2" fmla="*/ 3 w 7"/>
              <a:gd name="T3" fmla="*/ 42 h 42"/>
              <a:gd name="T4" fmla="*/ 0 w 7"/>
              <a:gd name="T5" fmla="*/ 42 h 42"/>
              <a:gd name="T6" fmla="*/ 0 w 7"/>
              <a:gd name="T7" fmla="*/ 0 h 42"/>
              <a:gd name="T8" fmla="*/ 7 w 7"/>
              <a:gd name="T9" fmla="*/ 11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42">
                <a:moveTo>
                  <a:pt x="7" y="11"/>
                </a:moveTo>
                <a:lnTo>
                  <a:pt x="3" y="42"/>
                </a:lnTo>
                <a:lnTo>
                  <a:pt x="0" y="42"/>
                </a:lnTo>
                <a:lnTo>
                  <a:pt x="0" y="0"/>
                </a:lnTo>
                <a:lnTo>
                  <a:pt x="7" y="11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39" name="Freeform 195"/>
          <p:cNvSpPr>
            <a:spLocks/>
          </p:cNvSpPr>
          <p:nvPr/>
        </p:nvSpPr>
        <p:spPr bwMode="auto">
          <a:xfrm>
            <a:off x="7993063" y="3816350"/>
            <a:ext cx="20637" cy="179388"/>
          </a:xfrm>
          <a:custGeom>
            <a:avLst/>
            <a:gdLst>
              <a:gd name="T0" fmla="*/ 4 w 28"/>
              <a:gd name="T1" fmla="*/ 7 h 226"/>
              <a:gd name="T2" fmla="*/ 4 w 28"/>
              <a:gd name="T3" fmla="*/ 20 h 226"/>
              <a:gd name="T4" fmla="*/ 2 w 28"/>
              <a:gd name="T5" fmla="*/ 31 h 226"/>
              <a:gd name="T6" fmla="*/ 2 w 28"/>
              <a:gd name="T7" fmla="*/ 44 h 226"/>
              <a:gd name="T8" fmla="*/ 2 w 28"/>
              <a:gd name="T9" fmla="*/ 55 h 226"/>
              <a:gd name="T10" fmla="*/ 2 w 28"/>
              <a:gd name="T11" fmla="*/ 68 h 226"/>
              <a:gd name="T12" fmla="*/ 2 w 28"/>
              <a:gd name="T13" fmla="*/ 81 h 226"/>
              <a:gd name="T14" fmla="*/ 4 w 28"/>
              <a:gd name="T15" fmla="*/ 94 h 226"/>
              <a:gd name="T16" fmla="*/ 7 w 28"/>
              <a:gd name="T17" fmla="*/ 108 h 226"/>
              <a:gd name="T18" fmla="*/ 9 w 28"/>
              <a:gd name="T19" fmla="*/ 120 h 226"/>
              <a:gd name="T20" fmla="*/ 9 w 28"/>
              <a:gd name="T21" fmla="*/ 131 h 226"/>
              <a:gd name="T22" fmla="*/ 9 w 28"/>
              <a:gd name="T23" fmla="*/ 145 h 226"/>
              <a:gd name="T24" fmla="*/ 9 w 28"/>
              <a:gd name="T25" fmla="*/ 158 h 226"/>
              <a:gd name="T26" fmla="*/ 9 w 28"/>
              <a:gd name="T27" fmla="*/ 169 h 226"/>
              <a:gd name="T28" fmla="*/ 9 w 28"/>
              <a:gd name="T29" fmla="*/ 182 h 226"/>
              <a:gd name="T30" fmla="*/ 6 w 28"/>
              <a:gd name="T31" fmla="*/ 193 h 226"/>
              <a:gd name="T32" fmla="*/ 2 w 28"/>
              <a:gd name="T33" fmla="*/ 210 h 226"/>
              <a:gd name="T34" fmla="*/ 0 w 28"/>
              <a:gd name="T35" fmla="*/ 219 h 226"/>
              <a:gd name="T36" fmla="*/ 4 w 28"/>
              <a:gd name="T37" fmla="*/ 221 h 226"/>
              <a:gd name="T38" fmla="*/ 7 w 28"/>
              <a:gd name="T39" fmla="*/ 210 h 226"/>
              <a:gd name="T40" fmla="*/ 11 w 28"/>
              <a:gd name="T41" fmla="*/ 199 h 226"/>
              <a:gd name="T42" fmla="*/ 15 w 28"/>
              <a:gd name="T43" fmla="*/ 186 h 226"/>
              <a:gd name="T44" fmla="*/ 17 w 28"/>
              <a:gd name="T45" fmla="*/ 175 h 226"/>
              <a:gd name="T46" fmla="*/ 19 w 28"/>
              <a:gd name="T47" fmla="*/ 162 h 226"/>
              <a:gd name="T48" fmla="*/ 19 w 28"/>
              <a:gd name="T49" fmla="*/ 149 h 226"/>
              <a:gd name="T50" fmla="*/ 19 w 28"/>
              <a:gd name="T51" fmla="*/ 138 h 226"/>
              <a:gd name="T52" fmla="*/ 19 w 28"/>
              <a:gd name="T53" fmla="*/ 125 h 226"/>
              <a:gd name="T54" fmla="*/ 17 w 28"/>
              <a:gd name="T55" fmla="*/ 114 h 226"/>
              <a:gd name="T56" fmla="*/ 17 w 28"/>
              <a:gd name="T57" fmla="*/ 103 h 226"/>
              <a:gd name="T58" fmla="*/ 17 w 28"/>
              <a:gd name="T59" fmla="*/ 90 h 226"/>
              <a:gd name="T60" fmla="*/ 17 w 28"/>
              <a:gd name="T61" fmla="*/ 77 h 226"/>
              <a:gd name="T62" fmla="*/ 17 w 28"/>
              <a:gd name="T63" fmla="*/ 66 h 226"/>
              <a:gd name="T64" fmla="*/ 20 w 28"/>
              <a:gd name="T65" fmla="*/ 51 h 226"/>
              <a:gd name="T66" fmla="*/ 26 w 28"/>
              <a:gd name="T67" fmla="*/ 37 h 226"/>
              <a:gd name="T68" fmla="*/ 24 w 28"/>
              <a:gd name="T69" fmla="*/ 28 h 226"/>
              <a:gd name="T70" fmla="*/ 20 w 28"/>
              <a:gd name="T71" fmla="*/ 17 h 226"/>
              <a:gd name="T72" fmla="*/ 13 w 28"/>
              <a:gd name="T73" fmla="*/ 6 h 226"/>
              <a:gd name="T74" fmla="*/ 6 w 28"/>
              <a:gd name="T75" fmla="*/ 0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8" h="226">
                <a:moveTo>
                  <a:pt x="4" y="2"/>
                </a:moveTo>
                <a:lnTo>
                  <a:pt x="4" y="7"/>
                </a:lnTo>
                <a:lnTo>
                  <a:pt x="4" y="13"/>
                </a:lnTo>
                <a:lnTo>
                  <a:pt x="4" y="20"/>
                </a:lnTo>
                <a:lnTo>
                  <a:pt x="2" y="26"/>
                </a:lnTo>
                <a:lnTo>
                  <a:pt x="2" y="31"/>
                </a:lnTo>
                <a:lnTo>
                  <a:pt x="2" y="37"/>
                </a:lnTo>
                <a:lnTo>
                  <a:pt x="2" y="44"/>
                </a:lnTo>
                <a:lnTo>
                  <a:pt x="2" y="50"/>
                </a:lnTo>
                <a:lnTo>
                  <a:pt x="2" y="55"/>
                </a:lnTo>
                <a:lnTo>
                  <a:pt x="2" y="61"/>
                </a:lnTo>
                <a:lnTo>
                  <a:pt x="2" y="68"/>
                </a:lnTo>
                <a:lnTo>
                  <a:pt x="2" y="75"/>
                </a:lnTo>
                <a:lnTo>
                  <a:pt x="2" y="81"/>
                </a:lnTo>
                <a:lnTo>
                  <a:pt x="4" y="88"/>
                </a:lnTo>
                <a:lnTo>
                  <a:pt x="4" y="94"/>
                </a:lnTo>
                <a:lnTo>
                  <a:pt x="6" y="101"/>
                </a:lnTo>
                <a:lnTo>
                  <a:pt x="7" y="108"/>
                </a:lnTo>
                <a:lnTo>
                  <a:pt x="7" y="114"/>
                </a:lnTo>
                <a:lnTo>
                  <a:pt x="9" y="120"/>
                </a:lnTo>
                <a:lnTo>
                  <a:pt x="9" y="127"/>
                </a:lnTo>
                <a:lnTo>
                  <a:pt x="9" y="131"/>
                </a:lnTo>
                <a:lnTo>
                  <a:pt x="9" y="138"/>
                </a:lnTo>
                <a:lnTo>
                  <a:pt x="9" y="145"/>
                </a:lnTo>
                <a:lnTo>
                  <a:pt x="9" y="151"/>
                </a:lnTo>
                <a:lnTo>
                  <a:pt x="9" y="158"/>
                </a:lnTo>
                <a:lnTo>
                  <a:pt x="9" y="164"/>
                </a:lnTo>
                <a:lnTo>
                  <a:pt x="9" y="169"/>
                </a:lnTo>
                <a:lnTo>
                  <a:pt x="9" y="177"/>
                </a:lnTo>
                <a:lnTo>
                  <a:pt x="9" y="182"/>
                </a:lnTo>
                <a:lnTo>
                  <a:pt x="7" y="188"/>
                </a:lnTo>
                <a:lnTo>
                  <a:pt x="6" y="193"/>
                </a:lnTo>
                <a:lnTo>
                  <a:pt x="4" y="200"/>
                </a:lnTo>
                <a:lnTo>
                  <a:pt x="2" y="210"/>
                </a:lnTo>
                <a:lnTo>
                  <a:pt x="2" y="213"/>
                </a:lnTo>
                <a:lnTo>
                  <a:pt x="0" y="219"/>
                </a:lnTo>
                <a:lnTo>
                  <a:pt x="0" y="226"/>
                </a:lnTo>
                <a:lnTo>
                  <a:pt x="4" y="221"/>
                </a:lnTo>
                <a:lnTo>
                  <a:pt x="6" y="215"/>
                </a:lnTo>
                <a:lnTo>
                  <a:pt x="7" y="210"/>
                </a:lnTo>
                <a:lnTo>
                  <a:pt x="9" y="204"/>
                </a:lnTo>
                <a:lnTo>
                  <a:pt x="11" y="199"/>
                </a:lnTo>
                <a:lnTo>
                  <a:pt x="13" y="191"/>
                </a:lnTo>
                <a:lnTo>
                  <a:pt x="15" y="186"/>
                </a:lnTo>
                <a:lnTo>
                  <a:pt x="17" y="180"/>
                </a:lnTo>
                <a:lnTo>
                  <a:pt x="17" y="175"/>
                </a:lnTo>
                <a:lnTo>
                  <a:pt x="19" y="167"/>
                </a:lnTo>
                <a:lnTo>
                  <a:pt x="19" y="162"/>
                </a:lnTo>
                <a:lnTo>
                  <a:pt x="19" y="156"/>
                </a:lnTo>
                <a:lnTo>
                  <a:pt x="19" y="149"/>
                </a:lnTo>
                <a:lnTo>
                  <a:pt x="19" y="143"/>
                </a:lnTo>
                <a:lnTo>
                  <a:pt x="19" y="138"/>
                </a:lnTo>
                <a:lnTo>
                  <a:pt x="19" y="132"/>
                </a:lnTo>
                <a:lnTo>
                  <a:pt x="19" y="125"/>
                </a:lnTo>
                <a:lnTo>
                  <a:pt x="19" y="120"/>
                </a:lnTo>
                <a:lnTo>
                  <a:pt x="17" y="114"/>
                </a:lnTo>
                <a:lnTo>
                  <a:pt x="17" y="108"/>
                </a:lnTo>
                <a:lnTo>
                  <a:pt x="17" y="103"/>
                </a:lnTo>
                <a:lnTo>
                  <a:pt x="17" y="96"/>
                </a:lnTo>
                <a:lnTo>
                  <a:pt x="17" y="90"/>
                </a:lnTo>
                <a:lnTo>
                  <a:pt x="17" y="85"/>
                </a:lnTo>
                <a:lnTo>
                  <a:pt x="17" y="77"/>
                </a:lnTo>
                <a:lnTo>
                  <a:pt x="17" y="72"/>
                </a:lnTo>
                <a:lnTo>
                  <a:pt x="17" y="66"/>
                </a:lnTo>
                <a:lnTo>
                  <a:pt x="19" y="59"/>
                </a:lnTo>
                <a:lnTo>
                  <a:pt x="20" y="51"/>
                </a:lnTo>
                <a:lnTo>
                  <a:pt x="24" y="42"/>
                </a:lnTo>
                <a:lnTo>
                  <a:pt x="26" y="37"/>
                </a:lnTo>
                <a:lnTo>
                  <a:pt x="28" y="35"/>
                </a:lnTo>
                <a:lnTo>
                  <a:pt x="24" y="28"/>
                </a:lnTo>
                <a:lnTo>
                  <a:pt x="24" y="22"/>
                </a:lnTo>
                <a:lnTo>
                  <a:pt x="20" y="17"/>
                </a:lnTo>
                <a:lnTo>
                  <a:pt x="19" y="9"/>
                </a:lnTo>
                <a:lnTo>
                  <a:pt x="13" y="6"/>
                </a:lnTo>
                <a:lnTo>
                  <a:pt x="9" y="2"/>
                </a:lnTo>
                <a:lnTo>
                  <a:pt x="6" y="0"/>
                </a:lnTo>
                <a:lnTo>
                  <a:pt x="4" y="2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40" name="Freeform 196"/>
          <p:cNvSpPr>
            <a:spLocks/>
          </p:cNvSpPr>
          <p:nvPr/>
        </p:nvSpPr>
        <p:spPr bwMode="auto">
          <a:xfrm>
            <a:off x="7993063" y="3816350"/>
            <a:ext cx="20637" cy="179388"/>
          </a:xfrm>
          <a:custGeom>
            <a:avLst/>
            <a:gdLst>
              <a:gd name="T0" fmla="*/ 4 w 28"/>
              <a:gd name="T1" fmla="*/ 7 h 226"/>
              <a:gd name="T2" fmla="*/ 4 w 28"/>
              <a:gd name="T3" fmla="*/ 20 h 226"/>
              <a:gd name="T4" fmla="*/ 2 w 28"/>
              <a:gd name="T5" fmla="*/ 31 h 226"/>
              <a:gd name="T6" fmla="*/ 2 w 28"/>
              <a:gd name="T7" fmla="*/ 44 h 226"/>
              <a:gd name="T8" fmla="*/ 2 w 28"/>
              <a:gd name="T9" fmla="*/ 55 h 226"/>
              <a:gd name="T10" fmla="*/ 2 w 28"/>
              <a:gd name="T11" fmla="*/ 68 h 226"/>
              <a:gd name="T12" fmla="*/ 2 w 28"/>
              <a:gd name="T13" fmla="*/ 81 h 226"/>
              <a:gd name="T14" fmla="*/ 4 w 28"/>
              <a:gd name="T15" fmla="*/ 94 h 226"/>
              <a:gd name="T16" fmla="*/ 7 w 28"/>
              <a:gd name="T17" fmla="*/ 108 h 226"/>
              <a:gd name="T18" fmla="*/ 9 w 28"/>
              <a:gd name="T19" fmla="*/ 120 h 226"/>
              <a:gd name="T20" fmla="*/ 9 w 28"/>
              <a:gd name="T21" fmla="*/ 131 h 226"/>
              <a:gd name="T22" fmla="*/ 9 w 28"/>
              <a:gd name="T23" fmla="*/ 145 h 226"/>
              <a:gd name="T24" fmla="*/ 9 w 28"/>
              <a:gd name="T25" fmla="*/ 158 h 226"/>
              <a:gd name="T26" fmla="*/ 9 w 28"/>
              <a:gd name="T27" fmla="*/ 169 h 226"/>
              <a:gd name="T28" fmla="*/ 9 w 28"/>
              <a:gd name="T29" fmla="*/ 182 h 226"/>
              <a:gd name="T30" fmla="*/ 6 w 28"/>
              <a:gd name="T31" fmla="*/ 193 h 226"/>
              <a:gd name="T32" fmla="*/ 2 w 28"/>
              <a:gd name="T33" fmla="*/ 210 h 226"/>
              <a:gd name="T34" fmla="*/ 0 w 28"/>
              <a:gd name="T35" fmla="*/ 219 h 226"/>
              <a:gd name="T36" fmla="*/ 4 w 28"/>
              <a:gd name="T37" fmla="*/ 221 h 226"/>
              <a:gd name="T38" fmla="*/ 7 w 28"/>
              <a:gd name="T39" fmla="*/ 210 h 226"/>
              <a:gd name="T40" fmla="*/ 11 w 28"/>
              <a:gd name="T41" fmla="*/ 199 h 226"/>
              <a:gd name="T42" fmla="*/ 15 w 28"/>
              <a:gd name="T43" fmla="*/ 186 h 226"/>
              <a:gd name="T44" fmla="*/ 17 w 28"/>
              <a:gd name="T45" fmla="*/ 175 h 226"/>
              <a:gd name="T46" fmla="*/ 19 w 28"/>
              <a:gd name="T47" fmla="*/ 162 h 226"/>
              <a:gd name="T48" fmla="*/ 19 w 28"/>
              <a:gd name="T49" fmla="*/ 149 h 226"/>
              <a:gd name="T50" fmla="*/ 19 w 28"/>
              <a:gd name="T51" fmla="*/ 138 h 226"/>
              <a:gd name="T52" fmla="*/ 19 w 28"/>
              <a:gd name="T53" fmla="*/ 125 h 226"/>
              <a:gd name="T54" fmla="*/ 17 w 28"/>
              <a:gd name="T55" fmla="*/ 114 h 226"/>
              <a:gd name="T56" fmla="*/ 17 w 28"/>
              <a:gd name="T57" fmla="*/ 103 h 226"/>
              <a:gd name="T58" fmla="*/ 17 w 28"/>
              <a:gd name="T59" fmla="*/ 90 h 226"/>
              <a:gd name="T60" fmla="*/ 17 w 28"/>
              <a:gd name="T61" fmla="*/ 77 h 226"/>
              <a:gd name="T62" fmla="*/ 17 w 28"/>
              <a:gd name="T63" fmla="*/ 66 h 226"/>
              <a:gd name="T64" fmla="*/ 20 w 28"/>
              <a:gd name="T65" fmla="*/ 51 h 226"/>
              <a:gd name="T66" fmla="*/ 26 w 28"/>
              <a:gd name="T67" fmla="*/ 37 h 226"/>
              <a:gd name="T68" fmla="*/ 24 w 28"/>
              <a:gd name="T69" fmla="*/ 28 h 226"/>
              <a:gd name="T70" fmla="*/ 20 w 28"/>
              <a:gd name="T71" fmla="*/ 17 h 226"/>
              <a:gd name="T72" fmla="*/ 13 w 28"/>
              <a:gd name="T73" fmla="*/ 6 h 226"/>
              <a:gd name="T74" fmla="*/ 6 w 28"/>
              <a:gd name="T75" fmla="*/ 0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8" h="226">
                <a:moveTo>
                  <a:pt x="4" y="2"/>
                </a:moveTo>
                <a:lnTo>
                  <a:pt x="4" y="7"/>
                </a:lnTo>
                <a:lnTo>
                  <a:pt x="4" y="13"/>
                </a:lnTo>
                <a:lnTo>
                  <a:pt x="4" y="20"/>
                </a:lnTo>
                <a:lnTo>
                  <a:pt x="2" y="26"/>
                </a:lnTo>
                <a:lnTo>
                  <a:pt x="2" y="31"/>
                </a:lnTo>
                <a:lnTo>
                  <a:pt x="2" y="37"/>
                </a:lnTo>
                <a:lnTo>
                  <a:pt x="2" y="44"/>
                </a:lnTo>
                <a:lnTo>
                  <a:pt x="2" y="50"/>
                </a:lnTo>
                <a:lnTo>
                  <a:pt x="2" y="55"/>
                </a:lnTo>
                <a:lnTo>
                  <a:pt x="2" y="61"/>
                </a:lnTo>
                <a:lnTo>
                  <a:pt x="2" y="68"/>
                </a:lnTo>
                <a:lnTo>
                  <a:pt x="2" y="75"/>
                </a:lnTo>
                <a:lnTo>
                  <a:pt x="2" y="81"/>
                </a:lnTo>
                <a:lnTo>
                  <a:pt x="4" y="88"/>
                </a:lnTo>
                <a:lnTo>
                  <a:pt x="4" y="94"/>
                </a:lnTo>
                <a:lnTo>
                  <a:pt x="6" y="101"/>
                </a:lnTo>
                <a:lnTo>
                  <a:pt x="7" y="108"/>
                </a:lnTo>
                <a:lnTo>
                  <a:pt x="7" y="114"/>
                </a:lnTo>
                <a:lnTo>
                  <a:pt x="9" y="120"/>
                </a:lnTo>
                <a:lnTo>
                  <a:pt x="9" y="127"/>
                </a:lnTo>
                <a:lnTo>
                  <a:pt x="9" y="131"/>
                </a:lnTo>
                <a:lnTo>
                  <a:pt x="9" y="138"/>
                </a:lnTo>
                <a:lnTo>
                  <a:pt x="9" y="145"/>
                </a:lnTo>
                <a:lnTo>
                  <a:pt x="9" y="151"/>
                </a:lnTo>
                <a:lnTo>
                  <a:pt x="9" y="158"/>
                </a:lnTo>
                <a:lnTo>
                  <a:pt x="9" y="164"/>
                </a:lnTo>
                <a:lnTo>
                  <a:pt x="9" y="169"/>
                </a:lnTo>
                <a:lnTo>
                  <a:pt x="9" y="177"/>
                </a:lnTo>
                <a:lnTo>
                  <a:pt x="9" y="182"/>
                </a:lnTo>
                <a:lnTo>
                  <a:pt x="7" y="188"/>
                </a:lnTo>
                <a:lnTo>
                  <a:pt x="6" y="193"/>
                </a:lnTo>
                <a:lnTo>
                  <a:pt x="4" y="200"/>
                </a:lnTo>
                <a:lnTo>
                  <a:pt x="2" y="210"/>
                </a:lnTo>
                <a:lnTo>
                  <a:pt x="2" y="213"/>
                </a:lnTo>
                <a:lnTo>
                  <a:pt x="0" y="219"/>
                </a:lnTo>
                <a:lnTo>
                  <a:pt x="0" y="226"/>
                </a:lnTo>
                <a:lnTo>
                  <a:pt x="4" y="221"/>
                </a:lnTo>
                <a:lnTo>
                  <a:pt x="6" y="215"/>
                </a:lnTo>
                <a:lnTo>
                  <a:pt x="7" y="210"/>
                </a:lnTo>
                <a:lnTo>
                  <a:pt x="9" y="204"/>
                </a:lnTo>
                <a:lnTo>
                  <a:pt x="11" y="199"/>
                </a:lnTo>
                <a:lnTo>
                  <a:pt x="13" y="191"/>
                </a:lnTo>
                <a:lnTo>
                  <a:pt x="15" y="186"/>
                </a:lnTo>
                <a:lnTo>
                  <a:pt x="17" y="180"/>
                </a:lnTo>
                <a:lnTo>
                  <a:pt x="17" y="175"/>
                </a:lnTo>
                <a:lnTo>
                  <a:pt x="19" y="167"/>
                </a:lnTo>
                <a:lnTo>
                  <a:pt x="19" y="162"/>
                </a:lnTo>
                <a:lnTo>
                  <a:pt x="19" y="156"/>
                </a:lnTo>
                <a:lnTo>
                  <a:pt x="19" y="149"/>
                </a:lnTo>
                <a:lnTo>
                  <a:pt x="19" y="143"/>
                </a:lnTo>
                <a:lnTo>
                  <a:pt x="19" y="138"/>
                </a:lnTo>
                <a:lnTo>
                  <a:pt x="19" y="132"/>
                </a:lnTo>
                <a:lnTo>
                  <a:pt x="19" y="125"/>
                </a:lnTo>
                <a:lnTo>
                  <a:pt x="19" y="120"/>
                </a:lnTo>
                <a:lnTo>
                  <a:pt x="17" y="114"/>
                </a:lnTo>
                <a:lnTo>
                  <a:pt x="17" y="108"/>
                </a:lnTo>
                <a:lnTo>
                  <a:pt x="17" y="103"/>
                </a:lnTo>
                <a:lnTo>
                  <a:pt x="17" y="96"/>
                </a:lnTo>
                <a:lnTo>
                  <a:pt x="17" y="90"/>
                </a:lnTo>
                <a:lnTo>
                  <a:pt x="17" y="85"/>
                </a:lnTo>
                <a:lnTo>
                  <a:pt x="17" y="77"/>
                </a:lnTo>
                <a:lnTo>
                  <a:pt x="17" y="72"/>
                </a:lnTo>
                <a:lnTo>
                  <a:pt x="17" y="66"/>
                </a:lnTo>
                <a:lnTo>
                  <a:pt x="19" y="59"/>
                </a:lnTo>
                <a:lnTo>
                  <a:pt x="20" y="51"/>
                </a:lnTo>
                <a:lnTo>
                  <a:pt x="24" y="42"/>
                </a:lnTo>
                <a:lnTo>
                  <a:pt x="26" y="37"/>
                </a:lnTo>
                <a:lnTo>
                  <a:pt x="28" y="35"/>
                </a:lnTo>
                <a:lnTo>
                  <a:pt x="24" y="28"/>
                </a:lnTo>
                <a:lnTo>
                  <a:pt x="24" y="22"/>
                </a:lnTo>
                <a:lnTo>
                  <a:pt x="20" y="17"/>
                </a:lnTo>
                <a:lnTo>
                  <a:pt x="19" y="9"/>
                </a:lnTo>
                <a:lnTo>
                  <a:pt x="13" y="6"/>
                </a:lnTo>
                <a:lnTo>
                  <a:pt x="9" y="2"/>
                </a:lnTo>
                <a:lnTo>
                  <a:pt x="6" y="0"/>
                </a:lnTo>
                <a:lnTo>
                  <a:pt x="4" y="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41" name="Freeform 197"/>
          <p:cNvSpPr>
            <a:spLocks/>
          </p:cNvSpPr>
          <p:nvPr/>
        </p:nvSpPr>
        <p:spPr bwMode="auto">
          <a:xfrm>
            <a:off x="7994650" y="3808413"/>
            <a:ext cx="61913" cy="127000"/>
          </a:xfrm>
          <a:custGeom>
            <a:avLst/>
            <a:gdLst>
              <a:gd name="T0" fmla="*/ 70 w 75"/>
              <a:gd name="T1" fmla="*/ 123 h 160"/>
              <a:gd name="T2" fmla="*/ 72 w 75"/>
              <a:gd name="T3" fmla="*/ 129 h 160"/>
              <a:gd name="T4" fmla="*/ 73 w 75"/>
              <a:gd name="T5" fmla="*/ 136 h 160"/>
              <a:gd name="T6" fmla="*/ 75 w 75"/>
              <a:gd name="T7" fmla="*/ 141 h 160"/>
              <a:gd name="T8" fmla="*/ 75 w 75"/>
              <a:gd name="T9" fmla="*/ 149 h 160"/>
              <a:gd name="T10" fmla="*/ 72 w 75"/>
              <a:gd name="T11" fmla="*/ 154 h 160"/>
              <a:gd name="T12" fmla="*/ 70 w 75"/>
              <a:gd name="T13" fmla="*/ 156 h 160"/>
              <a:gd name="T14" fmla="*/ 64 w 75"/>
              <a:gd name="T15" fmla="*/ 160 h 160"/>
              <a:gd name="T16" fmla="*/ 61 w 75"/>
              <a:gd name="T17" fmla="*/ 160 h 160"/>
              <a:gd name="T18" fmla="*/ 57 w 75"/>
              <a:gd name="T19" fmla="*/ 158 h 160"/>
              <a:gd name="T20" fmla="*/ 53 w 75"/>
              <a:gd name="T21" fmla="*/ 156 h 160"/>
              <a:gd name="T22" fmla="*/ 51 w 75"/>
              <a:gd name="T23" fmla="*/ 151 h 160"/>
              <a:gd name="T24" fmla="*/ 49 w 75"/>
              <a:gd name="T25" fmla="*/ 143 h 160"/>
              <a:gd name="T26" fmla="*/ 46 w 75"/>
              <a:gd name="T27" fmla="*/ 136 h 160"/>
              <a:gd name="T28" fmla="*/ 44 w 75"/>
              <a:gd name="T29" fmla="*/ 130 h 160"/>
              <a:gd name="T30" fmla="*/ 40 w 75"/>
              <a:gd name="T31" fmla="*/ 123 h 160"/>
              <a:gd name="T32" fmla="*/ 38 w 75"/>
              <a:gd name="T33" fmla="*/ 116 h 160"/>
              <a:gd name="T34" fmla="*/ 35 w 75"/>
              <a:gd name="T35" fmla="*/ 110 h 160"/>
              <a:gd name="T36" fmla="*/ 33 w 75"/>
              <a:gd name="T37" fmla="*/ 103 h 160"/>
              <a:gd name="T38" fmla="*/ 31 w 75"/>
              <a:gd name="T39" fmla="*/ 97 h 160"/>
              <a:gd name="T40" fmla="*/ 29 w 75"/>
              <a:gd name="T41" fmla="*/ 92 h 160"/>
              <a:gd name="T42" fmla="*/ 26 w 75"/>
              <a:gd name="T43" fmla="*/ 86 h 160"/>
              <a:gd name="T44" fmla="*/ 24 w 75"/>
              <a:gd name="T45" fmla="*/ 79 h 160"/>
              <a:gd name="T46" fmla="*/ 22 w 75"/>
              <a:gd name="T47" fmla="*/ 72 h 160"/>
              <a:gd name="T48" fmla="*/ 18 w 75"/>
              <a:gd name="T49" fmla="*/ 66 h 160"/>
              <a:gd name="T50" fmla="*/ 16 w 75"/>
              <a:gd name="T51" fmla="*/ 57 h 160"/>
              <a:gd name="T52" fmla="*/ 13 w 75"/>
              <a:gd name="T53" fmla="*/ 49 h 160"/>
              <a:gd name="T54" fmla="*/ 11 w 75"/>
              <a:gd name="T55" fmla="*/ 44 h 160"/>
              <a:gd name="T56" fmla="*/ 9 w 75"/>
              <a:gd name="T57" fmla="*/ 38 h 160"/>
              <a:gd name="T58" fmla="*/ 7 w 75"/>
              <a:gd name="T59" fmla="*/ 31 h 160"/>
              <a:gd name="T60" fmla="*/ 3 w 75"/>
              <a:gd name="T61" fmla="*/ 24 h 160"/>
              <a:gd name="T62" fmla="*/ 2 w 75"/>
              <a:gd name="T63" fmla="*/ 18 h 160"/>
              <a:gd name="T64" fmla="*/ 0 w 75"/>
              <a:gd name="T65" fmla="*/ 11 h 160"/>
              <a:gd name="T66" fmla="*/ 3 w 75"/>
              <a:gd name="T67" fmla="*/ 7 h 160"/>
              <a:gd name="T68" fmla="*/ 7 w 75"/>
              <a:gd name="T69" fmla="*/ 5 h 160"/>
              <a:gd name="T70" fmla="*/ 11 w 75"/>
              <a:gd name="T71" fmla="*/ 2 h 160"/>
              <a:gd name="T72" fmla="*/ 15 w 75"/>
              <a:gd name="T73" fmla="*/ 2 h 160"/>
              <a:gd name="T74" fmla="*/ 18 w 75"/>
              <a:gd name="T75" fmla="*/ 0 h 160"/>
              <a:gd name="T76" fmla="*/ 22 w 75"/>
              <a:gd name="T77" fmla="*/ 2 h 160"/>
              <a:gd name="T78" fmla="*/ 24 w 75"/>
              <a:gd name="T79" fmla="*/ 5 h 160"/>
              <a:gd name="T80" fmla="*/ 26 w 75"/>
              <a:gd name="T81" fmla="*/ 13 h 160"/>
              <a:gd name="T82" fmla="*/ 27 w 75"/>
              <a:gd name="T83" fmla="*/ 20 h 160"/>
              <a:gd name="T84" fmla="*/ 31 w 75"/>
              <a:gd name="T85" fmla="*/ 26 h 160"/>
              <a:gd name="T86" fmla="*/ 33 w 75"/>
              <a:gd name="T87" fmla="*/ 31 h 160"/>
              <a:gd name="T88" fmla="*/ 35 w 75"/>
              <a:gd name="T89" fmla="*/ 38 h 160"/>
              <a:gd name="T90" fmla="*/ 38 w 75"/>
              <a:gd name="T91" fmla="*/ 46 h 160"/>
              <a:gd name="T92" fmla="*/ 40 w 75"/>
              <a:gd name="T93" fmla="*/ 53 h 160"/>
              <a:gd name="T94" fmla="*/ 44 w 75"/>
              <a:gd name="T95" fmla="*/ 59 h 160"/>
              <a:gd name="T96" fmla="*/ 46 w 75"/>
              <a:gd name="T97" fmla="*/ 66 h 160"/>
              <a:gd name="T98" fmla="*/ 48 w 75"/>
              <a:gd name="T99" fmla="*/ 73 h 160"/>
              <a:gd name="T100" fmla="*/ 51 w 75"/>
              <a:gd name="T101" fmla="*/ 77 h 160"/>
              <a:gd name="T102" fmla="*/ 53 w 75"/>
              <a:gd name="T103" fmla="*/ 83 h 160"/>
              <a:gd name="T104" fmla="*/ 57 w 75"/>
              <a:gd name="T105" fmla="*/ 92 h 160"/>
              <a:gd name="T106" fmla="*/ 61 w 75"/>
              <a:gd name="T107" fmla="*/ 99 h 160"/>
              <a:gd name="T108" fmla="*/ 64 w 75"/>
              <a:gd name="T109" fmla="*/ 106 h 160"/>
              <a:gd name="T110" fmla="*/ 66 w 75"/>
              <a:gd name="T111" fmla="*/ 112 h 160"/>
              <a:gd name="T112" fmla="*/ 68 w 75"/>
              <a:gd name="T113" fmla="*/ 117 h 160"/>
              <a:gd name="T114" fmla="*/ 70 w 75"/>
              <a:gd name="T115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5" h="160">
                <a:moveTo>
                  <a:pt x="70" y="123"/>
                </a:moveTo>
                <a:lnTo>
                  <a:pt x="72" y="129"/>
                </a:lnTo>
                <a:lnTo>
                  <a:pt x="73" y="136"/>
                </a:lnTo>
                <a:lnTo>
                  <a:pt x="75" y="141"/>
                </a:lnTo>
                <a:lnTo>
                  <a:pt x="75" y="149"/>
                </a:lnTo>
                <a:lnTo>
                  <a:pt x="72" y="154"/>
                </a:lnTo>
                <a:lnTo>
                  <a:pt x="70" y="156"/>
                </a:lnTo>
                <a:lnTo>
                  <a:pt x="64" y="160"/>
                </a:lnTo>
                <a:lnTo>
                  <a:pt x="61" y="160"/>
                </a:lnTo>
                <a:lnTo>
                  <a:pt x="57" y="158"/>
                </a:lnTo>
                <a:lnTo>
                  <a:pt x="53" y="156"/>
                </a:lnTo>
                <a:lnTo>
                  <a:pt x="51" y="151"/>
                </a:lnTo>
                <a:lnTo>
                  <a:pt x="49" y="143"/>
                </a:lnTo>
                <a:lnTo>
                  <a:pt x="46" y="136"/>
                </a:lnTo>
                <a:lnTo>
                  <a:pt x="44" y="130"/>
                </a:lnTo>
                <a:lnTo>
                  <a:pt x="40" y="123"/>
                </a:lnTo>
                <a:lnTo>
                  <a:pt x="38" y="116"/>
                </a:lnTo>
                <a:lnTo>
                  <a:pt x="35" y="110"/>
                </a:lnTo>
                <a:lnTo>
                  <a:pt x="33" y="103"/>
                </a:lnTo>
                <a:lnTo>
                  <a:pt x="31" y="97"/>
                </a:lnTo>
                <a:lnTo>
                  <a:pt x="29" y="92"/>
                </a:lnTo>
                <a:lnTo>
                  <a:pt x="26" y="86"/>
                </a:lnTo>
                <a:lnTo>
                  <a:pt x="24" y="79"/>
                </a:lnTo>
                <a:lnTo>
                  <a:pt x="22" y="72"/>
                </a:lnTo>
                <a:lnTo>
                  <a:pt x="18" y="66"/>
                </a:lnTo>
                <a:lnTo>
                  <a:pt x="16" y="57"/>
                </a:lnTo>
                <a:lnTo>
                  <a:pt x="13" y="49"/>
                </a:lnTo>
                <a:lnTo>
                  <a:pt x="11" y="44"/>
                </a:lnTo>
                <a:lnTo>
                  <a:pt x="9" y="38"/>
                </a:lnTo>
                <a:lnTo>
                  <a:pt x="7" y="31"/>
                </a:lnTo>
                <a:lnTo>
                  <a:pt x="3" y="24"/>
                </a:lnTo>
                <a:lnTo>
                  <a:pt x="2" y="18"/>
                </a:lnTo>
                <a:lnTo>
                  <a:pt x="0" y="11"/>
                </a:lnTo>
                <a:lnTo>
                  <a:pt x="3" y="7"/>
                </a:lnTo>
                <a:lnTo>
                  <a:pt x="7" y="5"/>
                </a:lnTo>
                <a:lnTo>
                  <a:pt x="11" y="2"/>
                </a:lnTo>
                <a:lnTo>
                  <a:pt x="15" y="2"/>
                </a:lnTo>
                <a:lnTo>
                  <a:pt x="18" y="0"/>
                </a:lnTo>
                <a:lnTo>
                  <a:pt x="22" y="2"/>
                </a:lnTo>
                <a:lnTo>
                  <a:pt x="24" y="5"/>
                </a:lnTo>
                <a:lnTo>
                  <a:pt x="26" y="13"/>
                </a:lnTo>
                <a:lnTo>
                  <a:pt x="27" y="20"/>
                </a:lnTo>
                <a:lnTo>
                  <a:pt x="31" y="26"/>
                </a:lnTo>
                <a:lnTo>
                  <a:pt x="33" y="31"/>
                </a:lnTo>
                <a:lnTo>
                  <a:pt x="35" y="38"/>
                </a:lnTo>
                <a:lnTo>
                  <a:pt x="38" y="46"/>
                </a:lnTo>
                <a:lnTo>
                  <a:pt x="40" y="53"/>
                </a:lnTo>
                <a:lnTo>
                  <a:pt x="44" y="59"/>
                </a:lnTo>
                <a:lnTo>
                  <a:pt x="46" y="66"/>
                </a:lnTo>
                <a:lnTo>
                  <a:pt x="48" y="73"/>
                </a:lnTo>
                <a:lnTo>
                  <a:pt x="51" y="77"/>
                </a:lnTo>
                <a:lnTo>
                  <a:pt x="53" y="83"/>
                </a:lnTo>
                <a:lnTo>
                  <a:pt x="57" y="92"/>
                </a:lnTo>
                <a:lnTo>
                  <a:pt x="61" y="99"/>
                </a:lnTo>
                <a:lnTo>
                  <a:pt x="64" y="106"/>
                </a:lnTo>
                <a:lnTo>
                  <a:pt x="66" y="112"/>
                </a:lnTo>
                <a:lnTo>
                  <a:pt x="68" y="117"/>
                </a:lnTo>
                <a:lnTo>
                  <a:pt x="70" y="123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42" name="Freeform 198"/>
          <p:cNvSpPr>
            <a:spLocks/>
          </p:cNvSpPr>
          <p:nvPr/>
        </p:nvSpPr>
        <p:spPr bwMode="auto">
          <a:xfrm>
            <a:off x="7994650" y="3808413"/>
            <a:ext cx="61913" cy="127000"/>
          </a:xfrm>
          <a:custGeom>
            <a:avLst/>
            <a:gdLst>
              <a:gd name="T0" fmla="*/ 70 w 75"/>
              <a:gd name="T1" fmla="*/ 123 h 160"/>
              <a:gd name="T2" fmla="*/ 72 w 75"/>
              <a:gd name="T3" fmla="*/ 129 h 160"/>
              <a:gd name="T4" fmla="*/ 73 w 75"/>
              <a:gd name="T5" fmla="*/ 136 h 160"/>
              <a:gd name="T6" fmla="*/ 75 w 75"/>
              <a:gd name="T7" fmla="*/ 141 h 160"/>
              <a:gd name="T8" fmla="*/ 75 w 75"/>
              <a:gd name="T9" fmla="*/ 149 h 160"/>
              <a:gd name="T10" fmla="*/ 72 w 75"/>
              <a:gd name="T11" fmla="*/ 154 h 160"/>
              <a:gd name="T12" fmla="*/ 70 w 75"/>
              <a:gd name="T13" fmla="*/ 156 h 160"/>
              <a:gd name="T14" fmla="*/ 64 w 75"/>
              <a:gd name="T15" fmla="*/ 160 h 160"/>
              <a:gd name="T16" fmla="*/ 61 w 75"/>
              <a:gd name="T17" fmla="*/ 160 h 160"/>
              <a:gd name="T18" fmla="*/ 57 w 75"/>
              <a:gd name="T19" fmla="*/ 158 h 160"/>
              <a:gd name="T20" fmla="*/ 53 w 75"/>
              <a:gd name="T21" fmla="*/ 156 h 160"/>
              <a:gd name="T22" fmla="*/ 51 w 75"/>
              <a:gd name="T23" fmla="*/ 151 h 160"/>
              <a:gd name="T24" fmla="*/ 49 w 75"/>
              <a:gd name="T25" fmla="*/ 143 h 160"/>
              <a:gd name="T26" fmla="*/ 46 w 75"/>
              <a:gd name="T27" fmla="*/ 136 h 160"/>
              <a:gd name="T28" fmla="*/ 44 w 75"/>
              <a:gd name="T29" fmla="*/ 130 h 160"/>
              <a:gd name="T30" fmla="*/ 40 w 75"/>
              <a:gd name="T31" fmla="*/ 123 h 160"/>
              <a:gd name="T32" fmla="*/ 38 w 75"/>
              <a:gd name="T33" fmla="*/ 116 h 160"/>
              <a:gd name="T34" fmla="*/ 35 w 75"/>
              <a:gd name="T35" fmla="*/ 110 h 160"/>
              <a:gd name="T36" fmla="*/ 33 w 75"/>
              <a:gd name="T37" fmla="*/ 103 h 160"/>
              <a:gd name="T38" fmla="*/ 31 w 75"/>
              <a:gd name="T39" fmla="*/ 97 h 160"/>
              <a:gd name="T40" fmla="*/ 29 w 75"/>
              <a:gd name="T41" fmla="*/ 92 h 160"/>
              <a:gd name="T42" fmla="*/ 26 w 75"/>
              <a:gd name="T43" fmla="*/ 86 h 160"/>
              <a:gd name="T44" fmla="*/ 24 w 75"/>
              <a:gd name="T45" fmla="*/ 79 h 160"/>
              <a:gd name="T46" fmla="*/ 22 w 75"/>
              <a:gd name="T47" fmla="*/ 72 h 160"/>
              <a:gd name="T48" fmla="*/ 18 w 75"/>
              <a:gd name="T49" fmla="*/ 66 h 160"/>
              <a:gd name="T50" fmla="*/ 16 w 75"/>
              <a:gd name="T51" fmla="*/ 57 h 160"/>
              <a:gd name="T52" fmla="*/ 13 w 75"/>
              <a:gd name="T53" fmla="*/ 49 h 160"/>
              <a:gd name="T54" fmla="*/ 11 w 75"/>
              <a:gd name="T55" fmla="*/ 44 h 160"/>
              <a:gd name="T56" fmla="*/ 9 w 75"/>
              <a:gd name="T57" fmla="*/ 38 h 160"/>
              <a:gd name="T58" fmla="*/ 7 w 75"/>
              <a:gd name="T59" fmla="*/ 31 h 160"/>
              <a:gd name="T60" fmla="*/ 3 w 75"/>
              <a:gd name="T61" fmla="*/ 24 h 160"/>
              <a:gd name="T62" fmla="*/ 2 w 75"/>
              <a:gd name="T63" fmla="*/ 18 h 160"/>
              <a:gd name="T64" fmla="*/ 0 w 75"/>
              <a:gd name="T65" fmla="*/ 11 h 160"/>
              <a:gd name="T66" fmla="*/ 3 w 75"/>
              <a:gd name="T67" fmla="*/ 7 h 160"/>
              <a:gd name="T68" fmla="*/ 7 w 75"/>
              <a:gd name="T69" fmla="*/ 5 h 160"/>
              <a:gd name="T70" fmla="*/ 11 w 75"/>
              <a:gd name="T71" fmla="*/ 2 h 160"/>
              <a:gd name="T72" fmla="*/ 15 w 75"/>
              <a:gd name="T73" fmla="*/ 2 h 160"/>
              <a:gd name="T74" fmla="*/ 18 w 75"/>
              <a:gd name="T75" fmla="*/ 0 h 160"/>
              <a:gd name="T76" fmla="*/ 22 w 75"/>
              <a:gd name="T77" fmla="*/ 2 h 160"/>
              <a:gd name="T78" fmla="*/ 24 w 75"/>
              <a:gd name="T79" fmla="*/ 5 h 160"/>
              <a:gd name="T80" fmla="*/ 26 w 75"/>
              <a:gd name="T81" fmla="*/ 13 h 160"/>
              <a:gd name="T82" fmla="*/ 27 w 75"/>
              <a:gd name="T83" fmla="*/ 20 h 160"/>
              <a:gd name="T84" fmla="*/ 31 w 75"/>
              <a:gd name="T85" fmla="*/ 26 h 160"/>
              <a:gd name="T86" fmla="*/ 33 w 75"/>
              <a:gd name="T87" fmla="*/ 31 h 160"/>
              <a:gd name="T88" fmla="*/ 35 w 75"/>
              <a:gd name="T89" fmla="*/ 38 h 160"/>
              <a:gd name="T90" fmla="*/ 38 w 75"/>
              <a:gd name="T91" fmla="*/ 46 h 160"/>
              <a:gd name="T92" fmla="*/ 40 w 75"/>
              <a:gd name="T93" fmla="*/ 53 h 160"/>
              <a:gd name="T94" fmla="*/ 44 w 75"/>
              <a:gd name="T95" fmla="*/ 59 h 160"/>
              <a:gd name="T96" fmla="*/ 46 w 75"/>
              <a:gd name="T97" fmla="*/ 66 h 160"/>
              <a:gd name="T98" fmla="*/ 48 w 75"/>
              <a:gd name="T99" fmla="*/ 73 h 160"/>
              <a:gd name="T100" fmla="*/ 51 w 75"/>
              <a:gd name="T101" fmla="*/ 77 h 160"/>
              <a:gd name="T102" fmla="*/ 53 w 75"/>
              <a:gd name="T103" fmla="*/ 83 h 160"/>
              <a:gd name="T104" fmla="*/ 57 w 75"/>
              <a:gd name="T105" fmla="*/ 92 h 160"/>
              <a:gd name="T106" fmla="*/ 61 w 75"/>
              <a:gd name="T107" fmla="*/ 99 h 160"/>
              <a:gd name="T108" fmla="*/ 64 w 75"/>
              <a:gd name="T109" fmla="*/ 106 h 160"/>
              <a:gd name="T110" fmla="*/ 66 w 75"/>
              <a:gd name="T111" fmla="*/ 112 h 160"/>
              <a:gd name="T112" fmla="*/ 68 w 75"/>
              <a:gd name="T113" fmla="*/ 117 h 160"/>
              <a:gd name="T114" fmla="*/ 70 w 75"/>
              <a:gd name="T115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5" h="160">
                <a:moveTo>
                  <a:pt x="70" y="123"/>
                </a:moveTo>
                <a:lnTo>
                  <a:pt x="72" y="129"/>
                </a:lnTo>
                <a:lnTo>
                  <a:pt x="73" y="136"/>
                </a:lnTo>
                <a:lnTo>
                  <a:pt x="75" y="141"/>
                </a:lnTo>
                <a:lnTo>
                  <a:pt x="75" y="149"/>
                </a:lnTo>
                <a:lnTo>
                  <a:pt x="72" y="154"/>
                </a:lnTo>
                <a:lnTo>
                  <a:pt x="70" y="156"/>
                </a:lnTo>
                <a:lnTo>
                  <a:pt x="64" y="160"/>
                </a:lnTo>
                <a:lnTo>
                  <a:pt x="61" y="160"/>
                </a:lnTo>
                <a:lnTo>
                  <a:pt x="57" y="158"/>
                </a:lnTo>
                <a:lnTo>
                  <a:pt x="53" y="156"/>
                </a:lnTo>
                <a:lnTo>
                  <a:pt x="51" y="151"/>
                </a:lnTo>
                <a:lnTo>
                  <a:pt x="49" y="143"/>
                </a:lnTo>
                <a:lnTo>
                  <a:pt x="46" y="136"/>
                </a:lnTo>
                <a:lnTo>
                  <a:pt x="44" y="130"/>
                </a:lnTo>
                <a:lnTo>
                  <a:pt x="40" y="123"/>
                </a:lnTo>
                <a:lnTo>
                  <a:pt x="38" y="116"/>
                </a:lnTo>
                <a:lnTo>
                  <a:pt x="35" y="110"/>
                </a:lnTo>
                <a:lnTo>
                  <a:pt x="33" y="103"/>
                </a:lnTo>
                <a:lnTo>
                  <a:pt x="31" y="97"/>
                </a:lnTo>
                <a:lnTo>
                  <a:pt x="29" y="92"/>
                </a:lnTo>
                <a:lnTo>
                  <a:pt x="26" y="86"/>
                </a:lnTo>
                <a:lnTo>
                  <a:pt x="24" y="79"/>
                </a:lnTo>
                <a:lnTo>
                  <a:pt x="22" y="72"/>
                </a:lnTo>
                <a:lnTo>
                  <a:pt x="18" y="66"/>
                </a:lnTo>
                <a:lnTo>
                  <a:pt x="16" y="57"/>
                </a:lnTo>
                <a:lnTo>
                  <a:pt x="13" y="49"/>
                </a:lnTo>
                <a:lnTo>
                  <a:pt x="11" y="44"/>
                </a:lnTo>
                <a:lnTo>
                  <a:pt x="9" y="38"/>
                </a:lnTo>
                <a:lnTo>
                  <a:pt x="7" y="31"/>
                </a:lnTo>
                <a:lnTo>
                  <a:pt x="3" y="24"/>
                </a:lnTo>
                <a:lnTo>
                  <a:pt x="2" y="18"/>
                </a:lnTo>
                <a:lnTo>
                  <a:pt x="0" y="11"/>
                </a:lnTo>
                <a:lnTo>
                  <a:pt x="3" y="7"/>
                </a:lnTo>
                <a:lnTo>
                  <a:pt x="7" y="5"/>
                </a:lnTo>
                <a:lnTo>
                  <a:pt x="11" y="2"/>
                </a:lnTo>
                <a:lnTo>
                  <a:pt x="15" y="2"/>
                </a:lnTo>
                <a:lnTo>
                  <a:pt x="18" y="0"/>
                </a:lnTo>
                <a:lnTo>
                  <a:pt x="22" y="2"/>
                </a:lnTo>
                <a:lnTo>
                  <a:pt x="24" y="5"/>
                </a:lnTo>
                <a:lnTo>
                  <a:pt x="26" y="13"/>
                </a:lnTo>
                <a:lnTo>
                  <a:pt x="27" y="20"/>
                </a:lnTo>
                <a:lnTo>
                  <a:pt x="31" y="26"/>
                </a:lnTo>
                <a:lnTo>
                  <a:pt x="33" y="31"/>
                </a:lnTo>
                <a:lnTo>
                  <a:pt x="35" y="38"/>
                </a:lnTo>
                <a:lnTo>
                  <a:pt x="38" y="46"/>
                </a:lnTo>
                <a:lnTo>
                  <a:pt x="40" y="53"/>
                </a:lnTo>
                <a:lnTo>
                  <a:pt x="44" y="59"/>
                </a:lnTo>
                <a:lnTo>
                  <a:pt x="46" y="66"/>
                </a:lnTo>
                <a:lnTo>
                  <a:pt x="48" y="73"/>
                </a:lnTo>
                <a:lnTo>
                  <a:pt x="51" y="77"/>
                </a:lnTo>
                <a:lnTo>
                  <a:pt x="53" y="83"/>
                </a:lnTo>
                <a:lnTo>
                  <a:pt x="57" y="92"/>
                </a:lnTo>
                <a:lnTo>
                  <a:pt x="61" y="99"/>
                </a:lnTo>
                <a:lnTo>
                  <a:pt x="64" y="106"/>
                </a:lnTo>
                <a:lnTo>
                  <a:pt x="66" y="112"/>
                </a:lnTo>
                <a:lnTo>
                  <a:pt x="68" y="117"/>
                </a:lnTo>
                <a:lnTo>
                  <a:pt x="70" y="12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43" name="Freeform 199"/>
          <p:cNvSpPr>
            <a:spLocks/>
          </p:cNvSpPr>
          <p:nvPr/>
        </p:nvSpPr>
        <p:spPr bwMode="auto">
          <a:xfrm>
            <a:off x="7975600" y="4010025"/>
            <a:ext cx="11113" cy="68263"/>
          </a:xfrm>
          <a:custGeom>
            <a:avLst/>
            <a:gdLst>
              <a:gd name="T0" fmla="*/ 2 w 13"/>
              <a:gd name="T1" fmla="*/ 0 h 86"/>
              <a:gd name="T2" fmla="*/ 13 w 13"/>
              <a:gd name="T3" fmla="*/ 1 h 86"/>
              <a:gd name="T4" fmla="*/ 11 w 13"/>
              <a:gd name="T5" fmla="*/ 86 h 86"/>
              <a:gd name="T6" fmla="*/ 9 w 13"/>
              <a:gd name="T7" fmla="*/ 86 h 86"/>
              <a:gd name="T8" fmla="*/ 7 w 13"/>
              <a:gd name="T9" fmla="*/ 86 h 86"/>
              <a:gd name="T10" fmla="*/ 7 w 13"/>
              <a:gd name="T11" fmla="*/ 86 h 86"/>
              <a:gd name="T12" fmla="*/ 5 w 13"/>
              <a:gd name="T13" fmla="*/ 84 h 86"/>
              <a:gd name="T14" fmla="*/ 4 w 13"/>
              <a:gd name="T15" fmla="*/ 84 h 86"/>
              <a:gd name="T16" fmla="*/ 4 w 13"/>
              <a:gd name="T17" fmla="*/ 84 h 86"/>
              <a:gd name="T18" fmla="*/ 2 w 13"/>
              <a:gd name="T19" fmla="*/ 82 h 86"/>
              <a:gd name="T20" fmla="*/ 0 w 13"/>
              <a:gd name="T21" fmla="*/ 79 h 86"/>
              <a:gd name="T22" fmla="*/ 2 w 13"/>
              <a:gd name="T23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" h="86">
                <a:moveTo>
                  <a:pt x="2" y="0"/>
                </a:moveTo>
                <a:lnTo>
                  <a:pt x="13" y="1"/>
                </a:lnTo>
                <a:lnTo>
                  <a:pt x="11" y="86"/>
                </a:lnTo>
                <a:lnTo>
                  <a:pt x="9" y="86"/>
                </a:lnTo>
                <a:lnTo>
                  <a:pt x="7" y="86"/>
                </a:lnTo>
                <a:lnTo>
                  <a:pt x="7" y="86"/>
                </a:lnTo>
                <a:lnTo>
                  <a:pt x="5" y="84"/>
                </a:lnTo>
                <a:lnTo>
                  <a:pt x="4" y="84"/>
                </a:lnTo>
                <a:lnTo>
                  <a:pt x="4" y="84"/>
                </a:lnTo>
                <a:lnTo>
                  <a:pt x="2" y="82"/>
                </a:lnTo>
                <a:lnTo>
                  <a:pt x="0" y="79"/>
                </a:lnTo>
                <a:lnTo>
                  <a:pt x="2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44" name="Freeform 200"/>
          <p:cNvSpPr>
            <a:spLocks/>
          </p:cNvSpPr>
          <p:nvPr/>
        </p:nvSpPr>
        <p:spPr bwMode="auto">
          <a:xfrm>
            <a:off x="7975600" y="4010025"/>
            <a:ext cx="11113" cy="68263"/>
          </a:xfrm>
          <a:custGeom>
            <a:avLst/>
            <a:gdLst>
              <a:gd name="T0" fmla="*/ 2 w 13"/>
              <a:gd name="T1" fmla="*/ 0 h 86"/>
              <a:gd name="T2" fmla="*/ 13 w 13"/>
              <a:gd name="T3" fmla="*/ 1 h 86"/>
              <a:gd name="T4" fmla="*/ 11 w 13"/>
              <a:gd name="T5" fmla="*/ 86 h 86"/>
              <a:gd name="T6" fmla="*/ 9 w 13"/>
              <a:gd name="T7" fmla="*/ 86 h 86"/>
              <a:gd name="T8" fmla="*/ 7 w 13"/>
              <a:gd name="T9" fmla="*/ 86 h 86"/>
              <a:gd name="T10" fmla="*/ 7 w 13"/>
              <a:gd name="T11" fmla="*/ 86 h 86"/>
              <a:gd name="T12" fmla="*/ 5 w 13"/>
              <a:gd name="T13" fmla="*/ 84 h 86"/>
              <a:gd name="T14" fmla="*/ 4 w 13"/>
              <a:gd name="T15" fmla="*/ 84 h 86"/>
              <a:gd name="T16" fmla="*/ 4 w 13"/>
              <a:gd name="T17" fmla="*/ 84 h 86"/>
              <a:gd name="T18" fmla="*/ 2 w 13"/>
              <a:gd name="T19" fmla="*/ 82 h 86"/>
              <a:gd name="T20" fmla="*/ 0 w 13"/>
              <a:gd name="T21" fmla="*/ 79 h 86"/>
              <a:gd name="T22" fmla="*/ 2 w 13"/>
              <a:gd name="T23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" h="86">
                <a:moveTo>
                  <a:pt x="2" y="0"/>
                </a:moveTo>
                <a:lnTo>
                  <a:pt x="13" y="1"/>
                </a:lnTo>
                <a:lnTo>
                  <a:pt x="11" y="86"/>
                </a:lnTo>
                <a:lnTo>
                  <a:pt x="9" y="86"/>
                </a:lnTo>
                <a:lnTo>
                  <a:pt x="7" y="86"/>
                </a:lnTo>
                <a:lnTo>
                  <a:pt x="7" y="86"/>
                </a:lnTo>
                <a:lnTo>
                  <a:pt x="5" y="84"/>
                </a:lnTo>
                <a:lnTo>
                  <a:pt x="4" y="84"/>
                </a:lnTo>
                <a:lnTo>
                  <a:pt x="4" y="84"/>
                </a:lnTo>
                <a:lnTo>
                  <a:pt x="2" y="82"/>
                </a:lnTo>
                <a:lnTo>
                  <a:pt x="0" y="79"/>
                </a:lnTo>
                <a:lnTo>
                  <a:pt x="2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45" name="Freeform 201"/>
          <p:cNvSpPr>
            <a:spLocks/>
          </p:cNvSpPr>
          <p:nvPr/>
        </p:nvSpPr>
        <p:spPr bwMode="auto">
          <a:xfrm>
            <a:off x="7975600" y="4065588"/>
            <a:ext cx="11113" cy="93662"/>
          </a:xfrm>
          <a:custGeom>
            <a:avLst/>
            <a:gdLst>
              <a:gd name="T0" fmla="*/ 0 w 11"/>
              <a:gd name="T1" fmla="*/ 0 h 118"/>
              <a:gd name="T2" fmla="*/ 11 w 11"/>
              <a:gd name="T3" fmla="*/ 4 h 118"/>
              <a:gd name="T4" fmla="*/ 9 w 11"/>
              <a:gd name="T5" fmla="*/ 118 h 118"/>
              <a:gd name="T6" fmla="*/ 9 w 11"/>
              <a:gd name="T7" fmla="*/ 118 h 118"/>
              <a:gd name="T8" fmla="*/ 7 w 11"/>
              <a:gd name="T9" fmla="*/ 118 h 118"/>
              <a:gd name="T10" fmla="*/ 7 w 11"/>
              <a:gd name="T11" fmla="*/ 118 h 118"/>
              <a:gd name="T12" fmla="*/ 5 w 11"/>
              <a:gd name="T13" fmla="*/ 116 h 118"/>
              <a:gd name="T14" fmla="*/ 4 w 11"/>
              <a:gd name="T15" fmla="*/ 116 h 118"/>
              <a:gd name="T16" fmla="*/ 4 w 11"/>
              <a:gd name="T17" fmla="*/ 114 h 118"/>
              <a:gd name="T18" fmla="*/ 2 w 11"/>
              <a:gd name="T19" fmla="*/ 113 h 118"/>
              <a:gd name="T20" fmla="*/ 0 w 11"/>
              <a:gd name="T21" fmla="*/ 107 h 118"/>
              <a:gd name="T22" fmla="*/ 0 w 11"/>
              <a:gd name="T23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" h="118">
                <a:moveTo>
                  <a:pt x="0" y="0"/>
                </a:moveTo>
                <a:lnTo>
                  <a:pt x="11" y="4"/>
                </a:lnTo>
                <a:lnTo>
                  <a:pt x="9" y="118"/>
                </a:lnTo>
                <a:lnTo>
                  <a:pt x="9" y="118"/>
                </a:lnTo>
                <a:lnTo>
                  <a:pt x="7" y="118"/>
                </a:lnTo>
                <a:lnTo>
                  <a:pt x="7" y="118"/>
                </a:lnTo>
                <a:lnTo>
                  <a:pt x="5" y="116"/>
                </a:lnTo>
                <a:lnTo>
                  <a:pt x="4" y="116"/>
                </a:lnTo>
                <a:lnTo>
                  <a:pt x="4" y="114"/>
                </a:lnTo>
                <a:lnTo>
                  <a:pt x="2" y="113"/>
                </a:lnTo>
                <a:lnTo>
                  <a:pt x="0" y="107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46" name="Freeform 202"/>
          <p:cNvSpPr>
            <a:spLocks/>
          </p:cNvSpPr>
          <p:nvPr/>
        </p:nvSpPr>
        <p:spPr bwMode="auto">
          <a:xfrm>
            <a:off x="7975600" y="4065588"/>
            <a:ext cx="11113" cy="93662"/>
          </a:xfrm>
          <a:custGeom>
            <a:avLst/>
            <a:gdLst>
              <a:gd name="T0" fmla="*/ 0 w 11"/>
              <a:gd name="T1" fmla="*/ 0 h 118"/>
              <a:gd name="T2" fmla="*/ 11 w 11"/>
              <a:gd name="T3" fmla="*/ 4 h 118"/>
              <a:gd name="T4" fmla="*/ 9 w 11"/>
              <a:gd name="T5" fmla="*/ 118 h 118"/>
              <a:gd name="T6" fmla="*/ 9 w 11"/>
              <a:gd name="T7" fmla="*/ 118 h 118"/>
              <a:gd name="T8" fmla="*/ 7 w 11"/>
              <a:gd name="T9" fmla="*/ 118 h 118"/>
              <a:gd name="T10" fmla="*/ 7 w 11"/>
              <a:gd name="T11" fmla="*/ 118 h 118"/>
              <a:gd name="T12" fmla="*/ 5 w 11"/>
              <a:gd name="T13" fmla="*/ 116 h 118"/>
              <a:gd name="T14" fmla="*/ 4 w 11"/>
              <a:gd name="T15" fmla="*/ 116 h 118"/>
              <a:gd name="T16" fmla="*/ 4 w 11"/>
              <a:gd name="T17" fmla="*/ 114 h 118"/>
              <a:gd name="T18" fmla="*/ 2 w 11"/>
              <a:gd name="T19" fmla="*/ 113 h 118"/>
              <a:gd name="T20" fmla="*/ 0 w 11"/>
              <a:gd name="T21" fmla="*/ 107 h 118"/>
              <a:gd name="T22" fmla="*/ 0 w 11"/>
              <a:gd name="T23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" h="118">
                <a:moveTo>
                  <a:pt x="0" y="0"/>
                </a:moveTo>
                <a:lnTo>
                  <a:pt x="11" y="4"/>
                </a:lnTo>
                <a:lnTo>
                  <a:pt x="9" y="118"/>
                </a:lnTo>
                <a:lnTo>
                  <a:pt x="9" y="118"/>
                </a:lnTo>
                <a:lnTo>
                  <a:pt x="7" y="118"/>
                </a:lnTo>
                <a:lnTo>
                  <a:pt x="7" y="118"/>
                </a:lnTo>
                <a:lnTo>
                  <a:pt x="5" y="116"/>
                </a:lnTo>
                <a:lnTo>
                  <a:pt x="4" y="116"/>
                </a:lnTo>
                <a:lnTo>
                  <a:pt x="4" y="114"/>
                </a:lnTo>
                <a:lnTo>
                  <a:pt x="2" y="113"/>
                </a:lnTo>
                <a:lnTo>
                  <a:pt x="0" y="107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47" name="Freeform 203"/>
          <p:cNvSpPr>
            <a:spLocks/>
          </p:cNvSpPr>
          <p:nvPr/>
        </p:nvSpPr>
        <p:spPr bwMode="auto">
          <a:xfrm>
            <a:off x="7866063" y="3930650"/>
            <a:ext cx="26987" cy="82550"/>
          </a:xfrm>
          <a:custGeom>
            <a:avLst/>
            <a:gdLst>
              <a:gd name="T0" fmla="*/ 24 w 35"/>
              <a:gd name="T1" fmla="*/ 8 h 103"/>
              <a:gd name="T2" fmla="*/ 22 w 35"/>
              <a:gd name="T3" fmla="*/ 13 h 103"/>
              <a:gd name="T4" fmla="*/ 20 w 35"/>
              <a:gd name="T5" fmla="*/ 17 h 103"/>
              <a:gd name="T6" fmla="*/ 20 w 35"/>
              <a:gd name="T7" fmla="*/ 22 h 103"/>
              <a:gd name="T8" fmla="*/ 19 w 35"/>
              <a:gd name="T9" fmla="*/ 28 h 103"/>
              <a:gd name="T10" fmla="*/ 17 w 35"/>
              <a:gd name="T11" fmla="*/ 33 h 103"/>
              <a:gd name="T12" fmla="*/ 17 w 35"/>
              <a:gd name="T13" fmla="*/ 37 h 103"/>
              <a:gd name="T14" fmla="*/ 17 w 35"/>
              <a:gd name="T15" fmla="*/ 43 h 103"/>
              <a:gd name="T16" fmla="*/ 15 w 35"/>
              <a:gd name="T17" fmla="*/ 46 h 103"/>
              <a:gd name="T18" fmla="*/ 15 w 35"/>
              <a:gd name="T19" fmla="*/ 52 h 103"/>
              <a:gd name="T20" fmla="*/ 13 w 35"/>
              <a:gd name="T21" fmla="*/ 55 h 103"/>
              <a:gd name="T22" fmla="*/ 11 w 35"/>
              <a:gd name="T23" fmla="*/ 61 h 103"/>
              <a:gd name="T24" fmla="*/ 11 w 35"/>
              <a:gd name="T25" fmla="*/ 65 h 103"/>
              <a:gd name="T26" fmla="*/ 11 w 35"/>
              <a:gd name="T27" fmla="*/ 70 h 103"/>
              <a:gd name="T28" fmla="*/ 9 w 35"/>
              <a:gd name="T29" fmla="*/ 74 h 103"/>
              <a:gd name="T30" fmla="*/ 9 w 35"/>
              <a:gd name="T31" fmla="*/ 79 h 103"/>
              <a:gd name="T32" fmla="*/ 9 w 35"/>
              <a:gd name="T33" fmla="*/ 85 h 103"/>
              <a:gd name="T34" fmla="*/ 7 w 35"/>
              <a:gd name="T35" fmla="*/ 89 h 103"/>
              <a:gd name="T36" fmla="*/ 6 w 35"/>
              <a:gd name="T37" fmla="*/ 94 h 103"/>
              <a:gd name="T38" fmla="*/ 4 w 35"/>
              <a:gd name="T39" fmla="*/ 98 h 103"/>
              <a:gd name="T40" fmla="*/ 0 w 35"/>
              <a:gd name="T41" fmla="*/ 103 h 103"/>
              <a:gd name="T42" fmla="*/ 4 w 35"/>
              <a:gd name="T43" fmla="*/ 101 h 103"/>
              <a:gd name="T44" fmla="*/ 7 w 35"/>
              <a:gd name="T45" fmla="*/ 98 h 103"/>
              <a:gd name="T46" fmla="*/ 9 w 35"/>
              <a:gd name="T47" fmla="*/ 92 h 103"/>
              <a:gd name="T48" fmla="*/ 13 w 35"/>
              <a:gd name="T49" fmla="*/ 89 h 103"/>
              <a:gd name="T50" fmla="*/ 15 w 35"/>
              <a:gd name="T51" fmla="*/ 83 h 103"/>
              <a:gd name="T52" fmla="*/ 17 w 35"/>
              <a:gd name="T53" fmla="*/ 79 h 103"/>
              <a:gd name="T54" fmla="*/ 17 w 35"/>
              <a:gd name="T55" fmla="*/ 74 h 103"/>
              <a:gd name="T56" fmla="*/ 19 w 35"/>
              <a:gd name="T57" fmla="*/ 70 h 103"/>
              <a:gd name="T58" fmla="*/ 19 w 35"/>
              <a:gd name="T59" fmla="*/ 65 h 103"/>
              <a:gd name="T60" fmla="*/ 20 w 35"/>
              <a:gd name="T61" fmla="*/ 61 h 103"/>
              <a:gd name="T62" fmla="*/ 20 w 35"/>
              <a:gd name="T63" fmla="*/ 55 h 103"/>
              <a:gd name="T64" fmla="*/ 22 w 35"/>
              <a:gd name="T65" fmla="*/ 52 h 103"/>
              <a:gd name="T66" fmla="*/ 22 w 35"/>
              <a:gd name="T67" fmla="*/ 46 h 103"/>
              <a:gd name="T68" fmla="*/ 24 w 35"/>
              <a:gd name="T69" fmla="*/ 43 h 103"/>
              <a:gd name="T70" fmla="*/ 26 w 35"/>
              <a:gd name="T71" fmla="*/ 37 h 103"/>
              <a:gd name="T72" fmla="*/ 28 w 35"/>
              <a:gd name="T73" fmla="*/ 33 h 103"/>
              <a:gd name="T74" fmla="*/ 28 w 35"/>
              <a:gd name="T75" fmla="*/ 26 h 103"/>
              <a:gd name="T76" fmla="*/ 30 w 35"/>
              <a:gd name="T77" fmla="*/ 20 h 103"/>
              <a:gd name="T78" fmla="*/ 31 w 35"/>
              <a:gd name="T79" fmla="*/ 15 h 103"/>
              <a:gd name="T80" fmla="*/ 33 w 35"/>
              <a:gd name="T81" fmla="*/ 9 h 103"/>
              <a:gd name="T82" fmla="*/ 33 w 35"/>
              <a:gd name="T83" fmla="*/ 6 h 103"/>
              <a:gd name="T84" fmla="*/ 35 w 35"/>
              <a:gd name="T85" fmla="*/ 0 h 103"/>
              <a:gd name="T86" fmla="*/ 33 w 35"/>
              <a:gd name="T87" fmla="*/ 0 h 103"/>
              <a:gd name="T88" fmla="*/ 24 w 35"/>
              <a:gd name="T89" fmla="*/ 6 h 103"/>
              <a:gd name="T90" fmla="*/ 24 w 35"/>
              <a:gd name="T91" fmla="*/ 8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5" h="103">
                <a:moveTo>
                  <a:pt x="24" y="8"/>
                </a:moveTo>
                <a:lnTo>
                  <a:pt x="22" y="13"/>
                </a:lnTo>
                <a:lnTo>
                  <a:pt x="20" y="17"/>
                </a:lnTo>
                <a:lnTo>
                  <a:pt x="20" y="22"/>
                </a:lnTo>
                <a:lnTo>
                  <a:pt x="19" y="28"/>
                </a:lnTo>
                <a:lnTo>
                  <a:pt x="17" y="33"/>
                </a:lnTo>
                <a:lnTo>
                  <a:pt x="17" y="37"/>
                </a:lnTo>
                <a:lnTo>
                  <a:pt x="17" y="43"/>
                </a:lnTo>
                <a:lnTo>
                  <a:pt x="15" y="46"/>
                </a:lnTo>
                <a:lnTo>
                  <a:pt x="15" y="52"/>
                </a:lnTo>
                <a:lnTo>
                  <a:pt x="13" y="55"/>
                </a:lnTo>
                <a:lnTo>
                  <a:pt x="11" y="61"/>
                </a:lnTo>
                <a:lnTo>
                  <a:pt x="11" y="65"/>
                </a:lnTo>
                <a:lnTo>
                  <a:pt x="11" y="70"/>
                </a:lnTo>
                <a:lnTo>
                  <a:pt x="9" y="74"/>
                </a:lnTo>
                <a:lnTo>
                  <a:pt x="9" y="79"/>
                </a:lnTo>
                <a:lnTo>
                  <a:pt x="9" y="85"/>
                </a:lnTo>
                <a:lnTo>
                  <a:pt x="7" y="89"/>
                </a:lnTo>
                <a:lnTo>
                  <a:pt x="6" y="94"/>
                </a:lnTo>
                <a:lnTo>
                  <a:pt x="4" y="98"/>
                </a:lnTo>
                <a:lnTo>
                  <a:pt x="0" y="103"/>
                </a:lnTo>
                <a:lnTo>
                  <a:pt x="4" y="101"/>
                </a:lnTo>
                <a:lnTo>
                  <a:pt x="7" y="98"/>
                </a:lnTo>
                <a:lnTo>
                  <a:pt x="9" y="92"/>
                </a:lnTo>
                <a:lnTo>
                  <a:pt x="13" y="89"/>
                </a:lnTo>
                <a:lnTo>
                  <a:pt x="15" y="83"/>
                </a:lnTo>
                <a:lnTo>
                  <a:pt x="17" y="79"/>
                </a:lnTo>
                <a:lnTo>
                  <a:pt x="17" y="74"/>
                </a:lnTo>
                <a:lnTo>
                  <a:pt x="19" y="70"/>
                </a:lnTo>
                <a:lnTo>
                  <a:pt x="19" y="65"/>
                </a:lnTo>
                <a:lnTo>
                  <a:pt x="20" y="61"/>
                </a:lnTo>
                <a:lnTo>
                  <a:pt x="20" y="55"/>
                </a:lnTo>
                <a:lnTo>
                  <a:pt x="22" y="52"/>
                </a:lnTo>
                <a:lnTo>
                  <a:pt x="22" y="46"/>
                </a:lnTo>
                <a:lnTo>
                  <a:pt x="24" y="43"/>
                </a:lnTo>
                <a:lnTo>
                  <a:pt x="26" y="37"/>
                </a:lnTo>
                <a:lnTo>
                  <a:pt x="28" y="33"/>
                </a:lnTo>
                <a:lnTo>
                  <a:pt x="28" y="26"/>
                </a:lnTo>
                <a:lnTo>
                  <a:pt x="30" y="20"/>
                </a:lnTo>
                <a:lnTo>
                  <a:pt x="31" y="15"/>
                </a:lnTo>
                <a:lnTo>
                  <a:pt x="33" y="9"/>
                </a:lnTo>
                <a:lnTo>
                  <a:pt x="33" y="6"/>
                </a:lnTo>
                <a:lnTo>
                  <a:pt x="35" y="0"/>
                </a:lnTo>
                <a:lnTo>
                  <a:pt x="33" y="0"/>
                </a:lnTo>
                <a:lnTo>
                  <a:pt x="24" y="6"/>
                </a:lnTo>
                <a:lnTo>
                  <a:pt x="24" y="8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48" name="Freeform 204"/>
          <p:cNvSpPr>
            <a:spLocks/>
          </p:cNvSpPr>
          <p:nvPr/>
        </p:nvSpPr>
        <p:spPr bwMode="auto">
          <a:xfrm>
            <a:off x="812800" y="2544763"/>
            <a:ext cx="7250113" cy="1819275"/>
          </a:xfrm>
          <a:custGeom>
            <a:avLst/>
            <a:gdLst>
              <a:gd name="T0" fmla="*/ 307 w 9133"/>
              <a:gd name="T1" fmla="*/ 9 h 2292"/>
              <a:gd name="T2" fmla="*/ 619 w 9133"/>
              <a:gd name="T3" fmla="*/ 27 h 2292"/>
              <a:gd name="T4" fmla="*/ 939 w 9133"/>
              <a:gd name="T5" fmla="*/ 64 h 2292"/>
              <a:gd name="T6" fmla="*/ 1272 w 9133"/>
              <a:gd name="T7" fmla="*/ 128 h 2292"/>
              <a:gd name="T8" fmla="*/ 1561 w 9133"/>
              <a:gd name="T9" fmla="*/ 209 h 2292"/>
              <a:gd name="T10" fmla="*/ 1741 w 9133"/>
              <a:gd name="T11" fmla="*/ 274 h 2292"/>
              <a:gd name="T12" fmla="*/ 1929 w 9133"/>
              <a:gd name="T13" fmla="*/ 353 h 2292"/>
              <a:gd name="T14" fmla="*/ 2122 w 9133"/>
              <a:gd name="T15" fmla="*/ 452 h 2292"/>
              <a:gd name="T16" fmla="*/ 2321 w 9133"/>
              <a:gd name="T17" fmla="*/ 562 h 2292"/>
              <a:gd name="T18" fmla="*/ 2661 w 9133"/>
              <a:gd name="T19" fmla="*/ 770 h 2292"/>
              <a:gd name="T20" fmla="*/ 3080 w 9133"/>
              <a:gd name="T21" fmla="*/ 1029 h 2292"/>
              <a:gd name="T22" fmla="*/ 3433 w 9133"/>
              <a:gd name="T23" fmla="*/ 1235 h 2292"/>
              <a:gd name="T24" fmla="*/ 3645 w 9133"/>
              <a:gd name="T25" fmla="*/ 1345 h 2292"/>
              <a:gd name="T26" fmla="*/ 3857 w 9133"/>
              <a:gd name="T27" fmla="*/ 1441 h 2292"/>
              <a:gd name="T28" fmla="*/ 4212 w 9133"/>
              <a:gd name="T29" fmla="*/ 1572 h 2292"/>
              <a:gd name="T30" fmla="*/ 4658 w 9133"/>
              <a:gd name="T31" fmla="*/ 1706 h 2292"/>
              <a:gd name="T32" fmla="*/ 5109 w 9133"/>
              <a:gd name="T33" fmla="*/ 1818 h 2292"/>
              <a:gd name="T34" fmla="*/ 5549 w 9133"/>
              <a:gd name="T35" fmla="*/ 1912 h 2292"/>
              <a:gd name="T36" fmla="*/ 5891 w 9133"/>
              <a:gd name="T37" fmla="*/ 1976 h 2292"/>
              <a:gd name="T38" fmla="*/ 6084 w 9133"/>
              <a:gd name="T39" fmla="*/ 2011 h 2292"/>
              <a:gd name="T40" fmla="*/ 6321 w 9133"/>
              <a:gd name="T41" fmla="*/ 2051 h 2292"/>
              <a:gd name="T42" fmla="*/ 6660 w 9133"/>
              <a:gd name="T43" fmla="*/ 2086 h 2292"/>
              <a:gd name="T44" fmla="*/ 6974 w 9133"/>
              <a:gd name="T45" fmla="*/ 2099 h 2292"/>
              <a:gd name="T46" fmla="*/ 7257 w 9133"/>
              <a:gd name="T47" fmla="*/ 2099 h 2292"/>
              <a:gd name="T48" fmla="*/ 7465 w 9133"/>
              <a:gd name="T49" fmla="*/ 2101 h 2292"/>
              <a:gd name="T50" fmla="*/ 7576 w 9133"/>
              <a:gd name="T51" fmla="*/ 2105 h 2292"/>
              <a:gd name="T52" fmla="*/ 7673 w 9133"/>
              <a:gd name="T53" fmla="*/ 2112 h 2292"/>
              <a:gd name="T54" fmla="*/ 7732 w 9133"/>
              <a:gd name="T55" fmla="*/ 2119 h 2292"/>
              <a:gd name="T56" fmla="*/ 7771 w 9133"/>
              <a:gd name="T57" fmla="*/ 2127 h 2292"/>
              <a:gd name="T58" fmla="*/ 7828 w 9133"/>
              <a:gd name="T59" fmla="*/ 2140 h 2292"/>
              <a:gd name="T60" fmla="*/ 7881 w 9133"/>
              <a:gd name="T61" fmla="*/ 2160 h 2292"/>
              <a:gd name="T62" fmla="*/ 7923 w 9133"/>
              <a:gd name="T63" fmla="*/ 2182 h 2292"/>
              <a:gd name="T64" fmla="*/ 7954 w 9133"/>
              <a:gd name="T65" fmla="*/ 2204 h 2292"/>
              <a:gd name="T66" fmla="*/ 7980 w 9133"/>
              <a:gd name="T67" fmla="*/ 2226 h 2292"/>
              <a:gd name="T68" fmla="*/ 8000 w 9133"/>
              <a:gd name="T69" fmla="*/ 2248 h 2292"/>
              <a:gd name="T70" fmla="*/ 8022 w 9133"/>
              <a:gd name="T71" fmla="*/ 2270 h 2292"/>
              <a:gd name="T72" fmla="*/ 8039 w 9133"/>
              <a:gd name="T73" fmla="*/ 2283 h 2292"/>
              <a:gd name="T74" fmla="*/ 8059 w 9133"/>
              <a:gd name="T75" fmla="*/ 2292 h 2292"/>
              <a:gd name="T76" fmla="*/ 8083 w 9133"/>
              <a:gd name="T77" fmla="*/ 2292 h 2292"/>
              <a:gd name="T78" fmla="*/ 8102 w 9133"/>
              <a:gd name="T79" fmla="*/ 2285 h 2292"/>
              <a:gd name="T80" fmla="*/ 8114 w 9133"/>
              <a:gd name="T81" fmla="*/ 2270 h 2292"/>
              <a:gd name="T82" fmla="*/ 8122 w 9133"/>
              <a:gd name="T83" fmla="*/ 2250 h 2292"/>
              <a:gd name="T84" fmla="*/ 8129 w 9133"/>
              <a:gd name="T85" fmla="*/ 2217 h 2292"/>
              <a:gd name="T86" fmla="*/ 8138 w 9133"/>
              <a:gd name="T87" fmla="*/ 2171 h 2292"/>
              <a:gd name="T88" fmla="*/ 8151 w 9133"/>
              <a:gd name="T89" fmla="*/ 2143 h 2292"/>
              <a:gd name="T90" fmla="*/ 8170 w 9133"/>
              <a:gd name="T91" fmla="*/ 2118 h 2292"/>
              <a:gd name="T92" fmla="*/ 8195 w 9133"/>
              <a:gd name="T93" fmla="*/ 2096 h 2292"/>
              <a:gd name="T94" fmla="*/ 8234 w 9133"/>
              <a:gd name="T95" fmla="*/ 2077 h 2292"/>
              <a:gd name="T96" fmla="*/ 8284 w 9133"/>
              <a:gd name="T97" fmla="*/ 2066 h 2292"/>
              <a:gd name="T98" fmla="*/ 8344 w 9133"/>
              <a:gd name="T99" fmla="*/ 2059 h 2292"/>
              <a:gd name="T100" fmla="*/ 8411 w 9133"/>
              <a:gd name="T101" fmla="*/ 2051 h 2292"/>
              <a:gd name="T102" fmla="*/ 8484 w 9133"/>
              <a:gd name="T103" fmla="*/ 2048 h 2292"/>
              <a:gd name="T104" fmla="*/ 8565 w 9133"/>
              <a:gd name="T105" fmla="*/ 2046 h 2292"/>
              <a:gd name="T106" fmla="*/ 8650 w 9133"/>
              <a:gd name="T107" fmla="*/ 2046 h 2292"/>
              <a:gd name="T108" fmla="*/ 8742 w 9133"/>
              <a:gd name="T109" fmla="*/ 2048 h 2292"/>
              <a:gd name="T110" fmla="*/ 8933 w 9133"/>
              <a:gd name="T111" fmla="*/ 2053 h 2292"/>
              <a:gd name="T112" fmla="*/ 9133 w 9133"/>
              <a:gd name="T113" fmla="*/ 2061 h 2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9133" h="2292">
                <a:moveTo>
                  <a:pt x="0" y="0"/>
                </a:moveTo>
                <a:lnTo>
                  <a:pt x="204" y="5"/>
                </a:lnTo>
                <a:lnTo>
                  <a:pt x="307" y="9"/>
                </a:lnTo>
                <a:lnTo>
                  <a:pt x="410" y="13"/>
                </a:lnTo>
                <a:lnTo>
                  <a:pt x="515" y="18"/>
                </a:lnTo>
                <a:lnTo>
                  <a:pt x="619" y="27"/>
                </a:lnTo>
                <a:lnTo>
                  <a:pt x="724" y="36"/>
                </a:lnTo>
                <a:lnTo>
                  <a:pt x="831" y="49"/>
                </a:lnTo>
                <a:lnTo>
                  <a:pt x="939" y="64"/>
                </a:lnTo>
                <a:lnTo>
                  <a:pt x="1048" y="82"/>
                </a:lnTo>
                <a:lnTo>
                  <a:pt x="1160" y="103"/>
                </a:lnTo>
                <a:lnTo>
                  <a:pt x="1272" y="128"/>
                </a:lnTo>
                <a:lnTo>
                  <a:pt x="1386" y="158"/>
                </a:lnTo>
                <a:lnTo>
                  <a:pt x="1502" y="191"/>
                </a:lnTo>
                <a:lnTo>
                  <a:pt x="1561" y="209"/>
                </a:lnTo>
                <a:lnTo>
                  <a:pt x="1622" y="230"/>
                </a:lnTo>
                <a:lnTo>
                  <a:pt x="1681" y="252"/>
                </a:lnTo>
                <a:lnTo>
                  <a:pt x="1741" y="274"/>
                </a:lnTo>
                <a:lnTo>
                  <a:pt x="1804" y="298"/>
                </a:lnTo>
                <a:lnTo>
                  <a:pt x="1866" y="325"/>
                </a:lnTo>
                <a:lnTo>
                  <a:pt x="1929" y="353"/>
                </a:lnTo>
                <a:lnTo>
                  <a:pt x="1992" y="384"/>
                </a:lnTo>
                <a:lnTo>
                  <a:pt x="2056" y="417"/>
                </a:lnTo>
                <a:lnTo>
                  <a:pt x="2122" y="452"/>
                </a:lnTo>
                <a:lnTo>
                  <a:pt x="2186" y="487"/>
                </a:lnTo>
                <a:lnTo>
                  <a:pt x="2253" y="524"/>
                </a:lnTo>
                <a:lnTo>
                  <a:pt x="2321" y="562"/>
                </a:lnTo>
                <a:lnTo>
                  <a:pt x="2387" y="603"/>
                </a:lnTo>
                <a:lnTo>
                  <a:pt x="2523" y="684"/>
                </a:lnTo>
                <a:lnTo>
                  <a:pt x="2661" y="770"/>
                </a:lnTo>
                <a:lnTo>
                  <a:pt x="2799" y="856"/>
                </a:lnTo>
                <a:lnTo>
                  <a:pt x="2939" y="943"/>
                </a:lnTo>
                <a:lnTo>
                  <a:pt x="3080" y="1029"/>
                </a:lnTo>
                <a:lnTo>
                  <a:pt x="3222" y="1114"/>
                </a:lnTo>
                <a:lnTo>
                  <a:pt x="3364" y="1195"/>
                </a:lnTo>
                <a:lnTo>
                  <a:pt x="3433" y="1235"/>
                </a:lnTo>
                <a:lnTo>
                  <a:pt x="3505" y="1272"/>
                </a:lnTo>
                <a:lnTo>
                  <a:pt x="3575" y="1311"/>
                </a:lnTo>
                <a:lnTo>
                  <a:pt x="3645" y="1345"/>
                </a:lnTo>
                <a:lnTo>
                  <a:pt x="3717" y="1379"/>
                </a:lnTo>
                <a:lnTo>
                  <a:pt x="3787" y="1412"/>
                </a:lnTo>
                <a:lnTo>
                  <a:pt x="3857" y="1441"/>
                </a:lnTo>
                <a:lnTo>
                  <a:pt x="3926" y="1469"/>
                </a:lnTo>
                <a:lnTo>
                  <a:pt x="4068" y="1522"/>
                </a:lnTo>
                <a:lnTo>
                  <a:pt x="4212" y="1572"/>
                </a:lnTo>
                <a:lnTo>
                  <a:pt x="4359" y="1619"/>
                </a:lnTo>
                <a:lnTo>
                  <a:pt x="4508" y="1664"/>
                </a:lnTo>
                <a:lnTo>
                  <a:pt x="4658" y="1706"/>
                </a:lnTo>
                <a:lnTo>
                  <a:pt x="4809" y="1744"/>
                </a:lnTo>
                <a:lnTo>
                  <a:pt x="4960" y="1783"/>
                </a:lnTo>
                <a:lnTo>
                  <a:pt x="5109" y="1818"/>
                </a:lnTo>
                <a:lnTo>
                  <a:pt x="5258" y="1851"/>
                </a:lnTo>
                <a:lnTo>
                  <a:pt x="5403" y="1882"/>
                </a:lnTo>
                <a:lnTo>
                  <a:pt x="5549" y="1912"/>
                </a:lnTo>
                <a:lnTo>
                  <a:pt x="5688" y="1939"/>
                </a:lnTo>
                <a:lnTo>
                  <a:pt x="5825" y="1965"/>
                </a:lnTo>
                <a:lnTo>
                  <a:pt x="5891" y="1976"/>
                </a:lnTo>
                <a:lnTo>
                  <a:pt x="5957" y="1989"/>
                </a:lnTo>
                <a:lnTo>
                  <a:pt x="6021" y="2000"/>
                </a:lnTo>
                <a:lnTo>
                  <a:pt x="6084" y="2011"/>
                </a:lnTo>
                <a:lnTo>
                  <a:pt x="6145" y="2022"/>
                </a:lnTo>
                <a:lnTo>
                  <a:pt x="6205" y="2033"/>
                </a:lnTo>
                <a:lnTo>
                  <a:pt x="6321" y="2051"/>
                </a:lnTo>
                <a:lnTo>
                  <a:pt x="6437" y="2066"/>
                </a:lnTo>
                <a:lnTo>
                  <a:pt x="6549" y="2077"/>
                </a:lnTo>
                <a:lnTo>
                  <a:pt x="6660" y="2086"/>
                </a:lnTo>
                <a:lnTo>
                  <a:pt x="6766" y="2092"/>
                </a:lnTo>
                <a:lnTo>
                  <a:pt x="6871" y="2096"/>
                </a:lnTo>
                <a:lnTo>
                  <a:pt x="6974" y="2099"/>
                </a:lnTo>
                <a:lnTo>
                  <a:pt x="7072" y="2099"/>
                </a:lnTo>
                <a:lnTo>
                  <a:pt x="7165" y="2099"/>
                </a:lnTo>
                <a:lnTo>
                  <a:pt x="7257" y="2099"/>
                </a:lnTo>
                <a:lnTo>
                  <a:pt x="7344" y="2099"/>
                </a:lnTo>
                <a:lnTo>
                  <a:pt x="7425" y="2099"/>
                </a:lnTo>
                <a:lnTo>
                  <a:pt x="7465" y="2101"/>
                </a:lnTo>
                <a:lnTo>
                  <a:pt x="7502" y="2101"/>
                </a:lnTo>
                <a:lnTo>
                  <a:pt x="7539" y="2103"/>
                </a:lnTo>
                <a:lnTo>
                  <a:pt x="7576" y="2105"/>
                </a:lnTo>
                <a:lnTo>
                  <a:pt x="7609" y="2107"/>
                </a:lnTo>
                <a:lnTo>
                  <a:pt x="7642" y="2108"/>
                </a:lnTo>
                <a:lnTo>
                  <a:pt x="7673" y="2112"/>
                </a:lnTo>
                <a:lnTo>
                  <a:pt x="7704" y="2116"/>
                </a:lnTo>
                <a:lnTo>
                  <a:pt x="7717" y="2118"/>
                </a:lnTo>
                <a:lnTo>
                  <a:pt x="7732" y="2119"/>
                </a:lnTo>
                <a:lnTo>
                  <a:pt x="7745" y="2121"/>
                </a:lnTo>
                <a:lnTo>
                  <a:pt x="7758" y="2123"/>
                </a:lnTo>
                <a:lnTo>
                  <a:pt x="7771" y="2127"/>
                </a:lnTo>
                <a:lnTo>
                  <a:pt x="7783" y="2129"/>
                </a:lnTo>
                <a:lnTo>
                  <a:pt x="7805" y="2134"/>
                </a:lnTo>
                <a:lnTo>
                  <a:pt x="7828" y="2140"/>
                </a:lnTo>
                <a:lnTo>
                  <a:pt x="7846" y="2147"/>
                </a:lnTo>
                <a:lnTo>
                  <a:pt x="7864" y="2153"/>
                </a:lnTo>
                <a:lnTo>
                  <a:pt x="7881" y="2160"/>
                </a:lnTo>
                <a:lnTo>
                  <a:pt x="7896" y="2167"/>
                </a:lnTo>
                <a:lnTo>
                  <a:pt x="7910" y="2175"/>
                </a:lnTo>
                <a:lnTo>
                  <a:pt x="7923" y="2182"/>
                </a:lnTo>
                <a:lnTo>
                  <a:pt x="7934" y="2189"/>
                </a:lnTo>
                <a:lnTo>
                  <a:pt x="7945" y="2197"/>
                </a:lnTo>
                <a:lnTo>
                  <a:pt x="7954" y="2204"/>
                </a:lnTo>
                <a:lnTo>
                  <a:pt x="7964" y="2211"/>
                </a:lnTo>
                <a:lnTo>
                  <a:pt x="7973" y="2219"/>
                </a:lnTo>
                <a:lnTo>
                  <a:pt x="7980" y="2226"/>
                </a:lnTo>
                <a:lnTo>
                  <a:pt x="7988" y="2233"/>
                </a:lnTo>
                <a:lnTo>
                  <a:pt x="7993" y="2241"/>
                </a:lnTo>
                <a:lnTo>
                  <a:pt x="8000" y="2248"/>
                </a:lnTo>
                <a:lnTo>
                  <a:pt x="8011" y="2261"/>
                </a:lnTo>
                <a:lnTo>
                  <a:pt x="8017" y="2267"/>
                </a:lnTo>
                <a:lnTo>
                  <a:pt x="8022" y="2270"/>
                </a:lnTo>
                <a:lnTo>
                  <a:pt x="8028" y="2276"/>
                </a:lnTo>
                <a:lnTo>
                  <a:pt x="8034" y="2279"/>
                </a:lnTo>
                <a:lnTo>
                  <a:pt x="8039" y="2283"/>
                </a:lnTo>
                <a:lnTo>
                  <a:pt x="8046" y="2287"/>
                </a:lnTo>
                <a:lnTo>
                  <a:pt x="8052" y="2290"/>
                </a:lnTo>
                <a:lnTo>
                  <a:pt x="8059" y="2292"/>
                </a:lnTo>
                <a:lnTo>
                  <a:pt x="8067" y="2292"/>
                </a:lnTo>
                <a:lnTo>
                  <a:pt x="8076" y="2292"/>
                </a:lnTo>
                <a:lnTo>
                  <a:pt x="8083" y="2292"/>
                </a:lnTo>
                <a:lnTo>
                  <a:pt x="8091" y="2290"/>
                </a:lnTo>
                <a:lnTo>
                  <a:pt x="8098" y="2289"/>
                </a:lnTo>
                <a:lnTo>
                  <a:pt x="8102" y="2285"/>
                </a:lnTo>
                <a:lnTo>
                  <a:pt x="8107" y="2281"/>
                </a:lnTo>
                <a:lnTo>
                  <a:pt x="8111" y="2276"/>
                </a:lnTo>
                <a:lnTo>
                  <a:pt x="8114" y="2270"/>
                </a:lnTo>
                <a:lnTo>
                  <a:pt x="8118" y="2265"/>
                </a:lnTo>
                <a:lnTo>
                  <a:pt x="8120" y="2257"/>
                </a:lnTo>
                <a:lnTo>
                  <a:pt x="8122" y="2250"/>
                </a:lnTo>
                <a:lnTo>
                  <a:pt x="8124" y="2243"/>
                </a:lnTo>
                <a:lnTo>
                  <a:pt x="8125" y="2235"/>
                </a:lnTo>
                <a:lnTo>
                  <a:pt x="8129" y="2217"/>
                </a:lnTo>
                <a:lnTo>
                  <a:pt x="8133" y="2199"/>
                </a:lnTo>
                <a:lnTo>
                  <a:pt x="8137" y="2180"/>
                </a:lnTo>
                <a:lnTo>
                  <a:pt x="8138" y="2171"/>
                </a:lnTo>
                <a:lnTo>
                  <a:pt x="8142" y="2162"/>
                </a:lnTo>
                <a:lnTo>
                  <a:pt x="8146" y="2153"/>
                </a:lnTo>
                <a:lnTo>
                  <a:pt x="8151" y="2143"/>
                </a:lnTo>
                <a:lnTo>
                  <a:pt x="8157" y="2134"/>
                </a:lnTo>
                <a:lnTo>
                  <a:pt x="8162" y="2125"/>
                </a:lnTo>
                <a:lnTo>
                  <a:pt x="8170" y="2118"/>
                </a:lnTo>
                <a:lnTo>
                  <a:pt x="8177" y="2108"/>
                </a:lnTo>
                <a:lnTo>
                  <a:pt x="8186" y="2101"/>
                </a:lnTo>
                <a:lnTo>
                  <a:pt x="8195" y="2096"/>
                </a:lnTo>
                <a:lnTo>
                  <a:pt x="8206" y="2088"/>
                </a:lnTo>
                <a:lnTo>
                  <a:pt x="8219" y="2083"/>
                </a:lnTo>
                <a:lnTo>
                  <a:pt x="8234" y="2077"/>
                </a:lnTo>
                <a:lnTo>
                  <a:pt x="8251" y="2074"/>
                </a:lnTo>
                <a:lnTo>
                  <a:pt x="8267" y="2070"/>
                </a:lnTo>
                <a:lnTo>
                  <a:pt x="8284" y="2066"/>
                </a:lnTo>
                <a:lnTo>
                  <a:pt x="8304" y="2064"/>
                </a:lnTo>
                <a:lnTo>
                  <a:pt x="8322" y="2061"/>
                </a:lnTo>
                <a:lnTo>
                  <a:pt x="8344" y="2059"/>
                </a:lnTo>
                <a:lnTo>
                  <a:pt x="8365" y="2055"/>
                </a:lnTo>
                <a:lnTo>
                  <a:pt x="8387" y="2053"/>
                </a:lnTo>
                <a:lnTo>
                  <a:pt x="8411" y="2051"/>
                </a:lnTo>
                <a:lnTo>
                  <a:pt x="8434" y="2051"/>
                </a:lnTo>
                <a:lnTo>
                  <a:pt x="8458" y="2050"/>
                </a:lnTo>
                <a:lnTo>
                  <a:pt x="8484" y="2048"/>
                </a:lnTo>
                <a:lnTo>
                  <a:pt x="8510" y="2048"/>
                </a:lnTo>
                <a:lnTo>
                  <a:pt x="8537" y="2048"/>
                </a:lnTo>
                <a:lnTo>
                  <a:pt x="8565" y="2046"/>
                </a:lnTo>
                <a:lnTo>
                  <a:pt x="8593" y="2046"/>
                </a:lnTo>
                <a:lnTo>
                  <a:pt x="8622" y="2046"/>
                </a:lnTo>
                <a:lnTo>
                  <a:pt x="8650" y="2046"/>
                </a:lnTo>
                <a:lnTo>
                  <a:pt x="8681" y="2046"/>
                </a:lnTo>
                <a:lnTo>
                  <a:pt x="8710" y="2046"/>
                </a:lnTo>
                <a:lnTo>
                  <a:pt x="8742" y="2048"/>
                </a:lnTo>
                <a:lnTo>
                  <a:pt x="8804" y="2048"/>
                </a:lnTo>
                <a:lnTo>
                  <a:pt x="8867" y="2050"/>
                </a:lnTo>
                <a:lnTo>
                  <a:pt x="8933" y="2053"/>
                </a:lnTo>
                <a:lnTo>
                  <a:pt x="8999" y="2055"/>
                </a:lnTo>
                <a:lnTo>
                  <a:pt x="9065" y="2057"/>
                </a:lnTo>
                <a:lnTo>
                  <a:pt x="9133" y="2061"/>
                </a:lnTo>
              </a:path>
            </a:pathLst>
          </a:custGeom>
          <a:noFill/>
          <a:ln w="36513">
            <a:solidFill>
              <a:srgbClr val="8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49" name="Rectangle 205"/>
          <p:cNvSpPr>
            <a:spLocks noChangeArrowheads="1"/>
          </p:cNvSpPr>
          <p:nvPr/>
        </p:nvSpPr>
        <p:spPr bwMode="auto">
          <a:xfrm>
            <a:off x="941388" y="2087563"/>
            <a:ext cx="76200" cy="457200"/>
          </a:xfrm>
          <a:prstGeom prst="rect">
            <a:avLst/>
          </a:prstGeom>
          <a:solidFill>
            <a:srgbClr val="99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50" name="Rectangle 206"/>
          <p:cNvSpPr>
            <a:spLocks noChangeArrowheads="1"/>
          </p:cNvSpPr>
          <p:nvPr/>
        </p:nvSpPr>
        <p:spPr bwMode="auto">
          <a:xfrm>
            <a:off x="941388" y="2087563"/>
            <a:ext cx="76200" cy="4572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51" name="Rectangle 207"/>
          <p:cNvSpPr>
            <a:spLocks noChangeArrowheads="1"/>
          </p:cNvSpPr>
          <p:nvPr/>
        </p:nvSpPr>
        <p:spPr bwMode="auto">
          <a:xfrm>
            <a:off x="1352550" y="2087563"/>
            <a:ext cx="76200" cy="496887"/>
          </a:xfrm>
          <a:prstGeom prst="rect">
            <a:avLst/>
          </a:prstGeom>
          <a:solidFill>
            <a:srgbClr val="99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52" name="Rectangle 208"/>
          <p:cNvSpPr>
            <a:spLocks noChangeArrowheads="1"/>
          </p:cNvSpPr>
          <p:nvPr/>
        </p:nvSpPr>
        <p:spPr bwMode="auto">
          <a:xfrm>
            <a:off x="1352550" y="2087563"/>
            <a:ext cx="76200" cy="496887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53" name="Freeform 209"/>
          <p:cNvSpPr>
            <a:spLocks/>
          </p:cNvSpPr>
          <p:nvPr/>
        </p:nvSpPr>
        <p:spPr bwMode="auto">
          <a:xfrm>
            <a:off x="2646363" y="3724275"/>
            <a:ext cx="1946275" cy="241300"/>
          </a:xfrm>
          <a:custGeom>
            <a:avLst/>
            <a:gdLst>
              <a:gd name="T0" fmla="*/ 7 w 2451"/>
              <a:gd name="T1" fmla="*/ 0 h 305"/>
              <a:gd name="T2" fmla="*/ 0 w 2451"/>
              <a:gd name="T3" fmla="*/ 61 h 305"/>
              <a:gd name="T4" fmla="*/ 2446 w 2451"/>
              <a:gd name="T5" fmla="*/ 305 h 305"/>
              <a:gd name="T6" fmla="*/ 2451 w 2451"/>
              <a:gd name="T7" fmla="*/ 247 h 305"/>
              <a:gd name="T8" fmla="*/ 7 w 2451"/>
              <a:gd name="T9" fmla="*/ 0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51" h="305">
                <a:moveTo>
                  <a:pt x="7" y="0"/>
                </a:moveTo>
                <a:lnTo>
                  <a:pt x="0" y="61"/>
                </a:lnTo>
                <a:lnTo>
                  <a:pt x="2446" y="305"/>
                </a:lnTo>
                <a:lnTo>
                  <a:pt x="2451" y="247"/>
                </a:lnTo>
                <a:lnTo>
                  <a:pt x="7" y="0"/>
                </a:ln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54" name="Freeform 210"/>
          <p:cNvSpPr>
            <a:spLocks/>
          </p:cNvSpPr>
          <p:nvPr/>
        </p:nvSpPr>
        <p:spPr bwMode="auto">
          <a:xfrm>
            <a:off x="2646363" y="3724275"/>
            <a:ext cx="1946275" cy="241300"/>
          </a:xfrm>
          <a:custGeom>
            <a:avLst/>
            <a:gdLst>
              <a:gd name="T0" fmla="*/ 7 w 2451"/>
              <a:gd name="T1" fmla="*/ 0 h 305"/>
              <a:gd name="T2" fmla="*/ 0 w 2451"/>
              <a:gd name="T3" fmla="*/ 61 h 305"/>
              <a:gd name="T4" fmla="*/ 2446 w 2451"/>
              <a:gd name="T5" fmla="*/ 305 h 305"/>
              <a:gd name="T6" fmla="*/ 2451 w 2451"/>
              <a:gd name="T7" fmla="*/ 247 h 305"/>
              <a:gd name="T8" fmla="*/ 7 w 2451"/>
              <a:gd name="T9" fmla="*/ 0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51" h="305">
                <a:moveTo>
                  <a:pt x="7" y="0"/>
                </a:moveTo>
                <a:lnTo>
                  <a:pt x="0" y="61"/>
                </a:lnTo>
                <a:lnTo>
                  <a:pt x="2446" y="305"/>
                </a:lnTo>
                <a:lnTo>
                  <a:pt x="2451" y="247"/>
                </a:lnTo>
                <a:lnTo>
                  <a:pt x="7" y="0"/>
                </a:lnTo>
                <a:close/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55" name="Freeform 211"/>
          <p:cNvSpPr>
            <a:spLocks/>
          </p:cNvSpPr>
          <p:nvPr/>
        </p:nvSpPr>
        <p:spPr bwMode="auto">
          <a:xfrm>
            <a:off x="8101013" y="4000500"/>
            <a:ext cx="7937" cy="68263"/>
          </a:xfrm>
          <a:custGeom>
            <a:avLst/>
            <a:gdLst>
              <a:gd name="T0" fmla="*/ 2 w 13"/>
              <a:gd name="T1" fmla="*/ 0 h 86"/>
              <a:gd name="T2" fmla="*/ 13 w 13"/>
              <a:gd name="T3" fmla="*/ 1 h 86"/>
              <a:gd name="T4" fmla="*/ 11 w 13"/>
              <a:gd name="T5" fmla="*/ 86 h 86"/>
              <a:gd name="T6" fmla="*/ 10 w 13"/>
              <a:gd name="T7" fmla="*/ 86 h 86"/>
              <a:gd name="T8" fmla="*/ 8 w 13"/>
              <a:gd name="T9" fmla="*/ 86 h 86"/>
              <a:gd name="T10" fmla="*/ 8 w 13"/>
              <a:gd name="T11" fmla="*/ 86 h 86"/>
              <a:gd name="T12" fmla="*/ 6 w 13"/>
              <a:gd name="T13" fmla="*/ 84 h 86"/>
              <a:gd name="T14" fmla="*/ 4 w 13"/>
              <a:gd name="T15" fmla="*/ 84 h 86"/>
              <a:gd name="T16" fmla="*/ 4 w 13"/>
              <a:gd name="T17" fmla="*/ 84 h 86"/>
              <a:gd name="T18" fmla="*/ 2 w 13"/>
              <a:gd name="T19" fmla="*/ 82 h 86"/>
              <a:gd name="T20" fmla="*/ 0 w 13"/>
              <a:gd name="T21" fmla="*/ 79 h 86"/>
              <a:gd name="T22" fmla="*/ 2 w 13"/>
              <a:gd name="T23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" h="86">
                <a:moveTo>
                  <a:pt x="2" y="0"/>
                </a:moveTo>
                <a:lnTo>
                  <a:pt x="13" y="1"/>
                </a:lnTo>
                <a:lnTo>
                  <a:pt x="11" y="86"/>
                </a:lnTo>
                <a:lnTo>
                  <a:pt x="10" y="86"/>
                </a:lnTo>
                <a:lnTo>
                  <a:pt x="8" y="86"/>
                </a:lnTo>
                <a:lnTo>
                  <a:pt x="8" y="86"/>
                </a:lnTo>
                <a:lnTo>
                  <a:pt x="6" y="84"/>
                </a:lnTo>
                <a:lnTo>
                  <a:pt x="4" y="84"/>
                </a:lnTo>
                <a:lnTo>
                  <a:pt x="4" y="84"/>
                </a:lnTo>
                <a:lnTo>
                  <a:pt x="2" y="82"/>
                </a:lnTo>
                <a:lnTo>
                  <a:pt x="0" y="79"/>
                </a:lnTo>
                <a:lnTo>
                  <a:pt x="2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56" name="Freeform 212"/>
          <p:cNvSpPr>
            <a:spLocks/>
          </p:cNvSpPr>
          <p:nvPr/>
        </p:nvSpPr>
        <p:spPr bwMode="auto">
          <a:xfrm>
            <a:off x="8101013" y="4000500"/>
            <a:ext cx="7937" cy="68263"/>
          </a:xfrm>
          <a:custGeom>
            <a:avLst/>
            <a:gdLst>
              <a:gd name="T0" fmla="*/ 2 w 13"/>
              <a:gd name="T1" fmla="*/ 0 h 86"/>
              <a:gd name="T2" fmla="*/ 13 w 13"/>
              <a:gd name="T3" fmla="*/ 1 h 86"/>
              <a:gd name="T4" fmla="*/ 11 w 13"/>
              <a:gd name="T5" fmla="*/ 86 h 86"/>
              <a:gd name="T6" fmla="*/ 10 w 13"/>
              <a:gd name="T7" fmla="*/ 86 h 86"/>
              <a:gd name="T8" fmla="*/ 8 w 13"/>
              <a:gd name="T9" fmla="*/ 86 h 86"/>
              <a:gd name="T10" fmla="*/ 8 w 13"/>
              <a:gd name="T11" fmla="*/ 86 h 86"/>
              <a:gd name="T12" fmla="*/ 6 w 13"/>
              <a:gd name="T13" fmla="*/ 84 h 86"/>
              <a:gd name="T14" fmla="*/ 4 w 13"/>
              <a:gd name="T15" fmla="*/ 84 h 86"/>
              <a:gd name="T16" fmla="*/ 4 w 13"/>
              <a:gd name="T17" fmla="*/ 84 h 86"/>
              <a:gd name="T18" fmla="*/ 2 w 13"/>
              <a:gd name="T19" fmla="*/ 82 h 86"/>
              <a:gd name="T20" fmla="*/ 0 w 13"/>
              <a:gd name="T21" fmla="*/ 79 h 86"/>
              <a:gd name="T22" fmla="*/ 2 w 13"/>
              <a:gd name="T23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" h="86">
                <a:moveTo>
                  <a:pt x="2" y="0"/>
                </a:moveTo>
                <a:lnTo>
                  <a:pt x="13" y="1"/>
                </a:lnTo>
                <a:lnTo>
                  <a:pt x="11" y="86"/>
                </a:lnTo>
                <a:lnTo>
                  <a:pt x="10" y="86"/>
                </a:lnTo>
                <a:lnTo>
                  <a:pt x="8" y="86"/>
                </a:lnTo>
                <a:lnTo>
                  <a:pt x="8" y="86"/>
                </a:lnTo>
                <a:lnTo>
                  <a:pt x="6" y="84"/>
                </a:lnTo>
                <a:lnTo>
                  <a:pt x="4" y="84"/>
                </a:lnTo>
                <a:lnTo>
                  <a:pt x="4" y="84"/>
                </a:lnTo>
                <a:lnTo>
                  <a:pt x="2" y="82"/>
                </a:lnTo>
                <a:lnTo>
                  <a:pt x="0" y="79"/>
                </a:lnTo>
                <a:lnTo>
                  <a:pt x="2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57" name="Freeform 213"/>
          <p:cNvSpPr>
            <a:spLocks/>
          </p:cNvSpPr>
          <p:nvPr/>
        </p:nvSpPr>
        <p:spPr bwMode="auto">
          <a:xfrm>
            <a:off x="8101013" y="4056063"/>
            <a:ext cx="6350" cy="93662"/>
          </a:xfrm>
          <a:custGeom>
            <a:avLst/>
            <a:gdLst>
              <a:gd name="T0" fmla="*/ 0 w 11"/>
              <a:gd name="T1" fmla="*/ 0 h 118"/>
              <a:gd name="T2" fmla="*/ 11 w 11"/>
              <a:gd name="T3" fmla="*/ 4 h 118"/>
              <a:gd name="T4" fmla="*/ 10 w 11"/>
              <a:gd name="T5" fmla="*/ 118 h 118"/>
              <a:gd name="T6" fmla="*/ 10 w 11"/>
              <a:gd name="T7" fmla="*/ 118 h 118"/>
              <a:gd name="T8" fmla="*/ 8 w 11"/>
              <a:gd name="T9" fmla="*/ 118 h 118"/>
              <a:gd name="T10" fmla="*/ 8 w 11"/>
              <a:gd name="T11" fmla="*/ 118 h 118"/>
              <a:gd name="T12" fmla="*/ 6 w 11"/>
              <a:gd name="T13" fmla="*/ 116 h 118"/>
              <a:gd name="T14" fmla="*/ 4 w 11"/>
              <a:gd name="T15" fmla="*/ 116 h 118"/>
              <a:gd name="T16" fmla="*/ 4 w 11"/>
              <a:gd name="T17" fmla="*/ 114 h 118"/>
              <a:gd name="T18" fmla="*/ 2 w 11"/>
              <a:gd name="T19" fmla="*/ 113 h 118"/>
              <a:gd name="T20" fmla="*/ 0 w 11"/>
              <a:gd name="T21" fmla="*/ 107 h 118"/>
              <a:gd name="T22" fmla="*/ 0 w 11"/>
              <a:gd name="T23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" h="118">
                <a:moveTo>
                  <a:pt x="0" y="0"/>
                </a:moveTo>
                <a:lnTo>
                  <a:pt x="11" y="4"/>
                </a:lnTo>
                <a:lnTo>
                  <a:pt x="10" y="118"/>
                </a:lnTo>
                <a:lnTo>
                  <a:pt x="10" y="118"/>
                </a:lnTo>
                <a:lnTo>
                  <a:pt x="8" y="118"/>
                </a:lnTo>
                <a:lnTo>
                  <a:pt x="8" y="118"/>
                </a:lnTo>
                <a:lnTo>
                  <a:pt x="6" y="116"/>
                </a:lnTo>
                <a:lnTo>
                  <a:pt x="4" y="116"/>
                </a:lnTo>
                <a:lnTo>
                  <a:pt x="4" y="114"/>
                </a:lnTo>
                <a:lnTo>
                  <a:pt x="2" y="113"/>
                </a:lnTo>
                <a:lnTo>
                  <a:pt x="0" y="107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58" name="Freeform 214"/>
          <p:cNvSpPr>
            <a:spLocks/>
          </p:cNvSpPr>
          <p:nvPr/>
        </p:nvSpPr>
        <p:spPr bwMode="auto">
          <a:xfrm>
            <a:off x="8101013" y="4056063"/>
            <a:ext cx="6350" cy="93662"/>
          </a:xfrm>
          <a:custGeom>
            <a:avLst/>
            <a:gdLst>
              <a:gd name="T0" fmla="*/ 0 w 11"/>
              <a:gd name="T1" fmla="*/ 0 h 118"/>
              <a:gd name="T2" fmla="*/ 11 w 11"/>
              <a:gd name="T3" fmla="*/ 4 h 118"/>
              <a:gd name="T4" fmla="*/ 10 w 11"/>
              <a:gd name="T5" fmla="*/ 118 h 118"/>
              <a:gd name="T6" fmla="*/ 10 w 11"/>
              <a:gd name="T7" fmla="*/ 118 h 118"/>
              <a:gd name="T8" fmla="*/ 8 w 11"/>
              <a:gd name="T9" fmla="*/ 118 h 118"/>
              <a:gd name="T10" fmla="*/ 8 w 11"/>
              <a:gd name="T11" fmla="*/ 118 h 118"/>
              <a:gd name="T12" fmla="*/ 6 w 11"/>
              <a:gd name="T13" fmla="*/ 116 h 118"/>
              <a:gd name="T14" fmla="*/ 4 w 11"/>
              <a:gd name="T15" fmla="*/ 116 h 118"/>
              <a:gd name="T16" fmla="*/ 4 w 11"/>
              <a:gd name="T17" fmla="*/ 114 h 118"/>
              <a:gd name="T18" fmla="*/ 2 w 11"/>
              <a:gd name="T19" fmla="*/ 113 h 118"/>
              <a:gd name="T20" fmla="*/ 0 w 11"/>
              <a:gd name="T21" fmla="*/ 107 h 118"/>
              <a:gd name="T22" fmla="*/ 0 w 11"/>
              <a:gd name="T23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" h="118">
                <a:moveTo>
                  <a:pt x="0" y="0"/>
                </a:moveTo>
                <a:lnTo>
                  <a:pt x="11" y="4"/>
                </a:lnTo>
                <a:lnTo>
                  <a:pt x="10" y="118"/>
                </a:lnTo>
                <a:lnTo>
                  <a:pt x="10" y="118"/>
                </a:lnTo>
                <a:lnTo>
                  <a:pt x="8" y="118"/>
                </a:lnTo>
                <a:lnTo>
                  <a:pt x="8" y="118"/>
                </a:lnTo>
                <a:lnTo>
                  <a:pt x="6" y="116"/>
                </a:lnTo>
                <a:lnTo>
                  <a:pt x="4" y="116"/>
                </a:lnTo>
                <a:lnTo>
                  <a:pt x="4" y="114"/>
                </a:lnTo>
                <a:lnTo>
                  <a:pt x="2" y="113"/>
                </a:lnTo>
                <a:lnTo>
                  <a:pt x="0" y="107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59" name="Freeform 215"/>
          <p:cNvSpPr>
            <a:spLocks/>
          </p:cNvSpPr>
          <p:nvPr/>
        </p:nvSpPr>
        <p:spPr bwMode="auto">
          <a:xfrm>
            <a:off x="7988300" y="3922713"/>
            <a:ext cx="26988" cy="80962"/>
          </a:xfrm>
          <a:custGeom>
            <a:avLst/>
            <a:gdLst>
              <a:gd name="T0" fmla="*/ 24 w 35"/>
              <a:gd name="T1" fmla="*/ 8 h 103"/>
              <a:gd name="T2" fmla="*/ 22 w 35"/>
              <a:gd name="T3" fmla="*/ 13 h 103"/>
              <a:gd name="T4" fmla="*/ 20 w 35"/>
              <a:gd name="T5" fmla="*/ 17 h 103"/>
              <a:gd name="T6" fmla="*/ 20 w 35"/>
              <a:gd name="T7" fmla="*/ 22 h 103"/>
              <a:gd name="T8" fmla="*/ 18 w 35"/>
              <a:gd name="T9" fmla="*/ 28 h 103"/>
              <a:gd name="T10" fmla="*/ 16 w 35"/>
              <a:gd name="T11" fmla="*/ 33 h 103"/>
              <a:gd name="T12" fmla="*/ 16 w 35"/>
              <a:gd name="T13" fmla="*/ 37 h 103"/>
              <a:gd name="T14" fmla="*/ 16 w 35"/>
              <a:gd name="T15" fmla="*/ 43 h 103"/>
              <a:gd name="T16" fmla="*/ 14 w 35"/>
              <a:gd name="T17" fmla="*/ 46 h 103"/>
              <a:gd name="T18" fmla="*/ 14 w 35"/>
              <a:gd name="T19" fmla="*/ 52 h 103"/>
              <a:gd name="T20" fmla="*/ 12 w 35"/>
              <a:gd name="T21" fmla="*/ 55 h 103"/>
              <a:gd name="T22" fmla="*/ 11 w 35"/>
              <a:gd name="T23" fmla="*/ 61 h 103"/>
              <a:gd name="T24" fmla="*/ 11 w 35"/>
              <a:gd name="T25" fmla="*/ 65 h 103"/>
              <a:gd name="T26" fmla="*/ 11 w 35"/>
              <a:gd name="T27" fmla="*/ 70 h 103"/>
              <a:gd name="T28" fmla="*/ 9 w 35"/>
              <a:gd name="T29" fmla="*/ 74 h 103"/>
              <a:gd name="T30" fmla="*/ 9 w 35"/>
              <a:gd name="T31" fmla="*/ 79 h 103"/>
              <a:gd name="T32" fmla="*/ 9 w 35"/>
              <a:gd name="T33" fmla="*/ 85 h 103"/>
              <a:gd name="T34" fmla="*/ 7 w 35"/>
              <a:gd name="T35" fmla="*/ 88 h 103"/>
              <a:gd name="T36" fmla="*/ 5 w 35"/>
              <a:gd name="T37" fmla="*/ 94 h 103"/>
              <a:gd name="T38" fmla="*/ 3 w 35"/>
              <a:gd name="T39" fmla="*/ 98 h 103"/>
              <a:gd name="T40" fmla="*/ 0 w 35"/>
              <a:gd name="T41" fmla="*/ 103 h 103"/>
              <a:gd name="T42" fmla="*/ 3 w 35"/>
              <a:gd name="T43" fmla="*/ 101 h 103"/>
              <a:gd name="T44" fmla="*/ 7 w 35"/>
              <a:gd name="T45" fmla="*/ 98 h 103"/>
              <a:gd name="T46" fmla="*/ 9 w 35"/>
              <a:gd name="T47" fmla="*/ 92 h 103"/>
              <a:gd name="T48" fmla="*/ 12 w 35"/>
              <a:gd name="T49" fmla="*/ 88 h 103"/>
              <a:gd name="T50" fmla="*/ 14 w 35"/>
              <a:gd name="T51" fmla="*/ 83 h 103"/>
              <a:gd name="T52" fmla="*/ 16 w 35"/>
              <a:gd name="T53" fmla="*/ 79 h 103"/>
              <a:gd name="T54" fmla="*/ 16 w 35"/>
              <a:gd name="T55" fmla="*/ 74 h 103"/>
              <a:gd name="T56" fmla="*/ 18 w 35"/>
              <a:gd name="T57" fmla="*/ 70 h 103"/>
              <a:gd name="T58" fmla="*/ 18 w 35"/>
              <a:gd name="T59" fmla="*/ 65 h 103"/>
              <a:gd name="T60" fmla="*/ 20 w 35"/>
              <a:gd name="T61" fmla="*/ 61 h 103"/>
              <a:gd name="T62" fmla="*/ 20 w 35"/>
              <a:gd name="T63" fmla="*/ 55 h 103"/>
              <a:gd name="T64" fmla="*/ 22 w 35"/>
              <a:gd name="T65" fmla="*/ 52 h 103"/>
              <a:gd name="T66" fmla="*/ 22 w 35"/>
              <a:gd name="T67" fmla="*/ 46 h 103"/>
              <a:gd name="T68" fmla="*/ 24 w 35"/>
              <a:gd name="T69" fmla="*/ 43 h 103"/>
              <a:gd name="T70" fmla="*/ 25 w 35"/>
              <a:gd name="T71" fmla="*/ 37 h 103"/>
              <a:gd name="T72" fmla="*/ 27 w 35"/>
              <a:gd name="T73" fmla="*/ 33 h 103"/>
              <a:gd name="T74" fmla="*/ 27 w 35"/>
              <a:gd name="T75" fmla="*/ 26 h 103"/>
              <a:gd name="T76" fmla="*/ 29 w 35"/>
              <a:gd name="T77" fmla="*/ 20 h 103"/>
              <a:gd name="T78" fmla="*/ 31 w 35"/>
              <a:gd name="T79" fmla="*/ 15 h 103"/>
              <a:gd name="T80" fmla="*/ 33 w 35"/>
              <a:gd name="T81" fmla="*/ 9 h 103"/>
              <a:gd name="T82" fmla="*/ 33 w 35"/>
              <a:gd name="T83" fmla="*/ 6 h 103"/>
              <a:gd name="T84" fmla="*/ 35 w 35"/>
              <a:gd name="T85" fmla="*/ 0 h 103"/>
              <a:gd name="T86" fmla="*/ 33 w 35"/>
              <a:gd name="T87" fmla="*/ 0 h 103"/>
              <a:gd name="T88" fmla="*/ 24 w 35"/>
              <a:gd name="T89" fmla="*/ 6 h 103"/>
              <a:gd name="T90" fmla="*/ 24 w 35"/>
              <a:gd name="T91" fmla="*/ 8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5" h="103">
                <a:moveTo>
                  <a:pt x="24" y="8"/>
                </a:moveTo>
                <a:lnTo>
                  <a:pt x="22" y="13"/>
                </a:lnTo>
                <a:lnTo>
                  <a:pt x="20" y="17"/>
                </a:lnTo>
                <a:lnTo>
                  <a:pt x="20" y="22"/>
                </a:lnTo>
                <a:lnTo>
                  <a:pt x="18" y="28"/>
                </a:lnTo>
                <a:lnTo>
                  <a:pt x="16" y="33"/>
                </a:lnTo>
                <a:lnTo>
                  <a:pt x="16" y="37"/>
                </a:lnTo>
                <a:lnTo>
                  <a:pt x="16" y="43"/>
                </a:lnTo>
                <a:lnTo>
                  <a:pt x="14" y="46"/>
                </a:lnTo>
                <a:lnTo>
                  <a:pt x="14" y="52"/>
                </a:lnTo>
                <a:lnTo>
                  <a:pt x="12" y="55"/>
                </a:lnTo>
                <a:lnTo>
                  <a:pt x="11" y="61"/>
                </a:lnTo>
                <a:lnTo>
                  <a:pt x="11" y="65"/>
                </a:lnTo>
                <a:lnTo>
                  <a:pt x="11" y="70"/>
                </a:lnTo>
                <a:lnTo>
                  <a:pt x="9" y="74"/>
                </a:lnTo>
                <a:lnTo>
                  <a:pt x="9" y="79"/>
                </a:lnTo>
                <a:lnTo>
                  <a:pt x="9" y="85"/>
                </a:lnTo>
                <a:lnTo>
                  <a:pt x="7" y="88"/>
                </a:lnTo>
                <a:lnTo>
                  <a:pt x="5" y="94"/>
                </a:lnTo>
                <a:lnTo>
                  <a:pt x="3" y="98"/>
                </a:lnTo>
                <a:lnTo>
                  <a:pt x="0" y="103"/>
                </a:lnTo>
                <a:lnTo>
                  <a:pt x="3" y="101"/>
                </a:lnTo>
                <a:lnTo>
                  <a:pt x="7" y="98"/>
                </a:lnTo>
                <a:lnTo>
                  <a:pt x="9" y="92"/>
                </a:lnTo>
                <a:lnTo>
                  <a:pt x="12" y="88"/>
                </a:lnTo>
                <a:lnTo>
                  <a:pt x="14" y="83"/>
                </a:lnTo>
                <a:lnTo>
                  <a:pt x="16" y="79"/>
                </a:lnTo>
                <a:lnTo>
                  <a:pt x="16" y="74"/>
                </a:lnTo>
                <a:lnTo>
                  <a:pt x="18" y="70"/>
                </a:lnTo>
                <a:lnTo>
                  <a:pt x="18" y="65"/>
                </a:lnTo>
                <a:lnTo>
                  <a:pt x="20" y="61"/>
                </a:lnTo>
                <a:lnTo>
                  <a:pt x="20" y="55"/>
                </a:lnTo>
                <a:lnTo>
                  <a:pt x="22" y="52"/>
                </a:lnTo>
                <a:lnTo>
                  <a:pt x="22" y="46"/>
                </a:lnTo>
                <a:lnTo>
                  <a:pt x="24" y="43"/>
                </a:lnTo>
                <a:lnTo>
                  <a:pt x="25" y="37"/>
                </a:lnTo>
                <a:lnTo>
                  <a:pt x="27" y="33"/>
                </a:lnTo>
                <a:lnTo>
                  <a:pt x="27" y="26"/>
                </a:lnTo>
                <a:lnTo>
                  <a:pt x="29" y="20"/>
                </a:lnTo>
                <a:lnTo>
                  <a:pt x="31" y="15"/>
                </a:lnTo>
                <a:lnTo>
                  <a:pt x="33" y="9"/>
                </a:lnTo>
                <a:lnTo>
                  <a:pt x="33" y="6"/>
                </a:lnTo>
                <a:lnTo>
                  <a:pt x="35" y="0"/>
                </a:lnTo>
                <a:lnTo>
                  <a:pt x="33" y="0"/>
                </a:lnTo>
                <a:lnTo>
                  <a:pt x="24" y="6"/>
                </a:lnTo>
                <a:lnTo>
                  <a:pt x="24" y="8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60" name="Freeform 216"/>
          <p:cNvSpPr>
            <a:spLocks/>
          </p:cNvSpPr>
          <p:nvPr/>
        </p:nvSpPr>
        <p:spPr bwMode="auto">
          <a:xfrm>
            <a:off x="7988300" y="3922713"/>
            <a:ext cx="26988" cy="80962"/>
          </a:xfrm>
          <a:custGeom>
            <a:avLst/>
            <a:gdLst>
              <a:gd name="T0" fmla="*/ 24 w 35"/>
              <a:gd name="T1" fmla="*/ 8 h 103"/>
              <a:gd name="T2" fmla="*/ 22 w 35"/>
              <a:gd name="T3" fmla="*/ 13 h 103"/>
              <a:gd name="T4" fmla="*/ 20 w 35"/>
              <a:gd name="T5" fmla="*/ 17 h 103"/>
              <a:gd name="T6" fmla="*/ 20 w 35"/>
              <a:gd name="T7" fmla="*/ 22 h 103"/>
              <a:gd name="T8" fmla="*/ 18 w 35"/>
              <a:gd name="T9" fmla="*/ 28 h 103"/>
              <a:gd name="T10" fmla="*/ 16 w 35"/>
              <a:gd name="T11" fmla="*/ 33 h 103"/>
              <a:gd name="T12" fmla="*/ 16 w 35"/>
              <a:gd name="T13" fmla="*/ 37 h 103"/>
              <a:gd name="T14" fmla="*/ 16 w 35"/>
              <a:gd name="T15" fmla="*/ 43 h 103"/>
              <a:gd name="T16" fmla="*/ 14 w 35"/>
              <a:gd name="T17" fmla="*/ 46 h 103"/>
              <a:gd name="T18" fmla="*/ 14 w 35"/>
              <a:gd name="T19" fmla="*/ 52 h 103"/>
              <a:gd name="T20" fmla="*/ 12 w 35"/>
              <a:gd name="T21" fmla="*/ 55 h 103"/>
              <a:gd name="T22" fmla="*/ 11 w 35"/>
              <a:gd name="T23" fmla="*/ 61 h 103"/>
              <a:gd name="T24" fmla="*/ 11 w 35"/>
              <a:gd name="T25" fmla="*/ 65 h 103"/>
              <a:gd name="T26" fmla="*/ 11 w 35"/>
              <a:gd name="T27" fmla="*/ 70 h 103"/>
              <a:gd name="T28" fmla="*/ 9 w 35"/>
              <a:gd name="T29" fmla="*/ 74 h 103"/>
              <a:gd name="T30" fmla="*/ 9 w 35"/>
              <a:gd name="T31" fmla="*/ 79 h 103"/>
              <a:gd name="T32" fmla="*/ 9 w 35"/>
              <a:gd name="T33" fmla="*/ 85 h 103"/>
              <a:gd name="T34" fmla="*/ 7 w 35"/>
              <a:gd name="T35" fmla="*/ 88 h 103"/>
              <a:gd name="T36" fmla="*/ 5 w 35"/>
              <a:gd name="T37" fmla="*/ 94 h 103"/>
              <a:gd name="T38" fmla="*/ 3 w 35"/>
              <a:gd name="T39" fmla="*/ 98 h 103"/>
              <a:gd name="T40" fmla="*/ 0 w 35"/>
              <a:gd name="T41" fmla="*/ 103 h 103"/>
              <a:gd name="T42" fmla="*/ 3 w 35"/>
              <a:gd name="T43" fmla="*/ 101 h 103"/>
              <a:gd name="T44" fmla="*/ 7 w 35"/>
              <a:gd name="T45" fmla="*/ 98 h 103"/>
              <a:gd name="T46" fmla="*/ 9 w 35"/>
              <a:gd name="T47" fmla="*/ 92 h 103"/>
              <a:gd name="T48" fmla="*/ 12 w 35"/>
              <a:gd name="T49" fmla="*/ 88 h 103"/>
              <a:gd name="T50" fmla="*/ 14 w 35"/>
              <a:gd name="T51" fmla="*/ 83 h 103"/>
              <a:gd name="T52" fmla="*/ 16 w 35"/>
              <a:gd name="T53" fmla="*/ 79 h 103"/>
              <a:gd name="T54" fmla="*/ 16 w 35"/>
              <a:gd name="T55" fmla="*/ 74 h 103"/>
              <a:gd name="T56" fmla="*/ 18 w 35"/>
              <a:gd name="T57" fmla="*/ 70 h 103"/>
              <a:gd name="T58" fmla="*/ 18 w 35"/>
              <a:gd name="T59" fmla="*/ 65 h 103"/>
              <a:gd name="T60" fmla="*/ 20 w 35"/>
              <a:gd name="T61" fmla="*/ 61 h 103"/>
              <a:gd name="T62" fmla="*/ 20 w 35"/>
              <a:gd name="T63" fmla="*/ 55 h 103"/>
              <a:gd name="T64" fmla="*/ 22 w 35"/>
              <a:gd name="T65" fmla="*/ 52 h 103"/>
              <a:gd name="T66" fmla="*/ 22 w 35"/>
              <a:gd name="T67" fmla="*/ 46 h 103"/>
              <a:gd name="T68" fmla="*/ 24 w 35"/>
              <a:gd name="T69" fmla="*/ 43 h 103"/>
              <a:gd name="T70" fmla="*/ 25 w 35"/>
              <a:gd name="T71" fmla="*/ 37 h 103"/>
              <a:gd name="T72" fmla="*/ 27 w 35"/>
              <a:gd name="T73" fmla="*/ 33 h 103"/>
              <a:gd name="T74" fmla="*/ 27 w 35"/>
              <a:gd name="T75" fmla="*/ 26 h 103"/>
              <a:gd name="T76" fmla="*/ 29 w 35"/>
              <a:gd name="T77" fmla="*/ 20 h 103"/>
              <a:gd name="T78" fmla="*/ 31 w 35"/>
              <a:gd name="T79" fmla="*/ 15 h 103"/>
              <a:gd name="T80" fmla="*/ 33 w 35"/>
              <a:gd name="T81" fmla="*/ 9 h 103"/>
              <a:gd name="T82" fmla="*/ 33 w 35"/>
              <a:gd name="T83" fmla="*/ 6 h 103"/>
              <a:gd name="T84" fmla="*/ 35 w 35"/>
              <a:gd name="T85" fmla="*/ 0 h 103"/>
              <a:gd name="T86" fmla="*/ 33 w 35"/>
              <a:gd name="T87" fmla="*/ 0 h 103"/>
              <a:gd name="T88" fmla="*/ 24 w 35"/>
              <a:gd name="T89" fmla="*/ 6 h 103"/>
              <a:gd name="T90" fmla="*/ 24 w 35"/>
              <a:gd name="T91" fmla="*/ 8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5" h="103">
                <a:moveTo>
                  <a:pt x="24" y="8"/>
                </a:moveTo>
                <a:lnTo>
                  <a:pt x="22" y="13"/>
                </a:lnTo>
                <a:lnTo>
                  <a:pt x="20" y="17"/>
                </a:lnTo>
                <a:lnTo>
                  <a:pt x="20" y="22"/>
                </a:lnTo>
                <a:lnTo>
                  <a:pt x="18" y="28"/>
                </a:lnTo>
                <a:lnTo>
                  <a:pt x="16" y="33"/>
                </a:lnTo>
                <a:lnTo>
                  <a:pt x="16" y="37"/>
                </a:lnTo>
                <a:lnTo>
                  <a:pt x="16" y="43"/>
                </a:lnTo>
                <a:lnTo>
                  <a:pt x="14" y="46"/>
                </a:lnTo>
                <a:lnTo>
                  <a:pt x="14" y="52"/>
                </a:lnTo>
                <a:lnTo>
                  <a:pt x="12" y="55"/>
                </a:lnTo>
                <a:lnTo>
                  <a:pt x="11" y="61"/>
                </a:lnTo>
                <a:lnTo>
                  <a:pt x="11" y="65"/>
                </a:lnTo>
                <a:lnTo>
                  <a:pt x="11" y="70"/>
                </a:lnTo>
                <a:lnTo>
                  <a:pt x="9" y="74"/>
                </a:lnTo>
                <a:lnTo>
                  <a:pt x="9" y="79"/>
                </a:lnTo>
                <a:lnTo>
                  <a:pt x="9" y="85"/>
                </a:lnTo>
                <a:lnTo>
                  <a:pt x="7" y="88"/>
                </a:lnTo>
                <a:lnTo>
                  <a:pt x="5" y="94"/>
                </a:lnTo>
                <a:lnTo>
                  <a:pt x="3" y="98"/>
                </a:lnTo>
                <a:lnTo>
                  <a:pt x="0" y="103"/>
                </a:lnTo>
                <a:lnTo>
                  <a:pt x="3" y="101"/>
                </a:lnTo>
                <a:lnTo>
                  <a:pt x="7" y="98"/>
                </a:lnTo>
                <a:lnTo>
                  <a:pt x="9" y="92"/>
                </a:lnTo>
                <a:lnTo>
                  <a:pt x="12" y="88"/>
                </a:lnTo>
                <a:lnTo>
                  <a:pt x="14" y="83"/>
                </a:lnTo>
                <a:lnTo>
                  <a:pt x="16" y="79"/>
                </a:lnTo>
                <a:lnTo>
                  <a:pt x="16" y="74"/>
                </a:lnTo>
                <a:lnTo>
                  <a:pt x="18" y="70"/>
                </a:lnTo>
                <a:lnTo>
                  <a:pt x="18" y="65"/>
                </a:lnTo>
                <a:lnTo>
                  <a:pt x="20" y="61"/>
                </a:lnTo>
                <a:lnTo>
                  <a:pt x="20" y="55"/>
                </a:lnTo>
                <a:lnTo>
                  <a:pt x="22" y="52"/>
                </a:lnTo>
                <a:lnTo>
                  <a:pt x="22" y="46"/>
                </a:lnTo>
                <a:lnTo>
                  <a:pt x="24" y="43"/>
                </a:lnTo>
                <a:lnTo>
                  <a:pt x="25" y="37"/>
                </a:lnTo>
                <a:lnTo>
                  <a:pt x="27" y="33"/>
                </a:lnTo>
                <a:lnTo>
                  <a:pt x="27" y="26"/>
                </a:lnTo>
                <a:lnTo>
                  <a:pt x="29" y="20"/>
                </a:lnTo>
                <a:lnTo>
                  <a:pt x="31" y="15"/>
                </a:lnTo>
                <a:lnTo>
                  <a:pt x="33" y="9"/>
                </a:lnTo>
                <a:lnTo>
                  <a:pt x="33" y="6"/>
                </a:lnTo>
                <a:lnTo>
                  <a:pt x="35" y="0"/>
                </a:lnTo>
                <a:lnTo>
                  <a:pt x="33" y="0"/>
                </a:lnTo>
                <a:lnTo>
                  <a:pt x="24" y="6"/>
                </a:lnTo>
                <a:lnTo>
                  <a:pt x="24" y="8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61" name="Freeform 217"/>
          <p:cNvSpPr>
            <a:spLocks/>
          </p:cNvSpPr>
          <p:nvPr/>
        </p:nvSpPr>
        <p:spPr bwMode="auto">
          <a:xfrm>
            <a:off x="8005763" y="3913188"/>
            <a:ext cx="109537" cy="155575"/>
          </a:xfrm>
          <a:custGeom>
            <a:avLst/>
            <a:gdLst>
              <a:gd name="T0" fmla="*/ 134 w 138"/>
              <a:gd name="T1" fmla="*/ 191 h 197"/>
              <a:gd name="T2" fmla="*/ 127 w 138"/>
              <a:gd name="T3" fmla="*/ 180 h 197"/>
              <a:gd name="T4" fmla="*/ 121 w 138"/>
              <a:gd name="T5" fmla="*/ 169 h 197"/>
              <a:gd name="T6" fmla="*/ 116 w 138"/>
              <a:gd name="T7" fmla="*/ 153 h 197"/>
              <a:gd name="T8" fmla="*/ 110 w 138"/>
              <a:gd name="T9" fmla="*/ 140 h 197"/>
              <a:gd name="T10" fmla="*/ 105 w 138"/>
              <a:gd name="T11" fmla="*/ 127 h 197"/>
              <a:gd name="T12" fmla="*/ 99 w 138"/>
              <a:gd name="T13" fmla="*/ 112 h 197"/>
              <a:gd name="T14" fmla="*/ 95 w 138"/>
              <a:gd name="T15" fmla="*/ 99 h 197"/>
              <a:gd name="T16" fmla="*/ 90 w 138"/>
              <a:gd name="T17" fmla="*/ 87 h 197"/>
              <a:gd name="T18" fmla="*/ 82 w 138"/>
              <a:gd name="T19" fmla="*/ 74 h 197"/>
              <a:gd name="T20" fmla="*/ 77 w 138"/>
              <a:gd name="T21" fmla="*/ 61 h 197"/>
              <a:gd name="T22" fmla="*/ 70 w 138"/>
              <a:gd name="T23" fmla="*/ 44 h 197"/>
              <a:gd name="T24" fmla="*/ 62 w 138"/>
              <a:gd name="T25" fmla="*/ 30 h 197"/>
              <a:gd name="T26" fmla="*/ 55 w 138"/>
              <a:gd name="T27" fmla="*/ 19 h 197"/>
              <a:gd name="T28" fmla="*/ 44 w 138"/>
              <a:gd name="T29" fmla="*/ 9 h 197"/>
              <a:gd name="T30" fmla="*/ 35 w 138"/>
              <a:gd name="T31" fmla="*/ 2 h 197"/>
              <a:gd name="T32" fmla="*/ 24 w 138"/>
              <a:gd name="T33" fmla="*/ 0 h 197"/>
              <a:gd name="T34" fmla="*/ 16 w 138"/>
              <a:gd name="T35" fmla="*/ 0 h 197"/>
              <a:gd name="T36" fmla="*/ 9 w 138"/>
              <a:gd name="T37" fmla="*/ 6 h 197"/>
              <a:gd name="T38" fmla="*/ 3 w 138"/>
              <a:gd name="T39" fmla="*/ 11 h 197"/>
              <a:gd name="T40" fmla="*/ 0 w 138"/>
              <a:gd name="T41" fmla="*/ 24 h 197"/>
              <a:gd name="T42" fmla="*/ 11 w 138"/>
              <a:gd name="T43" fmla="*/ 22 h 197"/>
              <a:gd name="T44" fmla="*/ 24 w 138"/>
              <a:gd name="T45" fmla="*/ 22 h 197"/>
              <a:gd name="T46" fmla="*/ 35 w 138"/>
              <a:gd name="T47" fmla="*/ 31 h 197"/>
              <a:gd name="T48" fmla="*/ 44 w 138"/>
              <a:gd name="T49" fmla="*/ 42 h 197"/>
              <a:gd name="T50" fmla="*/ 51 w 138"/>
              <a:gd name="T51" fmla="*/ 54 h 197"/>
              <a:gd name="T52" fmla="*/ 59 w 138"/>
              <a:gd name="T53" fmla="*/ 66 h 197"/>
              <a:gd name="T54" fmla="*/ 64 w 138"/>
              <a:gd name="T55" fmla="*/ 79 h 197"/>
              <a:gd name="T56" fmla="*/ 70 w 138"/>
              <a:gd name="T57" fmla="*/ 92 h 197"/>
              <a:gd name="T58" fmla="*/ 77 w 138"/>
              <a:gd name="T59" fmla="*/ 105 h 197"/>
              <a:gd name="T60" fmla="*/ 82 w 138"/>
              <a:gd name="T61" fmla="*/ 118 h 197"/>
              <a:gd name="T62" fmla="*/ 90 w 138"/>
              <a:gd name="T63" fmla="*/ 133 h 197"/>
              <a:gd name="T64" fmla="*/ 95 w 138"/>
              <a:gd name="T65" fmla="*/ 145 h 197"/>
              <a:gd name="T66" fmla="*/ 101 w 138"/>
              <a:gd name="T67" fmla="*/ 158 h 197"/>
              <a:gd name="T68" fmla="*/ 106 w 138"/>
              <a:gd name="T69" fmla="*/ 173 h 197"/>
              <a:gd name="T70" fmla="*/ 112 w 138"/>
              <a:gd name="T71" fmla="*/ 188 h 197"/>
              <a:gd name="T72" fmla="*/ 121 w 138"/>
              <a:gd name="T73" fmla="*/ 195 h 197"/>
              <a:gd name="T74" fmla="*/ 128 w 138"/>
              <a:gd name="T75" fmla="*/ 197 h 197"/>
              <a:gd name="T76" fmla="*/ 138 w 138"/>
              <a:gd name="T77" fmla="*/ 195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8" h="197">
                <a:moveTo>
                  <a:pt x="138" y="195"/>
                </a:moveTo>
                <a:lnTo>
                  <a:pt x="134" y="191"/>
                </a:lnTo>
                <a:lnTo>
                  <a:pt x="130" y="186"/>
                </a:lnTo>
                <a:lnTo>
                  <a:pt x="127" y="180"/>
                </a:lnTo>
                <a:lnTo>
                  <a:pt x="125" y="175"/>
                </a:lnTo>
                <a:lnTo>
                  <a:pt x="121" y="169"/>
                </a:lnTo>
                <a:lnTo>
                  <a:pt x="117" y="160"/>
                </a:lnTo>
                <a:lnTo>
                  <a:pt x="116" y="153"/>
                </a:lnTo>
                <a:lnTo>
                  <a:pt x="114" y="147"/>
                </a:lnTo>
                <a:lnTo>
                  <a:pt x="110" y="140"/>
                </a:lnTo>
                <a:lnTo>
                  <a:pt x="108" y="133"/>
                </a:lnTo>
                <a:lnTo>
                  <a:pt x="105" y="127"/>
                </a:lnTo>
                <a:lnTo>
                  <a:pt x="103" y="120"/>
                </a:lnTo>
                <a:lnTo>
                  <a:pt x="99" y="112"/>
                </a:lnTo>
                <a:lnTo>
                  <a:pt x="97" y="105"/>
                </a:lnTo>
                <a:lnTo>
                  <a:pt x="95" y="99"/>
                </a:lnTo>
                <a:lnTo>
                  <a:pt x="92" y="92"/>
                </a:lnTo>
                <a:lnTo>
                  <a:pt x="90" y="87"/>
                </a:lnTo>
                <a:lnTo>
                  <a:pt x="86" y="79"/>
                </a:lnTo>
                <a:lnTo>
                  <a:pt x="82" y="74"/>
                </a:lnTo>
                <a:lnTo>
                  <a:pt x="81" y="66"/>
                </a:lnTo>
                <a:lnTo>
                  <a:pt x="77" y="61"/>
                </a:lnTo>
                <a:lnTo>
                  <a:pt x="73" y="52"/>
                </a:lnTo>
                <a:lnTo>
                  <a:pt x="70" y="44"/>
                </a:lnTo>
                <a:lnTo>
                  <a:pt x="66" y="37"/>
                </a:lnTo>
                <a:lnTo>
                  <a:pt x="62" y="30"/>
                </a:lnTo>
                <a:lnTo>
                  <a:pt x="59" y="24"/>
                </a:lnTo>
                <a:lnTo>
                  <a:pt x="55" y="19"/>
                </a:lnTo>
                <a:lnTo>
                  <a:pt x="49" y="15"/>
                </a:lnTo>
                <a:lnTo>
                  <a:pt x="44" y="9"/>
                </a:lnTo>
                <a:lnTo>
                  <a:pt x="40" y="6"/>
                </a:lnTo>
                <a:lnTo>
                  <a:pt x="35" y="2"/>
                </a:lnTo>
                <a:lnTo>
                  <a:pt x="29" y="0"/>
                </a:lnTo>
                <a:lnTo>
                  <a:pt x="24" y="0"/>
                </a:lnTo>
                <a:lnTo>
                  <a:pt x="20" y="0"/>
                </a:lnTo>
                <a:lnTo>
                  <a:pt x="16" y="0"/>
                </a:lnTo>
                <a:lnTo>
                  <a:pt x="13" y="2"/>
                </a:lnTo>
                <a:lnTo>
                  <a:pt x="9" y="6"/>
                </a:lnTo>
                <a:lnTo>
                  <a:pt x="5" y="8"/>
                </a:lnTo>
                <a:lnTo>
                  <a:pt x="3" y="11"/>
                </a:lnTo>
                <a:lnTo>
                  <a:pt x="2" y="17"/>
                </a:lnTo>
                <a:lnTo>
                  <a:pt x="0" y="24"/>
                </a:lnTo>
                <a:lnTo>
                  <a:pt x="3" y="22"/>
                </a:lnTo>
                <a:lnTo>
                  <a:pt x="11" y="22"/>
                </a:lnTo>
                <a:lnTo>
                  <a:pt x="16" y="22"/>
                </a:lnTo>
                <a:lnTo>
                  <a:pt x="24" y="22"/>
                </a:lnTo>
                <a:lnTo>
                  <a:pt x="29" y="28"/>
                </a:lnTo>
                <a:lnTo>
                  <a:pt x="35" y="31"/>
                </a:lnTo>
                <a:lnTo>
                  <a:pt x="38" y="37"/>
                </a:lnTo>
                <a:lnTo>
                  <a:pt x="44" y="42"/>
                </a:lnTo>
                <a:lnTo>
                  <a:pt x="48" y="48"/>
                </a:lnTo>
                <a:lnTo>
                  <a:pt x="51" y="54"/>
                </a:lnTo>
                <a:lnTo>
                  <a:pt x="55" y="61"/>
                </a:lnTo>
                <a:lnTo>
                  <a:pt x="59" y="66"/>
                </a:lnTo>
                <a:lnTo>
                  <a:pt x="60" y="74"/>
                </a:lnTo>
                <a:lnTo>
                  <a:pt x="64" y="79"/>
                </a:lnTo>
                <a:lnTo>
                  <a:pt x="68" y="87"/>
                </a:lnTo>
                <a:lnTo>
                  <a:pt x="70" y="92"/>
                </a:lnTo>
                <a:lnTo>
                  <a:pt x="73" y="98"/>
                </a:lnTo>
                <a:lnTo>
                  <a:pt x="77" y="105"/>
                </a:lnTo>
                <a:lnTo>
                  <a:pt x="79" y="111"/>
                </a:lnTo>
                <a:lnTo>
                  <a:pt x="82" y="118"/>
                </a:lnTo>
                <a:lnTo>
                  <a:pt x="86" y="125"/>
                </a:lnTo>
                <a:lnTo>
                  <a:pt x="90" y="133"/>
                </a:lnTo>
                <a:lnTo>
                  <a:pt x="92" y="138"/>
                </a:lnTo>
                <a:lnTo>
                  <a:pt x="95" y="145"/>
                </a:lnTo>
                <a:lnTo>
                  <a:pt x="99" y="151"/>
                </a:lnTo>
                <a:lnTo>
                  <a:pt x="101" y="158"/>
                </a:lnTo>
                <a:lnTo>
                  <a:pt x="103" y="166"/>
                </a:lnTo>
                <a:lnTo>
                  <a:pt x="106" y="173"/>
                </a:lnTo>
                <a:lnTo>
                  <a:pt x="108" y="179"/>
                </a:lnTo>
                <a:lnTo>
                  <a:pt x="112" y="188"/>
                </a:lnTo>
                <a:lnTo>
                  <a:pt x="116" y="193"/>
                </a:lnTo>
                <a:lnTo>
                  <a:pt x="121" y="195"/>
                </a:lnTo>
                <a:lnTo>
                  <a:pt x="125" y="195"/>
                </a:lnTo>
                <a:lnTo>
                  <a:pt x="128" y="197"/>
                </a:lnTo>
                <a:lnTo>
                  <a:pt x="134" y="195"/>
                </a:lnTo>
                <a:lnTo>
                  <a:pt x="138" y="195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62" name="Freeform 218"/>
          <p:cNvSpPr>
            <a:spLocks/>
          </p:cNvSpPr>
          <p:nvPr/>
        </p:nvSpPr>
        <p:spPr bwMode="auto">
          <a:xfrm>
            <a:off x="8005763" y="3913188"/>
            <a:ext cx="109537" cy="155575"/>
          </a:xfrm>
          <a:custGeom>
            <a:avLst/>
            <a:gdLst>
              <a:gd name="T0" fmla="*/ 134 w 138"/>
              <a:gd name="T1" fmla="*/ 191 h 197"/>
              <a:gd name="T2" fmla="*/ 127 w 138"/>
              <a:gd name="T3" fmla="*/ 180 h 197"/>
              <a:gd name="T4" fmla="*/ 121 w 138"/>
              <a:gd name="T5" fmla="*/ 169 h 197"/>
              <a:gd name="T6" fmla="*/ 116 w 138"/>
              <a:gd name="T7" fmla="*/ 153 h 197"/>
              <a:gd name="T8" fmla="*/ 110 w 138"/>
              <a:gd name="T9" fmla="*/ 140 h 197"/>
              <a:gd name="T10" fmla="*/ 105 w 138"/>
              <a:gd name="T11" fmla="*/ 127 h 197"/>
              <a:gd name="T12" fmla="*/ 99 w 138"/>
              <a:gd name="T13" fmla="*/ 112 h 197"/>
              <a:gd name="T14" fmla="*/ 95 w 138"/>
              <a:gd name="T15" fmla="*/ 99 h 197"/>
              <a:gd name="T16" fmla="*/ 90 w 138"/>
              <a:gd name="T17" fmla="*/ 87 h 197"/>
              <a:gd name="T18" fmla="*/ 82 w 138"/>
              <a:gd name="T19" fmla="*/ 74 h 197"/>
              <a:gd name="T20" fmla="*/ 77 w 138"/>
              <a:gd name="T21" fmla="*/ 61 h 197"/>
              <a:gd name="T22" fmla="*/ 70 w 138"/>
              <a:gd name="T23" fmla="*/ 44 h 197"/>
              <a:gd name="T24" fmla="*/ 62 w 138"/>
              <a:gd name="T25" fmla="*/ 30 h 197"/>
              <a:gd name="T26" fmla="*/ 55 w 138"/>
              <a:gd name="T27" fmla="*/ 19 h 197"/>
              <a:gd name="T28" fmla="*/ 44 w 138"/>
              <a:gd name="T29" fmla="*/ 9 h 197"/>
              <a:gd name="T30" fmla="*/ 35 w 138"/>
              <a:gd name="T31" fmla="*/ 2 h 197"/>
              <a:gd name="T32" fmla="*/ 24 w 138"/>
              <a:gd name="T33" fmla="*/ 0 h 197"/>
              <a:gd name="T34" fmla="*/ 16 w 138"/>
              <a:gd name="T35" fmla="*/ 0 h 197"/>
              <a:gd name="T36" fmla="*/ 9 w 138"/>
              <a:gd name="T37" fmla="*/ 6 h 197"/>
              <a:gd name="T38" fmla="*/ 3 w 138"/>
              <a:gd name="T39" fmla="*/ 11 h 197"/>
              <a:gd name="T40" fmla="*/ 0 w 138"/>
              <a:gd name="T41" fmla="*/ 24 h 197"/>
              <a:gd name="T42" fmla="*/ 11 w 138"/>
              <a:gd name="T43" fmla="*/ 22 h 197"/>
              <a:gd name="T44" fmla="*/ 24 w 138"/>
              <a:gd name="T45" fmla="*/ 22 h 197"/>
              <a:gd name="T46" fmla="*/ 35 w 138"/>
              <a:gd name="T47" fmla="*/ 31 h 197"/>
              <a:gd name="T48" fmla="*/ 44 w 138"/>
              <a:gd name="T49" fmla="*/ 42 h 197"/>
              <a:gd name="T50" fmla="*/ 51 w 138"/>
              <a:gd name="T51" fmla="*/ 54 h 197"/>
              <a:gd name="T52" fmla="*/ 59 w 138"/>
              <a:gd name="T53" fmla="*/ 66 h 197"/>
              <a:gd name="T54" fmla="*/ 64 w 138"/>
              <a:gd name="T55" fmla="*/ 79 h 197"/>
              <a:gd name="T56" fmla="*/ 70 w 138"/>
              <a:gd name="T57" fmla="*/ 92 h 197"/>
              <a:gd name="T58" fmla="*/ 77 w 138"/>
              <a:gd name="T59" fmla="*/ 105 h 197"/>
              <a:gd name="T60" fmla="*/ 82 w 138"/>
              <a:gd name="T61" fmla="*/ 118 h 197"/>
              <a:gd name="T62" fmla="*/ 90 w 138"/>
              <a:gd name="T63" fmla="*/ 133 h 197"/>
              <a:gd name="T64" fmla="*/ 95 w 138"/>
              <a:gd name="T65" fmla="*/ 145 h 197"/>
              <a:gd name="T66" fmla="*/ 101 w 138"/>
              <a:gd name="T67" fmla="*/ 158 h 197"/>
              <a:gd name="T68" fmla="*/ 106 w 138"/>
              <a:gd name="T69" fmla="*/ 173 h 197"/>
              <a:gd name="T70" fmla="*/ 112 w 138"/>
              <a:gd name="T71" fmla="*/ 188 h 197"/>
              <a:gd name="T72" fmla="*/ 121 w 138"/>
              <a:gd name="T73" fmla="*/ 195 h 197"/>
              <a:gd name="T74" fmla="*/ 128 w 138"/>
              <a:gd name="T75" fmla="*/ 197 h 197"/>
              <a:gd name="T76" fmla="*/ 138 w 138"/>
              <a:gd name="T77" fmla="*/ 195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8" h="197">
                <a:moveTo>
                  <a:pt x="138" y="195"/>
                </a:moveTo>
                <a:lnTo>
                  <a:pt x="134" y="191"/>
                </a:lnTo>
                <a:lnTo>
                  <a:pt x="130" y="186"/>
                </a:lnTo>
                <a:lnTo>
                  <a:pt x="127" y="180"/>
                </a:lnTo>
                <a:lnTo>
                  <a:pt x="125" y="175"/>
                </a:lnTo>
                <a:lnTo>
                  <a:pt x="121" y="169"/>
                </a:lnTo>
                <a:lnTo>
                  <a:pt x="117" y="160"/>
                </a:lnTo>
                <a:lnTo>
                  <a:pt x="116" y="153"/>
                </a:lnTo>
                <a:lnTo>
                  <a:pt x="114" y="147"/>
                </a:lnTo>
                <a:lnTo>
                  <a:pt x="110" y="140"/>
                </a:lnTo>
                <a:lnTo>
                  <a:pt x="108" y="133"/>
                </a:lnTo>
                <a:lnTo>
                  <a:pt x="105" y="127"/>
                </a:lnTo>
                <a:lnTo>
                  <a:pt x="103" y="120"/>
                </a:lnTo>
                <a:lnTo>
                  <a:pt x="99" y="112"/>
                </a:lnTo>
                <a:lnTo>
                  <a:pt x="97" y="105"/>
                </a:lnTo>
                <a:lnTo>
                  <a:pt x="95" y="99"/>
                </a:lnTo>
                <a:lnTo>
                  <a:pt x="92" y="92"/>
                </a:lnTo>
                <a:lnTo>
                  <a:pt x="90" y="87"/>
                </a:lnTo>
                <a:lnTo>
                  <a:pt x="86" y="79"/>
                </a:lnTo>
                <a:lnTo>
                  <a:pt x="82" y="74"/>
                </a:lnTo>
                <a:lnTo>
                  <a:pt x="81" y="66"/>
                </a:lnTo>
                <a:lnTo>
                  <a:pt x="77" y="61"/>
                </a:lnTo>
                <a:lnTo>
                  <a:pt x="73" y="52"/>
                </a:lnTo>
                <a:lnTo>
                  <a:pt x="70" y="44"/>
                </a:lnTo>
                <a:lnTo>
                  <a:pt x="66" y="37"/>
                </a:lnTo>
                <a:lnTo>
                  <a:pt x="62" y="30"/>
                </a:lnTo>
                <a:lnTo>
                  <a:pt x="59" y="24"/>
                </a:lnTo>
                <a:lnTo>
                  <a:pt x="55" y="19"/>
                </a:lnTo>
                <a:lnTo>
                  <a:pt x="49" y="15"/>
                </a:lnTo>
                <a:lnTo>
                  <a:pt x="44" y="9"/>
                </a:lnTo>
                <a:lnTo>
                  <a:pt x="40" y="6"/>
                </a:lnTo>
                <a:lnTo>
                  <a:pt x="35" y="2"/>
                </a:lnTo>
                <a:lnTo>
                  <a:pt x="29" y="0"/>
                </a:lnTo>
                <a:lnTo>
                  <a:pt x="24" y="0"/>
                </a:lnTo>
                <a:lnTo>
                  <a:pt x="20" y="0"/>
                </a:lnTo>
                <a:lnTo>
                  <a:pt x="16" y="0"/>
                </a:lnTo>
                <a:lnTo>
                  <a:pt x="13" y="2"/>
                </a:lnTo>
                <a:lnTo>
                  <a:pt x="9" y="6"/>
                </a:lnTo>
                <a:lnTo>
                  <a:pt x="5" y="8"/>
                </a:lnTo>
                <a:lnTo>
                  <a:pt x="3" y="11"/>
                </a:lnTo>
                <a:lnTo>
                  <a:pt x="2" y="17"/>
                </a:lnTo>
                <a:lnTo>
                  <a:pt x="0" y="24"/>
                </a:lnTo>
                <a:lnTo>
                  <a:pt x="3" y="22"/>
                </a:lnTo>
                <a:lnTo>
                  <a:pt x="11" y="22"/>
                </a:lnTo>
                <a:lnTo>
                  <a:pt x="16" y="22"/>
                </a:lnTo>
                <a:lnTo>
                  <a:pt x="24" y="22"/>
                </a:lnTo>
                <a:lnTo>
                  <a:pt x="29" y="28"/>
                </a:lnTo>
                <a:lnTo>
                  <a:pt x="35" y="31"/>
                </a:lnTo>
                <a:lnTo>
                  <a:pt x="38" y="37"/>
                </a:lnTo>
                <a:lnTo>
                  <a:pt x="44" y="42"/>
                </a:lnTo>
                <a:lnTo>
                  <a:pt x="48" y="48"/>
                </a:lnTo>
                <a:lnTo>
                  <a:pt x="51" y="54"/>
                </a:lnTo>
                <a:lnTo>
                  <a:pt x="55" y="61"/>
                </a:lnTo>
                <a:lnTo>
                  <a:pt x="59" y="66"/>
                </a:lnTo>
                <a:lnTo>
                  <a:pt x="60" y="74"/>
                </a:lnTo>
                <a:lnTo>
                  <a:pt x="64" y="79"/>
                </a:lnTo>
                <a:lnTo>
                  <a:pt x="68" y="87"/>
                </a:lnTo>
                <a:lnTo>
                  <a:pt x="70" y="92"/>
                </a:lnTo>
                <a:lnTo>
                  <a:pt x="73" y="98"/>
                </a:lnTo>
                <a:lnTo>
                  <a:pt x="77" y="105"/>
                </a:lnTo>
                <a:lnTo>
                  <a:pt x="79" y="111"/>
                </a:lnTo>
                <a:lnTo>
                  <a:pt x="82" y="118"/>
                </a:lnTo>
                <a:lnTo>
                  <a:pt x="86" y="125"/>
                </a:lnTo>
                <a:lnTo>
                  <a:pt x="90" y="133"/>
                </a:lnTo>
                <a:lnTo>
                  <a:pt x="92" y="138"/>
                </a:lnTo>
                <a:lnTo>
                  <a:pt x="95" y="145"/>
                </a:lnTo>
                <a:lnTo>
                  <a:pt x="99" y="151"/>
                </a:lnTo>
                <a:lnTo>
                  <a:pt x="101" y="158"/>
                </a:lnTo>
                <a:lnTo>
                  <a:pt x="103" y="166"/>
                </a:lnTo>
                <a:lnTo>
                  <a:pt x="106" y="173"/>
                </a:lnTo>
                <a:lnTo>
                  <a:pt x="108" y="179"/>
                </a:lnTo>
                <a:lnTo>
                  <a:pt x="112" y="188"/>
                </a:lnTo>
                <a:lnTo>
                  <a:pt x="116" y="193"/>
                </a:lnTo>
                <a:lnTo>
                  <a:pt x="121" y="195"/>
                </a:lnTo>
                <a:lnTo>
                  <a:pt x="125" y="195"/>
                </a:lnTo>
                <a:lnTo>
                  <a:pt x="128" y="197"/>
                </a:lnTo>
                <a:lnTo>
                  <a:pt x="134" y="195"/>
                </a:lnTo>
                <a:lnTo>
                  <a:pt x="138" y="195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63" name="Freeform 219"/>
          <p:cNvSpPr>
            <a:spLocks/>
          </p:cNvSpPr>
          <p:nvPr/>
        </p:nvSpPr>
        <p:spPr bwMode="auto">
          <a:xfrm>
            <a:off x="8097838" y="3957638"/>
            <a:ext cx="127000" cy="193675"/>
          </a:xfrm>
          <a:custGeom>
            <a:avLst/>
            <a:gdLst>
              <a:gd name="T0" fmla="*/ 9 w 160"/>
              <a:gd name="T1" fmla="*/ 243 h 245"/>
              <a:gd name="T2" fmla="*/ 18 w 160"/>
              <a:gd name="T3" fmla="*/ 243 h 245"/>
              <a:gd name="T4" fmla="*/ 20 w 160"/>
              <a:gd name="T5" fmla="*/ 236 h 245"/>
              <a:gd name="T6" fmla="*/ 22 w 160"/>
              <a:gd name="T7" fmla="*/ 226 h 245"/>
              <a:gd name="T8" fmla="*/ 25 w 160"/>
              <a:gd name="T9" fmla="*/ 215 h 245"/>
              <a:gd name="T10" fmla="*/ 29 w 160"/>
              <a:gd name="T11" fmla="*/ 208 h 245"/>
              <a:gd name="T12" fmla="*/ 35 w 160"/>
              <a:gd name="T13" fmla="*/ 199 h 245"/>
              <a:gd name="T14" fmla="*/ 40 w 160"/>
              <a:gd name="T15" fmla="*/ 190 h 245"/>
              <a:gd name="T16" fmla="*/ 44 w 160"/>
              <a:gd name="T17" fmla="*/ 181 h 245"/>
              <a:gd name="T18" fmla="*/ 49 w 160"/>
              <a:gd name="T19" fmla="*/ 173 h 245"/>
              <a:gd name="T20" fmla="*/ 55 w 160"/>
              <a:gd name="T21" fmla="*/ 164 h 245"/>
              <a:gd name="T22" fmla="*/ 60 w 160"/>
              <a:gd name="T23" fmla="*/ 157 h 245"/>
              <a:gd name="T24" fmla="*/ 64 w 160"/>
              <a:gd name="T25" fmla="*/ 146 h 245"/>
              <a:gd name="T26" fmla="*/ 69 w 160"/>
              <a:gd name="T27" fmla="*/ 138 h 245"/>
              <a:gd name="T28" fmla="*/ 73 w 160"/>
              <a:gd name="T29" fmla="*/ 129 h 245"/>
              <a:gd name="T30" fmla="*/ 77 w 160"/>
              <a:gd name="T31" fmla="*/ 120 h 245"/>
              <a:gd name="T32" fmla="*/ 79 w 160"/>
              <a:gd name="T33" fmla="*/ 111 h 245"/>
              <a:gd name="T34" fmla="*/ 82 w 160"/>
              <a:gd name="T35" fmla="*/ 101 h 245"/>
              <a:gd name="T36" fmla="*/ 84 w 160"/>
              <a:gd name="T37" fmla="*/ 92 h 245"/>
              <a:gd name="T38" fmla="*/ 88 w 160"/>
              <a:gd name="T39" fmla="*/ 81 h 245"/>
              <a:gd name="T40" fmla="*/ 92 w 160"/>
              <a:gd name="T41" fmla="*/ 72 h 245"/>
              <a:gd name="T42" fmla="*/ 95 w 160"/>
              <a:gd name="T43" fmla="*/ 61 h 245"/>
              <a:gd name="T44" fmla="*/ 101 w 160"/>
              <a:gd name="T45" fmla="*/ 52 h 245"/>
              <a:gd name="T46" fmla="*/ 106 w 160"/>
              <a:gd name="T47" fmla="*/ 41 h 245"/>
              <a:gd name="T48" fmla="*/ 114 w 160"/>
              <a:gd name="T49" fmla="*/ 30 h 245"/>
              <a:gd name="T50" fmla="*/ 119 w 160"/>
              <a:gd name="T51" fmla="*/ 21 h 245"/>
              <a:gd name="T52" fmla="*/ 130 w 160"/>
              <a:gd name="T53" fmla="*/ 8 h 245"/>
              <a:gd name="T54" fmla="*/ 139 w 160"/>
              <a:gd name="T55" fmla="*/ 0 h 245"/>
              <a:gd name="T56" fmla="*/ 149 w 160"/>
              <a:gd name="T57" fmla="*/ 0 h 245"/>
              <a:gd name="T58" fmla="*/ 160 w 160"/>
              <a:gd name="T59" fmla="*/ 2 h 245"/>
              <a:gd name="T60" fmla="*/ 150 w 160"/>
              <a:gd name="T61" fmla="*/ 8 h 245"/>
              <a:gd name="T62" fmla="*/ 139 w 160"/>
              <a:gd name="T63" fmla="*/ 15 h 245"/>
              <a:gd name="T64" fmla="*/ 134 w 160"/>
              <a:gd name="T65" fmla="*/ 24 h 245"/>
              <a:gd name="T66" fmla="*/ 128 w 160"/>
              <a:gd name="T67" fmla="*/ 32 h 245"/>
              <a:gd name="T68" fmla="*/ 125 w 160"/>
              <a:gd name="T69" fmla="*/ 41 h 245"/>
              <a:gd name="T70" fmla="*/ 119 w 160"/>
              <a:gd name="T71" fmla="*/ 50 h 245"/>
              <a:gd name="T72" fmla="*/ 114 w 160"/>
              <a:gd name="T73" fmla="*/ 59 h 245"/>
              <a:gd name="T74" fmla="*/ 108 w 160"/>
              <a:gd name="T75" fmla="*/ 65 h 245"/>
              <a:gd name="T76" fmla="*/ 101 w 160"/>
              <a:gd name="T77" fmla="*/ 74 h 245"/>
              <a:gd name="T78" fmla="*/ 93 w 160"/>
              <a:gd name="T79" fmla="*/ 83 h 245"/>
              <a:gd name="T80" fmla="*/ 84 w 160"/>
              <a:gd name="T81" fmla="*/ 92 h 245"/>
              <a:gd name="T82" fmla="*/ 79 w 160"/>
              <a:gd name="T83" fmla="*/ 100 h 245"/>
              <a:gd name="T84" fmla="*/ 71 w 160"/>
              <a:gd name="T85" fmla="*/ 109 h 245"/>
              <a:gd name="T86" fmla="*/ 64 w 160"/>
              <a:gd name="T87" fmla="*/ 118 h 245"/>
              <a:gd name="T88" fmla="*/ 57 w 160"/>
              <a:gd name="T89" fmla="*/ 127 h 245"/>
              <a:gd name="T90" fmla="*/ 51 w 160"/>
              <a:gd name="T91" fmla="*/ 136 h 245"/>
              <a:gd name="T92" fmla="*/ 47 w 160"/>
              <a:gd name="T93" fmla="*/ 144 h 245"/>
              <a:gd name="T94" fmla="*/ 42 w 160"/>
              <a:gd name="T95" fmla="*/ 153 h 245"/>
              <a:gd name="T96" fmla="*/ 35 w 160"/>
              <a:gd name="T97" fmla="*/ 162 h 245"/>
              <a:gd name="T98" fmla="*/ 29 w 160"/>
              <a:gd name="T99" fmla="*/ 173 h 245"/>
              <a:gd name="T100" fmla="*/ 25 w 160"/>
              <a:gd name="T101" fmla="*/ 182 h 245"/>
              <a:gd name="T102" fmla="*/ 20 w 160"/>
              <a:gd name="T103" fmla="*/ 192 h 245"/>
              <a:gd name="T104" fmla="*/ 14 w 160"/>
              <a:gd name="T105" fmla="*/ 201 h 245"/>
              <a:gd name="T106" fmla="*/ 11 w 160"/>
              <a:gd name="T107" fmla="*/ 210 h 245"/>
              <a:gd name="T108" fmla="*/ 7 w 160"/>
              <a:gd name="T109" fmla="*/ 219 h 245"/>
              <a:gd name="T110" fmla="*/ 3 w 160"/>
              <a:gd name="T111" fmla="*/ 232 h 245"/>
              <a:gd name="T112" fmla="*/ 0 w 160"/>
              <a:gd name="T113" fmla="*/ 236 h 245"/>
              <a:gd name="T114" fmla="*/ 3 w 160"/>
              <a:gd name="T115" fmla="*/ 241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" h="245">
                <a:moveTo>
                  <a:pt x="7" y="243"/>
                </a:moveTo>
                <a:lnTo>
                  <a:pt x="9" y="243"/>
                </a:lnTo>
                <a:lnTo>
                  <a:pt x="12" y="245"/>
                </a:lnTo>
                <a:lnTo>
                  <a:pt x="18" y="243"/>
                </a:lnTo>
                <a:lnTo>
                  <a:pt x="18" y="239"/>
                </a:lnTo>
                <a:lnTo>
                  <a:pt x="20" y="236"/>
                </a:lnTo>
                <a:lnTo>
                  <a:pt x="20" y="230"/>
                </a:lnTo>
                <a:lnTo>
                  <a:pt x="22" y="226"/>
                </a:lnTo>
                <a:lnTo>
                  <a:pt x="22" y="221"/>
                </a:lnTo>
                <a:lnTo>
                  <a:pt x="25" y="215"/>
                </a:lnTo>
                <a:lnTo>
                  <a:pt x="27" y="212"/>
                </a:lnTo>
                <a:lnTo>
                  <a:pt x="29" y="208"/>
                </a:lnTo>
                <a:lnTo>
                  <a:pt x="33" y="204"/>
                </a:lnTo>
                <a:lnTo>
                  <a:pt x="35" y="199"/>
                </a:lnTo>
                <a:lnTo>
                  <a:pt x="38" y="195"/>
                </a:lnTo>
                <a:lnTo>
                  <a:pt x="40" y="190"/>
                </a:lnTo>
                <a:lnTo>
                  <a:pt x="42" y="186"/>
                </a:lnTo>
                <a:lnTo>
                  <a:pt x="44" y="181"/>
                </a:lnTo>
                <a:lnTo>
                  <a:pt x="47" y="177"/>
                </a:lnTo>
                <a:lnTo>
                  <a:pt x="49" y="173"/>
                </a:lnTo>
                <a:lnTo>
                  <a:pt x="53" y="169"/>
                </a:lnTo>
                <a:lnTo>
                  <a:pt x="55" y="164"/>
                </a:lnTo>
                <a:lnTo>
                  <a:pt x="57" y="160"/>
                </a:lnTo>
                <a:lnTo>
                  <a:pt x="60" y="157"/>
                </a:lnTo>
                <a:lnTo>
                  <a:pt x="62" y="151"/>
                </a:lnTo>
                <a:lnTo>
                  <a:pt x="64" y="146"/>
                </a:lnTo>
                <a:lnTo>
                  <a:pt x="68" y="142"/>
                </a:lnTo>
                <a:lnTo>
                  <a:pt x="69" y="138"/>
                </a:lnTo>
                <a:lnTo>
                  <a:pt x="71" y="135"/>
                </a:lnTo>
                <a:lnTo>
                  <a:pt x="73" y="129"/>
                </a:lnTo>
                <a:lnTo>
                  <a:pt x="75" y="124"/>
                </a:lnTo>
                <a:lnTo>
                  <a:pt x="77" y="120"/>
                </a:lnTo>
                <a:lnTo>
                  <a:pt x="79" y="116"/>
                </a:lnTo>
                <a:lnTo>
                  <a:pt x="79" y="111"/>
                </a:lnTo>
                <a:lnTo>
                  <a:pt x="80" y="107"/>
                </a:lnTo>
                <a:lnTo>
                  <a:pt x="82" y="101"/>
                </a:lnTo>
                <a:lnTo>
                  <a:pt x="84" y="96"/>
                </a:lnTo>
                <a:lnTo>
                  <a:pt x="84" y="92"/>
                </a:lnTo>
                <a:lnTo>
                  <a:pt x="86" y="85"/>
                </a:lnTo>
                <a:lnTo>
                  <a:pt x="88" y="81"/>
                </a:lnTo>
                <a:lnTo>
                  <a:pt x="90" y="78"/>
                </a:lnTo>
                <a:lnTo>
                  <a:pt x="92" y="72"/>
                </a:lnTo>
                <a:lnTo>
                  <a:pt x="93" y="67"/>
                </a:lnTo>
                <a:lnTo>
                  <a:pt x="95" y="61"/>
                </a:lnTo>
                <a:lnTo>
                  <a:pt x="99" y="57"/>
                </a:lnTo>
                <a:lnTo>
                  <a:pt x="101" y="52"/>
                </a:lnTo>
                <a:lnTo>
                  <a:pt x="103" y="46"/>
                </a:lnTo>
                <a:lnTo>
                  <a:pt x="106" y="41"/>
                </a:lnTo>
                <a:lnTo>
                  <a:pt x="110" y="35"/>
                </a:lnTo>
                <a:lnTo>
                  <a:pt x="114" y="30"/>
                </a:lnTo>
                <a:lnTo>
                  <a:pt x="115" y="24"/>
                </a:lnTo>
                <a:lnTo>
                  <a:pt x="119" y="21"/>
                </a:lnTo>
                <a:lnTo>
                  <a:pt x="125" y="13"/>
                </a:lnTo>
                <a:lnTo>
                  <a:pt x="130" y="8"/>
                </a:lnTo>
                <a:lnTo>
                  <a:pt x="136" y="2"/>
                </a:lnTo>
                <a:lnTo>
                  <a:pt x="139" y="0"/>
                </a:lnTo>
                <a:lnTo>
                  <a:pt x="145" y="0"/>
                </a:lnTo>
                <a:lnTo>
                  <a:pt x="149" y="0"/>
                </a:lnTo>
                <a:lnTo>
                  <a:pt x="154" y="0"/>
                </a:lnTo>
                <a:lnTo>
                  <a:pt x="160" y="2"/>
                </a:lnTo>
                <a:lnTo>
                  <a:pt x="154" y="6"/>
                </a:lnTo>
                <a:lnTo>
                  <a:pt x="150" y="8"/>
                </a:lnTo>
                <a:lnTo>
                  <a:pt x="147" y="11"/>
                </a:lnTo>
                <a:lnTo>
                  <a:pt x="139" y="15"/>
                </a:lnTo>
                <a:lnTo>
                  <a:pt x="138" y="19"/>
                </a:lnTo>
                <a:lnTo>
                  <a:pt x="134" y="24"/>
                </a:lnTo>
                <a:lnTo>
                  <a:pt x="130" y="28"/>
                </a:lnTo>
                <a:lnTo>
                  <a:pt x="128" y="32"/>
                </a:lnTo>
                <a:lnTo>
                  <a:pt x="126" y="37"/>
                </a:lnTo>
                <a:lnTo>
                  <a:pt x="125" y="41"/>
                </a:lnTo>
                <a:lnTo>
                  <a:pt x="121" y="46"/>
                </a:lnTo>
                <a:lnTo>
                  <a:pt x="119" y="50"/>
                </a:lnTo>
                <a:lnTo>
                  <a:pt x="115" y="56"/>
                </a:lnTo>
                <a:lnTo>
                  <a:pt x="114" y="59"/>
                </a:lnTo>
                <a:lnTo>
                  <a:pt x="112" y="61"/>
                </a:lnTo>
                <a:lnTo>
                  <a:pt x="108" y="65"/>
                </a:lnTo>
                <a:lnTo>
                  <a:pt x="104" y="68"/>
                </a:lnTo>
                <a:lnTo>
                  <a:pt x="101" y="74"/>
                </a:lnTo>
                <a:lnTo>
                  <a:pt x="97" y="78"/>
                </a:lnTo>
                <a:lnTo>
                  <a:pt x="93" y="83"/>
                </a:lnTo>
                <a:lnTo>
                  <a:pt x="90" y="89"/>
                </a:lnTo>
                <a:lnTo>
                  <a:pt x="84" y="92"/>
                </a:lnTo>
                <a:lnTo>
                  <a:pt x="80" y="96"/>
                </a:lnTo>
                <a:lnTo>
                  <a:pt x="79" y="100"/>
                </a:lnTo>
                <a:lnTo>
                  <a:pt x="75" y="103"/>
                </a:lnTo>
                <a:lnTo>
                  <a:pt x="71" y="109"/>
                </a:lnTo>
                <a:lnTo>
                  <a:pt x="69" y="112"/>
                </a:lnTo>
                <a:lnTo>
                  <a:pt x="64" y="118"/>
                </a:lnTo>
                <a:lnTo>
                  <a:pt x="60" y="122"/>
                </a:lnTo>
                <a:lnTo>
                  <a:pt x="57" y="127"/>
                </a:lnTo>
                <a:lnTo>
                  <a:pt x="53" y="133"/>
                </a:lnTo>
                <a:lnTo>
                  <a:pt x="51" y="136"/>
                </a:lnTo>
                <a:lnTo>
                  <a:pt x="49" y="140"/>
                </a:lnTo>
                <a:lnTo>
                  <a:pt x="47" y="144"/>
                </a:lnTo>
                <a:lnTo>
                  <a:pt x="44" y="149"/>
                </a:lnTo>
                <a:lnTo>
                  <a:pt x="42" y="153"/>
                </a:lnTo>
                <a:lnTo>
                  <a:pt x="38" y="158"/>
                </a:lnTo>
                <a:lnTo>
                  <a:pt x="35" y="162"/>
                </a:lnTo>
                <a:lnTo>
                  <a:pt x="33" y="168"/>
                </a:lnTo>
                <a:lnTo>
                  <a:pt x="29" y="173"/>
                </a:lnTo>
                <a:lnTo>
                  <a:pt x="27" y="179"/>
                </a:lnTo>
                <a:lnTo>
                  <a:pt x="25" y="182"/>
                </a:lnTo>
                <a:lnTo>
                  <a:pt x="22" y="186"/>
                </a:lnTo>
                <a:lnTo>
                  <a:pt x="20" y="192"/>
                </a:lnTo>
                <a:lnTo>
                  <a:pt x="18" y="195"/>
                </a:lnTo>
                <a:lnTo>
                  <a:pt x="14" y="201"/>
                </a:lnTo>
                <a:lnTo>
                  <a:pt x="12" y="204"/>
                </a:lnTo>
                <a:lnTo>
                  <a:pt x="11" y="210"/>
                </a:lnTo>
                <a:lnTo>
                  <a:pt x="9" y="214"/>
                </a:lnTo>
                <a:lnTo>
                  <a:pt x="7" y="219"/>
                </a:lnTo>
                <a:lnTo>
                  <a:pt x="3" y="226"/>
                </a:lnTo>
                <a:lnTo>
                  <a:pt x="3" y="232"/>
                </a:lnTo>
                <a:lnTo>
                  <a:pt x="1" y="234"/>
                </a:lnTo>
                <a:lnTo>
                  <a:pt x="0" y="236"/>
                </a:lnTo>
                <a:lnTo>
                  <a:pt x="0" y="239"/>
                </a:lnTo>
                <a:lnTo>
                  <a:pt x="3" y="241"/>
                </a:lnTo>
                <a:lnTo>
                  <a:pt x="7" y="243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64" name="Freeform 220"/>
          <p:cNvSpPr>
            <a:spLocks/>
          </p:cNvSpPr>
          <p:nvPr/>
        </p:nvSpPr>
        <p:spPr bwMode="auto">
          <a:xfrm>
            <a:off x="8097838" y="3957638"/>
            <a:ext cx="127000" cy="193675"/>
          </a:xfrm>
          <a:custGeom>
            <a:avLst/>
            <a:gdLst>
              <a:gd name="T0" fmla="*/ 9 w 160"/>
              <a:gd name="T1" fmla="*/ 243 h 245"/>
              <a:gd name="T2" fmla="*/ 18 w 160"/>
              <a:gd name="T3" fmla="*/ 243 h 245"/>
              <a:gd name="T4" fmla="*/ 20 w 160"/>
              <a:gd name="T5" fmla="*/ 236 h 245"/>
              <a:gd name="T6" fmla="*/ 22 w 160"/>
              <a:gd name="T7" fmla="*/ 226 h 245"/>
              <a:gd name="T8" fmla="*/ 25 w 160"/>
              <a:gd name="T9" fmla="*/ 215 h 245"/>
              <a:gd name="T10" fmla="*/ 29 w 160"/>
              <a:gd name="T11" fmla="*/ 208 h 245"/>
              <a:gd name="T12" fmla="*/ 35 w 160"/>
              <a:gd name="T13" fmla="*/ 199 h 245"/>
              <a:gd name="T14" fmla="*/ 40 w 160"/>
              <a:gd name="T15" fmla="*/ 190 h 245"/>
              <a:gd name="T16" fmla="*/ 44 w 160"/>
              <a:gd name="T17" fmla="*/ 181 h 245"/>
              <a:gd name="T18" fmla="*/ 49 w 160"/>
              <a:gd name="T19" fmla="*/ 173 h 245"/>
              <a:gd name="T20" fmla="*/ 55 w 160"/>
              <a:gd name="T21" fmla="*/ 164 h 245"/>
              <a:gd name="T22" fmla="*/ 60 w 160"/>
              <a:gd name="T23" fmla="*/ 157 h 245"/>
              <a:gd name="T24" fmla="*/ 64 w 160"/>
              <a:gd name="T25" fmla="*/ 146 h 245"/>
              <a:gd name="T26" fmla="*/ 69 w 160"/>
              <a:gd name="T27" fmla="*/ 138 h 245"/>
              <a:gd name="T28" fmla="*/ 73 w 160"/>
              <a:gd name="T29" fmla="*/ 129 h 245"/>
              <a:gd name="T30" fmla="*/ 77 w 160"/>
              <a:gd name="T31" fmla="*/ 120 h 245"/>
              <a:gd name="T32" fmla="*/ 79 w 160"/>
              <a:gd name="T33" fmla="*/ 111 h 245"/>
              <a:gd name="T34" fmla="*/ 82 w 160"/>
              <a:gd name="T35" fmla="*/ 101 h 245"/>
              <a:gd name="T36" fmla="*/ 84 w 160"/>
              <a:gd name="T37" fmla="*/ 92 h 245"/>
              <a:gd name="T38" fmla="*/ 88 w 160"/>
              <a:gd name="T39" fmla="*/ 81 h 245"/>
              <a:gd name="T40" fmla="*/ 92 w 160"/>
              <a:gd name="T41" fmla="*/ 72 h 245"/>
              <a:gd name="T42" fmla="*/ 95 w 160"/>
              <a:gd name="T43" fmla="*/ 61 h 245"/>
              <a:gd name="T44" fmla="*/ 101 w 160"/>
              <a:gd name="T45" fmla="*/ 52 h 245"/>
              <a:gd name="T46" fmla="*/ 106 w 160"/>
              <a:gd name="T47" fmla="*/ 41 h 245"/>
              <a:gd name="T48" fmla="*/ 114 w 160"/>
              <a:gd name="T49" fmla="*/ 30 h 245"/>
              <a:gd name="T50" fmla="*/ 119 w 160"/>
              <a:gd name="T51" fmla="*/ 21 h 245"/>
              <a:gd name="T52" fmla="*/ 130 w 160"/>
              <a:gd name="T53" fmla="*/ 8 h 245"/>
              <a:gd name="T54" fmla="*/ 139 w 160"/>
              <a:gd name="T55" fmla="*/ 0 h 245"/>
              <a:gd name="T56" fmla="*/ 149 w 160"/>
              <a:gd name="T57" fmla="*/ 0 h 245"/>
              <a:gd name="T58" fmla="*/ 160 w 160"/>
              <a:gd name="T59" fmla="*/ 2 h 245"/>
              <a:gd name="T60" fmla="*/ 150 w 160"/>
              <a:gd name="T61" fmla="*/ 8 h 245"/>
              <a:gd name="T62" fmla="*/ 139 w 160"/>
              <a:gd name="T63" fmla="*/ 15 h 245"/>
              <a:gd name="T64" fmla="*/ 134 w 160"/>
              <a:gd name="T65" fmla="*/ 24 h 245"/>
              <a:gd name="T66" fmla="*/ 128 w 160"/>
              <a:gd name="T67" fmla="*/ 32 h 245"/>
              <a:gd name="T68" fmla="*/ 125 w 160"/>
              <a:gd name="T69" fmla="*/ 41 h 245"/>
              <a:gd name="T70" fmla="*/ 119 w 160"/>
              <a:gd name="T71" fmla="*/ 50 h 245"/>
              <a:gd name="T72" fmla="*/ 114 w 160"/>
              <a:gd name="T73" fmla="*/ 59 h 245"/>
              <a:gd name="T74" fmla="*/ 108 w 160"/>
              <a:gd name="T75" fmla="*/ 65 h 245"/>
              <a:gd name="T76" fmla="*/ 101 w 160"/>
              <a:gd name="T77" fmla="*/ 74 h 245"/>
              <a:gd name="T78" fmla="*/ 93 w 160"/>
              <a:gd name="T79" fmla="*/ 83 h 245"/>
              <a:gd name="T80" fmla="*/ 84 w 160"/>
              <a:gd name="T81" fmla="*/ 92 h 245"/>
              <a:gd name="T82" fmla="*/ 79 w 160"/>
              <a:gd name="T83" fmla="*/ 100 h 245"/>
              <a:gd name="T84" fmla="*/ 71 w 160"/>
              <a:gd name="T85" fmla="*/ 109 h 245"/>
              <a:gd name="T86" fmla="*/ 64 w 160"/>
              <a:gd name="T87" fmla="*/ 118 h 245"/>
              <a:gd name="T88" fmla="*/ 57 w 160"/>
              <a:gd name="T89" fmla="*/ 127 h 245"/>
              <a:gd name="T90" fmla="*/ 51 w 160"/>
              <a:gd name="T91" fmla="*/ 136 h 245"/>
              <a:gd name="T92" fmla="*/ 47 w 160"/>
              <a:gd name="T93" fmla="*/ 144 h 245"/>
              <a:gd name="T94" fmla="*/ 42 w 160"/>
              <a:gd name="T95" fmla="*/ 153 h 245"/>
              <a:gd name="T96" fmla="*/ 35 w 160"/>
              <a:gd name="T97" fmla="*/ 162 h 245"/>
              <a:gd name="T98" fmla="*/ 29 w 160"/>
              <a:gd name="T99" fmla="*/ 173 h 245"/>
              <a:gd name="T100" fmla="*/ 25 w 160"/>
              <a:gd name="T101" fmla="*/ 182 h 245"/>
              <a:gd name="T102" fmla="*/ 20 w 160"/>
              <a:gd name="T103" fmla="*/ 192 h 245"/>
              <a:gd name="T104" fmla="*/ 14 w 160"/>
              <a:gd name="T105" fmla="*/ 201 h 245"/>
              <a:gd name="T106" fmla="*/ 11 w 160"/>
              <a:gd name="T107" fmla="*/ 210 h 245"/>
              <a:gd name="T108" fmla="*/ 7 w 160"/>
              <a:gd name="T109" fmla="*/ 219 h 245"/>
              <a:gd name="T110" fmla="*/ 3 w 160"/>
              <a:gd name="T111" fmla="*/ 232 h 245"/>
              <a:gd name="T112" fmla="*/ 0 w 160"/>
              <a:gd name="T113" fmla="*/ 236 h 245"/>
              <a:gd name="T114" fmla="*/ 3 w 160"/>
              <a:gd name="T115" fmla="*/ 241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" h="245">
                <a:moveTo>
                  <a:pt x="7" y="243"/>
                </a:moveTo>
                <a:lnTo>
                  <a:pt x="9" y="243"/>
                </a:lnTo>
                <a:lnTo>
                  <a:pt x="12" y="245"/>
                </a:lnTo>
                <a:lnTo>
                  <a:pt x="18" y="243"/>
                </a:lnTo>
                <a:lnTo>
                  <a:pt x="18" y="239"/>
                </a:lnTo>
                <a:lnTo>
                  <a:pt x="20" y="236"/>
                </a:lnTo>
                <a:lnTo>
                  <a:pt x="20" y="230"/>
                </a:lnTo>
                <a:lnTo>
                  <a:pt x="22" y="226"/>
                </a:lnTo>
                <a:lnTo>
                  <a:pt x="22" y="221"/>
                </a:lnTo>
                <a:lnTo>
                  <a:pt x="25" y="215"/>
                </a:lnTo>
                <a:lnTo>
                  <a:pt x="27" y="212"/>
                </a:lnTo>
                <a:lnTo>
                  <a:pt x="29" y="208"/>
                </a:lnTo>
                <a:lnTo>
                  <a:pt x="33" y="204"/>
                </a:lnTo>
                <a:lnTo>
                  <a:pt x="35" y="199"/>
                </a:lnTo>
                <a:lnTo>
                  <a:pt x="38" y="195"/>
                </a:lnTo>
                <a:lnTo>
                  <a:pt x="40" y="190"/>
                </a:lnTo>
                <a:lnTo>
                  <a:pt x="42" y="186"/>
                </a:lnTo>
                <a:lnTo>
                  <a:pt x="44" y="181"/>
                </a:lnTo>
                <a:lnTo>
                  <a:pt x="47" y="177"/>
                </a:lnTo>
                <a:lnTo>
                  <a:pt x="49" y="173"/>
                </a:lnTo>
                <a:lnTo>
                  <a:pt x="53" y="169"/>
                </a:lnTo>
                <a:lnTo>
                  <a:pt x="55" y="164"/>
                </a:lnTo>
                <a:lnTo>
                  <a:pt x="57" y="160"/>
                </a:lnTo>
                <a:lnTo>
                  <a:pt x="60" y="157"/>
                </a:lnTo>
                <a:lnTo>
                  <a:pt x="62" y="151"/>
                </a:lnTo>
                <a:lnTo>
                  <a:pt x="64" y="146"/>
                </a:lnTo>
                <a:lnTo>
                  <a:pt x="68" y="142"/>
                </a:lnTo>
                <a:lnTo>
                  <a:pt x="69" y="138"/>
                </a:lnTo>
                <a:lnTo>
                  <a:pt x="71" y="135"/>
                </a:lnTo>
                <a:lnTo>
                  <a:pt x="73" y="129"/>
                </a:lnTo>
                <a:lnTo>
                  <a:pt x="75" y="124"/>
                </a:lnTo>
                <a:lnTo>
                  <a:pt x="77" y="120"/>
                </a:lnTo>
                <a:lnTo>
                  <a:pt x="79" y="116"/>
                </a:lnTo>
                <a:lnTo>
                  <a:pt x="79" y="111"/>
                </a:lnTo>
                <a:lnTo>
                  <a:pt x="80" y="107"/>
                </a:lnTo>
                <a:lnTo>
                  <a:pt x="82" y="101"/>
                </a:lnTo>
                <a:lnTo>
                  <a:pt x="84" y="96"/>
                </a:lnTo>
                <a:lnTo>
                  <a:pt x="84" y="92"/>
                </a:lnTo>
                <a:lnTo>
                  <a:pt x="86" y="85"/>
                </a:lnTo>
                <a:lnTo>
                  <a:pt x="88" y="81"/>
                </a:lnTo>
                <a:lnTo>
                  <a:pt x="90" y="78"/>
                </a:lnTo>
                <a:lnTo>
                  <a:pt x="92" y="72"/>
                </a:lnTo>
                <a:lnTo>
                  <a:pt x="93" y="67"/>
                </a:lnTo>
                <a:lnTo>
                  <a:pt x="95" y="61"/>
                </a:lnTo>
                <a:lnTo>
                  <a:pt x="99" y="57"/>
                </a:lnTo>
                <a:lnTo>
                  <a:pt x="101" y="52"/>
                </a:lnTo>
                <a:lnTo>
                  <a:pt x="103" y="46"/>
                </a:lnTo>
                <a:lnTo>
                  <a:pt x="106" y="41"/>
                </a:lnTo>
                <a:lnTo>
                  <a:pt x="110" y="35"/>
                </a:lnTo>
                <a:lnTo>
                  <a:pt x="114" y="30"/>
                </a:lnTo>
                <a:lnTo>
                  <a:pt x="115" y="24"/>
                </a:lnTo>
                <a:lnTo>
                  <a:pt x="119" y="21"/>
                </a:lnTo>
                <a:lnTo>
                  <a:pt x="125" y="13"/>
                </a:lnTo>
                <a:lnTo>
                  <a:pt x="130" y="8"/>
                </a:lnTo>
                <a:lnTo>
                  <a:pt x="136" y="2"/>
                </a:lnTo>
                <a:lnTo>
                  <a:pt x="139" y="0"/>
                </a:lnTo>
                <a:lnTo>
                  <a:pt x="145" y="0"/>
                </a:lnTo>
                <a:lnTo>
                  <a:pt x="149" y="0"/>
                </a:lnTo>
                <a:lnTo>
                  <a:pt x="154" y="0"/>
                </a:lnTo>
                <a:lnTo>
                  <a:pt x="160" y="2"/>
                </a:lnTo>
                <a:lnTo>
                  <a:pt x="154" y="6"/>
                </a:lnTo>
                <a:lnTo>
                  <a:pt x="150" y="8"/>
                </a:lnTo>
                <a:lnTo>
                  <a:pt x="147" y="11"/>
                </a:lnTo>
                <a:lnTo>
                  <a:pt x="139" y="15"/>
                </a:lnTo>
                <a:lnTo>
                  <a:pt x="138" y="19"/>
                </a:lnTo>
                <a:lnTo>
                  <a:pt x="134" y="24"/>
                </a:lnTo>
                <a:lnTo>
                  <a:pt x="130" y="28"/>
                </a:lnTo>
                <a:lnTo>
                  <a:pt x="128" y="32"/>
                </a:lnTo>
                <a:lnTo>
                  <a:pt x="126" y="37"/>
                </a:lnTo>
                <a:lnTo>
                  <a:pt x="125" y="41"/>
                </a:lnTo>
                <a:lnTo>
                  <a:pt x="121" y="46"/>
                </a:lnTo>
                <a:lnTo>
                  <a:pt x="119" y="50"/>
                </a:lnTo>
                <a:lnTo>
                  <a:pt x="115" y="56"/>
                </a:lnTo>
                <a:lnTo>
                  <a:pt x="114" y="59"/>
                </a:lnTo>
                <a:lnTo>
                  <a:pt x="112" y="61"/>
                </a:lnTo>
                <a:lnTo>
                  <a:pt x="108" y="65"/>
                </a:lnTo>
                <a:lnTo>
                  <a:pt x="104" y="68"/>
                </a:lnTo>
                <a:lnTo>
                  <a:pt x="101" y="74"/>
                </a:lnTo>
                <a:lnTo>
                  <a:pt x="97" y="78"/>
                </a:lnTo>
                <a:lnTo>
                  <a:pt x="93" y="83"/>
                </a:lnTo>
                <a:lnTo>
                  <a:pt x="90" y="89"/>
                </a:lnTo>
                <a:lnTo>
                  <a:pt x="84" y="92"/>
                </a:lnTo>
                <a:lnTo>
                  <a:pt x="80" y="96"/>
                </a:lnTo>
                <a:lnTo>
                  <a:pt x="79" y="100"/>
                </a:lnTo>
                <a:lnTo>
                  <a:pt x="75" y="103"/>
                </a:lnTo>
                <a:lnTo>
                  <a:pt x="71" y="109"/>
                </a:lnTo>
                <a:lnTo>
                  <a:pt x="69" y="112"/>
                </a:lnTo>
                <a:lnTo>
                  <a:pt x="64" y="118"/>
                </a:lnTo>
                <a:lnTo>
                  <a:pt x="60" y="122"/>
                </a:lnTo>
                <a:lnTo>
                  <a:pt x="57" y="127"/>
                </a:lnTo>
                <a:lnTo>
                  <a:pt x="53" y="133"/>
                </a:lnTo>
                <a:lnTo>
                  <a:pt x="51" y="136"/>
                </a:lnTo>
                <a:lnTo>
                  <a:pt x="49" y="140"/>
                </a:lnTo>
                <a:lnTo>
                  <a:pt x="47" y="144"/>
                </a:lnTo>
                <a:lnTo>
                  <a:pt x="44" y="149"/>
                </a:lnTo>
                <a:lnTo>
                  <a:pt x="42" y="153"/>
                </a:lnTo>
                <a:lnTo>
                  <a:pt x="38" y="158"/>
                </a:lnTo>
                <a:lnTo>
                  <a:pt x="35" y="162"/>
                </a:lnTo>
                <a:lnTo>
                  <a:pt x="33" y="168"/>
                </a:lnTo>
                <a:lnTo>
                  <a:pt x="29" y="173"/>
                </a:lnTo>
                <a:lnTo>
                  <a:pt x="27" y="179"/>
                </a:lnTo>
                <a:lnTo>
                  <a:pt x="25" y="182"/>
                </a:lnTo>
                <a:lnTo>
                  <a:pt x="22" y="186"/>
                </a:lnTo>
                <a:lnTo>
                  <a:pt x="20" y="192"/>
                </a:lnTo>
                <a:lnTo>
                  <a:pt x="18" y="195"/>
                </a:lnTo>
                <a:lnTo>
                  <a:pt x="14" y="201"/>
                </a:lnTo>
                <a:lnTo>
                  <a:pt x="12" y="204"/>
                </a:lnTo>
                <a:lnTo>
                  <a:pt x="11" y="210"/>
                </a:lnTo>
                <a:lnTo>
                  <a:pt x="9" y="214"/>
                </a:lnTo>
                <a:lnTo>
                  <a:pt x="7" y="219"/>
                </a:lnTo>
                <a:lnTo>
                  <a:pt x="3" y="226"/>
                </a:lnTo>
                <a:lnTo>
                  <a:pt x="3" y="232"/>
                </a:lnTo>
                <a:lnTo>
                  <a:pt x="1" y="234"/>
                </a:lnTo>
                <a:lnTo>
                  <a:pt x="0" y="236"/>
                </a:lnTo>
                <a:lnTo>
                  <a:pt x="0" y="239"/>
                </a:lnTo>
                <a:lnTo>
                  <a:pt x="3" y="241"/>
                </a:lnTo>
                <a:lnTo>
                  <a:pt x="7" y="24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65" name="Freeform 221"/>
          <p:cNvSpPr>
            <a:spLocks/>
          </p:cNvSpPr>
          <p:nvPr/>
        </p:nvSpPr>
        <p:spPr bwMode="auto">
          <a:xfrm>
            <a:off x="8139113" y="3894138"/>
            <a:ext cx="20637" cy="179387"/>
          </a:xfrm>
          <a:custGeom>
            <a:avLst/>
            <a:gdLst>
              <a:gd name="T0" fmla="*/ 22 w 28"/>
              <a:gd name="T1" fmla="*/ 8 h 226"/>
              <a:gd name="T2" fmla="*/ 24 w 28"/>
              <a:gd name="T3" fmla="*/ 21 h 226"/>
              <a:gd name="T4" fmla="*/ 24 w 28"/>
              <a:gd name="T5" fmla="*/ 32 h 226"/>
              <a:gd name="T6" fmla="*/ 24 w 28"/>
              <a:gd name="T7" fmla="*/ 44 h 226"/>
              <a:gd name="T8" fmla="*/ 26 w 28"/>
              <a:gd name="T9" fmla="*/ 55 h 226"/>
              <a:gd name="T10" fmla="*/ 24 w 28"/>
              <a:gd name="T11" fmla="*/ 68 h 226"/>
              <a:gd name="T12" fmla="*/ 24 w 28"/>
              <a:gd name="T13" fmla="*/ 81 h 226"/>
              <a:gd name="T14" fmla="*/ 24 w 28"/>
              <a:gd name="T15" fmla="*/ 94 h 226"/>
              <a:gd name="T16" fmla="*/ 20 w 28"/>
              <a:gd name="T17" fmla="*/ 109 h 226"/>
              <a:gd name="T18" fmla="*/ 18 w 28"/>
              <a:gd name="T19" fmla="*/ 120 h 226"/>
              <a:gd name="T20" fmla="*/ 17 w 28"/>
              <a:gd name="T21" fmla="*/ 131 h 226"/>
              <a:gd name="T22" fmla="*/ 17 w 28"/>
              <a:gd name="T23" fmla="*/ 146 h 226"/>
              <a:gd name="T24" fmla="*/ 17 w 28"/>
              <a:gd name="T25" fmla="*/ 158 h 226"/>
              <a:gd name="T26" fmla="*/ 17 w 28"/>
              <a:gd name="T27" fmla="*/ 169 h 226"/>
              <a:gd name="T28" fmla="*/ 18 w 28"/>
              <a:gd name="T29" fmla="*/ 182 h 226"/>
              <a:gd name="T30" fmla="*/ 22 w 28"/>
              <a:gd name="T31" fmla="*/ 193 h 226"/>
              <a:gd name="T32" fmla="*/ 24 w 28"/>
              <a:gd name="T33" fmla="*/ 210 h 226"/>
              <a:gd name="T34" fmla="*/ 28 w 28"/>
              <a:gd name="T35" fmla="*/ 219 h 226"/>
              <a:gd name="T36" fmla="*/ 24 w 28"/>
              <a:gd name="T37" fmla="*/ 221 h 226"/>
              <a:gd name="T38" fmla="*/ 20 w 28"/>
              <a:gd name="T39" fmla="*/ 210 h 226"/>
              <a:gd name="T40" fmla="*/ 15 w 28"/>
              <a:gd name="T41" fmla="*/ 199 h 226"/>
              <a:gd name="T42" fmla="*/ 11 w 28"/>
              <a:gd name="T43" fmla="*/ 186 h 226"/>
              <a:gd name="T44" fmla="*/ 9 w 28"/>
              <a:gd name="T45" fmla="*/ 175 h 226"/>
              <a:gd name="T46" fmla="*/ 9 w 28"/>
              <a:gd name="T47" fmla="*/ 162 h 226"/>
              <a:gd name="T48" fmla="*/ 9 w 28"/>
              <a:gd name="T49" fmla="*/ 149 h 226"/>
              <a:gd name="T50" fmla="*/ 9 w 28"/>
              <a:gd name="T51" fmla="*/ 138 h 226"/>
              <a:gd name="T52" fmla="*/ 9 w 28"/>
              <a:gd name="T53" fmla="*/ 125 h 226"/>
              <a:gd name="T54" fmla="*/ 9 w 28"/>
              <a:gd name="T55" fmla="*/ 114 h 226"/>
              <a:gd name="T56" fmla="*/ 11 w 28"/>
              <a:gd name="T57" fmla="*/ 103 h 226"/>
              <a:gd name="T58" fmla="*/ 11 w 28"/>
              <a:gd name="T59" fmla="*/ 90 h 226"/>
              <a:gd name="T60" fmla="*/ 11 w 28"/>
              <a:gd name="T61" fmla="*/ 78 h 226"/>
              <a:gd name="T62" fmla="*/ 11 w 28"/>
              <a:gd name="T63" fmla="*/ 66 h 226"/>
              <a:gd name="T64" fmla="*/ 6 w 28"/>
              <a:gd name="T65" fmla="*/ 52 h 226"/>
              <a:gd name="T66" fmla="*/ 0 w 28"/>
              <a:gd name="T67" fmla="*/ 37 h 226"/>
              <a:gd name="T68" fmla="*/ 2 w 28"/>
              <a:gd name="T69" fmla="*/ 28 h 226"/>
              <a:gd name="T70" fmla="*/ 6 w 28"/>
              <a:gd name="T71" fmla="*/ 17 h 226"/>
              <a:gd name="T72" fmla="*/ 13 w 28"/>
              <a:gd name="T73" fmla="*/ 6 h 226"/>
              <a:gd name="T74" fmla="*/ 22 w 28"/>
              <a:gd name="T75" fmla="*/ 0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8" h="226">
                <a:moveTo>
                  <a:pt x="22" y="2"/>
                </a:moveTo>
                <a:lnTo>
                  <a:pt x="22" y="8"/>
                </a:lnTo>
                <a:lnTo>
                  <a:pt x="24" y="13"/>
                </a:lnTo>
                <a:lnTo>
                  <a:pt x="24" y="21"/>
                </a:lnTo>
                <a:lnTo>
                  <a:pt x="24" y="26"/>
                </a:lnTo>
                <a:lnTo>
                  <a:pt x="24" y="32"/>
                </a:lnTo>
                <a:lnTo>
                  <a:pt x="24" y="37"/>
                </a:lnTo>
                <a:lnTo>
                  <a:pt x="24" y="44"/>
                </a:lnTo>
                <a:lnTo>
                  <a:pt x="24" y="50"/>
                </a:lnTo>
                <a:lnTo>
                  <a:pt x="26" y="55"/>
                </a:lnTo>
                <a:lnTo>
                  <a:pt x="26" y="61"/>
                </a:lnTo>
                <a:lnTo>
                  <a:pt x="24" y="68"/>
                </a:lnTo>
                <a:lnTo>
                  <a:pt x="26" y="76"/>
                </a:lnTo>
                <a:lnTo>
                  <a:pt x="24" y="81"/>
                </a:lnTo>
                <a:lnTo>
                  <a:pt x="24" y="89"/>
                </a:lnTo>
                <a:lnTo>
                  <a:pt x="24" y="94"/>
                </a:lnTo>
                <a:lnTo>
                  <a:pt x="22" y="101"/>
                </a:lnTo>
                <a:lnTo>
                  <a:pt x="20" y="109"/>
                </a:lnTo>
                <a:lnTo>
                  <a:pt x="18" y="114"/>
                </a:lnTo>
                <a:lnTo>
                  <a:pt x="18" y="120"/>
                </a:lnTo>
                <a:lnTo>
                  <a:pt x="18" y="127"/>
                </a:lnTo>
                <a:lnTo>
                  <a:pt x="17" y="131"/>
                </a:lnTo>
                <a:lnTo>
                  <a:pt x="17" y="138"/>
                </a:lnTo>
                <a:lnTo>
                  <a:pt x="17" y="146"/>
                </a:lnTo>
                <a:lnTo>
                  <a:pt x="17" y="151"/>
                </a:lnTo>
                <a:lnTo>
                  <a:pt x="17" y="158"/>
                </a:lnTo>
                <a:lnTo>
                  <a:pt x="17" y="164"/>
                </a:lnTo>
                <a:lnTo>
                  <a:pt x="17" y="169"/>
                </a:lnTo>
                <a:lnTo>
                  <a:pt x="17" y="177"/>
                </a:lnTo>
                <a:lnTo>
                  <a:pt x="18" y="182"/>
                </a:lnTo>
                <a:lnTo>
                  <a:pt x="20" y="188"/>
                </a:lnTo>
                <a:lnTo>
                  <a:pt x="22" y="193"/>
                </a:lnTo>
                <a:lnTo>
                  <a:pt x="22" y="201"/>
                </a:lnTo>
                <a:lnTo>
                  <a:pt x="24" y="210"/>
                </a:lnTo>
                <a:lnTo>
                  <a:pt x="26" y="214"/>
                </a:lnTo>
                <a:lnTo>
                  <a:pt x="28" y="219"/>
                </a:lnTo>
                <a:lnTo>
                  <a:pt x="28" y="226"/>
                </a:lnTo>
                <a:lnTo>
                  <a:pt x="24" y="221"/>
                </a:lnTo>
                <a:lnTo>
                  <a:pt x="22" y="215"/>
                </a:lnTo>
                <a:lnTo>
                  <a:pt x="20" y="210"/>
                </a:lnTo>
                <a:lnTo>
                  <a:pt x="17" y="204"/>
                </a:lnTo>
                <a:lnTo>
                  <a:pt x="15" y="199"/>
                </a:lnTo>
                <a:lnTo>
                  <a:pt x="13" y="191"/>
                </a:lnTo>
                <a:lnTo>
                  <a:pt x="11" y="186"/>
                </a:lnTo>
                <a:lnTo>
                  <a:pt x="11" y="180"/>
                </a:lnTo>
                <a:lnTo>
                  <a:pt x="9" y="175"/>
                </a:lnTo>
                <a:lnTo>
                  <a:pt x="9" y="168"/>
                </a:lnTo>
                <a:lnTo>
                  <a:pt x="9" y="162"/>
                </a:lnTo>
                <a:lnTo>
                  <a:pt x="9" y="157"/>
                </a:lnTo>
                <a:lnTo>
                  <a:pt x="9" y="149"/>
                </a:lnTo>
                <a:lnTo>
                  <a:pt x="9" y="144"/>
                </a:lnTo>
                <a:lnTo>
                  <a:pt x="9" y="138"/>
                </a:lnTo>
                <a:lnTo>
                  <a:pt x="9" y="133"/>
                </a:lnTo>
                <a:lnTo>
                  <a:pt x="9" y="125"/>
                </a:lnTo>
                <a:lnTo>
                  <a:pt x="9" y="120"/>
                </a:lnTo>
                <a:lnTo>
                  <a:pt x="9" y="114"/>
                </a:lnTo>
                <a:lnTo>
                  <a:pt x="9" y="109"/>
                </a:lnTo>
                <a:lnTo>
                  <a:pt x="11" y="103"/>
                </a:lnTo>
                <a:lnTo>
                  <a:pt x="11" y="96"/>
                </a:lnTo>
                <a:lnTo>
                  <a:pt x="11" y="90"/>
                </a:lnTo>
                <a:lnTo>
                  <a:pt x="11" y="85"/>
                </a:lnTo>
                <a:lnTo>
                  <a:pt x="11" y="78"/>
                </a:lnTo>
                <a:lnTo>
                  <a:pt x="11" y="72"/>
                </a:lnTo>
                <a:lnTo>
                  <a:pt x="11" y="66"/>
                </a:lnTo>
                <a:lnTo>
                  <a:pt x="9" y="59"/>
                </a:lnTo>
                <a:lnTo>
                  <a:pt x="6" y="52"/>
                </a:lnTo>
                <a:lnTo>
                  <a:pt x="4" y="43"/>
                </a:lnTo>
                <a:lnTo>
                  <a:pt x="0" y="37"/>
                </a:lnTo>
                <a:lnTo>
                  <a:pt x="0" y="35"/>
                </a:lnTo>
                <a:lnTo>
                  <a:pt x="2" y="28"/>
                </a:lnTo>
                <a:lnTo>
                  <a:pt x="4" y="22"/>
                </a:lnTo>
                <a:lnTo>
                  <a:pt x="6" y="17"/>
                </a:lnTo>
                <a:lnTo>
                  <a:pt x="9" y="9"/>
                </a:lnTo>
                <a:lnTo>
                  <a:pt x="13" y="6"/>
                </a:lnTo>
                <a:lnTo>
                  <a:pt x="17" y="2"/>
                </a:lnTo>
                <a:lnTo>
                  <a:pt x="22" y="0"/>
                </a:lnTo>
                <a:lnTo>
                  <a:pt x="22" y="2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66" name="Freeform 222"/>
          <p:cNvSpPr>
            <a:spLocks/>
          </p:cNvSpPr>
          <p:nvPr/>
        </p:nvSpPr>
        <p:spPr bwMode="auto">
          <a:xfrm>
            <a:off x="8139113" y="3894138"/>
            <a:ext cx="20637" cy="179387"/>
          </a:xfrm>
          <a:custGeom>
            <a:avLst/>
            <a:gdLst>
              <a:gd name="T0" fmla="*/ 22 w 28"/>
              <a:gd name="T1" fmla="*/ 8 h 226"/>
              <a:gd name="T2" fmla="*/ 24 w 28"/>
              <a:gd name="T3" fmla="*/ 21 h 226"/>
              <a:gd name="T4" fmla="*/ 24 w 28"/>
              <a:gd name="T5" fmla="*/ 32 h 226"/>
              <a:gd name="T6" fmla="*/ 24 w 28"/>
              <a:gd name="T7" fmla="*/ 44 h 226"/>
              <a:gd name="T8" fmla="*/ 26 w 28"/>
              <a:gd name="T9" fmla="*/ 55 h 226"/>
              <a:gd name="T10" fmla="*/ 24 w 28"/>
              <a:gd name="T11" fmla="*/ 68 h 226"/>
              <a:gd name="T12" fmla="*/ 24 w 28"/>
              <a:gd name="T13" fmla="*/ 81 h 226"/>
              <a:gd name="T14" fmla="*/ 24 w 28"/>
              <a:gd name="T15" fmla="*/ 94 h 226"/>
              <a:gd name="T16" fmla="*/ 20 w 28"/>
              <a:gd name="T17" fmla="*/ 109 h 226"/>
              <a:gd name="T18" fmla="*/ 18 w 28"/>
              <a:gd name="T19" fmla="*/ 120 h 226"/>
              <a:gd name="T20" fmla="*/ 17 w 28"/>
              <a:gd name="T21" fmla="*/ 131 h 226"/>
              <a:gd name="T22" fmla="*/ 17 w 28"/>
              <a:gd name="T23" fmla="*/ 146 h 226"/>
              <a:gd name="T24" fmla="*/ 17 w 28"/>
              <a:gd name="T25" fmla="*/ 158 h 226"/>
              <a:gd name="T26" fmla="*/ 17 w 28"/>
              <a:gd name="T27" fmla="*/ 169 h 226"/>
              <a:gd name="T28" fmla="*/ 18 w 28"/>
              <a:gd name="T29" fmla="*/ 182 h 226"/>
              <a:gd name="T30" fmla="*/ 22 w 28"/>
              <a:gd name="T31" fmla="*/ 193 h 226"/>
              <a:gd name="T32" fmla="*/ 24 w 28"/>
              <a:gd name="T33" fmla="*/ 210 h 226"/>
              <a:gd name="T34" fmla="*/ 28 w 28"/>
              <a:gd name="T35" fmla="*/ 219 h 226"/>
              <a:gd name="T36" fmla="*/ 24 w 28"/>
              <a:gd name="T37" fmla="*/ 221 h 226"/>
              <a:gd name="T38" fmla="*/ 20 w 28"/>
              <a:gd name="T39" fmla="*/ 210 h 226"/>
              <a:gd name="T40" fmla="*/ 15 w 28"/>
              <a:gd name="T41" fmla="*/ 199 h 226"/>
              <a:gd name="T42" fmla="*/ 11 w 28"/>
              <a:gd name="T43" fmla="*/ 186 h 226"/>
              <a:gd name="T44" fmla="*/ 9 w 28"/>
              <a:gd name="T45" fmla="*/ 175 h 226"/>
              <a:gd name="T46" fmla="*/ 9 w 28"/>
              <a:gd name="T47" fmla="*/ 162 h 226"/>
              <a:gd name="T48" fmla="*/ 9 w 28"/>
              <a:gd name="T49" fmla="*/ 149 h 226"/>
              <a:gd name="T50" fmla="*/ 9 w 28"/>
              <a:gd name="T51" fmla="*/ 138 h 226"/>
              <a:gd name="T52" fmla="*/ 9 w 28"/>
              <a:gd name="T53" fmla="*/ 125 h 226"/>
              <a:gd name="T54" fmla="*/ 9 w 28"/>
              <a:gd name="T55" fmla="*/ 114 h 226"/>
              <a:gd name="T56" fmla="*/ 11 w 28"/>
              <a:gd name="T57" fmla="*/ 103 h 226"/>
              <a:gd name="T58" fmla="*/ 11 w 28"/>
              <a:gd name="T59" fmla="*/ 90 h 226"/>
              <a:gd name="T60" fmla="*/ 11 w 28"/>
              <a:gd name="T61" fmla="*/ 78 h 226"/>
              <a:gd name="T62" fmla="*/ 11 w 28"/>
              <a:gd name="T63" fmla="*/ 66 h 226"/>
              <a:gd name="T64" fmla="*/ 6 w 28"/>
              <a:gd name="T65" fmla="*/ 52 h 226"/>
              <a:gd name="T66" fmla="*/ 0 w 28"/>
              <a:gd name="T67" fmla="*/ 37 h 226"/>
              <a:gd name="T68" fmla="*/ 2 w 28"/>
              <a:gd name="T69" fmla="*/ 28 h 226"/>
              <a:gd name="T70" fmla="*/ 6 w 28"/>
              <a:gd name="T71" fmla="*/ 17 h 226"/>
              <a:gd name="T72" fmla="*/ 13 w 28"/>
              <a:gd name="T73" fmla="*/ 6 h 226"/>
              <a:gd name="T74" fmla="*/ 22 w 28"/>
              <a:gd name="T75" fmla="*/ 0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8" h="226">
                <a:moveTo>
                  <a:pt x="22" y="2"/>
                </a:moveTo>
                <a:lnTo>
                  <a:pt x="22" y="8"/>
                </a:lnTo>
                <a:lnTo>
                  <a:pt x="24" y="13"/>
                </a:lnTo>
                <a:lnTo>
                  <a:pt x="24" y="21"/>
                </a:lnTo>
                <a:lnTo>
                  <a:pt x="24" y="26"/>
                </a:lnTo>
                <a:lnTo>
                  <a:pt x="24" y="32"/>
                </a:lnTo>
                <a:lnTo>
                  <a:pt x="24" y="37"/>
                </a:lnTo>
                <a:lnTo>
                  <a:pt x="24" y="44"/>
                </a:lnTo>
                <a:lnTo>
                  <a:pt x="24" y="50"/>
                </a:lnTo>
                <a:lnTo>
                  <a:pt x="26" y="55"/>
                </a:lnTo>
                <a:lnTo>
                  <a:pt x="26" y="61"/>
                </a:lnTo>
                <a:lnTo>
                  <a:pt x="24" y="68"/>
                </a:lnTo>
                <a:lnTo>
                  <a:pt x="26" y="76"/>
                </a:lnTo>
                <a:lnTo>
                  <a:pt x="24" y="81"/>
                </a:lnTo>
                <a:lnTo>
                  <a:pt x="24" y="89"/>
                </a:lnTo>
                <a:lnTo>
                  <a:pt x="24" y="94"/>
                </a:lnTo>
                <a:lnTo>
                  <a:pt x="22" y="101"/>
                </a:lnTo>
                <a:lnTo>
                  <a:pt x="20" y="109"/>
                </a:lnTo>
                <a:lnTo>
                  <a:pt x="18" y="114"/>
                </a:lnTo>
                <a:lnTo>
                  <a:pt x="18" y="120"/>
                </a:lnTo>
                <a:lnTo>
                  <a:pt x="18" y="127"/>
                </a:lnTo>
                <a:lnTo>
                  <a:pt x="17" y="131"/>
                </a:lnTo>
                <a:lnTo>
                  <a:pt x="17" y="138"/>
                </a:lnTo>
                <a:lnTo>
                  <a:pt x="17" y="146"/>
                </a:lnTo>
                <a:lnTo>
                  <a:pt x="17" y="151"/>
                </a:lnTo>
                <a:lnTo>
                  <a:pt x="17" y="158"/>
                </a:lnTo>
                <a:lnTo>
                  <a:pt x="17" y="164"/>
                </a:lnTo>
                <a:lnTo>
                  <a:pt x="17" y="169"/>
                </a:lnTo>
                <a:lnTo>
                  <a:pt x="17" y="177"/>
                </a:lnTo>
                <a:lnTo>
                  <a:pt x="18" y="182"/>
                </a:lnTo>
                <a:lnTo>
                  <a:pt x="20" y="188"/>
                </a:lnTo>
                <a:lnTo>
                  <a:pt x="22" y="193"/>
                </a:lnTo>
                <a:lnTo>
                  <a:pt x="22" y="201"/>
                </a:lnTo>
                <a:lnTo>
                  <a:pt x="24" y="210"/>
                </a:lnTo>
                <a:lnTo>
                  <a:pt x="26" y="214"/>
                </a:lnTo>
                <a:lnTo>
                  <a:pt x="28" y="219"/>
                </a:lnTo>
                <a:lnTo>
                  <a:pt x="28" y="226"/>
                </a:lnTo>
                <a:lnTo>
                  <a:pt x="24" y="221"/>
                </a:lnTo>
                <a:lnTo>
                  <a:pt x="22" y="215"/>
                </a:lnTo>
                <a:lnTo>
                  <a:pt x="20" y="210"/>
                </a:lnTo>
                <a:lnTo>
                  <a:pt x="17" y="204"/>
                </a:lnTo>
                <a:lnTo>
                  <a:pt x="15" y="199"/>
                </a:lnTo>
                <a:lnTo>
                  <a:pt x="13" y="191"/>
                </a:lnTo>
                <a:lnTo>
                  <a:pt x="11" y="186"/>
                </a:lnTo>
                <a:lnTo>
                  <a:pt x="11" y="180"/>
                </a:lnTo>
                <a:lnTo>
                  <a:pt x="9" y="175"/>
                </a:lnTo>
                <a:lnTo>
                  <a:pt x="9" y="168"/>
                </a:lnTo>
                <a:lnTo>
                  <a:pt x="9" y="162"/>
                </a:lnTo>
                <a:lnTo>
                  <a:pt x="9" y="157"/>
                </a:lnTo>
                <a:lnTo>
                  <a:pt x="9" y="149"/>
                </a:lnTo>
                <a:lnTo>
                  <a:pt x="9" y="144"/>
                </a:lnTo>
                <a:lnTo>
                  <a:pt x="9" y="138"/>
                </a:lnTo>
                <a:lnTo>
                  <a:pt x="9" y="133"/>
                </a:lnTo>
                <a:lnTo>
                  <a:pt x="9" y="125"/>
                </a:lnTo>
                <a:lnTo>
                  <a:pt x="9" y="120"/>
                </a:lnTo>
                <a:lnTo>
                  <a:pt x="9" y="114"/>
                </a:lnTo>
                <a:lnTo>
                  <a:pt x="9" y="109"/>
                </a:lnTo>
                <a:lnTo>
                  <a:pt x="11" y="103"/>
                </a:lnTo>
                <a:lnTo>
                  <a:pt x="11" y="96"/>
                </a:lnTo>
                <a:lnTo>
                  <a:pt x="11" y="90"/>
                </a:lnTo>
                <a:lnTo>
                  <a:pt x="11" y="85"/>
                </a:lnTo>
                <a:lnTo>
                  <a:pt x="11" y="78"/>
                </a:lnTo>
                <a:lnTo>
                  <a:pt x="11" y="72"/>
                </a:lnTo>
                <a:lnTo>
                  <a:pt x="11" y="66"/>
                </a:lnTo>
                <a:lnTo>
                  <a:pt x="9" y="59"/>
                </a:lnTo>
                <a:lnTo>
                  <a:pt x="6" y="52"/>
                </a:lnTo>
                <a:lnTo>
                  <a:pt x="4" y="43"/>
                </a:lnTo>
                <a:lnTo>
                  <a:pt x="0" y="37"/>
                </a:lnTo>
                <a:lnTo>
                  <a:pt x="0" y="35"/>
                </a:lnTo>
                <a:lnTo>
                  <a:pt x="2" y="28"/>
                </a:lnTo>
                <a:lnTo>
                  <a:pt x="4" y="22"/>
                </a:lnTo>
                <a:lnTo>
                  <a:pt x="6" y="17"/>
                </a:lnTo>
                <a:lnTo>
                  <a:pt x="9" y="9"/>
                </a:lnTo>
                <a:lnTo>
                  <a:pt x="13" y="6"/>
                </a:lnTo>
                <a:lnTo>
                  <a:pt x="17" y="2"/>
                </a:lnTo>
                <a:lnTo>
                  <a:pt x="22" y="0"/>
                </a:lnTo>
                <a:lnTo>
                  <a:pt x="22" y="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67" name="Freeform 223"/>
          <p:cNvSpPr>
            <a:spLocks/>
          </p:cNvSpPr>
          <p:nvPr/>
        </p:nvSpPr>
        <p:spPr bwMode="auto">
          <a:xfrm>
            <a:off x="8097838" y="3887788"/>
            <a:ext cx="60325" cy="127000"/>
          </a:xfrm>
          <a:custGeom>
            <a:avLst/>
            <a:gdLst>
              <a:gd name="T0" fmla="*/ 5 w 75"/>
              <a:gd name="T1" fmla="*/ 123 h 160"/>
              <a:gd name="T2" fmla="*/ 3 w 75"/>
              <a:gd name="T3" fmla="*/ 129 h 160"/>
              <a:gd name="T4" fmla="*/ 0 w 75"/>
              <a:gd name="T5" fmla="*/ 136 h 160"/>
              <a:gd name="T6" fmla="*/ 0 w 75"/>
              <a:gd name="T7" fmla="*/ 142 h 160"/>
              <a:gd name="T8" fmla="*/ 0 w 75"/>
              <a:gd name="T9" fmla="*/ 149 h 160"/>
              <a:gd name="T10" fmla="*/ 1 w 75"/>
              <a:gd name="T11" fmla="*/ 155 h 160"/>
              <a:gd name="T12" fmla="*/ 5 w 75"/>
              <a:gd name="T13" fmla="*/ 156 h 160"/>
              <a:gd name="T14" fmla="*/ 9 w 75"/>
              <a:gd name="T15" fmla="*/ 160 h 160"/>
              <a:gd name="T16" fmla="*/ 12 w 75"/>
              <a:gd name="T17" fmla="*/ 160 h 160"/>
              <a:gd name="T18" fmla="*/ 16 w 75"/>
              <a:gd name="T19" fmla="*/ 158 h 160"/>
              <a:gd name="T20" fmla="*/ 20 w 75"/>
              <a:gd name="T21" fmla="*/ 156 h 160"/>
              <a:gd name="T22" fmla="*/ 23 w 75"/>
              <a:gd name="T23" fmla="*/ 151 h 160"/>
              <a:gd name="T24" fmla="*/ 25 w 75"/>
              <a:gd name="T25" fmla="*/ 144 h 160"/>
              <a:gd name="T26" fmla="*/ 27 w 75"/>
              <a:gd name="T27" fmla="*/ 136 h 160"/>
              <a:gd name="T28" fmla="*/ 29 w 75"/>
              <a:gd name="T29" fmla="*/ 131 h 160"/>
              <a:gd name="T30" fmla="*/ 33 w 75"/>
              <a:gd name="T31" fmla="*/ 123 h 160"/>
              <a:gd name="T32" fmla="*/ 36 w 75"/>
              <a:gd name="T33" fmla="*/ 116 h 160"/>
              <a:gd name="T34" fmla="*/ 38 w 75"/>
              <a:gd name="T35" fmla="*/ 110 h 160"/>
              <a:gd name="T36" fmla="*/ 42 w 75"/>
              <a:gd name="T37" fmla="*/ 103 h 160"/>
              <a:gd name="T38" fmla="*/ 44 w 75"/>
              <a:gd name="T39" fmla="*/ 98 h 160"/>
              <a:gd name="T40" fmla="*/ 46 w 75"/>
              <a:gd name="T41" fmla="*/ 92 h 160"/>
              <a:gd name="T42" fmla="*/ 47 w 75"/>
              <a:gd name="T43" fmla="*/ 87 h 160"/>
              <a:gd name="T44" fmla="*/ 49 w 75"/>
              <a:gd name="T45" fmla="*/ 79 h 160"/>
              <a:gd name="T46" fmla="*/ 53 w 75"/>
              <a:gd name="T47" fmla="*/ 72 h 160"/>
              <a:gd name="T48" fmla="*/ 55 w 75"/>
              <a:gd name="T49" fmla="*/ 66 h 160"/>
              <a:gd name="T50" fmla="*/ 58 w 75"/>
              <a:gd name="T51" fmla="*/ 57 h 160"/>
              <a:gd name="T52" fmla="*/ 60 w 75"/>
              <a:gd name="T53" fmla="*/ 50 h 160"/>
              <a:gd name="T54" fmla="*/ 62 w 75"/>
              <a:gd name="T55" fmla="*/ 44 h 160"/>
              <a:gd name="T56" fmla="*/ 66 w 75"/>
              <a:gd name="T57" fmla="*/ 39 h 160"/>
              <a:gd name="T58" fmla="*/ 68 w 75"/>
              <a:gd name="T59" fmla="*/ 31 h 160"/>
              <a:gd name="T60" fmla="*/ 69 w 75"/>
              <a:gd name="T61" fmla="*/ 24 h 160"/>
              <a:gd name="T62" fmla="*/ 71 w 75"/>
              <a:gd name="T63" fmla="*/ 18 h 160"/>
              <a:gd name="T64" fmla="*/ 75 w 75"/>
              <a:gd name="T65" fmla="*/ 11 h 160"/>
              <a:gd name="T66" fmla="*/ 71 w 75"/>
              <a:gd name="T67" fmla="*/ 7 h 160"/>
              <a:gd name="T68" fmla="*/ 68 w 75"/>
              <a:gd name="T69" fmla="*/ 6 h 160"/>
              <a:gd name="T70" fmla="*/ 64 w 75"/>
              <a:gd name="T71" fmla="*/ 2 h 160"/>
              <a:gd name="T72" fmla="*/ 60 w 75"/>
              <a:gd name="T73" fmla="*/ 2 h 160"/>
              <a:gd name="T74" fmla="*/ 55 w 75"/>
              <a:gd name="T75" fmla="*/ 0 h 160"/>
              <a:gd name="T76" fmla="*/ 53 w 75"/>
              <a:gd name="T77" fmla="*/ 2 h 160"/>
              <a:gd name="T78" fmla="*/ 51 w 75"/>
              <a:gd name="T79" fmla="*/ 6 h 160"/>
              <a:gd name="T80" fmla="*/ 47 w 75"/>
              <a:gd name="T81" fmla="*/ 13 h 160"/>
              <a:gd name="T82" fmla="*/ 46 w 75"/>
              <a:gd name="T83" fmla="*/ 20 h 160"/>
              <a:gd name="T84" fmla="*/ 44 w 75"/>
              <a:gd name="T85" fmla="*/ 26 h 160"/>
              <a:gd name="T86" fmla="*/ 40 w 75"/>
              <a:gd name="T87" fmla="*/ 31 h 160"/>
              <a:gd name="T88" fmla="*/ 38 w 75"/>
              <a:gd name="T89" fmla="*/ 39 h 160"/>
              <a:gd name="T90" fmla="*/ 36 w 75"/>
              <a:gd name="T91" fmla="*/ 46 h 160"/>
              <a:gd name="T92" fmla="*/ 33 w 75"/>
              <a:gd name="T93" fmla="*/ 53 h 160"/>
              <a:gd name="T94" fmla="*/ 31 w 75"/>
              <a:gd name="T95" fmla="*/ 59 h 160"/>
              <a:gd name="T96" fmla="*/ 29 w 75"/>
              <a:gd name="T97" fmla="*/ 66 h 160"/>
              <a:gd name="T98" fmla="*/ 25 w 75"/>
              <a:gd name="T99" fmla="*/ 74 h 160"/>
              <a:gd name="T100" fmla="*/ 23 w 75"/>
              <a:gd name="T101" fmla="*/ 77 h 160"/>
              <a:gd name="T102" fmla="*/ 22 w 75"/>
              <a:gd name="T103" fmla="*/ 83 h 160"/>
              <a:gd name="T104" fmla="*/ 18 w 75"/>
              <a:gd name="T105" fmla="*/ 92 h 160"/>
              <a:gd name="T106" fmla="*/ 14 w 75"/>
              <a:gd name="T107" fmla="*/ 99 h 160"/>
              <a:gd name="T108" fmla="*/ 11 w 75"/>
              <a:gd name="T109" fmla="*/ 107 h 160"/>
              <a:gd name="T110" fmla="*/ 9 w 75"/>
              <a:gd name="T111" fmla="*/ 112 h 160"/>
              <a:gd name="T112" fmla="*/ 7 w 75"/>
              <a:gd name="T113" fmla="*/ 118 h 160"/>
              <a:gd name="T114" fmla="*/ 5 w 75"/>
              <a:gd name="T115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5" h="160">
                <a:moveTo>
                  <a:pt x="5" y="123"/>
                </a:moveTo>
                <a:lnTo>
                  <a:pt x="3" y="129"/>
                </a:lnTo>
                <a:lnTo>
                  <a:pt x="0" y="136"/>
                </a:lnTo>
                <a:lnTo>
                  <a:pt x="0" y="142"/>
                </a:lnTo>
                <a:lnTo>
                  <a:pt x="0" y="149"/>
                </a:lnTo>
                <a:lnTo>
                  <a:pt x="1" y="155"/>
                </a:lnTo>
                <a:lnTo>
                  <a:pt x="5" y="156"/>
                </a:lnTo>
                <a:lnTo>
                  <a:pt x="9" y="160"/>
                </a:lnTo>
                <a:lnTo>
                  <a:pt x="12" y="160"/>
                </a:lnTo>
                <a:lnTo>
                  <a:pt x="16" y="158"/>
                </a:lnTo>
                <a:lnTo>
                  <a:pt x="20" y="156"/>
                </a:lnTo>
                <a:lnTo>
                  <a:pt x="23" y="151"/>
                </a:lnTo>
                <a:lnTo>
                  <a:pt x="25" y="144"/>
                </a:lnTo>
                <a:lnTo>
                  <a:pt x="27" y="136"/>
                </a:lnTo>
                <a:lnTo>
                  <a:pt x="29" y="131"/>
                </a:lnTo>
                <a:lnTo>
                  <a:pt x="33" y="123"/>
                </a:lnTo>
                <a:lnTo>
                  <a:pt x="36" y="116"/>
                </a:lnTo>
                <a:lnTo>
                  <a:pt x="38" y="110"/>
                </a:lnTo>
                <a:lnTo>
                  <a:pt x="42" y="103"/>
                </a:lnTo>
                <a:lnTo>
                  <a:pt x="44" y="98"/>
                </a:lnTo>
                <a:lnTo>
                  <a:pt x="46" y="92"/>
                </a:lnTo>
                <a:lnTo>
                  <a:pt x="47" y="87"/>
                </a:lnTo>
                <a:lnTo>
                  <a:pt x="49" y="79"/>
                </a:lnTo>
                <a:lnTo>
                  <a:pt x="53" y="72"/>
                </a:lnTo>
                <a:lnTo>
                  <a:pt x="55" y="66"/>
                </a:lnTo>
                <a:lnTo>
                  <a:pt x="58" y="57"/>
                </a:lnTo>
                <a:lnTo>
                  <a:pt x="60" y="50"/>
                </a:lnTo>
                <a:lnTo>
                  <a:pt x="62" y="44"/>
                </a:lnTo>
                <a:lnTo>
                  <a:pt x="66" y="39"/>
                </a:lnTo>
                <a:lnTo>
                  <a:pt x="68" y="31"/>
                </a:lnTo>
                <a:lnTo>
                  <a:pt x="69" y="24"/>
                </a:lnTo>
                <a:lnTo>
                  <a:pt x="71" y="18"/>
                </a:lnTo>
                <a:lnTo>
                  <a:pt x="75" y="11"/>
                </a:lnTo>
                <a:lnTo>
                  <a:pt x="71" y="7"/>
                </a:lnTo>
                <a:lnTo>
                  <a:pt x="68" y="6"/>
                </a:lnTo>
                <a:lnTo>
                  <a:pt x="64" y="2"/>
                </a:lnTo>
                <a:lnTo>
                  <a:pt x="60" y="2"/>
                </a:lnTo>
                <a:lnTo>
                  <a:pt x="55" y="0"/>
                </a:lnTo>
                <a:lnTo>
                  <a:pt x="53" y="2"/>
                </a:lnTo>
                <a:lnTo>
                  <a:pt x="51" y="6"/>
                </a:lnTo>
                <a:lnTo>
                  <a:pt x="47" y="13"/>
                </a:lnTo>
                <a:lnTo>
                  <a:pt x="46" y="20"/>
                </a:lnTo>
                <a:lnTo>
                  <a:pt x="44" y="26"/>
                </a:lnTo>
                <a:lnTo>
                  <a:pt x="40" y="31"/>
                </a:lnTo>
                <a:lnTo>
                  <a:pt x="38" y="39"/>
                </a:lnTo>
                <a:lnTo>
                  <a:pt x="36" y="46"/>
                </a:lnTo>
                <a:lnTo>
                  <a:pt x="33" y="53"/>
                </a:lnTo>
                <a:lnTo>
                  <a:pt x="31" y="59"/>
                </a:lnTo>
                <a:lnTo>
                  <a:pt x="29" y="66"/>
                </a:lnTo>
                <a:lnTo>
                  <a:pt x="25" y="74"/>
                </a:lnTo>
                <a:lnTo>
                  <a:pt x="23" y="77"/>
                </a:lnTo>
                <a:lnTo>
                  <a:pt x="22" y="83"/>
                </a:lnTo>
                <a:lnTo>
                  <a:pt x="18" y="92"/>
                </a:lnTo>
                <a:lnTo>
                  <a:pt x="14" y="99"/>
                </a:lnTo>
                <a:lnTo>
                  <a:pt x="11" y="107"/>
                </a:lnTo>
                <a:lnTo>
                  <a:pt x="9" y="112"/>
                </a:lnTo>
                <a:lnTo>
                  <a:pt x="7" y="118"/>
                </a:lnTo>
                <a:lnTo>
                  <a:pt x="5" y="123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68" name="Freeform 224"/>
          <p:cNvSpPr>
            <a:spLocks/>
          </p:cNvSpPr>
          <p:nvPr/>
        </p:nvSpPr>
        <p:spPr bwMode="auto">
          <a:xfrm>
            <a:off x="8097838" y="3887788"/>
            <a:ext cx="60325" cy="127000"/>
          </a:xfrm>
          <a:custGeom>
            <a:avLst/>
            <a:gdLst>
              <a:gd name="T0" fmla="*/ 5 w 75"/>
              <a:gd name="T1" fmla="*/ 123 h 160"/>
              <a:gd name="T2" fmla="*/ 3 w 75"/>
              <a:gd name="T3" fmla="*/ 129 h 160"/>
              <a:gd name="T4" fmla="*/ 0 w 75"/>
              <a:gd name="T5" fmla="*/ 136 h 160"/>
              <a:gd name="T6" fmla="*/ 0 w 75"/>
              <a:gd name="T7" fmla="*/ 142 h 160"/>
              <a:gd name="T8" fmla="*/ 0 w 75"/>
              <a:gd name="T9" fmla="*/ 149 h 160"/>
              <a:gd name="T10" fmla="*/ 1 w 75"/>
              <a:gd name="T11" fmla="*/ 155 h 160"/>
              <a:gd name="T12" fmla="*/ 5 w 75"/>
              <a:gd name="T13" fmla="*/ 156 h 160"/>
              <a:gd name="T14" fmla="*/ 9 w 75"/>
              <a:gd name="T15" fmla="*/ 160 h 160"/>
              <a:gd name="T16" fmla="*/ 12 w 75"/>
              <a:gd name="T17" fmla="*/ 160 h 160"/>
              <a:gd name="T18" fmla="*/ 16 w 75"/>
              <a:gd name="T19" fmla="*/ 158 h 160"/>
              <a:gd name="T20" fmla="*/ 20 w 75"/>
              <a:gd name="T21" fmla="*/ 156 h 160"/>
              <a:gd name="T22" fmla="*/ 23 w 75"/>
              <a:gd name="T23" fmla="*/ 151 h 160"/>
              <a:gd name="T24" fmla="*/ 25 w 75"/>
              <a:gd name="T25" fmla="*/ 144 h 160"/>
              <a:gd name="T26" fmla="*/ 27 w 75"/>
              <a:gd name="T27" fmla="*/ 136 h 160"/>
              <a:gd name="T28" fmla="*/ 29 w 75"/>
              <a:gd name="T29" fmla="*/ 131 h 160"/>
              <a:gd name="T30" fmla="*/ 33 w 75"/>
              <a:gd name="T31" fmla="*/ 123 h 160"/>
              <a:gd name="T32" fmla="*/ 36 w 75"/>
              <a:gd name="T33" fmla="*/ 116 h 160"/>
              <a:gd name="T34" fmla="*/ 38 w 75"/>
              <a:gd name="T35" fmla="*/ 110 h 160"/>
              <a:gd name="T36" fmla="*/ 42 w 75"/>
              <a:gd name="T37" fmla="*/ 103 h 160"/>
              <a:gd name="T38" fmla="*/ 44 w 75"/>
              <a:gd name="T39" fmla="*/ 98 h 160"/>
              <a:gd name="T40" fmla="*/ 46 w 75"/>
              <a:gd name="T41" fmla="*/ 92 h 160"/>
              <a:gd name="T42" fmla="*/ 47 w 75"/>
              <a:gd name="T43" fmla="*/ 87 h 160"/>
              <a:gd name="T44" fmla="*/ 49 w 75"/>
              <a:gd name="T45" fmla="*/ 79 h 160"/>
              <a:gd name="T46" fmla="*/ 53 w 75"/>
              <a:gd name="T47" fmla="*/ 72 h 160"/>
              <a:gd name="T48" fmla="*/ 55 w 75"/>
              <a:gd name="T49" fmla="*/ 66 h 160"/>
              <a:gd name="T50" fmla="*/ 58 w 75"/>
              <a:gd name="T51" fmla="*/ 57 h 160"/>
              <a:gd name="T52" fmla="*/ 60 w 75"/>
              <a:gd name="T53" fmla="*/ 50 h 160"/>
              <a:gd name="T54" fmla="*/ 62 w 75"/>
              <a:gd name="T55" fmla="*/ 44 h 160"/>
              <a:gd name="T56" fmla="*/ 66 w 75"/>
              <a:gd name="T57" fmla="*/ 39 h 160"/>
              <a:gd name="T58" fmla="*/ 68 w 75"/>
              <a:gd name="T59" fmla="*/ 31 h 160"/>
              <a:gd name="T60" fmla="*/ 69 w 75"/>
              <a:gd name="T61" fmla="*/ 24 h 160"/>
              <a:gd name="T62" fmla="*/ 71 w 75"/>
              <a:gd name="T63" fmla="*/ 18 h 160"/>
              <a:gd name="T64" fmla="*/ 75 w 75"/>
              <a:gd name="T65" fmla="*/ 11 h 160"/>
              <a:gd name="T66" fmla="*/ 71 w 75"/>
              <a:gd name="T67" fmla="*/ 7 h 160"/>
              <a:gd name="T68" fmla="*/ 68 w 75"/>
              <a:gd name="T69" fmla="*/ 6 h 160"/>
              <a:gd name="T70" fmla="*/ 64 w 75"/>
              <a:gd name="T71" fmla="*/ 2 h 160"/>
              <a:gd name="T72" fmla="*/ 60 w 75"/>
              <a:gd name="T73" fmla="*/ 2 h 160"/>
              <a:gd name="T74" fmla="*/ 55 w 75"/>
              <a:gd name="T75" fmla="*/ 0 h 160"/>
              <a:gd name="T76" fmla="*/ 53 w 75"/>
              <a:gd name="T77" fmla="*/ 2 h 160"/>
              <a:gd name="T78" fmla="*/ 51 w 75"/>
              <a:gd name="T79" fmla="*/ 6 h 160"/>
              <a:gd name="T80" fmla="*/ 47 w 75"/>
              <a:gd name="T81" fmla="*/ 13 h 160"/>
              <a:gd name="T82" fmla="*/ 46 w 75"/>
              <a:gd name="T83" fmla="*/ 20 h 160"/>
              <a:gd name="T84" fmla="*/ 44 w 75"/>
              <a:gd name="T85" fmla="*/ 26 h 160"/>
              <a:gd name="T86" fmla="*/ 40 w 75"/>
              <a:gd name="T87" fmla="*/ 31 h 160"/>
              <a:gd name="T88" fmla="*/ 38 w 75"/>
              <a:gd name="T89" fmla="*/ 39 h 160"/>
              <a:gd name="T90" fmla="*/ 36 w 75"/>
              <a:gd name="T91" fmla="*/ 46 h 160"/>
              <a:gd name="T92" fmla="*/ 33 w 75"/>
              <a:gd name="T93" fmla="*/ 53 h 160"/>
              <a:gd name="T94" fmla="*/ 31 w 75"/>
              <a:gd name="T95" fmla="*/ 59 h 160"/>
              <a:gd name="T96" fmla="*/ 29 w 75"/>
              <a:gd name="T97" fmla="*/ 66 h 160"/>
              <a:gd name="T98" fmla="*/ 25 w 75"/>
              <a:gd name="T99" fmla="*/ 74 h 160"/>
              <a:gd name="T100" fmla="*/ 23 w 75"/>
              <a:gd name="T101" fmla="*/ 77 h 160"/>
              <a:gd name="T102" fmla="*/ 22 w 75"/>
              <a:gd name="T103" fmla="*/ 83 h 160"/>
              <a:gd name="T104" fmla="*/ 18 w 75"/>
              <a:gd name="T105" fmla="*/ 92 h 160"/>
              <a:gd name="T106" fmla="*/ 14 w 75"/>
              <a:gd name="T107" fmla="*/ 99 h 160"/>
              <a:gd name="T108" fmla="*/ 11 w 75"/>
              <a:gd name="T109" fmla="*/ 107 h 160"/>
              <a:gd name="T110" fmla="*/ 9 w 75"/>
              <a:gd name="T111" fmla="*/ 112 h 160"/>
              <a:gd name="T112" fmla="*/ 7 w 75"/>
              <a:gd name="T113" fmla="*/ 118 h 160"/>
              <a:gd name="T114" fmla="*/ 5 w 75"/>
              <a:gd name="T115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5" h="160">
                <a:moveTo>
                  <a:pt x="5" y="123"/>
                </a:moveTo>
                <a:lnTo>
                  <a:pt x="3" y="129"/>
                </a:lnTo>
                <a:lnTo>
                  <a:pt x="0" y="136"/>
                </a:lnTo>
                <a:lnTo>
                  <a:pt x="0" y="142"/>
                </a:lnTo>
                <a:lnTo>
                  <a:pt x="0" y="149"/>
                </a:lnTo>
                <a:lnTo>
                  <a:pt x="1" y="155"/>
                </a:lnTo>
                <a:lnTo>
                  <a:pt x="5" y="156"/>
                </a:lnTo>
                <a:lnTo>
                  <a:pt x="9" y="160"/>
                </a:lnTo>
                <a:lnTo>
                  <a:pt x="12" y="160"/>
                </a:lnTo>
                <a:lnTo>
                  <a:pt x="16" y="158"/>
                </a:lnTo>
                <a:lnTo>
                  <a:pt x="20" y="156"/>
                </a:lnTo>
                <a:lnTo>
                  <a:pt x="23" y="151"/>
                </a:lnTo>
                <a:lnTo>
                  <a:pt x="25" y="144"/>
                </a:lnTo>
                <a:lnTo>
                  <a:pt x="27" y="136"/>
                </a:lnTo>
                <a:lnTo>
                  <a:pt x="29" y="131"/>
                </a:lnTo>
                <a:lnTo>
                  <a:pt x="33" y="123"/>
                </a:lnTo>
                <a:lnTo>
                  <a:pt x="36" y="116"/>
                </a:lnTo>
                <a:lnTo>
                  <a:pt x="38" y="110"/>
                </a:lnTo>
                <a:lnTo>
                  <a:pt x="42" y="103"/>
                </a:lnTo>
                <a:lnTo>
                  <a:pt x="44" y="98"/>
                </a:lnTo>
                <a:lnTo>
                  <a:pt x="46" y="92"/>
                </a:lnTo>
                <a:lnTo>
                  <a:pt x="47" y="87"/>
                </a:lnTo>
                <a:lnTo>
                  <a:pt x="49" y="79"/>
                </a:lnTo>
                <a:lnTo>
                  <a:pt x="53" y="72"/>
                </a:lnTo>
                <a:lnTo>
                  <a:pt x="55" y="66"/>
                </a:lnTo>
                <a:lnTo>
                  <a:pt x="58" y="57"/>
                </a:lnTo>
                <a:lnTo>
                  <a:pt x="60" y="50"/>
                </a:lnTo>
                <a:lnTo>
                  <a:pt x="62" y="44"/>
                </a:lnTo>
                <a:lnTo>
                  <a:pt x="66" y="39"/>
                </a:lnTo>
                <a:lnTo>
                  <a:pt x="68" y="31"/>
                </a:lnTo>
                <a:lnTo>
                  <a:pt x="69" y="24"/>
                </a:lnTo>
                <a:lnTo>
                  <a:pt x="71" y="18"/>
                </a:lnTo>
                <a:lnTo>
                  <a:pt x="75" y="11"/>
                </a:lnTo>
                <a:lnTo>
                  <a:pt x="71" y="7"/>
                </a:lnTo>
                <a:lnTo>
                  <a:pt x="68" y="6"/>
                </a:lnTo>
                <a:lnTo>
                  <a:pt x="64" y="2"/>
                </a:lnTo>
                <a:lnTo>
                  <a:pt x="60" y="2"/>
                </a:lnTo>
                <a:lnTo>
                  <a:pt x="55" y="0"/>
                </a:lnTo>
                <a:lnTo>
                  <a:pt x="53" y="2"/>
                </a:lnTo>
                <a:lnTo>
                  <a:pt x="51" y="6"/>
                </a:lnTo>
                <a:lnTo>
                  <a:pt x="47" y="13"/>
                </a:lnTo>
                <a:lnTo>
                  <a:pt x="46" y="20"/>
                </a:lnTo>
                <a:lnTo>
                  <a:pt x="44" y="26"/>
                </a:lnTo>
                <a:lnTo>
                  <a:pt x="40" y="31"/>
                </a:lnTo>
                <a:lnTo>
                  <a:pt x="38" y="39"/>
                </a:lnTo>
                <a:lnTo>
                  <a:pt x="36" y="46"/>
                </a:lnTo>
                <a:lnTo>
                  <a:pt x="33" y="53"/>
                </a:lnTo>
                <a:lnTo>
                  <a:pt x="31" y="59"/>
                </a:lnTo>
                <a:lnTo>
                  <a:pt x="29" y="66"/>
                </a:lnTo>
                <a:lnTo>
                  <a:pt x="25" y="74"/>
                </a:lnTo>
                <a:lnTo>
                  <a:pt x="23" y="77"/>
                </a:lnTo>
                <a:lnTo>
                  <a:pt x="22" y="83"/>
                </a:lnTo>
                <a:lnTo>
                  <a:pt x="18" y="92"/>
                </a:lnTo>
                <a:lnTo>
                  <a:pt x="14" y="99"/>
                </a:lnTo>
                <a:lnTo>
                  <a:pt x="11" y="107"/>
                </a:lnTo>
                <a:lnTo>
                  <a:pt x="9" y="112"/>
                </a:lnTo>
                <a:lnTo>
                  <a:pt x="7" y="118"/>
                </a:lnTo>
                <a:lnTo>
                  <a:pt x="5" y="12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69" name="Rectangle 225"/>
          <p:cNvSpPr>
            <a:spLocks noChangeArrowheads="1"/>
          </p:cNvSpPr>
          <p:nvPr/>
        </p:nvSpPr>
        <p:spPr bwMode="auto">
          <a:xfrm>
            <a:off x="8102600" y="3692525"/>
            <a:ext cx="4763" cy="236538"/>
          </a:xfrm>
          <a:prstGeom prst="rect">
            <a:avLst/>
          </a:pr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70" name="Rectangle 226"/>
          <p:cNvSpPr>
            <a:spLocks noChangeArrowheads="1"/>
          </p:cNvSpPr>
          <p:nvPr/>
        </p:nvSpPr>
        <p:spPr bwMode="auto">
          <a:xfrm>
            <a:off x="8102600" y="3692525"/>
            <a:ext cx="4763" cy="236538"/>
          </a:xfrm>
          <a:prstGeom prst="rect">
            <a:avLst/>
          </a:prstGeom>
          <a:noFill/>
          <a:ln w="11113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71" name="Freeform 227"/>
          <p:cNvSpPr>
            <a:spLocks/>
          </p:cNvSpPr>
          <p:nvPr/>
        </p:nvSpPr>
        <p:spPr bwMode="auto">
          <a:xfrm>
            <a:off x="8101013" y="3917950"/>
            <a:ext cx="9525" cy="85725"/>
          </a:xfrm>
          <a:custGeom>
            <a:avLst/>
            <a:gdLst>
              <a:gd name="T0" fmla="*/ 2 w 13"/>
              <a:gd name="T1" fmla="*/ 0 h 108"/>
              <a:gd name="T2" fmla="*/ 11 w 13"/>
              <a:gd name="T3" fmla="*/ 3 h 108"/>
              <a:gd name="T4" fmla="*/ 11 w 13"/>
              <a:gd name="T5" fmla="*/ 25 h 108"/>
              <a:gd name="T6" fmla="*/ 11 w 13"/>
              <a:gd name="T7" fmla="*/ 35 h 108"/>
              <a:gd name="T8" fmla="*/ 13 w 13"/>
              <a:gd name="T9" fmla="*/ 46 h 108"/>
              <a:gd name="T10" fmla="*/ 13 w 13"/>
              <a:gd name="T11" fmla="*/ 60 h 108"/>
              <a:gd name="T12" fmla="*/ 11 w 13"/>
              <a:gd name="T13" fmla="*/ 73 h 108"/>
              <a:gd name="T14" fmla="*/ 11 w 13"/>
              <a:gd name="T15" fmla="*/ 82 h 108"/>
              <a:gd name="T16" fmla="*/ 11 w 13"/>
              <a:gd name="T17" fmla="*/ 90 h 108"/>
              <a:gd name="T18" fmla="*/ 11 w 13"/>
              <a:gd name="T19" fmla="*/ 97 h 108"/>
              <a:gd name="T20" fmla="*/ 11 w 13"/>
              <a:gd name="T21" fmla="*/ 108 h 108"/>
              <a:gd name="T22" fmla="*/ 9 w 13"/>
              <a:gd name="T23" fmla="*/ 108 h 108"/>
              <a:gd name="T24" fmla="*/ 8 w 13"/>
              <a:gd name="T25" fmla="*/ 108 h 108"/>
              <a:gd name="T26" fmla="*/ 8 w 13"/>
              <a:gd name="T27" fmla="*/ 108 h 108"/>
              <a:gd name="T28" fmla="*/ 8 w 13"/>
              <a:gd name="T29" fmla="*/ 106 h 108"/>
              <a:gd name="T30" fmla="*/ 6 w 13"/>
              <a:gd name="T31" fmla="*/ 106 h 108"/>
              <a:gd name="T32" fmla="*/ 4 w 13"/>
              <a:gd name="T33" fmla="*/ 105 h 108"/>
              <a:gd name="T34" fmla="*/ 4 w 13"/>
              <a:gd name="T35" fmla="*/ 103 h 108"/>
              <a:gd name="T36" fmla="*/ 2 w 13"/>
              <a:gd name="T37" fmla="*/ 99 h 108"/>
              <a:gd name="T38" fmla="*/ 0 w 13"/>
              <a:gd name="T39" fmla="*/ 88 h 108"/>
              <a:gd name="T40" fmla="*/ 0 w 13"/>
              <a:gd name="T41" fmla="*/ 75 h 108"/>
              <a:gd name="T42" fmla="*/ 0 w 13"/>
              <a:gd name="T43" fmla="*/ 66 h 108"/>
              <a:gd name="T44" fmla="*/ 2 w 13"/>
              <a:gd name="T45" fmla="*/ 53 h 108"/>
              <a:gd name="T46" fmla="*/ 2 w 13"/>
              <a:gd name="T47" fmla="*/ 40 h 108"/>
              <a:gd name="T48" fmla="*/ 4 w 13"/>
              <a:gd name="T49" fmla="*/ 33 h 108"/>
              <a:gd name="T50" fmla="*/ 2 w 13"/>
              <a:gd name="T51" fmla="*/ 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" h="108">
                <a:moveTo>
                  <a:pt x="2" y="0"/>
                </a:moveTo>
                <a:lnTo>
                  <a:pt x="11" y="3"/>
                </a:lnTo>
                <a:lnTo>
                  <a:pt x="11" y="25"/>
                </a:lnTo>
                <a:lnTo>
                  <a:pt x="11" y="35"/>
                </a:lnTo>
                <a:lnTo>
                  <a:pt x="13" y="46"/>
                </a:lnTo>
                <a:lnTo>
                  <a:pt x="13" y="60"/>
                </a:lnTo>
                <a:lnTo>
                  <a:pt x="11" y="73"/>
                </a:lnTo>
                <a:lnTo>
                  <a:pt x="11" y="82"/>
                </a:lnTo>
                <a:lnTo>
                  <a:pt x="11" y="90"/>
                </a:lnTo>
                <a:lnTo>
                  <a:pt x="11" y="97"/>
                </a:lnTo>
                <a:lnTo>
                  <a:pt x="11" y="108"/>
                </a:lnTo>
                <a:lnTo>
                  <a:pt x="9" y="108"/>
                </a:lnTo>
                <a:lnTo>
                  <a:pt x="8" y="108"/>
                </a:lnTo>
                <a:lnTo>
                  <a:pt x="8" y="108"/>
                </a:lnTo>
                <a:lnTo>
                  <a:pt x="8" y="106"/>
                </a:lnTo>
                <a:lnTo>
                  <a:pt x="6" y="106"/>
                </a:lnTo>
                <a:lnTo>
                  <a:pt x="4" y="105"/>
                </a:lnTo>
                <a:lnTo>
                  <a:pt x="4" y="103"/>
                </a:lnTo>
                <a:lnTo>
                  <a:pt x="2" y="99"/>
                </a:lnTo>
                <a:lnTo>
                  <a:pt x="0" y="88"/>
                </a:lnTo>
                <a:lnTo>
                  <a:pt x="0" y="75"/>
                </a:lnTo>
                <a:lnTo>
                  <a:pt x="0" y="66"/>
                </a:lnTo>
                <a:lnTo>
                  <a:pt x="2" y="53"/>
                </a:lnTo>
                <a:lnTo>
                  <a:pt x="2" y="40"/>
                </a:lnTo>
                <a:lnTo>
                  <a:pt x="4" y="33"/>
                </a:lnTo>
                <a:lnTo>
                  <a:pt x="2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72" name="Freeform 228"/>
          <p:cNvSpPr>
            <a:spLocks/>
          </p:cNvSpPr>
          <p:nvPr/>
        </p:nvSpPr>
        <p:spPr bwMode="auto">
          <a:xfrm>
            <a:off x="8101013" y="3917950"/>
            <a:ext cx="9525" cy="85725"/>
          </a:xfrm>
          <a:custGeom>
            <a:avLst/>
            <a:gdLst>
              <a:gd name="T0" fmla="*/ 2 w 13"/>
              <a:gd name="T1" fmla="*/ 0 h 108"/>
              <a:gd name="T2" fmla="*/ 11 w 13"/>
              <a:gd name="T3" fmla="*/ 3 h 108"/>
              <a:gd name="T4" fmla="*/ 11 w 13"/>
              <a:gd name="T5" fmla="*/ 25 h 108"/>
              <a:gd name="T6" fmla="*/ 11 w 13"/>
              <a:gd name="T7" fmla="*/ 35 h 108"/>
              <a:gd name="T8" fmla="*/ 13 w 13"/>
              <a:gd name="T9" fmla="*/ 46 h 108"/>
              <a:gd name="T10" fmla="*/ 13 w 13"/>
              <a:gd name="T11" fmla="*/ 60 h 108"/>
              <a:gd name="T12" fmla="*/ 11 w 13"/>
              <a:gd name="T13" fmla="*/ 73 h 108"/>
              <a:gd name="T14" fmla="*/ 11 w 13"/>
              <a:gd name="T15" fmla="*/ 82 h 108"/>
              <a:gd name="T16" fmla="*/ 11 w 13"/>
              <a:gd name="T17" fmla="*/ 90 h 108"/>
              <a:gd name="T18" fmla="*/ 11 w 13"/>
              <a:gd name="T19" fmla="*/ 97 h 108"/>
              <a:gd name="T20" fmla="*/ 11 w 13"/>
              <a:gd name="T21" fmla="*/ 108 h 108"/>
              <a:gd name="T22" fmla="*/ 9 w 13"/>
              <a:gd name="T23" fmla="*/ 108 h 108"/>
              <a:gd name="T24" fmla="*/ 8 w 13"/>
              <a:gd name="T25" fmla="*/ 108 h 108"/>
              <a:gd name="T26" fmla="*/ 8 w 13"/>
              <a:gd name="T27" fmla="*/ 108 h 108"/>
              <a:gd name="T28" fmla="*/ 8 w 13"/>
              <a:gd name="T29" fmla="*/ 106 h 108"/>
              <a:gd name="T30" fmla="*/ 6 w 13"/>
              <a:gd name="T31" fmla="*/ 106 h 108"/>
              <a:gd name="T32" fmla="*/ 4 w 13"/>
              <a:gd name="T33" fmla="*/ 105 h 108"/>
              <a:gd name="T34" fmla="*/ 4 w 13"/>
              <a:gd name="T35" fmla="*/ 103 h 108"/>
              <a:gd name="T36" fmla="*/ 2 w 13"/>
              <a:gd name="T37" fmla="*/ 99 h 108"/>
              <a:gd name="T38" fmla="*/ 0 w 13"/>
              <a:gd name="T39" fmla="*/ 88 h 108"/>
              <a:gd name="T40" fmla="*/ 0 w 13"/>
              <a:gd name="T41" fmla="*/ 75 h 108"/>
              <a:gd name="T42" fmla="*/ 0 w 13"/>
              <a:gd name="T43" fmla="*/ 66 h 108"/>
              <a:gd name="T44" fmla="*/ 2 w 13"/>
              <a:gd name="T45" fmla="*/ 53 h 108"/>
              <a:gd name="T46" fmla="*/ 2 w 13"/>
              <a:gd name="T47" fmla="*/ 40 h 108"/>
              <a:gd name="T48" fmla="*/ 4 w 13"/>
              <a:gd name="T49" fmla="*/ 33 h 108"/>
              <a:gd name="T50" fmla="*/ 2 w 13"/>
              <a:gd name="T51" fmla="*/ 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" h="108">
                <a:moveTo>
                  <a:pt x="2" y="0"/>
                </a:moveTo>
                <a:lnTo>
                  <a:pt x="11" y="3"/>
                </a:lnTo>
                <a:lnTo>
                  <a:pt x="11" y="25"/>
                </a:lnTo>
                <a:lnTo>
                  <a:pt x="11" y="35"/>
                </a:lnTo>
                <a:lnTo>
                  <a:pt x="13" y="46"/>
                </a:lnTo>
                <a:lnTo>
                  <a:pt x="13" y="60"/>
                </a:lnTo>
                <a:lnTo>
                  <a:pt x="11" y="73"/>
                </a:lnTo>
                <a:lnTo>
                  <a:pt x="11" y="82"/>
                </a:lnTo>
                <a:lnTo>
                  <a:pt x="11" y="90"/>
                </a:lnTo>
                <a:lnTo>
                  <a:pt x="11" y="97"/>
                </a:lnTo>
                <a:lnTo>
                  <a:pt x="11" y="108"/>
                </a:lnTo>
                <a:lnTo>
                  <a:pt x="9" y="108"/>
                </a:lnTo>
                <a:lnTo>
                  <a:pt x="8" y="108"/>
                </a:lnTo>
                <a:lnTo>
                  <a:pt x="8" y="108"/>
                </a:lnTo>
                <a:lnTo>
                  <a:pt x="8" y="106"/>
                </a:lnTo>
                <a:lnTo>
                  <a:pt x="6" y="106"/>
                </a:lnTo>
                <a:lnTo>
                  <a:pt x="4" y="105"/>
                </a:lnTo>
                <a:lnTo>
                  <a:pt x="4" y="103"/>
                </a:lnTo>
                <a:lnTo>
                  <a:pt x="2" y="99"/>
                </a:lnTo>
                <a:lnTo>
                  <a:pt x="0" y="88"/>
                </a:lnTo>
                <a:lnTo>
                  <a:pt x="0" y="75"/>
                </a:lnTo>
                <a:lnTo>
                  <a:pt x="0" y="66"/>
                </a:lnTo>
                <a:lnTo>
                  <a:pt x="2" y="53"/>
                </a:lnTo>
                <a:lnTo>
                  <a:pt x="2" y="40"/>
                </a:lnTo>
                <a:lnTo>
                  <a:pt x="4" y="33"/>
                </a:lnTo>
                <a:lnTo>
                  <a:pt x="2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73" name="Freeform 229"/>
          <p:cNvSpPr>
            <a:spLocks/>
          </p:cNvSpPr>
          <p:nvPr/>
        </p:nvSpPr>
        <p:spPr bwMode="auto">
          <a:xfrm>
            <a:off x="8088313" y="3630613"/>
            <a:ext cx="14287" cy="25400"/>
          </a:xfrm>
          <a:custGeom>
            <a:avLst/>
            <a:gdLst>
              <a:gd name="T0" fmla="*/ 0 w 20"/>
              <a:gd name="T1" fmla="*/ 0 h 33"/>
              <a:gd name="T2" fmla="*/ 0 w 20"/>
              <a:gd name="T3" fmla="*/ 3 h 33"/>
              <a:gd name="T4" fmla="*/ 0 w 20"/>
              <a:gd name="T5" fmla="*/ 5 h 33"/>
              <a:gd name="T6" fmla="*/ 0 w 20"/>
              <a:gd name="T7" fmla="*/ 9 h 33"/>
              <a:gd name="T8" fmla="*/ 0 w 20"/>
              <a:gd name="T9" fmla="*/ 12 h 33"/>
              <a:gd name="T10" fmla="*/ 0 w 20"/>
              <a:gd name="T11" fmla="*/ 16 h 33"/>
              <a:gd name="T12" fmla="*/ 2 w 20"/>
              <a:gd name="T13" fmla="*/ 20 h 33"/>
              <a:gd name="T14" fmla="*/ 2 w 20"/>
              <a:gd name="T15" fmla="*/ 22 h 33"/>
              <a:gd name="T16" fmla="*/ 3 w 20"/>
              <a:gd name="T17" fmla="*/ 25 h 33"/>
              <a:gd name="T18" fmla="*/ 3 w 20"/>
              <a:gd name="T19" fmla="*/ 29 h 33"/>
              <a:gd name="T20" fmla="*/ 7 w 20"/>
              <a:gd name="T21" fmla="*/ 31 h 33"/>
              <a:gd name="T22" fmla="*/ 9 w 20"/>
              <a:gd name="T23" fmla="*/ 33 h 33"/>
              <a:gd name="T24" fmla="*/ 13 w 20"/>
              <a:gd name="T25" fmla="*/ 33 h 33"/>
              <a:gd name="T26" fmla="*/ 14 w 20"/>
              <a:gd name="T27" fmla="*/ 33 h 33"/>
              <a:gd name="T28" fmla="*/ 16 w 20"/>
              <a:gd name="T29" fmla="*/ 31 h 33"/>
              <a:gd name="T30" fmla="*/ 18 w 20"/>
              <a:gd name="T31" fmla="*/ 29 h 33"/>
              <a:gd name="T32" fmla="*/ 20 w 20"/>
              <a:gd name="T33" fmla="*/ 27 h 33"/>
              <a:gd name="T34" fmla="*/ 20 w 20"/>
              <a:gd name="T35" fmla="*/ 22 h 33"/>
              <a:gd name="T36" fmla="*/ 18 w 20"/>
              <a:gd name="T37" fmla="*/ 18 h 33"/>
              <a:gd name="T38" fmla="*/ 18 w 20"/>
              <a:gd name="T39" fmla="*/ 16 h 33"/>
              <a:gd name="T40" fmla="*/ 16 w 20"/>
              <a:gd name="T41" fmla="*/ 12 h 33"/>
              <a:gd name="T42" fmla="*/ 14 w 20"/>
              <a:gd name="T43" fmla="*/ 11 h 33"/>
              <a:gd name="T44" fmla="*/ 13 w 20"/>
              <a:gd name="T45" fmla="*/ 9 h 33"/>
              <a:gd name="T46" fmla="*/ 9 w 20"/>
              <a:gd name="T47" fmla="*/ 7 h 33"/>
              <a:gd name="T48" fmla="*/ 7 w 20"/>
              <a:gd name="T49" fmla="*/ 5 h 33"/>
              <a:gd name="T50" fmla="*/ 3 w 20"/>
              <a:gd name="T51" fmla="*/ 3 h 33"/>
              <a:gd name="T52" fmla="*/ 2 w 20"/>
              <a:gd name="T53" fmla="*/ 1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2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3" y="25"/>
                </a:lnTo>
                <a:lnTo>
                  <a:pt x="3" y="29"/>
                </a:lnTo>
                <a:lnTo>
                  <a:pt x="7" y="31"/>
                </a:lnTo>
                <a:lnTo>
                  <a:pt x="9" y="33"/>
                </a:lnTo>
                <a:lnTo>
                  <a:pt x="13" y="33"/>
                </a:lnTo>
                <a:lnTo>
                  <a:pt x="14" y="33"/>
                </a:lnTo>
                <a:lnTo>
                  <a:pt x="16" y="31"/>
                </a:lnTo>
                <a:lnTo>
                  <a:pt x="18" y="29"/>
                </a:lnTo>
                <a:lnTo>
                  <a:pt x="20" y="27"/>
                </a:lnTo>
                <a:lnTo>
                  <a:pt x="20" y="22"/>
                </a:lnTo>
                <a:lnTo>
                  <a:pt x="18" y="18"/>
                </a:lnTo>
                <a:lnTo>
                  <a:pt x="18" y="16"/>
                </a:lnTo>
                <a:lnTo>
                  <a:pt x="16" y="12"/>
                </a:lnTo>
                <a:lnTo>
                  <a:pt x="14" y="11"/>
                </a:lnTo>
                <a:lnTo>
                  <a:pt x="13" y="9"/>
                </a:lnTo>
                <a:lnTo>
                  <a:pt x="9" y="7"/>
                </a:lnTo>
                <a:lnTo>
                  <a:pt x="7" y="5"/>
                </a:lnTo>
                <a:lnTo>
                  <a:pt x="3" y="3"/>
                </a:lnTo>
                <a:lnTo>
                  <a:pt x="2" y="1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74" name="Freeform 230"/>
          <p:cNvSpPr>
            <a:spLocks/>
          </p:cNvSpPr>
          <p:nvPr/>
        </p:nvSpPr>
        <p:spPr bwMode="auto">
          <a:xfrm>
            <a:off x="8088313" y="3630613"/>
            <a:ext cx="14287" cy="25400"/>
          </a:xfrm>
          <a:custGeom>
            <a:avLst/>
            <a:gdLst>
              <a:gd name="T0" fmla="*/ 0 w 20"/>
              <a:gd name="T1" fmla="*/ 0 h 33"/>
              <a:gd name="T2" fmla="*/ 0 w 20"/>
              <a:gd name="T3" fmla="*/ 3 h 33"/>
              <a:gd name="T4" fmla="*/ 0 w 20"/>
              <a:gd name="T5" fmla="*/ 5 h 33"/>
              <a:gd name="T6" fmla="*/ 0 w 20"/>
              <a:gd name="T7" fmla="*/ 9 h 33"/>
              <a:gd name="T8" fmla="*/ 0 w 20"/>
              <a:gd name="T9" fmla="*/ 12 h 33"/>
              <a:gd name="T10" fmla="*/ 0 w 20"/>
              <a:gd name="T11" fmla="*/ 16 h 33"/>
              <a:gd name="T12" fmla="*/ 2 w 20"/>
              <a:gd name="T13" fmla="*/ 20 h 33"/>
              <a:gd name="T14" fmla="*/ 2 w 20"/>
              <a:gd name="T15" fmla="*/ 22 h 33"/>
              <a:gd name="T16" fmla="*/ 3 w 20"/>
              <a:gd name="T17" fmla="*/ 25 h 33"/>
              <a:gd name="T18" fmla="*/ 3 w 20"/>
              <a:gd name="T19" fmla="*/ 29 h 33"/>
              <a:gd name="T20" fmla="*/ 7 w 20"/>
              <a:gd name="T21" fmla="*/ 31 h 33"/>
              <a:gd name="T22" fmla="*/ 9 w 20"/>
              <a:gd name="T23" fmla="*/ 33 h 33"/>
              <a:gd name="T24" fmla="*/ 13 w 20"/>
              <a:gd name="T25" fmla="*/ 33 h 33"/>
              <a:gd name="T26" fmla="*/ 14 w 20"/>
              <a:gd name="T27" fmla="*/ 33 h 33"/>
              <a:gd name="T28" fmla="*/ 16 w 20"/>
              <a:gd name="T29" fmla="*/ 31 h 33"/>
              <a:gd name="T30" fmla="*/ 18 w 20"/>
              <a:gd name="T31" fmla="*/ 29 h 33"/>
              <a:gd name="T32" fmla="*/ 20 w 20"/>
              <a:gd name="T33" fmla="*/ 27 h 33"/>
              <a:gd name="T34" fmla="*/ 20 w 20"/>
              <a:gd name="T35" fmla="*/ 22 h 33"/>
              <a:gd name="T36" fmla="*/ 18 w 20"/>
              <a:gd name="T37" fmla="*/ 18 h 33"/>
              <a:gd name="T38" fmla="*/ 18 w 20"/>
              <a:gd name="T39" fmla="*/ 16 h 33"/>
              <a:gd name="T40" fmla="*/ 16 w 20"/>
              <a:gd name="T41" fmla="*/ 12 h 33"/>
              <a:gd name="T42" fmla="*/ 14 w 20"/>
              <a:gd name="T43" fmla="*/ 11 h 33"/>
              <a:gd name="T44" fmla="*/ 13 w 20"/>
              <a:gd name="T45" fmla="*/ 9 h 33"/>
              <a:gd name="T46" fmla="*/ 9 w 20"/>
              <a:gd name="T47" fmla="*/ 7 h 33"/>
              <a:gd name="T48" fmla="*/ 7 w 20"/>
              <a:gd name="T49" fmla="*/ 5 h 33"/>
              <a:gd name="T50" fmla="*/ 3 w 20"/>
              <a:gd name="T51" fmla="*/ 3 h 33"/>
              <a:gd name="T52" fmla="*/ 2 w 20"/>
              <a:gd name="T53" fmla="*/ 1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2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3" y="25"/>
                </a:lnTo>
                <a:lnTo>
                  <a:pt x="3" y="29"/>
                </a:lnTo>
                <a:lnTo>
                  <a:pt x="7" y="31"/>
                </a:lnTo>
                <a:lnTo>
                  <a:pt x="9" y="33"/>
                </a:lnTo>
                <a:lnTo>
                  <a:pt x="13" y="33"/>
                </a:lnTo>
                <a:lnTo>
                  <a:pt x="14" y="33"/>
                </a:lnTo>
                <a:lnTo>
                  <a:pt x="16" y="31"/>
                </a:lnTo>
                <a:lnTo>
                  <a:pt x="18" y="29"/>
                </a:lnTo>
                <a:lnTo>
                  <a:pt x="20" y="27"/>
                </a:lnTo>
                <a:lnTo>
                  <a:pt x="20" y="22"/>
                </a:lnTo>
                <a:lnTo>
                  <a:pt x="18" y="18"/>
                </a:lnTo>
                <a:lnTo>
                  <a:pt x="18" y="16"/>
                </a:lnTo>
                <a:lnTo>
                  <a:pt x="16" y="12"/>
                </a:lnTo>
                <a:lnTo>
                  <a:pt x="14" y="11"/>
                </a:lnTo>
                <a:lnTo>
                  <a:pt x="13" y="9"/>
                </a:lnTo>
                <a:lnTo>
                  <a:pt x="9" y="7"/>
                </a:lnTo>
                <a:lnTo>
                  <a:pt x="7" y="5"/>
                </a:lnTo>
                <a:lnTo>
                  <a:pt x="3" y="3"/>
                </a:lnTo>
                <a:lnTo>
                  <a:pt x="2" y="1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75" name="Freeform 231"/>
          <p:cNvSpPr>
            <a:spLocks/>
          </p:cNvSpPr>
          <p:nvPr/>
        </p:nvSpPr>
        <p:spPr bwMode="auto">
          <a:xfrm>
            <a:off x="8088313" y="3651250"/>
            <a:ext cx="14287" cy="25400"/>
          </a:xfrm>
          <a:custGeom>
            <a:avLst/>
            <a:gdLst>
              <a:gd name="T0" fmla="*/ 0 w 20"/>
              <a:gd name="T1" fmla="*/ 0 h 33"/>
              <a:gd name="T2" fmla="*/ 0 w 20"/>
              <a:gd name="T3" fmla="*/ 4 h 33"/>
              <a:gd name="T4" fmla="*/ 0 w 20"/>
              <a:gd name="T5" fmla="*/ 6 h 33"/>
              <a:gd name="T6" fmla="*/ 0 w 20"/>
              <a:gd name="T7" fmla="*/ 9 h 33"/>
              <a:gd name="T8" fmla="*/ 0 w 20"/>
              <a:gd name="T9" fmla="*/ 13 h 33"/>
              <a:gd name="T10" fmla="*/ 0 w 20"/>
              <a:gd name="T11" fmla="*/ 17 h 33"/>
              <a:gd name="T12" fmla="*/ 2 w 20"/>
              <a:gd name="T13" fmla="*/ 20 h 33"/>
              <a:gd name="T14" fmla="*/ 2 w 20"/>
              <a:gd name="T15" fmla="*/ 22 h 33"/>
              <a:gd name="T16" fmla="*/ 3 w 20"/>
              <a:gd name="T17" fmla="*/ 26 h 33"/>
              <a:gd name="T18" fmla="*/ 3 w 20"/>
              <a:gd name="T19" fmla="*/ 30 h 33"/>
              <a:gd name="T20" fmla="*/ 7 w 20"/>
              <a:gd name="T21" fmla="*/ 32 h 33"/>
              <a:gd name="T22" fmla="*/ 9 w 20"/>
              <a:gd name="T23" fmla="*/ 33 h 33"/>
              <a:gd name="T24" fmla="*/ 13 w 20"/>
              <a:gd name="T25" fmla="*/ 33 h 33"/>
              <a:gd name="T26" fmla="*/ 14 w 20"/>
              <a:gd name="T27" fmla="*/ 33 h 33"/>
              <a:gd name="T28" fmla="*/ 16 w 20"/>
              <a:gd name="T29" fmla="*/ 32 h 33"/>
              <a:gd name="T30" fmla="*/ 18 w 20"/>
              <a:gd name="T31" fmla="*/ 30 h 33"/>
              <a:gd name="T32" fmla="*/ 20 w 20"/>
              <a:gd name="T33" fmla="*/ 28 h 33"/>
              <a:gd name="T34" fmla="*/ 20 w 20"/>
              <a:gd name="T35" fmla="*/ 22 h 33"/>
              <a:gd name="T36" fmla="*/ 18 w 20"/>
              <a:gd name="T37" fmla="*/ 19 h 33"/>
              <a:gd name="T38" fmla="*/ 18 w 20"/>
              <a:gd name="T39" fmla="*/ 17 h 33"/>
              <a:gd name="T40" fmla="*/ 16 w 20"/>
              <a:gd name="T41" fmla="*/ 13 h 33"/>
              <a:gd name="T42" fmla="*/ 14 w 20"/>
              <a:gd name="T43" fmla="*/ 11 h 33"/>
              <a:gd name="T44" fmla="*/ 13 w 20"/>
              <a:gd name="T45" fmla="*/ 9 h 33"/>
              <a:gd name="T46" fmla="*/ 9 w 20"/>
              <a:gd name="T47" fmla="*/ 8 h 33"/>
              <a:gd name="T48" fmla="*/ 7 w 20"/>
              <a:gd name="T49" fmla="*/ 6 h 33"/>
              <a:gd name="T50" fmla="*/ 3 w 20"/>
              <a:gd name="T51" fmla="*/ 4 h 33"/>
              <a:gd name="T52" fmla="*/ 2 w 20"/>
              <a:gd name="T53" fmla="*/ 2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2" y="20"/>
                </a:lnTo>
                <a:lnTo>
                  <a:pt x="2" y="22"/>
                </a:lnTo>
                <a:lnTo>
                  <a:pt x="3" y="26"/>
                </a:lnTo>
                <a:lnTo>
                  <a:pt x="3" y="30"/>
                </a:lnTo>
                <a:lnTo>
                  <a:pt x="7" y="32"/>
                </a:lnTo>
                <a:lnTo>
                  <a:pt x="9" y="33"/>
                </a:lnTo>
                <a:lnTo>
                  <a:pt x="13" y="33"/>
                </a:lnTo>
                <a:lnTo>
                  <a:pt x="14" y="33"/>
                </a:lnTo>
                <a:lnTo>
                  <a:pt x="16" y="32"/>
                </a:lnTo>
                <a:lnTo>
                  <a:pt x="18" y="30"/>
                </a:lnTo>
                <a:lnTo>
                  <a:pt x="20" y="28"/>
                </a:lnTo>
                <a:lnTo>
                  <a:pt x="20" y="22"/>
                </a:lnTo>
                <a:lnTo>
                  <a:pt x="18" y="19"/>
                </a:lnTo>
                <a:lnTo>
                  <a:pt x="18" y="17"/>
                </a:lnTo>
                <a:lnTo>
                  <a:pt x="16" y="13"/>
                </a:lnTo>
                <a:lnTo>
                  <a:pt x="14" y="11"/>
                </a:lnTo>
                <a:lnTo>
                  <a:pt x="13" y="9"/>
                </a:lnTo>
                <a:lnTo>
                  <a:pt x="9" y="8"/>
                </a:lnTo>
                <a:lnTo>
                  <a:pt x="7" y="6"/>
                </a:lnTo>
                <a:lnTo>
                  <a:pt x="3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76" name="Freeform 232"/>
          <p:cNvSpPr>
            <a:spLocks/>
          </p:cNvSpPr>
          <p:nvPr/>
        </p:nvSpPr>
        <p:spPr bwMode="auto">
          <a:xfrm>
            <a:off x="8088313" y="3651250"/>
            <a:ext cx="14287" cy="25400"/>
          </a:xfrm>
          <a:custGeom>
            <a:avLst/>
            <a:gdLst>
              <a:gd name="T0" fmla="*/ 0 w 20"/>
              <a:gd name="T1" fmla="*/ 0 h 33"/>
              <a:gd name="T2" fmla="*/ 0 w 20"/>
              <a:gd name="T3" fmla="*/ 4 h 33"/>
              <a:gd name="T4" fmla="*/ 0 w 20"/>
              <a:gd name="T5" fmla="*/ 6 h 33"/>
              <a:gd name="T6" fmla="*/ 0 w 20"/>
              <a:gd name="T7" fmla="*/ 9 h 33"/>
              <a:gd name="T8" fmla="*/ 0 w 20"/>
              <a:gd name="T9" fmla="*/ 13 h 33"/>
              <a:gd name="T10" fmla="*/ 0 w 20"/>
              <a:gd name="T11" fmla="*/ 17 h 33"/>
              <a:gd name="T12" fmla="*/ 2 w 20"/>
              <a:gd name="T13" fmla="*/ 20 h 33"/>
              <a:gd name="T14" fmla="*/ 2 w 20"/>
              <a:gd name="T15" fmla="*/ 22 h 33"/>
              <a:gd name="T16" fmla="*/ 3 w 20"/>
              <a:gd name="T17" fmla="*/ 26 h 33"/>
              <a:gd name="T18" fmla="*/ 3 w 20"/>
              <a:gd name="T19" fmla="*/ 30 h 33"/>
              <a:gd name="T20" fmla="*/ 7 w 20"/>
              <a:gd name="T21" fmla="*/ 32 h 33"/>
              <a:gd name="T22" fmla="*/ 9 w 20"/>
              <a:gd name="T23" fmla="*/ 33 h 33"/>
              <a:gd name="T24" fmla="*/ 13 w 20"/>
              <a:gd name="T25" fmla="*/ 33 h 33"/>
              <a:gd name="T26" fmla="*/ 14 w 20"/>
              <a:gd name="T27" fmla="*/ 33 h 33"/>
              <a:gd name="T28" fmla="*/ 16 w 20"/>
              <a:gd name="T29" fmla="*/ 32 h 33"/>
              <a:gd name="T30" fmla="*/ 18 w 20"/>
              <a:gd name="T31" fmla="*/ 30 h 33"/>
              <a:gd name="T32" fmla="*/ 20 w 20"/>
              <a:gd name="T33" fmla="*/ 28 h 33"/>
              <a:gd name="T34" fmla="*/ 20 w 20"/>
              <a:gd name="T35" fmla="*/ 22 h 33"/>
              <a:gd name="T36" fmla="*/ 18 w 20"/>
              <a:gd name="T37" fmla="*/ 19 h 33"/>
              <a:gd name="T38" fmla="*/ 18 w 20"/>
              <a:gd name="T39" fmla="*/ 17 h 33"/>
              <a:gd name="T40" fmla="*/ 16 w 20"/>
              <a:gd name="T41" fmla="*/ 13 h 33"/>
              <a:gd name="T42" fmla="*/ 14 w 20"/>
              <a:gd name="T43" fmla="*/ 11 h 33"/>
              <a:gd name="T44" fmla="*/ 13 w 20"/>
              <a:gd name="T45" fmla="*/ 9 h 33"/>
              <a:gd name="T46" fmla="*/ 9 w 20"/>
              <a:gd name="T47" fmla="*/ 8 h 33"/>
              <a:gd name="T48" fmla="*/ 7 w 20"/>
              <a:gd name="T49" fmla="*/ 6 h 33"/>
              <a:gd name="T50" fmla="*/ 3 w 20"/>
              <a:gd name="T51" fmla="*/ 4 h 33"/>
              <a:gd name="T52" fmla="*/ 2 w 20"/>
              <a:gd name="T53" fmla="*/ 2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2" y="20"/>
                </a:lnTo>
                <a:lnTo>
                  <a:pt x="2" y="22"/>
                </a:lnTo>
                <a:lnTo>
                  <a:pt x="3" y="26"/>
                </a:lnTo>
                <a:lnTo>
                  <a:pt x="3" y="30"/>
                </a:lnTo>
                <a:lnTo>
                  <a:pt x="7" y="32"/>
                </a:lnTo>
                <a:lnTo>
                  <a:pt x="9" y="33"/>
                </a:lnTo>
                <a:lnTo>
                  <a:pt x="13" y="33"/>
                </a:lnTo>
                <a:lnTo>
                  <a:pt x="14" y="33"/>
                </a:lnTo>
                <a:lnTo>
                  <a:pt x="16" y="32"/>
                </a:lnTo>
                <a:lnTo>
                  <a:pt x="18" y="30"/>
                </a:lnTo>
                <a:lnTo>
                  <a:pt x="20" y="28"/>
                </a:lnTo>
                <a:lnTo>
                  <a:pt x="20" y="22"/>
                </a:lnTo>
                <a:lnTo>
                  <a:pt x="18" y="19"/>
                </a:lnTo>
                <a:lnTo>
                  <a:pt x="18" y="17"/>
                </a:lnTo>
                <a:lnTo>
                  <a:pt x="16" y="13"/>
                </a:lnTo>
                <a:lnTo>
                  <a:pt x="14" y="11"/>
                </a:lnTo>
                <a:lnTo>
                  <a:pt x="13" y="9"/>
                </a:lnTo>
                <a:lnTo>
                  <a:pt x="9" y="8"/>
                </a:lnTo>
                <a:lnTo>
                  <a:pt x="7" y="6"/>
                </a:lnTo>
                <a:lnTo>
                  <a:pt x="3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77" name="Freeform 233"/>
          <p:cNvSpPr>
            <a:spLocks/>
          </p:cNvSpPr>
          <p:nvPr/>
        </p:nvSpPr>
        <p:spPr bwMode="auto">
          <a:xfrm>
            <a:off x="8088313" y="3670300"/>
            <a:ext cx="15875" cy="25400"/>
          </a:xfrm>
          <a:custGeom>
            <a:avLst/>
            <a:gdLst>
              <a:gd name="T0" fmla="*/ 0 w 20"/>
              <a:gd name="T1" fmla="*/ 0 h 33"/>
              <a:gd name="T2" fmla="*/ 0 w 20"/>
              <a:gd name="T3" fmla="*/ 4 h 33"/>
              <a:gd name="T4" fmla="*/ 0 w 20"/>
              <a:gd name="T5" fmla="*/ 6 h 33"/>
              <a:gd name="T6" fmla="*/ 0 w 20"/>
              <a:gd name="T7" fmla="*/ 9 h 33"/>
              <a:gd name="T8" fmla="*/ 0 w 20"/>
              <a:gd name="T9" fmla="*/ 13 h 33"/>
              <a:gd name="T10" fmla="*/ 0 w 20"/>
              <a:gd name="T11" fmla="*/ 17 h 33"/>
              <a:gd name="T12" fmla="*/ 1 w 20"/>
              <a:gd name="T13" fmla="*/ 20 h 33"/>
              <a:gd name="T14" fmla="*/ 1 w 20"/>
              <a:gd name="T15" fmla="*/ 22 h 33"/>
              <a:gd name="T16" fmla="*/ 3 w 20"/>
              <a:gd name="T17" fmla="*/ 26 h 33"/>
              <a:gd name="T18" fmla="*/ 3 w 20"/>
              <a:gd name="T19" fmla="*/ 30 h 33"/>
              <a:gd name="T20" fmla="*/ 7 w 20"/>
              <a:gd name="T21" fmla="*/ 31 h 33"/>
              <a:gd name="T22" fmla="*/ 9 w 20"/>
              <a:gd name="T23" fmla="*/ 33 h 33"/>
              <a:gd name="T24" fmla="*/ 12 w 20"/>
              <a:gd name="T25" fmla="*/ 33 h 33"/>
              <a:gd name="T26" fmla="*/ 14 w 20"/>
              <a:gd name="T27" fmla="*/ 33 h 33"/>
              <a:gd name="T28" fmla="*/ 16 w 20"/>
              <a:gd name="T29" fmla="*/ 31 h 33"/>
              <a:gd name="T30" fmla="*/ 18 w 20"/>
              <a:gd name="T31" fmla="*/ 30 h 33"/>
              <a:gd name="T32" fmla="*/ 20 w 20"/>
              <a:gd name="T33" fmla="*/ 28 h 33"/>
              <a:gd name="T34" fmla="*/ 20 w 20"/>
              <a:gd name="T35" fmla="*/ 22 h 33"/>
              <a:gd name="T36" fmla="*/ 18 w 20"/>
              <a:gd name="T37" fmla="*/ 19 h 33"/>
              <a:gd name="T38" fmla="*/ 18 w 20"/>
              <a:gd name="T39" fmla="*/ 17 h 33"/>
              <a:gd name="T40" fmla="*/ 16 w 20"/>
              <a:gd name="T41" fmla="*/ 13 h 33"/>
              <a:gd name="T42" fmla="*/ 14 w 20"/>
              <a:gd name="T43" fmla="*/ 11 h 33"/>
              <a:gd name="T44" fmla="*/ 12 w 20"/>
              <a:gd name="T45" fmla="*/ 9 h 33"/>
              <a:gd name="T46" fmla="*/ 9 w 20"/>
              <a:gd name="T47" fmla="*/ 8 h 33"/>
              <a:gd name="T48" fmla="*/ 7 w 20"/>
              <a:gd name="T49" fmla="*/ 6 h 33"/>
              <a:gd name="T50" fmla="*/ 3 w 20"/>
              <a:gd name="T51" fmla="*/ 4 h 33"/>
              <a:gd name="T52" fmla="*/ 1 w 20"/>
              <a:gd name="T53" fmla="*/ 2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1" y="20"/>
                </a:lnTo>
                <a:lnTo>
                  <a:pt x="1" y="22"/>
                </a:lnTo>
                <a:lnTo>
                  <a:pt x="3" y="26"/>
                </a:lnTo>
                <a:lnTo>
                  <a:pt x="3" y="30"/>
                </a:lnTo>
                <a:lnTo>
                  <a:pt x="7" y="31"/>
                </a:lnTo>
                <a:lnTo>
                  <a:pt x="9" y="33"/>
                </a:lnTo>
                <a:lnTo>
                  <a:pt x="12" y="33"/>
                </a:lnTo>
                <a:lnTo>
                  <a:pt x="14" y="33"/>
                </a:lnTo>
                <a:lnTo>
                  <a:pt x="16" y="31"/>
                </a:lnTo>
                <a:lnTo>
                  <a:pt x="18" y="30"/>
                </a:lnTo>
                <a:lnTo>
                  <a:pt x="20" y="28"/>
                </a:lnTo>
                <a:lnTo>
                  <a:pt x="20" y="22"/>
                </a:lnTo>
                <a:lnTo>
                  <a:pt x="18" y="19"/>
                </a:lnTo>
                <a:lnTo>
                  <a:pt x="18" y="17"/>
                </a:lnTo>
                <a:lnTo>
                  <a:pt x="16" y="13"/>
                </a:lnTo>
                <a:lnTo>
                  <a:pt x="14" y="11"/>
                </a:lnTo>
                <a:lnTo>
                  <a:pt x="12" y="9"/>
                </a:lnTo>
                <a:lnTo>
                  <a:pt x="9" y="8"/>
                </a:lnTo>
                <a:lnTo>
                  <a:pt x="7" y="6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78" name="Freeform 234"/>
          <p:cNvSpPr>
            <a:spLocks/>
          </p:cNvSpPr>
          <p:nvPr/>
        </p:nvSpPr>
        <p:spPr bwMode="auto">
          <a:xfrm>
            <a:off x="8088313" y="3670300"/>
            <a:ext cx="15875" cy="25400"/>
          </a:xfrm>
          <a:custGeom>
            <a:avLst/>
            <a:gdLst>
              <a:gd name="T0" fmla="*/ 0 w 20"/>
              <a:gd name="T1" fmla="*/ 0 h 33"/>
              <a:gd name="T2" fmla="*/ 0 w 20"/>
              <a:gd name="T3" fmla="*/ 4 h 33"/>
              <a:gd name="T4" fmla="*/ 0 w 20"/>
              <a:gd name="T5" fmla="*/ 6 h 33"/>
              <a:gd name="T6" fmla="*/ 0 w 20"/>
              <a:gd name="T7" fmla="*/ 9 h 33"/>
              <a:gd name="T8" fmla="*/ 0 w 20"/>
              <a:gd name="T9" fmla="*/ 13 h 33"/>
              <a:gd name="T10" fmla="*/ 0 w 20"/>
              <a:gd name="T11" fmla="*/ 17 h 33"/>
              <a:gd name="T12" fmla="*/ 1 w 20"/>
              <a:gd name="T13" fmla="*/ 20 h 33"/>
              <a:gd name="T14" fmla="*/ 1 w 20"/>
              <a:gd name="T15" fmla="*/ 22 h 33"/>
              <a:gd name="T16" fmla="*/ 3 w 20"/>
              <a:gd name="T17" fmla="*/ 26 h 33"/>
              <a:gd name="T18" fmla="*/ 3 w 20"/>
              <a:gd name="T19" fmla="*/ 30 h 33"/>
              <a:gd name="T20" fmla="*/ 7 w 20"/>
              <a:gd name="T21" fmla="*/ 31 h 33"/>
              <a:gd name="T22" fmla="*/ 9 w 20"/>
              <a:gd name="T23" fmla="*/ 33 h 33"/>
              <a:gd name="T24" fmla="*/ 12 w 20"/>
              <a:gd name="T25" fmla="*/ 33 h 33"/>
              <a:gd name="T26" fmla="*/ 14 w 20"/>
              <a:gd name="T27" fmla="*/ 33 h 33"/>
              <a:gd name="T28" fmla="*/ 16 w 20"/>
              <a:gd name="T29" fmla="*/ 31 h 33"/>
              <a:gd name="T30" fmla="*/ 18 w 20"/>
              <a:gd name="T31" fmla="*/ 30 h 33"/>
              <a:gd name="T32" fmla="*/ 20 w 20"/>
              <a:gd name="T33" fmla="*/ 28 h 33"/>
              <a:gd name="T34" fmla="*/ 20 w 20"/>
              <a:gd name="T35" fmla="*/ 22 h 33"/>
              <a:gd name="T36" fmla="*/ 18 w 20"/>
              <a:gd name="T37" fmla="*/ 19 h 33"/>
              <a:gd name="T38" fmla="*/ 18 w 20"/>
              <a:gd name="T39" fmla="*/ 17 h 33"/>
              <a:gd name="T40" fmla="*/ 16 w 20"/>
              <a:gd name="T41" fmla="*/ 13 h 33"/>
              <a:gd name="T42" fmla="*/ 14 w 20"/>
              <a:gd name="T43" fmla="*/ 11 h 33"/>
              <a:gd name="T44" fmla="*/ 12 w 20"/>
              <a:gd name="T45" fmla="*/ 9 h 33"/>
              <a:gd name="T46" fmla="*/ 9 w 20"/>
              <a:gd name="T47" fmla="*/ 8 h 33"/>
              <a:gd name="T48" fmla="*/ 7 w 20"/>
              <a:gd name="T49" fmla="*/ 6 h 33"/>
              <a:gd name="T50" fmla="*/ 3 w 20"/>
              <a:gd name="T51" fmla="*/ 4 h 33"/>
              <a:gd name="T52" fmla="*/ 1 w 20"/>
              <a:gd name="T53" fmla="*/ 2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1" y="20"/>
                </a:lnTo>
                <a:lnTo>
                  <a:pt x="1" y="22"/>
                </a:lnTo>
                <a:lnTo>
                  <a:pt x="3" y="26"/>
                </a:lnTo>
                <a:lnTo>
                  <a:pt x="3" y="30"/>
                </a:lnTo>
                <a:lnTo>
                  <a:pt x="7" y="31"/>
                </a:lnTo>
                <a:lnTo>
                  <a:pt x="9" y="33"/>
                </a:lnTo>
                <a:lnTo>
                  <a:pt x="12" y="33"/>
                </a:lnTo>
                <a:lnTo>
                  <a:pt x="14" y="33"/>
                </a:lnTo>
                <a:lnTo>
                  <a:pt x="16" y="31"/>
                </a:lnTo>
                <a:lnTo>
                  <a:pt x="18" y="30"/>
                </a:lnTo>
                <a:lnTo>
                  <a:pt x="20" y="28"/>
                </a:lnTo>
                <a:lnTo>
                  <a:pt x="20" y="22"/>
                </a:lnTo>
                <a:lnTo>
                  <a:pt x="18" y="19"/>
                </a:lnTo>
                <a:lnTo>
                  <a:pt x="18" y="17"/>
                </a:lnTo>
                <a:lnTo>
                  <a:pt x="16" y="13"/>
                </a:lnTo>
                <a:lnTo>
                  <a:pt x="14" y="11"/>
                </a:lnTo>
                <a:lnTo>
                  <a:pt x="12" y="9"/>
                </a:lnTo>
                <a:lnTo>
                  <a:pt x="9" y="8"/>
                </a:lnTo>
                <a:lnTo>
                  <a:pt x="7" y="6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79" name="Freeform 235"/>
          <p:cNvSpPr>
            <a:spLocks/>
          </p:cNvSpPr>
          <p:nvPr/>
        </p:nvSpPr>
        <p:spPr bwMode="auto">
          <a:xfrm>
            <a:off x="8089900" y="3689350"/>
            <a:ext cx="17463" cy="26988"/>
          </a:xfrm>
          <a:custGeom>
            <a:avLst/>
            <a:gdLst>
              <a:gd name="T0" fmla="*/ 0 w 21"/>
              <a:gd name="T1" fmla="*/ 0 h 33"/>
              <a:gd name="T2" fmla="*/ 0 w 21"/>
              <a:gd name="T3" fmla="*/ 4 h 33"/>
              <a:gd name="T4" fmla="*/ 0 w 21"/>
              <a:gd name="T5" fmla="*/ 5 h 33"/>
              <a:gd name="T6" fmla="*/ 0 w 21"/>
              <a:gd name="T7" fmla="*/ 9 h 33"/>
              <a:gd name="T8" fmla="*/ 0 w 21"/>
              <a:gd name="T9" fmla="*/ 13 h 33"/>
              <a:gd name="T10" fmla="*/ 0 w 21"/>
              <a:gd name="T11" fmla="*/ 16 h 33"/>
              <a:gd name="T12" fmla="*/ 2 w 21"/>
              <a:gd name="T13" fmla="*/ 20 h 33"/>
              <a:gd name="T14" fmla="*/ 2 w 21"/>
              <a:gd name="T15" fmla="*/ 22 h 33"/>
              <a:gd name="T16" fmla="*/ 4 w 21"/>
              <a:gd name="T17" fmla="*/ 26 h 33"/>
              <a:gd name="T18" fmla="*/ 4 w 21"/>
              <a:gd name="T19" fmla="*/ 29 h 33"/>
              <a:gd name="T20" fmla="*/ 8 w 21"/>
              <a:gd name="T21" fmla="*/ 31 h 33"/>
              <a:gd name="T22" fmla="*/ 10 w 21"/>
              <a:gd name="T23" fmla="*/ 33 h 33"/>
              <a:gd name="T24" fmla="*/ 13 w 21"/>
              <a:gd name="T25" fmla="*/ 33 h 33"/>
              <a:gd name="T26" fmla="*/ 15 w 21"/>
              <a:gd name="T27" fmla="*/ 33 h 33"/>
              <a:gd name="T28" fmla="*/ 17 w 21"/>
              <a:gd name="T29" fmla="*/ 31 h 33"/>
              <a:gd name="T30" fmla="*/ 19 w 21"/>
              <a:gd name="T31" fmla="*/ 29 h 33"/>
              <a:gd name="T32" fmla="*/ 21 w 21"/>
              <a:gd name="T33" fmla="*/ 27 h 33"/>
              <a:gd name="T34" fmla="*/ 21 w 21"/>
              <a:gd name="T35" fmla="*/ 22 h 33"/>
              <a:gd name="T36" fmla="*/ 19 w 21"/>
              <a:gd name="T37" fmla="*/ 18 h 33"/>
              <a:gd name="T38" fmla="*/ 19 w 21"/>
              <a:gd name="T39" fmla="*/ 16 h 33"/>
              <a:gd name="T40" fmla="*/ 17 w 21"/>
              <a:gd name="T41" fmla="*/ 13 h 33"/>
              <a:gd name="T42" fmla="*/ 15 w 21"/>
              <a:gd name="T43" fmla="*/ 11 h 33"/>
              <a:gd name="T44" fmla="*/ 13 w 21"/>
              <a:gd name="T45" fmla="*/ 9 h 33"/>
              <a:gd name="T46" fmla="*/ 10 w 21"/>
              <a:gd name="T47" fmla="*/ 7 h 33"/>
              <a:gd name="T48" fmla="*/ 8 w 21"/>
              <a:gd name="T49" fmla="*/ 5 h 33"/>
              <a:gd name="T50" fmla="*/ 4 w 21"/>
              <a:gd name="T51" fmla="*/ 4 h 33"/>
              <a:gd name="T52" fmla="*/ 2 w 21"/>
              <a:gd name="T53" fmla="*/ 2 h 33"/>
              <a:gd name="T54" fmla="*/ 0 w 21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" h="33">
                <a:moveTo>
                  <a:pt x="0" y="0"/>
                </a:moveTo>
                <a:lnTo>
                  <a:pt x="0" y="4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29"/>
                </a:lnTo>
                <a:lnTo>
                  <a:pt x="8" y="31"/>
                </a:lnTo>
                <a:lnTo>
                  <a:pt x="10" y="33"/>
                </a:lnTo>
                <a:lnTo>
                  <a:pt x="13" y="33"/>
                </a:lnTo>
                <a:lnTo>
                  <a:pt x="15" y="33"/>
                </a:lnTo>
                <a:lnTo>
                  <a:pt x="17" y="31"/>
                </a:lnTo>
                <a:lnTo>
                  <a:pt x="19" y="29"/>
                </a:lnTo>
                <a:lnTo>
                  <a:pt x="21" y="27"/>
                </a:lnTo>
                <a:lnTo>
                  <a:pt x="21" y="22"/>
                </a:lnTo>
                <a:lnTo>
                  <a:pt x="19" y="18"/>
                </a:lnTo>
                <a:lnTo>
                  <a:pt x="19" y="16"/>
                </a:lnTo>
                <a:lnTo>
                  <a:pt x="17" y="13"/>
                </a:lnTo>
                <a:lnTo>
                  <a:pt x="15" y="11"/>
                </a:lnTo>
                <a:lnTo>
                  <a:pt x="13" y="9"/>
                </a:lnTo>
                <a:lnTo>
                  <a:pt x="10" y="7"/>
                </a:lnTo>
                <a:lnTo>
                  <a:pt x="8" y="5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80" name="Freeform 236"/>
          <p:cNvSpPr>
            <a:spLocks/>
          </p:cNvSpPr>
          <p:nvPr/>
        </p:nvSpPr>
        <p:spPr bwMode="auto">
          <a:xfrm>
            <a:off x="8089900" y="3689350"/>
            <a:ext cx="17463" cy="26988"/>
          </a:xfrm>
          <a:custGeom>
            <a:avLst/>
            <a:gdLst>
              <a:gd name="T0" fmla="*/ 0 w 21"/>
              <a:gd name="T1" fmla="*/ 0 h 33"/>
              <a:gd name="T2" fmla="*/ 0 w 21"/>
              <a:gd name="T3" fmla="*/ 4 h 33"/>
              <a:gd name="T4" fmla="*/ 0 w 21"/>
              <a:gd name="T5" fmla="*/ 5 h 33"/>
              <a:gd name="T6" fmla="*/ 0 w 21"/>
              <a:gd name="T7" fmla="*/ 9 h 33"/>
              <a:gd name="T8" fmla="*/ 0 w 21"/>
              <a:gd name="T9" fmla="*/ 13 h 33"/>
              <a:gd name="T10" fmla="*/ 0 w 21"/>
              <a:gd name="T11" fmla="*/ 16 h 33"/>
              <a:gd name="T12" fmla="*/ 2 w 21"/>
              <a:gd name="T13" fmla="*/ 20 h 33"/>
              <a:gd name="T14" fmla="*/ 2 w 21"/>
              <a:gd name="T15" fmla="*/ 22 h 33"/>
              <a:gd name="T16" fmla="*/ 4 w 21"/>
              <a:gd name="T17" fmla="*/ 26 h 33"/>
              <a:gd name="T18" fmla="*/ 4 w 21"/>
              <a:gd name="T19" fmla="*/ 29 h 33"/>
              <a:gd name="T20" fmla="*/ 8 w 21"/>
              <a:gd name="T21" fmla="*/ 31 h 33"/>
              <a:gd name="T22" fmla="*/ 10 w 21"/>
              <a:gd name="T23" fmla="*/ 33 h 33"/>
              <a:gd name="T24" fmla="*/ 13 w 21"/>
              <a:gd name="T25" fmla="*/ 33 h 33"/>
              <a:gd name="T26" fmla="*/ 15 w 21"/>
              <a:gd name="T27" fmla="*/ 33 h 33"/>
              <a:gd name="T28" fmla="*/ 17 w 21"/>
              <a:gd name="T29" fmla="*/ 31 h 33"/>
              <a:gd name="T30" fmla="*/ 19 w 21"/>
              <a:gd name="T31" fmla="*/ 29 h 33"/>
              <a:gd name="T32" fmla="*/ 21 w 21"/>
              <a:gd name="T33" fmla="*/ 27 h 33"/>
              <a:gd name="T34" fmla="*/ 21 w 21"/>
              <a:gd name="T35" fmla="*/ 22 h 33"/>
              <a:gd name="T36" fmla="*/ 19 w 21"/>
              <a:gd name="T37" fmla="*/ 18 h 33"/>
              <a:gd name="T38" fmla="*/ 19 w 21"/>
              <a:gd name="T39" fmla="*/ 16 h 33"/>
              <a:gd name="T40" fmla="*/ 17 w 21"/>
              <a:gd name="T41" fmla="*/ 13 h 33"/>
              <a:gd name="T42" fmla="*/ 15 w 21"/>
              <a:gd name="T43" fmla="*/ 11 h 33"/>
              <a:gd name="T44" fmla="*/ 13 w 21"/>
              <a:gd name="T45" fmla="*/ 9 h 33"/>
              <a:gd name="T46" fmla="*/ 10 w 21"/>
              <a:gd name="T47" fmla="*/ 7 h 33"/>
              <a:gd name="T48" fmla="*/ 8 w 21"/>
              <a:gd name="T49" fmla="*/ 5 h 33"/>
              <a:gd name="T50" fmla="*/ 4 w 21"/>
              <a:gd name="T51" fmla="*/ 4 h 33"/>
              <a:gd name="T52" fmla="*/ 2 w 21"/>
              <a:gd name="T53" fmla="*/ 2 h 33"/>
              <a:gd name="T54" fmla="*/ 0 w 21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" h="33">
                <a:moveTo>
                  <a:pt x="0" y="0"/>
                </a:moveTo>
                <a:lnTo>
                  <a:pt x="0" y="4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29"/>
                </a:lnTo>
                <a:lnTo>
                  <a:pt x="8" y="31"/>
                </a:lnTo>
                <a:lnTo>
                  <a:pt x="10" y="33"/>
                </a:lnTo>
                <a:lnTo>
                  <a:pt x="13" y="33"/>
                </a:lnTo>
                <a:lnTo>
                  <a:pt x="15" y="33"/>
                </a:lnTo>
                <a:lnTo>
                  <a:pt x="17" y="31"/>
                </a:lnTo>
                <a:lnTo>
                  <a:pt x="19" y="29"/>
                </a:lnTo>
                <a:lnTo>
                  <a:pt x="21" y="27"/>
                </a:lnTo>
                <a:lnTo>
                  <a:pt x="21" y="22"/>
                </a:lnTo>
                <a:lnTo>
                  <a:pt x="19" y="18"/>
                </a:lnTo>
                <a:lnTo>
                  <a:pt x="19" y="16"/>
                </a:lnTo>
                <a:lnTo>
                  <a:pt x="17" y="13"/>
                </a:lnTo>
                <a:lnTo>
                  <a:pt x="15" y="11"/>
                </a:lnTo>
                <a:lnTo>
                  <a:pt x="13" y="9"/>
                </a:lnTo>
                <a:lnTo>
                  <a:pt x="10" y="7"/>
                </a:lnTo>
                <a:lnTo>
                  <a:pt x="8" y="5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81" name="Freeform 237"/>
          <p:cNvSpPr>
            <a:spLocks/>
          </p:cNvSpPr>
          <p:nvPr/>
        </p:nvSpPr>
        <p:spPr bwMode="auto">
          <a:xfrm>
            <a:off x="8088313" y="3706813"/>
            <a:ext cx="15875" cy="25400"/>
          </a:xfrm>
          <a:custGeom>
            <a:avLst/>
            <a:gdLst>
              <a:gd name="T0" fmla="*/ 0 w 20"/>
              <a:gd name="T1" fmla="*/ 0 h 33"/>
              <a:gd name="T2" fmla="*/ 0 w 20"/>
              <a:gd name="T3" fmla="*/ 4 h 33"/>
              <a:gd name="T4" fmla="*/ 0 w 20"/>
              <a:gd name="T5" fmla="*/ 6 h 33"/>
              <a:gd name="T6" fmla="*/ 0 w 20"/>
              <a:gd name="T7" fmla="*/ 9 h 33"/>
              <a:gd name="T8" fmla="*/ 0 w 20"/>
              <a:gd name="T9" fmla="*/ 13 h 33"/>
              <a:gd name="T10" fmla="*/ 0 w 20"/>
              <a:gd name="T11" fmla="*/ 17 h 33"/>
              <a:gd name="T12" fmla="*/ 1 w 20"/>
              <a:gd name="T13" fmla="*/ 20 h 33"/>
              <a:gd name="T14" fmla="*/ 1 w 20"/>
              <a:gd name="T15" fmla="*/ 22 h 33"/>
              <a:gd name="T16" fmla="*/ 3 w 20"/>
              <a:gd name="T17" fmla="*/ 26 h 33"/>
              <a:gd name="T18" fmla="*/ 3 w 20"/>
              <a:gd name="T19" fmla="*/ 30 h 33"/>
              <a:gd name="T20" fmla="*/ 7 w 20"/>
              <a:gd name="T21" fmla="*/ 31 h 33"/>
              <a:gd name="T22" fmla="*/ 9 w 20"/>
              <a:gd name="T23" fmla="*/ 33 h 33"/>
              <a:gd name="T24" fmla="*/ 12 w 20"/>
              <a:gd name="T25" fmla="*/ 33 h 33"/>
              <a:gd name="T26" fmla="*/ 14 w 20"/>
              <a:gd name="T27" fmla="*/ 33 h 33"/>
              <a:gd name="T28" fmla="*/ 16 w 20"/>
              <a:gd name="T29" fmla="*/ 31 h 33"/>
              <a:gd name="T30" fmla="*/ 18 w 20"/>
              <a:gd name="T31" fmla="*/ 30 h 33"/>
              <a:gd name="T32" fmla="*/ 20 w 20"/>
              <a:gd name="T33" fmla="*/ 28 h 33"/>
              <a:gd name="T34" fmla="*/ 20 w 20"/>
              <a:gd name="T35" fmla="*/ 22 h 33"/>
              <a:gd name="T36" fmla="*/ 18 w 20"/>
              <a:gd name="T37" fmla="*/ 19 h 33"/>
              <a:gd name="T38" fmla="*/ 18 w 20"/>
              <a:gd name="T39" fmla="*/ 17 h 33"/>
              <a:gd name="T40" fmla="*/ 16 w 20"/>
              <a:gd name="T41" fmla="*/ 13 h 33"/>
              <a:gd name="T42" fmla="*/ 14 w 20"/>
              <a:gd name="T43" fmla="*/ 11 h 33"/>
              <a:gd name="T44" fmla="*/ 12 w 20"/>
              <a:gd name="T45" fmla="*/ 9 h 33"/>
              <a:gd name="T46" fmla="*/ 9 w 20"/>
              <a:gd name="T47" fmla="*/ 7 h 33"/>
              <a:gd name="T48" fmla="*/ 7 w 20"/>
              <a:gd name="T49" fmla="*/ 6 h 33"/>
              <a:gd name="T50" fmla="*/ 3 w 20"/>
              <a:gd name="T51" fmla="*/ 4 h 33"/>
              <a:gd name="T52" fmla="*/ 1 w 20"/>
              <a:gd name="T53" fmla="*/ 2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1" y="20"/>
                </a:lnTo>
                <a:lnTo>
                  <a:pt x="1" y="22"/>
                </a:lnTo>
                <a:lnTo>
                  <a:pt x="3" y="26"/>
                </a:lnTo>
                <a:lnTo>
                  <a:pt x="3" y="30"/>
                </a:lnTo>
                <a:lnTo>
                  <a:pt x="7" y="31"/>
                </a:lnTo>
                <a:lnTo>
                  <a:pt x="9" y="33"/>
                </a:lnTo>
                <a:lnTo>
                  <a:pt x="12" y="33"/>
                </a:lnTo>
                <a:lnTo>
                  <a:pt x="14" y="33"/>
                </a:lnTo>
                <a:lnTo>
                  <a:pt x="16" y="31"/>
                </a:lnTo>
                <a:lnTo>
                  <a:pt x="18" y="30"/>
                </a:lnTo>
                <a:lnTo>
                  <a:pt x="20" y="28"/>
                </a:lnTo>
                <a:lnTo>
                  <a:pt x="20" y="22"/>
                </a:lnTo>
                <a:lnTo>
                  <a:pt x="18" y="19"/>
                </a:lnTo>
                <a:lnTo>
                  <a:pt x="18" y="17"/>
                </a:lnTo>
                <a:lnTo>
                  <a:pt x="16" y="13"/>
                </a:lnTo>
                <a:lnTo>
                  <a:pt x="14" y="11"/>
                </a:lnTo>
                <a:lnTo>
                  <a:pt x="12" y="9"/>
                </a:lnTo>
                <a:lnTo>
                  <a:pt x="9" y="7"/>
                </a:lnTo>
                <a:lnTo>
                  <a:pt x="7" y="6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82" name="Freeform 238"/>
          <p:cNvSpPr>
            <a:spLocks/>
          </p:cNvSpPr>
          <p:nvPr/>
        </p:nvSpPr>
        <p:spPr bwMode="auto">
          <a:xfrm>
            <a:off x="8088313" y="3706813"/>
            <a:ext cx="15875" cy="25400"/>
          </a:xfrm>
          <a:custGeom>
            <a:avLst/>
            <a:gdLst>
              <a:gd name="T0" fmla="*/ 0 w 20"/>
              <a:gd name="T1" fmla="*/ 0 h 33"/>
              <a:gd name="T2" fmla="*/ 0 w 20"/>
              <a:gd name="T3" fmla="*/ 4 h 33"/>
              <a:gd name="T4" fmla="*/ 0 w 20"/>
              <a:gd name="T5" fmla="*/ 6 h 33"/>
              <a:gd name="T6" fmla="*/ 0 w 20"/>
              <a:gd name="T7" fmla="*/ 9 h 33"/>
              <a:gd name="T8" fmla="*/ 0 w 20"/>
              <a:gd name="T9" fmla="*/ 13 h 33"/>
              <a:gd name="T10" fmla="*/ 0 w 20"/>
              <a:gd name="T11" fmla="*/ 17 h 33"/>
              <a:gd name="T12" fmla="*/ 1 w 20"/>
              <a:gd name="T13" fmla="*/ 20 h 33"/>
              <a:gd name="T14" fmla="*/ 1 w 20"/>
              <a:gd name="T15" fmla="*/ 22 h 33"/>
              <a:gd name="T16" fmla="*/ 3 w 20"/>
              <a:gd name="T17" fmla="*/ 26 h 33"/>
              <a:gd name="T18" fmla="*/ 3 w 20"/>
              <a:gd name="T19" fmla="*/ 30 h 33"/>
              <a:gd name="T20" fmla="*/ 7 w 20"/>
              <a:gd name="T21" fmla="*/ 31 h 33"/>
              <a:gd name="T22" fmla="*/ 9 w 20"/>
              <a:gd name="T23" fmla="*/ 33 h 33"/>
              <a:gd name="T24" fmla="*/ 12 w 20"/>
              <a:gd name="T25" fmla="*/ 33 h 33"/>
              <a:gd name="T26" fmla="*/ 14 w 20"/>
              <a:gd name="T27" fmla="*/ 33 h 33"/>
              <a:gd name="T28" fmla="*/ 16 w 20"/>
              <a:gd name="T29" fmla="*/ 31 h 33"/>
              <a:gd name="T30" fmla="*/ 18 w 20"/>
              <a:gd name="T31" fmla="*/ 30 h 33"/>
              <a:gd name="T32" fmla="*/ 20 w 20"/>
              <a:gd name="T33" fmla="*/ 28 h 33"/>
              <a:gd name="T34" fmla="*/ 20 w 20"/>
              <a:gd name="T35" fmla="*/ 22 h 33"/>
              <a:gd name="T36" fmla="*/ 18 w 20"/>
              <a:gd name="T37" fmla="*/ 19 h 33"/>
              <a:gd name="T38" fmla="*/ 18 w 20"/>
              <a:gd name="T39" fmla="*/ 17 h 33"/>
              <a:gd name="T40" fmla="*/ 16 w 20"/>
              <a:gd name="T41" fmla="*/ 13 h 33"/>
              <a:gd name="T42" fmla="*/ 14 w 20"/>
              <a:gd name="T43" fmla="*/ 11 h 33"/>
              <a:gd name="T44" fmla="*/ 12 w 20"/>
              <a:gd name="T45" fmla="*/ 9 h 33"/>
              <a:gd name="T46" fmla="*/ 9 w 20"/>
              <a:gd name="T47" fmla="*/ 7 h 33"/>
              <a:gd name="T48" fmla="*/ 7 w 20"/>
              <a:gd name="T49" fmla="*/ 6 h 33"/>
              <a:gd name="T50" fmla="*/ 3 w 20"/>
              <a:gd name="T51" fmla="*/ 4 h 33"/>
              <a:gd name="T52" fmla="*/ 1 w 20"/>
              <a:gd name="T53" fmla="*/ 2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1" y="20"/>
                </a:lnTo>
                <a:lnTo>
                  <a:pt x="1" y="22"/>
                </a:lnTo>
                <a:lnTo>
                  <a:pt x="3" y="26"/>
                </a:lnTo>
                <a:lnTo>
                  <a:pt x="3" y="30"/>
                </a:lnTo>
                <a:lnTo>
                  <a:pt x="7" y="31"/>
                </a:lnTo>
                <a:lnTo>
                  <a:pt x="9" y="33"/>
                </a:lnTo>
                <a:lnTo>
                  <a:pt x="12" y="33"/>
                </a:lnTo>
                <a:lnTo>
                  <a:pt x="14" y="33"/>
                </a:lnTo>
                <a:lnTo>
                  <a:pt x="16" y="31"/>
                </a:lnTo>
                <a:lnTo>
                  <a:pt x="18" y="30"/>
                </a:lnTo>
                <a:lnTo>
                  <a:pt x="20" y="28"/>
                </a:lnTo>
                <a:lnTo>
                  <a:pt x="20" y="22"/>
                </a:lnTo>
                <a:lnTo>
                  <a:pt x="18" y="19"/>
                </a:lnTo>
                <a:lnTo>
                  <a:pt x="18" y="17"/>
                </a:lnTo>
                <a:lnTo>
                  <a:pt x="16" y="13"/>
                </a:lnTo>
                <a:lnTo>
                  <a:pt x="14" y="11"/>
                </a:lnTo>
                <a:lnTo>
                  <a:pt x="12" y="9"/>
                </a:lnTo>
                <a:lnTo>
                  <a:pt x="9" y="7"/>
                </a:lnTo>
                <a:lnTo>
                  <a:pt x="7" y="6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83" name="Freeform 239"/>
          <p:cNvSpPr>
            <a:spLocks/>
          </p:cNvSpPr>
          <p:nvPr/>
        </p:nvSpPr>
        <p:spPr bwMode="auto">
          <a:xfrm>
            <a:off x="8088313" y="3725863"/>
            <a:ext cx="15875" cy="26987"/>
          </a:xfrm>
          <a:custGeom>
            <a:avLst/>
            <a:gdLst>
              <a:gd name="T0" fmla="*/ 0 w 20"/>
              <a:gd name="T1" fmla="*/ 0 h 33"/>
              <a:gd name="T2" fmla="*/ 0 w 20"/>
              <a:gd name="T3" fmla="*/ 4 h 33"/>
              <a:gd name="T4" fmla="*/ 0 w 20"/>
              <a:gd name="T5" fmla="*/ 5 h 33"/>
              <a:gd name="T6" fmla="*/ 0 w 20"/>
              <a:gd name="T7" fmla="*/ 9 h 33"/>
              <a:gd name="T8" fmla="*/ 0 w 20"/>
              <a:gd name="T9" fmla="*/ 13 h 33"/>
              <a:gd name="T10" fmla="*/ 0 w 20"/>
              <a:gd name="T11" fmla="*/ 16 h 33"/>
              <a:gd name="T12" fmla="*/ 1 w 20"/>
              <a:gd name="T13" fmla="*/ 20 h 33"/>
              <a:gd name="T14" fmla="*/ 1 w 20"/>
              <a:gd name="T15" fmla="*/ 22 h 33"/>
              <a:gd name="T16" fmla="*/ 3 w 20"/>
              <a:gd name="T17" fmla="*/ 26 h 33"/>
              <a:gd name="T18" fmla="*/ 3 w 20"/>
              <a:gd name="T19" fmla="*/ 29 h 33"/>
              <a:gd name="T20" fmla="*/ 7 w 20"/>
              <a:gd name="T21" fmla="*/ 31 h 33"/>
              <a:gd name="T22" fmla="*/ 9 w 20"/>
              <a:gd name="T23" fmla="*/ 33 h 33"/>
              <a:gd name="T24" fmla="*/ 12 w 20"/>
              <a:gd name="T25" fmla="*/ 33 h 33"/>
              <a:gd name="T26" fmla="*/ 14 w 20"/>
              <a:gd name="T27" fmla="*/ 33 h 33"/>
              <a:gd name="T28" fmla="*/ 16 w 20"/>
              <a:gd name="T29" fmla="*/ 31 h 33"/>
              <a:gd name="T30" fmla="*/ 18 w 20"/>
              <a:gd name="T31" fmla="*/ 29 h 33"/>
              <a:gd name="T32" fmla="*/ 20 w 20"/>
              <a:gd name="T33" fmla="*/ 27 h 33"/>
              <a:gd name="T34" fmla="*/ 20 w 20"/>
              <a:gd name="T35" fmla="*/ 22 h 33"/>
              <a:gd name="T36" fmla="*/ 18 w 20"/>
              <a:gd name="T37" fmla="*/ 18 h 33"/>
              <a:gd name="T38" fmla="*/ 18 w 20"/>
              <a:gd name="T39" fmla="*/ 16 h 33"/>
              <a:gd name="T40" fmla="*/ 16 w 20"/>
              <a:gd name="T41" fmla="*/ 13 h 33"/>
              <a:gd name="T42" fmla="*/ 14 w 20"/>
              <a:gd name="T43" fmla="*/ 11 h 33"/>
              <a:gd name="T44" fmla="*/ 12 w 20"/>
              <a:gd name="T45" fmla="*/ 9 h 33"/>
              <a:gd name="T46" fmla="*/ 9 w 20"/>
              <a:gd name="T47" fmla="*/ 7 h 33"/>
              <a:gd name="T48" fmla="*/ 7 w 20"/>
              <a:gd name="T49" fmla="*/ 5 h 33"/>
              <a:gd name="T50" fmla="*/ 3 w 20"/>
              <a:gd name="T51" fmla="*/ 4 h 33"/>
              <a:gd name="T52" fmla="*/ 1 w 20"/>
              <a:gd name="T53" fmla="*/ 2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4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1" y="20"/>
                </a:lnTo>
                <a:lnTo>
                  <a:pt x="1" y="22"/>
                </a:lnTo>
                <a:lnTo>
                  <a:pt x="3" y="26"/>
                </a:lnTo>
                <a:lnTo>
                  <a:pt x="3" y="29"/>
                </a:lnTo>
                <a:lnTo>
                  <a:pt x="7" y="31"/>
                </a:lnTo>
                <a:lnTo>
                  <a:pt x="9" y="33"/>
                </a:lnTo>
                <a:lnTo>
                  <a:pt x="12" y="33"/>
                </a:lnTo>
                <a:lnTo>
                  <a:pt x="14" y="33"/>
                </a:lnTo>
                <a:lnTo>
                  <a:pt x="16" y="31"/>
                </a:lnTo>
                <a:lnTo>
                  <a:pt x="18" y="29"/>
                </a:lnTo>
                <a:lnTo>
                  <a:pt x="20" y="27"/>
                </a:lnTo>
                <a:lnTo>
                  <a:pt x="20" y="22"/>
                </a:lnTo>
                <a:lnTo>
                  <a:pt x="18" y="18"/>
                </a:lnTo>
                <a:lnTo>
                  <a:pt x="18" y="16"/>
                </a:lnTo>
                <a:lnTo>
                  <a:pt x="16" y="13"/>
                </a:lnTo>
                <a:lnTo>
                  <a:pt x="14" y="11"/>
                </a:lnTo>
                <a:lnTo>
                  <a:pt x="12" y="9"/>
                </a:lnTo>
                <a:lnTo>
                  <a:pt x="9" y="7"/>
                </a:lnTo>
                <a:lnTo>
                  <a:pt x="7" y="5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84" name="Freeform 240"/>
          <p:cNvSpPr>
            <a:spLocks/>
          </p:cNvSpPr>
          <p:nvPr/>
        </p:nvSpPr>
        <p:spPr bwMode="auto">
          <a:xfrm>
            <a:off x="8088313" y="3725863"/>
            <a:ext cx="15875" cy="26987"/>
          </a:xfrm>
          <a:custGeom>
            <a:avLst/>
            <a:gdLst>
              <a:gd name="T0" fmla="*/ 0 w 20"/>
              <a:gd name="T1" fmla="*/ 0 h 33"/>
              <a:gd name="T2" fmla="*/ 0 w 20"/>
              <a:gd name="T3" fmla="*/ 4 h 33"/>
              <a:gd name="T4" fmla="*/ 0 w 20"/>
              <a:gd name="T5" fmla="*/ 5 h 33"/>
              <a:gd name="T6" fmla="*/ 0 w 20"/>
              <a:gd name="T7" fmla="*/ 9 h 33"/>
              <a:gd name="T8" fmla="*/ 0 w 20"/>
              <a:gd name="T9" fmla="*/ 13 h 33"/>
              <a:gd name="T10" fmla="*/ 0 w 20"/>
              <a:gd name="T11" fmla="*/ 16 h 33"/>
              <a:gd name="T12" fmla="*/ 1 w 20"/>
              <a:gd name="T13" fmla="*/ 20 h 33"/>
              <a:gd name="T14" fmla="*/ 1 w 20"/>
              <a:gd name="T15" fmla="*/ 22 h 33"/>
              <a:gd name="T16" fmla="*/ 3 w 20"/>
              <a:gd name="T17" fmla="*/ 26 h 33"/>
              <a:gd name="T18" fmla="*/ 3 w 20"/>
              <a:gd name="T19" fmla="*/ 29 h 33"/>
              <a:gd name="T20" fmla="*/ 7 w 20"/>
              <a:gd name="T21" fmla="*/ 31 h 33"/>
              <a:gd name="T22" fmla="*/ 9 w 20"/>
              <a:gd name="T23" fmla="*/ 33 h 33"/>
              <a:gd name="T24" fmla="*/ 12 w 20"/>
              <a:gd name="T25" fmla="*/ 33 h 33"/>
              <a:gd name="T26" fmla="*/ 14 w 20"/>
              <a:gd name="T27" fmla="*/ 33 h 33"/>
              <a:gd name="T28" fmla="*/ 16 w 20"/>
              <a:gd name="T29" fmla="*/ 31 h 33"/>
              <a:gd name="T30" fmla="*/ 18 w 20"/>
              <a:gd name="T31" fmla="*/ 29 h 33"/>
              <a:gd name="T32" fmla="*/ 20 w 20"/>
              <a:gd name="T33" fmla="*/ 27 h 33"/>
              <a:gd name="T34" fmla="*/ 20 w 20"/>
              <a:gd name="T35" fmla="*/ 22 h 33"/>
              <a:gd name="T36" fmla="*/ 18 w 20"/>
              <a:gd name="T37" fmla="*/ 18 h 33"/>
              <a:gd name="T38" fmla="*/ 18 w 20"/>
              <a:gd name="T39" fmla="*/ 16 h 33"/>
              <a:gd name="T40" fmla="*/ 16 w 20"/>
              <a:gd name="T41" fmla="*/ 13 h 33"/>
              <a:gd name="T42" fmla="*/ 14 w 20"/>
              <a:gd name="T43" fmla="*/ 11 h 33"/>
              <a:gd name="T44" fmla="*/ 12 w 20"/>
              <a:gd name="T45" fmla="*/ 9 h 33"/>
              <a:gd name="T46" fmla="*/ 9 w 20"/>
              <a:gd name="T47" fmla="*/ 7 h 33"/>
              <a:gd name="T48" fmla="*/ 7 w 20"/>
              <a:gd name="T49" fmla="*/ 5 h 33"/>
              <a:gd name="T50" fmla="*/ 3 w 20"/>
              <a:gd name="T51" fmla="*/ 4 h 33"/>
              <a:gd name="T52" fmla="*/ 1 w 20"/>
              <a:gd name="T53" fmla="*/ 2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4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1" y="20"/>
                </a:lnTo>
                <a:lnTo>
                  <a:pt x="1" y="22"/>
                </a:lnTo>
                <a:lnTo>
                  <a:pt x="3" y="26"/>
                </a:lnTo>
                <a:lnTo>
                  <a:pt x="3" y="29"/>
                </a:lnTo>
                <a:lnTo>
                  <a:pt x="7" y="31"/>
                </a:lnTo>
                <a:lnTo>
                  <a:pt x="9" y="33"/>
                </a:lnTo>
                <a:lnTo>
                  <a:pt x="12" y="33"/>
                </a:lnTo>
                <a:lnTo>
                  <a:pt x="14" y="33"/>
                </a:lnTo>
                <a:lnTo>
                  <a:pt x="16" y="31"/>
                </a:lnTo>
                <a:lnTo>
                  <a:pt x="18" y="29"/>
                </a:lnTo>
                <a:lnTo>
                  <a:pt x="20" y="27"/>
                </a:lnTo>
                <a:lnTo>
                  <a:pt x="20" y="22"/>
                </a:lnTo>
                <a:lnTo>
                  <a:pt x="18" y="18"/>
                </a:lnTo>
                <a:lnTo>
                  <a:pt x="18" y="16"/>
                </a:lnTo>
                <a:lnTo>
                  <a:pt x="16" y="13"/>
                </a:lnTo>
                <a:lnTo>
                  <a:pt x="14" y="11"/>
                </a:lnTo>
                <a:lnTo>
                  <a:pt x="12" y="9"/>
                </a:lnTo>
                <a:lnTo>
                  <a:pt x="9" y="7"/>
                </a:lnTo>
                <a:lnTo>
                  <a:pt x="7" y="5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85" name="Freeform 241"/>
          <p:cNvSpPr>
            <a:spLocks/>
          </p:cNvSpPr>
          <p:nvPr/>
        </p:nvSpPr>
        <p:spPr bwMode="auto">
          <a:xfrm>
            <a:off x="8088313" y="3748088"/>
            <a:ext cx="15875" cy="26987"/>
          </a:xfrm>
          <a:custGeom>
            <a:avLst/>
            <a:gdLst>
              <a:gd name="T0" fmla="*/ 0 w 20"/>
              <a:gd name="T1" fmla="*/ 0 h 34"/>
              <a:gd name="T2" fmla="*/ 0 w 20"/>
              <a:gd name="T3" fmla="*/ 4 h 34"/>
              <a:gd name="T4" fmla="*/ 0 w 20"/>
              <a:gd name="T5" fmla="*/ 6 h 34"/>
              <a:gd name="T6" fmla="*/ 0 w 20"/>
              <a:gd name="T7" fmla="*/ 10 h 34"/>
              <a:gd name="T8" fmla="*/ 0 w 20"/>
              <a:gd name="T9" fmla="*/ 13 h 34"/>
              <a:gd name="T10" fmla="*/ 0 w 20"/>
              <a:gd name="T11" fmla="*/ 17 h 34"/>
              <a:gd name="T12" fmla="*/ 1 w 20"/>
              <a:gd name="T13" fmla="*/ 21 h 34"/>
              <a:gd name="T14" fmla="*/ 1 w 20"/>
              <a:gd name="T15" fmla="*/ 23 h 34"/>
              <a:gd name="T16" fmla="*/ 3 w 20"/>
              <a:gd name="T17" fmla="*/ 26 h 34"/>
              <a:gd name="T18" fmla="*/ 3 w 20"/>
              <a:gd name="T19" fmla="*/ 30 h 34"/>
              <a:gd name="T20" fmla="*/ 7 w 20"/>
              <a:gd name="T21" fmla="*/ 32 h 34"/>
              <a:gd name="T22" fmla="*/ 9 w 20"/>
              <a:gd name="T23" fmla="*/ 34 h 34"/>
              <a:gd name="T24" fmla="*/ 12 w 20"/>
              <a:gd name="T25" fmla="*/ 34 h 34"/>
              <a:gd name="T26" fmla="*/ 14 w 20"/>
              <a:gd name="T27" fmla="*/ 34 h 34"/>
              <a:gd name="T28" fmla="*/ 16 w 20"/>
              <a:gd name="T29" fmla="*/ 32 h 34"/>
              <a:gd name="T30" fmla="*/ 18 w 20"/>
              <a:gd name="T31" fmla="*/ 30 h 34"/>
              <a:gd name="T32" fmla="*/ 20 w 20"/>
              <a:gd name="T33" fmla="*/ 28 h 34"/>
              <a:gd name="T34" fmla="*/ 20 w 20"/>
              <a:gd name="T35" fmla="*/ 23 h 34"/>
              <a:gd name="T36" fmla="*/ 18 w 20"/>
              <a:gd name="T37" fmla="*/ 19 h 34"/>
              <a:gd name="T38" fmla="*/ 18 w 20"/>
              <a:gd name="T39" fmla="*/ 17 h 34"/>
              <a:gd name="T40" fmla="*/ 16 w 20"/>
              <a:gd name="T41" fmla="*/ 13 h 34"/>
              <a:gd name="T42" fmla="*/ 14 w 20"/>
              <a:gd name="T43" fmla="*/ 11 h 34"/>
              <a:gd name="T44" fmla="*/ 12 w 20"/>
              <a:gd name="T45" fmla="*/ 10 h 34"/>
              <a:gd name="T46" fmla="*/ 9 w 20"/>
              <a:gd name="T47" fmla="*/ 8 h 34"/>
              <a:gd name="T48" fmla="*/ 7 w 20"/>
              <a:gd name="T49" fmla="*/ 6 h 34"/>
              <a:gd name="T50" fmla="*/ 3 w 20"/>
              <a:gd name="T51" fmla="*/ 4 h 34"/>
              <a:gd name="T52" fmla="*/ 1 w 20"/>
              <a:gd name="T53" fmla="*/ 2 h 34"/>
              <a:gd name="T54" fmla="*/ 0 w 20"/>
              <a:gd name="T55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4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10"/>
                </a:lnTo>
                <a:lnTo>
                  <a:pt x="0" y="13"/>
                </a:lnTo>
                <a:lnTo>
                  <a:pt x="0" y="17"/>
                </a:lnTo>
                <a:lnTo>
                  <a:pt x="1" y="21"/>
                </a:lnTo>
                <a:lnTo>
                  <a:pt x="1" y="23"/>
                </a:lnTo>
                <a:lnTo>
                  <a:pt x="3" y="26"/>
                </a:lnTo>
                <a:lnTo>
                  <a:pt x="3" y="30"/>
                </a:lnTo>
                <a:lnTo>
                  <a:pt x="7" y="32"/>
                </a:lnTo>
                <a:lnTo>
                  <a:pt x="9" y="34"/>
                </a:lnTo>
                <a:lnTo>
                  <a:pt x="12" y="34"/>
                </a:lnTo>
                <a:lnTo>
                  <a:pt x="14" y="34"/>
                </a:lnTo>
                <a:lnTo>
                  <a:pt x="16" y="32"/>
                </a:lnTo>
                <a:lnTo>
                  <a:pt x="18" y="30"/>
                </a:lnTo>
                <a:lnTo>
                  <a:pt x="20" y="28"/>
                </a:lnTo>
                <a:lnTo>
                  <a:pt x="20" y="23"/>
                </a:lnTo>
                <a:lnTo>
                  <a:pt x="18" y="19"/>
                </a:lnTo>
                <a:lnTo>
                  <a:pt x="18" y="17"/>
                </a:lnTo>
                <a:lnTo>
                  <a:pt x="16" y="13"/>
                </a:lnTo>
                <a:lnTo>
                  <a:pt x="14" y="11"/>
                </a:lnTo>
                <a:lnTo>
                  <a:pt x="12" y="10"/>
                </a:lnTo>
                <a:lnTo>
                  <a:pt x="9" y="8"/>
                </a:lnTo>
                <a:lnTo>
                  <a:pt x="7" y="6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86" name="Freeform 242"/>
          <p:cNvSpPr>
            <a:spLocks/>
          </p:cNvSpPr>
          <p:nvPr/>
        </p:nvSpPr>
        <p:spPr bwMode="auto">
          <a:xfrm>
            <a:off x="8088313" y="3748088"/>
            <a:ext cx="15875" cy="26987"/>
          </a:xfrm>
          <a:custGeom>
            <a:avLst/>
            <a:gdLst>
              <a:gd name="T0" fmla="*/ 0 w 20"/>
              <a:gd name="T1" fmla="*/ 0 h 34"/>
              <a:gd name="T2" fmla="*/ 0 w 20"/>
              <a:gd name="T3" fmla="*/ 4 h 34"/>
              <a:gd name="T4" fmla="*/ 0 w 20"/>
              <a:gd name="T5" fmla="*/ 6 h 34"/>
              <a:gd name="T6" fmla="*/ 0 w 20"/>
              <a:gd name="T7" fmla="*/ 10 h 34"/>
              <a:gd name="T8" fmla="*/ 0 w 20"/>
              <a:gd name="T9" fmla="*/ 13 h 34"/>
              <a:gd name="T10" fmla="*/ 0 w 20"/>
              <a:gd name="T11" fmla="*/ 17 h 34"/>
              <a:gd name="T12" fmla="*/ 1 w 20"/>
              <a:gd name="T13" fmla="*/ 21 h 34"/>
              <a:gd name="T14" fmla="*/ 1 w 20"/>
              <a:gd name="T15" fmla="*/ 23 h 34"/>
              <a:gd name="T16" fmla="*/ 3 w 20"/>
              <a:gd name="T17" fmla="*/ 26 h 34"/>
              <a:gd name="T18" fmla="*/ 3 w 20"/>
              <a:gd name="T19" fmla="*/ 30 h 34"/>
              <a:gd name="T20" fmla="*/ 7 w 20"/>
              <a:gd name="T21" fmla="*/ 32 h 34"/>
              <a:gd name="T22" fmla="*/ 9 w 20"/>
              <a:gd name="T23" fmla="*/ 34 h 34"/>
              <a:gd name="T24" fmla="*/ 12 w 20"/>
              <a:gd name="T25" fmla="*/ 34 h 34"/>
              <a:gd name="T26" fmla="*/ 14 w 20"/>
              <a:gd name="T27" fmla="*/ 34 h 34"/>
              <a:gd name="T28" fmla="*/ 16 w 20"/>
              <a:gd name="T29" fmla="*/ 32 h 34"/>
              <a:gd name="T30" fmla="*/ 18 w 20"/>
              <a:gd name="T31" fmla="*/ 30 h 34"/>
              <a:gd name="T32" fmla="*/ 20 w 20"/>
              <a:gd name="T33" fmla="*/ 28 h 34"/>
              <a:gd name="T34" fmla="*/ 20 w 20"/>
              <a:gd name="T35" fmla="*/ 23 h 34"/>
              <a:gd name="T36" fmla="*/ 18 w 20"/>
              <a:gd name="T37" fmla="*/ 19 h 34"/>
              <a:gd name="T38" fmla="*/ 18 w 20"/>
              <a:gd name="T39" fmla="*/ 17 h 34"/>
              <a:gd name="T40" fmla="*/ 16 w 20"/>
              <a:gd name="T41" fmla="*/ 13 h 34"/>
              <a:gd name="T42" fmla="*/ 14 w 20"/>
              <a:gd name="T43" fmla="*/ 11 h 34"/>
              <a:gd name="T44" fmla="*/ 12 w 20"/>
              <a:gd name="T45" fmla="*/ 10 h 34"/>
              <a:gd name="T46" fmla="*/ 9 w 20"/>
              <a:gd name="T47" fmla="*/ 8 h 34"/>
              <a:gd name="T48" fmla="*/ 7 w 20"/>
              <a:gd name="T49" fmla="*/ 6 h 34"/>
              <a:gd name="T50" fmla="*/ 3 w 20"/>
              <a:gd name="T51" fmla="*/ 4 h 34"/>
              <a:gd name="T52" fmla="*/ 1 w 20"/>
              <a:gd name="T53" fmla="*/ 2 h 34"/>
              <a:gd name="T54" fmla="*/ 0 w 20"/>
              <a:gd name="T55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4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10"/>
                </a:lnTo>
                <a:lnTo>
                  <a:pt x="0" y="13"/>
                </a:lnTo>
                <a:lnTo>
                  <a:pt x="0" y="17"/>
                </a:lnTo>
                <a:lnTo>
                  <a:pt x="1" y="21"/>
                </a:lnTo>
                <a:lnTo>
                  <a:pt x="1" y="23"/>
                </a:lnTo>
                <a:lnTo>
                  <a:pt x="3" y="26"/>
                </a:lnTo>
                <a:lnTo>
                  <a:pt x="3" y="30"/>
                </a:lnTo>
                <a:lnTo>
                  <a:pt x="7" y="32"/>
                </a:lnTo>
                <a:lnTo>
                  <a:pt x="9" y="34"/>
                </a:lnTo>
                <a:lnTo>
                  <a:pt x="12" y="34"/>
                </a:lnTo>
                <a:lnTo>
                  <a:pt x="14" y="34"/>
                </a:lnTo>
                <a:lnTo>
                  <a:pt x="16" y="32"/>
                </a:lnTo>
                <a:lnTo>
                  <a:pt x="18" y="30"/>
                </a:lnTo>
                <a:lnTo>
                  <a:pt x="20" y="28"/>
                </a:lnTo>
                <a:lnTo>
                  <a:pt x="20" y="23"/>
                </a:lnTo>
                <a:lnTo>
                  <a:pt x="18" y="19"/>
                </a:lnTo>
                <a:lnTo>
                  <a:pt x="18" y="17"/>
                </a:lnTo>
                <a:lnTo>
                  <a:pt x="16" y="13"/>
                </a:lnTo>
                <a:lnTo>
                  <a:pt x="14" y="11"/>
                </a:lnTo>
                <a:lnTo>
                  <a:pt x="12" y="10"/>
                </a:lnTo>
                <a:lnTo>
                  <a:pt x="9" y="8"/>
                </a:lnTo>
                <a:lnTo>
                  <a:pt x="7" y="6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87" name="Freeform 243"/>
          <p:cNvSpPr>
            <a:spLocks/>
          </p:cNvSpPr>
          <p:nvPr/>
        </p:nvSpPr>
        <p:spPr bwMode="auto">
          <a:xfrm>
            <a:off x="8088313" y="3770313"/>
            <a:ext cx="14287" cy="26987"/>
          </a:xfrm>
          <a:custGeom>
            <a:avLst/>
            <a:gdLst>
              <a:gd name="T0" fmla="*/ 0 w 18"/>
              <a:gd name="T1" fmla="*/ 0 h 33"/>
              <a:gd name="T2" fmla="*/ 0 w 18"/>
              <a:gd name="T3" fmla="*/ 4 h 33"/>
              <a:gd name="T4" fmla="*/ 0 w 18"/>
              <a:gd name="T5" fmla="*/ 6 h 33"/>
              <a:gd name="T6" fmla="*/ 0 w 18"/>
              <a:gd name="T7" fmla="*/ 9 h 33"/>
              <a:gd name="T8" fmla="*/ 0 w 18"/>
              <a:gd name="T9" fmla="*/ 13 h 33"/>
              <a:gd name="T10" fmla="*/ 0 w 18"/>
              <a:gd name="T11" fmla="*/ 17 h 33"/>
              <a:gd name="T12" fmla="*/ 1 w 18"/>
              <a:gd name="T13" fmla="*/ 20 h 33"/>
              <a:gd name="T14" fmla="*/ 1 w 18"/>
              <a:gd name="T15" fmla="*/ 22 h 33"/>
              <a:gd name="T16" fmla="*/ 3 w 18"/>
              <a:gd name="T17" fmla="*/ 26 h 33"/>
              <a:gd name="T18" fmla="*/ 3 w 18"/>
              <a:gd name="T19" fmla="*/ 29 h 33"/>
              <a:gd name="T20" fmla="*/ 5 w 18"/>
              <a:gd name="T21" fmla="*/ 31 h 33"/>
              <a:gd name="T22" fmla="*/ 7 w 18"/>
              <a:gd name="T23" fmla="*/ 33 h 33"/>
              <a:gd name="T24" fmla="*/ 11 w 18"/>
              <a:gd name="T25" fmla="*/ 33 h 33"/>
              <a:gd name="T26" fmla="*/ 12 w 18"/>
              <a:gd name="T27" fmla="*/ 33 h 33"/>
              <a:gd name="T28" fmla="*/ 14 w 18"/>
              <a:gd name="T29" fmla="*/ 31 h 33"/>
              <a:gd name="T30" fmla="*/ 16 w 18"/>
              <a:gd name="T31" fmla="*/ 29 h 33"/>
              <a:gd name="T32" fmla="*/ 18 w 18"/>
              <a:gd name="T33" fmla="*/ 28 h 33"/>
              <a:gd name="T34" fmla="*/ 18 w 18"/>
              <a:gd name="T35" fmla="*/ 22 h 33"/>
              <a:gd name="T36" fmla="*/ 16 w 18"/>
              <a:gd name="T37" fmla="*/ 18 h 33"/>
              <a:gd name="T38" fmla="*/ 16 w 18"/>
              <a:gd name="T39" fmla="*/ 17 h 33"/>
              <a:gd name="T40" fmla="*/ 14 w 18"/>
              <a:gd name="T41" fmla="*/ 13 h 33"/>
              <a:gd name="T42" fmla="*/ 12 w 18"/>
              <a:gd name="T43" fmla="*/ 11 h 33"/>
              <a:gd name="T44" fmla="*/ 11 w 18"/>
              <a:gd name="T45" fmla="*/ 9 h 33"/>
              <a:gd name="T46" fmla="*/ 9 w 18"/>
              <a:gd name="T47" fmla="*/ 7 h 33"/>
              <a:gd name="T48" fmla="*/ 7 w 18"/>
              <a:gd name="T49" fmla="*/ 6 h 33"/>
              <a:gd name="T50" fmla="*/ 3 w 18"/>
              <a:gd name="T51" fmla="*/ 4 h 33"/>
              <a:gd name="T52" fmla="*/ 1 w 18"/>
              <a:gd name="T53" fmla="*/ 2 h 33"/>
              <a:gd name="T54" fmla="*/ 0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1" y="20"/>
                </a:lnTo>
                <a:lnTo>
                  <a:pt x="1" y="22"/>
                </a:lnTo>
                <a:lnTo>
                  <a:pt x="3" y="26"/>
                </a:lnTo>
                <a:lnTo>
                  <a:pt x="3" y="29"/>
                </a:lnTo>
                <a:lnTo>
                  <a:pt x="5" y="31"/>
                </a:lnTo>
                <a:lnTo>
                  <a:pt x="7" y="33"/>
                </a:lnTo>
                <a:lnTo>
                  <a:pt x="11" y="33"/>
                </a:lnTo>
                <a:lnTo>
                  <a:pt x="12" y="33"/>
                </a:lnTo>
                <a:lnTo>
                  <a:pt x="14" y="31"/>
                </a:lnTo>
                <a:lnTo>
                  <a:pt x="16" y="29"/>
                </a:lnTo>
                <a:lnTo>
                  <a:pt x="18" y="28"/>
                </a:lnTo>
                <a:lnTo>
                  <a:pt x="18" y="22"/>
                </a:lnTo>
                <a:lnTo>
                  <a:pt x="16" y="18"/>
                </a:lnTo>
                <a:lnTo>
                  <a:pt x="16" y="17"/>
                </a:lnTo>
                <a:lnTo>
                  <a:pt x="14" y="13"/>
                </a:lnTo>
                <a:lnTo>
                  <a:pt x="12" y="11"/>
                </a:lnTo>
                <a:lnTo>
                  <a:pt x="11" y="9"/>
                </a:lnTo>
                <a:lnTo>
                  <a:pt x="9" y="7"/>
                </a:lnTo>
                <a:lnTo>
                  <a:pt x="7" y="6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88" name="Freeform 244"/>
          <p:cNvSpPr>
            <a:spLocks/>
          </p:cNvSpPr>
          <p:nvPr/>
        </p:nvSpPr>
        <p:spPr bwMode="auto">
          <a:xfrm>
            <a:off x="8088313" y="3770313"/>
            <a:ext cx="14287" cy="26987"/>
          </a:xfrm>
          <a:custGeom>
            <a:avLst/>
            <a:gdLst>
              <a:gd name="T0" fmla="*/ 0 w 18"/>
              <a:gd name="T1" fmla="*/ 0 h 33"/>
              <a:gd name="T2" fmla="*/ 0 w 18"/>
              <a:gd name="T3" fmla="*/ 4 h 33"/>
              <a:gd name="T4" fmla="*/ 0 w 18"/>
              <a:gd name="T5" fmla="*/ 6 h 33"/>
              <a:gd name="T6" fmla="*/ 0 w 18"/>
              <a:gd name="T7" fmla="*/ 9 h 33"/>
              <a:gd name="T8" fmla="*/ 0 w 18"/>
              <a:gd name="T9" fmla="*/ 13 h 33"/>
              <a:gd name="T10" fmla="*/ 0 w 18"/>
              <a:gd name="T11" fmla="*/ 17 h 33"/>
              <a:gd name="T12" fmla="*/ 1 w 18"/>
              <a:gd name="T13" fmla="*/ 20 h 33"/>
              <a:gd name="T14" fmla="*/ 1 w 18"/>
              <a:gd name="T15" fmla="*/ 22 h 33"/>
              <a:gd name="T16" fmla="*/ 3 w 18"/>
              <a:gd name="T17" fmla="*/ 26 h 33"/>
              <a:gd name="T18" fmla="*/ 3 w 18"/>
              <a:gd name="T19" fmla="*/ 29 h 33"/>
              <a:gd name="T20" fmla="*/ 5 w 18"/>
              <a:gd name="T21" fmla="*/ 31 h 33"/>
              <a:gd name="T22" fmla="*/ 7 w 18"/>
              <a:gd name="T23" fmla="*/ 33 h 33"/>
              <a:gd name="T24" fmla="*/ 11 w 18"/>
              <a:gd name="T25" fmla="*/ 33 h 33"/>
              <a:gd name="T26" fmla="*/ 12 w 18"/>
              <a:gd name="T27" fmla="*/ 33 h 33"/>
              <a:gd name="T28" fmla="*/ 14 w 18"/>
              <a:gd name="T29" fmla="*/ 31 h 33"/>
              <a:gd name="T30" fmla="*/ 16 w 18"/>
              <a:gd name="T31" fmla="*/ 29 h 33"/>
              <a:gd name="T32" fmla="*/ 18 w 18"/>
              <a:gd name="T33" fmla="*/ 28 h 33"/>
              <a:gd name="T34" fmla="*/ 18 w 18"/>
              <a:gd name="T35" fmla="*/ 22 h 33"/>
              <a:gd name="T36" fmla="*/ 16 w 18"/>
              <a:gd name="T37" fmla="*/ 18 h 33"/>
              <a:gd name="T38" fmla="*/ 16 w 18"/>
              <a:gd name="T39" fmla="*/ 17 h 33"/>
              <a:gd name="T40" fmla="*/ 14 w 18"/>
              <a:gd name="T41" fmla="*/ 13 h 33"/>
              <a:gd name="T42" fmla="*/ 12 w 18"/>
              <a:gd name="T43" fmla="*/ 11 h 33"/>
              <a:gd name="T44" fmla="*/ 11 w 18"/>
              <a:gd name="T45" fmla="*/ 9 h 33"/>
              <a:gd name="T46" fmla="*/ 9 w 18"/>
              <a:gd name="T47" fmla="*/ 7 h 33"/>
              <a:gd name="T48" fmla="*/ 7 w 18"/>
              <a:gd name="T49" fmla="*/ 6 h 33"/>
              <a:gd name="T50" fmla="*/ 3 w 18"/>
              <a:gd name="T51" fmla="*/ 4 h 33"/>
              <a:gd name="T52" fmla="*/ 1 w 18"/>
              <a:gd name="T53" fmla="*/ 2 h 33"/>
              <a:gd name="T54" fmla="*/ 0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1" y="20"/>
                </a:lnTo>
                <a:lnTo>
                  <a:pt x="1" y="22"/>
                </a:lnTo>
                <a:lnTo>
                  <a:pt x="3" y="26"/>
                </a:lnTo>
                <a:lnTo>
                  <a:pt x="3" y="29"/>
                </a:lnTo>
                <a:lnTo>
                  <a:pt x="5" y="31"/>
                </a:lnTo>
                <a:lnTo>
                  <a:pt x="7" y="33"/>
                </a:lnTo>
                <a:lnTo>
                  <a:pt x="11" y="33"/>
                </a:lnTo>
                <a:lnTo>
                  <a:pt x="12" y="33"/>
                </a:lnTo>
                <a:lnTo>
                  <a:pt x="14" y="31"/>
                </a:lnTo>
                <a:lnTo>
                  <a:pt x="16" y="29"/>
                </a:lnTo>
                <a:lnTo>
                  <a:pt x="18" y="28"/>
                </a:lnTo>
                <a:lnTo>
                  <a:pt x="18" y="22"/>
                </a:lnTo>
                <a:lnTo>
                  <a:pt x="16" y="18"/>
                </a:lnTo>
                <a:lnTo>
                  <a:pt x="16" y="17"/>
                </a:lnTo>
                <a:lnTo>
                  <a:pt x="14" y="13"/>
                </a:lnTo>
                <a:lnTo>
                  <a:pt x="12" y="11"/>
                </a:lnTo>
                <a:lnTo>
                  <a:pt x="11" y="9"/>
                </a:lnTo>
                <a:lnTo>
                  <a:pt x="9" y="7"/>
                </a:lnTo>
                <a:lnTo>
                  <a:pt x="7" y="6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89" name="Freeform 245"/>
          <p:cNvSpPr>
            <a:spLocks/>
          </p:cNvSpPr>
          <p:nvPr/>
        </p:nvSpPr>
        <p:spPr bwMode="auto">
          <a:xfrm>
            <a:off x="8097838" y="3602038"/>
            <a:ext cx="6350" cy="23812"/>
          </a:xfrm>
          <a:custGeom>
            <a:avLst/>
            <a:gdLst>
              <a:gd name="T0" fmla="*/ 5 w 9"/>
              <a:gd name="T1" fmla="*/ 0 h 29"/>
              <a:gd name="T2" fmla="*/ 5 w 9"/>
              <a:gd name="T3" fmla="*/ 1 h 29"/>
              <a:gd name="T4" fmla="*/ 5 w 9"/>
              <a:gd name="T5" fmla="*/ 5 h 29"/>
              <a:gd name="T6" fmla="*/ 7 w 9"/>
              <a:gd name="T7" fmla="*/ 7 h 29"/>
              <a:gd name="T8" fmla="*/ 7 w 9"/>
              <a:gd name="T9" fmla="*/ 11 h 29"/>
              <a:gd name="T10" fmla="*/ 7 w 9"/>
              <a:gd name="T11" fmla="*/ 12 h 29"/>
              <a:gd name="T12" fmla="*/ 9 w 9"/>
              <a:gd name="T13" fmla="*/ 14 h 29"/>
              <a:gd name="T14" fmla="*/ 9 w 9"/>
              <a:gd name="T15" fmla="*/ 18 h 29"/>
              <a:gd name="T16" fmla="*/ 9 w 9"/>
              <a:gd name="T17" fmla="*/ 20 h 29"/>
              <a:gd name="T18" fmla="*/ 7 w 9"/>
              <a:gd name="T19" fmla="*/ 24 h 29"/>
              <a:gd name="T20" fmla="*/ 7 w 9"/>
              <a:gd name="T21" fmla="*/ 25 h 29"/>
              <a:gd name="T22" fmla="*/ 7 w 9"/>
              <a:gd name="T23" fmla="*/ 27 h 29"/>
              <a:gd name="T24" fmla="*/ 5 w 9"/>
              <a:gd name="T25" fmla="*/ 27 h 29"/>
              <a:gd name="T26" fmla="*/ 3 w 9"/>
              <a:gd name="T27" fmla="*/ 29 h 29"/>
              <a:gd name="T28" fmla="*/ 1 w 9"/>
              <a:gd name="T29" fmla="*/ 27 h 29"/>
              <a:gd name="T30" fmla="*/ 1 w 9"/>
              <a:gd name="T31" fmla="*/ 27 h 29"/>
              <a:gd name="T32" fmla="*/ 0 w 9"/>
              <a:gd name="T33" fmla="*/ 25 h 29"/>
              <a:gd name="T34" fmla="*/ 0 w 9"/>
              <a:gd name="T35" fmla="*/ 24 h 29"/>
              <a:gd name="T36" fmla="*/ 0 w 9"/>
              <a:gd name="T37" fmla="*/ 20 h 29"/>
              <a:gd name="T38" fmla="*/ 0 w 9"/>
              <a:gd name="T39" fmla="*/ 18 h 29"/>
              <a:gd name="T40" fmla="*/ 0 w 9"/>
              <a:gd name="T41" fmla="*/ 14 h 29"/>
              <a:gd name="T42" fmla="*/ 0 w 9"/>
              <a:gd name="T43" fmla="*/ 12 h 29"/>
              <a:gd name="T44" fmla="*/ 0 w 9"/>
              <a:gd name="T45" fmla="*/ 11 h 29"/>
              <a:gd name="T46" fmla="*/ 1 w 9"/>
              <a:gd name="T47" fmla="*/ 9 h 29"/>
              <a:gd name="T48" fmla="*/ 3 w 9"/>
              <a:gd name="T49" fmla="*/ 5 h 29"/>
              <a:gd name="T50" fmla="*/ 3 w 9"/>
              <a:gd name="T51" fmla="*/ 3 h 29"/>
              <a:gd name="T52" fmla="*/ 5 w 9"/>
              <a:gd name="T53" fmla="*/ 1 h 29"/>
              <a:gd name="T54" fmla="*/ 5 w 9"/>
              <a:gd name="T55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29">
                <a:moveTo>
                  <a:pt x="5" y="0"/>
                </a:moveTo>
                <a:lnTo>
                  <a:pt x="5" y="1"/>
                </a:lnTo>
                <a:lnTo>
                  <a:pt x="5" y="5"/>
                </a:lnTo>
                <a:lnTo>
                  <a:pt x="7" y="7"/>
                </a:lnTo>
                <a:lnTo>
                  <a:pt x="7" y="11"/>
                </a:lnTo>
                <a:lnTo>
                  <a:pt x="7" y="12"/>
                </a:lnTo>
                <a:lnTo>
                  <a:pt x="9" y="14"/>
                </a:lnTo>
                <a:lnTo>
                  <a:pt x="9" y="18"/>
                </a:lnTo>
                <a:lnTo>
                  <a:pt x="9" y="20"/>
                </a:lnTo>
                <a:lnTo>
                  <a:pt x="7" y="24"/>
                </a:lnTo>
                <a:lnTo>
                  <a:pt x="7" y="25"/>
                </a:lnTo>
                <a:lnTo>
                  <a:pt x="7" y="27"/>
                </a:lnTo>
                <a:lnTo>
                  <a:pt x="5" y="27"/>
                </a:lnTo>
                <a:lnTo>
                  <a:pt x="3" y="29"/>
                </a:lnTo>
                <a:lnTo>
                  <a:pt x="1" y="27"/>
                </a:lnTo>
                <a:lnTo>
                  <a:pt x="1" y="27"/>
                </a:lnTo>
                <a:lnTo>
                  <a:pt x="0" y="25"/>
                </a:lnTo>
                <a:lnTo>
                  <a:pt x="0" y="24"/>
                </a:lnTo>
                <a:lnTo>
                  <a:pt x="0" y="20"/>
                </a:lnTo>
                <a:lnTo>
                  <a:pt x="0" y="18"/>
                </a:lnTo>
                <a:lnTo>
                  <a:pt x="0" y="14"/>
                </a:lnTo>
                <a:lnTo>
                  <a:pt x="0" y="12"/>
                </a:lnTo>
                <a:lnTo>
                  <a:pt x="0" y="11"/>
                </a:lnTo>
                <a:lnTo>
                  <a:pt x="1" y="9"/>
                </a:lnTo>
                <a:lnTo>
                  <a:pt x="3" y="5"/>
                </a:lnTo>
                <a:lnTo>
                  <a:pt x="3" y="3"/>
                </a:lnTo>
                <a:lnTo>
                  <a:pt x="5" y="1"/>
                </a:lnTo>
                <a:lnTo>
                  <a:pt x="5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90" name="Freeform 246"/>
          <p:cNvSpPr>
            <a:spLocks/>
          </p:cNvSpPr>
          <p:nvPr/>
        </p:nvSpPr>
        <p:spPr bwMode="auto">
          <a:xfrm>
            <a:off x="8097838" y="3602038"/>
            <a:ext cx="6350" cy="23812"/>
          </a:xfrm>
          <a:custGeom>
            <a:avLst/>
            <a:gdLst>
              <a:gd name="T0" fmla="*/ 5 w 9"/>
              <a:gd name="T1" fmla="*/ 0 h 29"/>
              <a:gd name="T2" fmla="*/ 5 w 9"/>
              <a:gd name="T3" fmla="*/ 1 h 29"/>
              <a:gd name="T4" fmla="*/ 5 w 9"/>
              <a:gd name="T5" fmla="*/ 5 h 29"/>
              <a:gd name="T6" fmla="*/ 7 w 9"/>
              <a:gd name="T7" fmla="*/ 7 h 29"/>
              <a:gd name="T8" fmla="*/ 7 w 9"/>
              <a:gd name="T9" fmla="*/ 11 h 29"/>
              <a:gd name="T10" fmla="*/ 7 w 9"/>
              <a:gd name="T11" fmla="*/ 12 h 29"/>
              <a:gd name="T12" fmla="*/ 9 w 9"/>
              <a:gd name="T13" fmla="*/ 14 h 29"/>
              <a:gd name="T14" fmla="*/ 9 w 9"/>
              <a:gd name="T15" fmla="*/ 18 h 29"/>
              <a:gd name="T16" fmla="*/ 9 w 9"/>
              <a:gd name="T17" fmla="*/ 20 h 29"/>
              <a:gd name="T18" fmla="*/ 7 w 9"/>
              <a:gd name="T19" fmla="*/ 24 h 29"/>
              <a:gd name="T20" fmla="*/ 7 w 9"/>
              <a:gd name="T21" fmla="*/ 25 h 29"/>
              <a:gd name="T22" fmla="*/ 7 w 9"/>
              <a:gd name="T23" fmla="*/ 27 h 29"/>
              <a:gd name="T24" fmla="*/ 5 w 9"/>
              <a:gd name="T25" fmla="*/ 27 h 29"/>
              <a:gd name="T26" fmla="*/ 3 w 9"/>
              <a:gd name="T27" fmla="*/ 29 h 29"/>
              <a:gd name="T28" fmla="*/ 1 w 9"/>
              <a:gd name="T29" fmla="*/ 27 h 29"/>
              <a:gd name="T30" fmla="*/ 1 w 9"/>
              <a:gd name="T31" fmla="*/ 27 h 29"/>
              <a:gd name="T32" fmla="*/ 0 w 9"/>
              <a:gd name="T33" fmla="*/ 25 h 29"/>
              <a:gd name="T34" fmla="*/ 0 w 9"/>
              <a:gd name="T35" fmla="*/ 24 h 29"/>
              <a:gd name="T36" fmla="*/ 0 w 9"/>
              <a:gd name="T37" fmla="*/ 20 h 29"/>
              <a:gd name="T38" fmla="*/ 0 w 9"/>
              <a:gd name="T39" fmla="*/ 18 h 29"/>
              <a:gd name="T40" fmla="*/ 0 w 9"/>
              <a:gd name="T41" fmla="*/ 14 h 29"/>
              <a:gd name="T42" fmla="*/ 0 w 9"/>
              <a:gd name="T43" fmla="*/ 12 h 29"/>
              <a:gd name="T44" fmla="*/ 0 w 9"/>
              <a:gd name="T45" fmla="*/ 11 h 29"/>
              <a:gd name="T46" fmla="*/ 1 w 9"/>
              <a:gd name="T47" fmla="*/ 9 h 29"/>
              <a:gd name="T48" fmla="*/ 3 w 9"/>
              <a:gd name="T49" fmla="*/ 5 h 29"/>
              <a:gd name="T50" fmla="*/ 3 w 9"/>
              <a:gd name="T51" fmla="*/ 3 h 29"/>
              <a:gd name="T52" fmla="*/ 5 w 9"/>
              <a:gd name="T53" fmla="*/ 1 h 29"/>
              <a:gd name="T54" fmla="*/ 5 w 9"/>
              <a:gd name="T55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29">
                <a:moveTo>
                  <a:pt x="5" y="0"/>
                </a:moveTo>
                <a:lnTo>
                  <a:pt x="5" y="1"/>
                </a:lnTo>
                <a:lnTo>
                  <a:pt x="5" y="5"/>
                </a:lnTo>
                <a:lnTo>
                  <a:pt x="7" y="7"/>
                </a:lnTo>
                <a:lnTo>
                  <a:pt x="7" y="11"/>
                </a:lnTo>
                <a:lnTo>
                  <a:pt x="7" y="12"/>
                </a:lnTo>
                <a:lnTo>
                  <a:pt x="9" y="14"/>
                </a:lnTo>
                <a:lnTo>
                  <a:pt x="9" y="18"/>
                </a:lnTo>
                <a:lnTo>
                  <a:pt x="9" y="20"/>
                </a:lnTo>
                <a:lnTo>
                  <a:pt x="7" y="24"/>
                </a:lnTo>
                <a:lnTo>
                  <a:pt x="7" y="25"/>
                </a:lnTo>
                <a:lnTo>
                  <a:pt x="7" y="27"/>
                </a:lnTo>
                <a:lnTo>
                  <a:pt x="5" y="27"/>
                </a:lnTo>
                <a:lnTo>
                  <a:pt x="3" y="29"/>
                </a:lnTo>
                <a:lnTo>
                  <a:pt x="1" y="27"/>
                </a:lnTo>
                <a:lnTo>
                  <a:pt x="1" y="27"/>
                </a:lnTo>
                <a:lnTo>
                  <a:pt x="0" y="25"/>
                </a:lnTo>
                <a:lnTo>
                  <a:pt x="0" y="24"/>
                </a:lnTo>
                <a:lnTo>
                  <a:pt x="0" y="20"/>
                </a:lnTo>
                <a:lnTo>
                  <a:pt x="0" y="18"/>
                </a:lnTo>
                <a:lnTo>
                  <a:pt x="0" y="14"/>
                </a:lnTo>
                <a:lnTo>
                  <a:pt x="0" y="12"/>
                </a:lnTo>
                <a:lnTo>
                  <a:pt x="0" y="11"/>
                </a:lnTo>
                <a:lnTo>
                  <a:pt x="1" y="9"/>
                </a:lnTo>
                <a:lnTo>
                  <a:pt x="3" y="5"/>
                </a:lnTo>
                <a:lnTo>
                  <a:pt x="3" y="3"/>
                </a:lnTo>
                <a:lnTo>
                  <a:pt x="5" y="1"/>
                </a:lnTo>
                <a:lnTo>
                  <a:pt x="5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91" name="Freeform 247"/>
          <p:cNvSpPr>
            <a:spLocks/>
          </p:cNvSpPr>
          <p:nvPr/>
        </p:nvSpPr>
        <p:spPr bwMode="auto">
          <a:xfrm>
            <a:off x="8089900" y="3792538"/>
            <a:ext cx="17463" cy="25400"/>
          </a:xfrm>
          <a:custGeom>
            <a:avLst/>
            <a:gdLst>
              <a:gd name="T0" fmla="*/ 0 w 21"/>
              <a:gd name="T1" fmla="*/ 0 h 33"/>
              <a:gd name="T2" fmla="*/ 0 w 21"/>
              <a:gd name="T3" fmla="*/ 3 h 33"/>
              <a:gd name="T4" fmla="*/ 0 w 21"/>
              <a:gd name="T5" fmla="*/ 5 h 33"/>
              <a:gd name="T6" fmla="*/ 0 w 21"/>
              <a:gd name="T7" fmla="*/ 9 h 33"/>
              <a:gd name="T8" fmla="*/ 0 w 21"/>
              <a:gd name="T9" fmla="*/ 12 h 33"/>
              <a:gd name="T10" fmla="*/ 0 w 21"/>
              <a:gd name="T11" fmla="*/ 16 h 33"/>
              <a:gd name="T12" fmla="*/ 2 w 21"/>
              <a:gd name="T13" fmla="*/ 20 h 33"/>
              <a:gd name="T14" fmla="*/ 2 w 21"/>
              <a:gd name="T15" fmla="*/ 22 h 33"/>
              <a:gd name="T16" fmla="*/ 4 w 21"/>
              <a:gd name="T17" fmla="*/ 25 h 33"/>
              <a:gd name="T18" fmla="*/ 4 w 21"/>
              <a:gd name="T19" fmla="*/ 29 h 33"/>
              <a:gd name="T20" fmla="*/ 8 w 21"/>
              <a:gd name="T21" fmla="*/ 31 h 33"/>
              <a:gd name="T22" fmla="*/ 10 w 21"/>
              <a:gd name="T23" fmla="*/ 33 h 33"/>
              <a:gd name="T24" fmla="*/ 13 w 21"/>
              <a:gd name="T25" fmla="*/ 33 h 33"/>
              <a:gd name="T26" fmla="*/ 15 w 21"/>
              <a:gd name="T27" fmla="*/ 33 h 33"/>
              <a:gd name="T28" fmla="*/ 17 w 21"/>
              <a:gd name="T29" fmla="*/ 31 h 33"/>
              <a:gd name="T30" fmla="*/ 19 w 21"/>
              <a:gd name="T31" fmla="*/ 29 h 33"/>
              <a:gd name="T32" fmla="*/ 21 w 21"/>
              <a:gd name="T33" fmla="*/ 27 h 33"/>
              <a:gd name="T34" fmla="*/ 21 w 21"/>
              <a:gd name="T35" fmla="*/ 22 h 33"/>
              <a:gd name="T36" fmla="*/ 19 w 21"/>
              <a:gd name="T37" fmla="*/ 18 h 33"/>
              <a:gd name="T38" fmla="*/ 19 w 21"/>
              <a:gd name="T39" fmla="*/ 16 h 33"/>
              <a:gd name="T40" fmla="*/ 17 w 21"/>
              <a:gd name="T41" fmla="*/ 12 h 33"/>
              <a:gd name="T42" fmla="*/ 15 w 21"/>
              <a:gd name="T43" fmla="*/ 11 h 33"/>
              <a:gd name="T44" fmla="*/ 13 w 21"/>
              <a:gd name="T45" fmla="*/ 9 h 33"/>
              <a:gd name="T46" fmla="*/ 10 w 21"/>
              <a:gd name="T47" fmla="*/ 7 h 33"/>
              <a:gd name="T48" fmla="*/ 8 w 21"/>
              <a:gd name="T49" fmla="*/ 5 h 33"/>
              <a:gd name="T50" fmla="*/ 4 w 21"/>
              <a:gd name="T51" fmla="*/ 3 h 33"/>
              <a:gd name="T52" fmla="*/ 2 w 21"/>
              <a:gd name="T53" fmla="*/ 1 h 33"/>
              <a:gd name="T54" fmla="*/ 0 w 21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2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5"/>
                </a:lnTo>
                <a:lnTo>
                  <a:pt x="4" y="29"/>
                </a:lnTo>
                <a:lnTo>
                  <a:pt x="8" y="31"/>
                </a:lnTo>
                <a:lnTo>
                  <a:pt x="10" y="33"/>
                </a:lnTo>
                <a:lnTo>
                  <a:pt x="13" y="33"/>
                </a:lnTo>
                <a:lnTo>
                  <a:pt x="15" y="33"/>
                </a:lnTo>
                <a:lnTo>
                  <a:pt x="17" y="31"/>
                </a:lnTo>
                <a:lnTo>
                  <a:pt x="19" y="29"/>
                </a:lnTo>
                <a:lnTo>
                  <a:pt x="21" y="27"/>
                </a:lnTo>
                <a:lnTo>
                  <a:pt x="21" y="22"/>
                </a:lnTo>
                <a:lnTo>
                  <a:pt x="19" y="18"/>
                </a:lnTo>
                <a:lnTo>
                  <a:pt x="19" y="16"/>
                </a:lnTo>
                <a:lnTo>
                  <a:pt x="17" y="12"/>
                </a:lnTo>
                <a:lnTo>
                  <a:pt x="15" y="11"/>
                </a:lnTo>
                <a:lnTo>
                  <a:pt x="13" y="9"/>
                </a:lnTo>
                <a:lnTo>
                  <a:pt x="10" y="7"/>
                </a:lnTo>
                <a:lnTo>
                  <a:pt x="8" y="5"/>
                </a:lnTo>
                <a:lnTo>
                  <a:pt x="4" y="3"/>
                </a:lnTo>
                <a:lnTo>
                  <a:pt x="2" y="1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92" name="Freeform 248"/>
          <p:cNvSpPr>
            <a:spLocks/>
          </p:cNvSpPr>
          <p:nvPr/>
        </p:nvSpPr>
        <p:spPr bwMode="auto">
          <a:xfrm>
            <a:off x="8089900" y="3792538"/>
            <a:ext cx="17463" cy="25400"/>
          </a:xfrm>
          <a:custGeom>
            <a:avLst/>
            <a:gdLst>
              <a:gd name="T0" fmla="*/ 0 w 21"/>
              <a:gd name="T1" fmla="*/ 0 h 33"/>
              <a:gd name="T2" fmla="*/ 0 w 21"/>
              <a:gd name="T3" fmla="*/ 3 h 33"/>
              <a:gd name="T4" fmla="*/ 0 w 21"/>
              <a:gd name="T5" fmla="*/ 5 h 33"/>
              <a:gd name="T6" fmla="*/ 0 w 21"/>
              <a:gd name="T7" fmla="*/ 9 h 33"/>
              <a:gd name="T8" fmla="*/ 0 w 21"/>
              <a:gd name="T9" fmla="*/ 12 h 33"/>
              <a:gd name="T10" fmla="*/ 0 w 21"/>
              <a:gd name="T11" fmla="*/ 16 h 33"/>
              <a:gd name="T12" fmla="*/ 2 w 21"/>
              <a:gd name="T13" fmla="*/ 20 h 33"/>
              <a:gd name="T14" fmla="*/ 2 w 21"/>
              <a:gd name="T15" fmla="*/ 22 h 33"/>
              <a:gd name="T16" fmla="*/ 4 w 21"/>
              <a:gd name="T17" fmla="*/ 25 h 33"/>
              <a:gd name="T18" fmla="*/ 4 w 21"/>
              <a:gd name="T19" fmla="*/ 29 h 33"/>
              <a:gd name="T20" fmla="*/ 8 w 21"/>
              <a:gd name="T21" fmla="*/ 31 h 33"/>
              <a:gd name="T22" fmla="*/ 10 w 21"/>
              <a:gd name="T23" fmla="*/ 33 h 33"/>
              <a:gd name="T24" fmla="*/ 13 w 21"/>
              <a:gd name="T25" fmla="*/ 33 h 33"/>
              <a:gd name="T26" fmla="*/ 15 w 21"/>
              <a:gd name="T27" fmla="*/ 33 h 33"/>
              <a:gd name="T28" fmla="*/ 17 w 21"/>
              <a:gd name="T29" fmla="*/ 31 h 33"/>
              <a:gd name="T30" fmla="*/ 19 w 21"/>
              <a:gd name="T31" fmla="*/ 29 h 33"/>
              <a:gd name="T32" fmla="*/ 21 w 21"/>
              <a:gd name="T33" fmla="*/ 27 h 33"/>
              <a:gd name="T34" fmla="*/ 21 w 21"/>
              <a:gd name="T35" fmla="*/ 22 h 33"/>
              <a:gd name="T36" fmla="*/ 19 w 21"/>
              <a:gd name="T37" fmla="*/ 18 h 33"/>
              <a:gd name="T38" fmla="*/ 19 w 21"/>
              <a:gd name="T39" fmla="*/ 16 h 33"/>
              <a:gd name="T40" fmla="*/ 17 w 21"/>
              <a:gd name="T41" fmla="*/ 12 h 33"/>
              <a:gd name="T42" fmla="*/ 15 w 21"/>
              <a:gd name="T43" fmla="*/ 11 h 33"/>
              <a:gd name="T44" fmla="*/ 13 w 21"/>
              <a:gd name="T45" fmla="*/ 9 h 33"/>
              <a:gd name="T46" fmla="*/ 10 w 21"/>
              <a:gd name="T47" fmla="*/ 7 h 33"/>
              <a:gd name="T48" fmla="*/ 8 w 21"/>
              <a:gd name="T49" fmla="*/ 5 h 33"/>
              <a:gd name="T50" fmla="*/ 4 w 21"/>
              <a:gd name="T51" fmla="*/ 3 h 33"/>
              <a:gd name="T52" fmla="*/ 2 w 21"/>
              <a:gd name="T53" fmla="*/ 1 h 33"/>
              <a:gd name="T54" fmla="*/ 0 w 21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2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5"/>
                </a:lnTo>
                <a:lnTo>
                  <a:pt x="4" y="29"/>
                </a:lnTo>
                <a:lnTo>
                  <a:pt x="8" y="31"/>
                </a:lnTo>
                <a:lnTo>
                  <a:pt x="10" y="33"/>
                </a:lnTo>
                <a:lnTo>
                  <a:pt x="13" y="33"/>
                </a:lnTo>
                <a:lnTo>
                  <a:pt x="15" y="33"/>
                </a:lnTo>
                <a:lnTo>
                  <a:pt x="17" y="31"/>
                </a:lnTo>
                <a:lnTo>
                  <a:pt x="19" y="29"/>
                </a:lnTo>
                <a:lnTo>
                  <a:pt x="21" y="27"/>
                </a:lnTo>
                <a:lnTo>
                  <a:pt x="21" y="22"/>
                </a:lnTo>
                <a:lnTo>
                  <a:pt x="19" y="18"/>
                </a:lnTo>
                <a:lnTo>
                  <a:pt x="19" y="16"/>
                </a:lnTo>
                <a:lnTo>
                  <a:pt x="17" y="12"/>
                </a:lnTo>
                <a:lnTo>
                  <a:pt x="15" y="11"/>
                </a:lnTo>
                <a:lnTo>
                  <a:pt x="13" y="9"/>
                </a:lnTo>
                <a:lnTo>
                  <a:pt x="10" y="7"/>
                </a:lnTo>
                <a:lnTo>
                  <a:pt x="8" y="5"/>
                </a:lnTo>
                <a:lnTo>
                  <a:pt x="4" y="3"/>
                </a:lnTo>
                <a:lnTo>
                  <a:pt x="2" y="1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93" name="Freeform 249"/>
          <p:cNvSpPr>
            <a:spLocks/>
          </p:cNvSpPr>
          <p:nvPr/>
        </p:nvSpPr>
        <p:spPr bwMode="auto">
          <a:xfrm>
            <a:off x="8088313" y="3613150"/>
            <a:ext cx="14287" cy="23813"/>
          </a:xfrm>
          <a:custGeom>
            <a:avLst/>
            <a:gdLst>
              <a:gd name="T0" fmla="*/ 0 w 18"/>
              <a:gd name="T1" fmla="*/ 0 h 32"/>
              <a:gd name="T2" fmla="*/ 0 w 18"/>
              <a:gd name="T3" fmla="*/ 4 h 32"/>
              <a:gd name="T4" fmla="*/ 0 w 18"/>
              <a:gd name="T5" fmla="*/ 6 h 32"/>
              <a:gd name="T6" fmla="*/ 0 w 18"/>
              <a:gd name="T7" fmla="*/ 10 h 32"/>
              <a:gd name="T8" fmla="*/ 0 w 18"/>
              <a:gd name="T9" fmla="*/ 13 h 32"/>
              <a:gd name="T10" fmla="*/ 1 w 18"/>
              <a:gd name="T11" fmla="*/ 15 h 32"/>
              <a:gd name="T12" fmla="*/ 1 w 18"/>
              <a:gd name="T13" fmla="*/ 19 h 32"/>
              <a:gd name="T14" fmla="*/ 1 w 18"/>
              <a:gd name="T15" fmla="*/ 23 h 32"/>
              <a:gd name="T16" fmla="*/ 3 w 18"/>
              <a:gd name="T17" fmla="*/ 24 h 32"/>
              <a:gd name="T18" fmla="*/ 5 w 18"/>
              <a:gd name="T19" fmla="*/ 28 h 32"/>
              <a:gd name="T20" fmla="*/ 7 w 18"/>
              <a:gd name="T21" fmla="*/ 30 h 32"/>
              <a:gd name="T22" fmla="*/ 9 w 18"/>
              <a:gd name="T23" fmla="*/ 30 h 32"/>
              <a:gd name="T24" fmla="*/ 11 w 18"/>
              <a:gd name="T25" fmla="*/ 32 h 32"/>
              <a:gd name="T26" fmla="*/ 12 w 18"/>
              <a:gd name="T27" fmla="*/ 32 h 32"/>
              <a:gd name="T28" fmla="*/ 14 w 18"/>
              <a:gd name="T29" fmla="*/ 30 h 32"/>
              <a:gd name="T30" fmla="*/ 16 w 18"/>
              <a:gd name="T31" fmla="*/ 28 h 32"/>
              <a:gd name="T32" fmla="*/ 18 w 18"/>
              <a:gd name="T33" fmla="*/ 26 h 32"/>
              <a:gd name="T34" fmla="*/ 16 w 18"/>
              <a:gd name="T35" fmla="*/ 23 h 32"/>
              <a:gd name="T36" fmla="*/ 16 w 18"/>
              <a:gd name="T37" fmla="*/ 19 h 32"/>
              <a:gd name="T38" fmla="*/ 16 w 18"/>
              <a:gd name="T39" fmla="*/ 15 h 32"/>
              <a:gd name="T40" fmla="*/ 14 w 18"/>
              <a:gd name="T41" fmla="*/ 13 h 32"/>
              <a:gd name="T42" fmla="*/ 12 w 18"/>
              <a:gd name="T43" fmla="*/ 12 h 32"/>
              <a:gd name="T44" fmla="*/ 11 w 18"/>
              <a:gd name="T45" fmla="*/ 10 h 32"/>
              <a:gd name="T46" fmla="*/ 9 w 18"/>
              <a:gd name="T47" fmla="*/ 8 h 32"/>
              <a:gd name="T48" fmla="*/ 7 w 18"/>
              <a:gd name="T49" fmla="*/ 6 h 32"/>
              <a:gd name="T50" fmla="*/ 3 w 18"/>
              <a:gd name="T51" fmla="*/ 4 h 32"/>
              <a:gd name="T52" fmla="*/ 1 w 18"/>
              <a:gd name="T53" fmla="*/ 2 h 32"/>
              <a:gd name="T54" fmla="*/ 0 w 18"/>
              <a:gd name="T5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2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10"/>
                </a:lnTo>
                <a:lnTo>
                  <a:pt x="0" y="13"/>
                </a:lnTo>
                <a:lnTo>
                  <a:pt x="1" y="15"/>
                </a:lnTo>
                <a:lnTo>
                  <a:pt x="1" y="19"/>
                </a:lnTo>
                <a:lnTo>
                  <a:pt x="1" y="23"/>
                </a:lnTo>
                <a:lnTo>
                  <a:pt x="3" y="24"/>
                </a:lnTo>
                <a:lnTo>
                  <a:pt x="5" y="28"/>
                </a:lnTo>
                <a:lnTo>
                  <a:pt x="7" y="30"/>
                </a:lnTo>
                <a:lnTo>
                  <a:pt x="9" y="30"/>
                </a:lnTo>
                <a:lnTo>
                  <a:pt x="11" y="32"/>
                </a:lnTo>
                <a:lnTo>
                  <a:pt x="12" y="32"/>
                </a:lnTo>
                <a:lnTo>
                  <a:pt x="14" y="30"/>
                </a:lnTo>
                <a:lnTo>
                  <a:pt x="16" y="28"/>
                </a:lnTo>
                <a:lnTo>
                  <a:pt x="18" y="26"/>
                </a:lnTo>
                <a:lnTo>
                  <a:pt x="16" y="23"/>
                </a:lnTo>
                <a:lnTo>
                  <a:pt x="16" y="19"/>
                </a:lnTo>
                <a:lnTo>
                  <a:pt x="16" y="15"/>
                </a:lnTo>
                <a:lnTo>
                  <a:pt x="14" y="13"/>
                </a:lnTo>
                <a:lnTo>
                  <a:pt x="12" y="12"/>
                </a:lnTo>
                <a:lnTo>
                  <a:pt x="11" y="10"/>
                </a:lnTo>
                <a:lnTo>
                  <a:pt x="9" y="8"/>
                </a:lnTo>
                <a:lnTo>
                  <a:pt x="7" y="6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94" name="Freeform 250"/>
          <p:cNvSpPr>
            <a:spLocks/>
          </p:cNvSpPr>
          <p:nvPr/>
        </p:nvSpPr>
        <p:spPr bwMode="auto">
          <a:xfrm>
            <a:off x="8088313" y="3613150"/>
            <a:ext cx="14287" cy="23813"/>
          </a:xfrm>
          <a:custGeom>
            <a:avLst/>
            <a:gdLst>
              <a:gd name="T0" fmla="*/ 0 w 18"/>
              <a:gd name="T1" fmla="*/ 0 h 32"/>
              <a:gd name="T2" fmla="*/ 0 w 18"/>
              <a:gd name="T3" fmla="*/ 4 h 32"/>
              <a:gd name="T4" fmla="*/ 0 w 18"/>
              <a:gd name="T5" fmla="*/ 6 h 32"/>
              <a:gd name="T6" fmla="*/ 0 w 18"/>
              <a:gd name="T7" fmla="*/ 10 h 32"/>
              <a:gd name="T8" fmla="*/ 0 w 18"/>
              <a:gd name="T9" fmla="*/ 13 h 32"/>
              <a:gd name="T10" fmla="*/ 1 w 18"/>
              <a:gd name="T11" fmla="*/ 15 h 32"/>
              <a:gd name="T12" fmla="*/ 1 w 18"/>
              <a:gd name="T13" fmla="*/ 19 h 32"/>
              <a:gd name="T14" fmla="*/ 1 w 18"/>
              <a:gd name="T15" fmla="*/ 23 h 32"/>
              <a:gd name="T16" fmla="*/ 3 w 18"/>
              <a:gd name="T17" fmla="*/ 24 h 32"/>
              <a:gd name="T18" fmla="*/ 5 w 18"/>
              <a:gd name="T19" fmla="*/ 28 h 32"/>
              <a:gd name="T20" fmla="*/ 7 w 18"/>
              <a:gd name="T21" fmla="*/ 30 h 32"/>
              <a:gd name="T22" fmla="*/ 9 w 18"/>
              <a:gd name="T23" fmla="*/ 30 h 32"/>
              <a:gd name="T24" fmla="*/ 11 w 18"/>
              <a:gd name="T25" fmla="*/ 32 h 32"/>
              <a:gd name="T26" fmla="*/ 12 w 18"/>
              <a:gd name="T27" fmla="*/ 32 h 32"/>
              <a:gd name="T28" fmla="*/ 14 w 18"/>
              <a:gd name="T29" fmla="*/ 30 h 32"/>
              <a:gd name="T30" fmla="*/ 16 w 18"/>
              <a:gd name="T31" fmla="*/ 28 h 32"/>
              <a:gd name="T32" fmla="*/ 18 w 18"/>
              <a:gd name="T33" fmla="*/ 26 h 32"/>
              <a:gd name="T34" fmla="*/ 16 w 18"/>
              <a:gd name="T35" fmla="*/ 23 h 32"/>
              <a:gd name="T36" fmla="*/ 16 w 18"/>
              <a:gd name="T37" fmla="*/ 19 h 32"/>
              <a:gd name="T38" fmla="*/ 16 w 18"/>
              <a:gd name="T39" fmla="*/ 15 h 32"/>
              <a:gd name="T40" fmla="*/ 14 w 18"/>
              <a:gd name="T41" fmla="*/ 13 h 32"/>
              <a:gd name="T42" fmla="*/ 12 w 18"/>
              <a:gd name="T43" fmla="*/ 12 h 32"/>
              <a:gd name="T44" fmla="*/ 11 w 18"/>
              <a:gd name="T45" fmla="*/ 10 h 32"/>
              <a:gd name="T46" fmla="*/ 9 w 18"/>
              <a:gd name="T47" fmla="*/ 8 h 32"/>
              <a:gd name="T48" fmla="*/ 7 w 18"/>
              <a:gd name="T49" fmla="*/ 6 h 32"/>
              <a:gd name="T50" fmla="*/ 3 w 18"/>
              <a:gd name="T51" fmla="*/ 4 h 32"/>
              <a:gd name="T52" fmla="*/ 1 w 18"/>
              <a:gd name="T53" fmla="*/ 2 h 32"/>
              <a:gd name="T54" fmla="*/ 0 w 18"/>
              <a:gd name="T5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2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10"/>
                </a:lnTo>
                <a:lnTo>
                  <a:pt x="0" y="13"/>
                </a:lnTo>
                <a:lnTo>
                  <a:pt x="1" y="15"/>
                </a:lnTo>
                <a:lnTo>
                  <a:pt x="1" y="19"/>
                </a:lnTo>
                <a:lnTo>
                  <a:pt x="1" y="23"/>
                </a:lnTo>
                <a:lnTo>
                  <a:pt x="3" y="24"/>
                </a:lnTo>
                <a:lnTo>
                  <a:pt x="5" y="28"/>
                </a:lnTo>
                <a:lnTo>
                  <a:pt x="7" y="30"/>
                </a:lnTo>
                <a:lnTo>
                  <a:pt x="9" y="30"/>
                </a:lnTo>
                <a:lnTo>
                  <a:pt x="11" y="32"/>
                </a:lnTo>
                <a:lnTo>
                  <a:pt x="12" y="32"/>
                </a:lnTo>
                <a:lnTo>
                  <a:pt x="14" y="30"/>
                </a:lnTo>
                <a:lnTo>
                  <a:pt x="16" y="28"/>
                </a:lnTo>
                <a:lnTo>
                  <a:pt x="18" y="26"/>
                </a:lnTo>
                <a:lnTo>
                  <a:pt x="16" y="23"/>
                </a:lnTo>
                <a:lnTo>
                  <a:pt x="16" y="19"/>
                </a:lnTo>
                <a:lnTo>
                  <a:pt x="16" y="15"/>
                </a:lnTo>
                <a:lnTo>
                  <a:pt x="14" y="13"/>
                </a:lnTo>
                <a:lnTo>
                  <a:pt x="12" y="12"/>
                </a:lnTo>
                <a:lnTo>
                  <a:pt x="11" y="10"/>
                </a:lnTo>
                <a:lnTo>
                  <a:pt x="9" y="8"/>
                </a:lnTo>
                <a:lnTo>
                  <a:pt x="7" y="6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95" name="Freeform 251"/>
          <p:cNvSpPr>
            <a:spLocks/>
          </p:cNvSpPr>
          <p:nvPr/>
        </p:nvSpPr>
        <p:spPr bwMode="auto">
          <a:xfrm>
            <a:off x="8102600" y="3659188"/>
            <a:ext cx="14288" cy="26987"/>
          </a:xfrm>
          <a:custGeom>
            <a:avLst/>
            <a:gdLst>
              <a:gd name="T0" fmla="*/ 18 w 18"/>
              <a:gd name="T1" fmla="*/ 0 h 33"/>
              <a:gd name="T2" fmla="*/ 17 w 18"/>
              <a:gd name="T3" fmla="*/ 4 h 33"/>
              <a:gd name="T4" fmla="*/ 17 w 18"/>
              <a:gd name="T5" fmla="*/ 6 h 33"/>
              <a:gd name="T6" fmla="*/ 17 w 18"/>
              <a:gd name="T7" fmla="*/ 9 h 33"/>
              <a:gd name="T8" fmla="*/ 17 w 18"/>
              <a:gd name="T9" fmla="*/ 13 h 33"/>
              <a:gd name="T10" fmla="*/ 17 w 18"/>
              <a:gd name="T11" fmla="*/ 17 h 33"/>
              <a:gd name="T12" fmla="*/ 17 w 18"/>
              <a:gd name="T13" fmla="*/ 21 h 33"/>
              <a:gd name="T14" fmla="*/ 17 w 18"/>
              <a:gd name="T15" fmla="*/ 22 h 33"/>
              <a:gd name="T16" fmla="*/ 15 w 18"/>
              <a:gd name="T17" fmla="*/ 26 h 33"/>
              <a:gd name="T18" fmla="*/ 13 w 18"/>
              <a:gd name="T19" fmla="*/ 30 h 33"/>
              <a:gd name="T20" fmla="*/ 11 w 18"/>
              <a:gd name="T21" fmla="*/ 32 h 33"/>
              <a:gd name="T22" fmla="*/ 9 w 18"/>
              <a:gd name="T23" fmla="*/ 33 h 33"/>
              <a:gd name="T24" fmla="*/ 6 w 18"/>
              <a:gd name="T25" fmla="*/ 33 h 33"/>
              <a:gd name="T26" fmla="*/ 4 w 18"/>
              <a:gd name="T27" fmla="*/ 33 h 33"/>
              <a:gd name="T28" fmla="*/ 2 w 18"/>
              <a:gd name="T29" fmla="*/ 32 h 33"/>
              <a:gd name="T30" fmla="*/ 0 w 18"/>
              <a:gd name="T31" fmla="*/ 30 h 33"/>
              <a:gd name="T32" fmla="*/ 0 w 18"/>
              <a:gd name="T33" fmla="*/ 28 h 33"/>
              <a:gd name="T34" fmla="*/ 0 w 18"/>
              <a:gd name="T35" fmla="*/ 22 h 33"/>
              <a:gd name="T36" fmla="*/ 0 w 18"/>
              <a:gd name="T37" fmla="*/ 19 h 33"/>
              <a:gd name="T38" fmla="*/ 2 w 18"/>
              <a:gd name="T39" fmla="*/ 17 h 33"/>
              <a:gd name="T40" fmla="*/ 4 w 18"/>
              <a:gd name="T41" fmla="*/ 13 h 33"/>
              <a:gd name="T42" fmla="*/ 4 w 18"/>
              <a:gd name="T43" fmla="*/ 11 h 33"/>
              <a:gd name="T44" fmla="*/ 6 w 18"/>
              <a:gd name="T45" fmla="*/ 9 h 33"/>
              <a:gd name="T46" fmla="*/ 7 w 18"/>
              <a:gd name="T47" fmla="*/ 8 h 33"/>
              <a:gd name="T48" fmla="*/ 11 w 18"/>
              <a:gd name="T49" fmla="*/ 6 h 33"/>
              <a:gd name="T50" fmla="*/ 13 w 18"/>
              <a:gd name="T51" fmla="*/ 4 h 33"/>
              <a:gd name="T52" fmla="*/ 15 w 18"/>
              <a:gd name="T53" fmla="*/ 2 h 33"/>
              <a:gd name="T54" fmla="*/ 18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18" y="0"/>
                </a:moveTo>
                <a:lnTo>
                  <a:pt x="17" y="4"/>
                </a:lnTo>
                <a:lnTo>
                  <a:pt x="17" y="6"/>
                </a:lnTo>
                <a:lnTo>
                  <a:pt x="17" y="9"/>
                </a:lnTo>
                <a:lnTo>
                  <a:pt x="17" y="13"/>
                </a:lnTo>
                <a:lnTo>
                  <a:pt x="17" y="17"/>
                </a:lnTo>
                <a:lnTo>
                  <a:pt x="17" y="21"/>
                </a:lnTo>
                <a:lnTo>
                  <a:pt x="17" y="22"/>
                </a:lnTo>
                <a:lnTo>
                  <a:pt x="15" y="26"/>
                </a:lnTo>
                <a:lnTo>
                  <a:pt x="13" y="30"/>
                </a:lnTo>
                <a:lnTo>
                  <a:pt x="11" y="32"/>
                </a:lnTo>
                <a:lnTo>
                  <a:pt x="9" y="33"/>
                </a:lnTo>
                <a:lnTo>
                  <a:pt x="6" y="33"/>
                </a:lnTo>
                <a:lnTo>
                  <a:pt x="4" y="33"/>
                </a:lnTo>
                <a:lnTo>
                  <a:pt x="2" y="32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9"/>
                </a:lnTo>
                <a:lnTo>
                  <a:pt x="2" y="17"/>
                </a:lnTo>
                <a:lnTo>
                  <a:pt x="4" y="13"/>
                </a:lnTo>
                <a:lnTo>
                  <a:pt x="4" y="11"/>
                </a:lnTo>
                <a:lnTo>
                  <a:pt x="6" y="9"/>
                </a:lnTo>
                <a:lnTo>
                  <a:pt x="7" y="8"/>
                </a:lnTo>
                <a:lnTo>
                  <a:pt x="11" y="6"/>
                </a:lnTo>
                <a:lnTo>
                  <a:pt x="13" y="4"/>
                </a:lnTo>
                <a:lnTo>
                  <a:pt x="15" y="2"/>
                </a:lnTo>
                <a:lnTo>
                  <a:pt x="18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96" name="Freeform 252"/>
          <p:cNvSpPr>
            <a:spLocks/>
          </p:cNvSpPr>
          <p:nvPr/>
        </p:nvSpPr>
        <p:spPr bwMode="auto">
          <a:xfrm>
            <a:off x="8102600" y="3659188"/>
            <a:ext cx="14288" cy="26987"/>
          </a:xfrm>
          <a:custGeom>
            <a:avLst/>
            <a:gdLst>
              <a:gd name="T0" fmla="*/ 18 w 18"/>
              <a:gd name="T1" fmla="*/ 0 h 33"/>
              <a:gd name="T2" fmla="*/ 17 w 18"/>
              <a:gd name="T3" fmla="*/ 4 h 33"/>
              <a:gd name="T4" fmla="*/ 17 w 18"/>
              <a:gd name="T5" fmla="*/ 6 h 33"/>
              <a:gd name="T6" fmla="*/ 17 w 18"/>
              <a:gd name="T7" fmla="*/ 9 h 33"/>
              <a:gd name="T8" fmla="*/ 17 w 18"/>
              <a:gd name="T9" fmla="*/ 13 h 33"/>
              <a:gd name="T10" fmla="*/ 17 w 18"/>
              <a:gd name="T11" fmla="*/ 17 h 33"/>
              <a:gd name="T12" fmla="*/ 17 w 18"/>
              <a:gd name="T13" fmla="*/ 21 h 33"/>
              <a:gd name="T14" fmla="*/ 17 w 18"/>
              <a:gd name="T15" fmla="*/ 22 h 33"/>
              <a:gd name="T16" fmla="*/ 15 w 18"/>
              <a:gd name="T17" fmla="*/ 26 h 33"/>
              <a:gd name="T18" fmla="*/ 13 w 18"/>
              <a:gd name="T19" fmla="*/ 30 h 33"/>
              <a:gd name="T20" fmla="*/ 11 w 18"/>
              <a:gd name="T21" fmla="*/ 32 h 33"/>
              <a:gd name="T22" fmla="*/ 9 w 18"/>
              <a:gd name="T23" fmla="*/ 33 h 33"/>
              <a:gd name="T24" fmla="*/ 6 w 18"/>
              <a:gd name="T25" fmla="*/ 33 h 33"/>
              <a:gd name="T26" fmla="*/ 4 w 18"/>
              <a:gd name="T27" fmla="*/ 33 h 33"/>
              <a:gd name="T28" fmla="*/ 2 w 18"/>
              <a:gd name="T29" fmla="*/ 32 h 33"/>
              <a:gd name="T30" fmla="*/ 0 w 18"/>
              <a:gd name="T31" fmla="*/ 30 h 33"/>
              <a:gd name="T32" fmla="*/ 0 w 18"/>
              <a:gd name="T33" fmla="*/ 28 h 33"/>
              <a:gd name="T34" fmla="*/ 0 w 18"/>
              <a:gd name="T35" fmla="*/ 22 h 33"/>
              <a:gd name="T36" fmla="*/ 0 w 18"/>
              <a:gd name="T37" fmla="*/ 19 h 33"/>
              <a:gd name="T38" fmla="*/ 2 w 18"/>
              <a:gd name="T39" fmla="*/ 17 h 33"/>
              <a:gd name="T40" fmla="*/ 4 w 18"/>
              <a:gd name="T41" fmla="*/ 13 h 33"/>
              <a:gd name="T42" fmla="*/ 4 w 18"/>
              <a:gd name="T43" fmla="*/ 11 h 33"/>
              <a:gd name="T44" fmla="*/ 6 w 18"/>
              <a:gd name="T45" fmla="*/ 9 h 33"/>
              <a:gd name="T46" fmla="*/ 7 w 18"/>
              <a:gd name="T47" fmla="*/ 8 h 33"/>
              <a:gd name="T48" fmla="*/ 11 w 18"/>
              <a:gd name="T49" fmla="*/ 6 h 33"/>
              <a:gd name="T50" fmla="*/ 13 w 18"/>
              <a:gd name="T51" fmla="*/ 4 h 33"/>
              <a:gd name="T52" fmla="*/ 15 w 18"/>
              <a:gd name="T53" fmla="*/ 2 h 33"/>
              <a:gd name="T54" fmla="*/ 18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18" y="0"/>
                </a:moveTo>
                <a:lnTo>
                  <a:pt x="17" y="4"/>
                </a:lnTo>
                <a:lnTo>
                  <a:pt x="17" y="6"/>
                </a:lnTo>
                <a:lnTo>
                  <a:pt x="17" y="9"/>
                </a:lnTo>
                <a:lnTo>
                  <a:pt x="17" y="13"/>
                </a:lnTo>
                <a:lnTo>
                  <a:pt x="17" y="17"/>
                </a:lnTo>
                <a:lnTo>
                  <a:pt x="17" y="21"/>
                </a:lnTo>
                <a:lnTo>
                  <a:pt x="17" y="22"/>
                </a:lnTo>
                <a:lnTo>
                  <a:pt x="15" y="26"/>
                </a:lnTo>
                <a:lnTo>
                  <a:pt x="13" y="30"/>
                </a:lnTo>
                <a:lnTo>
                  <a:pt x="11" y="32"/>
                </a:lnTo>
                <a:lnTo>
                  <a:pt x="9" y="33"/>
                </a:lnTo>
                <a:lnTo>
                  <a:pt x="6" y="33"/>
                </a:lnTo>
                <a:lnTo>
                  <a:pt x="4" y="33"/>
                </a:lnTo>
                <a:lnTo>
                  <a:pt x="2" y="32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9"/>
                </a:lnTo>
                <a:lnTo>
                  <a:pt x="2" y="17"/>
                </a:lnTo>
                <a:lnTo>
                  <a:pt x="4" y="13"/>
                </a:lnTo>
                <a:lnTo>
                  <a:pt x="4" y="11"/>
                </a:lnTo>
                <a:lnTo>
                  <a:pt x="6" y="9"/>
                </a:lnTo>
                <a:lnTo>
                  <a:pt x="7" y="8"/>
                </a:lnTo>
                <a:lnTo>
                  <a:pt x="11" y="6"/>
                </a:lnTo>
                <a:lnTo>
                  <a:pt x="13" y="4"/>
                </a:lnTo>
                <a:lnTo>
                  <a:pt x="15" y="2"/>
                </a:lnTo>
                <a:lnTo>
                  <a:pt x="18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97" name="Freeform 253"/>
          <p:cNvSpPr>
            <a:spLocks/>
          </p:cNvSpPr>
          <p:nvPr/>
        </p:nvSpPr>
        <p:spPr bwMode="auto">
          <a:xfrm>
            <a:off x="8102600" y="3679825"/>
            <a:ext cx="17463" cy="26988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4 h 33"/>
              <a:gd name="T4" fmla="*/ 18 w 20"/>
              <a:gd name="T5" fmla="*/ 6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7 h 33"/>
              <a:gd name="T12" fmla="*/ 18 w 20"/>
              <a:gd name="T13" fmla="*/ 20 h 33"/>
              <a:gd name="T14" fmla="*/ 17 w 20"/>
              <a:gd name="T15" fmla="*/ 22 h 33"/>
              <a:gd name="T16" fmla="*/ 17 w 20"/>
              <a:gd name="T17" fmla="*/ 26 h 33"/>
              <a:gd name="T18" fmla="*/ 15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6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8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7 h 33"/>
              <a:gd name="T40" fmla="*/ 4 w 20"/>
              <a:gd name="T41" fmla="*/ 13 h 33"/>
              <a:gd name="T42" fmla="*/ 6 w 20"/>
              <a:gd name="T43" fmla="*/ 11 h 33"/>
              <a:gd name="T44" fmla="*/ 6 w 20"/>
              <a:gd name="T45" fmla="*/ 9 h 33"/>
              <a:gd name="T46" fmla="*/ 9 w 20"/>
              <a:gd name="T47" fmla="*/ 7 h 33"/>
              <a:gd name="T48" fmla="*/ 11 w 20"/>
              <a:gd name="T49" fmla="*/ 6 h 33"/>
              <a:gd name="T50" fmla="*/ 15 w 20"/>
              <a:gd name="T51" fmla="*/ 4 h 33"/>
              <a:gd name="T52" fmla="*/ 17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4"/>
                </a:lnTo>
                <a:lnTo>
                  <a:pt x="18" y="6"/>
                </a:lnTo>
                <a:lnTo>
                  <a:pt x="18" y="9"/>
                </a:lnTo>
                <a:lnTo>
                  <a:pt x="18" y="13"/>
                </a:lnTo>
                <a:lnTo>
                  <a:pt x="18" y="17"/>
                </a:lnTo>
                <a:lnTo>
                  <a:pt x="18" y="20"/>
                </a:lnTo>
                <a:lnTo>
                  <a:pt x="17" y="22"/>
                </a:lnTo>
                <a:lnTo>
                  <a:pt x="17" y="26"/>
                </a:lnTo>
                <a:lnTo>
                  <a:pt x="15" y="29"/>
                </a:lnTo>
                <a:lnTo>
                  <a:pt x="13" y="31"/>
                </a:lnTo>
                <a:lnTo>
                  <a:pt x="9" y="33"/>
                </a:lnTo>
                <a:lnTo>
                  <a:pt x="7" y="33"/>
                </a:lnTo>
                <a:lnTo>
                  <a:pt x="6" y="33"/>
                </a:lnTo>
                <a:lnTo>
                  <a:pt x="2" y="31"/>
                </a:lnTo>
                <a:lnTo>
                  <a:pt x="0" y="29"/>
                </a:lnTo>
                <a:lnTo>
                  <a:pt x="0" y="28"/>
                </a:lnTo>
                <a:lnTo>
                  <a:pt x="0" y="22"/>
                </a:lnTo>
                <a:lnTo>
                  <a:pt x="0" y="18"/>
                </a:lnTo>
                <a:lnTo>
                  <a:pt x="2" y="17"/>
                </a:lnTo>
                <a:lnTo>
                  <a:pt x="4" y="13"/>
                </a:lnTo>
                <a:lnTo>
                  <a:pt x="6" y="11"/>
                </a:lnTo>
                <a:lnTo>
                  <a:pt x="6" y="9"/>
                </a:lnTo>
                <a:lnTo>
                  <a:pt x="9" y="7"/>
                </a:lnTo>
                <a:lnTo>
                  <a:pt x="11" y="6"/>
                </a:lnTo>
                <a:lnTo>
                  <a:pt x="15" y="4"/>
                </a:lnTo>
                <a:lnTo>
                  <a:pt x="17" y="2"/>
                </a:lnTo>
                <a:lnTo>
                  <a:pt x="2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98" name="Freeform 254"/>
          <p:cNvSpPr>
            <a:spLocks/>
          </p:cNvSpPr>
          <p:nvPr/>
        </p:nvSpPr>
        <p:spPr bwMode="auto">
          <a:xfrm>
            <a:off x="8102600" y="3679825"/>
            <a:ext cx="17463" cy="26988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4 h 33"/>
              <a:gd name="T4" fmla="*/ 18 w 20"/>
              <a:gd name="T5" fmla="*/ 6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7 h 33"/>
              <a:gd name="T12" fmla="*/ 18 w 20"/>
              <a:gd name="T13" fmla="*/ 20 h 33"/>
              <a:gd name="T14" fmla="*/ 17 w 20"/>
              <a:gd name="T15" fmla="*/ 22 h 33"/>
              <a:gd name="T16" fmla="*/ 17 w 20"/>
              <a:gd name="T17" fmla="*/ 26 h 33"/>
              <a:gd name="T18" fmla="*/ 15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6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8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7 h 33"/>
              <a:gd name="T40" fmla="*/ 4 w 20"/>
              <a:gd name="T41" fmla="*/ 13 h 33"/>
              <a:gd name="T42" fmla="*/ 6 w 20"/>
              <a:gd name="T43" fmla="*/ 11 h 33"/>
              <a:gd name="T44" fmla="*/ 6 w 20"/>
              <a:gd name="T45" fmla="*/ 9 h 33"/>
              <a:gd name="T46" fmla="*/ 9 w 20"/>
              <a:gd name="T47" fmla="*/ 7 h 33"/>
              <a:gd name="T48" fmla="*/ 11 w 20"/>
              <a:gd name="T49" fmla="*/ 6 h 33"/>
              <a:gd name="T50" fmla="*/ 15 w 20"/>
              <a:gd name="T51" fmla="*/ 4 h 33"/>
              <a:gd name="T52" fmla="*/ 17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4"/>
                </a:lnTo>
                <a:lnTo>
                  <a:pt x="18" y="6"/>
                </a:lnTo>
                <a:lnTo>
                  <a:pt x="18" y="9"/>
                </a:lnTo>
                <a:lnTo>
                  <a:pt x="18" y="13"/>
                </a:lnTo>
                <a:lnTo>
                  <a:pt x="18" y="17"/>
                </a:lnTo>
                <a:lnTo>
                  <a:pt x="18" y="20"/>
                </a:lnTo>
                <a:lnTo>
                  <a:pt x="17" y="22"/>
                </a:lnTo>
                <a:lnTo>
                  <a:pt x="17" y="26"/>
                </a:lnTo>
                <a:lnTo>
                  <a:pt x="15" y="29"/>
                </a:lnTo>
                <a:lnTo>
                  <a:pt x="13" y="31"/>
                </a:lnTo>
                <a:lnTo>
                  <a:pt x="9" y="33"/>
                </a:lnTo>
                <a:lnTo>
                  <a:pt x="7" y="33"/>
                </a:lnTo>
                <a:lnTo>
                  <a:pt x="6" y="33"/>
                </a:lnTo>
                <a:lnTo>
                  <a:pt x="2" y="31"/>
                </a:lnTo>
                <a:lnTo>
                  <a:pt x="0" y="29"/>
                </a:lnTo>
                <a:lnTo>
                  <a:pt x="0" y="28"/>
                </a:lnTo>
                <a:lnTo>
                  <a:pt x="0" y="22"/>
                </a:lnTo>
                <a:lnTo>
                  <a:pt x="0" y="18"/>
                </a:lnTo>
                <a:lnTo>
                  <a:pt x="2" y="17"/>
                </a:lnTo>
                <a:lnTo>
                  <a:pt x="4" y="13"/>
                </a:lnTo>
                <a:lnTo>
                  <a:pt x="6" y="11"/>
                </a:lnTo>
                <a:lnTo>
                  <a:pt x="6" y="9"/>
                </a:lnTo>
                <a:lnTo>
                  <a:pt x="9" y="7"/>
                </a:lnTo>
                <a:lnTo>
                  <a:pt x="11" y="6"/>
                </a:lnTo>
                <a:lnTo>
                  <a:pt x="15" y="4"/>
                </a:lnTo>
                <a:lnTo>
                  <a:pt x="17" y="2"/>
                </a:lnTo>
                <a:lnTo>
                  <a:pt x="2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599" name="Freeform 255"/>
          <p:cNvSpPr>
            <a:spLocks/>
          </p:cNvSpPr>
          <p:nvPr/>
        </p:nvSpPr>
        <p:spPr bwMode="auto">
          <a:xfrm>
            <a:off x="8102600" y="3698875"/>
            <a:ext cx="17463" cy="26988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4 h 33"/>
              <a:gd name="T4" fmla="*/ 18 w 20"/>
              <a:gd name="T5" fmla="*/ 5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6 h 33"/>
              <a:gd name="T12" fmla="*/ 18 w 20"/>
              <a:gd name="T13" fmla="*/ 20 h 33"/>
              <a:gd name="T14" fmla="*/ 17 w 20"/>
              <a:gd name="T15" fmla="*/ 22 h 33"/>
              <a:gd name="T16" fmla="*/ 17 w 20"/>
              <a:gd name="T17" fmla="*/ 26 h 33"/>
              <a:gd name="T18" fmla="*/ 15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6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8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6 h 33"/>
              <a:gd name="T40" fmla="*/ 4 w 20"/>
              <a:gd name="T41" fmla="*/ 13 h 33"/>
              <a:gd name="T42" fmla="*/ 6 w 20"/>
              <a:gd name="T43" fmla="*/ 11 h 33"/>
              <a:gd name="T44" fmla="*/ 6 w 20"/>
              <a:gd name="T45" fmla="*/ 9 h 33"/>
              <a:gd name="T46" fmla="*/ 9 w 20"/>
              <a:gd name="T47" fmla="*/ 7 h 33"/>
              <a:gd name="T48" fmla="*/ 11 w 20"/>
              <a:gd name="T49" fmla="*/ 5 h 33"/>
              <a:gd name="T50" fmla="*/ 15 w 20"/>
              <a:gd name="T51" fmla="*/ 4 h 33"/>
              <a:gd name="T52" fmla="*/ 17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4"/>
                </a:lnTo>
                <a:lnTo>
                  <a:pt x="18" y="5"/>
                </a:lnTo>
                <a:lnTo>
                  <a:pt x="18" y="9"/>
                </a:lnTo>
                <a:lnTo>
                  <a:pt x="18" y="13"/>
                </a:lnTo>
                <a:lnTo>
                  <a:pt x="18" y="16"/>
                </a:lnTo>
                <a:lnTo>
                  <a:pt x="18" y="20"/>
                </a:lnTo>
                <a:lnTo>
                  <a:pt x="17" y="22"/>
                </a:lnTo>
                <a:lnTo>
                  <a:pt x="17" y="26"/>
                </a:lnTo>
                <a:lnTo>
                  <a:pt x="15" y="29"/>
                </a:lnTo>
                <a:lnTo>
                  <a:pt x="13" y="31"/>
                </a:lnTo>
                <a:lnTo>
                  <a:pt x="9" y="33"/>
                </a:lnTo>
                <a:lnTo>
                  <a:pt x="7" y="33"/>
                </a:lnTo>
                <a:lnTo>
                  <a:pt x="6" y="33"/>
                </a:lnTo>
                <a:lnTo>
                  <a:pt x="2" y="31"/>
                </a:lnTo>
                <a:lnTo>
                  <a:pt x="0" y="29"/>
                </a:lnTo>
                <a:lnTo>
                  <a:pt x="0" y="28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3"/>
                </a:lnTo>
                <a:lnTo>
                  <a:pt x="6" y="11"/>
                </a:lnTo>
                <a:lnTo>
                  <a:pt x="6" y="9"/>
                </a:lnTo>
                <a:lnTo>
                  <a:pt x="9" y="7"/>
                </a:lnTo>
                <a:lnTo>
                  <a:pt x="11" y="5"/>
                </a:lnTo>
                <a:lnTo>
                  <a:pt x="15" y="4"/>
                </a:lnTo>
                <a:lnTo>
                  <a:pt x="17" y="2"/>
                </a:lnTo>
                <a:lnTo>
                  <a:pt x="2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00" name="Freeform 256"/>
          <p:cNvSpPr>
            <a:spLocks/>
          </p:cNvSpPr>
          <p:nvPr/>
        </p:nvSpPr>
        <p:spPr bwMode="auto">
          <a:xfrm>
            <a:off x="8102600" y="3698875"/>
            <a:ext cx="17463" cy="26988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4 h 33"/>
              <a:gd name="T4" fmla="*/ 18 w 20"/>
              <a:gd name="T5" fmla="*/ 5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6 h 33"/>
              <a:gd name="T12" fmla="*/ 18 w 20"/>
              <a:gd name="T13" fmla="*/ 20 h 33"/>
              <a:gd name="T14" fmla="*/ 17 w 20"/>
              <a:gd name="T15" fmla="*/ 22 h 33"/>
              <a:gd name="T16" fmla="*/ 17 w 20"/>
              <a:gd name="T17" fmla="*/ 26 h 33"/>
              <a:gd name="T18" fmla="*/ 15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6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8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6 h 33"/>
              <a:gd name="T40" fmla="*/ 4 w 20"/>
              <a:gd name="T41" fmla="*/ 13 h 33"/>
              <a:gd name="T42" fmla="*/ 6 w 20"/>
              <a:gd name="T43" fmla="*/ 11 h 33"/>
              <a:gd name="T44" fmla="*/ 6 w 20"/>
              <a:gd name="T45" fmla="*/ 9 h 33"/>
              <a:gd name="T46" fmla="*/ 9 w 20"/>
              <a:gd name="T47" fmla="*/ 7 h 33"/>
              <a:gd name="T48" fmla="*/ 11 w 20"/>
              <a:gd name="T49" fmla="*/ 5 h 33"/>
              <a:gd name="T50" fmla="*/ 15 w 20"/>
              <a:gd name="T51" fmla="*/ 4 h 33"/>
              <a:gd name="T52" fmla="*/ 17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4"/>
                </a:lnTo>
                <a:lnTo>
                  <a:pt x="18" y="5"/>
                </a:lnTo>
                <a:lnTo>
                  <a:pt x="18" y="9"/>
                </a:lnTo>
                <a:lnTo>
                  <a:pt x="18" y="13"/>
                </a:lnTo>
                <a:lnTo>
                  <a:pt x="18" y="16"/>
                </a:lnTo>
                <a:lnTo>
                  <a:pt x="18" y="20"/>
                </a:lnTo>
                <a:lnTo>
                  <a:pt x="17" y="22"/>
                </a:lnTo>
                <a:lnTo>
                  <a:pt x="17" y="26"/>
                </a:lnTo>
                <a:lnTo>
                  <a:pt x="15" y="29"/>
                </a:lnTo>
                <a:lnTo>
                  <a:pt x="13" y="31"/>
                </a:lnTo>
                <a:lnTo>
                  <a:pt x="9" y="33"/>
                </a:lnTo>
                <a:lnTo>
                  <a:pt x="7" y="33"/>
                </a:lnTo>
                <a:lnTo>
                  <a:pt x="6" y="33"/>
                </a:lnTo>
                <a:lnTo>
                  <a:pt x="2" y="31"/>
                </a:lnTo>
                <a:lnTo>
                  <a:pt x="0" y="29"/>
                </a:lnTo>
                <a:lnTo>
                  <a:pt x="0" y="28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3"/>
                </a:lnTo>
                <a:lnTo>
                  <a:pt x="6" y="11"/>
                </a:lnTo>
                <a:lnTo>
                  <a:pt x="6" y="9"/>
                </a:lnTo>
                <a:lnTo>
                  <a:pt x="9" y="7"/>
                </a:lnTo>
                <a:lnTo>
                  <a:pt x="11" y="5"/>
                </a:lnTo>
                <a:lnTo>
                  <a:pt x="15" y="4"/>
                </a:lnTo>
                <a:lnTo>
                  <a:pt x="17" y="2"/>
                </a:lnTo>
                <a:lnTo>
                  <a:pt x="2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01" name="Freeform 257"/>
          <p:cNvSpPr>
            <a:spLocks/>
          </p:cNvSpPr>
          <p:nvPr/>
        </p:nvSpPr>
        <p:spPr bwMode="auto">
          <a:xfrm>
            <a:off x="8102600" y="3717925"/>
            <a:ext cx="17463" cy="25400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4 h 33"/>
              <a:gd name="T4" fmla="*/ 18 w 20"/>
              <a:gd name="T5" fmla="*/ 5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6 h 33"/>
              <a:gd name="T12" fmla="*/ 18 w 20"/>
              <a:gd name="T13" fmla="*/ 20 h 33"/>
              <a:gd name="T14" fmla="*/ 17 w 20"/>
              <a:gd name="T15" fmla="*/ 22 h 33"/>
              <a:gd name="T16" fmla="*/ 17 w 20"/>
              <a:gd name="T17" fmla="*/ 26 h 33"/>
              <a:gd name="T18" fmla="*/ 15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6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7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6 h 33"/>
              <a:gd name="T40" fmla="*/ 4 w 20"/>
              <a:gd name="T41" fmla="*/ 13 h 33"/>
              <a:gd name="T42" fmla="*/ 6 w 20"/>
              <a:gd name="T43" fmla="*/ 11 h 33"/>
              <a:gd name="T44" fmla="*/ 6 w 20"/>
              <a:gd name="T45" fmla="*/ 9 h 33"/>
              <a:gd name="T46" fmla="*/ 9 w 20"/>
              <a:gd name="T47" fmla="*/ 7 h 33"/>
              <a:gd name="T48" fmla="*/ 11 w 20"/>
              <a:gd name="T49" fmla="*/ 5 h 33"/>
              <a:gd name="T50" fmla="*/ 15 w 20"/>
              <a:gd name="T51" fmla="*/ 4 h 33"/>
              <a:gd name="T52" fmla="*/ 17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4"/>
                </a:lnTo>
                <a:lnTo>
                  <a:pt x="18" y="5"/>
                </a:lnTo>
                <a:lnTo>
                  <a:pt x="18" y="9"/>
                </a:lnTo>
                <a:lnTo>
                  <a:pt x="18" y="13"/>
                </a:lnTo>
                <a:lnTo>
                  <a:pt x="18" y="16"/>
                </a:lnTo>
                <a:lnTo>
                  <a:pt x="18" y="20"/>
                </a:lnTo>
                <a:lnTo>
                  <a:pt x="17" y="22"/>
                </a:lnTo>
                <a:lnTo>
                  <a:pt x="17" y="26"/>
                </a:lnTo>
                <a:lnTo>
                  <a:pt x="15" y="29"/>
                </a:lnTo>
                <a:lnTo>
                  <a:pt x="13" y="31"/>
                </a:lnTo>
                <a:lnTo>
                  <a:pt x="9" y="33"/>
                </a:lnTo>
                <a:lnTo>
                  <a:pt x="7" y="33"/>
                </a:lnTo>
                <a:lnTo>
                  <a:pt x="6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3"/>
                </a:lnTo>
                <a:lnTo>
                  <a:pt x="6" y="11"/>
                </a:lnTo>
                <a:lnTo>
                  <a:pt x="6" y="9"/>
                </a:lnTo>
                <a:lnTo>
                  <a:pt x="9" y="7"/>
                </a:lnTo>
                <a:lnTo>
                  <a:pt x="11" y="5"/>
                </a:lnTo>
                <a:lnTo>
                  <a:pt x="15" y="4"/>
                </a:lnTo>
                <a:lnTo>
                  <a:pt x="17" y="2"/>
                </a:lnTo>
                <a:lnTo>
                  <a:pt x="2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02" name="Freeform 258"/>
          <p:cNvSpPr>
            <a:spLocks/>
          </p:cNvSpPr>
          <p:nvPr/>
        </p:nvSpPr>
        <p:spPr bwMode="auto">
          <a:xfrm>
            <a:off x="8102600" y="3717925"/>
            <a:ext cx="17463" cy="25400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4 h 33"/>
              <a:gd name="T4" fmla="*/ 18 w 20"/>
              <a:gd name="T5" fmla="*/ 5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6 h 33"/>
              <a:gd name="T12" fmla="*/ 18 w 20"/>
              <a:gd name="T13" fmla="*/ 20 h 33"/>
              <a:gd name="T14" fmla="*/ 17 w 20"/>
              <a:gd name="T15" fmla="*/ 22 h 33"/>
              <a:gd name="T16" fmla="*/ 17 w 20"/>
              <a:gd name="T17" fmla="*/ 26 h 33"/>
              <a:gd name="T18" fmla="*/ 15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6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7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6 h 33"/>
              <a:gd name="T40" fmla="*/ 4 w 20"/>
              <a:gd name="T41" fmla="*/ 13 h 33"/>
              <a:gd name="T42" fmla="*/ 6 w 20"/>
              <a:gd name="T43" fmla="*/ 11 h 33"/>
              <a:gd name="T44" fmla="*/ 6 w 20"/>
              <a:gd name="T45" fmla="*/ 9 h 33"/>
              <a:gd name="T46" fmla="*/ 9 w 20"/>
              <a:gd name="T47" fmla="*/ 7 h 33"/>
              <a:gd name="T48" fmla="*/ 11 w 20"/>
              <a:gd name="T49" fmla="*/ 5 h 33"/>
              <a:gd name="T50" fmla="*/ 15 w 20"/>
              <a:gd name="T51" fmla="*/ 4 h 33"/>
              <a:gd name="T52" fmla="*/ 17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4"/>
                </a:lnTo>
                <a:lnTo>
                  <a:pt x="18" y="5"/>
                </a:lnTo>
                <a:lnTo>
                  <a:pt x="18" y="9"/>
                </a:lnTo>
                <a:lnTo>
                  <a:pt x="18" y="13"/>
                </a:lnTo>
                <a:lnTo>
                  <a:pt x="18" y="16"/>
                </a:lnTo>
                <a:lnTo>
                  <a:pt x="18" y="20"/>
                </a:lnTo>
                <a:lnTo>
                  <a:pt x="17" y="22"/>
                </a:lnTo>
                <a:lnTo>
                  <a:pt x="17" y="26"/>
                </a:lnTo>
                <a:lnTo>
                  <a:pt x="15" y="29"/>
                </a:lnTo>
                <a:lnTo>
                  <a:pt x="13" y="31"/>
                </a:lnTo>
                <a:lnTo>
                  <a:pt x="9" y="33"/>
                </a:lnTo>
                <a:lnTo>
                  <a:pt x="7" y="33"/>
                </a:lnTo>
                <a:lnTo>
                  <a:pt x="6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3"/>
                </a:lnTo>
                <a:lnTo>
                  <a:pt x="6" y="11"/>
                </a:lnTo>
                <a:lnTo>
                  <a:pt x="6" y="9"/>
                </a:lnTo>
                <a:lnTo>
                  <a:pt x="9" y="7"/>
                </a:lnTo>
                <a:lnTo>
                  <a:pt x="11" y="5"/>
                </a:lnTo>
                <a:lnTo>
                  <a:pt x="15" y="4"/>
                </a:lnTo>
                <a:lnTo>
                  <a:pt x="17" y="2"/>
                </a:lnTo>
                <a:lnTo>
                  <a:pt x="2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03" name="Freeform 259"/>
          <p:cNvSpPr>
            <a:spLocks/>
          </p:cNvSpPr>
          <p:nvPr/>
        </p:nvSpPr>
        <p:spPr bwMode="auto">
          <a:xfrm>
            <a:off x="8102600" y="3740150"/>
            <a:ext cx="14288" cy="23813"/>
          </a:xfrm>
          <a:custGeom>
            <a:avLst/>
            <a:gdLst>
              <a:gd name="T0" fmla="*/ 18 w 18"/>
              <a:gd name="T1" fmla="*/ 0 h 32"/>
              <a:gd name="T2" fmla="*/ 17 w 18"/>
              <a:gd name="T3" fmla="*/ 4 h 32"/>
              <a:gd name="T4" fmla="*/ 17 w 18"/>
              <a:gd name="T5" fmla="*/ 6 h 32"/>
              <a:gd name="T6" fmla="*/ 17 w 18"/>
              <a:gd name="T7" fmla="*/ 10 h 32"/>
              <a:gd name="T8" fmla="*/ 17 w 18"/>
              <a:gd name="T9" fmla="*/ 13 h 32"/>
              <a:gd name="T10" fmla="*/ 17 w 18"/>
              <a:gd name="T11" fmla="*/ 15 h 32"/>
              <a:gd name="T12" fmla="*/ 17 w 18"/>
              <a:gd name="T13" fmla="*/ 19 h 32"/>
              <a:gd name="T14" fmla="*/ 17 w 18"/>
              <a:gd name="T15" fmla="*/ 22 h 32"/>
              <a:gd name="T16" fmla="*/ 15 w 18"/>
              <a:gd name="T17" fmla="*/ 24 h 32"/>
              <a:gd name="T18" fmla="*/ 13 w 18"/>
              <a:gd name="T19" fmla="*/ 28 h 32"/>
              <a:gd name="T20" fmla="*/ 11 w 18"/>
              <a:gd name="T21" fmla="*/ 30 h 32"/>
              <a:gd name="T22" fmla="*/ 9 w 18"/>
              <a:gd name="T23" fmla="*/ 32 h 32"/>
              <a:gd name="T24" fmla="*/ 6 w 18"/>
              <a:gd name="T25" fmla="*/ 32 h 32"/>
              <a:gd name="T26" fmla="*/ 4 w 18"/>
              <a:gd name="T27" fmla="*/ 32 h 32"/>
              <a:gd name="T28" fmla="*/ 2 w 18"/>
              <a:gd name="T29" fmla="*/ 30 h 32"/>
              <a:gd name="T30" fmla="*/ 0 w 18"/>
              <a:gd name="T31" fmla="*/ 28 h 32"/>
              <a:gd name="T32" fmla="*/ 0 w 18"/>
              <a:gd name="T33" fmla="*/ 26 h 32"/>
              <a:gd name="T34" fmla="*/ 0 w 18"/>
              <a:gd name="T35" fmla="*/ 22 h 32"/>
              <a:gd name="T36" fmla="*/ 0 w 18"/>
              <a:gd name="T37" fmla="*/ 19 h 32"/>
              <a:gd name="T38" fmla="*/ 2 w 18"/>
              <a:gd name="T39" fmla="*/ 15 h 32"/>
              <a:gd name="T40" fmla="*/ 4 w 18"/>
              <a:gd name="T41" fmla="*/ 13 h 32"/>
              <a:gd name="T42" fmla="*/ 4 w 18"/>
              <a:gd name="T43" fmla="*/ 11 h 32"/>
              <a:gd name="T44" fmla="*/ 6 w 18"/>
              <a:gd name="T45" fmla="*/ 10 h 32"/>
              <a:gd name="T46" fmla="*/ 7 w 18"/>
              <a:gd name="T47" fmla="*/ 8 h 32"/>
              <a:gd name="T48" fmla="*/ 11 w 18"/>
              <a:gd name="T49" fmla="*/ 6 h 32"/>
              <a:gd name="T50" fmla="*/ 13 w 18"/>
              <a:gd name="T51" fmla="*/ 4 h 32"/>
              <a:gd name="T52" fmla="*/ 15 w 18"/>
              <a:gd name="T53" fmla="*/ 2 h 32"/>
              <a:gd name="T54" fmla="*/ 18 w 18"/>
              <a:gd name="T5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2">
                <a:moveTo>
                  <a:pt x="18" y="0"/>
                </a:moveTo>
                <a:lnTo>
                  <a:pt x="17" y="4"/>
                </a:lnTo>
                <a:lnTo>
                  <a:pt x="17" y="6"/>
                </a:lnTo>
                <a:lnTo>
                  <a:pt x="17" y="10"/>
                </a:lnTo>
                <a:lnTo>
                  <a:pt x="17" y="13"/>
                </a:lnTo>
                <a:lnTo>
                  <a:pt x="17" y="15"/>
                </a:lnTo>
                <a:lnTo>
                  <a:pt x="17" y="19"/>
                </a:lnTo>
                <a:lnTo>
                  <a:pt x="17" y="22"/>
                </a:lnTo>
                <a:lnTo>
                  <a:pt x="15" y="24"/>
                </a:lnTo>
                <a:lnTo>
                  <a:pt x="13" y="28"/>
                </a:lnTo>
                <a:lnTo>
                  <a:pt x="11" y="30"/>
                </a:lnTo>
                <a:lnTo>
                  <a:pt x="9" y="32"/>
                </a:lnTo>
                <a:lnTo>
                  <a:pt x="6" y="32"/>
                </a:lnTo>
                <a:lnTo>
                  <a:pt x="4" y="32"/>
                </a:lnTo>
                <a:lnTo>
                  <a:pt x="2" y="30"/>
                </a:lnTo>
                <a:lnTo>
                  <a:pt x="0" y="28"/>
                </a:lnTo>
                <a:lnTo>
                  <a:pt x="0" y="26"/>
                </a:lnTo>
                <a:lnTo>
                  <a:pt x="0" y="22"/>
                </a:lnTo>
                <a:lnTo>
                  <a:pt x="0" y="19"/>
                </a:lnTo>
                <a:lnTo>
                  <a:pt x="2" y="15"/>
                </a:lnTo>
                <a:lnTo>
                  <a:pt x="4" y="13"/>
                </a:lnTo>
                <a:lnTo>
                  <a:pt x="4" y="11"/>
                </a:lnTo>
                <a:lnTo>
                  <a:pt x="6" y="10"/>
                </a:lnTo>
                <a:lnTo>
                  <a:pt x="7" y="8"/>
                </a:lnTo>
                <a:lnTo>
                  <a:pt x="11" y="6"/>
                </a:lnTo>
                <a:lnTo>
                  <a:pt x="13" y="4"/>
                </a:lnTo>
                <a:lnTo>
                  <a:pt x="15" y="2"/>
                </a:lnTo>
                <a:lnTo>
                  <a:pt x="18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04" name="Freeform 260"/>
          <p:cNvSpPr>
            <a:spLocks/>
          </p:cNvSpPr>
          <p:nvPr/>
        </p:nvSpPr>
        <p:spPr bwMode="auto">
          <a:xfrm>
            <a:off x="8102600" y="3740150"/>
            <a:ext cx="14288" cy="23813"/>
          </a:xfrm>
          <a:custGeom>
            <a:avLst/>
            <a:gdLst>
              <a:gd name="T0" fmla="*/ 18 w 18"/>
              <a:gd name="T1" fmla="*/ 0 h 32"/>
              <a:gd name="T2" fmla="*/ 17 w 18"/>
              <a:gd name="T3" fmla="*/ 4 h 32"/>
              <a:gd name="T4" fmla="*/ 17 w 18"/>
              <a:gd name="T5" fmla="*/ 6 h 32"/>
              <a:gd name="T6" fmla="*/ 17 w 18"/>
              <a:gd name="T7" fmla="*/ 10 h 32"/>
              <a:gd name="T8" fmla="*/ 17 w 18"/>
              <a:gd name="T9" fmla="*/ 13 h 32"/>
              <a:gd name="T10" fmla="*/ 17 w 18"/>
              <a:gd name="T11" fmla="*/ 15 h 32"/>
              <a:gd name="T12" fmla="*/ 17 w 18"/>
              <a:gd name="T13" fmla="*/ 19 h 32"/>
              <a:gd name="T14" fmla="*/ 17 w 18"/>
              <a:gd name="T15" fmla="*/ 22 h 32"/>
              <a:gd name="T16" fmla="*/ 15 w 18"/>
              <a:gd name="T17" fmla="*/ 24 h 32"/>
              <a:gd name="T18" fmla="*/ 13 w 18"/>
              <a:gd name="T19" fmla="*/ 28 h 32"/>
              <a:gd name="T20" fmla="*/ 11 w 18"/>
              <a:gd name="T21" fmla="*/ 30 h 32"/>
              <a:gd name="T22" fmla="*/ 9 w 18"/>
              <a:gd name="T23" fmla="*/ 32 h 32"/>
              <a:gd name="T24" fmla="*/ 6 w 18"/>
              <a:gd name="T25" fmla="*/ 32 h 32"/>
              <a:gd name="T26" fmla="*/ 4 w 18"/>
              <a:gd name="T27" fmla="*/ 32 h 32"/>
              <a:gd name="T28" fmla="*/ 2 w 18"/>
              <a:gd name="T29" fmla="*/ 30 h 32"/>
              <a:gd name="T30" fmla="*/ 0 w 18"/>
              <a:gd name="T31" fmla="*/ 28 h 32"/>
              <a:gd name="T32" fmla="*/ 0 w 18"/>
              <a:gd name="T33" fmla="*/ 26 h 32"/>
              <a:gd name="T34" fmla="*/ 0 w 18"/>
              <a:gd name="T35" fmla="*/ 22 h 32"/>
              <a:gd name="T36" fmla="*/ 0 w 18"/>
              <a:gd name="T37" fmla="*/ 19 h 32"/>
              <a:gd name="T38" fmla="*/ 2 w 18"/>
              <a:gd name="T39" fmla="*/ 15 h 32"/>
              <a:gd name="T40" fmla="*/ 4 w 18"/>
              <a:gd name="T41" fmla="*/ 13 h 32"/>
              <a:gd name="T42" fmla="*/ 4 w 18"/>
              <a:gd name="T43" fmla="*/ 11 h 32"/>
              <a:gd name="T44" fmla="*/ 6 w 18"/>
              <a:gd name="T45" fmla="*/ 10 h 32"/>
              <a:gd name="T46" fmla="*/ 7 w 18"/>
              <a:gd name="T47" fmla="*/ 8 h 32"/>
              <a:gd name="T48" fmla="*/ 11 w 18"/>
              <a:gd name="T49" fmla="*/ 6 h 32"/>
              <a:gd name="T50" fmla="*/ 13 w 18"/>
              <a:gd name="T51" fmla="*/ 4 h 32"/>
              <a:gd name="T52" fmla="*/ 15 w 18"/>
              <a:gd name="T53" fmla="*/ 2 h 32"/>
              <a:gd name="T54" fmla="*/ 18 w 18"/>
              <a:gd name="T5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2">
                <a:moveTo>
                  <a:pt x="18" y="0"/>
                </a:moveTo>
                <a:lnTo>
                  <a:pt x="17" y="4"/>
                </a:lnTo>
                <a:lnTo>
                  <a:pt x="17" y="6"/>
                </a:lnTo>
                <a:lnTo>
                  <a:pt x="17" y="10"/>
                </a:lnTo>
                <a:lnTo>
                  <a:pt x="17" y="13"/>
                </a:lnTo>
                <a:lnTo>
                  <a:pt x="17" y="15"/>
                </a:lnTo>
                <a:lnTo>
                  <a:pt x="17" y="19"/>
                </a:lnTo>
                <a:lnTo>
                  <a:pt x="17" y="22"/>
                </a:lnTo>
                <a:lnTo>
                  <a:pt x="15" y="24"/>
                </a:lnTo>
                <a:lnTo>
                  <a:pt x="13" y="28"/>
                </a:lnTo>
                <a:lnTo>
                  <a:pt x="11" y="30"/>
                </a:lnTo>
                <a:lnTo>
                  <a:pt x="9" y="32"/>
                </a:lnTo>
                <a:lnTo>
                  <a:pt x="6" y="32"/>
                </a:lnTo>
                <a:lnTo>
                  <a:pt x="4" y="32"/>
                </a:lnTo>
                <a:lnTo>
                  <a:pt x="2" y="30"/>
                </a:lnTo>
                <a:lnTo>
                  <a:pt x="0" y="28"/>
                </a:lnTo>
                <a:lnTo>
                  <a:pt x="0" y="26"/>
                </a:lnTo>
                <a:lnTo>
                  <a:pt x="0" y="22"/>
                </a:lnTo>
                <a:lnTo>
                  <a:pt x="0" y="19"/>
                </a:lnTo>
                <a:lnTo>
                  <a:pt x="2" y="15"/>
                </a:lnTo>
                <a:lnTo>
                  <a:pt x="4" y="13"/>
                </a:lnTo>
                <a:lnTo>
                  <a:pt x="4" y="11"/>
                </a:lnTo>
                <a:lnTo>
                  <a:pt x="6" y="10"/>
                </a:lnTo>
                <a:lnTo>
                  <a:pt x="7" y="8"/>
                </a:lnTo>
                <a:lnTo>
                  <a:pt x="11" y="6"/>
                </a:lnTo>
                <a:lnTo>
                  <a:pt x="13" y="4"/>
                </a:lnTo>
                <a:lnTo>
                  <a:pt x="15" y="2"/>
                </a:lnTo>
                <a:lnTo>
                  <a:pt x="18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05" name="Freeform 261"/>
          <p:cNvSpPr>
            <a:spLocks/>
          </p:cNvSpPr>
          <p:nvPr/>
        </p:nvSpPr>
        <p:spPr bwMode="auto">
          <a:xfrm>
            <a:off x="8101013" y="3762375"/>
            <a:ext cx="15875" cy="26988"/>
          </a:xfrm>
          <a:custGeom>
            <a:avLst/>
            <a:gdLst>
              <a:gd name="T0" fmla="*/ 20 w 20"/>
              <a:gd name="T1" fmla="*/ 0 h 33"/>
              <a:gd name="T2" fmla="*/ 19 w 20"/>
              <a:gd name="T3" fmla="*/ 4 h 33"/>
              <a:gd name="T4" fmla="*/ 19 w 20"/>
              <a:gd name="T5" fmla="*/ 5 h 33"/>
              <a:gd name="T6" fmla="*/ 19 w 20"/>
              <a:gd name="T7" fmla="*/ 9 h 33"/>
              <a:gd name="T8" fmla="*/ 19 w 20"/>
              <a:gd name="T9" fmla="*/ 13 h 33"/>
              <a:gd name="T10" fmla="*/ 19 w 20"/>
              <a:gd name="T11" fmla="*/ 16 h 33"/>
              <a:gd name="T12" fmla="*/ 19 w 20"/>
              <a:gd name="T13" fmla="*/ 20 h 33"/>
              <a:gd name="T14" fmla="*/ 17 w 20"/>
              <a:gd name="T15" fmla="*/ 22 h 33"/>
              <a:gd name="T16" fmla="*/ 17 w 20"/>
              <a:gd name="T17" fmla="*/ 26 h 33"/>
              <a:gd name="T18" fmla="*/ 15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8 w 20"/>
              <a:gd name="T25" fmla="*/ 33 h 33"/>
              <a:gd name="T26" fmla="*/ 6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7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6 h 33"/>
              <a:gd name="T40" fmla="*/ 4 w 20"/>
              <a:gd name="T41" fmla="*/ 13 h 33"/>
              <a:gd name="T42" fmla="*/ 6 w 20"/>
              <a:gd name="T43" fmla="*/ 11 h 33"/>
              <a:gd name="T44" fmla="*/ 6 w 20"/>
              <a:gd name="T45" fmla="*/ 9 h 33"/>
              <a:gd name="T46" fmla="*/ 9 w 20"/>
              <a:gd name="T47" fmla="*/ 7 h 33"/>
              <a:gd name="T48" fmla="*/ 11 w 20"/>
              <a:gd name="T49" fmla="*/ 5 h 33"/>
              <a:gd name="T50" fmla="*/ 15 w 20"/>
              <a:gd name="T51" fmla="*/ 4 h 33"/>
              <a:gd name="T52" fmla="*/ 17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9" y="4"/>
                </a:lnTo>
                <a:lnTo>
                  <a:pt x="19" y="5"/>
                </a:lnTo>
                <a:lnTo>
                  <a:pt x="19" y="9"/>
                </a:lnTo>
                <a:lnTo>
                  <a:pt x="19" y="13"/>
                </a:lnTo>
                <a:lnTo>
                  <a:pt x="19" y="16"/>
                </a:lnTo>
                <a:lnTo>
                  <a:pt x="19" y="20"/>
                </a:lnTo>
                <a:lnTo>
                  <a:pt x="17" y="22"/>
                </a:lnTo>
                <a:lnTo>
                  <a:pt x="17" y="26"/>
                </a:lnTo>
                <a:lnTo>
                  <a:pt x="15" y="29"/>
                </a:lnTo>
                <a:lnTo>
                  <a:pt x="13" y="31"/>
                </a:lnTo>
                <a:lnTo>
                  <a:pt x="9" y="33"/>
                </a:lnTo>
                <a:lnTo>
                  <a:pt x="8" y="33"/>
                </a:lnTo>
                <a:lnTo>
                  <a:pt x="6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3"/>
                </a:lnTo>
                <a:lnTo>
                  <a:pt x="6" y="11"/>
                </a:lnTo>
                <a:lnTo>
                  <a:pt x="6" y="9"/>
                </a:lnTo>
                <a:lnTo>
                  <a:pt x="9" y="7"/>
                </a:lnTo>
                <a:lnTo>
                  <a:pt x="11" y="5"/>
                </a:lnTo>
                <a:lnTo>
                  <a:pt x="15" y="4"/>
                </a:lnTo>
                <a:lnTo>
                  <a:pt x="17" y="2"/>
                </a:lnTo>
                <a:lnTo>
                  <a:pt x="2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06" name="Freeform 262"/>
          <p:cNvSpPr>
            <a:spLocks/>
          </p:cNvSpPr>
          <p:nvPr/>
        </p:nvSpPr>
        <p:spPr bwMode="auto">
          <a:xfrm>
            <a:off x="8101013" y="3762375"/>
            <a:ext cx="15875" cy="26988"/>
          </a:xfrm>
          <a:custGeom>
            <a:avLst/>
            <a:gdLst>
              <a:gd name="T0" fmla="*/ 20 w 20"/>
              <a:gd name="T1" fmla="*/ 0 h 33"/>
              <a:gd name="T2" fmla="*/ 19 w 20"/>
              <a:gd name="T3" fmla="*/ 4 h 33"/>
              <a:gd name="T4" fmla="*/ 19 w 20"/>
              <a:gd name="T5" fmla="*/ 5 h 33"/>
              <a:gd name="T6" fmla="*/ 19 w 20"/>
              <a:gd name="T7" fmla="*/ 9 h 33"/>
              <a:gd name="T8" fmla="*/ 19 w 20"/>
              <a:gd name="T9" fmla="*/ 13 h 33"/>
              <a:gd name="T10" fmla="*/ 19 w 20"/>
              <a:gd name="T11" fmla="*/ 16 h 33"/>
              <a:gd name="T12" fmla="*/ 19 w 20"/>
              <a:gd name="T13" fmla="*/ 20 h 33"/>
              <a:gd name="T14" fmla="*/ 17 w 20"/>
              <a:gd name="T15" fmla="*/ 22 h 33"/>
              <a:gd name="T16" fmla="*/ 17 w 20"/>
              <a:gd name="T17" fmla="*/ 26 h 33"/>
              <a:gd name="T18" fmla="*/ 15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8 w 20"/>
              <a:gd name="T25" fmla="*/ 33 h 33"/>
              <a:gd name="T26" fmla="*/ 6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7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6 h 33"/>
              <a:gd name="T40" fmla="*/ 4 w 20"/>
              <a:gd name="T41" fmla="*/ 13 h 33"/>
              <a:gd name="T42" fmla="*/ 6 w 20"/>
              <a:gd name="T43" fmla="*/ 11 h 33"/>
              <a:gd name="T44" fmla="*/ 6 w 20"/>
              <a:gd name="T45" fmla="*/ 9 h 33"/>
              <a:gd name="T46" fmla="*/ 9 w 20"/>
              <a:gd name="T47" fmla="*/ 7 h 33"/>
              <a:gd name="T48" fmla="*/ 11 w 20"/>
              <a:gd name="T49" fmla="*/ 5 h 33"/>
              <a:gd name="T50" fmla="*/ 15 w 20"/>
              <a:gd name="T51" fmla="*/ 4 h 33"/>
              <a:gd name="T52" fmla="*/ 17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9" y="4"/>
                </a:lnTo>
                <a:lnTo>
                  <a:pt x="19" y="5"/>
                </a:lnTo>
                <a:lnTo>
                  <a:pt x="19" y="9"/>
                </a:lnTo>
                <a:lnTo>
                  <a:pt x="19" y="13"/>
                </a:lnTo>
                <a:lnTo>
                  <a:pt x="19" y="16"/>
                </a:lnTo>
                <a:lnTo>
                  <a:pt x="19" y="20"/>
                </a:lnTo>
                <a:lnTo>
                  <a:pt x="17" y="22"/>
                </a:lnTo>
                <a:lnTo>
                  <a:pt x="17" y="26"/>
                </a:lnTo>
                <a:lnTo>
                  <a:pt x="15" y="29"/>
                </a:lnTo>
                <a:lnTo>
                  <a:pt x="13" y="31"/>
                </a:lnTo>
                <a:lnTo>
                  <a:pt x="9" y="33"/>
                </a:lnTo>
                <a:lnTo>
                  <a:pt x="8" y="33"/>
                </a:lnTo>
                <a:lnTo>
                  <a:pt x="6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3"/>
                </a:lnTo>
                <a:lnTo>
                  <a:pt x="6" y="11"/>
                </a:lnTo>
                <a:lnTo>
                  <a:pt x="6" y="9"/>
                </a:lnTo>
                <a:lnTo>
                  <a:pt x="9" y="7"/>
                </a:lnTo>
                <a:lnTo>
                  <a:pt x="11" y="5"/>
                </a:lnTo>
                <a:lnTo>
                  <a:pt x="15" y="4"/>
                </a:lnTo>
                <a:lnTo>
                  <a:pt x="17" y="2"/>
                </a:lnTo>
                <a:lnTo>
                  <a:pt x="2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07" name="Freeform 263"/>
          <p:cNvSpPr>
            <a:spLocks/>
          </p:cNvSpPr>
          <p:nvPr/>
        </p:nvSpPr>
        <p:spPr bwMode="auto">
          <a:xfrm>
            <a:off x="8102600" y="3814763"/>
            <a:ext cx="4763" cy="31750"/>
          </a:xfrm>
          <a:custGeom>
            <a:avLst/>
            <a:gdLst>
              <a:gd name="T0" fmla="*/ 0 w 7"/>
              <a:gd name="T1" fmla="*/ 9 h 41"/>
              <a:gd name="T2" fmla="*/ 2 w 7"/>
              <a:gd name="T3" fmla="*/ 41 h 41"/>
              <a:gd name="T4" fmla="*/ 6 w 7"/>
              <a:gd name="T5" fmla="*/ 41 h 41"/>
              <a:gd name="T6" fmla="*/ 7 w 7"/>
              <a:gd name="T7" fmla="*/ 0 h 41"/>
              <a:gd name="T8" fmla="*/ 0 w 7"/>
              <a:gd name="T9" fmla="*/ 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41">
                <a:moveTo>
                  <a:pt x="0" y="9"/>
                </a:moveTo>
                <a:lnTo>
                  <a:pt x="2" y="41"/>
                </a:lnTo>
                <a:lnTo>
                  <a:pt x="6" y="41"/>
                </a:lnTo>
                <a:lnTo>
                  <a:pt x="7" y="0"/>
                </a:lnTo>
                <a:lnTo>
                  <a:pt x="0" y="9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08" name="Freeform 264"/>
          <p:cNvSpPr>
            <a:spLocks/>
          </p:cNvSpPr>
          <p:nvPr/>
        </p:nvSpPr>
        <p:spPr bwMode="auto">
          <a:xfrm>
            <a:off x="8102600" y="3814763"/>
            <a:ext cx="4763" cy="31750"/>
          </a:xfrm>
          <a:custGeom>
            <a:avLst/>
            <a:gdLst>
              <a:gd name="T0" fmla="*/ 0 w 7"/>
              <a:gd name="T1" fmla="*/ 9 h 41"/>
              <a:gd name="T2" fmla="*/ 2 w 7"/>
              <a:gd name="T3" fmla="*/ 41 h 41"/>
              <a:gd name="T4" fmla="*/ 6 w 7"/>
              <a:gd name="T5" fmla="*/ 41 h 41"/>
              <a:gd name="T6" fmla="*/ 7 w 7"/>
              <a:gd name="T7" fmla="*/ 0 h 41"/>
              <a:gd name="T8" fmla="*/ 0 w 7"/>
              <a:gd name="T9" fmla="*/ 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41">
                <a:moveTo>
                  <a:pt x="0" y="9"/>
                </a:moveTo>
                <a:lnTo>
                  <a:pt x="2" y="41"/>
                </a:lnTo>
                <a:lnTo>
                  <a:pt x="6" y="41"/>
                </a:lnTo>
                <a:lnTo>
                  <a:pt x="7" y="0"/>
                </a:lnTo>
                <a:lnTo>
                  <a:pt x="0" y="9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09" name="Freeform 265"/>
          <p:cNvSpPr>
            <a:spLocks/>
          </p:cNvSpPr>
          <p:nvPr/>
        </p:nvSpPr>
        <p:spPr bwMode="auto">
          <a:xfrm>
            <a:off x="8101013" y="3781425"/>
            <a:ext cx="15875" cy="26988"/>
          </a:xfrm>
          <a:custGeom>
            <a:avLst/>
            <a:gdLst>
              <a:gd name="T0" fmla="*/ 20 w 20"/>
              <a:gd name="T1" fmla="*/ 0 h 33"/>
              <a:gd name="T2" fmla="*/ 19 w 20"/>
              <a:gd name="T3" fmla="*/ 3 h 33"/>
              <a:gd name="T4" fmla="*/ 19 w 20"/>
              <a:gd name="T5" fmla="*/ 5 h 33"/>
              <a:gd name="T6" fmla="*/ 19 w 20"/>
              <a:gd name="T7" fmla="*/ 9 h 33"/>
              <a:gd name="T8" fmla="*/ 19 w 20"/>
              <a:gd name="T9" fmla="*/ 13 h 33"/>
              <a:gd name="T10" fmla="*/ 19 w 20"/>
              <a:gd name="T11" fmla="*/ 16 h 33"/>
              <a:gd name="T12" fmla="*/ 19 w 20"/>
              <a:gd name="T13" fmla="*/ 20 h 33"/>
              <a:gd name="T14" fmla="*/ 17 w 20"/>
              <a:gd name="T15" fmla="*/ 22 h 33"/>
              <a:gd name="T16" fmla="*/ 17 w 20"/>
              <a:gd name="T17" fmla="*/ 25 h 33"/>
              <a:gd name="T18" fmla="*/ 15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8 w 20"/>
              <a:gd name="T25" fmla="*/ 33 h 33"/>
              <a:gd name="T26" fmla="*/ 6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7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6 h 33"/>
              <a:gd name="T40" fmla="*/ 4 w 20"/>
              <a:gd name="T41" fmla="*/ 13 h 33"/>
              <a:gd name="T42" fmla="*/ 6 w 20"/>
              <a:gd name="T43" fmla="*/ 11 h 33"/>
              <a:gd name="T44" fmla="*/ 6 w 20"/>
              <a:gd name="T45" fmla="*/ 9 h 33"/>
              <a:gd name="T46" fmla="*/ 9 w 20"/>
              <a:gd name="T47" fmla="*/ 7 h 33"/>
              <a:gd name="T48" fmla="*/ 11 w 20"/>
              <a:gd name="T49" fmla="*/ 5 h 33"/>
              <a:gd name="T50" fmla="*/ 15 w 20"/>
              <a:gd name="T51" fmla="*/ 3 h 33"/>
              <a:gd name="T52" fmla="*/ 17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9" y="3"/>
                </a:lnTo>
                <a:lnTo>
                  <a:pt x="19" y="5"/>
                </a:lnTo>
                <a:lnTo>
                  <a:pt x="19" y="9"/>
                </a:lnTo>
                <a:lnTo>
                  <a:pt x="19" y="13"/>
                </a:lnTo>
                <a:lnTo>
                  <a:pt x="19" y="16"/>
                </a:lnTo>
                <a:lnTo>
                  <a:pt x="19" y="20"/>
                </a:lnTo>
                <a:lnTo>
                  <a:pt x="17" y="22"/>
                </a:lnTo>
                <a:lnTo>
                  <a:pt x="17" y="25"/>
                </a:lnTo>
                <a:lnTo>
                  <a:pt x="15" y="29"/>
                </a:lnTo>
                <a:lnTo>
                  <a:pt x="13" y="31"/>
                </a:lnTo>
                <a:lnTo>
                  <a:pt x="9" y="33"/>
                </a:lnTo>
                <a:lnTo>
                  <a:pt x="8" y="33"/>
                </a:lnTo>
                <a:lnTo>
                  <a:pt x="6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3"/>
                </a:lnTo>
                <a:lnTo>
                  <a:pt x="6" y="11"/>
                </a:lnTo>
                <a:lnTo>
                  <a:pt x="6" y="9"/>
                </a:lnTo>
                <a:lnTo>
                  <a:pt x="9" y="7"/>
                </a:lnTo>
                <a:lnTo>
                  <a:pt x="11" y="5"/>
                </a:lnTo>
                <a:lnTo>
                  <a:pt x="15" y="3"/>
                </a:lnTo>
                <a:lnTo>
                  <a:pt x="17" y="2"/>
                </a:lnTo>
                <a:lnTo>
                  <a:pt x="2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10" name="Freeform 266"/>
          <p:cNvSpPr>
            <a:spLocks/>
          </p:cNvSpPr>
          <p:nvPr/>
        </p:nvSpPr>
        <p:spPr bwMode="auto">
          <a:xfrm>
            <a:off x="8101013" y="3781425"/>
            <a:ext cx="15875" cy="26988"/>
          </a:xfrm>
          <a:custGeom>
            <a:avLst/>
            <a:gdLst>
              <a:gd name="T0" fmla="*/ 20 w 20"/>
              <a:gd name="T1" fmla="*/ 0 h 33"/>
              <a:gd name="T2" fmla="*/ 19 w 20"/>
              <a:gd name="T3" fmla="*/ 3 h 33"/>
              <a:gd name="T4" fmla="*/ 19 w 20"/>
              <a:gd name="T5" fmla="*/ 5 h 33"/>
              <a:gd name="T6" fmla="*/ 19 w 20"/>
              <a:gd name="T7" fmla="*/ 9 h 33"/>
              <a:gd name="T8" fmla="*/ 19 w 20"/>
              <a:gd name="T9" fmla="*/ 13 h 33"/>
              <a:gd name="T10" fmla="*/ 19 w 20"/>
              <a:gd name="T11" fmla="*/ 16 h 33"/>
              <a:gd name="T12" fmla="*/ 19 w 20"/>
              <a:gd name="T13" fmla="*/ 20 h 33"/>
              <a:gd name="T14" fmla="*/ 17 w 20"/>
              <a:gd name="T15" fmla="*/ 22 h 33"/>
              <a:gd name="T16" fmla="*/ 17 w 20"/>
              <a:gd name="T17" fmla="*/ 25 h 33"/>
              <a:gd name="T18" fmla="*/ 15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8 w 20"/>
              <a:gd name="T25" fmla="*/ 33 h 33"/>
              <a:gd name="T26" fmla="*/ 6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7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6 h 33"/>
              <a:gd name="T40" fmla="*/ 4 w 20"/>
              <a:gd name="T41" fmla="*/ 13 h 33"/>
              <a:gd name="T42" fmla="*/ 6 w 20"/>
              <a:gd name="T43" fmla="*/ 11 h 33"/>
              <a:gd name="T44" fmla="*/ 6 w 20"/>
              <a:gd name="T45" fmla="*/ 9 h 33"/>
              <a:gd name="T46" fmla="*/ 9 w 20"/>
              <a:gd name="T47" fmla="*/ 7 h 33"/>
              <a:gd name="T48" fmla="*/ 11 w 20"/>
              <a:gd name="T49" fmla="*/ 5 h 33"/>
              <a:gd name="T50" fmla="*/ 15 w 20"/>
              <a:gd name="T51" fmla="*/ 3 h 33"/>
              <a:gd name="T52" fmla="*/ 17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9" y="3"/>
                </a:lnTo>
                <a:lnTo>
                  <a:pt x="19" y="5"/>
                </a:lnTo>
                <a:lnTo>
                  <a:pt x="19" y="9"/>
                </a:lnTo>
                <a:lnTo>
                  <a:pt x="19" y="13"/>
                </a:lnTo>
                <a:lnTo>
                  <a:pt x="19" y="16"/>
                </a:lnTo>
                <a:lnTo>
                  <a:pt x="19" y="20"/>
                </a:lnTo>
                <a:lnTo>
                  <a:pt x="17" y="22"/>
                </a:lnTo>
                <a:lnTo>
                  <a:pt x="17" y="25"/>
                </a:lnTo>
                <a:lnTo>
                  <a:pt x="15" y="29"/>
                </a:lnTo>
                <a:lnTo>
                  <a:pt x="13" y="31"/>
                </a:lnTo>
                <a:lnTo>
                  <a:pt x="9" y="33"/>
                </a:lnTo>
                <a:lnTo>
                  <a:pt x="8" y="33"/>
                </a:lnTo>
                <a:lnTo>
                  <a:pt x="6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3"/>
                </a:lnTo>
                <a:lnTo>
                  <a:pt x="6" y="11"/>
                </a:lnTo>
                <a:lnTo>
                  <a:pt x="6" y="9"/>
                </a:lnTo>
                <a:lnTo>
                  <a:pt x="9" y="7"/>
                </a:lnTo>
                <a:lnTo>
                  <a:pt x="11" y="5"/>
                </a:lnTo>
                <a:lnTo>
                  <a:pt x="15" y="3"/>
                </a:lnTo>
                <a:lnTo>
                  <a:pt x="17" y="2"/>
                </a:lnTo>
                <a:lnTo>
                  <a:pt x="2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11" name="Freeform 267"/>
          <p:cNvSpPr>
            <a:spLocks/>
          </p:cNvSpPr>
          <p:nvPr/>
        </p:nvSpPr>
        <p:spPr bwMode="auto">
          <a:xfrm>
            <a:off x="8102600" y="3608388"/>
            <a:ext cx="11113" cy="20637"/>
          </a:xfrm>
          <a:custGeom>
            <a:avLst/>
            <a:gdLst>
              <a:gd name="T0" fmla="*/ 13 w 13"/>
              <a:gd name="T1" fmla="*/ 0 h 26"/>
              <a:gd name="T2" fmla="*/ 11 w 13"/>
              <a:gd name="T3" fmla="*/ 2 h 26"/>
              <a:gd name="T4" fmla="*/ 11 w 13"/>
              <a:gd name="T5" fmla="*/ 4 h 26"/>
              <a:gd name="T6" fmla="*/ 11 w 13"/>
              <a:gd name="T7" fmla="*/ 7 h 26"/>
              <a:gd name="T8" fmla="*/ 11 w 13"/>
              <a:gd name="T9" fmla="*/ 11 h 26"/>
              <a:gd name="T10" fmla="*/ 11 w 13"/>
              <a:gd name="T11" fmla="*/ 13 h 26"/>
              <a:gd name="T12" fmla="*/ 11 w 13"/>
              <a:gd name="T13" fmla="*/ 15 h 26"/>
              <a:gd name="T14" fmla="*/ 9 w 13"/>
              <a:gd name="T15" fmla="*/ 17 h 26"/>
              <a:gd name="T16" fmla="*/ 9 w 13"/>
              <a:gd name="T17" fmla="*/ 20 h 26"/>
              <a:gd name="T18" fmla="*/ 7 w 13"/>
              <a:gd name="T19" fmla="*/ 22 h 26"/>
              <a:gd name="T20" fmla="*/ 7 w 13"/>
              <a:gd name="T21" fmla="*/ 24 h 26"/>
              <a:gd name="T22" fmla="*/ 6 w 13"/>
              <a:gd name="T23" fmla="*/ 24 h 26"/>
              <a:gd name="T24" fmla="*/ 4 w 13"/>
              <a:gd name="T25" fmla="*/ 26 h 26"/>
              <a:gd name="T26" fmla="*/ 2 w 13"/>
              <a:gd name="T27" fmla="*/ 26 h 26"/>
              <a:gd name="T28" fmla="*/ 0 w 13"/>
              <a:gd name="T29" fmla="*/ 24 h 26"/>
              <a:gd name="T30" fmla="*/ 0 w 13"/>
              <a:gd name="T31" fmla="*/ 22 h 26"/>
              <a:gd name="T32" fmla="*/ 0 w 13"/>
              <a:gd name="T33" fmla="*/ 22 h 26"/>
              <a:gd name="T34" fmla="*/ 0 w 13"/>
              <a:gd name="T35" fmla="*/ 18 h 26"/>
              <a:gd name="T36" fmla="*/ 0 w 13"/>
              <a:gd name="T37" fmla="*/ 17 h 26"/>
              <a:gd name="T38" fmla="*/ 2 w 13"/>
              <a:gd name="T39" fmla="*/ 13 h 26"/>
              <a:gd name="T40" fmla="*/ 2 w 13"/>
              <a:gd name="T41" fmla="*/ 11 h 26"/>
              <a:gd name="T42" fmla="*/ 4 w 13"/>
              <a:gd name="T43" fmla="*/ 9 h 26"/>
              <a:gd name="T44" fmla="*/ 4 w 13"/>
              <a:gd name="T45" fmla="*/ 7 h 26"/>
              <a:gd name="T46" fmla="*/ 6 w 13"/>
              <a:gd name="T47" fmla="*/ 5 h 26"/>
              <a:gd name="T48" fmla="*/ 7 w 13"/>
              <a:gd name="T49" fmla="*/ 4 h 26"/>
              <a:gd name="T50" fmla="*/ 9 w 13"/>
              <a:gd name="T51" fmla="*/ 4 h 26"/>
              <a:gd name="T52" fmla="*/ 11 w 13"/>
              <a:gd name="T53" fmla="*/ 2 h 26"/>
              <a:gd name="T54" fmla="*/ 13 w 13"/>
              <a:gd name="T55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6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7"/>
                </a:lnTo>
                <a:lnTo>
                  <a:pt x="11" y="11"/>
                </a:lnTo>
                <a:lnTo>
                  <a:pt x="11" y="13"/>
                </a:lnTo>
                <a:lnTo>
                  <a:pt x="11" y="15"/>
                </a:lnTo>
                <a:lnTo>
                  <a:pt x="9" y="17"/>
                </a:lnTo>
                <a:lnTo>
                  <a:pt x="9" y="20"/>
                </a:lnTo>
                <a:lnTo>
                  <a:pt x="7" y="22"/>
                </a:lnTo>
                <a:lnTo>
                  <a:pt x="7" y="24"/>
                </a:lnTo>
                <a:lnTo>
                  <a:pt x="6" y="24"/>
                </a:lnTo>
                <a:lnTo>
                  <a:pt x="4" y="26"/>
                </a:lnTo>
                <a:lnTo>
                  <a:pt x="2" y="26"/>
                </a:lnTo>
                <a:lnTo>
                  <a:pt x="0" y="24"/>
                </a:lnTo>
                <a:lnTo>
                  <a:pt x="0" y="22"/>
                </a:lnTo>
                <a:lnTo>
                  <a:pt x="0" y="22"/>
                </a:lnTo>
                <a:lnTo>
                  <a:pt x="0" y="18"/>
                </a:lnTo>
                <a:lnTo>
                  <a:pt x="0" y="17"/>
                </a:lnTo>
                <a:lnTo>
                  <a:pt x="2" y="13"/>
                </a:lnTo>
                <a:lnTo>
                  <a:pt x="2" y="11"/>
                </a:lnTo>
                <a:lnTo>
                  <a:pt x="4" y="9"/>
                </a:lnTo>
                <a:lnTo>
                  <a:pt x="4" y="7"/>
                </a:lnTo>
                <a:lnTo>
                  <a:pt x="6" y="5"/>
                </a:lnTo>
                <a:lnTo>
                  <a:pt x="7" y="4"/>
                </a:lnTo>
                <a:lnTo>
                  <a:pt x="9" y="4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12" name="Freeform 268"/>
          <p:cNvSpPr>
            <a:spLocks/>
          </p:cNvSpPr>
          <p:nvPr/>
        </p:nvSpPr>
        <p:spPr bwMode="auto">
          <a:xfrm>
            <a:off x="8102600" y="3608388"/>
            <a:ext cx="11113" cy="20637"/>
          </a:xfrm>
          <a:custGeom>
            <a:avLst/>
            <a:gdLst>
              <a:gd name="T0" fmla="*/ 13 w 13"/>
              <a:gd name="T1" fmla="*/ 0 h 26"/>
              <a:gd name="T2" fmla="*/ 11 w 13"/>
              <a:gd name="T3" fmla="*/ 2 h 26"/>
              <a:gd name="T4" fmla="*/ 11 w 13"/>
              <a:gd name="T5" fmla="*/ 4 h 26"/>
              <a:gd name="T6" fmla="*/ 11 w 13"/>
              <a:gd name="T7" fmla="*/ 7 h 26"/>
              <a:gd name="T8" fmla="*/ 11 w 13"/>
              <a:gd name="T9" fmla="*/ 11 h 26"/>
              <a:gd name="T10" fmla="*/ 11 w 13"/>
              <a:gd name="T11" fmla="*/ 13 h 26"/>
              <a:gd name="T12" fmla="*/ 11 w 13"/>
              <a:gd name="T13" fmla="*/ 15 h 26"/>
              <a:gd name="T14" fmla="*/ 9 w 13"/>
              <a:gd name="T15" fmla="*/ 17 h 26"/>
              <a:gd name="T16" fmla="*/ 9 w 13"/>
              <a:gd name="T17" fmla="*/ 20 h 26"/>
              <a:gd name="T18" fmla="*/ 7 w 13"/>
              <a:gd name="T19" fmla="*/ 22 h 26"/>
              <a:gd name="T20" fmla="*/ 7 w 13"/>
              <a:gd name="T21" fmla="*/ 24 h 26"/>
              <a:gd name="T22" fmla="*/ 6 w 13"/>
              <a:gd name="T23" fmla="*/ 24 h 26"/>
              <a:gd name="T24" fmla="*/ 4 w 13"/>
              <a:gd name="T25" fmla="*/ 26 h 26"/>
              <a:gd name="T26" fmla="*/ 2 w 13"/>
              <a:gd name="T27" fmla="*/ 26 h 26"/>
              <a:gd name="T28" fmla="*/ 0 w 13"/>
              <a:gd name="T29" fmla="*/ 24 h 26"/>
              <a:gd name="T30" fmla="*/ 0 w 13"/>
              <a:gd name="T31" fmla="*/ 22 h 26"/>
              <a:gd name="T32" fmla="*/ 0 w 13"/>
              <a:gd name="T33" fmla="*/ 22 h 26"/>
              <a:gd name="T34" fmla="*/ 0 w 13"/>
              <a:gd name="T35" fmla="*/ 18 h 26"/>
              <a:gd name="T36" fmla="*/ 0 w 13"/>
              <a:gd name="T37" fmla="*/ 17 h 26"/>
              <a:gd name="T38" fmla="*/ 2 w 13"/>
              <a:gd name="T39" fmla="*/ 13 h 26"/>
              <a:gd name="T40" fmla="*/ 2 w 13"/>
              <a:gd name="T41" fmla="*/ 11 h 26"/>
              <a:gd name="T42" fmla="*/ 4 w 13"/>
              <a:gd name="T43" fmla="*/ 9 h 26"/>
              <a:gd name="T44" fmla="*/ 4 w 13"/>
              <a:gd name="T45" fmla="*/ 7 h 26"/>
              <a:gd name="T46" fmla="*/ 6 w 13"/>
              <a:gd name="T47" fmla="*/ 5 h 26"/>
              <a:gd name="T48" fmla="*/ 7 w 13"/>
              <a:gd name="T49" fmla="*/ 4 h 26"/>
              <a:gd name="T50" fmla="*/ 9 w 13"/>
              <a:gd name="T51" fmla="*/ 4 h 26"/>
              <a:gd name="T52" fmla="*/ 11 w 13"/>
              <a:gd name="T53" fmla="*/ 2 h 26"/>
              <a:gd name="T54" fmla="*/ 13 w 13"/>
              <a:gd name="T55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6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7"/>
                </a:lnTo>
                <a:lnTo>
                  <a:pt x="11" y="11"/>
                </a:lnTo>
                <a:lnTo>
                  <a:pt x="11" y="13"/>
                </a:lnTo>
                <a:lnTo>
                  <a:pt x="11" y="15"/>
                </a:lnTo>
                <a:lnTo>
                  <a:pt x="9" y="17"/>
                </a:lnTo>
                <a:lnTo>
                  <a:pt x="9" y="20"/>
                </a:lnTo>
                <a:lnTo>
                  <a:pt x="7" y="22"/>
                </a:lnTo>
                <a:lnTo>
                  <a:pt x="7" y="24"/>
                </a:lnTo>
                <a:lnTo>
                  <a:pt x="6" y="24"/>
                </a:lnTo>
                <a:lnTo>
                  <a:pt x="4" y="26"/>
                </a:lnTo>
                <a:lnTo>
                  <a:pt x="2" y="26"/>
                </a:lnTo>
                <a:lnTo>
                  <a:pt x="0" y="24"/>
                </a:lnTo>
                <a:lnTo>
                  <a:pt x="0" y="22"/>
                </a:lnTo>
                <a:lnTo>
                  <a:pt x="0" y="22"/>
                </a:lnTo>
                <a:lnTo>
                  <a:pt x="0" y="18"/>
                </a:lnTo>
                <a:lnTo>
                  <a:pt x="0" y="17"/>
                </a:lnTo>
                <a:lnTo>
                  <a:pt x="2" y="13"/>
                </a:lnTo>
                <a:lnTo>
                  <a:pt x="2" y="11"/>
                </a:lnTo>
                <a:lnTo>
                  <a:pt x="4" y="9"/>
                </a:lnTo>
                <a:lnTo>
                  <a:pt x="4" y="7"/>
                </a:lnTo>
                <a:lnTo>
                  <a:pt x="6" y="5"/>
                </a:lnTo>
                <a:lnTo>
                  <a:pt x="7" y="4"/>
                </a:lnTo>
                <a:lnTo>
                  <a:pt x="9" y="4"/>
                </a:lnTo>
                <a:lnTo>
                  <a:pt x="11" y="2"/>
                </a:lnTo>
                <a:lnTo>
                  <a:pt x="13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13" name="Freeform 269"/>
          <p:cNvSpPr>
            <a:spLocks/>
          </p:cNvSpPr>
          <p:nvPr/>
        </p:nvSpPr>
        <p:spPr bwMode="auto">
          <a:xfrm>
            <a:off x="8102600" y="3803650"/>
            <a:ext cx="17463" cy="15875"/>
          </a:xfrm>
          <a:custGeom>
            <a:avLst/>
            <a:gdLst>
              <a:gd name="T0" fmla="*/ 18 w 18"/>
              <a:gd name="T1" fmla="*/ 0 h 21"/>
              <a:gd name="T2" fmla="*/ 16 w 18"/>
              <a:gd name="T3" fmla="*/ 2 h 21"/>
              <a:gd name="T4" fmla="*/ 16 w 18"/>
              <a:gd name="T5" fmla="*/ 4 h 21"/>
              <a:gd name="T6" fmla="*/ 15 w 18"/>
              <a:gd name="T7" fmla="*/ 6 h 21"/>
              <a:gd name="T8" fmla="*/ 15 w 18"/>
              <a:gd name="T9" fmla="*/ 10 h 21"/>
              <a:gd name="T10" fmla="*/ 15 w 18"/>
              <a:gd name="T11" fmla="*/ 11 h 21"/>
              <a:gd name="T12" fmla="*/ 13 w 18"/>
              <a:gd name="T13" fmla="*/ 13 h 21"/>
              <a:gd name="T14" fmla="*/ 11 w 18"/>
              <a:gd name="T15" fmla="*/ 15 h 21"/>
              <a:gd name="T16" fmla="*/ 11 w 18"/>
              <a:gd name="T17" fmla="*/ 17 h 21"/>
              <a:gd name="T18" fmla="*/ 9 w 18"/>
              <a:gd name="T19" fmla="*/ 19 h 21"/>
              <a:gd name="T20" fmla="*/ 7 w 18"/>
              <a:gd name="T21" fmla="*/ 21 h 21"/>
              <a:gd name="T22" fmla="*/ 5 w 18"/>
              <a:gd name="T23" fmla="*/ 21 h 21"/>
              <a:gd name="T24" fmla="*/ 4 w 18"/>
              <a:gd name="T25" fmla="*/ 21 h 21"/>
              <a:gd name="T26" fmla="*/ 2 w 18"/>
              <a:gd name="T27" fmla="*/ 19 h 21"/>
              <a:gd name="T28" fmla="*/ 0 w 18"/>
              <a:gd name="T29" fmla="*/ 17 h 21"/>
              <a:gd name="T30" fmla="*/ 0 w 18"/>
              <a:gd name="T31" fmla="*/ 15 h 21"/>
              <a:gd name="T32" fmla="*/ 0 w 18"/>
              <a:gd name="T33" fmla="*/ 15 h 21"/>
              <a:gd name="T34" fmla="*/ 0 w 18"/>
              <a:gd name="T35" fmla="*/ 11 h 21"/>
              <a:gd name="T36" fmla="*/ 2 w 18"/>
              <a:gd name="T37" fmla="*/ 10 h 21"/>
              <a:gd name="T38" fmla="*/ 2 w 18"/>
              <a:gd name="T39" fmla="*/ 8 h 21"/>
              <a:gd name="T40" fmla="*/ 4 w 18"/>
              <a:gd name="T41" fmla="*/ 6 h 21"/>
              <a:gd name="T42" fmla="*/ 5 w 18"/>
              <a:gd name="T43" fmla="*/ 4 h 21"/>
              <a:gd name="T44" fmla="*/ 7 w 18"/>
              <a:gd name="T45" fmla="*/ 4 h 21"/>
              <a:gd name="T46" fmla="*/ 9 w 18"/>
              <a:gd name="T47" fmla="*/ 2 h 21"/>
              <a:gd name="T48" fmla="*/ 11 w 18"/>
              <a:gd name="T49" fmla="*/ 2 h 21"/>
              <a:gd name="T50" fmla="*/ 13 w 18"/>
              <a:gd name="T51" fmla="*/ 2 h 21"/>
              <a:gd name="T52" fmla="*/ 15 w 18"/>
              <a:gd name="T53" fmla="*/ 0 h 21"/>
              <a:gd name="T54" fmla="*/ 18 w 18"/>
              <a:gd name="T5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21">
                <a:moveTo>
                  <a:pt x="18" y="0"/>
                </a:moveTo>
                <a:lnTo>
                  <a:pt x="16" y="2"/>
                </a:lnTo>
                <a:lnTo>
                  <a:pt x="16" y="4"/>
                </a:lnTo>
                <a:lnTo>
                  <a:pt x="15" y="6"/>
                </a:lnTo>
                <a:lnTo>
                  <a:pt x="15" y="10"/>
                </a:lnTo>
                <a:lnTo>
                  <a:pt x="15" y="11"/>
                </a:lnTo>
                <a:lnTo>
                  <a:pt x="13" y="13"/>
                </a:lnTo>
                <a:lnTo>
                  <a:pt x="11" y="15"/>
                </a:lnTo>
                <a:lnTo>
                  <a:pt x="11" y="17"/>
                </a:lnTo>
                <a:lnTo>
                  <a:pt x="9" y="19"/>
                </a:lnTo>
                <a:lnTo>
                  <a:pt x="7" y="21"/>
                </a:lnTo>
                <a:lnTo>
                  <a:pt x="5" y="21"/>
                </a:lnTo>
                <a:lnTo>
                  <a:pt x="4" y="21"/>
                </a:lnTo>
                <a:lnTo>
                  <a:pt x="2" y="19"/>
                </a:lnTo>
                <a:lnTo>
                  <a:pt x="0" y="17"/>
                </a:lnTo>
                <a:lnTo>
                  <a:pt x="0" y="15"/>
                </a:lnTo>
                <a:lnTo>
                  <a:pt x="0" y="15"/>
                </a:lnTo>
                <a:lnTo>
                  <a:pt x="0" y="11"/>
                </a:lnTo>
                <a:lnTo>
                  <a:pt x="2" y="10"/>
                </a:lnTo>
                <a:lnTo>
                  <a:pt x="2" y="8"/>
                </a:lnTo>
                <a:lnTo>
                  <a:pt x="4" y="6"/>
                </a:lnTo>
                <a:lnTo>
                  <a:pt x="5" y="4"/>
                </a:lnTo>
                <a:lnTo>
                  <a:pt x="7" y="4"/>
                </a:lnTo>
                <a:lnTo>
                  <a:pt x="9" y="2"/>
                </a:lnTo>
                <a:lnTo>
                  <a:pt x="11" y="2"/>
                </a:lnTo>
                <a:lnTo>
                  <a:pt x="13" y="2"/>
                </a:lnTo>
                <a:lnTo>
                  <a:pt x="15" y="0"/>
                </a:lnTo>
                <a:lnTo>
                  <a:pt x="18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14" name="Freeform 270"/>
          <p:cNvSpPr>
            <a:spLocks/>
          </p:cNvSpPr>
          <p:nvPr/>
        </p:nvSpPr>
        <p:spPr bwMode="auto">
          <a:xfrm>
            <a:off x="8102600" y="3803650"/>
            <a:ext cx="17463" cy="15875"/>
          </a:xfrm>
          <a:custGeom>
            <a:avLst/>
            <a:gdLst>
              <a:gd name="T0" fmla="*/ 18 w 18"/>
              <a:gd name="T1" fmla="*/ 0 h 21"/>
              <a:gd name="T2" fmla="*/ 16 w 18"/>
              <a:gd name="T3" fmla="*/ 2 h 21"/>
              <a:gd name="T4" fmla="*/ 16 w 18"/>
              <a:gd name="T5" fmla="*/ 4 h 21"/>
              <a:gd name="T6" fmla="*/ 15 w 18"/>
              <a:gd name="T7" fmla="*/ 6 h 21"/>
              <a:gd name="T8" fmla="*/ 15 w 18"/>
              <a:gd name="T9" fmla="*/ 10 h 21"/>
              <a:gd name="T10" fmla="*/ 15 w 18"/>
              <a:gd name="T11" fmla="*/ 11 h 21"/>
              <a:gd name="T12" fmla="*/ 13 w 18"/>
              <a:gd name="T13" fmla="*/ 13 h 21"/>
              <a:gd name="T14" fmla="*/ 11 w 18"/>
              <a:gd name="T15" fmla="*/ 15 h 21"/>
              <a:gd name="T16" fmla="*/ 11 w 18"/>
              <a:gd name="T17" fmla="*/ 17 h 21"/>
              <a:gd name="T18" fmla="*/ 9 w 18"/>
              <a:gd name="T19" fmla="*/ 19 h 21"/>
              <a:gd name="T20" fmla="*/ 7 w 18"/>
              <a:gd name="T21" fmla="*/ 21 h 21"/>
              <a:gd name="T22" fmla="*/ 5 w 18"/>
              <a:gd name="T23" fmla="*/ 21 h 21"/>
              <a:gd name="T24" fmla="*/ 4 w 18"/>
              <a:gd name="T25" fmla="*/ 21 h 21"/>
              <a:gd name="T26" fmla="*/ 2 w 18"/>
              <a:gd name="T27" fmla="*/ 19 h 21"/>
              <a:gd name="T28" fmla="*/ 0 w 18"/>
              <a:gd name="T29" fmla="*/ 17 h 21"/>
              <a:gd name="T30" fmla="*/ 0 w 18"/>
              <a:gd name="T31" fmla="*/ 15 h 21"/>
              <a:gd name="T32" fmla="*/ 0 w 18"/>
              <a:gd name="T33" fmla="*/ 15 h 21"/>
              <a:gd name="T34" fmla="*/ 0 w 18"/>
              <a:gd name="T35" fmla="*/ 11 h 21"/>
              <a:gd name="T36" fmla="*/ 2 w 18"/>
              <a:gd name="T37" fmla="*/ 10 h 21"/>
              <a:gd name="T38" fmla="*/ 2 w 18"/>
              <a:gd name="T39" fmla="*/ 8 h 21"/>
              <a:gd name="T40" fmla="*/ 4 w 18"/>
              <a:gd name="T41" fmla="*/ 6 h 21"/>
              <a:gd name="T42" fmla="*/ 5 w 18"/>
              <a:gd name="T43" fmla="*/ 4 h 21"/>
              <a:gd name="T44" fmla="*/ 7 w 18"/>
              <a:gd name="T45" fmla="*/ 4 h 21"/>
              <a:gd name="T46" fmla="*/ 9 w 18"/>
              <a:gd name="T47" fmla="*/ 2 h 21"/>
              <a:gd name="T48" fmla="*/ 11 w 18"/>
              <a:gd name="T49" fmla="*/ 2 h 21"/>
              <a:gd name="T50" fmla="*/ 13 w 18"/>
              <a:gd name="T51" fmla="*/ 2 h 21"/>
              <a:gd name="T52" fmla="*/ 15 w 18"/>
              <a:gd name="T53" fmla="*/ 0 h 21"/>
              <a:gd name="T54" fmla="*/ 18 w 18"/>
              <a:gd name="T5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21">
                <a:moveTo>
                  <a:pt x="18" y="0"/>
                </a:moveTo>
                <a:lnTo>
                  <a:pt x="16" y="2"/>
                </a:lnTo>
                <a:lnTo>
                  <a:pt x="16" y="4"/>
                </a:lnTo>
                <a:lnTo>
                  <a:pt x="15" y="6"/>
                </a:lnTo>
                <a:lnTo>
                  <a:pt x="15" y="10"/>
                </a:lnTo>
                <a:lnTo>
                  <a:pt x="15" y="11"/>
                </a:lnTo>
                <a:lnTo>
                  <a:pt x="13" y="13"/>
                </a:lnTo>
                <a:lnTo>
                  <a:pt x="11" y="15"/>
                </a:lnTo>
                <a:lnTo>
                  <a:pt x="11" y="17"/>
                </a:lnTo>
                <a:lnTo>
                  <a:pt x="9" y="19"/>
                </a:lnTo>
                <a:lnTo>
                  <a:pt x="7" y="21"/>
                </a:lnTo>
                <a:lnTo>
                  <a:pt x="5" y="21"/>
                </a:lnTo>
                <a:lnTo>
                  <a:pt x="4" y="21"/>
                </a:lnTo>
                <a:lnTo>
                  <a:pt x="2" y="19"/>
                </a:lnTo>
                <a:lnTo>
                  <a:pt x="0" y="17"/>
                </a:lnTo>
                <a:lnTo>
                  <a:pt x="0" y="15"/>
                </a:lnTo>
                <a:lnTo>
                  <a:pt x="0" y="15"/>
                </a:lnTo>
                <a:lnTo>
                  <a:pt x="0" y="11"/>
                </a:lnTo>
                <a:lnTo>
                  <a:pt x="2" y="10"/>
                </a:lnTo>
                <a:lnTo>
                  <a:pt x="2" y="8"/>
                </a:lnTo>
                <a:lnTo>
                  <a:pt x="4" y="6"/>
                </a:lnTo>
                <a:lnTo>
                  <a:pt x="5" y="4"/>
                </a:lnTo>
                <a:lnTo>
                  <a:pt x="7" y="4"/>
                </a:lnTo>
                <a:lnTo>
                  <a:pt x="9" y="2"/>
                </a:lnTo>
                <a:lnTo>
                  <a:pt x="11" y="2"/>
                </a:lnTo>
                <a:lnTo>
                  <a:pt x="13" y="2"/>
                </a:lnTo>
                <a:lnTo>
                  <a:pt x="15" y="0"/>
                </a:lnTo>
                <a:lnTo>
                  <a:pt x="18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15" name="Freeform 271"/>
          <p:cNvSpPr>
            <a:spLocks/>
          </p:cNvSpPr>
          <p:nvPr/>
        </p:nvSpPr>
        <p:spPr bwMode="auto">
          <a:xfrm>
            <a:off x="8089900" y="3816350"/>
            <a:ext cx="17463" cy="11113"/>
          </a:xfrm>
          <a:custGeom>
            <a:avLst/>
            <a:gdLst>
              <a:gd name="T0" fmla="*/ 0 w 22"/>
              <a:gd name="T1" fmla="*/ 0 h 13"/>
              <a:gd name="T2" fmla="*/ 2 w 22"/>
              <a:gd name="T3" fmla="*/ 2 h 13"/>
              <a:gd name="T4" fmla="*/ 4 w 22"/>
              <a:gd name="T5" fmla="*/ 2 h 13"/>
              <a:gd name="T6" fmla="*/ 4 w 22"/>
              <a:gd name="T7" fmla="*/ 4 h 13"/>
              <a:gd name="T8" fmla="*/ 8 w 22"/>
              <a:gd name="T9" fmla="*/ 5 h 13"/>
              <a:gd name="T10" fmla="*/ 8 w 22"/>
              <a:gd name="T11" fmla="*/ 7 h 13"/>
              <a:gd name="T12" fmla="*/ 10 w 22"/>
              <a:gd name="T13" fmla="*/ 9 h 13"/>
              <a:gd name="T14" fmla="*/ 11 w 22"/>
              <a:gd name="T15" fmla="*/ 9 h 13"/>
              <a:gd name="T16" fmla="*/ 13 w 22"/>
              <a:gd name="T17" fmla="*/ 11 h 13"/>
              <a:gd name="T18" fmla="*/ 15 w 22"/>
              <a:gd name="T19" fmla="*/ 11 h 13"/>
              <a:gd name="T20" fmla="*/ 17 w 22"/>
              <a:gd name="T21" fmla="*/ 13 h 13"/>
              <a:gd name="T22" fmla="*/ 19 w 22"/>
              <a:gd name="T23" fmla="*/ 13 h 13"/>
              <a:gd name="T24" fmla="*/ 21 w 22"/>
              <a:gd name="T25" fmla="*/ 11 h 13"/>
              <a:gd name="T26" fmla="*/ 21 w 22"/>
              <a:gd name="T27" fmla="*/ 11 h 13"/>
              <a:gd name="T28" fmla="*/ 22 w 22"/>
              <a:gd name="T29" fmla="*/ 9 h 13"/>
              <a:gd name="T30" fmla="*/ 22 w 22"/>
              <a:gd name="T31" fmla="*/ 7 h 13"/>
              <a:gd name="T32" fmla="*/ 21 w 22"/>
              <a:gd name="T33" fmla="*/ 7 h 13"/>
              <a:gd name="T34" fmla="*/ 19 w 22"/>
              <a:gd name="T35" fmla="*/ 4 h 13"/>
              <a:gd name="T36" fmla="*/ 17 w 22"/>
              <a:gd name="T37" fmla="*/ 4 h 13"/>
              <a:gd name="T38" fmla="*/ 15 w 22"/>
              <a:gd name="T39" fmla="*/ 2 h 13"/>
              <a:gd name="T40" fmla="*/ 13 w 22"/>
              <a:gd name="T41" fmla="*/ 2 h 13"/>
              <a:gd name="T42" fmla="*/ 11 w 22"/>
              <a:gd name="T43" fmla="*/ 0 h 13"/>
              <a:gd name="T44" fmla="*/ 10 w 22"/>
              <a:gd name="T45" fmla="*/ 0 h 13"/>
              <a:gd name="T46" fmla="*/ 8 w 22"/>
              <a:gd name="T47" fmla="*/ 0 h 13"/>
              <a:gd name="T48" fmla="*/ 6 w 22"/>
              <a:gd name="T49" fmla="*/ 0 h 13"/>
              <a:gd name="T50" fmla="*/ 4 w 22"/>
              <a:gd name="T51" fmla="*/ 0 h 13"/>
              <a:gd name="T52" fmla="*/ 2 w 22"/>
              <a:gd name="T53" fmla="*/ 0 h 13"/>
              <a:gd name="T54" fmla="*/ 0 w 22"/>
              <a:gd name="T5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2" h="13">
                <a:moveTo>
                  <a:pt x="0" y="0"/>
                </a:moveTo>
                <a:lnTo>
                  <a:pt x="2" y="2"/>
                </a:lnTo>
                <a:lnTo>
                  <a:pt x="4" y="2"/>
                </a:lnTo>
                <a:lnTo>
                  <a:pt x="4" y="4"/>
                </a:lnTo>
                <a:lnTo>
                  <a:pt x="8" y="5"/>
                </a:lnTo>
                <a:lnTo>
                  <a:pt x="8" y="7"/>
                </a:lnTo>
                <a:lnTo>
                  <a:pt x="10" y="9"/>
                </a:lnTo>
                <a:lnTo>
                  <a:pt x="11" y="9"/>
                </a:lnTo>
                <a:lnTo>
                  <a:pt x="13" y="11"/>
                </a:lnTo>
                <a:lnTo>
                  <a:pt x="15" y="11"/>
                </a:lnTo>
                <a:lnTo>
                  <a:pt x="17" y="13"/>
                </a:lnTo>
                <a:lnTo>
                  <a:pt x="19" y="13"/>
                </a:lnTo>
                <a:lnTo>
                  <a:pt x="21" y="11"/>
                </a:lnTo>
                <a:lnTo>
                  <a:pt x="21" y="11"/>
                </a:lnTo>
                <a:lnTo>
                  <a:pt x="22" y="9"/>
                </a:lnTo>
                <a:lnTo>
                  <a:pt x="22" y="7"/>
                </a:lnTo>
                <a:lnTo>
                  <a:pt x="21" y="7"/>
                </a:lnTo>
                <a:lnTo>
                  <a:pt x="19" y="4"/>
                </a:lnTo>
                <a:lnTo>
                  <a:pt x="17" y="4"/>
                </a:lnTo>
                <a:lnTo>
                  <a:pt x="15" y="2"/>
                </a:lnTo>
                <a:lnTo>
                  <a:pt x="13" y="2"/>
                </a:lnTo>
                <a:lnTo>
                  <a:pt x="11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16" name="Freeform 272"/>
          <p:cNvSpPr>
            <a:spLocks/>
          </p:cNvSpPr>
          <p:nvPr/>
        </p:nvSpPr>
        <p:spPr bwMode="auto">
          <a:xfrm>
            <a:off x="8089900" y="3816350"/>
            <a:ext cx="17463" cy="11113"/>
          </a:xfrm>
          <a:custGeom>
            <a:avLst/>
            <a:gdLst>
              <a:gd name="T0" fmla="*/ 0 w 22"/>
              <a:gd name="T1" fmla="*/ 0 h 13"/>
              <a:gd name="T2" fmla="*/ 2 w 22"/>
              <a:gd name="T3" fmla="*/ 2 h 13"/>
              <a:gd name="T4" fmla="*/ 4 w 22"/>
              <a:gd name="T5" fmla="*/ 2 h 13"/>
              <a:gd name="T6" fmla="*/ 4 w 22"/>
              <a:gd name="T7" fmla="*/ 4 h 13"/>
              <a:gd name="T8" fmla="*/ 8 w 22"/>
              <a:gd name="T9" fmla="*/ 5 h 13"/>
              <a:gd name="T10" fmla="*/ 8 w 22"/>
              <a:gd name="T11" fmla="*/ 7 h 13"/>
              <a:gd name="T12" fmla="*/ 10 w 22"/>
              <a:gd name="T13" fmla="*/ 9 h 13"/>
              <a:gd name="T14" fmla="*/ 11 w 22"/>
              <a:gd name="T15" fmla="*/ 9 h 13"/>
              <a:gd name="T16" fmla="*/ 13 w 22"/>
              <a:gd name="T17" fmla="*/ 11 h 13"/>
              <a:gd name="T18" fmla="*/ 15 w 22"/>
              <a:gd name="T19" fmla="*/ 11 h 13"/>
              <a:gd name="T20" fmla="*/ 17 w 22"/>
              <a:gd name="T21" fmla="*/ 13 h 13"/>
              <a:gd name="T22" fmla="*/ 19 w 22"/>
              <a:gd name="T23" fmla="*/ 13 h 13"/>
              <a:gd name="T24" fmla="*/ 21 w 22"/>
              <a:gd name="T25" fmla="*/ 11 h 13"/>
              <a:gd name="T26" fmla="*/ 21 w 22"/>
              <a:gd name="T27" fmla="*/ 11 h 13"/>
              <a:gd name="T28" fmla="*/ 22 w 22"/>
              <a:gd name="T29" fmla="*/ 9 h 13"/>
              <a:gd name="T30" fmla="*/ 22 w 22"/>
              <a:gd name="T31" fmla="*/ 7 h 13"/>
              <a:gd name="T32" fmla="*/ 21 w 22"/>
              <a:gd name="T33" fmla="*/ 7 h 13"/>
              <a:gd name="T34" fmla="*/ 19 w 22"/>
              <a:gd name="T35" fmla="*/ 4 h 13"/>
              <a:gd name="T36" fmla="*/ 17 w 22"/>
              <a:gd name="T37" fmla="*/ 4 h 13"/>
              <a:gd name="T38" fmla="*/ 15 w 22"/>
              <a:gd name="T39" fmla="*/ 2 h 13"/>
              <a:gd name="T40" fmla="*/ 13 w 22"/>
              <a:gd name="T41" fmla="*/ 2 h 13"/>
              <a:gd name="T42" fmla="*/ 11 w 22"/>
              <a:gd name="T43" fmla="*/ 0 h 13"/>
              <a:gd name="T44" fmla="*/ 10 w 22"/>
              <a:gd name="T45" fmla="*/ 0 h 13"/>
              <a:gd name="T46" fmla="*/ 8 w 22"/>
              <a:gd name="T47" fmla="*/ 0 h 13"/>
              <a:gd name="T48" fmla="*/ 6 w 22"/>
              <a:gd name="T49" fmla="*/ 0 h 13"/>
              <a:gd name="T50" fmla="*/ 4 w 22"/>
              <a:gd name="T51" fmla="*/ 0 h 13"/>
              <a:gd name="T52" fmla="*/ 2 w 22"/>
              <a:gd name="T53" fmla="*/ 0 h 13"/>
              <a:gd name="T54" fmla="*/ 0 w 22"/>
              <a:gd name="T5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2" h="13">
                <a:moveTo>
                  <a:pt x="0" y="0"/>
                </a:moveTo>
                <a:lnTo>
                  <a:pt x="2" y="2"/>
                </a:lnTo>
                <a:lnTo>
                  <a:pt x="4" y="2"/>
                </a:lnTo>
                <a:lnTo>
                  <a:pt x="4" y="4"/>
                </a:lnTo>
                <a:lnTo>
                  <a:pt x="8" y="5"/>
                </a:lnTo>
                <a:lnTo>
                  <a:pt x="8" y="7"/>
                </a:lnTo>
                <a:lnTo>
                  <a:pt x="10" y="9"/>
                </a:lnTo>
                <a:lnTo>
                  <a:pt x="11" y="9"/>
                </a:lnTo>
                <a:lnTo>
                  <a:pt x="13" y="11"/>
                </a:lnTo>
                <a:lnTo>
                  <a:pt x="15" y="11"/>
                </a:lnTo>
                <a:lnTo>
                  <a:pt x="17" y="13"/>
                </a:lnTo>
                <a:lnTo>
                  <a:pt x="19" y="13"/>
                </a:lnTo>
                <a:lnTo>
                  <a:pt x="21" y="11"/>
                </a:lnTo>
                <a:lnTo>
                  <a:pt x="21" y="11"/>
                </a:lnTo>
                <a:lnTo>
                  <a:pt x="22" y="9"/>
                </a:lnTo>
                <a:lnTo>
                  <a:pt x="22" y="7"/>
                </a:lnTo>
                <a:lnTo>
                  <a:pt x="21" y="7"/>
                </a:lnTo>
                <a:lnTo>
                  <a:pt x="19" y="4"/>
                </a:lnTo>
                <a:lnTo>
                  <a:pt x="17" y="4"/>
                </a:lnTo>
                <a:lnTo>
                  <a:pt x="15" y="2"/>
                </a:lnTo>
                <a:lnTo>
                  <a:pt x="13" y="2"/>
                </a:lnTo>
                <a:lnTo>
                  <a:pt x="11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17" name="Freeform 273"/>
          <p:cNvSpPr>
            <a:spLocks/>
          </p:cNvSpPr>
          <p:nvPr/>
        </p:nvSpPr>
        <p:spPr bwMode="auto">
          <a:xfrm>
            <a:off x="8102600" y="3706813"/>
            <a:ext cx="11113" cy="17462"/>
          </a:xfrm>
          <a:custGeom>
            <a:avLst/>
            <a:gdLst>
              <a:gd name="T0" fmla="*/ 13 w 13"/>
              <a:gd name="T1" fmla="*/ 0 h 20"/>
              <a:gd name="T2" fmla="*/ 11 w 13"/>
              <a:gd name="T3" fmla="*/ 2 h 20"/>
              <a:gd name="T4" fmla="*/ 11 w 13"/>
              <a:gd name="T5" fmla="*/ 4 h 20"/>
              <a:gd name="T6" fmla="*/ 13 w 13"/>
              <a:gd name="T7" fmla="*/ 5 h 20"/>
              <a:gd name="T8" fmla="*/ 11 w 13"/>
              <a:gd name="T9" fmla="*/ 9 h 20"/>
              <a:gd name="T10" fmla="*/ 11 w 13"/>
              <a:gd name="T11" fmla="*/ 9 h 20"/>
              <a:gd name="T12" fmla="*/ 11 w 13"/>
              <a:gd name="T13" fmla="*/ 13 h 20"/>
              <a:gd name="T14" fmla="*/ 11 w 13"/>
              <a:gd name="T15" fmla="*/ 15 h 20"/>
              <a:gd name="T16" fmla="*/ 11 w 13"/>
              <a:gd name="T17" fmla="*/ 17 h 20"/>
              <a:gd name="T18" fmla="*/ 9 w 13"/>
              <a:gd name="T19" fmla="*/ 17 h 20"/>
              <a:gd name="T20" fmla="*/ 7 w 13"/>
              <a:gd name="T21" fmla="*/ 18 h 20"/>
              <a:gd name="T22" fmla="*/ 7 w 13"/>
              <a:gd name="T23" fmla="*/ 20 h 20"/>
              <a:gd name="T24" fmla="*/ 5 w 13"/>
              <a:gd name="T25" fmla="*/ 20 h 20"/>
              <a:gd name="T26" fmla="*/ 4 w 13"/>
              <a:gd name="T27" fmla="*/ 20 h 20"/>
              <a:gd name="T28" fmla="*/ 2 w 13"/>
              <a:gd name="T29" fmla="*/ 18 h 20"/>
              <a:gd name="T30" fmla="*/ 0 w 13"/>
              <a:gd name="T31" fmla="*/ 17 h 20"/>
              <a:gd name="T32" fmla="*/ 0 w 13"/>
              <a:gd name="T33" fmla="*/ 17 h 20"/>
              <a:gd name="T34" fmla="*/ 0 w 13"/>
              <a:gd name="T35" fmla="*/ 13 h 20"/>
              <a:gd name="T36" fmla="*/ 0 w 13"/>
              <a:gd name="T37" fmla="*/ 11 h 20"/>
              <a:gd name="T38" fmla="*/ 0 w 13"/>
              <a:gd name="T39" fmla="*/ 9 h 20"/>
              <a:gd name="T40" fmla="*/ 2 w 13"/>
              <a:gd name="T41" fmla="*/ 7 h 20"/>
              <a:gd name="T42" fmla="*/ 2 w 13"/>
              <a:gd name="T43" fmla="*/ 5 h 20"/>
              <a:gd name="T44" fmla="*/ 4 w 13"/>
              <a:gd name="T45" fmla="*/ 5 h 20"/>
              <a:gd name="T46" fmla="*/ 5 w 13"/>
              <a:gd name="T47" fmla="*/ 4 h 20"/>
              <a:gd name="T48" fmla="*/ 7 w 13"/>
              <a:gd name="T49" fmla="*/ 4 h 20"/>
              <a:gd name="T50" fmla="*/ 9 w 13"/>
              <a:gd name="T51" fmla="*/ 2 h 20"/>
              <a:gd name="T52" fmla="*/ 11 w 13"/>
              <a:gd name="T53" fmla="*/ 2 h 20"/>
              <a:gd name="T54" fmla="*/ 13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3" y="5"/>
                </a:lnTo>
                <a:lnTo>
                  <a:pt x="11" y="9"/>
                </a:lnTo>
                <a:lnTo>
                  <a:pt x="11" y="9"/>
                </a:lnTo>
                <a:lnTo>
                  <a:pt x="11" y="13"/>
                </a:lnTo>
                <a:lnTo>
                  <a:pt x="11" y="15"/>
                </a:lnTo>
                <a:lnTo>
                  <a:pt x="11" y="17"/>
                </a:lnTo>
                <a:lnTo>
                  <a:pt x="9" y="17"/>
                </a:lnTo>
                <a:lnTo>
                  <a:pt x="7" y="18"/>
                </a:lnTo>
                <a:lnTo>
                  <a:pt x="7" y="20"/>
                </a:lnTo>
                <a:lnTo>
                  <a:pt x="5" y="20"/>
                </a:lnTo>
                <a:lnTo>
                  <a:pt x="4" y="20"/>
                </a:lnTo>
                <a:lnTo>
                  <a:pt x="2" y="18"/>
                </a:lnTo>
                <a:lnTo>
                  <a:pt x="0" y="17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2" y="7"/>
                </a:lnTo>
                <a:lnTo>
                  <a:pt x="2" y="5"/>
                </a:lnTo>
                <a:lnTo>
                  <a:pt x="4" y="5"/>
                </a:lnTo>
                <a:lnTo>
                  <a:pt x="5" y="4"/>
                </a:lnTo>
                <a:lnTo>
                  <a:pt x="7" y="4"/>
                </a:lnTo>
                <a:lnTo>
                  <a:pt x="9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18" name="Freeform 274"/>
          <p:cNvSpPr>
            <a:spLocks/>
          </p:cNvSpPr>
          <p:nvPr/>
        </p:nvSpPr>
        <p:spPr bwMode="auto">
          <a:xfrm>
            <a:off x="8102600" y="3687763"/>
            <a:ext cx="11113" cy="17462"/>
          </a:xfrm>
          <a:custGeom>
            <a:avLst/>
            <a:gdLst>
              <a:gd name="T0" fmla="*/ 13 w 13"/>
              <a:gd name="T1" fmla="*/ 0 h 22"/>
              <a:gd name="T2" fmla="*/ 11 w 13"/>
              <a:gd name="T3" fmla="*/ 2 h 22"/>
              <a:gd name="T4" fmla="*/ 11 w 13"/>
              <a:gd name="T5" fmla="*/ 4 h 22"/>
              <a:gd name="T6" fmla="*/ 11 w 13"/>
              <a:gd name="T7" fmla="*/ 8 h 22"/>
              <a:gd name="T8" fmla="*/ 11 w 13"/>
              <a:gd name="T9" fmla="*/ 9 h 22"/>
              <a:gd name="T10" fmla="*/ 11 w 13"/>
              <a:gd name="T11" fmla="*/ 11 h 22"/>
              <a:gd name="T12" fmla="*/ 11 w 13"/>
              <a:gd name="T13" fmla="*/ 13 h 22"/>
              <a:gd name="T14" fmla="*/ 11 w 13"/>
              <a:gd name="T15" fmla="*/ 15 h 22"/>
              <a:gd name="T16" fmla="*/ 11 w 13"/>
              <a:gd name="T17" fmla="*/ 17 h 22"/>
              <a:gd name="T18" fmla="*/ 9 w 13"/>
              <a:gd name="T19" fmla="*/ 19 h 22"/>
              <a:gd name="T20" fmla="*/ 7 w 13"/>
              <a:gd name="T21" fmla="*/ 20 h 22"/>
              <a:gd name="T22" fmla="*/ 7 w 13"/>
              <a:gd name="T23" fmla="*/ 22 h 22"/>
              <a:gd name="T24" fmla="*/ 5 w 13"/>
              <a:gd name="T25" fmla="*/ 22 h 22"/>
              <a:gd name="T26" fmla="*/ 4 w 13"/>
              <a:gd name="T27" fmla="*/ 22 h 22"/>
              <a:gd name="T28" fmla="*/ 2 w 13"/>
              <a:gd name="T29" fmla="*/ 20 h 22"/>
              <a:gd name="T30" fmla="*/ 0 w 13"/>
              <a:gd name="T31" fmla="*/ 19 h 22"/>
              <a:gd name="T32" fmla="*/ 0 w 13"/>
              <a:gd name="T33" fmla="*/ 17 h 22"/>
              <a:gd name="T34" fmla="*/ 0 w 13"/>
              <a:gd name="T35" fmla="*/ 15 h 22"/>
              <a:gd name="T36" fmla="*/ 0 w 13"/>
              <a:gd name="T37" fmla="*/ 13 h 22"/>
              <a:gd name="T38" fmla="*/ 0 w 13"/>
              <a:gd name="T39" fmla="*/ 11 h 22"/>
              <a:gd name="T40" fmla="*/ 2 w 13"/>
              <a:gd name="T41" fmla="*/ 9 h 22"/>
              <a:gd name="T42" fmla="*/ 2 w 13"/>
              <a:gd name="T43" fmla="*/ 8 h 22"/>
              <a:gd name="T44" fmla="*/ 4 w 13"/>
              <a:gd name="T45" fmla="*/ 6 h 22"/>
              <a:gd name="T46" fmla="*/ 5 w 13"/>
              <a:gd name="T47" fmla="*/ 4 h 22"/>
              <a:gd name="T48" fmla="*/ 7 w 13"/>
              <a:gd name="T49" fmla="*/ 4 h 22"/>
              <a:gd name="T50" fmla="*/ 9 w 13"/>
              <a:gd name="T51" fmla="*/ 2 h 22"/>
              <a:gd name="T52" fmla="*/ 11 w 13"/>
              <a:gd name="T53" fmla="*/ 2 h 22"/>
              <a:gd name="T54" fmla="*/ 13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8"/>
                </a:lnTo>
                <a:lnTo>
                  <a:pt x="11" y="9"/>
                </a:lnTo>
                <a:lnTo>
                  <a:pt x="11" y="11"/>
                </a:lnTo>
                <a:lnTo>
                  <a:pt x="11" y="13"/>
                </a:lnTo>
                <a:lnTo>
                  <a:pt x="11" y="15"/>
                </a:lnTo>
                <a:lnTo>
                  <a:pt x="11" y="17"/>
                </a:lnTo>
                <a:lnTo>
                  <a:pt x="9" y="19"/>
                </a:lnTo>
                <a:lnTo>
                  <a:pt x="7" y="20"/>
                </a:lnTo>
                <a:lnTo>
                  <a:pt x="7" y="22"/>
                </a:lnTo>
                <a:lnTo>
                  <a:pt x="5" y="22"/>
                </a:lnTo>
                <a:lnTo>
                  <a:pt x="4" y="22"/>
                </a:lnTo>
                <a:lnTo>
                  <a:pt x="2" y="20"/>
                </a:lnTo>
                <a:lnTo>
                  <a:pt x="0" y="19"/>
                </a:lnTo>
                <a:lnTo>
                  <a:pt x="0" y="17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2" y="9"/>
                </a:lnTo>
                <a:lnTo>
                  <a:pt x="2" y="8"/>
                </a:lnTo>
                <a:lnTo>
                  <a:pt x="4" y="6"/>
                </a:lnTo>
                <a:lnTo>
                  <a:pt x="5" y="4"/>
                </a:lnTo>
                <a:lnTo>
                  <a:pt x="7" y="4"/>
                </a:lnTo>
                <a:lnTo>
                  <a:pt x="9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19" name="Freeform 275"/>
          <p:cNvSpPr>
            <a:spLocks/>
          </p:cNvSpPr>
          <p:nvPr/>
        </p:nvSpPr>
        <p:spPr bwMode="auto">
          <a:xfrm>
            <a:off x="8102600" y="3667125"/>
            <a:ext cx="11113" cy="17463"/>
          </a:xfrm>
          <a:custGeom>
            <a:avLst/>
            <a:gdLst>
              <a:gd name="T0" fmla="*/ 13 w 13"/>
              <a:gd name="T1" fmla="*/ 0 h 23"/>
              <a:gd name="T2" fmla="*/ 11 w 13"/>
              <a:gd name="T3" fmla="*/ 2 h 23"/>
              <a:gd name="T4" fmla="*/ 11 w 13"/>
              <a:gd name="T5" fmla="*/ 4 h 23"/>
              <a:gd name="T6" fmla="*/ 11 w 13"/>
              <a:gd name="T7" fmla="*/ 8 h 23"/>
              <a:gd name="T8" fmla="*/ 11 w 13"/>
              <a:gd name="T9" fmla="*/ 10 h 23"/>
              <a:gd name="T10" fmla="*/ 11 w 13"/>
              <a:gd name="T11" fmla="*/ 12 h 23"/>
              <a:gd name="T12" fmla="*/ 11 w 13"/>
              <a:gd name="T13" fmla="*/ 13 h 23"/>
              <a:gd name="T14" fmla="*/ 11 w 13"/>
              <a:gd name="T15" fmla="*/ 15 h 23"/>
              <a:gd name="T16" fmla="*/ 11 w 13"/>
              <a:gd name="T17" fmla="*/ 17 h 23"/>
              <a:gd name="T18" fmla="*/ 9 w 13"/>
              <a:gd name="T19" fmla="*/ 19 h 23"/>
              <a:gd name="T20" fmla="*/ 7 w 13"/>
              <a:gd name="T21" fmla="*/ 21 h 23"/>
              <a:gd name="T22" fmla="*/ 7 w 13"/>
              <a:gd name="T23" fmla="*/ 23 h 23"/>
              <a:gd name="T24" fmla="*/ 5 w 13"/>
              <a:gd name="T25" fmla="*/ 23 h 23"/>
              <a:gd name="T26" fmla="*/ 4 w 13"/>
              <a:gd name="T27" fmla="*/ 23 h 23"/>
              <a:gd name="T28" fmla="*/ 2 w 13"/>
              <a:gd name="T29" fmla="*/ 21 h 23"/>
              <a:gd name="T30" fmla="*/ 0 w 13"/>
              <a:gd name="T31" fmla="*/ 19 h 23"/>
              <a:gd name="T32" fmla="*/ 0 w 13"/>
              <a:gd name="T33" fmla="*/ 17 h 23"/>
              <a:gd name="T34" fmla="*/ 0 w 13"/>
              <a:gd name="T35" fmla="*/ 15 h 23"/>
              <a:gd name="T36" fmla="*/ 0 w 13"/>
              <a:gd name="T37" fmla="*/ 13 h 23"/>
              <a:gd name="T38" fmla="*/ 0 w 13"/>
              <a:gd name="T39" fmla="*/ 12 h 23"/>
              <a:gd name="T40" fmla="*/ 2 w 13"/>
              <a:gd name="T41" fmla="*/ 10 h 23"/>
              <a:gd name="T42" fmla="*/ 2 w 13"/>
              <a:gd name="T43" fmla="*/ 8 h 23"/>
              <a:gd name="T44" fmla="*/ 4 w 13"/>
              <a:gd name="T45" fmla="*/ 6 h 23"/>
              <a:gd name="T46" fmla="*/ 5 w 13"/>
              <a:gd name="T47" fmla="*/ 4 h 23"/>
              <a:gd name="T48" fmla="*/ 7 w 13"/>
              <a:gd name="T49" fmla="*/ 4 h 23"/>
              <a:gd name="T50" fmla="*/ 9 w 13"/>
              <a:gd name="T51" fmla="*/ 2 h 23"/>
              <a:gd name="T52" fmla="*/ 11 w 13"/>
              <a:gd name="T53" fmla="*/ 2 h 23"/>
              <a:gd name="T54" fmla="*/ 13 w 13"/>
              <a:gd name="T55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3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8"/>
                </a:lnTo>
                <a:lnTo>
                  <a:pt x="11" y="10"/>
                </a:lnTo>
                <a:lnTo>
                  <a:pt x="11" y="12"/>
                </a:lnTo>
                <a:lnTo>
                  <a:pt x="11" y="13"/>
                </a:lnTo>
                <a:lnTo>
                  <a:pt x="11" y="15"/>
                </a:lnTo>
                <a:lnTo>
                  <a:pt x="11" y="17"/>
                </a:lnTo>
                <a:lnTo>
                  <a:pt x="9" y="19"/>
                </a:lnTo>
                <a:lnTo>
                  <a:pt x="7" y="21"/>
                </a:lnTo>
                <a:lnTo>
                  <a:pt x="7" y="23"/>
                </a:lnTo>
                <a:lnTo>
                  <a:pt x="5" y="23"/>
                </a:lnTo>
                <a:lnTo>
                  <a:pt x="4" y="23"/>
                </a:lnTo>
                <a:lnTo>
                  <a:pt x="2" y="21"/>
                </a:lnTo>
                <a:lnTo>
                  <a:pt x="0" y="19"/>
                </a:lnTo>
                <a:lnTo>
                  <a:pt x="0" y="17"/>
                </a:lnTo>
                <a:lnTo>
                  <a:pt x="0" y="15"/>
                </a:lnTo>
                <a:lnTo>
                  <a:pt x="0" y="13"/>
                </a:lnTo>
                <a:lnTo>
                  <a:pt x="0" y="12"/>
                </a:lnTo>
                <a:lnTo>
                  <a:pt x="2" y="10"/>
                </a:lnTo>
                <a:lnTo>
                  <a:pt x="2" y="8"/>
                </a:lnTo>
                <a:lnTo>
                  <a:pt x="4" y="6"/>
                </a:lnTo>
                <a:lnTo>
                  <a:pt x="5" y="4"/>
                </a:lnTo>
                <a:lnTo>
                  <a:pt x="7" y="4"/>
                </a:lnTo>
                <a:lnTo>
                  <a:pt x="9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20" name="Freeform 276"/>
          <p:cNvSpPr>
            <a:spLocks/>
          </p:cNvSpPr>
          <p:nvPr/>
        </p:nvSpPr>
        <p:spPr bwMode="auto">
          <a:xfrm>
            <a:off x="8102600" y="3616325"/>
            <a:ext cx="7938" cy="11113"/>
          </a:xfrm>
          <a:custGeom>
            <a:avLst/>
            <a:gdLst>
              <a:gd name="T0" fmla="*/ 9 w 9"/>
              <a:gd name="T1" fmla="*/ 0 h 13"/>
              <a:gd name="T2" fmla="*/ 7 w 9"/>
              <a:gd name="T3" fmla="*/ 0 h 13"/>
              <a:gd name="T4" fmla="*/ 7 w 9"/>
              <a:gd name="T5" fmla="*/ 2 h 13"/>
              <a:gd name="T6" fmla="*/ 9 w 9"/>
              <a:gd name="T7" fmla="*/ 4 h 13"/>
              <a:gd name="T8" fmla="*/ 9 w 9"/>
              <a:gd name="T9" fmla="*/ 6 h 13"/>
              <a:gd name="T10" fmla="*/ 9 w 9"/>
              <a:gd name="T11" fmla="*/ 6 h 13"/>
              <a:gd name="T12" fmla="*/ 7 w 9"/>
              <a:gd name="T13" fmla="*/ 7 h 13"/>
              <a:gd name="T14" fmla="*/ 7 w 9"/>
              <a:gd name="T15" fmla="*/ 9 h 13"/>
              <a:gd name="T16" fmla="*/ 7 w 9"/>
              <a:gd name="T17" fmla="*/ 9 h 13"/>
              <a:gd name="T18" fmla="*/ 7 w 9"/>
              <a:gd name="T19" fmla="*/ 11 h 13"/>
              <a:gd name="T20" fmla="*/ 5 w 9"/>
              <a:gd name="T21" fmla="*/ 11 h 13"/>
              <a:gd name="T22" fmla="*/ 5 w 9"/>
              <a:gd name="T23" fmla="*/ 13 h 13"/>
              <a:gd name="T24" fmla="*/ 4 w 9"/>
              <a:gd name="T25" fmla="*/ 13 h 13"/>
              <a:gd name="T26" fmla="*/ 2 w 9"/>
              <a:gd name="T27" fmla="*/ 13 h 13"/>
              <a:gd name="T28" fmla="*/ 2 w 9"/>
              <a:gd name="T29" fmla="*/ 11 h 13"/>
              <a:gd name="T30" fmla="*/ 0 w 9"/>
              <a:gd name="T31" fmla="*/ 11 h 13"/>
              <a:gd name="T32" fmla="*/ 0 w 9"/>
              <a:gd name="T33" fmla="*/ 9 h 13"/>
              <a:gd name="T34" fmla="*/ 0 w 9"/>
              <a:gd name="T35" fmla="*/ 7 h 13"/>
              <a:gd name="T36" fmla="*/ 0 w 9"/>
              <a:gd name="T37" fmla="*/ 7 h 13"/>
              <a:gd name="T38" fmla="*/ 0 w 9"/>
              <a:gd name="T39" fmla="*/ 6 h 13"/>
              <a:gd name="T40" fmla="*/ 2 w 9"/>
              <a:gd name="T41" fmla="*/ 4 h 13"/>
              <a:gd name="T42" fmla="*/ 2 w 9"/>
              <a:gd name="T43" fmla="*/ 4 h 13"/>
              <a:gd name="T44" fmla="*/ 2 w 9"/>
              <a:gd name="T45" fmla="*/ 4 h 13"/>
              <a:gd name="T46" fmla="*/ 4 w 9"/>
              <a:gd name="T47" fmla="*/ 2 h 13"/>
              <a:gd name="T48" fmla="*/ 5 w 9"/>
              <a:gd name="T49" fmla="*/ 2 h 13"/>
              <a:gd name="T50" fmla="*/ 5 w 9"/>
              <a:gd name="T51" fmla="*/ 2 h 13"/>
              <a:gd name="T52" fmla="*/ 7 w 9"/>
              <a:gd name="T53" fmla="*/ 0 h 13"/>
              <a:gd name="T54" fmla="*/ 9 w 9"/>
              <a:gd name="T5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13">
                <a:moveTo>
                  <a:pt x="9" y="0"/>
                </a:moveTo>
                <a:lnTo>
                  <a:pt x="7" y="0"/>
                </a:lnTo>
                <a:lnTo>
                  <a:pt x="7" y="2"/>
                </a:lnTo>
                <a:lnTo>
                  <a:pt x="9" y="4"/>
                </a:lnTo>
                <a:lnTo>
                  <a:pt x="9" y="6"/>
                </a:lnTo>
                <a:lnTo>
                  <a:pt x="9" y="6"/>
                </a:lnTo>
                <a:lnTo>
                  <a:pt x="7" y="7"/>
                </a:lnTo>
                <a:lnTo>
                  <a:pt x="7" y="9"/>
                </a:lnTo>
                <a:lnTo>
                  <a:pt x="7" y="9"/>
                </a:lnTo>
                <a:lnTo>
                  <a:pt x="7" y="11"/>
                </a:lnTo>
                <a:lnTo>
                  <a:pt x="5" y="11"/>
                </a:lnTo>
                <a:lnTo>
                  <a:pt x="5" y="13"/>
                </a:lnTo>
                <a:lnTo>
                  <a:pt x="4" y="13"/>
                </a:lnTo>
                <a:lnTo>
                  <a:pt x="2" y="13"/>
                </a:lnTo>
                <a:lnTo>
                  <a:pt x="2" y="11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6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21" name="Freeform 277"/>
          <p:cNvSpPr>
            <a:spLocks/>
          </p:cNvSpPr>
          <p:nvPr/>
        </p:nvSpPr>
        <p:spPr bwMode="auto">
          <a:xfrm>
            <a:off x="8102600" y="3725863"/>
            <a:ext cx="11113" cy="17462"/>
          </a:xfrm>
          <a:custGeom>
            <a:avLst/>
            <a:gdLst>
              <a:gd name="T0" fmla="*/ 13 w 13"/>
              <a:gd name="T1" fmla="*/ 0 h 22"/>
              <a:gd name="T2" fmla="*/ 11 w 13"/>
              <a:gd name="T3" fmla="*/ 2 h 22"/>
              <a:gd name="T4" fmla="*/ 11 w 13"/>
              <a:gd name="T5" fmla="*/ 4 h 22"/>
              <a:gd name="T6" fmla="*/ 11 w 13"/>
              <a:gd name="T7" fmla="*/ 7 h 22"/>
              <a:gd name="T8" fmla="*/ 11 w 13"/>
              <a:gd name="T9" fmla="*/ 9 h 22"/>
              <a:gd name="T10" fmla="*/ 11 w 13"/>
              <a:gd name="T11" fmla="*/ 11 h 22"/>
              <a:gd name="T12" fmla="*/ 11 w 13"/>
              <a:gd name="T13" fmla="*/ 13 h 22"/>
              <a:gd name="T14" fmla="*/ 11 w 13"/>
              <a:gd name="T15" fmla="*/ 15 h 22"/>
              <a:gd name="T16" fmla="*/ 11 w 13"/>
              <a:gd name="T17" fmla="*/ 16 h 22"/>
              <a:gd name="T18" fmla="*/ 9 w 13"/>
              <a:gd name="T19" fmla="*/ 18 h 22"/>
              <a:gd name="T20" fmla="*/ 7 w 13"/>
              <a:gd name="T21" fmla="*/ 20 h 22"/>
              <a:gd name="T22" fmla="*/ 7 w 13"/>
              <a:gd name="T23" fmla="*/ 22 h 22"/>
              <a:gd name="T24" fmla="*/ 5 w 13"/>
              <a:gd name="T25" fmla="*/ 22 h 22"/>
              <a:gd name="T26" fmla="*/ 4 w 13"/>
              <a:gd name="T27" fmla="*/ 22 h 22"/>
              <a:gd name="T28" fmla="*/ 2 w 13"/>
              <a:gd name="T29" fmla="*/ 20 h 22"/>
              <a:gd name="T30" fmla="*/ 0 w 13"/>
              <a:gd name="T31" fmla="*/ 18 h 22"/>
              <a:gd name="T32" fmla="*/ 0 w 13"/>
              <a:gd name="T33" fmla="*/ 16 h 22"/>
              <a:gd name="T34" fmla="*/ 0 w 13"/>
              <a:gd name="T35" fmla="*/ 15 h 22"/>
              <a:gd name="T36" fmla="*/ 0 w 13"/>
              <a:gd name="T37" fmla="*/ 13 h 22"/>
              <a:gd name="T38" fmla="*/ 0 w 13"/>
              <a:gd name="T39" fmla="*/ 11 h 22"/>
              <a:gd name="T40" fmla="*/ 2 w 13"/>
              <a:gd name="T41" fmla="*/ 9 h 22"/>
              <a:gd name="T42" fmla="*/ 2 w 13"/>
              <a:gd name="T43" fmla="*/ 7 h 22"/>
              <a:gd name="T44" fmla="*/ 4 w 13"/>
              <a:gd name="T45" fmla="*/ 5 h 22"/>
              <a:gd name="T46" fmla="*/ 5 w 13"/>
              <a:gd name="T47" fmla="*/ 4 h 22"/>
              <a:gd name="T48" fmla="*/ 7 w 13"/>
              <a:gd name="T49" fmla="*/ 4 h 22"/>
              <a:gd name="T50" fmla="*/ 9 w 13"/>
              <a:gd name="T51" fmla="*/ 2 h 22"/>
              <a:gd name="T52" fmla="*/ 11 w 13"/>
              <a:gd name="T53" fmla="*/ 2 h 22"/>
              <a:gd name="T54" fmla="*/ 13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7"/>
                </a:lnTo>
                <a:lnTo>
                  <a:pt x="11" y="9"/>
                </a:lnTo>
                <a:lnTo>
                  <a:pt x="11" y="11"/>
                </a:lnTo>
                <a:lnTo>
                  <a:pt x="11" y="13"/>
                </a:lnTo>
                <a:lnTo>
                  <a:pt x="11" y="15"/>
                </a:lnTo>
                <a:lnTo>
                  <a:pt x="11" y="16"/>
                </a:lnTo>
                <a:lnTo>
                  <a:pt x="9" y="18"/>
                </a:lnTo>
                <a:lnTo>
                  <a:pt x="7" y="20"/>
                </a:lnTo>
                <a:lnTo>
                  <a:pt x="7" y="22"/>
                </a:lnTo>
                <a:lnTo>
                  <a:pt x="5" y="22"/>
                </a:lnTo>
                <a:lnTo>
                  <a:pt x="4" y="22"/>
                </a:lnTo>
                <a:lnTo>
                  <a:pt x="2" y="20"/>
                </a:lnTo>
                <a:lnTo>
                  <a:pt x="0" y="18"/>
                </a:lnTo>
                <a:lnTo>
                  <a:pt x="0" y="16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2" y="9"/>
                </a:lnTo>
                <a:lnTo>
                  <a:pt x="2" y="7"/>
                </a:lnTo>
                <a:lnTo>
                  <a:pt x="4" y="5"/>
                </a:lnTo>
                <a:lnTo>
                  <a:pt x="5" y="4"/>
                </a:lnTo>
                <a:lnTo>
                  <a:pt x="7" y="4"/>
                </a:lnTo>
                <a:lnTo>
                  <a:pt x="9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22" name="Freeform 278"/>
          <p:cNvSpPr>
            <a:spLocks/>
          </p:cNvSpPr>
          <p:nvPr/>
        </p:nvSpPr>
        <p:spPr bwMode="auto">
          <a:xfrm>
            <a:off x="8102600" y="3746500"/>
            <a:ext cx="11113" cy="17463"/>
          </a:xfrm>
          <a:custGeom>
            <a:avLst/>
            <a:gdLst>
              <a:gd name="T0" fmla="*/ 13 w 13"/>
              <a:gd name="T1" fmla="*/ 0 h 22"/>
              <a:gd name="T2" fmla="*/ 11 w 13"/>
              <a:gd name="T3" fmla="*/ 1 h 22"/>
              <a:gd name="T4" fmla="*/ 11 w 13"/>
              <a:gd name="T5" fmla="*/ 3 h 22"/>
              <a:gd name="T6" fmla="*/ 11 w 13"/>
              <a:gd name="T7" fmla="*/ 7 h 22"/>
              <a:gd name="T8" fmla="*/ 11 w 13"/>
              <a:gd name="T9" fmla="*/ 9 h 22"/>
              <a:gd name="T10" fmla="*/ 11 w 13"/>
              <a:gd name="T11" fmla="*/ 11 h 22"/>
              <a:gd name="T12" fmla="*/ 11 w 13"/>
              <a:gd name="T13" fmla="*/ 12 h 22"/>
              <a:gd name="T14" fmla="*/ 11 w 13"/>
              <a:gd name="T15" fmla="*/ 14 h 22"/>
              <a:gd name="T16" fmla="*/ 11 w 13"/>
              <a:gd name="T17" fmla="*/ 16 h 22"/>
              <a:gd name="T18" fmla="*/ 9 w 13"/>
              <a:gd name="T19" fmla="*/ 18 h 22"/>
              <a:gd name="T20" fmla="*/ 7 w 13"/>
              <a:gd name="T21" fmla="*/ 20 h 22"/>
              <a:gd name="T22" fmla="*/ 7 w 13"/>
              <a:gd name="T23" fmla="*/ 22 h 22"/>
              <a:gd name="T24" fmla="*/ 5 w 13"/>
              <a:gd name="T25" fmla="*/ 22 h 22"/>
              <a:gd name="T26" fmla="*/ 4 w 13"/>
              <a:gd name="T27" fmla="*/ 22 h 22"/>
              <a:gd name="T28" fmla="*/ 2 w 13"/>
              <a:gd name="T29" fmla="*/ 20 h 22"/>
              <a:gd name="T30" fmla="*/ 0 w 13"/>
              <a:gd name="T31" fmla="*/ 18 h 22"/>
              <a:gd name="T32" fmla="*/ 0 w 13"/>
              <a:gd name="T33" fmla="*/ 16 h 22"/>
              <a:gd name="T34" fmla="*/ 0 w 13"/>
              <a:gd name="T35" fmla="*/ 14 h 22"/>
              <a:gd name="T36" fmla="*/ 0 w 13"/>
              <a:gd name="T37" fmla="*/ 12 h 22"/>
              <a:gd name="T38" fmla="*/ 0 w 13"/>
              <a:gd name="T39" fmla="*/ 11 h 22"/>
              <a:gd name="T40" fmla="*/ 2 w 13"/>
              <a:gd name="T41" fmla="*/ 9 h 22"/>
              <a:gd name="T42" fmla="*/ 2 w 13"/>
              <a:gd name="T43" fmla="*/ 7 h 22"/>
              <a:gd name="T44" fmla="*/ 4 w 13"/>
              <a:gd name="T45" fmla="*/ 5 h 22"/>
              <a:gd name="T46" fmla="*/ 5 w 13"/>
              <a:gd name="T47" fmla="*/ 3 h 22"/>
              <a:gd name="T48" fmla="*/ 7 w 13"/>
              <a:gd name="T49" fmla="*/ 3 h 22"/>
              <a:gd name="T50" fmla="*/ 9 w 13"/>
              <a:gd name="T51" fmla="*/ 1 h 22"/>
              <a:gd name="T52" fmla="*/ 11 w 13"/>
              <a:gd name="T53" fmla="*/ 1 h 22"/>
              <a:gd name="T54" fmla="*/ 13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13" y="0"/>
                </a:moveTo>
                <a:lnTo>
                  <a:pt x="11" y="1"/>
                </a:lnTo>
                <a:lnTo>
                  <a:pt x="11" y="3"/>
                </a:lnTo>
                <a:lnTo>
                  <a:pt x="11" y="7"/>
                </a:lnTo>
                <a:lnTo>
                  <a:pt x="11" y="9"/>
                </a:lnTo>
                <a:lnTo>
                  <a:pt x="11" y="11"/>
                </a:lnTo>
                <a:lnTo>
                  <a:pt x="11" y="12"/>
                </a:lnTo>
                <a:lnTo>
                  <a:pt x="11" y="14"/>
                </a:lnTo>
                <a:lnTo>
                  <a:pt x="11" y="16"/>
                </a:lnTo>
                <a:lnTo>
                  <a:pt x="9" y="18"/>
                </a:lnTo>
                <a:lnTo>
                  <a:pt x="7" y="20"/>
                </a:lnTo>
                <a:lnTo>
                  <a:pt x="7" y="22"/>
                </a:lnTo>
                <a:lnTo>
                  <a:pt x="5" y="22"/>
                </a:lnTo>
                <a:lnTo>
                  <a:pt x="4" y="22"/>
                </a:lnTo>
                <a:lnTo>
                  <a:pt x="2" y="20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11"/>
                </a:lnTo>
                <a:lnTo>
                  <a:pt x="2" y="9"/>
                </a:lnTo>
                <a:lnTo>
                  <a:pt x="2" y="7"/>
                </a:lnTo>
                <a:lnTo>
                  <a:pt x="4" y="5"/>
                </a:lnTo>
                <a:lnTo>
                  <a:pt x="5" y="3"/>
                </a:lnTo>
                <a:lnTo>
                  <a:pt x="7" y="3"/>
                </a:lnTo>
                <a:lnTo>
                  <a:pt x="9" y="1"/>
                </a:lnTo>
                <a:lnTo>
                  <a:pt x="11" y="1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23" name="Freeform 279"/>
          <p:cNvSpPr>
            <a:spLocks/>
          </p:cNvSpPr>
          <p:nvPr/>
        </p:nvSpPr>
        <p:spPr bwMode="auto">
          <a:xfrm>
            <a:off x="8102600" y="3770313"/>
            <a:ext cx="11113" cy="17462"/>
          </a:xfrm>
          <a:custGeom>
            <a:avLst/>
            <a:gdLst>
              <a:gd name="T0" fmla="*/ 13 w 13"/>
              <a:gd name="T1" fmla="*/ 0 h 22"/>
              <a:gd name="T2" fmla="*/ 11 w 13"/>
              <a:gd name="T3" fmla="*/ 2 h 22"/>
              <a:gd name="T4" fmla="*/ 11 w 13"/>
              <a:gd name="T5" fmla="*/ 4 h 22"/>
              <a:gd name="T6" fmla="*/ 11 w 13"/>
              <a:gd name="T7" fmla="*/ 7 h 22"/>
              <a:gd name="T8" fmla="*/ 11 w 13"/>
              <a:gd name="T9" fmla="*/ 9 h 22"/>
              <a:gd name="T10" fmla="*/ 11 w 13"/>
              <a:gd name="T11" fmla="*/ 11 h 22"/>
              <a:gd name="T12" fmla="*/ 11 w 13"/>
              <a:gd name="T13" fmla="*/ 13 h 22"/>
              <a:gd name="T14" fmla="*/ 11 w 13"/>
              <a:gd name="T15" fmla="*/ 15 h 22"/>
              <a:gd name="T16" fmla="*/ 11 w 13"/>
              <a:gd name="T17" fmla="*/ 17 h 22"/>
              <a:gd name="T18" fmla="*/ 9 w 13"/>
              <a:gd name="T19" fmla="*/ 18 h 22"/>
              <a:gd name="T20" fmla="*/ 7 w 13"/>
              <a:gd name="T21" fmla="*/ 20 h 22"/>
              <a:gd name="T22" fmla="*/ 7 w 13"/>
              <a:gd name="T23" fmla="*/ 22 h 22"/>
              <a:gd name="T24" fmla="*/ 6 w 13"/>
              <a:gd name="T25" fmla="*/ 22 h 22"/>
              <a:gd name="T26" fmla="*/ 4 w 13"/>
              <a:gd name="T27" fmla="*/ 22 h 22"/>
              <a:gd name="T28" fmla="*/ 2 w 13"/>
              <a:gd name="T29" fmla="*/ 20 h 22"/>
              <a:gd name="T30" fmla="*/ 0 w 13"/>
              <a:gd name="T31" fmla="*/ 18 h 22"/>
              <a:gd name="T32" fmla="*/ 0 w 13"/>
              <a:gd name="T33" fmla="*/ 17 h 22"/>
              <a:gd name="T34" fmla="*/ 0 w 13"/>
              <a:gd name="T35" fmla="*/ 15 h 22"/>
              <a:gd name="T36" fmla="*/ 0 w 13"/>
              <a:gd name="T37" fmla="*/ 13 h 22"/>
              <a:gd name="T38" fmla="*/ 0 w 13"/>
              <a:gd name="T39" fmla="*/ 11 h 22"/>
              <a:gd name="T40" fmla="*/ 2 w 13"/>
              <a:gd name="T41" fmla="*/ 9 h 22"/>
              <a:gd name="T42" fmla="*/ 2 w 13"/>
              <a:gd name="T43" fmla="*/ 7 h 22"/>
              <a:gd name="T44" fmla="*/ 4 w 13"/>
              <a:gd name="T45" fmla="*/ 6 h 22"/>
              <a:gd name="T46" fmla="*/ 6 w 13"/>
              <a:gd name="T47" fmla="*/ 4 h 22"/>
              <a:gd name="T48" fmla="*/ 7 w 13"/>
              <a:gd name="T49" fmla="*/ 4 h 22"/>
              <a:gd name="T50" fmla="*/ 9 w 13"/>
              <a:gd name="T51" fmla="*/ 2 h 22"/>
              <a:gd name="T52" fmla="*/ 11 w 13"/>
              <a:gd name="T53" fmla="*/ 2 h 22"/>
              <a:gd name="T54" fmla="*/ 13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7"/>
                </a:lnTo>
                <a:lnTo>
                  <a:pt x="11" y="9"/>
                </a:lnTo>
                <a:lnTo>
                  <a:pt x="11" y="11"/>
                </a:lnTo>
                <a:lnTo>
                  <a:pt x="11" y="13"/>
                </a:lnTo>
                <a:lnTo>
                  <a:pt x="11" y="15"/>
                </a:lnTo>
                <a:lnTo>
                  <a:pt x="11" y="17"/>
                </a:lnTo>
                <a:lnTo>
                  <a:pt x="9" y="18"/>
                </a:lnTo>
                <a:lnTo>
                  <a:pt x="7" y="20"/>
                </a:lnTo>
                <a:lnTo>
                  <a:pt x="7" y="22"/>
                </a:lnTo>
                <a:lnTo>
                  <a:pt x="6" y="22"/>
                </a:lnTo>
                <a:lnTo>
                  <a:pt x="4" y="22"/>
                </a:lnTo>
                <a:lnTo>
                  <a:pt x="2" y="20"/>
                </a:lnTo>
                <a:lnTo>
                  <a:pt x="0" y="18"/>
                </a:lnTo>
                <a:lnTo>
                  <a:pt x="0" y="17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2" y="9"/>
                </a:lnTo>
                <a:lnTo>
                  <a:pt x="2" y="7"/>
                </a:lnTo>
                <a:lnTo>
                  <a:pt x="4" y="6"/>
                </a:lnTo>
                <a:lnTo>
                  <a:pt x="6" y="4"/>
                </a:lnTo>
                <a:lnTo>
                  <a:pt x="7" y="4"/>
                </a:lnTo>
                <a:lnTo>
                  <a:pt x="9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24" name="Freeform 280"/>
          <p:cNvSpPr>
            <a:spLocks/>
          </p:cNvSpPr>
          <p:nvPr/>
        </p:nvSpPr>
        <p:spPr bwMode="auto">
          <a:xfrm>
            <a:off x="8102600" y="3790950"/>
            <a:ext cx="11113" cy="15875"/>
          </a:xfrm>
          <a:custGeom>
            <a:avLst/>
            <a:gdLst>
              <a:gd name="T0" fmla="*/ 13 w 13"/>
              <a:gd name="T1" fmla="*/ 0 h 20"/>
              <a:gd name="T2" fmla="*/ 11 w 13"/>
              <a:gd name="T3" fmla="*/ 2 h 20"/>
              <a:gd name="T4" fmla="*/ 11 w 13"/>
              <a:gd name="T5" fmla="*/ 3 h 20"/>
              <a:gd name="T6" fmla="*/ 11 w 13"/>
              <a:gd name="T7" fmla="*/ 5 h 20"/>
              <a:gd name="T8" fmla="*/ 11 w 13"/>
              <a:gd name="T9" fmla="*/ 7 h 20"/>
              <a:gd name="T10" fmla="*/ 11 w 13"/>
              <a:gd name="T11" fmla="*/ 9 h 20"/>
              <a:gd name="T12" fmla="*/ 11 w 13"/>
              <a:gd name="T13" fmla="*/ 13 h 20"/>
              <a:gd name="T14" fmla="*/ 11 w 13"/>
              <a:gd name="T15" fmla="*/ 14 h 20"/>
              <a:gd name="T16" fmla="*/ 11 w 13"/>
              <a:gd name="T17" fmla="*/ 14 h 20"/>
              <a:gd name="T18" fmla="*/ 9 w 13"/>
              <a:gd name="T19" fmla="*/ 16 h 20"/>
              <a:gd name="T20" fmla="*/ 7 w 13"/>
              <a:gd name="T21" fmla="*/ 18 h 20"/>
              <a:gd name="T22" fmla="*/ 7 w 13"/>
              <a:gd name="T23" fmla="*/ 20 h 20"/>
              <a:gd name="T24" fmla="*/ 6 w 13"/>
              <a:gd name="T25" fmla="*/ 20 h 20"/>
              <a:gd name="T26" fmla="*/ 4 w 13"/>
              <a:gd name="T27" fmla="*/ 20 h 20"/>
              <a:gd name="T28" fmla="*/ 2 w 13"/>
              <a:gd name="T29" fmla="*/ 18 h 20"/>
              <a:gd name="T30" fmla="*/ 0 w 13"/>
              <a:gd name="T31" fmla="*/ 16 h 20"/>
              <a:gd name="T32" fmla="*/ 0 w 13"/>
              <a:gd name="T33" fmla="*/ 16 h 20"/>
              <a:gd name="T34" fmla="*/ 0 w 13"/>
              <a:gd name="T35" fmla="*/ 13 h 20"/>
              <a:gd name="T36" fmla="*/ 0 w 13"/>
              <a:gd name="T37" fmla="*/ 11 h 20"/>
              <a:gd name="T38" fmla="*/ 0 w 13"/>
              <a:gd name="T39" fmla="*/ 9 h 20"/>
              <a:gd name="T40" fmla="*/ 2 w 13"/>
              <a:gd name="T41" fmla="*/ 7 h 20"/>
              <a:gd name="T42" fmla="*/ 2 w 13"/>
              <a:gd name="T43" fmla="*/ 5 h 20"/>
              <a:gd name="T44" fmla="*/ 4 w 13"/>
              <a:gd name="T45" fmla="*/ 5 h 20"/>
              <a:gd name="T46" fmla="*/ 6 w 13"/>
              <a:gd name="T47" fmla="*/ 3 h 20"/>
              <a:gd name="T48" fmla="*/ 7 w 13"/>
              <a:gd name="T49" fmla="*/ 3 h 20"/>
              <a:gd name="T50" fmla="*/ 9 w 13"/>
              <a:gd name="T51" fmla="*/ 2 h 20"/>
              <a:gd name="T52" fmla="*/ 11 w 13"/>
              <a:gd name="T53" fmla="*/ 2 h 20"/>
              <a:gd name="T54" fmla="*/ 13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13" y="0"/>
                </a:moveTo>
                <a:lnTo>
                  <a:pt x="11" y="2"/>
                </a:lnTo>
                <a:lnTo>
                  <a:pt x="11" y="3"/>
                </a:lnTo>
                <a:lnTo>
                  <a:pt x="11" y="5"/>
                </a:lnTo>
                <a:lnTo>
                  <a:pt x="11" y="7"/>
                </a:lnTo>
                <a:lnTo>
                  <a:pt x="11" y="9"/>
                </a:lnTo>
                <a:lnTo>
                  <a:pt x="11" y="13"/>
                </a:lnTo>
                <a:lnTo>
                  <a:pt x="11" y="14"/>
                </a:lnTo>
                <a:lnTo>
                  <a:pt x="11" y="14"/>
                </a:lnTo>
                <a:lnTo>
                  <a:pt x="9" y="16"/>
                </a:lnTo>
                <a:lnTo>
                  <a:pt x="7" y="18"/>
                </a:lnTo>
                <a:lnTo>
                  <a:pt x="7" y="20"/>
                </a:lnTo>
                <a:lnTo>
                  <a:pt x="6" y="20"/>
                </a:lnTo>
                <a:lnTo>
                  <a:pt x="4" y="20"/>
                </a:lnTo>
                <a:lnTo>
                  <a:pt x="2" y="18"/>
                </a:lnTo>
                <a:lnTo>
                  <a:pt x="0" y="16"/>
                </a:lnTo>
                <a:lnTo>
                  <a:pt x="0" y="16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2" y="7"/>
                </a:lnTo>
                <a:lnTo>
                  <a:pt x="2" y="5"/>
                </a:lnTo>
                <a:lnTo>
                  <a:pt x="4" y="5"/>
                </a:lnTo>
                <a:lnTo>
                  <a:pt x="6" y="3"/>
                </a:lnTo>
                <a:lnTo>
                  <a:pt x="7" y="3"/>
                </a:lnTo>
                <a:lnTo>
                  <a:pt x="9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25" name="Freeform 281"/>
          <p:cNvSpPr>
            <a:spLocks/>
          </p:cNvSpPr>
          <p:nvPr/>
        </p:nvSpPr>
        <p:spPr bwMode="auto">
          <a:xfrm>
            <a:off x="8091488" y="3779838"/>
            <a:ext cx="11112" cy="15875"/>
          </a:xfrm>
          <a:custGeom>
            <a:avLst/>
            <a:gdLst>
              <a:gd name="T0" fmla="*/ 0 w 13"/>
              <a:gd name="T1" fmla="*/ 0 h 20"/>
              <a:gd name="T2" fmla="*/ 0 w 13"/>
              <a:gd name="T3" fmla="*/ 2 h 20"/>
              <a:gd name="T4" fmla="*/ 0 w 13"/>
              <a:gd name="T5" fmla="*/ 4 h 20"/>
              <a:gd name="T6" fmla="*/ 0 w 13"/>
              <a:gd name="T7" fmla="*/ 6 h 20"/>
              <a:gd name="T8" fmla="*/ 0 w 13"/>
              <a:gd name="T9" fmla="*/ 7 h 20"/>
              <a:gd name="T10" fmla="*/ 0 w 13"/>
              <a:gd name="T11" fmla="*/ 9 h 20"/>
              <a:gd name="T12" fmla="*/ 0 w 13"/>
              <a:gd name="T13" fmla="*/ 13 h 20"/>
              <a:gd name="T14" fmla="*/ 0 w 13"/>
              <a:gd name="T15" fmla="*/ 15 h 20"/>
              <a:gd name="T16" fmla="*/ 2 w 13"/>
              <a:gd name="T17" fmla="*/ 15 h 20"/>
              <a:gd name="T18" fmla="*/ 2 w 13"/>
              <a:gd name="T19" fmla="*/ 17 h 20"/>
              <a:gd name="T20" fmla="*/ 4 w 13"/>
              <a:gd name="T21" fmla="*/ 18 h 20"/>
              <a:gd name="T22" fmla="*/ 6 w 13"/>
              <a:gd name="T23" fmla="*/ 20 h 20"/>
              <a:gd name="T24" fmla="*/ 8 w 13"/>
              <a:gd name="T25" fmla="*/ 20 h 20"/>
              <a:gd name="T26" fmla="*/ 9 w 13"/>
              <a:gd name="T27" fmla="*/ 20 h 20"/>
              <a:gd name="T28" fmla="*/ 11 w 13"/>
              <a:gd name="T29" fmla="*/ 18 h 20"/>
              <a:gd name="T30" fmla="*/ 11 w 13"/>
              <a:gd name="T31" fmla="*/ 17 h 20"/>
              <a:gd name="T32" fmla="*/ 13 w 13"/>
              <a:gd name="T33" fmla="*/ 17 h 20"/>
              <a:gd name="T34" fmla="*/ 13 w 13"/>
              <a:gd name="T35" fmla="*/ 13 h 20"/>
              <a:gd name="T36" fmla="*/ 11 w 13"/>
              <a:gd name="T37" fmla="*/ 11 h 20"/>
              <a:gd name="T38" fmla="*/ 11 w 13"/>
              <a:gd name="T39" fmla="*/ 9 h 20"/>
              <a:gd name="T40" fmla="*/ 11 w 13"/>
              <a:gd name="T41" fmla="*/ 7 h 20"/>
              <a:gd name="T42" fmla="*/ 9 w 13"/>
              <a:gd name="T43" fmla="*/ 6 h 20"/>
              <a:gd name="T44" fmla="*/ 8 w 13"/>
              <a:gd name="T45" fmla="*/ 6 h 20"/>
              <a:gd name="T46" fmla="*/ 6 w 13"/>
              <a:gd name="T47" fmla="*/ 4 h 20"/>
              <a:gd name="T48" fmla="*/ 4 w 13"/>
              <a:gd name="T49" fmla="*/ 4 h 20"/>
              <a:gd name="T50" fmla="*/ 2 w 13"/>
              <a:gd name="T51" fmla="*/ 2 h 20"/>
              <a:gd name="T52" fmla="*/ 2 w 13"/>
              <a:gd name="T53" fmla="*/ 2 h 20"/>
              <a:gd name="T54" fmla="*/ 0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7"/>
                </a:lnTo>
                <a:lnTo>
                  <a:pt x="0" y="9"/>
                </a:lnTo>
                <a:lnTo>
                  <a:pt x="0" y="13"/>
                </a:lnTo>
                <a:lnTo>
                  <a:pt x="0" y="15"/>
                </a:lnTo>
                <a:lnTo>
                  <a:pt x="2" y="15"/>
                </a:lnTo>
                <a:lnTo>
                  <a:pt x="2" y="17"/>
                </a:lnTo>
                <a:lnTo>
                  <a:pt x="4" y="18"/>
                </a:lnTo>
                <a:lnTo>
                  <a:pt x="6" y="20"/>
                </a:lnTo>
                <a:lnTo>
                  <a:pt x="8" y="20"/>
                </a:lnTo>
                <a:lnTo>
                  <a:pt x="9" y="20"/>
                </a:lnTo>
                <a:lnTo>
                  <a:pt x="11" y="18"/>
                </a:lnTo>
                <a:lnTo>
                  <a:pt x="11" y="17"/>
                </a:lnTo>
                <a:lnTo>
                  <a:pt x="13" y="17"/>
                </a:lnTo>
                <a:lnTo>
                  <a:pt x="13" y="13"/>
                </a:lnTo>
                <a:lnTo>
                  <a:pt x="11" y="11"/>
                </a:lnTo>
                <a:lnTo>
                  <a:pt x="11" y="9"/>
                </a:lnTo>
                <a:lnTo>
                  <a:pt x="11" y="7"/>
                </a:lnTo>
                <a:lnTo>
                  <a:pt x="9" y="6"/>
                </a:lnTo>
                <a:lnTo>
                  <a:pt x="8" y="6"/>
                </a:lnTo>
                <a:lnTo>
                  <a:pt x="6" y="4"/>
                </a:lnTo>
                <a:lnTo>
                  <a:pt x="4" y="4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26" name="Freeform 282"/>
          <p:cNvSpPr>
            <a:spLocks/>
          </p:cNvSpPr>
          <p:nvPr/>
        </p:nvSpPr>
        <p:spPr bwMode="auto">
          <a:xfrm>
            <a:off x="8094663" y="3800475"/>
            <a:ext cx="7937" cy="15875"/>
          </a:xfrm>
          <a:custGeom>
            <a:avLst/>
            <a:gdLst>
              <a:gd name="T0" fmla="*/ 0 w 13"/>
              <a:gd name="T1" fmla="*/ 0 h 20"/>
              <a:gd name="T2" fmla="*/ 0 w 13"/>
              <a:gd name="T3" fmla="*/ 1 h 20"/>
              <a:gd name="T4" fmla="*/ 0 w 13"/>
              <a:gd name="T5" fmla="*/ 3 h 20"/>
              <a:gd name="T6" fmla="*/ 0 w 13"/>
              <a:gd name="T7" fmla="*/ 5 h 20"/>
              <a:gd name="T8" fmla="*/ 0 w 13"/>
              <a:gd name="T9" fmla="*/ 7 h 20"/>
              <a:gd name="T10" fmla="*/ 0 w 13"/>
              <a:gd name="T11" fmla="*/ 9 h 20"/>
              <a:gd name="T12" fmla="*/ 0 w 13"/>
              <a:gd name="T13" fmla="*/ 13 h 20"/>
              <a:gd name="T14" fmla="*/ 0 w 13"/>
              <a:gd name="T15" fmla="*/ 14 h 20"/>
              <a:gd name="T16" fmla="*/ 2 w 13"/>
              <a:gd name="T17" fmla="*/ 14 h 20"/>
              <a:gd name="T18" fmla="*/ 2 w 13"/>
              <a:gd name="T19" fmla="*/ 16 h 20"/>
              <a:gd name="T20" fmla="*/ 4 w 13"/>
              <a:gd name="T21" fmla="*/ 18 h 20"/>
              <a:gd name="T22" fmla="*/ 6 w 13"/>
              <a:gd name="T23" fmla="*/ 20 h 20"/>
              <a:gd name="T24" fmla="*/ 7 w 13"/>
              <a:gd name="T25" fmla="*/ 20 h 20"/>
              <a:gd name="T26" fmla="*/ 9 w 13"/>
              <a:gd name="T27" fmla="*/ 20 h 20"/>
              <a:gd name="T28" fmla="*/ 11 w 13"/>
              <a:gd name="T29" fmla="*/ 18 h 20"/>
              <a:gd name="T30" fmla="*/ 11 w 13"/>
              <a:gd name="T31" fmla="*/ 16 h 20"/>
              <a:gd name="T32" fmla="*/ 13 w 13"/>
              <a:gd name="T33" fmla="*/ 16 h 20"/>
              <a:gd name="T34" fmla="*/ 13 w 13"/>
              <a:gd name="T35" fmla="*/ 13 h 20"/>
              <a:gd name="T36" fmla="*/ 11 w 13"/>
              <a:gd name="T37" fmla="*/ 11 h 20"/>
              <a:gd name="T38" fmla="*/ 11 w 13"/>
              <a:gd name="T39" fmla="*/ 9 h 20"/>
              <a:gd name="T40" fmla="*/ 11 w 13"/>
              <a:gd name="T41" fmla="*/ 7 h 20"/>
              <a:gd name="T42" fmla="*/ 9 w 13"/>
              <a:gd name="T43" fmla="*/ 5 h 20"/>
              <a:gd name="T44" fmla="*/ 7 w 13"/>
              <a:gd name="T45" fmla="*/ 5 h 20"/>
              <a:gd name="T46" fmla="*/ 6 w 13"/>
              <a:gd name="T47" fmla="*/ 3 h 20"/>
              <a:gd name="T48" fmla="*/ 4 w 13"/>
              <a:gd name="T49" fmla="*/ 3 h 20"/>
              <a:gd name="T50" fmla="*/ 2 w 13"/>
              <a:gd name="T51" fmla="*/ 1 h 20"/>
              <a:gd name="T52" fmla="*/ 2 w 13"/>
              <a:gd name="T53" fmla="*/ 1 h 20"/>
              <a:gd name="T54" fmla="*/ 0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0" y="0"/>
                </a:moveTo>
                <a:lnTo>
                  <a:pt x="0" y="1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3"/>
                </a:lnTo>
                <a:lnTo>
                  <a:pt x="0" y="14"/>
                </a:lnTo>
                <a:lnTo>
                  <a:pt x="2" y="14"/>
                </a:lnTo>
                <a:lnTo>
                  <a:pt x="2" y="16"/>
                </a:lnTo>
                <a:lnTo>
                  <a:pt x="4" y="18"/>
                </a:lnTo>
                <a:lnTo>
                  <a:pt x="6" y="20"/>
                </a:lnTo>
                <a:lnTo>
                  <a:pt x="7" y="20"/>
                </a:lnTo>
                <a:lnTo>
                  <a:pt x="9" y="20"/>
                </a:lnTo>
                <a:lnTo>
                  <a:pt x="11" y="18"/>
                </a:lnTo>
                <a:lnTo>
                  <a:pt x="11" y="16"/>
                </a:lnTo>
                <a:lnTo>
                  <a:pt x="13" y="16"/>
                </a:lnTo>
                <a:lnTo>
                  <a:pt x="13" y="13"/>
                </a:lnTo>
                <a:lnTo>
                  <a:pt x="11" y="11"/>
                </a:lnTo>
                <a:lnTo>
                  <a:pt x="11" y="9"/>
                </a:lnTo>
                <a:lnTo>
                  <a:pt x="11" y="7"/>
                </a:lnTo>
                <a:lnTo>
                  <a:pt x="9" y="5"/>
                </a:lnTo>
                <a:lnTo>
                  <a:pt x="7" y="5"/>
                </a:lnTo>
                <a:lnTo>
                  <a:pt x="6" y="3"/>
                </a:lnTo>
                <a:lnTo>
                  <a:pt x="4" y="3"/>
                </a:lnTo>
                <a:lnTo>
                  <a:pt x="2" y="1"/>
                </a:lnTo>
                <a:lnTo>
                  <a:pt x="2" y="1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27" name="Freeform 283"/>
          <p:cNvSpPr>
            <a:spLocks/>
          </p:cNvSpPr>
          <p:nvPr/>
        </p:nvSpPr>
        <p:spPr bwMode="auto">
          <a:xfrm>
            <a:off x="8094663" y="3757613"/>
            <a:ext cx="7937" cy="15875"/>
          </a:xfrm>
          <a:custGeom>
            <a:avLst/>
            <a:gdLst>
              <a:gd name="T0" fmla="*/ 0 w 13"/>
              <a:gd name="T1" fmla="*/ 0 h 21"/>
              <a:gd name="T2" fmla="*/ 0 w 13"/>
              <a:gd name="T3" fmla="*/ 2 h 21"/>
              <a:gd name="T4" fmla="*/ 0 w 13"/>
              <a:gd name="T5" fmla="*/ 4 h 21"/>
              <a:gd name="T6" fmla="*/ 0 w 13"/>
              <a:gd name="T7" fmla="*/ 6 h 21"/>
              <a:gd name="T8" fmla="*/ 0 w 13"/>
              <a:gd name="T9" fmla="*/ 8 h 21"/>
              <a:gd name="T10" fmla="*/ 0 w 13"/>
              <a:gd name="T11" fmla="*/ 10 h 21"/>
              <a:gd name="T12" fmla="*/ 0 w 13"/>
              <a:gd name="T13" fmla="*/ 13 h 21"/>
              <a:gd name="T14" fmla="*/ 0 w 13"/>
              <a:gd name="T15" fmla="*/ 15 h 21"/>
              <a:gd name="T16" fmla="*/ 2 w 13"/>
              <a:gd name="T17" fmla="*/ 15 h 21"/>
              <a:gd name="T18" fmla="*/ 2 w 13"/>
              <a:gd name="T19" fmla="*/ 17 h 21"/>
              <a:gd name="T20" fmla="*/ 4 w 13"/>
              <a:gd name="T21" fmla="*/ 19 h 21"/>
              <a:gd name="T22" fmla="*/ 6 w 13"/>
              <a:gd name="T23" fmla="*/ 21 h 21"/>
              <a:gd name="T24" fmla="*/ 7 w 13"/>
              <a:gd name="T25" fmla="*/ 21 h 21"/>
              <a:gd name="T26" fmla="*/ 9 w 13"/>
              <a:gd name="T27" fmla="*/ 21 h 21"/>
              <a:gd name="T28" fmla="*/ 11 w 13"/>
              <a:gd name="T29" fmla="*/ 19 h 21"/>
              <a:gd name="T30" fmla="*/ 11 w 13"/>
              <a:gd name="T31" fmla="*/ 17 h 21"/>
              <a:gd name="T32" fmla="*/ 13 w 13"/>
              <a:gd name="T33" fmla="*/ 17 h 21"/>
              <a:gd name="T34" fmla="*/ 13 w 13"/>
              <a:gd name="T35" fmla="*/ 13 h 21"/>
              <a:gd name="T36" fmla="*/ 11 w 13"/>
              <a:gd name="T37" fmla="*/ 12 h 21"/>
              <a:gd name="T38" fmla="*/ 11 w 13"/>
              <a:gd name="T39" fmla="*/ 10 h 21"/>
              <a:gd name="T40" fmla="*/ 11 w 13"/>
              <a:gd name="T41" fmla="*/ 8 h 21"/>
              <a:gd name="T42" fmla="*/ 9 w 13"/>
              <a:gd name="T43" fmla="*/ 6 h 21"/>
              <a:gd name="T44" fmla="*/ 7 w 13"/>
              <a:gd name="T45" fmla="*/ 6 h 21"/>
              <a:gd name="T46" fmla="*/ 6 w 13"/>
              <a:gd name="T47" fmla="*/ 4 h 21"/>
              <a:gd name="T48" fmla="*/ 4 w 13"/>
              <a:gd name="T49" fmla="*/ 4 h 21"/>
              <a:gd name="T50" fmla="*/ 2 w 13"/>
              <a:gd name="T51" fmla="*/ 2 h 21"/>
              <a:gd name="T52" fmla="*/ 2 w 13"/>
              <a:gd name="T53" fmla="*/ 2 h 21"/>
              <a:gd name="T54" fmla="*/ 0 w 13"/>
              <a:gd name="T5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1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0" y="13"/>
                </a:lnTo>
                <a:lnTo>
                  <a:pt x="0" y="15"/>
                </a:lnTo>
                <a:lnTo>
                  <a:pt x="2" y="15"/>
                </a:lnTo>
                <a:lnTo>
                  <a:pt x="2" y="17"/>
                </a:lnTo>
                <a:lnTo>
                  <a:pt x="4" y="19"/>
                </a:lnTo>
                <a:lnTo>
                  <a:pt x="6" y="21"/>
                </a:lnTo>
                <a:lnTo>
                  <a:pt x="7" y="21"/>
                </a:lnTo>
                <a:lnTo>
                  <a:pt x="9" y="21"/>
                </a:lnTo>
                <a:lnTo>
                  <a:pt x="11" y="19"/>
                </a:lnTo>
                <a:lnTo>
                  <a:pt x="11" y="17"/>
                </a:lnTo>
                <a:lnTo>
                  <a:pt x="13" y="17"/>
                </a:lnTo>
                <a:lnTo>
                  <a:pt x="13" y="13"/>
                </a:lnTo>
                <a:lnTo>
                  <a:pt x="11" y="12"/>
                </a:lnTo>
                <a:lnTo>
                  <a:pt x="11" y="10"/>
                </a:lnTo>
                <a:lnTo>
                  <a:pt x="11" y="8"/>
                </a:lnTo>
                <a:lnTo>
                  <a:pt x="9" y="6"/>
                </a:lnTo>
                <a:lnTo>
                  <a:pt x="7" y="6"/>
                </a:lnTo>
                <a:lnTo>
                  <a:pt x="6" y="4"/>
                </a:lnTo>
                <a:lnTo>
                  <a:pt x="4" y="4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28" name="Freeform 284"/>
          <p:cNvSpPr>
            <a:spLocks/>
          </p:cNvSpPr>
          <p:nvPr/>
        </p:nvSpPr>
        <p:spPr bwMode="auto">
          <a:xfrm>
            <a:off x="8094663" y="3735388"/>
            <a:ext cx="7937" cy="17462"/>
          </a:xfrm>
          <a:custGeom>
            <a:avLst/>
            <a:gdLst>
              <a:gd name="T0" fmla="*/ 0 w 13"/>
              <a:gd name="T1" fmla="*/ 0 h 22"/>
              <a:gd name="T2" fmla="*/ 0 w 13"/>
              <a:gd name="T3" fmla="*/ 2 h 22"/>
              <a:gd name="T4" fmla="*/ 0 w 13"/>
              <a:gd name="T5" fmla="*/ 4 h 22"/>
              <a:gd name="T6" fmla="*/ 0 w 13"/>
              <a:gd name="T7" fmla="*/ 7 h 22"/>
              <a:gd name="T8" fmla="*/ 0 w 13"/>
              <a:gd name="T9" fmla="*/ 9 h 22"/>
              <a:gd name="T10" fmla="*/ 0 w 13"/>
              <a:gd name="T11" fmla="*/ 11 h 22"/>
              <a:gd name="T12" fmla="*/ 0 w 13"/>
              <a:gd name="T13" fmla="*/ 13 h 22"/>
              <a:gd name="T14" fmla="*/ 0 w 13"/>
              <a:gd name="T15" fmla="*/ 15 h 22"/>
              <a:gd name="T16" fmla="*/ 2 w 13"/>
              <a:gd name="T17" fmla="*/ 16 h 22"/>
              <a:gd name="T18" fmla="*/ 2 w 13"/>
              <a:gd name="T19" fmla="*/ 18 h 22"/>
              <a:gd name="T20" fmla="*/ 4 w 13"/>
              <a:gd name="T21" fmla="*/ 20 h 22"/>
              <a:gd name="T22" fmla="*/ 6 w 13"/>
              <a:gd name="T23" fmla="*/ 22 h 22"/>
              <a:gd name="T24" fmla="*/ 7 w 13"/>
              <a:gd name="T25" fmla="*/ 22 h 22"/>
              <a:gd name="T26" fmla="*/ 9 w 13"/>
              <a:gd name="T27" fmla="*/ 22 h 22"/>
              <a:gd name="T28" fmla="*/ 11 w 13"/>
              <a:gd name="T29" fmla="*/ 20 h 22"/>
              <a:gd name="T30" fmla="*/ 11 w 13"/>
              <a:gd name="T31" fmla="*/ 18 h 22"/>
              <a:gd name="T32" fmla="*/ 13 w 13"/>
              <a:gd name="T33" fmla="*/ 16 h 22"/>
              <a:gd name="T34" fmla="*/ 13 w 13"/>
              <a:gd name="T35" fmla="*/ 15 h 22"/>
              <a:gd name="T36" fmla="*/ 11 w 13"/>
              <a:gd name="T37" fmla="*/ 13 h 22"/>
              <a:gd name="T38" fmla="*/ 11 w 13"/>
              <a:gd name="T39" fmla="*/ 11 h 22"/>
              <a:gd name="T40" fmla="*/ 11 w 13"/>
              <a:gd name="T41" fmla="*/ 9 h 22"/>
              <a:gd name="T42" fmla="*/ 9 w 13"/>
              <a:gd name="T43" fmla="*/ 7 h 22"/>
              <a:gd name="T44" fmla="*/ 7 w 13"/>
              <a:gd name="T45" fmla="*/ 5 h 22"/>
              <a:gd name="T46" fmla="*/ 6 w 13"/>
              <a:gd name="T47" fmla="*/ 4 h 22"/>
              <a:gd name="T48" fmla="*/ 4 w 13"/>
              <a:gd name="T49" fmla="*/ 4 h 22"/>
              <a:gd name="T50" fmla="*/ 2 w 13"/>
              <a:gd name="T51" fmla="*/ 2 h 22"/>
              <a:gd name="T52" fmla="*/ 2 w 13"/>
              <a:gd name="T53" fmla="*/ 2 h 22"/>
              <a:gd name="T54" fmla="*/ 0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6"/>
                </a:lnTo>
                <a:lnTo>
                  <a:pt x="2" y="18"/>
                </a:lnTo>
                <a:lnTo>
                  <a:pt x="4" y="20"/>
                </a:lnTo>
                <a:lnTo>
                  <a:pt x="6" y="22"/>
                </a:lnTo>
                <a:lnTo>
                  <a:pt x="7" y="22"/>
                </a:lnTo>
                <a:lnTo>
                  <a:pt x="9" y="22"/>
                </a:lnTo>
                <a:lnTo>
                  <a:pt x="11" y="20"/>
                </a:lnTo>
                <a:lnTo>
                  <a:pt x="11" y="18"/>
                </a:lnTo>
                <a:lnTo>
                  <a:pt x="13" y="16"/>
                </a:lnTo>
                <a:lnTo>
                  <a:pt x="13" y="15"/>
                </a:lnTo>
                <a:lnTo>
                  <a:pt x="11" y="13"/>
                </a:lnTo>
                <a:lnTo>
                  <a:pt x="11" y="11"/>
                </a:lnTo>
                <a:lnTo>
                  <a:pt x="11" y="9"/>
                </a:lnTo>
                <a:lnTo>
                  <a:pt x="9" y="7"/>
                </a:lnTo>
                <a:lnTo>
                  <a:pt x="7" y="5"/>
                </a:lnTo>
                <a:lnTo>
                  <a:pt x="6" y="4"/>
                </a:lnTo>
                <a:lnTo>
                  <a:pt x="4" y="4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29" name="Freeform 285"/>
          <p:cNvSpPr>
            <a:spLocks/>
          </p:cNvSpPr>
          <p:nvPr/>
        </p:nvSpPr>
        <p:spPr bwMode="auto">
          <a:xfrm>
            <a:off x="8094663" y="3714750"/>
            <a:ext cx="7937" cy="17463"/>
          </a:xfrm>
          <a:custGeom>
            <a:avLst/>
            <a:gdLst>
              <a:gd name="T0" fmla="*/ 0 w 13"/>
              <a:gd name="T1" fmla="*/ 0 h 22"/>
              <a:gd name="T2" fmla="*/ 0 w 13"/>
              <a:gd name="T3" fmla="*/ 2 h 22"/>
              <a:gd name="T4" fmla="*/ 0 w 13"/>
              <a:gd name="T5" fmla="*/ 4 h 22"/>
              <a:gd name="T6" fmla="*/ 0 w 13"/>
              <a:gd name="T7" fmla="*/ 8 h 22"/>
              <a:gd name="T8" fmla="*/ 0 w 13"/>
              <a:gd name="T9" fmla="*/ 9 h 22"/>
              <a:gd name="T10" fmla="*/ 0 w 13"/>
              <a:gd name="T11" fmla="*/ 11 h 22"/>
              <a:gd name="T12" fmla="*/ 0 w 13"/>
              <a:gd name="T13" fmla="*/ 13 h 22"/>
              <a:gd name="T14" fmla="*/ 0 w 13"/>
              <a:gd name="T15" fmla="*/ 15 h 22"/>
              <a:gd name="T16" fmla="*/ 2 w 13"/>
              <a:gd name="T17" fmla="*/ 17 h 22"/>
              <a:gd name="T18" fmla="*/ 2 w 13"/>
              <a:gd name="T19" fmla="*/ 19 h 22"/>
              <a:gd name="T20" fmla="*/ 4 w 13"/>
              <a:gd name="T21" fmla="*/ 20 h 22"/>
              <a:gd name="T22" fmla="*/ 6 w 13"/>
              <a:gd name="T23" fmla="*/ 22 h 22"/>
              <a:gd name="T24" fmla="*/ 7 w 13"/>
              <a:gd name="T25" fmla="*/ 22 h 22"/>
              <a:gd name="T26" fmla="*/ 9 w 13"/>
              <a:gd name="T27" fmla="*/ 22 h 22"/>
              <a:gd name="T28" fmla="*/ 11 w 13"/>
              <a:gd name="T29" fmla="*/ 20 h 22"/>
              <a:gd name="T30" fmla="*/ 11 w 13"/>
              <a:gd name="T31" fmla="*/ 19 h 22"/>
              <a:gd name="T32" fmla="*/ 13 w 13"/>
              <a:gd name="T33" fmla="*/ 17 h 22"/>
              <a:gd name="T34" fmla="*/ 13 w 13"/>
              <a:gd name="T35" fmla="*/ 15 h 22"/>
              <a:gd name="T36" fmla="*/ 11 w 13"/>
              <a:gd name="T37" fmla="*/ 13 h 22"/>
              <a:gd name="T38" fmla="*/ 11 w 13"/>
              <a:gd name="T39" fmla="*/ 11 h 22"/>
              <a:gd name="T40" fmla="*/ 11 w 13"/>
              <a:gd name="T41" fmla="*/ 9 h 22"/>
              <a:gd name="T42" fmla="*/ 9 w 13"/>
              <a:gd name="T43" fmla="*/ 8 h 22"/>
              <a:gd name="T44" fmla="*/ 7 w 13"/>
              <a:gd name="T45" fmla="*/ 6 h 22"/>
              <a:gd name="T46" fmla="*/ 6 w 13"/>
              <a:gd name="T47" fmla="*/ 4 h 22"/>
              <a:gd name="T48" fmla="*/ 4 w 13"/>
              <a:gd name="T49" fmla="*/ 4 h 22"/>
              <a:gd name="T50" fmla="*/ 2 w 13"/>
              <a:gd name="T51" fmla="*/ 2 h 22"/>
              <a:gd name="T52" fmla="*/ 2 w 13"/>
              <a:gd name="T53" fmla="*/ 2 h 22"/>
              <a:gd name="T54" fmla="*/ 0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8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  <a:lnTo>
                  <a:pt x="4" y="20"/>
                </a:lnTo>
                <a:lnTo>
                  <a:pt x="6" y="22"/>
                </a:lnTo>
                <a:lnTo>
                  <a:pt x="7" y="22"/>
                </a:lnTo>
                <a:lnTo>
                  <a:pt x="9" y="22"/>
                </a:lnTo>
                <a:lnTo>
                  <a:pt x="11" y="20"/>
                </a:lnTo>
                <a:lnTo>
                  <a:pt x="11" y="19"/>
                </a:lnTo>
                <a:lnTo>
                  <a:pt x="13" y="17"/>
                </a:lnTo>
                <a:lnTo>
                  <a:pt x="13" y="15"/>
                </a:lnTo>
                <a:lnTo>
                  <a:pt x="11" y="13"/>
                </a:lnTo>
                <a:lnTo>
                  <a:pt x="11" y="11"/>
                </a:lnTo>
                <a:lnTo>
                  <a:pt x="11" y="9"/>
                </a:lnTo>
                <a:lnTo>
                  <a:pt x="9" y="8"/>
                </a:lnTo>
                <a:lnTo>
                  <a:pt x="7" y="6"/>
                </a:lnTo>
                <a:lnTo>
                  <a:pt x="6" y="4"/>
                </a:lnTo>
                <a:lnTo>
                  <a:pt x="4" y="4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30" name="Freeform 286"/>
          <p:cNvSpPr>
            <a:spLocks/>
          </p:cNvSpPr>
          <p:nvPr/>
        </p:nvSpPr>
        <p:spPr bwMode="auto">
          <a:xfrm>
            <a:off x="8094663" y="3695700"/>
            <a:ext cx="7937" cy="17463"/>
          </a:xfrm>
          <a:custGeom>
            <a:avLst/>
            <a:gdLst>
              <a:gd name="T0" fmla="*/ 0 w 13"/>
              <a:gd name="T1" fmla="*/ 0 h 22"/>
              <a:gd name="T2" fmla="*/ 0 w 13"/>
              <a:gd name="T3" fmla="*/ 2 h 22"/>
              <a:gd name="T4" fmla="*/ 0 w 13"/>
              <a:gd name="T5" fmla="*/ 4 h 22"/>
              <a:gd name="T6" fmla="*/ 0 w 13"/>
              <a:gd name="T7" fmla="*/ 6 h 22"/>
              <a:gd name="T8" fmla="*/ 0 w 13"/>
              <a:gd name="T9" fmla="*/ 9 h 22"/>
              <a:gd name="T10" fmla="*/ 2 w 13"/>
              <a:gd name="T11" fmla="*/ 11 h 22"/>
              <a:gd name="T12" fmla="*/ 2 w 13"/>
              <a:gd name="T13" fmla="*/ 13 h 22"/>
              <a:gd name="T14" fmla="*/ 2 w 13"/>
              <a:gd name="T15" fmla="*/ 15 h 22"/>
              <a:gd name="T16" fmla="*/ 2 w 13"/>
              <a:gd name="T17" fmla="*/ 17 h 22"/>
              <a:gd name="T18" fmla="*/ 4 w 13"/>
              <a:gd name="T19" fmla="*/ 19 h 22"/>
              <a:gd name="T20" fmla="*/ 6 w 13"/>
              <a:gd name="T21" fmla="*/ 20 h 22"/>
              <a:gd name="T22" fmla="*/ 6 w 13"/>
              <a:gd name="T23" fmla="*/ 20 h 22"/>
              <a:gd name="T24" fmla="*/ 7 w 13"/>
              <a:gd name="T25" fmla="*/ 22 h 22"/>
              <a:gd name="T26" fmla="*/ 9 w 13"/>
              <a:gd name="T27" fmla="*/ 22 h 22"/>
              <a:gd name="T28" fmla="*/ 11 w 13"/>
              <a:gd name="T29" fmla="*/ 20 h 22"/>
              <a:gd name="T30" fmla="*/ 11 w 13"/>
              <a:gd name="T31" fmla="*/ 19 h 22"/>
              <a:gd name="T32" fmla="*/ 13 w 13"/>
              <a:gd name="T33" fmla="*/ 19 h 22"/>
              <a:gd name="T34" fmla="*/ 13 w 13"/>
              <a:gd name="T35" fmla="*/ 15 h 22"/>
              <a:gd name="T36" fmla="*/ 11 w 13"/>
              <a:gd name="T37" fmla="*/ 13 h 22"/>
              <a:gd name="T38" fmla="*/ 11 w 13"/>
              <a:gd name="T39" fmla="*/ 11 h 22"/>
              <a:gd name="T40" fmla="*/ 9 w 13"/>
              <a:gd name="T41" fmla="*/ 9 h 22"/>
              <a:gd name="T42" fmla="*/ 9 w 13"/>
              <a:gd name="T43" fmla="*/ 8 h 22"/>
              <a:gd name="T44" fmla="*/ 7 w 13"/>
              <a:gd name="T45" fmla="*/ 6 h 22"/>
              <a:gd name="T46" fmla="*/ 6 w 13"/>
              <a:gd name="T47" fmla="*/ 6 h 22"/>
              <a:gd name="T48" fmla="*/ 4 w 13"/>
              <a:gd name="T49" fmla="*/ 4 h 22"/>
              <a:gd name="T50" fmla="*/ 2 w 13"/>
              <a:gd name="T51" fmla="*/ 2 h 22"/>
              <a:gd name="T52" fmla="*/ 2 w 13"/>
              <a:gd name="T53" fmla="*/ 2 h 22"/>
              <a:gd name="T54" fmla="*/ 0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2" y="11"/>
                </a:lnTo>
                <a:lnTo>
                  <a:pt x="2" y="13"/>
                </a:lnTo>
                <a:lnTo>
                  <a:pt x="2" y="15"/>
                </a:lnTo>
                <a:lnTo>
                  <a:pt x="2" y="17"/>
                </a:lnTo>
                <a:lnTo>
                  <a:pt x="4" y="19"/>
                </a:lnTo>
                <a:lnTo>
                  <a:pt x="6" y="20"/>
                </a:lnTo>
                <a:lnTo>
                  <a:pt x="6" y="20"/>
                </a:lnTo>
                <a:lnTo>
                  <a:pt x="7" y="22"/>
                </a:lnTo>
                <a:lnTo>
                  <a:pt x="9" y="22"/>
                </a:lnTo>
                <a:lnTo>
                  <a:pt x="11" y="20"/>
                </a:lnTo>
                <a:lnTo>
                  <a:pt x="11" y="19"/>
                </a:lnTo>
                <a:lnTo>
                  <a:pt x="13" y="19"/>
                </a:lnTo>
                <a:lnTo>
                  <a:pt x="13" y="15"/>
                </a:lnTo>
                <a:lnTo>
                  <a:pt x="11" y="13"/>
                </a:lnTo>
                <a:lnTo>
                  <a:pt x="11" y="11"/>
                </a:lnTo>
                <a:lnTo>
                  <a:pt x="9" y="9"/>
                </a:lnTo>
                <a:lnTo>
                  <a:pt x="9" y="8"/>
                </a:lnTo>
                <a:lnTo>
                  <a:pt x="7" y="6"/>
                </a:lnTo>
                <a:lnTo>
                  <a:pt x="6" y="6"/>
                </a:lnTo>
                <a:lnTo>
                  <a:pt x="4" y="4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31" name="Freeform 287"/>
          <p:cNvSpPr>
            <a:spLocks/>
          </p:cNvSpPr>
          <p:nvPr/>
        </p:nvSpPr>
        <p:spPr bwMode="auto">
          <a:xfrm>
            <a:off x="8094663" y="3678238"/>
            <a:ext cx="7937" cy="15875"/>
          </a:xfrm>
          <a:custGeom>
            <a:avLst/>
            <a:gdLst>
              <a:gd name="T0" fmla="*/ 0 w 13"/>
              <a:gd name="T1" fmla="*/ 0 h 20"/>
              <a:gd name="T2" fmla="*/ 0 w 13"/>
              <a:gd name="T3" fmla="*/ 2 h 20"/>
              <a:gd name="T4" fmla="*/ 0 w 13"/>
              <a:gd name="T5" fmla="*/ 4 h 20"/>
              <a:gd name="T6" fmla="*/ 0 w 13"/>
              <a:gd name="T7" fmla="*/ 6 h 20"/>
              <a:gd name="T8" fmla="*/ 0 w 13"/>
              <a:gd name="T9" fmla="*/ 8 h 20"/>
              <a:gd name="T10" fmla="*/ 0 w 13"/>
              <a:gd name="T11" fmla="*/ 9 h 20"/>
              <a:gd name="T12" fmla="*/ 0 w 13"/>
              <a:gd name="T13" fmla="*/ 13 h 20"/>
              <a:gd name="T14" fmla="*/ 0 w 13"/>
              <a:gd name="T15" fmla="*/ 15 h 20"/>
              <a:gd name="T16" fmla="*/ 2 w 13"/>
              <a:gd name="T17" fmla="*/ 15 h 20"/>
              <a:gd name="T18" fmla="*/ 2 w 13"/>
              <a:gd name="T19" fmla="*/ 17 h 20"/>
              <a:gd name="T20" fmla="*/ 4 w 13"/>
              <a:gd name="T21" fmla="*/ 19 h 20"/>
              <a:gd name="T22" fmla="*/ 6 w 13"/>
              <a:gd name="T23" fmla="*/ 20 h 20"/>
              <a:gd name="T24" fmla="*/ 7 w 13"/>
              <a:gd name="T25" fmla="*/ 20 h 20"/>
              <a:gd name="T26" fmla="*/ 9 w 13"/>
              <a:gd name="T27" fmla="*/ 20 h 20"/>
              <a:gd name="T28" fmla="*/ 11 w 13"/>
              <a:gd name="T29" fmla="*/ 19 h 20"/>
              <a:gd name="T30" fmla="*/ 11 w 13"/>
              <a:gd name="T31" fmla="*/ 17 h 20"/>
              <a:gd name="T32" fmla="*/ 13 w 13"/>
              <a:gd name="T33" fmla="*/ 17 h 20"/>
              <a:gd name="T34" fmla="*/ 13 w 13"/>
              <a:gd name="T35" fmla="*/ 13 h 20"/>
              <a:gd name="T36" fmla="*/ 11 w 13"/>
              <a:gd name="T37" fmla="*/ 11 h 20"/>
              <a:gd name="T38" fmla="*/ 11 w 13"/>
              <a:gd name="T39" fmla="*/ 9 h 20"/>
              <a:gd name="T40" fmla="*/ 11 w 13"/>
              <a:gd name="T41" fmla="*/ 8 h 20"/>
              <a:gd name="T42" fmla="*/ 9 w 13"/>
              <a:gd name="T43" fmla="*/ 6 h 20"/>
              <a:gd name="T44" fmla="*/ 7 w 13"/>
              <a:gd name="T45" fmla="*/ 6 h 20"/>
              <a:gd name="T46" fmla="*/ 6 w 13"/>
              <a:gd name="T47" fmla="*/ 4 h 20"/>
              <a:gd name="T48" fmla="*/ 4 w 13"/>
              <a:gd name="T49" fmla="*/ 4 h 20"/>
              <a:gd name="T50" fmla="*/ 2 w 13"/>
              <a:gd name="T51" fmla="*/ 2 h 20"/>
              <a:gd name="T52" fmla="*/ 2 w 13"/>
              <a:gd name="T53" fmla="*/ 2 h 20"/>
              <a:gd name="T54" fmla="*/ 0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0" y="9"/>
                </a:lnTo>
                <a:lnTo>
                  <a:pt x="0" y="13"/>
                </a:lnTo>
                <a:lnTo>
                  <a:pt x="0" y="15"/>
                </a:lnTo>
                <a:lnTo>
                  <a:pt x="2" y="15"/>
                </a:lnTo>
                <a:lnTo>
                  <a:pt x="2" y="17"/>
                </a:lnTo>
                <a:lnTo>
                  <a:pt x="4" y="19"/>
                </a:lnTo>
                <a:lnTo>
                  <a:pt x="6" y="20"/>
                </a:lnTo>
                <a:lnTo>
                  <a:pt x="7" y="20"/>
                </a:lnTo>
                <a:lnTo>
                  <a:pt x="9" y="20"/>
                </a:lnTo>
                <a:lnTo>
                  <a:pt x="11" y="19"/>
                </a:lnTo>
                <a:lnTo>
                  <a:pt x="11" y="17"/>
                </a:lnTo>
                <a:lnTo>
                  <a:pt x="13" y="17"/>
                </a:lnTo>
                <a:lnTo>
                  <a:pt x="13" y="13"/>
                </a:lnTo>
                <a:lnTo>
                  <a:pt x="11" y="11"/>
                </a:lnTo>
                <a:lnTo>
                  <a:pt x="11" y="9"/>
                </a:lnTo>
                <a:lnTo>
                  <a:pt x="11" y="8"/>
                </a:lnTo>
                <a:lnTo>
                  <a:pt x="9" y="6"/>
                </a:lnTo>
                <a:lnTo>
                  <a:pt x="7" y="6"/>
                </a:lnTo>
                <a:lnTo>
                  <a:pt x="6" y="4"/>
                </a:lnTo>
                <a:lnTo>
                  <a:pt x="4" y="4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32" name="Freeform 288"/>
          <p:cNvSpPr>
            <a:spLocks/>
          </p:cNvSpPr>
          <p:nvPr/>
        </p:nvSpPr>
        <p:spPr bwMode="auto">
          <a:xfrm>
            <a:off x="8091488" y="3657600"/>
            <a:ext cx="11112" cy="15875"/>
          </a:xfrm>
          <a:custGeom>
            <a:avLst/>
            <a:gdLst>
              <a:gd name="T0" fmla="*/ 0 w 13"/>
              <a:gd name="T1" fmla="*/ 0 h 21"/>
              <a:gd name="T2" fmla="*/ 0 w 13"/>
              <a:gd name="T3" fmla="*/ 2 h 21"/>
              <a:gd name="T4" fmla="*/ 0 w 13"/>
              <a:gd name="T5" fmla="*/ 4 h 21"/>
              <a:gd name="T6" fmla="*/ 0 w 13"/>
              <a:gd name="T7" fmla="*/ 6 h 21"/>
              <a:gd name="T8" fmla="*/ 0 w 13"/>
              <a:gd name="T9" fmla="*/ 8 h 21"/>
              <a:gd name="T10" fmla="*/ 0 w 13"/>
              <a:gd name="T11" fmla="*/ 10 h 21"/>
              <a:gd name="T12" fmla="*/ 0 w 13"/>
              <a:gd name="T13" fmla="*/ 13 h 21"/>
              <a:gd name="T14" fmla="*/ 0 w 13"/>
              <a:gd name="T15" fmla="*/ 15 h 21"/>
              <a:gd name="T16" fmla="*/ 2 w 13"/>
              <a:gd name="T17" fmla="*/ 15 h 21"/>
              <a:gd name="T18" fmla="*/ 2 w 13"/>
              <a:gd name="T19" fmla="*/ 17 h 21"/>
              <a:gd name="T20" fmla="*/ 4 w 13"/>
              <a:gd name="T21" fmla="*/ 19 h 21"/>
              <a:gd name="T22" fmla="*/ 6 w 13"/>
              <a:gd name="T23" fmla="*/ 21 h 21"/>
              <a:gd name="T24" fmla="*/ 8 w 13"/>
              <a:gd name="T25" fmla="*/ 21 h 21"/>
              <a:gd name="T26" fmla="*/ 9 w 13"/>
              <a:gd name="T27" fmla="*/ 21 h 21"/>
              <a:gd name="T28" fmla="*/ 11 w 13"/>
              <a:gd name="T29" fmla="*/ 19 h 21"/>
              <a:gd name="T30" fmla="*/ 11 w 13"/>
              <a:gd name="T31" fmla="*/ 17 h 21"/>
              <a:gd name="T32" fmla="*/ 13 w 13"/>
              <a:gd name="T33" fmla="*/ 17 h 21"/>
              <a:gd name="T34" fmla="*/ 13 w 13"/>
              <a:gd name="T35" fmla="*/ 13 h 21"/>
              <a:gd name="T36" fmla="*/ 11 w 13"/>
              <a:gd name="T37" fmla="*/ 11 h 21"/>
              <a:gd name="T38" fmla="*/ 11 w 13"/>
              <a:gd name="T39" fmla="*/ 10 h 21"/>
              <a:gd name="T40" fmla="*/ 11 w 13"/>
              <a:gd name="T41" fmla="*/ 8 h 21"/>
              <a:gd name="T42" fmla="*/ 9 w 13"/>
              <a:gd name="T43" fmla="*/ 6 h 21"/>
              <a:gd name="T44" fmla="*/ 8 w 13"/>
              <a:gd name="T45" fmla="*/ 6 h 21"/>
              <a:gd name="T46" fmla="*/ 6 w 13"/>
              <a:gd name="T47" fmla="*/ 4 h 21"/>
              <a:gd name="T48" fmla="*/ 4 w 13"/>
              <a:gd name="T49" fmla="*/ 4 h 21"/>
              <a:gd name="T50" fmla="*/ 2 w 13"/>
              <a:gd name="T51" fmla="*/ 2 h 21"/>
              <a:gd name="T52" fmla="*/ 2 w 13"/>
              <a:gd name="T53" fmla="*/ 2 h 21"/>
              <a:gd name="T54" fmla="*/ 0 w 13"/>
              <a:gd name="T5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1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0" y="13"/>
                </a:lnTo>
                <a:lnTo>
                  <a:pt x="0" y="15"/>
                </a:lnTo>
                <a:lnTo>
                  <a:pt x="2" y="15"/>
                </a:lnTo>
                <a:lnTo>
                  <a:pt x="2" y="17"/>
                </a:lnTo>
                <a:lnTo>
                  <a:pt x="4" y="19"/>
                </a:lnTo>
                <a:lnTo>
                  <a:pt x="6" y="21"/>
                </a:lnTo>
                <a:lnTo>
                  <a:pt x="8" y="21"/>
                </a:lnTo>
                <a:lnTo>
                  <a:pt x="9" y="21"/>
                </a:lnTo>
                <a:lnTo>
                  <a:pt x="11" y="19"/>
                </a:lnTo>
                <a:lnTo>
                  <a:pt x="11" y="17"/>
                </a:lnTo>
                <a:lnTo>
                  <a:pt x="13" y="17"/>
                </a:lnTo>
                <a:lnTo>
                  <a:pt x="13" y="13"/>
                </a:lnTo>
                <a:lnTo>
                  <a:pt x="11" y="11"/>
                </a:lnTo>
                <a:lnTo>
                  <a:pt x="11" y="10"/>
                </a:lnTo>
                <a:lnTo>
                  <a:pt x="11" y="8"/>
                </a:lnTo>
                <a:lnTo>
                  <a:pt x="9" y="6"/>
                </a:lnTo>
                <a:lnTo>
                  <a:pt x="8" y="6"/>
                </a:lnTo>
                <a:lnTo>
                  <a:pt x="6" y="4"/>
                </a:lnTo>
                <a:lnTo>
                  <a:pt x="4" y="4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33" name="Freeform 289"/>
          <p:cNvSpPr>
            <a:spLocks/>
          </p:cNvSpPr>
          <p:nvPr/>
        </p:nvSpPr>
        <p:spPr bwMode="auto">
          <a:xfrm>
            <a:off x="8097838" y="3643313"/>
            <a:ext cx="15875" cy="26987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4 h 33"/>
              <a:gd name="T4" fmla="*/ 18 w 20"/>
              <a:gd name="T5" fmla="*/ 6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7 h 33"/>
              <a:gd name="T12" fmla="*/ 18 w 20"/>
              <a:gd name="T13" fmla="*/ 20 h 33"/>
              <a:gd name="T14" fmla="*/ 16 w 20"/>
              <a:gd name="T15" fmla="*/ 22 h 33"/>
              <a:gd name="T16" fmla="*/ 16 w 20"/>
              <a:gd name="T17" fmla="*/ 26 h 33"/>
              <a:gd name="T18" fmla="*/ 14 w 20"/>
              <a:gd name="T19" fmla="*/ 29 h 33"/>
              <a:gd name="T20" fmla="*/ 12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5 w 20"/>
              <a:gd name="T27" fmla="*/ 33 h 33"/>
              <a:gd name="T28" fmla="*/ 1 w 20"/>
              <a:gd name="T29" fmla="*/ 31 h 33"/>
              <a:gd name="T30" fmla="*/ 0 w 20"/>
              <a:gd name="T31" fmla="*/ 29 h 33"/>
              <a:gd name="T32" fmla="*/ 0 w 20"/>
              <a:gd name="T33" fmla="*/ 28 h 33"/>
              <a:gd name="T34" fmla="*/ 0 w 20"/>
              <a:gd name="T35" fmla="*/ 22 h 33"/>
              <a:gd name="T36" fmla="*/ 0 w 20"/>
              <a:gd name="T37" fmla="*/ 18 h 33"/>
              <a:gd name="T38" fmla="*/ 1 w 20"/>
              <a:gd name="T39" fmla="*/ 17 h 33"/>
              <a:gd name="T40" fmla="*/ 3 w 20"/>
              <a:gd name="T41" fmla="*/ 13 h 33"/>
              <a:gd name="T42" fmla="*/ 5 w 20"/>
              <a:gd name="T43" fmla="*/ 11 h 33"/>
              <a:gd name="T44" fmla="*/ 5 w 20"/>
              <a:gd name="T45" fmla="*/ 9 h 33"/>
              <a:gd name="T46" fmla="*/ 9 w 20"/>
              <a:gd name="T47" fmla="*/ 7 h 33"/>
              <a:gd name="T48" fmla="*/ 11 w 20"/>
              <a:gd name="T49" fmla="*/ 6 h 33"/>
              <a:gd name="T50" fmla="*/ 14 w 20"/>
              <a:gd name="T51" fmla="*/ 4 h 33"/>
              <a:gd name="T52" fmla="*/ 16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4"/>
                </a:lnTo>
                <a:lnTo>
                  <a:pt x="18" y="6"/>
                </a:lnTo>
                <a:lnTo>
                  <a:pt x="18" y="9"/>
                </a:lnTo>
                <a:lnTo>
                  <a:pt x="18" y="13"/>
                </a:lnTo>
                <a:lnTo>
                  <a:pt x="18" y="17"/>
                </a:lnTo>
                <a:lnTo>
                  <a:pt x="18" y="20"/>
                </a:lnTo>
                <a:lnTo>
                  <a:pt x="16" y="22"/>
                </a:lnTo>
                <a:lnTo>
                  <a:pt x="16" y="26"/>
                </a:lnTo>
                <a:lnTo>
                  <a:pt x="14" y="29"/>
                </a:lnTo>
                <a:lnTo>
                  <a:pt x="12" y="31"/>
                </a:lnTo>
                <a:lnTo>
                  <a:pt x="9" y="33"/>
                </a:lnTo>
                <a:lnTo>
                  <a:pt x="7" y="33"/>
                </a:lnTo>
                <a:lnTo>
                  <a:pt x="5" y="33"/>
                </a:lnTo>
                <a:lnTo>
                  <a:pt x="1" y="31"/>
                </a:lnTo>
                <a:lnTo>
                  <a:pt x="0" y="29"/>
                </a:lnTo>
                <a:lnTo>
                  <a:pt x="0" y="28"/>
                </a:lnTo>
                <a:lnTo>
                  <a:pt x="0" y="22"/>
                </a:lnTo>
                <a:lnTo>
                  <a:pt x="0" y="18"/>
                </a:lnTo>
                <a:lnTo>
                  <a:pt x="1" y="17"/>
                </a:lnTo>
                <a:lnTo>
                  <a:pt x="3" y="13"/>
                </a:lnTo>
                <a:lnTo>
                  <a:pt x="5" y="11"/>
                </a:lnTo>
                <a:lnTo>
                  <a:pt x="5" y="9"/>
                </a:lnTo>
                <a:lnTo>
                  <a:pt x="9" y="7"/>
                </a:lnTo>
                <a:lnTo>
                  <a:pt x="11" y="6"/>
                </a:lnTo>
                <a:lnTo>
                  <a:pt x="14" y="4"/>
                </a:lnTo>
                <a:lnTo>
                  <a:pt x="16" y="2"/>
                </a:lnTo>
                <a:lnTo>
                  <a:pt x="2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34" name="Freeform 290"/>
          <p:cNvSpPr>
            <a:spLocks/>
          </p:cNvSpPr>
          <p:nvPr/>
        </p:nvSpPr>
        <p:spPr bwMode="auto">
          <a:xfrm>
            <a:off x="8097838" y="3643313"/>
            <a:ext cx="15875" cy="26987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4 h 33"/>
              <a:gd name="T4" fmla="*/ 18 w 20"/>
              <a:gd name="T5" fmla="*/ 6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7 h 33"/>
              <a:gd name="T12" fmla="*/ 18 w 20"/>
              <a:gd name="T13" fmla="*/ 20 h 33"/>
              <a:gd name="T14" fmla="*/ 16 w 20"/>
              <a:gd name="T15" fmla="*/ 22 h 33"/>
              <a:gd name="T16" fmla="*/ 16 w 20"/>
              <a:gd name="T17" fmla="*/ 26 h 33"/>
              <a:gd name="T18" fmla="*/ 14 w 20"/>
              <a:gd name="T19" fmla="*/ 29 h 33"/>
              <a:gd name="T20" fmla="*/ 12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5 w 20"/>
              <a:gd name="T27" fmla="*/ 33 h 33"/>
              <a:gd name="T28" fmla="*/ 1 w 20"/>
              <a:gd name="T29" fmla="*/ 31 h 33"/>
              <a:gd name="T30" fmla="*/ 0 w 20"/>
              <a:gd name="T31" fmla="*/ 29 h 33"/>
              <a:gd name="T32" fmla="*/ 0 w 20"/>
              <a:gd name="T33" fmla="*/ 28 h 33"/>
              <a:gd name="T34" fmla="*/ 0 w 20"/>
              <a:gd name="T35" fmla="*/ 22 h 33"/>
              <a:gd name="T36" fmla="*/ 0 w 20"/>
              <a:gd name="T37" fmla="*/ 18 h 33"/>
              <a:gd name="T38" fmla="*/ 1 w 20"/>
              <a:gd name="T39" fmla="*/ 17 h 33"/>
              <a:gd name="T40" fmla="*/ 3 w 20"/>
              <a:gd name="T41" fmla="*/ 13 h 33"/>
              <a:gd name="T42" fmla="*/ 5 w 20"/>
              <a:gd name="T43" fmla="*/ 11 h 33"/>
              <a:gd name="T44" fmla="*/ 5 w 20"/>
              <a:gd name="T45" fmla="*/ 9 h 33"/>
              <a:gd name="T46" fmla="*/ 9 w 20"/>
              <a:gd name="T47" fmla="*/ 7 h 33"/>
              <a:gd name="T48" fmla="*/ 11 w 20"/>
              <a:gd name="T49" fmla="*/ 6 h 33"/>
              <a:gd name="T50" fmla="*/ 14 w 20"/>
              <a:gd name="T51" fmla="*/ 4 h 33"/>
              <a:gd name="T52" fmla="*/ 16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4"/>
                </a:lnTo>
                <a:lnTo>
                  <a:pt x="18" y="6"/>
                </a:lnTo>
                <a:lnTo>
                  <a:pt x="18" y="9"/>
                </a:lnTo>
                <a:lnTo>
                  <a:pt x="18" y="13"/>
                </a:lnTo>
                <a:lnTo>
                  <a:pt x="18" y="17"/>
                </a:lnTo>
                <a:lnTo>
                  <a:pt x="18" y="20"/>
                </a:lnTo>
                <a:lnTo>
                  <a:pt x="16" y="22"/>
                </a:lnTo>
                <a:lnTo>
                  <a:pt x="16" y="26"/>
                </a:lnTo>
                <a:lnTo>
                  <a:pt x="14" y="29"/>
                </a:lnTo>
                <a:lnTo>
                  <a:pt x="12" y="31"/>
                </a:lnTo>
                <a:lnTo>
                  <a:pt x="9" y="33"/>
                </a:lnTo>
                <a:lnTo>
                  <a:pt x="7" y="33"/>
                </a:lnTo>
                <a:lnTo>
                  <a:pt x="5" y="33"/>
                </a:lnTo>
                <a:lnTo>
                  <a:pt x="1" y="31"/>
                </a:lnTo>
                <a:lnTo>
                  <a:pt x="0" y="29"/>
                </a:lnTo>
                <a:lnTo>
                  <a:pt x="0" y="28"/>
                </a:lnTo>
                <a:lnTo>
                  <a:pt x="0" y="22"/>
                </a:lnTo>
                <a:lnTo>
                  <a:pt x="0" y="18"/>
                </a:lnTo>
                <a:lnTo>
                  <a:pt x="1" y="17"/>
                </a:lnTo>
                <a:lnTo>
                  <a:pt x="3" y="13"/>
                </a:lnTo>
                <a:lnTo>
                  <a:pt x="5" y="11"/>
                </a:lnTo>
                <a:lnTo>
                  <a:pt x="5" y="9"/>
                </a:lnTo>
                <a:lnTo>
                  <a:pt x="9" y="7"/>
                </a:lnTo>
                <a:lnTo>
                  <a:pt x="11" y="6"/>
                </a:lnTo>
                <a:lnTo>
                  <a:pt x="14" y="4"/>
                </a:lnTo>
                <a:lnTo>
                  <a:pt x="16" y="2"/>
                </a:lnTo>
                <a:lnTo>
                  <a:pt x="2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35" name="Freeform 291"/>
          <p:cNvSpPr>
            <a:spLocks/>
          </p:cNvSpPr>
          <p:nvPr/>
        </p:nvSpPr>
        <p:spPr bwMode="auto">
          <a:xfrm>
            <a:off x="8101013" y="3652838"/>
            <a:ext cx="7937" cy="15875"/>
          </a:xfrm>
          <a:custGeom>
            <a:avLst/>
            <a:gdLst>
              <a:gd name="T0" fmla="*/ 13 w 13"/>
              <a:gd name="T1" fmla="*/ 0 h 20"/>
              <a:gd name="T2" fmla="*/ 11 w 13"/>
              <a:gd name="T3" fmla="*/ 2 h 20"/>
              <a:gd name="T4" fmla="*/ 11 w 13"/>
              <a:gd name="T5" fmla="*/ 4 h 20"/>
              <a:gd name="T6" fmla="*/ 11 w 13"/>
              <a:gd name="T7" fmla="*/ 6 h 20"/>
              <a:gd name="T8" fmla="*/ 11 w 13"/>
              <a:gd name="T9" fmla="*/ 7 h 20"/>
              <a:gd name="T10" fmla="*/ 11 w 13"/>
              <a:gd name="T11" fmla="*/ 9 h 20"/>
              <a:gd name="T12" fmla="*/ 11 w 13"/>
              <a:gd name="T13" fmla="*/ 13 h 20"/>
              <a:gd name="T14" fmla="*/ 11 w 13"/>
              <a:gd name="T15" fmla="*/ 15 h 20"/>
              <a:gd name="T16" fmla="*/ 11 w 13"/>
              <a:gd name="T17" fmla="*/ 15 h 20"/>
              <a:gd name="T18" fmla="*/ 10 w 13"/>
              <a:gd name="T19" fmla="*/ 17 h 20"/>
              <a:gd name="T20" fmla="*/ 8 w 13"/>
              <a:gd name="T21" fmla="*/ 18 h 20"/>
              <a:gd name="T22" fmla="*/ 8 w 13"/>
              <a:gd name="T23" fmla="*/ 20 h 20"/>
              <a:gd name="T24" fmla="*/ 6 w 13"/>
              <a:gd name="T25" fmla="*/ 20 h 20"/>
              <a:gd name="T26" fmla="*/ 4 w 13"/>
              <a:gd name="T27" fmla="*/ 20 h 20"/>
              <a:gd name="T28" fmla="*/ 2 w 13"/>
              <a:gd name="T29" fmla="*/ 18 h 20"/>
              <a:gd name="T30" fmla="*/ 0 w 13"/>
              <a:gd name="T31" fmla="*/ 17 h 20"/>
              <a:gd name="T32" fmla="*/ 0 w 13"/>
              <a:gd name="T33" fmla="*/ 17 h 20"/>
              <a:gd name="T34" fmla="*/ 0 w 13"/>
              <a:gd name="T35" fmla="*/ 13 h 20"/>
              <a:gd name="T36" fmla="*/ 0 w 13"/>
              <a:gd name="T37" fmla="*/ 11 h 20"/>
              <a:gd name="T38" fmla="*/ 0 w 13"/>
              <a:gd name="T39" fmla="*/ 9 h 20"/>
              <a:gd name="T40" fmla="*/ 2 w 13"/>
              <a:gd name="T41" fmla="*/ 7 h 20"/>
              <a:gd name="T42" fmla="*/ 2 w 13"/>
              <a:gd name="T43" fmla="*/ 6 h 20"/>
              <a:gd name="T44" fmla="*/ 4 w 13"/>
              <a:gd name="T45" fmla="*/ 6 h 20"/>
              <a:gd name="T46" fmla="*/ 6 w 13"/>
              <a:gd name="T47" fmla="*/ 4 h 20"/>
              <a:gd name="T48" fmla="*/ 8 w 13"/>
              <a:gd name="T49" fmla="*/ 4 h 20"/>
              <a:gd name="T50" fmla="*/ 10 w 13"/>
              <a:gd name="T51" fmla="*/ 2 h 20"/>
              <a:gd name="T52" fmla="*/ 11 w 13"/>
              <a:gd name="T53" fmla="*/ 2 h 20"/>
              <a:gd name="T54" fmla="*/ 13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6"/>
                </a:lnTo>
                <a:lnTo>
                  <a:pt x="11" y="7"/>
                </a:lnTo>
                <a:lnTo>
                  <a:pt x="11" y="9"/>
                </a:lnTo>
                <a:lnTo>
                  <a:pt x="11" y="13"/>
                </a:lnTo>
                <a:lnTo>
                  <a:pt x="11" y="15"/>
                </a:lnTo>
                <a:lnTo>
                  <a:pt x="11" y="15"/>
                </a:lnTo>
                <a:lnTo>
                  <a:pt x="10" y="17"/>
                </a:lnTo>
                <a:lnTo>
                  <a:pt x="8" y="18"/>
                </a:lnTo>
                <a:lnTo>
                  <a:pt x="8" y="20"/>
                </a:lnTo>
                <a:lnTo>
                  <a:pt x="6" y="20"/>
                </a:lnTo>
                <a:lnTo>
                  <a:pt x="4" y="20"/>
                </a:lnTo>
                <a:lnTo>
                  <a:pt x="2" y="18"/>
                </a:lnTo>
                <a:lnTo>
                  <a:pt x="0" y="17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2" y="7"/>
                </a:lnTo>
                <a:lnTo>
                  <a:pt x="2" y="6"/>
                </a:lnTo>
                <a:lnTo>
                  <a:pt x="4" y="6"/>
                </a:lnTo>
                <a:lnTo>
                  <a:pt x="6" y="4"/>
                </a:lnTo>
                <a:lnTo>
                  <a:pt x="8" y="4"/>
                </a:lnTo>
                <a:lnTo>
                  <a:pt x="10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36" name="Freeform 292"/>
          <p:cNvSpPr>
            <a:spLocks/>
          </p:cNvSpPr>
          <p:nvPr/>
        </p:nvSpPr>
        <p:spPr bwMode="auto">
          <a:xfrm>
            <a:off x="8089900" y="3638550"/>
            <a:ext cx="12700" cy="15875"/>
          </a:xfrm>
          <a:custGeom>
            <a:avLst/>
            <a:gdLst>
              <a:gd name="T0" fmla="*/ 0 w 15"/>
              <a:gd name="T1" fmla="*/ 0 h 20"/>
              <a:gd name="T2" fmla="*/ 0 w 15"/>
              <a:gd name="T3" fmla="*/ 1 h 20"/>
              <a:gd name="T4" fmla="*/ 0 w 15"/>
              <a:gd name="T5" fmla="*/ 3 h 20"/>
              <a:gd name="T6" fmla="*/ 0 w 15"/>
              <a:gd name="T7" fmla="*/ 5 h 20"/>
              <a:gd name="T8" fmla="*/ 0 w 15"/>
              <a:gd name="T9" fmla="*/ 7 h 20"/>
              <a:gd name="T10" fmla="*/ 0 w 15"/>
              <a:gd name="T11" fmla="*/ 9 h 20"/>
              <a:gd name="T12" fmla="*/ 0 w 15"/>
              <a:gd name="T13" fmla="*/ 12 h 20"/>
              <a:gd name="T14" fmla="*/ 0 w 15"/>
              <a:gd name="T15" fmla="*/ 14 h 20"/>
              <a:gd name="T16" fmla="*/ 2 w 15"/>
              <a:gd name="T17" fmla="*/ 14 h 20"/>
              <a:gd name="T18" fmla="*/ 4 w 15"/>
              <a:gd name="T19" fmla="*/ 16 h 20"/>
              <a:gd name="T20" fmla="*/ 4 w 15"/>
              <a:gd name="T21" fmla="*/ 18 h 20"/>
              <a:gd name="T22" fmla="*/ 6 w 15"/>
              <a:gd name="T23" fmla="*/ 20 h 20"/>
              <a:gd name="T24" fmla="*/ 8 w 15"/>
              <a:gd name="T25" fmla="*/ 20 h 20"/>
              <a:gd name="T26" fmla="*/ 10 w 15"/>
              <a:gd name="T27" fmla="*/ 20 h 20"/>
              <a:gd name="T28" fmla="*/ 11 w 15"/>
              <a:gd name="T29" fmla="*/ 18 h 20"/>
              <a:gd name="T30" fmla="*/ 13 w 15"/>
              <a:gd name="T31" fmla="*/ 16 h 20"/>
              <a:gd name="T32" fmla="*/ 15 w 15"/>
              <a:gd name="T33" fmla="*/ 16 h 20"/>
              <a:gd name="T34" fmla="*/ 15 w 15"/>
              <a:gd name="T35" fmla="*/ 12 h 20"/>
              <a:gd name="T36" fmla="*/ 13 w 15"/>
              <a:gd name="T37" fmla="*/ 11 h 20"/>
              <a:gd name="T38" fmla="*/ 13 w 15"/>
              <a:gd name="T39" fmla="*/ 9 h 20"/>
              <a:gd name="T40" fmla="*/ 11 w 15"/>
              <a:gd name="T41" fmla="*/ 7 h 20"/>
              <a:gd name="T42" fmla="*/ 11 w 15"/>
              <a:gd name="T43" fmla="*/ 5 h 20"/>
              <a:gd name="T44" fmla="*/ 10 w 15"/>
              <a:gd name="T45" fmla="*/ 5 h 20"/>
              <a:gd name="T46" fmla="*/ 8 w 15"/>
              <a:gd name="T47" fmla="*/ 3 h 20"/>
              <a:gd name="T48" fmla="*/ 6 w 15"/>
              <a:gd name="T49" fmla="*/ 3 h 20"/>
              <a:gd name="T50" fmla="*/ 4 w 15"/>
              <a:gd name="T51" fmla="*/ 1 h 20"/>
              <a:gd name="T52" fmla="*/ 2 w 15"/>
              <a:gd name="T53" fmla="*/ 1 h 20"/>
              <a:gd name="T54" fmla="*/ 0 w 15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5" h="20">
                <a:moveTo>
                  <a:pt x="0" y="0"/>
                </a:moveTo>
                <a:lnTo>
                  <a:pt x="0" y="1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2"/>
                </a:lnTo>
                <a:lnTo>
                  <a:pt x="0" y="14"/>
                </a:lnTo>
                <a:lnTo>
                  <a:pt x="2" y="14"/>
                </a:lnTo>
                <a:lnTo>
                  <a:pt x="4" y="16"/>
                </a:lnTo>
                <a:lnTo>
                  <a:pt x="4" y="18"/>
                </a:lnTo>
                <a:lnTo>
                  <a:pt x="6" y="20"/>
                </a:lnTo>
                <a:lnTo>
                  <a:pt x="8" y="20"/>
                </a:lnTo>
                <a:lnTo>
                  <a:pt x="10" y="20"/>
                </a:lnTo>
                <a:lnTo>
                  <a:pt x="11" y="18"/>
                </a:lnTo>
                <a:lnTo>
                  <a:pt x="13" y="16"/>
                </a:lnTo>
                <a:lnTo>
                  <a:pt x="15" y="16"/>
                </a:lnTo>
                <a:lnTo>
                  <a:pt x="15" y="12"/>
                </a:lnTo>
                <a:lnTo>
                  <a:pt x="13" y="11"/>
                </a:lnTo>
                <a:lnTo>
                  <a:pt x="13" y="9"/>
                </a:lnTo>
                <a:lnTo>
                  <a:pt x="11" y="7"/>
                </a:lnTo>
                <a:lnTo>
                  <a:pt x="11" y="5"/>
                </a:lnTo>
                <a:lnTo>
                  <a:pt x="10" y="5"/>
                </a:lnTo>
                <a:lnTo>
                  <a:pt x="8" y="3"/>
                </a:lnTo>
                <a:lnTo>
                  <a:pt x="6" y="3"/>
                </a:lnTo>
                <a:lnTo>
                  <a:pt x="4" y="1"/>
                </a:lnTo>
                <a:lnTo>
                  <a:pt x="2" y="1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37" name="Freeform 293"/>
          <p:cNvSpPr>
            <a:spLocks/>
          </p:cNvSpPr>
          <p:nvPr/>
        </p:nvSpPr>
        <p:spPr bwMode="auto">
          <a:xfrm>
            <a:off x="8101013" y="3622675"/>
            <a:ext cx="14287" cy="26988"/>
          </a:xfrm>
          <a:custGeom>
            <a:avLst/>
            <a:gdLst>
              <a:gd name="T0" fmla="*/ 21 w 21"/>
              <a:gd name="T1" fmla="*/ 0 h 33"/>
              <a:gd name="T2" fmla="*/ 19 w 21"/>
              <a:gd name="T3" fmla="*/ 4 h 33"/>
              <a:gd name="T4" fmla="*/ 19 w 21"/>
              <a:gd name="T5" fmla="*/ 6 h 33"/>
              <a:gd name="T6" fmla="*/ 19 w 21"/>
              <a:gd name="T7" fmla="*/ 10 h 33"/>
              <a:gd name="T8" fmla="*/ 19 w 21"/>
              <a:gd name="T9" fmla="*/ 13 h 33"/>
              <a:gd name="T10" fmla="*/ 19 w 21"/>
              <a:gd name="T11" fmla="*/ 17 h 33"/>
              <a:gd name="T12" fmla="*/ 19 w 21"/>
              <a:gd name="T13" fmla="*/ 21 h 33"/>
              <a:gd name="T14" fmla="*/ 17 w 21"/>
              <a:gd name="T15" fmla="*/ 22 h 33"/>
              <a:gd name="T16" fmla="*/ 17 w 21"/>
              <a:gd name="T17" fmla="*/ 26 h 33"/>
              <a:gd name="T18" fmla="*/ 15 w 21"/>
              <a:gd name="T19" fmla="*/ 30 h 33"/>
              <a:gd name="T20" fmla="*/ 13 w 21"/>
              <a:gd name="T21" fmla="*/ 32 h 33"/>
              <a:gd name="T22" fmla="*/ 10 w 21"/>
              <a:gd name="T23" fmla="*/ 33 h 33"/>
              <a:gd name="T24" fmla="*/ 8 w 21"/>
              <a:gd name="T25" fmla="*/ 33 h 33"/>
              <a:gd name="T26" fmla="*/ 6 w 21"/>
              <a:gd name="T27" fmla="*/ 33 h 33"/>
              <a:gd name="T28" fmla="*/ 2 w 21"/>
              <a:gd name="T29" fmla="*/ 32 h 33"/>
              <a:gd name="T30" fmla="*/ 0 w 21"/>
              <a:gd name="T31" fmla="*/ 30 h 33"/>
              <a:gd name="T32" fmla="*/ 0 w 21"/>
              <a:gd name="T33" fmla="*/ 28 h 33"/>
              <a:gd name="T34" fmla="*/ 0 w 21"/>
              <a:gd name="T35" fmla="*/ 22 h 33"/>
              <a:gd name="T36" fmla="*/ 0 w 21"/>
              <a:gd name="T37" fmla="*/ 19 h 33"/>
              <a:gd name="T38" fmla="*/ 2 w 21"/>
              <a:gd name="T39" fmla="*/ 17 h 33"/>
              <a:gd name="T40" fmla="*/ 4 w 21"/>
              <a:gd name="T41" fmla="*/ 13 h 33"/>
              <a:gd name="T42" fmla="*/ 6 w 21"/>
              <a:gd name="T43" fmla="*/ 11 h 33"/>
              <a:gd name="T44" fmla="*/ 6 w 21"/>
              <a:gd name="T45" fmla="*/ 10 h 33"/>
              <a:gd name="T46" fmla="*/ 10 w 21"/>
              <a:gd name="T47" fmla="*/ 8 h 33"/>
              <a:gd name="T48" fmla="*/ 11 w 21"/>
              <a:gd name="T49" fmla="*/ 6 h 33"/>
              <a:gd name="T50" fmla="*/ 15 w 21"/>
              <a:gd name="T51" fmla="*/ 4 h 33"/>
              <a:gd name="T52" fmla="*/ 17 w 21"/>
              <a:gd name="T53" fmla="*/ 2 h 33"/>
              <a:gd name="T54" fmla="*/ 21 w 21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" h="33">
                <a:moveTo>
                  <a:pt x="21" y="0"/>
                </a:moveTo>
                <a:lnTo>
                  <a:pt x="19" y="4"/>
                </a:lnTo>
                <a:lnTo>
                  <a:pt x="19" y="6"/>
                </a:lnTo>
                <a:lnTo>
                  <a:pt x="19" y="10"/>
                </a:lnTo>
                <a:lnTo>
                  <a:pt x="19" y="13"/>
                </a:lnTo>
                <a:lnTo>
                  <a:pt x="19" y="17"/>
                </a:lnTo>
                <a:lnTo>
                  <a:pt x="19" y="21"/>
                </a:lnTo>
                <a:lnTo>
                  <a:pt x="17" y="22"/>
                </a:lnTo>
                <a:lnTo>
                  <a:pt x="17" y="26"/>
                </a:lnTo>
                <a:lnTo>
                  <a:pt x="15" y="30"/>
                </a:lnTo>
                <a:lnTo>
                  <a:pt x="13" y="32"/>
                </a:lnTo>
                <a:lnTo>
                  <a:pt x="10" y="33"/>
                </a:lnTo>
                <a:lnTo>
                  <a:pt x="8" y="33"/>
                </a:lnTo>
                <a:lnTo>
                  <a:pt x="6" y="33"/>
                </a:lnTo>
                <a:lnTo>
                  <a:pt x="2" y="32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9"/>
                </a:lnTo>
                <a:lnTo>
                  <a:pt x="2" y="17"/>
                </a:lnTo>
                <a:lnTo>
                  <a:pt x="4" y="13"/>
                </a:lnTo>
                <a:lnTo>
                  <a:pt x="6" y="11"/>
                </a:lnTo>
                <a:lnTo>
                  <a:pt x="6" y="10"/>
                </a:lnTo>
                <a:lnTo>
                  <a:pt x="10" y="8"/>
                </a:lnTo>
                <a:lnTo>
                  <a:pt x="11" y="6"/>
                </a:lnTo>
                <a:lnTo>
                  <a:pt x="15" y="4"/>
                </a:lnTo>
                <a:lnTo>
                  <a:pt x="17" y="2"/>
                </a:lnTo>
                <a:lnTo>
                  <a:pt x="21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38" name="Freeform 294"/>
          <p:cNvSpPr>
            <a:spLocks/>
          </p:cNvSpPr>
          <p:nvPr/>
        </p:nvSpPr>
        <p:spPr bwMode="auto">
          <a:xfrm>
            <a:off x="8101013" y="3622675"/>
            <a:ext cx="14287" cy="26988"/>
          </a:xfrm>
          <a:custGeom>
            <a:avLst/>
            <a:gdLst>
              <a:gd name="T0" fmla="*/ 21 w 21"/>
              <a:gd name="T1" fmla="*/ 0 h 33"/>
              <a:gd name="T2" fmla="*/ 19 w 21"/>
              <a:gd name="T3" fmla="*/ 4 h 33"/>
              <a:gd name="T4" fmla="*/ 19 w 21"/>
              <a:gd name="T5" fmla="*/ 6 h 33"/>
              <a:gd name="T6" fmla="*/ 19 w 21"/>
              <a:gd name="T7" fmla="*/ 10 h 33"/>
              <a:gd name="T8" fmla="*/ 19 w 21"/>
              <a:gd name="T9" fmla="*/ 13 h 33"/>
              <a:gd name="T10" fmla="*/ 19 w 21"/>
              <a:gd name="T11" fmla="*/ 17 h 33"/>
              <a:gd name="T12" fmla="*/ 19 w 21"/>
              <a:gd name="T13" fmla="*/ 21 h 33"/>
              <a:gd name="T14" fmla="*/ 17 w 21"/>
              <a:gd name="T15" fmla="*/ 22 h 33"/>
              <a:gd name="T16" fmla="*/ 17 w 21"/>
              <a:gd name="T17" fmla="*/ 26 h 33"/>
              <a:gd name="T18" fmla="*/ 15 w 21"/>
              <a:gd name="T19" fmla="*/ 30 h 33"/>
              <a:gd name="T20" fmla="*/ 13 w 21"/>
              <a:gd name="T21" fmla="*/ 32 h 33"/>
              <a:gd name="T22" fmla="*/ 10 w 21"/>
              <a:gd name="T23" fmla="*/ 33 h 33"/>
              <a:gd name="T24" fmla="*/ 8 w 21"/>
              <a:gd name="T25" fmla="*/ 33 h 33"/>
              <a:gd name="T26" fmla="*/ 6 w 21"/>
              <a:gd name="T27" fmla="*/ 33 h 33"/>
              <a:gd name="T28" fmla="*/ 2 w 21"/>
              <a:gd name="T29" fmla="*/ 32 h 33"/>
              <a:gd name="T30" fmla="*/ 0 w 21"/>
              <a:gd name="T31" fmla="*/ 30 h 33"/>
              <a:gd name="T32" fmla="*/ 0 w 21"/>
              <a:gd name="T33" fmla="*/ 28 h 33"/>
              <a:gd name="T34" fmla="*/ 0 w 21"/>
              <a:gd name="T35" fmla="*/ 22 h 33"/>
              <a:gd name="T36" fmla="*/ 0 w 21"/>
              <a:gd name="T37" fmla="*/ 19 h 33"/>
              <a:gd name="T38" fmla="*/ 2 w 21"/>
              <a:gd name="T39" fmla="*/ 17 h 33"/>
              <a:gd name="T40" fmla="*/ 4 w 21"/>
              <a:gd name="T41" fmla="*/ 13 h 33"/>
              <a:gd name="T42" fmla="*/ 6 w 21"/>
              <a:gd name="T43" fmla="*/ 11 h 33"/>
              <a:gd name="T44" fmla="*/ 6 w 21"/>
              <a:gd name="T45" fmla="*/ 10 h 33"/>
              <a:gd name="T46" fmla="*/ 10 w 21"/>
              <a:gd name="T47" fmla="*/ 8 h 33"/>
              <a:gd name="T48" fmla="*/ 11 w 21"/>
              <a:gd name="T49" fmla="*/ 6 h 33"/>
              <a:gd name="T50" fmla="*/ 15 w 21"/>
              <a:gd name="T51" fmla="*/ 4 h 33"/>
              <a:gd name="T52" fmla="*/ 17 w 21"/>
              <a:gd name="T53" fmla="*/ 2 h 33"/>
              <a:gd name="T54" fmla="*/ 21 w 21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" h="33">
                <a:moveTo>
                  <a:pt x="21" y="0"/>
                </a:moveTo>
                <a:lnTo>
                  <a:pt x="19" y="4"/>
                </a:lnTo>
                <a:lnTo>
                  <a:pt x="19" y="6"/>
                </a:lnTo>
                <a:lnTo>
                  <a:pt x="19" y="10"/>
                </a:lnTo>
                <a:lnTo>
                  <a:pt x="19" y="13"/>
                </a:lnTo>
                <a:lnTo>
                  <a:pt x="19" y="17"/>
                </a:lnTo>
                <a:lnTo>
                  <a:pt x="19" y="21"/>
                </a:lnTo>
                <a:lnTo>
                  <a:pt x="17" y="22"/>
                </a:lnTo>
                <a:lnTo>
                  <a:pt x="17" y="26"/>
                </a:lnTo>
                <a:lnTo>
                  <a:pt x="15" y="30"/>
                </a:lnTo>
                <a:lnTo>
                  <a:pt x="13" y="32"/>
                </a:lnTo>
                <a:lnTo>
                  <a:pt x="10" y="33"/>
                </a:lnTo>
                <a:lnTo>
                  <a:pt x="8" y="33"/>
                </a:lnTo>
                <a:lnTo>
                  <a:pt x="6" y="33"/>
                </a:lnTo>
                <a:lnTo>
                  <a:pt x="2" y="32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9"/>
                </a:lnTo>
                <a:lnTo>
                  <a:pt x="2" y="17"/>
                </a:lnTo>
                <a:lnTo>
                  <a:pt x="4" y="13"/>
                </a:lnTo>
                <a:lnTo>
                  <a:pt x="6" y="11"/>
                </a:lnTo>
                <a:lnTo>
                  <a:pt x="6" y="10"/>
                </a:lnTo>
                <a:lnTo>
                  <a:pt x="10" y="8"/>
                </a:lnTo>
                <a:lnTo>
                  <a:pt x="11" y="6"/>
                </a:lnTo>
                <a:lnTo>
                  <a:pt x="15" y="4"/>
                </a:lnTo>
                <a:lnTo>
                  <a:pt x="17" y="2"/>
                </a:lnTo>
                <a:lnTo>
                  <a:pt x="21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39" name="Freeform 295"/>
          <p:cNvSpPr>
            <a:spLocks/>
          </p:cNvSpPr>
          <p:nvPr/>
        </p:nvSpPr>
        <p:spPr bwMode="auto">
          <a:xfrm>
            <a:off x="8101013" y="3632200"/>
            <a:ext cx="7937" cy="15875"/>
          </a:xfrm>
          <a:custGeom>
            <a:avLst/>
            <a:gdLst>
              <a:gd name="T0" fmla="*/ 13 w 13"/>
              <a:gd name="T1" fmla="*/ 0 h 21"/>
              <a:gd name="T2" fmla="*/ 11 w 13"/>
              <a:gd name="T3" fmla="*/ 2 h 21"/>
              <a:gd name="T4" fmla="*/ 11 w 13"/>
              <a:gd name="T5" fmla="*/ 4 h 21"/>
              <a:gd name="T6" fmla="*/ 11 w 13"/>
              <a:gd name="T7" fmla="*/ 6 h 21"/>
              <a:gd name="T8" fmla="*/ 11 w 13"/>
              <a:gd name="T9" fmla="*/ 8 h 21"/>
              <a:gd name="T10" fmla="*/ 11 w 13"/>
              <a:gd name="T11" fmla="*/ 10 h 21"/>
              <a:gd name="T12" fmla="*/ 11 w 13"/>
              <a:gd name="T13" fmla="*/ 13 h 21"/>
              <a:gd name="T14" fmla="*/ 11 w 13"/>
              <a:gd name="T15" fmla="*/ 15 h 21"/>
              <a:gd name="T16" fmla="*/ 11 w 13"/>
              <a:gd name="T17" fmla="*/ 15 h 21"/>
              <a:gd name="T18" fmla="*/ 10 w 13"/>
              <a:gd name="T19" fmla="*/ 17 h 21"/>
              <a:gd name="T20" fmla="*/ 8 w 13"/>
              <a:gd name="T21" fmla="*/ 19 h 21"/>
              <a:gd name="T22" fmla="*/ 8 w 13"/>
              <a:gd name="T23" fmla="*/ 21 h 21"/>
              <a:gd name="T24" fmla="*/ 6 w 13"/>
              <a:gd name="T25" fmla="*/ 21 h 21"/>
              <a:gd name="T26" fmla="*/ 4 w 13"/>
              <a:gd name="T27" fmla="*/ 21 h 21"/>
              <a:gd name="T28" fmla="*/ 2 w 13"/>
              <a:gd name="T29" fmla="*/ 19 h 21"/>
              <a:gd name="T30" fmla="*/ 0 w 13"/>
              <a:gd name="T31" fmla="*/ 17 h 21"/>
              <a:gd name="T32" fmla="*/ 0 w 13"/>
              <a:gd name="T33" fmla="*/ 17 h 21"/>
              <a:gd name="T34" fmla="*/ 0 w 13"/>
              <a:gd name="T35" fmla="*/ 13 h 21"/>
              <a:gd name="T36" fmla="*/ 0 w 13"/>
              <a:gd name="T37" fmla="*/ 11 h 21"/>
              <a:gd name="T38" fmla="*/ 0 w 13"/>
              <a:gd name="T39" fmla="*/ 10 h 21"/>
              <a:gd name="T40" fmla="*/ 2 w 13"/>
              <a:gd name="T41" fmla="*/ 8 h 21"/>
              <a:gd name="T42" fmla="*/ 2 w 13"/>
              <a:gd name="T43" fmla="*/ 6 h 21"/>
              <a:gd name="T44" fmla="*/ 4 w 13"/>
              <a:gd name="T45" fmla="*/ 6 h 21"/>
              <a:gd name="T46" fmla="*/ 6 w 13"/>
              <a:gd name="T47" fmla="*/ 4 h 21"/>
              <a:gd name="T48" fmla="*/ 8 w 13"/>
              <a:gd name="T49" fmla="*/ 4 h 21"/>
              <a:gd name="T50" fmla="*/ 10 w 13"/>
              <a:gd name="T51" fmla="*/ 2 h 21"/>
              <a:gd name="T52" fmla="*/ 11 w 13"/>
              <a:gd name="T53" fmla="*/ 2 h 21"/>
              <a:gd name="T54" fmla="*/ 13 w 13"/>
              <a:gd name="T5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1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6"/>
                </a:lnTo>
                <a:lnTo>
                  <a:pt x="11" y="8"/>
                </a:lnTo>
                <a:lnTo>
                  <a:pt x="11" y="10"/>
                </a:lnTo>
                <a:lnTo>
                  <a:pt x="11" y="13"/>
                </a:lnTo>
                <a:lnTo>
                  <a:pt x="11" y="15"/>
                </a:lnTo>
                <a:lnTo>
                  <a:pt x="11" y="15"/>
                </a:lnTo>
                <a:lnTo>
                  <a:pt x="10" y="17"/>
                </a:lnTo>
                <a:lnTo>
                  <a:pt x="8" y="19"/>
                </a:lnTo>
                <a:lnTo>
                  <a:pt x="8" y="21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0" y="17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10"/>
                </a:lnTo>
                <a:lnTo>
                  <a:pt x="2" y="8"/>
                </a:lnTo>
                <a:lnTo>
                  <a:pt x="2" y="6"/>
                </a:lnTo>
                <a:lnTo>
                  <a:pt x="4" y="6"/>
                </a:lnTo>
                <a:lnTo>
                  <a:pt x="6" y="4"/>
                </a:lnTo>
                <a:lnTo>
                  <a:pt x="8" y="4"/>
                </a:lnTo>
                <a:lnTo>
                  <a:pt x="10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40" name="Freeform 296"/>
          <p:cNvSpPr>
            <a:spLocks/>
          </p:cNvSpPr>
          <p:nvPr/>
        </p:nvSpPr>
        <p:spPr bwMode="auto">
          <a:xfrm>
            <a:off x="8089900" y="3619500"/>
            <a:ext cx="11113" cy="15875"/>
          </a:xfrm>
          <a:custGeom>
            <a:avLst/>
            <a:gdLst>
              <a:gd name="T0" fmla="*/ 0 w 13"/>
              <a:gd name="T1" fmla="*/ 0 h 20"/>
              <a:gd name="T2" fmla="*/ 0 w 13"/>
              <a:gd name="T3" fmla="*/ 2 h 20"/>
              <a:gd name="T4" fmla="*/ 0 w 13"/>
              <a:gd name="T5" fmla="*/ 3 h 20"/>
              <a:gd name="T6" fmla="*/ 0 w 13"/>
              <a:gd name="T7" fmla="*/ 5 h 20"/>
              <a:gd name="T8" fmla="*/ 0 w 13"/>
              <a:gd name="T9" fmla="*/ 7 h 20"/>
              <a:gd name="T10" fmla="*/ 0 w 13"/>
              <a:gd name="T11" fmla="*/ 9 h 20"/>
              <a:gd name="T12" fmla="*/ 0 w 13"/>
              <a:gd name="T13" fmla="*/ 11 h 20"/>
              <a:gd name="T14" fmla="*/ 2 w 13"/>
              <a:gd name="T15" fmla="*/ 13 h 20"/>
              <a:gd name="T16" fmla="*/ 2 w 13"/>
              <a:gd name="T17" fmla="*/ 14 h 20"/>
              <a:gd name="T18" fmla="*/ 4 w 13"/>
              <a:gd name="T19" fmla="*/ 16 h 20"/>
              <a:gd name="T20" fmla="*/ 4 w 13"/>
              <a:gd name="T21" fmla="*/ 18 h 20"/>
              <a:gd name="T22" fmla="*/ 6 w 13"/>
              <a:gd name="T23" fmla="*/ 20 h 20"/>
              <a:gd name="T24" fmla="*/ 8 w 13"/>
              <a:gd name="T25" fmla="*/ 20 h 20"/>
              <a:gd name="T26" fmla="*/ 10 w 13"/>
              <a:gd name="T27" fmla="*/ 20 h 20"/>
              <a:gd name="T28" fmla="*/ 11 w 13"/>
              <a:gd name="T29" fmla="*/ 18 h 20"/>
              <a:gd name="T30" fmla="*/ 11 w 13"/>
              <a:gd name="T31" fmla="*/ 16 h 20"/>
              <a:gd name="T32" fmla="*/ 13 w 13"/>
              <a:gd name="T33" fmla="*/ 16 h 20"/>
              <a:gd name="T34" fmla="*/ 13 w 13"/>
              <a:gd name="T35" fmla="*/ 14 h 20"/>
              <a:gd name="T36" fmla="*/ 11 w 13"/>
              <a:gd name="T37" fmla="*/ 11 h 20"/>
              <a:gd name="T38" fmla="*/ 11 w 13"/>
              <a:gd name="T39" fmla="*/ 9 h 20"/>
              <a:gd name="T40" fmla="*/ 10 w 13"/>
              <a:gd name="T41" fmla="*/ 7 h 20"/>
              <a:gd name="T42" fmla="*/ 10 w 13"/>
              <a:gd name="T43" fmla="*/ 7 h 20"/>
              <a:gd name="T44" fmla="*/ 8 w 13"/>
              <a:gd name="T45" fmla="*/ 5 h 20"/>
              <a:gd name="T46" fmla="*/ 6 w 13"/>
              <a:gd name="T47" fmla="*/ 3 h 20"/>
              <a:gd name="T48" fmla="*/ 4 w 13"/>
              <a:gd name="T49" fmla="*/ 3 h 20"/>
              <a:gd name="T50" fmla="*/ 2 w 13"/>
              <a:gd name="T51" fmla="*/ 2 h 20"/>
              <a:gd name="T52" fmla="*/ 2 w 13"/>
              <a:gd name="T53" fmla="*/ 2 h 20"/>
              <a:gd name="T54" fmla="*/ 0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0" y="0"/>
                </a:moveTo>
                <a:lnTo>
                  <a:pt x="0" y="2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2" y="13"/>
                </a:lnTo>
                <a:lnTo>
                  <a:pt x="2" y="14"/>
                </a:lnTo>
                <a:lnTo>
                  <a:pt x="4" y="16"/>
                </a:lnTo>
                <a:lnTo>
                  <a:pt x="4" y="18"/>
                </a:lnTo>
                <a:lnTo>
                  <a:pt x="6" y="20"/>
                </a:lnTo>
                <a:lnTo>
                  <a:pt x="8" y="20"/>
                </a:lnTo>
                <a:lnTo>
                  <a:pt x="10" y="20"/>
                </a:lnTo>
                <a:lnTo>
                  <a:pt x="11" y="18"/>
                </a:lnTo>
                <a:lnTo>
                  <a:pt x="11" y="16"/>
                </a:lnTo>
                <a:lnTo>
                  <a:pt x="13" y="16"/>
                </a:lnTo>
                <a:lnTo>
                  <a:pt x="13" y="14"/>
                </a:lnTo>
                <a:lnTo>
                  <a:pt x="11" y="11"/>
                </a:lnTo>
                <a:lnTo>
                  <a:pt x="11" y="9"/>
                </a:lnTo>
                <a:lnTo>
                  <a:pt x="10" y="7"/>
                </a:lnTo>
                <a:lnTo>
                  <a:pt x="10" y="7"/>
                </a:lnTo>
                <a:lnTo>
                  <a:pt x="8" y="5"/>
                </a:lnTo>
                <a:lnTo>
                  <a:pt x="6" y="3"/>
                </a:lnTo>
                <a:lnTo>
                  <a:pt x="4" y="3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41" name="Freeform 297"/>
          <p:cNvSpPr>
            <a:spLocks/>
          </p:cNvSpPr>
          <p:nvPr/>
        </p:nvSpPr>
        <p:spPr bwMode="auto">
          <a:xfrm>
            <a:off x="8102600" y="3838575"/>
            <a:ext cx="6350" cy="33338"/>
          </a:xfrm>
          <a:custGeom>
            <a:avLst/>
            <a:gdLst>
              <a:gd name="T0" fmla="*/ 7 w 7"/>
              <a:gd name="T1" fmla="*/ 11 h 43"/>
              <a:gd name="T2" fmla="*/ 4 w 7"/>
              <a:gd name="T3" fmla="*/ 43 h 43"/>
              <a:gd name="T4" fmla="*/ 0 w 7"/>
              <a:gd name="T5" fmla="*/ 43 h 43"/>
              <a:gd name="T6" fmla="*/ 0 w 7"/>
              <a:gd name="T7" fmla="*/ 0 h 43"/>
              <a:gd name="T8" fmla="*/ 7 w 7"/>
              <a:gd name="T9" fmla="*/ 11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43">
                <a:moveTo>
                  <a:pt x="7" y="11"/>
                </a:moveTo>
                <a:lnTo>
                  <a:pt x="4" y="43"/>
                </a:lnTo>
                <a:lnTo>
                  <a:pt x="0" y="43"/>
                </a:lnTo>
                <a:lnTo>
                  <a:pt x="0" y="0"/>
                </a:lnTo>
                <a:lnTo>
                  <a:pt x="7" y="11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42" name="Freeform 298"/>
          <p:cNvSpPr>
            <a:spLocks/>
          </p:cNvSpPr>
          <p:nvPr/>
        </p:nvSpPr>
        <p:spPr bwMode="auto">
          <a:xfrm>
            <a:off x="8102600" y="3838575"/>
            <a:ext cx="6350" cy="33338"/>
          </a:xfrm>
          <a:custGeom>
            <a:avLst/>
            <a:gdLst>
              <a:gd name="T0" fmla="*/ 7 w 7"/>
              <a:gd name="T1" fmla="*/ 11 h 43"/>
              <a:gd name="T2" fmla="*/ 4 w 7"/>
              <a:gd name="T3" fmla="*/ 43 h 43"/>
              <a:gd name="T4" fmla="*/ 0 w 7"/>
              <a:gd name="T5" fmla="*/ 43 h 43"/>
              <a:gd name="T6" fmla="*/ 0 w 7"/>
              <a:gd name="T7" fmla="*/ 0 h 43"/>
              <a:gd name="T8" fmla="*/ 7 w 7"/>
              <a:gd name="T9" fmla="*/ 11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43">
                <a:moveTo>
                  <a:pt x="7" y="11"/>
                </a:moveTo>
                <a:lnTo>
                  <a:pt x="4" y="43"/>
                </a:lnTo>
                <a:lnTo>
                  <a:pt x="0" y="43"/>
                </a:lnTo>
                <a:lnTo>
                  <a:pt x="0" y="0"/>
                </a:lnTo>
                <a:lnTo>
                  <a:pt x="7" y="11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43" name="Freeform 299"/>
          <p:cNvSpPr>
            <a:spLocks/>
          </p:cNvSpPr>
          <p:nvPr/>
        </p:nvSpPr>
        <p:spPr bwMode="auto">
          <a:xfrm>
            <a:off x="8051800" y="3802063"/>
            <a:ext cx="23813" cy="179387"/>
          </a:xfrm>
          <a:custGeom>
            <a:avLst/>
            <a:gdLst>
              <a:gd name="T0" fmla="*/ 3 w 27"/>
              <a:gd name="T1" fmla="*/ 8 h 227"/>
              <a:gd name="T2" fmla="*/ 3 w 27"/>
              <a:gd name="T3" fmla="*/ 21 h 227"/>
              <a:gd name="T4" fmla="*/ 1 w 27"/>
              <a:gd name="T5" fmla="*/ 32 h 227"/>
              <a:gd name="T6" fmla="*/ 1 w 27"/>
              <a:gd name="T7" fmla="*/ 45 h 227"/>
              <a:gd name="T8" fmla="*/ 1 w 27"/>
              <a:gd name="T9" fmla="*/ 56 h 227"/>
              <a:gd name="T10" fmla="*/ 1 w 27"/>
              <a:gd name="T11" fmla="*/ 68 h 227"/>
              <a:gd name="T12" fmla="*/ 1 w 27"/>
              <a:gd name="T13" fmla="*/ 81 h 227"/>
              <a:gd name="T14" fmla="*/ 3 w 27"/>
              <a:gd name="T15" fmla="*/ 94 h 227"/>
              <a:gd name="T16" fmla="*/ 7 w 27"/>
              <a:gd name="T17" fmla="*/ 109 h 227"/>
              <a:gd name="T18" fmla="*/ 9 w 27"/>
              <a:gd name="T19" fmla="*/ 120 h 227"/>
              <a:gd name="T20" fmla="*/ 9 w 27"/>
              <a:gd name="T21" fmla="*/ 131 h 227"/>
              <a:gd name="T22" fmla="*/ 9 w 27"/>
              <a:gd name="T23" fmla="*/ 146 h 227"/>
              <a:gd name="T24" fmla="*/ 9 w 27"/>
              <a:gd name="T25" fmla="*/ 159 h 227"/>
              <a:gd name="T26" fmla="*/ 9 w 27"/>
              <a:gd name="T27" fmla="*/ 170 h 227"/>
              <a:gd name="T28" fmla="*/ 9 w 27"/>
              <a:gd name="T29" fmla="*/ 182 h 227"/>
              <a:gd name="T30" fmla="*/ 5 w 27"/>
              <a:gd name="T31" fmla="*/ 194 h 227"/>
              <a:gd name="T32" fmla="*/ 1 w 27"/>
              <a:gd name="T33" fmla="*/ 210 h 227"/>
              <a:gd name="T34" fmla="*/ 0 w 27"/>
              <a:gd name="T35" fmla="*/ 219 h 227"/>
              <a:gd name="T36" fmla="*/ 3 w 27"/>
              <a:gd name="T37" fmla="*/ 221 h 227"/>
              <a:gd name="T38" fmla="*/ 7 w 27"/>
              <a:gd name="T39" fmla="*/ 210 h 227"/>
              <a:gd name="T40" fmla="*/ 11 w 27"/>
              <a:gd name="T41" fmla="*/ 199 h 227"/>
              <a:gd name="T42" fmla="*/ 14 w 27"/>
              <a:gd name="T43" fmla="*/ 186 h 227"/>
              <a:gd name="T44" fmla="*/ 16 w 27"/>
              <a:gd name="T45" fmla="*/ 175 h 227"/>
              <a:gd name="T46" fmla="*/ 18 w 27"/>
              <a:gd name="T47" fmla="*/ 162 h 227"/>
              <a:gd name="T48" fmla="*/ 18 w 27"/>
              <a:gd name="T49" fmla="*/ 149 h 227"/>
              <a:gd name="T50" fmla="*/ 18 w 27"/>
              <a:gd name="T51" fmla="*/ 138 h 227"/>
              <a:gd name="T52" fmla="*/ 18 w 27"/>
              <a:gd name="T53" fmla="*/ 125 h 227"/>
              <a:gd name="T54" fmla="*/ 16 w 27"/>
              <a:gd name="T55" fmla="*/ 114 h 227"/>
              <a:gd name="T56" fmla="*/ 16 w 27"/>
              <a:gd name="T57" fmla="*/ 103 h 227"/>
              <a:gd name="T58" fmla="*/ 16 w 27"/>
              <a:gd name="T59" fmla="*/ 91 h 227"/>
              <a:gd name="T60" fmla="*/ 16 w 27"/>
              <a:gd name="T61" fmla="*/ 78 h 227"/>
              <a:gd name="T62" fmla="*/ 16 w 27"/>
              <a:gd name="T63" fmla="*/ 67 h 227"/>
              <a:gd name="T64" fmla="*/ 20 w 27"/>
              <a:gd name="T65" fmla="*/ 52 h 227"/>
              <a:gd name="T66" fmla="*/ 25 w 27"/>
              <a:gd name="T67" fmla="*/ 37 h 227"/>
              <a:gd name="T68" fmla="*/ 23 w 27"/>
              <a:gd name="T69" fmla="*/ 28 h 227"/>
              <a:gd name="T70" fmla="*/ 20 w 27"/>
              <a:gd name="T71" fmla="*/ 17 h 227"/>
              <a:gd name="T72" fmla="*/ 12 w 27"/>
              <a:gd name="T73" fmla="*/ 6 h 227"/>
              <a:gd name="T74" fmla="*/ 5 w 27"/>
              <a:gd name="T75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7" h="227">
                <a:moveTo>
                  <a:pt x="3" y="2"/>
                </a:moveTo>
                <a:lnTo>
                  <a:pt x="3" y="8"/>
                </a:lnTo>
                <a:lnTo>
                  <a:pt x="3" y="13"/>
                </a:lnTo>
                <a:lnTo>
                  <a:pt x="3" y="21"/>
                </a:lnTo>
                <a:lnTo>
                  <a:pt x="1" y="26"/>
                </a:lnTo>
                <a:lnTo>
                  <a:pt x="1" y="32"/>
                </a:lnTo>
                <a:lnTo>
                  <a:pt x="1" y="37"/>
                </a:lnTo>
                <a:lnTo>
                  <a:pt x="1" y="45"/>
                </a:lnTo>
                <a:lnTo>
                  <a:pt x="1" y="50"/>
                </a:lnTo>
                <a:lnTo>
                  <a:pt x="1" y="56"/>
                </a:lnTo>
                <a:lnTo>
                  <a:pt x="1" y="61"/>
                </a:lnTo>
                <a:lnTo>
                  <a:pt x="1" y="68"/>
                </a:lnTo>
                <a:lnTo>
                  <a:pt x="1" y="76"/>
                </a:lnTo>
                <a:lnTo>
                  <a:pt x="1" y="81"/>
                </a:lnTo>
                <a:lnTo>
                  <a:pt x="3" y="89"/>
                </a:lnTo>
                <a:lnTo>
                  <a:pt x="3" y="94"/>
                </a:lnTo>
                <a:lnTo>
                  <a:pt x="5" y="102"/>
                </a:lnTo>
                <a:lnTo>
                  <a:pt x="7" y="109"/>
                </a:lnTo>
                <a:lnTo>
                  <a:pt x="7" y="114"/>
                </a:lnTo>
                <a:lnTo>
                  <a:pt x="9" y="120"/>
                </a:lnTo>
                <a:lnTo>
                  <a:pt x="9" y="127"/>
                </a:lnTo>
                <a:lnTo>
                  <a:pt x="9" y="131"/>
                </a:lnTo>
                <a:lnTo>
                  <a:pt x="9" y="138"/>
                </a:lnTo>
                <a:lnTo>
                  <a:pt x="9" y="146"/>
                </a:lnTo>
                <a:lnTo>
                  <a:pt x="9" y="151"/>
                </a:lnTo>
                <a:lnTo>
                  <a:pt x="9" y="159"/>
                </a:lnTo>
                <a:lnTo>
                  <a:pt x="9" y="164"/>
                </a:lnTo>
                <a:lnTo>
                  <a:pt x="9" y="170"/>
                </a:lnTo>
                <a:lnTo>
                  <a:pt x="9" y="177"/>
                </a:lnTo>
                <a:lnTo>
                  <a:pt x="9" y="182"/>
                </a:lnTo>
                <a:lnTo>
                  <a:pt x="7" y="188"/>
                </a:lnTo>
                <a:lnTo>
                  <a:pt x="5" y="194"/>
                </a:lnTo>
                <a:lnTo>
                  <a:pt x="3" y="201"/>
                </a:lnTo>
                <a:lnTo>
                  <a:pt x="1" y="210"/>
                </a:lnTo>
                <a:lnTo>
                  <a:pt x="1" y="214"/>
                </a:lnTo>
                <a:lnTo>
                  <a:pt x="0" y="219"/>
                </a:lnTo>
                <a:lnTo>
                  <a:pt x="0" y="227"/>
                </a:lnTo>
                <a:lnTo>
                  <a:pt x="3" y="221"/>
                </a:lnTo>
                <a:lnTo>
                  <a:pt x="5" y="216"/>
                </a:lnTo>
                <a:lnTo>
                  <a:pt x="7" y="210"/>
                </a:lnTo>
                <a:lnTo>
                  <a:pt x="9" y="205"/>
                </a:lnTo>
                <a:lnTo>
                  <a:pt x="11" y="199"/>
                </a:lnTo>
                <a:lnTo>
                  <a:pt x="12" y="192"/>
                </a:lnTo>
                <a:lnTo>
                  <a:pt x="14" y="186"/>
                </a:lnTo>
                <a:lnTo>
                  <a:pt x="16" y="181"/>
                </a:lnTo>
                <a:lnTo>
                  <a:pt x="16" y="175"/>
                </a:lnTo>
                <a:lnTo>
                  <a:pt x="18" y="168"/>
                </a:lnTo>
                <a:lnTo>
                  <a:pt x="18" y="162"/>
                </a:lnTo>
                <a:lnTo>
                  <a:pt x="18" y="157"/>
                </a:lnTo>
                <a:lnTo>
                  <a:pt x="18" y="149"/>
                </a:lnTo>
                <a:lnTo>
                  <a:pt x="18" y="144"/>
                </a:lnTo>
                <a:lnTo>
                  <a:pt x="18" y="138"/>
                </a:lnTo>
                <a:lnTo>
                  <a:pt x="18" y="133"/>
                </a:lnTo>
                <a:lnTo>
                  <a:pt x="18" y="125"/>
                </a:lnTo>
                <a:lnTo>
                  <a:pt x="18" y="120"/>
                </a:lnTo>
                <a:lnTo>
                  <a:pt x="16" y="114"/>
                </a:lnTo>
                <a:lnTo>
                  <a:pt x="16" y="109"/>
                </a:lnTo>
                <a:lnTo>
                  <a:pt x="16" y="103"/>
                </a:lnTo>
                <a:lnTo>
                  <a:pt x="16" y="96"/>
                </a:lnTo>
                <a:lnTo>
                  <a:pt x="16" y="91"/>
                </a:lnTo>
                <a:lnTo>
                  <a:pt x="16" y="85"/>
                </a:lnTo>
                <a:lnTo>
                  <a:pt x="16" y="78"/>
                </a:lnTo>
                <a:lnTo>
                  <a:pt x="16" y="72"/>
                </a:lnTo>
                <a:lnTo>
                  <a:pt x="16" y="67"/>
                </a:lnTo>
                <a:lnTo>
                  <a:pt x="18" y="59"/>
                </a:lnTo>
                <a:lnTo>
                  <a:pt x="20" y="52"/>
                </a:lnTo>
                <a:lnTo>
                  <a:pt x="23" y="43"/>
                </a:lnTo>
                <a:lnTo>
                  <a:pt x="25" y="37"/>
                </a:lnTo>
                <a:lnTo>
                  <a:pt x="27" y="35"/>
                </a:lnTo>
                <a:lnTo>
                  <a:pt x="23" y="28"/>
                </a:lnTo>
                <a:lnTo>
                  <a:pt x="23" y="23"/>
                </a:lnTo>
                <a:lnTo>
                  <a:pt x="20" y="17"/>
                </a:lnTo>
                <a:lnTo>
                  <a:pt x="18" y="10"/>
                </a:lnTo>
                <a:lnTo>
                  <a:pt x="12" y="6"/>
                </a:lnTo>
                <a:lnTo>
                  <a:pt x="9" y="2"/>
                </a:lnTo>
                <a:lnTo>
                  <a:pt x="5" y="0"/>
                </a:lnTo>
                <a:lnTo>
                  <a:pt x="3" y="2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44" name="Freeform 300"/>
          <p:cNvSpPr>
            <a:spLocks/>
          </p:cNvSpPr>
          <p:nvPr/>
        </p:nvSpPr>
        <p:spPr bwMode="auto">
          <a:xfrm>
            <a:off x="8051800" y="3802063"/>
            <a:ext cx="23813" cy="179387"/>
          </a:xfrm>
          <a:custGeom>
            <a:avLst/>
            <a:gdLst>
              <a:gd name="T0" fmla="*/ 3 w 27"/>
              <a:gd name="T1" fmla="*/ 8 h 227"/>
              <a:gd name="T2" fmla="*/ 3 w 27"/>
              <a:gd name="T3" fmla="*/ 21 h 227"/>
              <a:gd name="T4" fmla="*/ 1 w 27"/>
              <a:gd name="T5" fmla="*/ 32 h 227"/>
              <a:gd name="T6" fmla="*/ 1 w 27"/>
              <a:gd name="T7" fmla="*/ 45 h 227"/>
              <a:gd name="T8" fmla="*/ 1 w 27"/>
              <a:gd name="T9" fmla="*/ 56 h 227"/>
              <a:gd name="T10" fmla="*/ 1 w 27"/>
              <a:gd name="T11" fmla="*/ 68 h 227"/>
              <a:gd name="T12" fmla="*/ 1 w 27"/>
              <a:gd name="T13" fmla="*/ 81 h 227"/>
              <a:gd name="T14" fmla="*/ 3 w 27"/>
              <a:gd name="T15" fmla="*/ 94 h 227"/>
              <a:gd name="T16" fmla="*/ 7 w 27"/>
              <a:gd name="T17" fmla="*/ 109 h 227"/>
              <a:gd name="T18" fmla="*/ 9 w 27"/>
              <a:gd name="T19" fmla="*/ 120 h 227"/>
              <a:gd name="T20" fmla="*/ 9 w 27"/>
              <a:gd name="T21" fmla="*/ 131 h 227"/>
              <a:gd name="T22" fmla="*/ 9 w 27"/>
              <a:gd name="T23" fmla="*/ 146 h 227"/>
              <a:gd name="T24" fmla="*/ 9 w 27"/>
              <a:gd name="T25" fmla="*/ 159 h 227"/>
              <a:gd name="T26" fmla="*/ 9 w 27"/>
              <a:gd name="T27" fmla="*/ 170 h 227"/>
              <a:gd name="T28" fmla="*/ 9 w 27"/>
              <a:gd name="T29" fmla="*/ 182 h 227"/>
              <a:gd name="T30" fmla="*/ 5 w 27"/>
              <a:gd name="T31" fmla="*/ 194 h 227"/>
              <a:gd name="T32" fmla="*/ 1 w 27"/>
              <a:gd name="T33" fmla="*/ 210 h 227"/>
              <a:gd name="T34" fmla="*/ 0 w 27"/>
              <a:gd name="T35" fmla="*/ 219 h 227"/>
              <a:gd name="T36" fmla="*/ 3 w 27"/>
              <a:gd name="T37" fmla="*/ 221 h 227"/>
              <a:gd name="T38" fmla="*/ 7 w 27"/>
              <a:gd name="T39" fmla="*/ 210 h 227"/>
              <a:gd name="T40" fmla="*/ 11 w 27"/>
              <a:gd name="T41" fmla="*/ 199 h 227"/>
              <a:gd name="T42" fmla="*/ 14 w 27"/>
              <a:gd name="T43" fmla="*/ 186 h 227"/>
              <a:gd name="T44" fmla="*/ 16 w 27"/>
              <a:gd name="T45" fmla="*/ 175 h 227"/>
              <a:gd name="T46" fmla="*/ 18 w 27"/>
              <a:gd name="T47" fmla="*/ 162 h 227"/>
              <a:gd name="T48" fmla="*/ 18 w 27"/>
              <a:gd name="T49" fmla="*/ 149 h 227"/>
              <a:gd name="T50" fmla="*/ 18 w 27"/>
              <a:gd name="T51" fmla="*/ 138 h 227"/>
              <a:gd name="T52" fmla="*/ 18 w 27"/>
              <a:gd name="T53" fmla="*/ 125 h 227"/>
              <a:gd name="T54" fmla="*/ 16 w 27"/>
              <a:gd name="T55" fmla="*/ 114 h 227"/>
              <a:gd name="T56" fmla="*/ 16 w 27"/>
              <a:gd name="T57" fmla="*/ 103 h 227"/>
              <a:gd name="T58" fmla="*/ 16 w 27"/>
              <a:gd name="T59" fmla="*/ 91 h 227"/>
              <a:gd name="T60" fmla="*/ 16 w 27"/>
              <a:gd name="T61" fmla="*/ 78 h 227"/>
              <a:gd name="T62" fmla="*/ 16 w 27"/>
              <a:gd name="T63" fmla="*/ 67 h 227"/>
              <a:gd name="T64" fmla="*/ 20 w 27"/>
              <a:gd name="T65" fmla="*/ 52 h 227"/>
              <a:gd name="T66" fmla="*/ 25 w 27"/>
              <a:gd name="T67" fmla="*/ 37 h 227"/>
              <a:gd name="T68" fmla="*/ 23 w 27"/>
              <a:gd name="T69" fmla="*/ 28 h 227"/>
              <a:gd name="T70" fmla="*/ 20 w 27"/>
              <a:gd name="T71" fmla="*/ 17 h 227"/>
              <a:gd name="T72" fmla="*/ 12 w 27"/>
              <a:gd name="T73" fmla="*/ 6 h 227"/>
              <a:gd name="T74" fmla="*/ 5 w 27"/>
              <a:gd name="T75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7" h="227">
                <a:moveTo>
                  <a:pt x="3" y="2"/>
                </a:moveTo>
                <a:lnTo>
                  <a:pt x="3" y="8"/>
                </a:lnTo>
                <a:lnTo>
                  <a:pt x="3" y="13"/>
                </a:lnTo>
                <a:lnTo>
                  <a:pt x="3" y="21"/>
                </a:lnTo>
                <a:lnTo>
                  <a:pt x="1" y="26"/>
                </a:lnTo>
                <a:lnTo>
                  <a:pt x="1" y="32"/>
                </a:lnTo>
                <a:lnTo>
                  <a:pt x="1" y="37"/>
                </a:lnTo>
                <a:lnTo>
                  <a:pt x="1" y="45"/>
                </a:lnTo>
                <a:lnTo>
                  <a:pt x="1" y="50"/>
                </a:lnTo>
                <a:lnTo>
                  <a:pt x="1" y="56"/>
                </a:lnTo>
                <a:lnTo>
                  <a:pt x="1" y="61"/>
                </a:lnTo>
                <a:lnTo>
                  <a:pt x="1" y="68"/>
                </a:lnTo>
                <a:lnTo>
                  <a:pt x="1" y="76"/>
                </a:lnTo>
                <a:lnTo>
                  <a:pt x="1" y="81"/>
                </a:lnTo>
                <a:lnTo>
                  <a:pt x="3" y="89"/>
                </a:lnTo>
                <a:lnTo>
                  <a:pt x="3" y="94"/>
                </a:lnTo>
                <a:lnTo>
                  <a:pt x="5" y="102"/>
                </a:lnTo>
                <a:lnTo>
                  <a:pt x="7" y="109"/>
                </a:lnTo>
                <a:lnTo>
                  <a:pt x="7" y="114"/>
                </a:lnTo>
                <a:lnTo>
                  <a:pt x="9" y="120"/>
                </a:lnTo>
                <a:lnTo>
                  <a:pt x="9" y="127"/>
                </a:lnTo>
                <a:lnTo>
                  <a:pt x="9" y="131"/>
                </a:lnTo>
                <a:lnTo>
                  <a:pt x="9" y="138"/>
                </a:lnTo>
                <a:lnTo>
                  <a:pt x="9" y="146"/>
                </a:lnTo>
                <a:lnTo>
                  <a:pt x="9" y="151"/>
                </a:lnTo>
                <a:lnTo>
                  <a:pt x="9" y="159"/>
                </a:lnTo>
                <a:lnTo>
                  <a:pt x="9" y="164"/>
                </a:lnTo>
                <a:lnTo>
                  <a:pt x="9" y="170"/>
                </a:lnTo>
                <a:lnTo>
                  <a:pt x="9" y="177"/>
                </a:lnTo>
                <a:lnTo>
                  <a:pt x="9" y="182"/>
                </a:lnTo>
                <a:lnTo>
                  <a:pt x="7" y="188"/>
                </a:lnTo>
                <a:lnTo>
                  <a:pt x="5" y="194"/>
                </a:lnTo>
                <a:lnTo>
                  <a:pt x="3" y="201"/>
                </a:lnTo>
                <a:lnTo>
                  <a:pt x="1" y="210"/>
                </a:lnTo>
                <a:lnTo>
                  <a:pt x="1" y="214"/>
                </a:lnTo>
                <a:lnTo>
                  <a:pt x="0" y="219"/>
                </a:lnTo>
                <a:lnTo>
                  <a:pt x="0" y="227"/>
                </a:lnTo>
                <a:lnTo>
                  <a:pt x="3" y="221"/>
                </a:lnTo>
                <a:lnTo>
                  <a:pt x="5" y="216"/>
                </a:lnTo>
                <a:lnTo>
                  <a:pt x="7" y="210"/>
                </a:lnTo>
                <a:lnTo>
                  <a:pt x="9" y="205"/>
                </a:lnTo>
                <a:lnTo>
                  <a:pt x="11" y="199"/>
                </a:lnTo>
                <a:lnTo>
                  <a:pt x="12" y="192"/>
                </a:lnTo>
                <a:lnTo>
                  <a:pt x="14" y="186"/>
                </a:lnTo>
                <a:lnTo>
                  <a:pt x="16" y="181"/>
                </a:lnTo>
                <a:lnTo>
                  <a:pt x="16" y="175"/>
                </a:lnTo>
                <a:lnTo>
                  <a:pt x="18" y="168"/>
                </a:lnTo>
                <a:lnTo>
                  <a:pt x="18" y="162"/>
                </a:lnTo>
                <a:lnTo>
                  <a:pt x="18" y="157"/>
                </a:lnTo>
                <a:lnTo>
                  <a:pt x="18" y="149"/>
                </a:lnTo>
                <a:lnTo>
                  <a:pt x="18" y="144"/>
                </a:lnTo>
                <a:lnTo>
                  <a:pt x="18" y="138"/>
                </a:lnTo>
                <a:lnTo>
                  <a:pt x="18" y="133"/>
                </a:lnTo>
                <a:lnTo>
                  <a:pt x="18" y="125"/>
                </a:lnTo>
                <a:lnTo>
                  <a:pt x="18" y="120"/>
                </a:lnTo>
                <a:lnTo>
                  <a:pt x="16" y="114"/>
                </a:lnTo>
                <a:lnTo>
                  <a:pt x="16" y="109"/>
                </a:lnTo>
                <a:lnTo>
                  <a:pt x="16" y="103"/>
                </a:lnTo>
                <a:lnTo>
                  <a:pt x="16" y="96"/>
                </a:lnTo>
                <a:lnTo>
                  <a:pt x="16" y="91"/>
                </a:lnTo>
                <a:lnTo>
                  <a:pt x="16" y="85"/>
                </a:lnTo>
                <a:lnTo>
                  <a:pt x="16" y="78"/>
                </a:lnTo>
                <a:lnTo>
                  <a:pt x="16" y="72"/>
                </a:lnTo>
                <a:lnTo>
                  <a:pt x="16" y="67"/>
                </a:lnTo>
                <a:lnTo>
                  <a:pt x="18" y="59"/>
                </a:lnTo>
                <a:lnTo>
                  <a:pt x="20" y="52"/>
                </a:lnTo>
                <a:lnTo>
                  <a:pt x="23" y="43"/>
                </a:lnTo>
                <a:lnTo>
                  <a:pt x="25" y="37"/>
                </a:lnTo>
                <a:lnTo>
                  <a:pt x="27" y="35"/>
                </a:lnTo>
                <a:lnTo>
                  <a:pt x="23" y="28"/>
                </a:lnTo>
                <a:lnTo>
                  <a:pt x="23" y="23"/>
                </a:lnTo>
                <a:lnTo>
                  <a:pt x="20" y="17"/>
                </a:lnTo>
                <a:lnTo>
                  <a:pt x="18" y="10"/>
                </a:lnTo>
                <a:lnTo>
                  <a:pt x="12" y="6"/>
                </a:lnTo>
                <a:lnTo>
                  <a:pt x="9" y="2"/>
                </a:lnTo>
                <a:lnTo>
                  <a:pt x="5" y="0"/>
                </a:lnTo>
                <a:lnTo>
                  <a:pt x="3" y="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45" name="Freeform 301"/>
          <p:cNvSpPr>
            <a:spLocks/>
          </p:cNvSpPr>
          <p:nvPr/>
        </p:nvSpPr>
        <p:spPr bwMode="auto">
          <a:xfrm>
            <a:off x="8056563" y="3795713"/>
            <a:ext cx="58737" cy="127000"/>
          </a:xfrm>
          <a:custGeom>
            <a:avLst/>
            <a:gdLst>
              <a:gd name="T0" fmla="*/ 70 w 76"/>
              <a:gd name="T1" fmla="*/ 123 h 160"/>
              <a:gd name="T2" fmla="*/ 72 w 76"/>
              <a:gd name="T3" fmla="*/ 129 h 160"/>
              <a:gd name="T4" fmla="*/ 74 w 76"/>
              <a:gd name="T5" fmla="*/ 136 h 160"/>
              <a:gd name="T6" fmla="*/ 76 w 76"/>
              <a:gd name="T7" fmla="*/ 142 h 160"/>
              <a:gd name="T8" fmla="*/ 76 w 76"/>
              <a:gd name="T9" fmla="*/ 149 h 160"/>
              <a:gd name="T10" fmla="*/ 72 w 76"/>
              <a:gd name="T11" fmla="*/ 155 h 160"/>
              <a:gd name="T12" fmla="*/ 70 w 76"/>
              <a:gd name="T13" fmla="*/ 157 h 160"/>
              <a:gd name="T14" fmla="*/ 65 w 76"/>
              <a:gd name="T15" fmla="*/ 160 h 160"/>
              <a:gd name="T16" fmla="*/ 61 w 76"/>
              <a:gd name="T17" fmla="*/ 160 h 160"/>
              <a:gd name="T18" fmla="*/ 57 w 76"/>
              <a:gd name="T19" fmla="*/ 158 h 160"/>
              <a:gd name="T20" fmla="*/ 54 w 76"/>
              <a:gd name="T21" fmla="*/ 157 h 160"/>
              <a:gd name="T22" fmla="*/ 52 w 76"/>
              <a:gd name="T23" fmla="*/ 151 h 160"/>
              <a:gd name="T24" fmla="*/ 50 w 76"/>
              <a:gd name="T25" fmla="*/ 144 h 160"/>
              <a:gd name="T26" fmla="*/ 46 w 76"/>
              <a:gd name="T27" fmla="*/ 136 h 160"/>
              <a:gd name="T28" fmla="*/ 44 w 76"/>
              <a:gd name="T29" fmla="*/ 131 h 160"/>
              <a:gd name="T30" fmla="*/ 41 w 76"/>
              <a:gd name="T31" fmla="*/ 123 h 160"/>
              <a:gd name="T32" fmla="*/ 39 w 76"/>
              <a:gd name="T33" fmla="*/ 116 h 160"/>
              <a:gd name="T34" fmla="*/ 35 w 76"/>
              <a:gd name="T35" fmla="*/ 111 h 160"/>
              <a:gd name="T36" fmla="*/ 33 w 76"/>
              <a:gd name="T37" fmla="*/ 103 h 160"/>
              <a:gd name="T38" fmla="*/ 31 w 76"/>
              <a:gd name="T39" fmla="*/ 98 h 160"/>
              <a:gd name="T40" fmla="*/ 30 w 76"/>
              <a:gd name="T41" fmla="*/ 92 h 160"/>
              <a:gd name="T42" fmla="*/ 26 w 76"/>
              <a:gd name="T43" fmla="*/ 87 h 160"/>
              <a:gd name="T44" fmla="*/ 24 w 76"/>
              <a:gd name="T45" fmla="*/ 79 h 160"/>
              <a:gd name="T46" fmla="*/ 22 w 76"/>
              <a:gd name="T47" fmla="*/ 72 h 160"/>
              <a:gd name="T48" fmla="*/ 19 w 76"/>
              <a:gd name="T49" fmla="*/ 66 h 160"/>
              <a:gd name="T50" fmla="*/ 17 w 76"/>
              <a:gd name="T51" fmla="*/ 57 h 160"/>
              <a:gd name="T52" fmla="*/ 13 w 76"/>
              <a:gd name="T53" fmla="*/ 50 h 160"/>
              <a:gd name="T54" fmla="*/ 11 w 76"/>
              <a:gd name="T55" fmla="*/ 44 h 160"/>
              <a:gd name="T56" fmla="*/ 9 w 76"/>
              <a:gd name="T57" fmla="*/ 39 h 160"/>
              <a:gd name="T58" fmla="*/ 8 w 76"/>
              <a:gd name="T59" fmla="*/ 32 h 160"/>
              <a:gd name="T60" fmla="*/ 4 w 76"/>
              <a:gd name="T61" fmla="*/ 24 h 160"/>
              <a:gd name="T62" fmla="*/ 2 w 76"/>
              <a:gd name="T63" fmla="*/ 19 h 160"/>
              <a:gd name="T64" fmla="*/ 0 w 76"/>
              <a:gd name="T65" fmla="*/ 11 h 160"/>
              <a:gd name="T66" fmla="*/ 4 w 76"/>
              <a:gd name="T67" fmla="*/ 8 h 160"/>
              <a:gd name="T68" fmla="*/ 8 w 76"/>
              <a:gd name="T69" fmla="*/ 6 h 160"/>
              <a:gd name="T70" fmla="*/ 11 w 76"/>
              <a:gd name="T71" fmla="*/ 2 h 160"/>
              <a:gd name="T72" fmla="*/ 15 w 76"/>
              <a:gd name="T73" fmla="*/ 2 h 160"/>
              <a:gd name="T74" fmla="*/ 19 w 76"/>
              <a:gd name="T75" fmla="*/ 0 h 160"/>
              <a:gd name="T76" fmla="*/ 22 w 76"/>
              <a:gd name="T77" fmla="*/ 2 h 160"/>
              <a:gd name="T78" fmla="*/ 24 w 76"/>
              <a:gd name="T79" fmla="*/ 6 h 160"/>
              <a:gd name="T80" fmla="*/ 26 w 76"/>
              <a:gd name="T81" fmla="*/ 13 h 160"/>
              <a:gd name="T82" fmla="*/ 28 w 76"/>
              <a:gd name="T83" fmla="*/ 21 h 160"/>
              <a:gd name="T84" fmla="*/ 31 w 76"/>
              <a:gd name="T85" fmla="*/ 26 h 160"/>
              <a:gd name="T86" fmla="*/ 33 w 76"/>
              <a:gd name="T87" fmla="*/ 32 h 160"/>
              <a:gd name="T88" fmla="*/ 35 w 76"/>
              <a:gd name="T89" fmla="*/ 39 h 160"/>
              <a:gd name="T90" fmla="*/ 39 w 76"/>
              <a:gd name="T91" fmla="*/ 46 h 160"/>
              <a:gd name="T92" fmla="*/ 41 w 76"/>
              <a:gd name="T93" fmla="*/ 54 h 160"/>
              <a:gd name="T94" fmla="*/ 44 w 76"/>
              <a:gd name="T95" fmla="*/ 59 h 160"/>
              <a:gd name="T96" fmla="*/ 46 w 76"/>
              <a:gd name="T97" fmla="*/ 66 h 160"/>
              <a:gd name="T98" fmla="*/ 48 w 76"/>
              <a:gd name="T99" fmla="*/ 74 h 160"/>
              <a:gd name="T100" fmla="*/ 52 w 76"/>
              <a:gd name="T101" fmla="*/ 77 h 160"/>
              <a:gd name="T102" fmla="*/ 54 w 76"/>
              <a:gd name="T103" fmla="*/ 83 h 160"/>
              <a:gd name="T104" fmla="*/ 57 w 76"/>
              <a:gd name="T105" fmla="*/ 92 h 160"/>
              <a:gd name="T106" fmla="*/ 61 w 76"/>
              <a:gd name="T107" fmla="*/ 100 h 160"/>
              <a:gd name="T108" fmla="*/ 65 w 76"/>
              <a:gd name="T109" fmla="*/ 107 h 160"/>
              <a:gd name="T110" fmla="*/ 66 w 76"/>
              <a:gd name="T111" fmla="*/ 112 h 160"/>
              <a:gd name="T112" fmla="*/ 68 w 76"/>
              <a:gd name="T113" fmla="*/ 118 h 160"/>
              <a:gd name="T114" fmla="*/ 70 w 76"/>
              <a:gd name="T115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6" h="160">
                <a:moveTo>
                  <a:pt x="70" y="123"/>
                </a:moveTo>
                <a:lnTo>
                  <a:pt x="72" y="129"/>
                </a:lnTo>
                <a:lnTo>
                  <a:pt x="74" y="136"/>
                </a:lnTo>
                <a:lnTo>
                  <a:pt x="76" y="142"/>
                </a:lnTo>
                <a:lnTo>
                  <a:pt x="76" y="149"/>
                </a:lnTo>
                <a:lnTo>
                  <a:pt x="72" y="155"/>
                </a:lnTo>
                <a:lnTo>
                  <a:pt x="70" y="157"/>
                </a:lnTo>
                <a:lnTo>
                  <a:pt x="65" y="160"/>
                </a:lnTo>
                <a:lnTo>
                  <a:pt x="61" y="160"/>
                </a:lnTo>
                <a:lnTo>
                  <a:pt x="57" y="158"/>
                </a:lnTo>
                <a:lnTo>
                  <a:pt x="54" y="157"/>
                </a:lnTo>
                <a:lnTo>
                  <a:pt x="52" y="151"/>
                </a:lnTo>
                <a:lnTo>
                  <a:pt x="50" y="144"/>
                </a:lnTo>
                <a:lnTo>
                  <a:pt x="46" y="136"/>
                </a:lnTo>
                <a:lnTo>
                  <a:pt x="44" y="131"/>
                </a:lnTo>
                <a:lnTo>
                  <a:pt x="41" y="123"/>
                </a:lnTo>
                <a:lnTo>
                  <a:pt x="39" y="116"/>
                </a:lnTo>
                <a:lnTo>
                  <a:pt x="35" y="111"/>
                </a:lnTo>
                <a:lnTo>
                  <a:pt x="33" y="103"/>
                </a:lnTo>
                <a:lnTo>
                  <a:pt x="31" y="98"/>
                </a:lnTo>
                <a:lnTo>
                  <a:pt x="30" y="92"/>
                </a:lnTo>
                <a:lnTo>
                  <a:pt x="26" y="87"/>
                </a:lnTo>
                <a:lnTo>
                  <a:pt x="24" y="79"/>
                </a:lnTo>
                <a:lnTo>
                  <a:pt x="22" y="72"/>
                </a:lnTo>
                <a:lnTo>
                  <a:pt x="19" y="66"/>
                </a:lnTo>
                <a:lnTo>
                  <a:pt x="17" y="57"/>
                </a:lnTo>
                <a:lnTo>
                  <a:pt x="13" y="50"/>
                </a:lnTo>
                <a:lnTo>
                  <a:pt x="11" y="44"/>
                </a:lnTo>
                <a:lnTo>
                  <a:pt x="9" y="39"/>
                </a:lnTo>
                <a:lnTo>
                  <a:pt x="8" y="32"/>
                </a:lnTo>
                <a:lnTo>
                  <a:pt x="4" y="24"/>
                </a:lnTo>
                <a:lnTo>
                  <a:pt x="2" y="19"/>
                </a:lnTo>
                <a:lnTo>
                  <a:pt x="0" y="11"/>
                </a:lnTo>
                <a:lnTo>
                  <a:pt x="4" y="8"/>
                </a:lnTo>
                <a:lnTo>
                  <a:pt x="8" y="6"/>
                </a:lnTo>
                <a:lnTo>
                  <a:pt x="11" y="2"/>
                </a:lnTo>
                <a:lnTo>
                  <a:pt x="15" y="2"/>
                </a:lnTo>
                <a:lnTo>
                  <a:pt x="19" y="0"/>
                </a:lnTo>
                <a:lnTo>
                  <a:pt x="22" y="2"/>
                </a:lnTo>
                <a:lnTo>
                  <a:pt x="24" y="6"/>
                </a:lnTo>
                <a:lnTo>
                  <a:pt x="26" y="13"/>
                </a:lnTo>
                <a:lnTo>
                  <a:pt x="28" y="21"/>
                </a:lnTo>
                <a:lnTo>
                  <a:pt x="31" y="26"/>
                </a:lnTo>
                <a:lnTo>
                  <a:pt x="33" y="32"/>
                </a:lnTo>
                <a:lnTo>
                  <a:pt x="35" y="39"/>
                </a:lnTo>
                <a:lnTo>
                  <a:pt x="39" y="46"/>
                </a:lnTo>
                <a:lnTo>
                  <a:pt x="41" y="54"/>
                </a:lnTo>
                <a:lnTo>
                  <a:pt x="44" y="59"/>
                </a:lnTo>
                <a:lnTo>
                  <a:pt x="46" y="66"/>
                </a:lnTo>
                <a:lnTo>
                  <a:pt x="48" y="74"/>
                </a:lnTo>
                <a:lnTo>
                  <a:pt x="52" y="77"/>
                </a:lnTo>
                <a:lnTo>
                  <a:pt x="54" y="83"/>
                </a:lnTo>
                <a:lnTo>
                  <a:pt x="57" y="92"/>
                </a:lnTo>
                <a:lnTo>
                  <a:pt x="61" y="100"/>
                </a:lnTo>
                <a:lnTo>
                  <a:pt x="65" y="107"/>
                </a:lnTo>
                <a:lnTo>
                  <a:pt x="66" y="112"/>
                </a:lnTo>
                <a:lnTo>
                  <a:pt x="68" y="118"/>
                </a:lnTo>
                <a:lnTo>
                  <a:pt x="70" y="123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46" name="Freeform 302"/>
          <p:cNvSpPr>
            <a:spLocks/>
          </p:cNvSpPr>
          <p:nvPr/>
        </p:nvSpPr>
        <p:spPr bwMode="auto">
          <a:xfrm>
            <a:off x="8056563" y="3795713"/>
            <a:ext cx="58737" cy="127000"/>
          </a:xfrm>
          <a:custGeom>
            <a:avLst/>
            <a:gdLst>
              <a:gd name="T0" fmla="*/ 70 w 76"/>
              <a:gd name="T1" fmla="*/ 123 h 160"/>
              <a:gd name="T2" fmla="*/ 72 w 76"/>
              <a:gd name="T3" fmla="*/ 129 h 160"/>
              <a:gd name="T4" fmla="*/ 74 w 76"/>
              <a:gd name="T5" fmla="*/ 136 h 160"/>
              <a:gd name="T6" fmla="*/ 76 w 76"/>
              <a:gd name="T7" fmla="*/ 142 h 160"/>
              <a:gd name="T8" fmla="*/ 76 w 76"/>
              <a:gd name="T9" fmla="*/ 149 h 160"/>
              <a:gd name="T10" fmla="*/ 72 w 76"/>
              <a:gd name="T11" fmla="*/ 155 h 160"/>
              <a:gd name="T12" fmla="*/ 70 w 76"/>
              <a:gd name="T13" fmla="*/ 157 h 160"/>
              <a:gd name="T14" fmla="*/ 65 w 76"/>
              <a:gd name="T15" fmla="*/ 160 h 160"/>
              <a:gd name="T16" fmla="*/ 61 w 76"/>
              <a:gd name="T17" fmla="*/ 160 h 160"/>
              <a:gd name="T18" fmla="*/ 57 w 76"/>
              <a:gd name="T19" fmla="*/ 158 h 160"/>
              <a:gd name="T20" fmla="*/ 54 w 76"/>
              <a:gd name="T21" fmla="*/ 157 h 160"/>
              <a:gd name="T22" fmla="*/ 52 w 76"/>
              <a:gd name="T23" fmla="*/ 151 h 160"/>
              <a:gd name="T24" fmla="*/ 50 w 76"/>
              <a:gd name="T25" fmla="*/ 144 h 160"/>
              <a:gd name="T26" fmla="*/ 46 w 76"/>
              <a:gd name="T27" fmla="*/ 136 h 160"/>
              <a:gd name="T28" fmla="*/ 44 w 76"/>
              <a:gd name="T29" fmla="*/ 131 h 160"/>
              <a:gd name="T30" fmla="*/ 41 w 76"/>
              <a:gd name="T31" fmla="*/ 123 h 160"/>
              <a:gd name="T32" fmla="*/ 39 w 76"/>
              <a:gd name="T33" fmla="*/ 116 h 160"/>
              <a:gd name="T34" fmla="*/ 35 w 76"/>
              <a:gd name="T35" fmla="*/ 111 h 160"/>
              <a:gd name="T36" fmla="*/ 33 w 76"/>
              <a:gd name="T37" fmla="*/ 103 h 160"/>
              <a:gd name="T38" fmla="*/ 31 w 76"/>
              <a:gd name="T39" fmla="*/ 98 h 160"/>
              <a:gd name="T40" fmla="*/ 30 w 76"/>
              <a:gd name="T41" fmla="*/ 92 h 160"/>
              <a:gd name="T42" fmla="*/ 26 w 76"/>
              <a:gd name="T43" fmla="*/ 87 h 160"/>
              <a:gd name="T44" fmla="*/ 24 w 76"/>
              <a:gd name="T45" fmla="*/ 79 h 160"/>
              <a:gd name="T46" fmla="*/ 22 w 76"/>
              <a:gd name="T47" fmla="*/ 72 h 160"/>
              <a:gd name="T48" fmla="*/ 19 w 76"/>
              <a:gd name="T49" fmla="*/ 66 h 160"/>
              <a:gd name="T50" fmla="*/ 17 w 76"/>
              <a:gd name="T51" fmla="*/ 57 h 160"/>
              <a:gd name="T52" fmla="*/ 13 w 76"/>
              <a:gd name="T53" fmla="*/ 50 h 160"/>
              <a:gd name="T54" fmla="*/ 11 w 76"/>
              <a:gd name="T55" fmla="*/ 44 h 160"/>
              <a:gd name="T56" fmla="*/ 9 w 76"/>
              <a:gd name="T57" fmla="*/ 39 h 160"/>
              <a:gd name="T58" fmla="*/ 8 w 76"/>
              <a:gd name="T59" fmla="*/ 32 h 160"/>
              <a:gd name="T60" fmla="*/ 4 w 76"/>
              <a:gd name="T61" fmla="*/ 24 h 160"/>
              <a:gd name="T62" fmla="*/ 2 w 76"/>
              <a:gd name="T63" fmla="*/ 19 h 160"/>
              <a:gd name="T64" fmla="*/ 0 w 76"/>
              <a:gd name="T65" fmla="*/ 11 h 160"/>
              <a:gd name="T66" fmla="*/ 4 w 76"/>
              <a:gd name="T67" fmla="*/ 8 h 160"/>
              <a:gd name="T68" fmla="*/ 8 w 76"/>
              <a:gd name="T69" fmla="*/ 6 h 160"/>
              <a:gd name="T70" fmla="*/ 11 w 76"/>
              <a:gd name="T71" fmla="*/ 2 h 160"/>
              <a:gd name="T72" fmla="*/ 15 w 76"/>
              <a:gd name="T73" fmla="*/ 2 h 160"/>
              <a:gd name="T74" fmla="*/ 19 w 76"/>
              <a:gd name="T75" fmla="*/ 0 h 160"/>
              <a:gd name="T76" fmla="*/ 22 w 76"/>
              <a:gd name="T77" fmla="*/ 2 h 160"/>
              <a:gd name="T78" fmla="*/ 24 w 76"/>
              <a:gd name="T79" fmla="*/ 6 h 160"/>
              <a:gd name="T80" fmla="*/ 26 w 76"/>
              <a:gd name="T81" fmla="*/ 13 h 160"/>
              <a:gd name="T82" fmla="*/ 28 w 76"/>
              <a:gd name="T83" fmla="*/ 21 h 160"/>
              <a:gd name="T84" fmla="*/ 31 w 76"/>
              <a:gd name="T85" fmla="*/ 26 h 160"/>
              <a:gd name="T86" fmla="*/ 33 w 76"/>
              <a:gd name="T87" fmla="*/ 32 h 160"/>
              <a:gd name="T88" fmla="*/ 35 w 76"/>
              <a:gd name="T89" fmla="*/ 39 h 160"/>
              <a:gd name="T90" fmla="*/ 39 w 76"/>
              <a:gd name="T91" fmla="*/ 46 h 160"/>
              <a:gd name="T92" fmla="*/ 41 w 76"/>
              <a:gd name="T93" fmla="*/ 54 h 160"/>
              <a:gd name="T94" fmla="*/ 44 w 76"/>
              <a:gd name="T95" fmla="*/ 59 h 160"/>
              <a:gd name="T96" fmla="*/ 46 w 76"/>
              <a:gd name="T97" fmla="*/ 66 h 160"/>
              <a:gd name="T98" fmla="*/ 48 w 76"/>
              <a:gd name="T99" fmla="*/ 74 h 160"/>
              <a:gd name="T100" fmla="*/ 52 w 76"/>
              <a:gd name="T101" fmla="*/ 77 h 160"/>
              <a:gd name="T102" fmla="*/ 54 w 76"/>
              <a:gd name="T103" fmla="*/ 83 h 160"/>
              <a:gd name="T104" fmla="*/ 57 w 76"/>
              <a:gd name="T105" fmla="*/ 92 h 160"/>
              <a:gd name="T106" fmla="*/ 61 w 76"/>
              <a:gd name="T107" fmla="*/ 100 h 160"/>
              <a:gd name="T108" fmla="*/ 65 w 76"/>
              <a:gd name="T109" fmla="*/ 107 h 160"/>
              <a:gd name="T110" fmla="*/ 66 w 76"/>
              <a:gd name="T111" fmla="*/ 112 h 160"/>
              <a:gd name="T112" fmla="*/ 68 w 76"/>
              <a:gd name="T113" fmla="*/ 118 h 160"/>
              <a:gd name="T114" fmla="*/ 70 w 76"/>
              <a:gd name="T115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6" h="160">
                <a:moveTo>
                  <a:pt x="70" y="123"/>
                </a:moveTo>
                <a:lnTo>
                  <a:pt x="72" y="129"/>
                </a:lnTo>
                <a:lnTo>
                  <a:pt x="74" y="136"/>
                </a:lnTo>
                <a:lnTo>
                  <a:pt x="76" y="142"/>
                </a:lnTo>
                <a:lnTo>
                  <a:pt x="76" y="149"/>
                </a:lnTo>
                <a:lnTo>
                  <a:pt x="72" y="155"/>
                </a:lnTo>
                <a:lnTo>
                  <a:pt x="70" y="157"/>
                </a:lnTo>
                <a:lnTo>
                  <a:pt x="65" y="160"/>
                </a:lnTo>
                <a:lnTo>
                  <a:pt x="61" y="160"/>
                </a:lnTo>
                <a:lnTo>
                  <a:pt x="57" y="158"/>
                </a:lnTo>
                <a:lnTo>
                  <a:pt x="54" y="157"/>
                </a:lnTo>
                <a:lnTo>
                  <a:pt x="52" y="151"/>
                </a:lnTo>
                <a:lnTo>
                  <a:pt x="50" y="144"/>
                </a:lnTo>
                <a:lnTo>
                  <a:pt x="46" y="136"/>
                </a:lnTo>
                <a:lnTo>
                  <a:pt x="44" y="131"/>
                </a:lnTo>
                <a:lnTo>
                  <a:pt x="41" y="123"/>
                </a:lnTo>
                <a:lnTo>
                  <a:pt x="39" y="116"/>
                </a:lnTo>
                <a:lnTo>
                  <a:pt x="35" y="111"/>
                </a:lnTo>
                <a:lnTo>
                  <a:pt x="33" y="103"/>
                </a:lnTo>
                <a:lnTo>
                  <a:pt x="31" y="98"/>
                </a:lnTo>
                <a:lnTo>
                  <a:pt x="30" y="92"/>
                </a:lnTo>
                <a:lnTo>
                  <a:pt x="26" y="87"/>
                </a:lnTo>
                <a:lnTo>
                  <a:pt x="24" y="79"/>
                </a:lnTo>
                <a:lnTo>
                  <a:pt x="22" y="72"/>
                </a:lnTo>
                <a:lnTo>
                  <a:pt x="19" y="66"/>
                </a:lnTo>
                <a:lnTo>
                  <a:pt x="17" y="57"/>
                </a:lnTo>
                <a:lnTo>
                  <a:pt x="13" y="50"/>
                </a:lnTo>
                <a:lnTo>
                  <a:pt x="11" y="44"/>
                </a:lnTo>
                <a:lnTo>
                  <a:pt x="9" y="39"/>
                </a:lnTo>
                <a:lnTo>
                  <a:pt x="8" y="32"/>
                </a:lnTo>
                <a:lnTo>
                  <a:pt x="4" y="24"/>
                </a:lnTo>
                <a:lnTo>
                  <a:pt x="2" y="19"/>
                </a:lnTo>
                <a:lnTo>
                  <a:pt x="0" y="11"/>
                </a:lnTo>
                <a:lnTo>
                  <a:pt x="4" y="8"/>
                </a:lnTo>
                <a:lnTo>
                  <a:pt x="8" y="6"/>
                </a:lnTo>
                <a:lnTo>
                  <a:pt x="11" y="2"/>
                </a:lnTo>
                <a:lnTo>
                  <a:pt x="15" y="2"/>
                </a:lnTo>
                <a:lnTo>
                  <a:pt x="19" y="0"/>
                </a:lnTo>
                <a:lnTo>
                  <a:pt x="22" y="2"/>
                </a:lnTo>
                <a:lnTo>
                  <a:pt x="24" y="6"/>
                </a:lnTo>
                <a:lnTo>
                  <a:pt x="26" y="13"/>
                </a:lnTo>
                <a:lnTo>
                  <a:pt x="28" y="21"/>
                </a:lnTo>
                <a:lnTo>
                  <a:pt x="31" y="26"/>
                </a:lnTo>
                <a:lnTo>
                  <a:pt x="33" y="32"/>
                </a:lnTo>
                <a:lnTo>
                  <a:pt x="35" y="39"/>
                </a:lnTo>
                <a:lnTo>
                  <a:pt x="39" y="46"/>
                </a:lnTo>
                <a:lnTo>
                  <a:pt x="41" y="54"/>
                </a:lnTo>
                <a:lnTo>
                  <a:pt x="44" y="59"/>
                </a:lnTo>
                <a:lnTo>
                  <a:pt x="46" y="66"/>
                </a:lnTo>
                <a:lnTo>
                  <a:pt x="48" y="74"/>
                </a:lnTo>
                <a:lnTo>
                  <a:pt x="52" y="77"/>
                </a:lnTo>
                <a:lnTo>
                  <a:pt x="54" y="83"/>
                </a:lnTo>
                <a:lnTo>
                  <a:pt x="57" y="92"/>
                </a:lnTo>
                <a:lnTo>
                  <a:pt x="61" y="100"/>
                </a:lnTo>
                <a:lnTo>
                  <a:pt x="65" y="107"/>
                </a:lnTo>
                <a:lnTo>
                  <a:pt x="66" y="112"/>
                </a:lnTo>
                <a:lnTo>
                  <a:pt x="68" y="118"/>
                </a:lnTo>
                <a:lnTo>
                  <a:pt x="70" y="12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47" name="Freeform 303"/>
          <p:cNvSpPr>
            <a:spLocks/>
          </p:cNvSpPr>
          <p:nvPr/>
        </p:nvSpPr>
        <p:spPr bwMode="auto">
          <a:xfrm>
            <a:off x="8193088" y="4046538"/>
            <a:ext cx="22225" cy="46037"/>
          </a:xfrm>
          <a:custGeom>
            <a:avLst/>
            <a:gdLst>
              <a:gd name="T0" fmla="*/ 22 w 28"/>
              <a:gd name="T1" fmla="*/ 0 h 59"/>
              <a:gd name="T2" fmla="*/ 0 w 28"/>
              <a:gd name="T3" fmla="*/ 2 h 59"/>
              <a:gd name="T4" fmla="*/ 4 w 28"/>
              <a:gd name="T5" fmla="*/ 59 h 59"/>
              <a:gd name="T6" fmla="*/ 6 w 28"/>
              <a:gd name="T7" fmla="*/ 59 h 59"/>
              <a:gd name="T8" fmla="*/ 9 w 28"/>
              <a:gd name="T9" fmla="*/ 59 h 59"/>
              <a:gd name="T10" fmla="*/ 11 w 28"/>
              <a:gd name="T11" fmla="*/ 59 h 59"/>
              <a:gd name="T12" fmla="*/ 13 w 28"/>
              <a:gd name="T13" fmla="*/ 57 h 59"/>
              <a:gd name="T14" fmla="*/ 19 w 28"/>
              <a:gd name="T15" fmla="*/ 57 h 59"/>
              <a:gd name="T16" fmla="*/ 20 w 28"/>
              <a:gd name="T17" fmla="*/ 57 h 59"/>
              <a:gd name="T18" fmla="*/ 22 w 28"/>
              <a:gd name="T19" fmla="*/ 56 h 59"/>
              <a:gd name="T20" fmla="*/ 28 w 28"/>
              <a:gd name="T21" fmla="*/ 54 h 59"/>
              <a:gd name="T22" fmla="*/ 22 w 28"/>
              <a:gd name="T23" fmla="*/ 0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59">
                <a:moveTo>
                  <a:pt x="22" y="0"/>
                </a:moveTo>
                <a:lnTo>
                  <a:pt x="0" y="2"/>
                </a:lnTo>
                <a:lnTo>
                  <a:pt x="4" y="59"/>
                </a:lnTo>
                <a:lnTo>
                  <a:pt x="6" y="59"/>
                </a:lnTo>
                <a:lnTo>
                  <a:pt x="9" y="59"/>
                </a:lnTo>
                <a:lnTo>
                  <a:pt x="11" y="59"/>
                </a:lnTo>
                <a:lnTo>
                  <a:pt x="13" y="57"/>
                </a:lnTo>
                <a:lnTo>
                  <a:pt x="19" y="57"/>
                </a:lnTo>
                <a:lnTo>
                  <a:pt x="20" y="57"/>
                </a:lnTo>
                <a:lnTo>
                  <a:pt x="22" y="56"/>
                </a:lnTo>
                <a:lnTo>
                  <a:pt x="28" y="54"/>
                </a:lnTo>
                <a:lnTo>
                  <a:pt x="22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48" name="Freeform 304"/>
          <p:cNvSpPr>
            <a:spLocks/>
          </p:cNvSpPr>
          <p:nvPr/>
        </p:nvSpPr>
        <p:spPr bwMode="auto">
          <a:xfrm>
            <a:off x="8193088" y="4046538"/>
            <a:ext cx="22225" cy="46037"/>
          </a:xfrm>
          <a:custGeom>
            <a:avLst/>
            <a:gdLst>
              <a:gd name="T0" fmla="*/ 22 w 28"/>
              <a:gd name="T1" fmla="*/ 0 h 59"/>
              <a:gd name="T2" fmla="*/ 0 w 28"/>
              <a:gd name="T3" fmla="*/ 2 h 59"/>
              <a:gd name="T4" fmla="*/ 4 w 28"/>
              <a:gd name="T5" fmla="*/ 59 h 59"/>
              <a:gd name="T6" fmla="*/ 6 w 28"/>
              <a:gd name="T7" fmla="*/ 59 h 59"/>
              <a:gd name="T8" fmla="*/ 9 w 28"/>
              <a:gd name="T9" fmla="*/ 59 h 59"/>
              <a:gd name="T10" fmla="*/ 11 w 28"/>
              <a:gd name="T11" fmla="*/ 59 h 59"/>
              <a:gd name="T12" fmla="*/ 13 w 28"/>
              <a:gd name="T13" fmla="*/ 57 h 59"/>
              <a:gd name="T14" fmla="*/ 19 w 28"/>
              <a:gd name="T15" fmla="*/ 57 h 59"/>
              <a:gd name="T16" fmla="*/ 20 w 28"/>
              <a:gd name="T17" fmla="*/ 57 h 59"/>
              <a:gd name="T18" fmla="*/ 22 w 28"/>
              <a:gd name="T19" fmla="*/ 56 h 59"/>
              <a:gd name="T20" fmla="*/ 28 w 28"/>
              <a:gd name="T21" fmla="*/ 54 h 59"/>
              <a:gd name="T22" fmla="*/ 22 w 28"/>
              <a:gd name="T23" fmla="*/ 0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59">
                <a:moveTo>
                  <a:pt x="22" y="0"/>
                </a:moveTo>
                <a:lnTo>
                  <a:pt x="0" y="2"/>
                </a:lnTo>
                <a:lnTo>
                  <a:pt x="4" y="59"/>
                </a:lnTo>
                <a:lnTo>
                  <a:pt x="6" y="59"/>
                </a:lnTo>
                <a:lnTo>
                  <a:pt x="9" y="59"/>
                </a:lnTo>
                <a:lnTo>
                  <a:pt x="11" y="59"/>
                </a:lnTo>
                <a:lnTo>
                  <a:pt x="13" y="57"/>
                </a:lnTo>
                <a:lnTo>
                  <a:pt x="19" y="57"/>
                </a:lnTo>
                <a:lnTo>
                  <a:pt x="20" y="57"/>
                </a:lnTo>
                <a:lnTo>
                  <a:pt x="22" y="56"/>
                </a:lnTo>
                <a:lnTo>
                  <a:pt x="28" y="54"/>
                </a:lnTo>
                <a:lnTo>
                  <a:pt x="22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49" name="Freeform 305"/>
          <p:cNvSpPr>
            <a:spLocks/>
          </p:cNvSpPr>
          <p:nvPr/>
        </p:nvSpPr>
        <p:spPr bwMode="auto">
          <a:xfrm>
            <a:off x="8196263" y="4084638"/>
            <a:ext cx="15875" cy="63500"/>
          </a:xfrm>
          <a:custGeom>
            <a:avLst/>
            <a:gdLst>
              <a:gd name="T0" fmla="*/ 20 w 22"/>
              <a:gd name="T1" fmla="*/ 0 h 81"/>
              <a:gd name="T2" fmla="*/ 0 w 22"/>
              <a:gd name="T3" fmla="*/ 2 h 81"/>
              <a:gd name="T4" fmla="*/ 2 w 22"/>
              <a:gd name="T5" fmla="*/ 81 h 81"/>
              <a:gd name="T6" fmla="*/ 3 w 22"/>
              <a:gd name="T7" fmla="*/ 81 h 81"/>
              <a:gd name="T8" fmla="*/ 5 w 22"/>
              <a:gd name="T9" fmla="*/ 81 h 81"/>
              <a:gd name="T10" fmla="*/ 7 w 22"/>
              <a:gd name="T11" fmla="*/ 81 h 81"/>
              <a:gd name="T12" fmla="*/ 9 w 22"/>
              <a:gd name="T13" fmla="*/ 79 h 81"/>
              <a:gd name="T14" fmla="*/ 13 w 22"/>
              <a:gd name="T15" fmla="*/ 79 h 81"/>
              <a:gd name="T16" fmla="*/ 15 w 22"/>
              <a:gd name="T17" fmla="*/ 79 h 81"/>
              <a:gd name="T18" fmla="*/ 16 w 22"/>
              <a:gd name="T19" fmla="*/ 78 h 81"/>
              <a:gd name="T20" fmla="*/ 22 w 22"/>
              <a:gd name="T21" fmla="*/ 74 h 81"/>
              <a:gd name="T22" fmla="*/ 20 w 22"/>
              <a:gd name="T23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2" h="81">
                <a:moveTo>
                  <a:pt x="20" y="0"/>
                </a:moveTo>
                <a:lnTo>
                  <a:pt x="0" y="2"/>
                </a:lnTo>
                <a:lnTo>
                  <a:pt x="2" y="81"/>
                </a:lnTo>
                <a:lnTo>
                  <a:pt x="3" y="81"/>
                </a:lnTo>
                <a:lnTo>
                  <a:pt x="5" y="81"/>
                </a:lnTo>
                <a:lnTo>
                  <a:pt x="7" y="81"/>
                </a:lnTo>
                <a:lnTo>
                  <a:pt x="9" y="79"/>
                </a:lnTo>
                <a:lnTo>
                  <a:pt x="13" y="79"/>
                </a:lnTo>
                <a:lnTo>
                  <a:pt x="15" y="79"/>
                </a:lnTo>
                <a:lnTo>
                  <a:pt x="16" y="78"/>
                </a:lnTo>
                <a:lnTo>
                  <a:pt x="22" y="74"/>
                </a:lnTo>
                <a:lnTo>
                  <a:pt x="2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50" name="Freeform 306"/>
          <p:cNvSpPr>
            <a:spLocks/>
          </p:cNvSpPr>
          <p:nvPr/>
        </p:nvSpPr>
        <p:spPr bwMode="auto">
          <a:xfrm>
            <a:off x="8196263" y="4084638"/>
            <a:ext cx="15875" cy="63500"/>
          </a:xfrm>
          <a:custGeom>
            <a:avLst/>
            <a:gdLst>
              <a:gd name="T0" fmla="*/ 20 w 22"/>
              <a:gd name="T1" fmla="*/ 0 h 81"/>
              <a:gd name="T2" fmla="*/ 0 w 22"/>
              <a:gd name="T3" fmla="*/ 2 h 81"/>
              <a:gd name="T4" fmla="*/ 2 w 22"/>
              <a:gd name="T5" fmla="*/ 81 h 81"/>
              <a:gd name="T6" fmla="*/ 3 w 22"/>
              <a:gd name="T7" fmla="*/ 81 h 81"/>
              <a:gd name="T8" fmla="*/ 5 w 22"/>
              <a:gd name="T9" fmla="*/ 81 h 81"/>
              <a:gd name="T10" fmla="*/ 7 w 22"/>
              <a:gd name="T11" fmla="*/ 81 h 81"/>
              <a:gd name="T12" fmla="*/ 9 w 22"/>
              <a:gd name="T13" fmla="*/ 79 h 81"/>
              <a:gd name="T14" fmla="*/ 13 w 22"/>
              <a:gd name="T15" fmla="*/ 79 h 81"/>
              <a:gd name="T16" fmla="*/ 15 w 22"/>
              <a:gd name="T17" fmla="*/ 79 h 81"/>
              <a:gd name="T18" fmla="*/ 16 w 22"/>
              <a:gd name="T19" fmla="*/ 78 h 81"/>
              <a:gd name="T20" fmla="*/ 22 w 22"/>
              <a:gd name="T21" fmla="*/ 74 h 81"/>
              <a:gd name="T22" fmla="*/ 20 w 22"/>
              <a:gd name="T23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2" h="81">
                <a:moveTo>
                  <a:pt x="20" y="0"/>
                </a:moveTo>
                <a:lnTo>
                  <a:pt x="0" y="2"/>
                </a:lnTo>
                <a:lnTo>
                  <a:pt x="2" y="81"/>
                </a:lnTo>
                <a:lnTo>
                  <a:pt x="3" y="81"/>
                </a:lnTo>
                <a:lnTo>
                  <a:pt x="5" y="81"/>
                </a:lnTo>
                <a:lnTo>
                  <a:pt x="7" y="81"/>
                </a:lnTo>
                <a:lnTo>
                  <a:pt x="9" y="79"/>
                </a:lnTo>
                <a:lnTo>
                  <a:pt x="13" y="79"/>
                </a:lnTo>
                <a:lnTo>
                  <a:pt x="15" y="79"/>
                </a:lnTo>
                <a:lnTo>
                  <a:pt x="16" y="78"/>
                </a:lnTo>
                <a:lnTo>
                  <a:pt x="22" y="74"/>
                </a:lnTo>
                <a:lnTo>
                  <a:pt x="2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51" name="Freeform 307"/>
          <p:cNvSpPr>
            <a:spLocks/>
          </p:cNvSpPr>
          <p:nvPr/>
        </p:nvSpPr>
        <p:spPr bwMode="auto">
          <a:xfrm>
            <a:off x="8040688" y="4014788"/>
            <a:ext cx="9525" cy="68262"/>
          </a:xfrm>
          <a:custGeom>
            <a:avLst/>
            <a:gdLst>
              <a:gd name="T0" fmla="*/ 2 w 11"/>
              <a:gd name="T1" fmla="*/ 0 h 86"/>
              <a:gd name="T2" fmla="*/ 11 w 11"/>
              <a:gd name="T3" fmla="*/ 2 h 86"/>
              <a:gd name="T4" fmla="*/ 9 w 11"/>
              <a:gd name="T5" fmla="*/ 86 h 86"/>
              <a:gd name="T6" fmla="*/ 7 w 11"/>
              <a:gd name="T7" fmla="*/ 86 h 86"/>
              <a:gd name="T8" fmla="*/ 7 w 11"/>
              <a:gd name="T9" fmla="*/ 86 h 86"/>
              <a:gd name="T10" fmla="*/ 5 w 11"/>
              <a:gd name="T11" fmla="*/ 86 h 86"/>
              <a:gd name="T12" fmla="*/ 5 w 11"/>
              <a:gd name="T13" fmla="*/ 85 h 86"/>
              <a:gd name="T14" fmla="*/ 4 w 11"/>
              <a:gd name="T15" fmla="*/ 85 h 86"/>
              <a:gd name="T16" fmla="*/ 2 w 11"/>
              <a:gd name="T17" fmla="*/ 85 h 86"/>
              <a:gd name="T18" fmla="*/ 2 w 11"/>
              <a:gd name="T19" fmla="*/ 83 h 86"/>
              <a:gd name="T20" fmla="*/ 0 w 11"/>
              <a:gd name="T21" fmla="*/ 79 h 86"/>
              <a:gd name="T22" fmla="*/ 2 w 11"/>
              <a:gd name="T23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" h="86">
                <a:moveTo>
                  <a:pt x="2" y="0"/>
                </a:moveTo>
                <a:lnTo>
                  <a:pt x="11" y="2"/>
                </a:lnTo>
                <a:lnTo>
                  <a:pt x="9" y="86"/>
                </a:lnTo>
                <a:lnTo>
                  <a:pt x="7" y="86"/>
                </a:lnTo>
                <a:lnTo>
                  <a:pt x="7" y="86"/>
                </a:lnTo>
                <a:lnTo>
                  <a:pt x="5" y="86"/>
                </a:lnTo>
                <a:lnTo>
                  <a:pt x="5" y="85"/>
                </a:lnTo>
                <a:lnTo>
                  <a:pt x="4" y="85"/>
                </a:lnTo>
                <a:lnTo>
                  <a:pt x="2" y="85"/>
                </a:lnTo>
                <a:lnTo>
                  <a:pt x="2" y="83"/>
                </a:lnTo>
                <a:lnTo>
                  <a:pt x="0" y="79"/>
                </a:lnTo>
                <a:lnTo>
                  <a:pt x="2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52" name="Freeform 308"/>
          <p:cNvSpPr>
            <a:spLocks/>
          </p:cNvSpPr>
          <p:nvPr/>
        </p:nvSpPr>
        <p:spPr bwMode="auto">
          <a:xfrm>
            <a:off x="8040688" y="4014788"/>
            <a:ext cx="9525" cy="68262"/>
          </a:xfrm>
          <a:custGeom>
            <a:avLst/>
            <a:gdLst>
              <a:gd name="T0" fmla="*/ 2 w 11"/>
              <a:gd name="T1" fmla="*/ 0 h 86"/>
              <a:gd name="T2" fmla="*/ 11 w 11"/>
              <a:gd name="T3" fmla="*/ 2 h 86"/>
              <a:gd name="T4" fmla="*/ 9 w 11"/>
              <a:gd name="T5" fmla="*/ 86 h 86"/>
              <a:gd name="T6" fmla="*/ 7 w 11"/>
              <a:gd name="T7" fmla="*/ 86 h 86"/>
              <a:gd name="T8" fmla="*/ 7 w 11"/>
              <a:gd name="T9" fmla="*/ 86 h 86"/>
              <a:gd name="T10" fmla="*/ 5 w 11"/>
              <a:gd name="T11" fmla="*/ 86 h 86"/>
              <a:gd name="T12" fmla="*/ 5 w 11"/>
              <a:gd name="T13" fmla="*/ 85 h 86"/>
              <a:gd name="T14" fmla="*/ 4 w 11"/>
              <a:gd name="T15" fmla="*/ 85 h 86"/>
              <a:gd name="T16" fmla="*/ 2 w 11"/>
              <a:gd name="T17" fmla="*/ 85 h 86"/>
              <a:gd name="T18" fmla="*/ 2 w 11"/>
              <a:gd name="T19" fmla="*/ 83 h 86"/>
              <a:gd name="T20" fmla="*/ 0 w 11"/>
              <a:gd name="T21" fmla="*/ 79 h 86"/>
              <a:gd name="T22" fmla="*/ 2 w 11"/>
              <a:gd name="T23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" h="86">
                <a:moveTo>
                  <a:pt x="2" y="0"/>
                </a:moveTo>
                <a:lnTo>
                  <a:pt x="11" y="2"/>
                </a:lnTo>
                <a:lnTo>
                  <a:pt x="9" y="86"/>
                </a:lnTo>
                <a:lnTo>
                  <a:pt x="7" y="86"/>
                </a:lnTo>
                <a:lnTo>
                  <a:pt x="7" y="86"/>
                </a:lnTo>
                <a:lnTo>
                  <a:pt x="5" y="86"/>
                </a:lnTo>
                <a:lnTo>
                  <a:pt x="5" y="85"/>
                </a:lnTo>
                <a:lnTo>
                  <a:pt x="4" y="85"/>
                </a:lnTo>
                <a:lnTo>
                  <a:pt x="2" y="85"/>
                </a:lnTo>
                <a:lnTo>
                  <a:pt x="2" y="83"/>
                </a:lnTo>
                <a:lnTo>
                  <a:pt x="0" y="79"/>
                </a:lnTo>
                <a:lnTo>
                  <a:pt x="2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53" name="Freeform 309"/>
          <p:cNvSpPr>
            <a:spLocks/>
          </p:cNvSpPr>
          <p:nvPr/>
        </p:nvSpPr>
        <p:spPr bwMode="auto">
          <a:xfrm>
            <a:off x="8040688" y="4068763"/>
            <a:ext cx="9525" cy="93662"/>
          </a:xfrm>
          <a:custGeom>
            <a:avLst/>
            <a:gdLst>
              <a:gd name="T0" fmla="*/ 0 w 9"/>
              <a:gd name="T1" fmla="*/ 0 h 118"/>
              <a:gd name="T2" fmla="*/ 9 w 9"/>
              <a:gd name="T3" fmla="*/ 4 h 118"/>
              <a:gd name="T4" fmla="*/ 7 w 9"/>
              <a:gd name="T5" fmla="*/ 118 h 118"/>
              <a:gd name="T6" fmla="*/ 7 w 9"/>
              <a:gd name="T7" fmla="*/ 118 h 118"/>
              <a:gd name="T8" fmla="*/ 5 w 9"/>
              <a:gd name="T9" fmla="*/ 118 h 118"/>
              <a:gd name="T10" fmla="*/ 5 w 9"/>
              <a:gd name="T11" fmla="*/ 118 h 118"/>
              <a:gd name="T12" fmla="*/ 5 w 9"/>
              <a:gd name="T13" fmla="*/ 116 h 118"/>
              <a:gd name="T14" fmla="*/ 4 w 9"/>
              <a:gd name="T15" fmla="*/ 116 h 118"/>
              <a:gd name="T16" fmla="*/ 2 w 9"/>
              <a:gd name="T17" fmla="*/ 114 h 118"/>
              <a:gd name="T18" fmla="*/ 2 w 9"/>
              <a:gd name="T19" fmla="*/ 112 h 118"/>
              <a:gd name="T20" fmla="*/ 0 w 9"/>
              <a:gd name="T21" fmla="*/ 107 h 118"/>
              <a:gd name="T22" fmla="*/ 0 w 9"/>
              <a:gd name="T23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" h="118">
                <a:moveTo>
                  <a:pt x="0" y="0"/>
                </a:moveTo>
                <a:lnTo>
                  <a:pt x="9" y="4"/>
                </a:lnTo>
                <a:lnTo>
                  <a:pt x="7" y="118"/>
                </a:lnTo>
                <a:lnTo>
                  <a:pt x="7" y="118"/>
                </a:lnTo>
                <a:lnTo>
                  <a:pt x="5" y="118"/>
                </a:lnTo>
                <a:lnTo>
                  <a:pt x="5" y="118"/>
                </a:lnTo>
                <a:lnTo>
                  <a:pt x="5" y="116"/>
                </a:lnTo>
                <a:lnTo>
                  <a:pt x="4" y="116"/>
                </a:lnTo>
                <a:lnTo>
                  <a:pt x="2" y="114"/>
                </a:lnTo>
                <a:lnTo>
                  <a:pt x="2" y="112"/>
                </a:lnTo>
                <a:lnTo>
                  <a:pt x="0" y="107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54" name="Freeform 310"/>
          <p:cNvSpPr>
            <a:spLocks/>
          </p:cNvSpPr>
          <p:nvPr/>
        </p:nvSpPr>
        <p:spPr bwMode="auto">
          <a:xfrm>
            <a:off x="8040688" y="4068763"/>
            <a:ext cx="9525" cy="93662"/>
          </a:xfrm>
          <a:custGeom>
            <a:avLst/>
            <a:gdLst>
              <a:gd name="T0" fmla="*/ 0 w 9"/>
              <a:gd name="T1" fmla="*/ 0 h 118"/>
              <a:gd name="T2" fmla="*/ 9 w 9"/>
              <a:gd name="T3" fmla="*/ 4 h 118"/>
              <a:gd name="T4" fmla="*/ 7 w 9"/>
              <a:gd name="T5" fmla="*/ 118 h 118"/>
              <a:gd name="T6" fmla="*/ 7 w 9"/>
              <a:gd name="T7" fmla="*/ 118 h 118"/>
              <a:gd name="T8" fmla="*/ 5 w 9"/>
              <a:gd name="T9" fmla="*/ 118 h 118"/>
              <a:gd name="T10" fmla="*/ 5 w 9"/>
              <a:gd name="T11" fmla="*/ 118 h 118"/>
              <a:gd name="T12" fmla="*/ 5 w 9"/>
              <a:gd name="T13" fmla="*/ 116 h 118"/>
              <a:gd name="T14" fmla="*/ 4 w 9"/>
              <a:gd name="T15" fmla="*/ 116 h 118"/>
              <a:gd name="T16" fmla="*/ 2 w 9"/>
              <a:gd name="T17" fmla="*/ 114 h 118"/>
              <a:gd name="T18" fmla="*/ 2 w 9"/>
              <a:gd name="T19" fmla="*/ 112 h 118"/>
              <a:gd name="T20" fmla="*/ 0 w 9"/>
              <a:gd name="T21" fmla="*/ 107 h 118"/>
              <a:gd name="T22" fmla="*/ 0 w 9"/>
              <a:gd name="T23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" h="118">
                <a:moveTo>
                  <a:pt x="0" y="0"/>
                </a:moveTo>
                <a:lnTo>
                  <a:pt x="9" y="4"/>
                </a:lnTo>
                <a:lnTo>
                  <a:pt x="7" y="118"/>
                </a:lnTo>
                <a:lnTo>
                  <a:pt x="7" y="118"/>
                </a:lnTo>
                <a:lnTo>
                  <a:pt x="5" y="118"/>
                </a:lnTo>
                <a:lnTo>
                  <a:pt x="5" y="118"/>
                </a:lnTo>
                <a:lnTo>
                  <a:pt x="5" y="116"/>
                </a:lnTo>
                <a:lnTo>
                  <a:pt x="4" y="116"/>
                </a:lnTo>
                <a:lnTo>
                  <a:pt x="2" y="114"/>
                </a:lnTo>
                <a:lnTo>
                  <a:pt x="2" y="112"/>
                </a:lnTo>
                <a:lnTo>
                  <a:pt x="0" y="107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55" name="Freeform 311"/>
          <p:cNvSpPr>
            <a:spLocks/>
          </p:cNvSpPr>
          <p:nvPr/>
        </p:nvSpPr>
        <p:spPr bwMode="auto">
          <a:xfrm>
            <a:off x="7929563" y="3935413"/>
            <a:ext cx="26987" cy="80962"/>
          </a:xfrm>
          <a:custGeom>
            <a:avLst/>
            <a:gdLst>
              <a:gd name="T0" fmla="*/ 24 w 35"/>
              <a:gd name="T1" fmla="*/ 7 h 103"/>
              <a:gd name="T2" fmla="*/ 22 w 35"/>
              <a:gd name="T3" fmla="*/ 13 h 103"/>
              <a:gd name="T4" fmla="*/ 20 w 35"/>
              <a:gd name="T5" fmla="*/ 16 h 103"/>
              <a:gd name="T6" fmla="*/ 20 w 35"/>
              <a:gd name="T7" fmla="*/ 22 h 103"/>
              <a:gd name="T8" fmla="*/ 19 w 35"/>
              <a:gd name="T9" fmla="*/ 27 h 103"/>
              <a:gd name="T10" fmla="*/ 17 w 35"/>
              <a:gd name="T11" fmla="*/ 33 h 103"/>
              <a:gd name="T12" fmla="*/ 17 w 35"/>
              <a:gd name="T13" fmla="*/ 37 h 103"/>
              <a:gd name="T14" fmla="*/ 17 w 35"/>
              <a:gd name="T15" fmla="*/ 42 h 103"/>
              <a:gd name="T16" fmla="*/ 15 w 35"/>
              <a:gd name="T17" fmla="*/ 46 h 103"/>
              <a:gd name="T18" fmla="*/ 15 w 35"/>
              <a:gd name="T19" fmla="*/ 51 h 103"/>
              <a:gd name="T20" fmla="*/ 13 w 35"/>
              <a:gd name="T21" fmla="*/ 55 h 103"/>
              <a:gd name="T22" fmla="*/ 11 w 35"/>
              <a:gd name="T23" fmla="*/ 60 h 103"/>
              <a:gd name="T24" fmla="*/ 11 w 35"/>
              <a:gd name="T25" fmla="*/ 64 h 103"/>
              <a:gd name="T26" fmla="*/ 11 w 35"/>
              <a:gd name="T27" fmla="*/ 70 h 103"/>
              <a:gd name="T28" fmla="*/ 9 w 35"/>
              <a:gd name="T29" fmla="*/ 73 h 103"/>
              <a:gd name="T30" fmla="*/ 9 w 35"/>
              <a:gd name="T31" fmla="*/ 79 h 103"/>
              <a:gd name="T32" fmla="*/ 9 w 35"/>
              <a:gd name="T33" fmla="*/ 84 h 103"/>
              <a:gd name="T34" fmla="*/ 8 w 35"/>
              <a:gd name="T35" fmla="*/ 88 h 103"/>
              <a:gd name="T36" fmla="*/ 6 w 35"/>
              <a:gd name="T37" fmla="*/ 94 h 103"/>
              <a:gd name="T38" fmla="*/ 4 w 35"/>
              <a:gd name="T39" fmla="*/ 97 h 103"/>
              <a:gd name="T40" fmla="*/ 0 w 35"/>
              <a:gd name="T41" fmla="*/ 103 h 103"/>
              <a:gd name="T42" fmla="*/ 4 w 35"/>
              <a:gd name="T43" fmla="*/ 101 h 103"/>
              <a:gd name="T44" fmla="*/ 8 w 35"/>
              <a:gd name="T45" fmla="*/ 97 h 103"/>
              <a:gd name="T46" fmla="*/ 9 w 35"/>
              <a:gd name="T47" fmla="*/ 92 h 103"/>
              <a:gd name="T48" fmla="*/ 13 w 35"/>
              <a:gd name="T49" fmla="*/ 88 h 103"/>
              <a:gd name="T50" fmla="*/ 15 w 35"/>
              <a:gd name="T51" fmla="*/ 83 h 103"/>
              <a:gd name="T52" fmla="*/ 17 w 35"/>
              <a:gd name="T53" fmla="*/ 79 h 103"/>
              <a:gd name="T54" fmla="*/ 17 w 35"/>
              <a:gd name="T55" fmla="*/ 73 h 103"/>
              <a:gd name="T56" fmla="*/ 19 w 35"/>
              <a:gd name="T57" fmla="*/ 70 h 103"/>
              <a:gd name="T58" fmla="*/ 19 w 35"/>
              <a:gd name="T59" fmla="*/ 64 h 103"/>
              <a:gd name="T60" fmla="*/ 20 w 35"/>
              <a:gd name="T61" fmla="*/ 60 h 103"/>
              <a:gd name="T62" fmla="*/ 20 w 35"/>
              <a:gd name="T63" fmla="*/ 55 h 103"/>
              <a:gd name="T64" fmla="*/ 22 w 35"/>
              <a:gd name="T65" fmla="*/ 51 h 103"/>
              <a:gd name="T66" fmla="*/ 22 w 35"/>
              <a:gd name="T67" fmla="*/ 46 h 103"/>
              <a:gd name="T68" fmla="*/ 24 w 35"/>
              <a:gd name="T69" fmla="*/ 42 h 103"/>
              <a:gd name="T70" fmla="*/ 26 w 35"/>
              <a:gd name="T71" fmla="*/ 37 h 103"/>
              <a:gd name="T72" fmla="*/ 28 w 35"/>
              <a:gd name="T73" fmla="*/ 33 h 103"/>
              <a:gd name="T74" fmla="*/ 28 w 35"/>
              <a:gd name="T75" fmla="*/ 26 h 103"/>
              <a:gd name="T76" fmla="*/ 30 w 35"/>
              <a:gd name="T77" fmla="*/ 20 h 103"/>
              <a:gd name="T78" fmla="*/ 31 w 35"/>
              <a:gd name="T79" fmla="*/ 14 h 103"/>
              <a:gd name="T80" fmla="*/ 33 w 35"/>
              <a:gd name="T81" fmla="*/ 9 h 103"/>
              <a:gd name="T82" fmla="*/ 33 w 35"/>
              <a:gd name="T83" fmla="*/ 5 h 103"/>
              <a:gd name="T84" fmla="*/ 35 w 35"/>
              <a:gd name="T85" fmla="*/ 0 h 103"/>
              <a:gd name="T86" fmla="*/ 33 w 35"/>
              <a:gd name="T87" fmla="*/ 0 h 103"/>
              <a:gd name="T88" fmla="*/ 24 w 35"/>
              <a:gd name="T89" fmla="*/ 5 h 103"/>
              <a:gd name="T90" fmla="*/ 24 w 35"/>
              <a:gd name="T91" fmla="*/ 7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5" h="103">
                <a:moveTo>
                  <a:pt x="24" y="7"/>
                </a:moveTo>
                <a:lnTo>
                  <a:pt x="22" y="13"/>
                </a:lnTo>
                <a:lnTo>
                  <a:pt x="20" y="16"/>
                </a:lnTo>
                <a:lnTo>
                  <a:pt x="20" y="22"/>
                </a:lnTo>
                <a:lnTo>
                  <a:pt x="19" y="27"/>
                </a:lnTo>
                <a:lnTo>
                  <a:pt x="17" y="33"/>
                </a:lnTo>
                <a:lnTo>
                  <a:pt x="17" y="37"/>
                </a:lnTo>
                <a:lnTo>
                  <a:pt x="17" y="42"/>
                </a:lnTo>
                <a:lnTo>
                  <a:pt x="15" y="46"/>
                </a:lnTo>
                <a:lnTo>
                  <a:pt x="15" y="51"/>
                </a:lnTo>
                <a:lnTo>
                  <a:pt x="13" y="55"/>
                </a:lnTo>
                <a:lnTo>
                  <a:pt x="11" y="60"/>
                </a:lnTo>
                <a:lnTo>
                  <a:pt x="11" y="64"/>
                </a:lnTo>
                <a:lnTo>
                  <a:pt x="11" y="70"/>
                </a:lnTo>
                <a:lnTo>
                  <a:pt x="9" y="73"/>
                </a:lnTo>
                <a:lnTo>
                  <a:pt x="9" y="79"/>
                </a:lnTo>
                <a:lnTo>
                  <a:pt x="9" y="84"/>
                </a:lnTo>
                <a:lnTo>
                  <a:pt x="8" y="88"/>
                </a:lnTo>
                <a:lnTo>
                  <a:pt x="6" y="94"/>
                </a:lnTo>
                <a:lnTo>
                  <a:pt x="4" y="97"/>
                </a:lnTo>
                <a:lnTo>
                  <a:pt x="0" y="103"/>
                </a:lnTo>
                <a:lnTo>
                  <a:pt x="4" y="101"/>
                </a:lnTo>
                <a:lnTo>
                  <a:pt x="8" y="97"/>
                </a:lnTo>
                <a:lnTo>
                  <a:pt x="9" y="92"/>
                </a:lnTo>
                <a:lnTo>
                  <a:pt x="13" y="88"/>
                </a:lnTo>
                <a:lnTo>
                  <a:pt x="15" y="83"/>
                </a:lnTo>
                <a:lnTo>
                  <a:pt x="17" y="79"/>
                </a:lnTo>
                <a:lnTo>
                  <a:pt x="17" y="73"/>
                </a:lnTo>
                <a:lnTo>
                  <a:pt x="19" y="70"/>
                </a:lnTo>
                <a:lnTo>
                  <a:pt x="19" y="64"/>
                </a:lnTo>
                <a:lnTo>
                  <a:pt x="20" y="60"/>
                </a:lnTo>
                <a:lnTo>
                  <a:pt x="20" y="55"/>
                </a:lnTo>
                <a:lnTo>
                  <a:pt x="22" y="51"/>
                </a:lnTo>
                <a:lnTo>
                  <a:pt x="22" y="46"/>
                </a:lnTo>
                <a:lnTo>
                  <a:pt x="24" y="42"/>
                </a:lnTo>
                <a:lnTo>
                  <a:pt x="26" y="37"/>
                </a:lnTo>
                <a:lnTo>
                  <a:pt x="28" y="33"/>
                </a:lnTo>
                <a:lnTo>
                  <a:pt x="28" y="26"/>
                </a:lnTo>
                <a:lnTo>
                  <a:pt x="30" y="20"/>
                </a:lnTo>
                <a:lnTo>
                  <a:pt x="31" y="14"/>
                </a:lnTo>
                <a:lnTo>
                  <a:pt x="33" y="9"/>
                </a:lnTo>
                <a:lnTo>
                  <a:pt x="33" y="5"/>
                </a:lnTo>
                <a:lnTo>
                  <a:pt x="35" y="0"/>
                </a:lnTo>
                <a:lnTo>
                  <a:pt x="33" y="0"/>
                </a:lnTo>
                <a:lnTo>
                  <a:pt x="24" y="5"/>
                </a:lnTo>
                <a:lnTo>
                  <a:pt x="24" y="7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56" name="Freeform 312"/>
          <p:cNvSpPr>
            <a:spLocks/>
          </p:cNvSpPr>
          <p:nvPr/>
        </p:nvSpPr>
        <p:spPr bwMode="auto">
          <a:xfrm>
            <a:off x="7929563" y="3935413"/>
            <a:ext cx="26987" cy="80962"/>
          </a:xfrm>
          <a:custGeom>
            <a:avLst/>
            <a:gdLst>
              <a:gd name="T0" fmla="*/ 24 w 35"/>
              <a:gd name="T1" fmla="*/ 7 h 103"/>
              <a:gd name="T2" fmla="*/ 22 w 35"/>
              <a:gd name="T3" fmla="*/ 13 h 103"/>
              <a:gd name="T4" fmla="*/ 20 w 35"/>
              <a:gd name="T5" fmla="*/ 16 h 103"/>
              <a:gd name="T6" fmla="*/ 20 w 35"/>
              <a:gd name="T7" fmla="*/ 22 h 103"/>
              <a:gd name="T8" fmla="*/ 19 w 35"/>
              <a:gd name="T9" fmla="*/ 27 h 103"/>
              <a:gd name="T10" fmla="*/ 17 w 35"/>
              <a:gd name="T11" fmla="*/ 33 h 103"/>
              <a:gd name="T12" fmla="*/ 17 w 35"/>
              <a:gd name="T13" fmla="*/ 37 h 103"/>
              <a:gd name="T14" fmla="*/ 17 w 35"/>
              <a:gd name="T15" fmla="*/ 42 h 103"/>
              <a:gd name="T16" fmla="*/ 15 w 35"/>
              <a:gd name="T17" fmla="*/ 46 h 103"/>
              <a:gd name="T18" fmla="*/ 15 w 35"/>
              <a:gd name="T19" fmla="*/ 51 h 103"/>
              <a:gd name="T20" fmla="*/ 13 w 35"/>
              <a:gd name="T21" fmla="*/ 55 h 103"/>
              <a:gd name="T22" fmla="*/ 11 w 35"/>
              <a:gd name="T23" fmla="*/ 60 h 103"/>
              <a:gd name="T24" fmla="*/ 11 w 35"/>
              <a:gd name="T25" fmla="*/ 64 h 103"/>
              <a:gd name="T26" fmla="*/ 11 w 35"/>
              <a:gd name="T27" fmla="*/ 70 h 103"/>
              <a:gd name="T28" fmla="*/ 9 w 35"/>
              <a:gd name="T29" fmla="*/ 73 h 103"/>
              <a:gd name="T30" fmla="*/ 9 w 35"/>
              <a:gd name="T31" fmla="*/ 79 h 103"/>
              <a:gd name="T32" fmla="*/ 9 w 35"/>
              <a:gd name="T33" fmla="*/ 84 h 103"/>
              <a:gd name="T34" fmla="*/ 8 w 35"/>
              <a:gd name="T35" fmla="*/ 88 h 103"/>
              <a:gd name="T36" fmla="*/ 6 w 35"/>
              <a:gd name="T37" fmla="*/ 94 h 103"/>
              <a:gd name="T38" fmla="*/ 4 w 35"/>
              <a:gd name="T39" fmla="*/ 97 h 103"/>
              <a:gd name="T40" fmla="*/ 0 w 35"/>
              <a:gd name="T41" fmla="*/ 103 h 103"/>
              <a:gd name="T42" fmla="*/ 4 w 35"/>
              <a:gd name="T43" fmla="*/ 101 h 103"/>
              <a:gd name="T44" fmla="*/ 8 w 35"/>
              <a:gd name="T45" fmla="*/ 97 h 103"/>
              <a:gd name="T46" fmla="*/ 9 w 35"/>
              <a:gd name="T47" fmla="*/ 92 h 103"/>
              <a:gd name="T48" fmla="*/ 13 w 35"/>
              <a:gd name="T49" fmla="*/ 88 h 103"/>
              <a:gd name="T50" fmla="*/ 15 w 35"/>
              <a:gd name="T51" fmla="*/ 83 h 103"/>
              <a:gd name="T52" fmla="*/ 17 w 35"/>
              <a:gd name="T53" fmla="*/ 79 h 103"/>
              <a:gd name="T54" fmla="*/ 17 w 35"/>
              <a:gd name="T55" fmla="*/ 73 h 103"/>
              <a:gd name="T56" fmla="*/ 19 w 35"/>
              <a:gd name="T57" fmla="*/ 70 h 103"/>
              <a:gd name="T58" fmla="*/ 19 w 35"/>
              <a:gd name="T59" fmla="*/ 64 h 103"/>
              <a:gd name="T60" fmla="*/ 20 w 35"/>
              <a:gd name="T61" fmla="*/ 60 h 103"/>
              <a:gd name="T62" fmla="*/ 20 w 35"/>
              <a:gd name="T63" fmla="*/ 55 h 103"/>
              <a:gd name="T64" fmla="*/ 22 w 35"/>
              <a:gd name="T65" fmla="*/ 51 h 103"/>
              <a:gd name="T66" fmla="*/ 22 w 35"/>
              <a:gd name="T67" fmla="*/ 46 h 103"/>
              <a:gd name="T68" fmla="*/ 24 w 35"/>
              <a:gd name="T69" fmla="*/ 42 h 103"/>
              <a:gd name="T70" fmla="*/ 26 w 35"/>
              <a:gd name="T71" fmla="*/ 37 h 103"/>
              <a:gd name="T72" fmla="*/ 28 w 35"/>
              <a:gd name="T73" fmla="*/ 33 h 103"/>
              <a:gd name="T74" fmla="*/ 28 w 35"/>
              <a:gd name="T75" fmla="*/ 26 h 103"/>
              <a:gd name="T76" fmla="*/ 30 w 35"/>
              <a:gd name="T77" fmla="*/ 20 h 103"/>
              <a:gd name="T78" fmla="*/ 31 w 35"/>
              <a:gd name="T79" fmla="*/ 14 h 103"/>
              <a:gd name="T80" fmla="*/ 33 w 35"/>
              <a:gd name="T81" fmla="*/ 9 h 103"/>
              <a:gd name="T82" fmla="*/ 33 w 35"/>
              <a:gd name="T83" fmla="*/ 5 h 103"/>
              <a:gd name="T84" fmla="*/ 35 w 35"/>
              <a:gd name="T85" fmla="*/ 0 h 103"/>
              <a:gd name="T86" fmla="*/ 33 w 35"/>
              <a:gd name="T87" fmla="*/ 0 h 103"/>
              <a:gd name="T88" fmla="*/ 24 w 35"/>
              <a:gd name="T89" fmla="*/ 5 h 103"/>
              <a:gd name="T90" fmla="*/ 24 w 35"/>
              <a:gd name="T91" fmla="*/ 7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5" h="103">
                <a:moveTo>
                  <a:pt x="24" y="7"/>
                </a:moveTo>
                <a:lnTo>
                  <a:pt x="22" y="13"/>
                </a:lnTo>
                <a:lnTo>
                  <a:pt x="20" y="16"/>
                </a:lnTo>
                <a:lnTo>
                  <a:pt x="20" y="22"/>
                </a:lnTo>
                <a:lnTo>
                  <a:pt x="19" y="27"/>
                </a:lnTo>
                <a:lnTo>
                  <a:pt x="17" y="33"/>
                </a:lnTo>
                <a:lnTo>
                  <a:pt x="17" y="37"/>
                </a:lnTo>
                <a:lnTo>
                  <a:pt x="17" y="42"/>
                </a:lnTo>
                <a:lnTo>
                  <a:pt x="15" y="46"/>
                </a:lnTo>
                <a:lnTo>
                  <a:pt x="15" y="51"/>
                </a:lnTo>
                <a:lnTo>
                  <a:pt x="13" y="55"/>
                </a:lnTo>
                <a:lnTo>
                  <a:pt x="11" y="60"/>
                </a:lnTo>
                <a:lnTo>
                  <a:pt x="11" y="64"/>
                </a:lnTo>
                <a:lnTo>
                  <a:pt x="11" y="70"/>
                </a:lnTo>
                <a:lnTo>
                  <a:pt x="9" y="73"/>
                </a:lnTo>
                <a:lnTo>
                  <a:pt x="9" y="79"/>
                </a:lnTo>
                <a:lnTo>
                  <a:pt x="9" y="84"/>
                </a:lnTo>
                <a:lnTo>
                  <a:pt x="8" y="88"/>
                </a:lnTo>
                <a:lnTo>
                  <a:pt x="6" y="94"/>
                </a:lnTo>
                <a:lnTo>
                  <a:pt x="4" y="97"/>
                </a:lnTo>
                <a:lnTo>
                  <a:pt x="0" y="103"/>
                </a:lnTo>
                <a:lnTo>
                  <a:pt x="4" y="101"/>
                </a:lnTo>
                <a:lnTo>
                  <a:pt x="8" y="97"/>
                </a:lnTo>
                <a:lnTo>
                  <a:pt x="9" y="92"/>
                </a:lnTo>
                <a:lnTo>
                  <a:pt x="13" y="88"/>
                </a:lnTo>
                <a:lnTo>
                  <a:pt x="15" y="83"/>
                </a:lnTo>
                <a:lnTo>
                  <a:pt x="17" y="79"/>
                </a:lnTo>
                <a:lnTo>
                  <a:pt x="17" y="73"/>
                </a:lnTo>
                <a:lnTo>
                  <a:pt x="19" y="70"/>
                </a:lnTo>
                <a:lnTo>
                  <a:pt x="19" y="64"/>
                </a:lnTo>
                <a:lnTo>
                  <a:pt x="20" y="60"/>
                </a:lnTo>
                <a:lnTo>
                  <a:pt x="20" y="55"/>
                </a:lnTo>
                <a:lnTo>
                  <a:pt x="22" y="51"/>
                </a:lnTo>
                <a:lnTo>
                  <a:pt x="22" y="46"/>
                </a:lnTo>
                <a:lnTo>
                  <a:pt x="24" y="42"/>
                </a:lnTo>
                <a:lnTo>
                  <a:pt x="26" y="37"/>
                </a:lnTo>
                <a:lnTo>
                  <a:pt x="28" y="33"/>
                </a:lnTo>
                <a:lnTo>
                  <a:pt x="28" y="26"/>
                </a:lnTo>
                <a:lnTo>
                  <a:pt x="30" y="20"/>
                </a:lnTo>
                <a:lnTo>
                  <a:pt x="31" y="14"/>
                </a:lnTo>
                <a:lnTo>
                  <a:pt x="33" y="9"/>
                </a:lnTo>
                <a:lnTo>
                  <a:pt x="33" y="5"/>
                </a:lnTo>
                <a:lnTo>
                  <a:pt x="35" y="0"/>
                </a:lnTo>
                <a:lnTo>
                  <a:pt x="33" y="0"/>
                </a:lnTo>
                <a:lnTo>
                  <a:pt x="24" y="5"/>
                </a:lnTo>
                <a:lnTo>
                  <a:pt x="24" y="7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57" name="Freeform 313"/>
          <p:cNvSpPr>
            <a:spLocks/>
          </p:cNvSpPr>
          <p:nvPr/>
        </p:nvSpPr>
        <p:spPr bwMode="auto">
          <a:xfrm>
            <a:off x="7945438" y="3925888"/>
            <a:ext cx="111125" cy="157162"/>
          </a:xfrm>
          <a:custGeom>
            <a:avLst/>
            <a:gdLst>
              <a:gd name="T0" fmla="*/ 136 w 140"/>
              <a:gd name="T1" fmla="*/ 191 h 196"/>
              <a:gd name="T2" fmla="*/ 129 w 140"/>
              <a:gd name="T3" fmla="*/ 180 h 196"/>
              <a:gd name="T4" fmla="*/ 124 w 140"/>
              <a:gd name="T5" fmla="*/ 169 h 196"/>
              <a:gd name="T6" fmla="*/ 118 w 140"/>
              <a:gd name="T7" fmla="*/ 152 h 196"/>
              <a:gd name="T8" fmla="*/ 112 w 140"/>
              <a:gd name="T9" fmla="*/ 139 h 196"/>
              <a:gd name="T10" fmla="*/ 107 w 140"/>
              <a:gd name="T11" fmla="*/ 127 h 196"/>
              <a:gd name="T12" fmla="*/ 101 w 140"/>
              <a:gd name="T13" fmla="*/ 112 h 196"/>
              <a:gd name="T14" fmla="*/ 96 w 140"/>
              <a:gd name="T15" fmla="*/ 99 h 196"/>
              <a:gd name="T16" fmla="*/ 90 w 140"/>
              <a:gd name="T17" fmla="*/ 86 h 196"/>
              <a:gd name="T18" fmla="*/ 85 w 140"/>
              <a:gd name="T19" fmla="*/ 73 h 196"/>
              <a:gd name="T20" fmla="*/ 79 w 140"/>
              <a:gd name="T21" fmla="*/ 60 h 196"/>
              <a:gd name="T22" fmla="*/ 70 w 140"/>
              <a:gd name="T23" fmla="*/ 44 h 196"/>
              <a:gd name="T24" fmla="*/ 65 w 140"/>
              <a:gd name="T25" fmla="*/ 29 h 196"/>
              <a:gd name="T26" fmla="*/ 55 w 140"/>
              <a:gd name="T27" fmla="*/ 18 h 196"/>
              <a:gd name="T28" fmla="*/ 46 w 140"/>
              <a:gd name="T29" fmla="*/ 9 h 196"/>
              <a:gd name="T30" fmla="*/ 35 w 140"/>
              <a:gd name="T31" fmla="*/ 2 h 196"/>
              <a:gd name="T32" fmla="*/ 24 w 140"/>
              <a:gd name="T33" fmla="*/ 0 h 196"/>
              <a:gd name="T34" fmla="*/ 17 w 140"/>
              <a:gd name="T35" fmla="*/ 0 h 196"/>
              <a:gd name="T36" fmla="*/ 9 w 140"/>
              <a:gd name="T37" fmla="*/ 5 h 196"/>
              <a:gd name="T38" fmla="*/ 4 w 140"/>
              <a:gd name="T39" fmla="*/ 11 h 196"/>
              <a:gd name="T40" fmla="*/ 0 w 140"/>
              <a:gd name="T41" fmla="*/ 24 h 196"/>
              <a:gd name="T42" fmla="*/ 11 w 140"/>
              <a:gd name="T43" fmla="*/ 22 h 196"/>
              <a:gd name="T44" fmla="*/ 24 w 140"/>
              <a:gd name="T45" fmla="*/ 22 h 196"/>
              <a:gd name="T46" fmla="*/ 37 w 140"/>
              <a:gd name="T47" fmla="*/ 31 h 196"/>
              <a:gd name="T48" fmla="*/ 44 w 140"/>
              <a:gd name="T49" fmla="*/ 42 h 196"/>
              <a:gd name="T50" fmla="*/ 54 w 140"/>
              <a:gd name="T51" fmla="*/ 53 h 196"/>
              <a:gd name="T52" fmla="*/ 59 w 140"/>
              <a:gd name="T53" fmla="*/ 66 h 196"/>
              <a:gd name="T54" fmla="*/ 65 w 140"/>
              <a:gd name="T55" fmla="*/ 79 h 196"/>
              <a:gd name="T56" fmla="*/ 72 w 140"/>
              <a:gd name="T57" fmla="*/ 92 h 196"/>
              <a:gd name="T58" fmla="*/ 78 w 140"/>
              <a:gd name="T59" fmla="*/ 105 h 196"/>
              <a:gd name="T60" fmla="*/ 83 w 140"/>
              <a:gd name="T61" fmla="*/ 117 h 196"/>
              <a:gd name="T62" fmla="*/ 92 w 140"/>
              <a:gd name="T63" fmla="*/ 132 h 196"/>
              <a:gd name="T64" fmla="*/ 98 w 140"/>
              <a:gd name="T65" fmla="*/ 145 h 196"/>
              <a:gd name="T66" fmla="*/ 103 w 140"/>
              <a:gd name="T67" fmla="*/ 158 h 196"/>
              <a:gd name="T68" fmla="*/ 109 w 140"/>
              <a:gd name="T69" fmla="*/ 173 h 196"/>
              <a:gd name="T70" fmla="*/ 114 w 140"/>
              <a:gd name="T71" fmla="*/ 187 h 196"/>
              <a:gd name="T72" fmla="*/ 124 w 140"/>
              <a:gd name="T73" fmla="*/ 195 h 196"/>
              <a:gd name="T74" fmla="*/ 131 w 140"/>
              <a:gd name="T75" fmla="*/ 196 h 196"/>
              <a:gd name="T76" fmla="*/ 140 w 140"/>
              <a:gd name="T77" fmla="*/ 195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40" h="196">
                <a:moveTo>
                  <a:pt x="140" y="195"/>
                </a:moveTo>
                <a:lnTo>
                  <a:pt x="136" y="191"/>
                </a:lnTo>
                <a:lnTo>
                  <a:pt x="133" y="185"/>
                </a:lnTo>
                <a:lnTo>
                  <a:pt x="129" y="180"/>
                </a:lnTo>
                <a:lnTo>
                  <a:pt x="127" y="174"/>
                </a:lnTo>
                <a:lnTo>
                  <a:pt x="124" y="169"/>
                </a:lnTo>
                <a:lnTo>
                  <a:pt x="120" y="160"/>
                </a:lnTo>
                <a:lnTo>
                  <a:pt x="118" y="152"/>
                </a:lnTo>
                <a:lnTo>
                  <a:pt x="116" y="147"/>
                </a:lnTo>
                <a:lnTo>
                  <a:pt x="112" y="139"/>
                </a:lnTo>
                <a:lnTo>
                  <a:pt x="111" y="132"/>
                </a:lnTo>
                <a:lnTo>
                  <a:pt x="107" y="127"/>
                </a:lnTo>
                <a:lnTo>
                  <a:pt x="103" y="119"/>
                </a:lnTo>
                <a:lnTo>
                  <a:pt x="101" y="112"/>
                </a:lnTo>
                <a:lnTo>
                  <a:pt x="100" y="105"/>
                </a:lnTo>
                <a:lnTo>
                  <a:pt x="96" y="99"/>
                </a:lnTo>
                <a:lnTo>
                  <a:pt x="94" y="92"/>
                </a:lnTo>
                <a:lnTo>
                  <a:pt x="90" y="86"/>
                </a:lnTo>
                <a:lnTo>
                  <a:pt x="89" y="79"/>
                </a:lnTo>
                <a:lnTo>
                  <a:pt x="85" y="73"/>
                </a:lnTo>
                <a:lnTo>
                  <a:pt x="83" y="66"/>
                </a:lnTo>
                <a:lnTo>
                  <a:pt x="79" y="60"/>
                </a:lnTo>
                <a:lnTo>
                  <a:pt x="74" y="51"/>
                </a:lnTo>
                <a:lnTo>
                  <a:pt x="70" y="44"/>
                </a:lnTo>
                <a:lnTo>
                  <a:pt x="68" y="37"/>
                </a:lnTo>
                <a:lnTo>
                  <a:pt x="65" y="29"/>
                </a:lnTo>
                <a:lnTo>
                  <a:pt x="61" y="24"/>
                </a:lnTo>
                <a:lnTo>
                  <a:pt x="55" y="18"/>
                </a:lnTo>
                <a:lnTo>
                  <a:pt x="50" y="14"/>
                </a:lnTo>
                <a:lnTo>
                  <a:pt x="46" y="9"/>
                </a:lnTo>
                <a:lnTo>
                  <a:pt x="41" y="5"/>
                </a:lnTo>
                <a:lnTo>
                  <a:pt x="35" y="2"/>
                </a:lnTo>
                <a:lnTo>
                  <a:pt x="32" y="0"/>
                </a:lnTo>
                <a:lnTo>
                  <a:pt x="24" y="0"/>
                </a:lnTo>
                <a:lnTo>
                  <a:pt x="21" y="0"/>
                </a:lnTo>
                <a:lnTo>
                  <a:pt x="17" y="0"/>
                </a:lnTo>
                <a:lnTo>
                  <a:pt x="13" y="2"/>
                </a:lnTo>
                <a:lnTo>
                  <a:pt x="9" y="5"/>
                </a:lnTo>
                <a:lnTo>
                  <a:pt x="6" y="7"/>
                </a:lnTo>
                <a:lnTo>
                  <a:pt x="4" y="11"/>
                </a:lnTo>
                <a:lnTo>
                  <a:pt x="2" y="16"/>
                </a:lnTo>
                <a:lnTo>
                  <a:pt x="0" y="24"/>
                </a:lnTo>
                <a:lnTo>
                  <a:pt x="4" y="22"/>
                </a:lnTo>
                <a:lnTo>
                  <a:pt x="11" y="22"/>
                </a:lnTo>
                <a:lnTo>
                  <a:pt x="17" y="22"/>
                </a:lnTo>
                <a:lnTo>
                  <a:pt x="24" y="22"/>
                </a:lnTo>
                <a:lnTo>
                  <a:pt x="32" y="27"/>
                </a:lnTo>
                <a:lnTo>
                  <a:pt x="37" y="31"/>
                </a:lnTo>
                <a:lnTo>
                  <a:pt x="41" y="37"/>
                </a:lnTo>
                <a:lnTo>
                  <a:pt x="44" y="42"/>
                </a:lnTo>
                <a:lnTo>
                  <a:pt x="50" y="48"/>
                </a:lnTo>
                <a:lnTo>
                  <a:pt x="54" y="53"/>
                </a:lnTo>
                <a:lnTo>
                  <a:pt x="55" y="60"/>
                </a:lnTo>
                <a:lnTo>
                  <a:pt x="59" y="66"/>
                </a:lnTo>
                <a:lnTo>
                  <a:pt x="61" y="73"/>
                </a:lnTo>
                <a:lnTo>
                  <a:pt x="65" y="79"/>
                </a:lnTo>
                <a:lnTo>
                  <a:pt x="68" y="86"/>
                </a:lnTo>
                <a:lnTo>
                  <a:pt x="72" y="92"/>
                </a:lnTo>
                <a:lnTo>
                  <a:pt x="76" y="97"/>
                </a:lnTo>
                <a:lnTo>
                  <a:pt x="78" y="105"/>
                </a:lnTo>
                <a:lnTo>
                  <a:pt x="81" y="110"/>
                </a:lnTo>
                <a:lnTo>
                  <a:pt x="83" y="117"/>
                </a:lnTo>
                <a:lnTo>
                  <a:pt x="89" y="125"/>
                </a:lnTo>
                <a:lnTo>
                  <a:pt x="92" y="132"/>
                </a:lnTo>
                <a:lnTo>
                  <a:pt x="94" y="138"/>
                </a:lnTo>
                <a:lnTo>
                  <a:pt x="98" y="145"/>
                </a:lnTo>
                <a:lnTo>
                  <a:pt x="101" y="150"/>
                </a:lnTo>
                <a:lnTo>
                  <a:pt x="103" y="158"/>
                </a:lnTo>
                <a:lnTo>
                  <a:pt x="105" y="165"/>
                </a:lnTo>
                <a:lnTo>
                  <a:pt x="109" y="173"/>
                </a:lnTo>
                <a:lnTo>
                  <a:pt x="111" y="178"/>
                </a:lnTo>
                <a:lnTo>
                  <a:pt x="114" y="187"/>
                </a:lnTo>
                <a:lnTo>
                  <a:pt x="118" y="193"/>
                </a:lnTo>
                <a:lnTo>
                  <a:pt x="124" y="195"/>
                </a:lnTo>
                <a:lnTo>
                  <a:pt x="127" y="195"/>
                </a:lnTo>
                <a:lnTo>
                  <a:pt x="131" y="196"/>
                </a:lnTo>
                <a:lnTo>
                  <a:pt x="136" y="195"/>
                </a:lnTo>
                <a:lnTo>
                  <a:pt x="140" y="195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58" name="Freeform 314"/>
          <p:cNvSpPr>
            <a:spLocks/>
          </p:cNvSpPr>
          <p:nvPr/>
        </p:nvSpPr>
        <p:spPr bwMode="auto">
          <a:xfrm>
            <a:off x="7945438" y="3925888"/>
            <a:ext cx="111125" cy="157162"/>
          </a:xfrm>
          <a:custGeom>
            <a:avLst/>
            <a:gdLst>
              <a:gd name="T0" fmla="*/ 136 w 140"/>
              <a:gd name="T1" fmla="*/ 191 h 196"/>
              <a:gd name="T2" fmla="*/ 129 w 140"/>
              <a:gd name="T3" fmla="*/ 180 h 196"/>
              <a:gd name="T4" fmla="*/ 124 w 140"/>
              <a:gd name="T5" fmla="*/ 169 h 196"/>
              <a:gd name="T6" fmla="*/ 118 w 140"/>
              <a:gd name="T7" fmla="*/ 152 h 196"/>
              <a:gd name="T8" fmla="*/ 112 w 140"/>
              <a:gd name="T9" fmla="*/ 139 h 196"/>
              <a:gd name="T10" fmla="*/ 107 w 140"/>
              <a:gd name="T11" fmla="*/ 127 h 196"/>
              <a:gd name="T12" fmla="*/ 101 w 140"/>
              <a:gd name="T13" fmla="*/ 112 h 196"/>
              <a:gd name="T14" fmla="*/ 96 w 140"/>
              <a:gd name="T15" fmla="*/ 99 h 196"/>
              <a:gd name="T16" fmla="*/ 90 w 140"/>
              <a:gd name="T17" fmla="*/ 86 h 196"/>
              <a:gd name="T18" fmla="*/ 85 w 140"/>
              <a:gd name="T19" fmla="*/ 73 h 196"/>
              <a:gd name="T20" fmla="*/ 79 w 140"/>
              <a:gd name="T21" fmla="*/ 60 h 196"/>
              <a:gd name="T22" fmla="*/ 70 w 140"/>
              <a:gd name="T23" fmla="*/ 44 h 196"/>
              <a:gd name="T24" fmla="*/ 65 w 140"/>
              <a:gd name="T25" fmla="*/ 29 h 196"/>
              <a:gd name="T26" fmla="*/ 55 w 140"/>
              <a:gd name="T27" fmla="*/ 18 h 196"/>
              <a:gd name="T28" fmla="*/ 46 w 140"/>
              <a:gd name="T29" fmla="*/ 9 h 196"/>
              <a:gd name="T30" fmla="*/ 35 w 140"/>
              <a:gd name="T31" fmla="*/ 2 h 196"/>
              <a:gd name="T32" fmla="*/ 24 w 140"/>
              <a:gd name="T33" fmla="*/ 0 h 196"/>
              <a:gd name="T34" fmla="*/ 17 w 140"/>
              <a:gd name="T35" fmla="*/ 0 h 196"/>
              <a:gd name="T36" fmla="*/ 9 w 140"/>
              <a:gd name="T37" fmla="*/ 5 h 196"/>
              <a:gd name="T38" fmla="*/ 4 w 140"/>
              <a:gd name="T39" fmla="*/ 11 h 196"/>
              <a:gd name="T40" fmla="*/ 0 w 140"/>
              <a:gd name="T41" fmla="*/ 24 h 196"/>
              <a:gd name="T42" fmla="*/ 11 w 140"/>
              <a:gd name="T43" fmla="*/ 22 h 196"/>
              <a:gd name="T44" fmla="*/ 24 w 140"/>
              <a:gd name="T45" fmla="*/ 22 h 196"/>
              <a:gd name="T46" fmla="*/ 37 w 140"/>
              <a:gd name="T47" fmla="*/ 31 h 196"/>
              <a:gd name="T48" fmla="*/ 44 w 140"/>
              <a:gd name="T49" fmla="*/ 42 h 196"/>
              <a:gd name="T50" fmla="*/ 54 w 140"/>
              <a:gd name="T51" fmla="*/ 53 h 196"/>
              <a:gd name="T52" fmla="*/ 59 w 140"/>
              <a:gd name="T53" fmla="*/ 66 h 196"/>
              <a:gd name="T54" fmla="*/ 65 w 140"/>
              <a:gd name="T55" fmla="*/ 79 h 196"/>
              <a:gd name="T56" fmla="*/ 72 w 140"/>
              <a:gd name="T57" fmla="*/ 92 h 196"/>
              <a:gd name="T58" fmla="*/ 78 w 140"/>
              <a:gd name="T59" fmla="*/ 105 h 196"/>
              <a:gd name="T60" fmla="*/ 83 w 140"/>
              <a:gd name="T61" fmla="*/ 117 h 196"/>
              <a:gd name="T62" fmla="*/ 92 w 140"/>
              <a:gd name="T63" fmla="*/ 132 h 196"/>
              <a:gd name="T64" fmla="*/ 98 w 140"/>
              <a:gd name="T65" fmla="*/ 145 h 196"/>
              <a:gd name="T66" fmla="*/ 103 w 140"/>
              <a:gd name="T67" fmla="*/ 158 h 196"/>
              <a:gd name="T68" fmla="*/ 109 w 140"/>
              <a:gd name="T69" fmla="*/ 173 h 196"/>
              <a:gd name="T70" fmla="*/ 114 w 140"/>
              <a:gd name="T71" fmla="*/ 187 h 196"/>
              <a:gd name="T72" fmla="*/ 124 w 140"/>
              <a:gd name="T73" fmla="*/ 195 h 196"/>
              <a:gd name="T74" fmla="*/ 131 w 140"/>
              <a:gd name="T75" fmla="*/ 196 h 196"/>
              <a:gd name="T76" fmla="*/ 140 w 140"/>
              <a:gd name="T77" fmla="*/ 195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40" h="196">
                <a:moveTo>
                  <a:pt x="140" y="195"/>
                </a:moveTo>
                <a:lnTo>
                  <a:pt x="136" y="191"/>
                </a:lnTo>
                <a:lnTo>
                  <a:pt x="133" y="185"/>
                </a:lnTo>
                <a:lnTo>
                  <a:pt x="129" y="180"/>
                </a:lnTo>
                <a:lnTo>
                  <a:pt x="127" y="174"/>
                </a:lnTo>
                <a:lnTo>
                  <a:pt x="124" y="169"/>
                </a:lnTo>
                <a:lnTo>
                  <a:pt x="120" y="160"/>
                </a:lnTo>
                <a:lnTo>
                  <a:pt x="118" y="152"/>
                </a:lnTo>
                <a:lnTo>
                  <a:pt x="116" y="147"/>
                </a:lnTo>
                <a:lnTo>
                  <a:pt x="112" y="139"/>
                </a:lnTo>
                <a:lnTo>
                  <a:pt x="111" y="132"/>
                </a:lnTo>
                <a:lnTo>
                  <a:pt x="107" y="127"/>
                </a:lnTo>
                <a:lnTo>
                  <a:pt x="103" y="119"/>
                </a:lnTo>
                <a:lnTo>
                  <a:pt x="101" y="112"/>
                </a:lnTo>
                <a:lnTo>
                  <a:pt x="100" y="105"/>
                </a:lnTo>
                <a:lnTo>
                  <a:pt x="96" y="99"/>
                </a:lnTo>
                <a:lnTo>
                  <a:pt x="94" y="92"/>
                </a:lnTo>
                <a:lnTo>
                  <a:pt x="90" y="86"/>
                </a:lnTo>
                <a:lnTo>
                  <a:pt x="89" y="79"/>
                </a:lnTo>
                <a:lnTo>
                  <a:pt x="85" y="73"/>
                </a:lnTo>
                <a:lnTo>
                  <a:pt x="83" y="66"/>
                </a:lnTo>
                <a:lnTo>
                  <a:pt x="79" y="60"/>
                </a:lnTo>
                <a:lnTo>
                  <a:pt x="74" y="51"/>
                </a:lnTo>
                <a:lnTo>
                  <a:pt x="70" y="44"/>
                </a:lnTo>
                <a:lnTo>
                  <a:pt x="68" y="37"/>
                </a:lnTo>
                <a:lnTo>
                  <a:pt x="65" y="29"/>
                </a:lnTo>
                <a:lnTo>
                  <a:pt x="61" y="24"/>
                </a:lnTo>
                <a:lnTo>
                  <a:pt x="55" y="18"/>
                </a:lnTo>
                <a:lnTo>
                  <a:pt x="50" y="14"/>
                </a:lnTo>
                <a:lnTo>
                  <a:pt x="46" y="9"/>
                </a:lnTo>
                <a:lnTo>
                  <a:pt x="41" y="5"/>
                </a:lnTo>
                <a:lnTo>
                  <a:pt x="35" y="2"/>
                </a:lnTo>
                <a:lnTo>
                  <a:pt x="32" y="0"/>
                </a:lnTo>
                <a:lnTo>
                  <a:pt x="24" y="0"/>
                </a:lnTo>
                <a:lnTo>
                  <a:pt x="21" y="0"/>
                </a:lnTo>
                <a:lnTo>
                  <a:pt x="17" y="0"/>
                </a:lnTo>
                <a:lnTo>
                  <a:pt x="13" y="2"/>
                </a:lnTo>
                <a:lnTo>
                  <a:pt x="9" y="5"/>
                </a:lnTo>
                <a:lnTo>
                  <a:pt x="6" y="7"/>
                </a:lnTo>
                <a:lnTo>
                  <a:pt x="4" y="11"/>
                </a:lnTo>
                <a:lnTo>
                  <a:pt x="2" y="16"/>
                </a:lnTo>
                <a:lnTo>
                  <a:pt x="0" y="24"/>
                </a:lnTo>
                <a:lnTo>
                  <a:pt x="4" y="22"/>
                </a:lnTo>
                <a:lnTo>
                  <a:pt x="11" y="22"/>
                </a:lnTo>
                <a:lnTo>
                  <a:pt x="17" y="22"/>
                </a:lnTo>
                <a:lnTo>
                  <a:pt x="24" y="22"/>
                </a:lnTo>
                <a:lnTo>
                  <a:pt x="32" y="27"/>
                </a:lnTo>
                <a:lnTo>
                  <a:pt x="37" y="31"/>
                </a:lnTo>
                <a:lnTo>
                  <a:pt x="41" y="37"/>
                </a:lnTo>
                <a:lnTo>
                  <a:pt x="44" y="42"/>
                </a:lnTo>
                <a:lnTo>
                  <a:pt x="50" y="48"/>
                </a:lnTo>
                <a:lnTo>
                  <a:pt x="54" y="53"/>
                </a:lnTo>
                <a:lnTo>
                  <a:pt x="55" y="60"/>
                </a:lnTo>
                <a:lnTo>
                  <a:pt x="59" y="66"/>
                </a:lnTo>
                <a:lnTo>
                  <a:pt x="61" y="73"/>
                </a:lnTo>
                <a:lnTo>
                  <a:pt x="65" y="79"/>
                </a:lnTo>
                <a:lnTo>
                  <a:pt x="68" y="86"/>
                </a:lnTo>
                <a:lnTo>
                  <a:pt x="72" y="92"/>
                </a:lnTo>
                <a:lnTo>
                  <a:pt x="76" y="97"/>
                </a:lnTo>
                <a:lnTo>
                  <a:pt x="78" y="105"/>
                </a:lnTo>
                <a:lnTo>
                  <a:pt x="81" y="110"/>
                </a:lnTo>
                <a:lnTo>
                  <a:pt x="83" y="117"/>
                </a:lnTo>
                <a:lnTo>
                  <a:pt x="89" y="125"/>
                </a:lnTo>
                <a:lnTo>
                  <a:pt x="92" y="132"/>
                </a:lnTo>
                <a:lnTo>
                  <a:pt x="94" y="138"/>
                </a:lnTo>
                <a:lnTo>
                  <a:pt x="98" y="145"/>
                </a:lnTo>
                <a:lnTo>
                  <a:pt x="101" y="150"/>
                </a:lnTo>
                <a:lnTo>
                  <a:pt x="103" y="158"/>
                </a:lnTo>
                <a:lnTo>
                  <a:pt x="105" y="165"/>
                </a:lnTo>
                <a:lnTo>
                  <a:pt x="109" y="173"/>
                </a:lnTo>
                <a:lnTo>
                  <a:pt x="111" y="178"/>
                </a:lnTo>
                <a:lnTo>
                  <a:pt x="114" y="187"/>
                </a:lnTo>
                <a:lnTo>
                  <a:pt x="118" y="193"/>
                </a:lnTo>
                <a:lnTo>
                  <a:pt x="124" y="195"/>
                </a:lnTo>
                <a:lnTo>
                  <a:pt x="127" y="195"/>
                </a:lnTo>
                <a:lnTo>
                  <a:pt x="131" y="196"/>
                </a:lnTo>
                <a:lnTo>
                  <a:pt x="136" y="195"/>
                </a:lnTo>
                <a:lnTo>
                  <a:pt x="140" y="195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59" name="Freeform 315"/>
          <p:cNvSpPr>
            <a:spLocks/>
          </p:cNvSpPr>
          <p:nvPr/>
        </p:nvSpPr>
        <p:spPr bwMode="auto">
          <a:xfrm>
            <a:off x="8037513" y="3970338"/>
            <a:ext cx="128587" cy="193675"/>
          </a:xfrm>
          <a:custGeom>
            <a:avLst/>
            <a:gdLst>
              <a:gd name="T0" fmla="*/ 9 w 162"/>
              <a:gd name="T1" fmla="*/ 243 h 244"/>
              <a:gd name="T2" fmla="*/ 19 w 162"/>
              <a:gd name="T3" fmla="*/ 243 h 244"/>
              <a:gd name="T4" fmla="*/ 20 w 162"/>
              <a:gd name="T5" fmla="*/ 235 h 244"/>
              <a:gd name="T6" fmla="*/ 22 w 162"/>
              <a:gd name="T7" fmla="*/ 226 h 244"/>
              <a:gd name="T8" fmla="*/ 26 w 162"/>
              <a:gd name="T9" fmla="*/ 215 h 244"/>
              <a:gd name="T10" fmla="*/ 30 w 162"/>
              <a:gd name="T11" fmla="*/ 208 h 244"/>
              <a:gd name="T12" fmla="*/ 35 w 162"/>
              <a:gd name="T13" fmla="*/ 198 h 244"/>
              <a:gd name="T14" fmla="*/ 41 w 162"/>
              <a:gd name="T15" fmla="*/ 189 h 244"/>
              <a:gd name="T16" fmla="*/ 46 w 162"/>
              <a:gd name="T17" fmla="*/ 180 h 244"/>
              <a:gd name="T18" fmla="*/ 52 w 162"/>
              <a:gd name="T19" fmla="*/ 173 h 244"/>
              <a:gd name="T20" fmla="*/ 55 w 162"/>
              <a:gd name="T21" fmla="*/ 164 h 244"/>
              <a:gd name="T22" fmla="*/ 61 w 162"/>
              <a:gd name="T23" fmla="*/ 156 h 244"/>
              <a:gd name="T24" fmla="*/ 66 w 162"/>
              <a:gd name="T25" fmla="*/ 145 h 244"/>
              <a:gd name="T26" fmla="*/ 70 w 162"/>
              <a:gd name="T27" fmla="*/ 138 h 244"/>
              <a:gd name="T28" fmla="*/ 74 w 162"/>
              <a:gd name="T29" fmla="*/ 129 h 244"/>
              <a:gd name="T30" fmla="*/ 77 w 162"/>
              <a:gd name="T31" fmla="*/ 119 h 244"/>
              <a:gd name="T32" fmla="*/ 81 w 162"/>
              <a:gd name="T33" fmla="*/ 110 h 244"/>
              <a:gd name="T34" fmla="*/ 83 w 162"/>
              <a:gd name="T35" fmla="*/ 101 h 244"/>
              <a:gd name="T36" fmla="*/ 87 w 162"/>
              <a:gd name="T37" fmla="*/ 92 h 244"/>
              <a:gd name="T38" fmla="*/ 88 w 162"/>
              <a:gd name="T39" fmla="*/ 81 h 244"/>
              <a:gd name="T40" fmla="*/ 92 w 162"/>
              <a:gd name="T41" fmla="*/ 72 h 244"/>
              <a:gd name="T42" fmla="*/ 98 w 162"/>
              <a:gd name="T43" fmla="*/ 61 h 244"/>
              <a:gd name="T44" fmla="*/ 103 w 162"/>
              <a:gd name="T45" fmla="*/ 51 h 244"/>
              <a:gd name="T46" fmla="*/ 109 w 162"/>
              <a:gd name="T47" fmla="*/ 40 h 244"/>
              <a:gd name="T48" fmla="*/ 116 w 162"/>
              <a:gd name="T49" fmla="*/ 29 h 244"/>
              <a:gd name="T50" fmla="*/ 122 w 162"/>
              <a:gd name="T51" fmla="*/ 20 h 244"/>
              <a:gd name="T52" fmla="*/ 133 w 162"/>
              <a:gd name="T53" fmla="*/ 7 h 244"/>
              <a:gd name="T54" fmla="*/ 142 w 162"/>
              <a:gd name="T55" fmla="*/ 0 h 244"/>
              <a:gd name="T56" fmla="*/ 151 w 162"/>
              <a:gd name="T57" fmla="*/ 0 h 244"/>
              <a:gd name="T58" fmla="*/ 162 w 162"/>
              <a:gd name="T59" fmla="*/ 2 h 244"/>
              <a:gd name="T60" fmla="*/ 153 w 162"/>
              <a:gd name="T61" fmla="*/ 7 h 244"/>
              <a:gd name="T62" fmla="*/ 142 w 162"/>
              <a:gd name="T63" fmla="*/ 15 h 244"/>
              <a:gd name="T64" fmla="*/ 136 w 162"/>
              <a:gd name="T65" fmla="*/ 24 h 244"/>
              <a:gd name="T66" fmla="*/ 131 w 162"/>
              <a:gd name="T67" fmla="*/ 31 h 244"/>
              <a:gd name="T68" fmla="*/ 127 w 162"/>
              <a:gd name="T69" fmla="*/ 40 h 244"/>
              <a:gd name="T70" fmla="*/ 122 w 162"/>
              <a:gd name="T71" fmla="*/ 50 h 244"/>
              <a:gd name="T72" fmla="*/ 116 w 162"/>
              <a:gd name="T73" fmla="*/ 59 h 244"/>
              <a:gd name="T74" fmla="*/ 111 w 162"/>
              <a:gd name="T75" fmla="*/ 64 h 244"/>
              <a:gd name="T76" fmla="*/ 103 w 162"/>
              <a:gd name="T77" fmla="*/ 73 h 244"/>
              <a:gd name="T78" fmla="*/ 94 w 162"/>
              <a:gd name="T79" fmla="*/ 83 h 244"/>
              <a:gd name="T80" fmla="*/ 87 w 162"/>
              <a:gd name="T81" fmla="*/ 92 h 244"/>
              <a:gd name="T82" fmla="*/ 79 w 162"/>
              <a:gd name="T83" fmla="*/ 99 h 244"/>
              <a:gd name="T84" fmla="*/ 74 w 162"/>
              <a:gd name="T85" fmla="*/ 108 h 244"/>
              <a:gd name="T86" fmla="*/ 66 w 162"/>
              <a:gd name="T87" fmla="*/ 118 h 244"/>
              <a:gd name="T88" fmla="*/ 57 w 162"/>
              <a:gd name="T89" fmla="*/ 127 h 244"/>
              <a:gd name="T90" fmla="*/ 53 w 162"/>
              <a:gd name="T91" fmla="*/ 136 h 244"/>
              <a:gd name="T92" fmla="*/ 48 w 162"/>
              <a:gd name="T93" fmla="*/ 143 h 244"/>
              <a:gd name="T94" fmla="*/ 42 w 162"/>
              <a:gd name="T95" fmla="*/ 152 h 244"/>
              <a:gd name="T96" fmla="*/ 35 w 162"/>
              <a:gd name="T97" fmla="*/ 162 h 244"/>
              <a:gd name="T98" fmla="*/ 31 w 162"/>
              <a:gd name="T99" fmla="*/ 173 h 244"/>
              <a:gd name="T100" fmla="*/ 26 w 162"/>
              <a:gd name="T101" fmla="*/ 182 h 244"/>
              <a:gd name="T102" fmla="*/ 20 w 162"/>
              <a:gd name="T103" fmla="*/ 191 h 244"/>
              <a:gd name="T104" fmla="*/ 15 w 162"/>
              <a:gd name="T105" fmla="*/ 200 h 244"/>
              <a:gd name="T106" fmla="*/ 11 w 162"/>
              <a:gd name="T107" fmla="*/ 209 h 244"/>
              <a:gd name="T108" fmla="*/ 8 w 162"/>
              <a:gd name="T109" fmla="*/ 219 h 244"/>
              <a:gd name="T110" fmla="*/ 4 w 162"/>
              <a:gd name="T111" fmla="*/ 232 h 244"/>
              <a:gd name="T112" fmla="*/ 0 w 162"/>
              <a:gd name="T113" fmla="*/ 235 h 244"/>
              <a:gd name="T114" fmla="*/ 4 w 162"/>
              <a:gd name="T115" fmla="*/ 241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2" h="244">
                <a:moveTo>
                  <a:pt x="8" y="243"/>
                </a:moveTo>
                <a:lnTo>
                  <a:pt x="9" y="243"/>
                </a:lnTo>
                <a:lnTo>
                  <a:pt x="13" y="244"/>
                </a:lnTo>
                <a:lnTo>
                  <a:pt x="19" y="243"/>
                </a:lnTo>
                <a:lnTo>
                  <a:pt x="20" y="239"/>
                </a:lnTo>
                <a:lnTo>
                  <a:pt x="20" y="235"/>
                </a:lnTo>
                <a:lnTo>
                  <a:pt x="20" y="230"/>
                </a:lnTo>
                <a:lnTo>
                  <a:pt x="22" y="226"/>
                </a:lnTo>
                <a:lnTo>
                  <a:pt x="22" y="221"/>
                </a:lnTo>
                <a:lnTo>
                  <a:pt x="26" y="215"/>
                </a:lnTo>
                <a:lnTo>
                  <a:pt x="28" y="211"/>
                </a:lnTo>
                <a:lnTo>
                  <a:pt x="30" y="208"/>
                </a:lnTo>
                <a:lnTo>
                  <a:pt x="33" y="204"/>
                </a:lnTo>
                <a:lnTo>
                  <a:pt x="35" y="198"/>
                </a:lnTo>
                <a:lnTo>
                  <a:pt x="39" y="195"/>
                </a:lnTo>
                <a:lnTo>
                  <a:pt x="41" y="189"/>
                </a:lnTo>
                <a:lnTo>
                  <a:pt x="44" y="186"/>
                </a:lnTo>
                <a:lnTo>
                  <a:pt x="46" y="180"/>
                </a:lnTo>
                <a:lnTo>
                  <a:pt x="48" y="176"/>
                </a:lnTo>
                <a:lnTo>
                  <a:pt x="52" y="173"/>
                </a:lnTo>
                <a:lnTo>
                  <a:pt x="53" y="169"/>
                </a:lnTo>
                <a:lnTo>
                  <a:pt x="55" y="164"/>
                </a:lnTo>
                <a:lnTo>
                  <a:pt x="59" y="160"/>
                </a:lnTo>
                <a:lnTo>
                  <a:pt x="61" y="156"/>
                </a:lnTo>
                <a:lnTo>
                  <a:pt x="65" y="151"/>
                </a:lnTo>
                <a:lnTo>
                  <a:pt x="66" y="145"/>
                </a:lnTo>
                <a:lnTo>
                  <a:pt x="68" y="141"/>
                </a:lnTo>
                <a:lnTo>
                  <a:pt x="70" y="138"/>
                </a:lnTo>
                <a:lnTo>
                  <a:pt x="72" y="134"/>
                </a:lnTo>
                <a:lnTo>
                  <a:pt x="74" y="129"/>
                </a:lnTo>
                <a:lnTo>
                  <a:pt x="76" y="123"/>
                </a:lnTo>
                <a:lnTo>
                  <a:pt x="77" y="119"/>
                </a:lnTo>
                <a:lnTo>
                  <a:pt x="79" y="116"/>
                </a:lnTo>
                <a:lnTo>
                  <a:pt x="81" y="110"/>
                </a:lnTo>
                <a:lnTo>
                  <a:pt x="83" y="107"/>
                </a:lnTo>
                <a:lnTo>
                  <a:pt x="83" y="101"/>
                </a:lnTo>
                <a:lnTo>
                  <a:pt x="85" y="95"/>
                </a:lnTo>
                <a:lnTo>
                  <a:pt x="87" y="92"/>
                </a:lnTo>
                <a:lnTo>
                  <a:pt x="88" y="84"/>
                </a:lnTo>
                <a:lnTo>
                  <a:pt x="88" y="81"/>
                </a:lnTo>
                <a:lnTo>
                  <a:pt x="90" y="77"/>
                </a:lnTo>
                <a:lnTo>
                  <a:pt x="92" y="72"/>
                </a:lnTo>
                <a:lnTo>
                  <a:pt x="96" y="66"/>
                </a:lnTo>
                <a:lnTo>
                  <a:pt x="98" y="61"/>
                </a:lnTo>
                <a:lnTo>
                  <a:pt x="99" y="57"/>
                </a:lnTo>
                <a:lnTo>
                  <a:pt x="103" y="51"/>
                </a:lnTo>
                <a:lnTo>
                  <a:pt x="105" y="46"/>
                </a:lnTo>
                <a:lnTo>
                  <a:pt x="109" y="40"/>
                </a:lnTo>
                <a:lnTo>
                  <a:pt x="112" y="35"/>
                </a:lnTo>
                <a:lnTo>
                  <a:pt x="116" y="29"/>
                </a:lnTo>
                <a:lnTo>
                  <a:pt x="118" y="24"/>
                </a:lnTo>
                <a:lnTo>
                  <a:pt x="122" y="20"/>
                </a:lnTo>
                <a:lnTo>
                  <a:pt x="127" y="13"/>
                </a:lnTo>
                <a:lnTo>
                  <a:pt x="133" y="7"/>
                </a:lnTo>
                <a:lnTo>
                  <a:pt x="138" y="2"/>
                </a:lnTo>
                <a:lnTo>
                  <a:pt x="142" y="0"/>
                </a:lnTo>
                <a:lnTo>
                  <a:pt x="147" y="0"/>
                </a:lnTo>
                <a:lnTo>
                  <a:pt x="151" y="0"/>
                </a:lnTo>
                <a:lnTo>
                  <a:pt x="156" y="0"/>
                </a:lnTo>
                <a:lnTo>
                  <a:pt x="162" y="2"/>
                </a:lnTo>
                <a:lnTo>
                  <a:pt x="156" y="5"/>
                </a:lnTo>
                <a:lnTo>
                  <a:pt x="153" y="7"/>
                </a:lnTo>
                <a:lnTo>
                  <a:pt x="149" y="11"/>
                </a:lnTo>
                <a:lnTo>
                  <a:pt x="142" y="15"/>
                </a:lnTo>
                <a:lnTo>
                  <a:pt x="140" y="18"/>
                </a:lnTo>
                <a:lnTo>
                  <a:pt x="136" y="24"/>
                </a:lnTo>
                <a:lnTo>
                  <a:pt x="133" y="27"/>
                </a:lnTo>
                <a:lnTo>
                  <a:pt x="131" y="31"/>
                </a:lnTo>
                <a:lnTo>
                  <a:pt x="129" y="37"/>
                </a:lnTo>
                <a:lnTo>
                  <a:pt x="127" y="40"/>
                </a:lnTo>
                <a:lnTo>
                  <a:pt x="123" y="46"/>
                </a:lnTo>
                <a:lnTo>
                  <a:pt x="122" y="50"/>
                </a:lnTo>
                <a:lnTo>
                  <a:pt x="118" y="55"/>
                </a:lnTo>
                <a:lnTo>
                  <a:pt x="116" y="59"/>
                </a:lnTo>
                <a:lnTo>
                  <a:pt x="114" y="61"/>
                </a:lnTo>
                <a:lnTo>
                  <a:pt x="111" y="64"/>
                </a:lnTo>
                <a:lnTo>
                  <a:pt x="107" y="68"/>
                </a:lnTo>
                <a:lnTo>
                  <a:pt x="103" y="73"/>
                </a:lnTo>
                <a:lnTo>
                  <a:pt x="99" y="77"/>
                </a:lnTo>
                <a:lnTo>
                  <a:pt x="94" y="83"/>
                </a:lnTo>
                <a:lnTo>
                  <a:pt x="90" y="88"/>
                </a:lnTo>
                <a:lnTo>
                  <a:pt x="87" y="92"/>
                </a:lnTo>
                <a:lnTo>
                  <a:pt x="83" y="95"/>
                </a:lnTo>
                <a:lnTo>
                  <a:pt x="79" y="99"/>
                </a:lnTo>
                <a:lnTo>
                  <a:pt x="76" y="103"/>
                </a:lnTo>
                <a:lnTo>
                  <a:pt x="74" y="108"/>
                </a:lnTo>
                <a:lnTo>
                  <a:pt x="70" y="112"/>
                </a:lnTo>
                <a:lnTo>
                  <a:pt x="66" y="118"/>
                </a:lnTo>
                <a:lnTo>
                  <a:pt x="63" y="121"/>
                </a:lnTo>
                <a:lnTo>
                  <a:pt x="57" y="127"/>
                </a:lnTo>
                <a:lnTo>
                  <a:pt x="55" y="132"/>
                </a:lnTo>
                <a:lnTo>
                  <a:pt x="53" y="136"/>
                </a:lnTo>
                <a:lnTo>
                  <a:pt x="50" y="140"/>
                </a:lnTo>
                <a:lnTo>
                  <a:pt x="48" y="143"/>
                </a:lnTo>
                <a:lnTo>
                  <a:pt x="44" y="149"/>
                </a:lnTo>
                <a:lnTo>
                  <a:pt x="42" y="152"/>
                </a:lnTo>
                <a:lnTo>
                  <a:pt x="39" y="158"/>
                </a:lnTo>
                <a:lnTo>
                  <a:pt x="35" y="162"/>
                </a:lnTo>
                <a:lnTo>
                  <a:pt x="33" y="167"/>
                </a:lnTo>
                <a:lnTo>
                  <a:pt x="31" y="173"/>
                </a:lnTo>
                <a:lnTo>
                  <a:pt x="28" y="178"/>
                </a:lnTo>
                <a:lnTo>
                  <a:pt x="26" y="182"/>
                </a:lnTo>
                <a:lnTo>
                  <a:pt x="22" y="186"/>
                </a:lnTo>
                <a:lnTo>
                  <a:pt x="20" y="191"/>
                </a:lnTo>
                <a:lnTo>
                  <a:pt x="19" y="195"/>
                </a:lnTo>
                <a:lnTo>
                  <a:pt x="15" y="200"/>
                </a:lnTo>
                <a:lnTo>
                  <a:pt x="13" y="204"/>
                </a:lnTo>
                <a:lnTo>
                  <a:pt x="11" y="209"/>
                </a:lnTo>
                <a:lnTo>
                  <a:pt x="9" y="213"/>
                </a:lnTo>
                <a:lnTo>
                  <a:pt x="8" y="219"/>
                </a:lnTo>
                <a:lnTo>
                  <a:pt x="4" y="226"/>
                </a:lnTo>
                <a:lnTo>
                  <a:pt x="4" y="232"/>
                </a:lnTo>
                <a:lnTo>
                  <a:pt x="2" y="233"/>
                </a:lnTo>
                <a:lnTo>
                  <a:pt x="0" y="235"/>
                </a:lnTo>
                <a:lnTo>
                  <a:pt x="0" y="239"/>
                </a:lnTo>
                <a:lnTo>
                  <a:pt x="4" y="241"/>
                </a:lnTo>
                <a:lnTo>
                  <a:pt x="8" y="243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60" name="Freeform 316"/>
          <p:cNvSpPr>
            <a:spLocks/>
          </p:cNvSpPr>
          <p:nvPr/>
        </p:nvSpPr>
        <p:spPr bwMode="auto">
          <a:xfrm>
            <a:off x="8037513" y="3970338"/>
            <a:ext cx="128587" cy="193675"/>
          </a:xfrm>
          <a:custGeom>
            <a:avLst/>
            <a:gdLst>
              <a:gd name="T0" fmla="*/ 9 w 162"/>
              <a:gd name="T1" fmla="*/ 243 h 244"/>
              <a:gd name="T2" fmla="*/ 19 w 162"/>
              <a:gd name="T3" fmla="*/ 243 h 244"/>
              <a:gd name="T4" fmla="*/ 20 w 162"/>
              <a:gd name="T5" fmla="*/ 235 h 244"/>
              <a:gd name="T6" fmla="*/ 22 w 162"/>
              <a:gd name="T7" fmla="*/ 226 h 244"/>
              <a:gd name="T8" fmla="*/ 26 w 162"/>
              <a:gd name="T9" fmla="*/ 215 h 244"/>
              <a:gd name="T10" fmla="*/ 30 w 162"/>
              <a:gd name="T11" fmla="*/ 208 h 244"/>
              <a:gd name="T12" fmla="*/ 35 w 162"/>
              <a:gd name="T13" fmla="*/ 198 h 244"/>
              <a:gd name="T14" fmla="*/ 41 w 162"/>
              <a:gd name="T15" fmla="*/ 189 h 244"/>
              <a:gd name="T16" fmla="*/ 46 w 162"/>
              <a:gd name="T17" fmla="*/ 180 h 244"/>
              <a:gd name="T18" fmla="*/ 52 w 162"/>
              <a:gd name="T19" fmla="*/ 173 h 244"/>
              <a:gd name="T20" fmla="*/ 55 w 162"/>
              <a:gd name="T21" fmla="*/ 164 h 244"/>
              <a:gd name="T22" fmla="*/ 61 w 162"/>
              <a:gd name="T23" fmla="*/ 156 h 244"/>
              <a:gd name="T24" fmla="*/ 66 w 162"/>
              <a:gd name="T25" fmla="*/ 145 h 244"/>
              <a:gd name="T26" fmla="*/ 70 w 162"/>
              <a:gd name="T27" fmla="*/ 138 h 244"/>
              <a:gd name="T28" fmla="*/ 74 w 162"/>
              <a:gd name="T29" fmla="*/ 129 h 244"/>
              <a:gd name="T30" fmla="*/ 77 w 162"/>
              <a:gd name="T31" fmla="*/ 119 h 244"/>
              <a:gd name="T32" fmla="*/ 81 w 162"/>
              <a:gd name="T33" fmla="*/ 110 h 244"/>
              <a:gd name="T34" fmla="*/ 83 w 162"/>
              <a:gd name="T35" fmla="*/ 101 h 244"/>
              <a:gd name="T36" fmla="*/ 87 w 162"/>
              <a:gd name="T37" fmla="*/ 92 h 244"/>
              <a:gd name="T38" fmla="*/ 88 w 162"/>
              <a:gd name="T39" fmla="*/ 81 h 244"/>
              <a:gd name="T40" fmla="*/ 92 w 162"/>
              <a:gd name="T41" fmla="*/ 72 h 244"/>
              <a:gd name="T42" fmla="*/ 98 w 162"/>
              <a:gd name="T43" fmla="*/ 61 h 244"/>
              <a:gd name="T44" fmla="*/ 103 w 162"/>
              <a:gd name="T45" fmla="*/ 51 h 244"/>
              <a:gd name="T46" fmla="*/ 109 w 162"/>
              <a:gd name="T47" fmla="*/ 40 h 244"/>
              <a:gd name="T48" fmla="*/ 116 w 162"/>
              <a:gd name="T49" fmla="*/ 29 h 244"/>
              <a:gd name="T50" fmla="*/ 122 w 162"/>
              <a:gd name="T51" fmla="*/ 20 h 244"/>
              <a:gd name="T52" fmla="*/ 133 w 162"/>
              <a:gd name="T53" fmla="*/ 7 h 244"/>
              <a:gd name="T54" fmla="*/ 142 w 162"/>
              <a:gd name="T55" fmla="*/ 0 h 244"/>
              <a:gd name="T56" fmla="*/ 151 w 162"/>
              <a:gd name="T57" fmla="*/ 0 h 244"/>
              <a:gd name="T58" fmla="*/ 162 w 162"/>
              <a:gd name="T59" fmla="*/ 2 h 244"/>
              <a:gd name="T60" fmla="*/ 153 w 162"/>
              <a:gd name="T61" fmla="*/ 7 h 244"/>
              <a:gd name="T62" fmla="*/ 142 w 162"/>
              <a:gd name="T63" fmla="*/ 15 h 244"/>
              <a:gd name="T64" fmla="*/ 136 w 162"/>
              <a:gd name="T65" fmla="*/ 24 h 244"/>
              <a:gd name="T66" fmla="*/ 131 w 162"/>
              <a:gd name="T67" fmla="*/ 31 h 244"/>
              <a:gd name="T68" fmla="*/ 127 w 162"/>
              <a:gd name="T69" fmla="*/ 40 h 244"/>
              <a:gd name="T70" fmla="*/ 122 w 162"/>
              <a:gd name="T71" fmla="*/ 50 h 244"/>
              <a:gd name="T72" fmla="*/ 116 w 162"/>
              <a:gd name="T73" fmla="*/ 59 h 244"/>
              <a:gd name="T74" fmla="*/ 111 w 162"/>
              <a:gd name="T75" fmla="*/ 64 h 244"/>
              <a:gd name="T76" fmla="*/ 103 w 162"/>
              <a:gd name="T77" fmla="*/ 73 h 244"/>
              <a:gd name="T78" fmla="*/ 94 w 162"/>
              <a:gd name="T79" fmla="*/ 83 h 244"/>
              <a:gd name="T80" fmla="*/ 87 w 162"/>
              <a:gd name="T81" fmla="*/ 92 h 244"/>
              <a:gd name="T82" fmla="*/ 79 w 162"/>
              <a:gd name="T83" fmla="*/ 99 h 244"/>
              <a:gd name="T84" fmla="*/ 74 w 162"/>
              <a:gd name="T85" fmla="*/ 108 h 244"/>
              <a:gd name="T86" fmla="*/ 66 w 162"/>
              <a:gd name="T87" fmla="*/ 118 h 244"/>
              <a:gd name="T88" fmla="*/ 57 w 162"/>
              <a:gd name="T89" fmla="*/ 127 h 244"/>
              <a:gd name="T90" fmla="*/ 53 w 162"/>
              <a:gd name="T91" fmla="*/ 136 h 244"/>
              <a:gd name="T92" fmla="*/ 48 w 162"/>
              <a:gd name="T93" fmla="*/ 143 h 244"/>
              <a:gd name="T94" fmla="*/ 42 w 162"/>
              <a:gd name="T95" fmla="*/ 152 h 244"/>
              <a:gd name="T96" fmla="*/ 35 w 162"/>
              <a:gd name="T97" fmla="*/ 162 h 244"/>
              <a:gd name="T98" fmla="*/ 31 w 162"/>
              <a:gd name="T99" fmla="*/ 173 h 244"/>
              <a:gd name="T100" fmla="*/ 26 w 162"/>
              <a:gd name="T101" fmla="*/ 182 h 244"/>
              <a:gd name="T102" fmla="*/ 20 w 162"/>
              <a:gd name="T103" fmla="*/ 191 h 244"/>
              <a:gd name="T104" fmla="*/ 15 w 162"/>
              <a:gd name="T105" fmla="*/ 200 h 244"/>
              <a:gd name="T106" fmla="*/ 11 w 162"/>
              <a:gd name="T107" fmla="*/ 209 h 244"/>
              <a:gd name="T108" fmla="*/ 8 w 162"/>
              <a:gd name="T109" fmla="*/ 219 h 244"/>
              <a:gd name="T110" fmla="*/ 4 w 162"/>
              <a:gd name="T111" fmla="*/ 232 h 244"/>
              <a:gd name="T112" fmla="*/ 0 w 162"/>
              <a:gd name="T113" fmla="*/ 235 h 244"/>
              <a:gd name="T114" fmla="*/ 4 w 162"/>
              <a:gd name="T115" fmla="*/ 241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2" h="244">
                <a:moveTo>
                  <a:pt x="8" y="243"/>
                </a:moveTo>
                <a:lnTo>
                  <a:pt x="9" y="243"/>
                </a:lnTo>
                <a:lnTo>
                  <a:pt x="13" y="244"/>
                </a:lnTo>
                <a:lnTo>
                  <a:pt x="19" y="243"/>
                </a:lnTo>
                <a:lnTo>
                  <a:pt x="20" y="239"/>
                </a:lnTo>
                <a:lnTo>
                  <a:pt x="20" y="235"/>
                </a:lnTo>
                <a:lnTo>
                  <a:pt x="20" y="230"/>
                </a:lnTo>
                <a:lnTo>
                  <a:pt x="22" y="226"/>
                </a:lnTo>
                <a:lnTo>
                  <a:pt x="22" y="221"/>
                </a:lnTo>
                <a:lnTo>
                  <a:pt x="26" y="215"/>
                </a:lnTo>
                <a:lnTo>
                  <a:pt x="28" y="211"/>
                </a:lnTo>
                <a:lnTo>
                  <a:pt x="30" y="208"/>
                </a:lnTo>
                <a:lnTo>
                  <a:pt x="33" y="204"/>
                </a:lnTo>
                <a:lnTo>
                  <a:pt x="35" y="198"/>
                </a:lnTo>
                <a:lnTo>
                  <a:pt x="39" y="195"/>
                </a:lnTo>
                <a:lnTo>
                  <a:pt x="41" y="189"/>
                </a:lnTo>
                <a:lnTo>
                  <a:pt x="44" y="186"/>
                </a:lnTo>
                <a:lnTo>
                  <a:pt x="46" y="180"/>
                </a:lnTo>
                <a:lnTo>
                  <a:pt x="48" y="176"/>
                </a:lnTo>
                <a:lnTo>
                  <a:pt x="52" y="173"/>
                </a:lnTo>
                <a:lnTo>
                  <a:pt x="53" y="169"/>
                </a:lnTo>
                <a:lnTo>
                  <a:pt x="55" y="164"/>
                </a:lnTo>
                <a:lnTo>
                  <a:pt x="59" y="160"/>
                </a:lnTo>
                <a:lnTo>
                  <a:pt x="61" y="156"/>
                </a:lnTo>
                <a:lnTo>
                  <a:pt x="65" y="151"/>
                </a:lnTo>
                <a:lnTo>
                  <a:pt x="66" y="145"/>
                </a:lnTo>
                <a:lnTo>
                  <a:pt x="68" y="141"/>
                </a:lnTo>
                <a:lnTo>
                  <a:pt x="70" y="138"/>
                </a:lnTo>
                <a:lnTo>
                  <a:pt x="72" y="134"/>
                </a:lnTo>
                <a:lnTo>
                  <a:pt x="74" y="129"/>
                </a:lnTo>
                <a:lnTo>
                  <a:pt x="76" y="123"/>
                </a:lnTo>
                <a:lnTo>
                  <a:pt x="77" y="119"/>
                </a:lnTo>
                <a:lnTo>
                  <a:pt x="79" y="116"/>
                </a:lnTo>
                <a:lnTo>
                  <a:pt x="81" y="110"/>
                </a:lnTo>
                <a:lnTo>
                  <a:pt x="83" y="107"/>
                </a:lnTo>
                <a:lnTo>
                  <a:pt x="83" y="101"/>
                </a:lnTo>
                <a:lnTo>
                  <a:pt x="85" y="95"/>
                </a:lnTo>
                <a:lnTo>
                  <a:pt x="87" y="92"/>
                </a:lnTo>
                <a:lnTo>
                  <a:pt x="88" y="84"/>
                </a:lnTo>
                <a:lnTo>
                  <a:pt x="88" y="81"/>
                </a:lnTo>
                <a:lnTo>
                  <a:pt x="90" y="77"/>
                </a:lnTo>
                <a:lnTo>
                  <a:pt x="92" y="72"/>
                </a:lnTo>
                <a:lnTo>
                  <a:pt x="96" y="66"/>
                </a:lnTo>
                <a:lnTo>
                  <a:pt x="98" y="61"/>
                </a:lnTo>
                <a:lnTo>
                  <a:pt x="99" y="57"/>
                </a:lnTo>
                <a:lnTo>
                  <a:pt x="103" y="51"/>
                </a:lnTo>
                <a:lnTo>
                  <a:pt x="105" y="46"/>
                </a:lnTo>
                <a:lnTo>
                  <a:pt x="109" y="40"/>
                </a:lnTo>
                <a:lnTo>
                  <a:pt x="112" y="35"/>
                </a:lnTo>
                <a:lnTo>
                  <a:pt x="116" y="29"/>
                </a:lnTo>
                <a:lnTo>
                  <a:pt x="118" y="24"/>
                </a:lnTo>
                <a:lnTo>
                  <a:pt x="122" y="20"/>
                </a:lnTo>
                <a:lnTo>
                  <a:pt x="127" y="13"/>
                </a:lnTo>
                <a:lnTo>
                  <a:pt x="133" y="7"/>
                </a:lnTo>
                <a:lnTo>
                  <a:pt x="138" y="2"/>
                </a:lnTo>
                <a:lnTo>
                  <a:pt x="142" y="0"/>
                </a:lnTo>
                <a:lnTo>
                  <a:pt x="147" y="0"/>
                </a:lnTo>
                <a:lnTo>
                  <a:pt x="151" y="0"/>
                </a:lnTo>
                <a:lnTo>
                  <a:pt x="156" y="0"/>
                </a:lnTo>
                <a:lnTo>
                  <a:pt x="162" y="2"/>
                </a:lnTo>
                <a:lnTo>
                  <a:pt x="156" y="5"/>
                </a:lnTo>
                <a:lnTo>
                  <a:pt x="153" y="7"/>
                </a:lnTo>
                <a:lnTo>
                  <a:pt x="149" y="11"/>
                </a:lnTo>
                <a:lnTo>
                  <a:pt x="142" y="15"/>
                </a:lnTo>
                <a:lnTo>
                  <a:pt x="140" y="18"/>
                </a:lnTo>
                <a:lnTo>
                  <a:pt x="136" y="24"/>
                </a:lnTo>
                <a:lnTo>
                  <a:pt x="133" y="27"/>
                </a:lnTo>
                <a:lnTo>
                  <a:pt x="131" y="31"/>
                </a:lnTo>
                <a:lnTo>
                  <a:pt x="129" y="37"/>
                </a:lnTo>
                <a:lnTo>
                  <a:pt x="127" y="40"/>
                </a:lnTo>
                <a:lnTo>
                  <a:pt x="123" y="46"/>
                </a:lnTo>
                <a:lnTo>
                  <a:pt x="122" y="50"/>
                </a:lnTo>
                <a:lnTo>
                  <a:pt x="118" y="55"/>
                </a:lnTo>
                <a:lnTo>
                  <a:pt x="116" y="59"/>
                </a:lnTo>
                <a:lnTo>
                  <a:pt x="114" y="61"/>
                </a:lnTo>
                <a:lnTo>
                  <a:pt x="111" y="64"/>
                </a:lnTo>
                <a:lnTo>
                  <a:pt x="107" y="68"/>
                </a:lnTo>
                <a:lnTo>
                  <a:pt x="103" y="73"/>
                </a:lnTo>
                <a:lnTo>
                  <a:pt x="99" y="77"/>
                </a:lnTo>
                <a:lnTo>
                  <a:pt x="94" y="83"/>
                </a:lnTo>
                <a:lnTo>
                  <a:pt x="90" y="88"/>
                </a:lnTo>
                <a:lnTo>
                  <a:pt x="87" y="92"/>
                </a:lnTo>
                <a:lnTo>
                  <a:pt x="83" y="95"/>
                </a:lnTo>
                <a:lnTo>
                  <a:pt x="79" y="99"/>
                </a:lnTo>
                <a:lnTo>
                  <a:pt x="76" y="103"/>
                </a:lnTo>
                <a:lnTo>
                  <a:pt x="74" y="108"/>
                </a:lnTo>
                <a:lnTo>
                  <a:pt x="70" y="112"/>
                </a:lnTo>
                <a:lnTo>
                  <a:pt x="66" y="118"/>
                </a:lnTo>
                <a:lnTo>
                  <a:pt x="63" y="121"/>
                </a:lnTo>
                <a:lnTo>
                  <a:pt x="57" y="127"/>
                </a:lnTo>
                <a:lnTo>
                  <a:pt x="55" y="132"/>
                </a:lnTo>
                <a:lnTo>
                  <a:pt x="53" y="136"/>
                </a:lnTo>
                <a:lnTo>
                  <a:pt x="50" y="140"/>
                </a:lnTo>
                <a:lnTo>
                  <a:pt x="48" y="143"/>
                </a:lnTo>
                <a:lnTo>
                  <a:pt x="44" y="149"/>
                </a:lnTo>
                <a:lnTo>
                  <a:pt x="42" y="152"/>
                </a:lnTo>
                <a:lnTo>
                  <a:pt x="39" y="158"/>
                </a:lnTo>
                <a:lnTo>
                  <a:pt x="35" y="162"/>
                </a:lnTo>
                <a:lnTo>
                  <a:pt x="33" y="167"/>
                </a:lnTo>
                <a:lnTo>
                  <a:pt x="31" y="173"/>
                </a:lnTo>
                <a:lnTo>
                  <a:pt x="28" y="178"/>
                </a:lnTo>
                <a:lnTo>
                  <a:pt x="26" y="182"/>
                </a:lnTo>
                <a:lnTo>
                  <a:pt x="22" y="186"/>
                </a:lnTo>
                <a:lnTo>
                  <a:pt x="20" y="191"/>
                </a:lnTo>
                <a:lnTo>
                  <a:pt x="19" y="195"/>
                </a:lnTo>
                <a:lnTo>
                  <a:pt x="15" y="200"/>
                </a:lnTo>
                <a:lnTo>
                  <a:pt x="13" y="204"/>
                </a:lnTo>
                <a:lnTo>
                  <a:pt x="11" y="209"/>
                </a:lnTo>
                <a:lnTo>
                  <a:pt x="9" y="213"/>
                </a:lnTo>
                <a:lnTo>
                  <a:pt x="8" y="219"/>
                </a:lnTo>
                <a:lnTo>
                  <a:pt x="4" y="226"/>
                </a:lnTo>
                <a:lnTo>
                  <a:pt x="4" y="232"/>
                </a:lnTo>
                <a:lnTo>
                  <a:pt x="2" y="233"/>
                </a:lnTo>
                <a:lnTo>
                  <a:pt x="0" y="235"/>
                </a:lnTo>
                <a:lnTo>
                  <a:pt x="0" y="239"/>
                </a:lnTo>
                <a:lnTo>
                  <a:pt x="4" y="241"/>
                </a:lnTo>
                <a:lnTo>
                  <a:pt x="8" y="24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61" name="Freeform 317"/>
          <p:cNvSpPr>
            <a:spLocks/>
          </p:cNvSpPr>
          <p:nvPr/>
        </p:nvSpPr>
        <p:spPr bwMode="auto">
          <a:xfrm>
            <a:off x="8078788" y="3906838"/>
            <a:ext cx="22225" cy="179387"/>
          </a:xfrm>
          <a:custGeom>
            <a:avLst/>
            <a:gdLst>
              <a:gd name="T0" fmla="*/ 22 w 27"/>
              <a:gd name="T1" fmla="*/ 7 h 226"/>
              <a:gd name="T2" fmla="*/ 24 w 27"/>
              <a:gd name="T3" fmla="*/ 20 h 226"/>
              <a:gd name="T4" fmla="*/ 24 w 27"/>
              <a:gd name="T5" fmla="*/ 31 h 226"/>
              <a:gd name="T6" fmla="*/ 24 w 27"/>
              <a:gd name="T7" fmla="*/ 44 h 226"/>
              <a:gd name="T8" fmla="*/ 25 w 27"/>
              <a:gd name="T9" fmla="*/ 55 h 226"/>
              <a:gd name="T10" fmla="*/ 24 w 27"/>
              <a:gd name="T11" fmla="*/ 68 h 226"/>
              <a:gd name="T12" fmla="*/ 24 w 27"/>
              <a:gd name="T13" fmla="*/ 81 h 226"/>
              <a:gd name="T14" fmla="*/ 24 w 27"/>
              <a:gd name="T15" fmla="*/ 94 h 226"/>
              <a:gd name="T16" fmla="*/ 20 w 27"/>
              <a:gd name="T17" fmla="*/ 108 h 226"/>
              <a:gd name="T18" fmla="*/ 18 w 27"/>
              <a:gd name="T19" fmla="*/ 119 h 226"/>
              <a:gd name="T20" fmla="*/ 16 w 27"/>
              <a:gd name="T21" fmla="*/ 130 h 226"/>
              <a:gd name="T22" fmla="*/ 16 w 27"/>
              <a:gd name="T23" fmla="*/ 145 h 226"/>
              <a:gd name="T24" fmla="*/ 16 w 27"/>
              <a:gd name="T25" fmla="*/ 158 h 226"/>
              <a:gd name="T26" fmla="*/ 16 w 27"/>
              <a:gd name="T27" fmla="*/ 169 h 226"/>
              <a:gd name="T28" fmla="*/ 18 w 27"/>
              <a:gd name="T29" fmla="*/ 182 h 226"/>
              <a:gd name="T30" fmla="*/ 22 w 27"/>
              <a:gd name="T31" fmla="*/ 193 h 226"/>
              <a:gd name="T32" fmla="*/ 24 w 27"/>
              <a:gd name="T33" fmla="*/ 209 h 226"/>
              <a:gd name="T34" fmla="*/ 27 w 27"/>
              <a:gd name="T35" fmla="*/ 219 h 226"/>
              <a:gd name="T36" fmla="*/ 24 w 27"/>
              <a:gd name="T37" fmla="*/ 220 h 226"/>
              <a:gd name="T38" fmla="*/ 20 w 27"/>
              <a:gd name="T39" fmla="*/ 209 h 226"/>
              <a:gd name="T40" fmla="*/ 14 w 27"/>
              <a:gd name="T41" fmla="*/ 198 h 226"/>
              <a:gd name="T42" fmla="*/ 11 w 27"/>
              <a:gd name="T43" fmla="*/ 186 h 226"/>
              <a:gd name="T44" fmla="*/ 9 w 27"/>
              <a:gd name="T45" fmla="*/ 174 h 226"/>
              <a:gd name="T46" fmla="*/ 9 w 27"/>
              <a:gd name="T47" fmla="*/ 162 h 226"/>
              <a:gd name="T48" fmla="*/ 9 w 27"/>
              <a:gd name="T49" fmla="*/ 149 h 226"/>
              <a:gd name="T50" fmla="*/ 9 w 27"/>
              <a:gd name="T51" fmla="*/ 138 h 226"/>
              <a:gd name="T52" fmla="*/ 9 w 27"/>
              <a:gd name="T53" fmla="*/ 125 h 226"/>
              <a:gd name="T54" fmla="*/ 9 w 27"/>
              <a:gd name="T55" fmla="*/ 114 h 226"/>
              <a:gd name="T56" fmla="*/ 11 w 27"/>
              <a:gd name="T57" fmla="*/ 103 h 226"/>
              <a:gd name="T58" fmla="*/ 11 w 27"/>
              <a:gd name="T59" fmla="*/ 90 h 226"/>
              <a:gd name="T60" fmla="*/ 11 w 27"/>
              <a:gd name="T61" fmla="*/ 77 h 226"/>
              <a:gd name="T62" fmla="*/ 11 w 27"/>
              <a:gd name="T63" fmla="*/ 66 h 226"/>
              <a:gd name="T64" fmla="*/ 5 w 27"/>
              <a:gd name="T65" fmla="*/ 51 h 226"/>
              <a:gd name="T66" fmla="*/ 0 w 27"/>
              <a:gd name="T67" fmla="*/ 37 h 226"/>
              <a:gd name="T68" fmla="*/ 1 w 27"/>
              <a:gd name="T69" fmla="*/ 27 h 226"/>
              <a:gd name="T70" fmla="*/ 5 w 27"/>
              <a:gd name="T71" fmla="*/ 16 h 226"/>
              <a:gd name="T72" fmla="*/ 13 w 27"/>
              <a:gd name="T73" fmla="*/ 5 h 226"/>
              <a:gd name="T74" fmla="*/ 22 w 27"/>
              <a:gd name="T75" fmla="*/ 0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7" h="226">
                <a:moveTo>
                  <a:pt x="22" y="2"/>
                </a:moveTo>
                <a:lnTo>
                  <a:pt x="22" y="7"/>
                </a:lnTo>
                <a:lnTo>
                  <a:pt x="24" y="13"/>
                </a:lnTo>
                <a:lnTo>
                  <a:pt x="24" y="20"/>
                </a:lnTo>
                <a:lnTo>
                  <a:pt x="24" y="26"/>
                </a:lnTo>
                <a:lnTo>
                  <a:pt x="24" y="31"/>
                </a:lnTo>
                <a:lnTo>
                  <a:pt x="24" y="37"/>
                </a:lnTo>
                <a:lnTo>
                  <a:pt x="24" y="44"/>
                </a:lnTo>
                <a:lnTo>
                  <a:pt x="24" y="49"/>
                </a:lnTo>
                <a:lnTo>
                  <a:pt x="25" y="55"/>
                </a:lnTo>
                <a:lnTo>
                  <a:pt x="25" y="61"/>
                </a:lnTo>
                <a:lnTo>
                  <a:pt x="24" y="68"/>
                </a:lnTo>
                <a:lnTo>
                  <a:pt x="25" y="75"/>
                </a:lnTo>
                <a:lnTo>
                  <a:pt x="24" y="81"/>
                </a:lnTo>
                <a:lnTo>
                  <a:pt x="24" y="88"/>
                </a:lnTo>
                <a:lnTo>
                  <a:pt x="24" y="94"/>
                </a:lnTo>
                <a:lnTo>
                  <a:pt x="22" y="101"/>
                </a:lnTo>
                <a:lnTo>
                  <a:pt x="20" y="108"/>
                </a:lnTo>
                <a:lnTo>
                  <a:pt x="18" y="114"/>
                </a:lnTo>
                <a:lnTo>
                  <a:pt x="18" y="119"/>
                </a:lnTo>
                <a:lnTo>
                  <a:pt x="18" y="127"/>
                </a:lnTo>
                <a:lnTo>
                  <a:pt x="16" y="130"/>
                </a:lnTo>
                <a:lnTo>
                  <a:pt x="16" y="138"/>
                </a:lnTo>
                <a:lnTo>
                  <a:pt x="16" y="145"/>
                </a:lnTo>
                <a:lnTo>
                  <a:pt x="16" y="151"/>
                </a:lnTo>
                <a:lnTo>
                  <a:pt x="16" y="158"/>
                </a:lnTo>
                <a:lnTo>
                  <a:pt x="16" y="163"/>
                </a:lnTo>
                <a:lnTo>
                  <a:pt x="16" y="169"/>
                </a:lnTo>
                <a:lnTo>
                  <a:pt x="16" y="176"/>
                </a:lnTo>
                <a:lnTo>
                  <a:pt x="18" y="182"/>
                </a:lnTo>
                <a:lnTo>
                  <a:pt x="20" y="187"/>
                </a:lnTo>
                <a:lnTo>
                  <a:pt x="22" y="193"/>
                </a:lnTo>
                <a:lnTo>
                  <a:pt x="22" y="200"/>
                </a:lnTo>
                <a:lnTo>
                  <a:pt x="24" y="209"/>
                </a:lnTo>
                <a:lnTo>
                  <a:pt x="25" y="213"/>
                </a:lnTo>
                <a:lnTo>
                  <a:pt x="27" y="219"/>
                </a:lnTo>
                <a:lnTo>
                  <a:pt x="27" y="226"/>
                </a:lnTo>
                <a:lnTo>
                  <a:pt x="24" y="220"/>
                </a:lnTo>
                <a:lnTo>
                  <a:pt x="22" y="215"/>
                </a:lnTo>
                <a:lnTo>
                  <a:pt x="20" y="209"/>
                </a:lnTo>
                <a:lnTo>
                  <a:pt x="16" y="204"/>
                </a:lnTo>
                <a:lnTo>
                  <a:pt x="14" y="198"/>
                </a:lnTo>
                <a:lnTo>
                  <a:pt x="13" y="191"/>
                </a:lnTo>
                <a:lnTo>
                  <a:pt x="11" y="186"/>
                </a:lnTo>
                <a:lnTo>
                  <a:pt x="11" y="180"/>
                </a:lnTo>
                <a:lnTo>
                  <a:pt x="9" y="174"/>
                </a:lnTo>
                <a:lnTo>
                  <a:pt x="9" y="167"/>
                </a:lnTo>
                <a:lnTo>
                  <a:pt x="9" y="162"/>
                </a:lnTo>
                <a:lnTo>
                  <a:pt x="9" y="156"/>
                </a:lnTo>
                <a:lnTo>
                  <a:pt x="9" y="149"/>
                </a:lnTo>
                <a:lnTo>
                  <a:pt x="9" y="143"/>
                </a:lnTo>
                <a:lnTo>
                  <a:pt x="9" y="138"/>
                </a:lnTo>
                <a:lnTo>
                  <a:pt x="9" y="132"/>
                </a:lnTo>
                <a:lnTo>
                  <a:pt x="9" y="125"/>
                </a:lnTo>
                <a:lnTo>
                  <a:pt x="9" y="119"/>
                </a:lnTo>
                <a:lnTo>
                  <a:pt x="9" y="114"/>
                </a:lnTo>
                <a:lnTo>
                  <a:pt x="9" y="108"/>
                </a:lnTo>
                <a:lnTo>
                  <a:pt x="11" y="103"/>
                </a:lnTo>
                <a:lnTo>
                  <a:pt x="11" y="95"/>
                </a:lnTo>
                <a:lnTo>
                  <a:pt x="11" y="90"/>
                </a:lnTo>
                <a:lnTo>
                  <a:pt x="11" y="84"/>
                </a:lnTo>
                <a:lnTo>
                  <a:pt x="11" y="77"/>
                </a:lnTo>
                <a:lnTo>
                  <a:pt x="11" y="72"/>
                </a:lnTo>
                <a:lnTo>
                  <a:pt x="11" y="66"/>
                </a:lnTo>
                <a:lnTo>
                  <a:pt x="9" y="59"/>
                </a:lnTo>
                <a:lnTo>
                  <a:pt x="5" y="51"/>
                </a:lnTo>
                <a:lnTo>
                  <a:pt x="3" y="42"/>
                </a:lnTo>
                <a:lnTo>
                  <a:pt x="0" y="37"/>
                </a:lnTo>
                <a:lnTo>
                  <a:pt x="0" y="35"/>
                </a:lnTo>
                <a:lnTo>
                  <a:pt x="1" y="27"/>
                </a:lnTo>
                <a:lnTo>
                  <a:pt x="3" y="22"/>
                </a:lnTo>
                <a:lnTo>
                  <a:pt x="5" y="16"/>
                </a:lnTo>
                <a:lnTo>
                  <a:pt x="9" y="9"/>
                </a:lnTo>
                <a:lnTo>
                  <a:pt x="13" y="5"/>
                </a:lnTo>
                <a:lnTo>
                  <a:pt x="16" y="2"/>
                </a:lnTo>
                <a:lnTo>
                  <a:pt x="22" y="0"/>
                </a:lnTo>
                <a:lnTo>
                  <a:pt x="22" y="2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62" name="Freeform 318"/>
          <p:cNvSpPr>
            <a:spLocks/>
          </p:cNvSpPr>
          <p:nvPr/>
        </p:nvSpPr>
        <p:spPr bwMode="auto">
          <a:xfrm>
            <a:off x="8078788" y="3906838"/>
            <a:ext cx="22225" cy="179387"/>
          </a:xfrm>
          <a:custGeom>
            <a:avLst/>
            <a:gdLst>
              <a:gd name="T0" fmla="*/ 22 w 27"/>
              <a:gd name="T1" fmla="*/ 7 h 226"/>
              <a:gd name="T2" fmla="*/ 24 w 27"/>
              <a:gd name="T3" fmla="*/ 20 h 226"/>
              <a:gd name="T4" fmla="*/ 24 w 27"/>
              <a:gd name="T5" fmla="*/ 31 h 226"/>
              <a:gd name="T6" fmla="*/ 24 w 27"/>
              <a:gd name="T7" fmla="*/ 44 h 226"/>
              <a:gd name="T8" fmla="*/ 25 w 27"/>
              <a:gd name="T9" fmla="*/ 55 h 226"/>
              <a:gd name="T10" fmla="*/ 24 w 27"/>
              <a:gd name="T11" fmla="*/ 68 h 226"/>
              <a:gd name="T12" fmla="*/ 24 w 27"/>
              <a:gd name="T13" fmla="*/ 81 h 226"/>
              <a:gd name="T14" fmla="*/ 24 w 27"/>
              <a:gd name="T15" fmla="*/ 94 h 226"/>
              <a:gd name="T16" fmla="*/ 20 w 27"/>
              <a:gd name="T17" fmla="*/ 108 h 226"/>
              <a:gd name="T18" fmla="*/ 18 w 27"/>
              <a:gd name="T19" fmla="*/ 119 h 226"/>
              <a:gd name="T20" fmla="*/ 16 w 27"/>
              <a:gd name="T21" fmla="*/ 130 h 226"/>
              <a:gd name="T22" fmla="*/ 16 w 27"/>
              <a:gd name="T23" fmla="*/ 145 h 226"/>
              <a:gd name="T24" fmla="*/ 16 w 27"/>
              <a:gd name="T25" fmla="*/ 158 h 226"/>
              <a:gd name="T26" fmla="*/ 16 w 27"/>
              <a:gd name="T27" fmla="*/ 169 h 226"/>
              <a:gd name="T28" fmla="*/ 18 w 27"/>
              <a:gd name="T29" fmla="*/ 182 h 226"/>
              <a:gd name="T30" fmla="*/ 22 w 27"/>
              <a:gd name="T31" fmla="*/ 193 h 226"/>
              <a:gd name="T32" fmla="*/ 24 w 27"/>
              <a:gd name="T33" fmla="*/ 209 h 226"/>
              <a:gd name="T34" fmla="*/ 27 w 27"/>
              <a:gd name="T35" fmla="*/ 219 h 226"/>
              <a:gd name="T36" fmla="*/ 24 w 27"/>
              <a:gd name="T37" fmla="*/ 220 h 226"/>
              <a:gd name="T38" fmla="*/ 20 w 27"/>
              <a:gd name="T39" fmla="*/ 209 h 226"/>
              <a:gd name="T40" fmla="*/ 14 w 27"/>
              <a:gd name="T41" fmla="*/ 198 h 226"/>
              <a:gd name="T42" fmla="*/ 11 w 27"/>
              <a:gd name="T43" fmla="*/ 186 h 226"/>
              <a:gd name="T44" fmla="*/ 9 w 27"/>
              <a:gd name="T45" fmla="*/ 174 h 226"/>
              <a:gd name="T46" fmla="*/ 9 w 27"/>
              <a:gd name="T47" fmla="*/ 162 h 226"/>
              <a:gd name="T48" fmla="*/ 9 w 27"/>
              <a:gd name="T49" fmla="*/ 149 h 226"/>
              <a:gd name="T50" fmla="*/ 9 w 27"/>
              <a:gd name="T51" fmla="*/ 138 h 226"/>
              <a:gd name="T52" fmla="*/ 9 w 27"/>
              <a:gd name="T53" fmla="*/ 125 h 226"/>
              <a:gd name="T54" fmla="*/ 9 w 27"/>
              <a:gd name="T55" fmla="*/ 114 h 226"/>
              <a:gd name="T56" fmla="*/ 11 w 27"/>
              <a:gd name="T57" fmla="*/ 103 h 226"/>
              <a:gd name="T58" fmla="*/ 11 w 27"/>
              <a:gd name="T59" fmla="*/ 90 h 226"/>
              <a:gd name="T60" fmla="*/ 11 w 27"/>
              <a:gd name="T61" fmla="*/ 77 h 226"/>
              <a:gd name="T62" fmla="*/ 11 w 27"/>
              <a:gd name="T63" fmla="*/ 66 h 226"/>
              <a:gd name="T64" fmla="*/ 5 w 27"/>
              <a:gd name="T65" fmla="*/ 51 h 226"/>
              <a:gd name="T66" fmla="*/ 0 w 27"/>
              <a:gd name="T67" fmla="*/ 37 h 226"/>
              <a:gd name="T68" fmla="*/ 1 w 27"/>
              <a:gd name="T69" fmla="*/ 27 h 226"/>
              <a:gd name="T70" fmla="*/ 5 w 27"/>
              <a:gd name="T71" fmla="*/ 16 h 226"/>
              <a:gd name="T72" fmla="*/ 13 w 27"/>
              <a:gd name="T73" fmla="*/ 5 h 226"/>
              <a:gd name="T74" fmla="*/ 22 w 27"/>
              <a:gd name="T75" fmla="*/ 0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7" h="226">
                <a:moveTo>
                  <a:pt x="22" y="2"/>
                </a:moveTo>
                <a:lnTo>
                  <a:pt x="22" y="7"/>
                </a:lnTo>
                <a:lnTo>
                  <a:pt x="24" y="13"/>
                </a:lnTo>
                <a:lnTo>
                  <a:pt x="24" y="20"/>
                </a:lnTo>
                <a:lnTo>
                  <a:pt x="24" y="26"/>
                </a:lnTo>
                <a:lnTo>
                  <a:pt x="24" y="31"/>
                </a:lnTo>
                <a:lnTo>
                  <a:pt x="24" y="37"/>
                </a:lnTo>
                <a:lnTo>
                  <a:pt x="24" y="44"/>
                </a:lnTo>
                <a:lnTo>
                  <a:pt x="24" y="49"/>
                </a:lnTo>
                <a:lnTo>
                  <a:pt x="25" y="55"/>
                </a:lnTo>
                <a:lnTo>
                  <a:pt x="25" y="61"/>
                </a:lnTo>
                <a:lnTo>
                  <a:pt x="24" y="68"/>
                </a:lnTo>
                <a:lnTo>
                  <a:pt x="25" y="75"/>
                </a:lnTo>
                <a:lnTo>
                  <a:pt x="24" y="81"/>
                </a:lnTo>
                <a:lnTo>
                  <a:pt x="24" y="88"/>
                </a:lnTo>
                <a:lnTo>
                  <a:pt x="24" y="94"/>
                </a:lnTo>
                <a:lnTo>
                  <a:pt x="22" y="101"/>
                </a:lnTo>
                <a:lnTo>
                  <a:pt x="20" y="108"/>
                </a:lnTo>
                <a:lnTo>
                  <a:pt x="18" y="114"/>
                </a:lnTo>
                <a:lnTo>
                  <a:pt x="18" y="119"/>
                </a:lnTo>
                <a:lnTo>
                  <a:pt x="18" y="127"/>
                </a:lnTo>
                <a:lnTo>
                  <a:pt x="16" y="130"/>
                </a:lnTo>
                <a:lnTo>
                  <a:pt x="16" y="138"/>
                </a:lnTo>
                <a:lnTo>
                  <a:pt x="16" y="145"/>
                </a:lnTo>
                <a:lnTo>
                  <a:pt x="16" y="151"/>
                </a:lnTo>
                <a:lnTo>
                  <a:pt x="16" y="158"/>
                </a:lnTo>
                <a:lnTo>
                  <a:pt x="16" y="163"/>
                </a:lnTo>
                <a:lnTo>
                  <a:pt x="16" y="169"/>
                </a:lnTo>
                <a:lnTo>
                  <a:pt x="16" y="176"/>
                </a:lnTo>
                <a:lnTo>
                  <a:pt x="18" y="182"/>
                </a:lnTo>
                <a:lnTo>
                  <a:pt x="20" y="187"/>
                </a:lnTo>
                <a:lnTo>
                  <a:pt x="22" y="193"/>
                </a:lnTo>
                <a:lnTo>
                  <a:pt x="22" y="200"/>
                </a:lnTo>
                <a:lnTo>
                  <a:pt x="24" y="209"/>
                </a:lnTo>
                <a:lnTo>
                  <a:pt x="25" y="213"/>
                </a:lnTo>
                <a:lnTo>
                  <a:pt x="27" y="219"/>
                </a:lnTo>
                <a:lnTo>
                  <a:pt x="27" y="226"/>
                </a:lnTo>
                <a:lnTo>
                  <a:pt x="24" y="220"/>
                </a:lnTo>
                <a:lnTo>
                  <a:pt x="22" y="215"/>
                </a:lnTo>
                <a:lnTo>
                  <a:pt x="20" y="209"/>
                </a:lnTo>
                <a:lnTo>
                  <a:pt x="16" y="204"/>
                </a:lnTo>
                <a:lnTo>
                  <a:pt x="14" y="198"/>
                </a:lnTo>
                <a:lnTo>
                  <a:pt x="13" y="191"/>
                </a:lnTo>
                <a:lnTo>
                  <a:pt x="11" y="186"/>
                </a:lnTo>
                <a:lnTo>
                  <a:pt x="11" y="180"/>
                </a:lnTo>
                <a:lnTo>
                  <a:pt x="9" y="174"/>
                </a:lnTo>
                <a:lnTo>
                  <a:pt x="9" y="167"/>
                </a:lnTo>
                <a:lnTo>
                  <a:pt x="9" y="162"/>
                </a:lnTo>
                <a:lnTo>
                  <a:pt x="9" y="156"/>
                </a:lnTo>
                <a:lnTo>
                  <a:pt x="9" y="149"/>
                </a:lnTo>
                <a:lnTo>
                  <a:pt x="9" y="143"/>
                </a:lnTo>
                <a:lnTo>
                  <a:pt x="9" y="138"/>
                </a:lnTo>
                <a:lnTo>
                  <a:pt x="9" y="132"/>
                </a:lnTo>
                <a:lnTo>
                  <a:pt x="9" y="125"/>
                </a:lnTo>
                <a:lnTo>
                  <a:pt x="9" y="119"/>
                </a:lnTo>
                <a:lnTo>
                  <a:pt x="9" y="114"/>
                </a:lnTo>
                <a:lnTo>
                  <a:pt x="9" y="108"/>
                </a:lnTo>
                <a:lnTo>
                  <a:pt x="11" y="103"/>
                </a:lnTo>
                <a:lnTo>
                  <a:pt x="11" y="95"/>
                </a:lnTo>
                <a:lnTo>
                  <a:pt x="11" y="90"/>
                </a:lnTo>
                <a:lnTo>
                  <a:pt x="11" y="84"/>
                </a:lnTo>
                <a:lnTo>
                  <a:pt x="11" y="77"/>
                </a:lnTo>
                <a:lnTo>
                  <a:pt x="11" y="72"/>
                </a:lnTo>
                <a:lnTo>
                  <a:pt x="11" y="66"/>
                </a:lnTo>
                <a:lnTo>
                  <a:pt x="9" y="59"/>
                </a:lnTo>
                <a:lnTo>
                  <a:pt x="5" y="51"/>
                </a:lnTo>
                <a:lnTo>
                  <a:pt x="3" y="42"/>
                </a:lnTo>
                <a:lnTo>
                  <a:pt x="0" y="37"/>
                </a:lnTo>
                <a:lnTo>
                  <a:pt x="0" y="35"/>
                </a:lnTo>
                <a:lnTo>
                  <a:pt x="1" y="27"/>
                </a:lnTo>
                <a:lnTo>
                  <a:pt x="3" y="22"/>
                </a:lnTo>
                <a:lnTo>
                  <a:pt x="5" y="16"/>
                </a:lnTo>
                <a:lnTo>
                  <a:pt x="9" y="9"/>
                </a:lnTo>
                <a:lnTo>
                  <a:pt x="13" y="5"/>
                </a:lnTo>
                <a:lnTo>
                  <a:pt x="16" y="2"/>
                </a:lnTo>
                <a:lnTo>
                  <a:pt x="22" y="0"/>
                </a:lnTo>
                <a:lnTo>
                  <a:pt x="22" y="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63" name="Freeform 319"/>
          <p:cNvSpPr>
            <a:spLocks/>
          </p:cNvSpPr>
          <p:nvPr/>
        </p:nvSpPr>
        <p:spPr bwMode="auto">
          <a:xfrm>
            <a:off x="8037513" y="3900488"/>
            <a:ext cx="60325" cy="127000"/>
          </a:xfrm>
          <a:custGeom>
            <a:avLst/>
            <a:gdLst>
              <a:gd name="T0" fmla="*/ 6 w 76"/>
              <a:gd name="T1" fmla="*/ 123 h 160"/>
              <a:gd name="T2" fmla="*/ 4 w 76"/>
              <a:gd name="T3" fmla="*/ 128 h 160"/>
              <a:gd name="T4" fmla="*/ 0 w 76"/>
              <a:gd name="T5" fmla="*/ 136 h 160"/>
              <a:gd name="T6" fmla="*/ 0 w 76"/>
              <a:gd name="T7" fmla="*/ 141 h 160"/>
              <a:gd name="T8" fmla="*/ 0 w 76"/>
              <a:gd name="T9" fmla="*/ 149 h 160"/>
              <a:gd name="T10" fmla="*/ 2 w 76"/>
              <a:gd name="T11" fmla="*/ 154 h 160"/>
              <a:gd name="T12" fmla="*/ 6 w 76"/>
              <a:gd name="T13" fmla="*/ 156 h 160"/>
              <a:gd name="T14" fmla="*/ 9 w 76"/>
              <a:gd name="T15" fmla="*/ 160 h 160"/>
              <a:gd name="T16" fmla="*/ 13 w 76"/>
              <a:gd name="T17" fmla="*/ 160 h 160"/>
              <a:gd name="T18" fmla="*/ 17 w 76"/>
              <a:gd name="T19" fmla="*/ 158 h 160"/>
              <a:gd name="T20" fmla="*/ 20 w 76"/>
              <a:gd name="T21" fmla="*/ 156 h 160"/>
              <a:gd name="T22" fmla="*/ 24 w 76"/>
              <a:gd name="T23" fmla="*/ 150 h 160"/>
              <a:gd name="T24" fmla="*/ 26 w 76"/>
              <a:gd name="T25" fmla="*/ 143 h 160"/>
              <a:gd name="T26" fmla="*/ 28 w 76"/>
              <a:gd name="T27" fmla="*/ 136 h 160"/>
              <a:gd name="T28" fmla="*/ 30 w 76"/>
              <a:gd name="T29" fmla="*/ 130 h 160"/>
              <a:gd name="T30" fmla="*/ 33 w 76"/>
              <a:gd name="T31" fmla="*/ 123 h 160"/>
              <a:gd name="T32" fmla="*/ 37 w 76"/>
              <a:gd name="T33" fmla="*/ 115 h 160"/>
              <a:gd name="T34" fmla="*/ 39 w 76"/>
              <a:gd name="T35" fmla="*/ 110 h 160"/>
              <a:gd name="T36" fmla="*/ 42 w 76"/>
              <a:gd name="T37" fmla="*/ 103 h 160"/>
              <a:gd name="T38" fmla="*/ 44 w 76"/>
              <a:gd name="T39" fmla="*/ 97 h 160"/>
              <a:gd name="T40" fmla="*/ 46 w 76"/>
              <a:gd name="T41" fmla="*/ 92 h 160"/>
              <a:gd name="T42" fmla="*/ 48 w 76"/>
              <a:gd name="T43" fmla="*/ 86 h 160"/>
              <a:gd name="T44" fmla="*/ 50 w 76"/>
              <a:gd name="T45" fmla="*/ 79 h 160"/>
              <a:gd name="T46" fmla="*/ 53 w 76"/>
              <a:gd name="T47" fmla="*/ 71 h 160"/>
              <a:gd name="T48" fmla="*/ 55 w 76"/>
              <a:gd name="T49" fmla="*/ 66 h 160"/>
              <a:gd name="T50" fmla="*/ 59 w 76"/>
              <a:gd name="T51" fmla="*/ 57 h 160"/>
              <a:gd name="T52" fmla="*/ 61 w 76"/>
              <a:gd name="T53" fmla="*/ 49 h 160"/>
              <a:gd name="T54" fmla="*/ 63 w 76"/>
              <a:gd name="T55" fmla="*/ 44 h 160"/>
              <a:gd name="T56" fmla="*/ 66 w 76"/>
              <a:gd name="T57" fmla="*/ 38 h 160"/>
              <a:gd name="T58" fmla="*/ 68 w 76"/>
              <a:gd name="T59" fmla="*/ 31 h 160"/>
              <a:gd name="T60" fmla="*/ 70 w 76"/>
              <a:gd name="T61" fmla="*/ 24 h 160"/>
              <a:gd name="T62" fmla="*/ 72 w 76"/>
              <a:gd name="T63" fmla="*/ 18 h 160"/>
              <a:gd name="T64" fmla="*/ 76 w 76"/>
              <a:gd name="T65" fmla="*/ 11 h 160"/>
              <a:gd name="T66" fmla="*/ 72 w 76"/>
              <a:gd name="T67" fmla="*/ 7 h 160"/>
              <a:gd name="T68" fmla="*/ 68 w 76"/>
              <a:gd name="T69" fmla="*/ 5 h 160"/>
              <a:gd name="T70" fmla="*/ 65 w 76"/>
              <a:gd name="T71" fmla="*/ 1 h 160"/>
              <a:gd name="T72" fmla="*/ 61 w 76"/>
              <a:gd name="T73" fmla="*/ 1 h 160"/>
              <a:gd name="T74" fmla="*/ 55 w 76"/>
              <a:gd name="T75" fmla="*/ 0 h 160"/>
              <a:gd name="T76" fmla="*/ 53 w 76"/>
              <a:gd name="T77" fmla="*/ 1 h 160"/>
              <a:gd name="T78" fmla="*/ 52 w 76"/>
              <a:gd name="T79" fmla="*/ 5 h 160"/>
              <a:gd name="T80" fmla="*/ 48 w 76"/>
              <a:gd name="T81" fmla="*/ 13 h 160"/>
              <a:gd name="T82" fmla="*/ 46 w 76"/>
              <a:gd name="T83" fmla="*/ 20 h 160"/>
              <a:gd name="T84" fmla="*/ 44 w 76"/>
              <a:gd name="T85" fmla="*/ 25 h 160"/>
              <a:gd name="T86" fmla="*/ 41 w 76"/>
              <a:gd name="T87" fmla="*/ 31 h 160"/>
              <a:gd name="T88" fmla="*/ 39 w 76"/>
              <a:gd name="T89" fmla="*/ 38 h 160"/>
              <a:gd name="T90" fmla="*/ 37 w 76"/>
              <a:gd name="T91" fmla="*/ 46 h 160"/>
              <a:gd name="T92" fmla="*/ 33 w 76"/>
              <a:gd name="T93" fmla="*/ 53 h 160"/>
              <a:gd name="T94" fmla="*/ 31 w 76"/>
              <a:gd name="T95" fmla="*/ 58 h 160"/>
              <a:gd name="T96" fmla="*/ 30 w 76"/>
              <a:gd name="T97" fmla="*/ 66 h 160"/>
              <a:gd name="T98" fmla="*/ 26 w 76"/>
              <a:gd name="T99" fmla="*/ 73 h 160"/>
              <a:gd name="T100" fmla="*/ 24 w 76"/>
              <a:gd name="T101" fmla="*/ 77 h 160"/>
              <a:gd name="T102" fmla="*/ 22 w 76"/>
              <a:gd name="T103" fmla="*/ 82 h 160"/>
              <a:gd name="T104" fmla="*/ 19 w 76"/>
              <a:gd name="T105" fmla="*/ 92 h 160"/>
              <a:gd name="T106" fmla="*/ 15 w 76"/>
              <a:gd name="T107" fmla="*/ 99 h 160"/>
              <a:gd name="T108" fmla="*/ 11 w 76"/>
              <a:gd name="T109" fmla="*/ 106 h 160"/>
              <a:gd name="T110" fmla="*/ 9 w 76"/>
              <a:gd name="T111" fmla="*/ 112 h 160"/>
              <a:gd name="T112" fmla="*/ 8 w 76"/>
              <a:gd name="T113" fmla="*/ 117 h 160"/>
              <a:gd name="T114" fmla="*/ 6 w 76"/>
              <a:gd name="T115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6" h="160">
                <a:moveTo>
                  <a:pt x="6" y="123"/>
                </a:moveTo>
                <a:lnTo>
                  <a:pt x="4" y="128"/>
                </a:lnTo>
                <a:lnTo>
                  <a:pt x="0" y="136"/>
                </a:lnTo>
                <a:lnTo>
                  <a:pt x="0" y="141"/>
                </a:lnTo>
                <a:lnTo>
                  <a:pt x="0" y="149"/>
                </a:lnTo>
                <a:lnTo>
                  <a:pt x="2" y="154"/>
                </a:lnTo>
                <a:lnTo>
                  <a:pt x="6" y="156"/>
                </a:lnTo>
                <a:lnTo>
                  <a:pt x="9" y="160"/>
                </a:lnTo>
                <a:lnTo>
                  <a:pt x="13" y="160"/>
                </a:lnTo>
                <a:lnTo>
                  <a:pt x="17" y="158"/>
                </a:lnTo>
                <a:lnTo>
                  <a:pt x="20" y="156"/>
                </a:lnTo>
                <a:lnTo>
                  <a:pt x="24" y="150"/>
                </a:lnTo>
                <a:lnTo>
                  <a:pt x="26" y="143"/>
                </a:lnTo>
                <a:lnTo>
                  <a:pt x="28" y="136"/>
                </a:lnTo>
                <a:lnTo>
                  <a:pt x="30" y="130"/>
                </a:lnTo>
                <a:lnTo>
                  <a:pt x="33" y="123"/>
                </a:lnTo>
                <a:lnTo>
                  <a:pt x="37" y="115"/>
                </a:lnTo>
                <a:lnTo>
                  <a:pt x="39" y="110"/>
                </a:lnTo>
                <a:lnTo>
                  <a:pt x="42" y="103"/>
                </a:lnTo>
                <a:lnTo>
                  <a:pt x="44" y="97"/>
                </a:lnTo>
                <a:lnTo>
                  <a:pt x="46" y="92"/>
                </a:lnTo>
                <a:lnTo>
                  <a:pt x="48" y="86"/>
                </a:lnTo>
                <a:lnTo>
                  <a:pt x="50" y="79"/>
                </a:lnTo>
                <a:lnTo>
                  <a:pt x="53" y="71"/>
                </a:lnTo>
                <a:lnTo>
                  <a:pt x="55" y="66"/>
                </a:lnTo>
                <a:lnTo>
                  <a:pt x="59" y="57"/>
                </a:lnTo>
                <a:lnTo>
                  <a:pt x="61" y="49"/>
                </a:lnTo>
                <a:lnTo>
                  <a:pt x="63" y="44"/>
                </a:lnTo>
                <a:lnTo>
                  <a:pt x="66" y="38"/>
                </a:lnTo>
                <a:lnTo>
                  <a:pt x="68" y="31"/>
                </a:lnTo>
                <a:lnTo>
                  <a:pt x="70" y="24"/>
                </a:lnTo>
                <a:lnTo>
                  <a:pt x="72" y="18"/>
                </a:lnTo>
                <a:lnTo>
                  <a:pt x="76" y="11"/>
                </a:lnTo>
                <a:lnTo>
                  <a:pt x="72" y="7"/>
                </a:lnTo>
                <a:lnTo>
                  <a:pt x="68" y="5"/>
                </a:lnTo>
                <a:lnTo>
                  <a:pt x="65" y="1"/>
                </a:lnTo>
                <a:lnTo>
                  <a:pt x="61" y="1"/>
                </a:lnTo>
                <a:lnTo>
                  <a:pt x="55" y="0"/>
                </a:lnTo>
                <a:lnTo>
                  <a:pt x="53" y="1"/>
                </a:lnTo>
                <a:lnTo>
                  <a:pt x="52" y="5"/>
                </a:lnTo>
                <a:lnTo>
                  <a:pt x="48" y="13"/>
                </a:lnTo>
                <a:lnTo>
                  <a:pt x="46" y="20"/>
                </a:lnTo>
                <a:lnTo>
                  <a:pt x="44" y="25"/>
                </a:lnTo>
                <a:lnTo>
                  <a:pt x="41" y="31"/>
                </a:lnTo>
                <a:lnTo>
                  <a:pt x="39" y="38"/>
                </a:lnTo>
                <a:lnTo>
                  <a:pt x="37" y="46"/>
                </a:lnTo>
                <a:lnTo>
                  <a:pt x="33" y="53"/>
                </a:lnTo>
                <a:lnTo>
                  <a:pt x="31" y="58"/>
                </a:lnTo>
                <a:lnTo>
                  <a:pt x="30" y="66"/>
                </a:lnTo>
                <a:lnTo>
                  <a:pt x="26" y="73"/>
                </a:lnTo>
                <a:lnTo>
                  <a:pt x="24" y="77"/>
                </a:lnTo>
                <a:lnTo>
                  <a:pt x="22" y="82"/>
                </a:lnTo>
                <a:lnTo>
                  <a:pt x="19" y="92"/>
                </a:lnTo>
                <a:lnTo>
                  <a:pt x="15" y="99"/>
                </a:lnTo>
                <a:lnTo>
                  <a:pt x="11" y="106"/>
                </a:lnTo>
                <a:lnTo>
                  <a:pt x="9" y="112"/>
                </a:lnTo>
                <a:lnTo>
                  <a:pt x="8" y="117"/>
                </a:lnTo>
                <a:lnTo>
                  <a:pt x="6" y="123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64" name="Freeform 320"/>
          <p:cNvSpPr>
            <a:spLocks/>
          </p:cNvSpPr>
          <p:nvPr/>
        </p:nvSpPr>
        <p:spPr bwMode="auto">
          <a:xfrm>
            <a:off x="8037513" y="3900488"/>
            <a:ext cx="60325" cy="127000"/>
          </a:xfrm>
          <a:custGeom>
            <a:avLst/>
            <a:gdLst>
              <a:gd name="T0" fmla="*/ 6 w 76"/>
              <a:gd name="T1" fmla="*/ 123 h 160"/>
              <a:gd name="T2" fmla="*/ 4 w 76"/>
              <a:gd name="T3" fmla="*/ 128 h 160"/>
              <a:gd name="T4" fmla="*/ 0 w 76"/>
              <a:gd name="T5" fmla="*/ 136 h 160"/>
              <a:gd name="T6" fmla="*/ 0 w 76"/>
              <a:gd name="T7" fmla="*/ 141 h 160"/>
              <a:gd name="T8" fmla="*/ 0 w 76"/>
              <a:gd name="T9" fmla="*/ 149 h 160"/>
              <a:gd name="T10" fmla="*/ 2 w 76"/>
              <a:gd name="T11" fmla="*/ 154 h 160"/>
              <a:gd name="T12" fmla="*/ 6 w 76"/>
              <a:gd name="T13" fmla="*/ 156 h 160"/>
              <a:gd name="T14" fmla="*/ 9 w 76"/>
              <a:gd name="T15" fmla="*/ 160 h 160"/>
              <a:gd name="T16" fmla="*/ 13 w 76"/>
              <a:gd name="T17" fmla="*/ 160 h 160"/>
              <a:gd name="T18" fmla="*/ 17 w 76"/>
              <a:gd name="T19" fmla="*/ 158 h 160"/>
              <a:gd name="T20" fmla="*/ 20 w 76"/>
              <a:gd name="T21" fmla="*/ 156 h 160"/>
              <a:gd name="T22" fmla="*/ 24 w 76"/>
              <a:gd name="T23" fmla="*/ 150 h 160"/>
              <a:gd name="T24" fmla="*/ 26 w 76"/>
              <a:gd name="T25" fmla="*/ 143 h 160"/>
              <a:gd name="T26" fmla="*/ 28 w 76"/>
              <a:gd name="T27" fmla="*/ 136 h 160"/>
              <a:gd name="T28" fmla="*/ 30 w 76"/>
              <a:gd name="T29" fmla="*/ 130 h 160"/>
              <a:gd name="T30" fmla="*/ 33 w 76"/>
              <a:gd name="T31" fmla="*/ 123 h 160"/>
              <a:gd name="T32" fmla="*/ 37 w 76"/>
              <a:gd name="T33" fmla="*/ 115 h 160"/>
              <a:gd name="T34" fmla="*/ 39 w 76"/>
              <a:gd name="T35" fmla="*/ 110 h 160"/>
              <a:gd name="T36" fmla="*/ 42 w 76"/>
              <a:gd name="T37" fmla="*/ 103 h 160"/>
              <a:gd name="T38" fmla="*/ 44 w 76"/>
              <a:gd name="T39" fmla="*/ 97 h 160"/>
              <a:gd name="T40" fmla="*/ 46 w 76"/>
              <a:gd name="T41" fmla="*/ 92 h 160"/>
              <a:gd name="T42" fmla="*/ 48 w 76"/>
              <a:gd name="T43" fmla="*/ 86 h 160"/>
              <a:gd name="T44" fmla="*/ 50 w 76"/>
              <a:gd name="T45" fmla="*/ 79 h 160"/>
              <a:gd name="T46" fmla="*/ 53 w 76"/>
              <a:gd name="T47" fmla="*/ 71 h 160"/>
              <a:gd name="T48" fmla="*/ 55 w 76"/>
              <a:gd name="T49" fmla="*/ 66 h 160"/>
              <a:gd name="T50" fmla="*/ 59 w 76"/>
              <a:gd name="T51" fmla="*/ 57 h 160"/>
              <a:gd name="T52" fmla="*/ 61 w 76"/>
              <a:gd name="T53" fmla="*/ 49 h 160"/>
              <a:gd name="T54" fmla="*/ 63 w 76"/>
              <a:gd name="T55" fmla="*/ 44 h 160"/>
              <a:gd name="T56" fmla="*/ 66 w 76"/>
              <a:gd name="T57" fmla="*/ 38 h 160"/>
              <a:gd name="T58" fmla="*/ 68 w 76"/>
              <a:gd name="T59" fmla="*/ 31 h 160"/>
              <a:gd name="T60" fmla="*/ 70 w 76"/>
              <a:gd name="T61" fmla="*/ 24 h 160"/>
              <a:gd name="T62" fmla="*/ 72 w 76"/>
              <a:gd name="T63" fmla="*/ 18 h 160"/>
              <a:gd name="T64" fmla="*/ 76 w 76"/>
              <a:gd name="T65" fmla="*/ 11 h 160"/>
              <a:gd name="T66" fmla="*/ 72 w 76"/>
              <a:gd name="T67" fmla="*/ 7 h 160"/>
              <a:gd name="T68" fmla="*/ 68 w 76"/>
              <a:gd name="T69" fmla="*/ 5 h 160"/>
              <a:gd name="T70" fmla="*/ 65 w 76"/>
              <a:gd name="T71" fmla="*/ 1 h 160"/>
              <a:gd name="T72" fmla="*/ 61 w 76"/>
              <a:gd name="T73" fmla="*/ 1 h 160"/>
              <a:gd name="T74" fmla="*/ 55 w 76"/>
              <a:gd name="T75" fmla="*/ 0 h 160"/>
              <a:gd name="T76" fmla="*/ 53 w 76"/>
              <a:gd name="T77" fmla="*/ 1 h 160"/>
              <a:gd name="T78" fmla="*/ 52 w 76"/>
              <a:gd name="T79" fmla="*/ 5 h 160"/>
              <a:gd name="T80" fmla="*/ 48 w 76"/>
              <a:gd name="T81" fmla="*/ 13 h 160"/>
              <a:gd name="T82" fmla="*/ 46 w 76"/>
              <a:gd name="T83" fmla="*/ 20 h 160"/>
              <a:gd name="T84" fmla="*/ 44 w 76"/>
              <a:gd name="T85" fmla="*/ 25 h 160"/>
              <a:gd name="T86" fmla="*/ 41 w 76"/>
              <a:gd name="T87" fmla="*/ 31 h 160"/>
              <a:gd name="T88" fmla="*/ 39 w 76"/>
              <a:gd name="T89" fmla="*/ 38 h 160"/>
              <a:gd name="T90" fmla="*/ 37 w 76"/>
              <a:gd name="T91" fmla="*/ 46 h 160"/>
              <a:gd name="T92" fmla="*/ 33 w 76"/>
              <a:gd name="T93" fmla="*/ 53 h 160"/>
              <a:gd name="T94" fmla="*/ 31 w 76"/>
              <a:gd name="T95" fmla="*/ 58 h 160"/>
              <a:gd name="T96" fmla="*/ 30 w 76"/>
              <a:gd name="T97" fmla="*/ 66 h 160"/>
              <a:gd name="T98" fmla="*/ 26 w 76"/>
              <a:gd name="T99" fmla="*/ 73 h 160"/>
              <a:gd name="T100" fmla="*/ 24 w 76"/>
              <a:gd name="T101" fmla="*/ 77 h 160"/>
              <a:gd name="T102" fmla="*/ 22 w 76"/>
              <a:gd name="T103" fmla="*/ 82 h 160"/>
              <a:gd name="T104" fmla="*/ 19 w 76"/>
              <a:gd name="T105" fmla="*/ 92 h 160"/>
              <a:gd name="T106" fmla="*/ 15 w 76"/>
              <a:gd name="T107" fmla="*/ 99 h 160"/>
              <a:gd name="T108" fmla="*/ 11 w 76"/>
              <a:gd name="T109" fmla="*/ 106 h 160"/>
              <a:gd name="T110" fmla="*/ 9 w 76"/>
              <a:gd name="T111" fmla="*/ 112 h 160"/>
              <a:gd name="T112" fmla="*/ 8 w 76"/>
              <a:gd name="T113" fmla="*/ 117 h 160"/>
              <a:gd name="T114" fmla="*/ 6 w 76"/>
              <a:gd name="T115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6" h="160">
                <a:moveTo>
                  <a:pt x="6" y="123"/>
                </a:moveTo>
                <a:lnTo>
                  <a:pt x="4" y="128"/>
                </a:lnTo>
                <a:lnTo>
                  <a:pt x="0" y="136"/>
                </a:lnTo>
                <a:lnTo>
                  <a:pt x="0" y="141"/>
                </a:lnTo>
                <a:lnTo>
                  <a:pt x="0" y="149"/>
                </a:lnTo>
                <a:lnTo>
                  <a:pt x="2" y="154"/>
                </a:lnTo>
                <a:lnTo>
                  <a:pt x="6" y="156"/>
                </a:lnTo>
                <a:lnTo>
                  <a:pt x="9" y="160"/>
                </a:lnTo>
                <a:lnTo>
                  <a:pt x="13" y="160"/>
                </a:lnTo>
                <a:lnTo>
                  <a:pt x="17" y="158"/>
                </a:lnTo>
                <a:lnTo>
                  <a:pt x="20" y="156"/>
                </a:lnTo>
                <a:lnTo>
                  <a:pt x="24" y="150"/>
                </a:lnTo>
                <a:lnTo>
                  <a:pt x="26" y="143"/>
                </a:lnTo>
                <a:lnTo>
                  <a:pt x="28" y="136"/>
                </a:lnTo>
                <a:lnTo>
                  <a:pt x="30" y="130"/>
                </a:lnTo>
                <a:lnTo>
                  <a:pt x="33" y="123"/>
                </a:lnTo>
                <a:lnTo>
                  <a:pt x="37" y="115"/>
                </a:lnTo>
                <a:lnTo>
                  <a:pt x="39" y="110"/>
                </a:lnTo>
                <a:lnTo>
                  <a:pt x="42" y="103"/>
                </a:lnTo>
                <a:lnTo>
                  <a:pt x="44" y="97"/>
                </a:lnTo>
                <a:lnTo>
                  <a:pt x="46" y="92"/>
                </a:lnTo>
                <a:lnTo>
                  <a:pt x="48" y="86"/>
                </a:lnTo>
                <a:lnTo>
                  <a:pt x="50" y="79"/>
                </a:lnTo>
                <a:lnTo>
                  <a:pt x="53" y="71"/>
                </a:lnTo>
                <a:lnTo>
                  <a:pt x="55" y="66"/>
                </a:lnTo>
                <a:lnTo>
                  <a:pt x="59" y="57"/>
                </a:lnTo>
                <a:lnTo>
                  <a:pt x="61" y="49"/>
                </a:lnTo>
                <a:lnTo>
                  <a:pt x="63" y="44"/>
                </a:lnTo>
                <a:lnTo>
                  <a:pt x="66" y="38"/>
                </a:lnTo>
                <a:lnTo>
                  <a:pt x="68" y="31"/>
                </a:lnTo>
                <a:lnTo>
                  <a:pt x="70" y="24"/>
                </a:lnTo>
                <a:lnTo>
                  <a:pt x="72" y="18"/>
                </a:lnTo>
                <a:lnTo>
                  <a:pt x="76" y="11"/>
                </a:lnTo>
                <a:lnTo>
                  <a:pt x="72" y="7"/>
                </a:lnTo>
                <a:lnTo>
                  <a:pt x="68" y="5"/>
                </a:lnTo>
                <a:lnTo>
                  <a:pt x="65" y="1"/>
                </a:lnTo>
                <a:lnTo>
                  <a:pt x="61" y="1"/>
                </a:lnTo>
                <a:lnTo>
                  <a:pt x="55" y="0"/>
                </a:lnTo>
                <a:lnTo>
                  <a:pt x="53" y="1"/>
                </a:lnTo>
                <a:lnTo>
                  <a:pt x="52" y="5"/>
                </a:lnTo>
                <a:lnTo>
                  <a:pt x="48" y="13"/>
                </a:lnTo>
                <a:lnTo>
                  <a:pt x="46" y="20"/>
                </a:lnTo>
                <a:lnTo>
                  <a:pt x="44" y="25"/>
                </a:lnTo>
                <a:lnTo>
                  <a:pt x="41" y="31"/>
                </a:lnTo>
                <a:lnTo>
                  <a:pt x="39" y="38"/>
                </a:lnTo>
                <a:lnTo>
                  <a:pt x="37" y="46"/>
                </a:lnTo>
                <a:lnTo>
                  <a:pt x="33" y="53"/>
                </a:lnTo>
                <a:lnTo>
                  <a:pt x="31" y="58"/>
                </a:lnTo>
                <a:lnTo>
                  <a:pt x="30" y="66"/>
                </a:lnTo>
                <a:lnTo>
                  <a:pt x="26" y="73"/>
                </a:lnTo>
                <a:lnTo>
                  <a:pt x="24" y="77"/>
                </a:lnTo>
                <a:lnTo>
                  <a:pt x="22" y="82"/>
                </a:lnTo>
                <a:lnTo>
                  <a:pt x="19" y="92"/>
                </a:lnTo>
                <a:lnTo>
                  <a:pt x="15" y="99"/>
                </a:lnTo>
                <a:lnTo>
                  <a:pt x="11" y="106"/>
                </a:lnTo>
                <a:lnTo>
                  <a:pt x="9" y="112"/>
                </a:lnTo>
                <a:lnTo>
                  <a:pt x="8" y="117"/>
                </a:lnTo>
                <a:lnTo>
                  <a:pt x="6" y="12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65" name="Rectangle 321"/>
          <p:cNvSpPr>
            <a:spLocks noChangeArrowheads="1"/>
          </p:cNvSpPr>
          <p:nvPr/>
        </p:nvSpPr>
        <p:spPr bwMode="auto">
          <a:xfrm>
            <a:off x="8045450" y="3706813"/>
            <a:ext cx="4763" cy="234950"/>
          </a:xfrm>
          <a:prstGeom prst="rect">
            <a:avLst/>
          </a:pr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66" name="Rectangle 322"/>
          <p:cNvSpPr>
            <a:spLocks noChangeArrowheads="1"/>
          </p:cNvSpPr>
          <p:nvPr/>
        </p:nvSpPr>
        <p:spPr bwMode="auto">
          <a:xfrm>
            <a:off x="8045450" y="3706813"/>
            <a:ext cx="4763" cy="234950"/>
          </a:xfrm>
          <a:prstGeom prst="rect">
            <a:avLst/>
          </a:prstGeom>
          <a:noFill/>
          <a:ln w="11113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67" name="Freeform 323"/>
          <p:cNvSpPr>
            <a:spLocks/>
          </p:cNvSpPr>
          <p:nvPr/>
        </p:nvSpPr>
        <p:spPr bwMode="auto">
          <a:xfrm>
            <a:off x="8040688" y="3930650"/>
            <a:ext cx="9525" cy="85725"/>
          </a:xfrm>
          <a:custGeom>
            <a:avLst/>
            <a:gdLst>
              <a:gd name="T0" fmla="*/ 2 w 13"/>
              <a:gd name="T1" fmla="*/ 0 h 109"/>
              <a:gd name="T2" fmla="*/ 11 w 13"/>
              <a:gd name="T3" fmla="*/ 4 h 109"/>
              <a:gd name="T4" fmla="*/ 11 w 13"/>
              <a:gd name="T5" fmla="*/ 26 h 109"/>
              <a:gd name="T6" fmla="*/ 11 w 13"/>
              <a:gd name="T7" fmla="*/ 35 h 109"/>
              <a:gd name="T8" fmla="*/ 13 w 13"/>
              <a:gd name="T9" fmla="*/ 46 h 109"/>
              <a:gd name="T10" fmla="*/ 13 w 13"/>
              <a:gd name="T11" fmla="*/ 61 h 109"/>
              <a:gd name="T12" fmla="*/ 11 w 13"/>
              <a:gd name="T13" fmla="*/ 74 h 109"/>
              <a:gd name="T14" fmla="*/ 11 w 13"/>
              <a:gd name="T15" fmla="*/ 83 h 109"/>
              <a:gd name="T16" fmla="*/ 11 w 13"/>
              <a:gd name="T17" fmla="*/ 90 h 109"/>
              <a:gd name="T18" fmla="*/ 11 w 13"/>
              <a:gd name="T19" fmla="*/ 98 h 109"/>
              <a:gd name="T20" fmla="*/ 11 w 13"/>
              <a:gd name="T21" fmla="*/ 109 h 109"/>
              <a:gd name="T22" fmla="*/ 9 w 13"/>
              <a:gd name="T23" fmla="*/ 109 h 109"/>
              <a:gd name="T24" fmla="*/ 7 w 13"/>
              <a:gd name="T25" fmla="*/ 109 h 109"/>
              <a:gd name="T26" fmla="*/ 7 w 13"/>
              <a:gd name="T27" fmla="*/ 109 h 109"/>
              <a:gd name="T28" fmla="*/ 7 w 13"/>
              <a:gd name="T29" fmla="*/ 107 h 109"/>
              <a:gd name="T30" fmla="*/ 5 w 13"/>
              <a:gd name="T31" fmla="*/ 107 h 109"/>
              <a:gd name="T32" fmla="*/ 4 w 13"/>
              <a:gd name="T33" fmla="*/ 105 h 109"/>
              <a:gd name="T34" fmla="*/ 4 w 13"/>
              <a:gd name="T35" fmla="*/ 103 h 109"/>
              <a:gd name="T36" fmla="*/ 2 w 13"/>
              <a:gd name="T37" fmla="*/ 100 h 109"/>
              <a:gd name="T38" fmla="*/ 0 w 13"/>
              <a:gd name="T39" fmla="*/ 89 h 109"/>
              <a:gd name="T40" fmla="*/ 0 w 13"/>
              <a:gd name="T41" fmla="*/ 76 h 109"/>
              <a:gd name="T42" fmla="*/ 0 w 13"/>
              <a:gd name="T43" fmla="*/ 66 h 109"/>
              <a:gd name="T44" fmla="*/ 2 w 13"/>
              <a:gd name="T45" fmla="*/ 54 h 109"/>
              <a:gd name="T46" fmla="*/ 2 w 13"/>
              <a:gd name="T47" fmla="*/ 41 h 109"/>
              <a:gd name="T48" fmla="*/ 4 w 13"/>
              <a:gd name="T49" fmla="*/ 33 h 109"/>
              <a:gd name="T50" fmla="*/ 2 w 13"/>
              <a:gd name="T51" fmla="*/ 0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" h="109">
                <a:moveTo>
                  <a:pt x="2" y="0"/>
                </a:moveTo>
                <a:lnTo>
                  <a:pt x="11" y="4"/>
                </a:lnTo>
                <a:lnTo>
                  <a:pt x="11" y="26"/>
                </a:lnTo>
                <a:lnTo>
                  <a:pt x="11" y="35"/>
                </a:lnTo>
                <a:lnTo>
                  <a:pt x="13" y="46"/>
                </a:lnTo>
                <a:lnTo>
                  <a:pt x="13" y="61"/>
                </a:lnTo>
                <a:lnTo>
                  <a:pt x="11" y="74"/>
                </a:lnTo>
                <a:lnTo>
                  <a:pt x="11" y="83"/>
                </a:lnTo>
                <a:lnTo>
                  <a:pt x="11" y="90"/>
                </a:lnTo>
                <a:lnTo>
                  <a:pt x="11" y="98"/>
                </a:lnTo>
                <a:lnTo>
                  <a:pt x="11" y="109"/>
                </a:lnTo>
                <a:lnTo>
                  <a:pt x="9" y="109"/>
                </a:lnTo>
                <a:lnTo>
                  <a:pt x="7" y="109"/>
                </a:lnTo>
                <a:lnTo>
                  <a:pt x="7" y="109"/>
                </a:lnTo>
                <a:lnTo>
                  <a:pt x="7" y="107"/>
                </a:lnTo>
                <a:lnTo>
                  <a:pt x="5" y="107"/>
                </a:lnTo>
                <a:lnTo>
                  <a:pt x="4" y="105"/>
                </a:lnTo>
                <a:lnTo>
                  <a:pt x="4" y="103"/>
                </a:lnTo>
                <a:lnTo>
                  <a:pt x="2" y="100"/>
                </a:lnTo>
                <a:lnTo>
                  <a:pt x="0" y="89"/>
                </a:lnTo>
                <a:lnTo>
                  <a:pt x="0" y="76"/>
                </a:lnTo>
                <a:lnTo>
                  <a:pt x="0" y="66"/>
                </a:lnTo>
                <a:lnTo>
                  <a:pt x="2" y="54"/>
                </a:lnTo>
                <a:lnTo>
                  <a:pt x="2" y="41"/>
                </a:lnTo>
                <a:lnTo>
                  <a:pt x="4" y="33"/>
                </a:lnTo>
                <a:lnTo>
                  <a:pt x="2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68" name="Freeform 324"/>
          <p:cNvSpPr>
            <a:spLocks/>
          </p:cNvSpPr>
          <p:nvPr/>
        </p:nvSpPr>
        <p:spPr bwMode="auto">
          <a:xfrm>
            <a:off x="8040688" y="3930650"/>
            <a:ext cx="9525" cy="85725"/>
          </a:xfrm>
          <a:custGeom>
            <a:avLst/>
            <a:gdLst>
              <a:gd name="T0" fmla="*/ 2 w 13"/>
              <a:gd name="T1" fmla="*/ 0 h 109"/>
              <a:gd name="T2" fmla="*/ 11 w 13"/>
              <a:gd name="T3" fmla="*/ 4 h 109"/>
              <a:gd name="T4" fmla="*/ 11 w 13"/>
              <a:gd name="T5" fmla="*/ 26 h 109"/>
              <a:gd name="T6" fmla="*/ 11 w 13"/>
              <a:gd name="T7" fmla="*/ 35 h 109"/>
              <a:gd name="T8" fmla="*/ 13 w 13"/>
              <a:gd name="T9" fmla="*/ 46 h 109"/>
              <a:gd name="T10" fmla="*/ 13 w 13"/>
              <a:gd name="T11" fmla="*/ 61 h 109"/>
              <a:gd name="T12" fmla="*/ 11 w 13"/>
              <a:gd name="T13" fmla="*/ 74 h 109"/>
              <a:gd name="T14" fmla="*/ 11 w 13"/>
              <a:gd name="T15" fmla="*/ 83 h 109"/>
              <a:gd name="T16" fmla="*/ 11 w 13"/>
              <a:gd name="T17" fmla="*/ 90 h 109"/>
              <a:gd name="T18" fmla="*/ 11 w 13"/>
              <a:gd name="T19" fmla="*/ 98 h 109"/>
              <a:gd name="T20" fmla="*/ 11 w 13"/>
              <a:gd name="T21" fmla="*/ 109 h 109"/>
              <a:gd name="T22" fmla="*/ 9 w 13"/>
              <a:gd name="T23" fmla="*/ 109 h 109"/>
              <a:gd name="T24" fmla="*/ 7 w 13"/>
              <a:gd name="T25" fmla="*/ 109 h 109"/>
              <a:gd name="T26" fmla="*/ 7 w 13"/>
              <a:gd name="T27" fmla="*/ 109 h 109"/>
              <a:gd name="T28" fmla="*/ 7 w 13"/>
              <a:gd name="T29" fmla="*/ 107 h 109"/>
              <a:gd name="T30" fmla="*/ 5 w 13"/>
              <a:gd name="T31" fmla="*/ 107 h 109"/>
              <a:gd name="T32" fmla="*/ 4 w 13"/>
              <a:gd name="T33" fmla="*/ 105 h 109"/>
              <a:gd name="T34" fmla="*/ 4 w 13"/>
              <a:gd name="T35" fmla="*/ 103 h 109"/>
              <a:gd name="T36" fmla="*/ 2 w 13"/>
              <a:gd name="T37" fmla="*/ 100 h 109"/>
              <a:gd name="T38" fmla="*/ 0 w 13"/>
              <a:gd name="T39" fmla="*/ 89 h 109"/>
              <a:gd name="T40" fmla="*/ 0 w 13"/>
              <a:gd name="T41" fmla="*/ 76 h 109"/>
              <a:gd name="T42" fmla="*/ 0 w 13"/>
              <a:gd name="T43" fmla="*/ 66 h 109"/>
              <a:gd name="T44" fmla="*/ 2 w 13"/>
              <a:gd name="T45" fmla="*/ 54 h 109"/>
              <a:gd name="T46" fmla="*/ 2 w 13"/>
              <a:gd name="T47" fmla="*/ 41 h 109"/>
              <a:gd name="T48" fmla="*/ 4 w 13"/>
              <a:gd name="T49" fmla="*/ 33 h 109"/>
              <a:gd name="T50" fmla="*/ 2 w 13"/>
              <a:gd name="T51" fmla="*/ 0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" h="109">
                <a:moveTo>
                  <a:pt x="2" y="0"/>
                </a:moveTo>
                <a:lnTo>
                  <a:pt x="11" y="4"/>
                </a:lnTo>
                <a:lnTo>
                  <a:pt x="11" y="26"/>
                </a:lnTo>
                <a:lnTo>
                  <a:pt x="11" y="35"/>
                </a:lnTo>
                <a:lnTo>
                  <a:pt x="13" y="46"/>
                </a:lnTo>
                <a:lnTo>
                  <a:pt x="13" y="61"/>
                </a:lnTo>
                <a:lnTo>
                  <a:pt x="11" y="74"/>
                </a:lnTo>
                <a:lnTo>
                  <a:pt x="11" y="83"/>
                </a:lnTo>
                <a:lnTo>
                  <a:pt x="11" y="90"/>
                </a:lnTo>
                <a:lnTo>
                  <a:pt x="11" y="98"/>
                </a:lnTo>
                <a:lnTo>
                  <a:pt x="11" y="109"/>
                </a:lnTo>
                <a:lnTo>
                  <a:pt x="9" y="109"/>
                </a:lnTo>
                <a:lnTo>
                  <a:pt x="7" y="109"/>
                </a:lnTo>
                <a:lnTo>
                  <a:pt x="7" y="109"/>
                </a:lnTo>
                <a:lnTo>
                  <a:pt x="7" y="107"/>
                </a:lnTo>
                <a:lnTo>
                  <a:pt x="5" y="107"/>
                </a:lnTo>
                <a:lnTo>
                  <a:pt x="4" y="105"/>
                </a:lnTo>
                <a:lnTo>
                  <a:pt x="4" y="103"/>
                </a:lnTo>
                <a:lnTo>
                  <a:pt x="2" y="100"/>
                </a:lnTo>
                <a:lnTo>
                  <a:pt x="0" y="89"/>
                </a:lnTo>
                <a:lnTo>
                  <a:pt x="0" y="76"/>
                </a:lnTo>
                <a:lnTo>
                  <a:pt x="0" y="66"/>
                </a:lnTo>
                <a:lnTo>
                  <a:pt x="2" y="54"/>
                </a:lnTo>
                <a:lnTo>
                  <a:pt x="2" y="41"/>
                </a:lnTo>
                <a:lnTo>
                  <a:pt x="4" y="33"/>
                </a:lnTo>
                <a:lnTo>
                  <a:pt x="2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69" name="Freeform 325"/>
          <p:cNvSpPr>
            <a:spLocks/>
          </p:cNvSpPr>
          <p:nvPr/>
        </p:nvSpPr>
        <p:spPr bwMode="auto">
          <a:xfrm>
            <a:off x="8031163" y="3643313"/>
            <a:ext cx="12700" cy="26987"/>
          </a:xfrm>
          <a:custGeom>
            <a:avLst/>
            <a:gdLst>
              <a:gd name="T0" fmla="*/ 0 w 19"/>
              <a:gd name="T1" fmla="*/ 0 h 33"/>
              <a:gd name="T2" fmla="*/ 0 w 19"/>
              <a:gd name="T3" fmla="*/ 4 h 33"/>
              <a:gd name="T4" fmla="*/ 0 w 19"/>
              <a:gd name="T5" fmla="*/ 6 h 33"/>
              <a:gd name="T6" fmla="*/ 0 w 19"/>
              <a:gd name="T7" fmla="*/ 9 h 33"/>
              <a:gd name="T8" fmla="*/ 0 w 19"/>
              <a:gd name="T9" fmla="*/ 13 h 33"/>
              <a:gd name="T10" fmla="*/ 0 w 19"/>
              <a:gd name="T11" fmla="*/ 17 h 33"/>
              <a:gd name="T12" fmla="*/ 2 w 19"/>
              <a:gd name="T13" fmla="*/ 20 h 33"/>
              <a:gd name="T14" fmla="*/ 2 w 19"/>
              <a:gd name="T15" fmla="*/ 22 h 33"/>
              <a:gd name="T16" fmla="*/ 4 w 19"/>
              <a:gd name="T17" fmla="*/ 26 h 33"/>
              <a:gd name="T18" fmla="*/ 4 w 19"/>
              <a:gd name="T19" fmla="*/ 29 h 33"/>
              <a:gd name="T20" fmla="*/ 6 w 19"/>
              <a:gd name="T21" fmla="*/ 31 h 33"/>
              <a:gd name="T22" fmla="*/ 7 w 19"/>
              <a:gd name="T23" fmla="*/ 33 h 33"/>
              <a:gd name="T24" fmla="*/ 11 w 19"/>
              <a:gd name="T25" fmla="*/ 33 h 33"/>
              <a:gd name="T26" fmla="*/ 13 w 19"/>
              <a:gd name="T27" fmla="*/ 33 h 33"/>
              <a:gd name="T28" fmla="*/ 15 w 19"/>
              <a:gd name="T29" fmla="*/ 31 h 33"/>
              <a:gd name="T30" fmla="*/ 17 w 19"/>
              <a:gd name="T31" fmla="*/ 29 h 33"/>
              <a:gd name="T32" fmla="*/ 19 w 19"/>
              <a:gd name="T33" fmla="*/ 28 h 33"/>
              <a:gd name="T34" fmla="*/ 19 w 19"/>
              <a:gd name="T35" fmla="*/ 22 h 33"/>
              <a:gd name="T36" fmla="*/ 17 w 19"/>
              <a:gd name="T37" fmla="*/ 18 h 33"/>
              <a:gd name="T38" fmla="*/ 17 w 19"/>
              <a:gd name="T39" fmla="*/ 17 h 33"/>
              <a:gd name="T40" fmla="*/ 15 w 19"/>
              <a:gd name="T41" fmla="*/ 13 h 33"/>
              <a:gd name="T42" fmla="*/ 13 w 19"/>
              <a:gd name="T43" fmla="*/ 11 h 33"/>
              <a:gd name="T44" fmla="*/ 11 w 19"/>
              <a:gd name="T45" fmla="*/ 9 h 33"/>
              <a:gd name="T46" fmla="*/ 9 w 19"/>
              <a:gd name="T47" fmla="*/ 7 h 33"/>
              <a:gd name="T48" fmla="*/ 7 w 19"/>
              <a:gd name="T49" fmla="*/ 6 h 33"/>
              <a:gd name="T50" fmla="*/ 4 w 19"/>
              <a:gd name="T51" fmla="*/ 4 h 33"/>
              <a:gd name="T52" fmla="*/ 2 w 19"/>
              <a:gd name="T53" fmla="*/ 2 h 33"/>
              <a:gd name="T54" fmla="*/ 0 w 19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29"/>
                </a:lnTo>
                <a:lnTo>
                  <a:pt x="6" y="31"/>
                </a:lnTo>
                <a:lnTo>
                  <a:pt x="7" y="33"/>
                </a:lnTo>
                <a:lnTo>
                  <a:pt x="11" y="33"/>
                </a:lnTo>
                <a:lnTo>
                  <a:pt x="13" y="33"/>
                </a:lnTo>
                <a:lnTo>
                  <a:pt x="15" y="31"/>
                </a:lnTo>
                <a:lnTo>
                  <a:pt x="17" y="29"/>
                </a:lnTo>
                <a:lnTo>
                  <a:pt x="19" y="28"/>
                </a:lnTo>
                <a:lnTo>
                  <a:pt x="19" y="22"/>
                </a:lnTo>
                <a:lnTo>
                  <a:pt x="17" y="18"/>
                </a:lnTo>
                <a:lnTo>
                  <a:pt x="17" y="17"/>
                </a:lnTo>
                <a:lnTo>
                  <a:pt x="15" y="13"/>
                </a:lnTo>
                <a:lnTo>
                  <a:pt x="13" y="11"/>
                </a:lnTo>
                <a:lnTo>
                  <a:pt x="11" y="9"/>
                </a:lnTo>
                <a:lnTo>
                  <a:pt x="9" y="7"/>
                </a:lnTo>
                <a:lnTo>
                  <a:pt x="7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70" name="Freeform 326"/>
          <p:cNvSpPr>
            <a:spLocks/>
          </p:cNvSpPr>
          <p:nvPr/>
        </p:nvSpPr>
        <p:spPr bwMode="auto">
          <a:xfrm>
            <a:off x="8031163" y="3643313"/>
            <a:ext cx="12700" cy="26987"/>
          </a:xfrm>
          <a:custGeom>
            <a:avLst/>
            <a:gdLst>
              <a:gd name="T0" fmla="*/ 0 w 19"/>
              <a:gd name="T1" fmla="*/ 0 h 33"/>
              <a:gd name="T2" fmla="*/ 0 w 19"/>
              <a:gd name="T3" fmla="*/ 4 h 33"/>
              <a:gd name="T4" fmla="*/ 0 w 19"/>
              <a:gd name="T5" fmla="*/ 6 h 33"/>
              <a:gd name="T6" fmla="*/ 0 w 19"/>
              <a:gd name="T7" fmla="*/ 9 h 33"/>
              <a:gd name="T8" fmla="*/ 0 w 19"/>
              <a:gd name="T9" fmla="*/ 13 h 33"/>
              <a:gd name="T10" fmla="*/ 0 w 19"/>
              <a:gd name="T11" fmla="*/ 17 h 33"/>
              <a:gd name="T12" fmla="*/ 2 w 19"/>
              <a:gd name="T13" fmla="*/ 20 h 33"/>
              <a:gd name="T14" fmla="*/ 2 w 19"/>
              <a:gd name="T15" fmla="*/ 22 h 33"/>
              <a:gd name="T16" fmla="*/ 4 w 19"/>
              <a:gd name="T17" fmla="*/ 26 h 33"/>
              <a:gd name="T18" fmla="*/ 4 w 19"/>
              <a:gd name="T19" fmla="*/ 29 h 33"/>
              <a:gd name="T20" fmla="*/ 6 w 19"/>
              <a:gd name="T21" fmla="*/ 31 h 33"/>
              <a:gd name="T22" fmla="*/ 7 w 19"/>
              <a:gd name="T23" fmla="*/ 33 h 33"/>
              <a:gd name="T24" fmla="*/ 11 w 19"/>
              <a:gd name="T25" fmla="*/ 33 h 33"/>
              <a:gd name="T26" fmla="*/ 13 w 19"/>
              <a:gd name="T27" fmla="*/ 33 h 33"/>
              <a:gd name="T28" fmla="*/ 15 w 19"/>
              <a:gd name="T29" fmla="*/ 31 h 33"/>
              <a:gd name="T30" fmla="*/ 17 w 19"/>
              <a:gd name="T31" fmla="*/ 29 h 33"/>
              <a:gd name="T32" fmla="*/ 19 w 19"/>
              <a:gd name="T33" fmla="*/ 28 h 33"/>
              <a:gd name="T34" fmla="*/ 19 w 19"/>
              <a:gd name="T35" fmla="*/ 22 h 33"/>
              <a:gd name="T36" fmla="*/ 17 w 19"/>
              <a:gd name="T37" fmla="*/ 18 h 33"/>
              <a:gd name="T38" fmla="*/ 17 w 19"/>
              <a:gd name="T39" fmla="*/ 17 h 33"/>
              <a:gd name="T40" fmla="*/ 15 w 19"/>
              <a:gd name="T41" fmla="*/ 13 h 33"/>
              <a:gd name="T42" fmla="*/ 13 w 19"/>
              <a:gd name="T43" fmla="*/ 11 h 33"/>
              <a:gd name="T44" fmla="*/ 11 w 19"/>
              <a:gd name="T45" fmla="*/ 9 h 33"/>
              <a:gd name="T46" fmla="*/ 9 w 19"/>
              <a:gd name="T47" fmla="*/ 7 h 33"/>
              <a:gd name="T48" fmla="*/ 7 w 19"/>
              <a:gd name="T49" fmla="*/ 6 h 33"/>
              <a:gd name="T50" fmla="*/ 4 w 19"/>
              <a:gd name="T51" fmla="*/ 4 h 33"/>
              <a:gd name="T52" fmla="*/ 2 w 19"/>
              <a:gd name="T53" fmla="*/ 2 h 33"/>
              <a:gd name="T54" fmla="*/ 0 w 19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29"/>
                </a:lnTo>
                <a:lnTo>
                  <a:pt x="6" y="31"/>
                </a:lnTo>
                <a:lnTo>
                  <a:pt x="7" y="33"/>
                </a:lnTo>
                <a:lnTo>
                  <a:pt x="11" y="33"/>
                </a:lnTo>
                <a:lnTo>
                  <a:pt x="13" y="33"/>
                </a:lnTo>
                <a:lnTo>
                  <a:pt x="15" y="31"/>
                </a:lnTo>
                <a:lnTo>
                  <a:pt x="17" y="29"/>
                </a:lnTo>
                <a:lnTo>
                  <a:pt x="19" y="28"/>
                </a:lnTo>
                <a:lnTo>
                  <a:pt x="19" y="22"/>
                </a:lnTo>
                <a:lnTo>
                  <a:pt x="17" y="18"/>
                </a:lnTo>
                <a:lnTo>
                  <a:pt x="17" y="17"/>
                </a:lnTo>
                <a:lnTo>
                  <a:pt x="15" y="13"/>
                </a:lnTo>
                <a:lnTo>
                  <a:pt x="13" y="11"/>
                </a:lnTo>
                <a:lnTo>
                  <a:pt x="11" y="9"/>
                </a:lnTo>
                <a:lnTo>
                  <a:pt x="9" y="7"/>
                </a:lnTo>
                <a:lnTo>
                  <a:pt x="7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71" name="Freeform 327"/>
          <p:cNvSpPr>
            <a:spLocks/>
          </p:cNvSpPr>
          <p:nvPr/>
        </p:nvSpPr>
        <p:spPr bwMode="auto">
          <a:xfrm>
            <a:off x="8031163" y="3663950"/>
            <a:ext cx="12700" cy="25400"/>
          </a:xfrm>
          <a:custGeom>
            <a:avLst/>
            <a:gdLst>
              <a:gd name="T0" fmla="*/ 0 w 19"/>
              <a:gd name="T1" fmla="*/ 0 h 33"/>
              <a:gd name="T2" fmla="*/ 0 w 19"/>
              <a:gd name="T3" fmla="*/ 3 h 33"/>
              <a:gd name="T4" fmla="*/ 0 w 19"/>
              <a:gd name="T5" fmla="*/ 5 h 33"/>
              <a:gd name="T6" fmla="*/ 0 w 19"/>
              <a:gd name="T7" fmla="*/ 9 h 33"/>
              <a:gd name="T8" fmla="*/ 0 w 19"/>
              <a:gd name="T9" fmla="*/ 13 h 33"/>
              <a:gd name="T10" fmla="*/ 0 w 19"/>
              <a:gd name="T11" fmla="*/ 16 h 33"/>
              <a:gd name="T12" fmla="*/ 2 w 19"/>
              <a:gd name="T13" fmla="*/ 20 h 33"/>
              <a:gd name="T14" fmla="*/ 2 w 19"/>
              <a:gd name="T15" fmla="*/ 22 h 33"/>
              <a:gd name="T16" fmla="*/ 4 w 19"/>
              <a:gd name="T17" fmla="*/ 26 h 33"/>
              <a:gd name="T18" fmla="*/ 4 w 19"/>
              <a:gd name="T19" fmla="*/ 29 h 33"/>
              <a:gd name="T20" fmla="*/ 6 w 19"/>
              <a:gd name="T21" fmla="*/ 31 h 33"/>
              <a:gd name="T22" fmla="*/ 7 w 19"/>
              <a:gd name="T23" fmla="*/ 33 h 33"/>
              <a:gd name="T24" fmla="*/ 11 w 19"/>
              <a:gd name="T25" fmla="*/ 33 h 33"/>
              <a:gd name="T26" fmla="*/ 13 w 19"/>
              <a:gd name="T27" fmla="*/ 33 h 33"/>
              <a:gd name="T28" fmla="*/ 15 w 19"/>
              <a:gd name="T29" fmla="*/ 31 h 33"/>
              <a:gd name="T30" fmla="*/ 17 w 19"/>
              <a:gd name="T31" fmla="*/ 29 h 33"/>
              <a:gd name="T32" fmla="*/ 19 w 19"/>
              <a:gd name="T33" fmla="*/ 27 h 33"/>
              <a:gd name="T34" fmla="*/ 19 w 19"/>
              <a:gd name="T35" fmla="*/ 22 h 33"/>
              <a:gd name="T36" fmla="*/ 17 w 19"/>
              <a:gd name="T37" fmla="*/ 18 h 33"/>
              <a:gd name="T38" fmla="*/ 17 w 19"/>
              <a:gd name="T39" fmla="*/ 16 h 33"/>
              <a:gd name="T40" fmla="*/ 15 w 19"/>
              <a:gd name="T41" fmla="*/ 13 h 33"/>
              <a:gd name="T42" fmla="*/ 13 w 19"/>
              <a:gd name="T43" fmla="*/ 11 h 33"/>
              <a:gd name="T44" fmla="*/ 11 w 19"/>
              <a:gd name="T45" fmla="*/ 9 h 33"/>
              <a:gd name="T46" fmla="*/ 9 w 19"/>
              <a:gd name="T47" fmla="*/ 7 h 33"/>
              <a:gd name="T48" fmla="*/ 7 w 19"/>
              <a:gd name="T49" fmla="*/ 5 h 33"/>
              <a:gd name="T50" fmla="*/ 4 w 19"/>
              <a:gd name="T51" fmla="*/ 3 h 33"/>
              <a:gd name="T52" fmla="*/ 2 w 19"/>
              <a:gd name="T53" fmla="*/ 2 h 33"/>
              <a:gd name="T54" fmla="*/ 0 w 19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29"/>
                </a:lnTo>
                <a:lnTo>
                  <a:pt x="6" y="31"/>
                </a:lnTo>
                <a:lnTo>
                  <a:pt x="7" y="33"/>
                </a:lnTo>
                <a:lnTo>
                  <a:pt x="11" y="33"/>
                </a:lnTo>
                <a:lnTo>
                  <a:pt x="13" y="33"/>
                </a:lnTo>
                <a:lnTo>
                  <a:pt x="15" y="31"/>
                </a:lnTo>
                <a:lnTo>
                  <a:pt x="17" y="29"/>
                </a:lnTo>
                <a:lnTo>
                  <a:pt x="19" y="27"/>
                </a:lnTo>
                <a:lnTo>
                  <a:pt x="19" y="22"/>
                </a:lnTo>
                <a:lnTo>
                  <a:pt x="17" y="18"/>
                </a:lnTo>
                <a:lnTo>
                  <a:pt x="17" y="16"/>
                </a:lnTo>
                <a:lnTo>
                  <a:pt x="15" y="13"/>
                </a:lnTo>
                <a:lnTo>
                  <a:pt x="13" y="11"/>
                </a:lnTo>
                <a:lnTo>
                  <a:pt x="11" y="9"/>
                </a:lnTo>
                <a:lnTo>
                  <a:pt x="9" y="7"/>
                </a:lnTo>
                <a:lnTo>
                  <a:pt x="7" y="5"/>
                </a:lnTo>
                <a:lnTo>
                  <a:pt x="4" y="3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72" name="Freeform 328"/>
          <p:cNvSpPr>
            <a:spLocks/>
          </p:cNvSpPr>
          <p:nvPr/>
        </p:nvSpPr>
        <p:spPr bwMode="auto">
          <a:xfrm>
            <a:off x="8031163" y="3663950"/>
            <a:ext cx="12700" cy="25400"/>
          </a:xfrm>
          <a:custGeom>
            <a:avLst/>
            <a:gdLst>
              <a:gd name="T0" fmla="*/ 0 w 19"/>
              <a:gd name="T1" fmla="*/ 0 h 33"/>
              <a:gd name="T2" fmla="*/ 0 w 19"/>
              <a:gd name="T3" fmla="*/ 3 h 33"/>
              <a:gd name="T4" fmla="*/ 0 w 19"/>
              <a:gd name="T5" fmla="*/ 5 h 33"/>
              <a:gd name="T6" fmla="*/ 0 w 19"/>
              <a:gd name="T7" fmla="*/ 9 h 33"/>
              <a:gd name="T8" fmla="*/ 0 w 19"/>
              <a:gd name="T9" fmla="*/ 13 h 33"/>
              <a:gd name="T10" fmla="*/ 0 w 19"/>
              <a:gd name="T11" fmla="*/ 16 h 33"/>
              <a:gd name="T12" fmla="*/ 2 w 19"/>
              <a:gd name="T13" fmla="*/ 20 h 33"/>
              <a:gd name="T14" fmla="*/ 2 w 19"/>
              <a:gd name="T15" fmla="*/ 22 h 33"/>
              <a:gd name="T16" fmla="*/ 4 w 19"/>
              <a:gd name="T17" fmla="*/ 26 h 33"/>
              <a:gd name="T18" fmla="*/ 4 w 19"/>
              <a:gd name="T19" fmla="*/ 29 h 33"/>
              <a:gd name="T20" fmla="*/ 6 w 19"/>
              <a:gd name="T21" fmla="*/ 31 h 33"/>
              <a:gd name="T22" fmla="*/ 7 w 19"/>
              <a:gd name="T23" fmla="*/ 33 h 33"/>
              <a:gd name="T24" fmla="*/ 11 w 19"/>
              <a:gd name="T25" fmla="*/ 33 h 33"/>
              <a:gd name="T26" fmla="*/ 13 w 19"/>
              <a:gd name="T27" fmla="*/ 33 h 33"/>
              <a:gd name="T28" fmla="*/ 15 w 19"/>
              <a:gd name="T29" fmla="*/ 31 h 33"/>
              <a:gd name="T30" fmla="*/ 17 w 19"/>
              <a:gd name="T31" fmla="*/ 29 h 33"/>
              <a:gd name="T32" fmla="*/ 19 w 19"/>
              <a:gd name="T33" fmla="*/ 27 h 33"/>
              <a:gd name="T34" fmla="*/ 19 w 19"/>
              <a:gd name="T35" fmla="*/ 22 h 33"/>
              <a:gd name="T36" fmla="*/ 17 w 19"/>
              <a:gd name="T37" fmla="*/ 18 h 33"/>
              <a:gd name="T38" fmla="*/ 17 w 19"/>
              <a:gd name="T39" fmla="*/ 16 h 33"/>
              <a:gd name="T40" fmla="*/ 15 w 19"/>
              <a:gd name="T41" fmla="*/ 13 h 33"/>
              <a:gd name="T42" fmla="*/ 13 w 19"/>
              <a:gd name="T43" fmla="*/ 11 h 33"/>
              <a:gd name="T44" fmla="*/ 11 w 19"/>
              <a:gd name="T45" fmla="*/ 9 h 33"/>
              <a:gd name="T46" fmla="*/ 9 w 19"/>
              <a:gd name="T47" fmla="*/ 7 h 33"/>
              <a:gd name="T48" fmla="*/ 7 w 19"/>
              <a:gd name="T49" fmla="*/ 5 h 33"/>
              <a:gd name="T50" fmla="*/ 4 w 19"/>
              <a:gd name="T51" fmla="*/ 3 h 33"/>
              <a:gd name="T52" fmla="*/ 2 w 19"/>
              <a:gd name="T53" fmla="*/ 2 h 33"/>
              <a:gd name="T54" fmla="*/ 0 w 19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29"/>
                </a:lnTo>
                <a:lnTo>
                  <a:pt x="6" y="31"/>
                </a:lnTo>
                <a:lnTo>
                  <a:pt x="7" y="33"/>
                </a:lnTo>
                <a:lnTo>
                  <a:pt x="11" y="33"/>
                </a:lnTo>
                <a:lnTo>
                  <a:pt x="13" y="33"/>
                </a:lnTo>
                <a:lnTo>
                  <a:pt x="15" y="31"/>
                </a:lnTo>
                <a:lnTo>
                  <a:pt x="17" y="29"/>
                </a:lnTo>
                <a:lnTo>
                  <a:pt x="19" y="27"/>
                </a:lnTo>
                <a:lnTo>
                  <a:pt x="19" y="22"/>
                </a:lnTo>
                <a:lnTo>
                  <a:pt x="17" y="18"/>
                </a:lnTo>
                <a:lnTo>
                  <a:pt x="17" y="16"/>
                </a:lnTo>
                <a:lnTo>
                  <a:pt x="15" y="13"/>
                </a:lnTo>
                <a:lnTo>
                  <a:pt x="13" y="11"/>
                </a:lnTo>
                <a:lnTo>
                  <a:pt x="11" y="9"/>
                </a:lnTo>
                <a:lnTo>
                  <a:pt x="9" y="7"/>
                </a:lnTo>
                <a:lnTo>
                  <a:pt x="7" y="5"/>
                </a:lnTo>
                <a:lnTo>
                  <a:pt x="4" y="3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73" name="Freeform 329"/>
          <p:cNvSpPr>
            <a:spLocks/>
          </p:cNvSpPr>
          <p:nvPr/>
        </p:nvSpPr>
        <p:spPr bwMode="auto">
          <a:xfrm>
            <a:off x="8031163" y="3683000"/>
            <a:ext cx="14287" cy="25400"/>
          </a:xfrm>
          <a:custGeom>
            <a:avLst/>
            <a:gdLst>
              <a:gd name="T0" fmla="*/ 0 w 18"/>
              <a:gd name="T1" fmla="*/ 0 h 33"/>
              <a:gd name="T2" fmla="*/ 0 w 18"/>
              <a:gd name="T3" fmla="*/ 3 h 33"/>
              <a:gd name="T4" fmla="*/ 0 w 18"/>
              <a:gd name="T5" fmla="*/ 5 h 33"/>
              <a:gd name="T6" fmla="*/ 0 w 18"/>
              <a:gd name="T7" fmla="*/ 9 h 33"/>
              <a:gd name="T8" fmla="*/ 0 w 18"/>
              <a:gd name="T9" fmla="*/ 13 h 33"/>
              <a:gd name="T10" fmla="*/ 0 w 18"/>
              <a:gd name="T11" fmla="*/ 16 h 33"/>
              <a:gd name="T12" fmla="*/ 2 w 18"/>
              <a:gd name="T13" fmla="*/ 20 h 33"/>
              <a:gd name="T14" fmla="*/ 2 w 18"/>
              <a:gd name="T15" fmla="*/ 22 h 33"/>
              <a:gd name="T16" fmla="*/ 4 w 18"/>
              <a:gd name="T17" fmla="*/ 25 h 33"/>
              <a:gd name="T18" fmla="*/ 4 w 18"/>
              <a:gd name="T19" fmla="*/ 29 h 33"/>
              <a:gd name="T20" fmla="*/ 5 w 18"/>
              <a:gd name="T21" fmla="*/ 31 h 33"/>
              <a:gd name="T22" fmla="*/ 7 w 18"/>
              <a:gd name="T23" fmla="*/ 33 h 33"/>
              <a:gd name="T24" fmla="*/ 11 w 18"/>
              <a:gd name="T25" fmla="*/ 33 h 33"/>
              <a:gd name="T26" fmla="*/ 13 w 18"/>
              <a:gd name="T27" fmla="*/ 33 h 33"/>
              <a:gd name="T28" fmla="*/ 15 w 18"/>
              <a:gd name="T29" fmla="*/ 31 h 33"/>
              <a:gd name="T30" fmla="*/ 17 w 18"/>
              <a:gd name="T31" fmla="*/ 29 h 33"/>
              <a:gd name="T32" fmla="*/ 18 w 18"/>
              <a:gd name="T33" fmla="*/ 27 h 33"/>
              <a:gd name="T34" fmla="*/ 18 w 18"/>
              <a:gd name="T35" fmla="*/ 22 h 33"/>
              <a:gd name="T36" fmla="*/ 17 w 18"/>
              <a:gd name="T37" fmla="*/ 18 h 33"/>
              <a:gd name="T38" fmla="*/ 17 w 18"/>
              <a:gd name="T39" fmla="*/ 16 h 33"/>
              <a:gd name="T40" fmla="*/ 15 w 18"/>
              <a:gd name="T41" fmla="*/ 13 h 33"/>
              <a:gd name="T42" fmla="*/ 13 w 18"/>
              <a:gd name="T43" fmla="*/ 11 h 33"/>
              <a:gd name="T44" fmla="*/ 11 w 18"/>
              <a:gd name="T45" fmla="*/ 9 h 33"/>
              <a:gd name="T46" fmla="*/ 9 w 18"/>
              <a:gd name="T47" fmla="*/ 7 h 33"/>
              <a:gd name="T48" fmla="*/ 7 w 18"/>
              <a:gd name="T49" fmla="*/ 5 h 33"/>
              <a:gd name="T50" fmla="*/ 4 w 18"/>
              <a:gd name="T51" fmla="*/ 3 h 33"/>
              <a:gd name="T52" fmla="*/ 2 w 18"/>
              <a:gd name="T53" fmla="*/ 2 h 33"/>
              <a:gd name="T54" fmla="*/ 0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5"/>
                </a:lnTo>
                <a:lnTo>
                  <a:pt x="4" y="29"/>
                </a:lnTo>
                <a:lnTo>
                  <a:pt x="5" y="31"/>
                </a:lnTo>
                <a:lnTo>
                  <a:pt x="7" y="33"/>
                </a:lnTo>
                <a:lnTo>
                  <a:pt x="11" y="33"/>
                </a:lnTo>
                <a:lnTo>
                  <a:pt x="13" y="33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8" y="22"/>
                </a:lnTo>
                <a:lnTo>
                  <a:pt x="17" y="18"/>
                </a:lnTo>
                <a:lnTo>
                  <a:pt x="17" y="16"/>
                </a:lnTo>
                <a:lnTo>
                  <a:pt x="15" y="13"/>
                </a:lnTo>
                <a:lnTo>
                  <a:pt x="13" y="11"/>
                </a:lnTo>
                <a:lnTo>
                  <a:pt x="11" y="9"/>
                </a:lnTo>
                <a:lnTo>
                  <a:pt x="9" y="7"/>
                </a:lnTo>
                <a:lnTo>
                  <a:pt x="7" y="5"/>
                </a:lnTo>
                <a:lnTo>
                  <a:pt x="4" y="3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74" name="Freeform 330"/>
          <p:cNvSpPr>
            <a:spLocks/>
          </p:cNvSpPr>
          <p:nvPr/>
        </p:nvSpPr>
        <p:spPr bwMode="auto">
          <a:xfrm>
            <a:off x="8031163" y="3683000"/>
            <a:ext cx="14287" cy="25400"/>
          </a:xfrm>
          <a:custGeom>
            <a:avLst/>
            <a:gdLst>
              <a:gd name="T0" fmla="*/ 0 w 18"/>
              <a:gd name="T1" fmla="*/ 0 h 33"/>
              <a:gd name="T2" fmla="*/ 0 w 18"/>
              <a:gd name="T3" fmla="*/ 3 h 33"/>
              <a:gd name="T4" fmla="*/ 0 w 18"/>
              <a:gd name="T5" fmla="*/ 5 h 33"/>
              <a:gd name="T6" fmla="*/ 0 w 18"/>
              <a:gd name="T7" fmla="*/ 9 h 33"/>
              <a:gd name="T8" fmla="*/ 0 w 18"/>
              <a:gd name="T9" fmla="*/ 13 h 33"/>
              <a:gd name="T10" fmla="*/ 0 w 18"/>
              <a:gd name="T11" fmla="*/ 16 h 33"/>
              <a:gd name="T12" fmla="*/ 2 w 18"/>
              <a:gd name="T13" fmla="*/ 20 h 33"/>
              <a:gd name="T14" fmla="*/ 2 w 18"/>
              <a:gd name="T15" fmla="*/ 22 h 33"/>
              <a:gd name="T16" fmla="*/ 4 w 18"/>
              <a:gd name="T17" fmla="*/ 25 h 33"/>
              <a:gd name="T18" fmla="*/ 4 w 18"/>
              <a:gd name="T19" fmla="*/ 29 h 33"/>
              <a:gd name="T20" fmla="*/ 5 w 18"/>
              <a:gd name="T21" fmla="*/ 31 h 33"/>
              <a:gd name="T22" fmla="*/ 7 w 18"/>
              <a:gd name="T23" fmla="*/ 33 h 33"/>
              <a:gd name="T24" fmla="*/ 11 w 18"/>
              <a:gd name="T25" fmla="*/ 33 h 33"/>
              <a:gd name="T26" fmla="*/ 13 w 18"/>
              <a:gd name="T27" fmla="*/ 33 h 33"/>
              <a:gd name="T28" fmla="*/ 15 w 18"/>
              <a:gd name="T29" fmla="*/ 31 h 33"/>
              <a:gd name="T30" fmla="*/ 17 w 18"/>
              <a:gd name="T31" fmla="*/ 29 h 33"/>
              <a:gd name="T32" fmla="*/ 18 w 18"/>
              <a:gd name="T33" fmla="*/ 27 h 33"/>
              <a:gd name="T34" fmla="*/ 18 w 18"/>
              <a:gd name="T35" fmla="*/ 22 h 33"/>
              <a:gd name="T36" fmla="*/ 17 w 18"/>
              <a:gd name="T37" fmla="*/ 18 h 33"/>
              <a:gd name="T38" fmla="*/ 17 w 18"/>
              <a:gd name="T39" fmla="*/ 16 h 33"/>
              <a:gd name="T40" fmla="*/ 15 w 18"/>
              <a:gd name="T41" fmla="*/ 13 h 33"/>
              <a:gd name="T42" fmla="*/ 13 w 18"/>
              <a:gd name="T43" fmla="*/ 11 h 33"/>
              <a:gd name="T44" fmla="*/ 11 w 18"/>
              <a:gd name="T45" fmla="*/ 9 h 33"/>
              <a:gd name="T46" fmla="*/ 9 w 18"/>
              <a:gd name="T47" fmla="*/ 7 h 33"/>
              <a:gd name="T48" fmla="*/ 7 w 18"/>
              <a:gd name="T49" fmla="*/ 5 h 33"/>
              <a:gd name="T50" fmla="*/ 4 w 18"/>
              <a:gd name="T51" fmla="*/ 3 h 33"/>
              <a:gd name="T52" fmla="*/ 2 w 18"/>
              <a:gd name="T53" fmla="*/ 2 h 33"/>
              <a:gd name="T54" fmla="*/ 0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5"/>
                </a:lnTo>
                <a:lnTo>
                  <a:pt x="4" y="29"/>
                </a:lnTo>
                <a:lnTo>
                  <a:pt x="5" y="31"/>
                </a:lnTo>
                <a:lnTo>
                  <a:pt x="7" y="33"/>
                </a:lnTo>
                <a:lnTo>
                  <a:pt x="11" y="33"/>
                </a:lnTo>
                <a:lnTo>
                  <a:pt x="13" y="33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8" y="22"/>
                </a:lnTo>
                <a:lnTo>
                  <a:pt x="17" y="18"/>
                </a:lnTo>
                <a:lnTo>
                  <a:pt x="17" y="16"/>
                </a:lnTo>
                <a:lnTo>
                  <a:pt x="15" y="13"/>
                </a:lnTo>
                <a:lnTo>
                  <a:pt x="13" y="11"/>
                </a:lnTo>
                <a:lnTo>
                  <a:pt x="11" y="9"/>
                </a:lnTo>
                <a:lnTo>
                  <a:pt x="9" y="7"/>
                </a:lnTo>
                <a:lnTo>
                  <a:pt x="7" y="5"/>
                </a:lnTo>
                <a:lnTo>
                  <a:pt x="4" y="3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75" name="Freeform 331"/>
          <p:cNvSpPr>
            <a:spLocks/>
          </p:cNvSpPr>
          <p:nvPr/>
        </p:nvSpPr>
        <p:spPr bwMode="auto">
          <a:xfrm>
            <a:off x="8031163" y="3703638"/>
            <a:ext cx="15875" cy="25400"/>
          </a:xfrm>
          <a:custGeom>
            <a:avLst/>
            <a:gdLst>
              <a:gd name="T0" fmla="*/ 0 w 18"/>
              <a:gd name="T1" fmla="*/ 0 h 34"/>
              <a:gd name="T2" fmla="*/ 0 w 18"/>
              <a:gd name="T3" fmla="*/ 4 h 34"/>
              <a:gd name="T4" fmla="*/ 0 w 18"/>
              <a:gd name="T5" fmla="*/ 6 h 34"/>
              <a:gd name="T6" fmla="*/ 0 w 18"/>
              <a:gd name="T7" fmla="*/ 10 h 34"/>
              <a:gd name="T8" fmla="*/ 0 w 18"/>
              <a:gd name="T9" fmla="*/ 13 h 34"/>
              <a:gd name="T10" fmla="*/ 0 w 18"/>
              <a:gd name="T11" fmla="*/ 17 h 34"/>
              <a:gd name="T12" fmla="*/ 2 w 18"/>
              <a:gd name="T13" fmla="*/ 21 h 34"/>
              <a:gd name="T14" fmla="*/ 2 w 18"/>
              <a:gd name="T15" fmla="*/ 23 h 34"/>
              <a:gd name="T16" fmla="*/ 3 w 18"/>
              <a:gd name="T17" fmla="*/ 26 h 34"/>
              <a:gd name="T18" fmla="*/ 3 w 18"/>
              <a:gd name="T19" fmla="*/ 30 h 34"/>
              <a:gd name="T20" fmla="*/ 5 w 18"/>
              <a:gd name="T21" fmla="*/ 32 h 34"/>
              <a:gd name="T22" fmla="*/ 7 w 18"/>
              <a:gd name="T23" fmla="*/ 34 h 34"/>
              <a:gd name="T24" fmla="*/ 11 w 18"/>
              <a:gd name="T25" fmla="*/ 34 h 34"/>
              <a:gd name="T26" fmla="*/ 13 w 18"/>
              <a:gd name="T27" fmla="*/ 34 h 34"/>
              <a:gd name="T28" fmla="*/ 15 w 18"/>
              <a:gd name="T29" fmla="*/ 32 h 34"/>
              <a:gd name="T30" fmla="*/ 16 w 18"/>
              <a:gd name="T31" fmla="*/ 30 h 34"/>
              <a:gd name="T32" fmla="*/ 18 w 18"/>
              <a:gd name="T33" fmla="*/ 28 h 34"/>
              <a:gd name="T34" fmla="*/ 18 w 18"/>
              <a:gd name="T35" fmla="*/ 23 h 34"/>
              <a:gd name="T36" fmla="*/ 16 w 18"/>
              <a:gd name="T37" fmla="*/ 19 h 34"/>
              <a:gd name="T38" fmla="*/ 16 w 18"/>
              <a:gd name="T39" fmla="*/ 17 h 34"/>
              <a:gd name="T40" fmla="*/ 15 w 18"/>
              <a:gd name="T41" fmla="*/ 13 h 34"/>
              <a:gd name="T42" fmla="*/ 13 w 18"/>
              <a:gd name="T43" fmla="*/ 11 h 34"/>
              <a:gd name="T44" fmla="*/ 11 w 18"/>
              <a:gd name="T45" fmla="*/ 10 h 34"/>
              <a:gd name="T46" fmla="*/ 9 w 18"/>
              <a:gd name="T47" fmla="*/ 8 h 34"/>
              <a:gd name="T48" fmla="*/ 7 w 18"/>
              <a:gd name="T49" fmla="*/ 6 h 34"/>
              <a:gd name="T50" fmla="*/ 3 w 18"/>
              <a:gd name="T51" fmla="*/ 4 h 34"/>
              <a:gd name="T52" fmla="*/ 2 w 18"/>
              <a:gd name="T53" fmla="*/ 2 h 34"/>
              <a:gd name="T54" fmla="*/ 0 w 18"/>
              <a:gd name="T55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4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10"/>
                </a:lnTo>
                <a:lnTo>
                  <a:pt x="0" y="13"/>
                </a:lnTo>
                <a:lnTo>
                  <a:pt x="0" y="17"/>
                </a:lnTo>
                <a:lnTo>
                  <a:pt x="2" y="21"/>
                </a:lnTo>
                <a:lnTo>
                  <a:pt x="2" y="23"/>
                </a:lnTo>
                <a:lnTo>
                  <a:pt x="3" y="26"/>
                </a:lnTo>
                <a:lnTo>
                  <a:pt x="3" y="30"/>
                </a:lnTo>
                <a:lnTo>
                  <a:pt x="5" y="32"/>
                </a:lnTo>
                <a:lnTo>
                  <a:pt x="7" y="34"/>
                </a:lnTo>
                <a:lnTo>
                  <a:pt x="11" y="34"/>
                </a:lnTo>
                <a:lnTo>
                  <a:pt x="13" y="34"/>
                </a:lnTo>
                <a:lnTo>
                  <a:pt x="15" y="32"/>
                </a:lnTo>
                <a:lnTo>
                  <a:pt x="16" y="30"/>
                </a:lnTo>
                <a:lnTo>
                  <a:pt x="18" y="28"/>
                </a:lnTo>
                <a:lnTo>
                  <a:pt x="18" y="23"/>
                </a:lnTo>
                <a:lnTo>
                  <a:pt x="16" y="19"/>
                </a:lnTo>
                <a:lnTo>
                  <a:pt x="16" y="17"/>
                </a:lnTo>
                <a:lnTo>
                  <a:pt x="15" y="13"/>
                </a:lnTo>
                <a:lnTo>
                  <a:pt x="13" y="11"/>
                </a:lnTo>
                <a:lnTo>
                  <a:pt x="11" y="10"/>
                </a:lnTo>
                <a:lnTo>
                  <a:pt x="9" y="8"/>
                </a:lnTo>
                <a:lnTo>
                  <a:pt x="7" y="6"/>
                </a:lnTo>
                <a:lnTo>
                  <a:pt x="3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76" name="Freeform 332"/>
          <p:cNvSpPr>
            <a:spLocks/>
          </p:cNvSpPr>
          <p:nvPr/>
        </p:nvSpPr>
        <p:spPr bwMode="auto">
          <a:xfrm>
            <a:off x="8031163" y="3703638"/>
            <a:ext cx="15875" cy="25400"/>
          </a:xfrm>
          <a:custGeom>
            <a:avLst/>
            <a:gdLst>
              <a:gd name="T0" fmla="*/ 0 w 18"/>
              <a:gd name="T1" fmla="*/ 0 h 34"/>
              <a:gd name="T2" fmla="*/ 0 w 18"/>
              <a:gd name="T3" fmla="*/ 4 h 34"/>
              <a:gd name="T4" fmla="*/ 0 w 18"/>
              <a:gd name="T5" fmla="*/ 6 h 34"/>
              <a:gd name="T6" fmla="*/ 0 w 18"/>
              <a:gd name="T7" fmla="*/ 10 h 34"/>
              <a:gd name="T8" fmla="*/ 0 w 18"/>
              <a:gd name="T9" fmla="*/ 13 h 34"/>
              <a:gd name="T10" fmla="*/ 0 w 18"/>
              <a:gd name="T11" fmla="*/ 17 h 34"/>
              <a:gd name="T12" fmla="*/ 2 w 18"/>
              <a:gd name="T13" fmla="*/ 21 h 34"/>
              <a:gd name="T14" fmla="*/ 2 w 18"/>
              <a:gd name="T15" fmla="*/ 23 h 34"/>
              <a:gd name="T16" fmla="*/ 3 w 18"/>
              <a:gd name="T17" fmla="*/ 26 h 34"/>
              <a:gd name="T18" fmla="*/ 3 w 18"/>
              <a:gd name="T19" fmla="*/ 30 h 34"/>
              <a:gd name="T20" fmla="*/ 5 w 18"/>
              <a:gd name="T21" fmla="*/ 32 h 34"/>
              <a:gd name="T22" fmla="*/ 7 w 18"/>
              <a:gd name="T23" fmla="*/ 34 h 34"/>
              <a:gd name="T24" fmla="*/ 11 w 18"/>
              <a:gd name="T25" fmla="*/ 34 h 34"/>
              <a:gd name="T26" fmla="*/ 13 w 18"/>
              <a:gd name="T27" fmla="*/ 34 h 34"/>
              <a:gd name="T28" fmla="*/ 15 w 18"/>
              <a:gd name="T29" fmla="*/ 32 h 34"/>
              <a:gd name="T30" fmla="*/ 16 w 18"/>
              <a:gd name="T31" fmla="*/ 30 h 34"/>
              <a:gd name="T32" fmla="*/ 18 w 18"/>
              <a:gd name="T33" fmla="*/ 28 h 34"/>
              <a:gd name="T34" fmla="*/ 18 w 18"/>
              <a:gd name="T35" fmla="*/ 23 h 34"/>
              <a:gd name="T36" fmla="*/ 16 w 18"/>
              <a:gd name="T37" fmla="*/ 19 h 34"/>
              <a:gd name="T38" fmla="*/ 16 w 18"/>
              <a:gd name="T39" fmla="*/ 17 h 34"/>
              <a:gd name="T40" fmla="*/ 15 w 18"/>
              <a:gd name="T41" fmla="*/ 13 h 34"/>
              <a:gd name="T42" fmla="*/ 13 w 18"/>
              <a:gd name="T43" fmla="*/ 11 h 34"/>
              <a:gd name="T44" fmla="*/ 11 w 18"/>
              <a:gd name="T45" fmla="*/ 10 h 34"/>
              <a:gd name="T46" fmla="*/ 9 w 18"/>
              <a:gd name="T47" fmla="*/ 8 h 34"/>
              <a:gd name="T48" fmla="*/ 7 w 18"/>
              <a:gd name="T49" fmla="*/ 6 h 34"/>
              <a:gd name="T50" fmla="*/ 3 w 18"/>
              <a:gd name="T51" fmla="*/ 4 h 34"/>
              <a:gd name="T52" fmla="*/ 2 w 18"/>
              <a:gd name="T53" fmla="*/ 2 h 34"/>
              <a:gd name="T54" fmla="*/ 0 w 18"/>
              <a:gd name="T55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4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10"/>
                </a:lnTo>
                <a:lnTo>
                  <a:pt x="0" y="13"/>
                </a:lnTo>
                <a:lnTo>
                  <a:pt x="0" y="17"/>
                </a:lnTo>
                <a:lnTo>
                  <a:pt x="2" y="21"/>
                </a:lnTo>
                <a:lnTo>
                  <a:pt x="2" y="23"/>
                </a:lnTo>
                <a:lnTo>
                  <a:pt x="3" y="26"/>
                </a:lnTo>
                <a:lnTo>
                  <a:pt x="3" y="30"/>
                </a:lnTo>
                <a:lnTo>
                  <a:pt x="5" y="32"/>
                </a:lnTo>
                <a:lnTo>
                  <a:pt x="7" y="34"/>
                </a:lnTo>
                <a:lnTo>
                  <a:pt x="11" y="34"/>
                </a:lnTo>
                <a:lnTo>
                  <a:pt x="13" y="34"/>
                </a:lnTo>
                <a:lnTo>
                  <a:pt x="15" y="32"/>
                </a:lnTo>
                <a:lnTo>
                  <a:pt x="16" y="30"/>
                </a:lnTo>
                <a:lnTo>
                  <a:pt x="18" y="28"/>
                </a:lnTo>
                <a:lnTo>
                  <a:pt x="18" y="23"/>
                </a:lnTo>
                <a:lnTo>
                  <a:pt x="16" y="19"/>
                </a:lnTo>
                <a:lnTo>
                  <a:pt x="16" y="17"/>
                </a:lnTo>
                <a:lnTo>
                  <a:pt x="15" y="13"/>
                </a:lnTo>
                <a:lnTo>
                  <a:pt x="13" y="11"/>
                </a:lnTo>
                <a:lnTo>
                  <a:pt x="11" y="10"/>
                </a:lnTo>
                <a:lnTo>
                  <a:pt x="9" y="8"/>
                </a:lnTo>
                <a:lnTo>
                  <a:pt x="7" y="6"/>
                </a:lnTo>
                <a:lnTo>
                  <a:pt x="3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77" name="Freeform 333"/>
          <p:cNvSpPr>
            <a:spLocks/>
          </p:cNvSpPr>
          <p:nvPr/>
        </p:nvSpPr>
        <p:spPr bwMode="auto">
          <a:xfrm>
            <a:off x="8031163" y="3719513"/>
            <a:ext cx="14287" cy="25400"/>
          </a:xfrm>
          <a:custGeom>
            <a:avLst/>
            <a:gdLst>
              <a:gd name="T0" fmla="*/ 0 w 18"/>
              <a:gd name="T1" fmla="*/ 0 h 33"/>
              <a:gd name="T2" fmla="*/ 0 w 18"/>
              <a:gd name="T3" fmla="*/ 3 h 33"/>
              <a:gd name="T4" fmla="*/ 0 w 18"/>
              <a:gd name="T5" fmla="*/ 5 h 33"/>
              <a:gd name="T6" fmla="*/ 0 w 18"/>
              <a:gd name="T7" fmla="*/ 9 h 33"/>
              <a:gd name="T8" fmla="*/ 0 w 18"/>
              <a:gd name="T9" fmla="*/ 13 h 33"/>
              <a:gd name="T10" fmla="*/ 0 w 18"/>
              <a:gd name="T11" fmla="*/ 16 h 33"/>
              <a:gd name="T12" fmla="*/ 2 w 18"/>
              <a:gd name="T13" fmla="*/ 20 h 33"/>
              <a:gd name="T14" fmla="*/ 2 w 18"/>
              <a:gd name="T15" fmla="*/ 22 h 33"/>
              <a:gd name="T16" fmla="*/ 4 w 18"/>
              <a:gd name="T17" fmla="*/ 25 h 33"/>
              <a:gd name="T18" fmla="*/ 4 w 18"/>
              <a:gd name="T19" fmla="*/ 29 h 33"/>
              <a:gd name="T20" fmla="*/ 5 w 18"/>
              <a:gd name="T21" fmla="*/ 31 h 33"/>
              <a:gd name="T22" fmla="*/ 7 w 18"/>
              <a:gd name="T23" fmla="*/ 33 h 33"/>
              <a:gd name="T24" fmla="*/ 11 w 18"/>
              <a:gd name="T25" fmla="*/ 33 h 33"/>
              <a:gd name="T26" fmla="*/ 13 w 18"/>
              <a:gd name="T27" fmla="*/ 33 h 33"/>
              <a:gd name="T28" fmla="*/ 15 w 18"/>
              <a:gd name="T29" fmla="*/ 31 h 33"/>
              <a:gd name="T30" fmla="*/ 17 w 18"/>
              <a:gd name="T31" fmla="*/ 29 h 33"/>
              <a:gd name="T32" fmla="*/ 18 w 18"/>
              <a:gd name="T33" fmla="*/ 27 h 33"/>
              <a:gd name="T34" fmla="*/ 18 w 18"/>
              <a:gd name="T35" fmla="*/ 22 h 33"/>
              <a:gd name="T36" fmla="*/ 17 w 18"/>
              <a:gd name="T37" fmla="*/ 18 h 33"/>
              <a:gd name="T38" fmla="*/ 17 w 18"/>
              <a:gd name="T39" fmla="*/ 16 h 33"/>
              <a:gd name="T40" fmla="*/ 15 w 18"/>
              <a:gd name="T41" fmla="*/ 13 h 33"/>
              <a:gd name="T42" fmla="*/ 13 w 18"/>
              <a:gd name="T43" fmla="*/ 11 h 33"/>
              <a:gd name="T44" fmla="*/ 11 w 18"/>
              <a:gd name="T45" fmla="*/ 9 h 33"/>
              <a:gd name="T46" fmla="*/ 9 w 18"/>
              <a:gd name="T47" fmla="*/ 7 h 33"/>
              <a:gd name="T48" fmla="*/ 7 w 18"/>
              <a:gd name="T49" fmla="*/ 5 h 33"/>
              <a:gd name="T50" fmla="*/ 4 w 18"/>
              <a:gd name="T51" fmla="*/ 3 h 33"/>
              <a:gd name="T52" fmla="*/ 2 w 18"/>
              <a:gd name="T53" fmla="*/ 2 h 33"/>
              <a:gd name="T54" fmla="*/ 0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5"/>
                </a:lnTo>
                <a:lnTo>
                  <a:pt x="4" y="29"/>
                </a:lnTo>
                <a:lnTo>
                  <a:pt x="5" y="31"/>
                </a:lnTo>
                <a:lnTo>
                  <a:pt x="7" y="33"/>
                </a:lnTo>
                <a:lnTo>
                  <a:pt x="11" y="33"/>
                </a:lnTo>
                <a:lnTo>
                  <a:pt x="13" y="33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8" y="22"/>
                </a:lnTo>
                <a:lnTo>
                  <a:pt x="17" y="18"/>
                </a:lnTo>
                <a:lnTo>
                  <a:pt x="17" y="16"/>
                </a:lnTo>
                <a:lnTo>
                  <a:pt x="15" y="13"/>
                </a:lnTo>
                <a:lnTo>
                  <a:pt x="13" y="11"/>
                </a:lnTo>
                <a:lnTo>
                  <a:pt x="11" y="9"/>
                </a:lnTo>
                <a:lnTo>
                  <a:pt x="9" y="7"/>
                </a:lnTo>
                <a:lnTo>
                  <a:pt x="7" y="5"/>
                </a:lnTo>
                <a:lnTo>
                  <a:pt x="4" y="3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78" name="Freeform 334"/>
          <p:cNvSpPr>
            <a:spLocks/>
          </p:cNvSpPr>
          <p:nvPr/>
        </p:nvSpPr>
        <p:spPr bwMode="auto">
          <a:xfrm>
            <a:off x="8031163" y="3719513"/>
            <a:ext cx="14287" cy="25400"/>
          </a:xfrm>
          <a:custGeom>
            <a:avLst/>
            <a:gdLst>
              <a:gd name="T0" fmla="*/ 0 w 18"/>
              <a:gd name="T1" fmla="*/ 0 h 33"/>
              <a:gd name="T2" fmla="*/ 0 w 18"/>
              <a:gd name="T3" fmla="*/ 3 h 33"/>
              <a:gd name="T4" fmla="*/ 0 w 18"/>
              <a:gd name="T5" fmla="*/ 5 h 33"/>
              <a:gd name="T6" fmla="*/ 0 w 18"/>
              <a:gd name="T7" fmla="*/ 9 h 33"/>
              <a:gd name="T8" fmla="*/ 0 w 18"/>
              <a:gd name="T9" fmla="*/ 13 h 33"/>
              <a:gd name="T10" fmla="*/ 0 w 18"/>
              <a:gd name="T11" fmla="*/ 16 h 33"/>
              <a:gd name="T12" fmla="*/ 2 w 18"/>
              <a:gd name="T13" fmla="*/ 20 h 33"/>
              <a:gd name="T14" fmla="*/ 2 w 18"/>
              <a:gd name="T15" fmla="*/ 22 h 33"/>
              <a:gd name="T16" fmla="*/ 4 w 18"/>
              <a:gd name="T17" fmla="*/ 25 h 33"/>
              <a:gd name="T18" fmla="*/ 4 w 18"/>
              <a:gd name="T19" fmla="*/ 29 h 33"/>
              <a:gd name="T20" fmla="*/ 5 w 18"/>
              <a:gd name="T21" fmla="*/ 31 h 33"/>
              <a:gd name="T22" fmla="*/ 7 w 18"/>
              <a:gd name="T23" fmla="*/ 33 h 33"/>
              <a:gd name="T24" fmla="*/ 11 w 18"/>
              <a:gd name="T25" fmla="*/ 33 h 33"/>
              <a:gd name="T26" fmla="*/ 13 w 18"/>
              <a:gd name="T27" fmla="*/ 33 h 33"/>
              <a:gd name="T28" fmla="*/ 15 w 18"/>
              <a:gd name="T29" fmla="*/ 31 h 33"/>
              <a:gd name="T30" fmla="*/ 17 w 18"/>
              <a:gd name="T31" fmla="*/ 29 h 33"/>
              <a:gd name="T32" fmla="*/ 18 w 18"/>
              <a:gd name="T33" fmla="*/ 27 h 33"/>
              <a:gd name="T34" fmla="*/ 18 w 18"/>
              <a:gd name="T35" fmla="*/ 22 h 33"/>
              <a:gd name="T36" fmla="*/ 17 w 18"/>
              <a:gd name="T37" fmla="*/ 18 h 33"/>
              <a:gd name="T38" fmla="*/ 17 w 18"/>
              <a:gd name="T39" fmla="*/ 16 h 33"/>
              <a:gd name="T40" fmla="*/ 15 w 18"/>
              <a:gd name="T41" fmla="*/ 13 h 33"/>
              <a:gd name="T42" fmla="*/ 13 w 18"/>
              <a:gd name="T43" fmla="*/ 11 h 33"/>
              <a:gd name="T44" fmla="*/ 11 w 18"/>
              <a:gd name="T45" fmla="*/ 9 h 33"/>
              <a:gd name="T46" fmla="*/ 9 w 18"/>
              <a:gd name="T47" fmla="*/ 7 h 33"/>
              <a:gd name="T48" fmla="*/ 7 w 18"/>
              <a:gd name="T49" fmla="*/ 5 h 33"/>
              <a:gd name="T50" fmla="*/ 4 w 18"/>
              <a:gd name="T51" fmla="*/ 3 h 33"/>
              <a:gd name="T52" fmla="*/ 2 w 18"/>
              <a:gd name="T53" fmla="*/ 2 h 33"/>
              <a:gd name="T54" fmla="*/ 0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5"/>
                </a:lnTo>
                <a:lnTo>
                  <a:pt x="4" y="29"/>
                </a:lnTo>
                <a:lnTo>
                  <a:pt x="5" y="31"/>
                </a:lnTo>
                <a:lnTo>
                  <a:pt x="7" y="33"/>
                </a:lnTo>
                <a:lnTo>
                  <a:pt x="11" y="33"/>
                </a:lnTo>
                <a:lnTo>
                  <a:pt x="13" y="33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8" y="22"/>
                </a:lnTo>
                <a:lnTo>
                  <a:pt x="17" y="18"/>
                </a:lnTo>
                <a:lnTo>
                  <a:pt x="17" y="16"/>
                </a:lnTo>
                <a:lnTo>
                  <a:pt x="15" y="13"/>
                </a:lnTo>
                <a:lnTo>
                  <a:pt x="13" y="11"/>
                </a:lnTo>
                <a:lnTo>
                  <a:pt x="11" y="9"/>
                </a:lnTo>
                <a:lnTo>
                  <a:pt x="9" y="7"/>
                </a:lnTo>
                <a:lnTo>
                  <a:pt x="7" y="5"/>
                </a:lnTo>
                <a:lnTo>
                  <a:pt x="4" y="3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79" name="Freeform 335"/>
          <p:cNvSpPr>
            <a:spLocks/>
          </p:cNvSpPr>
          <p:nvPr/>
        </p:nvSpPr>
        <p:spPr bwMode="auto">
          <a:xfrm>
            <a:off x="8031163" y="3740150"/>
            <a:ext cx="14287" cy="25400"/>
          </a:xfrm>
          <a:custGeom>
            <a:avLst/>
            <a:gdLst>
              <a:gd name="T0" fmla="*/ 0 w 18"/>
              <a:gd name="T1" fmla="*/ 0 h 34"/>
              <a:gd name="T2" fmla="*/ 0 w 18"/>
              <a:gd name="T3" fmla="*/ 4 h 34"/>
              <a:gd name="T4" fmla="*/ 0 w 18"/>
              <a:gd name="T5" fmla="*/ 6 h 34"/>
              <a:gd name="T6" fmla="*/ 0 w 18"/>
              <a:gd name="T7" fmla="*/ 10 h 34"/>
              <a:gd name="T8" fmla="*/ 0 w 18"/>
              <a:gd name="T9" fmla="*/ 13 h 34"/>
              <a:gd name="T10" fmla="*/ 0 w 18"/>
              <a:gd name="T11" fmla="*/ 17 h 34"/>
              <a:gd name="T12" fmla="*/ 2 w 18"/>
              <a:gd name="T13" fmla="*/ 21 h 34"/>
              <a:gd name="T14" fmla="*/ 2 w 18"/>
              <a:gd name="T15" fmla="*/ 22 h 34"/>
              <a:gd name="T16" fmla="*/ 4 w 18"/>
              <a:gd name="T17" fmla="*/ 26 h 34"/>
              <a:gd name="T18" fmla="*/ 4 w 18"/>
              <a:gd name="T19" fmla="*/ 30 h 34"/>
              <a:gd name="T20" fmla="*/ 5 w 18"/>
              <a:gd name="T21" fmla="*/ 32 h 34"/>
              <a:gd name="T22" fmla="*/ 7 w 18"/>
              <a:gd name="T23" fmla="*/ 34 h 34"/>
              <a:gd name="T24" fmla="*/ 11 w 18"/>
              <a:gd name="T25" fmla="*/ 34 h 34"/>
              <a:gd name="T26" fmla="*/ 13 w 18"/>
              <a:gd name="T27" fmla="*/ 34 h 34"/>
              <a:gd name="T28" fmla="*/ 15 w 18"/>
              <a:gd name="T29" fmla="*/ 32 h 34"/>
              <a:gd name="T30" fmla="*/ 17 w 18"/>
              <a:gd name="T31" fmla="*/ 30 h 34"/>
              <a:gd name="T32" fmla="*/ 18 w 18"/>
              <a:gd name="T33" fmla="*/ 28 h 34"/>
              <a:gd name="T34" fmla="*/ 18 w 18"/>
              <a:gd name="T35" fmla="*/ 22 h 34"/>
              <a:gd name="T36" fmla="*/ 17 w 18"/>
              <a:gd name="T37" fmla="*/ 19 h 34"/>
              <a:gd name="T38" fmla="*/ 17 w 18"/>
              <a:gd name="T39" fmla="*/ 17 h 34"/>
              <a:gd name="T40" fmla="*/ 15 w 18"/>
              <a:gd name="T41" fmla="*/ 13 h 34"/>
              <a:gd name="T42" fmla="*/ 13 w 18"/>
              <a:gd name="T43" fmla="*/ 11 h 34"/>
              <a:gd name="T44" fmla="*/ 11 w 18"/>
              <a:gd name="T45" fmla="*/ 10 h 34"/>
              <a:gd name="T46" fmla="*/ 9 w 18"/>
              <a:gd name="T47" fmla="*/ 8 h 34"/>
              <a:gd name="T48" fmla="*/ 7 w 18"/>
              <a:gd name="T49" fmla="*/ 6 h 34"/>
              <a:gd name="T50" fmla="*/ 4 w 18"/>
              <a:gd name="T51" fmla="*/ 4 h 34"/>
              <a:gd name="T52" fmla="*/ 2 w 18"/>
              <a:gd name="T53" fmla="*/ 2 h 34"/>
              <a:gd name="T54" fmla="*/ 0 w 18"/>
              <a:gd name="T55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4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10"/>
                </a:lnTo>
                <a:lnTo>
                  <a:pt x="0" y="13"/>
                </a:lnTo>
                <a:lnTo>
                  <a:pt x="0" y="17"/>
                </a:lnTo>
                <a:lnTo>
                  <a:pt x="2" y="21"/>
                </a:lnTo>
                <a:lnTo>
                  <a:pt x="2" y="22"/>
                </a:lnTo>
                <a:lnTo>
                  <a:pt x="4" y="26"/>
                </a:lnTo>
                <a:lnTo>
                  <a:pt x="4" y="30"/>
                </a:lnTo>
                <a:lnTo>
                  <a:pt x="5" y="32"/>
                </a:lnTo>
                <a:lnTo>
                  <a:pt x="7" y="34"/>
                </a:lnTo>
                <a:lnTo>
                  <a:pt x="11" y="34"/>
                </a:lnTo>
                <a:lnTo>
                  <a:pt x="13" y="34"/>
                </a:lnTo>
                <a:lnTo>
                  <a:pt x="15" y="32"/>
                </a:lnTo>
                <a:lnTo>
                  <a:pt x="17" y="30"/>
                </a:lnTo>
                <a:lnTo>
                  <a:pt x="18" y="28"/>
                </a:lnTo>
                <a:lnTo>
                  <a:pt x="18" y="22"/>
                </a:lnTo>
                <a:lnTo>
                  <a:pt x="17" y="19"/>
                </a:lnTo>
                <a:lnTo>
                  <a:pt x="17" y="17"/>
                </a:lnTo>
                <a:lnTo>
                  <a:pt x="15" y="13"/>
                </a:lnTo>
                <a:lnTo>
                  <a:pt x="13" y="11"/>
                </a:lnTo>
                <a:lnTo>
                  <a:pt x="11" y="10"/>
                </a:lnTo>
                <a:lnTo>
                  <a:pt x="9" y="8"/>
                </a:lnTo>
                <a:lnTo>
                  <a:pt x="7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80" name="Freeform 336"/>
          <p:cNvSpPr>
            <a:spLocks/>
          </p:cNvSpPr>
          <p:nvPr/>
        </p:nvSpPr>
        <p:spPr bwMode="auto">
          <a:xfrm>
            <a:off x="8031163" y="3740150"/>
            <a:ext cx="14287" cy="25400"/>
          </a:xfrm>
          <a:custGeom>
            <a:avLst/>
            <a:gdLst>
              <a:gd name="T0" fmla="*/ 0 w 18"/>
              <a:gd name="T1" fmla="*/ 0 h 34"/>
              <a:gd name="T2" fmla="*/ 0 w 18"/>
              <a:gd name="T3" fmla="*/ 4 h 34"/>
              <a:gd name="T4" fmla="*/ 0 w 18"/>
              <a:gd name="T5" fmla="*/ 6 h 34"/>
              <a:gd name="T6" fmla="*/ 0 w 18"/>
              <a:gd name="T7" fmla="*/ 10 h 34"/>
              <a:gd name="T8" fmla="*/ 0 w 18"/>
              <a:gd name="T9" fmla="*/ 13 h 34"/>
              <a:gd name="T10" fmla="*/ 0 w 18"/>
              <a:gd name="T11" fmla="*/ 17 h 34"/>
              <a:gd name="T12" fmla="*/ 2 w 18"/>
              <a:gd name="T13" fmla="*/ 21 h 34"/>
              <a:gd name="T14" fmla="*/ 2 w 18"/>
              <a:gd name="T15" fmla="*/ 22 h 34"/>
              <a:gd name="T16" fmla="*/ 4 w 18"/>
              <a:gd name="T17" fmla="*/ 26 h 34"/>
              <a:gd name="T18" fmla="*/ 4 w 18"/>
              <a:gd name="T19" fmla="*/ 30 h 34"/>
              <a:gd name="T20" fmla="*/ 5 w 18"/>
              <a:gd name="T21" fmla="*/ 32 h 34"/>
              <a:gd name="T22" fmla="*/ 7 w 18"/>
              <a:gd name="T23" fmla="*/ 34 h 34"/>
              <a:gd name="T24" fmla="*/ 11 w 18"/>
              <a:gd name="T25" fmla="*/ 34 h 34"/>
              <a:gd name="T26" fmla="*/ 13 w 18"/>
              <a:gd name="T27" fmla="*/ 34 h 34"/>
              <a:gd name="T28" fmla="*/ 15 w 18"/>
              <a:gd name="T29" fmla="*/ 32 h 34"/>
              <a:gd name="T30" fmla="*/ 17 w 18"/>
              <a:gd name="T31" fmla="*/ 30 h 34"/>
              <a:gd name="T32" fmla="*/ 18 w 18"/>
              <a:gd name="T33" fmla="*/ 28 h 34"/>
              <a:gd name="T34" fmla="*/ 18 w 18"/>
              <a:gd name="T35" fmla="*/ 22 h 34"/>
              <a:gd name="T36" fmla="*/ 17 w 18"/>
              <a:gd name="T37" fmla="*/ 19 h 34"/>
              <a:gd name="T38" fmla="*/ 17 w 18"/>
              <a:gd name="T39" fmla="*/ 17 h 34"/>
              <a:gd name="T40" fmla="*/ 15 w 18"/>
              <a:gd name="T41" fmla="*/ 13 h 34"/>
              <a:gd name="T42" fmla="*/ 13 w 18"/>
              <a:gd name="T43" fmla="*/ 11 h 34"/>
              <a:gd name="T44" fmla="*/ 11 w 18"/>
              <a:gd name="T45" fmla="*/ 10 h 34"/>
              <a:gd name="T46" fmla="*/ 9 w 18"/>
              <a:gd name="T47" fmla="*/ 8 h 34"/>
              <a:gd name="T48" fmla="*/ 7 w 18"/>
              <a:gd name="T49" fmla="*/ 6 h 34"/>
              <a:gd name="T50" fmla="*/ 4 w 18"/>
              <a:gd name="T51" fmla="*/ 4 h 34"/>
              <a:gd name="T52" fmla="*/ 2 w 18"/>
              <a:gd name="T53" fmla="*/ 2 h 34"/>
              <a:gd name="T54" fmla="*/ 0 w 18"/>
              <a:gd name="T55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4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10"/>
                </a:lnTo>
                <a:lnTo>
                  <a:pt x="0" y="13"/>
                </a:lnTo>
                <a:lnTo>
                  <a:pt x="0" y="17"/>
                </a:lnTo>
                <a:lnTo>
                  <a:pt x="2" y="21"/>
                </a:lnTo>
                <a:lnTo>
                  <a:pt x="2" y="22"/>
                </a:lnTo>
                <a:lnTo>
                  <a:pt x="4" y="26"/>
                </a:lnTo>
                <a:lnTo>
                  <a:pt x="4" y="30"/>
                </a:lnTo>
                <a:lnTo>
                  <a:pt x="5" y="32"/>
                </a:lnTo>
                <a:lnTo>
                  <a:pt x="7" y="34"/>
                </a:lnTo>
                <a:lnTo>
                  <a:pt x="11" y="34"/>
                </a:lnTo>
                <a:lnTo>
                  <a:pt x="13" y="34"/>
                </a:lnTo>
                <a:lnTo>
                  <a:pt x="15" y="32"/>
                </a:lnTo>
                <a:lnTo>
                  <a:pt x="17" y="30"/>
                </a:lnTo>
                <a:lnTo>
                  <a:pt x="18" y="28"/>
                </a:lnTo>
                <a:lnTo>
                  <a:pt x="18" y="22"/>
                </a:lnTo>
                <a:lnTo>
                  <a:pt x="17" y="19"/>
                </a:lnTo>
                <a:lnTo>
                  <a:pt x="17" y="17"/>
                </a:lnTo>
                <a:lnTo>
                  <a:pt x="15" y="13"/>
                </a:lnTo>
                <a:lnTo>
                  <a:pt x="13" y="11"/>
                </a:lnTo>
                <a:lnTo>
                  <a:pt x="11" y="10"/>
                </a:lnTo>
                <a:lnTo>
                  <a:pt x="9" y="8"/>
                </a:lnTo>
                <a:lnTo>
                  <a:pt x="7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81" name="Freeform 337"/>
          <p:cNvSpPr>
            <a:spLocks/>
          </p:cNvSpPr>
          <p:nvPr/>
        </p:nvSpPr>
        <p:spPr bwMode="auto">
          <a:xfrm>
            <a:off x="8031163" y="3760788"/>
            <a:ext cx="14287" cy="26987"/>
          </a:xfrm>
          <a:custGeom>
            <a:avLst/>
            <a:gdLst>
              <a:gd name="T0" fmla="*/ 0 w 18"/>
              <a:gd name="T1" fmla="*/ 0 h 33"/>
              <a:gd name="T2" fmla="*/ 0 w 18"/>
              <a:gd name="T3" fmla="*/ 4 h 33"/>
              <a:gd name="T4" fmla="*/ 0 w 18"/>
              <a:gd name="T5" fmla="*/ 6 h 33"/>
              <a:gd name="T6" fmla="*/ 0 w 18"/>
              <a:gd name="T7" fmla="*/ 9 h 33"/>
              <a:gd name="T8" fmla="*/ 0 w 18"/>
              <a:gd name="T9" fmla="*/ 13 h 33"/>
              <a:gd name="T10" fmla="*/ 0 w 18"/>
              <a:gd name="T11" fmla="*/ 17 h 33"/>
              <a:gd name="T12" fmla="*/ 2 w 18"/>
              <a:gd name="T13" fmla="*/ 20 h 33"/>
              <a:gd name="T14" fmla="*/ 2 w 18"/>
              <a:gd name="T15" fmla="*/ 22 h 33"/>
              <a:gd name="T16" fmla="*/ 4 w 18"/>
              <a:gd name="T17" fmla="*/ 26 h 33"/>
              <a:gd name="T18" fmla="*/ 4 w 18"/>
              <a:gd name="T19" fmla="*/ 29 h 33"/>
              <a:gd name="T20" fmla="*/ 5 w 18"/>
              <a:gd name="T21" fmla="*/ 31 h 33"/>
              <a:gd name="T22" fmla="*/ 7 w 18"/>
              <a:gd name="T23" fmla="*/ 33 h 33"/>
              <a:gd name="T24" fmla="*/ 11 w 18"/>
              <a:gd name="T25" fmla="*/ 33 h 33"/>
              <a:gd name="T26" fmla="*/ 13 w 18"/>
              <a:gd name="T27" fmla="*/ 33 h 33"/>
              <a:gd name="T28" fmla="*/ 15 w 18"/>
              <a:gd name="T29" fmla="*/ 31 h 33"/>
              <a:gd name="T30" fmla="*/ 17 w 18"/>
              <a:gd name="T31" fmla="*/ 29 h 33"/>
              <a:gd name="T32" fmla="*/ 18 w 18"/>
              <a:gd name="T33" fmla="*/ 28 h 33"/>
              <a:gd name="T34" fmla="*/ 18 w 18"/>
              <a:gd name="T35" fmla="*/ 22 h 33"/>
              <a:gd name="T36" fmla="*/ 17 w 18"/>
              <a:gd name="T37" fmla="*/ 18 h 33"/>
              <a:gd name="T38" fmla="*/ 17 w 18"/>
              <a:gd name="T39" fmla="*/ 17 h 33"/>
              <a:gd name="T40" fmla="*/ 15 w 18"/>
              <a:gd name="T41" fmla="*/ 13 h 33"/>
              <a:gd name="T42" fmla="*/ 13 w 18"/>
              <a:gd name="T43" fmla="*/ 11 h 33"/>
              <a:gd name="T44" fmla="*/ 11 w 18"/>
              <a:gd name="T45" fmla="*/ 9 h 33"/>
              <a:gd name="T46" fmla="*/ 9 w 18"/>
              <a:gd name="T47" fmla="*/ 7 h 33"/>
              <a:gd name="T48" fmla="*/ 7 w 18"/>
              <a:gd name="T49" fmla="*/ 6 h 33"/>
              <a:gd name="T50" fmla="*/ 4 w 18"/>
              <a:gd name="T51" fmla="*/ 4 h 33"/>
              <a:gd name="T52" fmla="*/ 2 w 18"/>
              <a:gd name="T53" fmla="*/ 2 h 33"/>
              <a:gd name="T54" fmla="*/ 0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29"/>
                </a:lnTo>
                <a:lnTo>
                  <a:pt x="5" y="31"/>
                </a:lnTo>
                <a:lnTo>
                  <a:pt x="7" y="33"/>
                </a:lnTo>
                <a:lnTo>
                  <a:pt x="11" y="33"/>
                </a:lnTo>
                <a:lnTo>
                  <a:pt x="13" y="33"/>
                </a:lnTo>
                <a:lnTo>
                  <a:pt x="15" y="31"/>
                </a:lnTo>
                <a:lnTo>
                  <a:pt x="17" y="29"/>
                </a:lnTo>
                <a:lnTo>
                  <a:pt x="18" y="28"/>
                </a:lnTo>
                <a:lnTo>
                  <a:pt x="18" y="22"/>
                </a:lnTo>
                <a:lnTo>
                  <a:pt x="17" y="18"/>
                </a:lnTo>
                <a:lnTo>
                  <a:pt x="17" y="17"/>
                </a:lnTo>
                <a:lnTo>
                  <a:pt x="15" y="13"/>
                </a:lnTo>
                <a:lnTo>
                  <a:pt x="13" y="11"/>
                </a:lnTo>
                <a:lnTo>
                  <a:pt x="11" y="9"/>
                </a:lnTo>
                <a:lnTo>
                  <a:pt x="9" y="7"/>
                </a:lnTo>
                <a:lnTo>
                  <a:pt x="7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82" name="Freeform 338"/>
          <p:cNvSpPr>
            <a:spLocks/>
          </p:cNvSpPr>
          <p:nvPr/>
        </p:nvSpPr>
        <p:spPr bwMode="auto">
          <a:xfrm>
            <a:off x="8031163" y="3760788"/>
            <a:ext cx="14287" cy="26987"/>
          </a:xfrm>
          <a:custGeom>
            <a:avLst/>
            <a:gdLst>
              <a:gd name="T0" fmla="*/ 0 w 18"/>
              <a:gd name="T1" fmla="*/ 0 h 33"/>
              <a:gd name="T2" fmla="*/ 0 w 18"/>
              <a:gd name="T3" fmla="*/ 4 h 33"/>
              <a:gd name="T4" fmla="*/ 0 w 18"/>
              <a:gd name="T5" fmla="*/ 6 h 33"/>
              <a:gd name="T6" fmla="*/ 0 w 18"/>
              <a:gd name="T7" fmla="*/ 9 h 33"/>
              <a:gd name="T8" fmla="*/ 0 w 18"/>
              <a:gd name="T9" fmla="*/ 13 h 33"/>
              <a:gd name="T10" fmla="*/ 0 w 18"/>
              <a:gd name="T11" fmla="*/ 17 h 33"/>
              <a:gd name="T12" fmla="*/ 2 w 18"/>
              <a:gd name="T13" fmla="*/ 20 h 33"/>
              <a:gd name="T14" fmla="*/ 2 w 18"/>
              <a:gd name="T15" fmla="*/ 22 h 33"/>
              <a:gd name="T16" fmla="*/ 4 w 18"/>
              <a:gd name="T17" fmla="*/ 26 h 33"/>
              <a:gd name="T18" fmla="*/ 4 w 18"/>
              <a:gd name="T19" fmla="*/ 29 h 33"/>
              <a:gd name="T20" fmla="*/ 5 w 18"/>
              <a:gd name="T21" fmla="*/ 31 h 33"/>
              <a:gd name="T22" fmla="*/ 7 w 18"/>
              <a:gd name="T23" fmla="*/ 33 h 33"/>
              <a:gd name="T24" fmla="*/ 11 w 18"/>
              <a:gd name="T25" fmla="*/ 33 h 33"/>
              <a:gd name="T26" fmla="*/ 13 w 18"/>
              <a:gd name="T27" fmla="*/ 33 h 33"/>
              <a:gd name="T28" fmla="*/ 15 w 18"/>
              <a:gd name="T29" fmla="*/ 31 h 33"/>
              <a:gd name="T30" fmla="*/ 17 w 18"/>
              <a:gd name="T31" fmla="*/ 29 h 33"/>
              <a:gd name="T32" fmla="*/ 18 w 18"/>
              <a:gd name="T33" fmla="*/ 28 h 33"/>
              <a:gd name="T34" fmla="*/ 18 w 18"/>
              <a:gd name="T35" fmla="*/ 22 h 33"/>
              <a:gd name="T36" fmla="*/ 17 w 18"/>
              <a:gd name="T37" fmla="*/ 18 h 33"/>
              <a:gd name="T38" fmla="*/ 17 w 18"/>
              <a:gd name="T39" fmla="*/ 17 h 33"/>
              <a:gd name="T40" fmla="*/ 15 w 18"/>
              <a:gd name="T41" fmla="*/ 13 h 33"/>
              <a:gd name="T42" fmla="*/ 13 w 18"/>
              <a:gd name="T43" fmla="*/ 11 h 33"/>
              <a:gd name="T44" fmla="*/ 11 w 18"/>
              <a:gd name="T45" fmla="*/ 9 h 33"/>
              <a:gd name="T46" fmla="*/ 9 w 18"/>
              <a:gd name="T47" fmla="*/ 7 h 33"/>
              <a:gd name="T48" fmla="*/ 7 w 18"/>
              <a:gd name="T49" fmla="*/ 6 h 33"/>
              <a:gd name="T50" fmla="*/ 4 w 18"/>
              <a:gd name="T51" fmla="*/ 4 h 33"/>
              <a:gd name="T52" fmla="*/ 2 w 18"/>
              <a:gd name="T53" fmla="*/ 2 h 33"/>
              <a:gd name="T54" fmla="*/ 0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29"/>
                </a:lnTo>
                <a:lnTo>
                  <a:pt x="5" y="31"/>
                </a:lnTo>
                <a:lnTo>
                  <a:pt x="7" y="33"/>
                </a:lnTo>
                <a:lnTo>
                  <a:pt x="11" y="33"/>
                </a:lnTo>
                <a:lnTo>
                  <a:pt x="13" y="33"/>
                </a:lnTo>
                <a:lnTo>
                  <a:pt x="15" y="31"/>
                </a:lnTo>
                <a:lnTo>
                  <a:pt x="17" y="29"/>
                </a:lnTo>
                <a:lnTo>
                  <a:pt x="18" y="28"/>
                </a:lnTo>
                <a:lnTo>
                  <a:pt x="18" y="22"/>
                </a:lnTo>
                <a:lnTo>
                  <a:pt x="17" y="18"/>
                </a:lnTo>
                <a:lnTo>
                  <a:pt x="17" y="17"/>
                </a:lnTo>
                <a:lnTo>
                  <a:pt x="15" y="13"/>
                </a:lnTo>
                <a:lnTo>
                  <a:pt x="13" y="11"/>
                </a:lnTo>
                <a:lnTo>
                  <a:pt x="11" y="9"/>
                </a:lnTo>
                <a:lnTo>
                  <a:pt x="9" y="7"/>
                </a:lnTo>
                <a:lnTo>
                  <a:pt x="7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83" name="Freeform 339"/>
          <p:cNvSpPr>
            <a:spLocks/>
          </p:cNvSpPr>
          <p:nvPr/>
        </p:nvSpPr>
        <p:spPr bwMode="auto">
          <a:xfrm>
            <a:off x="8031163" y="3783013"/>
            <a:ext cx="14287" cy="26987"/>
          </a:xfrm>
          <a:custGeom>
            <a:avLst/>
            <a:gdLst>
              <a:gd name="T0" fmla="*/ 0 w 18"/>
              <a:gd name="T1" fmla="*/ 0 h 33"/>
              <a:gd name="T2" fmla="*/ 0 w 18"/>
              <a:gd name="T3" fmla="*/ 3 h 33"/>
              <a:gd name="T4" fmla="*/ 0 w 18"/>
              <a:gd name="T5" fmla="*/ 5 h 33"/>
              <a:gd name="T6" fmla="*/ 0 w 18"/>
              <a:gd name="T7" fmla="*/ 9 h 33"/>
              <a:gd name="T8" fmla="*/ 0 w 18"/>
              <a:gd name="T9" fmla="*/ 12 h 33"/>
              <a:gd name="T10" fmla="*/ 0 w 18"/>
              <a:gd name="T11" fmla="*/ 16 h 33"/>
              <a:gd name="T12" fmla="*/ 2 w 18"/>
              <a:gd name="T13" fmla="*/ 20 h 33"/>
              <a:gd name="T14" fmla="*/ 2 w 18"/>
              <a:gd name="T15" fmla="*/ 22 h 33"/>
              <a:gd name="T16" fmla="*/ 4 w 18"/>
              <a:gd name="T17" fmla="*/ 25 h 33"/>
              <a:gd name="T18" fmla="*/ 4 w 18"/>
              <a:gd name="T19" fmla="*/ 29 h 33"/>
              <a:gd name="T20" fmla="*/ 5 w 18"/>
              <a:gd name="T21" fmla="*/ 31 h 33"/>
              <a:gd name="T22" fmla="*/ 7 w 18"/>
              <a:gd name="T23" fmla="*/ 33 h 33"/>
              <a:gd name="T24" fmla="*/ 11 w 18"/>
              <a:gd name="T25" fmla="*/ 33 h 33"/>
              <a:gd name="T26" fmla="*/ 13 w 18"/>
              <a:gd name="T27" fmla="*/ 33 h 33"/>
              <a:gd name="T28" fmla="*/ 15 w 18"/>
              <a:gd name="T29" fmla="*/ 31 h 33"/>
              <a:gd name="T30" fmla="*/ 17 w 18"/>
              <a:gd name="T31" fmla="*/ 29 h 33"/>
              <a:gd name="T32" fmla="*/ 18 w 18"/>
              <a:gd name="T33" fmla="*/ 27 h 33"/>
              <a:gd name="T34" fmla="*/ 18 w 18"/>
              <a:gd name="T35" fmla="*/ 22 h 33"/>
              <a:gd name="T36" fmla="*/ 17 w 18"/>
              <a:gd name="T37" fmla="*/ 18 h 33"/>
              <a:gd name="T38" fmla="*/ 17 w 18"/>
              <a:gd name="T39" fmla="*/ 16 h 33"/>
              <a:gd name="T40" fmla="*/ 15 w 18"/>
              <a:gd name="T41" fmla="*/ 12 h 33"/>
              <a:gd name="T42" fmla="*/ 13 w 18"/>
              <a:gd name="T43" fmla="*/ 11 h 33"/>
              <a:gd name="T44" fmla="*/ 11 w 18"/>
              <a:gd name="T45" fmla="*/ 9 h 33"/>
              <a:gd name="T46" fmla="*/ 9 w 18"/>
              <a:gd name="T47" fmla="*/ 7 h 33"/>
              <a:gd name="T48" fmla="*/ 7 w 18"/>
              <a:gd name="T49" fmla="*/ 5 h 33"/>
              <a:gd name="T50" fmla="*/ 4 w 18"/>
              <a:gd name="T51" fmla="*/ 3 h 33"/>
              <a:gd name="T52" fmla="*/ 2 w 18"/>
              <a:gd name="T53" fmla="*/ 1 h 33"/>
              <a:gd name="T54" fmla="*/ 0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2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5"/>
                </a:lnTo>
                <a:lnTo>
                  <a:pt x="4" y="29"/>
                </a:lnTo>
                <a:lnTo>
                  <a:pt x="5" y="31"/>
                </a:lnTo>
                <a:lnTo>
                  <a:pt x="7" y="33"/>
                </a:lnTo>
                <a:lnTo>
                  <a:pt x="11" y="33"/>
                </a:lnTo>
                <a:lnTo>
                  <a:pt x="13" y="33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8" y="22"/>
                </a:lnTo>
                <a:lnTo>
                  <a:pt x="17" y="18"/>
                </a:lnTo>
                <a:lnTo>
                  <a:pt x="17" y="16"/>
                </a:lnTo>
                <a:lnTo>
                  <a:pt x="15" y="12"/>
                </a:lnTo>
                <a:lnTo>
                  <a:pt x="13" y="11"/>
                </a:lnTo>
                <a:lnTo>
                  <a:pt x="11" y="9"/>
                </a:lnTo>
                <a:lnTo>
                  <a:pt x="9" y="7"/>
                </a:lnTo>
                <a:lnTo>
                  <a:pt x="7" y="5"/>
                </a:lnTo>
                <a:lnTo>
                  <a:pt x="4" y="3"/>
                </a:lnTo>
                <a:lnTo>
                  <a:pt x="2" y="1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84" name="Freeform 340"/>
          <p:cNvSpPr>
            <a:spLocks/>
          </p:cNvSpPr>
          <p:nvPr/>
        </p:nvSpPr>
        <p:spPr bwMode="auto">
          <a:xfrm>
            <a:off x="8031163" y="3783013"/>
            <a:ext cx="14287" cy="26987"/>
          </a:xfrm>
          <a:custGeom>
            <a:avLst/>
            <a:gdLst>
              <a:gd name="T0" fmla="*/ 0 w 18"/>
              <a:gd name="T1" fmla="*/ 0 h 33"/>
              <a:gd name="T2" fmla="*/ 0 w 18"/>
              <a:gd name="T3" fmla="*/ 3 h 33"/>
              <a:gd name="T4" fmla="*/ 0 w 18"/>
              <a:gd name="T5" fmla="*/ 5 h 33"/>
              <a:gd name="T6" fmla="*/ 0 w 18"/>
              <a:gd name="T7" fmla="*/ 9 h 33"/>
              <a:gd name="T8" fmla="*/ 0 w 18"/>
              <a:gd name="T9" fmla="*/ 12 h 33"/>
              <a:gd name="T10" fmla="*/ 0 w 18"/>
              <a:gd name="T11" fmla="*/ 16 h 33"/>
              <a:gd name="T12" fmla="*/ 2 w 18"/>
              <a:gd name="T13" fmla="*/ 20 h 33"/>
              <a:gd name="T14" fmla="*/ 2 w 18"/>
              <a:gd name="T15" fmla="*/ 22 h 33"/>
              <a:gd name="T16" fmla="*/ 4 w 18"/>
              <a:gd name="T17" fmla="*/ 25 h 33"/>
              <a:gd name="T18" fmla="*/ 4 w 18"/>
              <a:gd name="T19" fmla="*/ 29 h 33"/>
              <a:gd name="T20" fmla="*/ 5 w 18"/>
              <a:gd name="T21" fmla="*/ 31 h 33"/>
              <a:gd name="T22" fmla="*/ 7 w 18"/>
              <a:gd name="T23" fmla="*/ 33 h 33"/>
              <a:gd name="T24" fmla="*/ 11 w 18"/>
              <a:gd name="T25" fmla="*/ 33 h 33"/>
              <a:gd name="T26" fmla="*/ 13 w 18"/>
              <a:gd name="T27" fmla="*/ 33 h 33"/>
              <a:gd name="T28" fmla="*/ 15 w 18"/>
              <a:gd name="T29" fmla="*/ 31 h 33"/>
              <a:gd name="T30" fmla="*/ 17 w 18"/>
              <a:gd name="T31" fmla="*/ 29 h 33"/>
              <a:gd name="T32" fmla="*/ 18 w 18"/>
              <a:gd name="T33" fmla="*/ 27 h 33"/>
              <a:gd name="T34" fmla="*/ 18 w 18"/>
              <a:gd name="T35" fmla="*/ 22 h 33"/>
              <a:gd name="T36" fmla="*/ 17 w 18"/>
              <a:gd name="T37" fmla="*/ 18 h 33"/>
              <a:gd name="T38" fmla="*/ 17 w 18"/>
              <a:gd name="T39" fmla="*/ 16 h 33"/>
              <a:gd name="T40" fmla="*/ 15 w 18"/>
              <a:gd name="T41" fmla="*/ 12 h 33"/>
              <a:gd name="T42" fmla="*/ 13 w 18"/>
              <a:gd name="T43" fmla="*/ 11 h 33"/>
              <a:gd name="T44" fmla="*/ 11 w 18"/>
              <a:gd name="T45" fmla="*/ 9 h 33"/>
              <a:gd name="T46" fmla="*/ 9 w 18"/>
              <a:gd name="T47" fmla="*/ 7 h 33"/>
              <a:gd name="T48" fmla="*/ 7 w 18"/>
              <a:gd name="T49" fmla="*/ 5 h 33"/>
              <a:gd name="T50" fmla="*/ 4 w 18"/>
              <a:gd name="T51" fmla="*/ 3 h 33"/>
              <a:gd name="T52" fmla="*/ 2 w 18"/>
              <a:gd name="T53" fmla="*/ 1 h 33"/>
              <a:gd name="T54" fmla="*/ 0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2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5"/>
                </a:lnTo>
                <a:lnTo>
                  <a:pt x="4" y="29"/>
                </a:lnTo>
                <a:lnTo>
                  <a:pt x="5" y="31"/>
                </a:lnTo>
                <a:lnTo>
                  <a:pt x="7" y="33"/>
                </a:lnTo>
                <a:lnTo>
                  <a:pt x="11" y="33"/>
                </a:lnTo>
                <a:lnTo>
                  <a:pt x="13" y="33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8" y="22"/>
                </a:lnTo>
                <a:lnTo>
                  <a:pt x="17" y="18"/>
                </a:lnTo>
                <a:lnTo>
                  <a:pt x="17" y="16"/>
                </a:lnTo>
                <a:lnTo>
                  <a:pt x="15" y="12"/>
                </a:lnTo>
                <a:lnTo>
                  <a:pt x="13" y="11"/>
                </a:lnTo>
                <a:lnTo>
                  <a:pt x="11" y="9"/>
                </a:lnTo>
                <a:lnTo>
                  <a:pt x="9" y="7"/>
                </a:lnTo>
                <a:lnTo>
                  <a:pt x="7" y="5"/>
                </a:lnTo>
                <a:lnTo>
                  <a:pt x="4" y="3"/>
                </a:lnTo>
                <a:lnTo>
                  <a:pt x="2" y="1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85" name="Freeform 341"/>
          <p:cNvSpPr>
            <a:spLocks/>
          </p:cNvSpPr>
          <p:nvPr/>
        </p:nvSpPr>
        <p:spPr bwMode="auto">
          <a:xfrm>
            <a:off x="8037513" y="3616325"/>
            <a:ext cx="7937" cy="22225"/>
          </a:xfrm>
          <a:custGeom>
            <a:avLst/>
            <a:gdLst>
              <a:gd name="T0" fmla="*/ 6 w 9"/>
              <a:gd name="T1" fmla="*/ 0 h 30"/>
              <a:gd name="T2" fmla="*/ 6 w 9"/>
              <a:gd name="T3" fmla="*/ 2 h 30"/>
              <a:gd name="T4" fmla="*/ 6 w 9"/>
              <a:gd name="T5" fmla="*/ 6 h 30"/>
              <a:gd name="T6" fmla="*/ 8 w 9"/>
              <a:gd name="T7" fmla="*/ 8 h 30"/>
              <a:gd name="T8" fmla="*/ 8 w 9"/>
              <a:gd name="T9" fmla="*/ 11 h 30"/>
              <a:gd name="T10" fmla="*/ 8 w 9"/>
              <a:gd name="T11" fmla="*/ 13 h 30"/>
              <a:gd name="T12" fmla="*/ 9 w 9"/>
              <a:gd name="T13" fmla="*/ 15 h 30"/>
              <a:gd name="T14" fmla="*/ 9 w 9"/>
              <a:gd name="T15" fmla="*/ 19 h 30"/>
              <a:gd name="T16" fmla="*/ 9 w 9"/>
              <a:gd name="T17" fmla="*/ 20 h 30"/>
              <a:gd name="T18" fmla="*/ 8 w 9"/>
              <a:gd name="T19" fmla="*/ 24 h 30"/>
              <a:gd name="T20" fmla="*/ 8 w 9"/>
              <a:gd name="T21" fmla="*/ 26 h 30"/>
              <a:gd name="T22" fmla="*/ 8 w 9"/>
              <a:gd name="T23" fmla="*/ 28 h 30"/>
              <a:gd name="T24" fmla="*/ 6 w 9"/>
              <a:gd name="T25" fmla="*/ 28 h 30"/>
              <a:gd name="T26" fmla="*/ 4 w 9"/>
              <a:gd name="T27" fmla="*/ 30 h 30"/>
              <a:gd name="T28" fmla="*/ 2 w 9"/>
              <a:gd name="T29" fmla="*/ 28 h 30"/>
              <a:gd name="T30" fmla="*/ 2 w 9"/>
              <a:gd name="T31" fmla="*/ 28 h 30"/>
              <a:gd name="T32" fmla="*/ 0 w 9"/>
              <a:gd name="T33" fmla="*/ 26 h 30"/>
              <a:gd name="T34" fmla="*/ 0 w 9"/>
              <a:gd name="T35" fmla="*/ 24 h 30"/>
              <a:gd name="T36" fmla="*/ 0 w 9"/>
              <a:gd name="T37" fmla="*/ 20 h 30"/>
              <a:gd name="T38" fmla="*/ 0 w 9"/>
              <a:gd name="T39" fmla="*/ 19 h 30"/>
              <a:gd name="T40" fmla="*/ 0 w 9"/>
              <a:gd name="T41" fmla="*/ 15 h 30"/>
              <a:gd name="T42" fmla="*/ 0 w 9"/>
              <a:gd name="T43" fmla="*/ 13 h 30"/>
              <a:gd name="T44" fmla="*/ 0 w 9"/>
              <a:gd name="T45" fmla="*/ 11 h 30"/>
              <a:gd name="T46" fmla="*/ 2 w 9"/>
              <a:gd name="T47" fmla="*/ 9 h 30"/>
              <a:gd name="T48" fmla="*/ 4 w 9"/>
              <a:gd name="T49" fmla="*/ 6 h 30"/>
              <a:gd name="T50" fmla="*/ 4 w 9"/>
              <a:gd name="T51" fmla="*/ 4 h 30"/>
              <a:gd name="T52" fmla="*/ 6 w 9"/>
              <a:gd name="T53" fmla="*/ 2 h 30"/>
              <a:gd name="T54" fmla="*/ 6 w 9"/>
              <a:gd name="T55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30">
                <a:moveTo>
                  <a:pt x="6" y="0"/>
                </a:moveTo>
                <a:lnTo>
                  <a:pt x="6" y="2"/>
                </a:lnTo>
                <a:lnTo>
                  <a:pt x="6" y="6"/>
                </a:lnTo>
                <a:lnTo>
                  <a:pt x="8" y="8"/>
                </a:lnTo>
                <a:lnTo>
                  <a:pt x="8" y="11"/>
                </a:lnTo>
                <a:lnTo>
                  <a:pt x="8" y="13"/>
                </a:lnTo>
                <a:lnTo>
                  <a:pt x="9" y="15"/>
                </a:lnTo>
                <a:lnTo>
                  <a:pt x="9" y="19"/>
                </a:lnTo>
                <a:lnTo>
                  <a:pt x="9" y="20"/>
                </a:lnTo>
                <a:lnTo>
                  <a:pt x="8" y="24"/>
                </a:lnTo>
                <a:lnTo>
                  <a:pt x="8" y="26"/>
                </a:lnTo>
                <a:lnTo>
                  <a:pt x="8" y="28"/>
                </a:lnTo>
                <a:lnTo>
                  <a:pt x="6" y="28"/>
                </a:lnTo>
                <a:lnTo>
                  <a:pt x="4" y="30"/>
                </a:lnTo>
                <a:lnTo>
                  <a:pt x="2" y="28"/>
                </a:lnTo>
                <a:lnTo>
                  <a:pt x="2" y="28"/>
                </a:lnTo>
                <a:lnTo>
                  <a:pt x="0" y="26"/>
                </a:lnTo>
                <a:lnTo>
                  <a:pt x="0" y="24"/>
                </a:lnTo>
                <a:lnTo>
                  <a:pt x="0" y="20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2" y="9"/>
                </a:lnTo>
                <a:lnTo>
                  <a:pt x="4" y="6"/>
                </a:lnTo>
                <a:lnTo>
                  <a:pt x="4" y="4"/>
                </a:lnTo>
                <a:lnTo>
                  <a:pt x="6" y="2"/>
                </a:lnTo>
                <a:lnTo>
                  <a:pt x="6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86" name="Freeform 342"/>
          <p:cNvSpPr>
            <a:spLocks/>
          </p:cNvSpPr>
          <p:nvPr/>
        </p:nvSpPr>
        <p:spPr bwMode="auto">
          <a:xfrm>
            <a:off x="8037513" y="3616325"/>
            <a:ext cx="7937" cy="22225"/>
          </a:xfrm>
          <a:custGeom>
            <a:avLst/>
            <a:gdLst>
              <a:gd name="T0" fmla="*/ 6 w 9"/>
              <a:gd name="T1" fmla="*/ 0 h 30"/>
              <a:gd name="T2" fmla="*/ 6 w 9"/>
              <a:gd name="T3" fmla="*/ 2 h 30"/>
              <a:gd name="T4" fmla="*/ 6 w 9"/>
              <a:gd name="T5" fmla="*/ 6 h 30"/>
              <a:gd name="T6" fmla="*/ 8 w 9"/>
              <a:gd name="T7" fmla="*/ 8 h 30"/>
              <a:gd name="T8" fmla="*/ 8 w 9"/>
              <a:gd name="T9" fmla="*/ 11 h 30"/>
              <a:gd name="T10" fmla="*/ 8 w 9"/>
              <a:gd name="T11" fmla="*/ 13 h 30"/>
              <a:gd name="T12" fmla="*/ 9 w 9"/>
              <a:gd name="T13" fmla="*/ 15 h 30"/>
              <a:gd name="T14" fmla="*/ 9 w 9"/>
              <a:gd name="T15" fmla="*/ 19 h 30"/>
              <a:gd name="T16" fmla="*/ 9 w 9"/>
              <a:gd name="T17" fmla="*/ 20 h 30"/>
              <a:gd name="T18" fmla="*/ 8 w 9"/>
              <a:gd name="T19" fmla="*/ 24 h 30"/>
              <a:gd name="T20" fmla="*/ 8 w 9"/>
              <a:gd name="T21" fmla="*/ 26 h 30"/>
              <a:gd name="T22" fmla="*/ 8 w 9"/>
              <a:gd name="T23" fmla="*/ 28 h 30"/>
              <a:gd name="T24" fmla="*/ 6 w 9"/>
              <a:gd name="T25" fmla="*/ 28 h 30"/>
              <a:gd name="T26" fmla="*/ 4 w 9"/>
              <a:gd name="T27" fmla="*/ 30 h 30"/>
              <a:gd name="T28" fmla="*/ 2 w 9"/>
              <a:gd name="T29" fmla="*/ 28 h 30"/>
              <a:gd name="T30" fmla="*/ 2 w 9"/>
              <a:gd name="T31" fmla="*/ 28 h 30"/>
              <a:gd name="T32" fmla="*/ 0 w 9"/>
              <a:gd name="T33" fmla="*/ 26 h 30"/>
              <a:gd name="T34" fmla="*/ 0 w 9"/>
              <a:gd name="T35" fmla="*/ 24 h 30"/>
              <a:gd name="T36" fmla="*/ 0 w 9"/>
              <a:gd name="T37" fmla="*/ 20 h 30"/>
              <a:gd name="T38" fmla="*/ 0 w 9"/>
              <a:gd name="T39" fmla="*/ 19 h 30"/>
              <a:gd name="T40" fmla="*/ 0 w 9"/>
              <a:gd name="T41" fmla="*/ 15 h 30"/>
              <a:gd name="T42" fmla="*/ 0 w 9"/>
              <a:gd name="T43" fmla="*/ 13 h 30"/>
              <a:gd name="T44" fmla="*/ 0 w 9"/>
              <a:gd name="T45" fmla="*/ 11 h 30"/>
              <a:gd name="T46" fmla="*/ 2 w 9"/>
              <a:gd name="T47" fmla="*/ 9 h 30"/>
              <a:gd name="T48" fmla="*/ 4 w 9"/>
              <a:gd name="T49" fmla="*/ 6 h 30"/>
              <a:gd name="T50" fmla="*/ 4 w 9"/>
              <a:gd name="T51" fmla="*/ 4 h 30"/>
              <a:gd name="T52" fmla="*/ 6 w 9"/>
              <a:gd name="T53" fmla="*/ 2 h 30"/>
              <a:gd name="T54" fmla="*/ 6 w 9"/>
              <a:gd name="T55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30">
                <a:moveTo>
                  <a:pt x="6" y="0"/>
                </a:moveTo>
                <a:lnTo>
                  <a:pt x="6" y="2"/>
                </a:lnTo>
                <a:lnTo>
                  <a:pt x="6" y="6"/>
                </a:lnTo>
                <a:lnTo>
                  <a:pt x="8" y="8"/>
                </a:lnTo>
                <a:lnTo>
                  <a:pt x="8" y="11"/>
                </a:lnTo>
                <a:lnTo>
                  <a:pt x="8" y="13"/>
                </a:lnTo>
                <a:lnTo>
                  <a:pt x="9" y="15"/>
                </a:lnTo>
                <a:lnTo>
                  <a:pt x="9" y="19"/>
                </a:lnTo>
                <a:lnTo>
                  <a:pt x="9" y="20"/>
                </a:lnTo>
                <a:lnTo>
                  <a:pt x="8" y="24"/>
                </a:lnTo>
                <a:lnTo>
                  <a:pt x="8" y="26"/>
                </a:lnTo>
                <a:lnTo>
                  <a:pt x="8" y="28"/>
                </a:lnTo>
                <a:lnTo>
                  <a:pt x="6" y="28"/>
                </a:lnTo>
                <a:lnTo>
                  <a:pt x="4" y="30"/>
                </a:lnTo>
                <a:lnTo>
                  <a:pt x="2" y="28"/>
                </a:lnTo>
                <a:lnTo>
                  <a:pt x="2" y="28"/>
                </a:lnTo>
                <a:lnTo>
                  <a:pt x="0" y="26"/>
                </a:lnTo>
                <a:lnTo>
                  <a:pt x="0" y="24"/>
                </a:lnTo>
                <a:lnTo>
                  <a:pt x="0" y="20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2" y="9"/>
                </a:lnTo>
                <a:lnTo>
                  <a:pt x="4" y="6"/>
                </a:lnTo>
                <a:lnTo>
                  <a:pt x="4" y="4"/>
                </a:lnTo>
                <a:lnTo>
                  <a:pt x="6" y="2"/>
                </a:lnTo>
                <a:lnTo>
                  <a:pt x="6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87" name="Freeform 343"/>
          <p:cNvSpPr>
            <a:spLocks/>
          </p:cNvSpPr>
          <p:nvPr/>
        </p:nvSpPr>
        <p:spPr bwMode="auto">
          <a:xfrm>
            <a:off x="8031163" y="3805238"/>
            <a:ext cx="15875" cy="26987"/>
          </a:xfrm>
          <a:custGeom>
            <a:avLst/>
            <a:gdLst>
              <a:gd name="T0" fmla="*/ 0 w 18"/>
              <a:gd name="T1" fmla="*/ 0 h 33"/>
              <a:gd name="T2" fmla="*/ 0 w 18"/>
              <a:gd name="T3" fmla="*/ 4 h 33"/>
              <a:gd name="T4" fmla="*/ 0 w 18"/>
              <a:gd name="T5" fmla="*/ 6 h 33"/>
              <a:gd name="T6" fmla="*/ 0 w 18"/>
              <a:gd name="T7" fmla="*/ 9 h 33"/>
              <a:gd name="T8" fmla="*/ 0 w 18"/>
              <a:gd name="T9" fmla="*/ 13 h 33"/>
              <a:gd name="T10" fmla="*/ 0 w 18"/>
              <a:gd name="T11" fmla="*/ 17 h 33"/>
              <a:gd name="T12" fmla="*/ 2 w 18"/>
              <a:gd name="T13" fmla="*/ 20 h 33"/>
              <a:gd name="T14" fmla="*/ 2 w 18"/>
              <a:gd name="T15" fmla="*/ 22 h 33"/>
              <a:gd name="T16" fmla="*/ 3 w 18"/>
              <a:gd name="T17" fmla="*/ 26 h 33"/>
              <a:gd name="T18" fmla="*/ 3 w 18"/>
              <a:gd name="T19" fmla="*/ 30 h 33"/>
              <a:gd name="T20" fmla="*/ 5 w 18"/>
              <a:gd name="T21" fmla="*/ 31 h 33"/>
              <a:gd name="T22" fmla="*/ 7 w 18"/>
              <a:gd name="T23" fmla="*/ 33 h 33"/>
              <a:gd name="T24" fmla="*/ 11 w 18"/>
              <a:gd name="T25" fmla="*/ 33 h 33"/>
              <a:gd name="T26" fmla="*/ 13 w 18"/>
              <a:gd name="T27" fmla="*/ 33 h 33"/>
              <a:gd name="T28" fmla="*/ 15 w 18"/>
              <a:gd name="T29" fmla="*/ 31 h 33"/>
              <a:gd name="T30" fmla="*/ 16 w 18"/>
              <a:gd name="T31" fmla="*/ 30 h 33"/>
              <a:gd name="T32" fmla="*/ 18 w 18"/>
              <a:gd name="T33" fmla="*/ 28 h 33"/>
              <a:gd name="T34" fmla="*/ 18 w 18"/>
              <a:gd name="T35" fmla="*/ 22 h 33"/>
              <a:gd name="T36" fmla="*/ 16 w 18"/>
              <a:gd name="T37" fmla="*/ 19 h 33"/>
              <a:gd name="T38" fmla="*/ 16 w 18"/>
              <a:gd name="T39" fmla="*/ 17 h 33"/>
              <a:gd name="T40" fmla="*/ 15 w 18"/>
              <a:gd name="T41" fmla="*/ 13 h 33"/>
              <a:gd name="T42" fmla="*/ 13 w 18"/>
              <a:gd name="T43" fmla="*/ 11 h 33"/>
              <a:gd name="T44" fmla="*/ 11 w 18"/>
              <a:gd name="T45" fmla="*/ 9 h 33"/>
              <a:gd name="T46" fmla="*/ 9 w 18"/>
              <a:gd name="T47" fmla="*/ 8 h 33"/>
              <a:gd name="T48" fmla="*/ 7 w 18"/>
              <a:gd name="T49" fmla="*/ 6 h 33"/>
              <a:gd name="T50" fmla="*/ 3 w 18"/>
              <a:gd name="T51" fmla="*/ 4 h 33"/>
              <a:gd name="T52" fmla="*/ 2 w 18"/>
              <a:gd name="T53" fmla="*/ 2 h 33"/>
              <a:gd name="T54" fmla="*/ 0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2" y="20"/>
                </a:lnTo>
                <a:lnTo>
                  <a:pt x="2" y="22"/>
                </a:lnTo>
                <a:lnTo>
                  <a:pt x="3" y="26"/>
                </a:lnTo>
                <a:lnTo>
                  <a:pt x="3" y="30"/>
                </a:lnTo>
                <a:lnTo>
                  <a:pt x="5" y="31"/>
                </a:lnTo>
                <a:lnTo>
                  <a:pt x="7" y="33"/>
                </a:lnTo>
                <a:lnTo>
                  <a:pt x="11" y="33"/>
                </a:lnTo>
                <a:lnTo>
                  <a:pt x="13" y="33"/>
                </a:lnTo>
                <a:lnTo>
                  <a:pt x="15" y="31"/>
                </a:lnTo>
                <a:lnTo>
                  <a:pt x="16" y="30"/>
                </a:lnTo>
                <a:lnTo>
                  <a:pt x="18" y="28"/>
                </a:lnTo>
                <a:lnTo>
                  <a:pt x="18" y="22"/>
                </a:lnTo>
                <a:lnTo>
                  <a:pt x="16" y="19"/>
                </a:lnTo>
                <a:lnTo>
                  <a:pt x="16" y="17"/>
                </a:lnTo>
                <a:lnTo>
                  <a:pt x="15" y="13"/>
                </a:lnTo>
                <a:lnTo>
                  <a:pt x="13" y="11"/>
                </a:lnTo>
                <a:lnTo>
                  <a:pt x="11" y="9"/>
                </a:lnTo>
                <a:lnTo>
                  <a:pt x="9" y="8"/>
                </a:lnTo>
                <a:lnTo>
                  <a:pt x="7" y="6"/>
                </a:lnTo>
                <a:lnTo>
                  <a:pt x="3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88" name="Freeform 344"/>
          <p:cNvSpPr>
            <a:spLocks/>
          </p:cNvSpPr>
          <p:nvPr/>
        </p:nvSpPr>
        <p:spPr bwMode="auto">
          <a:xfrm>
            <a:off x="8031163" y="3805238"/>
            <a:ext cx="15875" cy="26987"/>
          </a:xfrm>
          <a:custGeom>
            <a:avLst/>
            <a:gdLst>
              <a:gd name="T0" fmla="*/ 0 w 18"/>
              <a:gd name="T1" fmla="*/ 0 h 33"/>
              <a:gd name="T2" fmla="*/ 0 w 18"/>
              <a:gd name="T3" fmla="*/ 4 h 33"/>
              <a:gd name="T4" fmla="*/ 0 w 18"/>
              <a:gd name="T5" fmla="*/ 6 h 33"/>
              <a:gd name="T6" fmla="*/ 0 w 18"/>
              <a:gd name="T7" fmla="*/ 9 h 33"/>
              <a:gd name="T8" fmla="*/ 0 w 18"/>
              <a:gd name="T9" fmla="*/ 13 h 33"/>
              <a:gd name="T10" fmla="*/ 0 w 18"/>
              <a:gd name="T11" fmla="*/ 17 h 33"/>
              <a:gd name="T12" fmla="*/ 2 w 18"/>
              <a:gd name="T13" fmla="*/ 20 h 33"/>
              <a:gd name="T14" fmla="*/ 2 w 18"/>
              <a:gd name="T15" fmla="*/ 22 h 33"/>
              <a:gd name="T16" fmla="*/ 3 w 18"/>
              <a:gd name="T17" fmla="*/ 26 h 33"/>
              <a:gd name="T18" fmla="*/ 3 w 18"/>
              <a:gd name="T19" fmla="*/ 30 h 33"/>
              <a:gd name="T20" fmla="*/ 5 w 18"/>
              <a:gd name="T21" fmla="*/ 31 h 33"/>
              <a:gd name="T22" fmla="*/ 7 w 18"/>
              <a:gd name="T23" fmla="*/ 33 h 33"/>
              <a:gd name="T24" fmla="*/ 11 w 18"/>
              <a:gd name="T25" fmla="*/ 33 h 33"/>
              <a:gd name="T26" fmla="*/ 13 w 18"/>
              <a:gd name="T27" fmla="*/ 33 h 33"/>
              <a:gd name="T28" fmla="*/ 15 w 18"/>
              <a:gd name="T29" fmla="*/ 31 h 33"/>
              <a:gd name="T30" fmla="*/ 16 w 18"/>
              <a:gd name="T31" fmla="*/ 30 h 33"/>
              <a:gd name="T32" fmla="*/ 18 w 18"/>
              <a:gd name="T33" fmla="*/ 28 h 33"/>
              <a:gd name="T34" fmla="*/ 18 w 18"/>
              <a:gd name="T35" fmla="*/ 22 h 33"/>
              <a:gd name="T36" fmla="*/ 16 w 18"/>
              <a:gd name="T37" fmla="*/ 19 h 33"/>
              <a:gd name="T38" fmla="*/ 16 w 18"/>
              <a:gd name="T39" fmla="*/ 17 h 33"/>
              <a:gd name="T40" fmla="*/ 15 w 18"/>
              <a:gd name="T41" fmla="*/ 13 h 33"/>
              <a:gd name="T42" fmla="*/ 13 w 18"/>
              <a:gd name="T43" fmla="*/ 11 h 33"/>
              <a:gd name="T44" fmla="*/ 11 w 18"/>
              <a:gd name="T45" fmla="*/ 9 h 33"/>
              <a:gd name="T46" fmla="*/ 9 w 18"/>
              <a:gd name="T47" fmla="*/ 8 h 33"/>
              <a:gd name="T48" fmla="*/ 7 w 18"/>
              <a:gd name="T49" fmla="*/ 6 h 33"/>
              <a:gd name="T50" fmla="*/ 3 w 18"/>
              <a:gd name="T51" fmla="*/ 4 h 33"/>
              <a:gd name="T52" fmla="*/ 2 w 18"/>
              <a:gd name="T53" fmla="*/ 2 h 33"/>
              <a:gd name="T54" fmla="*/ 0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2" y="20"/>
                </a:lnTo>
                <a:lnTo>
                  <a:pt x="2" y="22"/>
                </a:lnTo>
                <a:lnTo>
                  <a:pt x="3" y="26"/>
                </a:lnTo>
                <a:lnTo>
                  <a:pt x="3" y="30"/>
                </a:lnTo>
                <a:lnTo>
                  <a:pt x="5" y="31"/>
                </a:lnTo>
                <a:lnTo>
                  <a:pt x="7" y="33"/>
                </a:lnTo>
                <a:lnTo>
                  <a:pt x="11" y="33"/>
                </a:lnTo>
                <a:lnTo>
                  <a:pt x="13" y="33"/>
                </a:lnTo>
                <a:lnTo>
                  <a:pt x="15" y="31"/>
                </a:lnTo>
                <a:lnTo>
                  <a:pt x="16" y="30"/>
                </a:lnTo>
                <a:lnTo>
                  <a:pt x="18" y="28"/>
                </a:lnTo>
                <a:lnTo>
                  <a:pt x="18" y="22"/>
                </a:lnTo>
                <a:lnTo>
                  <a:pt x="16" y="19"/>
                </a:lnTo>
                <a:lnTo>
                  <a:pt x="16" y="17"/>
                </a:lnTo>
                <a:lnTo>
                  <a:pt x="15" y="13"/>
                </a:lnTo>
                <a:lnTo>
                  <a:pt x="13" y="11"/>
                </a:lnTo>
                <a:lnTo>
                  <a:pt x="11" y="9"/>
                </a:lnTo>
                <a:lnTo>
                  <a:pt x="9" y="8"/>
                </a:lnTo>
                <a:lnTo>
                  <a:pt x="7" y="6"/>
                </a:lnTo>
                <a:lnTo>
                  <a:pt x="3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89" name="Freeform 345"/>
          <p:cNvSpPr>
            <a:spLocks/>
          </p:cNvSpPr>
          <p:nvPr/>
        </p:nvSpPr>
        <p:spPr bwMode="auto">
          <a:xfrm>
            <a:off x="8031163" y="3625850"/>
            <a:ext cx="12700" cy="25400"/>
          </a:xfrm>
          <a:custGeom>
            <a:avLst/>
            <a:gdLst>
              <a:gd name="T0" fmla="*/ 0 w 17"/>
              <a:gd name="T1" fmla="*/ 0 h 31"/>
              <a:gd name="T2" fmla="*/ 0 w 17"/>
              <a:gd name="T3" fmla="*/ 4 h 31"/>
              <a:gd name="T4" fmla="*/ 0 w 17"/>
              <a:gd name="T5" fmla="*/ 6 h 31"/>
              <a:gd name="T6" fmla="*/ 0 w 17"/>
              <a:gd name="T7" fmla="*/ 9 h 31"/>
              <a:gd name="T8" fmla="*/ 0 w 17"/>
              <a:gd name="T9" fmla="*/ 13 h 31"/>
              <a:gd name="T10" fmla="*/ 2 w 17"/>
              <a:gd name="T11" fmla="*/ 15 h 31"/>
              <a:gd name="T12" fmla="*/ 2 w 17"/>
              <a:gd name="T13" fmla="*/ 18 h 31"/>
              <a:gd name="T14" fmla="*/ 2 w 17"/>
              <a:gd name="T15" fmla="*/ 22 h 31"/>
              <a:gd name="T16" fmla="*/ 4 w 17"/>
              <a:gd name="T17" fmla="*/ 24 h 31"/>
              <a:gd name="T18" fmla="*/ 4 w 17"/>
              <a:gd name="T19" fmla="*/ 28 h 31"/>
              <a:gd name="T20" fmla="*/ 5 w 17"/>
              <a:gd name="T21" fmla="*/ 29 h 31"/>
              <a:gd name="T22" fmla="*/ 7 w 17"/>
              <a:gd name="T23" fmla="*/ 29 h 31"/>
              <a:gd name="T24" fmla="*/ 11 w 17"/>
              <a:gd name="T25" fmla="*/ 31 h 31"/>
              <a:gd name="T26" fmla="*/ 13 w 17"/>
              <a:gd name="T27" fmla="*/ 31 h 31"/>
              <a:gd name="T28" fmla="*/ 13 w 17"/>
              <a:gd name="T29" fmla="*/ 29 h 31"/>
              <a:gd name="T30" fmla="*/ 15 w 17"/>
              <a:gd name="T31" fmla="*/ 28 h 31"/>
              <a:gd name="T32" fmla="*/ 17 w 17"/>
              <a:gd name="T33" fmla="*/ 26 h 31"/>
              <a:gd name="T34" fmla="*/ 15 w 17"/>
              <a:gd name="T35" fmla="*/ 22 h 31"/>
              <a:gd name="T36" fmla="*/ 15 w 17"/>
              <a:gd name="T37" fmla="*/ 18 h 31"/>
              <a:gd name="T38" fmla="*/ 15 w 17"/>
              <a:gd name="T39" fmla="*/ 15 h 31"/>
              <a:gd name="T40" fmla="*/ 13 w 17"/>
              <a:gd name="T41" fmla="*/ 13 h 31"/>
              <a:gd name="T42" fmla="*/ 11 w 17"/>
              <a:gd name="T43" fmla="*/ 11 h 31"/>
              <a:gd name="T44" fmla="*/ 11 w 17"/>
              <a:gd name="T45" fmla="*/ 9 h 31"/>
              <a:gd name="T46" fmla="*/ 7 w 17"/>
              <a:gd name="T47" fmla="*/ 7 h 31"/>
              <a:gd name="T48" fmla="*/ 5 w 17"/>
              <a:gd name="T49" fmla="*/ 6 h 31"/>
              <a:gd name="T50" fmla="*/ 4 w 17"/>
              <a:gd name="T51" fmla="*/ 4 h 31"/>
              <a:gd name="T52" fmla="*/ 2 w 17"/>
              <a:gd name="T53" fmla="*/ 2 h 31"/>
              <a:gd name="T54" fmla="*/ 0 w 17"/>
              <a:gd name="T55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7" h="31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2" y="15"/>
                </a:lnTo>
                <a:lnTo>
                  <a:pt x="2" y="18"/>
                </a:lnTo>
                <a:lnTo>
                  <a:pt x="2" y="22"/>
                </a:lnTo>
                <a:lnTo>
                  <a:pt x="4" y="24"/>
                </a:lnTo>
                <a:lnTo>
                  <a:pt x="4" y="28"/>
                </a:lnTo>
                <a:lnTo>
                  <a:pt x="5" y="29"/>
                </a:lnTo>
                <a:lnTo>
                  <a:pt x="7" y="29"/>
                </a:lnTo>
                <a:lnTo>
                  <a:pt x="11" y="31"/>
                </a:lnTo>
                <a:lnTo>
                  <a:pt x="13" y="31"/>
                </a:lnTo>
                <a:lnTo>
                  <a:pt x="13" y="29"/>
                </a:lnTo>
                <a:lnTo>
                  <a:pt x="15" y="28"/>
                </a:lnTo>
                <a:lnTo>
                  <a:pt x="17" y="26"/>
                </a:lnTo>
                <a:lnTo>
                  <a:pt x="15" y="22"/>
                </a:lnTo>
                <a:lnTo>
                  <a:pt x="15" y="18"/>
                </a:lnTo>
                <a:lnTo>
                  <a:pt x="15" y="15"/>
                </a:lnTo>
                <a:lnTo>
                  <a:pt x="13" y="13"/>
                </a:lnTo>
                <a:lnTo>
                  <a:pt x="11" y="11"/>
                </a:lnTo>
                <a:lnTo>
                  <a:pt x="11" y="9"/>
                </a:lnTo>
                <a:lnTo>
                  <a:pt x="7" y="7"/>
                </a:lnTo>
                <a:lnTo>
                  <a:pt x="5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90" name="Freeform 346"/>
          <p:cNvSpPr>
            <a:spLocks/>
          </p:cNvSpPr>
          <p:nvPr/>
        </p:nvSpPr>
        <p:spPr bwMode="auto">
          <a:xfrm>
            <a:off x="8031163" y="3625850"/>
            <a:ext cx="12700" cy="25400"/>
          </a:xfrm>
          <a:custGeom>
            <a:avLst/>
            <a:gdLst>
              <a:gd name="T0" fmla="*/ 0 w 17"/>
              <a:gd name="T1" fmla="*/ 0 h 31"/>
              <a:gd name="T2" fmla="*/ 0 w 17"/>
              <a:gd name="T3" fmla="*/ 4 h 31"/>
              <a:gd name="T4" fmla="*/ 0 w 17"/>
              <a:gd name="T5" fmla="*/ 6 h 31"/>
              <a:gd name="T6" fmla="*/ 0 w 17"/>
              <a:gd name="T7" fmla="*/ 9 h 31"/>
              <a:gd name="T8" fmla="*/ 0 w 17"/>
              <a:gd name="T9" fmla="*/ 13 h 31"/>
              <a:gd name="T10" fmla="*/ 2 w 17"/>
              <a:gd name="T11" fmla="*/ 15 h 31"/>
              <a:gd name="T12" fmla="*/ 2 w 17"/>
              <a:gd name="T13" fmla="*/ 18 h 31"/>
              <a:gd name="T14" fmla="*/ 2 w 17"/>
              <a:gd name="T15" fmla="*/ 22 h 31"/>
              <a:gd name="T16" fmla="*/ 4 w 17"/>
              <a:gd name="T17" fmla="*/ 24 h 31"/>
              <a:gd name="T18" fmla="*/ 4 w 17"/>
              <a:gd name="T19" fmla="*/ 28 h 31"/>
              <a:gd name="T20" fmla="*/ 5 w 17"/>
              <a:gd name="T21" fmla="*/ 29 h 31"/>
              <a:gd name="T22" fmla="*/ 7 w 17"/>
              <a:gd name="T23" fmla="*/ 29 h 31"/>
              <a:gd name="T24" fmla="*/ 11 w 17"/>
              <a:gd name="T25" fmla="*/ 31 h 31"/>
              <a:gd name="T26" fmla="*/ 13 w 17"/>
              <a:gd name="T27" fmla="*/ 31 h 31"/>
              <a:gd name="T28" fmla="*/ 13 w 17"/>
              <a:gd name="T29" fmla="*/ 29 h 31"/>
              <a:gd name="T30" fmla="*/ 15 w 17"/>
              <a:gd name="T31" fmla="*/ 28 h 31"/>
              <a:gd name="T32" fmla="*/ 17 w 17"/>
              <a:gd name="T33" fmla="*/ 26 h 31"/>
              <a:gd name="T34" fmla="*/ 15 w 17"/>
              <a:gd name="T35" fmla="*/ 22 h 31"/>
              <a:gd name="T36" fmla="*/ 15 w 17"/>
              <a:gd name="T37" fmla="*/ 18 h 31"/>
              <a:gd name="T38" fmla="*/ 15 w 17"/>
              <a:gd name="T39" fmla="*/ 15 h 31"/>
              <a:gd name="T40" fmla="*/ 13 w 17"/>
              <a:gd name="T41" fmla="*/ 13 h 31"/>
              <a:gd name="T42" fmla="*/ 11 w 17"/>
              <a:gd name="T43" fmla="*/ 11 h 31"/>
              <a:gd name="T44" fmla="*/ 11 w 17"/>
              <a:gd name="T45" fmla="*/ 9 h 31"/>
              <a:gd name="T46" fmla="*/ 7 w 17"/>
              <a:gd name="T47" fmla="*/ 7 h 31"/>
              <a:gd name="T48" fmla="*/ 5 w 17"/>
              <a:gd name="T49" fmla="*/ 6 h 31"/>
              <a:gd name="T50" fmla="*/ 4 w 17"/>
              <a:gd name="T51" fmla="*/ 4 h 31"/>
              <a:gd name="T52" fmla="*/ 2 w 17"/>
              <a:gd name="T53" fmla="*/ 2 h 31"/>
              <a:gd name="T54" fmla="*/ 0 w 17"/>
              <a:gd name="T55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7" h="31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2" y="15"/>
                </a:lnTo>
                <a:lnTo>
                  <a:pt x="2" y="18"/>
                </a:lnTo>
                <a:lnTo>
                  <a:pt x="2" y="22"/>
                </a:lnTo>
                <a:lnTo>
                  <a:pt x="4" y="24"/>
                </a:lnTo>
                <a:lnTo>
                  <a:pt x="4" y="28"/>
                </a:lnTo>
                <a:lnTo>
                  <a:pt x="5" y="29"/>
                </a:lnTo>
                <a:lnTo>
                  <a:pt x="7" y="29"/>
                </a:lnTo>
                <a:lnTo>
                  <a:pt x="11" y="31"/>
                </a:lnTo>
                <a:lnTo>
                  <a:pt x="13" y="31"/>
                </a:lnTo>
                <a:lnTo>
                  <a:pt x="13" y="29"/>
                </a:lnTo>
                <a:lnTo>
                  <a:pt x="15" y="28"/>
                </a:lnTo>
                <a:lnTo>
                  <a:pt x="17" y="26"/>
                </a:lnTo>
                <a:lnTo>
                  <a:pt x="15" y="22"/>
                </a:lnTo>
                <a:lnTo>
                  <a:pt x="15" y="18"/>
                </a:lnTo>
                <a:lnTo>
                  <a:pt x="15" y="15"/>
                </a:lnTo>
                <a:lnTo>
                  <a:pt x="13" y="13"/>
                </a:lnTo>
                <a:lnTo>
                  <a:pt x="11" y="11"/>
                </a:lnTo>
                <a:lnTo>
                  <a:pt x="11" y="9"/>
                </a:lnTo>
                <a:lnTo>
                  <a:pt x="7" y="7"/>
                </a:lnTo>
                <a:lnTo>
                  <a:pt x="5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91" name="Freeform 347"/>
          <p:cNvSpPr>
            <a:spLocks/>
          </p:cNvSpPr>
          <p:nvPr/>
        </p:nvSpPr>
        <p:spPr bwMode="auto">
          <a:xfrm>
            <a:off x="8043863" y="3671888"/>
            <a:ext cx="12700" cy="26987"/>
          </a:xfrm>
          <a:custGeom>
            <a:avLst/>
            <a:gdLst>
              <a:gd name="T0" fmla="*/ 18 w 18"/>
              <a:gd name="T1" fmla="*/ 0 h 33"/>
              <a:gd name="T2" fmla="*/ 16 w 18"/>
              <a:gd name="T3" fmla="*/ 4 h 33"/>
              <a:gd name="T4" fmla="*/ 16 w 18"/>
              <a:gd name="T5" fmla="*/ 5 h 33"/>
              <a:gd name="T6" fmla="*/ 16 w 18"/>
              <a:gd name="T7" fmla="*/ 9 h 33"/>
              <a:gd name="T8" fmla="*/ 16 w 18"/>
              <a:gd name="T9" fmla="*/ 13 h 33"/>
              <a:gd name="T10" fmla="*/ 16 w 18"/>
              <a:gd name="T11" fmla="*/ 16 h 33"/>
              <a:gd name="T12" fmla="*/ 16 w 18"/>
              <a:gd name="T13" fmla="*/ 20 h 33"/>
              <a:gd name="T14" fmla="*/ 16 w 18"/>
              <a:gd name="T15" fmla="*/ 22 h 33"/>
              <a:gd name="T16" fmla="*/ 14 w 18"/>
              <a:gd name="T17" fmla="*/ 26 h 33"/>
              <a:gd name="T18" fmla="*/ 13 w 18"/>
              <a:gd name="T19" fmla="*/ 29 h 33"/>
              <a:gd name="T20" fmla="*/ 11 w 18"/>
              <a:gd name="T21" fmla="*/ 31 h 33"/>
              <a:gd name="T22" fmla="*/ 9 w 18"/>
              <a:gd name="T23" fmla="*/ 33 h 33"/>
              <a:gd name="T24" fmla="*/ 5 w 18"/>
              <a:gd name="T25" fmla="*/ 33 h 33"/>
              <a:gd name="T26" fmla="*/ 3 w 18"/>
              <a:gd name="T27" fmla="*/ 33 h 33"/>
              <a:gd name="T28" fmla="*/ 2 w 18"/>
              <a:gd name="T29" fmla="*/ 31 h 33"/>
              <a:gd name="T30" fmla="*/ 0 w 18"/>
              <a:gd name="T31" fmla="*/ 29 h 33"/>
              <a:gd name="T32" fmla="*/ 0 w 18"/>
              <a:gd name="T33" fmla="*/ 27 h 33"/>
              <a:gd name="T34" fmla="*/ 0 w 18"/>
              <a:gd name="T35" fmla="*/ 22 h 33"/>
              <a:gd name="T36" fmla="*/ 0 w 18"/>
              <a:gd name="T37" fmla="*/ 18 h 33"/>
              <a:gd name="T38" fmla="*/ 2 w 18"/>
              <a:gd name="T39" fmla="*/ 16 h 33"/>
              <a:gd name="T40" fmla="*/ 3 w 18"/>
              <a:gd name="T41" fmla="*/ 13 h 33"/>
              <a:gd name="T42" fmla="*/ 3 w 18"/>
              <a:gd name="T43" fmla="*/ 11 h 33"/>
              <a:gd name="T44" fmla="*/ 5 w 18"/>
              <a:gd name="T45" fmla="*/ 9 h 33"/>
              <a:gd name="T46" fmla="*/ 7 w 18"/>
              <a:gd name="T47" fmla="*/ 7 h 33"/>
              <a:gd name="T48" fmla="*/ 11 w 18"/>
              <a:gd name="T49" fmla="*/ 5 h 33"/>
              <a:gd name="T50" fmla="*/ 13 w 18"/>
              <a:gd name="T51" fmla="*/ 4 h 33"/>
              <a:gd name="T52" fmla="*/ 14 w 18"/>
              <a:gd name="T53" fmla="*/ 2 h 33"/>
              <a:gd name="T54" fmla="*/ 18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18" y="0"/>
                </a:moveTo>
                <a:lnTo>
                  <a:pt x="16" y="4"/>
                </a:lnTo>
                <a:lnTo>
                  <a:pt x="16" y="5"/>
                </a:lnTo>
                <a:lnTo>
                  <a:pt x="16" y="9"/>
                </a:lnTo>
                <a:lnTo>
                  <a:pt x="16" y="13"/>
                </a:lnTo>
                <a:lnTo>
                  <a:pt x="16" y="16"/>
                </a:lnTo>
                <a:lnTo>
                  <a:pt x="16" y="20"/>
                </a:lnTo>
                <a:lnTo>
                  <a:pt x="16" y="22"/>
                </a:lnTo>
                <a:lnTo>
                  <a:pt x="14" y="26"/>
                </a:lnTo>
                <a:lnTo>
                  <a:pt x="13" y="29"/>
                </a:lnTo>
                <a:lnTo>
                  <a:pt x="11" y="31"/>
                </a:lnTo>
                <a:lnTo>
                  <a:pt x="9" y="33"/>
                </a:lnTo>
                <a:lnTo>
                  <a:pt x="5" y="33"/>
                </a:lnTo>
                <a:lnTo>
                  <a:pt x="3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3" y="13"/>
                </a:lnTo>
                <a:lnTo>
                  <a:pt x="3" y="11"/>
                </a:lnTo>
                <a:lnTo>
                  <a:pt x="5" y="9"/>
                </a:lnTo>
                <a:lnTo>
                  <a:pt x="7" y="7"/>
                </a:lnTo>
                <a:lnTo>
                  <a:pt x="11" y="5"/>
                </a:lnTo>
                <a:lnTo>
                  <a:pt x="13" y="4"/>
                </a:lnTo>
                <a:lnTo>
                  <a:pt x="14" y="2"/>
                </a:lnTo>
                <a:lnTo>
                  <a:pt x="18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92" name="Freeform 348"/>
          <p:cNvSpPr>
            <a:spLocks/>
          </p:cNvSpPr>
          <p:nvPr/>
        </p:nvSpPr>
        <p:spPr bwMode="auto">
          <a:xfrm>
            <a:off x="8043863" y="3671888"/>
            <a:ext cx="12700" cy="26987"/>
          </a:xfrm>
          <a:custGeom>
            <a:avLst/>
            <a:gdLst>
              <a:gd name="T0" fmla="*/ 18 w 18"/>
              <a:gd name="T1" fmla="*/ 0 h 33"/>
              <a:gd name="T2" fmla="*/ 16 w 18"/>
              <a:gd name="T3" fmla="*/ 4 h 33"/>
              <a:gd name="T4" fmla="*/ 16 w 18"/>
              <a:gd name="T5" fmla="*/ 5 h 33"/>
              <a:gd name="T6" fmla="*/ 16 w 18"/>
              <a:gd name="T7" fmla="*/ 9 h 33"/>
              <a:gd name="T8" fmla="*/ 16 w 18"/>
              <a:gd name="T9" fmla="*/ 13 h 33"/>
              <a:gd name="T10" fmla="*/ 16 w 18"/>
              <a:gd name="T11" fmla="*/ 16 h 33"/>
              <a:gd name="T12" fmla="*/ 16 w 18"/>
              <a:gd name="T13" fmla="*/ 20 h 33"/>
              <a:gd name="T14" fmla="*/ 16 w 18"/>
              <a:gd name="T15" fmla="*/ 22 h 33"/>
              <a:gd name="T16" fmla="*/ 14 w 18"/>
              <a:gd name="T17" fmla="*/ 26 h 33"/>
              <a:gd name="T18" fmla="*/ 13 w 18"/>
              <a:gd name="T19" fmla="*/ 29 h 33"/>
              <a:gd name="T20" fmla="*/ 11 w 18"/>
              <a:gd name="T21" fmla="*/ 31 h 33"/>
              <a:gd name="T22" fmla="*/ 9 w 18"/>
              <a:gd name="T23" fmla="*/ 33 h 33"/>
              <a:gd name="T24" fmla="*/ 5 w 18"/>
              <a:gd name="T25" fmla="*/ 33 h 33"/>
              <a:gd name="T26" fmla="*/ 3 w 18"/>
              <a:gd name="T27" fmla="*/ 33 h 33"/>
              <a:gd name="T28" fmla="*/ 2 w 18"/>
              <a:gd name="T29" fmla="*/ 31 h 33"/>
              <a:gd name="T30" fmla="*/ 0 w 18"/>
              <a:gd name="T31" fmla="*/ 29 h 33"/>
              <a:gd name="T32" fmla="*/ 0 w 18"/>
              <a:gd name="T33" fmla="*/ 27 h 33"/>
              <a:gd name="T34" fmla="*/ 0 w 18"/>
              <a:gd name="T35" fmla="*/ 22 h 33"/>
              <a:gd name="T36" fmla="*/ 0 w 18"/>
              <a:gd name="T37" fmla="*/ 18 h 33"/>
              <a:gd name="T38" fmla="*/ 2 w 18"/>
              <a:gd name="T39" fmla="*/ 16 h 33"/>
              <a:gd name="T40" fmla="*/ 3 w 18"/>
              <a:gd name="T41" fmla="*/ 13 h 33"/>
              <a:gd name="T42" fmla="*/ 3 w 18"/>
              <a:gd name="T43" fmla="*/ 11 h 33"/>
              <a:gd name="T44" fmla="*/ 5 w 18"/>
              <a:gd name="T45" fmla="*/ 9 h 33"/>
              <a:gd name="T46" fmla="*/ 7 w 18"/>
              <a:gd name="T47" fmla="*/ 7 h 33"/>
              <a:gd name="T48" fmla="*/ 11 w 18"/>
              <a:gd name="T49" fmla="*/ 5 h 33"/>
              <a:gd name="T50" fmla="*/ 13 w 18"/>
              <a:gd name="T51" fmla="*/ 4 h 33"/>
              <a:gd name="T52" fmla="*/ 14 w 18"/>
              <a:gd name="T53" fmla="*/ 2 h 33"/>
              <a:gd name="T54" fmla="*/ 18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18" y="0"/>
                </a:moveTo>
                <a:lnTo>
                  <a:pt x="16" y="4"/>
                </a:lnTo>
                <a:lnTo>
                  <a:pt x="16" y="5"/>
                </a:lnTo>
                <a:lnTo>
                  <a:pt x="16" y="9"/>
                </a:lnTo>
                <a:lnTo>
                  <a:pt x="16" y="13"/>
                </a:lnTo>
                <a:lnTo>
                  <a:pt x="16" y="16"/>
                </a:lnTo>
                <a:lnTo>
                  <a:pt x="16" y="20"/>
                </a:lnTo>
                <a:lnTo>
                  <a:pt x="16" y="22"/>
                </a:lnTo>
                <a:lnTo>
                  <a:pt x="14" y="26"/>
                </a:lnTo>
                <a:lnTo>
                  <a:pt x="13" y="29"/>
                </a:lnTo>
                <a:lnTo>
                  <a:pt x="11" y="31"/>
                </a:lnTo>
                <a:lnTo>
                  <a:pt x="9" y="33"/>
                </a:lnTo>
                <a:lnTo>
                  <a:pt x="5" y="33"/>
                </a:lnTo>
                <a:lnTo>
                  <a:pt x="3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3" y="13"/>
                </a:lnTo>
                <a:lnTo>
                  <a:pt x="3" y="11"/>
                </a:lnTo>
                <a:lnTo>
                  <a:pt x="5" y="9"/>
                </a:lnTo>
                <a:lnTo>
                  <a:pt x="7" y="7"/>
                </a:lnTo>
                <a:lnTo>
                  <a:pt x="11" y="5"/>
                </a:lnTo>
                <a:lnTo>
                  <a:pt x="13" y="4"/>
                </a:lnTo>
                <a:lnTo>
                  <a:pt x="14" y="2"/>
                </a:lnTo>
                <a:lnTo>
                  <a:pt x="18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93" name="Freeform 349"/>
          <p:cNvSpPr>
            <a:spLocks/>
          </p:cNvSpPr>
          <p:nvPr/>
        </p:nvSpPr>
        <p:spPr bwMode="auto">
          <a:xfrm>
            <a:off x="8043863" y="3692525"/>
            <a:ext cx="14287" cy="26988"/>
          </a:xfrm>
          <a:custGeom>
            <a:avLst/>
            <a:gdLst>
              <a:gd name="T0" fmla="*/ 18 w 18"/>
              <a:gd name="T1" fmla="*/ 0 h 33"/>
              <a:gd name="T2" fmla="*/ 16 w 18"/>
              <a:gd name="T3" fmla="*/ 3 h 33"/>
              <a:gd name="T4" fmla="*/ 16 w 18"/>
              <a:gd name="T5" fmla="*/ 5 h 33"/>
              <a:gd name="T6" fmla="*/ 16 w 18"/>
              <a:gd name="T7" fmla="*/ 9 h 33"/>
              <a:gd name="T8" fmla="*/ 16 w 18"/>
              <a:gd name="T9" fmla="*/ 12 h 33"/>
              <a:gd name="T10" fmla="*/ 16 w 18"/>
              <a:gd name="T11" fmla="*/ 16 h 33"/>
              <a:gd name="T12" fmla="*/ 16 w 18"/>
              <a:gd name="T13" fmla="*/ 20 h 33"/>
              <a:gd name="T14" fmla="*/ 16 w 18"/>
              <a:gd name="T15" fmla="*/ 22 h 33"/>
              <a:gd name="T16" fmla="*/ 14 w 18"/>
              <a:gd name="T17" fmla="*/ 25 h 33"/>
              <a:gd name="T18" fmla="*/ 12 w 18"/>
              <a:gd name="T19" fmla="*/ 29 h 33"/>
              <a:gd name="T20" fmla="*/ 11 w 18"/>
              <a:gd name="T21" fmla="*/ 31 h 33"/>
              <a:gd name="T22" fmla="*/ 9 w 18"/>
              <a:gd name="T23" fmla="*/ 33 h 33"/>
              <a:gd name="T24" fmla="*/ 5 w 18"/>
              <a:gd name="T25" fmla="*/ 33 h 33"/>
              <a:gd name="T26" fmla="*/ 3 w 18"/>
              <a:gd name="T27" fmla="*/ 33 h 33"/>
              <a:gd name="T28" fmla="*/ 1 w 18"/>
              <a:gd name="T29" fmla="*/ 31 h 33"/>
              <a:gd name="T30" fmla="*/ 0 w 18"/>
              <a:gd name="T31" fmla="*/ 29 h 33"/>
              <a:gd name="T32" fmla="*/ 0 w 18"/>
              <a:gd name="T33" fmla="*/ 27 h 33"/>
              <a:gd name="T34" fmla="*/ 0 w 18"/>
              <a:gd name="T35" fmla="*/ 22 h 33"/>
              <a:gd name="T36" fmla="*/ 0 w 18"/>
              <a:gd name="T37" fmla="*/ 18 h 33"/>
              <a:gd name="T38" fmla="*/ 1 w 18"/>
              <a:gd name="T39" fmla="*/ 16 h 33"/>
              <a:gd name="T40" fmla="*/ 3 w 18"/>
              <a:gd name="T41" fmla="*/ 12 h 33"/>
              <a:gd name="T42" fmla="*/ 3 w 18"/>
              <a:gd name="T43" fmla="*/ 11 h 33"/>
              <a:gd name="T44" fmla="*/ 5 w 18"/>
              <a:gd name="T45" fmla="*/ 9 h 33"/>
              <a:gd name="T46" fmla="*/ 7 w 18"/>
              <a:gd name="T47" fmla="*/ 7 h 33"/>
              <a:gd name="T48" fmla="*/ 11 w 18"/>
              <a:gd name="T49" fmla="*/ 5 h 33"/>
              <a:gd name="T50" fmla="*/ 12 w 18"/>
              <a:gd name="T51" fmla="*/ 3 h 33"/>
              <a:gd name="T52" fmla="*/ 14 w 18"/>
              <a:gd name="T53" fmla="*/ 1 h 33"/>
              <a:gd name="T54" fmla="*/ 18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18" y="0"/>
                </a:moveTo>
                <a:lnTo>
                  <a:pt x="16" y="3"/>
                </a:lnTo>
                <a:lnTo>
                  <a:pt x="16" y="5"/>
                </a:lnTo>
                <a:lnTo>
                  <a:pt x="16" y="9"/>
                </a:lnTo>
                <a:lnTo>
                  <a:pt x="16" y="12"/>
                </a:lnTo>
                <a:lnTo>
                  <a:pt x="16" y="16"/>
                </a:lnTo>
                <a:lnTo>
                  <a:pt x="16" y="20"/>
                </a:lnTo>
                <a:lnTo>
                  <a:pt x="16" y="22"/>
                </a:lnTo>
                <a:lnTo>
                  <a:pt x="14" y="25"/>
                </a:lnTo>
                <a:lnTo>
                  <a:pt x="12" y="29"/>
                </a:lnTo>
                <a:lnTo>
                  <a:pt x="11" y="31"/>
                </a:lnTo>
                <a:lnTo>
                  <a:pt x="9" y="33"/>
                </a:lnTo>
                <a:lnTo>
                  <a:pt x="5" y="33"/>
                </a:lnTo>
                <a:lnTo>
                  <a:pt x="3" y="33"/>
                </a:lnTo>
                <a:lnTo>
                  <a:pt x="1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1" y="16"/>
                </a:lnTo>
                <a:lnTo>
                  <a:pt x="3" y="12"/>
                </a:lnTo>
                <a:lnTo>
                  <a:pt x="3" y="11"/>
                </a:lnTo>
                <a:lnTo>
                  <a:pt x="5" y="9"/>
                </a:lnTo>
                <a:lnTo>
                  <a:pt x="7" y="7"/>
                </a:lnTo>
                <a:lnTo>
                  <a:pt x="11" y="5"/>
                </a:lnTo>
                <a:lnTo>
                  <a:pt x="12" y="3"/>
                </a:lnTo>
                <a:lnTo>
                  <a:pt x="14" y="1"/>
                </a:lnTo>
                <a:lnTo>
                  <a:pt x="18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94" name="Freeform 350"/>
          <p:cNvSpPr>
            <a:spLocks/>
          </p:cNvSpPr>
          <p:nvPr/>
        </p:nvSpPr>
        <p:spPr bwMode="auto">
          <a:xfrm>
            <a:off x="8043863" y="3692525"/>
            <a:ext cx="14287" cy="26988"/>
          </a:xfrm>
          <a:custGeom>
            <a:avLst/>
            <a:gdLst>
              <a:gd name="T0" fmla="*/ 18 w 18"/>
              <a:gd name="T1" fmla="*/ 0 h 33"/>
              <a:gd name="T2" fmla="*/ 16 w 18"/>
              <a:gd name="T3" fmla="*/ 3 h 33"/>
              <a:gd name="T4" fmla="*/ 16 w 18"/>
              <a:gd name="T5" fmla="*/ 5 h 33"/>
              <a:gd name="T6" fmla="*/ 16 w 18"/>
              <a:gd name="T7" fmla="*/ 9 h 33"/>
              <a:gd name="T8" fmla="*/ 16 w 18"/>
              <a:gd name="T9" fmla="*/ 12 h 33"/>
              <a:gd name="T10" fmla="*/ 16 w 18"/>
              <a:gd name="T11" fmla="*/ 16 h 33"/>
              <a:gd name="T12" fmla="*/ 16 w 18"/>
              <a:gd name="T13" fmla="*/ 20 h 33"/>
              <a:gd name="T14" fmla="*/ 16 w 18"/>
              <a:gd name="T15" fmla="*/ 22 h 33"/>
              <a:gd name="T16" fmla="*/ 14 w 18"/>
              <a:gd name="T17" fmla="*/ 25 h 33"/>
              <a:gd name="T18" fmla="*/ 12 w 18"/>
              <a:gd name="T19" fmla="*/ 29 h 33"/>
              <a:gd name="T20" fmla="*/ 11 w 18"/>
              <a:gd name="T21" fmla="*/ 31 h 33"/>
              <a:gd name="T22" fmla="*/ 9 w 18"/>
              <a:gd name="T23" fmla="*/ 33 h 33"/>
              <a:gd name="T24" fmla="*/ 5 w 18"/>
              <a:gd name="T25" fmla="*/ 33 h 33"/>
              <a:gd name="T26" fmla="*/ 3 w 18"/>
              <a:gd name="T27" fmla="*/ 33 h 33"/>
              <a:gd name="T28" fmla="*/ 1 w 18"/>
              <a:gd name="T29" fmla="*/ 31 h 33"/>
              <a:gd name="T30" fmla="*/ 0 w 18"/>
              <a:gd name="T31" fmla="*/ 29 h 33"/>
              <a:gd name="T32" fmla="*/ 0 w 18"/>
              <a:gd name="T33" fmla="*/ 27 h 33"/>
              <a:gd name="T34" fmla="*/ 0 w 18"/>
              <a:gd name="T35" fmla="*/ 22 h 33"/>
              <a:gd name="T36" fmla="*/ 0 w 18"/>
              <a:gd name="T37" fmla="*/ 18 h 33"/>
              <a:gd name="T38" fmla="*/ 1 w 18"/>
              <a:gd name="T39" fmla="*/ 16 h 33"/>
              <a:gd name="T40" fmla="*/ 3 w 18"/>
              <a:gd name="T41" fmla="*/ 12 h 33"/>
              <a:gd name="T42" fmla="*/ 3 w 18"/>
              <a:gd name="T43" fmla="*/ 11 h 33"/>
              <a:gd name="T44" fmla="*/ 5 w 18"/>
              <a:gd name="T45" fmla="*/ 9 h 33"/>
              <a:gd name="T46" fmla="*/ 7 w 18"/>
              <a:gd name="T47" fmla="*/ 7 h 33"/>
              <a:gd name="T48" fmla="*/ 11 w 18"/>
              <a:gd name="T49" fmla="*/ 5 h 33"/>
              <a:gd name="T50" fmla="*/ 12 w 18"/>
              <a:gd name="T51" fmla="*/ 3 h 33"/>
              <a:gd name="T52" fmla="*/ 14 w 18"/>
              <a:gd name="T53" fmla="*/ 1 h 33"/>
              <a:gd name="T54" fmla="*/ 18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18" y="0"/>
                </a:moveTo>
                <a:lnTo>
                  <a:pt x="16" y="3"/>
                </a:lnTo>
                <a:lnTo>
                  <a:pt x="16" y="5"/>
                </a:lnTo>
                <a:lnTo>
                  <a:pt x="16" y="9"/>
                </a:lnTo>
                <a:lnTo>
                  <a:pt x="16" y="12"/>
                </a:lnTo>
                <a:lnTo>
                  <a:pt x="16" y="16"/>
                </a:lnTo>
                <a:lnTo>
                  <a:pt x="16" y="20"/>
                </a:lnTo>
                <a:lnTo>
                  <a:pt x="16" y="22"/>
                </a:lnTo>
                <a:lnTo>
                  <a:pt x="14" y="25"/>
                </a:lnTo>
                <a:lnTo>
                  <a:pt x="12" y="29"/>
                </a:lnTo>
                <a:lnTo>
                  <a:pt x="11" y="31"/>
                </a:lnTo>
                <a:lnTo>
                  <a:pt x="9" y="33"/>
                </a:lnTo>
                <a:lnTo>
                  <a:pt x="5" y="33"/>
                </a:lnTo>
                <a:lnTo>
                  <a:pt x="3" y="33"/>
                </a:lnTo>
                <a:lnTo>
                  <a:pt x="1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1" y="16"/>
                </a:lnTo>
                <a:lnTo>
                  <a:pt x="3" y="12"/>
                </a:lnTo>
                <a:lnTo>
                  <a:pt x="3" y="11"/>
                </a:lnTo>
                <a:lnTo>
                  <a:pt x="5" y="9"/>
                </a:lnTo>
                <a:lnTo>
                  <a:pt x="7" y="7"/>
                </a:lnTo>
                <a:lnTo>
                  <a:pt x="11" y="5"/>
                </a:lnTo>
                <a:lnTo>
                  <a:pt x="12" y="3"/>
                </a:lnTo>
                <a:lnTo>
                  <a:pt x="14" y="1"/>
                </a:lnTo>
                <a:lnTo>
                  <a:pt x="18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95" name="Freeform 351"/>
          <p:cNvSpPr>
            <a:spLocks/>
          </p:cNvSpPr>
          <p:nvPr/>
        </p:nvSpPr>
        <p:spPr bwMode="auto">
          <a:xfrm>
            <a:off x="8043863" y="3711575"/>
            <a:ext cx="14287" cy="26988"/>
          </a:xfrm>
          <a:custGeom>
            <a:avLst/>
            <a:gdLst>
              <a:gd name="T0" fmla="*/ 18 w 18"/>
              <a:gd name="T1" fmla="*/ 0 h 34"/>
              <a:gd name="T2" fmla="*/ 16 w 18"/>
              <a:gd name="T3" fmla="*/ 4 h 34"/>
              <a:gd name="T4" fmla="*/ 16 w 18"/>
              <a:gd name="T5" fmla="*/ 6 h 34"/>
              <a:gd name="T6" fmla="*/ 16 w 18"/>
              <a:gd name="T7" fmla="*/ 10 h 34"/>
              <a:gd name="T8" fmla="*/ 16 w 18"/>
              <a:gd name="T9" fmla="*/ 13 h 34"/>
              <a:gd name="T10" fmla="*/ 16 w 18"/>
              <a:gd name="T11" fmla="*/ 17 h 34"/>
              <a:gd name="T12" fmla="*/ 16 w 18"/>
              <a:gd name="T13" fmla="*/ 21 h 34"/>
              <a:gd name="T14" fmla="*/ 16 w 18"/>
              <a:gd name="T15" fmla="*/ 23 h 34"/>
              <a:gd name="T16" fmla="*/ 14 w 18"/>
              <a:gd name="T17" fmla="*/ 26 h 34"/>
              <a:gd name="T18" fmla="*/ 12 w 18"/>
              <a:gd name="T19" fmla="*/ 30 h 34"/>
              <a:gd name="T20" fmla="*/ 11 w 18"/>
              <a:gd name="T21" fmla="*/ 32 h 34"/>
              <a:gd name="T22" fmla="*/ 9 w 18"/>
              <a:gd name="T23" fmla="*/ 34 h 34"/>
              <a:gd name="T24" fmla="*/ 5 w 18"/>
              <a:gd name="T25" fmla="*/ 34 h 34"/>
              <a:gd name="T26" fmla="*/ 3 w 18"/>
              <a:gd name="T27" fmla="*/ 34 h 34"/>
              <a:gd name="T28" fmla="*/ 1 w 18"/>
              <a:gd name="T29" fmla="*/ 32 h 34"/>
              <a:gd name="T30" fmla="*/ 0 w 18"/>
              <a:gd name="T31" fmla="*/ 30 h 34"/>
              <a:gd name="T32" fmla="*/ 0 w 18"/>
              <a:gd name="T33" fmla="*/ 28 h 34"/>
              <a:gd name="T34" fmla="*/ 0 w 18"/>
              <a:gd name="T35" fmla="*/ 23 h 34"/>
              <a:gd name="T36" fmla="*/ 0 w 18"/>
              <a:gd name="T37" fmla="*/ 19 h 34"/>
              <a:gd name="T38" fmla="*/ 1 w 18"/>
              <a:gd name="T39" fmla="*/ 17 h 34"/>
              <a:gd name="T40" fmla="*/ 3 w 18"/>
              <a:gd name="T41" fmla="*/ 13 h 34"/>
              <a:gd name="T42" fmla="*/ 3 w 18"/>
              <a:gd name="T43" fmla="*/ 12 h 34"/>
              <a:gd name="T44" fmla="*/ 5 w 18"/>
              <a:gd name="T45" fmla="*/ 10 h 34"/>
              <a:gd name="T46" fmla="*/ 7 w 18"/>
              <a:gd name="T47" fmla="*/ 8 h 34"/>
              <a:gd name="T48" fmla="*/ 11 w 18"/>
              <a:gd name="T49" fmla="*/ 6 h 34"/>
              <a:gd name="T50" fmla="*/ 12 w 18"/>
              <a:gd name="T51" fmla="*/ 4 h 34"/>
              <a:gd name="T52" fmla="*/ 14 w 18"/>
              <a:gd name="T53" fmla="*/ 2 h 34"/>
              <a:gd name="T54" fmla="*/ 18 w 18"/>
              <a:gd name="T55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4">
                <a:moveTo>
                  <a:pt x="18" y="0"/>
                </a:moveTo>
                <a:lnTo>
                  <a:pt x="16" y="4"/>
                </a:lnTo>
                <a:lnTo>
                  <a:pt x="16" y="6"/>
                </a:lnTo>
                <a:lnTo>
                  <a:pt x="16" y="10"/>
                </a:lnTo>
                <a:lnTo>
                  <a:pt x="16" y="13"/>
                </a:lnTo>
                <a:lnTo>
                  <a:pt x="16" y="17"/>
                </a:lnTo>
                <a:lnTo>
                  <a:pt x="16" y="21"/>
                </a:lnTo>
                <a:lnTo>
                  <a:pt x="16" y="23"/>
                </a:lnTo>
                <a:lnTo>
                  <a:pt x="14" y="26"/>
                </a:lnTo>
                <a:lnTo>
                  <a:pt x="12" y="30"/>
                </a:lnTo>
                <a:lnTo>
                  <a:pt x="11" y="32"/>
                </a:lnTo>
                <a:lnTo>
                  <a:pt x="9" y="34"/>
                </a:lnTo>
                <a:lnTo>
                  <a:pt x="5" y="34"/>
                </a:lnTo>
                <a:lnTo>
                  <a:pt x="3" y="34"/>
                </a:lnTo>
                <a:lnTo>
                  <a:pt x="1" y="32"/>
                </a:lnTo>
                <a:lnTo>
                  <a:pt x="0" y="30"/>
                </a:lnTo>
                <a:lnTo>
                  <a:pt x="0" y="28"/>
                </a:lnTo>
                <a:lnTo>
                  <a:pt x="0" y="23"/>
                </a:lnTo>
                <a:lnTo>
                  <a:pt x="0" y="19"/>
                </a:lnTo>
                <a:lnTo>
                  <a:pt x="1" y="17"/>
                </a:lnTo>
                <a:lnTo>
                  <a:pt x="3" y="13"/>
                </a:lnTo>
                <a:lnTo>
                  <a:pt x="3" y="12"/>
                </a:lnTo>
                <a:lnTo>
                  <a:pt x="5" y="10"/>
                </a:lnTo>
                <a:lnTo>
                  <a:pt x="7" y="8"/>
                </a:lnTo>
                <a:lnTo>
                  <a:pt x="11" y="6"/>
                </a:lnTo>
                <a:lnTo>
                  <a:pt x="12" y="4"/>
                </a:lnTo>
                <a:lnTo>
                  <a:pt x="14" y="2"/>
                </a:lnTo>
                <a:lnTo>
                  <a:pt x="18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96" name="Freeform 352"/>
          <p:cNvSpPr>
            <a:spLocks/>
          </p:cNvSpPr>
          <p:nvPr/>
        </p:nvSpPr>
        <p:spPr bwMode="auto">
          <a:xfrm>
            <a:off x="8043863" y="3711575"/>
            <a:ext cx="14287" cy="26988"/>
          </a:xfrm>
          <a:custGeom>
            <a:avLst/>
            <a:gdLst>
              <a:gd name="T0" fmla="*/ 18 w 18"/>
              <a:gd name="T1" fmla="*/ 0 h 34"/>
              <a:gd name="T2" fmla="*/ 16 w 18"/>
              <a:gd name="T3" fmla="*/ 4 h 34"/>
              <a:gd name="T4" fmla="*/ 16 w 18"/>
              <a:gd name="T5" fmla="*/ 6 h 34"/>
              <a:gd name="T6" fmla="*/ 16 w 18"/>
              <a:gd name="T7" fmla="*/ 10 h 34"/>
              <a:gd name="T8" fmla="*/ 16 w 18"/>
              <a:gd name="T9" fmla="*/ 13 h 34"/>
              <a:gd name="T10" fmla="*/ 16 w 18"/>
              <a:gd name="T11" fmla="*/ 17 h 34"/>
              <a:gd name="T12" fmla="*/ 16 w 18"/>
              <a:gd name="T13" fmla="*/ 21 h 34"/>
              <a:gd name="T14" fmla="*/ 16 w 18"/>
              <a:gd name="T15" fmla="*/ 23 h 34"/>
              <a:gd name="T16" fmla="*/ 14 w 18"/>
              <a:gd name="T17" fmla="*/ 26 h 34"/>
              <a:gd name="T18" fmla="*/ 12 w 18"/>
              <a:gd name="T19" fmla="*/ 30 h 34"/>
              <a:gd name="T20" fmla="*/ 11 w 18"/>
              <a:gd name="T21" fmla="*/ 32 h 34"/>
              <a:gd name="T22" fmla="*/ 9 w 18"/>
              <a:gd name="T23" fmla="*/ 34 h 34"/>
              <a:gd name="T24" fmla="*/ 5 w 18"/>
              <a:gd name="T25" fmla="*/ 34 h 34"/>
              <a:gd name="T26" fmla="*/ 3 w 18"/>
              <a:gd name="T27" fmla="*/ 34 h 34"/>
              <a:gd name="T28" fmla="*/ 1 w 18"/>
              <a:gd name="T29" fmla="*/ 32 h 34"/>
              <a:gd name="T30" fmla="*/ 0 w 18"/>
              <a:gd name="T31" fmla="*/ 30 h 34"/>
              <a:gd name="T32" fmla="*/ 0 w 18"/>
              <a:gd name="T33" fmla="*/ 28 h 34"/>
              <a:gd name="T34" fmla="*/ 0 w 18"/>
              <a:gd name="T35" fmla="*/ 23 h 34"/>
              <a:gd name="T36" fmla="*/ 0 w 18"/>
              <a:gd name="T37" fmla="*/ 19 h 34"/>
              <a:gd name="T38" fmla="*/ 1 w 18"/>
              <a:gd name="T39" fmla="*/ 17 h 34"/>
              <a:gd name="T40" fmla="*/ 3 w 18"/>
              <a:gd name="T41" fmla="*/ 13 h 34"/>
              <a:gd name="T42" fmla="*/ 3 w 18"/>
              <a:gd name="T43" fmla="*/ 12 h 34"/>
              <a:gd name="T44" fmla="*/ 5 w 18"/>
              <a:gd name="T45" fmla="*/ 10 h 34"/>
              <a:gd name="T46" fmla="*/ 7 w 18"/>
              <a:gd name="T47" fmla="*/ 8 h 34"/>
              <a:gd name="T48" fmla="*/ 11 w 18"/>
              <a:gd name="T49" fmla="*/ 6 h 34"/>
              <a:gd name="T50" fmla="*/ 12 w 18"/>
              <a:gd name="T51" fmla="*/ 4 h 34"/>
              <a:gd name="T52" fmla="*/ 14 w 18"/>
              <a:gd name="T53" fmla="*/ 2 h 34"/>
              <a:gd name="T54" fmla="*/ 18 w 18"/>
              <a:gd name="T55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4">
                <a:moveTo>
                  <a:pt x="18" y="0"/>
                </a:moveTo>
                <a:lnTo>
                  <a:pt x="16" y="4"/>
                </a:lnTo>
                <a:lnTo>
                  <a:pt x="16" y="6"/>
                </a:lnTo>
                <a:lnTo>
                  <a:pt x="16" y="10"/>
                </a:lnTo>
                <a:lnTo>
                  <a:pt x="16" y="13"/>
                </a:lnTo>
                <a:lnTo>
                  <a:pt x="16" y="17"/>
                </a:lnTo>
                <a:lnTo>
                  <a:pt x="16" y="21"/>
                </a:lnTo>
                <a:lnTo>
                  <a:pt x="16" y="23"/>
                </a:lnTo>
                <a:lnTo>
                  <a:pt x="14" y="26"/>
                </a:lnTo>
                <a:lnTo>
                  <a:pt x="12" y="30"/>
                </a:lnTo>
                <a:lnTo>
                  <a:pt x="11" y="32"/>
                </a:lnTo>
                <a:lnTo>
                  <a:pt x="9" y="34"/>
                </a:lnTo>
                <a:lnTo>
                  <a:pt x="5" y="34"/>
                </a:lnTo>
                <a:lnTo>
                  <a:pt x="3" y="34"/>
                </a:lnTo>
                <a:lnTo>
                  <a:pt x="1" y="32"/>
                </a:lnTo>
                <a:lnTo>
                  <a:pt x="0" y="30"/>
                </a:lnTo>
                <a:lnTo>
                  <a:pt x="0" y="28"/>
                </a:lnTo>
                <a:lnTo>
                  <a:pt x="0" y="23"/>
                </a:lnTo>
                <a:lnTo>
                  <a:pt x="0" y="19"/>
                </a:lnTo>
                <a:lnTo>
                  <a:pt x="1" y="17"/>
                </a:lnTo>
                <a:lnTo>
                  <a:pt x="3" y="13"/>
                </a:lnTo>
                <a:lnTo>
                  <a:pt x="3" y="12"/>
                </a:lnTo>
                <a:lnTo>
                  <a:pt x="5" y="10"/>
                </a:lnTo>
                <a:lnTo>
                  <a:pt x="7" y="8"/>
                </a:lnTo>
                <a:lnTo>
                  <a:pt x="11" y="6"/>
                </a:lnTo>
                <a:lnTo>
                  <a:pt x="12" y="4"/>
                </a:lnTo>
                <a:lnTo>
                  <a:pt x="14" y="2"/>
                </a:lnTo>
                <a:lnTo>
                  <a:pt x="18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97" name="Freeform 353"/>
          <p:cNvSpPr>
            <a:spLocks/>
          </p:cNvSpPr>
          <p:nvPr/>
        </p:nvSpPr>
        <p:spPr bwMode="auto">
          <a:xfrm>
            <a:off x="8043863" y="3730625"/>
            <a:ext cx="14287" cy="26988"/>
          </a:xfrm>
          <a:custGeom>
            <a:avLst/>
            <a:gdLst>
              <a:gd name="T0" fmla="*/ 18 w 18"/>
              <a:gd name="T1" fmla="*/ 0 h 33"/>
              <a:gd name="T2" fmla="*/ 16 w 18"/>
              <a:gd name="T3" fmla="*/ 4 h 33"/>
              <a:gd name="T4" fmla="*/ 16 w 18"/>
              <a:gd name="T5" fmla="*/ 6 h 33"/>
              <a:gd name="T6" fmla="*/ 16 w 18"/>
              <a:gd name="T7" fmla="*/ 10 h 33"/>
              <a:gd name="T8" fmla="*/ 16 w 18"/>
              <a:gd name="T9" fmla="*/ 13 h 33"/>
              <a:gd name="T10" fmla="*/ 16 w 18"/>
              <a:gd name="T11" fmla="*/ 17 h 33"/>
              <a:gd name="T12" fmla="*/ 16 w 18"/>
              <a:gd name="T13" fmla="*/ 21 h 33"/>
              <a:gd name="T14" fmla="*/ 16 w 18"/>
              <a:gd name="T15" fmla="*/ 22 h 33"/>
              <a:gd name="T16" fmla="*/ 14 w 18"/>
              <a:gd name="T17" fmla="*/ 26 h 33"/>
              <a:gd name="T18" fmla="*/ 12 w 18"/>
              <a:gd name="T19" fmla="*/ 30 h 33"/>
              <a:gd name="T20" fmla="*/ 11 w 18"/>
              <a:gd name="T21" fmla="*/ 32 h 33"/>
              <a:gd name="T22" fmla="*/ 9 w 18"/>
              <a:gd name="T23" fmla="*/ 33 h 33"/>
              <a:gd name="T24" fmla="*/ 5 w 18"/>
              <a:gd name="T25" fmla="*/ 33 h 33"/>
              <a:gd name="T26" fmla="*/ 3 w 18"/>
              <a:gd name="T27" fmla="*/ 33 h 33"/>
              <a:gd name="T28" fmla="*/ 1 w 18"/>
              <a:gd name="T29" fmla="*/ 32 h 33"/>
              <a:gd name="T30" fmla="*/ 0 w 18"/>
              <a:gd name="T31" fmla="*/ 30 h 33"/>
              <a:gd name="T32" fmla="*/ 0 w 18"/>
              <a:gd name="T33" fmla="*/ 28 h 33"/>
              <a:gd name="T34" fmla="*/ 0 w 18"/>
              <a:gd name="T35" fmla="*/ 22 h 33"/>
              <a:gd name="T36" fmla="*/ 0 w 18"/>
              <a:gd name="T37" fmla="*/ 19 h 33"/>
              <a:gd name="T38" fmla="*/ 1 w 18"/>
              <a:gd name="T39" fmla="*/ 17 h 33"/>
              <a:gd name="T40" fmla="*/ 3 w 18"/>
              <a:gd name="T41" fmla="*/ 13 h 33"/>
              <a:gd name="T42" fmla="*/ 3 w 18"/>
              <a:gd name="T43" fmla="*/ 11 h 33"/>
              <a:gd name="T44" fmla="*/ 5 w 18"/>
              <a:gd name="T45" fmla="*/ 10 h 33"/>
              <a:gd name="T46" fmla="*/ 7 w 18"/>
              <a:gd name="T47" fmla="*/ 8 h 33"/>
              <a:gd name="T48" fmla="*/ 11 w 18"/>
              <a:gd name="T49" fmla="*/ 6 h 33"/>
              <a:gd name="T50" fmla="*/ 12 w 18"/>
              <a:gd name="T51" fmla="*/ 4 h 33"/>
              <a:gd name="T52" fmla="*/ 14 w 18"/>
              <a:gd name="T53" fmla="*/ 2 h 33"/>
              <a:gd name="T54" fmla="*/ 18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18" y="0"/>
                </a:moveTo>
                <a:lnTo>
                  <a:pt x="16" y="4"/>
                </a:lnTo>
                <a:lnTo>
                  <a:pt x="16" y="6"/>
                </a:lnTo>
                <a:lnTo>
                  <a:pt x="16" y="10"/>
                </a:lnTo>
                <a:lnTo>
                  <a:pt x="16" y="13"/>
                </a:lnTo>
                <a:lnTo>
                  <a:pt x="16" y="17"/>
                </a:lnTo>
                <a:lnTo>
                  <a:pt x="16" y="21"/>
                </a:lnTo>
                <a:lnTo>
                  <a:pt x="16" y="22"/>
                </a:lnTo>
                <a:lnTo>
                  <a:pt x="14" y="26"/>
                </a:lnTo>
                <a:lnTo>
                  <a:pt x="12" y="30"/>
                </a:lnTo>
                <a:lnTo>
                  <a:pt x="11" y="32"/>
                </a:lnTo>
                <a:lnTo>
                  <a:pt x="9" y="33"/>
                </a:lnTo>
                <a:lnTo>
                  <a:pt x="5" y="33"/>
                </a:lnTo>
                <a:lnTo>
                  <a:pt x="3" y="33"/>
                </a:lnTo>
                <a:lnTo>
                  <a:pt x="1" y="32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9"/>
                </a:lnTo>
                <a:lnTo>
                  <a:pt x="1" y="17"/>
                </a:lnTo>
                <a:lnTo>
                  <a:pt x="3" y="13"/>
                </a:lnTo>
                <a:lnTo>
                  <a:pt x="3" y="11"/>
                </a:lnTo>
                <a:lnTo>
                  <a:pt x="5" y="10"/>
                </a:lnTo>
                <a:lnTo>
                  <a:pt x="7" y="8"/>
                </a:lnTo>
                <a:lnTo>
                  <a:pt x="11" y="6"/>
                </a:lnTo>
                <a:lnTo>
                  <a:pt x="12" y="4"/>
                </a:lnTo>
                <a:lnTo>
                  <a:pt x="14" y="2"/>
                </a:lnTo>
                <a:lnTo>
                  <a:pt x="18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98" name="Freeform 354"/>
          <p:cNvSpPr>
            <a:spLocks/>
          </p:cNvSpPr>
          <p:nvPr/>
        </p:nvSpPr>
        <p:spPr bwMode="auto">
          <a:xfrm>
            <a:off x="8043863" y="3730625"/>
            <a:ext cx="14287" cy="26988"/>
          </a:xfrm>
          <a:custGeom>
            <a:avLst/>
            <a:gdLst>
              <a:gd name="T0" fmla="*/ 18 w 18"/>
              <a:gd name="T1" fmla="*/ 0 h 33"/>
              <a:gd name="T2" fmla="*/ 16 w 18"/>
              <a:gd name="T3" fmla="*/ 4 h 33"/>
              <a:gd name="T4" fmla="*/ 16 w 18"/>
              <a:gd name="T5" fmla="*/ 6 h 33"/>
              <a:gd name="T6" fmla="*/ 16 w 18"/>
              <a:gd name="T7" fmla="*/ 10 h 33"/>
              <a:gd name="T8" fmla="*/ 16 w 18"/>
              <a:gd name="T9" fmla="*/ 13 h 33"/>
              <a:gd name="T10" fmla="*/ 16 w 18"/>
              <a:gd name="T11" fmla="*/ 17 h 33"/>
              <a:gd name="T12" fmla="*/ 16 w 18"/>
              <a:gd name="T13" fmla="*/ 21 h 33"/>
              <a:gd name="T14" fmla="*/ 16 w 18"/>
              <a:gd name="T15" fmla="*/ 22 h 33"/>
              <a:gd name="T16" fmla="*/ 14 w 18"/>
              <a:gd name="T17" fmla="*/ 26 h 33"/>
              <a:gd name="T18" fmla="*/ 12 w 18"/>
              <a:gd name="T19" fmla="*/ 30 h 33"/>
              <a:gd name="T20" fmla="*/ 11 w 18"/>
              <a:gd name="T21" fmla="*/ 32 h 33"/>
              <a:gd name="T22" fmla="*/ 9 w 18"/>
              <a:gd name="T23" fmla="*/ 33 h 33"/>
              <a:gd name="T24" fmla="*/ 5 w 18"/>
              <a:gd name="T25" fmla="*/ 33 h 33"/>
              <a:gd name="T26" fmla="*/ 3 w 18"/>
              <a:gd name="T27" fmla="*/ 33 h 33"/>
              <a:gd name="T28" fmla="*/ 1 w 18"/>
              <a:gd name="T29" fmla="*/ 32 h 33"/>
              <a:gd name="T30" fmla="*/ 0 w 18"/>
              <a:gd name="T31" fmla="*/ 30 h 33"/>
              <a:gd name="T32" fmla="*/ 0 w 18"/>
              <a:gd name="T33" fmla="*/ 28 h 33"/>
              <a:gd name="T34" fmla="*/ 0 w 18"/>
              <a:gd name="T35" fmla="*/ 22 h 33"/>
              <a:gd name="T36" fmla="*/ 0 w 18"/>
              <a:gd name="T37" fmla="*/ 19 h 33"/>
              <a:gd name="T38" fmla="*/ 1 w 18"/>
              <a:gd name="T39" fmla="*/ 17 h 33"/>
              <a:gd name="T40" fmla="*/ 3 w 18"/>
              <a:gd name="T41" fmla="*/ 13 h 33"/>
              <a:gd name="T42" fmla="*/ 3 w 18"/>
              <a:gd name="T43" fmla="*/ 11 h 33"/>
              <a:gd name="T44" fmla="*/ 5 w 18"/>
              <a:gd name="T45" fmla="*/ 10 h 33"/>
              <a:gd name="T46" fmla="*/ 7 w 18"/>
              <a:gd name="T47" fmla="*/ 8 h 33"/>
              <a:gd name="T48" fmla="*/ 11 w 18"/>
              <a:gd name="T49" fmla="*/ 6 h 33"/>
              <a:gd name="T50" fmla="*/ 12 w 18"/>
              <a:gd name="T51" fmla="*/ 4 h 33"/>
              <a:gd name="T52" fmla="*/ 14 w 18"/>
              <a:gd name="T53" fmla="*/ 2 h 33"/>
              <a:gd name="T54" fmla="*/ 18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18" y="0"/>
                </a:moveTo>
                <a:lnTo>
                  <a:pt x="16" y="4"/>
                </a:lnTo>
                <a:lnTo>
                  <a:pt x="16" y="6"/>
                </a:lnTo>
                <a:lnTo>
                  <a:pt x="16" y="10"/>
                </a:lnTo>
                <a:lnTo>
                  <a:pt x="16" y="13"/>
                </a:lnTo>
                <a:lnTo>
                  <a:pt x="16" y="17"/>
                </a:lnTo>
                <a:lnTo>
                  <a:pt x="16" y="21"/>
                </a:lnTo>
                <a:lnTo>
                  <a:pt x="16" y="22"/>
                </a:lnTo>
                <a:lnTo>
                  <a:pt x="14" y="26"/>
                </a:lnTo>
                <a:lnTo>
                  <a:pt x="12" y="30"/>
                </a:lnTo>
                <a:lnTo>
                  <a:pt x="11" y="32"/>
                </a:lnTo>
                <a:lnTo>
                  <a:pt x="9" y="33"/>
                </a:lnTo>
                <a:lnTo>
                  <a:pt x="5" y="33"/>
                </a:lnTo>
                <a:lnTo>
                  <a:pt x="3" y="33"/>
                </a:lnTo>
                <a:lnTo>
                  <a:pt x="1" y="32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9"/>
                </a:lnTo>
                <a:lnTo>
                  <a:pt x="1" y="17"/>
                </a:lnTo>
                <a:lnTo>
                  <a:pt x="3" y="13"/>
                </a:lnTo>
                <a:lnTo>
                  <a:pt x="3" y="11"/>
                </a:lnTo>
                <a:lnTo>
                  <a:pt x="5" y="10"/>
                </a:lnTo>
                <a:lnTo>
                  <a:pt x="7" y="8"/>
                </a:lnTo>
                <a:lnTo>
                  <a:pt x="11" y="6"/>
                </a:lnTo>
                <a:lnTo>
                  <a:pt x="12" y="4"/>
                </a:lnTo>
                <a:lnTo>
                  <a:pt x="14" y="2"/>
                </a:lnTo>
                <a:lnTo>
                  <a:pt x="18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699" name="Freeform 355"/>
          <p:cNvSpPr>
            <a:spLocks/>
          </p:cNvSpPr>
          <p:nvPr/>
        </p:nvSpPr>
        <p:spPr bwMode="auto">
          <a:xfrm>
            <a:off x="8043863" y="3752850"/>
            <a:ext cx="12700" cy="25400"/>
          </a:xfrm>
          <a:custGeom>
            <a:avLst/>
            <a:gdLst>
              <a:gd name="T0" fmla="*/ 18 w 18"/>
              <a:gd name="T1" fmla="*/ 0 h 31"/>
              <a:gd name="T2" fmla="*/ 16 w 18"/>
              <a:gd name="T3" fmla="*/ 4 h 31"/>
              <a:gd name="T4" fmla="*/ 16 w 18"/>
              <a:gd name="T5" fmla="*/ 5 h 31"/>
              <a:gd name="T6" fmla="*/ 16 w 18"/>
              <a:gd name="T7" fmla="*/ 9 h 31"/>
              <a:gd name="T8" fmla="*/ 16 w 18"/>
              <a:gd name="T9" fmla="*/ 13 h 31"/>
              <a:gd name="T10" fmla="*/ 16 w 18"/>
              <a:gd name="T11" fmla="*/ 15 h 31"/>
              <a:gd name="T12" fmla="*/ 16 w 18"/>
              <a:gd name="T13" fmla="*/ 18 h 31"/>
              <a:gd name="T14" fmla="*/ 16 w 18"/>
              <a:gd name="T15" fmla="*/ 22 h 31"/>
              <a:gd name="T16" fmla="*/ 14 w 18"/>
              <a:gd name="T17" fmla="*/ 24 h 31"/>
              <a:gd name="T18" fmla="*/ 13 w 18"/>
              <a:gd name="T19" fmla="*/ 28 h 31"/>
              <a:gd name="T20" fmla="*/ 11 w 18"/>
              <a:gd name="T21" fmla="*/ 29 h 31"/>
              <a:gd name="T22" fmla="*/ 9 w 18"/>
              <a:gd name="T23" fmla="*/ 31 h 31"/>
              <a:gd name="T24" fmla="*/ 5 w 18"/>
              <a:gd name="T25" fmla="*/ 31 h 31"/>
              <a:gd name="T26" fmla="*/ 3 w 18"/>
              <a:gd name="T27" fmla="*/ 31 h 31"/>
              <a:gd name="T28" fmla="*/ 2 w 18"/>
              <a:gd name="T29" fmla="*/ 29 h 31"/>
              <a:gd name="T30" fmla="*/ 0 w 18"/>
              <a:gd name="T31" fmla="*/ 28 h 31"/>
              <a:gd name="T32" fmla="*/ 0 w 18"/>
              <a:gd name="T33" fmla="*/ 26 h 31"/>
              <a:gd name="T34" fmla="*/ 0 w 18"/>
              <a:gd name="T35" fmla="*/ 22 h 31"/>
              <a:gd name="T36" fmla="*/ 0 w 18"/>
              <a:gd name="T37" fmla="*/ 18 h 31"/>
              <a:gd name="T38" fmla="*/ 2 w 18"/>
              <a:gd name="T39" fmla="*/ 15 h 31"/>
              <a:gd name="T40" fmla="*/ 3 w 18"/>
              <a:gd name="T41" fmla="*/ 13 h 31"/>
              <a:gd name="T42" fmla="*/ 3 w 18"/>
              <a:gd name="T43" fmla="*/ 11 h 31"/>
              <a:gd name="T44" fmla="*/ 5 w 18"/>
              <a:gd name="T45" fmla="*/ 9 h 31"/>
              <a:gd name="T46" fmla="*/ 7 w 18"/>
              <a:gd name="T47" fmla="*/ 7 h 31"/>
              <a:gd name="T48" fmla="*/ 11 w 18"/>
              <a:gd name="T49" fmla="*/ 5 h 31"/>
              <a:gd name="T50" fmla="*/ 13 w 18"/>
              <a:gd name="T51" fmla="*/ 4 h 31"/>
              <a:gd name="T52" fmla="*/ 14 w 18"/>
              <a:gd name="T53" fmla="*/ 2 h 31"/>
              <a:gd name="T54" fmla="*/ 18 w 18"/>
              <a:gd name="T55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1">
                <a:moveTo>
                  <a:pt x="18" y="0"/>
                </a:moveTo>
                <a:lnTo>
                  <a:pt x="16" y="4"/>
                </a:lnTo>
                <a:lnTo>
                  <a:pt x="16" y="5"/>
                </a:lnTo>
                <a:lnTo>
                  <a:pt x="16" y="9"/>
                </a:lnTo>
                <a:lnTo>
                  <a:pt x="16" y="13"/>
                </a:lnTo>
                <a:lnTo>
                  <a:pt x="16" y="15"/>
                </a:lnTo>
                <a:lnTo>
                  <a:pt x="16" y="18"/>
                </a:lnTo>
                <a:lnTo>
                  <a:pt x="16" y="22"/>
                </a:lnTo>
                <a:lnTo>
                  <a:pt x="14" y="24"/>
                </a:lnTo>
                <a:lnTo>
                  <a:pt x="13" y="28"/>
                </a:lnTo>
                <a:lnTo>
                  <a:pt x="11" y="29"/>
                </a:lnTo>
                <a:lnTo>
                  <a:pt x="9" y="31"/>
                </a:lnTo>
                <a:lnTo>
                  <a:pt x="5" y="31"/>
                </a:lnTo>
                <a:lnTo>
                  <a:pt x="3" y="31"/>
                </a:lnTo>
                <a:lnTo>
                  <a:pt x="2" y="29"/>
                </a:lnTo>
                <a:lnTo>
                  <a:pt x="0" y="28"/>
                </a:lnTo>
                <a:lnTo>
                  <a:pt x="0" y="26"/>
                </a:lnTo>
                <a:lnTo>
                  <a:pt x="0" y="22"/>
                </a:lnTo>
                <a:lnTo>
                  <a:pt x="0" y="18"/>
                </a:lnTo>
                <a:lnTo>
                  <a:pt x="2" y="15"/>
                </a:lnTo>
                <a:lnTo>
                  <a:pt x="3" y="13"/>
                </a:lnTo>
                <a:lnTo>
                  <a:pt x="3" y="11"/>
                </a:lnTo>
                <a:lnTo>
                  <a:pt x="5" y="9"/>
                </a:lnTo>
                <a:lnTo>
                  <a:pt x="7" y="7"/>
                </a:lnTo>
                <a:lnTo>
                  <a:pt x="11" y="5"/>
                </a:lnTo>
                <a:lnTo>
                  <a:pt x="13" y="4"/>
                </a:lnTo>
                <a:lnTo>
                  <a:pt x="14" y="2"/>
                </a:lnTo>
                <a:lnTo>
                  <a:pt x="18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00" name="Freeform 356"/>
          <p:cNvSpPr>
            <a:spLocks/>
          </p:cNvSpPr>
          <p:nvPr/>
        </p:nvSpPr>
        <p:spPr bwMode="auto">
          <a:xfrm>
            <a:off x="8043863" y="3752850"/>
            <a:ext cx="12700" cy="25400"/>
          </a:xfrm>
          <a:custGeom>
            <a:avLst/>
            <a:gdLst>
              <a:gd name="T0" fmla="*/ 18 w 18"/>
              <a:gd name="T1" fmla="*/ 0 h 31"/>
              <a:gd name="T2" fmla="*/ 16 w 18"/>
              <a:gd name="T3" fmla="*/ 4 h 31"/>
              <a:gd name="T4" fmla="*/ 16 w 18"/>
              <a:gd name="T5" fmla="*/ 5 h 31"/>
              <a:gd name="T6" fmla="*/ 16 w 18"/>
              <a:gd name="T7" fmla="*/ 9 h 31"/>
              <a:gd name="T8" fmla="*/ 16 w 18"/>
              <a:gd name="T9" fmla="*/ 13 h 31"/>
              <a:gd name="T10" fmla="*/ 16 w 18"/>
              <a:gd name="T11" fmla="*/ 15 h 31"/>
              <a:gd name="T12" fmla="*/ 16 w 18"/>
              <a:gd name="T13" fmla="*/ 18 h 31"/>
              <a:gd name="T14" fmla="*/ 16 w 18"/>
              <a:gd name="T15" fmla="*/ 22 h 31"/>
              <a:gd name="T16" fmla="*/ 14 w 18"/>
              <a:gd name="T17" fmla="*/ 24 h 31"/>
              <a:gd name="T18" fmla="*/ 13 w 18"/>
              <a:gd name="T19" fmla="*/ 28 h 31"/>
              <a:gd name="T20" fmla="*/ 11 w 18"/>
              <a:gd name="T21" fmla="*/ 29 h 31"/>
              <a:gd name="T22" fmla="*/ 9 w 18"/>
              <a:gd name="T23" fmla="*/ 31 h 31"/>
              <a:gd name="T24" fmla="*/ 5 w 18"/>
              <a:gd name="T25" fmla="*/ 31 h 31"/>
              <a:gd name="T26" fmla="*/ 3 w 18"/>
              <a:gd name="T27" fmla="*/ 31 h 31"/>
              <a:gd name="T28" fmla="*/ 2 w 18"/>
              <a:gd name="T29" fmla="*/ 29 h 31"/>
              <a:gd name="T30" fmla="*/ 0 w 18"/>
              <a:gd name="T31" fmla="*/ 28 h 31"/>
              <a:gd name="T32" fmla="*/ 0 w 18"/>
              <a:gd name="T33" fmla="*/ 26 h 31"/>
              <a:gd name="T34" fmla="*/ 0 w 18"/>
              <a:gd name="T35" fmla="*/ 22 h 31"/>
              <a:gd name="T36" fmla="*/ 0 w 18"/>
              <a:gd name="T37" fmla="*/ 18 h 31"/>
              <a:gd name="T38" fmla="*/ 2 w 18"/>
              <a:gd name="T39" fmla="*/ 15 h 31"/>
              <a:gd name="T40" fmla="*/ 3 w 18"/>
              <a:gd name="T41" fmla="*/ 13 h 31"/>
              <a:gd name="T42" fmla="*/ 3 w 18"/>
              <a:gd name="T43" fmla="*/ 11 h 31"/>
              <a:gd name="T44" fmla="*/ 5 w 18"/>
              <a:gd name="T45" fmla="*/ 9 h 31"/>
              <a:gd name="T46" fmla="*/ 7 w 18"/>
              <a:gd name="T47" fmla="*/ 7 h 31"/>
              <a:gd name="T48" fmla="*/ 11 w 18"/>
              <a:gd name="T49" fmla="*/ 5 h 31"/>
              <a:gd name="T50" fmla="*/ 13 w 18"/>
              <a:gd name="T51" fmla="*/ 4 h 31"/>
              <a:gd name="T52" fmla="*/ 14 w 18"/>
              <a:gd name="T53" fmla="*/ 2 h 31"/>
              <a:gd name="T54" fmla="*/ 18 w 18"/>
              <a:gd name="T55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1">
                <a:moveTo>
                  <a:pt x="18" y="0"/>
                </a:moveTo>
                <a:lnTo>
                  <a:pt x="16" y="4"/>
                </a:lnTo>
                <a:lnTo>
                  <a:pt x="16" y="5"/>
                </a:lnTo>
                <a:lnTo>
                  <a:pt x="16" y="9"/>
                </a:lnTo>
                <a:lnTo>
                  <a:pt x="16" y="13"/>
                </a:lnTo>
                <a:lnTo>
                  <a:pt x="16" y="15"/>
                </a:lnTo>
                <a:lnTo>
                  <a:pt x="16" y="18"/>
                </a:lnTo>
                <a:lnTo>
                  <a:pt x="16" y="22"/>
                </a:lnTo>
                <a:lnTo>
                  <a:pt x="14" y="24"/>
                </a:lnTo>
                <a:lnTo>
                  <a:pt x="13" y="28"/>
                </a:lnTo>
                <a:lnTo>
                  <a:pt x="11" y="29"/>
                </a:lnTo>
                <a:lnTo>
                  <a:pt x="9" y="31"/>
                </a:lnTo>
                <a:lnTo>
                  <a:pt x="5" y="31"/>
                </a:lnTo>
                <a:lnTo>
                  <a:pt x="3" y="31"/>
                </a:lnTo>
                <a:lnTo>
                  <a:pt x="2" y="29"/>
                </a:lnTo>
                <a:lnTo>
                  <a:pt x="0" y="28"/>
                </a:lnTo>
                <a:lnTo>
                  <a:pt x="0" y="26"/>
                </a:lnTo>
                <a:lnTo>
                  <a:pt x="0" y="22"/>
                </a:lnTo>
                <a:lnTo>
                  <a:pt x="0" y="18"/>
                </a:lnTo>
                <a:lnTo>
                  <a:pt x="2" y="15"/>
                </a:lnTo>
                <a:lnTo>
                  <a:pt x="3" y="13"/>
                </a:lnTo>
                <a:lnTo>
                  <a:pt x="3" y="11"/>
                </a:lnTo>
                <a:lnTo>
                  <a:pt x="5" y="9"/>
                </a:lnTo>
                <a:lnTo>
                  <a:pt x="7" y="7"/>
                </a:lnTo>
                <a:lnTo>
                  <a:pt x="11" y="5"/>
                </a:lnTo>
                <a:lnTo>
                  <a:pt x="13" y="4"/>
                </a:lnTo>
                <a:lnTo>
                  <a:pt x="14" y="2"/>
                </a:lnTo>
                <a:lnTo>
                  <a:pt x="18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01" name="Freeform 357"/>
          <p:cNvSpPr>
            <a:spLocks/>
          </p:cNvSpPr>
          <p:nvPr/>
        </p:nvSpPr>
        <p:spPr bwMode="auto">
          <a:xfrm>
            <a:off x="8043863" y="3776663"/>
            <a:ext cx="12700" cy="25400"/>
          </a:xfrm>
          <a:custGeom>
            <a:avLst/>
            <a:gdLst>
              <a:gd name="T0" fmla="*/ 18 w 18"/>
              <a:gd name="T1" fmla="*/ 0 h 33"/>
              <a:gd name="T2" fmla="*/ 16 w 18"/>
              <a:gd name="T3" fmla="*/ 4 h 33"/>
              <a:gd name="T4" fmla="*/ 16 w 18"/>
              <a:gd name="T5" fmla="*/ 6 h 33"/>
              <a:gd name="T6" fmla="*/ 16 w 18"/>
              <a:gd name="T7" fmla="*/ 10 h 33"/>
              <a:gd name="T8" fmla="*/ 16 w 18"/>
              <a:gd name="T9" fmla="*/ 13 h 33"/>
              <a:gd name="T10" fmla="*/ 16 w 18"/>
              <a:gd name="T11" fmla="*/ 17 h 33"/>
              <a:gd name="T12" fmla="*/ 16 w 18"/>
              <a:gd name="T13" fmla="*/ 21 h 33"/>
              <a:gd name="T14" fmla="*/ 16 w 18"/>
              <a:gd name="T15" fmla="*/ 22 h 33"/>
              <a:gd name="T16" fmla="*/ 14 w 18"/>
              <a:gd name="T17" fmla="*/ 26 h 33"/>
              <a:gd name="T18" fmla="*/ 13 w 18"/>
              <a:gd name="T19" fmla="*/ 30 h 33"/>
              <a:gd name="T20" fmla="*/ 11 w 18"/>
              <a:gd name="T21" fmla="*/ 32 h 33"/>
              <a:gd name="T22" fmla="*/ 9 w 18"/>
              <a:gd name="T23" fmla="*/ 33 h 33"/>
              <a:gd name="T24" fmla="*/ 5 w 18"/>
              <a:gd name="T25" fmla="*/ 33 h 33"/>
              <a:gd name="T26" fmla="*/ 3 w 18"/>
              <a:gd name="T27" fmla="*/ 33 h 33"/>
              <a:gd name="T28" fmla="*/ 2 w 18"/>
              <a:gd name="T29" fmla="*/ 32 h 33"/>
              <a:gd name="T30" fmla="*/ 0 w 18"/>
              <a:gd name="T31" fmla="*/ 30 h 33"/>
              <a:gd name="T32" fmla="*/ 0 w 18"/>
              <a:gd name="T33" fmla="*/ 28 h 33"/>
              <a:gd name="T34" fmla="*/ 0 w 18"/>
              <a:gd name="T35" fmla="*/ 22 h 33"/>
              <a:gd name="T36" fmla="*/ 0 w 18"/>
              <a:gd name="T37" fmla="*/ 19 h 33"/>
              <a:gd name="T38" fmla="*/ 2 w 18"/>
              <a:gd name="T39" fmla="*/ 17 h 33"/>
              <a:gd name="T40" fmla="*/ 3 w 18"/>
              <a:gd name="T41" fmla="*/ 13 h 33"/>
              <a:gd name="T42" fmla="*/ 3 w 18"/>
              <a:gd name="T43" fmla="*/ 11 h 33"/>
              <a:gd name="T44" fmla="*/ 5 w 18"/>
              <a:gd name="T45" fmla="*/ 10 h 33"/>
              <a:gd name="T46" fmla="*/ 7 w 18"/>
              <a:gd name="T47" fmla="*/ 8 h 33"/>
              <a:gd name="T48" fmla="*/ 11 w 18"/>
              <a:gd name="T49" fmla="*/ 6 h 33"/>
              <a:gd name="T50" fmla="*/ 13 w 18"/>
              <a:gd name="T51" fmla="*/ 4 h 33"/>
              <a:gd name="T52" fmla="*/ 14 w 18"/>
              <a:gd name="T53" fmla="*/ 2 h 33"/>
              <a:gd name="T54" fmla="*/ 18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18" y="0"/>
                </a:moveTo>
                <a:lnTo>
                  <a:pt x="16" y="4"/>
                </a:lnTo>
                <a:lnTo>
                  <a:pt x="16" y="6"/>
                </a:lnTo>
                <a:lnTo>
                  <a:pt x="16" y="10"/>
                </a:lnTo>
                <a:lnTo>
                  <a:pt x="16" y="13"/>
                </a:lnTo>
                <a:lnTo>
                  <a:pt x="16" y="17"/>
                </a:lnTo>
                <a:lnTo>
                  <a:pt x="16" y="21"/>
                </a:lnTo>
                <a:lnTo>
                  <a:pt x="16" y="22"/>
                </a:lnTo>
                <a:lnTo>
                  <a:pt x="14" y="26"/>
                </a:lnTo>
                <a:lnTo>
                  <a:pt x="13" y="30"/>
                </a:lnTo>
                <a:lnTo>
                  <a:pt x="11" y="32"/>
                </a:lnTo>
                <a:lnTo>
                  <a:pt x="9" y="33"/>
                </a:lnTo>
                <a:lnTo>
                  <a:pt x="5" y="33"/>
                </a:lnTo>
                <a:lnTo>
                  <a:pt x="3" y="33"/>
                </a:lnTo>
                <a:lnTo>
                  <a:pt x="2" y="32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9"/>
                </a:lnTo>
                <a:lnTo>
                  <a:pt x="2" y="17"/>
                </a:lnTo>
                <a:lnTo>
                  <a:pt x="3" y="13"/>
                </a:lnTo>
                <a:lnTo>
                  <a:pt x="3" y="11"/>
                </a:lnTo>
                <a:lnTo>
                  <a:pt x="5" y="10"/>
                </a:lnTo>
                <a:lnTo>
                  <a:pt x="7" y="8"/>
                </a:lnTo>
                <a:lnTo>
                  <a:pt x="11" y="6"/>
                </a:lnTo>
                <a:lnTo>
                  <a:pt x="13" y="4"/>
                </a:lnTo>
                <a:lnTo>
                  <a:pt x="14" y="2"/>
                </a:lnTo>
                <a:lnTo>
                  <a:pt x="18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02" name="Freeform 358"/>
          <p:cNvSpPr>
            <a:spLocks/>
          </p:cNvSpPr>
          <p:nvPr/>
        </p:nvSpPr>
        <p:spPr bwMode="auto">
          <a:xfrm>
            <a:off x="8043863" y="3776663"/>
            <a:ext cx="12700" cy="25400"/>
          </a:xfrm>
          <a:custGeom>
            <a:avLst/>
            <a:gdLst>
              <a:gd name="T0" fmla="*/ 18 w 18"/>
              <a:gd name="T1" fmla="*/ 0 h 33"/>
              <a:gd name="T2" fmla="*/ 16 w 18"/>
              <a:gd name="T3" fmla="*/ 4 h 33"/>
              <a:gd name="T4" fmla="*/ 16 w 18"/>
              <a:gd name="T5" fmla="*/ 6 h 33"/>
              <a:gd name="T6" fmla="*/ 16 w 18"/>
              <a:gd name="T7" fmla="*/ 10 h 33"/>
              <a:gd name="T8" fmla="*/ 16 w 18"/>
              <a:gd name="T9" fmla="*/ 13 h 33"/>
              <a:gd name="T10" fmla="*/ 16 w 18"/>
              <a:gd name="T11" fmla="*/ 17 h 33"/>
              <a:gd name="T12" fmla="*/ 16 w 18"/>
              <a:gd name="T13" fmla="*/ 21 h 33"/>
              <a:gd name="T14" fmla="*/ 16 w 18"/>
              <a:gd name="T15" fmla="*/ 22 h 33"/>
              <a:gd name="T16" fmla="*/ 14 w 18"/>
              <a:gd name="T17" fmla="*/ 26 h 33"/>
              <a:gd name="T18" fmla="*/ 13 w 18"/>
              <a:gd name="T19" fmla="*/ 30 h 33"/>
              <a:gd name="T20" fmla="*/ 11 w 18"/>
              <a:gd name="T21" fmla="*/ 32 h 33"/>
              <a:gd name="T22" fmla="*/ 9 w 18"/>
              <a:gd name="T23" fmla="*/ 33 h 33"/>
              <a:gd name="T24" fmla="*/ 5 w 18"/>
              <a:gd name="T25" fmla="*/ 33 h 33"/>
              <a:gd name="T26" fmla="*/ 3 w 18"/>
              <a:gd name="T27" fmla="*/ 33 h 33"/>
              <a:gd name="T28" fmla="*/ 2 w 18"/>
              <a:gd name="T29" fmla="*/ 32 h 33"/>
              <a:gd name="T30" fmla="*/ 0 w 18"/>
              <a:gd name="T31" fmla="*/ 30 h 33"/>
              <a:gd name="T32" fmla="*/ 0 w 18"/>
              <a:gd name="T33" fmla="*/ 28 h 33"/>
              <a:gd name="T34" fmla="*/ 0 w 18"/>
              <a:gd name="T35" fmla="*/ 22 h 33"/>
              <a:gd name="T36" fmla="*/ 0 w 18"/>
              <a:gd name="T37" fmla="*/ 19 h 33"/>
              <a:gd name="T38" fmla="*/ 2 w 18"/>
              <a:gd name="T39" fmla="*/ 17 h 33"/>
              <a:gd name="T40" fmla="*/ 3 w 18"/>
              <a:gd name="T41" fmla="*/ 13 h 33"/>
              <a:gd name="T42" fmla="*/ 3 w 18"/>
              <a:gd name="T43" fmla="*/ 11 h 33"/>
              <a:gd name="T44" fmla="*/ 5 w 18"/>
              <a:gd name="T45" fmla="*/ 10 h 33"/>
              <a:gd name="T46" fmla="*/ 7 w 18"/>
              <a:gd name="T47" fmla="*/ 8 h 33"/>
              <a:gd name="T48" fmla="*/ 11 w 18"/>
              <a:gd name="T49" fmla="*/ 6 h 33"/>
              <a:gd name="T50" fmla="*/ 13 w 18"/>
              <a:gd name="T51" fmla="*/ 4 h 33"/>
              <a:gd name="T52" fmla="*/ 14 w 18"/>
              <a:gd name="T53" fmla="*/ 2 h 33"/>
              <a:gd name="T54" fmla="*/ 18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18" y="0"/>
                </a:moveTo>
                <a:lnTo>
                  <a:pt x="16" y="4"/>
                </a:lnTo>
                <a:lnTo>
                  <a:pt x="16" y="6"/>
                </a:lnTo>
                <a:lnTo>
                  <a:pt x="16" y="10"/>
                </a:lnTo>
                <a:lnTo>
                  <a:pt x="16" y="13"/>
                </a:lnTo>
                <a:lnTo>
                  <a:pt x="16" y="17"/>
                </a:lnTo>
                <a:lnTo>
                  <a:pt x="16" y="21"/>
                </a:lnTo>
                <a:lnTo>
                  <a:pt x="16" y="22"/>
                </a:lnTo>
                <a:lnTo>
                  <a:pt x="14" y="26"/>
                </a:lnTo>
                <a:lnTo>
                  <a:pt x="13" y="30"/>
                </a:lnTo>
                <a:lnTo>
                  <a:pt x="11" y="32"/>
                </a:lnTo>
                <a:lnTo>
                  <a:pt x="9" y="33"/>
                </a:lnTo>
                <a:lnTo>
                  <a:pt x="5" y="33"/>
                </a:lnTo>
                <a:lnTo>
                  <a:pt x="3" y="33"/>
                </a:lnTo>
                <a:lnTo>
                  <a:pt x="2" y="32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9"/>
                </a:lnTo>
                <a:lnTo>
                  <a:pt x="2" y="17"/>
                </a:lnTo>
                <a:lnTo>
                  <a:pt x="3" y="13"/>
                </a:lnTo>
                <a:lnTo>
                  <a:pt x="3" y="11"/>
                </a:lnTo>
                <a:lnTo>
                  <a:pt x="5" y="10"/>
                </a:lnTo>
                <a:lnTo>
                  <a:pt x="7" y="8"/>
                </a:lnTo>
                <a:lnTo>
                  <a:pt x="11" y="6"/>
                </a:lnTo>
                <a:lnTo>
                  <a:pt x="13" y="4"/>
                </a:lnTo>
                <a:lnTo>
                  <a:pt x="14" y="2"/>
                </a:lnTo>
                <a:lnTo>
                  <a:pt x="18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03" name="Freeform 359"/>
          <p:cNvSpPr>
            <a:spLocks/>
          </p:cNvSpPr>
          <p:nvPr/>
        </p:nvSpPr>
        <p:spPr bwMode="auto">
          <a:xfrm>
            <a:off x="8043863" y="3827463"/>
            <a:ext cx="6350" cy="31750"/>
          </a:xfrm>
          <a:custGeom>
            <a:avLst/>
            <a:gdLst>
              <a:gd name="T0" fmla="*/ 0 w 7"/>
              <a:gd name="T1" fmla="*/ 9 h 40"/>
              <a:gd name="T2" fmla="*/ 2 w 7"/>
              <a:gd name="T3" fmla="*/ 40 h 40"/>
              <a:gd name="T4" fmla="*/ 5 w 7"/>
              <a:gd name="T5" fmla="*/ 40 h 40"/>
              <a:gd name="T6" fmla="*/ 7 w 7"/>
              <a:gd name="T7" fmla="*/ 0 h 40"/>
              <a:gd name="T8" fmla="*/ 0 w 7"/>
              <a:gd name="T9" fmla="*/ 9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40">
                <a:moveTo>
                  <a:pt x="0" y="9"/>
                </a:moveTo>
                <a:lnTo>
                  <a:pt x="2" y="40"/>
                </a:lnTo>
                <a:lnTo>
                  <a:pt x="5" y="40"/>
                </a:lnTo>
                <a:lnTo>
                  <a:pt x="7" y="0"/>
                </a:lnTo>
                <a:lnTo>
                  <a:pt x="0" y="9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04" name="Freeform 360"/>
          <p:cNvSpPr>
            <a:spLocks/>
          </p:cNvSpPr>
          <p:nvPr/>
        </p:nvSpPr>
        <p:spPr bwMode="auto">
          <a:xfrm>
            <a:off x="8043863" y="3827463"/>
            <a:ext cx="6350" cy="31750"/>
          </a:xfrm>
          <a:custGeom>
            <a:avLst/>
            <a:gdLst>
              <a:gd name="T0" fmla="*/ 0 w 7"/>
              <a:gd name="T1" fmla="*/ 9 h 40"/>
              <a:gd name="T2" fmla="*/ 2 w 7"/>
              <a:gd name="T3" fmla="*/ 40 h 40"/>
              <a:gd name="T4" fmla="*/ 5 w 7"/>
              <a:gd name="T5" fmla="*/ 40 h 40"/>
              <a:gd name="T6" fmla="*/ 7 w 7"/>
              <a:gd name="T7" fmla="*/ 0 h 40"/>
              <a:gd name="T8" fmla="*/ 0 w 7"/>
              <a:gd name="T9" fmla="*/ 9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40">
                <a:moveTo>
                  <a:pt x="0" y="9"/>
                </a:moveTo>
                <a:lnTo>
                  <a:pt x="2" y="40"/>
                </a:lnTo>
                <a:lnTo>
                  <a:pt x="5" y="40"/>
                </a:lnTo>
                <a:lnTo>
                  <a:pt x="7" y="0"/>
                </a:lnTo>
                <a:lnTo>
                  <a:pt x="0" y="9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05" name="Freeform 361"/>
          <p:cNvSpPr>
            <a:spLocks/>
          </p:cNvSpPr>
          <p:nvPr/>
        </p:nvSpPr>
        <p:spPr bwMode="auto">
          <a:xfrm>
            <a:off x="8043863" y="3795713"/>
            <a:ext cx="12700" cy="25400"/>
          </a:xfrm>
          <a:custGeom>
            <a:avLst/>
            <a:gdLst>
              <a:gd name="T0" fmla="*/ 18 w 18"/>
              <a:gd name="T1" fmla="*/ 0 h 33"/>
              <a:gd name="T2" fmla="*/ 16 w 18"/>
              <a:gd name="T3" fmla="*/ 4 h 33"/>
              <a:gd name="T4" fmla="*/ 16 w 18"/>
              <a:gd name="T5" fmla="*/ 6 h 33"/>
              <a:gd name="T6" fmla="*/ 16 w 18"/>
              <a:gd name="T7" fmla="*/ 9 h 33"/>
              <a:gd name="T8" fmla="*/ 16 w 18"/>
              <a:gd name="T9" fmla="*/ 13 h 33"/>
              <a:gd name="T10" fmla="*/ 16 w 18"/>
              <a:gd name="T11" fmla="*/ 17 h 33"/>
              <a:gd name="T12" fmla="*/ 16 w 18"/>
              <a:gd name="T13" fmla="*/ 21 h 33"/>
              <a:gd name="T14" fmla="*/ 16 w 18"/>
              <a:gd name="T15" fmla="*/ 22 h 33"/>
              <a:gd name="T16" fmla="*/ 14 w 18"/>
              <a:gd name="T17" fmla="*/ 26 h 33"/>
              <a:gd name="T18" fmla="*/ 13 w 18"/>
              <a:gd name="T19" fmla="*/ 30 h 33"/>
              <a:gd name="T20" fmla="*/ 11 w 18"/>
              <a:gd name="T21" fmla="*/ 32 h 33"/>
              <a:gd name="T22" fmla="*/ 9 w 18"/>
              <a:gd name="T23" fmla="*/ 33 h 33"/>
              <a:gd name="T24" fmla="*/ 5 w 18"/>
              <a:gd name="T25" fmla="*/ 33 h 33"/>
              <a:gd name="T26" fmla="*/ 3 w 18"/>
              <a:gd name="T27" fmla="*/ 33 h 33"/>
              <a:gd name="T28" fmla="*/ 2 w 18"/>
              <a:gd name="T29" fmla="*/ 32 h 33"/>
              <a:gd name="T30" fmla="*/ 0 w 18"/>
              <a:gd name="T31" fmla="*/ 30 h 33"/>
              <a:gd name="T32" fmla="*/ 0 w 18"/>
              <a:gd name="T33" fmla="*/ 28 h 33"/>
              <a:gd name="T34" fmla="*/ 0 w 18"/>
              <a:gd name="T35" fmla="*/ 22 h 33"/>
              <a:gd name="T36" fmla="*/ 0 w 18"/>
              <a:gd name="T37" fmla="*/ 19 h 33"/>
              <a:gd name="T38" fmla="*/ 2 w 18"/>
              <a:gd name="T39" fmla="*/ 17 h 33"/>
              <a:gd name="T40" fmla="*/ 3 w 18"/>
              <a:gd name="T41" fmla="*/ 13 h 33"/>
              <a:gd name="T42" fmla="*/ 3 w 18"/>
              <a:gd name="T43" fmla="*/ 11 h 33"/>
              <a:gd name="T44" fmla="*/ 5 w 18"/>
              <a:gd name="T45" fmla="*/ 9 h 33"/>
              <a:gd name="T46" fmla="*/ 7 w 18"/>
              <a:gd name="T47" fmla="*/ 8 h 33"/>
              <a:gd name="T48" fmla="*/ 11 w 18"/>
              <a:gd name="T49" fmla="*/ 6 h 33"/>
              <a:gd name="T50" fmla="*/ 13 w 18"/>
              <a:gd name="T51" fmla="*/ 4 h 33"/>
              <a:gd name="T52" fmla="*/ 14 w 18"/>
              <a:gd name="T53" fmla="*/ 2 h 33"/>
              <a:gd name="T54" fmla="*/ 18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18" y="0"/>
                </a:moveTo>
                <a:lnTo>
                  <a:pt x="16" y="4"/>
                </a:lnTo>
                <a:lnTo>
                  <a:pt x="16" y="6"/>
                </a:lnTo>
                <a:lnTo>
                  <a:pt x="16" y="9"/>
                </a:lnTo>
                <a:lnTo>
                  <a:pt x="16" y="13"/>
                </a:lnTo>
                <a:lnTo>
                  <a:pt x="16" y="17"/>
                </a:lnTo>
                <a:lnTo>
                  <a:pt x="16" y="21"/>
                </a:lnTo>
                <a:lnTo>
                  <a:pt x="16" y="22"/>
                </a:lnTo>
                <a:lnTo>
                  <a:pt x="14" y="26"/>
                </a:lnTo>
                <a:lnTo>
                  <a:pt x="13" y="30"/>
                </a:lnTo>
                <a:lnTo>
                  <a:pt x="11" y="32"/>
                </a:lnTo>
                <a:lnTo>
                  <a:pt x="9" y="33"/>
                </a:lnTo>
                <a:lnTo>
                  <a:pt x="5" y="33"/>
                </a:lnTo>
                <a:lnTo>
                  <a:pt x="3" y="33"/>
                </a:lnTo>
                <a:lnTo>
                  <a:pt x="2" y="32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9"/>
                </a:lnTo>
                <a:lnTo>
                  <a:pt x="2" y="17"/>
                </a:lnTo>
                <a:lnTo>
                  <a:pt x="3" y="13"/>
                </a:lnTo>
                <a:lnTo>
                  <a:pt x="3" y="11"/>
                </a:lnTo>
                <a:lnTo>
                  <a:pt x="5" y="9"/>
                </a:lnTo>
                <a:lnTo>
                  <a:pt x="7" y="8"/>
                </a:lnTo>
                <a:lnTo>
                  <a:pt x="11" y="6"/>
                </a:lnTo>
                <a:lnTo>
                  <a:pt x="13" y="4"/>
                </a:lnTo>
                <a:lnTo>
                  <a:pt x="14" y="2"/>
                </a:lnTo>
                <a:lnTo>
                  <a:pt x="18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06" name="Freeform 362"/>
          <p:cNvSpPr>
            <a:spLocks/>
          </p:cNvSpPr>
          <p:nvPr/>
        </p:nvSpPr>
        <p:spPr bwMode="auto">
          <a:xfrm>
            <a:off x="8043863" y="3795713"/>
            <a:ext cx="12700" cy="25400"/>
          </a:xfrm>
          <a:custGeom>
            <a:avLst/>
            <a:gdLst>
              <a:gd name="T0" fmla="*/ 18 w 18"/>
              <a:gd name="T1" fmla="*/ 0 h 33"/>
              <a:gd name="T2" fmla="*/ 16 w 18"/>
              <a:gd name="T3" fmla="*/ 4 h 33"/>
              <a:gd name="T4" fmla="*/ 16 w 18"/>
              <a:gd name="T5" fmla="*/ 6 h 33"/>
              <a:gd name="T6" fmla="*/ 16 w 18"/>
              <a:gd name="T7" fmla="*/ 9 h 33"/>
              <a:gd name="T8" fmla="*/ 16 w 18"/>
              <a:gd name="T9" fmla="*/ 13 h 33"/>
              <a:gd name="T10" fmla="*/ 16 w 18"/>
              <a:gd name="T11" fmla="*/ 17 h 33"/>
              <a:gd name="T12" fmla="*/ 16 w 18"/>
              <a:gd name="T13" fmla="*/ 21 h 33"/>
              <a:gd name="T14" fmla="*/ 16 w 18"/>
              <a:gd name="T15" fmla="*/ 22 h 33"/>
              <a:gd name="T16" fmla="*/ 14 w 18"/>
              <a:gd name="T17" fmla="*/ 26 h 33"/>
              <a:gd name="T18" fmla="*/ 13 w 18"/>
              <a:gd name="T19" fmla="*/ 30 h 33"/>
              <a:gd name="T20" fmla="*/ 11 w 18"/>
              <a:gd name="T21" fmla="*/ 32 h 33"/>
              <a:gd name="T22" fmla="*/ 9 w 18"/>
              <a:gd name="T23" fmla="*/ 33 h 33"/>
              <a:gd name="T24" fmla="*/ 5 w 18"/>
              <a:gd name="T25" fmla="*/ 33 h 33"/>
              <a:gd name="T26" fmla="*/ 3 w 18"/>
              <a:gd name="T27" fmla="*/ 33 h 33"/>
              <a:gd name="T28" fmla="*/ 2 w 18"/>
              <a:gd name="T29" fmla="*/ 32 h 33"/>
              <a:gd name="T30" fmla="*/ 0 w 18"/>
              <a:gd name="T31" fmla="*/ 30 h 33"/>
              <a:gd name="T32" fmla="*/ 0 w 18"/>
              <a:gd name="T33" fmla="*/ 28 h 33"/>
              <a:gd name="T34" fmla="*/ 0 w 18"/>
              <a:gd name="T35" fmla="*/ 22 h 33"/>
              <a:gd name="T36" fmla="*/ 0 w 18"/>
              <a:gd name="T37" fmla="*/ 19 h 33"/>
              <a:gd name="T38" fmla="*/ 2 w 18"/>
              <a:gd name="T39" fmla="*/ 17 h 33"/>
              <a:gd name="T40" fmla="*/ 3 w 18"/>
              <a:gd name="T41" fmla="*/ 13 h 33"/>
              <a:gd name="T42" fmla="*/ 3 w 18"/>
              <a:gd name="T43" fmla="*/ 11 h 33"/>
              <a:gd name="T44" fmla="*/ 5 w 18"/>
              <a:gd name="T45" fmla="*/ 9 h 33"/>
              <a:gd name="T46" fmla="*/ 7 w 18"/>
              <a:gd name="T47" fmla="*/ 8 h 33"/>
              <a:gd name="T48" fmla="*/ 11 w 18"/>
              <a:gd name="T49" fmla="*/ 6 h 33"/>
              <a:gd name="T50" fmla="*/ 13 w 18"/>
              <a:gd name="T51" fmla="*/ 4 h 33"/>
              <a:gd name="T52" fmla="*/ 14 w 18"/>
              <a:gd name="T53" fmla="*/ 2 h 33"/>
              <a:gd name="T54" fmla="*/ 18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18" y="0"/>
                </a:moveTo>
                <a:lnTo>
                  <a:pt x="16" y="4"/>
                </a:lnTo>
                <a:lnTo>
                  <a:pt x="16" y="6"/>
                </a:lnTo>
                <a:lnTo>
                  <a:pt x="16" y="9"/>
                </a:lnTo>
                <a:lnTo>
                  <a:pt x="16" y="13"/>
                </a:lnTo>
                <a:lnTo>
                  <a:pt x="16" y="17"/>
                </a:lnTo>
                <a:lnTo>
                  <a:pt x="16" y="21"/>
                </a:lnTo>
                <a:lnTo>
                  <a:pt x="16" y="22"/>
                </a:lnTo>
                <a:lnTo>
                  <a:pt x="14" y="26"/>
                </a:lnTo>
                <a:lnTo>
                  <a:pt x="13" y="30"/>
                </a:lnTo>
                <a:lnTo>
                  <a:pt x="11" y="32"/>
                </a:lnTo>
                <a:lnTo>
                  <a:pt x="9" y="33"/>
                </a:lnTo>
                <a:lnTo>
                  <a:pt x="5" y="33"/>
                </a:lnTo>
                <a:lnTo>
                  <a:pt x="3" y="33"/>
                </a:lnTo>
                <a:lnTo>
                  <a:pt x="2" y="32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9"/>
                </a:lnTo>
                <a:lnTo>
                  <a:pt x="2" y="17"/>
                </a:lnTo>
                <a:lnTo>
                  <a:pt x="3" y="13"/>
                </a:lnTo>
                <a:lnTo>
                  <a:pt x="3" y="11"/>
                </a:lnTo>
                <a:lnTo>
                  <a:pt x="5" y="9"/>
                </a:lnTo>
                <a:lnTo>
                  <a:pt x="7" y="8"/>
                </a:lnTo>
                <a:lnTo>
                  <a:pt x="11" y="6"/>
                </a:lnTo>
                <a:lnTo>
                  <a:pt x="13" y="4"/>
                </a:lnTo>
                <a:lnTo>
                  <a:pt x="14" y="2"/>
                </a:lnTo>
                <a:lnTo>
                  <a:pt x="18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07" name="Freeform 363"/>
          <p:cNvSpPr>
            <a:spLocks/>
          </p:cNvSpPr>
          <p:nvPr/>
        </p:nvSpPr>
        <p:spPr bwMode="auto">
          <a:xfrm>
            <a:off x="8043863" y="3621088"/>
            <a:ext cx="9525" cy="20637"/>
          </a:xfrm>
          <a:custGeom>
            <a:avLst/>
            <a:gdLst>
              <a:gd name="T0" fmla="*/ 12 w 12"/>
              <a:gd name="T1" fmla="*/ 0 h 25"/>
              <a:gd name="T2" fmla="*/ 11 w 12"/>
              <a:gd name="T3" fmla="*/ 1 h 25"/>
              <a:gd name="T4" fmla="*/ 11 w 12"/>
              <a:gd name="T5" fmla="*/ 3 h 25"/>
              <a:gd name="T6" fmla="*/ 11 w 12"/>
              <a:gd name="T7" fmla="*/ 7 h 25"/>
              <a:gd name="T8" fmla="*/ 11 w 12"/>
              <a:gd name="T9" fmla="*/ 11 h 25"/>
              <a:gd name="T10" fmla="*/ 11 w 12"/>
              <a:gd name="T11" fmla="*/ 12 h 25"/>
              <a:gd name="T12" fmla="*/ 11 w 12"/>
              <a:gd name="T13" fmla="*/ 14 h 25"/>
              <a:gd name="T14" fmla="*/ 9 w 12"/>
              <a:gd name="T15" fmla="*/ 16 h 25"/>
              <a:gd name="T16" fmla="*/ 9 w 12"/>
              <a:gd name="T17" fmla="*/ 20 h 25"/>
              <a:gd name="T18" fmla="*/ 7 w 12"/>
              <a:gd name="T19" fmla="*/ 22 h 25"/>
              <a:gd name="T20" fmla="*/ 7 w 12"/>
              <a:gd name="T21" fmla="*/ 23 h 25"/>
              <a:gd name="T22" fmla="*/ 5 w 12"/>
              <a:gd name="T23" fmla="*/ 23 h 25"/>
              <a:gd name="T24" fmla="*/ 3 w 12"/>
              <a:gd name="T25" fmla="*/ 25 h 25"/>
              <a:gd name="T26" fmla="*/ 1 w 12"/>
              <a:gd name="T27" fmla="*/ 25 h 25"/>
              <a:gd name="T28" fmla="*/ 0 w 12"/>
              <a:gd name="T29" fmla="*/ 23 h 25"/>
              <a:gd name="T30" fmla="*/ 0 w 12"/>
              <a:gd name="T31" fmla="*/ 22 h 25"/>
              <a:gd name="T32" fmla="*/ 0 w 12"/>
              <a:gd name="T33" fmla="*/ 22 h 25"/>
              <a:gd name="T34" fmla="*/ 0 w 12"/>
              <a:gd name="T35" fmla="*/ 18 h 25"/>
              <a:gd name="T36" fmla="*/ 0 w 12"/>
              <a:gd name="T37" fmla="*/ 16 h 25"/>
              <a:gd name="T38" fmla="*/ 1 w 12"/>
              <a:gd name="T39" fmla="*/ 12 h 25"/>
              <a:gd name="T40" fmla="*/ 1 w 12"/>
              <a:gd name="T41" fmla="*/ 11 h 25"/>
              <a:gd name="T42" fmla="*/ 3 w 12"/>
              <a:gd name="T43" fmla="*/ 9 h 25"/>
              <a:gd name="T44" fmla="*/ 3 w 12"/>
              <a:gd name="T45" fmla="*/ 7 h 25"/>
              <a:gd name="T46" fmla="*/ 5 w 12"/>
              <a:gd name="T47" fmla="*/ 5 h 25"/>
              <a:gd name="T48" fmla="*/ 7 w 12"/>
              <a:gd name="T49" fmla="*/ 3 h 25"/>
              <a:gd name="T50" fmla="*/ 9 w 12"/>
              <a:gd name="T51" fmla="*/ 3 h 25"/>
              <a:gd name="T52" fmla="*/ 11 w 12"/>
              <a:gd name="T53" fmla="*/ 1 h 25"/>
              <a:gd name="T54" fmla="*/ 12 w 12"/>
              <a:gd name="T55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" h="25">
                <a:moveTo>
                  <a:pt x="12" y="0"/>
                </a:moveTo>
                <a:lnTo>
                  <a:pt x="11" y="1"/>
                </a:lnTo>
                <a:lnTo>
                  <a:pt x="11" y="3"/>
                </a:lnTo>
                <a:lnTo>
                  <a:pt x="11" y="7"/>
                </a:lnTo>
                <a:lnTo>
                  <a:pt x="11" y="11"/>
                </a:lnTo>
                <a:lnTo>
                  <a:pt x="11" y="12"/>
                </a:lnTo>
                <a:lnTo>
                  <a:pt x="11" y="14"/>
                </a:lnTo>
                <a:lnTo>
                  <a:pt x="9" y="16"/>
                </a:lnTo>
                <a:lnTo>
                  <a:pt x="9" y="20"/>
                </a:lnTo>
                <a:lnTo>
                  <a:pt x="7" y="22"/>
                </a:lnTo>
                <a:lnTo>
                  <a:pt x="7" y="23"/>
                </a:lnTo>
                <a:lnTo>
                  <a:pt x="5" y="23"/>
                </a:lnTo>
                <a:lnTo>
                  <a:pt x="3" y="25"/>
                </a:lnTo>
                <a:lnTo>
                  <a:pt x="1" y="25"/>
                </a:lnTo>
                <a:lnTo>
                  <a:pt x="0" y="23"/>
                </a:lnTo>
                <a:lnTo>
                  <a:pt x="0" y="22"/>
                </a:lnTo>
                <a:lnTo>
                  <a:pt x="0" y="22"/>
                </a:lnTo>
                <a:lnTo>
                  <a:pt x="0" y="18"/>
                </a:lnTo>
                <a:lnTo>
                  <a:pt x="0" y="16"/>
                </a:lnTo>
                <a:lnTo>
                  <a:pt x="1" y="12"/>
                </a:lnTo>
                <a:lnTo>
                  <a:pt x="1" y="11"/>
                </a:lnTo>
                <a:lnTo>
                  <a:pt x="3" y="9"/>
                </a:lnTo>
                <a:lnTo>
                  <a:pt x="3" y="7"/>
                </a:lnTo>
                <a:lnTo>
                  <a:pt x="5" y="5"/>
                </a:lnTo>
                <a:lnTo>
                  <a:pt x="7" y="3"/>
                </a:lnTo>
                <a:lnTo>
                  <a:pt x="9" y="3"/>
                </a:lnTo>
                <a:lnTo>
                  <a:pt x="11" y="1"/>
                </a:lnTo>
                <a:lnTo>
                  <a:pt x="12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08" name="Freeform 364"/>
          <p:cNvSpPr>
            <a:spLocks/>
          </p:cNvSpPr>
          <p:nvPr/>
        </p:nvSpPr>
        <p:spPr bwMode="auto">
          <a:xfrm>
            <a:off x="8043863" y="3621088"/>
            <a:ext cx="9525" cy="20637"/>
          </a:xfrm>
          <a:custGeom>
            <a:avLst/>
            <a:gdLst>
              <a:gd name="T0" fmla="*/ 12 w 12"/>
              <a:gd name="T1" fmla="*/ 0 h 25"/>
              <a:gd name="T2" fmla="*/ 11 w 12"/>
              <a:gd name="T3" fmla="*/ 1 h 25"/>
              <a:gd name="T4" fmla="*/ 11 w 12"/>
              <a:gd name="T5" fmla="*/ 3 h 25"/>
              <a:gd name="T6" fmla="*/ 11 w 12"/>
              <a:gd name="T7" fmla="*/ 7 h 25"/>
              <a:gd name="T8" fmla="*/ 11 w 12"/>
              <a:gd name="T9" fmla="*/ 11 h 25"/>
              <a:gd name="T10" fmla="*/ 11 w 12"/>
              <a:gd name="T11" fmla="*/ 12 h 25"/>
              <a:gd name="T12" fmla="*/ 11 w 12"/>
              <a:gd name="T13" fmla="*/ 14 h 25"/>
              <a:gd name="T14" fmla="*/ 9 w 12"/>
              <a:gd name="T15" fmla="*/ 16 h 25"/>
              <a:gd name="T16" fmla="*/ 9 w 12"/>
              <a:gd name="T17" fmla="*/ 20 h 25"/>
              <a:gd name="T18" fmla="*/ 7 w 12"/>
              <a:gd name="T19" fmla="*/ 22 h 25"/>
              <a:gd name="T20" fmla="*/ 7 w 12"/>
              <a:gd name="T21" fmla="*/ 23 h 25"/>
              <a:gd name="T22" fmla="*/ 5 w 12"/>
              <a:gd name="T23" fmla="*/ 23 h 25"/>
              <a:gd name="T24" fmla="*/ 3 w 12"/>
              <a:gd name="T25" fmla="*/ 25 h 25"/>
              <a:gd name="T26" fmla="*/ 1 w 12"/>
              <a:gd name="T27" fmla="*/ 25 h 25"/>
              <a:gd name="T28" fmla="*/ 0 w 12"/>
              <a:gd name="T29" fmla="*/ 23 h 25"/>
              <a:gd name="T30" fmla="*/ 0 w 12"/>
              <a:gd name="T31" fmla="*/ 22 h 25"/>
              <a:gd name="T32" fmla="*/ 0 w 12"/>
              <a:gd name="T33" fmla="*/ 22 h 25"/>
              <a:gd name="T34" fmla="*/ 0 w 12"/>
              <a:gd name="T35" fmla="*/ 18 h 25"/>
              <a:gd name="T36" fmla="*/ 0 w 12"/>
              <a:gd name="T37" fmla="*/ 16 h 25"/>
              <a:gd name="T38" fmla="*/ 1 w 12"/>
              <a:gd name="T39" fmla="*/ 12 h 25"/>
              <a:gd name="T40" fmla="*/ 1 w 12"/>
              <a:gd name="T41" fmla="*/ 11 h 25"/>
              <a:gd name="T42" fmla="*/ 3 w 12"/>
              <a:gd name="T43" fmla="*/ 9 h 25"/>
              <a:gd name="T44" fmla="*/ 3 w 12"/>
              <a:gd name="T45" fmla="*/ 7 h 25"/>
              <a:gd name="T46" fmla="*/ 5 w 12"/>
              <a:gd name="T47" fmla="*/ 5 h 25"/>
              <a:gd name="T48" fmla="*/ 7 w 12"/>
              <a:gd name="T49" fmla="*/ 3 h 25"/>
              <a:gd name="T50" fmla="*/ 9 w 12"/>
              <a:gd name="T51" fmla="*/ 3 h 25"/>
              <a:gd name="T52" fmla="*/ 11 w 12"/>
              <a:gd name="T53" fmla="*/ 1 h 25"/>
              <a:gd name="T54" fmla="*/ 12 w 12"/>
              <a:gd name="T55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" h="25">
                <a:moveTo>
                  <a:pt x="12" y="0"/>
                </a:moveTo>
                <a:lnTo>
                  <a:pt x="11" y="1"/>
                </a:lnTo>
                <a:lnTo>
                  <a:pt x="11" y="3"/>
                </a:lnTo>
                <a:lnTo>
                  <a:pt x="11" y="7"/>
                </a:lnTo>
                <a:lnTo>
                  <a:pt x="11" y="11"/>
                </a:lnTo>
                <a:lnTo>
                  <a:pt x="11" y="12"/>
                </a:lnTo>
                <a:lnTo>
                  <a:pt x="11" y="14"/>
                </a:lnTo>
                <a:lnTo>
                  <a:pt x="9" y="16"/>
                </a:lnTo>
                <a:lnTo>
                  <a:pt x="9" y="20"/>
                </a:lnTo>
                <a:lnTo>
                  <a:pt x="7" y="22"/>
                </a:lnTo>
                <a:lnTo>
                  <a:pt x="7" y="23"/>
                </a:lnTo>
                <a:lnTo>
                  <a:pt x="5" y="23"/>
                </a:lnTo>
                <a:lnTo>
                  <a:pt x="3" y="25"/>
                </a:lnTo>
                <a:lnTo>
                  <a:pt x="1" y="25"/>
                </a:lnTo>
                <a:lnTo>
                  <a:pt x="0" y="23"/>
                </a:lnTo>
                <a:lnTo>
                  <a:pt x="0" y="22"/>
                </a:lnTo>
                <a:lnTo>
                  <a:pt x="0" y="22"/>
                </a:lnTo>
                <a:lnTo>
                  <a:pt x="0" y="18"/>
                </a:lnTo>
                <a:lnTo>
                  <a:pt x="0" y="16"/>
                </a:lnTo>
                <a:lnTo>
                  <a:pt x="1" y="12"/>
                </a:lnTo>
                <a:lnTo>
                  <a:pt x="1" y="11"/>
                </a:lnTo>
                <a:lnTo>
                  <a:pt x="3" y="9"/>
                </a:lnTo>
                <a:lnTo>
                  <a:pt x="3" y="7"/>
                </a:lnTo>
                <a:lnTo>
                  <a:pt x="5" y="5"/>
                </a:lnTo>
                <a:lnTo>
                  <a:pt x="7" y="3"/>
                </a:lnTo>
                <a:lnTo>
                  <a:pt x="9" y="3"/>
                </a:lnTo>
                <a:lnTo>
                  <a:pt x="11" y="1"/>
                </a:lnTo>
                <a:lnTo>
                  <a:pt x="12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09" name="Freeform 365"/>
          <p:cNvSpPr>
            <a:spLocks/>
          </p:cNvSpPr>
          <p:nvPr/>
        </p:nvSpPr>
        <p:spPr bwMode="auto">
          <a:xfrm>
            <a:off x="8045450" y="3816350"/>
            <a:ext cx="12700" cy="17463"/>
          </a:xfrm>
          <a:custGeom>
            <a:avLst/>
            <a:gdLst>
              <a:gd name="T0" fmla="*/ 17 w 17"/>
              <a:gd name="T1" fmla="*/ 0 h 20"/>
              <a:gd name="T2" fmla="*/ 15 w 17"/>
              <a:gd name="T3" fmla="*/ 2 h 20"/>
              <a:gd name="T4" fmla="*/ 15 w 17"/>
              <a:gd name="T5" fmla="*/ 4 h 20"/>
              <a:gd name="T6" fmla="*/ 15 w 17"/>
              <a:gd name="T7" fmla="*/ 5 h 20"/>
              <a:gd name="T8" fmla="*/ 13 w 17"/>
              <a:gd name="T9" fmla="*/ 9 h 20"/>
              <a:gd name="T10" fmla="*/ 13 w 17"/>
              <a:gd name="T11" fmla="*/ 11 h 20"/>
              <a:gd name="T12" fmla="*/ 11 w 17"/>
              <a:gd name="T13" fmla="*/ 13 h 20"/>
              <a:gd name="T14" fmla="*/ 11 w 17"/>
              <a:gd name="T15" fmla="*/ 15 h 20"/>
              <a:gd name="T16" fmla="*/ 10 w 17"/>
              <a:gd name="T17" fmla="*/ 16 h 20"/>
              <a:gd name="T18" fmla="*/ 8 w 17"/>
              <a:gd name="T19" fmla="*/ 18 h 20"/>
              <a:gd name="T20" fmla="*/ 6 w 17"/>
              <a:gd name="T21" fmla="*/ 20 h 20"/>
              <a:gd name="T22" fmla="*/ 6 w 17"/>
              <a:gd name="T23" fmla="*/ 20 h 20"/>
              <a:gd name="T24" fmla="*/ 4 w 17"/>
              <a:gd name="T25" fmla="*/ 20 h 20"/>
              <a:gd name="T26" fmla="*/ 2 w 17"/>
              <a:gd name="T27" fmla="*/ 18 h 20"/>
              <a:gd name="T28" fmla="*/ 0 w 17"/>
              <a:gd name="T29" fmla="*/ 16 h 20"/>
              <a:gd name="T30" fmla="*/ 0 w 17"/>
              <a:gd name="T31" fmla="*/ 15 h 20"/>
              <a:gd name="T32" fmla="*/ 0 w 17"/>
              <a:gd name="T33" fmla="*/ 15 h 20"/>
              <a:gd name="T34" fmla="*/ 0 w 17"/>
              <a:gd name="T35" fmla="*/ 11 h 20"/>
              <a:gd name="T36" fmla="*/ 2 w 17"/>
              <a:gd name="T37" fmla="*/ 9 h 20"/>
              <a:gd name="T38" fmla="*/ 2 w 17"/>
              <a:gd name="T39" fmla="*/ 7 h 20"/>
              <a:gd name="T40" fmla="*/ 4 w 17"/>
              <a:gd name="T41" fmla="*/ 5 h 20"/>
              <a:gd name="T42" fmla="*/ 6 w 17"/>
              <a:gd name="T43" fmla="*/ 4 h 20"/>
              <a:gd name="T44" fmla="*/ 6 w 17"/>
              <a:gd name="T45" fmla="*/ 4 h 20"/>
              <a:gd name="T46" fmla="*/ 10 w 17"/>
              <a:gd name="T47" fmla="*/ 2 h 20"/>
              <a:gd name="T48" fmla="*/ 11 w 17"/>
              <a:gd name="T49" fmla="*/ 2 h 20"/>
              <a:gd name="T50" fmla="*/ 13 w 17"/>
              <a:gd name="T51" fmla="*/ 2 h 20"/>
              <a:gd name="T52" fmla="*/ 13 w 17"/>
              <a:gd name="T53" fmla="*/ 0 h 20"/>
              <a:gd name="T54" fmla="*/ 17 w 17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7" h="20">
                <a:moveTo>
                  <a:pt x="17" y="0"/>
                </a:moveTo>
                <a:lnTo>
                  <a:pt x="15" y="2"/>
                </a:lnTo>
                <a:lnTo>
                  <a:pt x="15" y="4"/>
                </a:lnTo>
                <a:lnTo>
                  <a:pt x="15" y="5"/>
                </a:lnTo>
                <a:lnTo>
                  <a:pt x="13" y="9"/>
                </a:lnTo>
                <a:lnTo>
                  <a:pt x="13" y="11"/>
                </a:lnTo>
                <a:lnTo>
                  <a:pt x="11" y="13"/>
                </a:lnTo>
                <a:lnTo>
                  <a:pt x="11" y="15"/>
                </a:lnTo>
                <a:lnTo>
                  <a:pt x="10" y="16"/>
                </a:lnTo>
                <a:lnTo>
                  <a:pt x="8" y="18"/>
                </a:lnTo>
                <a:lnTo>
                  <a:pt x="6" y="20"/>
                </a:lnTo>
                <a:lnTo>
                  <a:pt x="6" y="20"/>
                </a:lnTo>
                <a:lnTo>
                  <a:pt x="4" y="20"/>
                </a:lnTo>
                <a:lnTo>
                  <a:pt x="2" y="18"/>
                </a:lnTo>
                <a:lnTo>
                  <a:pt x="0" y="16"/>
                </a:lnTo>
                <a:lnTo>
                  <a:pt x="0" y="15"/>
                </a:lnTo>
                <a:lnTo>
                  <a:pt x="0" y="15"/>
                </a:lnTo>
                <a:lnTo>
                  <a:pt x="0" y="11"/>
                </a:lnTo>
                <a:lnTo>
                  <a:pt x="2" y="9"/>
                </a:lnTo>
                <a:lnTo>
                  <a:pt x="2" y="7"/>
                </a:lnTo>
                <a:lnTo>
                  <a:pt x="4" y="5"/>
                </a:lnTo>
                <a:lnTo>
                  <a:pt x="6" y="4"/>
                </a:lnTo>
                <a:lnTo>
                  <a:pt x="6" y="4"/>
                </a:lnTo>
                <a:lnTo>
                  <a:pt x="10" y="2"/>
                </a:lnTo>
                <a:lnTo>
                  <a:pt x="11" y="2"/>
                </a:lnTo>
                <a:lnTo>
                  <a:pt x="13" y="2"/>
                </a:lnTo>
                <a:lnTo>
                  <a:pt x="13" y="0"/>
                </a:lnTo>
                <a:lnTo>
                  <a:pt x="17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10" name="Freeform 366"/>
          <p:cNvSpPr>
            <a:spLocks/>
          </p:cNvSpPr>
          <p:nvPr/>
        </p:nvSpPr>
        <p:spPr bwMode="auto">
          <a:xfrm>
            <a:off x="8045450" y="3816350"/>
            <a:ext cx="12700" cy="17463"/>
          </a:xfrm>
          <a:custGeom>
            <a:avLst/>
            <a:gdLst>
              <a:gd name="T0" fmla="*/ 17 w 17"/>
              <a:gd name="T1" fmla="*/ 0 h 20"/>
              <a:gd name="T2" fmla="*/ 15 w 17"/>
              <a:gd name="T3" fmla="*/ 2 h 20"/>
              <a:gd name="T4" fmla="*/ 15 w 17"/>
              <a:gd name="T5" fmla="*/ 4 h 20"/>
              <a:gd name="T6" fmla="*/ 15 w 17"/>
              <a:gd name="T7" fmla="*/ 5 h 20"/>
              <a:gd name="T8" fmla="*/ 13 w 17"/>
              <a:gd name="T9" fmla="*/ 9 h 20"/>
              <a:gd name="T10" fmla="*/ 13 w 17"/>
              <a:gd name="T11" fmla="*/ 11 h 20"/>
              <a:gd name="T12" fmla="*/ 11 w 17"/>
              <a:gd name="T13" fmla="*/ 13 h 20"/>
              <a:gd name="T14" fmla="*/ 11 w 17"/>
              <a:gd name="T15" fmla="*/ 15 h 20"/>
              <a:gd name="T16" fmla="*/ 10 w 17"/>
              <a:gd name="T17" fmla="*/ 16 h 20"/>
              <a:gd name="T18" fmla="*/ 8 w 17"/>
              <a:gd name="T19" fmla="*/ 18 h 20"/>
              <a:gd name="T20" fmla="*/ 6 w 17"/>
              <a:gd name="T21" fmla="*/ 20 h 20"/>
              <a:gd name="T22" fmla="*/ 6 w 17"/>
              <a:gd name="T23" fmla="*/ 20 h 20"/>
              <a:gd name="T24" fmla="*/ 4 w 17"/>
              <a:gd name="T25" fmla="*/ 20 h 20"/>
              <a:gd name="T26" fmla="*/ 2 w 17"/>
              <a:gd name="T27" fmla="*/ 18 h 20"/>
              <a:gd name="T28" fmla="*/ 0 w 17"/>
              <a:gd name="T29" fmla="*/ 16 h 20"/>
              <a:gd name="T30" fmla="*/ 0 w 17"/>
              <a:gd name="T31" fmla="*/ 15 h 20"/>
              <a:gd name="T32" fmla="*/ 0 w 17"/>
              <a:gd name="T33" fmla="*/ 15 h 20"/>
              <a:gd name="T34" fmla="*/ 0 w 17"/>
              <a:gd name="T35" fmla="*/ 11 h 20"/>
              <a:gd name="T36" fmla="*/ 2 w 17"/>
              <a:gd name="T37" fmla="*/ 9 h 20"/>
              <a:gd name="T38" fmla="*/ 2 w 17"/>
              <a:gd name="T39" fmla="*/ 7 h 20"/>
              <a:gd name="T40" fmla="*/ 4 w 17"/>
              <a:gd name="T41" fmla="*/ 5 h 20"/>
              <a:gd name="T42" fmla="*/ 6 w 17"/>
              <a:gd name="T43" fmla="*/ 4 h 20"/>
              <a:gd name="T44" fmla="*/ 6 w 17"/>
              <a:gd name="T45" fmla="*/ 4 h 20"/>
              <a:gd name="T46" fmla="*/ 10 w 17"/>
              <a:gd name="T47" fmla="*/ 2 h 20"/>
              <a:gd name="T48" fmla="*/ 11 w 17"/>
              <a:gd name="T49" fmla="*/ 2 h 20"/>
              <a:gd name="T50" fmla="*/ 13 w 17"/>
              <a:gd name="T51" fmla="*/ 2 h 20"/>
              <a:gd name="T52" fmla="*/ 13 w 17"/>
              <a:gd name="T53" fmla="*/ 0 h 20"/>
              <a:gd name="T54" fmla="*/ 17 w 17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7" h="20">
                <a:moveTo>
                  <a:pt x="17" y="0"/>
                </a:moveTo>
                <a:lnTo>
                  <a:pt x="15" y="2"/>
                </a:lnTo>
                <a:lnTo>
                  <a:pt x="15" y="4"/>
                </a:lnTo>
                <a:lnTo>
                  <a:pt x="15" y="5"/>
                </a:lnTo>
                <a:lnTo>
                  <a:pt x="13" y="9"/>
                </a:lnTo>
                <a:lnTo>
                  <a:pt x="13" y="11"/>
                </a:lnTo>
                <a:lnTo>
                  <a:pt x="11" y="13"/>
                </a:lnTo>
                <a:lnTo>
                  <a:pt x="11" y="15"/>
                </a:lnTo>
                <a:lnTo>
                  <a:pt x="10" y="16"/>
                </a:lnTo>
                <a:lnTo>
                  <a:pt x="8" y="18"/>
                </a:lnTo>
                <a:lnTo>
                  <a:pt x="6" y="20"/>
                </a:lnTo>
                <a:lnTo>
                  <a:pt x="6" y="20"/>
                </a:lnTo>
                <a:lnTo>
                  <a:pt x="4" y="20"/>
                </a:lnTo>
                <a:lnTo>
                  <a:pt x="2" y="18"/>
                </a:lnTo>
                <a:lnTo>
                  <a:pt x="0" y="16"/>
                </a:lnTo>
                <a:lnTo>
                  <a:pt x="0" y="15"/>
                </a:lnTo>
                <a:lnTo>
                  <a:pt x="0" y="15"/>
                </a:lnTo>
                <a:lnTo>
                  <a:pt x="0" y="11"/>
                </a:lnTo>
                <a:lnTo>
                  <a:pt x="2" y="9"/>
                </a:lnTo>
                <a:lnTo>
                  <a:pt x="2" y="7"/>
                </a:lnTo>
                <a:lnTo>
                  <a:pt x="4" y="5"/>
                </a:lnTo>
                <a:lnTo>
                  <a:pt x="6" y="4"/>
                </a:lnTo>
                <a:lnTo>
                  <a:pt x="6" y="4"/>
                </a:lnTo>
                <a:lnTo>
                  <a:pt x="10" y="2"/>
                </a:lnTo>
                <a:lnTo>
                  <a:pt x="11" y="2"/>
                </a:lnTo>
                <a:lnTo>
                  <a:pt x="13" y="2"/>
                </a:lnTo>
                <a:lnTo>
                  <a:pt x="13" y="0"/>
                </a:lnTo>
                <a:lnTo>
                  <a:pt x="17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11" name="Freeform 367"/>
          <p:cNvSpPr>
            <a:spLocks/>
          </p:cNvSpPr>
          <p:nvPr/>
        </p:nvSpPr>
        <p:spPr bwMode="auto">
          <a:xfrm>
            <a:off x="8031163" y="3830638"/>
            <a:ext cx="19050" cy="9525"/>
          </a:xfrm>
          <a:custGeom>
            <a:avLst/>
            <a:gdLst>
              <a:gd name="T0" fmla="*/ 0 w 20"/>
              <a:gd name="T1" fmla="*/ 0 h 13"/>
              <a:gd name="T2" fmla="*/ 2 w 20"/>
              <a:gd name="T3" fmla="*/ 2 h 13"/>
              <a:gd name="T4" fmla="*/ 2 w 20"/>
              <a:gd name="T5" fmla="*/ 2 h 13"/>
              <a:gd name="T6" fmla="*/ 3 w 20"/>
              <a:gd name="T7" fmla="*/ 4 h 13"/>
              <a:gd name="T8" fmla="*/ 5 w 20"/>
              <a:gd name="T9" fmla="*/ 6 h 13"/>
              <a:gd name="T10" fmla="*/ 7 w 20"/>
              <a:gd name="T11" fmla="*/ 8 h 13"/>
              <a:gd name="T12" fmla="*/ 9 w 20"/>
              <a:gd name="T13" fmla="*/ 10 h 13"/>
              <a:gd name="T14" fmla="*/ 11 w 20"/>
              <a:gd name="T15" fmla="*/ 10 h 13"/>
              <a:gd name="T16" fmla="*/ 11 w 20"/>
              <a:gd name="T17" fmla="*/ 11 h 13"/>
              <a:gd name="T18" fmla="*/ 15 w 20"/>
              <a:gd name="T19" fmla="*/ 11 h 13"/>
              <a:gd name="T20" fmla="*/ 15 w 20"/>
              <a:gd name="T21" fmla="*/ 13 h 13"/>
              <a:gd name="T22" fmla="*/ 16 w 20"/>
              <a:gd name="T23" fmla="*/ 13 h 13"/>
              <a:gd name="T24" fmla="*/ 18 w 20"/>
              <a:gd name="T25" fmla="*/ 11 h 13"/>
              <a:gd name="T26" fmla="*/ 18 w 20"/>
              <a:gd name="T27" fmla="*/ 11 h 13"/>
              <a:gd name="T28" fmla="*/ 20 w 20"/>
              <a:gd name="T29" fmla="*/ 10 h 13"/>
              <a:gd name="T30" fmla="*/ 20 w 20"/>
              <a:gd name="T31" fmla="*/ 8 h 13"/>
              <a:gd name="T32" fmla="*/ 18 w 20"/>
              <a:gd name="T33" fmla="*/ 8 h 13"/>
              <a:gd name="T34" fmla="*/ 16 w 20"/>
              <a:gd name="T35" fmla="*/ 4 h 13"/>
              <a:gd name="T36" fmla="*/ 16 w 20"/>
              <a:gd name="T37" fmla="*/ 4 h 13"/>
              <a:gd name="T38" fmla="*/ 15 w 20"/>
              <a:gd name="T39" fmla="*/ 2 h 13"/>
              <a:gd name="T40" fmla="*/ 13 w 20"/>
              <a:gd name="T41" fmla="*/ 2 h 13"/>
              <a:gd name="T42" fmla="*/ 11 w 20"/>
              <a:gd name="T43" fmla="*/ 0 h 13"/>
              <a:gd name="T44" fmla="*/ 9 w 20"/>
              <a:gd name="T45" fmla="*/ 0 h 13"/>
              <a:gd name="T46" fmla="*/ 7 w 20"/>
              <a:gd name="T47" fmla="*/ 0 h 13"/>
              <a:gd name="T48" fmla="*/ 5 w 20"/>
              <a:gd name="T49" fmla="*/ 0 h 13"/>
              <a:gd name="T50" fmla="*/ 3 w 20"/>
              <a:gd name="T51" fmla="*/ 0 h 13"/>
              <a:gd name="T52" fmla="*/ 2 w 20"/>
              <a:gd name="T53" fmla="*/ 0 h 13"/>
              <a:gd name="T54" fmla="*/ 0 w 20"/>
              <a:gd name="T5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13">
                <a:moveTo>
                  <a:pt x="0" y="0"/>
                </a:moveTo>
                <a:lnTo>
                  <a:pt x="2" y="2"/>
                </a:lnTo>
                <a:lnTo>
                  <a:pt x="2" y="2"/>
                </a:lnTo>
                <a:lnTo>
                  <a:pt x="3" y="4"/>
                </a:lnTo>
                <a:lnTo>
                  <a:pt x="5" y="6"/>
                </a:lnTo>
                <a:lnTo>
                  <a:pt x="7" y="8"/>
                </a:lnTo>
                <a:lnTo>
                  <a:pt x="9" y="10"/>
                </a:lnTo>
                <a:lnTo>
                  <a:pt x="11" y="10"/>
                </a:lnTo>
                <a:lnTo>
                  <a:pt x="11" y="11"/>
                </a:lnTo>
                <a:lnTo>
                  <a:pt x="15" y="11"/>
                </a:lnTo>
                <a:lnTo>
                  <a:pt x="15" y="13"/>
                </a:lnTo>
                <a:lnTo>
                  <a:pt x="16" y="13"/>
                </a:lnTo>
                <a:lnTo>
                  <a:pt x="18" y="11"/>
                </a:lnTo>
                <a:lnTo>
                  <a:pt x="18" y="11"/>
                </a:lnTo>
                <a:lnTo>
                  <a:pt x="20" y="10"/>
                </a:lnTo>
                <a:lnTo>
                  <a:pt x="20" y="8"/>
                </a:lnTo>
                <a:lnTo>
                  <a:pt x="18" y="8"/>
                </a:lnTo>
                <a:lnTo>
                  <a:pt x="16" y="4"/>
                </a:lnTo>
                <a:lnTo>
                  <a:pt x="16" y="4"/>
                </a:lnTo>
                <a:lnTo>
                  <a:pt x="15" y="2"/>
                </a:lnTo>
                <a:lnTo>
                  <a:pt x="13" y="2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3" y="0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12" name="Freeform 368"/>
          <p:cNvSpPr>
            <a:spLocks/>
          </p:cNvSpPr>
          <p:nvPr/>
        </p:nvSpPr>
        <p:spPr bwMode="auto">
          <a:xfrm>
            <a:off x="8031163" y="3830638"/>
            <a:ext cx="19050" cy="9525"/>
          </a:xfrm>
          <a:custGeom>
            <a:avLst/>
            <a:gdLst>
              <a:gd name="T0" fmla="*/ 0 w 20"/>
              <a:gd name="T1" fmla="*/ 0 h 13"/>
              <a:gd name="T2" fmla="*/ 2 w 20"/>
              <a:gd name="T3" fmla="*/ 2 h 13"/>
              <a:gd name="T4" fmla="*/ 2 w 20"/>
              <a:gd name="T5" fmla="*/ 2 h 13"/>
              <a:gd name="T6" fmla="*/ 3 w 20"/>
              <a:gd name="T7" fmla="*/ 4 h 13"/>
              <a:gd name="T8" fmla="*/ 5 w 20"/>
              <a:gd name="T9" fmla="*/ 6 h 13"/>
              <a:gd name="T10" fmla="*/ 7 w 20"/>
              <a:gd name="T11" fmla="*/ 8 h 13"/>
              <a:gd name="T12" fmla="*/ 9 w 20"/>
              <a:gd name="T13" fmla="*/ 10 h 13"/>
              <a:gd name="T14" fmla="*/ 11 w 20"/>
              <a:gd name="T15" fmla="*/ 10 h 13"/>
              <a:gd name="T16" fmla="*/ 11 w 20"/>
              <a:gd name="T17" fmla="*/ 11 h 13"/>
              <a:gd name="T18" fmla="*/ 15 w 20"/>
              <a:gd name="T19" fmla="*/ 11 h 13"/>
              <a:gd name="T20" fmla="*/ 15 w 20"/>
              <a:gd name="T21" fmla="*/ 13 h 13"/>
              <a:gd name="T22" fmla="*/ 16 w 20"/>
              <a:gd name="T23" fmla="*/ 13 h 13"/>
              <a:gd name="T24" fmla="*/ 18 w 20"/>
              <a:gd name="T25" fmla="*/ 11 h 13"/>
              <a:gd name="T26" fmla="*/ 18 w 20"/>
              <a:gd name="T27" fmla="*/ 11 h 13"/>
              <a:gd name="T28" fmla="*/ 20 w 20"/>
              <a:gd name="T29" fmla="*/ 10 h 13"/>
              <a:gd name="T30" fmla="*/ 20 w 20"/>
              <a:gd name="T31" fmla="*/ 8 h 13"/>
              <a:gd name="T32" fmla="*/ 18 w 20"/>
              <a:gd name="T33" fmla="*/ 8 h 13"/>
              <a:gd name="T34" fmla="*/ 16 w 20"/>
              <a:gd name="T35" fmla="*/ 4 h 13"/>
              <a:gd name="T36" fmla="*/ 16 w 20"/>
              <a:gd name="T37" fmla="*/ 4 h 13"/>
              <a:gd name="T38" fmla="*/ 15 w 20"/>
              <a:gd name="T39" fmla="*/ 2 h 13"/>
              <a:gd name="T40" fmla="*/ 13 w 20"/>
              <a:gd name="T41" fmla="*/ 2 h 13"/>
              <a:gd name="T42" fmla="*/ 11 w 20"/>
              <a:gd name="T43" fmla="*/ 0 h 13"/>
              <a:gd name="T44" fmla="*/ 9 w 20"/>
              <a:gd name="T45" fmla="*/ 0 h 13"/>
              <a:gd name="T46" fmla="*/ 7 w 20"/>
              <a:gd name="T47" fmla="*/ 0 h 13"/>
              <a:gd name="T48" fmla="*/ 5 w 20"/>
              <a:gd name="T49" fmla="*/ 0 h 13"/>
              <a:gd name="T50" fmla="*/ 3 w 20"/>
              <a:gd name="T51" fmla="*/ 0 h 13"/>
              <a:gd name="T52" fmla="*/ 2 w 20"/>
              <a:gd name="T53" fmla="*/ 0 h 13"/>
              <a:gd name="T54" fmla="*/ 0 w 20"/>
              <a:gd name="T5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13">
                <a:moveTo>
                  <a:pt x="0" y="0"/>
                </a:moveTo>
                <a:lnTo>
                  <a:pt x="2" y="2"/>
                </a:lnTo>
                <a:lnTo>
                  <a:pt x="2" y="2"/>
                </a:lnTo>
                <a:lnTo>
                  <a:pt x="3" y="4"/>
                </a:lnTo>
                <a:lnTo>
                  <a:pt x="5" y="6"/>
                </a:lnTo>
                <a:lnTo>
                  <a:pt x="7" y="8"/>
                </a:lnTo>
                <a:lnTo>
                  <a:pt x="9" y="10"/>
                </a:lnTo>
                <a:lnTo>
                  <a:pt x="11" y="10"/>
                </a:lnTo>
                <a:lnTo>
                  <a:pt x="11" y="11"/>
                </a:lnTo>
                <a:lnTo>
                  <a:pt x="15" y="11"/>
                </a:lnTo>
                <a:lnTo>
                  <a:pt x="15" y="13"/>
                </a:lnTo>
                <a:lnTo>
                  <a:pt x="16" y="13"/>
                </a:lnTo>
                <a:lnTo>
                  <a:pt x="18" y="11"/>
                </a:lnTo>
                <a:lnTo>
                  <a:pt x="18" y="11"/>
                </a:lnTo>
                <a:lnTo>
                  <a:pt x="20" y="10"/>
                </a:lnTo>
                <a:lnTo>
                  <a:pt x="20" y="8"/>
                </a:lnTo>
                <a:lnTo>
                  <a:pt x="18" y="8"/>
                </a:lnTo>
                <a:lnTo>
                  <a:pt x="16" y="4"/>
                </a:lnTo>
                <a:lnTo>
                  <a:pt x="16" y="4"/>
                </a:lnTo>
                <a:lnTo>
                  <a:pt x="15" y="2"/>
                </a:lnTo>
                <a:lnTo>
                  <a:pt x="13" y="2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3" y="0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13" name="Freeform 369"/>
          <p:cNvSpPr>
            <a:spLocks/>
          </p:cNvSpPr>
          <p:nvPr/>
        </p:nvSpPr>
        <p:spPr bwMode="auto">
          <a:xfrm>
            <a:off x="8043863" y="3721100"/>
            <a:ext cx="9525" cy="15875"/>
          </a:xfrm>
          <a:custGeom>
            <a:avLst/>
            <a:gdLst>
              <a:gd name="T0" fmla="*/ 12 w 12"/>
              <a:gd name="T1" fmla="*/ 0 h 20"/>
              <a:gd name="T2" fmla="*/ 11 w 12"/>
              <a:gd name="T3" fmla="*/ 1 h 20"/>
              <a:gd name="T4" fmla="*/ 11 w 12"/>
              <a:gd name="T5" fmla="*/ 3 h 20"/>
              <a:gd name="T6" fmla="*/ 12 w 12"/>
              <a:gd name="T7" fmla="*/ 5 h 20"/>
              <a:gd name="T8" fmla="*/ 11 w 12"/>
              <a:gd name="T9" fmla="*/ 9 h 20"/>
              <a:gd name="T10" fmla="*/ 11 w 12"/>
              <a:gd name="T11" fmla="*/ 9 h 20"/>
              <a:gd name="T12" fmla="*/ 11 w 12"/>
              <a:gd name="T13" fmla="*/ 12 h 20"/>
              <a:gd name="T14" fmla="*/ 11 w 12"/>
              <a:gd name="T15" fmla="*/ 14 h 20"/>
              <a:gd name="T16" fmla="*/ 11 w 12"/>
              <a:gd name="T17" fmla="*/ 16 h 20"/>
              <a:gd name="T18" fmla="*/ 9 w 12"/>
              <a:gd name="T19" fmla="*/ 16 h 20"/>
              <a:gd name="T20" fmla="*/ 7 w 12"/>
              <a:gd name="T21" fmla="*/ 18 h 20"/>
              <a:gd name="T22" fmla="*/ 7 w 12"/>
              <a:gd name="T23" fmla="*/ 20 h 20"/>
              <a:gd name="T24" fmla="*/ 5 w 12"/>
              <a:gd name="T25" fmla="*/ 20 h 20"/>
              <a:gd name="T26" fmla="*/ 3 w 12"/>
              <a:gd name="T27" fmla="*/ 20 h 20"/>
              <a:gd name="T28" fmla="*/ 1 w 12"/>
              <a:gd name="T29" fmla="*/ 18 h 20"/>
              <a:gd name="T30" fmla="*/ 0 w 12"/>
              <a:gd name="T31" fmla="*/ 16 h 20"/>
              <a:gd name="T32" fmla="*/ 0 w 12"/>
              <a:gd name="T33" fmla="*/ 16 h 20"/>
              <a:gd name="T34" fmla="*/ 0 w 12"/>
              <a:gd name="T35" fmla="*/ 12 h 20"/>
              <a:gd name="T36" fmla="*/ 0 w 12"/>
              <a:gd name="T37" fmla="*/ 11 h 20"/>
              <a:gd name="T38" fmla="*/ 0 w 12"/>
              <a:gd name="T39" fmla="*/ 9 h 20"/>
              <a:gd name="T40" fmla="*/ 1 w 12"/>
              <a:gd name="T41" fmla="*/ 7 h 20"/>
              <a:gd name="T42" fmla="*/ 1 w 12"/>
              <a:gd name="T43" fmla="*/ 5 h 20"/>
              <a:gd name="T44" fmla="*/ 3 w 12"/>
              <a:gd name="T45" fmla="*/ 5 h 20"/>
              <a:gd name="T46" fmla="*/ 5 w 12"/>
              <a:gd name="T47" fmla="*/ 3 h 20"/>
              <a:gd name="T48" fmla="*/ 7 w 12"/>
              <a:gd name="T49" fmla="*/ 3 h 20"/>
              <a:gd name="T50" fmla="*/ 9 w 12"/>
              <a:gd name="T51" fmla="*/ 1 h 20"/>
              <a:gd name="T52" fmla="*/ 11 w 12"/>
              <a:gd name="T53" fmla="*/ 1 h 20"/>
              <a:gd name="T54" fmla="*/ 12 w 12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" h="20">
                <a:moveTo>
                  <a:pt x="12" y="0"/>
                </a:moveTo>
                <a:lnTo>
                  <a:pt x="11" y="1"/>
                </a:lnTo>
                <a:lnTo>
                  <a:pt x="11" y="3"/>
                </a:lnTo>
                <a:lnTo>
                  <a:pt x="12" y="5"/>
                </a:lnTo>
                <a:lnTo>
                  <a:pt x="11" y="9"/>
                </a:lnTo>
                <a:lnTo>
                  <a:pt x="11" y="9"/>
                </a:lnTo>
                <a:lnTo>
                  <a:pt x="11" y="12"/>
                </a:lnTo>
                <a:lnTo>
                  <a:pt x="11" y="14"/>
                </a:lnTo>
                <a:lnTo>
                  <a:pt x="11" y="16"/>
                </a:lnTo>
                <a:lnTo>
                  <a:pt x="9" y="16"/>
                </a:lnTo>
                <a:lnTo>
                  <a:pt x="7" y="18"/>
                </a:lnTo>
                <a:lnTo>
                  <a:pt x="7" y="20"/>
                </a:lnTo>
                <a:lnTo>
                  <a:pt x="5" y="20"/>
                </a:lnTo>
                <a:lnTo>
                  <a:pt x="3" y="20"/>
                </a:lnTo>
                <a:lnTo>
                  <a:pt x="1" y="18"/>
                </a:lnTo>
                <a:lnTo>
                  <a:pt x="0" y="16"/>
                </a:lnTo>
                <a:lnTo>
                  <a:pt x="0" y="16"/>
                </a:lnTo>
                <a:lnTo>
                  <a:pt x="0" y="12"/>
                </a:lnTo>
                <a:lnTo>
                  <a:pt x="0" y="11"/>
                </a:lnTo>
                <a:lnTo>
                  <a:pt x="0" y="9"/>
                </a:lnTo>
                <a:lnTo>
                  <a:pt x="1" y="7"/>
                </a:lnTo>
                <a:lnTo>
                  <a:pt x="1" y="5"/>
                </a:lnTo>
                <a:lnTo>
                  <a:pt x="3" y="5"/>
                </a:lnTo>
                <a:lnTo>
                  <a:pt x="5" y="3"/>
                </a:lnTo>
                <a:lnTo>
                  <a:pt x="7" y="3"/>
                </a:lnTo>
                <a:lnTo>
                  <a:pt x="9" y="1"/>
                </a:lnTo>
                <a:lnTo>
                  <a:pt x="11" y="1"/>
                </a:lnTo>
                <a:lnTo>
                  <a:pt x="12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14" name="Freeform 370"/>
          <p:cNvSpPr>
            <a:spLocks/>
          </p:cNvSpPr>
          <p:nvPr/>
        </p:nvSpPr>
        <p:spPr bwMode="auto">
          <a:xfrm>
            <a:off x="8043863" y="3700463"/>
            <a:ext cx="9525" cy="17462"/>
          </a:xfrm>
          <a:custGeom>
            <a:avLst/>
            <a:gdLst>
              <a:gd name="T0" fmla="*/ 12 w 12"/>
              <a:gd name="T1" fmla="*/ 0 h 22"/>
              <a:gd name="T2" fmla="*/ 11 w 12"/>
              <a:gd name="T3" fmla="*/ 2 h 22"/>
              <a:gd name="T4" fmla="*/ 11 w 12"/>
              <a:gd name="T5" fmla="*/ 3 h 22"/>
              <a:gd name="T6" fmla="*/ 11 w 12"/>
              <a:gd name="T7" fmla="*/ 7 h 22"/>
              <a:gd name="T8" fmla="*/ 11 w 12"/>
              <a:gd name="T9" fmla="*/ 9 h 22"/>
              <a:gd name="T10" fmla="*/ 11 w 12"/>
              <a:gd name="T11" fmla="*/ 11 h 22"/>
              <a:gd name="T12" fmla="*/ 11 w 12"/>
              <a:gd name="T13" fmla="*/ 13 h 22"/>
              <a:gd name="T14" fmla="*/ 11 w 12"/>
              <a:gd name="T15" fmla="*/ 14 h 22"/>
              <a:gd name="T16" fmla="*/ 11 w 12"/>
              <a:gd name="T17" fmla="*/ 16 h 22"/>
              <a:gd name="T18" fmla="*/ 9 w 12"/>
              <a:gd name="T19" fmla="*/ 18 h 22"/>
              <a:gd name="T20" fmla="*/ 7 w 12"/>
              <a:gd name="T21" fmla="*/ 20 h 22"/>
              <a:gd name="T22" fmla="*/ 7 w 12"/>
              <a:gd name="T23" fmla="*/ 22 h 22"/>
              <a:gd name="T24" fmla="*/ 5 w 12"/>
              <a:gd name="T25" fmla="*/ 22 h 22"/>
              <a:gd name="T26" fmla="*/ 3 w 12"/>
              <a:gd name="T27" fmla="*/ 22 h 22"/>
              <a:gd name="T28" fmla="*/ 1 w 12"/>
              <a:gd name="T29" fmla="*/ 20 h 22"/>
              <a:gd name="T30" fmla="*/ 0 w 12"/>
              <a:gd name="T31" fmla="*/ 18 h 22"/>
              <a:gd name="T32" fmla="*/ 0 w 12"/>
              <a:gd name="T33" fmla="*/ 16 h 22"/>
              <a:gd name="T34" fmla="*/ 0 w 12"/>
              <a:gd name="T35" fmla="*/ 14 h 22"/>
              <a:gd name="T36" fmla="*/ 0 w 12"/>
              <a:gd name="T37" fmla="*/ 13 h 22"/>
              <a:gd name="T38" fmla="*/ 0 w 12"/>
              <a:gd name="T39" fmla="*/ 11 h 22"/>
              <a:gd name="T40" fmla="*/ 1 w 12"/>
              <a:gd name="T41" fmla="*/ 9 h 22"/>
              <a:gd name="T42" fmla="*/ 1 w 12"/>
              <a:gd name="T43" fmla="*/ 7 h 22"/>
              <a:gd name="T44" fmla="*/ 3 w 12"/>
              <a:gd name="T45" fmla="*/ 5 h 22"/>
              <a:gd name="T46" fmla="*/ 5 w 12"/>
              <a:gd name="T47" fmla="*/ 3 h 22"/>
              <a:gd name="T48" fmla="*/ 7 w 12"/>
              <a:gd name="T49" fmla="*/ 3 h 22"/>
              <a:gd name="T50" fmla="*/ 9 w 12"/>
              <a:gd name="T51" fmla="*/ 2 h 22"/>
              <a:gd name="T52" fmla="*/ 11 w 12"/>
              <a:gd name="T53" fmla="*/ 2 h 22"/>
              <a:gd name="T54" fmla="*/ 12 w 12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" h="22">
                <a:moveTo>
                  <a:pt x="12" y="0"/>
                </a:moveTo>
                <a:lnTo>
                  <a:pt x="11" y="2"/>
                </a:lnTo>
                <a:lnTo>
                  <a:pt x="11" y="3"/>
                </a:lnTo>
                <a:lnTo>
                  <a:pt x="11" y="7"/>
                </a:lnTo>
                <a:lnTo>
                  <a:pt x="11" y="9"/>
                </a:lnTo>
                <a:lnTo>
                  <a:pt x="11" y="11"/>
                </a:lnTo>
                <a:lnTo>
                  <a:pt x="11" y="13"/>
                </a:lnTo>
                <a:lnTo>
                  <a:pt x="11" y="14"/>
                </a:lnTo>
                <a:lnTo>
                  <a:pt x="11" y="16"/>
                </a:lnTo>
                <a:lnTo>
                  <a:pt x="9" y="18"/>
                </a:lnTo>
                <a:lnTo>
                  <a:pt x="7" y="20"/>
                </a:lnTo>
                <a:lnTo>
                  <a:pt x="7" y="22"/>
                </a:lnTo>
                <a:lnTo>
                  <a:pt x="5" y="22"/>
                </a:lnTo>
                <a:lnTo>
                  <a:pt x="3" y="22"/>
                </a:lnTo>
                <a:lnTo>
                  <a:pt x="1" y="20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0" y="13"/>
                </a:lnTo>
                <a:lnTo>
                  <a:pt x="0" y="11"/>
                </a:lnTo>
                <a:lnTo>
                  <a:pt x="1" y="9"/>
                </a:lnTo>
                <a:lnTo>
                  <a:pt x="1" y="7"/>
                </a:lnTo>
                <a:lnTo>
                  <a:pt x="3" y="5"/>
                </a:lnTo>
                <a:lnTo>
                  <a:pt x="5" y="3"/>
                </a:lnTo>
                <a:lnTo>
                  <a:pt x="7" y="3"/>
                </a:lnTo>
                <a:lnTo>
                  <a:pt x="9" y="2"/>
                </a:lnTo>
                <a:lnTo>
                  <a:pt x="11" y="2"/>
                </a:lnTo>
                <a:lnTo>
                  <a:pt x="12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15" name="Freeform 371"/>
          <p:cNvSpPr>
            <a:spLocks/>
          </p:cNvSpPr>
          <p:nvPr/>
        </p:nvSpPr>
        <p:spPr bwMode="auto">
          <a:xfrm>
            <a:off x="8043863" y="3679825"/>
            <a:ext cx="9525" cy="17463"/>
          </a:xfrm>
          <a:custGeom>
            <a:avLst/>
            <a:gdLst>
              <a:gd name="T0" fmla="*/ 12 w 12"/>
              <a:gd name="T1" fmla="*/ 0 h 22"/>
              <a:gd name="T2" fmla="*/ 11 w 12"/>
              <a:gd name="T3" fmla="*/ 2 h 22"/>
              <a:gd name="T4" fmla="*/ 11 w 12"/>
              <a:gd name="T5" fmla="*/ 4 h 22"/>
              <a:gd name="T6" fmla="*/ 11 w 12"/>
              <a:gd name="T7" fmla="*/ 7 h 22"/>
              <a:gd name="T8" fmla="*/ 11 w 12"/>
              <a:gd name="T9" fmla="*/ 9 h 22"/>
              <a:gd name="T10" fmla="*/ 11 w 12"/>
              <a:gd name="T11" fmla="*/ 11 h 22"/>
              <a:gd name="T12" fmla="*/ 11 w 12"/>
              <a:gd name="T13" fmla="*/ 13 h 22"/>
              <a:gd name="T14" fmla="*/ 11 w 12"/>
              <a:gd name="T15" fmla="*/ 15 h 22"/>
              <a:gd name="T16" fmla="*/ 11 w 12"/>
              <a:gd name="T17" fmla="*/ 17 h 22"/>
              <a:gd name="T18" fmla="*/ 9 w 12"/>
              <a:gd name="T19" fmla="*/ 18 h 22"/>
              <a:gd name="T20" fmla="*/ 7 w 12"/>
              <a:gd name="T21" fmla="*/ 20 h 22"/>
              <a:gd name="T22" fmla="*/ 7 w 12"/>
              <a:gd name="T23" fmla="*/ 22 h 22"/>
              <a:gd name="T24" fmla="*/ 5 w 12"/>
              <a:gd name="T25" fmla="*/ 22 h 22"/>
              <a:gd name="T26" fmla="*/ 3 w 12"/>
              <a:gd name="T27" fmla="*/ 22 h 22"/>
              <a:gd name="T28" fmla="*/ 1 w 12"/>
              <a:gd name="T29" fmla="*/ 20 h 22"/>
              <a:gd name="T30" fmla="*/ 0 w 12"/>
              <a:gd name="T31" fmla="*/ 18 h 22"/>
              <a:gd name="T32" fmla="*/ 0 w 12"/>
              <a:gd name="T33" fmla="*/ 17 h 22"/>
              <a:gd name="T34" fmla="*/ 0 w 12"/>
              <a:gd name="T35" fmla="*/ 15 h 22"/>
              <a:gd name="T36" fmla="*/ 0 w 12"/>
              <a:gd name="T37" fmla="*/ 13 h 22"/>
              <a:gd name="T38" fmla="*/ 0 w 12"/>
              <a:gd name="T39" fmla="*/ 11 h 22"/>
              <a:gd name="T40" fmla="*/ 1 w 12"/>
              <a:gd name="T41" fmla="*/ 9 h 22"/>
              <a:gd name="T42" fmla="*/ 1 w 12"/>
              <a:gd name="T43" fmla="*/ 7 h 22"/>
              <a:gd name="T44" fmla="*/ 3 w 12"/>
              <a:gd name="T45" fmla="*/ 6 h 22"/>
              <a:gd name="T46" fmla="*/ 5 w 12"/>
              <a:gd name="T47" fmla="*/ 4 h 22"/>
              <a:gd name="T48" fmla="*/ 7 w 12"/>
              <a:gd name="T49" fmla="*/ 4 h 22"/>
              <a:gd name="T50" fmla="*/ 9 w 12"/>
              <a:gd name="T51" fmla="*/ 2 h 22"/>
              <a:gd name="T52" fmla="*/ 11 w 12"/>
              <a:gd name="T53" fmla="*/ 2 h 22"/>
              <a:gd name="T54" fmla="*/ 12 w 12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" h="22">
                <a:moveTo>
                  <a:pt x="12" y="0"/>
                </a:moveTo>
                <a:lnTo>
                  <a:pt x="11" y="2"/>
                </a:lnTo>
                <a:lnTo>
                  <a:pt x="11" y="4"/>
                </a:lnTo>
                <a:lnTo>
                  <a:pt x="11" y="7"/>
                </a:lnTo>
                <a:lnTo>
                  <a:pt x="11" y="9"/>
                </a:lnTo>
                <a:lnTo>
                  <a:pt x="11" y="11"/>
                </a:lnTo>
                <a:lnTo>
                  <a:pt x="11" y="13"/>
                </a:lnTo>
                <a:lnTo>
                  <a:pt x="11" y="15"/>
                </a:lnTo>
                <a:lnTo>
                  <a:pt x="11" y="17"/>
                </a:lnTo>
                <a:lnTo>
                  <a:pt x="9" y="18"/>
                </a:lnTo>
                <a:lnTo>
                  <a:pt x="7" y="20"/>
                </a:lnTo>
                <a:lnTo>
                  <a:pt x="7" y="22"/>
                </a:lnTo>
                <a:lnTo>
                  <a:pt x="5" y="22"/>
                </a:lnTo>
                <a:lnTo>
                  <a:pt x="3" y="22"/>
                </a:lnTo>
                <a:lnTo>
                  <a:pt x="1" y="20"/>
                </a:lnTo>
                <a:lnTo>
                  <a:pt x="0" y="18"/>
                </a:lnTo>
                <a:lnTo>
                  <a:pt x="0" y="17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1" y="9"/>
                </a:lnTo>
                <a:lnTo>
                  <a:pt x="1" y="7"/>
                </a:lnTo>
                <a:lnTo>
                  <a:pt x="3" y="6"/>
                </a:lnTo>
                <a:lnTo>
                  <a:pt x="5" y="4"/>
                </a:lnTo>
                <a:lnTo>
                  <a:pt x="7" y="4"/>
                </a:lnTo>
                <a:lnTo>
                  <a:pt x="9" y="2"/>
                </a:lnTo>
                <a:lnTo>
                  <a:pt x="11" y="2"/>
                </a:lnTo>
                <a:lnTo>
                  <a:pt x="12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16" name="Freeform 372"/>
          <p:cNvSpPr>
            <a:spLocks/>
          </p:cNvSpPr>
          <p:nvPr/>
        </p:nvSpPr>
        <p:spPr bwMode="auto">
          <a:xfrm>
            <a:off x="8043863" y="3630613"/>
            <a:ext cx="6350" cy="9525"/>
          </a:xfrm>
          <a:custGeom>
            <a:avLst/>
            <a:gdLst>
              <a:gd name="T0" fmla="*/ 9 w 9"/>
              <a:gd name="T1" fmla="*/ 0 h 12"/>
              <a:gd name="T2" fmla="*/ 7 w 9"/>
              <a:gd name="T3" fmla="*/ 0 h 12"/>
              <a:gd name="T4" fmla="*/ 7 w 9"/>
              <a:gd name="T5" fmla="*/ 1 h 12"/>
              <a:gd name="T6" fmla="*/ 9 w 9"/>
              <a:gd name="T7" fmla="*/ 3 h 12"/>
              <a:gd name="T8" fmla="*/ 9 w 9"/>
              <a:gd name="T9" fmla="*/ 5 h 12"/>
              <a:gd name="T10" fmla="*/ 9 w 9"/>
              <a:gd name="T11" fmla="*/ 5 h 12"/>
              <a:gd name="T12" fmla="*/ 7 w 9"/>
              <a:gd name="T13" fmla="*/ 7 h 12"/>
              <a:gd name="T14" fmla="*/ 7 w 9"/>
              <a:gd name="T15" fmla="*/ 9 h 12"/>
              <a:gd name="T16" fmla="*/ 7 w 9"/>
              <a:gd name="T17" fmla="*/ 9 h 12"/>
              <a:gd name="T18" fmla="*/ 7 w 9"/>
              <a:gd name="T19" fmla="*/ 11 h 12"/>
              <a:gd name="T20" fmla="*/ 5 w 9"/>
              <a:gd name="T21" fmla="*/ 11 h 12"/>
              <a:gd name="T22" fmla="*/ 5 w 9"/>
              <a:gd name="T23" fmla="*/ 12 h 12"/>
              <a:gd name="T24" fmla="*/ 3 w 9"/>
              <a:gd name="T25" fmla="*/ 12 h 12"/>
              <a:gd name="T26" fmla="*/ 1 w 9"/>
              <a:gd name="T27" fmla="*/ 12 h 12"/>
              <a:gd name="T28" fmla="*/ 1 w 9"/>
              <a:gd name="T29" fmla="*/ 11 h 12"/>
              <a:gd name="T30" fmla="*/ 0 w 9"/>
              <a:gd name="T31" fmla="*/ 11 h 12"/>
              <a:gd name="T32" fmla="*/ 0 w 9"/>
              <a:gd name="T33" fmla="*/ 9 h 12"/>
              <a:gd name="T34" fmla="*/ 0 w 9"/>
              <a:gd name="T35" fmla="*/ 7 h 12"/>
              <a:gd name="T36" fmla="*/ 0 w 9"/>
              <a:gd name="T37" fmla="*/ 7 h 12"/>
              <a:gd name="T38" fmla="*/ 0 w 9"/>
              <a:gd name="T39" fmla="*/ 5 h 12"/>
              <a:gd name="T40" fmla="*/ 1 w 9"/>
              <a:gd name="T41" fmla="*/ 3 h 12"/>
              <a:gd name="T42" fmla="*/ 1 w 9"/>
              <a:gd name="T43" fmla="*/ 3 h 12"/>
              <a:gd name="T44" fmla="*/ 1 w 9"/>
              <a:gd name="T45" fmla="*/ 3 h 12"/>
              <a:gd name="T46" fmla="*/ 3 w 9"/>
              <a:gd name="T47" fmla="*/ 1 h 12"/>
              <a:gd name="T48" fmla="*/ 5 w 9"/>
              <a:gd name="T49" fmla="*/ 1 h 12"/>
              <a:gd name="T50" fmla="*/ 5 w 9"/>
              <a:gd name="T51" fmla="*/ 1 h 12"/>
              <a:gd name="T52" fmla="*/ 7 w 9"/>
              <a:gd name="T53" fmla="*/ 0 h 12"/>
              <a:gd name="T54" fmla="*/ 9 w 9"/>
              <a:gd name="T5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12">
                <a:moveTo>
                  <a:pt x="9" y="0"/>
                </a:moveTo>
                <a:lnTo>
                  <a:pt x="7" y="0"/>
                </a:lnTo>
                <a:lnTo>
                  <a:pt x="7" y="1"/>
                </a:lnTo>
                <a:lnTo>
                  <a:pt x="9" y="3"/>
                </a:lnTo>
                <a:lnTo>
                  <a:pt x="9" y="5"/>
                </a:lnTo>
                <a:lnTo>
                  <a:pt x="9" y="5"/>
                </a:lnTo>
                <a:lnTo>
                  <a:pt x="7" y="7"/>
                </a:lnTo>
                <a:lnTo>
                  <a:pt x="7" y="9"/>
                </a:lnTo>
                <a:lnTo>
                  <a:pt x="7" y="9"/>
                </a:lnTo>
                <a:lnTo>
                  <a:pt x="7" y="11"/>
                </a:lnTo>
                <a:lnTo>
                  <a:pt x="5" y="11"/>
                </a:lnTo>
                <a:lnTo>
                  <a:pt x="5" y="12"/>
                </a:lnTo>
                <a:lnTo>
                  <a:pt x="3" y="12"/>
                </a:lnTo>
                <a:lnTo>
                  <a:pt x="1" y="12"/>
                </a:lnTo>
                <a:lnTo>
                  <a:pt x="1" y="11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3" y="1"/>
                </a:lnTo>
                <a:lnTo>
                  <a:pt x="5" y="1"/>
                </a:lnTo>
                <a:lnTo>
                  <a:pt x="5" y="1"/>
                </a:lnTo>
                <a:lnTo>
                  <a:pt x="7" y="0"/>
                </a:lnTo>
                <a:lnTo>
                  <a:pt x="9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17" name="Freeform 373"/>
          <p:cNvSpPr>
            <a:spLocks/>
          </p:cNvSpPr>
          <p:nvPr/>
        </p:nvSpPr>
        <p:spPr bwMode="auto">
          <a:xfrm>
            <a:off x="8043863" y="3740150"/>
            <a:ext cx="9525" cy="17463"/>
          </a:xfrm>
          <a:custGeom>
            <a:avLst/>
            <a:gdLst>
              <a:gd name="T0" fmla="*/ 12 w 12"/>
              <a:gd name="T1" fmla="*/ 0 h 22"/>
              <a:gd name="T2" fmla="*/ 11 w 12"/>
              <a:gd name="T3" fmla="*/ 2 h 22"/>
              <a:gd name="T4" fmla="*/ 11 w 12"/>
              <a:gd name="T5" fmla="*/ 4 h 22"/>
              <a:gd name="T6" fmla="*/ 11 w 12"/>
              <a:gd name="T7" fmla="*/ 8 h 22"/>
              <a:gd name="T8" fmla="*/ 11 w 12"/>
              <a:gd name="T9" fmla="*/ 10 h 22"/>
              <a:gd name="T10" fmla="*/ 11 w 12"/>
              <a:gd name="T11" fmla="*/ 11 h 22"/>
              <a:gd name="T12" fmla="*/ 11 w 12"/>
              <a:gd name="T13" fmla="*/ 13 h 22"/>
              <a:gd name="T14" fmla="*/ 11 w 12"/>
              <a:gd name="T15" fmla="*/ 15 h 22"/>
              <a:gd name="T16" fmla="*/ 11 w 12"/>
              <a:gd name="T17" fmla="*/ 17 h 22"/>
              <a:gd name="T18" fmla="*/ 9 w 12"/>
              <a:gd name="T19" fmla="*/ 19 h 22"/>
              <a:gd name="T20" fmla="*/ 7 w 12"/>
              <a:gd name="T21" fmla="*/ 21 h 22"/>
              <a:gd name="T22" fmla="*/ 7 w 12"/>
              <a:gd name="T23" fmla="*/ 22 h 22"/>
              <a:gd name="T24" fmla="*/ 5 w 12"/>
              <a:gd name="T25" fmla="*/ 22 h 22"/>
              <a:gd name="T26" fmla="*/ 3 w 12"/>
              <a:gd name="T27" fmla="*/ 22 h 22"/>
              <a:gd name="T28" fmla="*/ 1 w 12"/>
              <a:gd name="T29" fmla="*/ 21 h 22"/>
              <a:gd name="T30" fmla="*/ 0 w 12"/>
              <a:gd name="T31" fmla="*/ 19 h 22"/>
              <a:gd name="T32" fmla="*/ 0 w 12"/>
              <a:gd name="T33" fmla="*/ 17 h 22"/>
              <a:gd name="T34" fmla="*/ 0 w 12"/>
              <a:gd name="T35" fmla="*/ 15 h 22"/>
              <a:gd name="T36" fmla="*/ 0 w 12"/>
              <a:gd name="T37" fmla="*/ 13 h 22"/>
              <a:gd name="T38" fmla="*/ 0 w 12"/>
              <a:gd name="T39" fmla="*/ 11 h 22"/>
              <a:gd name="T40" fmla="*/ 1 w 12"/>
              <a:gd name="T41" fmla="*/ 10 h 22"/>
              <a:gd name="T42" fmla="*/ 1 w 12"/>
              <a:gd name="T43" fmla="*/ 8 h 22"/>
              <a:gd name="T44" fmla="*/ 3 w 12"/>
              <a:gd name="T45" fmla="*/ 6 h 22"/>
              <a:gd name="T46" fmla="*/ 5 w 12"/>
              <a:gd name="T47" fmla="*/ 4 h 22"/>
              <a:gd name="T48" fmla="*/ 7 w 12"/>
              <a:gd name="T49" fmla="*/ 4 h 22"/>
              <a:gd name="T50" fmla="*/ 9 w 12"/>
              <a:gd name="T51" fmla="*/ 2 h 22"/>
              <a:gd name="T52" fmla="*/ 11 w 12"/>
              <a:gd name="T53" fmla="*/ 2 h 22"/>
              <a:gd name="T54" fmla="*/ 12 w 12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" h="22">
                <a:moveTo>
                  <a:pt x="12" y="0"/>
                </a:moveTo>
                <a:lnTo>
                  <a:pt x="11" y="2"/>
                </a:lnTo>
                <a:lnTo>
                  <a:pt x="11" y="4"/>
                </a:lnTo>
                <a:lnTo>
                  <a:pt x="11" y="8"/>
                </a:lnTo>
                <a:lnTo>
                  <a:pt x="11" y="10"/>
                </a:lnTo>
                <a:lnTo>
                  <a:pt x="11" y="11"/>
                </a:lnTo>
                <a:lnTo>
                  <a:pt x="11" y="13"/>
                </a:lnTo>
                <a:lnTo>
                  <a:pt x="11" y="15"/>
                </a:lnTo>
                <a:lnTo>
                  <a:pt x="11" y="17"/>
                </a:lnTo>
                <a:lnTo>
                  <a:pt x="9" y="19"/>
                </a:lnTo>
                <a:lnTo>
                  <a:pt x="7" y="21"/>
                </a:lnTo>
                <a:lnTo>
                  <a:pt x="7" y="22"/>
                </a:lnTo>
                <a:lnTo>
                  <a:pt x="5" y="22"/>
                </a:lnTo>
                <a:lnTo>
                  <a:pt x="3" y="22"/>
                </a:lnTo>
                <a:lnTo>
                  <a:pt x="1" y="21"/>
                </a:lnTo>
                <a:lnTo>
                  <a:pt x="0" y="19"/>
                </a:lnTo>
                <a:lnTo>
                  <a:pt x="0" y="17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1" y="10"/>
                </a:lnTo>
                <a:lnTo>
                  <a:pt x="1" y="8"/>
                </a:lnTo>
                <a:lnTo>
                  <a:pt x="3" y="6"/>
                </a:lnTo>
                <a:lnTo>
                  <a:pt x="5" y="4"/>
                </a:lnTo>
                <a:lnTo>
                  <a:pt x="7" y="4"/>
                </a:lnTo>
                <a:lnTo>
                  <a:pt x="9" y="2"/>
                </a:lnTo>
                <a:lnTo>
                  <a:pt x="11" y="2"/>
                </a:lnTo>
                <a:lnTo>
                  <a:pt x="12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18" name="Freeform 374"/>
          <p:cNvSpPr>
            <a:spLocks/>
          </p:cNvSpPr>
          <p:nvPr/>
        </p:nvSpPr>
        <p:spPr bwMode="auto">
          <a:xfrm>
            <a:off x="8043863" y="3760788"/>
            <a:ext cx="9525" cy="17462"/>
          </a:xfrm>
          <a:custGeom>
            <a:avLst/>
            <a:gdLst>
              <a:gd name="T0" fmla="*/ 12 w 12"/>
              <a:gd name="T1" fmla="*/ 0 h 22"/>
              <a:gd name="T2" fmla="*/ 11 w 12"/>
              <a:gd name="T3" fmla="*/ 2 h 22"/>
              <a:gd name="T4" fmla="*/ 11 w 12"/>
              <a:gd name="T5" fmla="*/ 4 h 22"/>
              <a:gd name="T6" fmla="*/ 11 w 12"/>
              <a:gd name="T7" fmla="*/ 8 h 22"/>
              <a:gd name="T8" fmla="*/ 11 w 12"/>
              <a:gd name="T9" fmla="*/ 9 h 22"/>
              <a:gd name="T10" fmla="*/ 11 w 12"/>
              <a:gd name="T11" fmla="*/ 11 h 22"/>
              <a:gd name="T12" fmla="*/ 11 w 12"/>
              <a:gd name="T13" fmla="*/ 13 h 22"/>
              <a:gd name="T14" fmla="*/ 11 w 12"/>
              <a:gd name="T15" fmla="*/ 15 h 22"/>
              <a:gd name="T16" fmla="*/ 11 w 12"/>
              <a:gd name="T17" fmla="*/ 17 h 22"/>
              <a:gd name="T18" fmla="*/ 9 w 12"/>
              <a:gd name="T19" fmla="*/ 19 h 22"/>
              <a:gd name="T20" fmla="*/ 7 w 12"/>
              <a:gd name="T21" fmla="*/ 20 h 22"/>
              <a:gd name="T22" fmla="*/ 7 w 12"/>
              <a:gd name="T23" fmla="*/ 22 h 22"/>
              <a:gd name="T24" fmla="*/ 5 w 12"/>
              <a:gd name="T25" fmla="*/ 22 h 22"/>
              <a:gd name="T26" fmla="*/ 3 w 12"/>
              <a:gd name="T27" fmla="*/ 22 h 22"/>
              <a:gd name="T28" fmla="*/ 1 w 12"/>
              <a:gd name="T29" fmla="*/ 20 h 22"/>
              <a:gd name="T30" fmla="*/ 0 w 12"/>
              <a:gd name="T31" fmla="*/ 19 h 22"/>
              <a:gd name="T32" fmla="*/ 0 w 12"/>
              <a:gd name="T33" fmla="*/ 17 h 22"/>
              <a:gd name="T34" fmla="*/ 0 w 12"/>
              <a:gd name="T35" fmla="*/ 15 h 22"/>
              <a:gd name="T36" fmla="*/ 0 w 12"/>
              <a:gd name="T37" fmla="*/ 13 h 22"/>
              <a:gd name="T38" fmla="*/ 0 w 12"/>
              <a:gd name="T39" fmla="*/ 11 h 22"/>
              <a:gd name="T40" fmla="*/ 1 w 12"/>
              <a:gd name="T41" fmla="*/ 9 h 22"/>
              <a:gd name="T42" fmla="*/ 1 w 12"/>
              <a:gd name="T43" fmla="*/ 8 h 22"/>
              <a:gd name="T44" fmla="*/ 3 w 12"/>
              <a:gd name="T45" fmla="*/ 6 h 22"/>
              <a:gd name="T46" fmla="*/ 5 w 12"/>
              <a:gd name="T47" fmla="*/ 4 h 22"/>
              <a:gd name="T48" fmla="*/ 7 w 12"/>
              <a:gd name="T49" fmla="*/ 4 h 22"/>
              <a:gd name="T50" fmla="*/ 9 w 12"/>
              <a:gd name="T51" fmla="*/ 2 h 22"/>
              <a:gd name="T52" fmla="*/ 11 w 12"/>
              <a:gd name="T53" fmla="*/ 2 h 22"/>
              <a:gd name="T54" fmla="*/ 12 w 12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" h="22">
                <a:moveTo>
                  <a:pt x="12" y="0"/>
                </a:moveTo>
                <a:lnTo>
                  <a:pt x="11" y="2"/>
                </a:lnTo>
                <a:lnTo>
                  <a:pt x="11" y="4"/>
                </a:lnTo>
                <a:lnTo>
                  <a:pt x="11" y="8"/>
                </a:lnTo>
                <a:lnTo>
                  <a:pt x="11" y="9"/>
                </a:lnTo>
                <a:lnTo>
                  <a:pt x="11" y="11"/>
                </a:lnTo>
                <a:lnTo>
                  <a:pt x="11" y="13"/>
                </a:lnTo>
                <a:lnTo>
                  <a:pt x="11" y="15"/>
                </a:lnTo>
                <a:lnTo>
                  <a:pt x="11" y="17"/>
                </a:lnTo>
                <a:lnTo>
                  <a:pt x="9" y="19"/>
                </a:lnTo>
                <a:lnTo>
                  <a:pt x="7" y="20"/>
                </a:lnTo>
                <a:lnTo>
                  <a:pt x="7" y="22"/>
                </a:lnTo>
                <a:lnTo>
                  <a:pt x="5" y="22"/>
                </a:lnTo>
                <a:lnTo>
                  <a:pt x="3" y="22"/>
                </a:lnTo>
                <a:lnTo>
                  <a:pt x="1" y="20"/>
                </a:lnTo>
                <a:lnTo>
                  <a:pt x="0" y="19"/>
                </a:lnTo>
                <a:lnTo>
                  <a:pt x="0" y="17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1" y="9"/>
                </a:lnTo>
                <a:lnTo>
                  <a:pt x="1" y="8"/>
                </a:lnTo>
                <a:lnTo>
                  <a:pt x="3" y="6"/>
                </a:lnTo>
                <a:lnTo>
                  <a:pt x="5" y="4"/>
                </a:lnTo>
                <a:lnTo>
                  <a:pt x="7" y="4"/>
                </a:lnTo>
                <a:lnTo>
                  <a:pt x="9" y="2"/>
                </a:lnTo>
                <a:lnTo>
                  <a:pt x="11" y="2"/>
                </a:lnTo>
                <a:lnTo>
                  <a:pt x="12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19" name="Freeform 375"/>
          <p:cNvSpPr>
            <a:spLocks/>
          </p:cNvSpPr>
          <p:nvPr/>
        </p:nvSpPr>
        <p:spPr bwMode="auto">
          <a:xfrm>
            <a:off x="8043863" y="3783013"/>
            <a:ext cx="7937" cy="17462"/>
          </a:xfrm>
          <a:custGeom>
            <a:avLst/>
            <a:gdLst>
              <a:gd name="T0" fmla="*/ 13 w 13"/>
              <a:gd name="T1" fmla="*/ 0 h 22"/>
              <a:gd name="T2" fmla="*/ 11 w 13"/>
              <a:gd name="T3" fmla="*/ 1 h 22"/>
              <a:gd name="T4" fmla="*/ 11 w 13"/>
              <a:gd name="T5" fmla="*/ 3 h 22"/>
              <a:gd name="T6" fmla="*/ 11 w 13"/>
              <a:gd name="T7" fmla="*/ 7 h 22"/>
              <a:gd name="T8" fmla="*/ 11 w 13"/>
              <a:gd name="T9" fmla="*/ 9 h 22"/>
              <a:gd name="T10" fmla="*/ 11 w 13"/>
              <a:gd name="T11" fmla="*/ 11 h 22"/>
              <a:gd name="T12" fmla="*/ 11 w 13"/>
              <a:gd name="T13" fmla="*/ 12 h 22"/>
              <a:gd name="T14" fmla="*/ 11 w 13"/>
              <a:gd name="T15" fmla="*/ 14 h 22"/>
              <a:gd name="T16" fmla="*/ 11 w 13"/>
              <a:gd name="T17" fmla="*/ 16 h 22"/>
              <a:gd name="T18" fmla="*/ 9 w 13"/>
              <a:gd name="T19" fmla="*/ 18 h 22"/>
              <a:gd name="T20" fmla="*/ 7 w 13"/>
              <a:gd name="T21" fmla="*/ 20 h 22"/>
              <a:gd name="T22" fmla="*/ 7 w 13"/>
              <a:gd name="T23" fmla="*/ 22 h 22"/>
              <a:gd name="T24" fmla="*/ 5 w 13"/>
              <a:gd name="T25" fmla="*/ 22 h 22"/>
              <a:gd name="T26" fmla="*/ 3 w 13"/>
              <a:gd name="T27" fmla="*/ 22 h 22"/>
              <a:gd name="T28" fmla="*/ 2 w 13"/>
              <a:gd name="T29" fmla="*/ 20 h 22"/>
              <a:gd name="T30" fmla="*/ 0 w 13"/>
              <a:gd name="T31" fmla="*/ 18 h 22"/>
              <a:gd name="T32" fmla="*/ 0 w 13"/>
              <a:gd name="T33" fmla="*/ 16 h 22"/>
              <a:gd name="T34" fmla="*/ 0 w 13"/>
              <a:gd name="T35" fmla="*/ 14 h 22"/>
              <a:gd name="T36" fmla="*/ 0 w 13"/>
              <a:gd name="T37" fmla="*/ 12 h 22"/>
              <a:gd name="T38" fmla="*/ 0 w 13"/>
              <a:gd name="T39" fmla="*/ 11 h 22"/>
              <a:gd name="T40" fmla="*/ 2 w 13"/>
              <a:gd name="T41" fmla="*/ 9 h 22"/>
              <a:gd name="T42" fmla="*/ 2 w 13"/>
              <a:gd name="T43" fmla="*/ 7 h 22"/>
              <a:gd name="T44" fmla="*/ 3 w 13"/>
              <a:gd name="T45" fmla="*/ 5 h 22"/>
              <a:gd name="T46" fmla="*/ 5 w 13"/>
              <a:gd name="T47" fmla="*/ 3 h 22"/>
              <a:gd name="T48" fmla="*/ 7 w 13"/>
              <a:gd name="T49" fmla="*/ 3 h 22"/>
              <a:gd name="T50" fmla="*/ 9 w 13"/>
              <a:gd name="T51" fmla="*/ 1 h 22"/>
              <a:gd name="T52" fmla="*/ 11 w 13"/>
              <a:gd name="T53" fmla="*/ 1 h 22"/>
              <a:gd name="T54" fmla="*/ 13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13" y="0"/>
                </a:moveTo>
                <a:lnTo>
                  <a:pt x="11" y="1"/>
                </a:lnTo>
                <a:lnTo>
                  <a:pt x="11" y="3"/>
                </a:lnTo>
                <a:lnTo>
                  <a:pt x="11" y="7"/>
                </a:lnTo>
                <a:lnTo>
                  <a:pt x="11" y="9"/>
                </a:lnTo>
                <a:lnTo>
                  <a:pt x="11" y="11"/>
                </a:lnTo>
                <a:lnTo>
                  <a:pt x="11" y="12"/>
                </a:lnTo>
                <a:lnTo>
                  <a:pt x="11" y="14"/>
                </a:lnTo>
                <a:lnTo>
                  <a:pt x="11" y="16"/>
                </a:lnTo>
                <a:lnTo>
                  <a:pt x="9" y="18"/>
                </a:lnTo>
                <a:lnTo>
                  <a:pt x="7" y="20"/>
                </a:lnTo>
                <a:lnTo>
                  <a:pt x="7" y="22"/>
                </a:lnTo>
                <a:lnTo>
                  <a:pt x="5" y="22"/>
                </a:lnTo>
                <a:lnTo>
                  <a:pt x="3" y="22"/>
                </a:lnTo>
                <a:lnTo>
                  <a:pt x="2" y="20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11"/>
                </a:lnTo>
                <a:lnTo>
                  <a:pt x="2" y="9"/>
                </a:lnTo>
                <a:lnTo>
                  <a:pt x="2" y="7"/>
                </a:lnTo>
                <a:lnTo>
                  <a:pt x="3" y="5"/>
                </a:lnTo>
                <a:lnTo>
                  <a:pt x="5" y="3"/>
                </a:lnTo>
                <a:lnTo>
                  <a:pt x="7" y="3"/>
                </a:lnTo>
                <a:lnTo>
                  <a:pt x="9" y="1"/>
                </a:lnTo>
                <a:lnTo>
                  <a:pt x="11" y="1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20" name="Freeform 376"/>
          <p:cNvSpPr>
            <a:spLocks/>
          </p:cNvSpPr>
          <p:nvPr/>
        </p:nvSpPr>
        <p:spPr bwMode="auto">
          <a:xfrm>
            <a:off x="8043863" y="3803650"/>
            <a:ext cx="7937" cy="15875"/>
          </a:xfrm>
          <a:custGeom>
            <a:avLst/>
            <a:gdLst>
              <a:gd name="T0" fmla="*/ 11 w 11"/>
              <a:gd name="T1" fmla="*/ 0 h 21"/>
              <a:gd name="T2" fmla="*/ 11 w 11"/>
              <a:gd name="T3" fmla="*/ 2 h 21"/>
              <a:gd name="T4" fmla="*/ 9 w 11"/>
              <a:gd name="T5" fmla="*/ 4 h 21"/>
              <a:gd name="T6" fmla="*/ 11 w 11"/>
              <a:gd name="T7" fmla="*/ 6 h 21"/>
              <a:gd name="T8" fmla="*/ 11 w 11"/>
              <a:gd name="T9" fmla="*/ 8 h 21"/>
              <a:gd name="T10" fmla="*/ 9 w 11"/>
              <a:gd name="T11" fmla="*/ 10 h 21"/>
              <a:gd name="T12" fmla="*/ 9 w 11"/>
              <a:gd name="T13" fmla="*/ 13 h 21"/>
              <a:gd name="T14" fmla="*/ 9 w 11"/>
              <a:gd name="T15" fmla="*/ 15 h 21"/>
              <a:gd name="T16" fmla="*/ 9 w 11"/>
              <a:gd name="T17" fmla="*/ 15 h 21"/>
              <a:gd name="T18" fmla="*/ 7 w 11"/>
              <a:gd name="T19" fmla="*/ 17 h 21"/>
              <a:gd name="T20" fmla="*/ 7 w 11"/>
              <a:gd name="T21" fmla="*/ 19 h 21"/>
              <a:gd name="T22" fmla="*/ 5 w 11"/>
              <a:gd name="T23" fmla="*/ 21 h 21"/>
              <a:gd name="T24" fmla="*/ 3 w 11"/>
              <a:gd name="T25" fmla="*/ 21 h 21"/>
              <a:gd name="T26" fmla="*/ 1 w 11"/>
              <a:gd name="T27" fmla="*/ 21 h 21"/>
              <a:gd name="T28" fmla="*/ 1 w 11"/>
              <a:gd name="T29" fmla="*/ 19 h 21"/>
              <a:gd name="T30" fmla="*/ 0 w 11"/>
              <a:gd name="T31" fmla="*/ 17 h 21"/>
              <a:gd name="T32" fmla="*/ 0 w 11"/>
              <a:gd name="T33" fmla="*/ 17 h 21"/>
              <a:gd name="T34" fmla="*/ 0 w 11"/>
              <a:gd name="T35" fmla="*/ 13 h 21"/>
              <a:gd name="T36" fmla="*/ 0 w 11"/>
              <a:gd name="T37" fmla="*/ 11 h 21"/>
              <a:gd name="T38" fmla="*/ 0 w 11"/>
              <a:gd name="T39" fmla="*/ 10 h 21"/>
              <a:gd name="T40" fmla="*/ 1 w 11"/>
              <a:gd name="T41" fmla="*/ 8 h 21"/>
              <a:gd name="T42" fmla="*/ 1 w 11"/>
              <a:gd name="T43" fmla="*/ 6 h 21"/>
              <a:gd name="T44" fmla="*/ 3 w 11"/>
              <a:gd name="T45" fmla="*/ 6 h 21"/>
              <a:gd name="T46" fmla="*/ 5 w 11"/>
              <a:gd name="T47" fmla="*/ 4 h 21"/>
              <a:gd name="T48" fmla="*/ 5 w 11"/>
              <a:gd name="T49" fmla="*/ 4 h 21"/>
              <a:gd name="T50" fmla="*/ 7 w 11"/>
              <a:gd name="T51" fmla="*/ 2 h 21"/>
              <a:gd name="T52" fmla="*/ 9 w 11"/>
              <a:gd name="T53" fmla="*/ 2 h 21"/>
              <a:gd name="T54" fmla="*/ 11 w 11"/>
              <a:gd name="T5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1" h="21">
                <a:moveTo>
                  <a:pt x="11" y="0"/>
                </a:moveTo>
                <a:lnTo>
                  <a:pt x="11" y="2"/>
                </a:lnTo>
                <a:lnTo>
                  <a:pt x="9" y="4"/>
                </a:lnTo>
                <a:lnTo>
                  <a:pt x="11" y="6"/>
                </a:lnTo>
                <a:lnTo>
                  <a:pt x="11" y="8"/>
                </a:lnTo>
                <a:lnTo>
                  <a:pt x="9" y="10"/>
                </a:lnTo>
                <a:lnTo>
                  <a:pt x="9" y="13"/>
                </a:lnTo>
                <a:lnTo>
                  <a:pt x="9" y="15"/>
                </a:lnTo>
                <a:lnTo>
                  <a:pt x="9" y="15"/>
                </a:lnTo>
                <a:lnTo>
                  <a:pt x="7" y="17"/>
                </a:lnTo>
                <a:lnTo>
                  <a:pt x="7" y="19"/>
                </a:lnTo>
                <a:lnTo>
                  <a:pt x="5" y="21"/>
                </a:lnTo>
                <a:lnTo>
                  <a:pt x="3" y="21"/>
                </a:lnTo>
                <a:lnTo>
                  <a:pt x="1" y="21"/>
                </a:lnTo>
                <a:lnTo>
                  <a:pt x="1" y="19"/>
                </a:lnTo>
                <a:lnTo>
                  <a:pt x="0" y="17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10"/>
                </a:lnTo>
                <a:lnTo>
                  <a:pt x="1" y="8"/>
                </a:lnTo>
                <a:lnTo>
                  <a:pt x="1" y="6"/>
                </a:lnTo>
                <a:lnTo>
                  <a:pt x="3" y="6"/>
                </a:lnTo>
                <a:lnTo>
                  <a:pt x="5" y="4"/>
                </a:lnTo>
                <a:lnTo>
                  <a:pt x="5" y="4"/>
                </a:lnTo>
                <a:lnTo>
                  <a:pt x="7" y="2"/>
                </a:lnTo>
                <a:lnTo>
                  <a:pt x="9" y="2"/>
                </a:lnTo>
                <a:lnTo>
                  <a:pt x="11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21" name="Freeform 377"/>
          <p:cNvSpPr>
            <a:spLocks/>
          </p:cNvSpPr>
          <p:nvPr/>
        </p:nvSpPr>
        <p:spPr bwMode="auto">
          <a:xfrm>
            <a:off x="8032750" y="3792538"/>
            <a:ext cx="11113" cy="15875"/>
          </a:xfrm>
          <a:custGeom>
            <a:avLst/>
            <a:gdLst>
              <a:gd name="T0" fmla="*/ 0 w 13"/>
              <a:gd name="T1" fmla="*/ 0 h 20"/>
              <a:gd name="T2" fmla="*/ 0 w 13"/>
              <a:gd name="T3" fmla="*/ 1 h 20"/>
              <a:gd name="T4" fmla="*/ 0 w 13"/>
              <a:gd name="T5" fmla="*/ 3 h 20"/>
              <a:gd name="T6" fmla="*/ 0 w 13"/>
              <a:gd name="T7" fmla="*/ 5 h 20"/>
              <a:gd name="T8" fmla="*/ 0 w 13"/>
              <a:gd name="T9" fmla="*/ 7 h 20"/>
              <a:gd name="T10" fmla="*/ 0 w 13"/>
              <a:gd name="T11" fmla="*/ 9 h 20"/>
              <a:gd name="T12" fmla="*/ 0 w 13"/>
              <a:gd name="T13" fmla="*/ 12 h 20"/>
              <a:gd name="T14" fmla="*/ 0 w 13"/>
              <a:gd name="T15" fmla="*/ 14 h 20"/>
              <a:gd name="T16" fmla="*/ 1 w 13"/>
              <a:gd name="T17" fmla="*/ 14 h 20"/>
              <a:gd name="T18" fmla="*/ 1 w 13"/>
              <a:gd name="T19" fmla="*/ 16 h 20"/>
              <a:gd name="T20" fmla="*/ 3 w 13"/>
              <a:gd name="T21" fmla="*/ 18 h 20"/>
              <a:gd name="T22" fmla="*/ 5 w 13"/>
              <a:gd name="T23" fmla="*/ 20 h 20"/>
              <a:gd name="T24" fmla="*/ 7 w 13"/>
              <a:gd name="T25" fmla="*/ 20 h 20"/>
              <a:gd name="T26" fmla="*/ 9 w 13"/>
              <a:gd name="T27" fmla="*/ 20 h 20"/>
              <a:gd name="T28" fmla="*/ 11 w 13"/>
              <a:gd name="T29" fmla="*/ 18 h 20"/>
              <a:gd name="T30" fmla="*/ 11 w 13"/>
              <a:gd name="T31" fmla="*/ 16 h 20"/>
              <a:gd name="T32" fmla="*/ 13 w 13"/>
              <a:gd name="T33" fmla="*/ 16 h 20"/>
              <a:gd name="T34" fmla="*/ 13 w 13"/>
              <a:gd name="T35" fmla="*/ 12 h 20"/>
              <a:gd name="T36" fmla="*/ 11 w 13"/>
              <a:gd name="T37" fmla="*/ 11 h 20"/>
              <a:gd name="T38" fmla="*/ 11 w 13"/>
              <a:gd name="T39" fmla="*/ 9 h 20"/>
              <a:gd name="T40" fmla="*/ 11 w 13"/>
              <a:gd name="T41" fmla="*/ 7 h 20"/>
              <a:gd name="T42" fmla="*/ 9 w 13"/>
              <a:gd name="T43" fmla="*/ 5 h 20"/>
              <a:gd name="T44" fmla="*/ 7 w 13"/>
              <a:gd name="T45" fmla="*/ 5 h 20"/>
              <a:gd name="T46" fmla="*/ 5 w 13"/>
              <a:gd name="T47" fmla="*/ 3 h 20"/>
              <a:gd name="T48" fmla="*/ 3 w 13"/>
              <a:gd name="T49" fmla="*/ 3 h 20"/>
              <a:gd name="T50" fmla="*/ 1 w 13"/>
              <a:gd name="T51" fmla="*/ 1 h 20"/>
              <a:gd name="T52" fmla="*/ 1 w 13"/>
              <a:gd name="T53" fmla="*/ 1 h 20"/>
              <a:gd name="T54" fmla="*/ 0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0" y="0"/>
                </a:moveTo>
                <a:lnTo>
                  <a:pt x="0" y="1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2"/>
                </a:lnTo>
                <a:lnTo>
                  <a:pt x="0" y="14"/>
                </a:lnTo>
                <a:lnTo>
                  <a:pt x="1" y="14"/>
                </a:lnTo>
                <a:lnTo>
                  <a:pt x="1" y="16"/>
                </a:lnTo>
                <a:lnTo>
                  <a:pt x="3" y="18"/>
                </a:lnTo>
                <a:lnTo>
                  <a:pt x="5" y="20"/>
                </a:lnTo>
                <a:lnTo>
                  <a:pt x="7" y="20"/>
                </a:lnTo>
                <a:lnTo>
                  <a:pt x="9" y="20"/>
                </a:lnTo>
                <a:lnTo>
                  <a:pt x="11" y="18"/>
                </a:lnTo>
                <a:lnTo>
                  <a:pt x="11" y="16"/>
                </a:lnTo>
                <a:lnTo>
                  <a:pt x="13" y="16"/>
                </a:lnTo>
                <a:lnTo>
                  <a:pt x="13" y="12"/>
                </a:lnTo>
                <a:lnTo>
                  <a:pt x="11" y="11"/>
                </a:lnTo>
                <a:lnTo>
                  <a:pt x="11" y="9"/>
                </a:lnTo>
                <a:lnTo>
                  <a:pt x="11" y="7"/>
                </a:lnTo>
                <a:lnTo>
                  <a:pt x="9" y="5"/>
                </a:lnTo>
                <a:lnTo>
                  <a:pt x="7" y="5"/>
                </a:lnTo>
                <a:lnTo>
                  <a:pt x="5" y="3"/>
                </a:lnTo>
                <a:lnTo>
                  <a:pt x="3" y="3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22" name="Freeform 378"/>
          <p:cNvSpPr>
            <a:spLocks/>
          </p:cNvSpPr>
          <p:nvPr/>
        </p:nvSpPr>
        <p:spPr bwMode="auto">
          <a:xfrm>
            <a:off x="8034338" y="3814763"/>
            <a:ext cx="11112" cy="15875"/>
          </a:xfrm>
          <a:custGeom>
            <a:avLst/>
            <a:gdLst>
              <a:gd name="T0" fmla="*/ 0 w 13"/>
              <a:gd name="T1" fmla="*/ 0 h 20"/>
              <a:gd name="T2" fmla="*/ 0 w 13"/>
              <a:gd name="T3" fmla="*/ 2 h 20"/>
              <a:gd name="T4" fmla="*/ 0 w 13"/>
              <a:gd name="T5" fmla="*/ 4 h 20"/>
              <a:gd name="T6" fmla="*/ 0 w 13"/>
              <a:gd name="T7" fmla="*/ 6 h 20"/>
              <a:gd name="T8" fmla="*/ 0 w 13"/>
              <a:gd name="T9" fmla="*/ 8 h 20"/>
              <a:gd name="T10" fmla="*/ 0 w 13"/>
              <a:gd name="T11" fmla="*/ 9 h 20"/>
              <a:gd name="T12" fmla="*/ 0 w 13"/>
              <a:gd name="T13" fmla="*/ 13 h 20"/>
              <a:gd name="T14" fmla="*/ 0 w 13"/>
              <a:gd name="T15" fmla="*/ 15 h 20"/>
              <a:gd name="T16" fmla="*/ 2 w 13"/>
              <a:gd name="T17" fmla="*/ 15 h 20"/>
              <a:gd name="T18" fmla="*/ 2 w 13"/>
              <a:gd name="T19" fmla="*/ 17 h 20"/>
              <a:gd name="T20" fmla="*/ 4 w 13"/>
              <a:gd name="T21" fmla="*/ 19 h 20"/>
              <a:gd name="T22" fmla="*/ 6 w 13"/>
              <a:gd name="T23" fmla="*/ 20 h 20"/>
              <a:gd name="T24" fmla="*/ 8 w 13"/>
              <a:gd name="T25" fmla="*/ 20 h 20"/>
              <a:gd name="T26" fmla="*/ 10 w 13"/>
              <a:gd name="T27" fmla="*/ 20 h 20"/>
              <a:gd name="T28" fmla="*/ 12 w 13"/>
              <a:gd name="T29" fmla="*/ 19 h 20"/>
              <a:gd name="T30" fmla="*/ 12 w 13"/>
              <a:gd name="T31" fmla="*/ 17 h 20"/>
              <a:gd name="T32" fmla="*/ 13 w 13"/>
              <a:gd name="T33" fmla="*/ 17 h 20"/>
              <a:gd name="T34" fmla="*/ 13 w 13"/>
              <a:gd name="T35" fmla="*/ 13 h 20"/>
              <a:gd name="T36" fmla="*/ 12 w 13"/>
              <a:gd name="T37" fmla="*/ 11 h 20"/>
              <a:gd name="T38" fmla="*/ 12 w 13"/>
              <a:gd name="T39" fmla="*/ 9 h 20"/>
              <a:gd name="T40" fmla="*/ 12 w 13"/>
              <a:gd name="T41" fmla="*/ 8 h 20"/>
              <a:gd name="T42" fmla="*/ 10 w 13"/>
              <a:gd name="T43" fmla="*/ 6 h 20"/>
              <a:gd name="T44" fmla="*/ 8 w 13"/>
              <a:gd name="T45" fmla="*/ 6 h 20"/>
              <a:gd name="T46" fmla="*/ 6 w 13"/>
              <a:gd name="T47" fmla="*/ 4 h 20"/>
              <a:gd name="T48" fmla="*/ 4 w 13"/>
              <a:gd name="T49" fmla="*/ 4 h 20"/>
              <a:gd name="T50" fmla="*/ 2 w 13"/>
              <a:gd name="T51" fmla="*/ 2 h 20"/>
              <a:gd name="T52" fmla="*/ 2 w 13"/>
              <a:gd name="T53" fmla="*/ 2 h 20"/>
              <a:gd name="T54" fmla="*/ 0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0" y="9"/>
                </a:lnTo>
                <a:lnTo>
                  <a:pt x="0" y="13"/>
                </a:lnTo>
                <a:lnTo>
                  <a:pt x="0" y="15"/>
                </a:lnTo>
                <a:lnTo>
                  <a:pt x="2" y="15"/>
                </a:lnTo>
                <a:lnTo>
                  <a:pt x="2" y="17"/>
                </a:lnTo>
                <a:lnTo>
                  <a:pt x="4" y="19"/>
                </a:lnTo>
                <a:lnTo>
                  <a:pt x="6" y="20"/>
                </a:lnTo>
                <a:lnTo>
                  <a:pt x="8" y="20"/>
                </a:lnTo>
                <a:lnTo>
                  <a:pt x="10" y="20"/>
                </a:lnTo>
                <a:lnTo>
                  <a:pt x="12" y="19"/>
                </a:lnTo>
                <a:lnTo>
                  <a:pt x="12" y="17"/>
                </a:lnTo>
                <a:lnTo>
                  <a:pt x="13" y="17"/>
                </a:lnTo>
                <a:lnTo>
                  <a:pt x="13" y="13"/>
                </a:lnTo>
                <a:lnTo>
                  <a:pt x="12" y="11"/>
                </a:lnTo>
                <a:lnTo>
                  <a:pt x="12" y="9"/>
                </a:lnTo>
                <a:lnTo>
                  <a:pt x="12" y="8"/>
                </a:lnTo>
                <a:lnTo>
                  <a:pt x="10" y="6"/>
                </a:lnTo>
                <a:lnTo>
                  <a:pt x="8" y="6"/>
                </a:lnTo>
                <a:lnTo>
                  <a:pt x="6" y="4"/>
                </a:lnTo>
                <a:lnTo>
                  <a:pt x="4" y="4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23" name="Freeform 379"/>
          <p:cNvSpPr>
            <a:spLocks/>
          </p:cNvSpPr>
          <p:nvPr/>
        </p:nvSpPr>
        <p:spPr bwMode="auto">
          <a:xfrm>
            <a:off x="8032750" y="3770313"/>
            <a:ext cx="11113" cy="15875"/>
          </a:xfrm>
          <a:custGeom>
            <a:avLst/>
            <a:gdLst>
              <a:gd name="T0" fmla="*/ 0 w 13"/>
              <a:gd name="T1" fmla="*/ 0 h 20"/>
              <a:gd name="T2" fmla="*/ 0 w 13"/>
              <a:gd name="T3" fmla="*/ 2 h 20"/>
              <a:gd name="T4" fmla="*/ 0 w 13"/>
              <a:gd name="T5" fmla="*/ 4 h 20"/>
              <a:gd name="T6" fmla="*/ 0 w 13"/>
              <a:gd name="T7" fmla="*/ 6 h 20"/>
              <a:gd name="T8" fmla="*/ 0 w 13"/>
              <a:gd name="T9" fmla="*/ 7 h 20"/>
              <a:gd name="T10" fmla="*/ 0 w 13"/>
              <a:gd name="T11" fmla="*/ 9 h 20"/>
              <a:gd name="T12" fmla="*/ 0 w 13"/>
              <a:gd name="T13" fmla="*/ 13 h 20"/>
              <a:gd name="T14" fmla="*/ 0 w 13"/>
              <a:gd name="T15" fmla="*/ 15 h 20"/>
              <a:gd name="T16" fmla="*/ 1 w 13"/>
              <a:gd name="T17" fmla="*/ 15 h 20"/>
              <a:gd name="T18" fmla="*/ 1 w 13"/>
              <a:gd name="T19" fmla="*/ 17 h 20"/>
              <a:gd name="T20" fmla="*/ 3 w 13"/>
              <a:gd name="T21" fmla="*/ 18 h 20"/>
              <a:gd name="T22" fmla="*/ 5 w 13"/>
              <a:gd name="T23" fmla="*/ 20 h 20"/>
              <a:gd name="T24" fmla="*/ 7 w 13"/>
              <a:gd name="T25" fmla="*/ 20 h 20"/>
              <a:gd name="T26" fmla="*/ 9 w 13"/>
              <a:gd name="T27" fmla="*/ 20 h 20"/>
              <a:gd name="T28" fmla="*/ 11 w 13"/>
              <a:gd name="T29" fmla="*/ 18 h 20"/>
              <a:gd name="T30" fmla="*/ 11 w 13"/>
              <a:gd name="T31" fmla="*/ 17 h 20"/>
              <a:gd name="T32" fmla="*/ 13 w 13"/>
              <a:gd name="T33" fmla="*/ 17 h 20"/>
              <a:gd name="T34" fmla="*/ 13 w 13"/>
              <a:gd name="T35" fmla="*/ 13 h 20"/>
              <a:gd name="T36" fmla="*/ 11 w 13"/>
              <a:gd name="T37" fmla="*/ 11 h 20"/>
              <a:gd name="T38" fmla="*/ 11 w 13"/>
              <a:gd name="T39" fmla="*/ 9 h 20"/>
              <a:gd name="T40" fmla="*/ 11 w 13"/>
              <a:gd name="T41" fmla="*/ 7 h 20"/>
              <a:gd name="T42" fmla="*/ 9 w 13"/>
              <a:gd name="T43" fmla="*/ 6 h 20"/>
              <a:gd name="T44" fmla="*/ 7 w 13"/>
              <a:gd name="T45" fmla="*/ 6 h 20"/>
              <a:gd name="T46" fmla="*/ 5 w 13"/>
              <a:gd name="T47" fmla="*/ 4 h 20"/>
              <a:gd name="T48" fmla="*/ 3 w 13"/>
              <a:gd name="T49" fmla="*/ 4 h 20"/>
              <a:gd name="T50" fmla="*/ 1 w 13"/>
              <a:gd name="T51" fmla="*/ 2 h 20"/>
              <a:gd name="T52" fmla="*/ 1 w 13"/>
              <a:gd name="T53" fmla="*/ 2 h 20"/>
              <a:gd name="T54" fmla="*/ 0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7"/>
                </a:lnTo>
                <a:lnTo>
                  <a:pt x="0" y="9"/>
                </a:lnTo>
                <a:lnTo>
                  <a:pt x="0" y="13"/>
                </a:lnTo>
                <a:lnTo>
                  <a:pt x="0" y="15"/>
                </a:lnTo>
                <a:lnTo>
                  <a:pt x="1" y="15"/>
                </a:lnTo>
                <a:lnTo>
                  <a:pt x="1" y="17"/>
                </a:lnTo>
                <a:lnTo>
                  <a:pt x="3" y="18"/>
                </a:lnTo>
                <a:lnTo>
                  <a:pt x="5" y="20"/>
                </a:lnTo>
                <a:lnTo>
                  <a:pt x="7" y="20"/>
                </a:lnTo>
                <a:lnTo>
                  <a:pt x="9" y="20"/>
                </a:lnTo>
                <a:lnTo>
                  <a:pt x="11" y="18"/>
                </a:lnTo>
                <a:lnTo>
                  <a:pt x="11" y="17"/>
                </a:lnTo>
                <a:lnTo>
                  <a:pt x="13" y="17"/>
                </a:lnTo>
                <a:lnTo>
                  <a:pt x="13" y="13"/>
                </a:lnTo>
                <a:lnTo>
                  <a:pt x="11" y="11"/>
                </a:lnTo>
                <a:lnTo>
                  <a:pt x="11" y="9"/>
                </a:lnTo>
                <a:lnTo>
                  <a:pt x="11" y="7"/>
                </a:lnTo>
                <a:lnTo>
                  <a:pt x="9" y="6"/>
                </a:lnTo>
                <a:lnTo>
                  <a:pt x="7" y="6"/>
                </a:lnTo>
                <a:lnTo>
                  <a:pt x="5" y="4"/>
                </a:lnTo>
                <a:lnTo>
                  <a:pt x="3" y="4"/>
                </a:lnTo>
                <a:lnTo>
                  <a:pt x="1" y="2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24" name="Freeform 380"/>
          <p:cNvSpPr>
            <a:spLocks/>
          </p:cNvSpPr>
          <p:nvPr/>
        </p:nvSpPr>
        <p:spPr bwMode="auto">
          <a:xfrm>
            <a:off x="8032750" y="3748088"/>
            <a:ext cx="11113" cy="17462"/>
          </a:xfrm>
          <a:custGeom>
            <a:avLst/>
            <a:gdLst>
              <a:gd name="T0" fmla="*/ 0 w 13"/>
              <a:gd name="T1" fmla="*/ 0 h 23"/>
              <a:gd name="T2" fmla="*/ 0 w 13"/>
              <a:gd name="T3" fmla="*/ 2 h 23"/>
              <a:gd name="T4" fmla="*/ 0 w 13"/>
              <a:gd name="T5" fmla="*/ 4 h 23"/>
              <a:gd name="T6" fmla="*/ 0 w 13"/>
              <a:gd name="T7" fmla="*/ 8 h 23"/>
              <a:gd name="T8" fmla="*/ 0 w 13"/>
              <a:gd name="T9" fmla="*/ 10 h 23"/>
              <a:gd name="T10" fmla="*/ 0 w 13"/>
              <a:gd name="T11" fmla="*/ 11 h 23"/>
              <a:gd name="T12" fmla="*/ 0 w 13"/>
              <a:gd name="T13" fmla="*/ 13 h 23"/>
              <a:gd name="T14" fmla="*/ 0 w 13"/>
              <a:gd name="T15" fmla="*/ 15 h 23"/>
              <a:gd name="T16" fmla="*/ 1 w 13"/>
              <a:gd name="T17" fmla="*/ 17 h 23"/>
              <a:gd name="T18" fmla="*/ 1 w 13"/>
              <a:gd name="T19" fmla="*/ 19 h 23"/>
              <a:gd name="T20" fmla="*/ 3 w 13"/>
              <a:gd name="T21" fmla="*/ 21 h 23"/>
              <a:gd name="T22" fmla="*/ 5 w 13"/>
              <a:gd name="T23" fmla="*/ 23 h 23"/>
              <a:gd name="T24" fmla="*/ 7 w 13"/>
              <a:gd name="T25" fmla="*/ 23 h 23"/>
              <a:gd name="T26" fmla="*/ 9 w 13"/>
              <a:gd name="T27" fmla="*/ 23 h 23"/>
              <a:gd name="T28" fmla="*/ 11 w 13"/>
              <a:gd name="T29" fmla="*/ 21 h 23"/>
              <a:gd name="T30" fmla="*/ 11 w 13"/>
              <a:gd name="T31" fmla="*/ 19 h 23"/>
              <a:gd name="T32" fmla="*/ 13 w 13"/>
              <a:gd name="T33" fmla="*/ 17 h 23"/>
              <a:gd name="T34" fmla="*/ 13 w 13"/>
              <a:gd name="T35" fmla="*/ 15 h 23"/>
              <a:gd name="T36" fmla="*/ 11 w 13"/>
              <a:gd name="T37" fmla="*/ 13 h 23"/>
              <a:gd name="T38" fmla="*/ 11 w 13"/>
              <a:gd name="T39" fmla="*/ 11 h 23"/>
              <a:gd name="T40" fmla="*/ 11 w 13"/>
              <a:gd name="T41" fmla="*/ 10 h 23"/>
              <a:gd name="T42" fmla="*/ 9 w 13"/>
              <a:gd name="T43" fmla="*/ 8 h 23"/>
              <a:gd name="T44" fmla="*/ 7 w 13"/>
              <a:gd name="T45" fmla="*/ 6 h 23"/>
              <a:gd name="T46" fmla="*/ 5 w 13"/>
              <a:gd name="T47" fmla="*/ 4 h 23"/>
              <a:gd name="T48" fmla="*/ 3 w 13"/>
              <a:gd name="T49" fmla="*/ 4 h 23"/>
              <a:gd name="T50" fmla="*/ 1 w 13"/>
              <a:gd name="T51" fmla="*/ 2 h 23"/>
              <a:gd name="T52" fmla="*/ 1 w 13"/>
              <a:gd name="T53" fmla="*/ 2 h 23"/>
              <a:gd name="T54" fmla="*/ 0 w 13"/>
              <a:gd name="T55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3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8"/>
                </a:lnTo>
                <a:lnTo>
                  <a:pt x="0" y="10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1" y="17"/>
                </a:lnTo>
                <a:lnTo>
                  <a:pt x="1" y="19"/>
                </a:lnTo>
                <a:lnTo>
                  <a:pt x="3" y="21"/>
                </a:lnTo>
                <a:lnTo>
                  <a:pt x="5" y="23"/>
                </a:lnTo>
                <a:lnTo>
                  <a:pt x="7" y="23"/>
                </a:lnTo>
                <a:lnTo>
                  <a:pt x="9" y="23"/>
                </a:lnTo>
                <a:lnTo>
                  <a:pt x="11" y="21"/>
                </a:lnTo>
                <a:lnTo>
                  <a:pt x="11" y="19"/>
                </a:lnTo>
                <a:lnTo>
                  <a:pt x="13" y="17"/>
                </a:lnTo>
                <a:lnTo>
                  <a:pt x="13" y="15"/>
                </a:lnTo>
                <a:lnTo>
                  <a:pt x="11" y="13"/>
                </a:lnTo>
                <a:lnTo>
                  <a:pt x="11" y="11"/>
                </a:lnTo>
                <a:lnTo>
                  <a:pt x="11" y="10"/>
                </a:lnTo>
                <a:lnTo>
                  <a:pt x="9" y="8"/>
                </a:lnTo>
                <a:lnTo>
                  <a:pt x="7" y="6"/>
                </a:lnTo>
                <a:lnTo>
                  <a:pt x="5" y="4"/>
                </a:lnTo>
                <a:lnTo>
                  <a:pt x="3" y="4"/>
                </a:lnTo>
                <a:lnTo>
                  <a:pt x="1" y="2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25" name="Freeform 381"/>
          <p:cNvSpPr>
            <a:spLocks/>
          </p:cNvSpPr>
          <p:nvPr/>
        </p:nvSpPr>
        <p:spPr bwMode="auto">
          <a:xfrm>
            <a:off x="8032750" y="3727450"/>
            <a:ext cx="11113" cy="17463"/>
          </a:xfrm>
          <a:custGeom>
            <a:avLst/>
            <a:gdLst>
              <a:gd name="T0" fmla="*/ 0 w 13"/>
              <a:gd name="T1" fmla="*/ 0 h 22"/>
              <a:gd name="T2" fmla="*/ 0 w 13"/>
              <a:gd name="T3" fmla="*/ 2 h 22"/>
              <a:gd name="T4" fmla="*/ 0 w 13"/>
              <a:gd name="T5" fmla="*/ 3 h 22"/>
              <a:gd name="T6" fmla="*/ 0 w 13"/>
              <a:gd name="T7" fmla="*/ 7 h 22"/>
              <a:gd name="T8" fmla="*/ 0 w 13"/>
              <a:gd name="T9" fmla="*/ 9 h 22"/>
              <a:gd name="T10" fmla="*/ 0 w 13"/>
              <a:gd name="T11" fmla="*/ 11 h 22"/>
              <a:gd name="T12" fmla="*/ 0 w 13"/>
              <a:gd name="T13" fmla="*/ 13 h 22"/>
              <a:gd name="T14" fmla="*/ 0 w 13"/>
              <a:gd name="T15" fmla="*/ 14 h 22"/>
              <a:gd name="T16" fmla="*/ 1 w 13"/>
              <a:gd name="T17" fmla="*/ 16 h 22"/>
              <a:gd name="T18" fmla="*/ 1 w 13"/>
              <a:gd name="T19" fmla="*/ 18 h 22"/>
              <a:gd name="T20" fmla="*/ 3 w 13"/>
              <a:gd name="T21" fmla="*/ 20 h 22"/>
              <a:gd name="T22" fmla="*/ 5 w 13"/>
              <a:gd name="T23" fmla="*/ 22 h 22"/>
              <a:gd name="T24" fmla="*/ 7 w 13"/>
              <a:gd name="T25" fmla="*/ 22 h 22"/>
              <a:gd name="T26" fmla="*/ 9 w 13"/>
              <a:gd name="T27" fmla="*/ 22 h 22"/>
              <a:gd name="T28" fmla="*/ 11 w 13"/>
              <a:gd name="T29" fmla="*/ 20 h 22"/>
              <a:gd name="T30" fmla="*/ 11 w 13"/>
              <a:gd name="T31" fmla="*/ 18 h 22"/>
              <a:gd name="T32" fmla="*/ 13 w 13"/>
              <a:gd name="T33" fmla="*/ 16 h 22"/>
              <a:gd name="T34" fmla="*/ 13 w 13"/>
              <a:gd name="T35" fmla="*/ 14 h 22"/>
              <a:gd name="T36" fmla="*/ 11 w 13"/>
              <a:gd name="T37" fmla="*/ 13 h 22"/>
              <a:gd name="T38" fmla="*/ 11 w 13"/>
              <a:gd name="T39" fmla="*/ 11 h 22"/>
              <a:gd name="T40" fmla="*/ 11 w 13"/>
              <a:gd name="T41" fmla="*/ 9 h 22"/>
              <a:gd name="T42" fmla="*/ 9 w 13"/>
              <a:gd name="T43" fmla="*/ 7 h 22"/>
              <a:gd name="T44" fmla="*/ 7 w 13"/>
              <a:gd name="T45" fmla="*/ 5 h 22"/>
              <a:gd name="T46" fmla="*/ 5 w 13"/>
              <a:gd name="T47" fmla="*/ 3 h 22"/>
              <a:gd name="T48" fmla="*/ 3 w 13"/>
              <a:gd name="T49" fmla="*/ 3 h 22"/>
              <a:gd name="T50" fmla="*/ 1 w 13"/>
              <a:gd name="T51" fmla="*/ 2 h 22"/>
              <a:gd name="T52" fmla="*/ 1 w 13"/>
              <a:gd name="T53" fmla="*/ 2 h 22"/>
              <a:gd name="T54" fmla="*/ 0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0" y="0"/>
                </a:moveTo>
                <a:lnTo>
                  <a:pt x="0" y="2"/>
                </a:lnTo>
                <a:lnTo>
                  <a:pt x="0" y="3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4"/>
                </a:lnTo>
                <a:lnTo>
                  <a:pt x="1" y="16"/>
                </a:lnTo>
                <a:lnTo>
                  <a:pt x="1" y="18"/>
                </a:lnTo>
                <a:lnTo>
                  <a:pt x="3" y="20"/>
                </a:lnTo>
                <a:lnTo>
                  <a:pt x="5" y="22"/>
                </a:lnTo>
                <a:lnTo>
                  <a:pt x="7" y="22"/>
                </a:lnTo>
                <a:lnTo>
                  <a:pt x="9" y="22"/>
                </a:lnTo>
                <a:lnTo>
                  <a:pt x="11" y="20"/>
                </a:lnTo>
                <a:lnTo>
                  <a:pt x="11" y="18"/>
                </a:lnTo>
                <a:lnTo>
                  <a:pt x="13" y="16"/>
                </a:lnTo>
                <a:lnTo>
                  <a:pt x="13" y="14"/>
                </a:lnTo>
                <a:lnTo>
                  <a:pt x="11" y="13"/>
                </a:lnTo>
                <a:lnTo>
                  <a:pt x="11" y="11"/>
                </a:lnTo>
                <a:lnTo>
                  <a:pt x="11" y="9"/>
                </a:lnTo>
                <a:lnTo>
                  <a:pt x="9" y="7"/>
                </a:lnTo>
                <a:lnTo>
                  <a:pt x="7" y="5"/>
                </a:lnTo>
                <a:lnTo>
                  <a:pt x="5" y="3"/>
                </a:lnTo>
                <a:lnTo>
                  <a:pt x="3" y="3"/>
                </a:lnTo>
                <a:lnTo>
                  <a:pt x="1" y="2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26" name="Freeform 382"/>
          <p:cNvSpPr>
            <a:spLocks/>
          </p:cNvSpPr>
          <p:nvPr/>
        </p:nvSpPr>
        <p:spPr bwMode="auto">
          <a:xfrm>
            <a:off x="8034338" y="3708400"/>
            <a:ext cx="9525" cy="17463"/>
          </a:xfrm>
          <a:custGeom>
            <a:avLst/>
            <a:gdLst>
              <a:gd name="T0" fmla="*/ 0 w 12"/>
              <a:gd name="T1" fmla="*/ 0 h 22"/>
              <a:gd name="T2" fmla="*/ 0 w 12"/>
              <a:gd name="T3" fmla="*/ 2 h 22"/>
              <a:gd name="T4" fmla="*/ 0 w 12"/>
              <a:gd name="T5" fmla="*/ 3 h 22"/>
              <a:gd name="T6" fmla="*/ 0 w 12"/>
              <a:gd name="T7" fmla="*/ 5 h 22"/>
              <a:gd name="T8" fmla="*/ 0 w 12"/>
              <a:gd name="T9" fmla="*/ 9 h 22"/>
              <a:gd name="T10" fmla="*/ 0 w 12"/>
              <a:gd name="T11" fmla="*/ 11 h 22"/>
              <a:gd name="T12" fmla="*/ 2 w 12"/>
              <a:gd name="T13" fmla="*/ 13 h 22"/>
              <a:gd name="T14" fmla="*/ 2 w 12"/>
              <a:gd name="T15" fmla="*/ 15 h 22"/>
              <a:gd name="T16" fmla="*/ 2 w 12"/>
              <a:gd name="T17" fmla="*/ 16 h 22"/>
              <a:gd name="T18" fmla="*/ 4 w 12"/>
              <a:gd name="T19" fmla="*/ 18 h 22"/>
              <a:gd name="T20" fmla="*/ 4 w 12"/>
              <a:gd name="T21" fmla="*/ 20 h 22"/>
              <a:gd name="T22" fmla="*/ 6 w 12"/>
              <a:gd name="T23" fmla="*/ 20 h 22"/>
              <a:gd name="T24" fmla="*/ 8 w 12"/>
              <a:gd name="T25" fmla="*/ 22 h 22"/>
              <a:gd name="T26" fmla="*/ 8 w 12"/>
              <a:gd name="T27" fmla="*/ 22 h 22"/>
              <a:gd name="T28" fmla="*/ 10 w 12"/>
              <a:gd name="T29" fmla="*/ 20 h 22"/>
              <a:gd name="T30" fmla="*/ 10 w 12"/>
              <a:gd name="T31" fmla="*/ 18 h 22"/>
              <a:gd name="T32" fmla="*/ 12 w 12"/>
              <a:gd name="T33" fmla="*/ 18 h 22"/>
              <a:gd name="T34" fmla="*/ 12 w 12"/>
              <a:gd name="T35" fmla="*/ 15 h 22"/>
              <a:gd name="T36" fmla="*/ 10 w 12"/>
              <a:gd name="T37" fmla="*/ 13 h 22"/>
              <a:gd name="T38" fmla="*/ 10 w 12"/>
              <a:gd name="T39" fmla="*/ 11 h 22"/>
              <a:gd name="T40" fmla="*/ 8 w 12"/>
              <a:gd name="T41" fmla="*/ 9 h 22"/>
              <a:gd name="T42" fmla="*/ 8 w 12"/>
              <a:gd name="T43" fmla="*/ 7 h 22"/>
              <a:gd name="T44" fmla="*/ 6 w 12"/>
              <a:gd name="T45" fmla="*/ 5 h 22"/>
              <a:gd name="T46" fmla="*/ 6 w 12"/>
              <a:gd name="T47" fmla="*/ 5 h 22"/>
              <a:gd name="T48" fmla="*/ 4 w 12"/>
              <a:gd name="T49" fmla="*/ 3 h 22"/>
              <a:gd name="T50" fmla="*/ 2 w 12"/>
              <a:gd name="T51" fmla="*/ 2 h 22"/>
              <a:gd name="T52" fmla="*/ 2 w 12"/>
              <a:gd name="T53" fmla="*/ 2 h 22"/>
              <a:gd name="T54" fmla="*/ 0 w 12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" h="22">
                <a:moveTo>
                  <a:pt x="0" y="0"/>
                </a:moveTo>
                <a:lnTo>
                  <a:pt x="0" y="2"/>
                </a:ln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1"/>
                </a:lnTo>
                <a:lnTo>
                  <a:pt x="2" y="13"/>
                </a:lnTo>
                <a:lnTo>
                  <a:pt x="2" y="15"/>
                </a:lnTo>
                <a:lnTo>
                  <a:pt x="2" y="16"/>
                </a:lnTo>
                <a:lnTo>
                  <a:pt x="4" y="18"/>
                </a:lnTo>
                <a:lnTo>
                  <a:pt x="4" y="20"/>
                </a:lnTo>
                <a:lnTo>
                  <a:pt x="6" y="20"/>
                </a:lnTo>
                <a:lnTo>
                  <a:pt x="8" y="22"/>
                </a:lnTo>
                <a:lnTo>
                  <a:pt x="8" y="22"/>
                </a:lnTo>
                <a:lnTo>
                  <a:pt x="10" y="20"/>
                </a:lnTo>
                <a:lnTo>
                  <a:pt x="10" y="18"/>
                </a:lnTo>
                <a:lnTo>
                  <a:pt x="12" y="18"/>
                </a:lnTo>
                <a:lnTo>
                  <a:pt x="12" y="15"/>
                </a:lnTo>
                <a:lnTo>
                  <a:pt x="10" y="13"/>
                </a:lnTo>
                <a:lnTo>
                  <a:pt x="10" y="11"/>
                </a:lnTo>
                <a:lnTo>
                  <a:pt x="8" y="9"/>
                </a:lnTo>
                <a:lnTo>
                  <a:pt x="8" y="7"/>
                </a:lnTo>
                <a:lnTo>
                  <a:pt x="6" y="5"/>
                </a:lnTo>
                <a:lnTo>
                  <a:pt x="6" y="5"/>
                </a:lnTo>
                <a:lnTo>
                  <a:pt x="4" y="3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27" name="Freeform 383"/>
          <p:cNvSpPr>
            <a:spLocks/>
          </p:cNvSpPr>
          <p:nvPr/>
        </p:nvSpPr>
        <p:spPr bwMode="auto">
          <a:xfrm>
            <a:off x="8032750" y="3690938"/>
            <a:ext cx="11113" cy="15875"/>
          </a:xfrm>
          <a:custGeom>
            <a:avLst/>
            <a:gdLst>
              <a:gd name="T0" fmla="*/ 0 w 13"/>
              <a:gd name="T1" fmla="*/ 0 h 20"/>
              <a:gd name="T2" fmla="*/ 0 w 13"/>
              <a:gd name="T3" fmla="*/ 2 h 20"/>
              <a:gd name="T4" fmla="*/ 0 w 13"/>
              <a:gd name="T5" fmla="*/ 3 h 20"/>
              <a:gd name="T6" fmla="*/ 0 w 13"/>
              <a:gd name="T7" fmla="*/ 5 h 20"/>
              <a:gd name="T8" fmla="*/ 0 w 13"/>
              <a:gd name="T9" fmla="*/ 7 h 20"/>
              <a:gd name="T10" fmla="*/ 0 w 13"/>
              <a:gd name="T11" fmla="*/ 9 h 20"/>
              <a:gd name="T12" fmla="*/ 0 w 13"/>
              <a:gd name="T13" fmla="*/ 13 h 20"/>
              <a:gd name="T14" fmla="*/ 0 w 13"/>
              <a:gd name="T15" fmla="*/ 14 h 20"/>
              <a:gd name="T16" fmla="*/ 1 w 13"/>
              <a:gd name="T17" fmla="*/ 14 h 20"/>
              <a:gd name="T18" fmla="*/ 1 w 13"/>
              <a:gd name="T19" fmla="*/ 16 h 20"/>
              <a:gd name="T20" fmla="*/ 3 w 13"/>
              <a:gd name="T21" fmla="*/ 18 h 20"/>
              <a:gd name="T22" fmla="*/ 5 w 13"/>
              <a:gd name="T23" fmla="*/ 20 h 20"/>
              <a:gd name="T24" fmla="*/ 7 w 13"/>
              <a:gd name="T25" fmla="*/ 20 h 20"/>
              <a:gd name="T26" fmla="*/ 9 w 13"/>
              <a:gd name="T27" fmla="*/ 20 h 20"/>
              <a:gd name="T28" fmla="*/ 11 w 13"/>
              <a:gd name="T29" fmla="*/ 18 h 20"/>
              <a:gd name="T30" fmla="*/ 11 w 13"/>
              <a:gd name="T31" fmla="*/ 16 h 20"/>
              <a:gd name="T32" fmla="*/ 13 w 13"/>
              <a:gd name="T33" fmla="*/ 16 h 20"/>
              <a:gd name="T34" fmla="*/ 13 w 13"/>
              <a:gd name="T35" fmla="*/ 13 h 20"/>
              <a:gd name="T36" fmla="*/ 11 w 13"/>
              <a:gd name="T37" fmla="*/ 11 h 20"/>
              <a:gd name="T38" fmla="*/ 11 w 13"/>
              <a:gd name="T39" fmla="*/ 9 h 20"/>
              <a:gd name="T40" fmla="*/ 11 w 13"/>
              <a:gd name="T41" fmla="*/ 7 h 20"/>
              <a:gd name="T42" fmla="*/ 9 w 13"/>
              <a:gd name="T43" fmla="*/ 5 h 20"/>
              <a:gd name="T44" fmla="*/ 7 w 13"/>
              <a:gd name="T45" fmla="*/ 5 h 20"/>
              <a:gd name="T46" fmla="*/ 5 w 13"/>
              <a:gd name="T47" fmla="*/ 3 h 20"/>
              <a:gd name="T48" fmla="*/ 3 w 13"/>
              <a:gd name="T49" fmla="*/ 3 h 20"/>
              <a:gd name="T50" fmla="*/ 1 w 13"/>
              <a:gd name="T51" fmla="*/ 2 h 20"/>
              <a:gd name="T52" fmla="*/ 1 w 13"/>
              <a:gd name="T53" fmla="*/ 2 h 20"/>
              <a:gd name="T54" fmla="*/ 0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0" y="0"/>
                </a:moveTo>
                <a:lnTo>
                  <a:pt x="0" y="2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3"/>
                </a:lnTo>
                <a:lnTo>
                  <a:pt x="0" y="14"/>
                </a:lnTo>
                <a:lnTo>
                  <a:pt x="1" y="14"/>
                </a:lnTo>
                <a:lnTo>
                  <a:pt x="1" y="16"/>
                </a:lnTo>
                <a:lnTo>
                  <a:pt x="3" y="18"/>
                </a:lnTo>
                <a:lnTo>
                  <a:pt x="5" y="20"/>
                </a:lnTo>
                <a:lnTo>
                  <a:pt x="7" y="20"/>
                </a:lnTo>
                <a:lnTo>
                  <a:pt x="9" y="20"/>
                </a:lnTo>
                <a:lnTo>
                  <a:pt x="11" y="18"/>
                </a:lnTo>
                <a:lnTo>
                  <a:pt x="11" y="16"/>
                </a:lnTo>
                <a:lnTo>
                  <a:pt x="13" y="16"/>
                </a:lnTo>
                <a:lnTo>
                  <a:pt x="13" y="13"/>
                </a:lnTo>
                <a:lnTo>
                  <a:pt x="11" y="11"/>
                </a:lnTo>
                <a:lnTo>
                  <a:pt x="11" y="9"/>
                </a:lnTo>
                <a:lnTo>
                  <a:pt x="11" y="7"/>
                </a:lnTo>
                <a:lnTo>
                  <a:pt x="9" y="5"/>
                </a:lnTo>
                <a:lnTo>
                  <a:pt x="7" y="5"/>
                </a:lnTo>
                <a:lnTo>
                  <a:pt x="5" y="3"/>
                </a:lnTo>
                <a:lnTo>
                  <a:pt x="3" y="3"/>
                </a:lnTo>
                <a:lnTo>
                  <a:pt x="1" y="2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28" name="Freeform 384"/>
          <p:cNvSpPr>
            <a:spLocks/>
          </p:cNvSpPr>
          <p:nvPr/>
        </p:nvSpPr>
        <p:spPr bwMode="auto">
          <a:xfrm>
            <a:off x="8032750" y="3671888"/>
            <a:ext cx="11113" cy="15875"/>
          </a:xfrm>
          <a:custGeom>
            <a:avLst/>
            <a:gdLst>
              <a:gd name="T0" fmla="*/ 0 w 13"/>
              <a:gd name="T1" fmla="*/ 0 h 20"/>
              <a:gd name="T2" fmla="*/ 0 w 13"/>
              <a:gd name="T3" fmla="*/ 2 h 20"/>
              <a:gd name="T4" fmla="*/ 0 w 13"/>
              <a:gd name="T5" fmla="*/ 4 h 20"/>
              <a:gd name="T6" fmla="*/ 0 w 13"/>
              <a:gd name="T7" fmla="*/ 6 h 20"/>
              <a:gd name="T8" fmla="*/ 0 w 13"/>
              <a:gd name="T9" fmla="*/ 7 h 20"/>
              <a:gd name="T10" fmla="*/ 0 w 13"/>
              <a:gd name="T11" fmla="*/ 9 h 20"/>
              <a:gd name="T12" fmla="*/ 0 w 13"/>
              <a:gd name="T13" fmla="*/ 13 h 20"/>
              <a:gd name="T14" fmla="*/ 0 w 13"/>
              <a:gd name="T15" fmla="*/ 15 h 20"/>
              <a:gd name="T16" fmla="*/ 1 w 13"/>
              <a:gd name="T17" fmla="*/ 15 h 20"/>
              <a:gd name="T18" fmla="*/ 1 w 13"/>
              <a:gd name="T19" fmla="*/ 17 h 20"/>
              <a:gd name="T20" fmla="*/ 3 w 13"/>
              <a:gd name="T21" fmla="*/ 18 h 20"/>
              <a:gd name="T22" fmla="*/ 5 w 13"/>
              <a:gd name="T23" fmla="*/ 20 h 20"/>
              <a:gd name="T24" fmla="*/ 7 w 13"/>
              <a:gd name="T25" fmla="*/ 20 h 20"/>
              <a:gd name="T26" fmla="*/ 9 w 13"/>
              <a:gd name="T27" fmla="*/ 20 h 20"/>
              <a:gd name="T28" fmla="*/ 11 w 13"/>
              <a:gd name="T29" fmla="*/ 18 h 20"/>
              <a:gd name="T30" fmla="*/ 11 w 13"/>
              <a:gd name="T31" fmla="*/ 17 h 20"/>
              <a:gd name="T32" fmla="*/ 13 w 13"/>
              <a:gd name="T33" fmla="*/ 17 h 20"/>
              <a:gd name="T34" fmla="*/ 13 w 13"/>
              <a:gd name="T35" fmla="*/ 13 h 20"/>
              <a:gd name="T36" fmla="*/ 11 w 13"/>
              <a:gd name="T37" fmla="*/ 11 h 20"/>
              <a:gd name="T38" fmla="*/ 11 w 13"/>
              <a:gd name="T39" fmla="*/ 9 h 20"/>
              <a:gd name="T40" fmla="*/ 11 w 13"/>
              <a:gd name="T41" fmla="*/ 7 h 20"/>
              <a:gd name="T42" fmla="*/ 9 w 13"/>
              <a:gd name="T43" fmla="*/ 6 h 20"/>
              <a:gd name="T44" fmla="*/ 7 w 13"/>
              <a:gd name="T45" fmla="*/ 6 h 20"/>
              <a:gd name="T46" fmla="*/ 5 w 13"/>
              <a:gd name="T47" fmla="*/ 4 h 20"/>
              <a:gd name="T48" fmla="*/ 3 w 13"/>
              <a:gd name="T49" fmla="*/ 4 h 20"/>
              <a:gd name="T50" fmla="*/ 1 w 13"/>
              <a:gd name="T51" fmla="*/ 2 h 20"/>
              <a:gd name="T52" fmla="*/ 1 w 13"/>
              <a:gd name="T53" fmla="*/ 2 h 20"/>
              <a:gd name="T54" fmla="*/ 0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7"/>
                </a:lnTo>
                <a:lnTo>
                  <a:pt x="0" y="9"/>
                </a:lnTo>
                <a:lnTo>
                  <a:pt x="0" y="13"/>
                </a:lnTo>
                <a:lnTo>
                  <a:pt x="0" y="15"/>
                </a:lnTo>
                <a:lnTo>
                  <a:pt x="1" y="15"/>
                </a:lnTo>
                <a:lnTo>
                  <a:pt x="1" y="17"/>
                </a:lnTo>
                <a:lnTo>
                  <a:pt x="3" y="18"/>
                </a:lnTo>
                <a:lnTo>
                  <a:pt x="5" y="20"/>
                </a:lnTo>
                <a:lnTo>
                  <a:pt x="7" y="20"/>
                </a:lnTo>
                <a:lnTo>
                  <a:pt x="9" y="20"/>
                </a:lnTo>
                <a:lnTo>
                  <a:pt x="11" y="18"/>
                </a:lnTo>
                <a:lnTo>
                  <a:pt x="11" y="17"/>
                </a:lnTo>
                <a:lnTo>
                  <a:pt x="13" y="17"/>
                </a:lnTo>
                <a:lnTo>
                  <a:pt x="13" y="13"/>
                </a:lnTo>
                <a:lnTo>
                  <a:pt x="11" y="11"/>
                </a:lnTo>
                <a:lnTo>
                  <a:pt x="11" y="9"/>
                </a:lnTo>
                <a:lnTo>
                  <a:pt x="11" y="7"/>
                </a:lnTo>
                <a:lnTo>
                  <a:pt x="9" y="6"/>
                </a:lnTo>
                <a:lnTo>
                  <a:pt x="7" y="6"/>
                </a:lnTo>
                <a:lnTo>
                  <a:pt x="5" y="4"/>
                </a:lnTo>
                <a:lnTo>
                  <a:pt x="3" y="4"/>
                </a:lnTo>
                <a:lnTo>
                  <a:pt x="1" y="2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29" name="Freeform 385"/>
          <p:cNvSpPr>
            <a:spLocks/>
          </p:cNvSpPr>
          <p:nvPr/>
        </p:nvSpPr>
        <p:spPr bwMode="auto">
          <a:xfrm>
            <a:off x="8039100" y="3656013"/>
            <a:ext cx="14288" cy="26987"/>
          </a:xfrm>
          <a:custGeom>
            <a:avLst/>
            <a:gdLst>
              <a:gd name="T0" fmla="*/ 18 w 18"/>
              <a:gd name="T1" fmla="*/ 0 h 33"/>
              <a:gd name="T2" fmla="*/ 17 w 18"/>
              <a:gd name="T3" fmla="*/ 3 h 33"/>
              <a:gd name="T4" fmla="*/ 17 w 18"/>
              <a:gd name="T5" fmla="*/ 5 h 33"/>
              <a:gd name="T6" fmla="*/ 17 w 18"/>
              <a:gd name="T7" fmla="*/ 9 h 33"/>
              <a:gd name="T8" fmla="*/ 17 w 18"/>
              <a:gd name="T9" fmla="*/ 12 h 33"/>
              <a:gd name="T10" fmla="*/ 17 w 18"/>
              <a:gd name="T11" fmla="*/ 16 h 33"/>
              <a:gd name="T12" fmla="*/ 17 w 18"/>
              <a:gd name="T13" fmla="*/ 20 h 33"/>
              <a:gd name="T14" fmla="*/ 17 w 18"/>
              <a:gd name="T15" fmla="*/ 22 h 33"/>
              <a:gd name="T16" fmla="*/ 15 w 18"/>
              <a:gd name="T17" fmla="*/ 25 h 33"/>
              <a:gd name="T18" fmla="*/ 13 w 18"/>
              <a:gd name="T19" fmla="*/ 29 h 33"/>
              <a:gd name="T20" fmla="*/ 11 w 18"/>
              <a:gd name="T21" fmla="*/ 31 h 33"/>
              <a:gd name="T22" fmla="*/ 9 w 18"/>
              <a:gd name="T23" fmla="*/ 33 h 33"/>
              <a:gd name="T24" fmla="*/ 6 w 18"/>
              <a:gd name="T25" fmla="*/ 33 h 33"/>
              <a:gd name="T26" fmla="*/ 4 w 18"/>
              <a:gd name="T27" fmla="*/ 33 h 33"/>
              <a:gd name="T28" fmla="*/ 2 w 18"/>
              <a:gd name="T29" fmla="*/ 31 h 33"/>
              <a:gd name="T30" fmla="*/ 0 w 18"/>
              <a:gd name="T31" fmla="*/ 29 h 33"/>
              <a:gd name="T32" fmla="*/ 0 w 18"/>
              <a:gd name="T33" fmla="*/ 27 h 33"/>
              <a:gd name="T34" fmla="*/ 0 w 18"/>
              <a:gd name="T35" fmla="*/ 22 h 33"/>
              <a:gd name="T36" fmla="*/ 0 w 18"/>
              <a:gd name="T37" fmla="*/ 18 h 33"/>
              <a:gd name="T38" fmla="*/ 2 w 18"/>
              <a:gd name="T39" fmla="*/ 16 h 33"/>
              <a:gd name="T40" fmla="*/ 4 w 18"/>
              <a:gd name="T41" fmla="*/ 12 h 33"/>
              <a:gd name="T42" fmla="*/ 4 w 18"/>
              <a:gd name="T43" fmla="*/ 11 h 33"/>
              <a:gd name="T44" fmla="*/ 6 w 18"/>
              <a:gd name="T45" fmla="*/ 9 h 33"/>
              <a:gd name="T46" fmla="*/ 7 w 18"/>
              <a:gd name="T47" fmla="*/ 7 h 33"/>
              <a:gd name="T48" fmla="*/ 11 w 18"/>
              <a:gd name="T49" fmla="*/ 5 h 33"/>
              <a:gd name="T50" fmla="*/ 13 w 18"/>
              <a:gd name="T51" fmla="*/ 3 h 33"/>
              <a:gd name="T52" fmla="*/ 15 w 18"/>
              <a:gd name="T53" fmla="*/ 1 h 33"/>
              <a:gd name="T54" fmla="*/ 18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18" y="0"/>
                </a:moveTo>
                <a:lnTo>
                  <a:pt x="17" y="3"/>
                </a:lnTo>
                <a:lnTo>
                  <a:pt x="17" y="5"/>
                </a:lnTo>
                <a:lnTo>
                  <a:pt x="17" y="9"/>
                </a:lnTo>
                <a:lnTo>
                  <a:pt x="17" y="12"/>
                </a:lnTo>
                <a:lnTo>
                  <a:pt x="17" y="16"/>
                </a:lnTo>
                <a:lnTo>
                  <a:pt x="17" y="20"/>
                </a:lnTo>
                <a:lnTo>
                  <a:pt x="17" y="22"/>
                </a:lnTo>
                <a:lnTo>
                  <a:pt x="15" y="25"/>
                </a:lnTo>
                <a:lnTo>
                  <a:pt x="13" y="29"/>
                </a:lnTo>
                <a:lnTo>
                  <a:pt x="11" y="31"/>
                </a:lnTo>
                <a:lnTo>
                  <a:pt x="9" y="33"/>
                </a:lnTo>
                <a:lnTo>
                  <a:pt x="6" y="33"/>
                </a:lnTo>
                <a:lnTo>
                  <a:pt x="4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2"/>
                </a:lnTo>
                <a:lnTo>
                  <a:pt x="4" y="11"/>
                </a:lnTo>
                <a:lnTo>
                  <a:pt x="6" y="9"/>
                </a:lnTo>
                <a:lnTo>
                  <a:pt x="7" y="7"/>
                </a:lnTo>
                <a:lnTo>
                  <a:pt x="11" y="5"/>
                </a:lnTo>
                <a:lnTo>
                  <a:pt x="13" y="3"/>
                </a:lnTo>
                <a:lnTo>
                  <a:pt x="15" y="1"/>
                </a:lnTo>
                <a:lnTo>
                  <a:pt x="18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30" name="Freeform 386"/>
          <p:cNvSpPr>
            <a:spLocks/>
          </p:cNvSpPr>
          <p:nvPr/>
        </p:nvSpPr>
        <p:spPr bwMode="auto">
          <a:xfrm>
            <a:off x="8039100" y="3656013"/>
            <a:ext cx="14288" cy="26987"/>
          </a:xfrm>
          <a:custGeom>
            <a:avLst/>
            <a:gdLst>
              <a:gd name="T0" fmla="*/ 18 w 18"/>
              <a:gd name="T1" fmla="*/ 0 h 33"/>
              <a:gd name="T2" fmla="*/ 17 w 18"/>
              <a:gd name="T3" fmla="*/ 3 h 33"/>
              <a:gd name="T4" fmla="*/ 17 w 18"/>
              <a:gd name="T5" fmla="*/ 5 h 33"/>
              <a:gd name="T6" fmla="*/ 17 w 18"/>
              <a:gd name="T7" fmla="*/ 9 h 33"/>
              <a:gd name="T8" fmla="*/ 17 w 18"/>
              <a:gd name="T9" fmla="*/ 12 h 33"/>
              <a:gd name="T10" fmla="*/ 17 w 18"/>
              <a:gd name="T11" fmla="*/ 16 h 33"/>
              <a:gd name="T12" fmla="*/ 17 w 18"/>
              <a:gd name="T13" fmla="*/ 20 h 33"/>
              <a:gd name="T14" fmla="*/ 17 w 18"/>
              <a:gd name="T15" fmla="*/ 22 h 33"/>
              <a:gd name="T16" fmla="*/ 15 w 18"/>
              <a:gd name="T17" fmla="*/ 25 h 33"/>
              <a:gd name="T18" fmla="*/ 13 w 18"/>
              <a:gd name="T19" fmla="*/ 29 h 33"/>
              <a:gd name="T20" fmla="*/ 11 w 18"/>
              <a:gd name="T21" fmla="*/ 31 h 33"/>
              <a:gd name="T22" fmla="*/ 9 w 18"/>
              <a:gd name="T23" fmla="*/ 33 h 33"/>
              <a:gd name="T24" fmla="*/ 6 w 18"/>
              <a:gd name="T25" fmla="*/ 33 h 33"/>
              <a:gd name="T26" fmla="*/ 4 w 18"/>
              <a:gd name="T27" fmla="*/ 33 h 33"/>
              <a:gd name="T28" fmla="*/ 2 w 18"/>
              <a:gd name="T29" fmla="*/ 31 h 33"/>
              <a:gd name="T30" fmla="*/ 0 w 18"/>
              <a:gd name="T31" fmla="*/ 29 h 33"/>
              <a:gd name="T32" fmla="*/ 0 w 18"/>
              <a:gd name="T33" fmla="*/ 27 h 33"/>
              <a:gd name="T34" fmla="*/ 0 w 18"/>
              <a:gd name="T35" fmla="*/ 22 h 33"/>
              <a:gd name="T36" fmla="*/ 0 w 18"/>
              <a:gd name="T37" fmla="*/ 18 h 33"/>
              <a:gd name="T38" fmla="*/ 2 w 18"/>
              <a:gd name="T39" fmla="*/ 16 h 33"/>
              <a:gd name="T40" fmla="*/ 4 w 18"/>
              <a:gd name="T41" fmla="*/ 12 h 33"/>
              <a:gd name="T42" fmla="*/ 4 w 18"/>
              <a:gd name="T43" fmla="*/ 11 h 33"/>
              <a:gd name="T44" fmla="*/ 6 w 18"/>
              <a:gd name="T45" fmla="*/ 9 h 33"/>
              <a:gd name="T46" fmla="*/ 7 w 18"/>
              <a:gd name="T47" fmla="*/ 7 h 33"/>
              <a:gd name="T48" fmla="*/ 11 w 18"/>
              <a:gd name="T49" fmla="*/ 5 h 33"/>
              <a:gd name="T50" fmla="*/ 13 w 18"/>
              <a:gd name="T51" fmla="*/ 3 h 33"/>
              <a:gd name="T52" fmla="*/ 15 w 18"/>
              <a:gd name="T53" fmla="*/ 1 h 33"/>
              <a:gd name="T54" fmla="*/ 18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18" y="0"/>
                </a:moveTo>
                <a:lnTo>
                  <a:pt x="17" y="3"/>
                </a:lnTo>
                <a:lnTo>
                  <a:pt x="17" y="5"/>
                </a:lnTo>
                <a:lnTo>
                  <a:pt x="17" y="9"/>
                </a:lnTo>
                <a:lnTo>
                  <a:pt x="17" y="12"/>
                </a:lnTo>
                <a:lnTo>
                  <a:pt x="17" y="16"/>
                </a:lnTo>
                <a:lnTo>
                  <a:pt x="17" y="20"/>
                </a:lnTo>
                <a:lnTo>
                  <a:pt x="17" y="22"/>
                </a:lnTo>
                <a:lnTo>
                  <a:pt x="15" y="25"/>
                </a:lnTo>
                <a:lnTo>
                  <a:pt x="13" y="29"/>
                </a:lnTo>
                <a:lnTo>
                  <a:pt x="11" y="31"/>
                </a:lnTo>
                <a:lnTo>
                  <a:pt x="9" y="33"/>
                </a:lnTo>
                <a:lnTo>
                  <a:pt x="6" y="33"/>
                </a:lnTo>
                <a:lnTo>
                  <a:pt x="4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2"/>
                </a:lnTo>
                <a:lnTo>
                  <a:pt x="4" y="11"/>
                </a:lnTo>
                <a:lnTo>
                  <a:pt x="6" y="9"/>
                </a:lnTo>
                <a:lnTo>
                  <a:pt x="7" y="7"/>
                </a:lnTo>
                <a:lnTo>
                  <a:pt x="11" y="5"/>
                </a:lnTo>
                <a:lnTo>
                  <a:pt x="13" y="3"/>
                </a:lnTo>
                <a:lnTo>
                  <a:pt x="15" y="1"/>
                </a:lnTo>
                <a:lnTo>
                  <a:pt x="18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31" name="Freeform 387"/>
          <p:cNvSpPr>
            <a:spLocks/>
          </p:cNvSpPr>
          <p:nvPr/>
        </p:nvSpPr>
        <p:spPr bwMode="auto">
          <a:xfrm>
            <a:off x="8040688" y="3665538"/>
            <a:ext cx="9525" cy="15875"/>
          </a:xfrm>
          <a:custGeom>
            <a:avLst/>
            <a:gdLst>
              <a:gd name="T0" fmla="*/ 13 w 13"/>
              <a:gd name="T1" fmla="*/ 0 h 20"/>
              <a:gd name="T2" fmla="*/ 11 w 13"/>
              <a:gd name="T3" fmla="*/ 1 h 20"/>
              <a:gd name="T4" fmla="*/ 11 w 13"/>
              <a:gd name="T5" fmla="*/ 3 h 20"/>
              <a:gd name="T6" fmla="*/ 11 w 13"/>
              <a:gd name="T7" fmla="*/ 5 h 20"/>
              <a:gd name="T8" fmla="*/ 11 w 13"/>
              <a:gd name="T9" fmla="*/ 7 h 20"/>
              <a:gd name="T10" fmla="*/ 11 w 13"/>
              <a:gd name="T11" fmla="*/ 9 h 20"/>
              <a:gd name="T12" fmla="*/ 11 w 13"/>
              <a:gd name="T13" fmla="*/ 13 h 20"/>
              <a:gd name="T14" fmla="*/ 11 w 13"/>
              <a:gd name="T15" fmla="*/ 14 h 20"/>
              <a:gd name="T16" fmla="*/ 11 w 13"/>
              <a:gd name="T17" fmla="*/ 14 h 20"/>
              <a:gd name="T18" fmla="*/ 9 w 13"/>
              <a:gd name="T19" fmla="*/ 16 h 20"/>
              <a:gd name="T20" fmla="*/ 7 w 13"/>
              <a:gd name="T21" fmla="*/ 18 h 20"/>
              <a:gd name="T22" fmla="*/ 7 w 13"/>
              <a:gd name="T23" fmla="*/ 20 h 20"/>
              <a:gd name="T24" fmla="*/ 5 w 13"/>
              <a:gd name="T25" fmla="*/ 20 h 20"/>
              <a:gd name="T26" fmla="*/ 4 w 13"/>
              <a:gd name="T27" fmla="*/ 20 h 20"/>
              <a:gd name="T28" fmla="*/ 2 w 13"/>
              <a:gd name="T29" fmla="*/ 18 h 20"/>
              <a:gd name="T30" fmla="*/ 0 w 13"/>
              <a:gd name="T31" fmla="*/ 16 h 20"/>
              <a:gd name="T32" fmla="*/ 0 w 13"/>
              <a:gd name="T33" fmla="*/ 16 h 20"/>
              <a:gd name="T34" fmla="*/ 0 w 13"/>
              <a:gd name="T35" fmla="*/ 13 h 20"/>
              <a:gd name="T36" fmla="*/ 0 w 13"/>
              <a:gd name="T37" fmla="*/ 11 h 20"/>
              <a:gd name="T38" fmla="*/ 0 w 13"/>
              <a:gd name="T39" fmla="*/ 9 h 20"/>
              <a:gd name="T40" fmla="*/ 2 w 13"/>
              <a:gd name="T41" fmla="*/ 7 h 20"/>
              <a:gd name="T42" fmla="*/ 2 w 13"/>
              <a:gd name="T43" fmla="*/ 5 h 20"/>
              <a:gd name="T44" fmla="*/ 4 w 13"/>
              <a:gd name="T45" fmla="*/ 5 h 20"/>
              <a:gd name="T46" fmla="*/ 5 w 13"/>
              <a:gd name="T47" fmla="*/ 3 h 20"/>
              <a:gd name="T48" fmla="*/ 7 w 13"/>
              <a:gd name="T49" fmla="*/ 3 h 20"/>
              <a:gd name="T50" fmla="*/ 9 w 13"/>
              <a:gd name="T51" fmla="*/ 1 h 20"/>
              <a:gd name="T52" fmla="*/ 11 w 13"/>
              <a:gd name="T53" fmla="*/ 1 h 20"/>
              <a:gd name="T54" fmla="*/ 13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13" y="0"/>
                </a:moveTo>
                <a:lnTo>
                  <a:pt x="11" y="1"/>
                </a:lnTo>
                <a:lnTo>
                  <a:pt x="11" y="3"/>
                </a:lnTo>
                <a:lnTo>
                  <a:pt x="11" y="5"/>
                </a:lnTo>
                <a:lnTo>
                  <a:pt x="11" y="7"/>
                </a:lnTo>
                <a:lnTo>
                  <a:pt x="11" y="9"/>
                </a:lnTo>
                <a:lnTo>
                  <a:pt x="11" y="13"/>
                </a:lnTo>
                <a:lnTo>
                  <a:pt x="11" y="14"/>
                </a:lnTo>
                <a:lnTo>
                  <a:pt x="11" y="14"/>
                </a:lnTo>
                <a:lnTo>
                  <a:pt x="9" y="16"/>
                </a:lnTo>
                <a:lnTo>
                  <a:pt x="7" y="18"/>
                </a:lnTo>
                <a:lnTo>
                  <a:pt x="7" y="20"/>
                </a:lnTo>
                <a:lnTo>
                  <a:pt x="5" y="20"/>
                </a:lnTo>
                <a:lnTo>
                  <a:pt x="4" y="20"/>
                </a:lnTo>
                <a:lnTo>
                  <a:pt x="2" y="18"/>
                </a:lnTo>
                <a:lnTo>
                  <a:pt x="0" y="16"/>
                </a:lnTo>
                <a:lnTo>
                  <a:pt x="0" y="16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2" y="7"/>
                </a:lnTo>
                <a:lnTo>
                  <a:pt x="2" y="5"/>
                </a:lnTo>
                <a:lnTo>
                  <a:pt x="4" y="5"/>
                </a:lnTo>
                <a:lnTo>
                  <a:pt x="5" y="3"/>
                </a:lnTo>
                <a:lnTo>
                  <a:pt x="7" y="3"/>
                </a:lnTo>
                <a:lnTo>
                  <a:pt x="9" y="1"/>
                </a:lnTo>
                <a:lnTo>
                  <a:pt x="11" y="1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32" name="Freeform 388"/>
          <p:cNvSpPr>
            <a:spLocks/>
          </p:cNvSpPr>
          <p:nvPr/>
        </p:nvSpPr>
        <p:spPr bwMode="auto">
          <a:xfrm>
            <a:off x="8031163" y="3652838"/>
            <a:ext cx="12700" cy="15875"/>
          </a:xfrm>
          <a:custGeom>
            <a:avLst/>
            <a:gdLst>
              <a:gd name="T0" fmla="*/ 0 w 13"/>
              <a:gd name="T1" fmla="*/ 0 h 20"/>
              <a:gd name="T2" fmla="*/ 0 w 13"/>
              <a:gd name="T3" fmla="*/ 2 h 20"/>
              <a:gd name="T4" fmla="*/ 0 w 13"/>
              <a:gd name="T5" fmla="*/ 4 h 20"/>
              <a:gd name="T6" fmla="*/ 0 w 13"/>
              <a:gd name="T7" fmla="*/ 6 h 20"/>
              <a:gd name="T8" fmla="*/ 0 w 13"/>
              <a:gd name="T9" fmla="*/ 7 h 20"/>
              <a:gd name="T10" fmla="*/ 0 w 13"/>
              <a:gd name="T11" fmla="*/ 9 h 20"/>
              <a:gd name="T12" fmla="*/ 0 w 13"/>
              <a:gd name="T13" fmla="*/ 13 h 20"/>
              <a:gd name="T14" fmla="*/ 0 w 13"/>
              <a:gd name="T15" fmla="*/ 15 h 20"/>
              <a:gd name="T16" fmla="*/ 2 w 13"/>
              <a:gd name="T17" fmla="*/ 15 h 20"/>
              <a:gd name="T18" fmla="*/ 2 w 13"/>
              <a:gd name="T19" fmla="*/ 17 h 20"/>
              <a:gd name="T20" fmla="*/ 3 w 13"/>
              <a:gd name="T21" fmla="*/ 18 h 20"/>
              <a:gd name="T22" fmla="*/ 5 w 13"/>
              <a:gd name="T23" fmla="*/ 20 h 20"/>
              <a:gd name="T24" fmla="*/ 7 w 13"/>
              <a:gd name="T25" fmla="*/ 20 h 20"/>
              <a:gd name="T26" fmla="*/ 9 w 13"/>
              <a:gd name="T27" fmla="*/ 20 h 20"/>
              <a:gd name="T28" fmla="*/ 11 w 13"/>
              <a:gd name="T29" fmla="*/ 18 h 20"/>
              <a:gd name="T30" fmla="*/ 11 w 13"/>
              <a:gd name="T31" fmla="*/ 17 h 20"/>
              <a:gd name="T32" fmla="*/ 13 w 13"/>
              <a:gd name="T33" fmla="*/ 17 h 20"/>
              <a:gd name="T34" fmla="*/ 13 w 13"/>
              <a:gd name="T35" fmla="*/ 13 h 20"/>
              <a:gd name="T36" fmla="*/ 11 w 13"/>
              <a:gd name="T37" fmla="*/ 11 h 20"/>
              <a:gd name="T38" fmla="*/ 11 w 13"/>
              <a:gd name="T39" fmla="*/ 9 h 20"/>
              <a:gd name="T40" fmla="*/ 11 w 13"/>
              <a:gd name="T41" fmla="*/ 7 h 20"/>
              <a:gd name="T42" fmla="*/ 9 w 13"/>
              <a:gd name="T43" fmla="*/ 6 h 20"/>
              <a:gd name="T44" fmla="*/ 7 w 13"/>
              <a:gd name="T45" fmla="*/ 6 h 20"/>
              <a:gd name="T46" fmla="*/ 5 w 13"/>
              <a:gd name="T47" fmla="*/ 4 h 20"/>
              <a:gd name="T48" fmla="*/ 3 w 13"/>
              <a:gd name="T49" fmla="*/ 4 h 20"/>
              <a:gd name="T50" fmla="*/ 2 w 13"/>
              <a:gd name="T51" fmla="*/ 2 h 20"/>
              <a:gd name="T52" fmla="*/ 2 w 13"/>
              <a:gd name="T53" fmla="*/ 2 h 20"/>
              <a:gd name="T54" fmla="*/ 0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7"/>
                </a:lnTo>
                <a:lnTo>
                  <a:pt x="0" y="9"/>
                </a:lnTo>
                <a:lnTo>
                  <a:pt x="0" y="13"/>
                </a:lnTo>
                <a:lnTo>
                  <a:pt x="0" y="15"/>
                </a:lnTo>
                <a:lnTo>
                  <a:pt x="2" y="15"/>
                </a:lnTo>
                <a:lnTo>
                  <a:pt x="2" y="17"/>
                </a:lnTo>
                <a:lnTo>
                  <a:pt x="3" y="18"/>
                </a:lnTo>
                <a:lnTo>
                  <a:pt x="5" y="20"/>
                </a:lnTo>
                <a:lnTo>
                  <a:pt x="7" y="20"/>
                </a:lnTo>
                <a:lnTo>
                  <a:pt x="9" y="20"/>
                </a:lnTo>
                <a:lnTo>
                  <a:pt x="11" y="18"/>
                </a:lnTo>
                <a:lnTo>
                  <a:pt x="11" y="17"/>
                </a:lnTo>
                <a:lnTo>
                  <a:pt x="13" y="17"/>
                </a:lnTo>
                <a:lnTo>
                  <a:pt x="13" y="13"/>
                </a:lnTo>
                <a:lnTo>
                  <a:pt x="11" y="11"/>
                </a:lnTo>
                <a:lnTo>
                  <a:pt x="11" y="9"/>
                </a:lnTo>
                <a:lnTo>
                  <a:pt x="11" y="7"/>
                </a:lnTo>
                <a:lnTo>
                  <a:pt x="9" y="6"/>
                </a:lnTo>
                <a:lnTo>
                  <a:pt x="7" y="6"/>
                </a:lnTo>
                <a:lnTo>
                  <a:pt x="5" y="4"/>
                </a:lnTo>
                <a:lnTo>
                  <a:pt x="3" y="4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33" name="Freeform 389"/>
          <p:cNvSpPr>
            <a:spLocks/>
          </p:cNvSpPr>
          <p:nvPr/>
        </p:nvSpPr>
        <p:spPr bwMode="auto">
          <a:xfrm>
            <a:off x="8039100" y="3635375"/>
            <a:ext cx="17463" cy="26988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4 h 33"/>
              <a:gd name="T4" fmla="*/ 18 w 20"/>
              <a:gd name="T5" fmla="*/ 5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6 h 33"/>
              <a:gd name="T12" fmla="*/ 18 w 20"/>
              <a:gd name="T13" fmla="*/ 20 h 33"/>
              <a:gd name="T14" fmla="*/ 17 w 20"/>
              <a:gd name="T15" fmla="*/ 22 h 33"/>
              <a:gd name="T16" fmla="*/ 17 w 20"/>
              <a:gd name="T17" fmla="*/ 26 h 33"/>
              <a:gd name="T18" fmla="*/ 15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6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7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6 h 33"/>
              <a:gd name="T40" fmla="*/ 4 w 20"/>
              <a:gd name="T41" fmla="*/ 13 h 33"/>
              <a:gd name="T42" fmla="*/ 6 w 20"/>
              <a:gd name="T43" fmla="*/ 11 h 33"/>
              <a:gd name="T44" fmla="*/ 6 w 20"/>
              <a:gd name="T45" fmla="*/ 9 h 33"/>
              <a:gd name="T46" fmla="*/ 9 w 20"/>
              <a:gd name="T47" fmla="*/ 7 h 33"/>
              <a:gd name="T48" fmla="*/ 11 w 20"/>
              <a:gd name="T49" fmla="*/ 5 h 33"/>
              <a:gd name="T50" fmla="*/ 15 w 20"/>
              <a:gd name="T51" fmla="*/ 4 h 33"/>
              <a:gd name="T52" fmla="*/ 17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4"/>
                </a:lnTo>
                <a:lnTo>
                  <a:pt x="18" y="5"/>
                </a:lnTo>
                <a:lnTo>
                  <a:pt x="18" y="9"/>
                </a:lnTo>
                <a:lnTo>
                  <a:pt x="18" y="13"/>
                </a:lnTo>
                <a:lnTo>
                  <a:pt x="18" y="16"/>
                </a:lnTo>
                <a:lnTo>
                  <a:pt x="18" y="20"/>
                </a:lnTo>
                <a:lnTo>
                  <a:pt x="17" y="22"/>
                </a:lnTo>
                <a:lnTo>
                  <a:pt x="17" y="26"/>
                </a:lnTo>
                <a:lnTo>
                  <a:pt x="15" y="29"/>
                </a:lnTo>
                <a:lnTo>
                  <a:pt x="13" y="31"/>
                </a:lnTo>
                <a:lnTo>
                  <a:pt x="9" y="33"/>
                </a:lnTo>
                <a:lnTo>
                  <a:pt x="7" y="33"/>
                </a:lnTo>
                <a:lnTo>
                  <a:pt x="6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3"/>
                </a:lnTo>
                <a:lnTo>
                  <a:pt x="6" y="11"/>
                </a:lnTo>
                <a:lnTo>
                  <a:pt x="6" y="9"/>
                </a:lnTo>
                <a:lnTo>
                  <a:pt x="9" y="7"/>
                </a:lnTo>
                <a:lnTo>
                  <a:pt x="11" y="5"/>
                </a:lnTo>
                <a:lnTo>
                  <a:pt x="15" y="4"/>
                </a:lnTo>
                <a:lnTo>
                  <a:pt x="17" y="2"/>
                </a:lnTo>
                <a:lnTo>
                  <a:pt x="2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34" name="Freeform 390"/>
          <p:cNvSpPr>
            <a:spLocks/>
          </p:cNvSpPr>
          <p:nvPr/>
        </p:nvSpPr>
        <p:spPr bwMode="auto">
          <a:xfrm>
            <a:off x="8039100" y="3635375"/>
            <a:ext cx="17463" cy="26988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4 h 33"/>
              <a:gd name="T4" fmla="*/ 18 w 20"/>
              <a:gd name="T5" fmla="*/ 5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6 h 33"/>
              <a:gd name="T12" fmla="*/ 18 w 20"/>
              <a:gd name="T13" fmla="*/ 20 h 33"/>
              <a:gd name="T14" fmla="*/ 17 w 20"/>
              <a:gd name="T15" fmla="*/ 22 h 33"/>
              <a:gd name="T16" fmla="*/ 17 w 20"/>
              <a:gd name="T17" fmla="*/ 26 h 33"/>
              <a:gd name="T18" fmla="*/ 15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6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7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6 h 33"/>
              <a:gd name="T40" fmla="*/ 4 w 20"/>
              <a:gd name="T41" fmla="*/ 13 h 33"/>
              <a:gd name="T42" fmla="*/ 6 w 20"/>
              <a:gd name="T43" fmla="*/ 11 h 33"/>
              <a:gd name="T44" fmla="*/ 6 w 20"/>
              <a:gd name="T45" fmla="*/ 9 h 33"/>
              <a:gd name="T46" fmla="*/ 9 w 20"/>
              <a:gd name="T47" fmla="*/ 7 h 33"/>
              <a:gd name="T48" fmla="*/ 11 w 20"/>
              <a:gd name="T49" fmla="*/ 5 h 33"/>
              <a:gd name="T50" fmla="*/ 15 w 20"/>
              <a:gd name="T51" fmla="*/ 4 h 33"/>
              <a:gd name="T52" fmla="*/ 17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4"/>
                </a:lnTo>
                <a:lnTo>
                  <a:pt x="18" y="5"/>
                </a:lnTo>
                <a:lnTo>
                  <a:pt x="18" y="9"/>
                </a:lnTo>
                <a:lnTo>
                  <a:pt x="18" y="13"/>
                </a:lnTo>
                <a:lnTo>
                  <a:pt x="18" y="16"/>
                </a:lnTo>
                <a:lnTo>
                  <a:pt x="18" y="20"/>
                </a:lnTo>
                <a:lnTo>
                  <a:pt x="17" y="22"/>
                </a:lnTo>
                <a:lnTo>
                  <a:pt x="17" y="26"/>
                </a:lnTo>
                <a:lnTo>
                  <a:pt x="15" y="29"/>
                </a:lnTo>
                <a:lnTo>
                  <a:pt x="13" y="31"/>
                </a:lnTo>
                <a:lnTo>
                  <a:pt x="9" y="33"/>
                </a:lnTo>
                <a:lnTo>
                  <a:pt x="7" y="33"/>
                </a:lnTo>
                <a:lnTo>
                  <a:pt x="6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3"/>
                </a:lnTo>
                <a:lnTo>
                  <a:pt x="6" y="11"/>
                </a:lnTo>
                <a:lnTo>
                  <a:pt x="6" y="9"/>
                </a:lnTo>
                <a:lnTo>
                  <a:pt x="9" y="7"/>
                </a:lnTo>
                <a:lnTo>
                  <a:pt x="11" y="5"/>
                </a:lnTo>
                <a:lnTo>
                  <a:pt x="15" y="4"/>
                </a:lnTo>
                <a:lnTo>
                  <a:pt x="17" y="2"/>
                </a:lnTo>
                <a:lnTo>
                  <a:pt x="2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35" name="Freeform 391"/>
          <p:cNvSpPr>
            <a:spLocks/>
          </p:cNvSpPr>
          <p:nvPr/>
        </p:nvSpPr>
        <p:spPr bwMode="auto">
          <a:xfrm>
            <a:off x="8040688" y="3644900"/>
            <a:ext cx="9525" cy="15875"/>
          </a:xfrm>
          <a:custGeom>
            <a:avLst/>
            <a:gdLst>
              <a:gd name="T0" fmla="*/ 13 w 13"/>
              <a:gd name="T1" fmla="*/ 0 h 20"/>
              <a:gd name="T2" fmla="*/ 11 w 13"/>
              <a:gd name="T3" fmla="*/ 2 h 20"/>
              <a:gd name="T4" fmla="*/ 11 w 13"/>
              <a:gd name="T5" fmla="*/ 4 h 20"/>
              <a:gd name="T6" fmla="*/ 11 w 13"/>
              <a:gd name="T7" fmla="*/ 5 h 20"/>
              <a:gd name="T8" fmla="*/ 11 w 13"/>
              <a:gd name="T9" fmla="*/ 7 h 20"/>
              <a:gd name="T10" fmla="*/ 11 w 13"/>
              <a:gd name="T11" fmla="*/ 9 h 20"/>
              <a:gd name="T12" fmla="*/ 11 w 13"/>
              <a:gd name="T13" fmla="*/ 13 h 20"/>
              <a:gd name="T14" fmla="*/ 11 w 13"/>
              <a:gd name="T15" fmla="*/ 15 h 20"/>
              <a:gd name="T16" fmla="*/ 11 w 13"/>
              <a:gd name="T17" fmla="*/ 15 h 20"/>
              <a:gd name="T18" fmla="*/ 9 w 13"/>
              <a:gd name="T19" fmla="*/ 16 h 20"/>
              <a:gd name="T20" fmla="*/ 7 w 13"/>
              <a:gd name="T21" fmla="*/ 18 h 20"/>
              <a:gd name="T22" fmla="*/ 7 w 13"/>
              <a:gd name="T23" fmla="*/ 20 h 20"/>
              <a:gd name="T24" fmla="*/ 5 w 13"/>
              <a:gd name="T25" fmla="*/ 20 h 20"/>
              <a:gd name="T26" fmla="*/ 4 w 13"/>
              <a:gd name="T27" fmla="*/ 20 h 20"/>
              <a:gd name="T28" fmla="*/ 2 w 13"/>
              <a:gd name="T29" fmla="*/ 18 h 20"/>
              <a:gd name="T30" fmla="*/ 0 w 13"/>
              <a:gd name="T31" fmla="*/ 16 h 20"/>
              <a:gd name="T32" fmla="*/ 0 w 13"/>
              <a:gd name="T33" fmla="*/ 16 h 20"/>
              <a:gd name="T34" fmla="*/ 0 w 13"/>
              <a:gd name="T35" fmla="*/ 13 h 20"/>
              <a:gd name="T36" fmla="*/ 0 w 13"/>
              <a:gd name="T37" fmla="*/ 11 h 20"/>
              <a:gd name="T38" fmla="*/ 0 w 13"/>
              <a:gd name="T39" fmla="*/ 9 h 20"/>
              <a:gd name="T40" fmla="*/ 2 w 13"/>
              <a:gd name="T41" fmla="*/ 7 h 20"/>
              <a:gd name="T42" fmla="*/ 2 w 13"/>
              <a:gd name="T43" fmla="*/ 5 h 20"/>
              <a:gd name="T44" fmla="*/ 4 w 13"/>
              <a:gd name="T45" fmla="*/ 5 h 20"/>
              <a:gd name="T46" fmla="*/ 5 w 13"/>
              <a:gd name="T47" fmla="*/ 4 h 20"/>
              <a:gd name="T48" fmla="*/ 7 w 13"/>
              <a:gd name="T49" fmla="*/ 4 h 20"/>
              <a:gd name="T50" fmla="*/ 9 w 13"/>
              <a:gd name="T51" fmla="*/ 2 h 20"/>
              <a:gd name="T52" fmla="*/ 11 w 13"/>
              <a:gd name="T53" fmla="*/ 2 h 20"/>
              <a:gd name="T54" fmla="*/ 13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5"/>
                </a:lnTo>
                <a:lnTo>
                  <a:pt x="11" y="7"/>
                </a:lnTo>
                <a:lnTo>
                  <a:pt x="11" y="9"/>
                </a:lnTo>
                <a:lnTo>
                  <a:pt x="11" y="13"/>
                </a:lnTo>
                <a:lnTo>
                  <a:pt x="11" y="15"/>
                </a:lnTo>
                <a:lnTo>
                  <a:pt x="11" y="15"/>
                </a:lnTo>
                <a:lnTo>
                  <a:pt x="9" y="16"/>
                </a:lnTo>
                <a:lnTo>
                  <a:pt x="7" y="18"/>
                </a:lnTo>
                <a:lnTo>
                  <a:pt x="7" y="20"/>
                </a:lnTo>
                <a:lnTo>
                  <a:pt x="5" y="20"/>
                </a:lnTo>
                <a:lnTo>
                  <a:pt x="4" y="20"/>
                </a:lnTo>
                <a:lnTo>
                  <a:pt x="2" y="18"/>
                </a:lnTo>
                <a:lnTo>
                  <a:pt x="0" y="16"/>
                </a:lnTo>
                <a:lnTo>
                  <a:pt x="0" y="16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2" y="7"/>
                </a:lnTo>
                <a:lnTo>
                  <a:pt x="2" y="5"/>
                </a:lnTo>
                <a:lnTo>
                  <a:pt x="4" y="5"/>
                </a:lnTo>
                <a:lnTo>
                  <a:pt x="5" y="4"/>
                </a:lnTo>
                <a:lnTo>
                  <a:pt x="7" y="4"/>
                </a:lnTo>
                <a:lnTo>
                  <a:pt x="9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36" name="Freeform 392"/>
          <p:cNvSpPr>
            <a:spLocks/>
          </p:cNvSpPr>
          <p:nvPr/>
        </p:nvSpPr>
        <p:spPr bwMode="auto">
          <a:xfrm>
            <a:off x="8031163" y="3633788"/>
            <a:ext cx="12700" cy="15875"/>
          </a:xfrm>
          <a:custGeom>
            <a:avLst/>
            <a:gdLst>
              <a:gd name="T0" fmla="*/ 0 w 13"/>
              <a:gd name="T1" fmla="*/ 0 h 20"/>
              <a:gd name="T2" fmla="*/ 0 w 13"/>
              <a:gd name="T3" fmla="*/ 2 h 20"/>
              <a:gd name="T4" fmla="*/ 0 w 13"/>
              <a:gd name="T5" fmla="*/ 4 h 20"/>
              <a:gd name="T6" fmla="*/ 0 w 13"/>
              <a:gd name="T7" fmla="*/ 6 h 20"/>
              <a:gd name="T8" fmla="*/ 0 w 13"/>
              <a:gd name="T9" fmla="*/ 8 h 20"/>
              <a:gd name="T10" fmla="*/ 0 w 13"/>
              <a:gd name="T11" fmla="*/ 9 h 20"/>
              <a:gd name="T12" fmla="*/ 0 w 13"/>
              <a:gd name="T13" fmla="*/ 11 h 20"/>
              <a:gd name="T14" fmla="*/ 2 w 13"/>
              <a:gd name="T15" fmla="*/ 13 h 20"/>
              <a:gd name="T16" fmla="*/ 2 w 13"/>
              <a:gd name="T17" fmla="*/ 15 h 20"/>
              <a:gd name="T18" fmla="*/ 3 w 13"/>
              <a:gd name="T19" fmla="*/ 17 h 20"/>
              <a:gd name="T20" fmla="*/ 3 w 13"/>
              <a:gd name="T21" fmla="*/ 19 h 20"/>
              <a:gd name="T22" fmla="*/ 5 w 13"/>
              <a:gd name="T23" fmla="*/ 20 h 20"/>
              <a:gd name="T24" fmla="*/ 7 w 13"/>
              <a:gd name="T25" fmla="*/ 20 h 20"/>
              <a:gd name="T26" fmla="*/ 9 w 13"/>
              <a:gd name="T27" fmla="*/ 20 h 20"/>
              <a:gd name="T28" fmla="*/ 11 w 13"/>
              <a:gd name="T29" fmla="*/ 19 h 20"/>
              <a:gd name="T30" fmla="*/ 11 w 13"/>
              <a:gd name="T31" fmla="*/ 17 h 20"/>
              <a:gd name="T32" fmla="*/ 13 w 13"/>
              <a:gd name="T33" fmla="*/ 17 h 20"/>
              <a:gd name="T34" fmla="*/ 13 w 13"/>
              <a:gd name="T35" fmla="*/ 15 h 20"/>
              <a:gd name="T36" fmla="*/ 11 w 13"/>
              <a:gd name="T37" fmla="*/ 11 h 20"/>
              <a:gd name="T38" fmla="*/ 11 w 13"/>
              <a:gd name="T39" fmla="*/ 9 h 20"/>
              <a:gd name="T40" fmla="*/ 9 w 13"/>
              <a:gd name="T41" fmla="*/ 8 h 20"/>
              <a:gd name="T42" fmla="*/ 9 w 13"/>
              <a:gd name="T43" fmla="*/ 8 h 20"/>
              <a:gd name="T44" fmla="*/ 7 w 13"/>
              <a:gd name="T45" fmla="*/ 6 h 20"/>
              <a:gd name="T46" fmla="*/ 5 w 13"/>
              <a:gd name="T47" fmla="*/ 4 h 20"/>
              <a:gd name="T48" fmla="*/ 3 w 13"/>
              <a:gd name="T49" fmla="*/ 4 h 20"/>
              <a:gd name="T50" fmla="*/ 2 w 13"/>
              <a:gd name="T51" fmla="*/ 2 h 20"/>
              <a:gd name="T52" fmla="*/ 2 w 13"/>
              <a:gd name="T53" fmla="*/ 2 h 20"/>
              <a:gd name="T54" fmla="*/ 0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0" y="9"/>
                </a:lnTo>
                <a:lnTo>
                  <a:pt x="0" y="11"/>
                </a:lnTo>
                <a:lnTo>
                  <a:pt x="2" y="13"/>
                </a:lnTo>
                <a:lnTo>
                  <a:pt x="2" y="15"/>
                </a:lnTo>
                <a:lnTo>
                  <a:pt x="3" y="17"/>
                </a:lnTo>
                <a:lnTo>
                  <a:pt x="3" y="19"/>
                </a:lnTo>
                <a:lnTo>
                  <a:pt x="5" y="20"/>
                </a:lnTo>
                <a:lnTo>
                  <a:pt x="7" y="20"/>
                </a:lnTo>
                <a:lnTo>
                  <a:pt x="9" y="20"/>
                </a:lnTo>
                <a:lnTo>
                  <a:pt x="11" y="19"/>
                </a:lnTo>
                <a:lnTo>
                  <a:pt x="11" y="17"/>
                </a:lnTo>
                <a:lnTo>
                  <a:pt x="13" y="17"/>
                </a:lnTo>
                <a:lnTo>
                  <a:pt x="13" y="15"/>
                </a:lnTo>
                <a:lnTo>
                  <a:pt x="11" y="11"/>
                </a:lnTo>
                <a:lnTo>
                  <a:pt x="11" y="9"/>
                </a:lnTo>
                <a:lnTo>
                  <a:pt x="9" y="8"/>
                </a:lnTo>
                <a:lnTo>
                  <a:pt x="9" y="8"/>
                </a:lnTo>
                <a:lnTo>
                  <a:pt x="7" y="6"/>
                </a:lnTo>
                <a:lnTo>
                  <a:pt x="5" y="4"/>
                </a:lnTo>
                <a:lnTo>
                  <a:pt x="3" y="4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37" name="Freeform 393"/>
          <p:cNvSpPr>
            <a:spLocks/>
          </p:cNvSpPr>
          <p:nvPr/>
        </p:nvSpPr>
        <p:spPr bwMode="auto">
          <a:xfrm>
            <a:off x="8043863" y="3851275"/>
            <a:ext cx="6350" cy="34925"/>
          </a:xfrm>
          <a:custGeom>
            <a:avLst/>
            <a:gdLst>
              <a:gd name="T0" fmla="*/ 7 w 7"/>
              <a:gd name="T1" fmla="*/ 11 h 42"/>
              <a:gd name="T2" fmla="*/ 3 w 7"/>
              <a:gd name="T3" fmla="*/ 42 h 42"/>
              <a:gd name="T4" fmla="*/ 0 w 7"/>
              <a:gd name="T5" fmla="*/ 42 h 42"/>
              <a:gd name="T6" fmla="*/ 0 w 7"/>
              <a:gd name="T7" fmla="*/ 0 h 42"/>
              <a:gd name="T8" fmla="*/ 7 w 7"/>
              <a:gd name="T9" fmla="*/ 11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42">
                <a:moveTo>
                  <a:pt x="7" y="11"/>
                </a:moveTo>
                <a:lnTo>
                  <a:pt x="3" y="42"/>
                </a:lnTo>
                <a:lnTo>
                  <a:pt x="0" y="42"/>
                </a:lnTo>
                <a:lnTo>
                  <a:pt x="0" y="0"/>
                </a:lnTo>
                <a:lnTo>
                  <a:pt x="7" y="11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38" name="Freeform 394"/>
          <p:cNvSpPr>
            <a:spLocks/>
          </p:cNvSpPr>
          <p:nvPr/>
        </p:nvSpPr>
        <p:spPr bwMode="auto">
          <a:xfrm>
            <a:off x="8043863" y="3851275"/>
            <a:ext cx="6350" cy="34925"/>
          </a:xfrm>
          <a:custGeom>
            <a:avLst/>
            <a:gdLst>
              <a:gd name="T0" fmla="*/ 7 w 7"/>
              <a:gd name="T1" fmla="*/ 11 h 42"/>
              <a:gd name="T2" fmla="*/ 3 w 7"/>
              <a:gd name="T3" fmla="*/ 42 h 42"/>
              <a:gd name="T4" fmla="*/ 0 w 7"/>
              <a:gd name="T5" fmla="*/ 42 h 42"/>
              <a:gd name="T6" fmla="*/ 0 w 7"/>
              <a:gd name="T7" fmla="*/ 0 h 42"/>
              <a:gd name="T8" fmla="*/ 7 w 7"/>
              <a:gd name="T9" fmla="*/ 11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42">
                <a:moveTo>
                  <a:pt x="7" y="11"/>
                </a:moveTo>
                <a:lnTo>
                  <a:pt x="3" y="42"/>
                </a:lnTo>
                <a:lnTo>
                  <a:pt x="0" y="42"/>
                </a:lnTo>
                <a:lnTo>
                  <a:pt x="0" y="0"/>
                </a:lnTo>
                <a:lnTo>
                  <a:pt x="7" y="11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39" name="Freeform 395"/>
          <p:cNvSpPr>
            <a:spLocks/>
          </p:cNvSpPr>
          <p:nvPr/>
        </p:nvSpPr>
        <p:spPr bwMode="auto">
          <a:xfrm>
            <a:off x="7993063" y="3816350"/>
            <a:ext cx="20637" cy="179388"/>
          </a:xfrm>
          <a:custGeom>
            <a:avLst/>
            <a:gdLst>
              <a:gd name="T0" fmla="*/ 4 w 28"/>
              <a:gd name="T1" fmla="*/ 7 h 226"/>
              <a:gd name="T2" fmla="*/ 4 w 28"/>
              <a:gd name="T3" fmla="*/ 20 h 226"/>
              <a:gd name="T4" fmla="*/ 2 w 28"/>
              <a:gd name="T5" fmla="*/ 31 h 226"/>
              <a:gd name="T6" fmla="*/ 2 w 28"/>
              <a:gd name="T7" fmla="*/ 44 h 226"/>
              <a:gd name="T8" fmla="*/ 2 w 28"/>
              <a:gd name="T9" fmla="*/ 55 h 226"/>
              <a:gd name="T10" fmla="*/ 2 w 28"/>
              <a:gd name="T11" fmla="*/ 68 h 226"/>
              <a:gd name="T12" fmla="*/ 2 w 28"/>
              <a:gd name="T13" fmla="*/ 81 h 226"/>
              <a:gd name="T14" fmla="*/ 4 w 28"/>
              <a:gd name="T15" fmla="*/ 94 h 226"/>
              <a:gd name="T16" fmla="*/ 7 w 28"/>
              <a:gd name="T17" fmla="*/ 108 h 226"/>
              <a:gd name="T18" fmla="*/ 9 w 28"/>
              <a:gd name="T19" fmla="*/ 120 h 226"/>
              <a:gd name="T20" fmla="*/ 9 w 28"/>
              <a:gd name="T21" fmla="*/ 131 h 226"/>
              <a:gd name="T22" fmla="*/ 9 w 28"/>
              <a:gd name="T23" fmla="*/ 145 h 226"/>
              <a:gd name="T24" fmla="*/ 9 w 28"/>
              <a:gd name="T25" fmla="*/ 158 h 226"/>
              <a:gd name="T26" fmla="*/ 9 w 28"/>
              <a:gd name="T27" fmla="*/ 169 h 226"/>
              <a:gd name="T28" fmla="*/ 9 w 28"/>
              <a:gd name="T29" fmla="*/ 182 h 226"/>
              <a:gd name="T30" fmla="*/ 6 w 28"/>
              <a:gd name="T31" fmla="*/ 193 h 226"/>
              <a:gd name="T32" fmla="*/ 2 w 28"/>
              <a:gd name="T33" fmla="*/ 210 h 226"/>
              <a:gd name="T34" fmla="*/ 0 w 28"/>
              <a:gd name="T35" fmla="*/ 219 h 226"/>
              <a:gd name="T36" fmla="*/ 4 w 28"/>
              <a:gd name="T37" fmla="*/ 221 h 226"/>
              <a:gd name="T38" fmla="*/ 7 w 28"/>
              <a:gd name="T39" fmla="*/ 210 h 226"/>
              <a:gd name="T40" fmla="*/ 11 w 28"/>
              <a:gd name="T41" fmla="*/ 199 h 226"/>
              <a:gd name="T42" fmla="*/ 15 w 28"/>
              <a:gd name="T43" fmla="*/ 186 h 226"/>
              <a:gd name="T44" fmla="*/ 17 w 28"/>
              <a:gd name="T45" fmla="*/ 175 h 226"/>
              <a:gd name="T46" fmla="*/ 19 w 28"/>
              <a:gd name="T47" fmla="*/ 162 h 226"/>
              <a:gd name="T48" fmla="*/ 19 w 28"/>
              <a:gd name="T49" fmla="*/ 149 h 226"/>
              <a:gd name="T50" fmla="*/ 19 w 28"/>
              <a:gd name="T51" fmla="*/ 138 h 226"/>
              <a:gd name="T52" fmla="*/ 19 w 28"/>
              <a:gd name="T53" fmla="*/ 125 h 226"/>
              <a:gd name="T54" fmla="*/ 17 w 28"/>
              <a:gd name="T55" fmla="*/ 114 h 226"/>
              <a:gd name="T56" fmla="*/ 17 w 28"/>
              <a:gd name="T57" fmla="*/ 103 h 226"/>
              <a:gd name="T58" fmla="*/ 17 w 28"/>
              <a:gd name="T59" fmla="*/ 90 h 226"/>
              <a:gd name="T60" fmla="*/ 17 w 28"/>
              <a:gd name="T61" fmla="*/ 77 h 226"/>
              <a:gd name="T62" fmla="*/ 17 w 28"/>
              <a:gd name="T63" fmla="*/ 66 h 226"/>
              <a:gd name="T64" fmla="*/ 20 w 28"/>
              <a:gd name="T65" fmla="*/ 51 h 226"/>
              <a:gd name="T66" fmla="*/ 26 w 28"/>
              <a:gd name="T67" fmla="*/ 37 h 226"/>
              <a:gd name="T68" fmla="*/ 24 w 28"/>
              <a:gd name="T69" fmla="*/ 28 h 226"/>
              <a:gd name="T70" fmla="*/ 20 w 28"/>
              <a:gd name="T71" fmla="*/ 17 h 226"/>
              <a:gd name="T72" fmla="*/ 13 w 28"/>
              <a:gd name="T73" fmla="*/ 6 h 226"/>
              <a:gd name="T74" fmla="*/ 6 w 28"/>
              <a:gd name="T75" fmla="*/ 0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8" h="226">
                <a:moveTo>
                  <a:pt x="4" y="2"/>
                </a:moveTo>
                <a:lnTo>
                  <a:pt x="4" y="7"/>
                </a:lnTo>
                <a:lnTo>
                  <a:pt x="4" y="13"/>
                </a:lnTo>
                <a:lnTo>
                  <a:pt x="4" y="20"/>
                </a:lnTo>
                <a:lnTo>
                  <a:pt x="2" y="26"/>
                </a:lnTo>
                <a:lnTo>
                  <a:pt x="2" y="31"/>
                </a:lnTo>
                <a:lnTo>
                  <a:pt x="2" y="37"/>
                </a:lnTo>
                <a:lnTo>
                  <a:pt x="2" y="44"/>
                </a:lnTo>
                <a:lnTo>
                  <a:pt x="2" y="50"/>
                </a:lnTo>
                <a:lnTo>
                  <a:pt x="2" y="55"/>
                </a:lnTo>
                <a:lnTo>
                  <a:pt x="2" y="61"/>
                </a:lnTo>
                <a:lnTo>
                  <a:pt x="2" y="68"/>
                </a:lnTo>
                <a:lnTo>
                  <a:pt x="2" y="75"/>
                </a:lnTo>
                <a:lnTo>
                  <a:pt x="2" y="81"/>
                </a:lnTo>
                <a:lnTo>
                  <a:pt x="4" y="88"/>
                </a:lnTo>
                <a:lnTo>
                  <a:pt x="4" y="94"/>
                </a:lnTo>
                <a:lnTo>
                  <a:pt x="6" y="101"/>
                </a:lnTo>
                <a:lnTo>
                  <a:pt x="7" y="108"/>
                </a:lnTo>
                <a:lnTo>
                  <a:pt x="7" y="114"/>
                </a:lnTo>
                <a:lnTo>
                  <a:pt x="9" y="120"/>
                </a:lnTo>
                <a:lnTo>
                  <a:pt x="9" y="127"/>
                </a:lnTo>
                <a:lnTo>
                  <a:pt x="9" y="131"/>
                </a:lnTo>
                <a:lnTo>
                  <a:pt x="9" y="138"/>
                </a:lnTo>
                <a:lnTo>
                  <a:pt x="9" y="145"/>
                </a:lnTo>
                <a:lnTo>
                  <a:pt x="9" y="151"/>
                </a:lnTo>
                <a:lnTo>
                  <a:pt x="9" y="158"/>
                </a:lnTo>
                <a:lnTo>
                  <a:pt x="9" y="164"/>
                </a:lnTo>
                <a:lnTo>
                  <a:pt x="9" y="169"/>
                </a:lnTo>
                <a:lnTo>
                  <a:pt x="9" y="177"/>
                </a:lnTo>
                <a:lnTo>
                  <a:pt x="9" y="182"/>
                </a:lnTo>
                <a:lnTo>
                  <a:pt x="7" y="188"/>
                </a:lnTo>
                <a:lnTo>
                  <a:pt x="6" y="193"/>
                </a:lnTo>
                <a:lnTo>
                  <a:pt x="4" y="200"/>
                </a:lnTo>
                <a:lnTo>
                  <a:pt x="2" y="210"/>
                </a:lnTo>
                <a:lnTo>
                  <a:pt x="2" y="213"/>
                </a:lnTo>
                <a:lnTo>
                  <a:pt x="0" y="219"/>
                </a:lnTo>
                <a:lnTo>
                  <a:pt x="0" y="226"/>
                </a:lnTo>
                <a:lnTo>
                  <a:pt x="4" y="221"/>
                </a:lnTo>
                <a:lnTo>
                  <a:pt x="6" y="215"/>
                </a:lnTo>
                <a:lnTo>
                  <a:pt x="7" y="210"/>
                </a:lnTo>
                <a:lnTo>
                  <a:pt x="9" y="204"/>
                </a:lnTo>
                <a:lnTo>
                  <a:pt x="11" y="199"/>
                </a:lnTo>
                <a:lnTo>
                  <a:pt x="13" y="191"/>
                </a:lnTo>
                <a:lnTo>
                  <a:pt x="15" y="186"/>
                </a:lnTo>
                <a:lnTo>
                  <a:pt x="17" y="180"/>
                </a:lnTo>
                <a:lnTo>
                  <a:pt x="17" y="175"/>
                </a:lnTo>
                <a:lnTo>
                  <a:pt x="19" y="167"/>
                </a:lnTo>
                <a:lnTo>
                  <a:pt x="19" y="162"/>
                </a:lnTo>
                <a:lnTo>
                  <a:pt x="19" y="156"/>
                </a:lnTo>
                <a:lnTo>
                  <a:pt x="19" y="149"/>
                </a:lnTo>
                <a:lnTo>
                  <a:pt x="19" y="143"/>
                </a:lnTo>
                <a:lnTo>
                  <a:pt x="19" y="138"/>
                </a:lnTo>
                <a:lnTo>
                  <a:pt x="19" y="132"/>
                </a:lnTo>
                <a:lnTo>
                  <a:pt x="19" y="125"/>
                </a:lnTo>
                <a:lnTo>
                  <a:pt x="19" y="120"/>
                </a:lnTo>
                <a:lnTo>
                  <a:pt x="17" y="114"/>
                </a:lnTo>
                <a:lnTo>
                  <a:pt x="17" y="108"/>
                </a:lnTo>
                <a:lnTo>
                  <a:pt x="17" y="103"/>
                </a:lnTo>
                <a:lnTo>
                  <a:pt x="17" y="96"/>
                </a:lnTo>
                <a:lnTo>
                  <a:pt x="17" y="90"/>
                </a:lnTo>
                <a:lnTo>
                  <a:pt x="17" y="85"/>
                </a:lnTo>
                <a:lnTo>
                  <a:pt x="17" y="77"/>
                </a:lnTo>
                <a:lnTo>
                  <a:pt x="17" y="72"/>
                </a:lnTo>
                <a:lnTo>
                  <a:pt x="17" y="66"/>
                </a:lnTo>
                <a:lnTo>
                  <a:pt x="19" y="59"/>
                </a:lnTo>
                <a:lnTo>
                  <a:pt x="20" y="51"/>
                </a:lnTo>
                <a:lnTo>
                  <a:pt x="24" y="42"/>
                </a:lnTo>
                <a:lnTo>
                  <a:pt x="26" y="37"/>
                </a:lnTo>
                <a:lnTo>
                  <a:pt x="28" y="35"/>
                </a:lnTo>
                <a:lnTo>
                  <a:pt x="24" y="28"/>
                </a:lnTo>
                <a:lnTo>
                  <a:pt x="24" y="22"/>
                </a:lnTo>
                <a:lnTo>
                  <a:pt x="20" y="17"/>
                </a:lnTo>
                <a:lnTo>
                  <a:pt x="19" y="9"/>
                </a:lnTo>
                <a:lnTo>
                  <a:pt x="13" y="6"/>
                </a:lnTo>
                <a:lnTo>
                  <a:pt x="9" y="2"/>
                </a:lnTo>
                <a:lnTo>
                  <a:pt x="6" y="0"/>
                </a:lnTo>
                <a:lnTo>
                  <a:pt x="4" y="2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40" name="Freeform 396"/>
          <p:cNvSpPr>
            <a:spLocks/>
          </p:cNvSpPr>
          <p:nvPr/>
        </p:nvSpPr>
        <p:spPr bwMode="auto">
          <a:xfrm>
            <a:off x="7993063" y="3816350"/>
            <a:ext cx="20637" cy="179388"/>
          </a:xfrm>
          <a:custGeom>
            <a:avLst/>
            <a:gdLst>
              <a:gd name="T0" fmla="*/ 4 w 28"/>
              <a:gd name="T1" fmla="*/ 7 h 226"/>
              <a:gd name="T2" fmla="*/ 4 w 28"/>
              <a:gd name="T3" fmla="*/ 20 h 226"/>
              <a:gd name="T4" fmla="*/ 2 w 28"/>
              <a:gd name="T5" fmla="*/ 31 h 226"/>
              <a:gd name="T6" fmla="*/ 2 w 28"/>
              <a:gd name="T7" fmla="*/ 44 h 226"/>
              <a:gd name="T8" fmla="*/ 2 w 28"/>
              <a:gd name="T9" fmla="*/ 55 h 226"/>
              <a:gd name="T10" fmla="*/ 2 w 28"/>
              <a:gd name="T11" fmla="*/ 68 h 226"/>
              <a:gd name="T12" fmla="*/ 2 w 28"/>
              <a:gd name="T13" fmla="*/ 81 h 226"/>
              <a:gd name="T14" fmla="*/ 4 w 28"/>
              <a:gd name="T15" fmla="*/ 94 h 226"/>
              <a:gd name="T16" fmla="*/ 7 w 28"/>
              <a:gd name="T17" fmla="*/ 108 h 226"/>
              <a:gd name="T18" fmla="*/ 9 w 28"/>
              <a:gd name="T19" fmla="*/ 120 h 226"/>
              <a:gd name="T20" fmla="*/ 9 w 28"/>
              <a:gd name="T21" fmla="*/ 131 h 226"/>
              <a:gd name="T22" fmla="*/ 9 w 28"/>
              <a:gd name="T23" fmla="*/ 145 h 226"/>
              <a:gd name="T24" fmla="*/ 9 w 28"/>
              <a:gd name="T25" fmla="*/ 158 h 226"/>
              <a:gd name="T26" fmla="*/ 9 w 28"/>
              <a:gd name="T27" fmla="*/ 169 h 226"/>
              <a:gd name="T28" fmla="*/ 9 w 28"/>
              <a:gd name="T29" fmla="*/ 182 h 226"/>
              <a:gd name="T30" fmla="*/ 6 w 28"/>
              <a:gd name="T31" fmla="*/ 193 h 226"/>
              <a:gd name="T32" fmla="*/ 2 w 28"/>
              <a:gd name="T33" fmla="*/ 210 h 226"/>
              <a:gd name="T34" fmla="*/ 0 w 28"/>
              <a:gd name="T35" fmla="*/ 219 h 226"/>
              <a:gd name="T36" fmla="*/ 4 w 28"/>
              <a:gd name="T37" fmla="*/ 221 h 226"/>
              <a:gd name="T38" fmla="*/ 7 w 28"/>
              <a:gd name="T39" fmla="*/ 210 h 226"/>
              <a:gd name="T40" fmla="*/ 11 w 28"/>
              <a:gd name="T41" fmla="*/ 199 h 226"/>
              <a:gd name="T42" fmla="*/ 15 w 28"/>
              <a:gd name="T43" fmla="*/ 186 h 226"/>
              <a:gd name="T44" fmla="*/ 17 w 28"/>
              <a:gd name="T45" fmla="*/ 175 h 226"/>
              <a:gd name="T46" fmla="*/ 19 w 28"/>
              <a:gd name="T47" fmla="*/ 162 h 226"/>
              <a:gd name="T48" fmla="*/ 19 w 28"/>
              <a:gd name="T49" fmla="*/ 149 h 226"/>
              <a:gd name="T50" fmla="*/ 19 w 28"/>
              <a:gd name="T51" fmla="*/ 138 h 226"/>
              <a:gd name="T52" fmla="*/ 19 w 28"/>
              <a:gd name="T53" fmla="*/ 125 h 226"/>
              <a:gd name="T54" fmla="*/ 17 w 28"/>
              <a:gd name="T55" fmla="*/ 114 h 226"/>
              <a:gd name="T56" fmla="*/ 17 w 28"/>
              <a:gd name="T57" fmla="*/ 103 h 226"/>
              <a:gd name="T58" fmla="*/ 17 w 28"/>
              <a:gd name="T59" fmla="*/ 90 h 226"/>
              <a:gd name="T60" fmla="*/ 17 w 28"/>
              <a:gd name="T61" fmla="*/ 77 h 226"/>
              <a:gd name="T62" fmla="*/ 17 w 28"/>
              <a:gd name="T63" fmla="*/ 66 h 226"/>
              <a:gd name="T64" fmla="*/ 20 w 28"/>
              <a:gd name="T65" fmla="*/ 51 h 226"/>
              <a:gd name="T66" fmla="*/ 26 w 28"/>
              <a:gd name="T67" fmla="*/ 37 h 226"/>
              <a:gd name="T68" fmla="*/ 24 w 28"/>
              <a:gd name="T69" fmla="*/ 28 h 226"/>
              <a:gd name="T70" fmla="*/ 20 w 28"/>
              <a:gd name="T71" fmla="*/ 17 h 226"/>
              <a:gd name="T72" fmla="*/ 13 w 28"/>
              <a:gd name="T73" fmla="*/ 6 h 226"/>
              <a:gd name="T74" fmla="*/ 6 w 28"/>
              <a:gd name="T75" fmla="*/ 0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8" h="226">
                <a:moveTo>
                  <a:pt x="4" y="2"/>
                </a:moveTo>
                <a:lnTo>
                  <a:pt x="4" y="7"/>
                </a:lnTo>
                <a:lnTo>
                  <a:pt x="4" y="13"/>
                </a:lnTo>
                <a:lnTo>
                  <a:pt x="4" y="20"/>
                </a:lnTo>
                <a:lnTo>
                  <a:pt x="2" y="26"/>
                </a:lnTo>
                <a:lnTo>
                  <a:pt x="2" y="31"/>
                </a:lnTo>
                <a:lnTo>
                  <a:pt x="2" y="37"/>
                </a:lnTo>
                <a:lnTo>
                  <a:pt x="2" y="44"/>
                </a:lnTo>
                <a:lnTo>
                  <a:pt x="2" y="50"/>
                </a:lnTo>
                <a:lnTo>
                  <a:pt x="2" y="55"/>
                </a:lnTo>
                <a:lnTo>
                  <a:pt x="2" y="61"/>
                </a:lnTo>
                <a:lnTo>
                  <a:pt x="2" y="68"/>
                </a:lnTo>
                <a:lnTo>
                  <a:pt x="2" y="75"/>
                </a:lnTo>
                <a:lnTo>
                  <a:pt x="2" y="81"/>
                </a:lnTo>
                <a:lnTo>
                  <a:pt x="4" y="88"/>
                </a:lnTo>
                <a:lnTo>
                  <a:pt x="4" y="94"/>
                </a:lnTo>
                <a:lnTo>
                  <a:pt x="6" y="101"/>
                </a:lnTo>
                <a:lnTo>
                  <a:pt x="7" y="108"/>
                </a:lnTo>
                <a:lnTo>
                  <a:pt x="7" y="114"/>
                </a:lnTo>
                <a:lnTo>
                  <a:pt x="9" y="120"/>
                </a:lnTo>
                <a:lnTo>
                  <a:pt x="9" y="127"/>
                </a:lnTo>
                <a:lnTo>
                  <a:pt x="9" y="131"/>
                </a:lnTo>
                <a:lnTo>
                  <a:pt x="9" y="138"/>
                </a:lnTo>
                <a:lnTo>
                  <a:pt x="9" y="145"/>
                </a:lnTo>
                <a:lnTo>
                  <a:pt x="9" y="151"/>
                </a:lnTo>
                <a:lnTo>
                  <a:pt x="9" y="158"/>
                </a:lnTo>
                <a:lnTo>
                  <a:pt x="9" y="164"/>
                </a:lnTo>
                <a:lnTo>
                  <a:pt x="9" y="169"/>
                </a:lnTo>
                <a:lnTo>
                  <a:pt x="9" y="177"/>
                </a:lnTo>
                <a:lnTo>
                  <a:pt x="9" y="182"/>
                </a:lnTo>
                <a:lnTo>
                  <a:pt x="7" y="188"/>
                </a:lnTo>
                <a:lnTo>
                  <a:pt x="6" y="193"/>
                </a:lnTo>
                <a:lnTo>
                  <a:pt x="4" y="200"/>
                </a:lnTo>
                <a:lnTo>
                  <a:pt x="2" y="210"/>
                </a:lnTo>
                <a:lnTo>
                  <a:pt x="2" y="213"/>
                </a:lnTo>
                <a:lnTo>
                  <a:pt x="0" y="219"/>
                </a:lnTo>
                <a:lnTo>
                  <a:pt x="0" y="226"/>
                </a:lnTo>
                <a:lnTo>
                  <a:pt x="4" y="221"/>
                </a:lnTo>
                <a:lnTo>
                  <a:pt x="6" y="215"/>
                </a:lnTo>
                <a:lnTo>
                  <a:pt x="7" y="210"/>
                </a:lnTo>
                <a:lnTo>
                  <a:pt x="9" y="204"/>
                </a:lnTo>
                <a:lnTo>
                  <a:pt x="11" y="199"/>
                </a:lnTo>
                <a:lnTo>
                  <a:pt x="13" y="191"/>
                </a:lnTo>
                <a:lnTo>
                  <a:pt x="15" y="186"/>
                </a:lnTo>
                <a:lnTo>
                  <a:pt x="17" y="180"/>
                </a:lnTo>
                <a:lnTo>
                  <a:pt x="17" y="175"/>
                </a:lnTo>
                <a:lnTo>
                  <a:pt x="19" y="167"/>
                </a:lnTo>
                <a:lnTo>
                  <a:pt x="19" y="162"/>
                </a:lnTo>
                <a:lnTo>
                  <a:pt x="19" y="156"/>
                </a:lnTo>
                <a:lnTo>
                  <a:pt x="19" y="149"/>
                </a:lnTo>
                <a:lnTo>
                  <a:pt x="19" y="143"/>
                </a:lnTo>
                <a:lnTo>
                  <a:pt x="19" y="138"/>
                </a:lnTo>
                <a:lnTo>
                  <a:pt x="19" y="132"/>
                </a:lnTo>
                <a:lnTo>
                  <a:pt x="19" y="125"/>
                </a:lnTo>
                <a:lnTo>
                  <a:pt x="19" y="120"/>
                </a:lnTo>
                <a:lnTo>
                  <a:pt x="17" y="114"/>
                </a:lnTo>
                <a:lnTo>
                  <a:pt x="17" y="108"/>
                </a:lnTo>
                <a:lnTo>
                  <a:pt x="17" y="103"/>
                </a:lnTo>
                <a:lnTo>
                  <a:pt x="17" y="96"/>
                </a:lnTo>
                <a:lnTo>
                  <a:pt x="17" y="90"/>
                </a:lnTo>
                <a:lnTo>
                  <a:pt x="17" y="85"/>
                </a:lnTo>
                <a:lnTo>
                  <a:pt x="17" y="77"/>
                </a:lnTo>
                <a:lnTo>
                  <a:pt x="17" y="72"/>
                </a:lnTo>
                <a:lnTo>
                  <a:pt x="17" y="66"/>
                </a:lnTo>
                <a:lnTo>
                  <a:pt x="19" y="59"/>
                </a:lnTo>
                <a:lnTo>
                  <a:pt x="20" y="51"/>
                </a:lnTo>
                <a:lnTo>
                  <a:pt x="24" y="42"/>
                </a:lnTo>
                <a:lnTo>
                  <a:pt x="26" y="37"/>
                </a:lnTo>
                <a:lnTo>
                  <a:pt x="28" y="35"/>
                </a:lnTo>
                <a:lnTo>
                  <a:pt x="24" y="28"/>
                </a:lnTo>
                <a:lnTo>
                  <a:pt x="24" y="22"/>
                </a:lnTo>
                <a:lnTo>
                  <a:pt x="20" y="17"/>
                </a:lnTo>
                <a:lnTo>
                  <a:pt x="19" y="9"/>
                </a:lnTo>
                <a:lnTo>
                  <a:pt x="13" y="6"/>
                </a:lnTo>
                <a:lnTo>
                  <a:pt x="9" y="2"/>
                </a:lnTo>
                <a:lnTo>
                  <a:pt x="6" y="0"/>
                </a:lnTo>
                <a:lnTo>
                  <a:pt x="4" y="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41" name="Freeform 397"/>
          <p:cNvSpPr>
            <a:spLocks/>
          </p:cNvSpPr>
          <p:nvPr/>
        </p:nvSpPr>
        <p:spPr bwMode="auto">
          <a:xfrm>
            <a:off x="7994650" y="3808413"/>
            <a:ext cx="61913" cy="127000"/>
          </a:xfrm>
          <a:custGeom>
            <a:avLst/>
            <a:gdLst>
              <a:gd name="T0" fmla="*/ 70 w 75"/>
              <a:gd name="T1" fmla="*/ 123 h 160"/>
              <a:gd name="T2" fmla="*/ 72 w 75"/>
              <a:gd name="T3" fmla="*/ 129 h 160"/>
              <a:gd name="T4" fmla="*/ 73 w 75"/>
              <a:gd name="T5" fmla="*/ 136 h 160"/>
              <a:gd name="T6" fmla="*/ 75 w 75"/>
              <a:gd name="T7" fmla="*/ 141 h 160"/>
              <a:gd name="T8" fmla="*/ 75 w 75"/>
              <a:gd name="T9" fmla="*/ 149 h 160"/>
              <a:gd name="T10" fmla="*/ 72 w 75"/>
              <a:gd name="T11" fmla="*/ 154 h 160"/>
              <a:gd name="T12" fmla="*/ 70 w 75"/>
              <a:gd name="T13" fmla="*/ 156 h 160"/>
              <a:gd name="T14" fmla="*/ 64 w 75"/>
              <a:gd name="T15" fmla="*/ 160 h 160"/>
              <a:gd name="T16" fmla="*/ 61 w 75"/>
              <a:gd name="T17" fmla="*/ 160 h 160"/>
              <a:gd name="T18" fmla="*/ 57 w 75"/>
              <a:gd name="T19" fmla="*/ 158 h 160"/>
              <a:gd name="T20" fmla="*/ 53 w 75"/>
              <a:gd name="T21" fmla="*/ 156 h 160"/>
              <a:gd name="T22" fmla="*/ 51 w 75"/>
              <a:gd name="T23" fmla="*/ 151 h 160"/>
              <a:gd name="T24" fmla="*/ 49 w 75"/>
              <a:gd name="T25" fmla="*/ 143 h 160"/>
              <a:gd name="T26" fmla="*/ 46 w 75"/>
              <a:gd name="T27" fmla="*/ 136 h 160"/>
              <a:gd name="T28" fmla="*/ 44 w 75"/>
              <a:gd name="T29" fmla="*/ 130 h 160"/>
              <a:gd name="T30" fmla="*/ 40 w 75"/>
              <a:gd name="T31" fmla="*/ 123 h 160"/>
              <a:gd name="T32" fmla="*/ 38 w 75"/>
              <a:gd name="T33" fmla="*/ 116 h 160"/>
              <a:gd name="T34" fmla="*/ 35 w 75"/>
              <a:gd name="T35" fmla="*/ 110 h 160"/>
              <a:gd name="T36" fmla="*/ 33 w 75"/>
              <a:gd name="T37" fmla="*/ 103 h 160"/>
              <a:gd name="T38" fmla="*/ 31 w 75"/>
              <a:gd name="T39" fmla="*/ 97 h 160"/>
              <a:gd name="T40" fmla="*/ 29 w 75"/>
              <a:gd name="T41" fmla="*/ 92 h 160"/>
              <a:gd name="T42" fmla="*/ 26 w 75"/>
              <a:gd name="T43" fmla="*/ 86 h 160"/>
              <a:gd name="T44" fmla="*/ 24 w 75"/>
              <a:gd name="T45" fmla="*/ 79 h 160"/>
              <a:gd name="T46" fmla="*/ 22 w 75"/>
              <a:gd name="T47" fmla="*/ 72 h 160"/>
              <a:gd name="T48" fmla="*/ 18 w 75"/>
              <a:gd name="T49" fmla="*/ 66 h 160"/>
              <a:gd name="T50" fmla="*/ 16 w 75"/>
              <a:gd name="T51" fmla="*/ 57 h 160"/>
              <a:gd name="T52" fmla="*/ 13 w 75"/>
              <a:gd name="T53" fmla="*/ 49 h 160"/>
              <a:gd name="T54" fmla="*/ 11 w 75"/>
              <a:gd name="T55" fmla="*/ 44 h 160"/>
              <a:gd name="T56" fmla="*/ 9 w 75"/>
              <a:gd name="T57" fmla="*/ 38 h 160"/>
              <a:gd name="T58" fmla="*/ 7 w 75"/>
              <a:gd name="T59" fmla="*/ 31 h 160"/>
              <a:gd name="T60" fmla="*/ 3 w 75"/>
              <a:gd name="T61" fmla="*/ 24 h 160"/>
              <a:gd name="T62" fmla="*/ 2 w 75"/>
              <a:gd name="T63" fmla="*/ 18 h 160"/>
              <a:gd name="T64" fmla="*/ 0 w 75"/>
              <a:gd name="T65" fmla="*/ 11 h 160"/>
              <a:gd name="T66" fmla="*/ 3 w 75"/>
              <a:gd name="T67" fmla="*/ 7 h 160"/>
              <a:gd name="T68" fmla="*/ 7 w 75"/>
              <a:gd name="T69" fmla="*/ 5 h 160"/>
              <a:gd name="T70" fmla="*/ 11 w 75"/>
              <a:gd name="T71" fmla="*/ 2 h 160"/>
              <a:gd name="T72" fmla="*/ 15 w 75"/>
              <a:gd name="T73" fmla="*/ 2 h 160"/>
              <a:gd name="T74" fmla="*/ 18 w 75"/>
              <a:gd name="T75" fmla="*/ 0 h 160"/>
              <a:gd name="T76" fmla="*/ 22 w 75"/>
              <a:gd name="T77" fmla="*/ 2 h 160"/>
              <a:gd name="T78" fmla="*/ 24 w 75"/>
              <a:gd name="T79" fmla="*/ 5 h 160"/>
              <a:gd name="T80" fmla="*/ 26 w 75"/>
              <a:gd name="T81" fmla="*/ 13 h 160"/>
              <a:gd name="T82" fmla="*/ 27 w 75"/>
              <a:gd name="T83" fmla="*/ 20 h 160"/>
              <a:gd name="T84" fmla="*/ 31 w 75"/>
              <a:gd name="T85" fmla="*/ 26 h 160"/>
              <a:gd name="T86" fmla="*/ 33 w 75"/>
              <a:gd name="T87" fmla="*/ 31 h 160"/>
              <a:gd name="T88" fmla="*/ 35 w 75"/>
              <a:gd name="T89" fmla="*/ 38 h 160"/>
              <a:gd name="T90" fmla="*/ 38 w 75"/>
              <a:gd name="T91" fmla="*/ 46 h 160"/>
              <a:gd name="T92" fmla="*/ 40 w 75"/>
              <a:gd name="T93" fmla="*/ 53 h 160"/>
              <a:gd name="T94" fmla="*/ 44 w 75"/>
              <a:gd name="T95" fmla="*/ 59 h 160"/>
              <a:gd name="T96" fmla="*/ 46 w 75"/>
              <a:gd name="T97" fmla="*/ 66 h 160"/>
              <a:gd name="T98" fmla="*/ 48 w 75"/>
              <a:gd name="T99" fmla="*/ 73 h 160"/>
              <a:gd name="T100" fmla="*/ 51 w 75"/>
              <a:gd name="T101" fmla="*/ 77 h 160"/>
              <a:gd name="T102" fmla="*/ 53 w 75"/>
              <a:gd name="T103" fmla="*/ 83 h 160"/>
              <a:gd name="T104" fmla="*/ 57 w 75"/>
              <a:gd name="T105" fmla="*/ 92 h 160"/>
              <a:gd name="T106" fmla="*/ 61 w 75"/>
              <a:gd name="T107" fmla="*/ 99 h 160"/>
              <a:gd name="T108" fmla="*/ 64 w 75"/>
              <a:gd name="T109" fmla="*/ 106 h 160"/>
              <a:gd name="T110" fmla="*/ 66 w 75"/>
              <a:gd name="T111" fmla="*/ 112 h 160"/>
              <a:gd name="T112" fmla="*/ 68 w 75"/>
              <a:gd name="T113" fmla="*/ 117 h 160"/>
              <a:gd name="T114" fmla="*/ 70 w 75"/>
              <a:gd name="T115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5" h="160">
                <a:moveTo>
                  <a:pt x="70" y="123"/>
                </a:moveTo>
                <a:lnTo>
                  <a:pt x="72" y="129"/>
                </a:lnTo>
                <a:lnTo>
                  <a:pt x="73" y="136"/>
                </a:lnTo>
                <a:lnTo>
                  <a:pt x="75" y="141"/>
                </a:lnTo>
                <a:lnTo>
                  <a:pt x="75" y="149"/>
                </a:lnTo>
                <a:lnTo>
                  <a:pt x="72" y="154"/>
                </a:lnTo>
                <a:lnTo>
                  <a:pt x="70" y="156"/>
                </a:lnTo>
                <a:lnTo>
                  <a:pt x="64" y="160"/>
                </a:lnTo>
                <a:lnTo>
                  <a:pt x="61" y="160"/>
                </a:lnTo>
                <a:lnTo>
                  <a:pt x="57" y="158"/>
                </a:lnTo>
                <a:lnTo>
                  <a:pt x="53" y="156"/>
                </a:lnTo>
                <a:lnTo>
                  <a:pt x="51" y="151"/>
                </a:lnTo>
                <a:lnTo>
                  <a:pt x="49" y="143"/>
                </a:lnTo>
                <a:lnTo>
                  <a:pt x="46" y="136"/>
                </a:lnTo>
                <a:lnTo>
                  <a:pt x="44" y="130"/>
                </a:lnTo>
                <a:lnTo>
                  <a:pt x="40" y="123"/>
                </a:lnTo>
                <a:lnTo>
                  <a:pt x="38" y="116"/>
                </a:lnTo>
                <a:lnTo>
                  <a:pt x="35" y="110"/>
                </a:lnTo>
                <a:lnTo>
                  <a:pt x="33" y="103"/>
                </a:lnTo>
                <a:lnTo>
                  <a:pt x="31" y="97"/>
                </a:lnTo>
                <a:lnTo>
                  <a:pt x="29" y="92"/>
                </a:lnTo>
                <a:lnTo>
                  <a:pt x="26" y="86"/>
                </a:lnTo>
                <a:lnTo>
                  <a:pt x="24" y="79"/>
                </a:lnTo>
                <a:lnTo>
                  <a:pt x="22" y="72"/>
                </a:lnTo>
                <a:lnTo>
                  <a:pt x="18" y="66"/>
                </a:lnTo>
                <a:lnTo>
                  <a:pt x="16" y="57"/>
                </a:lnTo>
                <a:lnTo>
                  <a:pt x="13" y="49"/>
                </a:lnTo>
                <a:lnTo>
                  <a:pt x="11" y="44"/>
                </a:lnTo>
                <a:lnTo>
                  <a:pt x="9" y="38"/>
                </a:lnTo>
                <a:lnTo>
                  <a:pt x="7" y="31"/>
                </a:lnTo>
                <a:lnTo>
                  <a:pt x="3" y="24"/>
                </a:lnTo>
                <a:lnTo>
                  <a:pt x="2" y="18"/>
                </a:lnTo>
                <a:lnTo>
                  <a:pt x="0" y="11"/>
                </a:lnTo>
                <a:lnTo>
                  <a:pt x="3" y="7"/>
                </a:lnTo>
                <a:lnTo>
                  <a:pt x="7" y="5"/>
                </a:lnTo>
                <a:lnTo>
                  <a:pt x="11" y="2"/>
                </a:lnTo>
                <a:lnTo>
                  <a:pt x="15" y="2"/>
                </a:lnTo>
                <a:lnTo>
                  <a:pt x="18" y="0"/>
                </a:lnTo>
                <a:lnTo>
                  <a:pt x="22" y="2"/>
                </a:lnTo>
                <a:lnTo>
                  <a:pt x="24" y="5"/>
                </a:lnTo>
                <a:lnTo>
                  <a:pt x="26" y="13"/>
                </a:lnTo>
                <a:lnTo>
                  <a:pt x="27" y="20"/>
                </a:lnTo>
                <a:lnTo>
                  <a:pt x="31" y="26"/>
                </a:lnTo>
                <a:lnTo>
                  <a:pt x="33" y="31"/>
                </a:lnTo>
                <a:lnTo>
                  <a:pt x="35" y="38"/>
                </a:lnTo>
                <a:lnTo>
                  <a:pt x="38" y="46"/>
                </a:lnTo>
                <a:lnTo>
                  <a:pt x="40" y="53"/>
                </a:lnTo>
                <a:lnTo>
                  <a:pt x="44" y="59"/>
                </a:lnTo>
                <a:lnTo>
                  <a:pt x="46" y="66"/>
                </a:lnTo>
                <a:lnTo>
                  <a:pt x="48" y="73"/>
                </a:lnTo>
                <a:lnTo>
                  <a:pt x="51" y="77"/>
                </a:lnTo>
                <a:lnTo>
                  <a:pt x="53" y="83"/>
                </a:lnTo>
                <a:lnTo>
                  <a:pt x="57" y="92"/>
                </a:lnTo>
                <a:lnTo>
                  <a:pt x="61" y="99"/>
                </a:lnTo>
                <a:lnTo>
                  <a:pt x="64" y="106"/>
                </a:lnTo>
                <a:lnTo>
                  <a:pt x="66" y="112"/>
                </a:lnTo>
                <a:lnTo>
                  <a:pt x="68" y="117"/>
                </a:lnTo>
                <a:lnTo>
                  <a:pt x="70" y="123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42" name="Freeform 398"/>
          <p:cNvSpPr>
            <a:spLocks/>
          </p:cNvSpPr>
          <p:nvPr/>
        </p:nvSpPr>
        <p:spPr bwMode="auto">
          <a:xfrm>
            <a:off x="7994650" y="3808413"/>
            <a:ext cx="61913" cy="127000"/>
          </a:xfrm>
          <a:custGeom>
            <a:avLst/>
            <a:gdLst>
              <a:gd name="T0" fmla="*/ 70 w 75"/>
              <a:gd name="T1" fmla="*/ 123 h 160"/>
              <a:gd name="T2" fmla="*/ 72 w 75"/>
              <a:gd name="T3" fmla="*/ 129 h 160"/>
              <a:gd name="T4" fmla="*/ 73 w 75"/>
              <a:gd name="T5" fmla="*/ 136 h 160"/>
              <a:gd name="T6" fmla="*/ 75 w 75"/>
              <a:gd name="T7" fmla="*/ 141 h 160"/>
              <a:gd name="T8" fmla="*/ 75 w 75"/>
              <a:gd name="T9" fmla="*/ 149 h 160"/>
              <a:gd name="T10" fmla="*/ 72 w 75"/>
              <a:gd name="T11" fmla="*/ 154 h 160"/>
              <a:gd name="T12" fmla="*/ 70 w 75"/>
              <a:gd name="T13" fmla="*/ 156 h 160"/>
              <a:gd name="T14" fmla="*/ 64 w 75"/>
              <a:gd name="T15" fmla="*/ 160 h 160"/>
              <a:gd name="T16" fmla="*/ 61 w 75"/>
              <a:gd name="T17" fmla="*/ 160 h 160"/>
              <a:gd name="T18" fmla="*/ 57 w 75"/>
              <a:gd name="T19" fmla="*/ 158 h 160"/>
              <a:gd name="T20" fmla="*/ 53 w 75"/>
              <a:gd name="T21" fmla="*/ 156 h 160"/>
              <a:gd name="T22" fmla="*/ 51 w 75"/>
              <a:gd name="T23" fmla="*/ 151 h 160"/>
              <a:gd name="T24" fmla="*/ 49 w 75"/>
              <a:gd name="T25" fmla="*/ 143 h 160"/>
              <a:gd name="T26" fmla="*/ 46 w 75"/>
              <a:gd name="T27" fmla="*/ 136 h 160"/>
              <a:gd name="T28" fmla="*/ 44 w 75"/>
              <a:gd name="T29" fmla="*/ 130 h 160"/>
              <a:gd name="T30" fmla="*/ 40 w 75"/>
              <a:gd name="T31" fmla="*/ 123 h 160"/>
              <a:gd name="T32" fmla="*/ 38 w 75"/>
              <a:gd name="T33" fmla="*/ 116 h 160"/>
              <a:gd name="T34" fmla="*/ 35 w 75"/>
              <a:gd name="T35" fmla="*/ 110 h 160"/>
              <a:gd name="T36" fmla="*/ 33 w 75"/>
              <a:gd name="T37" fmla="*/ 103 h 160"/>
              <a:gd name="T38" fmla="*/ 31 w 75"/>
              <a:gd name="T39" fmla="*/ 97 h 160"/>
              <a:gd name="T40" fmla="*/ 29 w 75"/>
              <a:gd name="T41" fmla="*/ 92 h 160"/>
              <a:gd name="T42" fmla="*/ 26 w 75"/>
              <a:gd name="T43" fmla="*/ 86 h 160"/>
              <a:gd name="T44" fmla="*/ 24 w 75"/>
              <a:gd name="T45" fmla="*/ 79 h 160"/>
              <a:gd name="T46" fmla="*/ 22 w 75"/>
              <a:gd name="T47" fmla="*/ 72 h 160"/>
              <a:gd name="T48" fmla="*/ 18 w 75"/>
              <a:gd name="T49" fmla="*/ 66 h 160"/>
              <a:gd name="T50" fmla="*/ 16 w 75"/>
              <a:gd name="T51" fmla="*/ 57 h 160"/>
              <a:gd name="T52" fmla="*/ 13 w 75"/>
              <a:gd name="T53" fmla="*/ 49 h 160"/>
              <a:gd name="T54" fmla="*/ 11 w 75"/>
              <a:gd name="T55" fmla="*/ 44 h 160"/>
              <a:gd name="T56" fmla="*/ 9 w 75"/>
              <a:gd name="T57" fmla="*/ 38 h 160"/>
              <a:gd name="T58" fmla="*/ 7 w 75"/>
              <a:gd name="T59" fmla="*/ 31 h 160"/>
              <a:gd name="T60" fmla="*/ 3 w 75"/>
              <a:gd name="T61" fmla="*/ 24 h 160"/>
              <a:gd name="T62" fmla="*/ 2 w 75"/>
              <a:gd name="T63" fmla="*/ 18 h 160"/>
              <a:gd name="T64" fmla="*/ 0 w 75"/>
              <a:gd name="T65" fmla="*/ 11 h 160"/>
              <a:gd name="T66" fmla="*/ 3 w 75"/>
              <a:gd name="T67" fmla="*/ 7 h 160"/>
              <a:gd name="T68" fmla="*/ 7 w 75"/>
              <a:gd name="T69" fmla="*/ 5 h 160"/>
              <a:gd name="T70" fmla="*/ 11 w 75"/>
              <a:gd name="T71" fmla="*/ 2 h 160"/>
              <a:gd name="T72" fmla="*/ 15 w 75"/>
              <a:gd name="T73" fmla="*/ 2 h 160"/>
              <a:gd name="T74" fmla="*/ 18 w 75"/>
              <a:gd name="T75" fmla="*/ 0 h 160"/>
              <a:gd name="T76" fmla="*/ 22 w 75"/>
              <a:gd name="T77" fmla="*/ 2 h 160"/>
              <a:gd name="T78" fmla="*/ 24 w 75"/>
              <a:gd name="T79" fmla="*/ 5 h 160"/>
              <a:gd name="T80" fmla="*/ 26 w 75"/>
              <a:gd name="T81" fmla="*/ 13 h 160"/>
              <a:gd name="T82" fmla="*/ 27 w 75"/>
              <a:gd name="T83" fmla="*/ 20 h 160"/>
              <a:gd name="T84" fmla="*/ 31 w 75"/>
              <a:gd name="T85" fmla="*/ 26 h 160"/>
              <a:gd name="T86" fmla="*/ 33 w 75"/>
              <a:gd name="T87" fmla="*/ 31 h 160"/>
              <a:gd name="T88" fmla="*/ 35 w 75"/>
              <a:gd name="T89" fmla="*/ 38 h 160"/>
              <a:gd name="T90" fmla="*/ 38 w 75"/>
              <a:gd name="T91" fmla="*/ 46 h 160"/>
              <a:gd name="T92" fmla="*/ 40 w 75"/>
              <a:gd name="T93" fmla="*/ 53 h 160"/>
              <a:gd name="T94" fmla="*/ 44 w 75"/>
              <a:gd name="T95" fmla="*/ 59 h 160"/>
              <a:gd name="T96" fmla="*/ 46 w 75"/>
              <a:gd name="T97" fmla="*/ 66 h 160"/>
              <a:gd name="T98" fmla="*/ 48 w 75"/>
              <a:gd name="T99" fmla="*/ 73 h 160"/>
              <a:gd name="T100" fmla="*/ 51 w 75"/>
              <a:gd name="T101" fmla="*/ 77 h 160"/>
              <a:gd name="T102" fmla="*/ 53 w 75"/>
              <a:gd name="T103" fmla="*/ 83 h 160"/>
              <a:gd name="T104" fmla="*/ 57 w 75"/>
              <a:gd name="T105" fmla="*/ 92 h 160"/>
              <a:gd name="T106" fmla="*/ 61 w 75"/>
              <a:gd name="T107" fmla="*/ 99 h 160"/>
              <a:gd name="T108" fmla="*/ 64 w 75"/>
              <a:gd name="T109" fmla="*/ 106 h 160"/>
              <a:gd name="T110" fmla="*/ 66 w 75"/>
              <a:gd name="T111" fmla="*/ 112 h 160"/>
              <a:gd name="T112" fmla="*/ 68 w 75"/>
              <a:gd name="T113" fmla="*/ 117 h 160"/>
              <a:gd name="T114" fmla="*/ 70 w 75"/>
              <a:gd name="T115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5" h="160">
                <a:moveTo>
                  <a:pt x="70" y="123"/>
                </a:moveTo>
                <a:lnTo>
                  <a:pt x="72" y="129"/>
                </a:lnTo>
                <a:lnTo>
                  <a:pt x="73" y="136"/>
                </a:lnTo>
                <a:lnTo>
                  <a:pt x="75" y="141"/>
                </a:lnTo>
                <a:lnTo>
                  <a:pt x="75" y="149"/>
                </a:lnTo>
                <a:lnTo>
                  <a:pt x="72" y="154"/>
                </a:lnTo>
                <a:lnTo>
                  <a:pt x="70" y="156"/>
                </a:lnTo>
                <a:lnTo>
                  <a:pt x="64" y="160"/>
                </a:lnTo>
                <a:lnTo>
                  <a:pt x="61" y="160"/>
                </a:lnTo>
                <a:lnTo>
                  <a:pt x="57" y="158"/>
                </a:lnTo>
                <a:lnTo>
                  <a:pt x="53" y="156"/>
                </a:lnTo>
                <a:lnTo>
                  <a:pt x="51" y="151"/>
                </a:lnTo>
                <a:lnTo>
                  <a:pt x="49" y="143"/>
                </a:lnTo>
                <a:lnTo>
                  <a:pt x="46" y="136"/>
                </a:lnTo>
                <a:lnTo>
                  <a:pt x="44" y="130"/>
                </a:lnTo>
                <a:lnTo>
                  <a:pt x="40" y="123"/>
                </a:lnTo>
                <a:lnTo>
                  <a:pt x="38" y="116"/>
                </a:lnTo>
                <a:lnTo>
                  <a:pt x="35" y="110"/>
                </a:lnTo>
                <a:lnTo>
                  <a:pt x="33" y="103"/>
                </a:lnTo>
                <a:lnTo>
                  <a:pt x="31" y="97"/>
                </a:lnTo>
                <a:lnTo>
                  <a:pt x="29" y="92"/>
                </a:lnTo>
                <a:lnTo>
                  <a:pt x="26" y="86"/>
                </a:lnTo>
                <a:lnTo>
                  <a:pt x="24" y="79"/>
                </a:lnTo>
                <a:lnTo>
                  <a:pt x="22" y="72"/>
                </a:lnTo>
                <a:lnTo>
                  <a:pt x="18" y="66"/>
                </a:lnTo>
                <a:lnTo>
                  <a:pt x="16" y="57"/>
                </a:lnTo>
                <a:lnTo>
                  <a:pt x="13" y="49"/>
                </a:lnTo>
                <a:lnTo>
                  <a:pt x="11" y="44"/>
                </a:lnTo>
                <a:lnTo>
                  <a:pt x="9" y="38"/>
                </a:lnTo>
                <a:lnTo>
                  <a:pt x="7" y="31"/>
                </a:lnTo>
                <a:lnTo>
                  <a:pt x="3" y="24"/>
                </a:lnTo>
                <a:lnTo>
                  <a:pt x="2" y="18"/>
                </a:lnTo>
                <a:lnTo>
                  <a:pt x="0" y="11"/>
                </a:lnTo>
                <a:lnTo>
                  <a:pt x="3" y="7"/>
                </a:lnTo>
                <a:lnTo>
                  <a:pt x="7" y="5"/>
                </a:lnTo>
                <a:lnTo>
                  <a:pt x="11" y="2"/>
                </a:lnTo>
                <a:lnTo>
                  <a:pt x="15" y="2"/>
                </a:lnTo>
                <a:lnTo>
                  <a:pt x="18" y="0"/>
                </a:lnTo>
                <a:lnTo>
                  <a:pt x="22" y="2"/>
                </a:lnTo>
                <a:lnTo>
                  <a:pt x="24" y="5"/>
                </a:lnTo>
                <a:lnTo>
                  <a:pt x="26" y="13"/>
                </a:lnTo>
                <a:lnTo>
                  <a:pt x="27" y="20"/>
                </a:lnTo>
                <a:lnTo>
                  <a:pt x="31" y="26"/>
                </a:lnTo>
                <a:lnTo>
                  <a:pt x="33" y="31"/>
                </a:lnTo>
                <a:lnTo>
                  <a:pt x="35" y="38"/>
                </a:lnTo>
                <a:lnTo>
                  <a:pt x="38" y="46"/>
                </a:lnTo>
                <a:lnTo>
                  <a:pt x="40" y="53"/>
                </a:lnTo>
                <a:lnTo>
                  <a:pt x="44" y="59"/>
                </a:lnTo>
                <a:lnTo>
                  <a:pt x="46" y="66"/>
                </a:lnTo>
                <a:lnTo>
                  <a:pt x="48" y="73"/>
                </a:lnTo>
                <a:lnTo>
                  <a:pt x="51" y="77"/>
                </a:lnTo>
                <a:lnTo>
                  <a:pt x="53" y="83"/>
                </a:lnTo>
                <a:lnTo>
                  <a:pt x="57" y="92"/>
                </a:lnTo>
                <a:lnTo>
                  <a:pt x="61" y="99"/>
                </a:lnTo>
                <a:lnTo>
                  <a:pt x="64" y="106"/>
                </a:lnTo>
                <a:lnTo>
                  <a:pt x="66" y="112"/>
                </a:lnTo>
                <a:lnTo>
                  <a:pt x="68" y="117"/>
                </a:lnTo>
                <a:lnTo>
                  <a:pt x="70" y="12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43" name="Freeform 399"/>
          <p:cNvSpPr>
            <a:spLocks/>
          </p:cNvSpPr>
          <p:nvPr/>
        </p:nvSpPr>
        <p:spPr bwMode="auto">
          <a:xfrm>
            <a:off x="7975600" y="4010025"/>
            <a:ext cx="11113" cy="68263"/>
          </a:xfrm>
          <a:custGeom>
            <a:avLst/>
            <a:gdLst>
              <a:gd name="T0" fmla="*/ 2 w 13"/>
              <a:gd name="T1" fmla="*/ 0 h 86"/>
              <a:gd name="T2" fmla="*/ 13 w 13"/>
              <a:gd name="T3" fmla="*/ 1 h 86"/>
              <a:gd name="T4" fmla="*/ 11 w 13"/>
              <a:gd name="T5" fmla="*/ 86 h 86"/>
              <a:gd name="T6" fmla="*/ 9 w 13"/>
              <a:gd name="T7" fmla="*/ 86 h 86"/>
              <a:gd name="T8" fmla="*/ 7 w 13"/>
              <a:gd name="T9" fmla="*/ 86 h 86"/>
              <a:gd name="T10" fmla="*/ 7 w 13"/>
              <a:gd name="T11" fmla="*/ 86 h 86"/>
              <a:gd name="T12" fmla="*/ 5 w 13"/>
              <a:gd name="T13" fmla="*/ 84 h 86"/>
              <a:gd name="T14" fmla="*/ 4 w 13"/>
              <a:gd name="T15" fmla="*/ 84 h 86"/>
              <a:gd name="T16" fmla="*/ 4 w 13"/>
              <a:gd name="T17" fmla="*/ 84 h 86"/>
              <a:gd name="T18" fmla="*/ 2 w 13"/>
              <a:gd name="T19" fmla="*/ 82 h 86"/>
              <a:gd name="T20" fmla="*/ 0 w 13"/>
              <a:gd name="T21" fmla="*/ 79 h 86"/>
              <a:gd name="T22" fmla="*/ 2 w 13"/>
              <a:gd name="T23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" h="86">
                <a:moveTo>
                  <a:pt x="2" y="0"/>
                </a:moveTo>
                <a:lnTo>
                  <a:pt x="13" y="1"/>
                </a:lnTo>
                <a:lnTo>
                  <a:pt x="11" y="86"/>
                </a:lnTo>
                <a:lnTo>
                  <a:pt x="9" y="86"/>
                </a:lnTo>
                <a:lnTo>
                  <a:pt x="7" y="86"/>
                </a:lnTo>
                <a:lnTo>
                  <a:pt x="7" y="86"/>
                </a:lnTo>
                <a:lnTo>
                  <a:pt x="5" y="84"/>
                </a:lnTo>
                <a:lnTo>
                  <a:pt x="4" y="84"/>
                </a:lnTo>
                <a:lnTo>
                  <a:pt x="4" y="84"/>
                </a:lnTo>
                <a:lnTo>
                  <a:pt x="2" y="82"/>
                </a:lnTo>
                <a:lnTo>
                  <a:pt x="0" y="79"/>
                </a:lnTo>
                <a:lnTo>
                  <a:pt x="2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44" name="Freeform 400"/>
          <p:cNvSpPr>
            <a:spLocks/>
          </p:cNvSpPr>
          <p:nvPr/>
        </p:nvSpPr>
        <p:spPr bwMode="auto">
          <a:xfrm>
            <a:off x="7975600" y="4010025"/>
            <a:ext cx="11113" cy="68263"/>
          </a:xfrm>
          <a:custGeom>
            <a:avLst/>
            <a:gdLst>
              <a:gd name="T0" fmla="*/ 2 w 13"/>
              <a:gd name="T1" fmla="*/ 0 h 86"/>
              <a:gd name="T2" fmla="*/ 13 w 13"/>
              <a:gd name="T3" fmla="*/ 1 h 86"/>
              <a:gd name="T4" fmla="*/ 11 w 13"/>
              <a:gd name="T5" fmla="*/ 86 h 86"/>
              <a:gd name="T6" fmla="*/ 9 w 13"/>
              <a:gd name="T7" fmla="*/ 86 h 86"/>
              <a:gd name="T8" fmla="*/ 7 w 13"/>
              <a:gd name="T9" fmla="*/ 86 h 86"/>
              <a:gd name="T10" fmla="*/ 7 w 13"/>
              <a:gd name="T11" fmla="*/ 86 h 86"/>
              <a:gd name="T12" fmla="*/ 5 w 13"/>
              <a:gd name="T13" fmla="*/ 84 h 86"/>
              <a:gd name="T14" fmla="*/ 4 w 13"/>
              <a:gd name="T15" fmla="*/ 84 h 86"/>
              <a:gd name="T16" fmla="*/ 4 w 13"/>
              <a:gd name="T17" fmla="*/ 84 h 86"/>
              <a:gd name="T18" fmla="*/ 2 w 13"/>
              <a:gd name="T19" fmla="*/ 82 h 86"/>
              <a:gd name="T20" fmla="*/ 0 w 13"/>
              <a:gd name="T21" fmla="*/ 79 h 86"/>
              <a:gd name="T22" fmla="*/ 2 w 13"/>
              <a:gd name="T23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" h="86">
                <a:moveTo>
                  <a:pt x="2" y="0"/>
                </a:moveTo>
                <a:lnTo>
                  <a:pt x="13" y="1"/>
                </a:lnTo>
                <a:lnTo>
                  <a:pt x="11" y="86"/>
                </a:lnTo>
                <a:lnTo>
                  <a:pt x="9" y="86"/>
                </a:lnTo>
                <a:lnTo>
                  <a:pt x="7" y="86"/>
                </a:lnTo>
                <a:lnTo>
                  <a:pt x="7" y="86"/>
                </a:lnTo>
                <a:lnTo>
                  <a:pt x="5" y="84"/>
                </a:lnTo>
                <a:lnTo>
                  <a:pt x="4" y="84"/>
                </a:lnTo>
                <a:lnTo>
                  <a:pt x="4" y="84"/>
                </a:lnTo>
                <a:lnTo>
                  <a:pt x="2" y="82"/>
                </a:lnTo>
                <a:lnTo>
                  <a:pt x="0" y="79"/>
                </a:lnTo>
                <a:lnTo>
                  <a:pt x="2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45" name="Freeform 401"/>
          <p:cNvSpPr>
            <a:spLocks/>
          </p:cNvSpPr>
          <p:nvPr/>
        </p:nvSpPr>
        <p:spPr bwMode="auto">
          <a:xfrm>
            <a:off x="7975600" y="4065588"/>
            <a:ext cx="11113" cy="93662"/>
          </a:xfrm>
          <a:custGeom>
            <a:avLst/>
            <a:gdLst>
              <a:gd name="T0" fmla="*/ 0 w 11"/>
              <a:gd name="T1" fmla="*/ 0 h 118"/>
              <a:gd name="T2" fmla="*/ 11 w 11"/>
              <a:gd name="T3" fmla="*/ 4 h 118"/>
              <a:gd name="T4" fmla="*/ 9 w 11"/>
              <a:gd name="T5" fmla="*/ 118 h 118"/>
              <a:gd name="T6" fmla="*/ 9 w 11"/>
              <a:gd name="T7" fmla="*/ 118 h 118"/>
              <a:gd name="T8" fmla="*/ 7 w 11"/>
              <a:gd name="T9" fmla="*/ 118 h 118"/>
              <a:gd name="T10" fmla="*/ 7 w 11"/>
              <a:gd name="T11" fmla="*/ 118 h 118"/>
              <a:gd name="T12" fmla="*/ 5 w 11"/>
              <a:gd name="T13" fmla="*/ 116 h 118"/>
              <a:gd name="T14" fmla="*/ 4 w 11"/>
              <a:gd name="T15" fmla="*/ 116 h 118"/>
              <a:gd name="T16" fmla="*/ 4 w 11"/>
              <a:gd name="T17" fmla="*/ 114 h 118"/>
              <a:gd name="T18" fmla="*/ 2 w 11"/>
              <a:gd name="T19" fmla="*/ 113 h 118"/>
              <a:gd name="T20" fmla="*/ 0 w 11"/>
              <a:gd name="T21" fmla="*/ 107 h 118"/>
              <a:gd name="T22" fmla="*/ 0 w 11"/>
              <a:gd name="T23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" h="118">
                <a:moveTo>
                  <a:pt x="0" y="0"/>
                </a:moveTo>
                <a:lnTo>
                  <a:pt x="11" y="4"/>
                </a:lnTo>
                <a:lnTo>
                  <a:pt x="9" y="118"/>
                </a:lnTo>
                <a:lnTo>
                  <a:pt x="9" y="118"/>
                </a:lnTo>
                <a:lnTo>
                  <a:pt x="7" y="118"/>
                </a:lnTo>
                <a:lnTo>
                  <a:pt x="7" y="118"/>
                </a:lnTo>
                <a:lnTo>
                  <a:pt x="5" y="116"/>
                </a:lnTo>
                <a:lnTo>
                  <a:pt x="4" y="116"/>
                </a:lnTo>
                <a:lnTo>
                  <a:pt x="4" y="114"/>
                </a:lnTo>
                <a:lnTo>
                  <a:pt x="2" y="113"/>
                </a:lnTo>
                <a:lnTo>
                  <a:pt x="0" y="107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46" name="Freeform 402"/>
          <p:cNvSpPr>
            <a:spLocks/>
          </p:cNvSpPr>
          <p:nvPr/>
        </p:nvSpPr>
        <p:spPr bwMode="auto">
          <a:xfrm>
            <a:off x="7975600" y="4065588"/>
            <a:ext cx="11113" cy="93662"/>
          </a:xfrm>
          <a:custGeom>
            <a:avLst/>
            <a:gdLst>
              <a:gd name="T0" fmla="*/ 0 w 11"/>
              <a:gd name="T1" fmla="*/ 0 h 118"/>
              <a:gd name="T2" fmla="*/ 11 w 11"/>
              <a:gd name="T3" fmla="*/ 4 h 118"/>
              <a:gd name="T4" fmla="*/ 9 w 11"/>
              <a:gd name="T5" fmla="*/ 118 h 118"/>
              <a:gd name="T6" fmla="*/ 9 w 11"/>
              <a:gd name="T7" fmla="*/ 118 h 118"/>
              <a:gd name="T8" fmla="*/ 7 w 11"/>
              <a:gd name="T9" fmla="*/ 118 h 118"/>
              <a:gd name="T10" fmla="*/ 7 w 11"/>
              <a:gd name="T11" fmla="*/ 118 h 118"/>
              <a:gd name="T12" fmla="*/ 5 w 11"/>
              <a:gd name="T13" fmla="*/ 116 h 118"/>
              <a:gd name="T14" fmla="*/ 4 w 11"/>
              <a:gd name="T15" fmla="*/ 116 h 118"/>
              <a:gd name="T16" fmla="*/ 4 w 11"/>
              <a:gd name="T17" fmla="*/ 114 h 118"/>
              <a:gd name="T18" fmla="*/ 2 w 11"/>
              <a:gd name="T19" fmla="*/ 113 h 118"/>
              <a:gd name="T20" fmla="*/ 0 w 11"/>
              <a:gd name="T21" fmla="*/ 107 h 118"/>
              <a:gd name="T22" fmla="*/ 0 w 11"/>
              <a:gd name="T23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" h="118">
                <a:moveTo>
                  <a:pt x="0" y="0"/>
                </a:moveTo>
                <a:lnTo>
                  <a:pt x="11" y="4"/>
                </a:lnTo>
                <a:lnTo>
                  <a:pt x="9" y="118"/>
                </a:lnTo>
                <a:lnTo>
                  <a:pt x="9" y="118"/>
                </a:lnTo>
                <a:lnTo>
                  <a:pt x="7" y="118"/>
                </a:lnTo>
                <a:lnTo>
                  <a:pt x="7" y="118"/>
                </a:lnTo>
                <a:lnTo>
                  <a:pt x="5" y="116"/>
                </a:lnTo>
                <a:lnTo>
                  <a:pt x="4" y="116"/>
                </a:lnTo>
                <a:lnTo>
                  <a:pt x="4" y="114"/>
                </a:lnTo>
                <a:lnTo>
                  <a:pt x="2" y="113"/>
                </a:lnTo>
                <a:lnTo>
                  <a:pt x="0" y="107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47" name="Freeform 403"/>
          <p:cNvSpPr>
            <a:spLocks/>
          </p:cNvSpPr>
          <p:nvPr/>
        </p:nvSpPr>
        <p:spPr bwMode="auto">
          <a:xfrm>
            <a:off x="7866063" y="3930650"/>
            <a:ext cx="26987" cy="82550"/>
          </a:xfrm>
          <a:custGeom>
            <a:avLst/>
            <a:gdLst>
              <a:gd name="T0" fmla="*/ 24 w 35"/>
              <a:gd name="T1" fmla="*/ 8 h 103"/>
              <a:gd name="T2" fmla="*/ 22 w 35"/>
              <a:gd name="T3" fmla="*/ 13 h 103"/>
              <a:gd name="T4" fmla="*/ 20 w 35"/>
              <a:gd name="T5" fmla="*/ 17 h 103"/>
              <a:gd name="T6" fmla="*/ 20 w 35"/>
              <a:gd name="T7" fmla="*/ 22 h 103"/>
              <a:gd name="T8" fmla="*/ 19 w 35"/>
              <a:gd name="T9" fmla="*/ 28 h 103"/>
              <a:gd name="T10" fmla="*/ 17 w 35"/>
              <a:gd name="T11" fmla="*/ 33 h 103"/>
              <a:gd name="T12" fmla="*/ 17 w 35"/>
              <a:gd name="T13" fmla="*/ 37 h 103"/>
              <a:gd name="T14" fmla="*/ 17 w 35"/>
              <a:gd name="T15" fmla="*/ 43 h 103"/>
              <a:gd name="T16" fmla="*/ 15 w 35"/>
              <a:gd name="T17" fmla="*/ 46 h 103"/>
              <a:gd name="T18" fmla="*/ 15 w 35"/>
              <a:gd name="T19" fmla="*/ 52 h 103"/>
              <a:gd name="T20" fmla="*/ 13 w 35"/>
              <a:gd name="T21" fmla="*/ 55 h 103"/>
              <a:gd name="T22" fmla="*/ 11 w 35"/>
              <a:gd name="T23" fmla="*/ 61 h 103"/>
              <a:gd name="T24" fmla="*/ 11 w 35"/>
              <a:gd name="T25" fmla="*/ 65 h 103"/>
              <a:gd name="T26" fmla="*/ 11 w 35"/>
              <a:gd name="T27" fmla="*/ 70 h 103"/>
              <a:gd name="T28" fmla="*/ 9 w 35"/>
              <a:gd name="T29" fmla="*/ 74 h 103"/>
              <a:gd name="T30" fmla="*/ 9 w 35"/>
              <a:gd name="T31" fmla="*/ 79 h 103"/>
              <a:gd name="T32" fmla="*/ 9 w 35"/>
              <a:gd name="T33" fmla="*/ 85 h 103"/>
              <a:gd name="T34" fmla="*/ 7 w 35"/>
              <a:gd name="T35" fmla="*/ 89 h 103"/>
              <a:gd name="T36" fmla="*/ 6 w 35"/>
              <a:gd name="T37" fmla="*/ 94 h 103"/>
              <a:gd name="T38" fmla="*/ 4 w 35"/>
              <a:gd name="T39" fmla="*/ 98 h 103"/>
              <a:gd name="T40" fmla="*/ 0 w 35"/>
              <a:gd name="T41" fmla="*/ 103 h 103"/>
              <a:gd name="T42" fmla="*/ 4 w 35"/>
              <a:gd name="T43" fmla="*/ 101 h 103"/>
              <a:gd name="T44" fmla="*/ 7 w 35"/>
              <a:gd name="T45" fmla="*/ 98 h 103"/>
              <a:gd name="T46" fmla="*/ 9 w 35"/>
              <a:gd name="T47" fmla="*/ 92 h 103"/>
              <a:gd name="T48" fmla="*/ 13 w 35"/>
              <a:gd name="T49" fmla="*/ 89 h 103"/>
              <a:gd name="T50" fmla="*/ 15 w 35"/>
              <a:gd name="T51" fmla="*/ 83 h 103"/>
              <a:gd name="T52" fmla="*/ 17 w 35"/>
              <a:gd name="T53" fmla="*/ 79 h 103"/>
              <a:gd name="T54" fmla="*/ 17 w 35"/>
              <a:gd name="T55" fmla="*/ 74 h 103"/>
              <a:gd name="T56" fmla="*/ 19 w 35"/>
              <a:gd name="T57" fmla="*/ 70 h 103"/>
              <a:gd name="T58" fmla="*/ 19 w 35"/>
              <a:gd name="T59" fmla="*/ 65 h 103"/>
              <a:gd name="T60" fmla="*/ 20 w 35"/>
              <a:gd name="T61" fmla="*/ 61 h 103"/>
              <a:gd name="T62" fmla="*/ 20 w 35"/>
              <a:gd name="T63" fmla="*/ 55 h 103"/>
              <a:gd name="T64" fmla="*/ 22 w 35"/>
              <a:gd name="T65" fmla="*/ 52 h 103"/>
              <a:gd name="T66" fmla="*/ 22 w 35"/>
              <a:gd name="T67" fmla="*/ 46 h 103"/>
              <a:gd name="T68" fmla="*/ 24 w 35"/>
              <a:gd name="T69" fmla="*/ 43 h 103"/>
              <a:gd name="T70" fmla="*/ 26 w 35"/>
              <a:gd name="T71" fmla="*/ 37 h 103"/>
              <a:gd name="T72" fmla="*/ 28 w 35"/>
              <a:gd name="T73" fmla="*/ 33 h 103"/>
              <a:gd name="T74" fmla="*/ 28 w 35"/>
              <a:gd name="T75" fmla="*/ 26 h 103"/>
              <a:gd name="T76" fmla="*/ 30 w 35"/>
              <a:gd name="T77" fmla="*/ 20 h 103"/>
              <a:gd name="T78" fmla="*/ 31 w 35"/>
              <a:gd name="T79" fmla="*/ 15 h 103"/>
              <a:gd name="T80" fmla="*/ 33 w 35"/>
              <a:gd name="T81" fmla="*/ 9 h 103"/>
              <a:gd name="T82" fmla="*/ 33 w 35"/>
              <a:gd name="T83" fmla="*/ 6 h 103"/>
              <a:gd name="T84" fmla="*/ 35 w 35"/>
              <a:gd name="T85" fmla="*/ 0 h 103"/>
              <a:gd name="T86" fmla="*/ 33 w 35"/>
              <a:gd name="T87" fmla="*/ 0 h 103"/>
              <a:gd name="T88" fmla="*/ 24 w 35"/>
              <a:gd name="T89" fmla="*/ 6 h 103"/>
              <a:gd name="T90" fmla="*/ 24 w 35"/>
              <a:gd name="T91" fmla="*/ 8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5" h="103">
                <a:moveTo>
                  <a:pt x="24" y="8"/>
                </a:moveTo>
                <a:lnTo>
                  <a:pt x="22" y="13"/>
                </a:lnTo>
                <a:lnTo>
                  <a:pt x="20" y="17"/>
                </a:lnTo>
                <a:lnTo>
                  <a:pt x="20" y="22"/>
                </a:lnTo>
                <a:lnTo>
                  <a:pt x="19" y="28"/>
                </a:lnTo>
                <a:lnTo>
                  <a:pt x="17" y="33"/>
                </a:lnTo>
                <a:lnTo>
                  <a:pt x="17" y="37"/>
                </a:lnTo>
                <a:lnTo>
                  <a:pt x="17" y="43"/>
                </a:lnTo>
                <a:lnTo>
                  <a:pt x="15" y="46"/>
                </a:lnTo>
                <a:lnTo>
                  <a:pt x="15" y="52"/>
                </a:lnTo>
                <a:lnTo>
                  <a:pt x="13" y="55"/>
                </a:lnTo>
                <a:lnTo>
                  <a:pt x="11" y="61"/>
                </a:lnTo>
                <a:lnTo>
                  <a:pt x="11" y="65"/>
                </a:lnTo>
                <a:lnTo>
                  <a:pt x="11" y="70"/>
                </a:lnTo>
                <a:lnTo>
                  <a:pt x="9" y="74"/>
                </a:lnTo>
                <a:lnTo>
                  <a:pt x="9" y="79"/>
                </a:lnTo>
                <a:lnTo>
                  <a:pt x="9" y="85"/>
                </a:lnTo>
                <a:lnTo>
                  <a:pt x="7" y="89"/>
                </a:lnTo>
                <a:lnTo>
                  <a:pt x="6" y="94"/>
                </a:lnTo>
                <a:lnTo>
                  <a:pt x="4" y="98"/>
                </a:lnTo>
                <a:lnTo>
                  <a:pt x="0" y="103"/>
                </a:lnTo>
                <a:lnTo>
                  <a:pt x="4" y="101"/>
                </a:lnTo>
                <a:lnTo>
                  <a:pt x="7" y="98"/>
                </a:lnTo>
                <a:lnTo>
                  <a:pt x="9" y="92"/>
                </a:lnTo>
                <a:lnTo>
                  <a:pt x="13" y="89"/>
                </a:lnTo>
                <a:lnTo>
                  <a:pt x="15" y="83"/>
                </a:lnTo>
                <a:lnTo>
                  <a:pt x="17" y="79"/>
                </a:lnTo>
                <a:lnTo>
                  <a:pt x="17" y="74"/>
                </a:lnTo>
                <a:lnTo>
                  <a:pt x="19" y="70"/>
                </a:lnTo>
                <a:lnTo>
                  <a:pt x="19" y="65"/>
                </a:lnTo>
                <a:lnTo>
                  <a:pt x="20" y="61"/>
                </a:lnTo>
                <a:lnTo>
                  <a:pt x="20" y="55"/>
                </a:lnTo>
                <a:lnTo>
                  <a:pt x="22" y="52"/>
                </a:lnTo>
                <a:lnTo>
                  <a:pt x="22" y="46"/>
                </a:lnTo>
                <a:lnTo>
                  <a:pt x="24" y="43"/>
                </a:lnTo>
                <a:lnTo>
                  <a:pt x="26" y="37"/>
                </a:lnTo>
                <a:lnTo>
                  <a:pt x="28" y="33"/>
                </a:lnTo>
                <a:lnTo>
                  <a:pt x="28" y="26"/>
                </a:lnTo>
                <a:lnTo>
                  <a:pt x="30" y="20"/>
                </a:lnTo>
                <a:lnTo>
                  <a:pt x="31" y="15"/>
                </a:lnTo>
                <a:lnTo>
                  <a:pt x="33" y="9"/>
                </a:lnTo>
                <a:lnTo>
                  <a:pt x="33" y="6"/>
                </a:lnTo>
                <a:lnTo>
                  <a:pt x="35" y="0"/>
                </a:lnTo>
                <a:lnTo>
                  <a:pt x="33" y="0"/>
                </a:lnTo>
                <a:lnTo>
                  <a:pt x="24" y="6"/>
                </a:lnTo>
                <a:lnTo>
                  <a:pt x="24" y="8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48" name="Freeform 404"/>
          <p:cNvSpPr>
            <a:spLocks/>
          </p:cNvSpPr>
          <p:nvPr/>
        </p:nvSpPr>
        <p:spPr bwMode="auto">
          <a:xfrm>
            <a:off x="7866063" y="3930650"/>
            <a:ext cx="26987" cy="82550"/>
          </a:xfrm>
          <a:custGeom>
            <a:avLst/>
            <a:gdLst>
              <a:gd name="T0" fmla="*/ 24 w 35"/>
              <a:gd name="T1" fmla="*/ 8 h 103"/>
              <a:gd name="T2" fmla="*/ 22 w 35"/>
              <a:gd name="T3" fmla="*/ 13 h 103"/>
              <a:gd name="T4" fmla="*/ 20 w 35"/>
              <a:gd name="T5" fmla="*/ 17 h 103"/>
              <a:gd name="T6" fmla="*/ 20 w 35"/>
              <a:gd name="T7" fmla="*/ 22 h 103"/>
              <a:gd name="T8" fmla="*/ 19 w 35"/>
              <a:gd name="T9" fmla="*/ 28 h 103"/>
              <a:gd name="T10" fmla="*/ 17 w 35"/>
              <a:gd name="T11" fmla="*/ 33 h 103"/>
              <a:gd name="T12" fmla="*/ 17 w 35"/>
              <a:gd name="T13" fmla="*/ 37 h 103"/>
              <a:gd name="T14" fmla="*/ 17 w 35"/>
              <a:gd name="T15" fmla="*/ 43 h 103"/>
              <a:gd name="T16" fmla="*/ 15 w 35"/>
              <a:gd name="T17" fmla="*/ 46 h 103"/>
              <a:gd name="T18" fmla="*/ 15 w 35"/>
              <a:gd name="T19" fmla="*/ 52 h 103"/>
              <a:gd name="T20" fmla="*/ 13 w 35"/>
              <a:gd name="T21" fmla="*/ 55 h 103"/>
              <a:gd name="T22" fmla="*/ 11 w 35"/>
              <a:gd name="T23" fmla="*/ 61 h 103"/>
              <a:gd name="T24" fmla="*/ 11 w 35"/>
              <a:gd name="T25" fmla="*/ 65 h 103"/>
              <a:gd name="T26" fmla="*/ 11 w 35"/>
              <a:gd name="T27" fmla="*/ 70 h 103"/>
              <a:gd name="T28" fmla="*/ 9 w 35"/>
              <a:gd name="T29" fmla="*/ 74 h 103"/>
              <a:gd name="T30" fmla="*/ 9 w 35"/>
              <a:gd name="T31" fmla="*/ 79 h 103"/>
              <a:gd name="T32" fmla="*/ 9 w 35"/>
              <a:gd name="T33" fmla="*/ 85 h 103"/>
              <a:gd name="T34" fmla="*/ 7 w 35"/>
              <a:gd name="T35" fmla="*/ 89 h 103"/>
              <a:gd name="T36" fmla="*/ 6 w 35"/>
              <a:gd name="T37" fmla="*/ 94 h 103"/>
              <a:gd name="T38" fmla="*/ 4 w 35"/>
              <a:gd name="T39" fmla="*/ 98 h 103"/>
              <a:gd name="T40" fmla="*/ 0 w 35"/>
              <a:gd name="T41" fmla="*/ 103 h 103"/>
              <a:gd name="T42" fmla="*/ 4 w 35"/>
              <a:gd name="T43" fmla="*/ 101 h 103"/>
              <a:gd name="T44" fmla="*/ 7 w 35"/>
              <a:gd name="T45" fmla="*/ 98 h 103"/>
              <a:gd name="T46" fmla="*/ 9 w 35"/>
              <a:gd name="T47" fmla="*/ 92 h 103"/>
              <a:gd name="T48" fmla="*/ 13 w 35"/>
              <a:gd name="T49" fmla="*/ 89 h 103"/>
              <a:gd name="T50" fmla="*/ 15 w 35"/>
              <a:gd name="T51" fmla="*/ 83 h 103"/>
              <a:gd name="T52" fmla="*/ 17 w 35"/>
              <a:gd name="T53" fmla="*/ 79 h 103"/>
              <a:gd name="T54" fmla="*/ 17 w 35"/>
              <a:gd name="T55" fmla="*/ 74 h 103"/>
              <a:gd name="T56" fmla="*/ 19 w 35"/>
              <a:gd name="T57" fmla="*/ 70 h 103"/>
              <a:gd name="T58" fmla="*/ 19 w 35"/>
              <a:gd name="T59" fmla="*/ 65 h 103"/>
              <a:gd name="T60" fmla="*/ 20 w 35"/>
              <a:gd name="T61" fmla="*/ 61 h 103"/>
              <a:gd name="T62" fmla="*/ 20 w 35"/>
              <a:gd name="T63" fmla="*/ 55 h 103"/>
              <a:gd name="T64" fmla="*/ 22 w 35"/>
              <a:gd name="T65" fmla="*/ 52 h 103"/>
              <a:gd name="T66" fmla="*/ 22 w 35"/>
              <a:gd name="T67" fmla="*/ 46 h 103"/>
              <a:gd name="T68" fmla="*/ 24 w 35"/>
              <a:gd name="T69" fmla="*/ 43 h 103"/>
              <a:gd name="T70" fmla="*/ 26 w 35"/>
              <a:gd name="T71" fmla="*/ 37 h 103"/>
              <a:gd name="T72" fmla="*/ 28 w 35"/>
              <a:gd name="T73" fmla="*/ 33 h 103"/>
              <a:gd name="T74" fmla="*/ 28 w 35"/>
              <a:gd name="T75" fmla="*/ 26 h 103"/>
              <a:gd name="T76" fmla="*/ 30 w 35"/>
              <a:gd name="T77" fmla="*/ 20 h 103"/>
              <a:gd name="T78" fmla="*/ 31 w 35"/>
              <a:gd name="T79" fmla="*/ 15 h 103"/>
              <a:gd name="T80" fmla="*/ 33 w 35"/>
              <a:gd name="T81" fmla="*/ 9 h 103"/>
              <a:gd name="T82" fmla="*/ 33 w 35"/>
              <a:gd name="T83" fmla="*/ 6 h 103"/>
              <a:gd name="T84" fmla="*/ 35 w 35"/>
              <a:gd name="T85" fmla="*/ 0 h 103"/>
              <a:gd name="T86" fmla="*/ 33 w 35"/>
              <a:gd name="T87" fmla="*/ 0 h 103"/>
              <a:gd name="T88" fmla="*/ 24 w 35"/>
              <a:gd name="T89" fmla="*/ 6 h 103"/>
              <a:gd name="T90" fmla="*/ 24 w 35"/>
              <a:gd name="T91" fmla="*/ 8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5" h="103">
                <a:moveTo>
                  <a:pt x="24" y="8"/>
                </a:moveTo>
                <a:lnTo>
                  <a:pt x="22" y="13"/>
                </a:lnTo>
                <a:lnTo>
                  <a:pt x="20" y="17"/>
                </a:lnTo>
                <a:lnTo>
                  <a:pt x="20" y="22"/>
                </a:lnTo>
                <a:lnTo>
                  <a:pt x="19" y="28"/>
                </a:lnTo>
                <a:lnTo>
                  <a:pt x="17" y="33"/>
                </a:lnTo>
                <a:lnTo>
                  <a:pt x="17" y="37"/>
                </a:lnTo>
                <a:lnTo>
                  <a:pt x="17" y="43"/>
                </a:lnTo>
                <a:lnTo>
                  <a:pt x="15" y="46"/>
                </a:lnTo>
                <a:lnTo>
                  <a:pt x="15" y="52"/>
                </a:lnTo>
                <a:lnTo>
                  <a:pt x="13" y="55"/>
                </a:lnTo>
                <a:lnTo>
                  <a:pt x="11" y="61"/>
                </a:lnTo>
                <a:lnTo>
                  <a:pt x="11" y="65"/>
                </a:lnTo>
                <a:lnTo>
                  <a:pt x="11" y="70"/>
                </a:lnTo>
                <a:lnTo>
                  <a:pt x="9" y="74"/>
                </a:lnTo>
                <a:lnTo>
                  <a:pt x="9" y="79"/>
                </a:lnTo>
                <a:lnTo>
                  <a:pt x="9" y="85"/>
                </a:lnTo>
                <a:lnTo>
                  <a:pt x="7" y="89"/>
                </a:lnTo>
                <a:lnTo>
                  <a:pt x="6" y="94"/>
                </a:lnTo>
                <a:lnTo>
                  <a:pt x="4" y="98"/>
                </a:lnTo>
                <a:lnTo>
                  <a:pt x="0" y="103"/>
                </a:lnTo>
                <a:lnTo>
                  <a:pt x="4" y="101"/>
                </a:lnTo>
                <a:lnTo>
                  <a:pt x="7" y="98"/>
                </a:lnTo>
                <a:lnTo>
                  <a:pt x="9" y="92"/>
                </a:lnTo>
                <a:lnTo>
                  <a:pt x="13" y="89"/>
                </a:lnTo>
                <a:lnTo>
                  <a:pt x="15" y="83"/>
                </a:lnTo>
                <a:lnTo>
                  <a:pt x="17" y="79"/>
                </a:lnTo>
                <a:lnTo>
                  <a:pt x="17" y="74"/>
                </a:lnTo>
                <a:lnTo>
                  <a:pt x="19" y="70"/>
                </a:lnTo>
                <a:lnTo>
                  <a:pt x="19" y="65"/>
                </a:lnTo>
                <a:lnTo>
                  <a:pt x="20" y="61"/>
                </a:lnTo>
                <a:lnTo>
                  <a:pt x="20" y="55"/>
                </a:lnTo>
                <a:lnTo>
                  <a:pt x="22" y="52"/>
                </a:lnTo>
                <a:lnTo>
                  <a:pt x="22" y="46"/>
                </a:lnTo>
                <a:lnTo>
                  <a:pt x="24" y="43"/>
                </a:lnTo>
                <a:lnTo>
                  <a:pt x="26" y="37"/>
                </a:lnTo>
                <a:lnTo>
                  <a:pt x="28" y="33"/>
                </a:lnTo>
                <a:lnTo>
                  <a:pt x="28" y="26"/>
                </a:lnTo>
                <a:lnTo>
                  <a:pt x="30" y="20"/>
                </a:lnTo>
                <a:lnTo>
                  <a:pt x="31" y="15"/>
                </a:lnTo>
                <a:lnTo>
                  <a:pt x="33" y="9"/>
                </a:lnTo>
                <a:lnTo>
                  <a:pt x="33" y="6"/>
                </a:lnTo>
                <a:lnTo>
                  <a:pt x="35" y="0"/>
                </a:lnTo>
                <a:lnTo>
                  <a:pt x="33" y="0"/>
                </a:lnTo>
                <a:lnTo>
                  <a:pt x="24" y="6"/>
                </a:lnTo>
                <a:lnTo>
                  <a:pt x="24" y="8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49" name="Freeform 405"/>
          <p:cNvSpPr>
            <a:spLocks/>
          </p:cNvSpPr>
          <p:nvPr/>
        </p:nvSpPr>
        <p:spPr bwMode="auto">
          <a:xfrm>
            <a:off x="7885113" y="3922713"/>
            <a:ext cx="107950" cy="155575"/>
          </a:xfrm>
          <a:custGeom>
            <a:avLst/>
            <a:gdLst>
              <a:gd name="T0" fmla="*/ 134 w 138"/>
              <a:gd name="T1" fmla="*/ 191 h 197"/>
              <a:gd name="T2" fmla="*/ 127 w 138"/>
              <a:gd name="T3" fmla="*/ 180 h 197"/>
              <a:gd name="T4" fmla="*/ 122 w 138"/>
              <a:gd name="T5" fmla="*/ 169 h 197"/>
              <a:gd name="T6" fmla="*/ 116 w 138"/>
              <a:gd name="T7" fmla="*/ 153 h 197"/>
              <a:gd name="T8" fmla="*/ 111 w 138"/>
              <a:gd name="T9" fmla="*/ 140 h 197"/>
              <a:gd name="T10" fmla="*/ 105 w 138"/>
              <a:gd name="T11" fmla="*/ 127 h 197"/>
              <a:gd name="T12" fmla="*/ 100 w 138"/>
              <a:gd name="T13" fmla="*/ 112 h 197"/>
              <a:gd name="T14" fmla="*/ 96 w 138"/>
              <a:gd name="T15" fmla="*/ 100 h 197"/>
              <a:gd name="T16" fmla="*/ 90 w 138"/>
              <a:gd name="T17" fmla="*/ 87 h 197"/>
              <a:gd name="T18" fmla="*/ 83 w 138"/>
              <a:gd name="T19" fmla="*/ 74 h 197"/>
              <a:gd name="T20" fmla="*/ 77 w 138"/>
              <a:gd name="T21" fmla="*/ 61 h 197"/>
              <a:gd name="T22" fmla="*/ 70 w 138"/>
              <a:gd name="T23" fmla="*/ 44 h 197"/>
              <a:gd name="T24" fmla="*/ 63 w 138"/>
              <a:gd name="T25" fmla="*/ 30 h 197"/>
              <a:gd name="T26" fmla="*/ 55 w 138"/>
              <a:gd name="T27" fmla="*/ 19 h 197"/>
              <a:gd name="T28" fmla="*/ 44 w 138"/>
              <a:gd name="T29" fmla="*/ 9 h 197"/>
              <a:gd name="T30" fmla="*/ 35 w 138"/>
              <a:gd name="T31" fmla="*/ 2 h 197"/>
              <a:gd name="T32" fmla="*/ 24 w 138"/>
              <a:gd name="T33" fmla="*/ 0 h 197"/>
              <a:gd name="T34" fmla="*/ 17 w 138"/>
              <a:gd name="T35" fmla="*/ 0 h 197"/>
              <a:gd name="T36" fmla="*/ 9 w 138"/>
              <a:gd name="T37" fmla="*/ 6 h 197"/>
              <a:gd name="T38" fmla="*/ 4 w 138"/>
              <a:gd name="T39" fmla="*/ 11 h 197"/>
              <a:gd name="T40" fmla="*/ 0 w 138"/>
              <a:gd name="T41" fmla="*/ 24 h 197"/>
              <a:gd name="T42" fmla="*/ 11 w 138"/>
              <a:gd name="T43" fmla="*/ 22 h 197"/>
              <a:gd name="T44" fmla="*/ 24 w 138"/>
              <a:gd name="T45" fmla="*/ 22 h 197"/>
              <a:gd name="T46" fmla="*/ 35 w 138"/>
              <a:gd name="T47" fmla="*/ 31 h 197"/>
              <a:gd name="T48" fmla="*/ 44 w 138"/>
              <a:gd name="T49" fmla="*/ 43 h 197"/>
              <a:gd name="T50" fmla="*/ 52 w 138"/>
              <a:gd name="T51" fmla="*/ 54 h 197"/>
              <a:gd name="T52" fmla="*/ 59 w 138"/>
              <a:gd name="T53" fmla="*/ 66 h 197"/>
              <a:gd name="T54" fmla="*/ 65 w 138"/>
              <a:gd name="T55" fmla="*/ 79 h 197"/>
              <a:gd name="T56" fmla="*/ 70 w 138"/>
              <a:gd name="T57" fmla="*/ 92 h 197"/>
              <a:gd name="T58" fmla="*/ 77 w 138"/>
              <a:gd name="T59" fmla="*/ 105 h 197"/>
              <a:gd name="T60" fmla="*/ 83 w 138"/>
              <a:gd name="T61" fmla="*/ 118 h 197"/>
              <a:gd name="T62" fmla="*/ 90 w 138"/>
              <a:gd name="T63" fmla="*/ 133 h 197"/>
              <a:gd name="T64" fmla="*/ 96 w 138"/>
              <a:gd name="T65" fmla="*/ 145 h 197"/>
              <a:gd name="T66" fmla="*/ 101 w 138"/>
              <a:gd name="T67" fmla="*/ 158 h 197"/>
              <a:gd name="T68" fmla="*/ 107 w 138"/>
              <a:gd name="T69" fmla="*/ 173 h 197"/>
              <a:gd name="T70" fmla="*/ 112 w 138"/>
              <a:gd name="T71" fmla="*/ 188 h 197"/>
              <a:gd name="T72" fmla="*/ 122 w 138"/>
              <a:gd name="T73" fmla="*/ 195 h 197"/>
              <a:gd name="T74" fmla="*/ 129 w 138"/>
              <a:gd name="T75" fmla="*/ 197 h 197"/>
              <a:gd name="T76" fmla="*/ 138 w 138"/>
              <a:gd name="T77" fmla="*/ 195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8" h="197">
                <a:moveTo>
                  <a:pt x="138" y="195"/>
                </a:moveTo>
                <a:lnTo>
                  <a:pt x="134" y="191"/>
                </a:lnTo>
                <a:lnTo>
                  <a:pt x="131" y="186"/>
                </a:lnTo>
                <a:lnTo>
                  <a:pt x="127" y="180"/>
                </a:lnTo>
                <a:lnTo>
                  <a:pt x="125" y="175"/>
                </a:lnTo>
                <a:lnTo>
                  <a:pt x="122" y="169"/>
                </a:lnTo>
                <a:lnTo>
                  <a:pt x="118" y="160"/>
                </a:lnTo>
                <a:lnTo>
                  <a:pt x="116" y="153"/>
                </a:lnTo>
                <a:lnTo>
                  <a:pt x="114" y="147"/>
                </a:lnTo>
                <a:lnTo>
                  <a:pt x="111" y="140"/>
                </a:lnTo>
                <a:lnTo>
                  <a:pt x="109" y="133"/>
                </a:lnTo>
                <a:lnTo>
                  <a:pt x="105" y="127"/>
                </a:lnTo>
                <a:lnTo>
                  <a:pt x="103" y="120"/>
                </a:lnTo>
                <a:lnTo>
                  <a:pt x="100" y="112"/>
                </a:lnTo>
                <a:lnTo>
                  <a:pt x="98" y="105"/>
                </a:lnTo>
                <a:lnTo>
                  <a:pt x="96" y="100"/>
                </a:lnTo>
                <a:lnTo>
                  <a:pt x="92" y="92"/>
                </a:lnTo>
                <a:lnTo>
                  <a:pt x="90" y="87"/>
                </a:lnTo>
                <a:lnTo>
                  <a:pt x="87" y="79"/>
                </a:lnTo>
                <a:lnTo>
                  <a:pt x="83" y="74"/>
                </a:lnTo>
                <a:lnTo>
                  <a:pt x="81" y="66"/>
                </a:lnTo>
                <a:lnTo>
                  <a:pt x="77" y="61"/>
                </a:lnTo>
                <a:lnTo>
                  <a:pt x="74" y="52"/>
                </a:lnTo>
                <a:lnTo>
                  <a:pt x="70" y="44"/>
                </a:lnTo>
                <a:lnTo>
                  <a:pt x="66" y="37"/>
                </a:lnTo>
                <a:lnTo>
                  <a:pt x="63" y="30"/>
                </a:lnTo>
                <a:lnTo>
                  <a:pt x="59" y="24"/>
                </a:lnTo>
                <a:lnTo>
                  <a:pt x="55" y="19"/>
                </a:lnTo>
                <a:lnTo>
                  <a:pt x="50" y="15"/>
                </a:lnTo>
                <a:lnTo>
                  <a:pt x="44" y="9"/>
                </a:lnTo>
                <a:lnTo>
                  <a:pt x="41" y="6"/>
                </a:lnTo>
                <a:lnTo>
                  <a:pt x="35" y="2"/>
                </a:lnTo>
                <a:lnTo>
                  <a:pt x="30" y="0"/>
                </a:lnTo>
                <a:lnTo>
                  <a:pt x="24" y="0"/>
                </a:lnTo>
                <a:lnTo>
                  <a:pt x="20" y="0"/>
                </a:lnTo>
                <a:lnTo>
                  <a:pt x="17" y="0"/>
                </a:lnTo>
                <a:lnTo>
                  <a:pt x="13" y="2"/>
                </a:lnTo>
                <a:lnTo>
                  <a:pt x="9" y="6"/>
                </a:lnTo>
                <a:lnTo>
                  <a:pt x="6" y="8"/>
                </a:lnTo>
                <a:lnTo>
                  <a:pt x="4" y="11"/>
                </a:lnTo>
                <a:lnTo>
                  <a:pt x="2" y="17"/>
                </a:lnTo>
                <a:lnTo>
                  <a:pt x="0" y="24"/>
                </a:lnTo>
                <a:lnTo>
                  <a:pt x="4" y="22"/>
                </a:lnTo>
                <a:lnTo>
                  <a:pt x="11" y="22"/>
                </a:lnTo>
                <a:lnTo>
                  <a:pt x="17" y="22"/>
                </a:lnTo>
                <a:lnTo>
                  <a:pt x="24" y="22"/>
                </a:lnTo>
                <a:lnTo>
                  <a:pt x="30" y="28"/>
                </a:lnTo>
                <a:lnTo>
                  <a:pt x="35" y="31"/>
                </a:lnTo>
                <a:lnTo>
                  <a:pt x="39" y="37"/>
                </a:lnTo>
                <a:lnTo>
                  <a:pt x="44" y="43"/>
                </a:lnTo>
                <a:lnTo>
                  <a:pt x="48" y="48"/>
                </a:lnTo>
                <a:lnTo>
                  <a:pt x="52" y="54"/>
                </a:lnTo>
                <a:lnTo>
                  <a:pt x="55" y="61"/>
                </a:lnTo>
                <a:lnTo>
                  <a:pt x="59" y="66"/>
                </a:lnTo>
                <a:lnTo>
                  <a:pt x="61" y="74"/>
                </a:lnTo>
                <a:lnTo>
                  <a:pt x="65" y="79"/>
                </a:lnTo>
                <a:lnTo>
                  <a:pt x="68" y="87"/>
                </a:lnTo>
                <a:lnTo>
                  <a:pt x="70" y="92"/>
                </a:lnTo>
                <a:lnTo>
                  <a:pt x="74" y="98"/>
                </a:lnTo>
                <a:lnTo>
                  <a:pt x="77" y="105"/>
                </a:lnTo>
                <a:lnTo>
                  <a:pt x="79" y="111"/>
                </a:lnTo>
                <a:lnTo>
                  <a:pt x="83" y="118"/>
                </a:lnTo>
                <a:lnTo>
                  <a:pt x="87" y="125"/>
                </a:lnTo>
                <a:lnTo>
                  <a:pt x="90" y="133"/>
                </a:lnTo>
                <a:lnTo>
                  <a:pt x="92" y="138"/>
                </a:lnTo>
                <a:lnTo>
                  <a:pt x="96" y="145"/>
                </a:lnTo>
                <a:lnTo>
                  <a:pt x="100" y="151"/>
                </a:lnTo>
                <a:lnTo>
                  <a:pt x="101" y="158"/>
                </a:lnTo>
                <a:lnTo>
                  <a:pt x="103" y="166"/>
                </a:lnTo>
                <a:lnTo>
                  <a:pt x="107" y="173"/>
                </a:lnTo>
                <a:lnTo>
                  <a:pt x="109" y="179"/>
                </a:lnTo>
                <a:lnTo>
                  <a:pt x="112" y="188"/>
                </a:lnTo>
                <a:lnTo>
                  <a:pt x="116" y="193"/>
                </a:lnTo>
                <a:lnTo>
                  <a:pt x="122" y="195"/>
                </a:lnTo>
                <a:lnTo>
                  <a:pt x="125" y="195"/>
                </a:lnTo>
                <a:lnTo>
                  <a:pt x="129" y="197"/>
                </a:lnTo>
                <a:lnTo>
                  <a:pt x="134" y="195"/>
                </a:lnTo>
                <a:lnTo>
                  <a:pt x="138" y="195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50" name="Freeform 406"/>
          <p:cNvSpPr>
            <a:spLocks/>
          </p:cNvSpPr>
          <p:nvPr/>
        </p:nvSpPr>
        <p:spPr bwMode="auto">
          <a:xfrm>
            <a:off x="7885113" y="3922713"/>
            <a:ext cx="107950" cy="155575"/>
          </a:xfrm>
          <a:custGeom>
            <a:avLst/>
            <a:gdLst>
              <a:gd name="T0" fmla="*/ 134 w 138"/>
              <a:gd name="T1" fmla="*/ 191 h 197"/>
              <a:gd name="T2" fmla="*/ 127 w 138"/>
              <a:gd name="T3" fmla="*/ 180 h 197"/>
              <a:gd name="T4" fmla="*/ 122 w 138"/>
              <a:gd name="T5" fmla="*/ 169 h 197"/>
              <a:gd name="T6" fmla="*/ 116 w 138"/>
              <a:gd name="T7" fmla="*/ 153 h 197"/>
              <a:gd name="T8" fmla="*/ 111 w 138"/>
              <a:gd name="T9" fmla="*/ 140 h 197"/>
              <a:gd name="T10" fmla="*/ 105 w 138"/>
              <a:gd name="T11" fmla="*/ 127 h 197"/>
              <a:gd name="T12" fmla="*/ 100 w 138"/>
              <a:gd name="T13" fmla="*/ 112 h 197"/>
              <a:gd name="T14" fmla="*/ 96 w 138"/>
              <a:gd name="T15" fmla="*/ 100 h 197"/>
              <a:gd name="T16" fmla="*/ 90 w 138"/>
              <a:gd name="T17" fmla="*/ 87 h 197"/>
              <a:gd name="T18" fmla="*/ 83 w 138"/>
              <a:gd name="T19" fmla="*/ 74 h 197"/>
              <a:gd name="T20" fmla="*/ 77 w 138"/>
              <a:gd name="T21" fmla="*/ 61 h 197"/>
              <a:gd name="T22" fmla="*/ 70 w 138"/>
              <a:gd name="T23" fmla="*/ 44 h 197"/>
              <a:gd name="T24" fmla="*/ 63 w 138"/>
              <a:gd name="T25" fmla="*/ 30 h 197"/>
              <a:gd name="T26" fmla="*/ 55 w 138"/>
              <a:gd name="T27" fmla="*/ 19 h 197"/>
              <a:gd name="T28" fmla="*/ 44 w 138"/>
              <a:gd name="T29" fmla="*/ 9 h 197"/>
              <a:gd name="T30" fmla="*/ 35 w 138"/>
              <a:gd name="T31" fmla="*/ 2 h 197"/>
              <a:gd name="T32" fmla="*/ 24 w 138"/>
              <a:gd name="T33" fmla="*/ 0 h 197"/>
              <a:gd name="T34" fmla="*/ 17 w 138"/>
              <a:gd name="T35" fmla="*/ 0 h 197"/>
              <a:gd name="T36" fmla="*/ 9 w 138"/>
              <a:gd name="T37" fmla="*/ 6 h 197"/>
              <a:gd name="T38" fmla="*/ 4 w 138"/>
              <a:gd name="T39" fmla="*/ 11 h 197"/>
              <a:gd name="T40" fmla="*/ 0 w 138"/>
              <a:gd name="T41" fmla="*/ 24 h 197"/>
              <a:gd name="T42" fmla="*/ 11 w 138"/>
              <a:gd name="T43" fmla="*/ 22 h 197"/>
              <a:gd name="T44" fmla="*/ 24 w 138"/>
              <a:gd name="T45" fmla="*/ 22 h 197"/>
              <a:gd name="T46" fmla="*/ 35 w 138"/>
              <a:gd name="T47" fmla="*/ 31 h 197"/>
              <a:gd name="T48" fmla="*/ 44 w 138"/>
              <a:gd name="T49" fmla="*/ 43 h 197"/>
              <a:gd name="T50" fmla="*/ 52 w 138"/>
              <a:gd name="T51" fmla="*/ 54 h 197"/>
              <a:gd name="T52" fmla="*/ 59 w 138"/>
              <a:gd name="T53" fmla="*/ 66 h 197"/>
              <a:gd name="T54" fmla="*/ 65 w 138"/>
              <a:gd name="T55" fmla="*/ 79 h 197"/>
              <a:gd name="T56" fmla="*/ 70 w 138"/>
              <a:gd name="T57" fmla="*/ 92 h 197"/>
              <a:gd name="T58" fmla="*/ 77 w 138"/>
              <a:gd name="T59" fmla="*/ 105 h 197"/>
              <a:gd name="T60" fmla="*/ 83 w 138"/>
              <a:gd name="T61" fmla="*/ 118 h 197"/>
              <a:gd name="T62" fmla="*/ 90 w 138"/>
              <a:gd name="T63" fmla="*/ 133 h 197"/>
              <a:gd name="T64" fmla="*/ 96 w 138"/>
              <a:gd name="T65" fmla="*/ 145 h 197"/>
              <a:gd name="T66" fmla="*/ 101 w 138"/>
              <a:gd name="T67" fmla="*/ 158 h 197"/>
              <a:gd name="T68" fmla="*/ 107 w 138"/>
              <a:gd name="T69" fmla="*/ 173 h 197"/>
              <a:gd name="T70" fmla="*/ 112 w 138"/>
              <a:gd name="T71" fmla="*/ 188 h 197"/>
              <a:gd name="T72" fmla="*/ 122 w 138"/>
              <a:gd name="T73" fmla="*/ 195 h 197"/>
              <a:gd name="T74" fmla="*/ 129 w 138"/>
              <a:gd name="T75" fmla="*/ 197 h 197"/>
              <a:gd name="T76" fmla="*/ 138 w 138"/>
              <a:gd name="T77" fmla="*/ 195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8" h="197">
                <a:moveTo>
                  <a:pt x="138" y="195"/>
                </a:moveTo>
                <a:lnTo>
                  <a:pt x="134" y="191"/>
                </a:lnTo>
                <a:lnTo>
                  <a:pt x="131" y="186"/>
                </a:lnTo>
                <a:lnTo>
                  <a:pt x="127" y="180"/>
                </a:lnTo>
                <a:lnTo>
                  <a:pt x="125" y="175"/>
                </a:lnTo>
                <a:lnTo>
                  <a:pt x="122" y="169"/>
                </a:lnTo>
                <a:lnTo>
                  <a:pt x="118" y="160"/>
                </a:lnTo>
                <a:lnTo>
                  <a:pt x="116" y="153"/>
                </a:lnTo>
                <a:lnTo>
                  <a:pt x="114" y="147"/>
                </a:lnTo>
                <a:lnTo>
                  <a:pt x="111" y="140"/>
                </a:lnTo>
                <a:lnTo>
                  <a:pt x="109" y="133"/>
                </a:lnTo>
                <a:lnTo>
                  <a:pt x="105" y="127"/>
                </a:lnTo>
                <a:lnTo>
                  <a:pt x="103" y="120"/>
                </a:lnTo>
                <a:lnTo>
                  <a:pt x="100" y="112"/>
                </a:lnTo>
                <a:lnTo>
                  <a:pt x="98" y="105"/>
                </a:lnTo>
                <a:lnTo>
                  <a:pt x="96" y="100"/>
                </a:lnTo>
                <a:lnTo>
                  <a:pt x="92" y="92"/>
                </a:lnTo>
                <a:lnTo>
                  <a:pt x="90" y="87"/>
                </a:lnTo>
                <a:lnTo>
                  <a:pt x="87" y="79"/>
                </a:lnTo>
                <a:lnTo>
                  <a:pt x="83" y="74"/>
                </a:lnTo>
                <a:lnTo>
                  <a:pt x="81" y="66"/>
                </a:lnTo>
                <a:lnTo>
                  <a:pt x="77" y="61"/>
                </a:lnTo>
                <a:lnTo>
                  <a:pt x="74" y="52"/>
                </a:lnTo>
                <a:lnTo>
                  <a:pt x="70" y="44"/>
                </a:lnTo>
                <a:lnTo>
                  <a:pt x="66" y="37"/>
                </a:lnTo>
                <a:lnTo>
                  <a:pt x="63" y="30"/>
                </a:lnTo>
                <a:lnTo>
                  <a:pt x="59" y="24"/>
                </a:lnTo>
                <a:lnTo>
                  <a:pt x="55" y="19"/>
                </a:lnTo>
                <a:lnTo>
                  <a:pt x="50" y="15"/>
                </a:lnTo>
                <a:lnTo>
                  <a:pt x="44" y="9"/>
                </a:lnTo>
                <a:lnTo>
                  <a:pt x="41" y="6"/>
                </a:lnTo>
                <a:lnTo>
                  <a:pt x="35" y="2"/>
                </a:lnTo>
                <a:lnTo>
                  <a:pt x="30" y="0"/>
                </a:lnTo>
                <a:lnTo>
                  <a:pt x="24" y="0"/>
                </a:lnTo>
                <a:lnTo>
                  <a:pt x="20" y="0"/>
                </a:lnTo>
                <a:lnTo>
                  <a:pt x="17" y="0"/>
                </a:lnTo>
                <a:lnTo>
                  <a:pt x="13" y="2"/>
                </a:lnTo>
                <a:lnTo>
                  <a:pt x="9" y="6"/>
                </a:lnTo>
                <a:lnTo>
                  <a:pt x="6" y="8"/>
                </a:lnTo>
                <a:lnTo>
                  <a:pt x="4" y="11"/>
                </a:lnTo>
                <a:lnTo>
                  <a:pt x="2" y="17"/>
                </a:lnTo>
                <a:lnTo>
                  <a:pt x="0" y="24"/>
                </a:lnTo>
                <a:lnTo>
                  <a:pt x="4" y="22"/>
                </a:lnTo>
                <a:lnTo>
                  <a:pt x="11" y="22"/>
                </a:lnTo>
                <a:lnTo>
                  <a:pt x="17" y="22"/>
                </a:lnTo>
                <a:lnTo>
                  <a:pt x="24" y="22"/>
                </a:lnTo>
                <a:lnTo>
                  <a:pt x="30" y="28"/>
                </a:lnTo>
                <a:lnTo>
                  <a:pt x="35" y="31"/>
                </a:lnTo>
                <a:lnTo>
                  <a:pt x="39" y="37"/>
                </a:lnTo>
                <a:lnTo>
                  <a:pt x="44" y="43"/>
                </a:lnTo>
                <a:lnTo>
                  <a:pt x="48" y="48"/>
                </a:lnTo>
                <a:lnTo>
                  <a:pt x="52" y="54"/>
                </a:lnTo>
                <a:lnTo>
                  <a:pt x="55" y="61"/>
                </a:lnTo>
                <a:lnTo>
                  <a:pt x="59" y="66"/>
                </a:lnTo>
                <a:lnTo>
                  <a:pt x="61" y="74"/>
                </a:lnTo>
                <a:lnTo>
                  <a:pt x="65" y="79"/>
                </a:lnTo>
                <a:lnTo>
                  <a:pt x="68" y="87"/>
                </a:lnTo>
                <a:lnTo>
                  <a:pt x="70" y="92"/>
                </a:lnTo>
                <a:lnTo>
                  <a:pt x="74" y="98"/>
                </a:lnTo>
                <a:lnTo>
                  <a:pt x="77" y="105"/>
                </a:lnTo>
                <a:lnTo>
                  <a:pt x="79" y="111"/>
                </a:lnTo>
                <a:lnTo>
                  <a:pt x="83" y="118"/>
                </a:lnTo>
                <a:lnTo>
                  <a:pt x="87" y="125"/>
                </a:lnTo>
                <a:lnTo>
                  <a:pt x="90" y="133"/>
                </a:lnTo>
                <a:lnTo>
                  <a:pt x="92" y="138"/>
                </a:lnTo>
                <a:lnTo>
                  <a:pt x="96" y="145"/>
                </a:lnTo>
                <a:lnTo>
                  <a:pt x="100" y="151"/>
                </a:lnTo>
                <a:lnTo>
                  <a:pt x="101" y="158"/>
                </a:lnTo>
                <a:lnTo>
                  <a:pt x="103" y="166"/>
                </a:lnTo>
                <a:lnTo>
                  <a:pt x="107" y="173"/>
                </a:lnTo>
                <a:lnTo>
                  <a:pt x="109" y="179"/>
                </a:lnTo>
                <a:lnTo>
                  <a:pt x="112" y="188"/>
                </a:lnTo>
                <a:lnTo>
                  <a:pt x="116" y="193"/>
                </a:lnTo>
                <a:lnTo>
                  <a:pt x="122" y="195"/>
                </a:lnTo>
                <a:lnTo>
                  <a:pt x="125" y="195"/>
                </a:lnTo>
                <a:lnTo>
                  <a:pt x="129" y="197"/>
                </a:lnTo>
                <a:lnTo>
                  <a:pt x="134" y="195"/>
                </a:lnTo>
                <a:lnTo>
                  <a:pt x="138" y="195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51" name="Freeform 407"/>
          <p:cNvSpPr>
            <a:spLocks/>
          </p:cNvSpPr>
          <p:nvPr/>
        </p:nvSpPr>
        <p:spPr bwMode="auto">
          <a:xfrm>
            <a:off x="7975600" y="3965575"/>
            <a:ext cx="127000" cy="193675"/>
          </a:xfrm>
          <a:custGeom>
            <a:avLst/>
            <a:gdLst>
              <a:gd name="T0" fmla="*/ 9 w 160"/>
              <a:gd name="T1" fmla="*/ 243 h 245"/>
              <a:gd name="T2" fmla="*/ 18 w 160"/>
              <a:gd name="T3" fmla="*/ 243 h 245"/>
              <a:gd name="T4" fmla="*/ 20 w 160"/>
              <a:gd name="T5" fmla="*/ 236 h 245"/>
              <a:gd name="T6" fmla="*/ 22 w 160"/>
              <a:gd name="T7" fmla="*/ 227 h 245"/>
              <a:gd name="T8" fmla="*/ 26 w 160"/>
              <a:gd name="T9" fmla="*/ 215 h 245"/>
              <a:gd name="T10" fmla="*/ 29 w 160"/>
              <a:gd name="T11" fmla="*/ 208 h 245"/>
              <a:gd name="T12" fmla="*/ 35 w 160"/>
              <a:gd name="T13" fmla="*/ 199 h 245"/>
              <a:gd name="T14" fmla="*/ 41 w 160"/>
              <a:gd name="T15" fmla="*/ 190 h 245"/>
              <a:gd name="T16" fmla="*/ 44 w 160"/>
              <a:gd name="T17" fmla="*/ 181 h 245"/>
              <a:gd name="T18" fmla="*/ 50 w 160"/>
              <a:gd name="T19" fmla="*/ 173 h 245"/>
              <a:gd name="T20" fmla="*/ 55 w 160"/>
              <a:gd name="T21" fmla="*/ 164 h 245"/>
              <a:gd name="T22" fmla="*/ 61 w 160"/>
              <a:gd name="T23" fmla="*/ 157 h 245"/>
              <a:gd name="T24" fmla="*/ 64 w 160"/>
              <a:gd name="T25" fmla="*/ 146 h 245"/>
              <a:gd name="T26" fmla="*/ 70 w 160"/>
              <a:gd name="T27" fmla="*/ 138 h 245"/>
              <a:gd name="T28" fmla="*/ 74 w 160"/>
              <a:gd name="T29" fmla="*/ 129 h 245"/>
              <a:gd name="T30" fmla="*/ 77 w 160"/>
              <a:gd name="T31" fmla="*/ 120 h 245"/>
              <a:gd name="T32" fmla="*/ 79 w 160"/>
              <a:gd name="T33" fmla="*/ 111 h 245"/>
              <a:gd name="T34" fmla="*/ 83 w 160"/>
              <a:gd name="T35" fmla="*/ 101 h 245"/>
              <a:gd name="T36" fmla="*/ 85 w 160"/>
              <a:gd name="T37" fmla="*/ 92 h 245"/>
              <a:gd name="T38" fmla="*/ 88 w 160"/>
              <a:gd name="T39" fmla="*/ 81 h 245"/>
              <a:gd name="T40" fmla="*/ 92 w 160"/>
              <a:gd name="T41" fmla="*/ 72 h 245"/>
              <a:gd name="T42" fmla="*/ 96 w 160"/>
              <a:gd name="T43" fmla="*/ 61 h 245"/>
              <a:gd name="T44" fmla="*/ 101 w 160"/>
              <a:gd name="T45" fmla="*/ 52 h 245"/>
              <a:gd name="T46" fmla="*/ 107 w 160"/>
              <a:gd name="T47" fmla="*/ 41 h 245"/>
              <a:gd name="T48" fmla="*/ 114 w 160"/>
              <a:gd name="T49" fmla="*/ 30 h 245"/>
              <a:gd name="T50" fmla="*/ 120 w 160"/>
              <a:gd name="T51" fmla="*/ 21 h 245"/>
              <a:gd name="T52" fmla="*/ 131 w 160"/>
              <a:gd name="T53" fmla="*/ 8 h 245"/>
              <a:gd name="T54" fmla="*/ 140 w 160"/>
              <a:gd name="T55" fmla="*/ 0 h 245"/>
              <a:gd name="T56" fmla="*/ 149 w 160"/>
              <a:gd name="T57" fmla="*/ 0 h 245"/>
              <a:gd name="T58" fmla="*/ 160 w 160"/>
              <a:gd name="T59" fmla="*/ 2 h 245"/>
              <a:gd name="T60" fmla="*/ 151 w 160"/>
              <a:gd name="T61" fmla="*/ 8 h 245"/>
              <a:gd name="T62" fmla="*/ 140 w 160"/>
              <a:gd name="T63" fmla="*/ 15 h 245"/>
              <a:gd name="T64" fmla="*/ 134 w 160"/>
              <a:gd name="T65" fmla="*/ 24 h 245"/>
              <a:gd name="T66" fmla="*/ 129 w 160"/>
              <a:gd name="T67" fmla="*/ 32 h 245"/>
              <a:gd name="T68" fmla="*/ 125 w 160"/>
              <a:gd name="T69" fmla="*/ 41 h 245"/>
              <a:gd name="T70" fmla="*/ 120 w 160"/>
              <a:gd name="T71" fmla="*/ 50 h 245"/>
              <a:gd name="T72" fmla="*/ 114 w 160"/>
              <a:gd name="T73" fmla="*/ 59 h 245"/>
              <a:gd name="T74" fmla="*/ 109 w 160"/>
              <a:gd name="T75" fmla="*/ 65 h 245"/>
              <a:gd name="T76" fmla="*/ 101 w 160"/>
              <a:gd name="T77" fmla="*/ 74 h 245"/>
              <a:gd name="T78" fmla="*/ 94 w 160"/>
              <a:gd name="T79" fmla="*/ 83 h 245"/>
              <a:gd name="T80" fmla="*/ 85 w 160"/>
              <a:gd name="T81" fmla="*/ 92 h 245"/>
              <a:gd name="T82" fmla="*/ 79 w 160"/>
              <a:gd name="T83" fmla="*/ 100 h 245"/>
              <a:gd name="T84" fmla="*/ 72 w 160"/>
              <a:gd name="T85" fmla="*/ 109 h 245"/>
              <a:gd name="T86" fmla="*/ 64 w 160"/>
              <a:gd name="T87" fmla="*/ 118 h 245"/>
              <a:gd name="T88" fmla="*/ 57 w 160"/>
              <a:gd name="T89" fmla="*/ 127 h 245"/>
              <a:gd name="T90" fmla="*/ 52 w 160"/>
              <a:gd name="T91" fmla="*/ 136 h 245"/>
              <a:gd name="T92" fmla="*/ 48 w 160"/>
              <a:gd name="T93" fmla="*/ 144 h 245"/>
              <a:gd name="T94" fmla="*/ 42 w 160"/>
              <a:gd name="T95" fmla="*/ 153 h 245"/>
              <a:gd name="T96" fmla="*/ 35 w 160"/>
              <a:gd name="T97" fmla="*/ 162 h 245"/>
              <a:gd name="T98" fmla="*/ 29 w 160"/>
              <a:gd name="T99" fmla="*/ 173 h 245"/>
              <a:gd name="T100" fmla="*/ 26 w 160"/>
              <a:gd name="T101" fmla="*/ 182 h 245"/>
              <a:gd name="T102" fmla="*/ 20 w 160"/>
              <a:gd name="T103" fmla="*/ 192 h 245"/>
              <a:gd name="T104" fmla="*/ 15 w 160"/>
              <a:gd name="T105" fmla="*/ 201 h 245"/>
              <a:gd name="T106" fmla="*/ 11 w 160"/>
              <a:gd name="T107" fmla="*/ 210 h 245"/>
              <a:gd name="T108" fmla="*/ 7 w 160"/>
              <a:gd name="T109" fmla="*/ 219 h 245"/>
              <a:gd name="T110" fmla="*/ 4 w 160"/>
              <a:gd name="T111" fmla="*/ 232 h 245"/>
              <a:gd name="T112" fmla="*/ 0 w 160"/>
              <a:gd name="T113" fmla="*/ 236 h 245"/>
              <a:gd name="T114" fmla="*/ 4 w 160"/>
              <a:gd name="T115" fmla="*/ 241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" h="245">
                <a:moveTo>
                  <a:pt x="7" y="243"/>
                </a:moveTo>
                <a:lnTo>
                  <a:pt x="9" y="243"/>
                </a:lnTo>
                <a:lnTo>
                  <a:pt x="13" y="245"/>
                </a:lnTo>
                <a:lnTo>
                  <a:pt x="18" y="243"/>
                </a:lnTo>
                <a:lnTo>
                  <a:pt x="18" y="239"/>
                </a:lnTo>
                <a:lnTo>
                  <a:pt x="20" y="236"/>
                </a:lnTo>
                <a:lnTo>
                  <a:pt x="20" y="230"/>
                </a:lnTo>
                <a:lnTo>
                  <a:pt x="22" y="227"/>
                </a:lnTo>
                <a:lnTo>
                  <a:pt x="22" y="221"/>
                </a:lnTo>
                <a:lnTo>
                  <a:pt x="26" y="215"/>
                </a:lnTo>
                <a:lnTo>
                  <a:pt x="28" y="212"/>
                </a:lnTo>
                <a:lnTo>
                  <a:pt x="29" y="208"/>
                </a:lnTo>
                <a:lnTo>
                  <a:pt x="33" y="204"/>
                </a:lnTo>
                <a:lnTo>
                  <a:pt x="35" y="199"/>
                </a:lnTo>
                <a:lnTo>
                  <a:pt x="39" y="195"/>
                </a:lnTo>
                <a:lnTo>
                  <a:pt x="41" y="190"/>
                </a:lnTo>
                <a:lnTo>
                  <a:pt x="42" y="186"/>
                </a:lnTo>
                <a:lnTo>
                  <a:pt x="44" y="181"/>
                </a:lnTo>
                <a:lnTo>
                  <a:pt x="48" y="177"/>
                </a:lnTo>
                <a:lnTo>
                  <a:pt x="50" y="173"/>
                </a:lnTo>
                <a:lnTo>
                  <a:pt x="53" y="170"/>
                </a:lnTo>
                <a:lnTo>
                  <a:pt x="55" y="164"/>
                </a:lnTo>
                <a:lnTo>
                  <a:pt x="57" y="160"/>
                </a:lnTo>
                <a:lnTo>
                  <a:pt x="61" y="157"/>
                </a:lnTo>
                <a:lnTo>
                  <a:pt x="63" y="151"/>
                </a:lnTo>
                <a:lnTo>
                  <a:pt x="64" y="146"/>
                </a:lnTo>
                <a:lnTo>
                  <a:pt x="68" y="142"/>
                </a:lnTo>
                <a:lnTo>
                  <a:pt x="70" y="138"/>
                </a:lnTo>
                <a:lnTo>
                  <a:pt x="72" y="135"/>
                </a:lnTo>
                <a:lnTo>
                  <a:pt x="74" y="129"/>
                </a:lnTo>
                <a:lnTo>
                  <a:pt x="75" y="124"/>
                </a:lnTo>
                <a:lnTo>
                  <a:pt x="77" y="120"/>
                </a:lnTo>
                <a:lnTo>
                  <a:pt x="79" y="116"/>
                </a:lnTo>
                <a:lnTo>
                  <a:pt x="79" y="111"/>
                </a:lnTo>
                <a:lnTo>
                  <a:pt x="81" y="107"/>
                </a:lnTo>
                <a:lnTo>
                  <a:pt x="83" y="101"/>
                </a:lnTo>
                <a:lnTo>
                  <a:pt x="85" y="96"/>
                </a:lnTo>
                <a:lnTo>
                  <a:pt x="85" y="92"/>
                </a:lnTo>
                <a:lnTo>
                  <a:pt x="87" y="85"/>
                </a:lnTo>
                <a:lnTo>
                  <a:pt x="88" y="81"/>
                </a:lnTo>
                <a:lnTo>
                  <a:pt x="90" y="78"/>
                </a:lnTo>
                <a:lnTo>
                  <a:pt x="92" y="72"/>
                </a:lnTo>
                <a:lnTo>
                  <a:pt x="94" y="67"/>
                </a:lnTo>
                <a:lnTo>
                  <a:pt x="96" y="61"/>
                </a:lnTo>
                <a:lnTo>
                  <a:pt x="99" y="57"/>
                </a:lnTo>
                <a:lnTo>
                  <a:pt x="101" y="52"/>
                </a:lnTo>
                <a:lnTo>
                  <a:pt x="103" y="46"/>
                </a:lnTo>
                <a:lnTo>
                  <a:pt x="107" y="41"/>
                </a:lnTo>
                <a:lnTo>
                  <a:pt x="110" y="35"/>
                </a:lnTo>
                <a:lnTo>
                  <a:pt x="114" y="30"/>
                </a:lnTo>
                <a:lnTo>
                  <a:pt x="116" y="24"/>
                </a:lnTo>
                <a:lnTo>
                  <a:pt x="120" y="21"/>
                </a:lnTo>
                <a:lnTo>
                  <a:pt x="125" y="13"/>
                </a:lnTo>
                <a:lnTo>
                  <a:pt x="131" y="8"/>
                </a:lnTo>
                <a:lnTo>
                  <a:pt x="136" y="2"/>
                </a:lnTo>
                <a:lnTo>
                  <a:pt x="140" y="0"/>
                </a:lnTo>
                <a:lnTo>
                  <a:pt x="145" y="0"/>
                </a:lnTo>
                <a:lnTo>
                  <a:pt x="149" y="0"/>
                </a:lnTo>
                <a:lnTo>
                  <a:pt x="155" y="0"/>
                </a:lnTo>
                <a:lnTo>
                  <a:pt x="160" y="2"/>
                </a:lnTo>
                <a:lnTo>
                  <a:pt x="155" y="6"/>
                </a:lnTo>
                <a:lnTo>
                  <a:pt x="151" y="8"/>
                </a:lnTo>
                <a:lnTo>
                  <a:pt x="147" y="11"/>
                </a:lnTo>
                <a:lnTo>
                  <a:pt x="140" y="15"/>
                </a:lnTo>
                <a:lnTo>
                  <a:pt x="138" y="19"/>
                </a:lnTo>
                <a:lnTo>
                  <a:pt x="134" y="24"/>
                </a:lnTo>
                <a:lnTo>
                  <a:pt x="131" y="28"/>
                </a:lnTo>
                <a:lnTo>
                  <a:pt x="129" y="32"/>
                </a:lnTo>
                <a:lnTo>
                  <a:pt x="127" y="37"/>
                </a:lnTo>
                <a:lnTo>
                  <a:pt x="125" y="41"/>
                </a:lnTo>
                <a:lnTo>
                  <a:pt x="121" y="46"/>
                </a:lnTo>
                <a:lnTo>
                  <a:pt x="120" y="50"/>
                </a:lnTo>
                <a:lnTo>
                  <a:pt x="116" y="56"/>
                </a:lnTo>
                <a:lnTo>
                  <a:pt x="114" y="59"/>
                </a:lnTo>
                <a:lnTo>
                  <a:pt x="112" y="61"/>
                </a:lnTo>
                <a:lnTo>
                  <a:pt x="109" y="65"/>
                </a:lnTo>
                <a:lnTo>
                  <a:pt x="105" y="68"/>
                </a:lnTo>
                <a:lnTo>
                  <a:pt x="101" y="74"/>
                </a:lnTo>
                <a:lnTo>
                  <a:pt x="98" y="78"/>
                </a:lnTo>
                <a:lnTo>
                  <a:pt x="94" y="83"/>
                </a:lnTo>
                <a:lnTo>
                  <a:pt x="90" y="89"/>
                </a:lnTo>
                <a:lnTo>
                  <a:pt x="85" y="92"/>
                </a:lnTo>
                <a:lnTo>
                  <a:pt x="81" y="96"/>
                </a:lnTo>
                <a:lnTo>
                  <a:pt x="79" y="100"/>
                </a:lnTo>
                <a:lnTo>
                  <a:pt x="75" y="103"/>
                </a:lnTo>
                <a:lnTo>
                  <a:pt x="72" y="109"/>
                </a:lnTo>
                <a:lnTo>
                  <a:pt x="70" y="113"/>
                </a:lnTo>
                <a:lnTo>
                  <a:pt x="64" y="118"/>
                </a:lnTo>
                <a:lnTo>
                  <a:pt x="61" y="122"/>
                </a:lnTo>
                <a:lnTo>
                  <a:pt x="57" y="127"/>
                </a:lnTo>
                <a:lnTo>
                  <a:pt x="53" y="133"/>
                </a:lnTo>
                <a:lnTo>
                  <a:pt x="52" y="136"/>
                </a:lnTo>
                <a:lnTo>
                  <a:pt x="50" y="140"/>
                </a:lnTo>
                <a:lnTo>
                  <a:pt x="48" y="144"/>
                </a:lnTo>
                <a:lnTo>
                  <a:pt x="44" y="149"/>
                </a:lnTo>
                <a:lnTo>
                  <a:pt x="42" y="153"/>
                </a:lnTo>
                <a:lnTo>
                  <a:pt x="39" y="158"/>
                </a:lnTo>
                <a:lnTo>
                  <a:pt x="35" y="162"/>
                </a:lnTo>
                <a:lnTo>
                  <a:pt x="33" y="168"/>
                </a:lnTo>
                <a:lnTo>
                  <a:pt x="29" y="173"/>
                </a:lnTo>
                <a:lnTo>
                  <a:pt x="28" y="179"/>
                </a:lnTo>
                <a:lnTo>
                  <a:pt x="26" y="182"/>
                </a:lnTo>
                <a:lnTo>
                  <a:pt x="22" y="186"/>
                </a:lnTo>
                <a:lnTo>
                  <a:pt x="20" y="192"/>
                </a:lnTo>
                <a:lnTo>
                  <a:pt x="18" y="195"/>
                </a:lnTo>
                <a:lnTo>
                  <a:pt x="15" y="201"/>
                </a:lnTo>
                <a:lnTo>
                  <a:pt x="13" y="204"/>
                </a:lnTo>
                <a:lnTo>
                  <a:pt x="11" y="210"/>
                </a:lnTo>
                <a:lnTo>
                  <a:pt x="9" y="214"/>
                </a:lnTo>
                <a:lnTo>
                  <a:pt x="7" y="219"/>
                </a:lnTo>
                <a:lnTo>
                  <a:pt x="4" y="227"/>
                </a:lnTo>
                <a:lnTo>
                  <a:pt x="4" y="232"/>
                </a:lnTo>
                <a:lnTo>
                  <a:pt x="2" y="234"/>
                </a:lnTo>
                <a:lnTo>
                  <a:pt x="0" y="236"/>
                </a:lnTo>
                <a:lnTo>
                  <a:pt x="0" y="239"/>
                </a:lnTo>
                <a:lnTo>
                  <a:pt x="4" y="241"/>
                </a:lnTo>
                <a:lnTo>
                  <a:pt x="7" y="243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52" name="Freeform 408"/>
          <p:cNvSpPr>
            <a:spLocks/>
          </p:cNvSpPr>
          <p:nvPr/>
        </p:nvSpPr>
        <p:spPr bwMode="auto">
          <a:xfrm>
            <a:off x="7975600" y="3965575"/>
            <a:ext cx="127000" cy="193675"/>
          </a:xfrm>
          <a:custGeom>
            <a:avLst/>
            <a:gdLst>
              <a:gd name="T0" fmla="*/ 9 w 160"/>
              <a:gd name="T1" fmla="*/ 243 h 245"/>
              <a:gd name="T2" fmla="*/ 18 w 160"/>
              <a:gd name="T3" fmla="*/ 243 h 245"/>
              <a:gd name="T4" fmla="*/ 20 w 160"/>
              <a:gd name="T5" fmla="*/ 236 h 245"/>
              <a:gd name="T6" fmla="*/ 22 w 160"/>
              <a:gd name="T7" fmla="*/ 227 h 245"/>
              <a:gd name="T8" fmla="*/ 26 w 160"/>
              <a:gd name="T9" fmla="*/ 215 h 245"/>
              <a:gd name="T10" fmla="*/ 29 w 160"/>
              <a:gd name="T11" fmla="*/ 208 h 245"/>
              <a:gd name="T12" fmla="*/ 35 w 160"/>
              <a:gd name="T13" fmla="*/ 199 h 245"/>
              <a:gd name="T14" fmla="*/ 41 w 160"/>
              <a:gd name="T15" fmla="*/ 190 h 245"/>
              <a:gd name="T16" fmla="*/ 44 w 160"/>
              <a:gd name="T17" fmla="*/ 181 h 245"/>
              <a:gd name="T18" fmla="*/ 50 w 160"/>
              <a:gd name="T19" fmla="*/ 173 h 245"/>
              <a:gd name="T20" fmla="*/ 55 w 160"/>
              <a:gd name="T21" fmla="*/ 164 h 245"/>
              <a:gd name="T22" fmla="*/ 61 w 160"/>
              <a:gd name="T23" fmla="*/ 157 h 245"/>
              <a:gd name="T24" fmla="*/ 64 w 160"/>
              <a:gd name="T25" fmla="*/ 146 h 245"/>
              <a:gd name="T26" fmla="*/ 70 w 160"/>
              <a:gd name="T27" fmla="*/ 138 h 245"/>
              <a:gd name="T28" fmla="*/ 74 w 160"/>
              <a:gd name="T29" fmla="*/ 129 h 245"/>
              <a:gd name="T30" fmla="*/ 77 w 160"/>
              <a:gd name="T31" fmla="*/ 120 h 245"/>
              <a:gd name="T32" fmla="*/ 79 w 160"/>
              <a:gd name="T33" fmla="*/ 111 h 245"/>
              <a:gd name="T34" fmla="*/ 83 w 160"/>
              <a:gd name="T35" fmla="*/ 101 h 245"/>
              <a:gd name="T36" fmla="*/ 85 w 160"/>
              <a:gd name="T37" fmla="*/ 92 h 245"/>
              <a:gd name="T38" fmla="*/ 88 w 160"/>
              <a:gd name="T39" fmla="*/ 81 h 245"/>
              <a:gd name="T40" fmla="*/ 92 w 160"/>
              <a:gd name="T41" fmla="*/ 72 h 245"/>
              <a:gd name="T42" fmla="*/ 96 w 160"/>
              <a:gd name="T43" fmla="*/ 61 h 245"/>
              <a:gd name="T44" fmla="*/ 101 w 160"/>
              <a:gd name="T45" fmla="*/ 52 h 245"/>
              <a:gd name="T46" fmla="*/ 107 w 160"/>
              <a:gd name="T47" fmla="*/ 41 h 245"/>
              <a:gd name="T48" fmla="*/ 114 w 160"/>
              <a:gd name="T49" fmla="*/ 30 h 245"/>
              <a:gd name="T50" fmla="*/ 120 w 160"/>
              <a:gd name="T51" fmla="*/ 21 h 245"/>
              <a:gd name="T52" fmla="*/ 131 w 160"/>
              <a:gd name="T53" fmla="*/ 8 h 245"/>
              <a:gd name="T54" fmla="*/ 140 w 160"/>
              <a:gd name="T55" fmla="*/ 0 h 245"/>
              <a:gd name="T56" fmla="*/ 149 w 160"/>
              <a:gd name="T57" fmla="*/ 0 h 245"/>
              <a:gd name="T58" fmla="*/ 160 w 160"/>
              <a:gd name="T59" fmla="*/ 2 h 245"/>
              <a:gd name="T60" fmla="*/ 151 w 160"/>
              <a:gd name="T61" fmla="*/ 8 h 245"/>
              <a:gd name="T62" fmla="*/ 140 w 160"/>
              <a:gd name="T63" fmla="*/ 15 h 245"/>
              <a:gd name="T64" fmla="*/ 134 w 160"/>
              <a:gd name="T65" fmla="*/ 24 h 245"/>
              <a:gd name="T66" fmla="*/ 129 w 160"/>
              <a:gd name="T67" fmla="*/ 32 h 245"/>
              <a:gd name="T68" fmla="*/ 125 w 160"/>
              <a:gd name="T69" fmla="*/ 41 h 245"/>
              <a:gd name="T70" fmla="*/ 120 w 160"/>
              <a:gd name="T71" fmla="*/ 50 h 245"/>
              <a:gd name="T72" fmla="*/ 114 w 160"/>
              <a:gd name="T73" fmla="*/ 59 h 245"/>
              <a:gd name="T74" fmla="*/ 109 w 160"/>
              <a:gd name="T75" fmla="*/ 65 h 245"/>
              <a:gd name="T76" fmla="*/ 101 w 160"/>
              <a:gd name="T77" fmla="*/ 74 h 245"/>
              <a:gd name="T78" fmla="*/ 94 w 160"/>
              <a:gd name="T79" fmla="*/ 83 h 245"/>
              <a:gd name="T80" fmla="*/ 85 w 160"/>
              <a:gd name="T81" fmla="*/ 92 h 245"/>
              <a:gd name="T82" fmla="*/ 79 w 160"/>
              <a:gd name="T83" fmla="*/ 100 h 245"/>
              <a:gd name="T84" fmla="*/ 72 w 160"/>
              <a:gd name="T85" fmla="*/ 109 h 245"/>
              <a:gd name="T86" fmla="*/ 64 w 160"/>
              <a:gd name="T87" fmla="*/ 118 h 245"/>
              <a:gd name="T88" fmla="*/ 57 w 160"/>
              <a:gd name="T89" fmla="*/ 127 h 245"/>
              <a:gd name="T90" fmla="*/ 52 w 160"/>
              <a:gd name="T91" fmla="*/ 136 h 245"/>
              <a:gd name="T92" fmla="*/ 48 w 160"/>
              <a:gd name="T93" fmla="*/ 144 h 245"/>
              <a:gd name="T94" fmla="*/ 42 w 160"/>
              <a:gd name="T95" fmla="*/ 153 h 245"/>
              <a:gd name="T96" fmla="*/ 35 w 160"/>
              <a:gd name="T97" fmla="*/ 162 h 245"/>
              <a:gd name="T98" fmla="*/ 29 w 160"/>
              <a:gd name="T99" fmla="*/ 173 h 245"/>
              <a:gd name="T100" fmla="*/ 26 w 160"/>
              <a:gd name="T101" fmla="*/ 182 h 245"/>
              <a:gd name="T102" fmla="*/ 20 w 160"/>
              <a:gd name="T103" fmla="*/ 192 h 245"/>
              <a:gd name="T104" fmla="*/ 15 w 160"/>
              <a:gd name="T105" fmla="*/ 201 h 245"/>
              <a:gd name="T106" fmla="*/ 11 w 160"/>
              <a:gd name="T107" fmla="*/ 210 h 245"/>
              <a:gd name="T108" fmla="*/ 7 w 160"/>
              <a:gd name="T109" fmla="*/ 219 h 245"/>
              <a:gd name="T110" fmla="*/ 4 w 160"/>
              <a:gd name="T111" fmla="*/ 232 h 245"/>
              <a:gd name="T112" fmla="*/ 0 w 160"/>
              <a:gd name="T113" fmla="*/ 236 h 245"/>
              <a:gd name="T114" fmla="*/ 4 w 160"/>
              <a:gd name="T115" fmla="*/ 241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" h="245">
                <a:moveTo>
                  <a:pt x="7" y="243"/>
                </a:moveTo>
                <a:lnTo>
                  <a:pt x="9" y="243"/>
                </a:lnTo>
                <a:lnTo>
                  <a:pt x="13" y="245"/>
                </a:lnTo>
                <a:lnTo>
                  <a:pt x="18" y="243"/>
                </a:lnTo>
                <a:lnTo>
                  <a:pt x="18" y="239"/>
                </a:lnTo>
                <a:lnTo>
                  <a:pt x="20" y="236"/>
                </a:lnTo>
                <a:lnTo>
                  <a:pt x="20" y="230"/>
                </a:lnTo>
                <a:lnTo>
                  <a:pt x="22" y="227"/>
                </a:lnTo>
                <a:lnTo>
                  <a:pt x="22" y="221"/>
                </a:lnTo>
                <a:lnTo>
                  <a:pt x="26" y="215"/>
                </a:lnTo>
                <a:lnTo>
                  <a:pt x="28" y="212"/>
                </a:lnTo>
                <a:lnTo>
                  <a:pt x="29" y="208"/>
                </a:lnTo>
                <a:lnTo>
                  <a:pt x="33" y="204"/>
                </a:lnTo>
                <a:lnTo>
                  <a:pt x="35" y="199"/>
                </a:lnTo>
                <a:lnTo>
                  <a:pt x="39" y="195"/>
                </a:lnTo>
                <a:lnTo>
                  <a:pt x="41" y="190"/>
                </a:lnTo>
                <a:lnTo>
                  <a:pt x="42" y="186"/>
                </a:lnTo>
                <a:lnTo>
                  <a:pt x="44" y="181"/>
                </a:lnTo>
                <a:lnTo>
                  <a:pt x="48" y="177"/>
                </a:lnTo>
                <a:lnTo>
                  <a:pt x="50" y="173"/>
                </a:lnTo>
                <a:lnTo>
                  <a:pt x="53" y="170"/>
                </a:lnTo>
                <a:lnTo>
                  <a:pt x="55" y="164"/>
                </a:lnTo>
                <a:lnTo>
                  <a:pt x="57" y="160"/>
                </a:lnTo>
                <a:lnTo>
                  <a:pt x="61" y="157"/>
                </a:lnTo>
                <a:lnTo>
                  <a:pt x="63" y="151"/>
                </a:lnTo>
                <a:lnTo>
                  <a:pt x="64" y="146"/>
                </a:lnTo>
                <a:lnTo>
                  <a:pt x="68" y="142"/>
                </a:lnTo>
                <a:lnTo>
                  <a:pt x="70" y="138"/>
                </a:lnTo>
                <a:lnTo>
                  <a:pt x="72" y="135"/>
                </a:lnTo>
                <a:lnTo>
                  <a:pt x="74" y="129"/>
                </a:lnTo>
                <a:lnTo>
                  <a:pt x="75" y="124"/>
                </a:lnTo>
                <a:lnTo>
                  <a:pt x="77" y="120"/>
                </a:lnTo>
                <a:lnTo>
                  <a:pt x="79" y="116"/>
                </a:lnTo>
                <a:lnTo>
                  <a:pt x="79" y="111"/>
                </a:lnTo>
                <a:lnTo>
                  <a:pt x="81" y="107"/>
                </a:lnTo>
                <a:lnTo>
                  <a:pt x="83" y="101"/>
                </a:lnTo>
                <a:lnTo>
                  <a:pt x="85" y="96"/>
                </a:lnTo>
                <a:lnTo>
                  <a:pt x="85" y="92"/>
                </a:lnTo>
                <a:lnTo>
                  <a:pt x="87" y="85"/>
                </a:lnTo>
                <a:lnTo>
                  <a:pt x="88" y="81"/>
                </a:lnTo>
                <a:lnTo>
                  <a:pt x="90" y="78"/>
                </a:lnTo>
                <a:lnTo>
                  <a:pt x="92" y="72"/>
                </a:lnTo>
                <a:lnTo>
                  <a:pt x="94" y="67"/>
                </a:lnTo>
                <a:lnTo>
                  <a:pt x="96" y="61"/>
                </a:lnTo>
                <a:lnTo>
                  <a:pt x="99" y="57"/>
                </a:lnTo>
                <a:lnTo>
                  <a:pt x="101" y="52"/>
                </a:lnTo>
                <a:lnTo>
                  <a:pt x="103" y="46"/>
                </a:lnTo>
                <a:lnTo>
                  <a:pt x="107" y="41"/>
                </a:lnTo>
                <a:lnTo>
                  <a:pt x="110" y="35"/>
                </a:lnTo>
                <a:lnTo>
                  <a:pt x="114" y="30"/>
                </a:lnTo>
                <a:lnTo>
                  <a:pt x="116" y="24"/>
                </a:lnTo>
                <a:lnTo>
                  <a:pt x="120" y="21"/>
                </a:lnTo>
                <a:lnTo>
                  <a:pt x="125" y="13"/>
                </a:lnTo>
                <a:lnTo>
                  <a:pt x="131" y="8"/>
                </a:lnTo>
                <a:lnTo>
                  <a:pt x="136" y="2"/>
                </a:lnTo>
                <a:lnTo>
                  <a:pt x="140" y="0"/>
                </a:lnTo>
                <a:lnTo>
                  <a:pt x="145" y="0"/>
                </a:lnTo>
                <a:lnTo>
                  <a:pt x="149" y="0"/>
                </a:lnTo>
                <a:lnTo>
                  <a:pt x="155" y="0"/>
                </a:lnTo>
                <a:lnTo>
                  <a:pt x="160" y="2"/>
                </a:lnTo>
                <a:lnTo>
                  <a:pt x="155" y="6"/>
                </a:lnTo>
                <a:lnTo>
                  <a:pt x="151" y="8"/>
                </a:lnTo>
                <a:lnTo>
                  <a:pt x="147" y="11"/>
                </a:lnTo>
                <a:lnTo>
                  <a:pt x="140" y="15"/>
                </a:lnTo>
                <a:lnTo>
                  <a:pt x="138" y="19"/>
                </a:lnTo>
                <a:lnTo>
                  <a:pt x="134" y="24"/>
                </a:lnTo>
                <a:lnTo>
                  <a:pt x="131" y="28"/>
                </a:lnTo>
                <a:lnTo>
                  <a:pt x="129" y="32"/>
                </a:lnTo>
                <a:lnTo>
                  <a:pt x="127" y="37"/>
                </a:lnTo>
                <a:lnTo>
                  <a:pt x="125" y="41"/>
                </a:lnTo>
                <a:lnTo>
                  <a:pt x="121" y="46"/>
                </a:lnTo>
                <a:lnTo>
                  <a:pt x="120" y="50"/>
                </a:lnTo>
                <a:lnTo>
                  <a:pt x="116" y="56"/>
                </a:lnTo>
                <a:lnTo>
                  <a:pt x="114" y="59"/>
                </a:lnTo>
                <a:lnTo>
                  <a:pt x="112" y="61"/>
                </a:lnTo>
                <a:lnTo>
                  <a:pt x="109" y="65"/>
                </a:lnTo>
                <a:lnTo>
                  <a:pt x="105" y="68"/>
                </a:lnTo>
                <a:lnTo>
                  <a:pt x="101" y="74"/>
                </a:lnTo>
                <a:lnTo>
                  <a:pt x="98" y="78"/>
                </a:lnTo>
                <a:lnTo>
                  <a:pt x="94" y="83"/>
                </a:lnTo>
                <a:lnTo>
                  <a:pt x="90" y="89"/>
                </a:lnTo>
                <a:lnTo>
                  <a:pt x="85" y="92"/>
                </a:lnTo>
                <a:lnTo>
                  <a:pt x="81" y="96"/>
                </a:lnTo>
                <a:lnTo>
                  <a:pt x="79" y="100"/>
                </a:lnTo>
                <a:lnTo>
                  <a:pt x="75" y="103"/>
                </a:lnTo>
                <a:lnTo>
                  <a:pt x="72" y="109"/>
                </a:lnTo>
                <a:lnTo>
                  <a:pt x="70" y="113"/>
                </a:lnTo>
                <a:lnTo>
                  <a:pt x="64" y="118"/>
                </a:lnTo>
                <a:lnTo>
                  <a:pt x="61" y="122"/>
                </a:lnTo>
                <a:lnTo>
                  <a:pt x="57" y="127"/>
                </a:lnTo>
                <a:lnTo>
                  <a:pt x="53" y="133"/>
                </a:lnTo>
                <a:lnTo>
                  <a:pt x="52" y="136"/>
                </a:lnTo>
                <a:lnTo>
                  <a:pt x="50" y="140"/>
                </a:lnTo>
                <a:lnTo>
                  <a:pt x="48" y="144"/>
                </a:lnTo>
                <a:lnTo>
                  <a:pt x="44" y="149"/>
                </a:lnTo>
                <a:lnTo>
                  <a:pt x="42" y="153"/>
                </a:lnTo>
                <a:lnTo>
                  <a:pt x="39" y="158"/>
                </a:lnTo>
                <a:lnTo>
                  <a:pt x="35" y="162"/>
                </a:lnTo>
                <a:lnTo>
                  <a:pt x="33" y="168"/>
                </a:lnTo>
                <a:lnTo>
                  <a:pt x="29" y="173"/>
                </a:lnTo>
                <a:lnTo>
                  <a:pt x="28" y="179"/>
                </a:lnTo>
                <a:lnTo>
                  <a:pt x="26" y="182"/>
                </a:lnTo>
                <a:lnTo>
                  <a:pt x="22" y="186"/>
                </a:lnTo>
                <a:lnTo>
                  <a:pt x="20" y="192"/>
                </a:lnTo>
                <a:lnTo>
                  <a:pt x="18" y="195"/>
                </a:lnTo>
                <a:lnTo>
                  <a:pt x="15" y="201"/>
                </a:lnTo>
                <a:lnTo>
                  <a:pt x="13" y="204"/>
                </a:lnTo>
                <a:lnTo>
                  <a:pt x="11" y="210"/>
                </a:lnTo>
                <a:lnTo>
                  <a:pt x="9" y="214"/>
                </a:lnTo>
                <a:lnTo>
                  <a:pt x="7" y="219"/>
                </a:lnTo>
                <a:lnTo>
                  <a:pt x="4" y="227"/>
                </a:lnTo>
                <a:lnTo>
                  <a:pt x="4" y="232"/>
                </a:lnTo>
                <a:lnTo>
                  <a:pt x="2" y="234"/>
                </a:lnTo>
                <a:lnTo>
                  <a:pt x="0" y="236"/>
                </a:lnTo>
                <a:lnTo>
                  <a:pt x="0" y="239"/>
                </a:lnTo>
                <a:lnTo>
                  <a:pt x="4" y="241"/>
                </a:lnTo>
                <a:lnTo>
                  <a:pt x="7" y="24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53" name="Freeform 409"/>
          <p:cNvSpPr>
            <a:spLocks/>
          </p:cNvSpPr>
          <p:nvPr/>
        </p:nvSpPr>
        <p:spPr bwMode="auto">
          <a:xfrm>
            <a:off x="8015288" y="3903663"/>
            <a:ext cx="22225" cy="179387"/>
          </a:xfrm>
          <a:custGeom>
            <a:avLst/>
            <a:gdLst>
              <a:gd name="T0" fmla="*/ 22 w 27"/>
              <a:gd name="T1" fmla="*/ 8 h 226"/>
              <a:gd name="T2" fmla="*/ 23 w 27"/>
              <a:gd name="T3" fmla="*/ 21 h 226"/>
              <a:gd name="T4" fmla="*/ 23 w 27"/>
              <a:gd name="T5" fmla="*/ 32 h 226"/>
              <a:gd name="T6" fmla="*/ 23 w 27"/>
              <a:gd name="T7" fmla="*/ 44 h 226"/>
              <a:gd name="T8" fmla="*/ 25 w 27"/>
              <a:gd name="T9" fmla="*/ 55 h 226"/>
              <a:gd name="T10" fmla="*/ 23 w 27"/>
              <a:gd name="T11" fmla="*/ 68 h 226"/>
              <a:gd name="T12" fmla="*/ 23 w 27"/>
              <a:gd name="T13" fmla="*/ 81 h 226"/>
              <a:gd name="T14" fmla="*/ 23 w 27"/>
              <a:gd name="T15" fmla="*/ 94 h 226"/>
              <a:gd name="T16" fmla="*/ 20 w 27"/>
              <a:gd name="T17" fmla="*/ 109 h 226"/>
              <a:gd name="T18" fmla="*/ 18 w 27"/>
              <a:gd name="T19" fmla="*/ 120 h 226"/>
              <a:gd name="T20" fmla="*/ 16 w 27"/>
              <a:gd name="T21" fmla="*/ 131 h 226"/>
              <a:gd name="T22" fmla="*/ 16 w 27"/>
              <a:gd name="T23" fmla="*/ 146 h 226"/>
              <a:gd name="T24" fmla="*/ 16 w 27"/>
              <a:gd name="T25" fmla="*/ 158 h 226"/>
              <a:gd name="T26" fmla="*/ 16 w 27"/>
              <a:gd name="T27" fmla="*/ 169 h 226"/>
              <a:gd name="T28" fmla="*/ 18 w 27"/>
              <a:gd name="T29" fmla="*/ 182 h 226"/>
              <a:gd name="T30" fmla="*/ 22 w 27"/>
              <a:gd name="T31" fmla="*/ 193 h 226"/>
              <a:gd name="T32" fmla="*/ 23 w 27"/>
              <a:gd name="T33" fmla="*/ 210 h 226"/>
              <a:gd name="T34" fmla="*/ 27 w 27"/>
              <a:gd name="T35" fmla="*/ 219 h 226"/>
              <a:gd name="T36" fmla="*/ 23 w 27"/>
              <a:gd name="T37" fmla="*/ 221 h 226"/>
              <a:gd name="T38" fmla="*/ 20 w 27"/>
              <a:gd name="T39" fmla="*/ 210 h 226"/>
              <a:gd name="T40" fmla="*/ 14 w 27"/>
              <a:gd name="T41" fmla="*/ 199 h 226"/>
              <a:gd name="T42" fmla="*/ 11 w 27"/>
              <a:gd name="T43" fmla="*/ 186 h 226"/>
              <a:gd name="T44" fmla="*/ 9 w 27"/>
              <a:gd name="T45" fmla="*/ 175 h 226"/>
              <a:gd name="T46" fmla="*/ 9 w 27"/>
              <a:gd name="T47" fmla="*/ 162 h 226"/>
              <a:gd name="T48" fmla="*/ 9 w 27"/>
              <a:gd name="T49" fmla="*/ 149 h 226"/>
              <a:gd name="T50" fmla="*/ 9 w 27"/>
              <a:gd name="T51" fmla="*/ 138 h 226"/>
              <a:gd name="T52" fmla="*/ 9 w 27"/>
              <a:gd name="T53" fmla="*/ 125 h 226"/>
              <a:gd name="T54" fmla="*/ 9 w 27"/>
              <a:gd name="T55" fmla="*/ 114 h 226"/>
              <a:gd name="T56" fmla="*/ 11 w 27"/>
              <a:gd name="T57" fmla="*/ 103 h 226"/>
              <a:gd name="T58" fmla="*/ 11 w 27"/>
              <a:gd name="T59" fmla="*/ 90 h 226"/>
              <a:gd name="T60" fmla="*/ 11 w 27"/>
              <a:gd name="T61" fmla="*/ 78 h 226"/>
              <a:gd name="T62" fmla="*/ 11 w 27"/>
              <a:gd name="T63" fmla="*/ 67 h 226"/>
              <a:gd name="T64" fmla="*/ 5 w 27"/>
              <a:gd name="T65" fmla="*/ 52 h 226"/>
              <a:gd name="T66" fmla="*/ 0 w 27"/>
              <a:gd name="T67" fmla="*/ 37 h 226"/>
              <a:gd name="T68" fmla="*/ 1 w 27"/>
              <a:gd name="T69" fmla="*/ 28 h 226"/>
              <a:gd name="T70" fmla="*/ 5 w 27"/>
              <a:gd name="T71" fmla="*/ 17 h 226"/>
              <a:gd name="T72" fmla="*/ 12 w 27"/>
              <a:gd name="T73" fmla="*/ 6 h 226"/>
              <a:gd name="T74" fmla="*/ 22 w 27"/>
              <a:gd name="T75" fmla="*/ 0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7" h="226">
                <a:moveTo>
                  <a:pt x="22" y="2"/>
                </a:moveTo>
                <a:lnTo>
                  <a:pt x="22" y="8"/>
                </a:lnTo>
                <a:lnTo>
                  <a:pt x="23" y="13"/>
                </a:lnTo>
                <a:lnTo>
                  <a:pt x="23" y="21"/>
                </a:lnTo>
                <a:lnTo>
                  <a:pt x="23" y="26"/>
                </a:lnTo>
                <a:lnTo>
                  <a:pt x="23" y="32"/>
                </a:lnTo>
                <a:lnTo>
                  <a:pt x="23" y="37"/>
                </a:lnTo>
                <a:lnTo>
                  <a:pt x="23" y="44"/>
                </a:lnTo>
                <a:lnTo>
                  <a:pt x="23" y="50"/>
                </a:lnTo>
                <a:lnTo>
                  <a:pt x="25" y="55"/>
                </a:lnTo>
                <a:lnTo>
                  <a:pt x="25" y="61"/>
                </a:lnTo>
                <a:lnTo>
                  <a:pt x="23" y="68"/>
                </a:lnTo>
                <a:lnTo>
                  <a:pt x="25" y="76"/>
                </a:lnTo>
                <a:lnTo>
                  <a:pt x="23" y="81"/>
                </a:lnTo>
                <a:lnTo>
                  <a:pt x="23" y="89"/>
                </a:lnTo>
                <a:lnTo>
                  <a:pt x="23" y="94"/>
                </a:lnTo>
                <a:lnTo>
                  <a:pt x="22" y="101"/>
                </a:lnTo>
                <a:lnTo>
                  <a:pt x="20" y="109"/>
                </a:lnTo>
                <a:lnTo>
                  <a:pt x="18" y="114"/>
                </a:lnTo>
                <a:lnTo>
                  <a:pt x="18" y="120"/>
                </a:lnTo>
                <a:lnTo>
                  <a:pt x="18" y="127"/>
                </a:lnTo>
                <a:lnTo>
                  <a:pt x="16" y="131"/>
                </a:lnTo>
                <a:lnTo>
                  <a:pt x="16" y="138"/>
                </a:lnTo>
                <a:lnTo>
                  <a:pt x="16" y="146"/>
                </a:lnTo>
                <a:lnTo>
                  <a:pt x="16" y="151"/>
                </a:lnTo>
                <a:lnTo>
                  <a:pt x="16" y="158"/>
                </a:lnTo>
                <a:lnTo>
                  <a:pt x="16" y="164"/>
                </a:lnTo>
                <a:lnTo>
                  <a:pt x="16" y="169"/>
                </a:lnTo>
                <a:lnTo>
                  <a:pt x="16" y="177"/>
                </a:lnTo>
                <a:lnTo>
                  <a:pt x="18" y="182"/>
                </a:lnTo>
                <a:lnTo>
                  <a:pt x="20" y="188"/>
                </a:lnTo>
                <a:lnTo>
                  <a:pt x="22" y="193"/>
                </a:lnTo>
                <a:lnTo>
                  <a:pt x="22" y="201"/>
                </a:lnTo>
                <a:lnTo>
                  <a:pt x="23" y="210"/>
                </a:lnTo>
                <a:lnTo>
                  <a:pt x="25" y="214"/>
                </a:lnTo>
                <a:lnTo>
                  <a:pt x="27" y="219"/>
                </a:lnTo>
                <a:lnTo>
                  <a:pt x="27" y="226"/>
                </a:lnTo>
                <a:lnTo>
                  <a:pt x="23" y="221"/>
                </a:lnTo>
                <a:lnTo>
                  <a:pt x="22" y="215"/>
                </a:lnTo>
                <a:lnTo>
                  <a:pt x="20" y="210"/>
                </a:lnTo>
                <a:lnTo>
                  <a:pt x="16" y="204"/>
                </a:lnTo>
                <a:lnTo>
                  <a:pt x="14" y="199"/>
                </a:lnTo>
                <a:lnTo>
                  <a:pt x="12" y="192"/>
                </a:lnTo>
                <a:lnTo>
                  <a:pt x="11" y="186"/>
                </a:lnTo>
                <a:lnTo>
                  <a:pt x="11" y="180"/>
                </a:lnTo>
                <a:lnTo>
                  <a:pt x="9" y="175"/>
                </a:lnTo>
                <a:lnTo>
                  <a:pt x="9" y="168"/>
                </a:lnTo>
                <a:lnTo>
                  <a:pt x="9" y="162"/>
                </a:lnTo>
                <a:lnTo>
                  <a:pt x="9" y="157"/>
                </a:lnTo>
                <a:lnTo>
                  <a:pt x="9" y="149"/>
                </a:lnTo>
                <a:lnTo>
                  <a:pt x="9" y="144"/>
                </a:lnTo>
                <a:lnTo>
                  <a:pt x="9" y="138"/>
                </a:lnTo>
                <a:lnTo>
                  <a:pt x="9" y="133"/>
                </a:lnTo>
                <a:lnTo>
                  <a:pt x="9" y="125"/>
                </a:lnTo>
                <a:lnTo>
                  <a:pt x="9" y="120"/>
                </a:lnTo>
                <a:lnTo>
                  <a:pt x="9" y="114"/>
                </a:lnTo>
                <a:lnTo>
                  <a:pt x="9" y="109"/>
                </a:lnTo>
                <a:lnTo>
                  <a:pt x="11" y="103"/>
                </a:lnTo>
                <a:lnTo>
                  <a:pt x="11" y="96"/>
                </a:lnTo>
                <a:lnTo>
                  <a:pt x="11" y="90"/>
                </a:lnTo>
                <a:lnTo>
                  <a:pt x="11" y="85"/>
                </a:lnTo>
                <a:lnTo>
                  <a:pt x="11" y="78"/>
                </a:lnTo>
                <a:lnTo>
                  <a:pt x="11" y="72"/>
                </a:lnTo>
                <a:lnTo>
                  <a:pt x="11" y="67"/>
                </a:lnTo>
                <a:lnTo>
                  <a:pt x="9" y="59"/>
                </a:lnTo>
                <a:lnTo>
                  <a:pt x="5" y="52"/>
                </a:lnTo>
                <a:lnTo>
                  <a:pt x="3" y="43"/>
                </a:lnTo>
                <a:lnTo>
                  <a:pt x="0" y="37"/>
                </a:lnTo>
                <a:lnTo>
                  <a:pt x="0" y="35"/>
                </a:lnTo>
                <a:lnTo>
                  <a:pt x="1" y="28"/>
                </a:lnTo>
                <a:lnTo>
                  <a:pt x="3" y="22"/>
                </a:lnTo>
                <a:lnTo>
                  <a:pt x="5" y="17"/>
                </a:lnTo>
                <a:lnTo>
                  <a:pt x="9" y="10"/>
                </a:lnTo>
                <a:lnTo>
                  <a:pt x="12" y="6"/>
                </a:lnTo>
                <a:lnTo>
                  <a:pt x="16" y="2"/>
                </a:lnTo>
                <a:lnTo>
                  <a:pt x="22" y="0"/>
                </a:lnTo>
                <a:lnTo>
                  <a:pt x="22" y="2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54" name="Freeform 410"/>
          <p:cNvSpPr>
            <a:spLocks/>
          </p:cNvSpPr>
          <p:nvPr/>
        </p:nvSpPr>
        <p:spPr bwMode="auto">
          <a:xfrm>
            <a:off x="8015288" y="3903663"/>
            <a:ext cx="22225" cy="179387"/>
          </a:xfrm>
          <a:custGeom>
            <a:avLst/>
            <a:gdLst>
              <a:gd name="T0" fmla="*/ 22 w 27"/>
              <a:gd name="T1" fmla="*/ 8 h 226"/>
              <a:gd name="T2" fmla="*/ 23 w 27"/>
              <a:gd name="T3" fmla="*/ 21 h 226"/>
              <a:gd name="T4" fmla="*/ 23 w 27"/>
              <a:gd name="T5" fmla="*/ 32 h 226"/>
              <a:gd name="T6" fmla="*/ 23 w 27"/>
              <a:gd name="T7" fmla="*/ 44 h 226"/>
              <a:gd name="T8" fmla="*/ 25 w 27"/>
              <a:gd name="T9" fmla="*/ 55 h 226"/>
              <a:gd name="T10" fmla="*/ 23 w 27"/>
              <a:gd name="T11" fmla="*/ 68 h 226"/>
              <a:gd name="T12" fmla="*/ 23 w 27"/>
              <a:gd name="T13" fmla="*/ 81 h 226"/>
              <a:gd name="T14" fmla="*/ 23 w 27"/>
              <a:gd name="T15" fmla="*/ 94 h 226"/>
              <a:gd name="T16" fmla="*/ 20 w 27"/>
              <a:gd name="T17" fmla="*/ 109 h 226"/>
              <a:gd name="T18" fmla="*/ 18 w 27"/>
              <a:gd name="T19" fmla="*/ 120 h 226"/>
              <a:gd name="T20" fmla="*/ 16 w 27"/>
              <a:gd name="T21" fmla="*/ 131 h 226"/>
              <a:gd name="T22" fmla="*/ 16 w 27"/>
              <a:gd name="T23" fmla="*/ 146 h 226"/>
              <a:gd name="T24" fmla="*/ 16 w 27"/>
              <a:gd name="T25" fmla="*/ 158 h 226"/>
              <a:gd name="T26" fmla="*/ 16 w 27"/>
              <a:gd name="T27" fmla="*/ 169 h 226"/>
              <a:gd name="T28" fmla="*/ 18 w 27"/>
              <a:gd name="T29" fmla="*/ 182 h 226"/>
              <a:gd name="T30" fmla="*/ 22 w 27"/>
              <a:gd name="T31" fmla="*/ 193 h 226"/>
              <a:gd name="T32" fmla="*/ 23 w 27"/>
              <a:gd name="T33" fmla="*/ 210 h 226"/>
              <a:gd name="T34" fmla="*/ 27 w 27"/>
              <a:gd name="T35" fmla="*/ 219 h 226"/>
              <a:gd name="T36" fmla="*/ 23 w 27"/>
              <a:gd name="T37" fmla="*/ 221 h 226"/>
              <a:gd name="T38" fmla="*/ 20 w 27"/>
              <a:gd name="T39" fmla="*/ 210 h 226"/>
              <a:gd name="T40" fmla="*/ 14 w 27"/>
              <a:gd name="T41" fmla="*/ 199 h 226"/>
              <a:gd name="T42" fmla="*/ 11 w 27"/>
              <a:gd name="T43" fmla="*/ 186 h 226"/>
              <a:gd name="T44" fmla="*/ 9 w 27"/>
              <a:gd name="T45" fmla="*/ 175 h 226"/>
              <a:gd name="T46" fmla="*/ 9 w 27"/>
              <a:gd name="T47" fmla="*/ 162 h 226"/>
              <a:gd name="T48" fmla="*/ 9 w 27"/>
              <a:gd name="T49" fmla="*/ 149 h 226"/>
              <a:gd name="T50" fmla="*/ 9 w 27"/>
              <a:gd name="T51" fmla="*/ 138 h 226"/>
              <a:gd name="T52" fmla="*/ 9 w 27"/>
              <a:gd name="T53" fmla="*/ 125 h 226"/>
              <a:gd name="T54" fmla="*/ 9 w 27"/>
              <a:gd name="T55" fmla="*/ 114 h 226"/>
              <a:gd name="T56" fmla="*/ 11 w 27"/>
              <a:gd name="T57" fmla="*/ 103 h 226"/>
              <a:gd name="T58" fmla="*/ 11 w 27"/>
              <a:gd name="T59" fmla="*/ 90 h 226"/>
              <a:gd name="T60" fmla="*/ 11 w 27"/>
              <a:gd name="T61" fmla="*/ 78 h 226"/>
              <a:gd name="T62" fmla="*/ 11 w 27"/>
              <a:gd name="T63" fmla="*/ 67 h 226"/>
              <a:gd name="T64" fmla="*/ 5 w 27"/>
              <a:gd name="T65" fmla="*/ 52 h 226"/>
              <a:gd name="T66" fmla="*/ 0 w 27"/>
              <a:gd name="T67" fmla="*/ 37 h 226"/>
              <a:gd name="T68" fmla="*/ 1 w 27"/>
              <a:gd name="T69" fmla="*/ 28 h 226"/>
              <a:gd name="T70" fmla="*/ 5 w 27"/>
              <a:gd name="T71" fmla="*/ 17 h 226"/>
              <a:gd name="T72" fmla="*/ 12 w 27"/>
              <a:gd name="T73" fmla="*/ 6 h 226"/>
              <a:gd name="T74" fmla="*/ 22 w 27"/>
              <a:gd name="T75" fmla="*/ 0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7" h="226">
                <a:moveTo>
                  <a:pt x="22" y="2"/>
                </a:moveTo>
                <a:lnTo>
                  <a:pt x="22" y="8"/>
                </a:lnTo>
                <a:lnTo>
                  <a:pt x="23" y="13"/>
                </a:lnTo>
                <a:lnTo>
                  <a:pt x="23" y="21"/>
                </a:lnTo>
                <a:lnTo>
                  <a:pt x="23" y="26"/>
                </a:lnTo>
                <a:lnTo>
                  <a:pt x="23" y="32"/>
                </a:lnTo>
                <a:lnTo>
                  <a:pt x="23" y="37"/>
                </a:lnTo>
                <a:lnTo>
                  <a:pt x="23" y="44"/>
                </a:lnTo>
                <a:lnTo>
                  <a:pt x="23" y="50"/>
                </a:lnTo>
                <a:lnTo>
                  <a:pt x="25" y="55"/>
                </a:lnTo>
                <a:lnTo>
                  <a:pt x="25" y="61"/>
                </a:lnTo>
                <a:lnTo>
                  <a:pt x="23" y="68"/>
                </a:lnTo>
                <a:lnTo>
                  <a:pt x="25" y="76"/>
                </a:lnTo>
                <a:lnTo>
                  <a:pt x="23" y="81"/>
                </a:lnTo>
                <a:lnTo>
                  <a:pt x="23" y="89"/>
                </a:lnTo>
                <a:lnTo>
                  <a:pt x="23" y="94"/>
                </a:lnTo>
                <a:lnTo>
                  <a:pt x="22" y="101"/>
                </a:lnTo>
                <a:lnTo>
                  <a:pt x="20" y="109"/>
                </a:lnTo>
                <a:lnTo>
                  <a:pt x="18" y="114"/>
                </a:lnTo>
                <a:lnTo>
                  <a:pt x="18" y="120"/>
                </a:lnTo>
                <a:lnTo>
                  <a:pt x="18" y="127"/>
                </a:lnTo>
                <a:lnTo>
                  <a:pt x="16" y="131"/>
                </a:lnTo>
                <a:lnTo>
                  <a:pt x="16" y="138"/>
                </a:lnTo>
                <a:lnTo>
                  <a:pt x="16" y="146"/>
                </a:lnTo>
                <a:lnTo>
                  <a:pt x="16" y="151"/>
                </a:lnTo>
                <a:lnTo>
                  <a:pt x="16" y="158"/>
                </a:lnTo>
                <a:lnTo>
                  <a:pt x="16" y="164"/>
                </a:lnTo>
                <a:lnTo>
                  <a:pt x="16" y="169"/>
                </a:lnTo>
                <a:lnTo>
                  <a:pt x="16" y="177"/>
                </a:lnTo>
                <a:lnTo>
                  <a:pt x="18" y="182"/>
                </a:lnTo>
                <a:lnTo>
                  <a:pt x="20" y="188"/>
                </a:lnTo>
                <a:lnTo>
                  <a:pt x="22" y="193"/>
                </a:lnTo>
                <a:lnTo>
                  <a:pt x="22" y="201"/>
                </a:lnTo>
                <a:lnTo>
                  <a:pt x="23" y="210"/>
                </a:lnTo>
                <a:lnTo>
                  <a:pt x="25" y="214"/>
                </a:lnTo>
                <a:lnTo>
                  <a:pt x="27" y="219"/>
                </a:lnTo>
                <a:lnTo>
                  <a:pt x="27" y="226"/>
                </a:lnTo>
                <a:lnTo>
                  <a:pt x="23" y="221"/>
                </a:lnTo>
                <a:lnTo>
                  <a:pt x="22" y="215"/>
                </a:lnTo>
                <a:lnTo>
                  <a:pt x="20" y="210"/>
                </a:lnTo>
                <a:lnTo>
                  <a:pt x="16" y="204"/>
                </a:lnTo>
                <a:lnTo>
                  <a:pt x="14" y="199"/>
                </a:lnTo>
                <a:lnTo>
                  <a:pt x="12" y="192"/>
                </a:lnTo>
                <a:lnTo>
                  <a:pt x="11" y="186"/>
                </a:lnTo>
                <a:lnTo>
                  <a:pt x="11" y="180"/>
                </a:lnTo>
                <a:lnTo>
                  <a:pt x="9" y="175"/>
                </a:lnTo>
                <a:lnTo>
                  <a:pt x="9" y="168"/>
                </a:lnTo>
                <a:lnTo>
                  <a:pt x="9" y="162"/>
                </a:lnTo>
                <a:lnTo>
                  <a:pt x="9" y="157"/>
                </a:lnTo>
                <a:lnTo>
                  <a:pt x="9" y="149"/>
                </a:lnTo>
                <a:lnTo>
                  <a:pt x="9" y="144"/>
                </a:lnTo>
                <a:lnTo>
                  <a:pt x="9" y="138"/>
                </a:lnTo>
                <a:lnTo>
                  <a:pt x="9" y="133"/>
                </a:lnTo>
                <a:lnTo>
                  <a:pt x="9" y="125"/>
                </a:lnTo>
                <a:lnTo>
                  <a:pt x="9" y="120"/>
                </a:lnTo>
                <a:lnTo>
                  <a:pt x="9" y="114"/>
                </a:lnTo>
                <a:lnTo>
                  <a:pt x="9" y="109"/>
                </a:lnTo>
                <a:lnTo>
                  <a:pt x="11" y="103"/>
                </a:lnTo>
                <a:lnTo>
                  <a:pt x="11" y="96"/>
                </a:lnTo>
                <a:lnTo>
                  <a:pt x="11" y="90"/>
                </a:lnTo>
                <a:lnTo>
                  <a:pt x="11" y="85"/>
                </a:lnTo>
                <a:lnTo>
                  <a:pt x="11" y="78"/>
                </a:lnTo>
                <a:lnTo>
                  <a:pt x="11" y="72"/>
                </a:lnTo>
                <a:lnTo>
                  <a:pt x="11" y="67"/>
                </a:lnTo>
                <a:lnTo>
                  <a:pt x="9" y="59"/>
                </a:lnTo>
                <a:lnTo>
                  <a:pt x="5" y="52"/>
                </a:lnTo>
                <a:lnTo>
                  <a:pt x="3" y="43"/>
                </a:lnTo>
                <a:lnTo>
                  <a:pt x="0" y="37"/>
                </a:lnTo>
                <a:lnTo>
                  <a:pt x="0" y="35"/>
                </a:lnTo>
                <a:lnTo>
                  <a:pt x="1" y="28"/>
                </a:lnTo>
                <a:lnTo>
                  <a:pt x="3" y="22"/>
                </a:lnTo>
                <a:lnTo>
                  <a:pt x="5" y="17"/>
                </a:lnTo>
                <a:lnTo>
                  <a:pt x="9" y="10"/>
                </a:lnTo>
                <a:lnTo>
                  <a:pt x="12" y="6"/>
                </a:lnTo>
                <a:lnTo>
                  <a:pt x="16" y="2"/>
                </a:lnTo>
                <a:lnTo>
                  <a:pt x="22" y="0"/>
                </a:lnTo>
                <a:lnTo>
                  <a:pt x="22" y="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55" name="Freeform 411"/>
          <p:cNvSpPr>
            <a:spLocks/>
          </p:cNvSpPr>
          <p:nvPr/>
        </p:nvSpPr>
        <p:spPr bwMode="auto">
          <a:xfrm>
            <a:off x="7975600" y="3895725"/>
            <a:ext cx="58738" cy="127000"/>
          </a:xfrm>
          <a:custGeom>
            <a:avLst/>
            <a:gdLst>
              <a:gd name="T0" fmla="*/ 6 w 75"/>
              <a:gd name="T1" fmla="*/ 123 h 160"/>
              <a:gd name="T2" fmla="*/ 4 w 75"/>
              <a:gd name="T3" fmla="*/ 129 h 160"/>
              <a:gd name="T4" fmla="*/ 0 w 75"/>
              <a:gd name="T5" fmla="*/ 136 h 160"/>
              <a:gd name="T6" fmla="*/ 0 w 75"/>
              <a:gd name="T7" fmla="*/ 142 h 160"/>
              <a:gd name="T8" fmla="*/ 0 w 75"/>
              <a:gd name="T9" fmla="*/ 149 h 160"/>
              <a:gd name="T10" fmla="*/ 2 w 75"/>
              <a:gd name="T11" fmla="*/ 155 h 160"/>
              <a:gd name="T12" fmla="*/ 6 w 75"/>
              <a:gd name="T13" fmla="*/ 156 h 160"/>
              <a:gd name="T14" fmla="*/ 9 w 75"/>
              <a:gd name="T15" fmla="*/ 160 h 160"/>
              <a:gd name="T16" fmla="*/ 13 w 75"/>
              <a:gd name="T17" fmla="*/ 160 h 160"/>
              <a:gd name="T18" fmla="*/ 17 w 75"/>
              <a:gd name="T19" fmla="*/ 158 h 160"/>
              <a:gd name="T20" fmla="*/ 20 w 75"/>
              <a:gd name="T21" fmla="*/ 156 h 160"/>
              <a:gd name="T22" fmla="*/ 24 w 75"/>
              <a:gd name="T23" fmla="*/ 151 h 160"/>
              <a:gd name="T24" fmla="*/ 26 w 75"/>
              <a:gd name="T25" fmla="*/ 144 h 160"/>
              <a:gd name="T26" fmla="*/ 28 w 75"/>
              <a:gd name="T27" fmla="*/ 136 h 160"/>
              <a:gd name="T28" fmla="*/ 29 w 75"/>
              <a:gd name="T29" fmla="*/ 131 h 160"/>
              <a:gd name="T30" fmla="*/ 33 w 75"/>
              <a:gd name="T31" fmla="*/ 123 h 160"/>
              <a:gd name="T32" fmla="*/ 37 w 75"/>
              <a:gd name="T33" fmla="*/ 116 h 160"/>
              <a:gd name="T34" fmla="*/ 39 w 75"/>
              <a:gd name="T35" fmla="*/ 110 h 160"/>
              <a:gd name="T36" fmla="*/ 42 w 75"/>
              <a:gd name="T37" fmla="*/ 103 h 160"/>
              <a:gd name="T38" fmla="*/ 44 w 75"/>
              <a:gd name="T39" fmla="*/ 98 h 160"/>
              <a:gd name="T40" fmla="*/ 46 w 75"/>
              <a:gd name="T41" fmla="*/ 92 h 160"/>
              <a:gd name="T42" fmla="*/ 48 w 75"/>
              <a:gd name="T43" fmla="*/ 87 h 160"/>
              <a:gd name="T44" fmla="*/ 50 w 75"/>
              <a:gd name="T45" fmla="*/ 79 h 160"/>
              <a:gd name="T46" fmla="*/ 53 w 75"/>
              <a:gd name="T47" fmla="*/ 72 h 160"/>
              <a:gd name="T48" fmla="*/ 55 w 75"/>
              <a:gd name="T49" fmla="*/ 66 h 160"/>
              <a:gd name="T50" fmla="*/ 59 w 75"/>
              <a:gd name="T51" fmla="*/ 57 h 160"/>
              <a:gd name="T52" fmla="*/ 61 w 75"/>
              <a:gd name="T53" fmla="*/ 50 h 160"/>
              <a:gd name="T54" fmla="*/ 63 w 75"/>
              <a:gd name="T55" fmla="*/ 44 h 160"/>
              <a:gd name="T56" fmla="*/ 66 w 75"/>
              <a:gd name="T57" fmla="*/ 39 h 160"/>
              <a:gd name="T58" fmla="*/ 68 w 75"/>
              <a:gd name="T59" fmla="*/ 31 h 160"/>
              <a:gd name="T60" fmla="*/ 70 w 75"/>
              <a:gd name="T61" fmla="*/ 24 h 160"/>
              <a:gd name="T62" fmla="*/ 72 w 75"/>
              <a:gd name="T63" fmla="*/ 19 h 160"/>
              <a:gd name="T64" fmla="*/ 75 w 75"/>
              <a:gd name="T65" fmla="*/ 11 h 160"/>
              <a:gd name="T66" fmla="*/ 72 w 75"/>
              <a:gd name="T67" fmla="*/ 7 h 160"/>
              <a:gd name="T68" fmla="*/ 68 w 75"/>
              <a:gd name="T69" fmla="*/ 6 h 160"/>
              <a:gd name="T70" fmla="*/ 64 w 75"/>
              <a:gd name="T71" fmla="*/ 2 h 160"/>
              <a:gd name="T72" fmla="*/ 61 w 75"/>
              <a:gd name="T73" fmla="*/ 2 h 160"/>
              <a:gd name="T74" fmla="*/ 55 w 75"/>
              <a:gd name="T75" fmla="*/ 0 h 160"/>
              <a:gd name="T76" fmla="*/ 53 w 75"/>
              <a:gd name="T77" fmla="*/ 2 h 160"/>
              <a:gd name="T78" fmla="*/ 52 w 75"/>
              <a:gd name="T79" fmla="*/ 6 h 160"/>
              <a:gd name="T80" fmla="*/ 48 w 75"/>
              <a:gd name="T81" fmla="*/ 13 h 160"/>
              <a:gd name="T82" fmla="*/ 46 w 75"/>
              <a:gd name="T83" fmla="*/ 20 h 160"/>
              <a:gd name="T84" fmla="*/ 44 w 75"/>
              <a:gd name="T85" fmla="*/ 26 h 160"/>
              <a:gd name="T86" fmla="*/ 41 w 75"/>
              <a:gd name="T87" fmla="*/ 31 h 160"/>
              <a:gd name="T88" fmla="*/ 39 w 75"/>
              <a:gd name="T89" fmla="*/ 39 h 160"/>
              <a:gd name="T90" fmla="*/ 37 w 75"/>
              <a:gd name="T91" fmla="*/ 46 h 160"/>
              <a:gd name="T92" fmla="*/ 33 w 75"/>
              <a:gd name="T93" fmla="*/ 53 h 160"/>
              <a:gd name="T94" fmla="*/ 31 w 75"/>
              <a:gd name="T95" fmla="*/ 59 h 160"/>
              <a:gd name="T96" fmla="*/ 29 w 75"/>
              <a:gd name="T97" fmla="*/ 66 h 160"/>
              <a:gd name="T98" fmla="*/ 26 w 75"/>
              <a:gd name="T99" fmla="*/ 74 h 160"/>
              <a:gd name="T100" fmla="*/ 24 w 75"/>
              <a:gd name="T101" fmla="*/ 77 h 160"/>
              <a:gd name="T102" fmla="*/ 22 w 75"/>
              <a:gd name="T103" fmla="*/ 83 h 160"/>
              <a:gd name="T104" fmla="*/ 18 w 75"/>
              <a:gd name="T105" fmla="*/ 92 h 160"/>
              <a:gd name="T106" fmla="*/ 15 w 75"/>
              <a:gd name="T107" fmla="*/ 99 h 160"/>
              <a:gd name="T108" fmla="*/ 11 w 75"/>
              <a:gd name="T109" fmla="*/ 107 h 160"/>
              <a:gd name="T110" fmla="*/ 9 w 75"/>
              <a:gd name="T111" fmla="*/ 112 h 160"/>
              <a:gd name="T112" fmla="*/ 7 w 75"/>
              <a:gd name="T113" fmla="*/ 118 h 160"/>
              <a:gd name="T114" fmla="*/ 6 w 75"/>
              <a:gd name="T115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5" h="160">
                <a:moveTo>
                  <a:pt x="6" y="123"/>
                </a:moveTo>
                <a:lnTo>
                  <a:pt x="4" y="129"/>
                </a:lnTo>
                <a:lnTo>
                  <a:pt x="0" y="136"/>
                </a:lnTo>
                <a:lnTo>
                  <a:pt x="0" y="142"/>
                </a:lnTo>
                <a:lnTo>
                  <a:pt x="0" y="149"/>
                </a:lnTo>
                <a:lnTo>
                  <a:pt x="2" y="155"/>
                </a:lnTo>
                <a:lnTo>
                  <a:pt x="6" y="156"/>
                </a:lnTo>
                <a:lnTo>
                  <a:pt x="9" y="160"/>
                </a:lnTo>
                <a:lnTo>
                  <a:pt x="13" y="160"/>
                </a:lnTo>
                <a:lnTo>
                  <a:pt x="17" y="158"/>
                </a:lnTo>
                <a:lnTo>
                  <a:pt x="20" y="156"/>
                </a:lnTo>
                <a:lnTo>
                  <a:pt x="24" y="151"/>
                </a:lnTo>
                <a:lnTo>
                  <a:pt x="26" y="144"/>
                </a:lnTo>
                <a:lnTo>
                  <a:pt x="28" y="136"/>
                </a:lnTo>
                <a:lnTo>
                  <a:pt x="29" y="131"/>
                </a:lnTo>
                <a:lnTo>
                  <a:pt x="33" y="123"/>
                </a:lnTo>
                <a:lnTo>
                  <a:pt x="37" y="116"/>
                </a:lnTo>
                <a:lnTo>
                  <a:pt x="39" y="110"/>
                </a:lnTo>
                <a:lnTo>
                  <a:pt x="42" y="103"/>
                </a:lnTo>
                <a:lnTo>
                  <a:pt x="44" y="98"/>
                </a:lnTo>
                <a:lnTo>
                  <a:pt x="46" y="92"/>
                </a:lnTo>
                <a:lnTo>
                  <a:pt x="48" y="87"/>
                </a:lnTo>
                <a:lnTo>
                  <a:pt x="50" y="79"/>
                </a:lnTo>
                <a:lnTo>
                  <a:pt x="53" y="72"/>
                </a:lnTo>
                <a:lnTo>
                  <a:pt x="55" y="66"/>
                </a:lnTo>
                <a:lnTo>
                  <a:pt x="59" y="57"/>
                </a:lnTo>
                <a:lnTo>
                  <a:pt x="61" y="50"/>
                </a:lnTo>
                <a:lnTo>
                  <a:pt x="63" y="44"/>
                </a:lnTo>
                <a:lnTo>
                  <a:pt x="66" y="39"/>
                </a:lnTo>
                <a:lnTo>
                  <a:pt x="68" y="31"/>
                </a:lnTo>
                <a:lnTo>
                  <a:pt x="70" y="24"/>
                </a:lnTo>
                <a:lnTo>
                  <a:pt x="72" y="19"/>
                </a:lnTo>
                <a:lnTo>
                  <a:pt x="75" y="11"/>
                </a:lnTo>
                <a:lnTo>
                  <a:pt x="72" y="7"/>
                </a:lnTo>
                <a:lnTo>
                  <a:pt x="68" y="6"/>
                </a:lnTo>
                <a:lnTo>
                  <a:pt x="64" y="2"/>
                </a:lnTo>
                <a:lnTo>
                  <a:pt x="61" y="2"/>
                </a:lnTo>
                <a:lnTo>
                  <a:pt x="55" y="0"/>
                </a:lnTo>
                <a:lnTo>
                  <a:pt x="53" y="2"/>
                </a:lnTo>
                <a:lnTo>
                  <a:pt x="52" y="6"/>
                </a:lnTo>
                <a:lnTo>
                  <a:pt x="48" y="13"/>
                </a:lnTo>
                <a:lnTo>
                  <a:pt x="46" y="20"/>
                </a:lnTo>
                <a:lnTo>
                  <a:pt x="44" y="26"/>
                </a:lnTo>
                <a:lnTo>
                  <a:pt x="41" y="31"/>
                </a:lnTo>
                <a:lnTo>
                  <a:pt x="39" y="39"/>
                </a:lnTo>
                <a:lnTo>
                  <a:pt x="37" y="46"/>
                </a:lnTo>
                <a:lnTo>
                  <a:pt x="33" y="53"/>
                </a:lnTo>
                <a:lnTo>
                  <a:pt x="31" y="59"/>
                </a:lnTo>
                <a:lnTo>
                  <a:pt x="29" y="66"/>
                </a:lnTo>
                <a:lnTo>
                  <a:pt x="26" y="74"/>
                </a:lnTo>
                <a:lnTo>
                  <a:pt x="24" y="77"/>
                </a:lnTo>
                <a:lnTo>
                  <a:pt x="22" y="83"/>
                </a:lnTo>
                <a:lnTo>
                  <a:pt x="18" y="92"/>
                </a:lnTo>
                <a:lnTo>
                  <a:pt x="15" y="99"/>
                </a:lnTo>
                <a:lnTo>
                  <a:pt x="11" y="107"/>
                </a:lnTo>
                <a:lnTo>
                  <a:pt x="9" y="112"/>
                </a:lnTo>
                <a:lnTo>
                  <a:pt x="7" y="118"/>
                </a:lnTo>
                <a:lnTo>
                  <a:pt x="6" y="123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56" name="Freeform 412"/>
          <p:cNvSpPr>
            <a:spLocks/>
          </p:cNvSpPr>
          <p:nvPr/>
        </p:nvSpPr>
        <p:spPr bwMode="auto">
          <a:xfrm>
            <a:off x="7975600" y="3895725"/>
            <a:ext cx="58738" cy="127000"/>
          </a:xfrm>
          <a:custGeom>
            <a:avLst/>
            <a:gdLst>
              <a:gd name="T0" fmla="*/ 6 w 75"/>
              <a:gd name="T1" fmla="*/ 123 h 160"/>
              <a:gd name="T2" fmla="*/ 4 w 75"/>
              <a:gd name="T3" fmla="*/ 129 h 160"/>
              <a:gd name="T4" fmla="*/ 0 w 75"/>
              <a:gd name="T5" fmla="*/ 136 h 160"/>
              <a:gd name="T6" fmla="*/ 0 w 75"/>
              <a:gd name="T7" fmla="*/ 142 h 160"/>
              <a:gd name="T8" fmla="*/ 0 w 75"/>
              <a:gd name="T9" fmla="*/ 149 h 160"/>
              <a:gd name="T10" fmla="*/ 2 w 75"/>
              <a:gd name="T11" fmla="*/ 155 h 160"/>
              <a:gd name="T12" fmla="*/ 6 w 75"/>
              <a:gd name="T13" fmla="*/ 156 h 160"/>
              <a:gd name="T14" fmla="*/ 9 w 75"/>
              <a:gd name="T15" fmla="*/ 160 h 160"/>
              <a:gd name="T16" fmla="*/ 13 w 75"/>
              <a:gd name="T17" fmla="*/ 160 h 160"/>
              <a:gd name="T18" fmla="*/ 17 w 75"/>
              <a:gd name="T19" fmla="*/ 158 h 160"/>
              <a:gd name="T20" fmla="*/ 20 w 75"/>
              <a:gd name="T21" fmla="*/ 156 h 160"/>
              <a:gd name="T22" fmla="*/ 24 w 75"/>
              <a:gd name="T23" fmla="*/ 151 h 160"/>
              <a:gd name="T24" fmla="*/ 26 w 75"/>
              <a:gd name="T25" fmla="*/ 144 h 160"/>
              <a:gd name="T26" fmla="*/ 28 w 75"/>
              <a:gd name="T27" fmla="*/ 136 h 160"/>
              <a:gd name="T28" fmla="*/ 29 w 75"/>
              <a:gd name="T29" fmla="*/ 131 h 160"/>
              <a:gd name="T30" fmla="*/ 33 w 75"/>
              <a:gd name="T31" fmla="*/ 123 h 160"/>
              <a:gd name="T32" fmla="*/ 37 w 75"/>
              <a:gd name="T33" fmla="*/ 116 h 160"/>
              <a:gd name="T34" fmla="*/ 39 w 75"/>
              <a:gd name="T35" fmla="*/ 110 h 160"/>
              <a:gd name="T36" fmla="*/ 42 w 75"/>
              <a:gd name="T37" fmla="*/ 103 h 160"/>
              <a:gd name="T38" fmla="*/ 44 w 75"/>
              <a:gd name="T39" fmla="*/ 98 h 160"/>
              <a:gd name="T40" fmla="*/ 46 w 75"/>
              <a:gd name="T41" fmla="*/ 92 h 160"/>
              <a:gd name="T42" fmla="*/ 48 w 75"/>
              <a:gd name="T43" fmla="*/ 87 h 160"/>
              <a:gd name="T44" fmla="*/ 50 w 75"/>
              <a:gd name="T45" fmla="*/ 79 h 160"/>
              <a:gd name="T46" fmla="*/ 53 w 75"/>
              <a:gd name="T47" fmla="*/ 72 h 160"/>
              <a:gd name="T48" fmla="*/ 55 w 75"/>
              <a:gd name="T49" fmla="*/ 66 h 160"/>
              <a:gd name="T50" fmla="*/ 59 w 75"/>
              <a:gd name="T51" fmla="*/ 57 h 160"/>
              <a:gd name="T52" fmla="*/ 61 w 75"/>
              <a:gd name="T53" fmla="*/ 50 h 160"/>
              <a:gd name="T54" fmla="*/ 63 w 75"/>
              <a:gd name="T55" fmla="*/ 44 h 160"/>
              <a:gd name="T56" fmla="*/ 66 w 75"/>
              <a:gd name="T57" fmla="*/ 39 h 160"/>
              <a:gd name="T58" fmla="*/ 68 w 75"/>
              <a:gd name="T59" fmla="*/ 31 h 160"/>
              <a:gd name="T60" fmla="*/ 70 w 75"/>
              <a:gd name="T61" fmla="*/ 24 h 160"/>
              <a:gd name="T62" fmla="*/ 72 w 75"/>
              <a:gd name="T63" fmla="*/ 19 h 160"/>
              <a:gd name="T64" fmla="*/ 75 w 75"/>
              <a:gd name="T65" fmla="*/ 11 h 160"/>
              <a:gd name="T66" fmla="*/ 72 w 75"/>
              <a:gd name="T67" fmla="*/ 7 h 160"/>
              <a:gd name="T68" fmla="*/ 68 w 75"/>
              <a:gd name="T69" fmla="*/ 6 h 160"/>
              <a:gd name="T70" fmla="*/ 64 w 75"/>
              <a:gd name="T71" fmla="*/ 2 h 160"/>
              <a:gd name="T72" fmla="*/ 61 w 75"/>
              <a:gd name="T73" fmla="*/ 2 h 160"/>
              <a:gd name="T74" fmla="*/ 55 w 75"/>
              <a:gd name="T75" fmla="*/ 0 h 160"/>
              <a:gd name="T76" fmla="*/ 53 w 75"/>
              <a:gd name="T77" fmla="*/ 2 h 160"/>
              <a:gd name="T78" fmla="*/ 52 w 75"/>
              <a:gd name="T79" fmla="*/ 6 h 160"/>
              <a:gd name="T80" fmla="*/ 48 w 75"/>
              <a:gd name="T81" fmla="*/ 13 h 160"/>
              <a:gd name="T82" fmla="*/ 46 w 75"/>
              <a:gd name="T83" fmla="*/ 20 h 160"/>
              <a:gd name="T84" fmla="*/ 44 w 75"/>
              <a:gd name="T85" fmla="*/ 26 h 160"/>
              <a:gd name="T86" fmla="*/ 41 w 75"/>
              <a:gd name="T87" fmla="*/ 31 h 160"/>
              <a:gd name="T88" fmla="*/ 39 w 75"/>
              <a:gd name="T89" fmla="*/ 39 h 160"/>
              <a:gd name="T90" fmla="*/ 37 w 75"/>
              <a:gd name="T91" fmla="*/ 46 h 160"/>
              <a:gd name="T92" fmla="*/ 33 w 75"/>
              <a:gd name="T93" fmla="*/ 53 h 160"/>
              <a:gd name="T94" fmla="*/ 31 w 75"/>
              <a:gd name="T95" fmla="*/ 59 h 160"/>
              <a:gd name="T96" fmla="*/ 29 w 75"/>
              <a:gd name="T97" fmla="*/ 66 h 160"/>
              <a:gd name="T98" fmla="*/ 26 w 75"/>
              <a:gd name="T99" fmla="*/ 74 h 160"/>
              <a:gd name="T100" fmla="*/ 24 w 75"/>
              <a:gd name="T101" fmla="*/ 77 h 160"/>
              <a:gd name="T102" fmla="*/ 22 w 75"/>
              <a:gd name="T103" fmla="*/ 83 h 160"/>
              <a:gd name="T104" fmla="*/ 18 w 75"/>
              <a:gd name="T105" fmla="*/ 92 h 160"/>
              <a:gd name="T106" fmla="*/ 15 w 75"/>
              <a:gd name="T107" fmla="*/ 99 h 160"/>
              <a:gd name="T108" fmla="*/ 11 w 75"/>
              <a:gd name="T109" fmla="*/ 107 h 160"/>
              <a:gd name="T110" fmla="*/ 9 w 75"/>
              <a:gd name="T111" fmla="*/ 112 h 160"/>
              <a:gd name="T112" fmla="*/ 7 w 75"/>
              <a:gd name="T113" fmla="*/ 118 h 160"/>
              <a:gd name="T114" fmla="*/ 6 w 75"/>
              <a:gd name="T115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5" h="160">
                <a:moveTo>
                  <a:pt x="6" y="123"/>
                </a:moveTo>
                <a:lnTo>
                  <a:pt x="4" y="129"/>
                </a:lnTo>
                <a:lnTo>
                  <a:pt x="0" y="136"/>
                </a:lnTo>
                <a:lnTo>
                  <a:pt x="0" y="142"/>
                </a:lnTo>
                <a:lnTo>
                  <a:pt x="0" y="149"/>
                </a:lnTo>
                <a:lnTo>
                  <a:pt x="2" y="155"/>
                </a:lnTo>
                <a:lnTo>
                  <a:pt x="6" y="156"/>
                </a:lnTo>
                <a:lnTo>
                  <a:pt x="9" y="160"/>
                </a:lnTo>
                <a:lnTo>
                  <a:pt x="13" y="160"/>
                </a:lnTo>
                <a:lnTo>
                  <a:pt x="17" y="158"/>
                </a:lnTo>
                <a:lnTo>
                  <a:pt x="20" y="156"/>
                </a:lnTo>
                <a:lnTo>
                  <a:pt x="24" y="151"/>
                </a:lnTo>
                <a:lnTo>
                  <a:pt x="26" y="144"/>
                </a:lnTo>
                <a:lnTo>
                  <a:pt x="28" y="136"/>
                </a:lnTo>
                <a:lnTo>
                  <a:pt x="29" y="131"/>
                </a:lnTo>
                <a:lnTo>
                  <a:pt x="33" y="123"/>
                </a:lnTo>
                <a:lnTo>
                  <a:pt x="37" y="116"/>
                </a:lnTo>
                <a:lnTo>
                  <a:pt x="39" y="110"/>
                </a:lnTo>
                <a:lnTo>
                  <a:pt x="42" y="103"/>
                </a:lnTo>
                <a:lnTo>
                  <a:pt x="44" y="98"/>
                </a:lnTo>
                <a:lnTo>
                  <a:pt x="46" y="92"/>
                </a:lnTo>
                <a:lnTo>
                  <a:pt x="48" y="87"/>
                </a:lnTo>
                <a:lnTo>
                  <a:pt x="50" y="79"/>
                </a:lnTo>
                <a:lnTo>
                  <a:pt x="53" y="72"/>
                </a:lnTo>
                <a:lnTo>
                  <a:pt x="55" y="66"/>
                </a:lnTo>
                <a:lnTo>
                  <a:pt x="59" y="57"/>
                </a:lnTo>
                <a:lnTo>
                  <a:pt x="61" y="50"/>
                </a:lnTo>
                <a:lnTo>
                  <a:pt x="63" y="44"/>
                </a:lnTo>
                <a:lnTo>
                  <a:pt x="66" y="39"/>
                </a:lnTo>
                <a:lnTo>
                  <a:pt x="68" y="31"/>
                </a:lnTo>
                <a:lnTo>
                  <a:pt x="70" y="24"/>
                </a:lnTo>
                <a:lnTo>
                  <a:pt x="72" y="19"/>
                </a:lnTo>
                <a:lnTo>
                  <a:pt x="75" y="11"/>
                </a:lnTo>
                <a:lnTo>
                  <a:pt x="72" y="7"/>
                </a:lnTo>
                <a:lnTo>
                  <a:pt x="68" y="6"/>
                </a:lnTo>
                <a:lnTo>
                  <a:pt x="64" y="2"/>
                </a:lnTo>
                <a:lnTo>
                  <a:pt x="61" y="2"/>
                </a:lnTo>
                <a:lnTo>
                  <a:pt x="55" y="0"/>
                </a:lnTo>
                <a:lnTo>
                  <a:pt x="53" y="2"/>
                </a:lnTo>
                <a:lnTo>
                  <a:pt x="52" y="6"/>
                </a:lnTo>
                <a:lnTo>
                  <a:pt x="48" y="13"/>
                </a:lnTo>
                <a:lnTo>
                  <a:pt x="46" y="20"/>
                </a:lnTo>
                <a:lnTo>
                  <a:pt x="44" y="26"/>
                </a:lnTo>
                <a:lnTo>
                  <a:pt x="41" y="31"/>
                </a:lnTo>
                <a:lnTo>
                  <a:pt x="39" y="39"/>
                </a:lnTo>
                <a:lnTo>
                  <a:pt x="37" y="46"/>
                </a:lnTo>
                <a:lnTo>
                  <a:pt x="33" y="53"/>
                </a:lnTo>
                <a:lnTo>
                  <a:pt x="31" y="59"/>
                </a:lnTo>
                <a:lnTo>
                  <a:pt x="29" y="66"/>
                </a:lnTo>
                <a:lnTo>
                  <a:pt x="26" y="74"/>
                </a:lnTo>
                <a:lnTo>
                  <a:pt x="24" y="77"/>
                </a:lnTo>
                <a:lnTo>
                  <a:pt x="22" y="83"/>
                </a:lnTo>
                <a:lnTo>
                  <a:pt x="18" y="92"/>
                </a:lnTo>
                <a:lnTo>
                  <a:pt x="15" y="99"/>
                </a:lnTo>
                <a:lnTo>
                  <a:pt x="11" y="107"/>
                </a:lnTo>
                <a:lnTo>
                  <a:pt x="9" y="112"/>
                </a:lnTo>
                <a:lnTo>
                  <a:pt x="7" y="118"/>
                </a:lnTo>
                <a:lnTo>
                  <a:pt x="6" y="12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57" name="Rectangle 413"/>
          <p:cNvSpPr>
            <a:spLocks noChangeArrowheads="1"/>
          </p:cNvSpPr>
          <p:nvPr/>
        </p:nvSpPr>
        <p:spPr bwMode="auto">
          <a:xfrm>
            <a:off x="7980363" y="3702050"/>
            <a:ext cx="6350" cy="236538"/>
          </a:xfrm>
          <a:prstGeom prst="rect">
            <a:avLst/>
          </a:pr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58" name="Rectangle 414"/>
          <p:cNvSpPr>
            <a:spLocks noChangeArrowheads="1"/>
          </p:cNvSpPr>
          <p:nvPr/>
        </p:nvSpPr>
        <p:spPr bwMode="auto">
          <a:xfrm>
            <a:off x="7980363" y="3702050"/>
            <a:ext cx="6350" cy="236538"/>
          </a:xfrm>
          <a:prstGeom prst="rect">
            <a:avLst/>
          </a:prstGeom>
          <a:noFill/>
          <a:ln w="11113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59" name="Freeform 415"/>
          <p:cNvSpPr>
            <a:spLocks/>
          </p:cNvSpPr>
          <p:nvPr/>
        </p:nvSpPr>
        <p:spPr bwMode="auto">
          <a:xfrm>
            <a:off x="7977188" y="3925888"/>
            <a:ext cx="11112" cy="87312"/>
          </a:xfrm>
          <a:custGeom>
            <a:avLst/>
            <a:gdLst>
              <a:gd name="T0" fmla="*/ 2 w 13"/>
              <a:gd name="T1" fmla="*/ 0 h 108"/>
              <a:gd name="T2" fmla="*/ 11 w 13"/>
              <a:gd name="T3" fmla="*/ 3 h 108"/>
              <a:gd name="T4" fmla="*/ 11 w 13"/>
              <a:gd name="T5" fmla="*/ 25 h 108"/>
              <a:gd name="T6" fmla="*/ 11 w 13"/>
              <a:gd name="T7" fmla="*/ 35 h 108"/>
              <a:gd name="T8" fmla="*/ 13 w 13"/>
              <a:gd name="T9" fmla="*/ 46 h 108"/>
              <a:gd name="T10" fmla="*/ 13 w 13"/>
              <a:gd name="T11" fmla="*/ 60 h 108"/>
              <a:gd name="T12" fmla="*/ 11 w 13"/>
              <a:gd name="T13" fmla="*/ 73 h 108"/>
              <a:gd name="T14" fmla="*/ 11 w 13"/>
              <a:gd name="T15" fmla="*/ 82 h 108"/>
              <a:gd name="T16" fmla="*/ 11 w 13"/>
              <a:gd name="T17" fmla="*/ 90 h 108"/>
              <a:gd name="T18" fmla="*/ 11 w 13"/>
              <a:gd name="T19" fmla="*/ 97 h 108"/>
              <a:gd name="T20" fmla="*/ 11 w 13"/>
              <a:gd name="T21" fmla="*/ 108 h 108"/>
              <a:gd name="T22" fmla="*/ 9 w 13"/>
              <a:gd name="T23" fmla="*/ 108 h 108"/>
              <a:gd name="T24" fmla="*/ 7 w 13"/>
              <a:gd name="T25" fmla="*/ 108 h 108"/>
              <a:gd name="T26" fmla="*/ 7 w 13"/>
              <a:gd name="T27" fmla="*/ 108 h 108"/>
              <a:gd name="T28" fmla="*/ 7 w 13"/>
              <a:gd name="T29" fmla="*/ 106 h 108"/>
              <a:gd name="T30" fmla="*/ 5 w 13"/>
              <a:gd name="T31" fmla="*/ 106 h 108"/>
              <a:gd name="T32" fmla="*/ 3 w 13"/>
              <a:gd name="T33" fmla="*/ 105 h 108"/>
              <a:gd name="T34" fmla="*/ 3 w 13"/>
              <a:gd name="T35" fmla="*/ 103 h 108"/>
              <a:gd name="T36" fmla="*/ 2 w 13"/>
              <a:gd name="T37" fmla="*/ 99 h 108"/>
              <a:gd name="T38" fmla="*/ 0 w 13"/>
              <a:gd name="T39" fmla="*/ 88 h 108"/>
              <a:gd name="T40" fmla="*/ 0 w 13"/>
              <a:gd name="T41" fmla="*/ 75 h 108"/>
              <a:gd name="T42" fmla="*/ 0 w 13"/>
              <a:gd name="T43" fmla="*/ 66 h 108"/>
              <a:gd name="T44" fmla="*/ 2 w 13"/>
              <a:gd name="T45" fmla="*/ 53 h 108"/>
              <a:gd name="T46" fmla="*/ 2 w 13"/>
              <a:gd name="T47" fmla="*/ 40 h 108"/>
              <a:gd name="T48" fmla="*/ 3 w 13"/>
              <a:gd name="T49" fmla="*/ 33 h 108"/>
              <a:gd name="T50" fmla="*/ 2 w 13"/>
              <a:gd name="T51" fmla="*/ 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" h="108">
                <a:moveTo>
                  <a:pt x="2" y="0"/>
                </a:moveTo>
                <a:lnTo>
                  <a:pt x="11" y="3"/>
                </a:lnTo>
                <a:lnTo>
                  <a:pt x="11" y="25"/>
                </a:lnTo>
                <a:lnTo>
                  <a:pt x="11" y="35"/>
                </a:lnTo>
                <a:lnTo>
                  <a:pt x="13" y="46"/>
                </a:lnTo>
                <a:lnTo>
                  <a:pt x="13" y="60"/>
                </a:lnTo>
                <a:lnTo>
                  <a:pt x="11" y="73"/>
                </a:lnTo>
                <a:lnTo>
                  <a:pt x="11" y="82"/>
                </a:lnTo>
                <a:lnTo>
                  <a:pt x="11" y="90"/>
                </a:lnTo>
                <a:lnTo>
                  <a:pt x="11" y="97"/>
                </a:lnTo>
                <a:lnTo>
                  <a:pt x="11" y="108"/>
                </a:lnTo>
                <a:lnTo>
                  <a:pt x="9" y="108"/>
                </a:lnTo>
                <a:lnTo>
                  <a:pt x="7" y="108"/>
                </a:lnTo>
                <a:lnTo>
                  <a:pt x="7" y="108"/>
                </a:lnTo>
                <a:lnTo>
                  <a:pt x="7" y="106"/>
                </a:lnTo>
                <a:lnTo>
                  <a:pt x="5" y="106"/>
                </a:lnTo>
                <a:lnTo>
                  <a:pt x="3" y="105"/>
                </a:lnTo>
                <a:lnTo>
                  <a:pt x="3" y="103"/>
                </a:lnTo>
                <a:lnTo>
                  <a:pt x="2" y="99"/>
                </a:lnTo>
                <a:lnTo>
                  <a:pt x="0" y="88"/>
                </a:lnTo>
                <a:lnTo>
                  <a:pt x="0" y="75"/>
                </a:lnTo>
                <a:lnTo>
                  <a:pt x="0" y="66"/>
                </a:lnTo>
                <a:lnTo>
                  <a:pt x="2" y="53"/>
                </a:lnTo>
                <a:lnTo>
                  <a:pt x="2" y="40"/>
                </a:lnTo>
                <a:lnTo>
                  <a:pt x="3" y="33"/>
                </a:lnTo>
                <a:lnTo>
                  <a:pt x="2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60" name="Freeform 416"/>
          <p:cNvSpPr>
            <a:spLocks/>
          </p:cNvSpPr>
          <p:nvPr/>
        </p:nvSpPr>
        <p:spPr bwMode="auto">
          <a:xfrm>
            <a:off x="7977188" y="3925888"/>
            <a:ext cx="11112" cy="87312"/>
          </a:xfrm>
          <a:custGeom>
            <a:avLst/>
            <a:gdLst>
              <a:gd name="T0" fmla="*/ 2 w 13"/>
              <a:gd name="T1" fmla="*/ 0 h 108"/>
              <a:gd name="T2" fmla="*/ 11 w 13"/>
              <a:gd name="T3" fmla="*/ 3 h 108"/>
              <a:gd name="T4" fmla="*/ 11 w 13"/>
              <a:gd name="T5" fmla="*/ 25 h 108"/>
              <a:gd name="T6" fmla="*/ 11 w 13"/>
              <a:gd name="T7" fmla="*/ 35 h 108"/>
              <a:gd name="T8" fmla="*/ 13 w 13"/>
              <a:gd name="T9" fmla="*/ 46 h 108"/>
              <a:gd name="T10" fmla="*/ 13 w 13"/>
              <a:gd name="T11" fmla="*/ 60 h 108"/>
              <a:gd name="T12" fmla="*/ 11 w 13"/>
              <a:gd name="T13" fmla="*/ 73 h 108"/>
              <a:gd name="T14" fmla="*/ 11 w 13"/>
              <a:gd name="T15" fmla="*/ 82 h 108"/>
              <a:gd name="T16" fmla="*/ 11 w 13"/>
              <a:gd name="T17" fmla="*/ 90 h 108"/>
              <a:gd name="T18" fmla="*/ 11 w 13"/>
              <a:gd name="T19" fmla="*/ 97 h 108"/>
              <a:gd name="T20" fmla="*/ 11 w 13"/>
              <a:gd name="T21" fmla="*/ 108 h 108"/>
              <a:gd name="T22" fmla="*/ 9 w 13"/>
              <a:gd name="T23" fmla="*/ 108 h 108"/>
              <a:gd name="T24" fmla="*/ 7 w 13"/>
              <a:gd name="T25" fmla="*/ 108 h 108"/>
              <a:gd name="T26" fmla="*/ 7 w 13"/>
              <a:gd name="T27" fmla="*/ 108 h 108"/>
              <a:gd name="T28" fmla="*/ 7 w 13"/>
              <a:gd name="T29" fmla="*/ 106 h 108"/>
              <a:gd name="T30" fmla="*/ 5 w 13"/>
              <a:gd name="T31" fmla="*/ 106 h 108"/>
              <a:gd name="T32" fmla="*/ 3 w 13"/>
              <a:gd name="T33" fmla="*/ 105 h 108"/>
              <a:gd name="T34" fmla="*/ 3 w 13"/>
              <a:gd name="T35" fmla="*/ 103 h 108"/>
              <a:gd name="T36" fmla="*/ 2 w 13"/>
              <a:gd name="T37" fmla="*/ 99 h 108"/>
              <a:gd name="T38" fmla="*/ 0 w 13"/>
              <a:gd name="T39" fmla="*/ 88 h 108"/>
              <a:gd name="T40" fmla="*/ 0 w 13"/>
              <a:gd name="T41" fmla="*/ 75 h 108"/>
              <a:gd name="T42" fmla="*/ 0 w 13"/>
              <a:gd name="T43" fmla="*/ 66 h 108"/>
              <a:gd name="T44" fmla="*/ 2 w 13"/>
              <a:gd name="T45" fmla="*/ 53 h 108"/>
              <a:gd name="T46" fmla="*/ 2 w 13"/>
              <a:gd name="T47" fmla="*/ 40 h 108"/>
              <a:gd name="T48" fmla="*/ 3 w 13"/>
              <a:gd name="T49" fmla="*/ 33 h 108"/>
              <a:gd name="T50" fmla="*/ 2 w 13"/>
              <a:gd name="T51" fmla="*/ 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" h="108">
                <a:moveTo>
                  <a:pt x="2" y="0"/>
                </a:moveTo>
                <a:lnTo>
                  <a:pt x="11" y="3"/>
                </a:lnTo>
                <a:lnTo>
                  <a:pt x="11" y="25"/>
                </a:lnTo>
                <a:lnTo>
                  <a:pt x="11" y="35"/>
                </a:lnTo>
                <a:lnTo>
                  <a:pt x="13" y="46"/>
                </a:lnTo>
                <a:lnTo>
                  <a:pt x="13" y="60"/>
                </a:lnTo>
                <a:lnTo>
                  <a:pt x="11" y="73"/>
                </a:lnTo>
                <a:lnTo>
                  <a:pt x="11" y="82"/>
                </a:lnTo>
                <a:lnTo>
                  <a:pt x="11" y="90"/>
                </a:lnTo>
                <a:lnTo>
                  <a:pt x="11" y="97"/>
                </a:lnTo>
                <a:lnTo>
                  <a:pt x="11" y="108"/>
                </a:lnTo>
                <a:lnTo>
                  <a:pt x="9" y="108"/>
                </a:lnTo>
                <a:lnTo>
                  <a:pt x="7" y="108"/>
                </a:lnTo>
                <a:lnTo>
                  <a:pt x="7" y="108"/>
                </a:lnTo>
                <a:lnTo>
                  <a:pt x="7" y="106"/>
                </a:lnTo>
                <a:lnTo>
                  <a:pt x="5" y="106"/>
                </a:lnTo>
                <a:lnTo>
                  <a:pt x="3" y="105"/>
                </a:lnTo>
                <a:lnTo>
                  <a:pt x="3" y="103"/>
                </a:lnTo>
                <a:lnTo>
                  <a:pt x="2" y="99"/>
                </a:lnTo>
                <a:lnTo>
                  <a:pt x="0" y="88"/>
                </a:lnTo>
                <a:lnTo>
                  <a:pt x="0" y="75"/>
                </a:lnTo>
                <a:lnTo>
                  <a:pt x="0" y="66"/>
                </a:lnTo>
                <a:lnTo>
                  <a:pt x="2" y="53"/>
                </a:lnTo>
                <a:lnTo>
                  <a:pt x="2" y="40"/>
                </a:lnTo>
                <a:lnTo>
                  <a:pt x="3" y="33"/>
                </a:lnTo>
                <a:lnTo>
                  <a:pt x="2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61" name="Freeform 417"/>
          <p:cNvSpPr>
            <a:spLocks/>
          </p:cNvSpPr>
          <p:nvPr/>
        </p:nvSpPr>
        <p:spPr bwMode="auto">
          <a:xfrm>
            <a:off x="7964488" y="3638550"/>
            <a:ext cx="15875" cy="26988"/>
          </a:xfrm>
          <a:custGeom>
            <a:avLst/>
            <a:gdLst>
              <a:gd name="T0" fmla="*/ 0 w 20"/>
              <a:gd name="T1" fmla="*/ 0 h 33"/>
              <a:gd name="T2" fmla="*/ 0 w 20"/>
              <a:gd name="T3" fmla="*/ 3 h 33"/>
              <a:gd name="T4" fmla="*/ 0 w 20"/>
              <a:gd name="T5" fmla="*/ 5 h 33"/>
              <a:gd name="T6" fmla="*/ 0 w 20"/>
              <a:gd name="T7" fmla="*/ 9 h 33"/>
              <a:gd name="T8" fmla="*/ 0 w 20"/>
              <a:gd name="T9" fmla="*/ 12 h 33"/>
              <a:gd name="T10" fmla="*/ 0 w 20"/>
              <a:gd name="T11" fmla="*/ 16 h 33"/>
              <a:gd name="T12" fmla="*/ 2 w 20"/>
              <a:gd name="T13" fmla="*/ 20 h 33"/>
              <a:gd name="T14" fmla="*/ 2 w 20"/>
              <a:gd name="T15" fmla="*/ 22 h 33"/>
              <a:gd name="T16" fmla="*/ 4 w 20"/>
              <a:gd name="T17" fmla="*/ 25 h 33"/>
              <a:gd name="T18" fmla="*/ 4 w 20"/>
              <a:gd name="T19" fmla="*/ 29 h 33"/>
              <a:gd name="T20" fmla="*/ 8 w 20"/>
              <a:gd name="T21" fmla="*/ 31 h 33"/>
              <a:gd name="T22" fmla="*/ 9 w 20"/>
              <a:gd name="T23" fmla="*/ 33 h 33"/>
              <a:gd name="T24" fmla="*/ 13 w 20"/>
              <a:gd name="T25" fmla="*/ 33 h 33"/>
              <a:gd name="T26" fmla="*/ 15 w 20"/>
              <a:gd name="T27" fmla="*/ 33 h 33"/>
              <a:gd name="T28" fmla="*/ 17 w 20"/>
              <a:gd name="T29" fmla="*/ 31 h 33"/>
              <a:gd name="T30" fmla="*/ 19 w 20"/>
              <a:gd name="T31" fmla="*/ 29 h 33"/>
              <a:gd name="T32" fmla="*/ 20 w 20"/>
              <a:gd name="T33" fmla="*/ 27 h 33"/>
              <a:gd name="T34" fmla="*/ 20 w 20"/>
              <a:gd name="T35" fmla="*/ 22 h 33"/>
              <a:gd name="T36" fmla="*/ 19 w 20"/>
              <a:gd name="T37" fmla="*/ 18 h 33"/>
              <a:gd name="T38" fmla="*/ 19 w 20"/>
              <a:gd name="T39" fmla="*/ 16 h 33"/>
              <a:gd name="T40" fmla="*/ 17 w 20"/>
              <a:gd name="T41" fmla="*/ 12 h 33"/>
              <a:gd name="T42" fmla="*/ 15 w 20"/>
              <a:gd name="T43" fmla="*/ 11 h 33"/>
              <a:gd name="T44" fmla="*/ 13 w 20"/>
              <a:gd name="T45" fmla="*/ 9 h 33"/>
              <a:gd name="T46" fmla="*/ 9 w 20"/>
              <a:gd name="T47" fmla="*/ 7 h 33"/>
              <a:gd name="T48" fmla="*/ 8 w 20"/>
              <a:gd name="T49" fmla="*/ 5 h 33"/>
              <a:gd name="T50" fmla="*/ 4 w 20"/>
              <a:gd name="T51" fmla="*/ 3 h 33"/>
              <a:gd name="T52" fmla="*/ 2 w 20"/>
              <a:gd name="T53" fmla="*/ 1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2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5"/>
                </a:lnTo>
                <a:lnTo>
                  <a:pt x="4" y="29"/>
                </a:lnTo>
                <a:lnTo>
                  <a:pt x="8" y="31"/>
                </a:lnTo>
                <a:lnTo>
                  <a:pt x="9" y="33"/>
                </a:lnTo>
                <a:lnTo>
                  <a:pt x="13" y="33"/>
                </a:lnTo>
                <a:lnTo>
                  <a:pt x="15" y="33"/>
                </a:lnTo>
                <a:lnTo>
                  <a:pt x="17" y="31"/>
                </a:lnTo>
                <a:lnTo>
                  <a:pt x="19" y="29"/>
                </a:lnTo>
                <a:lnTo>
                  <a:pt x="20" y="27"/>
                </a:lnTo>
                <a:lnTo>
                  <a:pt x="20" y="22"/>
                </a:lnTo>
                <a:lnTo>
                  <a:pt x="19" y="18"/>
                </a:lnTo>
                <a:lnTo>
                  <a:pt x="19" y="16"/>
                </a:lnTo>
                <a:lnTo>
                  <a:pt x="17" y="12"/>
                </a:lnTo>
                <a:lnTo>
                  <a:pt x="15" y="11"/>
                </a:lnTo>
                <a:lnTo>
                  <a:pt x="13" y="9"/>
                </a:lnTo>
                <a:lnTo>
                  <a:pt x="9" y="7"/>
                </a:lnTo>
                <a:lnTo>
                  <a:pt x="8" y="5"/>
                </a:lnTo>
                <a:lnTo>
                  <a:pt x="4" y="3"/>
                </a:lnTo>
                <a:lnTo>
                  <a:pt x="2" y="1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62" name="Freeform 418"/>
          <p:cNvSpPr>
            <a:spLocks/>
          </p:cNvSpPr>
          <p:nvPr/>
        </p:nvSpPr>
        <p:spPr bwMode="auto">
          <a:xfrm>
            <a:off x="7964488" y="3638550"/>
            <a:ext cx="15875" cy="26988"/>
          </a:xfrm>
          <a:custGeom>
            <a:avLst/>
            <a:gdLst>
              <a:gd name="T0" fmla="*/ 0 w 20"/>
              <a:gd name="T1" fmla="*/ 0 h 33"/>
              <a:gd name="T2" fmla="*/ 0 w 20"/>
              <a:gd name="T3" fmla="*/ 3 h 33"/>
              <a:gd name="T4" fmla="*/ 0 w 20"/>
              <a:gd name="T5" fmla="*/ 5 h 33"/>
              <a:gd name="T6" fmla="*/ 0 w 20"/>
              <a:gd name="T7" fmla="*/ 9 h 33"/>
              <a:gd name="T8" fmla="*/ 0 w 20"/>
              <a:gd name="T9" fmla="*/ 12 h 33"/>
              <a:gd name="T10" fmla="*/ 0 w 20"/>
              <a:gd name="T11" fmla="*/ 16 h 33"/>
              <a:gd name="T12" fmla="*/ 2 w 20"/>
              <a:gd name="T13" fmla="*/ 20 h 33"/>
              <a:gd name="T14" fmla="*/ 2 w 20"/>
              <a:gd name="T15" fmla="*/ 22 h 33"/>
              <a:gd name="T16" fmla="*/ 4 w 20"/>
              <a:gd name="T17" fmla="*/ 25 h 33"/>
              <a:gd name="T18" fmla="*/ 4 w 20"/>
              <a:gd name="T19" fmla="*/ 29 h 33"/>
              <a:gd name="T20" fmla="*/ 8 w 20"/>
              <a:gd name="T21" fmla="*/ 31 h 33"/>
              <a:gd name="T22" fmla="*/ 9 w 20"/>
              <a:gd name="T23" fmla="*/ 33 h 33"/>
              <a:gd name="T24" fmla="*/ 13 w 20"/>
              <a:gd name="T25" fmla="*/ 33 h 33"/>
              <a:gd name="T26" fmla="*/ 15 w 20"/>
              <a:gd name="T27" fmla="*/ 33 h 33"/>
              <a:gd name="T28" fmla="*/ 17 w 20"/>
              <a:gd name="T29" fmla="*/ 31 h 33"/>
              <a:gd name="T30" fmla="*/ 19 w 20"/>
              <a:gd name="T31" fmla="*/ 29 h 33"/>
              <a:gd name="T32" fmla="*/ 20 w 20"/>
              <a:gd name="T33" fmla="*/ 27 h 33"/>
              <a:gd name="T34" fmla="*/ 20 w 20"/>
              <a:gd name="T35" fmla="*/ 22 h 33"/>
              <a:gd name="T36" fmla="*/ 19 w 20"/>
              <a:gd name="T37" fmla="*/ 18 h 33"/>
              <a:gd name="T38" fmla="*/ 19 w 20"/>
              <a:gd name="T39" fmla="*/ 16 h 33"/>
              <a:gd name="T40" fmla="*/ 17 w 20"/>
              <a:gd name="T41" fmla="*/ 12 h 33"/>
              <a:gd name="T42" fmla="*/ 15 w 20"/>
              <a:gd name="T43" fmla="*/ 11 h 33"/>
              <a:gd name="T44" fmla="*/ 13 w 20"/>
              <a:gd name="T45" fmla="*/ 9 h 33"/>
              <a:gd name="T46" fmla="*/ 9 w 20"/>
              <a:gd name="T47" fmla="*/ 7 h 33"/>
              <a:gd name="T48" fmla="*/ 8 w 20"/>
              <a:gd name="T49" fmla="*/ 5 h 33"/>
              <a:gd name="T50" fmla="*/ 4 w 20"/>
              <a:gd name="T51" fmla="*/ 3 h 33"/>
              <a:gd name="T52" fmla="*/ 2 w 20"/>
              <a:gd name="T53" fmla="*/ 1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2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5"/>
                </a:lnTo>
                <a:lnTo>
                  <a:pt x="4" y="29"/>
                </a:lnTo>
                <a:lnTo>
                  <a:pt x="8" y="31"/>
                </a:lnTo>
                <a:lnTo>
                  <a:pt x="9" y="33"/>
                </a:lnTo>
                <a:lnTo>
                  <a:pt x="13" y="33"/>
                </a:lnTo>
                <a:lnTo>
                  <a:pt x="15" y="33"/>
                </a:lnTo>
                <a:lnTo>
                  <a:pt x="17" y="31"/>
                </a:lnTo>
                <a:lnTo>
                  <a:pt x="19" y="29"/>
                </a:lnTo>
                <a:lnTo>
                  <a:pt x="20" y="27"/>
                </a:lnTo>
                <a:lnTo>
                  <a:pt x="20" y="22"/>
                </a:lnTo>
                <a:lnTo>
                  <a:pt x="19" y="18"/>
                </a:lnTo>
                <a:lnTo>
                  <a:pt x="19" y="16"/>
                </a:lnTo>
                <a:lnTo>
                  <a:pt x="17" y="12"/>
                </a:lnTo>
                <a:lnTo>
                  <a:pt x="15" y="11"/>
                </a:lnTo>
                <a:lnTo>
                  <a:pt x="13" y="9"/>
                </a:lnTo>
                <a:lnTo>
                  <a:pt x="9" y="7"/>
                </a:lnTo>
                <a:lnTo>
                  <a:pt x="8" y="5"/>
                </a:lnTo>
                <a:lnTo>
                  <a:pt x="4" y="3"/>
                </a:lnTo>
                <a:lnTo>
                  <a:pt x="2" y="1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63" name="Freeform 419"/>
          <p:cNvSpPr>
            <a:spLocks/>
          </p:cNvSpPr>
          <p:nvPr/>
        </p:nvSpPr>
        <p:spPr bwMode="auto">
          <a:xfrm>
            <a:off x="7964488" y="3659188"/>
            <a:ext cx="15875" cy="26987"/>
          </a:xfrm>
          <a:custGeom>
            <a:avLst/>
            <a:gdLst>
              <a:gd name="T0" fmla="*/ 0 w 20"/>
              <a:gd name="T1" fmla="*/ 0 h 33"/>
              <a:gd name="T2" fmla="*/ 0 w 20"/>
              <a:gd name="T3" fmla="*/ 4 h 33"/>
              <a:gd name="T4" fmla="*/ 0 w 20"/>
              <a:gd name="T5" fmla="*/ 6 h 33"/>
              <a:gd name="T6" fmla="*/ 0 w 20"/>
              <a:gd name="T7" fmla="*/ 9 h 33"/>
              <a:gd name="T8" fmla="*/ 0 w 20"/>
              <a:gd name="T9" fmla="*/ 13 h 33"/>
              <a:gd name="T10" fmla="*/ 0 w 20"/>
              <a:gd name="T11" fmla="*/ 17 h 33"/>
              <a:gd name="T12" fmla="*/ 2 w 20"/>
              <a:gd name="T13" fmla="*/ 21 h 33"/>
              <a:gd name="T14" fmla="*/ 2 w 20"/>
              <a:gd name="T15" fmla="*/ 22 h 33"/>
              <a:gd name="T16" fmla="*/ 4 w 20"/>
              <a:gd name="T17" fmla="*/ 26 h 33"/>
              <a:gd name="T18" fmla="*/ 4 w 20"/>
              <a:gd name="T19" fmla="*/ 30 h 33"/>
              <a:gd name="T20" fmla="*/ 8 w 20"/>
              <a:gd name="T21" fmla="*/ 32 h 33"/>
              <a:gd name="T22" fmla="*/ 9 w 20"/>
              <a:gd name="T23" fmla="*/ 33 h 33"/>
              <a:gd name="T24" fmla="*/ 13 w 20"/>
              <a:gd name="T25" fmla="*/ 33 h 33"/>
              <a:gd name="T26" fmla="*/ 15 w 20"/>
              <a:gd name="T27" fmla="*/ 33 h 33"/>
              <a:gd name="T28" fmla="*/ 17 w 20"/>
              <a:gd name="T29" fmla="*/ 32 h 33"/>
              <a:gd name="T30" fmla="*/ 19 w 20"/>
              <a:gd name="T31" fmla="*/ 30 h 33"/>
              <a:gd name="T32" fmla="*/ 20 w 20"/>
              <a:gd name="T33" fmla="*/ 28 h 33"/>
              <a:gd name="T34" fmla="*/ 20 w 20"/>
              <a:gd name="T35" fmla="*/ 22 h 33"/>
              <a:gd name="T36" fmla="*/ 19 w 20"/>
              <a:gd name="T37" fmla="*/ 19 h 33"/>
              <a:gd name="T38" fmla="*/ 19 w 20"/>
              <a:gd name="T39" fmla="*/ 17 h 33"/>
              <a:gd name="T40" fmla="*/ 17 w 20"/>
              <a:gd name="T41" fmla="*/ 13 h 33"/>
              <a:gd name="T42" fmla="*/ 15 w 20"/>
              <a:gd name="T43" fmla="*/ 11 h 33"/>
              <a:gd name="T44" fmla="*/ 13 w 20"/>
              <a:gd name="T45" fmla="*/ 9 h 33"/>
              <a:gd name="T46" fmla="*/ 9 w 20"/>
              <a:gd name="T47" fmla="*/ 8 h 33"/>
              <a:gd name="T48" fmla="*/ 8 w 20"/>
              <a:gd name="T49" fmla="*/ 6 h 33"/>
              <a:gd name="T50" fmla="*/ 4 w 20"/>
              <a:gd name="T51" fmla="*/ 4 h 33"/>
              <a:gd name="T52" fmla="*/ 2 w 20"/>
              <a:gd name="T53" fmla="*/ 2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2" y="21"/>
                </a:lnTo>
                <a:lnTo>
                  <a:pt x="2" y="22"/>
                </a:lnTo>
                <a:lnTo>
                  <a:pt x="4" y="26"/>
                </a:lnTo>
                <a:lnTo>
                  <a:pt x="4" y="30"/>
                </a:lnTo>
                <a:lnTo>
                  <a:pt x="8" y="32"/>
                </a:lnTo>
                <a:lnTo>
                  <a:pt x="9" y="33"/>
                </a:lnTo>
                <a:lnTo>
                  <a:pt x="13" y="33"/>
                </a:lnTo>
                <a:lnTo>
                  <a:pt x="15" y="33"/>
                </a:lnTo>
                <a:lnTo>
                  <a:pt x="17" y="32"/>
                </a:lnTo>
                <a:lnTo>
                  <a:pt x="19" y="30"/>
                </a:lnTo>
                <a:lnTo>
                  <a:pt x="20" y="28"/>
                </a:lnTo>
                <a:lnTo>
                  <a:pt x="20" y="22"/>
                </a:lnTo>
                <a:lnTo>
                  <a:pt x="19" y="19"/>
                </a:lnTo>
                <a:lnTo>
                  <a:pt x="19" y="17"/>
                </a:lnTo>
                <a:lnTo>
                  <a:pt x="17" y="13"/>
                </a:lnTo>
                <a:lnTo>
                  <a:pt x="15" y="11"/>
                </a:lnTo>
                <a:lnTo>
                  <a:pt x="13" y="9"/>
                </a:lnTo>
                <a:lnTo>
                  <a:pt x="9" y="8"/>
                </a:lnTo>
                <a:lnTo>
                  <a:pt x="8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64" name="Freeform 420"/>
          <p:cNvSpPr>
            <a:spLocks/>
          </p:cNvSpPr>
          <p:nvPr/>
        </p:nvSpPr>
        <p:spPr bwMode="auto">
          <a:xfrm>
            <a:off x="7964488" y="3659188"/>
            <a:ext cx="15875" cy="26987"/>
          </a:xfrm>
          <a:custGeom>
            <a:avLst/>
            <a:gdLst>
              <a:gd name="T0" fmla="*/ 0 w 20"/>
              <a:gd name="T1" fmla="*/ 0 h 33"/>
              <a:gd name="T2" fmla="*/ 0 w 20"/>
              <a:gd name="T3" fmla="*/ 4 h 33"/>
              <a:gd name="T4" fmla="*/ 0 w 20"/>
              <a:gd name="T5" fmla="*/ 6 h 33"/>
              <a:gd name="T6" fmla="*/ 0 w 20"/>
              <a:gd name="T7" fmla="*/ 9 h 33"/>
              <a:gd name="T8" fmla="*/ 0 w 20"/>
              <a:gd name="T9" fmla="*/ 13 h 33"/>
              <a:gd name="T10" fmla="*/ 0 w 20"/>
              <a:gd name="T11" fmla="*/ 17 h 33"/>
              <a:gd name="T12" fmla="*/ 2 w 20"/>
              <a:gd name="T13" fmla="*/ 21 h 33"/>
              <a:gd name="T14" fmla="*/ 2 w 20"/>
              <a:gd name="T15" fmla="*/ 22 h 33"/>
              <a:gd name="T16" fmla="*/ 4 w 20"/>
              <a:gd name="T17" fmla="*/ 26 h 33"/>
              <a:gd name="T18" fmla="*/ 4 w 20"/>
              <a:gd name="T19" fmla="*/ 30 h 33"/>
              <a:gd name="T20" fmla="*/ 8 w 20"/>
              <a:gd name="T21" fmla="*/ 32 h 33"/>
              <a:gd name="T22" fmla="*/ 9 w 20"/>
              <a:gd name="T23" fmla="*/ 33 h 33"/>
              <a:gd name="T24" fmla="*/ 13 w 20"/>
              <a:gd name="T25" fmla="*/ 33 h 33"/>
              <a:gd name="T26" fmla="*/ 15 w 20"/>
              <a:gd name="T27" fmla="*/ 33 h 33"/>
              <a:gd name="T28" fmla="*/ 17 w 20"/>
              <a:gd name="T29" fmla="*/ 32 h 33"/>
              <a:gd name="T30" fmla="*/ 19 w 20"/>
              <a:gd name="T31" fmla="*/ 30 h 33"/>
              <a:gd name="T32" fmla="*/ 20 w 20"/>
              <a:gd name="T33" fmla="*/ 28 h 33"/>
              <a:gd name="T34" fmla="*/ 20 w 20"/>
              <a:gd name="T35" fmla="*/ 22 h 33"/>
              <a:gd name="T36" fmla="*/ 19 w 20"/>
              <a:gd name="T37" fmla="*/ 19 h 33"/>
              <a:gd name="T38" fmla="*/ 19 w 20"/>
              <a:gd name="T39" fmla="*/ 17 h 33"/>
              <a:gd name="T40" fmla="*/ 17 w 20"/>
              <a:gd name="T41" fmla="*/ 13 h 33"/>
              <a:gd name="T42" fmla="*/ 15 w 20"/>
              <a:gd name="T43" fmla="*/ 11 h 33"/>
              <a:gd name="T44" fmla="*/ 13 w 20"/>
              <a:gd name="T45" fmla="*/ 9 h 33"/>
              <a:gd name="T46" fmla="*/ 9 w 20"/>
              <a:gd name="T47" fmla="*/ 8 h 33"/>
              <a:gd name="T48" fmla="*/ 8 w 20"/>
              <a:gd name="T49" fmla="*/ 6 h 33"/>
              <a:gd name="T50" fmla="*/ 4 w 20"/>
              <a:gd name="T51" fmla="*/ 4 h 33"/>
              <a:gd name="T52" fmla="*/ 2 w 20"/>
              <a:gd name="T53" fmla="*/ 2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2" y="21"/>
                </a:lnTo>
                <a:lnTo>
                  <a:pt x="2" y="22"/>
                </a:lnTo>
                <a:lnTo>
                  <a:pt x="4" y="26"/>
                </a:lnTo>
                <a:lnTo>
                  <a:pt x="4" y="30"/>
                </a:lnTo>
                <a:lnTo>
                  <a:pt x="8" y="32"/>
                </a:lnTo>
                <a:lnTo>
                  <a:pt x="9" y="33"/>
                </a:lnTo>
                <a:lnTo>
                  <a:pt x="13" y="33"/>
                </a:lnTo>
                <a:lnTo>
                  <a:pt x="15" y="33"/>
                </a:lnTo>
                <a:lnTo>
                  <a:pt x="17" y="32"/>
                </a:lnTo>
                <a:lnTo>
                  <a:pt x="19" y="30"/>
                </a:lnTo>
                <a:lnTo>
                  <a:pt x="20" y="28"/>
                </a:lnTo>
                <a:lnTo>
                  <a:pt x="20" y="22"/>
                </a:lnTo>
                <a:lnTo>
                  <a:pt x="19" y="19"/>
                </a:lnTo>
                <a:lnTo>
                  <a:pt x="19" y="17"/>
                </a:lnTo>
                <a:lnTo>
                  <a:pt x="17" y="13"/>
                </a:lnTo>
                <a:lnTo>
                  <a:pt x="15" y="11"/>
                </a:lnTo>
                <a:lnTo>
                  <a:pt x="13" y="9"/>
                </a:lnTo>
                <a:lnTo>
                  <a:pt x="9" y="8"/>
                </a:lnTo>
                <a:lnTo>
                  <a:pt x="8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65" name="Freeform 421"/>
          <p:cNvSpPr>
            <a:spLocks/>
          </p:cNvSpPr>
          <p:nvPr/>
        </p:nvSpPr>
        <p:spPr bwMode="auto">
          <a:xfrm>
            <a:off x="7967663" y="3678238"/>
            <a:ext cx="14287" cy="26987"/>
          </a:xfrm>
          <a:custGeom>
            <a:avLst/>
            <a:gdLst>
              <a:gd name="T0" fmla="*/ 0 w 20"/>
              <a:gd name="T1" fmla="*/ 0 h 33"/>
              <a:gd name="T2" fmla="*/ 0 w 20"/>
              <a:gd name="T3" fmla="*/ 4 h 33"/>
              <a:gd name="T4" fmla="*/ 0 w 20"/>
              <a:gd name="T5" fmla="*/ 6 h 33"/>
              <a:gd name="T6" fmla="*/ 0 w 20"/>
              <a:gd name="T7" fmla="*/ 9 h 33"/>
              <a:gd name="T8" fmla="*/ 0 w 20"/>
              <a:gd name="T9" fmla="*/ 13 h 33"/>
              <a:gd name="T10" fmla="*/ 0 w 20"/>
              <a:gd name="T11" fmla="*/ 17 h 33"/>
              <a:gd name="T12" fmla="*/ 2 w 20"/>
              <a:gd name="T13" fmla="*/ 20 h 33"/>
              <a:gd name="T14" fmla="*/ 2 w 20"/>
              <a:gd name="T15" fmla="*/ 22 h 33"/>
              <a:gd name="T16" fmla="*/ 4 w 20"/>
              <a:gd name="T17" fmla="*/ 26 h 33"/>
              <a:gd name="T18" fmla="*/ 4 w 20"/>
              <a:gd name="T19" fmla="*/ 30 h 33"/>
              <a:gd name="T20" fmla="*/ 7 w 20"/>
              <a:gd name="T21" fmla="*/ 31 h 33"/>
              <a:gd name="T22" fmla="*/ 9 w 20"/>
              <a:gd name="T23" fmla="*/ 33 h 33"/>
              <a:gd name="T24" fmla="*/ 13 w 20"/>
              <a:gd name="T25" fmla="*/ 33 h 33"/>
              <a:gd name="T26" fmla="*/ 15 w 20"/>
              <a:gd name="T27" fmla="*/ 33 h 33"/>
              <a:gd name="T28" fmla="*/ 17 w 20"/>
              <a:gd name="T29" fmla="*/ 31 h 33"/>
              <a:gd name="T30" fmla="*/ 18 w 20"/>
              <a:gd name="T31" fmla="*/ 30 h 33"/>
              <a:gd name="T32" fmla="*/ 20 w 20"/>
              <a:gd name="T33" fmla="*/ 28 h 33"/>
              <a:gd name="T34" fmla="*/ 20 w 20"/>
              <a:gd name="T35" fmla="*/ 22 h 33"/>
              <a:gd name="T36" fmla="*/ 18 w 20"/>
              <a:gd name="T37" fmla="*/ 19 h 33"/>
              <a:gd name="T38" fmla="*/ 18 w 20"/>
              <a:gd name="T39" fmla="*/ 17 h 33"/>
              <a:gd name="T40" fmla="*/ 17 w 20"/>
              <a:gd name="T41" fmla="*/ 13 h 33"/>
              <a:gd name="T42" fmla="*/ 15 w 20"/>
              <a:gd name="T43" fmla="*/ 11 h 33"/>
              <a:gd name="T44" fmla="*/ 13 w 20"/>
              <a:gd name="T45" fmla="*/ 9 h 33"/>
              <a:gd name="T46" fmla="*/ 9 w 20"/>
              <a:gd name="T47" fmla="*/ 8 h 33"/>
              <a:gd name="T48" fmla="*/ 7 w 20"/>
              <a:gd name="T49" fmla="*/ 6 h 33"/>
              <a:gd name="T50" fmla="*/ 4 w 20"/>
              <a:gd name="T51" fmla="*/ 4 h 33"/>
              <a:gd name="T52" fmla="*/ 2 w 20"/>
              <a:gd name="T53" fmla="*/ 2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30"/>
                </a:lnTo>
                <a:lnTo>
                  <a:pt x="7" y="31"/>
                </a:lnTo>
                <a:lnTo>
                  <a:pt x="9" y="33"/>
                </a:lnTo>
                <a:lnTo>
                  <a:pt x="13" y="33"/>
                </a:lnTo>
                <a:lnTo>
                  <a:pt x="15" y="33"/>
                </a:lnTo>
                <a:lnTo>
                  <a:pt x="17" y="31"/>
                </a:lnTo>
                <a:lnTo>
                  <a:pt x="18" y="30"/>
                </a:lnTo>
                <a:lnTo>
                  <a:pt x="20" y="28"/>
                </a:lnTo>
                <a:lnTo>
                  <a:pt x="20" y="22"/>
                </a:lnTo>
                <a:lnTo>
                  <a:pt x="18" y="19"/>
                </a:lnTo>
                <a:lnTo>
                  <a:pt x="18" y="17"/>
                </a:lnTo>
                <a:lnTo>
                  <a:pt x="17" y="13"/>
                </a:lnTo>
                <a:lnTo>
                  <a:pt x="15" y="11"/>
                </a:lnTo>
                <a:lnTo>
                  <a:pt x="13" y="9"/>
                </a:lnTo>
                <a:lnTo>
                  <a:pt x="9" y="8"/>
                </a:lnTo>
                <a:lnTo>
                  <a:pt x="7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66" name="Freeform 422"/>
          <p:cNvSpPr>
            <a:spLocks/>
          </p:cNvSpPr>
          <p:nvPr/>
        </p:nvSpPr>
        <p:spPr bwMode="auto">
          <a:xfrm>
            <a:off x="7967663" y="3678238"/>
            <a:ext cx="14287" cy="26987"/>
          </a:xfrm>
          <a:custGeom>
            <a:avLst/>
            <a:gdLst>
              <a:gd name="T0" fmla="*/ 0 w 20"/>
              <a:gd name="T1" fmla="*/ 0 h 33"/>
              <a:gd name="T2" fmla="*/ 0 w 20"/>
              <a:gd name="T3" fmla="*/ 4 h 33"/>
              <a:gd name="T4" fmla="*/ 0 w 20"/>
              <a:gd name="T5" fmla="*/ 6 h 33"/>
              <a:gd name="T6" fmla="*/ 0 w 20"/>
              <a:gd name="T7" fmla="*/ 9 h 33"/>
              <a:gd name="T8" fmla="*/ 0 w 20"/>
              <a:gd name="T9" fmla="*/ 13 h 33"/>
              <a:gd name="T10" fmla="*/ 0 w 20"/>
              <a:gd name="T11" fmla="*/ 17 h 33"/>
              <a:gd name="T12" fmla="*/ 2 w 20"/>
              <a:gd name="T13" fmla="*/ 20 h 33"/>
              <a:gd name="T14" fmla="*/ 2 w 20"/>
              <a:gd name="T15" fmla="*/ 22 h 33"/>
              <a:gd name="T16" fmla="*/ 4 w 20"/>
              <a:gd name="T17" fmla="*/ 26 h 33"/>
              <a:gd name="T18" fmla="*/ 4 w 20"/>
              <a:gd name="T19" fmla="*/ 30 h 33"/>
              <a:gd name="T20" fmla="*/ 7 w 20"/>
              <a:gd name="T21" fmla="*/ 31 h 33"/>
              <a:gd name="T22" fmla="*/ 9 w 20"/>
              <a:gd name="T23" fmla="*/ 33 h 33"/>
              <a:gd name="T24" fmla="*/ 13 w 20"/>
              <a:gd name="T25" fmla="*/ 33 h 33"/>
              <a:gd name="T26" fmla="*/ 15 w 20"/>
              <a:gd name="T27" fmla="*/ 33 h 33"/>
              <a:gd name="T28" fmla="*/ 17 w 20"/>
              <a:gd name="T29" fmla="*/ 31 h 33"/>
              <a:gd name="T30" fmla="*/ 18 w 20"/>
              <a:gd name="T31" fmla="*/ 30 h 33"/>
              <a:gd name="T32" fmla="*/ 20 w 20"/>
              <a:gd name="T33" fmla="*/ 28 h 33"/>
              <a:gd name="T34" fmla="*/ 20 w 20"/>
              <a:gd name="T35" fmla="*/ 22 h 33"/>
              <a:gd name="T36" fmla="*/ 18 w 20"/>
              <a:gd name="T37" fmla="*/ 19 h 33"/>
              <a:gd name="T38" fmla="*/ 18 w 20"/>
              <a:gd name="T39" fmla="*/ 17 h 33"/>
              <a:gd name="T40" fmla="*/ 17 w 20"/>
              <a:gd name="T41" fmla="*/ 13 h 33"/>
              <a:gd name="T42" fmla="*/ 15 w 20"/>
              <a:gd name="T43" fmla="*/ 11 h 33"/>
              <a:gd name="T44" fmla="*/ 13 w 20"/>
              <a:gd name="T45" fmla="*/ 9 h 33"/>
              <a:gd name="T46" fmla="*/ 9 w 20"/>
              <a:gd name="T47" fmla="*/ 8 h 33"/>
              <a:gd name="T48" fmla="*/ 7 w 20"/>
              <a:gd name="T49" fmla="*/ 6 h 33"/>
              <a:gd name="T50" fmla="*/ 4 w 20"/>
              <a:gd name="T51" fmla="*/ 4 h 33"/>
              <a:gd name="T52" fmla="*/ 2 w 20"/>
              <a:gd name="T53" fmla="*/ 2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30"/>
                </a:lnTo>
                <a:lnTo>
                  <a:pt x="7" y="31"/>
                </a:lnTo>
                <a:lnTo>
                  <a:pt x="9" y="33"/>
                </a:lnTo>
                <a:lnTo>
                  <a:pt x="13" y="33"/>
                </a:lnTo>
                <a:lnTo>
                  <a:pt x="15" y="33"/>
                </a:lnTo>
                <a:lnTo>
                  <a:pt x="17" y="31"/>
                </a:lnTo>
                <a:lnTo>
                  <a:pt x="18" y="30"/>
                </a:lnTo>
                <a:lnTo>
                  <a:pt x="20" y="28"/>
                </a:lnTo>
                <a:lnTo>
                  <a:pt x="20" y="22"/>
                </a:lnTo>
                <a:lnTo>
                  <a:pt x="18" y="19"/>
                </a:lnTo>
                <a:lnTo>
                  <a:pt x="18" y="17"/>
                </a:lnTo>
                <a:lnTo>
                  <a:pt x="17" y="13"/>
                </a:lnTo>
                <a:lnTo>
                  <a:pt x="15" y="11"/>
                </a:lnTo>
                <a:lnTo>
                  <a:pt x="13" y="9"/>
                </a:lnTo>
                <a:lnTo>
                  <a:pt x="9" y="8"/>
                </a:lnTo>
                <a:lnTo>
                  <a:pt x="7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67" name="Freeform 423"/>
          <p:cNvSpPr>
            <a:spLocks/>
          </p:cNvSpPr>
          <p:nvPr/>
        </p:nvSpPr>
        <p:spPr bwMode="auto">
          <a:xfrm>
            <a:off x="7967663" y="3698875"/>
            <a:ext cx="15875" cy="26988"/>
          </a:xfrm>
          <a:custGeom>
            <a:avLst/>
            <a:gdLst>
              <a:gd name="T0" fmla="*/ 0 w 20"/>
              <a:gd name="T1" fmla="*/ 0 h 33"/>
              <a:gd name="T2" fmla="*/ 0 w 20"/>
              <a:gd name="T3" fmla="*/ 4 h 33"/>
              <a:gd name="T4" fmla="*/ 0 w 20"/>
              <a:gd name="T5" fmla="*/ 5 h 33"/>
              <a:gd name="T6" fmla="*/ 0 w 20"/>
              <a:gd name="T7" fmla="*/ 9 h 33"/>
              <a:gd name="T8" fmla="*/ 0 w 20"/>
              <a:gd name="T9" fmla="*/ 13 h 33"/>
              <a:gd name="T10" fmla="*/ 0 w 20"/>
              <a:gd name="T11" fmla="*/ 16 h 33"/>
              <a:gd name="T12" fmla="*/ 2 w 20"/>
              <a:gd name="T13" fmla="*/ 20 h 33"/>
              <a:gd name="T14" fmla="*/ 2 w 20"/>
              <a:gd name="T15" fmla="*/ 22 h 33"/>
              <a:gd name="T16" fmla="*/ 4 w 20"/>
              <a:gd name="T17" fmla="*/ 26 h 33"/>
              <a:gd name="T18" fmla="*/ 4 w 20"/>
              <a:gd name="T19" fmla="*/ 29 h 33"/>
              <a:gd name="T20" fmla="*/ 7 w 20"/>
              <a:gd name="T21" fmla="*/ 31 h 33"/>
              <a:gd name="T22" fmla="*/ 9 w 20"/>
              <a:gd name="T23" fmla="*/ 33 h 33"/>
              <a:gd name="T24" fmla="*/ 13 w 20"/>
              <a:gd name="T25" fmla="*/ 33 h 33"/>
              <a:gd name="T26" fmla="*/ 15 w 20"/>
              <a:gd name="T27" fmla="*/ 33 h 33"/>
              <a:gd name="T28" fmla="*/ 16 w 20"/>
              <a:gd name="T29" fmla="*/ 31 h 33"/>
              <a:gd name="T30" fmla="*/ 18 w 20"/>
              <a:gd name="T31" fmla="*/ 29 h 33"/>
              <a:gd name="T32" fmla="*/ 20 w 20"/>
              <a:gd name="T33" fmla="*/ 28 h 33"/>
              <a:gd name="T34" fmla="*/ 20 w 20"/>
              <a:gd name="T35" fmla="*/ 22 h 33"/>
              <a:gd name="T36" fmla="*/ 18 w 20"/>
              <a:gd name="T37" fmla="*/ 18 h 33"/>
              <a:gd name="T38" fmla="*/ 18 w 20"/>
              <a:gd name="T39" fmla="*/ 16 h 33"/>
              <a:gd name="T40" fmla="*/ 16 w 20"/>
              <a:gd name="T41" fmla="*/ 13 h 33"/>
              <a:gd name="T42" fmla="*/ 15 w 20"/>
              <a:gd name="T43" fmla="*/ 11 h 33"/>
              <a:gd name="T44" fmla="*/ 13 w 20"/>
              <a:gd name="T45" fmla="*/ 9 h 33"/>
              <a:gd name="T46" fmla="*/ 9 w 20"/>
              <a:gd name="T47" fmla="*/ 7 h 33"/>
              <a:gd name="T48" fmla="*/ 7 w 20"/>
              <a:gd name="T49" fmla="*/ 5 h 33"/>
              <a:gd name="T50" fmla="*/ 4 w 20"/>
              <a:gd name="T51" fmla="*/ 4 h 33"/>
              <a:gd name="T52" fmla="*/ 2 w 20"/>
              <a:gd name="T53" fmla="*/ 2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4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29"/>
                </a:lnTo>
                <a:lnTo>
                  <a:pt x="7" y="31"/>
                </a:lnTo>
                <a:lnTo>
                  <a:pt x="9" y="33"/>
                </a:lnTo>
                <a:lnTo>
                  <a:pt x="13" y="33"/>
                </a:lnTo>
                <a:lnTo>
                  <a:pt x="15" y="33"/>
                </a:lnTo>
                <a:lnTo>
                  <a:pt x="16" y="31"/>
                </a:lnTo>
                <a:lnTo>
                  <a:pt x="18" y="29"/>
                </a:lnTo>
                <a:lnTo>
                  <a:pt x="20" y="28"/>
                </a:lnTo>
                <a:lnTo>
                  <a:pt x="20" y="22"/>
                </a:lnTo>
                <a:lnTo>
                  <a:pt x="18" y="18"/>
                </a:lnTo>
                <a:lnTo>
                  <a:pt x="18" y="16"/>
                </a:lnTo>
                <a:lnTo>
                  <a:pt x="16" y="13"/>
                </a:lnTo>
                <a:lnTo>
                  <a:pt x="15" y="11"/>
                </a:lnTo>
                <a:lnTo>
                  <a:pt x="13" y="9"/>
                </a:lnTo>
                <a:lnTo>
                  <a:pt x="9" y="7"/>
                </a:lnTo>
                <a:lnTo>
                  <a:pt x="7" y="5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68" name="Freeform 424"/>
          <p:cNvSpPr>
            <a:spLocks/>
          </p:cNvSpPr>
          <p:nvPr/>
        </p:nvSpPr>
        <p:spPr bwMode="auto">
          <a:xfrm>
            <a:off x="7967663" y="3698875"/>
            <a:ext cx="15875" cy="26988"/>
          </a:xfrm>
          <a:custGeom>
            <a:avLst/>
            <a:gdLst>
              <a:gd name="T0" fmla="*/ 0 w 20"/>
              <a:gd name="T1" fmla="*/ 0 h 33"/>
              <a:gd name="T2" fmla="*/ 0 w 20"/>
              <a:gd name="T3" fmla="*/ 4 h 33"/>
              <a:gd name="T4" fmla="*/ 0 w 20"/>
              <a:gd name="T5" fmla="*/ 5 h 33"/>
              <a:gd name="T6" fmla="*/ 0 w 20"/>
              <a:gd name="T7" fmla="*/ 9 h 33"/>
              <a:gd name="T8" fmla="*/ 0 w 20"/>
              <a:gd name="T9" fmla="*/ 13 h 33"/>
              <a:gd name="T10" fmla="*/ 0 w 20"/>
              <a:gd name="T11" fmla="*/ 16 h 33"/>
              <a:gd name="T12" fmla="*/ 2 w 20"/>
              <a:gd name="T13" fmla="*/ 20 h 33"/>
              <a:gd name="T14" fmla="*/ 2 w 20"/>
              <a:gd name="T15" fmla="*/ 22 h 33"/>
              <a:gd name="T16" fmla="*/ 4 w 20"/>
              <a:gd name="T17" fmla="*/ 26 h 33"/>
              <a:gd name="T18" fmla="*/ 4 w 20"/>
              <a:gd name="T19" fmla="*/ 29 h 33"/>
              <a:gd name="T20" fmla="*/ 7 w 20"/>
              <a:gd name="T21" fmla="*/ 31 h 33"/>
              <a:gd name="T22" fmla="*/ 9 w 20"/>
              <a:gd name="T23" fmla="*/ 33 h 33"/>
              <a:gd name="T24" fmla="*/ 13 w 20"/>
              <a:gd name="T25" fmla="*/ 33 h 33"/>
              <a:gd name="T26" fmla="*/ 15 w 20"/>
              <a:gd name="T27" fmla="*/ 33 h 33"/>
              <a:gd name="T28" fmla="*/ 16 w 20"/>
              <a:gd name="T29" fmla="*/ 31 h 33"/>
              <a:gd name="T30" fmla="*/ 18 w 20"/>
              <a:gd name="T31" fmla="*/ 29 h 33"/>
              <a:gd name="T32" fmla="*/ 20 w 20"/>
              <a:gd name="T33" fmla="*/ 28 h 33"/>
              <a:gd name="T34" fmla="*/ 20 w 20"/>
              <a:gd name="T35" fmla="*/ 22 h 33"/>
              <a:gd name="T36" fmla="*/ 18 w 20"/>
              <a:gd name="T37" fmla="*/ 18 h 33"/>
              <a:gd name="T38" fmla="*/ 18 w 20"/>
              <a:gd name="T39" fmla="*/ 16 h 33"/>
              <a:gd name="T40" fmla="*/ 16 w 20"/>
              <a:gd name="T41" fmla="*/ 13 h 33"/>
              <a:gd name="T42" fmla="*/ 15 w 20"/>
              <a:gd name="T43" fmla="*/ 11 h 33"/>
              <a:gd name="T44" fmla="*/ 13 w 20"/>
              <a:gd name="T45" fmla="*/ 9 h 33"/>
              <a:gd name="T46" fmla="*/ 9 w 20"/>
              <a:gd name="T47" fmla="*/ 7 h 33"/>
              <a:gd name="T48" fmla="*/ 7 w 20"/>
              <a:gd name="T49" fmla="*/ 5 h 33"/>
              <a:gd name="T50" fmla="*/ 4 w 20"/>
              <a:gd name="T51" fmla="*/ 4 h 33"/>
              <a:gd name="T52" fmla="*/ 2 w 20"/>
              <a:gd name="T53" fmla="*/ 2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4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29"/>
                </a:lnTo>
                <a:lnTo>
                  <a:pt x="7" y="31"/>
                </a:lnTo>
                <a:lnTo>
                  <a:pt x="9" y="33"/>
                </a:lnTo>
                <a:lnTo>
                  <a:pt x="13" y="33"/>
                </a:lnTo>
                <a:lnTo>
                  <a:pt x="15" y="33"/>
                </a:lnTo>
                <a:lnTo>
                  <a:pt x="16" y="31"/>
                </a:lnTo>
                <a:lnTo>
                  <a:pt x="18" y="29"/>
                </a:lnTo>
                <a:lnTo>
                  <a:pt x="20" y="28"/>
                </a:lnTo>
                <a:lnTo>
                  <a:pt x="20" y="22"/>
                </a:lnTo>
                <a:lnTo>
                  <a:pt x="18" y="18"/>
                </a:lnTo>
                <a:lnTo>
                  <a:pt x="18" y="16"/>
                </a:lnTo>
                <a:lnTo>
                  <a:pt x="16" y="13"/>
                </a:lnTo>
                <a:lnTo>
                  <a:pt x="15" y="11"/>
                </a:lnTo>
                <a:lnTo>
                  <a:pt x="13" y="9"/>
                </a:lnTo>
                <a:lnTo>
                  <a:pt x="9" y="7"/>
                </a:lnTo>
                <a:lnTo>
                  <a:pt x="7" y="5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69" name="Freeform 425"/>
          <p:cNvSpPr>
            <a:spLocks/>
          </p:cNvSpPr>
          <p:nvPr/>
        </p:nvSpPr>
        <p:spPr bwMode="auto">
          <a:xfrm>
            <a:off x="7967663" y="3714750"/>
            <a:ext cx="14287" cy="26988"/>
          </a:xfrm>
          <a:custGeom>
            <a:avLst/>
            <a:gdLst>
              <a:gd name="T0" fmla="*/ 0 w 20"/>
              <a:gd name="T1" fmla="*/ 0 h 33"/>
              <a:gd name="T2" fmla="*/ 0 w 20"/>
              <a:gd name="T3" fmla="*/ 4 h 33"/>
              <a:gd name="T4" fmla="*/ 0 w 20"/>
              <a:gd name="T5" fmla="*/ 6 h 33"/>
              <a:gd name="T6" fmla="*/ 0 w 20"/>
              <a:gd name="T7" fmla="*/ 9 h 33"/>
              <a:gd name="T8" fmla="*/ 0 w 20"/>
              <a:gd name="T9" fmla="*/ 13 h 33"/>
              <a:gd name="T10" fmla="*/ 0 w 20"/>
              <a:gd name="T11" fmla="*/ 17 h 33"/>
              <a:gd name="T12" fmla="*/ 2 w 20"/>
              <a:gd name="T13" fmla="*/ 20 h 33"/>
              <a:gd name="T14" fmla="*/ 2 w 20"/>
              <a:gd name="T15" fmla="*/ 22 h 33"/>
              <a:gd name="T16" fmla="*/ 4 w 20"/>
              <a:gd name="T17" fmla="*/ 26 h 33"/>
              <a:gd name="T18" fmla="*/ 4 w 20"/>
              <a:gd name="T19" fmla="*/ 30 h 33"/>
              <a:gd name="T20" fmla="*/ 7 w 20"/>
              <a:gd name="T21" fmla="*/ 31 h 33"/>
              <a:gd name="T22" fmla="*/ 9 w 20"/>
              <a:gd name="T23" fmla="*/ 33 h 33"/>
              <a:gd name="T24" fmla="*/ 13 w 20"/>
              <a:gd name="T25" fmla="*/ 33 h 33"/>
              <a:gd name="T26" fmla="*/ 15 w 20"/>
              <a:gd name="T27" fmla="*/ 33 h 33"/>
              <a:gd name="T28" fmla="*/ 17 w 20"/>
              <a:gd name="T29" fmla="*/ 31 h 33"/>
              <a:gd name="T30" fmla="*/ 18 w 20"/>
              <a:gd name="T31" fmla="*/ 30 h 33"/>
              <a:gd name="T32" fmla="*/ 20 w 20"/>
              <a:gd name="T33" fmla="*/ 28 h 33"/>
              <a:gd name="T34" fmla="*/ 20 w 20"/>
              <a:gd name="T35" fmla="*/ 22 h 33"/>
              <a:gd name="T36" fmla="*/ 18 w 20"/>
              <a:gd name="T37" fmla="*/ 19 h 33"/>
              <a:gd name="T38" fmla="*/ 18 w 20"/>
              <a:gd name="T39" fmla="*/ 17 h 33"/>
              <a:gd name="T40" fmla="*/ 17 w 20"/>
              <a:gd name="T41" fmla="*/ 13 h 33"/>
              <a:gd name="T42" fmla="*/ 15 w 20"/>
              <a:gd name="T43" fmla="*/ 11 h 33"/>
              <a:gd name="T44" fmla="*/ 13 w 20"/>
              <a:gd name="T45" fmla="*/ 9 h 33"/>
              <a:gd name="T46" fmla="*/ 9 w 20"/>
              <a:gd name="T47" fmla="*/ 8 h 33"/>
              <a:gd name="T48" fmla="*/ 7 w 20"/>
              <a:gd name="T49" fmla="*/ 6 h 33"/>
              <a:gd name="T50" fmla="*/ 4 w 20"/>
              <a:gd name="T51" fmla="*/ 4 h 33"/>
              <a:gd name="T52" fmla="*/ 2 w 20"/>
              <a:gd name="T53" fmla="*/ 2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30"/>
                </a:lnTo>
                <a:lnTo>
                  <a:pt x="7" y="31"/>
                </a:lnTo>
                <a:lnTo>
                  <a:pt x="9" y="33"/>
                </a:lnTo>
                <a:lnTo>
                  <a:pt x="13" y="33"/>
                </a:lnTo>
                <a:lnTo>
                  <a:pt x="15" y="33"/>
                </a:lnTo>
                <a:lnTo>
                  <a:pt x="17" y="31"/>
                </a:lnTo>
                <a:lnTo>
                  <a:pt x="18" y="30"/>
                </a:lnTo>
                <a:lnTo>
                  <a:pt x="20" y="28"/>
                </a:lnTo>
                <a:lnTo>
                  <a:pt x="20" y="22"/>
                </a:lnTo>
                <a:lnTo>
                  <a:pt x="18" y="19"/>
                </a:lnTo>
                <a:lnTo>
                  <a:pt x="18" y="17"/>
                </a:lnTo>
                <a:lnTo>
                  <a:pt x="17" y="13"/>
                </a:lnTo>
                <a:lnTo>
                  <a:pt x="15" y="11"/>
                </a:lnTo>
                <a:lnTo>
                  <a:pt x="13" y="9"/>
                </a:lnTo>
                <a:lnTo>
                  <a:pt x="9" y="8"/>
                </a:lnTo>
                <a:lnTo>
                  <a:pt x="7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70" name="Freeform 426"/>
          <p:cNvSpPr>
            <a:spLocks/>
          </p:cNvSpPr>
          <p:nvPr/>
        </p:nvSpPr>
        <p:spPr bwMode="auto">
          <a:xfrm>
            <a:off x="7967663" y="3714750"/>
            <a:ext cx="14287" cy="26988"/>
          </a:xfrm>
          <a:custGeom>
            <a:avLst/>
            <a:gdLst>
              <a:gd name="T0" fmla="*/ 0 w 20"/>
              <a:gd name="T1" fmla="*/ 0 h 33"/>
              <a:gd name="T2" fmla="*/ 0 w 20"/>
              <a:gd name="T3" fmla="*/ 4 h 33"/>
              <a:gd name="T4" fmla="*/ 0 w 20"/>
              <a:gd name="T5" fmla="*/ 6 h 33"/>
              <a:gd name="T6" fmla="*/ 0 w 20"/>
              <a:gd name="T7" fmla="*/ 9 h 33"/>
              <a:gd name="T8" fmla="*/ 0 w 20"/>
              <a:gd name="T9" fmla="*/ 13 h 33"/>
              <a:gd name="T10" fmla="*/ 0 w 20"/>
              <a:gd name="T11" fmla="*/ 17 h 33"/>
              <a:gd name="T12" fmla="*/ 2 w 20"/>
              <a:gd name="T13" fmla="*/ 20 h 33"/>
              <a:gd name="T14" fmla="*/ 2 w 20"/>
              <a:gd name="T15" fmla="*/ 22 h 33"/>
              <a:gd name="T16" fmla="*/ 4 w 20"/>
              <a:gd name="T17" fmla="*/ 26 h 33"/>
              <a:gd name="T18" fmla="*/ 4 w 20"/>
              <a:gd name="T19" fmla="*/ 30 h 33"/>
              <a:gd name="T20" fmla="*/ 7 w 20"/>
              <a:gd name="T21" fmla="*/ 31 h 33"/>
              <a:gd name="T22" fmla="*/ 9 w 20"/>
              <a:gd name="T23" fmla="*/ 33 h 33"/>
              <a:gd name="T24" fmla="*/ 13 w 20"/>
              <a:gd name="T25" fmla="*/ 33 h 33"/>
              <a:gd name="T26" fmla="*/ 15 w 20"/>
              <a:gd name="T27" fmla="*/ 33 h 33"/>
              <a:gd name="T28" fmla="*/ 17 w 20"/>
              <a:gd name="T29" fmla="*/ 31 h 33"/>
              <a:gd name="T30" fmla="*/ 18 w 20"/>
              <a:gd name="T31" fmla="*/ 30 h 33"/>
              <a:gd name="T32" fmla="*/ 20 w 20"/>
              <a:gd name="T33" fmla="*/ 28 h 33"/>
              <a:gd name="T34" fmla="*/ 20 w 20"/>
              <a:gd name="T35" fmla="*/ 22 h 33"/>
              <a:gd name="T36" fmla="*/ 18 w 20"/>
              <a:gd name="T37" fmla="*/ 19 h 33"/>
              <a:gd name="T38" fmla="*/ 18 w 20"/>
              <a:gd name="T39" fmla="*/ 17 h 33"/>
              <a:gd name="T40" fmla="*/ 17 w 20"/>
              <a:gd name="T41" fmla="*/ 13 h 33"/>
              <a:gd name="T42" fmla="*/ 15 w 20"/>
              <a:gd name="T43" fmla="*/ 11 h 33"/>
              <a:gd name="T44" fmla="*/ 13 w 20"/>
              <a:gd name="T45" fmla="*/ 9 h 33"/>
              <a:gd name="T46" fmla="*/ 9 w 20"/>
              <a:gd name="T47" fmla="*/ 8 h 33"/>
              <a:gd name="T48" fmla="*/ 7 w 20"/>
              <a:gd name="T49" fmla="*/ 6 h 33"/>
              <a:gd name="T50" fmla="*/ 4 w 20"/>
              <a:gd name="T51" fmla="*/ 4 h 33"/>
              <a:gd name="T52" fmla="*/ 2 w 20"/>
              <a:gd name="T53" fmla="*/ 2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30"/>
                </a:lnTo>
                <a:lnTo>
                  <a:pt x="7" y="31"/>
                </a:lnTo>
                <a:lnTo>
                  <a:pt x="9" y="33"/>
                </a:lnTo>
                <a:lnTo>
                  <a:pt x="13" y="33"/>
                </a:lnTo>
                <a:lnTo>
                  <a:pt x="15" y="33"/>
                </a:lnTo>
                <a:lnTo>
                  <a:pt x="17" y="31"/>
                </a:lnTo>
                <a:lnTo>
                  <a:pt x="18" y="30"/>
                </a:lnTo>
                <a:lnTo>
                  <a:pt x="20" y="28"/>
                </a:lnTo>
                <a:lnTo>
                  <a:pt x="20" y="22"/>
                </a:lnTo>
                <a:lnTo>
                  <a:pt x="18" y="19"/>
                </a:lnTo>
                <a:lnTo>
                  <a:pt x="18" y="17"/>
                </a:lnTo>
                <a:lnTo>
                  <a:pt x="17" y="13"/>
                </a:lnTo>
                <a:lnTo>
                  <a:pt x="15" y="11"/>
                </a:lnTo>
                <a:lnTo>
                  <a:pt x="13" y="9"/>
                </a:lnTo>
                <a:lnTo>
                  <a:pt x="9" y="8"/>
                </a:lnTo>
                <a:lnTo>
                  <a:pt x="7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71" name="Freeform 427"/>
          <p:cNvSpPr>
            <a:spLocks/>
          </p:cNvSpPr>
          <p:nvPr/>
        </p:nvSpPr>
        <p:spPr bwMode="auto">
          <a:xfrm>
            <a:off x="7967663" y="3735388"/>
            <a:ext cx="14287" cy="25400"/>
          </a:xfrm>
          <a:custGeom>
            <a:avLst/>
            <a:gdLst>
              <a:gd name="T0" fmla="*/ 0 w 20"/>
              <a:gd name="T1" fmla="*/ 0 h 33"/>
              <a:gd name="T2" fmla="*/ 0 w 20"/>
              <a:gd name="T3" fmla="*/ 4 h 33"/>
              <a:gd name="T4" fmla="*/ 0 w 20"/>
              <a:gd name="T5" fmla="*/ 5 h 33"/>
              <a:gd name="T6" fmla="*/ 0 w 20"/>
              <a:gd name="T7" fmla="*/ 9 h 33"/>
              <a:gd name="T8" fmla="*/ 0 w 20"/>
              <a:gd name="T9" fmla="*/ 13 h 33"/>
              <a:gd name="T10" fmla="*/ 0 w 20"/>
              <a:gd name="T11" fmla="*/ 16 h 33"/>
              <a:gd name="T12" fmla="*/ 2 w 20"/>
              <a:gd name="T13" fmla="*/ 20 h 33"/>
              <a:gd name="T14" fmla="*/ 2 w 20"/>
              <a:gd name="T15" fmla="*/ 22 h 33"/>
              <a:gd name="T16" fmla="*/ 4 w 20"/>
              <a:gd name="T17" fmla="*/ 26 h 33"/>
              <a:gd name="T18" fmla="*/ 4 w 20"/>
              <a:gd name="T19" fmla="*/ 29 h 33"/>
              <a:gd name="T20" fmla="*/ 7 w 20"/>
              <a:gd name="T21" fmla="*/ 31 h 33"/>
              <a:gd name="T22" fmla="*/ 9 w 20"/>
              <a:gd name="T23" fmla="*/ 33 h 33"/>
              <a:gd name="T24" fmla="*/ 13 w 20"/>
              <a:gd name="T25" fmla="*/ 33 h 33"/>
              <a:gd name="T26" fmla="*/ 15 w 20"/>
              <a:gd name="T27" fmla="*/ 33 h 33"/>
              <a:gd name="T28" fmla="*/ 17 w 20"/>
              <a:gd name="T29" fmla="*/ 31 h 33"/>
              <a:gd name="T30" fmla="*/ 18 w 20"/>
              <a:gd name="T31" fmla="*/ 29 h 33"/>
              <a:gd name="T32" fmla="*/ 20 w 20"/>
              <a:gd name="T33" fmla="*/ 27 h 33"/>
              <a:gd name="T34" fmla="*/ 20 w 20"/>
              <a:gd name="T35" fmla="*/ 22 h 33"/>
              <a:gd name="T36" fmla="*/ 18 w 20"/>
              <a:gd name="T37" fmla="*/ 18 h 33"/>
              <a:gd name="T38" fmla="*/ 18 w 20"/>
              <a:gd name="T39" fmla="*/ 16 h 33"/>
              <a:gd name="T40" fmla="*/ 17 w 20"/>
              <a:gd name="T41" fmla="*/ 13 h 33"/>
              <a:gd name="T42" fmla="*/ 15 w 20"/>
              <a:gd name="T43" fmla="*/ 11 h 33"/>
              <a:gd name="T44" fmla="*/ 13 w 20"/>
              <a:gd name="T45" fmla="*/ 9 h 33"/>
              <a:gd name="T46" fmla="*/ 9 w 20"/>
              <a:gd name="T47" fmla="*/ 7 h 33"/>
              <a:gd name="T48" fmla="*/ 7 w 20"/>
              <a:gd name="T49" fmla="*/ 5 h 33"/>
              <a:gd name="T50" fmla="*/ 4 w 20"/>
              <a:gd name="T51" fmla="*/ 4 h 33"/>
              <a:gd name="T52" fmla="*/ 2 w 20"/>
              <a:gd name="T53" fmla="*/ 2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4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29"/>
                </a:lnTo>
                <a:lnTo>
                  <a:pt x="7" y="31"/>
                </a:lnTo>
                <a:lnTo>
                  <a:pt x="9" y="33"/>
                </a:lnTo>
                <a:lnTo>
                  <a:pt x="13" y="33"/>
                </a:lnTo>
                <a:lnTo>
                  <a:pt x="15" y="33"/>
                </a:lnTo>
                <a:lnTo>
                  <a:pt x="17" y="31"/>
                </a:lnTo>
                <a:lnTo>
                  <a:pt x="18" y="29"/>
                </a:lnTo>
                <a:lnTo>
                  <a:pt x="20" y="27"/>
                </a:lnTo>
                <a:lnTo>
                  <a:pt x="20" y="22"/>
                </a:lnTo>
                <a:lnTo>
                  <a:pt x="18" y="18"/>
                </a:lnTo>
                <a:lnTo>
                  <a:pt x="18" y="16"/>
                </a:lnTo>
                <a:lnTo>
                  <a:pt x="17" y="13"/>
                </a:lnTo>
                <a:lnTo>
                  <a:pt x="15" y="11"/>
                </a:lnTo>
                <a:lnTo>
                  <a:pt x="13" y="9"/>
                </a:lnTo>
                <a:lnTo>
                  <a:pt x="9" y="7"/>
                </a:lnTo>
                <a:lnTo>
                  <a:pt x="7" y="5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72" name="Freeform 428"/>
          <p:cNvSpPr>
            <a:spLocks/>
          </p:cNvSpPr>
          <p:nvPr/>
        </p:nvSpPr>
        <p:spPr bwMode="auto">
          <a:xfrm>
            <a:off x="7967663" y="3735388"/>
            <a:ext cx="14287" cy="25400"/>
          </a:xfrm>
          <a:custGeom>
            <a:avLst/>
            <a:gdLst>
              <a:gd name="T0" fmla="*/ 0 w 20"/>
              <a:gd name="T1" fmla="*/ 0 h 33"/>
              <a:gd name="T2" fmla="*/ 0 w 20"/>
              <a:gd name="T3" fmla="*/ 4 h 33"/>
              <a:gd name="T4" fmla="*/ 0 w 20"/>
              <a:gd name="T5" fmla="*/ 5 h 33"/>
              <a:gd name="T6" fmla="*/ 0 w 20"/>
              <a:gd name="T7" fmla="*/ 9 h 33"/>
              <a:gd name="T8" fmla="*/ 0 w 20"/>
              <a:gd name="T9" fmla="*/ 13 h 33"/>
              <a:gd name="T10" fmla="*/ 0 w 20"/>
              <a:gd name="T11" fmla="*/ 16 h 33"/>
              <a:gd name="T12" fmla="*/ 2 w 20"/>
              <a:gd name="T13" fmla="*/ 20 h 33"/>
              <a:gd name="T14" fmla="*/ 2 w 20"/>
              <a:gd name="T15" fmla="*/ 22 h 33"/>
              <a:gd name="T16" fmla="*/ 4 w 20"/>
              <a:gd name="T17" fmla="*/ 26 h 33"/>
              <a:gd name="T18" fmla="*/ 4 w 20"/>
              <a:gd name="T19" fmla="*/ 29 h 33"/>
              <a:gd name="T20" fmla="*/ 7 w 20"/>
              <a:gd name="T21" fmla="*/ 31 h 33"/>
              <a:gd name="T22" fmla="*/ 9 w 20"/>
              <a:gd name="T23" fmla="*/ 33 h 33"/>
              <a:gd name="T24" fmla="*/ 13 w 20"/>
              <a:gd name="T25" fmla="*/ 33 h 33"/>
              <a:gd name="T26" fmla="*/ 15 w 20"/>
              <a:gd name="T27" fmla="*/ 33 h 33"/>
              <a:gd name="T28" fmla="*/ 17 w 20"/>
              <a:gd name="T29" fmla="*/ 31 h 33"/>
              <a:gd name="T30" fmla="*/ 18 w 20"/>
              <a:gd name="T31" fmla="*/ 29 h 33"/>
              <a:gd name="T32" fmla="*/ 20 w 20"/>
              <a:gd name="T33" fmla="*/ 27 h 33"/>
              <a:gd name="T34" fmla="*/ 20 w 20"/>
              <a:gd name="T35" fmla="*/ 22 h 33"/>
              <a:gd name="T36" fmla="*/ 18 w 20"/>
              <a:gd name="T37" fmla="*/ 18 h 33"/>
              <a:gd name="T38" fmla="*/ 18 w 20"/>
              <a:gd name="T39" fmla="*/ 16 h 33"/>
              <a:gd name="T40" fmla="*/ 17 w 20"/>
              <a:gd name="T41" fmla="*/ 13 h 33"/>
              <a:gd name="T42" fmla="*/ 15 w 20"/>
              <a:gd name="T43" fmla="*/ 11 h 33"/>
              <a:gd name="T44" fmla="*/ 13 w 20"/>
              <a:gd name="T45" fmla="*/ 9 h 33"/>
              <a:gd name="T46" fmla="*/ 9 w 20"/>
              <a:gd name="T47" fmla="*/ 7 h 33"/>
              <a:gd name="T48" fmla="*/ 7 w 20"/>
              <a:gd name="T49" fmla="*/ 5 h 33"/>
              <a:gd name="T50" fmla="*/ 4 w 20"/>
              <a:gd name="T51" fmla="*/ 4 h 33"/>
              <a:gd name="T52" fmla="*/ 2 w 20"/>
              <a:gd name="T53" fmla="*/ 2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4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29"/>
                </a:lnTo>
                <a:lnTo>
                  <a:pt x="7" y="31"/>
                </a:lnTo>
                <a:lnTo>
                  <a:pt x="9" y="33"/>
                </a:lnTo>
                <a:lnTo>
                  <a:pt x="13" y="33"/>
                </a:lnTo>
                <a:lnTo>
                  <a:pt x="15" y="33"/>
                </a:lnTo>
                <a:lnTo>
                  <a:pt x="17" y="31"/>
                </a:lnTo>
                <a:lnTo>
                  <a:pt x="18" y="29"/>
                </a:lnTo>
                <a:lnTo>
                  <a:pt x="20" y="27"/>
                </a:lnTo>
                <a:lnTo>
                  <a:pt x="20" y="22"/>
                </a:lnTo>
                <a:lnTo>
                  <a:pt x="18" y="18"/>
                </a:lnTo>
                <a:lnTo>
                  <a:pt x="18" y="16"/>
                </a:lnTo>
                <a:lnTo>
                  <a:pt x="17" y="13"/>
                </a:lnTo>
                <a:lnTo>
                  <a:pt x="15" y="11"/>
                </a:lnTo>
                <a:lnTo>
                  <a:pt x="13" y="9"/>
                </a:lnTo>
                <a:lnTo>
                  <a:pt x="9" y="7"/>
                </a:lnTo>
                <a:lnTo>
                  <a:pt x="7" y="5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73" name="Freeform 429"/>
          <p:cNvSpPr>
            <a:spLocks/>
          </p:cNvSpPr>
          <p:nvPr/>
        </p:nvSpPr>
        <p:spPr bwMode="auto">
          <a:xfrm>
            <a:off x="7967663" y="3757613"/>
            <a:ext cx="14287" cy="25400"/>
          </a:xfrm>
          <a:custGeom>
            <a:avLst/>
            <a:gdLst>
              <a:gd name="T0" fmla="*/ 0 w 20"/>
              <a:gd name="T1" fmla="*/ 0 h 34"/>
              <a:gd name="T2" fmla="*/ 0 w 20"/>
              <a:gd name="T3" fmla="*/ 4 h 34"/>
              <a:gd name="T4" fmla="*/ 0 w 20"/>
              <a:gd name="T5" fmla="*/ 6 h 34"/>
              <a:gd name="T6" fmla="*/ 0 w 20"/>
              <a:gd name="T7" fmla="*/ 10 h 34"/>
              <a:gd name="T8" fmla="*/ 0 w 20"/>
              <a:gd name="T9" fmla="*/ 13 h 34"/>
              <a:gd name="T10" fmla="*/ 0 w 20"/>
              <a:gd name="T11" fmla="*/ 17 h 34"/>
              <a:gd name="T12" fmla="*/ 2 w 20"/>
              <a:gd name="T13" fmla="*/ 21 h 34"/>
              <a:gd name="T14" fmla="*/ 2 w 20"/>
              <a:gd name="T15" fmla="*/ 23 h 34"/>
              <a:gd name="T16" fmla="*/ 4 w 20"/>
              <a:gd name="T17" fmla="*/ 26 h 34"/>
              <a:gd name="T18" fmla="*/ 4 w 20"/>
              <a:gd name="T19" fmla="*/ 30 h 34"/>
              <a:gd name="T20" fmla="*/ 7 w 20"/>
              <a:gd name="T21" fmla="*/ 32 h 34"/>
              <a:gd name="T22" fmla="*/ 9 w 20"/>
              <a:gd name="T23" fmla="*/ 34 h 34"/>
              <a:gd name="T24" fmla="*/ 13 w 20"/>
              <a:gd name="T25" fmla="*/ 34 h 34"/>
              <a:gd name="T26" fmla="*/ 15 w 20"/>
              <a:gd name="T27" fmla="*/ 34 h 34"/>
              <a:gd name="T28" fmla="*/ 17 w 20"/>
              <a:gd name="T29" fmla="*/ 32 h 34"/>
              <a:gd name="T30" fmla="*/ 18 w 20"/>
              <a:gd name="T31" fmla="*/ 30 h 34"/>
              <a:gd name="T32" fmla="*/ 20 w 20"/>
              <a:gd name="T33" fmla="*/ 28 h 34"/>
              <a:gd name="T34" fmla="*/ 20 w 20"/>
              <a:gd name="T35" fmla="*/ 23 h 34"/>
              <a:gd name="T36" fmla="*/ 18 w 20"/>
              <a:gd name="T37" fmla="*/ 19 h 34"/>
              <a:gd name="T38" fmla="*/ 18 w 20"/>
              <a:gd name="T39" fmla="*/ 17 h 34"/>
              <a:gd name="T40" fmla="*/ 17 w 20"/>
              <a:gd name="T41" fmla="*/ 13 h 34"/>
              <a:gd name="T42" fmla="*/ 15 w 20"/>
              <a:gd name="T43" fmla="*/ 12 h 34"/>
              <a:gd name="T44" fmla="*/ 13 w 20"/>
              <a:gd name="T45" fmla="*/ 10 h 34"/>
              <a:gd name="T46" fmla="*/ 9 w 20"/>
              <a:gd name="T47" fmla="*/ 8 h 34"/>
              <a:gd name="T48" fmla="*/ 7 w 20"/>
              <a:gd name="T49" fmla="*/ 6 h 34"/>
              <a:gd name="T50" fmla="*/ 4 w 20"/>
              <a:gd name="T51" fmla="*/ 4 h 34"/>
              <a:gd name="T52" fmla="*/ 2 w 20"/>
              <a:gd name="T53" fmla="*/ 2 h 34"/>
              <a:gd name="T54" fmla="*/ 0 w 20"/>
              <a:gd name="T55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4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10"/>
                </a:lnTo>
                <a:lnTo>
                  <a:pt x="0" y="13"/>
                </a:lnTo>
                <a:lnTo>
                  <a:pt x="0" y="17"/>
                </a:lnTo>
                <a:lnTo>
                  <a:pt x="2" y="21"/>
                </a:lnTo>
                <a:lnTo>
                  <a:pt x="2" y="23"/>
                </a:lnTo>
                <a:lnTo>
                  <a:pt x="4" y="26"/>
                </a:lnTo>
                <a:lnTo>
                  <a:pt x="4" y="30"/>
                </a:lnTo>
                <a:lnTo>
                  <a:pt x="7" y="32"/>
                </a:lnTo>
                <a:lnTo>
                  <a:pt x="9" y="34"/>
                </a:lnTo>
                <a:lnTo>
                  <a:pt x="13" y="34"/>
                </a:lnTo>
                <a:lnTo>
                  <a:pt x="15" y="34"/>
                </a:lnTo>
                <a:lnTo>
                  <a:pt x="17" y="32"/>
                </a:lnTo>
                <a:lnTo>
                  <a:pt x="18" y="30"/>
                </a:lnTo>
                <a:lnTo>
                  <a:pt x="20" y="28"/>
                </a:lnTo>
                <a:lnTo>
                  <a:pt x="20" y="23"/>
                </a:lnTo>
                <a:lnTo>
                  <a:pt x="18" y="19"/>
                </a:lnTo>
                <a:lnTo>
                  <a:pt x="18" y="17"/>
                </a:lnTo>
                <a:lnTo>
                  <a:pt x="17" y="13"/>
                </a:lnTo>
                <a:lnTo>
                  <a:pt x="15" y="12"/>
                </a:lnTo>
                <a:lnTo>
                  <a:pt x="13" y="10"/>
                </a:lnTo>
                <a:lnTo>
                  <a:pt x="9" y="8"/>
                </a:lnTo>
                <a:lnTo>
                  <a:pt x="7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74" name="Freeform 430"/>
          <p:cNvSpPr>
            <a:spLocks/>
          </p:cNvSpPr>
          <p:nvPr/>
        </p:nvSpPr>
        <p:spPr bwMode="auto">
          <a:xfrm>
            <a:off x="7967663" y="3757613"/>
            <a:ext cx="14287" cy="25400"/>
          </a:xfrm>
          <a:custGeom>
            <a:avLst/>
            <a:gdLst>
              <a:gd name="T0" fmla="*/ 0 w 20"/>
              <a:gd name="T1" fmla="*/ 0 h 34"/>
              <a:gd name="T2" fmla="*/ 0 w 20"/>
              <a:gd name="T3" fmla="*/ 4 h 34"/>
              <a:gd name="T4" fmla="*/ 0 w 20"/>
              <a:gd name="T5" fmla="*/ 6 h 34"/>
              <a:gd name="T6" fmla="*/ 0 w 20"/>
              <a:gd name="T7" fmla="*/ 10 h 34"/>
              <a:gd name="T8" fmla="*/ 0 w 20"/>
              <a:gd name="T9" fmla="*/ 13 h 34"/>
              <a:gd name="T10" fmla="*/ 0 w 20"/>
              <a:gd name="T11" fmla="*/ 17 h 34"/>
              <a:gd name="T12" fmla="*/ 2 w 20"/>
              <a:gd name="T13" fmla="*/ 21 h 34"/>
              <a:gd name="T14" fmla="*/ 2 w 20"/>
              <a:gd name="T15" fmla="*/ 23 h 34"/>
              <a:gd name="T16" fmla="*/ 4 w 20"/>
              <a:gd name="T17" fmla="*/ 26 h 34"/>
              <a:gd name="T18" fmla="*/ 4 w 20"/>
              <a:gd name="T19" fmla="*/ 30 h 34"/>
              <a:gd name="T20" fmla="*/ 7 w 20"/>
              <a:gd name="T21" fmla="*/ 32 h 34"/>
              <a:gd name="T22" fmla="*/ 9 w 20"/>
              <a:gd name="T23" fmla="*/ 34 h 34"/>
              <a:gd name="T24" fmla="*/ 13 w 20"/>
              <a:gd name="T25" fmla="*/ 34 h 34"/>
              <a:gd name="T26" fmla="*/ 15 w 20"/>
              <a:gd name="T27" fmla="*/ 34 h 34"/>
              <a:gd name="T28" fmla="*/ 17 w 20"/>
              <a:gd name="T29" fmla="*/ 32 h 34"/>
              <a:gd name="T30" fmla="*/ 18 w 20"/>
              <a:gd name="T31" fmla="*/ 30 h 34"/>
              <a:gd name="T32" fmla="*/ 20 w 20"/>
              <a:gd name="T33" fmla="*/ 28 h 34"/>
              <a:gd name="T34" fmla="*/ 20 w 20"/>
              <a:gd name="T35" fmla="*/ 23 h 34"/>
              <a:gd name="T36" fmla="*/ 18 w 20"/>
              <a:gd name="T37" fmla="*/ 19 h 34"/>
              <a:gd name="T38" fmla="*/ 18 w 20"/>
              <a:gd name="T39" fmla="*/ 17 h 34"/>
              <a:gd name="T40" fmla="*/ 17 w 20"/>
              <a:gd name="T41" fmla="*/ 13 h 34"/>
              <a:gd name="T42" fmla="*/ 15 w 20"/>
              <a:gd name="T43" fmla="*/ 12 h 34"/>
              <a:gd name="T44" fmla="*/ 13 w 20"/>
              <a:gd name="T45" fmla="*/ 10 h 34"/>
              <a:gd name="T46" fmla="*/ 9 w 20"/>
              <a:gd name="T47" fmla="*/ 8 h 34"/>
              <a:gd name="T48" fmla="*/ 7 w 20"/>
              <a:gd name="T49" fmla="*/ 6 h 34"/>
              <a:gd name="T50" fmla="*/ 4 w 20"/>
              <a:gd name="T51" fmla="*/ 4 h 34"/>
              <a:gd name="T52" fmla="*/ 2 w 20"/>
              <a:gd name="T53" fmla="*/ 2 h 34"/>
              <a:gd name="T54" fmla="*/ 0 w 20"/>
              <a:gd name="T55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4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10"/>
                </a:lnTo>
                <a:lnTo>
                  <a:pt x="0" y="13"/>
                </a:lnTo>
                <a:lnTo>
                  <a:pt x="0" y="17"/>
                </a:lnTo>
                <a:lnTo>
                  <a:pt x="2" y="21"/>
                </a:lnTo>
                <a:lnTo>
                  <a:pt x="2" y="23"/>
                </a:lnTo>
                <a:lnTo>
                  <a:pt x="4" y="26"/>
                </a:lnTo>
                <a:lnTo>
                  <a:pt x="4" y="30"/>
                </a:lnTo>
                <a:lnTo>
                  <a:pt x="7" y="32"/>
                </a:lnTo>
                <a:lnTo>
                  <a:pt x="9" y="34"/>
                </a:lnTo>
                <a:lnTo>
                  <a:pt x="13" y="34"/>
                </a:lnTo>
                <a:lnTo>
                  <a:pt x="15" y="34"/>
                </a:lnTo>
                <a:lnTo>
                  <a:pt x="17" y="32"/>
                </a:lnTo>
                <a:lnTo>
                  <a:pt x="18" y="30"/>
                </a:lnTo>
                <a:lnTo>
                  <a:pt x="20" y="28"/>
                </a:lnTo>
                <a:lnTo>
                  <a:pt x="20" y="23"/>
                </a:lnTo>
                <a:lnTo>
                  <a:pt x="18" y="19"/>
                </a:lnTo>
                <a:lnTo>
                  <a:pt x="18" y="17"/>
                </a:lnTo>
                <a:lnTo>
                  <a:pt x="17" y="13"/>
                </a:lnTo>
                <a:lnTo>
                  <a:pt x="15" y="12"/>
                </a:lnTo>
                <a:lnTo>
                  <a:pt x="13" y="10"/>
                </a:lnTo>
                <a:lnTo>
                  <a:pt x="9" y="8"/>
                </a:lnTo>
                <a:lnTo>
                  <a:pt x="7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75" name="Freeform 431"/>
          <p:cNvSpPr>
            <a:spLocks/>
          </p:cNvSpPr>
          <p:nvPr/>
        </p:nvSpPr>
        <p:spPr bwMode="auto">
          <a:xfrm>
            <a:off x="7967663" y="3779838"/>
            <a:ext cx="12700" cy="25400"/>
          </a:xfrm>
          <a:custGeom>
            <a:avLst/>
            <a:gdLst>
              <a:gd name="T0" fmla="*/ 0 w 18"/>
              <a:gd name="T1" fmla="*/ 0 h 33"/>
              <a:gd name="T2" fmla="*/ 0 w 18"/>
              <a:gd name="T3" fmla="*/ 4 h 33"/>
              <a:gd name="T4" fmla="*/ 0 w 18"/>
              <a:gd name="T5" fmla="*/ 6 h 33"/>
              <a:gd name="T6" fmla="*/ 0 w 18"/>
              <a:gd name="T7" fmla="*/ 9 h 33"/>
              <a:gd name="T8" fmla="*/ 0 w 18"/>
              <a:gd name="T9" fmla="*/ 13 h 33"/>
              <a:gd name="T10" fmla="*/ 0 w 18"/>
              <a:gd name="T11" fmla="*/ 17 h 33"/>
              <a:gd name="T12" fmla="*/ 2 w 18"/>
              <a:gd name="T13" fmla="*/ 20 h 33"/>
              <a:gd name="T14" fmla="*/ 2 w 18"/>
              <a:gd name="T15" fmla="*/ 22 h 33"/>
              <a:gd name="T16" fmla="*/ 4 w 18"/>
              <a:gd name="T17" fmla="*/ 26 h 33"/>
              <a:gd name="T18" fmla="*/ 4 w 18"/>
              <a:gd name="T19" fmla="*/ 29 h 33"/>
              <a:gd name="T20" fmla="*/ 6 w 18"/>
              <a:gd name="T21" fmla="*/ 31 h 33"/>
              <a:gd name="T22" fmla="*/ 7 w 18"/>
              <a:gd name="T23" fmla="*/ 33 h 33"/>
              <a:gd name="T24" fmla="*/ 11 w 18"/>
              <a:gd name="T25" fmla="*/ 33 h 33"/>
              <a:gd name="T26" fmla="*/ 13 w 18"/>
              <a:gd name="T27" fmla="*/ 33 h 33"/>
              <a:gd name="T28" fmla="*/ 15 w 18"/>
              <a:gd name="T29" fmla="*/ 31 h 33"/>
              <a:gd name="T30" fmla="*/ 17 w 18"/>
              <a:gd name="T31" fmla="*/ 29 h 33"/>
              <a:gd name="T32" fmla="*/ 18 w 18"/>
              <a:gd name="T33" fmla="*/ 28 h 33"/>
              <a:gd name="T34" fmla="*/ 18 w 18"/>
              <a:gd name="T35" fmla="*/ 22 h 33"/>
              <a:gd name="T36" fmla="*/ 17 w 18"/>
              <a:gd name="T37" fmla="*/ 18 h 33"/>
              <a:gd name="T38" fmla="*/ 17 w 18"/>
              <a:gd name="T39" fmla="*/ 17 h 33"/>
              <a:gd name="T40" fmla="*/ 15 w 18"/>
              <a:gd name="T41" fmla="*/ 13 h 33"/>
              <a:gd name="T42" fmla="*/ 13 w 18"/>
              <a:gd name="T43" fmla="*/ 11 h 33"/>
              <a:gd name="T44" fmla="*/ 11 w 18"/>
              <a:gd name="T45" fmla="*/ 9 h 33"/>
              <a:gd name="T46" fmla="*/ 9 w 18"/>
              <a:gd name="T47" fmla="*/ 7 h 33"/>
              <a:gd name="T48" fmla="*/ 7 w 18"/>
              <a:gd name="T49" fmla="*/ 6 h 33"/>
              <a:gd name="T50" fmla="*/ 4 w 18"/>
              <a:gd name="T51" fmla="*/ 4 h 33"/>
              <a:gd name="T52" fmla="*/ 2 w 18"/>
              <a:gd name="T53" fmla="*/ 2 h 33"/>
              <a:gd name="T54" fmla="*/ 0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29"/>
                </a:lnTo>
                <a:lnTo>
                  <a:pt x="6" y="31"/>
                </a:lnTo>
                <a:lnTo>
                  <a:pt x="7" y="33"/>
                </a:lnTo>
                <a:lnTo>
                  <a:pt x="11" y="33"/>
                </a:lnTo>
                <a:lnTo>
                  <a:pt x="13" y="33"/>
                </a:lnTo>
                <a:lnTo>
                  <a:pt x="15" y="31"/>
                </a:lnTo>
                <a:lnTo>
                  <a:pt x="17" y="29"/>
                </a:lnTo>
                <a:lnTo>
                  <a:pt x="18" y="28"/>
                </a:lnTo>
                <a:lnTo>
                  <a:pt x="18" y="22"/>
                </a:lnTo>
                <a:lnTo>
                  <a:pt x="17" y="18"/>
                </a:lnTo>
                <a:lnTo>
                  <a:pt x="17" y="17"/>
                </a:lnTo>
                <a:lnTo>
                  <a:pt x="15" y="13"/>
                </a:lnTo>
                <a:lnTo>
                  <a:pt x="13" y="11"/>
                </a:lnTo>
                <a:lnTo>
                  <a:pt x="11" y="9"/>
                </a:lnTo>
                <a:lnTo>
                  <a:pt x="9" y="7"/>
                </a:lnTo>
                <a:lnTo>
                  <a:pt x="7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76" name="Freeform 432"/>
          <p:cNvSpPr>
            <a:spLocks/>
          </p:cNvSpPr>
          <p:nvPr/>
        </p:nvSpPr>
        <p:spPr bwMode="auto">
          <a:xfrm>
            <a:off x="7967663" y="3779838"/>
            <a:ext cx="12700" cy="25400"/>
          </a:xfrm>
          <a:custGeom>
            <a:avLst/>
            <a:gdLst>
              <a:gd name="T0" fmla="*/ 0 w 18"/>
              <a:gd name="T1" fmla="*/ 0 h 33"/>
              <a:gd name="T2" fmla="*/ 0 w 18"/>
              <a:gd name="T3" fmla="*/ 4 h 33"/>
              <a:gd name="T4" fmla="*/ 0 w 18"/>
              <a:gd name="T5" fmla="*/ 6 h 33"/>
              <a:gd name="T6" fmla="*/ 0 w 18"/>
              <a:gd name="T7" fmla="*/ 9 h 33"/>
              <a:gd name="T8" fmla="*/ 0 w 18"/>
              <a:gd name="T9" fmla="*/ 13 h 33"/>
              <a:gd name="T10" fmla="*/ 0 w 18"/>
              <a:gd name="T11" fmla="*/ 17 h 33"/>
              <a:gd name="T12" fmla="*/ 2 w 18"/>
              <a:gd name="T13" fmla="*/ 20 h 33"/>
              <a:gd name="T14" fmla="*/ 2 w 18"/>
              <a:gd name="T15" fmla="*/ 22 h 33"/>
              <a:gd name="T16" fmla="*/ 4 w 18"/>
              <a:gd name="T17" fmla="*/ 26 h 33"/>
              <a:gd name="T18" fmla="*/ 4 w 18"/>
              <a:gd name="T19" fmla="*/ 29 h 33"/>
              <a:gd name="T20" fmla="*/ 6 w 18"/>
              <a:gd name="T21" fmla="*/ 31 h 33"/>
              <a:gd name="T22" fmla="*/ 7 w 18"/>
              <a:gd name="T23" fmla="*/ 33 h 33"/>
              <a:gd name="T24" fmla="*/ 11 w 18"/>
              <a:gd name="T25" fmla="*/ 33 h 33"/>
              <a:gd name="T26" fmla="*/ 13 w 18"/>
              <a:gd name="T27" fmla="*/ 33 h 33"/>
              <a:gd name="T28" fmla="*/ 15 w 18"/>
              <a:gd name="T29" fmla="*/ 31 h 33"/>
              <a:gd name="T30" fmla="*/ 17 w 18"/>
              <a:gd name="T31" fmla="*/ 29 h 33"/>
              <a:gd name="T32" fmla="*/ 18 w 18"/>
              <a:gd name="T33" fmla="*/ 28 h 33"/>
              <a:gd name="T34" fmla="*/ 18 w 18"/>
              <a:gd name="T35" fmla="*/ 22 h 33"/>
              <a:gd name="T36" fmla="*/ 17 w 18"/>
              <a:gd name="T37" fmla="*/ 18 h 33"/>
              <a:gd name="T38" fmla="*/ 17 w 18"/>
              <a:gd name="T39" fmla="*/ 17 h 33"/>
              <a:gd name="T40" fmla="*/ 15 w 18"/>
              <a:gd name="T41" fmla="*/ 13 h 33"/>
              <a:gd name="T42" fmla="*/ 13 w 18"/>
              <a:gd name="T43" fmla="*/ 11 h 33"/>
              <a:gd name="T44" fmla="*/ 11 w 18"/>
              <a:gd name="T45" fmla="*/ 9 h 33"/>
              <a:gd name="T46" fmla="*/ 9 w 18"/>
              <a:gd name="T47" fmla="*/ 7 h 33"/>
              <a:gd name="T48" fmla="*/ 7 w 18"/>
              <a:gd name="T49" fmla="*/ 6 h 33"/>
              <a:gd name="T50" fmla="*/ 4 w 18"/>
              <a:gd name="T51" fmla="*/ 4 h 33"/>
              <a:gd name="T52" fmla="*/ 2 w 18"/>
              <a:gd name="T53" fmla="*/ 2 h 33"/>
              <a:gd name="T54" fmla="*/ 0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29"/>
                </a:lnTo>
                <a:lnTo>
                  <a:pt x="6" y="31"/>
                </a:lnTo>
                <a:lnTo>
                  <a:pt x="7" y="33"/>
                </a:lnTo>
                <a:lnTo>
                  <a:pt x="11" y="33"/>
                </a:lnTo>
                <a:lnTo>
                  <a:pt x="13" y="33"/>
                </a:lnTo>
                <a:lnTo>
                  <a:pt x="15" y="31"/>
                </a:lnTo>
                <a:lnTo>
                  <a:pt x="17" y="29"/>
                </a:lnTo>
                <a:lnTo>
                  <a:pt x="18" y="28"/>
                </a:lnTo>
                <a:lnTo>
                  <a:pt x="18" y="22"/>
                </a:lnTo>
                <a:lnTo>
                  <a:pt x="17" y="18"/>
                </a:lnTo>
                <a:lnTo>
                  <a:pt x="17" y="17"/>
                </a:lnTo>
                <a:lnTo>
                  <a:pt x="15" y="13"/>
                </a:lnTo>
                <a:lnTo>
                  <a:pt x="13" y="11"/>
                </a:lnTo>
                <a:lnTo>
                  <a:pt x="11" y="9"/>
                </a:lnTo>
                <a:lnTo>
                  <a:pt x="9" y="7"/>
                </a:lnTo>
                <a:lnTo>
                  <a:pt x="7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77" name="Freeform 433"/>
          <p:cNvSpPr>
            <a:spLocks/>
          </p:cNvSpPr>
          <p:nvPr/>
        </p:nvSpPr>
        <p:spPr bwMode="auto">
          <a:xfrm>
            <a:off x="7975600" y="3611563"/>
            <a:ext cx="6350" cy="23812"/>
          </a:xfrm>
          <a:custGeom>
            <a:avLst/>
            <a:gdLst>
              <a:gd name="T0" fmla="*/ 6 w 9"/>
              <a:gd name="T1" fmla="*/ 0 h 29"/>
              <a:gd name="T2" fmla="*/ 6 w 9"/>
              <a:gd name="T3" fmla="*/ 1 h 29"/>
              <a:gd name="T4" fmla="*/ 6 w 9"/>
              <a:gd name="T5" fmla="*/ 5 h 29"/>
              <a:gd name="T6" fmla="*/ 7 w 9"/>
              <a:gd name="T7" fmla="*/ 7 h 29"/>
              <a:gd name="T8" fmla="*/ 7 w 9"/>
              <a:gd name="T9" fmla="*/ 11 h 29"/>
              <a:gd name="T10" fmla="*/ 7 w 9"/>
              <a:gd name="T11" fmla="*/ 13 h 29"/>
              <a:gd name="T12" fmla="*/ 9 w 9"/>
              <a:gd name="T13" fmla="*/ 14 h 29"/>
              <a:gd name="T14" fmla="*/ 9 w 9"/>
              <a:gd name="T15" fmla="*/ 18 h 29"/>
              <a:gd name="T16" fmla="*/ 9 w 9"/>
              <a:gd name="T17" fmla="*/ 20 h 29"/>
              <a:gd name="T18" fmla="*/ 7 w 9"/>
              <a:gd name="T19" fmla="*/ 24 h 29"/>
              <a:gd name="T20" fmla="*/ 7 w 9"/>
              <a:gd name="T21" fmla="*/ 25 h 29"/>
              <a:gd name="T22" fmla="*/ 7 w 9"/>
              <a:gd name="T23" fmla="*/ 27 h 29"/>
              <a:gd name="T24" fmla="*/ 6 w 9"/>
              <a:gd name="T25" fmla="*/ 27 h 29"/>
              <a:gd name="T26" fmla="*/ 4 w 9"/>
              <a:gd name="T27" fmla="*/ 29 h 29"/>
              <a:gd name="T28" fmla="*/ 2 w 9"/>
              <a:gd name="T29" fmla="*/ 27 h 29"/>
              <a:gd name="T30" fmla="*/ 2 w 9"/>
              <a:gd name="T31" fmla="*/ 27 h 29"/>
              <a:gd name="T32" fmla="*/ 0 w 9"/>
              <a:gd name="T33" fmla="*/ 25 h 29"/>
              <a:gd name="T34" fmla="*/ 0 w 9"/>
              <a:gd name="T35" fmla="*/ 24 h 29"/>
              <a:gd name="T36" fmla="*/ 0 w 9"/>
              <a:gd name="T37" fmla="*/ 20 h 29"/>
              <a:gd name="T38" fmla="*/ 0 w 9"/>
              <a:gd name="T39" fmla="*/ 18 h 29"/>
              <a:gd name="T40" fmla="*/ 0 w 9"/>
              <a:gd name="T41" fmla="*/ 14 h 29"/>
              <a:gd name="T42" fmla="*/ 0 w 9"/>
              <a:gd name="T43" fmla="*/ 13 h 29"/>
              <a:gd name="T44" fmla="*/ 0 w 9"/>
              <a:gd name="T45" fmla="*/ 11 h 29"/>
              <a:gd name="T46" fmla="*/ 2 w 9"/>
              <a:gd name="T47" fmla="*/ 9 h 29"/>
              <a:gd name="T48" fmla="*/ 4 w 9"/>
              <a:gd name="T49" fmla="*/ 5 h 29"/>
              <a:gd name="T50" fmla="*/ 4 w 9"/>
              <a:gd name="T51" fmla="*/ 3 h 29"/>
              <a:gd name="T52" fmla="*/ 6 w 9"/>
              <a:gd name="T53" fmla="*/ 1 h 29"/>
              <a:gd name="T54" fmla="*/ 6 w 9"/>
              <a:gd name="T55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29">
                <a:moveTo>
                  <a:pt x="6" y="0"/>
                </a:moveTo>
                <a:lnTo>
                  <a:pt x="6" y="1"/>
                </a:lnTo>
                <a:lnTo>
                  <a:pt x="6" y="5"/>
                </a:lnTo>
                <a:lnTo>
                  <a:pt x="7" y="7"/>
                </a:lnTo>
                <a:lnTo>
                  <a:pt x="7" y="11"/>
                </a:lnTo>
                <a:lnTo>
                  <a:pt x="7" y="13"/>
                </a:lnTo>
                <a:lnTo>
                  <a:pt x="9" y="14"/>
                </a:lnTo>
                <a:lnTo>
                  <a:pt x="9" y="18"/>
                </a:lnTo>
                <a:lnTo>
                  <a:pt x="9" y="20"/>
                </a:lnTo>
                <a:lnTo>
                  <a:pt x="7" y="24"/>
                </a:lnTo>
                <a:lnTo>
                  <a:pt x="7" y="25"/>
                </a:lnTo>
                <a:lnTo>
                  <a:pt x="7" y="27"/>
                </a:lnTo>
                <a:lnTo>
                  <a:pt x="6" y="27"/>
                </a:lnTo>
                <a:lnTo>
                  <a:pt x="4" y="29"/>
                </a:lnTo>
                <a:lnTo>
                  <a:pt x="2" y="27"/>
                </a:lnTo>
                <a:lnTo>
                  <a:pt x="2" y="27"/>
                </a:lnTo>
                <a:lnTo>
                  <a:pt x="0" y="25"/>
                </a:lnTo>
                <a:lnTo>
                  <a:pt x="0" y="24"/>
                </a:lnTo>
                <a:lnTo>
                  <a:pt x="0" y="20"/>
                </a:lnTo>
                <a:lnTo>
                  <a:pt x="0" y="18"/>
                </a:lnTo>
                <a:lnTo>
                  <a:pt x="0" y="14"/>
                </a:lnTo>
                <a:lnTo>
                  <a:pt x="0" y="13"/>
                </a:lnTo>
                <a:lnTo>
                  <a:pt x="0" y="11"/>
                </a:lnTo>
                <a:lnTo>
                  <a:pt x="2" y="9"/>
                </a:lnTo>
                <a:lnTo>
                  <a:pt x="4" y="5"/>
                </a:lnTo>
                <a:lnTo>
                  <a:pt x="4" y="3"/>
                </a:lnTo>
                <a:lnTo>
                  <a:pt x="6" y="1"/>
                </a:lnTo>
                <a:lnTo>
                  <a:pt x="6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78" name="Freeform 434"/>
          <p:cNvSpPr>
            <a:spLocks/>
          </p:cNvSpPr>
          <p:nvPr/>
        </p:nvSpPr>
        <p:spPr bwMode="auto">
          <a:xfrm>
            <a:off x="7975600" y="3611563"/>
            <a:ext cx="6350" cy="23812"/>
          </a:xfrm>
          <a:custGeom>
            <a:avLst/>
            <a:gdLst>
              <a:gd name="T0" fmla="*/ 6 w 9"/>
              <a:gd name="T1" fmla="*/ 0 h 29"/>
              <a:gd name="T2" fmla="*/ 6 w 9"/>
              <a:gd name="T3" fmla="*/ 1 h 29"/>
              <a:gd name="T4" fmla="*/ 6 w 9"/>
              <a:gd name="T5" fmla="*/ 5 h 29"/>
              <a:gd name="T6" fmla="*/ 7 w 9"/>
              <a:gd name="T7" fmla="*/ 7 h 29"/>
              <a:gd name="T8" fmla="*/ 7 w 9"/>
              <a:gd name="T9" fmla="*/ 11 h 29"/>
              <a:gd name="T10" fmla="*/ 7 w 9"/>
              <a:gd name="T11" fmla="*/ 13 h 29"/>
              <a:gd name="T12" fmla="*/ 9 w 9"/>
              <a:gd name="T13" fmla="*/ 14 h 29"/>
              <a:gd name="T14" fmla="*/ 9 w 9"/>
              <a:gd name="T15" fmla="*/ 18 h 29"/>
              <a:gd name="T16" fmla="*/ 9 w 9"/>
              <a:gd name="T17" fmla="*/ 20 h 29"/>
              <a:gd name="T18" fmla="*/ 7 w 9"/>
              <a:gd name="T19" fmla="*/ 24 h 29"/>
              <a:gd name="T20" fmla="*/ 7 w 9"/>
              <a:gd name="T21" fmla="*/ 25 h 29"/>
              <a:gd name="T22" fmla="*/ 7 w 9"/>
              <a:gd name="T23" fmla="*/ 27 h 29"/>
              <a:gd name="T24" fmla="*/ 6 w 9"/>
              <a:gd name="T25" fmla="*/ 27 h 29"/>
              <a:gd name="T26" fmla="*/ 4 w 9"/>
              <a:gd name="T27" fmla="*/ 29 h 29"/>
              <a:gd name="T28" fmla="*/ 2 w 9"/>
              <a:gd name="T29" fmla="*/ 27 h 29"/>
              <a:gd name="T30" fmla="*/ 2 w 9"/>
              <a:gd name="T31" fmla="*/ 27 h 29"/>
              <a:gd name="T32" fmla="*/ 0 w 9"/>
              <a:gd name="T33" fmla="*/ 25 h 29"/>
              <a:gd name="T34" fmla="*/ 0 w 9"/>
              <a:gd name="T35" fmla="*/ 24 h 29"/>
              <a:gd name="T36" fmla="*/ 0 w 9"/>
              <a:gd name="T37" fmla="*/ 20 h 29"/>
              <a:gd name="T38" fmla="*/ 0 w 9"/>
              <a:gd name="T39" fmla="*/ 18 h 29"/>
              <a:gd name="T40" fmla="*/ 0 w 9"/>
              <a:gd name="T41" fmla="*/ 14 h 29"/>
              <a:gd name="T42" fmla="*/ 0 w 9"/>
              <a:gd name="T43" fmla="*/ 13 h 29"/>
              <a:gd name="T44" fmla="*/ 0 w 9"/>
              <a:gd name="T45" fmla="*/ 11 h 29"/>
              <a:gd name="T46" fmla="*/ 2 w 9"/>
              <a:gd name="T47" fmla="*/ 9 h 29"/>
              <a:gd name="T48" fmla="*/ 4 w 9"/>
              <a:gd name="T49" fmla="*/ 5 h 29"/>
              <a:gd name="T50" fmla="*/ 4 w 9"/>
              <a:gd name="T51" fmla="*/ 3 h 29"/>
              <a:gd name="T52" fmla="*/ 6 w 9"/>
              <a:gd name="T53" fmla="*/ 1 h 29"/>
              <a:gd name="T54" fmla="*/ 6 w 9"/>
              <a:gd name="T55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29">
                <a:moveTo>
                  <a:pt x="6" y="0"/>
                </a:moveTo>
                <a:lnTo>
                  <a:pt x="6" y="1"/>
                </a:lnTo>
                <a:lnTo>
                  <a:pt x="6" y="5"/>
                </a:lnTo>
                <a:lnTo>
                  <a:pt x="7" y="7"/>
                </a:lnTo>
                <a:lnTo>
                  <a:pt x="7" y="11"/>
                </a:lnTo>
                <a:lnTo>
                  <a:pt x="7" y="13"/>
                </a:lnTo>
                <a:lnTo>
                  <a:pt x="9" y="14"/>
                </a:lnTo>
                <a:lnTo>
                  <a:pt x="9" y="18"/>
                </a:lnTo>
                <a:lnTo>
                  <a:pt x="9" y="20"/>
                </a:lnTo>
                <a:lnTo>
                  <a:pt x="7" y="24"/>
                </a:lnTo>
                <a:lnTo>
                  <a:pt x="7" y="25"/>
                </a:lnTo>
                <a:lnTo>
                  <a:pt x="7" y="27"/>
                </a:lnTo>
                <a:lnTo>
                  <a:pt x="6" y="27"/>
                </a:lnTo>
                <a:lnTo>
                  <a:pt x="4" y="29"/>
                </a:lnTo>
                <a:lnTo>
                  <a:pt x="2" y="27"/>
                </a:lnTo>
                <a:lnTo>
                  <a:pt x="2" y="27"/>
                </a:lnTo>
                <a:lnTo>
                  <a:pt x="0" y="25"/>
                </a:lnTo>
                <a:lnTo>
                  <a:pt x="0" y="24"/>
                </a:lnTo>
                <a:lnTo>
                  <a:pt x="0" y="20"/>
                </a:lnTo>
                <a:lnTo>
                  <a:pt x="0" y="18"/>
                </a:lnTo>
                <a:lnTo>
                  <a:pt x="0" y="14"/>
                </a:lnTo>
                <a:lnTo>
                  <a:pt x="0" y="13"/>
                </a:lnTo>
                <a:lnTo>
                  <a:pt x="0" y="11"/>
                </a:lnTo>
                <a:lnTo>
                  <a:pt x="2" y="9"/>
                </a:lnTo>
                <a:lnTo>
                  <a:pt x="4" y="5"/>
                </a:lnTo>
                <a:lnTo>
                  <a:pt x="4" y="3"/>
                </a:lnTo>
                <a:lnTo>
                  <a:pt x="6" y="1"/>
                </a:lnTo>
                <a:lnTo>
                  <a:pt x="6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79" name="Freeform 435"/>
          <p:cNvSpPr>
            <a:spLocks/>
          </p:cNvSpPr>
          <p:nvPr/>
        </p:nvSpPr>
        <p:spPr bwMode="auto">
          <a:xfrm>
            <a:off x="7967663" y="3800475"/>
            <a:ext cx="15875" cy="26988"/>
          </a:xfrm>
          <a:custGeom>
            <a:avLst/>
            <a:gdLst>
              <a:gd name="T0" fmla="*/ 0 w 20"/>
              <a:gd name="T1" fmla="*/ 0 h 33"/>
              <a:gd name="T2" fmla="*/ 0 w 20"/>
              <a:gd name="T3" fmla="*/ 3 h 33"/>
              <a:gd name="T4" fmla="*/ 0 w 20"/>
              <a:gd name="T5" fmla="*/ 5 h 33"/>
              <a:gd name="T6" fmla="*/ 0 w 20"/>
              <a:gd name="T7" fmla="*/ 9 h 33"/>
              <a:gd name="T8" fmla="*/ 0 w 20"/>
              <a:gd name="T9" fmla="*/ 13 h 33"/>
              <a:gd name="T10" fmla="*/ 0 w 20"/>
              <a:gd name="T11" fmla="*/ 16 h 33"/>
              <a:gd name="T12" fmla="*/ 2 w 20"/>
              <a:gd name="T13" fmla="*/ 20 h 33"/>
              <a:gd name="T14" fmla="*/ 2 w 20"/>
              <a:gd name="T15" fmla="*/ 22 h 33"/>
              <a:gd name="T16" fmla="*/ 4 w 20"/>
              <a:gd name="T17" fmla="*/ 25 h 33"/>
              <a:gd name="T18" fmla="*/ 4 w 20"/>
              <a:gd name="T19" fmla="*/ 29 h 33"/>
              <a:gd name="T20" fmla="*/ 7 w 20"/>
              <a:gd name="T21" fmla="*/ 31 h 33"/>
              <a:gd name="T22" fmla="*/ 9 w 20"/>
              <a:gd name="T23" fmla="*/ 33 h 33"/>
              <a:gd name="T24" fmla="*/ 13 w 20"/>
              <a:gd name="T25" fmla="*/ 33 h 33"/>
              <a:gd name="T26" fmla="*/ 15 w 20"/>
              <a:gd name="T27" fmla="*/ 33 h 33"/>
              <a:gd name="T28" fmla="*/ 16 w 20"/>
              <a:gd name="T29" fmla="*/ 31 h 33"/>
              <a:gd name="T30" fmla="*/ 18 w 20"/>
              <a:gd name="T31" fmla="*/ 29 h 33"/>
              <a:gd name="T32" fmla="*/ 20 w 20"/>
              <a:gd name="T33" fmla="*/ 27 h 33"/>
              <a:gd name="T34" fmla="*/ 20 w 20"/>
              <a:gd name="T35" fmla="*/ 22 h 33"/>
              <a:gd name="T36" fmla="*/ 18 w 20"/>
              <a:gd name="T37" fmla="*/ 18 h 33"/>
              <a:gd name="T38" fmla="*/ 18 w 20"/>
              <a:gd name="T39" fmla="*/ 16 h 33"/>
              <a:gd name="T40" fmla="*/ 16 w 20"/>
              <a:gd name="T41" fmla="*/ 13 h 33"/>
              <a:gd name="T42" fmla="*/ 15 w 20"/>
              <a:gd name="T43" fmla="*/ 11 h 33"/>
              <a:gd name="T44" fmla="*/ 13 w 20"/>
              <a:gd name="T45" fmla="*/ 9 h 33"/>
              <a:gd name="T46" fmla="*/ 9 w 20"/>
              <a:gd name="T47" fmla="*/ 7 h 33"/>
              <a:gd name="T48" fmla="*/ 7 w 20"/>
              <a:gd name="T49" fmla="*/ 5 h 33"/>
              <a:gd name="T50" fmla="*/ 4 w 20"/>
              <a:gd name="T51" fmla="*/ 3 h 33"/>
              <a:gd name="T52" fmla="*/ 2 w 20"/>
              <a:gd name="T53" fmla="*/ 1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5"/>
                </a:lnTo>
                <a:lnTo>
                  <a:pt x="4" y="29"/>
                </a:lnTo>
                <a:lnTo>
                  <a:pt x="7" y="31"/>
                </a:lnTo>
                <a:lnTo>
                  <a:pt x="9" y="33"/>
                </a:lnTo>
                <a:lnTo>
                  <a:pt x="13" y="33"/>
                </a:lnTo>
                <a:lnTo>
                  <a:pt x="15" y="33"/>
                </a:lnTo>
                <a:lnTo>
                  <a:pt x="16" y="31"/>
                </a:lnTo>
                <a:lnTo>
                  <a:pt x="18" y="29"/>
                </a:lnTo>
                <a:lnTo>
                  <a:pt x="20" y="27"/>
                </a:lnTo>
                <a:lnTo>
                  <a:pt x="20" y="22"/>
                </a:lnTo>
                <a:lnTo>
                  <a:pt x="18" y="18"/>
                </a:lnTo>
                <a:lnTo>
                  <a:pt x="18" y="16"/>
                </a:lnTo>
                <a:lnTo>
                  <a:pt x="16" y="13"/>
                </a:lnTo>
                <a:lnTo>
                  <a:pt x="15" y="11"/>
                </a:lnTo>
                <a:lnTo>
                  <a:pt x="13" y="9"/>
                </a:lnTo>
                <a:lnTo>
                  <a:pt x="9" y="7"/>
                </a:lnTo>
                <a:lnTo>
                  <a:pt x="7" y="5"/>
                </a:lnTo>
                <a:lnTo>
                  <a:pt x="4" y="3"/>
                </a:lnTo>
                <a:lnTo>
                  <a:pt x="2" y="1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80" name="Freeform 436"/>
          <p:cNvSpPr>
            <a:spLocks/>
          </p:cNvSpPr>
          <p:nvPr/>
        </p:nvSpPr>
        <p:spPr bwMode="auto">
          <a:xfrm>
            <a:off x="7967663" y="3800475"/>
            <a:ext cx="15875" cy="26988"/>
          </a:xfrm>
          <a:custGeom>
            <a:avLst/>
            <a:gdLst>
              <a:gd name="T0" fmla="*/ 0 w 20"/>
              <a:gd name="T1" fmla="*/ 0 h 33"/>
              <a:gd name="T2" fmla="*/ 0 w 20"/>
              <a:gd name="T3" fmla="*/ 3 h 33"/>
              <a:gd name="T4" fmla="*/ 0 w 20"/>
              <a:gd name="T5" fmla="*/ 5 h 33"/>
              <a:gd name="T6" fmla="*/ 0 w 20"/>
              <a:gd name="T7" fmla="*/ 9 h 33"/>
              <a:gd name="T8" fmla="*/ 0 w 20"/>
              <a:gd name="T9" fmla="*/ 13 h 33"/>
              <a:gd name="T10" fmla="*/ 0 w 20"/>
              <a:gd name="T11" fmla="*/ 16 h 33"/>
              <a:gd name="T12" fmla="*/ 2 w 20"/>
              <a:gd name="T13" fmla="*/ 20 h 33"/>
              <a:gd name="T14" fmla="*/ 2 w 20"/>
              <a:gd name="T15" fmla="*/ 22 h 33"/>
              <a:gd name="T16" fmla="*/ 4 w 20"/>
              <a:gd name="T17" fmla="*/ 25 h 33"/>
              <a:gd name="T18" fmla="*/ 4 w 20"/>
              <a:gd name="T19" fmla="*/ 29 h 33"/>
              <a:gd name="T20" fmla="*/ 7 w 20"/>
              <a:gd name="T21" fmla="*/ 31 h 33"/>
              <a:gd name="T22" fmla="*/ 9 w 20"/>
              <a:gd name="T23" fmla="*/ 33 h 33"/>
              <a:gd name="T24" fmla="*/ 13 w 20"/>
              <a:gd name="T25" fmla="*/ 33 h 33"/>
              <a:gd name="T26" fmla="*/ 15 w 20"/>
              <a:gd name="T27" fmla="*/ 33 h 33"/>
              <a:gd name="T28" fmla="*/ 16 w 20"/>
              <a:gd name="T29" fmla="*/ 31 h 33"/>
              <a:gd name="T30" fmla="*/ 18 w 20"/>
              <a:gd name="T31" fmla="*/ 29 h 33"/>
              <a:gd name="T32" fmla="*/ 20 w 20"/>
              <a:gd name="T33" fmla="*/ 27 h 33"/>
              <a:gd name="T34" fmla="*/ 20 w 20"/>
              <a:gd name="T35" fmla="*/ 22 h 33"/>
              <a:gd name="T36" fmla="*/ 18 w 20"/>
              <a:gd name="T37" fmla="*/ 18 h 33"/>
              <a:gd name="T38" fmla="*/ 18 w 20"/>
              <a:gd name="T39" fmla="*/ 16 h 33"/>
              <a:gd name="T40" fmla="*/ 16 w 20"/>
              <a:gd name="T41" fmla="*/ 13 h 33"/>
              <a:gd name="T42" fmla="*/ 15 w 20"/>
              <a:gd name="T43" fmla="*/ 11 h 33"/>
              <a:gd name="T44" fmla="*/ 13 w 20"/>
              <a:gd name="T45" fmla="*/ 9 h 33"/>
              <a:gd name="T46" fmla="*/ 9 w 20"/>
              <a:gd name="T47" fmla="*/ 7 h 33"/>
              <a:gd name="T48" fmla="*/ 7 w 20"/>
              <a:gd name="T49" fmla="*/ 5 h 33"/>
              <a:gd name="T50" fmla="*/ 4 w 20"/>
              <a:gd name="T51" fmla="*/ 3 h 33"/>
              <a:gd name="T52" fmla="*/ 2 w 20"/>
              <a:gd name="T53" fmla="*/ 1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5"/>
                </a:lnTo>
                <a:lnTo>
                  <a:pt x="4" y="29"/>
                </a:lnTo>
                <a:lnTo>
                  <a:pt x="7" y="31"/>
                </a:lnTo>
                <a:lnTo>
                  <a:pt x="9" y="33"/>
                </a:lnTo>
                <a:lnTo>
                  <a:pt x="13" y="33"/>
                </a:lnTo>
                <a:lnTo>
                  <a:pt x="15" y="33"/>
                </a:lnTo>
                <a:lnTo>
                  <a:pt x="16" y="31"/>
                </a:lnTo>
                <a:lnTo>
                  <a:pt x="18" y="29"/>
                </a:lnTo>
                <a:lnTo>
                  <a:pt x="20" y="27"/>
                </a:lnTo>
                <a:lnTo>
                  <a:pt x="20" y="22"/>
                </a:lnTo>
                <a:lnTo>
                  <a:pt x="18" y="18"/>
                </a:lnTo>
                <a:lnTo>
                  <a:pt x="18" y="16"/>
                </a:lnTo>
                <a:lnTo>
                  <a:pt x="16" y="13"/>
                </a:lnTo>
                <a:lnTo>
                  <a:pt x="15" y="11"/>
                </a:lnTo>
                <a:lnTo>
                  <a:pt x="13" y="9"/>
                </a:lnTo>
                <a:lnTo>
                  <a:pt x="9" y="7"/>
                </a:lnTo>
                <a:lnTo>
                  <a:pt x="7" y="5"/>
                </a:lnTo>
                <a:lnTo>
                  <a:pt x="4" y="3"/>
                </a:lnTo>
                <a:lnTo>
                  <a:pt x="2" y="1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81" name="Freeform 437"/>
          <p:cNvSpPr>
            <a:spLocks/>
          </p:cNvSpPr>
          <p:nvPr/>
        </p:nvSpPr>
        <p:spPr bwMode="auto">
          <a:xfrm>
            <a:off x="7967663" y="3621088"/>
            <a:ext cx="12700" cy="25400"/>
          </a:xfrm>
          <a:custGeom>
            <a:avLst/>
            <a:gdLst>
              <a:gd name="T0" fmla="*/ 0 w 18"/>
              <a:gd name="T1" fmla="*/ 0 h 31"/>
              <a:gd name="T2" fmla="*/ 0 w 18"/>
              <a:gd name="T3" fmla="*/ 3 h 31"/>
              <a:gd name="T4" fmla="*/ 0 w 18"/>
              <a:gd name="T5" fmla="*/ 5 h 31"/>
              <a:gd name="T6" fmla="*/ 0 w 18"/>
              <a:gd name="T7" fmla="*/ 9 h 31"/>
              <a:gd name="T8" fmla="*/ 0 w 18"/>
              <a:gd name="T9" fmla="*/ 12 h 31"/>
              <a:gd name="T10" fmla="*/ 2 w 18"/>
              <a:gd name="T11" fmla="*/ 14 h 31"/>
              <a:gd name="T12" fmla="*/ 2 w 18"/>
              <a:gd name="T13" fmla="*/ 18 h 31"/>
              <a:gd name="T14" fmla="*/ 2 w 18"/>
              <a:gd name="T15" fmla="*/ 22 h 31"/>
              <a:gd name="T16" fmla="*/ 4 w 18"/>
              <a:gd name="T17" fmla="*/ 23 h 31"/>
              <a:gd name="T18" fmla="*/ 6 w 18"/>
              <a:gd name="T19" fmla="*/ 27 h 31"/>
              <a:gd name="T20" fmla="*/ 7 w 18"/>
              <a:gd name="T21" fmla="*/ 29 h 31"/>
              <a:gd name="T22" fmla="*/ 9 w 18"/>
              <a:gd name="T23" fmla="*/ 29 h 31"/>
              <a:gd name="T24" fmla="*/ 11 w 18"/>
              <a:gd name="T25" fmla="*/ 31 h 31"/>
              <a:gd name="T26" fmla="*/ 13 w 18"/>
              <a:gd name="T27" fmla="*/ 31 h 31"/>
              <a:gd name="T28" fmla="*/ 15 w 18"/>
              <a:gd name="T29" fmla="*/ 29 h 31"/>
              <a:gd name="T30" fmla="*/ 17 w 18"/>
              <a:gd name="T31" fmla="*/ 27 h 31"/>
              <a:gd name="T32" fmla="*/ 18 w 18"/>
              <a:gd name="T33" fmla="*/ 25 h 31"/>
              <a:gd name="T34" fmla="*/ 17 w 18"/>
              <a:gd name="T35" fmla="*/ 22 h 31"/>
              <a:gd name="T36" fmla="*/ 17 w 18"/>
              <a:gd name="T37" fmla="*/ 18 h 31"/>
              <a:gd name="T38" fmla="*/ 17 w 18"/>
              <a:gd name="T39" fmla="*/ 14 h 31"/>
              <a:gd name="T40" fmla="*/ 15 w 18"/>
              <a:gd name="T41" fmla="*/ 12 h 31"/>
              <a:gd name="T42" fmla="*/ 13 w 18"/>
              <a:gd name="T43" fmla="*/ 11 h 31"/>
              <a:gd name="T44" fmla="*/ 11 w 18"/>
              <a:gd name="T45" fmla="*/ 9 h 31"/>
              <a:gd name="T46" fmla="*/ 9 w 18"/>
              <a:gd name="T47" fmla="*/ 7 h 31"/>
              <a:gd name="T48" fmla="*/ 7 w 18"/>
              <a:gd name="T49" fmla="*/ 5 h 31"/>
              <a:gd name="T50" fmla="*/ 4 w 18"/>
              <a:gd name="T51" fmla="*/ 3 h 31"/>
              <a:gd name="T52" fmla="*/ 2 w 18"/>
              <a:gd name="T53" fmla="*/ 1 h 31"/>
              <a:gd name="T54" fmla="*/ 0 w 18"/>
              <a:gd name="T55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1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2"/>
                </a:lnTo>
                <a:lnTo>
                  <a:pt x="2" y="14"/>
                </a:lnTo>
                <a:lnTo>
                  <a:pt x="2" y="18"/>
                </a:lnTo>
                <a:lnTo>
                  <a:pt x="2" y="22"/>
                </a:lnTo>
                <a:lnTo>
                  <a:pt x="4" y="23"/>
                </a:lnTo>
                <a:lnTo>
                  <a:pt x="6" y="27"/>
                </a:lnTo>
                <a:lnTo>
                  <a:pt x="7" y="29"/>
                </a:lnTo>
                <a:lnTo>
                  <a:pt x="9" y="29"/>
                </a:lnTo>
                <a:lnTo>
                  <a:pt x="11" y="31"/>
                </a:lnTo>
                <a:lnTo>
                  <a:pt x="13" y="31"/>
                </a:lnTo>
                <a:lnTo>
                  <a:pt x="15" y="29"/>
                </a:lnTo>
                <a:lnTo>
                  <a:pt x="17" y="27"/>
                </a:lnTo>
                <a:lnTo>
                  <a:pt x="18" y="25"/>
                </a:lnTo>
                <a:lnTo>
                  <a:pt x="17" y="22"/>
                </a:lnTo>
                <a:lnTo>
                  <a:pt x="17" y="18"/>
                </a:lnTo>
                <a:lnTo>
                  <a:pt x="17" y="14"/>
                </a:lnTo>
                <a:lnTo>
                  <a:pt x="15" y="12"/>
                </a:lnTo>
                <a:lnTo>
                  <a:pt x="13" y="11"/>
                </a:lnTo>
                <a:lnTo>
                  <a:pt x="11" y="9"/>
                </a:lnTo>
                <a:lnTo>
                  <a:pt x="9" y="7"/>
                </a:lnTo>
                <a:lnTo>
                  <a:pt x="7" y="5"/>
                </a:lnTo>
                <a:lnTo>
                  <a:pt x="4" y="3"/>
                </a:lnTo>
                <a:lnTo>
                  <a:pt x="2" y="1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82" name="Freeform 438"/>
          <p:cNvSpPr>
            <a:spLocks/>
          </p:cNvSpPr>
          <p:nvPr/>
        </p:nvSpPr>
        <p:spPr bwMode="auto">
          <a:xfrm>
            <a:off x="7967663" y="3621088"/>
            <a:ext cx="12700" cy="25400"/>
          </a:xfrm>
          <a:custGeom>
            <a:avLst/>
            <a:gdLst>
              <a:gd name="T0" fmla="*/ 0 w 18"/>
              <a:gd name="T1" fmla="*/ 0 h 31"/>
              <a:gd name="T2" fmla="*/ 0 w 18"/>
              <a:gd name="T3" fmla="*/ 3 h 31"/>
              <a:gd name="T4" fmla="*/ 0 w 18"/>
              <a:gd name="T5" fmla="*/ 5 h 31"/>
              <a:gd name="T6" fmla="*/ 0 w 18"/>
              <a:gd name="T7" fmla="*/ 9 h 31"/>
              <a:gd name="T8" fmla="*/ 0 w 18"/>
              <a:gd name="T9" fmla="*/ 12 h 31"/>
              <a:gd name="T10" fmla="*/ 2 w 18"/>
              <a:gd name="T11" fmla="*/ 14 h 31"/>
              <a:gd name="T12" fmla="*/ 2 w 18"/>
              <a:gd name="T13" fmla="*/ 18 h 31"/>
              <a:gd name="T14" fmla="*/ 2 w 18"/>
              <a:gd name="T15" fmla="*/ 22 h 31"/>
              <a:gd name="T16" fmla="*/ 4 w 18"/>
              <a:gd name="T17" fmla="*/ 23 h 31"/>
              <a:gd name="T18" fmla="*/ 6 w 18"/>
              <a:gd name="T19" fmla="*/ 27 h 31"/>
              <a:gd name="T20" fmla="*/ 7 w 18"/>
              <a:gd name="T21" fmla="*/ 29 h 31"/>
              <a:gd name="T22" fmla="*/ 9 w 18"/>
              <a:gd name="T23" fmla="*/ 29 h 31"/>
              <a:gd name="T24" fmla="*/ 11 w 18"/>
              <a:gd name="T25" fmla="*/ 31 h 31"/>
              <a:gd name="T26" fmla="*/ 13 w 18"/>
              <a:gd name="T27" fmla="*/ 31 h 31"/>
              <a:gd name="T28" fmla="*/ 15 w 18"/>
              <a:gd name="T29" fmla="*/ 29 h 31"/>
              <a:gd name="T30" fmla="*/ 17 w 18"/>
              <a:gd name="T31" fmla="*/ 27 h 31"/>
              <a:gd name="T32" fmla="*/ 18 w 18"/>
              <a:gd name="T33" fmla="*/ 25 h 31"/>
              <a:gd name="T34" fmla="*/ 17 w 18"/>
              <a:gd name="T35" fmla="*/ 22 h 31"/>
              <a:gd name="T36" fmla="*/ 17 w 18"/>
              <a:gd name="T37" fmla="*/ 18 h 31"/>
              <a:gd name="T38" fmla="*/ 17 w 18"/>
              <a:gd name="T39" fmla="*/ 14 h 31"/>
              <a:gd name="T40" fmla="*/ 15 w 18"/>
              <a:gd name="T41" fmla="*/ 12 h 31"/>
              <a:gd name="T42" fmla="*/ 13 w 18"/>
              <a:gd name="T43" fmla="*/ 11 h 31"/>
              <a:gd name="T44" fmla="*/ 11 w 18"/>
              <a:gd name="T45" fmla="*/ 9 h 31"/>
              <a:gd name="T46" fmla="*/ 9 w 18"/>
              <a:gd name="T47" fmla="*/ 7 h 31"/>
              <a:gd name="T48" fmla="*/ 7 w 18"/>
              <a:gd name="T49" fmla="*/ 5 h 31"/>
              <a:gd name="T50" fmla="*/ 4 w 18"/>
              <a:gd name="T51" fmla="*/ 3 h 31"/>
              <a:gd name="T52" fmla="*/ 2 w 18"/>
              <a:gd name="T53" fmla="*/ 1 h 31"/>
              <a:gd name="T54" fmla="*/ 0 w 18"/>
              <a:gd name="T55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1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2"/>
                </a:lnTo>
                <a:lnTo>
                  <a:pt x="2" y="14"/>
                </a:lnTo>
                <a:lnTo>
                  <a:pt x="2" y="18"/>
                </a:lnTo>
                <a:lnTo>
                  <a:pt x="2" y="22"/>
                </a:lnTo>
                <a:lnTo>
                  <a:pt x="4" y="23"/>
                </a:lnTo>
                <a:lnTo>
                  <a:pt x="6" y="27"/>
                </a:lnTo>
                <a:lnTo>
                  <a:pt x="7" y="29"/>
                </a:lnTo>
                <a:lnTo>
                  <a:pt x="9" y="29"/>
                </a:lnTo>
                <a:lnTo>
                  <a:pt x="11" y="31"/>
                </a:lnTo>
                <a:lnTo>
                  <a:pt x="13" y="31"/>
                </a:lnTo>
                <a:lnTo>
                  <a:pt x="15" y="29"/>
                </a:lnTo>
                <a:lnTo>
                  <a:pt x="17" y="27"/>
                </a:lnTo>
                <a:lnTo>
                  <a:pt x="18" y="25"/>
                </a:lnTo>
                <a:lnTo>
                  <a:pt x="17" y="22"/>
                </a:lnTo>
                <a:lnTo>
                  <a:pt x="17" y="18"/>
                </a:lnTo>
                <a:lnTo>
                  <a:pt x="17" y="14"/>
                </a:lnTo>
                <a:lnTo>
                  <a:pt x="15" y="12"/>
                </a:lnTo>
                <a:lnTo>
                  <a:pt x="13" y="11"/>
                </a:lnTo>
                <a:lnTo>
                  <a:pt x="11" y="9"/>
                </a:lnTo>
                <a:lnTo>
                  <a:pt x="9" y="7"/>
                </a:lnTo>
                <a:lnTo>
                  <a:pt x="7" y="5"/>
                </a:lnTo>
                <a:lnTo>
                  <a:pt x="4" y="3"/>
                </a:lnTo>
                <a:lnTo>
                  <a:pt x="2" y="1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83" name="Freeform 439"/>
          <p:cNvSpPr>
            <a:spLocks/>
          </p:cNvSpPr>
          <p:nvPr/>
        </p:nvSpPr>
        <p:spPr bwMode="auto">
          <a:xfrm>
            <a:off x="7980363" y="3668713"/>
            <a:ext cx="12700" cy="25400"/>
          </a:xfrm>
          <a:custGeom>
            <a:avLst/>
            <a:gdLst>
              <a:gd name="T0" fmla="*/ 18 w 18"/>
              <a:gd name="T1" fmla="*/ 0 h 33"/>
              <a:gd name="T2" fmla="*/ 16 w 18"/>
              <a:gd name="T3" fmla="*/ 4 h 33"/>
              <a:gd name="T4" fmla="*/ 16 w 18"/>
              <a:gd name="T5" fmla="*/ 6 h 33"/>
              <a:gd name="T6" fmla="*/ 16 w 18"/>
              <a:gd name="T7" fmla="*/ 10 h 33"/>
              <a:gd name="T8" fmla="*/ 16 w 18"/>
              <a:gd name="T9" fmla="*/ 13 h 33"/>
              <a:gd name="T10" fmla="*/ 16 w 18"/>
              <a:gd name="T11" fmla="*/ 17 h 33"/>
              <a:gd name="T12" fmla="*/ 16 w 18"/>
              <a:gd name="T13" fmla="*/ 21 h 33"/>
              <a:gd name="T14" fmla="*/ 16 w 18"/>
              <a:gd name="T15" fmla="*/ 22 h 33"/>
              <a:gd name="T16" fmla="*/ 14 w 18"/>
              <a:gd name="T17" fmla="*/ 26 h 33"/>
              <a:gd name="T18" fmla="*/ 12 w 18"/>
              <a:gd name="T19" fmla="*/ 30 h 33"/>
              <a:gd name="T20" fmla="*/ 11 w 18"/>
              <a:gd name="T21" fmla="*/ 32 h 33"/>
              <a:gd name="T22" fmla="*/ 9 w 18"/>
              <a:gd name="T23" fmla="*/ 33 h 33"/>
              <a:gd name="T24" fmla="*/ 5 w 18"/>
              <a:gd name="T25" fmla="*/ 33 h 33"/>
              <a:gd name="T26" fmla="*/ 3 w 18"/>
              <a:gd name="T27" fmla="*/ 33 h 33"/>
              <a:gd name="T28" fmla="*/ 1 w 18"/>
              <a:gd name="T29" fmla="*/ 32 h 33"/>
              <a:gd name="T30" fmla="*/ 0 w 18"/>
              <a:gd name="T31" fmla="*/ 30 h 33"/>
              <a:gd name="T32" fmla="*/ 0 w 18"/>
              <a:gd name="T33" fmla="*/ 28 h 33"/>
              <a:gd name="T34" fmla="*/ 0 w 18"/>
              <a:gd name="T35" fmla="*/ 22 h 33"/>
              <a:gd name="T36" fmla="*/ 0 w 18"/>
              <a:gd name="T37" fmla="*/ 19 h 33"/>
              <a:gd name="T38" fmla="*/ 1 w 18"/>
              <a:gd name="T39" fmla="*/ 17 h 33"/>
              <a:gd name="T40" fmla="*/ 3 w 18"/>
              <a:gd name="T41" fmla="*/ 13 h 33"/>
              <a:gd name="T42" fmla="*/ 3 w 18"/>
              <a:gd name="T43" fmla="*/ 11 h 33"/>
              <a:gd name="T44" fmla="*/ 5 w 18"/>
              <a:gd name="T45" fmla="*/ 10 h 33"/>
              <a:gd name="T46" fmla="*/ 7 w 18"/>
              <a:gd name="T47" fmla="*/ 8 h 33"/>
              <a:gd name="T48" fmla="*/ 11 w 18"/>
              <a:gd name="T49" fmla="*/ 6 h 33"/>
              <a:gd name="T50" fmla="*/ 12 w 18"/>
              <a:gd name="T51" fmla="*/ 4 h 33"/>
              <a:gd name="T52" fmla="*/ 14 w 18"/>
              <a:gd name="T53" fmla="*/ 2 h 33"/>
              <a:gd name="T54" fmla="*/ 18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18" y="0"/>
                </a:moveTo>
                <a:lnTo>
                  <a:pt x="16" y="4"/>
                </a:lnTo>
                <a:lnTo>
                  <a:pt x="16" y="6"/>
                </a:lnTo>
                <a:lnTo>
                  <a:pt x="16" y="10"/>
                </a:lnTo>
                <a:lnTo>
                  <a:pt x="16" y="13"/>
                </a:lnTo>
                <a:lnTo>
                  <a:pt x="16" y="17"/>
                </a:lnTo>
                <a:lnTo>
                  <a:pt x="16" y="21"/>
                </a:lnTo>
                <a:lnTo>
                  <a:pt x="16" y="22"/>
                </a:lnTo>
                <a:lnTo>
                  <a:pt x="14" y="26"/>
                </a:lnTo>
                <a:lnTo>
                  <a:pt x="12" y="30"/>
                </a:lnTo>
                <a:lnTo>
                  <a:pt x="11" y="32"/>
                </a:lnTo>
                <a:lnTo>
                  <a:pt x="9" y="33"/>
                </a:lnTo>
                <a:lnTo>
                  <a:pt x="5" y="33"/>
                </a:lnTo>
                <a:lnTo>
                  <a:pt x="3" y="33"/>
                </a:lnTo>
                <a:lnTo>
                  <a:pt x="1" y="32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9"/>
                </a:lnTo>
                <a:lnTo>
                  <a:pt x="1" y="17"/>
                </a:lnTo>
                <a:lnTo>
                  <a:pt x="3" y="13"/>
                </a:lnTo>
                <a:lnTo>
                  <a:pt x="3" y="11"/>
                </a:lnTo>
                <a:lnTo>
                  <a:pt x="5" y="10"/>
                </a:lnTo>
                <a:lnTo>
                  <a:pt x="7" y="8"/>
                </a:lnTo>
                <a:lnTo>
                  <a:pt x="11" y="6"/>
                </a:lnTo>
                <a:lnTo>
                  <a:pt x="12" y="4"/>
                </a:lnTo>
                <a:lnTo>
                  <a:pt x="14" y="2"/>
                </a:lnTo>
                <a:lnTo>
                  <a:pt x="18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84" name="Freeform 440"/>
          <p:cNvSpPr>
            <a:spLocks/>
          </p:cNvSpPr>
          <p:nvPr/>
        </p:nvSpPr>
        <p:spPr bwMode="auto">
          <a:xfrm>
            <a:off x="7980363" y="3668713"/>
            <a:ext cx="12700" cy="25400"/>
          </a:xfrm>
          <a:custGeom>
            <a:avLst/>
            <a:gdLst>
              <a:gd name="T0" fmla="*/ 18 w 18"/>
              <a:gd name="T1" fmla="*/ 0 h 33"/>
              <a:gd name="T2" fmla="*/ 16 w 18"/>
              <a:gd name="T3" fmla="*/ 4 h 33"/>
              <a:gd name="T4" fmla="*/ 16 w 18"/>
              <a:gd name="T5" fmla="*/ 6 h 33"/>
              <a:gd name="T6" fmla="*/ 16 w 18"/>
              <a:gd name="T7" fmla="*/ 10 h 33"/>
              <a:gd name="T8" fmla="*/ 16 w 18"/>
              <a:gd name="T9" fmla="*/ 13 h 33"/>
              <a:gd name="T10" fmla="*/ 16 w 18"/>
              <a:gd name="T11" fmla="*/ 17 h 33"/>
              <a:gd name="T12" fmla="*/ 16 w 18"/>
              <a:gd name="T13" fmla="*/ 21 h 33"/>
              <a:gd name="T14" fmla="*/ 16 w 18"/>
              <a:gd name="T15" fmla="*/ 22 h 33"/>
              <a:gd name="T16" fmla="*/ 14 w 18"/>
              <a:gd name="T17" fmla="*/ 26 h 33"/>
              <a:gd name="T18" fmla="*/ 12 w 18"/>
              <a:gd name="T19" fmla="*/ 30 h 33"/>
              <a:gd name="T20" fmla="*/ 11 w 18"/>
              <a:gd name="T21" fmla="*/ 32 h 33"/>
              <a:gd name="T22" fmla="*/ 9 w 18"/>
              <a:gd name="T23" fmla="*/ 33 h 33"/>
              <a:gd name="T24" fmla="*/ 5 w 18"/>
              <a:gd name="T25" fmla="*/ 33 h 33"/>
              <a:gd name="T26" fmla="*/ 3 w 18"/>
              <a:gd name="T27" fmla="*/ 33 h 33"/>
              <a:gd name="T28" fmla="*/ 1 w 18"/>
              <a:gd name="T29" fmla="*/ 32 h 33"/>
              <a:gd name="T30" fmla="*/ 0 w 18"/>
              <a:gd name="T31" fmla="*/ 30 h 33"/>
              <a:gd name="T32" fmla="*/ 0 w 18"/>
              <a:gd name="T33" fmla="*/ 28 h 33"/>
              <a:gd name="T34" fmla="*/ 0 w 18"/>
              <a:gd name="T35" fmla="*/ 22 h 33"/>
              <a:gd name="T36" fmla="*/ 0 w 18"/>
              <a:gd name="T37" fmla="*/ 19 h 33"/>
              <a:gd name="T38" fmla="*/ 1 w 18"/>
              <a:gd name="T39" fmla="*/ 17 h 33"/>
              <a:gd name="T40" fmla="*/ 3 w 18"/>
              <a:gd name="T41" fmla="*/ 13 h 33"/>
              <a:gd name="T42" fmla="*/ 3 w 18"/>
              <a:gd name="T43" fmla="*/ 11 h 33"/>
              <a:gd name="T44" fmla="*/ 5 w 18"/>
              <a:gd name="T45" fmla="*/ 10 h 33"/>
              <a:gd name="T46" fmla="*/ 7 w 18"/>
              <a:gd name="T47" fmla="*/ 8 h 33"/>
              <a:gd name="T48" fmla="*/ 11 w 18"/>
              <a:gd name="T49" fmla="*/ 6 h 33"/>
              <a:gd name="T50" fmla="*/ 12 w 18"/>
              <a:gd name="T51" fmla="*/ 4 h 33"/>
              <a:gd name="T52" fmla="*/ 14 w 18"/>
              <a:gd name="T53" fmla="*/ 2 h 33"/>
              <a:gd name="T54" fmla="*/ 18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18" y="0"/>
                </a:moveTo>
                <a:lnTo>
                  <a:pt x="16" y="4"/>
                </a:lnTo>
                <a:lnTo>
                  <a:pt x="16" y="6"/>
                </a:lnTo>
                <a:lnTo>
                  <a:pt x="16" y="10"/>
                </a:lnTo>
                <a:lnTo>
                  <a:pt x="16" y="13"/>
                </a:lnTo>
                <a:lnTo>
                  <a:pt x="16" y="17"/>
                </a:lnTo>
                <a:lnTo>
                  <a:pt x="16" y="21"/>
                </a:lnTo>
                <a:lnTo>
                  <a:pt x="16" y="22"/>
                </a:lnTo>
                <a:lnTo>
                  <a:pt x="14" y="26"/>
                </a:lnTo>
                <a:lnTo>
                  <a:pt x="12" y="30"/>
                </a:lnTo>
                <a:lnTo>
                  <a:pt x="11" y="32"/>
                </a:lnTo>
                <a:lnTo>
                  <a:pt x="9" y="33"/>
                </a:lnTo>
                <a:lnTo>
                  <a:pt x="5" y="33"/>
                </a:lnTo>
                <a:lnTo>
                  <a:pt x="3" y="33"/>
                </a:lnTo>
                <a:lnTo>
                  <a:pt x="1" y="32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9"/>
                </a:lnTo>
                <a:lnTo>
                  <a:pt x="1" y="17"/>
                </a:lnTo>
                <a:lnTo>
                  <a:pt x="3" y="13"/>
                </a:lnTo>
                <a:lnTo>
                  <a:pt x="3" y="11"/>
                </a:lnTo>
                <a:lnTo>
                  <a:pt x="5" y="10"/>
                </a:lnTo>
                <a:lnTo>
                  <a:pt x="7" y="8"/>
                </a:lnTo>
                <a:lnTo>
                  <a:pt x="11" y="6"/>
                </a:lnTo>
                <a:lnTo>
                  <a:pt x="12" y="4"/>
                </a:lnTo>
                <a:lnTo>
                  <a:pt x="14" y="2"/>
                </a:lnTo>
                <a:lnTo>
                  <a:pt x="18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85" name="Freeform 441"/>
          <p:cNvSpPr>
            <a:spLocks/>
          </p:cNvSpPr>
          <p:nvPr/>
        </p:nvSpPr>
        <p:spPr bwMode="auto">
          <a:xfrm>
            <a:off x="7980363" y="3689350"/>
            <a:ext cx="14287" cy="25400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4 h 33"/>
              <a:gd name="T4" fmla="*/ 18 w 20"/>
              <a:gd name="T5" fmla="*/ 6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7 h 33"/>
              <a:gd name="T12" fmla="*/ 18 w 20"/>
              <a:gd name="T13" fmla="*/ 20 h 33"/>
              <a:gd name="T14" fmla="*/ 16 w 20"/>
              <a:gd name="T15" fmla="*/ 22 h 33"/>
              <a:gd name="T16" fmla="*/ 16 w 20"/>
              <a:gd name="T17" fmla="*/ 26 h 33"/>
              <a:gd name="T18" fmla="*/ 14 w 20"/>
              <a:gd name="T19" fmla="*/ 29 h 33"/>
              <a:gd name="T20" fmla="*/ 12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5 w 20"/>
              <a:gd name="T27" fmla="*/ 33 h 33"/>
              <a:gd name="T28" fmla="*/ 1 w 20"/>
              <a:gd name="T29" fmla="*/ 31 h 33"/>
              <a:gd name="T30" fmla="*/ 0 w 20"/>
              <a:gd name="T31" fmla="*/ 29 h 33"/>
              <a:gd name="T32" fmla="*/ 0 w 20"/>
              <a:gd name="T33" fmla="*/ 28 h 33"/>
              <a:gd name="T34" fmla="*/ 0 w 20"/>
              <a:gd name="T35" fmla="*/ 22 h 33"/>
              <a:gd name="T36" fmla="*/ 0 w 20"/>
              <a:gd name="T37" fmla="*/ 18 h 33"/>
              <a:gd name="T38" fmla="*/ 1 w 20"/>
              <a:gd name="T39" fmla="*/ 17 h 33"/>
              <a:gd name="T40" fmla="*/ 3 w 20"/>
              <a:gd name="T41" fmla="*/ 13 h 33"/>
              <a:gd name="T42" fmla="*/ 5 w 20"/>
              <a:gd name="T43" fmla="*/ 11 h 33"/>
              <a:gd name="T44" fmla="*/ 5 w 20"/>
              <a:gd name="T45" fmla="*/ 9 h 33"/>
              <a:gd name="T46" fmla="*/ 9 w 20"/>
              <a:gd name="T47" fmla="*/ 7 h 33"/>
              <a:gd name="T48" fmla="*/ 11 w 20"/>
              <a:gd name="T49" fmla="*/ 6 h 33"/>
              <a:gd name="T50" fmla="*/ 14 w 20"/>
              <a:gd name="T51" fmla="*/ 4 h 33"/>
              <a:gd name="T52" fmla="*/ 16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4"/>
                </a:lnTo>
                <a:lnTo>
                  <a:pt x="18" y="6"/>
                </a:lnTo>
                <a:lnTo>
                  <a:pt x="18" y="9"/>
                </a:lnTo>
                <a:lnTo>
                  <a:pt x="18" y="13"/>
                </a:lnTo>
                <a:lnTo>
                  <a:pt x="18" y="17"/>
                </a:lnTo>
                <a:lnTo>
                  <a:pt x="18" y="20"/>
                </a:lnTo>
                <a:lnTo>
                  <a:pt x="16" y="22"/>
                </a:lnTo>
                <a:lnTo>
                  <a:pt x="16" y="26"/>
                </a:lnTo>
                <a:lnTo>
                  <a:pt x="14" y="29"/>
                </a:lnTo>
                <a:lnTo>
                  <a:pt x="12" y="31"/>
                </a:lnTo>
                <a:lnTo>
                  <a:pt x="9" y="33"/>
                </a:lnTo>
                <a:lnTo>
                  <a:pt x="7" y="33"/>
                </a:lnTo>
                <a:lnTo>
                  <a:pt x="5" y="33"/>
                </a:lnTo>
                <a:lnTo>
                  <a:pt x="1" y="31"/>
                </a:lnTo>
                <a:lnTo>
                  <a:pt x="0" y="29"/>
                </a:lnTo>
                <a:lnTo>
                  <a:pt x="0" y="28"/>
                </a:lnTo>
                <a:lnTo>
                  <a:pt x="0" y="22"/>
                </a:lnTo>
                <a:lnTo>
                  <a:pt x="0" y="18"/>
                </a:lnTo>
                <a:lnTo>
                  <a:pt x="1" y="17"/>
                </a:lnTo>
                <a:lnTo>
                  <a:pt x="3" y="13"/>
                </a:lnTo>
                <a:lnTo>
                  <a:pt x="5" y="11"/>
                </a:lnTo>
                <a:lnTo>
                  <a:pt x="5" y="9"/>
                </a:lnTo>
                <a:lnTo>
                  <a:pt x="9" y="7"/>
                </a:lnTo>
                <a:lnTo>
                  <a:pt x="11" y="6"/>
                </a:lnTo>
                <a:lnTo>
                  <a:pt x="14" y="4"/>
                </a:lnTo>
                <a:lnTo>
                  <a:pt x="16" y="2"/>
                </a:lnTo>
                <a:lnTo>
                  <a:pt x="2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86" name="Freeform 442"/>
          <p:cNvSpPr>
            <a:spLocks/>
          </p:cNvSpPr>
          <p:nvPr/>
        </p:nvSpPr>
        <p:spPr bwMode="auto">
          <a:xfrm>
            <a:off x="7980363" y="3689350"/>
            <a:ext cx="14287" cy="25400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4 h 33"/>
              <a:gd name="T4" fmla="*/ 18 w 20"/>
              <a:gd name="T5" fmla="*/ 6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7 h 33"/>
              <a:gd name="T12" fmla="*/ 18 w 20"/>
              <a:gd name="T13" fmla="*/ 20 h 33"/>
              <a:gd name="T14" fmla="*/ 16 w 20"/>
              <a:gd name="T15" fmla="*/ 22 h 33"/>
              <a:gd name="T16" fmla="*/ 16 w 20"/>
              <a:gd name="T17" fmla="*/ 26 h 33"/>
              <a:gd name="T18" fmla="*/ 14 w 20"/>
              <a:gd name="T19" fmla="*/ 29 h 33"/>
              <a:gd name="T20" fmla="*/ 12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5 w 20"/>
              <a:gd name="T27" fmla="*/ 33 h 33"/>
              <a:gd name="T28" fmla="*/ 1 w 20"/>
              <a:gd name="T29" fmla="*/ 31 h 33"/>
              <a:gd name="T30" fmla="*/ 0 w 20"/>
              <a:gd name="T31" fmla="*/ 29 h 33"/>
              <a:gd name="T32" fmla="*/ 0 w 20"/>
              <a:gd name="T33" fmla="*/ 28 h 33"/>
              <a:gd name="T34" fmla="*/ 0 w 20"/>
              <a:gd name="T35" fmla="*/ 22 h 33"/>
              <a:gd name="T36" fmla="*/ 0 w 20"/>
              <a:gd name="T37" fmla="*/ 18 h 33"/>
              <a:gd name="T38" fmla="*/ 1 w 20"/>
              <a:gd name="T39" fmla="*/ 17 h 33"/>
              <a:gd name="T40" fmla="*/ 3 w 20"/>
              <a:gd name="T41" fmla="*/ 13 h 33"/>
              <a:gd name="T42" fmla="*/ 5 w 20"/>
              <a:gd name="T43" fmla="*/ 11 h 33"/>
              <a:gd name="T44" fmla="*/ 5 w 20"/>
              <a:gd name="T45" fmla="*/ 9 h 33"/>
              <a:gd name="T46" fmla="*/ 9 w 20"/>
              <a:gd name="T47" fmla="*/ 7 h 33"/>
              <a:gd name="T48" fmla="*/ 11 w 20"/>
              <a:gd name="T49" fmla="*/ 6 h 33"/>
              <a:gd name="T50" fmla="*/ 14 w 20"/>
              <a:gd name="T51" fmla="*/ 4 h 33"/>
              <a:gd name="T52" fmla="*/ 16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4"/>
                </a:lnTo>
                <a:lnTo>
                  <a:pt x="18" y="6"/>
                </a:lnTo>
                <a:lnTo>
                  <a:pt x="18" y="9"/>
                </a:lnTo>
                <a:lnTo>
                  <a:pt x="18" y="13"/>
                </a:lnTo>
                <a:lnTo>
                  <a:pt x="18" y="17"/>
                </a:lnTo>
                <a:lnTo>
                  <a:pt x="18" y="20"/>
                </a:lnTo>
                <a:lnTo>
                  <a:pt x="16" y="22"/>
                </a:lnTo>
                <a:lnTo>
                  <a:pt x="16" y="26"/>
                </a:lnTo>
                <a:lnTo>
                  <a:pt x="14" y="29"/>
                </a:lnTo>
                <a:lnTo>
                  <a:pt x="12" y="31"/>
                </a:lnTo>
                <a:lnTo>
                  <a:pt x="9" y="33"/>
                </a:lnTo>
                <a:lnTo>
                  <a:pt x="7" y="33"/>
                </a:lnTo>
                <a:lnTo>
                  <a:pt x="5" y="33"/>
                </a:lnTo>
                <a:lnTo>
                  <a:pt x="1" y="31"/>
                </a:lnTo>
                <a:lnTo>
                  <a:pt x="0" y="29"/>
                </a:lnTo>
                <a:lnTo>
                  <a:pt x="0" y="28"/>
                </a:lnTo>
                <a:lnTo>
                  <a:pt x="0" y="22"/>
                </a:lnTo>
                <a:lnTo>
                  <a:pt x="0" y="18"/>
                </a:lnTo>
                <a:lnTo>
                  <a:pt x="1" y="17"/>
                </a:lnTo>
                <a:lnTo>
                  <a:pt x="3" y="13"/>
                </a:lnTo>
                <a:lnTo>
                  <a:pt x="5" y="11"/>
                </a:lnTo>
                <a:lnTo>
                  <a:pt x="5" y="9"/>
                </a:lnTo>
                <a:lnTo>
                  <a:pt x="9" y="7"/>
                </a:lnTo>
                <a:lnTo>
                  <a:pt x="11" y="6"/>
                </a:lnTo>
                <a:lnTo>
                  <a:pt x="14" y="4"/>
                </a:lnTo>
                <a:lnTo>
                  <a:pt x="16" y="2"/>
                </a:lnTo>
                <a:lnTo>
                  <a:pt x="2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87" name="Freeform 443"/>
          <p:cNvSpPr>
            <a:spLocks/>
          </p:cNvSpPr>
          <p:nvPr/>
        </p:nvSpPr>
        <p:spPr bwMode="auto">
          <a:xfrm>
            <a:off x="7980363" y="3706813"/>
            <a:ext cx="14287" cy="26987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4 h 33"/>
              <a:gd name="T4" fmla="*/ 18 w 20"/>
              <a:gd name="T5" fmla="*/ 5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7 h 33"/>
              <a:gd name="T12" fmla="*/ 18 w 20"/>
              <a:gd name="T13" fmla="*/ 20 h 33"/>
              <a:gd name="T14" fmla="*/ 16 w 20"/>
              <a:gd name="T15" fmla="*/ 22 h 33"/>
              <a:gd name="T16" fmla="*/ 16 w 20"/>
              <a:gd name="T17" fmla="*/ 26 h 33"/>
              <a:gd name="T18" fmla="*/ 14 w 20"/>
              <a:gd name="T19" fmla="*/ 29 h 33"/>
              <a:gd name="T20" fmla="*/ 12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5 w 20"/>
              <a:gd name="T27" fmla="*/ 33 h 33"/>
              <a:gd name="T28" fmla="*/ 1 w 20"/>
              <a:gd name="T29" fmla="*/ 31 h 33"/>
              <a:gd name="T30" fmla="*/ 0 w 20"/>
              <a:gd name="T31" fmla="*/ 29 h 33"/>
              <a:gd name="T32" fmla="*/ 0 w 20"/>
              <a:gd name="T33" fmla="*/ 28 h 33"/>
              <a:gd name="T34" fmla="*/ 0 w 20"/>
              <a:gd name="T35" fmla="*/ 22 h 33"/>
              <a:gd name="T36" fmla="*/ 0 w 20"/>
              <a:gd name="T37" fmla="*/ 18 h 33"/>
              <a:gd name="T38" fmla="*/ 1 w 20"/>
              <a:gd name="T39" fmla="*/ 17 h 33"/>
              <a:gd name="T40" fmla="*/ 3 w 20"/>
              <a:gd name="T41" fmla="*/ 13 h 33"/>
              <a:gd name="T42" fmla="*/ 5 w 20"/>
              <a:gd name="T43" fmla="*/ 11 h 33"/>
              <a:gd name="T44" fmla="*/ 5 w 20"/>
              <a:gd name="T45" fmla="*/ 9 h 33"/>
              <a:gd name="T46" fmla="*/ 9 w 20"/>
              <a:gd name="T47" fmla="*/ 7 h 33"/>
              <a:gd name="T48" fmla="*/ 11 w 20"/>
              <a:gd name="T49" fmla="*/ 5 h 33"/>
              <a:gd name="T50" fmla="*/ 14 w 20"/>
              <a:gd name="T51" fmla="*/ 4 h 33"/>
              <a:gd name="T52" fmla="*/ 16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4"/>
                </a:lnTo>
                <a:lnTo>
                  <a:pt x="18" y="5"/>
                </a:lnTo>
                <a:lnTo>
                  <a:pt x="18" y="9"/>
                </a:lnTo>
                <a:lnTo>
                  <a:pt x="18" y="13"/>
                </a:lnTo>
                <a:lnTo>
                  <a:pt x="18" y="17"/>
                </a:lnTo>
                <a:lnTo>
                  <a:pt x="18" y="20"/>
                </a:lnTo>
                <a:lnTo>
                  <a:pt x="16" y="22"/>
                </a:lnTo>
                <a:lnTo>
                  <a:pt x="16" y="26"/>
                </a:lnTo>
                <a:lnTo>
                  <a:pt x="14" y="29"/>
                </a:lnTo>
                <a:lnTo>
                  <a:pt x="12" y="31"/>
                </a:lnTo>
                <a:lnTo>
                  <a:pt x="9" y="33"/>
                </a:lnTo>
                <a:lnTo>
                  <a:pt x="7" y="33"/>
                </a:lnTo>
                <a:lnTo>
                  <a:pt x="5" y="33"/>
                </a:lnTo>
                <a:lnTo>
                  <a:pt x="1" y="31"/>
                </a:lnTo>
                <a:lnTo>
                  <a:pt x="0" y="29"/>
                </a:lnTo>
                <a:lnTo>
                  <a:pt x="0" y="28"/>
                </a:lnTo>
                <a:lnTo>
                  <a:pt x="0" y="22"/>
                </a:lnTo>
                <a:lnTo>
                  <a:pt x="0" y="18"/>
                </a:lnTo>
                <a:lnTo>
                  <a:pt x="1" y="17"/>
                </a:lnTo>
                <a:lnTo>
                  <a:pt x="3" y="13"/>
                </a:lnTo>
                <a:lnTo>
                  <a:pt x="5" y="11"/>
                </a:lnTo>
                <a:lnTo>
                  <a:pt x="5" y="9"/>
                </a:lnTo>
                <a:lnTo>
                  <a:pt x="9" y="7"/>
                </a:lnTo>
                <a:lnTo>
                  <a:pt x="11" y="5"/>
                </a:lnTo>
                <a:lnTo>
                  <a:pt x="14" y="4"/>
                </a:lnTo>
                <a:lnTo>
                  <a:pt x="16" y="2"/>
                </a:lnTo>
                <a:lnTo>
                  <a:pt x="2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88" name="Freeform 444"/>
          <p:cNvSpPr>
            <a:spLocks/>
          </p:cNvSpPr>
          <p:nvPr/>
        </p:nvSpPr>
        <p:spPr bwMode="auto">
          <a:xfrm>
            <a:off x="7980363" y="3706813"/>
            <a:ext cx="14287" cy="26987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4 h 33"/>
              <a:gd name="T4" fmla="*/ 18 w 20"/>
              <a:gd name="T5" fmla="*/ 5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7 h 33"/>
              <a:gd name="T12" fmla="*/ 18 w 20"/>
              <a:gd name="T13" fmla="*/ 20 h 33"/>
              <a:gd name="T14" fmla="*/ 16 w 20"/>
              <a:gd name="T15" fmla="*/ 22 h 33"/>
              <a:gd name="T16" fmla="*/ 16 w 20"/>
              <a:gd name="T17" fmla="*/ 26 h 33"/>
              <a:gd name="T18" fmla="*/ 14 w 20"/>
              <a:gd name="T19" fmla="*/ 29 h 33"/>
              <a:gd name="T20" fmla="*/ 12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5 w 20"/>
              <a:gd name="T27" fmla="*/ 33 h 33"/>
              <a:gd name="T28" fmla="*/ 1 w 20"/>
              <a:gd name="T29" fmla="*/ 31 h 33"/>
              <a:gd name="T30" fmla="*/ 0 w 20"/>
              <a:gd name="T31" fmla="*/ 29 h 33"/>
              <a:gd name="T32" fmla="*/ 0 w 20"/>
              <a:gd name="T33" fmla="*/ 28 h 33"/>
              <a:gd name="T34" fmla="*/ 0 w 20"/>
              <a:gd name="T35" fmla="*/ 22 h 33"/>
              <a:gd name="T36" fmla="*/ 0 w 20"/>
              <a:gd name="T37" fmla="*/ 18 h 33"/>
              <a:gd name="T38" fmla="*/ 1 w 20"/>
              <a:gd name="T39" fmla="*/ 17 h 33"/>
              <a:gd name="T40" fmla="*/ 3 w 20"/>
              <a:gd name="T41" fmla="*/ 13 h 33"/>
              <a:gd name="T42" fmla="*/ 5 w 20"/>
              <a:gd name="T43" fmla="*/ 11 h 33"/>
              <a:gd name="T44" fmla="*/ 5 w 20"/>
              <a:gd name="T45" fmla="*/ 9 h 33"/>
              <a:gd name="T46" fmla="*/ 9 w 20"/>
              <a:gd name="T47" fmla="*/ 7 h 33"/>
              <a:gd name="T48" fmla="*/ 11 w 20"/>
              <a:gd name="T49" fmla="*/ 5 h 33"/>
              <a:gd name="T50" fmla="*/ 14 w 20"/>
              <a:gd name="T51" fmla="*/ 4 h 33"/>
              <a:gd name="T52" fmla="*/ 16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4"/>
                </a:lnTo>
                <a:lnTo>
                  <a:pt x="18" y="5"/>
                </a:lnTo>
                <a:lnTo>
                  <a:pt x="18" y="9"/>
                </a:lnTo>
                <a:lnTo>
                  <a:pt x="18" y="13"/>
                </a:lnTo>
                <a:lnTo>
                  <a:pt x="18" y="17"/>
                </a:lnTo>
                <a:lnTo>
                  <a:pt x="18" y="20"/>
                </a:lnTo>
                <a:lnTo>
                  <a:pt x="16" y="22"/>
                </a:lnTo>
                <a:lnTo>
                  <a:pt x="16" y="26"/>
                </a:lnTo>
                <a:lnTo>
                  <a:pt x="14" y="29"/>
                </a:lnTo>
                <a:lnTo>
                  <a:pt x="12" y="31"/>
                </a:lnTo>
                <a:lnTo>
                  <a:pt x="9" y="33"/>
                </a:lnTo>
                <a:lnTo>
                  <a:pt x="7" y="33"/>
                </a:lnTo>
                <a:lnTo>
                  <a:pt x="5" y="33"/>
                </a:lnTo>
                <a:lnTo>
                  <a:pt x="1" y="31"/>
                </a:lnTo>
                <a:lnTo>
                  <a:pt x="0" y="29"/>
                </a:lnTo>
                <a:lnTo>
                  <a:pt x="0" y="28"/>
                </a:lnTo>
                <a:lnTo>
                  <a:pt x="0" y="22"/>
                </a:lnTo>
                <a:lnTo>
                  <a:pt x="0" y="18"/>
                </a:lnTo>
                <a:lnTo>
                  <a:pt x="1" y="17"/>
                </a:lnTo>
                <a:lnTo>
                  <a:pt x="3" y="13"/>
                </a:lnTo>
                <a:lnTo>
                  <a:pt x="5" y="11"/>
                </a:lnTo>
                <a:lnTo>
                  <a:pt x="5" y="9"/>
                </a:lnTo>
                <a:lnTo>
                  <a:pt x="9" y="7"/>
                </a:lnTo>
                <a:lnTo>
                  <a:pt x="11" y="5"/>
                </a:lnTo>
                <a:lnTo>
                  <a:pt x="14" y="4"/>
                </a:lnTo>
                <a:lnTo>
                  <a:pt x="16" y="2"/>
                </a:lnTo>
                <a:lnTo>
                  <a:pt x="2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89" name="Freeform 445"/>
          <p:cNvSpPr>
            <a:spLocks/>
          </p:cNvSpPr>
          <p:nvPr/>
        </p:nvSpPr>
        <p:spPr bwMode="auto">
          <a:xfrm>
            <a:off x="7980363" y="3725863"/>
            <a:ext cx="14287" cy="26987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4 h 33"/>
              <a:gd name="T4" fmla="*/ 18 w 20"/>
              <a:gd name="T5" fmla="*/ 5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6 h 33"/>
              <a:gd name="T12" fmla="*/ 18 w 20"/>
              <a:gd name="T13" fmla="*/ 20 h 33"/>
              <a:gd name="T14" fmla="*/ 16 w 20"/>
              <a:gd name="T15" fmla="*/ 22 h 33"/>
              <a:gd name="T16" fmla="*/ 16 w 20"/>
              <a:gd name="T17" fmla="*/ 26 h 33"/>
              <a:gd name="T18" fmla="*/ 14 w 20"/>
              <a:gd name="T19" fmla="*/ 29 h 33"/>
              <a:gd name="T20" fmla="*/ 12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5 w 20"/>
              <a:gd name="T27" fmla="*/ 33 h 33"/>
              <a:gd name="T28" fmla="*/ 1 w 20"/>
              <a:gd name="T29" fmla="*/ 31 h 33"/>
              <a:gd name="T30" fmla="*/ 0 w 20"/>
              <a:gd name="T31" fmla="*/ 29 h 33"/>
              <a:gd name="T32" fmla="*/ 0 w 20"/>
              <a:gd name="T33" fmla="*/ 27 h 33"/>
              <a:gd name="T34" fmla="*/ 0 w 20"/>
              <a:gd name="T35" fmla="*/ 22 h 33"/>
              <a:gd name="T36" fmla="*/ 0 w 20"/>
              <a:gd name="T37" fmla="*/ 18 h 33"/>
              <a:gd name="T38" fmla="*/ 1 w 20"/>
              <a:gd name="T39" fmla="*/ 16 h 33"/>
              <a:gd name="T40" fmla="*/ 3 w 20"/>
              <a:gd name="T41" fmla="*/ 13 h 33"/>
              <a:gd name="T42" fmla="*/ 5 w 20"/>
              <a:gd name="T43" fmla="*/ 11 h 33"/>
              <a:gd name="T44" fmla="*/ 5 w 20"/>
              <a:gd name="T45" fmla="*/ 9 h 33"/>
              <a:gd name="T46" fmla="*/ 9 w 20"/>
              <a:gd name="T47" fmla="*/ 7 h 33"/>
              <a:gd name="T48" fmla="*/ 11 w 20"/>
              <a:gd name="T49" fmla="*/ 5 h 33"/>
              <a:gd name="T50" fmla="*/ 14 w 20"/>
              <a:gd name="T51" fmla="*/ 4 h 33"/>
              <a:gd name="T52" fmla="*/ 16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4"/>
                </a:lnTo>
                <a:lnTo>
                  <a:pt x="18" y="5"/>
                </a:lnTo>
                <a:lnTo>
                  <a:pt x="18" y="9"/>
                </a:lnTo>
                <a:lnTo>
                  <a:pt x="18" y="13"/>
                </a:lnTo>
                <a:lnTo>
                  <a:pt x="18" y="16"/>
                </a:lnTo>
                <a:lnTo>
                  <a:pt x="18" y="20"/>
                </a:lnTo>
                <a:lnTo>
                  <a:pt x="16" y="22"/>
                </a:lnTo>
                <a:lnTo>
                  <a:pt x="16" y="26"/>
                </a:lnTo>
                <a:lnTo>
                  <a:pt x="14" y="29"/>
                </a:lnTo>
                <a:lnTo>
                  <a:pt x="12" y="31"/>
                </a:lnTo>
                <a:lnTo>
                  <a:pt x="9" y="33"/>
                </a:lnTo>
                <a:lnTo>
                  <a:pt x="7" y="33"/>
                </a:lnTo>
                <a:lnTo>
                  <a:pt x="5" y="33"/>
                </a:lnTo>
                <a:lnTo>
                  <a:pt x="1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1" y="16"/>
                </a:lnTo>
                <a:lnTo>
                  <a:pt x="3" y="13"/>
                </a:lnTo>
                <a:lnTo>
                  <a:pt x="5" y="11"/>
                </a:lnTo>
                <a:lnTo>
                  <a:pt x="5" y="9"/>
                </a:lnTo>
                <a:lnTo>
                  <a:pt x="9" y="7"/>
                </a:lnTo>
                <a:lnTo>
                  <a:pt x="11" y="5"/>
                </a:lnTo>
                <a:lnTo>
                  <a:pt x="14" y="4"/>
                </a:lnTo>
                <a:lnTo>
                  <a:pt x="16" y="2"/>
                </a:lnTo>
                <a:lnTo>
                  <a:pt x="2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90" name="Freeform 446"/>
          <p:cNvSpPr>
            <a:spLocks/>
          </p:cNvSpPr>
          <p:nvPr/>
        </p:nvSpPr>
        <p:spPr bwMode="auto">
          <a:xfrm>
            <a:off x="7980363" y="3725863"/>
            <a:ext cx="14287" cy="26987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4 h 33"/>
              <a:gd name="T4" fmla="*/ 18 w 20"/>
              <a:gd name="T5" fmla="*/ 5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6 h 33"/>
              <a:gd name="T12" fmla="*/ 18 w 20"/>
              <a:gd name="T13" fmla="*/ 20 h 33"/>
              <a:gd name="T14" fmla="*/ 16 w 20"/>
              <a:gd name="T15" fmla="*/ 22 h 33"/>
              <a:gd name="T16" fmla="*/ 16 w 20"/>
              <a:gd name="T17" fmla="*/ 26 h 33"/>
              <a:gd name="T18" fmla="*/ 14 w 20"/>
              <a:gd name="T19" fmla="*/ 29 h 33"/>
              <a:gd name="T20" fmla="*/ 12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5 w 20"/>
              <a:gd name="T27" fmla="*/ 33 h 33"/>
              <a:gd name="T28" fmla="*/ 1 w 20"/>
              <a:gd name="T29" fmla="*/ 31 h 33"/>
              <a:gd name="T30" fmla="*/ 0 w 20"/>
              <a:gd name="T31" fmla="*/ 29 h 33"/>
              <a:gd name="T32" fmla="*/ 0 w 20"/>
              <a:gd name="T33" fmla="*/ 27 h 33"/>
              <a:gd name="T34" fmla="*/ 0 w 20"/>
              <a:gd name="T35" fmla="*/ 22 h 33"/>
              <a:gd name="T36" fmla="*/ 0 w 20"/>
              <a:gd name="T37" fmla="*/ 18 h 33"/>
              <a:gd name="T38" fmla="*/ 1 w 20"/>
              <a:gd name="T39" fmla="*/ 16 h 33"/>
              <a:gd name="T40" fmla="*/ 3 w 20"/>
              <a:gd name="T41" fmla="*/ 13 h 33"/>
              <a:gd name="T42" fmla="*/ 5 w 20"/>
              <a:gd name="T43" fmla="*/ 11 h 33"/>
              <a:gd name="T44" fmla="*/ 5 w 20"/>
              <a:gd name="T45" fmla="*/ 9 h 33"/>
              <a:gd name="T46" fmla="*/ 9 w 20"/>
              <a:gd name="T47" fmla="*/ 7 h 33"/>
              <a:gd name="T48" fmla="*/ 11 w 20"/>
              <a:gd name="T49" fmla="*/ 5 h 33"/>
              <a:gd name="T50" fmla="*/ 14 w 20"/>
              <a:gd name="T51" fmla="*/ 4 h 33"/>
              <a:gd name="T52" fmla="*/ 16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4"/>
                </a:lnTo>
                <a:lnTo>
                  <a:pt x="18" y="5"/>
                </a:lnTo>
                <a:lnTo>
                  <a:pt x="18" y="9"/>
                </a:lnTo>
                <a:lnTo>
                  <a:pt x="18" y="13"/>
                </a:lnTo>
                <a:lnTo>
                  <a:pt x="18" y="16"/>
                </a:lnTo>
                <a:lnTo>
                  <a:pt x="18" y="20"/>
                </a:lnTo>
                <a:lnTo>
                  <a:pt x="16" y="22"/>
                </a:lnTo>
                <a:lnTo>
                  <a:pt x="16" y="26"/>
                </a:lnTo>
                <a:lnTo>
                  <a:pt x="14" y="29"/>
                </a:lnTo>
                <a:lnTo>
                  <a:pt x="12" y="31"/>
                </a:lnTo>
                <a:lnTo>
                  <a:pt x="9" y="33"/>
                </a:lnTo>
                <a:lnTo>
                  <a:pt x="7" y="33"/>
                </a:lnTo>
                <a:lnTo>
                  <a:pt x="5" y="33"/>
                </a:lnTo>
                <a:lnTo>
                  <a:pt x="1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1" y="16"/>
                </a:lnTo>
                <a:lnTo>
                  <a:pt x="3" y="13"/>
                </a:lnTo>
                <a:lnTo>
                  <a:pt x="5" y="11"/>
                </a:lnTo>
                <a:lnTo>
                  <a:pt x="5" y="9"/>
                </a:lnTo>
                <a:lnTo>
                  <a:pt x="9" y="7"/>
                </a:lnTo>
                <a:lnTo>
                  <a:pt x="11" y="5"/>
                </a:lnTo>
                <a:lnTo>
                  <a:pt x="14" y="4"/>
                </a:lnTo>
                <a:lnTo>
                  <a:pt x="16" y="2"/>
                </a:lnTo>
                <a:lnTo>
                  <a:pt x="2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91" name="Freeform 447"/>
          <p:cNvSpPr>
            <a:spLocks/>
          </p:cNvSpPr>
          <p:nvPr/>
        </p:nvSpPr>
        <p:spPr bwMode="auto">
          <a:xfrm>
            <a:off x="7980363" y="3748088"/>
            <a:ext cx="12700" cy="25400"/>
          </a:xfrm>
          <a:custGeom>
            <a:avLst/>
            <a:gdLst>
              <a:gd name="T0" fmla="*/ 18 w 18"/>
              <a:gd name="T1" fmla="*/ 0 h 32"/>
              <a:gd name="T2" fmla="*/ 16 w 18"/>
              <a:gd name="T3" fmla="*/ 4 h 32"/>
              <a:gd name="T4" fmla="*/ 16 w 18"/>
              <a:gd name="T5" fmla="*/ 6 h 32"/>
              <a:gd name="T6" fmla="*/ 16 w 18"/>
              <a:gd name="T7" fmla="*/ 10 h 32"/>
              <a:gd name="T8" fmla="*/ 16 w 18"/>
              <a:gd name="T9" fmla="*/ 13 h 32"/>
              <a:gd name="T10" fmla="*/ 16 w 18"/>
              <a:gd name="T11" fmla="*/ 15 h 32"/>
              <a:gd name="T12" fmla="*/ 16 w 18"/>
              <a:gd name="T13" fmla="*/ 19 h 32"/>
              <a:gd name="T14" fmla="*/ 16 w 18"/>
              <a:gd name="T15" fmla="*/ 23 h 32"/>
              <a:gd name="T16" fmla="*/ 14 w 18"/>
              <a:gd name="T17" fmla="*/ 24 h 32"/>
              <a:gd name="T18" fmla="*/ 12 w 18"/>
              <a:gd name="T19" fmla="*/ 28 h 32"/>
              <a:gd name="T20" fmla="*/ 11 w 18"/>
              <a:gd name="T21" fmla="*/ 30 h 32"/>
              <a:gd name="T22" fmla="*/ 9 w 18"/>
              <a:gd name="T23" fmla="*/ 32 h 32"/>
              <a:gd name="T24" fmla="*/ 5 w 18"/>
              <a:gd name="T25" fmla="*/ 32 h 32"/>
              <a:gd name="T26" fmla="*/ 3 w 18"/>
              <a:gd name="T27" fmla="*/ 32 h 32"/>
              <a:gd name="T28" fmla="*/ 1 w 18"/>
              <a:gd name="T29" fmla="*/ 30 h 32"/>
              <a:gd name="T30" fmla="*/ 0 w 18"/>
              <a:gd name="T31" fmla="*/ 28 h 32"/>
              <a:gd name="T32" fmla="*/ 0 w 18"/>
              <a:gd name="T33" fmla="*/ 26 h 32"/>
              <a:gd name="T34" fmla="*/ 0 w 18"/>
              <a:gd name="T35" fmla="*/ 23 h 32"/>
              <a:gd name="T36" fmla="*/ 0 w 18"/>
              <a:gd name="T37" fmla="*/ 19 h 32"/>
              <a:gd name="T38" fmla="*/ 1 w 18"/>
              <a:gd name="T39" fmla="*/ 15 h 32"/>
              <a:gd name="T40" fmla="*/ 3 w 18"/>
              <a:gd name="T41" fmla="*/ 13 h 32"/>
              <a:gd name="T42" fmla="*/ 3 w 18"/>
              <a:gd name="T43" fmla="*/ 11 h 32"/>
              <a:gd name="T44" fmla="*/ 5 w 18"/>
              <a:gd name="T45" fmla="*/ 10 h 32"/>
              <a:gd name="T46" fmla="*/ 7 w 18"/>
              <a:gd name="T47" fmla="*/ 8 h 32"/>
              <a:gd name="T48" fmla="*/ 11 w 18"/>
              <a:gd name="T49" fmla="*/ 6 h 32"/>
              <a:gd name="T50" fmla="*/ 12 w 18"/>
              <a:gd name="T51" fmla="*/ 4 h 32"/>
              <a:gd name="T52" fmla="*/ 14 w 18"/>
              <a:gd name="T53" fmla="*/ 2 h 32"/>
              <a:gd name="T54" fmla="*/ 18 w 18"/>
              <a:gd name="T5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2">
                <a:moveTo>
                  <a:pt x="18" y="0"/>
                </a:moveTo>
                <a:lnTo>
                  <a:pt x="16" y="4"/>
                </a:lnTo>
                <a:lnTo>
                  <a:pt x="16" y="6"/>
                </a:lnTo>
                <a:lnTo>
                  <a:pt x="16" y="10"/>
                </a:lnTo>
                <a:lnTo>
                  <a:pt x="16" y="13"/>
                </a:lnTo>
                <a:lnTo>
                  <a:pt x="16" y="15"/>
                </a:lnTo>
                <a:lnTo>
                  <a:pt x="16" y="19"/>
                </a:lnTo>
                <a:lnTo>
                  <a:pt x="16" y="23"/>
                </a:lnTo>
                <a:lnTo>
                  <a:pt x="14" y="24"/>
                </a:lnTo>
                <a:lnTo>
                  <a:pt x="12" y="28"/>
                </a:lnTo>
                <a:lnTo>
                  <a:pt x="11" y="30"/>
                </a:lnTo>
                <a:lnTo>
                  <a:pt x="9" y="32"/>
                </a:lnTo>
                <a:lnTo>
                  <a:pt x="5" y="32"/>
                </a:lnTo>
                <a:lnTo>
                  <a:pt x="3" y="32"/>
                </a:lnTo>
                <a:lnTo>
                  <a:pt x="1" y="30"/>
                </a:lnTo>
                <a:lnTo>
                  <a:pt x="0" y="28"/>
                </a:lnTo>
                <a:lnTo>
                  <a:pt x="0" y="26"/>
                </a:lnTo>
                <a:lnTo>
                  <a:pt x="0" y="23"/>
                </a:lnTo>
                <a:lnTo>
                  <a:pt x="0" y="19"/>
                </a:lnTo>
                <a:lnTo>
                  <a:pt x="1" y="15"/>
                </a:lnTo>
                <a:lnTo>
                  <a:pt x="3" y="13"/>
                </a:lnTo>
                <a:lnTo>
                  <a:pt x="3" y="11"/>
                </a:lnTo>
                <a:lnTo>
                  <a:pt x="5" y="10"/>
                </a:lnTo>
                <a:lnTo>
                  <a:pt x="7" y="8"/>
                </a:lnTo>
                <a:lnTo>
                  <a:pt x="11" y="6"/>
                </a:lnTo>
                <a:lnTo>
                  <a:pt x="12" y="4"/>
                </a:lnTo>
                <a:lnTo>
                  <a:pt x="14" y="2"/>
                </a:lnTo>
                <a:lnTo>
                  <a:pt x="18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92" name="Freeform 448"/>
          <p:cNvSpPr>
            <a:spLocks/>
          </p:cNvSpPr>
          <p:nvPr/>
        </p:nvSpPr>
        <p:spPr bwMode="auto">
          <a:xfrm>
            <a:off x="7980363" y="3748088"/>
            <a:ext cx="12700" cy="25400"/>
          </a:xfrm>
          <a:custGeom>
            <a:avLst/>
            <a:gdLst>
              <a:gd name="T0" fmla="*/ 18 w 18"/>
              <a:gd name="T1" fmla="*/ 0 h 32"/>
              <a:gd name="T2" fmla="*/ 16 w 18"/>
              <a:gd name="T3" fmla="*/ 4 h 32"/>
              <a:gd name="T4" fmla="*/ 16 w 18"/>
              <a:gd name="T5" fmla="*/ 6 h 32"/>
              <a:gd name="T6" fmla="*/ 16 w 18"/>
              <a:gd name="T7" fmla="*/ 10 h 32"/>
              <a:gd name="T8" fmla="*/ 16 w 18"/>
              <a:gd name="T9" fmla="*/ 13 h 32"/>
              <a:gd name="T10" fmla="*/ 16 w 18"/>
              <a:gd name="T11" fmla="*/ 15 h 32"/>
              <a:gd name="T12" fmla="*/ 16 w 18"/>
              <a:gd name="T13" fmla="*/ 19 h 32"/>
              <a:gd name="T14" fmla="*/ 16 w 18"/>
              <a:gd name="T15" fmla="*/ 23 h 32"/>
              <a:gd name="T16" fmla="*/ 14 w 18"/>
              <a:gd name="T17" fmla="*/ 24 h 32"/>
              <a:gd name="T18" fmla="*/ 12 w 18"/>
              <a:gd name="T19" fmla="*/ 28 h 32"/>
              <a:gd name="T20" fmla="*/ 11 w 18"/>
              <a:gd name="T21" fmla="*/ 30 h 32"/>
              <a:gd name="T22" fmla="*/ 9 w 18"/>
              <a:gd name="T23" fmla="*/ 32 h 32"/>
              <a:gd name="T24" fmla="*/ 5 w 18"/>
              <a:gd name="T25" fmla="*/ 32 h 32"/>
              <a:gd name="T26" fmla="*/ 3 w 18"/>
              <a:gd name="T27" fmla="*/ 32 h 32"/>
              <a:gd name="T28" fmla="*/ 1 w 18"/>
              <a:gd name="T29" fmla="*/ 30 h 32"/>
              <a:gd name="T30" fmla="*/ 0 w 18"/>
              <a:gd name="T31" fmla="*/ 28 h 32"/>
              <a:gd name="T32" fmla="*/ 0 w 18"/>
              <a:gd name="T33" fmla="*/ 26 h 32"/>
              <a:gd name="T34" fmla="*/ 0 w 18"/>
              <a:gd name="T35" fmla="*/ 23 h 32"/>
              <a:gd name="T36" fmla="*/ 0 w 18"/>
              <a:gd name="T37" fmla="*/ 19 h 32"/>
              <a:gd name="T38" fmla="*/ 1 w 18"/>
              <a:gd name="T39" fmla="*/ 15 h 32"/>
              <a:gd name="T40" fmla="*/ 3 w 18"/>
              <a:gd name="T41" fmla="*/ 13 h 32"/>
              <a:gd name="T42" fmla="*/ 3 w 18"/>
              <a:gd name="T43" fmla="*/ 11 h 32"/>
              <a:gd name="T44" fmla="*/ 5 w 18"/>
              <a:gd name="T45" fmla="*/ 10 h 32"/>
              <a:gd name="T46" fmla="*/ 7 w 18"/>
              <a:gd name="T47" fmla="*/ 8 h 32"/>
              <a:gd name="T48" fmla="*/ 11 w 18"/>
              <a:gd name="T49" fmla="*/ 6 h 32"/>
              <a:gd name="T50" fmla="*/ 12 w 18"/>
              <a:gd name="T51" fmla="*/ 4 h 32"/>
              <a:gd name="T52" fmla="*/ 14 w 18"/>
              <a:gd name="T53" fmla="*/ 2 h 32"/>
              <a:gd name="T54" fmla="*/ 18 w 18"/>
              <a:gd name="T5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2">
                <a:moveTo>
                  <a:pt x="18" y="0"/>
                </a:moveTo>
                <a:lnTo>
                  <a:pt x="16" y="4"/>
                </a:lnTo>
                <a:lnTo>
                  <a:pt x="16" y="6"/>
                </a:lnTo>
                <a:lnTo>
                  <a:pt x="16" y="10"/>
                </a:lnTo>
                <a:lnTo>
                  <a:pt x="16" y="13"/>
                </a:lnTo>
                <a:lnTo>
                  <a:pt x="16" y="15"/>
                </a:lnTo>
                <a:lnTo>
                  <a:pt x="16" y="19"/>
                </a:lnTo>
                <a:lnTo>
                  <a:pt x="16" y="23"/>
                </a:lnTo>
                <a:lnTo>
                  <a:pt x="14" y="24"/>
                </a:lnTo>
                <a:lnTo>
                  <a:pt x="12" y="28"/>
                </a:lnTo>
                <a:lnTo>
                  <a:pt x="11" y="30"/>
                </a:lnTo>
                <a:lnTo>
                  <a:pt x="9" y="32"/>
                </a:lnTo>
                <a:lnTo>
                  <a:pt x="5" y="32"/>
                </a:lnTo>
                <a:lnTo>
                  <a:pt x="3" y="32"/>
                </a:lnTo>
                <a:lnTo>
                  <a:pt x="1" y="30"/>
                </a:lnTo>
                <a:lnTo>
                  <a:pt x="0" y="28"/>
                </a:lnTo>
                <a:lnTo>
                  <a:pt x="0" y="26"/>
                </a:lnTo>
                <a:lnTo>
                  <a:pt x="0" y="23"/>
                </a:lnTo>
                <a:lnTo>
                  <a:pt x="0" y="19"/>
                </a:lnTo>
                <a:lnTo>
                  <a:pt x="1" y="15"/>
                </a:lnTo>
                <a:lnTo>
                  <a:pt x="3" y="13"/>
                </a:lnTo>
                <a:lnTo>
                  <a:pt x="3" y="11"/>
                </a:lnTo>
                <a:lnTo>
                  <a:pt x="5" y="10"/>
                </a:lnTo>
                <a:lnTo>
                  <a:pt x="7" y="8"/>
                </a:lnTo>
                <a:lnTo>
                  <a:pt x="11" y="6"/>
                </a:lnTo>
                <a:lnTo>
                  <a:pt x="12" y="4"/>
                </a:lnTo>
                <a:lnTo>
                  <a:pt x="14" y="2"/>
                </a:lnTo>
                <a:lnTo>
                  <a:pt x="18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93" name="Freeform 449"/>
          <p:cNvSpPr>
            <a:spLocks/>
          </p:cNvSpPr>
          <p:nvPr/>
        </p:nvSpPr>
        <p:spPr bwMode="auto">
          <a:xfrm>
            <a:off x="7977188" y="3771900"/>
            <a:ext cx="15875" cy="25400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4 h 33"/>
              <a:gd name="T4" fmla="*/ 18 w 20"/>
              <a:gd name="T5" fmla="*/ 5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6 h 33"/>
              <a:gd name="T12" fmla="*/ 18 w 20"/>
              <a:gd name="T13" fmla="*/ 20 h 33"/>
              <a:gd name="T14" fmla="*/ 16 w 20"/>
              <a:gd name="T15" fmla="*/ 22 h 33"/>
              <a:gd name="T16" fmla="*/ 16 w 20"/>
              <a:gd name="T17" fmla="*/ 26 h 33"/>
              <a:gd name="T18" fmla="*/ 14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5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7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6 h 33"/>
              <a:gd name="T40" fmla="*/ 3 w 20"/>
              <a:gd name="T41" fmla="*/ 13 h 33"/>
              <a:gd name="T42" fmla="*/ 5 w 20"/>
              <a:gd name="T43" fmla="*/ 11 h 33"/>
              <a:gd name="T44" fmla="*/ 5 w 20"/>
              <a:gd name="T45" fmla="*/ 9 h 33"/>
              <a:gd name="T46" fmla="*/ 9 w 20"/>
              <a:gd name="T47" fmla="*/ 7 h 33"/>
              <a:gd name="T48" fmla="*/ 11 w 20"/>
              <a:gd name="T49" fmla="*/ 5 h 33"/>
              <a:gd name="T50" fmla="*/ 14 w 20"/>
              <a:gd name="T51" fmla="*/ 4 h 33"/>
              <a:gd name="T52" fmla="*/ 16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4"/>
                </a:lnTo>
                <a:lnTo>
                  <a:pt x="18" y="5"/>
                </a:lnTo>
                <a:lnTo>
                  <a:pt x="18" y="9"/>
                </a:lnTo>
                <a:lnTo>
                  <a:pt x="18" y="13"/>
                </a:lnTo>
                <a:lnTo>
                  <a:pt x="18" y="16"/>
                </a:lnTo>
                <a:lnTo>
                  <a:pt x="18" y="20"/>
                </a:lnTo>
                <a:lnTo>
                  <a:pt x="16" y="22"/>
                </a:lnTo>
                <a:lnTo>
                  <a:pt x="16" y="26"/>
                </a:lnTo>
                <a:lnTo>
                  <a:pt x="14" y="29"/>
                </a:lnTo>
                <a:lnTo>
                  <a:pt x="13" y="31"/>
                </a:lnTo>
                <a:lnTo>
                  <a:pt x="9" y="33"/>
                </a:lnTo>
                <a:lnTo>
                  <a:pt x="7" y="33"/>
                </a:lnTo>
                <a:lnTo>
                  <a:pt x="5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3" y="13"/>
                </a:lnTo>
                <a:lnTo>
                  <a:pt x="5" y="11"/>
                </a:lnTo>
                <a:lnTo>
                  <a:pt x="5" y="9"/>
                </a:lnTo>
                <a:lnTo>
                  <a:pt x="9" y="7"/>
                </a:lnTo>
                <a:lnTo>
                  <a:pt x="11" y="5"/>
                </a:lnTo>
                <a:lnTo>
                  <a:pt x="14" y="4"/>
                </a:lnTo>
                <a:lnTo>
                  <a:pt x="16" y="2"/>
                </a:lnTo>
                <a:lnTo>
                  <a:pt x="2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94" name="Freeform 450"/>
          <p:cNvSpPr>
            <a:spLocks/>
          </p:cNvSpPr>
          <p:nvPr/>
        </p:nvSpPr>
        <p:spPr bwMode="auto">
          <a:xfrm>
            <a:off x="7977188" y="3771900"/>
            <a:ext cx="15875" cy="25400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4 h 33"/>
              <a:gd name="T4" fmla="*/ 18 w 20"/>
              <a:gd name="T5" fmla="*/ 5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6 h 33"/>
              <a:gd name="T12" fmla="*/ 18 w 20"/>
              <a:gd name="T13" fmla="*/ 20 h 33"/>
              <a:gd name="T14" fmla="*/ 16 w 20"/>
              <a:gd name="T15" fmla="*/ 22 h 33"/>
              <a:gd name="T16" fmla="*/ 16 w 20"/>
              <a:gd name="T17" fmla="*/ 26 h 33"/>
              <a:gd name="T18" fmla="*/ 14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5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7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6 h 33"/>
              <a:gd name="T40" fmla="*/ 3 w 20"/>
              <a:gd name="T41" fmla="*/ 13 h 33"/>
              <a:gd name="T42" fmla="*/ 5 w 20"/>
              <a:gd name="T43" fmla="*/ 11 h 33"/>
              <a:gd name="T44" fmla="*/ 5 w 20"/>
              <a:gd name="T45" fmla="*/ 9 h 33"/>
              <a:gd name="T46" fmla="*/ 9 w 20"/>
              <a:gd name="T47" fmla="*/ 7 h 33"/>
              <a:gd name="T48" fmla="*/ 11 w 20"/>
              <a:gd name="T49" fmla="*/ 5 h 33"/>
              <a:gd name="T50" fmla="*/ 14 w 20"/>
              <a:gd name="T51" fmla="*/ 4 h 33"/>
              <a:gd name="T52" fmla="*/ 16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4"/>
                </a:lnTo>
                <a:lnTo>
                  <a:pt x="18" y="5"/>
                </a:lnTo>
                <a:lnTo>
                  <a:pt x="18" y="9"/>
                </a:lnTo>
                <a:lnTo>
                  <a:pt x="18" y="13"/>
                </a:lnTo>
                <a:lnTo>
                  <a:pt x="18" y="16"/>
                </a:lnTo>
                <a:lnTo>
                  <a:pt x="18" y="20"/>
                </a:lnTo>
                <a:lnTo>
                  <a:pt x="16" y="22"/>
                </a:lnTo>
                <a:lnTo>
                  <a:pt x="16" y="26"/>
                </a:lnTo>
                <a:lnTo>
                  <a:pt x="14" y="29"/>
                </a:lnTo>
                <a:lnTo>
                  <a:pt x="13" y="31"/>
                </a:lnTo>
                <a:lnTo>
                  <a:pt x="9" y="33"/>
                </a:lnTo>
                <a:lnTo>
                  <a:pt x="7" y="33"/>
                </a:lnTo>
                <a:lnTo>
                  <a:pt x="5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3" y="13"/>
                </a:lnTo>
                <a:lnTo>
                  <a:pt x="5" y="11"/>
                </a:lnTo>
                <a:lnTo>
                  <a:pt x="5" y="9"/>
                </a:lnTo>
                <a:lnTo>
                  <a:pt x="9" y="7"/>
                </a:lnTo>
                <a:lnTo>
                  <a:pt x="11" y="5"/>
                </a:lnTo>
                <a:lnTo>
                  <a:pt x="14" y="4"/>
                </a:lnTo>
                <a:lnTo>
                  <a:pt x="16" y="2"/>
                </a:lnTo>
                <a:lnTo>
                  <a:pt x="2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95" name="Freeform 451"/>
          <p:cNvSpPr>
            <a:spLocks/>
          </p:cNvSpPr>
          <p:nvPr/>
        </p:nvSpPr>
        <p:spPr bwMode="auto">
          <a:xfrm>
            <a:off x="7980363" y="3822700"/>
            <a:ext cx="6350" cy="31750"/>
          </a:xfrm>
          <a:custGeom>
            <a:avLst/>
            <a:gdLst>
              <a:gd name="T0" fmla="*/ 0 w 7"/>
              <a:gd name="T1" fmla="*/ 9 h 41"/>
              <a:gd name="T2" fmla="*/ 1 w 7"/>
              <a:gd name="T3" fmla="*/ 41 h 41"/>
              <a:gd name="T4" fmla="*/ 5 w 7"/>
              <a:gd name="T5" fmla="*/ 41 h 41"/>
              <a:gd name="T6" fmla="*/ 7 w 7"/>
              <a:gd name="T7" fmla="*/ 0 h 41"/>
              <a:gd name="T8" fmla="*/ 0 w 7"/>
              <a:gd name="T9" fmla="*/ 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41">
                <a:moveTo>
                  <a:pt x="0" y="9"/>
                </a:moveTo>
                <a:lnTo>
                  <a:pt x="1" y="41"/>
                </a:lnTo>
                <a:lnTo>
                  <a:pt x="5" y="41"/>
                </a:lnTo>
                <a:lnTo>
                  <a:pt x="7" y="0"/>
                </a:lnTo>
                <a:lnTo>
                  <a:pt x="0" y="9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96" name="Freeform 452"/>
          <p:cNvSpPr>
            <a:spLocks/>
          </p:cNvSpPr>
          <p:nvPr/>
        </p:nvSpPr>
        <p:spPr bwMode="auto">
          <a:xfrm>
            <a:off x="7980363" y="3822700"/>
            <a:ext cx="6350" cy="31750"/>
          </a:xfrm>
          <a:custGeom>
            <a:avLst/>
            <a:gdLst>
              <a:gd name="T0" fmla="*/ 0 w 7"/>
              <a:gd name="T1" fmla="*/ 9 h 41"/>
              <a:gd name="T2" fmla="*/ 1 w 7"/>
              <a:gd name="T3" fmla="*/ 41 h 41"/>
              <a:gd name="T4" fmla="*/ 5 w 7"/>
              <a:gd name="T5" fmla="*/ 41 h 41"/>
              <a:gd name="T6" fmla="*/ 7 w 7"/>
              <a:gd name="T7" fmla="*/ 0 h 41"/>
              <a:gd name="T8" fmla="*/ 0 w 7"/>
              <a:gd name="T9" fmla="*/ 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41">
                <a:moveTo>
                  <a:pt x="0" y="9"/>
                </a:moveTo>
                <a:lnTo>
                  <a:pt x="1" y="41"/>
                </a:lnTo>
                <a:lnTo>
                  <a:pt x="5" y="41"/>
                </a:lnTo>
                <a:lnTo>
                  <a:pt x="7" y="0"/>
                </a:lnTo>
                <a:lnTo>
                  <a:pt x="0" y="9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97" name="Freeform 453"/>
          <p:cNvSpPr>
            <a:spLocks/>
          </p:cNvSpPr>
          <p:nvPr/>
        </p:nvSpPr>
        <p:spPr bwMode="auto">
          <a:xfrm>
            <a:off x="7977188" y="3790950"/>
            <a:ext cx="15875" cy="25400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3 h 33"/>
              <a:gd name="T4" fmla="*/ 18 w 20"/>
              <a:gd name="T5" fmla="*/ 5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6 h 33"/>
              <a:gd name="T12" fmla="*/ 18 w 20"/>
              <a:gd name="T13" fmla="*/ 20 h 33"/>
              <a:gd name="T14" fmla="*/ 16 w 20"/>
              <a:gd name="T15" fmla="*/ 22 h 33"/>
              <a:gd name="T16" fmla="*/ 16 w 20"/>
              <a:gd name="T17" fmla="*/ 26 h 33"/>
              <a:gd name="T18" fmla="*/ 14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5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7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6 h 33"/>
              <a:gd name="T40" fmla="*/ 3 w 20"/>
              <a:gd name="T41" fmla="*/ 13 h 33"/>
              <a:gd name="T42" fmla="*/ 5 w 20"/>
              <a:gd name="T43" fmla="*/ 11 h 33"/>
              <a:gd name="T44" fmla="*/ 5 w 20"/>
              <a:gd name="T45" fmla="*/ 9 h 33"/>
              <a:gd name="T46" fmla="*/ 9 w 20"/>
              <a:gd name="T47" fmla="*/ 7 h 33"/>
              <a:gd name="T48" fmla="*/ 11 w 20"/>
              <a:gd name="T49" fmla="*/ 5 h 33"/>
              <a:gd name="T50" fmla="*/ 14 w 20"/>
              <a:gd name="T51" fmla="*/ 3 h 33"/>
              <a:gd name="T52" fmla="*/ 16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3"/>
                </a:lnTo>
                <a:lnTo>
                  <a:pt x="18" y="5"/>
                </a:lnTo>
                <a:lnTo>
                  <a:pt x="18" y="9"/>
                </a:lnTo>
                <a:lnTo>
                  <a:pt x="18" y="13"/>
                </a:lnTo>
                <a:lnTo>
                  <a:pt x="18" y="16"/>
                </a:lnTo>
                <a:lnTo>
                  <a:pt x="18" y="20"/>
                </a:lnTo>
                <a:lnTo>
                  <a:pt x="16" y="22"/>
                </a:lnTo>
                <a:lnTo>
                  <a:pt x="16" y="26"/>
                </a:lnTo>
                <a:lnTo>
                  <a:pt x="14" y="29"/>
                </a:lnTo>
                <a:lnTo>
                  <a:pt x="13" y="31"/>
                </a:lnTo>
                <a:lnTo>
                  <a:pt x="9" y="33"/>
                </a:lnTo>
                <a:lnTo>
                  <a:pt x="7" y="33"/>
                </a:lnTo>
                <a:lnTo>
                  <a:pt x="5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3" y="13"/>
                </a:lnTo>
                <a:lnTo>
                  <a:pt x="5" y="11"/>
                </a:lnTo>
                <a:lnTo>
                  <a:pt x="5" y="9"/>
                </a:lnTo>
                <a:lnTo>
                  <a:pt x="9" y="7"/>
                </a:lnTo>
                <a:lnTo>
                  <a:pt x="11" y="5"/>
                </a:lnTo>
                <a:lnTo>
                  <a:pt x="14" y="3"/>
                </a:lnTo>
                <a:lnTo>
                  <a:pt x="16" y="2"/>
                </a:lnTo>
                <a:lnTo>
                  <a:pt x="2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98" name="Freeform 454"/>
          <p:cNvSpPr>
            <a:spLocks/>
          </p:cNvSpPr>
          <p:nvPr/>
        </p:nvSpPr>
        <p:spPr bwMode="auto">
          <a:xfrm>
            <a:off x="7977188" y="3790950"/>
            <a:ext cx="15875" cy="25400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3 h 33"/>
              <a:gd name="T4" fmla="*/ 18 w 20"/>
              <a:gd name="T5" fmla="*/ 5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6 h 33"/>
              <a:gd name="T12" fmla="*/ 18 w 20"/>
              <a:gd name="T13" fmla="*/ 20 h 33"/>
              <a:gd name="T14" fmla="*/ 16 w 20"/>
              <a:gd name="T15" fmla="*/ 22 h 33"/>
              <a:gd name="T16" fmla="*/ 16 w 20"/>
              <a:gd name="T17" fmla="*/ 26 h 33"/>
              <a:gd name="T18" fmla="*/ 14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5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7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6 h 33"/>
              <a:gd name="T40" fmla="*/ 3 w 20"/>
              <a:gd name="T41" fmla="*/ 13 h 33"/>
              <a:gd name="T42" fmla="*/ 5 w 20"/>
              <a:gd name="T43" fmla="*/ 11 h 33"/>
              <a:gd name="T44" fmla="*/ 5 w 20"/>
              <a:gd name="T45" fmla="*/ 9 h 33"/>
              <a:gd name="T46" fmla="*/ 9 w 20"/>
              <a:gd name="T47" fmla="*/ 7 h 33"/>
              <a:gd name="T48" fmla="*/ 11 w 20"/>
              <a:gd name="T49" fmla="*/ 5 h 33"/>
              <a:gd name="T50" fmla="*/ 14 w 20"/>
              <a:gd name="T51" fmla="*/ 3 h 33"/>
              <a:gd name="T52" fmla="*/ 16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3"/>
                </a:lnTo>
                <a:lnTo>
                  <a:pt x="18" y="5"/>
                </a:lnTo>
                <a:lnTo>
                  <a:pt x="18" y="9"/>
                </a:lnTo>
                <a:lnTo>
                  <a:pt x="18" y="13"/>
                </a:lnTo>
                <a:lnTo>
                  <a:pt x="18" y="16"/>
                </a:lnTo>
                <a:lnTo>
                  <a:pt x="18" y="20"/>
                </a:lnTo>
                <a:lnTo>
                  <a:pt x="16" y="22"/>
                </a:lnTo>
                <a:lnTo>
                  <a:pt x="16" y="26"/>
                </a:lnTo>
                <a:lnTo>
                  <a:pt x="14" y="29"/>
                </a:lnTo>
                <a:lnTo>
                  <a:pt x="13" y="31"/>
                </a:lnTo>
                <a:lnTo>
                  <a:pt x="9" y="33"/>
                </a:lnTo>
                <a:lnTo>
                  <a:pt x="7" y="33"/>
                </a:lnTo>
                <a:lnTo>
                  <a:pt x="5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3" y="13"/>
                </a:lnTo>
                <a:lnTo>
                  <a:pt x="5" y="11"/>
                </a:lnTo>
                <a:lnTo>
                  <a:pt x="5" y="9"/>
                </a:lnTo>
                <a:lnTo>
                  <a:pt x="9" y="7"/>
                </a:lnTo>
                <a:lnTo>
                  <a:pt x="11" y="5"/>
                </a:lnTo>
                <a:lnTo>
                  <a:pt x="14" y="3"/>
                </a:lnTo>
                <a:lnTo>
                  <a:pt x="16" y="2"/>
                </a:lnTo>
                <a:lnTo>
                  <a:pt x="2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799" name="Freeform 455"/>
          <p:cNvSpPr>
            <a:spLocks/>
          </p:cNvSpPr>
          <p:nvPr/>
        </p:nvSpPr>
        <p:spPr bwMode="auto">
          <a:xfrm>
            <a:off x="7980363" y="3616325"/>
            <a:ext cx="9525" cy="20638"/>
          </a:xfrm>
          <a:custGeom>
            <a:avLst/>
            <a:gdLst>
              <a:gd name="T0" fmla="*/ 12 w 12"/>
              <a:gd name="T1" fmla="*/ 0 h 26"/>
              <a:gd name="T2" fmla="*/ 11 w 12"/>
              <a:gd name="T3" fmla="*/ 2 h 26"/>
              <a:gd name="T4" fmla="*/ 11 w 12"/>
              <a:gd name="T5" fmla="*/ 4 h 26"/>
              <a:gd name="T6" fmla="*/ 11 w 12"/>
              <a:gd name="T7" fmla="*/ 7 h 26"/>
              <a:gd name="T8" fmla="*/ 11 w 12"/>
              <a:gd name="T9" fmla="*/ 11 h 26"/>
              <a:gd name="T10" fmla="*/ 11 w 12"/>
              <a:gd name="T11" fmla="*/ 13 h 26"/>
              <a:gd name="T12" fmla="*/ 11 w 12"/>
              <a:gd name="T13" fmla="*/ 15 h 26"/>
              <a:gd name="T14" fmla="*/ 9 w 12"/>
              <a:gd name="T15" fmla="*/ 17 h 26"/>
              <a:gd name="T16" fmla="*/ 9 w 12"/>
              <a:gd name="T17" fmla="*/ 20 h 26"/>
              <a:gd name="T18" fmla="*/ 7 w 12"/>
              <a:gd name="T19" fmla="*/ 22 h 26"/>
              <a:gd name="T20" fmla="*/ 7 w 12"/>
              <a:gd name="T21" fmla="*/ 24 h 26"/>
              <a:gd name="T22" fmla="*/ 5 w 12"/>
              <a:gd name="T23" fmla="*/ 24 h 26"/>
              <a:gd name="T24" fmla="*/ 3 w 12"/>
              <a:gd name="T25" fmla="*/ 26 h 26"/>
              <a:gd name="T26" fmla="*/ 1 w 12"/>
              <a:gd name="T27" fmla="*/ 26 h 26"/>
              <a:gd name="T28" fmla="*/ 0 w 12"/>
              <a:gd name="T29" fmla="*/ 24 h 26"/>
              <a:gd name="T30" fmla="*/ 0 w 12"/>
              <a:gd name="T31" fmla="*/ 22 h 26"/>
              <a:gd name="T32" fmla="*/ 0 w 12"/>
              <a:gd name="T33" fmla="*/ 22 h 26"/>
              <a:gd name="T34" fmla="*/ 0 w 12"/>
              <a:gd name="T35" fmla="*/ 18 h 26"/>
              <a:gd name="T36" fmla="*/ 0 w 12"/>
              <a:gd name="T37" fmla="*/ 17 h 26"/>
              <a:gd name="T38" fmla="*/ 1 w 12"/>
              <a:gd name="T39" fmla="*/ 13 h 26"/>
              <a:gd name="T40" fmla="*/ 1 w 12"/>
              <a:gd name="T41" fmla="*/ 11 h 26"/>
              <a:gd name="T42" fmla="*/ 3 w 12"/>
              <a:gd name="T43" fmla="*/ 9 h 26"/>
              <a:gd name="T44" fmla="*/ 3 w 12"/>
              <a:gd name="T45" fmla="*/ 7 h 26"/>
              <a:gd name="T46" fmla="*/ 5 w 12"/>
              <a:gd name="T47" fmla="*/ 6 h 26"/>
              <a:gd name="T48" fmla="*/ 7 w 12"/>
              <a:gd name="T49" fmla="*/ 4 h 26"/>
              <a:gd name="T50" fmla="*/ 9 w 12"/>
              <a:gd name="T51" fmla="*/ 4 h 26"/>
              <a:gd name="T52" fmla="*/ 11 w 12"/>
              <a:gd name="T53" fmla="*/ 2 h 26"/>
              <a:gd name="T54" fmla="*/ 12 w 12"/>
              <a:gd name="T55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" h="26">
                <a:moveTo>
                  <a:pt x="12" y="0"/>
                </a:moveTo>
                <a:lnTo>
                  <a:pt x="11" y="2"/>
                </a:lnTo>
                <a:lnTo>
                  <a:pt x="11" y="4"/>
                </a:lnTo>
                <a:lnTo>
                  <a:pt x="11" y="7"/>
                </a:lnTo>
                <a:lnTo>
                  <a:pt x="11" y="11"/>
                </a:lnTo>
                <a:lnTo>
                  <a:pt x="11" y="13"/>
                </a:lnTo>
                <a:lnTo>
                  <a:pt x="11" y="15"/>
                </a:lnTo>
                <a:lnTo>
                  <a:pt x="9" y="17"/>
                </a:lnTo>
                <a:lnTo>
                  <a:pt x="9" y="20"/>
                </a:lnTo>
                <a:lnTo>
                  <a:pt x="7" y="22"/>
                </a:lnTo>
                <a:lnTo>
                  <a:pt x="7" y="24"/>
                </a:lnTo>
                <a:lnTo>
                  <a:pt x="5" y="24"/>
                </a:lnTo>
                <a:lnTo>
                  <a:pt x="3" y="26"/>
                </a:lnTo>
                <a:lnTo>
                  <a:pt x="1" y="26"/>
                </a:lnTo>
                <a:lnTo>
                  <a:pt x="0" y="24"/>
                </a:lnTo>
                <a:lnTo>
                  <a:pt x="0" y="22"/>
                </a:lnTo>
                <a:lnTo>
                  <a:pt x="0" y="22"/>
                </a:lnTo>
                <a:lnTo>
                  <a:pt x="0" y="18"/>
                </a:lnTo>
                <a:lnTo>
                  <a:pt x="0" y="17"/>
                </a:lnTo>
                <a:lnTo>
                  <a:pt x="1" y="13"/>
                </a:lnTo>
                <a:lnTo>
                  <a:pt x="1" y="11"/>
                </a:lnTo>
                <a:lnTo>
                  <a:pt x="3" y="9"/>
                </a:lnTo>
                <a:lnTo>
                  <a:pt x="3" y="7"/>
                </a:lnTo>
                <a:lnTo>
                  <a:pt x="5" y="6"/>
                </a:lnTo>
                <a:lnTo>
                  <a:pt x="7" y="4"/>
                </a:lnTo>
                <a:lnTo>
                  <a:pt x="9" y="4"/>
                </a:lnTo>
                <a:lnTo>
                  <a:pt x="11" y="2"/>
                </a:lnTo>
                <a:lnTo>
                  <a:pt x="12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00" name="Freeform 456"/>
          <p:cNvSpPr>
            <a:spLocks/>
          </p:cNvSpPr>
          <p:nvPr/>
        </p:nvSpPr>
        <p:spPr bwMode="auto">
          <a:xfrm>
            <a:off x="7980363" y="3616325"/>
            <a:ext cx="9525" cy="20638"/>
          </a:xfrm>
          <a:custGeom>
            <a:avLst/>
            <a:gdLst>
              <a:gd name="T0" fmla="*/ 12 w 12"/>
              <a:gd name="T1" fmla="*/ 0 h 26"/>
              <a:gd name="T2" fmla="*/ 11 w 12"/>
              <a:gd name="T3" fmla="*/ 2 h 26"/>
              <a:gd name="T4" fmla="*/ 11 w 12"/>
              <a:gd name="T5" fmla="*/ 4 h 26"/>
              <a:gd name="T6" fmla="*/ 11 w 12"/>
              <a:gd name="T7" fmla="*/ 7 h 26"/>
              <a:gd name="T8" fmla="*/ 11 w 12"/>
              <a:gd name="T9" fmla="*/ 11 h 26"/>
              <a:gd name="T10" fmla="*/ 11 w 12"/>
              <a:gd name="T11" fmla="*/ 13 h 26"/>
              <a:gd name="T12" fmla="*/ 11 w 12"/>
              <a:gd name="T13" fmla="*/ 15 h 26"/>
              <a:gd name="T14" fmla="*/ 9 w 12"/>
              <a:gd name="T15" fmla="*/ 17 h 26"/>
              <a:gd name="T16" fmla="*/ 9 w 12"/>
              <a:gd name="T17" fmla="*/ 20 h 26"/>
              <a:gd name="T18" fmla="*/ 7 w 12"/>
              <a:gd name="T19" fmla="*/ 22 h 26"/>
              <a:gd name="T20" fmla="*/ 7 w 12"/>
              <a:gd name="T21" fmla="*/ 24 h 26"/>
              <a:gd name="T22" fmla="*/ 5 w 12"/>
              <a:gd name="T23" fmla="*/ 24 h 26"/>
              <a:gd name="T24" fmla="*/ 3 w 12"/>
              <a:gd name="T25" fmla="*/ 26 h 26"/>
              <a:gd name="T26" fmla="*/ 1 w 12"/>
              <a:gd name="T27" fmla="*/ 26 h 26"/>
              <a:gd name="T28" fmla="*/ 0 w 12"/>
              <a:gd name="T29" fmla="*/ 24 h 26"/>
              <a:gd name="T30" fmla="*/ 0 w 12"/>
              <a:gd name="T31" fmla="*/ 22 h 26"/>
              <a:gd name="T32" fmla="*/ 0 w 12"/>
              <a:gd name="T33" fmla="*/ 22 h 26"/>
              <a:gd name="T34" fmla="*/ 0 w 12"/>
              <a:gd name="T35" fmla="*/ 18 h 26"/>
              <a:gd name="T36" fmla="*/ 0 w 12"/>
              <a:gd name="T37" fmla="*/ 17 h 26"/>
              <a:gd name="T38" fmla="*/ 1 w 12"/>
              <a:gd name="T39" fmla="*/ 13 h 26"/>
              <a:gd name="T40" fmla="*/ 1 w 12"/>
              <a:gd name="T41" fmla="*/ 11 h 26"/>
              <a:gd name="T42" fmla="*/ 3 w 12"/>
              <a:gd name="T43" fmla="*/ 9 h 26"/>
              <a:gd name="T44" fmla="*/ 3 w 12"/>
              <a:gd name="T45" fmla="*/ 7 h 26"/>
              <a:gd name="T46" fmla="*/ 5 w 12"/>
              <a:gd name="T47" fmla="*/ 6 h 26"/>
              <a:gd name="T48" fmla="*/ 7 w 12"/>
              <a:gd name="T49" fmla="*/ 4 h 26"/>
              <a:gd name="T50" fmla="*/ 9 w 12"/>
              <a:gd name="T51" fmla="*/ 4 h 26"/>
              <a:gd name="T52" fmla="*/ 11 w 12"/>
              <a:gd name="T53" fmla="*/ 2 h 26"/>
              <a:gd name="T54" fmla="*/ 12 w 12"/>
              <a:gd name="T55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" h="26">
                <a:moveTo>
                  <a:pt x="12" y="0"/>
                </a:moveTo>
                <a:lnTo>
                  <a:pt x="11" y="2"/>
                </a:lnTo>
                <a:lnTo>
                  <a:pt x="11" y="4"/>
                </a:lnTo>
                <a:lnTo>
                  <a:pt x="11" y="7"/>
                </a:lnTo>
                <a:lnTo>
                  <a:pt x="11" y="11"/>
                </a:lnTo>
                <a:lnTo>
                  <a:pt x="11" y="13"/>
                </a:lnTo>
                <a:lnTo>
                  <a:pt x="11" y="15"/>
                </a:lnTo>
                <a:lnTo>
                  <a:pt x="9" y="17"/>
                </a:lnTo>
                <a:lnTo>
                  <a:pt x="9" y="20"/>
                </a:lnTo>
                <a:lnTo>
                  <a:pt x="7" y="22"/>
                </a:lnTo>
                <a:lnTo>
                  <a:pt x="7" y="24"/>
                </a:lnTo>
                <a:lnTo>
                  <a:pt x="5" y="24"/>
                </a:lnTo>
                <a:lnTo>
                  <a:pt x="3" y="26"/>
                </a:lnTo>
                <a:lnTo>
                  <a:pt x="1" y="26"/>
                </a:lnTo>
                <a:lnTo>
                  <a:pt x="0" y="24"/>
                </a:lnTo>
                <a:lnTo>
                  <a:pt x="0" y="22"/>
                </a:lnTo>
                <a:lnTo>
                  <a:pt x="0" y="22"/>
                </a:lnTo>
                <a:lnTo>
                  <a:pt x="0" y="18"/>
                </a:lnTo>
                <a:lnTo>
                  <a:pt x="0" y="17"/>
                </a:lnTo>
                <a:lnTo>
                  <a:pt x="1" y="13"/>
                </a:lnTo>
                <a:lnTo>
                  <a:pt x="1" y="11"/>
                </a:lnTo>
                <a:lnTo>
                  <a:pt x="3" y="9"/>
                </a:lnTo>
                <a:lnTo>
                  <a:pt x="3" y="7"/>
                </a:lnTo>
                <a:lnTo>
                  <a:pt x="5" y="6"/>
                </a:lnTo>
                <a:lnTo>
                  <a:pt x="7" y="4"/>
                </a:lnTo>
                <a:lnTo>
                  <a:pt x="9" y="4"/>
                </a:lnTo>
                <a:lnTo>
                  <a:pt x="11" y="2"/>
                </a:lnTo>
                <a:lnTo>
                  <a:pt x="12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01" name="Freeform 457"/>
          <p:cNvSpPr>
            <a:spLocks/>
          </p:cNvSpPr>
          <p:nvPr/>
        </p:nvSpPr>
        <p:spPr bwMode="auto">
          <a:xfrm>
            <a:off x="7980363" y="3813175"/>
            <a:ext cx="14287" cy="15875"/>
          </a:xfrm>
          <a:custGeom>
            <a:avLst/>
            <a:gdLst>
              <a:gd name="T0" fmla="*/ 19 w 19"/>
              <a:gd name="T1" fmla="*/ 0 h 21"/>
              <a:gd name="T2" fmla="*/ 17 w 19"/>
              <a:gd name="T3" fmla="*/ 2 h 21"/>
              <a:gd name="T4" fmla="*/ 17 w 19"/>
              <a:gd name="T5" fmla="*/ 4 h 21"/>
              <a:gd name="T6" fmla="*/ 15 w 19"/>
              <a:gd name="T7" fmla="*/ 6 h 21"/>
              <a:gd name="T8" fmla="*/ 15 w 19"/>
              <a:gd name="T9" fmla="*/ 10 h 21"/>
              <a:gd name="T10" fmla="*/ 15 w 19"/>
              <a:gd name="T11" fmla="*/ 11 h 21"/>
              <a:gd name="T12" fmla="*/ 13 w 19"/>
              <a:gd name="T13" fmla="*/ 13 h 21"/>
              <a:gd name="T14" fmla="*/ 11 w 19"/>
              <a:gd name="T15" fmla="*/ 15 h 21"/>
              <a:gd name="T16" fmla="*/ 11 w 19"/>
              <a:gd name="T17" fmla="*/ 17 h 21"/>
              <a:gd name="T18" fmla="*/ 10 w 19"/>
              <a:gd name="T19" fmla="*/ 19 h 21"/>
              <a:gd name="T20" fmla="*/ 8 w 19"/>
              <a:gd name="T21" fmla="*/ 21 h 21"/>
              <a:gd name="T22" fmla="*/ 6 w 19"/>
              <a:gd name="T23" fmla="*/ 21 h 21"/>
              <a:gd name="T24" fmla="*/ 4 w 19"/>
              <a:gd name="T25" fmla="*/ 21 h 21"/>
              <a:gd name="T26" fmla="*/ 2 w 19"/>
              <a:gd name="T27" fmla="*/ 19 h 21"/>
              <a:gd name="T28" fmla="*/ 0 w 19"/>
              <a:gd name="T29" fmla="*/ 17 h 21"/>
              <a:gd name="T30" fmla="*/ 0 w 19"/>
              <a:gd name="T31" fmla="*/ 15 h 21"/>
              <a:gd name="T32" fmla="*/ 0 w 19"/>
              <a:gd name="T33" fmla="*/ 15 h 21"/>
              <a:gd name="T34" fmla="*/ 0 w 19"/>
              <a:gd name="T35" fmla="*/ 11 h 21"/>
              <a:gd name="T36" fmla="*/ 2 w 19"/>
              <a:gd name="T37" fmla="*/ 10 h 21"/>
              <a:gd name="T38" fmla="*/ 2 w 19"/>
              <a:gd name="T39" fmla="*/ 8 h 21"/>
              <a:gd name="T40" fmla="*/ 4 w 19"/>
              <a:gd name="T41" fmla="*/ 6 h 21"/>
              <a:gd name="T42" fmla="*/ 6 w 19"/>
              <a:gd name="T43" fmla="*/ 4 h 21"/>
              <a:gd name="T44" fmla="*/ 8 w 19"/>
              <a:gd name="T45" fmla="*/ 4 h 21"/>
              <a:gd name="T46" fmla="*/ 10 w 19"/>
              <a:gd name="T47" fmla="*/ 2 h 21"/>
              <a:gd name="T48" fmla="*/ 11 w 19"/>
              <a:gd name="T49" fmla="*/ 2 h 21"/>
              <a:gd name="T50" fmla="*/ 13 w 19"/>
              <a:gd name="T51" fmla="*/ 2 h 21"/>
              <a:gd name="T52" fmla="*/ 15 w 19"/>
              <a:gd name="T53" fmla="*/ 0 h 21"/>
              <a:gd name="T54" fmla="*/ 19 w 19"/>
              <a:gd name="T5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21">
                <a:moveTo>
                  <a:pt x="19" y="0"/>
                </a:moveTo>
                <a:lnTo>
                  <a:pt x="17" y="2"/>
                </a:lnTo>
                <a:lnTo>
                  <a:pt x="17" y="4"/>
                </a:lnTo>
                <a:lnTo>
                  <a:pt x="15" y="6"/>
                </a:lnTo>
                <a:lnTo>
                  <a:pt x="15" y="10"/>
                </a:lnTo>
                <a:lnTo>
                  <a:pt x="15" y="11"/>
                </a:lnTo>
                <a:lnTo>
                  <a:pt x="13" y="13"/>
                </a:lnTo>
                <a:lnTo>
                  <a:pt x="11" y="15"/>
                </a:lnTo>
                <a:lnTo>
                  <a:pt x="11" y="17"/>
                </a:lnTo>
                <a:lnTo>
                  <a:pt x="10" y="19"/>
                </a:lnTo>
                <a:lnTo>
                  <a:pt x="8" y="21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0" y="17"/>
                </a:lnTo>
                <a:lnTo>
                  <a:pt x="0" y="15"/>
                </a:lnTo>
                <a:lnTo>
                  <a:pt x="0" y="15"/>
                </a:lnTo>
                <a:lnTo>
                  <a:pt x="0" y="11"/>
                </a:lnTo>
                <a:lnTo>
                  <a:pt x="2" y="10"/>
                </a:lnTo>
                <a:lnTo>
                  <a:pt x="2" y="8"/>
                </a:lnTo>
                <a:lnTo>
                  <a:pt x="4" y="6"/>
                </a:lnTo>
                <a:lnTo>
                  <a:pt x="6" y="4"/>
                </a:lnTo>
                <a:lnTo>
                  <a:pt x="8" y="4"/>
                </a:lnTo>
                <a:lnTo>
                  <a:pt x="10" y="2"/>
                </a:lnTo>
                <a:lnTo>
                  <a:pt x="11" y="2"/>
                </a:lnTo>
                <a:lnTo>
                  <a:pt x="13" y="2"/>
                </a:lnTo>
                <a:lnTo>
                  <a:pt x="15" y="0"/>
                </a:lnTo>
                <a:lnTo>
                  <a:pt x="19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02" name="Freeform 458"/>
          <p:cNvSpPr>
            <a:spLocks/>
          </p:cNvSpPr>
          <p:nvPr/>
        </p:nvSpPr>
        <p:spPr bwMode="auto">
          <a:xfrm>
            <a:off x="7980363" y="3813175"/>
            <a:ext cx="14287" cy="15875"/>
          </a:xfrm>
          <a:custGeom>
            <a:avLst/>
            <a:gdLst>
              <a:gd name="T0" fmla="*/ 19 w 19"/>
              <a:gd name="T1" fmla="*/ 0 h 21"/>
              <a:gd name="T2" fmla="*/ 17 w 19"/>
              <a:gd name="T3" fmla="*/ 2 h 21"/>
              <a:gd name="T4" fmla="*/ 17 w 19"/>
              <a:gd name="T5" fmla="*/ 4 h 21"/>
              <a:gd name="T6" fmla="*/ 15 w 19"/>
              <a:gd name="T7" fmla="*/ 6 h 21"/>
              <a:gd name="T8" fmla="*/ 15 w 19"/>
              <a:gd name="T9" fmla="*/ 10 h 21"/>
              <a:gd name="T10" fmla="*/ 15 w 19"/>
              <a:gd name="T11" fmla="*/ 11 h 21"/>
              <a:gd name="T12" fmla="*/ 13 w 19"/>
              <a:gd name="T13" fmla="*/ 13 h 21"/>
              <a:gd name="T14" fmla="*/ 11 w 19"/>
              <a:gd name="T15" fmla="*/ 15 h 21"/>
              <a:gd name="T16" fmla="*/ 11 w 19"/>
              <a:gd name="T17" fmla="*/ 17 h 21"/>
              <a:gd name="T18" fmla="*/ 10 w 19"/>
              <a:gd name="T19" fmla="*/ 19 h 21"/>
              <a:gd name="T20" fmla="*/ 8 w 19"/>
              <a:gd name="T21" fmla="*/ 21 h 21"/>
              <a:gd name="T22" fmla="*/ 6 w 19"/>
              <a:gd name="T23" fmla="*/ 21 h 21"/>
              <a:gd name="T24" fmla="*/ 4 w 19"/>
              <a:gd name="T25" fmla="*/ 21 h 21"/>
              <a:gd name="T26" fmla="*/ 2 w 19"/>
              <a:gd name="T27" fmla="*/ 19 h 21"/>
              <a:gd name="T28" fmla="*/ 0 w 19"/>
              <a:gd name="T29" fmla="*/ 17 h 21"/>
              <a:gd name="T30" fmla="*/ 0 w 19"/>
              <a:gd name="T31" fmla="*/ 15 h 21"/>
              <a:gd name="T32" fmla="*/ 0 w 19"/>
              <a:gd name="T33" fmla="*/ 15 h 21"/>
              <a:gd name="T34" fmla="*/ 0 w 19"/>
              <a:gd name="T35" fmla="*/ 11 h 21"/>
              <a:gd name="T36" fmla="*/ 2 w 19"/>
              <a:gd name="T37" fmla="*/ 10 h 21"/>
              <a:gd name="T38" fmla="*/ 2 w 19"/>
              <a:gd name="T39" fmla="*/ 8 h 21"/>
              <a:gd name="T40" fmla="*/ 4 w 19"/>
              <a:gd name="T41" fmla="*/ 6 h 21"/>
              <a:gd name="T42" fmla="*/ 6 w 19"/>
              <a:gd name="T43" fmla="*/ 4 h 21"/>
              <a:gd name="T44" fmla="*/ 8 w 19"/>
              <a:gd name="T45" fmla="*/ 4 h 21"/>
              <a:gd name="T46" fmla="*/ 10 w 19"/>
              <a:gd name="T47" fmla="*/ 2 h 21"/>
              <a:gd name="T48" fmla="*/ 11 w 19"/>
              <a:gd name="T49" fmla="*/ 2 h 21"/>
              <a:gd name="T50" fmla="*/ 13 w 19"/>
              <a:gd name="T51" fmla="*/ 2 h 21"/>
              <a:gd name="T52" fmla="*/ 15 w 19"/>
              <a:gd name="T53" fmla="*/ 0 h 21"/>
              <a:gd name="T54" fmla="*/ 19 w 19"/>
              <a:gd name="T5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21">
                <a:moveTo>
                  <a:pt x="19" y="0"/>
                </a:moveTo>
                <a:lnTo>
                  <a:pt x="17" y="2"/>
                </a:lnTo>
                <a:lnTo>
                  <a:pt x="17" y="4"/>
                </a:lnTo>
                <a:lnTo>
                  <a:pt x="15" y="6"/>
                </a:lnTo>
                <a:lnTo>
                  <a:pt x="15" y="10"/>
                </a:lnTo>
                <a:lnTo>
                  <a:pt x="15" y="11"/>
                </a:lnTo>
                <a:lnTo>
                  <a:pt x="13" y="13"/>
                </a:lnTo>
                <a:lnTo>
                  <a:pt x="11" y="15"/>
                </a:lnTo>
                <a:lnTo>
                  <a:pt x="11" y="17"/>
                </a:lnTo>
                <a:lnTo>
                  <a:pt x="10" y="19"/>
                </a:lnTo>
                <a:lnTo>
                  <a:pt x="8" y="21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0" y="17"/>
                </a:lnTo>
                <a:lnTo>
                  <a:pt x="0" y="15"/>
                </a:lnTo>
                <a:lnTo>
                  <a:pt x="0" y="15"/>
                </a:lnTo>
                <a:lnTo>
                  <a:pt x="0" y="11"/>
                </a:lnTo>
                <a:lnTo>
                  <a:pt x="2" y="10"/>
                </a:lnTo>
                <a:lnTo>
                  <a:pt x="2" y="8"/>
                </a:lnTo>
                <a:lnTo>
                  <a:pt x="4" y="6"/>
                </a:lnTo>
                <a:lnTo>
                  <a:pt x="6" y="4"/>
                </a:lnTo>
                <a:lnTo>
                  <a:pt x="8" y="4"/>
                </a:lnTo>
                <a:lnTo>
                  <a:pt x="10" y="2"/>
                </a:lnTo>
                <a:lnTo>
                  <a:pt x="11" y="2"/>
                </a:lnTo>
                <a:lnTo>
                  <a:pt x="13" y="2"/>
                </a:lnTo>
                <a:lnTo>
                  <a:pt x="15" y="0"/>
                </a:lnTo>
                <a:lnTo>
                  <a:pt x="19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03" name="Freeform 459"/>
          <p:cNvSpPr>
            <a:spLocks/>
          </p:cNvSpPr>
          <p:nvPr/>
        </p:nvSpPr>
        <p:spPr bwMode="auto">
          <a:xfrm>
            <a:off x="7967663" y="3825875"/>
            <a:ext cx="19050" cy="9525"/>
          </a:xfrm>
          <a:custGeom>
            <a:avLst/>
            <a:gdLst>
              <a:gd name="T0" fmla="*/ 0 w 22"/>
              <a:gd name="T1" fmla="*/ 0 h 13"/>
              <a:gd name="T2" fmla="*/ 2 w 22"/>
              <a:gd name="T3" fmla="*/ 2 h 13"/>
              <a:gd name="T4" fmla="*/ 4 w 22"/>
              <a:gd name="T5" fmla="*/ 2 h 13"/>
              <a:gd name="T6" fmla="*/ 4 w 22"/>
              <a:gd name="T7" fmla="*/ 4 h 13"/>
              <a:gd name="T8" fmla="*/ 7 w 22"/>
              <a:gd name="T9" fmla="*/ 5 h 13"/>
              <a:gd name="T10" fmla="*/ 7 w 22"/>
              <a:gd name="T11" fmla="*/ 7 h 13"/>
              <a:gd name="T12" fmla="*/ 9 w 22"/>
              <a:gd name="T13" fmla="*/ 9 h 13"/>
              <a:gd name="T14" fmla="*/ 11 w 22"/>
              <a:gd name="T15" fmla="*/ 9 h 13"/>
              <a:gd name="T16" fmla="*/ 13 w 22"/>
              <a:gd name="T17" fmla="*/ 11 h 13"/>
              <a:gd name="T18" fmla="*/ 15 w 22"/>
              <a:gd name="T19" fmla="*/ 11 h 13"/>
              <a:gd name="T20" fmla="*/ 16 w 22"/>
              <a:gd name="T21" fmla="*/ 13 h 13"/>
              <a:gd name="T22" fmla="*/ 18 w 22"/>
              <a:gd name="T23" fmla="*/ 13 h 13"/>
              <a:gd name="T24" fmla="*/ 20 w 22"/>
              <a:gd name="T25" fmla="*/ 11 h 13"/>
              <a:gd name="T26" fmla="*/ 20 w 22"/>
              <a:gd name="T27" fmla="*/ 11 h 13"/>
              <a:gd name="T28" fmla="*/ 22 w 22"/>
              <a:gd name="T29" fmla="*/ 9 h 13"/>
              <a:gd name="T30" fmla="*/ 22 w 22"/>
              <a:gd name="T31" fmla="*/ 7 h 13"/>
              <a:gd name="T32" fmla="*/ 20 w 22"/>
              <a:gd name="T33" fmla="*/ 7 h 13"/>
              <a:gd name="T34" fmla="*/ 18 w 22"/>
              <a:gd name="T35" fmla="*/ 4 h 13"/>
              <a:gd name="T36" fmla="*/ 16 w 22"/>
              <a:gd name="T37" fmla="*/ 4 h 13"/>
              <a:gd name="T38" fmla="*/ 15 w 22"/>
              <a:gd name="T39" fmla="*/ 2 h 13"/>
              <a:gd name="T40" fmla="*/ 13 w 22"/>
              <a:gd name="T41" fmla="*/ 2 h 13"/>
              <a:gd name="T42" fmla="*/ 11 w 22"/>
              <a:gd name="T43" fmla="*/ 0 h 13"/>
              <a:gd name="T44" fmla="*/ 9 w 22"/>
              <a:gd name="T45" fmla="*/ 0 h 13"/>
              <a:gd name="T46" fmla="*/ 7 w 22"/>
              <a:gd name="T47" fmla="*/ 0 h 13"/>
              <a:gd name="T48" fmla="*/ 5 w 22"/>
              <a:gd name="T49" fmla="*/ 0 h 13"/>
              <a:gd name="T50" fmla="*/ 4 w 22"/>
              <a:gd name="T51" fmla="*/ 0 h 13"/>
              <a:gd name="T52" fmla="*/ 2 w 22"/>
              <a:gd name="T53" fmla="*/ 0 h 13"/>
              <a:gd name="T54" fmla="*/ 0 w 22"/>
              <a:gd name="T5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2" h="13">
                <a:moveTo>
                  <a:pt x="0" y="0"/>
                </a:moveTo>
                <a:lnTo>
                  <a:pt x="2" y="2"/>
                </a:lnTo>
                <a:lnTo>
                  <a:pt x="4" y="2"/>
                </a:lnTo>
                <a:lnTo>
                  <a:pt x="4" y="4"/>
                </a:lnTo>
                <a:lnTo>
                  <a:pt x="7" y="5"/>
                </a:lnTo>
                <a:lnTo>
                  <a:pt x="7" y="7"/>
                </a:lnTo>
                <a:lnTo>
                  <a:pt x="9" y="9"/>
                </a:lnTo>
                <a:lnTo>
                  <a:pt x="11" y="9"/>
                </a:lnTo>
                <a:lnTo>
                  <a:pt x="13" y="11"/>
                </a:lnTo>
                <a:lnTo>
                  <a:pt x="15" y="11"/>
                </a:lnTo>
                <a:lnTo>
                  <a:pt x="16" y="13"/>
                </a:lnTo>
                <a:lnTo>
                  <a:pt x="18" y="13"/>
                </a:lnTo>
                <a:lnTo>
                  <a:pt x="20" y="11"/>
                </a:lnTo>
                <a:lnTo>
                  <a:pt x="20" y="11"/>
                </a:lnTo>
                <a:lnTo>
                  <a:pt x="22" y="9"/>
                </a:lnTo>
                <a:lnTo>
                  <a:pt x="22" y="7"/>
                </a:lnTo>
                <a:lnTo>
                  <a:pt x="20" y="7"/>
                </a:lnTo>
                <a:lnTo>
                  <a:pt x="18" y="4"/>
                </a:lnTo>
                <a:lnTo>
                  <a:pt x="16" y="4"/>
                </a:lnTo>
                <a:lnTo>
                  <a:pt x="15" y="2"/>
                </a:lnTo>
                <a:lnTo>
                  <a:pt x="13" y="2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04" name="Freeform 460"/>
          <p:cNvSpPr>
            <a:spLocks/>
          </p:cNvSpPr>
          <p:nvPr/>
        </p:nvSpPr>
        <p:spPr bwMode="auto">
          <a:xfrm>
            <a:off x="7967663" y="3825875"/>
            <a:ext cx="19050" cy="9525"/>
          </a:xfrm>
          <a:custGeom>
            <a:avLst/>
            <a:gdLst>
              <a:gd name="T0" fmla="*/ 0 w 22"/>
              <a:gd name="T1" fmla="*/ 0 h 13"/>
              <a:gd name="T2" fmla="*/ 2 w 22"/>
              <a:gd name="T3" fmla="*/ 2 h 13"/>
              <a:gd name="T4" fmla="*/ 4 w 22"/>
              <a:gd name="T5" fmla="*/ 2 h 13"/>
              <a:gd name="T6" fmla="*/ 4 w 22"/>
              <a:gd name="T7" fmla="*/ 4 h 13"/>
              <a:gd name="T8" fmla="*/ 7 w 22"/>
              <a:gd name="T9" fmla="*/ 5 h 13"/>
              <a:gd name="T10" fmla="*/ 7 w 22"/>
              <a:gd name="T11" fmla="*/ 7 h 13"/>
              <a:gd name="T12" fmla="*/ 9 w 22"/>
              <a:gd name="T13" fmla="*/ 9 h 13"/>
              <a:gd name="T14" fmla="*/ 11 w 22"/>
              <a:gd name="T15" fmla="*/ 9 h 13"/>
              <a:gd name="T16" fmla="*/ 13 w 22"/>
              <a:gd name="T17" fmla="*/ 11 h 13"/>
              <a:gd name="T18" fmla="*/ 15 w 22"/>
              <a:gd name="T19" fmla="*/ 11 h 13"/>
              <a:gd name="T20" fmla="*/ 16 w 22"/>
              <a:gd name="T21" fmla="*/ 13 h 13"/>
              <a:gd name="T22" fmla="*/ 18 w 22"/>
              <a:gd name="T23" fmla="*/ 13 h 13"/>
              <a:gd name="T24" fmla="*/ 20 w 22"/>
              <a:gd name="T25" fmla="*/ 11 h 13"/>
              <a:gd name="T26" fmla="*/ 20 w 22"/>
              <a:gd name="T27" fmla="*/ 11 h 13"/>
              <a:gd name="T28" fmla="*/ 22 w 22"/>
              <a:gd name="T29" fmla="*/ 9 h 13"/>
              <a:gd name="T30" fmla="*/ 22 w 22"/>
              <a:gd name="T31" fmla="*/ 7 h 13"/>
              <a:gd name="T32" fmla="*/ 20 w 22"/>
              <a:gd name="T33" fmla="*/ 7 h 13"/>
              <a:gd name="T34" fmla="*/ 18 w 22"/>
              <a:gd name="T35" fmla="*/ 4 h 13"/>
              <a:gd name="T36" fmla="*/ 16 w 22"/>
              <a:gd name="T37" fmla="*/ 4 h 13"/>
              <a:gd name="T38" fmla="*/ 15 w 22"/>
              <a:gd name="T39" fmla="*/ 2 h 13"/>
              <a:gd name="T40" fmla="*/ 13 w 22"/>
              <a:gd name="T41" fmla="*/ 2 h 13"/>
              <a:gd name="T42" fmla="*/ 11 w 22"/>
              <a:gd name="T43" fmla="*/ 0 h 13"/>
              <a:gd name="T44" fmla="*/ 9 w 22"/>
              <a:gd name="T45" fmla="*/ 0 h 13"/>
              <a:gd name="T46" fmla="*/ 7 w 22"/>
              <a:gd name="T47" fmla="*/ 0 h 13"/>
              <a:gd name="T48" fmla="*/ 5 w 22"/>
              <a:gd name="T49" fmla="*/ 0 h 13"/>
              <a:gd name="T50" fmla="*/ 4 w 22"/>
              <a:gd name="T51" fmla="*/ 0 h 13"/>
              <a:gd name="T52" fmla="*/ 2 w 22"/>
              <a:gd name="T53" fmla="*/ 0 h 13"/>
              <a:gd name="T54" fmla="*/ 0 w 22"/>
              <a:gd name="T5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2" h="13">
                <a:moveTo>
                  <a:pt x="0" y="0"/>
                </a:moveTo>
                <a:lnTo>
                  <a:pt x="2" y="2"/>
                </a:lnTo>
                <a:lnTo>
                  <a:pt x="4" y="2"/>
                </a:lnTo>
                <a:lnTo>
                  <a:pt x="4" y="4"/>
                </a:lnTo>
                <a:lnTo>
                  <a:pt x="7" y="5"/>
                </a:lnTo>
                <a:lnTo>
                  <a:pt x="7" y="7"/>
                </a:lnTo>
                <a:lnTo>
                  <a:pt x="9" y="9"/>
                </a:lnTo>
                <a:lnTo>
                  <a:pt x="11" y="9"/>
                </a:lnTo>
                <a:lnTo>
                  <a:pt x="13" y="11"/>
                </a:lnTo>
                <a:lnTo>
                  <a:pt x="15" y="11"/>
                </a:lnTo>
                <a:lnTo>
                  <a:pt x="16" y="13"/>
                </a:lnTo>
                <a:lnTo>
                  <a:pt x="18" y="13"/>
                </a:lnTo>
                <a:lnTo>
                  <a:pt x="20" y="11"/>
                </a:lnTo>
                <a:lnTo>
                  <a:pt x="20" y="11"/>
                </a:lnTo>
                <a:lnTo>
                  <a:pt x="22" y="9"/>
                </a:lnTo>
                <a:lnTo>
                  <a:pt x="22" y="7"/>
                </a:lnTo>
                <a:lnTo>
                  <a:pt x="20" y="7"/>
                </a:lnTo>
                <a:lnTo>
                  <a:pt x="18" y="4"/>
                </a:lnTo>
                <a:lnTo>
                  <a:pt x="16" y="4"/>
                </a:lnTo>
                <a:lnTo>
                  <a:pt x="15" y="2"/>
                </a:lnTo>
                <a:lnTo>
                  <a:pt x="13" y="2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05" name="Freeform 461"/>
          <p:cNvSpPr>
            <a:spLocks/>
          </p:cNvSpPr>
          <p:nvPr/>
        </p:nvSpPr>
        <p:spPr bwMode="auto">
          <a:xfrm>
            <a:off x="7980363" y="3716338"/>
            <a:ext cx="12700" cy="15875"/>
          </a:xfrm>
          <a:custGeom>
            <a:avLst/>
            <a:gdLst>
              <a:gd name="T0" fmla="*/ 13 w 13"/>
              <a:gd name="T1" fmla="*/ 0 h 20"/>
              <a:gd name="T2" fmla="*/ 11 w 13"/>
              <a:gd name="T3" fmla="*/ 2 h 20"/>
              <a:gd name="T4" fmla="*/ 11 w 13"/>
              <a:gd name="T5" fmla="*/ 4 h 20"/>
              <a:gd name="T6" fmla="*/ 13 w 13"/>
              <a:gd name="T7" fmla="*/ 6 h 20"/>
              <a:gd name="T8" fmla="*/ 11 w 13"/>
              <a:gd name="T9" fmla="*/ 9 h 20"/>
              <a:gd name="T10" fmla="*/ 11 w 13"/>
              <a:gd name="T11" fmla="*/ 9 h 20"/>
              <a:gd name="T12" fmla="*/ 11 w 13"/>
              <a:gd name="T13" fmla="*/ 13 h 20"/>
              <a:gd name="T14" fmla="*/ 11 w 13"/>
              <a:gd name="T15" fmla="*/ 15 h 20"/>
              <a:gd name="T16" fmla="*/ 11 w 13"/>
              <a:gd name="T17" fmla="*/ 17 h 20"/>
              <a:gd name="T18" fmla="*/ 10 w 13"/>
              <a:gd name="T19" fmla="*/ 17 h 20"/>
              <a:gd name="T20" fmla="*/ 8 w 13"/>
              <a:gd name="T21" fmla="*/ 18 h 20"/>
              <a:gd name="T22" fmla="*/ 8 w 13"/>
              <a:gd name="T23" fmla="*/ 20 h 20"/>
              <a:gd name="T24" fmla="*/ 6 w 13"/>
              <a:gd name="T25" fmla="*/ 20 h 20"/>
              <a:gd name="T26" fmla="*/ 4 w 13"/>
              <a:gd name="T27" fmla="*/ 20 h 20"/>
              <a:gd name="T28" fmla="*/ 2 w 13"/>
              <a:gd name="T29" fmla="*/ 18 h 20"/>
              <a:gd name="T30" fmla="*/ 0 w 13"/>
              <a:gd name="T31" fmla="*/ 17 h 20"/>
              <a:gd name="T32" fmla="*/ 0 w 13"/>
              <a:gd name="T33" fmla="*/ 17 h 20"/>
              <a:gd name="T34" fmla="*/ 0 w 13"/>
              <a:gd name="T35" fmla="*/ 13 h 20"/>
              <a:gd name="T36" fmla="*/ 0 w 13"/>
              <a:gd name="T37" fmla="*/ 11 h 20"/>
              <a:gd name="T38" fmla="*/ 0 w 13"/>
              <a:gd name="T39" fmla="*/ 9 h 20"/>
              <a:gd name="T40" fmla="*/ 2 w 13"/>
              <a:gd name="T41" fmla="*/ 7 h 20"/>
              <a:gd name="T42" fmla="*/ 2 w 13"/>
              <a:gd name="T43" fmla="*/ 6 h 20"/>
              <a:gd name="T44" fmla="*/ 4 w 13"/>
              <a:gd name="T45" fmla="*/ 6 h 20"/>
              <a:gd name="T46" fmla="*/ 6 w 13"/>
              <a:gd name="T47" fmla="*/ 4 h 20"/>
              <a:gd name="T48" fmla="*/ 8 w 13"/>
              <a:gd name="T49" fmla="*/ 4 h 20"/>
              <a:gd name="T50" fmla="*/ 10 w 13"/>
              <a:gd name="T51" fmla="*/ 2 h 20"/>
              <a:gd name="T52" fmla="*/ 11 w 13"/>
              <a:gd name="T53" fmla="*/ 2 h 20"/>
              <a:gd name="T54" fmla="*/ 13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3" y="6"/>
                </a:lnTo>
                <a:lnTo>
                  <a:pt x="11" y="9"/>
                </a:lnTo>
                <a:lnTo>
                  <a:pt x="11" y="9"/>
                </a:lnTo>
                <a:lnTo>
                  <a:pt x="11" y="13"/>
                </a:lnTo>
                <a:lnTo>
                  <a:pt x="11" y="15"/>
                </a:lnTo>
                <a:lnTo>
                  <a:pt x="11" y="17"/>
                </a:lnTo>
                <a:lnTo>
                  <a:pt x="10" y="17"/>
                </a:lnTo>
                <a:lnTo>
                  <a:pt x="8" y="18"/>
                </a:lnTo>
                <a:lnTo>
                  <a:pt x="8" y="20"/>
                </a:lnTo>
                <a:lnTo>
                  <a:pt x="6" y="20"/>
                </a:lnTo>
                <a:lnTo>
                  <a:pt x="4" y="20"/>
                </a:lnTo>
                <a:lnTo>
                  <a:pt x="2" y="18"/>
                </a:lnTo>
                <a:lnTo>
                  <a:pt x="0" y="17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2" y="7"/>
                </a:lnTo>
                <a:lnTo>
                  <a:pt x="2" y="6"/>
                </a:lnTo>
                <a:lnTo>
                  <a:pt x="4" y="6"/>
                </a:lnTo>
                <a:lnTo>
                  <a:pt x="6" y="4"/>
                </a:lnTo>
                <a:lnTo>
                  <a:pt x="8" y="4"/>
                </a:lnTo>
                <a:lnTo>
                  <a:pt x="10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06" name="Freeform 462"/>
          <p:cNvSpPr>
            <a:spLocks/>
          </p:cNvSpPr>
          <p:nvPr/>
        </p:nvSpPr>
        <p:spPr bwMode="auto">
          <a:xfrm>
            <a:off x="7980363" y="3695700"/>
            <a:ext cx="12700" cy="17463"/>
          </a:xfrm>
          <a:custGeom>
            <a:avLst/>
            <a:gdLst>
              <a:gd name="T0" fmla="*/ 13 w 13"/>
              <a:gd name="T1" fmla="*/ 0 h 22"/>
              <a:gd name="T2" fmla="*/ 11 w 13"/>
              <a:gd name="T3" fmla="*/ 2 h 22"/>
              <a:gd name="T4" fmla="*/ 11 w 13"/>
              <a:gd name="T5" fmla="*/ 4 h 22"/>
              <a:gd name="T6" fmla="*/ 11 w 13"/>
              <a:gd name="T7" fmla="*/ 8 h 22"/>
              <a:gd name="T8" fmla="*/ 11 w 13"/>
              <a:gd name="T9" fmla="*/ 9 h 22"/>
              <a:gd name="T10" fmla="*/ 11 w 13"/>
              <a:gd name="T11" fmla="*/ 11 h 22"/>
              <a:gd name="T12" fmla="*/ 11 w 13"/>
              <a:gd name="T13" fmla="*/ 13 h 22"/>
              <a:gd name="T14" fmla="*/ 11 w 13"/>
              <a:gd name="T15" fmla="*/ 15 h 22"/>
              <a:gd name="T16" fmla="*/ 11 w 13"/>
              <a:gd name="T17" fmla="*/ 17 h 22"/>
              <a:gd name="T18" fmla="*/ 10 w 13"/>
              <a:gd name="T19" fmla="*/ 19 h 22"/>
              <a:gd name="T20" fmla="*/ 8 w 13"/>
              <a:gd name="T21" fmla="*/ 20 h 22"/>
              <a:gd name="T22" fmla="*/ 8 w 13"/>
              <a:gd name="T23" fmla="*/ 22 h 22"/>
              <a:gd name="T24" fmla="*/ 6 w 13"/>
              <a:gd name="T25" fmla="*/ 22 h 22"/>
              <a:gd name="T26" fmla="*/ 4 w 13"/>
              <a:gd name="T27" fmla="*/ 22 h 22"/>
              <a:gd name="T28" fmla="*/ 2 w 13"/>
              <a:gd name="T29" fmla="*/ 20 h 22"/>
              <a:gd name="T30" fmla="*/ 0 w 13"/>
              <a:gd name="T31" fmla="*/ 19 h 22"/>
              <a:gd name="T32" fmla="*/ 0 w 13"/>
              <a:gd name="T33" fmla="*/ 17 h 22"/>
              <a:gd name="T34" fmla="*/ 0 w 13"/>
              <a:gd name="T35" fmla="*/ 15 h 22"/>
              <a:gd name="T36" fmla="*/ 0 w 13"/>
              <a:gd name="T37" fmla="*/ 13 h 22"/>
              <a:gd name="T38" fmla="*/ 0 w 13"/>
              <a:gd name="T39" fmla="*/ 11 h 22"/>
              <a:gd name="T40" fmla="*/ 2 w 13"/>
              <a:gd name="T41" fmla="*/ 9 h 22"/>
              <a:gd name="T42" fmla="*/ 2 w 13"/>
              <a:gd name="T43" fmla="*/ 8 h 22"/>
              <a:gd name="T44" fmla="*/ 4 w 13"/>
              <a:gd name="T45" fmla="*/ 6 h 22"/>
              <a:gd name="T46" fmla="*/ 6 w 13"/>
              <a:gd name="T47" fmla="*/ 4 h 22"/>
              <a:gd name="T48" fmla="*/ 8 w 13"/>
              <a:gd name="T49" fmla="*/ 4 h 22"/>
              <a:gd name="T50" fmla="*/ 10 w 13"/>
              <a:gd name="T51" fmla="*/ 2 h 22"/>
              <a:gd name="T52" fmla="*/ 11 w 13"/>
              <a:gd name="T53" fmla="*/ 2 h 22"/>
              <a:gd name="T54" fmla="*/ 13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8"/>
                </a:lnTo>
                <a:lnTo>
                  <a:pt x="11" y="9"/>
                </a:lnTo>
                <a:lnTo>
                  <a:pt x="11" y="11"/>
                </a:lnTo>
                <a:lnTo>
                  <a:pt x="11" y="13"/>
                </a:lnTo>
                <a:lnTo>
                  <a:pt x="11" y="15"/>
                </a:lnTo>
                <a:lnTo>
                  <a:pt x="11" y="17"/>
                </a:lnTo>
                <a:lnTo>
                  <a:pt x="10" y="19"/>
                </a:lnTo>
                <a:lnTo>
                  <a:pt x="8" y="20"/>
                </a:lnTo>
                <a:lnTo>
                  <a:pt x="8" y="22"/>
                </a:lnTo>
                <a:lnTo>
                  <a:pt x="6" y="22"/>
                </a:lnTo>
                <a:lnTo>
                  <a:pt x="4" y="22"/>
                </a:lnTo>
                <a:lnTo>
                  <a:pt x="2" y="20"/>
                </a:lnTo>
                <a:lnTo>
                  <a:pt x="0" y="19"/>
                </a:lnTo>
                <a:lnTo>
                  <a:pt x="0" y="17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2" y="9"/>
                </a:lnTo>
                <a:lnTo>
                  <a:pt x="2" y="8"/>
                </a:lnTo>
                <a:lnTo>
                  <a:pt x="4" y="6"/>
                </a:lnTo>
                <a:lnTo>
                  <a:pt x="6" y="4"/>
                </a:lnTo>
                <a:lnTo>
                  <a:pt x="8" y="4"/>
                </a:lnTo>
                <a:lnTo>
                  <a:pt x="10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07" name="Freeform 463"/>
          <p:cNvSpPr>
            <a:spLocks/>
          </p:cNvSpPr>
          <p:nvPr/>
        </p:nvSpPr>
        <p:spPr bwMode="auto">
          <a:xfrm>
            <a:off x="7980363" y="3675063"/>
            <a:ext cx="12700" cy="17462"/>
          </a:xfrm>
          <a:custGeom>
            <a:avLst/>
            <a:gdLst>
              <a:gd name="T0" fmla="*/ 13 w 13"/>
              <a:gd name="T1" fmla="*/ 0 h 22"/>
              <a:gd name="T2" fmla="*/ 11 w 13"/>
              <a:gd name="T3" fmla="*/ 1 h 22"/>
              <a:gd name="T4" fmla="*/ 11 w 13"/>
              <a:gd name="T5" fmla="*/ 3 h 22"/>
              <a:gd name="T6" fmla="*/ 11 w 13"/>
              <a:gd name="T7" fmla="*/ 7 h 22"/>
              <a:gd name="T8" fmla="*/ 11 w 13"/>
              <a:gd name="T9" fmla="*/ 9 h 22"/>
              <a:gd name="T10" fmla="*/ 11 w 13"/>
              <a:gd name="T11" fmla="*/ 11 h 22"/>
              <a:gd name="T12" fmla="*/ 11 w 13"/>
              <a:gd name="T13" fmla="*/ 12 h 22"/>
              <a:gd name="T14" fmla="*/ 11 w 13"/>
              <a:gd name="T15" fmla="*/ 14 h 22"/>
              <a:gd name="T16" fmla="*/ 11 w 13"/>
              <a:gd name="T17" fmla="*/ 16 h 22"/>
              <a:gd name="T18" fmla="*/ 10 w 13"/>
              <a:gd name="T19" fmla="*/ 18 h 22"/>
              <a:gd name="T20" fmla="*/ 8 w 13"/>
              <a:gd name="T21" fmla="*/ 20 h 22"/>
              <a:gd name="T22" fmla="*/ 8 w 13"/>
              <a:gd name="T23" fmla="*/ 22 h 22"/>
              <a:gd name="T24" fmla="*/ 6 w 13"/>
              <a:gd name="T25" fmla="*/ 22 h 22"/>
              <a:gd name="T26" fmla="*/ 4 w 13"/>
              <a:gd name="T27" fmla="*/ 22 h 22"/>
              <a:gd name="T28" fmla="*/ 2 w 13"/>
              <a:gd name="T29" fmla="*/ 20 h 22"/>
              <a:gd name="T30" fmla="*/ 0 w 13"/>
              <a:gd name="T31" fmla="*/ 18 h 22"/>
              <a:gd name="T32" fmla="*/ 0 w 13"/>
              <a:gd name="T33" fmla="*/ 16 h 22"/>
              <a:gd name="T34" fmla="*/ 0 w 13"/>
              <a:gd name="T35" fmla="*/ 14 h 22"/>
              <a:gd name="T36" fmla="*/ 0 w 13"/>
              <a:gd name="T37" fmla="*/ 12 h 22"/>
              <a:gd name="T38" fmla="*/ 0 w 13"/>
              <a:gd name="T39" fmla="*/ 11 h 22"/>
              <a:gd name="T40" fmla="*/ 2 w 13"/>
              <a:gd name="T41" fmla="*/ 9 h 22"/>
              <a:gd name="T42" fmla="*/ 2 w 13"/>
              <a:gd name="T43" fmla="*/ 7 h 22"/>
              <a:gd name="T44" fmla="*/ 4 w 13"/>
              <a:gd name="T45" fmla="*/ 5 h 22"/>
              <a:gd name="T46" fmla="*/ 6 w 13"/>
              <a:gd name="T47" fmla="*/ 3 h 22"/>
              <a:gd name="T48" fmla="*/ 8 w 13"/>
              <a:gd name="T49" fmla="*/ 3 h 22"/>
              <a:gd name="T50" fmla="*/ 10 w 13"/>
              <a:gd name="T51" fmla="*/ 1 h 22"/>
              <a:gd name="T52" fmla="*/ 11 w 13"/>
              <a:gd name="T53" fmla="*/ 1 h 22"/>
              <a:gd name="T54" fmla="*/ 13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13" y="0"/>
                </a:moveTo>
                <a:lnTo>
                  <a:pt x="11" y="1"/>
                </a:lnTo>
                <a:lnTo>
                  <a:pt x="11" y="3"/>
                </a:lnTo>
                <a:lnTo>
                  <a:pt x="11" y="7"/>
                </a:lnTo>
                <a:lnTo>
                  <a:pt x="11" y="9"/>
                </a:lnTo>
                <a:lnTo>
                  <a:pt x="11" y="11"/>
                </a:lnTo>
                <a:lnTo>
                  <a:pt x="11" y="12"/>
                </a:lnTo>
                <a:lnTo>
                  <a:pt x="11" y="14"/>
                </a:lnTo>
                <a:lnTo>
                  <a:pt x="11" y="16"/>
                </a:lnTo>
                <a:lnTo>
                  <a:pt x="10" y="18"/>
                </a:lnTo>
                <a:lnTo>
                  <a:pt x="8" y="20"/>
                </a:lnTo>
                <a:lnTo>
                  <a:pt x="8" y="22"/>
                </a:lnTo>
                <a:lnTo>
                  <a:pt x="6" y="22"/>
                </a:lnTo>
                <a:lnTo>
                  <a:pt x="4" y="22"/>
                </a:lnTo>
                <a:lnTo>
                  <a:pt x="2" y="20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11"/>
                </a:lnTo>
                <a:lnTo>
                  <a:pt x="2" y="9"/>
                </a:lnTo>
                <a:lnTo>
                  <a:pt x="2" y="7"/>
                </a:lnTo>
                <a:lnTo>
                  <a:pt x="4" y="5"/>
                </a:lnTo>
                <a:lnTo>
                  <a:pt x="6" y="3"/>
                </a:lnTo>
                <a:lnTo>
                  <a:pt x="8" y="3"/>
                </a:lnTo>
                <a:lnTo>
                  <a:pt x="10" y="1"/>
                </a:lnTo>
                <a:lnTo>
                  <a:pt x="11" y="1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08" name="Freeform 464"/>
          <p:cNvSpPr>
            <a:spLocks/>
          </p:cNvSpPr>
          <p:nvPr/>
        </p:nvSpPr>
        <p:spPr bwMode="auto">
          <a:xfrm>
            <a:off x="7980363" y="3625850"/>
            <a:ext cx="7937" cy="9525"/>
          </a:xfrm>
          <a:custGeom>
            <a:avLst/>
            <a:gdLst>
              <a:gd name="T0" fmla="*/ 10 w 10"/>
              <a:gd name="T1" fmla="*/ 0 h 13"/>
              <a:gd name="T2" fmla="*/ 8 w 10"/>
              <a:gd name="T3" fmla="*/ 0 h 13"/>
              <a:gd name="T4" fmla="*/ 8 w 10"/>
              <a:gd name="T5" fmla="*/ 2 h 13"/>
              <a:gd name="T6" fmla="*/ 10 w 10"/>
              <a:gd name="T7" fmla="*/ 4 h 13"/>
              <a:gd name="T8" fmla="*/ 10 w 10"/>
              <a:gd name="T9" fmla="*/ 6 h 13"/>
              <a:gd name="T10" fmla="*/ 10 w 10"/>
              <a:gd name="T11" fmla="*/ 6 h 13"/>
              <a:gd name="T12" fmla="*/ 8 w 10"/>
              <a:gd name="T13" fmla="*/ 7 h 13"/>
              <a:gd name="T14" fmla="*/ 8 w 10"/>
              <a:gd name="T15" fmla="*/ 9 h 13"/>
              <a:gd name="T16" fmla="*/ 8 w 10"/>
              <a:gd name="T17" fmla="*/ 9 h 13"/>
              <a:gd name="T18" fmla="*/ 8 w 10"/>
              <a:gd name="T19" fmla="*/ 11 h 13"/>
              <a:gd name="T20" fmla="*/ 6 w 10"/>
              <a:gd name="T21" fmla="*/ 11 h 13"/>
              <a:gd name="T22" fmla="*/ 6 w 10"/>
              <a:gd name="T23" fmla="*/ 13 h 13"/>
              <a:gd name="T24" fmla="*/ 4 w 10"/>
              <a:gd name="T25" fmla="*/ 13 h 13"/>
              <a:gd name="T26" fmla="*/ 2 w 10"/>
              <a:gd name="T27" fmla="*/ 13 h 13"/>
              <a:gd name="T28" fmla="*/ 2 w 10"/>
              <a:gd name="T29" fmla="*/ 11 h 13"/>
              <a:gd name="T30" fmla="*/ 0 w 10"/>
              <a:gd name="T31" fmla="*/ 11 h 13"/>
              <a:gd name="T32" fmla="*/ 0 w 10"/>
              <a:gd name="T33" fmla="*/ 9 h 13"/>
              <a:gd name="T34" fmla="*/ 0 w 10"/>
              <a:gd name="T35" fmla="*/ 7 h 13"/>
              <a:gd name="T36" fmla="*/ 0 w 10"/>
              <a:gd name="T37" fmla="*/ 7 h 13"/>
              <a:gd name="T38" fmla="*/ 0 w 10"/>
              <a:gd name="T39" fmla="*/ 6 h 13"/>
              <a:gd name="T40" fmla="*/ 2 w 10"/>
              <a:gd name="T41" fmla="*/ 4 h 13"/>
              <a:gd name="T42" fmla="*/ 2 w 10"/>
              <a:gd name="T43" fmla="*/ 4 h 13"/>
              <a:gd name="T44" fmla="*/ 2 w 10"/>
              <a:gd name="T45" fmla="*/ 4 h 13"/>
              <a:gd name="T46" fmla="*/ 4 w 10"/>
              <a:gd name="T47" fmla="*/ 2 h 13"/>
              <a:gd name="T48" fmla="*/ 6 w 10"/>
              <a:gd name="T49" fmla="*/ 2 h 13"/>
              <a:gd name="T50" fmla="*/ 6 w 10"/>
              <a:gd name="T51" fmla="*/ 2 h 13"/>
              <a:gd name="T52" fmla="*/ 8 w 10"/>
              <a:gd name="T53" fmla="*/ 0 h 13"/>
              <a:gd name="T54" fmla="*/ 10 w 10"/>
              <a:gd name="T5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0" h="13">
                <a:moveTo>
                  <a:pt x="10" y="0"/>
                </a:moveTo>
                <a:lnTo>
                  <a:pt x="8" y="0"/>
                </a:lnTo>
                <a:lnTo>
                  <a:pt x="8" y="2"/>
                </a:lnTo>
                <a:lnTo>
                  <a:pt x="10" y="4"/>
                </a:lnTo>
                <a:lnTo>
                  <a:pt x="10" y="6"/>
                </a:lnTo>
                <a:lnTo>
                  <a:pt x="10" y="6"/>
                </a:lnTo>
                <a:lnTo>
                  <a:pt x="8" y="7"/>
                </a:lnTo>
                <a:lnTo>
                  <a:pt x="8" y="9"/>
                </a:lnTo>
                <a:lnTo>
                  <a:pt x="8" y="9"/>
                </a:lnTo>
                <a:lnTo>
                  <a:pt x="8" y="11"/>
                </a:lnTo>
                <a:lnTo>
                  <a:pt x="6" y="11"/>
                </a:lnTo>
                <a:lnTo>
                  <a:pt x="6" y="13"/>
                </a:lnTo>
                <a:lnTo>
                  <a:pt x="4" y="13"/>
                </a:lnTo>
                <a:lnTo>
                  <a:pt x="2" y="13"/>
                </a:lnTo>
                <a:lnTo>
                  <a:pt x="2" y="11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6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8" y="0"/>
                </a:lnTo>
                <a:lnTo>
                  <a:pt x="1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09" name="Freeform 465"/>
          <p:cNvSpPr>
            <a:spLocks/>
          </p:cNvSpPr>
          <p:nvPr/>
        </p:nvSpPr>
        <p:spPr bwMode="auto">
          <a:xfrm>
            <a:off x="7980363" y="3735388"/>
            <a:ext cx="12700" cy="17462"/>
          </a:xfrm>
          <a:custGeom>
            <a:avLst/>
            <a:gdLst>
              <a:gd name="T0" fmla="*/ 13 w 13"/>
              <a:gd name="T1" fmla="*/ 0 h 22"/>
              <a:gd name="T2" fmla="*/ 11 w 13"/>
              <a:gd name="T3" fmla="*/ 2 h 22"/>
              <a:gd name="T4" fmla="*/ 11 w 13"/>
              <a:gd name="T5" fmla="*/ 4 h 22"/>
              <a:gd name="T6" fmla="*/ 11 w 13"/>
              <a:gd name="T7" fmla="*/ 7 h 22"/>
              <a:gd name="T8" fmla="*/ 11 w 13"/>
              <a:gd name="T9" fmla="*/ 9 h 22"/>
              <a:gd name="T10" fmla="*/ 11 w 13"/>
              <a:gd name="T11" fmla="*/ 11 h 22"/>
              <a:gd name="T12" fmla="*/ 11 w 13"/>
              <a:gd name="T13" fmla="*/ 13 h 22"/>
              <a:gd name="T14" fmla="*/ 11 w 13"/>
              <a:gd name="T15" fmla="*/ 15 h 22"/>
              <a:gd name="T16" fmla="*/ 11 w 13"/>
              <a:gd name="T17" fmla="*/ 16 h 22"/>
              <a:gd name="T18" fmla="*/ 10 w 13"/>
              <a:gd name="T19" fmla="*/ 18 h 22"/>
              <a:gd name="T20" fmla="*/ 8 w 13"/>
              <a:gd name="T21" fmla="*/ 20 h 22"/>
              <a:gd name="T22" fmla="*/ 8 w 13"/>
              <a:gd name="T23" fmla="*/ 22 h 22"/>
              <a:gd name="T24" fmla="*/ 6 w 13"/>
              <a:gd name="T25" fmla="*/ 22 h 22"/>
              <a:gd name="T26" fmla="*/ 4 w 13"/>
              <a:gd name="T27" fmla="*/ 22 h 22"/>
              <a:gd name="T28" fmla="*/ 2 w 13"/>
              <a:gd name="T29" fmla="*/ 20 h 22"/>
              <a:gd name="T30" fmla="*/ 0 w 13"/>
              <a:gd name="T31" fmla="*/ 18 h 22"/>
              <a:gd name="T32" fmla="*/ 0 w 13"/>
              <a:gd name="T33" fmla="*/ 16 h 22"/>
              <a:gd name="T34" fmla="*/ 0 w 13"/>
              <a:gd name="T35" fmla="*/ 15 h 22"/>
              <a:gd name="T36" fmla="*/ 0 w 13"/>
              <a:gd name="T37" fmla="*/ 13 h 22"/>
              <a:gd name="T38" fmla="*/ 0 w 13"/>
              <a:gd name="T39" fmla="*/ 11 h 22"/>
              <a:gd name="T40" fmla="*/ 2 w 13"/>
              <a:gd name="T41" fmla="*/ 9 h 22"/>
              <a:gd name="T42" fmla="*/ 2 w 13"/>
              <a:gd name="T43" fmla="*/ 7 h 22"/>
              <a:gd name="T44" fmla="*/ 4 w 13"/>
              <a:gd name="T45" fmla="*/ 5 h 22"/>
              <a:gd name="T46" fmla="*/ 6 w 13"/>
              <a:gd name="T47" fmla="*/ 4 h 22"/>
              <a:gd name="T48" fmla="*/ 8 w 13"/>
              <a:gd name="T49" fmla="*/ 4 h 22"/>
              <a:gd name="T50" fmla="*/ 10 w 13"/>
              <a:gd name="T51" fmla="*/ 2 h 22"/>
              <a:gd name="T52" fmla="*/ 11 w 13"/>
              <a:gd name="T53" fmla="*/ 2 h 22"/>
              <a:gd name="T54" fmla="*/ 13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7"/>
                </a:lnTo>
                <a:lnTo>
                  <a:pt x="11" y="9"/>
                </a:lnTo>
                <a:lnTo>
                  <a:pt x="11" y="11"/>
                </a:lnTo>
                <a:lnTo>
                  <a:pt x="11" y="13"/>
                </a:lnTo>
                <a:lnTo>
                  <a:pt x="11" y="15"/>
                </a:lnTo>
                <a:lnTo>
                  <a:pt x="11" y="16"/>
                </a:lnTo>
                <a:lnTo>
                  <a:pt x="10" y="18"/>
                </a:lnTo>
                <a:lnTo>
                  <a:pt x="8" y="20"/>
                </a:lnTo>
                <a:lnTo>
                  <a:pt x="8" y="22"/>
                </a:lnTo>
                <a:lnTo>
                  <a:pt x="6" y="22"/>
                </a:lnTo>
                <a:lnTo>
                  <a:pt x="4" y="22"/>
                </a:lnTo>
                <a:lnTo>
                  <a:pt x="2" y="20"/>
                </a:lnTo>
                <a:lnTo>
                  <a:pt x="0" y="18"/>
                </a:lnTo>
                <a:lnTo>
                  <a:pt x="0" y="16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2" y="9"/>
                </a:lnTo>
                <a:lnTo>
                  <a:pt x="2" y="7"/>
                </a:lnTo>
                <a:lnTo>
                  <a:pt x="4" y="5"/>
                </a:lnTo>
                <a:lnTo>
                  <a:pt x="6" y="4"/>
                </a:lnTo>
                <a:lnTo>
                  <a:pt x="8" y="4"/>
                </a:lnTo>
                <a:lnTo>
                  <a:pt x="10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10" name="Freeform 466"/>
          <p:cNvSpPr>
            <a:spLocks/>
          </p:cNvSpPr>
          <p:nvPr/>
        </p:nvSpPr>
        <p:spPr bwMode="auto">
          <a:xfrm>
            <a:off x="7980363" y="3756025"/>
            <a:ext cx="12700" cy="17463"/>
          </a:xfrm>
          <a:custGeom>
            <a:avLst/>
            <a:gdLst>
              <a:gd name="T0" fmla="*/ 13 w 13"/>
              <a:gd name="T1" fmla="*/ 0 h 22"/>
              <a:gd name="T2" fmla="*/ 11 w 13"/>
              <a:gd name="T3" fmla="*/ 1 h 22"/>
              <a:gd name="T4" fmla="*/ 11 w 13"/>
              <a:gd name="T5" fmla="*/ 3 h 22"/>
              <a:gd name="T6" fmla="*/ 11 w 13"/>
              <a:gd name="T7" fmla="*/ 7 h 22"/>
              <a:gd name="T8" fmla="*/ 11 w 13"/>
              <a:gd name="T9" fmla="*/ 9 h 22"/>
              <a:gd name="T10" fmla="*/ 11 w 13"/>
              <a:gd name="T11" fmla="*/ 11 h 22"/>
              <a:gd name="T12" fmla="*/ 11 w 13"/>
              <a:gd name="T13" fmla="*/ 13 h 22"/>
              <a:gd name="T14" fmla="*/ 11 w 13"/>
              <a:gd name="T15" fmla="*/ 14 h 22"/>
              <a:gd name="T16" fmla="*/ 11 w 13"/>
              <a:gd name="T17" fmla="*/ 16 h 22"/>
              <a:gd name="T18" fmla="*/ 10 w 13"/>
              <a:gd name="T19" fmla="*/ 18 h 22"/>
              <a:gd name="T20" fmla="*/ 8 w 13"/>
              <a:gd name="T21" fmla="*/ 20 h 22"/>
              <a:gd name="T22" fmla="*/ 8 w 13"/>
              <a:gd name="T23" fmla="*/ 22 h 22"/>
              <a:gd name="T24" fmla="*/ 6 w 13"/>
              <a:gd name="T25" fmla="*/ 22 h 22"/>
              <a:gd name="T26" fmla="*/ 4 w 13"/>
              <a:gd name="T27" fmla="*/ 22 h 22"/>
              <a:gd name="T28" fmla="*/ 2 w 13"/>
              <a:gd name="T29" fmla="*/ 20 h 22"/>
              <a:gd name="T30" fmla="*/ 0 w 13"/>
              <a:gd name="T31" fmla="*/ 18 h 22"/>
              <a:gd name="T32" fmla="*/ 0 w 13"/>
              <a:gd name="T33" fmla="*/ 16 h 22"/>
              <a:gd name="T34" fmla="*/ 0 w 13"/>
              <a:gd name="T35" fmla="*/ 14 h 22"/>
              <a:gd name="T36" fmla="*/ 0 w 13"/>
              <a:gd name="T37" fmla="*/ 13 h 22"/>
              <a:gd name="T38" fmla="*/ 0 w 13"/>
              <a:gd name="T39" fmla="*/ 11 h 22"/>
              <a:gd name="T40" fmla="*/ 2 w 13"/>
              <a:gd name="T41" fmla="*/ 9 h 22"/>
              <a:gd name="T42" fmla="*/ 2 w 13"/>
              <a:gd name="T43" fmla="*/ 7 h 22"/>
              <a:gd name="T44" fmla="*/ 4 w 13"/>
              <a:gd name="T45" fmla="*/ 5 h 22"/>
              <a:gd name="T46" fmla="*/ 6 w 13"/>
              <a:gd name="T47" fmla="*/ 3 h 22"/>
              <a:gd name="T48" fmla="*/ 8 w 13"/>
              <a:gd name="T49" fmla="*/ 3 h 22"/>
              <a:gd name="T50" fmla="*/ 10 w 13"/>
              <a:gd name="T51" fmla="*/ 1 h 22"/>
              <a:gd name="T52" fmla="*/ 11 w 13"/>
              <a:gd name="T53" fmla="*/ 1 h 22"/>
              <a:gd name="T54" fmla="*/ 13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13" y="0"/>
                </a:moveTo>
                <a:lnTo>
                  <a:pt x="11" y="1"/>
                </a:lnTo>
                <a:lnTo>
                  <a:pt x="11" y="3"/>
                </a:lnTo>
                <a:lnTo>
                  <a:pt x="11" y="7"/>
                </a:lnTo>
                <a:lnTo>
                  <a:pt x="11" y="9"/>
                </a:lnTo>
                <a:lnTo>
                  <a:pt x="11" y="11"/>
                </a:lnTo>
                <a:lnTo>
                  <a:pt x="11" y="13"/>
                </a:lnTo>
                <a:lnTo>
                  <a:pt x="11" y="14"/>
                </a:lnTo>
                <a:lnTo>
                  <a:pt x="11" y="16"/>
                </a:lnTo>
                <a:lnTo>
                  <a:pt x="10" y="18"/>
                </a:lnTo>
                <a:lnTo>
                  <a:pt x="8" y="20"/>
                </a:lnTo>
                <a:lnTo>
                  <a:pt x="8" y="22"/>
                </a:lnTo>
                <a:lnTo>
                  <a:pt x="6" y="22"/>
                </a:lnTo>
                <a:lnTo>
                  <a:pt x="4" y="22"/>
                </a:lnTo>
                <a:lnTo>
                  <a:pt x="2" y="20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0" y="13"/>
                </a:lnTo>
                <a:lnTo>
                  <a:pt x="0" y="11"/>
                </a:lnTo>
                <a:lnTo>
                  <a:pt x="2" y="9"/>
                </a:lnTo>
                <a:lnTo>
                  <a:pt x="2" y="7"/>
                </a:lnTo>
                <a:lnTo>
                  <a:pt x="4" y="5"/>
                </a:lnTo>
                <a:lnTo>
                  <a:pt x="6" y="3"/>
                </a:lnTo>
                <a:lnTo>
                  <a:pt x="8" y="3"/>
                </a:lnTo>
                <a:lnTo>
                  <a:pt x="10" y="1"/>
                </a:lnTo>
                <a:lnTo>
                  <a:pt x="11" y="1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11" name="Freeform 467"/>
          <p:cNvSpPr>
            <a:spLocks/>
          </p:cNvSpPr>
          <p:nvPr/>
        </p:nvSpPr>
        <p:spPr bwMode="auto">
          <a:xfrm>
            <a:off x="7980363" y="3779838"/>
            <a:ext cx="9525" cy="17462"/>
          </a:xfrm>
          <a:custGeom>
            <a:avLst/>
            <a:gdLst>
              <a:gd name="T0" fmla="*/ 12 w 12"/>
              <a:gd name="T1" fmla="*/ 0 h 22"/>
              <a:gd name="T2" fmla="*/ 11 w 12"/>
              <a:gd name="T3" fmla="*/ 2 h 22"/>
              <a:gd name="T4" fmla="*/ 11 w 12"/>
              <a:gd name="T5" fmla="*/ 4 h 22"/>
              <a:gd name="T6" fmla="*/ 11 w 12"/>
              <a:gd name="T7" fmla="*/ 7 h 22"/>
              <a:gd name="T8" fmla="*/ 11 w 12"/>
              <a:gd name="T9" fmla="*/ 9 h 22"/>
              <a:gd name="T10" fmla="*/ 11 w 12"/>
              <a:gd name="T11" fmla="*/ 11 h 22"/>
              <a:gd name="T12" fmla="*/ 11 w 12"/>
              <a:gd name="T13" fmla="*/ 13 h 22"/>
              <a:gd name="T14" fmla="*/ 11 w 12"/>
              <a:gd name="T15" fmla="*/ 15 h 22"/>
              <a:gd name="T16" fmla="*/ 11 w 12"/>
              <a:gd name="T17" fmla="*/ 17 h 22"/>
              <a:gd name="T18" fmla="*/ 9 w 12"/>
              <a:gd name="T19" fmla="*/ 18 h 22"/>
              <a:gd name="T20" fmla="*/ 7 w 12"/>
              <a:gd name="T21" fmla="*/ 20 h 22"/>
              <a:gd name="T22" fmla="*/ 7 w 12"/>
              <a:gd name="T23" fmla="*/ 22 h 22"/>
              <a:gd name="T24" fmla="*/ 5 w 12"/>
              <a:gd name="T25" fmla="*/ 22 h 22"/>
              <a:gd name="T26" fmla="*/ 3 w 12"/>
              <a:gd name="T27" fmla="*/ 22 h 22"/>
              <a:gd name="T28" fmla="*/ 1 w 12"/>
              <a:gd name="T29" fmla="*/ 20 h 22"/>
              <a:gd name="T30" fmla="*/ 0 w 12"/>
              <a:gd name="T31" fmla="*/ 18 h 22"/>
              <a:gd name="T32" fmla="*/ 0 w 12"/>
              <a:gd name="T33" fmla="*/ 17 h 22"/>
              <a:gd name="T34" fmla="*/ 0 w 12"/>
              <a:gd name="T35" fmla="*/ 15 h 22"/>
              <a:gd name="T36" fmla="*/ 0 w 12"/>
              <a:gd name="T37" fmla="*/ 13 h 22"/>
              <a:gd name="T38" fmla="*/ 0 w 12"/>
              <a:gd name="T39" fmla="*/ 11 h 22"/>
              <a:gd name="T40" fmla="*/ 1 w 12"/>
              <a:gd name="T41" fmla="*/ 9 h 22"/>
              <a:gd name="T42" fmla="*/ 1 w 12"/>
              <a:gd name="T43" fmla="*/ 7 h 22"/>
              <a:gd name="T44" fmla="*/ 3 w 12"/>
              <a:gd name="T45" fmla="*/ 6 h 22"/>
              <a:gd name="T46" fmla="*/ 5 w 12"/>
              <a:gd name="T47" fmla="*/ 4 h 22"/>
              <a:gd name="T48" fmla="*/ 7 w 12"/>
              <a:gd name="T49" fmla="*/ 4 h 22"/>
              <a:gd name="T50" fmla="*/ 9 w 12"/>
              <a:gd name="T51" fmla="*/ 2 h 22"/>
              <a:gd name="T52" fmla="*/ 11 w 12"/>
              <a:gd name="T53" fmla="*/ 2 h 22"/>
              <a:gd name="T54" fmla="*/ 12 w 12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" h="22">
                <a:moveTo>
                  <a:pt x="12" y="0"/>
                </a:moveTo>
                <a:lnTo>
                  <a:pt x="11" y="2"/>
                </a:lnTo>
                <a:lnTo>
                  <a:pt x="11" y="4"/>
                </a:lnTo>
                <a:lnTo>
                  <a:pt x="11" y="7"/>
                </a:lnTo>
                <a:lnTo>
                  <a:pt x="11" y="9"/>
                </a:lnTo>
                <a:lnTo>
                  <a:pt x="11" y="11"/>
                </a:lnTo>
                <a:lnTo>
                  <a:pt x="11" y="13"/>
                </a:lnTo>
                <a:lnTo>
                  <a:pt x="11" y="15"/>
                </a:lnTo>
                <a:lnTo>
                  <a:pt x="11" y="17"/>
                </a:lnTo>
                <a:lnTo>
                  <a:pt x="9" y="18"/>
                </a:lnTo>
                <a:lnTo>
                  <a:pt x="7" y="20"/>
                </a:lnTo>
                <a:lnTo>
                  <a:pt x="7" y="22"/>
                </a:lnTo>
                <a:lnTo>
                  <a:pt x="5" y="22"/>
                </a:lnTo>
                <a:lnTo>
                  <a:pt x="3" y="22"/>
                </a:lnTo>
                <a:lnTo>
                  <a:pt x="1" y="20"/>
                </a:lnTo>
                <a:lnTo>
                  <a:pt x="0" y="18"/>
                </a:lnTo>
                <a:lnTo>
                  <a:pt x="0" y="17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1" y="9"/>
                </a:lnTo>
                <a:lnTo>
                  <a:pt x="1" y="7"/>
                </a:lnTo>
                <a:lnTo>
                  <a:pt x="3" y="6"/>
                </a:lnTo>
                <a:lnTo>
                  <a:pt x="5" y="4"/>
                </a:lnTo>
                <a:lnTo>
                  <a:pt x="7" y="4"/>
                </a:lnTo>
                <a:lnTo>
                  <a:pt x="9" y="2"/>
                </a:lnTo>
                <a:lnTo>
                  <a:pt x="11" y="2"/>
                </a:lnTo>
                <a:lnTo>
                  <a:pt x="12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12" name="Freeform 468"/>
          <p:cNvSpPr>
            <a:spLocks/>
          </p:cNvSpPr>
          <p:nvPr/>
        </p:nvSpPr>
        <p:spPr bwMode="auto">
          <a:xfrm>
            <a:off x="7980363" y="3798888"/>
            <a:ext cx="9525" cy="17462"/>
          </a:xfrm>
          <a:custGeom>
            <a:avLst/>
            <a:gdLst>
              <a:gd name="T0" fmla="*/ 12 w 12"/>
              <a:gd name="T1" fmla="*/ 0 h 20"/>
              <a:gd name="T2" fmla="*/ 11 w 12"/>
              <a:gd name="T3" fmla="*/ 2 h 20"/>
              <a:gd name="T4" fmla="*/ 11 w 12"/>
              <a:gd name="T5" fmla="*/ 3 h 20"/>
              <a:gd name="T6" fmla="*/ 11 w 12"/>
              <a:gd name="T7" fmla="*/ 5 h 20"/>
              <a:gd name="T8" fmla="*/ 11 w 12"/>
              <a:gd name="T9" fmla="*/ 7 h 20"/>
              <a:gd name="T10" fmla="*/ 11 w 12"/>
              <a:gd name="T11" fmla="*/ 9 h 20"/>
              <a:gd name="T12" fmla="*/ 11 w 12"/>
              <a:gd name="T13" fmla="*/ 13 h 20"/>
              <a:gd name="T14" fmla="*/ 11 w 12"/>
              <a:gd name="T15" fmla="*/ 15 h 20"/>
              <a:gd name="T16" fmla="*/ 11 w 12"/>
              <a:gd name="T17" fmla="*/ 15 h 20"/>
              <a:gd name="T18" fmla="*/ 9 w 12"/>
              <a:gd name="T19" fmla="*/ 16 h 20"/>
              <a:gd name="T20" fmla="*/ 7 w 12"/>
              <a:gd name="T21" fmla="*/ 18 h 20"/>
              <a:gd name="T22" fmla="*/ 7 w 12"/>
              <a:gd name="T23" fmla="*/ 20 h 20"/>
              <a:gd name="T24" fmla="*/ 5 w 12"/>
              <a:gd name="T25" fmla="*/ 20 h 20"/>
              <a:gd name="T26" fmla="*/ 3 w 12"/>
              <a:gd name="T27" fmla="*/ 20 h 20"/>
              <a:gd name="T28" fmla="*/ 1 w 12"/>
              <a:gd name="T29" fmla="*/ 18 h 20"/>
              <a:gd name="T30" fmla="*/ 0 w 12"/>
              <a:gd name="T31" fmla="*/ 16 h 20"/>
              <a:gd name="T32" fmla="*/ 0 w 12"/>
              <a:gd name="T33" fmla="*/ 16 h 20"/>
              <a:gd name="T34" fmla="*/ 0 w 12"/>
              <a:gd name="T35" fmla="*/ 13 h 20"/>
              <a:gd name="T36" fmla="*/ 0 w 12"/>
              <a:gd name="T37" fmla="*/ 11 h 20"/>
              <a:gd name="T38" fmla="*/ 0 w 12"/>
              <a:gd name="T39" fmla="*/ 9 h 20"/>
              <a:gd name="T40" fmla="*/ 1 w 12"/>
              <a:gd name="T41" fmla="*/ 7 h 20"/>
              <a:gd name="T42" fmla="*/ 1 w 12"/>
              <a:gd name="T43" fmla="*/ 5 h 20"/>
              <a:gd name="T44" fmla="*/ 3 w 12"/>
              <a:gd name="T45" fmla="*/ 5 h 20"/>
              <a:gd name="T46" fmla="*/ 5 w 12"/>
              <a:gd name="T47" fmla="*/ 3 h 20"/>
              <a:gd name="T48" fmla="*/ 7 w 12"/>
              <a:gd name="T49" fmla="*/ 3 h 20"/>
              <a:gd name="T50" fmla="*/ 9 w 12"/>
              <a:gd name="T51" fmla="*/ 2 h 20"/>
              <a:gd name="T52" fmla="*/ 11 w 12"/>
              <a:gd name="T53" fmla="*/ 2 h 20"/>
              <a:gd name="T54" fmla="*/ 12 w 12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" h="20">
                <a:moveTo>
                  <a:pt x="12" y="0"/>
                </a:moveTo>
                <a:lnTo>
                  <a:pt x="11" y="2"/>
                </a:lnTo>
                <a:lnTo>
                  <a:pt x="11" y="3"/>
                </a:lnTo>
                <a:lnTo>
                  <a:pt x="11" y="5"/>
                </a:lnTo>
                <a:lnTo>
                  <a:pt x="11" y="7"/>
                </a:lnTo>
                <a:lnTo>
                  <a:pt x="11" y="9"/>
                </a:lnTo>
                <a:lnTo>
                  <a:pt x="11" y="13"/>
                </a:lnTo>
                <a:lnTo>
                  <a:pt x="11" y="15"/>
                </a:lnTo>
                <a:lnTo>
                  <a:pt x="11" y="15"/>
                </a:lnTo>
                <a:lnTo>
                  <a:pt x="9" y="16"/>
                </a:lnTo>
                <a:lnTo>
                  <a:pt x="7" y="18"/>
                </a:lnTo>
                <a:lnTo>
                  <a:pt x="7" y="20"/>
                </a:lnTo>
                <a:lnTo>
                  <a:pt x="5" y="20"/>
                </a:lnTo>
                <a:lnTo>
                  <a:pt x="3" y="20"/>
                </a:lnTo>
                <a:lnTo>
                  <a:pt x="1" y="18"/>
                </a:lnTo>
                <a:lnTo>
                  <a:pt x="0" y="16"/>
                </a:lnTo>
                <a:lnTo>
                  <a:pt x="0" y="16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1" y="7"/>
                </a:lnTo>
                <a:lnTo>
                  <a:pt x="1" y="5"/>
                </a:lnTo>
                <a:lnTo>
                  <a:pt x="3" y="5"/>
                </a:lnTo>
                <a:lnTo>
                  <a:pt x="5" y="3"/>
                </a:lnTo>
                <a:lnTo>
                  <a:pt x="7" y="3"/>
                </a:lnTo>
                <a:lnTo>
                  <a:pt x="9" y="2"/>
                </a:lnTo>
                <a:lnTo>
                  <a:pt x="11" y="2"/>
                </a:lnTo>
                <a:lnTo>
                  <a:pt x="12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13" name="Freeform 469"/>
          <p:cNvSpPr>
            <a:spLocks/>
          </p:cNvSpPr>
          <p:nvPr/>
        </p:nvSpPr>
        <p:spPr bwMode="auto">
          <a:xfrm>
            <a:off x="7969250" y="3787775"/>
            <a:ext cx="11113" cy="15875"/>
          </a:xfrm>
          <a:custGeom>
            <a:avLst/>
            <a:gdLst>
              <a:gd name="T0" fmla="*/ 0 w 13"/>
              <a:gd name="T1" fmla="*/ 0 h 20"/>
              <a:gd name="T2" fmla="*/ 0 w 13"/>
              <a:gd name="T3" fmla="*/ 2 h 20"/>
              <a:gd name="T4" fmla="*/ 0 w 13"/>
              <a:gd name="T5" fmla="*/ 4 h 20"/>
              <a:gd name="T6" fmla="*/ 0 w 13"/>
              <a:gd name="T7" fmla="*/ 6 h 20"/>
              <a:gd name="T8" fmla="*/ 0 w 13"/>
              <a:gd name="T9" fmla="*/ 7 h 20"/>
              <a:gd name="T10" fmla="*/ 0 w 13"/>
              <a:gd name="T11" fmla="*/ 9 h 20"/>
              <a:gd name="T12" fmla="*/ 0 w 13"/>
              <a:gd name="T13" fmla="*/ 13 h 20"/>
              <a:gd name="T14" fmla="*/ 0 w 13"/>
              <a:gd name="T15" fmla="*/ 15 h 20"/>
              <a:gd name="T16" fmla="*/ 2 w 13"/>
              <a:gd name="T17" fmla="*/ 15 h 20"/>
              <a:gd name="T18" fmla="*/ 2 w 13"/>
              <a:gd name="T19" fmla="*/ 17 h 20"/>
              <a:gd name="T20" fmla="*/ 3 w 13"/>
              <a:gd name="T21" fmla="*/ 18 h 20"/>
              <a:gd name="T22" fmla="*/ 5 w 13"/>
              <a:gd name="T23" fmla="*/ 20 h 20"/>
              <a:gd name="T24" fmla="*/ 7 w 13"/>
              <a:gd name="T25" fmla="*/ 20 h 20"/>
              <a:gd name="T26" fmla="*/ 9 w 13"/>
              <a:gd name="T27" fmla="*/ 20 h 20"/>
              <a:gd name="T28" fmla="*/ 11 w 13"/>
              <a:gd name="T29" fmla="*/ 18 h 20"/>
              <a:gd name="T30" fmla="*/ 11 w 13"/>
              <a:gd name="T31" fmla="*/ 17 h 20"/>
              <a:gd name="T32" fmla="*/ 13 w 13"/>
              <a:gd name="T33" fmla="*/ 17 h 20"/>
              <a:gd name="T34" fmla="*/ 13 w 13"/>
              <a:gd name="T35" fmla="*/ 13 h 20"/>
              <a:gd name="T36" fmla="*/ 11 w 13"/>
              <a:gd name="T37" fmla="*/ 11 h 20"/>
              <a:gd name="T38" fmla="*/ 11 w 13"/>
              <a:gd name="T39" fmla="*/ 9 h 20"/>
              <a:gd name="T40" fmla="*/ 11 w 13"/>
              <a:gd name="T41" fmla="*/ 7 h 20"/>
              <a:gd name="T42" fmla="*/ 9 w 13"/>
              <a:gd name="T43" fmla="*/ 6 h 20"/>
              <a:gd name="T44" fmla="*/ 7 w 13"/>
              <a:gd name="T45" fmla="*/ 6 h 20"/>
              <a:gd name="T46" fmla="*/ 5 w 13"/>
              <a:gd name="T47" fmla="*/ 4 h 20"/>
              <a:gd name="T48" fmla="*/ 3 w 13"/>
              <a:gd name="T49" fmla="*/ 4 h 20"/>
              <a:gd name="T50" fmla="*/ 2 w 13"/>
              <a:gd name="T51" fmla="*/ 2 h 20"/>
              <a:gd name="T52" fmla="*/ 2 w 13"/>
              <a:gd name="T53" fmla="*/ 2 h 20"/>
              <a:gd name="T54" fmla="*/ 0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7"/>
                </a:lnTo>
                <a:lnTo>
                  <a:pt x="0" y="9"/>
                </a:lnTo>
                <a:lnTo>
                  <a:pt x="0" y="13"/>
                </a:lnTo>
                <a:lnTo>
                  <a:pt x="0" y="15"/>
                </a:lnTo>
                <a:lnTo>
                  <a:pt x="2" y="15"/>
                </a:lnTo>
                <a:lnTo>
                  <a:pt x="2" y="17"/>
                </a:lnTo>
                <a:lnTo>
                  <a:pt x="3" y="18"/>
                </a:lnTo>
                <a:lnTo>
                  <a:pt x="5" y="20"/>
                </a:lnTo>
                <a:lnTo>
                  <a:pt x="7" y="20"/>
                </a:lnTo>
                <a:lnTo>
                  <a:pt x="9" y="20"/>
                </a:lnTo>
                <a:lnTo>
                  <a:pt x="11" y="18"/>
                </a:lnTo>
                <a:lnTo>
                  <a:pt x="11" y="17"/>
                </a:lnTo>
                <a:lnTo>
                  <a:pt x="13" y="17"/>
                </a:lnTo>
                <a:lnTo>
                  <a:pt x="13" y="13"/>
                </a:lnTo>
                <a:lnTo>
                  <a:pt x="11" y="11"/>
                </a:lnTo>
                <a:lnTo>
                  <a:pt x="11" y="9"/>
                </a:lnTo>
                <a:lnTo>
                  <a:pt x="11" y="7"/>
                </a:lnTo>
                <a:lnTo>
                  <a:pt x="9" y="6"/>
                </a:lnTo>
                <a:lnTo>
                  <a:pt x="7" y="6"/>
                </a:lnTo>
                <a:lnTo>
                  <a:pt x="5" y="4"/>
                </a:lnTo>
                <a:lnTo>
                  <a:pt x="3" y="4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14" name="Freeform 470"/>
          <p:cNvSpPr>
            <a:spLocks/>
          </p:cNvSpPr>
          <p:nvPr/>
        </p:nvSpPr>
        <p:spPr bwMode="auto">
          <a:xfrm>
            <a:off x="7970838" y="3810000"/>
            <a:ext cx="9525" cy="15875"/>
          </a:xfrm>
          <a:custGeom>
            <a:avLst/>
            <a:gdLst>
              <a:gd name="T0" fmla="*/ 0 w 12"/>
              <a:gd name="T1" fmla="*/ 0 h 20"/>
              <a:gd name="T2" fmla="*/ 0 w 12"/>
              <a:gd name="T3" fmla="*/ 2 h 20"/>
              <a:gd name="T4" fmla="*/ 0 w 12"/>
              <a:gd name="T5" fmla="*/ 3 h 20"/>
              <a:gd name="T6" fmla="*/ 0 w 12"/>
              <a:gd name="T7" fmla="*/ 5 h 20"/>
              <a:gd name="T8" fmla="*/ 0 w 12"/>
              <a:gd name="T9" fmla="*/ 7 h 20"/>
              <a:gd name="T10" fmla="*/ 0 w 12"/>
              <a:gd name="T11" fmla="*/ 9 h 20"/>
              <a:gd name="T12" fmla="*/ 0 w 12"/>
              <a:gd name="T13" fmla="*/ 13 h 20"/>
              <a:gd name="T14" fmla="*/ 0 w 12"/>
              <a:gd name="T15" fmla="*/ 14 h 20"/>
              <a:gd name="T16" fmla="*/ 1 w 12"/>
              <a:gd name="T17" fmla="*/ 14 h 20"/>
              <a:gd name="T18" fmla="*/ 1 w 12"/>
              <a:gd name="T19" fmla="*/ 16 h 20"/>
              <a:gd name="T20" fmla="*/ 3 w 12"/>
              <a:gd name="T21" fmla="*/ 18 h 20"/>
              <a:gd name="T22" fmla="*/ 5 w 12"/>
              <a:gd name="T23" fmla="*/ 20 h 20"/>
              <a:gd name="T24" fmla="*/ 7 w 12"/>
              <a:gd name="T25" fmla="*/ 20 h 20"/>
              <a:gd name="T26" fmla="*/ 9 w 12"/>
              <a:gd name="T27" fmla="*/ 20 h 20"/>
              <a:gd name="T28" fmla="*/ 11 w 12"/>
              <a:gd name="T29" fmla="*/ 18 h 20"/>
              <a:gd name="T30" fmla="*/ 11 w 12"/>
              <a:gd name="T31" fmla="*/ 16 h 20"/>
              <a:gd name="T32" fmla="*/ 12 w 12"/>
              <a:gd name="T33" fmla="*/ 16 h 20"/>
              <a:gd name="T34" fmla="*/ 12 w 12"/>
              <a:gd name="T35" fmla="*/ 13 h 20"/>
              <a:gd name="T36" fmla="*/ 11 w 12"/>
              <a:gd name="T37" fmla="*/ 11 h 20"/>
              <a:gd name="T38" fmla="*/ 11 w 12"/>
              <a:gd name="T39" fmla="*/ 9 h 20"/>
              <a:gd name="T40" fmla="*/ 11 w 12"/>
              <a:gd name="T41" fmla="*/ 7 h 20"/>
              <a:gd name="T42" fmla="*/ 9 w 12"/>
              <a:gd name="T43" fmla="*/ 5 h 20"/>
              <a:gd name="T44" fmla="*/ 7 w 12"/>
              <a:gd name="T45" fmla="*/ 5 h 20"/>
              <a:gd name="T46" fmla="*/ 5 w 12"/>
              <a:gd name="T47" fmla="*/ 3 h 20"/>
              <a:gd name="T48" fmla="*/ 3 w 12"/>
              <a:gd name="T49" fmla="*/ 3 h 20"/>
              <a:gd name="T50" fmla="*/ 1 w 12"/>
              <a:gd name="T51" fmla="*/ 2 h 20"/>
              <a:gd name="T52" fmla="*/ 1 w 12"/>
              <a:gd name="T53" fmla="*/ 2 h 20"/>
              <a:gd name="T54" fmla="*/ 0 w 12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" h="20">
                <a:moveTo>
                  <a:pt x="0" y="0"/>
                </a:moveTo>
                <a:lnTo>
                  <a:pt x="0" y="2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3"/>
                </a:lnTo>
                <a:lnTo>
                  <a:pt x="0" y="14"/>
                </a:lnTo>
                <a:lnTo>
                  <a:pt x="1" y="14"/>
                </a:lnTo>
                <a:lnTo>
                  <a:pt x="1" y="16"/>
                </a:lnTo>
                <a:lnTo>
                  <a:pt x="3" y="18"/>
                </a:lnTo>
                <a:lnTo>
                  <a:pt x="5" y="20"/>
                </a:lnTo>
                <a:lnTo>
                  <a:pt x="7" y="20"/>
                </a:lnTo>
                <a:lnTo>
                  <a:pt x="9" y="20"/>
                </a:lnTo>
                <a:lnTo>
                  <a:pt x="11" y="18"/>
                </a:lnTo>
                <a:lnTo>
                  <a:pt x="11" y="16"/>
                </a:lnTo>
                <a:lnTo>
                  <a:pt x="12" y="16"/>
                </a:lnTo>
                <a:lnTo>
                  <a:pt x="12" y="13"/>
                </a:lnTo>
                <a:lnTo>
                  <a:pt x="11" y="11"/>
                </a:lnTo>
                <a:lnTo>
                  <a:pt x="11" y="9"/>
                </a:lnTo>
                <a:lnTo>
                  <a:pt x="11" y="7"/>
                </a:lnTo>
                <a:lnTo>
                  <a:pt x="9" y="5"/>
                </a:lnTo>
                <a:lnTo>
                  <a:pt x="7" y="5"/>
                </a:lnTo>
                <a:lnTo>
                  <a:pt x="5" y="3"/>
                </a:lnTo>
                <a:lnTo>
                  <a:pt x="3" y="3"/>
                </a:lnTo>
                <a:lnTo>
                  <a:pt x="1" y="2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15" name="Freeform 471"/>
          <p:cNvSpPr>
            <a:spLocks/>
          </p:cNvSpPr>
          <p:nvPr/>
        </p:nvSpPr>
        <p:spPr bwMode="auto">
          <a:xfrm>
            <a:off x="7970838" y="3765550"/>
            <a:ext cx="9525" cy="15875"/>
          </a:xfrm>
          <a:custGeom>
            <a:avLst/>
            <a:gdLst>
              <a:gd name="T0" fmla="*/ 0 w 12"/>
              <a:gd name="T1" fmla="*/ 0 h 20"/>
              <a:gd name="T2" fmla="*/ 0 w 12"/>
              <a:gd name="T3" fmla="*/ 1 h 20"/>
              <a:gd name="T4" fmla="*/ 0 w 12"/>
              <a:gd name="T5" fmla="*/ 3 h 20"/>
              <a:gd name="T6" fmla="*/ 0 w 12"/>
              <a:gd name="T7" fmla="*/ 5 h 20"/>
              <a:gd name="T8" fmla="*/ 0 w 12"/>
              <a:gd name="T9" fmla="*/ 7 h 20"/>
              <a:gd name="T10" fmla="*/ 0 w 12"/>
              <a:gd name="T11" fmla="*/ 9 h 20"/>
              <a:gd name="T12" fmla="*/ 0 w 12"/>
              <a:gd name="T13" fmla="*/ 12 h 20"/>
              <a:gd name="T14" fmla="*/ 0 w 12"/>
              <a:gd name="T15" fmla="*/ 14 h 20"/>
              <a:gd name="T16" fmla="*/ 1 w 12"/>
              <a:gd name="T17" fmla="*/ 14 h 20"/>
              <a:gd name="T18" fmla="*/ 1 w 12"/>
              <a:gd name="T19" fmla="*/ 16 h 20"/>
              <a:gd name="T20" fmla="*/ 3 w 12"/>
              <a:gd name="T21" fmla="*/ 18 h 20"/>
              <a:gd name="T22" fmla="*/ 5 w 12"/>
              <a:gd name="T23" fmla="*/ 20 h 20"/>
              <a:gd name="T24" fmla="*/ 7 w 12"/>
              <a:gd name="T25" fmla="*/ 20 h 20"/>
              <a:gd name="T26" fmla="*/ 9 w 12"/>
              <a:gd name="T27" fmla="*/ 20 h 20"/>
              <a:gd name="T28" fmla="*/ 11 w 12"/>
              <a:gd name="T29" fmla="*/ 18 h 20"/>
              <a:gd name="T30" fmla="*/ 11 w 12"/>
              <a:gd name="T31" fmla="*/ 16 h 20"/>
              <a:gd name="T32" fmla="*/ 12 w 12"/>
              <a:gd name="T33" fmla="*/ 16 h 20"/>
              <a:gd name="T34" fmla="*/ 12 w 12"/>
              <a:gd name="T35" fmla="*/ 12 h 20"/>
              <a:gd name="T36" fmla="*/ 11 w 12"/>
              <a:gd name="T37" fmla="*/ 11 h 20"/>
              <a:gd name="T38" fmla="*/ 11 w 12"/>
              <a:gd name="T39" fmla="*/ 9 h 20"/>
              <a:gd name="T40" fmla="*/ 11 w 12"/>
              <a:gd name="T41" fmla="*/ 7 h 20"/>
              <a:gd name="T42" fmla="*/ 9 w 12"/>
              <a:gd name="T43" fmla="*/ 5 h 20"/>
              <a:gd name="T44" fmla="*/ 7 w 12"/>
              <a:gd name="T45" fmla="*/ 5 h 20"/>
              <a:gd name="T46" fmla="*/ 5 w 12"/>
              <a:gd name="T47" fmla="*/ 3 h 20"/>
              <a:gd name="T48" fmla="*/ 3 w 12"/>
              <a:gd name="T49" fmla="*/ 3 h 20"/>
              <a:gd name="T50" fmla="*/ 1 w 12"/>
              <a:gd name="T51" fmla="*/ 1 h 20"/>
              <a:gd name="T52" fmla="*/ 1 w 12"/>
              <a:gd name="T53" fmla="*/ 1 h 20"/>
              <a:gd name="T54" fmla="*/ 0 w 12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" h="20">
                <a:moveTo>
                  <a:pt x="0" y="0"/>
                </a:moveTo>
                <a:lnTo>
                  <a:pt x="0" y="1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2"/>
                </a:lnTo>
                <a:lnTo>
                  <a:pt x="0" y="14"/>
                </a:lnTo>
                <a:lnTo>
                  <a:pt x="1" y="14"/>
                </a:lnTo>
                <a:lnTo>
                  <a:pt x="1" y="16"/>
                </a:lnTo>
                <a:lnTo>
                  <a:pt x="3" y="18"/>
                </a:lnTo>
                <a:lnTo>
                  <a:pt x="5" y="20"/>
                </a:lnTo>
                <a:lnTo>
                  <a:pt x="7" y="20"/>
                </a:lnTo>
                <a:lnTo>
                  <a:pt x="9" y="20"/>
                </a:lnTo>
                <a:lnTo>
                  <a:pt x="11" y="18"/>
                </a:lnTo>
                <a:lnTo>
                  <a:pt x="11" y="16"/>
                </a:lnTo>
                <a:lnTo>
                  <a:pt x="12" y="16"/>
                </a:lnTo>
                <a:lnTo>
                  <a:pt x="12" y="12"/>
                </a:lnTo>
                <a:lnTo>
                  <a:pt x="11" y="11"/>
                </a:lnTo>
                <a:lnTo>
                  <a:pt x="11" y="9"/>
                </a:lnTo>
                <a:lnTo>
                  <a:pt x="11" y="7"/>
                </a:lnTo>
                <a:lnTo>
                  <a:pt x="9" y="5"/>
                </a:lnTo>
                <a:lnTo>
                  <a:pt x="7" y="5"/>
                </a:lnTo>
                <a:lnTo>
                  <a:pt x="5" y="3"/>
                </a:lnTo>
                <a:lnTo>
                  <a:pt x="3" y="3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16" name="Freeform 472"/>
          <p:cNvSpPr>
            <a:spLocks/>
          </p:cNvSpPr>
          <p:nvPr/>
        </p:nvSpPr>
        <p:spPr bwMode="auto">
          <a:xfrm>
            <a:off x="7970838" y="3743325"/>
            <a:ext cx="9525" cy="17463"/>
          </a:xfrm>
          <a:custGeom>
            <a:avLst/>
            <a:gdLst>
              <a:gd name="T0" fmla="*/ 0 w 12"/>
              <a:gd name="T1" fmla="*/ 0 h 22"/>
              <a:gd name="T2" fmla="*/ 0 w 12"/>
              <a:gd name="T3" fmla="*/ 2 h 22"/>
              <a:gd name="T4" fmla="*/ 0 w 12"/>
              <a:gd name="T5" fmla="*/ 4 h 22"/>
              <a:gd name="T6" fmla="*/ 0 w 12"/>
              <a:gd name="T7" fmla="*/ 7 h 22"/>
              <a:gd name="T8" fmla="*/ 0 w 12"/>
              <a:gd name="T9" fmla="*/ 9 h 22"/>
              <a:gd name="T10" fmla="*/ 0 w 12"/>
              <a:gd name="T11" fmla="*/ 11 h 22"/>
              <a:gd name="T12" fmla="*/ 0 w 12"/>
              <a:gd name="T13" fmla="*/ 13 h 22"/>
              <a:gd name="T14" fmla="*/ 0 w 12"/>
              <a:gd name="T15" fmla="*/ 15 h 22"/>
              <a:gd name="T16" fmla="*/ 1 w 12"/>
              <a:gd name="T17" fmla="*/ 16 h 22"/>
              <a:gd name="T18" fmla="*/ 1 w 12"/>
              <a:gd name="T19" fmla="*/ 18 h 22"/>
              <a:gd name="T20" fmla="*/ 3 w 12"/>
              <a:gd name="T21" fmla="*/ 20 h 22"/>
              <a:gd name="T22" fmla="*/ 5 w 12"/>
              <a:gd name="T23" fmla="*/ 22 h 22"/>
              <a:gd name="T24" fmla="*/ 7 w 12"/>
              <a:gd name="T25" fmla="*/ 22 h 22"/>
              <a:gd name="T26" fmla="*/ 9 w 12"/>
              <a:gd name="T27" fmla="*/ 22 h 22"/>
              <a:gd name="T28" fmla="*/ 11 w 12"/>
              <a:gd name="T29" fmla="*/ 20 h 22"/>
              <a:gd name="T30" fmla="*/ 11 w 12"/>
              <a:gd name="T31" fmla="*/ 18 h 22"/>
              <a:gd name="T32" fmla="*/ 12 w 12"/>
              <a:gd name="T33" fmla="*/ 16 h 22"/>
              <a:gd name="T34" fmla="*/ 12 w 12"/>
              <a:gd name="T35" fmla="*/ 15 h 22"/>
              <a:gd name="T36" fmla="*/ 11 w 12"/>
              <a:gd name="T37" fmla="*/ 13 h 22"/>
              <a:gd name="T38" fmla="*/ 11 w 12"/>
              <a:gd name="T39" fmla="*/ 11 h 22"/>
              <a:gd name="T40" fmla="*/ 11 w 12"/>
              <a:gd name="T41" fmla="*/ 9 h 22"/>
              <a:gd name="T42" fmla="*/ 9 w 12"/>
              <a:gd name="T43" fmla="*/ 7 h 22"/>
              <a:gd name="T44" fmla="*/ 7 w 12"/>
              <a:gd name="T45" fmla="*/ 5 h 22"/>
              <a:gd name="T46" fmla="*/ 5 w 12"/>
              <a:gd name="T47" fmla="*/ 4 h 22"/>
              <a:gd name="T48" fmla="*/ 3 w 12"/>
              <a:gd name="T49" fmla="*/ 4 h 22"/>
              <a:gd name="T50" fmla="*/ 1 w 12"/>
              <a:gd name="T51" fmla="*/ 2 h 22"/>
              <a:gd name="T52" fmla="*/ 1 w 12"/>
              <a:gd name="T53" fmla="*/ 2 h 22"/>
              <a:gd name="T54" fmla="*/ 0 w 12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" h="22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1" y="16"/>
                </a:lnTo>
                <a:lnTo>
                  <a:pt x="1" y="18"/>
                </a:lnTo>
                <a:lnTo>
                  <a:pt x="3" y="20"/>
                </a:lnTo>
                <a:lnTo>
                  <a:pt x="5" y="22"/>
                </a:lnTo>
                <a:lnTo>
                  <a:pt x="7" y="22"/>
                </a:lnTo>
                <a:lnTo>
                  <a:pt x="9" y="22"/>
                </a:lnTo>
                <a:lnTo>
                  <a:pt x="11" y="20"/>
                </a:lnTo>
                <a:lnTo>
                  <a:pt x="11" y="18"/>
                </a:lnTo>
                <a:lnTo>
                  <a:pt x="12" y="16"/>
                </a:lnTo>
                <a:lnTo>
                  <a:pt x="12" y="15"/>
                </a:lnTo>
                <a:lnTo>
                  <a:pt x="11" y="13"/>
                </a:lnTo>
                <a:lnTo>
                  <a:pt x="11" y="11"/>
                </a:lnTo>
                <a:lnTo>
                  <a:pt x="11" y="9"/>
                </a:lnTo>
                <a:lnTo>
                  <a:pt x="9" y="7"/>
                </a:lnTo>
                <a:lnTo>
                  <a:pt x="7" y="5"/>
                </a:lnTo>
                <a:lnTo>
                  <a:pt x="5" y="4"/>
                </a:lnTo>
                <a:lnTo>
                  <a:pt x="3" y="4"/>
                </a:lnTo>
                <a:lnTo>
                  <a:pt x="1" y="2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17" name="Freeform 473"/>
          <p:cNvSpPr>
            <a:spLocks/>
          </p:cNvSpPr>
          <p:nvPr/>
        </p:nvSpPr>
        <p:spPr bwMode="auto">
          <a:xfrm>
            <a:off x="7970838" y="3724275"/>
            <a:ext cx="9525" cy="17463"/>
          </a:xfrm>
          <a:custGeom>
            <a:avLst/>
            <a:gdLst>
              <a:gd name="T0" fmla="*/ 0 w 12"/>
              <a:gd name="T1" fmla="*/ 0 h 22"/>
              <a:gd name="T2" fmla="*/ 0 w 12"/>
              <a:gd name="T3" fmla="*/ 2 h 22"/>
              <a:gd name="T4" fmla="*/ 0 w 12"/>
              <a:gd name="T5" fmla="*/ 4 h 22"/>
              <a:gd name="T6" fmla="*/ 0 w 12"/>
              <a:gd name="T7" fmla="*/ 8 h 22"/>
              <a:gd name="T8" fmla="*/ 0 w 12"/>
              <a:gd name="T9" fmla="*/ 9 h 22"/>
              <a:gd name="T10" fmla="*/ 0 w 12"/>
              <a:gd name="T11" fmla="*/ 11 h 22"/>
              <a:gd name="T12" fmla="*/ 0 w 12"/>
              <a:gd name="T13" fmla="*/ 13 h 22"/>
              <a:gd name="T14" fmla="*/ 0 w 12"/>
              <a:gd name="T15" fmla="*/ 15 h 22"/>
              <a:gd name="T16" fmla="*/ 1 w 12"/>
              <a:gd name="T17" fmla="*/ 17 h 22"/>
              <a:gd name="T18" fmla="*/ 1 w 12"/>
              <a:gd name="T19" fmla="*/ 19 h 22"/>
              <a:gd name="T20" fmla="*/ 3 w 12"/>
              <a:gd name="T21" fmla="*/ 20 h 22"/>
              <a:gd name="T22" fmla="*/ 5 w 12"/>
              <a:gd name="T23" fmla="*/ 22 h 22"/>
              <a:gd name="T24" fmla="*/ 7 w 12"/>
              <a:gd name="T25" fmla="*/ 22 h 22"/>
              <a:gd name="T26" fmla="*/ 9 w 12"/>
              <a:gd name="T27" fmla="*/ 22 h 22"/>
              <a:gd name="T28" fmla="*/ 11 w 12"/>
              <a:gd name="T29" fmla="*/ 20 h 22"/>
              <a:gd name="T30" fmla="*/ 11 w 12"/>
              <a:gd name="T31" fmla="*/ 19 h 22"/>
              <a:gd name="T32" fmla="*/ 12 w 12"/>
              <a:gd name="T33" fmla="*/ 17 h 22"/>
              <a:gd name="T34" fmla="*/ 12 w 12"/>
              <a:gd name="T35" fmla="*/ 15 h 22"/>
              <a:gd name="T36" fmla="*/ 11 w 12"/>
              <a:gd name="T37" fmla="*/ 13 h 22"/>
              <a:gd name="T38" fmla="*/ 11 w 12"/>
              <a:gd name="T39" fmla="*/ 11 h 22"/>
              <a:gd name="T40" fmla="*/ 11 w 12"/>
              <a:gd name="T41" fmla="*/ 9 h 22"/>
              <a:gd name="T42" fmla="*/ 9 w 12"/>
              <a:gd name="T43" fmla="*/ 8 h 22"/>
              <a:gd name="T44" fmla="*/ 7 w 12"/>
              <a:gd name="T45" fmla="*/ 6 h 22"/>
              <a:gd name="T46" fmla="*/ 5 w 12"/>
              <a:gd name="T47" fmla="*/ 4 h 22"/>
              <a:gd name="T48" fmla="*/ 3 w 12"/>
              <a:gd name="T49" fmla="*/ 4 h 22"/>
              <a:gd name="T50" fmla="*/ 1 w 12"/>
              <a:gd name="T51" fmla="*/ 2 h 22"/>
              <a:gd name="T52" fmla="*/ 1 w 12"/>
              <a:gd name="T53" fmla="*/ 2 h 22"/>
              <a:gd name="T54" fmla="*/ 0 w 12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" h="22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8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1" y="17"/>
                </a:lnTo>
                <a:lnTo>
                  <a:pt x="1" y="19"/>
                </a:lnTo>
                <a:lnTo>
                  <a:pt x="3" y="20"/>
                </a:lnTo>
                <a:lnTo>
                  <a:pt x="5" y="22"/>
                </a:lnTo>
                <a:lnTo>
                  <a:pt x="7" y="22"/>
                </a:lnTo>
                <a:lnTo>
                  <a:pt x="9" y="22"/>
                </a:lnTo>
                <a:lnTo>
                  <a:pt x="11" y="20"/>
                </a:lnTo>
                <a:lnTo>
                  <a:pt x="11" y="19"/>
                </a:lnTo>
                <a:lnTo>
                  <a:pt x="12" y="17"/>
                </a:lnTo>
                <a:lnTo>
                  <a:pt x="12" y="15"/>
                </a:lnTo>
                <a:lnTo>
                  <a:pt x="11" y="13"/>
                </a:lnTo>
                <a:lnTo>
                  <a:pt x="11" y="11"/>
                </a:lnTo>
                <a:lnTo>
                  <a:pt x="11" y="9"/>
                </a:lnTo>
                <a:lnTo>
                  <a:pt x="9" y="8"/>
                </a:lnTo>
                <a:lnTo>
                  <a:pt x="7" y="6"/>
                </a:lnTo>
                <a:lnTo>
                  <a:pt x="5" y="4"/>
                </a:lnTo>
                <a:lnTo>
                  <a:pt x="3" y="4"/>
                </a:lnTo>
                <a:lnTo>
                  <a:pt x="1" y="2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18" name="Freeform 474"/>
          <p:cNvSpPr>
            <a:spLocks/>
          </p:cNvSpPr>
          <p:nvPr/>
        </p:nvSpPr>
        <p:spPr bwMode="auto">
          <a:xfrm>
            <a:off x="7970838" y="3705225"/>
            <a:ext cx="9525" cy="17463"/>
          </a:xfrm>
          <a:custGeom>
            <a:avLst/>
            <a:gdLst>
              <a:gd name="T0" fmla="*/ 0 w 12"/>
              <a:gd name="T1" fmla="*/ 0 h 22"/>
              <a:gd name="T2" fmla="*/ 0 w 12"/>
              <a:gd name="T3" fmla="*/ 2 h 22"/>
              <a:gd name="T4" fmla="*/ 0 w 12"/>
              <a:gd name="T5" fmla="*/ 4 h 22"/>
              <a:gd name="T6" fmla="*/ 0 w 12"/>
              <a:gd name="T7" fmla="*/ 6 h 22"/>
              <a:gd name="T8" fmla="*/ 0 w 12"/>
              <a:gd name="T9" fmla="*/ 9 h 22"/>
              <a:gd name="T10" fmla="*/ 1 w 12"/>
              <a:gd name="T11" fmla="*/ 11 h 22"/>
              <a:gd name="T12" fmla="*/ 1 w 12"/>
              <a:gd name="T13" fmla="*/ 13 h 22"/>
              <a:gd name="T14" fmla="*/ 1 w 12"/>
              <a:gd name="T15" fmla="*/ 15 h 22"/>
              <a:gd name="T16" fmla="*/ 1 w 12"/>
              <a:gd name="T17" fmla="*/ 17 h 22"/>
              <a:gd name="T18" fmla="*/ 3 w 12"/>
              <a:gd name="T19" fmla="*/ 19 h 22"/>
              <a:gd name="T20" fmla="*/ 5 w 12"/>
              <a:gd name="T21" fmla="*/ 21 h 22"/>
              <a:gd name="T22" fmla="*/ 5 w 12"/>
              <a:gd name="T23" fmla="*/ 21 h 22"/>
              <a:gd name="T24" fmla="*/ 7 w 12"/>
              <a:gd name="T25" fmla="*/ 22 h 22"/>
              <a:gd name="T26" fmla="*/ 9 w 12"/>
              <a:gd name="T27" fmla="*/ 22 h 22"/>
              <a:gd name="T28" fmla="*/ 11 w 12"/>
              <a:gd name="T29" fmla="*/ 21 h 22"/>
              <a:gd name="T30" fmla="*/ 11 w 12"/>
              <a:gd name="T31" fmla="*/ 19 h 22"/>
              <a:gd name="T32" fmla="*/ 12 w 12"/>
              <a:gd name="T33" fmla="*/ 19 h 22"/>
              <a:gd name="T34" fmla="*/ 12 w 12"/>
              <a:gd name="T35" fmla="*/ 15 h 22"/>
              <a:gd name="T36" fmla="*/ 11 w 12"/>
              <a:gd name="T37" fmla="*/ 13 h 22"/>
              <a:gd name="T38" fmla="*/ 11 w 12"/>
              <a:gd name="T39" fmla="*/ 11 h 22"/>
              <a:gd name="T40" fmla="*/ 9 w 12"/>
              <a:gd name="T41" fmla="*/ 9 h 22"/>
              <a:gd name="T42" fmla="*/ 9 w 12"/>
              <a:gd name="T43" fmla="*/ 8 h 22"/>
              <a:gd name="T44" fmla="*/ 7 w 12"/>
              <a:gd name="T45" fmla="*/ 6 h 22"/>
              <a:gd name="T46" fmla="*/ 5 w 12"/>
              <a:gd name="T47" fmla="*/ 6 h 22"/>
              <a:gd name="T48" fmla="*/ 3 w 12"/>
              <a:gd name="T49" fmla="*/ 4 h 22"/>
              <a:gd name="T50" fmla="*/ 1 w 12"/>
              <a:gd name="T51" fmla="*/ 2 h 22"/>
              <a:gd name="T52" fmla="*/ 1 w 12"/>
              <a:gd name="T53" fmla="*/ 2 h 22"/>
              <a:gd name="T54" fmla="*/ 0 w 12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" h="22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1" y="11"/>
                </a:lnTo>
                <a:lnTo>
                  <a:pt x="1" y="13"/>
                </a:lnTo>
                <a:lnTo>
                  <a:pt x="1" y="15"/>
                </a:lnTo>
                <a:lnTo>
                  <a:pt x="1" y="17"/>
                </a:lnTo>
                <a:lnTo>
                  <a:pt x="3" y="19"/>
                </a:lnTo>
                <a:lnTo>
                  <a:pt x="5" y="21"/>
                </a:lnTo>
                <a:lnTo>
                  <a:pt x="5" y="21"/>
                </a:lnTo>
                <a:lnTo>
                  <a:pt x="7" y="22"/>
                </a:lnTo>
                <a:lnTo>
                  <a:pt x="9" y="22"/>
                </a:lnTo>
                <a:lnTo>
                  <a:pt x="11" y="21"/>
                </a:lnTo>
                <a:lnTo>
                  <a:pt x="11" y="19"/>
                </a:lnTo>
                <a:lnTo>
                  <a:pt x="12" y="19"/>
                </a:lnTo>
                <a:lnTo>
                  <a:pt x="12" y="15"/>
                </a:lnTo>
                <a:lnTo>
                  <a:pt x="11" y="13"/>
                </a:lnTo>
                <a:lnTo>
                  <a:pt x="11" y="11"/>
                </a:lnTo>
                <a:lnTo>
                  <a:pt x="9" y="9"/>
                </a:lnTo>
                <a:lnTo>
                  <a:pt x="9" y="8"/>
                </a:lnTo>
                <a:lnTo>
                  <a:pt x="7" y="6"/>
                </a:lnTo>
                <a:lnTo>
                  <a:pt x="5" y="6"/>
                </a:lnTo>
                <a:lnTo>
                  <a:pt x="3" y="4"/>
                </a:lnTo>
                <a:lnTo>
                  <a:pt x="1" y="2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19" name="Freeform 475"/>
          <p:cNvSpPr>
            <a:spLocks/>
          </p:cNvSpPr>
          <p:nvPr/>
        </p:nvSpPr>
        <p:spPr bwMode="auto">
          <a:xfrm>
            <a:off x="7970838" y="3687763"/>
            <a:ext cx="9525" cy="15875"/>
          </a:xfrm>
          <a:custGeom>
            <a:avLst/>
            <a:gdLst>
              <a:gd name="T0" fmla="*/ 0 w 12"/>
              <a:gd name="T1" fmla="*/ 0 h 20"/>
              <a:gd name="T2" fmla="*/ 0 w 12"/>
              <a:gd name="T3" fmla="*/ 2 h 20"/>
              <a:gd name="T4" fmla="*/ 0 w 12"/>
              <a:gd name="T5" fmla="*/ 4 h 20"/>
              <a:gd name="T6" fmla="*/ 0 w 12"/>
              <a:gd name="T7" fmla="*/ 6 h 20"/>
              <a:gd name="T8" fmla="*/ 0 w 12"/>
              <a:gd name="T9" fmla="*/ 8 h 20"/>
              <a:gd name="T10" fmla="*/ 0 w 12"/>
              <a:gd name="T11" fmla="*/ 9 h 20"/>
              <a:gd name="T12" fmla="*/ 0 w 12"/>
              <a:gd name="T13" fmla="*/ 13 h 20"/>
              <a:gd name="T14" fmla="*/ 0 w 12"/>
              <a:gd name="T15" fmla="*/ 15 h 20"/>
              <a:gd name="T16" fmla="*/ 1 w 12"/>
              <a:gd name="T17" fmla="*/ 15 h 20"/>
              <a:gd name="T18" fmla="*/ 1 w 12"/>
              <a:gd name="T19" fmla="*/ 17 h 20"/>
              <a:gd name="T20" fmla="*/ 3 w 12"/>
              <a:gd name="T21" fmla="*/ 19 h 20"/>
              <a:gd name="T22" fmla="*/ 5 w 12"/>
              <a:gd name="T23" fmla="*/ 20 h 20"/>
              <a:gd name="T24" fmla="*/ 7 w 12"/>
              <a:gd name="T25" fmla="*/ 20 h 20"/>
              <a:gd name="T26" fmla="*/ 9 w 12"/>
              <a:gd name="T27" fmla="*/ 20 h 20"/>
              <a:gd name="T28" fmla="*/ 11 w 12"/>
              <a:gd name="T29" fmla="*/ 19 h 20"/>
              <a:gd name="T30" fmla="*/ 11 w 12"/>
              <a:gd name="T31" fmla="*/ 17 h 20"/>
              <a:gd name="T32" fmla="*/ 12 w 12"/>
              <a:gd name="T33" fmla="*/ 17 h 20"/>
              <a:gd name="T34" fmla="*/ 12 w 12"/>
              <a:gd name="T35" fmla="*/ 13 h 20"/>
              <a:gd name="T36" fmla="*/ 11 w 12"/>
              <a:gd name="T37" fmla="*/ 11 h 20"/>
              <a:gd name="T38" fmla="*/ 11 w 12"/>
              <a:gd name="T39" fmla="*/ 9 h 20"/>
              <a:gd name="T40" fmla="*/ 11 w 12"/>
              <a:gd name="T41" fmla="*/ 8 h 20"/>
              <a:gd name="T42" fmla="*/ 9 w 12"/>
              <a:gd name="T43" fmla="*/ 6 h 20"/>
              <a:gd name="T44" fmla="*/ 7 w 12"/>
              <a:gd name="T45" fmla="*/ 6 h 20"/>
              <a:gd name="T46" fmla="*/ 5 w 12"/>
              <a:gd name="T47" fmla="*/ 4 h 20"/>
              <a:gd name="T48" fmla="*/ 3 w 12"/>
              <a:gd name="T49" fmla="*/ 4 h 20"/>
              <a:gd name="T50" fmla="*/ 1 w 12"/>
              <a:gd name="T51" fmla="*/ 2 h 20"/>
              <a:gd name="T52" fmla="*/ 1 w 12"/>
              <a:gd name="T53" fmla="*/ 2 h 20"/>
              <a:gd name="T54" fmla="*/ 0 w 12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" h="20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0" y="9"/>
                </a:lnTo>
                <a:lnTo>
                  <a:pt x="0" y="13"/>
                </a:lnTo>
                <a:lnTo>
                  <a:pt x="0" y="15"/>
                </a:lnTo>
                <a:lnTo>
                  <a:pt x="1" y="15"/>
                </a:lnTo>
                <a:lnTo>
                  <a:pt x="1" y="17"/>
                </a:lnTo>
                <a:lnTo>
                  <a:pt x="3" y="19"/>
                </a:lnTo>
                <a:lnTo>
                  <a:pt x="5" y="20"/>
                </a:lnTo>
                <a:lnTo>
                  <a:pt x="7" y="20"/>
                </a:lnTo>
                <a:lnTo>
                  <a:pt x="9" y="20"/>
                </a:lnTo>
                <a:lnTo>
                  <a:pt x="11" y="19"/>
                </a:lnTo>
                <a:lnTo>
                  <a:pt x="11" y="17"/>
                </a:lnTo>
                <a:lnTo>
                  <a:pt x="12" y="17"/>
                </a:lnTo>
                <a:lnTo>
                  <a:pt x="12" y="13"/>
                </a:lnTo>
                <a:lnTo>
                  <a:pt x="11" y="11"/>
                </a:lnTo>
                <a:lnTo>
                  <a:pt x="11" y="9"/>
                </a:lnTo>
                <a:lnTo>
                  <a:pt x="11" y="8"/>
                </a:lnTo>
                <a:lnTo>
                  <a:pt x="9" y="6"/>
                </a:lnTo>
                <a:lnTo>
                  <a:pt x="7" y="6"/>
                </a:lnTo>
                <a:lnTo>
                  <a:pt x="5" y="4"/>
                </a:lnTo>
                <a:lnTo>
                  <a:pt x="3" y="4"/>
                </a:lnTo>
                <a:lnTo>
                  <a:pt x="1" y="2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20" name="Freeform 476"/>
          <p:cNvSpPr>
            <a:spLocks/>
          </p:cNvSpPr>
          <p:nvPr/>
        </p:nvSpPr>
        <p:spPr bwMode="auto">
          <a:xfrm>
            <a:off x="7969250" y="3667125"/>
            <a:ext cx="11113" cy="15875"/>
          </a:xfrm>
          <a:custGeom>
            <a:avLst/>
            <a:gdLst>
              <a:gd name="T0" fmla="*/ 0 w 13"/>
              <a:gd name="T1" fmla="*/ 0 h 21"/>
              <a:gd name="T2" fmla="*/ 0 w 13"/>
              <a:gd name="T3" fmla="*/ 2 h 21"/>
              <a:gd name="T4" fmla="*/ 0 w 13"/>
              <a:gd name="T5" fmla="*/ 4 h 21"/>
              <a:gd name="T6" fmla="*/ 0 w 13"/>
              <a:gd name="T7" fmla="*/ 6 h 21"/>
              <a:gd name="T8" fmla="*/ 0 w 13"/>
              <a:gd name="T9" fmla="*/ 8 h 21"/>
              <a:gd name="T10" fmla="*/ 0 w 13"/>
              <a:gd name="T11" fmla="*/ 10 h 21"/>
              <a:gd name="T12" fmla="*/ 0 w 13"/>
              <a:gd name="T13" fmla="*/ 13 h 21"/>
              <a:gd name="T14" fmla="*/ 0 w 13"/>
              <a:gd name="T15" fmla="*/ 15 h 21"/>
              <a:gd name="T16" fmla="*/ 2 w 13"/>
              <a:gd name="T17" fmla="*/ 15 h 21"/>
              <a:gd name="T18" fmla="*/ 2 w 13"/>
              <a:gd name="T19" fmla="*/ 17 h 21"/>
              <a:gd name="T20" fmla="*/ 3 w 13"/>
              <a:gd name="T21" fmla="*/ 19 h 21"/>
              <a:gd name="T22" fmla="*/ 5 w 13"/>
              <a:gd name="T23" fmla="*/ 21 h 21"/>
              <a:gd name="T24" fmla="*/ 7 w 13"/>
              <a:gd name="T25" fmla="*/ 21 h 21"/>
              <a:gd name="T26" fmla="*/ 9 w 13"/>
              <a:gd name="T27" fmla="*/ 21 h 21"/>
              <a:gd name="T28" fmla="*/ 11 w 13"/>
              <a:gd name="T29" fmla="*/ 19 h 21"/>
              <a:gd name="T30" fmla="*/ 11 w 13"/>
              <a:gd name="T31" fmla="*/ 17 h 21"/>
              <a:gd name="T32" fmla="*/ 13 w 13"/>
              <a:gd name="T33" fmla="*/ 17 h 21"/>
              <a:gd name="T34" fmla="*/ 13 w 13"/>
              <a:gd name="T35" fmla="*/ 13 h 21"/>
              <a:gd name="T36" fmla="*/ 11 w 13"/>
              <a:gd name="T37" fmla="*/ 12 h 21"/>
              <a:gd name="T38" fmla="*/ 11 w 13"/>
              <a:gd name="T39" fmla="*/ 10 h 21"/>
              <a:gd name="T40" fmla="*/ 11 w 13"/>
              <a:gd name="T41" fmla="*/ 8 h 21"/>
              <a:gd name="T42" fmla="*/ 9 w 13"/>
              <a:gd name="T43" fmla="*/ 6 h 21"/>
              <a:gd name="T44" fmla="*/ 7 w 13"/>
              <a:gd name="T45" fmla="*/ 6 h 21"/>
              <a:gd name="T46" fmla="*/ 5 w 13"/>
              <a:gd name="T47" fmla="*/ 4 h 21"/>
              <a:gd name="T48" fmla="*/ 3 w 13"/>
              <a:gd name="T49" fmla="*/ 4 h 21"/>
              <a:gd name="T50" fmla="*/ 2 w 13"/>
              <a:gd name="T51" fmla="*/ 2 h 21"/>
              <a:gd name="T52" fmla="*/ 2 w 13"/>
              <a:gd name="T53" fmla="*/ 2 h 21"/>
              <a:gd name="T54" fmla="*/ 0 w 13"/>
              <a:gd name="T5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1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0" y="13"/>
                </a:lnTo>
                <a:lnTo>
                  <a:pt x="0" y="15"/>
                </a:lnTo>
                <a:lnTo>
                  <a:pt x="2" y="15"/>
                </a:lnTo>
                <a:lnTo>
                  <a:pt x="2" y="17"/>
                </a:lnTo>
                <a:lnTo>
                  <a:pt x="3" y="19"/>
                </a:lnTo>
                <a:lnTo>
                  <a:pt x="5" y="21"/>
                </a:lnTo>
                <a:lnTo>
                  <a:pt x="7" y="21"/>
                </a:lnTo>
                <a:lnTo>
                  <a:pt x="9" y="21"/>
                </a:lnTo>
                <a:lnTo>
                  <a:pt x="11" y="19"/>
                </a:lnTo>
                <a:lnTo>
                  <a:pt x="11" y="17"/>
                </a:lnTo>
                <a:lnTo>
                  <a:pt x="13" y="17"/>
                </a:lnTo>
                <a:lnTo>
                  <a:pt x="13" y="13"/>
                </a:lnTo>
                <a:lnTo>
                  <a:pt x="11" y="12"/>
                </a:lnTo>
                <a:lnTo>
                  <a:pt x="11" y="10"/>
                </a:lnTo>
                <a:lnTo>
                  <a:pt x="11" y="8"/>
                </a:lnTo>
                <a:lnTo>
                  <a:pt x="9" y="6"/>
                </a:lnTo>
                <a:lnTo>
                  <a:pt x="7" y="6"/>
                </a:lnTo>
                <a:lnTo>
                  <a:pt x="5" y="4"/>
                </a:lnTo>
                <a:lnTo>
                  <a:pt x="3" y="4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21" name="Freeform 477"/>
          <p:cNvSpPr>
            <a:spLocks/>
          </p:cNvSpPr>
          <p:nvPr/>
        </p:nvSpPr>
        <p:spPr bwMode="auto">
          <a:xfrm>
            <a:off x="7975600" y="3652838"/>
            <a:ext cx="17463" cy="25400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4 h 33"/>
              <a:gd name="T4" fmla="*/ 18 w 20"/>
              <a:gd name="T5" fmla="*/ 6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7 h 33"/>
              <a:gd name="T12" fmla="*/ 18 w 20"/>
              <a:gd name="T13" fmla="*/ 20 h 33"/>
              <a:gd name="T14" fmla="*/ 17 w 20"/>
              <a:gd name="T15" fmla="*/ 22 h 33"/>
              <a:gd name="T16" fmla="*/ 17 w 20"/>
              <a:gd name="T17" fmla="*/ 26 h 33"/>
              <a:gd name="T18" fmla="*/ 15 w 20"/>
              <a:gd name="T19" fmla="*/ 30 h 33"/>
              <a:gd name="T20" fmla="*/ 13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6 w 20"/>
              <a:gd name="T27" fmla="*/ 33 h 33"/>
              <a:gd name="T28" fmla="*/ 2 w 20"/>
              <a:gd name="T29" fmla="*/ 31 h 33"/>
              <a:gd name="T30" fmla="*/ 0 w 20"/>
              <a:gd name="T31" fmla="*/ 30 h 33"/>
              <a:gd name="T32" fmla="*/ 0 w 20"/>
              <a:gd name="T33" fmla="*/ 28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7 h 33"/>
              <a:gd name="T40" fmla="*/ 4 w 20"/>
              <a:gd name="T41" fmla="*/ 13 h 33"/>
              <a:gd name="T42" fmla="*/ 6 w 20"/>
              <a:gd name="T43" fmla="*/ 11 h 33"/>
              <a:gd name="T44" fmla="*/ 6 w 20"/>
              <a:gd name="T45" fmla="*/ 9 h 33"/>
              <a:gd name="T46" fmla="*/ 9 w 20"/>
              <a:gd name="T47" fmla="*/ 7 h 33"/>
              <a:gd name="T48" fmla="*/ 11 w 20"/>
              <a:gd name="T49" fmla="*/ 6 h 33"/>
              <a:gd name="T50" fmla="*/ 15 w 20"/>
              <a:gd name="T51" fmla="*/ 4 h 33"/>
              <a:gd name="T52" fmla="*/ 17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4"/>
                </a:lnTo>
                <a:lnTo>
                  <a:pt x="18" y="6"/>
                </a:lnTo>
                <a:lnTo>
                  <a:pt x="18" y="9"/>
                </a:lnTo>
                <a:lnTo>
                  <a:pt x="18" y="13"/>
                </a:lnTo>
                <a:lnTo>
                  <a:pt x="18" y="17"/>
                </a:lnTo>
                <a:lnTo>
                  <a:pt x="18" y="20"/>
                </a:lnTo>
                <a:lnTo>
                  <a:pt x="17" y="22"/>
                </a:lnTo>
                <a:lnTo>
                  <a:pt x="17" y="26"/>
                </a:lnTo>
                <a:lnTo>
                  <a:pt x="15" y="30"/>
                </a:lnTo>
                <a:lnTo>
                  <a:pt x="13" y="31"/>
                </a:lnTo>
                <a:lnTo>
                  <a:pt x="9" y="33"/>
                </a:lnTo>
                <a:lnTo>
                  <a:pt x="7" y="33"/>
                </a:lnTo>
                <a:lnTo>
                  <a:pt x="6" y="33"/>
                </a:lnTo>
                <a:lnTo>
                  <a:pt x="2" y="31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8"/>
                </a:lnTo>
                <a:lnTo>
                  <a:pt x="2" y="17"/>
                </a:lnTo>
                <a:lnTo>
                  <a:pt x="4" y="13"/>
                </a:lnTo>
                <a:lnTo>
                  <a:pt x="6" y="11"/>
                </a:lnTo>
                <a:lnTo>
                  <a:pt x="6" y="9"/>
                </a:lnTo>
                <a:lnTo>
                  <a:pt x="9" y="7"/>
                </a:lnTo>
                <a:lnTo>
                  <a:pt x="11" y="6"/>
                </a:lnTo>
                <a:lnTo>
                  <a:pt x="15" y="4"/>
                </a:lnTo>
                <a:lnTo>
                  <a:pt x="17" y="2"/>
                </a:lnTo>
                <a:lnTo>
                  <a:pt x="2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22" name="Freeform 478"/>
          <p:cNvSpPr>
            <a:spLocks/>
          </p:cNvSpPr>
          <p:nvPr/>
        </p:nvSpPr>
        <p:spPr bwMode="auto">
          <a:xfrm>
            <a:off x="7975600" y="3652838"/>
            <a:ext cx="17463" cy="25400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4 h 33"/>
              <a:gd name="T4" fmla="*/ 18 w 20"/>
              <a:gd name="T5" fmla="*/ 6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7 h 33"/>
              <a:gd name="T12" fmla="*/ 18 w 20"/>
              <a:gd name="T13" fmla="*/ 20 h 33"/>
              <a:gd name="T14" fmla="*/ 17 w 20"/>
              <a:gd name="T15" fmla="*/ 22 h 33"/>
              <a:gd name="T16" fmla="*/ 17 w 20"/>
              <a:gd name="T17" fmla="*/ 26 h 33"/>
              <a:gd name="T18" fmla="*/ 15 w 20"/>
              <a:gd name="T19" fmla="*/ 30 h 33"/>
              <a:gd name="T20" fmla="*/ 13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6 w 20"/>
              <a:gd name="T27" fmla="*/ 33 h 33"/>
              <a:gd name="T28" fmla="*/ 2 w 20"/>
              <a:gd name="T29" fmla="*/ 31 h 33"/>
              <a:gd name="T30" fmla="*/ 0 w 20"/>
              <a:gd name="T31" fmla="*/ 30 h 33"/>
              <a:gd name="T32" fmla="*/ 0 w 20"/>
              <a:gd name="T33" fmla="*/ 28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7 h 33"/>
              <a:gd name="T40" fmla="*/ 4 w 20"/>
              <a:gd name="T41" fmla="*/ 13 h 33"/>
              <a:gd name="T42" fmla="*/ 6 w 20"/>
              <a:gd name="T43" fmla="*/ 11 h 33"/>
              <a:gd name="T44" fmla="*/ 6 w 20"/>
              <a:gd name="T45" fmla="*/ 9 h 33"/>
              <a:gd name="T46" fmla="*/ 9 w 20"/>
              <a:gd name="T47" fmla="*/ 7 h 33"/>
              <a:gd name="T48" fmla="*/ 11 w 20"/>
              <a:gd name="T49" fmla="*/ 6 h 33"/>
              <a:gd name="T50" fmla="*/ 15 w 20"/>
              <a:gd name="T51" fmla="*/ 4 h 33"/>
              <a:gd name="T52" fmla="*/ 17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4"/>
                </a:lnTo>
                <a:lnTo>
                  <a:pt x="18" y="6"/>
                </a:lnTo>
                <a:lnTo>
                  <a:pt x="18" y="9"/>
                </a:lnTo>
                <a:lnTo>
                  <a:pt x="18" y="13"/>
                </a:lnTo>
                <a:lnTo>
                  <a:pt x="18" y="17"/>
                </a:lnTo>
                <a:lnTo>
                  <a:pt x="18" y="20"/>
                </a:lnTo>
                <a:lnTo>
                  <a:pt x="17" y="22"/>
                </a:lnTo>
                <a:lnTo>
                  <a:pt x="17" y="26"/>
                </a:lnTo>
                <a:lnTo>
                  <a:pt x="15" y="30"/>
                </a:lnTo>
                <a:lnTo>
                  <a:pt x="13" y="31"/>
                </a:lnTo>
                <a:lnTo>
                  <a:pt x="9" y="33"/>
                </a:lnTo>
                <a:lnTo>
                  <a:pt x="7" y="33"/>
                </a:lnTo>
                <a:lnTo>
                  <a:pt x="6" y="33"/>
                </a:lnTo>
                <a:lnTo>
                  <a:pt x="2" y="31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8"/>
                </a:lnTo>
                <a:lnTo>
                  <a:pt x="2" y="17"/>
                </a:lnTo>
                <a:lnTo>
                  <a:pt x="4" y="13"/>
                </a:lnTo>
                <a:lnTo>
                  <a:pt x="6" y="11"/>
                </a:lnTo>
                <a:lnTo>
                  <a:pt x="6" y="9"/>
                </a:lnTo>
                <a:lnTo>
                  <a:pt x="9" y="7"/>
                </a:lnTo>
                <a:lnTo>
                  <a:pt x="11" y="6"/>
                </a:lnTo>
                <a:lnTo>
                  <a:pt x="15" y="4"/>
                </a:lnTo>
                <a:lnTo>
                  <a:pt x="17" y="2"/>
                </a:lnTo>
                <a:lnTo>
                  <a:pt x="2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23" name="Freeform 479"/>
          <p:cNvSpPr>
            <a:spLocks/>
          </p:cNvSpPr>
          <p:nvPr/>
        </p:nvSpPr>
        <p:spPr bwMode="auto">
          <a:xfrm>
            <a:off x="7975600" y="3660775"/>
            <a:ext cx="11113" cy="15875"/>
          </a:xfrm>
          <a:custGeom>
            <a:avLst/>
            <a:gdLst>
              <a:gd name="T0" fmla="*/ 13 w 13"/>
              <a:gd name="T1" fmla="*/ 0 h 20"/>
              <a:gd name="T2" fmla="*/ 11 w 13"/>
              <a:gd name="T3" fmla="*/ 2 h 20"/>
              <a:gd name="T4" fmla="*/ 11 w 13"/>
              <a:gd name="T5" fmla="*/ 4 h 20"/>
              <a:gd name="T6" fmla="*/ 11 w 13"/>
              <a:gd name="T7" fmla="*/ 6 h 20"/>
              <a:gd name="T8" fmla="*/ 11 w 13"/>
              <a:gd name="T9" fmla="*/ 7 h 20"/>
              <a:gd name="T10" fmla="*/ 11 w 13"/>
              <a:gd name="T11" fmla="*/ 9 h 20"/>
              <a:gd name="T12" fmla="*/ 11 w 13"/>
              <a:gd name="T13" fmla="*/ 13 h 20"/>
              <a:gd name="T14" fmla="*/ 11 w 13"/>
              <a:gd name="T15" fmla="*/ 15 h 20"/>
              <a:gd name="T16" fmla="*/ 11 w 13"/>
              <a:gd name="T17" fmla="*/ 15 h 20"/>
              <a:gd name="T18" fmla="*/ 9 w 13"/>
              <a:gd name="T19" fmla="*/ 17 h 20"/>
              <a:gd name="T20" fmla="*/ 7 w 13"/>
              <a:gd name="T21" fmla="*/ 19 h 20"/>
              <a:gd name="T22" fmla="*/ 7 w 13"/>
              <a:gd name="T23" fmla="*/ 20 h 20"/>
              <a:gd name="T24" fmla="*/ 5 w 13"/>
              <a:gd name="T25" fmla="*/ 20 h 20"/>
              <a:gd name="T26" fmla="*/ 4 w 13"/>
              <a:gd name="T27" fmla="*/ 20 h 20"/>
              <a:gd name="T28" fmla="*/ 2 w 13"/>
              <a:gd name="T29" fmla="*/ 19 h 20"/>
              <a:gd name="T30" fmla="*/ 0 w 13"/>
              <a:gd name="T31" fmla="*/ 17 h 20"/>
              <a:gd name="T32" fmla="*/ 0 w 13"/>
              <a:gd name="T33" fmla="*/ 17 h 20"/>
              <a:gd name="T34" fmla="*/ 0 w 13"/>
              <a:gd name="T35" fmla="*/ 13 h 20"/>
              <a:gd name="T36" fmla="*/ 0 w 13"/>
              <a:gd name="T37" fmla="*/ 11 h 20"/>
              <a:gd name="T38" fmla="*/ 0 w 13"/>
              <a:gd name="T39" fmla="*/ 9 h 20"/>
              <a:gd name="T40" fmla="*/ 2 w 13"/>
              <a:gd name="T41" fmla="*/ 7 h 20"/>
              <a:gd name="T42" fmla="*/ 2 w 13"/>
              <a:gd name="T43" fmla="*/ 6 h 20"/>
              <a:gd name="T44" fmla="*/ 4 w 13"/>
              <a:gd name="T45" fmla="*/ 6 h 20"/>
              <a:gd name="T46" fmla="*/ 5 w 13"/>
              <a:gd name="T47" fmla="*/ 4 h 20"/>
              <a:gd name="T48" fmla="*/ 7 w 13"/>
              <a:gd name="T49" fmla="*/ 4 h 20"/>
              <a:gd name="T50" fmla="*/ 9 w 13"/>
              <a:gd name="T51" fmla="*/ 2 h 20"/>
              <a:gd name="T52" fmla="*/ 11 w 13"/>
              <a:gd name="T53" fmla="*/ 2 h 20"/>
              <a:gd name="T54" fmla="*/ 13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6"/>
                </a:lnTo>
                <a:lnTo>
                  <a:pt x="11" y="7"/>
                </a:lnTo>
                <a:lnTo>
                  <a:pt x="11" y="9"/>
                </a:lnTo>
                <a:lnTo>
                  <a:pt x="11" y="13"/>
                </a:lnTo>
                <a:lnTo>
                  <a:pt x="11" y="15"/>
                </a:lnTo>
                <a:lnTo>
                  <a:pt x="11" y="15"/>
                </a:lnTo>
                <a:lnTo>
                  <a:pt x="9" y="17"/>
                </a:lnTo>
                <a:lnTo>
                  <a:pt x="7" y="19"/>
                </a:lnTo>
                <a:lnTo>
                  <a:pt x="7" y="20"/>
                </a:lnTo>
                <a:lnTo>
                  <a:pt x="5" y="20"/>
                </a:lnTo>
                <a:lnTo>
                  <a:pt x="4" y="20"/>
                </a:lnTo>
                <a:lnTo>
                  <a:pt x="2" y="19"/>
                </a:lnTo>
                <a:lnTo>
                  <a:pt x="0" y="17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2" y="7"/>
                </a:lnTo>
                <a:lnTo>
                  <a:pt x="2" y="6"/>
                </a:lnTo>
                <a:lnTo>
                  <a:pt x="4" y="6"/>
                </a:lnTo>
                <a:lnTo>
                  <a:pt x="5" y="4"/>
                </a:lnTo>
                <a:lnTo>
                  <a:pt x="7" y="4"/>
                </a:lnTo>
                <a:lnTo>
                  <a:pt x="9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24" name="Freeform 480"/>
          <p:cNvSpPr>
            <a:spLocks/>
          </p:cNvSpPr>
          <p:nvPr/>
        </p:nvSpPr>
        <p:spPr bwMode="auto">
          <a:xfrm>
            <a:off x="7967663" y="3648075"/>
            <a:ext cx="12700" cy="15875"/>
          </a:xfrm>
          <a:custGeom>
            <a:avLst/>
            <a:gdLst>
              <a:gd name="T0" fmla="*/ 0 w 15"/>
              <a:gd name="T1" fmla="*/ 0 h 20"/>
              <a:gd name="T2" fmla="*/ 0 w 15"/>
              <a:gd name="T3" fmla="*/ 1 h 20"/>
              <a:gd name="T4" fmla="*/ 0 w 15"/>
              <a:gd name="T5" fmla="*/ 3 h 20"/>
              <a:gd name="T6" fmla="*/ 0 w 15"/>
              <a:gd name="T7" fmla="*/ 5 h 20"/>
              <a:gd name="T8" fmla="*/ 0 w 15"/>
              <a:gd name="T9" fmla="*/ 7 h 20"/>
              <a:gd name="T10" fmla="*/ 0 w 15"/>
              <a:gd name="T11" fmla="*/ 9 h 20"/>
              <a:gd name="T12" fmla="*/ 0 w 15"/>
              <a:gd name="T13" fmla="*/ 12 h 20"/>
              <a:gd name="T14" fmla="*/ 0 w 15"/>
              <a:gd name="T15" fmla="*/ 14 h 20"/>
              <a:gd name="T16" fmla="*/ 2 w 15"/>
              <a:gd name="T17" fmla="*/ 14 h 20"/>
              <a:gd name="T18" fmla="*/ 4 w 15"/>
              <a:gd name="T19" fmla="*/ 16 h 20"/>
              <a:gd name="T20" fmla="*/ 4 w 15"/>
              <a:gd name="T21" fmla="*/ 18 h 20"/>
              <a:gd name="T22" fmla="*/ 5 w 15"/>
              <a:gd name="T23" fmla="*/ 20 h 20"/>
              <a:gd name="T24" fmla="*/ 7 w 15"/>
              <a:gd name="T25" fmla="*/ 20 h 20"/>
              <a:gd name="T26" fmla="*/ 9 w 15"/>
              <a:gd name="T27" fmla="*/ 20 h 20"/>
              <a:gd name="T28" fmla="*/ 11 w 15"/>
              <a:gd name="T29" fmla="*/ 18 h 20"/>
              <a:gd name="T30" fmla="*/ 13 w 15"/>
              <a:gd name="T31" fmla="*/ 16 h 20"/>
              <a:gd name="T32" fmla="*/ 15 w 15"/>
              <a:gd name="T33" fmla="*/ 16 h 20"/>
              <a:gd name="T34" fmla="*/ 15 w 15"/>
              <a:gd name="T35" fmla="*/ 12 h 20"/>
              <a:gd name="T36" fmla="*/ 13 w 15"/>
              <a:gd name="T37" fmla="*/ 11 h 20"/>
              <a:gd name="T38" fmla="*/ 13 w 15"/>
              <a:gd name="T39" fmla="*/ 9 h 20"/>
              <a:gd name="T40" fmla="*/ 11 w 15"/>
              <a:gd name="T41" fmla="*/ 7 h 20"/>
              <a:gd name="T42" fmla="*/ 11 w 15"/>
              <a:gd name="T43" fmla="*/ 5 h 20"/>
              <a:gd name="T44" fmla="*/ 9 w 15"/>
              <a:gd name="T45" fmla="*/ 5 h 20"/>
              <a:gd name="T46" fmla="*/ 7 w 15"/>
              <a:gd name="T47" fmla="*/ 3 h 20"/>
              <a:gd name="T48" fmla="*/ 5 w 15"/>
              <a:gd name="T49" fmla="*/ 3 h 20"/>
              <a:gd name="T50" fmla="*/ 4 w 15"/>
              <a:gd name="T51" fmla="*/ 1 h 20"/>
              <a:gd name="T52" fmla="*/ 2 w 15"/>
              <a:gd name="T53" fmla="*/ 1 h 20"/>
              <a:gd name="T54" fmla="*/ 0 w 15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5" h="20">
                <a:moveTo>
                  <a:pt x="0" y="0"/>
                </a:moveTo>
                <a:lnTo>
                  <a:pt x="0" y="1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2"/>
                </a:lnTo>
                <a:lnTo>
                  <a:pt x="0" y="14"/>
                </a:lnTo>
                <a:lnTo>
                  <a:pt x="2" y="14"/>
                </a:lnTo>
                <a:lnTo>
                  <a:pt x="4" y="16"/>
                </a:lnTo>
                <a:lnTo>
                  <a:pt x="4" y="18"/>
                </a:lnTo>
                <a:lnTo>
                  <a:pt x="5" y="20"/>
                </a:lnTo>
                <a:lnTo>
                  <a:pt x="7" y="20"/>
                </a:lnTo>
                <a:lnTo>
                  <a:pt x="9" y="20"/>
                </a:lnTo>
                <a:lnTo>
                  <a:pt x="11" y="18"/>
                </a:lnTo>
                <a:lnTo>
                  <a:pt x="13" y="16"/>
                </a:lnTo>
                <a:lnTo>
                  <a:pt x="15" y="16"/>
                </a:lnTo>
                <a:lnTo>
                  <a:pt x="15" y="12"/>
                </a:lnTo>
                <a:lnTo>
                  <a:pt x="13" y="11"/>
                </a:lnTo>
                <a:lnTo>
                  <a:pt x="13" y="9"/>
                </a:lnTo>
                <a:lnTo>
                  <a:pt x="11" y="7"/>
                </a:lnTo>
                <a:lnTo>
                  <a:pt x="11" y="5"/>
                </a:lnTo>
                <a:lnTo>
                  <a:pt x="9" y="5"/>
                </a:lnTo>
                <a:lnTo>
                  <a:pt x="7" y="3"/>
                </a:lnTo>
                <a:lnTo>
                  <a:pt x="5" y="3"/>
                </a:lnTo>
                <a:lnTo>
                  <a:pt x="4" y="1"/>
                </a:lnTo>
                <a:lnTo>
                  <a:pt x="2" y="1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25" name="Freeform 481"/>
          <p:cNvSpPr>
            <a:spLocks/>
          </p:cNvSpPr>
          <p:nvPr/>
        </p:nvSpPr>
        <p:spPr bwMode="auto">
          <a:xfrm>
            <a:off x="7975600" y="3632200"/>
            <a:ext cx="17463" cy="25400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4 h 33"/>
              <a:gd name="T4" fmla="*/ 18 w 20"/>
              <a:gd name="T5" fmla="*/ 6 h 33"/>
              <a:gd name="T6" fmla="*/ 18 w 20"/>
              <a:gd name="T7" fmla="*/ 10 h 33"/>
              <a:gd name="T8" fmla="*/ 18 w 20"/>
              <a:gd name="T9" fmla="*/ 13 h 33"/>
              <a:gd name="T10" fmla="*/ 18 w 20"/>
              <a:gd name="T11" fmla="*/ 17 h 33"/>
              <a:gd name="T12" fmla="*/ 18 w 20"/>
              <a:gd name="T13" fmla="*/ 21 h 33"/>
              <a:gd name="T14" fmla="*/ 16 w 20"/>
              <a:gd name="T15" fmla="*/ 22 h 33"/>
              <a:gd name="T16" fmla="*/ 16 w 20"/>
              <a:gd name="T17" fmla="*/ 26 h 33"/>
              <a:gd name="T18" fmla="*/ 15 w 20"/>
              <a:gd name="T19" fmla="*/ 30 h 33"/>
              <a:gd name="T20" fmla="*/ 13 w 20"/>
              <a:gd name="T21" fmla="*/ 32 h 33"/>
              <a:gd name="T22" fmla="*/ 9 w 20"/>
              <a:gd name="T23" fmla="*/ 33 h 33"/>
              <a:gd name="T24" fmla="*/ 7 w 20"/>
              <a:gd name="T25" fmla="*/ 33 h 33"/>
              <a:gd name="T26" fmla="*/ 5 w 20"/>
              <a:gd name="T27" fmla="*/ 33 h 33"/>
              <a:gd name="T28" fmla="*/ 2 w 20"/>
              <a:gd name="T29" fmla="*/ 32 h 33"/>
              <a:gd name="T30" fmla="*/ 0 w 20"/>
              <a:gd name="T31" fmla="*/ 30 h 33"/>
              <a:gd name="T32" fmla="*/ 0 w 20"/>
              <a:gd name="T33" fmla="*/ 28 h 33"/>
              <a:gd name="T34" fmla="*/ 0 w 20"/>
              <a:gd name="T35" fmla="*/ 22 h 33"/>
              <a:gd name="T36" fmla="*/ 0 w 20"/>
              <a:gd name="T37" fmla="*/ 19 h 33"/>
              <a:gd name="T38" fmla="*/ 2 w 20"/>
              <a:gd name="T39" fmla="*/ 17 h 33"/>
              <a:gd name="T40" fmla="*/ 4 w 20"/>
              <a:gd name="T41" fmla="*/ 13 h 33"/>
              <a:gd name="T42" fmla="*/ 5 w 20"/>
              <a:gd name="T43" fmla="*/ 11 h 33"/>
              <a:gd name="T44" fmla="*/ 5 w 20"/>
              <a:gd name="T45" fmla="*/ 10 h 33"/>
              <a:gd name="T46" fmla="*/ 9 w 20"/>
              <a:gd name="T47" fmla="*/ 8 h 33"/>
              <a:gd name="T48" fmla="*/ 11 w 20"/>
              <a:gd name="T49" fmla="*/ 6 h 33"/>
              <a:gd name="T50" fmla="*/ 15 w 20"/>
              <a:gd name="T51" fmla="*/ 4 h 33"/>
              <a:gd name="T52" fmla="*/ 16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4"/>
                </a:lnTo>
                <a:lnTo>
                  <a:pt x="18" y="6"/>
                </a:lnTo>
                <a:lnTo>
                  <a:pt x="18" y="10"/>
                </a:lnTo>
                <a:lnTo>
                  <a:pt x="18" y="13"/>
                </a:lnTo>
                <a:lnTo>
                  <a:pt x="18" y="17"/>
                </a:lnTo>
                <a:lnTo>
                  <a:pt x="18" y="21"/>
                </a:lnTo>
                <a:lnTo>
                  <a:pt x="16" y="22"/>
                </a:lnTo>
                <a:lnTo>
                  <a:pt x="16" y="26"/>
                </a:lnTo>
                <a:lnTo>
                  <a:pt x="15" y="30"/>
                </a:lnTo>
                <a:lnTo>
                  <a:pt x="13" y="32"/>
                </a:lnTo>
                <a:lnTo>
                  <a:pt x="9" y="33"/>
                </a:lnTo>
                <a:lnTo>
                  <a:pt x="7" y="33"/>
                </a:lnTo>
                <a:lnTo>
                  <a:pt x="5" y="33"/>
                </a:lnTo>
                <a:lnTo>
                  <a:pt x="2" y="32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9"/>
                </a:lnTo>
                <a:lnTo>
                  <a:pt x="2" y="17"/>
                </a:lnTo>
                <a:lnTo>
                  <a:pt x="4" y="13"/>
                </a:lnTo>
                <a:lnTo>
                  <a:pt x="5" y="11"/>
                </a:lnTo>
                <a:lnTo>
                  <a:pt x="5" y="10"/>
                </a:lnTo>
                <a:lnTo>
                  <a:pt x="9" y="8"/>
                </a:lnTo>
                <a:lnTo>
                  <a:pt x="11" y="6"/>
                </a:lnTo>
                <a:lnTo>
                  <a:pt x="15" y="4"/>
                </a:lnTo>
                <a:lnTo>
                  <a:pt x="16" y="2"/>
                </a:lnTo>
                <a:lnTo>
                  <a:pt x="2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26" name="Freeform 482"/>
          <p:cNvSpPr>
            <a:spLocks/>
          </p:cNvSpPr>
          <p:nvPr/>
        </p:nvSpPr>
        <p:spPr bwMode="auto">
          <a:xfrm>
            <a:off x="7975600" y="3632200"/>
            <a:ext cx="17463" cy="25400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4 h 33"/>
              <a:gd name="T4" fmla="*/ 18 w 20"/>
              <a:gd name="T5" fmla="*/ 6 h 33"/>
              <a:gd name="T6" fmla="*/ 18 w 20"/>
              <a:gd name="T7" fmla="*/ 10 h 33"/>
              <a:gd name="T8" fmla="*/ 18 w 20"/>
              <a:gd name="T9" fmla="*/ 13 h 33"/>
              <a:gd name="T10" fmla="*/ 18 w 20"/>
              <a:gd name="T11" fmla="*/ 17 h 33"/>
              <a:gd name="T12" fmla="*/ 18 w 20"/>
              <a:gd name="T13" fmla="*/ 21 h 33"/>
              <a:gd name="T14" fmla="*/ 16 w 20"/>
              <a:gd name="T15" fmla="*/ 22 h 33"/>
              <a:gd name="T16" fmla="*/ 16 w 20"/>
              <a:gd name="T17" fmla="*/ 26 h 33"/>
              <a:gd name="T18" fmla="*/ 15 w 20"/>
              <a:gd name="T19" fmla="*/ 30 h 33"/>
              <a:gd name="T20" fmla="*/ 13 w 20"/>
              <a:gd name="T21" fmla="*/ 32 h 33"/>
              <a:gd name="T22" fmla="*/ 9 w 20"/>
              <a:gd name="T23" fmla="*/ 33 h 33"/>
              <a:gd name="T24" fmla="*/ 7 w 20"/>
              <a:gd name="T25" fmla="*/ 33 h 33"/>
              <a:gd name="T26" fmla="*/ 5 w 20"/>
              <a:gd name="T27" fmla="*/ 33 h 33"/>
              <a:gd name="T28" fmla="*/ 2 w 20"/>
              <a:gd name="T29" fmla="*/ 32 h 33"/>
              <a:gd name="T30" fmla="*/ 0 w 20"/>
              <a:gd name="T31" fmla="*/ 30 h 33"/>
              <a:gd name="T32" fmla="*/ 0 w 20"/>
              <a:gd name="T33" fmla="*/ 28 h 33"/>
              <a:gd name="T34" fmla="*/ 0 w 20"/>
              <a:gd name="T35" fmla="*/ 22 h 33"/>
              <a:gd name="T36" fmla="*/ 0 w 20"/>
              <a:gd name="T37" fmla="*/ 19 h 33"/>
              <a:gd name="T38" fmla="*/ 2 w 20"/>
              <a:gd name="T39" fmla="*/ 17 h 33"/>
              <a:gd name="T40" fmla="*/ 4 w 20"/>
              <a:gd name="T41" fmla="*/ 13 h 33"/>
              <a:gd name="T42" fmla="*/ 5 w 20"/>
              <a:gd name="T43" fmla="*/ 11 h 33"/>
              <a:gd name="T44" fmla="*/ 5 w 20"/>
              <a:gd name="T45" fmla="*/ 10 h 33"/>
              <a:gd name="T46" fmla="*/ 9 w 20"/>
              <a:gd name="T47" fmla="*/ 8 h 33"/>
              <a:gd name="T48" fmla="*/ 11 w 20"/>
              <a:gd name="T49" fmla="*/ 6 h 33"/>
              <a:gd name="T50" fmla="*/ 15 w 20"/>
              <a:gd name="T51" fmla="*/ 4 h 33"/>
              <a:gd name="T52" fmla="*/ 16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4"/>
                </a:lnTo>
                <a:lnTo>
                  <a:pt x="18" y="6"/>
                </a:lnTo>
                <a:lnTo>
                  <a:pt x="18" y="10"/>
                </a:lnTo>
                <a:lnTo>
                  <a:pt x="18" y="13"/>
                </a:lnTo>
                <a:lnTo>
                  <a:pt x="18" y="17"/>
                </a:lnTo>
                <a:lnTo>
                  <a:pt x="18" y="21"/>
                </a:lnTo>
                <a:lnTo>
                  <a:pt x="16" y="22"/>
                </a:lnTo>
                <a:lnTo>
                  <a:pt x="16" y="26"/>
                </a:lnTo>
                <a:lnTo>
                  <a:pt x="15" y="30"/>
                </a:lnTo>
                <a:lnTo>
                  <a:pt x="13" y="32"/>
                </a:lnTo>
                <a:lnTo>
                  <a:pt x="9" y="33"/>
                </a:lnTo>
                <a:lnTo>
                  <a:pt x="7" y="33"/>
                </a:lnTo>
                <a:lnTo>
                  <a:pt x="5" y="33"/>
                </a:lnTo>
                <a:lnTo>
                  <a:pt x="2" y="32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9"/>
                </a:lnTo>
                <a:lnTo>
                  <a:pt x="2" y="17"/>
                </a:lnTo>
                <a:lnTo>
                  <a:pt x="4" y="13"/>
                </a:lnTo>
                <a:lnTo>
                  <a:pt x="5" y="11"/>
                </a:lnTo>
                <a:lnTo>
                  <a:pt x="5" y="10"/>
                </a:lnTo>
                <a:lnTo>
                  <a:pt x="9" y="8"/>
                </a:lnTo>
                <a:lnTo>
                  <a:pt x="11" y="6"/>
                </a:lnTo>
                <a:lnTo>
                  <a:pt x="15" y="4"/>
                </a:lnTo>
                <a:lnTo>
                  <a:pt x="16" y="2"/>
                </a:lnTo>
                <a:lnTo>
                  <a:pt x="2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27" name="Freeform 483"/>
          <p:cNvSpPr>
            <a:spLocks/>
          </p:cNvSpPr>
          <p:nvPr/>
        </p:nvSpPr>
        <p:spPr bwMode="auto">
          <a:xfrm>
            <a:off x="7975600" y="3640138"/>
            <a:ext cx="11113" cy="15875"/>
          </a:xfrm>
          <a:custGeom>
            <a:avLst/>
            <a:gdLst>
              <a:gd name="T0" fmla="*/ 13 w 13"/>
              <a:gd name="T1" fmla="*/ 0 h 21"/>
              <a:gd name="T2" fmla="*/ 11 w 13"/>
              <a:gd name="T3" fmla="*/ 2 h 21"/>
              <a:gd name="T4" fmla="*/ 11 w 13"/>
              <a:gd name="T5" fmla="*/ 4 h 21"/>
              <a:gd name="T6" fmla="*/ 11 w 13"/>
              <a:gd name="T7" fmla="*/ 6 h 21"/>
              <a:gd name="T8" fmla="*/ 11 w 13"/>
              <a:gd name="T9" fmla="*/ 8 h 21"/>
              <a:gd name="T10" fmla="*/ 11 w 13"/>
              <a:gd name="T11" fmla="*/ 10 h 21"/>
              <a:gd name="T12" fmla="*/ 11 w 13"/>
              <a:gd name="T13" fmla="*/ 13 h 21"/>
              <a:gd name="T14" fmla="*/ 11 w 13"/>
              <a:gd name="T15" fmla="*/ 15 h 21"/>
              <a:gd name="T16" fmla="*/ 11 w 13"/>
              <a:gd name="T17" fmla="*/ 15 h 21"/>
              <a:gd name="T18" fmla="*/ 9 w 13"/>
              <a:gd name="T19" fmla="*/ 17 h 21"/>
              <a:gd name="T20" fmla="*/ 7 w 13"/>
              <a:gd name="T21" fmla="*/ 19 h 21"/>
              <a:gd name="T22" fmla="*/ 7 w 13"/>
              <a:gd name="T23" fmla="*/ 21 h 21"/>
              <a:gd name="T24" fmla="*/ 5 w 13"/>
              <a:gd name="T25" fmla="*/ 21 h 21"/>
              <a:gd name="T26" fmla="*/ 4 w 13"/>
              <a:gd name="T27" fmla="*/ 21 h 21"/>
              <a:gd name="T28" fmla="*/ 2 w 13"/>
              <a:gd name="T29" fmla="*/ 19 h 21"/>
              <a:gd name="T30" fmla="*/ 0 w 13"/>
              <a:gd name="T31" fmla="*/ 17 h 21"/>
              <a:gd name="T32" fmla="*/ 0 w 13"/>
              <a:gd name="T33" fmla="*/ 17 h 21"/>
              <a:gd name="T34" fmla="*/ 0 w 13"/>
              <a:gd name="T35" fmla="*/ 13 h 21"/>
              <a:gd name="T36" fmla="*/ 0 w 13"/>
              <a:gd name="T37" fmla="*/ 11 h 21"/>
              <a:gd name="T38" fmla="*/ 0 w 13"/>
              <a:gd name="T39" fmla="*/ 10 h 21"/>
              <a:gd name="T40" fmla="*/ 2 w 13"/>
              <a:gd name="T41" fmla="*/ 8 h 21"/>
              <a:gd name="T42" fmla="*/ 2 w 13"/>
              <a:gd name="T43" fmla="*/ 6 h 21"/>
              <a:gd name="T44" fmla="*/ 4 w 13"/>
              <a:gd name="T45" fmla="*/ 6 h 21"/>
              <a:gd name="T46" fmla="*/ 5 w 13"/>
              <a:gd name="T47" fmla="*/ 4 h 21"/>
              <a:gd name="T48" fmla="*/ 7 w 13"/>
              <a:gd name="T49" fmla="*/ 4 h 21"/>
              <a:gd name="T50" fmla="*/ 9 w 13"/>
              <a:gd name="T51" fmla="*/ 2 h 21"/>
              <a:gd name="T52" fmla="*/ 11 w 13"/>
              <a:gd name="T53" fmla="*/ 2 h 21"/>
              <a:gd name="T54" fmla="*/ 13 w 13"/>
              <a:gd name="T5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1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6"/>
                </a:lnTo>
                <a:lnTo>
                  <a:pt x="11" y="8"/>
                </a:lnTo>
                <a:lnTo>
                  <a:pt x="11" y="10"/>
                </a:lnTo>
                <a:lnTo>
                  <a:pt x="11" y="13"/>
                </a:lnTo>
                <a:lnTo>
                  <a:pt x="11" y="15"/>
                </a:lnTo>
                <a:lnTo>
                  <a:pt x="11" y="15"/>
                </a:lnTo>
                <a:lnTo>
                  <a:pt x="9" y="17"/>
                </a:lnTo>
                <a:lnTo>
                  <a:pt x="7" y="19"/>
                </a:lnTo>
                <a:lnTo>
                  <a:pt x="7" y="21"/>
                </a:lnTo>
                <a:lnTo>
                  <a:pt x="5" y="21"/>
                </a:lnTo>
                <a:lnTo>
                  <a:pt x="4" y="21"/>
                </a:lnTo>
                <a:lnTo>
                  <a:pt x="2" y="19"/>
                </a:lnTo>
                <a:lnTo>
                  <a:pt x="0" y="17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10"/>
                </a:lnTo>
                <a:lnTo>
                  <a:pt x="2" y="8"/>
                </a:lnTo>
                <a:lnTo>
                  <a:pt x="2" y="6"/>
                </a:lnTo>
                <a:lnTo>
                  <a:pt x="4" y="6"/>
                </a:lnTo>
                <a:lnTo>
                  <a:pt x="5" y="4"/>
                </a:lnTo>
                <a:lnTo>
                  <a:pt x="7" y="4"/>
                </a:lnTo>
                <a:lnTo>
                  <a:pt x="9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28" name="Freeform 484"/>
          <p:cNvSpPr>
            <a:spLocks/>
          </p:cNvSpPr>
          <p:nvPr/>
        </p:nvSpPr>
        <p:spPr bwMode="auto">
          <a:xfrm>
            <a:off x="7967663" y="3629025"/>
            <a:ext cx="9525" cy="15875"/>
          </a:xfrm>
          <a:custGeom>
            <a:avLst/>
            <a:gdLst>
              <a:gd name="T0" fmla="*/ 0 w 13"/>
              <a:gd name="T1" fmla="*/ 0 h 20"/>
              <a:gd name="T2" fmla="*/ 0 w 13"/>
              <a:gd name="T3" fmla="*/ 2 h 20"/>
              <a:gd name="T4" fmla="*/ 0 w 13"/>
              <a:gd name="T5" fmla="*/ 3 h 20"/>
              <a:gd name="T6" fmla="*/ 0 w 13"/>
              <a:gd name="T7" fmla="*/ 5 h 20"/>
              <a:gd name="T8" fmla="*/ 0 w 13"/>
              <a:gd name="T9" fmla="*/ 7 h 20"/>
              <a:gd name="T10" fmla="*/ 0 w 13"/>
              <a:gd name="T11" fmla="*/ 9 h 20"/>
              <a:gd name="T12" fmla="*/ 0 w 13"/>
              <a:gd name="T13" fmla="*/ 11 h 20"/>
              <a:gd name="T14" fmla="*/ 2 w 13"/>
              <a:gd name="T15" fmla="*/ 13 h 20"/>
              <a:gd name="T16" fmla="*/ 2 w 13"/>
              <a:gd name="T17" fmla="*/ 14 h 20"/>
              <a:gd name="T18" fmla="*/ 4 w 13"/>
              <a:gd name="T19" fmla="*/ 16 h 20"/>
              <a:gd name="T20" fmla="*/ 4 w 13"/>
              <a:gd name="T21" fmla="*/ 18 h 20"/>
              <a:gd name="T22" fmla="*/ 5 w 13"/>
              <a:gd name="T23" fmla="*/ 20 h 20"/>
              <a:gd name="T24" fmla="*/ 7 w 13"/>
              <a:gd name="T25" fmla="*/ 20 h 20"/>
              <a:gd name="T26" fmla="*/ 9 w 13"/>
              <a:gd name="T27" fmla="*/ 20 h 20"/>
              <a:gd name="T28" fmla="*/ 11 w 13"/>
              <a:gd name="T29" fmla="*/ 18 h 20"/>
              <a:gd name="T30" fmla="*/ 11 w 13"/>
              <a:gd name="T31" fmla="*/ 16 h 20"/>
              <a:gd name="T32" fmla="*/ 13 w 13"/>
              <a:gd name="T33" fmla="*/ 16 h 20"/>
              <a:gd name="T34" fmla="*/ 13 w 13"/>
              <a:gd name="T35" fmla="*/ 14 h 20"/>
              <a:gd name="T36" fmla="*/ 11 w 13"/>
              <a:gd name="T37" fmla="*/ 11 h 20"/>
              <a:gd name="T38" fmla="*/ 11 w 13"/>
              <a:gd name="T39" fmla="*/ 9 h 20"/>
              <a:gd name="T40" fmla="*/ 9 w 13"/>
              <a:gd name="T41" fmla="*/ 7 h 20"/>
              <a:gd name="T42" fmla="*/ 9 w 13"/>
              <a:gd name="T43" fmla="*/ 7 h 20"/>
              <a:gd name="T44" fmla="*/ 7 w 13"/>
              <a:gd name="T45" fmla="*/ 5 h 20"/>
              <a:gd name="T46" fmla="*/ 5 w 13"/>
              <a:gd name="T47" fmla="*/ 3 h 20"/>
              <a:gd name="T48" fmla="*/ 4 w 13"/>
              <a:gd name="T49" fmla="*/ 3 h 20"/>
              <a:gd name="T50" fmla="*/ 2 w 13"/>
              <a:gd name="T51" fmla="*/ 2 h 20"/>
              <a:gd name="T52" fmla="*/ 2 w 13"/>
              <a:gd name="T53" fmla="*/ 2 h 20"/>
              <a:gd name="T54" fmla="*/ 0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0" y="0"/>
                </a:moveTo>
                <a:lnTo>
                  <a:pt x="0" y="2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2" y="13"/>
                </a:lnTo>
                <a:lnTo>
                  <a:pt x="2" y="14"/>
                </a:lnTo>
                <a:lnTo>
                  <a:pt x="4" y="16"/>
                </a:lnTo>
                <a:lnTo>
                  <a:pt x="4" y="18"/>
                </a:lnTo>
                <a:lnTo>
                  <a:pt x="5" y="20"/>
                </a:lnTo>
                <a:lnTo>
                  <a:pt x="7" y="20"/>
                </a:lnTo>
                <a:lnTo>
                  <a:pt x="9" y="20"/>
                </a:lnTo>
                <a:lnTo>
                  <a:pt x="11" y="18"/>
                </a:lnTo>
                <a:lnTo>
                  <a:pt x="11" y="16"/>
                </a:lnTo>
                <a:lnTo>
                  <a:pt x="13" y="16"/>
                </a:lnTo>
                <a:lnTo>
                  <a:pt x="13" y="14"/>
                </a:lnTo>
                <a:lnTo>
                  <a:pt x="11" y="11"/>
                </a:lnTo>
                <a:lnTo>
                  <a:pt x="11" y="9"/>
                </a:lnTo>
                <a:lnTo>
                  <a:pt x="9" y="7"/>
                </a:lnTo>
                <a:lnTo>
                  <a:pt x="9" y="7"/>
                </a:lnTo>
                <a:lnTo>
                  <a:pt x="7" y="5"/>
                </a:lnTo>
                <a:lnTo>
                  <a:pt x="5" y="3"/>
                </a:lnTo>
                <a:lnTo>
                  <a:pt x="4" y="3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29" name="Freeform 485"/>
          <p:cNvSpPr>
            <a:spLocks/>
          </p:cNvSpPr>
          <p:nvPr/>
        </p:nvSpPr>
        <p:spPr bwMode="auto">
          <a:xfrm>
            <a:off x="7980363" y="3848100"/>
            <a:ext cx="6350" cy="33338"/>
          </a:xfrm>
          <a:custGeom>
            <a:avLst/>
            <a:gdLst>
              <a:gd name="T0" fmla="*/ 8 w 8"/>
              <a:gd name="T1" fmla="*/ 11 h 43"/>
              <a:gd name="T2" fmla="*/ 4 w 8"/>
              <a:gd name="T3" fmla="*/ 43 h 43"/>
              <a:gd name="T4" fmla="*/ 0 w 8"/>
              <a:gd name="T5" fmla="*/ 43 h 43"/>
              <a:gd name="T6" fmla="*/ 0 w 8"/>
              <a:gd name="T7" fmla="*/ 0 h 43"/>
              <a:gd name="T8" fmla="*/ 8 w 8"/>
              <a:gd name="T9" fmla="*/ 11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43">
                <a:moveTo>
                  <a:pt x="8" y="11"/>
                </a:moveTo>
                <a:lnTo>
                  <a:pt x="4" y="43"/>
                </a:lnTo>
                <a:lnTo>
                  <a:pt x="0" y="43"/>
                </a:lnTo>
                <a:lnTo>
                  <a:pt x="0" y="0"/>
                </a:lnTo>
                <a:lnTo>
                  <a:pt x="8" y="11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30" name="Freeform 486"/>
          <p:cNvSpPr>
            <a:spLocks/>
          </p:cNvSpPr>
          <p:nvPr/>
        </p:nvSpPr>
        <p:spPr bwMode="auto">
          <a:xfrm>
            <a:off x="7980363" y="3848100"/>
            <a:ext cx="6350" cy="33338"/>
          </a:xfrm>
          <a:custGeom>
            <a:avLst/>
            <a:gdLst>
              <a:gd name="T0" fmla="*/ 8 w 8"/>
              <a:gd name="T1" fmla="*/ 11 h 43"/>
              <a:gd name="T2" fmla="*/ 4 w 8"/>
              <a:gd name="T3" fmla="*/ 43 h 43"/>
              <a:gd name="T4" fmla="*/ 0 w 8"/>
              <a:gd name="T5" fmla="*/ 43 h 43"/>
              <a:gd name="T6" fmla="*/ 0 w 8"/>
              <a:gd name="T7" fmla="*/ 0 h 43"/>
              <a:gd name="T8" fmla="*/ 8 w 8"/>
              <a:gd name="T9" fmla="*/ 11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43">
                <a:moveTo>
                  <a:pt x="8" y="11"/>
                </a:moveTo>
                <a:lnTo>
                  <a:pt x="4" y="43"/>
                </a:lnTo>
                <a:lnTo>
                  <a:pt x="0" y="43"/>
                </a:lnTo>
                <a:lnTo>
                  <a:pt x="0" y="0"/>
                </a:lnTo>
                <a:lnTo>
                  <a:pt x="8" y="11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31" name="Freeform 487"/>
          <p:cNvSpPr>
            <a:spLocks/>
          </p:cNvSpPr>
          <p:nvPr/>
        </p:nvSpPr>
        <p:spPr bwMode="auto">
          <a:xfrm>
            <a:off x="7929563" y="3811588"/>
            <a:ext cx="22225" cy="179387"/>
          </a:xfrm>
          <a:custGeom>
            <a:avLst/>
            <a:gdLst>
              <a:gd name="T0" fmla="*/ 4 w 28"/>
              <a:gd name="T1" fmla="*/ 7 h 226"/>
              <a:gd name="T2" fmla="*/ 4 w 28"/>
              <a:gd name="T3" fmla="*/ 20 h 226"/>
              <a:gd name="T4" fmla="*/ 2 w 28"/>
              <a:gd name="T5" fmla="*/ 31 h 226"/>
              <a:gd name="T6" fmla="*/ 2 w 28"/>
              <a:gd name="T7" fmla="*/ 44 h 226"/>
              <a:gd name="T8" fmla="*/ 2 w 28"/>
              <a:gd name="T9" fmla="*/ 55 h 226"/>
              <a:gd name="T10" fmla="*/ 2 w 28"/>
              <a:gd name="T11" fmla="*/ 68 h 226"/>
              <a:gd name="T12" fmla="*/ 2 w 28"/>
              <a:gd name="T13" fmla="*/ 80 h 226"/>
              <a:gd name="T14" fmla="*/ 4 w 28"/>
              <a:gd name="T15" fmla="*/ 93 h 226"/>
              <a:gd name="T16" fmla="*/ 7 w 28"/>
              <a:gd name="T17" fmla="*/ 108 h 226"/>
              <a:gd name="T18" fmla="*/ 9 w 28"/>
              <a:gd name="T19" fmla="*/ 119 h 226"/>
              <a:gd name="T20" fmla="*/ 9 w 28"/>
              <a:gd name="T21" fmla="*/ 130 h 226"/>
              <a:gd name="T22" fmla="*/ 9 w 28"/>
              <a:gd name="T23" fmla="*/ 145 h 226"/>
              <a:gd name="T24" fmla="*/ 9 w 28"/>
              <a:gd name="T25" fmla="*/ 158 h 226"/>
              <a:gd name="T26" fmla="*/ 9 w 28"/>
              <a:gd name="T27" fmla="*/ 169 h 226"/>
              <a:gd name="T28" fmla="*/ 9 w 28"/>
              <a:gd name="T29" fmla="*/ 182 h 226"/>
              <a:gd name="T30" fmla="*/ 6 w 28"/>
              <a:gd name="T31" fmla="*/ 193 h 226"/>
              <a:gd name="T32" fmla="*/ 2 w 28"/>
              <a:gd name="T33" fmla="*/ 209 h 226"/>
              <a:gd name="T34" fmla="*/ 0 w 28"/>
              <a:gd name="T35" fmla="*/ 218 h 226"/>
              <a:gd name="T36" fmla="*/ 4 w 28"/>
              <a:gd name="T37" fmla="*/ 220 h 226"/>
              <a:gd name="T38" fmla="*/ 7 w 28"/>
              <a:gd name="T39" fmla="*/ 209 h 226"/>
              <a:gd name="T40" fmla="*/ 11 w 28"/>
              <a:gd name="T41" fmla="*/ 198 h 226"/>
              <a:gd name="T42" fmla="*/ 15 w 28"/>
              <a:gd name="T43" fmla="*/ 185 h 226"/>
              <a:gd name="T44" fmla="*/ 17 w 28"/>
              <a:gd name="T45" fmla="*/ 174 h 226"/>
              <a:gd name="T46" fmla="*/ 18 w 28"/>
              <a:gd name="T47" fmla="*/ 161 h 226"/>
              <a:gd name="T48" fmla="*/ 18 w 28"/>
              <a:gd name="T49" fmla="*/ 148 h 226"/>
              <a:gd name="T50" fmla="*/ 18 w 28"/>
              <a:gd name="T51" fmla="*/ 137 h 226"/>
              <a:gd name="T52" fmla="*/ 18 w 28"/>
              <a:gd name="T53" fmla="*/ 125 h 226"/>
              <a:gd name="T54" fmla="*/ 17 w 28"/>
              <a:gd name="T55" fmla="*/ 113 h 226"/>
              <a:gd name="T56" fmla="*/ 17 w 28"/>
              <a:gd name="T57" fmla="*/ 102 h 226"/>
              <a:gd name="T58" fmla="*/ 17 w 28"/>
              <a:gd name="T59" fmla="*/ 90 h 226"/>
              <a:gd name="T60" fmla="*/ 17 w 28"/>
              <a:gd name="T61" fmla="*/ 77 h 226"/>
              <a:gd name="T62" fmla="*/ 17 w 28"/>
              <a:gd name="T63" fmla="*/ 66 h 226"/>
              <a:gd name="T64" fmla="*/ 20 w 28"/>
              <a:gd name="T65" fmla="*/ 51 h 226"/>
              <a:gd name="T66" fmla="*/ 26 w 28"/>
              <a:gd name="T67" fmla="*/ 36 h 226"/>
              <a:gd name="T68" fmla="*/ 24 w 28"/>
              <a:gd name="T69" fmla="*/ 27 h 226"/>
              <a:gd name="T70" fmla="*/ 20 w 28"/>
              <a:gd name="T71" fmla="*/ 16 h 226"/>
              <a:gd name="T72" fmla="*/ 13 w 28"/>
              <a:gd name="T73" fmla="*/ 5 h 226"/>
              <a:gd name="T74" fmla="*/ 6 w 28"/>
              <a:gd name="T75" fmla="*/ 0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8" h="226">
                <a:moveTo>
                  <a:pt x="4" y="1"/>
                </a:moveTo>
                <a:lnTo>
                  <a:pt x="4" y="7"/>
                </a:lnTo>
                <a:lnTo>
                  <a:pt x="4" y="12"/>
                </a:lnTo>
                <a:lnTo>
                  <a:pt x="4" y="20"/>
                </a:lnTo>
                <a:lnTo>
                  <a:pt x="2" y="25"/>
                </a:lnTo>
                <a:lnTo>
                  <a:pt x="2" y="31"/>
                </a:lnTo>
                <a:lnTo>
                  <a:pt x="2" y="36"/>
                </a:lnTo>
                <a:lnTo>
                  <a:pt x="2" y="44"/>
                </a:lnTo>
                <a:lnTo>
                  <a:pt x="2" y="49"/>
                </a:lnTo>
                <a:lnTo>
                  <a:pt x="2" y="55"/>
                </a:lnTo>
                <a:lnTo>
                  <a:pt x="2" y="60"/>
                </a:lnTo>
                <a:lnTo>
                  <a:pt x="2" y="68"/>
                </a:lnTo>
                <a:lnTo>
                  <a:pt x="2" y="75"/>
                </a:lnTo>
                <a:lnTo>
                  <a:pt x="2" y="80"/>
                </a:lnTo>
                <a:lnTo>
                  <a:pt x="4" y="88"/>
                </a:lnTo>
                <a:lnTo>
                  <a:pt x="4" y="93"/>
                </a:lnTo>
                <a:lnTo>
                  <a:pt x="6" y="101"/>
                </a:lnTo>
                <a:lnTo>
                  <a:pt x="7" y="108"/>
                </a:lnTo>
                <a:lnTo>
                  <a:pt x="7" y="113"/>
                </a:lnTo>
                <a:lnTo>
                  <a:pt x="9" y="119"/>
                </a:lnTo>
                <a:lnTo>
                  <a:pt x="9" y="126"/>
                </a:lnTo>
                <a:lnTo>
                  <a:pt x="9" y="130"/>
                </a:lnTo>
                <a:lnTo>
                  <a:pt x="9" y="137"/>
                </a:lnTo>
                <a:lnTo>
                  <a:pt x="9" y="145"/>
                </a:lnTo>
                <a:lnTo>
                  <a:pt x="9" y="150"/>
                </a:lnTo>
                <a:lnTo>
                  <a:pt x="9" y="158"/>
                </a:lnTo>
                <a:lnTo>
                  <a:pt x="9" y="163"/>
                </a:lnTo>
                <a:lnTo>
                  <a:pt x="9" y="169"/>
                </a:lnTo>
                <a:lnTo>
                  <a:pt x="9" y="176"/>
                </a:lnTo>
                <a:lnTo>
                  <a:pt x="9" y="182"/>
                </a:lnTo>
                <a:lnTo>
                  <a:pt x="7" y="187"/>
                </a:lnTo>
                <a:lnTo>
                  <a:pt x="6" y="193"/>
                </a:lnTo>
                <a:lnTo>
                  <a:pt x="4" y="200"/>
                </a:lnTo>
                <a:lnTo>
                  <a:pt x="2" y="209"/>
                </a:lnTo>
                <a:lnTo>
                  <a:pt x="2" y="213"/>
                </a:lnTo>
                <a:lnTo>
                  <a:pt x="0" y="218"/>
                </a:lnTo>
                <a:lnTo>
                  <a:pt x="0" y="226"/>
                </a:lnTo>
                <a:lnTo>
                  <a:pt x="4" y="220"/>
                </a:lnTo>
                <a:lnTo>
                  <a:pt x="6" y="215"/>
                </a:lnTo>
                <a:lnTo>
                  <a:pt x="7" y="209"/>
                </a:lnTo>
                <a:lnTo>
                  <a:pt x="9" y="204"/>
                </a:lnTo>
                <a:lnTo>
                  <a:pt x="11" y="198"/>
                </a:lnTo>
                <a:lnTo>
                  <a:pt x="13" y="191"/>
                </a:lnTo>
                <a:lnTo>
                  <a:pt x="15" y="185"/>
                </a:lnTo>
                <a:lnTo>
                  <a:pt x="17" y="180"/>
                </a:lnTo>
                <a:lnTo>
                  <a:pt x="17" y="174"/>
                </a:lnTo>
                <a:lnTo>
                  <a:pt x="18" y="167"/>
                </a:lnTo>
                <a:lnTo>
                  <a:pt x="18" y="161"/>
                </a:lnTo>
                <a:lnTo>
                  <a:pt x="18" y="156"/>
                </a:lnTo>
                <a:lnTo>
                  <a:pt x="18" y="148"/>
                </a:lnTo>
                <a:lnTo>
                  <a:pt x="18" y="143"/>
                </a:lnTo>
                <a:lnTo>
                  <a:pt x="18" y="137"/>
                </a:lnTo>
                <a:lnTo>
                  <a:pt x="18" y="132"/>
                </a:lnTo>
                <a:lnTo>
                  <a:pt x="18" y="125"/>
                </a:lnTo>
                <a:lnTo>
                  <a:pt x="18" y="119"/>
                </a:lnTo>
                <a:lnTo>
                  <a:pt x="17" y="113"/>
                </a:lnTo>
                <a:lnTo>
                  <a:pt x="17" y="108"/>
                </a:lnTo>
                <a:lnTo>
                  <a:pt x="17" y="102"/>
                </a:lnTo>
                <a:lnTo>
                  <a:pt x="17" y="95"/>
                </a:lnTo>
                <a:lnTo>
                  <a:pt x="17" y="90"/>
                </a:lnTo>
                <a:lnTo>
                  <a:pt x="17" y="84"/>
                </a:lnTo>
                <a:lnTo>
                  <a:pt x="17" y="77"/>
                </a:lnTo>
                <a:lnTo>
                  <a:pt x="17" y="71"/>
                </a:lnTo>
                <a:lnTo>
                  <a:pt x="17" y="66"/>
                </a:lnTo>
                <a:lnTo>
                  <a:pt x="18" y="58"/>
                </a:lnTo>
                <a:lnTo>
                  <a:pt x="20" y="51"/>
                </a:lnTo>
                <a:lnTo>
                  <a:pt x="24" y="42"/>
                </a:lnTo>
                <a:lnTo>
                  <a:pt x="26" y="36"/>
                </a:lnTo>
                <a:lnTo>
                  <a:pt x="28" y="34"/>
                </a:lnTo>
                <a:lnTo>
                  <a:pt x="24" y="27"/>
                </a:lnTo>
                <a:lnTo>
                  <a:pt x="24" y="22"/>
                </a:lnTo>
                <a:lnTo>
                  <a:pt x="20" y="16"/>
                </a:lnTo>
                <a:lnTo>
                  <a:pt x="18" y="9"/>
                </a:lnTo>
                <a:lnTo>
                  <a:pt x="13" y="5"/>
                </a:lnTo>
                <a:lnTo>
                  <a:pt x="9" y="1"/>
                </a:lnTo>
                <a:lnTo>
                  <a:pt x="6" y="0"/>
                </a:lnTo>
                <a:lnTo>
                  <a:pt x="4" y="1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32" name="Freeform 488"/>
          <p:cNvSpPr>
            <a:spLocks/>
          </p:cNvSpPr>
          <p:nvPr/>
        </p:nvSpPr>
        <p:spPr bwMode="auto">
          <a:xfrm>
            <a:off x="7929563" y="3811588"/>
            <a:ext cx="22225" cy="179387"/>
          </a:xfrm>
          <a:custGeom>
            <a:avLst/>
            <a:gdLst>
              <a:gd name="T0" fmla="*/ 4 w 28"/>
              <a:gd name="T1" fmla="*/ 7 h 226"/>
              <a:gd name="T2" fmla="*/ 4 w 28"/>
              <a:gd name="T3" fmla="*/ 20 h 226"/>
              <a:gd name="T4" fmla="*/ 2 w 28"/>
              <a:gd name="T5" fmla="*/ 31 h 226"/>
              <a:gd name="T6" fmla="*/ 2 w 28"/>
              <a:gd name="T7" fmla="*/ 44 h 226"/>
              <a:gd name="T8" fmla="*/ 2 w 28"/>
              <a:gd name="T9" fmla="*/ 55 h 226"/>
              <a:gd name="T10" fmla="*/ 2 w 28"/>
              <a:gd name="T11" fmla="*/ 68 h 226"/>
              <a:gd name="T12" fmla="*/ 2 w 28"/>
              <a:gd name="T13" fmla="*/ 80 h 226"/>
              <a:gd name="T14" fmla="*/ 4 w 28"/>
              <a:gd name="T15" fmla="*/ 93 h 226"/>
              <a:gd name="T16" fmla="*/ 7 w 28"/>
              <a:gd name="T17" fmla="*/ 108 h 226"/>
              <a:gd name="T18" fmla="*/ 9 w 28"/>
              <a:gd name="T19" fmla="*/ 119 h 226"/>
              <a:gd name="T20" fmla="*/ 9 w 28"/>
              <a:gd name="T21" fmla="*/ 130 h 226"/>
              <a:gd name="T22" fmla="*/ 9 w 28"/>
              <a:gd name="T23" fmla="*/ 145 h 226"/>
              <a:gd name="T24" fmla="*/ 9 w 28"/>
              <a:gd name="T25" fmla="*/ 158 h 226"/>
              <a:gd name="T26" fmla="*/ 9 w 28"/>
              <a:gd name="T27" fmla="*/ 169 h 226"/>
              <a:gd name="T28" fmla="*/ 9 w 28"/>
              <a:gd name="T29" fmla="*/ 182 h 226"/>
              <a:gd name="T30" fmla="*/ 6 w 28"/>
              <a:gd name="T31" fmla="*/ 193 h 226"/>
              <a:gd name="T32" fmla="*/ 2 w 28"/>
              <a:gd name="T33" fmla="*/ 209 h 226"/>
              <a:gd name="T34" fmla="*/ 0 w 28"/>
              <a:gd name="T35" fmla="*/ 218 h 226"/>
              <a:gd name="T36" fmla="*/ 4 w 28"/>
              <a:gd name="T37" fmla="*/ 220 h 226"/>
              <a:gd name="T38" fmla="*/ 7 w 28"/>
              <a:gd name="T39" fmla="*/ 209 h 226"/>
              <a:gd name="T40" fmla="*/ 11 w 28"/>
              <a:gd name="T41" fmla="*/ 198 h 226"/>
              <a:gd name="T42" fmla="*/ 15 w 28"/>
              <a:gd name="T43" fmla="*/ 185 h 226"/>
              <a:gd name="T44" fmla="*/ 17 w 28"/>
              <a:gd name="T45" fmla="*/ 174 h 226"/>
              <a:gd name="T46" fmla="*/ 18 w 28"/>
              <a:gd name="T47" fmla="*/ 161 h 226"/>
              <a:gd name="T48" fmla="*/ 18 w 28"/>
              <a:gd name="T49" fmla="*/ 148 h 226"/>
              <a:gd name="T50" fmla="*/ 18 w 28"/>
              <a:gd name="T51" fmla="*/ 137 h 226"/>
              <a:gd name="T52" fmla="*/ 18 w 28"/>
              <a:gd name="T53" fmla="*/ 125 h 226"/>
              <a:gd name="T54" fmla="*/ 17 w 28"/>
              <a:gd name="T55" fmla="*/ 113 h 226"/>
              <a:gd name="T56" fmla="*/ 17 w 28"/>
              <a:gd name="T57" fmla="*/ 102 h 226"/>
              <a:gd name="T58" fmla="*/ 17 w 28"/>
              <a:gd name="T59" fmla="*/ 90 h 226"/>
              <a:gd name="T60" fmla="*/ 17 w 28"/>
              <a:gd name="T61" fmla="*/ 77 h 226"/>
              <a:gd name="T62" fmla="*/ 17 w 28"/>
              <a:gd name="T63" fmla="*/ 66 h 226"/>
              <a:gd name="T64" fmla="*/ 20 w 28"/>
              <a:gd name="T65" fmla="*/ 51 h 226"/>
              <a:gd name="T66" fmla="*/ 26 w 28"/>
              <a:gd name="T67" fmla="*/ 36 h 226"/>
              <a:gd name="T68" fmla="*/ 24 w 28"/>
              <a:gd name="T69" fmla="*/ 27 h 226"/>
              <a:gd name="T70" fmla="*/ 20 w 28"/>
              <a:gd name="T71" fmla="*/ 16 h 226"/>
              <a:gd name="T72" fmla="*/ 13 w 28"/>
              <a:gd name="T73" fmla="*/ 5 h 226"/>
              <a:gd name="T74" fmla="*/ 6 w 28"/>
              <a:gd name="T75" fmla="*/ 0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8" h="226">
                <a:moveTo>
                  <a:pt x="4" y="1"/>
                </a:moveTo>
                <a:lnTo>
                  <a:pt x="4" y="7"/>
                </a:lnTo>
                <a:lnTo>
                  <a:pt x="4" y="12"/>
                </a:lnTo>
                <a:lnTo>
                  <a:pt x="4" y="20"/>
                </a:lnTo>
                <a:lnTo>
                  <a:pt x="2" y="25"/>
                </a:lnTo>
                <a:lnTo>
                  <a:pt x="2" y="31"/>
                </a:lnTo>
                <a:lnTo>
                  <a:pt x="2" y="36"/>
                </a:lnTo>
                <a:lnTo>
                  <a:pt x="2" y="44"/>
                </a:lnTo>
                <a:lnTo>
                  <a:pt x="2" y="49"/>
                </a:lnTo>
                <a:lnTo>
                  <a:pt x="2" y="55"/>
                </a:lnTo>
                <a:lnTo>
                  <a:pt x="2" y="60"/>
                </a:lnTo>
                <a:lnTo>
                  <a:pt x="2" y="68"/>
                </a:lnTo>
                <a:lnTo>
                  <a:pt x="2" y="75"/>
                </a:lnTo>
                <a:lnTo>
                  <a:pt x="2" y="80"/>
                </a:lnTo>
                <a:lnTo>
                  <a:pt x="4" y="88"/>
                </a:lnTo>
                <a:lnTo>
                  <a:pt x="4" y="93"/>
                </a:lnTo>
                <a:lnTo>
                  <a:pt x="6" y="101"/>
                </a:lnTo>
                <a:lnTo>
                  <a:pt x="7" y="108"/>
                </a:lnTo>
                <a:lnTo>
                  <a:pt x="7" y="113"/>
                </a:lnTo>
                <a:lnTo>
                  <a:pt x="9" y="119"/>
                </a:lnTo>
                <a:lnTo>
                  <a:pt x="9" y="126"/>
                </a:lnTo>
                <a:lnTo>
                  <a:pt x="9" y="130"/>
                </a:lnTo>
                <a:lnTo>
                  <a:pt x="9" y="137"/>
                </a:lnTo>
                <a:lnTo>
                  <a:pt x="9" y="145"/>
                </a:lnTo>
                <a:lnTo>
                  <a:pt x="9" y="150"/>
                </a:lnTo>
                <a:lnTo>
                  <a:pt x="9" y="158"/>
                </a:lnTo>
                <a:lnTo>
                  <a:pt x="9" y="163"/>
                </a:lnTo>
                <a:lnTo>
                  <a:pt x="9" y="169"/>
                </a:lnTo>
                <a:lnTo>
                  <a:pt x="9" y="176"/>
                </a:lnTo>
                <a:lnTo>
                  <a:pt x="9" y="182"/>
                </a:lnTo>
                <a:lnTo>
                  <a:pt x="7" y="187"/>
                </a:lnTo>
                <a:lnTo>
                  <a:pt x="6" y="193"/>
                </a:lnTo>
                <a:lnTo>
                  <a:pt x="4" y="200"/>
                </a:lnTo>
                <a:lnTo>
                  <a:pt x="2" y="209"/>
                </a:lnTo>
                <a:lnTo>
                  <a:pt x="2" y="213"/>
                </a:lnTo>
                <a:lnTo>
                  <a:pt x="0" y="218"/>
                </a:lnTo>
                <a:lnTo>
                  <a:pt x="0" y="226"/>
                </a:lnTo>
                <a:lnTo>
                  <a:pt x="4" y="220"/>
                </a:lnTo>
                <a:lnTo>
                  <a:pt x="6" y="215"/>
                </a:lnTo>
                <a:lnTo>
                  <a:pt x="7" y="209"/>
                </a:lnTo>
                <a:lnTo>
                  <a:pt x="9" y="204"/>
                </a:lnTo>
                <a:lnTo>
                  <a:pt x="11" y="198"/>
                </a:lnTo>
                <a:lnTo>
                  <a:pt x="13" y="191"/>
                </a:lnTo>
                <a:lnTo>
                  <a:pt x="15" y="185"/>
                </a:lnTo>
                <a:lnTo>
                  <a:pt x="17" y="180"/>
                </a:lnTo>
                <a:lnTo>
                  <a:pt x="17" y="174"/>
                </a:lnTo>
                <a:lnTo>
                  <a:pt x="18" y="167"/>
                </a:lnTo>
                <a:lnTo>
                  <a:pt x="18" y="161"/>
                </a:lnTo>
                <a:lnTo>
                  <a:pt x="18" y="156"/>
                </a:lnTo>
                <a:lnTo>
                  <a:pt x="18" y="148"/>
                </a:lnTo>
                <a:lnTo>
                  <a:pt x="18" y="143"/>
                </a:lnTo>
                <a:lnTo>
                  <a:pt x="18" y="137"/>
                </a:lnTo>
                <a:lnTo>
                  <a:pt x="18" y="132"/>
                </a:lnTo>
                <a:lnTo>
                  <a:pt x="18" y="125"/>
                </a:lnTo>
                <a:lnTo>
                  <a:pt x="18" y="119"/>
                </a:lnTo>
                <a:lnTo>
                  <a:pt x="17" y="113"/>
                </a:lnTo>
                <a:lnTo>
                  <a:pt x="17" y="108"/>
                </a:lnTo>
                <a:lnTo>
                  <a:pt x="17" y="102"/>
                </a:lnTo>
                <a:lnTo>
                  <a:pt x="17" y="95"/>
                </a:lnTo>
                <a:lnTo>
                  <a:pt x="17" y="90"/>
                </a:lnTo>
                <a:lnTo>
                  <a:pt x="17" y="84"/>
                </a:lnTo>
                <a:lnTo>
                  <a:pt x="17" y="77"/>
                </a:lnTo>
                <a:lnTo>
                  <a:pt x="17" y="71"/>
                </a:lnTo>
                <a:lnTo>
                  <a:pt x="17" y="66"/>
                </a:lnTo>
                <a:lnTo>
                  <a:pt x="18" y="58"/>
                </a:lnTo>
                <a:lnTo>
                  <a:pt x="20" y="51"/>
                </a:lnTo>
                <a:lnTo>
                  <a:pt x="24" y="42"/>
                </a:lnTo>
                <a:lnTo>
                  <a:pt x="26" y="36"/>
                </a:lnTo>
                <a:lnTo>
                  <a:pt x="28" y="34"/>
                </a:lnTo>
                <a:lnTo>
                  <a:pt x="24" y="27"/>
                </a:lnTo>
                <a:lnTo>
                  <a:pt x="24" y="22"/>
                </a:lnTo>
                <a:lnTo>
                  <a:pt x="20" y="16"/>
                </a:lnTo>
                <a:lnTo>
                  <a:pt x="18" y="9"/>
                </a:lnTo>
                <a:lnTo>
                  <a:pt x="13" y="5"/>
                </a:lnTo>
                <a:lnTo>
                  <a:pt x="9" y="1"/>
                </a:lnTo>
                <a:lnTo>
                  <a:pt x="6" y="0"/>
                </a:lnTo>
                <a:lnTo>
                  <a:pt x="4" y="1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33" name="Freeform 489"/>
          <p:cNvSpPr>
            <a:spLocks/>
          </p:cNvSpPr>
          <p:nvPr/>
        </p:nvSpPr>
        <p:spPr bwMode="auto">
          <a:xfrm>
            <a:off x="7932738" y="3803650"/>
            <a:ext cx="60325" cy="127000"/>
          </a:xfrm>
          <a:custGeom>
            <a:avLst/>
            <a:gdLst>
              <a:gd name="T0" fmla="*/ 70 w 75"/>
              <a:gd name="T1" fmla="*/ 123 h 160"/>
              <a:gd name="T2" fmla="*/ 71 w 75"/>
              <a:gd name="T3" fmla="*/ 129 h 160"/>
              <a:gd name="T4" fmla="*/ 73 w 75"/>
              <a:gd name="T5" fmla="*/ 136 h 160"/>
              <a:gd name="T6" fmla="*/ 75 w 75"/>
              <a:gd name="T7" fmla="*/ 142 h 160"/>
              <a:gd name="T8" fmla="*/ 75 w 75"/>
              <a:gd name="T9" fmla="*/ 149 h 160"/>
              <a:gd name="T10" fmla="*/ 71 w 75"/>
              <a:gd name="T11" fmla="*/ 155 h 160"/>
              <a:gd name="T12" fmla="*/ 70 w 75"/>
              <a:gd name="T13" fmla="*/ 157 h 160"/>
              <a:gd name="T14" fmla="*/ 64 w 75"/>
              <a:gd name="T15" fmla="*/ 160 h 160"/>
              <a:gd name="T16" fmla="*/ 60 w 75"/>
              <a:gd name="T17" fmla="*/ 160 h 160"/>
              <a:gd name="T18" fmla="*/ 57 w 75"/>
              <a:gd name="T19" fmla="*/ 158 h 160"/>
              <a:gd name="T20" fmla="*/ 53 w 75"/>
              <a:gd name="T21" fmla="*/ 157 h 160"/>
              <a:gd name="T22" fmla="*/ 51 w 75"/>
              <a:gd name="T23" fmla="*/ 151 h 160"/>
              <a:gd name="T24" fmla="*/ 49 w 75"/>
              <a:gd name="T25" fmla="*/ 144 h 160"/>
              <a:gd name="T26" fmla="*/ 46 w 75"/>
              <a:gd name="T27" fmla="*/ 136 h 160"/>
              <a:gd name="T28" fmla="*/ 44 w 75"/>
              <a:gd name="T29" fmla="*/ 131 h 160"/>
              <a:gd name="T30" fmla="*/ 40 w 75"/>
              <a:gd name="T31" fmla="*/ 123 h 160"/>
              <a:gd name="T32" fmla="*/ 38 w 75"/>
              <a:gd name="T33" fmla="*/ 116 h 160"/>
              <a:gd name="T34" fmla="*/ 35 w 75"/>
              <a:gd name="T35" fmla="*/ 111 h 160"/>
              <a:gd name="T36" fmla="*/ 33 w 75"/>
              <a:gd name="T37" fmla="*/ 103 h 160"/>
              <a:gd name="T38" fmla="*/ 31 w 75"/>
              <a:gd name="T39" fmla="*/ 98 h 160"/>
              <a:gd name="T40" fmla="*/ 29 w 75"/>
              <a:gd name="T41" fmla="*/ 92 h 160"/>
              <a:gd name="T42" fmla="*/ 25 w 75"/>
              <a:gd name="T43" fmla="*/ 87 h 160"/>
              <a:gd name="T44" fmla="*/ 24 w 75"/>
              <a:gd name="T45" fmla="*/ 79 h 160"/>
              <a:gd name="T46" fmla="*/ 22 w 75"/>
              <a:gd name="T47" fmla="*/ 72 h 160"/>
              <a:gd name="T48" fmla="*/ 18 w 75"/>
              <a:gd name="T49" fmla="*/ 66 h 160"/>
              <a:gd name="T50" fmla="*/ 16 w 75"/>
              <a:gd name="T51" fmla="*/ 57 h 160"/>
              <a:gd name="T52" fmla="*/ 13 w 75"/>
              <a:gd name="T53" fmla="*/ 50 h 160"/>
              <a:gd name="T54" fmla="*/ 11 w 75"/>
              <a:gd name="T55" fmla="*/ 44 h 160"/>
              <a:gd name="T56" fmla="*/ 9 w 75"/>
              <a:gd name="T57" fmla="*/ 39 h 160"/>
              <a:gd name="T58" fmla="*/ 7 w 75"/>
              <a:gd name="T59" fmla="*/ 32 h 160"/>
              <a:gd name="T60" fmla="*/ 3 w 75"/>
              <a:gd name="T61" fmla="*/ 24 h 160"/>
              <a:gd name="T62" fmla="*/ 2 w 75"/>
              <a:gd name="T63" fmla="*/ 19 h 160"/>
              <a:gd name="T64" fmla="*/ 0 w 75"/>
              <a:gd name="T65" fmla="*/ 11 h 160"/>
              <a:gd name="T66" fmla="*/ 3 w 75"/>
              <a:gd name="T67" fmla="*/ 8 h 160"/>
              <a:gd name="T68" fmla="*/ 7 w 75"/>
              <a:gd name="T69" fmla="*/ 6 h 160"/>
              <a:gd name="T70" fmla="*/ 11 w 75"/>
              <a:gd name="T71" fmla="*/ 2 h 160"/>
              <a:gd name="T72" fmla="*/ 14 w 75"/>
              <a:gd name="T73" fmla="*/ 2 h 160"/>
              <a:gd name="T74" fmla="*/ 18 w 75"/>
              <a:gd name="T75" fmla="*/ 0 h 160"/>
              <a:gd name="T76" fmla="*/ 22 w 75"/>
              <a:gd name="T77" fmla="*/ 2 h 160"/>
              <a:gd name="T78" fmla="*/ 24 w 75"/>
              <a:gd name="T79" fmla="*/ 6 h 160"/>
              <a:gd name="T80" fmla="*/ 25 w 75"/>
              <a:gd name="T81" fmla="*/ 13 h 160"/>
              <a:gd name="T82" fmla="*/ 27 w 75"/>
              <a:gd name="T83" fmla="*/ 21 h 160"/>
              <a:gd name="T84" fmla="*/ 31 w 75"/>
              <a:gd name="T85" fmla="*/ 26 h 160"/>
              <a:gd name="T86" fmla="*/ 33 w 75"/>
              <a:gd name="T87" fmla="*/ 32 h 160"/>
              <a:gd name="T88" fmla="*/ 35 w 75"/>
              <a:gd name="T89" fmla="*/ 39 h 160"/>
              <a:gd name="T90" fmla="*/ 38 w 75"/>
              <a:gd name="T91" fmla="*/ 46 h 160"/>
              <a:gd name="T92" fmla="*/ 40 w 75"/>
              <a:gd name="T93" fmla="*/ 54 h 160"/>
              <a:gd name="T94" fmla="*/ 44 w 75"/>
              <a:gd name="T95" fmla="*/ 59 h 160"/>
              <a:gd name="T96" fmla="*/ 46 w 75"/>
              <a:gd name="T97" fmla="*/ 66 h 160"/>
              <a:gd name="T98" fmla="*/ 48 w 75"/>
              <a:gd name="T99" fmla="*/ 74 h 160"/>
              <a:gd name="T100" fmla="*/ 51 w 75"/>
              <a:gd name="T101" fmla="*/ 78 h 160"/>
              <a:gd name="T102" fmla="*/ 53 w 75"/>
              <a:gd name="T103" fmla="*/ 83 h 160"/>
              <a:gd name="T104" fmla="*/ 57 w 75"/>
              <a:gd name="T105" fmla="*/ 92 h 160"/>
              <a:gd name="T106" fmla="*/ 60 w 75"/>
              <a:gd name="T107" fmla="*/ 100 h 160"/>
              <a:gd name="T108" fmla="*/ 64 w 75"/>
              <a:gd name="T109" fmla="*/ 107 h 160"/>
              <a:gd name="T110" fmla="*/ 66 w 75"/>
              <a:gd name="T111" fmla="*/ 112 h 160"/>
              <a:gd name="T112" fmla="*/ 68 w 75"/>
              <a:gd name="T113" fmla="*/ 118 h 160"/>
              <a:gd name="T114" fmla="*/ 70 w 75"/>
              <a:gd name="T115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5" h="160">
                <a:moveTo>
                  <a:pt x="70" y="123"/>
                </a:moveTo>
                <a:lnTo>
                  <a:pt x="71" y="129"/>
                </a:lnTo>
                <a:lnTo>
                  <a:pt x="73" y="136"/>
                </a:lnTo>
                <a:lnTo>
                  <a:pt x="75" y="142"/>
                </a:lnTo>
                <a:lnTo>
                  <a:pt x="75" y="149"/>
                </a:lnTo>
                <a:lnTo>
                  <a:pt x="71" y="155"/>
                </a:lnTo>
                <a:lnTo>
                  <a:pt x="70" y="157"/>
                </a:lnTo>
                <a:lnTo>
                  <a:pt x="64" y="160"/>
                </a:lnTo>
                <a:lnTo>
                  <a:pt x="60" y="160"/>
                </a:lnTo>
                <a:lnTo>
                  <a:pt x="57" y="158"/>
                </a:lnTo>
                <a:lnTo>
                  <a:pt x="53" y="157"/>
                </a:lnTo>
                <a:lnTo>
                  <a:pt x="51" y="151"/>
                </a:lnTo>
                <a:lnTo>
                  <a:pt x="49" y="144"/>
                </a:lnTo>
                <a:lnTo>
                  <a:pt x="46" y="136"/>
                </a:lnTo>
                <a:lnTo>
                  <a:pt x="44" y="131"/>
                </a:lnTo>
                <a:lnTo>
                  <a:pt x="40" y="123"/>
                </a:lnTo>
                <a:lnTo>
                  <a:pt x="38" y="116"/>
                </a:lnTo>
                <a:lnTo>
                  <a:pt x="35" y="111"/>
                </a:lnTo>
                <a:lnTo>
                  <a:pt x="33" y="103"/>
                </a:lnTo>
                <a:lnTo>
                  <a:pt x="31" y="98"/>
                </a:lnTo>
                <a:lnTo>
                  <a:pt x="29" y="92"/>
                </a:lnTo>
                <a:lnTo>
                  <a:pt x="25" y="87"/>
                </a:lnTo>
                <a:lnTo>
                  <a:pt x="24" y="79"/>
                </a:lnTo>
                <a:lnTo>
                  <a:pt x="22" y="72"/>
                </a:lnTo>
                <a:lnTo>
                  <a:pt x="18" y="66"/>
                </a:lnTo>
                <a:lnTo>
                  <a:pt x="16" y="57"/>
                </a:lnTo>
                <a:lnTo>
                  <a:pt x="13" y="50"/>
                </a:lnTo>
                <a:lnTo>
                  <a:pt x="11" y="44"/>
                </a:lnTo>
                <a:lnTo>
                  <a:pt x="9" y="39"/>
                </a:lnTo>
                <a:lnTo>
                  <a:pt x="7" y="32"/>
                </a:lnTo>
                <a:lnTo>
                  <a:pt x="3" y="24"/>
                </a:lnTo>
                <a:lnTo>
                  <a:pt x="2" y="19"/>
                </a:lnTo>
                <a:lnTo>
                  <a:pt x="0" y="11"/>
                </a:lnTo>
                <a:lnTo>
                  <a:pt x="3" y="8"/>
                </a:lnTo>
                <a:lnTo>
                  <a:pt x="7" y="6"/>
                </a:lnTo>
                <a:lnTo>
                  <a:pt x="11" y="2"/>
                </a:lnTo>
                <a:lnTo>
                  <a:pt x="14" y="2"/>
                </a:lnTo>
                <a:lnTo>
                  <a:pt x="18" y="0"/>
                </a:lnTo>
                <a:lnTo>
                  <a:pt x="22" y="2"/>
                </a:lnTo>
                <a:lnTo>
                  <a:pt x="24" y="6"/>
                </a:lnTo>
                <a:lnTo>
                  <a:pt x="25" y="13"/>
                </a:lnTo>
                <a:lnTo>
                  <a:pt x="27" y="21"/>
                </a:lnTo>
                <a:lnTo>
                  <a:pt x="31" y="26"/>
                </a:lnTo>
                <a:lnTo>
                  <a:pt x="33" y="32"/>
                </a:lnTo>
                <a:lnTo>
                  <a:pt x="35" y="39"/>
                </a:lnTo>
                <a:lnTo>
                  <a:pt x="38" y="46"/>
                </a:lnTo>
                <a:lnTo>
                  <a:pt x="40" y="54"/>
                </a:lnTo>
                <a:lnTo>
                  <a:pt x="44" y="59"/>
                </a:lnTo>
                <a:lnTo>
                  <a:pt x="46" y="66"/>
                </a:lnTo>
                <a:lnTo>
                  <a:pt x="48" y="74"/>
                </a:lnTo>
                <a:lnTo>
                  <a:pt x="51" y="78"/>
                </a:lnTo>
                <a:lnTo>
                  <a:pt x="53" y="83"/>
                </a:lnTo>
                <a:lnTo>
                  <a:pt x="57" y="92"/>
                </a:lnTo>
                <a:lnTo>
                  <a:pt x="60" y="100"/>
                </a:lnTo>
                <a:lnTo>
                  <a:pt x="64" y="107"/>
                </a:lnTo>
                <a:lnTo>
                  <a:pt x="66" y="112"/>
                </a:lnTo>
                <a:lnTo>
                  <a:pt x="68" y="118"/>
                </a:lnTo>
                <a:lnTo>
                  <a:pt x="70" y="123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34" name="Freeform 490"/>
          <p:cNvSpPr>
            <a:spLocks/>
          </p:cNvSpPr>
          <p:nvPr/>
        </p:nvSpPr>
        <p:spPr bwMode="auto">
          <a:xfrm>
            <a:off x="7932738" y="3803650"/>
            <a:ext cx="60325" cy="127000"/>
          </a:xfrm>
          <a:custGeom>
            <a:avLst/>
            <a:gdLst>
              <a:gd name="T0" fmla="*/ 70 w 75"/>
              <a:gd name="T1" fmla="*/ 123 h 160"/>
              <a:gd name="T2" fmla="*/ 71 w 75"/>
              <a:gd name="T3" fmla="*/ 129 h 160"/>
              <a:gd name="T4" fmla="*/ 73 w 75"/>
              <a:gd name="T5" fmla="*/ 136 h 160"/>
              <a:gd name="T6" fmla="*/ 75 w 75"/>
              <a:gd name="T7" fmla="*/ 142 h 160"/>
              <a:gd name="T8" fmla="*/ 75 w 75"/>
              <a:gd name="T9" fmla="*/ 149 h 160"/>
              <a:gd name="T10" fmla="*/ 71 w 75"/>
              <a:gd name="T11" fmla="*/ 155 h 160"/>
              <a:gd name="T12" fmla="*/ 70 w 75"/>
              <a:gd name="T13" fmla="*/ 157 h 160"/>
              <a:gd name="T14" fmla="*/ 64 w 75"/>
              <a:gd name="T15" fmla="*/ 160 h 160"/>
              <a:gd name="T16" fmla="*/ 60 w 75"/>
              <a:gd name="T17" fmla="*/ 160 h 160"/>
              <a:gd name="T18" fmla="*/ 57 w 75"/>
              <a:gd name="T19" fmla="*/ 158 h 160"/>
              <a:gd name="T20" fmla="*/ 53 w 75"/>
              <a:gd name="T21" fmla="*/ 157 h 160"/>
              <a:gd name="T22" fmla="*/ 51 w 75"/>
              <a:gd name="T23" fmla="*/ 151 h 160"/>
              <a:gd name="T24" fmla="*/ 49 w 75"/>
              <a:gd name="T25" fmla="*/ 144 h 160"/>
              <a:gd name="T26" fmla="*/ 46 w 75"/>
              <a:gd name="T27" fmla="*/ 136 h 160"/>
              <a:gd name="T28" fmla="*/ 44 w 75"/>
              <a:gd name="T29" fmla="*/ 131 h 160"/>
              <a:gd name="T30" fmla="*/ 40 w 75"/>
              <a:gd name="T31" fmla="*/ 123 h 160"/>
              <a:gd name="T32" fmla="*/ 38 w 75"/>
              <a:gd name="T33" fmla="*/ 116 h 160"/>
              <a:gd name="T34" fmla="*/ 35 w 75"/>
              <a:gd name="T35" fmla="*/ 111 h 160"/>
              <a:gd name="T36" fmla="*/ 33 w 75"/>
              <a:gd name="T37" fmla="*/ 103 h 160"/>
              <a:gd name="T38" fmla="*/ 31 w 75"/>
              <a:gd name="T39" fmla="*/ 98 h 160"/>
              <a:gd name="T40" fmla="*/ 29 w 75"/>
              <a:gd name="T41" fmla="*/ 92 h 160"/>
              <a:gd name="T42" fmla="*/ 25 w 75"/>
              <a:gd name="T43" fmla="*/ 87 h 160"/>
              <a:gd name="T44" fmla="*/ 24 w 75"/>
              <a:gd name="T45" fmla="*/ 79 h 160"/>
              <a:gd name="T46" fmla="*/ 22 w 75"/>
              <a:gd name="T47" fmla="*/ 72 h 160"/>
              <a:gd name="T48" fmla="*/ 18 w 75"/>
              <a:gd name="T49" fmla="*/ 66 h 160"/>
              <a:gd name="T50" fmla="*/ 16 w 75"/>
              <a:gd name="T51" fmla="*/ 57 h 160"/>
              <a:gd name="T52" fmla="*/ 13 w 75"/>
              <a:gd name="T53" fmla="*/ 50 h 160"/>
              <a:gd name="T54" fmla="*/ 11 w 75"/>
              <a:gd name="T55" fmla="*/ 44 h 160"/>
              <a:gd name="T56" fmla="*/ 9 w 75"/>
              <a:gd name="T57" fmla="*/ 39 h 160"/>
              <a:gd name="T58" fmla="*/ 7 w 75"/>
              <a:gd name="T59" fmla="*/ 32 h 160"/>
              <a:gd name="T60" fmla="*/ 3 w 75"/>
              <a:gd name="T61" fmla="*/ 24 h 160"/>
              <a:gd name="T62" fmla="*/ 2 w 75"/>
              <a:gd name="T63" fmla="*/ 19 h 160"/>
              <a:gd name="T64" fmla="*/ 0 w 75"/>
              <a:gd name="T65" fmla="*/ 11 h 160"/>
              <a:gd name="T66" fmla="*/ 3 w 75"/>
              <a:gd name="T67" fmla="*/ 8 h 160"/>
              <a:gd name="T68" fmla="*/ 7 w 75"/>
              <a:gd name="T69" fmla="*/ 6 h 160"/>
              <a:gd name="T70" fmla="*/ 11 w 75"/>
              <a:gd name="T71" fmla="*/ 2 h 160"/>
              <a:gd name="T72" fmla="*/ 14 w 75"/>
              <a:gd name="T73" fmla="*/ 2 h 160"/>
              <a:gd name="T74" fmla="*/ 18 w 75"/>
              <a:gd name="T75" fmla="*/ 0 h 160"/>
              <a:gd name="T76" fmla="*/ 22 w 75"/>
              <a:gd name="T77" fmla="*/ 2 h 160"/>
              <a:gd name="T78" fmla="*/ 24 w 75"/>
              <a:gd name="T79" fmla="*/ 6 h 160"/>
              <a:gd name="T80" fmla="*/ 25 w 75"/>
              <a:gd name="T81" fmla="*/ 13 h 160"/>
              <a:gd name="T82" fmla="*/ 27 w 75"/>
              <a:gd name="T83" fmla="*/ 21 h 160"/>
              <a:gd name="T84" fmla="*/ 31 w 75"/>
              <a:gd name="T85" fmla="*/ 26 h 160"/>
              <a:gd name="T86" fmla="*/ 33 w 75"/>
              <a:gd name="T87" fmla="*/ 32 h 160"/>
              <a:gd name="T88" fmla="*/ 35 w 75"/>
              <a:gd name="T89" fmla="*/ 39 h 160"/>
              <a:gd name="T90" fmla="*/ 38 w 75"/>
              <a:gd name="T91" fmla="*/ 46 h 160"/>
              <a:gd name="T92" fmla="*/ 40 w 75"/>
              <a:gd name="T93" fmla="*/ 54 h 160"/>
              <a:gd name="T94" fmla="*/ 44 w 75"/>
              <a:gd name="T95" fmla="*/ 59 h 160"/>
              <a:gd name="T96" fmla="*/ 46 w 75"/>
              <a:gd name="T97" fmla="*/ 66 h 160"/>
              <a:gd name="T98" fmla="*/ 48 w 75"/>
              <a:gd name="T99" fmla="*/ 74 h 160"/>
              <a:gd name="T100" fmla="*/ 51 w 75"/>
              <a:gd name="T101" fmla="*/ 78 h 160"/>
              <a:gd name="T102" fmla="*/ 53 w 75"/>
              <a:gd name="T103" fmla="*/ 83 h 160"/>
              <a:gd name="T104" fmla="*/ 57 w 75"/>
              <a:gd name="T105" fmla="*/ 92 h 160"/>
              <a:gd name="T106" fmla="*/ 60 w 75"/>
              <a:gd name="T107" fmla="*/ 100 h 160"/>
              <a:gd name="T108" fmla="*/ 64 w 75"/>
              <a:gd name="T109" fmla="*/ 107 h 160"/>
              <a:gd name="T110" fmla="*/ 66 w 75"/>
              <a:gd name="T111" fmla="*/ 112 h 160"/>
              <a:gd name="T112" fmla="*/ 68 w 75"/>
              <a:gd name="T113" fmla="*/ 118 h 160"/>
              <a:gd name="T114" fmla="*/ 70 w 75"/>
              <a:gd name="T115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5" h="160">
                <a:moveTo>
                  <a:pt x="70" y="123"/>
                </a:moveTo>
                <a:lnTo>
                  <a:pt x="71" y="129"/>
                </a:lnTo>
                <a:lnTo>
                  <a:pt x="73" y="136"/>
                </a:lnTo>
                <a:lnTo>
                  <a:pt x="75" y="142"/>
                </a:lnTo>
                <a:lnTo>
                  <a:pt x="75" y="149"/>
                </a:lnTo>
                <a:lnTo>
                  <a:pt x="71" y="155"/>
                </a:lnTo>
                <a:lnTo>
                  <a:pt x="70" y="157"/>
                </a:lnTo>
                <a:lnTo>
                  <a:pt x="64" y="160"/>
                </a:lnTo>
                <a:lnTo>
                  <a:pt x="60" y="160"/>
                </a:lnTo>
                <a:lnTo>
                  <a:pt x="57" y="158"/>
                </a:lnTo>
                <a:lnTo>
                  <a:pt x="53" y="157"/>
                </a:lnTo>
                <a:lnTo>
                  <a:pt x="51" y="151"/>
                </a:lnTo>
                <a:lnTo>
                  <a:pt x="49" y="144"/>
                </a:lnTo>
                <a:lnTo>
                  <a:pt x="46" y="136"/>
                </a:lnTo>
                <a:lnTo>
                  <a:pt x="44" y="131"/>
                </a:lnTo>
                <a:lnTo>
                  <a:pt x="40" y="123"/>
                </a:lnTo>
                <a:lnTo>
                  <a:pt x="38" y="116"/>
                </a:lnTo>
                <a:lnTo>
                  <a:pt x="35" y="111"/>
                </a:lnTo>
                <a:lnTo>
                  <a:pt x="33" y="103"/>
                </a:lnTo>
                <a:lnTo>
                  <a:pt x="31" y="98"/>
                </a:lnTo>
                <a:lnTo>
                  <a:pt x="29" y="92"/>
                </a:lnTo>
                <a:lnTo>
                  <a:pt x="25" y="87"/>
                </a:lnTo>
                <a:lnTo>
                  <a:pt x="24" y="79"/>
                </a:lnTo>
                <a:lnTo>
                  <a:pt x="22" y="72"/>
                </a:lnTo>
                <a:lnTo>
                  <a:pt x="18" y="66"/>
                </a:lnTo>
                <a:lnTo>
                  <a:pt x="16" y="57"/>
                </a:lnTo>
                <a:lnTo>
                  <a:pt x="13" y="50"/>
                </a:lnTo>
                <a:lnTo>
                  <a:pt x="11" y="44"/>
                </a:lnTo>
                <a:lnTo>
                  <a:pt x="9" y="39"/>
                </a:lnTo>
                <a:lnTo>
                  <a:pt x="7" y="32"/>
                </a:lnTo>
                <a:lnTo>
                  <a:pt x="3" y="24"/>
                </a:lnTo>
                <a:lnTo>
                  <a:pt x="2" y="19"/>
                </a:lnTo>
                <a:lnTo>
                  <a:pt x="0" y="11"/>
                </a:lnTo>
                <a:lnTo>
                  <a:pt x="3" y="8"/>
                </a:lnTo>
                <a:lnTo>
                  <a:pt x="7" y="6"/>
                </a:lnTo>
                <a:lnTo>
                  <a:pt x="11" y="2"/>
                </a:lnTo>
                <a:lnTo>
                  <a:pt x="14" y="2"/>
                </a:lnTo>
                <a:lnTo>
                  <a:pt x="18" y="0"/>
                </a:lnTo>
                <a:lnTo>
                  <a:pt x="22" y="2"/>
                </a:lnTo>
                <a:lnTo>
                  <a:pt x="24" y="6"/>
                </a:lnTo>
                <a:lnTo>
                  <a:pt x="25" y="13"/>
                </a:lnTo>
                <a:lnTo>
                  <a:pt x="27" y="21"/>
                </a:lnTo>
                <a:lnTo>
                  <a:pt x="31" y="26"/>
                </a:lnTo>
                <a:lnTo>
                  <a:pt x="33" y="32"/>
                </a:lnTo>
                <a:lnTo>
                  <a:pt x="35" y="39"/>
                </a:lnTo>
                <a:lnTo>
                  <a:pt x="38" y="46"/>
                </a:lnTo>
                <a:lnTo>
                  <a:pt x="40" y="54"/>
                </a:lnTo>
                <a:lnTo>
                  <a:pt x="44" y="59"/>
                </a:lnTo>
                <a:lnTo>
                  <a:pt x="46" y="66"/>
                </a:lnTo>
                <a:lnTo>
                  <a:pt x="48" y="74"/>
                </a:lnTo>
                <a:lnTo>
                  <a:pt x="51" y="78"/>
                </a:lnTo>
                <a:lnTo>
                  <a:pt x="53" y="83"/>
                </a:lnTo>
                <a:lnTo>
                  <a:pt x="57" y="92"/>
                </a:lnTo>
                <a:lnTo>
                  <a:pt x="60" y="100"/>
                </a:lnTo>
                <a:lnTo>
                  <a:pt x="64" y="107"/>
                </a:lnTo>
                <a:lnTo>
                  <a:pt x="66" y="112"/>
                </a:lnTo>
                <a:lnTo>
                  <a:pt x="68" y="118"/>
                </a:lnTo>
                <a:lnTo>
                  <a:pt x="70" y="12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35" name="Freeform 491"/>
          <p:cNvSpPr>
            <a:spLocks/>
          </p:cNvSpPr>
          <p:nvPr/>
        </p:nvSpPr>
        <p:spPr bwMode="auto">
          <a:xfrm>
            <a:off x="8329613" y="4000500"/>
            <a:ext cx="9525" cy="68263"/>
          </a:xfrm>
          <a:custGeom>
            <a:avLst/>
            <a:gdLst>
              <a:gd name="T0" fmla="*/ 2 w 13"/>
              <a:gd name="T1" fmla="*/ 0 h 86"/>
              <a:gd name="T2" fmla="*/ 13 w 13"/>
              <a:gd name="T3" fmla="*/ 1 h 86"/>
              <a:gd name="T4" fmla="*/ 11 w 13"/>
              <a:gd name="T5" fmla="*/ 86 h 86"/>
              <a:gd name="T6" fmla="*/ 9 w 13"/>
              <a:gd name="T7" fmla="*/ 86 h 86"/>
              <a:gd name="T8" fmla="*/ 7 w 13"/>
              <a:gd name="T9" fmla="*/ 86 h 86"/>
              <a:gd name="T10" fmla="*/ 7 w 13"/>
              <a:gd name="T11" fmla="*/ 86 h 86"/>
              <a:gd name="T12" fmla="*/ 6 w 13"/>
              <a:gd name="T13" fmla="*/ 84 h 86"/>
              <a:gd name="T14" fmla="*/ 4 w 13"/>
              <a:gd name="T15" fmla="*/ 84 h 86"/>
              <a:gd name="T16" fmla="*/ 4 w 13"/>
              <a:gd name="T17" fmla="*/ 84 h 86"/>
              <a:gd name="T18" fmla="*/ 2 w 13"/>
              <a:gd name="T19" fmla="*/ 82 h 86"/>
              <a:gd name="T20" fmla="*/ 0 w 13"/>
              <a:gd name="T21" fmla="*/ 79 h 86"/>
              <a:gd name="T22" fmla="*/ 2 w 13"/>
              <a:gd name="T23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" h="86">
                <a:moveTo>
                  <a:pt x="2" y="0"/>
                </a:moveTo>
                <a:lnTo>
                  <a:pt x="13" y="1"/>
                </a:lnTo>
                <a:lnTo>
                  <a:pt x="11" y="86"/>
                </a:lnTo>
                <a:lnTo>
                  <a:pt x="9" y="86"/>
                </a:lnTo>
                <a:lnTo>
                  <a:pt x="7" y="86"/>
                </a:lnTo>
                <a:lnTo>
                  <a:pt x="7" y="86"/>
                </a:lnTo>
                <a:lnTo>
                  <a:pt x="6" y="84"/>
                </a:lnTo>
                <a:lnTo>
                  <a:pt x="4" y="84"/>
                </a:lnTo>
                <a:lnTo>
                  <a:pt x="4" y="84"/>
                </a:lnTo>
                <a:lnTo>
                  <a:pt x="2" y="82"/>
                </a:lnTo>
                <a:lnTo>
                  <a:pt x="0" y="79"/>
                </a:lnTo>
                <a:lnTo>
                  <a:pt x="2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36" name="Freeform 492"/>
          <p:cNvSpPr>
            <a:spLocks/>
          </p:cNvSpPr>
          <p:nvPr/>
        </p:nvSpPr>
        <p:spPr bwMode="auto">
          <a:xfrm>
            <a:off x="8329613" y="4000500"/>
            <a:ext cx="9525" cy="68263"/>
          </a:xfrm>
          <a:custGeom>
            <a:avLst/>
            <a:gdLst>
              <a:gd name="T0" fmla="*/ 2 w 13"/>
              <a:gd name="T1" fmla="*/ 0 h 86"/>
              <a:gd name="T2" fmla="*/ 13 w 13"/>
              <a:gd name="T3" fmla="*/ 1 h 86"/>
              <a:gd name="T4" fmla="*/ 11 w 13"/>
              <a:gd name="T5" fmla="*/ 86 h 86"/>
              <a:gd name="T6" fmla="*/ 9 w 13"/>
              <a:gd name="T7" fmla="*/ 86 h 86"/>
              <a:gd name="T8" fmla="*/ 7 w 13"/>
              <a:gd name="T9" fmla="*/ 86 h 86"/>
              <a:gd name="T10" fmla="*/ 7 w 13"/>
              <a:gd name="T11" fmla="*/ 86 h 86"/>
              <a:gd name="T12" fmla="*/ 6 w 13"/>
              <a:gd name="T13" fmla="*/ 84 h 86"/>
              <a:gd name="T14" fmla="*/ 4 w 13"/>
              <a:gd name="T15" fmla="*/ 84 h 86"/>
              <a:gd name="T16" fmla="*/ 4 w 13"/>
              <a:gd name="T17" fmla="*/ 84 h 86"/>
              <a:gd name="T18" fmla="*/ 2 w 13"/>
              <a:gd name="T19" fmla="*/ 82 h 86"/>
              <a:gd name="T20" fmla="*/ 0 w 13"/>
              <a:gd name="T21" fmla="*/ 79 h 86"/>
              <a:gd name="T22" fmla="*/ 2 w 13"/>
              <a:gd name="T23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" h="86">
                <a:moveTo>
                  <a:pt x="2" y="0"/>
                </a:moveTo>
                <a:lnTo>
                  <a:pt x="13" y="1"/>
                </a:lnTo>
                <a:lnTo>
                  <a:pt x="11" y="86"/>
                </a:lnTo>
                <a:lnTo>
                  <a:pt x="9" y="86"/>
                </a:lnTo>
                <a:lnTo>
                  <a:pt x="7" y="86"/>
                </a:lnTo>
                <a:lnTo>
                  <a:pt x="7" y="86"/>
                </a:lnTo>
                <a:lnTo>
                  <a:pt x="6" y="84"/>
                </a:lnTo>
                <a:lnTo>
                  <a:pt x="4" y="84"/>
                </a:lnTo>
                <a:lnTo>
                  <a:pt x="4" y="84"/>
                </a:lnTo>
                <a:lnTo>
                  <a:pt x="2" y="82"/>
                </a:lnTo>
                <a:lnTo>
                  <a:pt x="0" y="79"/>
                </a:lnTo>
                <a:lnTo>
                  <a:pt x="2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37" name="Freeform 493"/>
          <p:cNvSpPr>
            <a:spLocks/>
          </p:cNvSpPr>
          <p:nvPr/>
        </p:nvSpPr>
        <p:spPr bwMode="auto">
          <a:xfrm>
            <a:off x="8329613" y="4056063"/>
            <a:ext cx="9525" cy="93662"/>
          </a:xfrm>
          <a:custGeom>
            <a:avLst/>
            <a:gdLst>
              <a:gd name="T0" fmla="*/ 0 w 11"/>
              <a:gd name="T1" fmla="*/ 0 h 118"/>
              <a:gd name="T2" fmla="*/ 11 w 11"/>
              <a:gd name="T3" fmla="*/ 4 h 118"/>
              <a:gd name="T4" fmla="*/ 9 w 11"/>
              <a:gd name="T5" fmla="*/ 118 h 118"/>
              <a:gd name="T6" fmla="*/ 9 w 11"/>
              <a:gd name="T7" fmla="*/ 118 h 118"/>
              <a:gd name="T8" fmla="*/ 7 w 11"/>
              <a:gd name="T9" fmla="*/ 118 h 118"/>
              <a:gd name="T10" fmla="*/ 7 w 11"/>
              <a:gd name="T11" fmla="*/ 118 h 118"/>
              <a:gd name="T12" fmla="*/ 6 w 11"/>
              <a:gd name="T13" fmla="*/ 116 h 118"/>
              <a:gd name="T14" fmla="*/ 4 w 11"/>
              <a:gd name="T15" fmla="*/ 116 h 118"/>
              <a:gd name="T16" fmla="*/ 4 w 11"/>
              <a:gd name="T17" fmla="*/ 114 h 118"/>
              <a:gd name="T18" fmla="*/ 2 w 11"/>
              <a:gd name="T19" fmla="*/ 113 h 118"/>
              <a:gd name="T20" fmla="*/ 0 w 11"/>
              <a:gd name="T21" fmla="*/ 107 h 118"/>
              <a:gd name="T22" fmla="*/ 0 w 11"/>
              <a:gd name="T23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" h="118">
                <a:moveTo>
                  <a:pt x="0" y="0"/>
                </a:moveTo>
                <a:lnTo>
                  <a:pt x="11" y="4"/>
                </a:lnTo>
                <a:lnTo>
                  <a:pt x="9" y="118"/>
                </a:lnTo>
                <a:lnTo>
                  <a:pt x="9" y="118"/>
                </a:lnTo>
                <a:lnTo>
                  <a:pt x="7" y="118"/>
                </a:lnTo>
                <a:lnTo>
                  <a:pt x="7" y="118"/>
                </a:lnTo>
                <a:lnTo>
                  <a:pt x="6" y="116"/>
                </a:lnTo>
                <a:lnTo>
                  <a:pt x="4" y="116"/>
                </a:lnTo>
                <a:lnTo>
                  <a:pt x="4" y="114"/>
                </a:lnTo>
                <a:lnTo>
                  <a:pt x="2" y="113"/>
                </a:lnTo>
                <a:lnTo>
                  <a:pt x="0" y="107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38" name="Freeform 494"/>
          <p:cNvSpPr>
            <a:spLocks/>
          </p:cNvSpPr>
          <p:nvPr/>
        </p:nvSpPr>
        <p:spPr bwMode="auto">
          <a:xfrm>
            <a:off x="8329613" y="4056063"/>
            <a:ext cx="9525" cy="93662"/>
          </a:xfrm>
          <a:custGeom>
            <a:avLst/>
            <a:gdLst>
              <a:gd name="T0" fmla="*/ 0 w 11"/>
              <a:gd name="T1" fmla="*/ 0 h 118"/>
              <a:gd name="T2" fmla="*/ 11 w 11"/>
              <a:gd name="T3" fmla="*/ 4 h 118"/>
              <a:gd name="T4" fmla="*/ 9 w 11"/>
              <a:gd name="T5" fmla="*/ 118 h 118"/>
              <a:gd name="T6" fmla="*/ 9 w 11"/>
              <a:gd name="T7" fmla="*/ 118 h 118"/>
              <a:gd name="T8" fmla="*/ 7 w 11"/>
              <a:gd name="T9" fmla="*/ 118 h 118"/>
              <a:gd name="T10" fmla="*/ 7 w 11"/>
              <a:gd name="T11" fmla="*/ 118 h 118"/>
              <a:gd name="T12" fmla="*/ 6 w 11"/>
              <a:gd name="T13" fmla="*/ 116 h 118"/>
              <a:gd name="T14" fmla="*/ 4 w 11"/>
              <a:gd name="T15" fmla="*/ 116 h 118"/>
              <a:gd name="T16" fmla="*/ 4 w 11"/>
              <a:gd name="T17" fmla="*/ 114 h 118"/>
              <a:gd name="T18" fmla="*/ 2 w 11"/>
              <a:gd name="T19" fmla="*/ 113 h 118"/>
              <a:gd name="T20" fmla="*/ 0 w 11"/>
              <a:gd name="T21" fmla="*/ 107 h 118"/>
              <a:gd name="T22" fmla="*/ 0 w 11"/>
              <a:gd name="T23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" h="118">
                <a:moveTo>
                  <a:pt x="0" y="0"/>
                </a:moveTo>
                <a:lnTo>
                  <a:pt x="11" y="4"/>
                </a:lnTo>
                <a:lnTo>
                  <a:pt x="9" y="118"/>
                </a:lnTo>
                <a:lnTo>
                  <a:pt x="9" y="118"/>
                </a:lnTo>
                <a:lnTo>
                  <a:pt x="7" y="118"/>
                </a:lnTo>
                <a:lnTo>
                  <a:pt x="7" y="118"/>
                </a:lnTo>
                <a:lnTo>
                  <a:pt x="6" y="116"/>
                </a:lnTo>
                <a:lnTo>
                  <a:pt x="4" y="116"/>
                </a:lnTo>
                <a:lnTo>
                  <a:pt x="4" y="114"/>
                </a:lnTo>
                <a:lnTo>
                  <a:pt x="2" y="113"/>
                </a:lnTo>
                <a:lnTo>
                  <a:pt x="0" y="107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39" name="Freeform 495"/>
          <p:cNvSpPr>
            <a:spLocks/>
          </p:cNvSpPr>
          <p:nvPr/>
        </p:nvSpPr>
        <p:spPr bwMode="auto">
          <a:xfrm>
            <a:off x="8218488" y="3922713"/>
            <a:ext cx="28575" cy="80962"/>
          </a:xfrm>
          <a:custGeom>
            <a:avLst/>
            <a:gdLst>
              <a:gd name="T0" fmla="*/ 24 w 35"/>
              <a:gd name="T1" fmla="*/ 8 h 103"/>
              <a:gd name="T2" fmla="*/ 22 w 35"/>
              <a:gd name="T3" fmla="*/ 13 h 103"/>
              <a:gd name="T4" fmla="*/ 20 w 35"/>
              <a:gd name="T5" fmla="*/ 17 h 103"/>
              <a:gd name="T6" fmla="*/ 20 w 35"/>
              <a:gd name="T7" fmla="*/ 22 h 103"/>
              <a:gd name="T8" fmla="*/ 19 w 35"/>
              <a:gd name="T9" fmla="*/ 28 h 103"/>
              <a:gd name="T10" fmla="*/ 17 w 35"/>
              <a:gd name="T11" fmla="*/ 33 h 103"/>
              <a:gd name="T12" fmla="*/ 17 w 35"/>
              <a:gd name="T13" fmla="*/ 37 h 103"/>
              <a:gd name="T14" fmla="*/ 17 w 35"/>
              <a:gd name="T15" fmla="*/ 43 h 103"/>
              <a:gd name="T16" fmla="*/ 15 w 35"/>
              <a:gd name="T17" fmla="*/ 46 h 103"/>
              <a:gd name="T18" fmla="*/ 15 w 35"/>
              <a:gd name="T19" fmla="*/ 52 h 103"/>
              <a:gd name="T20" fmla="*/ 13 w 35"/>
              <a:gd name="T21" fmla="*/ 55 h 103"/>
              <a:gd name="T22" fmla="*/ 11 w 35"/>
              <a:gd name="T23" fmla="*/ 61 h 103"/>
              <a:gd name="T24" fmla="*/ 11 w 35"/>
              <a:gd name="T25" fmla="*/ 65 h 103"/>
              <a:gd name="T26" fmla="*/ 11 w 35"/>
              <a:gd name="T27" fmla="*/ 70 h 103"/>
              <a:gd name="T28" fmla="*/ 9 w 35"/>
              <a:gd name="T29" fmla="*/ 74 h 103"/>
              <a:gd name="T30" fmla="*/ 9 w 35"/>
              <a:gd name="T31" fmla="*/ 79 h 103"/>
              <a:gd name="T32" fmla="*/ 9 w 35"/>
              <a:gd name="T33" fmla="*/ 85 h 103"/>
              <a:gd name="T34" fmla="*/ 8 w 35"/>
              <a:gd name="T35" fmla="*/ 88 h 103"/>
              <a:gd name="T36" fmla="*/ 6 w 35"/>
              <a:gd name="T37" fmla="*/ 94 h 103"/>
              <a:gd name="T38" fmla="*/ 4 w 35"/>
              <a:gd name="T39" fmla="*/ 98 h 103"/>
              <a:gd name="T40" fmla="*/ 0 w 35"/>
              <a:gd name="T41" fmla="*/ 103 h 103"/>
              <a:gd name="T42" fmla="*/ 4 w 35"/>
              <a:gd name="T43" fmla="*/ 101 h 103"/>
              <a:gd name="T44" fmla="*/ 8 w 35"/>
              <a:gd name="T45" fmla="*/ 98 h 103"/>
              <a:gd name="T46" fmla="*/ 9 w 35"/>
              <a:gd name="T47" fmla="*/ 92 h 103"/>
              <a:gd name="T48" fmla="*/ 13 w 35"/>
              <a:gd name="T49" fmla="*/ 88 h 103"/>
              <a:gd name="T50" fmla="*/ 15 w 35"/>
              <a:gd name="T51" fmla="*/ 83 h 103"/>
              <a:gd name="T52" fmla="*/ 17 w 35"/>
              <a:gd name="T53" fmla="*/ 79 h 103"/>
              <a:gd name="T54" fmla="*/ 17 w 35"/>
              <a:gd name="T55" fmla="*/ 74 h 103"/>
              <a:gd name="T56" fmla="*/ 19 w 35"/>
              <a:gd name="T57" fmla="*/ 70 h 103"/>
              <a:gd name="T58" fmla="*/ 19 w 35"/>
              <a:gd name="T59" fmla="*/ 65 h 103"/>
              <a:gd name="T60" fmla="*/ 20 w 35"/>
              <a:gd name="T61" fmla="*/ 61 h 103"/>
              <a:gd name="T62" fmla="*/ 20 w 35"/>
              <a:gd name="T63" fmla="*/ 55 h 103"/>
              <a:gd name="T64" fmla="*/ 22 w 35"/>
              <a:gd name="T65" fmla="*/ 52 h 103"/>
              <a:gd name="T66" fmla="*/ 22 w 35"/>
              <a:gd name="T67" fmla="*/ 46 h 103"/>
              <a:gd name="T68" fmla="*/ 24 w 35"/>
              <a:gd name="T69" fmla="*/ 43 h 103"/>
              <a:gd name="T70" fmla="*/ 26 w 35"/>
              <a:gd name="T71" fmla="*/ 37 h 103"/>
              <a:gd name="T72" fmla="*/ 28 w 35"/>
              <a:gd name="T73" fmla="*/ 33 h 103"/>
              <a:gd name="T74" fmla="*/ 28 w 35"/>
              <a:gd name="T75" fmla="*/ 26 h 103"/>
              <a:gd name="T76" fmla="*/ 30 w 35"/>
              <a:gd name="T77" fmla="*/ 20 h 103"/>
              <a:gd name="T78" fmla="*/ 31 w 35"/>
              <a:gd name="T79" fmla="*/ 15 h 103"/>
              <a:gd name="T80" fmla="*/ 33 w 35"/>
              <a:gd name="T81" fmla="*/ 9 h 103"/>
              <a:gd name="T82" fmla="*/ 33 w 35"/>
              <a:gd name="T83" fmla="*/ 6 h 103"/>
              <a:gd name="T84" fmla="*/ 35 w 35"/>
              <a:gd name="T85" fmla="*/ 0 h 103"/>
              <a:gd name="T86" fmla="*/ 33 w 35"/>
              <a:gd name="T87" fmla="*/ 0 h 103"/>
              <a:gd name="T88" fmla="*/ 24 w 35"/>
              <a:gd name="T89" fmla="*/ 6 h 103"/>
              <a:gd name="T90" fmla="*/ 24 w 35"/>
              <a:gd name="T91" fmla="*/ 8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5" h="103">
                <a:moveTo>
                  <a:pt x="24" y="8"/>
                </a:moveTo>
                <a:lnTo>
                  <a:pt x="22" y="13"/>
                </a:lnTo>
                <a:lnTo>
                  <a:pt x="20" y="17"/>
                </a:lnTo>
                <a:lnTo>
                  <a:pt x="20" y="22"/>
                </a:lnTo>
                <a:lnTo>
                  <a:pt x="19" y="28"/>
                </a:lnTo>
                <a:lnTo>
                  <a:pt x="17" y="33"/>
                </a:lnTo>
                <a:lnTo>
                  <a:pt x="17" y="37"/>
                </a:lnTo>
                <a:lnTo>
                  <a:pt x="17" y="43"/>
                </a:lnTo>
                <a:lnTo>
                  <a:pt x="15" y="46"/>
                </a:lnTo>
                <a:lnTo>
                  <a:pt x="15" y="52"/>
                </a:lnTo>
                <a:lnTo>
                  <a:pt x="13" y="55"/>
                </a:lnTo>
                <a:lnTo>
                  <a:pt x="11" y="61"/>
                </a:lnTo>
                <a:lnTo>
                  <a:pt x="11" y="65"/>
                </a:lnTo>
                <a:lnTo>
                  <a:pt x="11" y="70"/>
                </a:lnTo>
                <a:lnTo>
                  <a:pt x="9" y="74"/>
                </a:lnTo>
                <a:lnTo>
                  <a:pt x="9" y="79"/>
                </a:lnTo>
                <a:lnTo>
                  <a:pt x="9" y="85"/>
                </a:lnTo>
                <a:lnTo>
                  <a:pt x="8" y="88"/>
                </a:lnTo>
                <a:lnTo>
                  <a:pt x="6" y="94"/>
                </a:lnTo>
                <a:lnTo>
                  <a:pt x="4" y="98"/>
                </a:lnTo>
                <a:lnTo>
                  <a:pt x="0" y="103"/>
                </a:lnTo>
                <a:lnTo>
                  <a:pt x="4" y="101"/>
                </a:lnTo>
                <a:lnTo>
                  <a:pt x="8" y="98"/>
                </a:lnTo>
                <a:lnTo>
                  <a:pt x="9" y="92"/>
                </a:lnTo>
                <a:lnTo>
                  <a:pt x="13" y="88"/>
                </a:lnTo>
                <a:lnTo>
                  <a:pt x="15" y="83"/>
                </a:lnTo>
                <a:lnTo>
                  <a:pt x="17" y="79"/>
                </a:lnTo>
                <a:lnTo>
                  <a:pt x="17" y="74"/>
                </a:lnTo>
                <a:lnTo>
                  <a:pt x="19" y="70"/>
                </a:lnTo>
                <a:lnTo>
                  <a:pt x="19" y="65"/>
                </a:lnTo>
                <a:lnTo>
                  <a:pt x="20" y="61"/>
                </a:lnTo>
                <a:lnTo>
                  <a:pt x="20" y="55"/>
                </a:lnTo>
                <a:lnTo>
                  <a:pt x="22" y="52"/>
                </a:lnTo>
                <a:lnTo>
                  <a:pt x="22" y="46"/>
                </a:lnTo>
                <a:lnTo>
                  <a:pt x="24" y="43"/>
                </a:lnTo>
                <a:lnTo>
                  <a:pt x="26" y="37"/>
                </a:lnTo>
                <a:lnTo>
                  <a:pt x="28" y="33"/>
                </a:lnTo>
                <a:lnTo>
                  <a:pt x="28" y="26"/>
                </a:lnTo>
                <a:lnTo>
                  <a:pt x="30" y="20"/>
                </a:lnTo>
                <a:lnTo>
                  <a:pt x="31" y="15"/>
                </a:lnTo>
                <a:lnTo>
                  <a:pt x="33" y="9"/>
                </a:lnTo>
                <a:lnTo>
                  <a:pt x="33" y="6"/>
                </a:lnTo>
                <a:lnTo>
                  <a:pt x="35" y="0"/>
                </a:lnTo>
                <a:lnTo>
                  <a:pt x="33" y="0"/>
                </a:lnTo>
                <a:lnTo>
                  <a:pt x="24" y="6"/>
                </a:lnTo>
                <a:lnTo>
                  <a:pt x="24" y="8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40" name="Freeform 496"/>
          <p:cNvSpPr>
            <a:spLocks/>
          </p:cNvSpPr>
          <p:nvPr/>
        </p:nvSpPr>
        <p:spPr bwMode="auto">
          <a:xfrm>
            <a:off x="8218488" y="3922713"/>
            <a:ext cx="28575" cy="80962"/>
          </a:xfrm>
          <a:custGeom>
            <a:avLst/>
            <a:gdLst>
              <a:gd name="T0" fmla="*/ 24 w 35"/>
              <a:gd name="T1" fmla="*/ 8 h 103"/>
              <a:gd name="T2" fmla="*/ 22 w 35"/>
              <a:gd name="T3" fmla="*/ 13 h 103"/>
              <a:gd name="T4" fmla="*/ 20 w 35"/>
              <a:gd name="T5" fmla="*/ 17 h 103"/>
              <a:gd name="T6" fmla="*/ 20 w 35"/>
              <a:gd name="T7" fmla="*/ 22 h 103"/>
              <a:gd name="T8" fmla="*/ 19 w 35"/>
              <a:gd name="T9" fmla="*/ 28 h 103"/>
              <a:gd name="T10" fmla="*/ 17 w 35"/>
              <a:gd name="T11" fmla="*/ 33 h 103"/>
              <a:gd name="T12" fmla="*/ 17 w 35"/>
              <a:gd name="T13" fmla="*/ 37 h 103"/>
              <a:gd name="T14" fmla="*/ 17 w 35"/>
              <a:gd name="T15" fmla="*/ 43 h 103"/>
              <a:gd name="T16" fmla="*/ 15 w 35"/>
              <a:gd name="T17" fmla="*/ 46 h 103"/>
              <a:gd name="T18" fmla="*/ 15 w 35"/>
              <a:gd name="T19" fmla="*/ 52 h 103"/>
              <a:gd name="T20" fmla="*/ 13 w 35"/>
              <a:gd name="T21" fmla="*/ 55 h 103"/>
              <a:gd name="T22" fmla="*/ 11 w 35"/>
              <a:gd name="T23" fmla="*/ 61 h 103"/>
              <a:gd name="T24" fmla="*/ 11 w 35"/>
              <a:gd name="T25" fmla="*/ 65 h 103"/>
              <a:gd name="T26" fmla="*/ 11 w 35"/>
              <a:gd name="T27" fmla="*/ 70 h 103"/>
              <a:gd name="T28" fmla="*/ 9 w 35"/>
              <a:gd name="T29" fmla="*/ 74 h 103"/>
              <a:gd name="T30" fmla="*/ 9 w 35"/>
              <a:gd name="T31" fmla="*/ 79 h 103"/>
              <a:gd name="T32" fmla="*/ 9 w 35"/>
              <a:gd name="T33" fmla="*/ 85 h 103"/>
              <a:gd name="T34" fmla="*/ 8 w 35"/>
              <a:gd name="T35" fmla="*/ 88 h 103"/>
              <a:gd name="T36" fmla="*/ 6 w 35"/>
              <a:gd name="T37" fmla="*/ 94 h 103"/>
              <a:gd name="T38" fmla="*/ 4 w 35"/>
              <a:gd name="T39" fmla="*/ 98 h 103"/>
              <a:gd name="T40" fmla="*/ 0 w 35"/>
              <a:gd name="T41" fmla="*/ 103 h 103"/>
              <a:gd name="T42" fmla="*/ 4 w 35"/>
              <a:gd name="T43" fmla="*/ 101 h 103"/>
              <a:gd name="T44" fmla="*/ 8 w 35"/>
              <a:gd name="T45" fmla="*/ 98 h 103"/>
              <a:gd name="T46" fmla="*/ 9 w 35"/>
              <a:gd name="T47" fmla="*/ 92 h 103"/>
              <a:gd name="T48" fmla="*/ 13 w 35"/>
              <a:gd name="T49" fmla="*/ 88 h 103"/>
              <a:gd name="T50" fmla="*/ 15 w 35"/>
              <a:gd name="T51" fmla="*/ 83 h 103"/>
              <a:gd name="T52" fmla="*/ 17 w 35"/>
              <a:gd name="T53" fmla="*/ 79 h 103"/>
              <a:gd name="T54" fmla="*/ 17 w 35"/>
              <a:gd name="T55" fmla="*/ 74 h 103"/>
              <a:gd name="T56" fmla="*/ 19 w 35"/>
              <a:gd name="T57" fmla="*/ 70 h 103"/>
              <a:gd name="T58" fmla="*/ 19 w 35"/>
              <a:gd name="T59" fmla="*/ 65 h 103"/>
              <a:gd name="T60" fmla="*/ 20 w 35"/>
              <a:gd name="T61" fmla="*/ 61 h 103"/>
              <a:gd name="T62" fmla="*/ 20 w 35"/>
              <a:gd name="T63" fmla="*/ 55 h 103"/>
              <a:gd name="T64" fmla="*/ 22 w 35"/>
              <a:gd name="T65" fmla="*/ 52 h 103"/>
              <a:gd name="T66" fmla="*/ 22 w 35"/>
              <a:gd name="T67" fmla="*/ 46 h 103"/>
              <a:gd name="T68" fmla="*/ 24 w 35"/>
              <a:gd name="T69" fmla="*/ 43 h 103"/>
              <a:gd name="T70" fmla="*/ 26 w 35"/>
              <a:gd name="T71" fmla="*/ 37 h 103"/>
              <a:gd name="T72" fmla="*/ 28 w 35"/>
              <a:gd name="T73" fmla="*/ 33 h 103"/>
              <a:gd name="T74" fmla="*/ 28 w 35"/>
              <a:gd name="T75" fmla="*/ 26 h 103"/>
              <a:gd name="T76" fmla="*/ 30 w 35"/>
              <a:gd name="T77" fmla="*/ 20 h 103"/>
              <a:gd name="T78" fmla="*/ 31 w 35"/>
              <a:gd name="T79" fmla="*/ 15 h 103"/>
              <a:gd name="T80" fmla="*/ 33 w 35"/>
              <a:gd name="T81" fmla="*/ 9 h 103"/>
              <a:gd name="T82" fmla="*/ 33 w 35"/>
              <a:gd name="T83" fmla="*/ 6 h 103"/>
              <a:gd name="T84" fmla="*/ 35 w 35"/>
              <a:gd name="T85" fmla="*/ 0 h 103"/>
              <a:gd name="T86" fmla="*/ 33 w 35"/>
              <a:gd name="T87" fmla="*/ 0 h 103"/>
              <a:gd name="T88" fmla="*/ 24 w 35"/>
              <a:gd name="T89" fmla="*/ 6 h 103"/>
              <a:gd name="T90" fmla="*/ 24 w 35"/>
              <a:gd name="T91" fmla="*/ 8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5" h="103">
                <a:moveTo>
                  <a:pt x="24" y="8"/>
                </a:moveTo>
                <a:lnTo>
                  <a:pt x="22" y="13"/>
                </a:lnTo>
                <a:lnTo>
                  <a:pt x="20" y="17"/>
                </a:lnTo>
                <a:lnTo>
                  <a:pt x="20" y="22"/>
                </a:lnTo>
                <a:lnTo>
                  <a:pt x="19" y="28"/>
                </a:lnTo>
                <a:lnTo>
                  <a:pt x="17" y="33"/>
                </a:lnTo>
                <a:lnTo>
                  <a:pt x="17" y="37"/>
                </a:lnTo>
                <a:lnTo>
                  <a:pt x="17" y="43"/>
                </a:lnTo>
                <a:lnTo>
                  <a:pt x="15" y="46"/>
                </a:lnTo>
                <a:lnTo>
                  <a:pt x="15" y="52"/>
                </a:lnTo>
                <a:lnTo>
                  <a:pt x="13" y="55"/>
                </a:lnTo>
                <a:lnTo>
                  <a:pt x="11" y="61"/>
                </a:lnTo>
                <a:lnTo>
                  <a:pt x="11" y="65"/>
                </a:lnTo>
                <a:lnTo>
                  <a:pt x="11" y="70"/>
                </a:lnTo>
                <a:lnTo>
                  <a:pt x="9" y="74"/>
                </a:lnTo>
                <a:lnTo>
                  <a:pt x="9" y="79"/>
                </a:lnTo>
                <a:lnTo>
                  <a:pt x="9" y="85"/>
                </a:lnTo>
                <a:lnTo>
                  <a:pt x="8" y="88"/>
                </a:lnTo>
                <a:lnTo>
                  <a:pt x="6" y="94"/>
                </a:lnTo>
                <a:lnTo>
                  <a:pt x="4" y="98"/>
                </a:lnTo>
                <a:lnTo>
                  <a:pt x="0" y="103"/>
                </a:lnTo>
                <a:lnTo>
                  <a:pt x="4" y="101"/>
                </a:lnTo>
                <a:lnTo>
                  <a:pt x="8" y="98"/>
                </a:lnTo>
                <a:lnTo>
                  <a:pt x="9" y="92"/>
                </a:lnTo>
                <a:lnTo>
                  <a:pt x="13" y="88"/>
                </a:lnTo>
                <a:lnTo>
                  <a:pt x="15" y="83"/>
                </a:lnTo>
                <a:lnTo>
                  <a:pt x="17" y="79"/>
                </a:lnTo>
                <a:lnTo>
                  <a:pt x="17" y="74"/>
                </a:lnTo>
                <a:lnTo>
                  <a:pt x="19" y="70"/>
                </a:lnTo>
                <a:lnTo>
                  <a:pt x="19" y="65"/>
                </a:lnTo>
                <a:lnTo>
                  <a:pt x="20" y="61"/>
                </a:lnTo>
                <a:lnTo>
                  <a:pt x="20" y="55"/>
                </a:lnTo>
                <a:lnTo>
                  <a:pt x="22" y="52"/>
                </a:lnTo>
                <a:lnTo>
                  <a:pt x="22" y="46"/>
                </a:lnTo>
                <a:lnTo>
                  <a:pt x="24" y="43"/>
                </a:lnTo>
                <a:lnTo>
                  <a:pt x="26" y="37"/>
                </a:lnTo>
                <a:lnTo>
                  <a:pt x="28" y="33"/>
                </a:lnTo>
                <a:lnTo>
                  <a:pt x="28" y="26"/>
                </a:lnTo>
                <a:lnTo>
                  <a:pt x="30" y="20"/>
                </a:lnTo>
                <a:lnTo>
                  <a:pt x="31" y="15"/>
                </a:lnTo>
                <a:lnTo>
                  <a:pt x="33" y="9"/>
                </a:lnTo>
                <a:lnTo>
                  <a:pt x="33" y="6"/>
                </a:lnTo>
                <a:lnTo>
                  <a:pt x="35" y="0"/>
                </a:lnTo>
                <a:lnTo>
                  <a:pt x="33" y="0"/>
                </a:lnTo>
                <a:lnTo>
                  <a:pt x="24" y="6"/>
                </a:lnTo>
                <a:lnTo>
                  <a:pt x="24" y="8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41" name="Freeform 497"/>
          <p:cNvSpPr>
            <a:spLocks/>
          </p:cNvSpPr>
          <p:nvPr/>
        </p:nvSpPr>
        <p:spPr bwMode="auto">
          <a:xfrm>
            <a:off x="8235950" y="3913188"/>
            <a:ext cx="109538" cy="155575"/>
          </a:xfrm>
          <a:custGeom>
            <a:avLst/>
            <a:gdLst>
              <a:gd name="T0" fmla="*/ 135 w 138"/>
              <a:gd name="T1" fmla="*/ 191 h 197"/>
              <a:gd name="T2" fmla="*/ 127 w 138"/>
              <a:gd name="T3" fmla="*/ 180 h 197"/>
              <a:gd name="T4" fmla="*/ 122 w 138"/>
              <a:gd name="T5" fmla="*/ 169 h 197"/>
              <a:gd name="T6" fmla="*/ 116 w 138"/>
              <a:gd name="T7" fmla="*/ 153 h 197"/>
              <a:gd name="T8" fmla="*/ 111 w 138"/>
              <a:gd name="T9" fmla="*/ 140 h 197"/>
              <a:gd name="T10" fmla="*/ 105 w 138"/>
              <a:gd name="T11" fmla="*/ 127 h 197"/>
              <a:gd name="T12" fmla="*/ 100 w 138"/>
              <a:gd name="T13" fmla="*/ 112 h 197"/>
              <a:gd name="T14" fmla="*/ 96 w 138"/>
              <a:gd name="T15" fmla="*/ 99 h 197"/>
              <a:gd name="T16" fmla="*/ 90 w 138"/>
              <a:gd name="T17" fmla="*/ 87 h 197"/>
              <a:gd name="T18" fmla="*/ 83 w 138"/>
              <a:gd name="T19" fmla="*/ 74 h 197"/>
              <a:gd name="T20" fmla="*/ 78 w 138"/>
              <a:gd name="T21" fmla="*/ 61 h 197"/>
              <a:gd name="T22" fmla="*/ 70 w 138"/>
              <a:gd name="T23" fmla="*/ 44 h 197"/>
              <a:gd name="T24" fmla="*/ 63 w 138"/>
              <a:gd name="T25" fmla="*/ 30 h 197"/>
              <a:gd name="T26" fmla="*/ 55 w 138"/>
              <a:gd name="T27" fmla="*/ 19 h 197"/>
              <a:gd name="T28" fmla="*/ 44 w 138"/>
              <a:gd name="T29" fmla="*/ 9 h 197"/>
              <a:gd name="T30" fmla="*/ 35 w 138"/>
              <a:gd name="T31" fmla="*/ 2 h 197"/>
              <a:gd name="T32" fmla="*/ 24 w 138"/>
              <a:gd name="T33" fmla="*/ 0 h 197"/>
              <a:gd name="T34" fmla="*/ 17 w 138"/>
              <a:gd name="T35" fmla="*/ 0 h 197"/>
              <a:gd name="T36" fmla="*/ 9 w 138"/>
              <a:gd name="T37" fmla="*/ 6 h 197"/>
              <a:gd name="T38" fmla="*/ 4 w 138"/>
              <a:gd name="T39" fmla="*/ 11 h 197"/>
              <a:gd name="T40" fmla="*/ 0 w 138"/>
              <a:gd name="T41" fmla="*/ 24 h 197"/>
              <a:gd name="T42" fmla="*/ 11 w 138"/>
              <a:gd name="T43" fmla="*/ 22 h 197"/>
              <a:gd name="T44" fmla="*/ 24 w 138"/>
              <a:gd name="T45" fmla="*/ 22 h 197"/>
              <a:gd name="T46" fmla="*/ 35 w 138"/>
              <a:gd name="T47" fmla="*/ 31 h 197"/>
              <a:gd name="T48" fmla="*/ 44 w 138"/>
              <a:gd name="T49" fmla="*/ 42 h 197"/>
              <a:gd name="T50" fmla="*/ 52 w 138"/>
              <a:gd name="T51" fmla="*/ 54 h 197"/>
              <a:gd name="T52" fmla="*/ 59 w 138"/>
              <a:gd name="T53" fmla="*/ 66 h 197"/>
              <a:gd name="T54" fmla="*/ 65 w 138"/>
              <a:gd name="T55" fmla="*/ 79 h 197"/>
              <a:gd name="T56" fmla="*/ 70 w 138"/>
              <a:gd name="T57" fmla="*/ 92 h 197"/>
              <a:gd name="T58" fmla="*/ 78 w 138"/>
              <a:gd name="T59" fmla="*/ 105 h 197"/>
              <a:gd name="T60" fmla="*/ 83 w 138"/>
              <a:gd name="T61" fmla="*/ 118 h 197"/>
              <a:gd name="T62" fmla="*/ 90 w 138"/>
              <a:gd name="T63" fmla="*/ 133 h 197"/>
              <a:gd name="T64" fmla="*/ 96 w 138"/>
              <a:gd name="T65" fmla="*/ 145 h 197"/>
              <a:gd name="T66" fmla="*/ 101 w 138"/>
              <a:gd name="T67" fmla="*/ 158 h 197"/>
              <a:gd name="T68" fmla="*/ 107 w 138"/>
              <a:gd name="T69" fmla="*/ 173 h 197"/>
              <a:gd name="T70" fmla="*/ 112 w 138"/>
              <a:gd name="T71" fmla="*/ 188 h 197"/>
              <a:gd name="T72" fmla="*/ 122 w 138"/>
              <a:gd name="T73" fmla="*/ 195 h 197"/>
              <a:gd name="T74" fmla="*/ 129 w 138"/>
              <a:gd name="T75" fmla="*/ 197 h 197"/>
              <a:gd name="T76" fmla="*/ 138 w 138"/>
              <a:gd name="T77" fmla="*/ 195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8" h="197">
                <a:moveTo>
                  <a:pt x="138" y="195"/>
                </a:moveTo>
                <a:lnTo>
                  <a:pt x="135" y="191"/>
                </a:lnTo>
                <a:lnTo>
                  <a:pt x="131" y="186"/>
                </a:lnTo>
                <a:lnTo>
                  <a:pt x="127" y="180"/>
                </a:lnTo>
                <a:lnTo>
                  <a:pt x="125" y="175"/>
                </a:lnTo>
                <a:lnTo>
                  <a:pt x="122" y="169"/>
                </a:lnTo>
                <a:lnTo>
                  <a:pt x="118" y="160"/>
                </a:lnTo>
                <a:lnTo>
                  <a:pt x="116" y="153"/>
                </a:lnTo>
                <a:lnTo>
                  <a:pt x="114" y="147"/>
                </a:lnTo>
                <a:lnTo>
                  <a:pt x="111" y="140"/>
                </a:lnTo>
                <a:lnTo>
                  <a:pt x="109" y="133"/>
                </a:lnTo>
                <a:lnTo>
                  <a:pt x="105" y="127"/>
                </a:lnTo>
                <a:lnTo>
                  <a:pt x="103" y="120"/>
                </a:lnTo>
                <a:lnTo>
                  <a:pt x="100" y="112"/>
                </a:lnTo>
                <a:lnTo>
                  <a:pt x="98" y="105"/>
                </a:lnTo>
                <a:lnTo>
                  <a:pt x="96" y="99"/>
                </a:lnTo>
                <a:lnTo>
                  <a:pt x="92" y="92"/>
                </a:lnTo>
                <a:lnTo>
                  <a:pt x="90" y="87"/>
                </a:lnTo>
                <a:lnTo>
                  <a:pt x="87" y="79"/>
                </a:lnTo>
                <a:lnTo>
                  <a:pt x="83" y="74"/>
                </a:lnTo>
                <a:lnTo>
                  <a:pt x="81" y="66"/>
                </a:lnTo>
                <a:lnTo>
                  <a:pt x="78" y="61"/>
                </a:lnTo>
                <a:lnTo>
                  <a:pt x="74" y="52"/>
                </a:lnTo>
                <a:lnTo>
                  <a:pt x="70" y="44"/>
                </a:lnTo>
                <a:lnTo>
                  <a:pt x="67" y="37"/>
                </a:lnTo>
                <a:lnTo>
                  <a:pt x="63" y="30"/>
                </a:lnTo>
                <a:lnTo>
                  <a:pt x="59" y="24"/>
                </a:lnTo>
                <a:lnTo>
                  <a:pt x="55" y="19"/>
                </a:lnTo>
                <a:lnTo>
                  <a:pt x="50" y="15"/>
                </a:lnTo>
                <a:lnTo>
                  <a:pt x="44" y="9"/>
                </a:lnTo>
                <a:lnTo>
                  <a:pt x="41" y="6"/>
                </a:lnTo>
                <a:lnTo>
                  <a:pt x="35" y="2"/>
                </a:lnTo>
                <a:lnTo>
                  <a:pt x="30" y="0"/>
                </a:lnTo>
                <a:lnTo>
                  <a:pt x="24" y="0"/>
                </a:lnTo>
                <a:lnTo>
                  <a:pt x="21" y="0"/>
                </a:lnTo>
                <a:lnTo>
                  <a:pt x="17" y="0"/>
                </a:lnTo>
                <a:lnTo>
                  <a:pt x="13" y="2"/>
                </a:lnTo>
                <a:lnTo>
                  <a:pt x="9" y="6"/>
                </a:lnTo>
                <a:lnTo>
                  <a:pt x="6" y="8"/>
                </a:lnTo>
                <a:lnTo>
                  <a:pt x="4" y="11"/>
                </a:lnTo>
                <a:lnTo>
                  <a:pt x="2" y="17"/>
                </a:lnTo>
                <a:lnTo>
                  <a:pt x="0" y="24"/>
                </a:lnTo>
                <a:lnTo>
                  <a:pt x="4" y="22"/>
                </a:lnTo>
                <a:lnTo>
                  <a:pt x="11" y="22"/>
                </a:lnTo>
                <a:lnTo>
                  <a:pt x="17" y="22"/>
                </a:lnTo>
                <a:lnTo>
                  <a:pt x="24" y="22"/>
                </a:lnTo>
                <a:lnTo>
                  <a:pt x="30" y="28"/>
                </a:lnTo>
                <a:lnTo>
                  <a:pt x="35" y="31"/>
                </a:lnTo>
                <a:lnTo>
                  <a:pt x="39" y="37"/>
                </a:lnTo>
                <a:lnTo>
                  <a:pt x="44" y="42"/>
                </a:lnTo>
                <a:lnTo>
                  <a:pt x="48" y="48"/>
                </a:lnTo>
                <a:lnTo>
                  <a:pt x="52" y="54"/>
                </a:lnTo>
                <a:lnTo>
                  <a:pt x="55" y="61"/>
                </a:lnTo>
                <a:lnTo>
                  <a:pt x="59" y="66"/>
                </a:lnTo>
                <a:lnTo>
                  <a:pt x="61" y="74"/>
                </a:lnTo>
                <a:lnTo>
                  <a:pt x="65" y="79"/>
                </a:lnTo>
                <a:lnTo>
                  <a:pt x="68" y="87"/>
                </a:lnTo>
                <a:lnTo>
                  <a:pt x="70" y="92"/>
                </a:lnTo>
                <a:lnTo>
                  <a:pt x="74" y="98"/>
                </a:lnTo>
                <a:lnTo>
                  <a:pt x="78" y="105"/>
                </a:lnTo>
                <a:lnTo>
                  <a:pt x="79" y="111"/>
                </a:lnTo>
                <a:lnTo>
                  <a:pt x="83" y="118"/>
                </a:lnTo>
                <a:lnTo>
                  <a:pt x="87" y="125"/>
                </a:lnTo>
                <a:lnTo>
                  <a:pt x="90" y="133"/>
                </a:lnTo>
                <a:lnTo>
                  <a:pt x="92" y="138"/>
                </a:lnTo>
                <a:lnTo>
                  <a:pt x="96" y="145"/>
                </a:lnTo>
                <a:lnTo>
                  <a:pt x="100" y="151"/>
                </a:lnTo>
                <a:lnTo>
                  <a:pt x="101" y="158"/>
                </a:lnTo>
                <a:lnTo>
                  <a:pt x="103" y="166"/>
                </a:lnTo>
                <a:lnTo>
                  <a:pt x="107" y="173"/>
                </a:lnTo>
                <a:lnTo>
                  <a:pt x="109" y="179"/>
                </a:lnTo>
                <a:lnTo>
                  <a:pt x="112" y="188"/>
                </a:lnTo>
                <a:lnTo>
                  <a:pt x="116" y="193"/>
                </a:lnTo>
                <a:lnTo>
                  <a:pt x="122" y="195"/>
                </a:lnTo>
                <a:lnTo>
                  <a:pt x="125" y="195"/>
                </a:lnTo>
                <a:lnTo>
                  <a:pt x="129" y="197"/>
                </a:lnTo>
                <a:lnTo>
                  <a:pt x="135" y="195"/>
                </a:lnTo>
                <a:lnTo>
                  <a:pt x="138" y="195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42" name="Freeform 498"/>
          <p:cNvSpPr>
            <a:spLocks/>
          </p:cNvSpPr>
          <p:nvPr/>
        </p:nvSpPr>
        <p:spPr bwMode="auto">
          <a:xfrm>
            <a:off x="8235950" y="3913188"/>
            <a:ext cx="109538" cy="155575"/>
          </a:xfrm>
          <a:custGeom>
            <a:avLst/>
            <a:gdLst>
              <a:gd name="T0" fmla="*/ 135 w 138"/>
              <a:gd name="T1" fmla="*/ 191 h 197"/>
              <a:gd name="T2" fmla="*/ 127 w 138"/>
              <a:gd name="T3" fmla="*/ 180 h 197"/>
              <a:gd name="T4" fmla="*/ 122 w 138"/>
              <a:gd name="T5" fmla="*/ 169 h 197"/>
              <a:gd name="T6" fmla="*/ 116 w 138"/>
              <a:gd name="T7" fmla="*/ 153 h 197"/>
              <a:gd name="T8" fmla="*/ 111 w 138"/>
              <a:gd name="T9" fmla="*/ 140 h 197"/>
              <a:gd name="T10" fmla="*/ 105 w 138"/>
              <a:gd name="T11" fmla="*/ 127 h 197"/>
              <a:gd name="T12" fmla="*/ 100 w 138"/>
              <a:gd name="T13" fmla="*/ 112 h 197"/>
              <a:gd name="T14" fmla="*/ 96 w 138"/>
              <a:gd name="T15" fmla="*/ 99 h 197"/>
              <a:gd name="T16" fmla="*/ 90 w 138"/>
              <a:gd name="T17" fmla="*/ 87 h 197"/>
              <a:gd name="T18" fmla="*/ 83 w 138"/>
              <a:gd name="T19" fmla="*/ 74 h 197"/>
              <a:gd name="T20" fmla="*/ 78 w 138"/>
              <a:gd name="T21" fmla="*/ 61 h 197"/>
              <a:gd name="T22" fmla="*/ 70 w 138"/>
              <a:gd name="T23" fmla="*/ 44 h 197"/>
              <a:gd name="T24" fmla="*/ 63 w 138"/>
              <a:gd name="T25" fmla="*/ 30 h 197"/>
              <a:gd name="T26" fmla="*/ 55 w 138"/>
              <a:gd name="T27" fmla="*/ 19 h 197"/>
              <a:gd name="T28" fmla="*/ 44 w 138"/>
              <a:gd name="T29" fmla="*/ 9 h 197"/>
              <a:gd name="T30" fmla="*/ 35 w 138"/>
              <a:gd name="T31" fmla="*/ 2 h 197"/>
              <a:gd name="T32" fmla="*/ 24 w 138"/>
              <a:gd name="T33" fmla="*/ 0 h 197"/>
              <a:gd name="T34" fmla="*/ 17 w 138"/>
              <a:gd name="T35" fmla="*/ 0 h 197"/>
              <a:gd name="T36" fmla="*/ 9 w 138"/>
              <a:gd name="T37" fmla="*/ 6 h 197"/>
              <a:gd name="T38" fmla="*/ 4 w 138"/>
              <a:gd name="T39" fmla="*/ 11 h 197"/>
              <a:gd name="T40" fmla="*/ 0 w 138"/>
              <a:gd name="T41" fmla="*/ 24 h 197"/>
              <a:gd name="T42" fmla="*/ 11 w 138"/>
              <a:gd name="T43" fmla="*/ 22 h 197"/>
              <a:gd name="T44" fmla="*/ 24 w 138"/>
              <a:gd name="T45" fmla="*/ 22 h 197"/>
              <a:gd name="T46" fmla="*/ 35 w 138"/>
              <a:gd name="T47" fmla="*/ 31 h 197"/>
              <a:gd name="T48" fmla="*/ 44 w 138"/>
              <a:gd name="T49" fmla="*/ 42 h 197"/>
              <a:gd name="T50" fmla="*/ 52 w 138"/>
              <a:gd name="T51" fmla="*/ 54 h 197"/>
              <a:gd name="T52" fmla="*/ 59 w 138"/>
              <a:gd name="T53" fmla="*/ 66 h 197"/>
              <a:gd name="T54" fmla="*/ 65 w 138"/>
              <a:gd name="T55" fmla="*/ 79 h 197"/>
              <a:gd name="T56" fmla="*/ 70 w 138"/>
              <a:gd name="T57" fmla="*/ 92 h 197"/>
              <a:gd name="T58" fmla="*/ 78 w 138"/>
              <a:gd name="T59" fmla="*/ 105 h 197"/>
              <a:gd name="T60" fmla="*/ 83 w 138"/>
              <a:gd name="T61" fmla="*/ 118 h 197"/>
              <a:gd name="T62" fmla="*/ 90 w 138"/>
              <a:gd name="T63" fmla="*/ 133 h 197"/>
              <a:gd name="T64" fmla="*/ 96 w 138"/>
              <a:gd name="T65" fmla="*/ 145 h 197"/>
              <a:gd name="T66" fmla="*/ 101 w 138"/>
              <a:gd name="T67" fmla="*/ 158 h 197"/>
              <a:gd name="T68" fmla="*/ 107 w 138"/>
              <a:gd name="T69" fmla="*/ 173 h 197"/>
              <a:gd name="T70" fmla="*/ 112 w 138"/>
              <a:gd name="T71" fmla="*/ 188 h 197"/>
              <a:gd name="T72" fmla="*/ 122 w 138"/>
              <a:gd name="T73" fmla="*/ 195 h 197"/>
              <a:gd name="T74" fmla="*/ 129 w 138"/>
              <a:gd name="T75" fmla="*/ 197 h 197"/>
              <a:gd name="T76" fmla="*/ 138 w 138"/>
              <a:gd name="T77" fmla="*/ 195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8" h="197">
                <a:moveTo>
                  <a:pt x="138" y="195"/>
                </a:moveTo>
                <a:lnTo>
                  <a:pt x="135" y="191"/>
                </a:lnTo>
                <a:lnTo>
                  <a:pt x="131" y="186"/>
                </a:lnTo>
                <a:lnTo>
                  <a:pt x="127" y="180"/>
                </a:lnTo>
                <a:lnTo>
                  <a:pt x="125" y="175"/>
                </a:lnTo>
                <a:lnTo>
                  <a:pt x="122" y="169"/>
                </a:lnTo>
                <a:lnTo>
                  <a:pt x="118" y="160"/>
                </a:lnTo>
                <a:lnTo>
                  <a:pt x="116" y="153"/>
                </a:lnTo>
                <a:lnTo>
                  <a:pt x="114" y="147"/>
                </a:lnTo>
                <a:lnTo>
                  <a:pt x="111" y="140"/>
                </a:lnTo>
                <a:lnTo>
                  <a:pt x="109" y="133"/>
                </a:lnTo>
                <a:lnTo>
                  <a:pt x="105" y="127"/>
                </a:lnTo>
                <a:lnTo>
                  <a:pt x="103" y="120"/>
                </a:lnTo>
                <a:lnTo>
                  <a:pt x="100" y="112"/>
                </a:lnTo>
                <a:lnTo>
                  <a:pt x="98" y="105"/>
                </a:lnTo>
                <a:lnTo>
                  <a:pt x="96" y="99"/>
                </a:lnTo>
                <a:lnTo>
                  <a:pt x="92" y="92"/>
                </a:lnTo>
                <a:lnTo>
                  <a:pt x="90" y="87"/>
                </a:lnTo>
                <a:lnTo>
                  <a:pt x="87" y="79"/>
                </a:lnTo>
                <a:lnTo>
                  <a:pt x="83" y="74"/>
                </a:lnTo>
                <a:lnTo>
                  <a:pt x="81" y="66"/>
                </a:lnTo>
                <a:lnTo>
                  <a:pt x="78" y="61"/>
                </a:lnTo>
                <a:lnTo>
                  <a:pt x="74" y="52"/>
                </a:lnTo>
                <a:lnTo>
                  <a:pt x="70" y="44"/>
                </a:lnTo>
                <a:lnTo>
                  <a:pt x="67" y="37"/>
                </a:lnTo>
                <a:lnTo>
                  <a:pt x="63" y="30"/>
                </a:lnTo>
                <a:lnTo>
                  <a:pt x="59" y="24"/>
                </a:lnTo>
                <a:lnTo>
                  <a:pt x="55" y="19"/>
                </a:lnTo>
                <a:lnTo>
                  <a:pt x="50" y="15"/>
                </a:lnTo>
                <a:lnTo>
                  <a:pt x="44" y="9"/>
                </a:lnTo>
                <a:lnTo>
                  <a:pt x="41" y="6"/>
                </a:lnTo>
                <a:lnTo>
                  <a:pt x="35" y="2"/>
                </a:lnTo>
                <a:lnTo>
                  <a:pt x="30" y="0"/>
                </a:lnTo>
                <a:lnTo>
                  <a:pt x="24" y="0"/>
                </a:lnTo>
                <a:lnTo>
                  <a:pt x="21" y="0"/>
                </a:lnTo>
                <a:lnTo>
                  <a:pt x="17" y="0"/>
                </a:lnTo>
                <a:lnTo>
                  <a:pt x="13" y="2"/>
                </a:lnTo>
                <a:lnTo>
                  <a:pt x="9" y="6"/>
                </a:lnTo>
                <a:lnTo>
                  <a:pt x="6" y="8"/>
                </a:lnTo>
                <a:lnTo>
                  <a:pt x="4" y="11"/>
                </a:lnTo>
                <a:lnTo>
                  <a:pt x="2" y="17"/>
                </a:lnTo>
                <a:lnTo>
                  <a:pt x="0" y="24"/>
                </a:lnTo>
                <a:lnTo>
                  <a:pt x="4" y="22"/>
                </a:lnTo>
                <a:lnTo>
                  <a:pt x="11" y="22"/>
                </a:lnTo>
                <a:lnTo>
                  <a:pt x="17" y="22"/>
                </a:lnTo>
                <a:lnTo>
                  <a:pt x="24" y="22"/>
                </a:lnTo>
                <a:lnTo>
                  <a:pt x="30" y="28"/>
                </a:lnTo>
                <a:lnTo>
                  <a:pt x="35" y="31"/>
                </a:lnTo>
                <a:lnTo>
                  <a:pt x="39" y="37"/>
                </a:lnTo>
                <a:lnTo>
                  <a:pt x="44" y="42"/>
                </a:lnTo>
                <a:lnTo>
                  <a:pt x="48" y="48"/>
                </a:lnTo>
                <a:lnTo>
                  <a:pt x="52" y="54"/>
                </a:lnTo>
                <a:lnTo>
                  <a:pt x="55" y="61"/>
                </a:lnTo>
                <a:lnTo>
                  <a:pt x="59" y="66"/>
                </a:lnTo>
                <a:lnTo>
                  <a:pt x="61" y="74"/>
                </a:lnTo>
                <a:lnTo>
                  <a:pt x="65" y="79"/>
                </a:lnTo>
                <a:lnTo>
                  <a:pt x="68" y="87"/>
                </a:lnTo>
                <a:lnTo>
                  <a:pt x="70" y="92"/>
                </a:lnTo>
                <a:lnTo>
                  <a:pt x="74" y="98"/>
                </a:lnTo>
                <a:lnTo>
                  <a:pt x="78" y="105"/>
                </a:lnTo>
                <a:lnTo>
                  <a:pt x="79" y="111"/>
                </a:lnTo>
                <a:lnTo>
                  <a:pt x="83" y="118"/>
                </a:lnTo>
                <a:lnTo>
                  <a:pt x="87" y="125"/>
                </a:lnTo>
                <a:lnTo>
                  <a:pt x="90" y="133"/>
                </a:lnTo>
                <a:lnTo>
                  <a:pt x="92" y="138"/>
                </a:lnTo>
                <a:lnTo>
                  <a:pt x="96" y="145"/>
                </a:lnTo>
                <a:lnTo>
                  <a:pt x="100" y="151"/>
                </a:lnTo>
                <a:lnTo>
                  <a:pt x="101" y="158"/>
                </a:lnTo>
                <a:lnTo>
                  <a:pt x="103" y="166"/>
                </a:lnTo>
                <a:lnTo>
                  <a:pt x="107" y="173"/>
                </a:lnTo>
                <a:lnTo>
                  <a:pt x="109" y="179"/>
                </a:lnTo>
                <a:lnTo>
                  <a:pt x="112" y="188"/>
                </a:lnTo>
                <a:lnTo>
                  <a:pt x="116" y="193"/>
                </a:lnTo>
                <a:lnTo>
                  <a:pt x="122" y="195"/>
                </a:lnTo>
                <a:lnTo>
                  <a:pt x="125" y="195"/>
                </a:lnTo>
                <a:lnTo>
                  <a:pt x="129" y="197"/>
                </a:lnTo>
                <a:lnTo>
                  <a:pt x="135" y="195"/>
                </a:lnTo>
                <a:lnTo>
                  <a:pt x="138" y="195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43" name="Freeform 499"/>
          <p:cNvSpPr>
            <a:spLocks/>
          </p:cNvSpPr>
          <p:nvPr/>
        </p:nvSpPr>
        <p:spPr bwMode="auto">
          <a:xfrm>
            <a:off x="8329613" y="3957638"/>
            <a:ext cx="127000" cy="193675"/>
          </a:xfrm>
          <a:custGeom>
            <a:avLst/>
            <a:gdLst>
              <a:gd name="T0" fmla="*/ 9 w 160"/>
              <a:gd name="T1" fmla="*/ 243 h 245"/>
              <a:gd name="T2" fmla="*/ 19 w 160"/>
              <a:gd name="T3" fmla="*/ 243 h 245"/>
              <a:gd name="T4" fmla="*/ 20 w 160"/>
              <a:gd name="T5" fmla="*/ 236 h 245"/>
              <a:gd name="T6" fmla="*/ 22 w 160"/>
              <a:gd name="T7" fmla="*/ 226 h 245"/>
              <a:gd name="T8" fmla="*/ 26 w 160"/>
              <a:gd name="T9" fmla="*/ 215 h 245"/>
              <a:gd name="T10" fmla="*/ 30 w 160"/>
              <a:gd name="T11" fmla="*/ 208 h 245"/>
              <a:gd name="T12" fmla="*/ 35 w 160"/>
              <a:gd name="T13" fmla="*/ 199 h 245"/>
              <a:gd name="T14" fmla="*/ 41 w 160"/>
              <a:gd name="T15" fmla="*/ 190 h 245"/>
              <a:gd name="T16" fmla="*/ 44 w 160"/>
              <a:gd name="T17" fmla="*/ 181 h 245"/>
              <a:gd name="T18" fmla="*/ 50 w 160"/>
              <a:gd name="T19" fmla="*/ 173 h 245"/>
              <a:gd name="T20" fmla="*/ 55 w 160"/>
              <a:gd name="T21" fmla="*/ 164 h 245"/>
              <a:gd name="T22" fmla="*/ 61 w 160"/>
              <a:gd name="T23" fmla="*/ 157 h 245"/>
              <a:gd name="T24" fmla="*/ 65 w 160"/>
              <a:gd name="T25" fmla="*/ 146 h 245"/>
              <a:gd name="T26" fmla="*/ 70 w 160"/>
              <a:gd name="T27" fmla="*/ 138 h 245"/>
              <a:gd name="T28" fmla="*/ 74 w 160"/>
              <a:gd name="T29" fmla="*/ 129 h 245"/>
              <a:gd name="T30" fmla="*/ 77 w 160"/>
              <a:gd name="T31" fmla="*/ 120 h 245"/>
              <a:gd name="T32" fmla="*/ 79 w 160"/>
              <a:gd name="T33" fmla="*/ 111 h 245"/>
              <a:gd name="T34" fmla="*/ 83 w 160"/>
              <a:gd name="T35" fmla="*/ 101 h 245"/>
              <a:gd name="T36" fmla="*/ 85 w 160"/>
              <a:gd name="T37" fmla="*/ 92 h 245"/>
              <a:gd name="T38" fmla="*/ 88 w 160"/>
              <a:gd name="T39" fmla="*/ 81 h 245"/>
              <a:gd name="T40" fmla="*/ 92 w 160"/>
              <a:gd name="T41" fmla="*/ 72 h 245"/>
              <a:gd name="T42" fmla="*/ 96 w 160"/>
              <a:gd name="T43" fmla="*/ 61 h 245"/>
              <a:gd name="T44" fmla="*/ 101 w 160"/>
              <a:gd name="T45" fmla="*/ 52 h 245"/>
              <a:gd name="T46" fmla="*/ 107 w 160"/>
              <a:gd name="T47" fmla="*/ 41 h 245"/>
              <a:gd name="T48" fmla="*/ 114 w 160"/>
              <a:gd name="T49" fmla="*/ 30 h 245"/>
              <a:gd name="T50" fmla="*/ 120 w 160"/>
              <a:gd name="T51" fmla="*/ 21 h 245"/>
              <a:gd name="T52" fmla="*/ 131 w 160"/>
              <a:gd name="T53" fmla="*/ 8 h 245"/>
              <a:gd name="T54" fmla="*/ 140 w 160"/>
              <a:gd name="T55" fmla="*/ 0 h 245"/>
              <a:gd name="T56" fmla="*/ 149 w 160"/>
              <a:gd name="T57" fmla="*/ 0 h 245"/>
              <a:gd name="T58" fmla="*/ 160 w 160"/>
              <a:gd name="T59" fmla="*/ 2 h 245"/>
              <a:gd name="T60" fmla="*/ 151 w 160"/>
              <a:gd name="T61" fmla="*/ 8 h 245"/>
              <a:gd name="T62" fmla="*/ 140 w 160"/>
              <a:gd name="T63" fmla="*/ 15 h 245"/>
              <a:gd name="T64" fmla="*/ 134 w 160"/>
              <a:gd name="T65" fmla="*/ 24 h 245"/>
              <a:gd name="T66" fmla="*/ 129 w 160"/>
              <a:gd name="T67" fmla="*/ 32 h 245"/>
              <a:gd name="T68" fmla="*/ 125 w 160"/>
              <a:gd name="T69" fmla="*/ 41 h 245"/>
              <a:gd name="T70" fmla="*/ 120 w 160"/>
              <a:gd name="T71" fmla="*/ 50 h 245"/>
              <a:gd name="T72" fmla="*/ 114 w 160"/>
              <a:gd name="T73" fmla="*/ 59 h 245"/>
              <a:gd name="T74" fmla="*/ 109 w 160"/>
              <a:gd name="T75" fmla="*/ 65 h 245"/>
              <a:gd name="T76" fmla="*/ 101 w 160"/>
              <a:gd name="T77" fmla="*/ 74 h 245"/>
              <a:gd name="T78" fmla="*/ 94 w 160"/>
              <a:gd name="T79" fmla="*/ 83 h 245"/>
              <a:gd name="T80" fmla="*/ 85 w 160"/>
              <a:gd name="T81" fmla="*/ 92 h 245"/>
              <a:gd name="T82" fmla="*/ 79 w 160"/>
              <a:gd name="T83" fmla="*/ 100 h 245"/>
              <a:gd name="T84" fmla="*/ 72 w 160"/>
              <a:gd name="T85" fmla="*/ 109 h 245"/>
              <a:gd name="T86" fmla="*/ 65 w 160"/>
              <a:gd name="T87" fmla="*/ 118 h 245"/>
              <a:gd name="T88" fmla="*/ 57 w 160"/>
              <a:gd name="T89" fmla="*/ 127 h 245"/>
              <a:gd name="T90" fmla="*/ 52 w 160"/>
              <a:gd name="T91" fmla="*/ 136 h 245"/>
              <a:gd name="T92" fmla="*/ 48 w 160"/>
              <a:gd name="T93" fmla="*/ 144 h 245"/>
              <a:gd name="T94" fmla="*/ 42 w 160"/>
              <a:gd name="T95" fmla="*/ 153 h 245"/>
              <a:gd name="T96" fmla="*/ 35 w 160"/>
              <a:gd name="T97" fmla="*/ 162 h 245"/>
              <a:gd name="T98" fmla="*/ 30 w 160"/>
              <a:gd name="T99" fmla="*/ 173 h 245"/>
              <a:gd name="T100" fmla="*/ 26 w 160"/>
              <a:gd name="T101" fmla="*/ 182 h 245"/>
              <a:gd name="T102" fmla="*/ 20 w 160"/>
              <a:gd name="T103" fmla="*/ 192 h 245"/>
              <a:gd name="T104" fmla="*/ 15 w 160"/>
              <a:gd name="T105" fmla="*/ 201 h 245"/>
              <a:gd name="T106" fmla="*/ 11 w 160"/>
              <a:gd name="T107" fmla="*/ 210 h 245"/>
              <a:gd name="T108" fmla="*/ 8 w 160"/>
              <a:gd name="T109" fmla="*/ 219 h 245"/>
              <a:gd name="T110" fmla="*/ 4 w 160"/>
              <a:gd name="T111" fmla="*/ 232 h 245"/>
              <a:gd name="T112" fmla="*/ 0 w 160"/>
              <a:gd name="T113" fmla="*/ 236 h 245"/>
              <a:gd name="T114" fmla="*/ 4 w 160"/>
              <a:gd name="T115" fmla="*/ 241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" h="245">
                <a:moveTo>
                  <a:pt x="8" y="243"/>
                </a:moveTo>
                <a:lnTo>
                  <a:pt x="9" y="243"/>
                </a:lnTo>
                <a:lnTo>
                  <a:pt x="13" y="245"/>
                </a:lnTo>
                <a:lnTo>
                  <a:pt x="19" y="243"/>
                </a:lnTo>
                <a:lnTo>
                  <a:pt x="19" y="239"/>
                </a:lnTo>
                <a:lnTo>
                  <a:pt x="20" y="236"/>
                </a:lnTo>
                <a:lnTo>
                  <a:pt x="20" y="230"/>
                </a:lnTo>
                <a:lnTo>
                  <a:pt x="22" y="226"/>
                </a:lnTo>
                <a:lnTo>
                  <a:pt x="22" y="221"/>
                </a:lnTo>
                <a:lnTo>
                  <a:pt x="26" y="215"/>
                </a:lnTo>
                <a:lnTo>
                  <a:pt x="28" y="212"/>
                </a:lnTo>
                <a:lnTo>
                  <a:pt x="30" y="208"/>
                </a:lnTo>
                <a:lnTo>
                  <a:pt x="33" y="204"/>
                </a:lnTo>
                <a:lnTo>
                  <a:pt x="35" y="199"/>
                </a:lnTo>
                <a:lnTo>
                  <a:pt x="39" y="195"/>
                </a:lnTo>
                <a:lnTo>
                  <a:pt x="41" y="190"/>
                </a:lnTo>
                <a:lnTo>
                  <a:pt x="42" y="186"/>
                </a:lnTo>
                <a:lnTo>
                  <a:pt x="44" y="181"/>
                </a:lnTo>
                <a:lnTo>
                  <a:pt x="48" y="177"/>
                </a:lnTo>
                <a:lnTo>
                  <a:pt x="50" y="173"/>
                </a:lnTo>
                <a:lnTo>
                  <a:pt x="54" y="169"/>
                </a:lnTo>
                <a:lnTo>
                  <a:pt x="55" y="164"/>
                </a:lnTo>
                <a:lnTo>
                  <a:pt x="57" y="160"/>
                </a:lnTo>
                <a:lnTo>
                  <a:pt x="61" y="157"/>
                </a:lnTo>
                <a:lnTo>
                  <a:pt x="63" y="151"/>
                </a:lnTo>
                <a:lnTo>
                  <a:pt x="65" y="146"/>
                </a:lnTo>
                <a:lnTo>
                  <a:pt x="68" y="142"/>
                </a:lnTo>
                <a:lnTo>
                  <a:pt x="70" y="138"/>
                </a:lnTo>
                <a:lnTo>
                  <a:pt x="72" y="135"/>
                </a:lnTo>
                <a:lnTo>
                  <a:pt x="74" y="129"/>
                </a:lnTo>
                <a:lnTo>
                  <a:pt x="76" y="124"/>
                </a:lnTo>
                <a:lnTo>
                  <a:pt x="77" y="120"/>
                </a:lnTo>
                <a:lnTo>
                  <a:pt x="79" y="116"/>
                </a:lnTo>
                <a:lnTo>
                  <a:pt x="79" y="111"/>
                </a:lnTo>
                <a:lnTo>
                  <a:pt x="81" y="107"/>
                </a:lnTo>
                <a:lnTo>
                  <a:pt x="83" y="101"/>
                </a:lnTo>
                <a:lnTo>
                  <a:pt x="85" y="96"/>
                </a:lnTo>
                <a:lnTo>
                  <a:pt x="85" y="92"/>
                </a:lnTo>
                <a:lnTo>
                  <a:pt x="87" y="85"/>
                </a:lnTo>
                <a:lnTo>
                  <a:pt x="88" y="81"/>
                </a:lnTo>
                <a:lnTo>
                  <a:pt x="90" y="78"/>
                </a:lnTo>
                <a:lnTo>
                  <a:pt x="92" y="72"/>
                </a:lnTo>
                <a:lnTo>
                  <a:pt x="94" y="67"/>
                </a:lnTo>
                <a:lnTo>
                  <a:pt x="96" y="61"/>
                </a:lnTo>
                <a:lnTo>
                  <a:pt x="99" y="57"/>
                </a:lnTo>
                <a:lnTo>
                  <a:pt x="101" y="52"/>
                </a:lnTo>
                <a:lnTo>
                  <a:pt x="103" y="46"/>
                </a:lnTo>
                <a:lnTo>
                  <a:pt x="107" y="41"/>
                </a:lnTo>
                <a:lnTo>
                  <a:pt x="111" y="35"/>
                </a:lnTo>
                <a:lnTo>
                  <a:pt x="114" y="30"/>
                </a:lnTo>
                <a:lnTo>
                  <a:pt x="116" y="24"/>
                </a:lnTo>
                <a:lnTo>
                  <a:pt x="120" y="21"/>
                </a:lnTo>
                <a:lnTo>
                  <a:pt x="125" y="13"/>
                </a:lnTo>
                <a:lnTo>
                  <a:pt x="131" y="8"/>
                </a:lnTo>
                <a:lnTo>
                  <a:pt x="136" y="2"/>
                </a:lnTo>
                <a:lnTo>
                  <a:pt x="140" y="0"/>
                </a:lnTo>
                <a:lnTo>
                  <a:pt x="145" y="0"/>
                </a:lnTo>
                <a:lnTo>
                  <a:pt x="149" y="0"/>
                </a:lnTo>
                <a:lnTo>
                  <a:pt x="155" y="0"/>
                </a:lnTo>
                <a:lnTo>
                  <a:pt x="160" y="2"/>
                </a:lnTo>
                <a:lnTo>
                  <a:pt x="155" y="6"/>
                </a:lnTo>
                <a:lnTo>
                  <a:pt x="151" y="8"/>
                </a:lnTo>
                <a:lnTo>
                  <a:pt x="147" y="11"/>
                </a:lnTo>
                <a:lnTo>
                  <a:pt x="140" y="15"/>
                </a:lnTo>
                <a:lnTo>
                  <a:pt x="138" y="19"/>
                </a:lnTo>
                <a:lnTo>
                  <a:pt x="134" y="24"/>
                </a:lnTo>
                <a:lnTo>
                  <a:pt x="131" y="28"/>
                </a:lnTo>
                <a:lnTo>
                  <a:pt x="129" y="32"/>
                </a:lnTo>
                <a:lnTo>
                  <a:pt x="127" y="37"/>
                </a:lnTo>
                <a:lnTo>
                  <a:pt x="125" y="41"/>
                </a:lnTo>
                <a:lnTo>
                  <a:pt x="122" y="46"/>
                </a:lnTo>
                <a:lnTo>
                  <a:pt x="120" y="50"/>
                </a:lnTo>
                <a:lnTo>
                  <a:pt x="116" y="56"/>
                </a:lnTo>
                <a:lnTo>
                  <a:pt x="114" y="59"/>
                </a:lnTo>
                <a:lnTo>
                  <a:pt x="112" y="61"/>
                </a:lnTo>
                <a:lnTo>
                  <a:pt x="109" y="65"/>
                </a:lnTo>
                <a:lnTo>
                  <a:pt x="105" y="68"/>
                </a:lnTo>
                <a:lnTo>
                  <a:pt x="101" y="74"/>
                </a:lnTo>
                <a:lnTo>
                  <a:pt x="98" y="78"/>
                </a:lnTo>
                <a:lnTo>
                  <a:pt x="94" y="83"/>
                </a:lnTo>
                <a:lnTo>
                  <a:pt x="90" y="89"/>
                </a:lnTo>
                <a:lnTo>
                  <a:pt x="85" y="92"/>
                </a:lnTo>
                <a:lnTo>
                  <a:pt x="81" y="96"/>
                </a:lnTo>
                <a:lnTo>
                  <a:pt x="79" y="100"/>
                </a:lnTo>
                <a:lnTo>
                  <a:pt x="76" y="103"/>
                </a:lnTo>
                <a:lnTo>
                  <a:pt x="72" y="109"/>
                </a:lnTo>
                <a:lnTo>
                  <a:pt x="70" y="112"/>
                </a:lnTo>
                <a:lnTo>
                  <a:pt x="65" y="118"/>
                </a:lnTo>
                <a:lnTo>
                  <a:pt x="61" y="122"/>
                </a:lnTo>
                <a:lnTo>
                  <a:pt x="57" y="127"/>
                </a:lnTo>
                <a:lnTo>
                  <a:pt x="54" y="133"/>
                </a:lnTo>
                <a:lnTo>
                  <a:pt x="52" y="136"/>
                </a:lnTo>
                <a:lnTo>
                  <a:pt x="50" y="140"/>
                </a:lnTo>
                <a:lnTo>
                  <a:pt x="48" y="144"/>
                </a:lnTo>
                <a:lnTo>
                  <a:pt x="44" y="149"/>
                </a:lnTo>
                <a:lnTo>
                  <a:pt x="42" y="153"/>
                </a:lnTo>
                <a:lnTo>
                  <a:pt x="39" y="158"/>
                </a:lnTo>
                <a:lnTo>
                  <a:pt x="35" y="162"/>
                </a:lnTo>
                <a:lnTo>
                  <a:pt x="33" y="168"/>
                </a:lnTo>
                <a:lnTo>
                  <a:pt x="30" y="173"/>
                </a:lnTo>
                <a:lnTo>
                  <a:pt x="28" y="179"/>
                </a:lnTo>
                <a:lnTo>
                  <a:pt x="26" y="182"/>
                </a:lnTo>
                <a:lnTo>
                  <a:pt x="22" y="186"/>
                </a:lnTo>
                <a:lnTo>
                  <a:pt x="20" y="192"/>
                </a:lnTo>
                <a:lnTo>
                  <a:pt x="19" y="195"/>
                </a:lnTo>
                <a:lnTo>
                  <a:pt x="15" y="201"/>
                </a:lnTo>
                <a:lnTo>
                  <a:pt x="13" y="204"/>
                </a:lnTo>
                <a:lnTo>
                  <a:pt x="11" y="210"/>
                </a:lnTo>
                <a:lnTo>
                  <a:pt x="9" y="214"/>
                </a:lnTo>
                <a:lnTo>
                  <a:pt x="8" y="219"/>
                </a:lnTo>
                <a:lnTo>
                  <a:pt x="4" y="226"/>
                </a:lnTo>
                <a:lnTo>
                  <a:pt x="4" y="232"/>
                </a:lnTo>
                <a:lnTo>
                  <a:pt x="2" y="234"/>
                </a:lnTo>
                <a:lnTo>
                  <a:pt x="0" y="236"/>
                </a:lnTo>
                <a:lnTo>
                  <a:pt x="0" y="239"/>
                </a:lnTo>
                <a:lnTo>
                  <a:pt x="4" y="241"/>
                </a:lnTo>
                <a:lnTo>
                  <a:pt x="8" y="243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44" name="Freeform 500"/>
          <p:cNvSpPr>
            <a:spLocks/>
          </p:cNvSpPr>
          <p:nvPr/>
        </p:nvSpPr>
        <p:spPr bwMode="auto">
          <a:xfrm>
            <a:off x="8329613" y="3957638"/>
            <a:ext cx="127000" cy="193675"/>
          </a:xfrm>
          <a:custGeom>
            <a:avLst/>
            <a:gdLst>
              <a:gd name="T0" fmla="*/ 9 w 160"/>
              <a:gd name="T1" fmla="*/ 243 h 245"/>
              <a:gd name="T2" fmla="*/ 19 w 160"/>
              <a:gd name="T3" fmla="*/ 243 h 245"/>
              <a:gd name="T4" fmla="*/ 20 w 160"/>
              <a:gd name="T5" fmla="*/ 236 h 245"/>
              <a:gd name="T6" fmla="*/ 22 w 160"/>
              <a:gd name="T7" fmla="*/ 226 h 245"/>
              <a:gd name="T8" fmla="*/ 26 w 160"/>
              <a:gd name="T9" fmla="*/ 215 h 245"/>
              <a:gd name="T10" fmla="*/ 30 w 160"/>
              <a:gd name="T11" fmla="*/ 208 h 245"/>
              <a:gd name="T12" fmla="*/ 35 w 160"/>
              <a:gd name="T13" fmla="*/ 199 h 245"/>
              <a:gd name="T14" fmla="*/ 41 w 160"/>
              <a:gd name="T15" fmla="*/ 190 h 245"/>
              <a:gd name="T16" fmla="*/ 44 w 160"/>
              <a:gd name="T17" fmla="*/ 181 h 245"/>
              <a:gd name="T18" fmla="*/ 50 w 160"/>
              <a:gd name="T19" fmla="*/ 173 h 245"/>
              <a:gd name="T20" fmla="*/ 55 w 160"/>
              <a:gd name="T21" fmla="*/ 164 h 245"/>
              <a:gd name="T22" fmla="*/ 61 w 160"/>
              <a:gd name="T23" fmla="*/ 157 h 245"/>
              <a:gd name="T24" fmla="*/ 65 w 160"/>
              <a:gd name="T25" fmla="*/ 146 h 245"/>
              <a:gd name="T26" fmla="*/ 70 w 160"/>
              <a:gd name="T27" fmla="*/ 138 h 245"/>
              <a:gd name="T28" fmla="*/ 74 w 160"/>
              <a:gd name="T29" fmla="*/ 129 h 245"/>
              <a:gd name="T30" fmla="*/ 77 w 160"/>
              <a:gd name="T31" fmla="*/ 120 h 245"/>
              <a:gd name="T32" fmla="*/ 79 w 160"/>
              <a:gd name="T33" fmla="*/ 111 h 245"/>
              <a:gd name="T34" fmla="*/ 83 w 160"/>
              <a:gd name="T35" fmla="*/ 101 h 245"/>
              <a:gd name="T36" fmla="*/ 85 w 160"/>
              <a:gd name="T37" fmla="*/ 92 h 245"/>
              <a:gd name="T38" fmla="*/ 88 w 160"/>
              <a:gd name="T39" fmla="*/ 81 h 245"/>
              <a:gd name="T40" fmla="*/ 92 w 160"/>
              <a:gd name="T41" fmla="*/ 72 h 245"/>
              <a:gd name="T42" fmla="*/ 96 w 160"/>
              <a:gd name="T43" fmla="*/ 61 h 245"/>
              <a:gd name="T44" fmla="*/ 101 w 160"/>
              <a:gd name="T45" fmla="*/ 52 h 245"/>
              <a:gd name="T46" fmla="*/ 107 w 160"/>
              <a:gd name="T47" fmla="*/ 41 h 245"/>
              <a:gd name="T48" fmla="*/ 114 w 160"/>
              <a:gd name="T49" fmla="*/ 30 h 245"/>
              <a:gd name="T50" fmla="*/ 120 w 160"/>
              <a:gd name="T51" fmla="*/ 21 h 245"/>
              <a:gd name="T52" fmla="*/ 131 w 160"/>
              <a:gd name="T53" fmla="*/ 8 h 245"/>
              <a:gd name="T54" fmla="*/ 140 w 160"/>
              <a:gd name="T55" fmla="*/ 0 h 245"/>
              <a:gd name="T56" fmla="*/ 149 w 160"/>
              <a:gd name="T57" fmla="*/ 0 h 245"/>
              <a:gd name="T58" fmla="*/ 160 w 160"/>
              <a:gd name="T59" fmla="*/ 2 h 245"/>
              <a:gd name="T60" fmla="*/ 151 w 160"/>
              <a:gd name="T61" fmla="*/ 8 h 245"/>
              <a:gd name="T62" fmla="*/ 140 w 160"/>
              <a:gd name="T63" fmla="*/ 15 h 245"/>
              <a:gd name="T64" fmla="*/ 134 w 160"/>
              <a:gd name="T65" fmla="*/ 24 h 245"/>
              <a:gd name="T66" fmla="*/ 129 w 160"/>
              <a:gd name="T67" fmla="*/ 32 h 245"/>
              <a:gd name="T68" fmla="*/ 125 w 160"/>
              <a:gd name="T69" fmla="*/ 41 h 245"/>
              <a:gd name="T70" fmla="*/ 120 w 160"/>
              <a:gd name="T71" fmla="*/ 50 h 245"/>
              <a:gd name="T72" fmla="*/ 114 w 160"/>
              <a:gd name="T73" fmla="*/ 59 h 245"/>
              <a:gd name="T74" fmla="*/ 109 w 160"/>
              <a:gd name="T75" fmla="*/ 65 h 245"/>
              <a:gd name="T76" fmla="*/ 101 w 160"/>
              <a:gd name="T77" fmla="*/ 74 h 245"/>
              <a:gd name="T78" fmla="*/ 94 w 160"/>
              <a:gd name="T79" fmla="*/ 83 h 245"/>
              <a:gd name="T80" fmla="*/ 85 w 160"/>
              <a:gd name="T81" fmla="*/ 92 h 245"/>
              <a:gd name="T82" fmla="*/ 79 w 160"/>
              <a:gd name="T83" fmla="*/ 100 h 245"/>
              <a:gd name="T84" fmla="*/ 72 w 160"/>
              <a:gd name="T85" fmla="*/ 109 h 245"/>
              <a:gd name="T86" fmla="*/ 65 w 160"/>
              <a:gd name="T87" fmla="*/ 118 h 245"/>
              <a:gd name="T88" fmla="*/ 57 w 160"/>
              <a:gd name="T89" fmla="*/ 127 h 245"/>
              <a:gd name="T90" fmla="*/ 52 w 160"/>
              <a:gd name="T91" fmla="*/ 136 h 245"/>
              <a:gd name="T92" fmla="*/ 48 w 160"/>
              <a:gd name="T93" fmla="*/ 144 h 245"/>
              <a:gd name="T94" fmla="*/ 42 w 160"/>
              <a:gd name="T95" fmla="*/ 153 h 245"/>
              <a:gd name="T96" fmla="*/ 35 w 160"/>
              <a:gd name="T97" fmla="*/ 162 h 245"/>
              <a:gd name="T98" fmla="*/ 30 w 160"/>
              <a:gd name="T99" fmla="*/ 173 h 245"/>
              <a:gd name="T100" fmla="*/ 26 w 160"/>
              <a:gd name="T101" fmla="*/ 182 h 245"/>
              <a:gd name="T102" fmla="*/ 20 w 160"/>
              <a:gd name="T103" fmla="*/ 192 h 245"/>
              <a:gd name="T104" fmla="*/ 15 w 160"/>
              <a:gd name="T105" fmla="*/ 201 h 245"/>
              <a:gd name="T106" fmla="*/ 11 w 160"/>
              <a:gd name="T107" fmla="*/ 210 h 245"/>
              <a:gd name="T108" fmla="*/ 8 w 160"/>
              <a:gd name="T109" fmla="*/ 219 h 245"/>
              <a:gd name="T110" fmla="*/ 4 w 160"/>
              <a:gd name="T111" fmla="*/ 232 h 245"/>
              <a:gd name="T112" fmla="*/ 0 w 160"/>
              <a:gd name="T113" fmla="*/ 236 h 245"/>
              <a:gd name="T114" fmla="*/ 4 w 160"/>
              <a:gd name="T115" fmla="*/ 241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" h="245">
                <a:moveTo>
                  <a:pt x="8" y="243"/>
                </a:moveTo>
                <a:lnTo>
                  <a:pt x="9" y="243"/>
                </a:lnTo>
                <a:lnTo>
                  <a:pt x="13" y="245"/>
                </a:lnTo>
                <a:lnTo>
                  <a:pt x="19" y="243"/>
                </a:lnTo>
                <a:lnTo>
                  <a:pt x="19" y="239"/>
                </a:lnTo>
                <a:lnTo>
                  <a:pt x="20" y="236"/>
                </a:lnTo>
                <a:lnTo>
                  <a:pt x="20" y="230"/>
                </a:lnTo>
                <a:lnTo>
                  <a:pt x="22" y="226"/>
                </a:lnTo>
                <a:lnTo>
                  <a:pt x="22" y="221"/>
                </a:lnTo>
                <a:lnTo>
                  <a:pt x="26" y="215"/>
                </a:lnTo>
                <a:lnTo>
                  <a:pt x="28" y="212"/>
                </a:lnTo>
                <a:lnTo>
                  <a:pt x="30" y="208"/>
                </a:lnTo>
                <a:lnTo>
                  <a:pt x="33" y="204"/>
                </a:lnTo>
                <a:lnTo>
                  <a:pt x="35" y="199"/>
                </a:lnTo>
                <a:lnTo>
                  <a:pt x="39" y="195"/>
                </a:lnTo>
                <a:lnTo>
                  <a:pt x="41" y="190"/>
                </a:lnTo>
                <a:lnTo>
                  <a:pt x="42" y="186"/>
                </a:lnTo>
                <a:lnTo>
                  <a:pt x="44" y="181"/>
                </a:lnTo>
                <a:lnTo>
                  <a:pt x="48" y="177"/>
                </a:lnTo>
                <a:lnTo>
                  <a:pt x="50" y="173"/>
                </a:lnTo>
                <a:lnTo>
                  <a:pt x="54" y="169"/>
                </a:lnTo>
                <a:lnTo>
                  <a:pt x="55" y="164"/>
                </a:lnTo>
                <a:lnTo>
                  <a:pt x="57" y="160"/>
                </a:lnTo>
                <a:lnTo>
                  <a:pt x="61" y="157"/>
                </a:lnTo>
                <a:lnTo>
                  <a:pt x="63" y="151"/>
                </a:lnTo>
                <a:lnTo>
                  <a:pt x="65" y="146"/>
                </a:lnTo>
                <a:lnTo>
                  <a:pt x="68" y="142"/>
                </a:lnTo>
                <a:lnTo>
                  <a:pt x="70" y="138"/>
                </a:lnTo>
                <a:lnTo>
                  <a:pt x="72" y="135"/>
                </a:lnTo>
                <a:lnTo>
                  <a:pt x="74" y="129"/>
                </a:lnTo>
                <a:lnTo>
                  <a:pt x="76" y="124"/>
                </a:lnTo>
                <a:lnTo>
                  <a:pt x="77" y="120"/>
                </a:lnTo>
                <a:lnTo>
                  <a:pt x="79" y="116"/>
                </a:lnTo>
                <a:lnTo>
                  <a:pt x="79" y="111"/>
                </a:lnTo>
                <a:lnTo>
                  <a:pt x="81" y="107"/>
                </a:lnTo>
                <a:lnTo>
                  <a:pt x="83" y="101"/>
                </a:lnTo>
                <a:lnTo>
                  <a:pt x="85" y="96"/>
                </a:lnTo>
                <a:lnTo>
                  <a:pt x="85" y="92"/>
                </a:lnTo>
                <a:lnTo>
                  <a:pt x="87" y="85"/>
                </a:lnTo>
                <a:lnTo>
                  <a:pt x="88" y="81"/>
                </a:lnTo>
                <a:lnTo>
                  <a:pt x="90" y="78"/>
                </a:lnTo>
                <a:lnTo>
                  <a:pt x="92" y="72"/>
                </a:lnTo>
                <a:lnTo>
                  <a:pt x="94" y="67"/>
                </a:lnTo>
                <a:lnTo>
                  <a:pt x="96" y="61"/>
                </a:lnTo>
                <a:lnTo>
                  <a:pt x="99" y="57"/>
                </a:lnTo>
                <a:lnTo>
                  <a:pt x="101" y="52"/>
                </a:lnTo>
                <a:lnTo>
                  <a:pt x="103" y="46"/>
                </a:lnTo>
                <a:lnTo>
                  <a:pt x="107" y="41"/>
                </a:lnTo>
                <a:lnTo>
                  <a:pt x="111" y="35"/>
                </a:lnTo>
                <a:lnTo>
                  <a:pt x="114" y="30"/>
                </a:lnTo>
                <a:lnTo>
                  <a:pt x="116" y="24"/>
                </a:lnTo>
                <a:lnTo>
                  <a:pt x="120" y="21"/>
                </a:lnTo>
                <a:lnTo>
                  <a:pt x="125" y="13"/>
                </a:lnTo>
                <a:lnTo>
                  <a:pt x="131" y="8"/>
                </a:lnTo>
                <a:lnTo>
                  <a:pt x="136" y="2"/>
                </a:lnTo>
                <a:lnTo>
                  <a:pt x="140" y="0"/>
                </a:lnTo>
                <a:lnTo>
                  <a:pt x="145" y="0"/>
                </a:lnTo>
                <a:lnTo>
                  <a:pt x="149" y="0"/>
                </a:lnTo>
                <a:lnTo>
                  <a:pt x="155" y="0"/>
                </a:lnTo>
                <a:lnTo>
                  <a:pt x="160" y="2"/>
                </a:lnTo>
                <a:lnTo>
                  <a:pt x="155" y="6"/>
                </a:lnTo>
                <a:lnTo>
                  <a:pt x="151" y="8"/>
                </a:lnTo>
                <a:lnTo>
                  <a:pt x="147" y="11"/>
                </a:lnTo>
                <a:lnTo>
                  <a:pt x="140" y="15"/>
                </a:lnTo>
                <a:lnTo>
                  <a:pt x="138" y="19"/>
                </a:lnTo>
                <a:lnTo>
                  <a:pt x="134" y="24"/>
                </a:lnTo>
                <a:lnTo>
                  <a:pt x="131" y="28"/>
                </a:lnTo>
                <a:lnTo>
                  <a:pt x="129" y="32"/>
                </a:lnTo>
                <a:lnTo>
                  <a:pt x="127" y="37"/>
                </a:lnTo>
                <a:lnTo>
                  <a:pt x="125" y="41"/>
                </a:lnTo>
                <a:lnTo>
                  <a:pt x="122" y="46"/>
                </a:lnTo>
                <a:lnTo>
                  <a:pt x="120" y="50"/>
                </a:lnTo>
                <a:lnTo>
                  <a:pt x="116" y="56"/>
                </a:lnTo>
                <a:lnTo>
                  <a:pt x="114" y="59"/>
                </a:lnTo>
                <a:lnTo>
                  <a:pt x="112" y="61"/>
                </a:lnTo>
                <a:lnTo>
                  <a:pt x="109" y="65"/>
                </a:lnTo>
                <a:lnTo>
                  <a:pt x="105" y="68"/>
                </a:lnTo>
                <a:lnTo>
                  <a:pt x="101" y="74"/>
                </a:lnTo>
                <a:lnTo>
                  <a:pt x="98" y="78"/>
                </a:lnTo>
                <a:lnTo>
                  <a:pt x="94" y="83"/>
                </a:lnTo>
                <a:lnTo>
                  <a:pt x="90" y="89"/>
                </a:lnTo>
                <a:lnTo>
                  <a:pt x="85" y="92"/>
                </a:lnTo>
                <a:lnTo>
                  <a:pt x="81" y="96"/>
                </a:lnTo>
                <a:lnTo>
                  <a:pt x="79" y="100"/>
                </a:lnTo>
                <a:lnTo>
                  <a:pt x="76" y="103"/>
                </a:lnTo>
                <a:lnTo>
                  <a:pt x="72" y="109"/>
                </a:lnTo>
                <a:lnTo>
                  <a:pt x="70" y="112"/>
                </a:lnTo>
                <a:lnTo>
                  <a:pt x="65" y="118"/>
                </a:lnTo>
                <a:lnTo>
                  <a:pt x="61" y="122"/>
                </a:lnTo>
                <a:lnTo>
                  <a:pt x="57" y="127"/>
                </a:lnTo>
                <a:lnTo>
                  <a:pt x="54" y="133"/>
                </a:lnTo>
                <a:lnTo>
                  <a:pt x="52" y="136"/>
                </a:lnTo>
                <a:lnTo>
                  <a:pt x="50" y="140"/>
                </a:lnTo>
                <a:lnTo>
                  <a:pt x="48" y="144"/>
                </a:lnTo>
                <a:lnTo>
                  <a:pt x="44" y="149"/>
                </a:lnTo>
                <a:lnTo>
                  <a:pt x="42" y="153"/>
                </a:lnTo>
                <a:lnTo>
                  <a:pt x="39" y="158"/>
                </a:lnTo>
                <a:lnTo>
                  <a:pt x="35" y="162"/>
                </a:lnTo>
                <a:lnTo>
                  <a:pt x="33" y="168"/>
                </a:lnTo>
                <a:lnTo>
                  <a:pt x="30" y="173"/>
                </a:lnTo>
                <a:lnTo>
                  <a:pt x="28" y="179"/>
                </a:lnTo>
                <a:lnTo>
                  <a:pt x="26" y="182"/>
                </a:lnTo>
                <a:lnTo>
                  <a:pt x="22" y="186"/>
                </a:lnTo>
                <a:lnTo>
                  <a:pt x="20" y="192"/>
                </a:lnTo>
                <a:lnTo>
                  <a:pt x="19" y="195"/>
                </a:lnTo>
                <a:lnTo>
                  <a:pt x="15" y="201"/>
                </a:lnTo>
                <a:lnTo>
                  <a:pt x="13" y="204"/>
                </a:lnTo>
                <a:lnTo>
                  <a:pt x="11" y="210"/>
                </a:lnTo>
                <a:lnTo>
                  <a:pt x="9" y="214"/>
                </a:lnTo>
                <a:lnTo>
                  <a:pt x="8" y="219"/>
                </a:lnTo>
                <a:lnTo>
                  <a:pt x="4" y="226"/>
                </a:lnTo>
                <a:lnTo>
                  <a:pt x="4" y="232"/>
                </a:lnTo>
                <a:lnTo>
                  <a:pt x="2" y="234"/>
                </a:lnTo>
                <a:lnTo>
                  <a:pt x="0" y="236"/>
                </a:lnTo>
                <a:lnTo>
                  <a:pt x="0" y="239"/>
                </a:lnTo>
                <a:lnTo>
                  <a:pt x="4" y="241"/>
                </a:lnTo>
                <a:lnTo>
                  <a:pt x="8" y="24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45" name="Freeform 501"/>
          <p:cNvSpPr>
            <a:spLocks/>
          </p:cNvSpPr>
          <p:nvPr/>
        </p:nvSpPr>
        <p:spPr bwMode="auto">
          <a:xfrm>
            <a:off x="8369300" y="3894138"/>
            <a:ext cx="23813" cy="179387"/>
          </a:xfrm>
          <a:custGeom>
            <a:avLst/>
            <a:gdLst>
              <a:gd name="T0" fmla="*/ 22 w 27"/>
              <a:gd name="T1" fmla="*/ 8 h 226"/>
              <a:gd name="T2" fmla="*/ 24 w 27"/>
              <a:gd name="T3" fmla="*/ 21 h 226"/>
              <a:gd name="T4" fmla="*/ 24 w 27"/>
              <a:gd name="T5" fmla="*/ 32 h 226"/>
              <a:gd name="T6" fmla="*/ 24 w 27"/>
              <a:gd name="T7" fmla="*/ 44 h 226"/>
              <a:gd name="T8" fmla="*/ 25 w 27"/>
              <a:gd name="T9" fmla="*/ 55 h 226"/>
              <a:gd name="T10" fmla="*/ 24 w 27"/>
              <a:gd name="T11" fmla="*/ 68 h 226"/>
              <a:gd name="T12" fmla="*/ 24 w 27"/>
              <a:gd name="T13" fmla="*/ 81 h 226"/>
              <a:gd name="T14" fmla="*/ 24 w 27"/>
              <a:gd name="T15" fmla="*/ 94 h 226"/>
              <a:gd name="T16" fmla="*/ 20 w 27"/>
              <a:gd name="T17" fmla="*/ 109 h 226"/>
              <a:gd name="T18" fmla="*/ 18 w 27"/>
              <a:gd name="T19" fmla="*/ 120 h 226"/>
              <a:gd name="T20" fmla="*/ 16 w 27"/>
              <a:gd name="T21" fmla="*/ 131 h 226"/>
              <a:gd name="T22" fmla="*/ 16 w 27"/>
              <a:gd name="T23" fmla="*/ 146 h 226"/>
              <a:gd name="T24" fmla="*/ 16 w 27"/>
              <a:gd name="T25" fmla="*/ 158 h 226"/>
              <a:gd name="T26" fmla="*/ 16 w 27"/>
              <a:gd name="T27" fmla="*/ 169 h 226"/>
              <a:gd name="T28" fmla="*/ 18 w 27"/>
              <a:gd name="T29" fmla="*/ 182 h 226"/>
              <a:gd name="T30" fmla="*/ 22 w 27"/>
              <a:gd name="T31" fmla="*/ 193 h 226"/>
              <a:gd name="T32" fmla="*/ 24 w 27"/>
              <a:gd name="T33" fmla="*/ 210 h 226"/>
              <a:gd name="T34" fmla="*/ 27 w 27"/>
              <a:gd name="T35" fmla="*/ 219 h 226"/>
              <a:gd name="T36" fmla="*/ 24 w 27"/>
              <a:gd name="T37" fmla="*/ 221 h 226"/>
              <a:gd name="T38" fmla="*/ 20 w 27"/>
              <a:gd name="T39" fmla="*/ 210 h 226"/>
              <a:gd name="T40" fmla="*/ 14 w 27"/>
              <a:gd name="T41" fmla="*/ 199 h 226"/>
              <a:gd name="T42" fmla="*/ 11 w 27"/>
              <a:gd name="T43" fmla="*/ 186 h 226"/>
              <a:gd name="T44" fmla="*/ 9 w 27"/>
              <a:gd name="T45" fmla="*/ 175 h 226"/>
              <a:gd name="T46" fmla="*/ 9 w 27"/>
              <a:gd name="T47" fmla="*/ 162 h 226"/>
              <a:gd name="T48" fmla="*/ 9 w 27"/>
              <a:gd name="T49" fmla="*/ 149 h 226"/>
              <a:gd name="T50" fmla="*/ 9 w 27"/>
              <a:gd name="T51" fmla="*/ 138 h 226"/>
              <a:gd name="T52" fmla="*/ 9 w 27"/>
              <a:gd name="T53" fmla="*/ 125 h 226"/>
              <a:gd name="T54" fmla="*/ 9 w 27"/>
              <a:gd name="T55" fmla="*/ 114 h 226"/>
              <a:gd name="T56" fmla="*/ 11 w 27"/>
              <a:gd name="T57" fmla="*/ 103 h 226"/>
              <a:gd name="T58" fmla="*/ 11 w 27"/>
              <a:gd name="T59" fmla="*/ 90 h 226"/>
              <a:gd name="T60" fmla="*/ 11 w 27"/>
              <a:gd name="T61" fmla="*/ 78 h 226"/>
              <a:gd name="T62" fmla="*/ 11 w 27"/>
              <a:gd name="T63" fmla="*/ 66 h 226"/>
              <a:gd name="T64" fmla="*/ 5 w 27"/>
              <a:gd name="T65" fmla="*/ 52 h 226"/>
              <a:gd name="T66" fmla="*/ 0 w 27"/>
              <a:gd name="T67" fmla="*/ 37 h 226"/>
              <a:gd name="T68" fmla="*/ 2 w 27"/>
              <a:gd name="T69" fmla="*/ 28 h 226"/>
              <a:gd name="T70" fmla="*/ 5 w 27"/>
              <a:gd name="T71" fmla="*/ 17 h 226"/>
              <a:gd name="T72" fmla="*/ 13 w 27"/>
              <a:gd name="T73" fmla="*/ 6 h 226"/>
              <a:gd name="T74" fmla="*/ 22 w 27"/>
              <a:gd name="T75" fmla="*/ 0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7" h="226">
                <a:moveTo>
                  <a:pt x="22" y="2"/>
                </a:moveTo>
                <a:lnTo>
                  <a:pt x="22" y="8"/>
                </a:lnTo>
                <a:lnTo>
                  <a:pt x="24" y="13"/>
                </a:lnTo>
                <a:lnTo>
                  <a:pt x="24" y="21"/>
                </a:lnTo>
                <a:lnTo>
                  <a:pt x="24" y="26"/>
                </a:lnTo>
                <a:lnTo>
                  <a:pt x="24" y="32"/>
                </a:lnTo>
                <a:lnTo>
                  <a:pt x="24" y="37"/>
                </a:lnTo>
                <a:lnTo>
                  <a:pt x="24" y="44"/>
                </a:lnTo>
                <a:lnTo>
                  <a:pt x="24" y="50"/>
                </a:lnTo>
                <a:lnTo>
                  <a:pt x="25" y="55"/>
                </a:lnTo>
                <a:lnTo>
                  <a:pt x="25" y="61"/>
                </a:lnTo>
                <a:lnTo>
                  <a:pt x="24" y="68"/>
                </a:lnTo>
                <a:lnTo>
                  <a:pt x="25" y="76"/>
                </a:lnTo>
                <a:lnTo>
                  <a:pt x="24" y="81"/>
                </a:lnTo>
                <a:lnTo>
                  <a:pt x="24" y="89"/>
                </a:lnTo>
                <a:lnTo>
                  <a:pt x="24" y="94"/>
                </a:lnTo>
                <a:lnTo>
                  <a:pt x="22" y="101"/>
                </a:lnTo>
                <a:lnTo>
                  <a:pt x="20" y="109"/>
                </a:lnTo>
                <a:lnTo>
                  <a:pt x="18" y="114"/>
                </a:lnTo>
                <a:lnTo>
                  <a:pt x="18" y="120"/>
                </a:lnTo>
                <a:lnTo>
                  <a:pt x="18" y="127"/>
                </a:lnTo>
                <a:lnTo>
                  <a:pt x="16" y="131"/>
                </a:lnTo>
                <a:lnTo>
                  <a:pt x="16" y="138"/>
                </a:lnTo>
                <a:lnTo>
                  <a:pt x="16" y="146"/>
                </a:lnTo>
                <a:lnTo>
                  <a:pt x="16" y="151"/>
                </a:lnTo>
                <a:lnTo>
                  <a:pt x="16" y="158"/>
                </a:lnTo>
                <a:lnTo>
                  <a:pt x="16" y="164"/>
                </a:lnTo>
                <a:lnTo>
                  <a:pt x="16" y="169"/>
                </a:lnTo>
                <a:lnTo>
                  <a:pt x="16" y="177"/>
                </a:lnTo>
                <a:lnTo>
                  <a:pt x="18" y="182"/>
                </a:lnTo>
                <a:lnTo>
                  <a:pt x="20" y="188"/>
                </a:lnTo>
                <a:lnTo>
                  <a:pt x="22" y="193"/>
                </a:lnTo>
                <a:lnTo>
                  <a:pt x="22" y="201"/>
                </a:lnTo>
                <a:lnTo>
                  <a:pt x="24" y="210"/>
                </a:lnTo>
                <a:lnTo>
                  <a:pt x="25" y="214"/>
                </a:lnTo>
                <a:lnTo>
                  <a:pt x="27" y="219"/>
                </a:lnTo>
                <a:lnTo>
                  <a:pt x="27" y="226"/>
                </a:lnTo>
                <a:lnTo>
                  <a:pt x="24" y="221"/>
                </a:lnTo>
                <a:lnTo>
                  <a:pt x="22" y="215"/>
                </a:lnTo>
                <a:lnTo>
                  <a:pt x="20" y="210"/>
                </a:lnTo>
                <a:lnTo>
                  <a:pt x="16" y="204"/>
                </a:lnTo>
                <a:lnTo>
                  <a:pt x="14" y="199"/>
                </a:lnTo>
                <a:lnTo>
                  <a:pt x="13" y="191"/>
                </a:lnTo>
                <a:lnTo>
                  <a:pt x="11" y="186"/>
                </a:lnTo>
                <a:lnTo>
                  <a:pt x="11" y="180"/>
                </a:lnTo>
                <a:lnTo>
                  <a:pt x="9" y="175"/>
                </a:lnTo>
                <a:lnTo>
                  <a:pt x="9" y="168"/>
                </a:lnTo>
                <a:lnTo>
                  <a:pt x="9" y="162"/>
                </a:lnTo>
                <a:lnTo>
                  <a:pt x="9" y="157"/>
                </a:lnTo>
                <a:lnTo>
                  <a:pt x="9" y="149"/>
                </a:lnTo>
                <a:lnTo>
                  <a:pt x="9" y="144"/>
                </a:lnTo>
                <a:lnTo>
                  <a:pt x="9" y="138"/>
                </a:lnTo>
                <a:lnTo>
                  <a:pt x="9" y="133"/>
                </a:lnTo>
                <a:lnTo>
                  <a:pt x="9" y="125"/>
                </a:lnTo>
                <a:lnTo>
                  <a:pt x="9" y="120"/>
                </a:lnTo>
                <a:lnTo>
                  <a:pt x="9" y="114"/>
                </a:lnTo>
                <a:lnTo>
                  <a:pt x="9" y="109"/>
                </a:lnTo>
                <a:lnTo>
                  <a:pt x="11" y="103"/>
                </a:lnTo>
                <a:lnTo>
                  <a:pt x="11" y="96"/>
                </a:lnTo>
                <a:lnTo>
                  <a:pt x="11" y="90"/>
                </a:lnTo>
                <a:lnTo>
                  <a:pt x="11" y="85"/>
                </a:lnTo>
                <a:lnTo>
                  <a:pt x="11" y="78"/>
                </a:lnTo>
                <a:lnTo>
                  <a:pt x="11" y="72"/>
                </a:lnTo>
                <a:lnTo>
                  <a:pt x="11" y="66"/>
                </a:lnTo>
                <a:lnTo>
                  <a:pt x="9" y="59"/>
                </a:lnTo>
                <a:lnTo>
                  <a:pt x="5" y="52"/>
                </a:lnTo>
                <a:lnTo>
                  <a:pt x="3" y="43"/>
                </a:lnTo>
                <a:lnTo>
                  <a:pt x="0" y="37"/>
                </a:lnTo>
                <a:lnTo>
                  <a:pt x="0" y="35"/>
                </a:lnTo>
                <a:lnTo>
                  <a:pt x="2" y="28"/>
                </a:lnTo>
                <a:lnTo>
                  <a:pt x="3" y="22"/>
                </a:lnTo>
                <a:lnTo>
                  <a:pt x="5" y="17"/>
                </a:lnTo>
                <a:lnTo>
                  <a:pt x="9" y="9"/>
                </a:lnTo>
                <a:lnTo>
                  <a:pt x="13" y="6"/>
                </a:lnTo>
                <a:lnTo>
                  <a:pt x="16" y="2"/>
                </a:lnTo>
                <a:lnTo>
                  <a:pt x="22" y="0"/>
                </a:lnTo>
                <a:lnTo>
                  <a:pt x="22" y="2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46" name="Freeform 502"/>
          <p:cNvSpPr>
            <a:spLocks/>
          </p:cNvSpPr>
          <p:nvPr/>
        </p:nvSpPr>
        <p:spPr bwMode="auto">
          <a:xfrm>
            <a:off x="8369300" y="3894138"/>
            <a:ext cx="23813" cy="179387"/>
          </a:xfrm>
          <a:custGeom>
            <a:avLst/>
            <a:gdLst>
              <a:gd name="T0" fmla="*/ 22 w 27"/>
              <a:gd name="T1" fmla="*/ 8 h 226"/>
              <a:gd name="T2" fmla="*/ 24 w 27"/>
              <a:gd name="T3" fmla="*/ 21 h 226"/>
              <a:gd name="T4" fmla="*/ 24 w 27"/>
              <a:gd name="T5" fmla="*/ 32 h 226"/>
              <a:gd name="T6" fmla="*/ 24 w 27"/>
              <a:gd name="T7" fmla="*/ 44 h 226"/>
              <a:gd name="T8" fmla="*/ 25 w 27"/>
              <a:gd name="T9" fmla="*/ 55 h 226"/>
              <a:gd name="T10" fmla="*/ 24 w 27"/>
              <a:gd name="T11" fmla="*/ 68 h 226"/>
              <a:gd name="T12" fmla="*/ 24 w 27"/>
              <a:gd name="T13" fmla="*/ 81 h 226"/>
              <a:gd name="T14" fmla="*/ 24 w 27"/>
              <a:gd name="T15" fmla="*/ 94 h 226"/>
              <a:gd name="T16" fmla="*/ 20 w 27"/>
              <a:gd name="T17" fmla="*/ 109 h 226"/>
              <a:gd name="T18" fmla="*/ 18 w 27"/>
              <a:gd name="T19" fmla="*/ 120 h 226"/>
              <a:gd name="T20" fmla="*/ 16 w 27"/>
              <a:gd name="T21" fmla="*/ 131 h 226"/>
              <a:gd name="T22" fmla="*/ 16 w 27"/>
              <a:gd name="T23" fmla="*/ 146 h 226"/>
              <a:gd name="T24" fmla="*/ 16 w 27"/>
              <a:gd name="T25" fmla="*/ 158 h 226"/>
              <a:gd name="T26" fmla="*/ 16 w 27"/>
              <a:gd name="T27" fmla="*/ 169 h 226"/>
              <a:gd name="T28" fmla="*/ 18 w 27"/>
              <a:gd name="T29" fmla="*/ 182 h 226"/>
              <a:gd name="T30" fmla="*/ 22 w 27"/>
              <a:gd name="T31" fmla="*/ 193 h 226"/>
              <a:gd name="T32" fmla="*/ 24 w 27"/>
              <a:gd name="T33" fmla="*/ 210 h 226"/>
              <a:gd name="T34" fmla="*/ 27 w 27"/>
              <a:gd name="T35" fmla="*/ 219 h 226"/>
              <a:gd name="T36" fmla="*/ 24 w 27"/>
              <a:gd name="T37" fmla="*/ 221 h 226"/>
              <a:gd name="T38" fmla="*/ 20 w 27"/>
              <a:gd name="T39" fmla="*/ 210 h 226"/>
              <a:gd name="T40" fmla="*/ 14 w 27"/>
              <a:gd name="T41" fmla="*/ 199 h 226"/>
              <a:gd name="T42" fmla="*/ 11 w 27"/>
              <a:gd name="T43" fmla="*/ 186 h 226"/>
              <a:gd name="T44" fmla="*/ 9 w 27"/>
              <a:gd name="T45" fmla="*/ 175 h 226"/>
              <a:gd name="T46" fmla="*/ 9 w 27"/>
              <a:gd name="T47" fmla="*/ 162 h 226"/>
              <a:gd name="T48" fmla="*/ 9 w 27"/>
              <a:gd name="T49" fmla="*/ 149 h 226"/>
              <a:gd name="T50" fmla="*/ 9 w 27"/>
              <a:gd name="T51" fmla="*/ 138 h 226"/>
              <a:gd name="T52" fmla="*/ 9 w 27"/>
              <a:gd name="T53" fmla="*/ 125 h 226"/>
              <a:gd name="T54" fmla="*/ 9 w 27"/>
              <a:gd name="T55" fmla="*/ 114 h 226"/>
              <a:gd name="T56" fmla="*/ 11 w 27"/>
              <a:gd name="T57" fmla="*/ 103 h 226"/>
              <a:gd name="T58" fmla="*/ 11 w 27"/>
              <a:gd name="T59" fmla="*/ 90 h 226"/>
              <a:gd name="T60" fmla="*/ 11 w 27"/>
              <a:gd name="T61" fmla="*/ 78 h 226"/>
              <a:gd name="T62" fmla="*/ 11 w 27"/>
              <a:gd name="T63" fmla="*/ 66 h 226"/>
              <a:gd name="T64" fmla="*/ 5 w 27"/>
              <a:gd name="T65" fmla="*/ 52 h 226"/>
              <a:gd name="T66" fmla="*/ 0 w 27"/>
              <a:gd name="T67" fmla="*/ 37 h 226"/>
              <a:gd name="T68" fmla="*/ 2 w 27"/>
              <a:gd name="T69" fmla="*/ 28 h 226"/>
              <a:gd name="T70" fmla="*/ 5 w 27"/>
              <a:gd name="T71" fmla="*/ 17 h 226"/>
              <a:gd name="T72" fmla="*/ 13 w 27"/>
              <a:gd name="T73" fmla="*/ 6 h 226"/>
              <a:gd name="T74" fmla="*/ 22 w 27"/>
              <a:gd name="T75" fmla="*/ 0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7" h="226">
                <a:moveTo>
                  <a:pt x="22" y="2"/>
                </a:moveTo>
                <a:lnTo>
                  <a:pt x="22" y="8"/>
                </a:lnTo>
                <a:lnTo>
                  <a:pt x="24" y="13"/>
                </a:lnTo>
                <a:lnTo>
                  <a:pt x="24" y="21"/>
                </a:lnTo>
                <a:lnTo>
                  <a:pt x="24" y="26"/>
                </a:lnTo>
                <a:lnTo>
                  <a:pt x="24" y="32"/>
                </a:lnTo>
                <a:lnTo>
                  <a:pt x="24" y="37"/>
                </a:lnTo>
                <a:lnTo>
                  <a:pt x="24" y="44"/>
                </a:lnTo>
                <a:lnTo>
                  <a:pt x="24" y="50"/>
                </a:lnTo>
                <a:lnTo>
                  <a:pt x="25" y="55"/>
                </a:lnTo>
                <a:lnTo>
                  <a:pt x="25" y="61"/>
                </a:lnTo>
                <a:lnTo>
                  <a:pt x="24" y="68"/>
                </a:lnTo>
                <a:lnTo>
                  <a:pt x="25" y="76"/>
                </a:lnTo>
                <a:lnTo>
                  <a:pt x="24" y="81"/>
                </a:lnTo>
                <a:lnTo>
                  <a:pt x="24" y="89"/>
                </a:lnTo>
                <a:lnTo>
                  <a:pt x="24" y="94"/>
                </a:lnTo>
                <a:lnTo>
                  <a:pt x="22" y="101"/>
                </a:lnTo>
                <a:lnTo>
                  <a:pt x="20" y="109"/>
                </a:lnTo>
                <a:lnTo>
                  <a:pt x="18" y="114"/>
                </a:lnTo>
                <a:lnTo>
                  <a:pt x="18" y="120"/>
                </a:lnTo>
                <a:lnTo>
                  <a:pt x="18" y="127"/>
                </a:lnTo>
                <a:lnTo>
                  <a:pt x="16" y="131"/>
                </a:lnTo>
                <a:lnTo>
                  <a:pt x="16" y="138"/>
                </a:lnTo>
                <a:lnTo>
                  <a:pt x="16" y="146"/>
                </a:lnTo>
                <a:lnTo>
                  <a:pt x="16" y="151"/>
                </a:lnTo>
                <a:lnTo>
                  <a:pt x="16" y="158"/>
                </a:lnTo>
                <a:lnTo>
                  <a:pt x="16" y="164"/>
                </a:lnTo>
                <a:lnTo>
                  <a:pt x="16" y="169"/>
                </a:lnTo>
                <a:lnTo>
                  <a:pt x="16" y="177"/>
                </a:lnTo>
                <a:lnTo>
                  <a:pt x="18" y="182"/>
                </a:lnTo>
                <a:lnTo>
                  <a:pt x="20" y="188"/>
                </a:lnTo>
                <a:lnTo>
                  <a:pt x="22" y="193"/>
                </a:lnTo>
                <a:lnTo>
                  <a:pt x="22" y="201"/>
                </a:lnTo>
                <a:lnTo>
                  <a:pt x="24" y="210"/>
                </a:lnTo>
                <a:lnTo>
                  <a:pt x="25" y="214"/>
                </a:lnTo>
                <a:lnTo>
                  <a:pt x="27" y="219"/>
                </a:lnTo>
                <a:lnTo>
                  <a:pt x="27" y="226"/>
                </a:lnTo>
                <a:lnTo>
                  <a:pt x="24" y="221"/>
                </a:lnTo>
                <a:lnTo>
                  <a:pt x="22" y="215"/>
                </a:lnTo>
                <a:lnTo>
                  <a:pt x="20" y="210"/>
                </a:lnTo>
                <a:lnTo>
                  <a:pt x="16" y="204"/>
                </a:lnTo>
                <a:lnTo>
                  <a:pt x="14" y="199"/>
                </a:lnTo>
                <a:lnTo>
                  <a:pt x="13" y="191"/>
                </a:lnTo>
                <a:lnTo>
                  <a:pt x="11" y="186"/>
                </a:lnTo>
                <a:lnTo>
                  <a:pt x="11" y="180"/>
                </a:lnTo>
                <a:lnTo>
                  <a:pt x="9" y="175"/>
                </a:lnTo>
                <a:lnTo>
                  <a:pt x="9" y="168"/>
                </a:lnTo>
                <a:lnTo>
                  <a:pt x="9" y="162"/>
                </a:lnTo>
                <a:lnTo>
                  <a:pt x="9" y="157"/>
                </a:lnTo>
                <a:lnTo>
                  <a:pt x="9" y="149"/>
                </a:lnTo>
                <a:lnTo>
                  <a:pt x="9" y="144"/>
                </a:lnTo>
                <a:lnTo>
                  <a:pt x="9" y="138"/>
                </a:lnTo>
                <a:lnTo>
                  <a:pt x="9" y="133"/>
                </a:lnTo>
                <a:lnTo>
                  <a:pt x="9" y="125"/>
                </a:lnTo>
                <a:lnTo>
                  <a:pt x="9" y="120"/>
                </a:lnTo>
                <a:lnTo>
                  <a:pt x="9" y="114"/>
                </a:lnTo>
                <a:lnTo>
                  <a:pt x="9" y="109"/>
                </a:lnTo>
                <a:lnTo>
                  <a:pt x="11" y="103"/>
                </a:lnTo>
                <a:lnTo>
                  <a:pt x="11" y="96"/>
                </a:lnTo>
                <a:lnTo>
                  <a:pt x="11" y="90"/>
                </a:lnTo>
                <a:lnTo>
                  <a:pt x="11" y="85"/>
                </a:lnTo>
                <a:lnTo>
                  <a:pt x="11" y="78"/>
                </a:lnTo>
                <a:lnTo>
                  <a:pt x="11" y="72"/>
                </a:lnTo>
                <a:lnTo>
                  <a:pt x="11" y="66"/>
                </a:lnTo>
                <a:lnTo>
                  <a:pt x="9" y="59"/>
                </a:lnTo>
                <a:lnTo>
                  <a:pt x="5" y="52"/>
                </a:lnTo>
                <a:lnTo>
                  <a:pt x="3" y="43"/>
                </a:lnTo>
                <a:lnTo>
                  <a:pt x="0" y="37"/>
                </a:lnTo>
                <a:lnTo>
                  <a:pt x="0" y="35"/>
                </a:lnTo>
                <a:lnTo>
                  <a:pt x="2" y="28"/>
                </a:lnTo>
                <a:lnTo>
                  <a:pt x="3" y="22"/>
                </a:lnTo>
                <a:lnTo>
                  <a:pt x="5" y="17"/>
                </a:lnTo>
                <a:lnTo>
                  <a:pt x="9" y="9"/>
                </a:lnTo>
                <a:lnTo>
                  <a:pt x="13" y="6"/>
                </a:lnTo>
                <a:lnTo>
                  <a:pt x="16" y="2"/>
                </a:lnTo>
                <a:lnTo>
                  <a:pt x="22" y="0"/>
                </a:lnTo>
                <a:lnTo>
                  <a:pt x="22" y="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47" name="Freeform 503"/>
          <p:cNvSpPr>
            <a:spLocks/>
          </p:cNvSpPr>
          <p:nvPr/>
        </p:nvSpPr>
        <p:spPr bwMode="auto">
          <a:xfrm>
            <a:off x="8329613" y="3887788"/>
            <a:ext cx="58737" cy="127000"/>
          </a:xfrm>
          <a:custGeom>
            <a:avLst/>
            <a:gdLst>
              <a:gd name="T0" fmla="*/ 6 w 76"/>
              <a:gd name="T1" fmla="*/ 123 h 160"/>
              <a:gd name="T2" fmla="*/ 4 w 76"/>
              <a:gd name="T3" fmla="*/ 129 h 160"/>
              <a:gd name="T4" fmla="*/ 0 w 76"/>
              <a:gd name="T5" fmla="*/ 136 h 160"/>
              <a:gd name="T6" fmla="*/ 0 w 76"/>
              <a:gd name="T7" fmla="*/ 142 h 160"/>
              <a:gd name="T8" fmla="*/ 0 w 76"/>
              <a:gd name="T9" fmla="*/ 149 h 160"/>
              <a:gd name="T10" fmla="*/ 2 w 76"/>
              <a:gd name="T11" fmla="*/ 155 h 160"/>
              <a:gd name="T12" fmla="*/ 6 w 76"/>
              <a:gd name="T13" fmla="*/ 156 h 160"/>
              <a:gd name="T14" fmla="*/ 9 w 76"/>
              <a:gd name="T15" fmla="*/ 160 h 160"/>
              <a:gd name="T16" fmla="*/ 13 w 76"/>
              <a:gd name="T17" fmla="*/ 160 h 160"/>
              <a:gd name="T18" fmla="*/ 17 w 76"/>
              <a:gd name="T19" fmla="*/ 158 h 160"/>
              <a:gd name="T20" fmla="*/ 20 w 76"/>
              <a:gd name="T21" fmla="*/ 156 h 160"/>
              <a:gd name="T22" fmla="*/ 24 w 76"/>
              <a:gd name="T23" fmla="*/ 151 h 160"/>
              <a:gd name="T24" fmla="*/ 26 w 76"/>
              <a:gd name="T25" fmla="*/ 144 h 160"/>
              <a:gd name="T26" fmla="*/ 28 w 76"/>
              <a:gd name="T27" fmla="*/ 136 h 160"/>
              <a:gd name="T28" fmla="*/ 30 w 76"/>
              <a:gd name="T29" fmla="*/ 131 h 160"/>
              <a:gd name="T30" fmla="*/ 33 w 76"/>
              <a:gd name="T31" fmla="*/ 123 h 160"/>
              <a:gd name="T32" fmla="*/ 37 w 76"/>
              <a:gd name="T33" fmla="*/ 116 h 160"/>
              <a:gd name="T34" fmla="*/ 39 w 76"/>
              <a:gd name="T35" fmla="*/ 110 h 160"/>
              <a:gd name="T36" fmla="*/ 42 w 76"/>
              <a:gd name="T37" fmla="*/ 103 h 160"/>
              <a:gd name="T38" fmla="*/ 44 w 76"/>
              <a:gd name="T39" fmla="*/ 98 h 160"/>
              <a:gd name="T40" fmla="*/ 46 w 76"/>
              <a:gd name="T41" fmla="*/ 92 h 160"/>
              <a:gd name="T42" fmla="*/ 48 w 76"/>
              <a:gd name="T43" fmla="*/ 87 h 160"/>
              <a:gd name="T44" fmla="*/ 50 w 76"/>
              <a:gd name="T45" fmla="*/ 79 h 160"/>
              <a:gd name="T46" fmla="*/ 54 w 76"/>
              <a:gd name="T47" fmla="*/ 72 h 160"/>
              <a:gd name="T48" fmla="*/ 55 w 76"/>
              <a:gd name="T49" fmla="*/ 66 h 160"/>
              <a:gd name="T50" fmla="*/ 59 w 76"/>
              <a:gd name="T51" fmla="*/ 57 h 160"/>
              <a:gd name="T52" fmla="*/ 61 w 76"/>
              <a:gd name="T53" fmla="*/ 50 h 160"/>
              <a:gd name="T54" fmla="*/ 63 w 76"/>
              <a:gd name="T55" fmla="*/ 44 h 160"/>
              <a:gd name="T56" fmla="*/ 66 w 76"/>
              <a:gd name="T57" fmla="*/ 39 h 160"/>
              <a:gd name="T58" fmla="*/ 68 w 76"/>
              <a:gd name="T59" fmla="*/ 31 h 160"/>
              <a:gd name="T60" fmla="*/ 70 w 76"/>
              <a:gd name="T61" fmla="*/ 24 h 160"/>
              <a:gd name="T62" fmla="*/ 72 w 76"/>
              <a:gd name="T63" fmla="*/ 18 h 160"/>
              <a:gd name="T64" fmla="*/ 76 w 76"/>
              <a:gd name="T65" fmla="*/ 11 h 160"/>
              <a:gd name="T66" fmla="*/ 72 w 76"/>
              <a:gd name="T67" fmla="*/ 7 h 160"/>
              <a:gd name="T68" fmla="*/ 68 w 76"/>
              <a:gd name="T69" fmla="*/ 6 h 160"/>
              <a:gd name="T70" fmla="*/ 65 w 76"/>
              <a:gd name="T71" fmla="*/ 2 h 160"/>
              <a:gd name="T72" fmla="*/ 61 w 76"/>
              <a:gd name="T73" fmla="*/ 2 h 160"/>
              <a:gd name="T74" fmla="*/ 55 w 76"/>
              <a:gd name="T75" fmla="*/ 0 h 160"/>
              <a:gd name="T76" fmla="*/ 54 w 76"/>
              <a:gd name="T77" fmla="*/ 2 h 160"/>
              <a:gd name="T78" fmla="*/ 52 w 76"/>
              <a:gd name="T79" fmla="*/ 6 h 160"/>
              <a:gd name="T80" fmla="*/ 48 w 76"/>
              <a:gd name="T81" fmla="*/ 13 h 160"/>
              <a:gd name="T82" fmla="*/ 46 w 76"/>
              <a:gd name="T83" fmla="*/ 20 h 160"/>
              <a:gd name="T84" fmla="*/ 44 w 76"/>
              <a:gd name="T85" fmla="*/ 26 h 160"/>
              <a:gd name="T86" fmla="*/ 41 w 76"/>
              <a:gd name="T87" fmla="*/ 31 h 160"/>
              <a:gd name="T88" fmla="*/ 39 w 76"/>
              <a:gd name="T89" fmla="*/ 39 h 160"/>
              <a:gd name="T90" fmla="*/ 37 w 76"/>
              <a:gd name="T91" fmla="*/ 46 h 160"/>
              <a:gd name="T92" fmla="*/ 33 w 76"/>
              <a:gd name="T93" fmla="*/ 53 h 160"/>
              <a:gd name="T94" fmla="*/ 31 w 76"/>
              <a:gd name="T95" fmla="*/ 59 h 160"/>
              <a:gd name="T96" fmla="*/ 30 w 76"/>
              <a:gd name="T97" fmla="*/ 66 h 160"/>
              <a:gd name="T98" fmla="*/ 26 w 76"/>
              <a:gd name="T99" fmla="*/ 74 h 160"/>
              <a:gd name="T100" fmla="*/ 24 w 76"/>
              <a:gd name="T101" fmla="*/ 77 h 160"/>
              <a:gd name="T102" fmla="*/ 22 w 76"/>
              <a:gd name="T103" fmla="*/ 83 h 160"/>
              <a:gd name="T104" fmla="*/ 19 w 76"/>
              <a:gd name="T105" fmla="*/ 92 h 160"/>
              <a:gd name="T106" fmla="*/ 15 w 76"/>
              <a:gd name="T107" fmla="*/ 99 h 160"/>
              <a:gd name="T108" fmla="*/ 11 w 76"/>
              <a:gd name="T109" fmla="*/ 107 h 160"/>
              <a:gd name="T110" fmla="*/ 9 w 76"/>
              <a:gd name="T111" fmla="*/ 112 h 160"/>
              <a:gd name="T112" fmla="*/ 8 w 76"/>
              <a:gd name="T113" fmla="*/ 118 h 160"/>
              <a:gd name="T114" fmla="*/ 6 w 76"/>
              <a:gd name="T115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6" h="160">
                <a:moveTo>
                  <a:pt x="6" y="123"/>
                </a:moveTo>
                <a:lnTo>
                  <a:pt x="4" y="129"/>
                </a:lnTo>
                <a:lnTo>
                  <a:pt x="0" y="136"/>
                </a:lnTo>
                <a:lnTo>
                  <a:pt x="0" y="142"/>
                </a:lnTo>
                <a:lnTo>
                  <a:pt x="0" y="149"/>
                </a:lnTo>
                <a:lnTo>
                  <a:pt x="2" y="155"/>
                </a:lnTo>
                <a:lnTo>
                  <a:pt x="6" y="156"/>
                </a:lnTo>
                <a:lnTo>
                  <a:pt x="9" y="160"/>
                </a:lnTo>
                <a:lnTo>
                  <a:pt x="13" y="160"/>
                </a:lnTo>
                <a:lnTo>
                  <a:pt x="17" y="158"/>
                </a:lnTo>
                <a:lnTo>
                  <a:pt x="20" y="156"/>
                </a:lnTo>
                <a:lnTo>
                  <a:pt x="24" y="151"/>
                </a:lnTo>
                <a:lnTo>
                  <a:pt x="26" y="144"/>
                </a:lnTo>
                <a:lnTo>
                  <a:pt x="28" y="136"/>
                </a:lnTo>
                <a:lnTo>
                  <a:pt x="30" y="131"/>
                </a:lnTo>
                <a:lnTo>
                  <a:pt x="33" y="123"/>
                </a:lnTo>
                <a:lnTo>
                  <a:pt x="37" y="116"/>
                </a:lnTo>
                <a:lnTo>
                  <a:pt x="39" y="110"/>
                </a:lnTo>
                <a:lnTo>
                  <a:pt x="42" y="103"/>
                </a:lnTo>
                <a:lnTo>
                  <a:pt x="44" y="98"/>
                </a:lnTo>
                <a:lnTo>
                  <a:pt x="46" y="92"/>
                </a:lnTo>
                <a:lnTo>
                  <a:pt x="48" y="87"/>
                </a:lnTo>
                <a:lnTo>
                  <a:pt x="50" y="79"/>
                </a:lnTo>
                <a:lnTo>
                  <a:pt x="54" y="72"/>
                </a:lnTo>
                <a:lnTo>
                  <a:pt x="55" y="66"/>
                </a:lnTo>
                <a:lnTo>
                  <a:pt x="59" y="57"/>
                </a:lnTo>
                <a:lnTo>
                  <a:pt x="61" y="50"/>
                </a:lnTo>
                <a:lnTo>
                  <a:pt x="63" y="44"/>
                </a:lnTo>
                <a:lnTo>
                  <a:pt x="66" y="39"/>
                </a:lnTo>
                <a:lnTo>
                  <a:pt x="68" y="31"/>
                </a:lnTo>
                <a:lnTo>
                  <a:pt x="70" y="24"/>
                </a:lnTo>
                <a:lnTo>
                  <a:pt x="72" y="18"/>
                </a:lnTo>
                <a:lnTo>
                  <a:pt x="76" y="11"/>
                </a:lnTo>
                <a:lnTo>
                  <a:pt x="72" y="7"/>
                </a:lnTo>
                <a:lnTo>
                  <a:pt x="68" y="6"/>
                </a:lnTo>
                <a:lnTo>
                  <a:pt x="65" y="2"/>
                </a:lnTo>
                <a:lnTo>
                  <a:pt x="61" y="2"/>
                </a:lnTo>
                <a:lnTo>
                  <a:pt x="55" y="0"/>
                </a:lnTo>
                <a:lnTo>
                  <a:pt x="54" y="2"/>
                </a:lnTo>
                <a:lnTo>
                  <a:pt x="52" y="6"/>
                </a:lnTo>
                <a:lnTo>
                  <a:pt x="48" y="13"/>
                </a:lnTo>
                <a:lnTo>
                  <a:pt x="46" y="20"/>
                </a:lnTo>
                <a:lnTo>
                  <a:pt x="44" y="26"/>
                </a:lnTo>
                <a:lnTo>
                  <a:pt x="41" y="31"/>
                </a:lnTo>
                <a:lnTo>
                  <a:pt x="39" y="39"/>
                </a:lnTo>
                <a:lnTo>
                  <a:pt x="37" y="46"/>
                </a:lnTo>
                <a:lnTo>
                  <a:pt x="33" y="53"/>
                </a:lnTo>
                <a:lnTo>
                  <a:pt x="31" y="59"/>
                </a:lnTo>
                <a:lnTo>
                  <a:pt x="30" y="66"/>
                </a:lnTo>
                <a:lnTo>
                  <a:pt x="26" y="74"/>
                </a:lnTo>
                <a:lnTo>
                  <a:pt x="24" y="77"/>
                </a:lnTo>
                <a:lnTo>
                  <a:pt x="22" y="83"/>
                </a:lnTo>
                <a:lnTo>
                  <a:pt x="19" y="92"/>
                </a:lnTo>
                <a:lnTo>
                  <a:pt x="15" y="99"/>
                </a:lnTo>
                <a:lnTo>
                  <a:pt x="11" y="107"/>
                </a:lnTo>
                <a:lnTo>
                  <a:pt x="9" y="112"/>
                </a:lnTo>
                <a:lnTo>
                  <a:pt x="8" y="118"/>
                </a:lnTo>
                <a:lnTo>
                  <a:pt x="6" y="123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48" name="Freeform 504"/>
          <p:cNvSpPr>
            <a:spLocks/>
          </p:cNvSpPr>
          <p:nvPr/>
        </p:nvSpPr>
        <p:spPr bwMode="auto">
          <a:xfrm>
            <a:off x="8329613" y="3887788"/>
            <a:ext cx="58737" cy="127000"/>
          </a:xfrm>
          <a:custGeom>
            <a:avLst/>
            <a:gdLst>
              <a:gd name="T0" fmla="*/ 6 w 76"/>
              <a:gd name="T1" fmla="*/ 123 h 160"/>
              <a:gd name="T2" fmla="*/ 4 w 76"/>
              <a:gd name="T3" fmla="*/ 129 h 160"/>
              <a:gd name="T4" fmla="*/ 0 w 76"/>
              <a:gd name="T5" fmla="*/ 136 h 160"/>
              <a:gd name="T6" fmla="*/ 0 w 76"/>
              <a:gd name="T7" fmla="*/ 142 h 160"/>
              <a:gd name="T8" fmla="*/ 0 w 76"/>
              <a:gd name="T9" fmla="*/ 149 h 160"/>
              <a:gd name="T10" fmla="*/ 2 w 76"/>
              <a:gd name="T11" fmla="*/ 155 h 160"/>
              <a:gd name="T12" fmla="*/ 6 w 76"/>
              <a:gd name="T13" fmla="*/ 156 h 160"/>
              <a:gd name="T14" fmla="*/ 9 w 76"/>
              <a:gd name="T15" fmla="*/ 160 h 160"/>
              <a:gd name="T16" fmla="*/ 13 w 76"/>
              <a:gd name="T17" fmla="*/ 160 h 160"/>
              <a:gd name="T18" fmla="*/ 17 w 76"/>
              <a:gd name="T19" fmla="*/ 158 h 160"/>
              <a:gd name="T20" fmla="*/ 20 w 76"/>
              <a:gd name="T21" fmla="*/ 156 h 160"/>
              <a:gd name="T22" fmla="*/ 24 w 76"/>
              <a:gd name="T23" fmla="*/ 151 h 160"/>
              <a:gd name="T24" fmla="*/ 26 w 76"/>
              <a:gd name="T25" fmla="*/ 144 h 160"/>
              <a:gd name="T26" fmla="*/ 28 w 76"/>
              <a:gd name="T27" fmla="*/ 136 h 160"/>
              <a:gd name="T28" fmla="*/ 30 w 76"/>
              <a:gd name="T29" fmla="*/ 131 h 160"/>
              <a:gd name="T30" fmla="*/ 33 w 76"/>
              <a:gd name="T31" fmla="*/ 123 h 160"/>
              <a:gd name="T32" fmla="*/ 37 w 76"/>
              <a:gd name="T33" fmla="*/ 116 h 160"/>
              <a:gd name="T34" fmla="*/ 39 w 76"/>
              <a:gd name="T35" fmla="*/ 110 h 160"/>
              <a:gd name="T36" fmla="*/ 42 w 76"/>
              <a:gd name="T37" fmla="*/ 103 h 160"/>
              <a:gd name="T38" fmla="*/ 44 w 76"/>
              <a:gd name="T39" fmla="*/ 98 h 160"/>
              <a:gd name="T40" fmla="*/ 46 w 76"/>
              <a:gd name="T41" fmla="*/ 92 h 160"/>
              <a:gd name="T42" fmla="*/ 48 w 76"/>
              <a:gd name="T43" fmla="*/ 87 h 160"/>
              <a:gd name="T44" fmla="*/ 50 w 76"/>
              <a:gd name="T45" fmla="*/ 79 h 160"/>
              <a:gd name="T46" fmla="*/ 54 w 76"/>
              <a:gd name="T47" fmla="*/ 72 h 160"/>
              <a:gd name="T48" fmla="*/ 55 w 76"/>
              <a:gd name="T49" fmla="*/ 66 h 160"/>
              <a:gd name="T50" fmla="*/ 59 w 76"/>
              <a:gd name="T51" fmla="*/ 57 h 160"/>
              <a:gd name="T52" fmla="*/ 61 w 76"/>
              <a:gd name="T53" fmla="*/ 50 h 160"/>
              <a:gd name="T54" fmla="*/ 63 w 76"/>
              <a:gd name="T55" fmla="*/ 44 h 160"/>
              <a:gd name="T56" fmla="*/ 66 w 76"/>
              <a:gd name="T57" fmla="*/ 39 h 160"/>
              <a:gd name="T58" fmla="*/ 68 w 76"/>
              <a:gd name="T59" fmla="*/ 31 h 160"/>
              <a:gd name="T60" fmla="*/ 70 w 76"/>
              <a:gd name="T61" fmla="*/ 24 h 160"/>
              <a:gd name="T62" fmla="*/ 72 w 76"/>
              <a:gd name="T63" fmla="*/ 18 h 160"/>
              <a:gd name="T64" fmla="*/ 76 w 76"/>
              <a:gd name="T65" fmla="*/ 11 h 160"/>
              <a:gd name="T66" fmla="*/ 72 w 76"/>
              <a:gd name="T67" fmla="*/ 7 h 160"/>
              <a:gd name="T68" fmla="*/ 68 w 76"/>
              <a:gd name="T69" fmla="*/ 6 h 160"/>
              <a:gd name="T70" fmla="*/ 65 w 76"/>
              <a:gd name="T71" fmla="*/ 2 h 160"/>
              <a:gd name="T72" fmla="*/ 61 w 76"/>
              <a:gd name="T73" fmla="*/ 2 h 160"/>
              <a:gd name="T74" fmla="*/ 55 w 76"/>
              <a:gd name="T75" fmla="*/ 0 h 160"/>
              <a:gd name="T76" fmla="*/ 54 w 76"/>
              <a:gd name="T77" fmla="*/ 2 h 160"/>
              <a:gd name="T78" fmla="*/ 52 w 76"/>
              <a:gd name="T79" fmla="*/ 6 h 160"/>
              <a:gd name="T80" fmla="*/ 48 w 76"/>
              <a:gd name="T81" fmla="*/ 13 h 160"/>
              <a:gd name="T82" fmla="*/ 46 w 76"/>
              <a:gd name="T83" fmla="*/ 20 h 160"/>
              <a:gd name="T84" fmla="*/ 44 w 76"/>
              <a:gd name="T85" fmla="*/ 26 h 160"/>
              <a:gd name="T86" fmla="*/ 41 w 76"/>
              <a:gd name="T87" fmla="*/ 31 h 160"/>
              <a:gd name="T88" fmla="*/ 39 w 76"/>
              <a:gd name="T89" fmla="*/ 39 h 160"/>
              <a:gd name="T90" fmla="*/ 37 w 76"/>
              <a:gd name="T91" fmla="*/ 46 h 160"/>
              <a:gd name="T92" fmla="*/ 33 w 76"/>
              <a:gd name="T93" fmla="*/ 53 h 160"/>
              <a:gd name="T94" fmla="*/ 31 w 76"/>
              <a:gd name="T95" fmla="*/ 59 h 160"/>
              <a:gd name="T96" fmla="*/ 30 w 76"/>
              <a:gd name="T97" fmla="*/ 66 h 160"/>
              <a:gd name="T98" fmla="*/ 26 w 76"/>
              <a:gd name="T99" fmla="*/ 74 h 160"/>
              <a:gd name="T100" fmla="*/ 24 w 76"/>
              <a:gd name="T101" fmla="*/ 77 h 160"/>
              <a:gd name="T102" fmla="*/ 22 w 76"/>
              <a:gd name="T103" fmla="*/ 83 h 160"/>
              <a:gd name="T104" fmla="*/ 19 w 76"/>
              <a:gd name="T105" fmla="*/ 92 h 160"/>
              <a:gd name="T106" fmla="*/ 15 w 76"/>
              <a:gd name="T107" fmla="*/ 99 h 160"/>
              <a:gd name="T108" fmla="*/ 11 w 76"/>
              <a:gd name="T109" fmla="*/ 107 h 160"/>
              <a:gd name="T110" fmla="*/ 9 w 76"/>
              <a:gd name="T111" fmla="*/ 112 h 160"/>
              <a:gd name="T112" fmla="*/ 8 w 76"/>
              <a:gd name="T113" fmla="*/ 118 h 160"/>
              <a:gd name="T114" fmla="*/ 6 w 76"/>
              <a:gd name="T115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6" h="160">
                <a:moveTo>
                  <a:pt x="6" y="123"/>
                </a:moveTo>
                <a:lnTo>
                  <a:pt x="4" y="129"/>
                </a:lnTo>
                <a:lnTo>
                  <a:pt x="0" y="136"/>
                </a:lnTo>
                <a:lnTo>
                  <a:pt x="0" y="142"/>
                </a:lnTo>
                <a:lnTo>
                  <a:pt x="0" y="149"/>
                </a:lnTo>
                <a:lnTo>
                  <a:pt x="2" y="155"/>
                </a:lnTo>
                <a:lnTo>
                  <a:pt x="6" y="156"/>
                </a:lnTo>
                <a:lnTo>
                  <a:pt x="9" y="160"/>
                </a:lnTo>
                <a:lnTo>
                  <a:pt x="13" y="160"/>
                </a:lnTo>
                <a:lnTo>
                  <a:pt x="17" y="158"/>
                </a:lnTo>
                <a:lnTo>
                  <a:pt x="20" y="156"/>
                </a:lnTo>
                <a:lnTo>
                  <a:pt x="24" y="151"/>
                </a:lnTo>
                <a:lnTo>
                  <a:pt x="26" y="144"/>
                </a:lnTo>
                <a:lnTo>
                  <a:pt x="28" y="136"/>
                </a:lnTo>
                <a:lnTo>
                  <a:pt x="30" y="131"/>
                </a:lnTo>
                <a:lnTo>
                  <a:pt x="33" y="123"/>
                </a:lnTo>
                <a:lnTo>
                  <a:pt x="37" y="116"/>
                </a:lnTo>
                <a:lnTo>
                  <a:pt x="39" y="110"/>
                </a:lnTo>
                <a:lnTo>
                  <a:pt x="42" y="103"/>
                </a:lnTo>
                <a:lnTo>
                  <a:pt x="44" y="98"/>
                </a:lnTo>
                <a:lnTo>
                  <a:pt x="46" y="92"/>
                </a:lnTo>
                <a:lnTo>
                  <a:pt x="48" y="87"/>
                </a:lnTo>
                <a:lnTo>
                  <a:pt x="50" y="79"/>
                </a:lnTo>
                <a:lnTo>
                  <a:pt x="54" y="72"/>
                </a:lnTo>
                <a:lnTo>
                  <a:pt x="55" y="66"/>
                </a:lnTo>
                <a:lnTo>
                  <a:pt x="59" y="57"/>
                </a:lnTo>
                <a:lnTo>
                  <a:pt x="61" y="50"/>
                </a:lnTo>
                <a:lnTo>
                  <a:pt x="63" y="44"/>
                </a:lnTo>
                <a:lnTo>
                  <a:pt x="66" y="39"/>
                </a:lnTo>
                <a:lnTo>
                  <a:pt x="68" y="31"/>
                </a:lnTo>
                <a:lnTo>
                  <a:pt x="70" y="24"/>
                </a:lnTo>
                <a:lnTo>
                  <a:pt x="72" y="18"/>
                </a:lnTo>
                <a:lnTo>
                  <a:pt x="76" y="11"/>
                </a:lnTo>
                <a:lnTo>
                  <a:pt x="72" y="7"/>
                </a:lnTo>
                <a:lnTo>
                  <a:pt x="68" y="6"/>
                </a:lnTo>
                <a:lnTo>
                  <a:pt x="65" y="2"/>
                </a:lnTo>
                <a:lnTo>
                  <a:pt x="61" y="2"/>
                </a:lnTo>
                <a:lnTo>
                  <a:pt x="55" y="0"/>
                </a:lnTo>
                <a:lnTo>
                  <a:pt x="54" y="2"/>
                </a:lnTo>
                <a:lnTo>
                  <a:pt x="52" y="6"/>
                </a:lnTo>
                <a:lnTo>
                  <a:pt x="48" y="13"/>
                </a:lnTo>
                <a:lnTo>
                  <a:pt x="46" y="20"/>
                </a:lnTo>
                <a:lnTo>
                  <a:pt x="44" y="26"/>
                </a:lnTo>
                <a:lnTo>
                  <a:pt x="41" y="31"/>
                </a:lnTo>
                <a:lnTo>
                  <a:pt x="39" y="39"/>
                </a:lnTo>
                <a:lnTo>
                  <a:pt x="37" y="46"/>
                </a:lnTo>
                <a:lnTo>
                  <a:pt x="33" y="53"/>
                </a:lnTo>
                <a:lnTo>
                  <a:pt x="31" y="59"/>
                </a:lnTo>
                <a:lnTo>
                  <a:pt x="30" y="66"/>
                </a:lnTo>
                <a:lnTo>
                  <a:pt x="26" y="74"/>
                </a:lnTo>
                <a:lnTo>
                  <a:pt x="24" y="77"/>
                </a:lnTo>
                <a:lnTo>
                  <a:pt x="22" y="83"/>
                </a:lnTo>
                <a:lnTo>
                  <a:pt x="19" y="92"/>
                </a:lnTo>
                <a:lnTo>
                  <a:pt x="15" y="99"/>
                </a:lnTo>
                <a:lnTo>
                  <a:pt x="11" y="107"/>
                </a:lnTo>
                <a:lnTo>
                  <a:pt x="9" y="112"/>
                </a:lnTo>
                <a:lnTo>
                  <a:pt x="8" y="118"/>
                </a:lnTo>
                <a:lnTo>
                  <a:pt x="6" y="12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49" name="Rectangle 505"/>
          <p:cNvSpPr>
            <a:spLocks noChangeArrowheads="1"/>
          </p:cNvSpPr>
          <p:nvPr/>
        </p:nvSpPr>
        <p:spPr bwMode="auto">
          <a:xfrm>
            <a:off x="8335963" y="3692525"/>
            <a:ext cx="3175" cy="236538"/>
          </a:xfrm>
          <a:prstGeom prst="rect">
            <a:avLst/>
          </a:pr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50" name="Rectangle 506"/>
          <p:cNvSpPr>
            <a:spLocks noChangeArrowheads="1"/>
          </p:cNvSpPr>
          <p:nvPr/>
        </p:nvSpPr>
        <p:spPr bwMode="auto">
          <a:xfrm>
            <a:off x="8335963" y="3692525"/>
            <a:ext cx="3175" cy="236538"/>
          </a:xfrm>
          <a:prstGeom prst="rect">
            <a:avLst/>
          </a:prstGeom>
          <a:noFill/>
          <a:ln w="11113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51" name="Freeform 507"/>
          <p:cNvSpPr>
            <a:spLocks/>
          </p:cNvSpPr>
          <p:nvPr/>
        </p:nvSpPr>
        <p:spPr bwMode="auto">
          <a:xfrm>
            <a:off x="8331200" y="3917950"/>
            <a:ext cx="11113" cy="85725"/>
          </a:xfrm>
          <a:custGeom>
            <a:avLst/>
            <a:gdLst>
              <a:gd name="T0" fmla="*/ 2 w 13"/>
              <a:gd name="T1" fmla="*/ 0 h 108"/>
              <a:gd name="T2" fmla="*/ 11 w 13"/>
              <a:gd name="T3" fmla="*/ 3 h 108"/>
              <a:gd name="T4" fmla="*/ 11 w 13"/>
              <a:gd name="T5" fmla="*/ 25 h 108"/>
              <a:gd name="T6" fmla="*/ 11 w 13"/>
              <a:gd name="T7" fmla="*/ 35 h 108"/>
              <a:gd name="T8" fmla="*/ 13 w 13"/>
              <a:gd name="T9" fmla="*/ 46 h 108"/>
              <a:gd name="T10" fmla="*/ 13 w 13"/>
              <a:gd name="T11" fmla="*/ 60 h 108"/>
              <a:gd name="T12" fmla="*/ 11 w 13"/>
              <a:gd name="T13" fmla="*/ 73 h 108"/>
              <a:gd name="T14" fmla="*/ 11 w 13"/>
              <a:gd name="T15" fmla="*/ 82 h 108"/>
              <a:gd name="T16" fmla="*/ 11 w 13"/>
              <a:gd name="T17" fmla="*/ 90 h 108"/>
              <a:gd name="T18" fmla="*/ 11 w 13"/>
              <a:gd name="T19" fmla="*/ 97 h 108"/>
              <a:gd name="T20" fmla="*/ 11 w 13"/>
              <a:gd name="T21" fmla="*/ 108 h 108"/>
              <a:gd name="T22" fmla="*/ 9 w 13"/>
              <a:gd name="T23" fmla="*/ 108 h 108"/>
              <a:gd name="T24" fmla="*/ 7 w 13"/>
              <a:gd name="T25" fmla="*/ 108 h 108"/>
              <a:gd name="T26" fmla="*/ 7 w 13"/>
              <a:gd name="T27" fmla="*/ 108 h 108"/>
              <a:gd name="T28" fmla="*/ 7 w 13"/>
              <a:gd name="T29" fmla="*/ 106 h 108"/>
              <a:gd name="T30" fmla="*/ 5 w 13"/>
              <a:gd name="T31" fmla="*/ 106 h 108"/>
              <a:gd name="T32" fmla="*/ 4 w 13"/>
              <a:gd name="T33" fmla="*/ 105 h 108"/>
              <a:gd name="T34" fmla="*/ 4 w 13"/>
              <a:gd name="T35" fmla="*/ 103 h 108"/>
              <a:gd name="T36" fmla="*/ 2 w 13"/>
              <a:gd name="T37" fmla="*/ 99 h 108"/>
              <a:gd name="T38" fmla="*/ 0 w 13"/>
              <a:gd name="T39" fmla="*/ 88 h 108"/>
              <a:gd name="T40" fmla="*/ 0 w 13"/>
              <a:gd name="T41" fmla="*/ 75 h 108"/>
              <a:gd name="T42" fmla="*/ 0 w 13"/>
              <a:gd name="T43" fmla="*/ 66 h 108"/>
              <a:gd name="T44" fmla="*/ 2 w 13"/>
              <a:gd name="T45" fmla="*/ 53 h 108"/>
              <a:gd name="T46" fmla="*/ 2 w 13"/>
              <a:gd name="T47" fmla="*/ 40 h 108"/>
              <a:gd name="T48" fmla="*/ 4 w 13"/>
              <a:gd name="T49" fmla="*/ 33 h 108"/>
              <a:gd name="T50" fmla="*/ 2 w 13"/>
              <a:gd name="T51" fmla="*/ 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" h="108">
                <a:moveTo>
                  <a:pt x="2" y="0"/>
                </a:moveTo>
                <a:lnTo>
                  <a:pt x="11" y="3"/>
                </a:lnTo>
                <a:lnTo>
                  <a:pt x="11" y="25"/>
                </a:lnTo>
                <a:lnTo>
                  <a:pt x="11" y="35"/>
                </a:lnTo>
                <a:lnTo>
                  <a:pt x="13" y="46"/>
                </a:lnTo>
                <a:lnTo>
                  <a:pt x="13" y="60"/>
                </a:lnTo>
                <a:lnTo>
                  <a:pt x="11" y="73"/>
                </a:lnTo>
                <a:lnTo>
                  <a:pt x="11" y="82"/>
                </a:lnTo>
                <a:lnTo>
                  <a:pt x="11" y="90"/>
                </a:lnTo>
                <a:lnTo>
                  <a:pt x="11" y="97"/>
                </a:lnTo>
                <a:lnTo>
                  <a:pt x="11" y="108"/>
                </a:lnTo>
                <a:lnTo>
                  <a:pt x="9" y="108"/>
                </a:lnTo>
                <a:lnTo>
                  <a:pt x="7" y="108"/>
                </a:lnTo>
                <a:lnTo>
                  <a:pt x="7" y="108"/>
                </a:lnTo>
                <a:lnTo>
                  <a:pt x="7" y="106"/>
                </a:lnTo>
                <a:lnTo>
                  <a:pt x="5" y="106"/>
                </a:lnTo>
                <a:lnTo>
                  <a:pt x="4" y="105"/>
                </a:lnTo>
                <a:lnTo>
                  <a:pt x="4" y="103"/>
                </a:lnTo>
                <a:lnTo>
                  <a:pt x="2" y="99"/>
                </a:lnTo>
                <a:lnTo>
                  <a:pt x="0" y="88"/>
                </a:lnTo>
                <a:lnTo>
                  <a:pt x="0" y="75"/>
                </a:lnTo>
                <a:lnTo>
                  <a:pt x="0" y="66"/>
                </a:lnTo>
                <a:lnTo>
                  <a:pt x="2" y="53"/>
                </a:lnTo>
                <a:lnTo>
                  <a:pt x="2" y="40"/>
                </a:lnTo>
                <a:lnTo>
                  <a:pt x="4" y="33"/>
                </a:lnTo>
                <a:lnTo>
                  <a:pt x="2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52" name="Freeform 508"/>
          <p:cNvSpPr>
            <a:spLocks/>
          </p:cNvSpPr>
          <p:nvPr/>
        </p:nvSpPr>
        <p:spPr bwMode="auto">
          <a:xfrm>
            <a:off x="8331200" y="3917950"/>
            <a:ext cx="11113" cy="85725"/>
          </a:xfrm>
          <a:custGeom>
            <a:avLst/>
            <a:gdLst>
              <a:gd name="T0" fmla="*/ 2 w 13"/>
              <a:gd name="T1" fmla="*/ 0 h 108"/>
              <a:gd name="T2" fmla="*/ 11 w 13"/>
              <a:gd name="T3" fmla="*/ 3 h 108"/>
              <a:gd name="T4" fmla="*/ 11 w 13"/>
              <a:gd name="T5" fmla="*/ 25 h 108"/>
              <a:gd name="T6" fmla="*/ 11 w 13"/>
              <a:gd name="T7" fmla="*/ 35 h 108"/>
              <a:gd name="T8" fmla="*/ 13 w 13"/>
              <a:gd name="T9" fmla="*/ 46 h 108"/>
              <a:gd name="T10" fmla="*/ 13 w 13"/>
              <a:gd name="T11" fmla="*/ 60 h 108"/>
              <a:gd name="T12" fmla="*/ 11 w 13"/>
              <a:gd name="T13" fmla="*/ 73 h 108"/>
              <a:gd name="T14" fmla="*/ 11 w 13"/>
              <a:gd name="T15" fmla="*/ 82 h 108"/>
              <a:gd name="T16" fmla="*/ 11 w 13"/>
              <a:gd name="T17" fmla="*/ 90 h 108"/>
              <a:gd name="T18" fmla="*/ 11 w 13"/>
              <a:gd name="T19" fmla="*/ 97 h 108"/>
              <a:gd name="T20" fmla="*/ 11 w 13"/>
              <a:gd name="T21" fmla="*/ 108 h 108"/>
              <a:gd name="T22" fmla="*/ 9 w 13"/>
              <a:gd name="T23" fmla="*/ 108 h 108"/>
              <a:gd name="T24" fmla="*/ 7 w 13"/>
              <a:gd name="T25" fmla="*/ 108 h 108"/>
              <a:gd name="T26" fmla="*/ 7 w 13"/>
              <a:gd name="T27" fmla="*/ 108 h 108"/>
              <a:gd name="T28" fmla="*/ 7 w 13"/>
              <a:gd name="T29" fmla="*/ 106 h 108"/>
              <a:gd name="T30" fmla="*/ 5 w 13"/>
              <a:gd name="T31" fmla="*/ 106 h 108"/>
              <a:gd name="T32" fmla="*/ 4 w 13"/>
              <a:gd name="T33" fmla="*/ 105 h 108"/>
              <a:gd name="T34" fmla="*/ 4 w 13"/>
              <a:gd name="T35" fmla="*/ 103 h 108"/>
              <a:gd name="T36" fmla="*/ 2 w 13"/>
              <a:gd name="T37" fmla="*/ 99 h 108"/>
              <a:gd name="T38" fmla="*/ 0 w 13"/>
              <a:gd name="T39" fmla="*/ 88 h 108"/>
              <a:gd name="T40" fmla="*/ 0 w 13"/>
              <a:gd name="T41" fmla="*/ 75 h 108"/>
              <a:gd name="T42" fmla="*/ 0 w 13"/>
              <a:gd name="T43" fmla="*/ 66 h 108"/>
              <a:gd name="T44" fmla="*/ 2 w 13"/>
              <a:gd name="T45" fmla="*/ 53 h 108"/>
              <a:gd name="T46" fmla="*/ 2 w 13"/>
              <a:gd name="T47" fmla="*/ 40 h 108"/>
              <a:gd name="T48" fmla="*/ 4 w 13"/>
              <a:gd name="T49" fmla="*/ 33 h 108"/>
              <a:gd name="T50" fmla="*/ 2 w 13"/>
              <a:gd name="T51" fmla="*/ 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" h="108">
                <a:moveTo>
                  <a:pt x="2" y="0"/>
                </a:moveTo>
                <a:lnTo>
                  <a:pt x="11" y="3"/>
                </a:lnTo>
                <a:lnTo>
                  <a:pt x="11" y="25"/>
                </a:lnTo>
                <a:lnTo>
                  <a:pt x="11" y="35"/>
                </a:lnTo>
                <a:lnTo>
                  <a:pt x="13" y="46"/>
                </a:lnTo>
                <a:lnTo>
                  <a:pt x="13" y="60"/>
                </a:lnTo>
                <a:lnTo>
                  <a:pt x="11" y="73"/>
                </a:lnTo>
                <a:lnTo>
                  <a:pt x="11" y="82"/>
                </a:lnTo>
                <a:lnTo>
                  <a:pt x="11" y="90"/>
                </a:lnTo>
                <a:lnTo>
                  <a:pt x="11" y="97"/>
                </a:lnTo>
                <a:lnTo>
                  <a:pt x="11" y="108"/>
                </a:lnTo>
                <a:lnTo>
                  <a:pt x="9" y="108"/>
                </a:lnTo>
                <a:lnTo>
                  <a:pt x="7" y="108"/>
                </a:lnTo>
                <a:lnTo>
                  <a:pt x="7" y="108"/>
                </a:lnTo>
                <a:lnTo>
                  <a:pt x="7" y="106"/>
                </a:lnTo>
                <a:lnTo>
                  <a:pt x="5" y="106"/>
                </a:lnTo>
                <a:lnTo>
                  <a:pt x="4" y="105"/>
                </a:lnTo>
                <a:lnTo>
                  <a:pt x="4" y="103"/>
                </a:lnTo>
                <a:lnTo>
                  <a:pt x="2" y="99"/>
                </a:lnTo>
                <a:lnTo>
                  <a:pt x="0" y="88"/>
                </a:lnTo>
                <a:lnTo>
                  <a:pt x="0" y="75"/>
                </a:lnTo>
                <a:lnTo>
                  <a:pt x="0" y="66"/>
                </a:lnTo>
                <a:lnTo>
                  <a:pt x="2" y="53"/>
                </a:lnTo>
                <a:lnTo>
                  <a:pt x="2" y="40"/>
                </a:lnTo>
                <a:lnTo>
                  <a:pt x="4" y="33"/>
                </a:lnTo>
                <a:lnTo>
                  <a:pt x="2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53" name="Freeform 509"/>
          <p:cNvSpPr>
            <a:spLocks/>
          </p:cNvSpPr>
          <p:nvPr/>
        </p:nvSpPr>
        <p:spPr bwMode="auto">
          <a:xfrm>
            <a:off x="8318500" y="3630613"/>
            <a:ext cx="17463" cy="25400"/>
          </a:xfrm>
          <a:custGeom>
            <a:avLst/>
            <a:gdLst>
              <a:gd name="T0" fmla="*/ 0 w 21"/>
              <a:gd name="T1" fmla="*/ 0 h 33"/>
              <a:gd name="T2" fmla="*/ 0 w 21"/>
              <a:gd name="T3" fmla="*/ 3 h 33"/>
              <a:gd name="T4" fmla="*/ 0 w 21"/>
              <a:gd name="T5" fmla="*/ 5 h 33"/>
              <a:gd name="T6" fmla="*/ 0 w 21"/>
              <a:gd name="T7" fmla="*/ 9 h 33"/>
              <a:gd name="T8" fmla="*/ 0 w 21"/>
              <a:gd name="T9" fmla="*/ 12 h 33"/>
              <a:gd name="T10" fmla="*/ 0 w 21"/>
              <a:gd name="T11" fmla="*/ 16 h 33"/>
              <a:gd name="T12" fmla="*/ 2 w 21"/>
              <a:gd name="T13" fmla="*/ 20 h 33"/>
              <a:gd name="T14" fmla="*/ 2 w 21"/>
              <a:gd name="T15" fmla="*/ 22 h 33"/>
              <a:gd name="T16" fmla="*/ 4 w 21"/>
              <a:gd name="T17" fmla="*/ 25 h 33"/>
              <a:gd name="T18" fmla="*/ 4 w 21"/>
              <a:gd name="T19" fmla="*/ 29 h 33"/>
              <a:gd name="T20" fmla="*/ 8 w 21"/>
              <a:gd name="T21" fmla="*/ 31 h 33"/>
              <a:gd name="T22" fmla="*/ 9 w 21"/>
              <a:gd name="T23" fmla="*/ 33 h 33"/>
              <a:gd name="T24" fmla="*/ 13 w 21"/>
              <a:gd name="T25" fmla="*/ 33 h 33"/>
              <a:gd name="T26" fmla="*/ 15 w 21"/>
              <a:gd name="T27" fmla="*/ 33 h 33"/>
              <a:gd name="T28" fmla="*/ 17 w 21"/>
              <a:gd name="T29" fmla="*/ 31 h 33"/>
              <a:gd name="T30" fmla="*/ 19 w 21"/>
              <a:gd name="T31" fmla="*/ 29 h 33"/>
              <a:gd name="T32" fmla="*/ 21 w 21"/>
              <a:gd name="T33" fmla="*/ 27 h 33"/>
              <a:gd name="T34" fmla="*/ 21 w 21"/>
              <a:gd name="T35" fmla="*/ 22 h 33"/>
              <a:gd name="T36" fmla="*/ 19 w 21"/>
              <a:gd name="T37" fmla="*/ 18 h 33"/>
              <a:gd name="T38" fmla="*/ 19 w 21"/>
              <a:gd name="T39" fmla="*/ 16 h 33"/>
              <a:gd name="T40" fmla="*/ 17 w 21"/>
              <a:gd name="T41" fmla="*/ 12 h 33"/>
              <a:gd name="T42" fmla="*/ 15 w 21"/>
              <a:gd name="T43" fmla="*/ 11 h 33"/>
              <a:gd name="T44" fmla="*/ 13 w 21"/>
              <a:gd name="T45" fmla="*/ 9 h 33"/>
              <a:gd name="T46" fmla="*/ 9 w 21"/>
              <a:gd name="T47" fmla="*/ 7 h 33"/>
              <a:gd name="T48" fmla="*/ 8 w 21"/>
              <a:gd name="T49" fmla="*/ 5 h 33"/>
              <a:gd name="T50" fmla="*/ 4 w 21"/>
              <a:gd name="T51" fmla="*/ 3 h 33"/>
              <a:gd name="T52" fmla="*/ 2 w 21"/>
              <a:gd name="T53" fmla="*/ 1 h 33"/>
              <a:gd name="T54" fmla="*/ 0 w 21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2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5"/>
                </a:lnTo>
                <a:lnTo>
                  <a:pt x="4" y="29"/>
                </a:lnTo>
                <a:lnTo>
                  <a:pt x="8" y="31"/>
                </a:lnTo>
                <a:lnTo>
                  <a:pt x="9" y="33"/>
                </a:lnTo>
                <a:lnTo>
                  <a:pt x="13" y="33"/>
                </a:lnTo>
                <a:lnTo>
                  <a:pt x="15" y="33"/>
                </a:lnTo>
                <a:lnTo>
                  <a:pt x="17" y="31"/>
                </a:lnTo>
                <a:lnTo>
                  <a:pt x="19" y="29"/>
                </a:lnTo>
                <a:lnTo>
                  <a:pt x="21" y="27"/>
                </a:lnTo>
                <a:lnTo>
                  <a:pt x="21" y="22"/>
                </a:lnTo>
                <a:lnTo>
                  <a:pt x="19" y="18"/>
                </a:lnTo>
                <a:lnTo>
                  <a:pt x="19" y="16"/>
                </a:lnTo>
                <a:lnTo>
                  <a:pt x="17" y="12"/>
                </a:lnTo>
                <a:lnTo>
                  <a:pt x="15" y="11"/>
                </a:lnTo>
                <a:lnTo>
                  <a:pt x="13" y="9"/>
                </a:lnTo>
                <a:lnTo>
                  <a:pt x="9" y="7"/>
                </a:lnTo>
                <a:lnTo>
                  <a:pt x="8" y="5"/>
                </a:lnTo>
                <a:lnTo>
                  <a:pt x="4" y="3"/>
                </a:lnTo>
                <a:lnTo>
                  <a:pt x="2" y="1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54" name="Freeform 510"/>
          <p:cNvSpPr>
            <a:spLocks/>
          </p:cNvSpPr>
          <p:nvPr/>
        </p:nvSpPr>
        <p:spPr bwMode="auto">
          <a:xfrm>
            <a:off x="8318500" y="3630613"/>
            <a:ext cx="17463" cy="25400"/>
          </a:xfrm>
          <a:custGeom>
            <a:avLst/>
            <a:gdLst>
              <a:gd name="T0" fmla="*/ 0 w 21"/>
              <a:gd name="T1" fmla="*/ 0 h 33"/>
              <a:gd name="T2" fmla="*/ 0 w 21"/>
              <a:gd name="T3" fmla="*/ 3 h 33"/>
              <a:gd name="T4" fmla="*/ 0 w 21"/>
              <a:gd name="T5" fmla="*/ 5 h 33"/>
              <a:gd name="T6" fmla="*/ 0 w 21"/>
              <a:gd name="T7" fmla="*/ 9 h 33"/>
              <a:gd name="T8" fmla="*/ 0 w 21"/>
              <a:gd name="T9" fmla="*/ 12 h 33"/>
              <a:gd name="T10" fmla="*/ 0 w 21"/>
              <a:gd name="T11" fmla="*/ 16 h 33"/>
              <a:gd name="T12" fmla="*/ 2 w 21"/>
              <a:gd name="T13" fmla="*/ 20 h 33"/>
              <a:gd name="T14" fmla="*/ 2 w 21"/>
              <a:gd name="T15" fmla="*/ 22 h 33"/>
              <a:gd name="T16" fmla="*/ 4 w 21"/>
              <a:gd name="T17" fmla="*/ 25 h 33"/>
              <a:gd name="T18" fmla="*/ 4 w 21"/>
              <a:gd name="T19" fmla="*/ 29 h 33"/>
              <a:gd name="T20" fmla="*/ 8 w 21"/>
              <a:gd name="T21" fmla="*/ 31 h 33"/>
              <a:gd name="T22" fmla="*/ 9 w 21"/>
              <a:gd name="T23" fmla="*/ 33 h 33"/>
              <a:gd name="T24" fmla="*/ 13 w 21"/>
              <a:gd name="T25" fmla="*/ 33 h 33"/>
              <a:gd name="T26" fmla="*/ 15 w 21"/>
              <a:gd name="T27" fmla="*/ 33 h 33"/>
              <a:gd name="T28" fmla="*/ 17 w 21"/>
              <a:gd name="T29" fmla="*/ 31 h 33"/>
              <a:gd name="T30" fmla="*/ 19 w 21"/>
              <a:gd name="T31" fmla="*/ 29 h 33"/>
              <a:gd name="T32" fmla="*/ 21 w 21"/>
              <a:gd name="T33" fmla="*/ 27 h 33"/>
              <a:gd name="T34" fmla="*/ 21 w 21"/>
              <a:gd name="T35" fmla="*/ 22 h 33"/>
              <a:gd name="T36" fmla="*/ 19 w 21"/>
              <a:gd name="T37" fmla="*/ 18 h 33"/>
              <a:gd name="T38" fmla="*/ 19 w 21"/>
              <a:gd name="T39" fmla="*/ 16 h 33"/>
              <a:gd name="T40" fmla="*/ 17 w 21"/>
              <a:gd name="T41" fmla="*/ 12 h 33"/>
              <a:gd name="T42" fmla="*/ 15 w 21"/>
              <a:gd name="T43" fmla="*/ 11 h 33"/>
              <a:gd name="T44" fmla="*/ 13 w 21"/>
              <a:gd name="T45" fmla="*/ 9 h 33"/>
              <a:gd name="T46" fmla="*/ 9 w 21"/>
              <a:gd name="T47" fmla="*/ 7 h 33"/>
              <a:gd name="T48" fmla="*/ 8 w 21"/>
              <a:gd name="T49" fmla="*/ 5 h 33"/>
              <a:gd name="T50" fmla="*/ 4 w 21"/>
              <a:gd name="T51" fmla="*/ 3 h 33"/>
              <a:gd name="T52" fmla="*/ 2 w 21"/>
              <a:gd name="T53" fmla="*/ 1 h 33"/>
              <a:gd name="T54" fmla="*/ 0 w 21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2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5"/>
                </a:lnTo>
                <a:lnTo>
                  <a:pt x="4" y="29"/>
                </a:lnTo>
                <a:lnTo>
                  <a:pt x="8" y="31"/>
                </a:lnTo>
                <a:lnTo>
                  <a:pt x="9" y="33"/>
                </a:lnTo>
                <a:lnTo>
                  <a:pt x="13" y="33"/>
                </a:lnTo>
                <a:lnTo>
                  <a:pt x="15" y="33"/>
                </a:lnTo>
                <a:lnTo>
                  <a:pt x="17" y="31"/>
                </a:lnTo>
                <a:lnTo>
                  <a:pt x="19" y="29"/>
                </a:lnTo>
                <a:lnTo>
                  <a:pt x="21" y="27"/>
                </a:lnTo>
                <a:lnTo>
                  <a:pt x="21" y="22"/>
                </a:lnTo>
                <a:lnTo>
                  <a:pt x="19" y="18"/>
                </a:lnTo>
                <a:lnTo>
                  <a:pt x="19" y="16"/>
                </a:lnTo>
                <a:lnTo>
                  <a:pt x="17" y="12"/>
                </a:lnTo>
                <a:lnTo>
                  <a:pt x="15" y="11"/>
                </a:lnTo>
                <a:lnTo>
                  <a:pt x="13" y="9"/>
                </a:lnTo>
                <a:lnTo>
                  <a:pt x="9" y="7"/>
                </a:lnTo>
                <a:lnTo>
                  <a:pt x="8" y="5"/>
                </a:lnTo>
                <a:lnTo>
                  <a:pt x="4" y="3"/>
                </a:lnTo>
                <a:lnTo>
                  <a:pt x="2" y="1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55" name="Freeform 511"/>
          <p:cNvSpPr>
            <a:spLocks/>
          </p:cNvSpPr>
          <p:nvPr/>
        </p:nvSpPr>
        <p:spPr bwMode="auto">
          <a:xfrm>
            <a:off x="8318500" y="3651250"/>
            <a:ext cx="17463" cy="25400"/>
          </a:xfrm>
          <a:custGeom>
            <a:avLst/>
            <a:gdLst>
              <a:gd name="T0" fmla="*/ 0 w 21"/>
              <a:gd name="T1" fmla="*/ 0 h 33"/>
              <a:gd name="T2" fmla="*/ 0 w 21"/>
              <a:gd name="T3" fmla="*/ 4 h 33"/>
              <a:gd name="T4" fmla="*/ 0 w 21"/>
              <a:gd name="T5" fmla="*/ 6 h 33"/>
              <a:gd name="T6" fmla="*/ 0 w 21"/>
              <a:gd name="T7" fmla="*/ 9 h 33"/>
              <a:gd name="T8" fmla="*/ 0 w 21"/>
              <a:gd name="T9" fmla="*/ 13 h 33"/>
              <a:gd name="T10" fmla="*/ 0 w 21"/>
              <a:gd name="T11" fmla="*/ 17 h 33"/>
              <a:gd name="T12" fmla="*/ 2 w 21"/>
              <a:gd name="T13" fmla="*/ 20 h 33"/>
              <a:gd name="T14" fmla="*/ 2 w 21"/>
              <a:gd name="T15" fmla="*/ 22 h 33"/>
              <a:gd name="T16" fmla="*/ 4 w 21"/>
              <a:gd name="T17" fmla="*/ 26 h 33"/>
              <a:gd name="T18" fmla="*/ 4 w 21"/>
              <a:gd name="T19" fmla="*/ 30 h 33"/>
              <a:gd name="T20" fmla="*/ 8 w 21"/>
              <a:gd name="T21" fmla="*/ 32 h 33"/>
              <a:gd name="T22" fmla="*/ 9 w 21"/>
              <a:gd name="T23" fmla="*/ 33 h 33"/>
              <a:gd name="T24" fmla="*/ 13 w 21"/>
              <a:gd name="T25" fmla="*/ 33 h 33"/>
              <a:gd name="T26" fmla="*/ 15 w 21"/>
              <a:gd name="T27" fmla="*/ 33 h 33"/>
              <a:gd name="T28" fmla="*/ 17 w 21"/>
              <a:gd name="T29" fmla="*/ 32 h 33"/>
              <a:gd name="T30" fmla="*/ 19 w 21"/>
              <a:gd name="T31" fmla="*/ 30 h 33"/>
              <a:gd name="T32" fmla="*/ 21 w 21"/>
              <a:gd name="T33" fmla="*/ 28 h 33"/>
              <a:gd name="T34" fmla="*/ 21 w 21"/>
              <a:gd name="T35" fmla="*/ 22 h 33"/>
              <a:gd name="T36" fmla="*/ 19 w 21"/>
              <a:gd name="T37" fmla="*/ 19 h 33"/>
              <a:gd name="T38" fmla="*/ 19 w 21"/>
              <a:gd name="T39" fmla="*/ 17 h 33"/>
              <a:gd name="T40" fmla="*/ 17 w 21"/>
              <a:gd name="T41" fmla="*/ 13 h 33"/>
              <a:gd name="T42" fmla="*/ 15 w 21"/>
              <a:gd name="T43" fmla="*/ 11 h 33"/>
              <a:gd name="T44" fmla="*/ 13 w 21"/>
              <a:gd name="T45" fmla="*/ 9 h 33"/>
              <a:gd name="T46" fmla="*/ 9 w 21"/>
              <a:gd name="T47" fmla="*/ 8 h 33"/>
              <a:gd name="T48" fmla="*/ 8 w 21"/>
              <a:gd name="T49" fmla="*/ 6 h 33"/>
              <a:gd name="T50" fmla="*/ 4 w 21"/>
              <a:gd name="T51" fmla="*/ 4 h 33"/>
              <a:gd name="T52" fmla="*/ 2 w 21"/>
              <a:gd name="T53" fmla="*/ 2 h 33"/>
              <a:gd name="T54" fmla="*/ 0 w 21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30"/>
                </a:lnTo>
                <a:lnTo>
                  <a:pt x="8" y="32"/>
                </a:lnTo>
                <a:lnTo>
                  <a:pt x="9" y="33"/>
                </a:lnTo>
                <a:lnTo>
                  <a:pt x="13" y="33"/>
                </a:lnTo>
                <a:lnTo>
                  <a:pt x="15" y="33"/>
                </a:lnTo>
                <a:lnTo>
                  <a:pt x="17" y="32"/>
                </a:lnTo>
                <a:lnTo>
                  <a:pt x="19" y="30"/>
                </a:lnTo>
                <a:lnTo>
                  <a:pt x="21" y="28"/>
                </a:lnTo>
                <a:lnTo>
                  <a:pt x="21" y="22"/>
                </a:lnTo>
                <a:lnTo>
                  <a:pt x="19" y="19"/>
                </a:lnTo>
                <a:lnTo>
                  <a:pt x="19" y="17"/>
                </a:lnTo>
                <a:lnTo>
                  <a:pt x="17" y="13"/>
                </a:lnTo>
                <a:lnTo>
                  <a:pt x="15" y="11"/>
                </a:lnTo>
                <a:lnTo>
                  <a:pt x="13" y="9"/>
                </a:lnTo>
                <a:lnTo>
                  <a:pt x="9" y="8"/>
                </a:lnTo>
                <a:lnTo>
                  <a:pt x="8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56" name="Freeform 512"/>
          <p:cNvSpPr>
            <a:spLocks/>
          </p:cNvSpPr>
          <p:nvPr/>
        </p:nvSpPr>
        <p:spPr bwMode="auto">
          <a:xfrm>
            <a:off x="8318500" y="3651250"/>
            <a:ext cx="17463" cy="25400"/>
          </a:xfrm>
          <a:custGeom>
            <a:avLst/>
            <a:gdLst>
              <a:gd name="T0" fmla="*/ 0 w 21"/>
              <a:gd name="T1" fmla="*/ 0 h 33"/>
              <a:gd name="T2" fmla="*/ 0 w 21"/>
              <a:gd name="T3" fmla="*/ 4 h 33"/>
              <a:gd name="T4" fmla="*/ 0 w 21"/>
              <a:gd name="T5" fmla="*/ 6 h 33"/>
              <a:gd name="T6" fmla="*/ 0 w 21"/>
              <a:gd name="T7" fmla="*/ 9 h 33"/>
              <a:gd name="T8" fmla="*/ 0 w 21"/>
              <a:gd name="T9" fmla="*/ 13 h 33"/>
              <a:gd name="T10" fmla="*/ 0 w 21"/>
              <a:gd name="T11" fmla="*/ 17 h 33"/>
              <a:gd name="T12" fmla="*/ 2 w 21"/>
              <a:gd name="T13" fmla="*/ 20 h 33"/>
              <a:gd name="T14" fmla="*/ 2 w 21"/>
              <a:gd name="T15" fmla="*/ 22 h 33"/>
              <a:gd name="T16" fmla="*/ 4 w 21"/>
              <a:gd name="T17" fmla="*/ 26 h 33"/>
              <a:gd name="T18" fmla="*/ 4 w 21"/>
              <a:gd name="T19" fmla="*/ 30 h 33"/>
              <a:gd name="T20" fmla="*/ 8 w 21"/>
              <a:gd name="T21" fmla="*/ 32 h 33"/>
              <a:gd name="T22" fmla="*/ 9 w 21"/>
              <a:gd name="T23" fmla="*/ 33 h 33"/>
              <a:gd name="T24" fmla="*/ 13 w 21"/>
              <a:gd name="T25" fmla="*/ 33 h 33"/>
              <a:gd name="T26" fmla="*/ 15 w 21"/>
              <a:gd name="T27" fmla="*/ 33 h 33"/>
              <a:gd name="T28" fmla="*/ 17 w 21"/>
              <a:gd name="T29" fmla="*/ 32 h 33"/>
              <a:gd name="T30" fmla="*/ 19 w 21"/>
              <a:gd name="T31" fmla="*/ 30 h 33"/>
              <a:gd name="T32" fmla="*/ 21 w 21"/>
              <a:gd name="T33" fmla="*/ 28 h 33"/>
              <a:gd name="T34" fmla="*/ 21 w 21"/>
              <a:gd name="T35" fmla="*/ 22 h 33"/>
              <a:gd name="T36" fmla="*/ 19 w 21"/>
              <a:gd name="T37" fmla="*/ 19 h 33"/>
              <a:gd name="T38" fmla="*/ 19 w 21"/>
              <a:gd name="T39" fmla="*/ 17 h 33"/>
              <a:gd name="T40" fmla="*/ 17 w 21"/>
              <a:gd name="T41" fmla="*/ 13 h 33"/>
              <a:gd name="T42" fmla="*/ 15 w 21"/>
              <a:gd name="T43" fmla="*/ 11 h 33"/>
              <a:gd name="T44" fmla="*/ 13 w 21"/>
              <a:gd name="T45" fmla="*/ 9 h 33"/>
              <a:gd name="T46" fmla="*/ 9 w 21"/>
              <a:gd name="T47" fmla="*/ 8 h 33"/>
              <a:gd name="T48" fmla="*/ 8 w 21"/>
              <a:gd name="T49" fmla="*/ 6 h 33"/>
              <a:gd name="T50" fmla="*/ 4 w 21"/>
              <a:gd name="T51" fmla="*/ 4 h 33"/>
              <a:gd name="T52" fmla="*/ 2 w 21"/>
              <a:gd name="T53" fmla="*/ 2 h 33"/>
              <a:gd name="T54" fmla="*/ 0 w 21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30"/>
                </a:lnTo>
                <a:lnTo>
                  <a:pt x="8" y="32"/>
                </a:lnTo>
                <a:lnTo>
                  <a:pt x="9" y="33"/>
                </a:lnTo>
                <a:lnTo>
                  <a:pt x="13" y="33"/>
                </a:lnTo>
                <a:lnTo>
                  <a:pt x="15" y="33"/>
                </a:lnTo>
                <a:lnTo>
                  <a:pt x="17" y="32"/>
                </a:lnTo>
                <a:lnTo>
                  <a:pt x="19" y="30"/>
                </a:lnTo>
                <a:lnTo>
                  <a:pt x="21" y="28"/>
                </a:lnTo>
                <a:lnTo>
                  <a:pt x="21" y="22"/>
                </a:lnTo>
                <a:lnTo>
                  <a:pt x="19" y="19"/>
                </a:lnTo>
                <a:lnTo>
                  <a:pt x="19" y="17"/>
                </a:lnTo>
                <a:lnTo>
                  <a:pt x="17" y="13"/>
                </a:lnTo>
                <a:lnTo>
                  <a:pt x="15" y="11"/>
                </a:lnTo>
                <a:lnTo>
                  <a:pt x="13" y="9"/>
                </a:lnTo>
                <a:lnTo>
                  <a:pt x="9" y="8"/>
                </a:lnTo>
                <a:lnTo>
                  <a:pt x="8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57" name="Freeform 513"/>
          <p:cNvSpPr>
            <a:spLocks/>
          </p:cNvSpPr>
          <p:nvPr/>
        </p:nvSpPr>
        <p:spPr bwMode="auto">
          <a:xfrm>
            <a:off x="8320088" y="3670300"/>
            <a:ext cx="15875" cy="25400"/>
          </a:xfrm>
          <a:custGeom>
            <a:avLst/>
            <a:gdLst>
              <a:gd name="T0" fmla="*/ 0 w 20"/>
              <a:gd name="T1" fmla="*/ 0 h 33"/>
              <a:gd name="T2" fmla="*/ 0 w 20"/>
              <a:gd name="T3" fmla="*/ 4 h 33"/>
              <a:gd name="T4" fmla="*/ 0 w 20"/>
              <a:gd name="T5" fmla="*/ 6 h 33"/>
              <a:gd name="T6" fmla="*/ 0 w 20"/>
              <a:gd name="T7" fmla="*/ 9 h 33"/>
              <a:gd name="T8" fmla="*/ 0 w 20"/>
              <a:gd name="T9" fmla="*/ 13 h 33"/>
              <a:gd name="T10" fmla="*/ 0 w 20"/>
              <a:gd name="T11" fmla="*/ 17 h 33"/>
              <a:gd name="T12" fmla="*/ 2 w 20"/>
              <a:gd name="T13" fmla="*/ 20 h 33"/>
              <a:gd name="T14" fmla="*/ 2 w 20"/>
              <a:gd name="T15" fmla="*/ 22 h 33"/>
              <a:gd name="T16" fmla="*/ 4 w 20"/>
              <a:gd name="T17" fmla="*/ 26 h 33"/>
              <a:gd name="T18" fmla="*/ 4 w 20"/>
              <a:gd name="T19" fmla="*/ 30 h 33"/>
              <a:gd name="T20" fmla="*/ 7 w 20"/>
              <a:gd name="T21" fmla="*/ 31 h 33"/>
              <a:gd name="T22" fmla="*/ 9 w 20"/>
              <a:gd name="T23" fmla="*/ 33 h 33"/>
              <a:gd name="T24" fmla="*/ 13 w 20"/>
              <a:gd name="T25" fmla="*/ 33 h 33"/>
              <a:gd name="T26" fmla="*/ 15 w 20"/>
              <a:gd name="T27" fmla="*/ 33 h 33"/>
              <a:gd name="T28" fmla="*/ 17 w 20"/>
              <a:gd name="T29" fmla="*/ 31 h 33"/>
              <a:gd name="T30" fmla="*/ 19 w 20"/>
              <a:gd name="T31" fmla="*/ 30 h 33"/>
              <a:gd name="T32" fmla="*/ 20 w 20"/>
              <a:gd name="T33" fmla="*/ 28 h 33"/>
              <a:gd name="T34" fmla="*/ 20 w 20"/>
              <a:gd name="T35" fmla="*/ 22 h 33"/>
              <a:gd name="T36" fmla="*/ 19 w 20"/>
              <a:gd name="T37" fmla="*/ 19 h 33"/>
              <a:gd name="T38" fmla="*/ 19 w 20"/>
              <a:gd name="T39" fmla="*/ 17 h 33"/>
              <a:gd name="T40" fmla="*/ 17 w 20"/>
              <a:gd name="T41" fmla="*/ 13 h 33"/>
              <a:gd name="T42" fmla="*/ 15 w 20"/>
              <a:gd name="T43" fmla="*/ 11 h 33"/>
              <a:gd name="T44" fmla="*/ 13 w 20"/>
              <a:gd name="T45" fmla="*/ 9 h 33"/>
              <a:gd name="T46" fmla="*/ 9 w 20"/>
              <a:gd name="T47" fmla="*/ 8 h 33"/>
              <a:gd name="T48" fmla="*/ 7 w 20"/>
              <a:gd name="T49" fmla="*/ 6 h 33"/>
              <a:gd name="T50" fmla="*/ 4 w 20"/>
              <a:gd name="T51" fmla="*/ 4 h 33"/>
              <a:gd name="T52" fmla="*/ 2 w 20"/>
              <a:gd name="T53" fmla="*/ 2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30"/>
                </a:lnTo>
                <a:lnTo>
                  <a:pt x="7" y="31"/>
                </a:lnTo>
                <a:lnTo>
                  <a:pt x="9" y="33"/>
                </a:lnTo>
                <a:lnTo>
                  <a:pt x="13" y="33"/>
                </a:lnTo>
                <a:lnTo>
                  <a:pt x="15" y="33"/>
                </a:lnTo>
                <a:lnTo>
                  <a:pt x="17" y="31"/>
                </a:lnTo>
                <a:lnTo>
                  <a:pt x="19" y="30"/>
                </a:lnTo>
                <a:lnTo>
                  <a:pt x="20" y="28"/>
                </a:lnTo>
                <a:lnTo>
                  <a:pt x="20" y="22"/>
                </a:lnTo>
                <a:lnTo>
                  <a:pt x="19" y="19"/>
                </a:lnTo>
                <a:lnTo>
                  <a:pt x="19" y="17"/>
                </a:lnTo>
                <a:lnTo>
                  <a:pt x="17" y="13"/>
                </a:lnTo>
                <a:lnTo>
                  <a:pt x="15" y="11"/>
                </a:lnTo>
                <a:lnTo>
                  <a:pt x="13" y="9"/>
                </a:lnTo>
                <a:lnTo>
                  <a:pt x="9" y="8"/>
                </a:lnTo>
                <a:lnTo>
                  <a:pt x="7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58" name="Freeform 514"/>
          <p:cNvSpPr>
            <a:spLocks/>
          </p:cNvSpPr>
          <p:nvPr/>
        </p:nvSpPr>
        <p:spPr bwMode="auto">
          <a:xfrm>
            <a:off x="8320088" y="3670300"/>
            <a:ext cx="15875" cy="25400"/>
          </a:xfrm>
          <a:custGeom>
            <a:avLst/>
            <a:gdLst>
              <a:gd name="T0" fmla="*/ 0 w 20"/>
              <a:gd name="T1" fmla="*/ 0 h 33"/>
              <a:gd name="T2" fmla="*/ 0 w 20"/>
              <a:gd name="T3" fmla="*/ 4 h 33"/>
              <a:gd name="T4" fmla="*/ 0 w 20"/>
              <a:gd name="T5" fmla="*/ 6 h 33"/>
              <a:gd name="T6" fmla="*/ 0 w 20"/>
              <a:gd name="T7" fmla="*/ 9 h 33"/>
              <a:gd name="T8" fmla="*/ 0 w 20"/>
              <a:gd name="T9" fmla="*/ 13 h 33"/>
              <a:gd name="T10" fmla="*/ 0 w 20"/>
              <a:gd name="T11" fmla="*/ 17 h 33"/>
              <a:gd name="T12" fmla="*/ 2 w 20"/>
              <a:gd name="T13" fmla="*/ 20 h 33"/>
              <a:gd name="T14" fmla="*/ 2 w 20"/>
              <a:gd name="T15" fmla="*/ 22 h 33"/>
              <a:gd name="T16" fmla="*/ 4 w 20"/>
              <a:gd name="T17" fmla="*/ 26 h 33"/>
              <a:gd name="T18" fmla="*/ 4 w 20"/>
              <a:gd name="T19" fmla="*/ 30 h 33"/>
              <a:gd name="T20" fmla="*/ 7 w 20"/>
              <a:gd name="T21" fmla="*/ 31 h 33"/>
              <a:gd name="T22" fmla="*/ 9 w 20"/>
              <a:gd name="T23" fmla="*/ 33 h 33"/>
              <a:gd name="T24" fmla="*/ 13 w 20"/>
              <a:gd name="T25" fmla="*/ 33 h 33"/>
              <a:gd name="T26" fmla="*/ 15 w 20"/>
              <a:gd name="T27" fmla="*/ 33 h 33"/>
              <a:gd name="T28" fmla="*/ 17 w 20"/>
              <a:gd name="T29" fmla="*/ 31 h 33"/>
              <a:gd name="T30" fmla="*/ 19 w 20"/>
              <a:gd name="T31" fmla="*/ 30 h 33"/>
              <a:gd name="T32" fmla="*/ 20 w 20"/>
              <a:gd name="T33" fmla="*/ 28 h 33"/>
              <a:gd name="T34" fmla="*/ 20 w 20"/>
              <a:gd name="T35" fmla="*/ 22 h 33"/>
              <a:gd name="T36" fmla="*/ 19 w 20"/>
              <a:gd name="T37" fmla="*/ 19 h 33"/>
              <a:gd name="T38" fmla="*/ 19 w 20"/>
              <a:gd name="T39" fmla="*/ 17 h 33"/>
              <a:gd name="T40" fmla="*/ 17 w 20"/>
              <a:gd name="T41" fmla="*/ 13 h 33"/>
              <a:gd name="T42" fmla="*/ 15 w 20"/>
              <a:gd name="T43" fmla="*/ 11 h 33"/>
              <a:gd name="T44" fmla="*/ 13 w 20"/>
              <a:gd name="T45" fmla="*/ 9 h 33"/>
              <a:gd name="T46" fmla="*/ 9 w 20"/>
              <a:gd name="T47" fmla="*/ 8 h 33"/>
              <a:gd name="T48" fmla="*/ 7 w 20"/>
              <a:gd name="T49" fmla="*/ 6 h 33"/>
              <a:gd name="T50" fmla="*/ 4 w 20"/>
              <a:gd name="T51" fmla="*/ 4 h 33"/>
              <a:gd name="T52" fmla="*/ 2 w 20"/>
              <a:gd name="T53" fmla="*/ 2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30"/>
                </a:lnTo>
                <a:lnTo>
                  <a:pt x="7" y="31"/>
                </a:lnTo>
                <a:lnTo>
                  <a:pt x="9" y="33"/>
                </a:lnTo>
                <a:lnTo>
                  <a:pt x="13" y="33"/>
                </a:lnTo>
                <a:lnTo>
                  <a:pt x="15" y="33"/>
                </a:lnTo>
                <a:lnTo>
                  <a:pt x="17" y="31"/>
                </a:lnTo>
                <a:lnTo>
                  <a:pt x="19" y="30"/>
                </a:lnTo>
                <a:lnTo>
                  <a:pt x="20" y="28"/>
                </a:lnTo>
                <a:lnTo>
                  <a:pt x="20" y="22"/>
                </a:lnTo>
                <a:lnTo>
                  <a:pt x="19" y="19"/>
                </a:lnTo>
                <a:lnTo>
                  <a:pt x="19" y="17"/>
                </a:lnTo>
                <a:lnTo>
                  <a:pt x="17" y="13"/>
                </a:lnTo>
                <a:lnTo>
                  <a:pt x="15" y="11"/>
                </a:lnTo>
                <a:lnTo>
                  <a:pt x="13" y="9"/>
                </a:lnTo>
                <a:lnTo>
                  <a:pt x="9" y="8"/>
                </a:lnTo>
                <a:lnTo>
                  <a:pt x="7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59" name="Freeform 515"/>
          <p:cNvSpPr>
            <a:spLocks/>
          </p:cNvSpPr>
          <p:nvPr/>
        </p:nvSpPr>
        <p:spPr bwMode="auto">
          <a:xfrm>
            <a:off x="8320088" y="3689350"/>
            <a:ext cx="17462" cy="26988"/>
          </a:xfrm>
          <a:custGeom>
            <a:avLst/>
            <a:gdLst>
              <a:gd name="T0" fmla="*/ 0 w 20"/>
              <a:gd name="T1" fmla="*/ 0 h 33"/>
              <a:gd name="T2" fmla="*/ 0 w 20"/>
              <a:gd name="T3" fmla="*/ 4 h 33"/>
              <a:gd name="T4" fmla="*/ 0 w 20"/>
              <a:gd name="T5" fmla="*/ 5 h 33"/>
              <a:gd name="T6" fmla="*/ 0 w 20"/>
              <a:gd name="T7" fmla="*/ 9 h 33"/>
              <a:gd name="T8" fmla="*/ 0 w 20"/>
              <a:gd name="T9" fmla="*/ 13 h 33"/>
              <a:gd name="T10" fmla="*/ 0 w 20"/>
              <a:gd name="T11" fmla="*/ 16 h 33"/>
              <a:gd name="T12" fmla="*/ 2 w 20"/>
              <a:gd name="T13" fmla="*/ 20 h 33"/>
              <a:gd name="T14" fmla="*/ 2 w 20"/>
              <a:gd name="T15" fmla="*/ 22 h 33"/>
              <a:gd name="T16" fmla="*/ 4 w 20"/>
              <a:gd name="T17" fmla="*/ 26 h 33"/>
              <a:gd name="T18" fmla="*/ 4 w 20"/>
              <a:gd name="T19" fmla="*/ 29 h 33"/>
              <a:gd name="T20" fmla="*/ 7 w 20"/>
              <a:gd name="T21" fmla="*/ 31 h 33"/>
              <a:gd name="T22" fmla="*/ 9 w 20"/>
              <a:gd name="T23" fmla="*/ 33 h 33"/>
              <a:gd name="T24" fmla="*/ 13 w 20"/>
              <a:gd name="T25" fmla="*/ 33 h 33"/>
              <a:gd name="T26" fmla="*/ 15 w 20"/>
              <a:gd name="T27" fmla="*/ 33 h 33"/>
              <a:gd name="T28" fmla="*/ 17 w 20"/>
              <a:gd name="T29" fmla="*/ 31 h 33"/>
              <a:gd name="T30" fmla="*/ 18 w 20"/>
              <a:gd name="T31" fmla="*/ 29 h 33"/>
              <a:gd name="T32" fmla="*/ 20 w 20"/>
              <a:gd name="T33" fmla="*/ 27 h 33"/>
              <a:gd name="T34" fmla="*/ 20 w 20"/>
              <a:gd name="T35" fmla="*/ 22 h 33"/>
              <a:gd name="T36" fmla="*/ 18 w 20"/>
              <a:gd name="T37" fmla="*/ 18 h 33"/>
              <a:gd name="T38" fmla="*/ 18 w 20"/>
              <a:gd name="T39" fmla="*/ 16 h 33"/>
              <a:gd name="T40" fmla="*/ 17 w 20"/>
              <a:gd name="T41" fmla="*/ 13 h 33"/>
              <a:gd name="T42" fmla="*/ 15 w 20"/>
              <a:gd name="T43" fmla="*/ 11 h 33"/>
              <a:gd name="T44" fmla="*/ 13 w 20"/>
              <a:gd name="T45" fmla="*/ 9 h 33"/>
              <a:gd name="T46" fmla="*/ 9 w 20"/>
              <a:gd name="T47" fmla="*/ 7 h 33"/>
              <a:gd name="T48" fmla="*/ 7 w 20"/>
              <a:gd name="T49" fmla="*/ 5 h 33"/>
              <a:gd name="T50" fmla="*/ 4 w 20"/>
              <a:gd name="T51" fmla="*/ 4 h 33"/>
              <a:gd name="T52" fmla="*/ 2 w 20"/>
              <a:gd name="T53" fmla="*/ 2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4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29"/>
                </a:lnTo>
                <a:lnTo>
                  <a:pt x="7" y="31"/>
                </a:lnTo>
                <a:lnTo>
                  <a:pt x="9" y="33"/>
                </a:lnTo>
                <a:lnTo>
                  <a:pt x="13" y="33"/>
                </a:lnTo>
                <a:lnTo>
                  <a:pt x="15" y="33"/>
                </a:lnTo>
                <a:lnTo>
                  <a:pt x="17" y="31"/>
                </a:lnTo>
                <a:lnTo>
                  <a:pt x="18" y="29"/>
                </a:lnTo>
                <a:lnTo>
                  <a:pt x="20" y="27"/>
                </a:lnTo>
                <a:lnTo>
                  <a:pt x="20" y="22"/>
                </a:lnTo>
                <a:lnTo>
                  <a:pt x="18" y="18"/>
                </a:lnTo>
                <a:lnTo>
                  <a:pt x="18" y="16"/>
                </a:lnTo>
                <a:lnTo>
                  <a:pt x="17" y="13"/>
                </a:lnTo>
                <a:lnTo>
                  <a:pt x="15" y="11"/>
                </a:lnTo>
                <a:lnTo>
                  <a:pt x="13" y="9"/>
                </a:lnTo>
                <a:lnTo>
                  <a:pt x="9" y="7"/>
                </a:lnTo>
                <a:lnTo>
                  <a:pt x="7" y="5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60" name="Freeform 516"/>
          <p:cNvSpPr>
            <a:spLocks/>
          </p:cNvSpPr>
          <p:nvPr/>
        </p:nvSpPr>
        <p:spPr bwMode="auto">
          <a:xfrm>
            <a:off x="8320088" y="3689350"/>
            <a:ext cx="17462" cy="26988"/>
          </a:xfrm>
          <a:custGeom>
            <a:avLst/>
            <a:gdLst>
              <a:gd name="T0" fmla="*/ 0 w 20"/>
              <a:gd name="T1" fmla="*/ 0 h 33"/>
              <a:gd name="T2" fmla="*/ 0 w 20"/>
              <a:gd name="T3" fmla="*/ 4 h 33"/>
              <a:gd name="T4" fmla="*/ 0 w 20"/>
              <a:gd name="T5" fmla="*/ 5 h 33"/>
              <a:gd name="T6" fmla="*/ 0 w 20"/>
              <a:gd name="T7" fmla="*/ 9 h 33"/>
              <a:gd name="T8" fmla="*/ 0 w 20"/>
              <a:gd name="T9" fmla="*/ 13 h 33"/>
              <a:gd name="T10" fmla="*/ 0 w 20"/>
              <a:gd name="T11" fmla="*/ 16 h 33"/>
              <a:gd name="T12" fmla="*/ 2 w 20"/>
              <a:gd name="T13" fmla="*/ 20 h 33"/>
              <a:gd name="T14" fmla="*/ 2 w 20"/>
              <a:gd name="T15" fmla="*/ 22 h 33"/>
              <a:gd name="T16" fmla="*/ 4 w 20"/>
              <a:gd name="T17" fmla="*/ 26 h 33"/>
              <a:gd name="T18" fmla="*/ 4 w 20"/>
              <a:gd name="T19" fmla="*/ 29 h 33"/>
              <a:gd name="T20" fmla="*/ 7 w 20"/>
              <a:gd name="T21" fmla="*/ 31 h 33"/>
              <a:gd name="T22" fmla="*/ 9 w 20"/>
              <a:gd name="T23" fmla="*/ 33 h 33"/>
              <a:gd name="T24" fmla="*/ 13 w 20"/>
              <a:gd name="T25" fmla="*/ 33 h 33"/>
              <a:gd name="T26" fmla="*/ 15 w 20"/>
              <a:gd name="T27" fmla="*/ 33 h 33"/>
              <a:gd name="T28" fmla="*/ 17 w 20"/>
              <a:gd name="T29" fmla="*/ 31 h 33"/>
              <a:gd name="T30" fmla="*/ 18 w 20"/>
              <a:gd name="T31" fmla="*/ 29 h 33"/>
              <a:gd name="T32" fmla="*/ 20 w 20"/>
              <a:gd name="T33" fmla="*/ 27 h 33"/>
              <a:gd name="T34" fmla="*/ 20 w 20"/>
              <a:gd name="T35" fmla="*/ 22 h 33"/>
              <a:gd name="T36" fmla="*/ 18 w 20"/>
              <a:gd name="T37" fmla="*/ 18 h 33"/>
              <a:gd name="T38" fmla="*/ 18 w 20"/>
              <a:gd name="T39" fmla="*/ 16 h 33"/>
              <a:gd name="T40" fmla="*/ 17 w 20"/>
              <a:gd name="T41" fmla="*/ 13 h 33"/>
              <a:gd name="T42" fmla="*/ 15 w 20"/>
              <a:gd name="T43" fmla="*/ 11 h 33"/>
              <a:gd name="T44" fmla="*/ 13 w 20"/>
              <a:gd name="T45" fmla="*/ 9 h 33"/>
              <a:gd name="T46" fmla="*/ 9 w 20"/>
              <a:gd name="T47" fmla="*/ 7 h 33"/>
              <a:gd name="T48" fmla="*/ 7 w 20"/>
              <a:gd name="T49" fmla="*/ 5 h 33"/>
              <a:gd name="T50" fmla="*/ 4 w 20"/>
              <a:gd name="T51" fmla="*/ 4 h 33"/>
              <a:gd name="T52" fmla="*/ 2 w 20"/>
              <a:gd name="T53" fmla="*/ 2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4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29"/>
                </a:lnTo>
                <a:lnTo>
                  <a:pt x="7" y="31"/>
                </a:lnTo>
                <a:lnTo>
                  <a:pt x="9" y="33"/>
                </a:lnTo>
                <a:lnTo>
                  <a:pt x="13" y="33"/>
                </a:lnTo>
                <a:lnTo>
                  <a:pt x="15" y="33"/>
                </a:lnTo>
                <a:lnTo>
                  <a:pt x="17" y="31"/>
                </a:lnTo>
                <a:lnTo>
                  <a:pt x="18" y="29"/>
                </a:lnTo>
                <a:lnTo>
                  <a:pt x="20" y="27"/>
                </a:lnTo>
                <a:lnTo>
                  <a:pt x="20" y="22"/>
                </a:lnTo>
                <a:lnTo>
                  <a:pt x="18" y="18"/>
                </a:lnTo>
                <a:lnTo>
                  <a:pt x="18" y="16"/>
                </a:lnTo>
                <a:lnTo>
                  <a:pt x="17" y="13"/>
                </a:lnTo>
                <a:lnTo>
                  <a:pt x="15" y="11"/>
                </a:lnTo>
                <a:lnTo>
                  <a:pt x="13" y="9"/>
                </a:lnTo>
                <a:lnTo>
                  <a:pt x="9" y="7"/>
                </a:lnTo>
                <a:lnTo>
                  <a:pt x="7" y="5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61" name="Freeform 517"/>
          <p:cNvSpPr>
            <a:spLocks/>
          </p:cNvSpPr>
          <p:nvPr/>
        </p:nvSpPr>
        <p:spPr bwMode="auto">
          <a:xfrm>
            <a:off x="8320088" y="3706813"/>
            <a:ext cx="15875" cy="25400"/>
          </a:xfrm>
          <a:custGeom>
            <a:avLst/>
            <a:gdLst>
              <a:gd name="T0" fmla="*/ 0 w 20"/>
              <a:gd name="T1" fmla="*/ 0 h 33"/>
              <a:gd name="T2" fmla="*/ 0 w 20"/>
              <a:gd name="T3" fmla="*/ 4 h 33"/>
              <a:gd name="T4" fmla="*/ 0 w 20"/>
              <a:gd name="T5" fmla="*/ 6 h 33"/>
              <a:gd name="T6" fmla="*/ 0 w 20"/>
              <a:gd name="T7" fmla="*/ 9 h 33"/>
              <a:gd name="T8" fmla="*/ 0 w 20"/>
              <a:gd name="T9" fmla="*/ 13 h 33"/>
              <a:gd name="T10" fmla="*/ 0 w 20"/>
              <a:gd name="T11" fmla="*/ 17 h 33"/>
              <a:gd name="T12" fmla="*/ 2 w 20"/>
              <a:gd name="T13" fmla="*/ 20 h 33"/>
              <a:gd name="T14" fmla="*/ 2 w 20"/>
              <a:gd name="T15" fmla="*/ 22 h 33"/>
              <a:gd name="T16" fmla="*/ 4 w 20"/>
              <a:gd name="T17" fmla="*/ 26 h 33"/>
              <a:gd name="T18" fmla="*/ 4 w 20"/>
              <a:gd name="T19" fmla="*/ 30 h 33"/>
              <a:gd name="T20" fmla="*/ 7 w 20"/>
              <a:gd name="T21" fmla="*/ 31 h 33"/>
              <a:gd name="T22" fmla="*/ 9 w 20"/>
              <a:gd name="T23" fmla="*/ 33 h 33"/>
              <a:gd name="T24" fmla="*/ 13 w 20"/>
              <a:gd name="T25" fmla="*/ 33 h 33"/>
              <a:gd name="T26" fmla="*/ 15 w 20"/>
              <a:gd name="T27" fmla="*/ 33 h 33"/>
              <a:gd name="T28" fmla="*/ 17 w 20"/>
              <a:gd name="T29" fmla="*/ 31 h 33"/>
              <a:gd name="T30" fmla="*/ 19 w 20"/>
              <a:gd name="T31" fmla="*/ 30 h 33"/>
              <a:gd name="T32" fmla="*/ 20 w 20"/>
              <a:gd name="T33" fmla="*/ 28 h 33"/>
              <a:gd name="T34" fmla="*/ 20 w 20"/>
              <a:gd name="T35" fmla="*/ 22 h 33"/>
              <a:gd name="T36" fmla="*/ 19 w 20"/>
              <a:gd name="T37" fmla="*/ 19 h 33"/>
              <a:gd name="T38" fmla="*/ 19 w 20"/>
              <a:gd name="T39" fmla="*/ 17 h 33"/>
              <a:gd name="T40" fmla="*/ 17 w 20"/>
              <a:gd name="T41" fmla="*/ 13 h 33"/>
              <a:gd name="T42" fmla="*/ 15 w 20"/>
              <a:gd name="T43" fmla="*/ 11 h 33"/>
              <a:gd name="T44" fmla="*/ 13 w 20"/>
              <a:gd name="T45" fmla="*/ 9 h 33"/>
              <a:gd name="T46" fmla="*/ 9 w 20"/>
              <a:gd name="T47" fmla="*/ 7 h 33"/>
              <a:gd name="T48" fmla="*/ 7 w 20"/>
              <a:gd name="T49" fmla="*/ 6 h 33"/>
              <a:gd name="T50" fmla="*/ 4 w 20"/>
              <a:gd name="T51" fmla="*/ 4 h 33"/>
              <a:gd name="T52" fmla="*/ 2 w 20"/>
              <a:gd name="T53" fmla="*/ 2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30"/>
                </a:lnTo>
                <a:lnTo>
                  <a:pt x="7" y="31"/>
                </a:lnTo>
                <a:lnTo>
                  <a:pt x="9" y="33"/>
                </a:lnTo>
                <a:lnTo>
                  <a:pt x="13" y="33"/>
                </a:lnTo>
                <a:lnTo>
                  <a:pt x="15" y="33"/>
                </a:lnTo>
                <a:lnTo>
                  <a:pt x="17" y="31"/>
                </a:lnTo>
                <a:lnTo>
                  <a:pt x="19" y="30"/>
                </a:lnTo>
                <a:lnTo>
                  <a:pt x="20" y="28"/>
                </a:lnTo>
                <a:lnTo>
                  <a:pt x="20" y="22"/>
                </a:lnTo>
                <a:lnTo>
                  <a:pt x="19" y="19"/>
                </a:lnTo>
                <a:lnTo>
                  <a:pt x="19" y="17"/>
                </a:lnTo>
                <a:lnTo>
                  <a:pt x="17" y="13"/>
                </a:lnTo>
                <a:lnTo>
                  <a:pt x="15" y="11"/>
                </a:lnTo>
                <a:lnTo>
                  <a:pt x="13" y="9"/>
                </a:lnTo>
                <a:lnTo>
                  <a:pt x="9" y="7"/>
                </a:lnTo>
                <a:lnTo>
                  <a:pt x="7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62" name="Freeform 518"/>
          <p:cNvSpPr>
            <a:spLocks/>
          </p:cNvSpPr>
          <p:nvPr/>
        </p:nvSpPr>
        <p:spPr bwMode="auto">
          <a:xfrm>
            <a:off x="8320088" y="3706813"/>
            <a:ext cx="15875" cy="25400"/>
          </a:xfrm>
          <a:custGeom>
            <a:avLst/>
            <a:gdLst>
              <a:gd name="T0" fmla="*/ 0 w 20"/>
              <a:gd name="T1" fmla="*/ 0 h 33"/>
              <a:gd name="T2" fmla="*/ 0 w 20"/>
              <a:gd name="T3" fmla="*/ 4 h 33"/>
              <a:gd name="T4" fmla="*/ 0 w 20"/>
              <a:gd name="T5" fmla="*/ 6 h 33"/>
              <a:gd name="T6" fmla="*/ 0 w 20"/>
              <a:gd name="T7" fmla="*/ 9 h 33"/>
              <a:gd name="T8" fmla="*/ 0 w 20"/>
              <a:gd name="T9" fmla="*/ 13 h 33"/>
              <a:gd name="T10" fmla="*/ 0 w 20"/>
              <a:gd name="T11" fmla="*/ 17 h 33"/>
              <a:gd name="T12" fmla="*/ 2 w 20"/>
              <a:gd name="T13" fmla="*/ 20 h 33"/>
              <a:gd name="T14" fmla="*/ 2 w 20"/>
              <a:gd name="T15" fmla="*/ 22 h 33"/>
              <a:gd name="T16" fmla="*/ 4 w 20"/>
              <a:gd name="T17" fmla="*/ 26 h 33"/>
              <a:gd name="T18" fmla="*/ 4 w 20"/>
              <a:gd name="T19" fmla="*/ 30 h 33"/>
              <a:gd name="T20" fmla="*/ 7 w 20"/>
              <a:gd name="T21" fmla="*/ 31 h 33"/>
              <a:gd name="T22" fmla="*/ 9 w 20"/>
              <a:gd name="T23" fmla="*/ 33 h 33"/>
              <a:gd name="T24" fmla="*/ 13 w 20"/>
              <a:gd name="T25" fmla="*/ 33 h 33"/>
              <a:gd name="T26" fmla="*/ 15 w 20"/>
              <a:gd name="T27" fmla="*/ 33 h 33"/>
              <a:gd name="T28" fmla="*/ 17 w 20"/>
              <a:gd name="T29" fmla="*/ 31 h 33"/>
              <a:gd name="T30" fmla="*/ 19 w 20"/>
              <a:gd name="T31" fmla="*/ 30 h 33"/>
              <a:gd name="T32" fmla="*/ 20 w 20"/>
              <a:gd name="T33" fmla="*/ 28 h 33"/>
              <a:gd name="T34" fmla="*/ 20 w 20"/>
              <a:gd name="T35" fmla="*/ 22 h 33"/>
              <a:gd name="T36" fmla="*/ 19 w 20"/>
              <a:gd name="T37" fmla="*/ 19 h 33"/>
              <a:gd name="T38" fmla="*/ 19 w 20"/>
              <a:gd name="T39" fmla="*/ 17 h 33"/>
              <a:gd name="T40" fmla="*/ 17 w 20"/>
              <a:gd name="T41" fmla="*/ 13 h 33"/>
              <a:gd name="T42" fmla="*/ 15 w 20"/>
              <a:gd name="T43" fmla="*/ 11 h 33"/>
              <a:gd name="T44" fmla="*/ 13 w 20"/>
              <a:gd name="T45" fmla="*/ 9 h 33"/>
              <a:gd name="T46" fmla="*/ 9 w 20"/>
              <a:gd name="T47" fmla="*/ 7 h 33"/>
              <a:gd name="T48" fmla="*/ 7 w 20"/>
              <a:gd name="T49" fmla="*/ 6 h 33"/>
              <a:gd name="T50" fmla="*/ 4 w 20"/>
              <a:gd name="T51" fmla="*/ 4 h 33"/>
              <a:gd name="T52" fmla="*/ 2 w 20"/>
              <a:gd name="T53" fmla="*/ 2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30"/>
                </a:lnTo>
                <a:lnTo>
                  <a:pt x="7" y="31"/>
                </a:lnTo>
                <a:lnTo>
                  <a:pt x="9" y="33"/>
                </a:lnTo>
                <a:lnTo>
                  <a:pt x="13" y="33"/>
                </a:lnTo>
                <a:lnTo>
                  <a:pt x="15" y="33"/>
                </a:lnTo>
                <a:lnTo>
                  <a:pt x="17" y="31"/>
                </a:lnTo>
                <a:lnTo>
                  <a:pt x="19" y="30"/>
                </a:lnTo>
                <a:lnTo>
                  <a:pt x="20" y="28"/>
                </a:lnTo>
                <a:lnTo>
                  <a:pt x="20" y="22"/>
                </a:lnTo>
                <a:lnTo>
                  <a:pt x="19" y="19"/>
                </a:lnTo>
                <a:lnTo>
                  <a:pt x="19" y="17"/>
                </a:lnTo>
                <a:lnTo>
                  <a:pt x="17" y="13"/>
                </a:lnTo>
                <a:lnTo>
                  <a:pt x="15" y="11"/>
                </a:lnTo>
                <a:lnTo>
                  <a:pt x="13" y="9"/>
                </a:lnTo>
                <a:lnTo>
                  <a:pt x="9" y="7"/>
                </a:lnTo>
                <a:lnTo>
                  <a:pt x="7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63" name="Freeform 519"/>
          <p:cNvSpPr>
            <a:spLocks/>
          </p:cNvSpPr>
          <p:nvPr/>
        </p:nvSpPr>
        <p:spPr bwMode="auto">
          <a:xfrm>
            <a:off x="8320088" y="3725863"/>
            <a:ext cx="15875" cy="26987"/>
          </a:xfrm>
          <a:custGeom>
            <a:avLst/>
            <a:gdLst>
              <a:gd name="T0" fmla="*/ 0 w 20"/>
              <a:gd name="T1" fmla="*/ 0 h 33"/>
              <a:gd name="T2" fmla="*/ 0 w 20"/>
              <a:gd name="T3" fmla="*/ 4 h 33"/>
              <a:gd name="T4" fmla="*/ 0 w 20"/>
              <a:gd name="T5" fmla="*/ 5 h 33"/>
              <a:gd name="T6" fmla="*/ 0 w 20"/>
              <a:gd name="T7" fmla="*/ 9 h 33"/>
              <a:gd name="T8" fmla="*/ 0 w 20"/>
              <a:gd name="T9" fmla="*/ 13 h 33"/>
              <a:gd name="T10" fmla="*/ 0 w 20"/>
              <a:gd name="T11" fmla="*/ 16 h 33"/>
              <a:gd name="T12" fmla="*/ 2 w 20"/>
              <a:gd name="T13" fmla="*/ 20 h 33"/>
              <a:gd name="T14" fmla="*/ 2 w 20"/>
              <a:gd name="T15" fmla="*/ 22 h 33"/>
              <a:gd name="T16" fmla="*/ 4 w 20"/>
              <a:gd name="T17" fmla="*/ 26 h 33"/>
              <a:gd name="T18" fmla="*/ 4 w 20"/>
              <a:gd name="T19" fmla="*/ 29 h 33"/>
              <a:gd name="T20" fmla="*/ 7 w 20"/>
              <a:gd name="T21" fmla="*/ 31 h 33"/>
              <a:gd name="T22" fmla="*/ 9 w 20"/>
              <a:gd name="T23" fmla="*/ 33 h 33"/>
              <a:gd name="T24" fmla="*/ 13 w 20"/>
              <a:gd name="T25" fmla="*/ 33 h 33"/>
              <a:gd name="T26" fmla="*/ 15 w 20"/>
              <a:gd name="T27" fmla="*/ 33 h 33"/>
              <a:gd name="T28" fmla="*/ 17 w 20"/>
              <a:gd name="T29" fmla="*/ 31 h 33"/>
              <a:gd name="T30" fmla="*/ 19 w 20"/>
              <a:gd name="T31" fmla="*/ 29 h 33"/>
              <a:gd name="T32" fmla="*/ 20 w 20"/>
              <a:gd name="T33" fmla="*/ 27 h 33"/>
              <a:gd name="T34" fmla="*/ 20 w 20"/>
              <a:gd name="T35" fmla="*/ 22 h 33"/>
              <a:gd name="T36" fmla="*/ 19 w 20"/>
              <a:gd name="T37" fmla="*/ 18 h 33"/>
              <a:gd name="T38" fmla="*/ 19 w 20"/>
              <a:gd name="T39" fmla="*/ 16 h 33"/>
              <a:gd name="T40" fmla="*/ 17 w 20"/>
              <a:gd name="T41" fmla="*/ 13 h 33"/>
              <a:gd name="T42" fmla="*/ 15 w 20"/>
              <a:gd name="T43" fmla="*/ 11 h 33"/>
              <a:gd name="T44" fmla="*/ 13 w 20"/>
              <a:gd name="T45" fmla="*/ 9 h 33"/>
              <a:gd name="T46" fmla="*/ 9 w 20"/>
              <a:gd name="T47" fmla="*/ 7 h 33"/>
              <a:gd name="T48" fmla="*/ 7 w 20"/>
              <a:gd name="T49" fmla="*/ 5 h 33"/>
              <a:gd name="T50" fmla="*/ 4 w 20"/>
              <a:gd name="T51" fmla="*/ 4 h 33"/>
              <a:gd name="T52" fmla="*/ 2 w 20"/>
              <a:gd name="T53" fmla="*/ 2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4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29"/>
                </a:lnTo>
                <a:lnTo>
                  <a:pt x="7" y="31"/>
                </a:lnTo>
                <a:lnTo>
                  <a:pt x="9" y="33"/>
                </a:lnTo>
                <a:lnTo>
                  <a:pt x="13" y="33"/>
                </a:lnTo>
                <a:lnTo>
                  <a:pt x="15" y="33"/>
                </a:lnTo>
                <a:lnTo>
                  <a:pt x="17" y="31"/>
                </a:lnTo>
                <a:lnTo>
                  <a:pt x="19" y="29"/>
                </a:lnTo>
                <a:lnTo>
                  <a:pt x="20" y="27"/>
                </a:lnTo>
                <a:lnTo>
                  <a:pt x="20" y="22"/>
                </a:lnTo>
                <a:lnTo>
                  <a:pt x="19" y="18"/>
                </a:lnTo>
                <a:lnTo>
                  <a:pt x="19" y="16"/>
                </a:lnTo>
                <a:lnTo>
                  <a:pt x="17" y="13"/>
                </a:lnTo>
                <a:lnTo>
                  <a:pt x="15" y="11"/>
                </a:lnTo>
                <a:lnTo>
                  <a:pt x="13" y="9"/>
                </a:lnTo>
                <a:lnTo>
                  <a:pt x="9" y="7"/>
                </a:lnTo>
                <a:lnTo>
                  <a:pt x="7" y="5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64" name="Freeform 520"/>
          <p:cNvSpPr>
            <a:spLocks/>
          </p:cNvSpPr>
          <p:nvPr/>
        </p:nvSpPr>
        <p:spPr bwMode="auto">
          <a:xfrm>
            <a:off x="8320088" y="3725863"/>
            <a:ext cx="15875" cy="26987"/>
          </a:xfrm>
          <a:custGeom>
            <a:avLst/>
            <a:gdLst>
              <a:gd name="T0" fmla="*/ 0 w 20"/>
              <a:gd name="T1" fmla="*/ 0 h 33"/>
              <a:gd name="T2" fmla="*/ 0 w 20"/>
              <a:gd name="T3" fmla="*/ 4 h 33"/>
              <a:gd name="T4" fmla="*/ 0 w 20"/>
              <a:gd name="T5" fmla="*/ 5 h 33"/>
              <a:gd name="T6" fmla="*/ 0 w 20"/>
              <a:gd name="T7" fmla="*/ 9 h 33"/>
              <a:gd name="T8" fmla="*/ 0 w 20"/>
              <a:gd name="T9" fmla="*/ 13 h 33"/>
              <a:gd name="T10" fmla="*/ 0 w 20"/>
              <a:gd name="T11" fmla="*/ 16 h 33"/>
              <a:gd name="T12" fmla="*/ 2 w 20"/>
              <a:gd name="T13" fmla="*/ 20 h 33"/>
              <a:gd name="T14" fmla="*/ 2 w 20"/>
              <a:gd name="T15" fmla="*/ 22 h 33"/>
              <a:gd name="T16" fmla="*/ 4 w 20"/>
              <a:gd name="T17" fmla="*/ 26 h 33"/>
              <a:gd name="T18" fmla="*/ 4 w 20"/>
              <a:gd name="T19" fmla="*/ 29 h 33"/>
              <a:gd name="T20" fmla="*/ 7 w 20"/>
              <a:gd name="T21" fmla="*/ 31 h 33"/>
              <a:gd name="T22" fmla="*/ 9 w 20"/>
              <a:gd name="T23" fmla="*/ 33 h 33"/>
              <a:gd name="T24" fmla="*/ 13 w 20"/>
              <a:gd name="T25" fmla="*/ 33 h 33"/>
              <a:gd name="T26" fmla="*/ 15 w 20"/>
              <a:gd name="T27" fmla="*/ 33 h 33"/>
              <a:gd name="T28" fmla="*/ 17 w 20"/>
              <a:gd name="T29" fmla="*/ 31 h 33"/>
              <a:gd name="T30" fmla="*/ 19 w 20"/>
              <a:gd name="T31" fmla="*/ 29 h 33"/>
              <a:gd name="T32" fmla="*/ 20 w 20"/>
              <a:gd name="T33" fmla="*/ 27 h 33"/>
              <a:gd name="T34" fmla="*/ 20 w 20"/>
              <a:gd name="T35" fmla="*/ 22 h 33"/>
              <a:gd name="T36" fmla="*/ 19 w 20"/>
              <a:gd name="T37" fmla="*/ 18 h 33"/>
              <a:gd name="T38" fmla="*/ 19 w 20"/>
              <a:gd name="T39" fmla="*/ 16 h 33"/>
              <a:gd name="T40" fmla="*/ 17 w 20"/>
              <a:gd name="T41" fmla="*/ 13 h 33"/>
              <a:gd name="T42" fmla="*/ 15 w 20"/>
              <a:gd name="T43" fmla="*/ 11 h 33"/>
              <a:gd name="T44" fmla="*/ 13 w 20"/>
              <a:gd name="T45" fmla="*/ 9 h 33"/>
              <a:gd name="T46" fmla="*/ 9 w 20"/>
              <a:gd name="T47" fmla="*/ 7 h 33"/>
              <a:gd name="T48" fmla="*/ 7 w 20"/>
              <a:gd name="T49" fmla="*/ 5 h 33"/>
              <a:gd name="T50" fmla="*/ 4 w 20"/>
              <a:gd name="T51" fmla="*/ 4 h 33"/>
              <a:gd name="T52" fmla="*/ 2 w 20"/>
              <a:gd name="T53" fmla="*/ 2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4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29"/>
                </a:lnTo>
                <a:lnTo>
                  <a:pt x="7" y="31"/>
                </a:lnTo>
                <a:lnTo>
                  <a:pt x="9" y="33"/>
                </a:lnTo>
                <a:lnTo>
                  <a:pt x="13" y="33"/>
                </a:lnTo>
                <a:lnTo>
                  <a:pt x="15" y="33"/>
                </a:lnTo>
                <a:lnTo>
                  <a:pt x="17" y="31"/>
                </a:lnTo>
                <a:lnTo>
                  <a:pt x="19" y="29"/>
                </a:lnTo>
                <a:lnTo>
                  <a:pt x="20" y="27"/>
                </a:lnTo>
                <a:lnTo>
                  <a:pt x="20" y="22"/>
                </a:lnTo>
                <a:lnTo>
                  <a:pt x="19" y="18"/>
                </a:lnTo>
                <a:lnTo>
                  <a:pt x="19" y="16"/>
                </a:lnTo>
                <a:lnTo>
                  <a:pt x="17" y="13"/>
                </a:lnTo>
                <a:lnTo>
                  <a:pt x="15" y="11"/>
                </a:lnTo>
                <a:lnTo>
                  <a:pt x="13" y="9"/>
                </a:lnTo>
                <a:lnTo>
                  <a:pt x="9" y="7"/>
                </a:lnTo>
                <a:lnTo>
                  <a:pt x="7" y="5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65" name="Freeform 521"/>
          <p:cNvSpPr>
            <a:spLocks/>
          </p:cNvSpPr>
          <p:nvPr/>
        </p:nvSpPr>
        <p:spPr bwMode="auto">
          <a:xfrm>
            <a:off x="8320088" y="3748088"/>
            <a:ext cx="15875" cy="26987"/>
          </a:xfrm>
          <a:custGeom>
            <a:avLst/>
            <a:gdLst>
              <a:gd name="T0" fmla="*/ 0 w 20"/>
              <a:gd name="T1" fmla="*/ 0 h 34"/>
              <a:gd name="T2" fmla="*/ 0 w 20"/>
              <a:gd name="T3" fmla="*/ 4 h 34"/>
              <a:gd name="T4" fmla="*/ 0 w 20"/>
              <a:gd name="T5" fmla="*/ 6 h 34"/>
              <a:gd name="T6" fmla="*/ 0 w 20"/>
              <a:gd name="T7" fmla="*/ 10 h 34"/>
              <a:gd name="T8" fmla="*/ 0 w 20"/>
              <a:gd name="T9" fmla="*/ 13 h 34"/>
              <a:gd name="T10" fmla="*/ 0 w 20"/>
              <a:gd name="T11" fmla="*/ 17 h 34"/>
              <a:gd name="T12" fmla="*/ 2 w 20"/>
              <a:gd name="T13" fmla="*/ 21 h 34"/>
              <a:gd name="T14" fmla="*/ 2 w 20"/>
              <a:gd name="T15" fmla="*/ 23 h 34"/>
              <a:gd name="T16" fmla="*/ 4 w 20"/>
              <a:gd name="T17" fmla="*/ 26 h 34"/>
              <a:gd name="T18" fmla="*/ 4 w 20"/>
              <a:gd name="T19" fmla="*/ 30 h 34"/>
              <a:gd name="T20" fmla="*/ 7 w 20"/>
              <a:gd name="T21" fmla="*/ 32 h 34"/>
              <a:gd name="T22" fmla="*/ 9 w 20"/>
              <a:gd name="T23" fmla="*/ 34 h 34"/>
              <a:gd name="T24" fmla="*/ 13 w 20"/>
              <a:gd name="T25" fmla="*/ 34 h 34"/>
              <a:gd name="T26" fmla="*/ 15 w 20"/>
              <a:gd name="T27" fmla="*/ 34 h 34"/>
              <a:gd name="T28" fmla="*/ 17 w 20"/>
              <a:gd name="T29" fmla="*/ 32 h 34"/>
              <a:gd name="T30" fmla="*/ 19 w 20"/>
              <a:gd name="T31" fmla="*/ 30 h 34"/>
              <a:gd name="T32" fmla="*/ 20 w 20"/>
              <a:gd name="T33" fmla="*/ 28 h 34"/>
              <a:gd name="T34" fmla="*/ 20 w 20"/>
              <a:gd name="T35" fmla="*/ 23 h 34"/>
              <a:gd name="T36" fmla="*/ 19 w 20"/>
              <a:gd name="T37" fmla="*/ 19 h 34"/>
              <a:gd name="T38" fmla="*/ 19 w 20"/>
              <a:gd name="T39" fmla="*/ 17 h 34"/>
              <a:gd name="T40" fmla="*/ 17 w 20"/>
              <a:gd name="T41" fmla="*/ 13 h 34"/>
              <a:gd name="T42" fmla="*/ 15 w 20"/>
              <a:gd name="T43" fmla="*/ 11 h 34"/>
              <a:gd name="T44" fmla="*/ 13 w 20"/>
              <a:gd name="T45" fmla="*/ 10 h 34"/>
              <a:gd name="T46" fmla="*/ 9 w 20"/>
              <a:gd name="T47" fmla="*/ 8 h 34"/>
              <a:gd name="T48" fmla="*/ 7 w 20"/>
              <a:gd name="T49" fmla="*/ 6 h 34"/>
              <a:gd name="T50" fmla="*/ 4 w 20"/>
              <a:gd name="T51" fmla="*/ 4 h 34"/>
              <a:gd name="T52" fmla="*/ 2 w 20"/>
              <a:gd name="T53" fmla="*/ 2 h 34"/>
              <a:gd name="T54" fmla="*/ 0 w 20"/>
              <a:gd name="T55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4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10"/>
                </a:lnTo>
                <a:lnTo>
                  <a:pt x="0" y="13"/>
                </a:lnTo>
                <a:lnTo>
                  <a:pt x="0" y="17"/>
                </a:lnTo>
                <a:lnTo>
                  <a:pt x="2" y="21"/>
                </a:lnTo>
                <a:lnTo>
                  <a:pt x="2" y="23"/>
                </a:lnTo>
                <a:lnTo>
                  <a:pt x="4" y="26"/>
                </a:lnTo>
                <a:lnTo>
                  <a:pt x="4" y="30"/>
                </a:lnTo>
                <a:lnTo>
                  <a:pt x="7" y="32"/>
                </a:lnTo>
                <a:lnTo>
                  <a:pt x="9" y="34"/>
                </a:lnTo>
                <a:lnTo>
                  <a:pt x="13" y="34"/>
                </a:lnTo>
                <a:lnTo>
                  <a:pt x="15" y="34"/>
                </a:lnTo>
                <a:lnTo>
                  <a:pt x="17" y="32"/>
                </a:lnTo>
                <a:lnTo>
                  <a:pt x="19" y="30"/>
                </a:lnTo>
                <a:lnTo>
                  <a:pt x="20" y="28"/>
                </a:lnTo>
                <a:lnTo>
                  <a:pt x="20" y="23"/>
                </a:lnTo>
                <a:lnTo>
                  <a:pt x="19" y="19"/>
                </a:lnTo>
                <a:lnTo>
                  <a:pt x="19" y="17"/>
                </a:lnTo>
                <a:lnTo>
                  <a:pt x="17" y="13"/>
                </a:lnTo>
                <a:lnTo>
                  <a:pt x="15" y="11"/>
                </a:lnTo>
                <a:lnTo>
                  <a:pt x="13" y="10"/>
                </a:lnTo>
                <a:lnTo>
                  <a:pt x="9" y="8"/>
                </a:lnTo>
                <a:lnTo>
                  <a:pt x="7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66" name="Freeform 522"/>
          <p:cNvSpPr>
            <a:spLocks/>
          </p:cNvSpPr>
          <p:nvPr/>
        </p:nvSpPr>
        <p:spPr bwMode="auto">
          <a:xfrm>
            <a:off x="8320088" y="3748088"/>
            <a:ext cx="15875" cy="26987"/>
          </a:xfrm>
          <a:custGeom>
            <a:avLst/>
            <a:gdLst>
              <a:gd name="T0" fmla="*/ 0 w 20"/>
              <a:gd name="T1" fmla="*/ 0 h 34"/>
              <a:gd name="T2" fmla="*/ 0 w 20"/>
              <a:gd name="T3" fmla="*/ 4 h 34"/>
              <a:gd name="T4" fmla="*/ 0 w 20"/>
              <a:gd name="T5" fmla="*/ 6 h 34"/>
              <a:gd name="T6" fmla="*/ 0 w 20"/>
              <a:gd name="T7" fmla="*/ 10 h 34"/>
              <a:gd name="T8" fmla="*/ 0 w 20"/>
              <a:gd name="T9" fmla="*/ 13 h 34"/>
              <a:gd name="T10" fmla="*/ 0 w 20"/>
              <a:gd name="T11" fmla="*/ 17 h 34"/>
              <a:gd name="T12" fmla="*/ 2 w 20"/>
              <a:gd name="T13" fmla="*/ 21 h 34"/>
              <a:gd name="T14" fmla="*/ 2 w 20"/>
              <a:gd name="T15" fmla="*/ 23 h 34"/>
              <a:gd name="T16" fmla="*/ 4 w 20"/>
              <a:gd name="T17" fmla="*/ 26 h 34"/>
              <a:gd name="T18" fmla="*/ 4 w 20"/>
              <a:gd name="T19" fmla="*/ 30 h 34"/>
              <a:gd name="T20" fmla="*/ 7 w 20"/>
              <a:gd name="T21" fmla="*/ 32 h 34"/>
              <a:gd name="T22" fmla="*/ 9 w 20"/>
              <a:gd name="T23" fmla="*/ 34 h 34"/>
              <a:gd name="T24" fmla="*/ 13 w 20"/>
              <a:gd name="T25" fmla="*/ 34 h 34"/>
              <a:gd name="T26" fmla="*/ 15 w 20"/>
              <a:gd name="T27" fmla="*/ 34 h 34"/>
              <a:gd name="T28" fmla="*/ 17 w 20"/>
              <a:gd name="T29" fmla="*/ 32 h 34"/>
              <a:gd name="T30" fmla="*/ 19 w 20"/>
              <a:gd name="T31" fmla="*/ 30 h 34"/>
              <a:gd name="T32" fmla="*/ 20 w 20"/>
              <a:gd name="T33" fmla="*/ 28 h 34"/>
              <a:gd name="T34" fmla="*/ 20 w 20"/>
              <a:gd name="T35" fmla="*/ 23 h 34"/>
              <a:gd name="T36" fmla="*/ 19 w 20"/>
              <a:gd name="T37" fmla="*/ 19 h 34"/>
              <a:gd name="T38" fmla="*/ 19 w 20"/>
              <a:gd name="T39" fmla="*/ 17 h 34"/>
              <a:gd name="T40" fmla="*/ 17 w 20"/>
              <a:gd name="T41" fmla="*/ 13 h 34"/>
              <a:gd name="T42" fmla="*/ 15 w 20"/>
              <a:gd name="T43" fmla="*/ 11 h 34"/>
              <a:gd name="T44" fmla="*/ 13 w 20"/>
              <a:gd name="T45" fmla="*/ 10 h 34"/>
              <a:gd name="T46" fmla="*/ 9 w 20"/>
              <a:gd name="T47" fmla="*/ 8 h 34"/>
              <a:gd name="T48" fmla="*/ 7 w 20"/>
              <a:gd name="T49" fmla="*/ 6 h 34"/>
              <a:gd name="T50" fmla="*/ 4 w 20"/>
              <a:gd name="T51" fmla="*/ 4 h 34"/>
              <a:gd name="T52" fmla="*/ 2 w 20"/>
              <a:gd name="T53" fmla="*/ 2 h 34"/>
              <a:gd name="T54" fmla="*/ 0 w 20"/>
              <a:gd name="T55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4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10"/>
                </a:lnTo>
                <a:lnTo>
                  <a:pt x="0" y="13"/>
                </a:lnTo>
                <a:lnTo>
                  <a:pt x="0" y="17"/>
                </a:lnTo>
                <a:lnTo>
                  <a:pt x="2" y="21"/>
                </a:lnTo>
                <a:lnTo>
                  <a:pt x="2" y="23"/>
                </a:lnTo>
                <a:lnTo>
                  <a:pt x="4" y="26"/>
                </a:lnTo>
                <a:lnTo>
                  <a:pt x="4" y="30"/>
                </a:lnTo>
                <a:lnTo>
                  <a:pt x="7" y="32"/>
                </a:lnTo>
                <a:lnTo>
                  <a:pt x="9" y="34"/>
                </a:lnTo>
                <a:lnTo>
                  <a:pt x="13" y="34"/>
                </a:lnTo>
                <a:lnTo>
                  <a:pt x="15" y="34"/>
                </a:lnTo>
                <a:lnTo>
                  <a:pt x="17" y="32"/>
                </a:lnTo>
                <a:lnTo>
                  <a:pt x="19" y="30"/>
                </a:lnTo>
                <a:lnTo>
                  <a:pt x="20" y="28"/>
                </a:lnTo>
                <a:lnTo>
                  <a:pt x="20" y="23"/>
                </a:lnTo>
                <a:lnTo>
                  <a:pt x="19" y="19"/>
                </a:lnTo>
                <a:lnTo>
                  <a:pt x="19" y="17"/>
                </a:lnTo>
                <a:lnTo>
                  <a:pt x="17" y="13"/>
                </a:lnTo>
                <a:lnTo>
                  <a:pt x="15" y="11"/>
                </a:lnTo>
                <a:lnTo>
                  <a:pt x="13" y="10"/>
                </a:lnTo>
                <a:lnTo>
                  <a:pt x="9" y="8"/>
                </a:lnTo>
                <a:lnTo>
                  <a:pt x="7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67" name="Freeform 523"/>
          <p:cNvSpPr>
            <a:spLocks/>
          </p:cNvSpPr>
          <p:nvPr/>
        </p:nvSpPr>
        <p:spPr bwMode="auto">
          <a:xfrm>
            <a:off x="8320088" y="3770313"/>
            <a:ext cx="15875" cy="26987"/>
          </a:xfrm>
          <a:custGeom>
            <a:avLst/>
            <a:gdLst>
              <a:gd name="T0" fmla="*/ 0 w 19"/>
              <a:gd name="T1" fmla="*/ 0 h 33"/>
              <a:gd name="T2" fmla="*/ 0 w 19"/>
              <a:gd name="T3" fmla="*/ 4 h 33"/>
              <a:gd name="T4" fmla="*/ 0 w 19"/>
              <a:gd name="T5" fmla="*/ 6 h 33"/>
              <a:gd name="T6" fmla="*/ 0 w 19"/>
              <a:gd name="T7" fmla="*/ 9 h 33"/>
              <a:gd name="T8" fmla="*/ 0 w 19"/>
              <a:gd name="T9" fmla="*/ 13 h 33"/>
              <a:gd name="T10" fmla="*/ 0 w 19"/>
              <a:gd name="T11" fmla="*/ 17 h 33"/>
              <a:gd name="T12" fmla="*/ 2 w 19"/>
              <a:gd name="T13" fmla="*/ 20 h 33"/>
              <a:gd name="T14" fmla="*/ 2 w 19"/>
              <a:gd name="T15" fmla="*/ 22 h 33"/>
              <a:gd name="T16" fmla="*/ 4 w 19"/>
              <a:gd name="T17" fmla="*/ 26 h 33"/>
              <a:gd name="T18" fmla="*/ 4 w 19"/>
              <a:gd name="T19" fmla="*/ 29 h 33"/>
              <a:gd name="T20" fmla="*/ 6 w 19"/>
              <a:gd name="T21" fmla="*/ 31 h 33"/>
              <a:gd name="T22" fmla="*/ 7 w 19"/>
              <a:gd name="T23" fmla="*/ 33 h 33"/>
              <a:gd name="T24" fmla="*/ 11 w 19"/>
              <a:gd name="T25" fmla="*/ 33 h 33"/>
              <a:gd name="T26" fmla="*/ 13 w 19"/>
              <a:gd name="T27" fmla="*/ 33 h 33"/>
              <a:gd name="T28" fmla="*/ 15 w 19"/>
              <a:gd name="T29" fmla="*/ 31 h 33"/>
              <a:gd name="T30" fmla="*/ 17 w 19"/>
              <a:gd name="T31" fmla="*/ 29 h 33"/>
              <a:gd name="T32" fmla="*/ 19 w 19"/>
              <a:gd name="T33" fmla="*/ 28 h 33"/>
              <a:gd name="T34" fmla="*/ 19 w 19"/>
              <a:gd name="T35" fmla="*/ 22 h 33"/>
              <a:gd name="T36" fmla="*/ 17 w 19"/>
              <a:gd name="T37" fmla="*/ 18 h 33"/>
              <a:gd name="T38" fmla="*/ 17 w 19"/>
              <a:gd name="T39" fmla="*/ 17 h 33"/>
              <a:gd name="T40" fmla="*/ 15 w 19"/>
              <a:gd name="T41" fmla="*/ 13 h 33"/>
              <a:gd name="T42" fmla="*/ 13 w 19"/>
              <a:gd name="T43" fmla="*/ 11 h 33"/>
              <a:gd name="T44" fmla="*/ 11 w 19"/>
              <a:gd name="T45" fmla="*/ 9 h 33"/>
              <a:gd name="T46" fmla="*/ 9 w 19"/>
              <a:gd name="T47" fmla="*/ 7 h 33"/>
              <a:gd name="T48" fmla="*/ 7 w 19"/>
              <a:gd name="T49" fmla="*/ 6 h 33"/>
              <a:gd name="T50" fmla="*/ 4 w 19"/>
              <a:gd name="T51" fmla="*/ 4 h 33"/>
              <a:gd name="T52" fmla="*/ 2 w 19"/>
              <a:gd name="T53" fmla="*/ 2 h 33"/>
              <a:gd name="T54" fmla="*/ 0 w 19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29"/>
                </a:lnTo>
                <a:lnTo>
                  <a:pt x="6" y="31"/>
                </a:lnTo>
                <a:lnTo>
                  <a:pt x="7" y="33"/>
                </a:lnTo>
                <a:lnTo>
                  <a:pt x="11" y="33"/>
                </a:lnTo>
                <a:lnTo>
                  <a:pt x="13" y="33"/>
                </a:lnTo>
                <a:lnTo>
                  <a:pt x="15" y="31"/>
                </a:lnTo>
                <a:lnTo>
                  <a:pt x="17" y="29"/>
                </a:lnTo>
                <a:lnTo>
                  <a:pt x="19" y="28"/>
                </a:lnTo>
                <a:lnTo>
                  <a:pt x="19" y="22"/>
                </a:lnTo>
                <a:lnTo>
                  <a:pt x="17" y="18"/>
                </a:lnTo>
                <a:lnTo>
                  <a:pt x="17" y="17"/>
                </a:lnTo>
                <a:lnTo>
                  <a:pt x="15" y="13"/>
                </a:lnTo>
                <a:lnTo>
                  <a:pt x="13" y="11"/>
                </a:lnTo>
                <a:lnTo>
                  <a:pt x="11" y="9"/>
                </a:lnTo>
                <a:lnTo>
                  <a:pt x="9" y="7"/>
                </a:lnTo>
                <a:lnTo>
                  <a:pt x="7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68" name="Freeform 524"/>
          <p:cNvSpPr>
            <a:spLocks/>
          </p:cNvSpPr>
          <p:nvPr/>
        </p:nvSpPr>
        <p:spPr bwMode="auto">
          <a:xfrm>
            <a:off x="8320088" y="3770313"/>
            <a:ext cx="15875" cy="26987"/>
          </a:xfrm>
          <a:custGeom>
            <a:avLst/>
            <a:gdLst>
              <a:gd name="T0" fmla="*/ 0 w 19"/>
              <a:gd name="T1" fmla="*/ 0 h 33"/>
              <a:gd name="T2" fmla="*/ 0 w 19"/>
              <a:gd name="T3" fmla="*/ 4 h 33"/>
              <a:gd name="T4" fmla="*/ 0 w 19"/>
              <a:gd name="T5" fmla="*/ 6 h 33"/>
              <a:gd name="T6" fmla="*/ 0 w 19"/>
              <a:gd name="T7" fmla="*/ 9 h 33"/>
              <a:gd name="T8" fmla="*/ 0 w 19"/>
              <a:gd name="T9" fmla="*/ 13 h 33"/>
              <a:gd name="T10" fmla="*/ 0 w 19"/>
              <a:gd name="T11" fmla="*/ 17 h 33"/>
              <a:gd name="T12" fmla="*/ 2 w 19"/>
              <a:gd name="T13" fmla="*/ 20 h 33"/>
              <a:gd name="T14" fmla="*/ 2 w 19"/>
              <a:gd name="T15" fmla="*/ 22 h 33"/>
              <a:gd name="T16" fmla="*/ 4 w 19"/>
              <a:gd name="T17" fmla="*/ 26 h 33"/>
              <a:gd name="T18" fmla="*/ 4 w 19"/>
              <a:gd name="T19" fmla="*/ 29 h 33"/>
              <a:gd name="T20" fmla="*/ 6 w 19"/>
              <a:gd name="T21" fmla="*/ 31 h 33"/>
              <a:gd name="T22" fmla="*/ 7 w 19"/>
              <a:gd name="T23" fmla="*/ 33 h 33"/>
              <a:gd name="T24" fmla="*/ 11 w 19"/>
              <a:gd name="T25" fmla="*/ 33 h 33"/>
              <a:gd name="T26" fmla="*/ 13 w 19"/>
              <a:gd name="T27" fmla="*/ 33 h 33"/>
              <a:gd name="T28" fmla="*/ 15 w 19"/>
              <a:gd name="T29" fmla="*/ 31 h 33"/>
              <a:gd name="T30" fmla="*/ 17 w 19"/>
              <a:gd name="T31" fmla="*/ 29 h 33"/>
              <a:gd name="T32" fmla="*/ 19 w 19"/>
              <a:gd name="T33" fmla="*/ 28 h 33"/>
              <a:gd name="T34" fmla="*/ 19 w 19"/>
              <a:gd name="T35" fmla="*/ 22 h 33"/>
              <a:gd name="T36" fmla="*/ 17 w 19"/>
              <a:gd name="T37" fmla="*/ 18 h 33"/>
              <a:gd name="T38" fmla="*/ 17 w 19"/>
              <a:gd name="T39" fmla="*/ 17 h 33"/>
              <a:gd name="T40" fmla="*/ 15 w 19"/>
              <a:gd name="T41" fmla="*/ 13 h 33"/>
              <a:gd name="T42" fmla="*/ 13 w 19"/>
              <a:gd name="T43" fmla="*/ 11 h 33"/>
              <a:gd name="T44" fmla="*/ 11 w 19"/>
              <a:gd name="T45" fmla="*/ 9 h 33"/>
              <a:gd name="T46" fmla="*/ 9 w 19"/>
              <a:gd name="T47" fmla="*/ 7 h 33"/>
              <a:gd name="T48" fmla="*/ 7 w 19"/>
              <a:gd name="T49" fmla="*/ 6 h 33"/>
              <a:gd name="T50" fmla="*/ 4 w 19"/>
              <a:gd name="T51" fmla="*/ 4 h 33"/>
              <a:gd name="T52" fmla="*/ 2 w 19"/>
              <a:gd name="T53" fmla="*/ 2 h 33"/>
              <a:gd name="T54" fmla="*/ 0 w 19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29"/>
                </a:lnTo>
                <a:lnTo>
                  <a:pt x="6" y="31"/>
                </a:lnTo>
                <a:lnTo>
                  <a:pt x="7" y="33"/>
                </a:lnTo>
                <a:lnTo>
                  <a:pt x="11" y="33"/>
                </a:lnTo>
                <a:lnTo>
                  <a:pt x="13" y="33"/>
                </a:lnTo>
                <a:lnTo>
                  <a:pt x="15" y="31"/>
                </a:lnTo>
                <a:lnTo>
                  <a:pt x="17" y="29"/>
                </a:lnTo>
                <a:lnTo>
                  <a:pt x="19" y="28"/>
                </a:lnTo>
                <a:lnTo>
                  <a:pt x="19" y="22"/>
                </a:lnTo>
                <a:lnTo>
                  <a:pt x="17" y="18"/>
                </a:lnTo>
                <a:lnTo>
                  <a:pt x="17" y="17"/>
                </a:lnTo>
                <a:lnTo>
                  <a:pt x="15" y="13"/>
                </a:lnTo>
                <a:lnTo>
                  <a:pt x="13" y="11"/>
                </a:lnTo>
                <a:lnTo>
                  <a:pt x="11" y="9"/>
                </a:lnTo>
                <a:lnTo>
                  <a:pt x="9" y="7"/>
                </a:lnTo>
                <a:lnTo>
                  <a:pt x="7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69" name="Freeform 525"/>
          <p:cNvSpPr>
            <a:spLocks/>
          </p:cNvSpPr>
          <p:nvPr/>
        </p:nvSpPr>
        <p:spPr bwMode="auto">
          <a:xfrm>
            <a:off x="8329613" y="3602038"/>
            <a:ext cx="6350" cy="23812"/>
          </a:xfrm>
          <a:custGeom>
            <a:avLst/>
            <a:gdLst>
              <a:gd name="T0" fmla="*/ 6 w 9"/>
              <a:gd name="T1" fmla="*/ 0 h 29"/>
              <a:gd name="T2" fmla="*/ 6 w 9"/>
              <a:gd name="T3" fmla="*/ 1 h 29"/>
              <a:gd name="T4" fmla="*/ 6 w 9"/>
              <a:gd name="T5" fmla="*/ 5 h 29"/>
              <a:gd name="T6" fmla="*/ 8 w 9"/>
              <a:gd name="T7" fmla="*/ 7 h 29"/>
              <a:gd name="T8" fmla="*/ 8 w 9"/>
              <a:gd name="T9" fmla="*/ 11 h 29"/>
              <a:gd name="T10" fmla="*/ 8 w 9"/>
              <a:gd name="T11" fmla="*/ 12 h 29"/>
              <a:gd name="T12" fmla="*/ 9 w 9"/>
              <a:gd name="T13" fmla="*/ 14 h 29"/>
              <a:gd name="T14" fmla="*/ 9 w 9"/>
              <a:gd name="T15" fmla="*/ 18 h 29"/>
              <a:gd name="T16" fmla="*/ 9 w 9"/>
              <a:gd name="T17" fmla="*/ 20 h 29"/>
              <a:gd name="T18" fmla="*/ 8 w 9"/>
              <a:gd name="T19" fmla="*/ 24 h 29"/>
              <a:gd name="T20" fmla="*/ 8 w 9"/>
              <a:gd name="T21" fmla="*/ 25 h 29"/>
              <a:gd name="T22" fmla="*/ 8 w 9"/>
              <a:gd name="T23" fmla="*/ 27 h 29"/>
              <a:gd name="T24" fmla="*/ 6 w 9"/>
              <a:gd name="T25" fmla="*/ 27 h 29"/>
              <a:gd name="T26" fmla="*/ 4 w 9"/>
              <a:gd name="T27" fmla="*/ 29 h 29"/>
              <a:gd name="T28" fmla="*/ 2 w 9"/>
              <a:gd name="T29" fmla="*/ 27 h 29"/>
              <a:gd name="T30" fmla="*/ 2 w 9"/>
              <a:gd name="T31" fmla="*/ 27 h 29"/>
              <a:gd name="T32" fmla="*/ 0 w 9"/>
              <a:gd name="T33" fmla="*/ 25 h 29"/>
              <a:gd name="T34" fmla="*/ 0 w 9"/>
              <a:gd name="T35" fmla="*/ 24 h 29"/>
              <a:gd name="T36" fmla="*/ 0 w 9"/>
              <a:gd name="T37" fmla="*/ 20 h 29"/>
              <a:gd name="T38" fmla="*/ 0 w 9"/>
              <a:gd name="T39" fmla="*/ 18 h 29"/>
              <a:gd name="T40" fmla="*/ 0 w 9"/>
              <a:gd name="T41" fmla="*/ 14 h 29"/>
              <a:gd name="T42" fmla="*/ 0 w 9"/>
              <a:gd name="T43" fmla="*/ 12 h 29"/>
              <a:gd name="T44" fmla="*/ 0 w 9"/>
              <a:gd name="T45" fmla="*/ 11 h 29"/>
              <a:gd name="T46" fmla="*/ 2 w 9"/>
              <a:gd name="T47" fmla="*/ 9 h 29"/>
              <a:gd name="T48" fmla="*/ 4 w 9"/>
              <a:gd name="T49" fmla="*/ 5 h 29"/>
              <a:gd name="T50" fmla="*/ 4 w 9"/>
              <a:gd name="T51" fmla="*/ 3 h 29"/>
              <a:gd name="T52" fmla="*/ 6 w 9"/>
              <a:gd name="T53" fmla="*/ 1 h 29"/>
              <a:gd name="T54" fmla="*/ 6 w 9"/>
              <a:gd name="T55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29">
                <a:moveTo>
                  <a:pt x="6" y="0"/>
                </a:moveTo>
                <a:lnTo>
                  <a:pt x="6" y="1"/>
                </a:lnTo>
                <a:lnTo>
                  <a:pt x="6" y="5"/>
                </a:lnTo>
                <a:lnTo>
                  <a:pt x="8" y="7"/>
                </a:lnTo>
                <a:lnTo>
                  <a:pt x="8" y="11"/>
                </a:lnTo>
                <a:lnTo>
                  <a:pt x="8" y="12"/>
                </a:lnTo>
                <a:lnTo>
                  <a:pt x="9" y="14"/>
                </a:lnTo>
                <a:lnTo>
                  <a:pt x="9" y="18"/>
                </a:lnTo>
                <a:lnTo>
                  <a:pt x="9" y="20"/>
                </a:lnTo>
                <a:lnTo>
                  <a:pt x="8" y="24"/>
                </a:lnTo>
                <a:lnTo>
                  <a:pt x="8" y="25"/>
                </a:lnTo>
                <a:lnTo>
                  <a:pt x="8" y="27"/>
                </a:lnTo>
                <a:lnTo>
                  <a:pt x="6" y="27"/>
                </a:lnTo>
                <a:lnTo>
                  <a:pt x="4" y="29"/>
                </a:lnTo>
                <a:lnTo>
                  <a:pt x="2" y="27"/>
                </a:lnTo>
                <a:lnTo>
                  <a:pt x="2" y="27"/>
                </a:lnTo>
                <a:lnTo>
                  <a:pt x="0" y="25"/>
                </a:lnTo>
                <a:lnTo>
                  <a:pt x="0" y="24"/>
                </a:lnTo>
                <a:lnTo>
                  <a:pt x="0" y="20"/>
                </a:lnTo>
                <a:lnTo>
                  <a:pt x="0" y="18"/>
                </a:lnTo>
                <a:lnTo>
                  <a:pt x="0" y="14"/>
                </a:lnTo>
                <a:lnTo>
                  <a:pt x="0" y="12"/>
                </a:lnTo>
                <a:lnTo>
                  <a:pt x="0" y="11"/>
                </a:lnTo>
                <a:lnTo>
                  <a:pt x="2" y="9"/>
                </a:lnTo>
                <a:lnTo>
                  <a:pt x="4" y="5"/>
                </a:lnTo>
                <a:lnTo>
                  <a:pt x="4" y="3"/>
                </a:lnTo>
                <a:lnTo>
                  <a:pt x="6" y="1"/>
                </a:lnTo>
                <a:lnTo>
                  <a:pt x="6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70" name="Freeform 526"/>
          <p:cNvSpPr>
            <a:spLocks/>
          </p:cNvSpPr>
          <p:nvPr/>
        </p:nvSpPr>
        <p:spPr bwMode="auto">
          <a:xfrm>
            <a:off x="8329613" y="3602038"/>
            <a:ext cx="6350" cy="23812"/>
          </a:xfrm>
          <a:custGeom>
            <a:avLst/>
            <a:gdLst>
              <a:gd name="T0" fmla="*/ 6 w 9"/>
              <a:gd name="T1" fmla="*/ 0 h 29"/>
              <a:gd name="T2" fmla="*/ 6 w 9"/>
              <a:gd name="T3" fmla="*/ 1 h 29"/>
              <a:gd name="T4" fmla="*/ 6 w 9"/>
              <a:gd name="T5" fmla="*/ 5 h 29"/>
              <a:gd name="T6" fmla="*/ 8 w 9"/>
              <a:gd name="T7" fmla="*/ 7 h 29"/>
              <a:gd name="T8" fmla="*/ 8 w 9"/>
              <a:gd name="T9" fmla="*/ 11 h 29"/>
              <a:gd name="T10" fmla="*/ 8 w 9"/>
              <a:gd name="T11" fmla="*/ 12 h 29"/>
              <a:gd name="T12" fmla="*/ 9 w 9"/>
              <a:gd name="T13" fmla="*/ 14 h 29"/>
              <a:gd name="T14" fmla="*/ 9 w 9"/>
              <a:gd name="T15" fmla="*/ 18 h 29"/>
              <a:gd name="T16" fmla="*/ 9 w 9"/>
              <a:gd name="T17" fmla="*/ 20 h 29"/>
              <a:gd name="T18" fmla="*/ 8 w 9"/>
              <a:gd name="T19" fmla="*/ 24 h 29"/>
              <a:gd name="T20" fmla="*/ 8 w 9"/>
              <a:gd name="T21" fmla="*/ 25 h 29"/>
              <a:gd name="T22" fmla="*/ 8 w 9"/>
              <a:gd name="T23" fmla="*/ 27 h 29"/>
              <a:gd name="T24" fmla="*/ 6 w 9"/>
              <a:gd name="T25" fmla="*/ 27 h 29"/>
              <a:gd name="T26" fmla="*/ 4 w 9"/>
              <a:gd name="T27" fmla="*/ 29 h 29"/>
              <a:gd name="T28" fmla="*/ 2 w 9"/>
              <a:gd name="T29" fmla="*/ 27 h 29"/>
              <a:gd name="T30" fmla="*/ 2 w 9"/>
              <a:gd name="T31" fmla="*/ 27 h 29"/>
              <a:gd name="T32" fmla="*/ 0 w 9"/>
              <a:gd name="T33" fmla="*/ 25 h 29"/>
              <a:gd name="T34" fmla="*/ 0 w 9"/>
              <a:gd name="T35" fmla="*/ 24 h 29"/>
              <a:gd name="T36" fmla="*/ 0 w 9"/>
              <a:gd name="T37" fmla="*/ 20 h 29"/>
              <a:gd name="T38" fmla="*/ 0 w 9"/>
              <a:gd name="T39" fmla="*/ 18 h 29"/>
              <a:gd name="T40" fmla="*/ 0 w 9"/>
              <a:gd name="T41" fmla="*/ 14 h 29"/>
              <a:gd name="T42" fmla="*/ 0 w 9"/>
              <a:gd name="T43" fmla="*/ 12 h 29"/>
              <a:gd name="T44" fmla="*/ 0 w 9"/>
              <a:gd name="T45" fmla="*/ 11 h 29"/>
              <a:gd name="T46" fmla="*/ 2 w 9"/>
              <a:gd name="T47" fmla="*/ 9 h 29"/>
              <a:gd name="T48" fmla="*/ 4 w 9"/>
              <a:gd name="T49" fmla="*/ 5 h 29"/>
              <a:gd name="T50" fmla="*/ 4 w 9"/>
              <a:gd name="T51" fmla="*/ 3 h 29"/>
              <a:gd name="T52" fmla="*/ 6 w 9"/>
              <a:gd name="T53" fmla="*/ 1 h 29"/>
              <a:gd name="T54" fmla="*/ 6 w 9"/>
              <a:gd name="T55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29">
                <a:moveTo>
                  <a:pt x="6" y="0"/>
                </a:moveTo>
                <a:lnTo>
                  <a:pt x="6" y="1"/>
                </a:lnTo>
                <a:lnTo>
                  <a:pt x="6" y="5"/>
                </a:lnTo>
                <a:lnTo>
                  <a:pt x="8" y="7"/>
                </a:lnTo>
                <a:lnTo>
                  <a:pt x="8" y="11"/>
                </a:lnTo>
                <a:lnTo>
                  <a:pt x="8" y="12"/>
                </a:lnTo>
                <a:lnTo>
                  <a:pt x="9" y="14"/>
                </a:lnTo>
                <a:lnTo>
                  <a:pt x="9" y="18"/>
                </a:lnTo>
                <a:lnTo>
                  <a:pt x="9" y="20"/>
                </a:lnTo>
                <a:lnTo>
                  <a:pt x="8" y="24"/>
                </a:lnTo>
                <a:lnTo>
                  <a:pt x="8" y="25"/>
                </a:lnTo>
                <a:lnTo>
                  <a:pt x="8" y="27"/>
                </a:lnTo>
                <a:lnTo>
                  <a:pt x="6" y="27"/>
                </a:lnTo>
                <a:lnTo>
                  <a:pt x="4" y="29"/>
                </a:lnTo>
                <a:lnTo>
                  <a:pt x="2" y="27"/>
                </a:lnTo>
                <a:lnTo>
                  <a:pt x="2" y="27"/>
                </a:lnTo>
                <a:lnTo>
                  <a:pt x="0" y="25"/>
                </a:lnTo>
                <a:lnTo>
                  <a:pt x="0" y="24"/>
                </a:lnTo>
                <a:lnTo>
                  <a:pt x="0" y="20"/>
                </a:lnTo>
                <a:lnTo>
                  <a:pt x="0" y="18"/>
                </a:lnTo>
                <a:lnTo>
                  <a:pt x="0" y="14"/>
                </a:lnTo>
                <a:lnTo>
                  <a:pt x="0" y="12"/>
                </a:lnTo>
                <a:lnTo>
                  <a:pt x="0" y="11"/>
                </a:lnTo>
                <a:lnTo>
                  <a:pt x="2" y="9"/>
                </a:lnTo>
                <a:lnTo>
                  <a:pt x="4" y="5"/>
                </a:lnTo>
                <a:lnTo>
                  <a:pt x="4" y="3"/>
                </a:lnTo>
                <a:lnTo>
                  <a:pt x="6" y="1"/>
                </a:lnTo>
                <a:lnTo>
                  <a:pt x="6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71" name="Freeform 527"/>
          <p:cNvSpPr>
            <a:spLocks/>
          </p:cNvSpPr>
          <p:nvPr/>
        </p:nvSpPr>
        <p:spPr bwMode="auto">
          <a:xfrm>
            <a:off x="8320088" y="3792538"/>
            <a:ext cx="17462" cy="25400"/>
          </a:xfrm>
          <a:custGeom>
            <a:avLst/>
            <a:gdLst>
              <a:gd name="T0" fmla="*/ 0 w 20"/>
              <a:gd name="T1" fmla="*/ 0 h 33"/>
              <a:gd name="T2" fmla="*/ 0 w 20"/>
              <a:gd name="T3" fmla="*/ 3 h 33"/>
              <a:gd name="T4" fmla="*/ 0 w 20"/>
              <a:gd name="T5" fmla="*/ 5 h 33"/>
              <a:gd name="T6" fmla="*/ 0 w 20"/>
              <a:gd name="T7" fmla="*/ 9 h 33"/>
              <a:gd name="T8" fmla="*/ 0 w 20"/>
              <a:gd name="T9" fmla="*/ 12 h 33"/>
              <a:gd name="T10" fmla="*/ 0 w 20"/>
              <a:gd name="T11" fmla="*/ 16 h 33"/>
              <a:gd name="T12" fmla="*/ 2 w 20"/>
              <a:gd name="T13" fmla="*/ 20 h 33"/>
              <a:gd name="T14" fmla="*/ 2 w 20"/>
              <a:gd name="T15" fmla="*/ 22 h 33"/>
              <a:gd name="T16" fmla="*/ 4 w 20"/>
              <a:gd name="T17" fmla="*/ 25 h 33"/>
              <a:gd name="T18" fmla="*/ 4 w 20"/>
              <a:gd name="T19" fmla="*/ 29 h 33"/>
              <a:gd name="T20" fmla="*/ 7 w 20"/>
              <a:gd name="T21" fmla="*/ 31 h 33"/>
              <a:gd name="T22" fmla="*/ 9 w 20"/>
              <a:gd name="T23" fmla="*/ 33 h 33"/>
              <a:gd name="T24" fmla="*/ 13 w 20"/>
              <a:gd name="T25" fmla="*/ 33 h 33"/>
              <a:gd name="T26" fmla="*/ 15 w 20"/>
              <a:gd name="T27" fmla="*/ 33 h 33"/>
              <a:gd name="T28" fmla="*/ 17 w 20"/>
              <a:gd name="T29" fmla="*/ 31 h 33"/>
              <a:gd name="T30" fmla="*/ 18 w 20"/>
              <a:gd name="T31" fmla="*/ 29 h 33"/>
              <a:gd name="T32" fmla="*/ 20 w 20"/>
              <a:gd name="T33" fmla="*/ 27 h 33"/>
              <a:gd name="T34" fmla="*/ 20 w 20"/>
              <a:gd name="T35" fmla="*/ 22 h 33"/>
              <a:gd name="T36" fmla="*/ 18 w 20"/>
              <a:gd name="T37" fmla="*/ 18 h 33"/>
              <a:gd name="T38" fmla="*/ 18 w 20"/>
              <a:gd name="T39" fmla="*/ 16 h 33"/>
              <a:gd name="T40" fmla="*/ 17 w 20"/>
              <a:gd name="T41" fmla="*/ 12 h 33"/>
              <a:gd name="T42" fmla="*/ 15 w 20"/>
              <a:gd name="T43" fmla="*/ 11 h 33"/>
              <a:gd name="T44" fmla="*/ 13 w 20"/>
              <a:gd name="T45" fmla="*/ 9 h 33"/>
              <a:gd name="T46" fmla="*/ 9 w 20"/>
              <a:gd name="T47" fmla="*/ 7 h 33"/>
              <a:gd name="T48" fmla="*/ 7 w 20"/>
              <a:gd name="T49" fmla="*/ 5 h 33"/>
              <a:gd name="T50" fmla="*/ 4 w 20"/>
              <a:gd name="T51" fmla="*/ 3 h 33"/>
              <a:gd name="T52" fmla="*/ 2 w 20"/>
              <a:gd name="T53" fmla="*/ 1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2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5"/>
                </a:lnTo>
                <a:lnTo>
                  <a:pt x="4" y="29"/>
                </a:lnTo>
                <a:lnTo>
                  <a:pt x="7" y="31"/>
                </a:lnTo>
                <a:lnTo>
                  <a:pt x="9" y="33"/>
                </a:lnTo>
                <a:lnTo>
                  <a:pt x="13" y="33"/>
                </a:lnTo>
                <a:lnTo>
                  <a:pt x="15" y="33"/>
                </a:lnTo>
                <a:lnTo>
                  <a:pt x="17" y="31"/>
                </a:lnTo>
                <a:lnTo>
                  <a:pt x="18" y="29"/>
                </a:lnTo>
                <a:lnTo>
                  <a:pt x="20" y="27"/>
                </a:lnTo>
                <a:lnTo>
                  <a:pt x="20" y="22"/>
                </a:lnTo>
                <a:lnTo>
                  <a:pt x="18" y="18"/>
                </a:lnTo>
                <a:lnTo>
                  <a:pt x="18" y="16"/>
                </a:lnTo>
                <a:lnTo>
                  <a:pt x="17" y="12"/>
                </a:lnTo>
                <a:lnTo>
                  <a:pt x="15" y="11"/>
                </a:lnTo>
                <a:lnTo>
                  <a:pt x="13" y="9"/>
                </a:lnTo>
                <a:lnTo>
                  <a:pt x="9" y="7"/>
                </a:lnTo>
                <a:lnTo>
                  <a:pt x="7" y="5"/>
                </a:lnTo>
                <a:lnTo>
                  <a:pt x="4" y="3"/>
                </a:lnTo>
                <a:lnTo>
                  <a:pt x="2" y="1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72" name="Freeform 528"/>
          <p:cNvSpPr>
            <a:spLocks/>
          </p:cNvSpPr>
          <p:nvPr/>
        </p:nvSpPr>
        <p:spPr bwMode="auto">
          <a:xfrm>
            <a:off x="8320088" y="3792538"/>
            <a:ext cx="17462" cy="25400"/>
          </a:xfrm>
          <a:custGeom>
            <a:avLst/>
            <a:gdLst>
              <a:gd name="T0" fmla="*/ 0 w 20"/>
              <a:gd name="T1" fmla="*/ 0 h 33"/>
              <a:gd name="T2" fmla="*/ 0 w 20"/>
              <a:gd name="T3" fmla="*/ 3 h 33"/>
              <a:gd name="T4" fmla="*/ 0 w 20"/>
              <a:gd name="T5" fmla="*/ 5 h 33"/>
              <a:gd name="T6" fmla="*/ 0 w 20"/>
              <a:gd name="T7" fmla="*/ 9 h 33"/>
              <a:gd name="T8" fmla="*/ 0 w 20"/>
              <a:gd name="T9" fmla="*/ 12 h 33"/>
              <a:gd name="T10" fmla="*/ 0 w 20"/>
              <a:gd name="T11" fmla="*/ 16 h 33"/>
              <a:gd name="T12" fmla="*/ 2 w 20"/>
              <a:gd name="T13" fmla="*/ 20 h 33"/>
              <a:gd name="T14" fmla="*/ 2 w 20"/>
              <a:gd name="T15" fmla="*/ 22 h 33"/>
              <a:gd name="T16" fmla="*/ 4 w 20"/>
              <a:gd name="T17" fmla="*/ 25 h 33"/>
              <a:gd name="T18" fmla="*/ 4 w 20"/>
              <a:gd name="T19" fmla="*/ 29 h 33"/>
              <a:gd name="T20" fmla="*/ 7 w 20"/>
              <a:gd name="T21" fmla="*/ 31 h 33"/>
              <a:gd name="T22" fmla="*/ 9 w 20"/>
              <a:gd name="T23" fmla="*/ 33 h 33"/>
              <a:gd name="T24" fmla="*/ 13 w 20"/>
              <a:gd name="T25" fmla="*/ 33 h 33"/>
              <a:gd name="T26" fmla="*/ 15 w 20"/>
              <a:gd name="T27" fmla="*/ 33 h 33"/>
              <a:gd name="T28" fmla="*/ 17 w 20"/>
              <a:gd name="T29" fmla="*/ 31 h 33"/>
              <a:gd name="T30" fmla="*/ 18 w 20"/>
              <a:gd name="T31" fmla="*/ 29 h 33"/>
              <a:gd name="T32" fmla="*/ 20 w 20"/>
              <a:gd name="T33" fmla="*/ 27 h 33"/>
              <a:gd name="T34" fmla="*/ 20 w 20"/>
              <a:gd name="T35" fmla="*/ 22 h 33"/>
              <a:gd name="T36" fmla="*/ 18 w 20"/>
              <a:gd name="T37" fmla="*/ 18 h 33"/>
              <a:gd name="T38" fmla="*/ 18 w 20"/>
              <a:gd name="T39" fmla="*/ 16 h 33"/>
              <a:gd name="T40" fmla="*/ 17 w 20"/>
              <a:gd name="T41" fmla="*/ 12 h 33"/>
              <a:gd name="T42" fmla="*/ 15 w 20"/>
              <a:gd name="T43" fmla="*/ 11 h 33"/>
              <a:gd name="T44" fmla="*/ 13 w 20"/>
              <a:gd name="T45" fmla="*/ 9 h 33"/>
              <a:gd name="T46" fmla="*/ 9 w 20"/>
              <a:gd name="T47" fmla="*/ 7 h 33"/>
              <a:gd name="T48" fmla="*/ 7 w 20"/>
              <a:gd name="T49" fmla="*/ 5 h 33"/>
              <a:gd name="T50" fmla="*/ 4 w 20"/>
              <a:gd name="T51" fmla="*/ 3 h 33"/>
              <a:gd name="T52" fmla="*/ 2 w 20"/>
              <a:gd name="T53" fmla="*/ 1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2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5"/>
                </a:lnTo>
                <a:lnTo>
                  <a:pt x="4" y="29"/>
                </a:lnTo>
                <a:lnTo>
                  <a:pt x="7" y="31"/>
                </a:lnTo>
                <a:lnTo>
                  <a:pt x="9" y="33"/>
                </a:lnTo>
                <a:lnTo>
                  <a:pt x="13" y="33"/>
                </a:lnTo>
                <a:lnTo>
                  <a:pt x="15" y="33"/>
                </a:lnTo>
                <a:lnTo>
                  <a:pt x="17" y="31"/>
                </a:lnTo>
                <a:lnTo>
                  <a:pt x="18" y="29"/>
                </a:lnTo>
                <a:lnTo>
                  <a:pt x="20" y="27"/>
                </a:lnTo>
                <a:lnTo>
                  <a:pt x="20" y="22"/>
                </a:lnTo>
                <a:lnTo>
                  <a:pt x="18" y="18"/>
                </a:lnTo>
                <a:lnTo>
                  <a:pt x="18" y="16"/>
                </a:lnTo>
                <a:lnTo>
                  <a:pt x="17" y="12"/>
                </a:lnTo>
                <a:lnTo>
                  <a:pt x="15" y="11"/>
                </a:lnTo>
                <a:lnTo>
                  <a:pt x="13" y="9"/>
                </a:lnTo>
                <a:lnTo>
                  <a:pt x="9" y="7"/>
                </a:lnTo>
                <a:lnTo>
                  <a:pt x="7" y="5"/>
                </a:lnTo>
                <a:lnTo>
                  <a:pt x="4" y="3"/>
                </a:lnTo>
                <a:lnTo>
                  <a:pt x="2" y="1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73" name="Freeform 529"/>
          <p:cNvSpPr>
            <a:spLocks/>
          </p:cNvSpPr>
          <p:nvPr/>
        </p:nvSpPr>
        <p:spPr bwMode="auto">
          <a:xfrm>
            <a:off x="8320088" y="3613150"/>
            <a:ext cx="15875" cy="23813"/>
          </a:xfrm>
          <a:custGeom>
            <a:avLst/>
            <a:gdLst>
              <a:gd name="T0" fmla="*/ 0 w 19"/>
              <a:gd name="T1" fmla="*/ 0 h 32"/>
              <a:gd name="T2" fmla="*/ 0 w 19"/>
              <a:gd name="T3" fmla="*/ 4 h 32"/>
              <a:gd name="T4" fmla="*/ 0 w 19"/>
              <a:gd name="T5" fmla="*/ 6 h 32"/>
              <a:gd name="T6" fmla="*/ 0 w 19"/>
              <a:gd name="T7" fmla="*/ 10 h 32"/>
              <a:gd name="T8" fmla="*/ 0 w 19"/>
              <a:gd name="T9" fmla="*/ 13 h 32"/>
              <a:gd name="T10" fmla="*/ 2 w 19"/>
              <a:gd name="T11" fmla="*/ 15 h 32"/>
              <a:gd name="T12" fmla="*/ 2 w 19"/>
              <a:gd name="T13" fmla="*/ 19 h 32"/>
              <a:gd name="T14" fmla="*/ 2 w 19"/>
              <a:gd name="T15" fmla="*/ 23 h 32"/>
              <a:gd name="T16" fmla="*/ 4 w 19"/>
              <a:gd name="T17" fmla="*/ 24 h 32"/>
              <a:gd name="T18" fmla="*/ 6 w 19"/>
              <a:gd name="T19" fmla="*/ 28 h 32"/>
              <a:gd name="T20" fmla="*/ 7 w 19"/>
              <a:gd name="T21" fmla="*/ 30 h 32"/>
              <a:gd name="T22" fmla="*/ 9 w 19"/>
              <a:gd name="T23" fmla="*/ 30 h 32"/>
              <a:gd name="T24" fmla="*/ 11 w 19"/>
              <a:gd name="T25" fmla="*/ 32 h 32"/>
              <a:gd name="T26" fmla="*/ 13 w 19"/>
              <a:gd name="T27" fmla="*/ 32 h 32"/>
              <a:gd name="T28" fmla="*/ 15 w 19"/>
              <a:gd name="T29" fmla="*/ 30 h 32"/>
              <a:gd name="T30" fmla="*/ 17 w 19"/>
              <a:gd name="T31" fmla="*/ 28 h 32"/>
              <a:gd name="T32" fmla="*/ 19 w 19"/>
              <a:gd name="T33" fmla="*/ 26 h 32"/>
              <a:gd name="T34" fmla="*/ 17 w 19"/>
              <a:gd name="T35" fmla="*/ 23 h 32"/>
              <a:gd name="T36" fmla="*/ 17 w 19"/>
              <a:gd name="T37" fmla="*/ 19 h 32"/>
              <a:gd name="T38" fmla="*/ 17 w 19"/>
              <a:gd name="T39" fmla="*/ 15 h 32"/>
              <a:gd name="T40" fmla="*/ 15 w 19"/>
              <a:gd name="T41" fmla="*/ 13 h 32"/>
              <a:gd name="T42" fmla="*/ 13 w 19"/>
              <a:gd name="T43" fmla="*/ 12 h 32"/>
              <a:gd name="T44" fmla="*/ 11 w 19"/>
              <a:gd name="T45" fmla="*/ 10 h 32"/>
              <a:gd name="T46" fmla="*/ 9 w 19"/>
              <a:gd name="T47" fmla="*/ 8 h 32"/>
              <a:gd name="T48" fmla="*/ 7 w 19"/>
              <a:gd name="T49" fmla="*/ 6 h 32"/>
              <a:gd name="T50" fmla="*/ 4 w 19"/>
              <a:gd name="T51" fmla="*/ 4 h 32"/>
              <a:gd name="T52" fmla="*/ 2 w 19"/>
              <a:gd name="T53" fmla="*/ 2 h 32"/>
              <a:gd name="T54" fmla="*/ 0 w 19"/>
              <a:gd name="T5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2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10"/>
                </a:lnTo>
                <a:lnTo>
                  <a:pt x="0" y="13"/>
                </a:lnTo>
                <a:lnTo>
                  <a:pt x="2" y="15"/>
                </a:lnTo>
                <a:lnTo>
                  <a:pt x="2" y="19"/>
                </a:lnTo>
                <a:lnTo>
                  <a:pt x="2" y="23"/>
                </a:lnTo>
                <a:lnTo>
                  <a:pt x="4" y="24"/>
                </a:lnTo>
                <a:lnTo>
                  <a:pt x="6" y="28"/>
                </a:lnTo>
                <a:lnTo>
                  <a:pt x="7" y="30"/>
                </a:lnTo>
                <a:lnTo>
                  <a:pt x="9" y="30"/>
                </a:lnTo>
                <a:lnTo>
                  <a:pt x="11" y="32"/>
                </a:lnTo>
                <a:lnTo>
                  <a:pt x="13" y="32"/>
                </a:lnTo>
                <a:lnTo>
                  <a:pt x="15" y="30"/>
                </a:lnTo>
                <a:lnTo>
                  <a:pt x="17" y="28"/>
                </a:lnTo>
                <a:lnTo>
                  <a:pt x="19" y="26"/>
                </a:lnTo>
                <a:lnTo>
                  <a:pt x="17" y="23"/>
                </a:lnTo>
                <a:lnTo>
                  <a:pt x="17" y="19"/>
                </a:lnTo>
                <a:lnTo>
                  <a:pt x="17" y="15"/>
                </a:lnTo>
                <a:lnTo>
                  <a:pt x="15" y="13"/>
                </a:lnTo>
                <a:lnTo>
                  <a:pt x="13" y="12"/>
                </a:lnTo>
                <a:lnTo>
                  <a:pt x="11" y="10"/>
                </a:lnTo>
                <a:lnTo>
                  <a:pt x="9" y="8"/>
                </a:lnTo>
                <a:lnTo>
                  <a:pt x="7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74" name="Freeform 530"/>
          <p:cNvSpPr>
            <a:spLocks/>
          </p:cNvSpPr>
          <p:nvPr/>
        </p:nvSpPr>
        <p:spPr bwMode="auto">
          <a:xfrm>
            <a:off x="8320088" y="3613150"/>
            <a:ext cx="15875" cy="23813"/>
          </a:xfrm>
          <a:custGeom>
            <a:avLst/>
            <a:gdLst>
              <a:gd name="T0" fmla="*/ 0 w 19"/>
              <a:gd name="T1" fmla="*/ 0 h 32"/>
              <a:gd name="T2" fmla="*/ 0 w 19"/>
              <a:gd name="T3" fmla="*/ 4 h 32"/>
              <a:gd name="T4" fmla="*/ 0 w 19"/>
              <a:gd name="T5" fmla="*/ 6 h 32"/>
              <a:gd name="T6" fmla="*/ 0 w 19"/>
              <a:gd name="T7" fmla="*/ 10 h 32"/>
              <a:gd name="T8" fmla="*/ 0 w 19"/>
              <a:gd name="T9" fmla="*/ 13 h 32"/>
              <a:gd name="T10" fmla="*/ 2 w 19"/>
              <a:gd name="T11" fmla="*/ 15 h 32"/>
              <a:gd name="T12" fmla="*/ 2 w 19"/>
              <a:gd name="T13" fmla="*/ 19 h 32"/>
              <a:gd name="T14" fmla="*/ 2 w 19"/>
              <a:gd name="T15" fmla="*/ 23 h 32"/>
              <a:gd name="T16" fmla="*/ 4 w 19"/>
              <a:gd name="T17" fmla="*/ 24 h 32"/>
              <a:gd name="T18" fmla="*/ 6 w 19"/>
              <a:gd name="T19" fmla="*/ 28 h 32"/>
              <a:gd name="T20" fmla="*/ 7 w 19"/>
              <a:gd name="T21" fmla="*/ 30 h 32"/>
              <a:gd name="T22" fmla="*/ 9 w 19"/>
              <a:gd name="T23" fmla="*/ 30 h 32"/>
              <a:gd name="T24" fmla="*/ 11 w 19"/>
              <a:gd name="T25" fmla="*/ 32 h 32"/>
              <a:gd name="T26" fmla="*/ 13 w 19"/>
              <a:gd name="T27" fmla="*/ 32 h 32"/>
              <a:gd name="T28" fmla="*/ 15 w 19"/>
              <a:gd name="T29" fmla="*/ 30 h 32"/>
              <a:gd name="T30" fmla="*/ 17 w 19"/>
              <a:gd name="T31" fmla="*/ 28 h 32"/>
              <a:gd name="T32" fmla="*/ 19 w 19"/>
              <a:gd name="T33" fmla="*/ 26 h 32"/>
              <a:gd name="T34" fmla="*/ 17 w 19"/>
              <a:gd name="T35" fmla="*/ 23 h 32"/>
              <a:gd name="T36" fmla="*/ 17 w 19"/>
              <a:gd name="T37" fmla="*/ 19 h 32"/>
              <a:gd name="T38" fmla="*/ 17 w 19"/>
              <a:gd name="T39" fmla="*/ 15 h 32"/>
              <a:gd name="T40" fmla="*/ 15 w 19"/>
              <a:gd name="T41" fmla="*/ 13 h 32"/>
              <a:gd name="T42" fmla="*/ 13 w 19"/>
              <a:gd name="T43" fmla="*/ 12 h 32"/>
              <a:gd name="T44" fmla="*/ 11 w 19"/>
              <a:gd name="T45" fmla="*/ 10 h 32"/>
              <a:gd name="T46" fmla="*/ 9 w 19"/>
              <a:gd name="T47" fmla="*/ 8 h 32"/>
              <a:gd name="T48" fmla="*/ 7 w 19"/>
              <a:gd name="T49" fmla="*/ 6 h 32"/>
              <a:gd name="T50" fmla="*/ 4 w 19"/>
              <a:gd name="T51" fmla="*/ 4 h 32"/>
              <a:gd name="T52" fmla="*/ 2 w 19"/>
              <a:gd name="T53" fmla="*/ 2 h 32"/>
              <a:gd name="T54" fmla="*/ 0 w 19"/>
              <a:gd name="T5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2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10"/>
                </a:lnTo>
                <a:lnTo>
                  <a:pt x="0" y="13"/>
                </a:lnTo>
                <a:lnTo>
                  <a:pt x="2" y="15"/>
                </a:lnTo>
                <a:lnTo>
                  <a:pt x="2" y="19"/>
                </a:lnTo>
                <a:lnTo>
                  <a:pt x="2" y="23"/>
                </a:lnTo>
                <a:lnTo>
                  <a:pt x="4" y="24"/>
                </a:lnTo>
                <a:lnTo>
                  <a:pt x="6" y="28"/>
                </a:lnTo>
                <a:lnTo>
                  <a:pt x="7" y="30"/>
                </a:lnTo>
                <a:lnTo>
                  <a:pt x="9" y="30"/>
                </a:lnTo>
                <a:lnTo>
                  <a:pt x="11" y="32"/>
                </a:lnTo>
                <a:lnTo>
                  <a:pt x="13" y="32"/>
                </a:lnTo>
                <a:lnTo>
                  <a:pt x="15" y="30"/>
                </a:lnTo>
                <a:lnTo>
                  <a:pt x="17" y="28"/>
                </a:lnTo>
                <a:lnTo>
                  <a:pt x="19" y="26"/>
                </a:lnTo>
                <a:lnTo>
                  <a:pt x="17" y="23"/>
                </a:lnTo>
                <a:lnTo>
                  <a:pt x="17" y="19"/>
                </a:lnTo>
                <a:lnTo>
                  <a:pt x="17" y="15"/>
                </a:lnTo>
                <a:lnTo>
                  <a:pt x="15" y="13"/>
                </a:lnTo>
                <a:lnTo>
                  <a:pt x="13" y="12"/>
                </a:lnTo>
                <a:lnTo>
                  <a:pt x="11" y="10"/>
                </a:lnTo>
                <a:lnTo>
                  <a:pt x="9" y="8"/>
                </a:lnTo>
                <a:lnTo>
                  <a:pt x="7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75" name="Freeform 531"/>
          <p:cNvSpPr>
            <a:spLocks/>
          </p:cNvSpPr>
          <p:nvPr/>
        </p:nvSpPr>
        <p:spPr bwMode="auto">
          <a:xfrm>
            <a:off x="8332788" y="3659188"/>
            <a:ext cx="15875" cy="26987"/>
          </a:xfrm>
          <a:custGeom>
            <a:avLst/>
            <a:gdLst>
              <a:gd name="T0" fmla="*/ 18 w 18"/>
              <a:gd name="T1" fmla="*/ 0 h 33"/>
              <a:gd name="T2" fmla="*/ 16 w 18"/>
              <a:gd name="T3" fmla="*/ 4 h 33"/>
              <a:gd name="T4" fmla="*/ 16 w 18"/>
              <a:gd name="T5" fmla="*/ 6 h 33"/>
              <a:gd name="T6" fmla="*/ 16 w 18"/>
              <a:gd name="T7" fmla="*/ 9 h 33"/>
              <a:gd name="T8" fmla="*/ 16 w 18"/>
              <a:gd name="T9" fmla="*/ 13 h 33"/>
              <a:gd name="T10" fmla="*/ 16 w 18"/>
              <a:gd name="T11" fmla="*/ 17 h 33"/>
              <a:gd name="T12" fmla="*/ 16 w 18"/>
              <a:gd name="T13" fmla="*/ 21 h 33"/>
              <a:gd name="T14" fmla="*/ 16 w 18"/>
              <a:gd name="T15" fmla="*/ 22 h 33"/>
              <a:gd name="T16" fmla="*/ 14 w 18"/>
              <a:gd name="T17" fmla="*/ 26 h 33"/>
              <a:gd name="T18" fmla="*/ 13 w 18"/>
              <a:gd name="T19" fmla="*/ 30 h 33"/>
              <a:gd name="T20" fmla="*/ 11 w 18"/>
              <a:gd name="T21" fmla="*/ 32 h 33"/>
              <a:gd name="T22" fmla="*/ 9 w 18"/>
              <a:gd name="T23" fmla="*/ 33 h 33"/>
              <a:gd name="T24" fmla="*/ 5 w 18"/>
              <a:gd name="T25" fmla="*/ 33 h 33"/>
              <a:gd name="T26" fmla="*/ 3 w 18"/>
              <a:gd name="T27" fmla="*/ 33 h 33"/>
              <a:gd name="T28" fmla="*/ 2 w 18"/>
              <a:gd name="T29" fmla="*/ 32 h 33"/>
              <a:gd name="T30" fmla="*/ 0 w 18"/>
              <a:gd name="T31" fmla="*/ 30 h 33"/>
              <a:gd name="T32" fmla="*/ 0 w 18"/>
              <a:gd name="T33" fmla="*/ 28 h 33"/>
              <a:gd name="T34" fmla="*/ 0 w 18"/>
              <a:gd name="T35" fmla="*/ 22 h 33"/>
              <a:gd name="T36" fmla="*/ 0 w 18"/>
              <a:gd name="T37" fmla="*/ 19 h 33"/>
              <a:gd name="T38" fmla="*/ 2 w 18"/>
              <a:gd name="T39" fmla="*/ 17 h 33"/>
              <a:gd name="T40" fmla="*/ 3 w 18"/>
              <a:gd name="T41" fmla="*/ 13 h 33"/>
              <a:gd name="T42" fmla="*/ 3 w 18"/>
              <a:gd name="T43" fmla="*/ 11 h 33"/>
              <a:gd name="T44" fmla="*/ 5 w 18"/>
              <a:gd name="T45" fmla="*/ 9 h 33"/>
              <a:gd name="T46" fmla="*/ 7 w 18"/>
              <a:gd name="T47" fmla="*/ 8 h 33"/>
              <a:gd name="T48" fmla="*/ 11 w 18"/>
              <a:gd name="T49" fmla="*/ 6 h 33"/>
              <a:gd name="T50" fmla="*/ 13 w 18"/>
              <a:gd name="T51" fmla="*/ 4 h 33"/>
              <a:gd name="T52" fmla="*/ 14 w 18"/>
              <a:gd name="T53" fmla="*/ 2 h 33"/>
              <a:gd name="T54" fmla="*/ 18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18" y="0"/>
                </a:moveTo>
                <a:lnTo>
                  <a:pt x="16" y="4"/>
                </a:lnTo>
                <a:lnTo>
                  <a:pt x="16" y="6"/>
                </a:lnTo>
                <a:lnTo>
                  <a:pt x="16" y="9"/>
                </a:lnTo>
                <a:lnTo>
                  <a:pt x="16" y="13"/>
                </a:lnTo>
                <a:lnTo>
                  <a:pt x="16" y="17"/>
                </a:lnTo>
                <a:lnTo>
                  <a:pt x="16" y="21"/>
                </a:lnTo>
                <a:lnTo>
                  <a:pt x="16" y="22"/>
                </a:lnTo>
                <a:lnTo>
                  <a:pt x="14" y="26"/>
                </a:lnTo>
                <a:lnTo>
                  <a:pt x="13" y="30"/>
                </a:lnTo>
                <a:lnTo>
                  <a:pt x="11" y="32"/>
                </a:lnTo>
                <a:lnTo>
                  <a:pt x="9" y="33"/>
                </a:lnTo>
                <a:lnTo>
                  <a:pt x="5" y="33"/>
                </a:lnTo>
                <a:lnTo>
                  <a:pt x="3" y="33"/>
                </a:lnTo>
                <a:lnTo>
                  <a:pt x="2" y="32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9"/>
                </a:lnTo>
                <a:lnTo>
                  <a:pt x="2" y="17"/>
                </a:lnTo>
                <a:lnTo>
                  <a:pt x="3" y="13"/>
                </a:lnTo>
                <a:lnTo>
                  <a:pt x="3" y="11"/>
                </a:lnTo>
                <a:lnTo>
                  <a:pt x="5" y="9"/>
                </a:lnTo>
                <a:lnTo>
                  <a:pt x="7" y="8"/>
                </a:lnTo>
                <a:lnTo>
                  <a:pt x="11" y="6"/>
                </a:lnTo>
                <a:lnTo>
                  <a:pt x="13" y="4"/>
                </a:lnTo>
                <a:lnTo>
                  <a:pt x="14" y="2"/>
                </a:lnTo>
                <a:lnTo>
                  <a:pt x="18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76" name="Freeform 532"/>
          <p:cNvSpPr>
            <a:spLocks/>
          </p:cNvSpPr>
          <p:nvPr/>
        </p:nvSpPr>
        <p:spPr bwMode="auto">
          <a:xfrm>
            <a:off x="8332788" y="3659188"/>
            <a:ext cx="15875" cy="26987"/>
          </a:xfrm>
          <a:custGeom>
            <a:avLst/>
            <a:gdLst>
              <a:gd name="T0" fmla="*/ 18 w 18"/>
              <a:gd name="T1" fmla="*/ 0 h 33"/>
              <a:gd name="T2" fmla="*/ 16 w 18"/>
              <a:gd name="T3" fmla="*/ 4 h 33"/>
              <a:gd name="T4" fmla="*/ 16 w 18"/>
              <a:gd name="T5" fmla="*/ 6 h 33"/>
              <a:gd name="T6" fmla="*/ 16 w 18"/>
              <a:gd name="T7" fmla="*/ 9 h 33"/>
              <a:gd name="T8" fmla="*/ 16 w 18"/>
              <a:gd name="T9" fmla="*/ 13 h 33"/>
              <a:gd name="T10" fmla="*/ 16 w 18"/>
              <a:gd name="T11" fmla="*/ 17 h 33"/>
              <a:gd name="T12" fmla="*/ 16 w 18"/>
              <a:gd name="T13" fmla="*/ 21 h 33"/>
              <a:gd name="T14" fmla="*/ 16 w 18"/>
              <a:gd name="T15" fmla="*/ 22 h 33"/>
              <a:gd name="T16" fmla="*/ 14 w 18"/>
              <a:gd name="T17" fmla="*/ 26 h 33"/>
              <a:gd name="T18" fmla="*/ 13 w 18"/>
              <a:gd name="T19" fmla="*/ 30 h 33"/>
              <a:gd name="T20" fmla="*/ 11 w 18"/>
              <a:gd name="T21" fmla="*/ 32 h 33"/>
              <a:gd name="T22" fmla="*/ 9 w 18"/>
              <a:gd name="T23" fmla="*/ 33 h 33"/>
              <a:gd name="T24" fmla="*/ 5 w 18"/>
              <a:gd name="T25" fmla="*/ 33 h 33"/>
              <a:gd name="T26" fmla="*/ 3 w 18"/>
              <a:gd name="T27" fmla="*/ 33 h 33"/>
              <a:gd name="T28" fmla="*/ 2 w 18"/>
              <a:gd name="T29" fmla="*/ 32 h 33"/>
              <a:gd name="T30" fmla="*/ 0 w 18"/>
              <a:gd name="T31" fmla="*/ 30 h 33"/>
              <a:gd name="T32" fmla="*/ 0 w 18"/>
              <a:gd name="T33" fmla="*/ 28 h 33"/>
              <a:gd name="T34" fmla="*/ 0 w 18"/>
              <a:gd name="T35" fmla="*/ 22 h 33"/>
              <a:gd name="T36" fmla="*/ 0 w 18"/>
              <a:gd name="T37" fmla="*/ 19 h 33"/>
              <a:gd name="T38" fmla="*/ 2 w 18"/>
              <a:gd name="T39" fmla="*/ 17 h 33"/>
              <a:gd name="T40" fmla="*/ 3 w 18"/>
              <a:gd name="T41" fmla="*/ 13 h 33"/>
              <a:gd name="T42" fmla="*/ 3 w 18"/>
              <a:gd name="T43" fmla="*/ 11 h 33"/>
              <a:gd name="T44" fmla="*/ 5 w 18"/>
              <a:gd name="T45" fmla="*/ 9 h 33"/>
              <a:gd name="T46" fmla="*/ 7 w 18"/>
              <a:gd name="T47" fmla="*/ 8 h 33"/>
              <a:gd name="T48" fmla="*/ 11 w 18"/>
              <a:gd name="T49" fmla="*/ 6 h 33"/>
              <a:gd name="T50" fmla="*/ 13 w 18"/>
              <a:gd name="T51" fmla="*/ 4 h 33"/>
              <a:gd name="T52" fmla="*/ 14 w 18"/>
              <a:gd name="T53" fmla="*/ 2 h 33"/>
              <a:gd name="T54" fmla="*/ 18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18" y="0"/>
                </a:moveTo>
                <a:lnTo>
                  <a:pt x="16" y="4"/>
                </a:lnTo>
                <a:lnTo>
                  <a:pt x="16" y="6"/>
                </a:lnTo>
                <a:lnTo>
                  <a:pt x="16" y="9"/>
                </a:lnTo>
                <a:lnTo>
                  <a:pt x="16" y="13"/>
                </a:lnTo>
                <a:lnTo>
                  <a:pt x="16" y="17"/>
                </a:lnTo>
                <a:lnTo>
                  <a:pt x="16" y="21"/>
                </a:lnTo>
                <a:lnTo>
                  <a:pt x="16" y="22"/>
                </a:lnTo>
                <a:lnTo>
                  <a:pt x="14" y="26"/>
                </a:lnTo>
                <a:lnTo>
                  <a:pt x="13" y="30"/>
                </a:lnTo>
                <a:lnTo>
                  <a:pt x="11" y="32"/>
                </a:lnTo>
                <a:lnTo>
                  <a:pt x="9" y="33"/>
                </a:lnTo>
                <a:lnTo>
                  <a:pt x="5" y="33"/>
                </a:lnTo>
                <a:lnTo>
                  <a:pt x="3" y="33"/>
                </a:lnTo>
                <a:lnTo>
                  <a:pt x="2" y="32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9"/>
                </a:lnTo>
                <a:lnTo>
                  <a:pt x="2" y="17"/>
                </a:lnTo>
                <a:lnTo>
                  <a:pt x="3" y="13"/>
                </a:lnTo>
                <a:lnTo>
                  <a:pt x="3" y="11"/>
                </a:lnTo>
                <a:lnTo>
                  <a:pt x="5" y="9"/>
                </a:lnTo>
                <a:lnTo>
                  <a:pt x="7" y="8"/>
                </a:lnTo>
                <a:lnTo>
                  <a:pt x="11" y="6"/>
                </a:lnTo>
                <a:lnTo>
                  <a:pt x="13" y="4"/>
                </a:lnTo>
                <a:lnTo>
                  <a:pt x="14" y="2"/>
                </a:lnTo>
                <a:lnTo>
                  <a:pt x="18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77" name="Freeform 533"/>
          <p:cNvSpPr>
            <a:spLocks/>
          </p:cNvSpPr>
          <p:nvPr/>
        </p:nvSpPr>
        <p:spPr bwMode="auto">
          <a:xfrm>
            <a:off x="8332788" y="3679825"/>
            <a:ext cx="15875" cy="26988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4 h 33"/>
              <a:gd name="T4" fmla="*/ 18 w 20"/>
              <a:gd name="T5" fmla="*/ 6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7 h 33"/>
              <a:gd name="T12" fmla="*/ 18 w 20"/>
              <a:gd name="T13" fmla="*/ 20 h 33"/>
              <a:gd name="T14" fmla="*/ 16 w 20"/>
              <a:gd name="T15" fmla="*/ 22 h 33"/>
              <a:gd name="T16" fmla="*/ 16 w 20"/>
              <a:gd name="T17" fmla="*/ 26 h 33"/>
              <a:gd name="T18" fmla="*/ 14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5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8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7 h 33"/>
              <a:gd name="T40" fmla="*/ 3 w 20"/>
              <a:gd name="T41" fmla="*/ 13 h 33"/>
              <a:gd name="T42" fmla="*/ 5 w 20"/>
              <a:gd name="T43" fmla="*/ 11 h 33"/>
              <a:gd name="T44" fmla="*/ 5 w 20"/>
              <a:gd name="T45" fmla="*/ 9 h 33"/>
              <a:gd name="T46" fmla="*/ 9 w 20"/>
              <a:gd name="T47" fmla="*/ 7 h 33"/>
              <a:gd name="T48" fmla="*/ 11 w 20"/>
              <a:gd name="T49" fmla="*/ 6 h 33"/>
              <a:gd name="T50" fmla="*/ 14 w 20"/>
              <a:gd name="T51" fmla="*/ 4 h 33"/>
              <a:gd name="T52" fmla="*/ 16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4"/>
                </a:lnTo>
                <a:lnTo>
                  <a:pt x="18" y="6"/>
                </a:lnTo>
                <a:lnTo>
                  <a:pt x="18" y="9"/>
                </a:lnTo>
                <a:lnTo>
                  <a:pt x="18" y="13"/>
                </a:lnTo>
                <a:lnTo>
                  <a:pt x="18" y="17"/>
                </a:lnTo>
                <a:lnTo>
                  <a:pt x="18" y="20"/>
                </a:lnTo>
                <a:lnTo>
                  <a:pt x="16" y="22"/>
                </a:lnTo>
                <a:lnTo>
                  <a:pt x="16" y="26"/>
                </a:lnTo>
                <a:lnTo>
                  <a:pt x="14" y="29"/>
                </a:lnTo>
                <a:lnTo>
                  <a:pt x="13" y="31"/>
                </a:lnTo>
                <a:lnTo>
                  <a:pt x="9" y="33"/>
                </a:lnTo>
                <a:lnTo>
                  <a:pt x="7" y="33"/>
                </a:lnTo>
                <a:lnTo>
                  <a:pt x="5" y="33"/>
                </a:lnTo>
                <a:lnTo>
                  <a:pt x="2" y="31"/>
                </a:lnTo>
                <a:lnTo>
                  <a:pt x="0" y="29"/>
                </a:lnTo>
                <a:lnTo>
                  <a:pt x="0" y="28"/>
                </a:lnTo>
                <a:lnTo>
                  <a:pt x="0" y="22"/>
                </a:lnTo>
                <a:lnTo>
                  <a:pt x="0" y="18"/>
                </a:lnTo>
                <a:lnTo>
                  <a:pt x="2" y="17"/>
                </a:lnTo>
                <a:lnTo>
                  <a:pt x="3" y="13"/>
                </a:lnTo>
                <a:lnTo>
                  <a:pt x="5" y="11"/>
                </a:lnTo>
                <a:lnTo>
                  <a:pt x="5" y="9"/>
                </a:lnTo>
                <a:lnTo>
                  <a:pt x="9" y="7"/>
                </a:lnTo>
                <a:lnTo>
                  <a:pt x="11" y="6"/>
                </a:lnTo>
                <a:lnTo>
                  <a:pt x="14" y="4"/>
                </a:lnTo>
                <a:lnTo>
                  <a:pt x="16" y="2"/>
                </a:lnTo>
                <a:lnTo>
                  <a:pt x="2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78" name="Freeform 534"/>
          <p:cNvSpPr>
            <a:spLocks/>
          </p:cNvSpPr>
          <p:nvPr/>
        </p:nvSpPr>
        <p:spPr bwMode="auto">
          <a:xfrm>
            <a:off x="8332788" y="3679825"/>
            <a:ext cx="15875" cy="26988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4 h 33"/>
              <a:gd name="T4" fmla="*/ 18 w 20"/>
              <a:gd name="T5" fmla="*/ 6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7 h 33"/>
              <a:gd name="T12" fmla="*/ 18 w 20"/>
              <a:gd name="T13" fmla="*/ 20 h 33"/>
              <a:gd name="T14" fmla="*/ 16 w 20"/>
              <a:gd name="T15" fmla="*/ 22 h 33"/>
              <a:gd name="T16" fmla="*/ 16 w 20"/>
              <a:gd name="T17" fmla="*/ 26 h 33"/>
              <a:gd name="T18" fmla="*/ 14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5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8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7 h 33"/>
              <a:gd name="T40" fmla="*/ 3 w 20"/>
              <a:gd name="T41" fmla="*/ 13 h 33"/>
              <a:gd name="T42" fmla="*/ 5 w 20"/>
              <a:gd name="T43" fmla="*/ 11 h 33"/>
              <a:gd name="T44" fmla="*/ 5 w 20"/>
              <a:gd name="T45" fmla="*/ 9 h 33"/>
              <a:gd name="T46" fmla="*/ 9 w 20"/>
              <a:gd name="T47" fmla="*/ 7 h 33"/>
              <a:gd name="T48" fmla="*/ 11 w 20"/>
              <a:gd name="T49" fmla="*/ 6 h 33"/>
              <a:gd name="T50" fmla="*/ 14 w 20"/>
              <a:gd name="T51" fmla="*/ 4 h 33"/>
              <a:gd name="T52" fmla="*/ 16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4"/>
                </a:lnTo>
                <a:lnTo>
                  <a:pt x="18" y="6"/>
                </a:lnTo>
                <a:lnTo>
                  <a:pt x="18" y="9"/>
                </a:lnTo>
                <a:lnTo>
                  <a:pt x="18" y="13"/>
                </a:lnTo>
                <a:lnTo>
                  <a:pt x="18" y="17"/>
                </a:lnTo>
                <a:lnTo>
                  <a:pt x="18" y="20"/>
                </a:lnTo>
                <a:lnTo>
                  <a:pt x="16" y="22"/>
                </a:lnTo>
                <a:lnTo>
                  <a:pt x="16" y="26"/>
                </a:lnTo>
                <a:lnTo>
                  <a:pt x="14" y="29"/>
                </a:lnTo>
                <a:lnTo>
                  <a:pt x="13" y="31"/>
                </a:lnTo>
                <a:lnTo>
                  <a:pt x="9" y="33"/>
                </a:lnTo>
                <a:lnTo>
                  <a:pt x="7" y="33"/>
                </a:lnTo>
                <a:lnTo>
                  <a:pt x="5" y="33"/>
                </a:lnTo>
                <a:lnTo>
                  <a:pt x="2" y="31"/>
                </a:lnTo>
                <a:lnTo>
                  <a:pt x="0" y="29"/>
                </a:lnTo>
                <a:lnTo>
                  <a:pt x="0" y="28"/>
                </a:lnTo>
                <a:lnTo>
                  <a:pt x="0" y="22"/>
                </a:lnTo>
                <a:lnTo>
                  <a:pt x="0" y="18"/>
                </a:lnTo>
                <a:lnTo>
                  <a:pt x="2" y="17"/>
                </a:lnTo>
                <a:lnTo>
                  <a:pt x="3" y="13"/>
                </a:lnTo>
                <a:lnTo>
                  <a:pt x="5" y="11"/>
                </a:lnTo>
                <a:lnTo>
                  <a:pt x="5" y="9"/>
                </a:lnTo>
                <a:lnTo>
                  <a:pt x="9" y="7"/>
                </a:lnTo>
                <a:lnTo>
                  <a:pt x="11" y="6"/>
                </a:lnTo>
                <a:lnTo>
                  <a:pt x="14" y="4"/>
                </a:lnTo>
                <a:lnTo>
                  <a:pt x="16" y="2"/>
                </a:lnTo>
                <a:lnTo>
                  <a:pt x="2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79" name="Freeform 535"/>
          <p:cNvSpPr>
            <a:spLocks/>
          </p:cNvSpPr>
          <p:nvPr/>
        </p:nvSpPr>
        <p:spPr bwMode="auto">
          <a:xfrm>
            <a:off x="8332788" y="3698875"/>
            <a:ext cx="15875" cy="26988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4 h 33"/>
              <a:gd name="T4" fmla="*/ 18 w 20"/>
              <a:gd name="T5" fmla="*/ 5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6 h 33"/>
              <a:gd name="T12" fmla="*/ 18 w 20"/>
              <a:gd name="T13" fmla="*/ 20 h 33"/>
              <a:gd name="T14" fmla="*/ 16 w 20"/>
              <a:gd name="T15" fmla="*/ 22 h 33"/>
              <a:gd name="T16" fmla="*/ 16 w 20"/>
              <a:gd name="T17" fmla="*/ 26 h 33"/>
              <a:gd name="T18" fmla="*/ 14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5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8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6 h 33"/>
              <a:gd name="T40" fmla="*/ 3 w 20"/>
              <a:gd name="T41" fmla="*/ 13 h 33"/>
              <a:gd name="T42" fmla="*/ 5 w 20"/>
              <a:gd name="T43" fmla="*/ 11 h 33"/>
              <a:gd name="T44" fmla="*/ 5 w 20"/>
              <a:gd name="T45" fmla="*/ 9 h 33"/>
              <a:gd name="T46" fmla="*/ 9 w 20"/>
              <a:gd name="T47" fmla="*/ 7 h 33"/>
              <a:gd name="T48" fmla="*/ 11 w 20"/>
              <a:gd name="T49" fmla="*/ 5 h 33"/>
              <a:gd name="T50" fmla="*/ 14 w 20"/>
              <a:gd name="T51" fmla="*/ 4 h 33"/>
              <a:gd name="T52" fmla="*/ 16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4"/>
                </a:lnTo>
                <a:lnTo>
                  <a:pt x="18" y="5"/>
                </a:lnTo>
                <a:lnTo>
                  <a:pt x="18" y="9"/>
                </a:lnTo>
                <a:lnTo>
                  <a:pt x="18" y="13"/>
                </a:lnTo>
                <a:lnTo>
                  <a:pt x="18" y="16"/>
                </a:lnTo>
                <a:lnTo>
                  <a:pt x="18" y="20"/>
                </a:lnTo>
                <a:lnTo>
                  <a:pt x="16" y="22"/>
                </a:lnTo>
                <a:lnTo>
                  <a:pt x="16" y="26"/>
                </a:lnTo>
                <a:lnTo>
                  <a:pt x="14" y="29"/>
                </a:lnTo>
                <a:lnTo>
                  <a:pt x="13" y="31"/>
                </a:lnTo>
                <a:lnTo>
                  <a:pt x="9" y="33"/>
                </a:lnTo>
                <a:lnTo>
                  <a:pt x="7" y="33"/>
                </a:lnTo>
                <a:lnTo>
                  <a:pt x="5" y="33"/>
                </a:lnTo>
                <a:lnTo>
                  <a:pt x="2" y="31"/>
                </a:lnTo>
                <a:lnTo>
                  <a:pt x="0" y="29"/>
                </a:lnTo>
                <a:lnTo>
                  <a:pt x="0" y="28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3" y="13"/>
                </a:lnTo>
                <a:lnTo>
                  <a:pt x="5" y="11"/>
                </a:lnTo>
                <a:lnTo>
                  <a:pt x="5" y="9"/>
                </a:lnTo>
                <a:lnTo>
                  <a:pt x="9" y="7"/>
                </a:lnTo>
                <a:lnTo>
                  <a:pt x="11" y="5"/>
                </a:lnTo>
                <a:lnTo>
                  <a:pt x="14" y="4"/>
                </a:lnTo>
                <a:lnTo>
                  <a:pt x="16" y="2"/>
                </a:lnTo>
                <a:lnTo>
                  <a:pt x="2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80" name="Freeform 536"/>
          <p:cNvSpPr>
            <a:spLocks/>
          </p:cNvSpPr>
          <p:nvPr/>
        </p:nvSpPr>
        <p:spPr bwMode="auto">
          <a:xfrm>
            <a:off x="8332788" y="3698875"/>
            <a:ext cx="15875" cy="26988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4 h 33"/>
              <a:gd name="T4" fmla="*/ 18 w 20"/>
              <a:gd name="T5" fmla="*/ 5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6 h 33"/>
              <a:gd name="T12" fmla="*/ 18 w 20"/>
              <a:gd name="T13" fmla="*/ 20 h 33"/>
              <a:gd name="T14" fmla="*/ 16 w 20"/>
              <a:gd name="T15" fmla="*/ 22 h 33"/>
              <a:gd name="T16" fmla="*/ 16 w 20"/>
              <a:gd name="T17" fmla="*/ 26 h 33"/>
              <a:gd name="T18" fmla="*/ 14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5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8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6 h 33"/>
              <a:gd name="T40" fmla="*/ 3 w 20"/>
              <a:gd name="T41" fmla="*/ 13 h 33"/>
              <a:gd name="T42" fmla="*/ 5 w 20"/>
              <a:gd name="T43" fmla="*/ 11 h 33"/>
              <a:gd name="T44" fmla="*/ 5 w 20"/>
              <a:gd name="T45" fmla="*/ 9 h 33"/>
              <a:gd name="T46" fmla="*/ 9 w 20"/>
              <a:gd name="T47" fmla="*/ 7 h 33"/>
              <a:gd name="T48" fmla="*/ 11 w 20"/>
              <a:gd name="T49" fmla="*/ 5 h 33"/>
              <a:gd name="T50" fmla="*/ 14 w 20"/>
              <a:gd name="T51" fmla="*/ 4 h 33"/>
              <a:gd name="T52" fmla="*/ 16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4"/>
                </a:lnTo>
                <a:lnTo>
                  <a:pt x="18" y="5"/>
                </a:lnTo>
                <a:lnTo>
                  <a:pt x="18" y="9"/>
                </a:lnTo>
                <a:lnTo>
                  <a:pt x="18" y="13"/>
                </a:lnTo>
                <a:lnTo>
                  <a:pt x="18" y="16"/>
                </a:lnTo>
                <a:lnTo>
                  <a:pt x="18" y="20"/>
                </a:lnTo>
                <a:lnTo>
                  <a:pt x="16" y="22"/>
                </a:lnTo>
                <a:lnTo>
                  <a:pt x="16" y="26"/>
                </a:lnTo>
                <a:lnTo>
                  <a:pt x="14" y="29"/>
                </a:lnTo>
                <a:lnTo>
                  <a:pt x="13" y="31"/>
                </a:lnTo>
                <a:lnTo>
                  <a:pt x="9" y="33"/>
                </a:lnTo>
                <a:lnTo>
                  <a:pt x="7" y="33"/>
                </a:lnTo>
                <a:lnTo>
                  <a:pt x="5" y="33"/>
                </a:lnTo>
                <a:lnTo>
                  <a:pt x="2" y="31"/>
                </a:lnTo>
                <a:lnTo>
                  <a:pt x="0" y="29"/>
                </a:lnTo>
                <a:lnTo>
                  <a:pt x="0" y="28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3" y="13"/>
                </a:lnTo>
                <a:lnTo>
                  <a:pt x="5" y="11"/>
                </a:lnTo>
                <a:lnTo>
                  <a:pt x="5" y="9"/>
                </a:lnTo>
                <a:lnTo>
                  <a:pt x="9" y="7"/>
                </a:lnTo>
                <a:lnTo>
                  <a:pt x="11" y="5"/>
                </a:lnTo>
                <a:lnTo>
                  <a:pt x="14" y="4"/>
                </a:lnTo>
                <a:lnTo>
                  <a:pt x="16" y="2"/>
                </a:lnTo>
                <a:lnTo>
                  <a:pt x="2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81" name="Freeform 537"/>
          <p:cNvSpPr>
            <a:spLocks/>
          </p:cNvSpPr>
          <p:nvPr/>
        </p:nvSpPr>
        <p:spPr bwMode="auto">
          <a:xfrm>
            <a:off x="8332788" y="3717925"/>
            <a:ext cx="15875" cy="25400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4 h 33"/>
              <a:gd name="T4" fmla="*/ 18 w 20"/>
              <a:gd name="T5" fmla="*/ 5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6 h 33"/>
              <a:gd name="T12" fmla="*/ 18 w 20"/>
              <a:gd name="T13" fmla="*/ 20 h 33"/>
              <a:gd name="T14" fmla="*/ 16 w 20"/>
              <a:gd name="T15" fmla="*/ 22 h 33"/>
              <a:gd name="T16" fmla="*/ 16 w 20"/>
              <a:gd name="T17" fmla="*/ 26 h 33"/>
              <a:gd name="T18" fmla="*/ 14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5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7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6 h 33"/>
              <a:gd name="T40" fmla="*/ 3 w 20"/>
              <a:gd name="T41" fmla="*/ 13 h 33"/>
              <a:gd name="T42" fmla="*/ 5 w 20"/>
              <a:gd name="T43" fmla="*/ 11 h 33"/>
              <a:gd name="T44" fmla="*/ 5 w 20"/>
              <a:gd name="T45" fmla="*/ 9 h 33"/>
              <a:gd name="T46" fmla="*/ 9 w 20"/>
              <a:gd name="T47" fmla="*/ 7 h 33"/>
              <a:gd name="T48" fmla="*/ 11 w 20"/>
              <a:gd name="T49" fmla="*/ 5 h 33"/>
              <a:gd name="T50" fmla="*/ 14 w 20"/>
              <a:gd name="T51" fmla="*/ 4 h 33"/>
              <a:gd name="T52" fmla="*/ 16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4"/>
                </a:lnTo>
                <a:lnTo>
                  <a:pt x="18" y="5"/>
                </a:lnTo>
                <a:lnTo>
                  <a:pt x="18" y="9"/>
                </a:lnTo>
                <a:lnTo>
                  <a:pt x="18" y="13"/>
                </a:lnTo>
                <a:lnTo>
                  <a:pt x="18" y="16"/>
                </a:lnTo>
                <a:lnTo>
                  <a:pt x="18" y="20"/>
                </a:lnTo>
                <a:lnTo>
                  <a:pt x="16" y="22"/>
                </a:lnTo>
                <a:lnTo>
                  <a:pt x="16" y="26"/>
                </a:lnTo>
                <a:lnTo>
                  <a:pt x="14" y="29"/>
                </a:lnTo>
                <a:lnTo>
                  <a:pt x="13" y="31"/>
                </a:lnTo>
                <a:lnTo>
                  <a:pt x="9" y="33"/>
                </a:lnTo>
                <a:lnTo>
                  <a:pt x="7" y="33"/>
                </a:lnTo>
                <a:lnTo>
                  <a:pt x="5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3" y="13"/>
                </a:lnTo>
                <a:lnTo>
                  <a:pt x="5" y="11"/>
                </a:lnTo>
                <a:lnTo>
                  <a:pt x="5" y="9"/>
                </a:lnTo>
                <a:lnTo>
                  <a:pt x="9" y="7"/>
                </a:lnTo>
                <a:lnTo>
                  <a:pt x="11" y="5"/>
                </a:lnTo>
                <a:lnTo>
                  <a:pt x="14" y="4"/>
                </a:lnTo>
                <a:lnTo>
                  <a:pt x="16" y="2"/>
                </a:lnTo>
                <a:lnTo>
                  <a:pt x="2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82" name="Freeform 538"/>
          <p:cNvSpPr>
            <a:spLocks/>
          </p:cNvSpPr>
          <p:nvPr/>
        </p:nvSpPr>
        <p:spPr bwMode="auto">
          <a:xfrm>
            <a:off x="8332788" y="3717925"/>
            <a:ext cx="15875" cy="25400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4 h 33"/>
              <a:gd name="T4" fmla="*/ 18 w 20"/>
              <a:gd name="T5" fmla="*/ 5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6 h 33"/>
              <a:gd name="T12" fmla="*/ 18 w 20"/>
              <a:gd name="T13" fmla="*/ 20 h 33"/>
              <a:gd name="T14" fmla="*/ 16 w 20"/>
              <a:gd name="T15" fmla="*/ 22 h 33"/>
              <a:gd name="T16" fmla="*/ 16 w 20"/>
              <a:gd name="T17" fmla="*/ 26 h 33"/>
              <a:gd name="T18" fmla="*/ 14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5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7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6 h 33"/>
              <a:gd name="T40" fmla="*/ 3 w 20"/>
              <a:gd name="T41" fmla="*/ 13 h 33"/>
              <a:gd name="T42" fmla="*/ 5 w 20"/>
              <a:gd name="T43" fmla="*/ 11 h 33"/>
              <a:gd name="T44" fmla="*/ 5 w 20"/>
              <a:gd name="T45" fmla="*/ 9 h 33"/>
              <a:gd name="T46" fmla="*/ 9 w 20"/>
              <a:gd name="T47" fmla="*/ 7 h 33"/>
              <a:gd name="T48" fmla="*/ 11 w 20"/>
              <a:gd name="T49" fmla="*/ 5 h 33"/>
              <a:gd name="T50" fmla="*/ 14 w 20"/>
              <a:gd name="T51" fmla="*/ 4 h 33"/>
              <a:gd name="T52" fmla="*/ 16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4"/>
                </a:lnTo>
                <a:lnTo>
                  <a:pt x="18" y="5"/>
                </a:lnTo>
                <a:lnTo>
                  <a:pt x="18" y="9"/>
                </a:lnTo>
                <a:lnTo>
                  <a:pt x="18" y="13"/>
                </a:lnTo>
                <a:lnTo>
                  <a:pt x="18" y="16"/>
                </a:lnTo>
                <a:lnTo>
                  <a:pt x="18" y="20"/>
                </a:lnTo>
                <a:lnTo>
                  <a:pt x="16" y="22"/>
                </a:lnTo>
                <a:lnTo>
                  <a:pt x="16" y="26"/>
                </a:lnTo>
                <a:lnTo>
                  <a:pt x="14" y="29"/>
                </a:lnTo>
                <a:lnTo>
                  <a:pt x="13" y="31"/>
                </a:lnTo>
                <a:lnTo>
                  <a:pt x="9" y="33"/>
                </a:lnTo>
                <a:lnTo>
                  <a:pt x="7" y="33"/>
                </a:lnTo>
                <a:lnTo>
                  <a:pt x="5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3" y="13"/>
                </a:lnTo>
                <a:lnTo>
                  <a:pt x="5" y="11"/>
                </a:lnTo>
                <a:lnTo>
                  <a:pt x="5" y="9"/>
                </a:lnTo>
                <a:lnTo>
                  <a:pt x="9" y="7"/>
                </a:lnTo>
                <a:lnTo>
                  <a:pt x="11" y="5"/>
                </a:lnTo>
                <a:lnTo>
                  <a:pt x="14" y="4"/>
                </a:lnTo>
                <a:lnTo>
                  <a:pt x="16" y="2"/>
                </a:lnTo>
                <a:lnTo>
                  <a:pt x="2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83" name="Freeform 539"/>
          <p:cNvSpPr>
            <a:spLocks/>
          </p:cNvSpPr>
          <p:nvPr/>
        </p:nvSpPr>
        <p:spPr bwMode="auto">
          <a:xfrm>
            <a:off x="8332788" y="3740150"/>
            <a:ext cx="15875" cy="23813"/>
          </a:xfrm>
          <a:custGeom>
            <a:avLst/>
            <a:gdLst>
              <a:gd name="T0" fmla="*/ 18 w 18"/>
              <a:gd name="T1" fmla="*/ 0 h 32"/>
              <a:gd name="T2" fmla="*/ 16 w 18"/>
              <a:gd name="T3" fmla="*/ 4 h 32"/>
              <a:gd name="T4" fmla="*/ 16 w 18"/>
              <a:gd name="T5" fmla="*/ 6 h 32"/>
              <a:gd name="T6" fmla="*/ 16 w 18"/>
              <a:gd name="T7" fmla="*/ 10 h 32"/>
              <a:gd name="T8" fmla="*/ 16 w 18"/>
              <a:gd name="T9" fmla="*/ 13 h 32"/>
              <a:gd name="T10" fmla="*/ 16 w 18"/>
              <a:gd name="T11" fmla="*/ 15 h 32"/>
              <a:gd name="T12" fmla="*/ 16 w 18"/>
              <a:gd name="T13" fmla="*/ 19 h 32"/>
              <a:gd name="T14" fmla="*/ 16 w 18"/>
              <a:gd name="T15" fmla="*/ 22 h 32"/>
              <a:gd name="T16" fmla="*/ 14 w 18"/>
              <a:gd name="T17" fmla="*/ 24 h 32"/>
              <a:gd name="T18" fmla="*/ 13 w 18"/>
              <a:gd name="T19" fmla="*/ 28 h 32"/>
              <a:gd name="T20" fmla="*/ 11 w 18"/>
              <a:gd name="T21" fmla="*/ 30 h 32"/>
              <a:gd name="T22" fmla="*/ 9 w 18"/>
              <a:gd name="T23" fmla="*/ 32 h 32"/>
              <a:gd name="T24" fmla="*/ 5 w 18"/>
              <a:gd name="T25" fmla="*/ 32 h 32"/>
              <a:gd name="T26" fmla="*/ 3 w 18"/>
              <a:gd name="T27" fmla="*/ 32 h 32"/>
              <a:gd name="T28" fmla="*/ 2 w 18"/>
              <a:gd name="T29" fmla="*/ 30 h 32"/>
              <a:gd name="T30" fmla="*/ 0 w 18"/>
              <a:gd name="T31" fmla="*/ 28 h 32"/>
              <a:gd name="T32" fmla="*/ 0 w 18"/>
              <a:gd name="T33" fmla="*/ 26 h 32"/>
              <a:gd name="T34" fmla="*/ 0 w 18"/>
              <a:gd name="T35" fmla="*/ 22 h 32"/>
              <a:gd name="T36" fmla="*/ 0 w 18"/>
              <a:gd name="T37" fmla="*/ 19 h 32"/>
              <a:gd name="T38" fmla="*/ 2 w 18"/>
              <a:gd name="T39" fmla="*/ 15 h 32"/>
              <a:gd name="T40" fmla="*/ 3 w 18"/>
              <a:gd name="T41" fmla="*/ 13 h 32"/>
              <a:gd name="T42" fmla="*/ 3 w 18"/>
              <a:gd name="T43" fmla="*/ 11 h 32"/>
              <a:gd name="T44" fmla="*/ 5 w 18"/>
              <a:gd name="T45" fmla="*/ 10 h 32"/>
              <a:gd name="T46" fmla="*/ 7 w 18"/>
              <a:gd name="T47" fmla="*/ 8 h 32"/>
              <a:gd name="T48" fmla="*/ 11 w 18"/>
              <a:gd name="T49" fmla="*/ 6 h 32"/>
              <a:gd name="T50" fmla="*/ 13 w 18"/>
              <a:gd name="T51" fmla="*/ 4 h 32"/>
              <a:gd name="T52" fmla="*/ 14 w 18"/>
              <a:gd name="T53" fmla="*/ 2 h 32"/>
              <a:gd name="T54" fmla="*/ 18 w 18"/>
              <a:gd name="T5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2">
                <a:moveTo>
                  <a:pt x="18" y="0"/>
                </a:moveTo>
                <a:lnTo>
                  <a:pt x="16" y="4"/>
                </a:lnTo>
                <a:lnTo>
                  <a:pt x="16" y="6"/>
                </a:lnTo>
                <a:lnTo>
                  <a:pt x="16" y="10"/>
                </a:lnTo>
                <a:lnTo>
                  <a:pt x="16" y="13"/>
                </a:lnTo>
                <a:lnTo>
                  <a:pt x="16" y="15"/>
                </a:lnTo>
                <a:lnTo>
                  <a:pt x="16" y="19"/>
                </a:lnTo>
                <a:lnTo>
                  <a:pt x="16" y="22"/>
                </a:lnTo>
                <a:lnTo>
                  <a:pt x="14" y="24"/>
                </a:lnTo>
                <a:lnTo>
                  <a:pt x="13" y="28"/>
                </a:lnTo>
                <a:lnTo>
                  <a:pt x="11" y="30"/>
                </a:lnTo>
                <a:lnTo>
                  <a:pt x="9" y="32"/>
                </a:lnTo>
                <a:lnTo>
                  <a:pt x="5" y="32"/>
                </a:lnTo>
                <a:lnTo>
                  <a:pt x="3" y="32"/>
                </a:lnTo>
                <a:lnTo>
                  <a:pt x="2" y="30"/>
                </a:lnTo>
                <a:lnTo>
                  <a:pt x="0" y="28"/>
                </a:lnTo>
                <a:lnTo>
                  <a:pt x="0" y="26"/>
                </a:lnTo>
                <a:lnTo>
                  <a:pt x="0" y="22"/>
                </a:lnTo>
                <a:lnTo>
                  <a:pt x="0" y="19"/>
                </a:lnTo>
                <a:lnTo>
                  <a:pt x="2" y="15"/>
                </a:lnTo>
                <a:lnTo>
                  <a:pt x="3" y="13"/>
                </a:lnTo>
                <a:lnTo>
                  <a:pt x="3" y="11"/>
                </a:lnTo>
                <a:lnTo>
                  <a:pt x="5" y="10"/>
                </a:lnTo>
                <a:lnTo>
                  <a:pt x="7" y="8"/>
                </a:lnTo>
                <a:lnTo>
                  <a:pt x="11" y="6"/>
                </a:lnTo>
                <a:lnTo>
                  <a:pt x="13" y="4"/>
                </a:lnTo>
                <a:lnTo>
                  <a:pt x="14" y="2"/>
                </a:lnTo>
                <a:lnTo>
                  <a:pt x="18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84" name="Freeform 540"/>
          <p:cNvSpPr>
            <a:spLocks/>
          </p:cNvSpPr>
          <p:nvPr/>
        </p:nvSpPr>
        <p:spPr bwMode="auto">
          <a:xfrm>
            <a:off x="8332788" y="3740150"/>
            <a:ext cx="15875" cy="23813"/>
          </a:xfrm>
          <a:custGeom>
            <a:avLst/>
            <a:gdLst>
              <a:gd name="T0" fmla="*/ 18 w 18"/>
              <a:gd name="T1" fmla="*/ 0 h 32"/>
              <a:gd name="T2" fmla="*/ 16 w 18"/>
              <a:gd name="T3" fmla="*/ 4 h 32"/>
              <a:gd name="T4" fmla="*/ 16 w 18"/>
              <a:gd name="T5" fmla="*/ 6 h 32"/>
              <a:gd name="T6" fmla="*/ 16 w 18"/>
              <a:gd name="T7" fmla="*/ 10 h 32"/>
              <a:gd name="T8" fmla="*/ 16 w 18"/>
              <a:gd name="T9" fmla="*/ 13 h 32"/>
              <a:gd name="T10" fmla="*/ 16 w 18"/>
              <a:gd name="T11" fmla="*/ 15 h 32"/>
              <a:gd name="T12" fmla="*/ 16 w 18"/>
              <a:gd name="T13" fmla="*/ 19 h 32"/>
              <a:gd name="T14" fmla="*/ 16 w 18"/>
              <a:gd name="T15" fmla="*/ 22 h 32"/>
              <a:gd name="T16" fmla="*/ 14 w 18"/>
              <a:gd name="T17" fmla="*/ 24 h 32"/>
              <a:gd name="T18" fmla="*/ 13 w 18"/>
              <a:gd name="T19" fmla="*/ 28 h 32"/>
              <a:gd name="T20" fmla="*/ 11 w 18"/>
              <a:gd name="T21" fmla="*/ 30 h 32"/>
              <a:gd name="T22" fmla="*/ 9 w 18"/>
              <a:gd name="T23" fmla="*/ 32 h 32"/>
              <a:gd name="T24" fmla="*/ 5 w 18"/>
              <a:gd name="T25" fmla="*/ 32 h 32"/>
              <a:gd name="T26" fmla="*/ 3 w 18"/>
              <a:gd name="T27" fmla="*/ 32 h 32"/>
              <a:gd name="T28" fmla="*/ 2 w 18"/>
              <a:gd name="T29" fmla="*/ 30 h 32"/>
              <a:gd name="T30" fmla="*/ 0 w 18"/>
              <a:gd name="T31" fmla="*/ 28 h 32"/>
              <a:gd name="T32" fmla="*/ 0 w 18"/>
              <a:gd name="T33" fmla="*/ 26 h 32"/>
              <a:gd name="T34" fmla="*/ 0 w 18"/>
              <a:gd name="T35" fmla="*/ 22 h 32"/>
              <a:gd name="T36" fmla="*/ 0 w 18"/>
              <a:gd name="T37" fmla="*/ 19 h 32"/>
              <a:gd name="T38" fmla="*/ 2 w 18"/>
              <a:gd name="T39" fmla="*/ 15 h 32"/>
              <a:gd name="T40" fmla="*/ 3 w 18"/>
              <a:gd name="T41" fmla="*/ 13 h 32"/>
              <a:gd name="T42" fmla="*/ 3 w 18"/>
              <a:gd name="T43" fmla="*/ 11 h 32"/>
              <a:gd name="T44" fmla="*/ 5 w 18"/>
              <a:gd name="T45" fmla="*/ 10 h 32"/>
              <a:gd name="T46" fmla="*/ 7 w 18"/>
              <a:gd name="T47" fmla="*/ 8 h 32"/>
              <a:gd name="T48" fmla="*/ 11 w 18"/>
              <a:gd name="T49" fmla="*/ 6 h 32"/>
              <a:gd name="T50" fmla="*/ 13 w 18"/>
              <a:gd name="T51" fmla="*/ 4 h 32"/>
              <a:gd name="T52" fmla="*/ 14 w 18"/>
              <a:gd name="T53" fmla="*/ 2 h 32"/>
              <a:gd name="T54" fmla="*/ 18 w 18"/>
              <a:gd name="T5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2">
                <a:moveTo>
                  <a:pt x="18" y="0"/>
                </a:moveTo>
                <a:lnTo>
                  <a:pt x="16" y="4"/>
                </a:lnTo>
                <a:lnTo>
                  <a:pt x="16" y="6"/>
                </a:lnTo>
                <a:lnTo>
                  <a:pt x="16" y="10"/>
                </a:lnTo>
                <a:lnTo>
                  <a:pt x="16" y="13"/>
                </a:lnTo>
                <a:lnTo>
                  <a:pt x="16" y="15"/>
                </a:lnTo>
                <a:lnTo>
                  <a:pt x="16" y="19"/>
                </a:lnTo>
                <a:lnTo>
                  <a:pt x="16" y="22"/>
                </a:lnTo>
                <a:lnTo>
                  <a:pt x="14" y="24"/>
                </a:lnTo>
                <a:lnTo>
                  <a:pt x="13" y="28"/>
                </a:lnTo>
                <a:lnTo>
                  <a:pt x="11" y="30"/>
                </a:lnTo>
                <a:lnTo>
                  <a:pt x="9" y="32"/>
                </a:lnTo>
                <a:lnTo>
                  <a:pt x="5" y="32"/>
                </a:lnTo>
                <a:lnTo>
                  <a:pt x="3" y="32"/>
                </a:lnTo>
                <a:lnTo>
                  <a:pt x="2" y="30"/>
                </a:lnTo>
                <a:lnTo>
                  <a:pt x="0" y="28"/>
                </a:lnTo>
                <a:lnTo>
                  <a:pt x="0" y="26"/>
                </a:lnTo>
                <a:lnTo>
                  <a:pt x="0" y="22"/>
                </a:lnTo>
                <a:lnTo>
                  <a:pt x="0" y="19"/>
                </a:lnTo>
                <a:lnTo>
                  <a:pt x="2" y="15"/>
                </a:lnTo>
                <a:lnTo>
                  <a:pt x="3" y="13"/>
                </a:lnTo>
                <a:lnTo>
                  <a:pt x="3" y="11"/>
                </a:lnTo>
                <a:lnTo>
                  <a:pt x="5" y="10"/>
                </a:lnTo>
                <a:lnTo>
                  <a:pt x="7" y="8"/>
                </a:lnTo>
                <a:lnTo>
                  <a:pt x="11" y="6"/>
                </a:lnTo>
                <a:lnTo>
                  <a:pt x="13" y="4"/>
                </a:lnTo>
                <a:lnTo>
                  <a:pt x="14" y="2"/>
                </a:lnTo>
                <a:lnTo>
                  <a:pt x="18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85" name="Freeform 541"/>
          <p:cNvSpPr>
            <a:spLocks/>
          </p:cNvSpPr>
          <p:nvPr/>
        </p:nvSpPr>
        <p:spPr bwMode="auto">
          <a:xfrm>
            <a:off x="8331200" y="3762375"/>
            <a:ext cx="17463" cy="26988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4 h 33"/>
              <a:gd name="T4" fmla="*/ 18 w 20"/>
              <a:gd name="T5" fmla="*/ 5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6 h 33"/>
              <a:gd name="T12" fmla="*/ 18 w 20"/>
              <a:gd name="T13" fmla="*/ 20 h 33"/>
              <a:gd name="T14" fmla="*/ 16 w 20"/>
              <a:gd name="T15" fmla="*/ 22 h 33"/>
              <a:gd name="T16" fmla="*/ 16 w 20"/>
              <a:gd name="T17" fmla="*/ 26 h 33"/>
              <a:gd name="T18" fmla="*/ 15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5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7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6 h 33"/>
              <a:gd name="T40" fmla="*/ 4 w 20"/>
              <a:gd name="T41" fmla="*/ 13 h 33"/>
              <a:gd name="T42" fmla="*/ 5 w 20"/>
              <a:gd name="T43" fmla="*/ 11 h 33"/>
              <a:gd name="T44" fmla="*/ 5 w 20"/>
              <a:gd name="T45" fmla="*/ 9 h 33"/>
              <a:gd name="T46" fmla="*/ 9 w 20"/>
              <a:gd name="T47" fmla="*/ 7 h 33"/>
              <a:gd name="T48" fmla="*/ 11 w 20"/>
              <a:gd name="T49" fmla="*/ 5 h 33"/>
              <a:gd name="T50" fmla="*/ 15 w 20"/>
              <a:gd name="T51" fmla="*/ 4 h 33"/>
              <a:gd name="T52" fmla="*/ 16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4"/>
                </a:lnTo>
                <a:lnTo>
                  <a:pt x="18" y="5"/>
                </a:lnTo>
                <a:lnTo>
                  <a:pt x="18" y="9"/>
                </a:lnTo>
                <a:lnTo>
                  <a:pt x="18" y="13"/>
                </a:lnTo>
                <a:lnTo>
                  <a:pt x="18" y="16"/>
                </a:lnTo>
                <a:lnTo>
                  <a:pt x="18" y="20"/>
                </a:lnTo>
                <a:lnTo>
                  <a:pt x="16" y="22"/>
                </a:lnTo>
                <a:lnTo>
                  <a:pt x="16" y="26"/>
                </a:lnTo>
                <a:lnTo>
                  <a:pt x="15" y="29"/>
                </a:lnTo>
                <a:lnTo>
                  <a:pt x="13" y="31"/>
                </a:lnTo>
                <a:lnTo>
                  <a:pt x="9" y="33"/>
                </a:lnTo>
                <a:lnTo>
                  <a:pt x="7" y="33"/>
                </a:lnTo>
                <a:lnTo>
                  <a:pt x="5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3"/>
                </a:lnTo>
                <a:lnTo>
                  <a:pt x="5" y="11"/>
                </a:lnTo>
                <a:lnTo>
                  <a:pt x="5" y="9"/>
                </a:lnTo>
                <a:lnTo>
                  <a:pt x="9" y="7"/>
                </a:lnTo>
                <a:lnTo>
                  <a:pt x="11" y="5"/>
                </a:lnTo>
                <a:lnTo>
                  <a:pt x="15" y="4"/>
                </a:lnTo>
                <a:lnTo>
                  <a:pt x="16" y="2"/>
                </a:lnTo>
                <a:lnTo>
                  <a:pt x="2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86" name="Freeform 542"/>
          <p:cNvSpPr>
            <a:spLocks/>
          </p:cNvSpPr>
          <p:nvPr/>
        </p:nvSpPr>
        <p:spPr bwMode="auto">
          <a:xfrm>
            <a:off x="8331200" y="3762375"/>
            <a:ext cx="17463" cy="26988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4 h 33"/>
              <a:gd name="T4" fmla="*/ 18 w 20"/>
              <a:gd name="T5" fmla="*/ 5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6 h 33"/>
              <a:gd name="T12" fmla="*/ 18 w 20"/>
              <a:gd name="T13" fmla="*/ 20 h 33"/>
              <a:gd name="T14" fmla="*/ 16 w 20"/>
              <a:gd name="T15" fmla="*/ 22 h 33"/>
              <a:gd name="T16" fmla="*/ 16 w 20"/>
              <a:gd name="T17" fmla="*/ 26 h 33"/>
              <a:gd name="T18" fmla="*/ 15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5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7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6 h 33"/>
              <a:gd name="T40" fmla="*/ 4 w 20"/>
              <a:gd name="T41" fmla="*/ 13 h 33"/>
              <a:gd name="T42" fmla="*/ 5 w 20"/>
              <a:gd name="T43" fmla="*/ 11 h 33"/>
              <a:gd name="T44" fmla="*/ 5 w 20"/>
              <a:gd name="T45" fmla="*/ 9 h 33"/>
              <a:gd name="T46" fmla="*/ 9 w 20"/>
              <a:gd name="T47" fmla="*/ 7 h 33"/>
              <a:gd name="T48" fmla="*/ 11 w 20"/>
              <a:gd name="T49" fmla="*/ 5 h 33"/>
              <a:gd name="T50" fmla="*/ 15 w 20"/>
              <a:gd name="T51" fmla="*/ 4 h 33"/>
              <a:gd name="T52" fmla="*/ 16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4"/>
                </a:lnTo>
                <a:lnTo>
                  <a:pt x="18" y="5"/>
                </a:lnTo>
                <a:lnTo>
                  <a:pt x="18" y="9"/>
                </a:lnTo>
                <a:lnTo>
                  <a:pt x="18" y="13"/>
                </a:lnTo>
                <a:lnTo>
                  <a:pt x="18" y="16"/>
                </a:lnTo>
                <a:lnTo>
                  <a:pt x="18" y="20"/>
                </a:lnTo>
                <a:lnTo>
                  <a:pt x="16" y="22"/>
                </a:lnTo>
                <a:lnTo>
                  <a:pt x="16" y="26"/>
                </a:lnTo>
                <a:lnTo>
                  <a:pt x="15" y="29"/>
                </a:lnTo>
                <a:lnTo>
                  <a:pt x="13" y="31"/>
                </a:lnTo>
                <a:lnTo>
                  <a:pt x="9" y="33"/>
                </a:lnTo>
                <a:lnTo>
                  <a:pt x="7" y="33"/>
                </a:lnTo>
                <a:lnTo>
                  <a:pt x="5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3"/>
                </a:lnTo>
                <a:lnTo>
                  <a:pt x="5" y="11"/>
                </a:lnTo>
                <a:lnTo>
                  <a:pt x="5" y="9"/>
                </a:lnTo>
                <a:lnTo>
                  <a:pt x="9" y="7"/>
                </a:lnTo>
                <a:lnTo>
                  <a:pt x="11" y="5"/>
                </a:lnTo>
                <a:lnTo>
                  <a:pt x="15" y="4"/>
                </a:lnTo>
                <a:lnTo>
                  <a:pt x="16" y="2"/>
                </a:lnTo>
                <a:lnTo>
                  <a:pt x="2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87" name="Freeform 543"/>
          <p:cNvSpPr>
            <a:spLocks/>
          </p:cNvSpPr>
          <p:nvPr/>
        </p:nvSpPr>
        <p:spPr bwMode="auto">
          <a:xfrm>
            <a:off x="8332788" y="3814763"/>
            <a:ext cx="6350" cy="31750"/>
          </a:xfrm>
          <a:custGeom>
            <a:avLst/>
            <a:gdLst>
              <a:gd name="T0" fmla="*/ 0 w 7"/>
              <a:gd name="T1" fmla="*/ 9 h 41"/>
              <a:gd name="T2" fmla="*/ 2 w 7"/>
              <a:gd name="T3" fmla="*/ 41 h 41"/>
              <a:gd name="T4" fmla="*/ 5 w 7"/>
              <a:gd name="T5" fmla="*/ 41 h 41"/>
              <a:gd name="T6" fmla="*/ 7 w 7"/>
              <a:gd name="T7" fmla="*/ 0 h 41"/>
              <a:gd name="T8" fmla="*/ 0 w 7"/>
              <a:gd name="T9" fmla="*/ 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41">
                <a:moveTo>
                  <a:pt x="0" y="9"/>
                </a:moveTo>
                <a:lnTo>
                  <a:pt x="2" y="41"/>
                </a:lnTo>
                <a:lnTo>
                  <a:pt x="5" y="41"/>
                </a:lnTo>
                <a:lnTo>
                  <a:pt x="7" y="0"/>
                </a:lnTo>
                <a:lnTo>
                  <a:pt x="0" y="9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88" name="Freeform 544"/>
          <p:cNvSpPr>
            <a:spLocks/>
          </p:cNvSpPr>
          <p:nvPr/>
        </p:nvSpPr>
        <p:spPr bwMode="auto">
          <a:xfrm>
            <a:off x="8332788" y="3814763"/>
            <a:ext cx="6350" cy="31750"/>
          </a:xfrm>
          <a:custGeom>
            <a:avLst/>
            <a:gdLst>
              <a:gd name="T0" fmla="*/ 0 w 7"/>
              <a:gd name="T1" fmla="*/ 9 h 41"/>
              <a:gd name="T2" fmla="*/ 2 w 7"/>
              <a:gd name="T3" fmla="*/ 41 h 41"/>
              <a:gd name="T4" fmla="*/ 5 w 7"/>
              <a:gd name="T5" fmla="*/ 41 h 41"/>
              <a:gd name="T6" fmla="*/ 7 w 7"/>
              <a:gd name="T7" fmla="*/ 0 h 41"/>
              <a:gd name="T8" fmla="*/ 0 w 7"/>
              <a:gd name="T9" fmla="*/ 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41">
                <a:moveTo>
                  <a:pt x="0" y="9"/>
                </a:moveTo>
                <a:lnTo>
                  <a:pt x="2" y="41"/>
                </a:lnTo>
                <a:lnTo>
                  <a:pt x="5" y="41"/>
                </a:lnTo>
                <a:lnTo>
                  <a:pt x="7" y="0"/>
                </a:lnTo>
                <a:lnTo>
                  <a:pt x="0" y="9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89" name="Freeform 545"/>
          <p:cNvSpPr>
            <a:spLocks/>
          </p:cNvSpPr>
          <p:nvPr/>
        </p:nvSpPr>
        <p:spPr bwMode="auto">
          <a:xfrm>
            <a:off x="8331200" y="3781425"/>
            <a:ext cx="17463" cy="26988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3 h 33"/>
              <a:gd name="T4" fmla="*/ 18 w 20"/>
              <a:gd name="T5" fmla="*/ 5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6 h 33"/>
              <a:gd name="T12" fmla="*/ 18 w 20"/>
              <a:gd name="T13" fmla="*/ 20 h 33"/>
              <a:gd name="T14" fmla="*/ 16 w 20"/>
              <a:gd name="T15" fmla="*/ 22 h 33"/>
              <a:gd name="T16" fmla="*/ 16 w 20"/>
              <a:gd name="T17" fmla="*/ 25 h 33"/>
              <a:gd name="T18" fmla="*/ 15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5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7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6 h 33"/>
              <a:gd name="T40" fmla="*/ 4 w 20"/>
              <a:gd name="T41" fmla="*/ 13 h 33"/>
              <a:gd name="T42" fmla="*/ 5 w 20"/>
              <a:gd name="T43" fmla="*/ 11 h 33"/>
              <a:gd name="T44" fmla="*/ 5 w 20"/>
              <a:gd name="T45" fmla="*/ 9 h 33"/>
              <a:gd name="T46" fmla="*/ 9 w 20"/>
              <a:gd name="T47" fmla="*/ 7 h 33"/>
              <a:gd name="T48" fmla="*/ 11 w 20"/>
              <a:gd name="T49" fmla="*/ 5 h 33"/>
              <a:gd name="T50" fmla="*/ 15 w 20"/>
              <a:gd name="T51" fmla="*/ 3 h 33"/>
              <a:gd name="T52" fmla="*/ 16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3"/>
                </a:lnTo>
                <a:lnTo>
                  <a:pt x="18" y="5"/>
                </a:lnTo>
                <a:lnTo>
                  <a:pt x="18" y="9"/>
                </a:lnTo>
                <a:lnTo>
                  <a:pt x="18" y="13"/>
                </a:lnTo>
                <a:lnTo>
                  <a:pt x="18" y="16"/>
                </a:lnTo>
                <a:lnTo>
                  <a:pt x="18" y="20"/>
                </a:lnTo>
                <a:lnTo>
                  <a:pt x="16" y="22"/>
                </a:lnTo>
                <a:lnTo>
                  <a:pt x="16" y="25"/>
                </a:lnTo>
                <a:lnTo>
                  <a:pt x="15" y="29"/>
                </a:lnTo>
                <a:lnTo>
                  <a:pt x="13" y="31"/>
                </a:lnTo>
                <a:lnTo>
                  <a:pt x="9" y="33"/>
                </a:lnTo>
                <a:lnTo>
                  <a:pt x="7" y="33"/>
                </a:lnTo>
                <a:lnTo>
                  <a:pt x="5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3"/>
                </a:lnTo>
                <a:lnTo>
                  <a:pt x="5" y="11"/>
                </a:lnTo>
                <a:lnTo>
                  <a:pt x="5" y="9"/>
                </a:lnTo>
                <a:lnTo>
                  <a:pt x="9" y="7"/>
                </a:lnTo>
                <a:lnTo>
                  <a:pt x="11" y="5"/>
                </a:lnTo>
                <a:lnTo>
                  <a:pt x="15" y="3"/>
                </a:lnTo>
                <a:lnTo>
                  <a:pt x="16" y="2"/>
                </a:lnTo>
                <a:lnTo>
                  <a:pt x="2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90" name="Freeform 546"/>
          <p:cNvSpPr>
            <a:spLocks/>
          </p:cNvSpPr>
          <p:nvPr/>
        </p:nvSpPr>
        <p:spPr bwMode="auto">
          <a:xfrm>
            <a:off x="8331200" y="3781425"/>
            <a:ext cx="17463" cy="26988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3 h 33"/>
              <a:gd name="T4" fmla="*/ 18 w 20"/>
              <a:gd name="T5" fmla="*/ 5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6 h 33"/>
              <a:gd name="T12" fmla="*/ 18 w 20"/>
              <a:gd name="T13" fmla="*/ 20 h 33"/>
              <a:gd name="T14" fmla="*/ 16 w 20"/>
              <a:gd name="T15" fmla="*/ 22 h 33"/>
              <a:gd name="T16" fmla="*/ 16 w 20"/>
              <a:gd name="T17" fmla="*/ 25 h 33"/>
              <a:gd name="T18" fmla="*/ 15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5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7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6 h 33"/>
              <a:gd name="T40" fmla="*/ 4 w 20"/>
              <a:gd name="T41" fmla="*/ 13 h 33"/>
              <a:gd name="T42" fmla="*/ 5 w 20"/>
              <a:gd name="T43" fmla="*/ 11 h 33"/>
              <a:gd name="T44" fmla="*/ 5 w 20"/>
              <a:gd name="T45" fmla="*/ 9 h 33"/>
              <a:gd name="T46" fmla="*/ 9 w 20"/>
              <a:gd name="T47" fmla="*/ 7 h 33"/>
              <a:gd name="T48" fmla="*/ 11 w 20"/>
              <a:gd name="T49" fmla="*/ 5 h 33"/>
              <a:gd name="T50" fmla="*/ 15 w 20"/>
              <a:gd name="T51" fmla="*/ 3 h 33"/>
              <a:gd name="T52" fmla="*/ 16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3"/>
                </a:lnTo>
                <a:lnTo>
                  <a:pt x="18" y="5"/>
                </a:lnTo>
                <a:lnTo>
                  <a:pt x="18" y="9"/>
                </a:lnTo>
                <a:lnTo>
                  <a:pt x="18" y="13"/>
                </a:lnTo>
                <a:lnTo>
                  <a:pt x="18" y="16"/>
                </a:lnTo>
                <a:lnTo>
                  <a:pt x="18" y="20"/>
                </a:lnTo>
                <a:lnTo>
                  <a:pt x="16" y="22"/>
                </a:lnTo>
                <a:lnTo>
                  <a:pt x="16" y="25"/>
                </a:lnTo>
                <a:lnTo>
                  <a:pt x="15" y="29"/>
                </a:lnTo>
                <a:lnTo>
                  <a:pt x="13" y="31"/>
                </a:lnTo>
                <a:lnTo>
                  <a:pt x="9" y="33"/>
                </a:lnTo>
                <a:lnTo>
                  <a:pt x="7" y="33"/>
                </a:lnTo>
                <a:lnTo>
                  <a:pt x="5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3"/>
                </a:lnTo>
                <a:lnTo>
                  <a:pt x="5" y="11"/>
                </a:lnTo>
                <a:lnTo>
                  <a:pt x="5" y="9"/>
                </a:lnTo>
                <a:lnTo>
                  <a:pt x="9" y="7"/>
                </a:lnTo>
                <a:lnTo>
                  <a:pt x="11" y="5"/>
                </a:lnTo>
                <a:lnTo>
                  <a:pt x="15" y="3"/>
                </a:lnTo>
                <a:lnTo>
                  <a:pt x="16" y="2"/>
                </a:lnTo>
                <a:lnTo>
                  <a:pt x="2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91" name="Freeform 547"/>
          <p:cNvSpPr>
            <a:spLocks/>
          </p:cNvSpPr>
          <p:nvPr/>
        </p:nvSpPr>
        <p:spPr bwMode="auto">
          <a:xfrm>
            <a:off x="8332788" y="3608388"/>
            <a:ext cx="9525" cy="20637"/>
          </a:xfrm>
          <a:custGeom>
            <a:avLst/>
            <a:gdLst>
              <a:gd name="T0" fmla="*/ 13 w 13"/>
              <a:gd name="T1" fmla="*/ 0 h 26"/>
              <a:gd name="T2" fmla="*/ 11 w 13"/>
              <a:gd name="T3" fmla="*/ 2 h 26"/>
              <a:gd name="T4" fmla="*/ 11 w 13"/>
              <a:gd name="T5" fmla="*/ 4 h 26"/>
              <a:gd name="T6" fmla="*/ 11 w 13"/>
              <a:gd name="T7" fmla="*/ 7 h 26"/>
              <a:gd name="T8" fmla="*/ 11 w 13"/>
              <a:gd name="T9" fmla="*/ 11 h 26"/>
              <a:gd name="T10" fmla="*/ 11 w 13"/>
              <a:gd name="T11" fmla="*/ 13 h 26"/>
              <a:gd name="T12" fmla="*/ 11 w 13"/>
              <a:gd name="T13" fmla="*/ 15 h 26"/>
              <a:gd name="T14" fmla="*/ 9 w 13"/>
              <a:gd name="T15" fmla="*/ 17 h 26"/>
              <a:gd name="T16" fmla="*/ 9 w 13"/>
              <a:gd name="T17" fmla="*/ 20 h 26"/>
              <a:gd name="T18" fmla="*/ 7 w 13"/>
              <a:gd name="T19" fmla="*/ 22 h 26"/>
              <a:gd name="T20" fmla="*/ 7 w 13"/>
              <a:gd name="T21" fmla="*/ 24 h 26"/>
              <a:gd name="T22" fmla="*/ 5 w 13"/>
              <a:gd name="T23" fmla="*/ 24 h 26"/>
              <a:gd name="T24" fmla="*/ 3 w 13"/>
              <a:gd name="T25" fmla="*/ 26 h 26"/>
              <a:gd name="T26" fmla="*/ 2 w 13"/>
              <a:gd name="T27" fmla="*/ 26 h 26"/>
              <a:gd name="T28" fmla="*/ 0 w 13"/>
              <a:gd name="T29" fmla="*/ 24 h 26"/>
              <a:gd name="T30" fmla="*/ 0 w 13"/>
              <a:gd name="T31" fmla="*/ 22 h 26"/>
              <a:gd name="T32" fmla="*/ 0 w 13"/>
              <a:gd name="T33" fmla="*/ 22 h 26"/>
              <a:gd name="T34" fmla="*/ 0 w 13"/>
              <a:gd name="T35" fmla="*/ 18 h 26"/>
              <a:gd name="T36" fmla="*/ 0 w 13"/>
              <a:gd name="T37" fmla="*/ 17 h 26"/>
              <a:gd name="T38" fmla="*/ 2 w 13"/>
              <a:gd name="T39" fmla="*/ 13 h 26"/>
              <a:gd name="T40" fmla="*/ 2 w 13"/>
              <a:gd name="T41" fmla="*/ 11 h 26"/>
              <a:gd name="T42" fmla="*/ 3 w 13"/>
              <a:gd name="T43" fmla="*/ 9 h 26"/>
              <a:gd name="T44" fmla="*/ 3 w 13"/>
              <a:gd name="T45" fmla="*/ 7 h 26"/>
              <a:gd name="T46" fmla="*/ 5 w 13"/>
              <a:gd name="T47" fmla="*/ 5 h 26"/>
              <a:gd name="T48" fmla="*/ 7 w 13"/>
              <a:gd name="T49" fmla="*/ 4 h 26"/>
              <a:gd name="T50" fmla="*/ 9 w 13"/>
              <a:gd name="T51" fmla="*/ 4 h 26"/>
              <a:gd name="T52" fmla="*/ 11 w 13"/>
              <a:gd name="T53" fmla="*/ 2 h 26"/>
              <a:gd name="T54" fmla="*/ 13 w 13"/>
              <a:gd name="T55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6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7"/>
                </a:lnTo>
                <a:lnTo>
                  <a:pt x="11" y="11"/>
                </a:lnTo>
                <a:lnTo>
                  <a:pt x="11" y="13"/>
                </a:lnTo>
                <a:lnTo>
                  <a:pt x="11" y="15"/>
                </a:lnTo>
                <a:lnTo>
                  <a:pt x="9" y="17"/>
                </a:lnTo>
                <a:lnTo>
                  <a:pt x="9" y="20"/>
                </a:lnTo>
                <a:lnTo>
                  <a:pt x="7" y="22"/>
                </a:lnTo>
                <a:lnTo>
                  <a:pt x="7" y="24"/>
                </a:lnTo>
                <a:lnTo>
                  <a:pt x="5" y="24"/>
                </a:lnTo>
                <a:lnTo>
                  <a:pt x="3" y="26"/>
                </a:lnTo>
                <a:lnTo>
                  <a:pt x="2" y="26"/>
                </a:lnTo>
                <a:lnTo>
                  <a:pt x="0" y="24"/>
                </a:lnTo>
                <a:lnTo>
                  <a:pt x="0" y="22"/>
                </a:lnTo>
                <a:lnTo>
                  <a:pt x="0" y="22"/>
                </a:lnTo>
                <a:lnTo>
                  <a:pt x="0" y="18"/>
                </a:lnTo>
                <a:lnTo>
                  <a:pt x="0" y="17"/>
                </a:lnTo>
                <a:lnTo>
                  <a:pt x="2" y="13"/>
                </a:lnTo>
                <a:lnTo>
                  <a:pt x="2" y="11"/>
                </a:lnTo>
                <a:lnTo>
                  <a:pt x="3" y="9"/>
                </a:lnTo>
                <a:lnTo>
                  <a:pt x="3" y="7"/>
                </a:lnTo>
                <a:lnTo>
                  <a:pt x="5" y="5"/>
                </a:lnTo>
                <a:lnTo>
                  <a:pt x="7" y="4"/>
                </a:lnTo>
                <a:lnTo>
                  <a:pt x="9" y="4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92" name="Freeform 548"/>
          <p:cNvSpPr>
            <a:spLocks/>
          </p:cNvSpPr>
          <p:nvPr/>
        </p:nvSpPr>
        <p:spPr bwMode="auto">
          <a:xfrm>
            <a:off x="8332788" y="3608388"/>
            <a:ext cx="9525" cy="20637"/>
          </a:xfrm>
          <a:custGeom>
            <a:avLst/>
            <a:gdLst>
              <a:gd name="T0" fmla="*/ 13 w 13"/>
              <a:gd name="T1" fmla="*/ 0 h 26"/>
              <a:gd name="T2" fmla="*/ 11 w 13"/>
              <a:gd name="T3" fmla="*/ 2 h 26"/>
              <a:gd name="T4" fmla="*/ 11 w 13"/>
              <a:gd name="T5" fmla="*/ 4 h 26"/>
              <a:gd name="T6" fmla="*/ 11 w 13"/>
              <a:gd name="T7" fmla="*/ 7 h 26"/>
              <a:gd name="T8" fmla="*/ 11 w 13"/>
              <a:gd name="T9" fmla="*/ 11 h 26"/>
              <a:gd name="T10" fmla="*/ 11 w 13"/>
              <a:gd name="T11" fmla="*/ 13 h 26"/>
              <a:gd name="T12" fmla="*/ 11 w 13"/>
              <a:gd name="T13" fmla="*/ 15 h 26"/>
              <a:gd name="T14" fmla="*/ 9 w 13"/>
              <a:gd name="T15" fmla="*/ 17 h 26"/>
              <a:gd name="T16" fmla="*/ 9 w 13"/>
              <a:gd name="T17" fmla="*/ 20 h 26"/>
              <a:gd name="T18" fmla="*/ 7 w 13"/>
              <a:gd name="T19" fmla="*/ 22 h 26"/>
              <a:gd name="T20" fmla="*/ 7 w 13"/>
              <a:gd name="T21" fmla="*/ 24 h 26"/>
              <a:gd name="T22" fmla="*/ 5 w 13"/>
              <a:gd name="T23" fmla="*/ 24 h 26"/>
              <a:gd name="T24" fmla="*/ 3 w 13"/>
              <a:gd name="T25" fmla="*/ 26 h 26"/>
              <a:gd name="T26" fmla="*/ 2 w 13"/>
              <a:gd name="T27" fmla="*/ 26 h 26"/>
              <a:gd name="T28" fmla="*/ 0 w 13"/>
              <a:gd name="T29" fmla="*/ 24 h 26"/>
              <a:gd name="T30" fmla="*/ 0 w 13"/>
              <a:gd name="T31" fmla="*/ 22 h 26"/>
              <a:gd name="T32" fmla="*/ 0 w 13"/>
              <a:gd name="T33" fmla="*/ 22 h 26"/>
              <a:gd name="T34" fmla="*/ 0 w 13"/>
              <a:gd name="T35" fmla="*/ 18 h 26"/>
              <a:gd name="T36" fmla="*/ 0 w 13"/>
              <a:gd name="T37" fmla="*/ 17 h 26"/>
              <a:gd name="T38" fmla="*/ 2 w 13"/>
              <a:gd name="T39" fmla="*/ 13 h 26"/>
              <a:gd name="T40" fmla="*/ 2 w 13"/>
              <a:gd name="T41" fmla="*/ 11 h 26"/>
              <a:gd name="T42" fmla="*/ 3 w 13"/>
              <a:gd name="T43" fmla="*/ 9 h 26"/>
              <a:gd name="T44" fmla="*/ 3 w 13"/>
              <a:gd name="T45" fmla="*/ 7 h 26"/>
              <a:gd name="T46" fmla="*/ 5 w 13"/>
              <a:gd name="T47" fmla="*/ 5 h 26"/>
              <a:gd name="T48" fmla="*/ 7 w 13"/>
              <a:gd name="T49" fmla="*/ 4 h 26"/>
              <a:gd name="T50" fmla="*/ 9 w 13"/>
              <a:gd name="T51" fmla="*/ 4 h 26"/>
              <a:gd name="T52" fmla="*/ 11 w 13"/>
              <a:gd name="T53" fmla="*/ 2 h 26"/>
              <a:gd name="T54" fmla="*/ 13 w 13"/>
              <a:gd name="T55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6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7"/>
                </a:lnTo>
                <a:lnTo>
                  <a:pt x="11" y="11"/>
                </a:lnTo>
                <a:lnTo>
                  <a:pt x="11" y="13"/>
                </a:lnTo>
                <a:lnTo>
                  <a:pt x="11" y="15"/>
                </a:lnTo>
                <a:lnTo>
                  <a:pt x="9" y="17"/>
                </a:lnTo>
                <a:lnTo>
                  <a:pt x="9" y="20"/>
                </a:lnTo>
                <a:lnTo>
                  <a:pt x="7" y="22"/>
                </a:lnTo>
                <a:lnTo>
                  <a:pt x="7" y="24"/>
                </a:lnTo>
                <a:lnTo>
                  <a:pt x="5" y="24"/>
                </a:lnTo>
                <a:lnTo>
                  <a:pt x="3" y="26"/>
                </a:lnTo>
                <a:lnTo>
                  <a:pt x="2" y="26"/>
                </a:lnTo>
                <a:lnTo>
                  <a:pt x="0" y="24"/>
                </a:lnTo>
                <a:lnTo>
                  <a:pt x="0" y="22"/>
                </a:lnTo>
                <a:lnTo>
                  <a:pt x="0" y="22"/>
                </a:lnTo>
                <a:lnTo>
                  <a:pt x="0" y="18"/>
                </a:lnTo>
                <a:lnTo>
                  <a:pt x="0" y="17"/>
                </a:lnTo>
                <a:lnTo>
                  <a:pt x="2" y="13"/>
                </a:lnTo>
                <a:lnTo>
                  <a:pt x="2" y="11"/>
                </a:lnTo>
                <a:lnTo>
                  <a:pt x="3" y="9"/>
                </a:lnTo>
                <a:lnTo>
                  <a:pt x="3" y="7"/>
                </a:lnTo>
                <a:lnTo>
                  <a:pt x="5" y="5"/>
                </a:lnTo>
                <a:lnTo>
                  <a:pt x="7" y="4"/>
                </a:lnTo>
                <a:lnTo>
                  <a:pt x="9" y="4"/>
                </a:lnTo>
                <a:lnTo>
                  <a:pt x="11" y="2"/>
                </a:lnTo>
                <a:lnTo>
                  <a:pt x="13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93" name="Freeform 549"/>
          <p:cNvSpPr>
            <a:spLocks/>
          </p:cNvSpPr>
          <p:nvPr/>
        </p:nvSpPr>
        <p:spPr bwMode="auto">
          <a:xfrm>
            <a:off x="8335963" y="3803650"/>
            <a:ext cx="12700" cy="15875"/>
          </a:xfrm>
          <a:custGeom>
            <a:avLst/>
            <a:gdLst>
              <a:gd name="T0" fmla="*/ 18 w 18"/>
              <a:gd name="T1" fmla="*/ 0 h 21"/>
              <a:gd name="T2" fmla="*/ 16 w 18"/>
              <a:gd name="T3" fmla="*/ 2 h 21"/>
              <a:gd name="T4" fmla="*/ 16 w 18"/>
              <a:gd name="T5" fmla="*/ 4 h 21"/>
              <a:gd name="T6" fmla="*/ 14 w 18"/>
              <a:gd name="T7" fmla="*/ 6 h 21"/>
              <a:gd name="T8" fmla="*/ 14 w 18"/>
              <a:gd name="T9" fmla="*/ 10 h 21"/>
              <a:gd name="T10" fmla="*/ 14 w 18"/>
              <a:gd name="T11" fmla="*/ 11 h 21"/>
              <a:gd name="T12" fmla="*/ 12 w 18"/>
              <a:gd name="T13" fmla="*/ 13 h 21"/>
              <a:gd name="T14" fmla="*/ 11 w 18"/>
              <a:gd name="T15" fmla="*/ 15 h 21"/>
              <a:gd name="T16" fmla="*/ 11 w 18"/>
              <a:gd name="T17" fmla="*/ 17 h 21"/>
              <a:gd name="T18" fmla="*/ 9 w 18"/>
              <a:gd name="T19" fmla="*/ 19 h 21"/>
              <a:gd name="T20" fmla="*/ 7 w 18"/>
              <a:gd name="T21" fmla="*/ 21 h 21"/>
              <a:gd name="T22" fmla="*/ 5 w 18"/>
              <a:gd name="T23" fmla="*/ 21 h 21"/>
              <a:gd name="T24" fmla="*/ 3 w 18"/>
              <a:gd name="T25" fmla="*/ 21 h 21"/>
              <a:gd name="T26" fmla="*/ 1 w 18"/>
              <a:gd name="T27" fmla="*/ 19 h 21"/>
              <a:gd name="T28" fmla="*/ 0 w 18"/>
              <a:gd name="T29" fmla="*/ 17 h 21"/>
              <a:gd name="T30" fmla="*/ 0 w 18"/>
              <a:gd name="T31" fmla="*/ 15 h 21"/>
              <a:gd name="T32" fmla="*/ 0 w 18"/>
              <a:gd name="T33" fmla="*/ 15 h 21"/>
              <a:gd name="T34" fmla="*/ 0 w 18"/>
              <a:gd name="T35" fmla="*/ 11 h 21"/>
              <a:gd name="T36" fmla="*/ 1 w 18"/>
              <a:gd name="T37" fmla="*/ 10 h 21"/>
              <a:gd name="T38" fmla="*/ 1 w 18"/>
              <a:gd name="T39" fmla="*/ 8 h 21"/>
              <a:gd name="T40" fmla="*/ 3 w 18"/>
              <a:gd name="T41" fmla="*/ 6 h 21"/>
              <a:gd name="T42" fmla="*/ 5 w 18"/>
              <a:gd name="T43" fmla="*/ 4 h 21"/>
              <a:gd name="T44" fmla="*/ 7 w 18"/>
              <a:gd name="T45" fmla="*/ 4 h 21"/>
              <a:gd name="T46" fmla="*/ 9 w 18"/>
              <a:gd name="T47" fmla="*/ 2 h 21"/>
              <a:gd name="T48" fmla="*/ 11 w 18"/>
              <a:gd name="T49" fmla="*/ 2 h 21"/>
              <a:gd name="T50" fmla="*/ 12 w 18"/>
              <a:gd name="T51" fmla="*/ 2 h 21"/>
              <a:gd name="T52" fmla="*/ 14 w 18"/>
              <a:gd name="T53" fmla="*/ 0 h 21"/>
              <a:gd name="T54" fmla="*/ 18 w 18"/>
              <a:gd name="T5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21">
                <a:moveTo>
                  <a:pt x="18" y="0"/>
                </a:moveTo>
                <a:lnTo>
                  <a:pt x="16" y="2"/>
                </a:lnTo>
                <a:lnTo>
                  <a:pt x="16" y="4"/>
                </a:lnTo>
                <a:lnTo>
                  <a:pt x="14" y="6"/>
                </a:lnTo>
                <a:lnTo>
                  <a:pt x="14" y="10"/>
                </a:lnTo>
                <a:lnTo>
                  <a:pt x="14" y="11"/>
                </a:lnTo>
                <a:lnTo>
                  <a:pt x="12" y="13"/>
                </a:lnTo>
                <a:lnTo>
                  <a:pt x="11" y="15"/>
                </a:lnTo>
                <a:lnTo>
                  <a:pt x="11" y="17"/>
                </a:lnTo>
                <a:lnTo>
                  <a:pt x="9" y="19"/>
                </a:lnTo>
                <a:lnTo>
                  <a:pt x="7" y="21"/>
                </a:lnTo>
                <a:lnTo>
                  <a:pt x="5" y="21"/>
                </a:lnTo>
                <a:lnTo>
                  <a:pt x="3" y="21"/>
                </a:lnTo>
                <a:lnTo>
                  <a:pt x="1" y="19"/>
                </a:lnTo>
                <a:lnTo>
                  <a:pt x="0" y="17"/>
                </a:lnTo>
                <a:lnTo>
                  <a:pt x="0" y="15"/>
                </a:lnTo>
                <a:lnTo>
                  <a:pt x="0" y="15"/>
                </a:lnTo>
                <a:lnTo>
                  <a:pt x="0" y="11"/>
                </a:lnTo>
                <a:lnTo>
                  <a:pt x="1" y="10"/>
                </a:lnTo>
                <a:lnTo>
                  <a:pt x="1" y="8"/>
                </a:lnTo>
                <a:lnTo>
                  <a:pt x="3" y="6"/>
                </a:lnTo>
                <a:lnTo>
                  <a:pt x="5" y="4"/>
                </a:lnTo>
                <a:lnTo>
                  <a:pt x="7" y="4"/>
                </a:lnTo>
                <a:lnTo>
                  <a:pt x="9" y="2"/>
                </a:lnTo>
                <a:lnTo>
                  <a:pt x="11" y="2"/>
                </a:lnTo>
                <a:lnTo>
                  <a:pt x="12" y="2"/>
                </a:lnTo>
                <a:lnTo>
                  <a:pt x="14" y="0"/>
                </a:lnTo>
                <a:lnTo>
                  <a:pt x="18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94" name="Freeform 550"/>
          <p:cNvSpPr>
            <a:spLocks/>
          </p:cNvSpPr>
          <p:nvPr/>
        </p:nvSpPr>
        <p:spPr bwMode="auto">
          <a:xfrm>
            <a:off x="8335963" y="3803650"/>
            <a:ext cx="12700" cy="15875"/>
          </a:xfrm>
          <a:custGeom>
            <a:avLst/>
            <a:gdLst>
              <a:gd name="T0" fmla="*/ 18 w 18"/>
              <a:gd name="T1" fmla="*/ 0 h 21"/>
              <a:gd name="T2" fmla="*/ 16 w 18"/>
              <a:gd name="T3" fmla="*/ 2 h 21"/>
              <a:gd name="T4" fmla="*/ 16 w 18"/>
              <a:gd name="T5" fmla="*/ 4 h 21"/>
              <a:gd name="T6" fmla="*/ 14 w 18"/>
              <a:gd name="T7" fmla="*/ 6 h 21"/>
              <a:gd name="T8" fmla="*/ 14 w 18"/>
              <a:gd name="T9" fmla="*/ 10 h 21"/>
              <a:gd name="T10" fmla="*/ 14 w 18"/>
              <a:gd name="T11" fmla="*/ 11 h 21"/>
              <a:gd name="T12" fmla="*/ 12 w 18"/>
              <a:gd name="T13" fmla="*/ 13 h 21"/>
              <a:gd name="T14" fmla="*/ 11 w 18"/>
              <a:gd name="T15" fmla="*/ 15 h 21"/>
              <a:gd name="T16" fmla="*/ 11 w 18"/>
              <a:gd name="T17" fmla="*/ 17 h 21"/>
              <a:gd name="T18" fmla="*/ 9 w 18"/>
              <a:gd name="T19" fmla="*/ 19 h 21"/>
              <a:gd name="T20" fmla="*/ 7 w 18"/>
              <a:gd name="T21" fmla="*/ 21 h 21"/>
              <a:gd name="T22" fmla="*/ 5 w 18"/>
              <a:gd name="T23" fmla="*/ 21 h 21"/>
              <a:gd name="T24" fmla="*/ 3 w 18"/>
              <a:gd name="T25" fmla="*/ 21 h 21"/>
              <a:gd name="T26" fmla="*/ 1 w 18"/>
              <a:gd name="T27" fmla="*/ 19 h 21"/>
              <a:gd name="T28" fmla="*/ 0 w 18"/>
              <a:gd name="T29" fmla="*/ 17 h 21"/>
              <a:gd name="T30" fmla="*/ 0 w 18"/>
              <a:gd name="T31" fmla="*/ 15 h 21"/>
              <a:gd name="T32" fmla="*/ 0 w 18"/>
              <a:gd name="T33" fmla="*/ 15 h 21"/>
              <a:gd name="T34" fmla="*/ 0 w 18"/>
              <a:gd name="T35" fmla="*/ 11 h 21"/>
              <a:gd name="T36" fmla="*/ 1 w 18"/>
              <a:gd name="T37" fmla="*/ 10 h 21"/>
              <a:gd name="T38" fmla="*/ 1 w 18"/>
              <a:gd name="T39" fmla="*/ 8 h 21"/>
              <a:gd name="T40" fmla="*/ 3 w 18"/>
              <a:gd name="T41" fmla="*/ 6 h 21"/>
              <a:gd name="T42" fmla="*/ 5 w 18"/>
              <a:gd name="T43" fmla="*/ 4 h 21"/>
              <a:gd name="T44" fmla="*/ 7 w 18"/>
              <a:gd name="T45" fmla="*/ 4 h 21"/>
              <a:gd name="T46" fmla="*/ 9 w 18"/>
              <a:gd name="T47" fmla="*/ 2 h 21"/>
              <a:gd name="T48" fmla="*/ 11 w 18"/>
              <a:gd name="T49" fmla="*/ 2 h 21"/>
              <a:gd name="T50" fmla="*/ 12 w 18"/>
              <a:gd name="T51" fmla="*/ 2 h 21"/>
              <a:gd name="T52" fmla="*/ 14 w 18"/>
              <a:gd name="T53" fmla="*/ 0 h 21"/>
              <a:gd name="T54" fmla="*/ 18 w 18"/>
              <a:gd name="T5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21">
                <a:moveTo>
                  <a:pt x="18" y="0"/>
                </a:moveTo>
                <a:lnTo>
                  <a:pt x="16" y="2"/>
                </a:lnTo>
                <a:lnTo>
                  <a:pt x="16" y="4"/>
                </a:lnTo>
                <a:lnTo>
                  <a:pt x="14" y="6"/>
                </a:lnTo>
                <a:lnTo>
                  <a:pt x="14" y="10"/>
                </a:lnTo>
                <a:lnTo>
                  <a:pt x="14" y="11"/>
                </a:lnTo>
                <a:lnTo>
                  <a:pt x="12" y="13"/>
                </a:lnTo>
                <a:lnTo>
                  <a:pt x="11" y="15"/>
                </a:lnTo>
                <a:lnTo>
                  <a:pt x="11" y="17"/>
                </a:lnTo>
                <a:lnTo>
                  <a:pt x="9" y="19"/>
                </a:lnTo>
                <a:lnTo>
                  <a:pt x="7" y="21"/>
                </a:lnTo>
                <a:lnTo>
                  <a:pt x="5" y="21"/>
                </a:lnTo>
                <a:lnTo>
                  <a:pt x="3" y="21"/>
                </a:lnTo>
                <a:lnTo>
                  <a:pt x="1" y="19"/>
                </a:lnTo>
                <a:lnTo>
                  <a:pt x="0" y="17"/>
                </a:lnTo>
                <a:lnTo>
                  <a:pt x="0" y="15"/>
                </a:lnTo>
                <a:lnTo>
                  <a:pt x="0" y="15"/>
                </a:lnTo>
                <a:lnTo>
                  <a:pt x="0" y="11"/>
                </a:lnTo>
                <a:lnTo>
                  <a:pt x="1" y="10"/>
                </a:lnTo>
                <a:lnTo>
                  <a:pt x="1" y="8"/>
                </a:lnTo>
                <a:lnTo>
                  <a:pt x="3" y="6"/>
                </a:lnTo>
                <a:lnTo>
                  <a:pt x="5" y="4"/>
                </a:lnTo>
                <a:lnTo>
                  <a:pt x="7" y="4"/>
                </a:lnTo>
                <a:lnTo>
                  <a:pt x="9" y="2"/>
                </a:lnTo>
                <a:lnTo>
                  <a:pt x="11" y="2"/>
                </a:lnTo>
                <a:lnTo>
                  <a:pt x="12" y="2"/>
                </a:lnTo>
                <a:lnTo>
                  <a:pt x="14" y="0"/>
                </a:lnTo>
                <a:lnTo>
                  <a:pt x="18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95" name="Freeform 551"/>
          <p:cNvSpPr>
            <a:spLocks/>
          </p:cNvSpPr>
          <p:nvPr/>
        </p:nvSpPr>
        <p:spPr bwMode="auto">
          <a:xfrm>
            <a:off x="8320088" y="3816350"/>
            <a:ext cx="19050" cy="11113"/>
          </a:xfrm>
          <a:custGeom>
            <a:avLst/>
            <a:gdLst>
              <a:gd name="T0" fmla="*/ 0 w 22"/>
              <a:gd name="T1" fmla="*/ 0 h 13"/>
              <a:gd name="T2" fmla="*/ 2 w 22"/>
              <a:gd name="T3" fmla="*/ 2 h 13"/>
              <a:gd name="T4" fmla="*/ 4 w 22"/>
              <a:gd name="T5" fmla="*/ 2 h 13"/>
              <a:gd name="T6" fmla="*/ 4 w 22"/>
              <a:gd name="T7" fmla="*/ 4 h 13"/>
              <a:gd name="T8" fmla="*/ 7 w 22"/>
              <a:gd name="T9" fmla="*/ 5 h 13"/>
              <a:gd name="T10" fmla="*/ 7 w 22"/>
              <a:gd name="T11" fmla="*/ 7 h 13"/>
              <a:gd name="T12" fmla="*/ 9 w 22"/>
              <a:gd name="T13" fmla="*/ 9 h 13"/>
              <a:gd name="T14" fmla="*/ 11 w 22"/>
              <a:gd name="T15" fmla="*/ 9 h 13"/>
              <a:gd name="T16" fmla="*/ 13 w 22"/>
              <a:gd name="T17" fmla="*/ 11 h 13"/>
              <a:gd name="T18" fmla="*/ 15 w 22"/>
              <a:gd name="T19" fmla="*/ 11 h 13"/>
              <a:gd name="T20" fmla="*/ 17 w 22"/>
              <a:gd name="T21" fmla="*/ 13 h 13"/>
              <a:gd name="T22" fmla="*/ 18 w 22"/>
              <a:gd name="T23" fmla="*/ 13 h 13"/>
              <a:gd name="T24" fmla="*/ 20 w 22"/>
              <a:gd name="T25" fmla="*/ 11 h 13"/>
              <a:gd name="T26" fmla="*/ 20 w 22"/>
              <a:gd name="T27" fmla="*/ 11 h 13"/>
              <a:gd name="T28" fmla="*/ 22 w 22"/>
              <a:gd name="T29" fmla="*/ 9 h 13"/>
              <a:gd name="T30" fmla="*/ 22 w 22"/>
              <a:gd name="T31" fmla="*/ 7 h 13"/>
              <a:gd name="T32" fmla="*/ 20 w 22"/>
              <a:gd name="T33" fmla="*/ 7 h 13"/>
              <a:gd name="T34" fmla="*/ 18 w 22"/>
              <a:gd name="T35" fmla="*/ 4 h 13"/>
              <a:gd name="T36" fmla="*/ 17 w 22"/>
              <a:gd name="T37" fmla="*/ 4 h 13"/>
              <a:gd name="T38" fmla="*/ 15 w 22"/>
              <a:gd name="T39" fmla="*/ 2 h 13"/>
              <a:gd name="T40" fmla="*/ 13 w 22"/>
              <a:gd name="T41" fmla="*/ 2 h 13"/>
              <a:gd name="T42" fmla="*/ 11 w 22"/>
              <a:gd name="T43" fmla="*/ 0 h 13"/>
              <a:gd name="T44" fmla="*/ 9 w 22"/>
              <a:gd name="T45" fmla="*/ 0 h 13"/>
              <a:gd name="T46" fmla="*/ 7 w 22"/>
              <a:gd name="T47" fmla="*/ 0 h 13"/>
              <a:gd name="T48" fmla="*/ 5 w 22"/>
              <a:gd name="T49" fmla="*/ 0 h 13"/>
              <a:gd name="T50" fmla="*/ 4 w 22"/>
              <a:gd name="T51" fmla="*/ 0 h 13"/>
              <a:gd name="T52" fmla="*/ 2 w 22"/>
              <a:gd name="T53" fmla="*/ 0 h 13"/>
              <a:gd name="T54" fmla="*/ 0 w 22"/>
              <a:gd name="T5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2" h="13">
                <a:moveTo>
                  <a:pt x="0" y="0"/>
                </a:moveTo>
                <a:lnTo>
                  <a:pt x="2" y="2"/>
                </a:lnTo>
                <a:lnTo>
                  <a:pt x="4" y="2"/>
                </a:lnTo>
                <a:lnTo>
                  <a:pt x="4" y="4"/>
                </a:lnTo>
                <a:lnTo>
                  <a:pt x="7" y="5"/>
                </a:lnTo>
                <a:lnTo>
                  <a:pt x="7" y="7"/>
                </a:lnTo>
                <a:lnTo>
                  <a:pt x="9" y="9"/>
                </a:lnTo>
                <a:lnTo>
                  <a:pt x="11" y="9"/>
                </a:lnTo>
                <a:lnTo>
                  <a:pt x="13" y="11"/>
                </a:lnTo>
                <a:lnTo>
                  <a:pt x="15" y="11"/>
                </a:lnTo>
                <a:lnTo>
                  <a:pt x="17" y="13"/>
                </a:lnTo>
                <a:lnTo>
                  <a:pt x="18" y="13"/>
                </a:lnTo>
                <a:lnTo>
                  <a:pt x="20" y="11"/>
                </a:lnTo>
                <a:lnTo>
                  <a:pt x="20" y="11"/>
                </a:lnTo>
                <a:lnTo>
                  <a:pt x="22" y="9"/>
                </a:lnTo>
                <a:lnTo>
                  <a:pt x="22" y="7"/>
                </a:lnTo>
                <a:lnTo>
                  <a:pt x="20" y="7"/>
                </a:lnTo>
                <a:lnTo>
                  <a:pt x="18" y="4"/>
                </a:lnTo>
                <a:lnTo>
                  <a:pt x="17" y="4"/>
                </a:lnTo>
                <a:lnTo>
                  <a:pt x="15" y="2"/>
                </a:lnTo>
                <a:lnTo>
                  <a:pt x="13" y="2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96" name="Freeform 552"/>
          <p:cNvSpPr>
            <a:spLocks/>
          </p:cNvSpPr>
          <p:nvPr/>
        </p:nvSpPr>
        <p:spPr bwMode="auto">
          <a:xfrm>
            <a:off x="8320088" y="3816350"/>
            <a:ext cx="19050" cy="11113"/>
          </a:xfrm>
          <a:custGeom>
            <a:avLst/>
            <a:gdLst>
              <a:gd name="T0" fmla="*/ 0 w 22"/>
              <a:gd name="T1" fmla="*/ 0 h 13"/>
              <a:gd name="T2" fmla="*/ 2 w 22"/>
              <a:gd name="T3" fmla="*/ 2 h 13"/>
              <a:gd name="T4" fmla="*/ 4 w 22"/>
              <a:gd name="T5" fmla="*/ 2 h 13"/>
              <a:gd name="T6" fmla="*/ 4 w 22"/>
              <a:gd name="T7" fmla="*/ 4 h 13"/>
              <a:gd name="T8" fmla="*/ 7 w 22"/>
              <a:gd name="T9" fmla="*/ 5 h 13"/>
              <a:gd name="T10" fmla="*/ 7 w 22"/>
              <a:gd name="T11" fmla="*/ 7 h 13"/>
              <a:gd name="T12" fmla="*/ 9 w 22"/>
              <a:gd name="T13" fmla="*/ 9 h 13"/>
              <a:gd name="T14" fmla="*/ 11 w 22"/>
              <a:gd name="T15" fmla="*/ 9 h 13"/>
              <a:gd name="T16" fmla="*/ 13 w 22"/>
              <a:gd name="T17" fmla="*/ 11 h 13"/>
              <a:gd name="T18" fmla="*/ 15 w 22"/>
              <a:gd name="T19" fmla="*/ 11 h 13"/>
              <a:gd name="T20" fmla="*/ 17 w 22"/>
              <a:gd name="T21" fmla="*/ 13 h 13"/>
              <a:gd name="T22" fmla="*/ 18 w 22"/>
              <a:gd name="T23" fmla="*/ 13 h 13"/>
              <a:gd name="T24" fmla="*/ 20 w 22"/>
              <a:gd name="T25" fmla="*/ 11 h 13"/>
              <a:gd name="T26" fmla="*/ 20 w 22"/>
              <a:gd name="T27" fmla="*/ 11 h 13"/>
              <a:gd name="T28" fmla="*/ 22 w 22"/>
              <a:gd name="T29" fmla="*/ 9 h 13"/>
              <a:gd name="T30" fmla="*/ 22 w 22"/>
              <a:gd name="T31" fmla="*/ 7 h 13"/>
              <a:gd name="T32" fmla="*/ 20 w 22"/>
              <a:gd name="T33" fmla="*/ 7 h 13"/>
              <a:gd name="T34" fmla="*/ 18 w 22"/>
              <a:gd name="T35" fmla="*/ 4 h 13"/>
              <a:gd name="T36" fmla="*/ 17 w 22"/>
              <a:gd name="T37" fmla="*/ 4 h 13"/>
              <a:gd name="T38" fmla="*/ 15 w 22"/>
              <a:gd name="T39" fmla="*/ 2 h 13"/>
              <a:gd name="T40" fmla="*/ 13 w 22"/>
              <a:gd name="T41" fmla="*/ 2 h 13"/>
              <a:gd name="T42" fmla="*/ 11 w 22"/>
              <a:gd name="T43" fmla="*/ 0 h 13"/>
              <a:gd name="T44" fmla="*/ 9 w 22"/>
              <a:gd name="T45" fmla="*/ 0 h 13"/>
              <a:gd name="T46" fmla="*/ 7 w 22"/>
              <a:gd name="T47" fmla="*/ 0 h 13"/>
              <a:gd name="T48" fmla="*/ 5 w 22"/>
              <a:gd name="T49" fmla="*/ 0 h 13"/>
              <a:gd name="T50" fmla="*/ 4 w 22"/>
              <a:gd name="T51" fmla="*/ 0 h 13"/>
              <a:gd name="T52" fmla="*/ 2 w 22"/>
              <a:gd name="T53" fmla="*/ 0 h 13"/>
              <a:gd name="T54" fmla="*/ 0 w 22"/>
              <a:gd name="T5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2" h="13">
                <a:moveTo>
                  <a:pt x="0" y="0"/>
                </a:moveTo>
                <a:lnTo>
                  <a:pt x="2" y="2"/>
                </a:lnTo>
                <a:lnTo>
                  <a:pt x="4" y="2"/>
                </a:lnTo>
                <a:lnTo>
                  <a:pt x="4" y="4"/>
                </a:lnTo>
                <a:lnTo>
                  <a:pt x="7" y="5"/>
                </a:lnTo>
                <a:lnTo>
                  <a:pt x="7" y="7"/>
                </a:lnTo>
                <a:lnTo>
                  <a:pt x="9" y="9"/>
                </a:lnTo>
                <a:lnTo>
                  <a:pt x="11" y="9"/>
                </a:lnTo>
                <a:lnTo>
                  <a:pt x="13" y="11"/>
                </a:lnTo>
                <a:lnTo>
                  <a:pt x="15" y="11"/>
                </a:lnTo>
                <a:lnTo>
                  <a:pt x="17" y="13"/>
                </a:lnTo>
                <a:lnTo>
                  <a:pt x="18" y="13"/>
                </a:lnTo>
                <a:lnTo>
                  <a:pt x="20" y="11"/>
                </a:lnTo>
                <a:lnTo>
                  <a:pt x="20" y="11"/>
                </a:lnTo>
                <a:lnTo>
                  <a:pt x="22" y="9"/>
                </a:lnTo>
                <a:lnTo>
                  <a:pt x="22" y="7"/>
                </a:lnTo>
                <a:lnTo>
                  <a:pt x="20" y="7"/>
                </a:lnTo>
                <a:lnTo>
                  <a:pt x="18" y="4"/>
                </a:lnTo>
                <a:lnTo>
                  <a:pt x="17" y="4"/>
                </a:lnTo>
                <a:lnTo>
                  <a:pt x="15" y="2"/>
                </a:lnTo>
                <a:lnTo>
                  <a:pt x="13" y="2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97" name="Freeform 553"/>
          <p:cNvSpPr>
            <a:spLocks/>
          </p:cNvSpPr>
          <p:nvPr/>
        </p:nvSpPr>
        <p:spPr bwMode="auto">
          <a:xfrm>
            <a:off x="8335963" y="3706813"/>
            <a:ext cx="7937" cy="17462"/>
          </a:xfrm>
          <a:custGeom>
            <a:avLst/>
            <a:gdLst>
              <a:gd name="T0" fmla="*/ 12 w 12"/>
              <a:gd name="T1" fmla="*/ 0 h 20"/>
              <a:gd name="T2" fmla="*/ 11 w 12"/>
              <a:gd name="T3" fmla="*/ 2 h 20"/>
              <a:gd name="T4" fmla="*/ 11 w 12"/>
              <a:gd name="T5" fmla="*/ 4 h 20"/>
              <a:gd name="T6" fmla="*/ 12 w 12"/>
              <a:gd name="T7" fmla="*/ 5 h 20"/>
              <a:gd name="T8" fmla="*/ 11 w 12"/>
              <a:gd name="T9" fmla="*/ 9 h 20"/>
              <a:gd name="T10" fmla="*/ 11 w 12"/>
              <a:gd name="T11" fmla="*/ 9 h 20"/>
              <a:gd name="T12" fmla="*/ 11 w 12"/>
              <a:gd name="T13" fmla="*/ 13 h 20"/>
              <a:gd name="T14" fmla="*/ 11 w 12"/>
              <a:gd name="T15" fmla="*/ 15 h 20"/>
              <a:gd name="T16" fmla="*/ 11 w 12"/>
              <a:gd name="T17" fmla="*/ 17 h 20"/>
              <a:gd name="T18" fmla="*/ 9 w 12"/>
              <a:gd name="T19" fmla="*/ 17 h 20"/>
              <a:gd name="T20" fmla="*/ 7 w 12"/>
              <a:gd name="T21" fmla="*/ 18 h 20"/>
              <a:gd name="T22" fmla="*/ 7 w 12"/>
              <a:gd name="T23" fmla="*/ 20 h 20"/>
              <a:gd name="T24" fmla="*/ 5 w 12"/>
              <a:gd name="T25" fmla="*/ 20 h 20"/>
              <a:gd name="T26" fmla="*/ 3 w 12"/>
              <a:gd name="T27" fmla="*/ 20 h 20"/>
              <a:gd name="T28" fmla="*/ 1 w 12"/>
              <a:gd name="T29" fmla="*/ 18 h 20"/>
              <a:gd name="T30" fmla="*/ 0 w 12"/>
              <a:gd name="T31" fmla="*/ 17 h 20"/>
              <a:gd name="T32" fmla="*/ 0 w 12"/>
              <a:gd name="T33" fmla="*/ 17 h 20"/>
              <a:gd name="T34" fmla="*/ 0 w 12"/>
              <a:gd name="T35" fmla="*/ 13 h 20"/>
              <a:gd name="T36" fmla="*/ 0 w 12"/>
              <a:gd name="T37" fmla="*/ 11 h 20"/>
              <a:gd name="T38" fmla="*/ 0 w 12"/>
              <a:gd name="T39" fmla="*/ 9 h 20"/>
              <a:gd name="T40" fmla="*/ 1 w 12"/>
              <a:gd name="T41" fmla="*/ 7 h 20"/>
              <a:gd name="T42" fmla="*/ 1 w 12"/>
              <a:gd name="T43" fmla="*/ 5 h 20"/>
              <a:gd name="T44" fmla="*/ 3 w 12"/>
              <a:gd name="T45" fmla="*/ 5 h 20"/>
              <a:gd name="T46" fmla="*/ 5 w 12"/>
              <a:gd name="T47" fmla="*/ 4 h 20"/>
              <a:gd name="T48" fmla="*/ 7 w 12"/>
              <a:gd name="T49" fmla="*/ 4 h 20"/>
              <a:gd name="T50" fmla="*/ 9 w 12"/>
              <a:gd name="T51" fmla="*/ 2 h 20"/>
              <a:gd name="T52" fmla="*/ 11 w 12"/>
              <a:gd name="T53" fmla="*/ 2 h 20"/>
              <a:gd name="T54" fmla="*/ 12 w 12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" h="20">
                <a:moveTo>
                  <a:pt x="12" y="0"/>
                </a:moveTo>
                <a:lnTo>
                  <a:pt x="11" y="2"/>
                </a:lnTo>
                <a:lnTo>
                  <a:pt x="11" y="4"/>
                </a:lnTo>
                <a:lnTo>
                  <a:pt x="12" y="5"/>
                </a:lnTo>
                <a:lnTo>
                  <a:pt x="11" y="9"/>
                </a:lnTo>
                <a:lnTo>
                  <a:pt x="11" y="9"/>
                </a:lnTo>
                <a:lnTo>
                  <a:pt x="11" y="13"/>
                </a:lnTo>
                <a:lnTo>
                  <a:pt x="11" y="15"/>
                </a:lnTo>
                <a:lnTo>
                  <a:pt x="11" y="17"/>
                </a:lnTo>
                <a:lnTo>
                  <a:pt x="9" y="17"/>
                </a:lnTo>
                <a:lnTo>
                  <a:pt x="7" y="18"/>
                </a:lnTo>
                <a:lnTo>
                  <a:pt x="7" y="20"/>
                </a:lnTo>
                <a:lnTo>
                  <a:pt x="5" y="20"/>
                </a:lnTo>
                <a:lnTo>
                  <a:pt x="3" y="20"/>
                </a:lnTo>
                <a:lnTo>
                  <a:pt x="1" y="18"/>
                </a:lnTo>
                <a:lnTo>
                  <a:pt x="0" y="17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1" y="7"/>
                </a:lnTo>
                <a:lnTo>
                  <a:pt x="1" y="5"/>
                </a:lnTo>
                <a:lnTo>
                  <a:pt x="3" y="5"/>
                </a:lnTo>
                <a:lnTo>
                  <a:pt x="5" y="4"/>
                </a:lnTo>
                <a:lnTo>
                  <a:pt x="7" y="4"/>
                </a:lnTo>
                <a:lnTo>
                  <a:pt x="9" y="2"/>
                </a:lnTo>
                <a:lnTo>
                  <a:pt x="11" y="2"/>
                </a:lnTo>
                <a:lnTo>
                  <a:pt x="12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98" name="Freeform 554"/>
          <p:cNvSpPr>
            <a:spLocks/>
          </p:cNvSpPr>
          <p:nvPr/>
        </p:nvSpPr>
        <p:spPr bwMode="auto">
          <a:xfrm>
            <a:off x="8335963" y="3687763"/>
            <a:ext cx="7937" cy="17462"/>
          </a:xfrm>
          <a:custGeom>
            <a:avLst/>
            <a:gdLst>
              <a:gd name="T0" fmla="*/ 12 w 12"/>
              <a:gd name="T1" fmla="*/ 0 h 22"/>
              <a:gd name="T2" fmla="*/ 11 w 12"/>
              <a:gd name="T3" fmla="*/ 2 h 22"/>
              <a:gd name="T4" fmla="*/ 11 w 12"/>
              <a:gd name="T5" fmla="*/ 4 h 22"/>
              <a:gd name="T6" fmla="*/ 11 w 12"/>
              <a:gd name="T7" fmla="*/ 8 h 22"/>
              <a:gd name="T8" fmla="*/ 11 w 12"/>
              <a:gd name="T9" fmla="*/ 9 h 22"/>
              <a:gd name="T10" fmla="*/ 11 w 12"/>
              <a:gd name="T11" fmla="*/ 11 h 22"/>
              <a:gd name="T12" fmla="*/ 11 w 12"/>
              <a:gd name="T13" fmla="*/ 13 h 22"/>
              <a:gd name="T14" fmla="*/ 11 w 12"/>
              <a:gd name="T15" fmla="*/ 15 h 22"/>
              <a:gd name="T16" fmla="*/ 11 w 12"/>
              <a:gd name="T17" fmla="*/ 17 h 22"/>
              <a:gd name="T18" fmla="*/ 9 w 12"/>
              <a:gd name="T19" fmla="*/ 19 h 22"/>
              <a:gd name="T20" fmla="*/ 7 w 12"/>
              <a:gd name="T21" fmla="*/ 20 h 22"/>
              <a:gd name="T22" fmla="*/ 7 w 12"/>
              <a:gd name="T23" fmla="*/ 22 h 22"/>
              <a:gd name="T24" fmla="*/ 5 w 12"/>
              <a:gd name="T25" fmla="*/ 22 h 22"/>
              <a:gd name="T26" fmla="*/ 3 w 12"/>
              <a:gd name="T27" fmla="*/ 22 h 22"/>
              <a:gd name="T28" fmla="*/ 1 w 12"/>
              <a:gd name="T29" fmla="*/ 20 h 22"/>
              <a:gd name="T30" fmla="*/ 0 w 12"/>
              <a:gd name="T31" fmla="*/ 19 h 22"/>
              <a:gd name="T32" fmla="*/ 0 w 12"/>
              <a:gd name="T33" fmla="*/ 17 h 22"/>
              <a:gd name="T34" fmla="*/ 0 w 12"/>
              <a:gd name="T35" fmla="*/ 15 h 22"/>
              <a:gd name="T36" fmla="*/ 0 w 12"/>
              <a:gd name="T37" fmla="*/ 13 h 22"/>
              <a:gd name="T38" fmla="*/ 0 w 12"/>
              <a:gd name="T39" fmla="*/ 11 h 22"/>
              <a:gd name="T40" fmla="*/ 1 w 12"/>
              <a:gd name="T41" fmla="*/ 9 h 22"/>
              <a:gd name="T42" fmla="*/ 1 w 12"/>
              <a:gd name="T43" fmla="*/ 8 h 22"/>
              <a:gd name="T44" fmla="*/ 3 w 12"/>
              <a:gd name="T45" fmla="*/ 6 h 22"/>
              <a:gd name="T46" fmla="*/ 5 w 12"/>
              <a:gd name="T47" fmla="*/ 4 h 22"/>
              <a:gd name="T48" fmla="*/ 7 w 12"/>
              <a:gd name="T49" fmla="*/ 4 h 22"/>
              <a:gd name="T50" fmla="*/ 9 w 12"/>
              <a:gd name="T51" fmla="*/ 2 h 22"/>
              <a:gd name="T52" fmla="*/ 11 w 12"/>
              <a:gd name="T53" fmla="*/ 2 h 22"/>
              <a:gd name="T54" fmla="*/ 12 w 12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" h="22">
                <a:moveTo>
                  <a:pt x="12" y="0"/>
                </a:moveTo>
                <a:lnTo>
                  <a:pt x="11" y="2"/>
                </a:lnTo>
                <a:lnTo>
                  <a:pt x="11" y="4"/>
                </a:lnTo>
                <a:lnTo>
                  <a:pt x="11" y="8"/>
                </a:lnTo>
                <a:lnTo>
                  <a:pt x="11" y="9"/>
                </a:lnTo>
                <a:lnTo>
                  <a:pt x="11" y="11"/>
                </a:lnTo>
                <a:lnTo>
                  <a:pt x="11" y="13"/>
                </a:lnTo>
                <a:lnTo>
                  <a:pt x="11" y="15"/>
                </a:lnTo>
                <a:lnTo>
                  <a:pt x="11" y="17"/>
                </a:lnTo>
                <a:lnTo>
                  <a:pt x="9" y="19"/>
                </a:lnTo>
                <a:lnTo>
                  <a:pt x="7" y="20"/>
                </a:lnTo>
                <a:lnTo>
                  <a:pt x="7" y="22"/>
                </a:lnTo>
                <a:lnTo>
                  <a:pt x="5" y="22"/>
                </a:lnTo>
                <a:lnTo>
                  <a:pt x="3" y="22"/>
                </a:lnTo>
                <a:lnTo>
                  <a:pt x="1" y="20"/>
                </a:lnTo>
                <a:lnTo>
                  <a:pt x="0" y="19"/>
                </a:lnTo>
                <a:lnTo>
                  <a:pt x="0" y="17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1" y="9"/>
                </a:lnTo>
                <a:lnTo>
                  <a:pt x="1" y="8"/>
                </a:lnTo>
                <a:lnTo>
                  <a:pt x="3" y="6"/>
                </a:lnTo>
                <a:lnTo>
                  <a:pt x="5" y="4"/>
                </a:lnTo>
                <a:lnTo>
                  <a:pt x="7" y="4"/>
                </a:lnTo>
                <a:lnTo>
                  <a:pt x="9" y="2"/>
                </a:lnTo>
                <a:lnTo>
                  <a:pt x="11" y="2"/>
                </a:lnTo>
                <a:lnTo>
                  <a:pt x="12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899" name="Freeform 555"/>
          <p:cNvSpPr>
            <a:spLocks/>
          </p:cNvSpPr>
          <p:nvPr/>
        </p:nvSpPr>
        <p:spPr bwMode="auto">
          <a:xfrm>
            <a:off x="8335963" y="3667125"/>
            <a:ext cx="7937" cy="17463"/>
          </a:xfrm>
          <a:custGeom>
            <a:avLst/>
            <a:gdLst>
              <a:gd name="T0" fmla="*/ 12 w 12"/>
              <a:gd name="T1" fmla="*/ 0 h 23"/>
              <a:gd name="T2" fmla="*/ 11 w 12"/>
              <a:gd name="T3" fmla="*/ 2 h 23"/>
              <a:gd name="T4" fmla="*/ 11 w 12"/>
              <a:gd name="T5" fmla="*/ 4 h 23"/>
              <a:gd name="T6" fmla="*/ 11 w 12"/>
              <a:gd name="T7" fmla="*/ 8 h 23"/>
              <a:gd name="T8" fmla="*/ 11 w 12"/>
              <a:gd name="T9" fmla="*/ 10 h 23"/>
              <a:gd name="T10" fmla="*/ 11 w 12"/>
              <a:gd name="T11" fmla="*/ 12 h 23"/>
              <a:gd name="T12" fmla="*/ 11 w 12"/>
              <a:gd name="T13" fmla="*/ 13 h 23"/>
              <a:gd name="T14" fmla="*/ 11 w 12"/>
              <a:gd name="T15" fmla="*/ 15 h 23"/>
              <a:gd name="T16" fmla="*/ 11 w 12"/>
              <a:gd name="T17" fmla="*/ 17 h 23"/>
              <a:gd name="T18" fmla="*/ 9 w 12"/>
              <a:gd name="T19" fmla="*/ 19 h 23"/>
              <a:gd name="T20" fmla="*/ 7 w 12"/>
              <a:gd name="T21" fmla="*/ 21 h 23"/>
              <a:gd name="T22" fmla="*/ 7 w 12"/>
              <a:gd name="T23" fmla="*/ 23 h 23"/>
              <a:gd name="T24" fmla="*/ 5 w 12"/>
              <a:gd name="T25" fmla="*/ 23 h 23"/>
              <a:gd name="T26" fmla="*/ 3 w 12"/>
              <a:gd name="T27" fmla="*/ 23 h 23"/>
              <a:gd name="T28" fmla="*/ 1 w 12"/>
              <a:gd name="T29" fmla="*/ 21 h 23"/>
              <a:gd name="T30" fmla="*/ 0 w 12"/>
              <a:gd name="T31" fmla="*/ 19 h 23"/>
              <a:gd name="T32" fmla="*/ 0 w 12"/>
              <a:gd name="T33" fmla="*/ 17 h 23"/>
              <a:gd name="T34" fmla="*/ 0 w 12"/>
              <a:gd name="T35" fmla="*/ 15 h 23"/>
              <a:gd name="T36" fmla="*/ 0 w 12"/>
              <a:gd name="T37" fmla="*/ 13 h 23"/>
              <a:gd name="T38" fmla="*/ 0 w 12"/>
              <a:gd name="T39" fmla="*/ 12 h 23"/>
              <a:gd name="T40" fmla="*/ 1 w 12"/>
              <a:gd name="T41" fmla="*/ 10 h 23"/>
              <a:gd name="T42" fmla="*/ 1 w 12"/>
              <a:gd name="T43" fmla="*/ 8 h 23"/>
              <a:gd name="T44" fmla="*/ 3 w 12"/>
              <a:gd name="T45" fmla="*/ 6 h 23"/>
              <a:gd name="T46" fmla="*/ 5 w 12"/>
              <a:gd name="T47" fmla="*/ 4 h 23"/>
              <a:gd name="T48" fmla="*/ 7 w 12"/>
              <a:gd name="T49" fmla="*/ 4 h 23"/>
              <a:gd name="T50" fmla="*/ 9 w 12"/>
              <a:gd name="T51" fmla="*/ 2 h 23"/>
              <a:gd name="T52" fmla="*/ 11 w 12"/>
              <a:gd name="T53" fmla="*/ 2 h 23"/>
              <a:gd name="T54" fmla="*/ 12 w 12"/>
              <a:gd name="T55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" h="23">
                <a:moveTo>
                  <a:pt x="12" y="0"/>
                </a:moveTo>
                <a:lnTo>
                  <a:pt x="11" y="2"/>
                </a:lnTo>
                <a:lnTo>
                  <a:pt x="11" y="4"/>
                </a:lnTo>
                <a:lnTo>
                  <a:pt x="11" y="8"/>
                </a:lnTo>
                <a:lnTo>
                  <a:pt x="11" y="10"/>
                </a:lnTo>
                <a:lnTo>
                  <a:pt x="11" y="12"/>
                </a:lnTo>
                <a:lnTo>
                  <a:pt x="11" y="13"/>
                </a:lnTo>
                <a:lnTo>
                  <a:pt x="11" y="15"/>
                </a:lnTo>
                <a:lnTo>
                  <a:pt x="11" y="17"/>
                </a:lnTo>
                <a:lnTo>
                  <a:pt x="9" y="19"/>
                </a:lnTo>
                <a:lnTo>
                  <a:pt x="7" y="21"/>
                </a:lnTo>
                <a:lnTo>
                  <a:pt x="7" y="23"/>
                </a:lnTo>
                <a:lnTo>
                  <a:pt x="5" y="23"/>
                </a:lnTo>
                <a:lnTo>
                  <a:pt x="3" y="23"/>
                </a:lnTo>
                <a:lnTo>
                  <a:pt x="1" y="21"/>
                </a:lnTo>
                <a:lnTo>
                  <a:pt x="0" y="19"/>
                </a:lnTo>
                <a:lnTo>
                  <a:pt x="0" y="17"/>
                </a:lnTo>
                <a:lnTo>
                  <a:pt x="0" y="15"/>
                </a:lnTo>
                <a:lnTo>
                  <a:pt x="0" y="13"/>
                </a:lnTo>
                <a:lnTo>
                  <a:pt x="0" y="12"/>
                </a:lnTo>
                <a:lnTo>
                  <a:pt x="1" y="10"/>
                </a:lnTo>
                <a:lnTo>
                  <a:pt x="1" y="8"/>
                </a:lnTo>
                <a:lnTo>
                  <a:pt x="3" y="6"/>
                </a:lnTo>
                <a:lnTo>
                  <a:pt x="5" y="4"/>
                </a:lnTo>
                <a:lnTo>
                  <a:pt x="7" y="4"/>
                </a:lnTo>
                <a:lnTo>
                  <a:pt x="9" y="2"/>
                </a:lnTo>
                <a:lnTo>
                  <a:pt x="11" y="2"/>
                </a:lnTo>
                <a:lnTo>
                  <a:pt x="12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00" name="Freeform 556"/>
          <p:cNvSpPr>
            <a:spLocks/>
          </p:cNvSpPr>
          <p:nvPr/>
        </p:nvSpPr>
        <p:spPr bwMode="auto">
          <a:xfrm>
            <a:off x="8335963" y="3616325"/>
            <a:ext cx="6350" cy="11113"/>
          </a:xfrm>
          <a:custGeom>
            <a:avLst/>
            <a:gdLst>
              <a:gd name="T0" fmla="*/ 9 w 9"/>
              <a:gd name="T1" fmla="*/ 0 h 13"/>
              <a:gd name="T2" fmla="*/ 7 w 9"/>
              <a:gd name="T3" fmla="*/ 0 h 13"/>
              <a:gd name="T4" fmla="*/ 7 w 9"/>
              <a:gd name="T5" fmla="*/ 2 h 13"/>
              <a:gd name="T6" fmla="*/ 9 w 9"/>
              <a:gd name="T7" fmla="*/ 4 h 13"/>
              <a:gd name="T8" fmla="*/ 9 w 9"/>
              <a:gd name="T9" fmla="*/ 6 h 13"/>
              <a:gd name="T10" fmla="*/ 9 w 9"/>
              <a:gd name="T11" fmla="*/ 6 h 13"/>
              <a:gd name="T12" fmla="*/ 7 w 9"/>
              <a:gd name="T13" fmla="*/ 7 h 13"/>
              <a:gd name="T14" fmla="*/ 7 w 9"/>
              <a:gd name="T15" fmla="*/ 9 h 13"/>
              <a:gd name="T16" fmla="*/ 7 w 9"/>
              <a:gd name="T17" fmla="*/ 9 h 13"/>
              <a:gd name="T18" fmla="*/ 7 w 9"/>
              <a:gd name="T19" fmla="*/ 11 h 13"/>
              <a:gd name="T20" fmla="*/ 5 w 9"/>
              <a:gd name="T21" fmla="*/ 11 h 13"/>
              <a:gd name="T22" fmla="*/ 5 w 9"/>
              <a:gd name="T23" fmla="*/ 13 h 13"/>
              <a:gd name="T24" fmla="*/ 3 w 9"/>
              <a:gd name="T25" fmla="*/ 13 h 13"/>
              <a:gd name="T26" fmla="*/ 1 w 9"/>
              <a:gd name="T27" fmla="*/ 13 h 13"/>
              <a:gd name="T28" fmla="*/ 1 w 9"/>
              <a:gd name="T29" fmla="*/ 11 h 13"/>
              <a:gd name="T30" fmla="*/ 0 w 9"/>
              <a:gd name="T31" fmla="*/ 11 h 13"/>
              <a:gd name="T32" fmla="*/ 0 w 9"/>
              <a:gd name="T33" fmla="*/ 9 h 13"/>
              <a:gd name="T34" fmla="*/ 0 w 9"/>
              <a:gd name="T35" fmla="*/ 7 h 13"/>
              <a:gd name="T36" fmla="*/ 0 w 9"/>
              <a:gd name="T37" fmla="*/ 7 h 13"/>
              <a:gd name="T38" fmla="*/ 0 w 9"/>
              <a:gd name="T39" fmla="*/ 6 h 13"/>
              <a:gd name="T40" fmla="*/ 1 w 9"/>
              <a:gd name="T41" fmla="*/ 4 h 13"/>
              <a:gd name="T42" fmla="*/ 1 w 9"/>
              <a:gd name="T43" fmla="*/ 4 h 13"/>
              <a:gd name="T44" fmla="*/ 1 w 9"/>
              <a:gd name="T45" fmla="*/ 4 h 13"/>
              <a:gd name="T46" fmla="*/ 3 w 9"/>
              <a:gd name="T47" fmla="*/ 2 h 13"/>
              <a:gd name="T48" fmla="*/ 5 w 9"/>
              <a:gd name="T49" fmla="*/ 2 h 13"/>
              <a:gd name="T50" fmla="*/ 5 w 9"/>
              <a:gd name="T51" fmla="*/ 2 h 13"/>
              <a:gd name="T52" fmla="*/ 7 w 9"/>
              <a:gd name="T53" fmla="*/ 0 h 13"/>
              <a:gd name="T54" fmla="*/ 9 w 9"/>
              <a:gd name="T5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13">
                <a:moveTo>
                  <a:pt x="9" y="0"/>
                </a:moveTo>
                <a:lnTo>
                  <a:pt x="7" y="0"/>
                </a:lnTo>
                <a:lnTo>
                  <a:pt x="7" y="2"/>
                </a:lnTo>
                <a:lnTo>
                  <a:pt x="9" y="4"/>
                </a:lnTo>
                <a:lnTo>
                  <a:pt x="9" y="6"/>
                </a:lnTo>
                <a:lnTo>
                  <a:pt x="9" y="6"/>
                </a:lnTo>
                <a:lnTo>
                  <a:pt x="7" y="7"/>
                </a:lnTo>
                <a:lnTo>
                  <a:pt x="7" y="9"/>
                </a:lnTo>
                <a:lnTo>
                  <a:pt x="7" y="9"/>
                </a:lnTo>
                <a:lnTo>
                  <a:pt x="7" y="11"/>
                </a:lnTo>
                <a:lnTo>
                  <a:pt x="5" y="11"/>
                </a:lnTo>
                <a:lnTo>
                  <a:pt x="5" y="13"/>
                </a:lnTo>
                <a:lnTo>
                  <a:pt x="3" y="13"/>
                </a:lnTo>
                <a:lnTo>
                  <a:pt x="1" y="13"/>
                </a:lnTo>
                <a:lnTo>
                  <a:pt x="1" y="11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6"/>
                </a:lnTo>
                <a:lnTo>
                  <a:pt x="1" y="4"/>
                </a:lnTo>
                <a:lnTo>
                  <a:pt x="1" y="4"/>
                </a:lnTo>
                <a:lnTo>
                  <a:pt x="1" y="4"/>
                </a:lnTo>
                <a:lnTo>
                  <a:pt x="3" y="2"/>
                </a:lnTo>
                <a:lnTo>
                  <a:pt x="5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01" name="Freeform 557"/>
          <p:cNvSpPr>
            <a:spLocks/>
          </p:cNvSpPr>
          <p:nvPr/>
        </p:nvSpPr>
        <p:spPr bwMode="auto">
          <a:xfrm>
            <a:off x="8335963" y="3725863"/>
            <a:ext cx="7937" cy="17462"/>
          </a:xfrm>
          <a:custGeom>
            <a:avLst/>
            <a:gdLst>
              <a:gd name="T0" fmla="*/ 12 w 12"/>
              <a:gd name="T1" fmla="*/ 0 h 22"/>
              <a:gd name="T2" fmla="*/ 11 w 12"/>
              <a:gd name="T3" fmla="*/ 2 h 22"/>
              <a:gd name="T4" fmla="*/ 11 w 12"/>
              <a:gd name="T5" fmla="*/ 4 h 22"/>
              <a:gd name="T6" fmla="*/ 11 w 12"/>
              <a:gd name="T7" fmla="*/ 7 h 22"/>
              <a:gd name="T8" fmla="*/ 11 w 12"/>
              <a:gd name="T9" fmla="*/ 9 h 22"/>
              <a:gd name="T10" fmla="*/ 11 w 12"/>
              <a:gd name="T11" fmla="*/ 11 h 22"/>
              <a:gd name="T12" fmla="*/ 11 w 12"/>
              <a:gd name="T13" fmla="*/ 13 h 22"/>
              <a:gd name="T14" fmla="*/ 11 w 12"/>
              <a:gd name="T15" fmla="*/ 15 h 22"/>
              <a:gd name="T16" fmla="*/ 11 w 12"/>
              <a:gd name="T17" fmla="*/ 16 h 22"/>
              <a:gd name="T18" fmla="*/ 9 w 12"/>
              <a:gd name="T19" fmla="*/ 18 h 22"/>
              <a:gd name="T20" fmla="*/ 7 w 12"/>
              <a:gd name="T21" fmla="*/ 20 h 22"/>
              <a:gd name="T22" fmla="*/ 7 w 12"/>
              <a:gd name="T23" fmla="*/ 22 h 22"/>
              <a:gd name="T24" fmla="*/ 5 w 12"/>
              <a:gd name="T25" fmla="*/ 22 h 22"/>
              <a:gd name="T26" fmla="*/ 3 w 12"/>
              <a:gd name="T27" fmla="*/ 22 h 22"/>
              <a:gd name="T28" fmla="*/ 1 w 12"/>
              <a:gd name="T29" fmla="*/ 20 h 22"/>
              <a:gd name="T30" fmla="*/ 0 w 12"/>
              <a:gd name="T31" fmla="*/ 18 h 22"/>
              <a:gd name="T32" fmla="*/ 0 w 12"/>
              <a:gd name="T33" fmla="*/ 16 h 22"/>
              <a:gd name="T34" fmla="*/ 0 w 12"/>
              <a:gd name="T35" fmla="*/ 15 h 22"/>
              <a:gd name="T36" fmla="*/ 0 w 12"/>
              <a:gd name="T37" fmla="*/ 13 h 22"/>
              <a:gd name="T38" fmla="*/ 0 w 12"/>
              <a:gd name="T39" fmla="*/ 11 h 22"/>
              <a:gd name="T40" fmla="*/ 1 w 12"/>
              <a:gd name="T41" fmla="*/ 9 h 22"/>
              <a:gd name="T42" fmla="*/ 1 w 12"/>
              <a:gd name="T43" fmla="*/ 7 h 22"/>
              <a:gd name="T44" fmla="*/ 3 w 12"/>
              <a:gd name="T45" fmla="*/ 5 h 22"/>
              <a:gd name="T46" fmla="*/ 5 w 12"/>
              <a:gd name="T47" fmla="*/ 4 h 22"/>
              <a:gd name="T48" fmla="*/ 7 w 12"/>
              <a:gd name="T49" fmla="*/ 4 h 22"/>
              <a:gd name="T50" fmla="*/ 9 w 12"/>
              <a:gd name="T51" fmla="*/ 2 h 22"/>
              <a:gd name="T52" fmla="*/ 11 w 12"/>
              <a:gd name="T53" fmla="*/ 2 h 22"/>
              <a:gd name="T54" fmla="*/ 12 w 12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" h="22">
                <a:moveTo>
                  <a:pt x="12" y="0"/>
                </a:moveTo>
                <a:lnTo>
                  <a:pt x="11" y="2"/>
                </a:lnTo>
                <a:lnTo>
                  <a:pt x="11" y="4"/>
                </a:lnTo>
                <a:lnTo>
                  <a:pt x="11" y="7"/>
                </a:lnTo>
                <a:lnTo>
                  <a:pt x="11" y="9"/>
                </a:lnTo>
                <a:lnTo>
                  <a:pt x="11" y="11"/>
                </a:lnTo>
                <a:lnTo>
                  <a:pt x="11" y="13"/>
                </a:lnTo>
                <a:lnTo>
                  <a:pt x="11" y="15"/>
                </a:lnTo>
                <a:lnTo>
                  <a:pt x="11" y="16"/>
                </a:lnTo>
                <a:lnTo>
                  <a:pt x="9" y="18"/>
                </a:lnTo>
                <a:lnTo>
                  <a:pt x="7" y="20"/>
                </a:lnTo>
                <a:lnTo>
                  <a:pt x="7" y="22"/>
                </a:lnTo>
                <a:lnTo>
                  <a:pt x="5" y="22"/>
                </a:lnTo>
                <a:lnTo>
                  <a:pt x="3" y="22"/>
                </a:lnTo>
                <a:lnTo>
                  <a:pt x="1" y="20"/>
                </a:lnTo>
                <a:lnTo>
                  <a:pt x="0" y="18"/>
                </a:lnTo>
                <a:lnTo>
                  <a:pt x="0" y="16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1" y="9"/>
                </a:lnTo>
                <a:lnTo>
                  <a:pt x="1" y="7"/>
                </a:lnTo>
                <a:lnTo>
                  <a:pt x="3" y="5"/>
                </a:lnTo>
                <a:lnTo>
                  <a:pt x="5" y="4"/>
                </a:lnTo>
                <a:lnTo>
                  <a:pt x="7" y="4"/>
                </a:lnTo>
                <a:lnTo>
                  <a:pt x="9" y="2"/>
                </a:lnTo>
                <a:lnTo>
                  <a:pt x="11" y="2"/>
                </a:lnTo>
                <a:lnTo>
                  <a:pt x="12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02" name="Freeform 558"/>
          <p:cNvSpPr>
            <a:spLocks/>
          </p:cNvSpPr>
          <p:nvPr/>
        </p:nvSpPr>
        <p:spPr bwMode="auto">
          <a:xfrm>
            <a:off x="8335963" y="3746500"/>
            <a:ext cx="7937" cy="17463"/>
          </a:xfrm>
          <a:custGeom>
            <a:avLst/>
            <a:gdLst>
              <a:gd name="T0" fmla="*/ 12 w 12"/>
              <a:gd name="T1" fmla="*/ 0 h 22"/>
              <a:gd name="T2" fmla="*/ 11 w 12"/>
              <a:gd name="T3" fmla="*/ 1 h 22"/>
              <a:gd name="T4" fmla="*/ 11 w 12"/>
              <a:gd name="T5" fmla="*/ 3 h 22"/>
              <a:gd name="T6" fmla="*/ 11 w 12"/>
              <a:gd name="T7" fmla="*/ 7 h 22"/>
              <a:gd name="T8" fmla="*/ 11 w 12"/>
              <a:gd name="T9" fmla="*/ 9 h 22"/>
              <a:gd name="T10" fmla="*/ 11 w 12"/>
              <a:gd name="T11" fmla="*/ 11 h 22"/>
              <a:gd name="T12" fmla="*/ 11 w 12"/>
              <a:gd name="T13" fmla="*/ 12 h 22"/>
              <a:gd name="T14" fmla="*/ 11 w 12"/>
              <a:gd name="T15" fmla="*/ 14 h 22"/>
              <a:gd name="T16" fmla="*/ 11 w 12"/>
              <a:gd name="T17" fmla="*/ 16 h 22"/>
              <a:gd name="T18" fmla="*/ 9 w 12"/>
              <a:gd name="T19" fmla="*/ 18 h 22"/>
              <a:gd name="T20" fmla="*/ 7 w 12"/>
              <a:gd name="T21" fmla="*/ 20 h 22"/>
              <a:gd name="T22" fmla="*/ 7 w 12"/>
              <a:gd name="T23" fmla="*/ 22 h 22"/>
              <a:gd name="T24" fmla="*/ 5 w 12"/>
              <a:gd name="T25" fmla="*/ 22 h 22"/>
              <a:gd name="T26" fmla="*/ 3 w 12"/>
              <a:gd name="T27" fmla="*/ 22 h 22"/>
              <a:gd name="T28" fmla="*/ 1 w 12"/>
              <a:gd name="T29" fmla="*/ 20 h 22"/>
              <a:gd name="T30" fmla="*/ 0 w 12"/>
              <a:gd name="T31" fmla="*/ 18 h 22"/>
              <a:gd name="T32" fmla="*/ 0 w 12"/>
              <a:gd name="T33" fmla="*/ 16 h 22"/>
              <a:gd name="T34" fmla="*/ 0 w 12"/>
              <a:gd name="T35" fmla="*/ 14 h 22"/>
              <a:gd name="T36" fmla="*/ 0 w 12"/>
              <a:gd name="T37" fmla="*/ 12 h 22"/>
              <a:gd name="T38" fmla="*/ 0 w 12"/>
              <a:gd name="T39" fmla="*/ 11 h 22"/>
              <a:gd name="T40" fmla="*/ 1 w 12"/>
              <a:gd name="T41" fmla="*/ 9 h 22"/>
              <a:gd name="T42" fmla="*/ 1 w 12"/>
              <a:gd name="T43" fmla="*/ 7 h 22"/>
              <a:gd name="T44" fmla="*/ 3 w 12"/>
              <a:gd name="T45" fmla="*/ 5 h 22"/>
              <a:gd name="T46" fmla="*/ 5 w 12"/>
              <a:gd name="T47" fmla="*/ 3 h 22"/>
              <a:gd name="T48" fmla="*/ 7 w 12"/>
              <a:gd name="T49" fmla="*/ 3 h 22"/>
              <a:gd name="T50" fmla="*/ 9 w 12"/>
              <a:gd name="T51" fmla="*/ 1 h 22"/>
              <a:gd name="T52" fmla="*/ 11 w 12"/>
              <a:gd name="T53" fmla="*/ 1 h 22"/>
              <a:gd name="T54" fmla="*/ 12 w 12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" h="22">
                <a:moveTo>
                  <a:pt x="12" y="0"/>
                </a:moveTo>
                <a:lnTo>
                  <a:pt x="11" y="1"/>
                </a:lnTo>
                <a:lnTo>
                  <a:pt x="11" y="3"/>
                </a:lnTo>
                <a:lnTo>
                  <a:pt x="11" y="7"/>
                </a:lnTo>
                <a:lnTo>
                  <a:pt x="11" y="9"/>
                </a:lnTo>
                <a:lnTo>
                  <a:pt x="11" y="11"/>
                </a:lnTo>
                <a:lnTo>
                  <a:pt x="11" y="12"/>
                </a:lnTo>
                <a:lnTo>
                  <a:pt x="11" y="14"/>
                </a:lnTo>
                <a:lnTo>
                  <a:pt x="11" y="16"/>
                </a:lnTo>
                <a:lnTo>
                  <a:pt x="9" y="18"/>
                </a:lnTo>
                <a:lnTo>
                  <a:pt x="7" y="20"/>
                </a:lnTo>
                <a:lnTo>
                  <a:pt x="7" y="22"/>
                </a:lnTo>
                <a:lnTo>
                  <a:pt x="5" y="22"/>
                </a:lnTo>
                <a:lnTo>
                  <a:pt x="3" y="22"/>
                </a:lnTo>
                <a:lnTo>
                  <a:pt x="1" y="20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11"/>
                </a:lnTo>
                <a:lnTo>
                  <a:pt x="1" y="9"/>
                </a:lnTo>
                <a:lnTo>
                  <a:pt x="1" y="7"/>
                </a:lnTo>
                <a:lnTo>
                  <a:pt x="3" y="5"/>
                </a:lnTo>
                <a:lnTo>
                  <a:pt x="5" y="3"/>
                </a:lnTo>
                <a:lnTo>
                  <a:pt x="7" y="3"/>
                </a:lnTo>
                <a:lnTo>
                  <a:pt x="9" y="1"/>
                </a:lnTo>
                <a:lnTo>
                  <a:pt x="11" y="1"/>
                </a:lnTo>
                <a:lnTo>
                  <a:pt x="12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03" name="Freeform 559"/>
          <p:cNvSpPr>
            <a:spLocks/>
          </p:cNvSpPr>
          <p:nvPr/>
        </p:nvSpPr>
        <p:spPr bwMode="auto">
          <a:xfrm>
            <a:off x="8332788" y="3770313"/>
            <a:ext cx="9525" cy="17462"/>
          </a:xfrm>
          <a:custGeom>
            <a:avLst/>
            <a:gdLst>
              <a:gd name="T0" fmla="*/ 13 w 13"/>
              <a:gd name="T1" fmla="*/ 0 h 22"/>
              <a:gd name="T2" fmla="*/ 11 w 13"/>
              <a:gd name="T3" fmla="*/ 2 h 22"/>
              <a:gd name="T4" fmla="*/ 11 w 13"/>
              <a:gd name="T5" fmla="*/ 4 h 22"/>
              <a:gd name="T6" fmla="*/ 11 w 13"/>
              <a:gd name="T7" fmla="*/ 7 h 22"/>
              <a:gd name="T8" fmla="*/ 11 w 13"/>
              <a:gd name="T9" fmla="*/ 9 h 22"/>
              <a:gd name="T10" fmla="*/ 11 w 13"/>
              <a:gd name="T11" fmla="*/ 11 h 22"/>
              <a:gd name="T12" fmla="*/ 11 w 13"/>
              <a:gd name="T13" fmla="*/ 13 h 22"/>
              <a:gd name="T14" fmla="*/ 11 w 13"/>
              <a:gd name="T15" fmla="*/ 15 h 22"/>
              <a:gd name="T16" fmla="*/ 11 w 13"/>
              <a:gd name="T17" fmla="*/ 17 h 22"/>
              <a:gd name="T18" fmla="*/ 9 w 13"/>
              <a:gd name="T19" fmla="*/ 18 h 22"/>
              <a:gd name="T20" fmla="*/ 7 w 13"/>
              <a:gd name="T21" fmla="*/ 20 h 22"/>
              <a:gd name="T22" fmla="*/ 7 w 13"/>
              <a:gd name="T23" fmla="*/ 22 h 22"/>
              <a:gd name="T24" fmla="*/ 5 w 13"/>
              <a:gd name="T25" fmla="*/ 22 h 22"/>
              <a:gd name="T26" fmla="*/ 3 w 13"/>
              <a:gd name="T27" fmla="*/ 22 h 22"/>
              <a:gd name="T28" fmla="*/ 2 w 13"/>
              <a:gd name="T29" fmla="*/ 20 h 22"/>
              <a:gd name="T30" fmla="*/ 0 w 13"/>
              <a:gd name="T31" fmla="*/ 18 h 22"/>
              <a:gd name="T32" fmla="*/ 0 w 13"/>
              <a:gd name="T33" fmla="*/ 17 h 22"/>
              <a:gd name="T34" fmla="*/ 0 w 13"/>
              <a:gd name="T35" fmla="*/ 15 h 22"/>
              <a:gd name="T36" fmla="*/ 0 w 13"/>
              <a:gd name="T37" fmla="*/ 13 h 22"/>
              <a:gd name="T38" fmla="*/ 0 w 13"/>
              <a:gd name="T39" fmla="*/ 11 h 22"/>
              <a:gd name="T40" fmla="*/ 2 w 13"/>
              <a:gd name="T41" fmla="*/ 9 h 22"/>
              <a:gd name="T42" fmla="*/ 2 w 13"/>
              <a:gd name="T43" fmla="*/ 7 h 22"/>
              <a:gd name="T44" fmla="*/ 3 w 13"/>
              <a:gd name="T45" fmla="*/ 6 h 22"/>
              <a:gd name="T46" fmla="*/ 5 w 13"/>
              <a:gd name="T47" fmla="*/ 4 h 22"/>
              <a:gd name="T48" fmla="*/ 7 w 13"/>
              <a:gd name="T49" fmla="*/ 4 h 22"/>
              <a:gd name="T50" fmla="*/ 9 w 13"/>
              <a:gd name="T51" fmla="*/ 2 h 22"/>
              <a:gd name="T52" fmla="*/ 11 w 13"/>
              <a:gd name="T53" fmla="*/ 2 h 22"/>
              <a:gd name="T54" fmla="*/ 13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7"/>
                </a:lnTo>
                <a:lnTo>
                  <a:pt x="11" y="9"/>
                </a:lnTo>
                <a:lnTo>
                  <a:pt x="11" y="11"/>
                </a:lnTo>
                <a:lnTo>
                  <a:pt x="11" y="13"/>
                </a:lnTo>
                <a:lnTo>
                  <a:pt x="11" y="15"/>
                </a:lnTo>
                <a:lnTo>
                  <a:pt x="11" y="17"/>
                </a:lnTo>
                <a:lnTo>
                  <a:pt x="9" y="18"/>
                </a:lnTo>
                <a:lnTo>
                  <a:pt x="7" y="20"/>
                </a:lnTo>
                <a:lnTo>
                  <a:pt x="7" y="22"/>
                </a:lnTo>
                <a:lnTo>
                  <a:pt x="5" y="22"/>
                </a:lnTo>
                <a:lnTo>
                  <a:pt x="3" y="22"/>
                </a:lnTo>
                <a:lnTo>
                  <a:pt x="2" y="20"/>
                </a:lnTo>
                <a:lnTo>
                  <a:pt x="0" y="18"/>
                </a:lnTo>
                <a:lnTo>
                  <a:pt x="0" y="17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2" y="9"/>
                </a:lnTo>
                <a:lnTo>
                  <a:pt x="2" y="7"/>
                </a:lnTo>
                <a:lnTo>
                  <a:pt x="3" y="6"/>
                </a:lnTo>
                <a:lnTo>
                  <a:pt x="5" y="4"/>
                </a:lnTo>
                <a:lnTo>
                  <a:pt x="7" y="4"/>
                </a:lnTo>
                <a:lnTo>
                  <a:pt x="9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04" name="Freeform 560"/>
          <p:cNvSpPr>
            <a:spLocks/>
          </p:cNvSpPr>
          <p:nvPr/>
        </p:nvSpPr>
        <p:spPr bwMode="auto">
          <a:xfrm>
            <a:off x="8332788" y="3790950"/>
            <a:ext cx="9525" cy="15875"/>
          </a:xfrm>
          <a:custGeom>
            <a:avLst/>
            <a:gdLst>
              <a:gd name="T0" fmla="*/ 13 w 13"/>
              <a:gd name="T1" fmla="*/ 0 h 20"/>
              <a:gd name="T2" fmla="*/ 11 w 13"/>
              <a:gd name="T3" fmla="*/ 2 h 20"/>
              <a:gd name="T4" fmla="*/ 11 w 13"/>
              <a:gd name="T5" fmla="*/ 3 h 20"/>
              <a:gd name="T6" fmla="*/ 11 w 13"/>
              <a:gd name="T7" fmla="*/ 5 h 20"/>
              <a:gd name="T8" fmla="*/ 11 w 13"/>
              <a:gd name="T9" fmla="*/ 7 h 20"/>
              <a:gd name="T10" fmla="*/ 11 w 13"/>
              <a:gd name="T11" fmla="*/ 9 h 20"/>
              <a:gd name="T12" fmla="*/ 11 w 13"/>
              <a:gd name="T13" fmla="*/ 13 h 20"/>
              <a:gd name="T14" fmla="*/ 11 w 13"/>
              <a:gd name="T15" fmla="*/ 14 h 20"/>
              <a:gd name="T16" fmla="*/ 11 w 13"/>
              <a:gd name="T17" fmla="*/ 14 h 20"/>
              <a:gd name="T18" fmla="*/ 9 w 13"/>
              <a:gd name="T19" fmla="*/ 16 h 20"/>
              <a:gd name="T20" fmla="*/ 7 w 13"/>
              <a:gd name="T21" fmla="*/ 18 h 20"/>
              <a:gd name="T22" fmla="*/ 7 w 13"/>
              <a:gd name="T23" fmla="*/ 20 h 20"/>
              <a:gd name="T24" fmla="*/ 5 w 13"/>
              <a:gd name="T25" fmla="*/ 20 h 20"/>
              <a:gd name="T26" fmla="*/ 3 w 13"/>
              <a:gd name="T27" fmla="*/ 20 h 20"/>
              <a:gd name="T28" fmla="*/ 2 w 13"/>
              <a:gd name="T29" fmla="*/ 18 h 20"/>
              <a:gd name="T30" fmla="*/ 0 w 13"/>
              <a:gd name="T31" fmla="*/ 16 h 20"/>
              <a:gd name="T32" fmla="*/ 0 w 13"/>
              <a:gd name="T33" fmla="*/ 16 h 20"/>
              <a:gd name="T34" fmla="*/ 0 w 13"/>
              <a:gd name="T35" fmla="*/ 13 h 20"/>
              <a:gd name="T36" fmla="*/ 0 w 13"/>
              <a:gd name="T37" fmla="*/ 11 h 20"/>
              <a:gd name="T38" fmla="*/ 0 w 13"/>
              <a:gd name="T39" fmla="*/ 9 h 20"/>
              <a:gd name="T40" fmla="*/ 2 w 13"/>
              <a:gd name="T41" fmla="*/ 7 h 20"/>
              <a:gd name="T42" fmla="*/ 2 w 13"/>
              <a:gd name="T43" fmla="*/ 5 h 20"/>
              <a:gd name="T44" fmla="*/ 3 w 13"/>
              <a:gd name="T45" fmla="*/ 5 h 20"/>
              <a:gd name="T46" fmla="*/ 5 w 13"/>
              <a:gd name="T47" fmla="*/ 3 h 20"/>
              <a:gd name="T48" fmla="*/ 7 w 13"/>
              <a:gd name="T49" fmla="*/ 3 h 20"/>
              <a:gd name="T50" fmla="*/ 9 w 13"/>
              <a:gd name="T51" fmla="*/ 2 h 20"/>
              <a:gd name="T52" fmla="*/ 11 w 13"/>
              <a:gd name="T53" fmla="*/ 2 h 20"/>
              <a:gd name="T54" fmla="*/ 13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13" y="0"/>
                </a:moveTo>
                <a:lnTo>
                  <a:pt x="11" y="2"/>
                </a:lnTo>
                <a:lnTo>
                  <a:pt x="11" y="3"/>
                </a:lnTo>
                <a:lnTo>
                  <a:pt x="11" y="5"/>
                </a:lnTo>
                <a:lnTo>
                  <a:pt x="11" y="7"/>
                </a:lnTo>
                <a:lnTo>
                  <a:pt x="11" y="9"/>
                </a:lnTo>
                <a:lnTo>
                  <a:pt x="11" y="13"/>
                </a:lnTo>
                <a:lnTo>
                  <a:pt x="11" y="14"/>
                </a:lnTo>
                <a:lnTo>
                  <a:pt x="11" y="14"/>
                </a:lnTo>
                <a:lnTo>
                  <a:pt x="9" y="16"/>
                </a:lnTo>
                <a:lnTo>
                  <a:pt x="7" y="18"/>
                </a:lnTo>
                <a:lnTo>
                  <a:pt x="7" y="20"/>
                </a:lnTo>
                <a:lnTo>
                  <a:pt x="5" y="20"/>
                </a:lnTo>
                <a:lnTo>
                  <a:pt x="3" y="20"/>
                </a:lnTo>
                <a:lnTo>
                  <a:pt x="2" y="18"/>
                </a:lnTo>
                <a:lnTo>
                  <a:pt x="0" y="16"/>
                </a:lnTo>
                <a:lnTo>
                  <a:pt x="0" y="16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2" y="7"/>
                </a:lnTo>
                <a:lnTo>
                  <a:pt x="2" y="5"/>
                </a:lnTo>
                <a:lnTo>
                  <a:pt x="3" y="5"/>
                </a:lnTo>
                <a:lnTo>
                  <a:pt x="5" y="3"/>
                </a:lnTo>
                <a:lnTo>
                  <a:pt x="7" y="3"/>
                </a:lnTo>
                <a:lnTo>
                  <a:pt x="9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05" name="Freeform 561"/>
          <p:cNvSpPr>
            <a:spLocks/>
          </p:cNvSpPr>
          <p:nvPr/>
        </p:nvSpPr>
        <p:spPr bwMode="auto">
          <a:xfrm>
            <a:off x="8323263" y="3779838"/>
            <a:ext cx="9525" cy="15875"/>
          </a:xfrm>
          <a:custGeom>
            <a:avLst/>
            <a:gdLst>
              <a:gd name="T0" fmla="*/ 0 w 13"/>
              <a:gd name="T1" fmla="*/ 0 h 20"/>
              <a:gd name="T2" fmla="*/ 0 w 13"/>
              <a:gd name="T3" fmla="*/ 2 h 20"/>
              <a:gd name="T4" fmla="*/ 0 w 13"/>
              <a:gd name="T5" fmla="*/ 4 h 20"/>
              <a:gd name="T6" fmla="*/ 0 w 13"/>
              <a:gd name="T7" fmla="*/ 6 h 20"/>
              <a:gd name="T8" fmla="*/ 0 w 13"/>
              <a:gd name="T9" fmla="*/ 7 h 20"/>
              <a:gd name="T10" fmla="*/ 0 w 13"/>
              <a:gd name="T11" fmla="*/ 9 h 20"/>
              <a:gd name="T12" fmla="*/ 0 w 13"/>
              <a:gd name="T13" fmla="*/ 13 h 20"/>
              <a:gd name="T14" fmla="*/ 0 w 13"/>
              <a:gd name="T15" fmla="*/ 15 h 20"/>
              <a:gd name="T16" fmla="*/ 2 w 13"/>
              <a:gd name="T17" fmla="*/ 15 h 20"/>
              <a:gd name="T18" fmla="*/ 2 w 13"/>
              <a:gd name="T19" fmla="*/ 17 h 20"/>
              <a:gd name="T20" fmla="*/ 3 w 13"/>
              <a:gd name="T21" fmla="*/ 18 h 20"/>
              <a:gd name="T22" fmla="*/ 5 w 13"/>
              <a:gd name="T23" fmla="*/ 20 h 20"/>
              <a:gd name="T24" fmla="*/ 7 w 13"/>
              <a:gd name="T25" fmla="*/ 20 h 20"/>
              <a:gd name="T26" fmla="*/ 9 w 13"/>
              <a:gd name="T27" fmla="*/ 20 h 20"/>
              <a:gd name="T28" fmla="*/ 11 w 13"/>
              <a:gd name="T29" fmla="*/ 18 h 20"/>
              <a:gd name="T30" fmla="*/ 11 w 13"/>
              <a:gd name="T31" fmla="*/ 17 h 20"/>
              <a:gd name="T32" fmla="*/ 13 w 13"/>
              <a:gd name="T33" fmla="*/ 17 h 20"/>
              <a:gd name="T34" fmla="*/ 13 w 13"/>
              <a:gd name="T35" fmla="*/ 13 h 20"/>
              <a:gd name="T36" fmla="*/ 11 w 13"/>
              <a:gd name="T37" fmla="*/ 11 h 20"/>
              <a:gd name="T38" fmla="*/ 11 w 13"/>
              <a:gd name="T39" fmla="*/ 9 h 20"/>
              <a:gd name="T40" fmla="*/ 11 w 13"/>
              <a:gd name="T41" fmla="*/ 7 h 20"/>
              <a:gd name="T42" fmla="*/ 9 w 13"/>
              <a:gd name="T43" fmla="*/ 6 h 20"/>
              <a:gd name="T44" fmla="*/ 7 w 13"/>
              <a:gd name="T45" fmla="*/ 6 h 20"/>
              <a:gd name="T46" fmla="*/ 5 w 13"/>
              <a:gd name="T47" fmla="*/ 4 h 20"/>
              <a:gd name="T48" fmla="*/ 3 w 13"/>
              <a:gd name="T49" fmla="*/ 4 h 20"/>
              <a:gd name="T50" fmla="*/ 2 w 13"/>
              <a:gd name="T51" fmla="*/ 2 h 20"/>
              <a:gd name="T52" fmla="*/ 2 w 13"/>
              <a:gd name="T53" fmla="*/ 2 h 20"/>
              <a:gd name="T54" fmla="*/ 0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7"/>
                </a:lnTo>
                <a:lnTo>
                  <a:pt x="0" y="9"/>
                </a:lnTo>
                <a:lnTo>
                  <a:pt x="0" y="13"/>
                </a:lnTo>
                <a:lnTo>
                  <a:pt x="0" y="15"/>
                </a:lnTo>
                <a:lnTo>
                  <a:pt x="2" y="15"/>
                </a:lnTo>
                <a:lnTo>
                  <a:pt x="2" y="17"/>
                </a:lnTo>
                <a:lnTo>
                  <a:pt x="3" y="18"/>
                </a:lnTo>
                <a:lnTo>
                  <a:pt x="5" y="20"/>
                </a:lnTo>
                <a:lnTo>
                  <a:pt x="7" y="20"/>
                </a:lnTo>
                <a:lnTo>
                  <a:pt x="9" y="20"/>
                </a:lnTo>
                <a:lnTo>
                  <a:pt x="11" y="18"/>
                </a:lnTo>
                <a:lnTo>
                  <a:pt x="11" y="17"/>
                </a:lnTo>
                <a:lnTo>
                  <a:pt x="13" y="17"/>
                </a:lnTo>
                <a:lnTo>
                  <a:pt x="13" y="13"/>
                </a:lnTo>
                <a:lnTo>
                  <a:pt x="11" y="11"/>
                </a:lnTo>
                <a:lnTo>
                  <a:pt x="11" y="9"/>
                </a:lnTo>
                <a:lnTo>
                  <a:pt x="11" y="7"/>
                </a:lnTo>
                <a:lnTo>
                  <a:pt x="9" y="6"/>
                </a:lnTo>
                <a:lnTo>
                  <a:pt x="7" y="6"/>
                </a:lnTo>
                <a:lnTo>
                  <a:pt x="5" y="4"/>
                </a:lnTo>
                <a:lnTo>
                  <a:pt x="3" y="4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06" name="Freeform 562"/>
          <p:cNvSpPr>
            <a:spLocks/>
          </p:cNvSpPr>
          <p:nvPr/>
        </p:nvSpPr>
        <p:spPr bwMode="auto">
          <a:xfrm>
            <a:off x="8323263" y="3800475"/>
            <a:ext cx="12700" cy="15875"/>
          </a:xfrm>
          <a:custGeom>
            <a:avLst/>
            <a:gdLst>
              <a:gd name="T0" fmla="*/ 0 w 13"/>
              <a:gd name="T1" fmla="*/ 0 h 20"/>
              <a:gd name="T2" fmla="*/ 0 w 13"/>
              <a:gd name="T3" fmla="*/ 1 h 20"/>
              <a:gd name="T4" fmla="*/ 0 w 13"/>
              <a:gd name="T5" fmla="*/ 3 h 20"/>
              <a:gd name="T6" fmla="*/ 0 w 13"/>
              <a:gd name="T7" fmla="*/ 5 h 20"/>
              <a:gd name="T8" fmla="*/ 0 w 13"/>
              <a:gd name="T9" fmla="*/ 7 h 20"/>
              <a:gd name="T10" fmla="*/ 0 w 13"/>
              <a:gd name="T11" fmla="*/ 9 h 20"/>
              <a:gd name="T12" fmla="*/ 0 w 13"/>
              <a:gd name="T13" fmla="*/ 13 h 20"/>
              <a:gd name="T14" fmla="*/ 0 w 13"/>
              <a:gd name="T15" fmla="*/ 14 h 20"/>
              <a:gd name="T16" fmla="*/ 1 w 13"/>
              <a:gd name="T17" fmla="*/ 14 h 20"/>
              <a:gd name="T18" fmla="*/ 1 w 13"/>
              <a:gd name="T19" fmla="*/ 16 h 20"/>
              <a:gd name="T20" fmla="*/ 3 w 13"/>
              <a:gd name="T21" fmla="*/ 18 h 20"/>
              <a:gd name="T22" fmla="*/ 5 w 13"/>
              <a:gd name="T23" fmla="*/ 20 h 20"/>
              <a:gd name="T24" fmla="*/ 7 w 13"/>
              <a:gd name="T25" fmla="*/ 20 h 20"/>
              <a:gd name="T26" fmla="*/ 9 w 13"/>
              <a:gd name="T27" fmla="*/ 20 h 20"/>
              <a:gd name="T28" fmla="*/ 11 w 13"/>
              <a:gd name="T29" fmla="*/ 18 h 20"/>
              <a:gd name="T30" fmla="*/ 11 w 13"/>
              <a:gd name="T31" fmla="*/ 16 h 20"/>
              <a:gd name="T32" fmla="*/ 13 w 13"/>
              <a:gd name="T33" fmla="*/ 16 h 20"/>
              <a:gd name="T34" fmla="*/ 13 w 13"/>
              <a:gd name="T35" fmla="*/ 13 h 20"/>
              <a:gd name="T36" fmla="*/ 11 w 13"/>
              <a:gd name="T37" fmla="*/ 11 h 20"/>
              <a:gd name="T38" fmla="*/ 11 w 13"/>
              <a:gd name="T39" fmla="*/ 9 h 20"/>
              <a:gd name="T40" fmla="*/ 11 w 13"/>
              <a:gd name="T41" fmla="*/ 7 h 20"/>
              <a:gd name="T42" fmla="*/ 9 w 13"/>
              <a:gd name="T43" fmla="*/ 5 h 20"/>
              <a:gd name="T44" fmla="*/ 7 w 13"/>
              <a:gd name="T45" fmla="*/ 5 h 20"/>
              <a:gd name="T46" fmla="*/ 5 w 13"/>
              <a:gd name="T47" fmla="*/ 3 h 20"/>
              <a:gd name="T48" fmla="*/ 3 w 13"/>
              <a:gd name="T49" fmla="*/ 3 h 20"/>
              <a:gd name="T50" fmla="*/ 1 w 13"/>
              <a:gd name="T51" fmla="*/ 1 h 20"/>
              <a:gd name="T52" fmla="*/ 1 w 13"/>
              <a:gd name="T53" fmla="*/ 1 h 20"/>
              <a:gd name="T54" fmla="*/ 0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0" y="0"/>
                </a:moveTo>
                <a:lnTo>
                  <a:pt x="0" y="1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3"/>
                </a:lnTo>
                <a:lnTo>
                  <a:pt x="0" y="14"/>
                </a:lnTo>
                <a:lnTo>
                  <a:pt x="1" y="14"/>
                </a:lnTo>
                <a:lnTo>
                  <a:pt x="1" y="16"/>
                </a:lnTo>
                <a:lnTo>
                  <a:pt x="3" y="18"/>
                </a:lnTo>
                <a:lnTo>
                  <a:pt x="5" y="20"/>
                </a:lnTo>
                <a:lnTo>
                  <a:pt x="7" y="20"/>
                </a:lnTo>
                <a:lnTo>
                  <a:pt x="9" y="20"/>
                </a:lnTo>
                <a:lnTo>
                  <a:pt x="11" y="18"/>
                </a:lnTo>
                <a:lnTo>
                  <a:pt x="11" y="16"/>
                </a:lnTo>
                <a:lnTo>
                  <a:pt x="13" y="16"/>
                </a:lnTo>
                <a:lnTo>
                  <a:pt x="13" y="13"/>
                </a:lnTo>
                <a:lnTo>
                  <a:pt x="11" y="11"/>
                </a:lnTo>
                <a:lnTo>
                  <a:pt x="11" y="9"/>
                </a:lnTo>
                <a:lnTo>
                  <a:pt x="11" y="7"/>
                </a:lnTo>
                <a:lnTo>
                  <a:pt x="9" y="5"/>
                </a:lnTo>
                <a:lnTo>
                  <a:pt x="7" y="5"/>
                </a:lnTo>
                <a:lnTo>
                  <a:pt x="5" y="3"/>
                </a:lnTo>
                <a:lnTo>
                  <a:pt x="3" y="3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07" name="Freeform 563"/>
          <p:cNvSpPr>
            <a:spLocks/>
          </p:cNvSpPr>
          <p:nvPr/>
        </p:nvSpPr>
        <p:spPr bwMode="auto">
          <a:xfrm>
            <a:off x="8323263" y="3757613"/>
            <a:ext cx="12700" cy="15875"/>
          </a:xfrm>
          <a:custGeom>
            <a:avLst/>
            <a:gdLst>
              <a:gd name="T0" fmla="*/ 0 w 13"/>
              <a:gd name="T1" fmla="*/ 0 h 21"/>
              <a:gd name="T2" fmla="*/ 0 w 13"/>
              <a:gd name="T3" fmla="*/ 2 h 21"/>
              <a:gd name="T4" fmla="*/ 0 w 13"/>
              <a:gd name="T5" fmla="*/ 4 h 21"/>
              <a:gd name="T6" fmla="*/ 0 w 13"/>
              <a:gd name="T7" fmla="*/ 6 h 21"/>
              <a:gd name="T8" fmla="*/ 0 w 13"/>
              <a:gd name="T9" fmla="*/ 8 h 21"/>
              <a:gd name="T10" fmla="*/ 0 w 13"/>
              <a:gd name="T11" fmla="*/ 10 h 21"/>
              <a:gd name="T12" fmla="*/ 0 w 13"/>
              <a:gd name="T13" fmla="*/ 13 h 21"/>
              <a:gd name="T14" fmla="*/ 0 w 13"/>
              <a:gd name="T15" fmla="*/ 15 h 21"/>
              <a:gd name="T16" fmla="*/ 1 w 13"/>
              <a:gd name="T17" fmla="*/ 15 h 21"/>
              <a:gd name="T18" fmla="*/ 1 w 13"/>
              <a:gd name="T19" fmla="*/ 17 h 21"/>
              <a:gd name="T20" fmla="*/ 3 w 13"/>
              <a:gd name="T21" fmla="*/ 19 h 21"/>
              <a:gd name="T22" fmla="*/ 5 w 13"/>
              <a:gd name="T23" fmla="*/ 21 h 21"/>
              <a:gd name="T24" fmla="*/ 7 w 13"/>
              <a:gd name="T25" fmla="*/ 21 h 21"/>
              <a:gd name="T26" fmla="*/ 9 w 13"/>
              <a:gd name="T27" fmla="*/ 21 h 21"/>
              <a:gd name="T28" fmla="*/ 11 w 13"/>
              <a:gd name="T29" fmla="*/ 19 h 21"/>
              <a:gd name="T30" fmla="*/ 11 w 13"/>
              <a:gd name="T31" fmla="*/ 17 h 21"/>
              <a:gd name="T32" fmla="*/ 13 w 13"/>
              <a:gd name="T33" fmla="*/ 17 h 21"/>
              <a:gd name="T34" fmla="*/ 13 w 13"/>
              <a:gd name="T35" fmla="*/ 13 h 21"/>
              <a:gd name="T36" fmla="*/ 11 w 13"/>
              <a:gd name="T37" fmla="*/ 12 h 21"/>
              <a:gd name="T38" fmla="*/ 11 w 13"/>
              <a:gd name="T39" fmla="*/ 10 h 21"/>
              <a:gd name="T40" fmla="*/ 11 w 13"/>
              <a:gd name="T41" fmla="*/ 8 h 21"/>
              <a:gd name="T42" fmla="*/ 9 w 13"/>
              <a:gd name="T43" fmla="*/ 6 h 21"/>
              <a:gd name="T44" fmla="*/ 7 w 13"/>
              <a:gd name="T45" fmla="*/ 6 h 21"/>
              <a:gd name="T46" fmla="*/ 5 w 13"/>
              <a:gd name="T47" fmla="*/ 4 h 21"/>
              <a:gd name="T48" fmla="*/ 3 w 13"/>
              <a:gd name="T49" fmla="*/ 4 h 21"/>
              <a:gd name="T50" fmla="*/ 1 w 13"/>
              <a:gd name="T51" fmla="*/ 2 h 21"/>
              <a:gd name="T52" fmla="*/ 1 w 13"/>
              <a:gd name="T53" fmla="*/ 2 h 21"/>
              <a:gd name="T54" fmla="*/ 0 w 13"/>
              <a:gd name="T5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1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0" y="13"/>
                </a:lnTo>
                <a:lnTo>
                  <a:pt x="0" y="15"/>
                </a:lnTo>
                <a:lnTo>
                  <a:pt x="1" y="15"/>
                </a:lnTo>
                <a:lnTo>
                  <a:pt x="1" y="17"/>
                </a:lnTo>
                <a:lnTo>
                  <a:pt x="3" y="19"/>
                </a:lnTo>
                <a:lnTo>
                  <a:pt x="5" y="21"/>
                </a:lnTo>
                <a:lnTo>
                  <a:pt x="7" y="21"/>
                </a:lnTo>
                <a:lnTo>
                  <a:pt x="9" y="21"/>
                </a:lnTo>
                <a:lnTo>
                  <a:pt x="11" y="19"/>
                </a:lnTo>
                <a:lnTo>
                  <a:pt x="11" y="17"/>
                </a:lnTo>
                <a:lnTo>
                  <a:pt x="13" y="17"/>
                </a:lnTo>
                <a:lnTo>
                  <a:pt x="13" y="13"/>
                </a:lnTo>
                <a:lnTo>
                  <a:pt x="11" y="12"/>
                </a:lnTo>
                <a:lnTo>
                  <a:pt x="11" y="10"/>
                </a:lnTo>
                <a:lnTo>
                  <a:pt x="11" y="8"/>
                </a:lnTo>
                <a:lnTo>
                  <a:pt x="9" y="6"/>
                </a:lnTo>
                <a:lnTo>
                  <a:pt x="7" y="6"/>
                </a:lnTo>
                <a:lnTo>
                  <a:pt x="5" y="4"/>
                </a:lnTo>
                <a:lnTo>
                  <a:pt x="3" y="4"/>
                </a:lnTo>
                <a:lnTo>
                  <a:pt x="1" y="2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08" name="Freeform 564"/>
          <p:cNvSpPr>
            <a:spLocks/>
          </p:cNvSpPr>
          <p:nvPr/>
        </p:nvSpPr>
        <p:spPr bwMode="auto">
          <a:xfrm>
            <a:off x="8323263" y="3735388"/>
            <a:ext cx="12700" cy="17462"/>
          </a:xfrm>
          <a:custGeom>
            <a:avLst/>
            <a:gdLst>
              <a:gd name="T0" fmla="*/ 0 w 13"/>
              <a:gd name="T1" fmla="*/ 0 h 22"/>
              <a:gd name="T2" fmla="*/ 0 w 13"/>
              <a:gd name="T3" fmla="*/ 2 h 22"/>
              <a:gd name="T4" fmla="*/ 0 w 13"/>
              <a:gd name="T5" fmla="*/ 4 h 22"/>
              <a:gd name="T6" fmla="*/ 0 w 13"/>
              <a:gd name="T7" fmla="*/ 7 h 22"/>
              <a:gd name="T8" fmla="*/ 0 w 13"/>
              <a:gd name="T9" fmla="*/ 9 h 22"/>
              <a:gd name="T10" fmla="*/ 0 w 13"/>
              <a:gd name="T11" fmla="*/ 11 h 22"/>
              <a:gd name="T12" fmla="*/ 0 w 13"/>
              <a:gd name="T13" fmla="*/ 13 h 22"/>
              <a:gd name="T14" fmla="*/ 0 w 13"/>
              <a:gd name="T15" fmla="*/ 15 h 22"/>
              <a:gd name="T16" fmla="*/ 1 w 13"/>
              <a:gd name="T17" fmla="*/ 16 h 22"/>
              <a:gd name="T18" fmla="*/ 1 w 13"/>
              <a:gd name="T19" fmla="*/ 18 h 22"/>
              <a:gd name="T20" fmla="*/ 3 w 13"/>
              <a:gd name="T21" fmla="*/ 20 h 22"/>
              <a:gd name="T22" fmla="*/ 5 w 13"/>
              <a:gd name="T23" fmla="*/ 22 h 22"/>
              <a:gd name="T24" fmla="*/ 7 w 13"/>
              <a:gd name="T25" fmla="*/ 22 h 22"/>
              <a:gd name="T26" fmla="*/ 9 w 13"/>
              <a:gd name="T27" fmla="*/ 22 h 22"/>
              <a:gd name="T28" fmla="*/ 11 w 13"/>
              <a:gd name="T29" fmla="*/ 20 h 22"/>
              <a:gd name="T30" fmla="*/ 11 w 13"/>
              <a:gd name="T31" fmla="*/ 18 h 22"/>
              <a:gd name="T32" fmla="*/ 13 w 13"/>
              <a:gd name="T33" fmla="*/ 16 h 22"/>
              <a:gd name="T34" fmla="*/ 13 w 13"/>
              <a:gd name="T35" fmla="*/ 15 h 22"/>
              <a:gd name="T36" fmla="*/ 11 w 13"/>
              <a:gd name="T37" fmla="*/ 13 h 22"/>
              <a:gd name="T38" fmla="*/ 11 w 13"/>
              <a:gd name="T39" fmla="*/ 11 h 22"/>
              <a:gd name="T40" fmla="*/ 11 w 13"/>
              <a:gd name="T41" fmla="*/ 9 h 22"/>
              <a:gd name="T42" fmla="*/ 9 w 13"/>
              <a:gd name="T43" fmla="*/ 7 h 22"/>
              <a:gd name="T44" fmla="*/ 7 w 13"/>
              <a:gd name="T45" fmla="*/ 5 h 22"/>
              <a:gd name="T46" fmla="*/ 5 w 13"/>
              <a:gd name="T47" fmla="*/ 4 h 22"/>
              <a:gd name="T48" fmla="*/ 3 w 13"/>
              <a:gd name="T49" fmla="*/ 4 h 22"/>
              <a:gd name="T50" fmla="*/ 1 w 13"/>
              <a:gd name="T51" fmla="*/ 2 h 22"/>
              <a:gd name="T52" fmla="*/ 1 w 13"/>
              <a:gd name="T53" fmla="*/ 2 h 22"/>
              <a:gd name="T54" fmla="*/ 0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1" y="16"/>
                </a:lnTo>
                <a:lnTo>
                  <a:pt x="1" y="18"/>
                </a:lnTo>
                <a:lnTo>
                  <a:pt x="3" y="20"/>
                </a:lnTo>
                <a:lnTo>
                  <a:pt x="5" y="22"/>
                </a:lnTo>
                <a:lnTo>
                  <a:pt x="7" y="22"/>
                </a:lnTo>
                <a:lnTo>
                  <a:pt x="9" y="22"/>
                </a:lnTo>
                <a:lnTo>
                  <a:pt x="11" y="20"/>
                </a:lnTo>
                <a:lnTo>
                  <a:pt x="11" y="18"/>
                </a:lnTo>
                <a:lnTo>
                  <a:pt x="13" y="16"/>
                </a:lnTo>
                <a:lnTo>
                  <a:pt x="13" y="15"/>
                </a:lnTo>
                <a:lnTo>
                  <a:pt x="11" y="13"/>
                </a:lnTo>
                <a:lnTo>
                  <a:pt x="11" y="11"/>
                </a:lnTo>
                <a:lnTo>
                  <a:pt x="11" y="9"/>
                </a:lnTo>
                <a:lnTo>
                  <a:pt x="9" y="7"/>
                </a:lnTo>
                <a:lnTo>
                  <a:pt x="7" y="5"/>
                </a:lnTo>
                <a:lnTo>
                  <a:pt x="5" y="4"/>
                </a:lnTo>
                <a:lnTo>
                  <a:pt x="3" y="4"/>
                </a:lnTo>
                <a:lnTo>
                  <a:pt x="1" y="2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09" name="Freeform 565"/>
          <p:cNvSpPr>
            <a:spLocks/>
          </p:cNvSpPr>
          <p:nvPr/>
        </p:nvSpPr>
        <p:spPr bwMode="auto">
          <a:xfrm>
            <a:off x="8323263" y="3714750"/>
            <a:ext cx="12700" cy="17463"/>
          </a:xfrm>
          <a:custGeom>
            <a:avLst/>
            <a:gdLst>
              <a:gd name="T0" fmla="*/ 0 w 13"/>
              <a:gd name="T1" fmla="*/ 0 h 22"/>
              <a:gd name="T2" fmla="*/ 0 w 13"/>
              <a:gd name="T3" fmla="*/ 2 h 22"/>
              <a:gd name="T4" fmla="*/ 0 w 13"/>
              <a:gd name="T5" fmla="*/ 4 h 22"/>
              <a:gd name="T6" fmla="*/ 0 w 13"/>
              <a:gd name="T7" fmla="*/ 8 h 22"/>
              <a:gd name="T8" fmla="*/ 0 w 13"/>
              <a:gd name="T9" fmla="*/ 9 h 22"/>
              <a:gd name="T10" fmla="*/ 0 w 13"/>
              <a:gd name="T11" fmla="*/ 11 h 22"/>
              <a:gd name="T12" fmla="*/ 0 w 13"/>
              <a:gd name="T13" fmla="*/ 13 h 22"/>
              <a:gd name="T14" fmla="*/ 0 w 13"/>
              <a:gd name="T15" fmla="*/ 15 h 22"/>
              <a:gd name="T16" fmla="*/ 1 w 13"/>
              <a:gd name="T17" fmla="*/ 17 h 22"/>
              <a:gd name="T18" fmla="*/ 1 w 13"/>
              <a:gd name="T19" fmla="*/ 19 h 22"/>
              <a:gd name="T20" fmla="*/ 3 w 13"/>
              <a:gd name="T21" fmla="*/ 20 h 22"/>
              <a:gd name="T22" fmla="*/ 5 w 13"/>
              <a:gd name="T23" fmla="*/ 22 h 22"/>
              <a:gd name="T24" fmla="*/ 7 w 13"/>
              <a:gd name="T25" fmla="*/ 22 h 22"/>
              <a:gd name="T26" fmla="*/ 9 w 13"/>
              <a:gd name="T27" fmla="*/ 22 h 22"/>
              <a:gd name="T28" fmla="*/ 11 w 13"/>
              <a:gd name="T29" fmla="*/ 20 h 22"/>
              <a:gd name="T30" fmla="*/ 11 w 13"/>
              <a:gd name="T31" fmla="*/ 19 h 22"/>
              <a:gd name="T32" fmla="*/ 13 w 13"/>
              <a:gd name="T33" fmla="*/ 17 h 22"/>
              <a:gd name="T34" fmla="*/ 13 w 13"/>
              <a:gd name="T35" fmla="*/ 15 h 22"/>
              <a:gd name="T36" fmla="*/ 11 w 13"/>
              <a:gd name="T37" fmla="*/ 13 h 22"/>
              <a:gd name="T38" fmla="*/ 11 w 13"/>
              <a:gd name="T39" fmla="*/ 11 h 22"/>
              <a:gd name="T40" fmla="*/ 11 w 13"/>
              <a:gd name="T41" fmla="*/ 9 h 22"/>
              <a:gd name="T42" fmla="*/ 9 w 13"/>
              <a:gd name="T43" fmla="*/ 8 h 22"/>
              <a:gd name="T44" fmla="*/ 7 w 13"/>
              <a:gd name="T45" fmla="*/ 6 h 22"/>
              <a:gd name="T46" fmla="*/ 5 w 13"/>
              <a:gd name="T47" fmla="*/ 4 h 22"/>
              <a:gd name="T48" fmla="*/ 3 w 13"/>
              <a:gd name="T49" fmla="*/ 4 h 22"/>
              <a:gd name="T50" fmla="*/ 1 w 13"/>
              <a:gd name="T51" fmla="*/ 2 h 22"/>
              <a:gd name="T52" fmla="*/ 1 w 13"/>
              <a:gd name="T53" fmla="*/ 2 h 22"/>
              <a:gd name="T54" fmla="*/ 0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8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1" y="17"/>
                </a:lnTo>
                <a:lnTo>
                  <a:pt x="1" y="19"/>
                </a:lnTo>
                <a:lnTo>
                  <a:pt x="3" y="20"/>
                </a:lnTo>
                <a:lnTo>
                  <a:pt x="5" y="22"/>
                </a:lnTo>
                <a:lnTo>
                  <a:pt x="7" y="22"/>
                </a:lnTo>
                <a:lnTo>
                  <a:pt x="9" y="22"/>
                </a:lnTo>
                <a:lnTo>
                  <a:pt x="11" y="20"/>
                </a:lnTo>
                <a:lnTo>
                  <a:pt x="11" y="19"/>
                </a:lnTo>
                <a:lnTo>
                  <a:pt x="13" y="17"/>
                </a:lnTo>
                <a:lnTo>
                  <a:pt x="13" y="15"/>
                </a:lnTo>
                <a:lnTo>
                  <a:pt x="11" y="13"/>
                </a:lnTo>
                <a:lnTo>
                  <a:pt x="11" y="11"/>
                </a:lnTo>
                <a:lnTo>
                  <a:pt x="11" y="9"/>
                </a:lnTo>
                <a:lnTo>
                  <a:pt x="9" y="8"/>
                </a:lnTo>
                <a:lnTo>
                  <a:pt x="7" y="6"/>
                </a:lnTo>
                <a:lnTo>
                  <a:pt x="5" y="4"/>
                </a:lnTo>
                <a:lnTo>
                  <a:pt x="3" y="4"/>
                </a:lnTo>
                <a:lnTo>
                  <a:pt x="1" y="2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10" name="Freeform 566"/>
          <p:cNvSpPr>
            <a:spLocks/>
          </p:cNvSpPr>
          <p:nvPr/>
        </p:nvSpPr>
        <p:spPr bwMode="auto">
          <a:xfrm>
            <a:off x="8323263" y="3695700"/>
            <a:ext cx="12700" cy="17463"/>
          </a:xfrm>
          <a:custGeom>
            <a:avLst/>
            <a:gdLst>
              <a:gd name="T0" fmla="*/ 0 w 13"/>
              <a:gd name="T1" fmla="*/ 0 h 22"/>
              <a:gd name="T2" fmla="*/ 0 w 13"/>
              <a:gd name="T3" fmla="*/ 2 h 22"/>
              <a:gd name="T4" fmla="*/ 0 w 13"/>
              <a:gd name="T5" fmla="*/ 4 h 22"/>
              <a:gd name="T6" fmla="*/ 0 w 13"/>
              <a:gd name="T7" fmla="*/ 6 h 22"/>
              <a:gd name="T8" fmla="*/ 0 w 13"/>
              <a:gd name="T9" fmla="*/ 9 h 22"/>
              <a:gd name="T10" fmla="*/ 1 w 13"/>
              <a:gd name="T11" fmla="*/ 11 h 22"/>
              <a:gd name="T12" fmla="*/ 1 w 13"/>
              <a:gd name="T13" fmla="*/ 13 h 22"/>
              <a:gd name="T14" fmla="*/ 1 w 13"/>
              <a:gd name="T15" fmla="*/ 15 h 22"/>
              <a:gd name="T16" fmla="*/ 1 w 13"/>
              <a:gd name="T17" fmla="*/ 17 h 22"/>
              <a:gd name="T18" fmla="*/ 3 w 13"/>
              <a:gd name="T19" fmla="*/ 19 h 22"/>
              <a:gd name="T20" fmla="*/ 5 w 13"/>
              <a:gd name="T21" fmla="*/ 20 h 22"/>
              <a:gd name="T22" fmla="*/ 5 w 13"/>
              <a:gd name="T23" fmla="*/ 20 h 22"/>
              <a:gd name="T24" fmla="*/ 7 w 13"/>
              <a:gd name="T25" fmla="*/ 22 h 22"/>
              <a:gd name="T26" fmla="*/ 9 w 13"/>
              <a:gd name="T27" fmla="*/ 22 h 22"/>
              <a:gd name="T28" fmla="*/ 11 w 13"/>
              <a:gd name="T29" fmla="*/ 20 h 22"/>
              <a:gd name="T30" fmla="*/ 11 w 13"/>
              <a:gd name="T31" fmla="*/ 19 h 22"/>
              <a:gd name="T32" fmla="*/ 13 w 13"/>
              <a:gd name="T33" fmla="*/ 19 h 22"/>
              <a:gd name="T34" fmla="*/ 13 w 13"/>
              <a:gd name="T35" fmla="*/ 15 h 22"/>
              <a:gd name="T36" fmla="*/ 11 w 13"/>
              <a:gd name="T37" fmla="*/ 13 h 22"/>
              <a:gd name="T38" fmla="*/ 11 w 13"/>
              <a:gd name="T39" fmla="*/ 11 h 22"/>
              <a:gd name="T40" fmla="*/ 9 w 13"/>
              <a:gd name="T41" fmla="*/ 9 h 22"/>
              <a:gd name="T42" fmla="*/ 9 w 13"/>
              <a:gd name="T43" fmla="*/ 8 h 22"/>
              <a:gd name="T44" fmla="*/ 7 w 13"/>
              <a:gd name="T45" fmla="*/ 6 h 22"/>
              <a:gd name="T46" fmla="*/ 5 w 13"/>
              <a:gd name="T47" fmla="*/ 6 h 22"/>
              <a:gd name="T48" fmla="*/ 3 w 13"/>
              <a:gd name="T49" fmla="*/ 4 h 22"/>
              <a:gd name="T50" fmla="*/ 1 w 13"/>
              <a:gd name="T51" fmla="*/ 2 h 22"/>
              <a:gd name="T52" fmla="*/ 1 w 13"/>
              <a:gd name="T53" fmla="*/ 2 h 22"/>
              <a:gd name="T54" fmla="*/ 0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1" y="11"/>
                </a:lnTo>
                <a:lnTo>
                  <a:pt x="1" y="13"/>
                </a:lnTo>
                <a:lnTo>
                  <a:pt x="1" y="15"/>
                </a:lnTo>
                <a:lnTo>
                  <a:pt x="1" y="17"/>
                </a:lnTo>
                <a:lnTo>
                  <a:pt x="3" y="19"/>
                </a:lnTo>
                <a:lnTo>
                  <a:pt x="5" y="20"/>
                </a:lnTo>
                <a:lnTo>
                  <a:pt x="5" y="20"/>
                </a:lnTo>
                <a:lnTo>
                  <a:pt x="7" y="22"/>
                </a:lnTo>
                <a:lnTo>
                  <a:pt x="9" y="22"/>
                </a:lnTo>
                <a:lnTo>
                  <a:pt x="11" y="20"/>
                </a:lnTo>
                <a:lnTo>
                  <a:pt x="11" y="19"/>
                </a:lnTo>
                <a:lnTo>
                  <a:pt x="13" y="19"/>
                </a:lnTo>
                <a:lnTo>
                  <a:pt x="13" y="15"/>
                </a:lnTo>
                <a:lnTo>
                  <a:pt x="11" y="13"/>
                </a:lnTo>
                <a:lnTo>
                  <a:pt x="11" y="11"/>
                </a:lnTo>
                <a:lnTo>
                  <a:pt x="9" y="9"/>
                </a:lnTo>
                <a:lnTo>
                  <a:pt x="9" y="8"/>
                </a:lnTo>
                <a:lnTo>
                  <a:pt x="7" y="6"/>
                </a:lnTo>
                <a:lnTo>
                  <a:pt x="5" y="6"/>
                </a:lnTo>
                <a:lnTo>
                  <a:pt x="3" y="4"/>
                </a:lnTo>
                <a:lnTo>
                  <a:pt x="1" y="2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11" name="Freeform 567"/>
          <p:cNvSpPr>
            <a:spLocks/>
          </p:cNvSpPr>
          <p:nvPr/>
        </p:nvSpPr>
        <p:spPr bwMode="auto">
          <a:xfrm>
            <a:off x="8323263" y="3678238"/>
            <a:ext cx="12700" cy="15875"/>
          </a:xfrm>
          <a:custGeom>
            <a:avLst/>
            <a:gdLst>
              <a:gd name="T0" fmla="*/ 0 w 13"/>
              <a:gd name="T1" fmla="*/ 0 h 20"/>
              <a:gd name="T2" fmla="*/ 0 w 13"/>
              <a:gd name="T3" fmla="*/ 2 h 20"/>
              <a:gd name="T4" fmla="*/ 0 w 13"/>
              <a:gd name="T5" fmla="*/ 4 h 20"/>
              <a:gd name="T6" fmla="*/ 0 w 13"/>
              <a:gd name="T7" fmla="*/ 6 h 20"/>
              <a:gd name="T8" fmla="*/ 0 w 13"/>
              <a:gd name="T9" fmla="*/ 8 h 20"/>
              <a:gd name="T10" fmla="*/ 0 w 13"/>
              <a:gd name="T11" fmla="*/ 9 h 20"/>
              <a:gd name="T12" fmla="*/ 0 w 13"/>
              <a:gd name="T13" fmla="*/ 13 h 20"/>
              <a:gd name="T14" fmla="*/ 0 w 13"/>
              <a:gd name="T15" fmla="*/ 15 h 20"/>
              <a:gd name="T16" fmla="*/ 1 w 13"/>
              <a:gd name="T17" fmla="*/ 15 h 20"/>
              <a:gd name="T18" fmla="*/ 1 w 13"/>
              <a:gd name="T19" fmla="*/ 17 h 20"/>
              <a:gd name="T20" fmla="*/ 3 w 13"/>
              <a:gd name="T21" fmla="*/ 19 h 20"/>
              <a:gd name="T22" fmla="*/ 5 w 13"/>
              <a:gd name="T23" fmla="*/ 20 h 20"/>
              <a:gd name="T24" fmla="*/ 7 w 13"/>
              <a:gd name="T25" fmla="*/ 20 h 20"/>
              <a:gd name="T26" fmla="*/ 9 w 13"/>
              <a:gd name="T27" fmla="*/ 20 h 20"/>
              <a:gd name="T28" fmla="*/ 11 w 13"/>
              <a:gd name="T29" fmla="*/ 19 h 20"/>
              <a:gd name="T30" fmla="*/ 11 w 13"/>
              <a:gd name="T31" fmla="*/ 17 h 20"/>
              <a:gd name="T32" fmla="*/ 13 w 13"/>
              <a:gd name="T33" fmla="*/ 17 h 20"/>
              <a:gd name="T34" fmla="*/ 13 w 13"/>
              <a:gd name="T35" fmla="*/ 13 h 20"/>
              <a:gd name="T36" fmla="*/ 11 w 13"/>
              <a:gd name="T37" fmla="*/ 11 h 20"/>
              <a:gd name="T38" fmla="*/ 11 w 13"/>
              <a:gd name="T39" fmla="*/ 9 h 20"/>
              <a:gd name="T40" fmla="*/ 11 w 13"/>
              <a:gd name="T41" fmla="*/ 8 h 20"/>
              <a:gd name="T42" fmla="*/ 9 w 13"/>
              <a:gd name="T43" fmla="*/ 6 h 20"/>
              <a:gd name="T44" fmla="*/ 7 w 13"/>
              <a:gd name="T45" fmla="*/ 6 h 20"/>
              <a:gd name="T46" fmla="*/ 5 w 13"/>
              <a:gd name="T47" fmla="*/ 4 h 20"/>
              <a:gd name="T48" fmla="*/ 3 w 13"/>
              <a:gd name="T49" fmla="*/ 4 h 20"/>
              <a:gd name="T50" fmla="*/ 1 w 13"/>
              <a:gd name="T51" fmla="*/ 2 h 20"/>
              <a:gd name="T52" fmla="*/ 1 w 13"/>
              <a:gd name="T53" fmla="*/ 2 h 20"/>
              <a:gd name="T54" fmla="*/ 0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0" y="9"/>
                </a:lnTo>
                <a:lnTo>
                  <a:pt x="0" y="13"/>
                </a:lnTo>
                <a:lnTo>
                  <a:pt x="0" y="15"/>
                </a:lnTo>
                <a:lnTo>
                  <a:pt x="1" y="15"/>
                </a:lnTo>
                <a:lnTo>
                  <a:pt x="1" y="17"/>
                </a:lnTo>
                <a:lnTo>
                  <a:pt x="3" y="19"/>
                </a:lnTo>
                <a:lnTo>
                  <a:pt x="5" y="20"/>
                </a:lnTo>
                <a:lnTo>
                  <a:pt x="7" y="20"/>
                </a:lnTo>
                <a:lnTo>
                  <a:pt x="9" y="20"/>
                </a:lnTo>
                <a:lnTo>
                  <a:pt x="11" y="19"/>
                </a:lnTo>
                <a:lnTo>
                  <a:pt x="11" y="17"/>
                </a:lnTo>
                <a:lnTo>
                  <a:pt x="13" y="17"/>
                </a:lnTo>
                <a:lnTo>
                  <a:pt x="13" y="13"/>
                </a:lnTo>
                <a:lnTo>
                  <a:pt x="11" y="11"/>
                </a:lnTo>
                <a:lnTo>
                  <a:pt x="11" y="9"/>
                </a:lnTo>
                <a:lnTo>
                  <a:pt x="11" y="8"/>
                </a:lnTo>
                <a:lnTo>
                  <a:pt x="9" y="6"/>
                </a:lnTo>
                <a:lnTo>
                  <a:pt x="7" y="6"/>
                </a:lnTo>
                <a:lnTo>
                  <a:pt x="5" y="4"/>
                </a:lnTo>
                <a:lnTo>
                  <a:pt x="3" y="4"/>
                </a:lnTo>
                <a:lnTo>
                  <a:pt x="1" y="2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12" name="Freeform 568"/>
          <p:cNvSpPr>
            <a:spLocks/>
          </p:cNvSpPr>
          <p:nvPr/>
        </p:nvSpPr>
        <p:spPr bwMode="auto">
          <a:xfrm>
            <a:off x="8323263" y="3657600"/>
            <a:ext cx="9525" cy="15875"/>
          </a:xfrm>
          <a:custGeom>
            <a:avLst/>
            <a:gdLst>
              <a:gd name="T0" fmla="*/ 0 w 13"/>
              <a:gd name="T1" fmla="*/ 0 h 21"/>
              <a:gd name="T2" fmla="*/ 0 w 13"/>
              <a:gd name="T3" fmla="*/ 2 h 21"/>
              <a:gd name="T4" fmla="*/ 0 w 13"/>
              <a:gd name="T5" fmla="*/ 4 h 21"/>
              <a:gd name="T6" fmla="*/ 0 w 13"/>
              <a:gd name="T7" fmla="*/ 6 h 21"/>
              <a:gd name="T8" fmla="*/ 0 w 13"/>
              <a:gd name="T9" fmla="*/ 8 h 21"/>
              <a:gd name="T10" fmla="*/ 0 w 13"/>
              <a:gd name="T11" fmla="*/ 10 h 21"/>
              <a:gd name="T12" fmla="*/ 0 w 13"/>
              <a:gd name="T13" fmla="*/ 13 h 21"/>
              <a:gd name="T14" fmla="*/ 0 w 13"/>
              <a:gd name="T15" fmla="*/ 15 h 21"/>
              <a:gd name="T16" fmla="*/ 2 w 13"/>
              <a:gd name="T17" fmla="*/ 15 h 21"/>
              <a:gd name="T18" fmla="*/ 2 w 13"/>
              <a:gd name="T19" fmla="*/ 17 h 21"/>
              <a:gd name="T20" fmla="*/ 3 w 13"/>
              <a:gd name="T21" fmla="*/ 19 h 21"/>
              <a:gd name="T22" fmla="*/ 5 w 13"/>
              <a:gd name="T23" fmla="*/ 21 h 21"/>
              <a:gd name="T24" fmla="*/ 7 w 13"/>
              <a:gd name="T25" fmla="*/ 21 h 21"/>
              <a:gd name="T26" fmla="*/ 9 w 13"/>
              <a:gd name="T27" fmla="*/ 21 h 21"/>
              <a:gd name="T28" fmla="*/ 11 w 13"/>
              <a:gd name="T29" fmla="*/ 19 h 21"/>
              <a:gd name="T30" fmla="*/ 11 w 13"/>
              <a:gd name="T31" fmla="*/ 17 h 21"/>
              <a:gd name="T32" fmla="*/ 13 w 13"/>
              <a:gd name="T33" fmla="*/ 17 h 21"/>
              <a:gd name="T34" fmla="*/ 13 w 13"/>
              <a:gd name="T35" fmla="*/ 13 h 21"/>
              <a:gd name="T36" fmla="*/ 11 w 13"/>
              <a:gd name="T37" fmla="*/ 11 h 21"/>
              <a:gd name="T38" fmla="*/ 11 w 13"/>
              <a:gd name="T39" fmla="*/ 10 h 21"/>
              <a:gd name="T40" fmla="*/ 11 w 13"/>
              <a:gd name="T41" fmla="*/ 8 h 21"/>
              <a:gd name="T42" fmla="*/ 9 w 13"/>
              <a:gd name="T43" fmla="*/ 6 h 21"/>
              <a:gd name="T44" fmla="*/ 7 w 13"/>
              <a:gd name="T45" fmla="*/ 6 h 21"/>
              <a:gd name="T46" fmla="*/ 5 w 13"/>
              <a:gd name="T47" fmla="*/ 4 h 21"/>
              <a:gd name="T48" fmla="*/ 3 w 13"/>
              <a:gd name="T49" fmla="*/ 4 h 21"/>
              <a:gd name="T50" fmla="*/ 2 w 13"/>
              <a:gd name="T51" fmla="*/ 2 h 21"/>
              <a:gd name="T52" fmla="*/ 2 w 13"/>
              <a:gd name="T53" fmla="*/ 2 h 21"/>
              <a:gd name="T54" fmla="*/ 0 w 13"/>
              <a:gd name="T5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1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0" y="13"/>
                </a:lnTo>
                <a:lnTo>
                  <a:pt x="0" y="15"/>
                </a:lnTo>
                <a:lnTo>
                  <a:pt x="2" y="15"/>
                </a:lnTo>
                <a:lnTo>
                  <a:pt x="2" y="17"/>
                </a:lnTo>
                <a:lnTo>
                  <a:pt x="3" y="19"/>
                </a:lnTo>
                <a:lnTo>
                  <a:pt x="5" y="21"/>
                </a:lnTo>
                <a:lnTo>
                  <a:pt x="7" y="21"/>
                </a:lnTo>
                <a:lnTo>
                  <a:pt x="9" y="21"/>
                </a:lnTo>
                <a:lnTo>
                  <a:pt x="11" y="19"/>
                </a:lnTo>
                <a:lnTo>
                  <a:pt x="11" y="17"/>
                </a:lnTo>
                <a:lnTo>
                  <a:pt x="13" y="17"/>
                </a:lnTo>
                <a:lnTo>
                  <a:pt x="13" y="13"/>
                </a:lnTo>
                <a:lnTo>
                  <a:pt x="11" y="11"/>
                </a:lnTo>
                <a:lnTo>
                  <a:pt x="11" y="10"/>
                </a:lnTo>
                <a:lnTo>
                  <a:pt x="11" y="8"/>
                </a:lnTo>
                <a:lnTo>
                  <a:pt x="9" y="6"/>
                </a:lnTo>
                <a:lnTo>
                  <a:pt x="7" y="6"/>
                </a:lnTo>
                <a:lnTo>
                  <a:pt x="5" y="4"/>
                </a:lnTo>
                <a:lnTo>
                  <a:pt x="3" y="4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13" name="Freeform 569"/>
          <p:cNvSpPr>
            <a:spLocks/>
          </p:cNvSpPr>
          <p:nvPr/>
        </p:nvSpPr>
        <p:spPr bwMode="auto">
          <a:xfrm>
            <a:off x="8329613" y="3643313"/>
            <a:ext cx="14287" cy="26987"/>
          </a:xfrm>
          <a:custGeom>
            <a:avLst/>
            <a:gdLst>
              <a:gd name="T0" fmla="*/ 20 w 20"/>
              <a:gd name="T1" fmla="*/ 0 h 33"/>
              <a:gd name="T2" fmla="*/ 19 w 20"/>
              <a:gd name="T3" fmla="*/ 4 h 33"/>
              <a:gd name="T4" fmla="*/ 19 w 20"/>
              <a:gd name="T5" fmla="*/ 6 h 33"/>
              <a:gd name="T6" fmla="*/ 19 w 20"/>
              <a:gd name="T7" fmla="*/ 9 h 33"/>
              <a:gd name="T8" fmla="*/ 19 w 20"/>
              <a:gd name="T9" fmla="*/ 13 h 33"/>
              <a:gd name="T10" fmla="*/ 19 w 20"/>
              <a:gd name="T11" fmla="*/ 17 h 33"/>
              <a:gd name="T12" fmla="*/ 19 w 20"/>
              <a:gd name="T13" fmla="*/ 20 h 33"/>
              <a:gd name="T14" fmla="*/ 17 w 20"/>
              <a:gd name="T15" fmla="*/ 22 h 33"/>
              <a:gd name="T16" fmla="*/ 17 w 20"/>
              <a:gd name="T17" fmla="*/ 26 h 33"/>
              <a:gd name="T18" fmla="*/ 15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8 w 20"/>
              <a:gd name="T25" fmla="*/ 33 h 33"/>
              <a:gd name="T26" fmla="*/ 6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8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7 h 33"/>
              <a:gd name="T40" fmla="*/ 4 w 20"/>
              <a:gd name="T41" fmla="*/ 13 h 33"/>
              <a:gd name="T42" fmla="*/ 6 w 20"/>
              <a:gd name="T43" fmla="*/ 11 h 33"/>
              <a:gd name="T44" fmla="*/ 6 w 20"/>
              <a:gd name="T45" fmla="*/ 9 h 33"/>
              <a:gd name="T46" fmla="*/ 9 w 20"/>
              <a:gd name="T47" fmla="*/ 7 h 33"/>
              <a:gd name="T48" fmla="*/ 11 w 20"/>
              <a:gd name="T49" fmla="*/ 6 h 33"/>
              <a:gd name="T50" fmla="*/ 15 w 20"/>
              <a:gd name="T51" fmla="*/ 4 h 33"/>
              <a:gd name="T52" fmla="*/ 17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9" y="4"/>
                </a:lnTo>
                <a:lnTo>
                  <a:pt x="19" y="6"/>
                </a:lnTo>
                <a:lnTo>
                  <a:pt x="19" y="9"/>
                </a:lnTo>
                <a:lnTo>
                  <a:pt x="19" y="13"/>
                </a:lnTo>
                <a:lnTo>
                  <a:pt x="19" y="17"/>
                </a:lnTo>
                <a:lnTo>
                  <a:pt x="19" y="20"/>
                </a:lnTo>
                <a:lnTo>
                  <a:pt x="17" y="22"/>
                </a:lnTo>
                <a:lnTo>
                  <a:pt x="17" y="26"/>
                </a:lnTo>
                <a:lnTo>
                  <a:pt x="15" y="29"/>
                </a:lnTo>
                <a:lnTo>
                  <a:pt x="13" y="31"/>
                </a:lnTo>
                <a:lnTo>
                  <a:pt x="9" y="33"/>
                </a:lnTo>
                <a:lnTo>
                  <a:pt x="8" y="33"/>
                </a:lnTo>
                <a:lnTo>
                  <a:pt x="6" y="33"/>
                </a:lnTo>
                <a:lnTo>
                  <a:pt x="2" y="31"/>
                </a:lnTo>
                <a:lnTo>
                  <a:pt x="0" y="29"/>
                </a:lnTo>
                <a:lnTo>
                  <a:pt x="0" y="28"/>
                </a:lnTo>
                <a:lnTo>
                  <a:pt x="0" y="22"/>
                </a:lnTo>
                <a:lnTo>
                  <a:pt x="0" y="18"/>
                </a:lnTo>
                <a:lnTo>
                  <a:pt x="2" y="17"/>
                </a:lnTo>
                <a:lnTo>
                  <a:pt x="4" y="13"/>
                </a:lnTo>
                <a:lnTo>
                  <a:pt x="6" y="11"/>
                </a:lnTo>
                <a:lnTo>
                  <a:pt x="6" y="9"/>
                </a:lnTo>
                <a:lnTo>
                  <a:pt x="9" y="7"/>
                </a:lnTo>
                <a:lnTo>
                  <a:pt x="11" y="6"/>
                </a:lnTo>
                <a:lnTo>
                  <a:pt x="15" y="4"/>
                </a:lnTo>
                <a:lnTo>
                  <a:pt x="17" y="2"/>
                </a:lnTo>
                <a:lnTo>
                  <a:pt x="2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14" name="Freeform 570"/>
          <p:cNvSpPr>
            <a:spLocks/>
          </p:cNvSpPr>
          <p:nvPr/>
        </p:nvSpPr>
        <p:spPr bwMode="auto">
          <a:xfrm>
            <a:off x="8329613" y="3643313"/>
            <a:ext cx="14287" cy="26987"/>
          </a:xfrm>
          <a:custGeom>
            <a:avLst/>
            <a:gdLst>
              <a:gd name="T0" fmla="*/ 20 w 20"/>
              <a:gd name="T1" fmla="*/ 0 h 33"/>
              <a:gd name="T2" fmla="*/ 19 w 20"/>
              <a:gd name="T3" fmla="*/ 4 h 33"/>
              <a:gd name="T4" fmla="*/ 19 w 20"/>
              <a:gd name="T5" fmla="*/ 6 h 33"/>
              <a:gd name="T6" fmla="*/ 19 w 20"/>
              <a:gd name="T7" fmla="*/ 9 h 33"/>
              <a:gd name="T8" fmla="*/ 19 w 20"/>
              <a:gd name="T9" fmla="*/ 13 h 33"/>
              <a:gd name="T10" fmla="*/ 19 w 20"/>
              <a:gd name="T11" fmla="*/ 17 h 33"/>
              <a:gd name="T12" fmla="*/ 19 w 20"/>
              <a:gd name="T13" fmla="*/ 20 h 33"/>
              <a:gd name="T14" fmla="*/ 17 w 20"/>
              <a:gd name="T15" fmla="*/ 22 h 33"/>
              <a:gd name="T16" fmla="*/ 17 w 20"/>
              <a:gd name="T17" fmla="*/ 26 h 33"/>
              <a:gd name="T18" fmla="*/ 15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8 w 20"/>
              <a:gd name="T25" fmla="*/ 33 h 33"/>
              <a:gd name="T26" fmla="*/ 6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8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7 h 33"/>
              <a:gd name="T40" fmla="*/ 4 w 20"/>
              <a:gd name="T41" fmla="*/ 13 h 33"/>
              <a:gd name="T42" fmla="*/ 6 w 20"/>
              <a:gd name="T43" fmla="*/ 11 h 33"/>
              <a:gd name="T44" fmla="*/ 6 w 20"/>
              <a:gd name="T45" fmla="*/ 9 h 33"/>
              <a:gd name="T46" fmla="*/ 9 w 20"/>
              <a:gd name="T47" fmla="*/ 7 h 33"/>
              <a:gd name="T48" fmla="*/ 11 w 20"/>
              <a:gd name="T49" fmla="*/ 6 h 33"/>
              <a:gd name="T50" fmla="*/ 15 w 20"/>
              <a:gd name="T51" fmla="*/ 4 h 33"/>
              <a:gd name="T52" fmla="*/ 17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9" y="4"/>
                </a:lnTo>
                <a:lnTo>
                  <a:pt x="19" y="6"/>
                </a:lnTo>
                <a:lnTo>
                  <a:pt x="19" y="9"/>
                </a:lnTo>
                <a:lnTo>
                  <a:pt x="19" y="13"/>
                </a:lnTo>
                <a:lnTo>
                  <a:pt x="19" y="17"/>
                </a:lnTo>
                <a:lnTo>
                  <a:pt x="19" y="20"/>
                </a:lnTo>
                <a:lnTo>
                  <a:pt x="17" y="22"/>
                </a:lnTo>
                <a:lnTo>
                  <a:pt x="17" y="26"/>
                </a:lnTo>
                <a:lnTo>
                  <a:pt x="15" y="29"/>
                </a:lnTo>
                <a:lnTo>
                  <a:pt x="13" y="31"/>
                </a:lnTo>
                <a:lnTo>
                  <a:pt x="9" y="33"/>
                </a:lnTo>
                <a:lnTo>
                  <a:pt x="8" y="33"/>
                </a:lnTo>
                <a:lnTo>
                  <a:pt x="6" y="33"/>
                </a:lnTo>
                <a:lnTo>
                  <a:pt x="2" y="31"/>
                </a:lnTo>
                <a:lnTo>
                  <a:pt x="0" y="29"/>
                </a:lnTo>
                <a:lnTo>
                  <a:pt x="0" y="28"/>
                </a:lnTo>
                <a:lnTo>
                  <a:pt x="0" y="22"/>
                </a:lnTo>
                <a:lnTo>
                  <a:pt x="0" y="18"/>
                </a:lnTo>
                <a:lnTo>
                  <a:pt x="2" y="17"/>
                </a:lnTo>
                <a:lnTo>
                  <a:pt x="4" y="13"/>
                </a:lnTo>
                <a:lnTo>
                  <a:pt x="6" y="11"/>
                </a:lnTo>
                <a:lnTo>
                  <a:pt x="6" y="9"/>
                </a:lnTo>
                <a:lnTo>
                  <a:pt x="9" y="7"/>
                </a:lnTo>
                <a:lnTo>
                  <a:pt x="11" y="6"/>
                </a:lnTo>
                <a:lnTo>
                  <a:pt x="15" y="4"/>
                </a:lnTo>
                <a:lnTo>
                  <a:pt x="17" y="2"/>
                </a:lnTo>
                <a:lnTo>
                  <a:pt x="2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15" name="Freeform 571"/>
          <p:cNvSpPr>
            <a:spLocks/>
          </p:cNvSpPr>
          <p:nvPr/>
        </p:nvSpPr>
        <p:spPr bwMode="auto">
          <a:xfrm>
            <a:off x="8329613" y="3652838"/>
            <a:ext cx="9525" cy="15875"/>
          </a:xfrm>
          <a:custGeom>
            <a:avLst/>
            <a:gdLst>
              <a:gd name="T0" fmla="*/ 13 w 13"/>
              <a:gd name="T1" fmla="*/ 0 h 20"/>
              <a:gd name="T2" fmla="*/ 11 w 13"/>
              <a:gd name="T3" fmla="*/ 2 h 20"/>
              <a:gd name="T4" fmla="*/ 11 w 13"/>
              <a:gd name="T5" fmla="*/ 4 h 20"/>
              <a:gd name="T6" fmla="*/ 11 w 13"/>
              <a:gd name="T7" fmla="*/ 6 h 20"/>
              <a:gd name="T8" fmla="*/ 11 w 13"/>
              <a:gd name="T9" fmla="*/ 7 h 20"/>
              <a:gd name="T10" fmla="*/ 11 w 13"/>
              <a:gd name="T11" fmla="*/ 9 h 20"/>
              <a:gd name="T12" fmla="*/ 11 w 13"/>
              <a:gd name="T13" fmla="*/ 13 h 20"/>
              <a:gd name="T14" fmla="*/ 11 w 13"/>
              <a:gd name="T15" fmla="*/ 15 h 20"/>
              <a:gd name="T16" fmla="*/ 11 w 13"/>
              <a:gd name="T17" fmla="*/ 15 h 20"/>
              <a:gd name="T18" fmla="*/ 9 w 13"/>
              <a:gd name="T19" fmla="*/ 17 h 20"/>
              <a:gd name="T20" fmla="*/ 7 w 13"/>
              <a:gd name="T21" fmla="*/ 18 h 20"/>
              <a:gd name="T22" fmla="*/ 7 w 13"/>
              <a:gd name="T23" fmla="*/ 20 h 20"/>
              <a:gd name="T24" fmla="*/ 6 w 13"/>
              <a:gd name="T25" fmla="*/ 20 h 20"/>
              <a:gd name="T26" fmla="*/ 4 w 13"/>
              <a:gd name="T27" fmla="*/ 20 h 20"/>
              <a:gd name="T28" fmla="*/ 2 w 13"/>
              <a:gd name="T29" fmla="*/ 18 h 20"/>
              <a:gd name="T30" fmla="*/ 0 w 13"/>
              <a:gd name="T31" fmla="*/ 17 h 20"/>
              <a:gd name="T32" fmla="*/ 0 w 13"/>
              <a:gd name="T33" fmla="*/ 17 h 20"/>
              <a:gd name="T34" fmla="*/ 0 w 13"/>
              <a:gd name="T35" fmla="*/ 13 h 20"/>
              <a:gd name="T36" fmla="*/ 0 w 13"/>
              <a:gd name="T37" fmla="*/ 11 h 20"/>
              <a:gd name="T38" fmla="*/ 0 w 13"/>
              <a:gd name="T39" fmla="*/ 9 h 20"/>
              <a:gd name="T40" fmla="*/ 2 w 13"/>
              <a:gd name="T41" fmla="*/ 7 h 20"/>
              <a:gd name="T42" fmla="*/ 2 w 13"/>
              <a:gd name="T43" fmla="*/ 6 h 20"/>
              <a:gd name="T44" fmla="*/ 4 w 13"/>
              <a:gd name="T45" fmla="*/ 6 h 20"/>
              <a:gd name="T46" fmla="*/ 6 w 13"/>
              <a:gd name="T47" fmla="*/ 4 h 20"/>
              <a:gd name="T48" fmla="*/ 7 w 13"/>
              <a:gd name="T49" fmla="*/ 4 h 20"/>
              <a:gd name="T50" fmla="*/ 9 w 13"/>
              <a:gd name="T51" fmla="*/ 2 h 20"/>
              <a:gd name="T52" fmla="*/ 11 w 13"/>
              <a:gd name="T53" fmla="*/ 2 h 20"/>
              <a:gd name="T54" fmla="*/ 13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6"/>
                </a:lnTo>
                <a:lnTo>
                  <a:pt x="11" y="7"/>
                </a:lnTo>
                <a:lnTo>
                  <a:pt x="11" y="9"/>
                </a:lnTo>
                <a:lnTo>
                  <a:pt x="11" y="13"/>
                </a:lnTo>
                <a:lnTo>
                  <a:pt x="11" y="15"/>
                </a:lnTo>
                <a:lnTo>
                  <a:pt x="11" y="15"/>
                </a:lnTo>
                <a:lnTo>
                  <a:pt x="9" y="17"/>
                </a:lnTo>
                <a:lnTo>
                  <a:pt x="7" y="18"/>
                </a:lnTo>
                <a:lnTo>
                  <a:pt x="7" y="20"/>
                </a:lnTo>
                <a:lnTo>
                  <a:pt x="6" y="20"/>
                </a:lnTo>
                <a:lnTo>
                  <a:pt x="4" y="20"/>
                </a:lnTo>
                <a:lnTo>
                  <a:pt x="2" y="18"/>
                </a:lnTo>
                <a:lnTo>
                  <a:pt x="0" y="17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2" y="7"/>
                </a:lnTo>
                <a:lnTo>
                  <a:pt x="2" y="6"/>
                </a:lnTo>
                <a:lnTo>
                  <a:pt x="4" y="6"/>
                </a:lnTo>
                <a:lnTo>
                  <a:pt x="6" y="4"/>
                </a:lnTo>
                <a:lnTo>
                  <a:pt x="7" y="4"/>
                </a:lnTo>
                <a:lnTo>
                  <a:pt x="9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16" name="Freeform 572"/>
          <p:cNvSpPr>
            <a:spLocks/>
          </p:cNvSpPr>
          <p:nvPr/>
        </p:nvSpPr>
        <p:spPr bwMode="auto">
          <a:xfrm>
            <a:off x="8320088" y="3638550"/>
            <a:ext cx="12700" cy="15875"/>
          </a:xfrm>
          <a:custGeom>
            <a:avLst/>
            <a:gdLst>
              <a:gd name="T0" fmla="*/ 0 w 15"/>
              <a:gd name="T1" fmla="*/ 0 h 20"/>
              <a:gd name="T2" fmla="*/ 0 w 15"/>
              <a:gd name="T3" fmla="*/ 1 h 20"/>
              <a:gd name="T4" fmla="*/ 0 w 15"/>
              <a:gd name="T5" fmla="*/ 3 h 20"/>
              <a:gd name="T6" fmla="*/ 0 w 15"/>
              <a:gd name="T7" fmla="*/ 5 h 20"/>
              <a:gd name="T8" fmla="*/ 0 w 15"/>
              <a:gd name="T9" fmla="*/ 7 h 20"/>
              <a:gd name="T10" fmla="*/ 0 w 15"/>
              <a:gd name="T11" fmla="*/ 9 h 20"/>
              <a:gd name="T12" fmla="*/ 0 w 15"/>
              <a:gd name="T13" fmla="*/ 12 h 20"/>
              <a:gd name="T14" fmla="*/ 0 w 15"/>
              <a:gd name="T15" fmla="*/ 14 h 20"/>
              <a:gd name="T16" fmla="*/ 2 w 15"/>
              <a:gd name="T17" fmla="*/ 14 h 20"/>
              <a:gd name="T18" fmla="*/ 4 w 15"/>
              <a:gd name="T19" fmla="*/ 16 h 20"/>
              <a:gd name="T20" fmla="*/ 4 w 15"/>
              <a:gd name="T21" fmla="*/ 18 h 20"/>
              <a:gd name="T22" fmla="*/ 5 w 15"/>
              <a:gd name="T23" fmla="*/ 20 h 20"/>
              <a:gd name="T24" fmla="*/ 7 w 15"/>
              <a:gd name="T25" fmla="*/ 20 h 20"/>
              <a:gd name="T26" fmla="*/ 9 w 15"/>
              <a:gd name="T27" fmla="*/ 20 h 20"/>
              <a:gd name="T28" fmla="*/ 11 w 15"/>
              <a:gd name="T29" fmla="*/ 18 h 20"/>
              <a:gd name="T30" fmla="*/ 13 w 15"/>
              <a:gd name="T31" fmla="*/ 16 h 20"/>
              <a:gd name="T32" fmla="*/ 15 w 15"/>
              <a:gd name="T33" fmla="*/ 16 h 20"/>
              <a:gd name="T34" fmla="*/ 15 w 15"/>
              <a:gd name="T35" fmla="*/ 12 h 20"/>
              <a:gd name="T36" fmla="*/ 13 w 15"/>
              <a:gd name="T37" fmla="*/ 11 h 20"/>
              <a:gd name="T38" fmla="*/ 13 w 15"/>
              <a:gd name="T39" fmla="*/ 9 h 20"/>
              <a:gd name="T40" fmla="*/ 11 w 15"/>
              <a:gd name="T41" fmla="*/ 7 h 20"/>
              <a:gd name="T42" fmla="*/ 11 w 15"/>
              <a:gd name="T43" fmla="*/ 5 h 20"/>
              <a:gd name="T44" fmla="*/ 9 w 15"/>
              <a:gd name="T45" fmla="*/ 5 h 20"/>
              <a:gd name="T46" fmla="*/ 7 w 15"/>
              <a:gd name="T47" fmla="*/ 3 h 20"/>
              <a:gd name="T48" fmla="*/ 5 w 15"/>
              <a:gd name="T49" fmla="*/ 3 h 20"/>
              <a:gd name="T50" fmla="*/ 4 w 15"/>
              <a:gd name="T51" fmla="*/ 1 h 20"/>
              <a:gd name="T52" fmla="*/ 2 w 15"/>
              <a:gd name="T53" fmla="*/ 1 h 20"/>
              <a:gd name="T54" fmla="*/ 0 w 15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5" h="20">
                <a:moveTo>
                  <a:pt x="0" y="0"/>
                </a:moveTo>
                <a:lnTo>
                  <a:pt x="0" y="1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2"/>
                </a:lnTo>
                <a:lnTo>
                  <a:pt x="0" y="14"/>
                </a:lnTo>
                <a:lnTo>
                  <a:pt x="2" y="14"/>
                </a:lnTo>
                <a:lnTo>
                  <a:pt x="4" y="16"/>
                </a:lnTo>
                <a:lnTo>
                  <a:pt x="4" y="18"/>
                </a:lnTo>
                <a:lnTo>
                  <a:pt x="5" y="20"/>
                </a:lnTo>
                <a:lnTo>
                  <a:pt x="7" y="20"/>
                </a:lnTo>
                <a:lnTo>
                  <a:pt x="9" y="20"/>
                </a:lnTo>
                <a:lnTo>
                  <a:pt x="11" y="18"/>
                </a:lnTo>
                <a:lnTo>
                  <a:pt x="13" y="16"/>
                </a:lnTo>
                <a:lnTo>
                  <a:pt x="15" y="16"/>
                </a:lnTo>
                <a:lnTo>
                  <a:pt x="15" y="12"/>
                </a:lnTo>
                <a:lnTo>
                  <a:pt x="13" y="11"/>
                </a:lnTo>
                <a:lnTo>
                  <a:pt x="13" y="9"/>
                </a:lnTo>
                <a:lnTo>
                  <a:pt x="11" y="7"/>
                </a:lnTo>
                <a:lnTo>
                  <a:pt x="11" y="5"/>
                </a:lnTo>
                <a:lnTo>
                  <a:pt x="9" y="5"/>
                </a:lnTo>
                <a:lnTo>
                  <a:pt x="7" y="3"/>
                </a:lnTo>
                <a:lnTo>
                  <a:pt x="5" y="3"/>
                </a:lnTo>
                <a:lnTo>
                  <a:pt x="4" y="1"/>
                </a:lnTo>
                <a:lnTo>
                  <a:pt x="2" y="1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17" name="Freeform 573"/>
          <p:cNvSpPr>
            <a:spLocks/>
          </p:cNvSpPr>
          <p:nvPr/>
        </p:nvSpPr>
        <p:spPr bwMode="auto">
          <a:xfrm>
            <a:off x="8329613" y="3622675"/>
            <a:ext cx="15875" cy="26988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4 h 33"/>
              <a:gd name="T4" fmla="*/ 18 w 20"/>
              <a:gd name="T5" fmla="*/ 6 h 33"/>
              <a:gd name="T6" fmla="*/ 18 w 20"/>
              <a:gd name="T7" fmla="*/ 10 h 33"/>
              <a:gd name="T8" fmla="*/ 18 w 20"/>
              <a:gd name="T9" fmla="*/ 13 h 33"/>
              <a:gd name="T10" fmla="*/ 18 w 20"/>
              <a:gd name="T11" fmla="*/ 17 h 33"/>
              <a:gd name="T12" fmla="*/ 18 w 20"/>
              <a:gd name="T13" fmla="*/ 21 h 33"/>
              <a:gd name="T14" fmla="*/ 17 w 20"/>
              <a:gd name="T15" fmla="*/ 22 h 33"/>
              <a:gd name="T16" fmla="*/ 17 w 20"/>
              <a:gd name="T17" fmla="*/ 26 h 33"/>
              <a:gd name="T18" fmla="*/ 15 w 20"/>
              <a:gd name="T19" fmla="*/ 30 h 33"/>
              <a:gd name="T20" fmla="*/ 13 w 20"/>
              <a:gd name="T21" fmla="*/ 32 h 33"/>
              <a:gd name="T22" fmla="*/ 9 w 20"/>
              <a:gd name="T23" fmla="*/ 33 h 33"/>
              <a:gd name="T24" fmla="*/ 7 w 20"/>
              <a:gd name="T25" fmla="*/ 33 h 33"/>
              <a:gd name="T26" fmla="*/ 6 w 20"/>
              <a:gd name="T27" fmla="*/ 33 h 33"/>
              <a:gd name="T28" fmla="*/ 2 w 20"/>
              <a:gd name="T29" fmla="*/ 32 h 33"/>
              <a:gd name="T30" fmla="*/ 0 w 20"/>
              <a:gd name="T31" fmla="*/ 30 h 33"/>
              <a:gd name="T32" fmla="*/ 0 w 20"/>
              <a:gd name="T33" fmla="*/ 28 h 33"/>
              <a:gd name="T34" fmla="*/ 0 w 20"/>
              <a:gd name="T35" fmla="*/ 22 h 33"/>
              <a:gd name="T36" fmla="*/ 0 w 20"/>
              <a:gd name="T37" fmla="*/ 19 h 33"/>
              <a:gd name="T38" fmla="*/ 2 w 20"/>
              <a:gd name="T39" fmla="*/ 17 h 33"/>
              <a:gd name="T40" fmla="*/ 4 w 20"/>
              <a:gd name="T41" fmla="*/ 13 h 33"/>
              <a:gd name="T42" fmla="*/ 6 w 20"/>
              <a:gd name="T43" fmla="*/ 11 h 33"/>
              <a:gd name="T44" fmla="*/ 6 w 20"/>
              <a:gd name="T45" fmla="*/ 10 h 33"/>
              <a:gd name="T46" fmla="*/ 9 w 20"/>
              <a:gd name="T47" fmla="*/ 8 h 33"/>
              <a:gd name="T48" fmla="*/ 11 w 20"/>
              <a:gd name="T49" fmla="*/ 6 h 33"/>
              <a:gd name="T50" fmla="*/ 15 w 20"/>
              <a:gd name="T51" fmla="*/ 4 h 33"/>
              <a:gd name="T52" fmla="*/ 17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4"/>
                </a:lnTo>
                <a:lnTo>
                  <a:pt x="18" y="6"/>
                </a:lnTo>
                <a:lnTo>
                  <a:pt x="18" y="10"/>
                </a:lnTo>
                <a:lnTo>
                  <a:pt x="18" y="13"/>
                </a:lnTo>
                <a:lnTo>
                  <a:pt x="18" y="17"/>
                </a:lnTo>
                <a:lnTo>
                  <a:pt x="18" y="21"/>
                </a:lnTo>
                <a:lnTo>
                  <a:pt x="17" y="22"/>
                </a:lnTo>
                <a:lnTo>
                  <a:pt x="17" y="26"/>
                </a:lnTo>
                <a:lnTo>
                  <a:pt x="15" y="30"/>
                </a:lnTo>
                <a:lnTo>
                  <a:pt x="13" y="32"/>
                </a:lnTo>
                <a:lnTo>
                  <a:pt x="9" y="33"/>
                </a:lnTo>
                <a:lnTo>
                  <a:pt x="7" y="33"/>
                </a:lnTo>
                <a:lnTo>
                  <a:pt x="6" y="33"/>
                </a:lnTo>
                <a:lnTo>
                  <a:pt x="2" y="32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9"/>
                </a:lnTo>
                <a:lnTo>
                  <a:pt x="2" y="17"/>
                </a:lnTo>
                <a:lnTo>
                  <a:pt x="4" y="13"/>
                </a:lnTo>
                <a:lnTo>
                  <a:pt x="6" y="11"/>
                </a:lnTo>
                <a:lnTo>
                  <a:pt x="6" y="10"/>
                </a:lnTo>
                <a:lnTo>
                  <a:pt x="9" y="8"/>
                </a:lnTo>
                <a:lnTo>
                  <a:pt x="11" y="6"/>
                </a:lnTo>
                <a:lnTo>
                  <a:pt x="15" y="4"/>
                </a:lnTo>
                <a:lnTo>
                  <a:pt x="17" y="2"/>
                </a:lnTo>
                <a:lnTo>
                  <a:pt x="2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18" name="Freeform 574"/>
          <p:cNvSpPr>
            <a:spLocks/>
          </p:cNvSpPr>
          <p:nvPr/>
        </p:nvSpPr>
        <p:spPr bwMode="auto">
          <a:xfrm>
            <a:off x="8329613" y="3622675"/>
            <a:ext cx="15875" cy="26988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4 h 33"/>
              <a:gd name="T4" fmla="*/ 18 w 20"/>
              <a:gd name="T5" fmla="*/ 6 h 33"/>
              <a:gd name="T6" fmla="*/ 18 w 20"/>
              <a:gd name="T7" fmla="*/ 10 h 33"/>
              <a:gd name="T8" fmla="*/ 18 w 20"/>
              <a:gd name="T9" fmla="*/ 13 h 33"/>
              <a:gd name="T10" fmla="*/ 18 w 20"/>
              <a:gd name="T11" fmla="*/ 17 h 33"/>
              <a:gd name="T12" fmla="*/ 18 w 20"/>
              <a:gd name="T13" fmla="*/ 21 h 33"/>
              <a:gd name="T14" fmla="*/ 17 w 20"/>
              <a:gd name="T15" fmla="*/ 22 h 33"/>
              <a:gd name="T16" fmla="*/ 17 w 20"/>
              <a:gd name="T17" fmla="*/ 26 h 33"/>
              <a:gd name="T18" fmla="*/ 15 w 20"/>
              <a:gd name="T19" fmla="*/ 30 h 33"/>
              <a:gd name="T20" fmla="*/ 13 w 20"/>
              <a:gd name="T21" fmla="*/ 32 h 33"/>
              <a:gd name="T22" fmla="*/ 9 w 20"/>
              <a:gd name="T23" fmla="*/ 33 h 33"/>
              <a:gd name="T24" fmla="*/ 7 w 20"/>
              <a:gd name="T25" fmla="*/ 33 h 33"/>
              <a:gd name="T26" fmla="*/ 6 w 20"/>
              <a:gd name="T27" fmla="*/ 33 h 33"/>
              <a:gd name="T28" fmla="*/ 2 w 20"/>
              <a:gd name="T29" fmla="*/ 32 h 33"/>
              <a:gd name="T30" fmla="*/ 0 w 20"/>
              <a:gd name="T31" fmla="*/ 30 h 33"/>
              <a:gd name="T32" fmla="*/ 0 w 20"/>
              <a:gd name="T33" fmla="*/ 28 h 33"/>
              <a:gd name="T34" fmla="*/ 0 w 20"/>
              <a:gd name="T35" fmla="*/ 22 h 33"/>
              <a:gd name="T36" fmla="*/ 0 w 20"/>
              <a:gd name="T37" fmla="*/ 19 h 33"/>
              <a:gd name="T38" fmla="*/ 2 w 20"/>
              <a:gd name="T39" fmla="*/ 17 h 33"/>
              <a:gd name="T40" fmla="*/ 4 w 20"/>
              <a:gd name="T41" fmla="*/ 13 h 33"/>
              <a:gd name="T42" fmla="*/ 6 w 20"/>
              <a:gd name="T43" fmla="*/ 11 h 33"/>
              <a:gd name="T44" fmla="*/ 6 w 20"/>
              <a:gd name="T45" fmla="*/ 10 h 33"/>
              <a:gd name="T46" fmla="*/ 9 w 20"/>
              <a:gd name="T47" fmla="*/ 8 h 33"/>
              <a:gd name="T48" fmla="*/ 11 w 20"/>
              <a:gd name="T49" fmla="*/ 6 h 33"/>
              <a:gd name="T50" fmla="*/ 15 w 20"/>
              <a:gd name="T51" fmla="*/ 4 h 33"/>
              <a:gd name="T52" fmla="*/ 17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4"/>
                </a:lnTo>
                <a:lnTo>
                  <a:pt x="18" y="6"/>
                </a:lnTo>
                <a:lnTo>
                  <a:pt x="18" y="10"/>
                </a:lnTo>
                <a:lnTo>
                  <a:pt x="18" y="13"/>
                </a:lnTo>
                <a:lnTo>
                  <a:pt x="18" y="17"/>
                </a:lnTo>
                <a:lnTo>
                  <a:pt x="18" y="21"/>
                </a:lnTo>
                <a:lnTo>
                  <a:pt x="17" y="22"/>
                </a:lnTo>
                <a:lnTo>
                  <a:pt x="17" y="26"/>
                </a:lnTo>
                <a:lnTo>
                  <a:pt x="15" y="30"/>
                </a:lnTo>
                <a:lnTo>
                  <a:pt x="13" y="32"/>
                </a:lnTo>
                <a:lnTo>
                  <a:pt x="9" y="33"/>
                </a:lnTo>
                <a:lnTo>
                  <a:pt x="7" y="33"/>
                </a:lnTo>
                <a:lnTo>
                  <a:pt x="6" y="33"/>
                </a:lnTo>
                <a:lnTo>
                  <a:pt x="2" y="32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9"/>
                </a:lnTo>
                <a:lnTo>
                  <a:pt x="2" y="17"/>
                </a:lnTo>
                <a:lnTo>
                  <a:pt x="4" y="13"/>
                </a:lnTo>
                <a:lnTo>
                  <a:pt x="6" y="11"/>
                </a:lnTo>
                <a:lnTo>
                  <a:pt x="6" y="10"/>
                </a:lnTo>
                <a:lnTo>
                  <a:pt x="9" y="8"/>
                </a:lnTo>
                <a:lnTo>
                  <a:pt x="11" y="6"/>
                </a:lnTo>
                <a:lnTo>
                  <a:pt x="15" y="4"/>
                </a:lnTo>
                <a:lnTo>
                  <a:pt x="17" y="2"/>
                </a:lnTo>
                <a:lnTo>
                  <a:pt x="2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19" name="Freeform 575"/>
          <p:cNvSpPr>
            <a:spLocks/>
          </p:cNvSpPr>
          <p:nvPr/>
        </p:nvSpPr>
        <p:spPr bwMode="auto">
          <a:xfrm>
            <a:off x="8329613" y="3632200"/>
            <a:ext cx="9525" cy="15875"/>
          </a:xfrm>
          <a:custGeom>
            <a:avLst/>
            <a:gdLst>
              <a:gd name="T0" fmla="*/ 13 w 13"/>
              <a:gd name="T1" fmla="*/ 0 h 21"/>
              <a:gd name="T2" fmla="*/ 11 w 13"/>
              <a:gd name="T3" fmla="*/ 2 h 21"/>
              <a:gd name="T4" fmla="*/ 11 w 13"/>
              <a:gd name="T5" fmla="*/ 4 h 21"/>
              <a:gd name="T6" fmla="*/ 11 w 13"/>
              <a:gd name="T7" fmla="*/ 6 h 21"/>
              <a:gd name="T8" fmla="*/ 11 w 13"/>
              <a:gd name="T9" fmla="*/ 8 h 21"/>
              <a:gd name="T10" fmla="*/ 11 w 13"/>
              <a:gd name="T11" fmla="*/ 10 h 21"/>
              <a:gd name="T12" fmla="*/ 11 w 13"/>
              <a:gd name="T13" fmla="*/ 13 h 21"/>
              <a:gd name="T14" fmla="*/ 11 w 13"/>
              <a:gd name="T15" fmla="*/ 15 h 21"/>
              <a:gd name="T16" fmla="*/ 11 w 13"/>
              <a:gd name="T17" fmla="*/ 15 h 21"/>
              <a:gd name="T18" fmla="*/ 9 w 13"/>
              <a:gd name="T19" fmla="*/ 17 h 21"/>
              <a:gd name="T20" fmla="*/ 7 w 13"/>
              <a:gd name="T21" fmla="*/ 19 h 21"/>
              <a:gd name="T22" fmla="*/ 7 w 13"/>
              <a:gd name="T23" fmla="*/ 21 h 21"/>
              <a:gd name="T24" fmla="*/ 6 w 13"/>
              <a:gd name="T25" fmla="*/ 21 h 21"/>
              <a:gd name="T26" fmla="*/ 4 w 13"/>
              <a:gd name="T27" fmla="*/ 21 h 21"/>
              <a:gd name="T28" fmla="*/ 2 w 13"/>
              <a:gd name="T29" fmla="*/ 19 h 21"/>
              <a:gd name="T30" fmla="*/ 0 w 13"/>
              <a:gd name="T31" fmla="*/ 17 h 21"/>
              <a:gd name="T32" fmla="*/ 0 w 13"/>
              <a:gd name="T33" fmla="*/ 17 h 21"/>
              <a:gd name="T34" fmla="*/ 0 w 13"/>
              <a:gd name="T35" fmla="*/ 13 h 21"/>
              <a:gd name="T36" fmla="*/ 0 w 13"/>
              <a:gd name="T37" fmla="*/ 11 h 21"/>
              <a:gd name="T38" fmla="*/ 0 w 13"/>
              <a:gd name="T39" fmla="*/ 10 h 21"/>
              <a:gd name="T40" fmla="*/ 2 w 13"/>
              <a:gd name="T41" fmla="*/ 8 h 21"/>
              <a:gd name="T42" fmla="*/ 2 w 13"/>
              <a:gd name="T43" fmla="*/ 6 h 21"/>
              <a:gd name="T44" fmla="*/ 4 w 13"/>
              <a:gd name="T45" fmla="*/ 6 h 21"/>
              <a:gd name="T46" fmla="*/ 6 w 13"/>
              <a:gd name="T47" fmla="*/ 4 h 21"/>
              <a:gd name="T48" fmla="*/ 7 w 13"/>
              <a:gd name="T49" fmla="*/ 4 h 21"/>
              <a:gd name="T50" fmla="*/ 9 w 13"/>
              <a:gd name="T51" fmla="*/ 2 h 21"/>
              <a:gd name="T52" fmla="*/ 11 w 13"/>
              <a:gd name="T53" fmla="*/ 2 h 21"/>
              <a:gd name="T54" fmla="*/ 13 w 13"/>
              <a:gd name="T5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1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6"/>
                </a:lnTo>
                <a:lnTo>
                  <a:pt x="11" y="8"/>
                </a:lnTo>
                <a:lnTo>
                  <a:pt x="11" y="10"/>
                </a:lnTo>
                <a:lnTo>
                  <a:pt x="11" y="13"/>
                </a:lnTo>
                <a:lnTo>
                  <a:pt x="11" y="15"/>
                </a:lnTo>
                <a:lnTo>
                  <a:pt x="11" y="15"/>
                </a:lnTo>
                <a:lnTo>
                  <a:pt x="9" y="17"/>
                </a:lnTo>
                <a:lnTo>
                  <a:pt x="7" y="19"/>
                </a:lnTo>
                <a:lnTo>
                  <a:pt x="7" y="21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0" y="17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10"/>
                </a:lnTo>
                <a:lnTo>
                  <a:pt x="2" y="8"/>
                </a:lnTo>
                <a:lnTo>
                  <a:pt x="2" y="6"/>
                </a:lnTo>
                <a:lnTo>
                  <a:pt x="4" y="6"/>
                </a:lnTo>
                <a:lnTo>
                  <a:pt x="6" y="4"/>
                </a:lnTo>
                <a:lnTo>
                  <a:pt x="7" y="4"/>
                </a:lnTo>
                <a:lnTo>
                  <a:pt x="9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20" name="Freeform 576"/>
          <p:cNvSpPr>
            <a:spLocks/>
          </p:cNvSpPr>
          <p:nvPr/>
        </p:nvSpPr>
        <p:spPr bwMode="auto">
          <a:xfrm>
            <a:off x="8320088" y="3619500"/>
            <a:ext cx="11112" cy="15875"/>
          </a:xfrm>
          <a:custGeom>
            <a:avLst/>
            <a:gdLst>
              <a:gd name="T0" fmla="*/ 0 w 13"/>
              <a:gd name="T1" fmla="*/ 0 h 20"/>
              <a:gd name="T2" fmla="*/ 0 w 13"/>
              <a:gd name="T3" fmla="*/ 2 h 20"/>
              <a:gd name="T4" fmla="*/ 0 w 13"/>
              <a:gd name="T5" fmla="*/ 3 h 20"/>
              <a:gd name="T6" fmla="*/ 0 w 13"/>
              <a:gd name="T7" fmla="*/ 5 h 20"/>
              <a:gd name="T8" fmla="*/ 0 w 13"/>
              <a:gd name="T9" fmla="*/ 7 h 20"/>
              <a:gd name="T10" fmla="*/ 0 w 13"/>
              <a:gd name="T11" fmla="*/ 9 h 20"/>
              <a:gd name="T12" fmla="*/ 0 w 13"/>
              <a:gd name="T13" fmla="*/ 11 h 20"/>
              <a:gd name="T14" fmla="*/ 2 w 13"/>
              <a:gd name="T15" fmla="*/ 13 h 20"/>
              <a:gd name="T16" fmla="*/ 2 w 13"/>
              <a:gd name="T17" fmla="*/ 14 h 20"/>
              <a:gd name="T18" fmla="*/ 4 w 13"/>
              <a:gd name="T19" fmla="*/ 16 h 20"/>
              <a:gd name="T20" fmla="*/ 4 w 13"/>
              <a:gd name="T21" fmla="*/ 18 h 20"/>
              <a:gd name="T22" fmla="*/ 5 w 13"/>
              <a:gd name="T23" fmla="*/ 20 h 20"/>
              <a:gd name="T24" fmla="*/ 7 w 13"/>
              <a:gd name="T25" fmla="*/ 20 h 20"/>
              <a:gd name="T26" fmla="*/ 9 w 13"/>
              <a:gd name="T27" fmla="*/ 20 h 20"/>
              <a:gd name="T28" fmla="*/ 11 w 13"/>
              <a:gd name="T29" fmla="*/ 18 h 20"/>
              <a:gd name="T30" fmla="*/ 11 w 13"/>
              <a:gd name="T31" fmla="*/ 16 h 20"/>
              <a:gd name="T32" fmla="*/ 13 w 13"/>
              <a:gd name="T33" fmla="*/ 16 h 20"/>
              <a:gd name="T34" fmla="*/ 13 w 13"/>
              <a:gd name="T35" fmla="*/ 14 h 20"/>
              <a:gd name="T36" fmla="*/ 11 w 13"/>
              <a:gd name="T37" fmla="*/ 11 h 20"/>
              <a:gd name="T38" fmla="*/ 11 w 13"/>
              <a:gd name="T39" fmla="*/ 9 h 20"/>
              <a:gd name="T40" fmla="*/ 9 w 13"/>
              <a:gd name="T41" fmla="*/ 7 h 20"/>
              <a:gd name="T42" fmla="*/ 9 w 13"/>
              <a:gd name="T43" fmla="*/ 7 h 20"/>
              <a:gd name="T44" fmla="*/ 7 w 13"/>
              <a:gd name="T45" fmla="*/ 5 h 20"/>
              <a:gd name="T46" fmla="*/ 5 w 13"/>
              <a:gd name="T47" fmla="*/ 3 h 20"/>
              <a:gd name="T48" fmla="*/ 4 w 13"/>
              <a:gd name="T49" fmla="*/ 3 h 20"/>
              <a:gd name="T50" fmla="*/ 2 w 13"/>
              <a:gd name="T51" fmla="*/ 2 h 20"/>
              <a:gd name="T52" fmla="*/ 2 w 13"/>
              <a:gd name="T53" fmla="*/ 2 h 20"/>
              <a:gd name="T54" fmla="*/ 0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0" y="0"/>
                </a:moveTo>
                <a:lnTo>
                  <a:pt x="0" y="2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2" y="13"/>
                </a:lnTo>
                <a:lnTo>
                  <a:pt x="2" y="14"/>
                </a:lnTo>
                <a:lnTo>
                  <a:pt x="4" y="16"/>
                </a:lnTo>
                <a:lnTo>
                  <a:pt x="4" y="18"/>
                </a:lnTo>
                <a:lnTo>
                  <a:pt x="5" y="20"/>
                </a:lnTo>
                <a:lnTo>
                  <a:pt x="7" y="20"/>
                </a:lnTo>
                <a:lnTo>
                  <a:pt x="9" y="20"/>
                </a:lnTo>
                <a:lnTo>
                  <a:pt x="11" y="18"/>
                </a:lnTo>
                <a:lnTo>
                  <a:pt x="11" y="16"/>
                </a:lnTo>
                <a:lnTo>
                  <a:pt x="13" y="16"/>
                </a:lnTo>
                <a:lnTo>
                  <a:pt x="13" y="14"/>
                </a:lnTo>
                <a:lnTo>
                  <a:pt x="11" y="11"/>
                </a:lnTo>
                <a:lnTo>
                  <a:pt x="11" y="9"/>
                </a:lnTo>
                <a:lnTo>
                  <a:pt x="9" y="7"/>
                </a:lnTo>
                <a:lnTo>
                  <a:pt x="9" y="7"/>
                </a:lnTo>
                <a:lnTo>
                  <a:pt x="7" y="5"/>
                </a:lnTo>
                <a:lnTo>
                  <a:pt x="5" y="3"/>
                </a:lnTo>
                <a:lnTo>
                  <a:pt x="4" y="3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21" name="Freeform 577"/>
          <p:cNvSpPr>
            <a:spLocks/>
          </p:cNvSpPr>
          <p:nvPr/>
        </p:nvSpPr>
        <p:spPr bwMode="auto">
          <a:xfrm>
            <a:off x="8335963" y="3838575"/>
            <a:ext cx="3175" cy="33338"/>
          </a:xfrm>
          <a:custGeom>
            <a:avLst/>
            <a:gdLst>
              <a:gd name="T0" fmla="*/ 7 w 7"/>
              <a:gd name="T1" fmla="*/ 11 h 43"/>
              <a:gd name="T2" fmla="*/ 3 w 7"/>
              <a:gd name="T3" fmla="*/ 43 h 43"/>
              <a:gd name="T4" fmla="*/ 0 w 7"/>
              <a:gd name="T5" fmla="*/ 43 h 43"/>
              <a:gd name="T6" fmla="*/ 0 w 7"/>
              <a:gd name="T7" fmla="*/ 0 h 43"/>
              <a:gd name="T8" fmla="*/ 7 w 7"/>
              <a:gd name="T9" fmla="*/ 11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43">
                <a:moveTo>
                  <a:pt x="7" y="11"/>
                </a:moveTo>
                <a:lnTo>
                  <a:pt x="3" y="43"/>
                </a:lnTo>
                <a:lnTo>
                  <a:pt x="0" y="43"/>
                </a:lnTo>
                <a:lnTo>
                  <a:pt x="0" y="0"/>
                </a:lnTo>
                <a:lnTo>
                  <a:pt x="7" y="11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22" name="Freeform 578"/>
          <p:cNvSpPr>
            <a:spLocks/>
          </p:cNvSpPr>
          <p:nvPr/>
        </p:nvSpPr>
        <p:spPr bwMode="auto">
          <a:xfrm>
            <a:off x="8335963" y="3838575"/>
            <a:ext cx="3175" cy="33338"/>
          </a:xfrm>
          <a:custGeom>
            <a:avLst/>
            <a:gdLst>
              <a:gd name="T0" fmla="*/ 7 w 7"/>
              <a:gd name="T1" fmla="*/ 11 h 43"/>
              <a:gd name="T2" fmla="*/ 3 w 7"/>
              <a:gd name="T3" fmla="*/ 43 h 43"/>
              <a:gd name="T4" fmla="*/ 0 w 7"/>
              <a:gd name="T5" fmla="*/ 43 h 43"/>
              <a:gd name="T6" fmla="*/ 0 w 7"/>
              <a:gd name="T7" fmla="*/ 0 h 43"/>
              <a:gd name="T8" fmla="*/ 7 w 7"/>
              <a:gd name="T9" fmla="*/ 11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43">
                <a:moveTo>
                  <a:pt x="7" y="11"/>
                </a:moveTo>
                <a:lnTo>
                  <a:pt x="3" y="43"/>
                </a:lnTo>
                <a:lnTo>
                  <a:pt x="0" y="43"/>
                </a:lnTo>
                <a:lnTo>
                  <a:pt x="0" y="0"/>
                </a:lnTo>
                <a:lnTo>
                  <a:pt x="7" y="11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23" name="Freeform 579"/>
          <p:cNvSpPr>
            <a:spLocks/>
          </p:cNvSpPr>
          <p:nvPr/>
        </p:nvSpPr>
        <p:spPr bwMode="auto">
          <a:xfrm>
            <a:off x="8285163" y="3802063"/>
            <a:ext cx="19050" cy="179387"/>
          </a:xfrm>
          <a:custGeom>
            <a:avLst/>
            <a:gdLst>
              <a:gd name="T0" fmla="*/ 4 w 28"/>
              <a:gd name="T1" fmla="*/ 8 h 227"/>
              <a:gd name="T2" fmla="*/ 4 w 28"/>
              <a:gd name="T3" fmla="*/ 21 h 227"/>
              <a:gd name="T4" fmla="*/ 2 w 28"/>
              <a:gd name="T5" fmla="*/ 32 h 227"/>
              <a:gd name="T6" fmla="*/ 2 w 28"/>
              <a:gd name="T7" fmla="*/ 45 h 227"/>
              <a:gd name="T8" fmla="*/ 2 w 28"/>
              <a:gd name="T9" fmla="*/ 56 h 227"/>
              <a:gd name="T10" fmla="*/ 2 w 28"/>
              <a:gd name="T11" fmla="*/ 68 h 227"/>
              <a:gd name="T12" fmla="*/ 2 w 28"/>
              <a:gd name="T13" fmla="*/ 81 h 227"/>
              <a:gd name="T14" fmla="*/ 4 w 28"/>
              <a:gd name="T15" fmla="*/ 94 h 227"/>
              <a:gd name="T16" fmla="*/ 8 w 28"/>
              <a:gd name="T17" fmla="*/ 109 h 227"/>
              <a:gd name="T18" fmla="*/ 9 w 28"/>
              <a:gd name="T19" fmla="*/ 120 h 227"/>
              <a:gd name="T20" fmla="*/ 9 w 28"/>
              <a:gd name="T21" fmla="*/ 131 h 227"/>
              <a:gd name="T22" fmla="*/ 9 w 28"/>
              <a:gd name="T23" fmla="*/ 146 h 227"/>
              <a:gd name="T24" fmla="*/ 9 w 28"/>
              <a:gd name="T25" fmla="*/ 159 h 227"/>
              <a:gd name="T26" fmla="*/ 9 w 28"/>
              <a:gd name="T27" fmla="*/ 170 h 227"/>
              <a:gd name="T28" fmla="*/ 9 w 28"/>
              <a:gd name="T29" fmla="*/ 182 h 227"/>
              <a:gd name="T30" fmla="*/ 6 w 28"/>
              <a:gd name="T31" fmla="*/ 194 h 227"/>
              <a:gd name="T32" fmla="*/ 2 w 28"/>
              <a:gd name="T33" fmla="*/ 210 h 227"/>
              <a:gd name="T34" fmla="*/ 0 w 28"/>
              <a:gd name="T35" fmla="*/ 219 h 227"/>
              <a:gd name="T36" fmla="*/ 4 w 28"/>
              <a:gd name="T37" fmla="*/ 221 h 227"/>
              <a:gd name="T38" fmla="*/ 8 w 28"/>
              <a:gd name="T39" fmla="*/ 210 h 227"/>
              <a:gd name="T40" fmla="*/ 11 w 28"/>
              <a:gd name="T41" fmla="*/ 199 h 227"/>
              <a:gd name="T42" fmla="*/ 15 w 28"/>
              <a:gd name="T43" fmla="*/ 186 h 227"/>
              <a:gd name="T44" fmla="*/ 17 w 28"/>
              <a:gd name="T45" fmla="*/ 175 h 227"/>
              <a:gd name="T46" fmla="*/ 19 w 28"/>
              <a:gd name="T47" fmla="*/ 162 h 227"/>
              <a:gd name="T48" fmla="*/ 19 w 28"/>
              <a:gd name="T49" fmla="*/ 149 h 227"/>
              <a:gd name="T50" fmla="*/ 19 w 28"/>
              <a:gd name="T51" fmla="*/ 138 h 227"/>
              <a:gd name="T52" fmla="*/ 19 w 28"/>
              <a:gd name="T53" fmla="*/ 125 h 227"/>
              <a:gd name="T54" fmla="*/ 17 w 28"/>
              <a:gd name="T55" fmla="*/ 114 h 227"/>
              <a:gd name="T56" fmla="*/ 17 w 28"/>
              <a:gd name="T57" fmla="*/ 103 h 227"/>
              <a:gd name="T58" fmla="*/ 17 w 28"/>
              <a:gd name="T59" fmla="*/ 91 h 227"/>
              <a:gd name="T60" fmla="*/ 17 w 28"/>
              <a:gd name="T61" fmla="*/ 78 h 227"/>
              <a:gd name="T62" fmla="*/ 17 w 28"/>
              <a:gd name="T63" fmla="*/ 67 h 227"/>
              <a:gd name="T64" fmla="*/ 20 w 28"/>
              <a:gd name="T65" fmla="*/ 52 h 227"/>
              <a:gd name="T66" fmla="*/ 26 w 28"/>
              <a:gd name="T67" fmla="*/ 37 h 227"/>
              <a:gd name="T68" fmla="*/ 24 w 28"/>
              <a:gd name="T69" fmla="*/ 28 h 227"/>
              <a:gd name="T70" fmla="*/ 20 w 28"/>
              <a:gd name="T71" fmla="*/ 17 h 227"/>
              <a:gd name="T72" fmla="*/ 13 w 28"/>
              <a:gd name="T73" fmla="*/ 6 h 227"/>
              <a:gd name="T74" fmla="*/ 6 w 28"/>
              <a:gd name="T75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8" h="227">
                <a:moveTo>
                  <a:pt x="4" y="2"/>
                </a:moveTo>
                <a:lnTo>
                  <a:pt x="4" y="8"/>
                </a:lnTo>
                <a:lnTo>
                  <a:pt x="4" y="13"/>
                </a:lnTo>
                <a:lnTo>
                  <a:pt x="4" y="21"/>
                </a:lnTo>
                <a:lnTo>
                  <a:pt x="2" y="26"/>
                </a:lnTo>
                <a:lnTo>
                  <a:pt x="2" y="32"/>
                </a:lnTo>
                <a:lnTo>
                  <a:pt x="2" y="37"/>
                </a:lnTo>
                <a:lnTo>
                  <a:pt x="2" y="45"/>
                </a:lnTo>
                <a:lnTo>
                  <a:pt x="2" y="50"/>
                </a:lnTo>
                <a:lnTo>
                  <a:pt x="2" y="56"/>
                </a:lnTo>
                <a:lnTo>
                  <a:pt x="2" y="61"/>
                </a:lnTo>
                <a:lnTo>
                  <a:pt x="2" y="68"/>
                </a:lnTo>
                <a:lnTo>
                  <a:pt x="2" y="76"/>
                </a:lnTo>
                <a:lnTo>
                  <a:pt x="2" y="81"/>
                </a:lnTo>
                <a:lnTo>
                  <a:pt x="4" y="89"/>
                </a:lnTo>
                <a:lnTo>
                  <a:pt x="4" y="94"/>
                </a:lnTo>
                <a:lnTo>
                  <a:pt x="6" y="102"/>
                </a:lnTo>
                <a:lnTo>
                  <a:pt x="8" y="109"/>
                </a:lnTo>
                <a:lnTo>
                  <a:pt x="8" y="114"/>
                </a:lnTo>
                <a:lnTo>
                  <a:pt x="9" y="120"/>
                </a:lnTo>
                <a:lnTo>
                  <a:pt x="9" y="127"/>
                </a:lnTo>
                <a:lnTo>
                  <a:pt x="9" y="131"/>
                </a:lnTo>
                <a:lnTo>
                  <a:pt x="9" y="138"/>
                </a:lnTo>
                <a:lnTo>
                  <a:pt x="9" y="146"/>
                </a:lnTo>
                <a:lnTo>
                  <a:pt x="9" y="151"/>
                </a:lnTo>
                <a:lnTo>
                  <a:pt x="9" y="159"/>
                </a:lnTo>
                <a:lnTo>
                  <a:pt x="9" y="164"/>
                </a:lnTo>
                <a:lnTo>
                  <a:pt x="9" y="170"/>
                </a:lnTo>
                <a:lnTo>
                  <a:pt x="9" y="177"/>
                </a:lnTo>
                <a:lnTo>
                  <a:pt x="9" y="182"/>
                </a:lnTo>
                <a:lnTo>
                  <a:pt x="8" y="188"/>
                </a:lnTo>
                <a:lnTo>
                  <a:pt x="6" y="194"/>
                </a:lnTo>
                <a:lnTo>
                  <a:pt x="4" y="201"/>
                </a:lnTo>
                <a:lnTo>
                  <a:pt x="2" y="210"/>
                </a:lnTo>
                <a:lnTo>
                  <a:pt x="2" y="214"/>
                </a:lnTo>
                <a:lnTo>
                  <a:pt x="0" y="219"/>
                </a:lnTo>
                <a:lnTo>
                  <a:pt x="0" y="227"/>
                </a:lnTo>
                <a:lnTo>
                  <a:pt x="4" y="221"/>
                </a:lnTo>
                <a:lnTo>
                  <a:pt x="6" y="216"/>
                </a:lnTo>
                <a:lnTo>
                  <a:pt x="8" y="210"/>
                </a:lnTo>
                <a:lnTo>
                  <a:pt x="9" y="205"/>
                </a:lnTo>
                <a:lnTo>
                  <a:pt x="11" y="199"/>
                </a:lnTo>
                <a:lnTo>
                  <a:pt x="13" y="192"/>
                </a:lnTo>
                <a:lnTo>
                  <a:pt x="15" y="186"/>
                </a:lnTo>
                <a:lnTo>
                  <a:pt x="17" y="181"/>
                </a:lnTo>
                <a:lnTo>
                  <a:pt x="17" y="175"/>
                </a:lnTo>
                <a:lnTo>
                  <a:pt x="19" y="168"/>
                </a:lnTo>
                <a:lnTo>
                  <a:pt x="19" y="162"/>
                </a:lnTo>
                <a:lnTo>
                  <a:pt x="19" y="157"/>
                </a:lnTo>
                <a:lnTo>
                  <a:pt x="19" y="149"/>
                </a:lnTo>
                <a:lnTo>
                  <a:pt x="19" y="144"/>
                </a:lnTo>
                <a:lnTo>
                  <a:pt x="19" y="138"/>
                </a:lnTo>
                <a:lnTo>
                  <a:pt x="19" y="133"/>
                </a:lnTo>
                <a:lnTo>
                  <a:pt x="19" y="125"/>
                </a:lnTo>
                <a:lnTo>
                  <a:pt x="19" y="120"/>
                </a:lnTo>
                <a:lnTo>
                  <a:pt x="17" y="114"/>
                </a:lnTo>
                <a:lnTo>
                  <a:pt x="17" y="109"/>
                </a:lnTo>
                <a:lnTo>
                  <a:pt x="17" y="103"/>
                </a:lnTo>
                <a:lnTo>
                  <a:pt x="17" y="96"/>
                </a:lnTo>
                <a:lnTo>
                  <a:pt x="17" y="91"/>
                </a:lnTo>
                <a:lnTo>
                  <a:pt x="17" y="85"/>
                </a:lnTo>
                <a:lnTo>
                  <a:pt x="17" y="78"/>
                </a:lnTo>
                <a:lnTo>
                  <a:pt x="17" y="72"/>
                </a:lnTo>
                <a:lnTo>
                  <a:pt x="17" y="67"/>
                </a:lnTo>
                <a:lnTo>
                  <a:pt x="19" y="59"/>
                </a:lnTo>
                <a:lnTo>
                  <a:pt x="20" y="52"/>
                </a:lnTo>
                <a:lnTo>
                  <a:pt x="24" y="43"/>
                </a:lnTo>
                <a:lnTo>
                  <a:pt x="26" y="37"/>
                </a:lnTo>
                <a:lnTo>
                  <a:pt x="28" y="35"/>
                </a:lnTo>
                <a:lnTo>
                  <a:pt x="24" y="28"/>
                </a:lnTo>
                <a:lnTo>
                  <a:pt x="24" y="23"/>
                </a:lnTo>
                <a:lnTo>
                  <a:pt x="20" y="17"/>
                </a:lnTo>
                <a:lnTo>
                  <a:pt x="19" y="10"/>
                </a:lnTo>
                <a:lnTo>
                  <a:pt x="13" y="6"/>
                </a:lnTo>
                <a:lnTo>
                  <a:pt x="9" y="2"/>
                </a:lnTo>
                <a:lnTo>
                  <a:pt x="6" y="0"/>
                </a:lnTo>
                <a:lnTo>
                  <a:pt x="4" y="2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24" name="Freeform 580"/>
          <p:cNvSpPr>
            <a:spLocks/>
          </p:cNvSpPr>
          <p:nvPr/>
        </p:nvSpPr>
        <p:spPr bwMode="auto">
          <a:xfrm>
            <a:off x="8285163" y="3802063"/>
            <a:ext cx="19050" cy="179387"/>
          </a:xfrm>
          <a:custGeom>
            <a:avLst/>
            <a:gdLst>
              <a:gd name="T0" fmla="*/ 4 w 28"/>
              <a:gd name="T1" fmla="*/ 8 h 227"/>
              <a:gd name="T2" fmla="*/ 4 w 28"/>
              <a:gd name="T3" fmla="*/ 21 h 227"/>
              <a:gd name="T4" fmla="*/ 2 w 28"/>
              <a:gd name="T5" fmla="*/ 32 h 227"/>
              <a:gd name="T6" fmla="*/ 2 w 28"/>
              <a:gd name="T7" fmla="*/ 45 h 227"/>
              <a:gd name="T8" fmla="*/ 2 w 28"/>
              <a:gd name="T9" fmla="*/ 56 h 227"/>
              <a:gd name="T10" fmla="*/ 2 w 28"/>
              <a:gd name="T11" fmla="*/ 68 h 227"/>
              <a:gd name="T12" fmla="*/ 2 w 28"/>
              <a:gd name="T13" fmla="*/ 81 h 227"/>
              <a:gd name="T14" fmla="*/ 4 w 28"/>
              <a:gd name="T15" fmla="*/ 94 h 227"/>
              <a:gd name="T16" fmla="*/ 8 w 28"/>
              <a:gd name="T17" fmla="*/ 109 h 227"/>
              <a:gd name="T18" fmla="*/ 9 w 28"/>
              <a:gd name="T19" fmla="*/ 120 h 227"/>
              <a:gd name="T20" fmla="*/ 9 w 28"/>
              <a:gd name="T21" fmla="*/ 131 h 227"/>
              <a:gd name="T22" fmla="*/ 9 w 28"/>
              <a:gd name="T23" fmla="*/ 146 h 227"/>
              <a:gd name="T24" fmla="*/ 9 w 28"/>
              <a:gd name="T25" fmla="*/ 159 h 227"/>
              <a:gd name="T26" fmla="*/ 9 w 28"/>
              <a:gd name="T27" fmla="*/ 170 h 227"/>
              <a:gd name="T28" fmla="*/ 9 w 28"/>
              <a:gd name="T29" fmla="*/ 182 h 227"/>
              <a:gd name="T30" fmla="*/ 6 w 28"/>
              <a:gd name="T31" fmla="*/ 194 h 227"/>
              <a:gd name="T32" fmla="*/ 2 w 28"/>
              <a:gd name="T33" fmla="*/ 210 h 227"/>
              <a:gd name="T34" fmla="*/ 0 w 28"/>
              <a:gd name="T35" fmla="*/ 219 h 227"/>
              <a:gd name="T36" fmla="*/ 4 w 28"/>
              <a:gd name="T37" fmla="*/ 221 h 227"/>
              <a:gd name="T38" fmla="*/ 8 w 28"/>
              <a:gd name="T39" fmla="*/ 210 h 227"/>
              <a:gd name="T40" fmla="*/ 11 w 28"/>
              <a:gd name="T41" fmla="*/ 199 h 227"/>
              <a:gd name="T42" fmla="*/ 15 w 28"/>
              <a:gd name="T43" fmla="*/ 186 h 227"/>
              <a:gd name="T44" fmla="*/ 17 w 28"/>
              <a:gd name="T45" fmla="*/ 175 h 227"/>
              <a:gd name="T46" fmla="*/ 19 w 28"/>
              <a:gd name="T47" fmla="*/ 162 h 227"/>
              <a:gd name="T48" fmla="*/ 19 w 28"/>
              <a:gd name="T49" fmla="*/ 149 h 227"/>
              <a:gd name="T50" fmla="*/ 19 w 28"/>
              <a:gd name="T51" fmla="*/ 138 h 227"/>
              <a:gd name="T52" fmla="*/ 19 w 28"/>
              <a:gd name="T53" fmla="*/ 125 h 227"/>
              <a:gd name="T54" fmla="*/ 17 w 28"/>
              <a:gd name="T55" fmla="*/ 114 h 227"/>
              <a:gd name="T56" fmla="*/ 17 w 28"/>
              <a:gd name="T57" fmla="*/ 103 h 227"/>
              <a:gd name="T58" fmla="*/ 17 w 28"/>
              <a:gd name="T59" fmla="*/ 91 h 227"/>
              <a:gd name="T60" fmla="*/ 17 w 28"/>
              <a:gd name="T61" fmla="*/ 78 h 227"/>
              <a:gd name="T62" fmla="*/ 17 w 28"/>
              <a:gd name="T63" fmla="*/ 67 h 227"/>
              <a:gd name="T64" fmla="*/ 20 w 28"/>
              <a:gd name="T65" fmla="*/ 52 h 227"/>
              <a:gd name="T66" fmla="*/ 26 w 28"/>
              <a:gd name="T67" fmla="*/ 37 h 227"/>
              <a:gd name="T68" fmla="*/ 24 w 28"/>
              <a:gd name="T69" fmla="*/ 28 h 227"/>
              <a:gd name="T70" fmla="*/ 20 w 28"/>
              <a:gd name="T71" fmla="*/ 17 h 227"/>
              <a:gd name="T72" fmla="*/ 13 w 28"/>
              <a:gd name="T73" fmla="*/ 6 h 227"/>
              <a:gd name="T74" fmla="*/ 6 w 28"/>
              <a:gd name="T75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8" h="227">
                <a:moveTo>
                  <a:pt x="4" y="2"/>
                </a:moveTo>
                <a:lnTo>
                  <a:pt x="4" y="8"/>
                </a:lnTo>
                <a:lnTo>
                  <a:pt x="4" y="13"/>
                </a:lnTo>
                <a:lnTo>
                  <a:pt x="4" y="21"/>
                </a:lnTo>
                <a:lnTo>
                  <a:pt x="2" y="26"/>
                </a:lnTo>
                <a:lnTo>
                  <a:pt x="2" y="32"/>
                </a:lnTo>
                <a:lnTo>
                  <a:pt x="2" y="37"/>
                </a:lnTo>
                <a:lnTo>
                  <a:pt x="2" y="45"/>
                </a:lnTo>
                <a:lnTo>
                  <a:pt x="2" y="50"/>
                </a:lnTo>
                <a:lnTo>
                  <a:pt x="2" y="56"/>
                </a:lnTo>
                <a:lnTo>
                  <a:pt x="2" y="61"/>
                </a:lnTo>
                <a:lnTo>
                  <a:pt x="2" y="68"/>
                </a:lnTo>
                <a:lnTo>
                  <a:pt x="2" y="76"/>
                </a:lnTo>
                <a:lnTo>
                  <a:pt x="2" y="81"/>
                </a:lnTo>
                <a:lnTo>
                  <a:pt x="4" y="89"/>
                </a:lnTo>
                <a:lnTo>
                  <a:pt x="4" y="94"/>
                </a:lnTo>
                <a:lnTo>
                  <a:pt x="6" y="102"/>
                </a:lnTo>
                <a:lnTo>
                  <a:pt x="8" y="109"/>
                </a:lnTo>
                <a:lnTo>
                  <a:pt x="8" y="114"/>
                </a:lnTo>
                <a:lnTo>
                  <a:pt x="9" y="120"/>
                </a:lnTo>
                <a:lnTo>
                  <a:pt x="9" y="127"/>
                </a:lnTo>
                <a:lnTo>
                  <a:pt x="9" y="131"/>
                </a:lnTo>
                <a:lnTo>
                  <a:pt x="9" y="138"/>
                </a:lnTo>
                <a:lnTo>
                  <a:pt x="9" y="146"/>
                </a:lnTo>
                <a:lnTo>
                  <a:pt x="9" y="151"/>
                </a:lnTo>
                <a:lnTo>
                  <a:pt x="9" y="159"/>
                </a:lnTo>
                <a:lnTo>
                  <a:pt x="9" y="164"/>
                </a:lnTo>
                <a:lnTo>
                  <a:pt x="9" y="170"/>
                </a:lnTo>
                <a:lnTo>
                  <a:pt x="9" y="177"/>
                </a:lnTo>
                <a:lnTo>
                  <a:pt x="9" y="182"/>
                </a:lnTo>
                <a:lnTo>
                  <a:pt x="8" y="188"/>
                </a:lnTo>
                <a:lnTo>
                  <a:pt x="6" y="194"/>
                </a:lnTo>
                <a:lnTo>
                  <a:pt x="4" y="201"/>
                </a:lnTo>
                <a:lnTo>
                  <a:pt x="2" y="210"/>
                </a:lnTo>
                <a:lnTo>
                  <a:pt x="2" y="214"/>
                </a:lnTo>
                <a:lnTo>
                  <a:pt x="0" y="219"/>
                </a:lnTo>
                <a:lnTo>
                  <a:pt x="0" y="227"/>
                </a:lnTo>
                <a:lnTo>
                  <a:pt x="4" y="221"/>
                </a:lnTo>
                <a:lnTo>
                  <a:pt x="6" y="216"/>
                </a:lnTo>
                <a:lnTo>
                  <a:pt x="8" y="210"/>
                </a:lnTo>
                <a:lnTo>
                  <a:pt x="9" y="205"/>
                </a:lnTo>
                <a:lnTo>
                  <a:pt x="11" y="199"/>
                </a:lnTo>
                <a:lnTo>
                  <a:pt x="13" y="192"/>
                </a:lnTo>
                <a:lnTo>
                  <a:pt x="15" y="186"/>
                </a:lnTo>
                <a:lnTo>
                  <a:pt x="17" y="181"/>
                </a:lnTo>
                <a:lnTo>
                  <a:pt x="17" y="175"/>
                </a:lnTo>
                <a:lnTo>
                  <a:pt x="19" y="168"/>
                </a:lnTo>
                <a:lnTo>
                  <a:pt x="19" y="162"/>
                </a:lnTo>
                <a:lnTo>
                  <a:pt x="19" y="157"/>
                </a:lnTo>
                <a:lnTo>
                  <a:pt x="19" y="149"/>
                </a:lnTo>
                <a:lnTo>
                  <a:pt x="19" y="144"/>
                </a:lnTo>
                <a:lnTo>
                  <a:pt x="19" y="138"/>
                </a:lnTo>
                <a:lnTo>
                  <a:pt x="19" y="133"/>
                </a:lnTo>
                <a:lnTo>
                  <a:pt x="19" y="125"/>
                </a:lnTo>
                <a:lnTo>
                  <a:pt x="19" y="120"/>
                </a:lnTo>
                <a:lnTo>
                  <a:pt x="17" y="114"/>
                </a:lnTo>
                <a:lnTo>
                  <a:pt x="17" y="109"/>
                </a:lnTo>
                <a:lnTo>
                  <a:pt x="17" y="103"/>
                </a:lnTo>
                <a:lnTo>
                  <a:pt x="17" y="96"/>
                </a:lnTo>
                <a:lnTo>
                  <a:pt x="17" y="91"/>
                </a:lnTo>
                <a:lnTo>
                  <a:pt x="17" y="85"/>
                </a:lnTo>
                <a:lnTo>
                  <a:pt x="17" y="78"/>
                </a:lnTo>
                <a:lnTo>
                  <a:pt x="17" y="72"/>
                </a:lnTo>
                <a:lnTo>
                  <a:pt x="17" y="67"/>
                </a:lnTo>
                <a:lnTo>
                  <a:pt x="19" y="59"/>
                </a:lnTo>
                <a:lnTo>
                  <a:pt x="20" y="52"/>
                </a:lnTo>
                <a:lnTo>
                  <a:pt x="24" y="43"/>
                </a:lnTo>
                <a:lnTo>
                  <a:pt x="26" y="37"/>
                </a:lnTo>
                <a:lnTo>
                  <a:pt x="28" y="35"/>
                </a:lnTo>
                <a:lnTo>
                  <a:pt x="24" y="28"/>
                </a:lnTo>
                <a:lnTo>
                  <a:pt x="24" y="23"/>
                </a:lnTo>
                <a:lnTo>
                  <a:pt x="20" y="17"/>
                </a:lnTo>
                <a:lnTo>
                  <a:pt x="19" y="10"/>
                </a:lnTo>
                <a:lnTo>
                  <a:pt x="13" y="6"/>
                </a:lnTo>
                <a:lnTo>
                  <a:pt x="9" y="2"/>
                </a:lnTo>
                <a:lnTo>
                  <a:pt x="6" y="0"/>
                </a:lnTo>
                <a:lnTo>
                  <a:pt x="4" y="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25" name="Freeform 581"/>
          <p:cNvSpPr>
            <a:spLocks/>
          </p:cNvSpPr>
          <p:nvPr/>
        </p:nvSpPr>
        <p:spPr bwMode="auto">
          <a:xfrm>
            <a:off x="8285163" y="3795713"/>
            <a:ext cx="60325" cy="127000"/>
          </a:xfrm>
          <a:custGeom>
            <a:avLst/>
            <a:gdLst>
              <a:gd name="T0" fmla="*/ 70 w 75"/>
              <a:gd name="T1" fmla="*/ 123 h 160"/>
              <a:gd name="T2" fmla="*/ 72 w 75"/>
              <a:gd name="T3" fmla="*/ 129 h 160"/>
              <a:gd name="T4" fmla="*/ 73 w 75"/>
              <a:gd name="T5" fmla="*/ 136 h 160"/>
              <a:gd name="T6" fmla="*/ 75 w 75"/>
              <a:gd name="T7" fmla="*/ 142 h 160"/>
              <a:gd name="T8" fmla="*/ 75 w 75"/>
              <a:gd name="T9" fmla="*/ 149 h 160"/>
              <a:gd name="T10" fmla="*/ 72 w 75"/>
              <a:gd name="T11" fmla="*/ 155 h 160"/>
              <a:gd name="T12" fmla="*/ 70 w 75"/>
              <a:gd name="T13" fmla="*/ 157 h 160"/>
              <a:gd name="T14" fmla="*/ 64 w 75"/>
              <a:gd name="T15" fmla="*/ 160 h 160"/>
              <a:gd name="T16" fmla="*/ 61 w 75"/>
              <a:gd name="T17" fmla="*/ 160 h 160"/>
              <a:gd name="T18" fmla="*/ 57 w 75"/>
              <a:gd name="T19" fmla="*/ 158 h 160"/>
              <a:gd name="T20" fmla="*/ 53 w 75"/>
              <a:gd name="T21" fmla="*/ 157 h 160"/>
              <a:gd name="T22" fmla="*/ 51 w 75"/>
              <a:gd name="T23" fmla="*/ 151 h 160"/>
              <a:gd name="T24" fmla="*/ 49 w 75"/>
              <a:gd name="T25" fmla="*/ 144 h 160"/>
              <a:gd name="T26" fmla="*/ 46 w 75"/>
              <a:gd name="T27" fmla="*/ 136 h 160"/>
              <a:gd name="T28" fmla="*/ 44 w 75"/>
              <a:gd name="T29" fmla="*/ 131 h 160"/>
              <a:gd name="T30" fmla="*/ 40 w 75"/>
              <a:gd name="T31" fmla="*/ 123 h 160"/>
              <a:gd name="T32" fmla="*/ 38 w 75"/>
              <a:gd name="T33" fmla="*/ 116 h 160"/>
              <a:gd name="T34" fmla="*/ 35 w 75"/>
              <a:gd name="T35" fmla="*/ 111 h 160"/>
              <a:gd name="T36" fmla="*/ 33 w 75"/>
              <a:gd name="T37" fmla="*/ 103 h 160"/>
              <a:gd name="T38" fmla="*/ 31 w 75"/>
              <a:gd name="T39" fmla="*/ 98 h 160"/>
              <a:gd name="T40" fmla="*/ 29 w 75"/>
              <a:gd name="T41" fmla="*/ 92 h 160"/>
              <a:gd name="T42" fmla="*/ 26 w 75"/>
              <a:gd name="T43" fmla="*/ 87 h 160"/>
              <a:gd name="T44" fmla="*/ 24 w 75"/>
              <a:gd name="T45" fmla="*/ 79 h 160"/>
              <a:gd name="T46" fmla="*/ 22 w 75"/>
              <a:gd name="T47" fmla="*/ 72 h 160"/>
              <a:gd name="T48" fmla="*/ 18 w 75"/>
              <a:gd name="T49" fmla="*/ 66 h 160"/>
              <a:gd name="T50" fmla="*/ 16 w 75"/>
              <a:gd name="T51" fmla="*/ 57 h 160"/>
              <a:gd name="T52" fmla="*/ 13 w 75"/>
              <a:gd name="T53" fmla="*/ 50 h 160"/>
              <a:gd name="T54" fmla="*/ 11 w 75"/>
              <a:gd name="T55" fmla="*/ 44 h 160"/>
              <a:gd name="T56" fmla="*/ 9 w 75"/>
              <a:gd name="T57" fmla="*/ 39 h 160"/>
              <a:gd name="T58" fmla="*/ 7 w 75"/>
              <a:gd name="T59" fmla="*/ 32 h 160"/>
              <a:gd name="T60" fmla="*/ 4 w 75"/>
              <a:gd name="T61" fmla="*/ 24 h 160"/>
              <a:gd name="T62" fmla="*/ 2 w 75"/>
              <a:gd name="T63" fmla="*/ 19 h 160"/>
              <a:gd name="T64" fmla="*/ 0 w 75"/>
              <a:gd name="T65" fmla="*/ 11 h 160"/>
              <a:gd name="T66" fmla="*/ 4 w 75"/>
              <a:gd name="T67" fmla="*/ 8 h 160"/>
              <a:gd name="T68" fmla="*/ 7 w 75"/>
              <a:gd name="T69" fmla="*/ 6 h 160"/>
              <a:gd name="T70" fmla="*/ 11 w 75"/>
              <a:gd name="T71" fmla="*/ 2 h 160"/>
              <a:gd name="T72" fmla="*/ 15 w 75"/>
              <a:gd name="T73" fmla="*/ 2 h 160"/>
              <a:gd name="T74" fmla="*/ 18 w 75"/>
              <a:gd name="T75" fmla="*/ 0 h 160"/>
              <a:gd name="T76" fmla="*/ 22 w 75"/>
              <a:gd name="T77" fmla="*/ 2 h 160"/>
              <a:gd name="T78" fmla="*/ 24 w 75"/>
              <a:gd name="T79" fmla="*/ 6 h 160"/>
              <a:gd name="T80" fmla="*/ 26 w 75"/>
              <a:gd name="T81" fmla="*/ 13 h 160"/>
              <a:gd name="T82" fmla="*/ 27 w 75"/>
              <a:gd name="T83" fmla="*/ 21 h 160"/>
              <a:gd name="T84" fmla="*/ 31 w 75"/>
              <a:gd name="T85" fmla="*/ 26 h 160"/>
              <a:gd name="T86" fmla="*/ 33 w 75"/>
              <a:gd name="T87" fmla="*/ 32 h 160"/>
              <a:gd name="T88" fmla="*/ 35 w 75"/>
              <a:gd name="T89" fmla="*/ 39 h 160"/>
              <a:gd name="T90" fmla="*/ 38 w 75"/>
              <a:gd name="T91" fmla="*/ 46 h 160"/>
              <a:gd name="T92" fmla="*/ 40 w 75"/>
              <a:gd name="T93" fmla="*/ 54 h 160"/>
              <a:gd name="T94" fmla="*/ 44 w 75"/>
              <a:gd name="T95" fmla="*/ 59 h 160"/>
              <a:gd name="T96" fmla="*/ 46 w 75"/>
              <a:gd name="T97" fmla="*/ 66 h 160"/>
              <a:gd name="T98" fmla="*/ 48 w 75"/>
              <a:gd name="T99" fmla="*/ 74 h 160"/>
              <a:gd name="T100" fmla="*/ 51 w 75"/>
              <a:gd name="T101" fmla="*/ 77 h 160"/>
              <a:gd name="T102" fmla="*/ 53 w 75"/>
              <a:gd name="T103" fmla="*/ 83 h 160"/>
              <a:gd name="T104" fmla="*/ 57 w 75"/>
              <a:gd name="T105" fmla="*/ 92 h 160"/>
              <a:gd name="T106" fmla="*/ 61 w 75"/>
              <a:gd name="T107" fmla="*/ 100 h 160"/>
              <a:gd name="T108" fmla="*/ 64 w 75"/>
              <a:gd name="T109" fmla="*/ 107 h 160"/>
              <a:gd name="T110" fmla="*/ 66 w 75"/>
              <a:gd name="T111" fmla="*/ 112 h 160"/>
              <a:gd name="T112" fmla="*/ 68 w 75"/>
              <a:gd name="T113" fmla="*/ 118 h 160"/>
              <a:gd name="T114" fmla="*/ 70 w 75"/>
              <a:gd name="T115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5" h="160">
                <a:moveTo>
                  <a:pt x="70" y="123"/>
                </a:moveTo>
                <a:lnTo>
                  <a:pt x="72" y="129"/>
                </a:lnTo>
                <a:lnTo>
                  <a:pt x="73" y="136"/>
                </a:lnTo>
                <a:lnTo>
                  <a:pt x="75" y="142"/>
                </a:lnTo>
                <a:lnTo>
                  <a:pt x="75" y="149"/>
                </a:lnTo>
                <a:lnTo>
                  <a:pt x="72" y="155"/>
                </a:lnTo>
                <a:lnTo>
                  <a:pt x="70" y="157"/>
                </a:lnTo>
                <a:lnTo>
                  <a:pt x="64" y="160"/>
                </a:lnTo>
                <a:lnTo>
                  <a:pt x="61" y="160"/>
                </a:lnTo>
                <a:lnTo>
                  <a:pt x="57" y="158"/>
                </a:lnTo>
                <a:lnTo>
                  <a:pt x="53" y="157"/>
                </a:lnTo>
                <a:lnTo>
                  <a:pt x="51" y="151"/>
                </a:lnTo>
                <a:lnTo>
                  <a:pt x="49" y="144"/>
                </a:lnTo>
                <a:lnTo>
                  <a:pt x="46" y="136"/>
                </a:lnTo>
                <a:lnTo>
                  <a:pt x="44" y="131"/>
                </a:lnTo>
                <a:lnTo>
                  <a:pt x="40" y="123"/>
                </a:lnTo>
                <a:lnTo>
                  <a:pt x="38" y="116"/>
                </a:lnTo>
                <a:lnTo>
                  <a:pt x="35" y="111"/>
                </a:lnTo>
                <a:lnTo>
                  <a:pt x="33" y="103"/>
                </a:lnTo>
                <a:lnTo>
                  <a:pt x="31" y="98"/>
                </a:lnTo>
                <a:lnTo>
                  <a:pt x="29" y="92"/>
                </a:lnTo>
                <a:lnTo>
                  <a:pt x="26" y="87"/>
                </a:lnTo>
                <a:lnTo>
                  <a:pt x="24" y="79"/>
                </a:lnTo>
                <a:lnTo>
                  <a:pt x="22" y="72"/>
                </a:lnTo>
                <a:lnTo>
                  <a:pt x="18" y="66"/>
                </a:lnTo>
                <a:lnTo>
                  <a:pt x="16" y="57"/>
                </a:lnTo>
                <a:lnTo>
                  <a:pt x="13" y="50"/>
                </a:lnTo>
                <a:lnTo>
                  <a:pt x="11" y="44"/>
                </a:lnTo>
                <a:lnTo>
                  <a:pt x="9" y="39"/>
                </a:lnTo>
                <a:lnTo>
                  <a:pt x="7" y="32"/>
                </a:lnTo>
                <a:lnTo>
                  <a:pt x="4" y="24"/>
                </a:lnTo>
                <a:lnTo>
                  <a:pt x="2" y="19"/>
                </a:lnTo>
                <a:lnTo>
                  <a:pt x="0" y="11"/>
                </a:lnTo>
                <a:lnTo>
                  <a:pt x="4" y="8"/>
                </a:lnTo>
                <a:lnTo>
                  <a:pt x="7" y="6"/>
                </a:lnTo>
                <a:lnTo>
                  <a:pt x="11" y="2"/>
                </a:lnTo>
                <a:lnTo>
                  <a:pt x="15" y="2"/>
                </a:lnTo>
                <a:lnTo>
                  <a:pt x="18" y="0"/>
                </a:lnTo>
                <a:lnTo>
                  <a:pt x="22" y="2"/>
                </a:lnTo>
                <a:lnTo>
                  <a:pt x="24" y="6"/>
                </a:lnTo>
                <a:lnTo>
                  <a:pt x="26" y="13"/>
                </a:lnTo>
                <a:lnTo>
                  <a:pt x="27" y="21"/>
                </a:lnTo>
                <a:lnTo>
                  <a:pt x="31" y="26"/>
                </a:lnTo>
                <a:lnTo>
                  <a:pt x="33" y="32"/>
                </a:lnTo>
                <a:lnTo>
                  <a:pt x="35" y="39"/>
                </a:lnTo>
                <a:lnTo>
                  <a:pt x="38" y="46"/>
                </a:lnTo>
                <a:lnTo>
                  <a:pt x="40" y="54"/>
                </a:lnTo>
                <a:lnTo>
                  <a:pt x="44" y="59"/>
                </a:lnTo>
                <a:lnTo>
                  <a:pt x="46" y="66"/>
                </a:lnTo>
                <a:lnTo>
                  <a:pt x="48" y="74"/>
                </a:lnTo>
                <a:lnTo>
                  <a:pt x="51" y="77"/>
                </a:lnTo>
                <a:lnTo>
                  <a:pt x="53" y="83"/>
                </a:lnTo>
                <a:lnTo>
                  <a:pt x="57" y="92"/>
                </a:lnTo>
                <a:lnTo>
                  <a:pt x="61" y="100"/>
                </a:lnTo>
                <a:lnTo>
                  <a:pt x="64" y="107"/>
                </a:lnTo>
                <a:lnTo>
                  <a:pt x="66" y="112"/>
                </a:lnTo>
                <a:lnTo>
                  <a:pt x="68" y="118"/>
                </a:lnTo>
                <a:lnTo>
                  <a:pt x="70" y="123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26" name="Freeform 582"/>
          <p:cNvSpPr>
            <a:spLocks/>
          </p:cNvSpPr>
          <p:nvPr/>
        </p:nvSpPr>
        <p:spPr bwMode="auto">
          <a:xfrm>
            <a:off x="8285163" y="3795713"/>
            <a:ext cx="60325" cy="127000"/>
          </a:xfrm>
          <a:custGeom>
            <a:avLst/>
            <a:gdLst>
              <a:gd name="T0" fmla="*/ 70 w 75"/>
              <a:gd name="T1" fmla="*/ 123 h 160"/>
              <a:gd name="T2" fmla="*/ 72 w 75"/>
              <a:gd name="T3" fmla="*/ 129 h 160"/>
              <a:gd name="T4" fmla="*/ 73 w 75"/>
              <a:gd name="T5" fmla="*/ 136 h 160"/>
              <a:gd name="T6" fmla="*/ 75 w 75"/>
              <a:gd name="T7" fmla="*/ 142 h 160"/>
              <a:gd name="T8" fmla="*/ 75 w 75"/>
              <a:gd name="T9" fmla="*/ 149 h 160"/>
              <a:gd name="T10" fmla="*/ 72 w 75"/>
              <a:gd name="T11" fmla="*/ 155 h 160"/>
              <a:gd name="T12" fmla="*/ 70 w 75"/>
              <a:gd name="T13" fmla="*/ 157 h 160"/>
              <a:gd name="T14" fmla="*/ 64 w 75"/>
              <a:gd name="T15" fmla="*/ 160 h 160"/>
              <a:gd name="T16" fmla="*/ 61 w 75"/>
              <a:gd name="T17" fmla="*/ 160 h 160"/>
              <a:gd name="T18" fmla="*/ 57 w 75"/>
              <a:gd name="T19" fmla="*/ 158 h 160"/>
              <a:gd name="T20" fmla="*/ 53 w 75"/>
              <a:gd name="T21" fmla="*/ 157 h 160"/>
              <a:gd name="T22" fmla="*/ 51 w 75"/>
              <a:gd name="T23" fmla="*/ 151 h 160"/>
              <a:gd name="T24" fmla="*/ 49 w 75"/>
              <a:gd name="T25" fmla="*/ 144 h 160"/>
              <a:gd name="T26" fmla="*/ 46 w 75"/>
              <a:gd name="T27" fmla="*/ 136 h 160"/>
              <a:gd name="T28" fmla="*/ 44 w 75"/>
              <a:gd name="T29" fmla="*/ 131 h 160"/>
              <a:gd name="T30" fmla="*/ 40 w 75"/>
              <a:gd name="T31" fmla="*/ 123 h 160"/>
              <a:gd name="T32" fmla="*/ 38 w 75"/>
              <a:gd name="T33" fmla="*/ 116 h 160"/>
              <a:gd name="T34" fmla="*/ 35 w 75"/>
              <a:gd name="T35" fmla="*/ 111 h 160"/>
              <a:gd name="T36" fmla="*/ 33 w 75"/>
              <a:gd name="T37" fmla="*/ 103 h 160"/>
              <a:gd name="T38" fmla="*/ 31 w 75"/>
              <a:gd name="T39" fmla="*/ 98 h 160"/>
              <a:gd name="T40" fmla="*/ 29 w 75"/>
              <a:gd name="T41" fmla="*/ 92 h 160"/>
              <a:gd name="T42" fmla="*/ 26 w 75"/>
              <a:gd name="T43" fmla="*/ 87 h 160"/>
              <a:gd name="T44" fmla="*/ 24 w 75"/>
              <a:gd name="T45" fmla="*/ 79 h 160"/>
              <a:gd name="T46" fmla="*/ 22 w 75"/>
              <a:gd name="T47" fmla="*/ 72 h 160"/>
              <a:gd name="T48" fmla="*/ 18 w 75"/>
              <a:gd name="T49" fmla="*/ 66 h 160"/>
              <a:gd name="T50" fmla="*/ 16 w 75"/>
              <a:gd name="T51" fmla="*/ 57 h 160"/>
              <a:gd name="T52" fmla="*/ 13 w 75"/>
              <a:gd name="T53" fmla="*/ 50 h 160"/>
              <a:gd name="T54" fmla="*/ 11 w 75"/>
              <a:gd name="T55" fmla="*/ 44 h 160"/>
              <a:gd name="T56" fmla="*/ 9 w 75"/>
              <a:gd name="T57" fmla="*/ 39 h 160"/>
              <a:gd name="T58" fmla="*/ 7 w 75"/>
              <a:gd name="T59" fmla="*/ 32 h 160"/>
              <a:gd name="T60" fmla="*/ 4 w 75"/>
              <a:gd name="T61" fmla="*/ 24 h 160"/>
              <a:gd name="T62" fmla="*/ 2 w 75"/>
              <a:gd name="T63" fmla="*/ 19 h 160"/>
              <a:gd name="T64" fmla="*/ 0 w 75"/>
              <a:gd name="T65" fmla="*/ 11 h 160"/>
              <a:gd name="T66" fmla="*/ 4 w 75"/>
              <a:gd name="T67" fmla="*/ 8 h 160"/>
              <a:gd name="T68" fmla="*/ 7 w 75"/>
              <a:gd name="T69" fmla="*/ 6 h 160"/>
              <a:gd name="T70" fmla="*/ 11 w 75"/>
              <a:gd name="T71" fmla="*/ 2 h 160"/>
              <a:gd name="T72" fmla="*/ 15 w 75"/>
              <a:gd name="T73" fmla="*/ 2 h 160"/>
              <a:gd name="T74" fmla="*/ 18 w 75"/>
              <a:gd name="T75" fmla="*/ 0 h 160"/>
              <a:gd name="T76" fmla="*/ 22 w 75"/>
              <a:gd name="T77" fmla="*/ 2 h 160"/>
              <a:gd name="T78" fmla="*/ 24 w 75"/>
              <a:gd name="T79" fmla="*/ 6 h 160"/>
              <a:gd name="T80" fmla="*/ 26 w 75"/>
              <a:gd name="T81" fmla="*/ 13 h 160"/>
              <a:gd name="T82" fmla="*/ 27 w 75"/>
              <a:gd name="T83" fmla="*/ 21 h 160"/>
              <a:gd name="T84" fmla="*/ 31 w 75"/>
              <a:gd name="T85" fmla="*/ 26 h 160"/>
              <a:gd name="T86" fmla="*/ 33 w 75"/>
              <a:gd name="T87" fmla="*/ 32 h 160"/>
              <a:gd name="T88" fmla="*/ 35 w 75"/>
              <a:gd name="T89" fmla="*/ 39 h 160"/>
              <a:gd name="T90" fmla="*/ 38 w 75"/>
              <a:gd name="T91" fmla="*/ 46 h 160"/>
              <a:gd name="T92" fmla="*/ 40 w 75"/>
              <a:gd name="T93" fmla="*/ 54 h 160"/>
              <a:gd name="T94" fmla="*/ 44 w 75"/>
              <a:gd name="T95" fmla="*/ 59 h 160"/>
              <a:gd name="T96" fmla="*/ 46 w 75"/>
              <a:gd name="T97" fmla="*/ 66 h 160"/>
              <a:gd name="T98" fmla="*/ 48 w 75"/>
              <a:gd name="T99" fmla="*/ 74 h 160"/>
              <a:gd name="T100" fmla="*/ 51 w 75"/>
              <a:gd name="T101" fmla="*/ 77 h 160"/>
              <a:gd name="T102" fmla="*/ 53 w 75"/>
              <a:gd name="T103" fmla="*/ 83 h 160"/>
              <a:gd name="T104" fmla="*/ 57 w 75"/>
              <a:gd name="T105" fmla="*/ 92 h 160"/>
              <a:gd name="T106" fmla="*/ 61 w 75"/>
              <a:gd name="T107" fmla="*/ 100 h 160"/>
              <a:gd name="T108" fmla="*/ 64 w 75"/>
              <a:gd name="T109" fmla="*/ 107 h 160"/>
              <a:gd name="T110" fmla="*/ 66 w 75"/>
              <a:gd name="T111" fmla="*/ 112 h 160"/>
              <a:gd name="T112" fmla="*/ 68 w 75"/>
              <a:gd name="T113" fmla="*/ 118 h 160"/>
              <a:gd name="T114" fmla="*/ 70 w 75"/>
              <a:gd name="T115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5" h="160">
                <a:moveTo>
                  <a:pt x="70" y="123"/>
                </a:moveTo>
                <a:lnTo>
                  <a:pt x="72" y="129"/>
                </a:lnTo>
                <a:lnTo>
                  <a:pt x="73" y="136"/>
                </a:lnTo>
                <a:lnTo>
                  <a:pt x="75" y="142"/>
                </a:lnTo>
                <a:lnTo>
                  <a:pt x="75" y="149"/>
                </a:lnTo>
                <a:lnTo>
                  <a:pt x="72" y="155"/>
                </a:lnTo>
                <a:lnTo>
                  <a:pt x="70" y="157"/>
                </a:lnTo>
                <a:lnTo>
                  <a:pt x="64" y="160"/>
                </a:lnTo>
                <a:lnTo>
                  <a:pt x="61" y="160"/>
                </a:lnTo>
                <a:lnTo>
                  <a:pt x="57" y="158"/>
                </a:lnTo>
                <a:lnTo>
                  <a:pt x="53" y="157"/>
                </a:lnTo>
                <a:lnTo>
                  <a:pt x="51" y="151"/>
                </a:lnTo>
                <a:lnTo>
                  <a:pt x="49" y="144"/>
                </a:lnTo>
                <a:lnTo>
                  <a:pt x="46" y="136"/>
                </a:lnTo>
                <a:lnTo>
                  <a:pt x="44" y="131"/>
                </a:lnTo>
                <a:lnTo>
                  <a:pt x="40" y="123"/>
                </a:lnTo>
                <a:lnTo>
                  <a:pt x="38" y="116"/>
                </a:lnTo>
                <a:lnTo>
                  <a:pt x="35" y="111"/>
                </a:lnTo>
                <a:lnTo>
                  <a:pt x="33" y="103"/>
                </a:lnTo>
                <a:lnTo>
                  <a:pt x="31" y="98"/>
                </a:lnTo>
                <a:lnTo>
                  <a:pt x="29" y="92"/>
                </a:lnTo>
                <a:lnTo>
                  <a:pt x="26" y="87"/>
                </a:lnTo>
                <a:lnTo>
                  <a:pt x="24" y="79"/>
                </a:lnTo>
                <a:lnTo>
                  <a:pt x="22" y="72"/>
                </a:lnTo>
                <a:lnTo>
                  <a:pt x="18" y="66"/>
                </a:lnTo>
                <a:lnTo>
                  <a:pt x="16" y="57"/>
                </a:lnTo>
                <a:lnTo>
                  <a:pt x="13" y="50"/>
                </a:lnTo>
                <a:lnTo>
                  <a:pt x="11" y="44"/>
                </a:lnTo>
                <a:lnTo>
                  <a:pt x="9" y="39"/>
                </a:lnTo>
                <a:lnTo>
                  <a:pt x="7" y="32"/>
                </a:lnTo>
                <a:lnTo>
                  <a:pt x="4" y="24"/>
                </a:lnTo>
                <a:lnTo>
                  <a:pt x="2" y="19"/>
                </a:lnTo>
                <a:lnTo>
                  <a:pt x="0" y="11"/>
                </a:lnTo>
                <a:lnTo>
                  <a:pt x="4" y="8"/>
                </a:lnTo>
                <a:lnTo>
                  <a:pt x="7" y="6"/>
                </a:lnTo>
                <a:lnTo>
                  <a:pt x="11" y="2"/>
                </a:lnTo>
                <a:lnTo>
                  <a:pt x="15" y="2"/>
                </a:lnTo>
                <a:lnTo>
                  <a:pt x="18" y="0"/>
                </a:lnTo>
                <a:lnTo>
                  <a:pt x="22" y="2"/>
                </a:lnTo>
                <a:lnTo>
                  <a:pt x="24" y="6"/>
                </a:lnTo>
                <a:lnTo>
                  <a:pt x="26" y="13"/>
                </a:lnTo>
                <a:lnTo>
                  <a:pt x="27" y="21"/>
                </a:lnTo>
                <a:lnTo>
                  <a:pt x="31" y="26"/>
                </a:lnTo>
                <a:lnTo>
                  <a:pt x="33" y="32"/>
                </a:lnTo>
                <a:lnTo>
                  <a:pt x="35" y="39"/>
                </a:lnTo>
                <a:lnTo>
                  <a:pt x="38" y="46"/>
                </a:lnTo>
                <a:lnTo>
                  <a:pt x="40" y="54"/>
                </a:lnTo>
                <a:lnTo>
                  <a:pt x="44" y="59"/>
                </a:lnTo>
                <a:lnTo>
                  <a:pt x="46" y="66"/>
                </a:lnTo>
                <a:lnTo>
                  <a:pt x="48" y="74"/>
                </a:lnTo>
                <a:lnTo>
                  <a:pt x="51" y="77"/>
                </a:lnTo>
                <a:lnTo>
                  <a:pt x="53" y="83"/>
                </a:lnTo>
                <a:lnTo>
                  <a:pt x="57" y="92"/>
                </a:lnTo>
                <a:lnTo>
                  <a:pt x="61" y="100"/>
                </a:lnTo>
                <a:lnTo>
                  <a:pt x="64" y="107"/>
                </a:lnTo>
                <a:lnTo>
                  <a:pt x="66" y="112"/>
                </a:lnTo>
                <a:lnTo>
                  <a:pt x="68" y="118"/>
                </a:lnTo>
                <a:lnTo>
                  <a:pt x="70" y="12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27" name="Freeform 583"/>
          <p:cNvSpPr>
            <a:spLocks/>
          </p:cNvSpPr>
          <p:nvPr/>
        </p:nvSpPr>
        <p:spPr bwMode="auto">
          <a:xfrm>
            <a:off x="8424863" y="4046538"/>
            <a:ext cx="20637" cy="46037"/>
          </a:xfrm>
          <a:custGeom>
            <a:avLst/>
            <a:gdLst>
              <a:gd name="T0" fmla="*/ 22 w 27"/>
              <a:gd name="T1" fmla="*/ 0 h 59"/>
              <a:gd name="T2" fmla="*/ 0 w 27"/>
              <a:gd name="T3" fmla="*/ 2 h 59"/>
              <a:gd name="T4" fmla="*/ 3 w 27"/>
              <a:gd name="T5" fmla="*/ 59 h 59"/>
              <a:gd name="T6" fmla="*/ 5 w 27"/>
              <a:gd name="T7" fmla="*/ 59 h 59"/>
              <a:gd name="T8" fmla="*/ 9 w 27"/>
              <a:gd name="T9" fmla="*/ 59 h 59"/>
              <a:gd name="T10" fmla="*/ 11 w 27"/>
              <a:gd name="T11" fmla="*/ 59 h 59"/>
              <a:gd name="T12" fmla="*/ 13 w 27"/>
              <a:gd name="T13" fmla="*/ 57 h 59"/>
              <a:gd name="T14" fmla="*/ 18 w 27"/>
              <a:gd name="T15" fmla="*/ 57 h 59"/>
              <a:gd name="T16" fmla="*/ 20 w 27"/>
              <a:gd name="T17" fmla="*/ 57 h 59"/>
              <a:gd name="T18" fmla="*/ 22 w 27"/>
              <a:gd name="T19" fmla="*/ 56 h 59"/>
              <a:gd name="T20" fmla="*/ 27 w 27"/>
              <a:gd name="T21" fmla="*/ 54 h 59"/>
              <a:gd name="T22" fmla="*/ 22 w 27"/>
              <a:gd name="T23" fmla="*/ 0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7" h="59">
                <a:moveTo>
                  <a:pt x="22" y="0"/>
                </a:moveTo>
                <a:lnTo>
                  <a:pt x="0" y="2"/>
                </a:lnTo>
                <a:lnTo>
                  <a:pt x="3" y="59"/>
                </a:lnTo>
                <a:lnTo>
                  <a:pt x="5" y="59"/>
                </a:lnTo>
                <a:lnTo>
                  <a:pt x="9" y="59"/>
                </a:lnTo>
                <a:lnTo>
                  <a:pt x="11" y="59"/>
                </a:lnTo>
                <a:lnTo>
                  <a:pt x="13" y="57"/>
                </a:lnTo>
                <a:lnTo>
                  <a:pt x="18" y="57"/>
                </a:lnTo>
                <a:lnTo>
                  <a:pt x="20" y="57"/>
                </a:lnTo>
                <a:lnTo>
                  <a:pt x="22" y="56"/>
                </a:lnTo>
                <a:lnTo>
                  <a:pt x="27" y="54"/>
                </a:lnTo>
                <a:lnTo>
                  <a:pt x="22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28" name="Freeform 584"/>
          <p:cNvSpPr>
            <a:spLocks/>
          </p:cNvSpPr>
          <p:nvPr/>
        </p:nvSpPr>
        <p:spPr bwMode="auto">
          <a:xfrm>
            <a:off x="8424863" y="4046538"/>
            <a:ext cx="20637" cy="46037"/>
          </a:xfrm>
          <a:custGeom>
            <a:avLst/>
            <a:gdLst>
              <a:gd name="T0" fmla="*/ 22 w 27"/>
              <a:gd name="T1" fmla="*/ 0 h 59"/>
              <a:gd name="T2" fmla="*/ 0 w 27"/>
              <a:gd name="T3" fmla="*/ 2 h 59"/>
              <a:gd name="T4" fmla="*/ 3 w 27"/>
              <a:gd name="T5" fmla="*/ 59 h 59"/>
              <a:gd name="T6" fmla="*/ 5 w 27"/>
              <a:gd name="T7" fmla="*/ 59 h 59"/>
              <a:gd name="T8" fmla="*/ 9 w 27"/>
              <a:gd name="T9" fmla="*/ 59 h 59"/>
              <a:gd name="T10" fmla="*/ 11 w 27"/>
              <a:gd name="T11" fmla="*/ 59 h 59"/>
              <a:gd name="T12" fmla="*/ 13 w 27"/>
              <a:gd name="T13" fmla="*/ 57 h 59"/>
              <a:gd name="T14" fmla="*/ 18 w 27"/>
              <a:gd name="T15" fmla="*/ 57 h 59"/>
              <a:gd name="T16" fmla="*/ 20 w 27"/>
              <a:gd name="T17" fmla="*/ 57 h 59"/>
              <a:gd name="T18" fmla="*/ 22 w 27"/>
              <a:gd name="T19" fmla="*/ 56 h 59"/>
              <a:gd name="T20" fmla="*/ 27 w 27"/>
              <a:gd name="T21" fmla="*/ 54 h 59"/>
              <a:gd name="T22" fmla="*/ 22 w 27"/>
              <a:gd name="T23" fmla="*/ 0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7" h="59">
                <a:moveTo>
                  <a:pt x="22" y="0"/>
                </a:moveTo>
                <a:lnTo>
                  <a:pt x="0" y="2"/>
                </a:lnTo>
                <a:lnTo>
                  <a:pt x="3" y="59"/>
                </a:lnTo>
                <a:lnTo>
                  <a:pt x="5" y="59"/>
                </a:lnTo>
                <a:lnTo>
                  <a:pt x="9" y="59"/>
                </a:lnTo>
                <a:lnTo>
                  <a:pt x="11" y="59"/>
                </a:lnTo>
                <a:lnTo>
                  <a:pt x="13" y="57"/>
                </a:lnTo>
                <a:lnTo>
                  <a:pt x="18" y="57"/>
                </a:lnTo>
                <a:lnTo>
                  <a:pt x="20" y="57"/>
                </a:lnTo>
                <a:lnTo>
                  <a:pt x="22" y="56"/>
                </a:lnTo>
                <a:lnTo>
                  <a:pt x="27" y="54"/>
                </a:lnTo>
                <a:lnTo>
                  <a:pt x="22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29" name="Freeform 585"/>
          <p:cNvSpPr>
            <a:spLocks/>
          </p:cNvSpPr>
          <p:nvPr/>
        </p:nvSpPr>
        <p:spPr bwMode="auto">
          <a:xfrm>
            <a:off x="8426450" y="4084638"/>
            <a:ext cx="17463" cy="63500"/>
          </a:xfrm>
          <a:custGeom>
            <a:avLst/>
            <a:gdLst>
              <a:gd name="T0" fmla="*/ 21 w 22"/>
              <a:gd name="T1" fmla="*/ 0 h 81"/>
              <a:gd name="T2" fmla="*/ 0 w 22"/>
              <a:gd name="T3" fmla="*/ 2 h 81"/>
              <a:gd name="T4" fmla="*/ 2 w 22"/>
              <a:gd name="T5" fmla="*/ 81 h 81"/>
              <a:gd name="T6" fmla="*/ 4 w 22"/>
              <a:gd name="T7" fmla="*/ 81 h 81"/>
              <a:gd name="T8" fmla="*/ 6 w 22"/>
              <a:gd name="T9" fmla="*/ 81 h 81"/>
              <a:gd name="T10" fmla="*/ 8 w 22"/>
              <a:gd name="T11" fmla="*/ 81 h 81"/>
              <a:gd name="T12" fmla="*/ 10 w 22"/>
              <a:gd name="T13" fmla="*/ 79 h 81"/>
              <a:gd name="T14" fmla="*/ 13 w 22"/>
              <a:gd name="T15" fmla="*/ 79 h 81"/>
              <a:gd name="T16" fmla="*/ 15 w 22"/>
              <a:gd name="T17" fmla="*/ 79 h 81"/>
              <a:gd name="T18" fmla="*/ 17 w 22"/>
              <a:gd name="T19" fmla="*/ 78 h 81"/>
              <a:gd name="T20" fmla="*/ 22 w 22"/>
              <a:gd name="T21" fmla="*/ 74 h 81"/>
              <a:gd name="T22" fmla="*/ 21 w 22"/>
              <a:gd name="T23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2" h="81">
                <a:moveTo>
                  <a:pt x="21" y="0"/>
                </a:moveTo>
                <a:lnTo>
                  <a:pt x="0" y="2"/>
                </a:lnTo>
                <a:lnTo>
                  <a:pt x="2" y="81"/>
                </a:lnTo>
                <a:lnTo>
                  <a:pt x="4" y="81"/>
                </a:lnTo>
                <a:lnTo>
                  <a:pt x="6" y="81"/>
                </a:lnTo>
                <a:lnTo>
                  <a:pt x="8" y="81"/>
                </a:lnTo>
                <a:lnTo>
                  <a:pt x="10" y="79"/>
                </a:lnTo>
                <a:lnTo>
                  <a:pt x="13" y="79"/>
                </a:lnTo>
                <a:lnTo>
                  <a:pt x="15" y="79"/>
                </a:lnTo>
                <a:lnTo>
                  <a:pt x="17" y="78"/>
                </a:lnTo>
                <a:lnTo>
                  <a:pt x="22" y="74"/>
                </a:lnTo>
                <a:lnTo>
                  <a:pt x="21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30" name="Freeform 586"/>
          <p:cNvSpPr>
            <a:spLocks/>
          </p:cNvSpPr>
          <p:nvPr/>
        </p:nvSpPr>
        <p:spPr bwMode="auto">
          <a:xfrm>
            <a:off x="8426450" y="4084638"/>
            <a:ext cx="17463" cy="63500"/>
          </a:xfrm>
          <a:custGeom>
            <a:avLst/>
            <a:gdLst>
              <a:gd name="T0" fmla="*/ 21 w 22"/>
              <a:gd name="T1" fmla="*/ 0 h 81"/>
              <a:gd name="T2" fmla="*/ 0 w 22"/>
              <a:gd name="T3" fmla="*/ 2 h 81"/>
              <a:gd name="T4" fmla="*/ 2 w 22"/>
              <a:gd name="T5" fmla="*/ 81 h 81"/>
              <a:gd name="T6" fmla="*/ 4 w 22"/>
              <a:gd name="T7" fmla="*/ 81 h 81"/>
              <a:gd name="T8" fmla="*/ 6 w 22"/>
              <a:gd name="T9" fmla="*/ 81 h 81"/>
              <a:gd name="T10" fmla="*/ 8 w 22"/>
              <a:gd name="T11" fmla="*/ 81 h 81"/>
              <a:gd name="T12" fmla="*/ 10 w 22"/>
              <a:gd name="T13" fmla="*/ 79 h 81"/>
              <a:gd name="T14" fmla="*/ 13 w 22"/>
              <a:gd name="T15" fmla="*/ 79 h 81"/>
              <a:gd name="T16" fmla="*/ 15 w 22"/>
              <a:gd name="T17" fmla="*/ 79 h 81"/>
              <a:gd name="T18" fmla="*/ 17 w 22"/>
              <a:gd name="T19" fmla="*/ 78 h 81"/>
              <a:gd name="T20" fmla="*/ 22 w 22"/>
              <a:gd name="T21" fmla="*/ 74 h 81"/>
              <a:gd name="T22" fmla="*/ 21 w 22"/>
              <a:gd name="T23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2" h="81">
                <a:moveTo>
                  <a:pt x="21" y="0"/>
                </a:moveTo>
                <a:lnTo>
                  <a:pt x="0" y="2"/>
                </a:lnTo>
                <a:lnTo>
                  <a:pt x="2" y="81"/>
                </a:lnTo>
                <a:lnTo>
                  <a:pt x="4" y="81"/>
                </a:lnTo>
                <a:lnTo>
                  <a:pt x="6" y="81"/>
                </a:lnTo>
                <a:lnTo>
                  <a:pt x="8" y="81"/>
                </a:lnTo>
                <a:lnTo>
                  <a:pt x="10" y="79"/>
                </a:lnTo>
                <a:lnTo>
                  <a:pt x="13" y="79"/>
                </a:lnTo>
                <a:lnTo>
                  <a:pt x="15" y="79"/>
                </a:lnTo>
                <a:lnTo>
                  <a:pt x="17" y="78"/>
                </a:lnTo>
                <a:lnTo>
                  <a:pt x="22" y="74"/>
                </a:lnTo>
                <a:lnTo>
                  <a:pt x="21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31" name="Freeform 587"/>
          <p:cNvSpPr>
            <a:spLocks/>
          </p:cNvSpPr>
          <p:nvPr/>
        </p:nvSpPr>
        <p:spPr bwMode="auto">
          <a:xfrm>
            <a:off x="8272463" y="4014788"/>
            <a:ext cx="7937" cy="68262"/>
          </a:xfrm>
          <a:custGeom>
            <a:avLst/>
            <a:gdLst>
              <a:gd name="T0" fmla="*/ 2 w 11"/>
              <a:gd name="T1" fmla="*/ 0 h 86"/>
              <a:gd name="T2" fmla="*/ 11 w 11"/>
              <a:gd name="T3" fmla="*/ 2 h 86"/>
              <a:gd name="T4" fmla="*/ 10 w 11"/>
              <a:gd name="T5" fmla="*/ 86 h 86"/>
              <a:gd name="T6" fmla="*/ 8 w 11"/>
              <a:gd name="T7" fmla="*/ 86 h 86"/>
              <a:gd name="T8" fmla="*/ 8 w 11"/>
              <a:gd name="T9" fmla="*/ 86 h 86"/>
              <a:gd name="T10" fmla="*/ 6 w 11"/>
              <a:gd name="T11" fmla="*/ 86 h 86"/>
              <a:gd name="T12" fmla="*/ 6 w 11"/>
              <a:gd name="T13" fmla="*/ 85 h 86"/>
              <a:gd name="T14" fmla="*/ 4 w 11"/>
              <a:gd name="T15" fmla="*/ 85 h 86"/>
              <a:gd name="T16" fmla="*/ 2 w 11"/>
              <a:gd name="T17" fmla="*/ 85 h 86"/>
              <a:gd name="T18" fmla="*/ 2 w 11"/>
              <a:gd name="T19" fmla="*/ 83 h 86"/>
              <a:gd name="T20" fmla="*/ 0 w 11"/>
              <a:gd name="T21" fmla="*/ 79 h 86"/>
              <a:gd name="T22" fmla="*/ 2 w 11"/>
              <a:gd name="T23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" h="86">
                <a:moveTo>
                  <a:pt x="2" y="0"/>
                </a:moveTo>
                <a:lnTo>
                  <a:pt x="11" y="2"/>
                </a:lnTo>
                <a:lnTo>
                  <a:pt x="10" y="86"/>
                </a:lnTo>
                <a:lnTo>
                  <a:pt x="8" y="86"/>
                </a:lnTo>
                <a:lnTo>
                  <a:pt x="8" y="86"/>
                </a:lnTo>
                <a:lnTo>
                  <a:pt x="6" y="86"/>
                </a:lnTo>
                <a:lnTo>
                  <a:pt x="6" y="85"/>
                </a:lnTo>
                <a:lnTo>
                  <a:pt x="4" y="85"/>
                </a:lnTo>
                <a:lnTo>
                  <a:pt x="2" y="85"/>
                </a:lnTo>
                <a:lnTo>
                  <a:pt x="2" y="83"/>
                </a:lnTo>
                <a:lnTo>
                  <a:pt x="0" y="79"/>
                </a:lnTo>
                <a:lnTo>
                  <a:pt x="2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32" name="Freeform 588"/>
          <p:cNvSpPr>
            <a:spLocks/>
          </p:cNvSpPr>
          <p:nvPr/>
        </p:nvSpPr>
        <p:spPr bwMode="auto">
          <a:xfrm>
            <a:off x="8272463" y="4014788"/>
            <a:ext cx="7937" cy="68262"/>
          </a:xfrm>
          <a:custGeom>
            <a:avLst/>
            <a:gdLst>
              <a:gd name="T0" fmla="*/ 2 w 11"/>
              <a:gd name="T1" fmla="*/ 0 h 86"/>
              <a:gd name="T2" fmla="*/ 11 w 11"/>
              <a:gd name="T3" fmla="*/ 2 h 86"/>
              <a:gd name="T4" fmla="*/ 10 w 11"/>
              <a:gd name="T5" fmla="*/ 86 h 86"/>
              <a:gd name="T6" fmla="*/ 8 w 11"/>
              <a:gd name="T7" fmla="*/ 86 h 86"/>
              <a:gd name="T8" fmla="*/ 8 w 11"/>
              <a:gd name="T9" fmla="*/ 86 h 86"/>
              <a:gd name="T10" fmla="*/ 6 w 11"/>
              <a:gd name="T11" fmla="*/ 86 h 86"/>
              <a:gd name="T12" fmla="*/ 6 w 11"/>
              <a:gd name="T13" fmla="*/ 85 h 86"/>
              <a:gd name="T14" fmla="*/ 4 w 11"/>
              <a:gd name="T15" fmla="*/ 85 h 86"/>
              <a:gd name="T16" fmla="*/ 2 w 11"/>
              <a:gd name="T17" fmla="*/ 85 h 86"/>
              <a:gd name="T18" fmla="*/ 2 w 11"/>
              <a:gd name="T19" fmla="*/ 83 h 86"/>
              <a:gd name="T20" fmla="*/ 0 w 11"/>
              <a:gd name="T21" fmla="*/ 79 h 86"/>
              <a:gd name="T22" fmla="*/ 2 w 11"/>
              <a:gd name="T23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" h="86">
                <a:moveTo>
                  <a:pt x="2" y="0"/>
                </a:moveTo>
                <a:lnTo>
                  <a:pt x="11" y="2"/>
                </a:lnTo>
                <a:lnTo>
                  <a:pt x="10" y="86"/>
                </a:lnTo>
                <a:lnTo>
                  <a:pt x="8" y="86"/>
                </a:lnTo>
                <a:lnTo>
                  <a:pt x="8" y="86"/>
                </a:lnTo>
                <a:lnTo>
                  <a:pt x="6" y="86"/>
                </a:lnTo>
                <a:lnTo>
                  <a:pt x="6" y="85"/>
                </a:lnTo>
                <a:lnTo>
                  <a:pt x="4" y="85"/>
                </a:lnTo>
                <a:lnTo>
                  <a:pt x="2" y="85"/>
                </a:lnTo>
                <a:lnTo>
                  <a:pt x="2" y="83"/>
                </a:lnTo>
                <a:lnTo>
                  <a:pt x="0" y="79"/>
                </a:lnTo>
                <a:lnTo>
                  <a:pt x="2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33" name="Freeform 589"/>
          <p:cNvSpPr>
            <a:spLocks/>
          </p:cNvSpPr>
          <p:nvPr/>
        </p:nvSpPr>
        <p:spPr bwMode="auto">
          <a:xfrm>
            <a:off x="8272463" y="4068763"/>
            <a:ext cx="6350" cy="93662"/>
          </a:xfrm>
          <a:custGeom>
            <a:avLst/>
            <a:gdLst>
              <a:gd name="T0" fmla="*/ 0 w 10"/>
              <a:gd name="T1" fmla="*/ 0 h 118"/>
              <a:gd name="T2" fmla="*/ 10 w 10"/>
              <a:gd name="T3" fmla="*/ 4 h 118"/>
              <a:gd name="T4" fmla="*/ 8 w 10"/>
              <a:gd name="T5" fmla="*/ 118 h 118"/>
              <a:gd name="T6" fmla="*/ 8 w 10"/>
              <a:gd name="T7" fmla="*/ 118 h 118"/>
              <a:gd name="T8" fmla="*/ 6 w 10"/>
              <a:gd name="T9" fmla="*/ 118 h 118"/>
              <a:gd name="T10" fmla="*/ 6 w 10"/>
              <a:gd name="T11" fmla="*/ 118 h 118"/>
              <a:gd name="T12" fmla="*/ 6 w 10"/>
              <a:gd name="T13" fmla="*/ 116 h 118"/>
              <a:gd name="T14" fmla="*/ 4 w 10"/>
              <a:gd name="T15" fmla="*/ 116 h 118"/>
              <a:gd name="T16" fmla="*/ 2 w 10"/>
              <a:gd name="T17" fmla="*/ 114 h 118"/>
              <a:gd name="T18" fmla="*/ 2 w 10"/>
              <a:gd name="T19" fmla="*/ 112 h 118"/>
              <a:gd name="T20" fmla="*/ 0 w 10"/>
              <a:gd name="T21" fmla="*/ 107 h 118"/>
              <a:gd name="T22" fmla="*/ 0 w 10"/>
              <a:gd name="T23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" h="118">
                <a:moveTo>
                  <a:pt x="0" y="0"/>
                </a:moveTo>
                <a:lnTo>
                  <a:pt x="10" y="4"/>
                </a:lnTo>
                <a:lnTo>
                  <a:pt x="8" y="118"/>
                </a:lnTo>
                <a:lnTo>
                  <a:pt x="8" y="118"/>
                </a:lnTo>
                <a:lnTo>
                  <a:pt x="6" y="118"/>
                </a:lnTo>
                <a:lnTo>
                  <a:pt x="6" y="118"/>
                </a:lnTo>
                <a:lnTo>
                  <a:pt x="6" y="116"/>
                </a:lnTo>
                <a:lnTo>
                  <a:pt x="4" y="116"/>
                </a:lnTo>
                <a:lnTo>
                  <a:pt x="2" y="114"/>
                </a:lnTo>
                <a:lnTo>
                  <a:pt x="2" y="112"/>
                </a:lnTo>
                <a:lnTo>
                  <a:pt x="0" y="107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34" name="Freeform 590"/>
          <p:cNvSpPr>
            <a:spLocks/>
          </p:cNvSpPr>
          <p:nvPr/>
        </p:nvSpPr>
        <p:spPr bwMode="auto">
          <a:xfrm>
            <a:off x="8272463" y="4068763"/>
            <a:ext cx="6350" cy="93662"/>
          </a:xfrm>
          <a:custGeom>
            <a:avLst/>
            <a:gdLst>
              <a:gd name="T0" fmla="*/ 0 w 10"/>
              <a:gd name="T1" fmla="*/ 0 h 118"/>
              <a:gd name="T2" fmla="*/ 10 w 10"/>
              <a:gd name="T3" fmla="*/ 4 h 118"/>
              <a:gd name="T4" fmla="*/ 8 w 10"/>
              <a:gd name="T5" fmla="*/ 118 h 118"/>
              <a:gd name="T6" fmla="*/ 8 w 10"/>
              <a:gd name="T7" fmla="*/ 118 h 118"/>
              <a:gd name="T8" fmla="*/ 6 w 10"/>
              <a:gd name="T9" fmla="*/ 118 h 118"/>
              <a:gd name="T10" fmla="*/ 6 w 10"/>
              <a:gd name="T11" fmla="*/ 118 h 118"/>
              <a:gd name="T12" fmla="*/ 6 w 10"/>
              <a:gd name="T13" fmla="*/ 116 h 118"/>
              <a:gd name="T14" fmla="*/ 4 w 10"/>
              <a:gd name="T15" fmla="*/ 116 h 118"/>
              <a:gd name="T16" fmla="*/ 2 w 10"/>
              <a:gd name="T17" fmla="*/ 114 h 118"/>
              <a:gd name="T18" fmla="*/ 2 w 10"/>
              <a:gd name="T19" fmla="*/ 112 h 118"/>
              <a:gd name="T20" fmla="*/ 0 w 10"/>
              <a:gd name="T21" fmla="*/ 107 h 118"/>
              <a:gd name="T22" fmla="*/ 0 w 10"/>
              <a:gd name="T23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" h="118">
                <a:moveTo>
                  <a:pt x="0" y="0"/>
                </a:moveTo>
                <a:lnTo>
                  <a:pt x="10" y="4"/>
                </a:lnTo>
                <a:lnTo>
                  <a:pt x="8" y="118"/>
                </a:lnTo>
                <a:lnTo>
                  <a:pt x="8" y="118"/>
                </a:lnTo>
                <a:lnTo>
                  <a:pt x="6" y="118"/>
                </a:lnTo>
                <a:lnTo>
                  <a:pt x="6" y="118"/>
                </a:lnTo>
                <a:lnTo>
                  <a:pt x="6" y="116"/>
                </a:lnTo>
                <a:lnTo>
                  <a:pt x="4" y="116"/>
                </a:lnTo>
                <a:lnTo>
                  <a:pt x="2" y="114"/>
                </a:lnTo>
                <a:lnTo>
                  <a:pt x="2" y="112"/>
                </a:lnTo>
                <a:lnTo>
                  <a:pt x="0" y="107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35" name="Freeform 591"/>
          <p:cNvSpPr>
            <a:spLocks/>
          </p:cNvSpPr>
          <p:nvPr/>
        </p:nvSpPr>
        <p:spPr bwMode="auto">
          <a:xfrm>
            <a:off x="8158163" y="3935413"/>
            <a:ext cx="28575" cy="80962"/>
          </a:xfrm>
          <a:custGeom>
            <a:avLst/>
            <a:gdLst>
              <a:gd name="T0" fmla="*/ 24 w 35"/>
              <a:gd name="T1" fmla="*/ 7 h 103"/>
              <a:gd name="T2" fmla="*/ 22 w 35"/>
              <a:gd name="T3" fmla="*/ 13 h 103"/>
              <a:gd name="T4" fmla="*/ 20 w 35"/>
              <a:gd name="T5" fmla="*/ 16 h 103"/>
              <a:gd name="T6" fmla="*/ 20 w 35"/>
              <a:gd name="T7" fmla="*/ 22 h 103"/>
              <a:gd name="T8" fmla="*/ 18 w 35"/>
              <a:gd name="T9" fmla="*/ 27 h 103"/>
              <a:gd name="T10" fmla="*/ 16 w 35"/>
              <a:gd name="T11" fmla="*/ 33 h 103"/>
              <a:gd name="T12" fmla="*/ 16 w 35"/>
              <a:gd name="T13" fmla="*/ 37 h 103"/>
              <a:gd name="T14" fmla="*/ 16 w 35"/>
              <a:gd name="T15" fmla="*/ 42 h 103"/>
              <a:gd name="T16" fmla="*/ 15 w 35"/>
              <a:gd name="T17" fmla="*/ 46 h 103"/>
              <a:gd name="T18" fmla="*/ 15 w 35"/>
              <a:gd name="T19" fmla="*/ 51 h 103"/>
              <a:gd name="T20" fmla="*/ 13 w 35"/>
              <a:gd name="T21" fmla="*/ 55 h 103"/>
              <a:gd name="T22" fmla="*/ 11 w 35"/>
              <a:gd name="T23" fmla="*/ 60 h 103"/>
              <a:gd name="T24" fmla="*/ 11 w 35"/>
              <a:gd name="T25" fmla="*/ 64 h 103"/>
              <a:gd name="T26" fmla="*/ 11 w 35"/>
              <a:gd name="T27" fmla="*/ 70 h 103"/>
              <a:gd name="T28" fmla="*/ 9 w 35"/>
              <a:gd name="T29" fmla="*/ 73 h 103"/>
              <a:gd name="T30" fmla="*/ 9 w 35"/>
              <a:gd name="T31" fmla="*/ 79 h 103"/>
              <a:gd name="T32" fmla="*/ 9 w 35"/>
              <a:gd name="T33" fmla="*/ 84 h 103"/>
              <a:gd name="T34" fmla="*/ 7 w 35"/>
              <a:gd name="T35" fmla="*/ 88 h 103"/>
              <a:gd name="T36" fmla="*/ 5 w 35"/>
              <a:gd name="T37" fmla="*/ 94 h 103"/>
              <a:gd name="T38" fmla="*/ 3 w 35"/>
              <a:gd name="T39" fmla="*/ 97 h 103"/>
              <a:gd name="T40" fmla="*/ 0 w 35"/>
              <a:gd name="T41" fmla="*/ 103 h 103"/>
              <a:gd name="T42" fmla="*/ 3 w 35"/>
              <a:gd name="T43" fmla="*/ 101 h 103"/>
              <a:gd name="T44" fmla="*/ 7 w 35"/>
              <a:gd name="T45" fmla="*/ 97 h 103"/>
              <a:gd name="T46" fmla="*/ 9 w 35"/>
              <a:gd name="T47" fmla="*/ 92 h 103"/>
              <a:gd name="T48" fmla="*/ 13 w 35"/>
              <a:gd name="T49" fmla="*/ 88 h 103"/>
              <a:gd name="T50" fmla="*/ 15 w 35"/>
              <a:gd name="T51" fmla="*/ 83 h 103"/>
              <a:gd name="T52" fmla="*/ 16 w 35"/>
              <a:gd name="T53" fmla="*/ 79 h 103"/>
              <a:gd name="T54" fmla="*/ 16 w 35"/>
              <a:gd name="T55" fmla="*/ 73 h 103"/>
              <a:gd name="T56" fmla="*/ 18 w 35"/>
              <a:gd name="T57" fmla="*/ 70 h 103"/>
              <a:gd name="T58" fmla="*/ 18 w 35"/>
              <a:gd name="T59" fmla="*/ 64 h 103"/>
              <a:gd name="T60" fmla="*/ 20 w 35"/>
              <a:gd name="T61" fmla="*/ 60 h 103"/>
              <a:gd name="T62" fmla="*/ 20 w 35"/>
              <a:gd name="T63" fmla="*/ 55 h 103"/>
              <a:gd name="T64" fmla="*/ 22 w 35"/>
              <a:gd name="T65" fmla="*/ 51 h 103"/>
              <a:gd name="T66" fmla="*/ 22 w 35"/>
              <a:gd name="T67" fmla="*/ 46 h 103"/>
              <a:gd name="T68" fmla="*/ 24 w 35"/>
              <a:gd name="T69" fmla="*/ 42 h 103"/>
              <a:gd name="T70" fmla="*/ 26 w 35"/>
              <a:gd name="T71" fmla="*/ 37 h 103"/>
              <a:gd name="T72" fmla="*/ 27 w 35"/>
              <a:gd name="T73" fmla="*/ 33 h 103"/>
              <a:gd name="T74" fmla="*/ 27 w 35"/>
              <a:gd name="T75" fmla="*/ 26 h 103"/>
              <a:gd name="T76" fmla="*/ 29 w 35"/>
              <a:gd name="T77" fmla="*/ 20 h 103"/>
              <a:gd name="T78" fmla="*/ 31 w 35"/>
              <a:gd name="T79" fmla="*/ 14 h 103"/>
              <a:gd name="T80" fmla="*/ 33 w 35"/>
              <a:gd name="T81" fmla="*/ 9 h 103"/>
              <a:gd name="T82" fmla="*/ 33 w 35"/>
              <a:gd name="T83" fmla="*/ 5 h 103"/>
              <a:gd name="T84" fmla="*/ 35 w 35"/>
              <a:gd name="T85" fmla="*/ 0 h 103"/>
              <a:gd name="T86" fmla="*/ 33 w 35"/>
              <a:gd name="T87" fmla="*/ 0 h 103"/>
              <a:gd name="T88" fmla="*/ 24 w 35"/>
              <a:gd name="T89" fmla="*/ 5 h 103"/>
              <a:gd name="T90" fmla="*/ 24 w 35"/>
              <a:gd name="T91" fmla="*/ 7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5" h="103">
                <a:moveTo>
                  <a:pt x="24" y="7"/>
                </a:moveTo>
                <a:lnTo>
                  <a:pt x="22" y="13"/>
                </a:lnTo>
                <a:lnTo>
                  <a:pt x="20" y="16"/>
                </a:lnTo>
                <a:lnTo>
                  <a:pt x="20" y="22"/>
                </a:lnTo>
                <a:lnTo>
                  <a:pt x="18" y="27"/>
                </a:lnTo>
                <a:lnTo>
                  <a:pt x="16" y="33"/>
                </a:lnTo>
                <a:lnTo>
                  <a:pt x="16" y="37"/>
                </a:lnTo>
                <a:lnTo>
                  <a:pt x="16" y="42"/>
                </a:lnTo>
                <a:lnTo>
                  <a:pt x="15" y="46"/>
                </a:lnTo>
                <a:lnTo>
                  <a:pt x="15" y="51"/>
                </a:lnTo>
                <a:lnTo>
                  <a:pt x="13" y="55"/>
                </a:lnTo>
                <a:lnTo>
                  <a:pt x="11" y="60"/>
                </a:lnTo>
                <a:lnTo>
                  <a:pt x="11" y="64"/>
                </a:lnTo>
                <a:lnTo>
                  <a:pt x="11" y="70"/>
                </a:lnTo>
                <a:lnTo>
                  <a:pt x="9" y="73"/>
                </a:lnTo>
                <a:lnTo>
                  <a:pt x="9" y="79"/>
                </a:lnTo>
                <a:lnTo>
                  <a:pt x="9" y="84"/>
                </a:lnTo>
                <a:lnTo>
                  <a:pt x="7" y="88"/>
                </a:lnTo>
                <a:lnTo>
                  <a:pt x="5" y="94"/>
                </a:lnTo>
                <a:lnTo>
                  <a:pt x="3" y="97"/>
                </a:lnTo>
                <a:lnTo>
                  <a:pt x="0" y="103"/>
                </a:lnTo>
                <a:lnTo>
                  <a:pt x="3" y="101"/>
                </a:lnTo>
                <a:lnTo>
                  <a:pt x="7" y="97"/>
                </a:lnTo>
                <a:lnTo>
                  <a:pt x="9" y="92"/>
                </a:lnTo>
                <a:lnTo>
                  <a:pt x="13" y="88"/>
                </a:lnTo>
                <a:lnTo>
                  <a:pt x="15" y="83"/>
                </a:lnTo>
                <a:lnTo>
                  <a:pt x="16" y="79"/>
                </a:lnTo>
                <a:lnTo>
                  <a:pt x="16" y="73"/>
                </a:lnTo>
                <a:lnTo>
                  <a:pt x="18" y="70"/>
                </a:lnTo>
                <a:lnTo>
                  <a:pt x="18" y="64"/>
                </a:lnTo>
                <a:lnTo>
                  <a:pt x="20" y="60"/>
                </a:lnTo>
                <a:lnTo>
                  <a:pt x="20" y="55"/>
                </a:lnTo>
                <a:lnTo>
                  <a:pt x="22" y="51"/>
                </a:lnTo>
                <a:lnTo>
                  <a:pt x="22" y="46"/>
                </a:lnTo>
                <a:lnTo>
                  <a:pt x="24" y="42"/>
                </a:lnTo>
                <a:lnTo>
                  <a:pt x="26" y="37"/>
                </a:lnTo>
                <a:lnTo>
                  <a:pt x="27" y="33"/>
                </a:lnTo>
                <a:lnTo>
                  <a:pt x="27" y="26"/>
                </a:lnTo>
                <a:lnTo>
                  <a:pt x="29" y="20"/>
                </a:lnTo>
                <a:lnTo>
                  <a:pt x="31" y="14"/>
                </a:lnTo>
                <a:lnTo>
                  <a:pt x="33" y="9"/>
                </a:lnTo>
                <a:lnTo>
                  <a:pt x="33" y="5"/>
                </a:lnTo>
                <a:lnTo>
                  <a:pt x="35" y="0"/>
                </a:lnTo>
                <a:lnTo>
                  <a:pt x="33" y="0"/>
                </a:lnTo>
                <a:lnTo>
                  <a:pt x="24" y="5"/>
                </a:lnTo>
                <a:lnTo>
                  <a:pt x="24" y="7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36" name="Freeform 592"/>
          <p:cNvSpPr>
            <a:spLocks/>
          </p:cNvSpPr>
          <p:nvPr/>
        </p:nvSpPr>
        <p:spPr bwMode="auto">
          <a:xfrm>
            <a:off x="8158163" y="3935413"/>
            <a:ext cx="28575" cy="80962"/>
          </a:xfrm>
          <a:custGeom>
            <a:avLst/>
            <a:gdLst>
              <a:gd name="T0" fmla="*/ 24 w 35"/>
              <a:gd name="T1" fmla="*/ 7 h 103"/>
              <a:gd name="T2" fmla="*/ 22 w 35"/>
              <a:gd name="T3" fmla="*/ 13 h 103"/>
              <a:gd name="T4" fmla="*/ 20 w 35"/>
              <a:gd name="T5" fmla="*/ 16 h 103"/>
              <a:gd name="T6" fmla="*/ 20 w 35"/>
              <a:gd name="T7" fmla="*/ 22 h 103"/>
              <a:gd name="T8" fmla="*/ 18 w 35"/>
              <a:gd name="T9" fmla="*/ 27 h 103"/>
              <a:gd name="T10" fmla="*/ 16 w 35"/>
              <a:gd name="T11" fmla="*/ 33 h 103"/>
              <a:gd name="T12" fmla="*/ 16 w 35"/>
              <a:gd name="T13" fmla="*/ 37 h 103"/>
              <a:gd name="T14" fmla="*/ 16 w 35"/>
              <a:gd name="T15" fmla="*/ 42 h 103"/>
              <a:gd name="T16" fmla="*/ 15 w 35"/>
              <a:gd name="T17" fmla="*/ 46 h 103"/>
              <a:gd name="T18" fmla="*/ 15 w 35"/>
              <a:gd name="T19" fmla="*/ 51 h 103"/>
              <a:gd name="T20" fmla="*/ 13 w 35"/>
              <a:gd name="T21" fmla="*/ 55 h 103"/>
              <a:gd name="T22" fmla="*/ 11 w 35"/>
              <a:gd name="T23" fmla="*/ 60 h 103"/>
              <a:gd name="T24" fmla="*/ 11 w 35"/>
              <a:gd name="T25" fmla="*/ 64 h 103"/>
              <a:gd name="T26" fmla="*/ 11 w 35"/>
              <a:gd name="T27" fmla="*/ 70 h 103"/>
              <a:gd name="T28" fmla="*/ 9 w 35"/>
              <a:gd name="T29" fmla="*/ 73 h 103"/>
              <a:gd name="T30" fmla="*/ 9 w 35"/>
              <a:gd name="T31" fmla="*/ 79 h 103"/>
              <a:gd name="T32" fmla="*/ 9 w 35"/>
              <a:gd name="T33" fmla="*/ 84 h 103"/>
              <a:gd name="T34" fmla="*/ 7 w 35"/>
              <a:gd name="T35" fmla="*/ 88 h 103"/>
              <a:gd name="T36" fmla="*/ 5 w 35"/>
              <a:gd name="T37" fmla="*/ 94 h 103"/>
              <a:gd name="T38" fmla="*/ 3 w 35"/>
              <a:gd name="T39" fmla="*/ 97 h 103"/>
              <a:gd name="T40" fmla="*/ 0 w 35"/>
              <a:gd name="T41" fmla="*/ 103 h 103"/>
              <a:gd name="T42" fmla="*/ 3 w 35"/>
              <a:gd name="T43" fmla="*/ 101 h 103"/>
              <a:gd name="T44" fmla="*/ 7 w 35"/>
              <a:gd name="T45" fmla="*/ 97 h 103"/>
              <a:gd name="T46" fmla="*/ 9 w 35"/>
              <a:gd name="T47" fmla="*/ 92 h 103"/>
              <a:gd name="T48" fmla="*/ 13 w 35"/>
              <a:gd name="T49" fmla="*/ 88 h 103"/>
              <a:gd name="T50" fmla="*/ 15 w 35"/>
              <a:gd name="T51" fmla="*/ 83 h 103"/>
              <a:gd name="T52" fmla="*/ 16 w 35"/>
              <a:gd name="T53" fmla="*/ 79 h 103"/>
              <a:gd name="T54" fmla="*/ 16 w 35"/>
              <a:gd name="T55" fmla="*/ 73 h 103"/>
              <a:gd name="T56" fmla="*/ 18 w 35"/>
              <a:gd name="T57" fmla="*/ 70 h 103"/>
              <a:gd name="T58" fmla="*/ 18 w 35"/>
              <a:gd name="T59" fmla="*/ 64 h 103"/>
              <a:gd name="T60" fmla="*/ 20 w 35"/>
              <a:gd name="T61" fmla="*/ 60 h 103"/>
              <a:gd name="T62" fmla="*/ 20 w 35"/>
              <a:gd name="T63" fmla="*/ 55 h 103"/>
              <a:gd name="T64" fmla="*/ 22 w 35"/>
              <a:gd name="T65" fmla="*/ 51 h 103"/>
              <a:gd name="T66" fmla="*/ 22 w 35"/>
              <a:gd name="T67" fmla="*/ 46 h 103"/>
              <a:gd name="T68" fmla="*/ 24 w 35"/>
              <a:gd name="T69" fmla="*/ 42 h 103"/>
              <a:gd name="T70" fmla="*/ 26 w 35"/>
              <a:gd name="T71" fmla="*/ 37 h 103"/>
              <a:gd name="T72" fmla="*/ 27 w 35"/>
              <a:gd name="T73" fmla="*/ 33 h 103"/>
              <a:gd name="T74" fmla="*/ 27 w 35"/>
              <a:gd name="T75" fmla="*/ 26 h 103"/>
              <a:gd name="T76" fmla="*/ 29 w 35"/>
              <a:gd name="T77" fmla="*/ 20 h 103"/>
              <a:gd name="T78" fmla="*/ 31 w 35"/>
              <a:gd name="T79" fmla="*/ 14 h 103"/>
              <a:gd name="T80" fmla="*/ 33 w 35"/>
              <a:gd name="T81" fmla="*/ 9 h 103"/>
              <a:gd name="T82" fmla="*/ 33 w 35"/>
              <a:gd name="T83" fmla="*/ 5 h 103"/>
              <a:gd name="T84" fmla="*/ 35 w 35"/>
              <a:gd name="T85" fmla="*/ 0 h 103"/>
              <a:gd name="T86" fmla="*/ 33 w 35"/>
              <a:gd name="T87" fmla="*/ 0 h 103"/>
              <a:gd name="T88" fmla="*/ 24 w 35"/>
              <a:gd name="T89" fmla="*/ 5 h 103"/>
              <a:gd name="T90" fmla="*/ 24 w 35"/>
              <a:gd name="T91" fmla="*/ 7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5" h="103">
                <a:moveTo>
                  <a:pt x="24" y="7"/>
                </a:moveTo>
                <a:lnTo>
                  <a:pt x="22" y="13"/>
                </a:lnTo>
                <a:lnTo>
                  <a:pt x="20" y="16"/>
                </a:lnTo>
                <a:lnTo>
                  <a:pt x="20" y="22"/>
                </a:lnTo>
                <a:lnTo>
                  <a:pt x="18" y="27"/>
                </a:lnTo>
                <a:lnTo>
                  <a:pt x="16" y="33"/>
                </a:lnTo>
                <a:lnTo>
                  <a:pt x="16" y="37"/>
                </a:lnTo>
                <a:lnTo>
                  <a:pt x="16" y="42"/>
                </a:lnTo>
                <a:lnTo>
                  <a:pt x="15" y="46"/>
                </a:lnTo>
                <a:lnTo>
                  <a:pt x="15" y="51"/>
                </a:lnTo>
                <a:lnTo>
                  <a:pt x="13" y="55"/>
                </a:lnTo>
                <a:lnTo>
                  <a:pt x="11" y="60"/>
                </a:lnTo>
                <a:lnTo>
                  <a:pt x="11" y="64"/>
                </a:lnTo>
                <a:lnTo>
                  <a:pt x="11" y="70"/>
                </a:lnTo>
                <a:lnTo>
                  <a:pt x="9" y="73"/>
                </a:lnTo>
                <a:lnTo>
                  <a:pt x="9" y="79"/>
                </a:lnTo>
                <a:lnTo>
                  <a:pt x="9" y="84"/>
                </a:lnTo>
                <a:lnTo>
                  <a:pt x="7" y="88"/>
                </a:lnTo>
                <a:lnTo>
                  <a:pt x="5" y="94"/>
                </a:lnTo>
                <a:lnTo>
                  <a:pt x="3" y="97"/>
                </a:lnTo>
                <a:lnTo>
                  <a:pt x="0" y="103"/>
                </a:lnTo>
                <a:lnTo>
                  <a:pt x="3" y="101"/>
                </a:lnTo>
                <a:lnTo>
                  <a:pt x="7" y="97"/>
                </a:lnTo>
                <a:lnTo>
                  <a:pt x="9" y="92"/>
                </a:lnTo>
                <a:lnTo>
                  <a:pt x="13" y="88"/>
                </a:lnTo>
                <a:lnTo>
                  <a:pt x="15" y="83"/>
                </a:lnTo>
                <a:lnTo>
                  <a:pt x="16" y="79"/>
                </a:lnTo>
                <a:lnTo>
                  <a:pt x="16" y="73"/>
                </a:lnTo>
                <a:lnTo>
                  <a:pt x="18" y="70"/>
                </a:lnTo>
                <a:lnTo>
                  <a:pt x="18" y="64"/>
                </a:lnTo>
                <a:lnTo>
                  <a:pt x="20" y="60"/>
                </a:lnTo>
                <a:lnTo>
                  <a:pt x="20" y="55"/>
                </a:lnTo>
                <a:lnTo>
                  <a:pt x="22" y="51"/>
                </a:lnTo>
                <a:lnTo>
                  <a:pt x="22" y="46"/>
                </a:lnTo>
                <a:lnTo>
                  <a:pt x="24" y="42"/>
                </a:lnTo>
                <a:lnTo>
                  <a:pt x="26" y="37"/>
                </a:lnTo>
                <a:lnTo>
                  <a:pt x="27" y="33"/>
                </a:lnTo>
                <a:lnTo>
                  <a:pt x="27" y="26"/>
                </a:lnTo>
                <a:lnTo>
                  <a:pt x="29" y="20"/>
                </a:lnTo>
                <a:lnTo>
                  <a:pt x="31" y="14"/>
                </a:lnTo>
                <a:lnTo>
                  <a:pt x="33" y="9"/>
                </a:lnTo>
                <a:lnTo>
                  <a:pt x="33" y="5"/>
                </a:lnTo>
                <a:lnTo>
                  <a:pt x="35" y="0"/>
                </a:lnTo>
                <a:lnTo>
                  <a:pt x="33" y="0"/>
                </a:lnTo>
                <a:lnTo>
                  <a:pt x="24" y="5"/>
                </a:lnTo>
                <a:lnTo>
                  <a:pt x="24" y="7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37" name="Freeform 593"/>
          <p:cNvSpPr>
            <a:spLocks/>
          </p:cNvSpPr>
          <p:nvPr/>
        </p:nvSpPr>
        <p:spPr bwMode="auto">
          <a:xfrm>
            <a:off x="8177213" y="3925888"/>
            <a:ext cx="109537" cy="157162"/>
          </a:xfrm>
          <a:custGeom>
            <a:avLst/>
            <a:gdLst>
              <a:gd name="T0" fmla="*/ 136 w 140"/>
              <a:gd name="T1" fmla="*/ 191 h 196"/>
              <a:gd name="T2" fmla="*/ 129 w 140"/>
              <a:gd name="T3" fmla="*/ 180 h 196"/>
              <a:gd name="T4" fmla="*/ 123 w 140"/>
              <a:gd name="T5" fmla="*/ 169 h 196"/>
              <a:gd name="T6" fmla="*/ 118 w 140"/>
              <a:gd name="T7" fmla="*/ 152 h 196"/>
              <a:gd name="T8" fmla="*/ 112 w 140"/>
              <a:gd name="T9" fmla="*/ 139 h 196"/>
              <a:gd name="T10" fmla="*/ 107 w 140"/>
              <a:gd name="T11" fmla="*/ 127 h 196"/>
              <a:gd name="T12" fmla="*/ 101 w 140"/>
              <a:gd name="T13" fmla="*/ 112 h 196"/>
              <a:gd name="T14" fmla="*/ 96 w 140"/>
              <a:gd name="T15" fmla="*/ 99 h 196"/>
              <a:gd name="T16" fmla="*/ 90 w 140"/>
              <a:gd name="T17" fmla="*/ 86 h 196"/>
              <a:gd name="T18" fmla="*/ 84 w 140"/>
              <a:gd name="T19" fmla="*/ 73 h 196"/>
              <a:gd name="T20" fmla="*/ 79 w 140"/>
              <a:gd name="T21" fmla="*/ 60 h 196"/>
              <a:gd name="T22" fmla="*/ 70 w 140"/>
              <a:gd name="T23" fmla="*/ 44 h 196"/>
              <a:gd name="T24" fmla="*/ 64 w 140"/>
              <a:gd name="T25" fmla="*/ 29 h 196"/>
              <a:gd name="T26" fmla="*/ 55 w 140"/>
              <a:gd name="T27" fmla="*/ 18 h 196"/>
              <a:gd name="T28" fmla="*/ 46 w 140"/>
              <a:gd name="T29" fmla="*/ 9 h 196"/>
              <a:gd name="T30" fmla="*/ 35 w 140"/>
              <a:gd name="T31" fmla="*/ 2 h 196"/>
              <a:gd name="T32" fmla="*/ 24 w 140"/>
              <a:gd name="T33" fmla="*/ 0 h 196"/>
              <a:gd name="T34" fmla="*/ 16 w 140"/>
              <a:gd name="T35" fmla="*/ 0 h 196"/>
              <a:gd name="T36" fmla="*/ 9 w 140"/>
              <a:gd name="T37" fmla="*/ 5 h 196"/>
              <a:gd name="T38" fmla="*/ 4 w 140"/>
              <a:gd name="T39" fmla="*/ 11 h 196"/>
              <a:gd name="T40" fmla="*/ 0 w 140"/>
              <a:gd name="T41" fmla="*/ 24 h 196"/>
              <a:gd name="T42" fmla="*/ 11 w 140"/>
              <a:gd name="T43" fmla="*/ 22 h 196"/>
              <a:gd name="T44" fmla="*/ 24 w 140"/>
              <a:gd name="T45" fmla="*/ 22 h 196"/>
              <a:gd name="T46" fmla="*/ 37 w 140"/>
              <a:gd name="T47" fmla="*/ 31 h 196"/>
              <a:gd name="T48" fmla="*/ 44 w 140"/>
              <a:gd name="T49" fmla="*/ 42 h 196"/>
              <a:gd name="T50" fmla="*/ 53 w 140"/>
              <a:gd name="T51" fmla="*/ 53 h 196"/>
              <a:gd name="T52" fmla="*/ 59 w 140"/>
              <a:gd name="T53" fmla="*/ 66 h 196"/>
              <a:gd name="T54" fmla="*/ 64 w 140"/>
              <a:gd name="T55" fmla="*/ 79 h 196"/>
              <a:gd name="T56" fmla="*/ 72 w 140"/>
              <a:gd name="T57" fmla="*/ 92 h 196"/>
              <a:gd name="T58" fmla="*/ 77 w 140"/>
              <a:gd name="T59" fmla="*/ 105 h 196"/>
              <a:gd name="T60" fmla="*/ 83 w 140"/>
              <a:gd name="T61" fmla="*/ 117 h 196"/>
              <a:gd name="T62" fmla="*/ 92 w 140"/>
              <a:gd name="T63" fmla="*/ 132 h 196"/>
              <a:gd name="T64" fmla="*/ 97 w 140"/>
              <a:gd name="T65" fmla="*/ 145 h 196"/>
              <a:gd name="T66" fmla="*/ 103 w 140"/>
              <a:gd name="T67" fmla="*/ 158 h 196"/>
              <a:gd name="T68" fmla="*/ 108 w 140"/>
              <a:gd name="T69" fmla="*/ 173 h 196"/>
              <a:gd name="T70" fmla="*/ 114 w 140"/>
              <a:gd name="T71" fmla="*/ 187 h 196"/>
              <a:gd name="T72" fmla="*/ 123 w 140"/>
              <a:gd name="T73" fmla="*/ 195 h 196"/>
              <a:gd name="T74" fmla="*/ 130 w 140"/>
              <a:gd name="T75" fmla="*/ 196 h 196"/>
              <a:gd name="T76" fmla="*/ 140 w 140"/>
              <a:gd name="T77" fmla="*/ 195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40" h="196">
                <a:moveTo>
                  <a:pt x="140" y="195"/>
                </a:moveTo>
                <a:lnTo>
                  <a:pt x="136" y="191"/>
                </a:lnTo>
                <a:lnTo>
                  <a:pt x="132" y="185"/>
                </a:lnTo>
                <a:lnTo>
                  <a:pt x="129" y="180"/>
                </a:lnTo>
                <a:lnTo>
                  <a:pt x="127" y="174"/>
                </a:lnTo>
                <a:lnTo>
                  <a:pt x="123" y="169"/>
                </a:lnTo>
                <a:lnTo>
                  <a:pt x="119" y="160"/>
                </a:lnTo>
                <a:lnTo>
                  <a:pt x="118" y="152"/>
                </a:lnTo>
                <a:lnTo>
                  <a:pt x="116" y="147"/>
                </a:lnTo>
                <a:lnTo>
                  <a:pt x="112" y="139"/>
                </a:lnTo>
                <a:lnTo>
                  <a:pt x="110" y="132"/>
                </a:lnTo>
                <a:lnTo>
                  <a:pt x="107" y="127"/>
                </a:lnTo>
                <a:lnTo>
                  <a:pt x="103" y="119"/>
                </a:lnTo>
                <a:lnTo>
                  <a:pt x="101" y="112"/>
                </a:lnTo>
                <a:lnTo>
                  <a:pt x="99" y="105"/>
                </a:lnTo>
                <a:lnTo>
                  <a:pt x="96" y="99"/>
                </a:lnTo>
                <a:lnTo>
                  <a:pt x="94" y="92"/>
                </a:lnTo>
                <a:lnTo>
                  <a:pt x="90" y="86"/>
                </a:lnTo>
                <a:lnTo>
                  <a:pt x="88" y="79"/>
                </a:lnTo>
                <a:lnTo>
                  <a:pt x="84" y="73"/>
                </a:lnTo>
                <a:lnTo>
                  <a:pt x="83" y="66"/>
                </a:lnTo>
                <a:lnTo>
                  <a:pt x="79" y="60"/>
                </a:lnTo>
                <a:lnTo>
                  <a:pt x="73" y="51"/>
                </a:lnTo>
                <a:lnTo>
                  <a:pt x="70" y="44"/>
                </a:lnTo>
                <a:lnTo>
                  <a:pt x="68" y="37"/>
                </a:lnTo>
                <a:lnTo>
                  <a:pt x="64" y="29"/>
                </a:lnTo>
                <a:lnTo>
                  <a:pt x="61" y="24"/>
                </a:lnTo>
                <a:lnTo>
                  <a:pt x="55" y="18"/>
                </a:lnTo>
                <a:lnTo>
                  <a:pt x="50" y="14"/>
                </a:lnTo>
                <a:lnTo>
                  <a:pt x="46" y="9"/>
                </a:lnTo>
                <a:lnTo>
                  <a:pt x="40" y="5"/>
                </a:lnTo>
                <a:lnTo>
                  <a:pt x="35" y="2"/>
                </a:lnTo>
                <a:lnTo>
                  <a:pt x="31" y="0"/>
                </a:lnTo>
                <a:lnTo>
                  <a:pt x="24" y="0"/>
                </a:lnTo>
                <a:lnTo>
                  <a:pt x="20" y="0"/>
                </a:lnTo>
                <a:lnTo>
                  <a:pt x="16" y="0"/>
                </a:lnTo>
                <a:lnTo>
                  <a:pt x="13" y="2"/>
                </a:lnTo>
                <a:lnTo>
                  <a:pt x="9" y="5"/>
                </a:lnTo>
                <a:lnTo>
                  <a:pt x="5" y="7"/>
                </a:lnTo>
                <a:lnTo>
                  <a:pt x="4" y="11"/>
                </a:lnTo>
                <a:lnTo>
                  <a:pt x="2" y="16"/>
                </a:lnTo>
                <a:lnTo>
                  <a:pt x="0" y="24"/>
                </a:lnTo>
                <a:lnTo>
                  <a:pt x="4" y="22"/>
                </a:lnTo>
                <a:lnTo>
                  <a:pt x="11" y="22"/>
                </a:lnTo>
                <a:lnTo>
                  <a:pt x="16" y="22"/>
                </a:lnTo>
                <a:lnTo>
                  <a:pt x="24" y="22"/>
                </a:lnTo>
                <a:lnTo>
                  <a:pt x="31" y="27"/>
                </a:lnTo>
                <a:lnTo>
                  <a:pt x="37" y="31"/>
                </a:lnTo>
                <a:lnTo>
                  <a:pt x="40" y="37"/>
                </a:lnTo>
                <a:lnTo>
                  <a:pt x="44" y="42"/>
                </a:lnTo>
                <a:lnTo>
                  <a:pt x="50" y="48"/>
                </a:lnTo>
                <a:lnTo>
                  <a:pt x="53" y="53"/>
                </a:lnTo>
                <a:lnTo>
                  <a:pt x="55" y="60"/>
                </a:lnTo>
                <a:lnTo>
                  <a:pt x="59" y="66"/>
                </a:lnTo>
                <a:lnTo>
                  <a:pt x="61" y="73"/>
                </a:lnTo>
                <a:lnTo>
                  <a:pt x="64" y="79"/>
                </a:lnTo>
                <a:lnTo>
                  <a:pt x="68" y="86"/>
                </a:lnTo>
                <a:lnTo>
                  <a:pt x="72" y="92"/>
                </a:lnTo>
                <a:lnTo>
                  <a:pt x="75" y="97"/>
                </a:lnTo>
                <a:lnTo>
                  <a:pt x="77" y="105"/>
                </a:lnTo>
                <a:lnTo>
                  <a:pt x="81" y="110"/>
                </a:lnTo>
                <a:lnTo>
                  <a:pt x="83" y="117"/>
                </a:lnTo>
                <a:lnTo>
                  <a:pt x="88" y="125"/>
                </a:lnTo>
                <a:lnTo>
                  <a:pt x="92" y="132"/>
                </a:lnTo>
                <a:lnTo>
                  <a:pt x="94" y="138"/>
                </a:lnTo>
                <a:lnTo>
                  <a:pt x="97" y="145"/>
                </a:lnTo>
                <a:lnTo>
                  <a:pt x="101" y="150"/>
                </a:lnTo>
                <a:lnTo>
                  <a:pt x="103" y="158"/>
                </a:lnTo>
                <a:lnTo>
                  <a:pt x="105" y="165"/>
                </a:lnTo>
                <a:lnTo>
                  <a:pt x="108" y="173"/>
                </a:lnTo>
                <a:lnTo>
                  <a:pt x="110" y="178"/>
                </a:lnTo>
                <a:lnTo>
                  <a:pt x="114" y="187"/>
                </a:lnTo>
                <a:lnTo>
                  <a:pt x="118" y="193"/>
                </a:lnTo>
                <a:lnTo>
                  <a:pt x="123" y="195"/>
                </a:lnTo>
                <a:lnTo>
                  <a:pt x="127" y="195"/>
                </a:lnTo>
                <a:lnTo>
                  <a:pt x="130" y="196"/>
                </a:lnTo>
                <a:lnTo>
                  <a:pt x="136" y="195"/>
                </a:lnTo>
                <a:lnTo>
                  <a:pt x="140" y="195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38" name="Freeform 594"/>
          <p:cNvSpPr>
            <a:spLocks/>
          </p:cNvSpPr>
          <p:nvPr/>
        </p:nvSpPr>
        <p:spPr bwMode="auto">
          <a:xfrm>
            <a:off x="8177213" y="3925888"/>
            <a:ext cx="109537" cy="157162"/>
          </a:xfrm>
          <a:custGeom>
            <a:avLst/>
            <a:gdLst>
              <a:gd name="T0" fmla="*/ 136 w 140"/>
              <a:gd name="T1" fmla="*/ 191 h 196"/>
              <a:gd name="T2" fmla="*/ 129 w 140"/>
              <a:gd name="T3" fmla="*/ 180 h 196"/>
              <a:gd name="T4" fmla="*/ 123 w 140"/>
              <a:gd name="T5" fmla="*/ 169 h 196"/>
              <a:gd name="T6" fmla="*/ 118 w 140"/>
              <a:gd name="T7" fmla="*/ 152 h 196"/>
              <a:gd name="T8" fmla="*/ 112 w 140"/>
              <a:gd name="T9" fmla="*/ 139 h 196"/>
              <a:gd name="T10" fmla="*/ 107 w 140"/>
              <a:gd name="T11" fmla="*/ 127 h 196"/>
              <a:gd name="T12" fmla="*/ 101 w 140"/>
              <a:gd name="T13" fmla="*/ 112 h 196"/>
              <a:gd name="T14" fmla="*/ 96 w 140"/>
              <a:gd name="T15" fmla="*/ 99 h 196"/>
              <a:gd name="T16" fmla="*/ 90 w 140"/>
              <a:gd name="T17" fmla="*/ 86 h 196"/>
              <a:gd name="T18" fmla="*/ 84 w 140"/>
              <a:gd name="T19" fmla="*/ 73 h 196"/>
              <a:gd name="T20" fmla="*/ 79 w 140"/>
              <a:gd name="T21" fmla="*/ 60 h 196"/>
              <a:gd name="T22" fmla="*/ 70 w 140"/>
              <a:gd name="T23" fmla="*/ 44 h 196"/>
              <a:gd name="T24" fmla="*/ 64 w 140"/>
              <a:gd name="T25" fmla="*/ 29 h 196"/>
              <a:gd name="T26" fmla="*/ 55 w 140"/>
              <a:gd name="T27" fmla="*/ 18 h 196"/>
              <a:gd name="T28" fmla="*/ 46 w 140"/>
              <a:gd name="T29" fmla="*/ 9 h 196"/>
              <a:gd name="T30" fmla="*/ 35 w 140"/>
              <a:gd name="T31" fmla="*/ 2 h 196"/>
              <a:gd name="T32" fmla="*/ 24 w 140"/>
              <a:gd name="T33" fmla="*/ 0 h 196"/>
              <a:gd name="T34" fmla="*/ 16 w 140"/>
              <a:gd name="T35" fmla="*/ 0 h 196"/>
              <a:gd name="T36" fmla="*/ 9 w 140"/>
              <a:gd name="T37" fmla="*/ 5 h 196"/>
              <a:gd name="T38" fmla="*/ 4 w 140"/>
              <a:gd name="T39" fmla="*/ 11 h 196"/>
              <a:gd name="T40" fmla="*/ 0 w 140"/>
              <a:gd name="T41" fmla="*/ 24 h 196"/>
              <a:gd name="T42" fmla="*/ 11 w 140"/>
              <a:gd name="T43" fmla="*/ 22 h 196"/>
              <a:gd name="T44" fmla="*/ 24 w 140"/>
              <a:gd name="T45" fmla="*/ 22 h 196"/>
              <a:gd name="T46" fmla="*/ 37 w 140"/>
              <a:gd name="T47" fmla="*/ 31 h 196"/>
              <a:gd name="T48" fmla="*/ 44 w 140"/>
              <a:gd name="T49" fmla="*/ 42 h 196"/>
              <a:gd name="T50" fmla="*/ 53 w 140"/>
              <a:gd name="T51" fmla="*/ 53 h 196"/>
              <a:gd name="T52" fmla="*/ 59 w 140"/>
              <a:gd name="T53" fmla="*/ 66 h 196"/>
              <a:gd name="T54" fmla="*/ 64 w 140"/>
              <a:gd name="T55" fmla="*/ 79 h 196"/>
              <a:gd name="T56" fmla="*/ 72 w 140"/>
              <a:gd name="T57" fmla="*/ 92 h 196"/>
              <a:gd name="T58" fmla="*/ 77 w 140"/>
              <a:gd name="T59" fmla="*/ 105 h 196"/>
              <a:gd name="T60" fmla="*/ 83 w 140"/>
              <a:gd name="T61" fmla="*/ 117 h 196"/>
              <a:gd name="T62" fmla="*/ 92 w 140"/>
              <a:gd name="T63" fmla="*/ 132 h 196"/>
              <a:gd name="T64" fmla="*/ 97 w 140"/>
              <a:gd name="T65" fmla="*/ 145 h 196"/>
              <a:gd name="T66" fmla="*/ 103 w 140"/>
              <a:gd name="T67" fmla="*/ 158 h 196"/>
              <a:gd name="T68" fmla="*/ 108 w 140"/>
              <a:gd name="T69" fmla="*/ 173 h 196"/>
              <a:gd name="T70" fmla="*/ 114 w 140"/>
              <a:gd name="T71" fmla="*/ 187 h 196"/>
              <a:gd name="T72" fmla="*/ 123 w 140"/>
              <a:gd name="T73" fmla="*/ 195 h 196"/>
              <a:gd name="T74" fmla="*/ 130 w 140"/>
              <a:gd name="T75" fmla="*/ 196 h 196"/>
              <a:gd name="T76" fmla="*/ 140 w 140"/>
              <a:gd name="T77" fmla="*/ 195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40" h="196">
                <a:moveTo>
                  <a:pt x="140" y="195"/>
                </a:moveTo>
                <a:lnTo>
                  <a:pt x="136" y="191"/>
                </a:lnTo>
                <a:lnTo>
                  <a:pt x="132" y="185"/>
                </a:lnTo>
                <a:lnTo>
                  <a:pt x="129" y="180"/>
                </a:lnTo>
                <a:lnTo>
                  <a:pt x="127" y="174"/>
                </a:lnTo>
                <a:lnTo>
                  <a:pt x="123" y="169"/>
                </a:lnTo>
                <a:lnTo>
                  <a:pt x="119" y="160"/>
                </a:lnTo>
                <a:lnTo>
                  <a:pt x="118" y="152"/>
                </a:lnTo>
                <a:lnTo>
                  <a:pt x="116" y="147"/>
                </a:lnTo>
                <a:lnTo>
                  <a:pt x="112" y="139"/>
                </a:lnTo>
                <a:lnTo>
                  <a:pt x="110" y="132"/>
                </a:lnTo>
                <a:lnTo>
                  <a:pt x="107" y="127"/>
                </a:lnTo>
                <a:lnTo>
                  <a:pt x="103" y="119"/>
                </a:lnTo>
                <a:lnTo>
                  <a:pt x="101" y="112"/>
                </a:lnTo>
                <a:lnTo>
                  <a:pt x="99" y="105"/>
                </a:lnTo>
                <a:lnTo>
                  <a:pt x="96" y="99"/>
                </a:lnTo>
                <a:lnTo>
                  <a:pt x="94" y="92"/>
                </a:lnTo>
                <a:lnTo>
                  <a:pt x="90" y="86"/>
                </a:lnTo>
                <a:lnTo>
                  <a:pt x="88" y="79"/>
                </a:lnTo>
                <a:lnTo>
                  <a:pt x="84" y="73"/>
                </a:lnTo>
                <a:lnTo>
                  <a:pt x="83" y="66"/>
                </a:lnTo>
                <a:lnTo>
                  <a:pt x="79" y="60"/>
                </a:lnTo>
                <a:lnTo>
                  <a:pt x="73" y="51"/>
                </a:lnTo>
                <a:lnTo>
                  <a:pt x="70" y="44"/>
                </a:lnTo>
                <a:lnTo>
                  <a:pt x="68" y="37"/>
                </a:lnTo>
                <a:lnTo>
                  <a:pt x="64" y="29"/>
                </a:lnTo>
                <a:lnTo>
                  <a:pt x="61" y="24"/>
                </a:lnTo>
                <a:lnTo>
                  <a:pt x="55" y="18"/>
                </a:lnTo>
                <a:lnTo>
                  <a:pt x="50" y="14"/>
                </a:lnTo>
                <a:lnTo>
                  <a:pt x="46" y="9"/>
                </a:lnTo>
                <a:lnTo>
                  <a:pt x="40" y="5"/>
                </a:lnTo>
                <a:lnTo>
                  <a:pt x="35" y="2"/>
                </a:lnTo>
                <a:lnTo>
                  <a:pt x="31" y="0"/>
                </a:lnTo>
                <a:lnTo>
                  <a:pt x="24" y="0"/>
                </a:lnTo>
                <a:lnTo>
                  <a:pt x="20" y="0"/>
                </a:lnTo>
                <a:lnTo>
                  <a:pt x="16" y="0"/>
                </a:lnTo>
                <a:lnTo>
                  <a:pt x="13" y="2"/>
                </a:lnTo>
                <a:lnTo>
                  <a:pt x="9" y="5"/>
                </a:lnTo>
                <a:lnTo>
                  <a:pt x="5" y="7"/>
                </a:lnTo>
                <a:lnTo>
                  <a:pt x="4" y="11"/>
                </a:lnTo>
                <a:lnTo>
                  <a:pt x="2" y="16"/>
                </a:lnTo>
                <a:lnTo>
                  <a:pt x="0" y="24"/>
                </a:lnTo>
                <a:lnTo>
                  <a:pt x="4" y="22"/>
                </a:lnTo>
                <a:lnTo>
                  <a:pt x="11" y="22"/>
                </a:lnTo>
                <a:lnTo>
                  <a:pt x="16" y="22"/>
                </a:lnTo>
                <a:lnTo>
                  <a:pt x="24" y="22"/>
                </a:lnTo>
                <a:lnTo>
                  <a:pt x="31" y="27"/>
                </a:lnTo>
                <a:lnTo>
                  <a:pt x="37" y="31"/>
                </a:lnTo>
                <a:lnTo>
                  <a:pt x="40" y="37"/>
                </a:lnTo>
                <a:lnTo>
                  <a:pt x="44" y="42"/>
                </a:lnTo>
                <a:lnTo>
                  <a:pt x="50" y="48"/>
                </a:lnTo>
                <a:lnTo>
                  <a:pt x="53" y="53"/>
                </a:lnTo>
                <a:lnTo>
                  <a:pt x="55" y="60"/>
                </a:lnTo>
                <a:lnTo>
                  <a:pt x="59" y="66"/>
                </a:lnTo>
                <a:lnTo>
                  <a:pt x="61" y="73"/>
                </a:lnTo>
                <a:lnTo>
                  <a:pt x="64" y="79"/>
                </a:lnTo>
                <a:lnTo>
                  <a:pt x="68" y="86"/>
                </a:lnTo>
                <a:lnTo>
                  <a:pt x="72" y="92"/>
                </a:lnTo>
                <a:lnTo>
                  <a:pt x="75" y="97"/>
                </a:lnTo>
                <a:lnTo>
                  <a:pt x="77" y="105"/>
                </a:lnTo>
                <a:lnTo>
                  <a:pt x="81" y="110"/>
                </a:lnTo>
                <a:lnTo>
                  <a:pt x="83" y="117"/>
                </a:lnTo>
                <a:lnTo>
                  <a:pt x="88" y="125"/>
                </a:lnTo>
                <a:lnTo>
                  <a:pt x="92" y="132"/>
                </a:lnTo>
                <a:lnTo>
                  <a:pt x="94" y="138"/>
                </a:lnTo>
                <a:lnTo>
                  <a:pt x="97" y="145"/>
                </a:lnTo>
                <a:lnTo>
                  <a:pt x="101" y="150"/>
                </a:lnTo>
                <a:lnTo>
                  <a:pt x="103" y="158"/>
                </a:lnTo>
                <a:lnTo>
                  <a:pt x="105" y="165"/>
                </a:lnTo>
                <a:lnTo>
                  <a:pt x="108" y="173"/>
                </a:lnTo>
                <a:lnTo>
                  <a:pt x="110" y="178"/>
                </a:lnTo>
                <a:lnTo>
                  <a:pt x="114" y="187"/>
                </a:lnTo>
                <a:lnTo>
                  <a:pt x="118" y="193"/>
                </a:lnTo>
                <a:lnTo>
                  <a:pt x="123" y="195"/>
                </a:lnTo>
                <a:lnTo>
                  <a:pt x="127" y="195"/>
                </a:lnTo>
                <a:lnTo>
                  <a:pt x="130" y="196"/>
                </a:lnTo>
                <a:lnTo>
                  <a:pt x="136" y="195"/>
                </a:lnTo>
                <a:lnTo>
                  <a:pt x="140" y="195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39" name="Freeform 595"/>
          <p:cNvSpPr>
            <a:spLocks/>
          </p:cNvSpPr>
          <p:nvPr/>
        </p:nvSpPr>
        <p:spPr bwMode="auto">
          <a:xfrm>
            <a:off x="8267700" y="3970338"/>
            <a:ext cx="128588" cy="193675"/>
          </a:xfrm>
          <a:custGeom>
            <a:avLst/>
            <a:gdLst>
              <a:gd name="T0" fmla="*/ 9 w 162"/>
              <a:gd name="T1" fmla="*/ 243 h 244"/>
              <a:gd name="T2" fmla="*/ 18 w 162"/>
              <a:gd name="T3" fmla="*/ 243 h 244"/>
              <a:gd name="T4" fmla="*/ 20 w 162"/>
              <a:gd name="T5" fmla="*/ 235 h 244"/>
              <a:gd name="T6" fmla="*/ 22 w 162"/>
              <a:gd name="T7" fmla="*/ 226 h 244"/>
              <a:gd name="T8" fmla="*/ 26 w 162"/>
              <a:gd name="T9" fmla="*/ 215 h 244"/>
              <a:gd name="T10" fmla="*/ 29 w 162"/>
              <a:gd name="T11" fmla="*/ 208 h 244"/>
              <a:gd name="T12" fmla="*/ 35 w 162"/>
              <a:gd name="T13" fmla="*/ 198 h 244"/>
              <a:gd name="T14" fmla="*/ 40 w 162"/>
              <a:gd name="T15" fmla="*/ 189 h 244"/>
              <a:gd name="T16" fmla="*/ 46 w 162"/>
              <a:gd name="T17" fmla="*/ 180 h 244"/>
              <a:gd name="T18" fmla="*/ 51 w 162"/>
              <a:gd name="T19" fmla="*/ 173 h 244"/>
              <a:gd name="T20" fmla="*/ 55 w 162"/>
              <a:gd name="T21" fmla="*/ 164 h 244"/>
              <a:gd name="T22" fmla="*/ 60 w 162"/>
              <a:gd name="T23" fmla="*/ 156 h 244"/>
              <a:gd name="T24" fmla="*/ 66 w 162"/>
              <a:gd name="T25" fmla="*/ 145 h 244"/>
              <a:gd name="T26" fmla="*/ 70 w 162"/>
              <a:gd name="T27" fmla="*/ 138 h 244"/>
              <a:gd name="T28" fmla="*/ 73 w 162"/>
              <a:gd name="T29" fmla="*/ 129 h 244"/>
              <a:gd name="T30" fmla="*/ 77 w 162"/>
              <a:gd name="T31" fmla="*/ 119 h 244"/>
              <a:gd name="T32" fmla="*/ 81 w 162"/>
              <a:gd name="T33" fmla="*/ 110 h 244"/>
              <a:gd name="T34" fmla="*/ 83 w 162"/>
              <a:gd name="T35" fmla="*/ 101 h 244"/>
              <a:gd name="T36" fmla="*/ 86 w 162"/>
              <a:gd name="T37" fmla="*/ 92 h 244"/>
              <a:gd name="T38" fmla="*/ 88 w 162"/>
              <a:gd name="T39" fmla="*/ 81 h 244"/>
              <a:gd name="T40" fmla="*/ 92 w 162"/>
              <a:gd name="T41" fmla="*/ 72 h 244"/>
              <a:gd name="T42" fmla="*/ 97 w 162"/>
              <a:gd name="T43" fmla="*/ 61 h 244"/>
              <a:gd name="T44" fmla="*/ 103 w 162"/>
              <a:gd name="T45" fmla="*/ 51 h 244"/>
              <a:gd name="T46" fmla="*/ 108 w 162"/>
              <a:gd name="T47" fmla="*/ 40 h 244"/>
              <a:gd name="T48" fmla="*/ 116 w 162"/>
              <a:gd name="T49" fmla="*/ 29 h 244"/>
              <a:gd name="T50" fmla="*/ 121 w 162"/>
              <a:gd name="T51" fmla="*/ 20 h 244"/>
              <a:gd name="T52" fmla="*/ 132 w 162"/>
              <a:gd name="T53" fmla="*/ 7 h 244"/>
              <a:gd name="T54" fmla="*/ 141 w 162"/>
              <a:gd name="T55" fmla="*/ 0 h 244"/>
              <a:gd name="T56" fmla="*/ 151 w 162"/>
              <a:gd name="T57" fmla="*/ 0 h 244"/>
              <a:gd name="T58" fmla="*/ 162 w 162"/>
              <a:gd name="T59" fmla="*/ 2 h 244"/>
              <a:gd name="T60" fmla="*/ 152 w 162"/>
              <a:gd name="T61" fmla="*/ 7 h 244"/>
              <a:gd name="T62" fmla="*/ 141 w 162"/>
              <a:gd name="T63" fmla="*/ 15 h 244"/>
              <a:gd name="T64" fmla="*/ 136 w 162"/>
              <a:gd name="T65" fmla="*/ 24 h 244"/>
              <a:gd name="T66" fmla="*/ 130 w 162"/>
              <a:gd name="T67" fmla="*/ 31 h 244"/>
              <a:gd name="T68" fmla="*/ 127 w 162"/>
              <a:gd name="T69" fmla="*/ 40 h 244"/>
              <a:gd name="T70" fmla="*/ 121 w 162"/>
              <a:gd name="T71" fmla="*/ 50 h 244"/>
              <a:gd name="T72" fmla="*/ 116 w 162"/>
              <a:gd name="T73" fmla="*/ 59 h 244"/>
              <a:gd name="T74" fmla="*/ 110 w 162"/>
              <a:gd name="T75" fmla="*/ 64 h 244"/>
              <a:gd name="T76" fmla="*/ 103 w 162"/>
              <a:gd name="T77" fmla="*/ 73 h 244"/>
              <a:gd name="T78" fmla="*/ 94 w 162"/>
              <a:gd name="T79" fmla="*/ 83 h 244"/>
              <a:gd name="T80" fmla="*/ 86 w 162"/>
              <a:gd name="T81" fmla="*/ 92 h 244"/>
              <a:gd name="T82" fmla="*/ 79 w 162"/>
              <a:gd name="T83" fmla="*/ 99 h 244"/>
              <a:gd name="T84" fmla="*/ 73 w 162"/>
              <a:gd name="T85" fmla="*/ 108 h 244"/>
              <a:gd name="T86" fmla="*/ 66 w 162"/>
              <a:gd name="T87" fmla="*/ 118 h 244"/>
              <a:gd name="T88" fmla="*/ 57 w 162"/>
              <a:gd name="T89" fmla="*/ 127 h 244"/>
              <a:gd name="T90" fmla="*/ 53 w 162"/>
              <a:gd name="T91" fmla="*/ 136 h 244"/>
              <a:gd name="T92" fmla="*/ 48 w 162"/>
              <a:gd name="T93" fmla="*/ 143 h 244"/>
              <a:gd name="T94" fmla="*/ 42 w 162"/>
              <a:gd name="T95" fmla="*/ 152 h 244"/>
              <a:gd name="T96" fmla="*/ 35 w 162"/>
              <a:gd name="T97" fmla="*/ 162 h 244"/>
              <a:gd name="T98" fmla="*/ 31 w 162"/>
              <a:gd name="T99" fmla="*/ 173 h 244"/>
              <a:gd name="T100" fmla="*/ 26 w 162"/>
              <a:gd name="T101" fmla="*/ 182 h 244"/>
              <a:gd name="T102" fmla="*/ 20 w 162"/>
              <a:gd name="T103" fmla="*/ 191 h 244"/>
              <a:gd name="T104" fmla="*/ 14 w 162"/>
              <a:gd name="T105" fmla="*/ 200 h 244"/>
              <a:gd name="T106" fmla="*/ 11 w 162"/>
              <a:gd name="T107" fmla="*/ 209 h 244"/>
              <a:gd name="T108" fmla="*/ 7 w 162"/>
              <a:gd name="T109" fmla="*/ 219 h 244"/>
              <a:gd name="T110" fmla="*/ 3 w 162"/>
              <a:gd name="T111" fmla="*/ 232 h 244"/>
              <a:gd name="T112" fmla="*/ 0 w 162"/>
              <a:gd name="T113" fmla="*/ 235 h 244"/>
              <a:gd name="T114" fmla="*/ 3 w 162"/>
              <a:gd name="T115" fmla="*/ 241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2" h="244">
                <a:moveTo>
                  <a:pt x="7" y="243"/>
                </a:moveTo>
                <a:lnTo>
                  <a:pt x="9" y="243"/>
                </a:lnTo>
                <a:lnTo>
                  <a:pt x="13" y="244"/>
                </a:lnTo>
                <a:lnTo>
                  <a:pt x="18" y="243"/>
                </a:lnTo>
                <a:lnTo>
                  <a:pt x="20" y="239"/>
                </a:lnTo>
                <a:lnTo>
                  <a:pt x="20" y="235"/>
                </a:lnTo>
                <a:lnTo>
                  <a:pt x="20" y="230"/>
                </a:lnTo>
                <a:lnTo>
                  <a:pt x="22" y="226"/>
                </a:lnTo>
                <a:lnTo>
                  <a:pt x="22" y="221"/>
                </a:lnTo>
                <a:lnTo>
                  <a:pt x="26" y="215"/>
                </a:lnTo>
                <a:lnTo>
                  <a:pt x="27" y="211"/>
                </a:lnTo>
                <a:lnTo>
                  <a:pt x="29" y="208"/>
                </a:lnTo>
                <a:lnTo>
                  <a:pt x="33" y="204"/>
                </a:lnTo>
                <a:lnTo>
                  <a:pt x="35" y="198"/>
                </a:lnTo>
                <a:lnTo>
                  <a:pt x="38" y="195"/>
                </a:lnTo>
                <a:lnTo>
                  <a:pt x="40" y="189"/>
                </a:lnTo>
                <a:lnTo>
                  <a:pt x="44" y="186"/>
                </a:lnTo>
                <a:lnTo>
                  <a:pt x="46" y="180"/>
                </a:lnTo>
                <a:lnTo>
                  <a:pt x="48" y="176"/>
                </a:lnTo>
                <a:lnTo>
                  <a:pt x="51" y="173"/>
                </a:lnTo>
                <a:lnTo>
                  <a:pt x="53" y="169"/>
                </a:lnTo>
                <a:lnTo>
                  <a:pt x="55" y="164"/>
                </a:lnTo>
                <a:lnTo>
                  <a:pt x="59" y="160"/>
                </a:lnTo>
                <a:lnTo>
                  <a:pt x="60" y="156"/>
                </a:lnTo>
                <a:lnTo>
                  <a:pt x="64" y="151"/>
                </a:lnTo>
                <a:lnTo>
                  <a:pt x="66" y="145"/>
                </a:lnTo>
                <a:lnTo>
                  <a:pt x="68" y="141"/>
                </a:lnTo>
                <a:lnTo>
                  <a:pt x="70" y="138"/>
                </a:lnTo>
                <a:lnTo>
                  <a:pt x="71" y="134"/>
                </a:lnTo>
                <a:lnTo>
                  <a:pt x="73" y="129"/>
                </a:lnTo>
                <a:lnTo>
                  <a:pt x="75" y="123"/>
                </a:lnTo>
                <a:lnTo>
                  <a:pt x="77" y="119"/>
                </a:lnTo>
                <a:lnTo>
                  <a:pt x="79" y="116"/>
                </a:lnTo>
                <a:lnTo>
                  <a:pt x="81" y="110"/>
                </a:lnTo>
                <a:lnTo>
                  <a:pt x="83" y="107"/>
                </a:lnTo>
                <a:lnTo>
                  <a:pt x="83" y="101"/>
                </a:lnTo>
                <a:lnTo>
                  <a:pt x="84" y="95"/>
                </a:lnTo>
                <a:lnTo>
                  <a:pt x="86" y="92"/>
                </a:lnTo>
                <a:lnTo>
                  <a:pt x="88" y="84"/>
                </a:lnTo>
                <a:lnTo>
                  <a:pt x="88" y="81"/>
                </a:lnTo>
                <a:lnTo>
                  <a:pt x="90" y="77"/>
                </a:lnTo>
                <a:lnTo>
                  <a:pt x="92" y="72"/>
                </a:lnTo>
                <a:lnTo>
                  <a:pt x="95" y="66"/>
                </a:lnTo>
                <a:lnTo>
                  <a:pt x="97" y="61"/>
                </a:lnTo>
                <a:lnTo>
                  <a:pt x="99" y="57"/>
                </a:lnTo>
                <a:lnTo>
                  <a:pt x="103" y="51"/>
                </a:lnTo>
                <a:lnTo>
                  <a:pt x="105" y="46"/>
                </a:lnTo>
                <a:lnTo>
                  <a:pt x="108" y="40"/>
                </a:lnTo>
                <a:lnTo>
                  <a:pt x="112" y="35"/>
                </a:lnTo>
                <a:lnTo>
                  <a:pt x="116" y="29"/>
                </a:lnTo>
                <a:lnTo>
                  <a:pt x="117" y="24"/>
                </a:lnTo>
                <a:lnTo>
                  <a:pt x="121" y="20"/>
                </a:lnTo>
                <a:lnTo>
                  <a:pt x="127" y="13"/>
                </a:lnTo>
                <a:lnTo>
                  <a:pt x="132" y="7"/>
                </a:lnTo>
                <a:lnTo>
                  <a:pt x="138" y="2"/>
                </a:lnTo>
                <a:lnTo>
                  <a:pt x="141" y="0"/>
                </a:lnTo>
                <a:lnTo>
                  <a:pt x="147" y="0"/>
                </a:lnTo>
                <a:lnTo>
                  <a:pt x="151" y="0"/>
                </a:lnTo>
                <a:lnTo>
                  <a:pt x="156" y="0"/>
                </a:lnTo>
                <a:lnTo>
                  <a:pt x="162" y="2"/>
                </a:lnTo>
                <a:lnTo>
                  <a:pt x="156" y="5"/>
                </a:lnTo>
                <a:lnTo>
                  <a:pt x="152" y="7"/>
                </a:lnTo>
                <a:lnTo>
                  <a:pt x="149" y="11"/>
                </a:lnTo>
                <a:lnTo>
                  <a:pt x="141" y="15"/>
                </a:lnTo>
                <a:lnTo>
                  <a:pt x="140" y="18"/>
                </a:lnTo>
                <a:lnTo>
                  <a:pt x="136" y="24"/>
                </a:lnTo>
                <a:lnTo>
                  <a:pt x="132" y="27"/>
                </a:lnTo>
                <a:lnTo>
                  <a:pt x="130" y="31"/>
                </a:lnTo>
                <a:lnTo>
                  <a:pt x="129" y="37"/>
                </a:lnTo>
                <a:lnTo>
                  <a:pt x="127" y="40"/>
                </a:lnTo>
                <a:lnTo>
                  <a:pt x="123" y="46"/>
                </a:lnTo>
                <a:lnTo>
                  <a:pt x="121" y="50"/>
                </a:lnTo>
                <a:lnTo>
                  <a:pt x="117" y="55"/>
                </a:lnTo>
                <a:lnTo>
                  <a:pt x="116" y="59"/>
                </a:lnTo>
                <a:lnTo>
                  <a:pt x="114" y="61"/>
                </a:lnTo>
                <a:lnTo>
                  <a:pt x="110" y="64"/>
                </a:lnTo>
                <a:lnTo>
                  <a:pt x="106" y="68"/>
                </a:lnTo>
                <a:lnTo>
                  <a:pt x="103" y="73"/>
                </a:lnTo>
                <a:lnTo>
                  <a:pt x="99" y="77"/>
                </a:lnTo>
                <a:lnTo>
                  <a:pt x="94" y="83"/>
                </a:lnTo>
                <a:lnTo>
                  <a:pt x="90" y="88"/>
                </a:lnTo>
                <a:lnTo>
                  <a:pt x="86" y="92"/>
                </a:lnTo>
                <a:lnTo>
                  <a:pt x="83" y="95"/>
                </a:lnTo>
                <a:lnTo>
                  <a:pt x="79" y="99"/>
                </a:lnTo>
                <a:lnTo>
                  <a:pt x="75" y="103"/>
                </a:lnTo>
                <a:lnTo>
                  <a:pt x="73" y="108"/>
                </a:lnTo>
                <a:lnTo>
                  <a:pt x="70" y="112"/>
                </a:lnTo>
                <a:lnTo>
                  <a:pt x="66" y="118"/>
                </a:lnTo>
                <a:lnTo>
                  <a:pt x="62" y="121"/>
                </a:lnTo>
                <a:lnTo>
                  <a:pt x="57" y="127"/>
                </a:lnTo>
                <a:lnTo>
                  <a:pt x="55" y="132"/>
                </a:lnTo>
                <a:lnTo>
                  <a:pt x="53" y="136"/>
                </a:lnTo>
                <a:lnTo>
                  <a:pt x="49" y="140"/>
                </a:lnTo>
                <a:lnTo>
                  <a:pt x="48" y="143"/>
                </a:lnTo>
                <a:lnTo>
                  <a:pt x="44" y="149"/>
                </a:lnTo>
                <a:lnTo>
                  <a:pt x="42" y="152"/>
                </a:lnTo>
                <a:lnTo>
                  <a:pt x="38" y="158"/>
                </a:lnTo>
                <a:lnTo>
                  <a:pt x="35" y="162"/>
                </a:lnTo>
                <a:lnTo>
                  <a:pt x="33" y="167"/>
                </a:lnTo>
                <a:lnTo>
                  <a:pt x="31" y="173"/>
                </a:lnTo>
                <a:lnTo>
                  <a:pt x="27" y="178"/>
                </a:lnTo>
                <a:lnTo>
                  <a:pt x="26" y="182"/>
                </a:lnTo>
                <a:lnTo>
                  <a:pt x="22" y="186"/>
                </a:lnTo>
                <a:lnTo>
                  <a:pt x="20" y="191"/>
                </a:lnTo>
                <a:lnTo>
                  <a:pt x="18" y="195"/>
                </a:lnTo>
                <a:lnTo>
                  <a:pt x="14" y="200"/>
                </a:lnTo>
                <a:lnTo>
                  <a:pt x="13" y="204"/>
                </a:lnTo>
                <a:lnTo>
                  <a:pt x="11" y="209"/>
                </a:lnTo>
                <a:lnTo>
                  <a:pt x="9" y="213"/>
                </a:lnTo>
                <a:lnTo>
                  <a:pt x="7" y="219"/>
                </a:lnTo>
                <a:lnTo>
                  <a:pt x="3" y="226"/>
                </a:lnTo>
                <a:lnTo>
                  <a:pt x="3" y="232"/>
                </a:lnTo>
                <a:lnTo>
                  <a:pt x="2" y="233"/>
                </a:lnTo>
                <a:lnTo>
                  <a:pt x="0" y="235"/>
                </a:lnTo>
                <a:lnTo>
                  <a:pt x="0" y="239"/>
                </a:lnTo>
                <a:lnTo>
                  <a:pt x="3" y="241"/>
                </a:lnTo>
                <a:lnTo>
                  <a:pt x="7" y="243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40" name="Freeform 596"/>
          <p:cNvSpPr>
            <a:spLocks/>
          </p:cNvSpPr>
          <p:nvPr/>
        </p:nvSpPr>
        <p:spPr bwMode="auto">
          <a:xfrm>
            <a:off x="8267700" y="3970338"/>
            <a:ext cx="128588" cy="193675"/>
          </a:xfrm>
          <a:custGeom>
            <a:avLst/>
            <a:gdLst>
              <a:gd name="T0" fmla="*/ 9 w 162"/>
              <a:gd name="T1" fmla="*/ 243 h 244"/>
              <a:gd name="T2" fmla="*/ 18 w 162"/>
              <a:gd name="T3" fmla="*/ 243 h 244"/>
              <a:gd name="T4" fmla="*/ 20 w 162"/>
              <a:gd name="T5" fmla="*/ 235 h 244"/>
              <a:gd name="T6" fmla="*/ 22 w 162"/>
              <a:gd name="T7" fmla="*/ 226 h 244"/>
              <a:gd name="T8" fmla="*/ 26 w 162"/>
              <a:gd name="T9" fmla="*/ 215 h 244"/>
              <a:gd name="T10" fmla="*/ 29 w 162"/>
              <a:gd name="T11" fmla="*/ 208 h 244"/>
              <a:gd name="T12" fmla="*/ 35 w 162"/>
              <a:gd name="T13" fmla="*/ 198 h 244"/>
              <a:gd name="T14" fmla="*/ 40 w 162"/>
              <a:gd name="T15" fmla="*/ 189 h 244"/>
              <a:gd name="T16" fmla="*/ 46 w 162"/>
              <a:gd name="T17" fmla="*/ 180 h 244"/>
              <a:gd name="T18" fmla="*/ 51 w 162"/>
              <a:gd name="T19" fmla="*/ 173 h 244"/>
              <a:gd name="T20" fmla="*/ 55 w 162"/>
              <a:gd name="T21" fmla="*/ 164 h 244"/>
              <a:gd name="T22" fmla="*/ 60 w 162"/>
              <a:gd name="T23" fmla="*/ 156 h 244"/>
              <a:gd name="T24" fmla="*/ 66 w 162"/>
              <a:gd name="T25" fmla="*/ 145 h 244"/>
              <a:gd name="T26" fmla="*/ 70 w 162"/>
              <a:gd name="T27" fmla="*/ 138 h 244"/>
              <a:gd name="T28" fmla="*/ 73 w 162"/>
              <a:gd name="T29" fmla="*/ 129 h 244"/>
              <a:gd name="T30" fmla="*/ 77 w 162"/>
              <a:gd name="T31" fmla="*/ 119 h 244"/>
              <a:gd name="T32" fmla="*/ 81 w 162"/>
              <a:gd name="T33" fmla="*/ 110 h 244"/>
              <a:gd name="T34" fmla="*/ 83 w 162"/>
              <a:gd name="T35" fmla="*/ 101 h 244"/>
              <a:gd name="T36" fmla="*/ 86 w 162"/>
              <a:gd name="T37" fmla="*/ 92 h 244"/>
              <a:gd name="T38" fmla="*/ 88 w 162"/>
              <a:gd name="T39" fmla="*/ 81 h 244"/>
              <a:gd name="T40" fmla="*/ 92 w 162"/>
              <a:gd name="T41" fmla="*/ 72 h 244"/>
              <a:gd name="T42" fmla="*/ 97 w 162"/>
              <a:gd name="T43" fmla="*/ 61 h 244"/>
              <a:gd name="T44" fmla="*/ 103 w 162"/>
              <a:gd name="T45" fmla="*/ 51 h 244"/>
              <a:gd name="T46" fmla="*/ 108 w 162"/>
              <a:gd name="T47" fmla="*/ 40 h 244"/>
              <a:gd name="T48" fmla="*/ 116 w 162"/>
              <a:gd name="T49" fmla="*/ 29 h 244"/>
              <a:gd name="T50" fmla="*/ 121 w 162"/>
              <a:gd name="T51" fmla="*/ 20 h 244"/>
              <a:gd name="T52" fmla="*/ 132 w 162"/>
              <a:gd name="T53" fmla="*/ 7 h 244"/>
              <a:gd name="T54" fmla="*/ 141 w 162"/>
              <a:gd name="T55" fmla="*/ 0 h 244"/>
              <a:gd name="T56" fmla="*/ 151 w 162"/>
              <a:gd name="T57" fmla="*/ 0 h 244"/>
              <a:gd name="T58" fmla="*/ 162 w 162"/>
              <a:gd name="T59" fmla="*/ 2 h 244"/>
              <a:gd name="T60" fmla="*/ 152 w 162"/>
              <a:gd name="T61" fmla="*/ 7 h 244"/>
              <a:gd name="T62" fmla="*/ 141 w 162"/>
              <a:gd name="T63" fmla="*/ 15 h 244"/>
              <a:gd name="T64" fmla="*/ 136 w 162"/>
              <a:gd name="T65" fmla="*/ 24 h 244"/>
              <a:gd name="T66" fmla="*/ 130 w 162"/>
              <a:gd name="T67" fmla="*/ 31 h 244"/>
              <a:gd name="T68" fmla="*/ 127 w 162"/>
              <a:gd name="T69" fmla="*/ 40 h 244"/>
              <a:gd name="T70" fmla="*/ 121 w 162"/>
              <a:gd name="T71" fmla="*/ 50 h 244"/>
              <a:gd name="T72" fmla="*/ 116 w 162"/>
              <a:gd name="T73" fmla="*/ 59 h 244"/>
              <a:gd name="T74" fmla="*/ 110 w 162"/>
              <a:gd name="T75" fmla="*/ 64 h 244"/>
              <a:gd name="T76" fmla="*/ 103 w 162"/>
              <a:gd name="T77" fmla="*/ 73 h 244"/>
              <a:gd name="T78" fmla="*/ 94 w 162"/>
              <a:gd name="T79" fmla="*/ 83 h 244"/>
              <a:gd name="T80" fmla="*/ 86 w 162"/>
              <a:gd name="T81" fmla="*/ 92 h 244"/>
              <a:gd name="T82" fmla="*/ 79 w 162"/>
              <a:gd name="T83" fmla="*/ 99 h 244"/>
              <a:gd name="T84" fmla="*/ 73 w 162"/>
              <a:gd name="T85" fmla="*/ 108 h 244"/>
              <a:gd name="T86" fmla="*/ 66 w 162"/>
              <a:gd name="T87" fmla="*/ 118 h 244"/>
              <a:gd name="T88" fmla="*/ 57 w 162"/>
              <a:gd name="T89" fmla="*/ 127 h 244"/>
              <a:gd name="T90" fmla="*/ 53 w 162"/>
              <a:gd name="T91" fmla="*/ 136 h 244"/>
              <a:gd name="T92" fmla="*/ 48 w 162"/>
              <a:gd name="T93" fmla="*/ 143 h 244"/>
              <a:gd name="T94" fmla="*/ 42 w 162"/>
              <a:gd name="T95" fmla="*/ 152 h 244"/>
              <a:gd name="T96" fmla="*/ 35 w 162"/>
              <a:gd name="T97" fmla="*/ 162 h 244"/>
              <a:gd name="T98" fmla="*/ 31 w 162"/>
              <a:gd name="T99" fmla="*/ 173 h 244"/>
              <a:gd name="T100" fmla="*/ 26 w 162"/>
              <a:gd name="T101" fmla="*/ 182 h 244"/>
              <a:gd name="T102" fmla="*/ 20 w 162"/>
              <a:gd name="T103" fmla="*/ 191 h 244"/>
              <a:gd name="T104" fmla="*/ 14 w 162"/>
              <a:gd name="T105" fmla="*/ 200 h 244"/>
              <a:gd name="T106" fmla="*/ 11 w 162"/>
              <a:gd name="T107" fmla="*/ 209 h 244"/>
              <a:gd name="T108" fmla="*/ 7 w 162"/>
              <a:gd name="T109" fmla="*/ 219 h 244"/>
              <a:gd name="T110" fmla="*/ 3 w 162"/>
              <a:gd name="T111" fmla="*/ 232 h 244"/>
              <a:gd name="T112" fmla="*/ 0 w 162"/>
              <a:gd name="T113" fmla="*/ 235 h 244"/>
              <a:gd name="T114" fmla="*/ 3 w 162"/>
              <a:gd name="T115" fmla="*/ 241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2" h="244">
                <a:moveTo>
                  <a:pt x="7" y="243"/>
                </a:moveTo>
                <a:lnTo>
                  <a:pt x="9" y="243"/>
                </a:lnTo>
                <a:lnTo>
                  <a:pt x="13" y="244"/>
                </a:lnTo>
                <a:lnTo>
                  <a:pt x="18" y="243"/>
                </a:lnTo>
                <a:lnTo>
                  <a:pt x="20" y="239"/>
                </a:lnTo>
                <a:lnTo>
                  <a:pt x="20" y="235"/>
                </a:lnTo>
                <a:lnTo>
                  <a:pt x="20" y="230"/>
                </a:lnTo>
                <a:lnTo>
                  <a:pt x="22" y="226"/>
                </a:lnTo>
                <a:lnTo>
                  <a:pt x="22" y="221"/>
                </a:lnTo>
                <a:lnTo>
                  <a:pt x="26" y="215"/>
                </a:lnTo>
                <a:lnTo>
                  <a:pt x="27" y="211"/>
                </a:lnTo>
                <a:lnTo>
                  <a:pt x="29" y="208"/>
                </a:lnTo>
                <a:lnTo>
                  <a:pt x="33" y="204"/>
                </a:lnTo>
                <a:lnTo>
                  <a:pt x="35" y="198"/>
                </a:lnTo>
                <a:lnTo>
                  <a:pt x="38" y="195"/>
                </a:lnTo>
                <a:lnTo>
                  <a:pt x="40" y="189"/>
                </a:lnTo>
                <a:lnTo>
                  <a:pt x="44" y="186"/>
                </a:lnTo>
                <a:lnTo>
                  <a:pt x="46" y="180"/>
                </a:lnTo>
                <a:lnTo>
                  <a:pt x="48" y="176"/>
                </a:lnTo>
                <a:lnTo>
                  <a:pt x="51" y="173"/>
                </a:lnTo>
                <a:lnTo>
                  <a:pt x="53" y="169"/>
                </a:lnTo>
                <a:lnTo>
                  <a:pt x="55" y="164"/>
                </a:lnTo>
                <a:lnTo>
                  <a:pt x="59" y="160"/>
                </a:lnTo>
                <a:lnTo>
                  <a:pt x="60" y="156"/>
                </a:lnTo>
                <a:lnTo>
                  <a:pt x="64" y="151"/>
                </a:lnTo>
                <a:lnTo>
                  <a:pt x="66" y="145"/>
                </a:lnTo>
                <a:lnTo>
                  <a:pt x="68" y="141"/>
                </a:lnTo>
                <a:lnTo>
                  <a:pt x="70" y="138"/>
                </a:lnTo>
                <a:lnTo>
                  <a:pt x="71" y="134"/>
                </a:lnTo>
                <a:lnTo>
                  <a:pt x="73" y="129"/>
                </a:lnTo>
                <a:lnTo>
                  <a:pt x="75" y="123"/>
                </a:lnTo>
                <a:lnTo>
                  <a:pt x="77" y="119"/>
                </a:lnTo>
                <a:lnTo>
                  <a:pt x="79" y="116"/>
                </a:lnTo>
                <a:lnTo>
                  <a:pt x="81" y="110"/>
                </a:lnTo>
                <a:lnTo>
                  <a:pt x="83" y="107"/>
                </a:lnTo>
                <a:lnTo>
                  <a:pt x="83" y="101"/>
                </a:lnTo>
                <a:lnTo>
                  <a:pt x="84" y="95"/>
                </a:lnTo>
                <a:lnTo>
                  <a:pt x="86" y="92"/>
                </a:lnTo>
                <a:lnTo>
                  <a:pt x="88" y="84"/>
                </a:lnTo>
                <a:lnTo>
                  <a:pt x="88" y="81"/>
                </a:lnTo>
                <a:lnTo>
                  <a:pt x="90" y="77"/>
                </a:lnTo>
                <a:lnTo>
                  <a:pt x="92" y="72"/>
                </a:lnTo>
                <a:lnTo>
                  <a:pt x="95" y="66"/>
                </a:lnTo>
                <a:lnTo>
                  <a:pt x="97" y="61"/>
                </a:lnTo>
                <a:lnTo>
                  <a:pt x="99" y="57"/>
                </a:lnTo>
                <a:lnTo>
                  <a:pt x="103" y="51"/>
                </a:lnTo>
                <a:lnTo>
                  <a:pt x="105" y="46"/>
                </a:lnTo>
                <a:lnTo>
                  <a:pt x="108" y="40"/>
                </a:lnTo>
                <a:lnTo>
                  <a:pt x="112" y="35"/>
                </a:lnTo>
                <a:lnTo>
                  <a:pt x="116" y="29"/>
                </a:lnTo>
                <a:lnTo>
                  <a:pt x="117" y="24"/>
                </a:lnTo>
                <a:lnTo>
                  <a:pt x="121" y="20"/>
                </a:lnTo>
                <a:lnTo>
                  <a:pt x="127" y="13"/>
                </a:lnTo>
                <a:lnTo>
                  <a:pt x="132" y="7"/>
                </a:lnTo>
                <a:lnTo>
                  <a:pt x="138" y="2"/>
                </a:lnTo>
                <a:lnTo>
                  <a:pt x="141" y="0"/>
                </a:lnTo>
                <a:lnTo>
                  <a:pt x="147" y="0"/>
                </a:lnTo>
                <a:lnTo>
                  <a:pt x="151" y="0"/>
                </a:lnTo>
                <a:lnTo>
                  <a:pt x="156" y="0"/>
                </a:lnTo>
                <a:lnTo>
                  <a:pt x="162" y="2"/>
                </a:lnTo>
                <a:lnTo>
                  <a:pt x="156" y="5"/>
                </a:lnTo>
                <a:lnTo>
                  <a:pt x="152" y="7"/>
                </a:lnTo>
                <a:lnTo>
                  <a:pt x="149" y="11"/>
                </a:lnTo>
                <a:lnTo>
                  <a:pt x="141" y="15"/>
                </a:lnTo>
                <a:lnTo>
                  <a:pt x="140" y="18"/>
                </a:lnTo>
                <a:lnTo>
                  <a:pt x="136" y="24"/>
                </a:lnTo>
                <a:lnTo>
                  <a:pt x="132" y="27"/>
                </a:lnTo>
                <a:lnTo>
                  <a:pt x="130" y="31"/>
                </a:lnTo>
                <a:lnTo>
                  <a:pt x="129" y="37"/>
                </a:lnTo>
                <a:lnTo>
                  <a:pt x="127" y="40"/>
                </a:lnTo>
                <a:lnTo>
                  <a:pt x="123" y="46"/>
                </a:lnTo>
                <a:lnTo>
                  <a:pt x="121" y="50"/>
                </a:lnTo>
                <a:lnTo>
                  <a:pt x="117" y="55"/>
                </a:lnTo>
                <a:lnTo>
                  <a:pt x="116" y="59"/>
                </a:lnTo>
                <a:lnTo>
                  <a:pt x="114" y="61"/>
                </a:lnTo>
                <a:lnTo>
                  <a:pt x="110" y="64"/>
                </a:lnTo>
                <a:lnTo>
                  <a:pt x="106" y="68"/>
                </a:lnTo>
                <a:lnTo>
                  <a:pt x="103" y="73"/>
                </a:lnTo>
                <a:lnTo>
                  <a:pt x="99" y="77"/>
                </a:lnTo>
                <a:lnTo>
                  <a:pt x="94" y="83"/>
                </a:lnTo>
                <a:lnTo>
                  <a:pt x="90" y="88"/>
                </a:lnTo>
                <a:lnTo>
                  <a:pt x="86" y="92"/>
                </a:lnTo>
                <a:lnTo>
                  <a:pt x="83" y="95"/>
                </a:lnTo>
                <a:lnTo>
                  <a:pt x="79" y="99"/>
                </a:lnTo>
                <a:lnTo>
                  <a:pt x="75" y="103"/>
                </a:lnTo>
                <a:lnTo>
                  <a:pt x="73" y="108"/>
                </a:lnTo>
                <a:lnTo>
                  <a:pt x="70" y="112"/>
                </a:lnTo>
                <a:lnTo>
                  <a:pt x="66" y="118"/>
                </a:lnTo>
                <a:lnTo>
                  <a:pt x="62" y="121"/>
                </a:lnTo>
                <a:lnTo>
                  <a:pt x="57" y="127"/>
                </a:lnTo>
                <a:lnTo>
                  <a:pt x="55" y="132"/>
                </a:lnTo>
                <a:lnTo>
                  <a:pt x="53" y="136"/>
                </a:lnTo>
                <a:lnTo>
                  <a:pt x="49" y="140"/>
                </a:lnTo>
                <a:lnTo>
                  <a:pt x="48" y="143"/>
                </a:lnTo>
                <a:lnTo>
                  <a:pt x="44" y="149"/>
                </a:lnTo>
                <a:lnTo>
                  <a:pt x="42" y="152"/>
                </a:lnTo>
                <a:lnTo>
                  <a:pt x="38" y="158"/>
                </a:lnTo>
                <a:lnTo>
                  <a:pt x="35" y="162"/>
                </a:lnTo>
                <a:lnTo>
                  <a:pt x="33" y="167"/>
                </a:lnTo>
                <a:lnTo>
                  <a:pt x="31" y="173"/>
                </a:lnTo>
                <a:lnTo>
                  <a:pt x="27" y="178"/>
                </a:lnTo>
                <a:lnTo>
                  <a:pt x="26" y="182"/>
                </a:lnTo>
                <a:lnTo>
                  <a:pt x="22" y="186"/>
                </a:lnTo>
                <a:lnTo>
                  <a:pt x="20" y="191"/>
                </a:lnTo>
                <a:lnTo>
                  <a:pt x="18" y="195"/>
                </a:lnTo>
                <a:lnTo>
                  <a:pt x="14" y="200"/>
                </a:lnTo>
                <a:lnTo>
                  <a:pt x="13" y="204"/>
                </a:lnTo>
                <a:lnTo>
                  <a:pt x="11" y="209"/>
                </a:lnTo>
                <a:lnTo>
                  <a:pt x="9" y="213"/>
                </a:lnTo>
                <a:lnTo>
                  <a:pt x="7" y="219"/>
                </a:lnTo>
                <a:lnTo>
                  <a:pt x="3" y="226"/>
                </a:lnTo>
                <a:lnTo>
                  <a:pt x="3" y="232"/>
                </a:lnTo>
                <a:lnTo>
                  <a:pt x="2" y="233"/>
                </a:lnTo>
                <a:lnTo>
                  <a:pt x="0" y="235"/>
                </a:lnTo>
                <a:lnTo>
                  <a:pt x="0" y="239"/>
                </a:lnTo>
                <a:lnTo>
                  <a:pt x="3" y="241"/>
                </a:lnTo>
                <a:lnTo>
                  <a:pt x="7" y="24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41" name="Freeform 597"/>
          <p:cNvSpPr>
            <a:spLocks/>
          </p:cNvSpPr>
          <p:nvPr/>
        </p:nvSpPr>
        <p:spPr bwMode="auto">
          <a:xfrm>
            <a:off x="8310563" y="3906838"/>
            <a:ext cx="20637" cy="179387"/>
          </a:xfrm>
          <a:custGeom>
            <a:avLst/>
            <a:gdLst>
              <a:gd name="T0" fmla="*/ 22 w 28"/>
              <a:gd name="T1" fmla="*/ 7 h 226"/>
              <a:gd name="T2" fmla="*/ 24 w 28"/>
              <a:gd name="T3" fmla="*/ 20 h 226"/>
              <a:gd name="T4" fmla="*/ 24 w 28"/>
              <a:gd name="T5" fmla="*/ 31 h 226"/>
              <a:gd name="T6" fmla="*/ 24 w 28"/>
              <a:gd name="T7" fmla="*/ 44 h 226"/>
              <a:gd name="T8" fmla="*/ 26 w 28"/>
              <a:gd name="T9" fmla="*/ 55 h 226"/>
              <a:gd name="T10" fmla="*/ 24 w 28"/>
              <a:gd name="T11" fmla="*/ 68 h 226"/>
              <a:gd name="T12" fmla="*/ 24 w 28"/>
              <a:gd name="T13" fmla="*/ 81 h 226"/>
              <a:gd name="T14" fmla="*/ 24 w 28"/>
              <a:gd name="T15" fmla="*/ 94 h 226"/>
              <a:gd name="T16" fmla="*/ 20 w 28"/>
              <a:gd name="T17" fmla="*/ 108 h 226"/>
              <a:gd name="T18" fmla="*/ 19 w 28"/>
              <a:gd name="T19" fmla="*/ 119 h 226"/>
              <a:gd name="T20" fmla="*/ 17 w 28"/>
              <a:gd name="T21" fmla="*/ 130 h 226"/>
              <a:gd name="T22" fmla="*/ 17 w 28"/>
              <a:gd name="T23" fmla="*/ 145 h 226"/>
              <a:gd name="T24" fmla="*/ 17 w 28"/>
              <a:gd name="T25" fmla="*/ 158 h 226"/>
              <a:gd name="T26" fmla="*/ 17 w 28"/>
              <a:gd name="T27" fmla="*/ 169 h 226"/>
              <a:gd name="T28" fmla="*/ 19 w 28"/>
              <a:gd name="T29" fmla="*/ 182 h 226"/>
              <a:gd name="T30" fmla="*/ 22 w 28"/>
              <a:gd name="T31" fmla="*/ 193 h 226"/>
              <a:gd name="T32" fmla="*/ 24 w 28"/>
              <a:gd name="T33" fmla="*/ 209 h 226"/>
              <a:gd name="T34" fmla="*/ 28 w 28"/>
              <a:gd name="T35" fmla="*/ 219 h 226"/>
              <a:gd name="T36" fmla="*/ 24 w 28"/>
              <a:gd name="T37" fmla="*/ 220 h 226"/>
              <a:gd name="T38" fmla="*/ 20 w 28"/>
              <a:gd name="T39" fmla="*/ 209 h 226"/>
              <a:gd name="T40" fmla="*/ 15 w 28"/>
              <a:gd name="T41" fmla="*/ 198 h 226"/>
              <a:gd name="T42" fmla="*/ 11 w 28"/>
              <a:gd name="T43" fmla="*/ 186 h 226"/>
              <a:gd name="T44" fmla="*/ 9 w 28"/>
              <a:gd name="T45" fmla="*/ 174 h 226"/>
              <a:gd name="T46" fmla="*/ 9 w 28"/>
              <a:gd name="T47" fmla="*/ 162 h 226"/>
              <a:gd name="T48" fmla="*/ 9 w 28"/>
              <a:gd name="T49" fmla="*/ 149 h 226"/>
              <a:gd name="T50" fmla="*/ 9 w 28"/>
              <a:gd name="T51" fmla="*/ 138 h 226"/>
              <a:gd name="T52" fmla="*/ 9 w 28"/>
              <a:gd name="T53" fmla="*/ 125 h 226"/>
              <a:gd name="T54" fmla="*/ 9 w 28"/>
              <a:gd name="T55" fmla="*/ 114 h 226"/>
              <a:gd name="T56" fmla="*/ 11 w 28"/>
              <a:gd name="T57" fmla="*/ 103 h 226"/>
              <a:gd name="T58" fmla="*/ 11 w 28"/>
              <a:gd name="T59" fmla="*/ 90 h 226"/>
              <a:gd name="T60" fmla="*/ 11 w 28"/>
              <a:gd name="T61" fmla="*/ 77 h 226"/>
              <a:gd name="T62" fmla="*/ 11 w 28"/>
              <a:gd name="T63" fmla="*/ 66 h 226"/>
              <a:gd name="T64" fmla="*/ 6 w 28"/>
              <a:gd name="T65" fmla="*/ 51 h 226"/>
              <a:gd name="T66" fmla="*/ 0 w 28"/>
              <a:gd name="T67" fmla="*/ 37 h 226"/>
              <a:gd name="T68" fmla="*/ 2 w 28"/>
              <a:gd name="T69" fmla="*/ 27 h 226"/>
              <a:gd name="T70" fmla="*/ 6 w 28"/>
              <a:gd name="T71" fmla="*/ 16 h 226"/>
              <a:gd name="T72" fmla="*/ 13 w 28"/>
              <a:gd name="T73" fmla="*/ 5 h 226"/>
              <a:gd name="T74" fmla="*/ 22 w 28"/>
              <a:gd name="T75" fmla="*/ 0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8" h="226">
                <a:moveTo>
                  <a:pt x="22" y="2"/>
                </a:moveTo>
                <a:lnTo>
                  <a:pt x="22" y="7"/>
                </a:lnTo>
                <a:lnTo>
                  <a:pt x="24" y="13"/>
                </a:lnTo>
                <a:lnTo>
                  <a:pt x="24" y="20"/>
                </a:lnTo>
                <a:lnTo>
                  <a:pt x="24" y="26"/>
                </a:lnTo>
                <a:lnTo>
                  <a:pt x="24" y="31"/>
                </a:lnTo>
                <a:lnTo>
                  <a:pt x="24" y="37"/>
                </a:lnTo>
                <a:lnTo>
                  <a:pt x="24" y="44"/>
                </a:lnTo>
                <a:lnTo>
                  <a:pt x="24" y="49"/>
                </a:lnTo>
                <a:lnTo>
                  <a:pt x="26" y="55"/>
                </a:lnTo>
                <a:lnTo>
                  <a:pt x="26" y="61"/>
                </a:lnTo>
                <a:lnTo>
                  <a:pt x="24" y="68"/>
                </a:lnTo>
                <a:lnTo>
                  <a:pt x="26" y="75"/>
                </a:lnTo>
                <a:lnTo>
                  <a:pt x="24" y="81"/>
                </a:lnTo>
                <a:lnTo>
                  <a:pt x="24" y="88"/>
                </a:lnTo>
                <a:lnTo>
                  <a:pt x="24" y="94"/>
                </a:lnTo>
                <a:lnTo>
                  <a:pt x="22" y="101"/>
                </a:lnTo>
                <a:lnTo>
                  <a:pt x="20" y="108"/>
                </a:lnTo>
                <a:lnTo>
                  <a:pt x="19" y="114"/>
                </a:lnTo>
                <a:lnTo>
                  <a:pt x="19" y="119"/>
                </a:lnTo>
                <a:lnTo>
                  <a:pt x="19" y="127"/>
                </a:lnTo>
                <a:lnTo>
                  <a:pt x="17" y="130"/>
                </a:lnTo>
                <a:lnTo>
                  <a:pt x="17" y="138"/>
                </a:lnTo>
                <a:lnTo>
                  <a:pt x="17" y="145"/>
                </a:lnTo>
                <a:lnTo>
                  <a:pt x="17" y="151"/>
                </a:lnTo>
                <a:lnTo>
                  <a:pt x="17" y="158"/>
                </a:lnTo>
                <a:lnTo>
                  <a:pt x="17" y="163"/>
                </a:lnTo>
                <a:lnTo>
                  <a:pt x="17" y="169"/>
                </a:lnTo>
                <a:lnTo>
                  <a:pt x="17" y="176"/>
                </a:lnTo>
                <a:lnTo>
                  <a:pt x="19" y="182"/>
                </a:lnTo>
                <a:lnTo>
                  <a:pt x="20" y="187"/>
                </a:lnTo>
                <a:lnTo>
                  <a:pt x="22" y="193"/>
                </a:lnTo>
                <a:lnTo>
                  <a:pt x="22" y="200"/>
                </a:lnTo>
                <a:lnTo>
                  <a:pt x="24" y="209"/>
                </a:lnTo>
                <a:lnTo>
                  <a:pt x="26" y="213"/>
                </a:lnTo>
                <a:lnTo>
                  <a:pt x="28" y="219"/>
                </a:lnTo>
                <a:lnTo>
                  <a:pt x="28" y="226"/>
                </a:lnTo>
                <a:lnTo>
                  <a:pt x="24" y="220"/>
                </a:lnTo>
                <a:lnTo>
                  <a:pt x="22" y="215"/>
                </a:lnTo>
                <a:lnTo>
                  <a:pt x="20" y="209"/>
                </a:lnTo>
                <a:lnTo>
                  <a:pt x="17" y="204"/>
                </a:lnTo>
                <a:lnTo>
                  <a:pt x="15" y="198"/>
                </a:lnTo>
                <a:lnTo>
                  <a:pt x="13" y="191"/>
                </a:lnTo>
                <a:lnTo>
                  <a:pt x="11" y="186"/>
                </a:lnTo>
                <a:lnTo>
                  <a:pt x="11" y="180"/>
                </a:lnTo>
                <a:lnTo>
                  <a:pt x="9" y="174"/>
                </a:lnTo>
                <a:lnTo>
                  <a:pt x="9" y="167"/>
                </a:lnTo>
                <a:lnTo>
                  <a:pt x="9" y="162"/>
                </a:lnTo>
                <a:lnTo>
                  <a:pt x="9" y="156"/>
                </a:lnTo>
                <a:lnTo>
                  <a:pt x="9" y="149"/>
                </a:lnTo>
                <a:lnTo>
                  <a:pt x="9" y="143"/>
                </a:lnTo>
                <a:lnTo>
                  <a:pt x="9" y="138"/>
                </a:lnTo>
                <a:lnTo>
                  <a:pt x="9" y="132"/>
                </a:lnTo>
                <a:lnTo>
                  <a:pt x="9" y="125"/>
                </a:lnTo>
                <a:lnTo>
                  <a:pt x="9" y="119"/>
                </a:lnTo>
                <a:lnTo>
                  <a:pt x="9" y="114"/>
                </a:lnTo>
                <a:lnTo>
                  <a:pt x="9" y="108"/>
                </a:lnTo>
                <a:lnTo>
                  <a:pt x="11" y="103"/>
                </a:lnTo>
                <a:lnTo>
                  <a:pt x="11" y="95"/>
                </a:lnTo>
                <a:lnTo>
                  <a:pt x="11" y="90"/>
                </a:lnTo>
                <a:lnTo>
                  <a:pt x="11" y="84"/>
                </a:lnTo>
                <a:lnTo>
                  <a:pt x="11" y="77"/>
                </a:lnTo>
                <a:lnTo>
                  <a:pt x="11" y="72"/>
                </a:lnTo>
                <a:lnTo>
                  <a:pt x="11" y="66"/>
                </a:lnTo>
                <a:lnTo>
                  <a:pt x="9" y="59"/>
                </a:lnTo>
                <a:lnTo>
                  <a:pt x="6" y="51"/>
                </a:lnTo>
                <a:lnTo>
                  <a:pt x="4" y="42"/>
                </a:lnTo>
                <a:lnTo>
                  <a:pt x="0" y="37"/>
                </a:lnTo>
                <a:lnTo>
                  <a:pt x="0" y="35"/>
                </a:lnTo>
                <a:lnTo>
                  <a:pt x="2" y="27"/>
                </a:lnTo>
                <a:lnTo>
                  <a:pt x="4" y="22"/>
                </a:lnTo>
                <a:lnTo>
                  <a:pt x="6" y="16"/>
                </a:lnTo>
                <a:lnTo>
                  <a:pt x="9" y="9"/>
                </a:lnTo>
                <a:lnTo>
                  <a:pt x="13" y="5"/>
                </a:lnTo>
                <a:lnTo>
                  <a:pt x="17" y="2"/>
                </a:lnTo>
                <a:lnTo>
                  <a:pt x="22" y="0"/>
                </a:lnTo>
                <a:lnTo>
                  <a:pt x="22" y="2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42" name="Freeform 598"/>
          <p:cNvSpPr>
            <a:spLocks/>
          </p:cNvSpPr>
          <p:nvPr/>
        </p:nvSpPr>
        <p:spPr bwMode="auto">
          <a:xfrm>
            <a:off x="8310563" y="3906838"/>
            <a:ext cx="20637" cy="179387"/>
          </a:xfrm>
          <a:custGeom>
            <a:avLst/>
            <a:gdLst>
              <a:gd name="T0" fmla="*/ 22 w 28"/>
              <a:gd name="T1" fmla="*/ 7 h 226"/>
              <a:gd name="T2" fmla="*/ 24 w 28"/>
              <a:gd name="T3" fmla="*/ 20 h 226"/>
              <a:gd name="T4" fmla="*/ 24 w 28"/>
              <a:gd name="T5" fmla="*/ 31 h 226"/>
              <a:gd name="T6" fmla="*/ 24 w 28"/>
              <a:gd name="T7" fmla="*/ 44 h 226"/>
              <a:gd name="T8" fmla="*/ 26 w 28"/>
              <a:gd name="T9" fmla="*/ 55 h 226"/>
              <a:gd name="T10" fmla="*/ 24 w 28"/>
              <a:gd name="T11" fmla="*/ 68 h 226"/>
              <a:gd name="T12" fmla="*/ 24 w 28"/>
              <a:gd name="T13" fmla="*/ 81 h 226"/>
              <a:gd name="T14" fmla="*/ 24 w 28"/>
              <a:gd name="T15" fmla="*/ 94 h 226"/>
              <a:gd name="T16" fmla="*/ 20 w 28"/>
              <a:gd name="T17" fmla="*/ 108 h 226"/>
              <a:gd name="T18" fmla="*/ 19 w 28"/>
              <a:gd name="T19" fmla="*/ 119 h 226"/>
              <a:gd name="T20" fmla="*/ 17 w 28"/>
              <a:gd name="T21" fmla="*/ 130 h 226"/>
              <a:gd name="T22" fmla="*/ 17 w 28"/>
              <a:gd name="T23" fmla="*/ 145 h 226"/>
              <a:gd name="T24" fmla="*/ 17 w 28"/>
              <a:gd name="T25" fmla="*/ 158 h 226"/>
              <a:gd name="T26" fmla="*/ 17 w 28"/>
              <a:gd name="T27" fmla="*/ 169 h 226"/>
              <a:gd name="T28" fmla="*/ 19 w 28"/>
              <a:gd name="T29" fmla="*/ 182 h 226"/>
              <a:gd name="T30" fmla="*/ 22 w 28"/>
              <a:gd name="T31" fmla="*/ 193 h 226"/>
              <a:gd name="T32" fmla="*/ 24 w 28"/>
              <a:gd name="T33" fmla="*/ 209 h 226"/>
              <a:gd name="T34" fmla="*/ 28 w 28"/>
              <a:gd name="T35" fmla="*/ 219 h 226"/>
              <a:gd name="T36" fmla="*/ 24 w 28"/>
              <a:gd name="T37" fmla="*/ 220 h 226"/>
              <a:gd name="T38" fmla="*/ 20 w 28"/>
              <a:gd name="T39" fmla="*/ 209 h 226"/>
              <a:gd name="T40" fmla="*/ 15 w 28"/>
              <a:gd name="T41" fmla="*/ 198 h 226"/>
              <a:gd name="T42" fmla="*/ 11 w 28"/>
              <a:gd name="T43" fmla="*/ 186 h 226"/>
              <a:gd name="T44" fmla="*/ 9 w 28"/>
              <a:gd name="T45" fmla="*/ 174 h 226"/>
              <a:gd name="T46" fmla="*/ 9 w 28"/>
              <a:gd name="T47" fmla="*/ 162 h 226"/>
              <a:gd name="T48" fmla="*/ 9 w 28"/>
              <a:gd name="T49" fmla="*/ 149 h 226"/>
              <a:gd name="T50" fmla="*/ 9 w 28"/>
              <a:gd name="T51" fmla="*/ 138 h 226"/>
              <a:gd name="T52" fmla="*/ 9 w 28"/>
              <a:gd name="T53" fmla="*/ 125 h 226"/>
              <a:gd name="T54" fmla="*/ 9 w 28"/>
              <a:gd name="T55" fmla="*/ 114 h 226"/>
              <a:gd name="T56" fmla="*/ 11 w 28"/>
              <a:gd name="T57" fmla="*/ 103 h 226"/>
              <a:gd name="T58" fmla="*/ 11 w 28"/>
              <a:gd name="T59" fmla="*/ 90 h 226"/>
              <a:gd name="T60" fmla="*/ 11 w 28"/>
              <a:gd name="T61" fmla="*/ 77 h 226"/>
              <a:gd name="T62" fmla="*/ 11 w 28"/>
              <a:gd name="T63" fmla="*/ 66 h 226"/>
              <a:gd name="T64" fmla="*/ 6 w 28"/>
              <a:gd name="T65" fmla="*/ 51 h 226"/>
              <a:gd name="T66" fmla="*/ 0 w 28"/>
              <a:gd name="T67" fmla="*/ 37 h 226"/>
              <a:gd name="T68" fmla="*/ 2 w 28"/>
              <a:gd name="T69" fmla="*/ 27 h 226"/>
              <a:gd name="T70" fmla="*/ 6 w 28"/>
              <a:gd name="T71" fmla="*/ 16 h 226"/>
              <a:gd name="T72" fmla="*/ 13 w 28"/>
              <a:gd name="T73" fmla="*/ 5 h 226"/>
              <a:gd name="T74" fmla="*/ 22 w 28"/>
              <a:gd name="T75" fmla="*/ 0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8" h="226">
                <a:moveTo>
                  <a:pt x="22" y="2"/>
                </a:moveTo>
                <a:lnTo>
                  <a:pt x="22" y="7"/>
                </a:lnTo>
                <a:lnTo>
                  <a:pt x="24" y="13"/>
                </a:lnTo>
                <a:lnTo>
                  <a:pt x="24" y="20"/>
                </a:lnTo>
                <a:lnTo>
                  <a:pt x="24" y="26"/>
                </a:lnTo>
                <a:lnTo>
                  <a:pt x="24" y="31"/>
                </a:lnTo>
                <a:lnTo>
                  <a:pt x="24" y="37"/>
                </a:lnTo>
                <a:lnTo>
                  <a:pt x="24" y="44"/>
                </a:lnTo>
                <a:lnTo>
                  <a:pt x="24" y="49"/>
                </a:lnTo>
                <a:lnTo>
                  <a:pt x="26" y="55"/>
                </a:lnTo>
                <a:lnTo>
                  <a:pt x="26" y="61"/>
                </a:lnTo>
                <a:lnTo>
                  <a:pt x="24" y="68"/>
                </a:lnTo>
                <a:lnTo>
                  <a:pt x="26" y="75"/>
                </a:lnTo>
                <a:lnTo>
                  <a:pt x="24" y="81"/>
                </a:lnTo>
                <a:lnTo>
                  <a:pt x="24" y="88"/>
                </a:lnTo>
                <a:lnTo>
                  <a:pt x="24" y="94"/>
                </a:lnTo>
                <a:lnTo>
                  <a:pt x="22" y="101"/>
                </a:lnTo>
                <a:lnTo>
                  <a:pt x="20" y="108"/>
                </a:lnTo>
                <a:lnTo>
                  <a:pt x="19" y="114"/>
                </a:lnTo>
                <a:lnTo>
                  <a:pt x="19" y="119"/>
                </a:lnTo>
                <a:lnTo>
                  <a:pt x="19" y="127"/>
                </a:lnTo>
                <a:lnTo>
                  <a:pt x="17" y="130"/>
                </a:lnTo>
                <a:lnTo>
                  <a:pt x="17" y="138"/>
                </a:lnTo>
                <a:lnTo>
                  <a:pt x="17" y="145"/>
                </a:lnTo>
                <a:lnTo>
                  <a:pt x="17" y="151"/>
                </a:lnTo>
                <a:lnTo>
                  <a:pt x="17" y="158"/>
                </a:lnTo>
                <a:lnTo>
                  <a:pt x="17" y="163"/>
                </a:lnTo>
                <a:lnTo>
                  <a:pt x="17" y="169"/>
                </a:lnTo>
                <a:lnTo>
                  <a:pt x="17" y="176"/>
                </a:lnTo>
                <a:lnTo>
                  <a:pt x="19" y="182"/>
                </a:lnTo>
                <a:lnTo>
                  <a:pt x="20" y="187"/>
                </a:lnTo>
                <a:lnTo>
                  <a:pt x="22" y="193"/>
                </a:lnTo>
                <a:lnTo>
                  <a:pt x="22" y="200"/>
                </a:lnTo>
                <a:lnTo>
                  <a:pt x="24" y="209"/>
                </a:lnTo>
                <a:lnTo>
                  <a:pt x="26" y="213"/>
                </a:lnTo>
                <a:lnTo>
                  <a:pt x="28" y="219"/>
                </a:lnTo>
                <a:lnTo>
                  <a:pt x="28" y="226"/>
                </a:lnTo>
                <a:lnTo>
                  <a:pt x="24" y="220"/>
                </a:lnTo>
                <a:lnTo>
                  <a:pt x="22" y="215"/>
                </a:lnTo>
                <a:lnTo>
                  <a:pt x="20" y="209"/>
                </a:lnTo>
                <a:lnTo>
                  <a:pt x="17" y="204"/>
                </a:lnTo>
                <a:lnTo>
                  <a:pt x="15" y="198"/>
                </a:lnTo>
                <a:lnTo>
                  <a:pt x="13" y="191"/>
                </a:lnTo>
                <a:lnTo>
                  <a:pt x="11" y="186"/>
                </a:lnTo>
                <a:lnTo>
                  <a:pt x="11" y="180"/>
                </a:lnTo>
                <a:lnTo>
                  <a:pt x="9" y="174"/>
                </a:lnTo>
                <a:lnTo>
                  <a:pt x="9" y="167"/>
                </a:lnTo>
                <a:lnTo>
                  <a:pt x="9" y="162"/>
                </a:lnTo>
                <a:lnTo>
                  <a:pt x="9" y="156"/>
                </a:lnTo>
                <a:lnTo>
                  <a:pt x="9" y="149"/>
                </a:lnTo>
                <a:lnTo>
                  <a:pt x="9" y="143"/>
                </a:lnTo>
                <a:lnTo>
                  <a:pt x="9" y="138"/>
                </a:lnTo>
                <a:lnTo>
                  <a:pt x="9" y="132"/>
                </a:lnTo>
                <a:lnTo>
                  <a:pt x="9" y="125"/>
                </a:lnTo>
                <a:lnTo>
                  <a:pt x="9" y="119"/>
                </a:lnTo>
                <a:lnTo>
                  <a:pt x="9" y="114"/>
                </a:lnTo>
                <a:lnTo>
                  <a:pt x="9" y="108"/>
                </a:lnTo>
                <a:lnTo>
                  <a:pt x="11" y="103"/>
                </a:lnTo>
                <a:lnTo>
                  <a:pt x="11" y="95"/>
                </a:lnTo>
                <a:lnTo>
                  <a:pt x="11" y="90"/>
                </a:lnTo>
                <a:lnTo>
                  <a:pt x="11" y="84"/>
                </a:lnTo>
                <a:lnTo>
                  <a:pt x="11" y="77"/>
                </a:lnTo>
                <a:lnTo>
                  <a:pt x="11" y="72"/>
                </a:lnTo>
                <a:lnTo>
                  <a:pt x="11" y="66"/>
                </a:lnTo>
                <a:lnTo>
                  <a:pt x="9" y="59"/>
                </a:lnTo>
                <a:lnTo>
                  <a:pt x="6" y="51"/>
                </a:lnTo>
                <a:lnTo>
                  <a:pt x="4" y="42"/>
                </a:lnTo>
                <a:lnTo>
                  <a:pt x="0" y="37"/>
                </a:lnTo>
                <a:lnTo>
                  <a:pt x="0" y="35"/>
                </a:lnTo>
                <a:lnTo>
                  <a:pt x="2" y="27"/>
                </a:lnTo>
                <a:lnTo>
                  <a:pt x="4" y="22"/>
                </a:lnTo>
                <a:lnTo>
                  <a:pt x="6" y="16"/>
                </a:lnTo>
                <a:lnTo>
                  <a:pt x="9" y="9"/>
                </a:lnTo>
                <a:lnTo>
                  <a:pt x="13" y="5"/>
                </a:lnTo>
                <a:lnTo>
                  <a:pt x="17" y="2"/>
                </a:lnTo>
                <a:lnTo>
                  <a:pt x="22" y="0"/>
                </a:lnTo>
                <a:lnTo>
                  <a:pt x="22" y="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43" name="Freeform 599"/>
          <p:cNvSpPr>
            <a:spLocks/>
          </p:cNvSpPr>
          <p:nvPr/>
        </p:nvSpPr>
        <p:spPr bwMode="auto">
          <a:xfrm>
            <a:off x="8267700" y="3900488"/>
            <a:ext cx="61913" cy="127000"/>
          </a:xfrm>
          <a:custGeom>
            <a:avLst/>
            <a:gdLst>
              <a:gd name="T0" fmla="*/ 5 w 75"/>
              <a:gd name="T1" fmla="*/ 123 h 160"/>
              <a:gd name="T2" fmla="*/ 3 w 75"/>
              <a:gd name="T3" fmla="*/ 128 h 160"/>
              <a:gd name="T4" fmla="*/ 0 w 75"/>
              <a:gd name="T5" fmla="*/ 136 h 160"/>
              <a:gd name="T6" fmla="*/ 0 w 75"/>
              <a:gd name="T7" fmla="*/ 141 h 160"/>
              <a:gd name="T8" fmla="*/ 0 w 75"/>
              <a:gd name="T9" fmla="*/ 149 h 160"/>
              <a:gd name="T10" fmla="*/ 2 w 75"/>
              <a:gd name="T11" fmla="*/ 154 h 160"/>
              <a:gd name="T12" fmla="*/ 5 w 75"/>
              <a:gd name="T13" fmla="*/ 156 h 160"/>
              <a:gd name="T14" fmla="*/ 9 w 75"/>
              <a:gd name="T15" fmla="*/ 160 h 160"/>
              <a:gd name="T16" fmla="*/ 13 w 75"/>
              <a:gd name="T17" fmla="*/ 160 h 160"/>
              <a:gd name="T18" fmla="*/ 16 w 75"/>
              <a:gd name="T19" fmla="*/ 158 h 160"/>
              <a:gd name="T20" fmla="*/ 20 w 75"/>
              <a:gd name="T21" fmla="*/ 156 h 160"/>
              <a:gd name="T22" fmla="*/ 24 w 75"/>
              <a:gd name="T23" fmla="*/ 150 h 160"/>
              <a:gd name="T24" fmla="*/ 26 w 75"/>
              <a:gd name="T25" fmla="*/ 143 h 160"/>
              <a:gd name="T26" fmla="*/ 27 w 75"/>
              <a:gd name="T27" fmla="*/ 136 h 160"/>
              <a:gd name="T28" fmla="*/ 29 w 75"/>
              <a:gd name="T29" fmla="*/ 130 h 160"/>
              <a:gd name="T30" fmla="*/ 33 w 75"/>
              <a:gd name="T31" fmla="*/ 123 h 160"/>
              <a:gd name="T32" fmla="*/ 37 w 75"/>
              <a:gd name="T33" fmla="*/ 115 h 160"/>
              <a:gd name="T34" fmla="*/ 38 w 75"/>
              <a:gd name="T35" fmla="*/ 110 h 160"/>
              <a:gd name="T36" fmla="*/ 42 w 75"/>
              <a:gd name="T37" fmla="*/ 103 h 160"/>
              <a:gd name="T38" fmla="*/ 44 w 75"/>
              <a:gd name="T39" fmla="*/ 97 h 160"/>
              <a:gd name="T40" fmla="*/ 46 w 75"/>
              <a:gd name="T41" fmla="*/ 92 h 160"/>
              <a:gd name="T42" fmla="*/ 48 w 75"/>
              <a:gd name="T43" fmla="*/ 86 h 160"/>
              <a:gd name="T44" fmla="*/ 49 w 75"/>
              <a:gd name="T45" fmla="*/ 79 h 160"/>
              <a:gd name="T46" fmla="*/ 53 w 75"/>
              <a:gd name="T47" fmla="*/ 71 h 160"/>
              <a:gd name="T48" fmla="*/ 55 w 75"/>
              <a:gd name="T49" fmla="*/ 66 h 160"/>
              <a:gd name="T50" fmla="*/ 59 w 75"/>
              <a:gd name="T51" fmla="*/ 57 h 160"/>
              <a:gd name="T52" fmla="*/ 60 w 75"/>
              <a:gd name="T53" fmla="*/ 49 h 160"/>
              <a:gd name="T54" fmla="*/ 62 w 75"/>
              <a:gd name="T55" fmla="*/ 44 h 160"/>
              <a:gd name="T56" fmla="*/ 66 w 75"/>
              <a:gd name="T57" fmla="*/ 38 h 160"/>
              <a:gd name="T58" fmla="*/ 68 w 75"/>
              <a:gd name="T59" fmla="*/ 31 h 160"/>
              <a:gd name="T60" fmla="*/ 70 w 75"/>
              <a:gd name="T61" fmla="*/ 24 h 160"/>
              <a:gd name="T62" fmla="*/ 71 w 75"/>
              <a:gd name="T63" fmla="*/ 18 h 160"/>
              <a:gd name="T64" fmla="*/ 75 w 75"/>
              <a:gd name="T65" fmla="*/ 11 h 160"/>
              <a:gd name="T66" fmla="*/ 71 w 75"/>
              <a:gd name="T67" fmla="*/ 7 h 160"/>
              <a:gd name="T68" fmla="*/ 68 w 75"/>
              <a:gd name="T69" fmla="*/ 5 h 160"/>
              <a:gd name="T70" fmla="*/ 64 w 75"/>
              <a:gd name="T71" fmla="*/ 1 h 160"/>
              <a:gd name="T72" fmla="*/ 60 w 75"/>
              <a:gd name="T73" fmla="*/ 1 h 160"/>
              <a:gd name="T74" fmla="*/ 55 w 75"/>
              <a:gd name="T75" fmla="*/ 0 h 160"/>
              <a:gd name="T76" fmla="*/ 53 w 75"/>
              <a:gd name="T77" fmla="*/ 1 h 160"/>
              <a:gd name="T78" fmla="*/ 51 w 75"/>
              <a:gd name="T79" fmla="*/ 5 h 160"/>
              <a:gd name="T80" fmla="*/ 48 w 75"/>
              <a:gd name="T81" fmla="*/ 13 h 160"/>
              <a:gd name="T82" fmla="*/ 46 w 75"/>
              <a:gd name="T83" fmla="*/ 20 h 160"/>
              <a:gd name="T84" fmla="*/ 44 w 75"/>
              <a:gd name="T85" fmla="*/ 25 h 160"/>
              <a:gd name="T86" fmla="*/ 40 w 75"/>
              <a:gd name="T87" fmla="*/ 31 h 160"/>
              <a:gd name="T88" fmla="*/ 38 w 75"/>
              <a:gd name="T89" fmla="*/ 38 h 160"/>
              <a:gd name="T90" fmla="*/ 37 w 75"/>
              <a:gd name="T91" fmla="*/ 46 h 160"/>
              <a:gd name="T92" fmla="*/ 33 w 75"/>
              <a:gd name="T93" fmla="*/ 53 h 160"/>
              <a:gd name="T94" fmla="*/ 31 w 75"/>
              <a:gd name="T95" fmla="*/ 58 h 160"/>
              <a:gd name="T96" fmla="*/ 29 w 75"/>
              <a:gd name="T97" fmla="*/ 66 h 160"/>
              <a:gd name="T98" fmla="*/ 26 w 75"/>
              <a:gd name="T99" fmla="*/ 73 h 160"/>
              <a:gd name="T100" fmla="*/ 24 w 75"/>
              <a:gd name="T101" fmla="*/ 77 h 160"/>
              <a:gd name="T102" fmla="*/ 22 w 75"/>
              <a:gd name="T103" fmla="*/ 82 h 160"/>
              <a:gd name="T104" fmla="*/ 18 w 75"/>
              <a:gd name="T105" fmla="*/ 92 h 160"/>
              <a:gd name="T106" fmla="*/ 14 w 75"/>
              <a:gd name="T107" fmla="*/ 99 h 160"/>
              <a:gd name="T108" fmla="*/ 11 w 75"/>
              <a:gd name="T109" fmla="*/ 106 h 160"/>
              <a:gd name="T110" fmla="*/ 9 w 75"/>
              <a:gd name="T111" fmla="*/ 112 h 160"/>
              <a:gd name="T112" fmla="*/ 7 w 75"/>
              <a:gd name="T113" fmla="*/ 117 h 160"/>
              <a:gd name="T114" fmla="*/ 5 w 75"/>
              <a:gd name="T115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5" h="160">
                <a:moveTo>
                  <a:pt x="5" y="123"/>
                </a:moveTo>
                <a:lnTo>
                  <a:pt x="3" y="128"/>
                </a:lnTo>
                <a:lnTo>
                  <a:pt x="0" y="136"/>
                </a:lnTo>
                <a:lnTo>
                  <a:pt x="0" y="141"/>
                </a:lnTo>
                <a:lnTo>
                  <a:pt x="0" y="149"/>
                </a:lnTo>
                <a:lnTo>
                  <a:pt x="2" y="154"/>
                </a:lnTo>
                <a:lnTo>
                  <a:pt x="5" y="156"/>
                </a:lnTo>
                <a:lnTo>
                  <a:pt x="9" y="160"/>
                </a:lnTo>
                <a:lnTo>
                  <a:pt x="13" y="160"/>
                </a:lnTo>
                <a:lnTo>
                  <a:pt x="16" y="158"/>
                </a:lnTo>
                <a:lnTo>
                  <a:pt x="20" y="156"/>
                </a:lnTo>
                <a:lnTo>
                  <a:pt x="24" y="150"/>
                </a:lnTo>
                <a:lnTo>
                  <a:pt x="26" y="143"/>
                </a:lnTo>
                <a:lnTo>
                  <a:pt x="27" y="136"/>
                </a:lnTo>
                <a:lnTo>
                  <a:pt x="29" y="130"/>
                </a:lnTo>
                <a:lnTo>
                  <a:pt x="33" y="123"/>
                </a:lnTo>
                <a:lnTo>
                  <a:pt x="37" y="115"/>
                </a:lnTo>
                <a:lnTo>
                  <a:pt x="38" y="110"/>
                </a:lnTo>
                <a:lnTo>
                  <a:pt x="42" y="103"/>
                </a:lnTo>
                <a:lnTo>
                  <a:pt x="44" y="97"/>
                </a:lnTo>
                <a:lnTo>
                  <a:pt x="46" y="92"/>
                </a:lnTo>
                <a:lnTo>
                  <a:pt x="48" y="86"/>
                </a:lnTo>
                <a:lnTo>
                  <a:pt x="49" y="79"/>
                </a:lnTo>
                <a:lnTo>
                  <a:pt x="53" y="71"/>
                </a:lnTo>
                <a:lnTo>
                  <a:pt x="55" y="66"/>
                </a:lnTo>
                <a:lnTo>
                  <a:pt x="59" y="57"/>
                </a:lnTo>
                <a:lnTo>
                  <a:pt x="60" y="49"/>
                </a:lnTo>
                <a:lnTo>
                  <a:pt x="62" y="44"/>
                </a:lnTo>
                <a:lnTo>
                  <a:pt x="66" y="38"/>
                </a:lnTo>
                <a:lnTo>
                  <a:pt x="68" y="31"/>
                </a:lnTo>
                <a:lnTo>
                  <a:pt x="70" y="24"/>
                </a:lnTo>
                <a:lnTo>
                  <a:pt x="71" y="18"/>
                </a:lnTo>
                <a:lnTo>
                  <a:pt x="75" y="11"/>
                </a:lnTo>
                <a:lnTo>
                  <a:pt x="71" y="7"/>
                </a:lnTo>
                <a:lnTo>
                  <a:pt x="68" y="5"/>
                </a:lnTo>
                <a:lnTo>
                  <a:pt x="64" y="1"/>
                </a:lnTo>
                <a:lnTo>
                  <a:pt x="60" y="1"/>
                </a:lnTo>
                <a:lnTo>
                  <a:pt x="55" y="0"/>
                </a:lnTo>
                <a:lnTo>
                  <a:pt x="53" y="1"/>
                </a:lnTo>
                <a:lnTo>
                  <a:pt x="51" y="5"/>
                </a:lnTo>
                <a:lnTo>
                  <a:pt x="48" y="13"/>
                </a:lnTo>
                <a:lnTo>
                  <a:pt x="46" y="20"/>
                </a:lnTo>
                <a:lnTo>
                  <a:pt x="44" y="25"/>
                </a:lnTo>
                <a:lnTo>
                  <a:pt x="40" y="31"/>
                </a:lnTo>
                <a:lnTo>
                  <a:pt x="38" y="38"/>
                </a:lnTo>
                <a:lnTo>
                  <a:pt x="37" y="46"/>
                </a:lnTo>
                <a:lnTo>
                  <a:pt x="33" y="53"/>
                </a:lnTo>
                <a:lnTo>
                  <a:pt x="31" y="58"/>
                </a:lnTo>
                <a:lnTo>
                  <a:pt x="29" y="66"/>
                </a:lnTo>
                <a:lnTo>
                  <a:pt x="26" y="73"/>
                </a:lnTo>
                <a:lnTo>
                  <a:pt x="24" y="77"/>
                </a:lnTo>
                <a:lnTo>
                  <a:pt x="22" y="82"/>
                </a:lnTo>
                <a:lnTo>
                  <a:pt x="18" y="92"/>
                </a:lnTo>
                <a:lnTo>
                  <a:pt x="14" y="99"/>
                </a:lnTo>
                <a:lnTo>
                  <a:pt x="11" y="106"/>
                </a:lnTo>
                <a:lnTo>
                  <a:pt x="9" y="112"/>
                </a:lnTo>
                <a:lnTo>
                  <a:pt x="7" y="117"/>
                </a:lnTo>
                <a:lnTo>
                  <a:pt x="5" y="123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44" name="Freeform 600"/>
          <p:cNvSpPr>
            <a:spLocks/>
          </p:cNvSpPr>
          <p:nvPr/>
        </p:nvSpPr>
        <p:spPr bwMode="auto">
          <a:xfrm>
            <a:off x="8267700" y="3900488"/>
            <a:ext cx="61913" cy="127000"/>
          </a:xfrm>
          <a:custGeom>
            <a:avLst/>
            <a:gdLst>
              <a:gd name="T0" fmla="*/ 5 w 75"/>
              <a:gd name="T1" fmla="*/ 123 h 160"/>
              <a:gd name="T2" fmla="*/ 3 w 75"/>
              <a:gd name="T3" fmla="*/ 128 h 160"/>
              <a:gd name="T4" fmla="*/ 0 w 75"/>
              <a:gd name="T5" fmla="*/ 136 h 160"/>
              <a:gd name="T6" fmla="*/ 0 w 75"/>
              <a:gd name="T7" fmla="*/ 141 h 160"/>
              <a:gd name="T8" fmla="*/ 0 w 75"/>
              <a:gd name="T9" fmla="*/ 149 h 160"/>
              <a:gd name="T10" fmla="*/ 2 w 75"/>
              <a:gd name="T11" fmla="*/ 154 h 160"/>
              <a:gd name="T12" fmla="*/ 5 w 75"/>
              <a:gd name="T13" fmla="*/ 156 h 160"/>
              <a:gd name="T14" fmla="*/ 9 w 75"/>
              <a:gd name="T15" fmla="*/ 160 h 160"/>
              <a:gd name="T16" fmla="*/ 13 w 75"/>
              <a:gd name="T17" fmla="*/ 160 h 160"/>
              <a:gd name="T18" fmla="*/ 16 w 75"/>
              <a:gd name="T19" fmla="*/ 158 h 160"/>
              <a:gd name="T20" fmla="*/ 20 w 75"/>
              <a:gd name="T21" fmla="*/ 156 h 160"/>
              <a:gd name="T22" fmla="*/ 24 w 75"/>
              <a:gd name="T23" fmla="*/ 150 h 160"/>
              <a:gd name="T24" fmla="*/ 26 w 75"/>
              <a:gd name="T25" fmla="*/ 143 h 160"/>
              <a:gd name="T26" fmla="*/ 27 w 75"/>
              <a:gd name="T27" fmla="*/ 136 h 160"/>
              <a:gd name="T28" fmla="*/ 29 w 75"/>
              <a:gd name="T29" fmla="*/ 130 h 160"/>
              <a:gd name="T30" fmla="*/ 33 w 75"/>
              <a:gd name="T31" fmla="*/ 123 h 160"/>
              <a:gd name="T32" fmla="*/ 37 w 75"/>
              <a:gd name="T33" fmla="*/ 115 h 160"/>
              <a:gd name="T34" fmla="*/ 38 w 75"/>
              <a:gd name="T35" fmla="*/ 110 h 160"/>
              <a:gd name="T36" fmla="*/ 42 w 75"/>
              <a:gd name="T37" fmla="*/ 103 h 160"/>
              <a:gd name="T38" fmla="*/ 44 w 75"/>
              <a:gd name="T39" fmla="*/ 97 h 160"/>
              <a:gd name="T40" fmla="*/ 46 w 75"/>
              <a:gd name="T41" fmla="*/ 92 h 160"/>
              <a:gd name="T42" fmla="*/ 48 w 75"/>
              <a:gd name="T43" fmla="*/ 86 h 160"/>
              <a:gd name="T44" fmla="*/ 49 w 75"/>
              <a:gd name="T45" fmla="*/ 79 h 160"/>
              <a:gd name="T46" fmla="*/ 53 w 75"/>
              <a:gd name="T47" fmla="*/ 71 h 160"/>
              <a:gd name="T48" fmla="*/ 55 w 75"/>
              <a:gd name="T49" fmla="*/ 66 h 160"/>
              <a:gd name="T50" fmla="*/ 59 w 75"/>
              <a:gd name="T51" fmla="*/ 57 h 160"/>
              <a:gd name="T52" fmla="*/ 60 w 75"/>
              <a:gd name="T53" fmla="*/ 49 h 160"/>
              <a:gd name="T54" fmla="*/ 62 w 75"/>
              <a:gd name="T55" fmla="*/ 44 h 160"/>
              <a:gd name="T56" fmla="*/ 66 w 75"/>
              <a:gd name="T57" fmla="*/ 38 h 160"/>
              <a:gd name="T58" fmla="*/ 68 w 75"/>
              <a:gd name="T59" fmla="*/ 31 h 160"/>
              <a:gd name="T60" fmla="*/ 70 w 75"/>
              <a:gd name="T61" fmla="*/ 24 h 160"/>
              <a:gd name="T62" fmla="*/ 71 w 75"/>
              <a:gd name="T63" fmla="*/ 18 h 160"/>
              <a:gd name="T64" fmla="*/ 75 w 75"/>
              <a:gd name="T65" fmla="*/ 11 h 160"/>
              <a:gd name="T66" fmla="*/ 71 w 75"/>
              <a:gd name="T67" fmla="*/ 7 h 160"/>
              <a:gd name="T68" fmla="*/ 68 w 75"/>
              <a:gd name="T69" fmla="*/ 5 h 160"/>
              <a:gd name="T70" fmla="*/ 64 w 75"/>
              <a:gd name="T71" fmla="*/ 1 h 160"/>
              <a:gd name="T72" fmla="*/ 60 w 75"/>
              <a:gd name="T73" fmla="*/ 1 h 160"/>
              <a:gd name="T74" fmla="*/ 55 w 75"/>
              <a:gd name="T75" fmla="*/ 0 h 160"/>
              <a:gd name="T76" fmla="*/ 53 w 75"/>
              <a:gd name="T77" fmla="*/ 1 h 160"/>
              <a:gd name="T78" fmla="*/ 51 w 75"/>
              <a:gd name="T79" fmla="*/ 5 h 160"/>
              <a:gd name="T80" fmla="*/ 48 w 75"/>
              <a:gd name="T81" fmla="*/ 13 h 160"/>
              <a:gd name="T82" fmla="*/ 46 w 75"/>
              <a:gd name="T83" fmla="*/ 20 h 160"/>
              <a:gd name="T84" fmla="*/ 44 w 75"/>
              <a:gd name="T85" fmla="*/ 25 h 160"/>
              <a:gd name="T86" fmla="*/ 40 w 75"/>
              <a:gd name="T87" fmla="*/ 31 h 160"/>
              <a:gd name="T88" fmla="*/ 38 w 75"/>
              <a:gd name="T89" fmla="*/ 38 h 160"/>
              <a:gd name="T90" fmla="*/ 37 w 75"/>
              <a:gd name="T91" fmla="*/ 46 h 160"/>
              <a:gd name="T92" fmla="*/ 33 w 75"/>
              <a:gd name="T93" fmla="*/ 53 h 160"/>
              <a:gd name="T94" fmla="*/ 31 w 75"/>
              <a:gd name="T95" fmla="*/ 58 h 160"/>
              <a:gd name="T96" fmla="*/ 29 w 75"/>
              <a:gd name="T97" fmla="*/ 66 h 160"/>
              <a:gd name="T98" fmla="*/ 26 w 75"/>
              <a:gd name="T99" fmla="*/ 73 h 160"/>
              <a:gd name="T100" fmla="*/ 24 w 75"/>
              <a:gd name="T101" fmla="*/ 77 h 160"/>
              <a:gd name="T102" fmla="*/ 22 w 75"/>
              <a:gd name="T103" fmla="*/ 82 h 160"/>
              <a:gd name="T104" fmla="*/ 18 w 75"/>
              <a:gd name="T105" fmla="*/ 92 h 160"/>
              <a:gd name="T106" fmla="*/ 14 w 75"/>
              <a:gd name="T107" fmla="*/ 99 h 160"/>
              <a:gd name="T108" fmla="*/ 11 w 75"/>
              <a:gd name="T109" fmla="*/ 106 h 160"/>
              <a:gd name="T110" fmla="*/ 9 w 75"/>
              <a:gd name="T111" fmla="*/ 112 h 160"/>
              <a:gd name="T112" fmla="*/ 7 w 75"/>
              <a:gd name="T113" fmla="*/ 117 h 160"/>
              <a:gd name="T114" fmla="*/ 5 w 75"/>
              <a:gd name="T115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5" h="160">
                <a:moveTo>
                  <a:pt x="5" y="123"/>
                </a:moveTo>
                <a:lnTo>
                  <a:pt x="3" y="128"/>
                </a:lnTo>
                <a:lnTo>
                  <a:pt x="0" y="136"/>
                </a:lnTo>
                <a:lnTo>
                  <a:pt x="0" y="141"/>
                </a:lnTo>
                <a:lnTo>
                  <a:pt x="0" y="149"/>
                </a:lnTo>
                <a:lnTo>
                  <a:pt x="2" y="154"/>
                </a:lnTo>
                <a:lnTo>
                  <a:pt x="5" y="156"/>
                </a:lnTo>
                <a:lnTo>
                  <a:pt x="9" y="160"/>
                </a:lnTo>
                <a:lnTo>
                  <a:pt x="13" y="160"/>
                </a:lnTo>
                <a:lnTo>
                  <a:pt x="16" y="158"/>
                </a:lnTo>
                <a:lnTo>
                  <a:pt x="20" y="156"/>
                </a:lnTo>
                <a:lnTo>
                  <a:pt x="24" y="150"/>
                </a:lnTo>
                <a:lnTo>
                  <a:pt x="26" y="143"/>
                </a:lnTo>
                <a:lnTo>
                  <a:pt x="27" y="136"/>
                </a:lnTo>
                <a:lnTo>
                  <a:pt x="29" y="130"/>
                </a:lnTo>
                <a:lnTo>
                  <a:pt x="33" y="123"/>
                </a:lnTo>
                <a:lnTo>
                  <a:pt x="37" y="115"/>
                </a:lnTo>
                <a:lnTo>
                  <a:pt x="38" y="110"/>
                </a:lnTo>
                <a:lnTo>
                  <a:pt x="42" y="103"/>
                </a:lnTo>
                <a:lnTo>
                  <a:pt x="44" y="97"/>
                </a:lnTo>
                <a:lnTo>
                  <a:pt x="46" y="92"/>
                </a:lnTo>
                <a:lnTo>
                  <a:pt x="48" y="86"/>
                </a:lnTo>
                <a:lnTo>
                  <a:pt x="49" y="79"/>
                </a:lnTo>
                <a:lnTo>
                  <a:pt x="53" y="71"/>
                </a:lnTo>
                <a:lnTo>
                  <a:pt x="55" y="66"/>
                </a:lnTo>
                <a:lnTo>
                  <a:pt x="59" y="57"/>
                </a:lnTo>
                <a:lnTo>
                  <a:pt x="60" y="49"/>
                </a:lnTo>
                <a:lnTo>
                  <a:pt x="62" y="44"/>
                </a:lnTo>
                <a:lnTo>
                  <a:pt x="66" y="38"/>
                </a:lnTo>
                <a:lnTo>
                  <a:pt x="68" y="31"/>
                </a:lnTo>
                <a:lnTo>
                  <a:pt x="70" y="24"/>
                </a:lnTo>
                <a:lnTo>
                  <a:pt x="71" y="18"/>
                </a:lnTo>
                <a:lnTo>
                  <a:pt x="75" y="11"/>
                </a:lnTo>
                <a:lnTo>
                  <a:pt x="71" y="7"/>
                </a:lnTo>
                <a:lnTo>
                  <a:pt x="68" y="5"/>
                </a:lnTo>
                <a:lnTo>
                  <a:pt x="64" y="1"/>
                </a:lnTo>
                <a:lnTo>
                  <a:pt x="60" y="1"/>
                </a:lnTo>
                <a:lnTo>
                  <a:pt x="55" y="0"/>
                </a:lnTo>
                <a:lnTo>
                  <a:pt x="53" y="1"/>
                </a:lnTo>
                <a:lnTo>
                  <a:pt x="51" y="5"/>
                </a:lnTo>
                <a:lnTo>
                  <a:pt x="48" y="13"/>
                </a:lnTo>
                <a:lnTo>
                  <a:pt x="46" y="20"/>
                </a:lnTo>
                <a:lnTo>
                  <a:pt x="44" y="25"/>
                </a:lnTo>
                <a:lnTo>
                  <a:pt x="40" y="31"/>
                </a:lnTo>
                <a:lnTo>
                  <a:pt x="38" y="38"/>
                </a:lnTo>
                <a:lnTo>
                  <a:pt x="37" y="46"/>
                </a:lnTo>
                <a:lnTo>
                  <a:pt x="33" y="53"/>
                </a:lnTo>
                <a:lnTo>
                  <a:pt x="31" y="58"/>
                </a:lnTo>
                <a:lnTo>
                  <a:pt x="29" y="66"/>
                </a:lnTo>
                <a:lnTo>
                  <a:pt x="26" y="73"/>
                </a:lnTo>
                <a:lnTo>
                  <a:pt x="24" y="77"/>
                </a:lnTo>
                <a:lnTo>
                  <a:pt x="22" y="82"/>
                </a:lnTo>
                <a:lnTo>
                  <a:pt x="18" y="92"/>
                </a:lnTo>
                <a:lnTo>
                  <a:pt x="14" y="99"/>
                </a:lnTo>
                <a:lnTo>
                  <a:pt x="11" y="106"/>
                </a:lnTo>
                <a:lnTo>
                  <a:pt x="9" y="112"/>
                </a:lnTo>
                <a:lnTo>
                  <a:pt x="7" y="117"/>
                </a:lnTo>
                <a:lnTo>
                  <a:pt x="5" y="12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45" name="Rectangle 601"/>
          <p:cNvSpPr>
            <a:spLocks noChangeArrowheads="1"/>
          </p:cNvSpPr>
          <p:nvPr/>
        </p:nvSpPr>
        <p:spPr bwMode="auto">
          <a:xfrm>
            <a:off x="8275638" y="3706813"/>
            <a:ext cx="3175" cy="234950"/>
          </a:xfrm>
          <a:prstGeom prst="rect">
            <a:avLst/>
          </a:pr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46" name="Rectangle 602"/>
          <p:cNvSpPr>
            <a:spLocks noChangeArrowheads="1"/>
          </p:cNvSpPr>
          <p:nvPr/>
        </p:nvSpPr>
        <p:spPr bwMode="auto">
          <a:xfrm>
            <a:off x="8275638" y="3706813"/>
            <a:ext cx="3175" cy="234950"/>
          </a:xfrm>
          <a:prstGeom prst="rect">
            <a:avLst/>
          </a:prstGeom>
          <a:noFill/>
          <a:ln w="11113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47" name="Freeform 603"/>
          <p:cNvSpPr>
            <a:spLocks/>
          </p:cNvSpPr>
          <p:nvPr/>
        </p:nvSpPr>
        <p:spPr bwMode="auto">
          <a:xfrm>
            <a:off x="8272463" y="3930650"/>
            <a:ext cx="9525" cy="85725"/>
          </a:xfrm>
          <a:custGeom>
            <a:avLst/>
            <a:gdLst>
              <a:gd name="T0" fmla="*/ 2 w 13"/>
              <a:gd name="T1" fmla="*/ 0 h 109"/>
              <a:gd name="T2" fmla="*/ 11 w 13"/>
              <a:gd name="T3" fmla="*/ 4 h 109"/>
              <a:gd name="T4" fmla="*/ 11 w 13"/>
              <a:gd name="T5" fmla="*/ 26 h 109"/>
              <a:gd name="T6" fmla="*/ 11 w 13"/>
              <a:gd name="T7" fmla="*/ 35 h 109"/>
              <a:gd name="T8" fmla="*/ 13 w 13"/>
              <a:gd name="T9" fmla="*/ 46 h 109"/>
              <a:gd name="T10" fmla="*/ 13 w 13"/>
              <a:gd name="T11" fmla="*/ 61 h 109"/>
              <a:gd name="T12" fmla="*/ 11 w 13"/>
              <a:gd name="T13" fmla="*/ 74 h 109"/>
              <a:gd name="T14" fmla="*/ 11 w 13"/>
              <a:gd name="T15" fmla="*/ 83 h 109"/>
              <a:gd name="T16" fmla="*/ 11 w 13"/>
              <a:gd name="T17" fmla="*/ 90 h 109"/>
              <a:gd name="T18" fmla="*/ 11 w 13"/>
              <a:gd name="T19" fmla="*/ 98 h 109"/>
              <a:gd name="T20" fmla="*/ 11 w 13"/>
              <a:gd name="T21" fmla="*/ 109 h 109"/>
              <a:gd name="T22" fmla="*/ 10 w 13"/>
              <a:gd name="T23" fmla="*/ 109 h 109"/>
              <a:gd name="T24" fmla="*/ 8 w 13"/>
              <a:gd name="T25" fmla="*/ 109 h 109"/>
              <a:gd name="T26" fmla="*/ 8 w 13"/>
              <a:gd name="T27" fmla="*/ 109 h 109"/>
              <a:gd name="T28" fmla="*/ 8 w 13"/>
              <a:gd name="T29" fmla="*/ 107 h 109"/>
              <a:gd name="T30" fmla="*/ 6 w 13"/>
              <a:gd name="T31" fmla="*/ 107 h 109"/>
              <a:gd name="T32" fmla="*/ 4 w 13"/>
              <a:gd name="T33" fmla="*/ 105 h 109"/>
              <a:gd name="T34" fmla="*/ 4 w 13"/>
              <a:gd name="T35" fmla="*/ 103 h 109"/>
              <a:gd name="T36" fmla="*/ 2 w 13"/>
              <a:gd name="T37" fmla="*/ 100 h 109"/>
              <a:gd name="T38" fmla="*/ 0 w 13"/>
              <a:gd name="T39" fmla="*/ 89 h 109"/>
              <a:gd name="T40" fmla="*/ 0 w 13"/>
              <a:gd name="T41" fmla="*/ 76 h 109"/>
              <a:gd name="T42" fmla="*/ 0 w 13"/>
              <a:gd name="T43" fmla="*/ 66 h 109"/>
              <a:gd name="T44" fmla="*/ 2 w 13"/>
              <a:gd name="T45" fmla="*/ 54 h 109"/>
              <a:gd name="T46" fmla="*/ 2 w 13"/>
              <a:gd name="T47" fmla="*/ 41 h 109"/>
              <a:gd name="T48" fmla="*/ 4 w 13"/>
              <a:gd name="T49" fmla="*/ 33 h 109"/>
              <a:gd name="T50" fmla="*/ 2 w 13"/>
              <a:gd name="T51" fmla="*/ 0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" h="109">
                <a:moveTo>
                  <a:pt x="2" y="0"/>
                </a:moveTo>
                <a:lnTo>
                  <a:pt x="11" y="4"/>
                </a:lnTo>
                <a:lnTo>
                  <a:pt x="11" y="26"/>
                </a:lnTo>
                <a:lnTo>
                  <a:pt x="11" y="35"/>
                </a:lnTo>
                <a:lnTo>
                  <a:pt x="13" y="46"/>
                </a:lnTo>
                <a:lnTo>
                  <a:pt x="13" y="61"/>
                </a:lnTo>
                <a:lnTo>
                  <a:pt x="11" y="74"/>
                </a:lnTo>
                <a:lnTo>
                  <a:pt x="11" y="83"/>
                </a:lnTo>
                <a:lnTo>
                  <a:pt x="11" y="90"/>
                </a:lnTo>
                <a:lnTo>
                  <a:pt x="11" y="98"/>
                </a:lnTo>
                <a:lnTo>
                  <a:pt x="11" y="109"/>
                </a:lnTo>
                <a:lnTo>
                  <a:pt x="10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7"/>
                </a:lnTo>
                <a:lnTo>
                  <a:pt x="6" y="107"/>
                </a:lnTo>
                <a:lnTo>
                  <a:pt x="4" y="105"/>
                </a:lnTo>
                <a:lnTo>
                  <a:pt x="4" y="103"/>
                </a:lnTo>
                <a:lnTo>
                  <a:pt x="2" y="100"/>
                </a:lnTo>
                <a:lnTo>
                  <a:pt x="0" y="89"/>
                </a:lnTo>
                <a:lnTo>
                  <a:pt x="0" y="76"/>
                </a:lnTo>
                <a:lnTo>
                  <a:pt x="0" y="66"/>
                </a:lnTo>
                <a:lnTo>
                  <a:pt x="2" y="54"/>
                </a:lnTo>
                <a:lnTo>
                  <a:pt x="2" y="41"/>
                </a:lnTo>
                <a:lnTo>
                  <a:pt x="4" y="33"/>
                </a:lnTo>
                <a:lnTo>
                  <a:pt x="2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48" name="Freeform 604"/>
          <p:cNvSpPr>
            <a:spLocks/>
          </p:cNvSpPr>
          <p:nvPr/>
        </p:nvSpPr>
        <p:spPr bwMode="auto">
          <a:xfrm>
            <a:off x="8272463" y="3930650"/>
            <a:ext cx="9525" cy="85725"/>
          </a:xfrm>
          <a:custGeom>
            <a:avLst/>
            <a:gdLst>
              <a:gd name="T0" fmla="*/ 2 w 13"/>
              <a:gd name="T1" fmla="*/ 0 h 109"/>
              <a:gd name="T2" fmla="*/ 11 w 13"/>
              <a:gd name="T3" fmla="*/ 4 h 109"/>
              <a:gd name="T4" fmla="*/ 11 w 13"/>
              <a:gd name="T5" fmla="*/ 26 h 109"/>
              <a:gd name="T6" fmla="*/ 11 w 13"/>
              <a:gd name="T7" fmla="*/ 35 h 109"/>
              <a:gd name="T8" fmla="*/ 13 w 13"/>
              <a:gd name="T9" fmla="*/ 46 h 109"/>
              <a:gd name="T10" fmla="*/ 13 w 13"/>
              <a:gd name="T11" fmla="*/ 61 h 109"/>
              <a:gd name="T12" fmla="*/ 11 w 13"/>
              <a:gd name="T13" fmla="*/ 74 h 109"/>
              <a:gd name="T14" fmla="*/ 11 w 13"/>
              <a:gd name="T15" fmla="*/ 83 h 109"/>
              <a:gd name="T16" fmla="*/ 11 w 13"/>
              <a:gd name="T17" fmla="*/ 90 h 109"/>
              <a:gd name="T18" fmla="*/ 11 w 13"/>
              <a:gd name="T19" fmla="*/ 98 h 109"/>
              <a:gd name="T20" fmla="*/ 11 w 13"/>
              <a:gd name="T21" fmla="*/ 109 h 109"/>
              <a:gd name="T22" fmla="*/ 10 w 13"/>
              <a:gd name="T23" fmla="*/ 109 h 109"/>
              <a:gd name="T24" fmla="*/ 8 w 13"/>
              <a:gd name="T25" fmla="*/ 109 h 109"/>
              <a:gd name="T26" fmla="*/ 8 w 13"/>
              <a:gd name="T27" fmla="*/ 109 h 109"/>
              <a:gd name="T28" fmla="*/ 8 w 13"/>
              <a:gd name="T29" fmla="*/ 107 h 109"/>
              <a:gd name="T30" fmla="*/ 6 w 13"/>
              <a:gd name="T31" fmla="*/ 107 h 109"/>
              <a:gd name="T32" fmla="*/ 4 w 13"/>
              <a:gd name="T33" fmla="*/ 105 h 109"/>
              <a:gd name="T34" fmla="*/ 4 w 13"/>
              <a:gd name="T35" fmla="*/ 103 h 109"/>
              <a:gd name="T36" fmla="*/ 2 w 13"/>
              <a:gd name="T37" fmla="*/ 100 h 109"/>
              <a:gd name="T38" fmla="*/ 0 w 13"/>
              <a:gd name="T39" fmla="*/ 89 h 109"/>
              <a:gd name="T40" fmla="*/ 0 w 13"/>
              <a:gd name="T41" fmla="*/ 76 h 109"/>
              <a:gd name="T42" fmla="*/ 0 w 13"/>
              <a:gd name="T43" fmla="*/ 66 h 109"/>
              <a:gd name="T44" fmla="*/ 2 w 13"/>
              <a:gd name="T45" fmla="*/ 54 h 109"/>
              <a:gd name="T46" fmla="*/ 2 w 13"/>
              <a:gd name="T47" fmla="*/ 41 h 109"/>
              <a:gd name="T48" fmla="*/ 4 w 13"/>
              <a:gd name="T49" fmla="*/ 33 h 109"/>
              <a:gd name="T50" fmla="*/ 2 w 13"/>
              <a:gd name="T51" fmla="*/ 0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" h="109">
                <a:moveTo>
                  <a:pt x="2" y="0"/>
                </a:moveTo>
                <a:lnTo>
                  <a:pt x="11" y="4"/>
                </a:lnTo>
                <a:lnTo>
                  <a:pt x="11" y="26"/>
                </a:lnTo>
                <a:lnTo>
                  <a:pt x="11" y="35"/>
                </a:lnTo>
                <a:lnTo>
                  <a:pt x="13" y="46"/>
                </a:lnTo>
                <a:lnTo>
                  <a:pt x="13" y="61"/>
                </a:lnTo>
                <a:lnTo>
                  <a:pt x="11" y="74"/>
                </a:lnTo>
                <a:lnTo>
                  <a:pt x="11" y="83"/>
                </a:lnTo>
                <a:lnTo>
                  <a:pt x="11" y="90"/>
                </a:lnTo>
                <a:lnTo>
                  <a:pt x="11" y="98"/>
                </a:lnTo>
                <a:lnTo>
                  <a:pt x="11" y="109"/>
                </a:lnTo>
                <a:lnTo>
                  <a:pt x="10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7"/>
                </a:lnTo>
                <a:lnTo>
                  <a:pt x="6" y="107"/>
                </a:lnTo>
                <a:lnTo>
                  <a:pt x="4" y="105"/>
                </a:lnTo>
                <a:lnTo>
                  <a:pt x="4" y="103"/>
                </a:lnTo>
                <a:lnTo>
                  <a:pt x="2" y="100"/>
                </a:lnTo>
                <a:lnTo>
                  <a:pt x="0" y="89"/>
                </a:lnTo>
                <a:lnTo>
                  <a:pt x="0" y="76"/>
                </a:lnTo>
                <a:lnTo>
                  <a:pt x="0" y="66"/>
                </a:lnTo>
                <a:lnTo>
                  <a:pt x="2" y="54"/>
                </a:lnTo>
                <a:lnTo>
                  <a:pt x="2" y="41"/>
                </a:lnTo>
                <a:lnTo>
                  <a:pt x="4" y="33"/>
                </a:lnTo>
                <a:lnTo>
                  <a:pt x="2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49" name="Freeform 605"/>
          <p:cNvSpPr>
            <a:spLocks/>
          </p:cNvSpPr>
          <p:nvPr/>
        </p:nvSpPr>
        <p:spPr bwMode="auto">
          <a:xfrm>
            <a:off x="8259763" y="3643313"/>
            <a:ext cx="14287" cy="26987"/>
          </a:xfrm>
          <a:custGeom>
            <a:avLst/>
            <a:gdLst>
              <a:gd name="T0" fmla="*/ 0 w 18"/>
              <a:gd name="T1" fmla="*/ 0 h 33"/>
              <a:gd name="T2" fmla="*/ 0 w 18"/>
              <a:gd name="T3" fmla="*/ 4 h 33"/>
              <a:gd name="T4" fmla="*/ 0 w 18"/>
              <a:gd name="T5" fmla="*/ 6 h 33"/>
              <a:gd name="T6" fmla="*/ 0 w 18"/>
              <a:gd name="T7" fmla="*/ 9 h 33"/>
              <a:gd name="T8" fmla="*/ 0 w 18"/>
              <a:gd name="T9" fmla="*/ 13 h 33"/>
              <a:gd name="T10" fmla="*/ 0 w 18"/>
              <a:gd name="T11" fmla="*/ 17 h 33"/>
              <a:gd name="T12" fmla="*/ 2 w 18"/>
              <a:gd name="T13" fmla="*/ 20 h 33"/>
              <a:gd name="T14" fmla="*/ 2 w 18"/>
              <a:gd name="T15" fmla="*/ 22 h 33"/>
              <a:gd name="T16" fmla="*/ 3 w 18"/>
              <a:gd name="T17" fmla="*/ 26 h 33"/>
              <a:gd name="T18" fmla="*/ 3 w 18"/>
              <a:gd name="T19" fmla="*/ 29 h 33"/>
              <a:gd name="T20" fmla="*/ 5 w 18"/>
              <a:gd name="T21" fmla="*/ 31 h 33"/>
              <a:gd name="T22" fmla="*/ 7 w 18"/>
              <a:gd name="T23" fmla="*/ 33 h 33"/>
              <a:gd name="T24" fmla="*/ 11 w 18"/>
              <a:gd name="T25" fmla="*/ 33 h 33"/>
              <a:gd name="T26" fmla="*/ 13 w 18"/>
              <a:gd name="T27" fmla="*/ 33 h 33"/>
              <a:gd name="T28" fmla="*/ 14 w 18"/>
              <a:gd name="T29" fmla="*/ 31 h 33"/>
              <a:gd name="T30" fmla="*/ 16 w 18"/>
              <a:gd name="T31" fmla="*/ 29 h 33"/>
              <a:gd name="T32" fmla="*/ 18 w 18"/>
              <a:gd name="T33" fmla="*/ 28 h 33"/>
              <a:gd name="T34" fmla="*/ 18 w 18"/>
              <a:gd name="T35" fmla="*/ 22 h 33"/>
              <a:gd name="T36" fmla="*/ 16 w 18"/>
              <a:gd name="T37" fmla="*/ 18 h 33"/>
              <a:gd name="T38" fmla="*/ 16 w 18"/>
              <a:gd name="T39" fmla="*/ 17 h 33"/>
              <a:gd name="T40" fmla="*/ 14 w 18"/>
              <a:gd name="T41" fmla="*/ 13 h 33"/>
              <a:gd name="T42" fmla="*/ 13 w 18"/>
              <a:gd name="T43" fmla="*/ 11 h 33"/>
              <a:gd name="T44" fmla="*/ 11 w 18"/>
              <a:gd name="T45" fmla="*/ 9 h 33"/>
              <a:gd name="T46" fmla="*/ 9 w 18"/>
              <a:gd name="T47" fmla="*/ 7 h 33"/>
              <a:gd name="T48" fmla="*/ 7 w 18"/>
              <a:gd name="T49" fmla="*/ 6 h 33"/>
              <a:gd name="T50" fmla="*/ 3 w 18"/>
              <a:gd name="T51" fmla="*/ 4 h 33"/>
              <a:gd name="T52" fmla="*/ 2 w 18"/>
              <a:gd name="T53" fmla="*/ 2 h 33"/>
              <a:gd name="T54" fmla="*/ 0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2" y="20"/>
                </a:lnTo>
                <a:lnTo>
                  <a:pt x="2" y="22"/>
                </a:lnTo>
                <a:lnTo>
                  <a:pt x="3" y="26"/>
                </a:lnTo>
                <a:lnTo>
                  <a:pt x="3" y="29"/>
                </a:lnTo>
                <a:lnTo>
                  <a:pt x="5" y="31"/>
                </a:lnTo>
                <a:lnTo>
                  <a:pt x="7" y="33"/>
                </a:lnTo>
                <a:lnTo>
                  <a:pt x="11" y="33"/>
                </a:lnTo>
                <a:lnTo>
                  <a:pt x="13" y="33"/>
                </a:lnTo>
                <a:lnTo>
                  <a:pt x="14" y="31"/>
                </a:lnTo>
                <a:lnTo>
                  <a:pt x="16" y="29"/>
                </a:lnTo>
                <a:lnTo>
                  <a:pt x="18" y="28"/>
                </a:lnTo>
                <a:lnTo>
                  <a:pt x="18" y="22"/>
                </a:lnTo>
                <a:lnTo>
                  <a:pt x="16" y="18"/>
                </a:lnTo>
                <a:lnTo>
                  <a:pt x="16" y="17"/>
                </a:lnTo>
                <a:lnTo>
                  <a:pt x="14" y="13"/>
                </a:lnTo>
                <a:lnTo>
                  <a:pt x="13" y="11"/>
                </a:lnTo>
                <a:lnTo>
                  <a:pt x="11" y="9"/>
                </a:lnTo>
                <a:lnTo>
                  <a:pt x="9" y="7"/>
                </a:lnTo>
                <a:lnTo>
                  <a:pt x="7" y="6"/>
                </a:lnTo>
                <a:lnTo>
                  <a:pt x="3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50" name="Freeform 606"/>
          <p:cNvSpPr>
            <a:spLocks/>
          </p:cNvSpPr>
          <p:nvPr/>
        </p:nvSpPr>
        <p:spPr bwMode="auto">
          <a:xfrm>
            <a:off x="8259763" y="3643313"/>
            <a:ext cx="14287" cy="26987"/>
          </a:xfrm>
          <a:custGeom>
            <a:avLst/>
            <a:gdLst>
              <a:gd name="T0" fmla="*/ 0 w 18"/>
              <a:gd name="T1" fmla="*/ 0 h 33"/>
              <a:gd name="T2" fmla="*/ 0 w 18"/>
              <a:gd name="T3" fmla="*/ 4 h 33"/>
              <a:gd name="T4" fmla="*/ 0 w 18"/>
              <a:gd name="T5" fmla="*/ 6 h 33"/>
              <a:gd name="T6" fmla="*/ 0 w 18"/>
              <a:gd name="T7" fmla="*/ 9 h 33"/>
              <a:gd name="T8" fmla="*/ 0 w 18"/>
              <a:gd name="T9" fmla="*/ 13 h 33"/>
              <a:gd name="T10" fmla="*/ 0 w 18"/>
              <a:gd name="T11" fmla="*/ 17 h 33"/>
              <a:gd name="T12" fmla="*/ 2 w 18"/>
              <a:gd name="T13" fmla="*/ 20 h 33"/>
              <a:gd name="T14" fmla="*/ 2 w 18"/>
              <a:gd name="T15" fmla="*/ 22 h 33"/>
              <a:gd name="T16" fmla="*/ 3 w 18"/>
              <a:gd name="T17" fmla="*/ 26 h 33"/>
              <a:gd name="T18" fmla="*/ 3 w 18"/>
              <a:gd name="T19" fmla="*/ 29 h 33"/>
              <a:gd name="T20" fmla="*/ 5 w 18"/>
              <a:gd name="T21" fmla="*/ 31 h 33"/>
              <a:gd name="T22" fmla="*/ 7 w 18"/>
              <a:gd name="T23" fmla="*/ 33 h 33"/>
              <a:gd name="T24" fmla="*/ 11 w 18"/>
              <a:gd name="T25" fmla="*/ 33 h 33"/>
              <a:gd name="T26" fmla="*/ 13 w 18"/>
              <a:gd name="T27" fmla="*/ 33 h 33"/>
              <a:gd name="T28" fmla="*/ 14 w 18"/>
              <a:gd name="T29" fmla="*/ 31 h 33"/>
              <a:gd name="T30" fmla="*/ 16 w 18"/>
              <a:gd name="T31" fmla="*/ 29 h 33"/>
              <a:gd name="T32" fmla="*/ 18 w 18"/>
              <a:gd name="T33" fmla="*/ 28 h 33"/>
              <a:gd name="T34" fmla="*/ 18 w 18"/>
              <a:gd name="T35" fmla="*/ 22 h 33"/>
              <a:gd name="T36" fmla="*/ 16 w 18"/>
              <a:gd name="T37" fmla="*/ 18 h 33"/>
              <a:gd name="T38" fmla="*/ 16 w 18"/>
              <a:gd name="T39" fmla="*/ 17 h 33"/>
              <a:gd name="T40" fmla="*/ 14 w 18"/>
              <a:gd name="T41" fmla="*/ 13 h 33"/>
              <a:gd name="T42" fmla="*/ 13 w 18"/>
              <a:gd name="T43" fmla="*/ 11 h 33"/>
              <a:gd name="T44" fmla="*/ 11 w 18"/>
              <a:gd name="T45" fmla="*/ 9 h 33"/>
              <a:gd name="T46" fmla="*/ 9 w 18"/>
              <a:gd name="T47" fmla="*/ 7 h 33"/>
              <a:gd name="T48" fmla="*/ 7 w 18"/>
              <a:gd name="T49" fmla="*/ 6 h 33"/>
              <a:gd name="T50" fmla="*/ 3 w 18"/>
              <a:gd name="T51" fmla="*/ 4 h 33"/>
              <a:gd name="T52" fmla="*/ 2 w 18"/>
              <a:gd name="T53" fmla="*/ 2 h 33"/>
              <a:gd name="T54" fmla="*/ 0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2" y="20"/>
                </a:lnTo>
                <a:lnTo>
                  <a:pt x="2" y="22"/>
                </a:lnTo>
                <a:lnTo>
                  <a:pt x="3" y="26"/>
                </a:lnTo>
                <a:lnTo>
                  <a:pt x="3" y="29"/>
                </a:lnTo>
                <a:lnTo>
                  <a:pt x="5" y="31"/>
                </a:lnTo>
                <a:lnTo>
                  <a:pt x="7" y="33"/>
                </a:lnTo>
                <a:lnTo>
                  <a:pt x="11" y="33"/>
                </a:lnTo>
                <a:lnTo>
                  <a:pt x="13" y="33"/>
                </a:lnTo>
                <a:lnTo>
                  <a:pt x="14" y="31"/>
                </a:lnTo>
                <a:lnTo>
                  <a:pt x="16" y="29"/>
                </a:lnTo>
                <a:lnTo>
                  <a:pt x="18" y="28"/>
                </a:lnTo>
                <a:lnTo>
                  <a:pt x="18" y="22"/>
                </a:lnTo>
                <a:lnTo>
                  <a:pt x="16" y="18"/>
                </a:lnTo>
                <a:lnTo>
                  <a:pt x="16" y="17"/>
                </a:lnTo>
                <a:lnTo>
                  <a:pt x="14" y="13"/>
                </a:lnTo>
                <a:lnTo>
                  <a:pt x="13" y="11"/>
                </a:lnTo>
                <a:lnTo>
                  <a:pt x="11" y="9"/>
                </a:lnTo>
                <a:lnTo>
                  <a:pt x="9" y="7"/>
                </a:lnTo>
                <a:lnTo>
                  <a:pt x="7" y="6"/>
                </a:lnTo>
                <a:lnTo>
                  <a:pt x="3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51" name="Freeform 607"/>
          <p:cNvSpPr>
            <a:spLocks/>
          </p:cNvSpPr>
          <p:nvPr/>
        </p:nvSpPr>
        <p:spPr bwMode="auto">
          <a:xfrm>
            <a:off x="8259763" y="3663950"/>
            <a:ext cx="14287" cy="25400"/>
          </a:xfrm>
          <a:custGeom>
            <a:avLst/>
            <a:gdLst>
              <a:gd name="T0" fmla="*/ 0 w 18"/>
              <a:gd name="T1" fmla="*/ 0 h 33"/>
              <a:gd name="T2" fmla="*/ 0 w 18"/>
              <a:gd name="T3" fmla="*/ 3 h 33"/>
              <a:gd name="T4" fmla="*/ 0 w 18"/>
              <a:gd name="T5" fmla="*/ 5 h 33"/>
              <a:gd name="T6" fmla="*/ 0 w 18"/>
              <a:gd name="T7" fmla="*/ 9 h 33"/>
              <a:gd name="T8" fmla="*/ 0 w 18"/>
              <a:gd name="T9" fmla="*/ 13 h 33"/>
              <a:gd name="T10" fmla="*/ 0 w 18"/>
              <a:gd name="T11" fmla="*/ 16 h 33"/>
              <a:gd name="T12" fmla="*/ 2 w 18"/>
              <a:gd name="T13" fmla="*/ 20 h 33"/>
              <a:gd name="T14" fmla="*/ 2 w 18"/>
              <a:gd name="T15" fmla="*/ 22 h 33"/>
              <a:gd name="T16" fmla="*/ 3 w 18"/>
              <a:gd name="T17" fmla="*/ 26 h 33"/>
              <a:gd name="T18" fmla="*/ 3 w 18"/>
              <a:gd name="T19" fmla="*/ 29 h 33"/>
              <a:gd name="T20" fmla="*/ 5 w 18"/>
              <a:gd name="T21" fmla="*/ 31 h 33"/>
              <a:gd name="T22" fmla="*/ 7 w 18"/>
              <a:gd name="T23" fmla="*/ 33 h 33"/>
              <a:gd name="T24" fmla="*/ 11 w 18"/>
              <a:gd name="T25" fmla="*/ 33 h 33"/>
              <a:gd name="T26" fmla="*/ 13 w 18"/>
              <a:gd name="T27" fmla="*/ 33 h 33"/>
              <a:gd name="T28" fmla="*/ 14 w 18"/>
              <a:gd name="T29" fmla="*/ 31 h 33"/>
              <a:gd name="T30" fmla="*/ 16 w 18"/>
              <a:gd name="T31" fmla="*/ 29 h 33"/>
              <a:gd name="T32" fmla="*/ 18 w 18"/>
              <a:gd name="T33" fmla="*/ 27 h 33"/>
              <a:gd name="T34" fmla="*/ 18 w 18"/>
              <a:gd name="T35" fmla="*/ 22 h 33"/>
              <a:gd name="T36" fmla="*/ 16 w 18"/>
              <a:gd name="T37" fmla="*/ 18 h 33"/>
              <a:gd name="T38" fmla="*/ 16 w 18"/>
              <a:gd name="T39" fmla="*/ 16 h 33"/>
              <a:gd name="T40" fmla="*/ 14 w 18"/>
              <a:gd name="T41" fmla="*/ 13 h 33"/>
              <a:gd name="T42" fmla="*/ 13 w 18"/>
              <a:gd name="T43" fmla="*/ 11 h 33"/>
              <a:gd name="T44" fmla="*/ 11 w 18"/>
              <a:gd name="T45" fmla="*/ 9 h 33"/>
              <a:gd name="T46" fmla="*/ 9 w 18"/>
              <a:gd name="T47" fmla="*/ 7 h 33"/>
              <a:gd name="T48" fmla="*/ 7 w 18"/>
              <a:gd name="T49" fmla="*/ 5 h 33"/>
              <a:gd name="T50" fmla="*/ 3 w 18"/>
              <a:gd name="T51" fmla="*/ 3 h 33"/>
              <a:gd name="T52" fmla="*/ 2 w 18"/>
              <a:gd name="T53" fmla="*/ 2 h 33"/>
              <a:gd name="T54" fmla="*/ 0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3" y="26"/>
                </a:lnTo>
                <a:lnTo>
                  <a:pt x="3" y="29"/>
                </a:lnTo>
                <a:lnTo>
                  <a:pt x="5" y="31"/>
                </a:lnTo>
                <a:lnTo>
                  <a:pt x="7" y="33"/>
                </a:lnTo>
                <a:lnTo>
                  <a:pt x="11" y="33"/>
                </a:lnTo>
                <a:lnTo>
                  <a:pt x="13" y="33"/>
                </a:lnTo>
                <a:lnTo>
                  <a:pt x="14" y="31"/>
                </a:lnTo>
                <a:lnTo>
                  <a:pt x="16" y="29"/>
                </a:lnTo>
                <a:lnTo>
                  <a:pt x="18" y="27"/>
                </a:lnTo>
                <a:lnTo>
                  <a:pt x="18" y="22"/>
                </a:lnTo>
                <a:lnTo>
                  <a:pt x="16" y="18"/>
                </a:lnTo>
                <a:lnTo>
                  <a:pt x="16" y="16"/>
                </a:lnTo>
                <a:lnTo>
                  <a:pt x="14" y="13"/>
                </a:lnTo>
                <a:lnTo>
                  <a:pt x="13" y="11"/>
                </a:lnTo>
                <a:lnTo>
                  <a:pt x="11" y="9"/>
                </a:lnTo>
                <a:lnTo>
                  <a:pt x="9" y="7"/>
                </a:lnTo>
                <a:lnTo>
                  <a:pt x="7" y="5"/>
                </a:lnTo>
                <a:lnTo>
                  <a:pt x="3" y="3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52" name="Freeform 608"/>
          <p:cNvSpPr>
            <a:spLocks/>
          </p:cNvSpPr>
          <p:nvPr/>
        </p:nvSpPr>
        <p:spPr bwMode="auto">
          <a:xfrm>
            <a:off x="8259763" y="3663950"/>
            <a:ext cx="14287" cy="25400"/>
          </a:xfrm>
          <a:custGeom>
            <a:avLst/>
            <a:gdLst>
              <a:gd name="T0" fmla="*/ 0 w 18"/>
              <a:gd name="T1" fmla="*/ 0 h 33"/>
              <a:gd name="T2" fmla="*/ 0 w 18"/>
              <a:gd name="T3" fmla="*/ 3 h 33"/>
              <a:gd name="T4" fmla="*/ 0 w 18"/>
              <a:gd name="T5" fmla="*/ 5 h 33"/>
              <a:gd name="T6" fmla="*/ 0 w 18"/>
              <a:gd name="T7" fmla="*/ 9 h 33"/>
              <a:gd name="T8" fmla="*/ 0 w 18"/>
              <a:gd name="T9" fmla="*/ 13 h 33"/>
              <a:gd name="T10" fmla="*/ 0 w 18"/>
              <a:gd name="T11" fmla="*/ 16 h 33"/>
              <a:gd name="T12" fmla="*/ 2 w 18"/>
              <a:gd name="T13" fmla="*/ 20 h 33"/>
              <a:gd name="T14" fmla="*/ 2 w 18"/>
              <a:gd name="T15" fmla="*/ 22 h 33"/>
              <a:gd name="T16" fmla="*/ 3 w 18"/>
              <a:gd name="T17" fmla="*/ 26 h 33"/>
              <a:gd name="T18" fmla="*/ 3 w 18"/>
              <a:gd name="T19" fmla="*/ 29 h 33"/>
              <a:gd name="T20" fmla="*/ 5 w 18"/>
              <a:gd name="T21" fmla="*/ 31 h 33"/>
              <a:gd name="T22" fmla="*/ 7 w 18"/>
              <a:gd name="T23" fmla="*/ 33 h 33"/>
              <a:gd name="T24" fmla="*/ 11 w 18"/>
              <a:gd name="T25" fmla="*/ 33 h 33"/>
              <a:gd name="T26" fmla="*/ 13 w 18"/>
              <a:gd name="T27" fmla="*/ 33 h 33"/>
              <a:gd name="T28" fmla="*/ 14 w 18"/>
              <a:gd name="T29" fmla="*/ 31 h 33"/>
              <a:gd name="T30" fmla="*/ 16 w 18"/>
              <a:gd name="T31" fmla="*/ 29 h 33"/>
              <a:gd name="T32" fmla="*/ 18 w 18"/>
              <a:gd name="T33" fmla="*/ 27 h 33"/>
              <a:gd name="T34" fmla="*/ 18 w 18"/>
              <a:gd name="T35" fmla="*/ 22 h 33"/>
              <a:gd name="T36" fmla="*/ 16 w 18"/>
              <a:gd name="T37" fmla="*/ 18 h 33"/>
              <a:gd name="T38" fmla="*/ 16 w 18"/>
              <a:gd name="T39" fmla="*/ 16 h 33"/>
              <a:gd name="T40" fmla="*/ 14 w 18"/>
              <a:gd name="T41" fmla="*/ 13 h 33"/>
              <a:gd name="T42" fmla="*/ 13 w 18"/>
              <a:gd name="T43" fmla="*/ 11 h 33"/>
              <a:gd name="T44" fmla="*/ 11 w 18"/>
              <a:gd name="T45" fmla="*/ 9 h 33"/>
              <a:gd name="T46" fmla="*/ 9 w 18"/>
              <a:gd name="T47" fmla="*/ 7 h 33"/>
              <a:gd name="T48" fmla="*/ 7 w 18"/>
              <a:gd name="T49" fmla="*/ 5 h 33"/>
              <a:gd name="T50" fmla="*/ 3 w 18"/>
              <a:gd name="T51" fmla="*/ 3 h 33"/>
              <a:gd name="T52" fmla="*/ 2 w 18"/>
              <a:gd name="T53" fmla="*/ 2 h 33"/>
              <a:gd name="T54" fmla="*/ 0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3" y="26"/>
                </a:lnTo>
                <a:lnTo>
                  <a:pt x="3" y="29"/>
                </a:lnTo>
                <a:lnTo>
                  <a:pt x="5" y="31"/>
                </a:lnTo>
                <a:lnTo>
                  <a:pt x="7" y="33"/>
                </a:lnTo>
                <a:lnTo>
                  <a:pt x="11" y="33"/>
                </a:lnTo>
                <a:lnTo>
                  <a:pt x="13" y="33"/>
                </a:lnTo>
                <a:lnTo>
                  <a:pt x="14" y="31"/>
                </a:lnTo>
                <a:lnTo>
                  <a:pt x="16" y="29"/>
                </a:lnTo>
                <a:lnTo>
                  <a:pt x="18" y="27"/>
                </a:lnTo>
                <a:lnTo>
                  <a:pt x="18" y="22"/>
                </a:lnTo>
                <a:lnTo>
                  <a:pt x="16" y="18"/>
                </a:lnTo>
                <a:lnTo>
                  <a:pt x="16" y="16"/>
                </a:lnTo>
                <a:lnTo>
                  <a:pt x="14" y="13"/>
                </a:lnTo>
                <a:lnTo>
                  <a:pt x="13" y="11"/>
                </a:lnTo>
                <a:lnTo>
                  <a:pt x="11" y="9"/>
                </a:lnTo>
                <a:lnTo>
                  <a:pt x="9" y="7"/>
                </a:lnTo>
                <a:lnTo>
                  <a:pt x="7" y="5"/>
                </a:lnTo>
                <a:lnTo>
                  <a:pt x="3" y="3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53" name="Freeform 609"/>
          <p:cNvSpPr>
            <a:spLocks/>
          </p:cNvSpPr>
          <p:nvPr/>
        </p:nvSpPr>
        <p:spPr bwMode="auto">
          <a:xfrm>
            <a:off x="8261350" y="3683000"/>
            <a:ext cx="14288" cy="25400"/>
          </a:xfrm>
          <a:custGeom>
            <a:avLst/>
            <a:gdLst>
              <a:gd name="T0" fmla="*/ 0 w 18"/>
              <a:gd name="T1" fmla="*/ 0 h 33"/>
              <a:gd name="T2" fmla="*/ 0 w 18"/>
              <a:gd name="T3" fmla="*/ 3 h 33"/>
              <a:gd name="T4" fmla="*/ 0 w 18"/>
              <a:gd name="T5" fmla="*/ 5 h 33"/>
              <a:gd name="T6" fmla="*/ 0 w 18"/>
              <a:gd name="T7" fmla="*/ 9 h 33"/>
              <a:gd name="T8" fmla="*/ 0 w 18"/>
              <a:gd name="T9" fmla="*/ 13 h 33"/>
              <a:gd name="T10" fmla="*/ 0 w 18"/>
              <a:gd name="T11" fmla="*/ 16 h 33"/>
              <a:gd name="T12" fmla="*/ 1 w 18"/>
              <a:gd name="T13" fmla="*/ 20 h 33"/>
              <a:gd name="T14" fmla="*/ 1 w 18"/>
              <a:gd name="T15" fmla="*/ 22 h 33"/>
              <a:gd name="T16" fmla="*/ 3 w 18"/>
              <a:gd name="T17" fmla="*/ 25 h 33"/>
              <a:gd name="T18" fmla="*/ 3 w 18"/>
              <a:gd name="T19" fmla="*/ 29 h 33"/>
              <a:gd name="T20" fmla="*/ 5 w 18"/>
              <a:gd name="T21" fmla="*/ 31 h 33"/>
              <a:gd name="T22" fmla="*/ 7 w 18"/>
              <a:gd name="T23" fmla="*/ 33 h 33"/>
              <a:gd name="T24" fmla="*/ 11 w 18"/>
              <a:gd name="T25" fmla="*/ 33 h 33"/>
              <a:gd name="T26" fmla="*/ 12 w 18"/>
              <a:gd name="T27" fmla="*/ 33 h 33"/>
              <a:gd name="T28" fmla="*/ 14 w 18"/>
              <a:gd name="T29" fmla="*/ 31 h 33"/>
              <a:gd name="T30" fmla="*/ 16 w 18"/>
              <a:gd name="T31" fmla="*/ 29 h 33"/>
              <a:gd name="T32" fmla="*/ 18 w 18"/>
              <a:gd name="T33" fmla="*/ 27 h 33"/>
              <a:gd name="T34" fmla="*/ 18 w 18"/>
              <a:gd name="T35" fmla="*/ 22 h 33"/>
              <a:gd name="T36" fmla="*/ 16 w 18"/>
              <a:gd name="T37" fmla="*/ 18 h 33"/>
              <a:gd name="T38" fmla="*/ 16 w 18"/>
              <a:gd name="T39" fmla="*/ 16 h 33"/>
              <a:gd name="T40" fmla="*/ 14 w 18"/>
              <a:gd name="T41" fmla="*/ 13 h 33"/>
              <a:gd name="T42" fmla="*/ 12 w 18"/>
              <a:gd name="T43" fmla="*/ 11 h 33"/>
              <a:gd name="T44" fmla="*/ 11 w 18"/>
              <a:gd name="T45" fmla="*/ 9 h 33"/>
              <a:gd name="T46" fmla="*/ 9 w 18"/>
              <a:gd name="T47" fmla="*/ 7 h 33"/>
              <a:gd name="T48" fmla="*/ 7 w 18"/>
              <a:gd name="T49" fmla="*/ 5 h 33"/>
              <a:gd name="T50" fmla="*/ 3 w 18"/>
              <a:gd name="T51" fmla="*/ 3 h 33"/>
              <a:gd name="T52" fmla="*/ 1 w 18"/>
              <a:gd name="T53" fmla="*/ 2 h 33"/>
              <a:gd name="T54" fmla="*/ 0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1" y="20"/>
                </a:lnTo>
                <a:lnTo>
                  <a:pt x="1" y="22"/>
                </a:lnTo>
                <a:lnTo>
                  <a:pt x="3" y="25"/>
                </a:lnTo>
                <a:lnTo>
                  <a:pt x="3" y="29"/>
                </a:lnTo>
                <a:lnTo>
                  <a:pt x="5" y="31"/>
                </a:lnTo>
                <a:lnTo>
                  <a:pt x="7" y="33"/>
                </a:lnTo>
                <a:lnTo>
                  <a:pt x="11" y="33"/>
                </a:lnTo>
                <a:lnTo>
                  <a:pt x="12" y="33"/>
                </a:lnTo>
                <a:lnTo>
                  <a:pt x="14" y="31"/>
                </a:lnTo>
                <a:lnTo>
                  <a:pt x="16" y="29"/>
                </a:lnTo>
                <a:lnTo>
                  <a:pt x="18" y="27"/>
                </a:lnTo>
                <a:lnTo>
                  <a:pt x="18" y="22"/>
                </a:lnTo>
                <a:lnTo>
                  <a:pt x="16" y="18"/>
                </a:lnTo>
                <a:lnTo>
                  <a:pt x="16" y="16"/>
                </a:lnTo>
                <a:lnTo>
                  <a:pt x="14" y="13"/>
                </a:lnTo>
                <a:lnTo>
                  <a:pt x="12" y="11"/>
                </a:lnTo>
                <a:lnTo>
                  <a:pt x="11" y="9"/>
                </a:lnTo>
                <a:lnTo>
                  <a:pt x="9" y="7"/>
                </a:lnTo>
                <a:lnTo>
                  <a:pt x="7" y="5"/>
                </a:lnTo>
                <a:lnTo>
                  <a:pt x="3" y="3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54" name="Freeform 610"/>
          <p:cNvSpPr>
            <a:spLocks/>
          </p:cNvSpPr>
          <p:nvPr/>
        </p:nvSpPr>
        <p:spPr bwMode="auto">
          <a:xfrm>
            <a:off x="8261350" y="3683000"/>
            <a:ext cx="14288" cy="25400"/>
          </a:xfrm>
          <a:custGeom>
            <a:avLst/>
            <a:gdLst>
              <a:gd name="T0" fmla="*/ 0 w 18"/>
              <a:gd name="T1" fmla="*/ 0 h 33"/>
              <a:gd name="T2" fmla="*/ 0 w 18"/>
              <a:gd name="T3" fmla="*/ 3 h 33"/>
              <a:gd name="T4" fmla="*/ 0 w 18"/>
              <a:gd name="T5" fmla="*/ 5 h 33"/>
              <a:gd name="T6" fmla="*/ 0 w 18"/>
              <a:gd name="T7" fmla="*/ 9 h 33"/>
              <a:gd name="T8" fmla="*/ 0 w 18"/>
              <a:gd name="T9" fmla="*/ 13 h 33"/>
              <a:gd name="T10" fmla="*/ 0 w 18"/>
              <a:gd name="T11" fmla="*/ 16 h 33"/>
              <a:gd name="T12" fmla="*/ 1 w 18"/>
              <a:gd name="T13" fmla="*/ 20 h 33"/>
              <a:gd name="T14" fmla="*/ 1 w 18"/>
              <a:gd name="T15" fmla="*/ 22 h 33"/>
              <a:gd name="T16" fmla="*/ 3 w 18"/>
              <a:gd name="T17" fmla="*/ 25 h 33"/>
              <a:gd name="T18" fmla="*/ 3 w 18"/>
              <a:gd name="T19" fmla="*/ 29 h 33"/>
              <a:gd name="T20" fmla="*/ 5 w 18"/>
              <a:gd name="T21" fmla="*/ 31 h 33"/>
              <a:gd name="T22" fmla="*/ 7 w 18"/>
              <a:gd name="T23" fmla="*/ 33 h 33"/>
              <a:gd name="T24" fmla="*/ 11 w 18"/>
              <a:gd name="T25" fmla="*/ 33 h 33"/>
              <a:gd name="T26" fmla="*/ 12 w 18"/>
              <a:gd name="T27" fmla="*/ 33 h 33"/>
              <a:gd name="T28" fmla="*/ 14 w 18"/>
              <a:gd name="T29" fmla="*/ 31 h 33"/>
              <a:gd name="T30" fmla="*/ 16 w 18"/>
              <a:gd name="T31" fmla="*/ 29 h 33"/>
              <a:gd name="T32" fmla="*/ 18 w 18"/>
              <a:gd name="T33" fmla="*/ 27 h 33"/>
              <a:gd name="T34" fmla="*/ 18 w 18"/>
              <a:gd name="T35" fmla="*/ 22 h 33"/>
              <a:gd name="T36" fmla="*/ 16 w 18"/>
              <a:gd name="T37" fmla="*/ 18 h 33"/>
              <a:gd name="T38" fmla="*/ 16 w 18"/>
              <a:gd name="T39" fmla="*/ 16 h 33"/>
              <a:gd name="T40" fmla="*/ 14 w 18"/>
              <a:gd name="T41" fmla="*/ 13 h 33"/>
              <a:gd name="T42" fmla="*/ 12 w 18"/>
              <a:gd name="T43" fmla="*/ 11 h 33"/>
              <a:gd name="T44" fmla="*/ 11 w 18"/>
              <a:gd name="T45" fmla="*/ 9 h 33"/>
              <a:gd name="T46" fmla="*/ 9 w 18"/>
              <a:gd name="T47" fmla="*/ 7 h 33"/>
              <a:gd name="T48" fmla="*/ 7 w 18"/>
              <a:gd name="T49" fmla="*/ 5 h 33"/>
              <a:gd name="T50" fmla="*/ 3 w 18"/>
              <a:gd name="T51" fmla="*/ 3 h 33"/>
              <a:gd name="T52" fmla="*/ 1 w 18"/>
              <a:gd name="T53" fmla="*/ 2 h 33"/>
              <a:gd name="T54" fmla="*/ 0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1" y="20"/>
                </a:lnTo>
                <a:lnTo>
                  <a:pt x="1" y="22"/>
                </a:lnTo>
                <a:lnTo>
                  <a:pt x="3" y="25"/>
                </a:lnTo>
                <a:lnTo>
                  <a:pt x="3" y="29"/>
                </a:lnTo>
                <a:lnTo>
                  <a:pt x="5" y="31"/>
                </a:lnTo>
                <a:lnTo>
                  <a:pt x="7" y="33"/>
                </a:lnTo>
                <a:lnTo>
                  <a:pt x="11" y="33"/>
                </a:lnTo>
                <a:lnTo>
                  <a:pt x="12" y="33"/>
                </a:lnTo>
                <a:lnTo>
                  <a:pt x="14" y="31"/>
                </a:lnTo>
                <a:lnTo>
                  <a:pt x="16" y="29"/>
                </a:lnTo>
                <a:lnTo>
                  <a:pt x="18" y="27"/>
                </a:lnTo>
                <a:lnTo>
                  <a:pt x="18" y="22"/>
                </a:lnTo>
                <a:lnTo>
                  <a:pt x="16" y="18"/>
                </a:lnTo>
                <a:lnTo>
                  <a:pt x="16" y="16"/>
                </a:lnTo>
                <a:lnTo>
                  <a:pt x="14" y="13"/>
                </a:lnTo>
                <a:lnTo>
                  <a:pt x="12" y="11"/>
                </a:lnTo>
                <a:lnTo>
                  <a:pt x="11" y="9"/>
                </a:lnTo>
                <a:lnTo>
                  <a:pt x="9" y="7"/>
                </a:lnTo>
                <a:lnTo>
                  <a:pt x="7" y="5"/>
                </a:lnTo>
                <a:lnTo>
                  <a:pt x="3" y="3"/>
                </a:lnTo>
                <a:lnTo>
                  <a:pt x="1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55" name="Freeform 611"/>
          <p:cNvSpPr>
            <a:spLocks/>
          </p:cNvSpPr>
          <p:nvPr/>
        </p:nvSpPr>
        <p:spPr bwMode="auto">
          <a:xfrm>
            <a:off x="8262938" y="3703638"/>
            <a:ext cx="15875" cy="25400"/>
          </a:xfrm>
          <a:custGeom>
            <a:avLst/>
            <a:gdLst>
              <a:gd name="T0" fmla="*/ 0 w 19"/>
              <a:gd name="T1" fmla="*/ 0 h 34"/>
              <a:gd name="T2" fmla="*/ 0 w 19"/>
              <a:gd name="T3" fmla="*/ 4 h 34"/>
              <a:gd name="T4" fmla="*/ 0 w 19"/>
              <a:gd name="T5" fmla="*/ 6 h 34"/>
              <a:gd name="T6" fmla="*/ 0 w 19"/>
              <a:gd name="T7" fmla="*/ 10 h 34"/>
              <a:gd name="T8" fmla="*/ 0 w 19"/>
              <a:gd name="T9" fmla="*/ 13 h 34"/>
              <a:gd name="T10" fmla="*/ 0 w 19"/>
              <a:gd name="T11" fmla="*/ 17 h 34"/>
              <a:gd name="T12" fmla="*/ 2 w 19"/>
              <a:gd name="T13" fmla="*/ 21 h 34"/>
              <a:gd name="T14" fmla="*/ 2 w 19"/>
              <a:gd name="T15" fmla="*/ 23 h 34"/>
              <a:gd name="T16" fmla="*/ 4 w 19"/>
              <a:gd name="T17" fmla="*/ 26 h 34"/>
              <a:gd name="T18" fmla="*/ 4 w 19"/>
              <a:gd name="T19" fmla="*/ 30 h 34"/>
              <a:gd name="T20" fmla="*/ 6 w 19"/>
              <a:gd name="T21" fmla="*/ 32 h 34"/>
              <a:gd name="T22" fmla="*/ 8 w 19"/>
              <a:gd name="T23" fmla="*/ 34 h 34"/>
              <a:gd name="T24" fmla="*/ 11 w 19"/>
              <a:gd name="T25" fmla="*/ 34 h 34"/>
              <a:gd name="T26" fmla="*/ 13 w 19"/>
              <a:gd name="T27" fmla="*/ 34 h 34"/>
              <a:gd name="T28" fmla="*/ 15 w 19"/>
              <a:gd name="T29" fmla="*/ 32 h 34"/>
              <a:gd name="T30" fmla="*/ 17 w 19"/>
              <a:gd name="T31" fmla="*/ 30 h 34"/>
              <a:gd name="T32" fmla="*/ 19 w 19"/>
              <a:gd name="T33" fmla="*/ 28 h 34"/>
              <a:gd name="T34" fmla="*/ 19 w 19"/>
              <a:gd name="T35" fmla="*/ 23 h 34"/>
              <a:gd name="T36" fmla="*/ 17 w 19"/>
              <a:gd name="T37" fmla="*/ 19 h 34"/>
              <a:gd name="T38" fmla="*/ 17 w 19"/>
              <a:gd name="T39" fmla="*/ 17 h 34"/>
              <a:gd name="T40" fmla="*/ 15 w 19"/>
              <a:gd name="T41" fmla="*/ 13 h 34"/>
              <a:gd name="T42" fmla="*/ 13 w 19"/>
              <a:gd name="T43" fmla="*/ 11 h 34"/>
              <a:gd name="T44" fmla="*/ 11 w 19"/>
              <a:gd name="T45" fmla="*/ 10 h 34"/>
              <a:gd name="T46" fmla="*/ 10 w 19"/>
              <a:gd name="T47" fmla="*/ 8 h 34"/>
              <a:gd name="T48" fmla="*/ 8 w 19"/>
              <a:gd name="T49" fmla="*/ 6 h 34"/>
              <a:gd name="T50" fmla="*/ 4 w 19"/>
              <a:gd name="T51" fmla="*/ 4 h 34"/>
              <a:gd name="T52" fmla="*/ 2 w 19"/>
              <a:gd name="T53" fmla="*/ 2 h 34"/>
              <a:gd name="T54" fmla="*/ 0 w 19"/>
              <a:gd name="T55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4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10"/>
                </a:lnTo>
                <a:lnTo>
                  <a:pt x="0" y="13"/>
                </a:lnTo>
                <a:lnTo>
                  <a:pt x="0" y="17"/>
                </a:lnTo>
                <a:lnTo>
                  <a:pt x="2" y="21"/>
                </a:lnTo>
                <a:lnTo>
                  <a:pt x="2" y="23"/>
                </a:lnTo>
                <a:lnTo>
                  <a:pt x="4" y="26"/>
                </a:lnTo>
                <a:lnTo>
                  <a:pt x="4" y="30"/>
                </a:lnTo>
                <a:lnTo>
                  <a:pt x="6" y="32"/>
                </a:lnTo>
                <a:lnTo>
                  <a:pt x="8" y="34"/>
                </a:lnTo>
                <a:lnTo>
                  <a:pt x="11" y="34"/>
                </a:lnTo>
                <a:lnTo>
                  <a:pt x="13" y="34"/>
                </a:lnTo>
                <a:lnTo>
                  <a:pt x="15" y="32"/>
                </a:lnTo>
                <a:lnTo>
                  <a:pt x="17" y="30"/>
                </a:lnTo>
                <a:lnTo>
                  <a:pt x="19" y="28"/>
                </a:lnTo>
                <a:lnTo>
                  <a:pt x="19" y="23"/>
                </a:lnTo>
                <a:lnTo>
                  <a:pt x="17" y="19"/>
                </a:lnTo>
                <a:lnTo>
                  <a:pt x="17" y="17"/>
                </a:lnTo>
                <a:lnTo>
                  <a:pt x="15" y="13"/>
                </a:lnTo>
                <a:lnTo>
                  <a:pt x="13" y="11"/>
                </a:lnTo>
                <a:lnTo>
                  <a:pt x="11" y="10"/>
                </a:lnTo>
                <a:lnTo>
                  <a:pt x="10" y="8"/>
                </a:lnTo>
                <a:lnTo>
                  <a:pt x="8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56" name="Freeform 612"/>
          <p:cNvSpPr>
            <a:spLocks/>
          </p:cNvSpPr>
          <p:nvPr/>
        </p:nvSpPr>
        <p:spPr bwMode="auto">
          <a:xfrm>
            <a:off x="8262938" y="3703638"/>
            <a:ext cx="15875" cy="25400"/>
          </a:xfrm>
          <a:custGeom>
            <a:avLst/>
            <a:gdLst>
              <a:gd name="T0" fmla="*/ 0 w 19"/>
              <a:gd name="T1" fmla="*/ 0 h 34"/>
              <a:gd name="T2" fmla="*/ 0 w 19"/>
              <a:gd name="T3" fmla="*/ 4 h 34"/>
              <a:gd name="T4" fmla="*/ 0 w 19"/>
              <a:gd name="T5" fmla="*/ 6 h 34"/>
              <a:gd name="T6" fmla="*/ 0 w 19"/>
              <a:gd name="T7" fmla="*/ 10 h 34"/>
              <a:gd name="T8" fmla="*/ 0 w 19"/>
              <a:gd name="T9" fmla="*/ 13 h 34"/>
              <a:gd name="T10" fmla="*/ 0 w 19"/>
              <a:gd name="T11" fmla="*/ 17 h 34"/>
              <a:gd name="T12" fmla="*/ 2 w 19"/>
              <a:gd name="T13" fmla="*/ 21 h 34"/>
              <a:gd name="T14" fmla="*/ 2 w 19"/>
              <a:gd name="T15" fmla="*/ 23 h 34"/>
              <a:gd name="T16" fmla="*/ 4 w 19"/>
              <a:gd name="T17" fmla="*/ 26 h 34"/>
              <a:gd name="T18" fmla="*/ 4 w 19"/>
              <a:gd name="T19" fmla="*/ 30 h 34"/>
              <a:gd name="T20" fmla="*/ 6 w 19"/>
              <a:gd name="T21" fmla="*/ 32 h 34"/>
              <a:gd name="T22" fmla="*/ 8 w 19"/>
              <a:gd name="T23" fmla="*/ 34 h 34"/>
              <a:gd name="T24" fmla="*/ 11 w 19"/>
              <a:gd name="T25" fmla="*/ 34 h 34"/>
              <a:gd name="T26" fmla="*/ 13 w 19"/>
              <a:gd name="T27" fmla="*/ 34 h 34"/>
              <a:gd name="T28" fmla="*/ 15 w 19"/>
              <a:gd name="T29" fmla="*/ 32 h 34"/>
              <a:gd name="T30" fmla="*/ 17 w 19"/>
              <a:gd name="T31" fmla="*/ 30 h 34"/>
              <a:gd name="T32" fmla="*/ 19 w 19"/>
              <a:gd name="T33" fmla="*/ 28 h 34"/>
              <a:gd name="T34" fmla="*/ 19 w 19"/>
              <a:gd name="T35" fmla="*/ 23 h 34"/>
              <a:gd name="T36" fmla="*/ 17 w 19"/>
              <a:gd name="T37" fmla="*/ 19 h 34"/>
              <a:gd name="T38" fmla="*/ 17 w 19"/>
              <a:gd name="T39" fmla="*/ 17 h 34"/>
              <a:gd name="T40" fmla="*/ 15 w 19"/>
              <a:gd name="T41" fmla="*/ 13 h 34"/>
              <a:gd name="T42" fmla="*/ 13 w 19"/>
              <a:gd name="T43" fmla="*/ 11 h 34"/>
              <a:gd name="T44" fmla="*/ 11 w 19"/>
              <a:gd name="T45" fmla="*/ 10 h 34"/>
              <a:gd name="T46" fmla="*/ 10 w 19"/>
              <a:gd name="T47" fmla="*/ 8 h 34"/>
              <a:gd name="T48" fmla="*/ 8 w 19"/>
              <a:gd name="T49" fmla="*/ 6 h 34"/>
              <a:gd name="T50" fmla="*/ 4 w 19"/>
              <a:gd name="T51" fmla="*/ 4 h 34"/>
              <a:gd name="T52" fmla="*/ 2 w 19"/>
              <a:gd name="T53" fmla="*/ 2 h 34"/>
              <a:gd name="T54" fmla="*/ 0 w 19"/>
              <a:gd name="T55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4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10"/>
                </a:lnTo>
                <a:lnTo>
                  <a:pt x="0" y="13"/>
                </a:lnTo>
                <a:lnTo>
                  <a:pt x="0" y="17"/>
                </a:lnTo>
                <a:lnTo>
                  <a:pt x="2" y="21"/>
                </a:lnTo>
                <a:lnTo>
                  <a:pt x="2" y="23"/>
                </a:lnTo>
                <a:lnTo>
                  <a:pt x="4" y="26"/>
                </a:lnTo>
                <a:lnTo>
                  <a:pt x="4" y="30"/>
                </a:lnTo>
                <a:lnTo>
                  <a:pt x="6" y="32"/>
                </a:lnTo>
                <a:lnTo>
                  <a:pt x="8" y="34"/>
                </a:lnTo>
                <a:lnTo>
                  <a:pt x="11" y="34"/>
                </a:lnTo>
                <a:lnTo>
                  <a:pt x="13" y="34"/>
                </a:lnTo>
                <a:lnTo>
                  <a:pt x="15" y="32"/>
                </a:lnTo>
                <a:lnTo>
                  <a:pt x="17" y="30"/>
                </a:lnTo>
                <a:lnTo>
                  <a:pt x="19" y="28"/>
                </a:lnTo>
                <a:lnTo>
                  <a:pt x="19" y="23"/>
                </a:lnTo>
                <a:lnTo>
                  <a:pt x="17" y="19"/>
                </a:lnTo>
                <a:lnTo>
                  <a:pt x="17" y="17"/>
                </a:lnTo>
                <a:lnTo>
                  <a:pt x="15" y="13"/>
                </a:lnTo>
                <a:lnTo>
                  <a:pt x="13" y="11"/>
                </a:lnTo>
                <a:lnTo>
                  <a:pt x="11" y="10"/>
                </a:lnTo>
                <a:lnTo>
                  <a:pt x="10" y="8"/>
                </a:lnTo>
                <a:lnTo>
                  <a:pt x="8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57" name="Freeform 613"/>
          <p:cNvSpPr>
            <a:spLocks/>
          </p:cNvSpPr>
          <p:nvPr/>
        </p:nvSpPr>
        <p:spPr bwMode="auto">
          <a:xfrm>
            <a:off x="8261350" y="3719513"/>
            <a:ext cx="14288" cy="25400"/>
          </a:xfrm>
          <a:custGeom>
            <a:avLst/>
            <a:gdLst>
              <a:gd name="T0" fmla="*/ 0 w 18"/>
              <a:gd name="T1" fmla="*/ 0 h 33"/>
              <a:gd name="T2" fmla="*/ 0 w 18"/>
              <a:gd name="T3" fmla="*/ 3 h 33"/>
              <a:gd name="T4" fmla="*/ 0 w 18"/>
              <a:gd name="T5" fmla="*/ 5 h 33"/>
              <a:gd name="T6" fmla="*/ 0 w 18"/>
              <a:gd name="T7" fmla="*/ 9 h 33"/>
              <a:gd name="T8" fmla="*/ 0 w 18"/>
              <a:gd name="T9" fmla="*/ 13 h 33"/>
              <a:gd name="T10" fmla="*/ 0 w 18"/>
              <a:gd name="T11" fmla="*/ 16 h 33"/>
              <a:gd name="T12" fmla="*/ 1 w 18"/>
              <a:gd name="T13" fmla="*/ 20 h 33"/>
              <a:gd name="T14" fmla="*/ 1 w 18"/>
              <a:gd name="T15" fmla="*/ 22 h 33"/>
              <a:gd name="T16" fmla="*/ 3 w 18"/>
              <a:gd name="T17" fmla="*/ 25 h 33"/>
              <a:gd name="T18" fmla="*/ 3 w 18"/>
              <a:gd name="T19" fmla="*/ 29 h 33"/>
              <a:gd name="T20" fmla="*/ 5 w 18"/>
              <a:gd name="T21" fmla="*/ 31 h 33"/>
              <a:gd name="T22" fmla="*/ 7 w 18"/>
              <a:gd name="T23" fmla="*/ 33 h 33"/>
              <a:gd name="T24" fmla="*/ 11 w 18"/>
              <a:gd name="T25" fmla="*/ 33 h 33"/>
              <a:gd name="T26" fmla="*/ 12 w 18"/>
              <a:gd name="T27" fmla="*/ 33 h 33"/>
              <a:gd name="T28" fmla="*/ 14 w 18"/>
              <a:gd name="T29" fmla="*/ 31 h 33"/>
              <a:gd name="T30" fmla="*/ 16 w 18"/>
              <a:gd name="T31" fmla="*/ 29 h 33"/>
              <a:gd name="T32" fmla="*/ 18 w 18"/>
              <a:gd name="T33" fmla="*/ 27 h 33"/>
              <a:gd name="T34" fmla="*/ 18 w 18"/>
              <a:gd name="T35" fmla="*/ 22 h 33"/>
              <a:gd name="T36" fmla="*/ 16 w 18"/>
              <a:gd name="T37" fmla="*/ 18 h 33"/>
              <a:gd name="T38" fmla="*/ 16 w 18"/>
              <a:gd name="T39" fmla="*/ 16 h 33"/>
              <a:gd name="T40" fmla="*/ 14 w 18"/>
              <a:gd name="T41" fmla="*/ 13 h 33"/>
              <a:gd name="T42" fmla="*/ 12 w 18"/>
              <a:gd name="T43" fmla="*/ 11 h 33"/>
              <a:gd name="T44" fmla="*/ 11 w 18"/>
              <a:gd name="T45" fmla="*/ 9 h 33"/>
              <a:gd name="T46" fmla="*/ 9 w 18"/>
              <a:gd name="T47" fmla="*/ 7 h 33"/>
              <a:gd name="T48" fmla="*/ 7 w 18"/>
              <a:gd name="T49" fmla="*/ 5 h 33"/>
              <a:gd name="T50" fmla="*/ 3 w 18"/>
              <a:gd name="T51" fmla="*/ 3 h 33"/>
              <a:gd name="T52" fmla="*/ 1 w 18"/>
              <a:gd name="T53" fmla="*/ 2 h 33"/>
              <a:gd name="T54" fmla="*/ 0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1" y="20"/>
                </a:lnTo>
                <a:lnTo>
                  <a:pt x="1" y="22"/>
                </a:lnTo>
                <a:lnTo>
                  <a:pt x="3" y="25"/>
                </a:lnTo>
                <a:lnTo>
                  <a:pt x="3" y="29"/>
                </a:lnTo>
                <a:lnTo>
                  <a:pt x="5" y="31"/>
                </a:lnTo>
                <a:lnTo>
                  <a:pt x="7" y="33"/>
                </a:lnTo>
                <a:lnTo>
                  <a:pt x="11" y="33"/>
                </a:lnTo>
                <a:lnTo>
                  <a:pt x="12" y="33"/>
                </a:lnTo>
                <a:lnTo>
                  <a:pt x="14" y="31"/>
                </a:lnTo>
                <a:lnTo>
                  <a:pt x="16" y="29"/>
                </a:lnTo>
                <a:lnTo>
                  <a:pt x="18" y="27"/>
                </a:lnTo>
                <a:lnTo>
                  <a:pt x="18" y="22"/>
                </a:lnTo>
                <a:lnTo>
                  <a:pt x="16" y="18"/>
                </a:lnTo>
                <a:lnTo>
                  <a:pt x="16" y="16"/>
                </a:lnTo>
                <a:lnTo>
                  <a:pt x="14" y="13"/>
                </a:lnTo>
                <a:lnTo>
                  <a:pt x="12" y="11"/>
                </a:lnTo>
                <a:lnTo>
                  <a:pt x="11" y="9"/>
                </a:lnTo>
                <a:lnTo>
                  <a:pt x="9" y="7"/>
                </a:lnTo>
                <a:lnTo>
                  <a:pt x="7" y="5"/>
                </a:lnTo>
                <a:lnTo>
                  <a:pt x="3" y="3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58" name="Freeform 614"/>
          <p:cNvSpPr>
            <a:spLocks/>
          </p:cNvSpPr>
          <p:nvPr/>
        </p:nvSpPr>
        <p:spPr bwMode="auto">
          <a:xfrm>
            <a:off x="8261350" y="3719513"/>
            <a:ext cx="14288" cy="25400"/>
          </a:xfrm>
          <a:custGeom>
            <a:avLst/>
            <a:gdLst>
              <a:gd name="T0" fmla="*/ 0 w 18"/>
              <a:gd name="T1" fmla="*/ 0 h 33"/>
              <a:gd name="T2" fmla="*/ 0 w 18"/>
              <a:gd name="T3" fmla="*/ 3 h 33"/>
              <a:gd name="T4" fmla="*/ 0 w 18"/>
              <a:gd name="T5" fmla="*/ 5 h 33"/>
              <a:gd name="T6" fmla="*/ 0 w 18"/>
              <a:gd name="T7" fmla="*/ 9 h 33"/>
              <a:gd name="T8" fmla="*/ 0 w 18"/>
              <a:gd name="T9" fmla="*/ 13 h 33"/>
              <a:gd name="T10" fmla="*/ 0 w 18"/>
              <a:gd name="T11" fmla="*/ 16 h 33"/>
              <a:gd name="T12" fmla="*/ 1 w 18"/>
              <a:gd name="T13" fmla="*/ 20 h 33"/>
              <a:gd name="T14" fmla="*/ 1 w 18"/>
              <a:gd name="T15" fmla="*/ 22 h 33"/>
              <a:gd name="T16" fmla="*/ 3 w 18"/>
              <a:gd name="T17" fmla="*/ 25 h 33"/>
              <a:gd name="T18" fmla="*/ 3 w 18"/>
              <a:gd name="T19" fmla="*/ 29 h 33"/>
              <a:gd name="T20" fmla="*/ 5 w 18"/>
              <a:gd name="T21" fmla="*/ 31 h 33"/>
              <a:gd name="T22" fmla="*/ 7 w 18"/>
              <a:gd name="T23" fmla="*/ 33 h 33"/>
              <a:gd name="T24" fmla="*/ 11 w 18"/>
              <a:gd name="T25" fmla="*/ 33 h 33"/>
              <a:gd name="T26" fmla="*/ 12 w 18"/>
              <a:gd name="T27" fmla="*/ 33 h 33"/>
              <a:gd name="T28" fmla="*/ 14 w 18"/>
              <a:gd name="T29" fmla="*/ 31 h 33"/>
              <a:gd name="T30" fmla="*/ 16 w 18"/>
              <a:gd name="T31" fmla="*/ 29 h 33"/>
              <a:gd name="T32" fmla="*/ 18 w 18"/>
              <a:gd name="T33" fmla="*/ 27 h 33"/>
              <a:gd name="T34" fmla="*/ 18 w 18"/>
              <a:gd name="T35" fmla="*/ 22 h 33"/>
              <a:gd name="T36" fmla="*/ 16 w 18"/>
              <a:gd name="T37" fmla="*/ 18 h 33"/>
              <a:gd name="T38" fmla="*/ 16 w 18"/>
              <a:gd name="T39" fmla="*/ 16 h 33"/>
              <a:gd name="T40" fmla="*/ 14 w 18"/>
              <a:gd name="T41" fmla="*/ 13 h 33"/>
              <a:gd name="T42" fmla="*/ 12 w 18"/>
              <a:gd name="T43" fmla="*/ 11 h 33"/>
              <a:gd name="T44" fmla="*/ 11 w 18"/>
              <a:gd name="T45" fmla="*/ 9 h 33"/>
              <a:gd name="T46" fmla="*/ 9 w 18"/>
              <a:gd name="T47" fmla="*/ 7 h 33"/>
              <a:gd name="T48" fmla="*/ 7 w 18"/>
              <a:gd name="T49" fmla="*/ 5 h 33"/>
              <a:gd name="T50" fmla="*/ 3 w 18"/>
              <a:gd name="T51" fmla="*/ 3 h 33"/>
              <a:gd name="T52" fmla="*/ 1 w 18"/>
              <a:gd name="T53" fmla="*/ 2 h 33"/>
              <a:gd name="T54" fmla="*/ 0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1" y="20"/>
                </a:lnTo>
                <a:lnTo>
                  <a:pt x="1" y="22"/>
                </a:lnTo>
                <a:lnTo>
                  <a:pt x="3" y="25"/>
                </a:lnTo>
                <a:lnTo>
                  <a:pt x="3" y="29"/>
                </a:lnTo>
                <a:lnTo>
                  <a:pt x="5" y="31"/>
                </a:lnTo>
                <a:lnTo>
                  <a:pt x="7" y="33"/>
                </a:lnTo>
                <a:lnTo>
                  <a:pt x="11" y="33"/>
                </a:lnTo>
                <a:lnTo>
                  <a:pt x="12" y="33"/>
                </a:lnTo>
                <a:lnTo>
                  <a:pt x="14" y="31"/>
                </a:lnTo>
                <a:lnTo>
                  <a:pt x="16" y="29"/>
                </a:lnTo>
                <a:lnTo>
                  <a:pt x="18" y="27"/>
                </a:lnTo>
                <a:lnTo>
                  <a:pt x="18" y="22"/>
                </a:lnTo>
                <a:lnTo>
                  <a:pt x="16" y="18"/>
                </a:lnTo>
                <a:lnTo>
                  <a:pt x="16" y="16"/>
                </a:lnTo>
                <a:lnTo>
                  <a:pt x="14" y="13"/>
                </a:lnTo>
                <a:lnTo>
                  <a:pt x="12" y="11"/>
                </a:lnTo>
                <a:lnTo>
                  <a:pt x="11" y="9"/>
                </a:lnTo>
                <a:lnTo>
                  <a:pt x="9" y="7"/>
                </a:lnTo>
                <a:lnTo>
                  <a:pt x="7" y="5"/>
                </a:lnTo>
                <a:lnTo>
                  <a:pt x="3" y="3"/>
                </a:lnTo>
                <a:lnTo>
                  <a:pt x="1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59" name="Freeform 615"/>
          <p:cNvSpPr>
            <a:spLocks/>
          </p:cNvSpPr>
          <p:nvPr/>
        </p:nvSpPr>
        <p:spPr bwMode="auto">
          <a:xfrm>
            <a:off x="8261350" y="3740150"/>
            <a:ext cx="14288" cy="25400"/>
          </a:xfrm>
          <a:custGeom>
            <a:avLst/>
            <a:gdLst>
              <a:gd name="T0" fmla="*/ 0 w 18"/>
              <a:gd name="T1" fmla="*/ 0 h 34"/>
              <a:gd name="T2" fmla="*/ 0 w 18"/>
              <a:gd name="T3" fmla="*/ 4 h 34"/>
              <a:gd name="T4" fmla="*/ 0 w 18"/>
              <a:gd name="T5" fmla="*/ 6 h 34"/>
              <a:gd name="T6" fmla="*/ 0 w 18"/>
              <a:gd name="T7" fmla="*/ 10 h 34"/>
              <a:gd name="T8" fmla="*/ 0 w 18"/>
              <a:gd name="T9" fmla="*/ 13 h 34"/>
              <a:gd name="T10" fmla="*/ 0 w 18"/>
              <a:gd name="T11" fmla="*/ 17 h 34"/>
              <a:gd name="T12" fmla="*/ 1 w 18"/>
              <a:gd name="T13" fmla="*/ 21 h 34"/>
              <a:gd name="T14" fmla="*/ 1 w 18"/>
              <a:gd name="T15" fmla="*/ 22 h 34"/>
              <a:gd name="T16" fmla="*/ 3 w 18"/>
              <a:gd name="T17" fmla="*/ 26 h 34"/>
              <a:gd name="T18" fmla="*/ 3 w 18"/>
              <a:gd name="T19" fmla="*/ 30 h 34"/>
              <a:gd name="T20" fmla="*/ 5 w 18"/>
              <a:gd name="T21" fmla="*/ 32 h 34"/>
              <a:gd name="T22" fmla="*/ 7 w 18"/>
              <a:gd name="T23" fmla="*/ 34 h 34"/>
              <a:gd name="T24" fmla="*/ 11 w 18"/>
              <a:gd name="T25" fmla="*/ 34 h 34"/>
              <a:gd name="T26" fmla="*/ 12 w 18"/>
              <a:gd name="T27" fmla="*/ 34 h 34"/>
              <a:gd name="T28" fmla="*/ 14 w 18"/>
              <a:gd name="T29" fmla="*/ 32 h 34"/>
              <a:gd name="T30" fmla="*/ 16 w 18"/>
              <a:gd name="T31" fmla="*/ 30 h 34"/>
              <a:gd name="T32" fmla="*/ 18 w 18"/>
              <a:gd name="T33" fmla="*/ 28 h 34"/>
              <a:gd name="T34" fmla="*/ 18 w 18"/>
              <a:gd name="T35" fmla="*/ 22 h 34"/>
              <a:gd name="T36" fmla="*/ 16 w 18"/>
              <a:gd name="T37" fmla="*/ 19 h 34"/>
              <a:gd name="T38" fmla="*/ 16 w 18"/>
              <a:gd name="T39" fmla="*/ 17 h 34"/>
              <a:gd name="T40" fmla="*/ 14 w 18"/>
              <a:gd name="T41" fmla="*/ 13 h 34"/>
              <a:gd name="T42" fmla="*/ 12 w 18"/>
              <a:gd name="T43" fmla="*/ 11 h 34"/>
              <a:gd name="T44" fmla="*/ 11 w 18"/>
              <a:gd name="T45" fmla="*/ 10 h 34"/>
              <a:gd name="T46" fmla="*/ 9 w 18"/>
              <a:gd name="T47" fmla="*/ 8 h 34"/>
              <a:gd name="T48" fmla="*/ 7 w 18"/>
              <a:gd name="T49" fmla="*/ 6 h 34"/>
              <a:gd name="T50" fmla="*/ 3 w 18"/>
              <a:gd name="T51" fmla="*/ 4 h 34"/>
              <a:gd name="T52" fmla="*/ 1 w 18"/>
              <a:gd name="T53" fmla="*/ 2 h 34"/>
              <a:gd name="T54" fmla="*/ 0 w 18"/>
              <a:gd name="T55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4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10"/>
                </a:lnTo>
                <a:lnTo>
                  <a:pt x="0" y="13"/>
                </a:lnTo>
                <a:lnTo>
                  <a:pt x="0" y="17"/>
                </a:lnTo>
                <a:lnTo>
                  <a:pt x="1" y="21"/>
                </a:lnTo>
                <a:lnTo>
                  <a:pt x="1" y="22"/>
                </a:lnTo>
                <a:lnTo>
                  <a:pt x="3" y="26"/>
                </a:lnTo>
                <a:lnTo>
                  <a:pt x="3" y="30"/>
                </a:lnTo>
                <a:lnTo>
                  <a:pt x="5" y="32"/>
                </a:lnTo>
                <a:lnTo>
                  <a:pt x="7" y="34"/>
                </a:lnTo>
                <a:lnTo>
                  <a:pt x="11" y="34"/>
                </a:lnTo>
                <a:lnTo>
                  <a:pt x="12" y="34"/>
                </a:lnTo>
                <a:lnTo>
                  <a:pt x="14" y="32"/>
                </a:lnTo>
                <a:lnTo>
                  <a:pt x="16" y="30"/>
                </a:lnTo>
                <a:lnTo>
                  <a:pt x="18" y="28"/>
                </a:lnTo>
                <a:lnTo>
                  <a:pt x="18" y="22"/>
                </a:lnTo>
                <a:lnTo>
                  <a:pt x="16" y="19"/>
                </a:lnTo>
                <a:lnTo>
                  <a:pt x="16" y="17"/>
                </a:lnTo>
                <a:lnTo>
                  <a:pt x="14" y="13"/>
                </a:lnTo>
                <a:lnTo>
                  <a:pt x="12" y="11"/>
                </a:lnTo>
                <a:lnTo>
                  <a:pt x="11" y="10"/>
                </a:lnTo>
                <a:lnTo>
                  <a:pt x="9" y="8"/>
                </a:lnTo>
                <a:lnTo>
                  <a:pt x="7" y="6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60" name="Freeform 616"/>
          <p:cNvSpPr>
            <a:spLocks/>
          </p:cNvSpPr>
          <p:nvPr/>
        </p:nvSpPr>
        <p:spPr bwMode="auto">
          <a:xfrm>
            <a:off x="8261350" y="3740150"/>
            <a:ext cx="14288" cy="25400"/>
          </a:xfrm>
          <a:custGeom>
            <a:avLst/>
            <a:gdLst>
              <a:gd name="T0" fmla="*/ 0 w 18"/>
              <a:gd name="T1" fmla="*/ 0 h 34"/>
              <a:gd name="T2" fmla="*/ 0 w 18"/>
              <a:gd name="T3" fmla="*/ 4 h 34"/>
              <a:gd name="T4" fmla="*/ 0 w 18"/>
              <a:gd name="T5" fmla="*/ 6 h 34"/>
              <a:gd name="T6" fmla="*/ 0 w 18"/>
              <a:gd name="T7" fmla="*/ 10 h 34"/>
              <a:gd name="T8" fmla="*/ 0 w 18"/>
              <a:gd name="T9" fmla="*/ 13 h 34"/>
              <a:gd name="T10" fmla="*/ 0 w 18"/>
              <a:gd name="T11" fmla="*/ 17 h 34"/>
              <a:gd name="T12" fmla="*/ 1 w 18"/>
              <a:gd name="T13" fmla="*/ 21 h 34"/>
              <a:gd name="T14" fmla="*/ 1 w 18"/>
              <a:gd name="T15" fmla="*/ 22 h 34"/>
              <a:gd name="T16" fmla="*/ 3 w 18"/>
              <a:gd name="T17" fmla="*/ 26 h 34"/>
              <a:gd name="T18" fmla="*/ 3 w 18"/>
              <a:gd name="T19" fmla="*/ 30 h 34"/>
              <a:gd name="T20" fmla="*/ 5 w 18"/>
              <a:gd name="T21" fmla="*/ 32 h 34"/>
              <a:gd name="T22" fmla="*/ 7 w 18"/>
              <a:gd name="T23" fmla="*/ 34 h 34"/>
              <a:gd name="T24" fmla="*/ 11 w 18"/>
              <a:gd name="T25" fmla="*/ 34 h 34"/>
              <a:gd name="T26" fmla="*/ 12 w 18"/>
              <a:gd name="T27" fmla="*/ 34 h 34"/>
              <a:gd name="T28" fmla="*/ 14 w 18"/>
              <a:gd name="T29" fmla="*/ 32 h 34"/>
              <a:gd name="T30" fmla="*/ 16 w 18"/>
              <a:gd name="T31" fmla="*/ 30 h 34"/>
              <a:gd name="T32" fmla="*/ 18 w 18"/>
              <a:gd name="T33" fmla="*/ 28 h 34"/>
              <a:gd name="T34" fmla="*/ 18 w 18"/>
              <a:gd name="T35" fmla="*/ 22 h 34"/>
              <a:gd name="T36" fmla="*/ 16 w 18"/>
              <a:gd name="T37" fmla="*/ 19 h 34"/>
              <a:gd name="T38" fmla="*/ 16 w 18"/>
              <a:gd name="T39" fmla="*/ 17 h 34"/>
              <a:gd name="T40" fmla="*/ 14 w 18"/>
              <a:gd name="T41" fmla="*/ 13 h 34"/>
              <a:gd name="T42" fmla="*/ 12 w 18"/>
              <a:gd name="T43" fmla="*/ 11 h 34"/>
              <a:gd name="T44" fmla="*/ 11 w 18"/>
              <a:gd name="T45" fmla="*/ 10 h 34"/>
              <a:gd name="T46" fmla="*/ 9 w 18"/>
              <a:gd name="T47" fmla="*/ 8 h 34"/>
              <a:gd name="T48" fmla="*/ 7 w 18"/>
              <a:gd name="T49" fmla="*/ 6 h 34"/>
              <a:gd name="T50" fmla="*/ 3 w 18"/>
              <a:gd name="T51" fmla="*/ 4 h 34"/>
              <a:gd name="T52" fmla="*/ 1 w 18"/>
              <a:gd name="T53" fmla="*/ 2 h 34"/>
              <a:gd name="T54" fmla="*/ 0 w 18"/>
              <a:gd name="T55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4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10"/>
                </a:lnTo>
                <a:lnTo>
                  <a:pt x="0" y="13"/>
                </a:lnTo>
                <a:lnTo>
                  <a:pt x="0" y="17"/>
                </a:lnTo>
                <a:lnTo>
                  <a:pt x="1" y="21"/>
                </a:lnTo>
                <a:lnTo>
                  <a:pt x="1" y="22"/>
                </a:lnTo>
                <a:lnTo>
                  <a:pt x="3" y="26"/>
                </a:lnTo>
                <a:lnTo>
                  <a:pt x="3" y="30"/>
                </a:lnTo>
                <a:lnTo>
                  <a:pt x="5" y="32"/>
                </a:lnTo>
                <a:lnTo>
                  <a:pt x="7" y="34"/>
                </a:lnTo>
                <a:lnTo>
                  <a:pt x="11" y="34"/>
                </a:lnTo>
                <a:lnTo>
                  <a:pt x="12" y="34"/>
                </a:lnTo>
                <a:lnTo>
                  <a:pt x="14" y="32"/>
                </a:lnTo>
                <a:lnTo>
                  <a:pt x="16" y="30"/>
                </a:lnTo>
                <a:lnTo>
                  <a:pt x="18" y="28"/>
                </a:lnTo>
                <a:lnTo>
                  <a:pt x="18" y="22"/>
                </a:lnTo>
                <a:lnTo>
                  <a:pt x="16" y="19"/>
                </a:lnTo>
                <a:lnTo>
                  <a:pt x="16" y="17"/>
                </a:lnTo>
                <a:lnTo>
                  <a:pt x="14" y="13"/>
                </a:lnTo>
                <a:lnTo>
                  <a:pt x="12" y="11"/>
                </a:lnTo>
                <a:lnTo>
                  <a:pt x="11" y="10"/>
                </a:lnTo>
                <a:lnTo>
                  <a:pt x="9" y="8"/>
                </a:lnTo>
                <a:lnTo>
                  <a:pt x="7" y="6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61" name="Freeform 617"/>
          <p:cNvSpPr>
            <a:spLocks/>
          </p:cNvSpPr>
          <p:nvPr/>
        </p:nvSpPr>
        <p:spPr bwMode="auto">
          <a:xfrm>
            <a:off x="8261350" y="3760788"/>
            <a:ext cx="14288" cy="26987"/>
          </a:xfrm>
          <a:custGeom>
            <a:avLst/>
            <a:gdLst>
              <a:gd name="T0" fmla="*/ 0 w 18"/>
              <a:gd name="T1" fmla="*/ 0 h 33"/>
              <a:gd name="T2" fmla="*/ 0 w 18"/>
              <a:gd name="T3" fmla="*/ 4 h 33"/>
              <a:gd name="T4" fmla="*/ 0 w 18"/>
              <a:gd name="T5" fmla="*/ 6 h 33"/>
              <a:gd name="T6" fmla="*/ 0 w 18"/>
              <a:gd name="T7" fmla="*/ 9 h 33"/>
              <a:gd name="T8" fmla="*/ 0 w 18"/>
              <a:gd name="T9" fmla="*/ 13 h 33"/>
              <a:gd name="T10" fmla="*/ 0 w 18"/>
              <a:gd name="T11" fmla="*/ 17 h 33"/>
              <a:gd name="T12" fmla="*/ 1 w 18"/>
              <a:gd name="T13" fmla="*/ 20 h 33"/>
              <a:gd name="T14" fmla="*/ 1 w 18"/>
              <a:gd name="T15" fmla="*/ 22 h 33"/>
              <a:gd name="T16" fmla="*/ 3 w 18"/>
              <a:gd name="T17" fmla="*/ 26 h 33"/>
              <a:gd name="T18" fmla="*/ 3 w 18"/>
              <a:gd name="T19" fmla="*/ 29 h 33"/>
              <a:gd name="T20" fmla="*/ 5 w 18"/>
              <a:gd name="T21" fmla="*/ 31 h 33"/>
              <a:gd name="T22" fmla="*/ 7 w 18"/>
              <a:gd name="T23" fmla="*/ 33 h 33"/>
              <a:gd name="T24" fmla="*/ 11 w 18"/>
              <a:gd name="T25" fmla="*/ 33 h 33"/>
              <a:gd name="T26" fmla="*/ 12 w 18"/>
              <a:gd name="T27" fmla="*/ 33 h 33"/>
              <a:gd name="T28" fmla="*/ 14 w 18"/>
              <a:gd name="T29" fmla="*/ 31 h 33"/>
              <a:gd name="T30" fmla="*/ 16 w 18"/>
              <a:gd name="T31" fmla="*/ 29 h 33"/>
              <a:gd name="T32" fmla="*/ 18 w 18"/>
              <a:gd name="T33" fmla="*/ 28 h 33"/>
              <a:gd name="T34" fmla="*/ 18 w 18"/>
              <a:gd name="T35" fmla="*/ 22 h 33"/>
              <a:gd name="T36" fmla="*/ 16 w 18"/>
              <a:gd name="T37" fmla="*/ 18 h 33"/>
              <a:gd name="T38" fmla="*/ 16 w 18"/>
              <a:gd name="T39" fmla="*/ 17 h 33"/>
              <a:gd name="T40" fmla="*/ 14 w 18"/>
              <a:gd name="T41" fmla="*/ 13 h 33"/>
              <a:gd name="T42" fmla="*/ 12 w 18"/>
              <a:gd name="T43" fmla="*/ 11 h 33"/>
              <a:gd name="T44" fmla="*/ 11 w 18"/>
              <a:gd name="T45" fmla="*/ 9 h 33"/>
              <a:gd name="T46" fmla="*/ 9 w 18"/>
              <a:gd name="T47" fmla="*/ 7 h 33"/>
              <a:gd name="T48" fmla="*/ 7 w 18"/>
              <a:gd name="T49" fmla="*/ 6 h 33"/>
              <a:gd name="T50" fmla="*/ 3 w 18"/>
              <a:gd name="T51" fmla="*/ 4 h 33"/>
              <a:gd name="T52" fmla="*/ 1 w 18"/>
              <a:gd name="T53" fmla="*/ 2 h 33"/>
              <a:gd name="T54" fmla="*/ 0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1" y="20"/>
                </a:lnTo>
                <a:lnTo>
                  <a:pt x="1" y="22"/>
                </a:lnTo>
                <a:lnTo>
                  <a:pt x="3" y="26"/>
                </a:lnTo>
                <a:lnTo>
                  <a:pt x="3" y="29"/>
                </a:lnTo>
                <a:lnTo>
                  <a:pt x="5" y="31"/>
                </a:lnTo>
                <a:lnTo>
                  <a:pt x="7" y="33"/>
                </a:lnTo>
                <a:lnTo>
                  <a:pt x="11" y="33"/>
                </a:lnTo>
                <a:lnTo>
                  <a:pt x="12" y="33"/>
                </a:lnTo>
                <a:lnTo>
                  <a:pt x="14" y="31"/>
                </a:lnTo>
                <a:lnTo>
                  <a:pt x="16" y="29"/>
                </a:lnTo>
                <a:lnTo>
                  <a:pt x="18" y="28"/>
                </a:lnTo>
                <a:lnTo>
                  <a:pt x="18" y="22"/>
                </a:lnTo>
                <a:lnTo>
                  <a:pt x="16" y="18"/>
                </a:lnTo>
                <a:lnTo>
                  <a:pt x="16" y="17"/>
                </a:lnTo>
                <a:lnTo>
                  <a:pt x="14" y="13"/>
                </a:lnTo>
                <a:lnTo>
                  <a:pt x="12" y="11"/>
                </a:lnTo>
                <a:lnTo>
                  <a:pt x="11" y="9"/>
                </a:lnTo>
                <a:lnTo>
                  <a:pt x="9" y="7"/>
                </a:lnTo>
                <a:lnTo>
                  <a:pt x="7" y="6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62" name="Freeform 618"/>
          <p:cNvSpPr>
            <a:spLocks/>
          </p:cNvSpPr>
          <p:nvPr/>
        </p:nvSpPr>
        <p:spPr bwMode="auto">
          <a:xfrm>
            <a:off x="8261350" y="3760788"/>
            <a:ext cx="14288" cy="26987"/>
          </a:xfrm>
          <a:custGeom>
            <a:avLst/>
            <a:gdLst>
              <a:gd name="T0" fmla="*/ 0 w 18"/>
              <a:gd name="T1" fmla="*/ 0 h 33"/>
              <a:gd name="T2" fmla="*/ 0 w 18"/>
              <a:gd name="T3" fmla="*/ 4 h 33"/>
              <a:gd name="T4" fmla="*/ 0 w 18"/>
              <a:gd name="T5" fmla="*/ 6 h 33"/>
              <a:gd name="T6" fmla="*/ 0 w 18"/>
              <a:gd name="T7" fmla="*/ 9 h 33"/>
              <a:gd name="T8" fmla="*/ 0 w 18"/>
              <a:gd name="T9" fmla="*/ 13 h 33"/>
              <a:gd name="T10" fmla="*/ 0 w 18"/>
              <a:gd name="T11" fmla="*/ 17 h 33"/>
              <a:gd name="T12" fmla="*/ 1 w 18"/>
              <a:gd name="T13" fmla="*/ 20 h 33"/>
              <a:gd name="T14" fmla="*/ 1 w 18"/>
              <a:gd name="T15" fmla="*/ 22 h 33"/>
              <a:gd name="T16" fmla="*/ 3 w 18"/>
              <a:gd name="T17" fmla="*/ 26 h 33"/>
              <a:gd name="T18" fmla="*/ 3 w 18"/>
              <a:gd name="T19" fmla="*/ 29 h 33"/>
              <a:gd name="T20" fmla="*/ 5 w 18"/>
              <a:gd name="T21" fmla="*/ 31 h 33"/>
              <a:gd name="T22" fmla="*/ 7 w 18"/>
              <a:gd name="T23" fmla="*/ 33 h 33"/>
              <a:gd name="T24" fmla="*/ 11 w 18"/>
              <a:gd name="T25" fmla="*/ 33 h 33"/>
              <a:gd name="T26" fmla="*/ 12 w 18"/>
              <a:gd name="T27" fmla="*/ 33 h 33"/>
              <a:gd name="T28" fmla="*/ 14 w 18"/>
              <a:gd name="T29" fmla="*/ 31 h 33"/>
              <a:gd name="T30" fmla="*/ 16 w 18"/>
              <a:gd name="T31" fmla="*/ 29 h 33"/>
              <a:gd name="T32" fmla="*/ 18 w 18"/>
              <a:gd name="T33" fmla="*/ 28 h 33"/>
              <a:gd name="T34" fmla="*/ 18 w 18"/>
              <a:gd name="T35" fmla="*/ 22 h 33"/>
              <a:gd name="T36" fmla="*/ 16 w 18"/>
              <a:gd name="T37" fmla="*/ 18 h 33"/>
              <a:gd name="T38" fmla="*/ 16 w 18"/>
              <a:gd name="T39" fmla="*/ 17 h 33"/>
              <a:gd name="T40" fmla="*/ 14 w 18"/>
              <a:gd name="T41" fmla="*/ 13 h 33"/>
              <a:gd name="T42" fmla="*/ 12 w 18"/>
              <a:gd name="T43" fmla="*/ 11 h 33"/>
              <a:gd name="T44" fmla="*/ 11 w 18"/>
              <a:gd name="T45" fmla="*/ 9 h 33"/>
              <a:gd name="T46" fmla="*/ 9 w 18"/>
              <a:gd name="T47" fmla="*/ 7 h 33"/>
              <a:gd name="T48" fmla="*/ 7 w 18"/>
              <a:gd name="T49" fmla="*/ 6 h 33"/>
              <a:gd name="T50" fmla="*/ 3 w 18"/>
              <a:gd name="T51" fmla="*/ 4 h 33"/>
              <a:gd name="T52" fmla="*/ 1 w 18"/>
              <a:gd name="T53" fmla="*/ 2 h 33"/>
              <a:gd name="T54" fmla="*/ 0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1" y="20"/>
                </a:lnTo>
                <a:lnTo>
                  <a:pt x="1" y="22"/>
                </a:lnTo>
                <a:lnTo>
                  <a:pt x="3" y="26"/>
                </a:lnTo>
                <a:lnTo>
                  <a:pt x="3" y="29"/>
                </a:lnTo>
                <a:lnTo>
                  <a:pt x="5" y="31"/>
                </a:lnTo>
                <a:lnTo>
                  <a:pt x="7" y="33"/>
                </a:lnTo>
                <a:lnTo>
                  <a:pt x="11" y="33"/>
                </a:lnTo>
                <a:lnTo>
                  <a:pt x="12" y="33"/>
                </a:lnTo>
                <a:lnTo>
                  <a:pt x="14" y="31"/>
                </a:lnTo>
                <a:lnTo>
                  <a:pt x="16" y="29"/>
                </a:lnTo>
                <a:lnTo>
                  <a:pt x="18" y="28"/>
                </a:lnTo>
                <a:lnTo>
                  <a:pt x="18" y="22"/>
                </a:lnTo>
                <a:lnTo>
                  <a:pt x="16" y="18"/>
                </a:lnTo>
                <a:lnTo>
                  <a:pt x="16" y="17"/>
                </a:lnTo>
                <a:lnTo>
                  <a:pt x="14" y="13"/>
                </a:lnTo>
                <a:lnTo>
                  <a:pt x="12" y="11"/>
                </a:lnTo>
                <a:lnTo>
                  <a:pt x="11" y="9"/>
                </a:lnTo>
                <a:lnTo>
                  <a:pt x="9" y="7"/>
                </a:lnTo>
                <a:lnTo>
                  <a:pt x="7" y="6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63" name="Freeform 619"/>
          <p:cNvSpPr>
            <a:spLocks/>
          </p:cNvSpPr>
          <p:nvPr/>
        </p:nvSpPr>
        <p:spPr bwMode="auto">
          <a:xfrm>
            <a:off x="8261350" y="3783013"/>
            <a:ext cx="14288" cy="26987"/>
          </a:xfrm>
          <a:custGeom>
            <a:avLst/>
            <a:gdLst>
              <a:gd name="T0" fmla="*/ 0 w 18"/>
              <a:gd name="T1" fmla="*/ 0 h 33"/>
              <a:gd name="T2" fmla="*/ 0 w 18"/>
              <a:gd name="T3" fmla="*/ 3 h 33"/>
              <a:gd name="T4" fmla="*/ 0 w 18"/>
              <a:gd name="T5" fmla="*/ 5 h 33"/>
              <a:gd name="T6" fmla="*/ 0 w 18"/>
              <a:gd name="T7" fmla="*/ 9 h 33"/>
              <a:gd name="T8" fmla="*/ 0 w 18"/>
              <a:gd name="T9" fmla="*/ 12 h 33"/>
              <a:gd name="T10" fmla="*/ 0 w 18"/>
              <a:gd name="T11" fmla="*/ 16 h 33"/>
              <a:gd name="T12" fmla="*/ 1 w 18"/>
              <a:gd name="T13" fmla="*/ 20 h 33"/>
              <a:gd name="T14" fmla="*/ 1 w 18"/>
              <a:gd name="T15" fmla="*/ 22 h 33"/>
              <a:gd name="T16" fmla="*/ 3 w 18"/>
              <a:gd name="T17" fmla="*/ 25 h 33"/>
              <a:gd name="T18" fmla="*/ 3 w 18"/>
              <a:gd name="T19" fmla="*/ 29 h 33"/>
              <a:gd name="T20" fmla="*/ 5 w 18"/>
              <a:gd name="T21" fmla="*/ 31 h 33"/>
              <a:gd name="T22" fmla="*/ 7 w 18"/>
              <a:gd name="T23" fmla="*/ 33 h 33"/>
              <a:gd name="T24" fmla="*/ 11 w 18"/>
              <a:gd name="T25" fmla="*/ 33 h 33"/>
              <a:gd name="T26" fmla="*/ 12 w 18"/>
              <a:gd name="T27" fmla="*/ 33 h 33"/>
              <a:gd name="T28" fmla="*/ 14 w 18"/>
              <a:gd name="T29" fmla="*/ 31 h 33"/>
              <a:gd name="T30" fmla="*/ 16 w 18"/>
              <a:gd name="T31" fmla="*/ 29 h 33"/>
              <a:gd name="T32" fmla="*/ 18 w 18"/>
              <a:gd name="T33" fmla="*/ 27 h 33"/>
              <a:gd name="T34" fmla="*/ 18 w 18"/>
              <a:gd name="T35" fmla="*/ 22 h 33"/>
              <a:gd name="T36" fmla="*/ 16 w 18"/>
              <a:gd name="T37" fmla="*/ 18 h 33"/>
              <a:gd name="T38" fmla="*/ 16 w 18"/>
              <a:gd name="T39" fmla="*/ 16 h 33"/>
              <a:gd name="T40" fmla="*/ 14 w 18"/>
              <a:gd name="T41" fmla="*/ 12 h 33"/>
              <a:gd name="T42" fmla="*/ 12 w 18"/>
              <a:gd name="T43" fmla="*/ 11 h 33"/>
              <a:gd name="T44" fmla="*/ 11 w 18"/>
              <a:gd name="T45" fmla="*/ 9 h 33"/>
              <a:gd name="T46" fmla="*/ 9 w 18"/>
              <a:gd name="T47" fmla="*/ 7 h 33"/>
              <a:gd name="T48" fmla="*/ 7 w 18"/>
              <a:gd name="T49" fmla="*/ 5 h 33"/>
              <a:gd name="T50" fmla="*/ 3 w 18"/>
              <a:gd name="T51" fmla="*/ 3 h 33"/>
              <a:gd name="T52" fmla="*/ 1 w 18"/>
              <a:gd name="T53" fmla="*/ 1 h 33"/>
              <a:gd name="T54" fmla="*/ 0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2"/>
                </a:lnTo>
                <a:lnTo>
                  <a:pt x="0" y="16"/>
                </a:lnTo>
                <a:lnTo>
                  <a:pt x="1" y="20"/>
                </a:lnTo>
                <a:lnTo>
                  <a:pt x="1" y="22"/>
                </a:lnTo>
                <a:lnTo>
                  <a:pt x="3" y="25"/>
                </a:lnTo>
                <a:lnTo>
                  <a:pt x="3" y="29"/>
                </a:lnTo>
                <a:lnTo>
                  <a:pt x="5" y="31"/>
                </a:lnTo>
                <a:lnTo>
                  <a:pt x="7" y="33"/>
                </a:lnTo>
                <a:lnTo>
                  <a:pt x="11" y="33"/>
                </a:lnTo>
                <a:lnTo>
                  <a:pt x="12" y="33"/>
                </a:lnTo>
                <a:lnTo>
                  <a:pt x="14" y="31"/>
                </a:lnTo>
                <a:lnTo>
                  <a:pt x="16" y="29"/>
                </a:lnTo>
                <a:lnTo>
                  <a:pt x="18" y="27"/>
                </a:lnTo>
                <a:lnTo>
                  <a:pt x="18" y="22"/>
                </a:lnTo>
                <a:lnTo>
                  <a:pt x="16" y="18"/>
                </a:lnTo>
                <a:lnTo>
                  <a:pt x="16" y="16"/>
                </a:lnTo>
                <a:lnTo>
                  <a:pt x="14" y="12"/>
                </a:lnTo>
                <a:lnTo>
                  <a:pt x="12" y="11"/>
                </a:lnTo>
                <a:lnTo>
                  <a:pt x="11" y="9"/>
                </a:lnTo>
                <a:lnTo>
                  <a:pt x="9" y="7"/>
                </a:lnTo>
                <a:lnTo>
                  <a:pt x="7" y="5"/>
                </a:lnTo>
                <a:lnTo>
                  <a:pt x="3" y="3"/>
                </a:lnTo>
                <a:lnTo>
                  <a:pt x="1" y="1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64" name="Freeform 620"/>
          <p:cNvSpPr>
            <a:spLocks/>
          </p:cNvSpPr>
          <p:nvPr/>
        </p:nvSpPr>
        <p:spPr bwMode="auto">
          <a:xfrm>
            <a:off x="8261350" y="3783013"/>
            <a:ext cx="14288" cy="26987"/>
          </a:xfrm>
          <a:custGeom>
            <a:avLst/>
            <a:gdLst>
              <a:gd name="T0" fmla="*/ 0 w 18"/>
              <a:gd name="T1" fmla="*/ 0 h 33"/>
              <a:gd name="T2" fmla="*/ 0 w 18"/>
              <a:gd name="T3" fmla="*/ 3 h 33"/>
              <a:gd name="T4" fmla="*/ 0 w 18"/>
              <a:gd name="T5" fmla="*/ 5 h 33"/>
              <a:gd name="T6" fmla="*/ 0 w 18"/>
              <a:gd name="T7" fmla="*/ 9 h 33"/>
              <a:gd name="T8" fmla="*/ 0 w 18"/>
              <a:gd name="T9" fmla="*/ 12 h 33"/>
              <a:gd name="T10" fmla="*/ 0 w 18"/>
              <a:gd name="T11" fmla="*/ 16 h 33"/>
              <a:gd name="T12" fmla="*/ 1 w 18"/>
              <a:gd name="T13" fmla="*/ 20 h 33"/>
              <a:gd name="T14" fmla="*/ 1 w 18"/>
              <a:gd name="T15" fmla="*/ 22 h 33"/>
              <a:gd name="T16" fmla="*/ 3 w 18"/>
              <a:gd name="T17" fmla="*/ 25 h 33"/>
              <a:gd name="T18" fmla="*/ 3 w 18"/>
              <a:gd name="T19" fmla="*/ 29 h 33"/>
              <a:gd name="T20" fmla="*/ 5 w 18"/>
              <a:gd name="T21" fmla="*/ 31 h 33"/>
              <a:gd name="T22" fmla="*/ 7 w 18"/>
              <a:gd name="T23" fmla="*/ 33 h 33"/>
              <a:gd name="T24" fmla="*/ 11 w 18"/>
              <a:gd name="T25" fmla="*/ 33 h 33"/>
              <a:gd name="T26" fmla="*/ 12 w 18"/>
              <a:gd name="T27" fmla="*/ 33 h 33"/>
              <a:gd name="T28" fmla="*/ 14 w 18"/>
              <a:gd name="T29" fmla="*/ 31 h 33"/>
              <a:gd name="T30" fmla="*/ 16 w 18"/>
              <a:gd name="T31" fmla="*/ 29 h 33"/>
              <a:gd name="T32" fmla="*/ 18 w 18"/>
              <a:gd name="T33" fmla="*/ 27 h 33"/>
              <a:gd name="T34" fmla="*/ 18 w 18"/>
              <a:gd name="T35" fmla="*/ 22 h 33"/>
              <a:gd name="T36" fmla="*/ 16 w 18"/>
              <a:gd name="T37" fmla="*/ 18 h 33"/>
              <a:gd name="T38" fmla="*/ 16 w 18"/>
              <a:gd name="T39" fmla="*/ 16 h 33"/>
              <a:gd name="T40" fmla="*/ 14 w 18"/>
              <a:gd name="T41" fmla="*/ 12 h 33"/>
              <a:gd name="T42" fmla="*/ 12 w 18"/>
              <a:gd name="T43" fmla="*/ 11 h 33"/>
              <a:gd name="T44" fmla="*/ 11 w 18"/>
              <a:gd name="T45" fmla="*/ 9 h 33"/>
              <a:gd name="T46" fmla="*/ 9 w 18"/>
              <a:gd name="T47" fmla="*/ 7 h 33"/>
              <a:gd name="T48" fmla="*/ 7 w 18"/>
              <a:gd name="T49" fmla="*/ 5 h 33"/>
              <a:gd name="T50" fmla="*/ 3 w 18"/>
              <a:gd name="T51" fmla="*/ 3 h 33"/>
              <a:gd name="T52" fmla="*/ 1 w 18"/>
              <a:gd name="T53" fmla="*/ 1 h 33"/>
              <a:gd name="T54" fmla="*/ 0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2"/>
                </a:lnTo>
                <a:lnTo>
                  <a:pt x="0" y="16"/>
                </a:lnTo>
                <a:lnTo>
                  <a:pt x="1" y="20"/>
                </a:lnTo>
                <a:lnTo>
                  <a:pt x="1" y="22"/>
                </a:lnTo>
                <a:lnTo>
                  <a:pt x="3" y="25"/>
                </a:lnTo>
                <a:lnTo>
                  <a:pt x="3" y="29"/>
                </a:lnTo>
                <a:lnTo>
                  <a:pt x="5" y="31"/>
                </a:lnTo>
                <a:lnTo>
                  <a:pt x="7" y="33"/>
                </a:lnTo>
                <a:lnTo>
                  <a:pt x="11" y="33"/>
                </a:lnTo>
                <a:lnTo>
                  <a:pt x="12" y="33"/>
                </a:lnTo>
                <a:lnTo>
                  <a:pt x="14" y="31"/>
                </a:lnTo>
                <a:lnTo>
                  <a:pt x="16" y="29"/>
                </a:lnTo>
                <a:lnTo>
                  <a:pt x="18" y="27"/>
                </a:lnTo>
                <a:lnTo>
                  <a:pt x="18" y="22"/>
                </a:lnTo>
                <a:lnTo>
                  <a:pt x="16" y="18"/>
                </a:lnTo>
                <a:lnTo>
                  <a:pt x="16" y="16"/>
                </a:lnTo>
                <a:lnTo>
                  <a:pt x="14" y="12"/>
                </a:lnTo>
                <a:lnTo>
                  <a:pt x="12" y="11"/>
                </a:lnTo>
                <a:lnTo>
                  <a:pt x="11" y="9"/>
                </a:lnTo>
                <a:lnTo>
                  <a:pt x="9" y="7"/>
                </a:lnTo>
                <a:lnTo>
                  <a:pt x="7" y="5"/>
                </a:lnTo>
                <a:lnTo>
                  <a:pt x="3" y="3"/>
                </a:lnTo>
                <a:lnTo>
                  <a:pt x="1" y="1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65" name="Freeform 621"/>
          <p:cNvSpPr>
            <a:spLocks/>
          </p:cNvSpPr>
          <p:nvPr/>
        </p:nvSpPr>
        <p:spPr bwMode="auto">
          <a:xfrm>
            <a:off x="8267700" y="3616325"/>
            <a:ext cx="7938" cy="22225"/>
          </a:xfrm>
          <a:custGeom>
            <a:avLst/>
            <a:gdLst>
              <a:gd name="T0" fmla="*/ 5 w 9"/>
              <a:gd name="T1" fmla="*/ 0 h 30"/>
              <a:gd name="T2" fmla="*/ 5 w 9"/>
              <a:gd name="T3" fmla="*/ 2 h 30"/>
              <a:gd name="T4" fmla="*/ 5 w 9"/>
              <a:gd name="T5" fmla="*/ 6 h 30"/>
              <a:gd name="T6" fmla="*/ 7 w 9"/>
              <a:gd name="T7" fmla="*/ 8 h 30"/>
              <a:gd name="T8" fmla="*/ 7 w 9"/>
              <a:gd name="T9" fmla="*/ 11 h 30"/>
              <a:gd name="T10" fmla="*/ 7 w 9"/>
              <a:gd name="T11" fmla="*/ 13 h 30"/>
              <a:gd name="T12" fmla="*/ 9 w 9"/>
              <a:gd name="T13" fmla="*/ 15 h 30"/>
              <a:gd name="T14" fmla="*/ 9 w 9"/>
              <a:gd name="T15" fmla="*/ 19 h 30"/>
              <a:gd name="T16" fmla="*/ 9 w 9"/>
              <a:gd name="T17" fmla="*/ 20 h 30"/>
              <a:gd name="T18" fmla="*/ 7 w 9"/>
              <a:gd name="T19" fmla="*/ 24 h 30"/>
              <a:gd name="T20" fmla="*/ 7 w 9"/>
              <a:gd name="T21" fmla="*/ 26 h 30"/>
              <a:gd name="T22" fmla="*/ 7 w 9"/>
              <a:gd name="T23" fmla="*/ 28 h 30"/>
              <a:gd name="T24" fmla="*/ 5 w 9"/>
              <a:gd name="T25" fmla="*/ 28 h 30"/>
              <a:gd name="T26" fmla="*/ 3 w 9"/>
              <a:gd name="T27" fmla="*/ 30 h 30"/>
              <a:gd name="T28" fmla="*/ 2 w 9"/>
              <a:gd name="T29" fmla="*/ 28 h 30"/>
              <a:gd name="T30" fmla="*/ 2 w 9"/>
              <a:gd name="T31" fmla="*/ 28 h 30"/>
              <a:gd name="T32" fmla="*/ 0 w 9"/>
              <a:gd name="T33" fmla="*/ 26 h 30"/>
              <a:gd name="T34" fmla="*/ 0 w 9"/>
              <a:gd name="T35" fmla="*/ 24 h 30"/>
              <a:gd name="T36" fmla="*/ 0 w 9"/>
              <a:gd name="T37" fmla="*/ 20 h 30"/>
              <a:gd name="T38" fmla="*/ 0 w 9"/>
              <a:gd name="T39" fmla="*/ 19 h 30"/>
              <a:gd name="T40" fmla="*/ 0 w 9"/>
              <a:gd name="T41" fmla="*/ 15 h 30"/>
              <a:gd name="T42" fmla="*/ 0 w 9"/>
              <a:gd name="T43" fmla="*/ 13 h 30"/>
              <a:gd name="T44" fmla="*/ 0 w 9"/>
              <a:gd name="T45" fmla="*/ 11 h 30"/>
              <a:gd name="T46" fmla="*/ 2 w 9"/>
              <a:gd name="T47" fmla="*/ 9 h 30"/>
              <a:gd name="T48" fmla="*/ 3 w 9"/>
              <a:gd name="T49" fmla="*/ 6 h 30"/>
              <a:gd name="T50" fmla="*/ 3 w 9"/>
              <a:gd name="T51" fmla="*/ 4 h 30"/>
              <a:gd name="T52" fmla="*/ 5 w 9"/>
              <a:gd name="T53" fmla="*/ 2 h 30"/>
              <a:gd name="T54" fmla="*/ 5 w 9"/>
              <a:gd name="T55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30">
                <a:moveTo>
                  <a:pt x="5" y="0"/>
                </a:moveTo>
                <a:lnTo>
                  <a:pt x="5" y="2"/>
                </a:lnTo>
                <a:lnTo>
                  <a:pt x="5" y="6"/>
                </a:lnTo>
                <a:lnTo>
                  <a:pt x="7" y="8"/>
                </a:lnTo>
                <a:lnTo>
                  <a:pt x="7" y="11"/>
                </a:lnTo>
                <a:lnTo>
                  <a:pt x="7" y="13"/>
                </a:lnTo>
                <a:lnTo>
                  <a:pt x="9" y="15"/>
                </a:lnTo>
                <a:lnTo>
                  <a:pt x="9" y="19"/>
                </a:lnTo>
                <a:lnTo>
                  <a:pt x="9" y="20"/>
                </a:lnTo>
                <a:lnTo>
                  <a:pt x="7" y="24"/>
                </a:lnTo>
                <a:lnTo>
                  <a:pt x="7" y="26"/>
                </a:lnTo>
                <a:lnTo>
                  <a:pt x="7" y="28"/>
                </a:lnTo>
                <a:lnTo>
                  <a:pt x="5" y="28"/>
                </a:lnTo>
                <a:lnTo>
                  <a:pt x="3" y="30"/>
                </a:lnTo>
                <a:lnTo>
                  <a:pt x="2" y="28"/>
                </a:lnTo>
                <a:lnTo>
                  <a:pt x="2" y="28"/>
                </a:lnTo>
                <a:lnTo>
                  <a:pt x="0" y="26"/>
                </a:lnTo>
                <a:lnTo>
                  <a:pt x="0" y="24"/>
                </a:lnTo>
                <a:lnTo>
                  <a:pt x="0" y="20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2" y="9"/>
                </a:lnTo>
                <a:lnTo>
                  <a:pt x="3" y="6"/>
                </a:lnTo>
                <a:lnTo>
                  <a:pt x="3" y="4"/>
                </a:lnTo>
                <a:lnTo>
                  <a:pt x="5" y="2"/>
                </a:lnTo>
                <a:lnTo>
                  <a:pt x="5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66" name="Freeform 622"/>
          <p:cNvSpPr>
            <a:spLocks/>
          </p:cNvSpPr>
          <p:nvPr/>
        </p:nvSpPr>
        <p:spPr bwMode="auto">
          <a:xfrm>
            <a:off x="8267700" y="3616325"/>
            <a:ext cx="7938" cy="22225"/>
          </a:xfrm>
          <a:custGeom>
            <a:avLst/>
            <a:gdLst>
              <a:gd name="T0" fmla="*/ 5 w 9"/>
              <a:gd name="T1" fmla="*/ 0 h 30"/>
              <a:gd name="T2" fmla="*/ 5 w 9"/>
              <a:gd name="T3" fmla="*/ 2 h 30"/>
              <a:gd name="T4" fmla="*/ 5 w 9"/>
              <a:gd name="T5" fmla="*/ 6 h 30"/>
              <a:gd name="T6" fmla="*/ 7 w 9"/>
              <a:gd name="T7" fmla="*/ 8 h 30"/>
              <a:gd name="T8" fmla="*/ 7 w 9"/>
              <a:gd name="T9" fmla="*/ 11 h 30"/>
              <a:gd name="T10" fmla="*/ 7 w 9"/>
              <a:gd name="T11" fmla="*/ 13 h 30"/>
              <a:gd name="T12" fmla="*/ 9 w 9"/>
              <a:gd name="T13" fmla="*/ 15 h 30"/>
              <a:gd name="T14" fmla="*/ 9 w 9"/>
              <a:gd name="T15" fmla="*/ 19 h 30"/>
              <a:gd name="T16" fmla="*/ 9 w 9"/>
              <a:gd name="T17" fmla="*/ 20 h 30"/>
              <a:gd name="T18" fmla="*/ 7 w 9"/>
              <a:gd name="T19" fmla="*/ 24 h 30"/>
              <a:gd name="T20" fmla="*/ 7 w 9"/>
              <a:gd name="T21" fmla="*/ 26 h 30"/>
              <a:gd name="T22" fmla="*/ 7 w 9"/>
              <a:gd name="T23" fmla="*/ 28 h 30"/>
              <a:gd name="T24" fmla="*/ 5 w 9"/>
              <a:gd name="T25" fmla="*/ 28 h 30"/>
              <a:gd name="T26" fmla="*/ 3 w 9"/>
              <a:gd name="T27" fmla="*/ 30 h 30"/>
              <a:gd name="T28" fmla="*/ 2 w 9"/>
              <a:gd name="T29" fmla="*/ 28 h 30"/>
              <a:gd name="T30" fmla="*/ 2 w 9"/>
              <a:gd name="T31" fmla="*/ 28 h 30"/>
              <a:gd name="T32" fmla="*/ 0 w 9"/>
              <a:gd name="T33" fmla="*/ 26 h 30"/>
              <a:gd name="T34" fmla="*/ 0 w 9"/>
              <a:gd name="T35" fmla="*/ 24 h 30"/>
              <a:gd name="T36" fmla="*/ 0 w 9"/>
              <a:gd name="T37" fmla="*/ 20 h 30"/>
              <a:gd name="T38" fmla="*/ 0 w 9"/>
              <a:gd name="T39" fmla="*/ 19 h 30"/>
              <a:gd name="T40" fmla="*/ 0 w 9"/>
              <a:gd name="T41" fmla="*/ 15 h 30"/>
              <a:gd name="T42" fmla="*/ 0 w 9"/>
              <a:gd name="T43" fmla="*/ 13 h 30"/>
              <a:gd name="T44" fmla="*/ 0 w 9"/>
              <a:gd name="T45" fmla="*/ 11 h 30"/>
              <a:gd name="T46" fmla="*/ 2 w 9"/>
              <a:gd name="T47" fmla="*/ 9 h 30"/>
              <a:gd name="T48" fmla="*/ 3 w 9"/>
              <a:gd name="T49" fmla="*/ 6 h 30"/>
              <a:gd name="T50" fmla="*/ 3 w 9"/>
              <a:gd name="T51" fmla="*/ 4 h 30"/>
              <a:gd name="T52" fmla="*/ 5 w 9"/>
              <a:gd name="T53" fmla="*/ 2 h 30"/>
              <a:gd name="T54" fmla="*/ 5 w 9"/>
              <a:gd name="T55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30">
                <a:moveTo>
                  <a:pt x="5" y="0"/>
                </a:moveTo>
                <a:lnTo>
                  <a:pt x="5" y="2"/>
                </a:lnTo>
                <a:lnTo>
                  <a:pt x="5" y="6"/>
                </a:lnTo>
                <a:lnTo>
                  <a:pt x="7" y="8"/>
                </a:lnTo>
                <a:lnTo>
                  <a:pt x="7" y="11"/>
                </a:lnTo>
                <a:lnTo>
                  <a:pt x="7" y="13"/>
                </a:lnTo>
                <a:lnTo>
                  <a:pt x="9" y="15"/>
                </a:lnTo>
                <a:lnTo>
                  <a:pt x="9" y="19"/>
                </a:lnTo>
                <a:lnTo>
                  <a:pt x="9" y="20"/>
                </a:lnTo>
                <a:lnTo>
                  <a:pt x="7" y="24"/>
                </a:lnTo>
                <a:lnTo>
                  <a:pt x="7" y="26"/>
                </a:lnTo>
                <a:lnTo>
                  <a:pt x="7" y="28"/>
                </a:lnTo>
                <a:lnTo>
                  <a:pt x="5" y="28"/>
                </a:lnTo>
                <a:lnTo>
                  <a:pt x="3" y="30"/>
                </a:lnTo>
                <a:lnTo>
                  <a:pt x="2" y="28"/>
                </a:lnTo>
                <a:lnTo>
                  <a:pt x="2" y="28"/>
                </a:lnTo>
                <a:lnTo>
                  <a:pt x="0" y="26"/>
                </a:lnTo>
                <a:lnTo>
                  <a:pt x="0" y="24"/>
                </a:lnTo>
                <a:lnTo>
                  <a:pt x="0" y="20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2" y="9"/>
                </a:lnTo>
                <a:lnTo>
                  <a:pt x="3" y="6"/>
                </a:lnTo>
                <a:lnTo>
                  <a:pt x="3" y="4"/>
                </a:lnTo>
                <a:lnTo>
                  <a:pt x="5" y="2"/>
                </a:lnTo>
                <a:lnTo>
                  <a:pt x="5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67" name="Freeform 623"/>
          <p:cNvSpPr>
            <a:spLocks/>
          </p:cNvSpPr>
          <p:nvPr/>
        </p:nvSpPr>
        <p:spPr bwMode="auto">
          <a:xfrm>
            <a:off x="8262938" y="3805238"/>
            <a:ext cx="15875" cy="26987"/>
          </a:xfrm>
          <a:custGeom>
            <a:avLst/>
            <a:gdLst>
              <a:gd name="T0" fmla="*/ 0 w 19"/>
              <a:gd name="T1" fmla="*/ 0 h 33"/>
              <a:gd name="T2" fmla="*/ 0 w 19"/>
              <a:gd name="T3" fmla="*/ 4 h 33"/>
              <a:gd name="T4" fmla="*/ 0 w 19"/>
              <a:gd name="T5" fmla="*/ 6 h 33"/>
              <a:gd name="T6" fmla="*/ 0 w 19"/>
              <a:gd name="T7" fmla="*/ 9 h 33"/>
              <a:gd name="T8" fmla="*/ 0 w 19"/>
              <a:gd name="T9" fmla="*/ 13 h 33"/>
              <a:gd name="T10" fmla="*/ 0 w 19"/>
              <a:gd name="T11" fmla="*/ 17 h 33"/>
              <a:gd name="T12" fmla="*/ 2 w 19"/>
              <a:gd name="T13" fmla="*/ 20 h 33"/>
              <a:gd name="T14" fmla="*/ 2 w 19"/>
              <a:gd name="T15" fmla="*/ 22 h 33"/>
              <a:gd name="T16" fmla="*/ 4 w 19"/>
              <a:gd name="T17" fmla="*/ 26 h 33"/>
              <a:gd name="T18" fmla="*/ 4 w 19"/>
              <a:gd name="T19" fmla="*/ 30 h 33"/>
              <a:gd name="T20" fmla="*/ 6 w 19"/>
              <a:gd name="T21" fmla="*/ 31 h 33"/>
              <a:gd name="T22" fmla="*/ 8 w 19"/>
              <a:gd name="T23" fmla="*/ 33 h 33"/>
              <a:gd name="T24" fmla="*/ 11 w 19"/>
              <a:gd name="T25" fmla="*/ 33 h 33"/>
              <a:gd name="T26" fmla="*/ 13 w 19"/>
              <a:gd name="T27" fmla="*/ 33 h 33"/>
              <a:gd name="T28" fmla="*/ 15 w 19"/>
              <a:gd name="T29" fmla="*/ 31 h 33"/>
              <a:gd name="T30" fmla="*/ 17 w 19"/>
              <a:gd name="T31" fmla="*/ 30 h 33"/>
              <a:gd name="T32" fmla="*/ 19 w 19"/>
              <a:gd name="T33" fmla="*/ 28 h 33"/>
              <a:gd name="T34" fmla="*/ 19 w 19"/>
              <a:gd name="T35" fmla="*/ 22 h 33"/>
              <a:gd name="T36" fmla="*/ 17 w 19"/>
              <a:gd name="T37" fmla="*/ 19 h 33"/>
              <a:gd name="T38" fmla="*/ 17 w 19"/>
              <a:gd name="T39" fmla="*/ 17 h 33"/>
              <a:gd name="T40" fmla="*/ 15 w 19"/>
              <a:gd name="T41" fmla="*/ 13 h 33"/>
              <a:gd name="T42" fmla="*/ 13 w 19"/>
              <a:gd name="T43" fmla="*/ 11 h 33"/>
              <a:gd name="T44" fmla="*/ 11 w 19"/>
              <a:gd name="T45" fmla="*/ 9 h 33"/>
              <a:gd name="T46" fmla="*/ 10 w 19"/>
              <a:gd name="T47" fmla="*/ 8 h 33"/>
              <a:gd name="T48" fmla="*/ 8 w 19"/>
              <a:gd name="T49" fmla="*/ 6 h 33"/>
              <a:gd name="T50" fmla="*/ 4 w 19"/>
              <a:gd name="T51" fmla="*/ 4 h 33"/>
              <a:gd name="T52" fmla="*/ 2 w 19"/>
              <a:gd name="T53" fmla="*/ 2 h 33"/>
              <a:gd name="T54" fmla="*/ 0 w 19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30"/>
                </a:lnTo>
                <a:lnTo>
                  <a:pt x="6" y="31"/>
                </a:lnTo>
                <a:lnTo>
                  <a:pt x="8" y="33"/>
                </a:lnTo>
                <a:lnTo>
                  <a:pt x="11" y="33"/>
                </a:lnTo>
                <a:lnTo>
                  <a:pt x="13" y="33"/>
                </a:lnTo>
                <a:lnTo>
                  <a:pt x="15" y="31"/>
                </a:lnTo>
                <a:lnTo>
                  <a:pt x="17" y="30"/>
                </a:lnTo>
                <a:lnTo>
                  <a:pt x="19" y="28"/>
                </a:lnTo>
                <a:lnTo>
                  <a:pt x="19" y="22"/>
                </a:lnTo>
                <a:lnTo>
                  <a:pt x="17" y="19"/>
                </a:lnTo>
                <a:lnTo>
                  <a:pt x="17" y="17"/>
                </a:lnTo>
                <a:lnTo>
                  <a:pt x="15" y="13"/>
                </a:lnTo>
                <a:lnTo>
                  <a:pt x="13" y="11"/>
                </a:lnTo>
                <a:lnTo>
                  <a:pt x="11" y="9"/>
                </a:lnTo>
                <a:lnTo>
                  <a:pt x="10" y="8"/>
                </a:lnTo>
                <a:lnTo>
                  <a:pt x="8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68" name="Freeform 624"/>
          <p:cNvSpPr>
            <a:spLocks/>
          </p:cNvSpPr>
          <p:nvPr/>
        </p:nvSpPr>
        <p:spPr bwMode="auto">
          <a:xfrm>
            <a:off x="8262938" y="3805238"/>
            <a:ext cx="15875" cy="26987"/>
          </a:xfrm>
          <a:custGeom>
            <a:avLst/>
            <a:gdLst>
              <a:gd name="T0" fmla="*/ 0 w 19"/>
              <a:gd name="T1" fmla="*/ 0 h 33"/>
              <a:gd name="T2" fmla="*/ 0 w 19"/>
              <a:gd name="T3" fmla="*/ 4 h 33"/>
              <a:gd name="T4" fmla="*/ 0 w 19"/>
              <a:gd name="T5" fmla="*/ 6 h 33"/>
              <a:gd name="T6" fmla="*/ 0 w 19"/>
              <a:gd name="T7" fmla="*/ 9 h 33"/>
              <a:gd name="T8" fmla="*/ 0 w 19"/>
              <a:gd name="T9" fmla="*/ 13 h 33"/>
              <a:gd name="T10" fmla="*/ 0 w 19"/>
              <a:gd name="T11" fmla="*/ 17 h 33"/>
              <a:gd name="T12" fmla="*/ 2 w 19"/>
              <a:gd name="T13" fmla="*/ 20 h 33"/>
              <a:gd name="T14" fmla="*/ 2 w 19"/>
              <a:gd name="T15" fmla="*/ 22 h 33"/>
              <a:gd name="T16" fmla="*/ 4 w 19"/>
              <a:gd name="T17" fmla="*/ 26 h 33"/>
              <a:gd name="T18" fmla="*/ 4 w 19"/>
              <a:gd name="T19" fmla="*/ 30 h 33"/>
              <a:gd name="T20" fmla="*/ 6 w 19"/>
              <a:gd name="T21" fmla="*/ 31 h 33"/>
              <a:gd name="T22" fmla="*/ 8 w 19"/>
              <a:gd name="T23" fmla="*/ 33 h 33"/>
              <a:gd name="T24" fmla="*/ 11 w 19"/>
              <a:gd name="T25" fmla="*/ 33 h 33"/>
              <a:gd name="T26" fmla="*/ 13 w 19"/>
              <a:gd name="T27" fmla="*/ 33 h 33"/>
              <a:gd name="T28" fmla="*/ 15 w 19"/>
              <a:gd name="T29" fmla="*/ 31 h 33"/>
              <a:gd name="T30" fmla="*/ 17 w 19"/>
              <a:gd name="T31" fmla="*/ 30 h 33"/>
              <a:gd name="T32" fmla="*/ 19 w 19"/>
              <a:gd name="T33" fmla="*/ 28 h 33"/>
              <a:gd name="T34" fmla="*/ 19 w 19"/>
              <a:gd name="T35" fmla="*/ 22 h 33"/>
              <a:gd name="T36" fmla="*/ 17 w 19"/>
              <a:gd name="T37" fmla="*/ 19 h 33"/>
              <a:gd name="T38" fmla="*/ 17 w 19"/>
              <a:gd name="T39" fmla="*/ 17 h 33"/>
              <a:gd name="T40" fmla="*/ 15 w 19"/>
              <a:gd name="T41" fmla="*/ 13 h 33"/>
              <a:gd name="T42" fmla="*/ 13 w 19"/>
              <a:gd name="T43" fmla="*/ 11 h 33"/>
              <a:gd name="T44" fmla="*/ 11 w 19"/>
              <a:gd name="T45" fmla="*/ 9 h 33"/>
              <a:gd name="T46" fmla="*/ 10 w 19"/>
              <a:gd name="T47" fmla="*/ 8 h 33"/>
              <a:gd name="T48" fmla="*/ 8 w 19"/>
              <a:gd name="T49" fmla="*/ 6 h 33"/>
              <a:gd name="T50" fmla="*/ 4 w 19"/>
              <a:gd name="T51" fmla="*/ 4 h 33"/>
              <a:gd name="T52" fmla="*/ 2 w 19"/>
              <a:gd name="T53" fmla="*/ 2 h 33"/>
              <a:gd name="T54" fmla="*/ 0 w 19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30"/>
                </a:lnTo>
                <a:lnTo>
                  <a:pt x="6" y="31"/>
                </a:lnTo>
                <a:lnTo>
                  <a:pt x="8" y="33"/>
                </a:lnTo>
                <a:lnTo>
                  <a:pt x="11" y="33"/>
                </a:lnTo>
                <a:lnTo>
                  <a:pt x="13" y="33"/>
                </a:lnTo>
                <a:lnTo>
                  <a:pt x="15" y="31"/>
                </a:lnTo>
                <a:lnTo>
                  <a:pt x="17" y="30"/>
                </a:lnTo>
                <a:lnTo>
                  <a:pt x="19" y="28"/>
                </a:lnTo>
                <a:lnTo>
                  <a:pt x="19" y="22"/>
                </a:lnTo>
                <a:lnTo>
                  <a:pt x="17" y="19"/>
                </a:lnTo>
                <a:lnTo>
                  <a:pt x="17" y="17"/>
                </a:lnTo>
                <a:lnTo>
                  <a:pt x="15" y="13"/>
                </a:lnTo>
                <a:lnTo>
                  <a:pt x="13" y="11"/>
                </a:lnTo>
                <a:lnTo>
                  <a:pt x="11" y="9"/>
                </a:lnTo>
                <a:lnTo>
                  <a:pt x="10" y="8"/>
                </a:lnTo>
                <a:lnTo>
                  <a:pt x="8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69" name="Freeform 625"/>
          <p:cNvSpPr>
            <a:spLocks/>
          </p:cNvSpPr>
          <p:nvPr/>
        </p:nvSpPr>
        <p:spPr bwMode="auto">
          <a:xfrm>
            <a:off x="8261350" y="3625850"/>
            <a:ext cx="12700" cy="25400"/>
          </a:xfrm>
          <a:custGeom>
            <a:avLst/>
            <a:gdLst>
              <a:gd name="T0" fmla="*/ 0 w 16"/>
              <a:gd name="T1" fmla="*/ 0 h 31"/>
              <a:gd name="T2" fmla="*/ 0 w 16"/>
              <a:gd name="T3" fmla="*/ 4 h 31"/>
              <a:gd name="T4" fmla="*/ 0 w 16"/>
              <a:gd name="T5" fmla="*/ 6 h 31"/>
              <a:gd name="T6" fmla="*/ 0 w 16"/>
              <a:gd name="T7" fmla="*/ 9 h 31"/>
              <a:gd name="T8" fmla="*/ 0 w 16"/>
              <a:gd name="T9" fmla="*/ 13 h 31"/>
              <a:gd name="T10" fmla="*/ 1 w 16"/>
              <a:gd name="T11" fmla="*/ 15 h 31"/>
              <a:gd name="T12" fmla="*/ 1 w 16"/>
              <a:gd name="T13" fmla="*/ 18 h 31"/>
              <a:gd name="T14" fmla="*/ 1 w 16"/>
              <a:gd name="T15" fmla="*/ 22 h 31"/>
              <a:gd name="T16" fmla="*/ 3 w 16"/>
              <a:gd name="T17" fmla="*/ 24 h 31"/>
              <a:gd name="T18" fmla="*/ 3 w 16"/>
              <a:gd name="T19" fmla="*/ 28 h 31"/>
              <a:gd name="T20" fmla="*/ 5 w 16"/>
              <a:gd name="T21" fmla="*/ 29 h 31"/>
              <a:gd name="T22" fmla="*/ 7 w 16"/>
              <a:gd name="T23" fmla="*/ 29 h 31"/>
              <a:gd name="T24" fmla="*/ 11 w 16"/>
              <a:gd name="T25" fmla="*/ 31 h 31"/>
              <a:gd name="T26" fmla="*/ 12 w 16"/>
              <a:gd name="T27" fmla="*/ 31 h 31"/>
              <a:gd name="T28" fmla="*/ 12 w 16"/>
              <a:gd name="T29" fmla="*/ 29 h 31"/>
              <a:gd name="T30" fmla="*/ 14 w 16"/>
              <a:gd name="T31" fmla="*/ 28 h 31"/>
              <a:gd name="T32" fmla="*/ 16 w 16"/>
              <a:gd name="T33" fmla="*/ 26 h 31"/>
              <a:gd name="T34" fmla="*/ 14 w 16"/>
              <a:gd name="T35" fmla="*/ 22 h 31"/>
              <a:gd name="T36" fmla="*/ 14 w 16"/>
              <a:gd name="T37" fmla="*/ 18 h 31"/>
              <a:gd name="T38" fmla="*/ 14 w 16"/>
              <a:gd name="T39" fmla="*/ 15 h 31"/>
              <a:gd name="T40" fmla="*/ 12 w 16"/>
              <a:gd name="T41" fmla="*/ 13 h 31"/>
              <a:gd name="T42" fmla="*/ 11 w 16"/>
              <a:gd name="T43" fmla="*/ 11 h 31"/>
              <a:gd name="T44" fmla="*/ 11 w 16"/>
              <a:gd name="T45" fmla="*/ 9 h 31"/>
              <a:gd name="T46" fmla="*/ 7 w 16"/>
              <a:gd name="T47" fmla="*/ 7 h 31"/>
              <a:gd name="T48" fmla="*/ 5 w 16"/>
              <a:gd name="T49" fmla="*/ 6 h 31"/>
              <a:gd name="T50" fmla="*/ 3 w 16"/>
              <a:gd name="T51" fmla="*/ 4 h 31"/>
              <a:gd name="T52" fmla="*/ 1 w 16"/>
              <a:gd name="T53" fmla="*/ 2 h 31"/>
              <a:gd name="T54" fmla="*/ 0 w 16"/>
              <a:gd name="T55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6" h="31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1" y="15"/>
                </a:lnTo>
                <a:lnTo>
                  <a:pt x="1" y="18"/>
                </a:lnTo>
                <a:lnTo>
                  <a:pt x="1" y="22"/>
                </a:lnTo>
                <a:lnTo>
                  <a:pt x="3" y="24"/>
                </a:lnTo>
                <a:lnTo>
                  <a:pt x="3" y="28"/>
                </a:lnTo>
                <a:lnTo>
                  <a:pt x="5" y="29"/>
                </a:lnTo>
                <a:lnTo>
                  <a:pt x="7" y="29"/>
                </a:lnTo>
                <a:lnTo>
                  <a:pt x="11" y="31"/>
                </a:lnTo>
                <a:lnTo>
                  <a:pt x="12" y="31"/>
                </a:lnTo>
                <a:lnTo>
                  <a:pt x="12" y="29"/>
                </a:lnTo>
                <a:lnTo>
                  <a:pt x="14" y="28"/>
                </a:lnTo>
                <a:lnTo>
                  <a:pt x="16" y="26"/>
                </a:lnTo>
                <a:lnTo>
                  <a:pt x="14" y="22"/>
                </a:lnTo>
                <a:lnTo>
                  <a:pt x="14" y="18"/>
                </a:lnTo>
                <a:lnTo>
                  <a:pt x="14" y="15"/>
                </a:lnTo>
                <a:lnTo>
                  <a:pt x="12" y="13"/>
                </a:lnTo>
                <a:lnTo>
                  <a:pt x="11" y="11"/>
                </a:lnTo>
                <a:lnTo>
                  <a:pt x="11" y="9"/>
                </a:lnTo>
                <a:lnTo>
                  <a:pt x="7" y="7"/>
                </a:lnTo>
                <a:lnTo>
                  <a:pt x="5" y="6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70" name="Freeform 626"/>
          <p:cNvSpPr>
            <a:spLocks/>
          </p:cNvSpPr>
          <p:nvPr/>
        </p:nvSpPr>
        <p:spPr bwMode="auto">
          <a:xfrm>
            <a:off x="8261350" y="3625850"/>
            <a:ext cx="12700" cy="25400"/>
          </a:xfrm>
          <a:custGeom>
            <a:avLst/>
            <a:gdLst>
              <a:gd name="T0" fmla="*/ 0 w 16"/>
              <a:gd name="T1" fmla="*/ 0 h 31"/>
              <a:gd name="T2" fmla="*/ 0 w 16"/>
              <a:gd name="T3" fmla="*/ 4 h 31"/>
              <a:gd name="T4" fmla="*/ 0 w 16"/>
              <a:gd name="T5" fmla="*/ 6 h 31"/>
              <a:gd name="T6" fmla="*/ 0 w 16"/>
              <a:gd name="T7" fmla="*/ 9 h 31"/>
              <a:gd name="T8" fmla="*/ 0 w 16"/>
              <a:gd name="T9" fmla="*/ 13 h 31"/>
              <a:gd name="T10" fmla="*/ 1 w 16"/>
              <a:gd name="T11" fmla="*/ 15 h 31"/>
              <a:gd name="T12" fmla="*/ 1 w 16"/>
              <a:gd name="T13" fmla="*/ 18 h 31"/>
              <a:gd name="T14" fmla="*/ 1 w 16"/>
              <a:gd name="T15" fmla="*/ 22 h 31"/>
              <a:gd name="T16" fmla="*/ 3 w 16"/>
              <a:gd name="T17" fmla="*/ 24 h 31"/>
              <a:gd name="T18" fmla="*/ 3 w 16"/>
              <a:gd name="T19" fmla="*/ 28 h 31"/>
              <a:gd name="T20" fmla="*/ 5 w 16"/>
              <a:gd name="T21" fmla="*/ 29 h 31"/>
              <a:gd name="T22" fmla="*/ 7 w 16"/>
              <a:gd name="T23" fmla="*/ 29 h 31"/>
              <a:gd name="T24" fmla="*/ 11 w 16"/>
              <a:gd name="T25" fmla="*/ 31 h 31"/>
              <a:gd name="T26" fmla="*/ 12 w 16"/>
              <a:gd name="T27" fmla="*/ 31 h 31"/>
              <a:gd name="T28" fmla="*/ 12 w 16"/>
              <a:gd name="T29" fmla="*/ 29 h 31"/>
              <a:gd name="T30" fmla="*/ 14 w 16"/>
              <a:gd name="T31" fmla="*/ 28 h 31"/>
              <a:gd name="T32" fmla="*/ 16 w 16"/>
              <a:gd name="T33" fmla="*/ 26 h 31"/>
              <a:gd name="T34" fmla="*/ 14 w 16"/>
              <a:gd name="T35" fmla="*/ 22 h 31"/>
              <a:gd name="T36" fmla="*/ 14 w 16"/>
              <a:gd name="T37" fmla="*/ 18 h 31"/>
              <a:gd name="T38" fmla="*/ 14 w 16"/>
              <a:gd name="T39" fmla="*/ 15 h 31"/>
              <a:gd name="T40" fmla="*/ 12 w 16"/>
              <a:gd name="T41" fmla="*/ 13 h 31"/>
              <a:gd name="T42" fmla="*/ 11 w 16"/>
              <a:gd name="T43" fmla="*/ 11 h 31"/>
              <a:gd name="T44" fmla="*/ 11 w 16"/>
              <a:gd name="T45" fmla="*/ 9 h 31"/>
              <a:gd name="T46" fmla="*/ 7 w 16"/>
              <a:gd name="T47" fmla="*/ 7 h 31"/>
              <a:gd name="T48" fmla="*/ 5 w 16"/>
              <a:gd name="T49" fmla="*/ 6 h 31"/>
              <a:gd name="T50" fmla="*/ 3 w 16"/>
              <a:gd name="T51" fmla="*/ 4 h 31"/>
              <a:gd name="T52" fmla="*/ 1 w 16"/>
              <a:gd name="T53" fmla="*/ 2 h 31"/>
              <a:gd name="T54" fmla="*/ 0 w 16"/>
              <a:gd name="T55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6" h="31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1" y="15"/>
                </a:lnTo>
                <a:lnTo>
                  <a:pt x="1" y="18"/>
                </a:lnTo>
                <a:lnTo>
                  <a:pt x="1" y="22"/>
                </a:lnTo>
                <a:lnTo>
                  <a:pt x="3" y="24"/>
                </a:lnTo>
                <a:lnTo>
                  <a:pt x="3" y="28"/>
                </a:lnTo>
                <a:lnTo>
                  <a:pt x="5" y="29"/>
                </a:lnTo>
                <a:lnTo>
                  <a:pt x="7" y="29"/>
                </a:lnTo>
                <a:lnTo>
                  <a:pt x="11" y="31"/>
                </a:lnTo>
                <a:lnTo>
                  <a:pt x="12" y="31"/>
                </a:lnTo>
                <a:lnTo>
                  <a:pt x="12" y="29"/>
                </a:lnTo>
                <a:lnTo>
                  <a:pt x="14" y="28"/>
                </a:lnTo>
                <a:lnTo>
                  <a:pt x="16" y="26"/>
                </a:lnTo>
                <a:lnTo>
                  <a:pt x="14" y="22"/>
                </a:lnTo>
                <a:lnTo>
                  <a:pt x="14" y="18"/>
                </a:lnTo>
                <a:lnTo>
                  <a:pt x="14" y="15"/>
                </a:lnTo>
                <a:lnTo>
                  <a:pt x="12" y="13"/>
                </a:lnTo>
                <a:lnTo>
                  <a:pt x="11" y="11"/>
                </a:lnTo>
                <a:lnTo>
                  <a:pt x="11" y="9"/>
                </a:lnTo>
                <a:lnTo>
                  <a:pt x="7" y="7"/>
                </a:lnTo>
                <a:lnTo>
                  <a:pt x="5" y="6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71" name="Freeform 627"/>
          <p:cNvSpPr>
            <a:spLocks/>
          </p:cNvSpPr>
          <p:nvPr/>
        </p:nvSpPr>
        <p:spPr bwMode="auto">
          <a:xfrm>
            <a:off x="8272463" y="3671888"/>
            <a:ext cx="14287" cy="26987"/>
          </a:xfrm>
          <a:custGeom>
            <a:avLst/>
            <a:gdLst>
              <a:gd name="T0" fmla="*/ 19 w 19"/>
              <a:gd name="T1" fmla="*/ 0 h 33"/>
              <a:gd name="T2" fmla="*/ 17 w 19"/>
              <a:gd name="T3" fmla="*/ 4 h 33"/>
              <a:gd name="T4" fmla="*/ 17 w 19"/>
              <a:gd name="T5" fmla="*/ 5 h 33"/>
              <a:gd name="T6" fmla="*/ 17 w 19"/>
              <a:gd name="T7" fmla="*/ 9 h 33"/>
              <a:gd name="T8" fmla="*/ 17 w 19"/>
              <a:gd name="T9" fmla="*/ 13 h 33"/>
              <a:gd name="T10" fmla="*/ 17 w 19"/>
              <a:gd name="T11" fmla="*/ 16 h 33"/>
              <a:gd name="T12" fmla="*/ 17 w 19"/>
              <a:gd name="T13" fmla="*/ 20 h 33"/>
              <a:gd name="T14" fmla="*/ 17 w 19"/>
              <a:gd name="T15" fmla="*/ 22 h 33"/>
              <a:gd name="T16" fmla="*/ 15 w 19"/>
              <a:gd name="T17" fmla="*/ 26 h 33"/>
              <a:gd name="T18" fmla="*/ 13 w 19"/>
              <a:gd name="T19" fmla="*/ 29 h 33"/>
              <a:gd name="T20" fmla="*/ 11 w 19"/>
              <a:gd name="T21" fmla="*/ 31 h 33"/>
              <a:gd name="T22" fmla="*/ 9 w 19"/>
              <a:gd name="T23" fmla="*/ 33 h 33"/>
              <a:gd name="T24" fmla="*/ 6 w 19"/>
              <a:gd name="T25" fmla="*/ 33 h 33"/>
              <a:gd name="T26" fmla="*/ 4 w 19"/>
              <a:gd name="T27" fmla="*/ 33 h 33"/>
              <a:gd name="T28" fmla="*/ 2 w 19"/>
              <a:gd name="T29" fmla="*/ 31 h 33"/>
              <a:gd name="T30" fmla="*/ 0 w 19"/>
              <a:gd name="T31" fmla="*/ 29 h 33"/>
              <a:gd name="T32" fmla="*/ 0 w 19"/>
              <a:gd name="T33" fmla="*/ 27 h 33"/>
              <a:gd name="T34" fmla="*/ 0 w 19"/>
              <a:gd name="T35" fmla="*/ 22 h 33"/>
              <a:gd name="T36" fmla="*/ 0 w 19"/>
              <a:gd name="T37" fmla="*/ 18 h 33"/>
              <a:gd name="T38" fmla="*/ 2 w 19"/>
              <a:gd name="T39" fmla="*/ 16 h 33"/>
              <a:gd name="T40" fmla="*/ 4 w 19"/>
              <a:gd name="T41" fmla="*/ 13 h 33"/>
              <a:gd name="T42" fmla="*/ 4 w 19"/>
              <a:gd name="T43" fmla="*/ 11 h 33"/>
              <a:gd name="T44" fmla="*/ 6 w 19"/>
              <a:gd name="T45" fmla="*/ 9 h 33"/>
              <a:gd name="T46" fmla="*/ 8 w 19"/>
              <a:gd name="T47" fmla="*/ 7 h 33"/>
              <a:gd name="T48" fmla="*/ 11 w 19"/>
              <a:gd name="T49" fmla="*/ 5 h 33"/>
              <a:gd name="T50" fmla="*/ 13 w 19"/>
              <a:gd name="T51" fmla="*/ 4 h 33"/>
              <a:gd name="T52" fmla="*/ 15 w 19"/>
              <a:gd name="T53" fmla="*/ 2 h 33"/>
              <a:gd name="T54" fmla="*/ 19 w 19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3">
                <a:moveTo>
                  <a:pt x="19" y="0"/>
                </a:moveTo>
                <a:lnTo>
                  <a:pt x="17" y="4"/>
                </a:lnTo>
                <a:lnTo>
                  <a:pt x="17" y="5"/>
                </a:lnTo>
                <a:lnTo>
                  <a:pt x="17" y="9"/>
                </a:lnTo>
                <a:lnTo>
                  <a:pt x="17" y="13"/>
                </a:lnTo>
                <a:lnTo>
                  <a:pt x="17" y="16"/>
                </a:lnTo>
                <a:lnTo>
                  <a:pt x="17" y="20"/>
                </a:lnTo>
                <a:lnTo>
                  <a:pt x="17" y="22"/>
                </a:lnTo>
                <a:lnTo>
                  <a:pt x="15" y="26"/>
                </a:lnTo>
                <a:lnTo>
                  <a:pt x="13" y="29"/>
                </a:lnTo>
                <a:lnTo>
                  <a:pt x="11" y="31"/>
                </a:lnTo>
                <a:lnTo>
                  <a:pt x="9" y="33"/>
                </a:lnTo>
                <a:lnTo>
                  <a:pt x="6" y="33"/>
                </a:lnTo>
                <a:lnTo>
                  <a:pt x="4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3"/>
                </a:lnTo>
                <a:lnTo>
                  <a:pt x="4" y="11"/>
                </a:lnTo>
                <a:lnTo>
                  <a:pt x="6" y="9"/>
                </a:lnTo>
                <a:lnTo>
                  <a:pt x="8" y="7"/>
                </a:lnTo>
                <a:lnTo>
                  <a:pt x="11" y="5"/>
                </a:lnTo>
                <a:lnTo>
                  <a:pt x="13" y="4"/>
                </a:lnTo>
                <a:lnTo>
                  <a:pt x="15" y="2"/>
                </a:lnTo>
                <a:lnTo>
                  <a:pt x="19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72" name="Freeform 628"/>
          <p:cNvSpPr>
            <a:spLocks/>
          </p:cNvSpPr>
          <p:nvPr/>
        </p:nvSpPr>
        <p:spPr bwMode="auto">
          <a:xfrm>
            <a:off x="8272463" y="3671888"/>
            <a:ext cx="14287" cy="26987"/>
          </a:xfrm>
          <a:custGeom>
            <a:avLst/>
            <a:gdLst>
              <a:gd name="T0" fmla="*/ 19 w 19"/>
              <a:gd name="T1" fmla="*/ 0 h 33"/>
              <a:gd name="T2" fmla="*/ 17 w 19"/>
              <a:gd name="T3" fmla="*/ 4 h 33"/>
              <a:gd name="T4" fmla="*/ 17 w 19"/>
              <a:gd name="T5" fmla="*/ 5 h 33"/>
              <a:gd name="T6" fmla="*/ 17 w 19"/>
              <a:gd name="T7" fmla="*/ 9 h 33"/>
              <a:gd name="T8" fmla="*/ 17 w 19"/>
              <a:gd name="T9" fmla="*/ 13 h 33"/>
              <a:gd name="T10" fmla="*/ 17 w 19"/>
              <a:gd name="T11" fmla="*/ 16 h 33"/>
              <a:gd name="T12" fmla="*/ 17 w 19"/>
              <a:gd name="T13" fmla="*/ 20 h 33"/>
              <a:gd name="T14" fmla="*/ 17 w 19"/>
              <a:gd name="T15" fmla="*/ 22 h 33"/>
              <a:gd name="T16" fmla="*/ 15 w 19"/>
              <a:gd name="T17" fmla="*/ 26 h 33"/>
              <a:gd name="T18" fmla="*/ 13 w 19"/>
              <a:gd name="T19" fmla="*/ 29 h 33"/>
              <a:gd name="T20" fmla="*/ 11 w 19"/>
              <a:gd name="T21" fmla="*/ 31 h 33"/>
              <a:gd name="T22" fmla="*/ 9 w 19"/>
              <a:gd name="T23" fmla="*/ 33 h 33"/>
              <a:gd name="T24" fmla="*/ 6 w 19"/>
              <a:gd name="T25" fmla="*/ 33 h 33"/>
              <a:gd name="T26" fmla="*/ 4 w 19"/>
              <a:gd name="T27" fmla="*/ 33 h 33"/>
              <a:gd name="T28" fmla="*/ 2 w 19"/>
              <a:gd name="T29" fmla="*/ 31 h 33"/>
              <a:gd name="T30" fmla="*/ 0 w 19"/>
              <a:gd name="T31" fmla="*/ 29 h 33"/>
              <a:gd name="T32" fmla="*/ 0 w 19"/>
              <a:gd name="T33" fmla="*/ 27 h 33"/>
              <a:gd name="T34" fmla="*/ 0 w 19"/>
              <a:gd name="T35" fmla="*/ 22 h 33"/>
              <a:gd name="T36" fmla="*/ 0 w 19"/>
              <a:gd name="T37" fmla="*/ 18 h 33"/>
              <a:gd name="T38" fmla="*/ 2 w 19"/>
              <a:gd name="T39" fmla="*/ 16 h 33"/>
              <a:gd name="T40" fmla="*/ 4 w 19"/>
              <a:gd name="T41" fmla="*/ 13 h 33"/>
              <a:gd name="T42" fmla="*/ 4 w 19"/>
              <a:gd name="T43" fmla="*/ 11 h 33"/>
              <a:gd name="T44" fmla="*/ 6 w 19"/>
              <a:gd name="T45" fmla="*/ 9 h 33"/>
              <a:gd name="T46" fmla="*/ 8 w 19"/>
              <a:gd name="T47" fmla="*/ 7 h 33"/>
              <a:gd name="T48" fmla="*/ 11 w 19"/>
              <a:gd name="T49" fmla="*/ 5 h 33"/>
              <a:gd name="T50" fmla="*/ 13 w 19"/>
              <a:gd name="T51" fmla="*/ 4 h 33"/>
              <a:gd name="T52" fmla="*/ 15 w 19"/>
              <a:gd name="T53" fmla="*/ 2 h 33"/>
              <a:gd name="T54" fmla="*/ 19 w 19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3">
                <a:moveTo>
                  <a:pt x="19" y="0"/>
                </a:moveTo>
                <a:lnTo>
                  <a:pt x="17" y="4"/>
                </a:lnTo>
                <a:lnTo>
                  <a:pt x="17" y="5"/>
                </a:lnTo>
                <a:lnTo>
                  <a:pt x="17" y="9"/>
                </a:lnTo>
                <a:lnTo>
                  <a:pt x="17" y="13"/>
                </a:lnTo>
                <a:lnTo>
                  <a:pt x="17" y="16"/>
                </a:lnTo>
                <a:lnTo>
                  <a:pt x="17" y="20"/>
                </a:lnTo>
                <a:lnTo>
                  <a:pt x="17" y="22"/>
                </a:lnTo>
                <a:lnTo>
                  <a:pt x="15" y="26"/>
                </a:lnTo>
                <a:lnTo>
                  <a:pt x="13" y="29"/>
                </a:lnTo>
                <a:lnTo>
                  <a:pt x="11" y="31"/>
                </a:lnTo>
                <a:lnTo>
                  <a:pt x="9" y="33"/>
                </a:lnTo>
                <a:lnTo>
                  <a:pt x="6" y="33"/>
                </a:lnTo>
                <a:lnTo>
                  <a:pt x="4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3"/>
                </a:lnTo>
                <a:lnTo>
                  <a:pt x="4" y="11"/>
                </a:lnTo>
                <a:lnTo>
                  <a:pt x="6" y="9"/>
                </a:lnTo>
                <a:lnTo>
                  <a:pt x="8" y="7"/>
                </a:lnTo>
                <a:lnTo>
                  <a:pt x="11" y="5"/>
                </a:lnTo>
                <a:lnTo>
                  <a:pt x="13" y="4"/>
                </a:lnTo>
                <a:lnTo>
                  <a:pt x="15" y="2"/>
                </a:lnTo>
                <a:lnTo>
                  <a:pt x="19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73" name="Freeform 629"/>
          <p:cNvSpPr>
            <a:spLocks/>
          </p:cNvSpPr>
          <p:nvPr/>
        </p:nvSpPr>
        <p:spPr bwMode="auto">
          <a:xfrm>
            <a:off x="8274050" y="3692525"/>
            <a:ext cx="14288" cy="26988"/>
          </a:xfrm>
          <a:custGeom>
            <a:avLst/>
            <a:gdLst>
              <a:gd name="T0" fmla="*/ 19 w 19"/>
              <a:gd name="T1" fmla="*/ 0 h 33"/>
              <a:gd name="T2" fmla="*/ 17 w 19"/>
              <a:gd name="T3" fmla="*/ 3 h 33"/>
              <a:gd name="T4" fmla="*/ 17 w 19"/>
              <a:gd name="T5" fmla="*/ 5 h 33"/>
              <a:gd name="T6" fmla="*/ 17 w 19"/>
              <a:gd name="T7" fmla="*/ 9 h 33"/>
              <a:gd name="T8" fmla="*/ 17 w 19"/>
              <a:gd name="T9" fmla="*/ 12 h 33"/>
              <a:gd name="T10" fmla="*/ 17 w 19"/>
              <a:gd name="T11" fmla="*/ 16 h 33"/>
              <a:gd name="T12" fmla="*/ 17 w 19"/>
              <a:gd name="T13" fmla="*/ 20 h 33"/>
              <a:gd name="T14" fmla="*/ 17 w 19"/>
              <a:gd name="T15" fmla="*/ 22 h 33"/>
              <a:gd name="T16" fmla="*/ 15 w 19"/>
              <a:gd name="T17" fmla="*/ 25 h 33"/>
              <a:gd name="T18" fmla="*/ 13 w 19"/>
              <a:gd name="T19" fmla="*/ 29 h 33"/>
              <a:gd name="T20" fmla="*/ 11 w 19"/>
              <a:gd name="T21" fmla="*/ 31 h 33"/>
              <a:gd name="T22" fmla="*/ 9 w 19"/>
              <a:gd name="T23" fmla="*/ 33 h 33"/>
              <a:gd name="T24" fmla="*/ 6 w 19"/>
              <a:gd name="T25" fmla="*/ 33 h 33"/>
              <a:gd name="T26" fmla="*/ 4 w 19"/>
              <a:gd name="T27" fmla="*/ 33 h 33"/>
              <a:gd name="T28" fmla="*/ 2 w 19"/>
              <a:gd name="T29" fmla="*/ 31 h 33"/>
              <a:gd name="T30" fmla="*/ 0 w 19"/>
              <a:gd name="T31" fmla="*/ 29 h 33"/>
              <a:gd name="T32" fmla="*/ 0 w 19"/>
              <a:gd name="T33" fmla="*/ 27 h 33"/>
              <a:gd name="T34" fmla="*/ 0 w 19"/>
              <a:gd name="T35" fmla="*/ 22 h 33"/>
              <a:gd name="T36" fmla="*/ 0 w 19"/>
              <a:gd name="T37" fmla="*/ 18 h 33"/>
              <a:gd name="T38" fmla="*/ 2 w 19"/>
              <a:gd name="T39" fmla="*/ 16 h 33"/>
              <a:gd name="T40" fmla="*/ 4 w 19"/>
              <a:gd name="T41" fmla="*/ 12 h 33"/>
              <a:gd name="T42" fmla="*/ 4 w 19"/>
              <a:gd name="T43" fmla="*/ 11 h 33"/>
              <a:gd name="T44" fmla="*/ 6 w 19"/>
              <a:gd name="T45" fmla="*/ 9 h 33"/>
              <a:gd name="T46" fmla="*/ 7 w 19"/>
              <a:gd name="T47" fmla="*/ 7 h 33"/>
              <a:gd name="T48" fmla="*/ 11 w 19"/>
              <a:gd name="T49" fmla="*/ 5 h 33"/>
              <a:gd name="T50" fmla="*/ 13 w 19"/>
              <a:gd name="T51" fmla="*/ 3 h 33"/>
              <a:gd name="T52" fmla="*/ 15 w 19"/>
              <a:gd name="T53" fmla="*/ 1 h 33"/>
              <a:gd name="T54" fmla="*/ 19 w 19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3">
                <a:moveTo>
                  <a:pt x="19" y="0"/>
                </a:moveTo>
                <a:lnTo>
                  <a:pt x="17" y="3"/>
                </a:lnTo>
                <a:lnTo>
                  <a:pt x="17" y="5"/>
                </a:lnTo>
                <a:lnTo>
                  <a:pt x="17" y="9"/>
                </a:lnTo>
                <a:lnTo>
                  <a:pt x="17" y="12"/>
                </a:lnTo>
                <a:lnTo>
                  <a:pt x="17" y="16"/>
                </a:lnTo>
                <a:lnTo>
                  <a:pt x="17" y="20"/>
                </a:lnTo>
                <a:lnTo>
                  <a:pt x="17" y="22"/>
                </a:lnTo>
                <a:lnTo>
                  <a:pt x="15" y="25"/>
                </a:lnTo>
                <a:lnTo>
                  <a:pt x="13" y="29"/>
                </a:lnTo>
                <a:lnTo>
                  <a:pt x="11" y="31"/>
                </a:lnTo>
                <a:lnTo>
                  <a:pt x="9" y="33"/>
                </a:lnTo>
                <a:lnTo>
                  <a:pt x="6" y="33"/>
                </a:lnTo>
                <a:lnTo>
                  <a:pt x="4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2"/>
                </a:lnTo>
                <a:lnTo>
                  <a:pt x="4" y="11"/>
                </a:lnTo>
                <a:lnTo>
                  <a:pt x="6" y="9"/>
                </a:lnTo>
                <a:lnTo>
                  <a:pt x="7" y="7"/>
                </a:lnTo>
                <a:lnTo>
                  <a:pt x="11" y="5"/>
                </a:lnTo>
                <a:lnTo>
                  <a:pt x="13" y="3"/>
                </a:lnTo>
                <a:lnTo>
                  <a:pt x="15" y="1"/>
                </a:lnTo>
                <a:lnTo>
                  <a:pt x="19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74" name="Freeform 630"/>
          <p:cNvSpPr>
            <a:spLocks/>
          </p:cNvSpPr>
          <p:nvPr/>
        </p:nvSpPr>
        <p:spPr bwMode="auto">
          <a:xfrm>
            <a:off x="8274050" y="3692525"/>
            <a:ext cx="14288" cy="26988"/>
          </a:xfrm>
          <a:custGeom>
            <a:avLst/>
            <a:gdLst>
              <a:gd name="T0" fmla="*/ 19 w 19"/>
              <a:gd name="T1" fmla="*/ 0 h 33"/>
              <a:gd name="T2" fmla="*/ 17 w 19"/>
              <a:gd name="T3" fmla="*/ 3 h 33"/>
              <a:gd name="T4" fmla="*/ 17 w 19"/>
              <a:gd name="T5" fmla="*/ 5 h 33"/>
              <a:gd name="T6" fmla="*/ 17 w 19"/>
              <a:gd name="T7" fmla="*/ 9 h 33"/>
              <a:gd name="T8" fmla="*/ 17 w 19"/>
              <a:gd name="T9" fmla="*/ 12 h 33"/>
              <a:gd name="T10" fmla="*/ 17 w 19"/>
              <a:gd name="T11" fmla="*/ 16 h 33"/>
              <a:gd name="T12" fmla="*/ 17 w 19"/>
              <a:gd name="T13" fmla="*/ 20 h 33"/>
              <a:gd name="T14" fmla="*/ 17 w 19"/>
              <a:gd name="T15" fmla="*/ 22 h 33"/>
              <a:gd name="T16" fmla="*/ 15 w 19"/>
              <a:gd name="T17" fmla="*/ 25 h 33"/>
              <a:gd name="T18" fmla="*/ 13 w 19"/>
              <a:gd name="T19" fmla="*/ 29 h 33"/>
              <a:gd name="T20" fmla="*/ 11 w 19"/>
              <a:gd name="T21" fmla="*/ 31 h 33"/>
              <a:gd name="T22" fmla="*/ 9 w 19"/>
              <a:gd name="T23" fmla="*/ 33 h 33"/>
              <a:gd name="T24" fmla="*/ 6 w 19"/>
              <a:gd name="T25" fmla="*/ 33 h 33"/>
              <a:gd name="T26" fmla="*/ 4 w 19"/>
              <a:gd name="T27" fmla="*/ 33 h 33"/>
              <a:gd name="T28" fmla="*/ 2 w 19"/>
              <a:gd name="T29" fmla="*/ 31 h 33"/>
              <a:gd name="T30" fmla="*/ 0 w 19"/>
              <a:gd name="T31" fmla="*/ 29 h 33"/>
              <a:gd name="T32" fmla="*/ 0 w 19"/>
              <a:gd name="T33" fmla="*/ 27 h 33"/>
              <a:gd name="T34" fmla="*/ 0 w 19"/>
              <a:gd name="T35" fmla="*/ 22 h 33"/>
              <a:gd name="T36" fmla="*/ 0 w 19"/>
              <a:gd name="T37" fmla="*/ 18 h 33"/>
              <a:gd name="T38" fmla="*/ 2 w 19"/>
              <a:gd name="T39" fmla="*/ 16 h 33"/>
              <a:gd name="T40" fmla="*/ 4 w 19"/>
              <a:gd name="T41" fmla="*/ 12 h 33"/>
              <a:gd name="T42" fmla="*/ 4 w 19"/>
              <a:gd name="T43" fmla="*/ 11 h 33"/>
              <a:gd name="T44" fmla="*/ 6 w 19"/>
              <a:gd name="T45" fmla="*/ 9 h 33"/>
              <a:gd name="T46" fmla="*/ 7 w 19"/>
              <a:gd name="T47" fmla="*/ 7 h 33"/>
              <a:gd name="T48" fmla="*/ 11 w 19"/>
              <a:gd name="T49" fmla="*/ 5 h 33"/>
              <a:gd name="T50" fmla="*/ 13 w 19"/>
              <a:gd name="T51" fmla="*/ 3 h 33"/>
              <a:gd name="T52" fmla="*/ 15 w 19"/>
              <a:gd name="T53" fmla="*/ 1 h 33"/>
              <a:gd name="T54" fmla="*/ 19 w 19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3">
                <a:moveTo>
                  <a:pt x="19" y="0"/>
                </a:moveTo>
                <a:lnTo>
                  <a:pt x="17" y="3"/>
                </a:lnTo>
                <a:lnTo>
                  <a:pt x="17" y="5"/>
                </a:lnTo>
                <a:lnTo>
                  <a:pt x="17" y="9"/>
                </a:lnTo>
                <a:lnTo>
                  <a:pt x="17" y="12"/>
                </a:lnTo>
                <a:lnTo>
                  <a:pt x="17" y="16"/>
                </a:lnTo>
                <a:lnTo>
                  <a:pt x="17" y="20"/>
                </a:lnTo>
                <a:lnTo>
                  <a:pt x="17" y="22"/>
                </a:lnTo>
                <a:lnTo>
                  <a:pt x="15" y="25"/>
                </a:lnTo>
                <a:lnTo>
                  <a:pt x="13" y="29"/>
                </a:lnTo>
                <a:lnTo>
                  <a:pt x="11" y="31"/>
                </a:lnTo>
                <a:lnTo>
                  <a:pt x="9" y="33"/>
                </a:lnTo>
                <a:lnTo>
                  <a:pt x="6" y="33"/>
                </a:lnTo>
                <a:lnTo>
                  <a:pt x="4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2"/>
                </a:lnTo>
                <a:lnTo>
                  <a:pt x="4" y="11"/>
                </a:lnTo>
                <a:lnTo>
                  <a:pt x="6" y="9"/>
                </a:lnTo>
                <a:lnTo>
                  <a:pt x="7" y="7"/>
                </a:lnTo>
                <a:lnTo>
                  <a:pt x="11" y="5"/>
                </a:lnTo>
                <a:lnTo>
                  <a:pt x="13" y="3"/>
                </a:lnTo>
                <a:lnTo>
                  <a:pt x="15" y="1"/>
                </a:lnTo>
                <a:lnTo>
                  <a:pt x="19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75" name="Freeform 631"/>
          <p:cNvSpPr>
            <a:spLocks/>
          </p:cNvSpPr>
          <p:nvPr/>
        </p:nvSpPr>
        <p:spPr bwMode="auto">
          <a:xfrm>
            <a:off x="8274050" y="3711575"/>
            <a:ext cx="14288" cy="26988"/>
          </a:xfrm>
          <a:custGeom>
            <a:avLst/>
            <a:gdLst>
              <a:gd name="T0" fmla="*/ 19 w 19"/>
              <a:gd name="T1" fmla="*/ 0 h 34"/>
              <a:gd name="T2" fmla="*/ 17 w 19"/>
              <a:gd name="T3" fmla="*/ 4 h 34"/>
              <a:gd name="T4" fmla="*/ 17 w 19"/>
              <a:gd name="T5" fmla="*/ 6 h 34"/>
              <a:gd name="T6" fmla="*/ 17 w 19"/>
              <a:gd name="T7" fmla="*/ 10 h 34"/>
              <a:gd name="T8" fmla="*/ 17 w 19"/>
              <a:gd name="T9" fmla="*/ 13 h 34"/>
              <a:gd name="T10" fmla="*/ 17 w 19"/>
              <a:gd name="T11" fmla="*/ 17 h 34"/>
              <a:gd name="T12" fmla="*/ 17 w 19"/>
              <a:gd name="T13" fmla="*/ 21 h 34"/>
              <a:gd name="T14" fmla="*/ 17 w 19"/>
              <a:gd name="T15" fmla="*/ 23 h 34"/>
              <a:gd name="T16" fmla="*/ 15 w 19"/>
              <a:gd name="T17" fmla="*/ 26 h 34"/>
              <a:gd name="T18" fmla="*/ 13 w 19"/>
              <a:gd name="T19" fmla="*/ 30 h 34"/>
              <a:gd name="T20" fmla="*/ 11 w 19"/>
              <a:gd name="T21" fmla="*/ 32 h 34"/>
              <a:gd name="T22" fmla="*/ 9 w 19"/>
              <a:gd name="T23" fmla="*/ 34 h 34"/>
              <a:gd name="T24" fmla="*/ 6 w 19"/>
              <a:gd name="T25" fmla="*/ 34 h 34"/>
              <a:gd name="T26" fmla="*/ 4 w 19"/>
              <a:gd name="T27" fmla="*/ 34 h 34"/>
              <a:gd name="T28" fmla="*/ 2 w 19"/>
              <a:gd name="T29" fmla="*/ 32 h 34"/>
              <a:gd name="T30" fmla="*/ 0 w 19"/>
              <a:gd name="T31" fmla="*/ 30 h 34"/>
              <a:gd name="T32" fmla="*/ 0 w 19"/>
              <a:gd name="T33" fmla="*/ 28 h 34"/>
              <a:gd name="T34" fmla="*/ 0 w 19"/>
              <a:gd name="T35" fmla="*/ 23 h 34"/>
              <a:gd name="T36" fmla="*/ 0 w 19"/>
              <a:gd name="T37" fmla="*/ 19 h 34"/>
              <a:gd name="T38" fmla="*/ 2 w 19"/>
              <a:gd name="T39" fmla="*/ 17 h 34"/>
              <a:gd name="T40" fmla="*/ 4 w 19"/>
              <a:gd name="T41" fmla="*/ 13 h 34"/>
              <a:gd name="T42" fmla="*/ 4 w 19"/>
              <a:gd name="T43" fmla="*/ 12 h 34"/>
              <a:gd name="T44" fmla="*/ 6 w 19"/>
              <a:gd name="T45" fmla="*/ 10 h 34"/>
              <a:gd name="T46" fmla="*/ 7 w 19"/>
              <a:gd name="T47" fmla="*/ 8 h 34"/>
              <a:gd name="T48" fmla="*/ 11 w 19"/>
              <a:gd name="T49" fmla="*/ 6 h 34"/>
              <a:gd name="T50" fmla="*/ 13 w 19"/>
              <a:gd name="T51" fmla="*/ 4 h 34"/>
              <a:gd name="T52" fmla="*/ 15 w 19"/>
              <a:gd name="T53" fmla="*/ 2 h 34"/>
              <a:gd name="T54" fmla="*/ 19 w 19"/>
              <a:gd name="T55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4">
                <a:moveTo>
                  <a:pt x="19" y="0"/>
                </a:moveTo>
                <a:lnTo>
                  <a:pt x="17" y="4"/>
                </a:lnTo>
                <a:lnTo>
                  <a:pt x="17" y="6"/>
                </a:lnTo>
                <a:lnTo>
                  <a:pt x="17" y="10"/>
                </a:lnTo>
                <a:lnTo>
                  <a:pt x="17" y="13"/>
                </a:lnTo>
                <a:lnTo>
                  <a:pt x="17" y="17"/>
                </a:lnTo>
                <a:lnTo>
                  <a:pt x="17" y="21"/>
                </a:lnTo>
                <a:lnTo>
                  <a:pt x="17" y="23"/>
                </a:lnTo>
                <a:lnTo>
                  <a:pt x="15" y="26"/>
                </a:lnTo>
                <a:lnTo>
                  <a:pt x="13" y="30"/>
                </a:lnTo>
                <a:lnTo>
                  <a:pt x="11" y="32"/>
                </a:lnTo>
                <a:lnTo>
                  <a:pt x="9" y="34"/>
                </a:lnTo>
                <a:lnTo>
                  <a:pt x="6" y="34"/>
                </a:lnTo>
                <a:lnTo>
                  <a:pt x="4" y="34"/>
                </a:lnTo>
                <a:lnTo>
                  <a:pt x="2" y="32"/>
                </a:lnTo>
                <a:lnTo>
                  <a:pt x="0" y="30"/>
                </a:lnTo>
                <a:lnTo>
                  <a:pt x="0" y="28"/>
                </a:lnTo>
                <a:lnTo>
                  <a:pt x="0" y="23"/>
                </a:lnTo>
                <a:lnTo>
                  <a:pt x="0" y="19"/>
                </a:lnTo>
                <a:lnTo>
                  <a:pt x="2" y="17"/>
                </a:lnTo>
                <a:lnTo>
                  <a:pt x="4" y="13"/>
                </a:lnTo>
                <a:lnTo>
                  <a:pt x="4" y="12"/>
                </a:lnTo>
                <a:lnTo>
                  <a:pt x="6" y="10"/>
                </a:lnTo>
                <a:lnTo>
                  <a:pt x="7" y="8"/>
                </a:lnTo>
                <a:lnTo>
                  <a:pt x="11" y="6"/>
                </a:lnTo>
                <a:lnTo>
                  <a:pt x="13" y="4"/>
                </a:lnTo>
                <a:lnTo>
                  <a:pt x="15" y="2"/>
                </a:lnTo>
                <a:lnTo>
                  <a:pt x="19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76" name="Freeform 632"/>
          <p:cNvSpPr>
            <a:spLocks/>
          </p:cNvSpPr>
          <p:nvPr/>
        </p:nvSpPr>
        <p:spPr bwMode="auto">
          <a:xfrm>
            <a:off x="8274050" y="3711575"/>
            <a:ext cx="14288" cy="26988"/>
          </a:xfrm>
          <a:custGeom>
            <a:avLst/>
            <a:gdLst>
              <a:gd name="T0" fmla="*/ 19 w 19"/>
              <a:gd name="T1" fmla="*/ 0 h 34"/>
              <a:gd name="T2" fmla="*/ 17 w 19"/>
              <a:gd name="T3" fmla="*/ 4 h 34"/>
              <a:gd name="T4" fmla="*/ 17 w 19"/>
              <a:gd name="T5" fmla="*/ 6 h 34"/>
              <a:gd name="T6" fmla="*/ 17 w 19"/>
              <a:gd name="T7" fmla="*/ 10 h 34"/>
              <a:gd name="T8" fmla="*/ 17 w 19"/>
              <a:gd name="T9" fmla="*/ 13 h 34"/>
              <a:gd name="T10" fmla="*/ 17 w 19"/>
              <a:gd name="T11" fmla="*/ 17 h 34"/>
              <a:gd name="T12" fmla="*/ 17 w 19"/>
              <a:gd name="T13" fmla="*/ 21 h 34"/>
              <a:gd name="T14" fmla="*/ 17 w 19"/>
              <a:gd name="T15" fmla="*/ 23 h 34"/>
              <a:gd name="T16" fmla="*/ 15 w 19"/>
              <a:gd name="T17" fmla="*/ 26 h 34"/>
              <a:gd name="T18" fmla="*/ 13 w 19"/>
              <a:gd name="T19" fmla="*/ 30 h 34"/>
              <a:gd name="T20" fmla="*/ 11 w 19"/>
              <a:gd name="T21" fmla="*/ 32 h 34"/>
              <a:gd name="T22" fmla="*/ 9 w 19"/>
              <a:gd name="T23" fmla="*/ 34 h 34"/>
              <a:gd name="T24" fmla="*/ 6 w 19"/>
              <a:gd name="T25" fmla="*/ 34 h 34"/>
              <a:gd name="T26" fmla="*/ 4 w 19"/>
              <a:gd name="T27" fmla="*/ 34 h 34"/>
              <a:gd name="T28" fmla="*/ 2 w 19"/>
              <a:gd name="T29" fmla="*/ 32 h 34"/>
              <a:gd name="T30" fmla="*/ 0 w 19"/>
              <a:gd name="T31" fmla="*/ 30 h 34"/>
              <a:gd name="T32" fmla="*/ 0 w 19"/>
              <a:gd name="T33" fmla="*/ 28 h 34"/>
              <a:gd name="T34" fmla="*/ 0 w 19"/>
              <a:gd name="T35" fmla="*/ 23 h 34"/>
              <a:gd name="T36" fmla="*/ 0 w 19"/>
              <a:gd name="T37" fmla="*/ 19 h 34"/>
              <a:gd name="T38" fmla="*/ 2 w 19"/>
              <a:gd name="T39" fmla="*/ 17 h 34"/>
              <a:gd name="T40" fmla="*/ 4 w 19"/>
              <a:gd name="T41" fmla="*/ 13 h 34"/>
              <a:gd name="T42" fmla="*/ 4 w 19"/>
              <a:gd name="T43" fmla="*/ 12 h 34"/>
              <a:gd name="T44" fmla="*/ 6 w 19"/>
              <a:gd name="T45" fmla="*/ 10 h 34"/>
              <a:gd name="T46" fmla="*/ 7 w 19"/>
              <a:gd name="T47" fmla="*/ 8 h 34"/>
              <a:gd name="T48" fmla="*/ 11 w 19"/>
              <a:gd name="T49" fmla="*/ 6 h 34"/>
              <a:gd name="T50" fmla="*/ 13 w 19"/>
              <a:gd name="T51" fmla="*/ 4 h 34"/>
              <a:gd name="T52" fmla="*/ 15 w 19"/>
              <a:gd name="T53" fmla="*/ 2 h 34"/>
              <a:gd name="T54" fmla="*/ 19 w 19"/>
              <a:gd name="T55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4">
                <a:moveTo>
                  <a:pt x="19" y="0"/>
                </a:moveTo>
                <a:lnTo>
                  <a:pt x="17" y="4"/>
                </a:lnTo>
                <a:lnTo>
                  <a:pt x="17" y="6"/>
                </a:lnTo>
                <a:lnTo>
                  <a:pt x="17" y="10"/>
                </a:lnTo>
                <a:lnTo>
                  <a:pt x="17" y="13"/>
                </a:lnTo>
                <a:lnTo>
                  <a:pt x="17" y="17"/>
                </a:lnTo>
                <a:lnTo>
                  <a:pt x="17" y="21"/>
                </a:lnTo>
                <a:lnTo>
                  <a:pt x="17" y="23"/>
                </a:lnTo>
                <a:lnTo>
                  <a:pt x="15" y="26"/>
                </a:lnTo>
                <a:lnTo>
                  <a:pt x="13" y="30"/>
                </a:lnTo>
                <a:lnTo>
                  <a:pt x="11" y="32"/>
                </a:lnTo>
                <a:lnTo>
                  <a:pt x="9" y="34"/>
                </a:lnTo>
                <a:lnTo>
                  <a:pt x="6" y="34"/>
                </a:lnTo>
                <a:lnTo>
                  <a:pt x="4" y="34"/>
                </a:lnTo>
                <a:lnTo>
                  <a:pt x="2" y="32"/>
                </a:lnTo>
                <a:lnTo>
                  <a:pt x="0" y="30"/>
                </a:lnTo>
                <a:lnTo>
                  <a:pt x="0" y="28"/>
                </a:lnTo>
                <a:lnTo>
                  <a:pt x="0" y="23"/>
                </a:lnTo>
                <a:lnTo>
                  <a:pt x="0" y="19"/>
                </a:lnTo>
                <a:lnTo>
                  <a:pt x="2" y="17"/>
                </a:lnTo>
                <a:lnTo>
                  <a:pt x="4" y="13"/>
                </a:lnTo>
                <a:lnTo>
                  <a:pt x="4" y="12"/>
                </a:lnTo>
                <a:lnTo>
                  <a:pt x="6" y="10"/>
                </a:lnTo>
                <a:lnTo>
                  <a:pt x="7" y="8"/>
                </a:lnTo>
                <a:lnTo>
                  <a:pt x="11" y="6"/>
                </a:lnTo>
                <a:lnTo>
                  <a:pt x="13" y="4"/>
                </a:lnTo>
                <a:lnTo>
                  <a:pt x="15" y="2"/>
                </a:lnTo>
                <a:lnTo>
                  <a:pt x="19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77" name="Freeform 633"/>
          <p:cNvSpPr>
            <a:spLocks/>
          </p:cNvSpPr>
          <p:nvPr/>
        </p:nvSpPr>
        <p:spPr bwMode="auto">
          <a:xfrm>
            <a:off x="8274050" y="3730625"/>
            <a:ext cx="14288" cy="26988"/>
          </a:xfrm>
          <a:custGeom>
            <a:avLst/>
            <a:gdLst>
              <a:gd name="T0" fmla="*/ 19 w 19"/>
              <a:gd name="T1" fmla="*/ 0 h 33"/>
              <a:gd name="T2" fmla="*/ 17 w 19"/>
              <a:gd name="T3" fmla="*/ 4 h 33"/>
              <a:gd name="T4" fmla="*/ 17 w 19"/>
              <a:gd name="T5" fmla="*/ 6 h 33"/>
              <a:gd name="T6" fmla="*/ 17 w 19"/>
              <a:gd name="T7" fmla="*/ 10 h 33"/>
              <a:gd name="T8" fmla="*/ 17 w 19"/>
              <a:gd name="T9" fmla="*/ 13 h 33"/>
              <a:gd name="T10" fmla="*/ 17 w 19"/>
              <a:gd name="T11" fmla="*/ 17 h 33"/>
              <a:gd name="T12" fmla="*/ 17 w 19"/>
              <a:gd name="T13" fmla="*/ 21 h 33"/>
              <a:gd name="T14" fmla="*/ 17 w 19"/>
              <a:gd name="T15" fmla="*/ 22 h 33"/>
              <a:gd name="T16" fmla="*/ 15 w 19"/>
              <a:gd name="T17" fmla="*/ 26 h 33"/>
              <a:gd name="T18" fmla="*/ 13 w 19"/>
              <a:gd name="T19" fmla="*/ 30 h 33"/>
              <a:gd name="T20" fmla="*/ 11 w 19"/>
              <a:gd name="T21" fmla="*/ 32 h 33"/>
              <a:gd name="T22" fmla="*/ 9 w 19"/>
              <a:gd name="T23" fmla="*/ 33 h 33"/>
              <a:gd name="T24" fmla="*/ 6 w 19"/>
              <a:gd name="T25" fmla="*/ 33 h 33"/>
              <a:gd name="T26" fmla="*/ 4 w 19"/>
              <a:gd name="T27" fmla="*/ 33 h 33"/>
              <a:gd name="T28" fmla="*/ 2 w 19"/>
              <a:gd name="T29" fmla="*/ 32 h 33"/>
              <a:gd name="T30" fmla="*/ 0 w 19"/>
              <a:gd name="T31" fmla="*/ 30 h 33"/>
              <a:gd name="T32" fmla="*/ 0 w 19"/>
              <a:gd name="T33" fmla="*/ 28 h 33"/>
              <a:gd name="T34" fmla="*/ 0 w 19"/>
              <a:gd name="T35" fmla="*/ 22 h 33"/>
              <a:gd name="T36" fmla="*/ 0 w 19"/>
              <a:gd name="T37" fmla="*/ 19 h 33"/>
              <a:gd name="T38" fmla="*/ 2 w 19"/>
              <a:gd name="T39" fmla="*/ 17 h 33"/>
              <a:gd name="T40" fmla="*/ 4 w 19"/>
              <a:gd name="T41" fmla="*/ 13 h 33"/>
              <a:gd name="T42" fmla="*/ 4 w 19"/>
              <a:gd name="T43" fmla="*/ 11 h 33"/>
              <a:gd name="T44" fmla="*/ 6 w 19"/>
              <a:gd name="T45" fmla="*/ 10 h 33"/>
              <a:gd name="T46" fmla="*/ 7 w 19"/>
              <a:gd name="T47" fmla="*/ 8 h 33"/>
              <a:gd name="T48" fmla="*/ 11 w 19"/>
              <a:gd name="T49" fmla="*/ 6 h 33"/>
              <a:gd name="T50" fmla="*/ 13 w 19"/>
              <a:gd name="T51" fmla="*/ 4 h 33"/>
              <a:gd name="T52" fmla="*/ 15 w 19"/>
              <a:gd name="T53" fmla="*/ 2 h 33"/>
              <a:gd name="T54" fmla="*/ 19 w 19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3">
                <a:moveTo>
                  <a:pt x="19" y="0"/>
                </a:moveTo>
                <a:lnTo>
                  <a:pt x="17" y="4"/>
                </a:lnTo>
                <a:lnTo>
                  <a:pt x="17" y="6"/>
                </a:lnTo>
                <a:lnTo>
                  <a:pt x="17" y="10"/>
                </a:lnTo>
                <a:lnTo>
                  <a:pt x="17" y="13"/>
                </a:lnTo>
                <a:lnTo>
                  <a:pt x="17" y="17"/>
                </a:lnTo>
                <a:lnTo>
                  <a:pt x="17" y="21"/>
                </a:lnTo>
                <a:lnTo>
                  <a:pt x="17" y="22"/>
                </a:lnTo>
                <a:lnTo>
                  <a:pt x="15" y="26"/>
                </a:lnTo>
                <a:lnTo>
                  <a:pt x="13" y="30"/>
                </a:lnTo>
                <a:lnTo>
                  <a:pt x="11" y="32"/>
                </a:lnTo>
                <a:lnTo>
                  <a:pt x="9" y="33"/>
                </a:lnTo>
                <a:lnTo>
                  <a:pt x="6" y="33"/>
                </a:lnTo>
                <a:lnTo>
                  <a:pt x="4" y="33"/>
                </a:lnTo>
                <a:lnTo>
                  <a:pt x="2" y="32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9"/>
                </a:lnTo>
                <a:lnTo>
                  <a:pt x="2" y="17"/>
                </a:lnTo>
                <a:lnTo>
                  <a:pt x="4" y="13"/>
                </a:lnTo>
                <a:lnTo>
                  <a:pt x="4" y="11"/>
                </a:lnTo>
                <a:lnTo>
                  <a:pt x="6" y="10"/>
                </a:lnTo>
                <a:lnTo>
                  <a:pt x="7" y="8"/>
                </a:lnTo>
                <a:lnTo>
                  <a:pt x="11" y="6"/>
                </a:lnTo>
                <a:lnTo>
                  <a:pt x="13" y="4"/>
                </a:lnTo>
                <a:lnTo>
                  <a:pt x="15" y="2"/>
                </a:lnTo>
                <a:lnTo>
                  <a:pt x="19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78" name="Freeform 634"/>
          <p:cNvSpPr>
            <a:spLocks/>
          </p:cNvSpPr>
          <p:nvPr/>
        </p:nvSpPr>
        <p:spPr bwMode="auto">
          <a:xfrm>
            <a:off x="8274050" y="3730625"/>
            <a:ext cx="14288" cy="26988"/>
          </a:xfrm>
          <a:custGeom>
            <a:avLst/>
            <a:gdLst>
              <a:gd name="T0" fmla="*/ 19 w 19"/>
              <a:gd name="T1" fmla="*/ 0 h 33"/>
              <a:gd name="T2" fmla="*/ 17 w 19"/>
              <a:gd name="T3" fmla="*/ 4 h 33"/>
              <a:gd name="T4" fmla="*/ 17 w 19"/>
              <a:gd name="T5" fmla="*/ 6 h 33"/>
              <a:gd name="T6" fmla="*/ 17 w 19"/>
              <a:gd name="T7" fmla="*/ 10 h 33"/>
              <a:gd name="T8" fmla="*/ 17 w 19"/>
              <a:gd name="T9" fmla="*/ 13 h 33"/>
              <a:gd name="T10" fmla="*/ 17 w 19"/>
              <a:gd name="T11" fmla="*/ 17 h 33"/>
              <a:gd name="T12" fmla="*/ 17 w 19"/>
              <a:gd name="T13" fmla="*/ 21 h 33"/>
              <a:gd name="T14" fmla="*/ 17 w 19"/>
              <a:gd name="T15" fmla="*/ 22 h 33"/>
              <a:gd name="T16" fmla="*/ 15 w 19"/>
              <a:gd name="T17" fmla="*/ 26 h 33"/>
              <a:gd name="T18" fmla="*/ 13 w 19"/>
              <a:gd name="T19" fmla="*/ 30 h 33"/>
              <a:gd name="T20" fmla="*/ 11 w 19"/>
              <a:gd name="T21" fmla="*/ 32 h 33"/>
              <a:gd name="T22" fmla="*/ 9 w 19"/>
              <a:gd name="T23" fmla="*/ 33 h 33"/>
              <a:gd name="T24" fmla="*/ 6 w 19"/>
              <a:gd name="T25" fmla="*/ 33 h 33"/>
              <a:gd name="T26" fmla="*/ 4 w 19"/>
              <a:gd name="T27" fmla="*/ 33 h 33"/>
              <a:gd name="T28" fmla="*/ 2 w 19"/>
              <a:gd name="T29" fmla="*/ 32 h 33"/>
              <a:gd name="T30" fmla="*/ 0 w 19"/>
              <a:gd name="T31" fmla="*/ 30 h 33"/>
              <a:gd name="T32" fmla="*/ 0 w 19"/>
              <a:gd name="T33" fmla="*/ 28 h 33"/>
              <a:gd name="T34" fmla="*/ 0 w 19"/>
              <a:gd name="T35" fmla="*/ 22 h 33"/>
              <a:gd name="T36" fmla="*/ 0 w 19"/>
              <a:gd name="T37" fmla="*/ 19 h 33"/>
              <a:gd name="T38" fmla="*/ 2 w 19"/>
              <a:gd name="T39" fmla="*/ 17 h 33"/>
              <a:gd name="T40" fmla="*/ 4 w 19"/>
              <a:gd name="T41" fmla="*/ 13 h 33"/>
              <a:gd name="T42" fmla="*/ 4 w 19"/>
              <a:gd name="T43" fmla="*/ 11 h 33"/>
              <a:gd name="T44" fmla="*/ 6 w 19"/>
              <a:gd name="T45" fmla="*/ 10 h 33"/>
              <a:gd name="T46" fmla="*/ 7 w 19"/>
              <a:gd name="T47" fmla="*/ 8 h 33"/>
              <a:gd name="T48" fmla="*/ 11 w 19"/>
              <a:gd name="T49" fmla="*/ 6 h 33"/>
              <a:gd name="T50" fmla="*/ 13 w 19"/>
              <a:gd name="T51" fmla="*/ 4 h 33"/>
              <a:gd name="T52" fmla="*/ 15 w 19"/>
              <a:gd name="T53" fmla="*/ 2 h 33"/>
              <a:gd name="T54" fmla="*/ 19 w 19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3">
                <a:moveTo>
                  <a:pt x="19" y="0"/>
                </a:moveTo>
                <a:lnTo>
                  <a:pt x="17" y="4"/>
                </a:lnTo>
                <a:lnTo>
                  <a:pt x="17" y="6"/>
                </a:lnTo>
                <a:lnTo>
                  <a:pt x="17" y="10"/>
                </a:lnTo>
                <a:lnTo>
                  <a:pt x="17" y="13"/>
                </a:lnTo>
                <a:lnTo>
                  <a:pt x="17" y="17"/>
                </a:lnTo>
                <a:lnTo>
                  <a:pt x="17" y="21"/>
                </a:lnTo>
                <a:lnTo>
                  <a:pt x="17" y="22"/>
                </a:lnTo>
                <a:lnTo>
                  <a:pt x="15" y="26"/>
                </a:lnTo>
                <a:lnTo>
                  <a:pt x="13" y="30"/>
                </a:lnTo>
                <a:lnTo>
                  <a:pt x="11" y="32"/>
                </a:lnTo>
                <a:lnTo>
                  <a:pt x="9" y="33"/>
                </a:lnTo>
                <a:lnTo>
                  <a:pt x="6" y="33"/>
                </a:lnTo>
                <a:lnTo>
                  <a:pt x="4" y="33"/>
                </a:lnTo>
                <a:lnTo>
                  <a:pt x="2" y="32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9"/>
                </a:lnTo>
                <a:lnTo>
                  <a:pt x="2" y="17"/>
                </a:lnTo>
                <a:lnTo>
                  <a:pt x="4" y="13"/>
                </a:lnTo>
                <a:lnTo>
                  <a:pt x="4" y="11"/>
                </a:lnTo>
                <a:lnTo>
                  <a:pt x="6" y="10"/>
                </a:lnTo>
                <a:lnTo>
                  <a:pt x="7" y="8"/>
                </a:lnTo>
                <a:lnTo>
                  <a:pt x="11" y="6"/>
                </a:lnTo>
                <a:lnTo>
                  <a:pt x="13" y="4"/>
                </a:lnTo>
                <a:lnTo>
                  <a:pt x="15" y="2"/>
                </a:lnTo>
                <a:lnTo>
                  <a:pt x="19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79" name="Freeform 635"/>
          <p:cNvSpPr>
            <a:spLocks/>
          </p:cNvSpPr>
          <p:nvPr/>
        </p:nvSpPr>
        <p:spPr bwMode="auto">
          <a:xfrm>
            <a:off x="8272463" y="3752850"/>
            <a:ext cx="14287" cy="25400"/>
          </a:xfrm>
          <a:custGeom>
            <a:avLst/>
            <a:gdLst>
              <a:gd name="T0" fmla="*/ 19 w 19"/>
              <a:gd name="T1" fmla="*/ 0 h 31"/>
              <a:gd name="T2" fmla="*/ 17 w 19"/>
              <a:gd name="T3" fmla="*/ 4 h 31"/>
              <a:gd name="T4" fmla="*/ 17 w 19"/>
              <a:gd name="T5" fmla="*/ 5 h 31"/>
              <a:gd name="T6" fmla="*/ 17 w 19"/>
              <a:gd name="T7" fmla="*/ 9 h 31"/>
              <a:gd name="T8" fmla="*/ 17 w 19"/>
              <a:gd name="T9" fmla="*/ 13 h 31"/>
              <a:gd name="T10" fmla="*/ 17 w 19"/>
              <a:gd name="T11" fmla="*/ 15 h 31"/>
              <a:gd name="T12" fmla="*/ 17 w 19"/>
              <a:gd name="T13" fmla="*/ 18 h 31"/>
              <a:gd name="T14" fmla="*/ 17 w 19"/>
              <a:gd name="T15" fmla="*/ 22 h 31"/>
              <a:gd name="T16" fmla="*/ 15 w 19"/>
              <a:gd name="T17" fmla="*/ 24 h 31"/>
              <a:gd name="T18" fmla="*/ 13 w 19"/>
              <a:gd name="T19" fmla="*/ 28 h 31"/>
              <a:gd name="T20" fmla="*/ 11 w 19"/>
              <a:gd name="T21" fmla="*/ 29 h 31"/>
              <a:gd name="T22" fmla="*/ 9 w 19"/>
              <a:gd name="T23" fmla="*/ 31 h 31"/>
              <a:gd name="T24" fmla="*/ 6 w 19"/>
              <a:gd name="T25" fmla="*/ 31 h 31"/>
              <a:gd name="T26" fmla="*/ 4 w 19"/>
              <a:gd name="T27" fmla="*/ 31 h 31"/>
              <a:gd name="T28" fmla="*/ 2 w 19"/>
              <a:gd name="T29" fmla="*/ 29 h 31"/>
              <a:gd name="T30" fmla="*/ 0 w 19"/>
              <a:gd name="T31" fmla="*/ 28 h 31"/>
              <a:gd name="T32" fmla="*/ 0 w 19"/>
              <a:gd name="T33" fmla="*/ 26 h 31"/>
              <a:gd name="T34" fmla="*/ 0 w 19"/>
              <a:gd name="T35" fmla="*/ 22 h 31"/>
              <a:gd name="T36" fmla="*/ 0 w 19"/>
              <a:gd name="T37" fmla="*/ 18 h 31"/>
              <a:gd name="T38" fmla="*/ 2 w 19"/>
              <a:gd name="T39" fmla="*/ 15 h 31"/>
              <a:gd name="T40" fmla="*/ 4 w 19"/>
              <a:gd name="T41" fmla="*/ 13 h 31"/>
              <a:gd name="T42" fmla="*/ 4 w 19"/>
              <a:gd name="T43" fmla="*/ 11 h 31"/>
              <a:gd name="T44" fmla="*/ 6 w 19"/>
              <a:gd name="T45" fmla="*/ 9 h 31"/>
              <a:gd name="T46" fmla="*/ 8 w 19"/>
              <a:gd name="T47" fmla="*/ 7 h 31"/>
              <a:gd name="T48" fmla="*/ 11 w 19"/>
              <a:gd name="T49" fmla="*/ 5 h 31"/>
              <a:gd name="T50" fmla="*/ 13 w 19"/>
              <a:gd name="T51" fmla="*/ 4 h 31"/>
              <a:gd name="T52" fmla="*/ 15 w 19"/>
              <a:gd name="T53" fmla="*/ 2 h 31"/>
              <a:gd name="T54" fmla="*/ 19 w 19"/>
              <a:gd name="T55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1">
                <a:moveTo>
                  <a:pt x="19" y="0"/>
                </a:moveTo>
                <a:lnTo>
                  <a:pt x="17" y="4"/>
                </a:lnTo>
                <a:lnTo>
                  <a:pt x="17" y="5"/>
                </a:lnTo>
                <a:lnTo>
                  <a:pt x="17" y="9"/>
                </a:lnTo>
                <a:lnTo>
                  <a:pt x="17" y="13"/>
                </a:lnTo>
                <a:lnTo>
                  <a:pt x="17" y="15"/>
                </a:lnTo>
                <a:lnTo>
                  <a:pt x="17" y="18"/>
                </a:lnTo>
                <a:lnTo>
                  <a:pt x="17" y="22"/>
                </a:lnTo>
                <a:lnTo>
                  <a:pt x="15" y="24"/>
                </a:lnTo>
                <a:lnTo>
                  <a:pt x="13" y="28"/>
                </a:lnTo>
                <a:lnTo>
                  <a:pt x="11" y="29"/>
                </a:lnTo>
                <a:lnTo>
                  <a:pt x="9" y="31"/>
                </a:lnTo>
                <a:lnTo>
                  <a:pt x="6" y="31"/>
                </a:lnTo>
                <a:lnTo>
                  <a:pt x="4" y="31"/>
                </a:lnTo>
                <a:lnTo>
                  <a:pt x="2" y="29"/>
                </a:lnTo>
                <a:lnTo>
                  <a:pt x="0" y="28"/>
                </a:lnTo>
                <a:lnTo>
                  <a:pt x="0" y="26"/>
                </a:lnTo>
                <a:lnTo>
                  <a:pt x="0" y="22"/>
                </a:lnTo>
                <a:lnTo>
                  <a:pt x="0" y="18"/>
                </a:lnTo>
                <a:lnTo>
                  <a:pt x="2" y="15"/>
                </a:lnTo>
                <a:lnTo>
                  <a:pt x="4" y="13"/>
                </a:lnTo>
                <a:lnTo>
                  <a:pt x="4" y="11"/>
                </a:lnTo>
                <a:lnTo>
                  <a:pt x="6" y="9"/>
                </a:lnTo>
                <a:lnTo>
                  <a:pt x="8" y="7"/>
                </a:lnTo>
                <a:lnTo>
                  <a:pt x="11" y="5"/>
                </a:lnTo>
                <a:lnTo>
                  <a:pt x="13" y="4"/>
                </a:lnTo>
                <a:lnTo>
                  <a:pt x="15" y="2"/>
                </a:lnTo>
                <a:lnTo>
                  <a:pt x="19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80" name="Freeform 636"/>
          <p:cNvSpPr>
            <a:spLocks/>
          </p:cNvSpPr>
          <p:nvPr/>
        </p:nvSpPr>
        <p:spPr bwMode="auto">
          <a:xfrm>
            <a:off x="8272463" y="3752850"/>
            <a:ext cx="14287" cy="25400"/>
          </a:xfrm>
          <a:custGeom>
            <a:avLst/>
            <a:gdLst>
              <a:gd name="T0" fmla="*/ 19 w 19"/>
              <a:gd name="T1" fmla="*/ 0 h 31"/>
              <a:gd name="T2" fmla="*/ 17 w 19"/>
              <a:gd name="T3" fmla="*/ 4 h 31"/>
              <a:gd name="T4" fmla="*/ 17 w 19"/>
              <a:gd name="T5" fmla="*/ 5 h 31"/>
              <a:gd name="T6" fmla="*/ 17 w 19"/>
              <a:gd name="T7" fmla="*/ 9 h 31"/>
              <a:gd name="T8" fmla="*/ 17 w 19"/>
              <a:gd name="T9" fmla="*/ 13 h 31"/>
              <a:gd name="T10" fmla="*/ 17 w 19"/>
              <a:gd name="T11" fmla="*/ 15 h 31"/>
              <a:gd name="T12" fmla="*/ 17 w 19"/>
              <a:gd name="T13" fmla="*/ 18 h 31"/>
              <a:gd name="T14" fmla="*/ 17 w 19"/>
              <a:gd name="T15" fmla="*/ 22 h 31"/>
              <a:gd name="T16" fmla="*/ 15 w 19"/>
              <a:gd name="T17" fmla="*/ 24 h 31"/>
              <a:gd name="T18" fmla="*/ 13 w 19"/>
              <a:gd name="T19" fmla="*/ 28 h 31"/>
              <a:gd name="T20" fmla="*/ 11 w 19"/>
              <a:gd name="T21" fmla="*/ 29 h 31"/>
              <a:gd name="T22" fmla="*/ 9 w 19"/>
              <a:gd name="T23" fmla="*/ 31 h 31"/>
              <a:gd name="T24" fmla="*/ 6 w 19"/>
              <a:gd name="T25" fmla="*/ 31 h 31"/>
              <a:gd name="T26" fmla="*/ 4 w 19"/>
              <a:gd name="T27" fmla="*/ 31 h 31"/>
              <a:gd name="T28" fmla="*/ 2 w 19"/>
              <a:gd name="T29" fmla="*/ 29 h 31"/>
              <a:gd name="T30" fmla="*/ 0 w 19"/>
              <a:gd name="T31" fmla="*/ 28 h 31"/>
              <a:gd name="T32" fmla="*/ 0 w 19"/>
              <a:gd name="T33" fmla="*/ 26 h 31"/>
              <a:gd name="T34" fmla="*/ 0 w 19"/>
              <a:gd name="T35" fmla="*/ 22 h 31"/>
              <a:gd name="T36" fmla="*/ 0 w 19"/>
              <a:gd name="T37" fmla="*/ 18 h 31"/>
              <a:gd name="T38" fmla="*/ 2 w 19"/>
              <a:gd name="T39" fmla="*/ 15 h 31"/>
              <a:gd name="T40" fmla="*/ 4 w 19"/>
              <a:gd name="T41" fmla="*/ 13 h 31"/>
              <a:gd name="T42" fmla="*/ 4 w 19"/>
              <a:gd name="T43" fmla="*/ 11 h 31"/>
              <a:gd name="T44" fmla="*/ 6 w 19"/>
              <a:gd name="T45" fmla="*/ 9 h 31"/>
              <a:gd name="T46" fmla="*/ 8 w 19"/>
              <a:gd name="T47" fmla="*/ 7 h 31"/>
              <a:gd name="T48" fmla="*/ 11 w 19"/>
              <a:gd name="T49" fmla="*/ 5 h 31"/>
              <a:gd name="T50" fmla="*/ 13 w 19"/>
              <a:gd name="T51" fmla="*/ 4 h 31"/>
              <a:gd name="T52" fmla="*/ 15 w 19"/>
              <a:gd name="T53" fmla="*/ 2 h 31"/>
              <a:gd name="T54" fmla="*/ 19 w 19"/>
              <a:gd name="T55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1">
                <a:moveTo>
                  <a:pt x="19" y="0"/>
                </a:moveTo>
                <a:lnTo>
                  <a:pt x="17" y="4"/>
                </a:lnTo>
                <a:lnTo>
                  <a:pt x="17" y="5"/>
                </a:lnTo>
                <a:lnTo>
                  <a:pt x="17" y="9"/>
                </a:lnTo>
                <a:lnTo>
                  <a:pt x="17" y="13"/>
                </a:lnTo>
                <a:lnTo>
                  <a:pt x="17" y="15"/>
                </a:lnTo>
                <a:lnTo>
                  <a:pt x="17" y="18"/>
                </a:lnTo>
                <a:lnTo>
                  <a:pt x="17" y="22"/>
                </a:lnTo>
                <a:lnTo>
                  <a:pt x="15" y="24"/>
                </a:lnTo>
                <a:lnTo>
                  <a:pt x="13" y="28"/>
                </a:lnTo>
                <a:lnTo>
                  <a:pt x="11" y="29"/>
                </a:lnTo>
                <a:lnTo>
                  <a:pt x="9" y="31"/>
                </a:lnTo>
                <a:lnTo>
                  <a:pt x="6" y="31"/>
                </a:lnTo>
                <a:lnTo>
                  <a:pt x="4" y="31"/>
                </a:lnTo>
                <a:lnTo>
                  <a:pt x="2" y="29"/>
                </a:lnTo>
                <a:lnTo>
                  <a:pt x="0" y="28"/>
                </a:lnTo>
                <a:lnTo>
                  <a:pt x="0" y="26"/>
                </a:lnTo>
                <a:lnTo>
                  <a:pt x="0" y="22"/>
                </a:lnTo>
                <a:lnTo>
                  <a:pt x="0" y="18"/>
                </a:lnTo>
                <a:lnTo>
                  <a:pt x="2" y="15"/>
                </a:lnTo>
                <a:lnTo>
                  <a:pt x="4" y="13"/>
                </a:lnTo>
                <a:lnTo>
                  <a:pt x="4" y="11"/>
                </a:lnTo>
                <a:lnTo>
                  <a:pt x="6" y="9"/>
                </a:lnTo>
                <a:lnTo>
                  <a:pt x="8" y="7"/>
                </a:lnTo>
                <a:lnTo>
                  <a:pt x="11" y="5"/>
                </a:lnTo>
                <a:lnTo>
                  <a:pt x="13" y="4"/>
                </a:lnTo>
                <a:lnTo>
                  <a:pt x="15" y="2"/>
                </a:lnTo>
                <a:lnTo>
                  <a:pt x="19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81" name="Freeform 637"/>
          <p:cNvSpPr>
            <a:spLocks/>
          </p:cNvSpPr>
          <p:nvPr/>
        </p:nvSpPr>
        <p:spPr bwMode="auto">
          <a:xfrm>
            <a:off x="8272463" y="3776663"/>
            <a:ext cx="14287" cy="25400"/>
          </a:xfrm>
          <a:custGeom>
            <a:avLst/>
            <a:gdLst>
              <a:gd name="T0" fmla="*/ 19 w 19"/>
              <a:gd name="T1" fmla="*/ 0 h 33"/>
              <a:gd name="T2" fmla="*/ 17 w 19"/>
              <a:gd name="T3" fmla="*/ 4 h 33"/>
              <a:gd name="T4" fmla="*/ 17 w 19"/>
              <a:gd name="T5" fmla="*/ 6 h 33"/>
              <a:gd name="T6" fmla="*/ 17 w 19"/>
              <a:gd name="T7" fmla="*/ 10 h 33"/>
              <a:gd name="T8" fmla="*/ 17 w 19"/>
              <a:gd name="T9" fmla="*/ 13 h 33"/>
              <a:gd name="T10" fmla="*/ 17 w 19"/>
              <a:gd name="T11" fmla="*/ 17 h 33"/>
              <a:gd name="T12" fmla="*/ 17 w 19"/>
              <a:gd name="T13" fmla="*/ 21 h 33"/>
              <a:gd name="T14" fmla="*/ 17 w 19"/>
              <a:gd name="T15" fmla="*/ 22 h 33"/>
              <a:gd name="T16" fmla="*/ 15 w 19"/>
              <a:gd name="T17" fmla="*/ 26 h 33"/>
              <a:gd name="T18" fmla="*/ 13 w 19"/>
              <a:gd name="T19" fmla="*/ 30 h 33"/>
              <a:gd name="T20" fmla="*/ 11 w 19"/>
              <a:gd name="T21" fmla="*/ 32 h 33"/>
              <a:gd name="T22" fmla="*/ 9 w 19"/>
              <a:gd name="T23" fmla="*/ 33 h 33"/>
              <a:gd name="T24" fmla="*/ 6 w 19"/>
              <a:gd name="T25" fmla="*/ 33 h 33"/>
              <a:gd name="T26" fmla="*/ 4 w 19"/>
              <a:gd name="T27" fmla="*/ 33 h 33"/>
              <a:gd name="T28" fmla="*/ 2 w 19"/>
              <a:gd name="T29" fmla="*/ 32 h 33"/>
              <a:gd name="T30" fmla="*/ 0 w 19"/>
              <a:gd name="T31" fmla="*/ 30 h 33"/>
              <a:gd name="T32" fmla="*/ 0 w 19"/>
              <a:gd name="T33" fmla="*/ 28 h 33"/>
              <a:gd name="T34" fmla="*/ 0 w 19"/>
              <a:gd name="T35" fmla="*/ 22 h 33"/>
              <a:gd name="T36" fmla="*/ 0 w 19"/>
              <a:gd name="T37" fmla="*/ 19 h 33"/>
              <a:gd name="T38" fmla="*/ 2 w 19"/>
              <a:gd name="T39" fmla="*/ 17 h 33"/>
              <a:gd name="T40" fmla="*/ 4 w 19"/>
              <a:gd name="T41" fmla="*/ 13 h 33"/>
              <a:gd name="T42" fmla="*/ 4 w 19"/>
              <a:gd name="T43" fmla="*/ 11 h 33"/>
              <a:gd name="T44" fmla="*/ 6 w 19"/>
              <a:gd name="T45" fmla="*/ 10 h 33"/>
              <a:gd name="T46" fmla="*/ 8 w 19"/>
              <a:gd name="T47" fmla="*/ 8 h 33"/>
              <a:gd name="T48" fmla="*/ 11 w 19"/>
              <a:gd name="T49" fmla="*/ 6 h 33"/>
              <a:gd name="T50" fmla="*/ 13 w 19"/>
              <a:gd name="T51" fmla="*/ 4 h 33"/>
              <a:gd name="T52" fmla="*/ 15 w 19"/>
              <a:gd name="T53" fmla="*/ 2 h 33"/>
              <a:gd name="T54" fmla="*/ 19 w 19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3">
                <a:moveTo>
                  <a:pt x="19" y="0"/>
                </a:moveTo>
                <a:lnTo>
                  <a:pt x="17" y="4"/>
                </a:lnTo>
                <a:lnTo>
                  <a:pt x="17" y="6"/>
                </a:lnTo>
                <a:lnTo>
                  <a:pt x="17" y="10"/>
                </a:lnTo>
                <a:lnTo>
                  <a:pt x="17" y="13"/>
                </a:lnTo>
                <a:lnTo>
                  <a:pt x="17" y="17"/>
                </a:lnTo>
                <a:lnTo>
                  <a:pt x="17" y="21"/>
                </a:lnTo>
                <a:lnTo>
                  <a:pt x="17" y="22"/>
                </a:lnTo>
                <a:lnTo>
                  <a:pt x="15" y="26"/>
                </a:lnTo>
                <a:lnTo>
                  <a:pt x="13" y="30"/>
                </a:lnTo>
                <a:lnTo>
                  <a:pt x="11" y="32"/>
                </a:lnTo>
                <a:lnTo>
                  <a:pt x="9" y="33"/>
                </a:lnTo>
                <a:lnTo>
                  <a:pt x="6" y="33"/>
                </a:lnTo>
                <a:lnTo>
                  <a:pt x="4" y="33"/>
                </a:lnTo>
                <a:lnTo>
                  <a:pt x="2" y="32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9"/>
                </a:lnTo>
                <a:lnTo>
                  <a:pt x="2" y="17"/>
                </a:lnTo>
                <a:lnTo>
                  <a:pt x="4" y="13"/>
                </a:lnTo>
                <a:lnTo>
                  <a:pt x="4" y="11"/>
                </a:lnTo>
                <a:lnTo>
                  <a:pt x="6" y="10"/>
                </a:lnTo>
                <a:lnTo>
                  <a:pt x="8" y="8"/>
                </a:lnTo>
                <a:lnTo>
                  <a:pt x="11" y="6"/>
                </a:lnTo>
                <a:lnTo>
                  <a:pt x="13" y="4"/>
                </a:lnTo>
                <a:lnTo>
                  <a:pt x="15" y="2"/>
                </a:lnTo>
                <a:lnTo>
                  <a:pt x="19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82" name="Freeform 638"/>
          <p:cNvSpPr>
            <a:spLocks/>
          </p:cNvSpPr>
          <p:nvPr/>
        </p:nvSpPr>
        <p:spPr bwMode="auto">
          <a:xfrm>
            <a:off x="8272463" y="3776663"/>
            <a:ext cx="14287" cy="25400"/>
          </a:xfrm>
          <a:custGeom>
            <a:avLst/>
            <a:gdLst>
              <a:gd name="T0" fmla="*/ 19 w 19"/>
              <a:gd name="T1" fmla="*/ 0 h 33"/>
              <a:gd name="T2" fmla="*/ 17 w 19"/>
              <a:gd name="T3" fmla="*/ 4 h 33"/>
              <a:gd name="T4" fmla="*/ 17 w 19"/>
              <a:gd name="T5" fmla="*/ 6 h 33"/>
              <a:gd name="T6" fmla="*/ 17 w 19"/>
              <a:gd name="T7" fmla="*/ 10 h 33"/>
              <a:gd name="T8" fmla="*/ 17 w 19"/>
              <a:gd name="T9" fmla="*/ 13 h 33"/>
              <a:gd name="T10" fmla="*/ 17 w 19"/>
              <a:gd name="T11" fmla="*/ 17 h 33"/>
              <a:gd name="T12" fmla="*/ 17 w 19"/>
              <a:gd name="T13" fmla="*/ 21 h 33"/>
              <a:gd name="T14" fmla="*/ 17 w 19"/>
              <a:gd name="T15" fmla="*/ 22 h 33"/>
              <a:gd name="T16" fmla="*/ 15 w 19"/>
              <a:gd name="T17" fmla="*/ 26 h 33"/>
              <a:gd name="T18" fmla="*/ 13 w 19"/>
              <a:gd name="T19" fmla="*/ 30 h 33"/>
              <a:gd name="T20" fmla="*/ 11 w 19"/>
              <a:gd name="T21" fmla="*/ 32 h 33"/>
              <a:gd name="T22" fmla="*/ 9 w 19"/>
              <a:gd name="T23" fmla="*/ 33 h 33"/>
              <a:gd name="T24" fmla="*/ 6 w 19"/>
              <a:gd name="T25" fmla="*/ 33 h 33"/>
              <a:gd name="T26" fmla="*/ 4 w 19"/>
              <a:gd name="T27" fmla="*/ 33 h 33"/>
              <a:gd name="T28" fmla="*/ 2 w 19"/>
              <a:gd name="T29" fmla="*/ 32 h 33"/>
              <a:gd name="T30" fmla="*/ 0 w 19"/>
              <a:gd name="T31" fmla="*/ 30 h 33"/>
              <a:gd name="T32" fmla="*/ 0 w 19"/>
              <a:gd name="T33" fmla="*/ 28 h 33"/>
              <a:gd name="T34" fmla="*/ 0 w 19"/>
              <a:gd name="T35" fmla="*/ 22 h 33"/>
              <a:gd name="T36" fmla="*/ 0 w 19"/>
              <a:gd name="T37" fmla="*/ 19 h 33"/>
              <a:gd name="T38" fmla="*/ 2 w 19"/>
              <a:gd name="T39" fmla="*/ 17 h 33"/>
              <a:gd name="T40" fmla="*/ 4 w 19"/>
              <a:gd name="T41" fmla="*/ 13 h 33"/>
              <a:gd name="T42" fmla="*/ 4 w 19"/>
              <a:gd name="T43" fmla="*/ 11 h 33"/>
              <a:gd name="T44" fmla="*/ 6 w 19"/>
              <a:gd name="T45" fmla="*/ 10 h 33"/>
              <a:gd name="T46" fmla="*/ 8 w 19"/>
              <a:gd name="T47" fmla="*/ 8 h 33"/>
              <a:gd name="T48" fmla="*/ 11 w 19"/>
              <a:gd name="T49" fmla="*/ 6 h 33"/>
              <a:gd name="T50" fmla="*/ 13 w 19"/>
              <a:gd name="T51" fmla="*/ 4 h 33"/>
              <a:gd name="T52" fmla="*/ 15 w 19"/>
              <a:gd name="T53" fmla="*/ 2 h 33"/>
              <a:gd name="T54" fmla="*/ 19 w 19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3">
                <a:moveTo>
                  <a:pt x="19" y="0"/>
                </a:moveTo>
                <a:lnTo>
                  <a:pt x="17" y="4"/>
                </a:lnTo>
                <a:lnTo>
                  <a:pt x="17" y="6"/>
                </a:lnTo>
                <a:lnTo>
                  <a:pt x="17" y="10"/>
                </a:lnTo>
                <a:lnTo>
                  <a:pt x="17" y="13"/>
                </a:lnTo>
                <a:lnTo>
                  <a:pt x="17" y="17"/>
                </a:lnTo>
                <a:lnTo>
                  <a:pt x="17" y="21"/>
                </a:lnTo>
                <a:lnTo>
                  <a:pt x="17" y="22"/>
                </a:lnTo>
                <a:lnTo>
                  <a:pt x="15" y="26"/>
                </a:lnTo>
                <a:lnTo>
                  <a:pt x="13" y="30"/>
                </a:lnTo>
                <a:lnTo>
                  <a:pt x="11" y="32"/>
                </a:lnTo>
                <a:lnTo>
                  <a:pt x="9" y="33"/>
                </a:lnTo>
                <a:lnTo>
                  <a:pt x="6" y="33"/>
                </a:lnTo>
                <a:lnTo>
                  <a:pt x="4" y="33"/>
                </a:lnTo>
                <a:lnTo>
                  <a:pt x="2" y="32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9"/>
                </a:lnTo>
                <a:lnTo>
                  <a:pt x="2" y="17"/>
                </a:lnTo>
                <a:lnTo>
                  <a:pt x="4" y="13"/>
                </a:lnTo>
                <a:lnTo>
                  <a:pt x="4" y="11"/>
                </a:lnTo>
                <a:lnTo>
                  <a:pt x="6" y="10"/>
                </a:lnTo>
                <a:lnTo>
                  <a:pt x="8" y="8"/>
                </a:lnTo>
                <a:lnTo>
                  <a:pt x="11" y="6"/>
                </a:lnTo>
                <a:lnTo>
                  <a:pt x="13" y="4"/>
                </a:lnTo>
                <a:lnTo>
                  <a:pt x="15" y="2"/>
                </a:lnTo>
                <a:lnTo>
                  <a:pt x="19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83" name="Freeform 639"/>
          <p:cNvSpPr>
            <a:spLocks/>
          </p:cNvSpPr>
          <p:nvPr/>
        </p:nvSpPr>
        <p:spPr bwMode="auto">
          <a:xfrm>
            <a:off x="8272463" y="3827463"/>
            <a:ext cx="6350" cy="31750"/>
          </a:xfrm>
          <a:custGeom>
            <a:avLst/>
            <a:gdLst>
              <a:gd name="T0" fmla="*/ 0 w 8"/>
              <a:gd name="T1" fmla="*/ 9 h 40"/>
              <a:gd name="T2" fmla="*/ 2 w 8"/>
              <a:gd name="T3" fmla="*/ 40 h 40"/>
              <a:gd name="T4" fmla="*/ 6 w 8"/>
              <a:gd name="T5" fmla="*/ 40 h 40"/>
              <a:gd name="T6" fmla="*/ 8 w 8"/>
              <a:gd name="T7" fmla="*/ 0 h 40"/>
              <a:gd name="T8" fmla="*/ 0 w 8"/>
              <a:gd name="T9" fmla="*/ 9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40">
                <a:moveTo>
                  <a:pt x="0" y="9"/>
                </a:moveTo>
                <a:lnTo>
                  <a:pt x="2" y="40"/>
                </a:lnTo>
                <a:lnTo>
                  <a:pt x="6" y="40"/>
                </a:lnTo>
                <a:lnTo>
                  <a:pt x="8" y="0"/>
                </a:lnTo>
                <a:lnTo>
                  <a:pt x="0" y="9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84" name="Freeform 640"/>
          <p:cNvSpPr>
            <a:spLocks/>
          </p:cNvSpPr>
          <p:nvPr/>
        </p:nvSpPr>
        <p:spPr bwMode="auto">
          <a:xfrm>
            <a:off x="8272463" y="3827463"/>
            <a:ext cx="6350" cy="31750"/>
          </a:xfrm>
          <a:custGeom>
            <a:avLst/>
            <a:gdLst>
              <a:gd name="T0" fmla="*/ 0 w 8"/>
              <a:gd name="T1" fmla="*/ 9 h 40"/>
              <a:gd name="T2" fmla="*/ 2 w 8"/>
              <a:gd name="T3" fmla="*/ 40 h 40"/>
              <a:gd name="T4" fmla="*/ 6 w 8"/>
              <a:gd name="T5" fmla="*/ 40 h 40"/>
              <a:gd name="T6" fmla="*/ 8 w 8"/>
              <a:gd name="T7" fmla="*/ 0 h 40"/>
              <a:gd name="T8" fmla="*/ 0 w 8"/>
              <a:gd name="T9" fmla="*/ 9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40">
                <a:moveTo>
                  <a:pt x="0" y="9"/>
                </a:moveTo>
                <a:lnTo>
                  <a:pt x="2" y="40"/>
                </a:lnTo>
                <a:lnTo>
                  <a:pt x="6" y="40"/>
                </a:lnTo>
                <a:lnTo>
                  <a:pt x="8" y="0"/>
                </a:lnTo>
                <a:lnTo>
                  <a:pt x="0" y="9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85" name="Freeform 641"/>
          <p:cNvSpPr>
            <a:spLocks/>
          </p:cNvSpPr>
          <p:nvPr/>
        </p:nvSpPr>
        <p:spPr bwMode="auto">
          <a:xfrm>
            <a:off x="8272463" y="3795713"/>
            <a:ext cx="14287" cy="25400"/>
          </a:xfrm>
          <a:custGeom>
            <a:avLst/>
            <a:gdLst>
              <a:gd name="T0" fmla="*/ 19 w 19"/>
              <a:gd name="T1" fmla="*/ 0 h 33"/>
              <a:gd name="T2" fmla="*/ 17 w 19"/>
              <a:gd name="T3" fmla="*/ 4 h 33"/>
              <a:gd name="T4" fmla="*/ 17 w 19"/>
              <a:gd name="T5" fmla="*/ 6 h 33"/>
              <a:gd name="T6" fmla="*/ 17 w 19"/>
              <a:gd name="T7" fmla="*/ 9 h 33"/>
              <a:gd name="T8" fmla="*/ 17 w 19"/>
              <a:gd name="T9" fmla="*/ 13 h 33"/>
              <a:gd name="T10" fmla="*/ 17 w 19"/>
              <a:gd name="T11" fmla="*/ 17 h 33"/>
              <a:gd name="T12" fmla="*/ 17 w 19"/>
              <a:gd name="T13" fmla="*/ 21 h 33"/>
              <a:gd name="T14" fmla="*/ 17 w 19"/>
              <a:gd name="T15" fmla="*/ 22 h 33"/>
              <a:gd name="T16" fmla="*/ 15 w 19"/>
              <a:gd name="T17" fmla="*/ 26 h 33"/>
              <a:gd name="T18" fmla="*/ 13 w 19"/>
              <a:gd name="T19" fmla="*/ 30 h 33"/>
              <a:gd name="T20" fmla="*/ 11 w 19"/>
              <a:gd name="T21" fmla="*/ 32 h 33"/>
              <a:gd name="T22" fmla="*/ 9 w 19"/>
              <a:gd name="T23" fmla="*/ 33 h 33"/>
              <a:gd name="T24" fmla="*/ 6 w 19"/>
              <a:gd name="T25" fmla="*/ 33 h 33"/>
              <a:gd name="T26" fmla="*/ 4 w 19"/>
              <a:gd name="T27" fmla="*/ 33 h 33"/>
              <a:gd name="T28" fmla="*/ 2 w 19"/>
              <a:gd name="T29" fmla="*/ 32 h 33"/>
              <a:gd name="T30" fmla="*/ 0 w 19"/>
              <a:gd name="T31" fmla="*/ 30 h 33"/>
              <a:gd name="T32" fmla="*/ 0 w 19"/>
              <a:gd name="T33" fmla="*/ 28 h 33"/>
              <a:gd name="T34" fmla="*/ 0 w 19"/>
              <a:gd name="T35" fmla="*/ 22 h 33"/>
              <a:gd name="T36" fmla="*/ 0 w 19"/>
              <a:gd name="T37" fmla="*/ 19 h 33"/>
              <a:gd name="T38" fmla="*/ 2 w 19"/>
              <a:gd name="T39" fmla="*/ 17 h 33"/>
              <a:gd name="T40" fmla="*/ 4 w 19"/>
              <a:gd name="T41" fmla="*/ 13 h 33"/>
              <a:gd name="T42" fmla="*/ 4 w 19"/>
              <a:gd name="T43" fmla="*/ 11 h 33"/>
              <a:gd name="T44" fmla="*/ 6 w 19"/>
              <a:gd name="T45" fmla="*/ 9 h 33"/>
              <a:gd name="T46" fmla="*/ 8 w 19"/>
              <a:gd name="T47" fmla="*/ 8 h 33"/>
              <a:gd name="T48" fmla="*/ 11 w 19"/>
              <a:gd name="T49" fmla="*/ 6 h 33"/>
              <a:gd name="T50" fmla="*/ 13 w 19"/>
              <a:gd name="T51" fmla="*/ 4 h 33"/>
              <a:gd name="T52" fmla="*/ 15 w 19"/>
              <a:gd name="T53" fmla="*/ 2 h 33"/>
              <a:gd name="T54" fmla="*/ 19 w 19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3">
                <a:moveTo>
                  <a:pt x="19" y="0"/>
                </a:moveTo>
                <a:lnTo>
                  <a:pt x="17" y="4"/>
                </a:lnTo>
                <a:lnTo>
                  <a:pt x="17" y="6"/>
                </a:lnTo>
                <a:lnTo>
                  <a:pt x="17" y="9"/>
                </a:lnTo>
                <a:lnTo>
                  <a:pt x="17" y="13"/>
                </a:lnTo>
                <a:lnTo>
                  <a:pt x="17" y="17"/>
                </a:lnTo>
                <a:lnTo>
                  <a:pt x="17" y="21"/>
                </a:lnTo>
                <a:lnTo>
                  <a:pt x="17" y="22"/>
                </a:lnTo>
                <a:lnTo>
                  <a:pt x="15" y="26"/>
                </a:lnTo>
                <a:lnTo>
                  <a:pt x="13" y="30"/>
                </a:lnTo>
                <a:lnTo>
                  <a:pt x="11" y="32"/>
                </a:lnTo>
                <a:lnTo>
                  <a:pt x="9" y="33"/>
                </a:lnTo>
                <a:lnTo>
                  <a:pt x="6" y="33"/>
                </a:lnTo>
                <a:lnTo>
                  <a:pt x="4" y="33"/>
                </a:lnTo>
                <a:lnTo>
                  <a:pt x="2" y="32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9"/>
                </a:lnTo>
                <a:lnTo>
                  <a:pt x="2" y="17"/>
                </a:lnTo>
                <a:lnTo>
                  <a:pt x="4" y="13"/>
                </a:lnTo>
                <a:lnTo>
                  <a:pt x="4" y="11"/>
                </a:lnTo>
                <a:lnTo>
                  <a:pt x="6" y="9"/>
                </a:lnTo>
                <a:lnTo>
                  <a:pt x="8" y="8"/>
                </a:lnTo>
                <a:lnTo>
                  <a:pt x="11" y="6"/>
                </a:lnTo>
                <a:lnTo>
                  <a:pt x="13" y="4"/>
                </a:lnTo>
                <a:lnTo>
                  <a:pt x="15" y="2"/>
                </a:lnTo>
                <a:lnTo>
                  <a:pt x="19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86" name="Freeform 642"/>
          <p:cNvSpPr>
            <a:spLocks/>
          </p:cNvSpPr>
          <p:nvPr/>
        </p:nvSpPr>
        <p:spPr bwMode="auto">
          <a:xfrm>
            <a:off x="8272463" y="3795713"/>
            <a:ext cx="14287" cy="25400"/>
          </a:xfrm>
          <a:custGeom>
            <a:avLst/>
            <a:gdLst>
              <a:gd name="T0" fmla="*/ 19 w 19"/>
              <a:gd name="T1" fmla="*/ 0 h 33"/>
              <a:gd name="T2" fmla="*/ 17 w 19"/>
              <a:gd name="T3" fmla="*/ 4 h 33"/>
              <a:gd name="T4" fmla="*/ 17 w 19"/>
              <a:gd name="T5" fmla="*/ 6 h 33"/>
              <a:gd name="T6" fmla="*/ 17 w 19"/>
              <a:gd name="T7" fmla="*/ 9 h 33"/>
              <a:gd name="T8" fmla="*/ 17 w 19"/>
              <a:gd name="T9" fmla="*/ 13 h 33"/>
              <a:gd name="T10" fmla="*/ 17 w 19"/>
              <a:gd name="T11" fmla="*/ 17 h 33"/>
              <a:gd name="T12" fmla="*/ 17 w 19"/>
              <a:gd name="T13" fmla="*/ 21 h 33"/>
              <a:gd name="T14" fmla="*/ 17 w 19"/>
              <a:gd name="T15" fmla="*/ 22 h 33"/>
              <a:gd name="T16" fmla="*/ 15 w 19"/>
              <a:gd name="T17" fmla="*/ 26 h 33"/>
              <a:gd name="T18" fmla="*/ 13 w 19"/>
              <a:gd name="T19" fmla="*/ 30 h 33"/>
              <a:gd name="T20" fmla="*/ 11 w 19"/>
              <a:gd name="T21" fmla="*/ 32 h 33"/>
              <a:gd name="T22" fmla="*/ 9 w 19"/>
              <a:gd name="T23" fmla="*/ 33 h 33"/>
              <a:gd name="T24" fmla="*/ 6 w 19"/>
              <a:gd name="T25" fmla="*/ 33 h 33"/>
              <a:gd name="T26" fmla="*/ 4 w 19"/>
              <a:gd name="T27" fmla="*/ 33 h 33"/>
              <a:gd name="T28" fmla="*/ 2 w 19"/>
              <a:gd name="T29" fmla="*/ 32 h 33"/>
              <a:gd name="T30" fmla="*/ 0 w 19"/>
              <a:gd name="T31" fmla="*/ 30 h 33"/>
              <a:gd name="T32" fmla="*/ 0 w 19"/>
              <a:gd name="T33" fmla="*/ 28 h 33"/>
              <a:gd name="T34" fmla="*/ 0 w 19"/>
              <a:gd name="T35" fmla="*/ 22 h 33"/>
              <a:gd name="T36" fmla="*/ 0 w 19"/>
              <a:gd name="T37" fmla="*/ 19 h 33"/>
              <a:gd name="T38" fmla="*/ 2 w 19"/>
              <a:gd name="T39" fmla="*/ 17 h 33"/>
              <a:gd name="T40" fmla="*/ 4 w 19"/>
              <a:gd name="T41" fmla="*/ 13 h 33"/>
              <a:gd name="T42" fmla="*/ 4 w 19"/>
              <a:gd name="T43" fmla="*/ 11 h 33"/>
              <a:gd name="T44" fmla="*/ 6 w 19"/>
              <a:gd name="T45" fmla="*/ 9 h 33"/>
              <a:gd name="T46" fmla="*/ 8 w 19"/>
              <a:gd name="T47" fmla="*/ 8 h 33"/>
              <a:gd name="T48" fmla="*/ 11 w 19"/>
              <a:gd name="T49" fmla="*/ 6 h 33"/>
              <a:gd name="T50" fmla="*/ 13 w 19"/>
              <a:gd name="T51" fmla="*/ 4 h 33"/>
              <a:gd name="T52" fmla="*/ 15 w 19"/>
              <a:gd name="T53" fmla="*/ 2 h 33"/>
              <a:gd name="T54" fmla="*/ 19 w 19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3">
                <a:moveTo>
                  <a:pt x="19" y="0"/>
                </a:moveTo>
                <a:lnTo>
                  <a:pt x="17" y="4"/>
                </a:lnTo>
                <a:lnTo>
                  <a:pt x="17" y="6"/>
                </a:lnTo>
                <a:lnTo>
                  <a:pt x="17" y="9"/>
                </a:lnTo>
                <a:lnTo>
                  <a:pt x="17" y="13"/>
                </a:lnTo>
                <a:lnTo>
                  <a:pt x="17" y="17"/>
                </a:lnTo>
                <a:lnTo>
                  <a:pt x="17" y="21"/>
                </a:lnTo>
                <a:lnTo>
                  <a:pt x="17" y="22"/>
                </a:lnTo>
                <a:lnTo>
                  <a:pt x="15" y="26"/>
                </a:lnTo>
                <a:lnTo>
                  <a:pt x="13" y="30"/>
                </a:lnTo>
                <a:lnTo>
                  <a:pt x="11" y="32"/>
                </a:lnTo>
                <a:lnTo>
                  <a:pt x="9" y="33"/>
                </a:lnTo>
                <a:lnTo>
                  <a:pt x="6" y="33"/>
                </a:lnTo>
                <a:lnTo>
                  <a:pt x="4" y="33"/>
                </a:lnTo>
                <a:lnTo>
                  <a:pt x="2" y="32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9"/>
                </a:lnTo>
                <a:lnTo>
                  <a:pt x="2" y="17"/>
                </a:lnTo>
                <a:lnTo>
                  <a:pt x="4" y="13"/>
                </a:lnTo>
                <a:lnTo>
                  <a:pt x="4" y="11"/>
                </a:lnTo>
                <a:lnTo>
                  <a:pt x="6" y="9"/>
                </a:lnTo>
                <a:lnTo>
                  <a:pt x="8" y="8"/>
                </a:lnTo>
                <a:lnTo>
                  <a:pt x="11" y="6"/>
                </a:lnTo>
                <a:lnTo>
                  <a:pt x="13" y="4"/>
                </a:lnTo>
                <a:lnTo>
                  <a:pt x="15" y="2"/>
                </a:lnTo>
                <a:lnTo>
                  <a:pt x="19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87" name="Freeform 643"/>
          <p:cNvSpPr>
            <a:spLocks/>
          </p:cNvSpPr>
          <p:nvPr/>
        </p:nvSpPr>
        <p:spPr bwMode="auto">
          <a:xfrm>
            <a:off x="8274050" y="3621088"/>
            <a:ext cx="11113" cy="20637"/>
          </a:xfrm>
          <a:custGeom>
            <a:avLst/>
            <a:gdLst>
              <a:gd name="T0" fmla="*/ 13 w 13"/>
              <a:gd name="T1" fmla="*/ 0 h 25"/>
              <a:gd name="T2" fmla="*/ 11 w 13"/>
              <a:gd name="T3" fmla="*/ 1 h 25"/>
              <a:gd name="T4" fmla="*/ 11 w 13"/>
              <a:gd name="T5" fmla="*/ 3 h 25"/>
              <a:gd name="T6" fmla="*/ 11 w 13"/>
              <a:gd name="T7" fmla="*/ 7 h 25"/>
              <a:gd name="T8" fmla="*/ 11 w 13"/>
              <a:gd name="T9" fmla="*/ 11 h 25"/>
              <a:gd name="T10" fmla="*/ 11 w 13"/>
              <a:gd name="T11" fmla="*/ 12 h 25"/>
              <a:gd name="T12" fmla="*/ 11 w 13"/>
              <a:gd name="T13" fmla="*/ 14 h 25"/>
              <a:gd name="T14" fmla="*/ 9 w 13"/>
              <a:gd name="T15" fmla="*/ 16 h 25"/>
              <a:gd name="T16" fmla="*/ 9 w 13"/>
              <a:gd name="T17" fmla="*/ 20 h 25"/>
              <a:gd name="T18" fmla="*/ 7 w 13"/>
              <a:gd name="T19" fmla="*/ 22 h 25"/>
              <a:gd name="T20" fmla="*/ 7 w 13"/>
              <a:gd name="T21" fmla="*/ 23 h 25"/>
              <a:gd name="T22" fmla="*/ 6 w 13"/>
              <a:gd name="T23" fmla="*/ 23 h 25"/>
              <a:gd name="T24" fmla="*/ 4 w 13"/>
              <a:gd name="T25" fmla="*/ 25 h 25"/>
              <a:gd name="T26" fmla="*/ 2 w 13"/>
              <a:gd name="T27" fmla="*/ 25 h 25"/>
              <a:gd name="T28" fmla="*/ 0 w 13"/>
              <a:gd name="T29" fmla="*/ 23 h 25"/>
              <a:gd name="T30" fmla="*/ 0 w 13"/>
              <a:gd name="T31" fmla="*/ 22 h 25"/>
              <a:gd name="T32" fmla="*/ 0 w 13"/>
              <a:gd name="T33" fmla="*/ 22 h 25"/>
              <a:gd name="T34" fmla="*/ 0 w 13"/>
              <a:gd name="T35" fmla="*/ 18 h 25"/>
              <a:gd name="T36" fmla="*/ 0 w 13"/>
              <a:gd name="T37" fmla="*/ 16 h 25"/>
              <a:gd name="T38" fmla="*/ 2 w 13"/>
              <a:gd name="T39" fmla="*/ 12 h 25"/>
              <a:gd name="T40" fmla="*/ 2 w 13"/>
              <a:gd name="T41" fmla="*/ 11 h 25"/>
              <a:gd name="T42" fmla="*/ 4 w 13"/>
              <a:gd name="T43" fmla="*/ 9 h 25"/>
              <a:gd name="T44" fmla="*/ 4 w 13"/>
              <a:gd name="T45" fmla="*/ 7 h 25"/>
              <a:gd name="T46" fmla="*/ 6 w 13"/>
              <a:gd name="T47" fmla="*/ 5 h 25"/>
              <a:gd name="T48" fmla="*/ 7 w 13"/>
              <a:gd name="T49" fmla="*/ 3 h 25"/>
              <a:gd name="T50" fmla="*/ 9 w 13"/>
              <a:gd name="T51" fmla="*/ 3 h 25"/>
              <a:gd name="T52" fmla="*/ 11 w 13"/>
              <a:gd name="T53" fmla="*/ 1 h 25"/>
              <a:gd name="T54" fmla="*/ 13 w 13"/>
              <a:gd name="T55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5">
                <a:moveTo>
                  <a:pt x="13" y="0"/>
                </a:moveTo>
                <a:lnTo>
                  <a:pt x="11" y="1"/>
                </a:lnTo>
                <a:lnTo>
                  <a:pt x="11" y="3"/>
                </a:lnTo>
                <a:lnTo>
                  <a:pt x="11" y="7"/>
                </a:lnTo>
                <a:lnTo>
                  <a:pt x="11" y="11"/>
                </a:lnTo>
                <a:lnTo>
                  <a:pt x="11" y="12"/>
                </a:lnTo>
                <a:lnTo>
                  <a:pt x="11" y="14"/>
                </a:lnTo>
                <a:lnTo>
                  <a:pt x="9" y="16"/>
                </a:lnTo>
                <a:lnTo>
                  <a:pt x="9" y="20"/>
                </a:lnTo>
                <a:lnTo>
                  <a:pt x="7" y="22"/>
                </a:lnTo>
                <a:lnTo>
                  <a:pt x="7" y="23"/>
                </a:lnTo>
                <a:lnTo>
                  <a:pt x="6" y="23"/>
                </a:lnTo>
                <a:lnTo>
                  <a:pt x="4" y="25"/>
                </a:lnTo>
                <a:lnTo>
                  <a:pt x="2" y="25"/>
                </a:lnTo>
                <a:lnTo>
                  <a:pt x="0" y="23"/>
                </a:lnTo>
                <a:lnTo>
                  <a:pt x="0" y="22"/>
                </a:lnTo>
                <a:lnTo>
                  <a:pt x="0" y="22"/>
                </a:lnTo>
                <a:lnTo>
                  <a:pt x="0" y="18"/>
                </a:lnTo>
                <a:lnTo>
                  <a:pt x="0" y="16"/>
                </a:lnTo>
                <a:lnTo>
                  <a:pt x="2" y="12"/>
                </a:lnTo>
                <a:lnTo>
                  <a:pt x="2" y="11"/>
                </a:lnTo>
                <a:lnTo>
                  <a:pt x="4" y="9"/>
                </a:lnTo>
                <a:lnTo>
                  <a:pt x="4" y="7"/>
                </a:lnTo>
                <a:lnTo>
                  <a:pt x="6" y="5"/>
                </a:lnTo>
                <a:lnTo>
                  <a:pt x="7" y="3"/>
                </a:lnTo>
                <a:lnTo>
                  <a:pt x="9" y="3"/>
                </a:lnTo>
                <a:lnTo>
                  <a:pt x="11" y="1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88" name="Freeform 644"/>
          <p:cNvSpPr>
            <a:spLocks/>
          </p:cNvSpPr>
          <p:nvPr/>
        </p:nvSpPr>
        <p:spPr bwMode="auto">
          <a:xfrm>
            <a:off x="8274050" y="3621088"/>
            <a:ext cx="11113" cy="20637"/>
          </a:xfrm>
          <a:custGeom>
            <a:avLst/>
            <a:gdLst>
              <a:gd name="T0" fmla="*/ 13 w 13"/>
              <a:gd name="T1" fmla="*/ 0 h 25"/>
              <a:gd name="T2" fmla="*/ 11 w 13"/>
              <a:gd name="T3" fmla="*/ 1 h 25"/>
              <a:gd name="T4" fmla="*/ 11 w 13"/>
              <a:gd name="T5" fmla="*/ 3 h 25"/>
              <a:gd name="T6" fmla="*/ 11 w 13"/>
              <a:gd name="T7" fmla="*/ 7 h 25"/>
              <a:gd name="T8" fmla="*/ 11 w 13"/>
              <a:gd name="T9" fmla="*/ 11 h 25"/>
              <a:gd name="T10" fmla="*/ 11 w 13"/>
              <a:gd name="T11" fmla="*/ 12 h 25"/>
              <a:gd name="T12" fmla="*/ 11 w 13"/>
              <a:gd name="T13" fmla="*/ 14 h 25"/>
              <a:gd name="T14" fmla="*/ 9 w 13"/>
              <a:gd name="T15" fmla="*/ 16 h 25"/>
              <a:gd name="T16" fmla="*/ 9 w 13"/>
              <a:gd name="T17" fmla="*/ 20 h 25"/>
              <a:gd name="T18" fmla="*/ 7 w 13"/>
              <a:gd name="T19" fmla="*/ 22 h 25"/>
              <a:gd name="T20" fmla="*/ 7 w 13"/>
              <a:gd name="T21" fmla="*/ 23 h 25"/>
              <a:gd name="T22" fmla="*/ 6 w 13"/>
              <a:gd name="T23" fmla="*/ 23 h 25"/>
              <a:gd name="T24" fmla="*/ 4 w 13"/>
              <a:gd name="T25" fmla="*/ 25 h 25"/>
              <a:gd name="T26" fmla="*/ 2 w 13"/>
              <a:gd name="T27" fmla="*/ 25 h 25"/>
              <a:gd name="T28" fmla="*/ 0 w 13"/>
              <a:gd name="T29" fmla="*/ 23 h 25"/>
              <a:gd name="T30" fmla="*/ 0 w 13"/>
              <a:gd name="T31" fmla="*/ 22 h 25"/>
              <a:gd name="T32" fmla="*/ 0 w 13"/>
              <a:gd name="T33" fmla="*/ 22 h 25"/>
              <a:gd name="T34" fmla="*/ 0 w 13"/>
              <a:gd name="T35" fmla="*/ 18 h 25"/>
              <a:gd name="T36" fmla="*/ 0 w 13"/>
              <a:gd name="T37" fmla="*/ 16 h 25"/>
              <a:gd name="T38" fmla="*/ 2 w 13"/>
              <a:gd name="T39" fmla="*/ 12 h 25"/>
              <a:gd name="T40" fmla="*/ 2 w 13"/>
              <a:gd name="T41" fmla="*/ 11 h 25"/>
              <a:gd name="T42" fmla="*/ 4 w 13"/>
              <a:gd name="T43" fmla="*/ 9 h 25"/>
              <a:gd name="T44" fmla="*/ 4 w 13"/>
              <a:gd name="T45" fmla="*/ 7 h 25"/>
              <a:gd name="T46" fmla="*/ 6 w 13"/>
              <a:gd name="T47" fmla="*/ 5 h 25"/>
              <a:gd name="T48" fmla="*/ 7 w 13"/>
              <a:gd name="T49" fmla="*/ 3 h 25"/>
              <a:gd name="T50" fmla="*/ 9 w 13"/>
              <a:gd name="T51" fmla="*/ 3 h 25"/>
              <a:gd name="T52" fmla="*/ 11 w 13"/>
              <a:gd name="T53" fmla="*/ 1 h 25"/>
              <a:gd name="T54" fmla="*/ 13 w 13"/>
              <a:gd name="T55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5">
                <a:moveTo>
                  <a:pt x="13" y="0"/>
                </a:moveTo>
                <a:lnTo>
                  <a:pt x="11" y="1"/>
                </a:lnTo>
                <a:lnTo>
                  <a:pt x="11" y="3"/>
                </a:lnTo>
                <a:lnTo>
                  <a:pt x="11" y="7"/>
                </a:lnTo>
                <a:lnTo>
                  <a:pt x="11" y="11"/>
                </a:lnTo>
                <a:lnTo>
                  <a:pt x="11" y="12"/>
                </a:lnTo>
                <a:lnTo>
                  <a:pt x="11" y="14"/>
                </a:lnTo>
                <a:lnTo>
                  <a:pt x="9" y="16"/>
                </a:lnTo>
                <a:lnTo>
                  <a:pt x="9" y="20"/>
                </a:lnTo>
                <a:lnTo>
                  <a:pt x="7" y="22"/>
                </a:lnTo>
                <a:lnTo>
                  <a:pt x="7" y="23"/>
                </a:lnTo>
                <a:lnTo>
                  <a:pt x="6" y="23"/>
                </a:lnTo>
                <a:lnTo>
                  <a:pt x="4" y="25"/>
                </a:lnTo>
                <a:lnTo>
                  <a:pt x="2" y="25"/>
                </a:lnTo>
                <a:lnTo>
                  <a:pt x="0" y="23"/>
                </a:lnTo>
                <a:lnTo>
                  <a:pt x="0" y="22"/>
                </a:lnTo>
                <a:lnTo>
                  <a:pt x="0" y="22"/>
                </a:lnTo>
                <a:lnTo>
                  <a:pt x="0" y="18"/>
                </a:lnTo>
                <a:lnTo>
                  <a:pt x="0" y="16"/>
                </a:lnTo>
                <a:lnTo>
                  <a:pt x="2" y="12"/>
                </a:lnTo>
                <a:lnTo>
                  <a:pt x="2" y="11"/>
                </a:lnTo>
                <a:lnTo>
                  <a:pt x="4" y="9"/>
                </a:lnTo>
                <a:lnTo>
                  <a:pt x="4" y="7"/>
                </a:lnTo>
                <a:lnTo>
                  <a:pt x="6" y="5"/>
                </a:lnTo>
                <a:lnTo>
                  <a:pt x="7" y="3"/>
                </a:lnTo>
                <a:lnTo>
                  <a:pt x="9" y="3"/>
                </a:lnTo>
                <a:lnTo>
                  <a:pt x="11" y="1"/>
                </a:lnTo>
                <a:lnTo>
                  <a:pt x="13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89" name="Freeform 645"/>
          <p:cNvSpPr>
            <a:spLocks/>
          </p:cNvSpPr>
          <p:nvPr/>
        </p:nvSpPr>
        <p:spPr bwMode="auto">
          <a:xfrm>
            <a:off x="8275638" y="3816350"/>
            <a:ext cx="12700" cy="17463"/>
          </a:xfrm>
          <a:custGeom>
            <a:avLst/>
            <a:gdLst>
              <a:gd name="T0" fmla="*/ 17 w 17"/>
              <a:gd name="T1" fmla="*/ 0 h 20"/>
              <a:gd name="T2" fmla="*/ 15 w 17"/>
              <a:gd name="T3" fmla="*/ 2 h 20"/>
              <a:gd name="T4" fmla="*/ 15 w 17"/>
              <a:gd name="T5" fmla="*/ 4 h 20"/>
              <a:gd name="T6" fmla="*/ 15 w 17"/>
              <a:gd name="T7" fmla="*/ 5 h 20"/>
              <a:gd name="T8" fmla="*/ 13 w 17"/>
              <a:gd name="T9" fmla="*/ 9 h 20"/>
              <a:gd name="T10" fmla="*/ 13 w 17"/>
              <a:gd name="T11" fmla="*/ 11 h 20"/>
              <a:gd name="T12" fmla="*/ 11 w 17"/>
              <a:gd name="T13" fmla="*/ 13 h 20"/>
              <a:gd name="T14" fmla="*/ 11 w 17"/>
              <a:gd name="T15" fmla="*/ 15 h 20"/>
              <a:gd name="T16" fmla="*/ 9 w 17"/>
              <a:gd name="T17" fmla="*/ 16 h 20"/>
              <a:gd name="T18" fmla="*/ 7 w 17"/>
              <a:gd name="T19" fmla="*/ 18 h 20"/>
              <a:gd name="T20" fmla="*/ 5 w 17"/>
              <a:gd name="T21" fmla="*/ 20 h 20"/>
              <a:gd name="T22" fmla="*/ 5 w 17"/>
              <a:gd name="T23" fmla="*/ 20 h 20"/>
              <a:gd name="T24" fmla="*/ 4 w 17"/>
              <a:gd name="T25" fmla="*/ 20 h 20"/>
              <a:gd name="T26" fmla="*/ 2 w 17"/>
              <a:gd name="T27" fmla="*/ 18 h 20"/>
              <a:gd name="T28" fmla="*/ 0 w 17"/>
              <a:gd name="T29" fmla="*/ 16 h 20"/>
              <a:gd name="T30" fmla="*/ 0 w 17"/>
              <a:gd name="T31" fmla="*/ 15 h 20"/>
              <a:gd name="T32" fmla="*/ 0 w 17"/>
              <a:gd name="T33" fmla="*/ 15 h 20"/>
              <a:gd name="T34" fmla="*/ 0 w 17"/>
              <a:gd name="T35" fmla="*/ 11 h 20"/>
              <a:gd name="T36" fmla="*/ 2 w 17"/>
              <a:gd name="T37" fmla="*/ 9 h 20"/>
              <a:gd name="T38" fmla="*/ 2 w 17"/>
              <a:gd name="T39" fmla="*/ 7 h 20"/>
              <a:gd name="T40" fmla="*/ 4 w 17"/>
              <a:gd name="T41" fmla="*/ 5 h 20"/>
              <a:gd name="T42" fmla="*/ 5 w 17"/>
              <a:gd name="T43" fmla="*/ 4 h 20"/>
              <a:gd name="T44" fmla="*/ 5 w 17"/>
              <a:gd name="T45" fmla="*/ 4 h 20"/>
              <a:gd name="T46" fmla="*/ 9 w 17"/>
              <a:gd name="T47" fmla="*/ 2 h 20"/>
              <a:gd name="T48" fmla="*/ 11 w 17"/>
              <a:gd name="T49" fmla="*/ 2 h 20"/>
              <a:gd name="T50" fmla="*/ 13 w 17"/>
              <a:gd name="T51" fmla="*/ 2 h 20"/>
              <a:gd name="T52" fmla="*/ 13 w 17"/>
              <a:gd name="T53" fmla="*/ 0 h 20"/>
              <a:gd name="T54" fmla="*/ 17 w 17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7" h="20">
                <a:moveTo>
                  <a:pt x="17" y="0"/>
                </a:moveTo>
                <a:lnTo>
                  <a:pt x="15" y="2"/>
                </a:lnTo>
                <a:lnTo>
                  <a:pt x="15" y="4"/>
                </a:lnTo>
                <a:lnTo>
                  <a:pt x="15" y="5"/>
                </a:lnTo>
                <a:lnTo>
                  <a:pt x="13" y="9"/>
                </a:lnTo>
                <a:lnTo>
                  <a:pt x="13" y="11"/>
                </a:lnTo>
                <a:lnTo>
                  <a:pt x="11" y="13"/>
                </a:lnTo>
                <a:lnTo>
                  <a:pt x="11" y="15"/>
                </a:lnTo>
                <a:lnTo>
                  <a:pt x="9" y="16"/>
                </a:lnTo>
                <a:lnTo>
                  <a:pt x="7" y="18"/>
                </a:lnTo>
                <a:lnTo>
                  <a:pt x="5" y="20"/>
                </a:lnTo>
                <a:lnTo>
                  <a:pt x="5" y="20"/>
                </a:lnTo>
                <a:lnTo>
                  <a:pt x="4" y="20"/>
                </a:lnTo>
                <a:lnTo>
                  <a:pt x="2" y="18"/>
                </a:lnTo>
                <a:lnTo>
                  <a:pt x="0" y="16"/>
                </a:lnTo>
                <a:lnTo>
                  <a:pt x="0" y="15"/>
                </a:lnTo>
                <a:lnTo>
                  <a:pt x="0" y="15"/>
                </a:lnTo>
                <a:lnTo>
                  <a:pt x="0" y="11"/>
                </a:lnTo>
                <a:lnTo>
                  <a:pt x="2" y="9"/>
                </a:lnTo>
                <a:lnTo>
                  <a:pt x="2" y="7"/>
                </a:lnTo>
                <a:lnTo>
                  <a:pt x="4" y="5"/>
                </a:lnTo>
                <a:lnTo>
                  <a:pt x="5" y="4"/>
                </a:lnTo>
                <a:lnTo>
                  <a:pt x="5" y="4"/>
                </a:lnTo>
                <a:lnTo>
                  <a:pt x="9" y="2"/>
                </a:lnTo>
                <a:lnTo>
                  <a:pt x="11" y="2"/>
                </a:lnTo>
                <a:lnTo>
                  <a:pt x="13" y="2"/>
                </a:lnTo>
                <a:lnTo>
                  <a:pt x="13" y="0"/>
                </a:lnTo>
                <a:lnTo>
                  <a:pt x="17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90" name="Freeform 646"/>
          <p:cNvSpPr>
            <a:spLocks/>
          </p:cNvSpPr>
          <p:nvPr/>
        </p:nvSpPr>
        <p:spPr bwMode="auto">
          <a:xfrm>
            <a:off x="8275638" y="3816350"/>
            <a:ext cx="12700" cy="17463"/>
          </a:xfrm>
          <a:custGeom>
            <a:avLst/>
            <a:gdLst>
              <a:gd name="T0" fmla="*/ 17 w 17"/>
              <a:gd name="T1" fmla="*/ 0 h 20"/>
              <a:gd name="T2" fmla="*/ 15 w 17"/>
              <a:gd name="T3" fmla="*/ 2 h 20"/>
              <a:gd name="T4" fmla="*/ 15 w 17"/>
              <a:gd name="T5" fmla="*/ 4 h 20"/>
              <a:gd name="T6" fmla="*/ 15 w 17"/>
              <a:gd name="T7" fmla="*/ 5 h 20"/>
              <a:gd name="T8" fmla="*/ 13 w 17"/>
              <a:gd name="T9" fmla="*/ 9 h 20"/>
              <a:gd name="T10" fmla="*/ 13 w 17"/>
              <a:gd name="T11" fmla="*/ 11 h 20"/>
              <a:gd name="T12" fmla="*/ 11 w 17"/>
              <a:gd name="T13" fmla="*/ 13 h 20"/>
              <a:gd name="T14" fmla="*/ 11 w 17"/>
              <a:gd name="T15" fmla="*/ 15 h 20"/>
              <a:gd name="T16" fmla="*/ 9 w 17"/>
              <a:gd name="T17" fmla="*/ 16 h 20"/>
              <a:gd name="T18" fmla="*/ 7 w 17"/>
              <a:gd name="T19" fmla="*/ 18 h 20"/>
              <a:gd name="T20" fmla="*/ 5 w 17"/>
              <a:gd name="T21" fmla="*/ 20 h 20"/>
              <a:gd name="T22" fmla="*/ 5 w 17"/>
              <a:gd name="T23" fmla="*/ 20 h 20"/>
              <a:gd name="T24" fmla="*/ 4 w 17"/>
              <a:gd name="T25" fmla="*/ 20 h 20"/>
              <a:gd name="T26" fmla="*/ 2 w 17"/>
              <a:gd name="T27" fmla="*/ 18 h 20"/>
              <a:gd name="T28" fmla="*/ 0 w 17"/>
              <a:gd name="T29" fmla="*/ 16 h 20"/>
              <a:gd name="T30" fmla="*/ 0 w 17"/>
              <a:gd name="T31" fmla="*/ 15 h 20"/>
              <a:gd name="T32" fmla="*/ 0 w 17"/>
              <a:gd name="T33" fmla="*/ 15 h 20"/>
              <a:gd name="T34" fmla="*/ 0 w 17"/>
              <a:gd name="T35" fmla="*/ 11 h 20"/>
              <a:gd name="T36" fmla="*/ 2 w 17"/>
              <a:gd name="T37" fmla="*/ 9 h 20"/>
              <a:gd name="T38" fmla="*/ 2 w 17"/>
              <a:gd name="T39" fmla="*/ 7 h 20"/>
              <a:gd name="T40" fmla="*/ 4 w 17"/>
              <a:gd name="T41" fmla="*/ 5 h 20"/>
              <a:gd name="T42" fmla="*/ 5 w 17"/>
              <a:gd name="T43" fmla="*/ 4 h 20"/>
              <a:gd name="T44" fmla="*/ 5 w 17"/>
              <a:gd name="T45" fmla="*/ 4 h 20"/>
              <a:gd name="T46" fmla="*/ 9 w 17"/>
              <a:gd name="T47" fmla="*/ 2 h 20"/>
              <a:gd name="T48" fmla="*/ 11 w 17"/>
              <a:gd name="T49" fmla="*/ 2 h 20"/>
              <a:gd name="T50" fmla="*/ 13 w 17"/>
              <a:gd name="T51" fmla="*/ 2 h 20"/>
              <a:gd name="T52" fmla="*/ 13 w 17"/>
              <a:gd name="T53" fmla="*/ 0 h 20"/>
              <a:gd name="T54" fmla="*/ 17 w 17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7" h="20">
                <a:moveTo>
                  <a:pt x="17" y="0"/>
                </a:moveTo>
                <a:lnTo>
                  <a:pt x="15" y="2"/>
                </a:lnTo>
                <a:lnTo>
                  <a:pt x="15" y="4"/>
                </a:lnTo>
                <a:lnTo>
                  <a:pt x="15" y="5"/>
                </a:lnTo>
                <a:lnTo>
                  <a:pt x="13" y="9"/>
                </a:lnTo>
                <a:lnTo>
                  <a:pt x="13" y="11"/>
                </a:lnTo>
                <a:lnTo>
                  <a:pt x="11" y="13"/>
                </a:lnTo>
                <a:lnTo>
                  <a:pt x="11" y="15"/>
                </a:lnTo>
                <a:lnTo>
                  <a:pt x="9" y="16"/>
                </a:lnTo>
                <a:lnTo>
                  <a:pt x="7" y="18"/>
                </a:lnTo>
                <a:lnTo>
                  <a:pt x="5" y="20"/>
                </a:lnTo>
                <a:lnTo>
                  <a:pt x="5" y="20"/>
                </a:lnTo>
                <a:lnTo>
                  <a:pt x="4" y="20"/>
                </a:lnTo>
                <a:lnTo>
                  <a:pt x="2" y="18"/>
                </a:lnTo>
                <a:lnTo>
                  <a:pt x="0" y="16"/>
                </a:lnTo>
                <a:lnTo>
                  <a:pt x="0" y="15"/>
                </a:lnTo>
                <a:lnTo>
                  <a:pt x="0" y="15"/>
                </a:lnTo>
                <a:lnTo>
                  <a:pt x="0" y="11"/>
                </a:lnTo>
                <a:lnTo>
                  <a:pt x="2" y="9"/>
                </a:lnTo>
                <a:lnTo>
                  <a:pt x="2" y="7"/>
                </a:lnTo>
                <a:lnTo>
                  <a:pt x="4" y="5"/>
                </a:lnTo>
                <a:lnTo>
                  <a:pt x="5" y="4"/>
                </a:lnTo>
                <a:lnTo>
                  <a:pt x="5" y="4"/>
                </a:lnTo>
                <a:lnTo>
                  <a:pt x="9" y="2"/>
                </a:lnTo>
                <a:lnTo>
                  <a:pt x="11" y="2"/>
                </a:lnTo>
                <a:lnTo>
                  <a:pt x="13" y="2"/>
                </a:lnTo>
                <a:lnTo>
                  <a:pt x="13" y="0"/>
                </a:lnTo>
                <a:lnTo>
                  <a:pt x="17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91" name="Freeform 647"/>
          <p:cNvSpPr>
            <a:spLocks/>
          </p:cNvSpPr>
          <p:nvPr/>
        </p:nvSpPr>
        <p:spPr bwMode="auto">
          <a:xfrm>
            <a:off x="8262938" y="3830638"/>
            <a:ext cx="15875" cy="9525"/>
          </a:xfrm>
          <a:custGeom>
            <a:avLst/>
            <a:gdLst>
              <a:gd name="T0" fmla="*/ 0 w 21"/>
              <a:gd name="T1" fmla="*/ 0 h 13"/>
              <a:gd name="T2" fmla="*/ 2 w 21"/>
              <a:gd name="T3" fmla="*/ 2 h 13"/>
              <a:gd name="T4" fmla="*/ 2 w 21"/>
              <a:gd name="T5" fmla="*/ 2 h 13"/>
              <a:gd name="T6" fmla="*/ 4 w 21"/>
              <a:gd name="T7" fmla="*/ 4 h 13"/>
              <a:gd name="T8" fmla="*/ 6 w 21"/>
              <a:gd name="T9" fmla="*/ 6 h 13"/>
              <a:gd name="T10" fmla="*/ 8 w 21"/>
              <a:gd name="T11" fmla="*/ 8 h 13"/>
              <a:gd name="T12" fmla="*/ 10 w 21"/>
              <a:gd name="T13" fmla="*/ 10 h 13"/>
              <a:gd name="T14" fmla="*/ 11 w 21"/>
              <a:gd name="T15" fmla="*/ 10 h 13"/>
              <a:gd name="T16" fmla="*/ 11 w 21"/>
              <a:gd name="T17" fmla="*/ 11 h 13"/>
              <a:gd name="T18" fmla="*/ 15 w 21"/>
              <a:gd name="T19" fmla="*/ 11 h 13"/>
              <a:gd name="T20" fmla="*/ 15 w 21"/>
              <a:gd name="T21" fmla="*/ 13 h 13"/>
              <a:gd name="T22" fmla="*/ 17 w 21"/>
              <a:gd name="T23" fmla="*/ 13 h 13"/>
              <a:gd name="T24" fmla="*/ 19 w 21"/>
              <a:gd name="T25" fmla="*/ 11 h 13"/>
              <a:gd name="T26" fmla="*/ 19 w 21"/>
              <a:gd name="T27" fmla="*/ 11 h 13"/>
              <a:gd name="T28" fmla="*/ 21 w 21"/>
              <a:gd name="T29" fmla="*/ 10 h 13"/>
              <a:gd name="T30" fmla="*/ 21 w 21"/>
              <a:gd name="T31" fmla="*/ 8 h 13"/>
              <a:gd name="T32" fmla="*/ 19 w 21"/>
              <a:gd name="T33" fmla="*/ 8 h 13"/>
              <a:gd name="T34" fmla="*/ 17 w 21"/>
              <a:gd name="T35" fmla="*/ 4 h 13"/>
              <a:gd name="T36" fmla="*/ 17 w 21"/>
              <a:gd name="T37" fmla="*/ 4 h 13"/>
              <a:gd name="T38" fmla="*/ 15 w 21"/>
              <a:gd name="T39" fmla="*/ 2 h 13"/>
              <a:gd name="T40" fmla="*/ 13 w 21"/>
              <a:gd name="T41" fmla="*/ 2 h 13"/>
              <a:gd name="T42" fmla="*/ 11 w 21"/>
              <a:gd name="T43" fmla="*/ 0 h 13"/>
              <a:gd name="T44" fmla="*/ 10 w 21"/>
              <a:gd name="T45" fmla="*/ 0 h 13"/>
              <a:gd name="T46" fmla="*/ 8 w 21"/>
              <a:gd name="T47" fmla="*/ 0 h 13"/>
              <a:gd name="T48" fmla="*/ 6 w 21"/>
              <a:gd name="T49" fmla="*/ 0 h 13"/>
              <a:gd name="T50" fmla="*/ 4 w 21"/>
              <a:gd name="T51" fmla="*/ 0 h 13"/>
              <a:gd name="T52" fmla="*/ 2 w 21"/>
              <a:gd name="T53" fmla="*/ 0 h 13"/>
              <a:gd name="T54" fmla="*/ 0 w 21"/>
              <a:gd name="T5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" h="13">
                <a:moveTo>
                  <a:pt x="0" y="0"/>
                </a:moveTo>
                <a:lnTo>
                  <a:pt x="2" y="2"/>
                </a:lnTo>
                <a:lnTo>
                  <a:pt x="2" y="2"/>
                </a:lnTo>
                <a:lnTo>
                  <a:pt x="4" y="4"/>
                </a:lnTo>
                <a:lnTo>
                  <a:pt x="6" y="6"/>
                </a:lnTo>
                <a:lnTo>
                  <a:pt x="8" y="8"/>
                </a:lnTo>
                <a:lnTo>
                  <a:pt x="10" y="10"/>
                </a:lnTo>
                <a:lnTo>
                  <a:pt x="11" y="10"/>
                </a:lnTo>
                <a:lnTo>
                  <a:pt x="11" y="11"/>
                </a:lnTo>
                <a:lnTo>
                  <a:pt x="15" y="11"/>
                </a:lnTo>
                <a:lnTo>
                  <a:pt x="15" y="13"/>
                </a:lnTo>
                <a:lnTo>
                  <a:pt x="17" y="13"/>
                </a:lnTo>
                <a:lnTo>
                  <a:pt x="19" y="11"/>
                </a:lnTo>
                <a:lnTo>
                  <a:pt x="19" y="11"/>
                </a:lnTo>
                <a:lnTo>
                  <a:pt x="21" y="10"/>
                </a:lnTo>
                <a:lnTo>
                  <a:pt x="21" y="8"/>
                </a:lnTo>
                <a:lnTo>
                  <a:pt x="19" y="8"/>
                </a:lnTo>
                <a:lnTo>
                  <a:pt x="17" y="4"/>
                </a:lnTo>
                <a:lnTo>
                  <a:pt x="17" y="4"/>
                </a:lnTo>
                <a:lnTo>
                  <a:pt x="15" y="2"/>
                </a:lnTo>
                <a:lnTo>
                  <a:pt x="13" y="2"/>
                </a:lnTo>
                <a:lnTo>
                  <a:pt x="11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92" name="Freeform 648"/>
          <p:cNvSpPr>
            <a:spLocks/>
          </p:cNvSpPr>
          <p:nvPr/>
        </p:nvSpPr>
        <p:spPr bwMode="auto">
          <a:xfrm>
            <a:off x="8262938" y="3830638"/>
            <a:ext cx="15875" cy="9525"/>
          </a:xfrm>
          <a:custGeom>
            <a:avLst/>
            <a:gdLst>
              <a:gd name="T0" fmla="*/ 0 w 21"/>
              <a:gd name="T1" fmla="*/ 0 h 13"/>
              <a:gd name="T2" fmla="*/ 2 w 21"/>
              <a:gd name="T3" fmla="*/ 2 h 13"/>
              <a:gd name="T4" fmla="*/ 2 w 21"/>
              <a:gd name="T5" fmla="*/ 2 h 13"/>
              <a:gd name="T6" fmla="*/ 4 w 21"/>
              <a:gd name="T7" fmla="*/ 4 h 13"/>
              <a:gd name="T8" fmla="*/ 6 w 21"/>
              <a:gd name="T9" fmla="*/ 6 h 13"/>
              <a:gd name="T10" fmla="*/ 8 w 21"/>
              <a:gd name="T11" fmla="*/ 8 h 13"/>
              <a:gd name="T12" fmla="*/ 10 w 21"/>
              <a:gd name="T13" fmla="*/ 10 h 13"/>
              <a:gd name="T14" fmla="*/ 11 w 21"/>
              <a:gd name="T15" fmla="*/ 10 h 13"/>
              <a:gd name="T16" fmla="*/ 11 w 21"/>
              <a:gd name="T17" fmla="*/ 11 h 13"/>
              <a:gd name="T18" fmla="*/ 15 w 21"/>
              <a:gd name="T19" fmla="*/ 11 h 13"/>
              <a:gd name="T20" fmla="*/ 15 w 21"/>
              <a:gd name="T21" fmla="*/ 13 h 13"/>
              <a:gd name="T22" fmla="*/ 17 w 21"/>
              <a:gd name="T23" fmla="*/ 13 h 13"/>
              <a:gd name="T24" fmla="*/ 19 w 21"/>
              <a:gd name="T25" fmla="*/ 11 h 13"/>
              <a:gd name="T26" fmla="*/ 19 w 21"/>
              <a:gd name="T27" fmla="*/ 11 h 13"/>
              <a:gd name="T28" fmla="*/ 21 w 21"/>
              <a:gd name="T29" fmla="*/ 10 h 13"/>
              <a:gd name="T30" fmla="*/ 21 w 21"/>
              <a:gd name="T31" fmla="*/ 8 h 13"/>
              <a:gd name="T32" fmla="*/ 19 w 21"/>
              <a:gd name="T33" fmla="*/ 8 h 13"/>
              <a:gd name="T34" fmla="*/ 17 w 21"/>
              <a:gd name="T35" fmla="*/ 4 h 13"/>
              <a:gd name="T36" fmla="*/ 17 w 21"/>
              <a:gd name="T37" fmla="*/ 4 h 13"/>
              <a:gd name="T38" fmla="*/ 15 w 21"/>
              <a:gd name="T39" fmla="*/ 2 h 13"/>
              <a:gd name="T40" fmla="*/ 13 w 21"/>
              <a:gd name="T41" fmla="*/ 2 h 13"/>
              <a:gd name="T42" fmla="*/ 11 w 21"/>
              <a:gd name="T43" fmla="*/ 0 h 13"/>
              <a:gd name="T44" fmla="*/ 10 w 21"/>
              <a:gd name="T45" fmla="*/ 0 h 13"/>
              <a:gd name="T46" fmla="*/ 8 w 21"/>
              <a:gd name="T47" fmla="*/ 0 h 13"/>
              <a:gd name="T48" fmla="*/ 6 w 21"/>
              <a:gd name="T49" fmla="*/ 0 h 13"/>
              <a:gd name="T50" fmla="*/ 4 w 21"/>
              <a:gd name="T51" fmla="*/ 0 h 13"/>
              <a:gd name="T52" fmla="*/ 2 w 21"/>
              <a:gd name="T53" fmla="*/ 0 h 13"/>
              <a:gd name="T54" fmla="*/ 0 w 21"/>
              <a:gd name="T5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" h="13">
                <a:moveTo>
                  <a:pt x="0" y="0"/>
                </a:moveTo>
                <a:lnTo>
                  <a:pt x="2" y="2"/>
                </a:lnTo>
                <a:lnTo>
                  <a:pt x="2" y="2"/>
                </a:lnTo>
                <a:lnTo>
                  <a:pt x="4" y="4"/>
                </a:lnTo>
                <a:lnTo>
                  <a:pt x="6" y="6"/>
                </a:lnTo>
                <a:lnTo>
                  <a:pt x="8" y="8"/>
                </a:lnTo>
                <a:lnTo>
                  <a:pt x="10" y="10"/>
                </a:lnTo>
                <a:lnTo>
                  <a:pt x="11" y="10"/>
                </a:lnTo>
                <a:lnTo>
                  <a:pt x="11" y="11"/>
                </a:lnTo>
                <a:lnTo>
                  <a:pt x="15" y="11"/>
                </a:lnTo>
                <a:lnTo>
                  <a:pt x="15" y="13"/>
                </a:lnTo>
                <a:lnTo>
                  <a:pt x="17" y="13"/>
                </a:lnTo>
                <a:lnTo>
                  <a:pt x="19" y="11"/>
                </a:lnTo>
                <a:lnTo>
                  <a:pt x="19" y="11"/>
                </a:lnTo>
                <a:lnTo>
                  <a:pt x="21" y="10"/>
                </a:lnTo>
                <a:lnTo>
                  <a:pt x="21" y="8"/>
                </a:lnTo>
                <a:lnTo>
                  <a:pt x="19" y="8"/>
                </a:lnTo>
                <a:lnTo>
                  <a:pt x="17" y="4"/>
                </a:lnTo>
                <a:lnTo>
                  <a:pt x="17" y="4"/>
                </a:lnTo>
                <a:lnTo>
                  <a:pt x="15" y="2"/>
                </a:lnTo>
                <a:lnTo>
                  <a:pt x="13" y="2"/>
                </a:lnTo>
                <a:lnTo>
                  <a:pt x="11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93" name="Freeform 649"/>
          <p:cNvSpPr>
            <a:spLocks/>
          </p:cNvSpPr>
          <p:nvPr/>
        </p:nvSpPr>
        <p:spPr bwMode="auto">
          <a:xfrm>
            <a:off x="8274050" y="3721100"/>
            <a:ext cx="11113" cy="15875"/>
          </a:xfrm>
          <a:custGeom>
            <a:avLst/>
            <a:gdLst>
              <a:gd name="T0" fmla="*/ 13 w 13"/>
              <a:gd name="T1" fmla="*/ 0 h 20"/>
              <a:gd name="T2" fmla="*/ 11 w 13"/>
              <a:gd name="T3" fmla="*/ 1 h 20"/>
              <a:gd name="T4" fmla="*/ 11 w 13"/>
              <a:gd name="T5" fmla="*/ 3 h 20"/>
              <a:gd name="T6" fmla="*/ 13 w 13"/>
              <a:gd name="T7" fmla="*/ 5 h 20"/>
              <a:gd name="T8" fmla="*/ 11 w 13"/>
              <a:gd name="T9" fmla="*/ 9 h 20"/>
              <a:gd name="T10" fmla="*/ 11 w 13"/>
              <a:gd name="T11" fmla="*/ 9 h 20"/>
              <a:gd name="T12" fmla="*/ 11 w 13"/>
              <a:gd name="T13" fmla="*/ 12 h 20"/>
              <a:gd name="T14" fmla="*/ 11 w 13"/>
              <a:gd name="T15" fmla="*/ 14 h 20"/>
              <a:gd name="T16" fmla="*/ 11 w 13"/>
              <a:gd name="T17" fmla="*/ 16 h 20"/>
              <a:gd name="T18" fmla="*/ 9 w 13"/>
              <a:gd name="T19" fmla="*/ 16 h 20"/>
              <a:gd name="T20" fmla="*/ 7 w 13"/>
              <a:gd name="T21" fmla="*/ 18 h 20"/>
              <a:gd name="T22" fmla="*/ 7 w 13"/>
              <a:gd name="T23" fmla="*/ 20 h 20"/>
              <a:gd name="T24" fmla="*/ 6 w 13"/>
              <a:gd name="T25" fmla="*/ 20 h 20"/>
              <a:gd name="T26" fmla="*/ 4 w 13"/>
              <a:gd name="T27" fmla="*/ 20 h 20"/>
              <a:gd name="T28" fmla="*/ 2 w 13"/>
              <a:gd name="T29" fmla="*/ 18 h 20"/>
              <a:gd name="T30" fmla="*/ 0 w 13"/>
              <a:gd name="T31" fmla="*/ 16 h 20"/>
              <a:gd name="T32" fmla="*/ 0 w 13"/>
              <a:gd name="T33" fmla="*/ 16 h 20"/>
              <a:gd name="T34" fmla="*/ 0 w 13"/>
              <a:gd name="T35" fmla="*/ 12 h 20"/>
              <a:gd name="T36" fmla="*/ 0 w 13"/>
              <a:gd name="T37" fmla="*/ 11 h 20"/>
              <a:gd name="T38" fmla="*/ 0 w 13"/>
              <a:gd name="T39" fmla="*/ 9 h 20"/>
              <a:gd name="T40" fmla="*/ 2 w 13"/>
              <a:gd name="T41" fmla="*/ 7 h 20"/>
              <a:gd name="T42" fmla="*/ 2 w 13"/>
              <a:gd name="T43" fmla="*/ 5 h 20"/>
              <a:gd name="T44" fmla="*/ 4 w 13"/>
              <a:gd name="T45" fmla="*/ 5 h 20"/>
              <a:gd name="T46" fmla="*/ 6 w 13"/>
              <a:gd name="T47" fmla="*/ 3 h 20"/>
              <a:gd name="T48" fmla="*/ 7 w 13"/>
              <a:gd name="T49" fmla="*/ 3 h 20"/>
              <a:gd name="T50" fmla="*/ 9 w 13"/>
              <a:gd name="T51" fmla="*/ 1 h 20"/>
              <a:gd name="T52" fmla="*/ 11 w 13"/>
              <a:gd name="T53" fmla="*/ 1 h 20"/>
              <a:gd name="T54" fmla="*/ 13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13" y="0"/>
                </a:moveTo>
                <a:lnTo>
                  <a:pt x="11" y="1"/>
                </a:lnTo>
                <a:lnTo>
                  <a:pt x="11" y="3"/>
                </a:lnTo>
                <a:lnTo>
                  <a:pt x="13" y="5"/>
                </a:lnTo>
                <a:lnTo>
                  <a:pt x="11" y="9"/>
                </a:lnTo>
                <a:lnTo>
                  <a:pt x="11" y="9"/>
                </a:lnTo>
                <a:lnTo>
                  <a:pt x="11" y="12"/>
                </a:lnTo>
                <a:lnTo>
                  <a:pt x="11" y="14"/>
                </a:lnTo>
                <a:lnTo>
                  <a:pt x="11" y="16"/>
                </a:lnTo>
                <a:lnTo>
                  <a:pt x="9" y="16"/>
                </a:lnTo>
                <a:lnTo>
                  <a:pt x="7" y="18"/>
                </a:lnTo>
                <a:lnTo>
                  <a:pt x="7" y="20"/>
                </a:lnTo>
                <a:lnTo>
                  <a:pt x="6" y="20"/>
                </a:lnTo>
                <a:lnTo>
                  <a:pt x="4" y="20"/>
                </a:lnTo>
                <a:lnTo>
                  <a:pt x="2" y="18"/>
                </a:lnTo>
                <a:lnTo>
                  <a:pt x="0" y="16"/>
                </a:lnTo>
                <a:lnTo>
                  <a:pt x="0" y="16"/>
                </a:lnTo>
                <a:lnTo>
                  <a:pt x="0" y="12"/>
                </a:lnTo>
                <a:lnTo>
                  <a:pt x="0" y="11"/>
                </a:lnTo>
                <a:lnTo>
                  <a:pt x="0" y="9"/>
                </a:lnTo>
                <a:lnTo>
                  <a:pt x="2" y="7"/>
                </a:lnTo>
                <a:lnTo>
                  <a:pt x="2" y="5"/>
                </a:lnTo>
                <a:lnTo>
                  <a:pt x="4" y="5"/>
                </a:lnTo>
                <a:lnTo>
                  <a:pt x="6" y="3"/>
                </a:lnTo>
                <a:lnTo>
                  <a:pt x="7" y="3"/>
                </a:lnTo>
                <a:lnTo>
                  <a:pt x="9" y="1"/>
                </a:lnTo>
                <a:lnTo>
                  <a:pt x="11" y="1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94" name="Freeform 650"/>
          <p:cNvSpPr>
            <a:spLocks/>
          </p:cNvSpPr>
          <p:nvPr/>
        </p:nvSpPr>
        <p:spPr bwMode="auto">
          <a:xfrm>
            <a:off x="8274050" y="3700463"/>
            <a:ext cx="11113" cy="17462"/>
          </a:xfrm>
          <a:custGeom>
            <a:avLst/>
            <a:gdLst>
              <a:gd name="T0" fmla="*/ 13 w 13"/>
              <a:gd name="T1" fmla="*/ 0 h 22"/>
              <a:gd name="T2" fmla="*/ 11 w 13"/>
              <a:gd name="T3" fmla="*/ 2 h 22"/>
              <a:gd name="T4" fmla="*/ 11 w 13"/>
              <a:gd name="T5" fmla="*/ 3 h 22"/>
              <a:gd name="T6" fmla="*/ 11 w 13"/>
              <a:gd name="T7" fmla="*/ 7 h 22"/>
              <a:gd name="T8" fmla="*/ 11 w 13"/>
              <a:gd name="T9" fmla="*/ 9 h 22"/>
              <a:gd name="T10" fmla="*/ 11 w 13"/>
              <a:gd name="T11" fmla="*/ 11 h 22"/>
              <a:gd name="T12" fmla="*/ 11 w 13"/>
              <a:gd name="T13" fmla="*/ 13 h 22"/>
              <a:gd name="T14" fmla="*/ 11 w 13"/>
              <a:gd name="T15" fmla="*/ 14 h 22"/>
              <a:gd name="T16" fmla="*/ 11 w 13"/>
              <a:gd name="T17" fmla="*/ 16 h 22"/>
              <a:gd name="T18" fmla="*/ 9 w 13"/>
              <a:gd name="T19" fmla="*/ 18 h 22"/>
              <a:gd name="T20" fmla="*/ 7 w 13"/>
              <a:gd name="T21" fmla="*/ 20 h 22"/>
              <a:gd name="T22" fmla="*/ 7 w 13"/>
              <a:gd name="T23" fmla="*/ 22 h 22"/>
              <a:gd name="T24" fmla="*/ 6 w 13"/>
              <a:gd name="T25" fmla="*/ 22 h 22"/>
              <a:gd name="T26" fmla="*/ 4 w 13"/>
              <a:gd name="T27" fmla="*/ 22 h 22"/>
              <a:gd name="T28" fmla="*/ 2 w 13"/>
              <a:gd name="T29" fmla="*/ 20 h 22"/>
              <a:gd name="T30" fmla="*/ 0 w 13"/>
              <a:gd name="T31" fmla="*/ 18 h 22"/>
              <a:gd name="T32" fmla="*/ 0 w 13"/>
              <a:gd name="T33" fmla="*/ 16 h 22"/>
              <a:gd name="T34" fmla="*/ 0 w 13"/>
              <a:gd name="T35" fmla="*/ 14 h 22"/>
              <a:gd name="T36" fmla="*/ 0 w 13"/>
              <a:gd name="T37" fmla="*/ 13 h 22"/>
              <a:gd name="T38" fmla="*/ 0 w 13"/>
              <a:gd name="T39" fmla="*/ 11 h 22"/>
              <a:gd name="T40" fmla="*/ 2 w 13"/>
              <a:gd name="T41" fmla="*/ 9 h 22"/>
              <a:gd name="T42" fmla="*/ 2 w 13"/>
              <a:gd name="T43" fmla="*/ 7 h 22"/>
              <a:gd name="T44" fmla="*/ 4 w 13"/>
              <a:gd name="T45" fmla="*/ 5 h 22"/>
              <a:gd name="T46" fmla="*/ 6 w 13"/>
              <a:gd name="T47" fmla="*/ 3 h 22"/>
              <a:gd name="T48" fmla="*/ 7 w 13"/>
              <a:gd name="T49" fmla="*/ 3 h 22"/>
              <a:gd name="T50" fmla="*/ 9 w 13"/>
              <a:gd name="T51" fmla="*/ 2 h 22"/>
              <a:gd name="T52" fmla="*/ 11 w 13"/>
              <a:gd name="T53" fmla="*/ 2 h 22"/>
              <a:gd name="T54" fmla="*/ 13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13" y="0"/>
                </a:moveTo>
                <a:lnTo>
                  <a:pt x="11" y="2"/>
                </a:lnTo>
                <a:lnTo>
                  <a:pt x="11" y="3"/>
                </a:lnTo>
                <a:lnTo>
                  <a:pt x="11" y="7"/>
                </a:lnTo>
                <a:lnTo>
                  <a:pt x="11" y="9"/>
                </a:lnTo>
                <a:lnTo>
                  <a:pt x="11" y="11"/>
                </a:lnTo>
                <a:lnTo>
                  <a:pt x="11" y="13"/>
                </a:lnTo>
                <a:lnTo>
                  <a:pt x="11" y="14"/>
                </a:lnTo>
                <a:lnTo>
                  <a:pt x="11" y="16"/>
                </a:lnTo>
                <a:lnTo>
                  <a:pt x="9" y="18"/>
                </a:lnTo>
                <a:lnTo>
                  <a:pt x="7" y="20"/>
                </a:lnTo>
                <a:lnTo>
                  <a:pt x="7" y="22"/>
                </a:lnTo>
                <a:lnTo>
                  <a:pt x="6" y="22"/>
                </a:lnTo>
                <a:lnTo>
                  <a:pt x="4" y="22"/>
                </a:lnTo>
                <a:lnTo>
                  <a:pt x="2" y="20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0" y="13"/>
                </a:lnTo>
                <a:lnTo>
                  <a:pt x="0" y="11"/>
                </a:lnTo>
                <a:lnTo>
                  <a:pt x="2" y="9"/>
                </a:lnTo>
                <a:lnTo>
                  <a:pt x="2" y="7"/>
                </a:lnTo>
                <a:lnTo>
                  <a:pt x="4" y="5"/>
                </a:lnTo>
                <a:lnTo>
                  <a:pt x="6" y="3"/>
                </a:lnTo>
                <a:lnTo>
                  <a:pt x="7" y="3"/>
                </a:lnTo>
                <a:lnTo>
                  <a:pt x="9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95" name="Freeform 651"/>
          <p:cNvSpPr>
            <a:spLocks/>
          </p:cNvSpPr>
          <p:nvPr/>
        </p:nvSpPr>
        <p:spPr bwMode="auto">
          <a:xfrm>
            <a:off x="8274050" y="3679825"/>
            <a:ext cx="11113" cy="17463"/>
          </a:xfrm>
          <a:custGeom>
            <a:avLst/>
            <a:gdLst>
              <a:gd name="T0" fmla="*/ 13 w 13"/>
              <a:gd name="T1" fmla="*/ 0 h 22"/>
              <a:gd name="T2" fmla="*/ 11 w 13"/>
              <a:gd name="T3" fmla="*/ 2 h 22"/>
              <a:gd name="T4" fmla="*/ 11 w 13"/>
              <a:gd name="T5" fmla="*/ 4 h 22"/>
              <a:gd name="T6" fmla="*/ 11 w 13"/>
              <a:gd name="T7" fmla="*/ 7 h 22"/>
              <a:gd name="T8" fmla="*/ 11 w 13"/>
              <a:gd name="T9" fmla="*/ 9 h 22"/>
              <a:gd name="T10" fmla="*/ 11 w 13"/>
              <a:gd name="T11" fmla="*/ 11 h 22"/>
              <a:gd name="T12" fmla="*/ 11 w 13"/>
              <a:gd name="T13" fmla="*/ 13 h 22"/>
              <a:gd name="T14" fmla="*/ 11 w 13"/>
              <a:gd name="T15" fmla="*/ 15 h 22"/>
              <a:gd name="T16" fmla="*/ 11 w 13"/>
              <a:gd name="T17" fmla="*/ 17 h 22"/>
              <a:gd name="T18" fmla="*/ 9 w 13"/>
              <a:gd name="T19" fmla="*/ 18 h 22"/>
              <a:gd name="T20" fmla="*/ 7 w 13"/>
              <a:gd name="T21" fmla="*/ 20 h 22"/>
              <a:gd name="T22" fmla="*/ 7 w 13"/>
              <a:gd name="T23" fmla="*/ 22 h 22"/>
              <a:gd name="T24" fmla="*/ 6 w 13"/>
              <a:gd name="T25" fmla="*/ 22 h 22"/>
              <a:gd name="T26" fmla="*/ 4 w 13"/>
              <a:gd name="T27" fmla="*/ 22 h 22"/>
              <a:gd name="T28" fmla="*/ 2 w 13"/>
              <a:gd name="T29" fmla="*/ 20 h 22"/>
              <a:gd name="T30" fmla="*/ 0 w 13"/>
              <a:gd name="T31" fmla="*/ 18 h 22"/>
              <a:gd name="T32" fmla="*/ 0 w 13"/>
              <a:gd name="T33" fmla="*/ 17 h 22"/>
              <a:gd name="T34" fmla="*/ 0 w 13"/>
              <a:gd name="T35" fmla="*/ 15 h 22"/>
              <a:gd name="T36" fmla="*/ 0 w 13"/>
              <a:gd name="T37" fmla="*/ 13 h 22"/>
              <a:gd name="T38" fmla="*/ 0 w 13"/>
              <a:gd name="T39" fmla="*/ 11 h 22"/>
              <a:gd name="T40" fmla="*/ 2 w 13"/>
              <a:gd name="T41" fmla="*/ 9 h 22"/>
              <a:gd name="T42" fmla="*/ 2 w 13"/>
              <a:gd name="T43" fmla="*/ 7 h 22"/>
              <a:gd name="T44" fmla="*/ 4 w 13"/>
              <a:gd name="T45" fmla="*/ 6 h 22"/>
              <a:gd name="T46" fmla="*/ 6 w 13"/>
              <a:gd name="T47" fmla="*/ 4 h 22"/>
              <a:gd name="T48" fmla="*/ 7 w 13"/>
              <a:gd name="T49" fmla="*/ 4 h 22"/>
              <a:gd name="T50" fmla="*/ 9 w 13"/>
              <a:gd name="T51" fmla="*/ 2 h 22"/>
              <a:gd name="T52" fmla="*/ 11 w 13"/>
              <a:gd name="T53" fmla="*/ 2 h 22"/>
              <a:gd name="T54" fmla="*/ 13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7"/>
                </a:lnTo>
                <a:lnTo>
                  <a:pt x="11" y="9"/>
                </a:lnTo>
                <a:lnTo>
                  <a:pt x="11" y="11"/>
                </a:lnTo>
                <a:lnTo>
                  <a:pt x="11" y="13"/>
                </a:lnTo>
                <a:lnTo>
                  <a:pt x="11" y="15"/>
                </a:lnTo>
                <a:lnTo>
                  <a:pt x="11" y="17"/>
                </a:lnTo>
                <a:lnTo>
                  <a:pt x="9" y="18"/>
                </a:lnTo>
                <a:lnTo>
                  <a:pt x="7" y="20"/>
                </a:lnTo>
                <a:lnTo>
                  <a:pt x="7" y="22"/>
                </a:lnTo>
                <a:lnTo>
                  <a:pt x="6" y="22"/>
                </a:lnTo>
                <a:lnTo>
                  <a:pt x="4" y="22"/>
                </a:lnTo>
                <a:lnTo>
                  <a:pt x="2" y="20"/>
                </a:lnTo>
                <a:lnTo>
                  <a:pt x="0" y="18"/>
                </a:lnTo>
                <a:lnTo>
                  <a:pt x="0" y="17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2" y="9"/>
                </a:lnTo>
                <a:lnTo>
                  <a:pt x="2" y="7"/>
                </a:lnTo>
                <a:lnTo>
                  <a:pt x="4" y="6"/>
                </a:lnTo>
                <a:lnTo>
                  <a:pt x="6" y="4"/>
                </a:lnTo>
                <a:lnTo>
                  <a:pt x="7" y="4"/>
                </a:lnTo>
                <a:lnTo>
                  <a:pt x="9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96" name="Freeform 652"/>
          <p:cNvSpPr>
            <a:spLocks/>
          </p:cNvSpPr>
          <p:nvPr/>
        </p:nvSpPr>
        <p:spPr bwMode="auto">
          <a:xfrm>
            <a:off x="8274050" y="3630613"/>
            <a:ext cx="7938" cy="9525"/>
          </a:xfrm>
          <a:custGeom>
            <a:avLst/>
            <a:gdLst>
              <a:gd name="T0" fmla="*/ 9 w 9"/>
              <a:gd name="T1" fmla="*/ 0 h 12"/>
              <a:gd name="T2" fmla="*/ 7 w 9"/>
              <a:gd name="T3" fmla="*/ 0 h 12"/>
              <a:gd name="T4" fmla="*/ 7 w 9"/>
              <a:gd name="T5" fmla="*/ 1 h 12"/>
              <a:gd name="T6" fmla="*/ 9 w 9"/>
              <a:gd name="T7" fmla="*/ 3 h 12"/>
              <a:gd name="T8" fmla="*/ 9 w 9"/>
              <a:gd name="T9" fmla="*/ 5 h 12"/>
              <a:gd name="T10" fmla="*/ 9 w 9"/>
              <a:gd name="T11" fmla="*/ 5 h 12"/>
              <a:gd name="T12" fmla="*/ 7 w 9"/>
              <a:gd name="T13" fmla="*/ 7 h 12"/>
              <a:gd name="T14" fmla="*/ 7 w 9"/>
              <a:gd name="T15" fmla="*/ 9 h 12"/>
              <a:gd name="T16" fmla="*/ 7 w 9"/>
              <a:gd name="T17" fmla="*/ 9 h 12"/>
              <a:gd name="T18" fmla="*/ 7 w 9"/>
              <a:gd name="T19" fmla="*/ 11 h 12"/>
              <a:gd name="T20" fmla="*/ 6 w 9"/>
              <a:gd name="T21" fmla="*/ 11 h 12"/>
              <a:gd name="T22" fmla="*/ 6 w 9"/>
              <a:gd name="T23" fmla="*/ 12 h 12"/>
              <a:gd name="T24" fmla="*/ 4 w 9"/>
              <a:gd name="T25" fmla="*/ 12 h 12"/>
              <a:gd name="T26" fmla="*/ 2 w 9"/>
              <a:gd name="T27" fmla="*/ 12 h 12"/>
              <a:gd name="T28" fmla="*/ 2 w 9"/>
              <a:gd name="T29" fmla="*/ 11 h 12"/>
              <a:gd name="T30" fmla="*/ 0 w 9"/>
              <a:gd name="T31" fmla="*/ 11 h 12"/>
              <a:gd name="T32" fmla="*/ 0 w 9"/>
              <a:gd name="T33" fmla="*/ 9 h 12"/>
              <a:gd name="T34" fmla="*/ 0 w 9"/>
              <a:gd name="T35" fmla="*/ 7 h 12"/>
              <a:gd name="T36" fmla="*/ 0 w 9"/>
              <a:gd name="T37" fmla="*/ 7 h 12"/>
              <a:gd name="T38" fmla="*/ 0 w 9"/>
              <a:gd name="T39" fmla="*/ 5 h 12"/>
              <a:gd name="T40" fmla="*/ 2 w 9"/>
              <a:gd name="T41" fmla="*/ 3 h 12"/>
              <a:gd name="T42" fmla="*/ 2 w 9"/>
              <a:gd name="T43" fmla="*/ 3 h 12"/>
              <a:gd name="T44" fmla="*/ 2 w 9"/>
              <a:gd name="T45" fmla="*/ 3 h 12"/>
              <a:gd name="T46" fmla="*/ 4 w 9"/>
              <a:gd name="T47" fmla="*/ 1 h 12"/>
              <a:gd name="T48" fmla="*/ 6 w 9"/>
              <a:gd name="T49" fmla="*/ 1 h 12"/>
              <a:gd name="T50" fmla="*/ 6 w 9"/>
              <a:gd name="T51" fmla="*/ 1 h 12"/>
              <a:gd name="T52" fmla="*/ 7 w 9"/>
              <a:gd name="T53" fmla="*/ 0 h 12"/>
              <a:gd name="T54" fmla="*/ 9 w 9"/>
              <a:gd name="T5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12">
                <a:moveTo>
                  <a:pt x="9" y="0"/>
                </a:moveTo>
                <a:lnTo>
                  <a:pt x="7" y="0"/>
                </a:lnTo>
                <a:lnTo>
                  <a:pt x="7" y="1"/>
                </a:lnTo>
                <a:lnTo>
                  <a:pt x="9" y="3"/>
                </a:lnTo>
                <a:lnTo>
                  <a:pt x="9" y="5"/>
                </a:lnTo>
                <a:lnTo>
                  <a:pt x="9" y="5"/>
                </a:lnTo>
                <a:lnTo>
                  <a:pt x="7" y="7"/>
                </a:lnTo>
                <a:lnTo>
                  <a:pt x="7" y="9"/>
                </a:lnTo>
                <a:lnTo>
                  <a:pt x="7" y="9"/>
                </a:lnTo>
                <a:lnTo>
                  <a:pt x="7" y="11"/>
                </a:lnTo>
                <a:lnTo>
                  <a:pt x="6" y="11"/>
                </a:lnTo>
                <a:lnTo>
                  <a:pt x="6" y="12"/>
                </a:lnTo>
                <a:lnTo>
                  <a:pt x="4" y="12"/>
                </a:lnTo>
                <a:lnTo>
                  <a:pt x="2" y="12"/>
                </a:lnTo>
                <a:lnTo>
                  <a:pt x="2" y="11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4" y="1"/>
                </a:lnTo>
                <a:lnTo>
                  <a:pt x="6" y="1"/>
                </a:lnTo>
                <a:lnTo>
                  <a:pt x="6" y="1"/>
                </a:lnTo>
                <a:lnTo>
                  <a:pt x="7" y="0"/>
                </a:lnTo>
                <a:lnTo>
                  <a:pt x="9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97" name="Freeform 653"/>
          <p:cNvSpPr>
            <a:spLocks/>
          </p:cNvSpPr>
          <p:nvPr/>
        </p:nvSpPr>
        <p:spPr bwMode="auto">
          <a:xfrm>
            <a:off x="8274050" y="3740150"/>
            <a:ext cx="11113" cy="17463"/>
          </a:xfrm>
          <a:custGeom>
            <a:avLst/>
            <a:gdLst>
              <a:gd name="T0" fmla="*/ 13 w 13"/>
              <a:gd name="T1" fmla="*/ 0 h 22"/>
              <a:gd name="T2" fmla="*/ 11 w 13"/>
              <a:gd name="T3" fmla="*/ 2 h 22"/>
              <a:gd name="T4" fmla="*/ 11 w 13"/>
              <a:gd name="T5" fmla="*/ 4 h 22"/>
              <a:gd name="T6" fmla="*/ 11 w 13"/>
              <a:gd name="T7" fmla="*/ 8 h 22"/>
              <a:gd name="T8" fmla="*/ 11 w 13"/>
              <a:gd name="T9" fmla="*/ 10 h 22"/>
              <a:gd name="T10" fmla="*/ 11 w 13"/>
              <a:gd name="T11" fmla="*/ 11 h 22"/>
              <a:gd name="T12" fmla="*/ 11 w 13"/>
              <a:gd name="T13" fmla="*/ 13 h 22"/>
              <a:gd name="T14" fmla="*/ 11 w 13"/>
              <a:gd name="T15" fmla="*/ 15 h 22"/>
              <a:gd name="T16" fmla="*/ 11 w 13"/>
              <a:gd name="T17" fmla="*/ 17 h 22"/>
              <a:gd name="T18" fmla="*/ 9 w 13"/>
              <a:gd name="T19" fmla="*/ 19 h 22"/>
              <a:gd name="T20" fmla="*/ 7 w 13"/>
              <a:gd name="T21" fmla="*/ 21 h 22"/>
              <a:gd name="T22" fmla="*/ 7 w 13"/>
              <a:gd name="T23" fmla="*/ 22 h 22"/>
              <a:gd name="T24" fmla="*/ 6 w 13"/>
              <a:gd name="T25" fmla="*/ 22 h 22"/>
              <a:gd name="T26" fmla="*/ 4 w 13"/>
              <a:gd name="T27" fmla="*/ 22 h 22"/>
              <a:gd name="T28" fmla="*/ 2 w 13"/>
              <a:gd name="T29" fmla="*/ 21 h 22"/>
              <a:gd name="T30" fmla="*/ 0 w 13"/>
              <a:gd name="T31" fmla="*/ 19 h 22"/>
              <a:gd name="T32" fmla="*/ 0 w 13"/>
              <a:gd name="T33" fmla="*/ 17 h 22"/>
              <a:gd name="T34" fmla="*/ 0 w 13"/>
              <a:gd name="T35" fmla="*/ 15 h 22"/>
              <a:gd name="T36" fmla="*/ 0 w 13"/>
              <a:gd name="T37" fmla="*/ 13 h 22"/>
              <a:gd name="T38" fmla="*/ 0 w 13"/>
              <a:gd name="T39" fmla="*/ 11 h 22"/>
              <a:gd name="T40" fmla="*/ 2 w 13"/>
              <a:gd name="T41" fmla="*/ 10 h 22"/>
              <a:gd name="T42" fmla="*/ 2 w 13"/>
              <a:gd name="T43" fmla="*/ 8 h 22"/>
              <a:gd name="T44" fmla="*/ 4 w 13"/>
              <a:gd name="T45" fmla="*/ 6 h 22"/>
              <a:gd name="T46" fmla="*/ 6 w 13"/>
              <a:gd name="T47" fmla="*/ 4 h 22"/>
              <a:gd name="T48" fmla="*/ 7 w 13"/>
              <a:gd name="T49" fmla="*/ 4 h 22"/>
              <a:gd name="T50" fmla="*/ 9 w 13"/>
              <a:gd name="T51" fmla="*/ 2 h 22"/>
              <a:gd name="T52" fmla="*/ 11 w 13"/>
              <a:gd name="T53" fmla="*/ 2 h 22"/>
              <a:gd name="T54" fmla="*/ 13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8"/>
                </a:lnTo>
                <a:lnTo>
                  <a:pt x="11" y="10"/>
                </a:lnTo>
                <a:lnTo>
                  <a:pt x="11" y="11"/>
                </a:lnTo>
                <a:lnTo>
                  <a:pt x="11" y="13"/>
                </a:lnTo>
                <a:lnTo>
                  <a:pt x="11" y="15"/>
                </a:lnTo>
                <a:lnTo>
                  <a:pt x="11" y="17"/>
                </a:lnTo>
                <a:lnTo>
                  <a:pt x="9" y="19"/>
                </a:lnTo>
                <a:lnTo>
                  <a:pt x="7" y="21"/>
                </a:lnTo>
                <a:lnTo>
                  <a:pt x="7" y="22"/>
                </a:lnTo>
                <a:lnTo>
                  <a:pt x="6" y="22"/>
                </a:lnTo>
                <a:lnTo>
                  <a:pt x="4" y="22"/>
                </a:lnTo>
                <a:lnTo>
                  <a:pt x="2" y="21"/>
                </a:lnTo>
                <a:lnTo>
                  <a:pt x="0" y="19"/>
                </a:lnTo>
                <a:lnTo>
                  <a:pt x="0" y="17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2" y="10"/>
                </a:lnTo>
                <a:lnTo>
                  <a:pt x="2" y="8"/>
                </a:lnTo>
                <a:lnTo>
                  <a:pt x="4" y="6"/>
                </a:lnTo>
                <a:lnTo>
                  <a:pt x="6" y="4"/>
                </a:lnTo>
                <a:lnTo>
                  <a:pt x="7" y="4"/>
                </a:lnTo>
                <a:lnTo>
                  <a:pt x="9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98" name="Freeform 654"/>
          <p:cNvSpPr>
            <a:spLocks/>
          </p:cNvSpPr>
          <p:nvPr/>
        </p:nvSpPr>
        <p:spPr bwMode="auto">
          <a:xfrm>
            <a:off x="8274050" y="3760788"/>
            <a:ext cx="11113" cy="17462"/>
          </a:xfrm>
          <a:custGeom>
            <a:avLst/>
            <a:gdLst>
              <a:gd name="T0" fmla="*/ 13 w 13"/>
              <a:gd name="T1" fmla="*/ 0 h 22"/>
              <a:gd name="T2" fmla="*/ 11 w 13"/>
              <a:gd name="T3" fmla="*/ 2 h 22"/>
              <a:gd name="T4" fmla="*/ 11 w 13"/>
              <a:gd name="T5" fmla="*/ 4 h 22"/>
              <a:gd name="T6" fmla="*/ 11 w 13"/>
              <a:gd name="T7" fmla="*/ 8 h 22"/>
              <a:gd name="T8" fmla="*/ 11 w 13"/>
              <a:gd name="T9" fmla="*/ 9 h 22"/>
              <a:gd name="T10" fmla="*/ 11 w 13"/>
              <a:gd name="T11" fmla="*/ 11 h 22"/>
              <a:gd name="T12" fmla="*/ 11 w 13"/>
              <a:gd name="T13" fmla="*/ 13 h 22"/>
              <a:gd name="T14" fmla="*/ 11 w 13"/>
              <a:gd name="T15" fmla="*/ 15 h 22"/>
              <a:gd name="T16" fmla="*/ 11 w 13"/>
              <a:gd name="T17" fmla="*/ 17 h 22"/>
              <a:gd name="T18" fmla="*/ 9 w 13"/>
              <a:gd name="T19" fmla="*/ 19 h 22"/>
              <a:gd name="T20" fmla="*/ 7 w 13"/>
              <a:gd name="T21" fmla="*/ 20 h 22"/>
              <a:gd name="T22" fmla="*/ 7 w 13"/>
              <a:gd name="T23" fmla="*/ 22 h 22"/>
              <a:gd name="T24" fmla="*/ 6 w 13"/>
              <a:gd name="T25" fmla="*/ 22 h 22"/>
              <a:gd name="T26" fmla="*/ 4 w 13"/>
              <a:gd name="T27" fmla="*/ 22 h 22"/>
              <a:gd name="T28" fmla="*/ 2 w 13"/>
              <a:gd name="T29" fmla="*/ 20 h 22"/>
              <a:gd name="T30" fmla="*/ 0 w 13"/>
              <a:gd name="T31" fmla="*/ 19 h 22"/>
              <a:gd name="T32" fmla="*/ 0 w 13"/>
              <a:gd name="T33" fmla="*/ 17 h 22"/>
              <a:gd name="T34" fmla="*/ 0 w 13"/>
              <a:gd name="T35" fmla="*/ 15 h 22"/>
              <a:gd name="T36" fmla="*/ 0 w 13"/>
              <a:gd name="T37" fmla="*/ 13 h 22"/>
              <a:gd name="T38" fmla="*/ 0 w 13"/>
              <a:gd name="T39" fmla="*/ 11 h 22"/>
              <a:gd name="T40" fmla="*/ 2 w 13"/>
              <a:gd name="T41" fmla="*/ 9 h 22"/>
              <a:gd name="T42" fmla="*/ 2 w 13"/>
              <a:gd name="T43" fmla="*/ 8 h 22"/>
              <a:gd name="T44" fmla="*/ 4 w 13"/>
              <a:gd name="T45" fmla="*/ 6 h 22"/>
              <a:gd name="T46" fmla="*/ 6 w 13"/>
              <a:gd name="T47" fmla="*/ 4 h 22"/>
              <a:gd name="T48" fmla="*/ 7 w 13"/>
              <a:gd name="T49" fmla="*/ 4 h 22"/>
              <a:gd name="T50" fmla="*/ 9 w 13"/>
              <a:gd name="T51" fmla="*/ 2 h 22"/>
              <a:gd name="T52" fmla="*/ 11 w 13"/>
              <a:gd name="T53" fmla="*/ 2 h 22"/>
              <a:gd name="T54" fmla="*/ 13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8"/>
                </a:lnTo>
                <a:lnTo>
                  <a:pt x="11" y="9"/>
                </a:lnTo>
                <a:lnTo>
                  <a:pt x="11" y="11"/>
                </a:lnTo>
                <a:lnTo>
                  <a:pt x="11" y="13"/>
                </a:lnTo>
                <a:lnTo>
                  <a:pt x="11" y="15"/>
                </a:lnTo>
                <a:lnTo>
                  <a:pt x="11" y="17"/>
                </a:lnTo>
                <a:lnTo>
                  <a:pt x="9" y="19"/>
                </a:lnTo>
                <a:lnTo>
                  <a:pt x="7" y="20"/>
                </a:lnTo>
                <a:lnTo>
                  <a:pt x="7" y="22"/>
                </a:lnTo>
                <a:lnTo>
                  <a:pt x="6" y="22"/>
                </a:lnTo>
                <a:lnTo>
                  <a:pt x="4" y="22"/>
                </a:lnTo>
                <a:lnTo>
                  <a:pt x="2" y="20"/>
                </a:lnTo>
                <a:lnTo>
                  <a:pt x="0" y="19"/>
                </a:lnTo>
                <a:lnTo>
                  <a:pt x="0" y="17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2" y="9"/>
                </a:lnTo>
                <a:lnTo>
                  <a:pt x="2" y="8"/>
                </a:lnTo>
                <a:lnTo>
                  <a:pt x="4" y="6"/>
                </a:lnTo>
                <a:lnTo>
                  <a:pt x="6" y="4"/>
                </a:lnTo>
                <a:lnTo>
                  <a:pt x="7" y="4"/>
                </a:lnTo>
                <a:lnTo>
                  <a:pt x="9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7999" name="Freeform 655"/>
          <p:cNvSpPr>
            <a:spLocks/>
          </p:cNvSpPr>
          <p:nvPr/>
        </p:nvSpPr>
        <p:spPr bwMode="auto">
          <a:xfrm>
            <a:off x="8272463" y="3783013"/>
            <a:ext cx="12700" cy="17462"/>
          </a:xfrm>
          <a:custGeom>
            <a:avLst/>
            <a:gdLst>
              <a:gd name="T0" fmla="*/ 13 w 13"/>
              <a:gd name="T1" fmla="*/ 0 h 22"/>
              <a:gd name="T2" fmla="*/ 11 w 13"/>
              <a:gd name="T3" fmla="*/ 1 h 22"/>
              <a:gd name="T4" fmla="*/ 11 w 13"/>
              <a:gd name="T5" fmla="*/ 3 h 22"/>
              <a:gd name="T6" fmla="*/ 11 w 13"/>
              <a:gd name="T7" fmla="*/ 7 h 22"/>
              <a:gd name="T8" fmla="*/ 11 w 13"/>
              <a:gd name="T9" fmla="*/ 9 h 22"/>
              <a:gd name="T10" fmla="*/ 11 w 13"/>
              <a:gd name="T11" fmla="*/ 11 h 22"/>
              <a:gd name="T12" fmla="*/ 11 w 13"/>
              <a:gd name="T13" fmla="*/ 12 h 22"/>
              <a:gd name="T14" fmla="*/ 11 w 13"/>
              <a:gd name="T15" fmla="*/ 14 h 22"/>
              <a:gd name="T16" fmla="*/ 11 w 13"/>
              <a:gd name="T17" fmla="*/ 16 h 22"/>
              <a:gd name="T18" fmla="*/ 9 w 13"/>
              <a:gd name="T19" fmla="*/ 18 h 22"/>
              <a:gd name="T20" fmla="*/ 8 w 13"/>
              <a:gd name="T21" fmla="*/ 20 h 22"/>
              <a:gd name="T22" fmla="*/ 8 w 13"/>
              <a:gd name="T23" fmla="*/ 22 h 22"/>
              <a:gd name="T24" fmla="*/ 6 w 13"/>
              <a:gd name="T25" fmla="*/ 22 h 22"/>
              <a:gd name="T26" fmla="*/ 4 w 13"/>
              <a:gd name="T27" fmla="*/ 22 h 22"/>
              <a:gd name="T28" fmla="*/ 2 w 13"/>
              <a:gd name="T29" fmla="*/ 20 h 22"/>
              <a:gd name="T30" fmla="*/ 0 w 13"/>
              <a:gd name="T31" fmla="*/ 18 h 22"/>
              <a:gd name="T32" fmla="*/ 0 w 13"/>
              <a:gd name="T33" fmla="*/ 16 h 22"/>
              <a:gd name="T34" fmla="*/ 0 w 13"/>
              <a:gd name="T35" fmla="*/ 14 h 22"/>
              <a:gd name="T36" fmla="*/ 0 w 13"/>
              <a:gd name="T37" fmla="*/ 12 h 22"/>
              <a:gd name="T38" fmla="*/ 0 w 13"/>
              <a:gd name="T39" fmla="*/ 11 h 22"/>
              <a:gd name="T40" fmla="*/ 2 w 13"/>
              <a:gd name="T41" fmla="*/ 9 h 22"/>
              <a:gd name="T42" fmla="*/ 2 w 13"/>
              <a:gd name="T43" fmla="*/ 7 h 22"/>
              <a:gd name="T44" fmla="*/ 4 w 13"/>
              <a:gd name="T45" fmla="*/ 5 h 22"/>
              <a:gd name="T46" fmla="*/ 6 w 13"/>
              <a:gd name="T47" fmla="*/ 3 h 22"/>
              <a:gd name="T48" fmla="*/ 8 w 13"/>
              <a:gd name="T49" fmla="*/ 3 h 22"/>
              <a:gd name="T50" fmla="*/ 9 w 13"/>
              <a:gd name="T51" fmla="*/ 1 h 22"/>
              <a:gd name="T52" fmla="*/ 11 w 13"/>
              <a:gd name="T53" fmla="*/ 1 h 22"/>
              <a:gd name="T54" fmla="*/ 13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13" y="0"/>
                </a:moveTo>
                <a:lnTo>
                  <a:pt x="11" y="1"/>
                </a:lnTo>
                <a:lnTo>
                  <a:pt x="11" y="3"/>
                </a:lnTo>
                <a:lnTo>
                  <a:pt x="11" y="7"/>
                </a:lnTo>
                <a:lnTo>
                  <a:pt x="11" y="9"/>
                </a:lnTo>
                <a:lnTo>
                  <a:pt x="11" y="11"/>
                </a:lnTo>
                <a:lnTo>
                  <a:pt x="11" y="12"/>
                </a:lnTo>
                <a:lnTo>
                  <a:pt x="11" y="14"/>
                </a:lnTo>
                <a:lnTo>
                  <a:pt x="11" y="16"/>
                </a:lnTo>
                <a:lnTo>
                  <a:pt x="9" y="18"/>
                </a:lnTo>
                <a:lnTo>
                  <a:pt x="8" y="20"/>
                </a:lnTo>
                <a:lnTo>
                  <a:pt x="8" y="22"/>
                </a:lnTo>
                <a:lnTo>
                  <a:pt x="6" y="22"/>
                </a:lnTo>
                <a:lnTo>
                  <a:pt x="4" y="22"/>
                </a:lnTo>
                <a:lnTo>
                  <a:pt x="2" y="20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11"/>
                </a:lnTo>
                <a:lnTo>
                  <a:pt x="2" y="9"/>
                </a:lnTo>
                <a:lnTo>
                  <a:pt x="2" y="7"/>
                </a:lnTo>
                <a:lnTo>
                  <a:pt x="4" y="5"/>
                </a:lnTo>
                <a:lnTo>
                  <a:pt x="6" y="3"/>
                </a:lnTo>
                <a:lnTo>
                  <a:pt x="8" y="3"/>
                </a:lnTo>
                <a:lnTo>
                  <a:pt x="9" y="1"/>
                </a:lnTo>
                <a:lnTo>
                  <a:pt x="11" y="1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00" name="Freeform 656"/>
          <p:cNvSpPr>
            <a:spLocks/>
          </p:cNvSpPr>
          <p:nvPr/>
        </p:nvSpPr>
        <p:spPr bwMode="auto">
          <a:xfrm>
            <a:off x="8274050" y="3803650"/>
            <a:ext cx="11113" cy="15875"/>
          </a:xfrm>
          <a:custGeom>
            <a:avLst/>
            <a:gdLst>
              <a:gd name="T0" fmla="*/ 11 w 11"/>
              <a:gd name="T1" fmla="*/ 0 h 21"/>
              <a:gd name="T2" fmla="*/ 11 w 11"/>
              <a:gd name="T3" fmla="*/ 2 h 21"/>
              <a:gd name="T4" fmla="*/ 9 w 11"/>
              <a:gd name="T5" fmla="*/ 4 h 21"/>
              <a:gd name="T6" fmla="*/ 11 w 11"/>
              <a:gd name="T7" fmla="*/ 6 h 21"/>
              <a:gd name="T8" fmla="*/ 11 w 11"/>
              <a:gd name="T9" fmla="*/ 8 h 21"/>
              <a:gd name="T10" fmla="*/ 9 w 11"/>
              <a:gd name="T11" fmla="*/ 10 h 21"/>
              <a:gd name="T12" fmla="*/ 9 w 11"/>
              <a:gd name="T13" fmla="*/ 13 h 21"/>
              <a:gd name="T14" fmla="*/ 9 w 11"/>
              <a:gd name="T15" fmla="*/ 15 h 21"/>
              <a:gd name="T16" fmla="*/ 9 w 11"/>
              <a:gd name="T17" fmla="*/ 15 h 21"/>
              <a:gd name="T18" fmla="*/ 7 w 11"/>
              <a:gd name="T19" fmla="*/ 17 h 21"/>
              <a:gd name="T20" fmla="*/ 7 w 11"/>
              <a:gd name="T21" fmla="*/ 19 h 21"/>
              <a:gd name="T22" fmla="*/ 6 w 11"/>
              <a:gd name="T23" fmla="*/ 21 h 21"/>
              <a:gd name="T24" fmla="*/ 4 w 11"/>
              <a:gd name="T25" fmla="*/ 21 h 21"/>
              <a:gd name="T26" fmla="*/ 2 w 11"/>
              <a:gd name="T27" fmla="*/ 21 h 21"/>
              <a:gd name="T28" fmla="*/ 2 w 11"/>
              <a:gd name="T29" fmla="*/ 19 h 21"/>
              <a:gd name="T30" fmla="*/ 0 w 11"/>
              <a:gd name="T31" fmla="*/ 17 h 21"/>
              <a:gd name="T32" fmla="*/ 0 w 11"/>
              <a:gd name="T33" fmla="*/ 17 h 21"/>
              <a:gd name="T34" fmla="*/ 0 w 11"/>
              <a:gd name="T35" fmla="*/ 13 h 21"/>
              <a:gd name="T36" fmla="*/ 0 w 11"/>
              <a:gd name="T37" fmla="*/ 11 h 21"/>
              <a:gd name="T38" fmla="*/ 0 w 11"/>
              <a:gd name="T39" fmla="*/ 10 h 21"/>
              <a:gd name="T40" fmla="*/ 2 w 11"/>
              <a:gd name="T41" fmla="*/ 8 h 21"/>
              <a:gd name="T42" fmla="*/ 2 w 11"/>
              <a:gd name="T43" fmla="*/ 6 h 21"/>
              <a:gd name="T44" fmla="*/ 4 w 11"/>
              <a:gd name="T45" fmla="*/ 6 h 21"/>
              <a:gd name="T46" fmla="*/ 6 w 11"/>
              <a:gd name="T47" fmla="*/ 4 h 21"/>
              <a:gd name="T48" fmla="*/ 6 w 11"/>
              <a:gd name="T49" fmla="*/ 4 h 21"/>
              <a:gd name="T50" fmla="*/ 7 w 11"/>
              <a:gd name="T51" fmla="*/ 2 h 21"/>
              <a:gd name="T52" fmla="*/ 9 w 11"/>
              <a:gd name="T53" fmla="*/ 2 h 21"/>
              <a:gd name="T54" fmla="*/ 11 w 11"/>
              <a:gd name="T5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1" h="21">
                <a:moveTo>
                  <a:pt x="11" y="0"/>
                </a:moveTo>
                <a:lnTo>
                  <a:pt x="11" y="2"/>
                </a:lnTo>
                <a:lnTo>
                  <a:pt x="9" y="4"/>
                </a:lnTo>
                <a:lnTo>
                  <a:pt x="11" y="6"/>
                </a:lnTo>
                <a:lnTo>
                  <a:pt x="11" y="8"/>
                </a:lnTo>
                <a:lnTo>
                  <a:pt x="9" y="10"/>
                </a:lnTo>
                <a:lnTo>
                  <a:pt x="9" y="13"/>
                </a:lnTo>
                <a:lnTo>
                  <a:pt x="9" y="15"/>
                </a:lnTo>
                <a:lnTo>
                  <a:pt x="9" y="15"/>
                </a:lnTo>
                <a:lnTo>
                  <a:pt x="7" y="17"/>
                </a:lnTo>
                <a:lnTo>
                  <a:pt x="7" y="19"/>
                </a:lnTo>
                <a:lnTo>
                  <a:pt x="6" y="21"/>
                </a:lnTo>
                <a:lnTo>
                  <a:pt x="4" y="21"/>
                </a:lnTo>
                <a:lnTo>
                  <a:pt x="2" y="21"/>
                </a:lnTo>
                <a:lnTo>
                  <a:pt x="2" y="19"/>
                </a:lnTo>
                <a:lnTo>
                  <a:pt x="0" y="17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10"/>
                </a:lnTo>
                <a:lnTo>
                  <a:pt x="2" y="8"/>
                </a:lnTo>
                <a:lnTo>
                  <a:pt x="2" y="6"/>
                </a:lnTo>
                <a:lnTo>
                  <a:pt x="4" y="6"/>
                </a:lnTo>
                <a:lnTo>
                  <a:pt x="6" y="4"/>
                </a:lnTo>
                <a:lnTo>
                  <a:pt x="6" y="4"/>
                </a:lnTo>
                <a:lnTo>
                  <a:pt x="7" y="2"/>
                </a:lnTo>
                <a:lnTo>
                  <a:pt x="9" y="2"/>
                </a:lnTo>
                <a:lnTo>
                  <a:pt x="11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01" name="Freeform 657"/>
          <p:cNvSpPr>
            <a:spLocks/>
          </p:cNvSpPr>
          <p:nvPr/>
        </p:nvSpPr>
        <p:spPr bwMode="auto">
          <a:xfrm>
            <a:off x="8266113" y="3792538"/>
            <a:ext cx="7937" cy="15875"/>
          </a:xfrm>
          <a:custGeom>
            <a:avLst/>
            <a:gdLst>
              <a:gd name="T0" fmla="*/ 0 w 13"/>
              <a:gd name="T1" fmla="*/ 0 h 20"/>
              <a:gd name="T2" fmla="*/ 0 w 13"/>
              <a:gd name="T3" fmla="*/ 1 h 20"/>
              <a:gd name="T4" fmla="*/ 0 w 13"/>
              <a:gd name="T5" fmla="*/ 3 h 20"/>
              <a:gd name="T6" fmla="*/ 0 w 13"/>
              <a:gd name="T7" fmla="*/ 5 h 20"/>
              <a:gd name="T8" fmla="*/ 0 w 13"/>
              <a:gd name="T9" fmla="*/ 7 h 20"/>
              <a:gd name="T10" fmla="*/ 0 w 13"/>
              <a:gd name="T11" fmla="*/ 9 h 20"/>
              <a:gd name="T12" fmla="*/ 0 w 13"/>
              <a:gd name="T13" fmla="*/ 12 h 20"/>
              <a:gd name="T14" fmla="*/ 0 w 13"/>
              <a:gd name="T15" fmla="*/ 14 h 20"/>
              <a:gd name="T16" fmla="*/ 2 w 13"/>
              <a:gd name="T17" fmla="*/ 14 h 20"/>
              <a:gd name="T18" fmla="*/ 2 w 13"/>
              <a:gd name="T19" fmla="*/ 16 h 20"/>
              <a:gd name="T20" fmla="*/ 4 w 13"/>
              <a:gd name="T21" fmla="*/ 18 h 20"/>
              <a:gd name="T22" fmla="*/ 6 w 13"/>
              <a:gd name="T23" fmla="*/ 20 h 20"/>
              <a:gd name="T24" fmla="*/ 8 w 13"/>
              <a:gd name="T25" fmla="*/ 20 h 20"/>
              <a:gd name="T26" fmla="*/ 9 w 13"/>
              <a:gd name="T27" fmla="*/ 20 h 20"/>
              <a:gd name="T28" fmla="*/ 11 w 13"/>
              <a:gd name="T29" fmla="*/ 18 h 20"/>
              <a:gd name="T30" fmla="*/ 11 w 13"/>
              <a:gd name="T31" fmla="*/ 16 h 20"/>
              <a:gd name="T32" fmla="*/ 13 w 13"/>
              <a:gd name="T33" fmla="*/ 16 h 20"/>
              <a:gd name="T34" fmla="*/ 13 w 13"/>
              <a:gd name="T35" fmla="*/ 12 h 20"/>
              <a:gd name="T36" fmla="*/ 11 w 13"/>
              <a:gd name="T37" fmla="*/ 11 h 20"/>
              <a:gd name="T38" fmla="*/ 11 w 13"/>
              <a:gd name="T39" fmla="*/ 9 h 20"/>
              <a:gd name="T40" fmla="*/ 11 w 13"/>
              <a:gd name="T41" fmla="*/ 7 h 20"/>
              <a:gd name="T42" fmla="*/ 9 w 13"/>
              <a:gd name="T43" fmla="*/ 5 h 20"/>
              <a:gd name="T44" fmla="*/ 8 w 13"/>
              <a:gd name="T45" fmla="*/ 5 h 20"/>
              <a:gd name="T46" fmla="*/ 6 w 13"/>
              <a:gd name="T47" fmla="*/ 3 h 20"/>
              <a:gd name="T48" fmla="*/ 4 w 13"/>
              <a:gd name="T49" fmla="*/ 3 h 20"/>
              <a:gd name="T50" fmla="*/ 2 w 13"/>
              <a:gd name="T51" fmla="*/ 1 h 20"/>
              <a:gd name="T52" fmla="*/ 2 w 13"/>
              <a:gd name="T53" fmla="*/ 1 h 20"/>
              <a:gd name="T54" fmla="*/ 0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0" y="0"/>
                </a:moveTo>
                <a:lnTo>
                  <a:pt x="0" y="1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2"/>
                </a:lnTo>
                <a:lnTo>
                  <a:pt x="0" y="14"/>
                </a:lnTo>
                <a:lnTo>
                  <a:pt x="2" y="14"/>
                </a:lnTo>
                <a:lnTo>
                  <a:pt x="2" y="16"/>
                </a:lnTo>
                <a:lnTo>
                  <a:pt x="4" y="18"/>
                </a:lnTo>
                <a:lnTo>
                  <a:pt x="6" y="20"/>
                </a:lnTo>
                <a:lnTo>
                  <a:pt x="8" y="20"/>
                </a:lnTo>
                <a:lnTo>
                  <a:pt x="9" y="20"/>
                </a:lnTo>
                <a:lnTo>
                  <a:pt x="11" y="18"/>
                </a:lnTo>
                <a:lnTo>
                  <a:pt x="11" y="16"/>
                </a:lnTo>
                <a:lnTo>
                  <a:pt x="13" y="16"/>
                </a:lnTo>
                <a:lnTo>
                  <a:pt x="13" y="12"/>
                </a:lnTo>
                <a:lnTo>
                  <a:pt x="11" y="11"/>
                </a:lnTo>
                <a:lnTo>
                  <a:pt x="11" y="9"/>
                </a:lnTo>
                <a:lnTo>
                  <a:pt x="11" y="7"/>
                </a:lnTo>
                <a:lnTo>
                  <a:pt x="9" y="5"/>
                </a:lnTo>
                <a:lnTo>
                  <a:pt x="8" y="5"/>
                </a:lnTo>
                <a:lnTo>
                  <a:pt x="6" y="3"/>
                </a:lnTo>
                <a:lnTo>
                  <a:pt x="4" y="3"/>
                </a:lnTo>
                <a:lnTo>
                  <a:pt x="2" y="1"/>
                </a:lnTo>
                <a:lnTo>
                  <a:pt x="2" y="1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02" name="Freeform 658"/>
          <p:cNvSpPr>
            <a:spLocks/>
          </p:cNvSpPr>
          <p:nvPr/>
        </p:nvSpPr>
        <p:spPr bwMode="auto">
          <a:xfrm>
            <a:off x="8266113" y="3814763"/>
            <a:ext cx="9525" cy="15875"/>
          </a:xfrm>
          <a:custGeom>
            <a:avLst/>
            <a:gdLst>
              <a:gd name="T0" fmla="*/ 0 w 13"/>
              <a:gd name="T1" fmla="*/ 0 h 20"/>
              <a:gd name="T2" fmla="*/ 0 w 13"/>
              <a:gd name="T3" fmla="*/ 2 h 20"/>
              <a:gd name="T4" fmla="*/ 0 w 13"/>
              <a:gd name="T5" fmla="*/ 4 h 20"/>
              <a:gd name="T6" fmla="*/ 0 w 13"/>
              <a:gd name="T7" fmla="*/ 6 h 20"/>
              <a:gd name="T8" fmla="*/ 0 w 13"/>
              <a:gd name="T9" fmla="*/ 8 h 20"/>
              <a:gd name="T10" fmla="*/ 0 w 13"/>
              <a:gd name="T11" fmla="*/ 9 h 20"/>
              <a:gd name="T12" fmla="*/ 0 w 13"/>
              <a:gd name="T13" fmla="*/ 13 h 20"/>
              <a:gd name="T14" fmla="*/ 0 w 13"/>
              <a:gd name="T15" fmla="*/ 15 h 20"/>
              <a:gd name="T16" fmla="*/ 2 w 13"/>
              <a:gd name="T17" fmla="*/ 15 h 20"/>
              <a:gd name="T18" fmla="*/ 2 w 13"/>
              <a:gd name="T19" fmla="*/ 17 h 20"/>
              <a:gd name="T20" fmla="*/ 4 w 13"/>
              <a:gd name="T21" fmla="*/ 19 h 20"/>
              <a:gd name="T22" fmla="*/ 6 w 13"/>
              <a:gd name="T23" fmla="*/ 20 h 20"/>
              <a:gd name="T24" fmla="*/ 7 w 13"/>
              <a:gd name="T25" fmla="*/ 20 h 20"/>
              <a:gd name="T26" fmla="*/ 9 w 13"/>
              <a:gd name="T27" fmla="*/ 20 h 20"/>
              <a:gd name="T28" fmla="*/ 11 w 13"/>
              <a:gd name="T29" fmla="*/ 19 h 20"/>
              <a:gd name="T30" fmla="*/ 11 w 13"/>
              <a:gd name="T31" fmla="*/ 17 h 20"/>
              <a:gd name="T32" fmla="*/ 13 w 13"/>
              <a:gd name="T33" fmla="*/ 17 h 20"/>
              <a:gd name="T34" fmla="*/ 13 w 13"/>
              <a:gd name="T35" fmla="*/ 13 h 20"/>
              <a:gd name="T36" fmla="*/ 11 w 13"/>
              <a:gd name="T37" fmla="*/ 11 h 20"/>
              <a:gd name="T38" fmla="*/ 11 w 13"/>
              <a:gd name="T39" fmla="*/ 9 h 20"/>
              <a:gd name="T40" fmla="*/ 11 w 13"/>
              <a:gd name="T41" fmla="*/ 8 h 20"/>
              <a:gd name="T42" fmla="*/ 9 w 13"/>
              <a:gd name="T43" fmla="*/ 6 h 20"/>
              <a:gd name="T44" fmla="*/ 7 w 13"/>
              <a:gd name="T45" fmla="*/ 6 h 20"/>
              <a:gd name="T46" fmla="*/ 6 w 13"/>
              <a:gd name="T47" fmla="*/ 4 h 20"/>
              <a:gd name="T48" fmla="*/ 4 w 13"/>
              <a:gd name="T49" fmla="*/ 4 h 20"/>
              <a:gd name="T50" fmla="*/ 2 w 13"/>
              <a:gd name="T51" fmla="*/ 2 h 20"/>
              <a:gd name="T52" fmla="*/ 2 w 13"/>
              <a:gd name="T53" fmla="*/ 2 h 20"/>
              <a:gd name="T54" fmla="*/ 0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0" y="9"/>
                </a:lnTo>
                <a:lnTo>
                  <a:pt x="0" y="13"/>
                </a:lnTo>
                <a:lnTo>
                  <a:pt x="0" y="15"/>
                </a:lnTo>
                <a:lnTo>
                  <a:pt x="2" y="15"/>
                </a:lnTo>
                <a:lnTo>
                  <a:pt x="2" y="17"/>
                </a:lnTo>
                <a:lnTo>
                  <a:pt x="4" y="19"/>
                </a:lnTo>
                <a:lnTo>
                  <a:pt x="6" y="20"/>
                </a:lnTo>
                <a:lnTo>
                  <a:pt x="7" y="20"/>
                </a:lnTo>
                <a:lnTo>
                  <a:pt x="9" y="20"/>
                </a:lnTo>
                <a:lnTo>
                  <a:pt x="11" y="19"/>
                </a:lnTo>
                <a:lnTo>
                  <a:pt x="11" y="17"/>
                </a:lnTo>
                <a:lnTo>
                  <a:pt x="13" y="17"/>
                </a:lnTo>
                <a:lnTo>
                  <a:pt x="13" y="13"/>
                </a:lnTo>
                <a:lnTo>
                  <a:pt x="11" y="11"/>
                </a:lnTo>
                <a:lnTo>
                  <a:pt x="11" y="9"/>
                </a:lnTo>
                <a:lnTo>
                  <a:pt x="11" y="8"/>
                </a:lnTo>
                <a:lnTo>
                  <a:pt x="9" y="6"/>
                </a:lnTo>
                <a:lnTo>
                  <a:pt x="7" y="6"/>
                </a:lnTo>
                <a:lnTo>
                  <a:pt x="6" y="4"/>
                </a:lnTo>
                <a:lnTo>
                  <a:pt x="4" y="4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03" name="Freeform 659"/>
          <p:cNvSpPr>
            <a:spLocks/>
          </p:cNvSpPr>
          <p:nvPr/>
        </p:nvSpPr>
        <p:spPr bwMode="auto">
          <a:xfrm>
            <a:off x="8266113" y="3770313"/>
            <a:ext cx="7937" cy="15875"/>
          </a:xfrm>
          <a:custGeom>
            <a:avLst/>
            <a:gdLst>
              <a:gd name="T0" fmla="*/ 0 w 13"/>
              <a:gd name="T1" fmla="*/ 0 h 20"/>
              <a:gd name="T2" fmla="*/ 0 w 13"/>
              <a:gd name="T3" fmla="*/ 2 h 20"/>
              <a:gd name="T4" fmla="*/ 0 w 13"/>
              <a:gd name="T5" fmla="*/ 4 h 20"/>
              <a:gd name="T6" fmla="*/ 0 w 13"/>
              <a:gd name="T7" fmla="*/ 6 h 20"/>
              <a:gd name="T8" fmla="*/ 0 w 13"/>
              <a:gd name="T9" fmla="*/ 7 h 20"/>
              <a:gd name="T10" fmla="*/ 0 w 13"/>
              <a:gd name="T11" fmla="*/ 9 h 20"/>
              <a:gd name="T12" fmla="*/ 0 w 13"/>
              <a:gd name="T13" fmla="*/ 13 h 20"/>
              <a:gd name="T14" fmla="*/ 0 w 13"/>
              <a:gd name="T15" fmla="*/ 15 h 20"/>
              <a:gd name="T16" fmla="*/ 2 w 13"/>
              <a:gd name="T17" fmla="*/ 15 h 20"/>
              <a:gd name="T18" fmla="*/ 2 w 13"/>
              <a:gd name="T19" fmla="*/ 17 h 20"/>
              <a:gd name="T20" fmla="*/ 4 w 13"/>
              <a:gd name="T21" fmla="*/ 18 h 20"/>
              <a:gd name="T22" fmla="*/ 6 w 13"/>
              <a:gd name="T23" fmla="*/ 20 h 20"/>
              <a:gd name="T24" fmla="*/ 8 w 13"/>
              <a:gd name="T25" fmla="*/ 20 h 20"/>
              <a:gd name="T26" fmla="*/ 9 w 13"/>
              <a:gd name="T27" fmla="*/ 20 h 20"/>
              <a:gd name="T28" fmla="*/ 11 w 13"/>
              <a:gd name="T29" fmla="*/ 18 h 20"/>
              <a:gd name="T30" fmla="*/ 11 w 13"/>
              <a:gd name="T31" fmla="*/ 17 h 20"/>
              <a:gd name="T32" fmla="*/ 13 w 13"/>
              <a:gd name="T33" fmla="*/ 17 h 20"/>
              <a:gd name="T34" fmla="*/ 13 w 13"/>
              <a:gd name="T35" fmla="*/ 13 h 20"/>
              <a:gd name="T36" fmla="*/ 11 w 13"/>
              <a:gd name="T37" fmla="*/ 11 h 20"/>
              <a:gd name="T38" fmla="*/ 11 w 13"/>
              <a:gd name="T39" fmla="*/ 9 h 20"/>
              <a:gd name="T40" fmla="*/ 11 w 13"/>
              <a:gd name="T41" fmla="*/ 7 h 20"/>
              <a:gd name="T42" fmla="*/ 9 w 13"/>
              <a:gd name="T43" fmla="*/ 6 h 20"/>
              <a:gd name="T44" fmla="*/ 8 w 13"/>
              <a:gd name="T45" fmla="*/ 6 h 20"/>
              <a:gd name="T46" fmla="*/ 6 w 13"/>
              <a:gd name="T47" fmla="*/ 4 h 20"/>
              <a:gd name="T48" fmla="*/ 4 w 13"/>
              <a:gd name="T49" fmla="*/ 4 h 20"/>
              <a:gd name="T50" fmla="*/ 2 w 13"/>
              <a:gd name="T51" fmla="*/ 2 h 20"/>
              <a:gd name="T52" fmla="*/ 2 w 13"/>
              <a:gd name="T53" fmla="*/ 2 h 20"/>
              <a:gd name="T54" fmla="*/ 0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7"/>
                </a:lnTo>
                <a:lnTo>
                  <a:pt x="0" y="9"/>
                </a:lnTo>
                <a:lnTo>
                  <a:pt x="0" y="13"/>
                </a:lnTo>
                <a:lnTo>
                  <a:pt x="0" y="15"/>
                </a:lnTo>
                <a:lnTo>
                  <a:pt x="2" y="15"/>
                </a:lnTo>
                <a:lnTo>
                  <a:pt x="2" y="17"/>
                </a:lnTo>
                <a:lnTo>
                  <a:pt x="4" y="18"/>
                </a:lnTo>
                <a:lnTo>
                  <a:pt x="6" y="20"/>
                </a:lnTo>
                <a:lnTo>
                  <a:pt x="8" y="20"/>
                </a:lnTo>
                <a:lnTo>
                  <a:pt x="9" y="20"/>
                </a:lnTo>
                <a:lnTo>
                  <a:pt x="11" y="18"/>
                </a:lnTo>
                <a:lnTo>
                  <a:pt x="11" y="17"/>
                </a:lnTo>
                <a:lnTo>
                  <a:pt x="13" y="17"/>
                </a:lnTo>
                <a:lnTo>
                  <a:pt x="13" y="13"/>
                </a:lnTo>
                <a:lnTo>
                  <a:pt x="11" y="11"/>
                </a:lnTo>
                <a:lnTo>
                  <a:pt x="11" y="9"/>
                </a:lnTo>
                <a:lnTo>
                  <a:pt x="11" y="7"/>
                </a:lnTo>
                <a:lnTo>
                  <a:pt x="9" y="6"/>
                </a:lnTo>
                <a:lnTo>
                  <a:pt x="8" y="6"/>
                </a:lnTo>
                <a:lnTo>
                  <a:pt x="6" y="4"/>
                </a:lnTo>
                <a:lnTo>
                  <a:pt x="4" y="4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04" name="Freeform 660"/>
          <p:cNvSpPr>
            <a:spLocks/>
          </p:cNvSpPr>
          <p:nvPr/>
        </p:nvSpPr>
        <p:spPr bwMode="auto">
          <a:xfrm>
            <a:off x="8266113" y="3748088"/>
            <a:ext cx="7937" cy="17462"/>
          </a:xfrm>
          <a:custGeom>
            <a:avLst/>
            <a:gdLst>
              <a:gd name="T0" fmla="*/ 0 w 13"/>
              <a:gd name="T1" fmla="*/ 0 h 23"/>
              <a:gd name="T2" fmla="*/ 0 w 13"/>
              <a:gd name="T3" fmla="*/ 2 h 23"/>
              <a:gd name="T4" fmla="*/ 0 w 13"/>
              <a:gd name="T5" fmla="*/ 4 h 23"/>
              <a:gd name="T6" fmla="*/ 0 w 13"/>
              <a:gd name="T7" fmla="*/ 8 h 23"/>
              <a:gd name="T8" fmla="*/ 0 w 13"/>
              <a:gd name="T9" fmla="*/ 10 h 23"/>
              <a:gd name="T10" fmla="*/ 0 w 13"/>
              <a:gd name="T11" fmla="*/ 11 h 23"/>
              <a:gd name="T12" fmla="*/ 0 w 13"/>
              <a:gd name="T13" fmla="*/ 13 h 23"/>
              <a:gd name="T14" fmla="*/ 0 w 13"/>
              <a:gd name="T15" fmla="*/ 15 h 23"/>
              <a:gd name="T16" fmla="*/ 2 w 13"/>
              <a:gd name="T17" fmla="*/ 17 h 23"/>
              <a:gd name="T18" fmla="*/ 2 w 13"/>
              <a:gd name="T19" fmla="*/ 19 h 23"/>
              <a:gd name="T20" fmla="*/ 4 w 13"/>
              <a:gd name="T21" fmla="*/ 21 h 23"/>
              <a:gd name="T22" fmla="*/ 6 w 13"/>
              <a:gd name="T23" fmla="*/ 23 h 23"/>
              <a:gd name="T24" fmla="*/ 8 w 13"/>
              <a:gd name="T25" fmla="*/ 23 h 23"/>
              <a:gd name="T26" fmla="*/ 9 w 13"/>
              <a:gd name="T27" fmla="*/ 23 h 23"/>
              <a:gd name="T28" fmla="*/ 11 w 13"/>
              <a:gd name="T29" fmla="*/ 21 h 23"/>
              <a:gd name="T30" fmla="*/ 11 w 13"/>
              <a:gd name="T31" fmla="*/ 19 h 23"/>
              <a:gd name="T32" fmla="*/ 13 w 13"/>
              <a:gd name="T33" fmla="*/ 17 h 23"/>
              <a:gd name="T34" fmla="*/ 13 w 13"/>
              <a:gd name="T35" fmla="*/ 15 h 23"/>
              <a:gd name="T36" fmla="*/ 11 w 13"/>
              <a:gd name="T37" fmla="*/ 13 h 23"/>
              <a:gd name="T38" fmla="*/ 11 w 13"/>
              <a:gd name="T39" fmla="*/ 11 h 23"/>
              <a:gd name="T40" fmla="*/ 11 w 13"/>
              <a:gd name="T41" fmla="*/ 10 h 23"/>
              <a:gd name="T42" fmla="*/ 9 w 13"/>
              <a:gd name="T43" fmla="*/ 8 h 23"/>
              <a:gd name="T44" fmla="*/ 8 w 13"/>
              <a:gd name="T45" fmla="*/ 6 h 23"/>
              <a:gd name="T46" fmla="*/ 6 w 13"/>
              <a:gd name="T47" fmla="*/ 4 h 23"/>
              <a:gd name="T48" fmla="*/ 4 w 13"/>
              <a:gd name="T49" fmla="*/ 4 h 23"/>
              <a:gd name="T50" fmla="*/ 2 w 13"/>
              <a:gd name="T51" fmla="*/ 2 h 23"/>
              <a:gd name="T52" fmla="*/ 2 w 13"/>
              <a:gd name="T53" fmla="*/ 2 h 23"/>
              <a:gd name="T54" fmla="*/ 0 w 13"/>
              <a:gd name="T55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3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8"/>
                </a:lnTo>
                <a:lnTo>
                  <a:pt x="0" y="10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  <a:lnTo>
                  <a:pt x="4" y="21"/>
                </a:lnTo>
                <a:lnTo>
                  <a:pt x="6" y="23"/>
                </a:lnTo>
                <a:lnTo>
                  <a:pt x="8" y="23"/>
                </a:lnTo>
                <a:lnTo>
                  <a:pt x="9" y="23"/>
                </a:lnTo>
                <a:lnTo>
                  <a:pt x="11" y="21"/>
                </a:lnTo>
                <a:lnTo>
                  <a:pt x="11" y="19"/>
                </a:lnTo>
                <a:lnTo>
                  <a:pt x="13" y="17"/>
                </a:lnTo>
                <a:lnTo>
                  <a:pt x="13" y="15"/>
                </a:lnTo>
                <a:lnTo>
                  <a:pt x="11" y="13"/>
                </a:lnTo>
                <a:lnTo>
                  <a:pt x="11" y="11"/>
                </a:lnTo>
                <a:lnTo>
                  <a:pt x="11" y="10"/>
                </a:lnTo>
                <a:lnTo>
                  <a:pt x="9" y="8"/>
                </a:lnTo>
                <a:lnTo>
                  <a:pt x="8" y="6"/>
                </a:lnTo>
                <a:lnTo>
                  <a:pt x="6" y="4"/>
                </a:lnTo>
                <a:lnTo>
                  <a:pt x="4" y="4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05" name="Freeform 661"/>
          <p:cNvSpPr>
            <a:spLocks/>
          </p:cNvSpPr>
          <p:nvPr/>
        </p:nvSpPr>
        <p:spPr bwMode="auto">
          <a:xfrm>
            <a:off x="8266113" y="3727450"/>
            <a:ext cx="7937" cy="17463"/>
          </a:xfrm>
          <a:custGeom>
            <a:avLst/>
            <a:gdLst>
              <a:gd name="T0" fmla="*/ 0 w 13"/>
              <a:gd name="T1" fmla="*/ 0 h 22"/>
              <a:gd name="T2" fmla="*/ 0 w 13"/>
              <a:gd name="T3" fmla="*/ 2 h 22"/>
              <a:gd name="T4" fmla="*/ 0 w 13"/>
              <a:gd name="T5" fmla="*/ 3 h 22"/>
              <a:gd name="T6" fmla="*/ 0 w 13"/>
              <a:gd name="T7" fmla="*/ 7 h 22"/>
              <a:gd name="T8" fmla="*/ 0 w 13"/>
              <a:gd name="T9" fmla="*/ 9 h 22"/>
              <a:gd name="T10" fmla="*/ 0 w 13"/>
              <a:gd name="T11" fmla="*/ 11 h 22"/>
              <a:gd name="T12" fmla="*/ 0 w 13"/>
              <a:gd name="T13" fmla="*/ 13 h 22"/>
              <a:gd name="T14" fmla="*/ 0 w 13"/>
              <a:gd name="T15" fmla="*/ 14 h 22"/>
              <a:gd name="T16" fmla="*/ 2 w 13"/>
              <a:gd name="T17" fmla="*/ 16 h 22"/>
              <a:gd name="T18" fmla="*/ 2 w 13"/>
              <a:gd name="T19" fmla="*/ 18 h 22"/>
              <a:gd name="T20" fmla="*/ 4 w 13"/>
              <a:gd name="T21" fmla="*/ 20 h 22"/>
              <a:gd name="T22" fmla="*/ 6 w 13"/>
              <a:gd name="T23" fmla="*/ 22 h 22"/>
              <a:gd name="T24" fmla="*/ 8 w 13"/>
              <a:gd name="T25" fmla="*/ 22 h 22"/>
              <a:gd name="T26" fmla="*/ 9 w 13"/>
              <a:gd name="T27" fmla="*/ 22 h 22"/>
              <a:gd name="T28" fmla="*/ 11 w 13"/>
              <a:gd name="T29" fmla="*/ 20 h 22"/>
              <a:gd name="T30" fmla="*/ 11 w 13"/>
              <a:gd name="T31" fmla="*/ 18 h 22"/>
              <a:gd name="T32" fmla="*/ 13 w 13"/>
              <a:gd name="T33" fmla="*/ 16 h 22"/>
              <a:gd name="T34" fmla="*/ 13 w 13"/>
              <a:gd name="T35" fmla="*/ 14 h 22"/>
              <a:gd name="T36" fmla="*/ 11 w 13"/>
              <a:gd name="T37" fmla="*/ 13 h 22"/>
              <a:gd name="T38" fmla="*/ 11 w 13"/>
              <a:gd name="T39" fmla="*/ 11 h 22"/>
              <a:gd name="T40" fmla="*/ 11 w 13"/>
              <a:gd name="T41" fmla="*/ 9 h 22"/>
              <a:gd name="T42" fmla="*/ 9 w 13"/>
              <a:gd name="T43" fmla="*/ 7 h 22"/>
              <a:gd name="T44" fmla="*/ 8 w 13"/>
              <a:gd name="T45" fmla="*/ 5 h 22"/>
              <a:gd name="T46" fmla="*/ 6 w 13"/>
              <a:gd name="T47" fmla="*/ 3 h 22"/>
              <a:gd name="T48" fmla="*/ 4 w 13"/>
              <a:gd name="T49" fmla="*/ 3 h 22"/>
              <a:gd name="T50" fmla="*/ 2 w 13"/>
              <a:gd name="T51" fmla="*/ 2 h 22"/>
              <a:gd name="T52" fmla="*/ 2 w 13"/>
              <a:gd name="T53" fmla="*/ 2 h 22"/>
              <a:gd name="T54" fmla="*/ 0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0" y="0"/>
                </a:moveTo>
                <a:lnTo>
                  <a:pt x="0" y="2"/>
                </a:lnTo>
                <a:lnTo>
                  <a:pt x="0" y="3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4"/>
                </a:lnTo>
                <a:lnTo>
                  <a:pt x="2" y="16"/>
                </a:lnTo>
                <a:lnTo>
                  <a:pt x="2" y="18"/>
                </a:lnTo>
                <a:lnTo>
                  <a:pt x="4" y="20"/>
                </a:lnTo>
                <a:lnTo>
                  <a:pt x="6" y="22"/>
                </a:lnTo>
                <a:lnTo>
                  <a:pt x="8" y="22"/>
                </a:lnTo>
                <a:lnTo>
                  <a:pt x="9" y="22"/>
                </a:lnTo>
                <a:lnTo>
                  <a:pt x="11" y="20"/>
                </a:lnTo>
                <a:lnTo>
                  <a:pt x="11" y="18"/>
                </a:lnTo>
                <a:lnTo>
                  <a:pt x="13" y="16"/>
                </a:lnTo>
                <a:lnTo>
                  <a:pt x="13" y="14"/>
                </a:lnTo>
                <a:lnTo>
                  <a:pt x="11" y="13"/>
                </a:lnTo>
                <a:lnTo>
                  <a:pt x="11" y="11"/>
                </a:lnTo>
                <a:lnTo>
                  <a:pt x="11" y="9"/>
                </a:lnTo>
                <a:lnTo>
                  <a:pt x="9" y="7"/>
                </a:lnTo>
                <a:lnTo>
                  <a:pt x="8" y="5"/>
                </a:lnTo>
                <a:lnTo>
                  <a:pt x="6" y="3"/>
                </a:lnTo>
                <a:lnTo>
                  <a:pt x="4" y="3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06" name="Freeform 662"/>
          <p:cNvSpPr>
            <a:spLocks/>
          </p:cNvSpPr>
          <p:nvPr/>
        </p:nvSpPr>
        <p:spPr bwMode="auto">
          <a:xfrm>
            <a:off x="8266113" y="3708400"/>
            <a:ext cx="7937" cy="17463"/>
          </a:xfrm>
          <a:custGeom>
            <a:avLst/>
            <a:gdLst>
              <a:gd name="T0" fmla="*/ 0 w 11"/>
              <a:gd name="T1" fmla="*/ 0 h 22"/>
              <a:gd name="T2" fmla="*/ 0 w 11"/>
              <a:gd name="T3" fmla="*/ 2 h 22"/>
              <a:gd name="T4" fmla="*/ 0 w 11"/>
              <a:gd name="T5" fmla="*/ 3 h 22"/>
              <a:gd name="T6" fmla="*/ 0 w 11"/>
              <a:gd name="T7" fmla="*/ 5 h 22"/>
              <a:gd name="T8" fmla="*/ 0 w 11"/>
              <a:gd name="T9" fmla="*/ 9 h 22"/>
              <a:gd name="T10" fmla="*/ 0 w 11"/>
              <a:gd name="T11" fmla="*/ 11 h 22"/>
              <a:gd name="T12" fmla="*/ 2 w 11"/>
              <a:gd name="T13" fmla="*/ 13 h 22"/>
              <a:gd name="T14" fmla="*/ 2 w 11"/>
              <a:gd name="T15" fmla="*/ 15 h 22"/>
              <a:gd name="T16" fmla="*/ 2 w 11"/>
              <a:gd name="T17" fmla="*/ 16 h 22"/>
              <a:gd name="T18" fmla="*/ 4 w 11"/>
              <a:gd name="T19" fmla="*/ 18 h 22"/>
              <a:gd name="T20" fmla="*/ 4 w 11"/>
              <a:gd name="T21" fmla="*/ 20 h 22"/>
              <a:gd name="T22" fmla="*/ 6 w 11"/>
              <a:gd name="T23" fmla="*/ 20 h 22"/>
              <a:gd name="T24" fmla="*/ 7 w 11"/>
              <a:gd name="T25" fmla="*/ 22 h 22"/>
              <a:gd name="T26" fmla="*/ 7 w 11"/>
              <a:gd name="T27" fmla="*/ 22 h 22"/>
              <a:gd name="T28" fmla="*/ 9 w 11"/>
              <a:gd name="T29" fmla="*/ 20 h 22"/>
              <a:gd name="T30" fmla="*/ 9 w 11"/>
              <a:gd name="T31" fmla="*/ 18 h 22"/>
              <a:gd name="T32" fmla="*/ 11 w 11"/>
              <a:gd name="T33" fmla="*/ 18 h 22"/>
              <a:gd name="T34" fmla="*/ 11 w 11"/>
              <a:gd name="T35" fmla="*/ 15 h 22"/>
              <a:gd name="T36" fmla="*/ 9 w 11"/>
              <a:gd name="T37" fmla="*/ 13 h 22"/>
              <a:gd name="T38" fmla="*/ 9 w 11"/>
              <a:gd name="T39" fmla="*/ 11 h 22"/>
              <a:gd name="T40" fmla="*/ 7 w 11"/>
              <a:gd name="T41" fmla="*/ 9 h 22"/>
              <a:gd name="T42" fmla="*/ 7 w 11"/>
              <a:gd name="T43" fmla="*/ 7 h 22"/>
              <a:gd name="T44" fmla="*/ 6 w 11"/>
              <a:gd name="T45" fmla="*/ 5 h 22"/>
              <a:gd name="T46" fmla="*/ 6 w 11"/>
              <a:gd name="T47" fmla="*/ 5 h 22"/>
              <a:gd name="T48" fmla="*/ 4 w 11"/>
              <a:gd name="T49" fmla="*/ 3 h 22"/>
              <a:gd name="T50" fmla="*/ 2 w 11"/>
              <a:gd name="T51" fmla="*/ 2 h 22"/>
              <a:gd name="T52" fmla="*/ 2 w 11"/>
              <a:gd name="T53" fmla="*/ 2 h 22"/>
              <a:gd name="T54" fmla="*/ 0 w 11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1" h="22">
                <a:moveTo>
                  <a:pt x="0" y="0"/>
                </a:moveTo>
                <a:lnTo>
                  <a:pt x="0" y="2"/>
                </a:ln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1"/>
                </a:lnTo>
                <a:lnTo>
                  <a:pt x="2" y="13"/>
                </a:lnTo>
                <a:lnTo>
                  <a:pt x="2" y="15"/>
                </a:lnTo>
                <a:lnTo>
                  <a:pt x="2" y="16"/>
                </a:lnTo>
                <a:lnTo>
                  <a:pt x="4" y="18"/>
                </a:lnTo>
                <a:lnTo>
                  <a:pt x="4" y="20"/>
                </a:lnTo>
                <a:lnTo>
                  <a:pt x="6" y="20"/>
                </a:lnTo>
                <a:lnTo>
                  <a:pt x="7" y="22"/>
                </a:lnTo>
                <a:lnTo>
                  <a:pt x="7" y="22"/>
                </a:lnTo>
                <a:lnTo>
                  <a:pt x="9" y="20"/>
                </a:lnTo>
                <a:lnTo>
                  <a:pt x="9" y="18"/>
                </a:lnTo>
                <a:lnTo>
                  <a:pt x="11" y="18"/>
                </a:lnTo>
                <a:lnTo>
                  <a:pt x="11" y="15"/>
                </a:lnTo>
                <a:lnTo>
                  <a:pt x="9" y="13"/>
                </a:lnTo>
                <a:lnTo>
                  <a:pt x="9" y="11"/>
                </a:lnTo>
                <a:lnTo>
                  <a:pt x="7" y="9"/>
                </a:lnTo>
                <a:lnTo>
                  <a:pt x="7" y="7"/>
                </a:lnTo>
                <a:lnTo>
                  <a:pt x="6" y="5"/>
                </a:lnTo>
                <a:lnTo>
                  <a:pt x="6" y="5"/>
                </a:lnTo>
                <a:lnTo>
                  <a:pt x="4" y="3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07" name="Freeform 663"/>
          <p:cNvSpPr>
            <a:spLocks/>
          </p:cNvSpPr>
          <p:nvPr/>
        </p:nvSpPr>
        <p:spPr bwMode="auto">
          <a:xfrm>
            <a:off x="8266113" y="3690938"/>
            <a:ext cx="7937" cy="15875"/>
          </a:xfrm>
          <a:custGeom>
            <a:avLst/>
            <a:gdLst>
              <a:gd name="T0" fmla="*/ 0 w 13"/>
              <a:gd name="T1" fmla="*/ 0 h 20"/>
              <a:gd name="T2" fmla="*/ 0 w 13"/>
              <a:gd name="T3" fmla="*/ 2 h 20"/>
              <a:gd name="T4" fmla="*/ 0 w 13"/>
              <a:gd name="T5" fmla="*/ 3 h 20"/>
              <a:gd name="T6" fmla="*/ 0 w 13"/>
              <a:gd name="T7" fmla="*/ 5 h 20"/>
              <a:gd name="T8" fmla="*/ 0 w 13"/>
              <a:gd name="T9" fmla="*/ 7 h 20"/>
              <a:gd name="T10" fmla="*/ 0 w 13"/>
              <a:gd name="T11" fmla="*/ 9 h 20"/>
              <a:gd name="T12" fmla="*/ 0 w 13"/>
              <a:gd name="T13" fmla="*/ 13 h 20"/>
              <a:gd name="T14" fmla="*/ 0 w 13"/>
              <a:gd name="T15" fmla="*/ 14 h 20"/>
              <a:gd name="T16" fmla="*/ 2 w 13"/>
              <a:gd name="T17" fmla="*/ 14 h 20"/>
              <a:gd name="T18" fmla="*/ 2 w 13"/>
              <a:gd name="T19" fmla="*/ 16 h 20"/>
              <a:gd name="T20" fmla="*/ 4 w 13"/>
              <a:gd name="T21" fmla="*/ 18 h 20"/>
              <a:gd name="T22" fmla="*/ 6 w 13"/>
              <a:gd name="T23" fmla="*/ 20 h 20"/>
              <a:gd name="T24" fmla="*/ 8 w 13"/>
              <a:gd name="T25" fmla="*/ 20 h 20"/>
              <a:gd name="T26" fmla="*/ 9 w 13"/>
              <a:gd name="T27" fmla="*/ 20 h 20"/>
              <a:gd name="T28" fmla="*/ 11 w 13"/>
              <a:gd name="T29" fmla="*/ 18 h 20"/>
              <a:gd name="T30" fmla="*/ 11 w 13"/>
              <a:gd name="T31" fmla="*/ 16 h 20"/>
              <a:gd name="T32" fmla="*/ 13 w 13"/>
              <a:gd name="T33" fmla="*/ 16 h 20"/>
              <a:gd name="T34" fmla="*/ 13 w 13"/>
              <a:gd name="T35" fmla="*/ 13 h 20"/>
              <a:gd name="T36" fmla="*/ 11 w 13"/>
              <a:gd name="T37" fmla="*/ 11 h 20"/>
              <a:gd name="T38" fmla="*/ 11 w 13"/>
              <a:gd name="T39" fmla="*/ 9 h 20"/>
              <a:gd name="T40" fmla="*/ 11 w 13"/>
              <a:gd name="T41" fmla="*/ 7 h 20"/>
              <a:gd name="T42" fmla="*/ 9 w 13"/>
              <a:gd name="T43" fmla="*/ 5 h 20"/>
              <a:gd name="T44" fmla="*/ 8 w 13"/>
              <a:gd name="T45" fmla="*/ 5 h 20"/>
              <a:gd name="T46" fmla="*/ 6 w 13"/>
              <a:gd name="T47" fmla="*/ 3 h 20"/>
              <a:gd name="T48" fmla="*/ 4 w 13"/>
              <a:gd name="T49" fmla="*/ 3 h 20"/>
              <a:gd name="T50" fmla="*/ 2 w 13"/>
              <a:gd name="T51" fmla="*/ 2 h 20"/>
              <a:gd name="T52" fmla="*/ 2 w 13"/>
              <a:gd name="T53" fmla="*/ 2 h 20"/>
              <a:gd name="T54" fmla="*/ 0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0" y="0"/>
                </a:moveTo>
                <a:lnTo>
                  <a:pt x="0" y="2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3"/>
                </a:lnTo>
                <a:lnTo>
                  <a:pt x="0" y="14"/>
                </a:lnTo>
                <a:lnTo>
                  <a:pt x="2" y="14"/>
                </a:lnTo>
                <a:lnTo>
                  <a:pt x="2" y="16"/>
                </a:lnTo>
                <a:lnTo>
                  <a:pt x="4" y="18"/>
                </a:lnTo>
                <a:lnTo>
                  <a:pt x="6" y="20"/>
                </a:lnTo>
                <a:lnTo>
                  <a:pt x="8" y="20"/>
                </a:lnTo>
                <a:lnTo>
                  <a:pt x="9" y="20"/>
                </a:lnTo>
                <a:lnTo>
                  <a:pt x="11" y="18"/>
                </a:lnTo>
                <a:lnTo>
                  <a:pt x="11" y="16"/>
                </a:lnTo>
                <a:lnTo>
                  <a:pt x="13" y="16"/>
                </a:lnTo>
                <a:lnTo>
                  <a:pt x="13" y="13"/>
                </a:lnTo>
                <a:lnTo>
                  <a:pt x="11" y="11"/>
                </a:lnTo>
                <a:lnTo>
                  <a:pt x="11" y="9"/>
                </a:lnTo>
                <a:lnTo>
                  <a:pt x="11" y="7"/>
                </a:lnTo>
                <a:lnTo>
                  <a:pt x="9" y="5"/>
                </a:lnTo>
                <a:lnTo>
                  <a:pt x="8" y="5"/>
                </a:lnTo>
                <a:lnTo>
                  <a:pt x="6" y="3"/>
                </a:lnTo>
                <a:lnTo>
                  <a:pt x="4" y="3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08" name="Freeform 664"/>
          <p:cNvSpPr>
            <a:spLocks/>
          </p:cNvSpPr>
          <p:nvPr/>
        </p:nvSpPr>
        <p:spPr bwMode="auto">
          <a:xfrm>
            <a:off x="8266113" y="3671888"/>
            <a:ext cx="7937" cy="15875"/>
          </a:xfrm>
          <a:custGeom>
            <a:avLst/>
            <a:gdLst>
              <a:gd name="T0" fmla="*/ 0 w 13"/>
              <a:gd name="T1" fmla="*/ 0 h 20"/>
              <a:gd name="T2" fmla="*/ 0 w 13"/>
              <a:gd name="T3" fmla="*/ 2 h 20"/>
              <a:gd name="T4" fmla="*/ 0 w 13"/>
              <a:gd name="T5" fmla="*/ 4 h 20"/>
              <a:gd name="T6" fmla="*/ 0 w 13"/>
              <a:gd name="T7" fmla="*/ 6 h 20"/>
              <a:gd name="T8" fmla="*/ 0 w 13"/>
              <a:gd name="T9" fmla="*/ 7 h 20"/>
              <a:gd name="T10" fmla="*/ 0 w 13"/>
              <a:gd name="T11" fmla="*/ 9 h 20"/>
              <a:gd name="T12" fmla="*/ 0 w 13"/>
              <a:gd name="T13" fmla="*/ 13 h 20"/>
              <a:gd name="T14" fmla="*/ 0 w 13"/>
              <a:gd name="T15" fmla="*/ 15 h 20"/>
              <a:gd name="T16" fmla="*/ 2 w 13"/>
              <a:gd name="T17" fmla="*/ 15 h 20"/>
              <a:gd name="T18" fmla="*/ 2 w 13"/>
              <a:gd name="T19" fmla="*/ 17 h 20"/>
              <a:gd name="T20" fmla="*/ 4 w 13"/>
              <a:gd name="T21" fmla="*/ 18 h 20"/>
              <a:gd name="T22" fmla="*/ 6 w 13"/>
              <a:gd name="T23" fmla="*/ 20 h 20"/>
              <a:gd name="T24" fmla="*/ 8 w 13"/>
              <a:gd name="T25" fmla="*/ 20 h 20"/>
              <a:gd name="T26" fmla="*/ 9 w 13"/>
              <a:gd name="T27" fmla="*/ 20 h 20"/>
              <a:gd name="T28" fmla="*/ 11 w 13"/>
              <a:gd name="T29" fmla="*/ 18 h 20"/>
              <a:gd name="T30" fmla="*/ 11 w 13"/>
              <a:gd name="T31" fmla="*/ 17 h 20"/>
              <a:gd name="T32" fmla="*/ 13 w 13"/>
              <a:gd name="T33" fmla="*/ 17 h 20"/>
              <a:gd name="T34" fmla="*/ 13 w 13"/>
              <a:gd name="T35" fmla="*/ 13 h 20"/>
              <a:gd name="T36" fmla="*/ 11 w 13"/>
              <a:gd name="T37" fmla="*/ 11 h 20"/>
              <a:gd name="T38" fmla="*/ 11 w 13"/>
              <a:gd name="T39" fmla="*/ 9 h 20"/>
              <a:gd name="T40" fmla="*/ 11 w 13"/>
              <a:gd name="T41" fmla="*/ 7 h 20"/>
              <a:gd name="T42" fmla="*/ 9 w 13"/>
              <a:gd name="T43" fmla="*/ 6 h 20"/>
              <a:gd name="T44" fmla="*/ 8 w 13"/>
              <a:gd name="T45" fmla="*/ 6 h 20"/>
              <a:gd name="T46" fmla="*/ 6 w 13"/>
              <a:gd name="T47" fmla="*/ 4 h 20"/>
              <a:gd name="T48" fmla="*/ 4 w 13"/>
              <a:gd name="T49" fmla="*/ 4 h 20"/>
              <a:gd name="T50" fmla="*/ 2 w 13"/>
              <a:gd name="T51" fmla="*/ 2 h 20"/>
              <a:gd name="T52" fmla="*/ 2 w 13"/>
              <a:gd name="T53" fmla="*/ 2 h 20"/>
              <a:gd name="T54" fmla="*/ 0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7"/>
                </a:lnTo>
                <a:lnTo>
                  <a:pt x="0" y="9"/>
                </a:lnTo>
                <a:lnTo>
                  <a:pt x="0" y="13"/>
                </a:lnTo>
                <a:lnTo>
                  <a:pt x="0" y="15"/>
                </a:lnTo>
                <a:lnTo>
                  <a:pt x="2" y="15"/>
                </a:lnTo>
                <a:lnTo>
                  <a:pt x="2" y="17"/>
                </a:lnTo>
                <a:lnTo>
                  <a:pt x="4" y="18"/>
                </a:lnTo>
                <a:lnTo>
                  <a:pt x="6" y="20"/>
                </a:lnTo>
                <a:lnTo>
                  <a:pt x="8" y="20"/>
                </a:lnTo>
                <a:lnTo>
                  <a:pt x="9" y="20"/>
                </a:lnTo>
                <a:lnTo>
                  <a:pt x="11" y="18"/>
                </a:lnTo>
                <a:lnTo>
                  <a:pt x="11" y="17"/>
                </a:lnTo>
                <a:lnTo>
                  <a:pt x="13" y="17"/>
                </a:lnTo>
                <a:lnTo>
                  <a:pt x="13" y="13"/>
                </a:lnTo>
                <a:lnTo>
                  <a:pt x="11" y="11"/>
                </a:lnTo>
                <a:lnTo>
                  <a:pt x="11" y="9"/>
                </a:lnTo>
                <a:lnTo>
                  <a:pt x="11" y="7"/>
                </a:lnTo>
                <a:lnTo>
                  <a:pt x="9" y="6"/>
                </a:lnTo>
                <a:lnTo>
                  <a:pt x="8" y="6"/>
                </a:lnTo>
                <a:lnTo>
                  <a:pt x="6" y="4"/>
                </a:lnTo>
                <a:lnTo>
                  <a:pt x="4" y="4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09" name="Freeform 665"/>
          <p:cNvSpPr>
            <a:spLocks/>
          </p:cNvSpPr>
          <p:nvPr/>
        </p:nvSpPr>
        <p:spPr bwMode="auto">
          <a:xfrm>
            <a:off x="8269288" y="3656013"/>
            <a:ext cx="15875" cy="26987"/>
          </a:xfrm>
          <a:custGeom>
            <a:avLst/>
            <a:gdLst>
              <a:gd name="T0" fmla="*/ 18 w 18"/>
              <a:gd name="T1" fmla="*/ 0 h 33"/>
              <a:gd name="T2" fmla="*/ 16 w 18"/>
              <a:gd name="T3" fmla="*/ 3 h 33"/>
              <a:gd name="T4" fmla="*/ 16 w 18"/>
              <a:gd name="T5" fmla="*/ 5 h 33"/>
              <a:gd name="T6" fmla="*/ 16 w 18"/>
              <a:gd name="T7" fmla="*/ 9 h 33"/>
              <a:gd name="T8" fmla="*/ 16 w 18"/>
              <a:gd name="T9" fmla="*/ 12 h 33"/>
              <a:gd name="T10" fmla="*/ 16 w 18"/>
              <a:gd name="T11" fmla="*/ 16 h 33"/>
              <a:gd name="T12" fmla="*/ 16 w 18"/>
              <a:gd name="T13" fmla="*/ 20 h 33"/>
              <a:gd name="T14" fmla="*/ 16 w 18"/>
              <a:gd name="T15" fmla="*/ 22 h 33"/>
              <a:gd name="T16" fmla="*/ 14 w 18"/>
              <a:gd name="T17" fmla="*/ 25 h 33"/>
              <a:gd name="T18" fmla="*/ 12 w 18"/>
              <a:gd name="T19" fmla="*/ 29 h 33"/>
              <a:gd name="T20" fmla="*/ 11 w 18"/>
              <a:gd name="T21" fmla="*/ 31 h 33"/>
              <a:gd name="T22" fmla="*/ 9 w 18"/>
              <a:gd name="T23" fmla="*/ 33 h 33"/>
              <a:gd name="T24" fmla="*/ 5 w 18"/>
              <a:gd name="T25" fmla="*/ 33 h 33"/>
              <a:gd name="T26" fmla="*/ 3 w 18"/>
              <a:gd name="T27" fmla="*/ 33 h 33"/>
              <a:gd name="T28" fmla="*/ 1 w 18"/>
              <a:gd name="T29" fmla="*/ 31 h 33"/>
              <a:gd name="T30" fmla="*/ 0 w 18"/>
              <a:gd name="T31" fmla="*/ 29 h 33"/>
              <a:gd name="T32" fmla="*/ 0 w 18"/>
              <a:gd name="T33" fmla="*/ 27 h 33"/>
              <a:gd name="T34" fmla="*/ 0 w 18"/>
              <a:gd name="T35" fmla="*/ 22 h 33"/>
              <a:gd name="T36" fmla="*/ 0 w 18"/>
              <a:gd name="T37" fmla="*/ 18 h 33"/>
              <a:gd name="T38" fmla="*/ 1 w 18"/>
              <a:gd name="T39" fmla="*/ 16 h 33"/>
              <a:gd name="T40" fmla="*/ 3 w 18"/>
              <a:gd name="T41" fmla="*/ 12 h 33"/>
              <a:gd name="T42" fmla="*/ 3 w 18"/>
              <a:gd name="T43" fmla="*/ 11 h 33"/>
              <a:gd name="T44" fmla="*/ 5 w 18"/>
              <a:gd name="T45" fmla="*/ 9 h 33"/>
              <a:gd name="T46" fmla="*/ 7 w 18"/>
              <a:gd name="T47" fmla="*/ 7 h 33"/>
              <a:gd name="T48" fmla="*/ 11 w 18"/>
              <a:gd name="T49" fmla="*/ 5 h 33"/>
              <a:gd name="T50" fmla="*/ 12 w 18"/>
              <a:gd name="T51" fmla="*/ 3 h 33"/>
              <a:gd name="T52" fmla="*/ 14 w 18"/>
              <a:gd name="T53" fmla="*/ 1 h 33"/>
              <a:gd name="T54" fmla="*/ 18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18" y="0"/>
                </a:moveTo>
                <a:lnTo>
                  <a:pt x="16" y="3"/>
                </a:lnTo>
                <a:lnTo>
                  <a:pt x="16" y="5"/>
                </a:lnTo>
                <a:lnTo>
                  <a:pt x="16" y="9"/>
                </a:lnTo>
                <a:lnTo>
                  <a:pt x="16" y="12"/>
                </a:lnTo>
                <a:lnTo>
                  <a:pt x="16" y="16"/>
                </a:lnTo>
                <a:lnTo>
                  <a:pt x="16" y="20"/>
                </a:lnTo>
                <a:lnTo>
                  <a:pt x="16" y="22"/>
                </a:lnTo>
                <a:lnTo>
                  <a:pt x="14" y="25"/>
                </a:lnTo>
                <a:lnTo>
                  <a:pt x="12" y="29"/>
                </a:lnTo>
                <a:lnTo>
                  <a:pt x="11" y="31"/>
                </a:lnTo>
                <a:lnTo>
                  <a:pt x="9" y="33"/>
                </a:lnTo>
                <a:lnTo>
                  <a:pt x="5" y="33"/>
                </a:lnTo>
                <a:lnTo>
                  <a:pt x="3" y="33"/>
                </a:lnTo>
                <a:lnTo>
                  <a:pt x="1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1" y="16"/>
                </a:lnTo>
                <a:lnTo>
                  <a:pt x="3" y="12"/>
                </a:lnTo>
                <a:lnTo>
                  <a:pt x="3" y="11"/>
                </a:lnTo>
                <a:lnTo>
                  <a:pt x="5" y="9"/>
                </a:lnTo>
                <a:lnTo>
                  <a:pt x="7" y="7"/>
                </a:lnTo>
                <a:lnTo>
                  <a:pt x="11" y="5"/>
                </a:lnTo>
                <a:lnTo>
                  <a:pt x="12" y="3"/>
                </a:lnTo>
                <a:lnTo>
                  <a:pt x="14" y="1"/>
                </a:lnTo>
                <a:lnTo>
                  <a:pt x="18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10" name="Freeform 666"/>
          <p:cNvSpPr>
            <a:spLocks/>
          </p:cNvSpPr>
          <p:nvPr/>
        </p:nvSpPr>
        <p:spPr bwMode="auto">
          <a:xfrm>
            <a:off x="8269288" y="3656013"/>
            <a:ext cx="15875" cy="26987"/>
          </a:xfrm>
          <a:custGeom>
            <a:avLst/>
            <a:gdLst>
              <a:gd name="T0" fmla="*/ 18 w 18"/>
              <a:gd name="T1" fmla="*/ 0 h 33"/>
              <a:gd name="T2" fmla="*/ 16 w 18"/>
              <a:gd name="T3" fmla="*/ 3 h 33"/>
              <a:gd name="T4" fmla="*/ 16 w 18"/>
              <a:gd name="T5" fmla="*/ 5 h 33"/>
              <a:gd name="T6" fmla="*/ 16 w 18"/>
              <a:gd name="T7" fmla="*/ 9 h 33"/>
              <a:gd name="T8" fmla="*/ 16 w 18"/>
              <a:gd name="T9" fmla="*/ 12 h 33"/>
              <a:gd name="T10" fmla="*/ 16 w 18"/>
              <a:gd name="T11" fmla="*/ 16 h 33"/>
              <a:gd name="T12" fmla="*/ 16 w 18"/>
              <a:gd name="T13" fmla="*/ 20 h 33"/>
              <a:gd name="T14" fmla="*/ 16 w 18"/>
              <a:gd name="T15" fmla="*/ 22 h 33"/>
              <a:gd name="T16" fmla="*/ 14 w 18"/>
              <a:gd name="T17" fmla="*/ 25 h 33"/>
              <a:gd name="T18" fmla="*/ 12 w 18"/>
              <a:gd name="T19" fmla="*/ 29 h 33"/>
              <a:gd name="T20" fmla="*/ 11 w 18"/>
              <a:gd name="T21" fmla="*/ 31 h 33"/>
              <a:gd name="T22" fmla="*/ 9 w 18"/>
              <a:gd name="T23" fmla="*/ 33 h 33"/>
              <a:gd name="T24" fmla="*/ 5 w 18"/>
              <a:gd name="T25" fmla="*/ 33 h 33"/>
              <a:gd name="T26" fmla="*/ 3 w 18"/>
              <a:gd name="T27" fmla="*/ 33 h 33"/>
              <a:gd name="T28" fmla="*/ 1 w 18"/>
              <a:gd name="T29" fmla="*/ 31 h 33"/>
              <a:gd name="T30" fmla="*/ 0 w 18"/>
              <a:gd name="T31" fmla="*/ 29 h 33"/>
              <a:gd name="T32" fmla="*/ 0 w 18"/>
              <a:gd name="T33" fmla="*/ 27 h 33"/>
              <a:gd name="T34" fmla="*/ 0 w 18"/>
              <a:gd name="T35" fmla="*/ 22 h 33"/>
              <a:gd name="T36" fmla="*/ 0 w 18"/>
              <a:gd name="T37" fmla="*/ 18 h 33"/>
              <a:gd name="T38" fmla="*/ 1 w 18"/>
              <a:gd name="T39" fmla="*/ 16 h 33"/>
              <a:gd name="T40" fmla="*/ 3 w 18"/>
              <a:gd name="T41" fmla="*/ 12 h 33"/>
              <a:gd name="T42" fmla="*/ 3 w 18"/>
              <a:gd name="T43" fmla="*/ 11 h 33"/>
              <a:gd name="T44" fmla="*/ 5 w 18"/>
              <a:gd name="T45" fmla="*/ 9 h 33"/>
              <a:gd name="T46" fmla="*/ 7 w 18"/>
              <a:gd name="T47" fmla="*/ 7 h 33"/>
              <a:gd name="T48" fmla="*/ 11 w 18"/>
              <a:gd name="T49" fmla="*/ 5 h 33"/>
              <a:gd name="T50" fmla="*/ 12 w 18"/>
              <a:gd name="T51" fmla="*/ 3 h 33"/>
              <a:gd name="T52" fmla="*/ 14 w 18"/>
              <a:gd name="T53" fmla="*/ 1 h 33"/>
              <a:gd name="T54" fmla="*/ 18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18" y="0"/>
                </a:moveTo>
                <a:lnTo>
                  <a:pt x="16" y="3"/>
                </a:lnTo>
                <a:lnTo>
                  <a:pt x="16" y="5"/>
                </a:lnTo>
                <a:lnTo>
                  <a:pt x="16" y="9"/>
                </a:lnTo>
                <a:lnTo>
                  <a:pt x="16" y="12"/>
                </a:lnTo>
                <a:lnTo>
                  <a:pt x="16" y="16"/>
                </a:lnTo>
                <a:lnTo>
                  <a:pt x="16" y="20"/>
                </a:lnTo>
                <a:lnTo>
                  <a:pt x="16" y="22"/>
                </a:lnTo>
                <a:lnTo>
                  <a:pt x="14" y="25"/>
                </a:lnTo>
                <a:lnTo>
                  <a:pt x="12" y="29"/>
                </a:lnTo>
                <a:lnTo>
                  <a:pt x="11" y="31"/>
                </a:lnTo>
                <a:lnTo>
                  <a:pt x="9" y="33"/>
                </a:lnTo>
                <a:lnTo>
                  <a:pt x="5" y="33"/>
                </a:lnTo>
                <a:lnTo>
                  <a:pt x="3" y="33"/>
                </a:lnTo>
                <a:lnTo>
                  <a:pt x="1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1" y="16"/>
                </a:lnTo>
                <a:lnTo>
                  <a:pt x="3" y="12"/>
                </a:lnTo>
                <a:lnTo>
                  <a:pt x="3" y="11"/>
                </a:lnTo>
                <a:lnTo>
                  <a:pt x="5" y="9"/>
                </a:lnTo>
                <a:lnTo>
                  <a:pt x="7" y="7"/>
                </a:lnTo>
                <a:lnTo>
                  <a:pt x="11" y="5"/>
                </a:lnTo>
                <a:lnTo>
                  <a:pt x="12" y="3"/>
                </a:lnTo>
                <a:lnTo>
                  <a:pt x="14" y="1"/>
                </a:lnTo>
                <a:lnTo>
                  <a:pt x="18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11" name="Freeform 667"/>
          <p:cNvSpPr>
            <a:spLocks/>
          </p:cNvSpPr>
          <p:nvPr/>
        </p:nvSpPr>
        <p:spPr bwMode="auto">
          <a:xfrm>
            <a:off x="8272463" y="3665538"/>
            <a:ext cx="9525" cy="15875"/>
          </a:xfrm>
          <a:custGeom>
            <a:avLst/>
            <a:gdLst>
              <a:gd name="T0" fmla="*/ 13 w 13"/>
              <a:gd name="T1" fmla="*/ 0 h 20"/>
              <a:gd name="T2" fmla="*/ 11 w 13"/>
              <a:gd name="T3" fmla="*/ 1 h 20"/>
              <a:gd name="T4" fmla="*/ 11 w 13"/>
              <a:gd name="T5" fmla="*/ 3 h 20"/>
              <a:gd name="T6" fmla="*/ 11 w 13"/>
              <a:gd name="T7" fmla="*/ 5 h 20"/>
              <a:gd name="T8" fmla="*/ 11 w 13"/>
              <a:gd name="T9" fmla="*/ 7 h 20"/>
              <a:gd name="T10" fmla="*/ 11 w 13"/>
              <a:gd name="T11" fmla="*/ 9 h 20"/>
              <a:gd name="T12" fmla="*/ 11 w 13"/>
              <a:gd name="T13" fmla="*/ 13 h 20"/>
              <a:gd name="T14" fmla="*/ 11 w 13"/>
              <a:gd name="T15" fmla="*/ 14 h 20"/>
              <a:gd name="T16" fmla="*/ 11 w 13"/>
              <a:gd name="T17" fmla="*/ 14 h 20"/>
              <a:gd name="T18" fmla="*/ 10 w 13"/>
              <a:gd name="T19" fmla="*/ 16 h 20"/>
              <a:gd name="T20" fmla="*/ 8 w 13"/>
              <a:gd name="T21" fmla="*/ 18 h 20"/>
              <a:gd name="T22" fmla="*/ 8 w 13"/>
              <a:gd name="T23" fmla="*/ 20 h 20"/>
              <a:gd name="T24" fmla="*/ 6 w 13"/>
              <a:gd name="T25" fmla="*/ 20 h 20"/>
              <a:gd name="T26" fmla="*/ 4 w 13"/>
              <a:gd name="T27" fmla="*/ 20 h 20"/>
              <a:gd name="T28" fmla="*/ 2 w 13"/>
              <a:gd name="T29" fmla="*/ 18 h 20"/>
              <a:gd name="T30" fmla="*/ 0 w 13"/>
              <a:gd name="T31" fmla="*/ 16 h 20"/>
              <a:gd name="T32" fmla="*/ 0 w 13"/>
              <a:gd name="T33" fmla="*/ 16 h 20"/>
              <a:gd name="T34" fmla="*/ 0 w 13"/>
              <a:gd name="T35" fmla="*/ 13 h 20"/>
              <a:gd name="T36" fmla="*/ 0 w 13"/>
              <a:gd name="T37" fmla="*/ 11 h 20"/>
              <a:gd name="T38" fmla="*/ 0 w 13"/>
              <a:gd name="T39" fmla="*/ 9 h 20"/>
              <a:gd name="T40" fmla="*/ 2 w 13"/>
              <a:gd name="T41" fmla="*/ 7 h 20"/>
              <a:gd name="T42" fmla="*/ 2 w 13"/>
              <a:gd name="T43" fmla="*/ 5 h 20"/>
              <a:gd name="T44" fmla="*/ 4 w 13"/>
              <a:gd name="T45" fmla="*/ 5 h 20"/>
              <a:gd name="T46" fmla="*/ 6 w 13"/>
              <a:gd name="T47" fmla="*/ 3 h 20"/>
              <a:gd name="T48" fmla="*/ 8 w 13"/>
              <a:gd name="T49" fmla="*/ 3 h 20"/>
              <a:gd name="T50" fmla="*/ 10 w 13"/>
              <a:gd name="T51" fmla="*/ 1 h 20"/>
              <a:gd name="T52" fmla="*/ 11 w 13"/>
              <a:gd name="T53" fmla="*/ 1 h 20"/>
              <a:gd name="T54" fmla="*/ 13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13" y="0"/>
                </a:moveTo>
                <a:lnTo>
                  <a:pt x="11" y="1"/>
                </a:lnTo>
                <a:lnTo>
                  <a:pt x="11" y="3"/>
                </a:lnTo>
                <a:lnTo>
                  <a:pt x="11" y="5"/>
                </a:lnTo>
                <a:lnTo>
                  <a:pt x="11" y="7"/>
                </a:lnTo>
                <a:lnTo>
                  <a:pt x="11" y="9"/>
                </a:lnTo>
                <a:lnTo>
                  <a:pt x="11" y="13"/>
                </a:lnTo>
                <a:lnTo>
                  <a:pt x="11" y="14"/>
                </a:lnTo>
                <a:lnTo>
                  <a:pt x="11" y="14"/>
                </a:lnTo>
                <a:lnTo>
                  <a:pt x="10" y="16"/>
                </a:lnTo>
                <a:lnTo>
                  <a:pt x="8" y="18"/>
                </a:lnTo>
                <a:lnTo>
                  <a:pt x="8" y="20"/>
                </a:lnTo>
                <a:lnTo>
                  <a:pt x="6" y="20"/>
                </a:lnTo>
                <a:lnTo>
                  <a:pt x="4" y="20"/>
                </a:lnTo>
                <a:lnTo>
                  <a:pt x="2" y="18"/>
                </a:lnTo>
                <a:lnTo>
                  <a:pt x="0" y="16"/>
                </a:lnTo>
                <a:lnTo>
                  <a:pt x="0" y="16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2" y="7"/>
                </a:lnTo>
                <a:lnTo>
                  <a:pt x="2" y="5"/>
                </a:lnTo>
                <a:lnTo>
                  <a:pt x="4" y="5"/>
                </a:lnTo>
                <a:lnTo>
                  <a:pt x="6" y="3"/>
                </a:lnTo>
                <a:lnTo>
                  <a:pt x="8" y="3"/>
                </a:lnTo>
                <a:lnTo>
                  <a:pt x="10" y="1"/>
                </a:lnTo>
                <a:lnTo>
                  <a:pt x="11" y="1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12" name="Freeform 668"/>
          <p:cNvSpPr>
            <a:spLocks/>
          </p:cNvSpPr>
          <p:nvPr/>
        </p:nvSpPr>
        <p:spPr bwMode="auto">
          <a:xfrm>
            <a:off x="8262938" y="3652838"/>
            <a:ext cx="9525" cy="15875"/>
          </a:xfrm>
          <a:custGeom>
            <a:avLst/>
            <a:gdLst>
              <a:gd name="T0" fmla="*/ 0 w 13"/>
              <a:gd name="T1" fmla="*/ 0 h 20"/>
              <a:gd name="T2" fmla="*/ 0 w 13"/>
              <a:gd name="T3" fmla="*/ 2 h 20"/>
              <a:gd name="T4" fmla="*/ 0 w 13"/>
              <a:gd name="T5" fmla="*/ 4 h 20"/>
              <a:gd name="T6" fmla="*/ 0 w 13"/>
              <a:gd name="T7" fmla="*/ 6 h 20"/>
              <a:gd name="T8" fmla="*/ 0 w 13"/>
              <a:gd name="T9" fmla="*/ 7 h 20"/>
              <a:gd name="T10" fmla="*/ 0 w 13"/>
              <a:gd name="T11" fmla="*/ 9 h 20"/>
              <a:gd name="T12" fmla="*/ 0 w 13"/>
              <a:gd name="T13" fmla="*/ 13 h 20"/>
              <a:gd name="T14" fmla="*/ 0 w 13"/>
              <a:gd name="T15" fmla="*/ 15 h 20"/>
              <a:gd name="T16" fmla="*/ 2 w 13"/>
              <a:gd name="T17" fmla="*/ 15 h 20"/>
              <a:gd name="T18" fmla="*/ 2 w 13"/>
              <a:gd name="T19" fmla="*/ 17 h 20"/>
              <a:gd name="T20" fmla="*/ 4 w 13"/>
              <a:gd name="T21" fmla="*/ 18 h 20"/>
              <a:gd name="T22" fmla="*/ 6 w 13"/>
              <a:gd name="T23" fmla="*/ 20 h 20"/>
              <a:gd name="T24" fmla="*/ 8 w 13"/>
              <a:gd name="T25" fmla="*/ 20 h 20"/>
              <a:gd name="T26" fmla="*/ 10 w 13"/>
              <a:gd name="T27" fmla="*/ 20 h 20"/>
              <a:gd name="T28" fmla="*/ 11 w 13"/>
              <a:gd name="T29" fmla="*/ 18 h 20"/>
              <a:gd name="T30" fmla="*/ 11 w 13"/>
              <a:gd name="T31" fmla="*/ 17 h 20"/>
              <a:gd name="T32" fmla="*/ 13 w 13"/>
              <a:gd name="T33" fmla="*/ 17 h 20"/>
              <a:gd name="T34" fmla="*/ 13 w 13"/>
              <a:gd name="T35" fmla="*/ 13 h 20"/>
              <a:gd name="T36" fmla="*/ 11 w 13"/>
              <a:gd name="T37" fmla="*/ 11 h 20"/>
              <a:gd name="T38" fmla="*/ 11 w 13"/>
              <a:gd name="T39" fmla="*/ 9 h 20"/>
              <a:gd name="T40" fmla="*/ 11 w 13"/>
              <a:gd name="T41" fmla="*/ 7 h 20"/>
              <a:gd name="T42" fmla="*/ 10 w 13"/>
              <a:gd name="T43" fmla="*/ 6 h 20"/>
              <a:gd name="T44" fmla="*/ 8 w 13"/>
              <a:gd name="T45" fmla="*/ 6 h 20"/>
              <a:gd name="T46" fmla="*/ 6 w 13"/>
              <a:gd name="T47" fmla="*/ 4 h 20"/>
              <a:gd name="T48" fmla="*/ 4 w 13"/>
              <a:gd name="T49" fmla="*/ 4 h 20"/>
              <a:gd name="T50" fmla="*/ 2 w 13"/>
              <a:gd name="T51" fmla="*/ 2 h 20"/>
              <a:gd name="T52" fmla="*/ 2 w 13"/>
              <a:gd name="T53" fmla="*/ 2 h 20"/>
              <a:gd name="T54" fmla="*/ 0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7"/>
                </a:lnTo>
                <a:lnTo>
                  <a:pt x="0" y="9"/>
                </a:lnTo>
                <a:lnTo>
                  <a:pt x="0" y="13"/>
                </a:lnTo>
                <a:lnTo>
                  <a:pt x="0" y="15"/>
                </a:lnTo>
                <a:lnTo>
                  <a:pt x="2" y="15"/>
                </a:lnTo>
                <a:lnTo>
                  <a:pt x="2" y="17"/>
                </a:lnTo>
                <a:lnTo>
                  <a:pt x="4" y="18"/>
                </a:lnTo>
                <a:lnTo>
                  <a:pt x="6" y="20"/>
                </a:lnTo>
                <a:lnTo>
                  <a:pt x="8" y="20"/>
                </a:lnTo>
                <a:lnTo>
                  <a:pt x="10" y="20"/>
                </a:lnTo>
                <a:lnTo>
                  <a:pt x="11" y="18"/>
                </a:lnTo>
                <a:lnTo>
                  <a:pt x="11" y="17"/>
                </a:lnTo>
                <a:lnTo>
                  <a:pt x="13" y="17"/>
                </a:lnTo>
                <a:lnTo>
                  <a:pt x="13" y="13"/>
                </a:lnTo>
                <a:lnTo>
                  <a:pt x="11" y="11"/>
                </a:lnTo>
                <a:lnTo>
                  <a:pt x="11" y="9"/>
                </a:lnTo>
                <a:lnTo>
                  <a:pt x="11" y="7"/>
                </a:lnTo>
                <a:lnTo>
                  <a:pt x="10" y="6"/>
                </a:lnTo>
                <a:lnTo>
                  <a:pt x="8" y="6"/>
                </a:lnTo>
                <a:lnTo>
                  <a:pt x="6" y="4"/>
                </a:lnTo>
                <a:lnTo>
                  <a:pt x="4" y="4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13" name="Freeform 669"/>
          <p:cNvSpPr>
            <a:spLocks/>
          </p:cNvSpPr>
          <p:nvPr/>
        </p:nvSpPr>
        <p:spPr bwMode="auto">
          <a:xfrm>
            <a:off x="8269288" y="3635375"/>
            <a:ext cx="15875" cy="26988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4 h 33"/>
              <a:gd name="T4" fmla="*/ 18 w 20"/>
              <a:gd name="T5" fmla="*/ 5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6 h 33"/>
              <a:gd name="T12" fmla="*/ 18 w 20"/>
              <a:gd name="T13" fmla="*/ 20 h 33"/>
              <a:gd name="T14" fmla="*/ 16 w 20"/>
              <a:gd name="T15" fmla="*/ 22 h 33"/>
              <a:gd name="T16" fmla="*/ 16 w 20"/>
              <a:gd name="T17" fmla="*/ 26 h 33"/>
              <a:gd name="T18" fmla="*/ 14 w 20"/>
              <a:gd name="T19" fmla="*/ 29 h 33"/>
              <a:gd name="T20" fmla="*/ 12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5 w 20"/>
              <a:gd name="T27" fmla="*/ 33 h 33"/>
              <a:gd name="T28" fmla="*/ 1 w 20"/>
              <a:gd name="T29" fmla="*/ 31 h 33"/>
              <a:gd name="T30" fmla="*/ 0 w 20"/>
              <a:gd name="T31" fmla="*/ 29 h 33"/>
              <a:gd name="T32" fmla="*/ 0 w 20"/>
              <a:gd name="T33" fmla="*/ 27 h 33"/>
              <a:gd name="T34" fmla="*/ 0 w 20"/>
              <a:gd name="T35" fmla="*/ 22 h 33"/>
              <a:gd name="T36" fmla="*/ 0 w 20"/>
              <a:gd name="T37" fmla="*/ 18 h 33"/>
              <a:gd name="T38" fmla="*/ 1 w 20"/>
              <a:gd name="T39" fmla="*/ 16 h 33"/>
              <a:gd name="T40" fmla="*/ 3 w 20"/>
              <a:gd name="T41" fmla="*/ 13 h 33"/>
              <a:gd name="T42" fmla="*/ 5 w 20"/>
              <a:gd name="T43" fmla="*/ 11 h 33"/>
              <a:gd name="T44" fmla="*/ 5 w 20"/>
              <a:gd name="T45" fmla="*/ 9 h 33"/>
              <a:gd name="T46" fmla="*/ 9 w 20"/>
              <a:gd name="T47" fmla="*/ 7 h 33"/>
              <a:gd name="T48" fmla="*/ 11 w 20"/>
              <a:gd name="T49" fmla="*/ 5 h 33"/>
              <a:gd name="T50" fmla="*/ 14 w 20"/>
              <a:gd name="T51" fmla="*/ 4 h 33"/>
              <a:gd name="T52" fmla="*/ 16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4"/>
                </a:lnTo>
                <a:lnTo>
                  <a:pt x="18" y="5"/>
                </a:lnTo>
                <a:lnTo>
                  <a:pt x="18" y="9"/>
                </a:lnTo>
                <a:lnTo>
                  <a:pt x="18" y="13"/>
                </a:lnTo>
                <a:lnTo>
                  <a:pt x="18" y="16"/>
                </a:lnTo>
                <a:lnTo>
                  <a:pt x="18" y="20"/>
                </a:lnTo>
                <a:lnTo>
                  <a:pt x="16" y="22"/>
                </a:lnTo>
                <a:lnTo>
                  <a:pt x="16" y="26"/>
                </a:lnTo>
                <a:lnTo>
                  <a:pt x="14" y="29"/>
                </a:lnTo>
                <a:lnTo>
                  <a:pt x="12" y="31"/>
                </a:lnTo>
                <a:lnTo>
                  <a:pt x="9" y="33"/>
                </a:lnTo>
                <a:lnTo>
                  <a:pt x="7" y="33"/>
                </a:lnTo>
                <a:lnTo>
                  <a:pt x="5" y="33"/>
                </a:lnTo>
                <a:lnTo>
                  <a:pt x="1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1" y="16"/>
                </a:lnTo>
                <a:lnTo>
                  <a:pt x="3" y="13"/>
                </a:lnTo>
                <a:lnTo>
                  <a:pt x="5" y="11"/>
                </a:lnTo>
                <a:lnTo>
                  <a:pt x="5" y="9"/>
                </a:lnTo>
                <a:lnTo>
                  <a:pt x="9" y="7"/>
                </a:lnTo>
                <a:lnTo>
                  <a:pt x="11" y="5"/>
                </a:lnTo>
                <a:lnTo>
                  <a:pt x="14" y="4"/>
                </a:lnTo>
                <a:lnTo>
                  <a:pt x="16" y="2"/>
                </a:lnTo>
                <a:lnTo>
                  <a:pt x="2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14" name="Freeform 670"/>
          <p:cNvSpPr>
            <a:spLocks/>
          </p:cNvSpPr>
          <p:nvPr/>
        </p:nvSpPr>
        <p:spPr bwMode="auto">
          <a:xfrm>
            <a:off x="8269288" y="3635375"/>
            <a:ext cx="15875" cy="26988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4 h 33"/>
              <a:gd name="T4" fmla="*/ 18 w 20"/>
              <a:gd name="T5" fmla="*/ 5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6 h 33"/>
              <a:gd name="T12" fmla="*/ 18 w 20"/>
              <a:gd name="T13" fmla="*/ 20 h 33"/>
              <a:gd name="T14" fmla="*/ 16 w 20"/>
              <a:gd name="T15" fmla="*/ 22 h 33"/>
              <a:gd name="T16" fmla="*/ 16 w 20"/>
              <a:gd name="T17" fmla="*/ 26 h 33"/>
              <a:gd name="T18" fmla="*/ 14 w 20"/>
              <a:gd name="T19" fmla="*/ 29 h 33"/>
              <a:gd name="T20" fmla="*/ 12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5 w 20"/>
              <a:gd name="T27" fmla="*/ 33 h 33"/>
              <a:gd name="T28" fmla="*/ 1 w 20"/>
              <a:gd name="T29" fmla="*/ 31 h 33"/>
              <a:gd name="T30" fmla="*/ 0 w 20"/>
              <a:gd name="T31" fmla="*/ 29 h 33"/>
              <a:gd name="T32" fmla="*/ 0 w 20"/>
              <a:gd name="T33" fmla="*/ 27 h 33"/>
              <a:gd name="T34" fmla="*/ 0 w 20"/>
              <a:gd name="T35" fmla="*/ 22 h 33"/>
              <a:gd name="T36" fmla="*/ 0 w 20"/>
              <a:gd name="T37" fmla="*/ 18 h 33"/>
              <a:gd name="T38" fmla="*/ 1 w 20"/>
              <a:gd name="T39" fmla="*/ 16 h 33"/>
              <a:gd name="T40" fmla="*/ 3 w 20"/>
              <a:gd name="T41" fmla="*/ 13 h 33"/>
              <a:gd name="T42" fmla="*/ 5 w 20"/>
              <a:gd name="T43" fmla="*/ 11 h 33"/>
              <a:gd name="T44" fmla="*/ 5 w 20"/>
              <a:gd name="T45" fmla="*/ 9 h 33"/>
              <a:gd name="T46" fmla="*/ 9 w 20"/>
              <a:gd name="T47" fmla="*/ 7 h 33"/>
              <a:gd name="T48" fmla="*/ 11 w 20"/>
              <a:gd name="T49" fmla="*/ 5 h 33"/>
              <a:gd name="T50" fmla="*/ 14 w 20"/>
              <a:gd name="T51" fmla="*/ 4 h 33"/>
              <a:gd name="T52" fmla="*/ 16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4"/>
                </a:lnTo>
                <a:lnTo>
                  <a:pt x="18" y="5"/>
                </a:lnTo>
                <a:lnTo>
                  <a:pt x="18" y="9"/>
                </a:lnTo>
                <a:lnTo>
                  <a:pt x="18" y="13"/>
                </a:lnTo>
                <a:lnTo>
                  <a:pt x="18" y="16"/>
                </a:lnTo>
                <a:lnTo>
                  <a:pt x="18" y="20"/>
                </a:lnTo>
                <a:lnTo>
                  <a:pt x="16" y="22"/>
                </a:lnTo>
                <a:lnTo>
                  <a:pt x="16" y="26"/>
                </a:lnTo>
                <a:lnTo>
                  <a:pt x="14" y="29"/>
                </a:lnTo>
                <a:lnTo>
                  <a:pt x="12" y="31"/>
                </a:lnTo>
                <a:lnTo>
                  <a:pt x="9" y="33"/>
                </a:lnTo>
                <a:lnTo>
                  <a:pt x="7" y="33"/>
                </a:lnTo>
                <a:lnTo>
                  <a:pt x="5" y="33"/>
                </a:lnTo>
                <a:lnTo>
                  <a:pt x="1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1" y="16"/>
                </a:lnTo>
                <a:lnTo>
                  <a:pt x="3" y="13"/>
                </a:lnTo>
                <a:lnTo>
                  <a:pt x="5" y="11"/>
                </a:lnTo>
                <a:lnTo>
                  <a:pt x="5" y="9"/>
                </a:lnTo>
                <a:lnTo>
                  <a:pt x="9" y="7"/>
                </a:lnTo>
                <a:lnTo>
                  <a:pt x="11" y="5"/>
                </a:lnTo>
                <a:lnTo>
                  <a:pt x="14" y="4"/>
                </a:lnTo>
                <a:lnTo>
                  <a:pt x="16" y="2"/>
                </a:lnTo>
                <a:lnTo>
                  <a:pt x="2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15" name="Freeform 671"/>
          <p:cNvSpPr>
            <a:spLocks/>
          </p:cNvSpPr>
          <p:nvPr/>
        </p:nvSpPr>
        <p:spPr bwMode="auto">
          <a:xfrm>
            <a:off x="8272463" y="3644900"/>
            <a:ext cx="9525" cy="15875"/>
          </a:xfrm>
          <a:custGeom>
            <a:avLst/>
            <a:gdLst>
              <a:gd name="T0" fmla="*/ 13 w 13"/>
              <a:gd name="T1" fmla="*/ 0 h 20"/>
              <a:gd name="T2" fmla="*/ 11 w 13"/>
              <a:gd name="T3" fmla="*/ 2 h 20"/>
              <a:gd name="T4" fmla="*/ 11 w 13"/>
              <a:gd name="T5" fmla="*/ 4 h 20"/>
              <a:gd name="T6" fmla="*/ 11 w 13"/>
              <a:gd name="T7" fmla="*/ 5 h 20"/>
              <a:gd name="T8" fmla="*/ 11 w 13"/>
              <a:gd name="T9" fmla="*/ 7 h 20"/>
              <a:gd name="T10" fmla="*/ 11 w 13"/>
              <a:gd name="T11" fmla="*/ 9 h 20"/>
              <a:gd name="T12" fmla="*/ 11 w 13"/>
              <a:gd name="T13" fmla="*/ 13 h 20"/>
              <a:gd name="T14" fmla="*/ 11 w 13"/>
              <a:gd name="T15" fmla="*/ 15 h 20"/>
              <a:gd name="T16" fmla="*/ 11 w 13"/>
              <a:gd name="T17" fmla="*/ 15 h 20"/>
              <a:gd name="T18" fmla="*/ 10 w 13"/>
              <a:gd name="T19" fmla="*/ 16 h 20"/>
              <a:gd name="T20" fmla="*/ 8 w 13"/>
              <a:gd name="T21" fmla="*/ 18 h 20"/>
              <a:gd name="T22" fmla="*/ 8 w 13"/>
              <a:gd name="T23" fmla="*/ 20 h 20"/>
              <a:gd name="T24" fmla="*/ 6 w 13"/>
              <a:gd name="T25" fmla="*/ 20 h 20"/>
              <a:gd name="T26" fmla="*/ 4 w 13"/>
              <a:gd name="T27" fmla="*/ 20 h 20"/>
              <a:gd name="T28" fmla="*/ 2 w 13"/>
              <a:gd name="T29" fmla="*/ 18 h 20"/>
              <a:gd name="T30" fmla="*/ 0 w 13"/>
              <a:gd name="T31" fmla="*/ 16 h 20"/>
              <a:gd name="T32" fmla="*/ 0 w 13"/>
              <a:gd name="T33" fmla="*/ 16 h 20"/>
              <a:gd name="T34" fmla="*/ 0 w 13"/>
              <a:gd name="T35" fmla="*/ 13 h 20"/>
              <a:gd name="T36" fmla="*/ 0 w 13"/>
              <a:gd name="T37" fmla="*/ 11 h 20"/>
              <a:gd name="T38" fmla="*/ 0 w 13"/>
              <a:gd name="T39" fmla="*/ 9 h 20"/>
              <a:gd name="T40" fmla="*/ 2 w 13"/>
              <a:gd name="T41" fmla="*/ 7 h 20"/>
              <a:gd name="T42" fmla="*/ 2 w 13"/>
              <a:gd name="T43" fmla="*/ 5 h 20"/>
              <a:gd name="T44" fmla="*/ 4 w 13"/>
              <a:gd name="T45" fmla="*/ 5 h 20"/>
              <a:gd name="T46" fmla="*/ 6 w 13"/>
              <a:gd name="T47" fmla="*/ 4 h 20"/>
              <a:gd name="T48" fmla="*/ 8 w 13"/>
              <a:gd name="T49" fmla="*/ 4 h 20"/>
              <a:gd name="T50" fmla="*/ 10 w 13"/>
              <a:gd name="T51" fmla="*/ 2 h 20"/>
              <a:gd name="T52" fmla="*/ 11 w 13"/>
              <a:gd name="T53" fmla="*/ 2 h 20"/>
              <a:gd name="T54" fmla="*/ 13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5"/>
                </a:lnTo>
                <a:lnTo>
                  <a:pt x="11" y="7"/>
                </a:lnTo>
                <a:lnTo>
                  <a:pt x="11" y="9"/>
                </a:lnTo>
                <a:lnTo>
                  <a:pt x="11" y="13"/>
                </a:lnTo>
                <a:lnTo>
                  <a:pt x="11" y="15"/>
                </a:lnTo>
                <a:lnTo>
                  <a:pt x="11" y="15"/>
                </a:lnTo>
                <a:lnTo>
                  <a:pt x="10" y="16"/>
                </a:lnTo>
                <a:lnTo>
                  <a:pt x="8" y="18"/>
                </a:lnTo>
                <a:lnTo>
                  <a:pt x="8" y="20"/>
                </a:lnTo>
                <a:lnTo>
                  <a:pt x="6" y="20"/>
                </a:lnTo>
                <a:lnTo>
                  <a:pt x="4" y="20"/>
                </a:lnTo>
                <a:lnTo>
                  <a:pt x="2" y="18"/>
                </a:lnTo>
                <a:lnTo>
                  <a:pt x="0" y="16"/>
                </a:lnTo>
                <a:lnTo>
                  <a:pt x="0" y="16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2" y="7"/>
                </a:lnTo>
                <a:lnTo>
                  <a:pt x="2" y="5"/>
                </a:lnTo>
                <a:lnTo>
                  <a:pt x="4" y="5"/>
                </a:lnTo>
                <a:lnTo>
                  <a:pt x="6" y="4"/>
                </a:lnTo>
                <a:lnTo>
                  <a:pt x="8" y="4"/>
                </a:lnTo>
                <a:lnTo>
                  <a:pt x="10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16" name="Freeform 672"/>
          <p:cNvSpPr>
            <a:spLocks/>
          </p:cNvSpPr>
          <p:nvPr/>
        </p:nvSpPr>
        <p:spPr bwMode="auto">
          <a:xfrm>
            <a:off x="8262938" y="3633788"/>
            <a:ext cx="9525" cy="15875"/>
          </a:xfrm>
          <a:custGeom>
            <a:avLst/>
            <a:gdLst>
              <a:gd name="T0" fmla="*/ 0 w 13"/>
              <a:gd name="T1" fmla="*/ 0 h 20"/>
              <a:gd name="T2" fmla="*/ 0 w 13"/>
              <a:gd name="T3" fmla="*/ 2 h 20"/>
              <a:gd name="T4" fmla="*/ 0 w 13"/>
              <a:gd name="T5" fmla="*/ 4 h 20"/>
              <a:gd name="T6" fmla="*/ 0 w 13"/>
              <a:gd name="T7" fmla="*/ 6 h 20"/>
              <a:gd name="T8" fmla="*/ 0 w 13"/>
              <a:gd name="T9" fmla="*/ 8 h 20"/>
              <a:gd name="T10" fmla="*/ 0 w 13"/>
              <a:gd name="T11" fmla="*/ 9 h 20"/>
              <a:gd name="T12" fmla="*/ 0 w 13"/>
              <a:gd name="T13" fmla="*/ 11 h 20"/>
              <a:gd name="T14" fmla="*/ 2 w 13"/>
              <a:gd name="T15" fmla="*/ 13 h 20"/>
              <a:gd name="T16" fmla="*/ 2 w 13"/>
              <a:gd name="T17" fmla="*/ 15 h 20"/>
              <a:gd name="T18" fmla="*/ 4 w 13"/>
              <a:gd name="T19" fmla="*/ 17 h 20"/>
              <a:gd name="T20" fmla="*/ 4 w 13"/>
              <a:gd name="T21" fmla="*/ 19 h 20"/>
              <a:gd name="T22" fmla="*/ 6 w 13"/>
              <a:gd name="T23" fmla="*/ 20 h 20"/>
              <a:gd name="T24" fmla="*/ 8 w 13"/>
              <a:gd name="T25" fmla="*/ 20 h 20"/>
              <a:gd name="T26" fmla="*/ 10 w 13"/>
              <a:gd name="T27" fmla="*/ 20 h 20"/>
              <a:gd name="T28" fmla="*/ 11 w 13"/>
              <a:gd name="T29" fmla="*/ 19 h 20"/>
              <a:gd name="T30" fmla="*/ 11 w 13"/>
              <a:gd name="T31" fmla="*/ 17 h 20"/>
              <a:gd name="T32" fmla="*/ 13 w 13"/>
              <a:gd name="T33" fmla="*/ 17 h 20"/>
              <a:gd name="T34" fmla="*/ 13 w 13"/>
              <a:gd name="T35" fmla="*/ 15 h 20"/>
              <a:gd name="T36" fmla="*/ 11 w 13"/>
              <a:gd name="T37" fmla="*/ 11 h 20"/>
              <a:gd name="T38" fmla="*/ 11 w 13"/>
              <a:gd name="T39" fmla="*/ 9 h 20"/>
              <a:gd name="T40" fmla="*/ 10 w 13"/>
              <a:gd name="T41" fmla="*/ 8 h 20"/>
              <a:gd name="T42" fmla="*/ 10 w 13"/>
              <a:gd name="T43" fmla="*/ 8 h 20"/>
              <a:gd name="T44" fmla="*/ 8 w 13"/>
              <a:gd name="T45" fmla="*/ 6 h 20"/>
              <a:gd name="T46" fmla="*/ 6 w 13"/>
              <a:gd name="T47" fmla="*/ 4 h 20"/>
              <a:gd name="T48" fmla="*/ 4 w 13"/>
              <a:gd name="T49" fmla="*/ 4 h 20"/>
              <a:gd name="T50" fmla="*/ 2 w 13"/>
              <a:gd name="T51" fmla="*/ 2 h 20"/>
              <a:gd name="T52" fmla="*/ 2 w 13"/>
              <a:gd name="T53" fmla="*/ 2 h 20"/>
              <a:gd name="T54" fmla="*/ 0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0" y="9"/>
                </a:lnTo>
                <a:lnTo>
                  <a:pt x="0" y="11"/>
                </a:lnTo>
                <a:lnTo>
                  <a:pt x="2" y="13"/>
                </a:lnTo>
                <a:lnTo>
                  <a:pt x="2" y="15"/>
                </a:lnTo>
                <a:lnTo>
                  <a:pt x="4" y="17"/>
                </a:lnTo>
                <a:lnTo>
                  <a:pt x="4" y="19"/>
                </a:lnTo>
                <a:lnTo>
                  <a:pt x="6" y="20"/>
                </a:lnTo>
                <a:lnTo>
                  <a:pt x="8" y="20"/>
                </a:lnTo>
                <a:lnTo>
                  <a:pt x="10" y="20"/>
                </a:lnTo>
                <a:lnTo>
                  <a:pt x="11" y="19"/>
                </a:lnTo>
                <a:lnTo>
                  <a:pt x="11" y="17"/>
                </a:lnTo>
                <a:lnTo>
                  <a:pt x="13" y="17"/>
                </a:lnTo>
                <a:lnTo>
                  <a:pt x="13" y="15"/>
                </a:lnTo>
                <a:lnTo>
                  <a:pt x="11" y="11"/>
                </a:lnTo>
                <a:lnTo>
                  <a:pt x="11" y="9"/>
                </a:lnTo>
                <a:lnTo>
                  <a:pt x="10" y="8"/>
                </a:lnTo>
                <a:lnTo>
                  <a:pt x="10" y="8"/>
                </a:lnTo>
                <a:lnTo>
                  <a:pt x="8" y="6"/>
                </a:lnTo>
                <a:lnTo>
                  <a:pt x="6" y="4"/>
                </a:lnTo>
                <a:lnTo>
                  <a:pt x="4" y="4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17" name="Freeform 673"/>
          <p:cNvSpPr>
            <a:spLocks/>
          </p:cNvSpPr>
          <p:nvPr/>
        </p:nvSpPr>
        <p:spPr bwMode="auto">
          <a:xfrm>
            <a:off x="8274050" y="3851275"/>
            <a:ext cx="6350" cy="34925"/>
          </a:xfrm>
          <a:custGeom>
            <a:avLst/>
            <a:gdLst>
              <a:gd name="T0" fmla="*/ 7 w 7"/>
              <a:gd name="T1" fmla="*/ 11 h 42"/>
              <a:gd name="T2" fmla="*/ 4 w 7"/>
              <a:gd name="T3" fmla="*/ 42 h 42"/>
              <a:gd name="T4" fmla="*/ 0 w 7"/>
              <a:gd name="T5" fmla="*/ 42 h 42"/>
              <a:gd name="T6" fmla="*/ 0 w 7"/>
              <a:gd name="T7" fmla="*/ 0 h 42"/>
              <a:gd name="T8" fmla="*/ 7 w 7"/>
              <a:gd name="T9" fmla="*/ 11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42">
                <a:moveTo>
                  <a:pt x="7" y="11"/>
                </a:moveTo>
                <a:lnTo>
                  <a:pt x="4" y="42"/>
                </a:lnTo>
                <a:lnTo>
                  <a:pt x="0" y="42"/>
                </a:lnTo>
                <a:lnTo>
                  <a:pt x="0" y="0"/>
                </a:lnTo>
                <a:lnTo>
                  <a:pt x="7" y="11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18" name="Freeform 674"/>
          <p:cNvSpPr>
            <a:spLocks/>
          </p:cNvSpPr>
          <p:nvPr/>
        </p:nvSpPr>
        <p:spPr bwMode="auto">
          <a:xfrm>
            <a:off x="8274050" y="3851275"/>
            <a:ext cx="6350" cy="34925"/>
          </a:xfrm>
          <a:custGeom>
            <a:avLst/>
            <a:gdLst>
              <a:gd name="T0" fmla="*/ 7 w 7"/>
              <a:gd name="T1" fmla="*/ 11 h 42"/>
              <a:gd name="T2" fmla="*/ 4 w 7"/>
              <a:gd name="T3" fmla="*/ 42 h 42"/>
              <a:gd name="T4" fmla="*/ 0 w 7"/>
              <a:gd name="T5" fmla="*/ 42 h 42"/>
              <a:gd name="T6" fmla="*/ 0 w 7"/>
              <a:gd name="T7" fmla="*/ 0 h 42"/>
              <a:gd name="T8" fmla="*/ 7 w 7"/>
              <a:gd name="T9" fmla="*/ 11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42">
                <a:moveTo>
                  <a:pt x="7" y="11"/>
                </a:moveTo>
                <a:lnTo>
                  <a:pt x="4" y="42"/>
                </a:lnTo>
                <a:lnTo>
                  <a:pt x="0" y="42"/>
                </a:lnTo>
                <a:lnTo>
                  <a:pt x="0" y="0"/>
                </a:lnTo>
                <a:lnTo>
                  <a:pt x="7" y="11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19" name="Freeform 675"/>
          <p:cNvSpPr>
            <a:spLocks/>
          </p:cNvSpPr>
          <p:nvPr/>
        </p:nvSpPr>
        <p:spPr bwMode="auto">
          <a:xfrm>
            <a:off x="8223250" y="3816350"/>
            <a:ext cx="23813" cy="179388"/>
          </a:xfrm>
          <a:custGeom>
            <a:avLst/>
            <a:gdLst>
              <a:gd name="T0" fmla="*/ 3 w 27"/>
              <a:gd name="T1" fmla="*/ 7 h 226"/>
              <a:gd name="T2" fmla="*/ 3 w 27"/>
              <a:gd name="T3" fmla="*/ 20 h 226"/>
              <a:gd name="T4" fmla="*/ 2 w 27"/>
              <a:gd name="T5" fmla="*/ 31 h 226"/>
              <a:gd name="T6" fmla="*/ 2 w 27"/>
              <a:gd name="T7" fmla="*/ 44 h 226"/>
              <a:gd name="T8" fmla="*/ 2 w 27"/>
              <a:gd name="T9" fmla="*/ 55 h 226"/>
              <a:gd name="T10" fmla="*/ 2 w 27"/>
              <a:gd name="T11" fmla="*/ 68 h 226"/>
              <a:gd name="T12" fmla="*/ 2 w 27"/>
              <a:gd name="T13" fmla="*/ 81 h 226"/>
              <a:gd name="T14" fmla="*/ 3 w 27"/>
              <a:gd name="T15" fmla="*/ 94 h 226"/>
              <a:gd name="T16" fmla="*/ 7 w 27"/>
              <a:gd name="T17" fmla="*/ 108 h 226"/>
              <a:gd name="T18" fmla="*/ 9 w 27"/>
              <a:gd name="T19" fmla="*/ 120 h 226"/>
              <a:gd name="T20" fmla="*/ 9 w 27"/>
              <a:gd name="T21" fmla="*/ 131 h 226"/>
              <a:gd name="T22" fmla="*/ 9 w 27"/>
              <a:gd name="T23" fmla="*/ 145 h 226"/>
              <a:gd name="T24" fmla="*/ 9 w 27"/>
              <a:gd name="T25" fmla="*/ 158 h 226"/>
              <a:gd name="T26" fmla="*/ 9 w 27"/>
              <a:gd name="T27" fmla="*/ 169 h 226"/>
              <a:gd name="T28" fmla="*/ 9 w 27"/>
              <a:gd name="T29" fmla="*/ 182 h 226"/>
              <a:gd name="T30" fmla="*/ 5 w 27"/>
              <a:gd name="T31" fmla="*/ 193 h 226"/>
              <a:gd name="T32" fmla="*/ 2 w 27"/>
              <a:gd name="T33" fmla="*/ 210 h 226"/>
              <a:gd name="T34" fmla="*/ 0 w 27"/>
              <a:gd name="T35" fmla="*/ 219 h 226"/>
              <a:gd name="T36" fmla="*/ 3 w 27"/>
              <a:gd name="T37" fmla="*/ 221 h 226"/>
              <a:gd name="T38" fmla="*/ 7 w 27"/>
              <a:gd name="T39" fmla="*/ 210 h 226"/>
              <a:gd name="T40" fmla="*/ 11 w 27"/>
              <a:gd name="T41" fmla="*/ 199 h 226"/>
              <a:gd name="T42" fmla="*/ 14 w 27"/>
              <a:gd name="T43" fmla="*/ 186 h 226"/>
              <a:gd name="T44" fmla="*/ 16 w 27"/>
              <a:gd name="T45" fmla="*/ 175 h 226"/>
              <a:gd name="T46" fmla="*/ 18 w 27"/>
              <a:gd name="T47" fmla="*/ 162 h 226"/>
              <a:gd name="T48" fmla="*/ 18 w 27"/>
              <a:gd name="T49" fmla="*/ 149 h 226"/>
              <a:gd name="T50" fmla="*/ 18 w 27"/>
              <a:gd name="T51" fmla="*/ 138 h 226"/>
              <a:gd name="T52" fmla="*/ 18 w 27"/>
              <a:gd name="T53" fmla="*/ 125 h 226"/>
              <a:gd name="T54" fmla="*/ 16 w 27"/>
              <a:gd name="T55" fmla="*/ 114 h 226"/>
              <a:gd name="T56" fmla="*/ 16 w 27"/>
              <a:gd name="T57" fmla="*/ 103 h 226"/>
              <a:gd name="T58" fmla="*/ 16 w 27"/>
              <a:gd name="T59" fmla="*/ 90 h 226"/>
              <a:gd name="T60" fmla="*/ 16 w 27"/>
              <a:gd name="T61" fmla="*/ 77 h 226"/>
              <a:gd name="T62" fmla="*/ 16 w 27"/>
              <a:gd name="T63" fmla="*/ 66 h 226"/>
              <a:gd name="T64" fmla="*/ 20 w 27"/>
              <a:gd name="T65" fmla="*/ 51 h 226"/>
              <a:gd name="T66" fmla="*/ 25 w 27"/>
              <a:gd name="T67" fmla="*/ 37 h 226"/>
              <a:gd name="T68" fmla="*/ 24 w 27"/>
              <a:gd name="T69" fmla="*/ 28 h 226"/>
              <a:gd name="T70" fmla="*/ 20 w 27"/>
              <a:gd name="T71" fmla="*/ 17 h 226"/>
              <a:gd name="T72" fmla="*/ 13 w 27"/>
              <a:gd name="T73" fmla="*/ 6 h 226"/>
              <a:gd name="T74" fmla="*/ 5 w 27"/>
              <a:gd name="T75" fmla="*/ 0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7" h="226">
                <a:moveTo>
                  <a:pt x="3" y="2"/>
                </a:moveTo>
                <a:lnTo>
                  <a:pt x="3" y="7"/>
                </a:lnTo>
                <a:lnTo>
                  <a:pt x="3" y="13"/>
                </a:lnTo>
                <a:lnTo>
                  <a:pt x="3" y="20"/>
                </a:lnTo>
                <a:lnTo>
                  <a:pt x="2" y="26"/>
                </a:lnTo>
                <a:lnTo>
                  <a:pt x="2" y="31"/>
                </a:lnTo>
                <a:lnTo>
                  <a:pt x="2" y="37"/>
                </a:lnTo>
                <a:lnTo>
                  <a:pt x="2" y="44"/>
                </a:lnTo>
                <a:lnTo>
                  <a:pt x="2" y="50"/>
                </a:lnTo>
                <a:lnTo>
                  <a:pt x="2" y="55"/>
                </a:lnTo>
                <a:lnTo>
                  <a:pt x="2" y="61"/>
                </a:lnTo>
                <a:lnTo>
                  <a:pt x="2" y="68"/>
                </a:lnTo>
                <a:lnTo>
                  <a:pt x="2" y="75"/>
                </a:lnTo>
                <a:lnTo>
                  <a:pt x="2" y="81"/>
                </a:lnTo>
                <a:lnTo>
                  <a:pt x="3" y="88"/>
                </a:lnTo>
                <a:lnTo>
                  <a:pt x="3" y="94"/>
                </a:lnTo>
                <a:lnTo>
                  <a:pt x="5" y="101"/>
                </a:lnTo>
                <a:lnTo>
                  <a:pt x="7" y="108"/>
                </a:lnTo>
                <a:lnTo>
                  <a:pt x="7" y="114"/>
                </a:lnTo>
                <a:lnTo>
                  <a:pt x="9" y="120"/>
                </a:lnTo>
                <a:lnTo>
                  <a:pt x="9" y="127"/>
                </a:lnTo>
                <a:lnTo>
                  <a:pt x="9" y="131"/>
                </a:lnTo>
                <a:lnTo>
                  <a:pt x="9" y="138"/>
                </a:lnTo>
                <a:lnTo>
                  <a:pt x="9" y="145"/>
                </a:lnTo>
                <a:lnTo>
                  <a:pt x="9" y="151"/>
                </a:lnTo>
                <a:lnTo>
                  <a:pt x="9" y="158"/>
                </a:lnTo>
                <a:lnTo>
                  <a:pt x="9" y="164"/>
                </a:lnTo>
                <a:lnTo>
                  <a:pt x="9" y="169"/>
                </a:lnTo>
                <a:lnTo>
                  <a:pt x="9" y="177"/>
                </a:lnTo>
                <a:lnTo>
                  <a:pt x="9" y="182"/>
                </a:lnTo>
                <a:lnTo>
                  <a:pt x="7" y="188"/>
                </a:lnTo>
                <a:lnTo>
                  <a:pt x="5" y="193"/>
                </a:lnTo>
                <a:lnTo>
                  <a:pt x="3" y="200"/>
                </a:lnTo>
                <a:lnTo>
                  <a:pt x="2" y="210"/>
                </a:lnTo>
                <a:lnTo>
                  <a:pt x="2" y="213"/>
                </a:lnTo>
                <a:lnTo>
                  <a:pt x="0" y="219"/>
                </a:lnTo>
                <a:lnTo>
                  <a:pt x="0" y="226"/>
                </a:lnTo>
                <a:lnTo>
                  <a:pt x="3" y="221"/>
                </a:lnTo>
                <a:lnTo>
                  <a:pt x="5" y="215"/>
                </a:lnTo>
                <a:lnTo>
                  <a:pt x="7" y="210"/>
                </a:lnTo>
                <a:lnTo>
                  <a:pt x="9" y="204"/>
                </a:lnTo>
                <a:lnTo>
                  <a:pt x="11" y="199"/>
                </a:lnTo>
                <a:lnTo>
                  <a:pt x="13" y="191"/>
                </a:lnTo>
                <a:lnTo>
                  <a:pt x="14" y="186"/>
                </a:lnTo>
                <a:lnTo>
                  <a:pt x="16" y="180"/>
                </a:lnTo>
                <a:lnTo>
                  <a:pt x="16" y="175"/>
                </a:lnTo>
                <a:lnTo>
                  <a:pt x="18" y="167"/>
                </a:lnTo>
                <a:lnTo>
                  <a:pt x="18" y="162"/>
                </a:lnTo>
                <a:lnTo>
                  <a:pt x="18" y="156"/>
                </a:lnTo>
                <a:lnTo>
                  <a:pt x="18" y="149"/>
                </a:lnTo>
                <a:lnTo>
                  <a:pt x="18" y="143"/>
                </a:lnTo>
                <a:lnTo>
                  <a:pt x="18" y="138"/>
                </a:lnTo>
                <a:lnTo>
                  <a:pt x="18" y="132"/>
                </a:lnTo>
                <a:lnTo>
                  <a:pt x="18" y="125"/>
                </a:lnTo>
                <a:lnTo>
                  <a:pt x="18" y="120"/>
                </a:lnTo>
                <a:lnTo>
                  <a:pt x="16" y="114"/>
                </a:lnTo>
                <a:lnTo>
                  <a:pt x="16" y="108"/>
                </a:lnTo>
                <a:lnTo>
                  <a:pt x="16" y="103"/>
                </a:lnTo>
                <a:lnTo>
                  <a:pt x="16" y="96"/>
                </a:lnTo>
                <a:lnTo>
                  <a:pt x="16" y="90"/>
                </a:lnTo>
                <a:lnTo>
                  <a:pt x="16" y="85"/>
                </a:lnTo>
                <a:lnTo>
                  <a:pt x="16" y="77"/>
                </a:lnTo>
                <a:lnTo>
                  <a:pt x="16" y="72"/>
                </a:lnTo>
                <a:lnTo>
                  <a:pt x="16" y="66"/>
                </a:lnTo>
                <a:lnTo>
                  <a:pt x="18" y="59"/>
                </a:lnTo>
                <a:lnTo>
                  <a:pt x="20" y="51"/>
                </a:lnTo>
                <a:lnTo>
                  <a:pt x="24" y="42"/>
                </a:lnTo>
                <a:lnTo>
                  <a:pt x="25" y="37"/>
                </a:lnTo>
                <a:lnTo>
                  <a:pt x="27" y="35"/>
                </a:lnTo>
                <a:lnTo>
                  <a:pt x="24" y="28"/>
                </a:lnTo>
                <a:lnTo>
                  <a:pt x="24" y="22"/>
                </a:lnTo>
                <a:lnTo>
                  <a:pt x="20" y="17"/>
                </a:lnTo>
                <a:lnTo>
                  <a:pt x="18" y="9"/>
                </a:lnTo>
                <a:lnTo>
                  <a:pt x="13" y="6"/>
                </a:lnTo>
                <a:lnTo>
                  <a:pt x="9" y="2"/>
                </a:lnTo>
                <a:lnTo>
                  <a:pt x="5" y="0"/>
                </a:lnTo>
                <a:lnTo>
                  <a:pt x="3" y="2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20" name="Freeform 676"/>
          <p:cNvSpPr>
            <a:spLocks/>
          </p:cNvSpPr>
          <p:nvPr/>
        </p:nvSpPr>
        <p:spPr bwMode="auto">
          <a:xfrm>
            <a:off x="8223250" y="3816350"/>
            <a:ext cx="23813" cy="179388"/>
          </a:xfrm>
          <a:custGeom>
            <a:avLst/>
            <a:gdLst>
              <a:gd name="T0" fmla="*/ 3 w 27"/>
              <a:gd name="T1" fmla="*/ 7 h 226"/>
              <a:gd name="T2" fmla="*/ 3 w 27"/>
              <a:gd name="T3" fmla="*/ 20 h 226"/>
              <a:gd name="T4" fmla="*/ 2 w 27"/>
              <a:gd name="T5" fmla="*/ 31 h 226"/>
              <a:gd name="T6" fmla="*/ 2 w 27"/>
              <a:gd name="T7" fmla="*/ 44 h 226"/>
              <a:gd name="T8" fmla="*/ 2 w 27"/>
              <a:gd name="T9" fmla="*/ 55 h 226"/>
              <a:gd name="T10" fmla="*/ 2 w 27"/>
              <a:gd name="T11" fmla="*/ 68 h 226"/>
              <a:gd name="T12" fmla="*/ 2 w 27"/>
              <a:gd name="T13" fmla="*/ 81 h 226"/>
              <a:gd name="T14" fmla="*/ 3 w 27"/>
              <a:gd name="T15" fmla="*/ 94 h 226"/>
              <a:gd name="T16" fmla="*/ 7 w 27"/>
              <a:gd name="T17" fmla="*/ 108 h 226"/>
              <a:gd name="T18" fmla="*/ 9 w 27"/>
              <a:gd name="T19" fmla="*/ 120 h 226"/>
              <a:gd name="T20" fmla="*/ 9 w 27"/>
              <a:gd name="T21" fmla="*/ 131 h 226"/>
              <a:gd name="T22" fmla="*/ 9 w 27"/>
              <a:gd name="T23" fmla="*/ 145 h 226"/>
              <a:gd name="T24" fmla="*/ 9 w 27"/>
              <a:gd name="T25" fmla="*/ 158 h 226"/>
              <a:gd name="T26" fmla="*/ 9 w 27"/>
              <a:gd name="T27" fmla="*/ 169 h 226"/>
              <a:gd name="T28" fmla="*/ 9 w 27"/>
              <a:gd name="T29" fmla="*/ 182 h 226"/>
              <a:gd name="T30" fmla="*/ 5 w 27"/>
              <a:gd name="T31" fmla="*/ 193 h 226"/>
              <a:gd name="T32" fmla="*/ 2 w 27"/>
              <a:gd name="T33" fmla="*/ 210 h 226"/>
              <a:gd name="T34" fmla="*/ 0 w 27"/>
              <a:gd name="T35" fmla="*/ 219 h 226"/>
              <a:gd name="T36" fmla="*/ 3 w 27"/>
              <a:gd name="T37" fmla="*/ 221 h 226"/>
              <a:gd name="T38" fmla="*/ 7 w 27"/>
              <a:gd name="T39" fmla="*/ 210 h 226"/>
              <a:gd name="T40" fmla="*/ 11 w 27"/>
              <a:gd name="T41" fmla="*/ 199 h 226"/>
              <a:gd name="T42" fmla="*/ 14 w 27"/>
              <a:gd name="T43" fmla="*/ 186 h 226"/>
              <a:gd name="T44" fmla="*/ 16 w 27"/>
              <a:gd name="T45" fmla="*/ 175 h 226"/>
              <a:gd name="T46" fmla="*/ 18 w 27"/>
              <a:gd name="T47" fmla="*/ 162 h 226"/>
              <a:gd name="T48" fmla="*/ 18 w 27"/>
              <a:gd name="T49" fmla="*/ 149 h 226"/>
              <a:gd name="T50" fmla="*/ 18 w 27"/>
              <a:gd name="T51" fmla="*/ 138 h 226"/>
              <a:gd name="T52" fmla="*/ 18 w 27"/>
              <a:gd name="T53" fmla="*/ 125 h 226"/>
              <a:gd name="T54" fmla="*/ 16 w 27"/>
              <a:gd name="T55" fmla="*/ 114 h 226"/>
              <a:gd name="T56" fmla="*/ 16 w 27"/>
              <a:gd name="T57" fmla="*/ 103 h 226"/>
              <a:gd name="T58" fmla="*/ 16 w 27"/>
              <a:gd name="T59" fmla="*/ 90 h 226"/>
              <a:gd name="T60" fmla="*/ 16 w 27"/>
              <a:gd name="T61" fmla="*/ 77 h 226"/>
              <a:gd name="T62" fmla="*/ 16 w 27"/>
              <a:gd name="T63" fmla="*/ 66 h 226"/>
              <a:gd name="T64" fmla="*/ 20 w 27"/>
              <a:gd name="T65" fmla="*/ 51 h 226"/>
              <a:gd name="T66" fmla="*/ 25 w 27"/>
              <a:gd name="T67" fmla="*/ 37 h 226"/>
              <a:gd name="T68" fmla="*/ 24 w 27"/>
              <a:gd name="T69" fmla="*/ 28 h 226"/>
              <a:gd name="T70" fmla="*/ 20 w 27"/>
              <a:gd name="T71" fmla="*/ 17 h 226"/>
              <a:gd name="T72" fmla="*/ 13 w 27"/>
              <a:gd name="T73" fmla="*/ 6 h 226"/>
              <a:gd name="T74" fmla="*/ 5 w 27"/>
              <a:gd name="T75" fmla="*/ 0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7" h="226">
                <a:moveTo>
                  <a:pt x="3" y="2"/>
                </a:moveTo>
                <a:lnTo>
                  <a:pt x="3" y="7"/>
                </a:lnTo>
                <a:lnTo>
                  <a:pt x="3" y="13"/>
                </a:lnTo>
                <a:lnTo>
                  <a:pt x="3" y="20"/>
                </a:lnTo>
                <a:lnTo>
                  <a:pt x="2" y="26"/>
                </a:lnTo>
                <a:lnTo>
                  <a:pt x="2" y="31"/>
                </a:lnTo>
                <a:lnTo>
                  <a:pt x="2" y="37"/>
                </a:lnTo>
                <a:lnTo>
                  <a:pt x="2" y="44"/>
                </a:lnTo>
                <a:lnTo>
                  <a:pt x="2" y="50"/>
                </a:lnTo>
                <a:lnTo>
                  <a:pt x="2" y="55"/>
                </a:lnTo>
                <a:lnTo>
                  <a:pt x="2" y="61"/>
                </a:lnTo>
                <a:lnTo>
                  <a:pt x="2" y="68"/>
                </a:lnTo>
                <a:lnTo>
                  <a:pt x="2" y="75"/>
                </a:lnTo>
                <a:lnTo>
                  <a:pt x="2" y="81"/>
                </a:lnTo>
                <a:lnTo>
                  <a:pt x="3" y="88"/>
                </a:lnTo>
                <a:lnTo>
                  <a:pt x="3" y="94"/>
                </a:lnTo>
                <a:lnTo>
                  <a:pt x="5" y="101"/>
                </a:lnTo>
                <a:lnTo>
                  <a:pt x="7" y="108"/>
                </a:lnTo>
                <a:lnTo>
                  <a:pt x="7" y="114"/>
                </a:lnTo>
                <a:lnTo>
                  <a:pt x="9" y="120"/>
                </a:lnTo>
                <a:lnTo>
                  <a:pt x="9" y="127"/>
                </a:lnTo>
                <a:lnTo>
                  <a:pt x="9" y="131"/>
                </a:lnTo>
                <a:lnTo>
                  <a:pt x="9" y="138"/>
                </a:lnTo>
                <a:lnTo>
                  <a:pt x="9" y="145"/>
                </a:lnTo>
                <a:lnTo>
                  <a:pt x="9" y="151"/>
                </a:lnTo>
                <a:lnTo>
                  <a:pt x="9" y="158"/>
                </a:lnTo>
                <a:lnTo>
                  <a:pt x="9" y="164"/>
                </a:lnTo>
                <a:lnTo>
                  <a:pt x="9" y="169"/>
                </a:lnTo>
                <a:lnTo>
                  <a:pt x="9" y="177"/>
                </a:lnTo>
                <a:lnTo>
                  <a:pt x="9" y="182"/>
                </a:lnTo>
                <a:lnTo>
                  <a:pt x="7" y="188"/>
                </a:lnTo>
                <a:lnTo>
                  <a:pt x="5" y="193"/>
                </a:lnTo>
                <a:lnTo>
                  <a:pt x="3" y="200"/>
                </a:lnTo>
                <a:lnTo>
                  <a:pt x="2" y="210"/>
                </a:lnTo>
                <a:lnTo>
                  <a:pt x="2" y="213"/>
                </a:lnTo>
                <a:lnTo>
                  <a:pt x="0" y="219"/>
                </a:lnTo>
                <a:lnTo>
                  <a:pt x="0" y="226"/>
                </a:lnTo>
                <a:lnTo>
                  <a:pt x="3" y="221"/>
                </a:lnTo>
                <a:lnTo>
                  <a:pt x="5" y="215"/>
                </a:lnTo>
                <a:lnTo>
                  <a:pt x="7" y="210"/>
                </a:lnTo>
                <a:lnTo>
                  <a:pt x="9" y="204"/>
                </a:lnTo>
                <a:lnTo>
                  <a:pt x="11" y="199"/>
                </a:lnTo>
                <a:lnTo>
                  <a:pt x="13" y="191"/>
                </a:lnTo>
                <a:lnTo>
                  <a:pt x="14" y="186"/>
                </a:lnTo>
                <a:lnTo>
                  <a:pt x="16" y="180"/>
                </a:lnTo>
                <a:lnTo>
                  <a:pt x="16" y="175"/>
                </a:lnTo>
                <a:lnTo>
                  <a:pt x="18" y="167"/>
                </a:lnTo>
                <a:lnTo>
                  <a:pt x="18" y="162"/>
                </a:lnTo>
                <a:lnTo>
                  <a:pt x="18" y="156"/>
                </a:lnTo>
                <a:lnTo>
                  <a:pt x="18" y="149"/>
                </a:lnTo>
                <a:lnTo>
                  <a:pt x="18" y="143"/>
                </a:lnTo>
                <a:lnTo>
                  <a:pt x="18" y="138"/>
                </a:lnTo>
                <a:lnTo>
                  <a:pt x="18" y="132"/>
                </a:lnTo>
                <a:lnTo>
                  <a:pt x="18" y="125"/>
                </a:lnTo>
                <a:lnTo>
                  <a:pt x="18" y="120"/>
                </a:lnTo>
                <a:lnTo>
                  <a:pt x="16" y="114"/>
                </a:lnTo>
                <a:lnTo>
                  <a:pt x="16" y="108"/>
                </a:lnTo>
                <a:lnTo>
                  <a:pt x="16" y="103"/>
                </a:lnTo>
                <a:lnTo>
                  <a:pt x="16" y="96"/>
                </a:lnTo>
                <a:lnTo>
                  <a:pt x="16" y="90"/>
                </a:lnTo>
                <a:lnTo>
                  <a:pt x="16" y="85"/>
                </a:lnTo>
                <a:lnTo>
                  <a:pt x="16" y="77"/>
                </a:lnTo>
                <a:lnTo>
                  <a:pt x="16" y="72"/>
                </a:lnTo>
                <a:lnTo>
                  <a:pt x="16" y="66"/>
                </a:lnTo>
                <a:lnTo>
                  <a:pt x="18" y="59"/>
                </a:lnTo>
                <a:lnTo>
                  <a:pt x="20" y="51"/>
                </a:lnTo>
                <a:lnTo>
                  <a:pt x="24" y="42"/>
                </a:lnTo>
                <a:lnTo>
                  <a:pt x="25" y="37"/>
                </a:lnTo>
                <a:lnTo>
                  <a:pt x="27" y="35"/>
                </a:lnTo>
                <a:lnTo>
                  <a:pt x="24" y="28"/>
                </a:lnTo>
                <a:lnTo>
                  <a:pt x="24" y="22"/>
                </a:lnTo>
                <a:lnTo>
                  <a:pt x="20" y="17"/>
                </a:lnTo>
                <a:lnTo>
                  <a:pt x="18" y="9"/>
                </a:lnTo>
                <a:lnTo>
                  <a:pt x="13" y="6"/>
                </a:lnTo>
                <a:lnTo>
                  <a:pt x="9" y="2"/>
                </a:lnTo>
                <a:lnTo>
                  <a:pt x="5" y="0"/>
                </a:lnTo>
                <a:lnTo>
                  <a:pt x="3" y="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21" name="Freeform 677"/>
          <p:cNvSpPr>
            <a:spLocks/>
          </p:cNvSpPr>
          <p:nvPr/>
        </p:nvSpPr>
        <p:spPr bwMode="auto">
          <a:xfrm>
            <a:off x="8228013" y="3808413"/>
            <a:ext cx="57150" cy="127000"/>
          </a:xfrm>
          <a:custGeom>
            <a:avLst/>
            <a:gdLst>
              <a:gd name="T0" fmla="*/ 70 w 76"/>
              <a:gd name="T1" fmla="*/ 123 h 160"/>
              <a:gd name="T2" fmla="*/ 72 w 76"/>
              <a:gd name="T3" fmla="*/ 129 h 160"/>
              <a:gd name="T4" fmla="*/ 74 w 76"/>
              <a:gd name="T5" fmla="*/ 136 h 160"/>
              <a:gd name="T6" fmla="*/ 76 w 76"/>
              <a:gd name="T7" fmla="*/ 141 h 160"/>
              <a:gd name="T8" fmla="*/ 76 w 76"/>
              <a:gd name="T9" fmla="*/ 149 h 160"/>
              <a:gd name="T10" fmla="*/ 72 w 76"/>
              <a:gd name="T11" fmla="*/ 154 h 160"/>
              <a:gd name="T12" fmla="*/ 70 w 76"/>
              <a:gd name="T13" fmla="*/ 156 h 160"/>
              <a:gd name="T14" fmla="*/ 65 w 76"/>
              <a:gd name="T15" fmla="*/ 160 h 160"/>
              <a:gd name="T16" fmla="*/ 61 w 76"/>
              <a:gd name="T17" fmla="*/ 160 h 160"/>
              <a:gd name="T18" fmla="*/ 57 w 76"/>
              <a:gd name="T19" fmla="*/ 158 h 160"/>
              <a:gd name="T20" fmla="*/ 54 w 76"/>
              <a:gd name="T21" fmla="*/ 156 h 160"/>
              <a:gd name="T22" fmla="*/ 52 w 76"/>
              <a:gd name="T23" fmla="*/ 151 h 160"/>
              <a:gd name="T24" fmla="*/ 50 w 76"/>
              <a:gd name="T25" fmla="*/ 143 h 160"/>
              <a:gd name="T26" fmla="*/ 46 w 76"/>
              <a:gd name="T27" fmla="*/ 136 h 160"/>
              <a:gd name="T28" fmla="*/ 45 w 76"/>
              <a:gd name="T29" fmla="*/ 130 h 160"/>
              <a:gd name="T30" fmla="*/ 41 w 76"/>
              <a:gd name="T31" fmla="*/ 123 h 160"/>
              <a:gd name="T32" fmla="*/ 39 w 76"/>
              <a:gd name="T33" fmla="*/ 116 h 160"/>
              <a:gd name="T34" fmla="*/ 35 w 76"/>
              <a:gd name="T35" fmla="*/ 110 h 160"/>
              <a:gd name="T36" fmla="*/ 34 w 76"/>
              <a:gd name="T37" fmla="*/ 103 h 160"/>
              <a:gd name="T38" fmla="*/ 32 w 76"/>
              <a:gd name="T39" fmla="*/ 97 h 160"/>
              <a:gd name="T40" fmla="*/ 30 w 76"/>
              <a:gd name="T41" fmla="*/ 92 h 160"/>
              <a:gd name="T42" fmla="*/ 26 w 76"/>
              <a:gd name="T43" fmla="*/ 86 h 160"/>
              <a:gd name="T44" fmla="*/ 24 w 76"/>
              <a:gd name="T45" fmla="*/ 79 h 160"/>
              <a:gd name="T46" fmla="*/ 22 w 76"/>
              <a:gd name="T47" fmla="*/ 72 h 160"/>
              <a:gd name="T48" fmla="*/ 19 w 76"/>
              <a:gd name="T49" fmla="*/ 66 h 160"/>
              <a:gd name="T50" fmla="*/ 17 w 76"/>
              <a:gd name="T51" fmla="*/ 57 h 160"/>
              <a:gd name="T52" fmla="*/ 13 w 76"/>
              <a:gd name="T53" fmla="*/ 49 h 160"/>
              <a:gd name="T54" fmla="*/ 11 w 76"/>
              <a:gd name="T55" fmla="*/ 44 h 160"/>
              <a:gd name="T56" fmla="*/ 10 w 76"/>
              <a:gd name="T57" fmla="*/ 38 h 160"/>
              <a:gd name="T58" fmla="*/ 8 w 76"/>
              <a:gd name="T59" fmla="*/ 31 h 160"/>
              <a:gd name="T60" fmla="*/ 4 w 76"/>
              <a:gd name="T61" fmla="*/ 24 h 160"/>
              <a:gd name="T62" fmla="*/ 2 w 76"/>
              <a:gd name="T63" fmla="*/ 18 h 160"/>
              <a:gd name="T64" fmla="*/ 0 w 76"/>
              <a:gd name="T65" fmla="*/ 11 h 160"/>
              <a:gd name="T66" fmla="*/ 4 w 76"/>
              <a:gd name="T67" fmla="*/ 7 h 160"/>
              <a:gd name="T68" fmla="*/ 8 w 76"/>
              <a:gd name="T69" fmla="*/ 5 h 160"/>
              <a:gd name="T70" fmla="*/ 11 w 76"/>
              <a:gd name="T71" fmla="*/ 2 h 160"/>
              <a:gd name="T72" fmla="*/ 15 w 76"/>
              <a:gd name="T73" fmla="*/ 2 h 160"/>
              <a:gd name="T74" fmla="*/ 19 w 76"/>
              <a:gd name="T75" fmla="*/ 0 h 160"/>
              <a:gd name="T76" fmla="*/ 22 w 76"/>
              <a:gd name="T77" fmla="*/ 2 h 160"/>
              <a:gd name="T78" fmla="*/ 24 w 76"/>
              <a:gd name="T79" fmla="*/ 5 h 160"/>
              <a:gd name="T80" fmla="*/ 26 w 76"/>
              <a:gd name="T81" fmla="*/ 13 h 160"/>
              <a:gd name="T82" fmla="*/ 28 w 76"/>
              <a:gd name="T83" fmla="*/ 20 h 160"/>
              <a:gd name="T84" fmla="*/ 32 w 76"/>
              <a:gd name="T85" fmla="*/ 26 h 160"/>
              <a:gd name="T86" fmla="*/ 34 w 76"/>
              <a:gd name="T87" fmla="*/ 31 h 160"/>
              <a:gd name="T88" fmla="*/ 35 w 76"/>
              <a:gd name="T89" fmla="*/ 38 h 160"/>
              <a:gd name="T90" fmla="*/ 39 w 76"/>
              <a:gd name="T91" fmla="*/ 46 h 160"/>
              <a:gd name="T92" fmla="*/ 41 w 76"/>
              <a:gd name="T93" fmla="*/ 53 h 160"/>
              <a:gd name="T94" fmla="*/ 45 w 76"/>
              <a:gd name="T95" fmla="*/ 59 h 160"/>
              <a:gd name="T96" fmla="*/ 46 w 76"/>
              <a:gd name="T97" fmla="*/ 66 h 160"/>
              <a:gd name="T98" fmla="*/ 48 w 76"/>
              <a:gd name="T99" fmla="*/ 73 h 160"/>
              <a:gd name="T100" fmla="*/ 52 w 76"/>
              <a:gd name="T101" fmla="*/ 77 h 160"/>
              <a:gd name="T102" fmla="*/ 54 w 76"/>
              <a:gd name="T103" fmla="*/ 83 h 160"/>
              <a:gd name="T104" fmla="*/ 57 w 76"/>
              <a:gd name="T105" fmla="*/ 92 h 160"/>
              <a:gd name="T106" fmla="*/ 61 w 76"/>
              <a:gd name="T107" fmla="*/ 99 h 160"/>
              <a:gd name="T108" fmla="*/ 65 w 76"/>
              <a:gd name="T109" fmla="*/ 106 h 160"/>
              <a:gd name="T110" fmla="*/ 67 w 76"/>
              <a:gd name="T111" fmla="*/ 112 h 160"/>
              <a:gd name="T112" fmla="*/ 68 w 76"/>
              <a:gd name="T113" fmla="*/ 117 h 160"/>
              <a:gd name="T114" fmla="*/ 70 w 76"/>
              <a:gd name="T115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6" h="160">
                <a:moveTo>
                  <a:pt x="70" y="123"/>
                </a:moveTo>
                <a:lnTo>
                  <a:pt x="72" y="129"/>
                </a:lnTo>
                <a:lnTo>
                  <a:pt x="74" y="136"/>
                </a:lnTo>
                <a:lnTo>
                  <a:pt x="76" y="141"/>
                </a:lnTo>
                <a:lnTo>
                  <a:pt x="76" y="149"/>
                </a:lnTo>
                <a:lnTo>
                  <a:pt x="72" y="154"/>
                </a:lnTo>
                <a:lnTo>
                  <a:pt x="70" y="156"/>
                </a:lnTo>
                <a:lnTo>
                  <a:pt x="65" y="160"/>
                </a:lnTo>
                <a:lnTo>
                  <a:pt x="61" y="160"/>
                </a:lnTo>
                <a:lnTo>
                  <a:pt x="57" y="158"/>
                </a:lnTo>
                <a:lnTo>
                  <a:pt x="54" y="156"/>
                </a:lnTo>
                <a:lnTo>
                  <a:pt x="52" y="151"/>
                </a:lnTo>
                <a:lnTo>
                  <a:pt x="50" y="143"/>
                </a:lnTo>
                <a:lnTo>
                  <a:pt x="46" y="136"/>
                </a:lnTo>
                <a:lnTo>
                  <a:pt x="45" y="130"/>
                </a:lnTo>
                <a:lnTo>
                  <a:pt x="41" y="123"/>
                </a:lnTo>
                <a:lnTo>
                  <a:pt x="39" y="116"/>
                </a:lnTo>
                <a:lnTo>
                  <a:pt x="35" y="110"/>
                </a:lnTo>
                <a:lnTo>
                  <a:pt x="34" y="103"/>
                </a:lnTo>
                <a:lnTo>
                  <a:pt x="32" y="97"/>
                </a:lnTo>
                <a:lnTo>
                  <a:pt x="30" y="92"/>
                </a:lnTo>
                <a:lnTo>
                  <a:pt x="26" y="86"/>
                </a:lnTo>
                <a:lnTo>
                  <a:pt x="24" y="79"/>
                </a:lnTo>
                <a:lnTo>
                  <a:pt x="22" y="72"/>
                </a:lnTo>
                <a:lnTo>
                  <a:pt x="19" y="66"/>
                </a:lnTo>
                <a:lnTo>
                  <a:pt x="17" y="57"/>
                </a:lnTo>
                <a:lnTo>
                  <a:pt x="13" y="49"/>
                </a:lnTo>
                <a:lnTo>
                  <a:pt x="11" y="44"/>
                </a:lnTo>
                <a:lnTo>
                  <a:pt x="10" y="38"/>
                </a:lnTo>
                <a:lnTo>
                  <a:pt x="8" y="31"/>
                </a:lnTo>
                <a:lnTo>
                  <a:pt x="4" y="24"/>
                </a:lnTo>
                <a:lnTo>
                  <a:pt x="2" y="18"/>
                </a:lnTo>
                <a:lnTo>
                  <a:pt x="0" y="11"/>
                </a:lnTo>
                <a:lnTo>
                  <a:pt x="4" y="7"/>
                </a:lnTo>
                <a:lnTo>
                  <a:pt x="8" y="5"/>
                </a:lnTo>
                <a:lnTo>
                  <a:pt x="11" y="2"/>
                </a:lnTo>
                <a:lnTo>
                  <a:pt x="15" y="2"/>
                </a:lnTo>
                <a:lnTo>
                  <a:pt x="19" y="0"/>
                </a:lnTo>
                <a:lnTo>
                  <a:pt x="22" y="2"/>
                </a:lnTo>
                <a:lnTo>
                  <a:pt x="24" y="5"/>
                </a:lnTo>
                <a:lnTo>
                  <a:pt x="26" y="13"/>
                </a:lnTo>
                <a:lnTo>
                  <a:pt x="28" y="20"/>
                </a:lnTo>
                <a:lnTo>
                  <a:pt x="32" y="26"/>
                </a:lnTo>
                <a:lnTo>
                  <a:pt x="34" y="31"/>
                </a:lnTo>
                <a:lnTo>
                  <a:pt x="35" y="38"/>
                </a:lnTo>
                <a:lnTo>
                  <a:pt x="39" y="46"/>
                </a:lnTo>
                <a:lnTo>
                  <a:pt x="41" y="53"/>
                </a:lnTo>
                <a:lnTo>
                  <a:pt x="45" y="59"/>
                </a:lnTo>
                <a:lnTo>
                  <a:pt x="46" y="66"/>
                </a:lnTo>
                <a:lnTo>
                  <a:pt x="48" y="73"/>
                </a:lnTo>
                <a:lnTo>
                  <a:pt x="52" y="77"/>
                </a:lnTo>
                <a:lnTo>
                  <a:pt x="54" y="83"/>
                </a:lnTo>
                <a:lnTo>
                  <a:pt x="57" y="92"/>
                </a:lnTo>
                <a:lnTo>
                  <a:pt x="61" y="99"/>
                </a:lnTo>
                <a:lnTo>
                  <a:pt x="65" y="106"/>
                </a:lnTo>
                <a:lnTo>
                  <a:pt x="67" y="112"/>
                </a:lnTo>
                <a:lnTo>
                  <a:pt x="68" y="117"/>
                </a:lnTo>
                <a:lnTo>
                  <a:pt x="70" y="123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22" name="Freeform 678"/>
          <p:cNvSpPr>
            <a:spLocks/>
          </p:cNvSpPr>
          <p:nvPr/>
        </p:nvSpPr>
        <p:spPr bwMode="auto">
          <a:xfrm>
            <a:off x="8228013" y="3808413"/>
            <a:ext cx="57150" cy="127000"/>
          </a:xfrm>
          <a:custGeom>
            <a:avLst/>
            <a:gdLst>
              <a:gd name="T0" fmla="*/ 70 w 76"/>
              <a:gd name="T1" fmla="*/ 123 h 160"/>
              <a:gd name="T2" fmla="*/ 72 w 76"/>
              <a:gd name="T3" fmla="*/ 129 h 160"/>
              <a:gd name="T4" fmla="*/ 74 w 76"/>
              <a:gd name="T5" fmla="*/ 136 h 160"/>
              <a:gd name="T6" fmla="*/ 76 w 76"/>
              <a:gd name="T7" fmla="*/ 141 h 160"/>
              <a:gd name="T8" fmla="*/ 76 w 76"/>
              <a:gd name="T9" fmla="*/ 149 h 160"/>
              <a:gd name="T10" fmla="*/ 72 w 76"/>
              <a:gd name="T11" fmla="*/ 154 h 160"/>
              <a:gd name="T12" fmla="*/ 70 w 76"/>
              <a:gd name="T13" fmla="*/ 156 h 160"/>
              <a:gd name="T14" fmla="*/ 65 w 76"/>
              <a:gd name="T15" fmla="*/ 160 h 160"/>
              <a:gd name="T16" fmla="*/ 61 w 76"/>
              <a:gd name="T17" fmla="*/ 160 h 160"/>
              <a:gd name="T18" fmla="*/ 57 w 76"/>
              <a:gd name="T19" fmla="*/ 158 h 160"/>
              <a:gd name="T20" fmla="*/ 54 w 76"/>
              <a:gd name="T21" fmla="*/ 156 h 160"/>
              <a:gd name="T22" fmla="*/ 52 w 76"/>
              <a:gd name="T23" fmla="*/ 151 h 160"/>
              <a:gd name="T24" fmla="*/ 50 w 76"/>
              <a:gd name="T25" fmla="*/ 143 h 160"/>
              <a:gd name="T26" fmla="*/ 46 w 76"/>
              <a:gd name="T27" fmla="*/ 136 h 160"/>
              <a:gd name="T28" fmla="*/ 45 w 76"/>
              <a:gd name="T29" fmla="*/ 130 h 160"/>
              <a:gd name="T30" fmla="*/ 41 w 76"/>
              <a:gd name="T31" fmla="*/ 123 h 160"/>
              <a:gd name="T32" fmla="*/ 39 w 76"/>
              <a:gd name="T33" fmla="*/ 116 h 160"/>
              <a:gd name="T34" fmla="*/ 35 w 76"/>
              <a:gd name="T35" fmla="*/ 110 h 160"/>
              <a:gd name="T36" fmla="*/ 34 w 76"/>
              <a:gd name="T37" fmla="*/ 103 h 160"/>
              <a:gd name="T38" fmla="*/ 32 w 76"/>
              <a:gd name="T39" fmla="*/ 97 h 160"/>
              <a:gd name="T40" fmla="*/ 30 w 76"/>
              <a:gd name="T41" fmla="*/ 92 h 160"/>
              <a:gd name="T42" fmla="*/ 26 w 76"/>
              <a:gd name="T43" fmla="*/ 86 h 160"/>
              <a:gd name="T44" fmla="*/ 24 w 76"/>
              <a:gd name="T45" fmla="*/ 79 h 160"/>
              <a:gd name="T46" fmla="*/ 22 w 76"/>
              <a:gd name="T47" fmla="*/ 72 h 160"/>
              <a:gd name="T48" fmla="*/ 19 w 76"/>
              <a:gd name="T49" fmla="*/ 66 h 160"/>
              <a:gd name="T50" fmla="*/ 17 w 76"/>
              <a:gd name="T51" fmla="*/ 57 h 160"/>
              <a:gd name="T52" fmla="*/ 13 w 76"/>
              <a:gd name="T53" fmla="*/ 49 h 160"/>
              <a:gd name="T54" fmla="*/ 11 w 76"/>
              <a:gd name="T55" fmla="*/ 44 h 160"/>
              <a:gd name="T56" fmla="*/ 10 w 76"/>
              <a:gd name="T57" fmla="*/ 38 h 160"/>
              <a:gd name="T58" fmla="*/ 8 w 76"/>
              <a:gd name="T59" fmla="*/ 31 h 160"/>
              <a:gd name="T60" fmla="*/ 4 w 76"/>
              <a:gd name="T61" fmla="*/ 24 h 160"/>
              <a:gd name="T62" fmla="*/ 2 w 76"/>
              <a:gd name="T63" fmla="*/ 18 h 160"/>
              <a:gd name="T64" fmla="*/ 0 w 76"/>
              <a:gd name="T65" fmla="*/ 11 h 160"/>
              <a:gd name="T66" fmla="*/ 4 w 76"/>
              <a:gd name="T67" fmla="*/ 7 h 160"/>
              <a:gd name="T68" fmla="*/ 8 w 76"/>
              <a:gd name="T69" fmla="*/ 5 h 160"/>
              <a:gd name="T70" fmla="*/ 11 w 76"/>
              <a:gd name="T71" fmla="*/ 2 h 160"/>
              <a:gd name="T72" fmla="*/ 15 w 76"/>
              <a:gd name="T73" fmla="*/ 2 h 160"/>
              <a:gd name="T74" fmla="*/ 19 w 76"/>
              <a:gd name="T75" fmla="*/ 0 h 160"/>
              <a:gd name="T76" fmla="*/ 22 w 76"/>
              <a:gd name="T77" fmla="*/ 2 h 160"/>
              <a:gd name="T78" fmla="*/ 24 w 76"/>
              <a:gd name="T79" fmla="*/ 5 h 160"/>
              <a:gd name="T80" fmla="*/ 26 w 76"/>
              <a:gd name="T81" fmla="*/ 13 h 160"/>
              <a:gd name="T82" fmla="*/ 28 w 76"/>
              <a:gd name="T83" fmla="*/ 20 h 160"/>
              <a:gd name="T84" fmla="*/ 32 w 76"/>
              <a:gd name="T85" fmla="*/ 26 h 160"/>
              <a:gd name="T86" fmla="*/ 34 w 76"/>
              <a:gd name="T87" fmla="*/ 31 h 160"/>
              <a:gd name="T88" fmla="*/ 35 w 76"/>
              <a:gd name="T89" fmla="*/ 38 h 160"/>
              <a:gd name="T90" fmla="*/ 39 w 76"/>
              <a:gd name="T91" fmla="*/ 46 h 160"/>
              <a:gd name="T92" fmla="*/ 41 w 76"/>
              <a:gd name="T93" fmla="*/ 53 h 160"/>
              <a:gd name="T94" fmla="*/ 45 w 76"/>
              <a:gd name="T95" fmla="*/ 59 h 160"/>
              <a:gd name="T96" fmla="*/ 46 w 76"/>
              <a:gd name="T97" fmla="*/ 66 h 160"/>
              <a:gd name="T98" fmla="*/ 48 w 76"/>
              <a:gd name="T99" fmla="*/ 73 h 160"/>
              <a:gd name="T100" fmla="*/ 52 w 76"/>
              <a:gd name="T101" fmla="*/ 77 h 160"/>
              <a:gd name="T102" fmla="*/ 54 w 76"/>
              <a:gd name="T103" fmla="*/ 83 h 160"/>
              <a:gd name="T104" fmla="*/ 57 w 76"/>
              <a:gd name="T105" fmla="*/ 92 h 160"/>
              <a:gd name="T106" fmla="*/ 61 w 76"/>
              <a:gd name="T107" fmla="*/ 99 h 160"/>
              <a:gd name="T108" fmla="*/ 65 w 76"/>
              <a:gd name="T109" fmla="*/ 106 h 160"/>
              <a:gd name="T110" fmla="*/ 67 w 76"/>
              <a:gd name="T111" fmla="*/ 112 h 160"/>
              <a:gd name="T112" fmla="*/ 68 w 76"/>
              <a:gd name="T113" fmla="*/ 117 h 160"/>
              <a:gd name="T114" fmla="*/ 70 w 76"/>
              <a:gd name="T115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6" h="160">
                <a:moveTo>
                  <a:pt x="70" y="123"/>
                </a:moveTo>
                <a:lnTo>
                  <a:pt x="72" y="129"/>
                </a:lnTo>
                <a:lnTo>
                  <a:pt x="74" y="136"/>
                </a:lnTo>
                <a:lnTo>
                  <a:pt x="76" y="141"/>
                </a:lnTo>
                <a:lnTo>
                  <a:pt x="76" y="149"/>
                </a:lnTo>
                <a:lnTo>
                  <a:pt x="72" y="154"/>
                </a:lnTo>
                <a:lnTo>
                  <a:pt x="70" y="156"/>
                </a:lnTo>
                <a:lnTo>
                  <a:pt x="65" y="160"/>
                </a:lnTo>
                <a:lnTo>
                  <a:pt x="61" y="160"/>
                </a:lnTo>
                <a:lnTo>
                  <a:pt x="57" y="158"/>
                </a:lnTo>
                <a:lnTo>
                  <a:pt x="54" y="156"/>
                </a:lnTo>
                <a:lnTo>
                  <a:pt x="52" y="151"/>
                </a:lnTo>
                <a:lnTo>
                  <a:pt x="50" y="143"/>
                </a:lnTo>
                <a:lnTo>
                  <a:pt x="46" y="136"/>
                </a:lnTo>
                <a:lnTo>
                  <a:pt x="45" y="130"/>
                </a:lnTo>
                <a:lnTo>
                  <a:pt x="41" y="123"/>
                </a:lnTo>
                <a:lnTo>
                  <a:pt x="39" y="116"/>
                </a:lnTo>
                <a:lnTo>
                  <a:pt x="35" y="110"/>
                </a:lnTo>
                <a:lnTo>
                  <a:pt x="34" y="103"/>
                </a:lnTo>
                <a:lnTo>
                  <a:pt x="32" y="97"/>
                </a:lnTo>
                <a:lnTo>
                  <a:pt x="30" y="92"/>
                </a:lnTo>
                <a:lnTo>
                  <a:pt x="26" y="86"/>
                </a:lnTo>
                <a:lnTo>
                  <a:pt x="24" y="79"/>
                </a:lnTo>
                <a:lnTo>
                  <a:pt x="22" y="72"/>
                </a:lnTo>
                <a:lnTo>
                  <a:pt x="19" y="66"/>
                </a:lnTo>
                <a:lnTo>
                  <a:pt x="17" y="57"/>
                </a:lnTo>
                <a:lnTo>
                  <a:pt x="13" y="49"/>
                </a:lnTo>
                <a:lnTo>
                  <a:pt x="11" y="44"/>
                </a:lnTo>
                <a:lnTo>
                  <a:pt x="10" y="38"/>
                </a:lnTo>
                <a:lnTo>
                  <a:pt x="8" y="31"/>
                </a:lnTo>
                <a:lnTo>
                  <a:pt x="4" y="24"/>
                </a:lnTo>
                <a:lnTo>
                  <a:pt x="2" y="18"/>
                </a:lnTo>
                <a:lnTo>
                  <a:pt x="0" y="11"/>
                </a:lnTo>
                <a:lnTo>
                  <a:pt x="4" y="7"/>
                </a:lnTo>
                <a:lnTo>
                  <a:pt x="8" y="5"/>
                </a:lnTo>
                <a:lnTo>
                  <a:pt x="11" y="2"/>
                </a:lnTo>
                <a:lnTo>
                  <a:pt x="15" y="2"/>
                </a:lnTo>
                <a:lnTo>
                  <a:pt x="19" y="0"/>
                </a:lnTo>
                <a:lnTo>
                  <a:pt x="22" y="2"/>
                </a:lnTo>
                <a:lnTo>
                  <a:pt x="24" y="5"/>
                </a:lnTo>
                <a:lnTo>
                  <a:pt x="26" y="13"/>
                </a:lnTo>
                <a:lnTo>
                  <a:pt x="28" y="20"/>
                </a:lnTo>
                <a:lnTo>
                  <a:pt x="32" y="26"/>
                </a:lnTo>
                <a:lnTo>
                  <a:pt x="34" y="31"/>
                </a:lnTo>
                <a:lnTo>
                  <a:pt x="35" y="38"/>
                </a:lnTo>
                <a:lnTo>
                  <a:pt x="39" y="46"/>
                </a:lnTo>
                <a:lnTo>
                  <a:pt x="41" y="53"/>
                </a:lnTo>
                <a:lnTo>
                  <a:pt x="45" y="59"/>
                </a:lnTo>
                <a:lnTo>
                  <a:pt x="46" y="66"/>
                </a:lnTo>
                <a:lnTo>
                  <a:pt x="48" y="73"/>
                </a:lnTo>
                <a:lnTo>
                  <a:pt x="52" y="77"/>
                </a:lnTo>
                <a:lnTo>
                  <a:pt x="54" y="83"/>
                </a:lnTo>
                <a:lnTo>
                  <a:pt x="57" y="92"/>
                </a:lnTo>
                <a:lnTo>
                  <a:pt x="61" y="99"/>
                </a:lnTo>
                <a:lnTo>
                  <a:pt x="65" y="106"/>
                </a:lnTo>
                <a:lnTo>
                  <a:pt x="67" y="112"/>
                </a:lnTo>
                <a:lnTo>
                  <a:pt x="68" y="117"/>
                </a:lnTo>
                <a:lnTo>
                  <a:pt x="70" y="12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23" name="Freeform 679"/>
          <p:cNvSpPr>
            <a:spLocks/>
          </p:cNvSpPr>
          <p:nvPr/>
        </p:nvSpPr>
        <p:spPr bwMode="auto">
          <a:xfrm>
            <a:off x="8208963" y="4010025"/>
            <a:ext cx="7937" cy="68263"/>
          </a:xfrm>
          <a:custGeom>
            <a:avLst/>
            <a:gdLst>
              <a:gd name="T0" fmla="*/ 1 w 12"/>
              <a:gd name="T1" fmla="*/ 0 h 86"/>
              <a:gd name="T2" fmla="*/ 12 w 12"/>
              <a:gd name="T3" fmla="*/ 1 h 86"/>
              <a:gd name="T4" fmla="*/ 11 w 12"/>
              <a:gd name="T5" fmla="*/ 86 h 86"/>
              <a:gd name="T6" fmla="*/ 9 w 12"/>
              <a:gd name="T7" fmla="*/ 86 h 86"/>
              <a:gd name="T8" fmla="*/ 7 w 12"/>
              <a:gd name="T9" fmla="*/ 86 h 86"/>
              <a:gd name="T10" fmla="*/ 7 w 12"/>
              <a:gd name="T11" fmla="*/ 86 h 86"/>
              <a:gd name="T12" fmla="*/ 5 w 12"/>
              <a:gd name="T13" fmla="*/ 84 h 86"/>
              <a:gd name="T14" fmla="*/ 3 w 12"/>
              <a:gd name="T15" fmla="*/ 84 h 86"/>
              <a:gd name="T16" fmla="*/ 3 w 12"/>
              <a:gd name="T17" fmla="*/ 84 h 86"/>
              <a:gd name="T18" fmla="*/ 1 w 12"/>
              <a:gd name="T19" fmla="*/ 82 h 86"/>
              <a:gd name="T20" fmla="*/ 0 w 12"/>
              <a:gd name="T21" fmla="*/ 79 h 86"/>
              <a:gd name="T22" fmla="*/ 1 w 12"/>
              <a:gd name="T23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2" h="86">
                <a:moveTo>
                  <a:pt x="1" y="0"/>
                </a:moveTo>
                <a:lnTo>
                  <a:pt x="12" y="1"/>
                </a:lnTo>
                <a:lnTo>
                  <a:pt x="11" y="86"/>
                </a:lnTo>
                <a:lnTo>
                  <a:pt x="9" y="86"/>
                </a:lnTo>
                <a:lnTo>
                  <a:pt x="7" y="86"/>
                </a:lnTo>
                <a:lnTo>
                  <a:pt x="7" y="86"/>
                </a:lnTo>
                <a:lnTo>
                  <a:pt x="5" y="84"/>
                </a:lnTo>
                <a:lnTo>
                  <a:pt x="3" y="84"/>
                </a:lnTo>
                <a:lnTo>
                  <a:pt x="3" y="84"/>
                </a:lnTo>
                <a:lnTo>
                  <a:pt x="1" y="82"/>
                </a:lnTo>
                <a:lnTo>
                  <a:pt x="0" y="79"/>
                </a:lnTo>
                <a:lnTo>
                  <a:pt x="1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24" name="Freeform 680"/>
          <p:cNvSpPr>
            <a:spLocks/>
          </p:cNvSpPr>
          <p:nvPr/>
        </p:nvSpPr>
        <p:spPr bwMode="auto">
          <a:xfrm>
            <a:off x="8208963" y="4010025"/>
            <a:ext cx="7937" cy="68263"/>
          </a:xfrm>
          <a:custGeom>
            <a:avLst/>
            <a:gdLst>
              <a:gd name="T0" fmla="*/ 1 w 12"/>
              <a:gd name="T1" fmla="*/ 0 h 86"/>
              <a:gd name="T2" fmla="*/ 12 w 12"/>
              <a:gd name="T3" fmla="*/ 1 h 86"/>
              <a:gd name="T4" fmla="*/ 11 w 12"/>
              <a:gd name="T5" fmla="*/ 86 h 86"/>
              <a:gd name="T6" fmla="*/ 9 w 12"/>
              <a:gd name="T7" fmla="*/ 86 h 86"/>
              <a:gd name="T8" fmla="*/ 7 w 12"/>
              <a:gd name="T9" fmla="*/ 86 h 86"/>
              <a:gd name="T10" fmla="*/ 7 w 12"/>
              <a:gd name="T11" fmla="*/ 86 h 86"/>
              <a:gd name="T12" fmla="*/ 5 w 12"/>
              <a:gd name="T13" fmla="*/ 84 h 86"/>
              <a:gd name="T14" fmla="*/ 3 w 12"/>
              <a:gd name="T15" fmla="*/ 84 h 86"/>
              <a:gd name="T16" fmla="*/ 3 w 12"/>
              <a:gd name="T17" fmla="*/ 84 h 86"/>
              <a:gd name="T18" fmla="*/ 1 w 12"/>
              <a:gd name="T19" fmla="*/ 82 h 86"/>
              <a:gd name="T20" fmla="*/ 0 w 12"/>
              <a:gd name="T21" fmla="*/ 79 h 86"/>
              <a:gd name="T22" fmla="*/ 1 w 12"/>
              <a:gd name="T23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2" h="86">
                <a:moveTo>
                  <a:pt x="1" y="0"/>
                </a:moveTo>
                <a:lnTo>
                  <a:pt x="12" y="1"/>
                </a:lnTo>
                <a:lnTo>
                  <a:pt x="11" y="86"/>
                </a:lnTo>
                <a:lnTo>
                  <a:pt x="9" y="86"/>
                </a:lnTo>
                <a:lnTo>
                  <a:pt x="7" y="86"/>
                </a:lnTo>
                <a:lnTo>
                  <a:pt x="7" y="86"/>
                </a:lnTo>
                <a:lnTo>
                  <a:pt x="5" y="84"/>
                </a:lnTo>
                <a:lnTo>
                  <a:pt x="3" y="84"/>
                </a:lnTo>
                <a:lnTo>
                  <a:pt x="3" y="84"/>
                </a:lnTo>
                <a:lnTo>
                  <a:pt x="1" y="82"/>
                </a:lnTo>
                <a:lnTo>
                  <a:pt x="0" y="79"/>
                </a:lnTo>
                <a:lnTo>
                  <a:pt x="1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25" name="Freeform 681"/>
          <p:cNvSpPr>
            <a:spLocks/>
          </p:cNvSpPr>
          <p:nvPr/>
        </p:nvSpPr>
        <p:spPr bwMode="auto">
          <a:xfrm>
            <a:off x="8208963" y="4065588"/>
            <a:ext cx="6350" cy="93662"/>
          </a:xfrm>
          <a:custGeom>
            <a:avLst/>
            <a:gdLst>
              <a:gd name="T0" fmla="*/ 0 w 11"/>
              <a:gd name="T1" fmla="*/ 0 h 118"/>
              <a:gd name="T2" fmla="*/ 11 w 11"/>
              <a:gd name="T3" fmla="*/ 4 h 118"/>
              <a:gd name="T4" fmla="*/ 9 w 11"/>
              <a:gd name="T5" fmla="*/ 118 h 118"/>
              <a:gd name="T6" fmla="*/ 9 w 11"/>
              <a:gd name="T7" fmla="*/ 118 h 118"/>
              <a:gd name="T8" fmla="*/ 7 w 11"/>
              <a:gd name="T9" fmla="*/ 118 h 118"/>
              <a:gd name="T10" fmla="*/ 7 w 11"/>
              <a:gd name="T11" fmla="*/ 118 h 118"/>
              <a:gd name="T12" fmla="*/ 5 w 11"/>
              <a:gd name="T13" fmla="*/ 116 h 118"/>
              <a:gd name="T14" fmla="*/ 3 w 11"/>
              <a:gd name="T15" fmla="*/ 116 h 118"/>
              <a:gd name="T16" fmla="*/ 3 w 11"/>
              <a:gd name="T17" fmla="*/ 114 h 118"/>
              <a:gd name="T18" fmla="*/ 1 w 11"/>
              <a:gd name="T19" fmla="*/ 113 h 118"/>
              <a:gd name="T20" fmla="*/ 0 w 11"/>
              <a:gd name="T21" fmla="*/ 107 h 118"/>
              <a:gd name="T22" fmla="*/ 0 w 11"/>
              <a:gd name="T23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" h="118">
                <a:moveTo>
                  <a:pt x="0" y="0"/>
                </a:moveTo>
                <a:lnTo>
                  <a:pt x="11" y="4"/>
                </a:lnTo>
                <a:lnTo>
                  <a:pt x="9" y="118"/>
                </a:lnTo>
                <a:lnTo>
                  <a:pt x="9" y="118"/>
                </a:lnTo>
                <a:lnTo>
                  <a:pt x="7" y="118"/>
                </a:lnTo>
                <a:lnTo>
                  <a:pt x="7" y="118"/>
                </a:lnTo>
                <a:lnTo>
                  <a:pt x="5" y="116"/>
                </a:lnTo>
                <a:lnTo>
                  <a:pt x="3" y="116"/>
                </a:lnTo>
                <a:lnTo>
                  <a:pt x="3" y="114"/>
                </a:lnTo>
                <a:lnTo>
                  <a:pt x="1" y="113"/>
                </a:lnTo>
                <a:lnTo>
                  <a:pt x="0" y="107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26" name="Freeform 682"/>
          <p:cNvSpPr>
            <a:spLocks/>
          </p:cNvSpPr>
          <p:nvPr/>
        </p:nvSpPr>
        <p:spPr bwMode="auto">
          <a:xfrm>
            <a:off x="8208963" y="4065588"/>
            <a:ext cx="6350" cy="93662"/>
          </a:xfrm>
          <a:custGeom>
            <a:avLst/>
            <a:gdLst>
              <a:gd name="T0" fmla="*/ 0 w 11"/>
              <a:gd name="T1" fmla="*/ 0 h 118"/>
              <a:gd name="T2" fmla="*/ 11 w 11"/>
              <a:gd name="T3" fmla="*/ 4 h 118"/>
              <a:gd name="T4" fmla="*/ 9 w 11"/>
              <a:gd name="T5" fmla="*/ 118 h 118"/>
              <a:gd name="T6" fmla="*/ 9 w 11"/>
              <a:gd name="T7" fmla="*/ 118 h 118"/>
              <a:gd name="T8" fmla="*/ 7 w 11"/>
              <a:gd name="T9" fmla="*/ 118 h 118"/>
              <a:gd name="T10" fmla="*/ 7 w 11"/>
              <a:gd name="T11" fmla="*/ 118 h 118"/>
              <a:gd name="T12" fmla="*/ 5 w 11"/>
              <a:gd name="T13" fmla="*/ 116 h 118"/>
              <a:gd name="T14" fmla="*/ 3 w 11"/>
              <a:gd name="T15" fmla="*/ 116 h 118"/>
              <a:gd name="T16" fmla="*/ 3 w 11"/>
              <a:gd name="T17" fmla="*/ 114 h 118"/>
              <a:gd name="T18" fmla="*/ 1 w 11"/>
              <a:gd name="T19" fmla="*/ 113 h 118"/>
              <a:gd name="T20" fmla="*/ 0 w 11"/>
              <a:gd name="T21" fmla="*/ 107 h 118"/>
              <a:gd name="T22" fmla="*/ 0 w 11"/>
              <a:gd name="T23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" h="118">
                <a:moveTo>
                  <a:pt x="0" y="0"/>
                </a:moveTo>
                <a:lnTo>
                  <a:pt x="11" y="4"/>
                </a:lnTo>
                <a:lnTo>
                  <a:pt x="9" y="118"/>
                </a:lnTo>
                <a:lnTo>
                  <a:pt x="9" y="118"/>
                </a:lnTo>
                <a:lnTo>
                  <a:pt x="7" y="118"/>
                </a:lnTo>
                <a:lnTo>
                  <a:pt x="7" y="118"/>
                </a:lnTo>
                <a:lnTo>
                  <a:pt x="5" y="116"/>
                </a:lnTo>
                <a:lnTo>
                  <a:pt x="3" y="116"/>
                </a:lnTo>
                <a:lnTo>
                  <a:pt x="3" y="114"/>
                </a:lnTo>
                <a:lnTo>
                  <a:pt x="1" y="113"/>
                </a:lnTo>
                <a:lnTo>
                  <a:pt x="0" y="107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27" name="Freeform 683"/>
          <p:cNvSpPr>
            <a:spLocks/>
          </p:cNvSpPr>
          <p:nvPr/>
        </p:nvSpPr>
        <p:spPr bwMode="auto">
          <a:xfrm>
            <a:off x="8096250" y="3930650"/>
            <a:ext cx="26988" cy="82550"/>
          </a:xfrm>
          <a:custGeom>
            <a:avLst/>
            <a:gdLst>
              <a:gd name="T0" fmla="*/ 24 w 35"/>
              <a:gd name="T1" fmla="*/ 8 h 103"/>
              <a:gd name="T2" fmla="*/ 22 w 35"/>
              <a:gd name="T3" fmla="*/ 13 h 103"/>
              <a:gd name="T4" fmla="*/ 20 w 35"/>
              <a:gd name="T5" fmla="*/ 17 h 103"/>
              <a:gd name="T6" fmla="*/ 20 w 35"/>
              <a:gd name="T7" fmla="*/ 22 h 103"/>
              <a:gd name="T8" fmla="*/ 18 w 35"/>
              <a:gd name="T9" fmla="*/ 28 h 103"/>
              <a:gd name="T10" fmla="*/ 16 w 35"/>
              <a:gd name="T11" fmla="*/ 33 h 103"/>
              <a:gd name="T12" fmla="*/ 16 w 35"/>
              <a:gd name="T13" fmla="*/ 37 h 103"/>
              <a:gd name="T14" fmla="*/ 16 w 35"/>
              <a:gd name="T15" fmla="*/ 43 h 103"/>
              <a:gd name="T16" fmla="*/ 14 w 35"/>
              <a:gd name="T17" fmla="*/ 46 h 103"/>
              <a:gd name="T18" fmla="*/ 14 w 35"/>
              <a:gd name="T19" fmla="*/ 52 h 103"/>
              <a:gd name="T20" fmla="*/ 13 w 35"/>
              <a:gd name="T21" fmla="*/ 55 h 103"/>
              <a:gd name="T22" fmla="*/ 11 w 35"/>
              <a:gd name="T23" fmla="*/ 61 h 103"/>
              <a:gd name="T24" fmla="*/ 11 w 35"/>
              <a:gd name="T25" fmla="*/ 65 h 103"/>
              <a:gd name="T26" fmla="*/ 11 w 35"/>
              <a:gd name="T27" fmla="*/ 70 h 103"/>
              <a:gd name="T28" fmla="*/ 9 w 35"/>
              <a:gd name="T29" fmla="*/ 74 h 103"/>
              <a:gd name="T30" fmla="*/ 9 w 35"/>
              <a:gd name="T31" fmla="*/ 79 h 103"/>
              <a:gd name="T32" fmla="*/ 9 w 35"/>
              <a:gd name="T33" fmla="*/ 85 h 103"/>
              <a:gd name="T34" fmla="*/ 7 w 35"/>
              <a:gd name="T35" fmla="*/ 89 h 103"/>
              <a:gd name="T36" fmla="*/ 5 w 35"/>
              <a:gd name="T37" fmla="*/ 94 h 103"/>
              <a:gd name="T38" fmla="*/ 3 w 35"/>
              <a:gd name="T39" fmla="*/ 98 h 103"/>
              <a:gd name="T40" fmla="*/ 0 w 35"/>
              <a:gd name="T41" fmla="*/ 103 h 103"/>
              <a:gd name="T42" fmla="*/ 3 w 35"/>
              <a:gd name="T43" fmla="*/ 101 h 103"/>
              <a:gd name="T44" fmla="*/ 7 w 35"/>
              <a:gd name="T45" fmla="*/ 98 h 103"/>
              <a:gd name="T46" fmla="*/ 9 w 35"/>
              <a:gd name="T47" fmla="*/ 92 h 103"/>
              <a:gd name="T48" fmla="*/ 13 w 35"/>
              <a:gd name="T49" fmla="*/ 89 h 103"/>
              <a:gd name="T50" fmla="*/ 14 w 35"/>
              <a:gd name="T51" fmla="*/ 83 h 103"/>
              <a:gd name="T52" fmla="*/ 16 w 35"/>
              <a:gd name="T53" fmla="*/ 79 h 103"/>
              <a:gd name="T54" fmla="*/ 16 w 35"/>
              <a:gd name="T55" fmla="*/ 74 h 103"/>
              <a:gd name="T56" fmla="*/ 18 w 35"/>
              <a:gd name="T57" fmla="*/ 70 h 103"/>
              <a:gd name="T58" fmla="*/ 18 w 35"/>
              <a:gd name="T59" fmla="*/ 65 h 103"/>
              <a:gd name="T60" fmla="*/ 20 w 35"/>
              <a:gd name="T61" fmla="*/ 61 h 103"/>
              <a:gd name="T62" fmla="*/ 20 w 35"/>
              <a:gd name="T63" fmla="*/ 55 h 103"/>
              <a:gd name="T64" fmla="*/ 22 w 35"/>
              <a:gd name="T65" fmla="*/ 52 h 103"/>
              <a:gd name="T66" fmla="*/ 22 w 35"/>
              <a:gd name="T67" fmla="*/ 46 h 103"/>
              <a:gd name="T68" fmla="*/ 24 w 35"/>
              <a:gd name="T69" fmla="*/ 43 h 103"/>
              <a:gd name="T70" fmla="*/ 25 w 35"/>
              <a:gd name="T71" fmla="*/ 37 h 103"/>
              <a:gd name="T72" fmla="*/ 27 w 35"/>
              <a:gd name="T73" fmla="*/ 33 h 103"/>
              <a:gd name="T74" fmla="*/ 27 w 35"/>
              <a:gd name="T75" fmla="*/ 26 h 103"/>
              <a:gd name="T76" fmla="*/ 29 w 35"/>
              <a:gd name="T77" fmla="*/ 20 h 103"/>
              <a:gd name="T78" fmla="*/ 31 w 35"/>
              <a:gd name="T79" fmla="*/ 15 h 103"/>
              <a:gd name="T80" fmla="*/ 33 w 35"/>
              <a:gd name="T81" fmla="*/ 9 h 103"/>
              <a:gd name="T82" fmla="*/ 33 w 35"/>
              <a:gd name="T83" fmla="*/ 6 h 103"/>
              <a:gd name="T84" fmla="*/ 35 w 35"/>
              <a:gd name="T85" fmla="*/ 0 h 103"/>
              <a:gd name="T86" fmla="*/ 33 w 35"/>
              <a:gd name="T87" fmla="*/ 0 h 103"/>
              <a:gd name="T88" fmla="*/ 24 w 35"/>
              <a:gd name="T89" fmla="*/ 6 h 103"/>
              <a:gd name="T90" fmla="*/ 24 w 35"/>
              <a:gd name="T91" fmla="*/ 8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5" h="103">
                <a:moveTo>
                  <a:pt x="24" y="8"/>
                </a:moveTo>
                <a:lnTo>
                  <a:pt x="22" y="13"/>
                </a:lnTo>
                <a:lnTo>
                  <a:pt x="20" y="17"/>
                </a:lnTo>
                <a:lnTo>
                  <a:pt x="20" y="22"/>
                </a:lnTo>
                <a:lnTo>
                  <a:pt x="18" y="28"/>
                </a:lnTo>
                <a:lnTo>
                  <a:pt x="16" y="33"/>
                </a:lnTo>
                <a:lnTo>
                  <a:pt x="16" y="37"/>
                </a:lnTo>
                <a:lnTo>
                  <a:pt x="16" y="43"/>
                </a:lnTo>
                <a:lnTo>
                  <a:pt x="14" y="46"/>
                </a:lnTo>
                <a:lnTo>
                  <a:pt x="14" y="52"/>
                </a:lnTo>
                <a:lnTo>
                  <a:pt x="13" y="55"/>
                </a:lnTo>
                <a:lnTo>
                  <a:pt x="11" y="61"/>
                </a:lnTo>
                <a:lnTo>
                  <a:pt x="11" y="65"/>
                </a:lnTo>
                <a:lnTo>
                  <a:pt x="11" y="70"/>
                </a:lnTo>
                <a:lnTo>
                  <a:pt x="9" y="74"/>
                </a:lnTo>
                <a:lnTo>
                  <a:pt x="9" y="79"/>
                </a:lnTo>
                <a:lnTo>
                  <a:pt x="9" y="85"/>
                </a:lnTo>
                <a:lnTo>
                  <a:pt x="7" y="89"/>
                </a:lnTo>
                <a:lnTo>
                  <a:pt x="5" y="94"/>
                </a:lnTo>
                <a:lnTo>
                  <a:pt x="3" y="98"/>
                </a:lnTo>
                <a:lnTo>
                  <a:pt x="0" y="103"/>
                </a:lnTo>
                <a:lnTo>
                  <a:pt x="3" y="101"/>
                </a:lnTo>
                <a:lnTo>
                  <a:pt x="7" y="98"/>
                </a:lnTo>
                <a:lnTo>
                  <a:pt x="9" y="92"/>
                </a:lnTo>
                <a:lnTo>
                  <a:pt x="13" y="89"/>
                </a:lnTo>
                <a:lnTo>
                  <a:pt x="14" y="83"/>
                </a:lnTo>
                <a:lnTo>
                  <a:pt x="16" y="79"/>
                </a:lnTo>
                <a:lnTo>
                  <a:pt x="16" y="74"/>
                </a:lnTo>
                <a:lnTo>
                  <a:pt x="18" y="70"/>
                </a:lnTo>
                <a:lnTo>
                  <a:pt x="18" y="65"/>
                </a:lnTo>
                <a:lnTo>
                  <a:pt x="20" y="61"/>
                </a:lnTo>
                <a:lnTo>
                  <a:pt x="20" y="55"/>
                </a:lnTo>
                <a:lnTo>
                  <a:pt x="22" y="52"/>
                </a:lnTo>
                <a:lnTo>
                  <a:pt x="22" y="46"/>
                </a:lnTo>
                <a:lnTo>
                  <a:pt x="24" y="43"/>
                </a:lnTo>
                <a:lnTo>
                  <a:pt x="25" y="37"/>
                </a:lnTo>
                <a:lnTo>
                  <a:pt x="27" y="33"/>
                </a:lnTo>
                <a:lnTo>
                  <a:pt x="27" y="26"/>
                </a:lnTo>
                <a:lnTo>
                  <a:pt x="29" y="20"/>
                </a:lnTo>
                <a:lnTo>
                  <a:pt x="31" y="15"/>
                </a:lnTo>
                <a:lnTo>
                  <a:pt x="33" y="9"/>
                </a:lnTo>
                <a:lnTo>
                  <a:pt x="33" y="6"/>
                </a:lnTo>
                <a:lnTo>
                  <a:pt x="35" y="0"/>
                </a:lnTo>
                <a:lnTo>
                  <a:pt x="33" y="0"/>
                </a:lnTo>
                <a:lnTo>
                  <a:pt x="24" y="6"/>
                </a:lnTo>
                <a:lnTo>
                  <a:pt x="24" y="8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28" name="Freeform 684"/>
          <p:cNvSpPr>
            <a:spLocks/>
          </p:cNvSpPr>
          <p:nvPr/>
        </p:nvSpPr>
        <p:spPr bwMode="auto">
          <a:xfrm>
            <a:off x="8096250" y="3930650"/>
            <a:ext cx="26988" cy="82550"/>
          </a:xfrm>
          <a:custGeom>
            <a:avLst/>
            <a:gdLst>
              <a:gd name="T0" fmla="*/ 24 w 35"/>
              <a:gd name="T1" fmla="*/ 8 h 103"/>
              <a:gd name="T2" fmla="*/ 22 w 35"/>
              <a:gd name="T3" fmla="*/ 13 h 103"/>
              <a:gd name="T4" fmla="*/ 20 w 35"/>
              <a:gd name="T5" fmla="*/ 17 h 103"/>
              <a:gd name="T6" fmla="*/ 20 w 35"/>
              <a:gd name="T7" fmla="*/ 22 h 103"/>
              <a:gd name="T8" fmla="*/ 18 w 35"/>
              <a:gd name="T9" fmla="*/ 28 h 103"/>
              <a:gd name="T10" fmla="*/ 16 w 35"/>
              <a:gd name="T11" fmla="*/ 33 h 103"/>
              <a:gd name="T12" fmla="*/ 16 w 35"/>
              <a:gd name="T13" fmla="*/ 37 h 103"/>
              <a:gd name="T14" fmla="*/ 16 w 35"/>
              <a:gd name="T15" fmla="*/ 43 h 103"/>
              <a:gd name="T16" fmla="*/ 14 w 35"/>
              <a:gd name="T17" fmla="*/ 46 h 103"/>
              <a:gd name="T18" fmla="*/ 14 w 35"/>
              <a:gd name="T19" fmla="*/ 52 h 103"/>
              <a:gd name="T20" fmla="*/ 13 w 35"/>
              <a:gd name="T21" fmla="*/ 55 h 103"/>
              <a:gd name="T22" fmla="*/ 11 w 35"/>
              <a:gd name="T23" fmla="*/ 61 h 103"/>
              <a:gd name="T24" fmla="*/ 11 w 35"/>
              <a:gd name="T25" fmla="*/ 65 h 103"/>
              <a:gd name="T26" fmla="*/ 11 w 35"/>
              <a:gd name="T27" fmla="*/ 70 h 103"/>
              <a:gd name="T28" fmla="*/ 9 w 35"/>
              <a:gd name="T29" fmla="*/ 74 h 103"/>
              <a:gd name="T30" fmla="*/ 9 w 35"/>
              <a:gd name="T31" fmla="*/ 79 h 103"/>
              <a:gd name="T32" fmla="*/ 9 w 35"/>
              <a:gd name="T33" fmla="*/ 85 h 103"/>
              <a:gd name="T34" fmla="*/ 7 w 35"/>
              <a:gd name="T35" fmla="*/ 89 h 103"/>
              <a:gd name="T36" fmla="*/ 5 w 35"/>
              <a:gd name="T37" fmla="*/ 94 h 103"/>
              <a:gd name="T38" fmla="*/ 3 w 35"/>
              <a:gd name="T39" fmla="*/ 98 h 103"/>
              <a:gd name="T40" fmla="*/ 0 w 35"/>
              <a:gd name="T41" fmla="*/ 103 h 103"/>
              <a:gd name="T42" fmla="*/ 3 w 35"/>
              <a:gd name="T43" fmla="*/ 101 h 103"/>
              <a:gd name="T44" fmla="*/ 7 w 35"/>
              <a:gd name="T45" fmla="*/ 98 h 103"/>
              <a:gd name="T46" fmla="*/ 9 w 35"/>
              <a:gd name="T47" fmla="*/ 92 h 103"/>
              <a:gd name="T48" fmla="*/ 13 w 35"/>
              <a:gd name="T49" fmla="*/ 89 h 103"/>
              <a:gd name="T50" fmla="*/ 14 w 35"/>
              <a:gd name="T51" fmla="*/ 83 h 103"/>
              <a:gd name="T52" fmla="*/ 16 w 35"/>
              <a:gd name="T53" fmla="*/ 79 h 103"/>
              <a:gd name="T54" fmla="*/ 16 w 35"/>
              <a:gd name="T55" fmla="*/ 74 h 103"/>
              <a:gd name="T56" fmla="*/ 18 w 35"/>
              <a:gd name="T57" fmla="*/ 70 h 103"/>
              <a:gd name="T58" fmla="*/ 18 w 35"/>
              <a:gd name="T59" fmla="*/ 65 h 103"/>
              <a:gd name="T60" fmla="*/ 20 w 35"/>
              <a:gd name="T61" fmla="*/ 61 h 103"/>
              <a:gd name="T62" fmla="*/ 20 w 35"/>
              <a:gd name="T63" fmla="*/ 55 h 103"/>
              <a:gd name="T64" fmla="*/ 22 w 35"/>
              <a:gd name="T65" fmla="*/ 52 h 103"/>
              <a:gd name="T66" fmla="*/ 22 w 35"/>
              <a:gd name="T67" fmla="*/ 46 h 103"/>
              <a:gd name="T68" fmla="*/ 24 w 35"/>
              <a:gd name="T69" fmla="*/ 43 h 103"/>
              <a:gd name="T70" fmla="*/ 25 w 35"/>
              <a:gd name="T71" fmla="*/ 37 h 103"/>
              <a:gd name="T72" fmla="*/ 27 w 35"/>
              <a:gd name="T73" fmla="*/ 33 h 103"/>
              <a:gd name="T74" fmla="*/ 27 w 35"/>
              <a:gd name="T75" fmla="*/ 26 h 103"/>
              <a:gd name="T76" fmla="*/ 29 w 35"/>
              <a:gd name="T77" fmla="*/ 20 h 103"/>
              <a:gd name="T78" fmla="*/ 31 w 35"/>
              <a:gd name="T79" fmla="*/ 15 h 103"/>
              <a:gd name="T80" fmla="*/ 33 w 35"/>
              <a:gd name="T81" fmla="*/ 9 h 103"/>
              <a:gd name="T82" fmla="*/ 33 w 35"/>
              <a:gd name="T83" fmla="*/ 6 h 103"/>
              <a:gd name="T84" fmla="*/ 35 w 35"/>
              <a:gd name="T85" fmla="*/ 0 h 103"/>
              <a:gd name="T86" fmla="*/ 33 w 35"/>
              <a:gd name="T87" fmla="*/ 0 h 103"/>
              <a:gd name="T88" fmla="*/ 24 w 35"/>
              <a:gd name="T89" fmla="*/ 6 h 103"/>
              <a:gd name="T90" fmla="*/ 24 w 35"/>
              <a:gd name="T91" fmla="*/ 8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5" h="103">
                <a:moveTo>
                  <a:pt x="24" y="8"/>
                </a:moveTo>
                <a:lnTo>
                  <a:pt x="22" y="13"/>
                </a:lnTo>
                <a:lnTo>
                  <a:pt x="20" y="17"/>
                </a:lnTo>
                <a:lnTo>
                  <a:pt x="20" y="22"/>
                </a:lnTo>
                <a:lnTo>
                  <a:pt x="18" y="28"/>
                </a:lnTo>
                <a:lnTo>
                  <a:pt x="16" y="33"/>
                </a:lnTo>
                <a:lnTo>
                  <a:pt x="16" y="37"/>
                </a:lnTo>
                <a:lnTo>
                  <a:pt x="16" y="43"/>
                </a:lnTo>
                <a:lnTo>
                  <a:pt x="14" y="46"/>
                </a:lnTo>
                <a:lnTo>
                  <a:pt x="14" y="52"/>
                </a:lnTo>
                <a:lnTo>
                  <a:pt x="13" y="55"/>
                </a:lnTo>
                <a:lnTo>
                  <a:pt x="11" y="61"/>
                </a:lnTo>
                <a:lnTo>
                  <a:pt x="11" y="65"/>
                </a:lnTo>
                <a:lnTo>
                  <a:pt x="11" y="70"/>
                </a:lnTo>
                <a:lnTo>
                  <a:pt x="9" y="74"/>
                </a:lnTo>
                <a:lnTo>
                  <a:pt x="9" y="79"/>
                </a:lnTo>
                <a:lnTo>
                  <a:pt x="9" y="85"/>
                </a:lnTo>
                <a:lnTo>
                  <a:pt x="7" y="89"/>
                </a:lnTo>
                <a:lnTo>
                  <a:pt x="5" y="94"/>
                </a:lnTo>
                <a:lnTo>
                  <a:pt x="3" y="98"/>
                </a:lnTo>
                <a:lnTo>
                  <a:pt x="0" y="103"/>
                </a:lnTo>
                <a:lnTo>
                  <a:pt x="3" y="101"/>
                </a:lnTo>
                <a:lnTo>
                  <a:pt x="7" y="98"/>
                </a:lnTo>
                <a:lnTo>
                  <a:pt x="9" y="92"/>
                </a:lnTo>
                <a:lnTo>
                  <a:pt x="13" y="89"/>
                </a:lnTo>
                <a:lnTo>
                  <a:pt x="14" y="83"/>
                </a:lnTo>
                <a:lnTo>
                  <a:pt x="16" y="79"/>
                </a:lnTo>
                <a:lnTo>
                  <a:pt x="16" y="74"/>
                </a:lnTo>
                <a:lnTo>
                  <a:pt x="18" y="70"/>
                </a:lnTo>
                <a:lnTo>
                  <a:pt x="18" y="65"/>
                </a:lnTo>
                <a:lnTo>
                  <a:pt x="20" y="61"/>
                </a:lnTo>
                <a:lnTo>
                  <a:pt x="20" y="55"/>
                </a:lnTo>
                <a:lnTo>
                  <a:pt x="22" y="52"/>
                </a:lnTo>
                <a:lnTo>
                  <a:pt x="22" y="46"/>
                </a:lnTo>
                <a:lnTo>
                  <a:pt x="24" y="43"/>
                </a:lnTo>
                <a:lnTo>
                  <a:pt x="25" y="37"/>
                </a:lnTo>
                <a:lnTo>
                  <a:pt x="27" y="33"/>
                </a:lnTo>
                <a:lnTo>
                  <a:pt x="27" y="26"/>
                </a:lnTo>
                <a:lnTo>
                  <a:pt x="29" y="20"/>
                </a:lnTo>
                <a:lnTo>
                  <a:pt x="31" y="15"/>
                </a:lnTo>
                <a:lnTo>
                  <a:pt x="33" y="9"/>
                </a:lnTo>
                <a:lnTo>
                  <a:pt x="33" y="6"/>
                </a:lnTo>
                <a:lnTo>
                  <a:pt x="35" y="0"/>
                </a:lnTo>
                <a:lnTo>
                  <a:pt x="33" y="0"/>
                </a:lnTo>
                <a:lnTo>
                  <a:pt x="24" y="6"/>
                </a:lnTo>
                <a:lnTo>
                  <a:pt x="24" y="8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29" name="Freeform 685"/>
          <p:cNvSpPr>
            <a:spLocks/>
          </p:cNvSpPr>
          <p:nvPr/>
        </p:nvSpPr>
        <p:spPr bwMode="auto">
          <a:xfrm>
            <a:off x="8113713" y="3922713"/>
            <a:ext cx="109537" cy="155575"/>
          </a:xfrm>
          <a:custGeom>
            <a:avLst/>
            <a:gdLst>
              <a:gd name="T0" fmla="*/ 134 w 138"/>
              <a:gd name="T1" fmla="*/ 191 h 197"/>
              <a:gd name="T2" fmla="*/ 127 w 138"/>
              <a:gd name="T3" fmla="*/ 180 h 197"/>
              <a:gd name="T4" fmla="*/ 121 w 138"/>
              <a:gd name="T5" fmla="*/ 169 h 197"/>
              <a:gd name="T6" fmla="*/ 116 w 138"/>
              <a:gd name="T7" fmla="*/ 153 h 197"/>
              <a:gd name="T8" fmla="*/ 110 w 138"/>
              <a:gd name="T9" fmla="*/ 140 h 197"/>
              <a:gd name="T10" fmla="*/ 105 w 138"/>
              <a:gd name="T11" fmla="*/ 127 h 197"/>
              <a:gd name="T12" fmla="*/ 99 w 138"/>
              <a:gd name="T13" fmla="*/ 112 h 197"/>
              <a:gd name="T14" fmla="*/ 95 w 138"/>
              <a:gd name="T15" fmla="*/ 100 h 197"/>
              <a:gd name="T16" fmla="*/ 90 w 138"/>
              <a:gd name="T17" fmla="*/ 87 h 197"/>
              <a:gd name="T18" fmla="*/ 83 w 138"/>
              <a:gd name="T19" fmla="*/ 74 h 197"/>
              <a:gd name="T20" fmla="*/ 77 w 138"/>
              <a:gd name="T21" fmla="*/ 61 h 197"/>
              <a:gd name="T22" fmla="*/ 70 w 138"/>
              <a:gd name="T23" fmla="*/ 44 h 197"/>
              <a:gd name="T24" fmla="*/ 62 w 138"/>
              <a:gd name="T25" fmla="*/ 30 h 197"/>
              <a:gd name="T26" fmla="*/ 55 w 138"/>
              <a:gd name="T27" fmla="*/ 19 h 197"/>
              <a:gd name="T28" fmla="*/ 44 w 138"/>
              <a:gd name="T29" fmla="*/ 9 h 197"/>
              <a:gd name="T30" fmla="*/ 35 w 138"/>
              <a:gd name="T31" fmla="*/ 2 h 197"/>
              <a:gd name="T32" fmla="*/ 24 w 138"/>
              <a:gd name="T33" fmla="*/ 0 h 197"/>
              <a:gd name="T34" fmla="*/ 16 w 138"/>
              <a:gd name="T35" fmla="*/ 0 h 197"/>
              <a:gd name="T36" fmla="*/ 9 w 138"/>
              <a:gd name="T37" fmla="*/ 6 h 197"/>
              <a:gd name="T38" fmla="*/ 3 w 138"/>
              <a:gd name="T39" fmla="*/ 11 h 197"/>
              <a:gd name="T40" fmla="*/ 0 w 138"/>
              <a:gd name="T41" fmla="*/ 24 h 197"/>
              <a:gd name="T42" fmla="*/ 11 w 138"/>
              <a:gd name="T43" fmla="*/ 22 h 197"/>
              <a:gd name="T44" fmla="*/ 24 w 138"/>
              <a:gd name="T45" fmla="*/ 22 h 197"/>
              <a:gd name="T46" fmla="*/ 35 w 138"/>
              <a:gd name="T47" fmla="*/ 31 h 197"/>
              <a:gd name="T48" fmla="*/ 44 w 138"/>
              <a:gd name="T49" fmla="*/ 43 h 197"/>
              <a:gd name="T50" fmla="*/ 51 w 138"/>
              <a:gd name="T51" fmla="*/ 54 h 197"/>
              <a:gd name="T52" fmla="*/ 59 w 138"/>
              <a:gd name="T53" fmla="*/ 66 h 197"/>
              <a:gd name="T54" fmla="*/ 64 w 138"/>
              <a:gd name="T55" fmla="*/ 79 h 197"/>
              <a:gd name="T56" fmla="*/ 70 w 138"/>
              <a:gd name="T57" fmla="*/ 92 h 197"/>
              <a:gd name="T58" fmla="*/ 77 w 138"/>
              <a:gd name="T59" fmla="*/ 105 h 197"/>
              <a:gd name="T60" fmla="*/ 83 w 138"/>
              <a:gd name="T61" fmla="*/ 118 h 197"/>
              <a:gd name="T62" fmla="*/ 90 w 138"/>
              <a:gd name="T63" fmla="*/ 133 h 197"/>
              <a:gd name="T64" fmla="*/ 95 w 138"/>
              <a:gd name="T65" fmla="*/ 145 h 197"/>
              <a:gd name="T66" fmla="*/ 101 w 138"/>
              <a:gd name="T67" fmla="*/ 158 h 197"/>
              <a:gd name="T68" fmla="*/ 106 w 138"/>
              <a:gd name="T69" fmla="*/ 173 h 197"/>
              <a:gd name="T70" fmla="*/ 112 w 138"/>
              <a:gd name="T71" fmla="*/ 188 h 197"/>
              <a:gd name="T72" fmla="*/ 121 w 138"/>
              <a:gd name="T73" fmla="*/ 195 h 197"/>
              <a:gd name="T74" fmla="*/ 129 w 138"/>
              <a:gd name="T75" fmla="*/ 197 h 197"/>
              <a:gd name="T76" fmla="*/ 138 w 138"/>
              <a:gd name="T77" fmla="*/ 195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8" h="197">
                <a:moveTo>
                  <a:pt x="138" y="195"/>
                </a:moveTo>
                <a:lnTo>
                  <a:pt x="134" y="191"/>
                </a:lnTo>
                <a:lnTo>
                  <a:pt x="130" y="186"/>
                </a:lnTo>
                <a:lnTo>
                  <a:pt x="127" y="180"/>
                </a:lnTo>
                <a:lnTo>
                  <a:pt x="125" y="175"/>
                </a:lnTo>
                <a:lnTo>
                  <a:pt x="121" y="169"/>
                </a:lnTo>
                <a:lnTo>
                  <a:pt x="118" y="160"/>
                </a:lnTo>
                <a:lnTo>
                  <a:pt x="116" y="153"/>
                </a:lnTo>
                <a:lnTo>
                  <a:pt x="114" y="147"/>
                </a:lnTo>
                <a:lnTo>
                  <a:pt x="110" y="140"/>
                </a:lnTo>
                <a:lnTo>
                  <a:pt x="108" y="133"/>
                </a:lnTo>
                <a:lnTo>
                  <a:pt x="105" y="127"/>
                </a:lnTo>
                <a:lnTo>
                  <a:pt x="103" y="120"/>
                </a:lnTo>
                <a:lnTo>
                  <a:pt x="99" y="112"/>
                </a:lnTo>
                <a:lnTo>
                  <a:pt x="97" y="105"/>
                </a:lnTo>
                <a:lnTo>
                  <a:pt x="95" y="100"/>
                </a:lnTo>
                <a:lnTo>
                  <a:pt x="92" y="92"/>
                </a:lnTo>
                <a:lnTo>
                  <a:pt x="90" y="87"/>
                </a:lnTo>
                <a:lnTo>
                  <a:pt x="86" y="79"/>
                </a:lnTo>
                <a:lnTo>
                  <a:pt x="83" y="74"/>
                </a:lnTo>
                <a:lnTo>
                  <a:pt x="81" y="66"/>
                </a:lnTo>
                <a:lnTo>
                  <a:pt x="77" y="61"/>
                </a:lnTo>
                <a:lnTo>
                  <a:pt x="73" y="52"/>
                </a:lnTo>
                <a:lnTo>
                  <a:pt x="70" y="44"/>
                </a:lnTo>
                <a:lnTo>
                  <a:pt x="66" y="37"/>
                </a:lnTo>
                <a:lnTo>
                  <a:pt x="62" y="30"/>
                </a:lnTo>
                <a:lnTo>
                  <a:pt x="59" y="24"/>
                </a:lnTo>
                <a:lnTo>
                  <a:pt x="55" y="19"/>
                </a:lnTo>
                <a:lnTo>
                  <a:pt x="49" y="15"/>
                </a:lnTo>
                <a:lnTo>
                  <a:pt x="44" y="9"/>
                </a:lnTo>
                <a:lnTo>
                  <a:pt x="40" y="6"/>
                </a:lnTo>
                <a:lnTo>
                  <a:pt x="35" y="2"/>
                </a:lnTo>
                <a:lnTo>
                  <a:pt x="29" y="0"/>
                </a:lnTo>
                <a:lnTo>
                  <a:pt x="24" y="0"/>
                </a:lnTo>
                <a:lnTo>
                  <a:pt x="20" y="0"/>
                </a:lnTo>
                <a:lnTo>
                  <a:pt x="16" y="0"/>
                </a:lnTo>
                <a:lnTo>
                  <a:pt x="13" y="2"/>
                </a:lnTo>
                <a:lnTo>
                  <a:pt x="9" y="6"/>
                </a:lnTo>
                <a:lnTo>
                  <a:pt x="5" y="8"/>
                </a:lnTo>
                <a:lnTo>
                  <a:pt x="3" y="11"/>
                </a:lnTo>
                <a:lnTo>
                  <a:pt x="2" y="17"/>
                </a:lnTo>
                <a:lnTo>
                  <a:pt x="0" y="24"/>
                </a:lnTo>
                <a:lnTo>
                  <a:pt x="3" y="22"/>
                </a:lnTo>
                <a:lnTo>
                  <a:pt x="11" y="22"/>
                </a:lnTo>
                <a:lnTo>
                  <a:pt x="16" y="22"/>
                </a:lnTo>
                <a:lnTo>
                  <a:pt x="24" y="22"/>
                </a:lnTo>
                <a:lnTo>
                  <a:pt x="29" y="28"/>
                </a:lnTo>
                <a:lnTo>
                  <a:pt x="35" y="31"/>
                </a:lnTo>
                <a:lnTo>
                  <a:pt x="38" y="37"/>
                </a:lnTo>
                <a:lnTo>
                  <a:pt x="44" y="43"/>
                </a:lnTo>
                <a:lnTo>
                  <a:pt x="48" y="48"/>
                </a:lnTo>
                <a:lnTo>
                  <a:pt x="51" y="54"/>
                </a:lnTo>
                <a:lnTo>
                  <a:pt x="55" y="61"/>
                </a:lnTo>
                <a:lnTo>
                  <a:pt x="59" y="66"/>
                </a:lnTo>
                <a:lnTo>
                  <a:pt x="60" y="74"/>
                </a:lnTo>
                <a:lnTo>
                  <a:pt x="64" y="79"/>
                </a:lnTo>
                <a:lnTo>
                  <a:pt x="68" y="87"/>
                </a:lnTo>
                <a:lnTo>
                  <a:pt x="70" y="92"/>
                </a:lnTo>
                <a:lnTo>
                  <a:pt x="73" y="98"/>
                </a:lnTo>
                <a:lnTo>
                  <a:pt x="77" y="105"/>
                </a:lnTo>
                <a:lnTo>
                  <a:pt x="79" y="111"/>
                </a:lnTo>
                <a:lnTo>
                  <a:pt x="83" y="118"/>
                </a:lnTo>
                <a:lnTo>
                  <a:pt x="86" y="125"/>
                </a:lnTo>
                <a:lnTo>
                  <a:pt x="90" y="133"/>
                </a:lnTo>
                <a:lnTo>
                  <a:pt x="92" y="138"/>
                </a:lnTo>
                <a:lnTo>
                  <a:pt x="95" y="145"/>
                </a:lnTo>
                <a:lnTo>
                  <a:pt x="99" y="151"/>
                </a:lnTo>
                <a:lnTo>
                  <a:pt x="101" y="158"/>
                </a:lnTo>
                <a:lnTo>
                  <a:pt x="103" y="166"/>
                </a:lnTo>
                <a:lnTo>
                  <a:pt x="106" y="173"/>
                </a:lnTo>
                <a:lnTo>
                  <a:pt x="108" y="179"/>
                </a:lnTo>
                <a:lnTo>
                  <a:pt x="112" y="188"/>
                </a:lnTo>
                <a:lnTo>
                  <a:pt x="116" y="193"/>
                </a:lnTo>
                <a:lnTo>
                  <a:pt x="121" y="195"/>
                </a:lnTo>
                <a:lnTo>
                  <a:pt x="125" y="195"/>
                </a:lnTo>
                <a:lnTo>
                  <a:pt x="129" y="197"/>
                </a:lnTo>
                <a:lnTo>
                  <a:pt x="134" y="195"/>
                </a:lnTo>
                <a:lnTo>
                  <a:pt x="138" y="195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30" name="Freeform 686"/>
          <p:cNvSpPr>
            <a:spLocks/>
          </p:cNvSpPr>
          <p:nvPr/>
        </p:nvSpPr>
        <p:spPr bwMode="auto">
          <a:xfrm>
            <a:off x="8113713" y="3922713"/>
            <a:ext cx="109537" cy="155575"/>
          </a:xfrm>
          <a:custGeom>
            <a:avLst/>
            <a:gdLst>
              <a:gd name="T0" fmla="*/ 134 w 138"/>
              <a:gd name="T1" fmla="*/ 191 h 197"/>
              <a:gd name="T2" fmla="*/ 127 w 138"/>
              <a:gd name="T3" fmla="*/ 180 h 197"/>
              <a:gd name="T4" fmla="*/ 121 w 138"/>
              <a:gd name="T5" fmla="*/ 169 h 197"/>
              <a:gd name="T6" fmla="*/ 116 w 138"/>
              <a:gd name="T7" fmla="*/ 153 h 197"/>
              <a:gd name="T8" fmla="*/ 110 w 138"/>
              <a:gd name="T9" fmla="*/ 140 h 197"/>
              <a:gd name="T10" fmla="*/ 105 w 138"/>
              <a:gd name="T11" fmla="*/ 127 h 197"/>
              <a:gd name="T12" fmla="*/ 99 w 138"/>
              <a:gd name="T13" fmla="*/ 112 h 197"/>
              <a:gd name="T14" fmla="*/ 95 w 138"/>
              <a:gd name="T15" fmla="*/ 100 h 197"/>
              <a:gd name="T16" fmla="*/ 90 w 138"/>
              <a:gd name="T17" fmla="*/ 87 h 197"/>
              <a:gd name="T18" fmla="*/ 83 w 138"/>
              <a:gd name="T19" fmla="*/ 74 h 197"/>
              <a:gd name="T20" fmla="*/ 77 w 138"/>
              <a:gd name="T21" fmla="*/ 61 h 197"/>
              <a:gd name="T22" fmla="*/ 70 w 138"/>
              <a:gd name="T23" fmla="*/ 44 h 197"/>
              <a:gd name="T24" fmla="*/ 62 w 138"/>
              <a:gd name="T25" fmla="*/ 30 h 197"/>
              <a:gd name="T26" fmla="*/ 55 w 138"/>
              <a:gd name="T27" fmla="*/ 19 h 197"/>
              <a:gd name="T28" fmla="*/ 44 w 138"/>
              <a:gd name="T29" fmla="*/ 9 h 197"/>
              <a:gd name="T30" fmla="*/ 35 w 138"/>
              <a:gd name="T31" fmla="*/ 2 h 197"/>
              <a:gd name="T32" fmla="*/ 24 w 138"/>
              <a:gd name="T33" fmla="*/ 0 h 197"/>
              <a:gd name="T34" fmla="*/ 16 w 138"/>
              <a:gd name="T35" fmla="*/ 0 h 197"/>
              <a:gd name="T36" fmla="*/ 9 w 138"/>
              <a:gd name="T37" fmla="*/ 6 h 197"/>
              <a:gd name="T38" fmla="*/ 3 w 138"/>
              <a:gd name="T39" fmla="*/ 11 h 197"/>
              <a:gd name="T40" fmla="*/ 0 w 138"/>
              <a:gd name="T41" fmla="*/ 24 h 197"/>
              <a:gd name="T42" fmla="*/ 11 w 138"/>
              <a:gd name="T43" fmla="*/ 22 h 197"/>
              <a:gd name="T44" fmla="*/ 24 w 138"/>
              <a:gd name="T45" fmla="*/ 22 h 197"/>
              <a:gd name="T46" fmla="*/ 35 w 138"/>
              <a:gd name="T47" fmla="*/ 31 h 197"/>
              <a:gd name="T48" fmla="*/ 44 w 138"/>
              <a:gd name="T49" fmla="*/ 43 h 197"/>
              <a:gd name="T50" fmla="*/ 51 w 138"/>
              <a:gd name="T51" fmla="*/ 54 h 197"/>
              <a:gd name="T52" fmla="*/ 59 w 138"/>
              <a:gd name="T53" fmla="*/ 66 h 197"/>
              <a:gd name="T54" fmla="*/ 64 w 138"/>
              <a:gd name="T55" fmla="*/ 79 h 197"/>
              <a:gd name="T56" fmla="*/ 70 w 138"/>
              <a:gd name="T57" fmla="*/ 92 h 197"/>
              <a:gd name="T58" fmla="*/ 77 w 138"/>
              <a:gd name="T59" fmla="*/ 105 h 197"/>
              <a:gd name="T60" fmla="*/ 83 w 138"/>
              <a:gd name="T61" fmla="*/ 118 h 197"/>
              <a:gd name="T62" fmla="*/ 90 w 138"/>
              <a:gd name="T63" fmla="*/ 133 h 197"/>
              <a:gd name="T64" fmla="*/ 95 w 138"/>
              <a:gd name="T65" fmla="*/ 145 h 197"/>
              <a:gd name="T66" fmla="*/ 101 w 138"/>
              <a:gd name="T67" fmla="*/ 158 h 197"/>
              <a:gd name="T68" fmla="*/ 106 w 138"/>
              <a:gd name="T69" fmla="*/ 173 h 197"/>
              <a:gd name="T70" fmla="*/ 112 w 138"/>
              <a:gd name="T71" fmla="*/ 188 h 197"/>
              <a:gd name="T72" fmla="*/ 121 w 138"/>
              <a:gd name="T73" fmla="*/ 195 h 197"/>
              <a:gd name="T74" fmla="*/ 129 w 138"/>
              <a:gd name="T75" fmla="*/ 197 h 197"/>
              <a:gd name="T76" fmla="*/ 138 w 138"/>
              <a:gd name="T77" fmla="*/ 195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8" h="197">
                <a:moveTo>
                  <a:pt x="138" y="195"/>
                </a:moveTo>
                <a:lnTo>
                  <a:pt x="134" y="191"/>
                </a:lnTo>
                <a:lnTo>
                  <a:pt x="130" y="186"/>
                </a:lnTo>
                <a:lnTo>
                  <a:pt x="127" y="180"/>
                </a:lnTo>
                <a:lnTo>
                  <a:pt x="125" y="175"/>
                </a:lnTo>
                <a:lnTo>
                  <a:pt x="121" y="169"/>
                </a:lnTo>
                <a:lnTo>
                  <a:pt x="118" y="160"/>
                </a:lnTo>
                <a:lnTo>
                  <a:pt x="116" y="153"/>
                </a:lnTo>
                <a:lnTo>
                  <a:pt x="114" y="147"/>
                </a:lnTo>
                <a:lnTo>
                  <a:pt x="110" y="140"/>
                </a:lnTo>
                <a:lnTo>
                  <a:pt x="108" y="133"/>
                </a:lnTo>
                <a:lnTo>
                  <a:pt x="105" y="127"/>
                </a:lnTo>
                <a:lnTo>
                  <a:pt x="103" y="120"/>
                </a:lnTo>
                <a:lnTo>
                  <a:pt x="99" y="112"/>
                </a:lnTo>
                <a:lnTo>
                  <a:pt x="97" y="105"/>
                </a:lnTo>
                <a:lnTo>
                  <a:pt x="95" y="100"/>
                </a:lnTo>
                <a:lnTo>
                  <a:pt x="92" y="92"/>
                </a:lnTo>
                <a:lnTo>
                  <a:pt x="90" y="87"/>
                </a:lnTo>
                <a:lnTo>
                  <a:pt x="86" y="79"/>
                </a:lnTo>
                <a:lnTo>
                  <a:pt x="83" y="74"/>
                </a:lnTo>
                <a:lnTo>
                  <a:pt x="81" y="66"/>
                </a:lnTo>
                <a:lnTo>
                  <a:pt x="77" y="61"/>
                </a:lnTo>
                <a:lnTo>
                  <a:pt x="73" y="52"/>
                </a:lnTo>
                <a:lnTo>
                  <a:pt x="70" y="44"/>
                </a:lnTo>
                <a:lnTo>
                  <a:pt x="66" y="37"/>
                </a:lnTo>
                <a:lnTo>
                  <a:pt x="62" y="30"/>
                </a:lnTo>
                <a:lnTo>
                  <a:pt x="59" y="24"/>
                </a:lnTo>
                <a:lnTo>
                  <a:pt x="55" y="19"/>
                </a:lnTo>
                <a:lnTo>
                  <a:pt x="49" y="15"/>
                </a:lnTo>
                <a:lnTo>
                  <a:pt x="44" y="9"/>
                </a:lnTo>
                <a:lnTo>
                  <a:pt x="40" y="6"/>
                </a:lnTo>
                <a:lnTo>
                  <a:pt x="35" y="2"/>
                </a:lnTo>
                <a:lnTo>
                  <a:pt x="29" y="0"/>
                </a:lnTo>
                <a:lnTo>
                  <a:pt x="24" y="0"/>
                </a:lnTo>
                <a:lnTo>
                  <a:pt x="20" y="0"/>
                </a:lnTo>
                <a:lnTo>
                  <a:pt x="16" y="0"/>
                </a:lnTo>
                <a:lnTo>
                  <a:pt x="13" y="2"/>
                </a:lnTo>
                <a:lnTo>
                  <a:pt x="9" y="6"/>
                </a:lnTo>
                <a:lnTo>
                  <a:pt x="5" y="8"/>
                </a:lnTo>
                <a:lnTo>
                  <a:pt x="3" y="11"/>
                </a:lnTo>
                <a:lnTo>
                  <a:pt x="2" y="17"/>
                </a:lnTo>
                <a:lnTo>
                  <a:pt x="0" y="24"/>
                </a:lnTo>
                <a:lnTo>
                  <a:pt x="3" y="22"/>
                </a:lnTo>
                <a:lnTo>
                  <a:pt x="11" y="22"/>
                </a:lnTo>
                <a:lnTo>
                  <a:pt x="16" y="22"/>
                </a:lnTo>
                <a:lnTo>
                  <a:pt x="24" y="22"/>
                </a:lnTo>
                <a:lnTo>
                  <a:pt x="29" y="28"/>
                </a:lnTo>
                <a:lnTo>
                  <a:pt x="35" y="31"/>
                </a:lnTo>
                <a:lnTo>
                  <a:pt x="38" y="37"/>
                </a:lnTo>
                <a:lnTo>
                  <a:pt x="44" y="43"/>
                </a:lnTo>
                <a:lnTo>
                  <a:pt x="48" y="48"/>
                </a:lnTo>
                <a:lnTo>
                  <a:pt x="51" y="54"/>
                </a:lnTo>
                <a:lnTo>
                  <a:pt x="55" y="61"/>
                </a:lnTo>
                <a:lnTo>
                  <a:pt x="59" y="66"/>
                </a:lnTo>
                <a:lnTo>
                  <a:pt x="60" y="74"/>
                </a:lnTo>
                <a:lnTo>
                  <a:pt x="64" y="79"/>
                </a:lnTo>
                <a:lnTo>
                  <a:pt x="68" y="87"/>
                </a:lnTo>
                <a:lnTo>
                  <a:pt x="70" y="92"/>
                </a:lnTo>
                <a:lnTo>
                  <a:pt x="73" y="98"/>
                </a:lnTo>
                <a:lnTo>
                  <a:pt x="77" y="105"/>
                </a:lnTo>
                <a:lnTo>
                  <a:pt x="79" y="111"/>
                </a:lnTo>
                <a:lnTo>
                  <a:pt x="83" y="118"/>
                </a:lnTo>
                <a:lnTo>
                  <a:pt x="86" y="125"/>
                </a:lnTo>
                <a:lnTo>
                  <a:pt x="90" y="133"/>
                </a:lnTo>
                <a:lnTo>
                  <a:pt x="92" y="138"/>
                </a:lnTo>
                <a:lnTo>
                  <a:pt x="95" y="145"/>
                </a:lnTo>
                <a:lnTo>
                  <a:pt x="99" y="151"/>
                </a:lnTo>
                <a:lnTo>
                  <a:pt x="101" y="158"/>
                </a:lnTo>
                <a:lnTo>
                  <a:pt x="103" y="166"/>
                </a:lnTo>
                <a:lnTo>
                  <a:pt x="106" y="173"/>
                </a:lnTo>
                <a:lnTo>
                  <a:pt x="108" y="179"/>
                </a:lnTo>
                <a:lnTo>
                  <a:pt x="112" y="188"/>
                </a:lnTo>
                <a:lnTo>
                  <a:pt x="116" y="193"/>
                </a:lnTo>
                <a:lnTo>
                  <a:pt x="121" y="195"/>
                </a:lnTo>
                <a:lnTo>
                  <a:pt x="125" y="195"/>
                </a:lnTo>
                <a:lnTo>
                  <a:pt x="129" y="197"/>
                </a:lnTo>
                <a:lnTo>
                  <a:pt x="134" y="195"/>
                </a:lnTo>
                <a:lnTo>
                  <a:pt x="138" y="195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31" name="Freeform 687"/>
          <p:cNvSpPr>
            <a:spLocks/>
          </p:cNvSpPr>
          <p:nvPr/>
        </p:nvSpPr>
        <p:spPr bwMode="auto">
          <a:xfrm>
            <a:off x="8205788" y="3965575"/>
            <a:ext cx="127000" cy="193675"/>
          </a:xfrm>
          <a:custGeom>
            <a:avLst/>
            <a:gdLst>
              <a:gd name="T0" fmla="*/ 9 w 160"/>
              <a:gd name="T1" fmla="*/ 243 h 245"/>
              <a:gd name="T2" fmla="*/ 18 w 160"/>
              <a:gd name="T3" fmla="*/ 243 h 245"/>
              <a:gd name="T4" fmla="*/ 20 w 160"/>
              <a:gd name="T5" fmla="*/ 236 h 245"/>
              <a:gd name="T6" fmla="*/ 22 w 160"/>
              <a:gd name="T7" fmla="*/ 227 h 245"/>
              <a:gd name="T8" fmla="*/ 25 w 160"/>
              <a:gd name="T9" fmla="*/ 215 h 245"/>
              <a:gd name="T10" fmla="*/ 29 w 160"/>
              <a:gd name="T11" fmla="*/ 208 h 245"/>
              <a:gd name="T12" fmla="*/ 35 w 160"/>
              <a:gd name="T13" fmla="*/ 199 h 245"/>
              <a:gd name="T14" fmla="*/ 40 w 160"/>
              <a:gd name="T15" fmla="*/ 190 h 245"/>
              <a:gd name="T16" fmla="*/ 44 w 160"/>
              <a:gd name="T17" fmla="*/ 181 h 245"/>
              <a:gd name="T18" fmla="*/ 49 w 160"/>
              <a:gd name="T19" fmla="*/ 173 h 245"/>
              <a:gd name="T20" fmla="*/ 55 w 160"/>
              <a:gd name="T21" fmla="*/ 164 h 245"/>
              <a:gd name="T22" fmla="*/ 60 w 160"/>
              <a:gd name="T23" fmla="*/ 157 h 245"/>
              <a:gd name="T24" fmla="*/ 64 w 160"/>
              <a:gd name="T25" fmla="*/ 146 h 245"/>
              <a:gd name="T26" fmla="*/ 70 w 160"/>
              <a:gd name="T27" fmla="*/ 138 h 245"/>
              <a:gd name="T28" fmla="*/ 73 w 160"/>
              <a:gd name="T29" fmla="*/ 129 h 245"/>
              <a:gd name="T30" fmla="*/ 77 w 160"/>
              <a:gd name="T31" fmla="*/ 120 h 245"/>
              <a:gd name="T32" fmla="*/ 79 w 160"/>
              <a:gd name="T33" fmla="*/ 111 h 245"/>
              <a:gd name="T34" fmla="*/ 82 w 160"/>
              <a:gd name="T35" fmla="*/ 101 h 245"/>
              <a:gd name="T36" fmla="*/ 84 w 160"/>
              <a:gd name="T37" fmla="*/ 92 h 245"/>
              <a:gd name="T38" fmla="*/ 88 w 160"/>
              <a:gd name="T39" fmla="*/ 81 h 245"/>
              <a:gd name="T40" fmla="*/ 92 w 160"/>
              <a:gd name="T41" fmla="*/ 72 h 245"/>
              <a:gd name="T42" fmla="*/ 95 w 160"/>
              <a:gd name="T43" fmla="*/ 61 h 245"/>
              <a:gd name="T44" fmla="*/ 101 w 160"/>
              <a:gd name="T45" fmla="*/ 52 h 245"/>
              <a:gd name="T46" fmla="*/ 106 w 160"/>
              <a:gd name="T47" fmla="*/ 41 h 245"/>
              <a:gd name="T48" fmla="*/ 114 w 160"/>
              <a:gd name="T49" fmla="*/ 30 h 245"/>
              <a:gd name="T50" fmla="*/ 119 w 160"/>
              <a:gd name="T51" fmla="*/ 21 h 245"/>
              <a:gd name="T52" fmla="*/ 130 w 160"/>
              <a:gd name="T53" fmla="*/ 8 h 245"/>
              <a:gd name="T54" fmla="*/ 139 w 160"/>
              <a:gd name="T55" fmla="*/ 0 h 245"/>
              <a:gd name="T56" fmla="*/ 149 w 160"/>
              <a:gd name="T57" fmla="*/ 0 h 245"/>
              <a:gd name="T58" fmla="*/ 160 w 160"/>
              <a:gd name="T59" fmla="*/ 2 h 245"/>
              <a:gd name="T60" fmla="*/ 150 w 160"/>
              <a:gd name="T61" fmla="*/ 8 h 245"/>
              <a:gd name="T62" fmla="*/ 139 w 160"/>
              <a:gd name="T63" fmla="*/ 15 h 245"/>
              <a:gd name="T64" fmla="*/ 134 w 160"/>
              <a:gd name="T65" fmla="*/ 24 h 245"/>
              <a:gd name="T66" fmla="*/ 128 w 160"/>
              <a:gd name="T67" fmla="*/ 32 h 245"/>
              <a:gd name="T68" fmla="*/ 125 w 160"/>
              <a:gd name="T69" fmla="*/ 41 h 245"/>
              <a:gd name="T70" fmla="*/ 119 w 160"/>
              <a:gd name="T71" fmla="*/ 50 h 245"/>
              <a:gd name="T72" fmla="*/ 114 w 160"/>
              <a:gd name="T73" fmla="*/ 59 h 245"/>
              <a:gd name="T74" fmla="*/ 108 w 160"/>
              <a:gd name="T75" fmla="*/ 65 h 245"/>
              <a:gd name="T76" fmla="*/ 101 w 160"/>
              <a:gd name="T77" fmla="*/ 74 h 245"/>
              <a:gd name="T78" fmla="*/ 93 w 160"/>
              <a:gd name="T79" fmla="*/ 83 h 245"/>
              <a:gd name="T80" fmla="*/ 84 w 160"/>
              <a:gd name="T81" fmla="*/ 92 h 245"/>
              <a:gd name="T82" fmla="*/ 79 w 160"/>
              <a:gd name="T83" fmla="*/ 100 h 245"/>
              <a:gd name="T84" fmla="*/ 71 w 160"/>
              <a:gd name="T85" fmla="*/ 109 h 245"/>
              <a:gd name="T86" fmla="*/ 64 w 160"/>
              <a:gd name="T87" fmla="*/ 118 h 245"/>
              <a:gd name="T88" fmla="*/ 57 w 160"/>
              <a:gd name="T89" fmla="*/ 127 h 245"/>
              <a:gd name="T90" fmla="*/ 51 w 160"/>
              <a:gd name="T91" fmla="*/ 136 h 245"/>
              <a:gd name="T92" fmla="*/ 47 w 160"/>
              <a:gd name="T93" fmla="*/ 144 h 245"/>
              <a:gd name="T94" fmla="*/ 42 w 160"/>
              <a:gd name="T95" fmla="*/ 153 h 245"/>
              <a:gd name="T96" fmla="*/ 35 w 160"/>
              <a:gd name="T97" fmla="*/ 162 h 245"/>
              <a:gd name="T98" fmla="*/ 29 w 160"/>
              <a:gd name="T99" fmla="*/ 173 h 245"/>
              <a:gd name="T100" fmla="*/ 25 w 160"/>
              <a:gd name="T101" fmla="*/ 182 h 245"/>
              <a:gd name="T102" fmla="*/ 20 w 160"/>
              <a:gd name="T103" fmla="*/ 192 h 245"/>
              <a:gd name="T104" fmla="*/ 14 w 160"/>
              <a:gd name="T105" fmla="*/ 201 h 245"/>
              <a:gd name="T106" fmla="*/ 11 w 160"/>
              <a:gd name="T107" fmla="*/ 210 h 245"/>
              <a:gd name="T108" fmla="*/ 7 w 160"/>
              <a:gd name="T109" fmla="*/ 219 h 245"/>
              <a:gd name="T110" fmla="*/ 3 w 160"/>
              <a:gd name="T111" fmla="*/ 232 h 245"/>
              <a:gd name="T112" fmla="*/ 0 w 160"/>
              <a:gd name="T113" fmla="*/ 236 h 245"/>
              <a:gd name="T114" fmla="*/ 3 w 160"/>
              <a:gd name="T115" fmla="*/ 241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" h="245">
                <a:moveTo>
                  <a:pt x="7" y="243"/>
                </a:moveTo>
                <a:lnTo>
                  <a:pt x="9" y="243"/>
                </a:lnTo>
                <a:lnTo>
                  <a:pt x="13" y="245"/>
                </a:lnTo>
                <a:lnTo>
                  <a:pt x="18" y="243"/>
                </a:lnTo>
                <a:lnTo>
                  <a:pt x="18" y="239"/>
                </a:lnTo>
                <a:lnTo>
                  <a:pt x="20" y="236"/>
                </a:lnTo>
                <a:lnTo>
                  <a:pt x="20" y="230"/>
                </a:lnTo>
                <a:lnTo>
                  <a:pt x="22" y="227"/>
                </a:lnTo>
                <a:lnTo>
                  <a:pt x="22" y="221"/>
                </a:lnTo>
                <a:lnTo>
                  <a:pt x="25" y="215"/>
                </a:lnTo>
                <a:lnTo>
                  <a:pt x="27" y="212"/>
                </a:lnTo>
                <a:lnTo>
                  <a:pt x="29" y="208"/>
                </a:lnTo>
                <a:lnTo>
                  <a:pt x="33" y="204"/>
                </a:lnTo>
                <a:lnTo>
                  <a:pt x="35" y="199"/>
                </a:lnTo>
                <a:lnTo>
                  <a:pt x="38" y="195"/>
                </a:lnTo>
                <a:lnTo>
                  <a:pt x="40" y="190"/>
                </a:lnTo>
                <a:lnTo>
                  <a:pt x="42" y="186"/>
                </a:lnTo>
                <a:lnTo>
                  <a:pt x="44" y="181"/>
                </a:lnTo>
                <a:lnTo>
                  <a:pt x="47" y="177"/>
                </a:lnTo>
                <a:lnTo>
                  <a:pt x="49" y="173"/>
                </a:lnTo>
                <a:lnTo>
                  <a:pt x="53" y="170"/>
                </a:lnTo>
                <a:lnTo>
                  <a:pt x="55" y="164"/>
                </a:lnTo>
                <a:lnTo>
                  <a:pt x="57" y="160"/>
                </a:lnTo>
                <a:lnTo>
                  <a:pt x="60" y="157"/>
                </a:lnTo>
                <a:lnTo>
                  <a:pt x="62" y="151"/>
                </a:lnTo>
                <a:lnTo>
                  <a:pt x="64" y="146"/>
                </a:lnTo>
                <a:lnTo>
                  <a:pt x="68" y="142"/>
                </a:lnTo>
                <a:lnTo>
                  <a:pt x="70" y="138"/>
                </a:lnTo>
                <a:lnTo>
                  <a:pt x="71" y="135"/>
                </a:lnTo>
                <a:lnTo>
                  <a:pt x="73" y="129"/>
                </a:lnTo>
                <a:lnTo>
                  <a:pt x="75" y="124"/>
                </a:lnTo>
                <a:lnTo>
                  <a:pt x="77" y="120"/>
                </a:lnTo>
                <a:lnTo>
                  <a:pt x="79" y="116"/>
                </a:lnTo>
                <a:lnTo>
                  <a:pt x="79" y="111"/>
                </a:lnTo>
                <a:lnTo>
                  <a:pt x="81" y="107"/>
                </a:lnTo>
                <a:lnTo>
                  <a:pt x="82" y="101"/>
                </a:lnTo>
                <a:lnTo>
                  <a:pt x="84" y="96"/>
                </a:lnTo>
                <a:lnTo>
                  <a:pt x="84" y="92"/>
                </a:lnTo>
                <a:lnTo>
                  <a:pt x="86" y="85"/>
                </a:lnTo>
                <a:lnTo>
                  <a:pt x="88" y="81"/>
                </a:lnTo>
                <a:lnTo>
                  <a:pt x="90" y="78"/>
                </a:lnTo>
                <a:lnTo>
                  <a:pt x="92" y="72"/>
                </a:lnTo>
                <a:lnTo>
                  <a:pt x="93" y="67"/>
                </a:lnTo>
                <a:lnTo>
                  <a:pt x="95" y="61"/>
                </a:lnTo>
                <a:lnTo>
                  <a:pt x="99" y="57"/>
                </a:lnTo>
                <a:lnTo>
                  <a:pt x="101" y="52"/>
                </a:lnTo>
                <a:lnTo>
                  <a:pt x="103" y="46"/>
                </a:lnTo>
                <a:lnTo>
                  <a:pt x="106" y="41"/>
                </a:lnTo>
                <a:lnTo>
                  <a:pt x="110" y="35"/>
                </a:lnTo>
                <a:lnTo>
                  <a:pt x="114" y="30"/>
                </a:lnTo>
                <a:lnTo>
                  <a:pt x="116" y="24"/>
                </a:lnTo>
                <a:lnTo>
                  <a:pt x="119" y="21"/>
                </a:lnTo>
                <a:lnTo>
                  <a:pt x="125" y="13"/>
                </a:lnTo>
                <a:lnTo>
                  <a:pt x="130" y="8"/>
                </a:lnTo>
                <a:lnTo>
                  <a:pt x="136" y="2"/>
                </a:lnTo>
                <a:lnTo>
                  <a:pt x="139" y="0"/>
                </a:lnTo>
                <a:lnTo>
                  <a:pt x="145" y="0"/>
                </a:lnTo>
                <a:lnTo>
                  <a:pt x="149" y="0"/>
                </a:lnTo>
                <a:lnTo>
                  <a:pt x="154" y="0"/>
                </a:lnTo>
                <a:lnTo>
                  <a:pt x="160" y="2"/>
                </a:lnTo>
                <a:lnTo>
                  <a:pt x="154" y="6"/>
                </a:lnTo>
                <a:lnTo>
                  <a:pt x="150" y="8"/>
                </a:lnTo>
                <a:lnTo>
                  <a:pt x="147" y="11"/>
                </a:lnTo>
                <a:lnTo>
                  <a:pt x="139" y="15"/>
                </a:lnTo>
                <a:lnTo>
                  <a:pt x="138" y="19"/>
                </a:lnTo>
                <a:lnTo>
                  <a:pt x="134" y="24"/>
                </a:lnTo>
                <a:lnTo>
                  <a:pt x="130" y="28"/>
                </a:lnTo>
                <a:lnTo>
                  <a:pt x="128" y="32"/>
                </a:lnTo>
                <a:lnTo>
                  <a:pt x="127" y="37"/>
                </a:lnTo>
                <a:lnTo>
                  <a:pt x="125" y="41"/>
                </a:lnTo>
                <a:lnTo>
                  <a:pt x="121" y="46"/>
                </a:lnTo>
                <a:lnTo>
                  <a:pt x="119" y="50"/>
                </a:lnTo>
                <a:lnTo>
                  <a:pt x="116" y="56"/>
                </a:lnTo>
                <a:lnTo>
                  <a:pt x="114" y="59"/>
                </a:lnTo>
                <a:lnTo>
                  <a:pt x="112" y="61"/>
                </a:lnTo>
                <a:lnTo>
                  <a:pt x="108" y="65"/>
                </a:lnTo>
                <a:lnTo>
                  <a:pt x="105" y="68"/>
                </a:lnTo>
                <a:lnTo>
                  <a:pt x="101" y="74"/>
                </a:lnTo>
                <a:lnTo>
                  <a:pt x="97" y="78"/>
                </a:lnTo>
                <a:lnTo>
                  <a:pt x="93" y="83"/>
                </a:lnTo>
                <a:lnTo>
                  <a:pt x="90" y="89"/>
                </a:lnTo>
                <a:lnTo>
                  <a:pt x="84" y="92"/>
                </a:lnTo>
                <a:lnTo>
                  <a:pt x="81" y="96"/>
                </a:lnTo>
                <a:lnTo>
                  <a:pt x="79" y="100"/>
                </a:lnTo>
                <a:lnTo>
                  <a:pt x="75" y="103"/>
                </a:lnTo>
                <a:lnTo>
                  <a:pt x="71" y="109"/>
                </a:lnTo>
                <a:lnTo>
                  <a:pt x="70" y="113"/>
                </a:lnTo>
                <a:lnTo>
                  <a:pt x="64" y="118"/>
                </a:lnTo>
                <a:lnTo>
                  <a:pt x="60" y="122"/>
                </a:lnTo>
                <a:lnTo>
                  <a:pt x="57" y="127"/>
                </a:lnTo>
                <a:lnTo>
                  <a:pt x="53" y="133"/>
                </a:lnTo>
                <a:lnTo>
                  <a:pt x="51" y="136"/>
                </a:lnTo>
                <a:lnTo>
                  <a:pt x="49" y="140"/>
                </a:lnTo>
                <a:lnTo>
                  <a:pt x="47" y="144"/>
                </a:lnTo>
                <a:lnTo>
                  <a:pt x="44" y="149"/>
                </a:lnTo>
                <a:lnTo>
                  <a:pt x="42" y="153"/>
                </a:lnTo>
                <a:lnTo>
                  <a:pt x="38" y="158"/>
                </a:lnTo>
                <a:lnTo>
                  <a:pt x="35" y="162"/>
                </a:lnTo>
                <a:lnTo>
                  <a:pt x="33" y="168"/>
                </a:lnTo>
                <a:lnTo>
                  <a:pt x="29" y="173"/>
                </a:lnTo>
                <a:lnTo>
                  <a:pt x="27" y="179"/>
                </a:lnTo>
                <a:lnTo>
                  <a:pt x="25" y="182"/>
                </a:lnTo>
                <a:lnTo>
                  <a:pt x="22" y="186"/>
                </a:lnTo>
                <a:lnTo>
                  <a:pt x="20" y="192"/>
                </a:lnTo>
                <a:lnTo>
                  <a:pt x="18" y="195"/>
                </a:lnTo>
                <a:lnTo>
                  <a:pt x="14" y="201"/>
                </a:lnTo>
                <a:lnTo>
                  <a:pt x="13" y="204"/>
                </a:lnTo>
                <a:lnTo>
                  <a:pt x="11" y="210"/>
                </a:lnTo>
                <a:lnTo>
                  <a:pt x="9" y="214"/>
                </a:lnTo>
                <a:lnTo>
                  <a:pt x="7" y="219"/>
                </a:lnTo>
                <a:lnTo>
                  <a:pt x="3" y="227"/>
                </a:lnTo>
                <a:lnTo>
                  <a:pt x="3" y="232"/>
                </a:lnTo>
                <a:lnTo>
                  <a:pt x="2" y="234"/>
                </a:lnTo>
                <a:lnTo>
                  <a:pt x="0" y="236"/>
                </a:lnTo>
                <a:lnTo>
                  <a:pt x="0" y="239"/>
                </a:lnTo>
                <a:lnTo>
                  <a:pt x="3" y="241"/>
                </a:lnTo>
                <a:lnTo>
                  <a:pt x="7" y="243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32" name="Freeform 688"/>
          <p:cNvSpPr>
            <a:spLocks/>
          </p:cNvSpPr>
          <p:nvPr/>
        </p:nvSpPr>
        <p:spPr bwMode="auto">
          <a:xfrm>
            <a:off x="8205788" y="3965575"/>
            <a:ext cx="127000" cy="193675"/>
          </a:xfrm>
          <a:custGeom>
            <a:avLst/>
            <a:gdLst>
              <a:gd name="T0" fmla="*/ 9 w 160"/>
              <a:gd name="T1" fmla="*/ 243 h 245"/>
              <a:gd name="T2" fmla="*/ 18 w 160"/>
              <a:gd name="T3" fmla="*/ 243 h 245"/>
              <a:gd name="T4" fmla="*/ 20 w 160"/>
              <a:gd name="T5" fmla="*/ 236 h 245"/>
              <a:gd name="T6" fmla="*/ 22 w 160"/>
              <a:gd name="T7" fmla="*/ 227 h 245"/>
              <a:gd name="T8" fmla="*/ 25 w 160"/>
              <a:gd name="T9" fmla="*/ 215 h 245"/>
              <a:gd name="T10" fmla="*/ 29 w 160"/>
              <a:gd name="T11" fmla="*/ 208 h 245"/>
              <a:gd name="T12" fmla="*/ 35 w 160"/>
              <a:gd name="T13" fmla="*/ 199 h 245"/>
              <a:gd name="T14" fmla="*/ 40 w 160"/>
              <a:gd name="T15" fmla="*/ 190 h 245"/>
              <a:gd name="T16" fmla="*/ 44 w 160"/>
              <a:gd name="T17" fmla="*/ 181 h 245"/>
              <a:gd name="T18" fmla="*/ 49 w 160"/>
              <a:gd name="T19" fmla="*/ 173 h 245"/>
              <a:gd name="T20" fmla="*/ 55 w 160"/>
              <a:gd name="T21" fmla="*/ 164 h 245"/>
              <a:gd name="T22" fmla="*/ 60 w 160"/>
              <a:gd name="T23" fmla="*/ 157 h 245"/>
              <a:gd name="T24" fmla="*/ 64 w 160"/>
              <a:gd name="T25" fmla="*/ 146 h 245"/>
              <a:gd name="T26" fmla="*/ 70 w 160"/>
              <a:gd name="T27" fmla="*/ 138 h 245"/>
              <a:gd name="T28" fmla="*/ 73 w 160"/>
              <a:gd name="T29" fmla="*/ 129 h 245"/>
              <a:gd name="T30" fmla="*/ 77 w 160"/>
              <a:gd name="T31" fmla="*/ 120 h 245"/>
              <a:gd name="T32" fmla="*/ 79 w 160"/>
              <a:gd name="T33" fmla="*/ 111 h 245"/>
              <a:gd name="T34" fmla="*/ 82 w 160"/>
              <a:gd name="T35" fmla="*/ 101 h 245"/>
              <a:gd name="T36" fmla="*/ 84 w 160"/>
              <a:gd name="T37" fmla="*/ 92 h 245"/>
              <a:gd name="T38" fmla="*/ 88 w 160"/>
              <a:gd name="T39" fmla="*/ 81 h 245"/>
              <a:gd name="T40" fmla="*/ 92 w 160"/>
              <a:gd name="T41" fmla="*/ 72 h 245"/>
              <a:gd name="T42" fmla="*/ 95 w 160"/>
              <a:gd name="T43" fmla="*/ 61 h 245"/>
              <a:gd name="T44" fmla="*/ 101 w 160"/>
              <a:gd name="T45" fmla="*/ 52 h 245"/>
              <a:gd name="T46" fmla="*/ 106 w 160"/>
              <a:gd name="T47" fmla="*/ 41 h 245"/>
              <a:gd name="T48" fmla="*/ 114 w 160"/>
              <a:gd name="T49" fmla="*/ 30 h 245"/>
              <a:gd name="T50" fmla="*/ 119 w 160"/>
              <a:gd name="T51" fmla="*/ 21 h 245"/>
              <a:gd name="T52" fmla="*/ 130 w 160"/>
              <a:gd name="T53" fmla="*/ 8 h 245"/>
              <a:gd name="T54" fmla="*/ 139 w 160"/>
              <a:gd name="T55" fmla="*/ 0 h 245"/>
              <a:gd name="T56" fmla="*/ 149 w 160"/>
              <a:gd name="T57" fmla="*/ 0 h 245"/>
              <a:gd name="T58" fmla="*/ 160 w 160"/>
              <a:gd name="T59" fmla="*/ 2 h 245"/>
              <a:gd name="T60" fmla="*/ 150 w 160"/>
              <a:gd name="T61" fmla="*/ 8 h 245"/>
              <a:gd name="T62" fmla="*/ 139 w 160"/>
              <a:gd name="T63" fmla="*/ 15 h 245"/>
              <a:gd name="T64" fmla="*/ 134 w 160"/>
              <a:gd name="T65" fmla="*/ 24 h 245"/>
              <a:gd name="T66" fmla="*/ 128 w 160"/>
              <a:gd name="T67" fmla="*/ 32 h 245"/>
              <a:gd name="T68" fmla="*/ 125 w 160"/>
              <a:gd name="T69" fmla="*/ 41 h 245"/>
              <a:gd name="T70" fmla="*/ 119 w 160"/>
              <a:gd name="T71" fmla="*/ 50 h 245"/>
              <a:gd name="T72" fmla="*/ 114 w 160"/>
              <a:gd name="T73" fmla="*/ 59 h 245"/>
              <a:gd name="T74" fmla="*/ 108 w 160"/>
              <a:gd name="T75" fmla="*/ 65 h 245"/>
              <a:gd name="T76" fmla="*/ 101 w 160"/>
              <a:gd name="T77" fmla="*/ 74 h 245"/>
              <a:gd name="T78" fmla="*/ 93 w 160"/>
              <a:gd name="T79" fmla="*/ 83 h 245"/>
              <a:gd name="T80" fmla="*/ 84 w 160"/>
              <a:gd name="T81" fmla="*/ 92 h 245"/>
              <a:gd name="T82" fmla="*/ 79 w 160"/>
              <a:gd name="T83" fmla="*/ 100 h 245"/>
              <a:gd name="T84" fmla="*/ 71 w 160"/>
              <a:gd name="T85" fmla="*/ 109 h 245"/>
              <a:gd name="T86" fmla="*/ 64 w 160"/>
              <a:gd name="T87" fmla="*/ 118 h 245"/>
              <a:gd name="T88" fmla="*/ 57 w 160"/>
              <a:gd name="T89" fmla="*/ 127 h 245"/>
              <a:gd name="T90" fmla="*/ 51 w 160"/>
              <a:gd name="T91" fmla="*/ 136 h 245"/>
              <a:gd name="T92" fmla="*/ 47 w 160"/>
              <a:gd name="T93" fmla="*/ 144 h 245"/>
              <a:gd name="T94" fmla="*/ 42 w 160"/>
              <a:gd name="T95" fmla="*/ 153 h 245"/>
              <a:gd name="T96" fmla="*/ 35 w 160"/>
              <a:gd name="T97" fmla="*/ 162 h 245"/>
              <a:gd name="T98" fmla="*/ 29 w 160"/>
              <a:gd name="T99" fmla="*/ 173 h 245"/>
              <a:gd name="T100" fmla="*/ 25 w 160"/>
              <a:gd name="T101" fmla="*/ 182 h 245"/>
              <a:gd name="T102" fmla="*/ 20 w 160"/>
              <a:gd name="T103" fmla="*/ 192 h 245"/>
              <a:gd name="T104" fmla="*/ 14 w 160"/>
              <a:gd name="T105" fmla="*/ 201 h 245"/>
              <a:gd name="T106" fmla="*/ 11 w 160"/>
              <a:gd name="T107" fmla="*/ 210 h 245"/>
              <a:gd name="T108" fmla="*/ 7 w 160"/>
              <a:gd name="T109" fmla="*/ 219 h 245"/>
              <a:gd name="T110" fmla="*/ 3 w 160"/>
              <a:gd name="T111" fmla="*/ 232 h 245"/>
              <a:gd name="T112" fmla="*/ 0 w 160"/>
              <a:gd name="T113" fmla="*/ 236 h 245"/>
              <a:gd name="T114" fmla="*/ 3 w 160"/>
              <a:gd name="T115" fmla="*/ 241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" h="245">
                <a:moveTo>
                  <a:pt x="7" y="243"/>
                </a:moveTo>
                <a:lnTo>
                  <a:pt x="9" y="243"/>
                </a:lnTo>
                <a:lnTo>
                  <a:pt x="13" y="245"/>
                </a:lnTo>
                <a:lnTo>
                  <a:pt x="18" y="243"/>
                </a:lnTo>
                <a:lnTo>
                  <a:pt x="18" y="239"/>
                </a:lnTo>
                <a:lnTo>
                  <a:pt x="20" y="236"/>
                </a:lnTo>
                <a:lnTo>
                  <a:pt x="20" y="230"/>
                </a:lnTo>
                <a:lnTo>
                  <a:pt x="22" y="227"/>
                </a:lnTo>
                <a:lnTo>
                  <a:pt x="22" y="221"/>
                </a:lnTo>
                <a:lnTo>
                  <a:pt x="25" y="215"/>
                </a:lnTo>
                <a:lnTo>
                  <a:pt x="27" y="212"/>
                </a:lnTo>
                <a:lnTo>
                  <a:pt x="29" y="208"/>
                </a:lnTo>
                <a:lnTo>
                  <a:pt x="33" y="204"/>
                </a:lnTo>
                <a:lnTo>
                  <a:pt x="35" y="199"/>
                </a:lnTo>
                <a:lnTo>
                  <a:pt x="38" y="195"/>
                </a:lnTo>
                <a:lnTo>
                  <a:pt x="40" y="190"/>
                </a:lnTo>
                <a:lnTo>
                  <a:pt x="42" y="186"/>
                </a:lnTo>
                <a:lnTo>
                  <a:pt x="44" y="181"/>
                </a:lnTo>
                <a:lnTo>
                  <a:pt x="47" y="177"/>
                </a:lnTo>
                <a:lnTo>
                  <a:pt x="49" y="173"/>
                </a:lnTo>
                <a:lnTo>
                  <a:pt x="53" y="170"/>
                </a:lnTo>
                <a:lnTo>
                  <a:pt x="55" y="164"/>
                </a:lnTo>
                <a:lnTo>
                  <a:pt x="57" y="160"/>
                </a:lnTo>
                <a:lnTo>
                  <a:pt x="60" y="157"/>
                </a:lnTo>
                <a:lnTo>
                  <a:pt x="62" y="151"/>
                </a:lnTo>
                <a:lnTo>
                  <a:pt x="64" y="146"/>
                </a:lnTo>
                <a:lnTo>
                  <a:pt x="68" y="142"/>
                </a:lnTo>
                <a:lnTo>
                  <a:pt x="70" y="138"/>
                </a:lnTo>
                <a:lnTo>
                  <a:pt x="71" y="135"/>
                </a:lnTo>
                <a:lnTo>
                  <a:pt x="73" y="129"/>
                </a:lnTo>
                <a:lnTo>
                  <a:pt x="75" y="124"/>
                </a:lnTo>
                <a:lnTo>
                  <a:pt x="77" y="120"/>
                </a:lnTo>
                <a:lnTo>
                  <a:pt x="79" y="116"/>
                </a:lnTo>
                <a:lnTo>
                  <a:pt x="79" y="111"/>
                </a:lnTo>
                <a:lnTo>
                  <a:pt x="81" y="107"/>
                </a:lnTo>
                <a:lnTo>
                  <a:pt x="82" y="101"/>
                </a:lnTo>
                <a:lnTo>
                  <a:pt x="84" y="96"/>
                </a:lnTo>
                <a:lnTo>
                  <a:pt x="84" y="92"/>
                </a:lnTo>
                <a:lnTo>
                  <a:pt x="86" y="85"/>
                </a:lnTo>
                <a:lnTo>
                  <a:pt x="88" y="81"/>
                </a:lnTo>
                <a:lnTo>
                  <a:pt x="90" y="78"/>
                </a:lnTo>
                <a:lnTo>
                  <a:pt x="92" y="72"/>
                </a:lnTo>
                <a:lnTo>
                  <a:pt x="93" y="67"/>
                </a:lnTo>
                <a:lnTo>
                  <a:pt x="95" y="61"/>
                </a:lnTo>
                <a:lnTo>
                  <a:pt x="99" y="57"/>
                </a:lnTo>
                <a:lnTo>
                  <a:pt x="101" y="52"/>
                </a:lnTo>
                <a:lnTo>
                  <a:pt x="103" y="46"/>
                </a:lnTo>
                <a:lnTo>
                  <a:pt x="106" y="41"/>
                </a:lnTo>
                <a:lnTo>
                  <a:pt x="110" y="35"/>
                </a:lnTo>
                <a:lnTo>
                  <a:pt x="114" y="30"/>
                </a:lnTo>
                <a:lnTo>
                  <a:pt x="116" y="24"/>
                </a:lnTo>
                <a:lnTo>
                  <a:pt x="119" y="21"/>
                </a:lnTo>
                <a:lnTo>
                  <a:pt x="125" y="13"/>
                </a:lnTo>
                <a:lnTo>
                  <a:pt x="130" y="8"/>
                </a:lnTo>
                <a:lnTo>
                  <a:pt x="136" y="2"/>
                </a:lnTo>
                <a:lnTo>
                  <a:pt x="139" y="0"/>
                </a:lnTo>
                <a:lnTo>
                  <a:pt x="145" y="0"/>
                </a:lnTo>
                <a:lnTo>
                  <a:pt x="149" y="0"/>
                </a:lnTo>
                <a:lnTo>
                  <a:pt x="154" y="0"/>
                </a:lnTo>
                <a:lnTo>
                  <a:pt x="160" y="2"/>
                </a:lnTo>
                <a:lnTo>
                  <a:pt x="154" y="6"/>
                </a:lnTo>
                <a:lnTo>
                  <a:pt x="150" y="8"/>
                </a:lnTo>
                <a:lnTo>
                  <a:pt x="147" y="11"/>
                </a:lnTo>
                <a:lnTo>
                  <a:pt x="139" y="15"/>
                </a:lnTo>
                <a:lnTo>
                  <a:pt x="138" y="19"/>
                </a:lnTo>
                <a:lnTo>
                  <a:pt x="134" y="24"/>
                </a:lnTo>
                <a:lnTo>
                  <a:pt x="130" y="28"/>
                </a:lnTo>
                <a:lnTo>
                  <a:pt x="128" y="32"/>
                </a:lnTo>
                <a:lnTo>
                  <a:pt x="127" y="37"/>
                </a:lnTo>
                <a:lnTo>
                  <a:pt x="125" y="41"/>
                </a:lnTo>
                <a:lnTo>
                  <a:pt x="121" y="46"/>
                </a:lnTo>
                <a:lnTo>
                  <a:pt x="119" y="50"/>
                </a:lnTo>
                <a:lnTo>
                  <a:pt x="116" y="56"/>
                </a:lnTo>
                <a:lnTo>
                  <a:pt x="114" y="59"/>
                </a:lnTo>
                <a:lnTo>
                  <a:pt x="112" y="61"/>
                </a:lnTo>
                <a:lnTo>
                  <a:pt x="108" y="65"/>
                </a:lnTo>
                <a:lnTo>
                  <a:pt x="105" y="68"/>
                </a:lnTo>
                <a:lnTo>
                  <a:pt x="101" y="74"/>
                </a:lnTo>
                <a:lnTo>
                  <a:pt x="97" y="78"/>
                </a:lnTo>
                <a:lnTo>
                  <a:pt x="93" y="83"/>
                </a:lnTo>
                <a:lnTo>
                  <a:pt x="90" y="89"/>
                </a:lnTo>
                <a:lnTo>
                  <a:pt x="84" y="92"/>
                </a:lnTo>
                <a:lnTo>
                  <a:pt x="81" y="96"/>
                </a:lnTo>
                <a:lnTo>
                  <a:pt x="79" y="100"/>
                </a:lnTo>
                <a:lnTo>
                  <a:pt x="75" y="103"/>
                </a:lnTo>
                <a:lnTo>
                  <a:pt x="71" y="109"/>
                </a:lnTo>
                <a:lnTo>
                  <a:pt x="70" y="113"/>
                </a:lnTo>
                <a:lnTo>
                  <a:pt x="64" y="118"/>
                </a:lnTo>
                <a:lnTo>
                  <a:pt x="60" y="122"/>
                </a:lnTo>
                <a:lnTo>
                  <a:pt x="57" y="127"/>
                </a:lnTo>
                <a:lnTo>
                  <a:pt x="53" y="133"/>
                </a:lnTo>
                <a:lnTo>
                  <a:pt x="51" y="136"/>
                </a:lnTo>
                <a:lnTo>
                  <a:pt x="49" y="140"/>
                </a:lnTo>
                <a:lnTo>
                  <a:pt x="47" y="144"/>
                </a:lnTo>
                <a:lnTo>
                  <a:pt x="44" y="149"/>
                </a:lnTo>
                <a:lnTo>
                  <a:pt x="42" y="153"/>
                </a:lnTo>
                <a:lnTo>
                  <a:pt x="38" y="158"/>
                </a:lnTo>
                <a:lnTo>
                  <a:pt x="35" y="162"/>
                </a:lnTo>
                <a:lnTo>
                  <a:pt x="33" y="168"/>
                </a:lnTo>
                <a:lnTo>
                  <a:pt x="29" y="173"/>
                </a:lnTo>
                <a:lnTo>
                  <a:pt x="27" y="179"/>
                </a:lnTo>
                <a:lnTo>
                  <a:pt x="25" y="182"/>
                </a:lnTo>
                <a:lnTo>
                  <a:pt x="22" y="186"/>
                </a:lnTo>
                <a:lnTo>
                  <a:pt x="20" y="192"/>
                </a:lnTo>
                <a:lnTo>
                  <a:pt x="18" y="195"/>
                </a:lnTo>
                <a:lnTo>
                  <a:pt x="14" y="201"/>
                </a:lnTo>
                <a:lnTo>
                  <a:pt x="13" y="204"/>
                </a:lnTo>
                <a:lnTo>
                  <a:pt x="11" y="210"/>
                </a:lnTo>
                <a:lnTo>
                  <a:pt x="9" y="214"/>
                </a:lnTo>
                <a:lnTo>
                  <a:pt x="7" y="219"/>
                </a:lnTo>
                <a:lnTo>
                  <a:pt x="3" y="227"/>
                </a:lnTo>
                <a:lnTo>
                  <a:pt x="3" y="232"/>
                </a:lnTo>
                <a:lnTo>
                  <a:pt x="2" y="234"/>
                </a:lnTo>
                <a:lnTo>
                  <a:pt x="0" y="236"/>
                </a:lnTo>
                <a:lnTo>
                  <a:pt x="0" y="239"/>
                </a:lnTo>
                <a:lnTo>
                  <a:pt x="3" y="241"/>
                </a:lnTo>
                <a:lnTo>
                  <a:pt x="7" y="24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33" name="Freeform 689"/>
          <p:cNvSpPr>
            <a:spLocks/>
          </p:cNvSpPr>
          <p:nvPr/>
        </p:nvSpPr>
        <p:spPr bwMode="auto">
          <a:xfrm>
            <a:off x="8247063" y="3903663"/>
            <a:ext cx="20637" cy="179387"/>
          </a:xfrm>
          <a:custGeom>
            <a:avLst/>
            <a:gdLst>
              <a:gd name="T0" fmla="*/ 22 w 28"/>
              <a:gd name="T1" fmla="*/ 8 h 226"/>
              <a:gd name="T2" fmla="*/ 24 w 28"/>
              <a:gd name="T3" fmla="*/ 21 h 226"/>
              <a:gd name="T4" fmla="*/ 24 w 28"/>
              <a:gd name="T5" fmla="*/ 32 h 226"/>
              <a:gd name="T6" fmla="*/ 24 w 28"/>
              <a:gd name="T7" fmla="*/ 44 h 226"/>
              <a:gd name="T8" fmla="*/ 26 w 28"/>
              <a:gd name="T9" fmla="*/ 55 h 226"/>
              <a:gd name="T10" fmla="*/ 24 w 28"/>
              <a:gd name="T11" fmla="*/ 68 h 226"/>
              <a:gd name="T12" fmla="*/ 24 w 28"/>
              <a:gd name="T13" fmla="*/ 81 h 226"/>
              <a:gd name="T14" fmla="*/ 24 w 28"/>
              <a:gd name="T15" fmla="*/ 94 h 226"/>
              <a:gd name="T16" fmla="*/ 20 w 28"/>
              <a:gd name="T17" fmla="*/ 109 h 226"/>
              <a:gd name="T18" fmla="*/ 19 w 28"/>
              <a:gd name="T19" fmla="*/ 120 h 226"/>
              <a:gd name="T20" fmla="*/ 17 w 28"/>
              <a:gd name="T21" fmla="*/ 131 h 226"/>
              <a:gd name="T22" fmla="*/ 17 w 28"/>
              <a:gd name="T23" fmla="*/ 146 h 226"/>
              <a:gd name="T24" fmla="*/ 17 w 28"/>
              <a:gd name="T25" fmla="*/ 158 h 226"/>
              <a:gd name="T26" fmla="*/ 17 w 28"/>
              <a:gd name="T27" fmla="*/ 169 h 226"/>
              <a:gd name="T28" fmla="*/ 19 w 28"/>
              <a:gd name="T29" fmla="*/ 182 h 226"/>
              <a:gd name="T30" fmla="*/ 22 w 28"/>
              <a:gd name="T31" fmla="*/ 193 h 226"/>
              <a:gd name="T32" fmla="*/ 24 w 28"/>
              <a:gd name="T33" fmla="*/ 210 h 226"/>
              <a:gd name="T34" fmla="*/ 28 w 28"/>
              <a:gd name="T35" fmla="*/ 219 h 226"/>
              <a:gd name="T36" fmla="*/ 24 w 28"/>
              <a:gd name="T37" fmla="*/ 221 h 226"/>
              <a:gd name="T38" fmla="*/ 20 w 28"/>
              <a:gd name="T39" fmla="*/ 210 h 226"/>
              <a:gd name="T40" fmla="*/ 15 w 28"/>
              <a:gd name="T41" fmla="*/ 199 h 226"/>
              <a:gd name="T42" fmla="*/ 11 w 28"/>
              <a:gd name="T43" fmla="*/ 186 h 226"/>
              <a:gd name="T44" fmla="*/ 9 w 28"/>
              <a:gd name="T45" fmla="*/ 175 h 226"/>
              <a:gd name="T46" fmla="*/ 9 w 28"/>
              <a:gd name="T47" fmla="*/ 162 h 226"/>
              <a:gd name="T48" fmla="*/ 9 w 28"/>
              <a:gd name="T49" fmla="*/ 149 h 226"/>
              <a:gd name="T50" fmla="*/ 9 w 28"/>
              <a:gd name="T51" fmla="*/ 138 h 226"/>
              <a:gd name="T52" fmla="*/ 9 w 28"/>
              <a:gd name="T53" fmla="*/ 125 h 226"/>
              <a:gd name="T54" fmla="*/ 9 w 28"/>
              <a:gd name="T55" fmla="*/ 114 h 226"/>
              <a:gd name="T56" fmla="*/ 11 w 28"/>
              <a:gd name="T57" fmla="*/ 103 h 226"/>
              <a:gd name="T58" fmla="*/ 11 w 28"/>
              <a:gd name="T59" fmla="*/ 90 h 226"/>
              <a:gd name="T60" fmla="*/ 11 w 28"/>
              <a:gd name="T61" fmla="*/ 78 h 226"/>
              <a:gd name="T62" fmla="*/ 11 w 28"/>
              <a:gd name="T63" fmla="*/ 67 h 226"/>
              <a:gd name="T64" fmla="*/ 6 w 28"/>
              <a:gd name="T65" fmla="*/ 52 h 226"/>
              <a:gd name="T66" fmla="*/ 0 w 28"/>
              <a:gd name="T67" fmla="*/ 37 h 226"/>
              <a:gd name="T68" fmla="*/ 2 w 28"/>
              <a:gd name="T69" fmla="*/ 28 h 226"/>
              <a:gd name="T70" fmla="*/ 6 w 28"/>
              <a:gd name="T71" fmla="*/ 17 h 226"/>
              <a:gd name="T72" fmla="*/ 13 w 28"/>
              <a:gd name="T73" fmla="*/ 6 h 226"/>
              <a:gd name="T74" fmla="*/ 22 w 28"/>
              <a:gd name="T75" fmla="*/ 0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8" h="226">
                <a:moveTo>
                  <a:pt x="22" y="2"/>
                </a:moveTo>
                <a:lnTo>
                  <a:pt x="22" y="8"/>
                </a:lnTo>
                <a:lnTo>
                  <a:pt x="24" y="13"/>
                </a:lnTo>
                <a:lnTo>
                  <a:pt x="24" y="21"/>
                </a:lnTo>
                <a:lnTo>
                  <a:pt x="24" y="26"/>
                </a:lnTo>
                <a:lnTo>
                  <a:pt x="24" y="32"/>
                </a:lnTo>
                <a:lnTo>
                  <a:pt x="24" y="37"/>
                </a:lnTo>
                <a:lnTo>
                  <a:pt x="24" y="44"/>
                </a:lnTo>
                <a:lnTo>
                  <a:pt x="24" y="50"/>
                </a:lnTo>
                <a:lnTo>
                  <a:pt x="26" y="55"/>
                </a:lnTo>
                <a:lnTo>
                  <a:pt x="26" y="61"/>
                </a:lnTo>
                <a:lnTo>
                  <a:pt x="24" y="68"/>
                </a:lnTo>
                <a:lnTo>
                  <a:pt x="26" y="76"/>
                </a:lnTo>
                <a:lnTo>
                  <a:pt x="24" y="81"/>
                </a:lnTo>
                <a:lnTo>
                  <a:pt x="24" y="89"/>
                </a:lnTo>
                <a:lnTo>
                  <a:pt x="24" y="94"/>
                </a:lnTo>
                <a:lnTo>
                  <a:pt x="22" y="101"/>
                </a:lnTo>
                <a:lnTo>
                  <a:pt x="20" y="109"/>
                </a:lnTo>
                <a:lnTo>
                  <a:pt x="19" y="114"/>
                </a:lnTo>
                <a:lnTo>
                  <a:pt x="19" y="120"/>
                </a:lnTo>
                <a:lnTo>
                  <a:pt x="19" y="127"/>
                </a:lnTo>
                <a:lnTo>
                  <a:pt x="17" y="131"/>
                </a:lnTo>
                <a:lnTo>
                  <a:pt x="17" y="138"/>
                </a:lnTo>
                <a:lnTo>
                  <a:pt x="17" y="146"/>
                </a:lnTo>
                <a:lnTo>
                  <a:pt x="17" y="151"/>
                </a:lnTo>
                <a:lnTo>
                  <a:pt x="17" y="158"/>
                </a:lnTo>
                <a:lnTo>
                  <a:pt x="17" y="164"/>
                </a:lnTo>
                <a:lnTo>
                  <a:pt x="17" y="169"/>
                </a:lnTo>
                <a:lnTo>
                  <a:pt x="17" y="177"/>
                </a:lnTo>
                <a:lnTo>
                  <a:pt x="19" y="182"/>
                </a:lnTo>
                <a:lnTo>
                  <a:pt x="20" y="188"/>
                </a:lnTo>
                <a:lnTo>
                  <a:pt x="22" y="193"/>
                </a:lnTo>
                <a:lnTo>
                  <a:pt x="22" y="201"/>
                </a:lnTo>
                <a:lnTo>
                  <a:pt x="24" y="210"/>
                </a:lnTo>
                <a:lnTo>
                  <a:pt x="26" y="214"/>
                </a:lnTo>
                <a:lnTo>
                  <a:pt x="28" y="219"/>
                </a:lnTo>
                <a:lnTo>
                  <a:pt x="28" y="226"/>
                </a:lnTo>
                <a:lnTo>
                  <a:pt x="24" y="221"/>
                </a:lnTo>
                <a:lnTo>
                  <a:pt x="22" y="215"/>
                </a:lnTo>
                <a:lnTo>
                  <a:pt x="20" y="210"/>
                </a:lnTo>
                <a:lnTo>
                  <a:pt x="17" y="204"/>
                </a:lnTo>
                <a:lnTo>
                  <a:pt x="15" y="199"/>
                </a:lnTo>
                <a:lnTo>
                  <a:pt x="13" y="192"/>
                </a:lnTo>
                <a:lnTo>
                  <a:pt x="11" y="186"/>
                </a:lnTo>
                <a:lnTo>
                  <a:pt x="11" y="180"/>
                </a:lnTo>
                <a:lnTo>
                  <a:pt x="9" y="175"/>
                </a:lnTo>
                <a:lnTo>
                  <a:pt x="9" y="168"/>
                </a:lnTo>
                <a:lnTo>
                  <a:pt x="9" y="162"/>
                </a:lnTo>
                <a:lnTo>
                  <a:pt x="9" y="157"/>
                </a:lnTo>
                <a:lnTo>
                  <a:pt x="9" y="149"/>
                </a:lnTo>
                <a:lnTo>
                  <a:pt x="9" y="144"/>
                </a:lnTo>
                <a:lnTo>
                  <a:pt x="9" y="138"/>
                </a:lnTo>
                <a:lnTo>
                  <a:pt x="9" y="133"/>
                </a:lnTo>
                <a:lnTo>
                  <a:pt x="9" y="125"/>
                </a:lnTo>
                <a:lnTo>
                  <a:pt x="9" y="120"/>
                </a:lnTo>
                <a:lnTo>
                  <a:pt x="9" y="114"/>
                </a:lnTo>
                <a:lnTo>
                  <a:pt x="9" y="109"/>
                </a:lnTo>
                <a:lnTo>
                  <a:pt x="11" y="103"/>
                </a:lnTo>
                <a:lnTo>
                  <a:pt x="11" y="96"/>
                </a:lnTo>
                <a:lnTo>
                  <a:pt x="11" y="90"/>
                </a:lnTo>
                <a:lnTo>
                  <a:pt x="11" y="85"/>
                </a:lnTo>
                <a:lnTo>
                  <a:pt x="11" y="78"/>
                </a:lnTo>
                <a:lnTo>
                  <a:pt x="11" y="72"/>
                </a:lnTo>
                <a:lnTo>
                  <a:pt x="11" y="67"/>
                </a:lnTo>
                <a:lnTo>
                  <a:pt x="9" y="59"/>
                </a:lnTo>
                <a:lnTo>
                  <a:pt x="6" y="52"/>
                </a:lnTo>
                <a:lnTo>
                  <a:pt x="4" y="43"/>
                </a:lnTo>
                <a:lnTo>
                  <a:pt x="0" y="37"/>
                </a:lnTo>
                <a:lnTo>
                  <a:pt x="0" y="35"/>
                </a:lnTo>
                <a:lnTo>
                  <a:pt x="2" y="28"/>
                </a:lnTo>
                <a:lnTo>
                  <a:pt x="4" y="22"/>
                </a:lnTo>
                <a:lnTo>
                  <a:pt x="6" y="17"/>
                </a:lnTo>
                <a:lnTo>
                  <a:pt x="9" y="10"/>
                </a:lnTo>
                <a:lnTo>
                  <a:pt x="13" y="6"/>
                </a:lnTo>
                <a:lnTo>
                  <a:pt x="17" y="2"/>
                </a:lnTo>
                <a:lnTo>
                  <a:pt x="22" y="0"/>
                </a:lnTo>
                <a:lnTo>
                  <a:pt x="22" y="2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34" name="Freeform 690"/>
          <p:cNvSpPr>
            <a:spLocks/>
          </p:cNvSpPr>
          <p:nvPr/>
        </p:nvSpPr>
        <p:spPr bwMode="auto">
          <a:xfrm>
            <a:off x="8247063" y="3903663"/>
            <a:ext cx="20637" cy="179387"/>
          </a:xfrm>
          <a:custGeom>
            <a:avLst/>
            <a:gdLst>
              <a:gd name="T0" fmla="*/ 22 w 28"/>
              <a:gd name="T1" fmla="*/ 8 h 226"/>
              <a:gd name="T2" fmla="*/ 24 w 28"/>
              <a:gd name="T3" fmla="*/ 21 h 226"/>
              <a:gd name="T4" fmla="*/ 24 w 28"/>
              <a:gd name="T5" fmla="*/ 32 h 226"/>
              <a:gd name="T6" fmla="*/ 24 w 28"/>
              <a:gd name="T7" fmla="*/ 44 h 226"/>
              <a:gd name="T8" fmla="*/ 26 w 28"/>
              <a:gd name="T9" fmla="*/ 55 h 226"/>
              <a:gd name="T10" fmla="*/ 24 w 28"/>
              <a:gd name="T11" fmla="*/ 68 h 226"/>
              <a:gd name="T12" fmla="*/ 24 w 28"/>
              <a:gd name="T13" fmla="*/ 81 h 226"/>
              <a:gd name="T14" fmla="*/ 24 w 28"/>
              <a:gd name="T15" fmla="*/ 94 h 226"/>
              <a:gd name="T16" fmla="*/ 20 w 28"/>
              <a:gd name="T17" fmla="*/ 109 h 226"/>
              <a:gd name="T18" fmla="*/ 19 w 28"/>
              <a:gd name="T19" fmla="*/ 120 h 226"/>
              <a:gd name="T20" fmla="*/ 17 w 28"/>
              <a:gd name="T21" fmla="*/ 131 h 226"/>
              <a:gd name="T22" fmla="*/ 17 w 28"/>
              <a:gd name="T23" fmla="*/ 146 h 226"/>
              <a:gd name="T24" fmla="*/ 17 w 28"/>
              <a:gd name="T25" fmla="*/ 158 h 226"/>
              <a:gd name="T26" fmla="*/ 17 w 28"/>
              <a:gd name="T27" fmla="*/ 169 h 226"/>
              <a:gd name="T28" fmla="*/ 19 w 28"/>
              <a:gd name="T29" fmla="*/ 182 h 226"/>
              <a:gd name="T30" fmla="*/ 22 w 28"/>
              <a:gd name="T31" fmla="*/ 193 h 226"/>
              <a:gd name="T32" fmla="*/ 24 w 28"/>
              <a:gd name="T33" fmla="*/ 210 h 226"/>
              <a:gd name="T34" fmla="*/ 28 w 28"/>
              <a:gd name="T35" fmla="*/ 219 h 226"/>
              <a:gd name="T36" fmla="*/ 24 w 28"/>
              <a:gd name="T37" fmla="*/ 221 h 226"/>
              <a:gd name="T38" fmla="*/ 20 w 28"/>
              <a:gd name="T39" fmla="*/ 210 h 226"/>
              <a:gd name="T40" fmla="*/ 15 w 28"/>
              <a:gd name="T41" fmla="*/ 199 h 226"/>
              <a:gd name="T42" fmla="*/ 11 w 28"/>
              <a:gd name="T43" fmla="*/ 186 h 226"/>
              <a:gd name="T44" fmla="*/ 9 w 28"/>
              <a:gd name="T45" fmla="*/ 175 h 226"/>
              <a:gd name="T46" fmla="*/ 9 w 28"/>
              <a:gd name="T47" fmla="*/ 162 h 226"/>
              <a:gd name="T48" fmla="*/ 9 w 28"/>
              <a:gd name="T49" fmla="*/ 149 h 226"/>
              <a:gd name="T50" fmla="*/ 9 w 28"/>
              <a:gd name="T51" fmla="*/ 138 h 226"/>
              <a:gd name="T52" fmla="*/ 9 w 28"/>
              <a:gd name="T53" fmla="*/ 125 h 226"/>
              <a:gd name="T54" fmla="*/ 9 w 28"/>
              <a:gd name="T55" fmla="*/ 114 h 226"/>
              <a:gd name="T56" fmla="*/ 11 w 28"/>
              <a:gd name="T57" fmla="*/ 103 h 226"/>
              <a:gd name="T58" fmla="*/ 11 w 28"/>
              <a:gd name="T59" fmla="*/ 90 h 226"/>
              <a:gd name="T60" fmla="*/ 11 w 28"/>
              <a:gd name="T61" fmla="*/ 78 h 226"/>
              <a:gd name="T62" fmla="*/ 11 w 28"/>
              <a:gd name="T63" fmla="*/ 67 h 226"/>
              <a:gd name="T64" fmla="*/ 6 w 28"/>
              <a:gd name="T65" fmla="*/ 52 h 226"/>
              <a:gd name="T66" fmla="*/ 0 w 28"/>
              <a:gd name="T67" fmla="*/ 37 h 226"/>
              <a:gd name="T68" fmla="*/ 2 w 28"/>
              <a:gd name="T69" fmla="*/ 28 h 226"/>
              <a:gd name="T70" fmla="*/ 6 w 28"/>
              <a:gd name="T71" fmla="*/ 17 h 226"/>
              <a:gd name="T72" fmla="*/ 13 w 28"/>
              <a:gd name="T73" fmla="*/ 6 h 226"/>
              <a:gd name="T74" fmla="*/ 22 w 28"/>
              <a:gd name="T75" fmla="*/ 0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8" h="226">
                <a:moveTo>
                  <a:pt x="22" y="2"/>
                </a:moveTo>
                <a:lnTo>
                  <a:pt x="22" y="8"/>
                </a:lnTo>
                <a:lnTo>
                  <a:pt x="24" y="13"/>
                </a:lnTo>
                <a:lnTo>
                  <a:pt x="24" y="21"/>
                </a:lnTo>
                <a:lnTo>
                  <a:pt x="24" y="26"/>
                </a:lnTo>
                <a:lnTo>
                  <a:pt x="24" y="32"/>
                </a:lnTo>
                <a:lnTo>
                  <a:pt x="24" y="37"/>
                </a:lnTo>
                <a:lnTo>
                  <a:pt x="24" y="44"/>
                </a:lnTo>
                <a:lnTo>
                  <a:pt x="24" y="50"/>
                </a:lnTo>
                <a:lnTo>
                  <a:pt x="26" y="55"/>
                </a:lnTo>
                <a:lnTo>
                  <a:pt x="26" y="61"/>
                </a:lnTo>
                <a:lnTo>
                  <a:pt x="24" y="68"/>
                </a:lnTo>
                <a:lnTo>
                  <a:pt x="26" y="76"/>
                </a:lnTo>
                <a:lnTo>
                  <a:pt x="24" y="81"/>
                </a:lnTo>
                <a:lnTo>
                  <a:pt x="24" y="89"/>
                </a:lnTo>
                <a:lnTo>
                  <a:pt x="24" y="94"/>
                </a:lnTo>
                <a:lnTo>
                  <a:pt x="22" y="101"/>
                </a:lnTo>
                <a:lnTo>
                  <a:pt x="20" y="109"/>
                </a:lnTo>
                <a:lnTo>
                  <a:pt x="19" y="114"/>
                </a:lnTo>
                <a:lnTo>
                  <a:pt x="19" y="120"/>
                </a:lnTo>
                <a:lnTo>
                  <a:pt x="19" y="127"/>
                </a:lnTo>
                <a:lnTo>
                  <a:pt x="17" y="131"/>
                </a:lnTo>
                <a:lnTo>
                  <a:pt x="17" y="138"/>
                </a:lnTo>
                <a:lnTo>
                  <a:pt x="17" y="146"/>
                </a:lnTo>
                <a:lnTo>
                  <a:pt x="17" y="151"/>
                </a:lnTo>
                <a:lnTo>
                  <a:pt x="17" y="158"/>
                </a:lnTo>
                <a:lnTo>
                  <a:pt x="17" y="164"/>
                </a:lnTo>
                <a:lnTo>
                  <a:pt x="17" y="169"/>
                </a:lnTo>
                <a:lnTo>
                  <a:pt x="17" y="177"/>
                </a:lnTo>
                <a:lnTo>
                  <a:pt x="19" y="182"/>
                </a:lnTo>
                <a:lnTo>
                  <a:pt x="20" y="188"/>
                </a:lnTo>
                <a:lnTo>
                  <a:pt x="22" y="193"/>
                </a:lnTo>
                <a:lnTo>
                  <a:pt x="22" y="201"/>
                </a:lnTo>
                <a:lnTo>
                  <a:pt x="24" y="210"/>
                </a:lnTo>
                <a:lnTo>
                  <a:pt x="26" y="214"/>
                </a:lnTo>
                <a:lnTo>
                  <a:pt x="28" y="219"/>
                </a:lnTo>
                <a:lnTo>
                  <a:pt x="28" y="226"/>
                </a:lnTo>
                <a:lnTo>
                  <a:pt x="24" y="221"/>
                </a:lnTo>
                <a:lnTo>
                  <a:pt x="22" y="215"/>
                </a:lnTo>
                <a:lnTo>
                  <a:pt x="20" y="210"/>
                </a:lnTo>
                <a:lnTo>
                  <a:pt x="17" y="204"/>
                </a:lnTo>
                <a:lnTo>
                  <a:pt x="15" y="199"/>
                </a:lnTo>
                <a:lnTo>
                  <a:pt x="13" y="192"/>
                </a:lnTo>
                <a:lnTo>
                  <a:pt x="11" y="186"/>
                </a:lnTo>
                <a:lnTo>
                  <a:pt x="11" y="180"/>
                </a:lnTo>
                <a:lnTo>
                  <a:pt x="9" y="175"/>
                </a:lnTo>
                <a:lnTo>
                  <a:pt x="9" y="168"/>
                </a:lnTo>
                <a:lnTo>
                  <a:pt x="9" y="162"/>
                </a:lnTo>
                <a:lnTo>
                  <a:pt x="9" y="157"/>
                </a:lnTo>
                <a:lnTo>
                  <a:pt x="9" y="149"/>
                </a:lnTo>
                <a:lnTo>
                  <a:pt x="9" y="144"/>
                </a:lnTo>
                <a:lnTo>
                  <a:pt x="9" y="138"/>
                </a:lnTo>
                <a:lnTo>
                  <a:pt x="9" y="133"/>
                </a:lnTo>
                <a:lnTo>
                  <a:pt x="9" y="125"/>
                </a:lnTo>
                <a:lnTo>
                  <a:pt x="9" y="120"/>
                </a:lnTo>
                <a:lnTo>
                  <a:pt x="9" y="114"/>
                </a:lnTo>
                <a:lnTo>
                  <a:pt x="9" y="109"/>
                </a:lnTo>
                <a:lnTo>
                  <a:pt x="11" y="103"/>
                </a:lnTo>
                <a:lnTo>
                  <a:pt x="11" y="96"/>
                </a:lnTo>
                <a:lnTo>
                  <a:pt x="11" y="90"/>
                </a:lnTo>
                <a:lnTo>
                  <a:pt x="11" y="85"/>
                </a:lnTo>
                <a:lnTo>
                  <a:pt x="11" y="78"/>
                </a:lnTo>
                <a:lnTo>
                  <a:pt x="11" y="72"/>
                </a:lnTo>
                <a:lnTo>
                  <a:pt x="11" y="67"/>
                </a:lnTo>
                <a:lnTo>
                  <a:pt x="9" y="59"/>
                </a:lnTo>
                <a:lnTo>
                  <a:pt x="6" y="52"/>
                </a:lnTo>
                <a:lnTo>
                  <a:pt x="4" y="43"/>
                </a:lnTo>
                <a:lnTo>
                  <a:pt x="0" y="37"/>
                </a:lnTo>
                <a:lnTo>
                  <a:pt x="0" y="35"/>
                </a:lnTo>
                <a:lnTo>
                  <a:pt x="2" y="28"/>
                </a:lnTo>
                <a:lnTo>
                  <a:pt x="4" y="22"/>
                </a:lnTo>
                <a:lnTo>
                  <a:pt x="6" y="17"/>
                </a:lnTo>
                <a:lnTo>
                  <a:pt x="9" y="10"/>
                </a:lnTo>
                <a:lnTo>
                  <a:pt x="13" y="6"/>
                </a:lnTo>
                <a:lnTo>
                  <a:pt x="17" y="2"/>
                </a:lnTo>
                <a:lnTo>
                  <a:pt x="22" y="0"/>
                </a:lnTo>
                <a:lnTo>
                  <a:pt x="22" y="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35" name="Freeform 691"/>
          <p:cNvSpPr>
            <a:spLocks/>
          </p:cNvSpPr>
          <p:nvPr/>
        </p:nvSpPr>
        <p:spPr bwMode="auto">
          <a:xfrm>
            <a:off x="8205788" y="3895725"/>
            <a:ext cx="60325" cy="127000"/>
          </a:xfrm>
          <a:custGeom>
            <a:avLst/>
            <a:gdLst>
              <a:gd name="T0" fmla="*/ 5 w 75"/>
              <a:gd name="T1" fmla="*/ 123 h 160"/>
              <a:gd name="T2" fmla="*/ 3 w 75"/>
              <a:gd name="T3" fmla="*/ 129 h 160"/>
              <a:gd name="T4" fmla="*/ 0 w 75"/>
              <a:gd name="T5" fmla="*/ 136 h 160"/>
              <a:gd name="T6" fmla="*/ 0 w 75"/>
              <a:gd name="T7" fmla="*/ 142 h 160"/>
              <a:gd name="T8" fmla="*/ 0 w 75"/>
              <a:gd name="T9" fmla="*/ 149 h 160"/>
              <a:gd name="T10" fmla="*/ 2 w 75"/>
              <a:gd name="T11" fmla="*/ 155 h 160"/>
              <a:gd name="T12" fmla="*/ 5 w 75"/>
              <a:gd name="T13" fmla="*/ 156 h 160"/>
              <a:gd name="T14" fmla="*/ 9 w 75"/>
              <a:gd name="T15" fmla="*/ 160 h 160"/>
              <a:gd name="T16" fmla="*/ 13 w 75"/>
              <a:gd name="T17" fmla="*/ 160 h 160"/>
              <a:gd name="T18" fmla="*/ 16 w 75"/>
              <a:gd name="T19" fmla="*/ 158 h 160"/>
              <a:gd name="T20" fmla="*/ 20 w 75"/>
              <a:gd name="T21" fmla="*/ 156 h 160"/>
              <a:gd name="T22" fmla="*/ 24 w 75"/>
              <a:gd name="T23" fmla="*/ 151 h 160"/>
              <a:gd name="T24" fmla="*/ 25 w 75"/>
              <a:gd name="T25" fmla="*/ 144 h 160"/>
              <a:gd name="T26" fmla="*/ 27 w 75"/>
              <a:gd name="T27" fmla="*/ 136 h 160"/>
              <a:gd name="T28" fmla="*/ 29 w 75"/>
              <a:gd name="T29" fmla="*/ 131 h 160"/>
              <a:gd name="T30" fmla="*/ 33 w 75"/>
              <a:gd name="T31" fmla="*/ 123 h 160"/>
              <a:gd name="T32" fmla="*/ 36 w 75"/>
              <a:gd name="T33" fmla="*/ 116 h 160"/>
              <a:gd name="T34" fmla="*/ 38 w 75"/>
              <a:gd name="T35" fmla="*/ 110 h 160"/>
              <a:gd name="T36" fmla="*/ 42 w 75"/>
              <a:gd name="T37" fmla="*/ 103 h 160"/>
              <a:gd name="T38" fmla="*/ 44 w 75"/>
              <a:gd name="T39" fmla="*/ 98 h 160"/>
              <a:gd name="T40" fmla="*/ 46 w 75"/>
              <a:gd name="T41" fmla="*/ 92 h 160"/>
              <a:gd name="T42" fmla="*/ 47 w 75"/>
              <a:gd name="T43" fmla="*/ 87 h 160"/>
              <a:gd name="T44" fmla="*/ 49 w 75"/>
              <a:gd name="T45" fmla="*/ 79 h 160"/>
              <a:gd name="T46" fmla="*/ 53 w 75"/>
              <a:gd name="T47" fmla="*/ 72 h 160"/>
              <a:gd name="T48" fmla="*/ 55 w 75"/>
              <a:gd name="T49" fmla="*/ 66 h 160"/>
              <a:gd name="T50" fmla="*/ 59 w 75"/>
              <a:gd name="T51" fmla="*/ 57 h 160"/>
              <a:gd name="T52" fmla="*/ 60 w 75"/>
              <a:gd name="T53" fmla="*/ 50 h 160"/>
              <a:gd name="T54" fmla="*/ 62 w 75"/>
              <a:gd name="T55" fmla="*/ 44 h 160"/>
              <a:gd name="T56" fmla="*/ 66 w 75"/>
              <a:gd name="T57" fmla="*/ 39 h 160"/>
              <a:gd name="T58" fmla="*/ 68 w 75"/>
              <a:gd name="T59" fmla="*/ 31 h 160"/>
              <a:gd name="T60" fmla="*/ 70 w 75"/>
              <a:gd name="T61" fmla="*/ 24 h 160"/>
              <a:gd name="T62" fmla="*/ 71 w 75"/>
              <a:gd name="T63" fmla="*/ 19 h 160"/>
              <a:gd name="T64" fmla="*/ 75 w 75"/>
              <a:gd name="T65" fmla="*/ 11 h 160"/>
              <a:gd name="T66" fmla="*/ 71 w 75"/>
              <a:gd name="T67" fmla="*/ 7 h 160"/>
              <a:gd name="T68" fmla="*/ 68 w 75"/>
              <a:gd name="T69" fmla="*/ 6 h 160"/>
              <a:gd name="T70" fmla="*/ 64 w 75"/>
              <a:gd name="T71" fmla="*/ 2 h 160"/>
              <a:gd name="T72" fmla="*/ 60 w 75"/>
              <a:gd name="T73" fmla="*/ 2 h 160"/>
              <a:gd name="T74" fmla="*/ 55 w 75"/>
              <a:gd name="T75" fmla="*/ 0 h 160"/>
              <a:gd name="T76" fmla="*/ 53 w 75"/>
              <a:gd name="T77" fmla="*/ 2 h 160"/>
              <a:gd name="T78" fmla="*/ 51 w 75"/>
              <a:gd name="T79" fmla="*/ 6 h 160"/>
              <a:gd name="T80" fmla="*/ 47 w 75"/>
              <a:gd name="T81" fmla="*/ 13 h 160"/>
              <a:gd name="T82" fmla="*/ 46 w 75"/>
              <a:gd name="T83" fmla="*/ 20 h 160"/>
              <a:gd name="T84" fmla="*/ 44 w 75"/>
              <a:gd name="T85" fmla="*/ 26 h 160"/>
              <a:gd name="T86" fmla="*/ 40 w 75"/>
              <a:gd name="T87" fmla="*/ 31 h 160"/>
              <a:gd name="T88" fmla="*/ 38 w 75"/>
              <a:gd name="T89" fmla="*/ 39 h 160"/>
              <a:gd name="T90" fmla="*/ 36 w 75"/>
              <a:gd name="T91" fmla="*/ 46 h 160"/>
              <a:gd name="T92" fmla="*/ 33 w 75"/>
              <a:gd name="T93" fmla="*/ 53 h 160"/>
              <a:gd name="T94" fmla="*/ 31 w 75"/>
              <a:gd name="T95" fmla="*/ 59 h 160"/>
              <a:gd name="T96" fmla="*/ 29 w 75"/>
              <a:gd name="T97" fmla="*/ 66 h 160"/>
              <a:gd name="T98" fmla="*/ 25 w 75"/>
              <a:gd name="T99" fmla="*/ 74 h 160"/>
              <a:gd name="T100" fmla="*/ 24 w 75"/>
              <a:gd name="T101" fmla="*/ 77 h 160"/>
              <a:gd name="T102" fmla="*/ 22 w 75"/>
              <a:gd name="T103" fmla="*/ 83 h 160"/>
              <a:gd name="T104" fmla="*/ 18 w 75"/>
              <a:gd name="T105" fmla="*/ 92 h 160"/>
              <a:gd name="T106" fmla="*/ 14 w 75"/>
              <a:gd name="T107" fmla="*/ 99 h 160"/>
              <a:gd name="T108" fmla="*/ 11 w 75"/>
              <a:gd name="T109" fmla="*/ 107 h 160"/>
              <a:gd name="T110" fmla="*/ 9 w 75"/>
              <a:gd name="T111" fmla="*/ 112 h 160"/>
              <a:gd name="T112" fmla="*/ 7 w 75"/>
              <a:gd name="T113" fmla="*/ 118 h 160"/>
              <a:gd name="T114" fmla="*/ 5 w 75"/>
              <a:gd name="T115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5" h="160">
                <a:moveTo>
                  <a:pt x="5" y="123"/>
                </a:moveTo>
                <a:lnTo>
                  <a:pt x="3" y="129"/>
                </a:lnTo>
                <a:lnTo>
                  <a:pt x="0" y="136"/>
                </a:lnTo>
                <a:lnTo>
                  <a:pt x="0" y="142"/>
                </a:lnTo>
                <a:lnTo>
                  <a:pt x="0" y="149"/>
                </a:lnTo>
                <a:lnTo>
                  <a:pt x="2" y="155"/>
                </a:lnTo>
                <a:lnTo>
                  <a:pt x="5" y="156"/>
                </a:lnTo>
                <a:lnTo>
                  <a:pt x="9" y="160"/>
                </a:lnTo>
                <a:lnTo>
                  <a:pt x="13" y="160"/>
                </a:lnTo>
                <a:lnTo>
                  <a:pt x="16" y="158"/>
                </a:lnTo>
                <a:lnTo>
                  <a:pt x="20" y="156"/>
                </a:lnTo>
                <a:lnTo>
                  <a:pt x="24" y="151"/>
                </a:lnTo>
                <a:lnTo>
                  <a:pt x="25" y="144"/>
                </a:lnTo>
                <a:lnTo>
                  <a:pt x="27" y="136"/>
                </a:lnTo>
                <a:lnTo>
                  <a:pt x="29" y="131"/>
                </a:lnTo>
                <a:lnTo>
                  <a:pt x="33" y="123"/>
                </a:lnTo>
                <a:lnTo>
                  <a:pt x="36" y="116"/>
                </a:lnTo>
                <a:lnTo>
                  <a:pt x="38" y="110"/>
                </a:lnTo>
                <a:lnTo>
                  <a:pt x="42" y="103"/>
                </a:lnTo>
                <a:lnTo>
                  <a:pt x="44" y="98"/>
                </a:lnTo>
                <a:lnTo>
                  <a:pt x="46" y="92"/>
                </a:lnTo>
                <a:lnTo>
                  <a:pt x="47" y="87"/>
                </a:lnTo>
                <a:lnTo>
                  <a:pt x="49" y="79"/>
                </a:lnTo>
                <a:lnTo>
                  <a:pt x="53" y="72"/>
                </a:lnTo>
                <a:lnTo>
                  <a:pt x="55" y="66"/>
                </a:lnTo>
                <a:lnTo>
                  <a:pt x="59" y="57"/>
                </a:lnTo>
                <a:lnTo>
                  <a:pt x="60" y="50"/>
                </a:lnTo>
                <a:lnTo>
                  <a:pt x="62" y="44"/>
                </a:lnTo>
                <a:lnTo>
                  <a:pt x="66" y="39"/>
                </a:lnTo>
                <a:lnTo>
                  <a:pt x="68" y="31"/>
                </a:lnTo>
                <a:lnTo>
                  <a:pt x="70" y="24"/>
                </a:lnTo>
                <a:lnTo>
                  <a:pt x="71" y="19"/>
                </a:lnTo>
                <a:lnTo>
                  <a:pt x="75" y="11"/>
                </a:lnTo>
                <a:lnTo>
                  <a:pt x="71" y="7"/>
                </a:lnTo>
                <a:lnTo>
                  <a:pt x="68" y="6"/>
                </a:lnTo>
                <a:lnTo>
                  <a:pt x="64" y="2"/>
                </a:lnTo>
                <a:lnTo>
                  <a:pt x="60" y="2"/>
                </a:lnTo>
                <a:lnTo>
                  <a:pt x="55" y="0"/>
                </a:lnTo>
                <a:lnTo>
                  <a:pt x="53" y="2"/>
                </a:lnTo>
                <a:lnTo>
                  <a:pt x="51" y="6"/>
                </a:lnTo>
                <a:lnTo>
                  <a:pt x="47" y="13"/>
                </a:lnTo>
                <a:lnTo>
                  <a:pt x="46" y="20"/>
                </a:lnTo>
                <a:lnTo>
                  <a:pt x="44" y="26"/>
                </a:lnTo>
                <a:lnTo>
                  <a:pt x="40" y="31"/>
                </a:lnTo>
                <a:lnTo>
                  <a:pt x="38" y="39"/>
                </a:lnTo>
                <a:lnTo>
                  <a:pt x="36" y="46"/>
                </a:lnTo>
                <a:lnTo>
                  <a:pt x="33" y="53"/>
                </a:lnTo>
                <a:lnTo>
                  <a:pt x="31" y="59"/>
                </a:lnTo>
                <a:lnTo>
                  <a:pt x="29" y="66"/>
                </a:lnTo>
                <a:lnTo>
                  <a:pt x="25" y="74"/>
                </a:lnTo>
                <a:lnTo>
                  <a:pt x="24" y="77"/>
                </a:lnTo>
                <a:lnTo>
                  <a:pt x="22" y="83"/>
                </a:lnTo>
                <a:lnTo>
                  <a:pt x="18" y="92"/>
                </a:lnTo>
                <a:lnTo>
                  <a:pt x="14" y="99"/>
                </a:lnTo>
                <a:lnTo>
                  <a:pt x="11" y="107"/>
                </a:lnTo>
                <a:lnTo>
                  <a:pt x="9" y="112"/>
                </a:lnTo>
                <a:lnTo>
                  <a:pt x="7" y="118"/>
                </a:lnTo>
                <a:lnTo>
                  <a:pt x="5" y="123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36" name="Freeform 692"/>
          <p:cNvSpPr>
            <a:spLocks/>
          </p:cNvSpPr>
          <p:nvPr/>
        </p:nvSpPr>
        <p:spPr bwMode="auto">
          <a:xfrm>
            <a:off x="8205788" y="3895725"/>
            <a:ext cx="60325" cy="127000"/>
          </a:xfrm>
          <a:custGeom>
            <a:avLst/>
            <a:gdLst>
              <a:gd name="T0" fmla="*/ 5 w 75"/>
              <a:gd name="T1" fmla="*/ 123 h 160"/>
              <a:gd name="T2" fmla="*/ 3 w 75"/>
              <a:gd name="T3" fmla="*/ 129 h 160"/>
              <a:gd name="T4" fmla="*/ 0 w 75"/>
              <a:gd name="T5" fmla="*/ 136 h 160"/>
              <a:gd name="T6" fmla="*/ 0 w 75"/>
              <a:gd name="T7" fmla="*/ 142 h 160"/>
              <a:gd name="T8" fmla="*/ 0 w 75"/>
              <a:gd name="T9" fmla="*/ 149 h 160"/>
              <a:gd name="T10" fmla="*/ 2 w 75"/>
              <a:gd name="T11" fmla="*/ 155 h 160"/>
              <a:gd name="T12" fmla="*/ 5 w 75"/>
              <a:gd name="T13" fmla="*/ 156 h 160"/>
              <a:gd name="T14" fmla="*/ 9 w 75"/>
              <a:gd name="T15" fmla="*/ 160 h 160"/>
              <a:gd name="T16" fmla="*/ 13 w 75"/>
              <a:gd name="T17" fmla="*/ 160 h 160"/>
              <a:gd name="T18" fmla="*/ 16 w 75"/>
              <a:gd name="T19" fmla="*/ 158 h 160"/>
              <a:gd name="T20" fmla="*/ 20 w 75"/>
              <a:gd name="T21" fmla="*/ 156 h 160"/>
              <a:gd name="T22" fmla="*/ 24 w 75"/>
              <a:gd name="T23" fmla="*/ 151 h 160"/>
              <a:gd name="T24" fmla="*/ 25 w 75"/>
              <a:gd name="T25" fmla="*/ 144 h 160"/>
              <a:gd name="T26" fmla="*/ 27 w 75"/>
              <a:gd name="T27" fmla="*/ 136 h 160"/>
              <a:gd name="T28" fmla="*/ 29 w 75"/>
              <a:gd name="T29" fmla="*/ 131 h 160"/>
              <a:gd name="T30" fmla="*/ 33 w 75"/>
              <a:gd name="T31" fmla="*/ 123 h 160"/>
              <a:gd name="T32" fmla="*/ 36 w 75"/>
              <a:gd name="T33" fmla="*/ 116 h 160"/>
              <a:gd name="T34" fmla="*/ 38 w 75"/>
              <a:gd name="T35" fmla="*/ 110 h 160"/>
              <a:gd name="T36" fmla="*/ 42 w 75"/>
              <a:gd name="T37" fmla="*/ 103 h 160"/>
              <a:gd name="T38" fmla="*/ 44 w 75"/>
              <a:gd name="T39" fmla="*/ 98 h 160"/>
              <a:gd name="T40" fmla="*/ 46 w 75"/>
              <a:gd name="T41" fmla="*/ 92 h 160"/>
              <a:gd name="T42" fmla="*/ 47 w 75"/>
              <a:gd name="T43" fmla="*/ 87 h 160"/>
              <a:gd name="T44" fmla="*/ 49 w 75"/>
              <a:gd name="T45" fmla="*/ 79 h 160"/>
              <a:gd name="T46" fmla="*/ 53 w 75"/>
              <a:gd name="T47" fmla="*/ 72 h 160"/>
              <a:gd name="T48" fmla="*/ 55 w 75"/>
              <a:gd name="T49" fmla="*/ 66 h 160"/>
              <a:gd name="T50" fmla="*/ 59 w 75"/>
              <a:gd name="T51" fmla="*/ 57 h 160"/>
              <a:gd name="T52" fmla="*/ 60 w 75"/>
              <a:gd name="T53" fmla="*/ 50 h 160"/>
              <a:gd name="T54" fmla="*/ 62 w 75"/>
              <a:gd name="T55" fmla="*/ 44 h 160"/>
              <a:gd name="T56" fmla="*/ 66 w 75"/>
              <a:gd name="T57" fmla="*/ 39 h 160"/>
              <a:gd name="T58" fmla="*/ 68 w 75"/>
              <a:gd name="T59" fmla="*/ 31 h 160"/>
              <a:gd name="T60" fmla="*/ 70 w 75"/>
              <a:gd name="T61" fmla="*/ 24 h 160"/>
              <a:gd name="T62" fmla="*/ 71 w 75"/>
              <a:gd name="T63" fmla="*/ 19 h 160"/>
              <a:gd name="T64" fmla="*/ 75 w 75"/>
              <a:gd name="T65" fmla="*/ 11 h 160"/>
              <a:gd name="T66" fmla="*/ 71 w 75"/>
              <a:gd name="T67" fmla="*/ 7 h 160"/>
              <a:gd name="T68" fmla="*/ 68 w 75"/>
              <a:gd name="T69" fmla="*/ 6 h 160"/>
              <a:gd name="T70" fmla="*/ 64 w 75"/>
              <a:gd name="T71" fmla="*/ 2 h 160"/>
              <a:gd name="T72" fmla="*/ 60 w 75"/>
              <a:gd name="T73" fmla="*/ 2 h 160"/>
              <a:gd name="T74" fmla="*/ 55 w 75"/>
              <a:gd name="T75" fmla="*/ 0 h 160"/>
              <a:gd name="T76" fmla="*/ 53 w 75"/>
              <a:gd name="T77" fmla="*/ 2 h 160"/>
              <a:gd name="T78" fmla="*/ 51 w 75"/>
              <a:gd name="T79" fmla="*/ 6 h 160"/>
              <a:gd name="T80" fmla="*/ 47 w 75"/>
              <a:gd name="T81" fmla="*/ 13 h 160"/>
              <a:gd name="T82" fmla="*/ 46 w 75"/>
              <a:gd name="T83" fmla="*/ 20 h 160"/>
              <a:gd name="T84" fmla="*/ 44 w 75"/>
              <a:gd name="T85" fmla="*/ 26 h 160"/>
              <a:gd name="T86" fmla="*/ 40 w 75"/>
              <a:gd name="T87" fmla="*/ 31 h 160"/>
              <a:gd name="T88" fmla="*/ 38 w 75"/>
              <a:gd name="T89" fmla="*/ 39 h 160"/>
              <a:gd name="T90" fmla="*/ 36 w 75"/>
              <a:gd name="T91" fmla="*/ 46 h 160"/>
              <a:gd name="T92" fmla="*/ 33 w 75"/>
              <a:gd name="T93" fmla="*/ 53 h 160"/>
              <a:gd name="T94" fmla="*/ 31 w 75"/>
              <a:gd name="T95" fmla="*/ 59 h 160"/>
              <a:gd name="T96" fmla="*/ 29 w 75"/>
              <a:gd name="T97" fmla="*/ 66 h 160"/>
              <a:gd name="T98" fmla="*/ 25 w 75"/>
              <a:gd name="T99" fmla="*/ 74 h 160"/>
              <a:gd name="T100" fmla="*/ 24 w 75"/>
              <a:gd name="T101" fmla="*/ 77 h 160"/>
              <a:gd name="T102" fmla="*/ 22 w 75"/>
              <a:gd name="T103" fmla="*/ 83 h 160"/>
              <a:gd name="T104" fmla="*/ 18 w 75"/>
              <a:gd name="T105" fmla="*/ 92 h 160"/>
              <a:gd name="T106" fmla="*/ 14 w 75"/>
              <a:gd name="T107" fmla="*/ 99 h 160"/>
              <a:gd name="T108" fmla="*/ 11 w 75"/>
              <a:gd name="T109" fmla="*/ 107 h 160"/>
              <a:gd name="T110" fmla="*/ 9 w 75"/>
              <a:gd name="T111" fmla="*/ 112 h 160"/>
              <a:gd name="T112" fmla="*/ 7 w 75"/>
              <a:gd name="T113" fmla="*/ 118 h 160"/>
              <a:gd name="T114" fmla="*/ 5 w 75"/>
              <a:gd name="T115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5" h="160">
                <a:moveTo>
                  <a:pt x="5" y="123"/>
                </a:moveTo>
                <a:lnTo>
                  <a:pt x="3" y="129"/>
                </a:lnTo>
                <a:lnTo>
                  <a:pt x="0" y="136"/>
                </a:lnTo>
                <a:lnTo>
                  <a:pt x="0" y="142"/>
                </a:lnTo>
                <a:lnTo>
                  <a:pt x="0" y="149"/>
                </a:lnTo>
                <a:lnTo>
                  <a:pt x="2" y="155"/>
                </a:lnTo>
                <a:lnTo>
                  <a:pt x="5" y="156"/>
                </a:lnTo>
                <a:lnTo>
                  <a:pt x="9" y="160"/>
                </a:lnTo>
                <a:lnTo>
                  <a:pt x="13" y="160"/>
                </a:lnTo>
                <a:lnTo>
                  <a:pt x="16" y="158"/>
                </a:lnTo>
                <a:lnTo>
                  <a:pt x="20" y="156"/>
                </a:lnTo>
                <a:lnTo>
                  <a:pt x="24" y="151"/>
                </a:lnTo>
                <a:lnTo>
                  <a:pt x="25" y="144"/>
                </a:lnTo>
                <a:lnTo>
                  <a:pt x="27" y="136"/>
                </a:lnTo>
                <a:lnTo>
                  <a:pt x="29" y="131"/>
                </a:lnTo>
                <a:lnTo>
                  <a:pt x="33" y="123"/>
                </a:lnTo>
                <a:lnTo>
                  <a:pt x="36" y="116"/>
                </a:lnTo>
                <a:lnTo>
                  <a:pt x="38" y="110"/>
                </a:lnTo>
                <a:lnTo>
                  <a:pt x="42" y="103"/>
                </a:lnTo>
                <a:lnTo>
                  <a:pt x="44" y="98"/>
                </a:lnTo>
                <a:lnTo>
                  <a:pt x="46" y="92"/>
                </a:lnTo>
                <a:lnTo>
                  <a:pt x="47" y="87"/>
                </a:lnTo>
                <a:lnTo>
                  <a:pt x="49" y="79"/>
                </a:lnTo>
                <a:lnTo>
                  <a:pt x="53" y="72"/>
                </a:lnTo>
                <a:lnTo>
                  <a:pt x="55" y="66"/>
                </a:lnTo>
                <a:lnTo>
                  <a:pt x="59" y="57"/>
                </a:lnTo>
                <a:lnTo>
                  <a:pt x="60" y="50"/>
                </a:lnTo>
                <a:lnTo>
                  <a:pt x="62" y="44"/>
                </a:lnTo>
                <a:lnTo>
                  <a:pt x="66" y="39"/>
                </a:lnTo>
                <a:lnTo>
                  <a:pt x="68" y="31"/>
                </a:lnTo>
                <a:lnTo>
                  <a:pt x="70" y="24"/>
                </a:lnTo>
                <a:lnTo>
                  <a:pt x="71" y="19"/>
                </a:lnTo>
                <a:lnTo>
                  <a:pt x="75" y="11"/>
                </a:lnTo>
                <a:lnTo>
                  <a:pt x="71" y="7"/>
                </a:lnTo>
                <a:lnTo>
                  <a:pt x="68" y="6"/>
                </a:lnTo>
                <a:lnTo>
                  <a:pt x="64" y="2"/>
                </a:lnTo>
                <a:lnTo>
                  <a:pt x="60" y="2"/>
                </a:lnTo>
                <a:lnTo>
                  <a:pt x="55" y="0"/>
                </a:lnTo>
                <a:lnTo>
                  <a:pt x="53" y="2"/>
                </a:lnTo>
                <a:lnTo>
                  <a:pt x="51" y="6"/>
                </a:lnTo>
                <a:lnTo>
                  <a:pt x="47" y="13"/>
                </a:lnTo>
                <a:lnTo>
                  <a:pt x="46" y="20"/>
                </a:lnTo>
                <a:lnTo>
                  <a:pt x="44" y="26"/>
                </a:lnTo>
                <a:lnTo>
                  <a:pt x="40" y="31"/>
                </a:lnTo>
                <a:lnTo>
                  <a:pt x="38" y="39"/>
                </a:lnTo>
                <a:lnTo>
                  <a:pt x="36" y="46"/>
                </a:lnTo>
                <a:lnTo>
                  <a:pt x="33" y="53"/>
                </a:lnTo>
                <a:lnTo>
                  <a:pt x="31" y="59"/>
                </a:lnTo>
                <a:lnTo>
                  <a:pt x="29" y="66"/>
                </a:lnTo>
                <a:lnTo>
                  <a:pt x="25" y="74"/>
                </a:lnTo>
                <a:lnTo>
                  <a:pt x="24" y="77"/>
                </a:lnTo>
                <a:lnTo>
                  <a:pt x="22" y="83"/>
                </a:lnTo>
                <a:lnTo>
                  <a:pt x="18" y="92"/>
                </a:lnTo>
                <a:lnTo>
                  <a:pt x="14" y="99"/>
                </a:lnTo>
                <a:lnTo>
                  <a:pt x="11" y="107"/>
                </a:lnTo>
                <a:lnTo>
                  <a:pt x="9" y="112"/>
                </a:lnTo>
                <a:lnTo>
                  <a:pt x="7" y="118"/>
                </a:lnTo>
                <a:lnTo>
                  <a:pt x="5" y="12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37" name="Rectangle 693"/>
          <p:cNvSpPr>
            <a:spLocks noChangeArrowheads="1"/>
          </p:cNvSpPr>
          <p:nvPr/>
        </p:nvSpPr>
        <p:spPr bwMode="auto">
          <a:xfrm>
            <a:off x="8212138" y="3702050"/>
            <a:ext cx="3175" cy="236538"/>
          </a:xfrm>
          <a:prstGeom prst="rect">
            <a:avLst/>
          </a:pr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38" name="Rectangle 694"/>
          <p:cNvSpPr>
            <a:spLocks noChangeArrowheads="1"/>
          </p:cNvSpPr>
          <p:nvPr/>
        </p:nvSpPr>
        <p:spPr bwMode="auto">
          <a:xfrm>
            <a:off x="8212138" y="3702050"/>
            <a:ext cx="3175" cy="236538"/>
          </a:xfrm>
          <a:prstGeom prst="rect">
            <a:avLst/>
          </a:prstGeom>
          <a:noFill/>
          <a:ln w="11113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39" name="Freeform 695"/>
          <p:cNvSpPr>
            <a:spLocks/>
          </p:cNvSpPr>
          <p:nvPr/>
        </p:nvSpPr>
        <p:spPr bwMode="auto">
          <a:xfrm>
            <a:off x="8208963" y="3925888"/>
            <a:ext cx="9525" cy="87312"/>
          </a:xfrm>
          <a:custGeom>
            <a:avLst/>
            <a:gdLst>
              <a:gd name="T0" fmla="*/ 2 w 13"/>
              <a:gd name="T1" fmla="*/ 0 h 108"/>
              <a:gd name="T2" fmla="*/ 11 w 13"/>
              <a:gd name="T3" fmla="*/ 3 h 108"/>
              <a:gd name="T4" fmla="*/ 11 w 13"/>
              <a:gd name="T5" fmla="*/ 25 h 108"/>
              <a:gd name="T6" fmla="*/ 11 w 13"/>
              <a:gd name="T7" fmla="*/ 35 h 108"/>
              <a:gd name="T8" fmla="*/ 13 w 13"/>
              <a:gd name="T9" fmla="*/ 46 h 108"/>
              <a:gd name="T10" fmla="*/ 13 w 13"/>
              <a:gd name="T11" fmla="*/ 60 h 108"/>
              <a:gd name="T12" fmla="*/ 11 w 13"/>
              <a:gd name="T13" fmla="*/ 73 h 108"/>
              <a:gd name="T14" fmla="*/ 11 w 13"/>
              <a:gd name="T15" fmla="*/ 82 h 108"/>
              <a:gd name="T16" fmla="*/ 11 w 13"/>
              <a:gd name="T17" fmla="*/ 90 h 108"/>
              <a:gd name="T18" fmla="*/ 11 w 13"/>
              <a:gd name="T19" fmla="*/ 97 h 108"/>
              <a:gd name="T20" fmla="*/ 11 w 13"/>
              <a:gd name="T21" fmla="*/ 108 h 108"/>
              <a:gd name="T22" fmla="*/ 10 w 13"/>
              <a:gd name="T23" fmla="*/ 108 h 108"/>
              <a:gd name="T24" fmla="*/ 8 w 13"/>
              <a:gd name="T25" fmla="*/ 108 h 108"/>
              <a:gd name="T26" fmla="*/ 8 w 13"/>
              <a:gd name="T27" fmla="*/ 108 h 108"/>
              <a:gd name="T28" fmla="*/ 8 w 13"/>
              <a:gd name="T29" fmla="*/ 106 h 108"/>
              <a:gd name="T30" fmla="*/ 6 w 13"/>
              <a:gd name="T31" fmla="*/ 106 h 108"/>
              <a:gd name="T32" fmla="*/ 4 w 13"/>
              <a:gd name="T33" fmla="*/ 105 h 108"/>
              <a:gd name="T34" fmla="*/ 4 w 13"/>
              <a:gd name="T35" fmla="*/ 103 h 108"/>
              <a:gd name="T36" fmla="*/ 2 w 13"/>
              <a:gd name="T37" fmla="*/ 99 h 108"/>
              <a:gd name="T38" fmla="*/ 0 w 13"/>
              <a:gd name="T39" fmla="*/ 88 h 108"/>
              <a:gd name="T40" fmla="*/ 0 w 13"/>
              <a:gd name="T41" fmla="*/ 75 h 108"/>
              <a:gd name="T42" fmla="*/ 0 w 13"/>
              <a:gd name="T43" fmla="*/ 66 h 108"/>
              <a:gd name="T44" fmla="*/ 2 w 13"/>
              <a:gd name="T45" fmla="*/ 53 h 108"/>
              <a:gd name="T46" fmla="*/ 2 w 13"/>
              <a:gd name="T47" fmla="*/ 40 h 108"/>
              <a:gd name="T48" fmla="*/ 4 w 13"/>
              <a:gd name="T49" fmla="*/ 33 h 108"/>
              <a:gd name="T50" fmla="*/ 2 w 13"/>
              <a:gd name="T51" fmla="*/ 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" h="108">
                <a:moveTo>
                  <a:pt x="2" y="0"/>
                </a:moveTo>
                <a:lnTo>
                  <a:pt x="11" y="3"/>
                </a:lnTo>
                <a:lnTo>
                  <a:pt x="11" y="25"/>
                </a:lnTo>
                <a:lnTo>
                  <a:pt x="11" y="35"/>
                </a:lnTo>
                <a:lnTo>
                  <a:pt x="13" y="46"/>
                </a:lnTo>
                <a:lnTo>
                  <a:pt x="13" y="60"/>
                </a:lnTo>
                <a:lnTo>
                  <a:pt x="11" y="73"/>
                </a:lnTo>
                <a:lnTo>
                  <a:pt x="11" y="82"/>
                </a:lnTo>
                <a:lnTo>
                  <a:pt x="11" y="90"/>
                </a:lnTo>
                <a:lnTo>
                  <a:pt x="11" y="97"/>
                </a:lnTo>
                <a:lnTo>
                  <a:pt x="11" y="108"/>
                </a:lnTo>
                <a:lnTo>
                  <a:pt x="10" y="108"/>
                </a:lnTo>
                <a:lnTo>
                  <a:pt x="8" y="108"/>
                </a:lnTo>
                <a:lnTo>
                  <a:pt x="8" y="108"/>
                </a:lnTo>
                <a:lnTo>
                  <a:pt x="8" y="106"/>
                </a:lnTo>
                <a:lnTo>
                  <a:pt x="6" y="106"/>
                </a:lnTo>
                <a:lnTo>
                  <a:pt x="4" y="105"/>
                </a:lnTo>
                <a:lnTo>
                  <a:pt x="4" y="103"/>
                </a:lnTo>
                <a:lnTo>
                  <a:pt x="2" y="99"/>
                </a:lnTo>
                <a:lnTo>
                  <a:pt x="0" y="88"/>
                </a:lnTo>
                <a:lnTo>
                  <a:pt x="0" y="75"/>
                </a:lnTo>
                <a:lnTo>
                  <a:pt x="0" y="66"/>
                </a:lnTo>
                <a:lnTo>
                  <a:pt x="2" y="53"/>
                </a:lnTo>
                <a:lnTo>
                  <a:pt x="2" y="40"/>
                </a:lnTo>
                <a:lnTo>
                  <a:pt x="4" y="33"/>
                </a:lnTo>
                <a:lnTo>
                  <a:pt x="2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40" name="Freeform 696"/>
          <p:cNvSpPr>
            <a:spLocks/>
          </p:cNvSpPr>
          <p:nvPr/>
        </p:nvSpPr>
        <p:spPr bwMode="auto">
          <a:xfrm>
            <a:off x="8208963" y="3925888"/>
            <a:ext cx="9525" cy="87312"/>
          </a:xfrm>
          <a:custGeom>
            <a:avLst/>
            <a:gdLst>
              <a:gd name="T0" fmla="*/ 2 w 13"/>
              <a:gd name="T1" fmla="*/ 0 h 108"/>
              <a:gd name="T2" fmla="*/ 11 w 13"/>
              <a:gd name="T3" fmla="*/ 3 h 108"/>
              <a:gd name="T4" fmla="*/ 11 w 13"/>
              <a:gd name="T5" fmla="*/ 25 h 108"/>
              <a:gd name="T6" fmla="*/ 11 w 13"/>
              <a:gd name="T7" fmla="*/ 35 h 108"/>
              <a:gd name="T8" fmla="*/ 13 w 13"/>
              <a:gd name="T9" fmla="*/ 46 h 108"/>
              <a:gd name="T10" fmla="*/ 13 w 13"/>
              <a:gd name="T11" fmla="*/ 60 h 108"/>
              <a:gd name="T12" fmla="*/ 11 w 13"/>
              <a:gd name="T13" fmla="*/ 73 h 108"/>
              <a:gd name="T14" fmla="*/ 11 w 13"/>
              <a:gd name="T15" fmla="*/ 82 h 108"/>
              <a:gd name="T16" fmla="*/ 11 w 13"/>
              <a:gd name="T17" fmla="*/ 90 h 108"/>
              <a:gd name="T18" fmla="*/ 11 w 13"/>
              <a:gd name="T19" fmla="*/ 97 h 108"/>
              <a:gd name="T20" fmla="*/ 11 w 13"/>
              <a:gd name="T21" fmla="*/ 108 h 108"/>
              <a:gd name="T22" fmla="*/ 10 w 13"/>
              <a:gd name="T23" fmla="*/ 108 h 108"/>
              <a:gd name="T24" fmla="*/ 8 w 13"/>
              <a:gd name="T25" fmla="*/ 108 h 108"/>
              <a:gd name="T26" fmla="*/ 8 w 13"/>
              <a:gd name="T27" fmla="*/ 108 h 108"/>
              <a:gd name="T28" fmla="*/ 8 w 13"/>
              <a:gd name="T29" fmla="*/ 106 h 108"/>
              <a:gd name="T30" fmla="*/ 6 w 13"/>
              <a:gd name="T31" fmla="*/ 106 h 108"/>
              <a:gd name="T32" fmla="*/ 4 w 13"/>
              <a:gd name="T33" fmla="*/ 105 h 108"/>
              <a:gd name="T34" fmla="*/ 4 w 13"/>
              <a:gd name="T35" fmla="*/ 103 h 108"/>
              <a:gd name="T36" fmla="*/ 2 w 13"/>
              <a:gd name="T37" fmla="*/ 99 h 108"/>
              <a:gd name="T38" fmla="*/ 0 w 13"/>
              <a:gd name="T39" fmla="*/ 88 h 108"/>
              <a:gd name="T40" fmla="*/ 0 w 13"/>
              <a:gd name="T41" fmla="*/ 75 h 108"/>
              <a:gd name="T42" fmla="*/ 0 w 13"/>
              <a:gd name="T43" fmla="*/ 66 h 108"/>
              <a:gd name="T44" fmla="*/ 2 w 13"/>
              <a:gd name="T45" fmla="*/ 53 h 108"/>
              <a:gd name="T46" fmla="*/ 2 w 13"/>
              <a:gd name="T47" fmla="*/ 40 h 108"/>
              <a:gd name="T48" fmla="*/ 4 w 13"/>
              <a:gd name="T49" fmla="*/ 33 h 108"/>
              <a:gd name="T50" fmla="*/ 2 w 13"/>
              <a:gd name="T51" fmla="*/ 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" h="108">
                <a:moveTo>
                  <a:pt x="2" y="0"/>
                </a:moveTo>
                <a:lnTo>
                  <a:pt x="11" y="3"/>
                </a:lnTo>
                <a:lnTo>
                  <a:pt x="11" y="25"/>
                </a:lnTo>
                <a:lnTo>
                  <a:pt x="11" y="35"/>
                </a:lnTo>
                <a:lnTo>
                  <a:pt x="13" y="46"/>
                </a:lnTo>
                <a:lnTo>
                  <a:pt x="13" y="60"/>
                </a:lnTo>
                <a:lnTo>
                  <a:pt x="11" y="73"/>
                </a:lnTo>
                <a:lnTo>
                  <a:pt x="11" y="82"/>
                </a:lnTo>
                <a:lnTo>
                  <a:pt x="11" y="90"/>
                </a:lnTo>
                <a:lnTo>
                  <a:pt x="11" y="97"/>
                </a:lnTo>
                <a:lnTo>
                  <a:pt x="11" y="108"/>
                </a:lnTo>
                <a:lnTo>
                  <a:pt x="10" y="108"/>
                </a:lnTo>
                <a:lnTo>
                  <a:pt x="8" y="108"/>
                </a:lnTo>
                <a:lnTo>
                  <a:pt x="8" y="108"/>
                </a:lnTo>
                <a:lnTo>
                  <a:pt x="8" y="106"/>
                </a:lnTo>
                <a:lnTo>
                  <a:pt x="6" y="106"/>
                </a:lnTo>
                <a:lnTo>
                  <a:pt x="4" y="105"/>
                </a:lnTo>
                <a:lnTo>
                  <a:pt x="4" y="103"/>
                </a:lnTo>
                <a:lnTo>
                  <a:pt x="2" y="99"/>
                </a:lnTo>
                <a:lnTo>
                  <a:pt x="0" y="88"/>
                </a:lnTo>
                <a:lnTo>
                  <a:pt x="0" y="75"/>
                </a:lnTo>
                <a:lnTo>
                  <a:pt x="0" y="66"/>
                </a:lnTo>
                <a:lnTo>
                  <a:pt x="2" y="53"/>
                </a:lnTo>
                <a:lnTo>
                  <a:pt x="2" y="40"/>
                </a:lnTo>
                <a:lnTo>
                  <a:pt x="4" y="33"/>
                </a:lnTo>
                <a:lnTo>
                  <a:pt x="2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41" name="Freeform 697"/>
          <p:cNvSpPr>
            <a:spLocks/>
          </p:cNvSpPr>
          <p:nvPr/>
        </p:nvSpPr>
        <p:spPr bwMode="auto">
          <a:xfrm>
            <a:off x="8196263" y="3638550"/>
            <a:ext cx="15875" cy="26988"/>
          </a:xfrm>
          <a:custGeom>
            <a:avLst/>
            <a:gdLst>
              <a:gd name="T0" fmla="*/ 0 w 20"/>
              <a:gd name="T1" fmla="*/ 0 h 33"/>
              <a:gd name="T2" fmla="*/ 0 w 20"/>
              <a:gd name="T3" fmla="*/ 3 h 33"/>
              <a:gd name="T4" fmla="*/ 0 w 20"/>
              <a:gd name="T5" fmla="*/ 5 h 33"/>
              <a:gd name="T6" fmla="*/ 0 w 20"/>
              <a:gd name="T7" fmla="*/ 9 h 33"/>
              <a:gd name="T8" fmla="*/ 0 w 20"/>
              <a:gd name="T9" fmla="*/ 12 h 33"/>
              <a:gd name="T10" fmla="*/ 0 w 20"/>
              <a:gd name="T11" fmla="*/ 16 h 33"/>
              <a:gd name="T12" fmla="*/ 2 w 20"/>
              <a:gd name="T13" fmla="*/ 20 h 33"/>
              <a:gd name="T14" fmla="*/ 2 w 20"/>
              <a:gd name="T15" fmla="*/ 22 h 33"/>
              <a:gd name="T16" fmla="*/ 3 w 20"/>
              <a:gd name="T17" fmla="*/ 25 h 33"/>
              <a:gd name="T18" fmla="*/ 3 w 20"/>
              <a:gd name="T19" fmla="*/ 29 h 33"/>
              <a:gd name="T20" fmla="*/ 7 w 20"/>
              <a:gd name="T21" fmla="*/ 31 h 33"/>
              <a:gd name="T22" fmla="*/ 9 w 20"/>
              <a:gd name="T23" fmla="*/ 33 h 33"/>
              <a:gd name="T24" fmla="*/ 13 w 20"/>
              <a:gd name="T25" fmla="*/ 33 h 33"/>
              <a:gd name="T26" fmla="*/ 15 w 20"/>
              <a:gd name="T27" fmla="*/ 33 h 33"/>
              <a:gd name="T28" fmla="*/ 16 w 20"/>
              <a:gd name="T29" fmla="*/ 31 h 33"/>
              <a:gd name="T30" fmla="*/ 18 w 20"/>
              <a:gd name="T31" fmla="*/ 29 h 33"/>
              <a:gd name="T32" fmla="*/ 20 w 20"/>
              <a:gd name="T33" fmla="*/ 27 h 33"/>
              <a:gd name="T34" fmla="*/ 20 w 20"/>
              <a:gd name="T35" fmla="*/ 22 h 33"/>
              <a:gd name="T36" fmla="*/ 18 w 20"/>
              <a:gd name="T37" fmla="*/ 18 h 33"/>
              <a:gd name="T38" fmla="*/ 18 w 20"/>
              <a:gd name="T39" fmla="*/ 16 h 33"/>
              <a:gd name="T40" fmla="*/ 16 w 20"/>
              <a:gd name="T41" fmla="*/ 12 h 33"/>
              <a:gd name="T42" fmla="*/ 15 w 20"/>
              <a:gd name="T43" fmla="*/ 11 h 33"/>
              <a:gd name="T44" fmla="*/ 13 w 20"/>
              <a:gd name="T45" fmla="*/ 9 h 33"/>
              <a:gd name="T46" fmla="*/ 9 w 20"/>
              <a:gd name="T47" fmla="*/ 7 h 33"/>
              <a:gd name="T48" fmla="*/ 7 w 20"/>
              <a:gd name="T49" fmla="*/ 5 h 33"/>
              <a:gd name="T50" fmla="*/ 3 w 20"/>
              <a:gd name="T51" fmla="*/ 3 h 33"/>
              <a:gd name="T52" fmla="*/ 2 w 20"/>
              <a:gd name="T53" fmla="*/ 1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2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3" y="25"/>
                </a:lnTo>
                <a:lnTo>
                  <a:pt x="3" y="29"/>
                </a:lnTo>
                <a:lnTo>
                  <a:pt x="7" y="31"/>
                </a:lnTo>
                <a:lnTo>
                  <a:pt x="9" y="33"/>
                </a:lnTo>
                <a:lnTo>
                  <a:pt x="13" y="33"/>
                </a:lnTo>
                <a:lnTo>
                  <a:pt x="15" y="33"/>
                </a:lnTo>
                <a:lnTo>
                  <a:pt x="16" y="31"/>
                </a:lnTo>
                <a:lnTo>
                  <a:pt x="18" y="29"/>
                </a:lnTo>
                <a:lnTo>
                  <a:pt x="20" y="27"/>
                </a:lnTo>
                <a:lnTo>
                  <a:pt x="20" y="22"/>
                </a:lnTo>
                <a:lnTo>
                  <a:pt x="18" y="18"/>
                </a:lnTo>
                <a:lnTo>
                  <a:pt x="18" y="16"/>
                </a:lnTo>
                <a:lnTo>
                  <a:pt x="16" y="12"/>
                </a:lnTo>
                <a:lnTo>
                  <a:pt x="15" y="11"/>
                </a:lnTo>
                <a:lnTo>
                  <a:pt x="13" y="9"/>
                </a:lnTo>
                <a:lnTo>
                  <a:pt x="9" y="7"/>
                </a:lnTo>
                <a:lnTo>
                  <a:pt x="7" y="5"/>
                </a:lnTo>
                <a:lnTo>
                  <a:pt x="3" y="3"/>
                </a:lnTo>
                <a:lnTo>
                  <a:pt x="2" y="1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42" name="Freeform 698"/>
          <p:cNvSpPr>
            <a:spLocks/>
          </p:cNvSpPr>
          <p:nvPr/>
        </p:nvSpPr>
        <p:spPr bwMode="auto">
          <a:xfrm>
            <a:off x="8196263" y="3638550"/>
            <a:ext cx="15875" cy="26988"/>
          </a:xfrm>
          <a:custGeom>
            <a:avLst/>
            <a:gdLst>
              <a:gd name="T0" fmla="*/ 0 w 20"/>
              <a:gd name="T1" fmla="*/ 0 h 33"/>
              <a:gd name="T2" fmla="*/ 0 w 20"/>
              <a:gd name="T3" fmla="*/ 3 h 33"/>
              <a:gd name="T4" fmla="*/ 0 w 20"/>
              <a:gd name="T5" fmla="*/ 5 h 33"/>
              <a:gd name="T6" fmla="*/ 0 w 20"/>
              <a:gd name="T7" fmla="*/ 9 h 33"/>
              <a:gd name="T8" fmla="*/ 0 w 20"/>
              <a:gd name="T9" fmla="*/ 12 h 33"/>
              <a:gd name="T10" fmla="*/ 0 w 20"/>
              <a:gd name="T11" fmla="*/ 16 h 33"/>
              <a:gd name="T12" fmla="*/ 2 w 20"/>
              <a:gd name="T13" fmla="*/ 20 h 33"/>
              <a:gd name="T14" fmla="*/ 2 w 20"/>
              <a:gd name="T15" fmla="*/ 22 h 33"/>
              <a:gd name="T16" fmla="*/ 3 w 20"/>
              <a:gd name="T17" fmla="*/ 25 h 33"/>
              <a:gd name="T18" fmla="*/ 3 w 20"/>
              <a:gd name="T19" fmla="*/ 29 h 33"/>
              <a:gd name="T20" fmla="*/ 7 w 20"/>
              <a:gd name="T21" fmla="*/ 31 h 33"/>
              <a:gd name="T22" fmla="*/ 9 w 20"/>
              <a:gd name="T23" fmla="*/ 33 h 33"/>
              <a:gd name="T24" fmla="*/ 13 w 20"/>
              <a:gd name="T25" fmla="*/ 33 h 33"/>
              <a:gd name="T26" fmla="*/ 15 w 20"/>
              <a:gd name="T27" fmla="*/ 33 h 33"/>
              <a:gd name="T28" fmla="*/ 16 w 20"/>
              <a:gd name="T29" fmla="*/ 31 h 33"/>
              <a:gd name="T30" fmla="*/ 18 w 20"/>
              <a:gd name="T31" fmla="*/ 29 h 33"/>
              <a:gd name="T32" fmla="*/ 20 w 20"/>
              <a:gd name="T33" fmla="*/ 27 h 33"/>
              <a:gd name="T34" fmla="*/ 20 w 20"/>
              <a:gd name="T35" fmla="*/ 22 h 33"/>
              <a:gd name="T36" fmla="*/ 18 w 20"/>
              <a:gd name="T37" fmla="*/ 18 h 33"/>
              <a:gd name="T38" fmla="*/ 18 w 20"/>
              <a:gd name="T39" fmla="*/ 16 h 33"/>
              <a:gd name="T40" fmla="*/ 16 w 20"/>
              <a:gd name="T41" fmla="*/ 12 h 33"/>
              <a:gd name="T42" fmla="*/ 15 w 20"/>
              <a:gd name="T43" fmla="*/ 11 h 33"/>
              <a:gd name="T44" fmla="*/ 13 w 20"/>
              <a:gd name="T45" fmla="*/ 9 h 33"/>
              <a:gd name="T46" fmla="*/ 9 w 20"/>
              <a:gd name="T47" fmla="*/ 7 h 33"/>
              <a:gd name="T48" fmla="*/ 7 w 20"/>
              <a:gd name="T49" fmla="*/ 5 h 33"/>
              <a:gd name="T50" fmla="*/ 3 w 20"/>
              <a:gd name="T51" fmla="*/ 3 h 33"/>
              <a:gd name="T52" fmla="*/ 2 w 20"/>
              <a:gd name="T53" fmla="*/ 1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2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3" y="25"/>
                </a:lnTo>
                <a:lnTo>
                  <a:pt x="3" y="29"/>
                </a:lnTo>
                <a:lnTo>
                  <a:pt x="7" y="31"/>
                </a:lnTo>
                <a:lnTo>
                  <a:pt x="9" y="33"/>
                </a:lnTo>
                <a:lnTo>
                  <a:pt x="13" y="33"/>
                </a:lnTo>
                <a:lnTo>
                  <a:pt x="15" y="33"/>
                </a:lnTo>
                <a:lnTo>
                  <a:pt x="16" y="31"/>
                </a:lnTo>
                <a:lnTo>
                  <a:pt x="18" y="29"/>
                </a:lnTo>
                <a:lnTo>
                  <a:pt x="20" y="27"/>
                </a:lnTo>
                <a:lnTo>
                  <a:pt x="20" y="22"/>
                </a:lnTo>
                <a:lnTo>
                  <a:pt x="18" y="18"/>
                </a:lnTo>
                <a:lnTo>
                  <a:pt x="18" y="16"/>
                </a:lnTo>
                <a:lnTo>
                  <a:pt x="16" y="12"/>
                </a:lnTo>
                <a:lnTo>
                  <a:pt x="15" y="11"/>
                </a:lnTo>
                <a:lnTo>
                  <a:pt x="13" y="9"/>
                </a:lnTo>
                <a:lnTo>
                  <a:pt x="9" y="7"/>
                </a:lnTo>
                <a:lnTo>
                  <a:pt x="7" y="5"/>
                </a:lnTo>
                <a:lnTo>
                  <a:pt x="3" y="3"/>
                </a:lnTo>
                <a:lnTo>
                  <a:pt x="2" y="1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43" name="Freeform 699"/>
          <p:cNvSpPr>
            <a:spLocks/>
          </p:cNvSpPr>
          <p:nvPr/>
        </p:nvSpPr>
        <p:spPr bwMode="auto">
          <a:xfrm>
            <a:off x="8196263" y="3659188"/>
            <a:ext cx="15875" cy="26987"/>
          </a:xfrm>
          <a:custGeom>
            <a:avLst/>
            <a:gdLst>
              <a:gd name="T0" fmla="*/ 0 w 20"/>
              <a:gd name="T1" fmla="*/ 0 h 33"/>
              <a:gd name="T2" fmla="*/ 0 w 20"/>
              <a:gd name="T3" fmla="*/ 4 h 33"/>
              <a:gd name="T4" fmla="*/ 0 w 20"/>
              <a:gd name="T5" fmla="*/ 6 h 33"/>
              <a:gd name="T6" fmla="*/ 0 w 20"/>
              <a:gd name="T7" fmla="*/ 9 h 33"/>
              <a:gd name="T8" fmla="*/ 0 w 20"/>
              <a:gd name="T9" fmla="*/ 13 h 33"/>
              <a:gd name="T10" fmla="*/ 0 w 20"/>
              <a:gd name="T11" fmla="*/ 17 h 33"/>
              <a:gd name="T12" fmla="*/ 2 w 20"/>
              <a:gd name="T13" fmla="*/ 21 h 33"/>
              <a:gd name="T14" fmla="*/ 2 w 20"/>
              <a:gd name="T15" fmla="*/ 22 h 33"/>
              <a:gd name="T16" fmla="*/ 3 w 20"/>
              <a:gd name="T17" fmla="*/ 26 h 33"/>
              <a:gd name="T18" fmla="*/ 3 w 20"/>
              <a:gd name="T19" fmla="*/ 30 h 33"/>
              <a:gd name="T20" fmla="*/ 7 w 20"/>
              <a:gd name="T21" fmla="*/ 32 h 33"/>
              <a:gd name="T22" fmla="*/ 9 w 20"/>
              <a:gd name="T23" fmla="*/ 33 h 33"/>
              <a:gd name="T24" fmla="*/ 13 w 20"/>
              <a:gd name="T25" fmla="*/ 33 h 33"/>
              <a:gd name="T26" fmla="*/ 15 w 20"/>
              <a:gd name="T27" fmla="*/ 33 h 33"/>
              <a:gd name="T28" fmla="*/ 16 w 20"/>
              <a:gd name="T29" fmla="*/ 32 h 33"/>
              <a:gd name="T30" fmla="*/ 18 w 20"/>
              <a:gd name="T31" fmla="*/ 30 h 33"/>
              <a:gd name="T32" fmla="*/ 20 w 20"/>
              <a:gd name="T33" fmla="*/ 28 h 33"/>
              <a:gd name="T34" fmla="*/ 20 w 20"/>
              <a:gd name="T35" fmla="*/ 22 h 33"/>
              <a:gd name="T36" fmla="*/ 18 w 20"/>
              <a:gd name="T37" fmla="*/ 19 h 33"/>
              <a:gd name="T38" fmla="*/ 18 w 20"/>
              <a:gd name="T39" fmla="*/ 17 h 33"/>
              <a:gd name="T40" fmla="*/ 16 w 20"/>
              <a:gd name="T41" fmla="*/ 13 h 33"/>
              <a:gd name="T42" fmla="*/ 15 w 20"/>
              <a:gd name="T43" fmla="*/ 11 h 33"/>
              <a:gd name="T44" fmla="*/ 13 w 20"/>
              <a:gd name="T45" fmla="*/ 9 h 33"/>
              <a:gd name="T46" fmla="*/ 9 w 20"/>
              <a:gd name="T47" fmla="*/ 8 h 33"/>
              <a:gd name="T48" fmla="*/ 7 w 20"/>
              <a:gd name="T49" fmla="*/ 6 h 33"/>
              <a:gd name="T50" fmla="*/ 3 w 20"/>
              <a:gd name="T51" fmla="*/ 4 h 33"/>
              <a:gd name="T52" fmla="*/ 2 w 20"/>
              <a:gd name="T53" fmla="*/ 2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2" y="21"/>
                </a:lnTo>
                <a:lnTo>
                  <a:pt x="2" y="22"/>
                </a:lnTo>
                <a:lnTo>
                  <a:pt x="3" y="26"/>
                </a:lnTo>
                <a:lnTo>
                  <a:pt x="3" y="30"/>
                </a:lnTo>
                <a:lnTo>
                  <a:pt x="7" y="32"/>
                </a:lnTo>
                <a:lnTo>
                  <a:pt x="9" y="33"/>
                </a:lnTo>
                <a:lnTo>
                  <a:pt x="13" y="33"/>
                </a:lnTo>
                <a:lnTo>
                  <a:pt x="15" y="33"/>
                </a:lnTo>
                <a:lnTo>
                  <a:pt x="16" y="32"/>
                </a:lnTo>
                <a:lnTo>
                  <a:pt x="18" y="30"/>
                </a:lnTo>
                <a:lnTo>
                  <a:pt x="20" y="28"/>
                </a:lnTo>
                <a:lnTo>
                  <a:pt x="20" y="22"/>
                </a:lnTo>
                <a:lnTo>
                  <a:pt x="18" y="19"/>
                </a:lnTo>
                <a:lnTo>
                  <a:pt x="18" y="17"/>
                </a:lnTo>
                <a:lnTo>
                  <a:pt x="16" y="13"/>
                </a:lnTo>
                <a:lnTo>
                  <a:pt x="15" y="11"/>
                </a:lnTo>
                <a:lnTo>
                  <a:pt x="13" y="9"/>
                </a:lnTo>
                <a:lnTo>
                  <a:pt x="9" y="8"/>
                </a:lnTo>
                <a:lnTo>
                  <a:pt x="7" y="6"/>
                </a:lnTo>
                <a:lnTo>
                  <a:pt x="3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44" name="Freeform 700"/>
          <p:cNvSpPr>
            <a:spLocks/>
          </p:cNvSpPr>
          <p:nvPr/>
        </p:nvSpPr>
        <p:spPr bwMode="auto">
          <a:xfrm>
            <a:off x="8196263" y="3659188"/>
            <a:ext cx="15875" cy="26987"/>
          </a:xfrm>
          <a:custGeom>
            <a:avLst/>
            <a:gdLst>
              <a:gd name="T0" fmla="*/ 0 w 20"/>
              <a:gd name="T1" fmla="*/ 0 h 33"/>
              <a:gd name="T2" fmla="*/ 0 w 20"/>
              <a:gd name="T3" fmla="*/ 4 h 33"/>
              <a:gd name="T4" fmla="*/ 0 w 20"/>
              <a:gd name="T5" fmla="*/ 6 h 33"/>
              <a:gd name="T6" fmla="*/ 0 w 20"/>
              <a:gd name="T7" fmla="*/ 9 h 33"/>
              <a:gd name="T8" fmla="*/ 0 w 20"/>
              <a:gd name="T9" fmla="*/ 13 h 33"/>
              <a:gd name="T10" fmla="*/ 0 w 20"/>
              <a:gd name="T11" fmla="*/ 17 h 33"/>
              <a:gd name="T12" fmla="*/ 2 w 20"/>
              <a:gd name="T13" fmla="*/ 21 h 33"/>
              <a:gd name="T14" fmla="*/ 2 w 20"/>
              <a:gd name="T15" fmla="*/ 22 h 33"/>
              <a:gd name="T16" fmla="*/ 3 w 20"/>
              <a:gd name="T17" fmla="*/ 26 h 33"/>
              <a:gd name="T18" fmla="*/ 3 w 20"/>
              <a:gd name="T19" fmla="*/ 30 h 33"/>
              <a:gd name="T20" fmla="*/ 7 w 20"/>
              <a:gd name="T21" fmla="*/ 32 h 33"/>
              <a:gd name="T22" fmla="*/ 9 w 20"/>
              <a:gd name="T23" fmla="*/ 33 h 33"/>
              <a:gd name="T24" fmla="*/ 13 w 20"/>
              <a:gd name="T25" fmla="*/ 33 h 33"/>
              <a:gd name="T26" fmla="*/ 15 w 20"/>
              <a:gd name="T27" fmla="*/ 33 h 33"/>
              <a:gd name="T28" fmla="*/ 16 w 20"/>
              <a:gd name="T29" fmla="*/ 32 h 33"/>
              <a:gd name="T30" fmla="*/ 18 w 20"/>
              <a:gd name="T31" fmla="*/ 30 h 33"/>
              <a:gd name="T32" fmla="*/ 20 w 20"/>
              <a:gd name="T33" fmla="*/ 28 h 33"/>
              <a:gd name="T34" fmla="*/ 20 w 20"/>
              <a:gd name="T35" fmla="*/ 22 h 33"/>
              <a:gd name="T36" fmla="*/ 18 w 20"/>
              <a:gd name="T37" fmla="*/ 19 h 33"/>
              <a:gd name="T38" fmla="*/ 18 w 20"/>
              <a:gd name="T39" fmla="*/ 17 h 33"/>
              <a:gd name="T40" fmla="*/ 16 w 20"/>
              <a:gd name="T41" fmla="*/ 13 h 33"/>
              <a:gd name="T42" fmla="*/ 15 w 20"/>
              <a:gd name="T43" fmla="*/ 11 h 33"/>
              <a:gd name="T44" fmla="*/ 13 w 20"/>
              <a:gd name="T45" fmla="*/ 9 h 33"/>
              <a:gd name="T46" fmla="*/ 9 w 20"/>
              <a:gd name="T47" fmla="*/ 8 h 33"/>
              <a:gd name="T48" fmla="*/ 7 w 20"/>
              <a:gd name="T49" fmla="*/ 6 h 33"/>
              <a:gd name="T50" fmla="*/ 3 w 20"/>
              <a:gd name="T51" fmla="*/ 4 h 33"/>
              <a:gd name="T52" fmla="*/ 2 w 20"/>
              <a:gd name="T53" fmla="*/ 2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2" y="21"/>
                </a:lnTo>
                <a:lnTo>
                  <a:pt x="2" y="22"/>
                </a:lnTo>
                <a:lnTo>
                  <a:pt x="3" y="26"/>
                </a:lnTo>
                <a:lnTo>
                  <a:pt x="3" y="30"/>
                </a:lnTo>
                <a:lnTo>
                  <a:pt x="7" y="32"/>
                </a:lnTo>
                <a:lnTo>
                  <a:pt x="9" y="33"/>
                </a:lnTo>
                <a:lnTo>
                  <a:pt x="13" y="33"/>
                </a:lnTo>
                <a:lnTo>
                  <a:pt x="15" y="33"/>
                </a:lnTo>
                <a:lnTo>
                  <a:pt x="16" y="32"/>
                </a:lnTo>
                <a:lnTo>
                  <a:pt x="18" y="30"/>
                </a:lnTo>
                <a:lnTo>
                  <a:pt x="20" y="28"/>
                </a:lnTo>
                <a:lnTo>
                  <a:pt x="20" y="22"/>
                </a:lnTo>
                <a:lnTo>
                  <a:pt x="18" y="19"/>
                </a:lnTo>
                <a:lnTo>
                  <a:pt x="18" y="17"/>
                </a:lnTo>
                <a:lnTo>
                  <a:pt x="16" y="13"/>
                </a:lnTo>
                <a:lnTo>
                  <a:pt x="15" y="11"/>
                </a:lnTo>
                <a:lnTo>
                  <a:pt x="13" y="9"/>
                </a:lnTo>
                <a:lnTo>
                  <a:pt x="9" y="8"/>
                </a:lnTo>
                <a:lnTo>
                  <a:pt x="7" y="6"/>
                </a:lnTo>
                <a:lnTo>
                  <a:pt x="3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45" name="Freeform 701"/>
          <p:cNvSpPr>
            <a:spLocks/>
          </p:cNvSpPr>
          <p:nvPr/>
        </p:nvSpPr>
        <p:spPr bwMode="auto">
          <a:xfrm>
            <a:off x="8196263" y="3678238"/>
            <a:ext cx="15875" cy="26987"/>
          </a:xfrm>
          <a:custGeom>
            <a:avLst/>
            <a:gdLst>
              <a:gd name="T0" fmla="*/ 0 w 20"/>
              <a:gd name="T1" fmla="*/ 0 h 33"/>
              <a:gd name="T2" fmla="*/ 0 w 20"/>
              <a:gd name="T3" fmla="*/ 4 h 33"/>
              <a:gd name="T4" fmla="*/ 0 w 20"/>
              <a:gd name="T5" fmla="*/ 6 h 33"/>
              <a:gd name="T6" fmla="*/ 0 w 20"/>
              <a:gd name="T7" fmla="*/ 9 h 33"/>
              <a:gd name="T8" fmla="*/ 0 w 20"/>
              <a:gd name="T9" fmla="*/ 13 h 33"/>
              <a:gd name="T10" fmla="*/ 0 w 20"/>
              <a:gd name="T11" fmla="*/ 17 h 33"/>
              <a:gd name="T12" fmla="*/ 1 w 20"/>
              <a:gd name="T13" fmla="*/ 20 h 33"/>
              <a:gd name="T14" fmla="*/ 1 w 20"/>
              <a:gd name="T15" fmla="*/ 22 h 33"/>
              <a:gd name="T16" fmla="*/ 3 w 20"/>
              <a:gd name="T17" fmla="*/ 26 h 33"/>
              <a:gd name="T18" fmla="*/ 3 w 20"/>
              <a:gd name="T19" fmla="*/ 30 h 33"/>
              <a:gd name="T20" fmla="*/ 7 w 20"/>
              <a:gd name="T21" fmla="*/ 31 h 33"/>
              <a:gd name="T22" fmla="*/ 9 w 20"/>
              <a:gd name="T23" fmla="*/ 33 h 33"/>
              <a:gd name="T24" fmla="*/ 13 w 20"/>
              <a:gd name="T25" fmla="*/ 33 h 33"/>
              <a:gd name="T26" fmla="*/ 14 w 20"/>
              <a:gd name="T27" fmla="*/ 33 h 33"/>
              <a:gd name="T28" fmla="*/ 16 w 20"/>
              <a:gd name="T29" fmla="*/ 31 h 33"/>
              <a:gd name="T30" fmla="*/ 18 w 20"/>
              <a:gd name="T31" fmla="*/ 30 h 33"/>
              <a:gd name="T32" fmla="*/ 20 w 20"/>
              <a:gd name="T33" fmla="*/ 28 h 33"/>
              <a:gd name="T34" fmla="*/ 20 w 20"/>
              <a:gd name="T35" fmla="*/ 22 h 33"/>
              <a:gd name="T36" fmla="*/ 18 w 20"/>
              <a:gd name="T37" fmla="*/ 19 h 33"/>
              <a:gd name="T38" fmla="*/ 18 w 20"/>
              <a:gd name="T39" fmla="*/ 17 h 33"/>
              <a:gd name="T40" fmla="*/ 16 w 20"/>
              <a:gd name="T41" fmla="*/ 13 h 33"/>
              <a:gd name="T42" fmla="*/ 14 w 20"/>
              <a:gd name="T43" fmla="*/ 11 h 33"/>
              <a:gd name="T44" fmla="*/ 13 w 20"/>
              <a:gd name="T45" fmla="*/ 9 h 33"/>
              <a:gd name="T46" fmla="*/ 9 w 20"/>
              <a:gd name="T47" fmla="*/ 8 h 33"/>
              <a:gd name="T48" fmla="*/ 7 w 20"/>
              <a:gd name="T49" fmla="*/ 6 h 33"/>
              <a:gd name="T50" fmla="*/ 3 w 20"/>
              <a:gd name="T51" fmla="*/ 4 h 33"/>
              <a:gd name="T52" fmla="*/ 1 w 20"/>
              <a:gd name="T53" fmla="*/ 2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1" y="20"/>
                </a:lnTo>
                <a:lnTo>
                  <a:pt x="1" y="22"/>
                </a:lnTo>
                <a:lnTo>
                  <a:pt x="3" y="26"/>
                </a:lnTo>
                <a:lnTo>
                  <a:pt x="3" y="30"/>
                </a:lnTo>
                <a:lnTo>
                  <a:pt x="7" y="31"/>
                </a:lnTo>
                <a:lnTo>
                  <a:pt x="9" y="33"/>
                </a:lnTo>
                <a:lnTo>
                  <a:pt x="13" y="33"/>
                </a:lnTo>
                <a:lnTo>
                  <a:pt x="14" y="33"/>
                </a:lnTo>
                <a:lnTo>
                  <a:pt x="16" y="31"/>
                </a:lnTo>
                <a:lnTo>
                  <a:pt x="18" y="30"/>
                </a:lnTo>
                <a:lnTo>
                  <a:pt x="20" y="28"/>
                </a:lnTo>
                <a:lnTo>
                  <a:pt x="20" y="22"/>
                </a:lnTo>
                <a:lnTo>
                  <a:pt x="18" y="19"/>
                </a:lnTo>
                <a:lnTo>
                  <a:pt x="18" y="17"/>
                </a:lnTo>
                <a:lnTo>
                  <a:pt x="16" y="13"/>
                </a:lnTo>
                <a:lnTo>
                  <a:pt x="14" y="11"/>
                </a:lnTo>
                <a:lnTo>
                  <a:pt x="13" y="9"/>
                </a:lnTo>
                <a:lnTo>
                  <a:pt x="9" y="8"/>
                </a:lnTo>
                <a:lnTo>
                  <a:pt x="7" y="6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46" name="Freeform 702"/>
          <p:cNvSpPr>
            <a:spLocks/>
          </p:cNvSpPr>
          <p:nvPr/>
        </p:nvSpPr>
        <p:spPr bwMode="auto">
          <a:xfrm>
            <a:off x="8196263" y="3678238"/>
            <a:ext cx="15875" cy="26987"/>
          </a:xfrm>
          <a:custGeom>
            <a:avLst/>
            <a:gdLst>
              <a:gd name="T0" fmla="*/ 0 w 20"/>
              <a:gd name="T1" fmla="*/ 0 h 33"/>
              <a:gd name="T2" fmla="*/ 0 w 20"/>
              <a:gd name="T3" fmla="*/ 4 h 33"/>
              <a:gd name="T4" fmla="*/ 0 w 20"/>
              <a:gd name="T5" fmla="*/ 6 h 33"/>
              <a:gd name="T6" fmla="*/ 0 w 20"/>
              <a:gd name="T7" fmla="*/ 9 h 33"/>
              <a:gd name="T8" fmla="*/ 0 w 20"/>
              <a:gd name="T9" fmla="*/ 13 h 33"/>
              <a:gd name="T10" fmla="*/ 0 w 20"/>
              <a:gd name="T11" fmla="*/ 17 h 33"/>
              <a:gd name="T12" fmla="*/ 1 w 20"/>
              <a:gd name="T13" fmla="*/ 20 h 33"/>
              <a:gd name="T14" fmla="*/ 1 w 20"/>
              <a:gd name="T15" fmla="*/ 22 h 33"/>
              <a:gd name="T16" fmla="*/ 3 w 20"/>
              <a:gd name="T17" fmla="*/ 26 h 33"/>
              <a:gd name="T18" fmla="*/ 3 w 20"/>
              <a:gd name="T19" fmla="*/ 30 h 33"/>
              <a:gd name="T20" fmla="*/ 7 w 20"/>
              <a:gd name="T21" fmla="*/ 31 h 33"/>
              <a:gd name="T22" fmla="*/ 9 w 20"/>
              <a:gd name="T23" fmla="*/ 33 h 33"/>
              <a:gd name="T24" fmla="*/ 13 w 20"/>
              <a:gd name="T25" fmla="*/ 33 h 33"/>
              <a:gd name="T26" fmla="*/ 14 w 20"/>
              <a:gd name="T27" fmla="*/ 33 h 33"/>
              <a:gd name="T28" fmla="*/ 16 w 20"/>
              <a:gd name="T29" fmla="*/ 31 h 33"/>
              <a:gd name="T30" fmla="*/ 18 w 20"/>
              <a:gd name="T31" fmla="*/ 30 h 33"/>
              <a:gd name="T32" fmla="*/ 20 w 20"/>
              <a:gd name="T33" fmla="*/ 28 h 33"/>
              <a:gd name="T34" fmla="*/ 20 w 20"/>
              <a:gd name="T35" fmla="*/ 22 h 33"/>
              <a:gd name="T36" fmla="*/ 18 w 20"/>
              <a:gd name="T37" fmla="*/ 19 h 33"/>
              <a:gd name="T38" fmla="*/ 18 w 20"/>
              <a:gd name="T39" fmla="*/ 17 h 33"/>
              <a:gd name="T40" fmla="*/ 16 w 20"/>
              <a:gd name="T41" fmla="*/ 13 h 33"/>
              <a:gd name="T42" fmla="*/ 14 w 20"/>
              <a:gd name="T43" fmla="*/ 11 h 33"/>
              <a:gd name="T44" fmla="*/ 13 w 20"/>
              <a:gd name="T45" fmla="*/ 9 h 33"/>
              <a:gd name="T46" fmla="*/ 9 w 20"/>
              <a:gd name="T47" fmla="*/ 8 h 33"/>
              <a:gd name="T48" fmla="*/ 7 w 20"/>
              <a:gd name="T49" fmla="*/ 6 h 33"/>
              <a:gd name="T50" fmla="*/ 3 w 20"/>
              <a:gd name="T51" fmla="*/ 4 h 33"/>
              <a:gd name="T52" fmla="*/ 1 w 20"/>
              <a:gd name="T53" fmla="*/ 2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1" y="20"/>
                </a:lnTo>
                <a:lnTo>
                  <a:pt x="1" y="22"/>
                </a:lnTo>
                <a:lnTo>
                  <a:pt x="3" y="26"/>
                </a:lnTo>
                <a:lnTo>
                  <a:pt x="3" y="30"/>
                </a:lnTo>
                <a:lnTo>
                  <a:pt x="7" y="31"/>
                </a:lnTo>
                <a:lnTo>
                  <a:pt x="9" y="33"/>
                </a:lnTo>
                <a:lnTo>
                  <a:pt x="13" y="33"/>
                </a:lnTo>
                <a:lnTo>
                  <a:pt x="14" y="33"/>
                </a:lnTo>
                <a:lnTo>
                  <a:pt x="16" y="31"/>
                </a:lnTo>
                <a:lnTo>
                  <a:pt x="18" y="30"/>
                </a:lnTo>
                <a:lnTo>
                  <a:pt x="20" y="28"/>
                </a:lnTo>
                <a:lnTo>
                  <a:pt x="20" y="22"/>
                </a:lnTo>
                <a:lnTo>
                  <a:pt x="18" y="19"/>
                </a:lnTo>
                <a:lnTo>
                  <a:pt x="18" y="17"/>
                </a:lnTo>
                <a:lnTo>
                  <a:pt x="16" y="13"/>
                </a:lnTo>
                <a:lnTo>
                  <a:pt x="14" y="11"/>
                </a:lnTo>
                <a:lnTo>
                  <a:pt x="13" y="9"/>
                </a:lnTo>
                <a:lnTo>
                  <a:pt x="9" y="8"/>
                </a:lnTo>
                <a:lnTo>
                  <a:pt x="7" y="6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47" name="Freeform 703"/>
          <p:cNvSpPr>
            <a:spLocks/>
          </p:cNvSpPr>
          <p:nvPr/>
        </p:nvSpPr>
        <p:spPr bwMode="auto">
          <a:xfrm>
            <a:off x="8197850" y="3698875"/>
            <a:ext cx="17463" cy="26988"/>
          </a:xfrm>
          <a:custGeom>
            <a:avLst/>
            <a:gdLst>
              <a:gd name="T0" fmla="*/ 0 w 21"/>
              <a:gd name="T1" fmla="*/ 0 h 33"/>
              <a:gd name="T2" fmla="*/ 0 w 21"/>
              <a:gd name="T3" fmla="*/ 4 h 33"/>
              <a:gd name="T4" fmla="*/ 0 w 21"/>
              <a:gd name="T5" fmla="*/ 5 h 33"/>
              <a:gd name="T6" fmla="*/ 0 w 21"/>
              <a:gd name="T7" fmla="*/ 9 h 33"/>
              <a:gd name="T8" fmla="*/ 0 w 21"/>
              <a:gd name="T9" fmla="*/ 13 h 33"/>
              <a:gd name="T10" fmla="*/ 0 w 21"/>
              <a:gd name="T11" fmla="*/ 16 h 33"/>
              <a:gd name="T12" fmla="*/ 2 w 21"/>
              <a:gd name="T13" fmla="*/ 20 h 33"/>
              <a:gd name="T14" fmla="*/ 2 w 21"/>
              <a:gd name="T15" fmla="*/ 22 h 33"/>
              <a:gd name="T16" fmla="*/ 4 w 21"/>
              <a:gd name="T17" fmla="*/ 26 h 33"/>
              <a:gd name="T18" fmla="*/ 4 w 21"/>
              <a:gd name="T19" fmla="*/ 29 h 33"/>
              <a:gd name="T20" fmla="*/ 8 w 21"/>
              <a:gd name="T21" fmla="*/ 31 h 33"/>
              <a:gd name="T22" fmla="*/ 10 w 21"/>
              <a:gd name="T23" fmla="*/ 33 h 33"/>
              <a:gd name="T24" fmla="*/ 13 w 21"/>
              <a:gd name="T25" fmla="*/ 33 h 33"/>
              <a:gd name="T26" fmla="*/ 15 w 21"/>
              <a:gd name="T27" fmla="*/ 33 h 33"/>
              <a:gd name="T28" fmla="*/ 17 w 21"/>
              <a:gd name="T29" fmla="*/ 31 h 33"/>
              <a:gd name="T30" fmla="*/ 19 w 21"/>
              <a:gd name="T31" fmla="*/ 29 h 33"/>
              <a:gd name="T32" fmla="*/ 21 w 21"/>
              <a:gd name="T33" fmla="*/ 28 h 33"/>
              <a:gd name="T34" fmla="*/ 21 w 21"/>
              <a:gd name="T35" fmla="*/ 22 h 33"/>
              <a:gd name="T36" fmla="*/ 19 w 21"/>
              <a:gd name="T37" fmla="*/ 18 h 33"/>
              <a:gd name="T38" fmla="*/ 19 w 21"/>
              <a:gd name="T39" fmla="*/ 16 h 33"/>
              <a:gd name="T40" fmla="*/ 17 w 21"/>
              <a:gd name="T41" fmla="*/ 13 h 33"/>
              <a:gd name="T42" fmla="*/ 15 w 21"/>
              <a:gd name="T43" fmla="*/ 11 h 33"/>
              <a:gd name="T44" fmla="*/ 13 w 21"/>
              <a:gd name="T45" fmla="*/ 9 h 33"/>
              <a:gd name="T46" fmla="*/ 10 w 21"/>
              <a:gd name="T47" fmla="*/ 7 h 33"/>
              <a:gd name="T48" fmla="*/ 8 w 21"/>
              <a:gd name="T49" fmla="*/ 5 h 33"/>
              <a:gd name="T50" fmla="*/ 4 w 21"/>
              <a:gd name="T51" fmla="*/ 4 h 33"/>
              <a:gd name="T52" fmla="*/ 2 w 21"/>
              <a:gd name="T53" fmla="*/ 2 h 33"/>
              <a:gd name="T54" fmla="*/ 0 w 21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" h="33">
                <a:moveTo>
                  <a:pt x="0" y="0"/>
                </a:moveTo>
                <a:lnTo>
                  <a:pt x="0" y="4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29"/>
                </a:lnTo>
                <a:lnTo>
                  <a:pt x="8" y="31"/>
                </a:lnTo>
                <a:lnTo>
                  <a:pt x="10" y="33"/>
                </a:lnTo>
                <a:lnTo>
                  <a:pt x="13" y="33"/>
                </a:lnTo>
                <a:lnTo>
                  <a:pt x="15" y="33"/>
                </a:lnTo>
                <a:lnTo>
                  <a:pt x="17" y="31"/>
                </a:lnTo>
                <a:lnTo>
                  <a:pt x="19" y="29"/>
                </a:lnTo>
                <a:lnTo>
                  <a:pt x="21" y="28"/>
                </a:lnTo>
                <a:lnTo>
                  <a:pt x="21" y="22"/>
                </a:lnTo>
                <a:lnTo>
                  <a:pt x="19" y="18"/>
                </a:lnTo>
                <a:lnTo>
                  <a:pt x="19" y="16"/>
                </a:lnTo>
                <a:lnTo>
                  <a:pt x="17" y="13"/>
                </a:lnTo>
                <a:lnTo>
                  <a:pt x="15" y="11"/>
                </a:lnTo>
                <a:lnTo>
                  <a:pt x="13" y="9"/>
                </a:lnTo>
                <a:lnTo>
                  <a:pt x="10" y="7"/>
                </a:lnTo>
                <a:lnTo>
                  <a:pt x="8" y="5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48" name="Freeform 704"/>
          <p:cNvSpPr>
            <a:spLocks/>
          </p:cNvSpPr>
          <p:nvPr/>
        </p:nvSpPr>
        <p:spPr bwMode="auto">
          <a:xfrm>
            <a:off x="8197850" y="3698875"/>
            <a:ext cx="17463" cy="26988"/>
          </a:xfrm>
          <a:custGeom>
            <a:avLst/>
            <a:gdLst>
              <a:gd name="T0" fmla="*/ 0 w 21"/>
              <a:gd name="T1" fmla="*/ 0 h 33"/>
              <a:gd name="T2" fmla="*/ 0 w 21"/>
              <a:gd name="T3" fmla="*/ 4 h 33"/>
              <a:gd name="T4" fmla="*/ 0 w 21"/>
              <a:gd name="T5" fmla="*/ 5 h 33"/>
              <a:gd name="T6" fmla="*/ 0 w 21"/>
              <a:gd name="T7" fmla="*/ 9 h 33"/>
              <a:gd name="T8" fmla="*/ 0 w 21"/>
              <a:gd name="T9" fmla="*/ 13 h 33"/>
              <a:gd name="T10" fmla="*/ 0 w 21"/>
              <a:gd name="T11" fmla="*/ 16 h 33"/>
              <a:gd name="T12" fmla="*/ 2 w 21"/>
              <a:gd name="T13" fmla="*/ 20 h 33"/>
              <a:gd name="T14" fmla="*/ 2 w 21"/>
              <a:gd name="T15" fmla="*/ 22 h 33"/>
              <a:gd name="T16" fmla="*/ 4 w 21"/>
              <a:gd name="T17" fmla="*/ 26 h 33"/>
              <a:gd name="T18" fmla="*/ 4 w 21"/>
              <a:gd name="T19" fmla="*/ 29 h 33"/>
              <a:gd name="T20" fmla="*/ 8 w 21"/>
              <a:gd name="T21" fmla="*/ 31 h 33"/>
              <a:gd name="T22" fmla="*/ 10 w 21"/>
              <a:gd name="T23" fmla="*/ 33 h 33"/>
              <a:gd name="T24" fmla="*/ 13 w 21"/>
              <a:gd name="T25" fmla="*/ 33 h 33"/>
              <a:gd name="T26" fmla="*/ 15 w 21"/>
              <a:gd name="T27" fmla="*/ 33 h 33"/>
              <a:gd name="T28" fmla="*/ 17 w 21"/>
              <a:gd name="T29" fmla="*/ 31 h 33"/>
              <a:gd name="T30" fmla="*/ 19 w 21"/>
              <a:gd name="T31" fmla="*/ 29 h 33"/>
              <a:gd name="T32" fmla="*/ 21 w 21"/>
              <a:gd name="T33" fmla="*/ 28 h 33"/>
              <a:gd name="T34" fmla="*/ 21 w 21"/>
              <a:gd name="T35" fmla="*/ 22 h 33"/>
              <a:gd name="T36" fmla="*/ 19 w 21"/>
              <a:gd name="T37" fmla="*/ 18 h 33"/>
              <a:gd name="T38" fmla="*/ 19 w 21"/>
              <a:gd name="T39" fmla="*/ 16 h 33"/>
              <a:gd name="T40" fmla="*/ 17 w 21"/>
              <a:gd name="T41" fmla="*/ 13 h 33"/>
              <a:gd name="T42" fmla="*/ 15 w 21"/>
              <a:gd name="T43" fmla="*/ 11 h 33"/>
              <a:gd name="T44" fmla="*/ 13 w 21"/>
              <a:gd name="T45" fmla="*/ 9 h 33"/>
              <a:gd name="T46" fmla="*/ 10 w 21"/>
              <a:gd name="T47" fmla="*/ 7 h 33"/>
              <a:gd name="T48" fmla="*/ 8 w 21"/>
              <a:gd name="T49" fmla="*/ 5 h 33"/>
              <a:gd name="T50" fmla="*/ 4 w 21"/>
              <a:gd name="T51" fmla="*/ 4 h 33"/>
              <a:gd name="T52" fmla="*/ 2 w 21"/>
              <a:gd name="T53" fmla="*/ 2 h 33"/>
              <a:gd name="T54" fmla="*/ 0 w 21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" h="33">
                <a:moveTo>
                  <a:pt x="0" y="0"/>
                </a:moveTo>
                <a:lnTo>
                  <a:pt x="0" y="4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29"/>
                </a:lnTo>
                <a:lnTo>
                  <a:pt x="8" y="31"/>
                </a:lnTo>
                <a:lnTo>
                  <a:pt x="10" y="33"/>
                </a:lnTo>
                <a:lnTo>
                  <a:pt x="13" y="33"/>
                </a:lnTo>
                <a:lnTo>
                  <a:pt x="15" y="33"/>
                </a:lnTo>
                <a:lnTo>
                  <a:pt x="17" y="31"/>
                </a:lnTo>
                <a:lnTo>
                  <a:pt x="19" y="29"/>
                </a:lnTo>
                <a:lnTo>
                  <a:pt x="21" y="28"/>
                </a:lnTo>
                <a:lnTo>
                  <a:pt x="21" y="22"/>
                </a:lnTo>
                <a:lnTo>
                  <a:pt x="19" y="18"/>
                </a:lnTo>
                <a:lnTo>
                  <a:pt x="19" y="16"/>
                </a:lnTo>
                <a:lnTo>
                  <a:pt x="17" y="13"/>
                </a:lnTo>
                <a:lnTo>
                  <a:pt x="15" y="11"/>
                </a:lnTo>
                <a:lnTo>
                  <a:pt x="13" y="9"/>
                </a:lnTo>
                <a:lnTo>
                  <a:pt x="10" y="7"/>
                </a:lnTo>
                <a:lnTo>
                  <a:pt x="8" y="5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49" name="Freeform 705"/>
          <p:cNvSpPr>
            <a:spLocks/>
          </p:cNvSpPr>
          <p:nvPr/>
        </p:nvSpPr>
        <p:spPr bwMode="auto">
          <a:xfrm>
            <a:off x="8196263" y="3714750"/>
            <a:ext cx="15875" cy="26988"/>
          </a:xfrm>
          <a:custGeom>
            <a:avLst/>
            <a:gdLst>
              <a:gd name="T0" fmla="*/ 0 w 20"/>
              <a:gd name="T1" fmla="*/ 0 h 33"/>
              <a:gd name="T2" fmla="*/ 0 w 20"/>
              <a:gd name="T3" fmla="*/ 4 h 33"/>
              <a:gd name="T4" fmla="*/ 0 w 20"/>
              <a:gd name="T5" fmla="*/ 6 h 33"/>
              <a:gd name="T6" fmla="*/ 0 w 20"/>
              <a:gd name="T7" fmla="*/ 9 h 33"/>
              <a:gd name="T8" fmla="*/ 0 w 20"/>
              <a:gd name="T9" fmla="*/ 13 h 33"/>
              <a:gd name="T10" fmla="*/ 0 w 20"/>
              <a:gd name="T11" fmla="*/ 17 h 33"/>
              <a:gd name="T12" fmla="*/ 1 w 20"/>
              <a:gd name="T13" fmla="*/ 20 h 33"/>
              <a:gd name="T14" fmla="*/ 1 w 20"/>
              <a:gd name="T15" fmla="*/ 22 h 33"/>
              <a:gd name="T16" fmla="*/ 3 w 20"/>
              <a:gd name="T17" fmla="*/ 26 h 33"/>
              <a:gd name="T18" fmla="*/ 3 w 20"/>
              <a:gd name="T19" fmla="*/ 30 h 33"/>
              <a:gd name="T20" fmla="*/ 7 w 20"/>
              <a:gd name="T21" fmla="*/ 31 h 33"/>
              <a:gd name="T22" fmla="*/ 9 w 20"/>
              <a:gd name="T23" fmla="*/ 33 h 33"/>
              <a:gd name="T24" fmla="*/ 13 w 20"/>
              <a:gd name="T25" fmla="*/ 33 h 33"/>
              <a:gd name="T26" fmla="*/ 14 w 20"/>
              <a:gd name="T27" fmla="*/ 33 h 33"/>
              <a:gd name="T28" fmla="*/ 16 w 20"/>
              <a:gd name="T29" fmla="*/ 31 h 33"/>
              <a:gd name="T30" fmla="*/ 18 w 20"/>
              <a:gd name="T31" fmla="*/ 30 h 33"/>
              <a:gd name="T32" fmla="*/ 20 w 20"/>
              <a:gd name="T33" fmla="*/ 28 h 33"/>
              <a:gd name="T34" fmla="*/ 20 w 20"/>
              <a:gd name="T35" fmla="*/ 22 h 33"/>
              <a:gd name="T36" fmla="*/ 18 w 20"/>
              <a:gd name="T37" fmla="*/ 19 h 33"/>
              <a:gd name="T38" fmla="*/ 18 w 20"/>
              <a:gd name="T39" fmla="*/ 17 h 33"/>
              <a:gd name="T40" fmla="*/ 16 w 20"/>
              <a:gd name="T41" fmla="*/ 13 h 33"/>
              <a:gd name="T42" fmla="*/ 14 w 20"/>
              <a:gd name="T43" fmla="*/ 11 h 33"/>
              <a:gd name="T44" fmla="*/ 13 w 20"/>
              <a:gd name="T45" fmla="*/ 9 h 33"/>
              <a:gd name="T46" fmla="*/ 9 w 20"/>
              <a:gd name="T47" fmla="*/ 8 h 33"/>
              <a:gd name="T48" fmla="*/ 7 w 20"/>
              <a:gd name="T49" fmla="*/ 6 h 33"/>
              <a:gd name="T50" fmla="*/ 3 w 20"/>
              <a:gd name="T51" fmla="*/ 4 h 33"/>
              <a:gd name="T52" fmla="*/ 1 w 20"/>
              <a:gd name="T53" fmla="*/ 2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1" y="20"/>
                </a:lnTo>
                <a:lnTo>
                  <a:pt x="1" y="22"/>
                </a:lnTo>
                <a:lnTo>
                  <a:pt x="3" y="26"/>
                </a:lnTo>
                <a:lnTo>
                  <a:pt x="3" y="30"/>
                </a:lnTo>
                <a:lnTo>
                  <a:pt x="7" y="31"/>
                </a:lnTo>
                <a:lnTo>
                  <a:pt x="9" y="33"/>
                </a:lnTo>
                <a:lnTo>
                  <a:pt x="13" y="33"/>
                </a:lnTo>
                <a:lnTo>
                  <a:pt x="14" y="33"/>
                </a:lnTo>
                <a:lnTo>
                  <a:pt x="16" y="31"/>
                </a:lnTo>
                <a:lnTo>
                  <a:pt x="18" y="30"/>
                </a:lnTo>
                <a:lnTo>
                  <a:pt x="20" y="28"/>
                </a:lnTo>
                <a:lnTo>
                  <a:pt x="20" y="22"/>
                </a:lnTo>
                <a:lnTo>
                  <a:pt x="18" y="19"/>
                </a:lnTo>
                <a:lnTo>
                  <a:pt x="18" y="17"/>
                </a:lnTo>
                <a:lnTo>
                  <a:pt x="16" y="13"/>
                </a:lnTo>
                <a:lnTo>
                  <a:pt x="14" y="11"/>
                </a:lnTo>
                <a:lnTo>
                  <a:pt x="13" y="9"/>
                </a:lnTo>
                <a:lnTo>
                  <a:pt x="9" y="8"/>
                </a:lnTo>
                <a:lnTo>
                  <a:pt x="7" y="6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50" name="Freeform 706"/>
          <p:cNvSpPr>
            <a:spLocks/>
          </p:cNvSpPr>
          <p:nvPr/>
        </p:nvSpPr>
        <p:spPr bwMode="auto">
          <a:xfrm>
            <a:off x="8196263" y="3714750"/>
            <a:ext cx="15875" cy="26988"/>
          </a:xfrm>
          <a:custGeom>
            <a:avLst/>
            <a:gdLst>
              <a:gd name="T0" fmla="*/ 0 w 20"/>
              <a:gd name="T1" fmla="*/ 0 h 33"/>
              <a:gd name="T2" fmla="*/ 0 w 20"/>
              <a:gd name="T3" fmla="*/ 4 h 33"/>
              <a:gd name="T4" fmla="*/ 0 w 20"/>
              <a:gd name="T5" fmla="*/ 6 h 33"/>
              <a:gd name="T6" fmla="*/ 0 w 20"/>
              <a:gd name="T7" fmla="*/ 9 h 33"/>
              <a:gd name="T8" fmla="*/ 0 w 20"/>
              <a:gd name="T9" fmla="*/ 13 h 33"/>
              <a:gd name="T10" fmla="*/ 0 w 20"/>
              <a:gd name="T11" fmla="*/ 17 h 33"/>
              <a:gd name="T12" fmla="*/ 1 w 20"/>
              <a:gd name="T13" fmla="*/ 20 h 33"/>
              <a:gd name="T14" fmla="*/ 1 w 20"/>
              <a:gd name="T15" fmla="*/ 22 h 33"/>
              <a:gd name="T16" fmla="*/ 3 w 20"/>
              <a:gd name="T17" fmla="*/ 26 h 33"/>
              <a:gd name="T18" fmla="*/ 3 w 20"/>
              <a:gd name="T19" fmla="*/ 30 h 33"/>
              <a:gd name="T20" fmla="*/ 7 w 20"/>
              <a:gd name="T21" fmla="*/ 31 h 33"/>
              <a:gd name="T22" fmla="*/ 9 w 20"/>
              <a:gd name="T23" fmla="*/ 33 h 33"/>
              <a:gd name="T24" fmla="*/ 13 w 20"/>
              <a:gd name="T25" fmla="*/ 33 h 33"/>
              <a:gd name="T26" fmla="*/ 14 w 20"/>
              <a:gd name="T27" fmla="*/ 33 h 33"/>
              <a:gd name="T28" fmla="*/ 16 w 20"/>
              <a:gd name="T29" fmla="*/ 31 h 33"/>
              <a:gd name="T30" fmla="*/ 18 w 20"/>
              <a:gd name="T31" fmla="*/ 30 h 33"/>
              <a:gd name="T32" fmla="*/ 20 w 20"/>
              <a:gd name="T33" fmla="*/ 28 h 33"/>
              <a:gd name="T34" fmla="*/ 20 w 20"/>
              <a:gd name="T35" fmla="*/ 22 h 33"/>
              <a:gd name="T36" fmla="*/ 18 w 20"/>
              <a:gd name="T37" fmla="*/ 19 h 33"/>
              <a:gd name="T38" fmla="*/ 18 w 20"/>
              <a:gd name="T39" fmla="*/ 17 h 33"/>
              <a:gd name="T40" fmla="*/ 16 w 20"/>
              <a:gd name="T41" fmla="*/ 13 h 33"/>
              <a:gd name="T42" fmla="*/ 14 w 20"/>
              <a:gd name="T43" fmla="*/ 11 h 33"/>
              <a:gd name="T44" fmla="*/ 13 w 20"/>
              <a:gd name="T45" fmla="*/ 9 h 33"/>
              <a:gd name="T46" fmla="*/ 9 w 20"/>
              <a:gd name="T47" fmla="*/ 8 h 33"/>
              <a:gd name="T48" fmla="*/ 7 w 20"/>
              <a:gd name="T49" fmla="*/ 6 h 33"/>
              <a:gd name="T50" fmla="*/ 3 w 20"/>
              <a:gd name="T51" fmla="*/ 4 h 33"/>
              <a:gd name="T52" fmla="*/ 1 w 20"/>
              <a:gd name="T53" fmla="*/ 2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1" y="20"/>
                </a:lnTo>
                <a:lnTo>
                  <a:pt x="1" y="22"/>
                </a:lnTo>
                <a:lnTo>
                  <a:pt x="3" y="26"/>
                </a:lnTo>
                <a:lnTo>
                  <a:pt x="3" y="30"/>
                </a:lnTo>
                <a:lnTo>
                  <a:pt x="7" y="31"/>
                </a:lnTo>
                <a:lnTo>
                  <a:pt x="9" y="33"/>
                </a:lnTo>
                <a:lnTo>
                  <a:pt x="13" y="33"/>
                </a:lnTo>
                <a:lnTo>
                  <a:pt x="14" y="33"/>
                </a:lnTo>
                <a:lnTo>
                  <a:pt x="16" y="31"/>
                </a:lnTo>
                <a:lnTo>
                  <a:pt x="18" y="30"/>
                </a:lnTo>
                <a:lnTo>
                  <a:pt x="20" y="28"/>
                </a:lnTo>
                <a:lnTo>
                  <a:pt x="20" y="22"/>
                </a:lnTo>
                <a:lnTo>
                  <a:pt x="18" y="19"/>
                </a:lnTo>
                <a:lnTo>
                  <a:pt x="18" y="17"/>
                </a:lnTo>
                <a:lnTo>
                  <a:pt x="16" y="13"/>
                </a:lnTo>
                <a:lnTo>
                  <a:pt x="14" y="11"/>
                </a:lnTo>
                <a:lnTo>
                  <a:pt x="13" y="9"/>
                </a:lnTo>
                <a:lnTo>
                  <a:pt x="9" y="8"/>
                </a:lnTo>
                <a:lnTo>
                  <a:pt x="7" y="6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51" name="Freeform 707"/>
          <p:cNvSpPr>
            <a:spLocks/>
          </p:cNvSpPr>
          <p:nvPr/>
        </p:nvSpPr>
        <p:spPr bwMode="auto">
          <a:xfrm>
            <a:off x="8196263" y="3735388"/>
            <a:ext cx="15875" cy="25400"/>
          </a:xfrm>
          <a:custGeom>
            <a:avLst/>
            <a:gdLst>
              <a:gd name="T0" fmla="*/ 0 w 20"/>
              <a:gd name="T1" fmla="*/ 0 h 33"/>
              <a:gd name="T2" fmla="*/ 0 w 20"/>
              <a:gd name="T3" fmla="*/ 4 h 33"/>
              <a:gd name="T4" fmla="*/ 0 w 20"/>
              <a:gd name="T5" fmla="*/ 5 h 33"/>
              <a:gd name="T6" fmla="*/ 0 w 20"/>
              <a:gd name="T7" fmla="*/ 9 h 33"/>
              <a:gd name="T8" fmla="*/ 0 w 20"/>
              <a:gd name="T9" fmla="*/ 13 h 33"/>
              <a:gd name="T10" fmla="*/ 0 w 20"/>
              <a:gd name="T11" fmla="*/ 16 h 33"/>
              <a:gd name="T12" fmla="*/ 1 w 20"/>
              <a:gd name="T13" fmla="*/ 20 h 33"/>
              <a:gd name="T14" fmla="*/ 1 w 20"/>
              <a:gd name="T15" fmla="*/ 22 h 33"/>
              <a:gd name="T16" fmla="*/ 3 w 20"/>
              <a:gd name="T17" fmla="*/ 26 h 33"/>
              <a:gd name="T18" fmla="*/ 3 w 20"/>
              <a:gd name="T19" fmla="*/ 29 h 33"/>
              <a:gd name="T20" fmla="*/ 7 w 20"/>
              <a:gd name="T21" fmla="*/ 31 h 33"/>
              <a:gd name="T22" fmla="*/ 9 w 20"/>
              <a:gd name="T23" fmla="*/ 33 h 33"/>
              <a:gd name="T24" fmla="*/ 13 w 20"/>
              <a:gd name="T25" fmla="*/ 33 h 33"/>
              <a:gd name="T26" fmla="*/ 14 w 20"/>
              <a:gd name="T27" fmla="*/ 33 h 33"/>
              <a:gd name="T28" fmla="*/ 16 w 20"/>
              <a:gd name="T29" fmla="*/ 31 h 33"/>
              <a:gd name="T30" fmla="*/ 18 w 20"/>
              <a:gd name="T31" fmla="*/ 29 h 33"/>
              <a:gd name="T32" fmla="*/ 20 w 20"/>
              <a:gd name="T33" fmla="*/ 27 h 33"/>
              <a:gd name="T34" fmla="*/ 20 w 20"/>
              <a:gd name="T35" fmla="*/ 22 h 33"/>
              <a:gd name="T36" fmla="*/ 18 w 20"/>
              <a:gd name="T37" fmla="*/ 18 h 33"/>
              <a:gd name="T38" fmla="*/ 18 w 20"/>
              <a:gd name="T39" fmla="*/ 16 h 33"/>
              <a:gd name="T40" fmla="*/ 16 w 20"/>
              <a:gd name="T41" fmla="*/ 13 h 33"/>
              <a:gd name="T42" fmla="*/ 14 w 20"/>
              <a:gd name="T43" fmla="*/ 11 h 33"/>
              <a:gd name="T44" fmla="*/ 13 w 20"/>
              <a:gd name="T45" fmla="*/ 9 h 33"/>
              <a:gd name="T46" fmla="*/ 9 w 20"/>
              <a:gd name="T47" fmla="*/ 7 h 33"/>
              <a:gd name="T48" fmla="*/ 7 w 20"/>
              <a:gd name="T49" fmla="*/ 5 h 33"/>
              <a:gd name="T50" fmla="*/ 3 w 20"/>
              <a:gd name="T51" fmla="*/ 4 h 33"/>
              <a:gd name="T52" fmla="*/ 1 w 20"/>
              <a:gd name="T53" fmla="*/ 2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4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1" y="20"/>
                </a:lnTo>
                <a:lnTo>
                  <a:pt x="1" y="22"/>
                </a:lnTo>
                <a:lnTo>
                  <a:pt x="3" y="26"/>
                </a:lnTo>
                <a:lnTo>
                  <a:pt x="3" y="29"/>
                </a:lnTo>
                <a:lnTo>
                  <a:pt x="7" y="31"/>
                </a:lnTo>
                <a:lnTo>
                  <a:pt x="9" y="33"/>
                </a:lnTo>
                <a:lnTo>
                  <a:pt x="13" y="33"/>
                </a:lnTo>
                <a:lnTo>
                  <a:pt x="14" y="33"/>
                </a:lnTo>
                <a:lnTo>
                  <a:pt x="16" y="31"/>
                </a:lnTo>
                <a:lnTo>
                  <a:pt x="18" y="29"/>
                </a:lnTo>
                <a:lnTo>
                  <a:pt x="20" y="27"/>
                </a:lnTo>
                <a:lnTo>
                  <a:pt x="20" y="22"/>
                </a:lnTo>
                <a:lnTo>
                  <a:pt x="18" y="18"/>
                </a:lnTo>
                <a:lnTo>
                  <a:pt x="18" y="16"/>
                </a:lnTo>
                <a:lnTo>
                  <a:pt x="16" y="13"/>
                </a:lnTo>
                <a:lnTo>
                  <a:pt x="14" y="11"/>
                </a:lnTo>
                <a:lnTo>
                  <a:pt x="13" y="9"/>
                </a:lnTo>
                <a:lnTo>
                  <a:pt x="9" y="7"/>
                </a:lnTo>
                <a:lnTo>
                  <a:pt x="7" y="5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52" name="Freeform 708"/>
          <p:cNvSpPr>
            <a:spLocks/>
          </p:cNvSpPr>
          <p:nvPr/>
        </p:nvSpPr>
        <p:spPr bwMode="auto">
          <a:xfrm>
            <a:off x="8196263" y="3735388"/>
            <a:ext cx="15875" cy="25400"/>
          </a:xfrm>
          <a:custGeom>
            <a:avLst/>
            <a:gdLst>
              <a:gd name="T0" fmla="*/ 0 w 20"/>
              <a:gd name="T1" fmla="*/ 0 h 33"/>
              <a:gd name="T2" fmla="*/ 0 w 20"/>
              <a:gd name="T3" fmla="*/ 4 h 33"/>
              <a:gd name="T4" fmla="*/ 0 w 20"/>
              <a:gd name="T5" fmla="*/ 5 h 33"/>
              <a:gd name="T6" fmla="*/ 0 w 20"/>
              <a:gd name="T7" fmla="*/ 9 h 33"/>
              <a:gd name="T8" fmla="*/ 0 w 20"/>
              <a:gd name="T9" fmla="*/ 13 h 33"/>
              <a:gd name="T10" fmla="*/ 0 w 20"/>
              <a:gd name="T11" fmla="*/ 16 h 33"/>
              <a:gd name="T12" fmla="*/ 1 w 20"/>
              <a:gd name="T13" fmla="*/ 20 h 33"/>
              <a:gd name="T14" fmla="*/ 1 w 20"/>
              <a:gd name="T15" fmla="*/ 22 h 33"/>
              <a:gd name="T16" fmla="*/ 3 w 20"/>
              <a:gd name="T17" fmla="*/ 26 h 33"/>
              <a:gd name="T18" fmla="*/ 3 w 20"/>
              <a:gd name="T19" fmla="*/ 29 h 33"/>
              <a:gd name="T20" fmla="*/ 7 w 20"/>
              <a:gd name="T21" fmla="*/ 31 h 33"/>
              <a:gd name="T22" fmla="*/ 9 w 20"/>
              <a:gd name="T23" fmla="*/ 33 h 33"/>
              <a:gd name="T24" fmla="*/ 13 w 20"/>
              <a:gd name="T25" fmla="*/ 33 h 33"/>
              <a:gd name="T26" fmla="*/ 14 w 20"/>
              <a:gd name="T27" fmla="*/ 33 h 33"/>
              <a:gd name="T28" fmla="*/ 16 w 20"/>
              <a:gd name="T29" fmla="*/ 31 h 33"/>
              <a:gd name="T30" fmla="*/ 18 w 20"/>
              <a:gd name="T31" fmla="*/ 29 h 33"/>
              <a:gd name="T32" fmla="*/ 20 w 20"/>
              <a:gd name="T33" fmla="*/ 27 h 33"/>
              <a:gd name="T34" fmla="*/ 20 w 20"/>
              <a:gd name="T35" fmla="*/ 22 h 33"/>
              <a:gd name="T36" fmla="*/ 18 w 20"/>
              <a:gd name="T37" fmla="*/ 18 h 33"/>
              <a:gd name="T38" fmla="*/ 18 w 20"/>
              <a:gd name="T39" fmla="*/ 16 h 33"/>
              <a:gd name="T40" fmla="*/ 16 w 20"/>
              <a:gd name="T41" fmla="*/ 13 h 33"/>
              <a:gd name="T42" fmla="*/ 14 w 20"/>
              <a:gd name="T43" fmla="*/ 11 h 33"/>
              <a:gd name="T44" fmla="*/ 13 w 20"/>
              <a:gd name="T45" fmla="*/ 9 h 33"/>
              <a:gd name="T46" fmla="*/ 9 w 20"/>
              <a:gd name="T47" fmla="*/ 7 h 33"/>
              <a:gd name="T48" fmla="*/ 7 w 20"/>
              <a:gd name="T49" fmla="*/ 5 h 33"/>
              <a:gd name="T50" fmla="*/ 3 w 20"/>
              <a:gd name="T51" fmla="*/ 4 h 33"/>
              <a:gd name="T52" fmla="*/ 1 w 20"/>
              <a:gd name="T53" fmla="*/ 2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4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1" y="20"/>
                </a:lnTo>
                <a:lnTo>
                  <a:pt x="1" y="22"/>
                </a:lnTo>
                <a:lnTo>
                  <a:pt x="3" y="26"/>
                </a:lnTo>
                <a:lnTo>
                  <a:pt x="3" y="29"/>
                </a:lnTo>
                <a:lnTo>
                  <a:pt x="7" y="31"/>
                </a:lnTo>
                <a:lnTo>
                  <a:pt x="9" y="33"/>
                </a:lnTo>
                <a:lnTo>
                  <a:pt x="13" y="33"/>
                </a:lnTo>
                <a:lnTo>
                  <a:pt x="14" y="33"/>
                </a:lnTo>
                <a:lnTo>
                  <a:pt x="16" y="31"/>
                </a:lnTo>
                <a:lnTo>
                  <a:pt x="18" y="29"/>
                </a:lnTo>
                <a:lnTo>
                  <a:pt x="20" y="27"/>
                </a:lnTo>
                <a:lnTo>
                  <a:pt x="20" y="22"/>
                </a:lnTo>
                <a:lnTo>
                  <a:pt x="18" y="18"/>
                </a:lnTo>
                <a:lnTo>
                  <a:pt x="18" y="16"/>
                </a:lnTo>
                <a:lnTo>
                  <a:pt x="16" y="13"/>
                </a:lnTo>
                <a:lnTo>
                  <a:pt x="14" y="11"/>
                </a:lnTo>
                <a:lnTo>
                  <a:pt x="13" y="9"/>
                </a:lnTo>
                <a:lnTo>
                  <a:pt x="9" y="7"/>
                </a:lnTo>
                <a:lnTo>
                  <a:pt x="7" y="5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53" name="Freeform 709"/>
          <p:cNvSpPr>
            <a:spLocks/>
          </p:cNvSpPr>
          <p:nvPr/>
        </p:nvSpPr>
        <p:spPr bwMode="auto">
          <a:xfrm>
            <a:off x="8196263" y="3757613"/>
            <a:ext cx="15875" cy="25400"/>
          </a:xfrm>
          <a:custGeom>
            <a:avLst/>
            <a:gdLst>
              <a:gd name="T0" fmla="*/ 0 w 20"/>
              <a:gd name="T1" fmla="*/ 0 h 34"/>
              <a:gd name="T2" fmla="*/ 0 w 20"/>
              <a:gd name="T3" fmla="*/ 4 h 34"/>
              <a:gd name="T4" fmla="*/ 0 w 20"/>
              <a:gd name="T5" fmla="*/ 6 h 34"/>
              <a:gd name="T6" fmla="*/ 0 w 20"/>
              <a:gd name="T7" fmla="*/ 10 h 34"/>
              <a:gd name="T8" fmla="*/ 0 w 20"/>
              <a:gd name="T9" fmla="*/ 13 h 34"/>
              <a:gd name="T10" fmla="*/ 0 w 20"/>
              <a:gd name="T11" fmla="*/ 17 h 34"/>
              <a:gd name="T12" fmla="*/ 1 w 20"/>
              <a:gd name="T13" fmla="*/ 21 h 34"/>
              <a:gd name="T14" fmla="*/ 1 w 20"/>
              <a:gd name="T15" fmla="*/ 23 h 34"/>
              <a:gd name="T16" fmla="*/ 3 w 20"/>
              <a:gd name="T17" fmla="*/ 26 h 34"/>
              <a:gd name="T18" fmla="*/ 3 w 20"/>
              <a:gd name="T19" fmla="*/ 30 h 34"/>
              <a:gd name="T20" fmla="*/ 7 w 20"/>
              <a:gd name="T21" fmla="*/ 32 h 34"/>
              <a:gd name="T22" fmla="*/ 9 w 20"/>
              <a:gd name="T23" fmla="*/ 34 h 34"/>
              <a:gd name="T24" fmla="*/ 13 w 20"/>
              <a:gd name="T25" fmla="*/ 34 h 34"/>
              <a:gd name="T26" fmla="*/ 14 w 20"/>
              <a:gd name="T27" fmla="*/ 34 h 34"/>
              <a:gd name="T28" fmla="*/ 16 w 20"/>
              <a:gd name="T29" fmla="*/ 32 h 34"/>
              <a:gd name="T30" fmla="*/ 18 w 20"/>
              <a:gd name="T31" fmla="*/ 30 h 34"/>
              <a:gd name="T32" fmla="*/ 20 w 20"/>
              <a:gd name="T33" fmla="*/ 28 h 34"/>
              <a:gd name="T34" fmla="*/ 20 w 20"/>
              <a:gd name="T35" fmla="*/ 23 h 34"/>
              <a:gd name="T36" fmla="*/ 18 w 20"/>
              <a:gd name="T37" fmla="*/ 19 h 34"/>
              <a:gd name="T38" fmla="*/ 18 w 20"/>
              <a:gd name="T39" fmla="*/ 17 h 34"/>
              <a:gd name="T40" fmla="*/ 16 w 20"/>
              <a:gd name="T41" fmla="*/ 13 h 34"/>
              <a:gd name="T42" fmla="*/ 14 w 20"/>
              <a:gd name="T43" fmla="*/ 12 h 34"/>
              <a:gd name="T44" fmla="*/ 13 w 20"/>
              <a:gd name="T45" fmla="*/ 10 h 34"/>
              <a:gd name="T46" fmla="*/ 9 w 20"/>
              <a:gd name="T47" fmla="*/ 8 h 34"/>
              <a:gd name="T48" fmla="*/ 7 w 20"/>
              <a:gd name="T49" fmla="*/ 6 h 34"/>
              <a:gd name="T50" fmla="*/ 3 w 20"/>
              <a:gd name="T51" fmla="*/ 4 h 34"/>
              <a:gd name="T52" fmla="*/ 1 w 20"/>
              <a:gd name="T53" fmla="*/ 2 h 34"/>
              <a:gd name="T54" fmla="*/ 0 w 20"/>
              <a:gd name="T55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4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10"/>
                </a:lnTo>
                <a:lnTo>
                  <a:pt x="0" y="13"/>
                </a:lnTo>
                <a:lnTo>
                  <a:pt x="0" y="17"/>
                </a:lnTo>
                <a:lnTo>
                  <a:pt x="1" y="21"/>
                </a:lnTo>
                <a:lnTo>
                  <a:pt x="1" y="23"/>
                </a:lnTo>
                <a:lnTo>
                  <a:pt x="3" y="26"/>
                </a:lnTo>
                <a:lnTo>
                  <a:pt x="3" y="30"/>
                </a:lnTo>
                <a:lnTo>
                  <a:pt x="7" y="32"/>
                </a:lnTo>
                <a:lnTo>
                  <a:pt x="9" y="34"/>
                </a:lnTo>
                <a:lnTo>
                  <a:pt x="13" y="34"/>
                </a:lnTo>
                <a:lnTo>
                  <a:pt x="14" y="34"/>
                </a:lnTo>
                <a:lnTo>
                  <a:pt x="16" y="32"/>
                </a:lnTo>
                <a:lnTo>
                  <a:pt x="18" y="30"/>
                </a:lnTo>
                <a:lnTo>
                  <a:pt x="20" y="28"/>
                </a:lnTo>
                <a:lnTo>
                  <a:pt x="20" y="23"/>
                </a:lnTo>
                <a:lnTo>
                  <a:pt x="18" y="19"/>
                </a:lnTo>
                <a:lnTo>
                  <a:pt x="18" y="17"/>
                </a:lnTo>
                <a:lnTo>
                  <a:pt x="16" y="13"/>
                </a:lnTo>
                <a:lnTo>
                  <a:pt x="14" y="12"/>
                </a:lnTo>
                <a:lnTo>
                  <a:pt x="13" y="10"/>
                </a:lnTo>
                <a:lnTo>
                  <a:pt x="9" y="8"/>
                </a:lnTo>
                <a:lnTo>
                  <a:pt x="7" y="6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54" name="Freeform 710"/>
          <p:cNvSpPr>
            <a:spLocks/>
          </p:cNvSpPr>
          <p:nvPr/>
        </p:nvSpPr>
        <p:spPr bwMode="auto">
          <a:xfrm>
            <a:off x="8196263" y="3757613"/>
            <a:ext cx="15875" cy="25400"/>
          </a:xfrm>
          <a:custGeom>
            <a:avLst/>
            <a:gdLst>
              <a:gd name="T0" fmla="*/ 0 w 20"/>
              <a:gd name="T1" fmla="*/ 0 h 34"/>
              <a:gd name="T2" fmla="*/ 0 w 20"/>
              <a:gd name="T3" fmla="*/ 4 h 34"/>
              <a:gd name="T4" fmla="*/ 0 w 20"/>
              <a:gd name="T5" fmla="*/ 6 h 34"/>
              <a:gd name="T6" fmla="*/ 0 w 20"/>
              <a:gd name="T7" fmla="*/ 10 h 34"/>
              <a:gd name="T8" fmla="*/ 0 w 20"/>
              <a:gd name="T9" fmla="*/ 13 h 34"/>
              <a:gd name="T10" fmla="*/ 0 w 20"/>
              <a:gd name="T11" fmla="*/ 17 h 34"/>
              <a:gd name="T12" fmla="*/ 1 w 20"/>
              <a:gd name="T13" fmla="*/ 21 h 34"/>
              <a:gd name="T14" fmla="*/ 1 w 20"/>
              <a:gd name="T15" fmla="*/ 23 h 34"/>
              <a:gd name="T16" fmla="*/ 3 w 20"/>
              <a:gd name="T17" fmla="*/ 26 h 34"/>
              <a:gd name="T18" fmla="*/ 3 w 20"/>
              <a:gd name="T19" fmla="*/ 30 h 34"/>
              <a:gd name="T20" fmla="*/ 7 w 20"/>
              <a:gd name="T21" fmla="*/ 32 h 34"/>
              <a:gd name="T22" fmla="*/ 9 w 20"/>
              <a:gd name="T23" fmla="*/ 34 h 34"/>
              <a:gd name="T24" fmla="*/ 13 w 20"/>
              <a:gd name="T25" fmla="*/ 34 h 34"/>
              <a:gd name="T26" fmla="*/ 14 w 20"/>
              <a:gd name="T27" fmla="*/ 34 h 34"/>
              <a:gd name="T28" fmla="*/ 16 w 20"/>
              <a:gd name="T29" fmla="*/ 32 h 34"/>
              <a:gd name="T30" fmla="*/ 18 w 20"/>
              <a:gd name="T31" fmla="*/ 30 h 34"/>
              <a:gd name="T32" fmla="*/ 20 w 20"/>
              <a:gd name="T33" fmla="*/ 28 h 34"/>
              <a:gd name="T34" fmla="*/ 20 w 20"/>
              <a:gd name="T35" fmla="*/ 23 h 34"/>
              <a:gd name="T36" fmla="*/ 18 w 20"/>
              <a:gd name="T37" fmla="*/ 19 h 34"/>
              <a:gd name="T38" fmla="*/ 18 w 20"/>
              <a:gd name="T39" fmla="*/ 17 h 34"/>
              <a:gd name="T40" fmla="*/ 16 w 20"/>
              <a:gd name="T41" fmla="*/ 13 h 34"/>
              <a:gd name="T42" fmla="*/ 14 w 20"/>
              <a:gd name="T43" fmla="*/ 12 h 34"/>
              <a:gd name="T44" fmla="*/ 13 w 20"/>
              <a:gd name="T45" fmla="*/ 10 h 34"/>
              <a:gd name="T46" fmla="*/ 9 w 20"/>
              <a:gd name="T47" fmla="*/ 8 h 34"/>
              <a:gd name="T48" fmla="*/ 7 w 20"/>
              <a:gd name="T49" fmla="*/ 6 h 34"/>
              <a:gd name="T50" fmla="*/ 3 w 20"/>
              <a:gd name="T51" fmla="*/ 4 h 34"/>
              <a:gd name="T52" fmla="*/ 1 w 20"/>
              <a:gd name="T53" fmla="*/ 2 h 34"/>
              <a:gd name="T54" fmla="*/ 0 w 20"/>
              <a:gd name="T55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4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10"/>
                </a:lnTo>
                <a:lnTo>
                  <a:pt x="0" y="13"/>
                </a:lnTo>
                <a:lnTo>
                  <a:pt x="0" y="17"/>
                </a:lnTo>
                <a:lnTo>
                  <a:pt x="1" y="21"/>
                </a:lnTo>
                <a:lnTo>
                  <a:pt x="1" y="23"/>
                </a:lnTo>
                <a:lnTo>
                  <a:pt x="3" y="26"/>
                </a:lnTo>
                <a:lnTo>
                  <a:pt x="3" y="30"/>
                </a:lnTo>
                <a:lnTo>
                  <a:pt x="7" y="32"/>
                </a:lnTo>
                <a:lnTo>
                  <a:pt x="9" y="34"/>
                </a:lnTo>
                <a:lnTo>
                  <a:pt x="13" y="34"/>
                </a:lnTo>
                <a:lnTo>
                  <a:pt x="14" y="34"/>
                </a:lnTo>
                <a:lnTo>
                  <a:pt x="16" y="32"/>
                </a:lnTo>
                <a:lnTo>
                  <a:pt x="18" y="30"/>
                </a:lnTo>
                <a:lnTo>
                  <a:pt x="20" y="28"/>
                </a:lnTo>
                <a:lnTo>
                  <a:pt x="20" y="23"/>
                </a:lnTo>
                <a:lnTo>
                  <a:pt x="18" y="19"/>
                </a:lnTo>
                <a:lnTo>
                  <a:pt x="18" y="17"/>
                </a:lnTo>
                <a:lnTo>
                  <a:pt x="16" y="13"/>
                </a:lnTo>
                <a:lnTo>
                  <a:pt x="14" y="12"/>
                </a:lnTo>
                <a:lnTo>
                  <a:pt x="13" y="10"/>
                </a:lnTo>
                <a:lnTo>
                  <a:pt x="9" y="8"/>
                </a:lnTo>
                <a:lnTo>
                  <a:pt x="7" y="6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55" name="Freeform 711"/>
          <p:cNvSpPr>
            <a:spLocks/>
          </p:cNvSpPr>
          <p:nvPr/>
        </p:nvSpPr>
        <p:spPr bwMode="auto">
          <a:xfrm>
            <a:off x="8196263" y="3779838"/>
            <a:ext cx="15875" cy="25400"/>
          </a:xfrm>
          <a:custGeom>
            <a:avLst/>
            <a:gdLst>
              <a:gd name="T0" fmla="*/ 0 w 18"/>
              <a:gd name="T1" fmla="*/ 0 h 33"/>
              <a:gd name="T2" fmla="*/ 0 w 18"/>
              <a:gd name="T3" fmla="*/ 4 h 33"/>
              <a:gd name="T4" fmla="*/ 0 w 18"/>
              <a:gd name="T5" fmla="*/ 6 h 33"/>
              <a:gd name="T6" fmla="*/ 0 w 18"/>
              <a:gd name="T7" fmla="*/ 9 h 33"/>
              <a:gd name="T8" fmla="*/ 0 w 18"/>
              <a:gd name="T9" fmla="*/ 13 h 33"/>
              <a:gd name="T10" fmla="*/ 0 w 18"/>
              <a:gd name="T11" fmla="*/ 17 h 33"/>
              <a:gd name="T12" fmla="*/ 1 w 18"/>
              <a:gd name="T13" fmla="*/ 20 h 33"/>
              <a:gd name="T14" fmla="*/ 1 w 18"/>
              <a:gd name="T15" fmla="*/ 22 h 33"/>
              <a:gd name="T16" fmla="*/ 3 w 18"/>
              <a:gd name="T17" fmla="*/ 26 h 33"/>
              <a:gd name="T18" fmla="*/ 3 w 18"/>
              <a:gd name="T19" fmla="*/ 29 h 33"/>
              <a:gd name="T20" fmla="*/ 5 w 18"/>
              <a:gd name="T21" fmla="*/ 31 h 33"/>
              <a:gd name="T22" fmla="*/ 7 w 18"/>
              <a:gd name="T23" fmla="*/ 33 h 33"/>
              <a:gd name="T24" fmla="*/ 11 w 18"/>
              <a:gd name="T25" fmla="*/ 33 h 33"/>
              <a:gd name="T26" fmla="*/ 13 w 18"/>
              <a:gd name="T27" fmla="*/ 33 h 33"/>
              <a:gd name="T28" fmla="*/ 14 w 18"/>
              <a:gd name="T29" fmla="*/ 31 h 33"/>
              <a:gd name="T30" fmla="*/ 16 w 18"/>
              <a:gd name="T31" fmla="*/ 29 h 33"/>
              <a:gd name="T32" fmla="*/ 18 w 18"/>
              <a:gd name="T33" fmla="*/ 28 h 33"/>
              <a:gd name="T34" fmla="*/ 18 w 18"/>
              <a:gd name="T35" fmla="*/ 22 h 33"/>
              <a:gd name="T36" fmla="*/ 16 w 18"/>
              <a:gd name="T37" fmla="*/ 18 h 33"/>
              <a:gd name="T38" fmla="*/ 16 w 18"/>
              <a:gd name="T39" fmla="*/ 17 h 33"/>
              <a:gd name="T40" fmla="*/ 14 w 18"/>
              <a:gd name="T41" fmla="*/ 13 h 33"/>
              <a:gd name="T42" fmla="*/ 13 w 18"/>
              <a:gd name="T43" fmla="*/ 11 h 33"/>
              <a:gd name="T44" fmla="*/ 11 w 18"/>
              <a:gd name="T45" fmla="*/ 9 h 33"/>
              <a:gd name="T46" fmla="*/ 9 w 18"/>
              <a:gd name="T47" fmla="*/ 7 h 33"/>
              <a:gd name="T48" fmla="*/ 7 w 18"/>
              <a:gd name="T49" fmla="*/ 6 h 33"/>
              <a:gd name="T50" fmla="*/ 3 w 18"/>
              <a:gd name="T51" fmla="*/ 4 h 33"/>
              <a:gd name="T52" fmla="*/ 1 w 18"/>
              <a:gd name="T53" fmla="*/ 2 h 33"/>
              <a:gd name="T54" fmla="*/ 0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1" y="20"/>
                </a:lnTo>
                <a:lnTo>
                  <a:pt x="1" y="22"/>
                </a:lnTo>
                <a:lnTo>
                  <a:pt x="3" y="26"/>
                </a:lnTo>
                <a:lnTo>
                  <a:pt x="3" y="29"/>
                </a:lnTo>
                <a:lnTo>
                  <a:pt x="5" y="31"/>
                </a:lnTo>
                <a:lnTo>
                  <a:pt x="7" y="33"/>
                </a:lnTo>
                <a:lnTo>
                  <a:pt x="11" y="33"/>
                </a:lnTo>
                <a:lnTo>
                  <a:pt x="13" y="33"/>
                </a:lnTo>
                <a:lnTo>
                  <a:pt x="14" y="31"/>
                </a:lnTo>
                <a:lnTo>
                  <a:pt x="16" y="29"/>
                </a:lnTo>
                <a:lnTo>
                  <a:pt x="18" y="28"/>
                </a:lnTo>
                <a:lnTo>
                  <a:pt x="18" y="22"/>
                </a:lnTo>
                <a:lnTo>
                  <a:pt x="16" y="18"/>
                </a:lnTo>
                <a:lnTo>
                  <a:pt x="16" y="17"/>
                </a:lnTo>
                <a:lnTo>
                  <a:pt x="14" y="13"/>
                </a:lnTo>
                <a:lnTo>
                  <a:pt x="13" y="11"/>
                </a:lnTo>
                <a:lnTo>
                  <a:pt x="11" y="9"/>
                </a:lnTo>
                <a:lnTo>
                  <a:pt x="9" y="7"/>
                </a:lnTo>
                <a:lnTo>
                  <a:pt x="7" y="6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56" name="Freeform 712"/>
          <p:cNvSpPr>
            <a:spLocks/>
          </p:cNvSpPr>
          <p:nvPr/>
        </p:nvSpPr>
        <p:spPr bwMode="auto">
          <a:xfrm>
            <a:off x="8196263" y="3779838"/>
            <a:ext cx="15875" cy="25400"/>
          </a:xfrm>
          <a:custGeom>
            <a:avLst/>
            <a:gdLst>
              <a:gd name="T0" fmla="*/ 0 w 18"/>
              <a:gd name="T1" fmla="*/ 0 h 33"/>
              <a:gd name="T2" fmla="*/ 0 w 18"/>
              <a:gd name="T3" fmla="*/ 4 h 33"/>
              <a:gd name="T4" fmla="*/ 0 w 18"/>
              <a:gd name="T5" fmla="*/ 6 h 33"/>
              <a:gd name="T6" fmla="*/ 0 w 18"/>
              <a:gd name="T7" fmla="*/ 9 h 33"/>
              <a:gd name="T8" fmla="*/ 0 w 18"/>
              <a:gd name="T9" fmla="*/ 13 h 33"/>
              <a:gd name="T10" fmla="*/ 0 w 18"/>
              <a:gd name="T11" fmla="*/ 17 h 33"/>
              <a:gd name="T12" fmla="*/ 1 w 18"/>
              <a:gd name="T13" fmla="*/ 20 h 33"/>
              <a:gd name="T14" fmla="*/ 1 w 18"/>
              <a:gd name="T15" fmla="*/ 22 h 33"/>
              <a:gd name="T16" fmla="*/ 3 w 18"/>
              <a:gd name="T17" fmla="*/ 26 h 33"/>
              <a:gd name="T18" fmla="*/ 3 w 18"/>
              <a:gd name="T19" fmla="*/ 29 h 33"/>
              <a:gd name="T20" fmla="*/ 5 w 18"/>
              <a:gd name="T21" fmla="*/ 31 h 33"/>
              <a:gd name="T22" fmla="*/ 7 w 18"/>
              <a:gd name="T23" fmla="*/ 33 h 33"/>
              <a:gd name="T24" fmla="*/ 11 w 18"/>
              <a:gd name="T25" fmla="*/ 33 h 33"/>
              <a:gd name="T26" fmla="*/ 13 w 18"/>
              <a:gd name="T27" fmla="*/ 33 h 33"/>
              <a:gd name="T28" fmla="*/ 14 w 18"/>
              <a:gd name="T29" fmla="*/ 31 h 33"/>
              <a:gd name="T30" fmla="*/ 16 w 18"/>
              <a:gd name="T31" fmla="*/ 29 h 33"/>
              <a:gd name="T32" fmla="*/ 18 w 18"/>
              <a:gd name="T33" fmla="*/ 28 h 33"/>
              <a:gd name="T34" fmla="*/ 18 w 18"/>
              <a:gd name="T35" fmla="*/ 22 h 33"/>
              <a:gd name="T36" fmla="*/ 16 w 18"/>
              <a:gd name="T37" fmla="*/ 18 h 33"/>
              <a:gd name="T38" fmla="*/ 16 w 18"/>
              <a:gd name="T39" fmla="*/ 17 h 33"/>
              <a:gd name="T40" fmla="*/ 14 w 18"/>
              <a:gd name="T41" fmla="*/ 13 h 33"/>
              <a:gd name="T42" fmla="*/ 13 w 18"/>
              <a:gd name="T43" fmla="*/ 11 h 33"/>
              <a:gd name="T44" fmla="*/ 11 w 18"/>
              <a:gd name="T45" fmla="*/ 9 h 33"/>
              <a:gd name="T46" fmla="*/ 9 w 18"/>
              <a:gd name="T47" fmla="*/ 7 h 33"/>
              <a:gd name="T48" fmla="*/ 7 w 18"/>
              <a:gd name="T49" fmla="*/ 6 h 33"/>
              <a:gd name="T50" fmla="*/ 3 w 18"/>
              <a:gd name="T51" fmla="*/ 4 h 33"/>
              <a:gd name="T52" fmla="*/ 1 w 18"/>
              <a:gd name="T53" fmla="*/ 2 h 33"/>
              <a:gd name="T54" fmla="*/ 0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1" y="20"/>
                </a:lnTo>
                <a:lnTo>
                  <a:pt x="1" y="22"/>
                </a:lnTo>
                <a:lnTo>
                  <a:pt x="3" y="26"/>
                </a:lnTo>
                <a:lnTo>
                  <a:pt x="3" y="29"/>
                </a:lnTo>
                <a:lnTo>
                  <a:pt x="5" y="31"/>
                </a:lnTo>
                <a:lnTo>
                  <a:pt x="7" y="33"/>
                </a:lnTo>
                <a:lnTo>
                  <a:pt x="11" y="33"/>
                </a:lnTo>
                <a:lnTo>
                  <a:pt x="13" y="33"/>
                </a:lnTo>
                <a:lnTo>
                  <a:pt x="14" y="31"/>
                </a:lnTo>
                <a:lnTo>
                  <a:pt x="16" y="29"/>
                </a:lnTo>
                <a:lnTo>
                  <a:pt x="18" y="28"/>
                </a:lnTo>
                <a:lnTo>
                  <a:pt x="18" y="22"/>
                </a:lnTo>
                <a:lnTo>
                  <a:pt x="16" y="18"/>
                </a:lnTo>
                <a:lnTo>
                  <a:pt x="16" y="17"/>
                </a:lnTo>
                <a:lnTo>
                  <a:pt x="14" y="13"/>
                </a:lnTo>
                <a:lnTo>
                  <a:pt x="13" y="11"/>
                </a:lnTo>
                <a:lnTo>
                  <a:pt x="11" y="9"/>
                </a:lnTo>
                <a:lnTo>
                  <a:pt x="9" y="7"/>
                </a:lnTo>
                <a:lnTo>
                  <a:pt x="7" y="6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57" name="Freeform 713"/>
          <p:cNvSpPr>
            <a:spLocks/>
          </p:cNvSpPr>
          <p:nvPr/>
        </p:nvSpPr>
        <p:spPr bwMode="auto">
          <a:xfrm>
            <a:off x="8205788" y="3611563"/>
            <a:ext cx="6350" cy="23812"/>
          </a:xfrm>
          <a:custGeom>
            <a:avLst/>
            <a:gdLst>
              <a:gd name="T0" fmla="*/ 5 w 9"/>
              <a:gd name="T1" fmla="*/ 0 h 29"/>
              <a:gd name="T2" fmla="*/ 5 w 9"/>
              <a:gd name="T3" fmla="*/ 1 h 29"/>
              <a:gd name="T4" fmla="*/ 5 w 9"/>
              <a:gd name="T5" fmla="*/ 5 h 29"/>
              <a:gd name="T6" fmla="*/ 7 w 9"/>
              <a:gd name="T7" fmla="*/ 7 h 29"/>
              <a:gd name="T8" fmla="*/ 7 w 9"/>
              <a:gd name="T9" fmla="*/ 11 h 29"/>
              <a:gd name="T10" fmla="*/ 7 w 9"/>
              <a:gd name="T11" fmla="*/ 13 h 29"/>
              <a:gd name="T12" fmla="*/ 9 w 9"/>
              <a:gd name="T13" fmla="*/ 14 h 29"/>
              <a:gd name="T14" fmla="*/ 9 w 9"/>
              <a:gd name="T15" fmla="*/ 18 h 29"/>
              <a:gd name="T16" fmla="*/ 9 w 9"/>
              <a:gd name="T17" fmla="*/ 20 h 29"/>
              <a:gd name="T18" fmla="*/ 7 w 9"/>
              <a:gd name="T19" fmla="*/ 24 h 29"/>
              <a:gd name="T20" fmla="*/ 7 w 9"/>
              <a:gd name="T21" fmla="*/ 25 h 29"/>
              <a:gd name="T22" fmla="*/ 7 w 9"/>
              <a:gd name="T23" fmla="*/ 27 h 29"/>
              <a:gd name="T24" fmla="*/ 5 w 9"/>
              <a:gd name="T25" fmla="*/ 27 h 29"/>
              <a:gd name="T26" fmla="*/ 3 w 9"/>
              <a:gd name="T27" fmla="*/ 29 h 29"/>
              <a:gd name="T28" fmla="*/ 2 w 9"/>
              <a:gd name="T29" fmla="*/ 27 h 29"/>
              <a:gd name="T30" fmla="*/ 2 w 9"/>
              <a:gd name="T31" fmla="*/ 27 h 29"/>
              <a:gd name="T32" fmla="*/ 0 w 9"/>
              <a:gd name="T33" fmla="*/ 25 h 29"/>
              <a:gd name="T34" fmla="*/ 0 w 9"/>
              <a:gd name="T35" fmla="*/ 24 h 29"/>
              <a:gd name="T36" fmla="*/ 0 w 9"/>
              <a:gd name="T37" fmla="*/ 20 h 29"/>
              <a:gd name="T38" fmla="*/ 0 w 9"/>
              <a:gd name="T39" fmla="*/ 18 h 29"/>
              <a:gd name="T40" fmla="*/ 0 w 9"/>
              <a:gd name="T41" fmla="*/ 14 h 29"/>
              <a:gd name="T42" fmla="*/ 0 w 9"/>
              <a:gd name="T43" fmla="*/ 13 h 29"/>
              <a:gd name="T44" fmla="*/ 0 w 9"/>
              <a:gd name="T45" fmla="*/ 11 h 29"/>
              <a:gd name="T46" fmla="*/ 2 w 9"/>
              <a:gd name="T47" fmla="*/ 9 h 29"/>
              <a:gd name="T48" fmla="*/ 3 w 9"/>
              <a:gd name="T49" fmla="*/ 5 h 29"/>
              <a:gd name="T50" fmla="*/ 3 w 9"/>
              <a:gd name="T51" fmla="*/ 3 h 29"/>
              <a:gd name="T52" fmla="*/ 5 w 9"/>
              <a:gd name="T53" fmla="*/ 1 h 29"/>
              <a:gd name="T54" fmla="*/ 5 w 9"/>
              <a:gd name="T55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29">
                <a:moveTo>
                  <a:pt x="5" y="0"/>
                </a:moveTo>
                <a:lnTo>
                  <a:pt x="5" y="1"/>
                </a:lnTo>
                <a:lnTo>
                  <a:pt x="5" y="5"/>
                </a:lnTo>
                <a:lnTo>
                  <a:pt x="7" y="7"/>
                </a:lnTo>
                <a:lnTo>
                  <a:pt x="7" y="11"/>
                </a:lnTo>
                <a:lnTo>
                  <a:pt x="7" y="13"/>
                </a:lnTo>
                <a:lnTo>
                  <a:pt x="9" y="14"/>
                </a:lnTo>
                <a:lnTo>
                  <a:pt x="9" y="18"/>
                </a:lnTo>
                <a:lnTo>
                  <a:pt x="9" y="20"/>
                </a:lnTo>
                <a:lnTo>
                  <a:pt x="7" y="24"/>
                </a:lnTo>
                <a:lnTo>
                  <a:pt x="7" y="25"/>
                </a:lnTo>
                <a:lnTo>
                  <a:pt x="7" y="27"/>
                </a:lnTo>
                <a:lnTo>
                  <a:pt x="5" y="27"/>
                </a:lnTo>
                <a:lnTo>
                  <a:pt x="3" y="29"/>
                </a:lnTo>
                <a:lnTo>
                  <a:pt x="2" y="27"/>
                </a:lnTo>
                <a:lnTo>
                  <a:pt x="2" y="27"/>
                </a:lnTo>
                <a:lnTo>
                  <a:pt x="0" y="25"/>
                </a:lnTo>
                <a:lnTo>
                  <a:pt x="0" y="24"/>
                </a:lnTo>
                <a:lnTo>
                  <a:pt x="0" y="20"/>
                </a:lnTo>
                <a:lnTo>
                  <a:pt x="0" y="18"/>
                </a:lnTo>
                <a:lnTo>
                  <a:pt x="0" y="14"/>
                </a:lnTo>
                <a:lnTo>
                  <a:pt x="0" y="13"/>
                </a:lnTo>
                <a:lnTo>
                  <a:pt x="0" y="11"/>
                </a:lnTo>
                <a:lnTo>
                  <a:pt x="2" y="9"/>
                </a:lnTo>
                <a:lnTo>
                  <a:pt x="3" y="5"/>
                </a:lnTo>
                <a:lnTo>
                  <a:pt x="3" y="3"/>
                </a:lnTo>
                <a:lnTo>
                  <a:pt x="5" y="1"/>
                </a:lnTo>
                <a:lnTo>
                  <a:pt x="5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58" name="Freeform 714"/>
          <p:cNvSpPr>
            <a:spLocks/>
          </p:cNvSpPr>
          <p:nvPr/>
        </p:nvSpPr>
        <p:spPr bwMode="auto">
          <a:xfrm>
            <a:off x="8205788" y="3611563"/>
            <a:ext cx="6350" cy="23812"/>
          </a:xfrm>
          <a:custGeom>
            <a:avLst/>
            <a:gdLst>
              <a:gd name="T0" fmla="*/ 5 w 9"/>
              <a:gd name="T1" fmla="*/ 0 h 29"/>
              <a:gd name="T2" fmla="*/ 5 w 9"/>
              <a:gd name="T3" fmla="*/ 1 h 29"/>
              <a:gd name="T4" fmla="*/ 5 w 9"/>
              <a:gd name="T5" fmla="*/ 5 h 29"/>
              <a:gd name="T6" fmla="*/ 7 w 9"/>
              <a:gd name="T7" fmla="*/ 7 h 29"/>
              <a:gd name="T8" fmla="*/ 7 w 9"/>
              <a:gd name="T9" fmla="*/ 11 h 29"/>
              <a:gd name="T10" fmla="*/ 7 w 9"/>
              <a:gd name="T11" fmla="*/ 13 h 29"/>
              <a:gd name="T12" fmla="*/ 9 w 9"/>
              <a:gd name="T13" fmla="*/ 14 h 29"/>
              <a:gd name="T14" fmla="*/ 9 w 9"/>
              <a:gd name="T15" fmla="*/ 18 h 29"/>
              <a:gd name="T16" fmla="*/ 9 w 9"/>
              <a:gd name="T17" fmla="*/ 20 h 29"/>
              <a:gd name="T18" fmla="*/ 7 w 9"/>
              <a:gd name="T19" fmla="*/ 24 h 29"/>
              <a:gd name="T20" fmla="*/ 7 w 9"/>
              <a:gd name="T21" fmla="*/ 25 h 29"/>
              <a:gd name="T22" fmla="*/ 7 w 9"/>
              <a:gd name="T23" fmla="*/ 27 h 29"/>
              <a:gd name="T24" fmla="*/ 5 w 9"/>
              <a:gd name="T25" fmla="*/ 27 h 29"/>
              <a:gd name="T26" fmla="*/ 3 w 9"/>
              <a:gd name="T27" fmla="*/ 29 h 29"/>
              <a:gd name="T28" fmla="*/ 2 w 9"/>
              <a:gd name="T29" fmla="*/ 27 h 29"/>
              <a:gd name="T30" fmla="*/ 2 w 9"/>
              <a:gd name="T31" fmla="*/ 27 h 29"/>
              <a:gd name="T32" fmla="*/ 0 w 9"/>
              <a:gd name="T33" fmla="*/ 25 h 29"/>
              <a:gd name="T34" fmla="*/ 0 w 9"/>
              <a:gd name="T35" fmla="*/ 24 h 29"/>
              <a:gd name="T36" fmla="*/ 0 w 9"/>
              <a:gd name="T37" fmla="*/ 20 h 29"/>
              <a:gd name="T38" fmla="*/ 0 w 9"/>
              <a:gd name="T39" fmla="*/ 18 h 29"/>
              <a:gd name="T40" fmla="*/ 0 w 9"/>
              <a:gd name="T41" fmla="*/ 14 h 29"/>
              <a:gd name="T42" fmla="*/ 0 w 9"/>
              <a:gd name="T43" fmla="*/ 13 h 29"/>
              <a:gd name="T44" fmla="*/ 0 w 9"/>
              <a:gd name="T45" fmla="*/ 11 h 29"/>
              <a:gd name="T46" fmla="*/ 2 w 9"/>
              <a:gd name="T47" fmla="*/ 9 h 29"/>
              <a:gd name="T48" fmla="*/ 3 w 9"/>
              <a:gd name="T49" fmla="*/ 5 h 29"/>
              <a:gd name="T50" fmla="*/ 3 w 9"/>
              <a:gd name="T51" fmla="*/ 3 h 29"/>
              <a:gd name="T52" fmla="*/ 5 w 9"/>
              <a:gd name="T53" fmla="*/ 1 h 29"/>
              <a:gd name="T54" fmla="*/ 5 w 9"/>
              <a:gd name="T55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29">
                <a:moveTo>
                  <a:pt x="5" y="0"/>
                </a:moveTo>
                <a:lnTo>
                  <a:pt x="5" y="1"/>
                </a:lnTo>
                <a:lnTo>
                  <a:pt x="5" y="5"/>
                </a:lnTo>
                <a:lnTo>
                  <a:pt x="7" y="7"/>
                </a:lnTo>
                <a:lnTo>
                  <a:pt x="7" y="11"/>
                </a:lnTo>
                <a:lnTo>
                  <a:pt x="7" y="13"/>
                </a:lnTo>
                <a:lnTo>
                  <a:pt x="9" y="14"/>
                </a:lnTo>
                <a:lnTo>
                  <a:pt x="9" y="18"/>
                </a:lnTo>
                <a:lnTo>
                  <a:pt x="9" y="20"/>
                </a:lnTo>
                <a:lnTo>
                  <a:pt x="7" y="24"/>
                </a:lnTo>
                <a:lnTo>
                  <a:pt x="7" y="25"/>
                </a:lnTo>
                <a:lnTo>
                  <a:pt x="7" y="27"/>
                </a:lnTo>
                <a:lnTo>
                  <a:pt x="5" y="27"/>
                </a:lnTo>
                <a:lnTo>
                  <a:pt x="3" y="29"/>
                </a:lnTo>
                <a:lnTo>
                  <a:pt x="2" y="27"/>
                </a:lnTo>
                <a:lnTo>
                  <a:pt x="2" y="27"/>
                </a:lnTo>
                <a:lnTo>
                  <a:pt x="0" y="25"/>
                </a:lnTo>
                <a:lnTo>
                  <a:pt x="0" y="24"/>
                </a:lnTo>
                <a:lnTo>
                  <a:pt x="0" y="20"/>
                </a:lnTo>
                <a:lnTo>
                  <a:pt x="0" y="18"/>
                </a:lnTo>
                <a:lnTo>
                  <a:pt x="0" y="14"/>
                </a:lnTo>
                <a:lnTo>
                  <a:pt x="0" y="13"/>
                </a:lnTo>
                <a:lnTo>
                  <a:pt x="0" y="11"/>
                </a:lnTo>
                <a:lnTo>
                  <a:pt x="2" y="9"/>
                </a:lnTo>
                <a:lnTo>
                  <a:pt x="3" y="5"/>
                </a:lnTo>
                <a:lnTo>
                  <a:pt x="3" y="3"/>
                </a:lnTo>
                <a:lnTo>
                  <a:pt x="5" y="1"/>
                </a:lnTo>
                <a:lnTo>
                  <a:pt x="5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59" name="Freeform 715"/>
          <p:cNvSpPr>
            <a:spLocks/>
          </p:cNvSpPr>
          <p:nvPr/>
        </p:nvSpPr>
        <p:spPr bwMode="auto">
          <a:xfrm>
            <a:off x="8197850" y="3800475"/>
            <a:ext cx="17463" cy="26988"/>
          </a:xfrm>
          <a:custGeom>
            <a:avLst/>
            <a:gdLst>
              <a:gd name="T0" fmla="*/ 0 w 21"/>
              <a:gd name="T1" fmla="*/ 0 h 33"/>
              <a:gd name="T2" fmla="*/ 0 w 21"/>
              <a:gd name="T3" fmla="*/ 3 h 33"/>
              <a:gd name="T4" fmla="*/ 0 w 21"/>
              <a:gd name="T5" fmla="*/ 5 h 33"/>
              <a:gd name="T6" fmla="*/ 0 w 21"/>
              <a:gd name="T7" fmla="*/ 9 h 33"/>
              <a:gd name="T8" fmla="*/ 0 w 21"/>
              <a:gd name="T9" fmla="*/ 13 h 33"/>
              <a:gd name="T10" fmla="*/ 0 w 21"/>
              <a:gd name="T11" fmla="*/ 16 h 33"/>
              <a:gd name="T12" fmla="*/ 2 w 21"/>
              <a:gd name="T13" fmla="*/ 20 h 33"/>
              <a:gd name="T14" fmla="*/ 2 w 21"/>
              <a:gd name="T15" fmla="*/ 22 h 33"/>
              <a:gd name="T16" fmla="*/ 4 w 21"/>
              <a:gd name="T17" fmla="*/ 25 h 33"/>
              <a:gd name="T18" fmla="*/ 4 w 21"/>
              <a:gd name="T19" fmla="*/ 29 h 33"/>
              <a:gd name="T20" fmla="*/ 8 w 21"/>
              <a:gd name="T21" fmla="*/ 31 h 33"/>
              <a:gd name="T22" fmla="*/ 10 w 21"/>
              <a:gd name="T23" fmla="*/ 33 h 33"/>
              <a:gd name="T24" fmla="*/ 13 w 21"/>
              <a:gd name="T25" fmla="*/ 33 h 33"/>
              <a:gd name="T26" fmla="*/ 15 w 21"/>
              <a:gd name="T27" fmla="*/ 33 h 33"/>
              <a:gd name="T28" fmla="*/ 17 w 21"/>
              <a:gd name="T29" fmla="*/ 31 h 33"/>
              <a:gd name="T30" fmla="*/ 19 w 21"/>
              <a:gd name="T31" fmla="*/ 29 h 33"/>
              <a:gd name="T32" fmla="*/ 21 w 21"/>
              <a:gd name="T33" fmla="*/ 27 h 33"/>
              <a:gd name="T34" fmla="*/ 21 w 21"/>
              <a:gd name="T35" fmla="*/ 22 h 33"/>
              <a:gd name="T36" fmla="*/ 19 w 21"/>
              <a:gd name="T37" fmla="*/ 18 h 33"/>
              <a:gd name="T38" fmla="*/ 19 w 21"/>
              <a:gd name="T39" fmla="*/ 16 h 33"/>
              <a:gd name="T40" fmla="*/ 17 w 21"/>
              <a:gd name="T41" fmla="*/ 13 h 33"/>
              <a:gd name="T42" fmla="*/ 15 w 21"/>
              <a:gd name="T43" fmla="*/ 11 h 33"/>
              <a:gd name="T44" fmla="*/ 13 w 21"/>
              <a:gd name="T45" fmla="*/ 9 h 33"/>
              <a:gd name="T46" fmla="*/ 10 w 21"/>
              <a:gd name="T47" fmla="*/ 7 h 33"/>
              <a:gd name="T48" fmla="*/ 8 w 21"/>
              <a:gd name="T49" fmla="*/ 5 h 33"/>
              <a:gd name="T50" fmla="*/ 4 w 21"/>
              <a:gd name="T51" fmla="*/ 3 h 33"/>
              <a:gd name="T52" fmla="*/ 2 w 21"/>
              <a:gd name="T53" fmla="*/ 1 h 33"/>
              <a:gd name="T54" fmla="*/ 0 w 21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5"/>
                </a:lnTo>
                <a:lnTo>
                  <a:pt x="4" y="29"/>
                </a:lnTo>
                <a:lnTo>
                  <a:pt x="8" y="31"/>
                </a:lnTo>
                <a:lnTo>
                  <a:pt x="10" y="33"/>
                </a:lnTo>
                <a:lnTo>
                  <a:pt x="13" y="33"/>
                </a:lnTo>
                <a:lnTo>
                  <a:pt x="15" y="33"/>
                </a:lnTo>
                <a:lnTo>
                  <a:pt x="17" y="31"/>
                </a:lnTo>
                <a:lnTo>
                  <a:pt x="19" y="29"/>
                </a:lnTo>
                <a:lnTo>
                  <a:pt x="21" y="27"/>
                </a:lnTo>
                <a:lnTo>
                  <a:pt x="21" y="22"/>
                </a:lnTo>
                <a:lnTo>
                  <a:pt x="19" y="18"/>
                </a:lnTo>
                <a:lnTo>
                  <a:pt x="19" y="16"/>
                </a:lnTo>
                <a:lnTo>
                  <a:pt x="17" y="13"/>
                </a:lnTo>
                <a:lnTo>
                  <a:pt x="15" y="11"/>
                </a:lnTo>
                <a:lnTo>
                  <a:pt x="13" y="9"/>
                </a:lnTo>
                <a:lnTo>
                  <a:pt x="10" y="7"/>
                </a:lnTo>
                <a:lnTo>
                  <a:pt x="8" y="5"/>
                </a:lnTo>
                <a:lnTo>
                  <a:pt x="4" y="3"/>
                </a:lnTo>
                <a:lnTo>
                  <a:pt x="2" y="1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60" name="Freeform 716"/>
          <p:cNvSpPr>
            <a:spLocks/>
          </p:cNvSpPr>
          <p:nvPr/>
        </p:nvSpPr>
        <p:spPr bwMode="auto">
          <a:xfrm>
            <a:off x="8197850" y="3800475"/>
            <a:ext cx="17463" cy="26988"/>
          </a:xfrm>
          <a:custGeom>
            <a:avLst/>
            <a:gdLst>
              <a:gd name="T0" fmla="*/ 0 w 21"/>
              <a:gd name="T1" fmla="*/ 0 h 33"/>
              <a:gd name="T2" fmla="*/ 0 w 21"/>
              <a:gd name="T3" fmla="*/ 3 h 33"/>
              <a:gd name="T4" fmla="*/ 0 w 21"/>
              <a:gd name="T5" fmla="*/ 5 h 33"/>
              <a:gd name="T6" fmla="*/ 0 w 21"/>
              <a:gd name="T7" fmla="*/ 9 h 33"/>
              <a:gd name="T8" fmla="*/ 0 w 21"/>
              <a:gd name="T9" fmla="*/ 13 h 33"/>
              <a:gd name="T10" fmla="*/ 0 w 21"/>
              <a:gd name="T11" fmla="*/ 16 h 33"/>
              <a:gd name="T12" fmla="*/ 2 w 21"/>
              <a:gd name="T13" fmla="*/ 20 h 33"/>
              <a:gd name="T14" fmla="*/ 2 w 21"/>
              <a:gd name="T15" fmla="*/ 22 h 33"/>
              <a:gd name="T16" fmla="*/ 4 w 21"/>
              <a:gd name="T17" fmla="*/ 25 h 33"/>
              <a:gd name="T18" fmla="*/ 4 w 21"/>
              <a:gd name="T19" fmla="*/ 29 h 33"/>
              <a:gd name="T20" fmla="*/ 8 w 21"/>
              <a:gd name="T21" fmla="*/ 31 h 33"/>
              <a:gd name="T22" fmla="*/ 10 w 21"/>
              <a:gd name="T23" fmla="*/ 33 h 33"/>
              <a:gd name="T24" fmla="*/ 13 w 21"/>
              <a:gd name="T25" fmla="*/ 33 h 33"/>
              <a:gd name="T26" fmla="*/ 15 w 21"/>
              <a:gd name="T27" fmla="*/ 33 h 33"/>
              <a:gd name="T28" fmla="*/ 17 w 21"/>
              <a:gd name="T29" fmla="*/ 31 h 33"/>
              <a:gd name="T30" fmla="*/ 19 w 21"/>
              <a:gd name="T31" fmla="*/ 29 h 33"/>
              <a:gd name="T32" fmla="*/ 21 w 21"/>
              <a:gd name="T33" fmla="*/ 27 h 33"/>
              <a:gd name="T34" fmla="*/ 21 w 21"/>
              <a:gd name="T35" fmla="*/ 22 h 33"/>
              <a:gd name="T36" fmla="*/ 19 w 21"/>
              <a:gd name="T37" fmla="*/ 18 h 33"/>
              <a:gd name="T38" fmla="*/ 19 w 21"/>
              <a:gd name="T39" fmla="*/ 16 h 33"/>
              <a:gd name="T40" fmla="*/ 17 w 21"/>
              <a:gd name="T41" fmla="*/ 13 h 33"/>
              <a:gd name="T42" fmla="*/ 15 w 21"/>
              <a:gd name="T43" fmla="*/ 11 h 33"/>
              <a:gd name="T44" fmla="*/ 13 w 21"/>
              <a:gd name="T45" fmla="*/ 9 h 33"/>
              <a:gd name="T46" fmla="*/ 10 w 21"/>
              <a:gd name="T47" fmla="*/ 7 h 33"/>
              <a:gd name="T48" fmla="*/ 8 w 21"/>
              <a:gd name="T49" fmla="*/ 5 h 33"/>
              <a:gd name="T50" fmla="*/ 4 w 21"/>
              <a:gd name="T51" fmla="*/ 3 h 33"/>
              <a:gd name="T52" fmla="*/ 2 w 21"/>
              <a:gd name="T53" fmla="*/ 1 h 33"/>
              <a:gd name="T54" fmla="*/ 0 w 21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5"/>
                </a:lnTo>
                <a:lnTo>
                  <a:pt x="4" y="29"/>
                </a:lnTo>
                <a:lnTo>
                  <a:pt x="8" y="31"/>
                </a:lnTo>
                <a:lnTo>
                  <a:pt x="10" y="33"/>
                </a:lnTo>
                <a:lnTo>
                  <a:pt x="13" y="33"/>
                </a:lnTo>
                <a:lnTo>
                  <a:pt x="15" y="33"/>
                </a:lnTo>
                <a:lnTo>
                  <a:pt x="17" y="31"/>
                </a:lnTo>
                <a:lnTo>
                  <a:pt x="19" y="29"/>
                </a:lnTo>
                <a:lnTo>
                  <a:pt x="21" y="27"/>
                </a:lnTo>
                <a:lnTo>
                  <a:pt x="21" y="22"/>
                </a:lnTo>
                <a:lnTo>
                  <a:pt x="19" y="18"/>
                </a:lnTo>
                <a:lnTo>
                  <a:pt x="19" y="16"/>
                </a:lnTo>
                <a:lnTo>
                  <a:pt x="17" y="13"/>
                </a:lnTo>
                <a:lnTo>
                  <a:pt x="15" y="11"/>
                </a:lnTo>
                <a:lnTo>
                  <a:pt x="13" y="9"/>
                </a:lnTo>
                <a:lnTo>
                  <a:pt x="10" y="7"/>
                </a:lnTo>
                <a:lnTo>
                  <a:pt x="8" y="5"/>
                </a:lnTo>
                <a:lnTo>
                  <a:pt x="4" y="3"/>
                </a:lnTo>
                <a:lnTo>
                  <a:pt x="2" y="1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61" name="Freeform 717"/>
          <p:cNvSpPr>
            <a:spLocks/>
          </p:cNvSpPr>
          <p:nvPr/>
        </p:nvSpPr>
        <p:spPr bwMode="auto">
          <a:xfrm>
            <a:off x="8196263" y="3621088"/>
            <a:ext cx="15875" cy="25400"/>
          </a:xfrm>
          <a:custGeom>
            <a:avLst/>
            <a:gdLst>
              <a:gd name="T0" fmla="*/ 0 w 18"/>
              <a:gd name="T1" fmla="*/ 0 h 31"/>
              <a:gd name="T2" fmla="*/ 0 w 18"/>
              <a:gd name="T3" fmla="*/ 3 h 31"/>
              <a:gd name="T4" fmla="*/ 0 w 18"/>
              <a:gd name="T5" fmla="*/ 5 h 31"/>
              <a:gd name="T6" fmla="*/ 0 w 18"/>
              <a:gd name="T7" fmla="*/ 9 h 31"/>
              <a:gd name="T8" fmla="*/ 0 w 18"/>
              <a:gd name="T9" fmla="*/ 12 h 31"/>
              <a:gd name="T10" fmla="*/ 1 w 18"/>
              <a:gd name="T11" fmla="*/ 14 h 31"/>
              <a:gd name="T12" fmla="*/ 1 w 18"/>
              <a:gd name="T13" fmla="*/ 18 h 31"/>
              <a:gd name="T14" fmla="*/ 1 w 18"/>
              <a:gd name="T15" fmla="*/ 22 h 31"/>
              <a:gd name="T16" fmla="*/ 3 w 18"/>
              <a:gd name="T17" fmla="*/ 23 h 31"/>
              <a:gd name="T18" fmla="*/ 5 w 18"/>
              <a:gd name="T19" fmla="*/ 27 h 31"/>
              <a:gd name="T20" fmla="*/ 7 w 18"/>
              <a:gd name="T21" fmla="*/ 29 h 31"/>
              <a:gd name="T22" fmla="*/ 9 w 18"/>
              <a:gd name="T23" fmla="*/ 29 h 31"/>
              <a:gd name="T24" fmla="*/ 11 w 18"/>
              <a:gd name="T25" fmla="*/ 31 h 31"/>
              <a:gd name="T26" fmla="*/ 13 w 18"/>
              <a:gd name="T27" fmla="*/ 31 h 31"/>
              <a:gd name="T28" fmla="*/ 14 w 18"/>
              <a:gd name="T29" fmla="*/ 29 h 31"/>
              <a:gd name="T30" fmla="*/ 16 w 18"/>
              <a:gd name="T31" fmla="*/ 27 h 31"/>
              <a:gd name="T32" fmla="*/ 18 w 18"/>
              <a:gd name="T33" fmla="*/ 25 h 31"/>
              <a:gd name="T34" fmla="*/ 16 w 18"/>
              <a:gd name="T35" fmla="*/ 22 h 31"/>
              <a:gd name="T36" fmla="*/ 16 w 18"/>
              <a:gd name="T37" fmla="*/ 18 h 31"/>
              <a:gd name="T38" fmla="*/ 16 w 18"/>
              <a:gd name="T39" fmla="*/ 14 h 31"/>
              <a:gd name="T40" fmla="*/ 14 w 18"/>
              <a:gd name="T41" fmla="*/ 12 h 31"/>
              <a:gd name="T42" fmla="*/ 13 w 18"/>
              <a:gd name="T43" fmla="*/ 11 h 31"/>
              <a:gd name="T44" fmla="*/ 11 w 18"/>
              <a:gd name="T45" fmla="*/ 9 h 31"/>
              <a:gd name="T46" fmla="*/ 9 w 18"/>
              <a:gd name="T47" fmla="*/ 7 h 31"/>
              <a:gd name="T48" fmla="*/ 7 w 18"/>
              <a:gd name="T49" fmla="*/ 5 h 31"/>
              <a:gd name="T50" fmla="*/ 3 w 18"/>
              <a:gd name="T51" fmla="*/ 3 h 31"/>
              <a:gd name="T52" fmla="*/ 1 w 18"/>
              <a:gd name="T53" fmla="*/ 1 h 31"/>
              <a:gd name="T54" fmla="*/ 0 w 18"/>
              <a:gd name="T55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1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2"/>
                </a:lnTo>
                <a:lnTo>
                  <a:pt x="1" y="14"/>
                </a:lnTo>
                <a:lnTo>
                  <a:pt x="1" y="18"/>
                </a:lnTo>
                <a:lnTo>
                  <a:pt x="1" y="22"/>
                </a:lnTo>
                <a:lnTo>
                  <a:pt x="3" y="23"/>
                </a:lnTo>
                <a:lnTo>
                  <a:pt x="5" y="27"/>
                </a:lnTo>
                <a:lnTo>
                  <a:pt x="7" y="29"/>
                </a:lnTo>
                <a:lnTo>
                  <a:pt x="9" y="29"/>
                </a:lnTo>
                <a:lnTo>
                  <a:pt x="11" y="31"/>
                </a:lnTo>
                <a:lnTo>
                  <a:pt x="13" y="31"/>
                </a:lnTo>
                <a:lnTo>
                  <a:pt x="14" y="29"/>
                </a:lnTo>
                <a:lnTo>
                  <a:pt x="16" y="27"/>
                </a:lnTo>
                <a:lnTo>
                  <a:pt x="18" y="25"/>
                </a:lnTo>
                <a:lnTo>
                  <a:pt x="16" y="22"/>
                </a:lnTo>
                <a:lnTo>
                  <a:pt x="16" y="18"/>
                </a:lnTo>
                <a:lnTo>
                  <a:pt x="16" y="14"/>
                </a:lnTo>
                <a:lnTo>
                  <a:pt x="14" y="12"/>
                </a:lnTo>
                <a:lnTo>
                  <a:pt x="13" y="11"/>
                </a:lnTo>
                <a:lnTo>
                  <a:pt x="11" y="9"/>
                </a:lnTo>
                <a:lnTo>
                  <a:pt x="9" y="7"/>
                </a:lnTo>
                <a:lnTo>
                  <a:pt x="7" y="5"/>
                </a:lnTo>
                <a:lnTo>
                  <a:pt x="3" y="3"/>
                </a:lnTo>
                <a:lnTo>
                  <a:pt x="1" y="1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62" name="Freeform 718"/>
          <p:cNvSpPr>
            <a:spLocks/>
          </p:cNvSpPr>
          <p:nvPr/>
        </p:nvSpPr>
        <p:spPr bwMode="auto">
          <a:xfrm>
            <a:off x="8196263" y="3621088"/>
            <a:ext cx="15875" cy="25400"/>
          </a:xfrm>
          <a:custGeom>
            <a:avLst/>
            <a:gdLst>
              <a:gd name="T0" fmla="*/ 0 w 18"/>
              <a:gd name="T1" fmla="*/ 0 h 31"/>
              <a:gd name="T2" fmla="*/ 0 w 18"/>
              <a:gd name="T3" fmla="*/ 3 h 31"/>
              <a:gd name="T4" fmla="*/ 0 w 18"/>
              <a:gd name="T5" fmla="*/ 5 h 31"/>
              <a:gd name="T6" fmla="*/ 0 w 18"/>
              <a:gd name="T7" fmla="*/ 9 h 31"/>
              <a:gd name="T8" fmla="*/ 0 w 18"/>
              <a:gd name="T9" fmla="*/ 12 h 31"/>
              <a:gd name="T10" fmla="*/ 1 w 18"/>
              <a:gd name="T11" fmla="*/ 14 h 31"/>
              <a:gd name="T12" fmla="*/ 1 w 18"/>
              <a:gd name="T13" fmla="*/ 18 h 31"/>
              <a:gd name="T14" fmla="*/ 1 w 18"/>
              <a:gd name="T15" fmla="*/ 22 h 31"/>
              <a:gd name="T16" fmla="*/ 3 w 18"/>
              <a:gd name="T17" fmla="*/ 23 h 31"/>
              <a:gd name="T18" fmla="*/ 5 w 18"/>
              <a:gd name="T19" fmla="*/ 27 h 31"/>
              <a:gd name="T20" fmla="*/ 7 w 18"/>
              <a:gd name="T21" fmla="*/ 29 h 31"/>
              <a:gd name="T22" fmla="*/ 9 w 18"/>
              <a:gd name="T23" fmla="*/ 29 h 31"/>
              <a:gd name="T24" fmla="*/ 11 w 18"/>
              <a:gd name="T25" fmla="*/ 31 h 31"/>
              <a:gd name="T26" fmla="*/ 13 w 18"/>
              <a:gd name="T27" fmla="*/ 31 h 31"/>
              <a:gd name="T28" fmla="*/ 14 w 18"/>
              <a:gd name="T29" fmla="*/ 29 h 31"/>
              <a:gd name="T30" fmla="*/ 16 w 18"/>
              <a:gd name="T31" fmla="*/ 27 h 31"/>
              <a:gd name="T32" fmla="*/ 18 w 18"/>
              <a:gd name="T33" fmla="*/ 25 h 31"/>
              <a:gd name="T34" fmla="*/ 16 w 18"/>
              <a:gd name="T35" fmla="*/ 22 h 31"/>
              <a:gd name="T36" fmla="*/ 16 w 18"/>
              <a:gd name="T37" fmla="*/ 18 h 31"/>
              <a:gd name="T38" fmla="*/ 16 w 18"/>
              <a:gd name="T39" fmla="*/ 14 h 31"/>
              <a:gd name="T40" fmla="*/ 14 w 18"/>
              <a:gd name="T41" fmla="*/ 12 h 31"/>
              <a:gd name="T42" fmla="*/ 13 w 18"/>
              <a:gd name="T43" fmla="*/ 11 h 31"/>
              <a:gd name="T44" fmla="*/ 11 w 18"/>
              <a:gd name="T45" fmla="*/ 9 h 31"/>
              <a:gd name="T46" fmla="*/ 9 w 18"/>
              <a:gd name="T47" fmla="*/ 7 h 31"/>
              <a:gd name="T48" fmla="*/ 7 w 18"/>
              <a:gd name="T49" fmla="*/ 5 h 31"/>
              <a:gd name="T50" fmla="*/ 3 w 18"/>
              <a:gd name="T51" fmla="*/ 3 h 31"/>
              <a:gd name="T52" fmla="*/ 1 w 18"/>
              <a:gd name="T53" fmla="*/ 1 h 31"/>
              <a:gd name="T54" fmla="*/ 0 w 18"/>
              <a:gd name="T55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1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2"/>
                </a:lnTo>
                <a:lnTo>
                  <a:pt x="1" y="14"/>
                </a:lnTo>
                <a:lnTo>
                  <a:pt x="1" y="18"/>
                </a:lnTo>
                <a:lnTo>
                  <a:pt x="1" y="22"/>
                </a:lnTo>
                <a:lnTo>
                  <a:pt x="3" y="23"/>
                </a:lnTo>
                <a:lnTo>
                  <a:pt x="5" y="27"/>
                </a:lnTo>
                <a:lnTo>
                  <a:pt x="7" y="29"/>
                </a:lnTo>
                <a:lnTo>
                  <a:pt x="9" y="29"/>
                </a:lnTo>
                <a:lnTo>
                  <a:pt x="11" y="31"/>
                </a:lnTo>
                <a:lnTo>
                  <a:pt x="13" y="31"/>
                </a:lnTo>
                <a:lnTo>
                  <a:pt x="14" y="29"/>
                </a:lnTo>
                <a:lnTo>
                  <a:pt x="16" y="27"/>
                </a:lnTo>
                <a:lnTo>
                  <a:pt x="18" y="25"/>
                </a:lnTo>
                <a:lnTo>
                  <a:pt x="16" y="22"/>
                </a:lnTo>
                <a:lnTo>
                  <a:pt x="16" y="18"/>
                </a:lnTo>
                <a:lnTo>
                  <a:pt x="16" y="14"/>
                </a:lnTo>
                <a:lnTo>
                  <a:pt x="14" y="12"/>
                </a:lnTo>
                <a:lnTo>
                  <a:pt x="13" y="11"/>
                </a:lnTo>
                <a:lnTo>
                  <a:pt x="11" y="9"/>
                </a:lnTo>
                <a:lnTo>
                  <a:pt x="9" y="7"/>
                </a:lnTo>
                <a:lnTo>
                  <a:pt x="7" y="5"/>
                </a:lnTo>
                <a:lnTo>
                  <a:pt x="3" y="3"/>
                </a:lnTo>
                <a:lnTo>
                  <a:pt x="1" y="1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63" name="Freeform 719"/>
          <p:cNvSpPr>
            <a:spLocks/>
          </p:cNvSpPr>
          <p:nvPr/>
        </p:nvSpPr>
        <p:spPr bwMode="auto">
          <a:xfrm>
            <a:off x="8210550" y="3668713"/>
            <a:ext cx="14288" cy="25400"/>
          </a:xfrm>
          <a:custGeom>
            <a:avLst/>
            <a:gdLst>
              <a:gd name="T0" fmla="*/ 19 w 19"/>
              <a:gd name="T1" fmla="*/ 0 h 33"/>
              <a:gd name="T2" fmla="*/ 17 w 19"/>
              <a:gd name="T3" fmla="*/ 4 h 33"/>
              <a:gd name="T4" fmla="*/ 17 w 19"/>
              <a:gd name="T5" fmla="*/ 6 h 33"/>
              <a:gd name="T6" fmla="*/ 17 w 19"/>
              <a:gd name="T7" fmla="*/ 10 h 33"/>
              <a:gd name="T8" fmla="*/ 17 w 19"/>
              <a:gd name="T9" fmla="*/ 13 h 33"/>
              <a:gd name="T10" fmla="*/ 17 w 19"/>
              <a:gd name="T11" fmla="*/ 17 h 33"/>
              <a:gd name="T12" fmla="*/ 17 w 19"/>
              <a:gd name="T13" fmla="*/ 21 h 33"/>
              <a:gd name="T14" fmla="*/ 17 w 19"/>
              <a:gd name="T15" fmla="*/ 22 h 33"/>
              <a:gd name="T16" fmla="*/ 15 w 19"/>
              <a:gd name="T17" fmla="*/ 26 h 33"/>
              <a:gd name="T18" fmla="*/ 13 w 19"/>
              <a:gd name="T19" fmla="*/ 30 h 33"/>
              <a:gd name="T20" fmla="*/ 11 w 19"/>
              <a:gd name="T21" fmla="*/ 32 h 33"/>
              <a:gd name="T22" fmla="*/ 9 w 19"/>
              <a:gd name="T23" fmla="*/ 33 h 33"/>
              <a:gd name="T24" fmla="*/ 6 w 19"/>
              <a:gd name="T25" fmla="*/ 33 h 33"/>
              <a:gd name="T26" fmla="*/ 4 w 19"/>
              <a:gd name="T27" fmla="*/ 33 h 33"/>
              <a:gd name="T28" fmla="*/ 2 w 19"/>
              <a:gd name="T29" fmla="*/ 32 h 33"/>
              <a:gd name="T30" fmla="*/ 0 w 19"/>
              <a:gd name="T31" fmla="*/ 30 h 33"/>
              <a:gd name="T32" fmla="*/ 0 w 19"/>
              <a:gd name="T33" fmla="*/ 28 h 33"/>
              <a:gd name="T34" fmla="*/ 0 w 19"/>
              <a:gd name="T35" fmla="*/ 22 h 33"/>
              <a:gd name="T36" fmla="*/ 0 w 19"/>
              <a:gd name="T37" fmla="*/ 19 h 33"/>
              <a:gd name="T38" fmla="*/ 2 w 19"/>
              <a:gd name="T39" fmla="*/ 17 h 33"/>
              <a:gd name="T40" fmla="*/ 4 w 19"/>
              <a:gd name="T41" fmla="*/ 13 h 33"/>
              <a:gd name="T42" fmla="*/ 4 w 19"/>
              <a:gd name="T43" fmla="*/ 11 h 33"/>
              <a:gd name="T44" fmla="*/ 6 w 19"/>
              <a:gd name="T45" fmla="*/ 10 h 33"/>
              <a:gd name="T46" fmla="*/ 8 w 19"/>
              <a:gd name="T47" fmla="*/ 8 h 33"/>
              <a:gd name="T48" fmla="*/ 11 w 19"/>
              <a:gd name="T49" fmla="*/ 6 h 33"/>
              <a:gd name="T50" fmla="*/ 13 w 19"/>
              <a:gd name="T51" fmla="*/ 4 h 33"/>
              <a:gd name="T52" fmla="*/ 15 w 19"/>
              <a:gd name="T53" fmla="*/ 2 h 33"/>
              <a:gd name="T54" fmla="*/ 19 w 19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3">
                <a:moveTo>
                  <a:pt x="19" y="0"/>
                </a:moveTo>
                <a:lnTo>
                  <a:pt x="17" y="4"/>
                </a:lnTo>
                <a:lnTo>
                  <a:pt x="17" y="6"/>
                </a:lnTo>
                <a:lnTo>
                  <a:pt x="17" y="10"/>
                </a:lnTo>
                <a:lnTo>
                  <a:pt x="17" y="13"/>
                </a:lnTo>
                <a:lnTo>
                  <a:pt x="17" y="17"/>
                </a:lnTo>
                <a:lnTo>
                  <a:pt x="17" y="21"/>
                </a:lnTo>
                <a:lnTo>
                  <a:pt x="17" y="22"/>
                </a:lnTo>
                <a:lnTo>
                  <a:pt x="15" y="26"/>
                </a:lnTo>
                <a:lnTo>
                  <a:pt x="13" y="30"/>
                </a:lnTo>
                <a:lnTo>
                  <a:pt x="11" y="32"/>
                </a:lnTo>
                <a:lnTo>
                  <a:pt x="9" y="33"/>
                </a:lnTo>
                <a:lnTo>
                  <a:pt x="6" y="33"/>
                </a:lnTo>
                <a:lnTo>
                  <a:pt x="4" y="33"/>
                </a:lnTo>
                <a:lnTo>
                  <a:pt x="2" y="32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9"/>
                </a:lnTo>
                <a:lnTo>
                  <a:pt x="2" y="17"/>
                </a:lnTo>
                <a:lnTo>
                  <a:pt x="4" y="13"/>
                </a:lnTo>
                <a:lnTo>
                  <a:pt x="4" y="11"/>
                </a:lnTo>
                <a:lnTo>
                  <a:pt x="6" y="10"/>
                </a:lnTo>
                <a:lnTo>
                  <a:pt x="8" y="8"/>
                </a:lnTo>
                <a:lnTo>
                  <a:pt x="11" y="6"/>
                </a:lnTo>
                <a:lnTo>
                  <a:pt x="13" y="4"/>
                </a:lnTo>
                <a:lnTo>
                  <a:pt x="15" y="2"/>
                </a:lnTo>
                <a:lnTo>
                  <a:pt x="19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64" name="Freeform 720"/>
          <p:cNvSpPr>
            <a:spLocks/>
          </p:cNvSpPr>
          <p:nvPr/>
        </p:nvSpPr>
        <p:spPr bwMode="auto">
          <a:xfrm>
            <a:off x="8210550" y="3668713"/>
            <a:ext cx="14288" cy="25400"/>
          </a:xfrm>
          <a:custGeom>
            <a:avLst/>
            <a:gdLst>
              <a:gd name="T0" fmla="*/ 19 w 19"/>
              <a:gd name="T1" fmla="*/ 0 h 33"/>
              <a:gd name="T2" fmla="*/ 17 w 19"/>
              <a:gd name="T3" fmla="*/ 4 h 33"/>
              <a:gd name="T4" fmla="*/ 17 w 19"/>
              <a:gd name="T5" fmla="*/ 6 h 33"/>
              <a:gd name="T6" fmla="*/ 17 w 19"/>
              <a:gd name="T7" fmla="*/ 10 h 33"/>
              <a:gd name="T8" fmla="*/ 17 w 19"/>
              <a:gd name="T9" fmla="*/ 13 h 33"/>
              <a:gd name="T10" fmla="*/ 17 w 19"/>
              <a:gd name="T11" fmla="*/ 17 h 33"/>
              <a:gd name="T12" fmla="*/ 17 w 19"/>
              <a:gd name="T13" fmla="*/ 21 h 33"/>
              <a:gd name="T14" fmla="*/ 17 w 19"/>
              <a:gd name="T15" fmla="*/ 22 h 33"/>
              <a:gd name="T16" fmla="*/ 15 w 19"/>
              <a:gd name="T17" fmla="*/ 26 h 33"/>
              <a:gd name="T18" fmla="*/ 13 w 19"/>
              <a:gd name="T19" fmla="*/ 30 h 33"/>
              <a:gd name="T20" fmla="*/ 11 w 19"/>
              <a:gd name="T21" fmla="*/ 32 h 33"/>
              <a:gd name="T22" fmla="*/ 9 w 19"/>
              <a:gd name="T23" fmla="*/ 33 h 33"/>
              <a:gd name="T24" fmla="*/ 6 w 19"/>
              <a:gd name="T25" fmla="*/ 33 h 33"/>
              <a:gd name="T26" fmla="*/ 4 w 19"/>
              <a:gd name="T27" fmla="*/ 33 h 33"/>
              <a:gd name="T28" fmla="*/ 2 w 19"/>
              <a:gd name="T29" fmla="*/ 32 h 33"/>
              <a:gd name="T30" fmla="*/ 0 w 19"/>
              <a:gd name="T31" fmla="*/ 30 h 33"/>
              <a:gd name="T32" fmla="*/ 0 w 19"/>
              <a:gd name="T33" fmla="*/ 28 h 33"/>
              <a:gd name="T34" fmla="*/ 0 w 19"/>
              <a:gd name="T35" fmla="*/ 22 h 33"/>
              <a:gd name="T36" fmla="*/ 0 w 19"/>
              <a:gd name="T37" fmla="*/ 19 h 33"/>
              <a:gd name="T38" fmla="*/ 2 w 19"/>
              <a:gd name="T39" fmla="*/ 17 h 33"/>
              <a:gd name="T40" fmla="*/ 4 w 19"/>
              <a:gd name="T41" fmla="*/ 13 h 33"/>
              <a:gd name="T42" fmla="*/ 4 w 19"/>
              <a:gd name="T43" fmla="*/ 11 h 33"/>
              <a:gd name="T44" fmla="*/ 6 w 19"/>
              <a:gd name="T45" fmla="*/ 10 h 33"/>
              <a:gd name="T46" fmla="*/ 8 w 19"/>
              <a:gd name="T47" fmla="*/ 8 h 33"/>
              <a:gd name="T48" fmla="*/ 11 w 19"/>
              <a:gd name="T49" fmla="*/ 6 h 33"/>
              <a:gd name="T50" fmla="*/ 13 w 19"/>
              <a:gd name="T51" fmla="*/ 4 h 33"/>
              <a:gd name="T52" fmla="*/ 15 w 19"/>
              <a:gd name="T53" fmla="*/ 2 h 33"/>
              <a:gd name="T54" fmla="*/ 19 w 19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3">
                <a:moveTo>
                  <a:pt x="19" y="0"/>
                </a:moveTo>
                <a:lnTo>
                  <a:pt x="17" y="4"/>
                </a:lnTo>
                <a:lnTo>
                  <a:pt x="17" y="6"/>
                </a:lnTo>
                <a:lnTo>
                  <a:pt x="17" y="10"/>
                </a:lnTo>
                <a:lnTo>
                  <a:pt x="17" y="13"/>
                </a:lnTo>
                <a:lnTo>
                  <a:pt x="17" y="17"/>
                </a:lnTo>
                <a:lnTo>
                  <a:pt x="17" y="21"/>
                </a:lnTo>
                <a:lnTo>
                  <a:pt x="17" y="22"/>
                </a:lnTo>
                <a:lnTo>
                  <a:pt x="15" y="26"/>
                </a:lnTo>
                <a:lnTo>
                  <a:pt x="13" y="30"/>
                </a:lnTo>
                <a:lnTo>
                  <a:pt x="11" y="32"/>
                </a:lnTo>
                <a:lnTo>
                  <a:pt x="9" y="33"/>
                </a:lnTo>
                <a:lnTo>
                  <a:pt x="6" y="33"/>
                </a:lnTo>
                <a:lnTo>
                  <a:pt x="4" y="33"/>
                </a:lnTo>
                <a:lnTo>
                  <a:pt x="2" y="32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9"/>
                </a:lnTo>
                <a:lnTo>
                  <a:pt x="2" y="17"/>
                </a:lnTo>
                <a:lnTo>
                  <a:pt x="4" y="13"/>
                </a:lnTo>
                <a:lnTo>
                  <a:pt x="4" y="11"/>
                </a:lnTo>
                <a:lnTo>
                  <a:pt x="6" y="10"/>
                </a:lnTo>
                <a:lnTo>
                  <a:pt x="8" y="8"/>
                </a:lnTo>
                <a:lnTo>
                  <a:pt x="11" y="6"/>
                </a:lnTo>
                <a:lnTo>
                  <a:pt x="13" y="4"/>
                </a:lnTo>
                <a:lnTo>
                  <a:pt x="15" y="2"/>
                </a:lnTo>
                <a:lnTo>
                  <a:pt x="19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65" name="Freeform 721"/>
          <p:cNvSpPr>
            <a:spLocks/>
          </p:cNvSpPr>
          <p:nvPr/>
        </p:nvSpPr>
        <p:spPr bwMode="auto">
          <a:xfrm>
            <a:off x="8210550" y="3689350"/>
            <a:ext cx="17463" cy="25400"/>
          </a:xfrm>
          <a:custGeom>
            <a:avLst/>
            <a:gdLst>
              <a:gd name="T0" fmla="*/ 20 w 20"/>
              <a:gd name="T1" fmla="*/ 0 h 33"/>
              <a:gd name="T2" fmla="*/ 19 w 20"/>
              <a:gd name="T3" fmla="*/ 4 h 33"/>
              <a:gd name="T4" fmla="*/ 19 w 20"/>
              <a:gd name="T5" fmla="*/ 6 h 33"/>
              <a:gd name="T6" fmla="*/ 19 w 20"/>
              <a:gd name="T7" fmla="*/ 9 h 33"/>
              <a:gd name="T8" fmla="*/ 19 w 20"/>
              <a:gd name="T9" fmla="*/ 13 h 33"/>
              <a:gd name="T10" fmla="*/ 19 w 20"/>
              <a:gd name="T11" fmla="*/ 17 h 33"/>
              <a:gd name="T12" fmla="*/ 19 w 20"/>
              <a:gd name="T13" fmla="*/ 20 h 33"/>
              <a:gd name="T14" fmla="*/ 17 w 20"/>
              <a:gd name="T15" fmla="*/ 22 h 33"/>
              <a:gd name="T16" fmla="*/ 17 w 20"/>
              <a:gd name="T17" fmla="*/ 26 h 33"/>
              <a:gd name="T18" fmla="*/ 15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8 w 20"/>
              <a:gd name="T25" fmla="*/ 33 h 33"/>
              <a:gd name="T26" fmla="*/ 6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8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7 h 33"/>
              <a:gd name="T40" fmla="*/ 4 w 20"/>
              <a:gd name="T41" fmla="*/ 13 h 33"/>
              <a:gd name="T42" fmla="*/ 6 w 20"/>
              <a:gd name="T43" fmla="*/ 11 h 33"/>
              <a:gd name="T44" fmla="*/ 6 w 20"/>
              <a:gd name="T45" fmla="*/ 9 h 33"/>
              <a:gd name="T46" fmla="*/ 9 w 20"/>
              <a:gd name="T47" fmla="*/ 7 h 33"/>
              <a:gd name="T48" fmla="*/ 11 w 20"/>
              <a:gd name="T49" fmla="*/ 6 h 33"/>
              <a:gd name="T50" fmla="*/ 15 w 20"/>
              <a:gd name="T51" fmla="*/ 4 h 33"/>
              <a:gd name="T52" fmla="*/ 17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9" y="4"/>
                </a:lnTo>
                <a:lnTo>
                  <a:pt x="19" y="6"/>
                </a:lnTo>
                <a:lnTo>
                  <a:pt x="19" y="9"/>
                </a:lnTo>
                <a:lnTo>
                  <a:pt x="19" y="13"/>
                </a:lnTo>
                <a:lnTo>
                  <a:pt x="19" y="17"/>
                </a:lnTo>
                <a:lnTo>
                  <a:pt x="19" y="20"/>
                </a:lnTo>
                <a:lnTo>
                  <a:pt x="17" y="22"/>
                </a:lnTo>
                <a:lnTo>
                  <a:pt x="17" y="26"/>
                </a:lnTo>
                <a:lnTo>
                  <a:pt x="15" y="29"/>
                </a:lnTo>
                <a:lnTo>
                  <a:pt x="13" y="31"/>
                </a:lnTo>
                <a:lnTo>
                  <a:pt x="9" y="33"/>
                </a:lnTo>
                <a:lnTo>
                  <a:pt x="8" y="33"/>
                </a:lnTo>
                <a:lnTo>
                  <a:pt x="6" y="33"/>
                </a:lnTo>
                <a:lnTo>
                  <a:pt x="2" y="31"/>
                </a:lnTo>
                <a:lnTo>
                  <a:pt x="0" y="29"/>
                </a:lnTo>
                <a:lnTo>
                  <a:pt x="0" y="28"/>
                </a:lnTo>
                <a:lnTo>
                  <a:pt x="0" y="22"/>
                </a:lnTo>
                <a:lnTo>
                  <a:pt x="0" y="18"/>
                </a:lnTo>
                <a:lnTo>
                  <a:pt x="2" y="17"/>
                </a:lnTo>
                <a:lnTo>
                  <a:pt x="4" y="13"/>
                </a:lnTo>
                <a:lnTo>
                  <a:pt x="6" y="11"/>
                </a:lnTo>
                <a:lnTo>
                  <a:pt x="6" y="9"/>
                </a:lnTo>
                <a:lnTo>
                  <a:pt x="9" y="7"/>
                </a:lnTo>
                <a:lnTo>
                  <a:pt x="11" y="6"/>
                </a:lnTo>
                <a:lnTo>
                  <a:pt x="15" y="4"/>
                </a:lnTo>
                <a:lnTo>
                  <a:pt x="17" y="2"/>
                </a:lnTo>
                <a:lnTo>
                  <a:pt x="2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66" name="Freeform 722"/>
          <p:cNvSpPr>
            <a:spLocks/>
          </p:cNvSpPr>
          <p:nvPr/>
        </p:nvSpPr>
        <p:spPr bwMode="auto">
          <a:xfrm>
            <a:off x="8210550" y="3689350"/>
            <a:ext cx="17463" cy="25400"/>
          </a:xfrm>
          <a:custGeom>
            <a:avLst/>
            <a:gdLst>
              <a:gd name="T0" fmla="*/ 20 w 20"/>
              <a:gd name="T1" fmla="*/ 0 h 33"/>
              <a:gd name="T2" fmla="*/ 19 w 20"/>
              <a:gd name="T3" fmla="*/ 4 h 33"/>
              <a:gd name="T4" fmla="*/ 19 w 20"/>
              <a:gd name="T5" fmla="*/ 6 h 33"/>
              <a:gd name="T6" fmla="*/ 19 w 20"/>
              <a:gd name="T7" fmla="*/ 9 h 33"/>
              <a:gd name="T8" fmla="*/ 19 w 20"/>
              <a:gd name="T9" fmla="*/ 13 h 33"/>
              <a:gd name="T10" fmla="*/ 19 w 20"/>
              <a:gd name="T11" fmla="*/ 17 h 33"/>
              <a:gd name="T12" fmla="*/ 19 w 20"/>
              <a:gd name="T13" fmla="*/ 20 h 33"/>
              <a:gd name="T14" fmla="*/ 17 w 20"/>
              <a:gd name="T15" fmla="*/ 22 h 33"/>
              <a:gd name="T16" fmla="*/ 17 w 20"/>
              <a:gd name="T17" fmla="*/ 26 h 33"/>
              <a:gd name="T18" fmla="*/ 15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8 w 20"/>
              <a:gd name="T25" fmla="*/ 33 h 33"/>
              <a:gd name="T26" fmla="*/ 6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8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7 h 33"/>
              <a:gd name="T40" fmla="*/ 4 w 20"/>
              <a:gd name="T41" fmla="*/ 13 h 33"/>
              <a:gd name="T42" fmla="*/ 6 w 20"/>
              <a:gd name="T43" fmla="*/ 11 h 33"/>
              <a:gd name="T44" fmla="*/ 6 w 20"/>
              <a:gd name="T45" fmla="*/ 9 h 33"/>
              <a:gd name="T46" fmla="*/ 9 w 20"/>
              <a:gd name="T47" fmla="*/ 7 h 33"/>
              <a:gd name="T48" fmla="*/ 11 w 20"/>
              <a:gd name="T49" fmla="*/ 6 h 33"/>
              <a:gd name="T50" fmla="*/ 15 w 20"/>
              <a:gd name="T51" fmla="*/ 4 h 33"/>
              <a:gd name="T52" fmla="*/ 17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9" y="4"/>
                </a:lnTo>
                <a:lnTo>
                  <a:pt x="19" y="6"/>
                </a:lnTo>
                <a:lnTo>
                  <a:pt x="19" y="9"/>
                </a:lnTo>
                <a:lnTo>
                  <a:pt x="19" y="13"/>
                </a:lnTo>
                <a:lnTo>
                  <a:pt x="19" y="17"/>
                </a:lnTo>
                <a:lnTo>
                  <a:pt x="19" y="20"/>
                </a:lnTo>
                <a:lnTo>
                  <a:pt x="17" y="22"/>
                </a:lnTo>
                <a:lnTo>
                  <a:pt x="17" y="26"/>
                </a:lnTo>
                <a:lnTo>
                  <a:pt x="15" y="29"/>
                </a:lnTo>
                <a:lnTo>
                  <a:pt x="13" y="31"/>
                </a:lnTo>
                <a:lnTo>
                  <a:pt x="9" y="33"/>
                </a:lnTo>
                <a:lnTo>
                  <a:pt x="8" y="33"/>
                </a:lnTo>
                <a:lnTo>
                  <a:pt x="6" y="33"/>
                </a:lnTo>
                <a:lnTo>
                  <a:pt x="2" y="31"/>
                </a:lnTo>
                <a:lnTo>
                  <a:pt x="0" y="29"/>
                </a:lnTo>
                <a:lnTo>
                  <a:pt x="0" y="28"/>
                </a:lnTo>
                <a:lnTo>
                  <a:pt x="0" y="22"/>
                </a:lnTo>
                <a:lnTo>
                  <a:pt x="0" y="18"/>
                </a:lnTo>
                <a:lnTo>
                  <a:pt x="2" y="17"/>
                </a:lnTo>
                <a:lnTo>
                  <a:pt x="4" y="13"/>
                </a:lnTo>
                <a:lnTo>
                  <a:pt x="6" y="11"/>
                </a:lnTo>
                <a:lnTo>
                  <a:pt x="6" y="9"/>
                </a:lnTo>
                <a:lnTo>
                  <a:pt x="9" y="7"/>
                </a:lnTo>
                <a:lnTo>
                  <a:pt x="11" y="6"/>
                </a:lnTo>
                <a:lnTo>
                  <a:pt x="15" y="4"/>
                </a:lnTo>
                <a:lnTo>
                  <a:pt x="17" y="2"/>
                </a:lnTo>
                <a:lnTo>
                  <a:pt x="2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67" name="Freeform 723"/>
          <p:cNvSpPr>
            <a:spLocks/>
          </p:cNvSpPr>
          <p:nvPr/>
        </p:nvSpPr>
        <p:spPr bwMode="auto">
          <a:xfrm>
            <a:off x="8210550" y="3706813"/>
            <a:ext cx="17463" cy="26987"/>
          </a:xfrm>
          <a:custGeom>
            <a:avLst/>
            <a:gdLst>
              <a:gd name="T0" fmla="*/ 20 w 20"/>
              <a:gd name="T1" fmla="*/ 0 h 33"/>
              <a:gd name="T2" fmla="*/ 19 w 20"/>
              <a:gd name="T3" fmla="*/ 4 h 33"/>
              <a:gd name="T4" fmla="*/ 19 w 20"/>
              <a:gd name="T5" fmla="*/ 5 h 33"/>
              <a:gd name="T6" fmla="*/ 19 w 20"/>
              <a:gd name="T7" fmla="*/ 9 h 33"/>
              <a:gd name="T8" fmla="*/ 19 w 20"/>
              <a:gd name="T9" fmla="*/ 13 h 33"/>
              <a:gd name="T10" fmla="*/ 19 w 20"/>
              <a:gd name="T11" fmla="*/ 17 h 33"/>
              <a:gd name="T12" fmla="*/ 19 w 20"/>
              <a:gd name="T13" fmla="*/ 20 h 33"/>
              <a:gd name="T14" fmla="*/ 17 w 20"/>
              <a:gd name="T15" fmla="*/ 22 h 33"/>
              <a:gd name="T16" fmla="*/ 17 w 20"/>
              <a:gd name="T17" fmla="*/ 26 h 33"/>
              <a:gd name="T18" fmla="*/ 15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8 w 20"/>
              <a:gd name="T25" fmla="*/ 33 h 33"/>
              <a:gd name="T26" fmla="*/ 6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8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7 h 33"/>
              <a:gd name="T40" fmla="*/ 4 w 20"/>
              <a:gd name="T41" fmla="*/ 13 h 33"/>
              <a:gd name="T42" fmla="*/ 6 w 20"/>
              <a:gd name="T43" fmla="*/ 11 h 33"/>
              <a:gd name="T44" fmla="*/ 6 w 20"/>
              <a:gd name="T45" fmla="*/ 9 h 33"/>
              <a:gd name="T46" fmla="*/ 9 w 20"/>
              <a:gd name="T47" fmla="*/ 7 h 33"/>
              <a:gd name="T48" fmla="*/ 11 w 20"/>
              <a:gd name="T49" fmla="*/ 5 h 33"/>
              <a:gd name="T50" fmla="*/ 15 w 20"/>
              <a:gd name="T51" fmla="*/ 4 h 33"/>
              <a:gd name="T52" fmla="*/ 17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9" y="4"/>
                </a:lnTo>
                <a:lnTo>
                  <a:pt x="19" y="5"/>
                </a:lnTo>
                <a:lnTo>
                  <a:pt x="19" y="9"/>
                </a:lnTo>
                <a:lnTo>
                  <a:pt x="19" y="13"/>
                </a:lnTo>
                <a:lnTo>
                  <a:pt x="19" y="17"/>
                </a:lnTo>
                <a:lnTo>
                  <a:pt x="19" y="20"/>
                </a:lnTo>
                <a:lnTo>
                  <a:pt x="17" y="22"/>
                </a:lnTo>
                <a:lnTo>
                  <a:pt x="17" y="26"/>
                </a:lnTo>
                <a:lnTo>
                  <a:pt x="15" y="29"/>
                </a:lnTo>
                <a:lnTo>
                  <a:pt x="13" y="31"/>
                </a:lnTo>
                <a:lnTo>
                  <a:pt x="9" y="33"/>
                </a:lnTo>
                <a:lnTo>
                  <a:pt x="8" y="33"/>
                </a:lnTo>
                <a:lnTo>
                  <a:pt x="6" y="33"/>
                </a:lnTo>
                <a:lnTo>
                  <a:pt x="2" y="31"/>
                </a:lnTo>
                <a:lnTo>
                  <a:pt x="0" y="29"/>
                </a:lnTo>
                <a:lnTo>
                  <a:pt x="0" y="28"/>
                </a:lnTo>
                <a:lnTo>
                  <a:pt x="0" y="22"/>
                </a:lnTo>
                <a:lnTo>
                  <a:pt x="0" y="18"/>
                </a:lnTo>
                <a:lnTo>
                  <a:pt x="2" y="17"/>
                </a:lnTo>
                <a:lnTo>
                  <a:pt x="4" y="13"/>
                </a:lnTo>
                <a:lnTo>
                  <a:pt x="6" y="11"/>
                </a:lnTo>
                <a:lnTo>
                  <a:pt x="6" y="9"/>
                </a:lnTo>
                <a:lnTo>
                  <a:pt x="9" y="7"/>
                </a:lnTo>
                <a:lnTo>
                  <a:pt x="11" y="5"/>
                </a:lnTo>
                <a:lnTo>
                  <a:pt x="15" y="4"/>
                </a:lnTo>
                <a:lnTo>
                  <a:pt x="17" y="2"/>
                </a:lnTo>
                <a:lnTo>
                  <a:pt x="2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68" name="Freeform 724"/>
          <p:cNvSpPr>
            <a:spLocks/>
          </p:cNvSpPr>
          <p:nvPr/>
        </p:nvSpPr>
        <p:spPr bwMode="auto">
          <a:xfrm>
            <a:off x="8210550" y="3706813"/>
            <a:ext cx="17463" cy="26987"/>
          </a:xfrm>
          <a:custGeom>
            <a:avLst/>
            <a:gdLst>
              <a:gd name="T0" fmla="*/ 20 w 20"/>
              <a:gd name="T1" fmla="*/ 0 h 33"/>
              <a:gd name="T2" fmla="*/ 19 w 20"/>
              <a:gd name="T3" fmla="*/ 4 h 33"/>
              <a:gd name="T4" fmla="*/ 19 w 20"/>
              <a:gd name="T5" fmla="*/ 5 h 33"/>
              <a:gd name="T6" fmla="*/ 19 w 20"/>
              <a:gd name="T7" fmla="*/ 9 h 33"/>
              <a:gd name="T8" fmla="*/ 19 w 20"/>
              <a:gd name="T9" fmla="*/ 13 h 33"/>
              <a:gd name="T10" fmla="*/ 19 w 20"/>
              <a:gd name="T11" fmla="*/ 17 h 33"/>
              <a:gd name="T12" fmla="*/ 19 w 20"/>
              <a:gd name="T13" fmla="*/ 20 h 33"/>
              <a:gd name="T14" fmla="*/ 17 w 20"/>
              <a:gd name="T15" fmla="*/ 22 h 33"/>
              <a:gd name="T16" fmla="*/ 17 w 20"/>
              <a:gd name="T17" fmla="*/ 26 h 33"/>
              <a:gd name="T18" fmla="*/ 15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8 w 20"/>
              <a:gd name="T25" fmla="*/ 33 h 33"/>
              <a:gd name="T26" fmla="*/ 6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8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7 h 33"/>
              <a:gd name="T40" fmla="*/ 4 w 20"/>
              <a:gd name="T41" fmla="*/ 13 h 33"/>
              <a:gd name="T42" fmla="*/ 6 w 20"/>
              <a:gd name="T43" fmla="*/ 11 h 33"/>
              <a:gd name="T44" fmla="*/ 6 w 20"/>
              <a:gd name="T45" fmla="*/ 9 h 33"/>
              <a:gd name="T46" fmla="*/ 9 w 20"/>
              <a:gd name="T47" fmla="*/ 7 h 33"/>
              <a:gd name="T48" fmla="*/ 11 w 20"/>
              <a:gd name="T49" fmla="*/ 5 h 33"/>
              <a:gd name="T50" fmla="*/ 15 w 20"/>
              <a:gd name="T51" fmla="*/ 4 h 33"/>
              <a:gd name="T52" fmla="*/ 17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9" y="4"/>
                </a:lnTo>
                <a:lnTo>
                  <a:pt x="19" y="5"/>
                </a:lnTo>
                <a:lnTo>
                  <a:pt x="19" y="9"/>
                </a:lnTo>
                <a:lnTo>
                  <a:pt x="19" y="13"/>
                </a:lnTo>
                <a:lnTo>
                  <a:pt x="19" y="17"/>
                </a:lnTo>
                <a:lnTo>
                  <a:pt x="19" y="20"/>
                </a:lnTo>
                <a:lnTo>
                  <a:pt x="17" y="22"/>
                </a:lnTo>
                <a:lnTo>
                  <a:pt x="17" y="26"/>
                </a:lnTo>
                <a:lnTo>
                  <a:pt x="15" y="29"/>
                </a:lnTo>
                <a:lnTo>
                  <a:pt x="13" y="31"/>
                </a:lnTo>
                <a:lnTo>
                  <a:pt x="9" y="33"/>
                </a:lnTo>
                <a:lnTo>
                  <a:pt x="8" y="33"/>
                </a:lnTo>
                <a:lnTo>
                  <a:pt x="6" y="33"/>
                </a:lnTo>
                <a:lnTo>
                  <a:pt x="2" y="31"/>
                </a:lnTo>
                <a:lnTo>
                  <a:pt x="0" y="29"/>
                </a:lnTo>
                <a:lnTo>
                  <a:pt x="0" y="28"/>
                </a:lnTo>
                <a:lnTo>
                  <a:pt x="0" y="22"/>
                </a:lnTo>
                <a:lnTo>
                  <a:pt x="0" y="18"/>
                </a:lnTo>
                <a:lnTo>
                  <a:pt x="2" y="17"/>
                </a:lnTo>
                <a:lnTo>
                  <a:pt x="4" y="13"/>
                </a:lnTo>
                <a:lnTo>
                  <a:pt x="6" y="11"/>
                </a:lnTo>
                <a:lnTo>
                  <a:pt x="6" y="9"/>
                </a:lnTo>
                <a:lnTo>
                  <a:pt x="9" y="7"/>
                </a:lnTo>
                <a:lnTo>
                  <a:pt x="11" y="5"/>
                </a:lnTo>
                <a:lnTo>
                  <a:pt x="15" y="4"/>
                </a:lnTo>
                <a:lnTo>
                  <a:pt x="17" y="2"/>
                </a:lnTo>
                <a:lnTo>
                  <a:pt x="2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69" name="Freeform 725"/>
          <p:cNvSpPr>
            <a:spLocks/>
          </p:cNvSpPr>
          <p:nvPr/>
        </p:nvSpPr>
        <p:spPr bwMode="auto">
          <a:xfrm>
            <a:off x="8210550" y="3725863"/>
            <a:ext cx="17463" cy="26987"/>
          </a:xfrm>
          <a:custGeom>
            <a:avLst/>
            <a:gdLst>
              <a:gd name="T0" fmla="*/ 20 w 20"/>
              <a:gd name="T1" fmla="*/ 0 h 33"/>
              <a:gd name="T2" fmla="*/ 19 w 20"/>
              <a:gd name="T3" fmla="*/ 4 h 33"/>
              <a:gd name="T4" fmla="*/ 19 w 20"/>
              <a:gd name="T5" fmla="*/ 5 h 33"/>
              <a:gd name="T6" fmla="*/ 19 w 20"/>
              <a:gd name="T7" fmla="*/ 9 h 33"/>
              <a:gd name="T8" fmla="*/ 19 w 20"/>
              <a:gd name="T9" fmla="*/ 13 h 33"/>
              <a:gd name="T10" fmla="*/ 19 w 20"/>
              <a:gd name="T11" fmla="*/ 16 h 33"/>
              <a:gd name="T12" fmla="*/ 19 w 20"/>
              <a:gd name="T13" fmla="*/ 20 h 33"/>
              <a:gd name="T14" fmla="*/ 17 w 20"/>
              <a:gd name="T15" fmla="*/ 22 h 33"/>
              <a:gd name="T16" fmla="*/ 17 w 20"/>
              <a:gd name="T17" fmla="*/ 26 h 33"/>
              <a:gd name="T18" fmla="*/ 15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8 w 20"/>
              <a:gd name="T25" fmla="*/ 33 h 33"/>
              <a:gd name="T26" fmla="*/ 6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7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6 h 33"/>
              <a:gd name="T40" fmla="*/ 4 w 20"/>
              <a:gd name="T41" fmla="*/ 13 h 33"/>
              <a:gd name="T42" fmla="*/ 6 w 20"/>
              <a:gd name="T43" fmla="*/ 11 h 33"/>
              <a:gd name="T44" fmla="*/ 6 w 20"/>
              <a:gd name="T45" fmla="*/ 9 h 33"/>
              <a:gd name="T46" fmla="*/ 9 w 20"/>
              <a:gd name="T47" fmla="*/ 7 h 33"/>
              <a:gd name="T48" fmla="*/ 11 w 20"/>
              <a:gd name="T49" fmla="*/ 5 h 33"/>
              <a:gd name="T50" fmla="*/ 15 w 20"/>
              <a:gd name="T51" fmla="*/ 4 h 33"/>
              <a:gd name="T52" fmla="*/ 17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9" y="4"/>
                </a:lnTo>
                <a:lnTo>
                  <a:pt x="19" y="5"/>
                </a:lnTo>
                <a:lnTo>
                  <a:pt x="19" y="9"/>
                </a:lnTo>
                <a:lnTo>
                  <a:pt x="19" y="13"/>
                </a:lnTo>
                <a:lnTo>
                  <a:pt x="19" y="16"/>
                </a:lnTo>
                <a:lnTo>
                  <a:pt x="19" y="20"/>
                </a:lnTo>
                <a:lnTo>
                  <a:pt x="17" y="22"/>
                </a:lnTo>
                <a:lnTo>
                  <a:pt x="17" y="26"/>
                </a:lnTo>
                <a:lnTo>
                  <a:pt x="15" y="29"/>
                </a:lnTo>
                <a:lnTo>
                  <a:pt x="13" y="31"/>
                </a:lnTo>
                <a:lnTo>
                  <a:pt x="9" y="33"/>
                </a:lnTo>
                <a:lnTo>
                  <a:pt x="8" y="33"/>
                </a:lnTo>
                <a:lnTo>
                  <a:pt x="6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3"/>
                </a:lnTo>
                <a:lnTo>
                  <a:pt x="6" y="11"/>
                </a:lnTo>
                <a:lnTo>
                  <a:pt x="6" y="9"/>
                </a:lnTo>
                <a:lnTo>
                  <a:pt x="9" y="7"/>
                </a:lnTo>
                <a:lnTo>
                  <a:pt x="11" y="5"/>
                </a:lnTo>
                <a:lnTo>
                  <a:pt x="15" y="4"/>
                </a:lnTo>
                <a:lnTo>
                  <a:pt x="17" y="2"/>
                </a:lnTo>
                <a:lnTo>
                  <a:pt x="2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70" name="Freeform 726"/>
          <p:cNvSpPr>
            <a:spLocks/>
          </p:cNvSpPr>
          <p:nvPr/>
        </p:nvSpPr>
        <p:spPr bwMode="auto">
          <a:xfrm>
            <a:off x="8210550" y="3725863"/>
            <a:ext cx="17463" cy="26987"/>
          </a:xfrm>
          <a:custGeom>
            <a:avLst/>
            <a:gdLst>
              <a:gd name="T0" fmla="*/ 20 w 20"/>
              <a:gd name="T1" fmla="*/ 0 h 33"/>
              <a:gd name="T2" fmla="*/ 19 w 20"/>
              <a:gd name="T3" fmla="*/ 4 h 33"/>
              <a:gd name="T4" fmla="*/ 19 w 20"/>
              <a:gd name="T5" fmla="*/ 5 h 33"/>
              <a:gd name="T6" fmla="*/ 19 w 20"/>
              <a:gd name="T7" fmla="*/ 9 h 33"/>
              <a:gd name="T8" fmla="*/ 19 w 20"/>
              <a:gd name="T9" fmla="*/ 13 h 33"/>
              <a:gd name="T10" fmla="*/ 19 w 20"/>
              <a:gd name="T11" fmla="*/ 16 h 33"/>
              <a:gd name="T12" fmla="*/ 19 w 20"/>
              <a:gd name="T13" fmla="*/ 20 h 33"/>
              <a:gd name="T14" fmla="*/ 17 w 20"/>
              <a:gd name="T15" fmla="*/ 22 h 33"/>
              <a:gd name="T16" fmla="*/ 17 w 20"/>
              <a:gd name="T17" fmla="*/ 26 h 33"/>
              <a:gd name="T18" fmla="*/ 15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8 w 20"/>
              <a:gd name="T25" fmla="*/ 33 h 33"/>
              <a:gd name="T26" fmla="*/ 6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7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6 h 33"/>
              <a:gd name="T40" fmla="*/ 4 w 20"/>
              <a:gd name="T41" fmla="*/ 13 h 33"/>
              <a:gd name="T42" fmla="*/ 6 w 20"/>
              <a:gd name="T43" fmla="*/ 11 h 33"/>
              <a:gd name="T44" fmla="*/ 6 w 20"/>
              <a:gd name="T45" fmla="*/ 9 h 33"/>
              <a:gd name="T46" fmla="*/ 9 w 20"/>
              <a:gd name="T47" fmla="*/ 7 h 33"/>
              <a:gd name="T48" fmla="*/ 11 w 20"/>
              <a:gd name="T49" fmla="*/ 5 h 33"/>
              <a:gd name="T50" fmla="*/ 15 w 20"/>
              <a:gd name="T51" fmla="*/ 4 h 33"/>
              <a:gd name="T52" fmla="*/ 17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9" y="4"/>
                </a:lnTo>
                <a:lnTo>
                  <a:pt x="19" y="5"/>
                </a:lnTo>
                <a:lnTo>
                  <a:pt x="19" y="9"/>
                </a:lnTo>
                <a:lnTo>
                  <a:pt x="19" y="13"/>
                </a:lnTo>
                <a:lnTo>
                  <a:pt x="19" y="16"/>
                </a:lnTo>
                <a:lnTo>
                  <a:pt x="19" y="20"/>
                </a:lnTo>
                <a:lnTo>
                  <a:pt x="17" y="22"/>
                </a:lnTo>
                <a:lnTo>
                  <a:pt x="17" y="26"/>
                </a:lnTo>
                <a:lnTo>
                  <a:pt x="15" y="29"/>
                </a:lnTo>
                <a:lnTo>
                  <a:pt x="13" y="31"/>
                </a:lnTo>
                <a:lnTo>
                  <a:pt x="9" y="33"/>
                </a:lnTo>
                <a:lnTo>
                  <a:pt x="8" y="33"/>
                </a:lnTo>
                <a:lnTo>
                  <a:pt x="6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3"/>
                </a:lnTo>
                <a:lnTo>
                  <a:pt x="6" y="11"/>
                </a:lnTo>
                <a:lnTo>
                  <a:pt x="6" y="9"/>
                </a:lnTo>
                <a:lnTo>
                  <a:pt x="9" y="7"/>
                </a:lnTo>
                <a:lnTo>
                  <a:pt x="11" y="5"/>
                </a:lnTo>
                <a:lnTo>
                  <a:pt x="15" y="4"/>
                </a:lnTo>
                <a:lnTo>
                  <a:pt x="17" y="2"/>
                </a:lnTo>
                <a:lnTo>
                  <a:pt x="2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71" name="Freeform 727"/>
          <p:cNvSpPr>
            <a:spLocks/>
          </p:cNvSpPr>
          <p:nvPr/>
        </p:nvSpPr>
        <p:spPr bwMode="auto">
          <a:xfrm>
            <a:off x="8210550" y="3748088"/>
            <a:ext cx="14288" cy="25400"/>
          </a:xfrm>
          <a:custGeom>
            <a:avLst/>
            <a:gdLst>
              <a:gd name="T0" fmla="*/ 19 w 19"/>
              <a:gd name="T1" fmla="*/ 0 h 32"/>
              <a:gd name="T2" fmla="*/ 17 w 19"/>
              <a:gd name="T3" fmla="*/ 4 h 32"/>
              <a:gd name="T4" fmla="*/ 17 w 19"/>
              <a:gd name="T5" fmla="*/ 6 h 32"/>
              <a:gd name="T6" fmla="*/ 17 w 19"/>
              <a:gd name="T7" fmla="*/ 10 h 32"/>
              <a:gd name="T8" fmla="*/ 17 w 19"/>
              <a:gd name="T9" fmla="*/ 13 h 32"/>
              <a:gd name="T10" fmla="*/ 17 w 19"/>
              <a:gd name="T11" fmla="*/ 15 h 32"/>
              <a:gd name="T12" fmla="*/ 17 w 19"/>
              <a:gd name="T13" fmla="*/ 19 h 32"/>
              <a:gd name="T14" fmla="*/ 17 w 19"/>
              <a:gd name="T15" fmla="*/ 23 h 32"/>
              <a:gd name="T16" fmla="*/ 15 w 19"/>
              <a:gd name="T17" fmla="*/ 24 h 32"/>
              <a:gd name="T18" fmla="*/ 13 w 19"/>
              <a:gd name="T19" fmla="*/ 28 h 32"/>
              <a:gd name="T20" fmla="*/ 11 w 19"/>
              <a:gd name="T21" fmla="*/ 30 h 32"/>
              <a:gd name="T22" fmla="*/ 9 w 19"/>
              <a:gd name="T23" fmla="*/ 32 h 32"/>
              <a:gd name="T24" fmla="*/ 6 w 19"/>
              <a:gd name="T25" fmla="*/ 32 h 32"/>
              <a:gd name="T26" fmla="*/ 4 w 19"/>
              <a:gd name="T27" fmla="*/ 32 h 32"/>
              <a:gd name="T28" fmla="*/ 2 w 19"/>
              <a:gd name="T29" fmla="*/ 30 h 32"/>
              <a:gd name="T30" fmla="*/ 0 w 19"/>
              <a:gd name="T31" fmla="*/ 28 h 32"/>
              <a:gd name="T32" fmla="*/ 0 w 19"/>
              <a:gd name="T33" fmla="*/ 26 h 32"/>
              <a:gd name="T34" fmla="*/ 0 w 19"/>
              <a:gd name="T35" fmla="*/ 23 h 32"/>
              <a:gd name="T36" fmla="*/ 0 w 19"/>
              <a:gd name="T37" fmla="*/ 19 h 32"/>
              <a:gd name="T38" fmla="*/ 2 w 19"/>
              <a:gd name="T39" fmla="*/ 15 h 32"/>
              <a:gd name="T40" fmla="*/ 4 w 19"/>
              <a:gd name="T41" fmla="*/ 13 h 32"/>
              <a:gd name="T42" fmla="*/ 4 w 19"/>
              <a:gd name="T43" fmla="*/ 11 h 32"/>
              <a:gd name="T44" fmla="*/ 6 w 19"/>
              <a:gd name="T45" fmla="*/ 10 h 32"/>
              <a:gd name="T46" fmla="*/ 8 w 19"/>
              <a:gd name="T47" fmla="*/ 8 h 32"/>
              <a:gd name="T48" fmla="*/ 11 w 19"/>
              <a:gd name="T49" fmla="*/ 6 h 32"/>
              <a:gd name="T50" fmla="*/ 13 w 19"/>
              <a:gd name="T51" fmla="*/ 4 h 32"/>
              <a:gd name="T52" fmla="*/ 15 w 19"/>
              <a:gd name="T53" fmla="*/ 2 h 32"/>
              <a:gd name="T54" fmla="*/ 19 w 19"/>
              <a:gd name="T5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2">
                <a:moveTo>
                  <a:pt x="19" y="0"/>
                </a:moveTo>
                <a:lnTo>
                  <a:pt x="17" y="4"/>
                </a:lnTo>
                <a:lnTo>
                  <a:pt x="17" y="6"/>
                </a:lnTo>
                <a:lnTo>
                  <a:pt x="17" y="10"/>
                </a:lnTo>
                <a:lnTo>
                  <a:pt x="17" y="13"/>
                </a:lnTo>
                <a:lnTo>
                  <a:pt x="17" y="15"/>
                </a:lnTo>
                <a:lnTo>
                  <a:pt x="17" y="19"/>
                </a:lnTo>
                <a:lnTo>
                  <a:pt x="17" y="23"/>
                </a:lnTo>
                <a:lnTo>
                  <a:pt x="15" y="24"/>
                </a:lnTo>
                <a:lnTo>
                  <a:pt x="13" y="28"/>
                </a:lnTo>
                <a:lnTo>
                  <a:pt x="11" y="30"/>
                </a:lnTo>
                <a:lnTo>
                  <a:pt x="9" y="32"/>
                </a:lnTo>
                <a:lnTo>
                  <a:pt x="6" y="32"/>
                </a:lnTo>
                <a:lnTo>
                  <a:pt x="4" y="32"/>
                </a:lnTo>
                <a:lnTo>
                  <a:pt x="2" y="30"/>
                </a:lnTo>
                <a:lnTo>
                  <a:pt x="0" y="28"/>
                </a:lnTo>
                <a:lnTo>
                  <a:pt x="0" y="26"/>
                </a:lnTo>
                <a:lnTo>
                  <a:pt x="0" y="23"/>
                </a:lnTo>
                <a:lnTo>
                  <a:pt x="0" y="19"/>
                </a:lnTo>
                <a:lnTo>
                  <a:pt x="2" y="15"/>
                </a:lnTo>
                <a:lnTo>
                  <a:pt x="4" y="13"/>
                </a:lnTo>
                <a:lnTo>
                  <a:pt x="4" y="11"/>
                </a:lnTo>
                <a:lnTo>
                  <a:pt x="6" y="10"/>
                </a:lnTo>
                <a:lnTo>
                  <a:pt x="8" y="8"/>
                </a:lnTo>
                <a:lnTo>
                  <a:pt x="11" y="6"/>
                </a:lnTo>
                <a:lnTo>
                  <a:pt x="13" y="4"/>
                </a:lnTo>
                <a:lnTo>
                  <a:pt x="15" y="2"/>
                </a:lnTo>
                <a:lnTo>
                  <a:pt x="19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72" name="Freeform 728"/>
          <p:cNvSpPr>
            <a:spLocks/>
          </p:cNvSpPr>
          <p:nvPr/>
        </p:nvSpPr>
        <p:spPr bwMode="auto">
          <a:xfrm>
            <a:off x="8210550" y="3748088"/>
            <a:ext cx="14288" cy="25400"/>
          </a:xfrm>
          <a:custGeom>
            <a:avLst/>
            <a:gdLst>
              <a:gd name="T0" fmla="*/ 19 w 19"/>
              <a:gd name="T1" fmla="*/ 0 h 32"/>
              <a:gd name="T2" fmla="*/ 17 w 19"/>
              <a:gd name="T3" fmla="*/ 4 h 32"/>
              <a:gd name="T4" fmla="*/ 17 w 19"/>
              <a:gd name="T5" fmla="*/ 6 h 32"/>
              <a:gd name="T6" fmla="*/ 17 w 19"/>
              <a:gd name="T7" fmla="*/ 10 h 32"/>
              <a:gd name="T8" fmla="*/ 17 w 19"/>
              <a:gd name="T9" fmla="*/ 13 h 32"/>
              <a:gd name="T10" fmla="*/ 17 w 19"/>
              <a:gd name="T11" fmla="*/ 15 h 32"/>
              <a:gd name="T12" fmla="*/ 17 w 19"/>
              <a:gd name="T13" fmla="*/ 19 h 32"/>
              <a:gd name="T14" fmla="*/ 17 w 19"/>
              <a:gd name="T15" fmla="*/ 23 h 32"/>
              <a:gd name="T16" fmla="*/ 15 w 19"/>
              <a:gd name="T17" fmla="*/ 24 h 32"/>
              <a:gd name="T18" fmla="*/ 13 w 19"/>
              <a:gd name="T19" fmla="*/ 28 h 32"/>
              <a:gd name="T20" fmla="*/ 11 w 19"/>
              <a:gd name="T21" fmla="*/ 30 h 32"/>
              <a:gd name="T22" fmla="*/ 9 w 19"/>
              <a:gd name="T23" fmla="*/ 32 h 32"/>
              <a:gd name="T24" fmla="*/ 6 w 19"/>
              <a:gd name="T25" fmla="*/ 32 h 32"/>
              <a:gd name="T26" fmla="*/ 4 w 19"/>
              <a:gd name="T27" fmla="*/ 32 h 32"/>
              <a:gd name="T28" fmla="*/ 2 w 19"/>
              <a:gd name="T29" fmla="*/ 30 h 32"/>
              <a:gd name="T30" fmla="*/ 0 w 19"/>
              <a:gd name="T31" fmla="*/ 28 h 32"/>
              <a:gd name="T32" fmla="*/ 0 w 19"/>
              <a:gd name="T33" fmla="*/ 26 h 32"/>
              <a:gd name="T34" fmla="*/ 0 w 19"/>
              <a:gd name="T35" fmla="*/ 23 h 32"/>
              <a:gd name="T36" fmla="*/ 0 w 19"/>
              <a:gd name="T37" fmla="*/ 19 h 32"/>
              <a:gd name="T38" fmla="*/ 2 w 19"/>
              <a:gd name="T39" fmla="*/ 15 h 32"/>
              <a:gd name="T40" fmla="*/ 4 w 19"/>
              <a:gd name="T41" fmla="*/ 13 h 32"/>
              <a:gd name="T42" fmla="*/ 4 w 19"/>
              <a:gd name="T43" fmla="*/ 11 h 32"/>
              <a:gd name="T44" fmla="*/ 6 w 19"/>
              <a:gd name="T45" fmla="*/ 10 h 32"/>
              <a:gd name="T46" fmla="*/ 8 w 19"/>
              <a:gd name="T47" fmla="*/ 8 h 32"/>
              <a:gd name="T48" fmla="*/ 11 w 19"/>
              <a:gd name="T49" fmla="*/ 6 h 32"/>
              <a:gd name="T50" fmla="*/ 13 w 19"/>
              <a:gd name="T51" fmla="*/ 4 h 32"/>
              <a:gd name="T52" fmla="*/ 15 w 19"/>
              <a:gd name="T53" fmla="*/ 2 h 32"/>
              <a:gd name="T54" fmla="*/ 19 w 19"/>
              <a:gd name="T5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2">
                <a:moveTo>
                  <a:pt x="19" y="0"/>
                </a:moveTo>
                <a:lnTo>
                  <a:pt x="17" y="4"/>
                </a:lnTo>
                <a:lnTo>
                  <a:pt x="17" y="6"/>
                </a:lnTo>
                <a:lnTo>
                  <a:pt x="17" y="10"/>
                </a:lnTo>
                <a:lnTo>
                  <a:pt x="17" y="13"/>
                </a:lnTo>
                <a:lnTo>
                  <a:pt x="17" y="15"/>
                </a:lnTo>
                <a:lnTo>
                  <a:pt x="17" y="19"/>
                </a:lnTo>
                <a:lnTo>
                  <a:pt x="17" y="23"/>
                </a:lnTo>
                <a:lnTo>
                  <a:pt x="15" y="24"/>
                </a:lnTo>
                <a:lnTo>
                  <a:pt x="13" y="28"/>
                </a:lnTo>
                <a:lnTo>
                  <a:pt x="11" y="30"/>
                </a:lnTo>
                <a:lnTo>
                  <a:pt x="9" y="32"/>
                </a:lnTo>
                <a:lnTo>
                  <a:pt x="6" y="32"/>
                </a:lnTo>
                <a:lnTo>
                  <a:pt x="4" y="32"/>
                </a:lnTo>
                <a:lnTo>
                  <a:pt x="2" y="30"/>
                </a:lnTo>
                <a:lnTo>
                  <a:pt x="0" y="28"/>
                </a:lnTo>
                <a:lnTo>
                  <a:pt x="0" y="26"/>
                </a:lnTo>
                <a:lnTo>
                  <a:pt x="0" y="23"/>
                </a:lnTo>
                <a:lnTo>
                  <a:pt x="0" y="19"/>
                </a:lnTo>
                <a:lnTo>
                  <a:pt x="2" y="15"/>
                </a:lnTo>
                <a:lnTo>
                  <a:pt x="4" y="13"/>
                </a:lnTo>
                <a:lnTo>
                  <a:pt x="4" y="11"/>
                </a:lnTo>
                <a:lnTo>
                  <a:pt x="6" y="10"/>
                </a:lnTo>
                <a:lnTo>
                  <a:pt x="8" y="8"/>
                </a:lnTo>
                <a:lnTo>
                  <a:pt x="11" y="6"/>
                </a:lnTo>
                <a:lnTo>
                  <a:pt x="13" y="4"/>
                </a:lnTo>
                <a:lnTo>
                  <a:pt x="15" y="2"/>
                </a:lnTo>
                <a:lnTo>
                  <a:pt x="19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73" name="Freeform 729"/>
          <p:cNvSpPr>
            <a:spLocks/>
          </p:cNvSpPr>
          <p:nvPr/>
        </p:nvSpPr>
        <p:spPr bwMode="auto">
          <a:xfrm>
            <a:off x="8208963" y="3771900"/>
            <a:ext cx="15875" cy="25400"/>
          </a:xfrm>
          <a:custGeom>
            <a:avLst/>
            <a:gdLst>
              <a:gd name="T0" fmla="*/ 21 w 21"/>
              <a:gd name="T1" fmla="*/ 0 h 33"/>
              <a:gd name="T2" fmla="*/ 19 w 21"/>
              <a:gd name="T3" fmla="*/ 4 h 33"/>
              <a:gd name="T4" fmla="*/ 19 w 21"/>
              <a:gd name="T5" fmla="*/ 5 h 33"/>
              <a:gd name="T6" fmla="*/ 19 w 21"/>
              <a:gd name="T7" fmla="*/ 9 h 33"/>
              <a:gd name="T8" fmla="*/ 19 w 21"/>
              <a:gd name="T9" fmla="*/ 13 h 33"/>
              <a:gd name="T10" fmla="*/ 19 w 21"/>
              <a:gd name="T11" fmla="*/ 16 h 33"/>
              <a:gd name="T12" fmla="*/ 19 w 21"/>
              <a:gd name="T13" fmla="*/ 20 h 33"/>
              <a:gd name="T14" fmla="*/ 17 w 21"/>
              <a:gd name="T15" fmla="*/ 22 h 33"/>
              <a:gd name="T16" fmla="*/ 17 w 21"/>
              <a:gd name="T17" fmla="*/ 26 h 33"/>
              <a:gd name="T18" fmla="*/ 15 w 21"/>
              <a:gd name="T19" fmla="*/ 29 h 33"/>
              <a:gd name="T20" fmla="*/ 13 w 21"/>
              <a:gd name="T21" fmla="*/ 31 h 33"/>
              <a:gd name="T22" fmla="*/ 10 w 21"/>
              <a:gd name="T23" fmla="*/ 33 h 33"/>
              <a:gd name="T24" fmla="*/ 8 w 21"/>
              <a:gd name="T25" fmla="*/ 33 h 33"/>
              <a:gd name="T26" fmla="*/ 6 w 21"/>
              <a:gd name="T27" fmla="*/ 33 h 33"/>
              <a:gd name="T28" fmla="*/ 2 w 21"/>
              <a:gd name="T29" fmla="*/ 31 h 33"/>
              <a:gd name="T30" fmla="*/ 0 w 21"/>
              <a:gd name="T31" fmla="*/ 29 h 33"/>
              <a:gd name="T32" fmla="*/ 0 w 21"/>
              <a:gd name="T33" fmla="*/ 27 h 33"/>
              <a:gd name="T34" fmla="*/ 0 w 21"/>
              <a:gd name="T35" fmla="*/ 22 h 33"/>
              <a:gd name="T36" fmla="*/ 0 w 21"/>
              <a:gd name="T37" fmla="*/ 18 h 33"/>
              <a:gd name="T38" fmla="*/ 2 w 21"/>
              <a:gd name="T39" fmla="*/ 16 h 33"/>
              <a:gd name="T40" fmla="*/ 4 w 21"/>
              <a:gd name="T41" fmla="*/ 13 h 33"/>
              <a:gd name="T42" fmla="*/ 6 w 21"/>
              <a:gd name="T43" fmla="*/ 11 h 33"/>
              <a:gd name="T44" fmla="*/ 6 w 21"/>
              <a:gd name="T45" fmla="*/ 9 h 33"/>
              <a:gd name="T46" fmla="*/ 10 w 21"/>
              <a:gd name="T47" fmla="*/ 7 h 33"/>
              <a:gd name="T48" fmla="*/ 11 w 21"/>
              <a:gd name="T49" fmla="*/ 5 h 33"/>
              <a:gd name="T50" fmla="*/ 15 w 21"/>
              <a:gd name="T51" fmla="*/ 4 h 33"/>
              <a:gd name="T52" fmla="*/ 17 w 21"/>
              <a:gd name="T53" fmla="*/ 2 h 33"/>
              <a:gd name="T54" fmla="*/ 21 w 21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" h="33">
                <a:moveTo>
                  <a:pt x="21" y="0"/>
                </a:moveTo>
                <a:lnTo>
                  <a:pt x="19" y="4"/>
                </a:lnTo>
                <a:lnTo>
                  <a:pt x="19" y="5"/>
                </a:lnTo>
                <a:lnTo>
                  <a:pt x="19" y="9"/>
                </a:lnTo>
                <a:lnTo>
                  <a:pt x="19" y="13"/>
                </a:lnTo>
                <a:lnTo>
                  <a:pt x="19" y="16"/>
                </a:lnTo>
                <a:lnTo>
                  <a:pt x="19" y="20"/>
                </a:lnTo>
                <a:lnTo>
                  <a:pt x="17" y="22"/>
                </a:lnTo>
                <a:lnTo>
                  <a:pt x="17" y="26"/>
                </a:lnTo>
                <a:lnTo>
                  <a:pt x="15" y="29"/>
                </a:lnTo>
                <a:lnTo>
                  <a:pt x="13" y="31"/>
                </a:lnTo>
                <a:lnTo>
                  <a:pt x="10" y="33"/>
                </a:lnTo>
                <a:lnTo>
                  <a:pt x="8" y="33"/>
                </a:lnTo>
                <a:lnTo>
                  <a:pt x="6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3"/>
                </a:lnTo>
                <a:lnTo>
                  <a:pt x="6" y="11"/>
                </a:lnTo>
                <a:lnTo>
                  <a:pt x="6" y="9"/>
                </a:lnTo>
                <a:lnTo>
                  <a:pt x="10" y="7"/>
                </a:lnTo>
                <a:lnTo>
                  <a:pt x="11" y="5"/>
                </a:lnTo>
                <a:lnTo>
                  <a:pt x="15" y="4"/>
                </a:lnTo>
                <a:lnTo>
                  <a:pt x="17" y="2"/>
                </a:lnTo>
                <a:lnTo>
                  <a:pt x="21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74" name="Freeform 730"/>
          <p:cNvSpPr>
            <a:spLocks/>
          </p:cNvSpPr>
          <p:nvPr/>
        </p:nvSpPr>
        <p:spPr bwMode="auto">
          <a:xfrm>
            <a:off x="8208963" y="3771900"/>
            <a:ext cx="15875" cy="25400"/>
          </a:xfrm>
          <a:custGeom>
            <a:avLst/>
            <a:gdLst>
              <a:gd name="T0" fmla="*/ 21 w 21"/>
              <a:gd name="T1" fmla="*/ 0 h 33"/>
              <a:gd name="T2" fmla="*/ 19 w 21"/>
              <a:gd name="T3" fmla="*/ 4 h 33"/>
              <a:gd name="T4" fmla="*/ 19 w 21"/>
              <a:gd name="T5" fmla="*/ 5 h 33"/>
              <a:gd name="T6" fmla="*/ 19 w 21"/>
              <a:gd name="T7" fmla="*/ 9 h 33"/>
              <a:gd name="T8" fmla="*/ 19 w 21"/>
              <a:gd name="T9" fmla="*/ 13 h 33"/>
              <a:gd name="T10" fmla="*/ 19 w 21"/>
              <a:gd name="T11" fmla="*/ 16 h 33"/>
              <a:gd name="T12" fmla="*/ 19 w 21"/>
              <a:gd name="T13" fmla="*/ 20 h 33"/>
              <a:gd name="T14" fmla="*/ 17 w 21"/>
              <a:gd name="T15" fmla="*/ 22 h 33"/>
              <a:gd name="T16" fmla="*/ 17 w 21"/>
              <a:gd name="T17" fmla="*/ 26 h 33"/>
              <a:gd name="T18" fmla="*/ 15 w 21"/>
              <a:gd name="T19" fmla="*/ 29 h 33"/>
              <a:gd name="T20" fmla="*/ 13 w 21"/>
              <a:gd name="T21" fmla="*/ 31 h 33"/>
              <a:gd name="T22" fmla="*/ 10 w 21"/>
              <a:gd name="T23" fmla="*/ 33 h 33"/>
              <a:gd name="T24" fmla="*/ 8 w 21"/>
              <a:gd name="T25" fmla="*/ 33 h 33"/>
              <a:gd name="T26" fmla="*/ 6 w 21"/>
              <a:gd name="T27" fmla="*/ 33 h 33"/>
              <a:gd name="T28" fmla="*/ 2 w 21"/>
              <a:gd name="T29" fmla="*/ 31 h 33"/>
              <a:gd name="T30" fmla="*/ 0 w 21"/>
              <a:gd name="T31" fmla="*/ 29 h 33"/>
              <a:gd name="T32" fmla="*/ 0 w 21"/>
              <a:gd name="T33" fmla="*/ 27 h 33"/>
              <a:gd name="T34" fmla="*/ 0 w 21"/>
              <a:gd name="T35" fmla="*/ 22 h 33"/>
              <a:gd name="T36" fmla="*/ 0 w 21"/>
              <a:gd name="T37" fmla="*/ 18 h 33"/>
              <a:gd name="T38" fmla="*/ 2 w 21"/>
              <a:gd name="T39" fmla="*/ 16 h 33"/>
              <a:gd name="T40" fmla="*/ 4 w 21"/>
              <a:gd name="T41" fmla="*/ 13 h 33"/>
              <a:gd name="T42" fmla="*/ 6 w 21"/>
              <a:gd name="T43" fmla="*/ 11 h 33"/>
              <a:gd name="T44" fmla="*/ 6 w 21"/>
              <a:gd name="T45" fmla="*/ 9 h 33"/>
              <a:gd name="T46" fmla="*/ 10 w 21"/>
              <a:gd name="T47" fmla="*/ 7 h 33"/>
              <a:gd name="T48" fmla="*/ 11 w 21"/>
              <a:gd name="T49" fmla="*/ 5 h 33"/>
              <a:gd name="T50" fmla="*/ 15 w 21"/>
              <a:gd name="T51" fmla="*/ 4 h 33"/>
              <a:gd name="T52" fmla="*/ 17 w 21"/>
              <a:gd name="T53" fmla="*/ 2 h 33"/>
              <a:gd name="T54" fmla="*/ 21 w 21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" h="33">
                <a:moveTo>
                  <a:pt x="21" y="0"/>
                </a:moveTo>
                <a:lnTo>
                  <a:pt x="19" y="4"/>
                </a:lnTo>
                <a:lnTo>
                  <a:pt x="19" y="5"/>
                </a:lnTo>
                <a:lnTo>
                  <a:pt x="19" y="9"/>
                </a:lnTo>
                <a:lnTo>
                  <a:pt x="19" y="13"/>
                </a:lnTo>
                <a:lnTo>
                  <a:pt x="19" y="16"/>
                </a:lnTo>
                <a:lnTo>
                  <a:pt x="19" y="20"/>
                </a:lnTo>
                <a:lnTo>
                  <a:pt x="17" y="22"/>
                </a:lnTo>
                <a:lnTo>
                  <a:pt x="17" y="26"/>
                </a:lnTo>
                <a:lnTo>
                  <a:pt x="15" y="29"/>
                </a:lnTo>
                <a:lnTo>
                  <a:pt x="13" y="31"/>
                </a:lnTo>
                <a:lnTo>
                  <a:pt x="10" y="33"/>
                </a:lnTo>
                <a:lnTo>
                  <a:pt x="8" y="33"/>
                </a:lnTo>
                <a:lnTo>
                  <a:pt x="6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3"/>
                </a:lnTo>
                <a:lnTo>
                  <a:pt x="6" y="11"/>
                </a:lnTo>
                <a:lnTo>
                  <a:pt x="6" y="9"/>
                </a:lnTo>
                <a:lnTo>
                  <a:pt x="10" y="7"/>
                </a:lnTo>
                <a:lnTo>
                  <a:pt x="11" y="5"/>
                </a:lnTo>
                <a:lnTo>
                  <a:pt x="15" y="4"/>
                </a:lnTo>
                <a:lnTo>
                  <a:pt x="17" y="2"/>
                </a:lnTo>
                <a:lnTo>
                  <a:pt x="21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75" name="Freeform 731"/>
          <p:cNvSpPr>
            <a:spLocks/>
          </p:cNvSpPr>
          <p:nvPr/>
        </p:nvSpPr>
        <p:spPr bwMode="auto">
          <a:xfrm>
            <a:off x="8210550" y="3822700"/>
            <a:ext cx="4763" cy="31750"/>
          </a:xfrm>
          <a:custGeom>
            <a:avLst/>
            <a:gdLst>
              <a:gd name="T0" fmla="*/ 0 w 8"/>
              <a:gd name="T1" fmla="*/ 9 h 41"/>
              <a:gd name="T2" fmla="*/ 2 w 8"/>
              <a:gd name="T3" fmla="*/ 41 h 41"/>
              <a:gd name="T4" fmla="*/ 6 w 8"/>
              <a:gd name="T5" fmla="*/ 41 h 41"/>
              <a:gd name="T6" fmla="*/ 8 w 8"/>
              <a:gd name="T7" fmla="*/ 0 h 41"/>
              <a:gd name="T8" fmla="*/ 0 w 8"/>
              <a:gd name="T9" fmla="*/ 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41">
                <a:moveTo>
                  <a:pt x="0" y="9"/>
                </a:moveTo>
                <a:lnTo>
                  <a:pt x="2" y="41"/>
                </a:lnTo>
                <a:lnTo>
                  <a:pt x="6" y="41"/>
                </a:lnTo>
                <a:lnTo>
                  <a:pt x="8" y="0"/>
                </a:lnTo>
                <a:lnTo>
                  <a:pt x="0" y="9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76" name="Freeform 732"/>
          <p:cNvSpPr>
            <a:spLocks/>
          </p:cNvSpPr>
          <p:nvPr/>
        </p:nvSpPr>
        <p:spPr bwMode="auto">
          <a:xfrm>
            <a:off x="8210550" y="3822700"/>
            <a:ext cx="4763" cy="31750"/>
          </a:xfrm>
          <a:custGeom>
            <a:avLst/>
            <a:gdLst>
              <a:gd name="T0" fmla="*/ 0 w 8"/>
              <a:gd name="T1" fmla="*/ 9 h 41"/>
              <a:gd name="T2" fmla="*/ 2 w 8"/>
              <a:gd name="T3" fmla="*/ 41 h 41"/>
              <a:gd name="T4" fmla="*/ 6 w 8"/>
              <a:gd name="T5" fmla="*/ 41 h 41"/>
              <a:gd name="T6" fmla="*/ 8 w 8"/>
              <a:gd name="T7" fmla="*/ 0 h 41"/>
              <a:gd name="T8" fmla="*/ 0 w 8"/>
              <a:gd name="T9" fmla="*/ 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41">
                <a:moveTo>
                  <a:pt x="0" y="9"/>
                </a:moveTo>
                <a:lnTo>
                  <a:pt x="2" y="41"/>
                </a:lnTo>
                <a:lnTo>
                  <a:pt x="6" y="41"/>
                </a:lnTo>
                <a:lnTo>
                  <a:pt x="8" y="0"/>
                </a:lnTo>
                <a:lnTo>
                  <a:pt x="0" y="9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77" name="Freeform 733"/>
          <p:cNvSpPr>
            <a:spLocks/>
          </p:cNvSpPr>
          <p:nvPr/>
        </p:nvSpPr>
        <p:spPr bwMode="auto">
          <a:xfrm>
            <a:off x="8208963" y="3790950"/>
            <a:ext cx="15875" cy="25400"/>
          </a:xfrm>
          <a:custGeom>
            <a:avLst/>
            <a:gdLst>
              <a:gd name="T0" fmla="*/ 21 w 21"/>
              <a:gd name="T1" fmla="*/ 0 h 33"/>
              <a:gd name="T2" fmla="*/ 19 w 21"/>
              <a:gd name="T3" fmla="*/ 3 h 33"/>
              <a:gd name="T4" fmla="*/ 19 w 21"/>
              <a:gd name="T5" fmla="*/ 5 h 33"/>
              <a:gd name="T6" fmla="*/ 19 w 21"/>
              <a:gd name="T7" fmla="*/ 9 h 33"/>
              <a:gd name="T8" fmla="*/ 19 w 21"/>
              <a:gd name="T9" fmla="*/ 13 h 33"/>
              <a:gd name="T10" fmla="*/ 19 w 21"/>
              <a:gd name="T11" fmla="*/ 16 h 33"/>
              <a:gd name="T12" fmla="*/ 19 w 21"/>
              <a:gd name="T13" fmla="*/ 20 h 33"/>
              <a:gd name="T14" fmla="*/ 17 w 21"/>
              <a:gd name="T15" fmla="*/ 22 h 33"/>
              <a:gd name="T16" fmla="*/ 17 w 21"/>
              <a:gd name="T17" fmla="*/ 26 h 33"/>
              <a:gd name="T18" fmla="*/ 15 w 21"/>
              <a:gd name="T19" fmla="*/ 29 h 33"/>
              <a:gd name="T20" fmla="*/ 13 w 21"/>
              <a:gd name="T21" fmla="*/ 31 h 33"/>
              <a:gd name="T22" fmla="*/ 10 w 21"/>
              <a:gd name="T23" fmla="*/ 33 h 33"/>
              <a:gd name="T24" fmla="*/ 8 w 21"/>
              <a:gd name="T25" fmla="*/ 33 h 33"/>
              <a:gd name="T26" fmla="*/ 6 w 21"/>
              <a:gd name="T27" fmla="*/ 33 h 33"/>
              <a:gd name="T28" fmla="*/ 2 w 21"/>
              <a:gd name="T29" fmla="*/ 31 h 33"/>
              <a:gd name="T30" fmla="*/ 0 w 21"/>
              <a:gd name="T31" fmla="*/ 29 h 33"/>
              <a:gd name="T32" fmla="*/ 0 w 21"/>
              <a:gd name="T33" fmla="*/ 27 h 33"/>
              <a:gd name="T34" fmla="*/ 0 w 21"/>
              <a:gd name="T35" fmla="*/ 22 h 33"/>
              <a:gd name="T36" fmla="*/ 0 w 21"/>
              <a:gd name="T37" fmla="*/ 18 h 33"/>
              <a:gd name="T38" fmla="*/ 2 w 21"/>
              <a:gd name="T39" fmla="*/ 16 h 33"/>
              <a:gd name="T40" fmla="*/ 4 w 21"/>
              <a:gd name="T41" fmla="*/ 13 h 33"/>
              <a:gd name="T42" fmla="*/ 6 w 21"/>
              <a:gd name="T43" fmla="*/ 11 h 33"/>
              <a:gd name="T44" fmla="*/ 6 w 21"/>
              <a:gd name="T45" fmla="*/ 9 h 33"/>
              <a:gd name="T46" fmla="*/ 10 w 21"/>
              <a:gd name="T47" fmla="*/ 7 h 33"/>
              <a:gd name="T48" fmla="*/ 11 w 21"/>
              <a:gd name="T49" fmla="*/ 5 h 33"/>
              <a:gd name="T50" fmla="*/ 15 w 21"/>
              <a:gd name="T51" fmla="*/ 3 h 33"/>
              <a:gd name="T52" fmla="*/ 17 w 21"/>
              <a:gd name="T53" fmla="*/ 2 h 33"/>
              <a:gd name="T54" fmla="*/ 21 w 21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" h="33">
                <a:moveTo>
                  <a:pt x="21" y="0"/>
                </a:moveTo>
                <a:lnTo>
                  <a:pt x="19" y="3"/>
                </a:lnTo>
                <a:lnTo>
                  <a:pt x="19" y="5"/>
                </a:lnTo>
                <a:lnTo>
                  <a:pt x="19" y="9"/>
                </a:lnTo>
                <a:lnTo>
                  <a:pt x="19" y="13"/>
                </a:lnTo>
                <a:lnTo>
                  <a:pt x="19" y="16"/>
                </a:lnTo>
                <a:lnTo>
                  <a:pt x="19" y="20"/>
                </a:lnTo>
                <a:lnTo>
                  <a:pt x="17" y="22"/>
                </a:lnTo>
                <a:lnTo>
                  <a:pt x="17" y="26"/>
                </a:lnTo>
                <a:lnTo>
                  <a:pt x="15" y="29"/>
                </a:lnTo>
                <a:lnTo>
                  <a:pt x="13" y="31"/>
                </a:lnTo>
                <a:lnTo>
                  <a:pt x="10" y="33"/>
                </a:lnTo>
                <a:lnTo>
                  <a:pt x="8" y="33"/>
                </a:lnTo>
                <a:lnTo>
                  <a:pt x="6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3"/>
                </a:lnTo>
                <a:lnTo>
                  <a:pt x="6" y="11"/>
                </a:lnTo>
                <a:lnTo>
                  <a:pt x="6" y="9"/>
                </a:lnTo>
                <a:lnTo>
                  <a:pt x="10" y="7"/>
                </a:lnTo>
                <a:lnTo>
                  <a:pt x="11" y="5"/>
                </a:lnTo>
                <a:lnTo>
                  <a:pt x="15" y="3"/>
                </a:lnTo>
                <a:lnTo>
                  <a:pt x="17" y="2"/>
                </a:lnTo>
                <a:lnTo>
                  <a:pt x="21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78" name="Freeform 734"/>
          <p:cNvSpPr>
            <a:spLocks/>
          </p:cNvSpPr>
          <p:nvPr/>
        </p:nvSpPr>
        <p:spPr bwMode="auto">
          <a:xfrm>
            <a:off x="8208963" y="3790950"/>
            <a:ext cx="15875" cy="25400"/>
          </a:xfrm>
          <a:custGeom>
            <a:avLst/>
            <a:gdLst>
              <a:gd name="T0" fmla="*/ 21 w 21"/>
              <a:gd name="T1" fmla="*/ 0 h 33"/>
              <a:gd name="T2" fmla="*/ 19 w 21"/>
              <a:gd name="T3" fmla="*/ 3 h 33"/>
              <a:gd name="T4" fmla="*/ 19 w 21"/>
              <a:gd name="T5" fmla="*/ 5 h 33"/>
              <a:gd name="T6" fmla="*/ 19 w 21"/>
              <a:gd name="T7" fmla="*/ 9 h 33"/>
              <a:gd name="T8" fmla="*/ 19 w 21"/>
              <a:gd name="T9" fmla="*/ 13 h 33"/>
              <a:gd name="T10" fmla="*/ 19 w 21"/>
              <a:gd name="T11" fmla="*/ 16 h 33"/>
              <a:gd name="T12" fmla="*/ 19 w 21"/>
              <a:gd name="T13" fmla="*/ 20 h 33"/>
              <a:gd name="T14" fmla="*/ 17 w 21"/>
              <a:gd name="T15" fmla="*/ 22 h 33"/>
              <a:gd name="T16" fmla="*/ 17 w 21"/>
              <a:gd name="T17" fmla="*/ 26 h 33"/>
              <a:gd name="T18" fmla="*/ 15 w 21"/>
              <a:gd name="T19" fmla="*/ 29 h 33"/>
              <a:gd name="T20" fmla="*/ 13 w 21"/>
              <a:gd name="T21" fmla="*/ 31 h 33"/>
              <a:gd name="T22" fmla="*/ 10 w 21"/>
              <a:gd name="T23" fmla="*/ 33 h 33"/>
              <a:gd name="T24" fmla="*/ 8 w 21"/>
              <a:gd name="T25" fmla="*/ 33 h 33"/>
              <a:gd name="T26" fmla="*/ 6 w 21"/>
              <a:gd name="T27" fmla="*/ 33 h 33"/>
              <a:gd name="T28" fmla="*/ 2 w 21"/>
              <a:gd name="T29" fmla="*/ 31 h 33"/>
              <a:gd name="T30" fmla="*/ 0 w 21"/>
              <a:gd name="T31" fmla="*/ 29 h 33"/>
              <a:gd name="T32" fmla="*/ 0 w 21"/>
              <a:gd name="T33" fmla="*/ 27 h 33"/>
              <a:gd name="T34" fmla="*/ 0 w 21"/>
              <a:gd name="T35" fmla="*/ 22 h 33"/>
              <a:gd name="T36" fmla="*/ 0 w 21"/>
              <a:gd name="T37" fmla="*/ 18 h 33"/>
              <a:gd name="T38" fmla="*/ 2 w 21"/>
              <a:gd name="T39" fmla="*/ 16 h 33"/>
              <a:gd name="T40" fmla="*/ 4 w 21"/>
              <a:gd name="T41" fmla="*/ 13 h 33"/>
              <a:gd name="T42" fmla="*/ 6 w 21"/>
              <a:gd name="T43" fmla="*/ 11 h 33"/>
              <a:gd name="T44" fmla="*/ 6 w 21"/>
              <a:gd name="T45" fmla="*/ 9 h 33"/>
              <a:gd name="T46" fmla="*/ 10 w 21"/>
              <a:gd name="T47" fmla="*/ 7 h 33"/>
              <a:gd name="T48" fmla="*/ 11 w 21"/>
              <a:gd name="T49" fmla="*/ 5 h 33"/>
              <a:gd name="T50" fmla="*/ 15 w 21"/>
              <a:gd name="T51" fmla="*/ 3 h 33"/>
              <a:gd name="T52" fmla="*/ 17 w 21"/>
              <a:gd name="T53" fmla="*/ 2 h 33"/>
              <a:gd name="T54" fmla="*/ 21 w 21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" h="33">
                <a:moveTo>
                  <a:pt x="21" y="0"/>
                </a:moveTo>
                <a:lnTo>
                  <a:pt x="19" y="3"/>
                </a:lnTo>
                <a:lnTo>
                  <a:pt x="19" y="5"/>
                </a:lnTo>
                <a:lnTo>
                  <a:pt x="19" y="9"/>
                </a:lnTo>
                <a:lnTo>
                  <a:pt x="19" y="13"/>
                </a:lnTo>
                <a:lnTo>
                  <a:pt x="19" y="16"/>
                </a:lnTo>
                <a:lnTo>
                  <a:pt x="19" y="20"/>
                </a:lnTo>
                <a:lnTo>
                  <a:pt x="17" y="22"/>
                </a:lnTo>
                <a:lnTo>
                  <a:pt x="17" y="26"/>
                </a:lnTo>
                <a:lnTo>
                  <a:pt x="15" y="29"/>
                </a:lnTo>
                <a:lnTo>
                  <a:pt x="13" y="31"/>
                </a:lnTo>
                <a:lnTo>
                  <a:pt x="10" y="33"/>
                </a:lnTo>
                <a:lnTo>
                  <a:pt x="8" y="33"/>
                </a:lnTo>
                <a:lnTo>
                  <a:pt x="6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3"/>
                </a:lnTo>
                <a:lnTo>
                  <a:pt x="6" y="11"/>
                </a:lnTo>
                <a:lnTo>
                  <a:pt x="6" y="9"/>
                </a:lnTo>
                <a:lnTo>
                  <a:pt x="10" y="7"/>
                </a:lnTo>
                <a:lnTo>
                  <a:pt x="11" y="5"/>
                </a:lnTo>
                <a:lnTo>
                  <a:pt x="15" y="3"/>
                </a:lnTo>
                <a:lnTo>
                  <a:pt x="17" y="2"/>
                </a:lnTo>
                <a:lnTo>
                  <a:pt x="21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79" name="Freeform 735"/>
          <p:cNvSpPr>
            <a:spLocks/>
          </p:cNvSpPr>
          <p:nvPr/>
        </p:nvSpPr>
        <p:spPr bwMode="auto">
          <a:xfrm>
            <a:off x="8210550" y="3616325"/>
            <a:ext cx="11113" cy="20638"/>
          </a:xfrm>
          <a:custGeom>
            <a:avLst/>
            <a:gdLst>
              <a:gd name="T0" fmla="*/ 13 w 13"/>
              <a:gd name="T1" fmla="*/ 0 h 26"/>
              <a:gd name="T2" fmla="*/ 11 w 13"/>
              <a:gd name="T3" fmla="*/ 2 h 26"/>
              <a:gd name="T4" fmla="*/ 11 w 13"/>
              <a:gd name="T5" fmla="*/ 4 h 26"/>
              <a:gd name="T6" fmla="*/ 11 w 13"/>
              <a:gd name="T7" fmla="*/ 7 h 26"/>
              <a:gd name="T8" fmla="*/ 11 w 13"/>
              <a:gd name="T9" fmla="*/ 11 h 26"/>
              <a:gd name="T10" fmla="*/ 11 w 13"/>
              <a:gd name="T11" fmla="*/ 13 h 26"/>
              <a:gd name="T12" fmla="*/ 11 w 13"/>
              <a:gd name="T13" fmla="*/ 15 h 26"/>
              <a:gd name="T14" fmla="*/ 9 w 13"/>
              <a:gd name="T15" fmla="*/ 17 h 26"/>
              <a:gd name="T16" fmla="*/ 9 w 13"/>
              <a:gd name="T17" fmla="*/ 20 h 26"/>
              <a:gd name="T18" fmla="*/ 8 w 13"/>
              <a:gd name="T19" fmla="*/ 22 h 26"/>
              <a:gd name="T20" fmla="*/ 8 w 13"/>
              <a:gd name="T21" fmla="*/ 24 h 26"/>
              <a:gd name="T22" fmla="*/ 6 w 13"/>
              <a:gd name="T23" fmla="*/ 24 h 26"/>
              <a:gd name="T24" fmla="*/ 4 w 13"/>
              <a:gd name="T25" fmla="*/ 26 h 26"/>
              <a:gd name="T26" fmla="*/ 2 w 13"/>
              <a:gd name="T27" fmla="*/ 26 h 26"/>
              <a:gd name="T28" fmla="*/ 0 w 13"/>
              <a:gd name="T29" fmla="*/ 24 h 26"/>
              <a:gd name="T30" fmla="*/ 0 w 13"/>
              <a:gd name="T31" fmla="*/ 22 h 26"/>
              <a:gd name="T32" fmla="*/ 0 w 13"/>
              <a:gd name="T33" fmla="*/ 22 h 26"/>
              <a:gd name="T34" fmla="*/ 0 w 13"/>
              <a:gd name="T35" fmla="*/ 18 h 26"/>
              <a:gd name="T36" fmla="*/ 0 w 13"/>
              <a:gd name="T37" fmla="*/ 17 h 26"/>
              <a:gd name="T38" fmla="*/ 2 w 13"/>
              <a:gd name="T39" fmla="*/ 13 h 26"/>
              <a:gd name="T40" fmla="*/ 2 w 13"/>
              <a:gd name="T41" fmla="*/ 11 h 26"/>
              <a:gd name="T42" fmla="*/ 4 w 13"/>
              <a:gd name="T43" fmla="*/ 9 h 26"/>
              <a:gd name="T44" fmla="*/ 4 w 13"/>
              <a:gd name="T45" fmla="*/ 7 h 26"/>
              <a:gd name="T46" fmla="*/ 6 w 13"/>
              <a:gd name="T47" fmla="*/ 6 h 26"/>
              <a:gd name="T48" fmla="*/ 8 w 13"/>
              <a:gd name="T49" fmla="*/ 4 h 26"/>
              <a:gd name="T50" fmla="*/ 9 w 13"/>
              <a:gd name="T51" fmla="*/ 4 h 26"/>
              <a:gd name="T52" fmla="*/ 11 w 13"/>
              <a:gd name="T53" fmla="*/ 2 h 26"/>
              <a:gd name="T54" fmla="*/ 13 w 13"/>
              <a:gd name="T55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6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7"/>
                </a:lnTo>
                <a:lnTo>
                  <a:pt x="11" y="11"/>
                </a:lnTo>
                <a:lnTo>
                  <a:pt x="11" y="13"/>
                </a:lnTo>
                <a:lnTo>
                  <a:pt x="11" y="15"/>
                </a:lnTo>
                <a:lnTo>
                  <a:pt x="9" y="17"/>
                </a:lnTo>
                <a:lnTo>
                  <a:pt x="9" y="20"/>
                </a:lnTo>
                <a:lnTo>
                  <a:pt x="8" y="22"/>
                </a:lnTo>
                <a:lnTo>
                  <a:pt x="8" y="24"/>
                </a:lnTo>
                <a:lnTo>
                  <a:pt x="6" y="24"/>
                </a:lnTo>
                <a:lnTo>
                  <a:pt x="4" y="26"/>
                </a:lnTo>
                <a:lnTo>
                  <a:pt x="2" y="26"/>
                </a:lnTo>
                <a:lnTo>
                  <a:pt x="0" y="24"/>
                </a:lnTo>
                <a:lnTo>
                  <a:pt x="0" y="22"/>
                </a:lnTo>
                <a:lnTo>
                  <a:pt x="0" y="22"/>
                </a:lnTo>
                <a:lnTo>
                  <a:pt x="0" y="18"/>
                </a:lnTo>
                <a:lnTo>
                  <a:pt x="0" y="17"/>
                </a:lnTo>
                <a:lnTo>
                  <a:pt x="2" y="13"/>
                </a:lnTo>
                <a:lnTo>
                  <a:pt x="2" y="11"/>
                </a:lnTo>
                <a:lnTo>
                  <a:pt x="4" y="9"/>
                </a:lnTo>
                <a:lnTo>
                  <a:pt x="4" y="7"/>
                </a:lnTo>
                <a:lnTo>
                  <a:pt x="6" y="6"/>
                </a:lnTo>
                <a:lnTo>
                  <a:pt x="8" y="4"/>
                </a:lnTo>
                <a:lnTo>
                  <a:pt x="9" y="4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80" name="Freeform 736"/>
          <p:cNvSpPr>
            <a:spLocks/>
          </p:cNvSpPr>
          <p:nvPr/>
        </p:nvSpPr>
        <p:spPr bwMode="auto">
          <a:xfrm>
            <a:off x="8210550" y="3616325"/>
            <a:ext cx="11113" cy="20638"/>
          </a:xfrm>
          <a:custGeom>
            <a:avLst/>
            <a:gdLst>
              <a:gd name="T0" fmla="*/ 13 w 13"/>
              <a:gd name="T1" fmla="*/ 0 h 26"/>
              <a:gd name="T2" fmla="*/ 11 w 13"/>
              <a:gd name="T3" fmla="*/ 2 h 26"/>
              <a:gd name="T4" fmla="*/ 11 w 13"/>
              <a:gd name="T5" fmla="*/ 4 h 26"/>
              <a:gd name="T6" fmla="*/ 11 w 13"/>
              <a:gd name="T7" fmla="*/ 7 h 26"/>
              <a:gd name="T8" fmla="*/ 11 w 13"/>
              <a:gd name="T9" fmla="*/ 11 h 26"/>
              <a:gd name="T10" fmla="*/ 11 w 13"/>
              <a:gd name="T11" fmla="*/ 13 h 26"/>
              <a:gd name="T12" fmla="*/ 11 w 13"/>
              <a:gd name="T13" fmla="*/ 15 h 26"/>
              <a:gd name="T14" fmla="*/ 9 w 13"/>
              <a:gd name="T15" fmla="*/ 17 h 26"/>
              <a:gd name="T16" fmla="*/ 9 w 13"/>
              <a:gd name="T17" fmla="*/ 20 h 26"/>
              <a:gd name="T18" fmla="*/ 8 w 13"/>
              <a:gd name="T19" fmla="*/ 22 h 26"/>
              <a:gd name="T20" fmla="*/ 8 w 13"/>
              <a:gd name="T21" fmla="*/ 24 h 26"/>
              <a:gd name="T22" fmla="*/ 6 w 13"/>
              <a:gd name="T23" fmla="*/ 24 h 26"/>
              <a:gd name="T24" fmla="*/ 4 w 13"/>
              <a:gd name="T25" fmla="*/ 26 h 26"/>
              <a:gd name="T26" fmla="*/ 2 w 13"/>
              <a:gd name="T27" fmla="*/ 26 h 26"/>
              <a:gd name="T28" fmla="*/ 0 w 13"/>
              <a:gd name="T29" fmla="*/ 24 h 26"/>
              <a:gd name="T30" fmla="*/ 0 w 13"/>
              <a:gd name="T31" fmla="*/ 22 h 26"/>
              <a:gd name="T32" fmla="*/ 0 w 13"/>
              <a:gd name="T33" fmla="*/ 22 h 26"/>
              <a:gd name="T34" fmla="*/ 0 w 13"/>
              <a:gd name="T35" fmla="*/ 18 h 26"/>
              <a:gd name="T36" fmla="*/ 0 w 13"/>
              <a:gd name="T37" fmla="*/ 17 h 26"/>
              <a:gd name="T38" fmla="*/ 2 w 13"/>
              <a:gd name="T39" fmla="*/ 13 h 26"/>
              <a:gd name="T40" fmla="*/ 2 w 13"/>
              <a:gd name="T41" fmla="*/ 11 h 26"/>
              <a:gd name="T42" fmla="*/ 4 w 13"/>
              <a:gd name="T43" fmla="*/ 9 h 26"/>
              <a:gd name="T44" fmla="*/ 4 w 13"/>
              <a:gd name="T45" fmla="*/ 7 h 26"/>
              <a:gd name="T46" fmla="*/ 6 w 13"/>
              <a:gd name="T47" fmla="*/ 6 h 26"/>
              <a:gd name="T48" fmla="*/ 8 w 13"/>
              <a:gd name="T49" fmla="*/ 4 h 26"/>
              <a:gd name="T50" fmla="*/ 9 w 13"/>
              <a:gd name="T51" fmla="*/ 4 h 26"/>
              <a:gd name="T52" fmla="*/ 11 w 13"/>
              <a:gd name="T53" fmla="*/ 2 h 26"/>
              <a:gd name="T54" fmla="*/ 13 w 13"/>
              <a:gd name="T55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6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7"/>
                </a:lnTo>
                <a:lnTo>
                  <a:pt x="11" y="11"/>
                </a:lnTo>
                <a:lnTo>
                  <a:pt x="11" y="13"/>
                </a:lnTo>
                <a:lnTo>
                  <a:pt x="11" y="15"/>
                </a:lnTo>
                <a:lnTo>
                  <a:pt x="9" y="17"/>
                </a:lnTo>
                <a:lnTo>
                  <a:pt x="9" y="20"/>
                </a:lnTo>
                <a:lnTo>
                  <a:pt x="8" y="22"/>
                </a:lnTo>
                <a:lnTo>
                  <a:pt x="8" y="24"/>
                </a:lnTo>
                <a:lnTo>
                  <a:pt x="6" y="24"/>
                </a:lnTo>
                <a:lnTo>
                  <a:pt x="4" y="26"/>
                </a:lnTo>
                <a:lnTo>
                  <a:pt x="2" y="26"/>
                </a:lnTo>
                <a:lnTo>
                  <a:pt x="0" y="24"/>
                </a:lnTo>
                <a:lnTo>
                  <a:pt x="0" y="22"/>
                </a:lnTo>
                <a:lnTo>
                  <a:pt x="0" y="22"/>
                </a:lnTo>
                <a:lnTo>
                  <a:pt x="0" y="18"/>
                </a:lnTo>
                <a:lnTo>
                  <a:pt x="0" y="17"/>
                </a:lnTo>
                <a:lnTo>
                  <a:pt x="2" y="13"/>
                </a:lnTo>
                <a:lnTo>
                  <a:pt x="2" y="11"/>
                </a:lnTo>
                <a:lnTo>
                  <a:pt x="4" y="9"/>
                </a:lnTo>
                <a:lnTo>
                  <a:pt x="4" y="7"/>
                </a:lnTo>
                <a:lnTo>
                  <a:pt x="6" y="6"/>
                </a:lnTo>
                <a:lnTo>
                  <a:pt x="8" y="4"/>
                </a:lnTo>
                <a:lnTo>
                  <a:pt x="9" y="4"/>
                </a:lnTo>
                <a:lnTo>
                  <a:pt x="11" y="2"/>
                </a:lnTo>
                <a:lnTo>
                  <a:pt x="13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81" name="Freeform 737"/>
          <p:cNvSpPr>
            <a:spLocks/>
          </p:cNvSpPr>
          <p:nvPr/>
        </p:nvSpPr>
        <p:spPr bwMode="auto">
          <a:xfrm>
            <a:off x="8212138" y="3813175"/>
            <a:ext cx="15875" cy="15875"/>
          </a:xfrm>
          <a:custGeom>
            <a:avLst/>
            <a:gdLst>
              <a:gd name="T0" fmla="*/ 18 w 18"/>
              <a:gd name="T1" fmla="*/ 0 h 21"/>
              <a:gd name="T2" fmla="*/ 17 w 18"/>
              <a:gd name="T3" fmla="*/ 2 h 21"/>
              <a:gd name="T4" fmla="*/ 17 w 18"/>
              <a:gd name="T5" fmla="*/ 4 h 21"/>
              <a:gd name="T6" fmla="*/ 15 w 18"/>
              <a:gd name="T7" fmla="*/ 6 h 21"/>
              <a:gd name="T8" fmla="*/ 15 w 18"/>
              <a:gd name="T9" fmla="*/ 10 h 21"/>
              <a:gd name="T10" fmla="*/ 15 w 18"/>
              <a:gd name="T11" fmla="*/ 11 h 21"/>
              <a:gd name="T12" fmla="*/ 13 w 18"/>
              <a:gd name="T13" fmla="*/ 13 h 21"/>
              <a:gd name="T14" fmla="*/ 11 w 18"/>
              <a:gd name="T15" fmla="*/ 15 h 21"/>
              <a:gd name="T16" fmla="*/ 11 w 18"/>
              <a:gd name="T17" fmla="*/ 17 h 21"/>
              <a:gd name="T18" fmla="*/ 9 w 18"/>
              <a:gd name="T19" fmla="*/ 19 h 21"/>
              <a:gd name="T20" fmla="*/ 7 w 18"/>
              <a:gd name="T21" fmla="*/ 21 h 21"/>
              <a:gd name="T22" fmla="*/ 6 w 18"/>
              <a:gd name="T23" fmla="*/ 21 h 21"/>
              <a:gd name="T24" fmla="*/ 4 w 18"/>
              <a:gd name="T25" fmla="*/ 21 h 21"/>
              <a:gd name="T26" fmla="*/ 2 w 18"/>
              <a:gd name="T27" fmla="*/ 19 h 21"/>
              <a:gd name="T28" fmla="*/ 0 w 18"/>
              <a:gd name="T29" fmla="*/ 17 h 21"/>
              <a:gd name="T30" fmla="*/ 0 w 18"/>
              <a:gd name="T31" fmla="*/ 15 h 21"/>
              <a:gd name="T32" fmla="*/ 0 w 18"/>
              <a:gd name="T33" fmla="*/ 15 h 21"/>
              <a:gd name="T34" fmla="*/ 0 w 18"/>
              <a:gd name="T35" fmla="*/ 11 h 21"/>
              <a:gd name="T36" fmla="*/ 2 w 18"/>
              <a:gd name="T37" fmla="*/ 10 h 21"/>
              <a:gd name="T38" fmla="*/ 2 w 18"/>
              <a:gd name="T39" fmla="*/ 8 h 21"/>
              <a:gd name="T40" fmla="*/ 4 w 18"/>
              <a:gd name="T41" fmla="*/ 6 h 21"/>
              <a:gd name="T42" fmla="*/ 6 w 18"/>
              <a:gd name="T43" fmla="*/ 4 h 21"/>
              <a:gd name="T44" fmla="*/ 7 w 18"/>
              <a:gd name="T45" fmla="*/ 4 h 21"/>
              <a:gd name="T46" fmla="*/ 9 w 18"/>
              <a:gd name="T47" fmla="*/ 2 h 21"/>
              <a:gd name="T48" fmla="*/ 11 w 18"/>
              <a:gd name="T49" fmla="*/ 2 h 21"/>
              <a:gd name="T50" fmla="*/ 13 w 18"/>
              <a:gd name="T51" fmla="*/ 2 h 21"/>
              <a:gd name="T52" fmla="*/ 15 w 18"/>
              <a:gd name="T53" fmla="*/ 0 h 21"/>
              <a:gd name="T54" fmla="*/ 18 w 18"/>
              <a:gd name="T5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21">
                <a:moveTo>
                  <a:pt x="18" y="0"/>
                </a:moveTo>
                <a:lnTo>
                  <a:pt x="17" y="2"/>
                </a:lnTo>
                <a:lnTo>
                  <a:pt x="17" y="4"/>
                </a:lnTo>
                <a:lnTo>
                  <a:pt x="15" y="6"/>
                </a:lnTo>
                <a:lnTo>
                  <a:pt x="15" y="10"/>
                </a:lnTo>
                <a:lnTo>
                  <a:pt x="15" y="11"/>
                </a:lnTo>
                <a:lnTo>
                  <a:pt x="13" y="13"/>
                </a:lnTo>
                <a:lnTo>
                  <a:pt x="11" y="15"/>
                </a:lnTo>
                <a:lnTo>
                  <a:pt x="11" y="17"/>
                </a:lnTo>
                <a:lnTo>
                  <a:pt x="9" y="19"/>
                </a:lnTo>
                <a:lnTo>
                  <a:pt x="7" y="21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0" y="17"/>
                </a:lnTo>
                <a:lnTo>
                  <a:pt x="0" y="15"/>
                </a:lnTo>
                <a:lnTo>
                  <a:pt x="0" y="15"/>
                </a:lnTo>
                <a:lnTo>
                  <a:pt x="0" y="11"/>
                </a:lnTo>
                <a:lnTo>
                  <a:pt x="2" y="10"/>
                </a:lnTo>
                <a:lnTo>
                  <a:pt x="2" y="8"/>
                </a:lnTo>
                <a:lnTo>
                  <a:pt x="4" y="6"/>
                </a:lnTo>
                <a:lnTo>
                  <a:pt x="6" y="4"/>
                </a:lnTo>
                <a:lnTo>
                  <a:pt x="7" y="4"/>
                </a:lnTo>
                <a:lnTo>
                  <a:pt x="9" y="2"/>
                </a:lnTo>
                <a:lnTo>
                  <a:pt x="11" y="2"/>
                </a:lnTo>
                <a:lnTo>
                  <a:pt x="13" y="2"/>
                </a:lnTo>
                <a:lnTo>
                  <a:pt x="15" y="0"/>
                </a:lnTo>
                <a:lnTo>
                  <a:pt x="18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82" name="Freeform 738"/>
          <p:cNvSpPr>
            <a:spLocks/>
          </p:cNvSpPr>
          <p:nvPr/>
        </p:nvSpPr>
        <p:spPr bwMode="auto">
          <a:xfrm>
            <a:off x="8212138" y="3813175"/>
            <a:ext cx="15875" cy="15875"/>
          </a:xfrm>
          <a:custGeom>
            <a:avLst/>
            <a:gdLst>
              <a:gd name="T0" fmla="*/ 18 w 18"/>
              <a:gd name="T1" fmla="*/ 0 h 21"/>
              <a:gd name="T2" fmla="*/ 17 w 18"/>
              <a:gd name="T3" fmla="*/ 2 h 21"/>
              <a:gd name="T4" fmla="*/ 17 w 18"/>
              <a:gd name="T5" fmla="*/ 4 h 21"/>
              <a:gd name="T6" fmla="*/ 15 w 18"/>
              <a:gd name="T7" fmla="*/ 6 h 21"/>
              <a:gd name="T8" fmla="*/ 15 w 18"/>
              <a:gd name="T9" fmla="*/ 10 h 21"/>
              <a:gd name="T10" fmla="*/ 15 w 18"/>
              <a:gd name="T11" fmla="*/ 11 h 21"/>
              <a:gd name="T12" fmla="*/ 13 w 18"/>
              <a:gd name="T13" fmla="*/ 13 h 21"/>
              <a:gd name="T14" fmla="*/ 11 w 18"/>
              <a:gd name="T15" fmla="*/ 15 h 21"/>
              <a:gd name="T16" fmla="*/ 11 w 18"/>
              <a:gd name="T17" fmla="*/ 17 h 21"/>
              <a:gd name="T18" fmla="*/ 9 w 18"/>
              <a:gd name="T19" fmla="*/ 19 h 21"/>
              <a:gd name="T20" fmla="*/ 7 w 18"/>
              <a:gd name="T21" fmla="*/ 21 h 21"/>
              <a:gd name="T22" fmla="*/ 6 w 18"/>
              <a:gd name="T23" fmla="*/ 21 h 21"/>
              <a:gd name="T24" fmla="*/ 4 w 18"/>
              <a:gd name="T25" fmla="*/ 21 h 21"/>
              <a:gd name="T26" fmla="*/ 2 w 18"/>
              <a:gd name="T27" fmla="*/ 19 h 21"/>
              <a:gd name="T28" fmla="*/ 0 w 18"/>
              <a:gd name="T29" fmla="*/ 17 h 21"/>
              <a:gd name="T30" fmla="*/ 0 w 18"/>
              <a:gd name="T31" fmla="*/ 15 h 21"/>
              <a:gd name="T32" fmla="*/ 0 w 18"/>
              <a:gd name="T33" fmla="*/ 15 h 21"/>
              <a:gd name="T34" fmla="*/ 0 w 18"/>
              <a:gd name="T35" fmla="*/ 11 h 21"/>
              <a:gd name="T36" fmla="*/ 2 w 18"/>
              <a:gd name="T37" fmla="*/ 10 h 21"/>
              <a:gd name="T38" fmla="*/ 2 w 18"/>
              <a:gd name="T39" fmla="*/ 8 h 21"/>
              <a:gd name="T40" fmla="*/ 4 w 18"/>
              <a:gd name="T41" fmla="*/ 6 h 21"/>
              <a:gd name="T42" fmla="*/ 6 w 18"/>
              <a:gd name="T43" fmla="*/ 4 h 21"/>
              <a:gd name="T44" fmla="*/ 7 w 18"/>
              <a:gd name="T45" fmla="*/ 4 h 21"/>
              <a:gd name="T46" fmla="*/ 9 w 18"/>
              <a:gd name="T47" fmla="*/ 2 h 21"/>
              <a:gd name="T48" fmla="*/ 11 w 18"/>
              <a:gd name="T49" fmla="*/ 2 h 21"/>
              <a:gd name="T50" fmla="*/ 13 w 18"/>
              <a:gd name="T51" fmla="*/ 2 h 21"/>
              <a:gd name="T52" fmla="*/ 15 w 18"/>
              <a:gd name="T53" fmla="*/ 0 h 21"/>
              <a:gd name="T54" fmla="*/ 18 w 18"/>
              <a:gd name="T5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21">
                <a:moveTo>
                  <a:pt x="18" y="0"/>
                </a:moveTo>
                <a:lnTo>
                  <a:pt x="17" y="2"/>
                </a:lnTo>
                <a:lnTo>
                  <a:pt x="17" y="4"/>
                </a:lnTo>
                <a:lnTo>
                  <a:pt x="15" y="6"/>
                </a:lnTo>
                <a:lnTo>
                  <a:pt x="15" y="10"/>
                </a:lnTo>
                <a:lnTo>
                  <a:pt x="15" y="11"/>
                </a:lnTo>
                <a:lnTo>
                  <a:pt x="13" y="13"/>
                </a:lnTo>
                <a:lnTo>
                  <a:pt x="11" y="15"/>
                </a:lnTo>
                <a:lnTo>
                  <a:pt x="11" y="17"/>
                </a:lnTo>
                <a:lnTo>
                  <a:pt x="9" y="19"/>
                </a:lnTo>
                <a:lnTo>
                  <a:pt x="7" y="21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0" y="17"/>
                </a:lnTo>
                <a:lnTo>
                  <a:pt x="0" y="15"/>
                </a:lnTo>
                <a:lnTo>
                  <a:pt x="0" y="15"/>
                </a:lnTo>
                <a:lnTo>
                  <a:pt x="0" y="11"/>
                </a:lnTo>
                <a:lnTo>
                  <a:pt x="2" y="10"/>
                </a:lnTo>
                <a:lnTo>
                  <a:pt x="2" y="8"/>
                </a:lnTo>
                <a:lnTo>
                  <a:pt x="4" y="6"/>
                </a:lnTo>
                <a:lnTo>
                  <a:pt x="6" y="4"/>
                </a:lnTo>
                <a:lnTo>
                  <a:pt x="7" y="4"/>
                </a:lnTo>
                <a:lnTo>
                  <a:pt x="9" y="2"/>
                </a:lnTo>
                <a:lnTo>
                  <a:pt x="11" y="2"/>
                </a:lnTo>
                <a:lnTo>
                  <a:pt x="13" y="2"/>
                </a:lnTo>
                <a:lnTo>
                  <a:pt x="15" y="0"/>
                </a:lnTo>
                <a:lnTo>
                  <a:pt x="18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83" name="Freeform 739"/>
          <p:cNvSpPr>
            <a:spLocks/>
          </p:cNvSpPr>
          <p:nvPr/>
        </p:nvSpPr>
        <p:spPr bwMode="auto">
          <a:xfrm>
            <a:off x="8197850" y="3825875"/>
            <a:ext cx="17463" cy="9525"/>
          </a:xfrm>
          <a:custGeom>
            <a:avLst/>
            <a:gdLst>
              <a:gd name="T0" fmla="*/ 0 w 23"/>
              <a:gd name="T1" fmla="*/ 0 h 13"/>
              <a:gd name="T2" fmla="*/ 2 w 23"/>
              <a:gd name="T3" fmla="*/ 2 h 13"/>
              <a:gd name="T4" fmla="*/ 4 w 23"/>
              <a:gd name="T5" fmla="*/ 2 h 13"/>
              <a:gd name="T6" fmla="*/ 4 w 23"/>
              <a:gd name="T7" fmla="*/ 4 h 13"/>
              <a:gd name="T8" fmla="*/ 8 w 23"/>
              <a:gd name="T9" fmla="*/ 5 h 13"/>
              <a:gd name="T10" fmla="*/ 8 w 23"/>
              <a:gd name="T11" fmla="*/ 7 h 13"/>
              <a:gd name="T12" fmla="*/ 10 w 23"/>
              <a:gd name="T13" fmla="*/ 9 h 13"/>
              <a:gd name="T14" fmla="*/ 12 w 23"/>
              <a:gd name="T15" fmla="*/ 9 h 13"/>
              <a:gd name="T16" fmla="*/ 13 w 23"/>
              <a:gd name="T17" fmla="*/ 11 h 13"/>
              <a:gd name="T18" fmla="*/ 15 w 23"/>
              <a:gd name="T19" fmla="*/ 11 h 13"/>
              <a:gd name="T20" fmla="*/ 17 w 23"/>
              <a:gd name="T21" fmla="*/ 13 h 13"/>
              <a:gd name="T22" fmla="*/ 19 w 23"/>
              <a:gd name="T23" fmla="*/ 13 h 13"/>
              <a:gd name="T24" fmla="*/ 21 w 23"/>
              <a:gd name="T25" fmla="*/ 11 h 13"/>
              <a:gd name="T26" fmla="*/ 21 w 23"/>
              <a:gd name="T27" fmla="*/ 11 h 13"/>
              <a:gd name="T28" fmla="*/ 23 w 23"/>
              <a:gd name="T29" fmla="*/ 9 h 13"/>
              <a:gd name="T30" fmla="*/ 23 w 23"/>
              <a:gd name="T31" fmla="*/ 7 h 13"/>
              <a:gd name="T32" fmla="*/ 21 w 23"/>
              <a:gd name="T33" fmla="*/ 7 h 13"/>
              <a:gd name="T34" fmla="*/ 19 w 23"/>
              <a:gd name="T35" fmla="*/ 4 h 13"/>
              <a:gd name="T36" fmla="*/ 17 w 23"/>
              <a:gd name="T37" fmla="*/ 4 h 13"/>
              <a:gd name="T38" fmla="*/ 15 w 23"/>
              <a:gd name="T39" fmla="*/ 2 h 13"/>
              <a:gd name="T40" fmla="*/ 13 w 23"/>
              <a:gd name="T41" fmla="*/ 2 h 13"/>
              <a:gd name="T42" fmla="*/ 12 w 23"/>
              <a:gd name="T43" fmla="*/ 0 h 13"/>
              <a:gd name="T44" fmla="*/ 10 w 23"/>
              <a:gd name="T45" fmla="*/ 0 h 13"/>
              <a:gd name="T46" fmla="*/ 8 w 23"/>
              <a:gd name="T47" fmla="*/ 0 h 13"/>
              <a:gd name="T48" fmla="*/ 6 w 23"/>
              <a:gd name="T49" fmla="*/ 0 h 13"/>
              <a:gd name="T50" fmla="*/ 4 w 23"/>
              <a:gd name="T51" fmla="*/ 0 h 13"/>
              <a:gd name="T52" fmla="*/ 2 w 23"/>
              <a:gd name="T53" fmla="*/ 0 h 13"/>
              <a:gd name="T54" fmla="*/ 0 w 23"/>
              <a:gd name="T5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3" h="13">
                <a:moveTo>
                  <a:pt x="0" y="0"/>
                </a:moveTo>
                <a:lnTo>
                  <a:pt x="2" y="2"/>
                </a:lnTo>
                <a:lnTo>
                  <a:pt x="4" y="2"/>
                </a:lnTo>
                <a:lnTo>
                  <a:pt x="4" y="4"/>
                </a:lnTo>
                <a:lnTo>
                  <a:pt x="8" y="5"/>
                </a:lnTo>
                <a:lnTo>
                  <a:pt x="8" y="7"/>
                </a:lnTo>
                <a:lnTo>
                  <a:pt x="10" y="9"/>
                </a:lnTo>
                <a:lnTo>
                  <a:pt x="12" y="9"/>
                </a:lnTo>
                <a:lnTo>
                  <a:pt x="13" y="11"/>
                </a:lnTo>
                <a:lnTo>
                  <a:pt x="15" y="11"/>
                </a:lnTo>
                <a:lnTo>
                  <a:pt x="17" y="13"/>
                </a:lnTo>
                <a:lnTo>
                  <a:pt x="19" y="13"/>
                </a:lnTo>
                <a:lnTo>
                  <a:pt x="21" y="11"/>
                </a:lnTo>
                <a:lnTo>
                  <a:pt x="21" y="11"/>
                </a:lnTo>
                <a:lnTo>
                  <a:pt x="23" y="9"/>
                </a:lnTo>
                <a:lnTo>
                  <a:pt x="23" y="7"/>
                </a:lnTo>
                <a:lnTo>
                  <a:pt x="21" y="7"/>
                </a:lnTo>
                <a:lnTo>
                  <a:pt x="19" y="4"/>
                </a:lnTo>
                <a:lnTo>
                  <a:pt x="17" y="4"/>
                </a:lnTo>
                <a:lnTo>
                  <a:pt x="15" y="2"/>
                </a:lnTo>
                <a:lnTo>
                  <a:pt x="13" y="2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84" name="Freeform 740"/>
          <p:cNvSpPr>
            <a:spLocks/>
          </p:cNvSpPr>
          <p:nvPr/>
        </p:nvSpPr>
        <p:spPr bwMode="auto">
          <a:xfrm>
            <a:off x="8197850" y="3825875"/>
            <a:ext cx="17463" cy="9525"/>
          </a:xfrm>
          <a:custGeom>
            <a:avLst/>
            <a:gdLst>
              <a:gd name="T0" fmla="*/ 0 w 23"/>
              <a:gd name="T1" fmla="*/ 0 h 13"/>
              <a:gd name="T2" fmla="*/ 2 w 23"/>
              <a:gd name="T3" fmla="*/ 2 h 13"/>
              <a:gd name="T4" fmla="*/ 4 w 23"/>
              <a:gd name="T5" fmla="*/ 2 h 13"/>
              <a:gd name="T6" fmla="*/ 4 w 23"/>
              <a:gd name="T7" fmla="*/ 4 h 13"/>
              <a:gd name="T8" fmla="*/ 8 w 23"/>
              <a:gd name="T9" fmla="*/ 5 h 13"/>
              <a:gd name="T10" fmla="*/ 8 w 23"/>
              <a:gd name="T11" fmla="*/ 7 h 13"/>
              <a:gd name="T12" fmla="*/ 10 w 23"/>
              <a:gd name="T13" fmla="*/ 9 h 13"/>
              <a:gd name="T14" fmla="*/ 12 w 23"/>
              <a:gd name="T15" fmla="*/ 9 h 13"/>
              <a:gd name="T16" fmla="*/ 13 w 23"/>
              <a:gd name="T17" fmla="*/ 11 h 13"/>
              <a:gd name="T18" fmla="*/ 15 w 23"/>
              <a:gd name="T19" fmla="*/ 11 h 13"/>
              <a:gd name="T20" fmla="*/ 17 w 23"/>
              <a:gd name="T21" fmla="*/ 13 h 13"/>
              <a:gd name="T22" fmla="*/ 19 w 23"/>
              <a:gd name="T23" fmla="*/ 13 h 13"/>
              <a:gd name="T24" fmla="*/ 21 w 23"/>
              <a:gd name="T25" fmla="*/ 11 h 13"/>
              <a:gd name="T26" fmla="*/ 21 w 23"/>
              <a:gd name="T27" fmla="*/ 11 h 13"/>
              <a:gd name="T28" fmla="*/ 23 w 23"/>
              <a:gd name="T29" fmla="*/ 9 h 13"/>
              <a:gd name="T30" fmla="*/ 23 w 23"/>
              <a:gd name="T31" fmla="*/ 7 h 13"/>
              <a:gd name="T32" fmla="*/ 21 w 23"/>
              <a:gd name="T33" fmla="*/ 7 h 13"/>
              <a:gd name="T34" fmla="*/ 19 w 23"/>
              <a:gd name="T35" fmla="*/ 4 h 13"/>
              <a:gd name="T36" fmla="*/ 17 w 23"/>
              <a:gd name="T37" fmla="*/ 4 h 13"/>
              <a:gd name="T38" fmla="*/ 15 w 23"/>
              <a:gd name="T39" fmla="*/ 2 h 13"/>
              <a:gd name="T40" fmla="*/ 13 w 23"/>
              <a:gd name="T41" fmla="*/ 2 h 13"/>
              <a:gd name="T42" fmla="*/ 12 w 23"/>
              <a:gd name="T43" fmla="*/ 0 h 13"/>
              <a:gd name="T44" fmla="*/ 10 w 23"/>
              <a:gd name="T45" fmla="*/ 0 h 13"/>
              <a:gd name="T46" fmla="*/ 8 w 23"/>
              <a:gd name="T47" fmla="*/ 0 h 13"/>
              <a:gd name="T48" fmla="*/ 6 w 23"/>
              <a:gd name="T49" fmla="*/ 0 h 13"/>
              <a:gd name="T50" fmla="*/ 4 w 23"/>
              <a:gd name="T51" fmla="*/ 0 h 13"/>
              <a:gd name="T52" fmla="*/ 2 w 23"/>
              <a:gd name="T53" fmla="*/ 0 h 13"/>
              <a:gd name="T54" fmla="*/ 0 w 23"/>
              <a:gd name="T5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3" h="13">
                <a:moveTo>
                  <a:pt x="0" y="0"/>
                </a:moveTo>
                <a:lnTo>
                  <a:pt x="2" y="2"/>
                </a:lnTo>
                <a:lnTo>
                  <a:pt x="4" y="2"/>
                </a:lnTo>
                <a:lnTo>
                  <a:pt x="4" y="4"/>
                </a:lnTo>
                <a:lnTo>
                  <a:pt x="8" y="5"/>
                </a:lnTo>
                <a:lnTo>
                  <a:pt x="8" y="7"/>
                </a:lnTo>
                <a:lnTo>
                  <a:pt x="10" y="9"/>
                </a:lnTo>
                <a:lnTo>
                  <a:pt x="12" y="9"/>
                </a:lnTo>
                <a:lnTo>
                  <a:pt x="13" y="11"/>
                </a:lnTo>
                <a:lnTo>
                  <a:pt x="15" y="11"/>
                </a:lnTo>
                <a:lnTo>
                  <a:pt x="17" y="13"/>
                </a:lnTo>
                <a:lnTo>
                  <a:pt x="19" y="13"/>
                </a:lnTo>
                <a:lnTo>
                  <a:pt x="21" y="11"/>
                </a:lnTo>
                <a:lnTo>
                  <a:pt x="21" y="11"/>
                </a:lnTo>
                <a:lnTo>
                  <a:pt x="23" y="9"/>
                </a:lnTo>
                <a:lnTo>
                  <a:pt x="23" y="7"/>
                </a:lnTo>
                <a:lnTo>
                  <a:pt x="21" y="7"/>
                </a:lnTo>
                <a:lnTo>
                  <a:pt x="19" y="4"/>
                </a:lnTo>
                <a:lnTo>
                  <a:pt x="17" y="4"/>
                </a:lnTo>
                <a:lnTo>
                  <a:pt x="15" y="2"/>
                </a:lnTo>
                <a:lnTo>
                  <a:pt x="13" y="2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85" name="Freeform 741"/>
          <p:cNvSpPr>
            <a:spLocks/>
          </p:cNvSpPr>
          <p:nvPr/>
        </p:nvSpPr>
        <p:spPr bwMode="auto">
          <a:xfrm>
            <a:off x="8212138" y="3716338"/>
            <a:ext cx="9525" cy="15875"/>
          </a:xfrm>
          <a:custGeom>
            <a:avLst/>
            <a:gdLst>
              <a:gd name="T0" fmla="*/ 13 w 13"/>
              <a:gd name="T1" fmla="*/ 0 h 20"/>
              <a:gd name="T2" fmla="*/ 11 w 13"/>
              <a:gd name="T3" fmla="*/ 2 h 20"/>
              <a:gd name="T4" fmla="*/ 11 w 13"/>
              <a:gd name="T5" fmla="*/ 4 h 20"/>
              <a:gd name="T6" fmla="*/ 13 w 13"/>
              <a:gd name="T7" fmla="*/ 6 h 20"/>
              <a:gd name="T8" fmla="*/ 11 w 13"/>
              <a:gd name="T9" fmla="*/ 9 h 20"/>
              <a:gd name="T10" fmla="*/ 11 w 13"/>
              <a:gd name="T11" fmla="*/ 9 h 20"/>
              <a:gd name="T12" fmla="*/ 11 w 13"/>
              <a:gd name="T13" fmla="*/ 13 h 20"/>
              <a:gd name="T14" fmla="*/ 11 w 13"/>
              <a:gd name="T15" fmla="*/ 15 h 20"/>
              <a:gd name="T16" fmla="*/ 11 w 13"/>
              <a:gd name="T17" fmla="*/ 17 h 20"/>
              <a:gd name="T18" fmla="*/ 9 w 13"/>
              <a:gd name="T19" fmla="*/ 17 h 20"/>
              <a:gd name="T20" fmla="*/ 7 w 13"/>
              <a:gd name="T21" fmla="*/ 18 h 20"/>
              <a:gd name="T22" fmla="*/ 7 w 13"/>
              <a:gd name="T23" fmla="*/ 20 h 20"/>
              <a:gd name="T24" fmla="*/ 6 w 13"/>
              <a:gd name="T25" fmla="*/ 20 h 20"/>
              <a:gd name="T26" fmla="*/ 4 w 13"/>
              <a:gd name="T27" fmla="*/ 20 h 20"/>
              <a:gd name="T28" fmla="*/ 2 w 13"/>
              <a:gd name="T29" fmla="*/ 18 h 20"/>
              <a:gd name="T30" fmla="*/ 0 w 13"/>
              <a:gd name="T31" fmla="*/ 17 h 20"/>
              <a:gd name="T32" fmla="*/ 0 w 13"/>
              <a:gd name="T33" fmla="*/ 17 h 20"/>
              <a:gd name="T34" fmla="*/ 0 w 13"/>
              <a:gd name="T35" fmla="*/ 13 h 20"/>
              <a:gd name="T36" fmla="*/ 0 w 13"/>
              <a:gd name="T37" fmla="*/ 11 h 20"/>
              <a:gd name="T38" fmla="*/ 0 w 13"/>
              <a:gd name="T39" fmla="*/ 9 h 20"/>
              <a:gd name="T40" fmla="*/ 2 w 13"/>
              <a:gd name="T41" fmla="*/ 7 h 20"/>
              <a:gd name="T42" fmla="*/ 2 w 13"/>
              <a:gd name="T43" fmla="*/ 6 h 20"/>
              <a:gd name="T44" fmla="*/ 4 w 13"/>
              <a:gd name="T45" fmla="*/ 6 h 20"/>
              <a:gd name="T46" fmla="*/ 6 w 13"/>
              <a:gd name="T47" fmla="*/ 4 h 20"/>
              <a:gd name="T48" fmla="*/ 7 w 13"/>
              <a:gd name="T49" fmla="*/ 4 h 20"/>
              <a:gd name="T50" fmla="*/ 9 w 13"/>
              <a:gd name="T51" fmla="*/ 2 h 20"/>
              <a:gd name="T52" fmla="*/ 11 w 13"/>
              <a:gd name="T53" fmla="*/ 2 h 20"/>
              <a:gd name="T54" fmla="*/ 13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3" y="6"/>
                </a:lnTo>
                <a:lnTo>
                  <a:pt x="11" y="9"/>
                </a:lnTo>
                <a:lnTo>
                  <a:pt x="11" y="9"/>
                </a:lnTo>
                <a:lnTo>
                  <a:pt x="11" y="13"/>
                </a:lnTo>
                <a:lnTo>
                  <a:pt x="11" y="15"/>
                </a:lnTo>
                <a:lnTo>
                  <a:pt x="11" y="17"/>
                </a:lnTo>
                <a:lnTo>
                  <a:pt x="9" y="17"/>
                </a:lnTo>
                <a:lnTo>
                  <a:pt x="7" y="18"/>
                </a:lnTo>
                <a:lnTo>
                  <a:pt x="7" y="20"/>
                </a:lnTo>
                <a:lnTo>
                  <a:pt x="6" y="20"/>
                </a:lnTo>
                <a:lnTo>
                  <a:pt x="4" y="20"/>
                </a:lnTo>
                <a:lnTo>
                  <a:pt x="2" y="18"/>
                </a:lnTo>
                <a:lnTo>
                  <a:pt x="0" y="17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2" y="7"/>
                </a:lnTo>
                <a:lnTo>
                  <a:pt x="2" y="6"/>
                </a:lnTo>
                <a:lnTo>
                  <a:pt x="4" y="6"/>
                </a:lnTo>
                <a:lnTo>
                  <a:pt x="6" y="4"/>
                </a:lnTo>
                <a:lnTo>
                  <a:pt x="7" y="4"/>
                </a:lnTo>
                <a:lnTo>
                  <a:pt x="9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86" name="Freeform 742"/>
          <p:cNvSpPr>
            <a:spLocks/>
          </p:cNvSpPr>
          <p:nvPr/>
        </p:nvSpPr>
        <p:spPr bwMode="auto">
          <a:xfrm>
            <a:off x="8212138" y="3695700"/>
            <a:ext cx="9525" cy="17463"/>
          </a:xfrm>
          <a:custGeom>
            <a:avLst/>
            <a:gdLst>
              <a:gd name="T0" fmla="*/ 13 w 13"/>
              <a:gd name="T1" fmla="*/ 0 h 22"/>
              <a:gd name="T2" fmla="*/ 11 w 13"/>
              <a:gd name="T3" fmla="*/ 2 h 22"/>
              <a:gd name="T4" fmla="*/ 11 w 13"/>
              <a:gd name="T5" fmla="*/ 4 h 22"/>
              <a:gd name="T6" fmla="*/ 11 w 13"/>
              <a:gd name="T7" fmla="*/ 8 h 22"/>
              <a:gd name="T8" fmla="*/ 11 w 13"/>
              <a:gd name="T9" fmla="*/ 9 h 22"/>
              <a:gd name="T10" fmla="*/ 11 w 13"/>
              <a:gd name="T11" fmla="*/ 11 h 22"/>
              <a:gd name="T12" fmla="*/ 11 w 13"/>
              <a:gd name="T13" fmla="*/ 13 h 22"/>
              <a:gd name="T14" fmla="*/ 11 w 13"/>
              <a:gd name="T15" fmla="*/ 15 h 22"/>
              <a:gd name="T16" fmla="*/ 11 w 13"/>
              <a:gd name="T17" fmla="*/ 17 h 22"/>
              <a:gd name="T18" fmla="*/ 9 w 13"/>
              <a:gd name="T19" fmla="*/ 19 h 22"/>
              <a:gd name="T20" fmla="*/ 7 w 13"/>
              <a:gd name="T21" fmla="*/ 20 h 22"/>
              <a:gd name="T22" fmla="*/ 7 w 13"/>
              <a:gd name="T23" fmla="*/ 22 h 22"/>
              <a:gd name="T24" fmla="*/ 6 w 13"/>
              <a:gd name="T25" fmla="*/ 22 h 22"/>
              <a:gd name="T26" fmla="*/ 4 w 13"/>
              <a:gd name="T27" fmla="*/ 22 h 22"/>
              <a:gd name="T28" fmla="*/ 2 w 13"/>
              <a:gd name="T29" fmla="*/ 20 h 22"/>
              <a:gd name="T30" fmla="*/ 0 w 13"/>
              <a:gd name="T31" fmla="*/ 19 h 22"/>
              <a:gd name="T32" fmla="*/ 0 w 13"/>
              <a:gd name="T33" fmla="*/ 17 h 22"/>
              <a:gd name="T34" fmla="*/ 0 w 13"/>
              <a:gd name="T35" fmla="*/ 15 h 22"/>
              <a:gd name="T36" fmla="*/ 0 w 13"/>
              <a:gd name="T37" fmla="*/ 13 h 22"/>
              <a:gd name="T38" fmla="*/ 0 w 13"/>
              <a:gd name="T39" fmla="*/ 11 h 22"/>
              <a:gd name="T40" fmla="*/ 2 w 13"/>
              <a:gd name="T41" fmla="*/ 9 h 22"/>
              <a:gd name="T42" fmla="*/ 2 w 13"/>
              <a:gd name="T43" fmla="*/ 8 h 22"/>
              <a:gd name="T44" fmla="*/ 4 w 13"/>
              <a:gd name="T45" fmla="*/ 6 h 22"/>
              <a:gd name="T46" fmla="*/ 6 w 13"/>
              <a:gd name="T47" fmla="*/ 4 h 22"/>
              <a:gd name="T48" fmla="*/ 7 w 13"/>
              <a:gd name="T49" fmla="*/ 4 h 22"/>
              <a:gd name="T50" fmla="*/ 9 w 13"/>
              <a:gd name="T51" fmla="*/ 2 h 22"/>
              <a:gd name="T52" fmla="*/ 11 w 13"/>
              <a:gd name="T53" fmla="*/ 2 h 22"/>
              <a:gd name="T54" fmla="*/ 13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8"/>
                </a:lnTo>
                <a:lnTo>
                  <a:pt x="11" y="9"/>
                </a:lnTo>
                <a:lnTo>
                  <a:pt x="11" y="11"/>
                </a:lnTo>
                <a:lnTo>
                  <a:pt x="11" y="13"/>
                </a:lnTo>
                <a:lnTo>
                  <a:pt x="11" y="15"/>
                </a:lnTo>
                <a:lnTo>
                  <a:pt x="11" y="17"/>
                </a:lnTo>
                <a:lnTo>
                  <a:pt x="9" y="19"/>
                </a:lnTo>
                <a:lnTo>
                  <a:pt x="7" y="20"/>
                </a:lnTo>
                <a:lnTo>
                  <a:pt x="7" y="22"/>
                </a:lnTo>
                <a:lnTo>
                  <a:pt x="6" y="22"/>
                </a:lnTo>
                <a:lnTo>
                  <a:pt x="4" y="22"/>
                </a:lnTo>
                <a:lnTo>
                  <a:pt x="2" y="20"/>
                </a:lnTo>
                <a:lnTo>
                  <a:pt x="0" y="19"/>
                </a:lnTo>
                <a:lnTo>
                  <a:pt x="0" y="17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2" y="9"/>
                </a:lnTo>
                <a:lnTo>
                  <a:pt x="2" y="8"/>
                </a:lnTo>
                <a:lnTo>
                  <a:pt x="4" y="6"/>
                </a:lnTo>
                <a:lnTo>
                  <a:pt x="6" y="4"/>
                </a:lnTo>
                <a:lnTo>
                  <a:pt x="7" y="4"/>
                </a:lnTo>
                <a:lnTo>
                  <a:pt x="9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87" name="Freeform 743"/>
          <p:cNvSpPr>
            <a:spLocks/>
          </p:cNvSpPr>
          <p:nvPr/>
        </p:nvSpPr>
        <p:spPr bwMode="auto">
          <a:xfrm>
            <a:off x="8212138" y="3675063"/>
            <a:ext cx="9525" cy="17462"/>
          </a:xfrm>
          <a:custGeom>
            <a:avLst/>
            <a:gdLst>
              <a:gd name="T0" fmla="*/ 13 w 13"/>
              <a:gd name="T1" fmla="*/ 0 h 22"/>
              <a:gd name="T2" fmla="*/ 11 w 13"/>
              <a:gd name="T3" fmla="*/ 1 h 22"/>
              <a:gd name="T4" fmla="*/ 11 w 13"/>
              <a:gd name="T5" fmla="*/ 3 h 22"/>
              <a:gd name="T6" fmla="*/ 11 w 13"/>
              <a:gd name="T7" fmla="*/ 7 h 22"/>
              <a:gd name="T8" fmla="*/ 11 w 13"/>
              <a:gd name="T9" fmla="*/ 9 h 22"/>
              <a:gd name="T10" fmla="*/ 11 w 13"/>
              <a:gd name="T11" fmla="*/ 11 h 22"/>
              <a:gd name="T12" fmla="*/ 11 w 13"/>
              <a:gd name="T13" fmla="*/ 12 h 22"/>
              <a:gd name="T14" fmla="*/ 11 w 13"/>
              <a:gd name="T15" fmla="*/ 14 h 22"/>
              <a:gd name="T16" fmla="*/ 11 w 13"/>
              <a:gd name="T17" fmla="*/ 16 h 22"/>
              <a:gd name="T18" fmla="*/ 9 w 13"/>
              <a:gd name="T19" fmla="*/ 18 h 22"/>
              <a:gd name="T20" fmla="*/ 7 w 13"/>
              <a:gd name="T21" fmla="*/ 20 h 22"/>
              <a:gd name="T22" fmla="*/ 7 w 13"/>
              <a:gd name="T23" fmla="*/ 22 h 22"/>
              <a:gd name="T24" fmla="*/ 6 w 13"/>
              <a:gd name="T25" fmla="*/ 22 h 22"/>
              <a:gd name="T26" fmla="*/ 4 w 13"/>
              <a:gd name="T27" fmla="*/ 22 h 22"/>
              <a:gd name="T28" fmla="*/ 2 w 13"/>
              <a:gd name="T29" fmla="*/ 20 h 22"/>
              <a:gd name="T30" fmla="*/ 0 w 13"/>
              <a:gd name="T31" fmla="*/ 18 h 22"/>
              <a:gd name="T32" fmla="*/ 0 w 13"/>
              <a:gd name="T33" fmla="*/ 16 h 22"/>
              <a:gd name="T34" fmla="*/ 0 w 13"/>
              <a:gd name="T35" fmla="*/ 14 h 22"/>
              <a:gd name="T36" fmla="*/ 0 w 13"/>
              <a:gd name="T37" fmla="*/ 12 h 22"/>
              <a:gd name="T38" fmla="*/ 0 w 13"/>
              <a:gd name="T39" fmla="*/ 11 h 22"/>
              <a:gd name="T40" fmla="*/ 2 w 13"/>
              <a:gd name="T41" fmla="*/ 9 h 22"/>
              <a:gd name="T42" fmla="*/ 2 w 13"/>
              <a:gd name="T43" fmla="*/ 7 h 22"/>
              <a:gd name="T44" fmla="*/ 4 w 13"/>
              <a:gd name="T45" fmla="*/ 5 h 22"/>
              <a:gd name="T46" fmla="*/ 6 w 13"/>
              <a:gd name="T47" fmla="*/ 3 h 22"/>
              <a:gd name="T48" fmla="*/ 7 w 13"/>
              <a:gd name="T49" fmla="*/ 3 h 22"/>
              <a:gd name="T50" fmla="*/ 9 w 13"/>
              <a:gd name="T51" fmla="*/ 1 h 22"/>
              <a:gd name="T52" fmla="*/ 11 w 13"/>
              <a:gd name="T53" fmla="*/ 1 h 22"/>
              <a:gd name="T54" fmla="*/ 13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13" y="0"/>
                </a:moveTo>
                <a:lnTo>
                  <a:pt x="11" y="1"/>
                </a:lnTo>
                <a:lnTo>
                  <a:pt x="11" y="3"/>
                </a:lnTo>
                <a:lnTo>
                  <a:pt x="11" y="7"/>
                </a:lnTo>
                <a:lnTo>
                  <a:pt x="11" y="9"/>
                </a:lnTo>
                <a:lnTo>
                  <a:pt x="11" y="11"/>
                </a:lnTo>
                <a:lnTo>
                  <a:pt x="11" y="12"/>
                </a:lnTo>
                <a:lnTo>
                  <a:pt x="11" y="14"/>
                </a:lnTo>
                <a:lnTo>
                  <a:pt x="11" y="16"/>
                </a:lnTo>
                <a:lnTo>
                  <a:pt x="9" y="18"/>
                </a:lnTo>
                <a:lnTo>
                  <a:pt x="7" y="20"/>
                </a:lnTo>
                <a:lnTo>
                  <a:pt x="7" y="22"/>
                </a:lnTo>
                <a:lnTo>
                  <a:pt x="6" y="22"/>
                </a:lnTo>
                <a:lnTo>
                  <a:pt x="4" y="22"/>
                </a:lnTo>
                <a:lnTo>
                  <a:pt x="2" y="20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11"/>
                </a:lnTo>
                <a:lnTo>
                  <a:pt x="2" y="9"/>
                </a:lnTo>
                <a:lnTo>
                  <a:pt x="2" y="7"/>
                </a:lnTo>
                <a:lnTo>
                  <a:pt x="4" y="5"/>
                </a:lnTo>
                <a:lnTo>
                  <a:pt x="6" y="3"/>
                </a:lnTo>
                <a:lnTo>
                  <a:pt x="7" y="3"/>
                </a:lnTo>
                <a:lnTo>
                  <a:pt x="9" y="1"/>
                </a:lnTo>
                <a:lnTo>
                  <a:pt x="11" y="1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88" name="Freeform 744"/>
          <p:cNvSpPr>
            <a:spLocks/>
          </p:cNvSpPr>
          <p:nvPr/>
        </p:nvSpPr>
        <p:spPr bwMode="auto">
          <a:xfrm>
            <a:off x="8212138" y="3625850"/>
            <a:ext cx="6350" cy="9525"/>
          </a:xfrm>
          <a:custGeom>
            <a:avLst/>
            <a:gdLst>
              <a:gd name="T0" fmla="*/ 9 w 9"/>
              <a:gd name="T1" fmla="*/ 0 h 13"/>
              <a:gd name="T2" fmla="*/ 7 w 9"/>
              <a:gd name="T3" fmla="*/ 0 h 13"/>
              <a:gd name="T4" fmla="*/ 7 w 9"/>
              <a:gd name="T5" fmla="*/ 2 h 13"/>
              <a:gd name="T6" fmla="*/ 9 w 9"/>
              <a:gd name="T7" fmla="*/ 4 h 13"/>
              <a:gd name="T8" fmla="*/ 9 w 9"/>
              <a:gd name="T9" fmla="*/ 6 h 13"/>
              <a:gd name="T10" fmla="*/ 9 w 9"/>
              <a:gd name="T11" fmla="*/ 6 h 13"/>
              <a:gd name="T12" fmla="*/ 7 w 9"/>
              <a:gd name="T13" fmla="*/ 7 h 13"/>
              <a:gd name="T14" fmla="*/ 7 w 9"/>
              <a:gd name="T15" fmla="*/ 9 h 13"/>
              <a:gd name="T16" fmla="*/ 7 w 9"/>
              <a:gd name="T17" fmla="*/ 9 h 13"/>
              <a:gd name="T18" fmla="*/ 7 w 9"/>
              <a:gd name="T19" fmla="*/ 11 h 13"/>
              <a:gd name="T20" fmla="*/ 6 w 9"/>
              <a:gd name="T21" fmla="*/ 11 h 13"/>
              <a:gd name="T22" fmla="*/ 6 w 9"/>
              <a:gd name="T23" fmla="*/ 13 h 13"/>
              <a:gd name="T24" fmla="*/ 4 w 9"/>
              <a:gd name="T25" fmla="*/ 13 h 13"/>
              <a:gd name="T26" fmla="*/ 2 w 9"/>
              <a:gd name="T27" fmla="*/ 13 h 13"/>
              <a:gd name="T28" fmla="*/ 2 w 9"/>
              <a:gd name="T29" fmla="*/ 11 h 13"/>
              <a:gd name="T30" fmla="*/ 0 w 9"/>
              <a:gd name="T31" fmla="*/ 11 h 13"/>
              <a:gd name="T32" fmla="*/ 0 w 9"/>
              <a:gd name="T33" fmla="*/ 9 h 13"/>
              <a:gd name="T34" fmla="*/ 0 w 9"/>
              <a:gd name="T35" fmla="*/ 7 h 13"/>
              <a:gd name="T36" fmla="*/ 0 w 9"/>
              <a:gd name="T37" fmla="*/ 7 h 13"/>
              <a:gd name="T38" fmla="*/ 0 w 9"/>
              <a:gd name="T39" fmla="*/ 6 h 13"/>
              <a:gd name="T40" fmla="*/ 2 w 9"/>
              <a:gd name="T41" fmla="*/ 4 h 13"/>
              <a:gd name="T42" fmla="*/ 2 w 9"/>
              <a:gd name="T43" fmla="*/ 4 h 13"/>
              <a:gd name="T44" fmla="*/ 2 w 9"/>
              <a:gd name="T45" fmla="*/ 4 h 13"/>
              <a:gd name="T46" fmla="*/ 4 w 9"/>
              <a:gd name="T47" fmla="*/ 2 h 13"/>
              <a:gd name="T48" fmla="*/ 6 w 9"/>
              <a:gd name="T49" fmla="*/ 2 h 13"/>
              <a:gd name="T50" fmla="*/ 6 w 9"/>
              <a:gd name="T51" fmla="*/ 2 h 13"/>
              <a:gd name="T52" fmla="*/ 7 w 9"/>
              <a:gd name="T53" fmla="*/ 0 h 13"/>
              <a:gd name="T54" fmla="*/ 9 w 9"/>
              <a:gd name="T5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13">
                <a:moveTo>
                  <a:pt x="9" y="0"/>
                </a:moveTo>
                <a:lnTo>
                  <a:pt x="7" y="0"/>
                </a:lnTo>
                <a:lnTo>
                  <a:pt x="7" y="2"/>
                </a:lnTo>
                <a:lnTo>
                  <a:pt x="9" y="4"/>
                </a:lnTo>
                <a:lnTo>
                  <a:pt x="9" y="6"/>
                </a:lnTo>
                <a:lnTo>
                  <a:pt x="9" y="6"/>
                </a:lnTo>
                <a:lnTo>
                  <a:pt x="7" y="7"/>
                </a:lnTo>
                <a:lnTo>
                  <a:pt x="7" y="9"/>
                </a:lnTo>
                <a:lnTo>
                  <a:pt x="7" y="9"/>
                </a:lnTo>
                <a:lnTo>
                  <a:pt x="7" y="11"/>
                </a:lnTo>
                <a:lnTo>
                  <a:pt x="6" y="11"/>
                </a:lnTo>
                <a:lnTo>
                  <a:pt x="6" y="13"/>
                </a:lnTo>
                <a:lnTo>
                  <a:pt x="4" y="13"/>
                </a:lnTo>
                <a:lnTo>
                  <a:pt x="2" y="13"/>
                </a:lnTo>
                <a:lnTo>
                  <a:pt x="2" y="11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6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7" y="0"/>
                </a:lnTo>
                <a:lnTo>
                  <a:pt x="9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89" name="Freeform 745"/>
          <p:cNvSpPr>
            <a:spLocks/>
          </p:cNvSpPr>
          <p:nvPr/>
        </p:nvSpPr>
        <p:spPr bwMode="auto">
          <a:xfrm>
            <a:off x="8212138" y="3735388"/>
            <a:ext cx="9525" cy="17462"/>
          </a:xfrm>
          <a:custGeom>
            <a:avLst/>
            <a:gdLst>
              <a:gd name="T0" fmla="*/ 13 w 13"/>
              <a:gd name="T1" fmla="*/ 0 h 22"/>
              <a:gd name="T2" fmla="*/ 11 w 13"/>
              <a:gd name="T3" fmla="*/ 2 h 22"/>
              <a:gd name="T4" fmla="*/ 11 w 13"/>
              <a:gd name="T5" fmla="*/ 4 h 22"/>
              <a:gd name="T6" fmla="*/ 11 w 13"/>
              <a:gd name="T7" fmla="*/ 7 h 22"/>
              <a:gd name="T8" fmla="*/ 11 w 13"/>
              <a:gd name="T9" fmla="*/ 9 h 22"/>
              <a:gd name="T10" fmla="*/ 11 w 13"/>
              <a:gd name="T11" fmla="*/ 11 h 22"/>
              <a:gd name="T12" fmla="*/ 11 w 13"/>
              <a:gd name="T13" fmla="*/ 13 h 22"/>
              <a:gd name="T14" fmla="*/ 11 w 13"/>
              <a:gd name="T15" fmla="*/ 15 h 22"/>
              <a:gd name="T16" fmla="*/ 11 w 13"/>
              <a:gd name="T17" fmla="*/ 16 h 22"/>
              <a:gd name="T18" fmla="*/ 9 w 13"/>
              <a:gd name="T19" fmla="*/ 18 h 22"/>
              <a:gd name="T20" fmla="*/ 7 w 13"/>
              <a:gd name="T21" fmla="*/ 20 h 22"/>
              <a:gd name="T22" fmla="*/ 7 w 13"/>
              <a:gd name="T23" fmla="*/ 22 h 22"/>
              <a:gd name="T24" fmla="*/ 6 w 13"/>
              <a:gd name="T25" fmla="*/ 22 h 22"/>
              <a:gd name="T26" fmla="*/ 4 w 13"/>
              <a:gd name="T27" fmla="*/ 22 h 22"/>
              <a:gd name="T28" fmla="*/ 2 w 13"/>
              <a:gd name="T29" fmla="*/ 20 h 22"/>
              <a:gd name="T30" fmla="*/ 0 w 13"/>
              <a:gd name="T31" fmla="*/ 18 h 22"/>
              <a:gd name="T32" fmla="*/ 0 w 13"/>
              <a:gd name="T33" fmla="*/ 16 h 22"/>
              <a:gd name="T34" fmla="*/ 0 w 13"/>
              <a:gd name="T35" fmla="*/ 15 h 22"/>
              <a:gd name="T36" fmla="*/ 0 w 13"/>
              <a:gd name="T37" fmla="*/ 13 h 22"/>
              <a:gd name="T38" fmla="*/ 0 w 13"/>
              <a:gd name="T39" fmla="*/ 11 h 22"/>
              <a:gd name="T40" fmla="*/ 2 w 13"/>
              <a:gd name="T41" fmla="*/ 9 h 22"/>
              <a:gd name="T42" fmla="*/ 2 w 13"/>
              <a:gd name="T43" fmla="*/ 7 h 22"/>
              <a:gd name="T44" fmla="*/ 4 w 13"/>
              <a:gd name="T45" fmla="*/ 5 h 22"/>
              <a:gd name="T46" fmla="*/ 6 w 13"/>
              <a:gd name="T47" fmla="*/ 4 h 22"/>
              <a:gd name="T48" fmla="*/ 7 w 13"/>
              <a:gd name="T49" fmla="*/ 4 h 22"/>
              <a:gd name="T50" fmla="*/ 9 w 13"/>
              <a:gd name="T51" fmla="*/ 2 h 22"/>
              <a:gd name="T52" fmla="*/ 11 w 13"/>
              <a:gd name="T53" fmla="*/ 2 h 22"/>
              <a:gd name="T54" fmla="*/ 13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7"/>
                </a:lnTo>
                <a:lnTo>
                  <a:pt x="11" y="9"/>
                </a:lnTo>
                <a:lnTo>
                  <a:pt x="11" y="11"/>
                </a:lnTo>
                <a:lnTo>
                  <a:pt x="11" y="13"/>
                </a:lnTo>
                <a:lnTo>
                  <a:pt x="11" y="15"/>
                </a:lnTo>
                <a:lnTo>
                  <a:pt x="11" y="16"/>
                </a:lnTo>
                <a:lnTo>
                  <a:pt x="9" y="18"/>
                </a:lnTo>
                <a:lnTo>
                  <a:pt x="7" y="20"/>
                </a:lnTo>
                <a:lnTo>
                  <a:pt x="7" y="22"/>
                </a:lnTo>
                <a:lnTo>
                  <a:pt x="6" y="22"/>
                </a:lnTo>
                <a:lnTo>
                  <a:pt x="4" y="22"/>
                </a:lnTo>
                <a:lnTo>
                  <a:pt x="2" y="20"/>
                </a:lnTo>
                <a:lnTo>
                  <a:pt x="0" y="18"/>
                </a:lnTo>
                <a:lnTo>
                  <a:pt x="0" y="16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2" y="9"/>
                </a:lnTo>
                <a:lnTo>
                  <a:pt x="2" y="7"/>
                </a:lnTo>
                <a:lnTo>
                  <a:pt x="4" y="5"/>
                </a:lnTo>
                <a:lnTo>
                  <a:pt x="6" y="4"/>
                </a:lnTo>
                <a:lnTo>
                  <a:pt x="7" y="4"/>
                </a:lnTo>
                <a:lnTo>
                  <a:pt x="9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90" name="Freeform 746"/>
          <p:cNvSpPr>
            <a:spLocks/>
          </p:cNvSpPr>
          <p:nvPr/>
        </p:nvSpPr>
        <p:spPr bwMode="auto">
          <a:xfrm>
            <a:off x="8212138" y="3756025"/>
            <a:ext cx="9525" cy="17463"/>
          </a:xfrm>
          <a:custGeom>
            <a:avLst/>
            <a:gdLst>
              <a:gd name="T0" fmla="*/ 13 w 13"/>
              <a:gd name="T1" fmla="*/ 0 h 22"/>
              <a:gd name="T2" fmla="*/ 11 w 13"/>
              <a:gd name="T3" fmla="*/ 1 h 22"/>
              <a:gd name="T4" fmla="*/ 11 w 13"/>
              <a:gd name="T5" fmla="*/ 3 h 22"/>
              <a:gd name="T6" fmla="*/ 11 w 13"/>
              <a:gd name="T7" fmla="*/ 7 h 22"/>
              <a:gd name="T8" fmla="*/ 11 w 13"/>
              <a:gd name="T9" fmla="*/ 9 h 22"/>
              <a:gd name="T10" fmla="*/ 11 w 13"/>
              <a:gd name="T11" fmla="*/ 11 h 22"/>
              <a:gd name="T12" fmla="*/ 11 w 13"/>
              <a:gd name="T13" fmla="*/ 13 h 22"/>
              <a:gd name="T14" fmla="*/ 11 w 13"/>
              <a:gd name="T15" fmla="*/ 14 h 22"/>
              <a:gd name="T16" fmla="*/ 11 w 13"/>
              <a:gd name="T17" fmla="*/ 16 h 22"/>
              <a:gd name="T18" fmla="*/ 9 w 13"/>
              <a:gd name="T19" fmla="*/ 18 h 22"/>
              <a:gd name="T20" fmla="*/ 7 w 13"/>
              <a:gd name="T21" fmla="*/ 20 h 22"/>
              <a:gd name="T22" fmla="*/ 7 w 13"/>
              <a:gd name="T23" fmla="*/ 22 h 22"/>
              <a:gd name="T24" fmla="*/ 6 w 13"/>
              <a:gd name="T25" fmla="*/ 22 h 22"/>
              <a:gd name="T26" fmla="*/ 4 w 13"/>
              <a:gd name="T27" fmla="*/ 22 h 22"/>
              <a:gd name="T28" fmla="*/ 2 w 13"/>
              <a:gd name="T29" fmla="*/ 20 h 22"/>
              <a:gd name="T30" fmla="*/ 0 w 13"/>
              <a:gd name="T31" fmla="*/ 18 h 22"/>
              <a:gd name="T32" fmla="*/ 0 w 13"/>
              <a:gd name="T33" fmla="*/ 16 h 22"/>
              <a:gd name="T34" fmla="*/ 0 w 13"/>
              <a:gd name="T35" fmla="*/ 14 h 22"/>
              <a:gd name="T36" fmla="*/ 0 w 13"/>
              <a:gd name="T37" fmla="*/ 13 h 22"/>
              <a:gd name="T38" fmla="*/ 0 w 13"/>
              <a:gd name="T39" fmla="*/ 11 h 22"/>
              <a:gd name="T40" fmla="*/ 2 w 13"/>
              <a:gd name="T41" fmla="*/ 9 h 22"/>
              <a:gd name="T42" fmla="*/ 2 w 13"/>
              <a:gd name="T43" fmla="*/ 7 h 22"/>
              <a:gd name="T44" fmla="*/ 4 w 13"/>
              <a:gd name="T45" fmla="*/ 5 h 22"/>
              <a:gd name="T46" fmla="*/ 6 w 13"/>
              <a:gd name="T47" fmla="*/ 3 h 22"/>
              <a:gd name="T48" fmla="*/ 7 w 13"/>
              <a:gd name="T49" fmla="*/ 3 h 22"/>
              <a:gd name="T50" fmla="*/ 9 w 13"/>
              <a:gd name="T51" fmla="*/ 1 h 22"/>
              <a:gd name="T52" fmla="*/ 11 w 13"/>
              <a:gd name="T53" fmla="*/ 1 h 22"/>
              <a:gd name="T54" fmla="*/ 13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13" y="0"/>
                </a:moveTo>
                <a:lnTo>
                  <a:pt x="11" y="1"/>
                </a:lnTo>
                <a:lnTo>
                  <a:pt x="11" y="3"/>
                </a:lnTo>
                <a:lnTo>
                  <a:pt x="11" y="7"/>
                </a:lnTo>
                <a:lnTo>
                  <a:pt x="11" y="9"/>
                </a:lnTo>
                <a:lnTo>
                  <a:pt x="11" y="11"/>
                </a:lnTo>
                <a:lnTo>
                  <a:pt x="11" y="13"/>
                </a:lnTo>
                <a:lnTo>
                  <a:pt x="11" y="14"/>
                </a:lnTo>
                <a:lnTo>
                  <a:pt x="11" y="16"/>
                </a:lnTo>
                <a:lnTo>
                  <a:pt x="9" y="18"/>
                </a:lnTo>
                <a:lnTo>
                  <a:pt x="7" y="20"/>
                </a:lnTo>
                <a:lnTo>
                  <a:pt x="7" y="22"/>
                </a:lnTo>
                <a:lnTo>
                  <a:pt x="6" y="22"/>
                </a:lnTo>
                <a:lnTo>
                  <a:pt x="4" y="22"/>
                </a:lnTo>
                <a:lnTo>
                  <a:pt x="2" y="20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0" y="13"/>
                </a:lnTo>
                <a:lnTo>
                  <a:pt x="0" y="11"/>
                </a:lnTo>
                <a:lnTo>
                  <a:pt x="2" y="9"/>
                </a:lnTo>
                <a:lnTo>
                  <a:pt x="2" y="7"/>
                </a:lnTo>
                <a:lnTo>
                  <a:pt x="4" y="5"/>
                </a:lnTo>
                <a:lnTo>
                  <a:pt x="6" y="3"/>
                </a:lnTo>
                <a:lnTo>
                  <a:pt x="7" y="3"/>
                </a:lnTo>
                <a:lnTo>
                  <a:pt x="9" y="1"/>
                </a:lnTo>
                <a:lnTo>
                  <a:pt x="11" y="1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91" name="Freeform 747"/>
          <p:cNvSpPr>
            <a:spLocks/>
          </p:cNvSpPr>
          <p:nvPr/>
        </p:nvSpPr>
        <p:spPr bwMode="auto">
          <a:xfrm>
            <a:off x="8210550" y="3779838"/>
            <a:ext cx="11113" cy="17462"/>
          </a:xfrm>
          <a:custGeom>
            <a:avLst/>
            <a:gdLst>
              <a:gd name="T0" fmla="*/ 13 w 13"/>
              <a:gd name="T1" fmla="*/ 0 h 22"/>
              <a:gd name="T2" fmla="*/ 11 w 13"/>
              <a:gd name="T3" fmla="*/ 2 h 22"/>
              <a:gd name="T4" fmla="*/ 11 w 13"/>
              <a:gd name="T5" fmla="*/ 4 h 22"/>
              <a:gd name="T6" fmla="*/ 11 w 13"/>
              <a:gd name="T7" fmla="*/ 7 h 22"/>
              <a:gd name="T8" fmla="*/ 11 w 13"/>
              <a:gd name="T9" fmla="*/ 9 h 22"/>
              <a:gd name="T10" fmla="*/ 11 w 13"/>
              <a:gd name="T11" fmla="*/ 11 h 22"/>
              <a:gd name="T12" fmla="*/ 11 w 13"/>
              <a:gd name="T13" fmla="*/ 13 h 22"/>
              <a:gd name="T14" fmla="*/ 11 w 13"/>
              <a:gd name="T15" fmla="*/ 15 h 22"/>
              <a:gd name="T16" fmla="*/ 11 w 13"/>
              <a:gd name="T17" fmla="*/ 17 h 22"/>
              <a:gd name="T18" fmla="*/ 9 w 13"/>
              <a:gd name="T19" fmla="*/ 18 h 22"/>
              <a:gd name="T20" fmla="*/ 8 w 13"/>
              <a:gd name="T21" fmla="*/ 20 h 22"/>
              <a:gd name="T22" fmla="*/ 8 w 13"/>
              <a:gd name="T23" fmla="*/ 22 h 22"/>
              <a:gd name="T24" fmla="*/ 6 w 13"/>
              <a:gd name="T25" fmla="*/ 22 h 22"/>
              <a:gd name="T26" fmla="*/ 4 w 13"/>
              <a:gd name="T27" fmla="*/ 22 h 22"/>
              <a:gd name="T28" fmla="*/ 2 w 13"/>
              <a:gd name="T29" fmla="*/ 20 h 22"/>
              <a:gd name="T30" fmla="*/ 0 w 13"/>
              <a:gd name="T31" fmla="*/ 18 h 22"/>
              <a:gd name="T32" fmla="*/ 0 w 13"/>
              <a:gd name="T33" fmla="*/ 17 h 22"/>
              <a:gd name="T34" fmla="*/ 0 w 13"/>
              <a:gd name="T35" fmla="*/ 15 h 22"/>
              <a:gd name="T36" fmla="*/ 0 w 13"/>
              <a:gd name="T37" fmla="*/ 13 h 22"/>
              <a:gd name="T38" fmla="*/ 0 w 13"/>
              <a:gd name="T39" fmla="*/ 11 h 22"/>
              <a:gd name="T40" fmla="*/ 2 w 13"/>
              <a:gd name="T41" fmla="*/ 9 h 22"/>
              <a:gd name="T42" fmla="*/ 2 w 13"/>
              <a:gd name="T43" fmla="*/ 7 h 22"/>
              <a:gd name="T44" fmla="*/ 4 w 13"/>
              <a:gd name="T45" fmla="*/ 6 h 22"/>
              <a:gd name="T46" fmla="*/ 6 w 13"/>
              <a:gd name="T47" fmla="*/ 4 h 22"/>
              <a:gd name="T48" fmla="*/ 8 w 13"/>
              <a:gd name="T49" fmla="*/ 4 h 22"/>
              <a:gd name="T50" fmla="*/ 9 w 13"/>
              <a:gd name="T51" fmla="*/ 2 h 22"/>
              <a:gd name="T52" fmla="*/ 11 w 13"/>
              <a:gd name="T53" fmla="*/ 2 h 22"/>
              <a:gd name="T54" fmla="*/ 13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7"/>
                </a:lnTo>
                <a:lnTo>
                  <a:pt x="11" y="9"/>
                </a:lnTo>
                <a:lnTo>
                  <a:pt x="11" y="11"/>
                </a:lnTo>
                <a:lnTo>
                  <a:pt x="11" y="13"/>
                </a:lnTo>
                <a:lnTo>
                  <a:pt x="11" y="15"/>
                </a:lnTo>
                <a:lnTo>
                  <a:pt x="11" y="17"/>
                </a:lnTo>
                <a:lnTo>
                  <a:pt x="9" y="18"/>
                </a:lnTo>
                <a:lnTo>
                  <a:pt x="8" y="20"/>
                </a:lnTo>
                <a:lnTo>
                  <a:pt x="8" y="22"/>
                </a:lnTo>
                <a:lnTo>
                  <a:pt x="6" y="22"/>
                </a:lnTo>
                <a:lnTo>
                  <a:pt x="4" y="22"/>
                </a:lnTo>
                <a:lnTo>
                  <a:pt x="2" y="20"/>
                </a:lnTo>
                <a:lnTo>
                  <a:pt x="0" y="18"/>
                </a:lnTo>
                <a:lnTo>
                  <a:pt x="0" y="17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2" y="9"/>
                </a:lnTo>
                <a:lnTo>
                  <a:pt x="2" y="7"/>
                </a:lnTo>
                <a:lnTo>
                  <a:pt x="4" y="6"/>
                </a:lnTo>
                <a:lnTo>
                  <a:pt x="6" y="4"/>
                </a:lnTo>
                <a:lnTo>
                  <a:pt x="8" y="4"/>
                </a:lnTo>
                <a:lnTo>
                  <a:pt x="9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92" name="Freeform 748"/>
          <p:cNvSpPr>
            <a:spLocks/>
          </p:cNvSpPr>
          <p:nvPr/>
        </p:nvSpPr>
        <p:spPr bwMode="auto">
          <a:xfrm>
            <a:off x="8210550" y="3798888"/>
            <a:ext cx="11113" cy="17462"/>
          </a:xfrm>
          <a:custGeom>
            <a:avLst/>
            <a:gdLst>
              <a:gd name="T0" fmla="*/ 13 w 13"/>
              <a:gd name="T1" fmla="*/ 0 h 20"/>
              <a:gd name="T2" fmla="*/ 11 w 13"/>
              <a:gd name="T3" fmla="*/ 2 h 20"/>
              <a:gd name="T4" fmla="*/ 11 w 13"/>
              <a:gd name="T5" fmla="*/ 3 h 20"/>
              <a:gd name="T6" fmla="*/ 11 w 13"/>
              <a:gd name="T7" fmla="*/ 5 h 20"/>
              <a:gd name="T8" fmla="*/ 11 w 13"/>
              <a:gd name="T9" fmla="*/ 7 h 20"/>
              <a:gd name="T10" fmla="*/ 11 w 13"/>
              <a:gd name="T11" fmla="*/ 9 h 20"/>
              <a:gd name="T12" fmla="*/ 11 w 13"/>
              <a:gd name="T13" fmla="*/ 13 h 20"/>
              <a:gd name="T14" fmla="*/ 11 w 13"/>
              <a:gd name="T15" fmla="*/ 15 h 20"/>
              <a:gd name="T16" fmla="*/ 11 w 13"/>
              <a:gd name="T17" fmla="*/ 15 h 20"/>
              <a:gd name="T18" fmla="*/ 9 w 13"/>
              <a:gd name="T19" fmla="*/ 16 h 20"/>
              <a:gd name="T20" fmla="*/ 8 w 13"/>
              <a:gd name="T21" fmla="*/ 18 h 20"/>
              <a:gd name="T22" fmla="*/ 8 w 13"/>
              <a:gd name="T23" fmla="*/ 20 h 20"/>
              <a:gd name="T24" fmla="*/ 6 w 13"/>
              <a:gd name="T25" fmla="*/ 20 h 20"/>
              <a:gd name="T26" fmla="*/ 4 w 13"/>
              <a:gd name="T27" fmla="*/ 20 h 20"/>
              <a:gd name="T28" fmla="*/ 2 w 13"/>
              <a:gd name="T29" fmla="*/ 18 h 20"/>
              <a:gd name="T30" fmla="*/ 0 w 13"/>
              <a:gd name="T31" fmla="*/ 16 h 20"/>
              <a:gd name="T32" fmla="*/ 0 w 13"/>
              <a:gd name="T33" fmla="*/ 16 h 20"/>
              <a:gd name="T34" fmla="*/ 0 w 13"/>
              <a:gd name="T35" fmla="*/ 13 h 20"/>
              <a:gd name="T36" fmla="*/ 0 w 13"/>
              <a:gd name="T37" fmla="*/ 11 h 20"/>
              <a:gd name="T38" fmla="*/ 0 w 13"/>
              <a:gd name="T39" fmla="*/ 9 h 20"/>
              <a:gd name="T40" fmla="*/ 2 w 13"/>
              <a:gd name="T41" fmla="*/ 7 h 20"/>
              <a:gd name="T42" fmla="*/ 2 w 13"/>
              <a:gd name="T43" fmla="*/ 5 h 20"/>
              <a:gd name="T44" fmla="*/ 4 w 13"/>
              <a:gd name="T45" fmla="*/ 5 h 20"/>
              <a:gd name="T46" fmla="*/ 6 w 13"/>
              <a:gd name="T47" fmla="*/ 3 h 20"/>
              <a:gd name="T48" fmla="*/ 8 w 13"/>
              <a:gd name="T49" fmla="*/ 3 h 20"/>
              <a:gd name="T50" fmla="*/ 9 w 13"/>
              <a:gd name="T51" fmla="*/ 2 h 20"/>
              <a:gd name="T52" fmla="*/ 11 w 13"/>
              <a:gd name="T53" fmla="*/ 2 h 20"/>
              <a:gd name="T54" fmla="*/ 13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13" y="0"/>
                </a:moveTo>
                <a:lnTo>
                  <a:pt x="11" y="2"/>
                </a:lnTo>
                <a:lnTo>
                  <a:pt x="11" y="3"/>
                </a:lnTo>
                <a:lnTo>
                  <a:pt x="11" y="5"/>
                </a:lnTo>
                <a:lnTo>
                  <a:pt x="11" y="7"/>
                </a:lnTo>
                <a:lnTo>
                  <a:pt x="11" y="9"/>
                </a:lnTo>
                <a:lnTo>
                  <a:pt x="11" y="13"/>
                </a:lnTo>
                <a:lnTo>
                  <a:pt x="11" y="15"/>
                </a:lnTo>
                <a:lnTo>
                  <a:pt x="11" y="15"/>
                </a:lnTo>
                <a:lnTo>
                  <a:pt x="9" y="16"/>
                </a:lnTo>
                <a:lnTo>
                  <a:pt x="8" y="18"/>
                </a:lnTo>
                <a:lnTo>
                  <a:pt x="8" y="20"/>
                </a:lnTo>
                <a:lnTo>
                  <a:pt x="6" y="20"/>
                </a:lnTo>
                <a:lnTo>
                  <a:pt x="4" y="20"/>
                </a:lnTo>
                <a:lnTo>
                  <a:pt x="2" y="18"/>
                </a:lnTo>
                <a:lnTo>
                  <a:pt x="0" y="16"/>
                </a:lnTo>
                <a:lnTo>
                  <a:pt x="0" y="16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2" y="7"/>
                </a:lnTo>
                <a:lnTo>
                  <a:pt x="2" y="5"/>
                </a:lnTo>
                <a:lnTo>
                  <a:pt x="4" y="5"/>
                </a:lnTo>
                <a:lnTo>
                  <a:pt x="6" y="3"/>
                </a:lnTo>
                <a:lnTo>
                  <a:pt x="8" y="3"/>
                </a:lnTo>
                <a:lnTo>
                  <a:pt x="9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93" name="Freeform 749"/>
          <p:cNvSpPr>
            <a:spLocks/>
          </p:cNvSpPr>
          <p:nvPr/>
        </p:nvSpPr>
        <p:spPr bwMode="auto">
          <a:xfrm>
            <a:off x="8199438" y="3787775"/>
            <a:ext cx="11112" cy="15875"/>
          </a:xfrm>
          <a:custGeom>
            <a:avLst/>
            <a:gdLst>
              <a:gd name="T0" fmla="*/ 0 w 13"/>
              <a:gd name="T1" fmla="*/ 0 h 20"/>
              <a:gd name="T2" fmla="*/ 0 w 13"/>
              <a:gd name="T3" fmla="*/ 2 h 20"/>
              <a:gd name="T4" fmla="*/ 0 w 13"/>
              <a:gd name="T5" fmla="*/ 4 h 20"/>
              <a:gd name="T6" fmla="*/ 0 w 13"/>
              <a:gd name="T7" fmla="*/ 6 h 20"/>
              <a:gd name="T8" fmla="*/ 0 w 13"/>
              <a:gd name="T9" fmla="*/ 7 h 20"/>
              <a:gd name="T10" fmla="*/ 0 w 13"/>
              <a:gd name="T11" fmla="*/ 9 h 20"/>
              <a:gd name="T12" fmla="*/ 0 w 13"/>
              <a:gd name="T13" fmla="*/ 13 h 20"/>
              <a:gd name="T14" fmla="*/ 0 w 13"/>
              <a:gd name="T15" fmla="*/ 15 h 20"/>
              <a:gd name="T16" fmla="*/ 2 w 13"/>
              <a:gd name="T17" fmla="*/ 15 h 20"/>
              <a:gd name="T18" fmla="*/ 2 w 13"/>
              <a:gd name="T19" fmla="*/ 17 h 20"/>
              <a:gd name="T20" fmla="*/ 4 w 13"/>
              <a:gd name="T21" fmla="*/ 18 h 20"/>
              <a:gd name="T22" fmla="*/ 6 w 13"/>
              <a:gd name="T23" fmla="*/ 20 h 20"/>
              <a:gd name="T24" fmla="*/ 8 w 13"/>
              <a:gd name="T25" fmla="*/ 20 h 20"/>
              <a:gd name="T26" fmla="*/ 10 w 13"/>
              <a:gd name="T27" fmla="*/ 20 h 20"/>
              <a:gd name="T28" fmla="*/ 11 w 13"/>
              <a:gd name="T29" fmla="*/ 18 h 20"/>
              <a:gd name="T30" fmla="*/ 11 w 13"/>
              <a:gd name="T31" fmla="*/ 17 h 20"/>
              <a:gd name="T32" fmla="*/ 13 w 13"/>
              <a:gd name="T33" fmla="*/ 17 h 20"/>
              <a:gd name="T34" fmla="*/ 13 w 13"/>
              <a:gd name="T35" fmla="*/ 13 h 20"/>
              <a:gd name="T36" fmla="*/ 11 w 13"/>
              <a:gd name="T37" fmla="*/ 11 h 20"/>
              <a:gd name="T38" fmla="*/ 11 w 13"/>
              <a:gd name="T39" fmla="*/ 9 h 20"/>
              <a:gd name="T40" fmla="*/ 11 w 13"/>
              <a:gd name="T41" fmla="*/ 7 h 20"/>
              <a:gd name="T42" fmla="*/ 10 w 13"/>
              <a:gd name="T43" fmla="*/ 6 h 20"/>
              <a:gd name="T44" fmla="*/ 8 w 13"/>
              <a:gd name="T45" fmla="*/ 6 h 20"/>
              <a:gd name="T46" fmla="*/ 6 w 13"/>
              <a:gd name="T47" fmla="*/ 4 h 20"/>
              <a:gd name="T48" fmla="*/ 4 w 13"/>
              <a:gd name="T49" fmla="*/ 4 h 20"/>
              <a:gd name="T50" fmla="*/ 2 w 13"/>
              <a:gd name="T51" fmla="*/ 2 h 20"/>
              <a:gd name="T52" fmla="*/ 2 w 13"/>
              <a:gd name="T53" fmla="*/ 2 h 20"/>
              <a:gd name="T54" fmla="*/ 0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7"/>
                </a:lnTo>
                <a:lnTo>
                  <a:pt x="0" y="9"/>
                </a:lnTo>
                <a:lnTo>
                  <a:pt x="0" y="13"/>
                </a:lnTo>
                <a:lnTo>
                  <a:pt x="0" y="15"/>
                </a:lnTo>
                <a:lnTo>
                  <a:pt x="2" y="15"/>
                </a:lnTo>
                <a:lnTo>
                  <a:pt x="2" y="17"/>
                </a:lnTo>
                <a:lnTo>
                  <a:pt x="4" y="18"/>
                </a:lnTo>
                <a:lnTo>
                  <a:pt x="6" y="20"/>
                </a:lnTo>
                <a:lnTo>
                  <a:pt x="8" y="20"/>
                </a:lnTo>
                <a:lnTo>
                  <a:pt x="10" y="20"/>
                </a:lnTo>
                <a:lnTo>
                  <a:pt x="11" y="18"/>
                </a:lnTo>
                <a:lnTo>
                  <a:pt x="11" y="17"/>
                </a:lnTo>
                <a:lnTo>
                  <a:pt x="13" y="17"/>
                </a:lnTo>
                <a:lnTo>
                  <a:pt x="13" y="13"/>
                </a:lnTo>
                <a:lnTo>
                  <a:pt x="11" y="11"/>
                </a:lnTo>
                <a:lnTo>
                  <a:pt x="11" y="9"/>
                </a:lnTo>
                <a:lnTo>
                  <a:pt x="11" y="7"/>
                </a:lnTo>
                <a:lnTo>
                  <a:pt x="10" y="6"/>
                </a:lnTo>
                <a:lnTo>
                  <a:pt x="8" y="6"/>
                </a:lnTo>
                <a:lnTo>
                  <a:pt x="6" y="4"/>
                </a:lnTo>
                <a:lnTo>
                  <a:pt x="4" y="4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94" name="Freeform 750"/>
          <p:cNvSpPr>
            <a:spLocks/>
          </p:cNvSpPr>
          <p:nvPr/>
        </p:nvSpPr>
        <p:spPr bwMode="auto">
          <a:xfrm>
            <a:off x="8202613" y="3810000"/>
            <a:ext cx="9525" cy="15875"/>
          </a:xfrm>
          <a:custGeom>
            <a:avLst/>
            <a:gdLst>
              <a:gd name="T0" fmla="*/ 0 w 13"/>
              <a:gd name="T1" fmla="*/ 0 h 20"/>
              <a:gd name="T2" fmla="*/ 0 w 13"/>
              <a:gd name="T3" fmla="*/ 2 h 20"/>
              <a:gd name="T4" fmla="*/ 0 w 13"/>
              <a:gd name="T5" fmla="*/ 3 h 20"/>
              <a:gd name="T6" fmla="*/ 0 w 13"/>
              <a:gd name="T7" fmla="*/ 5 h 20"/>
              <a:gd name="T8" fmla="*/ 0 w 13"/>
              <a:gd name="T9" fmla="*/ 7 h 20"/>
              <a:gd name="T10" fmla="*/ 0 w 13"/>
              <a:gd name="T11" fmla="*/ 9 h 20"/>
              <a:gd name="T12" fmla="*/ 0 w 13"/>
              <a:gd name="T13" fmla="*/ 13 h 20"/>
              <a:gd name="T14" fmla="*/ 0 w 13"/>
              <a:gd name="T15" fmla="*/ 14 h 20"/>
              <a:gd name="T16" fmla="*/ 2 w 13"/>
              <a:gd name="T17" fmla="*/ 14 h 20"/>
              <a:gd name="T18" fmla="*/ 2 w 13"/>
              <a:gd name="T19" fmla="*/ 16 h 20"/>
              <a:gd name="T20" fmla="*/ 4 w 13"/>
              <a:gd name="T21" fmla="*/ 18 h 20"/>
              <a:gd name="T22" fmla="*/ 6 w 13"/>
              <a:gd name="T23" fmla="*/ 20 h 20"/>
              <a:gd name="T24" fmla="*/ 8 w 13"/>
              <a:gd name="T25" fmla="*/ 20 h 20"/>
              <a:gd name="T26" fmla="*/ 9 w 13"/>
              <a:gd name="T27" fmla="*/ 20 h 20"/>
              <a:gd name="T28" fmla="*/ 11 w 13"/>
              <a:gd name="T29" fmla="*/ 18 h 20"/>
              <a:gd name="T30" fmla="*/ 11 w 13"/>
              <a:gd name="T31" fmla="*/ 16 h 20"/>
              <a:gd name="T32" fmla="*/ 13 w 13"/>
              <a:gd name="T33" fmla="*/ 16 h 20"/>
              <a:gd name="T34" fmla="*/ 13 w 13"/>
              <a:gd name="T35" fmla="*/ 13 h 20"/>
              <a:gd name="T36" fmla="*/ 11 w 13"/>
              <a:gd name="T37" fmla="*/ 11 h 20"/>
              <a:gd name="T38" fmla="*/ 11 w 13"/>
              <a:gd name="T39" fmla="*/ 9 h 20"/>
              <a:gd name="T40" fmla="*/ 11 w 13"/>
              <a:gd name="T41" fmla="*/ 7 h 20"/>
              <a:gd name="T42" fmla="*/ 9 w 13"/>
              <a:gd name="T43" fmla="*/ 5 h 20"/>
              <a:gd name="T44" fmla="*/ 8 w 13"/>
              <a:gd name="T45" fmla="*/ 5 h 20"/>
              <a:gd name="T46" fmla="*/ 6 w 13"/>
              <a:gd name="T47" fmla="*/ 3 h 20"/>
              <a:gd name="T48" fmla="*/ 4 w 13"/>
              <a:gd name="T49" fmla="*/ 3 h 20"/>
              <a:gd name="T50" fmla="*/ 2 w 13"/>
              <a:gd name="T51" fmla="*/ 2 h 20"/>
              <a:gd name="T52" fmla="*/ 2 w 13"/>
              <a:gd name="T53" fmla="*/ 2 h 20"/>
              <a:gd name="T54" fmla="*/ 0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0" y="0"/>
                </a:moveTo>
                <a:lnTo>
                  <a:pt x="0" y="2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3"/>
                </a:lnTo>
                <a:lnTo>
                  <a:pt x="0" y="14"/>
                </a:lnTo>
                <a:lnTo>
                  <a:pt x="2" y="14"/>
                </a:lnTo>
                <a:lnTo>
                  <a:pt x="2" y="16"/>
                </a:lnTo>
                <a:lnTo>
                  <a:pt x="4" y="18"/>
                </a:lnTo>
                <a:lnTo>
                  <a:pt x="6" y="20"/>
                </a:lnTo>
                <a:lnTo>
                  <a:pt x="8" y="20"/>
                </a:lnTo>
                <a:lnTo>
                  <a:pt x="9" y="20"/>
                </a:lnTo>
                <a:lnTo>
                  <a:pt x="11" y="18"/>
                </a:lnTo>
                <a:lnTo>
                  <a:pt x="11" y="16"/>
                </a:lnTo>
                <a:lnTo>
                  <a:pt x="13" y="16"/>
                </a:lnTo>
                <a:lnTo>
                  <a:pt x="13" y="13"/>
                </a:lnTo>
                <a:lnTo>
                  <a:pt x="11" y="11"/>
                </a:lnTo>
                <a:lnTo>
                  <a:pt x="11" y="9"/>
                </a:lnTo>
                <a:lnTo>
                  <a:pt x="11" y="7"/>
                </a:lnTo>
                <a:lnTo>
                  <a:pt x="9" y="5"/>
                </a:lnTo>
                <a:lnTo>
                  <a:pt x="8" y="5"/>
                </a:lnTo>
                <a:lnTo>
                  <a:pt x="6" y="3"/>
                </a:lnTo>
                <a:lnTo>
                  <a:pt x="4" y="3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95" name="Freeform 751"/>
          <p:cNvSpPr>
            <a:spLocks/>
          </p:cNvSpPr>
          <p:nvPr/>
        </p:nvSpPr>
        <p:spPr bwMode="auto">
          <a:xfrm>
            <a:off x="8202613" y="3765550"/>
            <a:ext cx="9525" cy="15875"/>
          </a:xfrm>
          <a:custGeom>
            <a:avLst/>
            <a:gdLst>
              <a:gd name="T0" fmla="*/ 0 w 13"/>
              <a:gd name="T1" fmla="*/ 0 h 20"/>
              <a:gd name="T2" fmla="*/ 0 w 13"/>
              <a:gd name="T3" fmla="*/ 1 h 20"/>
              <a:gd name="T4" fmla="*/ 0 w 13"/>
              <a:gd name="T5" fmla="*/ 3 h 20"/>
              <a:gd name="T6" fmla="*/ 0 w 13"/>
              <a:gd name="T7" fmla="*/ 5 h 20"/>
              <a:gd name="T8" fmla="*/ 0 w 13"/>
              <a:gd name="T9" fmla="*/ 7 h 20"/>
              <a:gd name="T10" fmla="*/ 0 w 13"/>
              <a:gd name="T11" fmla="*/ 9 h 20"/>
              <a:gd name="T12" fmla="*/ 0 w 13"/>
              <a:gd name="T13" fmla="*/ 12 h 20"/>
              <a:gd name="T14" fmla="*/ 0 w 13"/>
              <a:gd name="T15" fmla="*/ 14 h 20"/>
              <a:gd name="T16" fmla="*/ 2 w 13"/>
              <a:gd name="T17" fmla="*/ 14 h 20"/>
              <a:gd name="T18" fmla="*/ 2 w 13"/>
              <a:gd name="T19" fmla="*/ 16 h 20"/>
              <a:gd name="T20" fmla="*/ 4 w 13"/>
              <a:gd name="T21" fmla="*/ 18 h 20"/>
              <a:gd name="T22" fmla="*/ 6 w 13"/>
              <a:gd name="T23" fmla="*/ 20 h 20"/>
              <a:gd name="T24" fmla="*/ 8 w 13"/>
              <a:gd name="T25" fmla="*/ 20 h 20"/>
              <a:gd name="T26" fmla="*/ 9 w 13"/>
              <a:gd name="T27" fmla="*/ 20 h 20"/>
              <a:gd name="T28" fmla="*/ 11 w 13"/>
              <a:gd name="T29" fmla="*/ 18 h 20"/>
              <a:gd name="T30" fmla="*/ 11 w 13"/>
              <a:gd name="T31" fmla="*/ 16 h 20"/>
              <a:gd name="T32" fmla="*/ 13 w 13"/>
              <a:gd name="T33" fmla="*/ 16 h 20"/>
              <a:gd name="T34" fmla="*/ 13 w 13"/>
              <a:gd name="T35" fmla="*/ 12 h 20"/>
              <a:gd name="T36" fmla="*/ 11 w 13"/>
              <a:gd name="T37" fmla="*/ 11 h 20"/>
              <a:gd name="T38" fmla="*/ 11 w 13"/>
              <a:gd name="T39" fmla="*/ 9 h 20"/>
              <a:gd name="T40" fmla="*/ 11 w 13"/>
              <a:gd name="T41" fmla="*/ 7 h 20"/>
              <a:gd name="T42" fmla="*/ 9 w 13"/>
              <a:gd name="T43" fmla="*/ 5 h 20"/>
              <a:gd name="T44" fmla="*/ 8 w 13"/>
              <a:gd name="T45" fmla="*/ 5 h 20"/>
              <a:gd name="T46" fmla="*/ 6 w 13"/>
              <a:gd name="T47" fmla="*/ 3 h 20"/>
              <a:gd name="T48" fmla="*/ 4 w 13"/>
              <a:gd name="T49" fmla="*/ 3 h 20"/>
              <a:gd name="T50" fmla="*/ 2 w 13"/>
              <a:gd name="T51" fmla="*/ 1 h 20"/>
              <a:gd name="T52" fmla="*/ 2 w 13"/>
              <a:gd name="T53" fmla="*/ 1 h 20"/>
              <a:gd name="T54" fmla="*/ 0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0" y="0"/>
                </a:moveTo>
                <a:lnTo>
                  <a:pt x="0" y="1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2"/>
                </a:lnTo>
                <a:lnTo>
                  <a:pt x="0" y="14"/>
                </a:lnTo>
                <a:lnTo>
                  <a:pt x="2" y="14"/>
                </a:lnTo>
                <a:lnTo>
                  <a:pt x="2" y="16"/>
                </a:lnTo>
                <a:lnTo>
                  <a:pt x="4" y="18"/>
                </a:lnTo>
                <a:lnTo>
                  <a:pt x="6" y="20"/>
                </a:lnTo>
                <a:lnTo>
                  <a:pt x="8" y="20"/>
                </a:lnTo>
                <a:lnTo>
                  <a:pt x="9" y="20"/>
                </a:lnTo>
                <a:lnTo>
                  <a:pt x="11" y="18"/>
                </a:lnTo>
                <a:lnTo>
                  <a:pt x="11" y="16"/>
                </a:lnTo>
                <a:lnTo>
                  <a:pt x="13" y="16"/>
                </a:lnTo>
                <a:lnTo>
                  <a:pt x="13" y="12"/>
                </a:lnTo>
                <a:lnTo>
                  <a:pt x="11" y="11"/>
                </a:lnTo>
                <a:lnTo>
                  <a:pt x="11" y="9"/>
                </a:lnTo>
                <a:lnTo>
                  <a:pt x="11" y="7"/>
                </a:lnTo>
                <a:lnTo>
                  <a:pt x="9" y="5"/>
                </a:lnTo>
                <a:lnTo>
                  <a:pt x="8" y="5"/>
                </a:lnTo>
                <a:lnTo>
                  <a:pt x="6" y="3"/>
                </a:lnTo>
                <a:lnTo>
                  <a:pt x="4" y="3"/>
                </a:lnTo>
                <a:lnTo>
                  <a:pt x="2" y="1"/>
                </a:lnTo>
                <a:lnTo>
                  <a:pt x="2" y="1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96" name="Freeform 752"/>
          <p:cNvSpPr>
            <a:spLocks/>
          </p:cNvSpPr>
          <p:nvPr/>
        </p:nvSpPr>
        <p:spPr bwMode="auto">
          <a:xfrm>
            <a:off x="8202613" y="3743325"/>
            <a:ext cx="9525" cy="17463"/>
          </a:xfrm>
          <a:custGeom>
            <a:avLst/>
            <a:gdLst>
              <a:gd name="T0" fmla="*/ 0 w 13"/>
              <a:gd name="T1" fmla="*/ 0 h 22"/>
              <a:gd name="T2" fmla="*/ 0 w 13"/>
              <a:gd name="T3" fmla="*/ 2 h 22"/>
              <a:gd name="T4" fmla="*/ 0 w 13"/>
              <a:gd name="T5" fmla="*/ 4 h 22"/>
              <a:gd name="T6" fmla="*/ 0 w 13"/>
              <a:gd name="T7" fmla="*/ 7 h 22"/>
              <a:gd name="T8" fmla="*/ 0 w 13"/>
              <a:gd name="T9" fmla="*/ 9 h 22"/>
              <a:gd name="T10" fmla="*/ 0 w 13"/>
              <a:gd name="T11" fmla="*/ 11 h 22"/>
              <a:gd name="T12" fmla="*/ 0 w 13"/>
              <a:gd name="T13" fmla="*/ 13 h 22"/>
              <a:gd name="T14" fmla="*/ 0 w 13"/>
              <a:gd name="T15" fmla="*/ 15 h 22"/>
              <a:gd name="T16" fmla="*/ 2 w 13"/>
              <a:gd name="T17" fmla="*/ 16 h 22"/>
              <a:gd name="T18" fmla="*/ 2 w 13"/>
              <a:gd name="T19" fmla="*/ 18 h 22"/>
              <a:gd name="T20" fmla="*/ 4 w 13"/>
              <a:gd name="T21" fmla="*/ 20 h 22"/>
              <a:gd name="T22" fmla="*/ 6 w 13"/>
              <a:gd name="T23" fmla="*/ 22 h 22"/>
              <a:gd name="T24" fmla="*/ 8 w 13"/>
              <a:gd name="T25" fmla="*/ 22 h 22"/>
              <a:gd name="T26" fmla="*/ 9 w 13"/>
              <a:gd name="T27" fmla="*/ 22 h 22"/>
              <a:gd name="T28" fmla="*/ 11 w 13"/>
              <a:gd name="T29" fmla="*/ 20 h 22"/>
              <a:gd name="T30" fmla="*/ 11 w 13"/>
              <a:gd name="T31" fmla="*/ 18 h 22"/>
              <a:gd name="T32" fmla="*/ 13 w 13"/>
              <a:gd name="T33" fmla="*/ 16 h 22"/>
              <a:gd name="T34" fmla="*/ 13 w 13"/>
              <a:gd name="T35" fmla="*/ 15 h 22"/>
              <a:gd name="T36" fmla="*/ 11 w 13"/>
              <a:gd name="T37" fmla="*/ 13 h 22"/>
              <a:gd name="T38" fmla="*/ 11 w 13"/>
              <a:gd name="T39" fmla="*/ 11 h 22"/>
              <a:gd name="T40" fmla="*/ 11 w 13"/>
              <a:gd name="T41" fmla="*/ 9 h 22"/>
              <a:gd name="T42" fmla="*/ 9 w 13"/>
              <a:gd name="T43" fmla="*/ 7 h 22"/>
              <a:gd name="T44" fmla="*/ 8 w 13"/>
              <a:gd name="T45" fmla="*/ 5 h 22"/>
              <a:gd name="T46" fmla="*/ 6 w 13"/>
              <a:gd name="T47" fmla="*/ 4 h 22"/>
              <a:gd name="T48" fmla="*/ 4 w 13"/>
              <a:gd name="T49" fmla="*/ 4 h 22"/>
              <a:gd name="T50" fmla="*/ 2 w 13"/>
              <a:gd name="T51" fmla="*/ 2 h 22"/>
              <a:gd name="T52" fmla="*/ 2 w 13"/>
              <a:gd name="T53" fmla="*/ 2 h 22"/>
              <a:gd name="T54" fmla="*/ 0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6"/>
                </a:lnTo>
                <a:lnTo>
                  <a:pt x="2" y="18"/>
                </a:lnTo>
                <a:lnTo>
                  <a:pt x="4" y="20"/>
                </a:lnTo>
                <a:lnTo>
                  <a:pt x="6" y="22"/>
                </a:lnTo>
                <a:lnTo>
                  <a:pt x="8" y="22"/>
                </a:lnTo>
                <a:lnTo>
                  <a:pt x="9" y="22"/>
                </a:lnTo>
                <a:lnTo>
                  <a:pt x="11" y="20"/>
                </a:lnTo>
                <a:lnTo>
                  <a:pt x="11" y="18"/>
                </a:lnTo>
                <a:lnTo>
                  <a:pt x="13" y="16"/>
                </a:lnTo>
                <a:lnTo>
                  <a:pt x="13" y="15"/>
                </a:lnTo>
                <a:lnTo>
                  <a:pt x="11" y="13"/>
                </a:lnTo>
                <a:lnTo>
                  <a:pt x="11" y="11"/>
                </a:lnTo>
                <a:lnTo>
                  <a:pt x="11" y="9"/>
                </a:lnTo>
                <a:lnTo>
                  <a:pt x="9" y="7"/>
                </a:lnTo>
                <a:lnTo>
                  <a:pt x="8" y="5"/>
                </a:lnTo>
                <a:lnTo>
                  <a:pt x="6" y="4"/>
                </a:lnTo>
                <a:lnTo>
                  <a:pt x="4" y="4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97" name="Freeform 753"/>
          <p:cNvSpPr>
            <a:spLocks/>
          </p:cNvSpPr>
          <p:nvPr/>
        </p:nvSpPr>
        <p:spPr bwMode="auto">
          <a:xfrm>
            <a:off x="8202613" y="3724275"/>
            <a:ext cx="9525" cy="17463"/>
          </a:xfrm>
          <a:custGeom>
            <a:avLst/>
            <a:gdLst>
              <a:gd name="T0" fmla="*/ 0 w 13"/>
              <a:gd name="T1" fmla="*/ 0 h 22"/>
              <a:gd name="T2" fmla="*/ 0 w 13"/>
              <a:gd name="T3" fmla="*/ 2 h 22"/>
              <a:gd name="T4" fmla="*/ 0 w 13"/>
              <a:gd name="T5" fmla="*/ 4 h 22"/>
              <a:gd name="T6" fmla="*/ 0 w 13"/>
              <a:gd name="T7" fmla="*/ 8 h 22"/>
              <a:gd name="T8" fmla="*/ 0 w 13"/>
              <a:gd name="T9" fmla="*/ 9 h 22"/>
              <a:gd name="T10" fmla="*/ 0 w 13"/>
              <a:gd name="T11" fmla="*/ 11 h 22"/>
              <a:gd name="T12" fmla="*/ 0 w 13"/>
              <a:gd name="T13" fmla="*/ 13 h 22"/>
              <a:gd name="T14" fmla="*/ 0 w 13"/>
              <a:gd name="T15" fmla="*/ 15 h 22"/>
              <a:gd name="T16" fmla="*/ 2 w 13"/>
              <a:gd name="T17" fmla="*/ 17 h 22"/>
              <a:gd name="T18" fmla="*/ 2 w 13"/>
              <a:gd name="T19" fmla="*/ 19 h 22"/>
              <a:gd name="T20" fmla="*/ 4 w 13"/>
              <a:gd name="T21" fmla="*/ 20 h 22"/>
              <a:gd name="T22" fmla="*/ 6 w 13"/>
              <a:gd name="T23" fmla="*/ 22 h 22"/>
              <a:gd name="T24" fmla="*/ 8 w 13"/>
              <a:gd name="T25" fmla="*/ 22 h 22"/>
              <a:gd name="T26" fmla="*/ 9 w 13"/>
              <a:gd name="T27" fmla="*/ 22 h 22"/>
              <a:gd name="T28" fmla="*/ 11 w 13"/>
              <a:gd name="T29" fmla="*/ 20 h 22"/>
              <a:gd name="T30" fmla="*/ 11 w 13"/>
              <a:gd name="T31" fmla="*/ 19 h 22"/>
              <a:gd name="T32" fmla="*/ 13 w 13"/>
              <a:gd name="T33" fmla="*/ 17 h 22"/>
              <a:gd name="T34" fmla="*/ 13 w 13"/>
              <a:gd name="T35" fmla="*/ 15 h 22"/>
              <a:gd name="T36" fmla="*/ 11 w 13"/>
              <a:gd name="T37" fmla="*/ 13 h 22"/>
              <a:gd name="T38" fmla="*/ 11 w 13"/>
              <a:gd name="T39" fmla="*/ 11 h 22"/>
              <a:gd name="T40" fmla="*/ 11 w 13"/>
              <a:gd name="T41" fmla="*/ 9 h 22"/>
              <a:gd name="T42" fmla="*/ 9 w 13"/>
              <a:gd name="T43" fmla="*/ 8 h 22"/>
              <a:gd name="T44" fmla="*/ 8 w 13"/>
              <a:gd name="T45" fmla="*/ 6 h 22"/>
              <a:gd name="T46" fmla="*/ 6 w 13"/>
              <a:gd name="T47" fmla="*/ 4 h 22"/>
              <a:gd name="T48" fmla="*/ 4 w 13"/>
              <a:gd name="T49" fmla="*/ 4 h 22"/>
              <a:gd name="T50" fmla="*/ 2 w 13"/>
              <a:gd name="T51" fmla="*/ 2 h 22"/>
              <a:gd name="T52" fmla="*/ 2 w 13"/>
              <a:gd name="T53" fmla="*/ 2 h 22"/>
              <a:gd name="T54" fmla="*/ 0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8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  <a:lnTo>
                  <a:pt x="4" y="20"/>
                </a:lnTo>
                <a:lnTo>
                  <a:pt x="6" y="22"/>
                </a:lnTo>
                <a:lnTo>
                  <a:pt x="8" y="22"/>
                </a:lnTo>
                <a:lnTo>
                  <a:pt x="9" y="22"/>
                </a:lnTo>
                <a:lnTo>
                  <a:pt x="11" y="20"/>
                </a:lnTo>
                <a:lnTo>
                  <a:pt x="11" y="19"/>
                </a:lnTo>
                <a:lnTo>
                  <a:pt x="13" y="17"/>
                </a:lnTo>
                <a:lnTo>
                  <a:pt x="13" y="15"/>
                </a:lnTo>
                <a:lnTo>
                  <a:pt x="11" y="13"/>
                </a:lnTo>
                <a:lnTo>
                  <a:pt x="11" y="11"/>
                </a:lnTo>
                <a:lnTo>
                  <a:pt x="11" y="9"/>
                </a:lnTo>
                <a:lnTo>
                  <a:pt x="9" y="8"/>
                </a:lnTo>
                <a:lnTo>
                  <a:pt x="8" y="6"/>
                </a:lnTo>
                <a:lnTo>
                  <a:pt x="6" y="4"/>
                </a:lnTo>
                <a:lnTo>
                  <a:pt x="4" y="4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98" name="Freeform 754"/>
          <p:cNvSpPr>
            <a:spLocks/>
          </p:cNvSpPr>
          <p:nvPr/>
        </p:nvSpPr>
        <p:spPr bwMode="auto">
          <a:xfrm>
            <a:off x="8202613" y="3705225"/>
            <a:ext cx="9525" cy="17463"/>
          </a:xfrm>
          <a:custGeom>
            <a:avLst/>
            <a:gdLst>
              <a:gd name="T0" fmla="*/ 0 w 13"/>
              <a:gd name="T1" fmla="*/ 0 h 22"/>
              <a:gd name="T2" fmla="*/ 0 w 13"/>
              <a:gd name="T3" fmla="*/ 2 h 22"/>
              <a:gd name="T4" fmla="*/ 0 w 13"/>
              <a:gd name="T5" fmla="*/ 4 h 22"/>
              <a:gd name="T6" fmla="*/ 0 w 13"/>
              <a:gd name="T7" fmla="*/ 6 h 22"/>
              <a:gd name="T8" fmla="*/ 0 w 13"/>
              <a:gd name="T9" fmla="*/ 9 h 22"/>
              <a:gd name="T10" fmla="*/ 2 w 13"/>
              <a:gd name="T11" fmla="*/ 11 h 22"/>
              <a:gd name="T12" fmla="*/ 2 w 13"/>
              <a:gd name="T13" fmla="*/ 13 h 22"/>
              <a:gd name="T14" fmla="*/ 2 w 13"/>
              <a:gd name="T15" fmla="*/ 15 h 22"/>
              <a:gd name="T16" fmla="*/ 2 w 13"/>
              <a:gd name="T17" fmla="*/ 17 h 22"/>
              <a:gd name="T18" fmla="*/ 4 w 13"/>
              <a:gd name="T19" fmla="*/ 19 h 22"/>
              <a:gd name="T20" fmla="*/ 6 w 13"/>
              <a:gd name="T21" fmla="*/ 21 h 22"/>
              <a:gd name="T22" fmla="*/ 6 w 13"/>
              <a:gd name="T23" fmla="*/ 21 h 22"/>
              <a:gd name="T24" fmla="*/ 8 w 13"/>
              <a:gd name="T25" fmla="*/ 22 h 22"/>
              <a:gd name="T26" fmla="*/ 9 w 13"/>
              <a:gd name="T27" fmla="*/ 22 h 22"/>
              <a:gd name="T28" fmla="*/ 11 w 13"/>
              <a:gd name="T29" fmla="*/ 21 h 22"/>
              <a:gd name="T30" fmla="*/ 11 w 13"/>
              <a:gd name="T31" fmla="*/ 19 h 22"/>
              <a:gd name="T32" fmla="*/ 13 w 13"/>
              <a:gd name="T33" fmla="*/ 19 h 22"/>
              <a:gd name="T34" fmla="*/ 13 w 13"/>
              <a:gd name="T35" fmla="*/ 15 h 22"/>
              <a:gd name="T36" fmla="*/ 11 w 13"/>
              <a:gd name="T37" fmla="*/ 13 h 22"/>
              <a:gd name="T38" fmla="*/ 11 w 13"/>
              <a:gd name="T39" fmla="*/ 11 h 22"/>
              <a:gd name="T40" fmla="*/ 9 w 13"/>
              <a:gd name="T41" fmla="*/ 9 h 22"/>
              <a:gd name="T42" fmla="*/ 9 w 13"/>
              <a:gd name="T43" fmla="*/ 8 h 22"/>
              <a:gd name="T44" fmla="*/ 8 w 13"/>
              <a:gd name="T45" fmla="*/ 6 h 22"/>
              <a:gd name="T46" fmla="*/ 6 w 13"/>
              <a:gd name="T47" fmla="*/ 6 h 22"/>
              <a:gd name="T48" fmla="*/ 4 w 13"/>
              <a:gd name="T49" fmla="*/ 4 h 22"/>
              <a:gd name="T50" fmla="*/ 2 w 13"/>
              <a:gd name="T51" fmla="*/ 2 h 22"/>
              <a:gd name="T52" fmla="*/ 2 w 13"/>
              <a:gd name="T53" fmla="*/ 2 h 22"/>
              <a:gd name="T54" fmla="*/ 0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2" y="11"/>
                </a:lnTo>
                <a:lnTo>
                  <a:pt x="2" y="13"/>
                </a:lnTo>
                <a:lnTo>
                  <a:pt x="2" y="15"/>
                </a:lnTo>
                <a:lnTo>
                  <a:pt x="2" y="17"/>
                </a:lnTo>
                <a:lnTo>
                  <a:pt x="4" y="19"/>
                </a:lnTo>
                <a:lnTo>
                  <a:pt x="6" y="21"/>
                </a:lnTo>
                <a:lnTo>
                  <a:pt x="6" y="21"/>
                </a:lnTo>
                <a:lnTo>
                  <a:pt x="8" y="22"/>
                </a:lnTo>
                <a:lnTo>
                  <a:pt x="9" y="22"/>
                </a:lnTo>
                <a:lnTo>
                  <a:pt x="11" y="21"/>
                </a:lnTo>
                <a:lnTo>
                  <a:pt x="11" y="19"/>
                </a:lnTo>
                <a:lnTo>
                  <a:pt x="13" y="19"/>
                </a:lnTo>
                <a:lnTo>
                  <a:pt x="13" y="15"/>
                </a:lnTo>
                <a:lnTo>
                  <a:pt x="11" y="13"/>
                </a:lnTo>
                <a:lnTo>
                  <a:pt x="11" y="11"/>
                </a:lnTo>
                <a:lnTo>
                  <a:pt x="9" y="9"/>
                </a:lnTo>
                <a:lnTo>
                  <a:pt x="9" y="8"/>
                </a:lnTo>
                <a:lnTo>
                  <a:pt x="8" y="6"/>
                </a:lnTo>
                <a:lnTo>
                  <a:pt x="6" y="6"/>
                </a:lnTo>
                <a:lnTo>
                  <a:pt x="4" y="4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099" name="Freeform 755"/>
          <p:cNvSpPr>
            <a:spLocks/>
          </p:cNvSpPr>
          <p:nvPr/>
        </p:nvSpPr>
        <p:spPr bwMode="auto">
          <a:xfrm>
            <a:off x="8202613" y="3687763"/>
            <a:ext cx="9525" cy="15875"/>
          </a:xfrm>
          <a:custGeom>
            <a:avLst/>
            <a:gdLst>
              <a:gd name="T0" fmla="*/ 0 w 13"/>
              <a:gd name="T1" fmla="*/ 0 h 20"/>
              <a:gd name="T2" fmla="*/ 0 w 13"/>
              <a:gd name="T3" fmla="*/ 2 h 20"/>
              <a:gd name="T4" fmla="*/ 0 w 13"/>
              <a:gd name="T5" fmla="*/ 4 h 20"/>
              <a:gd name="T6" fmla="*/ 0 w 13"/>
              <a:gd name="T7" fmla="*/ 6 h 20"/>
              <a:gd name="T8" fmla="*/ 0 w 13"/>
              <a:gd name="T9" fmla="*/ 8 h 20"/>
              <a:gd name="T10" fmla="*/ 0 w 13"/>
              <a:gd name="T11" fmla="*/ 9 h 20"/>
              <a:gd name="T12" fmla="*/ 0 w 13"/>
              <a:gd name="T13" fmla="*/ 13 h 20"/>
              <a:gd name="T14" fmla="*/ 0 w 13"/>
              <a:gd name="T15" fmla="*/ 15 h 20"/>
              <a:gd name="T16" fmla="*/ 2 w 13"/>
              <a:gd name="T17" fmla="*/ 15 h 20"/>
              <a:gd name="T18" fmla="*/ 2 w 13"/>
              <a:gd name="T19" fmla="*/ 17 h 20"/>
              <a:gd name="T20" fmla="*/ 4 w 13"/>
              <a:gd name="T21" fmla="*/ 19 h 20"/>
              <a:gd name="T22" fmla="*/ 6 w 13"/>
              <a:gd name="T23" fmla="*/ 20 h 20"/>
              <a:gd name="T24" fmla="*/ 8 w 13"/>
              <a:gd name="T25" fmla="*/ 20 h 20"/>
              <a:gd name="T26" fmla="*/ 9 w 13"/>
              <a:gd name="T27" fmla="*/ 20 h 20"/>
              <a:gd name="T28" fmla="*/ 11 w 13"/>
              <a:gd name="T29" fmla="*/ 19 h 20"/>
              <a:gd name="T30" fmla="*/ 11 w 13"/>
              <a:gd name="T31" fmla="*/ 17 h 20"/>
              <a:gd name="T32" fmla="*/ 13 w 13"/>
              <a:gd name="T33" fmla="*/ 17 h 20"/>
              <a:gd name="T34" fmla="*/ 13 w 13"/>
              <a:gd name="T35" fmla="*/ 13 h 20"/>
              <a:gd name="T36" fmla="*/ 11 w 13"/>
              <a:gd name="T37" fmla="*/ 11 h 20"/>
              <a:gd name="T38" fmla="*/ 11 w 13"/>
              <a:gd name="T39" fmla="*/ 9 h 20"/>
              <a:gd name="T40" fmla="*/ 11 w 13"/>
              <a:gd name="T41" fmla="*/ 8 h 20"/>
              <a:gd name="T42" fmla="*/ 9 w 13"/>
              <a:gd name="T43" fmla="*/ 6 h 20"/>
              <a:gd name="T44" fmla="*/ 8 w 13"/>
              <a:gd name="T45" fmla="*/ 6 h 20"/>
              <a:gd name="T46" fmla="*/ 6 w 13"/>
              <a:gd name="T47" fmla="*/ 4 h 20"/>
              <a:gd name="T48" fmla="*/ 4 w 13"/>
              <a:gd name="T49" fmla="*/ 4 h 20"/>
              <a:gd name="T50" fmla="*/ 2 w 13"/>
              <a:gd name="T51" fmla="*/ 2 h 20"/>
              <a:gd name="T52" fmla="*/ 2 w 13"/>
              <a:gd name="T53" fmla="*/ 2 h 20"/>
              <a:gd name="T54" fmla="*/ 0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0" y="9"/>
                </a:lnTo>
                <a:lnTo>
                  <a:pt x="0" y="13"/>
                </a:lnTo>
                <a:lnTo>
                  <a:pt x="0" y="15"/>
                </a:lnTo>
                <a:lnTo>
                  <a:pt x="2" y="15"/>
                </a:lnTo>
                <a:lnTo>
                  <a:pt x="2" y="17"/>
                </a:lnTo>
                <a:lnTo>
                  <a:pt x="4" y="19"/>
                </a:lnTo>
                <a:lnTo>
                  <a:pt x="6" y="20"/>
                </a:lnTo>
                <a:lnTo>
                  <a:pt x="8" y="20"/>
                </a:lnTo>
                <a:lnTo>
                  <a:pt x="9" y="20"/>
                </a:lnTo>
                <a:lnTo>
                  <a:pt x="11" y="19"/>
                </a:lnTo>
                <a:lnTo>
                  <a:pt x="11" y="17"/>
                </a:lnTo>
                <a:lnTo>
                  <a:pt x="13" y="17"/>
                </a:lnTo>
                <a:lnTo>
                  <a:pt x="13" y="13"/>
                </a:lnTo>
                <a:lnTo>
                  <a:pt x="11" y="11"/>
                </a:lnTo>
                <a:lnTo>
                  <a:pt x="11" y="9"/>
                </a:lnTo>
                <a:lnTo>
                  <a:pt x="11" y="8"/>
                </a:lnTo>
                <a:lnTo>
                  <a:pt x="9" y="6"/>
                </a:lnTo>
                <a:lnTo>
                  <a:pt x="8" y="6"/>
                </a:lnTo>
                <a:lnTo>
                  <a:pt x="6" y="4"/>
                </a:lnTo>
                <a:lnTo>
                  <a:pt x="4" y="4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00" name="Freeform 756"/>
          <p:cNvSpPr>
            <a:spLocks/>
          </p:cNvSpPr>
          <p:nvPr/>
        </p:nvSpPr>
        <p:spPr bwMode="auto">
          <a:xfrm>
            <a:off x="8199438" y="3667125"/>
            <a:ext cx="11112" cy="15875"/>
          </a:xfrm>
          <a:custGeom>
            <a:avLst/>
            <a:gdLst>
              <a:gd name="T0" fmla="*/ 0 w 13"/>
              <a:gd name="T1" fmla="*/ 0 h 21"/>
              <a:gd name="T2" fmla="*/ 0 w 13"/>
              <a:gd name="T3" fmla="*/ 2 h 21"/>
              <a:gd name="T4" fmla="*/ 0 w 13"/>
              <a:gd name="T5" fmla="*/ 4 h 21"/>
              <a:gd name="T6" fmla="*/ 0 w 13"/>
              <a:gd name="T7" fmla="*/ 6 h 21"/>
              <a:gd name="T8" fmla="*/ 0 w 13"/>
              <a:gd name="T9" fmla="*/ 8 h 21"/>
              <a:gd name="T10" fmla="*/ 0 w 13"/>
              <a:gd name="T11" fmla="*/ 10 h 21"/>
              <a:gd name="T12" fmla="*/ 0 w 13"/>
              <a:gd name="T13" fmla="*/ 13 h 21"/>
              <a:gd name="T14" fmla="*/ 0 w 13"/>
              <a:gd name="T15" fmla="*/ 15 h 21"/>
              <a:gd name="T16" fmla="*/ 2 w 13"/>
              <a:gd name="T17" fmla="*/ 15 h 21"/>
              <a:gd name="T18" fmla="*/ 2 w 13"/>
              <a:gd name="T19" fmla="*/ 17 h 21"/>
              <a:gd name="T20" fmla="*/ 4 w 13"/>
              <a:gd name="T21" fmla="*/ 19 h 21"/>
              <a:gd name="T22" fmla="*/ 6 w 13"/>
              <a:gd name="T23" fmla="*/ 21 h 21"/>
              <a:gd name="T24" fmla="*/ 8 w 13"/>
              <a:gd name="T25" fmla="*/ 21 h 21"/>
              <a:gd name="T26" fmla="*/ 10 w 13"/>
              <a:gd name="T27" fmla="*/ 21 h 21"/>
              <a:gd name="T28" fmla="*/ 11 w 13"/>
              <a:gd name="T29" fmla="*/ 19 h 21"/>
              <a:gd name="T30" fmla="*/ 11 w 13"/>
              <a:gd name="T31" fmla="*/ 17 h 21"/>
              <a:gd name="T32" fmla="*/ 13 w 13"/>
              <a:gd name="T33" fmla="*/ 17 h 21"/>
              <a:gd name="T34" fmla="*/ 13 w 13"/>
              <a:gd name="T35" fmla="*/ 13 h 21"/>
              <a:gd name="T36" fmla="*/ 11 w 13"/>
              <a:gd name="T37" fmla="*/ 12 h 21"/>
              <a:gd name="T38" fmla="*/ 11 w 13"/>
              <a:gd name="T39" fmla="*/ 10 h 21"/>
              <a:gd name="T40" fmla="*/ 11 w 13"/>
              <a:gd name="T41" fmla="*/ 8 h 21"/>
              <a:gd name="T42" fmla="*/ 10 w 13"/>
              <a:gd name="T43" fmla="*/ 6 h 21"/>
              <a:gd name="T44" fmla="*/ 8 w 13"/>
              <a:gd name="T45" fmla="*/ 6 h 21"/>
              <a:gd name="T46" fmla="*/ 6 w 13"/>
              <a:gd name="T47" fmla="*/ 4 h 21"/>
              <a:gd name="T48" fmla="*/ 4 w 13"/>
              <a:gd name="T49" fmla="*/ 4 h 21"/>
              <a:gd name="T50" fmla="*/ 2 w 13"/>
              <a:gd name="T51" fmla="*/ 2 h 21"/>
              <a:gd name="T52" fmla="*/ 2 w 13"/>
              <a:gd name="T53" fmla="*/ 2 h 21"/>
              <a:gd name="T54" fmla="*/ 0 w 13"/>
              <a:gd name="T5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1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0" y="13"/>
                </a:lnTo>
                <a:lnTo>
                  <a:pt x="0" y="15"/>
                </a:lnTo>
                <a:lnTo>
                  <a:pt x="2" y="15"/>
                </a:lnTo>
                <a:lnTo>
                  <a:pt x="2" y="17"/>
                </a:lnTo>
                <a:lnTo>
                  <a:pt x="4" y="19"/>
                </a:lnTo>
                <a:lnTo>
                  <a:pt x="6" y="21"/>
                </a:lnTo>
                <a:lnTo>
                  <a:pt x="8" y="21"/>
                </a:lnTo>
                <a:lnTo>
                  <a:pt x="10" y="21"/>
                </a:lnTo>
                <a:lnTo>
                  <a:pt x="11" y="19"/>
                </a:lnTo>
                <a:lnTo>
                  <a:pt x="11" y="17"/>
                </a:lnTo>
                <a:lnTo>
                  <a:pt x="13" y="17"/>
                </a:lnTo>
                <a:lnTo>
                  <a:pt x="13" y="13"/>
                </a:lnTo>
                <a:lnTo>
                  <a:pt x="11" y="12"/>
                </a:lnTo>
                <a:lnTo>
                  <a:pt x="11" y="10"/>
                </a:lnTo>
                <a:lnTo>
                  <a:pt x="11" y="8"/>
                </a:lnTo>
                <a:lnTo>
                  <a:pt x="10" y="6"/>
                </a:lnTo>
                <a:lnTo>
                  <a:pt x="8" y="6"/>
                </a:lnTo>
                <a:lnTo>
                  <a:pt x="6" y="4"/>
                </a:lnTo>
                <a:lnTo>
                  <a:pt x="4" y="4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01" name="Freeform 757"/>
          <p:cNvSpPr>
            <a:spLocks/>
          </p:cNvSpPr>
          <p:nvPr/>
        </p:nvSpPr>
        <p:spPr bwMode="auto">
          <a:xfrm>
            <a:off x="8205788" y="3652838"/>
            <a:ext cx="15875" cy="25400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4 h 33"/>
              <a:gd name="T4" fmla="*/ 18 w 20"/>
              <a:gd name="T5" fmla="*/ 6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7 h 33"/>
              <a:gd name="T12" fmla="*/ 18 w 20"/>
              <a:gd name="T13" fmla="*/ 20 h 33"/>
              <a:gd name="T14" fmla="*/ 16 w 20"/>
              <a:gd name="T15" fmla="*/ 22 h 33"/>
              <a:gd name="T16" fmla="*/ 16 w 20"/>
              <a:gd name="T17" fmla="*/ 26 h 33"/>
              <a:gd name="T18" fmla="*/ 14 w 20"/>
              <a:gd name="T19" fmla="*/ 30 h 33"/>
              <a:gd name="T20" fmla="*/ 13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5 w 20"/>
              <a:gd name="T27" fmla="*/ 33 h 33"/>
              <a:gd name="T28" fmla="*/ 2 w 20"/>
              <a:gd name="T29" fmla="*/ 31 h 33"/>
              <a:gd name="T30" fmla="*/ 0 w 20"/>
              <a:gd name="T31" fmla="*/ 30 h 33"/>
              <a:gd name="T32" fmla="*/ 0 w 20"/>
              <a:gd name="T33" fmla="*/ 28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7 h 33"/>
              <a:gd name="T40" fmla="*/ 3 w 20"/>
              <a:gd name="T41" fmla="*/ 13 h 33"/>
              <a:gd name="T42" fmla="*/ 5 w 20"/>
              <a:gd name="T43" fmla="*/ 11 h 33"/>
              <a:gd name="T44" fmla="*/ 5 w 20"/>
              <a:gd name="T45" fmla="*/ 9 h 33"/>
              <a:gd name="T46" fmla="*/ 9 w 20"/>
              <a:gd name="T47" fmla="*/ 7 h 33"/>
              <a:gd name="T48" fmla="*/ 11 w 20"/>
              <a:gd name="T49" fmla="*/ 6 h 33"/>
              <a:gd name="T50" fmla="*/ 14 w 20"/>
              <a:gd name="T51" fmla="*/ 4 h 33"/>
              <a:gd name="T52" fmla="*/ 16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4"/>
                </a:lnTo>
                <a:lnTo>
                  <a:pt x="18" y="6"/>
                </a:lnTo>
                <a:lnTo>
                  <a:pt x="18" y="9"/>
                </a:lnTo>
                <a:lnTo>
                  <a:pt x="18" y="13"/>
                </a:lnTo>
                <a:lnTo>
                  <a:pt x="18" y="17"/>
                </a:lnTo>
                <a:lnTo>
                  <a:pt x="18" y="20"/>
                </a:lnTo>
                <a:lnTo>
                  <a:pt x="16" y="22"/>
                </a:lnTo>
                <a:lnTo>
                  <a:pt x="16" y="26"/>
                </a:lnTo>
                <a:lnTo>
                  <a:pt x="14" y="30"/>
                </a:lnTo>
                <a:lnTo>
                  <a:pt x="13" y="31"/>
                </a:lnTo>
                <a:lnTo>
                  <a:pt x="9" y="33"/>
                </a:lnTo>
                <a:lnTo>
                  <a:pt x="7" y="33"/>
                </a:lnTo>
                <a:lnTo>
                  <a:pt x="5" y="33"/>
                </a:lnTo>
                <a:lnTo>
                  <a:pt x="2" y="31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8"/>
                </a:lnTo>
                <a:lnTo>
                  <a:pt x="2" y="17"/>
                </a:lnTo>
                <a:lnTo>
                  <a:pt x="3" y="13"/>
                </a:lnTo>
                <a:lnTo>
                  <a:pt x="5" y="11"/>
                </a:lnTo>
                <a:lnTo>
                  <a:pt x="5" y="9"/>
                </a:lnTo>
                <a:lnTo>
                  <a:pt x="9" y="7"/>
                </a:lnTo>
                <a:lnTo>
                  <a:pt x="11" y="6"/>
                </a:lnTo>
                <a:lnTo>
                  <a:pt x="14" y="4"/>
                </a:lnTo>
                <a:lnTo>
                  <a:pt x="16" y="2"/>
                </a:lnTo>
                <a:lnTo>
                  <a:pt x="2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02" name="Freeform 758"/>
          <p:cNvSpPr>
            <a:spLocks/>
          </p:cNvSpPr>
          <p:nvPr/>
        </p:nvSpPr>
        <p:spPr bwMode="auto">
          <a:xfrm>
            <a:off x="8205788" y="3652838"/>
            <a:ext cx="15875" cy="25400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4 h 33"/>
              <a:gd name="T4" fmla="*/ 18 w 20"/>
              <a:gd name="T5" fmla="*/ 6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7 h 33"/>
              <a:gd name="T12" fmla="*/ 18 w 20"/>
              <a:gd name="T13" fmla="*/ 20 h 33"/>
              <a:gd name="T14" fmla="*/ 16 w 20"/>
              <a:gd name="T15" fmla="*/ 22 h 33"/>
              <a:gd name="T16" fmla="*/ 16 w 20"/>
              <a:gd name="T17" fmla="*/ 26 h 33"/>
              <a:gd name="T18" fmla="*/ 14 w 20"/>
              <a:gd name="T19" fmla="*/ 30 h 33"/>
              <a:gd name="T20" fmla="*/ 13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5 w 20"/>
              <a:gd name="T27" fmla="*/ 33 h 33"/>
              <a:gd name="T28" fmla="*/ 2 w 20"/>
              <a:gd name="T29" fmla="*/ 31 h 33"/>
              <a:gd name="T30" fmla="*/ 0 w 20"/>
              <a:gd name="T31" fmla="*/ 30 h 33"/>
              <a:gd name="T32" fmla="*/ 0 w 20"/>
              <a:gd name="T33" fmla="*/ 28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7 h 33"/>
              <a:gd name="T40" fmla="*/ 3 w 20"/>
              <a:gd name="T41" fmla="*/ 13 h 33"/>
              <a:gd name="T42" fmla="*/ 5 w 20"/>
              <a:gd name="T43" fmla="*/ 11 h 33"/>
              <a:gd name="T44" fmla="*/ 5 w 20"/>
              <a:gd name="T45" fmla="*/ 9 h 33"/>
              <a:gd name="T46" fmla="*/ 9 w 20"/>
              <a:gd name="T47" fmla="*/ 7 h 33"/>
              <a:gd name="T48" fmla="*/ 11 w 20"/>
              <a:gd name="T49" fmla="*/ 6 h 33"/>
              <a:gd name="T50" fmla="*/ 14 w 20"/>
              <a:gd name="T51" fmla="*/ 4 h 33"/>
              <a:gd name="T52" fmla="*/ 16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4"/>
                </a:lnTo>
                <a:lnTo>
                  <a:pt x="18" y="6"/>
                </a:lnTo>
                <a:lnTo>
                  <a:pt x="18" y="9"/>
                </a:lnTo>
                <a:lnTo>
                  <a:pt x="18" y="13"/>
                </a:lnTo>
                <a:lnTo>
                  <a:pt x="18" y="17"/>
                </a:lnTo>
                <a:lnTo>
                  <a:pt x="18" y="20"/>
                </a:lnTo>
                <a:lnTo>
                  <a:pt x="16" y="22"/>
                </a:lnTo>
                <a:lnTo>
                  <a:pt x="16" y="26"/>
                </a:lnTo>
                <a:lnTo>
                  <a:pt x="14" y="30"/>
                </a:lnTo>
                <a:lnTo>
                  <a:pt x="13" y="31"/>
                </a:lnTo>
                <a:lnTo>
                  <a:pt x="9" y="33"/>
                </a:lnTo>
                <a:lnTo>
                  <a:pt x="7" y="33"/>
                </a:lnTo>
                <a:lnTo>
                  <a:pt x="5" y="33"/>
                </a:lnTo>
                <a:lnTo>
                  <a:pt x="2" y="31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8"/>
                </a:lnTo>
                <a:lnTo>
                  <a:pt x="2" y="17"/>
                </a:lnTo>
                <a:lnTo>
                  <a:pt x="3" y="13"/>
                </a:lnTo>
                <a:lnTo>
                  <a:pt x="5" y="11"/>
                </a:lnTo>
                <a:lnTo>
                  <a:pt x="5" y="9"/>
                </a:lnTo>
                <a:lnTo>
                  <a:pt x="9" y="7"/>
                </a:lnTo>
                <a:lnTo>
                  <a:pt x="11" y="6"/>
                </a:lnTo>
                <a:lnTo>
                  <a:pt x="14" y="4"/>
                </a:lnTo>
                <a:lnTo>
                  <a:pt x="16" y="2"/>
                </a:lnTo>
                <a:lnTo>
                  <a:pt x="2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03" name="Freeform 759"/>
          <p:cNvSpPr>
            <a:spLocks/>
          </p:cNvSpPr>
          <p:nvPr/>
        </p:nvSpPr>
        <p:spPr bwMode="auto">
          <a:xfrm>
            <a:off x="8208963" y="3660775"/>
            <a:ext cx="7937" cy="15875"/>
          </a:xfrm>
          <a:custGeom>
            <a:avLst/>
            <a:gdLst>
              <a:gd name="T0" fmla="*/ 12 w 12"/>
              <a:gd name="T1" fmla="*/ 0 h 20"/>
              <a:gd name="T2" fmla="*/ 11 w 12"/>
              <a:gd name="T3" fmla="*/ 2 h 20"/>
              <a:gd name="T4" fmla="*/ 11 w 12"/>
              <a:gd name="T5" fmla="*/ 4 h 20"/>
              <a:gd name="T6" fmla="*/ 11 w 12"/>
              <a:gd name="T7" fmla="*/ 6 h 20"/>
              <a:gd name="T8" fmla="*/ 11 w 12"/>
              <a:gd name="T9" fmla="*/ 7 h 20"/>
              <a:gd name="T10" fmla="*/ 11 w 12"/>
              <a:gd name="T11" fmla="*/ 9 h 20"/>
              <a:gd name="T12" fmla="*/ 11 w 12"/>
              <a:gd name="T13" fmla="*/ 13 h 20"/>
              <a:gd name="T14" fmla="*/ 11 w 12"/>
              <a:gd name="T15" fmla="*/ 15 h 20"/>
              <a:gd name="T16" fmla="*/ 11 w 12"/>
              <a:gd name="T17" fmla="*/ 15 h 20"/>
              <a:gd name="T18" fmla="*/ 9 w 12"/>
              <a:gd name="T19" fmla="*/ 17 h 20"/>
              <a:gd name="T20" fmla="*/ 7 w 12"/>
              <a:gd name="T21" fmla="*/ 19 h 20"/>
              <a:gd name="T22" fmla="*/ 7 w 12"/>
              <a:gd name="T23" fmla="*/ 20 h 20"/>
              <a:gd name="T24" fmla="*/ 5 w 12"/>
              <a:gd name="T25" fmla="*/ 20 h 20"/>
              <a:gd name="T26" fmla="*/ 3 w 12"/>
              <a:gd name="T27" fmla="*/ 20 h 20"/>
              <a:gd name="T28" fmla="*/ 1 w 12"/>
              <a:gd name="T29" fmla="*/ 19 h 20"/>
              <a:gd name="T30" fmla="*/ 0 w 12"/>
              <a:gd name="T31" fmla="*/ 17 h 20"/>
              <a:gd name="T32" fmla="*/ 0 w 12"/>
              <a:gd name="T33" fmla="*/ 17 h 20"/>
              <a:gd name="T34" fmla="*/ 0 w 12"/>
              <a:gd name="T35" fmla="*/ 13 h 20"/>
              <a:gd name="T36" fmla="*/ 0 w 12"/>
              <a:gd name="T37" fmla="*/ 11 h 20"/>
              <a:gd name="T38" fmla="*/ 0 w 12"/>
              <a:gd name="T39" fmla="*/ 9 h 20"/>
              <a:gd name="T40" fmla="*/ 1 w 12"/>
              <a:gd name="T41" fmla="*/ 7 h 20"/>
              <a:gd name="T42" fmla="*/ 1 w 12"/>
              <a:gd name="T43" fmla="*/ 6 h 20"/>
              <a:gd name="T44" fmla="*/ 3 w 12"/>
              <a:gd name="T45" fmla="*/ 6 h 20"/>
              <a:gd name="T46" fmla="*/ 5 w 12"/>
              <a:gd name="T47" fmla="*/ 4 h 20"/>
              <a:gd name="T48" fmla="*/ 7 w 12"/>
              <a:gd name="T49" fmla="*/ 4 h 20"/>
              <a:gd name="T50" fmla="*/ 9 w 12"/>
              <a:gd name="T51" fmla="*/ 2 h 20"/>
              <a:gd name="T52" fmla="*/ 11 w 12"/>
              <a:gd name="T53" fmla="*/ 2 h 20"/>
              <a:gd name="T54" fmla="*/ 12 w 12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" h="20">
                <a:moveTo>
                  <a:pt x="12" y="0"/>
                </a:moveTo>
                <a:lnTo>
                  <a:pt x="11" y="2"/>
                </a:lnTo>
                <a:lnTo>
                  <a:pt x="11" y="4"/>
                </a:lnTo>
                <a:lnTo>
                  <a:pt x="11" y="6"/>
                </a:lnTo>
                <a:lnTo>
                  <a:pt x="11" y="7"/>
                </a:lnTo>
                <a:lnTo>
                  <a:pt x="11" y="9"/>
                </a:lnTo>
                <a:lnTo>
                  <a:pt x="11" y="13"/>
                </a:lnTo>
                <a:lnTo>
                  <a:pt x="11" y="15"/>
                </a:lnTo>
                <a:lnTo>
                  <a:pt x="11" y="15"/>
                </a:lnTo>
                <a:lnTo>
                  <a:pt x="9" y="17"/>
                </a:lnTo>
                <a:lnTo>
                  <a:pt x="7" y="19"/>
                </a:lnTo>
                <a:lnTo>
                  <a:pt x="7" y="20"/>
                </a:lnTo>
                <a:lnTo>
                  <a:pt x="5" y="20"/>
                </a:lnTo>
                <a:lnTo>
                  <a:pt x="3" y="20"/>
                </a:lnTo>
                <a:lnTo>
                  <a:pt x="1" y="19"/>
                </a:lnTo>
                <a:lnTo>
                  <a:pt x="0" y="17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1" y="7"/>
                </a:lnTo>
                <a:lnTo>
                  <a:pt x="1" y="6"/>
                </a:lnTo>
                <a:lnTo>
                  <a:pt x="3" y="6"/>
                </a:lnTo>
                <a:lnTo>
                  <a:pt x="5" y="4"/>
                </a:lnTo>
                <a:lnTo>
                  <a:pt x="7" y="4"/>
                </a:lnTo>
                <a:lnTo>
                  <a:pt x="9" y="2"/>
                </a:lnTo>
                <a:lnTo>
                  <a:pt x="11" y="2"/>
                </a:lnTo>
                <a:lnTo>
                  <a:pt x="12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04" name="Freeform 760"/>
          <p:cNvSpPr>
            <a:spLocks/>
          </p:cNvSpPr>
          <p:nvPr/>
        </p:nvSpPr>
        <p:spPr bwMode="auto">
          <a:xfrm>
            <a:off x="8197850" y="3648075"/>
            <a:ext cx="12700" cy="15875"/>
          </a:xfrm>
          <a:custGeom>
            <a:avLst/>
            <a:gdLst>
              <a:gd name="T0" fmla="*/ 0 w 15"/>
              <a:gd name="T1" fmla="*/ 0 h 20"/>
              <a:gd name="T2" fmla="*/ 0 w 15"/>
              <a:gd name="T3" fmla="*/ 1 h 20"/>
              <a:gd name="T4" fmla="*/ 0 w 15"/>
              <a:gd name="T5" fmla="*/ 3 h 20"/>
              <a:gd name="T6" fmla="*/ 0 w 15"/>
              <a:gd name="T7" fmla="*/ 5 h 20"/>
              <a:gd name="T8" fmla="*/ 0 w 15"/>
              <a:gd name="T9" fmla="*/ 7 h 20"/>
              <a:gd name="T10" fmla="*/ 0 w 15"/>
              <a:gd name="T11" fmla="*/ 9 h 20"/>
              <a:gd name="T12" fmla="*/ 0 w 15"/>
              <a:gd name="T13" fmla="*/ 12 h 20"/>
              <a:gd name="T14" fmla="*/ 0 w 15"/>
              <a:gd name="T15" fmla="*/ 14 h 20"/>
              <a:gd name="T16" fmla="*/ 2 w 15"/>
              <a:gd name="T17" fmla="*/ 14 h 20"/>
              <a:gd name="T18" fmla="*/ 4 w 15"/>
              <a:gd name="T19" fmla="*/ 16 h 20"/>
              <a:gd name="T20" fmla="*/ 4 w 15"/>
              <a:gd name="T21" fmla="*/ 18 h 20"/>
              <a:gd name="T22" fmla="*/ 6 w 15"/>
              <a:gd name="T23" fmla="*/ 20 h 20"/>
              <a:gd name="T24" fmla="*/ 8 w 15"/>
              <a:gd name="T25" fmla="*/ 20 h 20"/>
              <a:gd name="T26" fmla="*/ 10 w 15"/>
              <a:gd name="T27" fmla="*/ 20 h 20"/>
              <a:gd name="T28" fmla="*/ 12 w 15"/>
              <a:gd name="T29" fmla="*/ 18 h 20"/>
              <a:gd name="T30" fmla="*/ 13 w 15"/>
              <a:gd name="T31" fmla="*/ 16 h 20"/>
              <a:gd name="T32" fmla="*/ 15 w 15"/>
              <a:gd name="T33" fmla="*/ 16 h 20"/>
              <a:gd name="T34" fmla="*/ 15 w 15"/>
              <a:gd name="T35" fmla="*/ 12 h 20"/>
              <a:gd name="T36" fmla="*/ 13 w 15"/>
              <a:gd name="T37" fmla="*/ 11 h 20"/>
              <a:gd name="T38" fmla="*/ 13 w 15"/>
              <a:gd name="T39" fmla="*/ 9 h 20"/>
              <a:gd name="T40" fmla="*/ 12 w 15"/>
              <a:gd name="T41" fmla="*/ 7 h 20"/>
              <a:gd name="T42" fmla="*/ 12 w 15"/>
              <a:gd name="T43" fmla="*/ 5 h 20"/>
              <a:gd name="T44" fmla="*/ 10 w 15"/>
              <a:gd name="T45" fmla="*/ 5 h 20"/>
              <a:gd name="T46" fmla="*/ 8 w 15"/>
              <a:gd name="T47" fmla="*/ 3 h 20"/>
              <a:gd name="T48" fmla="*/ 6 w 15"/>
              <a:gd name="T49" fmla="*/ 3 h 20"/>
              <a:gd name="T50" fmla="*/ 4 w 15"/>
              <a:gd name="T51" fmla="*/ 1 h 20"/>
              <a:gd name="T52" fmla="*/ 2 w 15"/>
              <a:gd name="T53" fmla="*/ 1 h 20"/>
              <a:gd name="T54" fmla="*/ 0 w 15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5" h="20">
                <a:moveTo>
                  <a:pt x="0" y="0"/>
                </a:moveTo>
                <a:lnTo>
                  <a:pt x="0" y="1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2"/>
                </a:lnTo>
                <a:lnTo>
                  <a:pt x="0" y="14"/>
                </a:lnTo>
                <a:lnTo>
                  <a:pt x="2" y="14"/>
                </a:lnTo>
                <a:lnTo>
                  <a:pt x="4" y="16"/>
                </a:lnTo>
                <a:lnTo>
                  <a:pt x="4" y="18"/>
                </a:lnTo>
                <a:lnTo>
                  <a:pt x="6" y="20"/>
                </a:lnTo>
                <a:lnTo>
                  <a:pt x="8" y="20"/>
                </a:lnTo>
                <a:lnTo>
                  <a:pt x="10" y="20"/>
                </a:lnTo>
                <a:lnTo>
                  <a:pt x="12" y="18"/>
                </a:lnTo>
                <a:lnTo>
                  <a:pt x="13" y="16"/>
                </a:lnTo>
                <a:lnTo>
                  <a:pt x="15" y="16"/>
                </a:lnTo>
                <a:lnTo>
                  <a:pt x="15" y="12"/>
                </a:lnTo>
                <a:lnTo>
                  <a:pt x="13" y="11"/>
                </a:lnTo>
                <a:lnTo>
                  <a:pt x="13" y="9"/>
                </a:lnTo>
                <a:lnTo>
                  <a:pt x="12" y="7"/>
                </a:lnTo>
                <a:lnTo>
                  <a:pt x="12" y="5"/>
                </a:lnTo>
                <a:lnTo>
                  <a:pt x="10" y="5"/>
                </a:lnTo>
                <a:lnTo>
                  <a:pt x="8" y="3"/>
                </a:lnTo>
                <a:lnTo>
                  <a:pt x="6" y="3"/>
                </a:lnTo>
                <a:lnTo>
                  <a:pt x="4" y="1"/>
                </a:lnTo>
                <a:lnTo>
                  <a:pt x="2" y="1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05" name="Freeform 761"/>
          <p:cNvSpPr>
            <a:spLocks/>
          </p:cNvSpPr>
          <p:nvPr/>
        </p:nvSpPr>
        <p:spPr bwMode="auto">
          <a:xfrm>
            <a:off x="8208963" y="3632200"/>
            <a:ext cx="14287" cy="25400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4 h 33"/>
              <a:gd name="T4" fmla="*/ 18 w 20"/>
              <a:gd name="T5" fmla="*/ 6 h 33"/>
              <a:gd name="T6" fmla="*/ 18 w 20"/>
              <a:gd name="T7" fmla="*/ 10 h 33"/>
              <a:gd name="T8" fmla="*/ 18 w 20"/>
              <a:gd name="T9" fmla="*/ 13 h 33"/>
              <a:gd name="T10" fmla="*/ 18 w 20"/>
              <a:gd name="T11" fmla="*/ 17 h 33"/>
              <a:gd name="T12" fmla="*/ 18 w 20"/>
              <a:gd name="T13" fmla="*/ 21 h 33"/>
              <a:gd name="T14" fmla="*/ 16 w 20"/>
              <a:gd name="T15" fmla="*/ 22 h 33"/>
              <a:gd name="T16" fmla="*/ 16 w 20"/>
              <a:gd name="T17" fmla="*/ 26 h 33"/>
              <a:gd name="T18" fmla="*/ 14 w 20"/>
              <a:gd name="T19" fmla="*/ 30 h 33"/>
              <a:gd name="T20" fmla="*/ 12 w 20"/>
              <a:gd name="T21" fmla="*/ 32 h 33"/>
              <a:gd name="T22" fmla="*/ 9 w 20"/>
              <a:gd name="T23" fmla="*/ 33 h 33"/>
              <a:gd name="T24" fmla="*/ 7 w 20"/>
              <a:gd name="T25" fmla="*/ 33 h 33"/>
              <a:gd name="T26" fmla="*/ 5 w 20"/>
              <a:gd name="T27" fmla="*/ 33 h 33"/>
              <a:gd name="T28" fmla="*/ 1 w 20"/>
              <a:gd name="T29" fmla="*/ 32 h 33"/>
              <a:gd name="T30" fmla="*/ 0 w 20"/>
              <a:gd name="T31" fmla="*/ 30 h 33"/>
              <a:gd name="T32" fmla="*/ 0 w 20"/>
              <a:gd name="T33" fmla="*/ 28 h 33"/>
              <a:gd name="T34" fmla="*/ 0 w 20"/>
              <a:gd name="T35" fmla="*/ 22 h 33"/>
              <a:gd name="T36" fmla="*/ 0 w 20"/>
              <a:gd name="T37" fmla="*/ 19 h 33"/>
              <a:gd name="T38" fmla="*/ 1 w 20"/>
              <a:gd name="T39" fmla="*/ 17 h 33"/>
              <a:gd name="T40" fmla="*/ 3 w 20"/>
              <a:gd name="T41" fmla="*/ 13 h 33"/>
              <a:gd name="T42" fmla="*/ 5 w 20"/>
              <a:gd name="T43" fmla="*/ 11 h 33"/>
              <a:gd name="T44" fmla="*/ 5 w 20"/>
              <a:gd name="T45" fmla="*/ 10 h 33"/>
              <a:gd name="T46" fmla="*/ 9 w 20"/>
              <a:gd name="T47" fmla="*/ 8 h 33"/>
              <a:gd name="T48" fmla="*/ 11 w 20"/>
              <a:gd name="T49" fmla="*/ 6 h 33"/>
              <a:gd name="T50" fmla="*/ 14 w 20"/>
              <a:gd name="T51" fmla="*/ 4 h 33"/>
              <a:gd name="T52" fmla="*/ 16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4"/>
                </a:lnTo>
                <a:lnTo>
                  <a:pt x="18" y="6"/>
                </a:lnTo>
                <a:lnTo>
                  <a:pt x="18" y="10"/>
                </a:lnTo>
                <a:lnTo>
                  <a:pt x="18" y="13"/>
                </a:lnTo>
                <a:lnTo>
                  <a:pt x="18" y="17"/>
                </a:lnTo>
                <a:lnTo>
                  <a:pt x="18" y="21"/>
                </a:lnTo>
                <a:lnTo>
                  <a:pt x="16" y="22"/>
                </a:lnTo>
                <a:lnTo>
                  <a:pt x="16" y="26"/>
                </a:lnTo>
                <a:lnTo>
                  <a:pt x="14" y="30"/>
                </a:lnTo>
                <a:lnTo>
                  <a:pt x="12" y="32"/>
                </a:lnTo>
                <a:lnTo>
                  <a:pt x="9" y="33"/>
                </a:lnTo>
                <a:lnTo>
                  <a:pt x="7" y="33"/>
                </a:lnTo>
                <a:lnTo>
                  <a:pt x="5" y="33"/>
                </a:lnTo>
                <a:lnTo>
                  <a:pt x="1" y="32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9"/>
                </a:lnTo>
                <a:lnTo>
                  <a:pt x="1" y="17"/>
                </a:lnTo>
                <a:lnTo>
                  <a:pt x="3" y="13"/>
                </a:lnTo>
                <a:lnTo>
                  <a:pt x="5" y="11"/>
                </a:lnTo>
                <a:lnTo>
                  <a:pt x="5" y="10"/>
                </a:lnTo>
                <a:lnTo>
                  <a:pt x="9" y="8"/>
                </a:lnTo>
                <a:lnTo>
                  <a:pt x="11" y="6"/>
                </a:lnTo>
                <a:lnTo>
                  <a:pt x="14" y="4"/>
                </a:lnTo>
                <a:lnTo>
                  <a:pt x="16" y="2"/>
                </a:lnTo>
                <a:lnTo>
                  <a:pt x="2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06" name="Freeform 762"/>
          <p:cNvSpPr>
            <a:spLocks/>
          </p:cNvSpPr>
          <p:nvPr/>
        </p:nvSpPr>
        <p:spPr bwMode="auto">
          <a:xfrm>
            <a:off x="8208963" y="3632200"/>
            <a:ext cx="14287" cy="25400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4 h 33"/>
              <a:gd name="T4" fmla="*/ 18 w 20"/>
              <a:gd name="T5" fmla="*/ 6 h 33"/>
              <a:gd name="T6" fmla="*/ 18 w 20"/>
              <a:gd name="T7" fmla="*/ 10 h 33"/>
              <a:gd name="T8" fmla="*/ 18 w 20"/>
              <a:gd name="T9" fmla="*/ 13 h 33"/>
              <a:gd name="T10" fmla="*/ 18 w 20"/>
              <a:gd name="T11" fmla="*/ 17 h 33"/>
              <a:gd name="T12" fmla="*/ 18 w 20"/>
              <a:gd name="T13" fmla="*/ 21 h 33"/>
              <a:gd name="T14" fmla="*/ 16 w 20"/>
              <a:gd name="T15" fmla="*/ 22 h 33"/>
              <a:gd name="T16" fmla="*/ 16 w 20"/>
              <a:gd name="T17" fmla="*/ 26 h 33"/>
              <a:gd name="T18" fmla="*/ 14 w 20"/>
              <a:gd name="T19" fmla="*/ 30 h 33"/>
              <a:gd name="T20" fmla="*/ 12 w 20"/>
              <a:gd name="T21" fmla="*/ 32 h 33"/>
              <a:gd name="T22" fmla="*/ 9 w 20"/>
              <a:gd name="T23" fmla="*/ 33 h 33"/>
              <a:gd name="T24" fmla="*/ 7 w 20"/>
              <a:gd name="T25" fmla="*/ 33 h 33"/>
              <a:gd name="T26" fmla="*/ 5 w 20"/>
              <a:gd name="T27" fmla="*/ 33 h 33"/>
              <a:gd name="T28" fmla="*/ 1 w 20"/>
              <a:gd name="T29" fmla="*/ 32 h 33"/>
              <a:gd name="T30" fmla="*/ 0 w 20"/>
              <a:gd name="T31" fmla="*/ 30 h 33"/>
              <a:gd name="T32" fmla="*/ 0 w 20"/>
              <a:gd name="T33" fmla="*/ 28 h 33"/>
              <a:gd name="T34" fmla="*/ 0 w 20"/>
              <a:gd name="T35" fmla="*/ 22 h 33"/>
              <a:gd name="T36" fmla="*/ 0 w 20"/>
              <a:gd name="T37" fmla="*/ 19 h 33"/>
              <a:gd name="T38" fmla="*/ 1 w 20"/>
              <a:gd name="T39" fmla="*/ 17 h 33"/>
              <a:gd name="T40" fmla="*/ 3 w 20"/>
              <a:gd name="T41" fmla="*/ 13 h 33"/>
              <a:gd name="T42" fmla="*/ 5 w 20"/>
              <a:gd name="T43" fmla="*/ 11 h 33"/>
              <a:gd name="T44" fmla="*/ 5 w 20"/>
              <a:gd name="T45" fmla="*/ 10 h 33"/>
              <a:gd name="T46" fmla="*/ 9 w 20"/>
              <a:gd name="T47" fmla="*/ 8 h 33"/>
              <a:gd name="T48" fmla="*/ 11 w 20"/>
              <a:gd name="T49" fmla="*/ 6 h 33"/>
              <a:gd name="T50" fmla="*/ 14 w 20"/>
              <a:gd name="T51" fmla="*/ 4 h 33"/>
              <a:gd name="T52" fmla="*/ 16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4"/>
                </a:lnTo>
                <a:lnTo>
                  <a:pt x="18" y="6"/>
                </a:lnTo>
                <a:lnTo>
                  <a:pt x="18" y="10"/>
                </a:lnTo>
                <a:lnTo>
                  <a:pt x="18" y="13"/>
                </a:lnTo>
                <a:lnTo>
                  <a:pt x="18" y="17"/>
                </a:lnTo>
                <a:lnTo>
                  <a:pt x="18" y="21"/>
                </a:lnTo>
                <a:lnTo>
                  <a:pt x="16" y="22"/>
                </a:lnTo>
                <a:lnTo>
                  <a:pt x="16" y="26"/>
                </a:lnTo>
                <a:lnTo>
                  <a:pt x="14" y="30"/>
                </a:lnTo>
                <a:lnTo>
                  <a:pt x="12" y="32"/>
                </a:lnTo>
                <a:lnTo>
                  <a:pt x="9" y="33"/>
                </a:lnTo>
                <a:lnTo>
                  <a:pt x="7" y="33"/>
                </a:lnTo>
                <a:lnTo>
                  <a:pt x="5" y="33"/>
                </a:lnTo>
                <a:lnTo>
                  <a:pt x="1" y="32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9"/>
                </a:lnTo>
                <a:lnTo>
                  <a:pt x="1" y="17"/>
                </a:lnTo>
                <a:lnTo>
                  <a:pt x="3" y="13"/>
                </a:lnTo>
                <a:lnTo>
                  <a:pt x="5" y="11"/>
                </a:lnTo>
                <a:lnTo>
                  <a:pt x="5" y="10"/>
                </a:lnTo>
                <a:lnTo>
                  <a:pt x="9" y="8"/>
                </a:lnTo>
                <a:lnTo>
                  <a:pt x="11" y="6"/>
                </a:lnTo>
                <a:lnTo>
                  <a:pt x="14" y="4"/>
                </a:lnTo>
                <a:lnTo>
                  <a:pt x="16" y="2"/>
                </a:lnTo>
                <a:lnTo>
                  <a:pt x="2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07" name="Freeform 763"/>
          <p:cNvSpPr>
            <a:spLocks/>
          </p:cNvSpPr>
          <p:nvPr/>
        </p:nvSpPr>
        <p:spPr bwMode="auto">
          <a:xfrm>
            <a:off x="8208963" y="3640138"/>
            <a:ext cx="7937" cy="15875"/>
          </a:xfrm>
          <a:custGeom>
            <a:avLst/>
            <a:gdLst>
              <a:gd name="T0" fmla="*/ 12 w 12"/>
              <a:gd name="T1" fmla="*/ 0 h 21"/>
              <a:gd name="T2" fmla="*/ 11 w 12"/>
              <a:gd name="T3" fmla="*/ 2 h 21"/>
              <a:gd name="T4" fmla="*/ 11 w 12"/>
              <a:gd name="T5" fmla="*/ 4 h 21"/>
              <a:gd name="T6" fmla="*/ 11 w 12"/>
              <a:gd name="T7" fmla="*/ 6 h 21"/>
              <a:gd name="T8" fmla="*/ 11 w 12"/>
              <a:gd name="T9" fmla="*/ 8 h 21"/>
              <a:gd name="T10" fmla="*/ 11 w 12"/>
              <a:gd name="T11" fmla="*/ 10 h 21"/>
              <a:gd name="T12" fmla="*/ 11 w 12"/>
              <a:gd name="T13" fmla="*/ 13 h 21"/>
              <a:gd name="T14" fmla="*/ 11 w 12"/>
              <a:gd name="T15" fmla="*/ 15 h 21"/>
              <a:gd name="T16" fmla="*/ 11 w 12"/>
              <a:gd name="T17" fmla="*/ 15 h 21"/>
              <a:gd name="T18" fmla="*/ 9 w 12"/>
              <a:gd name="T19" fmla="*/ 17 h 21"/>
              <a:gd name="T20" fmla="*/ 7 w 12"/>
              <a:gd name="T21" fmla="*/ 19 h 21"/>
              <a:gd name="T22" fmla="*/ 7 w 12"/>
              <a:gd name="T23" fmla="*/ 21 h 21"/>
              <a:gd name="T24" fmla="*/ 5 w 12"/>
              <a:gd name="T25" fmla="*/ 21 h 21"/>
              <a:gd name="T26" fmla="*/ 3 w 12"/>
              <a:gd name="T27" fmla="*/ 21 h 21"/>
              <a:gd name="T28" fmla="*/ 1 w 12"/>
              <a:gd name="T29" fmla="*/ 19 h 21"/>
              <a:gd name="T30" fmla="*/ 0 w 12"/>
              <a:gd name="T31" fmla="*/ 17 h 21"/>
              <a:gd name="T32" fmla="*/ 0 w 12"/>
              <a:gd name="T33" fmla="*/ 17 h 21"/>
              <a:gd name="T34" fmla="*/ 0 w 12"/>
              <a:gd name="T35" fmla="*/ 13 h 21"/>
              <a:gd name="T36" fmla="*/ 0 w 12"/>
              <a:gd name="T37" fmla="*/ 11 h 21"/>
              <a:gd name="T38" fmla="*/ 0 w 12"/>
              <a:gd name="T39" fmla="*/ 10 h 21"/>
              <a:gd name="T40" fmla="*/ 1 w 12"/>
              <a:gd name="T41" fmla="*/ 8 h 21"/>
              <a:gd name="T42" fmla="*/ 1 w 12"/>
              <a:gd name="T43" fmla="*/ 6 h 21"/>
              <a:gd name="T44" fmla="*/ 3 w 12"/>
              <a:gd name="T45" fmla="*/ 6 h 21"/>
              <a:gd name="T46" fmla="*/ 5 w 12"/>
              <a:gd name="T47" fmla="*/ 4 h 21"/>
              <a:gd name="T48" fmla="*/ 7 w 12"/>
              <a:gd name="T49" fmla="*/ 4 h 21"/>
              <a:gd name="T50" fmla="*/ 9 w 12"/>
              <a:gd name="T51" fmla="*/ 2 h 21"/>
              <a:gd name="T52" fmla="*/ 11 w 12"/>
              <a:gd name="T53" fmla="*/ 2 h 21"/>
              <a:gd name="T54" fmla="*/ 12 w 12"/>
              <a:gd name="T5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" h="21">
                <a:moveTo>
                  <a:pt x="12" y="0"/>
                </a:moveTo>
                <a:lnTo>
                  <a:pt x="11" y="2"/>
                </a:lnTo>
                <a:lnTo>
                  <a:pt x="11" y="4"/>
                </a:lnTo>
                <a:lnTo>
                  <a:pt x="11" y="6"/>
                </a:lnTo>
                <a:lnTo>
                  <a:pt x="11" y="8"/>
                </a:lnTo>
                <a:lnTo>
                  <a:pt x="11" y="10"/>
                </a:lnTo>
                <a:lnTo>
                  <a:pt x="11" y="13"/>
                </a:lnTo>
                <a:lnTo>
                  <a:pt x="11" y="15"/>
                </a:lnTo>
                <a:lnTo>
                  <a:pt x="11" y="15"/>
                </a:lnTo>
                <a:lnTo>
                  <a:pt x="9" y="17"/>
                </a:lnTo>
                <a:lnTo>
                  <a:pt x="7" y="19"/>
                </a:lnTo>
                <a:lnTo>
                  <a:pt x="7" y="21"/>
                </a:lnTo>
                <a:lnTo>
                  <a:pt x="5" y="21"/>
                </a:lnTo>
                <a:lnTo>
                  <a:pt x="3" y="21"/>
                </a:lnTo>
                <a:lnTo>
                  <a:pt x="1" y="19"/>
                </a:lnTo>
                <a:lnTo>
                  <a:pt x="0" y="17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10"/>
                </a:lnTo>
                <a:lnTo>
                  <a:pt x="1" y="8"/>
                </a:lnTo>
                <a:lnTo>
                  <a:pt x="1" y="6"/>
                </a:lnTo>
                <a:lnTo>
                  <a:pt x="3" y="6"/>
                </a:lnTo>
                <a:lnTo>
                  <a:pt x="5" y="4"/>
                </a:lnTo>
                <a:lnTo>
                  <a:pt x="7" y="4"/>
                </a:lnTo>
                <a:lnTo>
                  <a:pt x="9" y="2"/>
                </a:lnTo>
                <a:lnTo>
                  <a:pt x="11" y="2"/>
                </a:lnTo>
                <a:lnTo>
                  <a:pt x="12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08" name="Freeform 764"/>
          <p:cNvSpPr>
            <a:spLocks/>
          </p:cNvSpPr>
          <p:nvPr/>
        </p:nvSpPr>
        <p:spPr bwMode="auto">
          <a:xfrm>
            <a:off x="8197850" y="3629025"/>
            <a:ext cx="11113" cy="15875"/>
          </a:xfrm>
          <a:custGeom>
            <a:avLst/>
            <a:gdLst>
              <a:gd name="T0" fmla="*/ 0 w 13"/>
              <a:gd name="T1" fmla="*/ 0 h 20"/>
              <a:gd name="T2" fmla="*/ 0 w 13"/>
              <a:gd name="T3" fmla="*/ 2 h 20"/>
              <a:gd name="T4" fmla="*/ 0 w 13"/>
              <a:gd name="T5" fmla="*/ 3 h 20"/>
              <a:gd name="T6" fmla="*/ 0 w 13"/>
              <a:gd name="T7" fmla="*/ 5 h 20"/>
              <a:gd name="T8" fmla="*/ 0 w 13"/>
              <a:gd name="T9" fmla="*/ 7 h 20"/>
              <a:gd name="T10" fmla="*/ 0 w 13"/>
              <a:gd name="T11" fmla="*/ 9 h 20"/>
              <a:gd name="T12" fmla="*/ 0 w 13"/>
              <a:gd name="T13" fmla="*/ 11 h 20"/>
              <a:gd name="T14" fmla="*/ 2 w 13"/>
              <a:gd name="T15" fmla="*/ 13 h 20"/>
              <a:gd name="T16" fmla="*/ 2 w 13"/>
              <a:gd name="T17" fmla="*/ 14 h 20"/>
              <a:gd name="T18" fmla="*/ 4 w 13"/>
              <a:gd name="T19" fmla="*/ 16 h 20"/>
              <a:gd name="T20" fmla="*/ 4 w 13"/>
              <a:gd name="T21" fmla="*/ 18 h 20"/>
              <a:gd name="T22" fmla="*/ 6 w 13"/>
              <a:gd name="T23" fmla="*/ 20 h 20"/>
              <a:gd name="T24" fmla="*/ 8 w 13"/>
              <a:gd name="T25" fmla="*/ 20 h 20"/>
              <a:gd name="T26" fmla="*/ 10 w 13"/>
              <a:gd name="T27" fmla="*/ 20 h 20"/>
              <a:gd name="T28" fmla="*/ 12 w 13"/>
              <a:gd name="T29" fmla="*/ 18 h 20"/>
              <a:gd name="T30" fmla="*/ 12 w 13"/>
              <a:gd name="T31" fmla="*/ 16 h 20"/>
              <a:gd name="T32" fmla="*/ 13 w 13"/>
              <a:gd name="T33" fmla="*/ 16 h 20"/>
              <a:gd name="T34" fmla="*/ 13 w 13"/>
              <a:gd name="T35" fmla="*/ 14 h 20"/>
              <a:gd name="T36" fmla="*/ 12 w 13"/>
              <a:gd name="T37" fmla="*/ 11 h 20"/>
              <a:gd name="T38" fmla="*/ 12 w 13"/>
              <a:gd name="T39" fmla="*/ 9 h 20"/>
              <a:gd name="T40" fmla="*/ 10 w 13"/>
              <a:gd name="T41" fmla="*/ 7 h 20"/>
              <a:gd name="T42" fmla="*/ 10 w 13"/>
              <a:gd name="T43" fmla="*/ 7 h 20"/>
              <a:gd name="T44" fmla="*/ 8 w 13"/>
              <a:gd name="T45" fmla="*/ 5 h 20"/>
              <a:gd name="T46" fmla="*/ 6 w 13"/>
              <a:gd name="T47" fmla="*/ 3 h 20"/>
              <a:gd name="T48" fmla="*/ 4 w 13"/>
              <a:gd name="T49" fmla="*/ 3 h 20"/>
              <a:gd name="T50" fmla="*/ 2 w 13"/>
              <a:gd name="T51" fmla="*/ 2 h 20"/>
              <a:gd name="T52" fmla="*/ 2 w 13"/>
              <a:gd name="T53" fmla="*/ 2 h 20"/>
              <a:gd name="T54" fmla="*/ 0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0" y="0"/>
                </a:moveTo>
                <a:lnTo>
                  <a:pt x="0" y="2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2" y="13"/>
                </a:lnTo>
                <a:lnTo>
                  <a:pt x="2" y="14"/>
                </a:lnTo>
                <a:lnTo>
                  <a:pt x="4" y="16"/>
                </a:lnTo>
                <a:lnTo>
                  <a:pt x="4" y="18"/>
                </a:lnTo>
                <a:lnTo>
                  <a:pt x="6" y="20"/>
                </a:lnTo>
                <a:lnTo>
                  <a:pt x="8" y="20"/>
                </a:lnTo>
                <a:lnTo>
                  <a:pt x="10" y="20"/>
                </a:lnTo>
                <a:lnTo>
                  <a:pt x="12" y="18"/>
                </a:lnTo>
                <a:lnTo>
                  <a:pt x="12" y="16"/>
                </a:lnTo>
                <a:lnTo>
                  <a:pt x="13" y="16"/>
                </a:lnTo>
                <a:lnTo>
                  <a:pt x="13" y="14"/>
                </a:lnTo>
                <a:lnTo>
                  <a:pt x="12" y="11"/>
                </a:lnTo>
                <a:lnTo>
                  <a:pt x="12" y="9"/>
                </a:lnTo>
                <a:lnTo>
                  <a:pt x="10" y="7"/>
                </a:lnTo>
                <a:lnTo>
                  <a:pt x="10" y="7"/>
                </a:lnTo>
                <a:lnTo>
                  <a:pt x="8" y="5"/>
                </a:lnTo>
                <a:lnTo>
                  <a:pt x="6" y="3"/>
                </a:lnTo>
                <a:lnTo>
                  <a:pt x="4" y="3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09" name="Freeform 765"/>
          <p:cNvSpPr>
            <a:spLocks/>
          </p:cNvSpPr>
          <p:nvPr/>
        </p:nvSpPr>
        <p:spPr bwMode="auto">
          <a:xfrm>
            <a:off x="8212138" y="3848100"/>
            <a:ext cx="4762" cy="33338"/>
          </a:xfrm>
          <a:custGeom>
            <a:avLst/>
            <a:gdLst>
              <a:gd name="T0" fmla="*/ 7 w 7"/>
              <a:gd name="T1" fmla="*/ 11 h 43"/>
              <a:gd name="T2" fmla="*/ 4 w 7"/>
              <a:gd name="T3" fmla="*/ 43 h 43"/>
              <a:gd name="T4" fmla="*/ 0 w 7"/>
              <a:gd name="T5" fmla="*/ 43 h 43"/>
              <a:gd name="T6" fmla="*/ 0 w 7"/>
              <a:gd name="T7" fmla="*/ 0 h 43"/>
              <a:gd name="T8" fmla="*/ 7 w 7"/>
              <a:gd name="T9" fmla="*/ 11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43">
                <a:moveTo>
                  <a:pt x="7" y="11"/>
                </a:moveTo>
                <a:lnTo>
                  <a:pt x="4" y="43"/>
                </a:lnTo>
                <a:lnTo>
                  <a:pt x="0" y="43"/>
                </a:lnTo>
                <a:lnTo>
                  <a:pt x="0" y="0"/>
                </a:lnTo>
                <a:lnTo>
                  <a:pt x="7" y="11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10" name="Freeform 766"/>
          <p:cNvSpPr>
            <a:spLocks/>
          </p:cNvSpPr>
          <p:nvPr/>
        </p:nvSpPr>
        <p:spPr bwMode="auto">
          <a:xfrm>
            <a:off x="8212138" y="3848100"/>
            <a:ext cx="4762" cy="33338"/>
          </a:xfrm>
          <a:custGeom>
            <a:avLst/>
            <a:gdLst>
              <a:gd name="T0" fmla="*/ 7 w 7"/>
              <a:gd name="T1" fmla="*/ 11 h 43"/>
              <a:gd name="T2" fmla="*/ 4 w 7"/>
              <a:gd name="T3" fmla="*/ 43 h 43"/>
              <a:gd name="T4" fmla="*/ 0 w 7"/>
              <a:gd name="T5" fmla="*/ 43 h 43"/>
              <a:gd name="T6" fmla="*/ 0 w 7"/>
              <a:gd name="T7" fmla="*/ 0 h 43"/>
              <a:gd name="T8" fmla="*/ 7 w 7"/>
              <a:gd name="T9" fmla="*/ 11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43">
                <a:moveTo>
                  <a:pt x="7" y="11"/>
                </a:moveTo>
                <a:lnTo>
                  <a:pt x="4" y="43"/>
                </a:lnTo>
                <a:lnTo>
                  <a:pt x="0" y="43"/>
                </a:lnTo>
                <a:lnTo>
                  <a:pt x="0" y="0"/>
                </a:lnTo>
                <a:lnTo>
                  <a:pt x="7" y="11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11" name="Freeform 767"/>
          <p:cNvSpPr>
            <a:spLocks/>
          </p:cNvSpPr>
          <p:nvPr/>
        </p:nvSpPr>
        <p:spPr bwMode="auto">
          <a:xfrm>
            <a:off x="8159750" y="3811588"/>
            <a:ext cx="23813" cy="179387"/>
          </a:xfrm>
          <a:custGeom>
            <a:avLst/>
            <a:gdLst>
              <a:gd name="T0" fmla="*/ 3 w 27"/>
              <a:gd name="T1" fmla="*/ 7 h 226"/>
              <a:gd name="T2" fmla="*/ 3 w 27"/>
              <a:gd name="T3" fmla="*/ 20 h 226"/>
              <a:gd name="T4" fmla="*/ 1 w 27"/>
              <a:gd name="T5" fmla="*/ 31 h 226"/>
              <a:gd name="T6" fmla="*/ 1 w 27"/>
              <a:gd name="T7" fmla="*/ 44 h 226"/>
              <a:gd name="T8" fmla="*/ 1 w 27"/>
              <a:gd name="T9" fmla="*/ 55 h 226"/>
              <a:gd name="T10" fmla="*/ 1 w 27"/>
              <a:gd name="T11" fmla="*/ 68 h 226"/>
              <a:gd name="T12" fmla="*/ 1 w 27"/>
              <a:gd name="T13" fmla="*/ 80 h 226"/>
              <a:gd name="T14" fmla="*/ 3 w 27"/>
              <a:gd name="T15" fmla="*/ 93 h 226"/>
              <a:gd name="T16" fmla="*/ 7 w 27"/>
              <a:gd name="T17" fmla="*/ 108 h 226"/>
              <a:gd name="T18" fmla="*/ 9 w 27"/>
              <a:gd name="T19" fmla="*/ 119 h 226"/>
              <a:gd name="T20" fmla="*/ 9 w 27"/>
              <a:gd name="T21" fmla="*/ 130 h 226"/>
              <a:gd name="T22" fmla="*/ 9 w 27"/>
              <a:gd name="T23" fmla="*/ 145 h 226"/>
              <a:gd name="T24" fmla="*/ 9 w 27"/>
              <a:gd name="T25" fmla="*/ 158 h 226"/>
              <a:gd name="T26" fmla="*/ 9 w 27"/>
              <a:gd name="T27" fmla="*/ 169 h 226"/>
              <a:gd name="T28" fmla="*/ 9 w 27"/>
              <a:gd name="T29" fmla="*/ 182 h 226"/>
              <a:gd name="T30" fmla="*/ 5 w 27"/>
              <a:gd name="T31" fmla="*/ 193 h 226"/>
              <a:gd name="T32" fmla="*/ 1 w 27"/>
              <a:gd name="T33" fmla="*/ 209 h 226"/>
              <a:gd name="T34" fmla="*/ 0 w 27"/>
              <a:gd name="T35" fmla="*/ 218 h 226"/>
              <a:gd name="T36" fmla="*/ 3 w 27"/>
              <a:gd name="T37" fmla="*/ 220 h 226"/>
              <a:gd name="T38" fmla="*/ 7 w 27"/>
              <a:gd name="T39" fmla="*/ 209 h 226"/>
              <a:gd name="T40" fmla="*/ 11 w 27"/>
              <a:gd name="T41" fmla="*/ 198 h 226"/>
              <a:gd name="T42" fmla="*/ 14 w 27"/>
              <a:gd name="T43" fmla="*/ 185 h 226"/>
              <a:gd name="T44" fmla="*/ 16 w 27"/>
              <a:gd name="T45" fmla="*/ 174 h 226"/>
              <a:gd name="T46" fmla="*/ 18 w 27"/>
              <a:gd name="T47" fmla="*/ 161 h 226"/>
              <a:gd name="T48" fmla="*/ 18 w 27"/>
              <a:gd name="T49" fmla="*/ 148 h 226"/>
              <a:gd name="T50" fmla="*/ 18 w 27"/>
              <a:gd name="T51" fmla="*/ 137 h 226"/>
              <a:gd name="T52" fmla="*/ 18 w 27"/>
              <a:gd name="T53" fmla="*/ 125 h 226"/>
              <a:gd name="T54" fmla="*/ 16 w 27"/>
              <a:gd name="T55" fmla="*/ 113 h 226"/>
              <a:gd name="T56" fmla="*/ 16 w 27"/>
              <a:gd name="T57" fmla="*/ 102 h 226"/>
              <a:gd name="T58" fmla="*/ 16 w 27"/>
              <a:gd name="T59" fmla="*/ 90 h 226"/>
              <a:gd name="T60" fmla="*/ 16 w 27"/>
              <a:gd name="T61" fmla="*/ 77 h 226"/>
              <a:gd name="T62" fmla="*/ 16 w 27"/>
              <a:gd name="T63" fmla="*/ 66 h 226"/>
              <a:gd name="T64" fmla="*/ 20 w 27"/>
              <a:gd name="T65" fmla="*/ 51 h 226"/>
              <a:gd name="T66" fmla="*/ 25 w 27"/>
              <a:gd name="T67" fmla="*/ 36 h 226"/>
              <a:gd name="T68" fmla="*/ 24 w 27"/>
              <a:gd name="T69" fmla="*/ 27 h 226"/>
              <a:gd name="T70" fmla="*/ 20 w 27"/>
              <a:gd name="T71" fmla="*/ 16 h 226"/>
              <a:gd name="T72" fmla="*/ 13 w 27"/>
              <a:gd name="T73" fmla="*/ 5 h 226"/>
              <a:gd name="T74" fmla="*/ 5 w 27"/>
              <a:gd name="T75" fmla="*/ 0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7" h="226">
                <a:moveTo>
                  <a:pt x="3" y="1"/>
                </a:moveTo>
                <a:lnTo>
                  <a:pt x="3" y="7"/>
                </a:lnTo>
                <a:lnTo>
                  <a:pt x="3" y="12"/>
                </a:lnTo>
                <a:lnTo>
                  <a:pt x="3" y="20"/>
                </a:lnTo>
                <a:lnTo>
                  <a:pt x="1" y="25"/>
                </a:lnTo>
                <a:lnTo>
                  <a:pt x="1" y="31"/>
                </a:lnTo>
                <a:lnTo>
                  <a:pt x="1" y="36"/>
                </a:lnTo>
                <a:lnTo>
                  <a:pt x="1" y="44"/>
                </a:lnTo>
                <a:lnTo>
                  <a:pt x="1" y="49"/>
                </a:lnTo>
                <a:lnTo>
                  <a:pt x="1" y="55"/>
                </a:lnTo>
                <a:lnTo>
                  <a:pt x="1" y="60"/>
                </a:lnTo>
                <a:lnTo>
                  <a:pt x="1" y="68"/>
                </a:lnTo>
                <a:lnTo>
                  <a:pt x="1" y="75"/>
                </a:lnTo>
                <a:lnTo>
                  <a:pt x="1" y="80"/>
                </a:lnTo>
                <a:lnTo>
                  <a:pt x="3" y="88"/>
                </a:lnTo>
                <a:lnTo>
                  <a:pt x="3" y="93"/>
                </a:lnTo>
                <a:lnTo>
                  <a:pt x="5" y="101"/>
                </a:lnTo>
                <a:lnTo>
                  <a:pt x="7" y="108"/>
                </a:lnTo>
                <a:lnTo>
                  <a:pt x="7" y="113"/>
                </a:lnTo>
                <a:lnTo>
                  <a:pt x="9" y="119"/>
                </a:lnTo>
                <a:lnTo>
                  <a:pt x="9" y="126"/>
                </a:lnTo>
                <a:lnTo>
                  <a:pt x="9" y="130"/>
                </a:lnTo>
                <a:lnTo>
                  <a:pt x="9" y="137"/>
                </a:lnTo>
                <a:lnTo>
                  <a:pt x="9" y="145"/>
                </a:lnTo>
                <a:lnTo>
                  <a:pt x="9" y="150"/>
                </a:lnTo>
                <a:lnTo>
                  <a:pt x="9" y="158"/>
                </a:lnTo>
                <a:lnTo>
                  <a:pt x="9" y="163"/>
                </a:lnTo>
                <a:lnTo>
                  <a:pt x="9" y="169"/>
                </a:lnTo>
                <a:lnTo>
                  <a:pt x="9" y="176"/>
                </a:lnTo>
                <a:lnTo>
                  <a:pt x="9" y="182"/>
                </a:lnTo>
                <a:lnTo>
                  <a:pt x="7" y="187"/>
                </a:lnTo>
                <a:lnTo>
                  <a:pt x="5" y="193"/>
                </a:lnTo>
                <a:lnTo>
                  <a:pt x="3" y="200"/>
                </a:lnTo>
                <a:lnTo>
                  <a:pt x="1" y="209"/>
                </a:lnTo>
                <a:lnTo>
                  <a:pt x="1" y="213"/>
                </a:lnTo>
                <a:lnTo>
                  <a:pt x="0" y="218"/>
                </a:lnTo>
                <a:lnTo>
                  <a:pt x="0" y="226"/>
                </a:lnTo>
                <a:lnTo>
                  <a:pt x="3" y="220"/>
                </a:lnTo>
                <a:lnTo>
                  <a:pt x="5" y="215"/>
                </a:lnTo>
                <a:lnTo>
                  <a:pt x="7" y="209"/>
                </a:lnTo>
                <a:lnTo>
                  <a:pt x="9" y="204"/>
                </a:lnTo>
                <a:lnTo>
                  <a:pt x="11" y="198"/>
                </a:lnTo>
                <a:lnTo>
                  <a:pt x="13" y="191"/>
                </a:lnTo>
                <a:lnTo>
                  <a:pt x="14" y="185"/>
                </a:lnTo>
                <a:lnTo>
                  <a:pt x="16" y="180"/>
                </a:lnTo>
                <a:lnTo>
                  <a:pt x="16" y="174"/>
                </a:lnTo>
                <a:lnTo>
                  <a:pt x="18" y="167"/>
                </a:lnTo>
                <a:lnTo>
                  <a:pt x="18" y="161"/>
                </a:lnTo>
                <a:lnTo>
                  <a:pt x="18" y="156"/>
                </a:lnTo>
                <a:lnTo>
                  <a:pt x="18" y="148"/>
                </a:lnTo>
                <a:lnTo>
                  <a:pt x="18" y="143"/>
                </a:lnTo>
                <a:lnTo>
                  <a:pt x="18" y="137"/>
                </a:lnTo>
                <a:lnTo>
                  <a:pt x="18" y="132"/>
                </a:lnTo>
                <a:lnTo>
                  <a:pt x="18" y="125"/>
                </a:lnTo>
                <a:lnTo>
                  <a:pt x="18" y="119"/>
                </a:lnTo>
                <a:lnTo>
                  <a:pt x="16" y="113"/>
                </a:lnTo>
                <a:lnTo>
                  <a:pt x="16" y="108"/>
                </a:lnTo>
                <a:lnTo>
                  <a:pt x="16" y="102"/>
                </a:lnTo>
                <a:lnTo>
                  <a:pt x="16" y="95"/>
                </a:lnTo>
                <a:lnTo>
                  <a:pt x="16" y="90"/>
                </a:lnTo>
                <a:lnTo>
                  <a:pt x="16" y="84"/>
                </a:lnTo>
                <a:lnTo>
                  <a:pt x="16" y="77"/>
                </a:lnTo>
                <a:lnTo>
                  <a:pt x="16" y="71"/>
                </a:lnTo>
                <a:lnTo>
                  <a:pt x="16" y="66"/>
                </a:lnTo>
                <a:lnTo>
                  <a:pt x="18" y="58"/>
                </a:lnTo>
                <a:lnTo>
                  <a:pt x="20" y="51"/>
                </a:lnTo>
                <a:lnTo>
                  <a:pt x="24" y="42"/>
                </a:lnTo>
                <a:lnTo>
                  <a:pt x="25" y="36"/>
                </a:lnTo>
                <a:lnTo>
                  <a:pt x="27" y="34"/>
                </a:lnTo>
                <a:lnTo>
                  <a:pt x="24" y="27"/>
                </a:lnTo>
                <a:lnTo>
                  <a:pt x="24" y="22"/>
                </a:lnTo>
                <a:lnTo>
                  <a:pt x="20" y="16"/>
                </a:lnTo>
                <a:lnTo>
                  <a:pt x="18" y="9"/>
                </a:lnTo>
                <a:lnTo>
                  <a:pt x="13" y="5"/>
                </a:lnTo>
                <a:lnTo>
                  <a:pt x="9" y="1"/>
                </a:lnTo>
                <a:lnTo>
                  <a:pt x="5" y="0"/>
                </a:lnTo>
                <a:lnTo>
                  <a:pt x="3" y="1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12" name="Freeform 768"/>
          <p:cNvSpPr>
            <a:spLocks/>
          </p:cNvSpPr>
          <p:nvPr/>
        </p:nvSpPr>
        <p:spPr bwMode="auto">
          <a:xfrm>
            <a:off x="8159750" y="3811588"/>
            <a:ext cx="23813" cy="179387"/>
          </a:xfrm>
          <a:custGeom>
            <a:avLst/>
            <a:gdLst>
              <a:gd name="T0" fmla="*/ 3 w 27"/>
              <a:gd name="T1" fmla="*/ 7 h 226"/>
              <a:gd name="T2" fmla="*/ 3 w 27"/>
              <a:gd name="T3" fmla="*/ 20 h 226"/>
              <a:gd name="T4" fmla="*/ 1 w 27"/>
              <a:gd name="T5" fmla="*/ 31 h 226"/>
              <a:gd name="T6" fmla="*/ 1 w 27"/>
              <a:gd name="T7" fmla="*/ 44 h 226"/>
              <a:gd name="T8" fmla="*/ 1 w 27"/>
              <a:gd name="T9" fmla="*/ 55 h 226"/>
              <a:gd name="T10" fmla="*/ 1 w 27"/>
              <a:gd name="T11" fmla="*/ 68 h 226"/>
              <a:gd name="T12" fmla="*/ 1 w 27"/>
              <a:gd name="T13" fmla="*/ 80 h 226"/>
              <a:gd name="T14" fmla="*/ 3 w 27"/>
              <a:gd name="T15" fmla="*/ 93 h 226"/>
              <a:gd name="T16" fmla="*/ 7 w 27"/>
              <a:gd name="T17" fmla="*/ 108 h 226"/>
              <a:gd name="T18" fmla="*/ 9 w 27"/>
              <a:gd name="T19" fmla="*/ 119 h 226"/>
              <a:gd name="T20" fmla="*/ 9 w 27"/>
              <a:gd name="T21" fmla="*/ 130 h 226"/>
              <a:gd name="T22" fmla="*/ 9 w 27"/>
              <a:gd name="T23" fmla="*/ 145 h 226"/>
              <a:gd name="T24" fmla="*/ 9 w 27"/>
              <a:gd name="T25" fmla="*/ 158 h 226"/>
              <a:gd name="T26" fmla="*/ 9 w 27"/>
              <a:gd name="T27" fmla="*/ 169 h 226"/>
              <a:gd name="T28" fmla="*/ 9 w 27"/>
              <a:gd name="T29" fmla="*/ 182 h 226"/>
              <a:gd name="T30" fmla="*/ 5 w 27"/>
              <a:gd name="T31" fmla="*/ 193 h 226"/>
              <a:gd name="T32" fmla="*/ 1 w 27"/>
              <a:gd name="T33" fmla="*/ 209 h 226"/>
              <a:gd name="T34" fmla="*/ 0 w 27"/>
              <a:gd name="T35" fmla="*/ 218 h 226"/>
              <a:gd name="T36" fmla="*/ 3 w 27"/>
              <a:gd name="T37" fmla="*/ 220 h 226"/>
              <a:gd name="T38" fmla="*/ 7 w 27"/>
              <a:gd name="T39" fmla="*/ 209 h 226"/>
              <a:gd name="T40" fmla="*/ 11 w 27"/>
              <a:gd name="T41" fmla="*/ 198 h 226"/>
              <a:gd name="T42" fmla="*/ 14 w 27"/>
              <a:gd name="T43" fmla="*/ 185 h 226"/>
              <a:gd name="T44" fmla="*/ 16 w 27"/>
              <a:gd name="T45" fmla="*/ 174 h 226"/>
              <a:gd name="T46" fmla="*/ 18 w 27"/>
              <a:gd name="T47" fmla="*/ 161 h 226"/>
              <a:gd name="T48" fmla="*/ 18 w 27"/>
              <a:gd name="T49" fmla="*/ 148 h 226"/>
              <a:gd name="T50" fmla="*/ 18 w 27"/>
              <a:gd name="T51" fmla="*/ 137 h 226"/>
              <a:gd name="T52" fmla="*/ 18 w 27"/>
              <a:gd name="T53" fmla="*/ 125 h 226"/>
              <a:gd name="T54" fmla="*/ 16 w 27"/>
              <a:gd name="T55" fmla="*/ 113 h 226"/>
              <a:gd name="T56" fmla="*/ 16 w 27"/>
              <a:gd name="T57" fmla="*/ 102 h 226"/>
              <a:gd name="T58" fmla="*/ 16 w 27"/>
              <a:gd name="T59" fmla="*/ 90 h 226"/>
              <a:gd name="T60" fmla="*/ 16 w 27"/>
              <a:gd name="T61" fmla="*/ 77 h 226"/>
              <a:gd name="T62" fmla="*/ 16 w 27"/>
              <a:gd name="T63" fmla="*/ 66 h 226"/>
              <a:gd name="T64" fmla="*/ 20 w 27"/>
              <a:gd name="T65" fmla="*/ 51 h 226"/>
              <a:gd name="T66" fmla="*/ 25 w 27"/>
              <a:gd name="T67" fmla="*/ 36 h 226"/>
              <a:gd name="T68" fmla="*/ 24 w 27"/>
              <a:gd name="T69" fmla="*/ 27 h 226"/>
              <a:gd name="T70" fmla="*/ 20 w 27"/>
              <a:gd name="T71" fmla="*/ 16 h 226"/>
              <a:gd name="T72" fmla="*/ 13 w 27"/>
              <a:gd name="T73" fmla="*/ 5 h 226"/>
              <a:gd name="T74" fmla="*/ 5 w 27"/>
              <a:gd name="T75" fmla="*/ 0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7" h="226">
                <a:moveTo>
                  <a:pt x="3" y="1"/>
                </a:moveTo>
                <a:lnTo>
                  <a:pt x="3" y="7"/>
                </a:lnTo>
                <a:lnTo>
                  <a:pt x="3" y="12"/>
                </a:lnTo>
                <a:lnTo>
                  <a:pt x="3" y="20"/>
                </a:lnTo>
                <a:lnTo>
                  <a:pt x="1" y="25"/>
                </a:lnTo>
                <a:lnTo>
                  <a:pt x="1" y="31"/>
                </a:lnTo>
                <a:lnTo>
                  <a:pt x="1" y="36"/>
                </a:lnTo>
                <a:lnTo>
                  <a:pt x="1" y="44"/>
                </a:lnTo>
                <a:lnTo>
                  <a:pt x="1" y="49"/>
                </a:lnTo>
                <a:lnTo>
                  <a:pt x="1" y="55"/>
                </a:lnTo>
                <a:lnTo>
                  <a:pt x="1" y="60"/>
                </a:lnTo>
                <a:lnTo>
                  <a:pt x="1" y="68"/>
                </a:lnTo>
                <a:lnTo>
                  <a:pt x="1" y="75"/>
                </a:lnTo>
                <a:lnTo>
                  <a:pt x="1" y="80"/>
                </a:lnTo>
                <a:lnTo>
                  <a:pt x="3" y="88"/>
                </a:lnTo>
                <a:lnTo>
                  <a:pt x="3" y="93"/>
                </a:lnTo>
                <a:lnTo>
                  <a:pt x="5" y="101"/>
                </a:lnTo>
                <a:lnTo>
                  <a:pt x="7" y="108"/>
                </a:lnTo>
                <a:lnTo>
                  <a:pt x="7" y="113"/>
                </a:lnTo>
                <a:lnTo>
                  <a:pt x="9" y="119"/>
                </a:lnTo>
                <a:lnTo>
                  <a:pt x="9" y="126"/>
                </a:lnTo>
                <a:lnTo>
                  <a:pt x="9" y="130"/>
                </a:lnTo>
                <a:lnTo>
                  <a:pt x="9" y="137"/>
                </a:lnTo>
                <a:lnTo>
                  <a:pt x="9" y="145"/>
                </a:lnTo>
                <a:lnTo>
                  <a:pt x="9" y="150"/>
                </a:lnTo>
                <a:lnTo>
                  <a:pt x="9" y="158"/>
                </a:lnTo>
                <a:lnTo>
                  <a:pt x="9" y="163"/>
                </a:lnTo>
                <a:lnTo>
                  <a:pt x="9" y="169"/>
                </a:lnTo>
                <a:lnTo>
                  <a:pt x="9" y="176"/>
                </a:lnTo>
                <a:lnTo>
                  <a:pt x="9" y="182"/>
                </a:lnTo>
                <a:lnTo>
                  <a:pt x="7" y="187"/>
                </a:lnTo>
                <a:lnTo>
                  <a:pt x="5" y="193"/>
                </a:lnTo>
                <a:lnTo>
                  <a:pt x="3" y="200"/>
                </a:lnTo>
                <a:lnTo>
                  <a:pt x="1" y="209"/>
                </a:lnTo>
                <a:lnTo>
                  <a:pt x="1" y="213"/>
                </a:lnTo>
                <a:lnTo>
                  <a:pt x="0" y="218"/>
                </a:lnTo>
                <a:lnTo>
                  <a:pt x="0" y="226"/>
                </a:lnTo>
                <a:lnTo>
                  <a:pt x="3" y="220"/>
                </a:lnTo>
                <a:lnTo>
                  <a:pt x="5" y="215"/>
                </a:lnTo>
                <a:lnTo>
                  <a:pt x="7" y="209"/>
                </a:lnTo>
                <a:lnTo>
                  <a:pt x="9" y="204"/>
                </a:lnTo>
                <a:lnTo>
                  <a:pt x="11" y="198"/>
                </a:lnTo>
                <a:lnTo>
                  <a:pt x="13" y="191"/>
                </a:lnTo>
                <a:lnTo>
                  <a:pt x="14" y="185"/>
                </a:lnTo>
                <a:lnTo>
                  <a:pt x="16" y="180"/>
                </a:lnTo>
                <a:lnTo>
                  <a:pt x="16" y="174"/>
                </a:lnTo>
                <a:lnTo>
                  <a:pt x="18" y="167"/>
                </a:lnTo>
                <a:lnTo>
                  <a:pt x="18" y="161"/>
                </a:lnTo>
                <a:lnTo>
                  <a:pt x="18" y="156"/>
                </a:lnTo>
                <a:lnTo>
                  <a:pt x="18" y="148"/>
                </a:lnTo>
                <a:lnTo>
                  <a:pt x="18" y="143"/>
                </a:lnTo>
                <a:lnTo>
                  <a:pt x="18" y="137"/>
                </a:lnTo>
                <a:lnTo>
                  <a:pt x="18" y="132"/>
                </a:lnTo>
                <a:lnTo>
                  <a:pt x="18" y="125"/>
                </a:lnTo>
                <a:lnTo>
                  <a:pt x="18" y="119"/>
                </a:lnTo>
                <a:lnTo>
                  <a:pt x="16" y="113"/>
                </a:lnTo>
                <a:lnTo>
                  <a:pt x="16" y="108"/>
                </a:lnTo>
                <a:lnTo>
                  <a:pt x="16" y="102"/>
                </a:lnTo>
                <a:lnTo>
                  <a:pt x="16" y="95"/>
                </a:lnTo>
                <a:lnTo>
                  <a:pt x="16" y="90"/>
                </a:lnTo>
                <a:lnTo>
                  <a:pt x="16" y="84"/>
                </a:lnTo>
                <a:lnTo>
                  <a:pt x="16" y="77"/>
                </a:lnTo>
                <a:lnTo>
                  <a:pt x="16" y="71"/>
                </a:lnTo>
                <a:lnTo>
                  <a:pt x="16" y="66"/>
                </a:lnTo>
                <a:lnTo>
                  <a:pt x="18" y="58"/>
                </a:lnTo>
                <a:lnTo>
                  <a:pt x="20" y="51"/>
                </a:lnTo>
                <a:lnTo>
                  <a:pt x="24" y="42"/>
                </a:lnTo>
                <a:lnTo>
                  <a:pt x="25" y="36"/>
                </a:lnTo>
                <a:lnTo>
                  <a:pt x="27" y="34"/>
                </a:lnTo>
                <a:lnTo>
                  <a:pt x="24" y="27"/>
                </a:lnTo>
                <a:lnTo>
                  <a:pt x="24" y="22"/>
                </a:lnTo>
                <a:lnTo>
                  <a:pt x="20" y="16"/>
                </a:lnTo>
                <a:lnTo>
                  <a:pt x="18" y="9"/>
                </a:lnTo>
                <a:lnTo>
                  <a:pt x="13" y="5"/>
                </a:lnTo>
                <a:lnTo>
                  <a:pt x="9" y="1"/>
                </a:lnTo>
                <a:lnTo>
                  <a:pt x="5" y="0"/>
                </a:lnTo>
                <a:lnTo>
                  <a:pt x="3" y="1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13" name="Freeform 769"/>
          <p:cNvSpPr>
            <a:spLocks/>
          </p:cNvSpPr>
          <p:nvPr/>
        </p:nvSpPr>
        <p:spPr bwMode="auto">
          <a:xfrm>
            <a:off x="8164513" y="3803650"/>
            <a:ext cx="58737" cy="127000"/>
          </a:xfrm>
          <a:custGeom>
            <a:avLst/>
            <a:gdLst>
              <a:gd name="T0" fmla="*/ 70 w 76"/>
              <a:gd name="T1" fmla="*/ 123 h 160"/>
              <a:gd name="T2" fmla="*/ 72 w 76"/>
              <a:gd name="T3" fmla="*/ 129 h 160"/>
              <a:gd name="T4" fmla="*/ 74 w 76"/>
              <a:gd name="T5" fmla="*/ 136 h 160"/>
              <a:gd name="T6" fmla="*/ 76 w 76"/>
              <a:gd name="T7" fmla="*/ 142 h 160"/>
              <a:gd name="T8" fmla="*/ 76 w 76"/>
              <a:gd name="T9" fmla="*/ 149 h 160"/>
              <a:gd name="T10" fmla="*/ 72 w 76"/>
              <a:gd name="T11" fmla="*/ 155 h 160"/>
              <a:gd name="T12" fmla="*/ 70 w 76"/>
              <a:gd name="T13" fmla="*/ 157 h 160"/>
              <a:gd name="T14" fmla="*/ 65 w 76"/>
              <a:gd name="T15" fmla="*/ 160 h 160"/>
              <a:gd name="T16" fmla="*/ 61 w 76"/>
              <a:gd name="T17" fmla="*/ 160 h 160"/>
              <a:gd name="T18" fmla="*/ 57 w 76"/>
              <a:gd name="T19" fmla="*/ 158 h 160"/>
              <a:gd name="T20" fmla="*/ 54 w 76"/>
              <a:gd name="T21" fmla="*/ 157 h 160"/>
              <a:gd name="T22" fmla="*/ 52 w 76"/>
              <a:gd name="T23" fmla="*/ 151 h 160"/>
              <a:gd name="T24" fmla="*/ 50 w 76"/>
              <a:gd name="T25" fmla="*/ 144 h 160"/>
              <a:gd name="T26" fmla="*/ 46 w 76"/>
              <a:gd name="T27" fmla="*/ 136 h 160"/>
              <a:gd name="T28" fmla="*/ 44 w 76"/>
              <a:gd name="T29" fmla="*/ 131 h 160"/>
              <a:gd name="T30" fmla="*/ 41 w 76"/>
              <a:gd name="T31" fmla="*/ 123 h 160"/>
              <a:gd name="T32" fmla="*/ 39 w 76"/>
              <a:gd name="T33" fmla="*/ 116 h 160"/>
              <a:gd name="T34" fmla="*/ 35 w 76"/>
              <a:gd name="T35" fmla="*/ 111 h 160"/>
              <a:gd name="T36" fmla="*/ 33 w 76"/>
              <a:gd name="T37" fmla="*/ 103 h 160"/>
              <a:gd name="T38" fmla="*/ 32 w 76"/>
              <a:gd name="T39" fmla="*/ 98 h 160"/>
              <a:gd name="T40" fmla="*/ 30 w 76"/>
              <a:gd name="T41" fmla="*/ 92 h 160"/>
              <a:gd name="T42" fmla="*/ 26 w 76"/>
              <a:gd name="T43" fmla="*/ 87 h 160"/>
              <a:gd name="T44" fmla="*/ 24 w 76"/>
              <a:gd name="T45" fmla="*/ 79 h 160"/>
              <a:gd name="T46" fmla="*/ 22 w 76"/>
              <a:gd name="T47" fmla="*/ 72 h 160"/>
              <a:gd name="T48" fmla="*/ 19 w 76"/>
              <a:gd name="T49" fmla="*/ 66 h 160"/>
              <a:gd name="T50" fmla="*/ 17 w 76"/>
              <a:gd name="T51" fmla="*/ 57 h 160"/>
              <a:gd name="T52" fmla="*/ 13 w 76"/>
              <a:gd name="T53" fmla="*/ 50 h 160"/>
              <a:gd name="T54" fmla="*/ 11 w 76"/>
              <a:gd name="T55" fmla="*/ 44 h 160"/>
              <a:gd name="T56" fmla="*/ 10 w 76"/>
              <a:gd name="T57" fmla="*/ 39 h 160"/>
              <a:gd name="T58" fmla="*/ 8 w 76"/>
              <a:gd name="T59" fmla="*/ 32 h 160"/>
              <a:gd name="T60" fmla="*/ 4 w 76"/>
              <a:gd name="T61" fmla="*/ 24 h 160"/>
              <a:gd name="T62" fmla="*/ 2 w 76"/>
              <a:gd name="T63" fmla="*/ 19 h 160"/>
              <a:gd name="T64" fmla="*/ 0 w 76"/>
              <a:gd name="T65" fmla="*/ 11 h 160"/>
              <a:gd name="T66" fmla="*/ 4 w 76"/>
              <a:gd name="T67" fmla="*/ 8 h 160"/>
              <a:gd name="T68" fmla="*/ 8 w 76"/>
              <a:gd name="T69" fmla="*/ 6 h 160"/>
              <a:gd name="T70" fmla="*/ 11 w 76"/>
              <a:gd name="T71" fmla="*/ 2 h 160"/>
              <a:gd name="T72" fmla="*/ 15 w 76"/>
              <a:gd name="T73" fmla="*/ 2 h 160"/>
              <a:gd name="T74" fmla="*/ 19 w 76"/>
              <a:gd name="T75" fmla="*/ 0 h 160"/>
              <a:gd name="T76" fmla="*/ 22 w 76"/>
              <a:gd name="T77" fmla="*/ 2 h 160"/>
              <a:gd name="T78" fmla="*/ 24 w 76"/>
              <a:gd name="T79" fmla="*/ 6 h 160"/>
              <a:gd name="T80" fmla="*/ 26 w 76"/>
              <a:gd name="T81" fmla="*/ 13 h 160"/>
              <a:gd name="T82" fmla="*/ 28 w 76"/>
              <a:gd name="T83" fmla="*/ 21 h 160"/>
              <a:gd name="T84" fmla="*/ 32 w 76"/>
              <a:gd name="T85" fmla="*/ 26 h 160"/>
              <a:gd name="T86" fmla="*/ 33 w 76"/>
              <a:gd name="T87" fmla="*/ 32 h 160"/>
              <a:gd name="T88" fmla="*/ 35 w 76"/>
              <a:gd name="T89" fmla="*/ 39 h 160"/>
              <a:gd name="T90" fmla="*/ 39 w 76"/>
              <a:gd name="T91" fmla="*/ 46 h 160"/>
              <a:gd name="T92" fmla="*/ 41 w 76"/>
              <a:gd name="T93" fmla="*/ 54 h 160"/>
              <a:gd name="T94" fmla="*/ 44 w 76"/>
              <a:gd name="T95" fmla="*/ 59 h 160"/>
              <a:gd name="T96" fmla="*/ 46 w 76"/>
              <a:gd name="T97" fmla="*/ 66 h 160"/>
              <a:gd name="T98" fmla="*/ 48 w 76"/>
              <a:gd name="T99" fmla="*/ 74 h 160"/>
              <a:gd name="T100" fmla="*/ 52 w 76"/>
              <a:gd name="T101" fmla="*/ 78 h 160"/>
              <a:gd name="T102" fmla="*/ 54 w 76"/>
              <a:gd name="T103" fmla="*/ 83 h 160"/>
              <a:gd name="T104" fmla="*/ 57 w 76"/>
              <a:gd name="T105" fmla="*/ 92 h 160"/>
              <a:gd name="T106" fmla="*/ 61 w 76"/>
              <a:gd name="T107" fmla="*/ 100 h 160"/>
              <a:gd name="T108" fmla="*/ 65 w 76"/>
              <a:gd name="T109" fmla="*/ 107 h 160"/>
              <a:gd name="T110" fmla="*/ 67 w 76"/>
              <a:gd name="T111" fmla="*/ 112 h 160"/>
              <a:gd name="T112" fmla="*/ 68 w 76"/>
              <a:gd name="T113" fmla="*/ 118 h 160"/>
              <a:gd name="T114" fmla="*/ 70 w 76"/>
              <a:gd name="T115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6" h="160">
                <a:moveTo>
                  <a:pt x="70" y="123"/>
                </a:moveTo>
                <a:lnTo>
                  <a:pt x="72" y="129"/>
                </a:lnTo>
                <a:lnTo>
                  <a:pt x="74" y="136"/>
                </a:lnTo>
                <a:lnTo>
                  <a:pt x="76" y="142"/>
                </a:lnTo>
                <a:lnTo>
                  <a:pt x="76" y="149"/>
                </a:lnTo>
                <a:lnTo>
                  <a:pt x="72" y="155"/>
                </a:lnTo>
                <a:lnTo>
                  <a:pt x="70" y="157"/>
                </a:lnTo>
                <a:lnTo>
                  <a:pt x="65" y="160"/>
                </a:lnTo>
                <a:lnTo>
                  <a:pt x="61" y="160"/>
                </a:lnTo>
                <a:lnTo>
                  <a:pt x="57" y="158"/>
                </a:lnTo>
                <a:lnTo>
                  <a:pt x="54" y="157"/>
                </a:lnTo>
                <a:lnTo>
                  <a:pt x="52" y="151"/>
                </a:lnTo>
                <a:lnTo>
                  <a:pt x="50" y="144"/>
                </a:lnTo>
                <a:lnTo>
                  <a:pt x="46" y="136"/>
                </a:lnTo>
                <a:lnTo>
                  <a:pt x="44" y="131"/>
                </a:lnTo>
                <a:lnTo>
                  <a:pt x="41" y="123"/>
                </a:lnTo>
                <a:lnTo>
                  <a:pt x="39" y="116"/>
                </a:lnTo>
                <a:lnTo>
                  <a:pt x="35" y="111"/>
                </a:lnTo>
                <a:lnTo>
                  <a:pt x="33" y="103"/>
                </a:lnTo>
                <a:lnTo>
                  <a:pt x="32" y="98"/>
                </a:lnTo>
                <a:lnTo>
                  <a:pt x="30" y="92"/>
                </a:lnTo>
                <a:lnTo>
                  <a:pt x="26" y="87"/>
                </a:lnTo>
                <a:lnTo>
                  <a:pt x="24" y="79"/>
                </a:lnTo>
                <a:lnTo>
                  <a:pt x="22" y="72"/>
                </a:lnTo>
                <a:lnTo>
                  <a:pt x="19" y="66"/>
                </a:lnTo>
                <a:lnTo>
                  <a:pt x="17" y="57"/>
                </a:lnTo>
                <a:lnTo>
                  <a:pt x="13" y="50"/>
                </a:lnTo>
                <a:lnTo>
                  <a:pt x="11" y="44"/>
                </a:lnTo>
                <a:lnTo>
                  <a:pt x="10" y="39"/>
                </a:lnTo>
                <a:lnTo>
                  <a:pt x="8" y="32"/>
                </a:lnTo>
                <a:lnTo>
                  <a:pt x="4" y="24"/>
                </a:lnTo>
                <a:lnTo>
                  <a:pt x="2" y="19"/>
                </a:lnTo>
                <a:lnTo>
                  <a:pt x="0" y="11"/>
                </a:lnTo>
                <a:lnTo>
                  <a:pt x="4" y="8"/>
                </a:lnTo>
                <a:lnTo>
                  <a:pt x="8" y="6"/>
                </a:lnTo>
                <a:lnTo>
                  <a:pt x="11" y="2"/>
                </a:lnTo>
                <a:lnTo>
                  <a:pt x="15" y="2"/>
                </a:lnTo>
                <a:lnTo>
                  <a:pt x="19" y="0"/>
                </a:lnTo>
                <a:lnTo>
                  <a:pt x="22" y="2"/>
                </a:lnTo>
                <a:lnTo>
                  <a:pt x="24" y="6"/>
                </a:lnTo>
                <a:lnTo>
                  <a:pt x="26" y="13"/>
                </a:lnTo>
                <a:lnTo>
                  <a:pt x="28" y="21"/>
                </a:lnTo>
                <a:lnTo>
                  <a:pt x="32" y="26"/>
                </a:lnTo>
                <a:lnTo>
                  <a:pt x="33" y="32"/>
                </a:lnTo>
                <a:lnTo>
                  <a:pt x="35" y="39"/>
                </a:lnTo>
                <a:lnTo>
                  <a:pt x="39" y="46"/>
                </a:lnTo>
                <a:lnTo>
                  <a:pt x="41" y="54"/>
                </a:lnTo>
                <a:lnTo>
                  <a:pt x="44" y="59"/>
                </a:lnTo>
                <a:lnTo>
                  <a:pt x="46" y="66"/>
                </a:lnTo>
                <a:lnTo>
                  <a:pt x="48" y="74"/>
                </a:lnTo>
                <a:lnTo>
                  <a:pt x="52" y="78"/>
                </a:lnTo>
                <a:lnTo>
                  <a:pt x="54" y="83"/>
                </a:lnTo>
                <a:lnTo>
                  <a:pt x="57" y="92"/>
                </a:lnTo>
                <a:lnTo>
                  <a:pt x="61" y="100"/>
                </a:lnTo>
                <a:lnTo>
                  <a:pt x="65" y="107"/>
                </a:lnTo>
                <a:lnTo>
                  <a:pt x="67" y="112"/>
                </a:lnTo>
                <a:lnTo>
                  <a:pt x="68" y="118"/>
                </a:lnTo>
                <a:lnTo>
                  <a:pt x="70" y="123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14" name="Freeform 770"/>
          <p:cNvSpPr>
            <a:spLocks/>
          </p:cNvSpPr>
          <p:nvPr/>
        </p:nvSpPr>
        <p:spPr bwMode="auto">
          <a:xfrm>
            <a:off x="8164513" y="3803650"/>
            <a:ext cx="58737" cy="127000"/>
          </a:xfrm>
          <a:custGeom>
            <a:avLst/>
            <a:gdLst>
              <a:gd name="T0" fmla="*/ 70 w 76"/>
              <a:gd name="T1" fmla="*/ 123 h 160"/>
              <a:gd name="T2" fmla="*/ 72 w 76"/>
              <a:gd name="T3" fmla="*/ 129 h 160"/>
              <a:gd name="T4" fmla="*/ 74 w 76"/>
              <a:gd name="T5" fmla="*/ 136 h 160"/>
              <a:gd name="T6" fmla="*/ 76 w 76"/>
              <a:gd name="T7" fmla="*/ 142 h 160"/>
              <a:gd name="T8" fmla="*/ 76 w 76"/>
              <a:gd name="T9" fmla="*/ 149 h 160"/>
              <a:gd name="T10" fmla="*/ 72 w 76"/>
              <a:gd name="T11" fmla="*/ 155 h 160"/>
              <a:gd name="T12" fmla="*/ 70 w 76"/>
              <a:gd name="T13" fmla="*/ 157 h 160"/>
              <a:gd name="T14" fmla="*/ 65 w 76"/>
              <a:gd name="T15" fmla="*/ 160 h 160"/>
              <a:gd name="T16" fmla="*/ 61 w 76"/>
              <a:gd name="T17" fmla="*/ 160 h 160"/>
              <a:gd name="T18" fmla="*/ 57 w 76"/>
              <a:gd name="T19" fmla="*/ 158 h 160"/>
              <a:gd name="T20" fmla="*/ 54 w 76"/>
              <a:gd name="T21" fmla="*/ 157 h 160"/>
              <a:gd name="T22" fmla="*/ 52 w 76"/>
              <a:gd name="T23" fmla="*/ 151 h 160"/>
              <a:gd name="T24" fmla="*/ 50 w 76"/>
              <a:gd name="T25" fmla="*/ 144 h 160"/>
              <a:gd name="T26" fmla="*/ 46 w 76"/>
              <a:gd name="T27" fmla="*/ 136 h 160"/>
              <a:gd name="T28" fmla="*/ 44 w 76"/>
              <a:gd name="T29" fmla="*/ 131 h 160"/>
              <a:gd name="T30" fmla="*/ 41 w 76"/>
              <a:gd name="T31" fmla="*/ 123 h 160"/>
              <a:gd name="T32" fmla="*/ 39 w 76"/>
              <a:gd name="T33" fmla="*/ 116 h 160"/>
              <a:gd name="T34" fmla="*/ 35 w 76"/>
              <a:gd name="T35" fmla="*/ 111 h 160"/>
              <a:gd name="T36" fmla="*/ 33 w 76"/>
              <a:gd name="T37" fmla="*/ 103 h 160"/>
              <a:gd name="T38" fmla="*/ 32 w 76"/>
              <a:gd name="T39" fmla="*/ 98 h 160"/>
              <a:gd name="T40" fmla="*/ 30 w 76"/>
              <a:gd name="T41" fmla="*/ 92 h 160"/>
              <a:gd name="T42" fmla="*/ 26 w 76"/>
              <a:gd name="T43" fmla="*/ 87 h 160"/>
              <a:gd name="T44" fmla="*/ 24 w 76"/>
              <a:gd name="T45" fmla="*/ 79 h 160"/>
              <a:gd name="T46" fmla="*/ 22 w 76"/>
              <a:gd name="T47" fmla="*/ 72 h 160"/>
              <a:gd name="T48" fmla="*/ 19 w 76"/>
              <a:gd name="T49" fmla="*/ 66 h 160"/>
              <a:gd name="T50" fmla="*/ 17 w 76"/>
              <a:gd name="T51" fmla="*/ 57 h 160"/>
              <a:gd name="T52" fmla="*/ 13 w 76"/>
              <a:gd name="T53" fmla="*/ 50 h 160"/>
              <a:gd name="T54" fmla="*/ 11 w 76"/>
              <a:gd name="T55" fmla="*/ 44 h 160"/>
              <a:gd name="T56" fmla="*/ 10 w 76"/>
              <a:gd name="T57" fmla="*/ 39 h 160"/>
              <a:gd name="T58" fmla="*/ 8 w 76"/>
              <a:gd name="T59" fmla="*/ 32 h 160"/>
              <a:gd name="T60" fmla="*/ 4 w 76"/>
              <a:gd name="T61" fmla="*/ 24 h 160"/>
              <a:gd name="T62" fmla="*/ 2 w 76"/>
              <a:gd name="T63" fmla="*/ 19 h 160"/>
              <a:gd name="T64" fmla="*/ 0 w 76"/>
              <a:gd name="T65" fmla="*/ 11 h 160"/>
              <a:gd name="T66" fmla="*/ 4 w 76"/>
              <a:gd name="T67" fmla="*/ 8 h 160"/>
              <a:gd name="T68" fmla="*/ 8 w 76"/>
              <a:gd name="T69" fmla="*/ 6 h 160"/>
              <a:gd name="T70" fmla="*/ 11 w 76"/>
              <a:gd name="T71" fmla="*/ 2 h 160"/>
              <a:gd name="T72" fmla="*/ 15 w 76"/>
              <a:gd name="T73" fmla="*/ 2 h 160"/>
              <a:gd name="T74" fmla="*/ 19 w 76"/>
              <a:gd name="T75" fmla="*/ 0 h 160"/>
              <a:gd name="T76" fmla="*/ 22 w 76"/>
              <a:gd name="T77" fmla="*/ 2 h 160"/>
              <a:gd name="T78" fmla="*/ 24 w 76"/>
              <a:gd name="T79" fmla="*/ 6 h 160"/>
              <a:gd name="T80" fmla="*/ 26 w 76"/>
              <a:gd name="T81" fmla="*/ 13 h 160"/>
              <a:gd name="T82" fmla="*/ 28 w 76"/>
              <a:gd name="T83" fmla="*/ 21 h 160"/>
              <a:gd name="T84" fmla="*/ 32 w 76"/>
              <a:gd name="T85" fmla="*/ 26 h 160"/>
              <a:gd name="T86" fmla="*/ 33 w 76"/>
              <a:gd name="T87" fmla="*/ 32 h 160"/>
              <a:gd name="T88" fmla="*/ 35 w 76"/>
              <a:gd name="T89" fmla="*/ 39 h 160"/>
              <a:gd name="T90" fmla="*/ 39 w 76"/>
              <a:gd name="T91" fmla="*/ 46 h 160"/>
              <a:gd name="T92" fmla="*/ 41 w 76"/>
              <a:gd name="T93" fmla="*/ 54 h 160"/>
              <a:gd name="T94" fmla="*/ 44 w 76"/>
              <a:gd name="T95" fmla="*/ 59 h 160"/>
              <a:gd name="T96" fmla="*/ 46 w 76"/>
              <a:gd name="T97" fmla="*/ 66 h 160"/>
              <a:gd name="T98" fmla="*/ 48 w 76"/>
              <a:gd name="T99" fmla="*/ 74 h 160"/>
              <a:gd name="T100" fmla="*/ 52 w 76"/>
              <a:gd name="T101" fmla="*/ 78 h 160"/>
              <a:gd name="T102" fmla="*/ 54 w 76"/>
              <a:gd name="T103" fmla="*/ 83 h 160"/>
              <a:gd name="T104" fmla="*/ 57 w 76"/>
              <a:gd name="T105" fmla="*/ 92 h 160"/>
              <a:gd name="T106" fmla="*/ 61 w 76"/>
              <a:gd name="T107" fmla="*/ 100 h 160"/>
              <a:gd name="T108" fmla="*/ 65 w 76"/>
              <a:gd name="T109" fmla="*/ 107 h 160"/>
              <a:gd name="T110" fmla="*/ 67 w 76"/>
              <a:gd name="T111" fmla="*/ 112 h 160"/>
              <a:gd name="T112" fmla="*/ 68 w 76"/>
              <a:gd name="T113" fmla="*/ 118 h 160"/>
              <a:gd name="T114" fmla="*/ 70 w 76"/>
              <a:gd name="T115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6" h="160">
                <a:moveTo>
                  <a:pt x="70" y="123"/>
                </a:moveTo>
                <a:lnTo>
                  <a:pt x="72" y="129"/>
                </a:lnTo>
                <a:lnTo>
                  <a:pt x="74" y="136"/>
                </a:lnTo>
                <a:lnTo>
                  <a:pt x="76" y="142"/>
                </a:lnTo>
                <a:lnTo>
                  <a:pt x="76" y="149"/>
                </a:lnTo>
                <a:lnTo>
                  <a:pt x="72" y="155"/>
                </a:lnTo>
                <a:lnTo>
                  <a:pt x="70" y="157"/>
                </a:lnTo>
                <a:lnTo>
                  <a:pt x="65" y="160"/>
                </a:lnTo>
                <a:lnTo>
                  <a:pt x="61" y="160"/>
                </a:lnTo>
                <a:lnTo>
                  <a:pt x="57" y="158"/>
                </a:lnTo>
                <a:lnTo>
                  <a:pt x="54" y="157"/>
                </a:lnTo>
                <a:lnTo>
                  <a:pt x="52" y="151"/>
                </a:lnTo>
                <a:lnTo>
                  <a:pt x="50" y="144"/>
                </a:lnTo>
                <a:lnTo>
                  <a:pt x="46" y="136"/>
                </a:lnTo>
                <a:lnTo>
                  <a:pt x="44" y="131"/>
                </a:lnTo>
                <a:lnTo>
                  <a:pt x="41" y="123"/>
                </a:lnTo>
                <a:lnTo>
                  <a:pt x="39" y="116"/>
                </a:lnTo>
                <a:lnTo>
                  <a:pt x="35" y="111"/>
                </a:lnTo>
                <a:lnTo>
                  <a:pt x="33" y="103"/>
                </a:lnTo>
                <a:lnTo>
                  <a:pt x="32" y="98"/>
                </a:lnTo>
                <a:lnTo>
                  <a:pt x="30" y="92"/>
                </a:lnTo>
                <a:lnTo>
                  <a:pt x="26" y="87"/>
                </a:lnTo>
                <a:lnTo>
                  <a:pt x="24" y="79"/>
                </a:lnTo>
                <a:lnTo>
                  <a:pt x="22" y="72"/>
                </a:lnTo>
                <a:lnTo>
                  <a:pt x="19" y="66"/>
                </a:lnTo>
                <a:lnTo>
                  <a:pt x="17" y="57"/>
                </a:lnTo>
                <a:lnTo>
                  <a:pt x="13" y="50"/>
                </a:lnTo>
                <a:lnTo>
                  <a:pt x="11" y="44"/>
                </a:lnTo>
                <a:lnTo>
                  <a:pt x="10" y="39"/>
                </a:lnTo>
                <a:lnTo>
                  <a:pt x="8" y="32"/>
                </a:lnTo>
                <a:lnTo>
                  <a:pt x="4" y="24"/>
                </a:lnTo>
                <a:lnTo>
                  <a:pt x="2" y="19"/>
                </a:lnTo>
                <a:lnTo>
                  <a:pt x="0" y="11"/>
                </a:lnTo>
                <a:lnTo>
                  <a:pt x="4" y="8"/>
                </a:lnTo>
                <a:lnTo>
                  <a:pt x="8" y="6"/>
                </a:lnTo>
                <a:lnTo>
                  <a:pt x="11" y="2"/>
                </a:lnTo>
                <a:lnTo>
                  <a:pt x="15" y="2"/>
                </a:lnTo>
                <a:lnTo>
                  <a:pt x="19" y="0"/>
                </a:lnTo>
                <a:lnTo>
                  <a:pt x="22" y="2"/>
                </a:lnTo>
                <a:lnTo>
                  <a:pt x="24" y="6"/>
                </a:lnTo>
                <a:lnTo>
                  <a:pt x="26" y="13"/>
                </a:lnTo>
                <a:lnTo>
                  <a:pt x="28" y="21"/>
                </a:lnTo>
                <a:lnTo>
                  <a:pt x="32" y="26"/>
                </a:lnTo>
                <a:lnTo>
                  <a:pt x="33" y="32"/>
                </a:lnTo>
                <a:lnTo>
                  <a:pt x="35" y="39"/>
                </a:lnTo>
                <a:lnTo>
                  <a:pt x="39" y="46"/>
                </a:lnTo>
                <a:lnTo>
                  <a:pt x="41" y="54"/>
                </a:lnTo>
                <a:lnTo>
                  <a:pt x="44" y="59"/>
                </a:lnTo>
                <a:lnTo>
                  <a:pt x="46" y="66"/>
                </a:lnTo>
                <a:lnTo>
                  <a:pt x="48" y="74"/>
                </a:lnTo>
                <a:lnTo>
                  <a:pt x="52" y="78"/>
                </a:lnTo>
                <a:lnTo>
                  <a:pt x="54" y="83"/>
                </a:lnTo>
                <a:lnTo>
                  <a:pt x="57" y="92"/>
                </a:lnTo>
                <a:lnTo>
                  <a:pt x="61" y="100"/>
                </a:lnTo>
                <a:lnTo>
                  <a:pt x="65" y="107"/>
                </a:lnTo>
                <a:lnTo>
                  <a:pt x="67" y="112"/>
                </a:lnTo>
                <a:lnTo>
                  <a:pt x="68" y="118"/>
                </a:lnTo>
                <a:lnTo>
                  <a:pt x="70" y="12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15" name="Freeform 771"/>
          <p:cNvSpPr>
            <a:spLocks/>
          </p:cNvSpPr>
          <p:nvPr/>
        </p:nvSpPr>
        <p:spPr bwMode="auto">
          <a:xfrm>
            <a:off x="7929563" y="3992563"/>
            <a:ext cx="9525" cy="68262"/>
          </a:xfrm>
          <a:custGeom>
            <a:avLst/>
            <a:gdLst>
              <a:gd name="T0" fmla="*/ 2 w 13"/>
              <a:gd name="T1" fmla="*/ 0 h 87"/>
              <a:gd name="T2" fmla="*/ 13 w 13"/>
              <a:gd name="T3" fmla="*/ 2 h 87"/>
              <a:gd name="T4" fmla="*/ 11 w 13"/>
              <a:gd name="T5" fmla="*/ 87 h 87"/>
              <a:gd name="T6" fmla="*/ 9 w 13"/>
              <a:gd name="T7" fmla="*/ 87 h 87"/>
              <a:gd name="T8" fmla="*/ 8 w 13"/>
              <a:gd name="T9" fmla="*/ 87 h 87"/>
              <a:gd name="T10" fmla="*/ 8 w 13"/>
              <a:gd name="T11" fmla="*/ 87 h 87"/>
              <a:gd name="T12" fmla="*/ 6 w 13"/>
              <a:gd name="T13" fmla="*/ 85 h 87"/>
              <a:gd name="T14" fmla="*/ 4 w 13"/>
              <a:gd name="T15" fmla="*/ 85 h 87"/>
              <a:gd name="T16" fmla="*/ 4 w 13"/>
              <a:gd name="T17" fmla="*/ 85 h 87"/>
              <a:gd name="T18" fmla="*/ 2 w 13"/>
              <a:gd name="T19" fmla="*/ 83 h 87"/>
              <a:gd name="T20" fmla="*/ 0 w 13"/>
              <a:gd name="T21" fmla="*/ 80 h 87"/>
              <a:gd name="T22" fmla="*/ 2 w 13"/>
              <a:gd name="T23" fmla="*/ 0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" h="87">
                <a:moveTo>
                  <a:pt x="2" y="0"/>
                </a:moveTo>
                <a:lnTo>
                  <a:pt x="13" y="2"/>
                </a:lnTo>
                <a:lnTo>
                  <a:pt x="11" y="87"/>
                </a:lnTo>
                <a:lnTo>
                  <a:pt x="9" y="87"/>
                </a:lnTo>
                <a:lnTo>
                  <a:pt x="8" y="87"/>
                </a:lnTo>
                <a:lnTo>
                  <a:pt x="8" y="87"/>
                </a:lnTo>
                <a:lnTo>
                  <a:pt x="6" y="85"/>
                </a:lnTo>
                <a:lnTo>
                  <a:pt x="4" y="85"/>
                </a:lnTo>
                <a:lnTo>
                  <a:pt x="4" y="85"/>
                </a:lnTo>
                <a:lnTo>
                  <a:pt x="2" y="83"/>
                </a:lnTo>
                <a:lnTo>
                  <a:pt x="0" y="80"/>
                </a:lnTo>
                <a:lnTo>
                  <a:pt x="2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16" name="Freeform 772"/>
          <p:cNvSpPr>
            <a:spLocks/>
          </p:cNvSpPr>
          <p:nvPr/>
        </p:nvSpPr>
        <p:spPr bwMode="auto">
          <a:xfrm>
            <a:off x="7929563" y="3992563"/>
            <a:ext cx="9525" cy="68262"/>
          </a:xfrm>
          <a:custGeom>
            <a:avLst/>
            <a:gdLst>
              <a:gd name="T0" fmla="*/ 2 w 13"/>
              <a:gd name="T1" fmla="*/ 0 h 87"/>
              <a:gd name="T2" fmla="*/ 13 w 13"/>
              <a:gd name="T3" fmla="*/ 2 h 87"/>
              <a:gd name="T4" fmla="*/ 11 w 13"/>
              <a:gd name="T5" fmla="*/ 87 h 87"/>
              <a:gd name="T6" fmla="*/ 9 w 13"/>
              <a:gd name="T7" fmla="*/ 87 h 87"/>
              <a:gd name="T8" fmla="*/ 8 w 13"/>
              <a:gd name="T9" fmla="*/ 87 h 87"/>
              <a:gd name="T10" fmla="*/ 8 w 13"/>
              <a:gd name="T11" fmla="*/ 87 h 87"/>
              <a:gd name="T12" fmla="*/ 6 w 13"/>
              <a:gd name="T13" fmla="*/ 85 h 87"/>
              <a:gd name="T14" fmla="*/ 4 w 13"/>
              <a:gd name="T15" fmla="*/ 85 h 87"/>
              <a:gd name="T16" fmla="*/ 4 w 13"/>
              <a:gd name="T17" fmla="*/ 85 h 87"/>
              <a:gd name="T18" fmla="*/ 2 w 13"/>
              <a:gd name="T19" fmla="*/ 83 h 87"/>
              <a:gd name="T20" fmla="*/ 0 w 13"/>
              <a:gd name="T21" fmla="*/ 80 h 87"/>
              <a:gd name="T22" fmla="*/ 2 w 13"/>
              <a:gd name="T23" fmla="*/ 0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" h="87">
                <a:moveTo>
                  <a:pt x="2" y="0"/>
                </a:moveTo>
                <a:lnTo>
                  <a:pt x="13" y="2"/>
                </a:lnTo>
                <a:lnTo>
                  <a:pt x="11" y="87"/>
                </a:lnTo>
                <a:lnTo>
                  <a:pt x="9" y="87"/>
                </a:lnTo>
                <a:lnTo>
                  <a:pt x="8" y="87"/>
                </a:lnTo>
                <a:lnTo>
                  <a:pt x="8" y="87"/>
                </a:lnTo>
                <a:lnTo>
                  <a:pt x="6" y="85"/>
                </a:lnTo>
                <a:lnTo>
                  <a:pt x="4" y="85"/>
                </a:lnTo>
                <a:lnTo>
                  <a:pt x="4" y="85"/>
                </a:lnTo>
                <a:lnTo>
                  <a:pt x="2" y="83"/>
                </a:lnTo>
                <a:lnTo>
                  <a:pt x="0" y="80"/>
                </a:lnTo>
                <a:lnTo>
                  <a:pt x="2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17" name="Freeform 773"/>
          <p:cNvSpPr>
            <a:spLocks/>
          </p:cNvSpPr>
          <p:nvPr/>
        </p:nvSpPr>
        <p:spPr bwMode="auto">
          <a:xfrm>
            <a:off x="7929563" y="4048125"/>
            <a:ext cx="7937" cy="92075"/>
          </a:xfrm>
          <a:custGeom>
            <a:avLst/>
            <a:gdLst>
              <a:gd name="T0" fmla="*/ 0 w 11"/>
              <a:gd name="T1" fmla="*/ 0 h 118"/>
              <a:gd name="T2" fmla="*/ 11 w 11"/>
              <a:gd name="T3" fmla="*/ 4 h 118"/>
              <a:gd name="T4" fmla="*/ 9 w 11"/>
              <a:gd name="T5" fmla="*/ 118 h 118"/>
              <a:gd name="T6" fmla="*/ 9 w 11"/>
              <a:gd name="T7" fmla="*/ 118 h 118"/>
              <a:gd name="T8" fmla="*/ 8 w 11"/>
              <a:gd name="T9" fmla="*/ 118 h 118"/>
              <a:gd name="T10" fmla="*/ 8 w 11"/>
              <a:gd name="T11" fmla="*/ 118 h 118"/>
              <a:gd name="T12" fmla="*/ 6 w 11"/>
              <a:gd name="T13" fmla="*/ 116 h 118"/>
              <a:gd name="T14" fmla="*/ 4 w 11"/>
              <a:gd name="T15" fmla="*/ 116 h 118"/>
              <a:gd name="T16" fmla="*/ 4 w 11"/>
              <a:gd name="T17" fmla="*/ 114 h 118"/>
              <a:gd name="T18" fmla="*/ 2 w 11"/>
              <a:gd name="T19" fmla="*/ 112 h 118"/>
              <a:gd name="T20" fmla="*/ 0 w 11"/>
              <a:gd name="T21" fmla="*/ 107 h 118"/>
              <a:gd name="T22" fmla="*/ 0 w 11"/>
              <a:gd name="T23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" h="118">
                <a:moveTo>
                  <a:pt x="0" y="0"/>
                </a:moveTo>
                <a:lnTo>
                  <a:pt x="11" y="4"/>
                </a:lnTo>
                <a:lnTo>
                  <a:pt x="9" y="118"/>
                </a:lnTo>
                <a:lnTo>
                  <a:pt x="9" y="118"/>
                </a:lnTo>
                <a:lnTo>
                  <a:pt x="8" y="118"/>
                </a:lnTo>
                <a:lnTo>
                  <a:pt x="8" y="118"/>
                </a:lnTo>
                <a:lnTo>
                  <a:pt x="6" y="116"/>
                </a:lnTo>
                <a:lnTo>
                  <a:pt x="4" y="116"/>
                </a:lnTo>
                <a:lnTo>
                  <a:pt x="4" y="114"/>
                </a:lnTo>
                <a:lnTo>
                  <a:pt x="2" y="112"/>
                </a:lnTo>
                <a:lnTo>
                  <a:pt x="0" y="107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18" name="Freeform 774"/>
          <p:cNvSpPr>
            <a:spLocks/>
          </p:cNvSpPr>
          <p:nvPr/>
        </p:nvSpPr>
        <p:spPr bwMode="auto">
          <a:xfrm>
            <a:off x="7929563" y="4048125"/>
            <a:ext cx="7937" cy="92075"/>
          </a:xfrm>
          <a:custGeom>
            <a:avLst/>
            <a:gdLst>
              <a:gd name="T0" fmla="*/ 0 w 11"/>
              <a:gd name="T1" fmla="*/ 0 h 118"/>
              <a:gd name="T2" fmla="*/ 11 w 11"/>
              <a:gd name="T3" fmla="*/ 4 h 118"/>
              <a:gd name="T4" fmla="*/ 9 w 11"/>
              <a:gd name="T5" fmla="*/ 118 h 118"/>
              <a:gd name="T6" fmla="*/ 9 w 11"/>
              <a:gd name="T7" fmla="*/ 118 h 118"/>
              <a:gd name="T8" fmla="*/ 8 w 11"/>
              <a:gd name="T9" fmla="*/ 118 h 118"/>
              <a:gd name="T10" fmla="*/ 8 w 11"/>
              <a:gd name="T11" fmla="*/ 118 h 118"/>
              <a:gd name="T12" fmla="*/ 6 w 11"/>
              <a:gd name="T13" fmla="*/ 116 h 118"/>
              <a:gd name="T14" fmla="*/ 4 w 11"/>
              <a:gd name="T15" fmla="*/ 116 h 118"/>
              <a:gd name="T16" fmla="*/ 4 w 11"/>
              <a:gd name="T17" fmla="*/ 114 h 118"/>
              <a:gd name="T18" fmla="*/ 2 w 11"/>
              <a:gd name="T19" fmla="*/ 112 h 118"/>
              <a:gd name="T20" fmla="*/ 0 w 11"/>
              <a:gd name="T21" fmla="*/ 107 h 118"/>
              <a:gd name="T22" fmla="*/ 0 w 11"/>
              <a:gd name="T23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" h="118">
                <a:moveTo>
                  <a:pt x="0" y="0"/>
                </a:moveTo>
                <a:lnTo>
                  <a:pt x="11" y="4"/>
                </a:lnTo>
                <a:lnTo>
                  <a:pt x="9" y="118"/>
                </a:lnTo>
                <a:lnTo>
                  <a:pt x="9" y="118"/>
                </a:lnTo>
                <a:lnTo>
                  <a:pt x="8" y="118"/>
                </a:lnTo>
                <a:lnTo>
                  <a:pt x="8" y="118"/>
                </a:lnTo>
                <a:lnTo>
                  <a:pt x="6" y="116"/>
                </a:lnTo>
                <a:lnTo>
                  <a:pt x="4" y="116"/>
                </a:lnTo>
                <a:lnTo>
                  <a:pt x="4" y="114"/>
                </a:lnTo>
                <a:lnTo>
                  <a:pt x="2" y="112"/>
                </a:lnTo>
                <a:lnTo>
                  <a:pt x="0" y="107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19" name="Freeform 775"/>
          <p:cNvSpPr>
            <a:spLocks/>
          </p:cNvSpPr>
          <p:nvPr/>
        </p:nvSpPr>
        <p:spPr bwMode="auto">
          <a:xfrm>
            <a:off x="7816850" y="3913188"/>
            <a:ext cx="30163" cy="82550"/>
          </a:xfrm>
          <a:custGeom>
            <a:avLst/>
            <a:gdLst>
              <a:gd name="T0" fmla="*/ 24 w 35"/>
              <a:gd name="T1" fmla="*/ 8 h 103"/>
              <a:gd name="T2" fmla="*/ 22 w 35"/>
              <a:gd name="T3" fmla="*/ 13 h 103"/>
              <a:gd name="T4" fmla="*/ 21 w 35"/>
              <a:gd name="T5" fmla="*/ 17 h 103"/>
              <a:gd name="T6" fmla="*/ 21 w 35"/>
              <a:gd name="T7" fmla="*/ 22 h 103"/>
              <a:gd name="T8" fmla="*/ 19 w 35"/>
              <a:gd name="T9" fmla="*/ 28 h 103"/>
              <a:gd name="T10" fmla="*/ 17 w 35"/>
              <a:gd name="T11" fmla="*/ 33 h 103"/>
              <a:gd name="T12" fmla="*/ 17 w 35"/>
              <a:gd name="T13" fmla="*/ 37 h 103"/>
              <a:gd name="T14" fmla="*/ 17 w 35"/>
              <a:gd name="T15" fmla="*/ 42 h 103"/>
              <a:gd name="T16" fmla="*/ 15 w 35"/>
              <a:gd name="T17" fmla="*/ 46 h 103"/>
              <a:gd name="T18" fmla="*/ 15 w 35"/>
              <a:gd name="T19" fmla="*/ 52 h 103"/>
              <a:gd name="T20" fmla="*/ 13 w 35"/>
              <a:gd name="T21" fmla="*/ 55 h 103"/>
              <a:gd name="T22" fmla="*/ 11 w 35"/>
              <a:gd name="T23" fmla="*/ 61 h 103"/>
              <a:gd name="T24" fmla="*/ 11 w 35"/>
              <a:gd name="T25" fmla="*/ 65 h 103"/>
              <a:gd name="T26" fmla="*/ 11 w 35"/>
              <a:gd name="T27" fmla="*/ 70 h 103"/>
              <a:gd name="T28" fmla="*/ 10 w 35"/>
              <a:gd name="T29" fmla="*/ 74 h 103"/>
              <a:gd name="T30" fmla="*/ 10 w 35"/>
              <a:gd name="T31" fmla="*/ 79 h 103"/>
              <a:gd name="T32" fmla="*/ 10 w 35"/>
              <a:gd name="T33" fmla="*/ 85 h 103"/>
              <a:gd name="T34" fmla="*/ 8 w 35"/>
              <a:gd name="T35" fmla="*/ 88 h 103"/>
              <a:gd name="T36" fmla="*/ 6 w 35"/>
              <a:gd name="T37" fmla="*/ 94 h 103"/>
              <a:gd name="T38" fmla="*/ 4 w 35"/>
              <a:gd name="T39" fmla="*/ 98 h 103"/>
              <a:gd name="T40" fmla="*/ 0 w 35"/>
              <a:gd name="T41" fmla="*/ 103 h 103"/>
              <a:gd name="T42" fmla="*/ 4 w 35"/>
              <a:gd name="T43" fmla="*/ 101 h 103"/>
              <a:gd name="T44" fmla="*/ 8 w 35"/>
              <a:gd name="T45" fmla="*/ 98 h 103"/>
              <a:gd name="T46" fmla="*/ 10 w 35"/>
              <a:gd name="T47" fmla="*/ 92 h 103"/>
              <a:gd name="T48" fmla="*/ 13 w 35"/>
              <a:gd name="T49" fmla="*/ 88 h 103"/>
              <a:gd name="T50" fmla="*/ 15 w 35"/>
              <a:gd name="T51" fmla="*/ 83 h 103"/>
              <a:gd name="T52" fmla="*/ 17 w 35"/>
              <a:gd name="T53" fmla="*/ 79 h 103"/>
              <a:gd name="T54" fmla="*/ 17 w 35"/>
              <a:gd name="T55" fmla="*/ 74 h 103"/>
              <a:gd name="T56" fmla="*/ 19 w 35"/>
              <a:gd name="T57" fmla="*/ 70 h 103"/>
              <a:gd name="T58" fmla="*/ 19 w 35"/>
              <a:gd name="T59" fmla="*/ 65 h 103"/>
              <a:gd name="T60" fmla="*/ 21 w 35"/>
              <a:gd name="T61" fmla="*/ 61 h 103"/>
              <a:gd name="T62" fmla="*/ 21 w 35"/>
              <a:gd name="T63" fmla="*/ 55 h 103"/>
              <a:gd name="T64" fmla="*/ 22 w 35"/>
              <a:gd name="T65" fmla="*/ 52 h 103"/>
              <a:gd name="T66" fmla="*/ 22 w 35"/>
              <a:gd name="T67" fmla="*/ 46 h 103"/>
              <a:gd name="T68" fmla="*/ 24 w 35"/>
              <a:gd name="T69" fmla="*/ 42 h 103"/>
              <a:gd name="T70" fmla="*/ 26 w 35"/>
              <a:gd name="T71" fmla="*/ 37 h 103"/>
              <a:gd name="T72" fmla="*/ 28 w 35"/>
              <a:gd name="T73" fmla="*/ 33 h 103"/>
              <a:gd name="T74" fmla="*/ 28 w 35"/>
              <a:gd name="T75" fmla="*/ 26 h 103"/>
              <a:gd name="T76" fmla="*/ 30 w 35"/>
              <a:gd name="T77" fmla="*/ 20 h 103"/>
              <a:gd name="T78" fmla="*/ 32 w 35"/>
              <a:gd name="T79" fmla="*/ 15 h 103"/>
              <a:gd name="T80" fmla="*/ 34 w 35"/>
              <a:gd name="T81" fmla="*/ 9 h 103"/>
              <a:gd name="T82" fmla="*/ 34 w 35"/>
              <a:gd name="T83" fmla="*/ 6 h 103"/>
              <a:gd name="T84" fmla="*/ 35 w 35"/>
              <a:gd name="T85" fmla="*/ 0 h 103"/>
              <a:gd name="T86" fmla="*/ 34 w 35"/>
              <a:gd name="T87" fmla="*/ 0 h 103"/>
              <a:gd name="T88" fmla="*/ 24 w 35"/>
              <a:gd name="T89" fmla="*/ 6 h 103"/>
              <a:gd name="T90" fmla="*/ 24 w 35"/>
              <a:gd name="T91" fmla="*/ 8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5" h="103">
                <a:moveTo>
                  <a:pt x="24" y="8"/>
                </a:moveTo>
                <a:lnTo>
                  <a:pt x="22" y="13"/>
                </a:lnTo>
                <a:lnTo>
                  <a:pt x="21" y="17"/>
                </a:lnTo>
                <a:lnTo>
                  <a:pt x="21" y="22"/>
                </a:lnTo>
                <a:lnTo>
                  <a:pt x="19" y="28"/>
                </a:lnTo>
                <a:lnTo>
                  <a:pt x="17" y="33"/>
                </a:lnTo>
                <a:lnTo>
                  <a:pt x="17" y="37"/>
                </a:lnTo>
                <a:lnTo>
                  <a:pt x="17" y="42"/>
                </a:lnTo>
                <a:lnTo>
                  <a:pt x="15" y="46"/>
                </a:lnTo>
                <a:lnTo>
                  <a:pt x="15" y="52"/>
                </a:lnTo>
                <a:lnTo>
                  <a:pt x="13" y="55"/>
                </a:lnTo>
                <a:lnTo>
                  <a:pt x="11" y="61"/>
                </a:lnTo>
                <a:lnTo>
                  <a:pt x="11" y="65"/>
                </a:lnTo>
                <a:lnTo>
                  <a:pt x="11" y="70"/>
                </a:lnTo>
                <a:lnTo>
                  <a:pt x="10" y="74"/>
                </a:lnTo>
                <a:lnTo>
                  <a:pt x="10" y="79"/>
                </a:lnTo>
                <a:lnTo>
                  <a:pt x="10" y="85"/>
                </a:lnTo>
                <a:lnTo>
                  <a:pt x="8" y="88"/>
                </a:lnTo>
                <a:lnTo>
                  <a:pt x="6" y="94"/>
                </a:lnTo>
                <a:lnTo>
                  <a:pt x="4" y="98"/>
                </a:lnTo>
                <a:lnTo>
                  <a:pt x="0" y="103"/>
                </a:lnTo>
                <a:lnTo>
                  <a:pt x="4" y="101"/>
                </a:lnTo>
                <a:lnTo>
                  <a:pt x="8" y="98"/>
                </a:lnTo>
                <a:lnTo>
                  <a:pt x="10" y="92"/>
                </a:lnTo>
                <a:lnTo>
                  <a:pt x="13" y="88"/>
                </a:lnTo>
                <a:lnTo>
                  <a:pt x="15" y="83"/>
                </a:lnTo>
                <a:lnTo>
                  <a:pt x="17" y="79"/>
                </a:lnTo>
                <a:lnTo>
                  <a:pt x="17" y="74"/>
                </a:lnTo>
                <a:lnTo>
                  <a:pt x="19" y="70"/>
                </a:lnTo>
                <a:lnTo>
                  <a:pt x="19" y="65"/>
                </a:lnTo>
                <a:lnTo>
                  <a:pt x="21" y="61"/>
                </a:lnTo>
                <a:lnTo>
                  <a:pt x="21" y="55"/>
                </a:lnTo>
                <a:lnTo>
                  <a:pt x="22" y="52"/>
                </a:lnTo>
                <a:lnTo>
                  <a:pt x="22" y="46"/>
                </a:lnTo>
                <a:lnTo>
                  <a:pt x="24" y="42"/>
                </a:lnTo>
                <a:lnTo>
                  <a:pt x="26" y="37"/>
                </a:lnTo>
                <a:lnTo>
                  <a:pt x="28" y="33"/>
                </a:lnTo>
                <a:lnTo>
                  <a:pt x="28" y="26"/>
                </a:lnTo>
                <a:lnTo>
                  <a:pt x="30" y="20"/>
                </a:lnTo>
                <a:lnTo>
                  <a:pt x="32" y="15"/>
                </a:lnTo>
                <a:lnTo>
                  <a:pt x="34" y="9"/>
                </a:lnTo>
                <a:lnTo>
                  <a:pt x="34" y="6"/>
                </a:lnTo>
                <a:lnTo>
                  <a:pt x="35" y="0"/>
                </a:lnTo>
                <a:lnTo>
                  <a:pt x="34" y="0"/>
                </a:lnTo>
                <a:lnTo>
                  <a:pt x="24" y="6"/>
                </a:lnTo>
                <a:lnTo>
                  <a:pt x="24" y="8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20" name="Freeform 776"/>
          <p:cNvSpPr>
            <a:spLocks/>
          </p:cNvSpPr>
          <p:nvPr/>
        </p:nvSpPr>
        <p:spPr bwMode="auto">
          <a:xfrm>
            <a:off x="7816850" y="3913188"/>
            <a:ext cx="30163" cy="82550"/>
          </a:xfrm>
          <a:custGeom>
            <a:avLst/>
            <a:gdLst>
              <a:gd name="T0" fmla="*/ 24 w 35"/>
              <a:gd name="T1" fmla="*/ 8 h 103"/>
              <a:gd name="T2" fmla="*/ 22 w 35"/>
              <a:gd name="T3" fmla="*/ 13 h 103"/>
              <a:gd name="T4" fmla="*/ 21 w 35"/>
              <a:gd name="T5" fmla="*/ 17 h 103"/>
              <a:gd name="T6" fmla="*/ 21 w 35"/>
              <a:gd name="T7" fmla="*/ 22 h 103"/>
              <a:gd name="T8" fmla="*/ 19 w 35"/>
              <a:gd name="T9" fmla="*/ 28 h 103"/>
              <a:gd name="T10" fmla="*/ 17 w 35"/>
              <a:gd name="T11" fmla="*/ 33 h 103"/>
              <a:gd name="T12" fmla="*/ 17 w 35"/>
              <a:gd name="T13" fmla="*/ 37 h 103"/>
              <a:gd name="T14" fmla="*/ 17 w 35"/>
              <a:gd name="T15" fmla="*/ 42 h 103"/>
              <a:gd name="T16" fmla="*/ 15 w 35"/>
              <a:gd name="T17" fmla="*/ 46 h 103"/>
              <a:gd name="T18" fmla="*/ 15 w 35"/>
              <a:gd name="T19" fmla="*/ 52 h 103"/>
              <a:gd name="T20" fmla="*/ 13 w 35"/>
              <a:gd name="T21" fmla="*/ 55 h 103"/>
              <a:gd name="T22" fmla="*/ 11 w 35"/>
              <a:gd name="T23" fmla="*/ 61 h 103"/>
              <a:gd name="T24" fmla="*/ 11 w 35"/>
              <a:gd name="T25" fmla="*/ 65 h 103"/>
              <a:gd name="T26" fmla="*/ 11 w 35"/>
              <a:gd name="T27" fmla="*/ 70 h 103"/>
              <a:gd name="T28" fmla="*/ 10 w 35"/>
              <a:gd name="T29" fmla="*/ 74 h 103"/>
              <a:gd name="T30" fmla="*/ 10 w 35"/>
              <a:gd name="T31" fmla="*/ 79 h 103"/>
              <a:gd name="T32" fmla="*/ 10 w 35"/>
              <a:gd name="T33" fmla="*/ 85 h 103"/>
              <a:gd name="T34" fmla="*/ 8 w 35"/>
              <a:gd name="T35" fmla="*/ 88 h 103"/>
              <a:gd name="T36" fmla="*/ 6 w 35"/>
              <a:gd name="T37" fmla="*/ 94 h 103"/>
              <a:gd name="T38" fmla="*/ 4 w 35"/>
              <a:gd name="T39" fmla="*/ 98 h 103"/>
              <a:gd name="T40" fmla="*/ 0 w 35"/>
              <a:gd name="T41" fmla="*/ 103 h 103"/>
              <a:gd name="T42" fmla="*/ 4 w 35"/>
              <a:gd name="T43" fmla="*/ 101 h 103"/>
              <a:gd name="T44" fmla="*/ 8 w 35"/>
              <a:gd name="T45" fmla="*/ 98 h 103"/>
              <a:gd name="T46" fmla="*/ 10 w 35"/>
              <a:gd name="T47" fmla="*/ 92 h 103"/>
              <a:gd name="T48" fmla="*/ 13 w 35"/>
              <a:gd name="T49" fmla="*/ 88 h 103"/>
              <a:gd name="T50" fmla="*/ 15 w 35"/>
              <a:gd name="T51" fmla="*/ 83 h 103"/>
              <a:gd name="T52" fmla="*/ 17 w 35"/>
              <a:gd name="T53" fmla="*/ 79 h 103"/>
              <a:gd name="T54" fmla="*/ 17 w 35"/>
              <a:gd name="T55" fmla="*/ 74 h 103"/>
              <a:gd name="T56" fmla="*/ 19 w 35"/>
              <a:gd name="T57" fmla="*/ 70 h 103"/>
              <a:gd name="T58" fmla="*/ 19 w 35"/>
              <a:gd name="T59" fmla="*/ 65 h 103"/>
              <a:gd name="T60" fmla="*/ 21 w 35"/>
              <a:gd name="T61" fmla="*/ 61 h 103"/>
              <a:gd name="T62" fmla="*/ 21 w 35"/>
              <a:gd name="T63" fmla="*/ 55 h 103"/>
              <a:gd name="T64" fmla="*/ 22 w 35"/>
              <a:gd name="T65" fmla="*/ 52 h 103"/>
              <a:gd name="T66" fmla="*/ 22 w 35"/>
              <a:gd name="T67" fmla="*/ 46 h 103"/>
              <a:gd name="T68" fmla="*/ 24 w 35"/>
              <a:gd name="T69" fmla="*/ 42 h 103"/>
              <a:gd name="T70" fmla="*/ 26 w 35"/>
              <a:gd name="T71" fmla="*/ 37 h 103"/>
              <a:gd name="T72" fmla="*/ 28 w 35"/>
              <a:gd name="T73" fmla="*/ 33 h 103"/>
              <a:gd name="T74" fmla="*/ 28 w 35"/>
              <a:gd name="T75" fmla="*/ 26 h 103"/>
              <a:gd name="T76" fmla="*/ 30 w 35"/>
              <a:gd name="T77" fmla="*/ 20 h 103"/>
              <a:gd name="T78" fmla="*/ 32 w 35"/>
              <a:gd name="T79" fmla="*/ 15 h 103"/>
              <a:gd name="T80" fmla="*/ 34 w 35"/>
              <a:gd name="T81" fmla="*/ 9 h 103"/>
              <a:gd name="T82" fmla="*/ 34 w 35"/>
              <a:gd name="T83" fmla="*/ 6 h 103"/>
              <a:gd name="T84" fmla="*/ 35 w 35"/>
              <a:gd name="T85" fmla="*/ 0 h 103"/>
              <a:gd name="T86" fmla="*/ 34 w 35"/>
              <a:gd name="T87" fmla="*/ 0 h 103"/>
              <a:gd name="T88" fmla="*/ 24 w 35"/>
              <a:gd name="T89" fmla="*/ 6 h 103"/>
              <a:gd name="T90" fmla="*/ 24 w 35"/>
              <a:gd name="T91" fmla="*/ 8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5" h="103">
                <a:moveTo>
                  <a:pt x="24" y="8"/>
                </a:moveTo>
                <a:lnTo>
                  <a:pt x="22" y="13"/>
                </a:lnTo>
                <a:lnTo>
                  <a:pt x="21" y="17"/>
                </a:lnTo>
                <a:lnTo>
                  <a:pt x="21" y="22"/>
                </a:lnTo>
                <a:lnTo>
                  <a:pt x="19" y="28"/>
                </a:lnTo>
                <a:lnTo>
                  <a:pt x="17" y="33"/>
                </a:lnTo>
                <a:lnTo>
                  <a:pt x="17" y="37"/>
                </a:lnTo>
                <a:lnTo>
                  <a:pt x="17" y="42"/>
                </a:lnTo>
                <a:lnTo>
                  <a:pt x="15" y="46"/>
                </a:lnTo>
                <a:lnTo>
                  <a:pt x="15" y="52"/>
                </a:lnTo>
                <a:lnTo>
                  <a:pt x="13" y="55"/>
                </a:lnTo>
                <a:lnTo>
                  <a:pt x="11" y="61"/>
                </a:lnTo>
                <a:lnTo>
                  <a:pt x="11" y="65"/>
                </a:lnTo>
                <a:lnTo>
                  <a:pt x="11" y="70"/>
                </a:lnTo>
                <a:lnTo>
                  <a:pt x="10" y="74"/>
                </a:lnTo>
                <a:lnTo>
                  <a:pt x="10" y="79"/>
                </a:lnTo>
                <a:lnTo>
                  <a:pt x="10" y="85"/>
                </a:lnTo>
                <a:lnTo>
                  <a:pt x="8" y="88"/>
                </a:lnTo>
                <a:lnTo>
                  <a:pt x="6" y="94"/>
                </a:lnTo>
                <a:lnTo>
                  <a:pt x="4" y="98"/>
                </a:lnTo>
                <a:lnTo>
                  <a:pt x="0" y="103"/>
                </a:lnTo>
                <a:lnTo>
                  <a:pt x="4" y="101"/>
                </a:lnTo>
                <a:lnTo>
                  <a:pt x="8" y="98"/>
                </a:lnTo>
                <a:lnTo>
                  <a:pt x="10" y="92"/>
                </a:lnTo>
                <a:lnTo>
                  <a:pt x="13" y="88"/>
                </a:lnTo>
                <a:lnTo>
                  <a:pt x="15" y="83"/>
                </a:lnTo>
                <a:lnTo>
                  <a:pt x="17" y="79"/>
                </a:lnTo>
                <a:lnTo>
                  <a:pt x="17" y="74"/>
                </a:lnTo>
                <a:lnTo>
                  <a:pt x="19" y="70"/>
                </a:lnTo>
                <a:lnTo>
                  <a:pt x="19" y="65"/>
                </a:lnTo>
                <a:lnTo>
                  <a:pt x="21" y="61"/>
                </a:lnTo>
                <a:lnTo>
                  <a:pt x="21" y="55"/>
                </a:lnTo>
                <a:lnTo>
                  <a:pt x="22" y="52"/>
                </a:lnTo>
                <a:lnTo>
                  <a:pt x="22" y="46"/>
                </a:lnTo>
                <a:lnTo>
                  <a:pt x="24" y="42"/>
                </a:lnTo>
                <a:lnTo>
                  <a:pt x="26" y="37"/>
                </a:lnTo>
                <a:lnTo>
                  <a:pt x="28" y="33"/>
                </a:lnTo>
                <a:lnTo>
                  <a:pt x="28" y="26"/>
                </a:lnTo>
                <a:lnTo>
                  <a:pt x="30" y="20"/>
                </a:lnTo>
                <a:lnTo>
                  <a:pt x="32" y="15"/>
                </a:lnTo>
                <a:lnTo>
                  <a:pt x="34" y="9"/>
                </a:lnTo>
                <a:lnTo>
                  <a:pt x="34" y="6"/>
                </a:lnTo>
                <a:lnTo>
                  <a:pt x="35" y="0"/>
                </a:lnTo>
                <a:lnTo>
                  <a:pt x="34" y="0"/>
                </a:lnTo>
                <a:lnTo>
                  <a:pt x="24" y="6"/>
                </a:lnTo>
                <a:lnTo>
                  <a:pt x="24" y="8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21" name="Freeform 777"/>
          <p:cNvSpPr>
            <a:spLocks/>
          </p:cNvSpPr>
          <p:nvPr/>
        </p:nvSpPr>
        <p:spPr bwMode="auto">
          <a:xfrm>
            <a:off x="7834313" y="3905250"/>
            <a:ext cx="109537" cy="155575"/>
          </a:xfrm>
          <a:custGeom>
            <a:avLst/>
            <a:gdLst>
              <a:gd name="T0" fmla="*/ 135 w 138"/>
              <a:gd name="T1" fmla="*/ 191 h 197"/>
              <a:gd name="T2" fmla="*/ 127 w 138"/>
              <a:gd name="T3" fmla="*/ 180 h 197"/>
              <a:gd name="T4" fmla="*/ 122 w 138"/>
              <a:gd name="T5" fmla="*/ 169 h 197"/>
              <a:gd name="T6" fmla="*/ 116 w 138"/>
              <a:gd name="T7" fmla="*/ 153 h 197"/>
              <a:gd name="T8" fmla="*/ 111 w 138"/>
              <a:gd name="T9" fmla="*/ 140 h 197"/>
              <a:gd name="T10" fmla="*/ 105 w 138"/>
              <a:gd name="T11" fmla="*/ 127 h 197"/>
              <a:gd name="T12" fmla="*/ 100 w 138"/>
              <a:gd name="T13" fmla="*/ 112 h 197"/>
              <a:gd name="T14" fmla="*/ 96 w 138"/>
              <a:gd name="T15" fmla="*/ 99 h 197"/>
              <a:gd name="T16" fmla="*/ 91 w 138"/>
              <a:gd name="T17" fmla="*/ 87 h 197"/>
              <a:gd name="T18" fmla="*/ 83 w 138"/>
              <a:gd name="T19" fmla="*/ 74 h 197"/>
              <a:gd name="T20" fmla="*/ 78 w 138"/>
              <a:gd name="T21" fmla="*/ 61 h 197"/>
              <a:gd name="T22" fmla="*/ 70 w 138"/>
              <a:gd name="T23" fmla="*/ 44 h 197"/>
              <a:gd name="T24" fmla="*/ 63 w 138"/>
              <a:gd name="T25" fmla="*/ 30 h 197"/>
              <a:gd name="T26" fmla="*/ 56 w 138"/>
              <a:gd name="T27" fmla="*/ 19 h 197"/>
              <a:gd name="T28" fmla="*/ 45 w 138"/>
              <a:gd name="T29" fmla="*/ 9 h 197"/>
              <a:gd name="T30" fmla="*/ 35 w 138"/>
              <a:gd name="T31" fmla="*/ 2 h 197"/>
              <a:gd name="T32" fmla="*/ 24 w 138"/>
              <a:gd name="T33" fmla="*/ 0 h 197"/>
              <a:gd name="T34" fmla="*/ 17 w 138"/>
              <a:gd name="T35" fmla="*/ 0 h 197"/>
              <a:gd name="T36" fmla="*/ 10 w 138"/>
              <a:gd name="T37" fmla="*/ 6 h 197"/>
              <a:gd name="T38" fmla="*/ 4 w 138"/>
              <a:gd name="T39" fmla="*/ 11 h 197"/>
              <a:gd name="T40" fmla="*/ 0 w 138"/>
              <a:gd name="T41" fmla="*/ 24 h 197"/>
              <a:gd name="T42" fmla="*/ 12 w 138"/>
              <a:gd name="T43" fmla="*/ 22 h 197"/>
              <a:gd name="T44" fmla="*/ 24 w 138"/>
              <a:gd name="T45" fmla="*/ 22 h 197"/>
              <a:gd name="T46" fmla="*/ 35 w 138"/>
              <a:gd name="T47" fmla="*/ 31 h 197"/>
              <a:gd name="T48" fmla="*/ 45 w 138"/>
              <a:gd name="T49" fmla="*/ 42 h 197"/>
              <a:gd name="T50" fmla="*/ 52 w 138"/>
              <a:gd name="T51" fmla="*/ 53 h 197"/>
              <a:gd name="T52" fmla="*/ 59 w 138"/>
              <a:gd name="T53" fmla="*/ 66 h 197"/>
              <a:gd name="T54" fmla="*/ 65 w 138"/>
              <a:gd name="T55" fmla="*/ 79 h 197"/>
              <a:gd name="T56" fmla="*/ 70 w 138"/>
              <a:gd name="T57" fmla="*/ 92 h 197"/>
              <a:gd name="T58" fmla="*/ 78 w 138"/>
              <a:gd name="T59" fmla="*/ 105 h 197"/>
              <a:gd name="T60" fmla="*/ 83 w 138"/>
              <a:gd name="T61" fmla="*/ 118 h 197"/>
              <a:gd name="T62" fmla="*/ 91 w 138"/>
              <a:gd name="T63" fmla="*/ 133 h 197"/>
              <a:gd name="T64" fmla="*/ 96 w 138"/>
              <a:gd name="T65" fmla="*/ 145 h 197"/>
              <a:gd name="T66" fmla="*/ 102 w 138"/>
              <a:gd name="T67" fmla="*/ 158 h 197"/>
              <a:gd name="T68" fmla="*/ 107 w 138"/>
              <a:gd name="T69" fmla="*/ 173 h 197"/>
              <a:gd name="T70" fmla="*/ 113 w 138"/>
              <a:gd name="T71" fmla="*/ 188 h 197"/>
              <a:gd name="T72" fmla="*/ 122 w 138"/>
              <a:gd name="T73" fmla="*/ 195 h 197"/>
              <a:gd name="T74" fmla="*/ 129 w 138"/>
              <a:gd name="T75" fmla="*/ 197 h 197"/>
              <a:gd name="T76" fmla="*/ 138 w 138"/>
              <a:gd name="T77" fmla="*/ 195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8" h="197">
                <a:moveTo>
                  <a:pt x="138" y="195"/>
                </a:moveTo>
                <a:lnTo>
                  <a:pt x="135" y="191"/>
                </a:lnTo>
                <a:lnTo>
                  <a:pt x="131" y="186"/>
                </a:lnTo>
                <a:lnTo>
                  <a:pt x="127" y="180"/>
                </a:lnTo>
                <a:lnTo>
                  <a:pt x="126" y="175"/>
                </a:lnTo>
                <a:lnTo>
                  <a:pt x="122" y="169"/>
                </a:lnTo>
                <a:lnTo>
                  <a:pt x="118" y="160"/>
                </a:lnTo>
                <a:lnTo>
                  <a:pt x="116" y="153"/>
                </a:lnTo>
                <a:lnTo>
                  <a:pt x="115" y="147"/>
                </a:lnTo>
                <a:lnTo>
                  <a:pt x="111" y="140"/>
                </a:lnTo>
                <a:lnTo>
                  <a:pt x="109" y="133"/>
                </a:lnTo>
                <a:lnTo>
                  <a:pt x="105" y="127"/>
                </a:lnTo>
                <a:lnTo>
                  <a:pt x="103" y="120"/>
                </a:lnTo>
                <a:lnTo>
                  <a:pt x="100" y="112"/>
                </a:lnTo>
                <a:lnTo>
                  <a:pt x="98" y="105"/>
                </a:lnTo>
                <a:lnTo>
                  <a:pt x="96" y="99"/>
                </a:lnTo>
                <a:lnTo>
                  <a:pt x="92" y="92"/>
                </a:lnTo>
                <a:lnTo>
                  <a:pt x="91" y="87"/>
                </a:lnTo>
                <a:lnTo>
                  <a:pt x="87" y="79"/>
                </a:lnTo>
                <a:lnTo>
                  <a:pt x="83" y="74"/>
                </a:lnTo>
                <a:lnTo>
                  <a:pt x="81" y="66"/>
                </a:lnTo>
                <a:lnTo>
                  <a:pt x="78" y="61"/>
                </a:lnTo>
                <a:lnTo>
                  <a:pt x="74" y="52"/>
                </a:lnTo>
                <a:lnTo>
                  <a:pt x="70" y="44"/>
                </a:lnTo>
                <a:lnTo>
                  <a:pt x="67" y="37"/>
                </a:lnTo>
                <a:lnTo>
                  <a:pt x="63" y="30"/>
                </a:lnTo>
                <a:lnTo>
                  <a:pt x="59" y="24"/>
                </a:lnTo>
                <a:lnTo>
                  <a:pt x="56" y="19"/>
                </a:lnTo>
                <a:lnTo>
                  <a:pt x="50" y="15"/>
                </a:lnTo>
                <a:lnTo>
                  <a:pt x="45" y="9"/>
                </a:lnTo>
                <a:lnTo>
                  <a:pt x="41" y="6"/>
                </a:lnTo>
                <a:lnTo>
                  <a:pt x="35" y="2"/>
                </a:lnTo>
                <a:lnTo>
                  <a:pt x="30" y="0"/>
                </a:lnTo>
                <a:lnTo>
                  <a:pt x="24" y="0"/>
                </a:lnTo>
                <a:lnTo>
                  <a:pt x="21" y="0"/>
                </a:lnTo>
                <a:lnTo>
                  <a:pt x="17" y="0"/>
                </a:lnTo>
                <a:lnTo>
                  <a:pt x="13" y="2"/>
                </a:lnTo>
                <a:lnTo>
                  <a:pt x="10" y="6"/>
                </a:lnTo>
                <a:lnTo>
                  <a:pt x="6" y="8"/>
                </a:lnTo>
                <a:lnTo>
                  <a:pt x="4" y="11"/>
                </a:lnTo>
                <a:lnTo>
                  <a:pt x="2" y="17"/>
                </a:lnTo>
                <a:lnTo>
                  <a:pt x="0" y="24"/>
                </a:lnTo>
                <a:lnTo>
                  <a:pt x="4" y="22"/>
                </a:lnTo>
                <a:lnTo>
                  <a:pt x="12" y="22"/>
                </a:lnTo>
                <a:lnTo>
                  <a:pt x="17" y="22"/>
                </a:lnTo>
                <a:lnTo>
                  <a:pt x="24" y="22"/>
                </a:lnTo>
                <a:lnTo>
                  <a:pt x="30" y="28"/>
                </a:lnTo>
                <a:lnTo>
                  <a:pt x="35" y="31"/>
                </a:lnTo>
                <a:lnTo>
                  <a:pt x="39" y="37"/>
                </a:lnTo>
                <a:lnTo>
                  <a:pt x="45" y="42"/>
                </a:lnTo>
                <a:lnTo>
                  <a:pt x="48" y="48"/>
                </a:lnTo>
                <a:lnTo>
                  <a:pt x="52" y="53"/>
                </a:lnTo>
                <a:lnTo>
                  <a:pt x="56" y="61"/>
                </a:lnTo>
                <a:lnTo>
                  <a:pt x="59" y="66"/>
                </a:lnTo>
                <a:lnTo>
                  <a:pt x="61" y="74"/>
                </a:lnTo>
                <a:lnTo>
                  <a:pt x="65" y="79"/>
                </a:lnTo>
                <a:lnTo>
                  <a:pt x="69" y="87"/>
                </a:lnTo>
                <a:lnTo>
                  <a:pt x="70" y="92"/>
                </a:lnTo>
                <a:lnTo>
                  <a:pt x="74" y="98"/>
                </a:lnTo>
                <a:lnTo>
                  <a:pt x="78" y="105"/>
                </a:lnTo>
                <a:lnTo>
                  <a:pt x="80" y="110"/>
                </a:lnTo>
                <a:lnTo>
                  <a:pt x="83" y="118"/>
                </a:lnTo>
                <a:lnTo>
                  <a:pt x="87" y="125"/>
                </a:lnTo>
                <a:lnTo>
                  <a:pt x="91" y="133"/>
                </a:lnTo>
                <a:lnTo>
                  <a:pt x="92" y="138"/>
                </a:lnTo>
                <a:lnTo>
                  <a:pt x="96" y="145"/>
                </a:lnTo>
                <a:lnTo>
                  <a:pt x="100" y="151"/>
                </a:lnTo>
                <a:lnTo>
                  <a:pt x="102" y="158"/>
                </a:lnTo>
                <a:lnTo>
                  <a:pt x="103" y="166"/>
                </a:lnTo>
                <a:lnTo>
                  <a:pt x="107" y="173"/>
                </a:lnTo>
                <a:lnTo>
                  <a:pt x="109" y="178"/>
                </a:lnTo>
                <a:lnTo>
                  <a:pt x="113" y="188"/>
                </a:lnTo>
                <a:lnTo>
                  <a:pt x="116" y="193"/>
                </a:lnTo>
                <a:lnTo>
                  <a:pt x="122" y="195"/>
                </a:lnTo>
                <a:lnTo>
                  <a:pt x="126" y="195"/>
                </a:lnTo>
                <a:lnTo>
                  <a:pt x="129" y="197"/>
                </a:lnTo>
                <a:lnTo>
                  <a:pt x="135" y="195"/>
                </a:lnTo>
                <a:lnTo>
                  <a:pt x="138" y="195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22" name="Freeform 778"/>
          <p:cNvSpPr>
            <a:spLocks/>
          </p:cNvSpPr>
          <p:nvPr/>
        </p:nvSpPr>
        <p:spPr bwMode="auto">
          <a:xfrm>
            <a:off x="7834313" y="3905250"/>
            <a:ext cx="109537" cy="155575"/>
          </a:xfrm>
          <a:custGeom>
            <a:avLst/>
            <a:gdLst>
              <a:gd name="T0" fmla="*/ 135 w 138"/>
              <a:gd name="T1" fmla="*/ 191 h 197"/>
              <a:gd name="T2" fmla="*/ 127 w 138"/>
              <a:gd name="T3" fmla="*/ 180 h 197"/>
              <a:gd name="T4" fmla="*/ 122 w 138"/>
              <a:gd name="T5" fmla="*/ 169 h 197"/>
              <a:gd name="T6" fmla="*/ 116 w 138"/>
              <a:gd name="T7" fmla="*/ 153 h 197"/>
              <a:gd name="T8" fmla="*/ 111 w 138"/>
              <a:gd name="T9" fmla="*/ 140 h 197"/>
              <a:gd name="T10" fmla="*/ 105 w 138"/>
              <a:gd name="T11" fmla="*/ 127 h 197"/>
              <a:gd name="T12" fmla="*/ 100 w 138"/>
              <a:gd name="T13" fmla="*/ 112 h 197"/>
              <a:gd name="T14" fmla="*/ 96 w 138"/>
              <a:gd name="T15" fmla="*/ 99 h 197"/>
              <a:gd name="T16" fmla="*/ 91 w 138"/>
              <a:gd name="T17" fmla="*/ 87 h 197"/>
              <a:gd name="T18" fmla="*/ 83 w 138"/>
              <a:gd name="T19" fmla="*/ 74 h 197"/>
              <a:gd name="T20" fmla="*/ 78 w 138"/>
              <a:gd name="T21" fmla="*/ 61 h 197"/>
              <a:gd name="T22" fmla="*/ 70 w 138"/>
              <a:gd name="T23" fmla="*/ 44 h 197"/>
              <a:gd name="T24" fmla="*/ 63 w 138"/>
              <a:gd name="T25" fmla="*/ 30 h 197"/>
              <a:gd name="T26" fmla="*/ 56 w 138"/>
              <a:gd name="T27" fmla="*/ 19 h 197"/>
              <a:gd name="T28" fmla="*/ 45 w 138"/>
              <a:gd name="T29" fmla="*/ 9 h 197"/>
              <a:gd name="T30" fmla="*/ 35 w 138"/>
              <a:gd name="T31" fmla="*/ 2 h 197"/>
              <a:gd name="T32" fmla="*/ 24 w 138"/>
              <a:gd name="T33" fmla="*/ 0 h 197"/>
              <a:gd name="T34" fmla="*/ 17 w 138"/>
              <a:gd name="T35" fmla="*/ 0 h 197"/>
              <a:gd name="T36" fmla="*/ 10 w 138"/>
              <a:gd name="T37" fmla="*/ 6 h 197"/>
              <a:gd name="T38" fmla="*/ 4 w 138"/>
              <a:gd name="T39" fmla="*/ 11 h 197"/>
              <a:gd name="T40" fmla="*/ 0 w 138"/>
              <a:gd name="T41" fmla="*/ 24 h 197"/>
              <a:gd name="T42" fmla="*/ 12 w 138"/>
              <a:gd name="T43" fmla="*/ 22 h 197"/>
              <a:gd name="T44" fmla="*/ 24 w 138"/>
              <a:gd name="T45" fmla="*/ 22 h 197"/>
              <a:gd name="T46" fmla="*/ 35 w 138"/>
              <a:gd name="T47" fmla="*/ 31 h 197"/>
              <a:gd name="T48" fmla="*/ 45 w 138"/>
              <a:gd name="T49" fmla="*/ 42 h 197"/>
              <a:gd name="T50" fmla="*/ 52 w 138"/>
              <a:gd name="T51" fmla="*/ 53 h 197"/>
              <a:gd name="T52" fmla="*/ 59 w 138"/>
              <a:gd name="T53" fmla="*/ 66 h 197"/>
              <a:gd name="T54" fmla="*/ 65 w 138"/>
              <a:gd name="T55" fmla="*/ 79 h 197"/>
              <a:gd name="T56" fmla="*/ 70 w 138"/>
              <a:gd name="T57" fmla="*/ 92 h 197"/>
              <a:gd name="T58" fmla="*/ 78 w 138"/>
              <a:gd name="T59" fmla="*/ 105 h 197"/>
              <a:gd name="T60" fmla="*/ 83 w 138"/>
              <a:gd name="T61" fmla="*/ 118 h 197"/>
              <a:gd name="T62" fmla="*/ 91 w 138"/>
              <a:gd name="T63" fmla="*/ 133 h 197"/>
              <a:gd name="T64" fmla="*/ 96 w 138"/>
              <a:gd name="T65" fmla="*/ 145 h 197"/>
              <a:gd name="T66" fmla="*/ 102 w 138"/>
              <a:gd name="T67" fmla="*/ 158 h 197"/>
              <a:gd name="T68" fmla="*/ 107 w 138"/>
              <a:gd name="T69" fmla="*/ 173 h 197"/>
              <a:gd name="T70" fmla="*/ 113 w 138"/>
              <a:gd name="T71" fmla="*/ 188 h 197"/>
              <a:gd name="T72" fmla="*/ 122 w 138"/>
              <a:gd name="T73" fmla="*/ 195 h 197"/>
              <a:gd name="T74" fmla="*/ 129 w 138"/>
              <a:gd name="T75" fmla="*/ 197 h 197"/>
              <a:gd name="T76" fmla="*/ 138 w 138"/>
              <a:gd name="T77" fmla="*/ 195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8" h="197">
                <a:moveTo>
                  <a:pt x="138" y="195"/>
                </a:moveTo>
                <a:lnTo>
                  <a:pt x="135" y="191"/>
                </a:lnTo>
                <a:lnTo>
                  <a:pt x="131" y="186"/>
                </a:lnTo>
                <a:lnTo>
                  <a:pt x="127" y="180"/>
                </a:lnTo>
                <a:lnTo>
                  <a:pt x="126" y="175"/>
                </a:lnTo>
                <a:lnTo>
                  <a:pt x="122" y="169"/>
                </a:lnTo>
                <a:lnTo>
                  <a:pt x="118" y="160"/>
                </a:lnTo>
                <a:lnTo>
                  <a:pt x="116" y="153"/>
                </a:lnTo>
                <a:lnTo>
                  <a:pt x="115" y="147"/>
                </a:lnTo>
                <a:lnTo>
                  <a:pt x="111" y="140"/>
                </a:lnTo>
                <a:lnTo>
                  <a:pt x="109" y="133"/>
                </a:lnTo>
                <a:lnTo>
                  <a:pt x="105" y="127"/>
                </a:lnTo>
                <a:lnTo>
                  <a:pt x="103" y="120"/>
                </a:lnTo>
                <a:lnTo>
                  <a:pt x="100" y="112"/>
                </a:lnTo>
                <a:lnTo>
                  <a:pt x="98" y="105"/>
                </a:lnTo>
                <a:lnTo>
                  <a:pt x="96" y="99"/>
                </a:lnTo>
                <a:lnTo>
                  <a:pt x="92" y="92"/>
                </a:lnTo>
                <a:lnTo>
                  <a:pt x="91" y="87"/>
                </a:lnTo>
                <a:lnTo>
                  <a:pt x="87" y="79"/>
                </a:lnTo>
                <a:lnTo>
                  <a:pt x="83" y="74"/>
                </a:lnTo>
                <a:lnTo>
                  <a:pt x="81" y="66"/>
                </a:lnTo>
                <a:lnTo>
                  <a:pt x="78" y="61"/>
                </a:lnTo>
                <a:lnTo>
                  <a:pt x="74" y="52"/>
                </a:lnTo>
                <a:lnTo>
                  <a:pt x="70" y="44"/>
                </a:lnTo>
                <a:lnTo>
                  <a:pt x="67" y="37"/>
                </a:lnTo>
                <a:lnTo>
                  <a:pt x="63" y="30"/>
                </a:lnTo>
                <a:lnTo>
                  <a:pt x="59" y="24"/>
                </a:lnTo>
                <a:lnTo>
                  <a:pt x="56" y="19"/>
                </a:lnTo>
                <a:lnTo>
                  <a:pt x="50" y="15"/>
                </a:lnTo>
                <a:lnTo>
                  <a:pt x="45" y="9"/>
                </a:lnTo>
                <a:lnTo>
                  <a:pt x="41" y="6"/>
                </a:lnTo>
                <a:lnTo>
                  <a:pt x="35" y="2"/>
                </a:lnTo>
                <a:lnTo>
                  <a:pt x="30" y="0"/>
                </a:lnTo>
                <a:lnTo>
                  <a:pt x="24" y="0"/>
                </a:lnTo>
                <a:lnTo>
                  <a:pt x="21" y="0"/>
                </a:lnTo>
                <a:lnTo>
                  <a:pt x="17" y="0"/>
                </a:lnTo>
                <a:lnTo>
                  <a:pt x="13" y="2"/>
                </a:lnTo>
                <a:lnTo>
                  <a:pt x="10" y="6"/>
                </a:lnTo>
                <a:lnTo>
                  <a:pt x="6" y="8"/>
                </a:lnTo>
                <a:lnTo>
                  <a:pt x="4" y="11"/>
                </a:lnTo>
                <a:lnTo>
                  <a:pt x="2" y="17"/>
                </a:lnTo>
                <a:lnTo>
                  <a:pt x="0" y="24"/>
                </a:lnTo>
                <a:lnTo>
                  <a:pt x="4" y="22"/>
                </a:lnTo>
                <a:lnTo>
                  <a:pt x="12" y="22"/>
                </a:lnTo>
                <a:lnTo>
                  <a:pt x="17" y="22"/>
                </a:lnTo>
                <a:lnTo>
                  <a:pt x="24" y="22"/>
                </a:lnTo>
                <a:lnTo>
                  <a:pt x="30" y="28"/>
                </a:lnTo>
                <a:lnTo>
                  <a:pt x="35" y="31"/>
                </a:lnTo>
                <a:lnTo>
                  <a:pt x="39" y="37"/>
                </a:lnTo>
                <a:lnTo>
                  <a:pt x="45" y="42"/>
                </a:lnTo>
                <a:lnTo>
                  <a:pt x="48" y="48"/>
                </a:lnTo>
                <a:lnTo>
                  <a:pt x="52" y="53"/>
                </a:lnTo>
                <a:lnTo>
                  <a:pt x="56" y="61"/>
                </a:lnTo>
                <a:lnTo>
                  <a:pt x="59" y="66"/>
                </a:lnTo>
                <a:lnTo>
                  <a:pt x="61" y="74"/>
                </a:lnTo>
                <a:lnTo>
                  <a:pt x="65" y="79"/>
                </a:lnTo>
                <a:lnTo>
                  <a:pt x="69" y="87"/>
                </a:lnTo>
                <a:lnTo>
                  <a:pt x="70" y="92"/>
                </a:lnTo>
                <a:lnTo>
                  <a:pt x="74" y="98"/>
                </a:lnTo>
                <a:lnTo>
                  <a:pt x="78" y="105"/>
                </a:lnTo>
                <a:lnTo>
                  <a:pt x="80" y="110"/>
                </a:lnTo>
                <a:lnTo>
                  <a:pt x="83" y="118"/>
                </a:lnTo>
                <a:lnTo>
                  <a:pt x="87" y="125"/>
                </a:lnTo>
                <a:lnTo>
                  <a:pt x="91" y="133"/>
                </a:lnTo>
                <a:lnTo>
                  <a:pt x="92" y="138"/>
                </a:lnTo>
                <a:lnTo>
                  <a:pt x="96" y="145"/>
                </a:lnTo>
                <a:lnTo>
                  <a:pt x="100" y="151"/>
                </a:lnTo>
                <a:lnTo>
                  <a:pt x="102" y="158"/>
                </a:lnTo>
                <a:lnTo>
                  <a:pt x="103" y="166"/>
                </a:lnTo>
                <a:lnTo>
                  <a:pt x="107" y="173"/>
                </a:lnTo>
                <a:lnTo>
                  <a:pt x="109" y="178"/>
                </a:lnTo>
                <a:lnTo>
                  <a:pt x="113" y="188"/>
                </a:lnTo>
                <a:lnTo>
                  <a:pt x="116" y="193"/>
                </a:lnTo>
                <a:lnTo>
                  <a:pt x="122" y="195"/>
                </a:lnTo>
                <a:lnTo>
                  <a:pt x="126" y="195"/>
                </a:lnTo>
                <a:lnTo>
                  <a:pt x="129" y="197"/>
                </a:lnTo>
                <a:lnTo>
                  <a:pt x="135" y="195"/>
                </a:lnTo>
                <a:lnTo>
                  <a:pt x="138" y="195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23" name="Freeform 779"/>
          <p:cNvSpPr>
            <a:spLocks/>
          </p:cNvSpPr>
          <p:nvPr/>
        </p:nvSpPr>
        <p:spPr bwMode="auto">
          <a:xfrm>
            <a:off x="7926388" y="3948113"/>
            <a:ext cx="127000" cy="193675"/>
          </a:xfrm>
          <a:custGeom>
            <a:avLst/>
            <a:gdLst>
              <a:gd name="T0" fmla="*/ 10 w 160"/>
              <a:gd name="T1" fmla="*/ 243 h 245"/>
              <a:gd name="T2" fmla="*/ 19 w 160"/>
              <a:gd name="T3" fmla="*/ 243 h 245"/>
              <a:gd name="T4" fmla="*/ 21 w 160"/>
              <a:gd name="T5" fmla="*/ 236 h 245"/>
              <a:gd name="T6" fmla="*/ 22 w 160"/>
              <a:gd name="T7" fmla="*/ 226 h 245"/>
              <a:gd name="T8" fmla="*/ 26 w 160"/>
              <a:gd name="T9" fmla="*/ 215 h 245"/>
              <a:gd name="T10" fmla="*/ 30 w 160"/>
              <a:gd name="T11" fmla="*/ 208 h 245"/>
              <a:gd name="T12" fmla="*/ 35 w 160"/>
              <a:gd name="T13" fmla="*/ 199 h 245"/>
              <a:gd name="T14" fmla="*/ 41 w 160"/>
              <a:gd name="T15" fmla="*/ 190 h 245"/>
              <a:gd name="T16" fmla="*/ 45 w 160"/>
              <a:gd name="T17" fmla="*/ 180 h 245"/>
              <a:gd name="T18" fmla="*/ 50 w 160"/>
              <a:gd name="T19" fmla="*/ 173 h 245"/>
              <a:gd name="T20" fmla="*/ 56 w 160"/>
              <a:gd name="T21" fmla="*/ 164 h 245"/>
              <a:gd name="T22" fmla="*/ 61 w 160"/>
              <a:gd name="T23" fmla="*/ 157 h 245"/>
              <a:gd name="T24" fmla="*/ 65 w 160"/>
              <a:gd name="T25" fmla="*/ 146 h 245"/>
              <a:gd name="T26" fmla="*/ 70 w 160"/>
              <a:gd name="T27" fmla="*/ 138 h 245"/>
              <a:gd name="T28" fmla="*/ 74 w 160"/>
              <a:gd name="T29" fmla="*/ 129 h 245"/>
              <a:gd name="T30" fmla="*/ 78 w 160"/>
              <a:gd name="T31" fmla="*/ 120 h 245"/>
              <a:gd name="T32" fmla="*/ 79 w 160"/>
              <a:gd name="T33" fmla="*/ 111 h 245"/>
              <a:gd name="T34" fmla="*/ 83 w 160"/>
              <a:gd name="T35" fmla="*/ 101 h 245"/>
              <a:gd name="T36" fmla="*/ 85 w 160"/>
              <a:gd name="T37" fmla="*/ 92 h 245"/>
              <a:gd name="T38" fmla="*/ 89 w 160"/>
              <a:gd name="T39" fmla="*/ 81 h 245"/>
              <a:gd name="T40" fmla="*/ 92 w 160"/>
              <a:gd name="T41" fmla="*/ 72 h 245"/>
              <a:gd name="T42" fmla="*/ 96 w 160"/>
              <a:gd name="T43" fmla="*/ 61 h 245"/>
              <a:gd name="T44" fmla="*/ 102 w 160"/>
              <a:gd name="T45" fmla="*/ 52 h 245"/>
              <a:gd name="T46" fmla="*/ 107 w 160"/>
              <a:gd name="T47" fmla="*/ 41 h 245"/>
              <a:gd name="T48" fmla="*/ 114 w 160"/>
              <a:gd name="T49" fmla="*/ 30 h 245"/>
              <a:gd name="T50" fmla="*/ 120 w 160"/>
              <a:gd name="T51" fmla="*/ 21 h 245"/>
              <a:gd name="T52" fmla="*/ 131 w 160"/>
              <a:gd name="T53" fmla="*/ 8 h 245"/>
              <a:gd name="T54" fmla="*/ 140 w 160"/>
              <a:gd name="T55" fmla="*/ 0 h 245"/>
              <a:gd name="T56" fmla="*/ 149 w 160"/>
              <a:gd name="T57" fmla="*/ 0 h 245"/>
              <a:gd name="T58" fmla="*/ 160 w 160"/>
              <a:gd name="T59" fmla="*/ 2 h 245"/>
              <a:gd name="T60" fmla="*/ 151 w 160"/>
              <a:gd name="T61" fmla="*/ 8 h 245"/>
              <a:gd name="T62" fmla="*/ 140 w 160"/>
              <a:gd name="T63" fmla="*/ 15 h 245"/>
              <a:gd name="T64" fmla="*/ 135 w 160"/>
              <a:gd name="T65" fmla="*/ 24 h 245"/>
              <a:gd name="T66" fmla="*/ 129 w 160"/>
              <a:gd name="T67" fmla="*/ 32 h 245"/>
              <a:gd name="T68" fmla="*/ 125 w 160"/>
              <a:gd name="T69" fmla="*/ 41 h 245"/>
              <a:gd name="T70" fmla="*/ 120 w 160"/>
              <a:gd name="T71" fmla="*/ 50 h 245"/>
              <a:gd name="T72" fmla="*/ 114 w 160"/>
              <a:gd name="T73" fmla="*/ 59 h 245"/>
              <a:gd name="T74" fmla="*/ 109 w 160"/>
              <a:gd name="T75" fmla="*/ 65 h 245"/>
              <a:gd name="T76" fmla="*/ 102 w 160"/>
              <a:gd name="T77" fmla="*/ 74 h 245"/>
              <a:gd name="T78" fmla="*/ 94 w 160"/>
              <a:gd name="T79" fmla="*/ 83 h 245"/>
              <a:gd name="T80" fmla="*/ 85 w 160"/>
              <a:gd name="T81" fmla="*/ 92 h 245"/>
              <a:gd name="T82" fmla="*/ 79 w 160"/>
              <a:gd name="T83" fmla="*/ 100 h 245"/>
              <a:gd name="T84" fmla="*/ 72 w 160"/>
              <a:gd name="T85" fmla="*/ 109 h 245"/>
              <a:gd name="T86" fmla="*/ 65 w 160"/>
              <a:gd name="T87" fmla="*/ 118 h 245"/>
              <a:gd name="T88" fmla="*/ 57 w 160"/>
              <a:gd name="T89" fmla="*/ 127 h 245"/>
              <a:gd name="T90" fmla="*/ 52 w 160"/>
              <a:gd name="T91" fmla="*/ 136 h 245"/>
              <a:gd name="T92" fmla="*/ 48 w 160"/>
              <a:gd name="T93" fmla="*/ 144 h 245"/>
              <a:gd name="T94" fmla="*/ 43 w 160"/>
              <a:gd name="T95" fmla="*/ 153 h 245"/>
              <a:gd name="T96" fmla="*/ 35 w 160"/>
              <a:gd name="T97" fmla="*/ 162 h 245"/>
              <a:gd name="T98" fmla="*/ 30 w 160"/>
              <a:gd name="T99" fmla="*/ 173 h 245"/>
              <a:gd name="T100" fmla="*/ 26 w 160"/>
              <a:gd name="T101" fmla="*/ 182 h 245"/>
              <a:gd name="T102" fmla="*/ 21 w 160"/>
              <a:gd name="T103" fmla="*/ 192 h 245"/>
              <a:gd name="T104" fmla="*/ 15 w 160"/>
              <a:gd name="T105" fmla="*/ 201 h 245"/>
              <a:gd name="T106" fmla="*/ 11 w 160"/>
              <a:gd name="T107" fmla="*/ 210 h 245"/>
              <a:gd name="T108" fmla="*/ 8 w 160"/>
              <a:gd name="T109" fmla="*/ 219 h 245"/>
              <a:gd name="T110" fmla="*/ 4 w 160"/>
              <a:gd name="T111" fmla="*/ 232 h 245"/>
              <a:gd name="T112" fmla="*/ 0 w 160"/>
              <a:gd name="T113" fmla="*/ 236 h 245"/>
              <a:gd name="T114" fmla="*/ 4 w 160"/>
              <a:gd name="T115" fmla="*/ 241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" h="245">
                <a:moveTo>
                  <a:pt x="8" y="243"/>
                </a:moveTo>
                <a:lnTo>
                  <a:pt x="10" y="243"/>
                </a:lnTo>
                <a:lnTo>
                  <a:pt x="13" y="245"/>
                </a:lnTo>
                <a:lnTo>
                  <a:pt x="19" y="243"/>
                </a:lnTo>
                <a:lnTo>
                  <a:pt x="19" y="239"/>
                </a:lnTo>
                <a:lnTo>
                  <a:pt x="21" y="236"/>
                </a:lnTo>
                <a:lnTo>
                  <a:pt x="21" y="230"/>
                </a:lnTo>
                <a:lnTo>
                  <a:pt x="22" y="226"/>
                </a:lnTo>
                <a:lnTo>
                  <a:pt x="22" y="221"/>
                </a:lnTo>
                <a:lnTo>
                  <a:pt x="26" y="215"/>
                </a:lnTo>
                <a:lnTo>
                  <a:pt x="28" y="212"/>
                </a:lnTo>
                <a:lnTo>
                  <a:pt x="30" y="208"/>
                </a:lnTo>
                <a:lnTo>
                  <a:pt x="33" y="204"/>
                </a:lnTo>
                <a:lnTo>
                  <a:pt x="35" y="199"/>
                </a:lnTo>
                <a:lnTo>
                  <a:pt x="39" y="195"/>
                </a:lnTo>
                <a:lnTo>
                  <a:pt x="41" y="190"/>
                </a:lnTo>
                <a:lnTo>
                  <a:pt x="43" y="186"/>
                </a:lnTo>
                <a:lnTo>
                  <a:pt x="45" y="180"/>
                </a:lnTo>
                <a:lnTo>
                  <a:pt x="48" y="177"/>
                </a:lnTo>
                <a:lnTo>
                  <a:pt x="50" y="173"/>
                </a:lnTo>
                <a:lnTo>
                  <a:pt x="54" y="169"/>
                </a:lnTo>
                <a:lnTo>
                  <a:pt x="56" y="164"/>
                </a:lnTo>
                <a:lnTo>
                  <a:pt x="57" y="160"/>
                </a:lnTo>
                <a:lnTo>
                  <a:pt x="61" y="157"/>
                </a:lnTo>
                <a:lnTo>
                  <a:pt x="63" y="151"/>
                </a:lnTo>
                <a:lnTo>
                  <a:pt x="65" y="146"/>
                </a:lnTo>
                <a:lnTo>
                  <a:pt x="68" y="142"/>
                </a:lnTo>
                <a:lnTo>
                  <a:pt x="70" y="138"/>
                </a:lnTo>
                <a:lnTo>
                  <a:pt x="72" y="135"/>
                </a:lnTo>
                <a:lnTo>
                  <a:pt x="74" y="129"/>
                </a:lnTo>
                <a:lnTo>
                  <a:pt x="76" y="123"/>
                </a:lnTo>
                <a:lnTo>
                  <a:pt x="78" y="120"/>
                </a:lnTo>
                <a:lnTo>
                  <a:pt x="79" y="116"/>
                </a:lnTo>
                <a:lnTo>
                  <a:pt x="79" y="111"/>
                </a:lnTo>
                <a:lnTo>
                  <a:pt x="81" y="107"/>
                </a:lnTo>
                <a:lnTo>
                  <a:pt x="83" y="101"/>
                </a:lnTo>
                <a:lnTo>
                  <a:pt x="85" y="96"/>
                </a:lnTo>
                <a:lnTo>
                  <a:pt x="85" y="92"/>
                </a:lnTo>
                <a:lnTo>
                  <a:pt x="87" y="85"/>
                </a:lnTo>
                <a:lnTo>
                  <a:pt x="89" y="81"/>
                </a:lnTo>
                <a:lnTo>
                  <a:pt x="90" y="78"/>
                </a:lnTo>
                <a:lnTo>
                  <a:pt x="92" y="72"/>
                </a:lnTo>
                <a:lnTo>
                  <a:pt x="94" y="67"/>
                </a:lnTo>
                <a:lnTo>
                  <a:pt x="96" y="61"/>
                </a:lnTo>
                <a:lnTo>
                  <a:pt x="100" y="57"/>
                </a:lnTo>
                <a:lnTo>
                  <a:pt x="102" y="52"/>
                </a:lnTo>
                <a:lnTo>
                  <a:pt x="103" y="46"/>
                </a:lnTo>
                <a:lnTo>
                  <a:pt x="107" y="41"/>
                </a:lnTo>
                <a:lnTo>
                  <a:pt x="111" y="35"/>
                </a:lnTo>
                <a:lnTo>
                  <a:pt x="114" y="30"/>
                </a:lnTo>
                <a:lnTo>
                  <a:pt x="116" y="24"/>
                </a:lnTo>
                <a:lnTo>
                  <a:pt x="120" y="21"/>
                </a:lnTo>
                <a:lnTo>
                  <a:pt x="125" y="13"/>
                </a:lnTo>
                <a:lnTo>
                  <a:pt x="131" y="8"/>
                </a:lnTo>
                <a:lnTo>
                  <a:pt x="136" y="2"/>
                </a:lnTo>
                <a:lnTo>
                  <a:pt x="140" y="0"/>
                </a:lnTo>
                <a:lnTo>
                  <a:pt x="146" y="0"/>
                </a:lnTo>
                <a:lnTo>
                  <a:pt x="149" y="0"/>
                </a:lnTo>
                <a:lnTo>
                  <a:pt x="155" y="0"/>
                </a:lnTo>
                <a:lnTo>
                  <a:pt x="160" y="2"/>
                </a:lnTo>
                <a:lnTo>
                  <a:pt x="155" y="6"/>
                </a:lnTo>
                <a:lnTo>
                  <a:pt x="151" y="8"/>
                </a:lnTo>
                <a:lnTo>
                  <a:pt x="148" y="11"/>
                </a:lnTo>
                <a:lnTo>
                  <a:pt x="140" y="15"/>
                </a:lnTo>
                <a:lnTo>
                  <a:pt x="138" y="19"/>
                </a:lnTo>
                <a:lnTo>
                  <a:pt x="135" y="24"/>
                </a:lnTo>
                <a:lnTo>
                  <a:pt x="131" y="28"/>
                </a:lnTo>
                <a:lnTo>
                  <a:pt x="129" y="32"/>
                </a:lnTo>
                <a:lnTo>
                  <a:pt x="127" y="37"/>
                </a:lnTo>
                <a:lnTo>
                  <a:pt x="125" y="41"/>
                </a:lnTo>
                <a:lnTo>
                  <a:pt x="122" y="46"/>
                </a:lnTo>
                <a:lnTo>
                  <a:pt x="120" y="50"/>
                </a:lnTo>
                <a:lnTo>
                  <a:pt x="116" y="55"/>
                </a:lnTo>
                <a:lnTo>
                  <a:pt x="114" y="59"/>
                </a:lnTo>
                <a:lnTo>
                  <a:pt x="113" y="61"/>
                </a:lnTo>
                <a:lnTo>
                  <a:pt x="109" y="65"/>
                </a:lnTo>
                <a:lnTo>
                  <a:pt x="105" y="68"/>
                </a:lnTo>
                <a:lnTo>
                  <a:pt x="102" y="74"/>
                </a:lnTo>
                <a:lnTo>
                  <a:pt x="98" y="78"/>
                </a:lnTo>
                <a:lnTo>
                  <a:pt x="94" y="83"/>
                </a:lnTo>
                <a:lnTo>
                  <a:pt x="90" y="89"/>
                </a:lnTo>
                <a:lnTo>
                  <a:pt x="85" y="92"/>
                </a:lnTo>
                <a:lnTo>
                  <a:pt x="81" y="96"/>
                </a:lnTo>
                <a:lnTo>
                  <a:pt x="79" y="100"/>
                </a:lnTo>
                <a:lnTo>
                  <a:pt x="76" y="103"/>
                </a:lnTo>
                <a:lnTo>
                  <a:pt x="72" y="109"/>
                </a:lnTo>
                <a:lnTo>
                  <a:pt x="70" y="112"/>
                </a:lnTo>
                <a:lnTo>
                  <a:pt x="65" y="118"/>
                </a:lnTo>
                <a:lnTo>
                  <a:pt x="61" y="122"/>
                </a:lnTo>
                <a:lnTo>
                  <a:pt x="57" y="127"/>
                </a:lnTo>
                <a:lnTo>
                  <a:pt x="54" y="133"/>
                </a:lnTo>
                <a:lnTo>
                  <a:pt x="52" y="136"/>
                </a:lnTo>
                <a:lnTo>
                  <a:pt x="50" y="140"/>
                </a:lnTo>
                <a:lnTo>
                  <a:pt x="48" y="144"/>
                </a:lnTo>
                <a:lnTo>
                  <a:pt x="45" y="149"/>
                </a:lnTo>
                <a:lnTo>
                  <a:pt x="43" y="153"/>
                </a:lnTo>
                <a:lnTo>
                  <a:pt x="39" y="158"/>
                </a:lnTo>
                <a:lnTo>
                  <a:pt x="35" y="162"/>
                </a:lnTo>
                <a:lnTo>
                  <a:pt x="33" y="168"/>
                </a:lnTo>
                <a:lnTo>
                  <a:pt x="30" y="173"/>
                </a:lnTo>
                <a:lnTo>
                  <a:pt x="28" y="179"/>
                </a:lnTo>
                <a:lnTo>
                  <a:pt x="26" y="182"/>
                </a:lnTo>
                <a:lnTo>
                  <a:pt x="22" y="186"/>
                </a:lnTo>
                <a:lnTo>
                  <a:pt x="21" y="192"/>
                </a:lnTo>
                <a:lnTo>
                  <a:pt x="19" y="195"/>
                </a:lnTo>
                <a:lnTo>
                  <a:pt x="15" y="201"/>
                </a:lnTo>
                <a:lnTo>
                  <a:pt x="13" y="204"/>
                </a:lnTo>
                <a:lnTo>
                  <a:pt x="11" y="210"/>
                </a:lnTo>
                <a:lnTo>
                  <a:pt x="10" y="214"/>
                </a:lnTo>
                <a:lnTo>
                  <a:pt x="8" y="219"/>
                </a:lnTo>
                <a:lnTo>
                  <a:pt x="4" y="226"/>
                </a:lnTo>
                <a:lnTo>
                  <a:pt x="4" y="232"/>
                </a:lnTo>
                <a:lnTo>
                  <a:pt x="2" y="234"/>
                </a:lnTo>
                <a:lnTo>
                  <a:pt x="0" y="236"/>
                </a:lnTo>
                <a:lnTo>
                  <a:pt x="0" y="239"/>
                </a:lnTo>
                <a:lnTo>
                  <a:pt x="4" y="241"/>
                </a:lnTo>
                <a:lnTo>
                  <a:pt x="8" y="243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24" name="Freeform 780"/>
          <p:cNvSpPr>
            <a:spLocks/>
          </p:cNvSpPr>
          <p:nvPr/>
        </p:nvSpPr>
        <p:spPr bwMode="auto">
          <a:xfrm>
            <a:off x="7926388" y="3948113"/>
            <a:ext cx="127000" cy="193675"/>
          </a:xfrm>
          <a:custGeom>
            <a:avLst/>
            <a:gdLst>
              <a:gd name="T0" fmla="*/ 10 w 160"/>
              <a:gd name="T1" fmla="*/ 243 h 245"/>
              <a:gd name="T2" fmla="*/ 19 w 160"/>
              <a:gd name="T3" fmla="*/ 243 h 245"/>
              <a:gd name="T4" fmla="*/ 21 w 160"/>
              <a:gd name="T5" fmla="*/ 236 h 245"/>
              <a:gd name="T6" fmla="*/ 22 w 160"/>
              <a:gd name="T7" fmla="*/ 226 h 245"/>
              <a:gd name="T8" fmla="*/ 26 w 160"/>
              <a:gd name="T9" fmla="*/ 215 h 245"/>
              <a:gd name="T10" fmla="*/ 30 w 160"/>
              <a:gd name="T11" fmla="*/ 208 h 245"/>
              <a:gd name="T12" fmla="*/ 35 w 160"/>
              <a:gd name="T13" fmla="*/ 199 h 245"/>
              <a:gd name="T14" fmla="*/ 41 w 160"/>
              <a:gd name="T15" fmla="*/ 190 h 245"/>
              <a:gd name="T16" fmla="*/ 45 w 160"/>
              <a:gd name="T17" fmla="*/ 180 h 245"/>
              <a:gd name="T18" fmla="*/ 50 w 160"/>
              <a:gd name="T19" fmla="*/ 173 h 245"/>
              <a:gd name="T20" fmla="*/ 56 w 160"/>
              <a:gd name="T21" fmla="*/ 164 h 245"/>
              <a:gd name="T22" fmla="*/ 61 w 160"/>
              <a:gd name="T23" fmla="*/ 157 h 245"/>
              <a:gd name="T24" fmla="*/ 65 w 160"/>
              <a:gd name="T25" fmla="*/ 146 h 245"/>
              <a:gd name="T26" fmla="*/ 70 w 160"/>
              <a:gd name="T27" fmla="*/ 138 h 245"/>
              <a:gd name="T28" fmla="*/ 74 w 160"/>
              <a:gd name="T29" fmla="*/ 129 h 245"/>
              <a:gd name="T30" fmla="*/ 78 w 160"/>
              <a:gd name="T31" fmla="*/ 120 h 245"/>
              <a:gd name="T32" fmla="*/ 79 w 160"/>
              <a:gd name="T33" fmla="*/ 111 h 245"/>
              <a:gd name="T34" fmla="*/ 83 w 160"/>
              <a:gd name="T35" fmla="*/ 101 h 245"/>
              <a:gd name="T36" fmla="*/ 85 w 160"/>
              <a:gd name="T37" fmla="*/ 92 h 245"/>
              <a:gd name="T38" fmla="*/ 89 w 160"/>
              <a:gd name="T39" fmla="*/ 81 h 245"/>
              <a:gd name="T40" fmla="*/ 92 w 160"/>
              <a:gd name="T41" fmla="*/ 72 h 245"/>
              <a:gd name="T42" fmla="*/ 96 w 160"/>
              <a:gd name="T43" fmla="*/ 61 h 245"/>
              <a:gd name="T44" fmla="*/ 102 w 160"/>
              <a:gd name="T45" fmla="*/ 52 h 245"/>
              <a:gd name="T46" fmla="*/ 107 w 160"/>
              <a:gd name="T47" fmla="*/ 41 h 245"/>
              <a:gd name="T48" fmla="*/ 114 w 160"/>
              <a:gd name="T49" fmla="*/ 30 h 245"/>
              <a:gd name="T50" fmla="*/ 120 w 160"/>
              <a:gd name="T51" fmla="*/ 21 h 245"/>
              <a:gd name="T52" fmla="*/ 131 w 160"/>
              <a:gd name="T53" fmla="*/ 8 h 245"/>
              <a:gd name="T54" fmla="*/ 140 w 160"/>
              <a:gd name="T55" fmla="*/ 0 h 245"/>
              <a:gd name="T56" fmla="*/ 149 w 160"/>
              <a:gd name="T57" fmla="*/ 0 h 245"/>
              <a:gd name="T58" fmla="*/ 160 w 160"/>
              <a:gd name="T59" fmla="*/ 2 h 245"/>
              <a:gd name="T60" fmla="*/ 151 w 160"/>
              <a:gd name="T61" fmla="*/ 8 h 245"/>
              <a:gd name="T62" fmla="*/ 140 w 160"/>
              <a:gd name="T63" fmla="*/ 15 h 245"/>
              <a:gd name="T64" fmla="*/ 135 w 160"/>
              <a:gd name="T65" fmla="*/ 24 h 245"/>
              <a:gd name="T66" fmla="*/ 129 w 160"/>
              <a:gd name="T67" fmla="*/ 32 h 245"/>
              <a:gd name="T68" fmla="*/ 125 w 160"/>
              <a:gd name="T69" fmla="*/ 41 h 245"/>
              <a:gd name="T70" fmla="*/ 120 w 160"/>
              <a:gd name="T71" fmla="*/ 50 h 245"/>
              <a:gd name="T72" fmla="*/ 114 w 160"/>
              <a:gd name="T73" fmla="*/ 59 h 245"/>
              <a:gd name="T74" fmla="*/ 109 w 160"/>
              <a:gd name="T75" fmla="*/ 65 h 245"/>
              <a:gd name="T76" fmla="*/ 102 w 160"/>
              <a:gd name="T77" fmla="*/ 74 h 245"/>
              <a:gd name="T78" fmla="*/ 94 w 160"/>
              <a:gd name="T79" fmla="*/ 83 h 245"/>
              <a:gd name="T80" fmla="*/ 85 w 160"/>
              <a:gd name="T81" fmla="*/ 92 h 245"/>
              <a:gd name="T82" fmla="*/ 79 w 160"/>
              <a:gd name="T83" fmla="*/ 100 h 245"/>
              <a:gd name="T84" fmla="*/ 72 w 160"/>
              <a:gd name="T85" fmla="*/ 109 h 245"/>
              <a:gd name="T86" fmla="*/ 65 w 160"/>
              <a:gd name="T87" fmla="*/ 118 h 245"/>
              <a:gd name="T88" fmla="*/ 57 w 160"/>
              <a:gd name="T89" fmla="*/ 127 h 245"/>
              <a:gd name="T90" fmla="*/ 52 w 160"/>
              <a:gd name="T91" fmla="*/ 136 h 245"/>
              <a:gd name="T92" fmla="*/ 48 w 160"/>
              <a:gd name="T93" fmla="*/ 144 h 245"/>
              <a:gd name="T94" fmla="*/ 43 w 160"/>
              <a:gd name="T95" fmla="*/ 153 h 245"/>
              <a:gd name="T96" fmla="*/ 35 w 160"/>
              <a:gd name="T97" fmla="*/ 162 h 245"/>
              <a:gd name="T98" fmla="*/ 30 w 160"/>
              <a:gd name="T99" fmla="*/ 173 h 245"/>
              <a:gd name="T100" fmla="*/ 26 w 160"/>
              <a:gd name="T101" fmla="*/ 182 h 245"/>
              <a:gd name="T102" fmla="*/ 21 w 160"/>
              <a:gd name="T103" fmla="*/ 192 h 245"/>
              <a:gd name="T104" fmla="*/ 15 w 160"/>
              <a:gd name="T105" fmla="*/ 201 h 245"/>
              <a:gd name="T106" fmla="*/ 11 w 160"/>
              <a:gd name="T107" fmla="*/ 210 h 245"/>
              <a:gd name="T108" fmla="*/ 8 w 160"/>
              <a:gd name="T109" fmla="*/ 219 h 245"/>
              <a:gd name="T110" fmla="*/ 4 w 160"/>
              <a:gd name="T111" fmla="*/ 232 h 245"/>
              <a:gd name="T112" fmla="*/ 0 w 160"/>
              <a:gd name="T113" fmla="*/ 236 h 245"/>
              <a:gd name="T114" fmla="*/ 4 w 160"/>
              <a:gd name="T115" fmla="*/ 241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" h="245">
                <a:moveTo>
                  <a:pt x="8" y="243"/>
                </a:moveTo>
                <a:lnTo>
                  <a:pt x="10" y="243"/>
                </a:lnTo>
                <a:lnTo>
                  <a:pt x="13" y="245"/>
                </a:lnTo>
                <a:lnTo>
                  <a:pt x="19" y="243"/>
                </a:lnTo>
                <a:lnTo>
                  <a:pt x="19" y="239"/>
                </a:lnTo>
                <a:lnTo>
                  <a:pt x="21" y="236"/>
                </a:lnTo>
                <a:lnTo>
                  <a:pt x="21" y="230"/>
                </a:lnTo>
                <a:lnTo>
                  <a:pt x="22" y="226"/>
                </a:lnTo>
                <a:lnTo>
                  <a:pt x="22" y="221"/>
                </a:lnTo>
                <a:lnTo>
                  <a:pt x="26" y="215"/>
                </a:lnTo>
                <a:lnTo>
                  <a:pt x="28" y="212"/>
                </a:lnTo>
                <a:lnTo>
                  <a:pt x="30" y="208"/>
                </a:lnTo>
                <a:lnTo>
                  <a:pt x="33" y="204"/>
                </a:lnTo>
                <a:lnTo>
                  <a:pt x="35" y="199"/>
                </a:lnTo>
                <a:lnTo>
                  <a:pt x="39" y="195"/>
                </a:lnTo>
                <a:lnTo>
                  <a:pt x="41" y="190"/>
                </a:lnTo>
                <a:lnTo>
                  <a:pt x="43" y="186"/>
                </a:lnTo>
                <a:lnTo>
                  <a:pt x="45" y="180"/>
                </a:lnTo>
                <a:lnTo>
                  <a:pt x="48" y="177"/>
                </a:lnTo>
                <a:lnTo>
                  <a:pt x="50" y="173"/>
                </a:lnTo>
                <a:lnTo>
                  <a:pt x="54" y="169"/>
                </a:lnTo>
                <a:lnTo>
                  <a:pt x="56" y="164"/>
                </a:lnTo>
                <a:lnTo>
                  <a:pt x="57" y="160"/>
                </a:lnTo>
                <a:lnTo>
                  <a:pt x="61" y="157"/>
                </a:lnTo>
                <a:lnTo>
                  <a:pt x="63" y="151"/>
                </a:lnTo>
                <a:lnTo>
                  <a:pt x="65" y="146"/>
                </a:lnTo>
                <a:lnTo>
                  <a:pt x="68" y="142"/>
                </a:lnTo>
                <a:lnTo>
                  <a:pt x="70" y="138"/>
                </a:lnTo>
                <a:lnTo>
                  <a:pt x="72" y="135"/>
                </a:lnTo>
                <a:lnTo>
                  <a:pt x="74" y="129"/>
                </a:lnTo>
                <a:lnTo>
                  <a:pt x="76" y="123"/>
                </a:lnTo>
                <a:lnTo>
                  <a:pt x="78" y="120"/>
                </a:lnTo>
                <a:lnTo>
                  <a:pt x="79" y="116"/>
                </a:lnTo>
                <a:lnTo>
                  <a:pt x="79" y="111"/>
                </a:lnTo>
                <a:lnTo>
                  <a:pt x="81" y="107"/>
                </a:lnTo>
                <a:lnTo>
                  <a:pt x="83" y="101"/>
                </a:lnTo>
                <a:lnTo>
                  <a:pt x="85" y="96"/>
                </a:lnTo>
                <a:lnTo>
                  <a:pt x="85" y="92"/>
                </a:lnTo>
                <a:lnTo>
                  <a:pt x="87" y="85"/>
                </a:lnTo>
                <a:lnTo>
                  <a:pt x="89" y="81"/>
                </a:lnTo>
                <a:lnTo>
                  <a:pt x="90" y="78"/>
                </a:lnTo>
                <a:lnTo>
                  <a:pt x="92" y="72"/>
                </a:lnTo>
                <a:lnTo>
                  <a:pt x="94" y="67"/>
                </a:lnTo>
                <a:lnTo>
                  <a:pt x="96" y="61"/>
                </a:lnTo>
                <a:lnTo>
                  <a:pt x="100" y="57"/>
                </a:lnTo>
                <a:lnTo>
                  <a:pt x="102" y="52"/>
                </a:lnTo>
                <a:lnTo>
                  <a:pt x="103" y="46"/>
                </a:lnTo>
                <a:lnTo>
                  <a:pt x="107" y="41"/>
                </a:lnTo>
                <a:lnTo>
                  <a:pt x="111" y="35"/>
                </a:lnTo>
                <a:lnTo>
                  <a:pt x="114" y="30"/>
                </a:lnTo>
                <a:lnTo>
                  <a:pt x="116" y="24"/>
                </a:lnTo>
                <a:lnTo>
                  <a:pt x="120" y="21"/>
                </a:lnTo>
                <a:lnTo>
                  <a:pt x="125" y="13"/>
                </a:lnTo>
                <a:lnTo>
                  <a:pt x="131" y="8"/>
                </a:lnTo>
                <a:lnTo>
                  <a:pt x="136" y="2"/>
                </a:lnTo>
                <a:lnTo>
                  <a:pt x="140" y="0"/>
                </a:lnTo>
                <a:lnTo>
                  <a:pt x="146" y="0"/>
                </a:lnTo>
                <a:lnTo>
                  <a:pt x="149" y="0"/>
                </a:lnTo>
                <a:lnTo>
                  <a:pt x="155" y="0"/>
                </a:lnTo>
                <a:lnTo>
                  <a:pt x="160" y="2"/>
                </a:lnTo>
                <a:lnTo>
                  <a:pt x="155" y="6"/>
                </a:lnTo>
                <a:lnTo>
                  <a:pt x="151" y="8"/>
                </a:lnTo>
                <a:lnTo>
                  <a:pt x="148" y="11"/>
                </a:lnTo>
                <a:lnTo>
                  <a:pt x="140" y="15"/>
                </a:lnTo>
                <a:lnTo>
                  <a:pt x="138" y="19"/>
                </a:lnTo>
                <a:lnTo>
                  <a:pt x="135" y="24"/>
                </a:lnTo>
                <a:lnTo>
                  <a:pt x="131" y="28"/>
                </a:lnTo>
                <a:lnTo>
                  <a:pt x="129" y="32"/>
                </a:lnTo>
                <a:lnTo>
                  <a:pt x="127" y="37"/>
                </a:lnTo>
                <a:lnTo>
                  <a:pt x="125" y="41"/>
                </a:lnTo>
                <a:lnTo>
                  <a:pt x="122" y="46"/>
                </a:lnTo>
                <a:lnTo>
                  <a:pt x="120" y="50"/>
                </a:lnTo>
                <a:lnTo>
                  <a:pt x="116" y="55"/>
                </a:lnTo>
                <a:lnTo>
                  <a:pt x="114" y="59"/>
                </a:lnTo>
                <a:lnTo>
                  <a:pt x="113" y="61"/>
                </a:lnTo>
                <a:lnTo>
                  <a:pt x="109" y="65"/>
                </a:lnTo>
                <a:lnTo>
                  <a:pt x="105" y="68"/>
                </a:lnTo>
                <a:lnTo>
                  <a:pt x="102" y="74"/>
                </a:lnTo>
                <a:lnTo>
                  <a:pt x="98" y="78"/>
                </a:lnTo>
                <a:lnTo>
                  <a:pt x="94" y="83"/>
                </a:lnTo>
                <a:lnTo>
                  <a:pt x="90" y="89"/>
                </a:lnTo>
                <a:lnTo>
                  <a:pt x="85" y="92"/>
                </a:lnTo>
                <a:lnTo>
                  <a:pt x="81" y="96"/>
                </a:lnTo>
                <a:lnTo>
                  <a:pt x="79" y="100"/>
                </a:lnTo>
                <a:lnTo>
                  <a:pt x="76" y="103"/>
                </a:lnTo>
                <a:lnTo>
                  <a:pt x="72" y="109"/>
                </a:lnTo>
                <a:lnTo>
                  <a:pt x="70" y="112"/>
                </a:lnTo>
                <a:lnTo>
                  <a:pt x="65" y="118"/>
                </a:lnTo>
                <a:lnTo>
                  <a:pt x="61" y="122"/>
                </a:lnTo>
                <a:lnTo>
                  <a:pt x="57" y="127"/>
                </a:lnTo>
                <a:lnTo>
                  <a:pt x="54" y="133"/>
                </a:lnTo>
                <a:lnTo>
                  <a:pt x="52" y="136"/>
                </a:lnTo>
                <a:lnTo>
                  <a:pt x="50" y="140"/>
                </a:lnTo>
                <a:lnTo>
                  <a:pt x="48" y="144"/>
                </a:lnTo>
                <a:lnTo>
                  <a:pt x="45" y="149"/>
                </a:lnTo>
                <a:lnTo>
                  <a:pt x="43" y="153"/>
                </a:lnTo>
                <a:lnTo>
                  <a:pt x="39" y="158"/>
                </a:lnTo>
                <a:lnTo>
                  <a:pt x="35" y="162"/>
                </a:lnTo>
                <a:lnTo>
                  <a:pt x="33" y="168"/>
                </a:lnTo>
                <a:lnTo>
                  <a:pt x="30" y="173"/>
                </a:lnTo>
                <a:lnTo>
                  <a:pt x="28" y="179"/>
                </a:lnTo>
                <a:lnTo>
                  <a:pt x="26" y="182"/>
                </a:lnTo>
                <a:lnTo>
                  <a:pt x="22" y="186"/>
                </a:lnTo>
                <a:lnTo>
                  <a:pt x="21" y="192"/>
                </a:lnTo>
                <a:lnTo>
                  <a:pt x="19" y="195"/>
                </a:lnTo>
                <a:lnTo>
                  <a:pt x="15" y="201"/>
                </a:lnTo>
                <a:lnTo>
                  <a:pt x="13" y="204"/>
                </a:lnTo>
                <a:lnTo>
                  <a:pt x="11" y="210"/>
                </a:lnTo>
                <a:lnTo>
                  <a:pt x="10" y="214"/>
                </a:lnTo>
                <a:lnTo>
                  <a:pt x="8" y="219"/>
                </a:lnTo>
                <a:lnTo>
                  <a:pt x="4" y="226"/>
                </a:lnTo>
                <a:lnTo>
                  <a:pt x="4" y="232"/>
                </a:lnTo>
                <a:lnTo>
                  <a:pt x="2" y="234"/>
                </a:lnTo>
                <a:lnTo>
                  <a:pt x="0" y="236"/>
                </a:lnTo>
                <a:lnTo>
                  <a:pt x="0" y="239"/>
                </a:lnTo>
                <a:lnTo>
                  <a:pt x="4" y="241"/>
                </a:lnTo>
                <a:lnTo>
                  <a:pt x="8" y="24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25" name="Freeform 781"/>
          <p:cNvSpPr>
            <a:spLocks/>
          </p:cNvSpPr>
          <p:nvPr/>
        </p:nvSpPr>
        <p:spPr bwMode="auto">
          <a:xfrm>
            <a:off x="7967663" y="3886200"/>
            <a:ext cx="22225" cy="179388"/>
          </a:xfrm>
          <a:custGeom>
            <a:avLst/>
            <a:gdLst>
              <a:gd name="T0" fmla="*/ 22 w 27"/>
              <a:gd name="T1" fmla="*/ 8 h 226"/>
              <a:gd name="T2" fmla="*/ 24 w 27"/>
              <a:gd name="T3" fmla="*/ 20 h 226"/>
              <a:gd name="T4" fmla="*/ 24 w 27"/>
              <a:gd name="T5" fmla="*/ 32 h 226"/>
              <a:gd name="T6" fmla="*/ 24 w 27"/>
              <a:gd name="T7" fmla="*/ 44 h 226"/>
              <a:gd name="T8" fmla="*/ 26 w 27"/>
              <a:gd name="T9" fmla="*/ 55 h 226"/>
              <a:gd name="T10" fmla="*/ 24 w 27"/>
              <a:gd name="T11" fmla="*/ 68 h 226"/>
              <a:gd name="T12" fmla="*/ 24 w 27"/>
              <a:gd name="T13" fmla="*/ 81 h 226"/>
              <a:gd name="T14" fmla="*/ 24 w 27"/>
              <a:gd name="T15" fmla="*/ 94 h 226"/>
              <a:gd name="T16" fmla="*/ 20 w 27"/>
              <a:gd name="T17" fmla="*/ 109 h 226"/>
              <a:gd name="T18" fmla="*/ 18 w 27"/>
              <a:gd name="T19" fmla="*/ 120 h 226"/>
              <a:gd name="T20" fmla="*/ 16 w 27"/>
              <a:gd name="T21" fmla="*/ 131 h 226"/>
              <a:gd name="T22" fmla="*/ 16 w 27"/>
              <a:gd name="T23" fmla="*/ 146 h 226"/>
              <a:gd name="T24" fmla="*/ 16 w 27"/>
              <a:gd name="T25" fmla="*/ 158 h 226"/>
              <a:gd name="T26" fmla="*/ 16 w 27"/>
              <a:gd name="T27" fmla="*/ 169 h 226"/>
              <a:gd name="T28" fmla="*/ 18 w 27"/>
              <a:gd name="T29" fmla="*/ 182 h 226"/>
              <a:gd name="T30" fmla="*/ 22 w 27"/>
              <a:gd name="T31" fmla="*/ 193 h 226"/>
              <a:gd name="T32" fmla="*/ 24 w 27"/>
              <a:gd name="T33" fmla="*/ 210 h 226"/>
              <a:gd name="T34" fmla="*/ 27 w 27"/>
              <a:gd name="T35" fmla="*/ 219 h 226"/>
              <a:gd name="T36" fmla="*/ 24 w 27"/>
              <a:gd name="T37" fmla="*/ 221 h 226"/>
              <a:gd name="T38" fmla="*/ 20 w 27"/>
              <a:gd name="T39" fmla="*/ 210 h 226"/>
              <a:gd name="T40" fmla="*/ 15 w 27"/>
              <a:gd name="T41" fmla="*/ 199 h 226"/>
              <a:gd name="T42" fmla="*/ 11 w 27"/>
              <a:gd name="T43" fmla="*/ 186 h 226"/>
              <a:gd name="T44" fmla="*/ 9 w 27"/>
              <a:gd name="T45" fmla="*/ 175 h 226"/>
              <a:gd name="T46" fmla="*/ 9 w 27"/>
              <a:gd name="T47" fmla="*/ 162 h 226"/>
              <a:gd name="T48" fmla="*/ 9 w 27"/>
              <a:gd name="T49" fmla="*/ 149 h 226"/>
              <a:gd name="T50" fmla="*/ 9 w 27"/>
              <a:gd name="T51" fmla="*/ 138 h 226"/>
              <a:gd name="T52" fmla="*/ 9 w 27"/>
              <a:gd name="T53" fmla="*/ 125 h 226"/>
              <a:gd name="T54" fmla="*/ 9 w 27"/>
              <a:gd name="T55" fmla="*/ 114 h 226"/>
              <a:gd name="T56" fmla="*/ 11 w 27"/>
              <a:gd name="T57" fmla="*/ 103 h 226"/>
              <a:gd name="T58" fmla="*/ 11 w 27"/>
              <a:gd name="T59" fmla="*/ 90 h 226"/>
              <a:gd name="T60" fmla="*/ 11 w 27"/>
              <a:gd name="T61" fmla="*/ 77 h 226"/>
              <a:gd name="T62" fmla="*/ 11 w 27"/>
              <a:gd name="T63" fmla="*/ 66 h 226"/>
              <a:gd name="T64" fmla="*/ 5 w 27"/>
              <a:gd name="T65" fmla="*/ 52 h 226"/>
              <a:gd name="T66" fmla="*/ 0 w 27"/>
              <a:gd name="T67" fmla="*/ 37 h 226"/>
              <a:gd name="T68" fmla="*/ 2 w 27"/>
              <a:gd name="T69" fmla="*/ 28 h 226"/>
              <a:gd name="T70" fmla="*/ 5 w 27"/>
              <a:gd name="T71" fmla="*/ 17 h 226"/>
              <a:gd name="T72" fmla="*/ 13 w 27"/>
              <a:gd name="T73" fmla="*/ 6 h 226"/>
              <a:gd name="T74" fmla="*/ 22 w 27"/>
              <a:gd name="T75" fmla="*/ 0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7" h="226">
                <a:moveTo>
                  <a:pt x="22" y="2"/>
                </a:moveTo>
                <a:lnTo>
                  <a:pt x="22" y="8"/>
                </a:lnTo>
                <a:lnTo>
                  <a:pt x="24" y="13"/>
                </a:lnTo>
                <a:lnTo>
                  <a:pt x="24" y="20"/>
                </a:lnTo>
                <a:lnTo>
                  <a:pt x="24" y="26"/>
                </a:lnTo>
                <a:lnTo>
                  <a:pt x="24" y="32"/>
                </a:lnTo>
                <a:lnTo>
                  <a:pt x="24" y="37"/>
                </a:lnTo>
                <a:lnTo>
                  <a:pt x="24" y="44"/>
                </a:lnTo>
                <a:lnTo>
                  <a:pt x="24" y="50"/>
                </a:lnTo>
                <a:lnTo>
                  <a:pt x="26" y="55"/>
                </a:lnTo>
                <a:lnTo>
                  <a:pt x="26" y="61"/>
                </a:lnTo>
                <a:lnTo>
                  <a:pt x="24" y="68"/>
                </a:lnTo>
                <a:lnTo>
                  <a:pt x="26" y="76"/>
                </a:lnTo>
                <a:lnTo>
                  <a:pt x="24" y="81"/>
                </a:lnTo>
                <a:lnTo>
                  <a:pt x="24" y="89"/>
                </a:lnTo>
                <a:lnTo>
                  <a:pt x="24" y="94"/>
                </a:lnTo>
                <a:lnTo>
                  <a:pt x="22" y="101"/>
                </a:lnTo>
                <a:lnTo>
                  <a:pt x="20" y="109"/>
                </a:lnTo>
                <a:lnTo>
                  <a:pt x="18" y="114"/>
                </a:lnTo>
                <a:lnTo>
                  <a:pt x="18" y="120"/>
                </a:lnTo>
                <a:lnTo>
                  <a:pt x="18" y="127"/>
                </a:lnTo>
                <a:lnTo>
                  <a:pt x="16" y="131"/>
                </a:lnTo>
                <a:lnTo>
                  <a:pt x="16" y="138"/>
                </a:lnTo>
                <a:lnTo>
                  <a:pt x="16" y="146"/>
                </a:lnTo>
                <a:lnTo>
                  <a:pt x="16" y="151"/>
                </a:lnTo>
                <a:lnTo>
                  <a:pt x="16" y="158"/>
                </a:lnTo>
                <a:lnTo>
                  <a:pt x="16" y="164"/>
                </a:lnTo>
                <a:lnTo>
                  <a:pt x="16" y="169"/>
                </a:lnTo>
                <a:lnTo>
                  <a:pt x="16" y="177"/>
                </a:lnTo>
                <a:lnTo>
                  <a:pt x="18" y="182"/>
                </a:lnTo>
                <a:lnTo>
                  <a:pt x="20" y="188"/>
                </a:lnTo>
                <a:lnTo>
                  <a:pt x="22" y="193"/>
                </a:lnTo>
                <a:lnTo>
                  <a:pt x="22" y="201"/>
                </a:lnTo>
                <a:lnTo>
                  <a:pt x="24" y="210"/>
                </a:lnTo>
                <a:lnTo>
                  <a:pt x="26" y="214"/>
                </a:lnTo>
                <a:lnTo>
                  <a:pt x="27" y="219"/>
                </a:lnTo>
                <a:lnTo>
                  <a:pt x="27" y="226"/>
                </a:lnTo>
                <a:lnTo>
                  <a:pt x="24" y="221"/>
                </a:lnTo>
                <a:lnTo>
                  <a:pt x="22" y="215"/>
                </a:lnTo>
                <a:lnTo>
                  <a:pt x="20" y="210"/>
                </a:lnTo>
                <a:lnTo>
                  <a:pt x="16" y="204"/>
                </a:lnTo>
                <a:lnTo>
                  <a:pt x="15" y="199"/>
                </a:lnTo>
                <a:lnTo>
                  <a:pt x="13" y="191"/>
                </a:lnTo>
                <a:lnTo>
                  <a:pt x="11" y="186"/>
                </a:lnTo>
                <a:lnTo>
                  <a:pt x="11" y="180"/>
                </a:lnTo>
                <a:lnTo>
                  <a:pt x="9" y="175"/>
                </a:lnTo>
                <a:lnTo>
                  <a:pt x="9" y="168"/>
                </a:lnTo>
                <a:lnTo>
                  <a:pt x="9" y="162"/>
                </a:lnTo>
                <a:lnTo>
                  <a:pt x="9" y="157"/>
                </a:lnTo>
                <a:lnTo>
                  <a:pt x="9" y="149"/>
                </a:lnTo>
                <a:lnTo>
                  <a:pt x="9" y="144"/>
                </a:lnTo>
                <a:lnTo>
                  <a:pt x="9" y="138"/>
                </a:lnTo>
                <a:lnTo>
                  <a:pt x="9" y="133"/>
                </a:lnTo>
                <a:lnTo>
                  <a:pt x="9" y="125"/>
                </a:lnTo>
                <a:lnTo>
                  <a:pt x="9" y="120"/>
                </a:lnTo>
                <a:lnTo>
                  <a:pt x="9" y="114"/>
                </a:lnTo>
                <a:lnTo>
                  <a:pt x="9" y="109"/>
                </a:lnTo>
                <a:lnTo>
                  <a:pt x="11" y="103"/>
                </a:lnTo>
                <a:lnTo>
                  <a:pt x="11" y="96"/>
                </a:lnTo>
                <a:lnTo>
                  <a:pt x="11" y="90"/>
                </a:lnTo>
                <a:lnTo>
                  <a:pt x="11" y="85"/>
                </a:lnTo>
                <a:lnTo>
                  <a:pt x="11" y="77"/>
                </a:lnTo>
                <a:lnTo>
                  <a:pt x="11" y="72"/>
                </a:lnTo>
                <a:lnTo>
                  <a:pt x="11" y="66"/>
                </a:lnTo>
                <a:lnTo>
                  <a:pt x="9" y="59"/>
                </a:lnTo>
                <a:lnTo>
                  <a:pt x="5" y="52"/>
                </a:lnTo>
                <a:lnTo>
                  <a:pt x="4" y="43"/>
                </a:lnTo>
                <a:lnTo>
                  <a:pt x="0" y="37"/>
                </a:lnTo>
                <a:lnTo>
                  <a:pt x="0" y="35"/>
                </a:lnTo>
                <a:lnTo>
                  <a:pt x="2" y="28"/>
                </a:lnTo>
                <a:lnTo>
                  <a:pt x="4" y="22"/>
                </a:lnTo>
                <a:lnTo>
                  <a:pt x="5" y="17"/>
                </a:lnTo>
                <a:lnTo>
                  <a:pt x="9" y="9"/>
                </a:lnTo>
                <a:lnTo>
                  <a:pt x="13" y="6"/>
                </a:lnTo>
                <a:lnTo>
                  <a:pt x="16" y="2"/>
                </a:lnTo>
                <a:lnTo>
                  <a:pt x="22" y="0"/>
                </a:lnTo>
                <a:lnTo>
                  <a:pt x="22" y="2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26" name="Freeform 782"/>
          <p:cNvSpPr>
            <a:spLocks/>
          </p:cNvSpPr>
          <p:nvPr/>
        </p:nvSpPr>
        <p:spPr bwMode="auto">
          <a:xfrm>
            <a:off x="7967663" y="3886200"/>
            <a:ext cx="22225" cy="179388"/>
          </a:xfrm>
          <a:custGeom>
            <a:avLst/>
            <a:gdLst>
              <a:gd name="T0" fmla="*/ 22 w 27"/>
              <a:gd name="T1" fmla="*/ 8 h 226"/>
              <a:gd name="T2" fmla="*/ 24 w 27"/>
              <a:gd name="T3" fmla="*/ 20 h 226"/>
              <a:gd name="T4" fmla="*/ 24 w 27"/>
              <a:gd name="T5" fmla="*/ 32 h 226"/>
              <a:gd name="T6" fmla="*/ 24 w 27"/>
              <a:gd name="T7" fmla="*/ 44 h 226"/>
              <a:gd name="T8" fmla="*/ 26 w 27"/>
              <a:gd name="T9" fmla="*/ 55 h 226"/>
              <a:gd name="T10" fmla="*/ 24 w 27"/>
              <a:gd name="T11" fmla="*/ 68 h 226"/>
              <a:gd name="T12" fmla="*/ 24 w 27"/>
              <a:gd name="T13" fmla="*/ 81 h 226"/>
              <a:gd name="T14" fmla="*/ 24 w 27"/>
              <a:gd name="T15" fmla="*/ 94 h 226"/>
              <a:gd name="T16" fmla="*/ 20 w 27"/>
              <a:gd name="T17" fmla="*/ 109 h 226"/>
              <a:gd name="T18" fmla="*/ 18 w 27"/>
              <a:gd name="T19" fmla="*/ 120 h 226"/>
              <a:gd name="T20" fmla="*/ 16 w 27"/>
              <a:gd name="T21" fmla="*/ 131 h 226"/>
              <a:gd name="T22" fmla="*/ 16 w 27"/>
              <a:gd name="T23" fmla="*/ 146 h 226"/>
              <a:gd name="T24" fmla="*/ 16 w 27"/>
              <a:gd name="T25" fmla="*/ 158 h 226"/>
              <a:gd name="T26" fmla="*/ 16 w 27"/>
              <a:gd name="T27" fmla="*/ 169 h 226"/>
              <a:gd name="T28" fmla="*/ 18 w 27"/>
              <a:gd name="T29" fmla="*/ 182 h 226"/>
              <a:gd name="T30" fmla="*/ 22 w 27"/>
              <a:gd name="T31" fmla="*/ 193 h 226"/>
              <a:gd name="T32" fmla="*/ 24 w 27"/>
              <a:gd name="T33" fmla="*/ 210 h 226"/>
              <a:gd name="T34" fmla="*/ 27 w 27"/>
              <a:gd name="T35" fmla="*/ 219 h 226"/>
              <a:gd name="T36" fmla="*/ 24 w 27"/>
              <a:gd name="T37" fmla="*/ 221 h 226"/>
              <a:gd name="T38" fmla="*/ 20 w 27"/>
              <a:gd name="T39" fmla="*/ 210 h 226"/>
              <a:gd name="T40" fmla="*/ 15 w 27"/>
              <a:gd name="T41" fmla="*/ 199 h 226"/>
              <a:gd name="T42" fmla="*/ 11 w 27"/>
              <a:gd name="T43" fmla="*/ 186 h 226"/>
              <a:gd name="T44" fmla="*/ 9 w 27"/>
              <a:gd name="T45" fmla="*/ 175 h 226"/>
              <a:gd name="T46" fmla="*/ 9 w 27"/>
              <a:gd name="T47" fmla="*/ 162 h 226"/>
              <a:gd name="T48" fmla="*/ 9 w 27"/>
              <a:gd name="T49" fmla="*/ 149 h 226"/>
              <a:gd name="T50" fmla="*/ 9 w 27"/>
              <a:gd name="T51" fmla="*/ 138 h 226"/>
              <a:gd name="T52" fmla="*/ 9 w 27"/>
              <a:gd name="T53" fmla="*/ 125 h 226"/>
              <a:gd name="T54" fmla="*/ 9 w 27"/>
              <a:gd name="T55" fmla="*/ 114 h 226"/>
              <a:gd name="T56" fmla="*/ 11 w 27"/>
              <a:gd name="T57" fmla="*/ 103 h 226"/>
              <a:gd name="T58" fmla="*/ 11 w 27"/>
              <a:gd name="T59" fmla="*/ 90 h 226"/>
              <a:gd name="T60" fmla="*/ 11 w 27"/>
              <a:gd name="T61" fmla="*/ 77 h 226"/>
              <a:gd name="T62" fmla="*/ 11 w 27"/>
              <a:gd name="T63" fmla="*/ 66 h 226"/>
              <a:gd name="T64" fmla="*/ 5 w 27"/>
              <a:gd name="T65" fmla="*/ 52 h 226"/>
              <a:gd name="T66" fmla="*/ 0 w 27"/>
              <a:gd name="T67" fmla="*/ 37 h 226"/>
              <a:gd name="T68" fmla="*/ 2 w 27"/>
              <a:gd name="T69" fmla="*/ 28 h 226"/>
              <a:gd name="T70" fmla="*/ 5 w 27"/>
              <a:gd name="T71" fmla="*/ 17 h 226"/>
              <a:gd name="T72" fmla="*/ 13 w 27"/>
              <a:gd name="T73" fmla="*/ 6 h 226"/>
              <a:gd name="T74" fmla="*/ 22 w 27"/>
              <a:gd name="T75" fmla="*/ 0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7" h="226">
                <a:moveTo>
                  <a:pt x="22" y="2"/>
                </a:moveTo>
                <a:lnTo>
                  <a:pt x="22" y="8"/>
                </a:lnTo>
                <a:lnTo>
                  <a:pt x="24" y="13"/>
                </a:lnTo>
                <a:lnTo>
                  <a:pt x="24" y="20"/>
                </a:lnTo>
                <a:lnTo>
                  <a:pt x="24" y="26"/>
                </a:lnTo>
                <a:lnTo>
                  <a:pt x="24" y="32"/>
                </a:lnTo>
                <a:lnTo>
                  <a:pt x="24" y="37"/>
                </a:lnTo>
                <a:lnTo>
                  <a:pt x="24" y="44"/>
                </a:lnTo>
                <a:lnTo>
                  <a:pt x="24" y="50"/>
                </a:lnTo>
                <a:lnTo>
                  <a:pt x="26" y="55"/>
                </a:lnTo>
                <a:lnTo>
                  <a:pt x="26" y="61"/>
                </a:lnTo>
                <a:lnTo>
                  <a:pt x="24" y="68"/>
                </a:lnTo>
                <a:lnTo>
                  <a:pt x="26" y="76"/>
                </a:lnTo>
                <a:lnTo>
                  <a:pt x="24" y="81"/>
                </a:lnTo>
                <a:lnTo>
                  <a:pt x="24" y="89"/>
                </a:lnTo>
                <a:lnTo>
                  <a:pt x="24" y="94"/>
                </a:lnTo>
                <a:lnTo>
                  <a:pt x="22" y="101"/>
                </a:lnTo>
                <a:lnTo>
                  <a:pt x="20" y="109"/>
                </a:lnTo>
                <a:lnTo>
                  <a:pt x="18" y="114"/>
                </a:lnTo>
                <a:lnTo>
                  <a:pt x="18" y="120"/>
                </a:lnTo>
                <a:lnTo>
                  <a:pt x="18" y="127"/>
                </a:lnTo>
                <a:lnTo>
                  <a:pt x="16" y="131"/>
                </a:lnTo>
                <a:lnTo>
                  <a:pt x="16" y="138"/>
                </a:lnTo>
                <a:lnTo>
                  <a:pt x="16" y="146"/>
                </a:lnTo>
                <a:lnTo>
                  <a:pt x="16" y="151"/>
                </a:lnTo>
                <a:lnTo>
                  <a:pt x="16" y="158"/>
                </a:lnTo>
                <a:lnTo>
                  <a:pt x="16" y="164"/>
                </a:lnTo>
                <a:lnTo>
                  <a:pt x="16" y="169"/>
                </a:lnTo>
                <a:lnTo>
                  <a:pt x="16" y="177"/>
                </a:lnTo>
                <a:lnTo>
                  <a:pt x="18" y="182"/>
                </a:lnTo>
                <a:lnTo>
                  <a:pt x="20" y="188"/>
                </a:lnTo>
                <a:lnTo>
                  <a:pt x="22" y="193"/>
                </a:lnTo>
                <a:lnTo>
                  <a:pt x="22" y="201"/>
                </a:lnTo>
                <a:lnTo>
                  <a:pt x="24" y="210"/>
                </a:lnTo>
                <a:lnTo>
                  <a:pt x="26" y="214"/>
                </a:lnTo>
                <a:lnTo>
                  <a:pt x="27" y="219"/>
                </a:lnTo>
                <a:lnTo>
                  <a:pt x="27" y="226"/>
                </a:lnTo>
                <a:lnTo>
                  <a:pt x="24" y="221"/>
                </a:lnTo>
                <a:lnTo>
                  <a:pt x="22" y="215"/>
                </a:lnTo>
                <a:lnTo>
                  <a:pt x="20" y="210"/>
                </a:lnTo>
                <a:lnTo>
                  <a:pt x="16" y="204"/>
                </a:lnTo>
                <a:lnTo>
                  <a:pt x="15" y="199"/>
                </a:lnTo>
                <a:lnTo>
                  <a:pt x="13" y="191"/>
                </a:lnTo>
                <a:lnTo>
                  <a:pt x="11" y="186"/>
                </a:lnTo>
                <a:lnTo>
                  <a:pt x="11" y="180"/>
                </a:lnTo>
                <a:lnTo>
                  <a:pt x="9" y="175"/>
                </a:lnTo>
                <a:lnTo>
                  <a:pt x="9" y="168"/>
                </a:lnTo>
                <a:lnTo>
                  <a:pt x="9" y="162"/>
                </a:lnTo>
                <a:lnTo>
                  <a:pt x="9" y="157"/>
                </a:lnTo>
                <a:lnTo>
                  <a:pt x="9" y="149"/>
                </a:lnTo>
                <a:lnTo>
                  <a:pt x="9" y="144"/>
                </a:lnTo>
                <a:lnTo>
                  <a:pt x="9" y="138"/>
                </a:lnTo>
                <a:lnTo>
                  <a:pt x="9" y="133"/>
                </a:lnTo>
                <a:lnTo>
                  <a:pt x="9" y="125"/>
                </a:lnTo>
                <a:lnTo>
                  <a:pt x="9" y="120"/>
                </a:lnTo>
                <a:lnTo>
                  <a:pt x="9" y="114"/>
                </a:lnTo>
                <a:lnTo>
                  <a:pt x="9" y="109"/>
                </a:lnTo>
                <a:lnTo>
                  <a:pt x="11" y="103"/>
                </a:lnTo>
                <a:lnTo>
                  <a:pt x="11" y="96"/>
                </a:lnTo>
                <a:lnTo>
                  <a:pt x="11" y="90"/>
                </a:lnTo>
                <a:lnTo>
                  <a:pt x="11" y="85"/>
                </a:lnTo>
                <a:lnTo>
                  <a:pt x="11" y="77"/>
                </a:lnTo>
                <a:lnTo>
                  <a:pt x="11" y="72"/>
                </a:lnTo>
                <a:lnTo>
                  <a:pt x="11" y="66"/>
                </a:lnTo>
                <a:lnTo>
                  <a:pt x="9" y="59"/>
                </a:lnTo>
                <a:lnTo>
                  <a:pt x="5" y="52"/>
                </a:lnTo>
                <a:lnTo>
                  <a:pt x="4" y="43"/>
                </a:lnTo>
                <a:lnTo>
                  <a:pt x="0" y="37"/>
                </a:lnTo>
                <a:lnTo>
                  <a:pt x="0" y="35"/>
                </a:lnTo>
                <a:lnTo>
                  <a:pt x="2" y="28"/>
                </a:lnTo>
                <a:lnTo>
                  <a:pt x="4" y="22"/>
                </a:lnTo>
                <a:lnTo>
                  <a:pt x="5" y="17"/>
                </a:lnTo>
                <a:lnTo>
                  <a:pt x="9" y="9"/>
                </a:lnTo>
                <a:lnTo>
                  <a:pt x="13" y="6"/>
                </a:lnTo>
                <a:lnTo>
                  <a:pt x="16" y="2"/>
                </a:lnTo>
                <a:lnTo>
                  <a:pt x="22" y="0"/>
                </a:lnTo>
                <a:lnTo>
                  <a:pt x="22" y="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27" name="Freeform 783"/>
          <p:cNvSpPr>
            <a:spLocks/>
          </p:cNvSpPr>
          <p:nvPr/>
        </p:nvSpPr>
        <p:spPr bwMode="auto">
          <a:xfrm>
            <a:off x="7926388" y="3878263"/>
            <a:ext cx="60325" cy="127000"/>
          </a:xfrm>
          <a:custGeom>
            <a:avLst/>
            <a:gdLst>
              <a:gd name="T0" fmla="*/ 6 w 76"/>
              <a:gd name="T1" fmla="*/ 123 h 160"/>
              <a:gd name="T2" fmla="*/ 4 w 76"/>
              <a:gd name="T3" fmla="*/ 129 h 160"/>
              <a:gd name="T4" fmla="*/ 0 w 76"/>
              <a:gd name="T5" fmla="*/ 136 h 160"/>
              <a:gd name="T6" fmla="*/ 0 w 76"/>
              <a:gd name="T7" fmla="*/ 142 h 160"/>
              <a:gd name="T8" fmla="*/ 0 w 76"/>
              <a:gd name="T9" fmla="*/ 149 h 160"/>
              <a:gd name="T10" fmla="*/ 2 w 76"/>
              <a:gd name="T11" fmla="*/ 155 h 160"/>
              <a:gd name="T12" fmla="*/ 6 w 76"/>
              <a:gd name="T13" fmla="*/ 156 h 160"/>
              <a:gd name="T14" fmla="*/ 10 w 76"/>
              <a:gd name="T15" fmla="*/ 160 h 160"/>
              <a:gd name="T16" fmla="*/ 13 w 76"/>
              <a:gd name="T17" fmla="*/ 160 h 160"/>
              <a:gd name="T18" fmla="*/ 17 w 76"/>
              <a:gd name="T19" fmla="*/ 158 h 160"/>
              <a:gd name="T20" fmla="*/ 21 w 76"/>
              <a:gd name="T21" fmla="*/ 156 h 160"/>
              <a:gd name="T22" fmla="*/ 24 w 76"/>
              <a:gd name="T23" fmla="*/ 151 h 160"/>
              <a:gd name="T24" fmla="*/ 26 w 76"/>
              <a:gd name="T25" fmla="*/ 143 h 160"/>
              <a:gd name="T26" fmla="*/ 28 w 76"/>
              <a:gd name="T27" fmla="*/ 136 h 160"/>
              <a:gd name="T28" fmla="*/ 30 w 76"/>
              <a:gd name="T29" fmla="*/ 131 h 160"/>
              <a:gd name="T30" fmla="*/ 33 w 76"/>
              <a:gd name="T31" fmla="*/ 123 h 160"/>
              <a:gd name="T32" fmla="*/ 37 w 76"/>
              <a:gd name="T33" fmla="*/ 116 h 160"/>
              <a:gd name="T34" fmla="*/ 39 w 76"/>
              <a:gd name="T35" fmla="*/ 110 h 160"/>
              <a:gd name="T36" fmla="*/ 43 w 76"/>
              <a:gd name="T37" fmla="*/ 103 h 160"/>
              <a:gd name="T38" fmla="*/ 45 w 76"/>
              <a:gd name="T39" fmla="*/ 98 h 160"/>
              <a:gd name="T40" fmla="*/ 46 w 76"/>
              <a:gd name="T41" fmla="*/ 92 h 160"/>
              <a:gd name="T42" fmla="*/ 48 w 76"/>
              <a:gd name="T43" fmla="*/ 86 h 160"/>
              <a:gd name="T44" fmla="*/ 50 w 76"/>
              <a:gd name="T45" fmla="*/ 79 h 160"/>
              <a:gd name="T46" fmla="*/ 54 w 76"/>
              <a:gd name="T47" fmla="*/ 72 h 160"/>
              <a:gd name="T48" fmla="*/ 56 w 76"/>
              <a:gd name="T49" fmla="*/ 66 h 160"/>
              <a:gd name="T50" fmla="*/ 59 w 76"/>
              <a:gd name="T51" fmla="*/ 57 h 160"/>
              <a:gd name="T52" fmla="*/ 61 w 76"/>
              <a:gd name="T53" fmla="*/ 50 h 160"/>
              <a:gd name="T54" fmla="*/ 63 w 76"/>
              <a:gd name="T55" fmla="*/ 44 h 160"/>
              <a:gd name="T56" fmla="*/ 67 w 76"/>
              <a:gd name="T57" fmla="*/ 39 h 160"/>
              <a:gd name="T58" fmla="*/ 68 w 76"/>
              <a:gd name="T59" fmla="*/ 31 h 160"/>
              <a:gd name="T60" fmla="*/ 70 w 76"/>
              <a:gd name="T61" fmla="*/ 24 h 160"/>
              <a:gd name="T62" fmla="*/ 72 w 76"/>
              <a:gd name="T63" fmla="*/ 18 h 160"/>
              <a:gd name="T64" fmla="*/ 76 w 76"/>
              <a:gd name="T65" fmla="*/ 11 h 160"/>
              <a:gd name="T66" fmla="*/ 72 w 76"/>
              <a:gd name="T67" fmla="*/ 7 h 160"/>
              <a:gd name="T68" fmla="*/ 68 w 76"/>
              <a:gd name="T69" fmla="*/ 6 h 160"/>
              <a:gd name="T70" fmla="*/ 65 w 76"/>
              <a:gd name="T71" fmla="*/ 2 h 160"/>
              <a:gd name="T72" fmla="*/ 61 w 76"/>
              <a:gd name="T73" fmla="*/ 2 h 160"/>
              <a:gd name="T74" fmla="*/ 56 w 76"/>
              <a:gd name="T75" fmla="*/ 0 h 160"/>
              <a:gd name="T76" fmla="*/ 54 w 76"/>
              <a:gd name="T77" fmla="*/ 2 h 160"/>
              <a:gd name="T78" fmla="*/ 52 w 76"/>
              <a:gd name="T79" fmla="*/ 6 h 160"/>
              <a:gd name="T80" fmla="*/ 48 w 76"/>
              <a:gd name="T81" fmla="*/ 13 h 160"/>
              <a:gd name="T82" fmla="*/ 46 w 76"/>
              <a:gd name="T83" fmla="*/ 20 h 160"/>
              <a:gd name="T84" fmla="*/ 45 w 76"/>
              <a:gd name="T85" fmla="*/ 26 h 160"/>
              <a:gd name="T86" fmla="*/ 41 w 76"/>
              <a:gd name="T87" fmla="*/ 31 h 160"/>
              <a:gd name="T88" fmla="*/ 39 w 76"/>
              <a:gd name="T89" fmla="*/ 39 h 160"/>
              <a:gd name="T90" fmla="*/ 37 w 76"/>
              <a:gd name="T91" fmla="*/ 46 h 160"/>
              <a:gd name="T92" fmla="*/ 33 w 76"/>
              <a:gd name="T93" fmla="*/ 53 h 160"/>
              <a:gd name="T94" fmla="*/ 32 w 76"/>
              <a:gd name="T95" fmla="*/ 59 h 160"/>
              <a:gd name="T96" fmla="*/ 30 w 76"/>
              <a:gd name="T97" fmla="*/ 66 h 160"/>
              <a:gd name="T98" fmla="*/ 26 w 76"/>
              <a:gd name="T99" fmla="*/ 74 h 160"/>
              <a:gd name="T100" fmla="*/ 24 w 76"/>
              <a:gd name="T101" fmla="*/ 77 h 160"/>
              <a:gd name="T102" fmla="*/ 22 w 76"/>
              <a:gd name="T103" fmla="*/ 83 h 160"/>
              <a:gd name="T104" fmla="*/ 19 w 76"/>
              <a:gd name="T105" fmla="*/ 92 h 160"/>
              <a:gd name="T106" fmla="*/ 15 w 76"/>
              <a:gd name="T107" fmla="*/ 99 h 160"/>
              <a:gd name="T108" fmla="*/ 11 w 76"/>
              <a:gd name="T109" fmla="*/ 107 h 160"/>
              <a:gd name="T110" fmla="*/ 10 w 76"/>
              <a:gd name="T111" fmla="*/ 112 h 160"/>
              <a:gd name="T112" fmla="*/ 8 w 76"/>
              <a:gd name="T113" fmla="*/ 118 h 160"/>
              <a:gd name="T114" fmla="*/ 6 w 76"/>
              <a:gd name="T115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6" h="160">
                <a:moveTo>
                  <a:pt x="6" y="123"/>
                </a:moveTo>
                <a:lnTo>
                  <a:pt x="4" y="129"/>
                </a:lnTo>
                <a:lnTo>
                  <a:pt x="0" y="136"/>
                </a:lnTo>
                <a:lnTo>
                  <a:pt x="0" y="142"/>
                </a:lnTo>
                <a:lnTo>
                  <a:pt x="0" y="149"/>
                </a:lnTo>
                <a:lnTo>
                  <a:pt x="2" y="155"/>
                </a:lnTo>
                <a:lnTo>
                  <a:pt x="6" y="156"/>
                </a:lnTo>
                <a:lnTo>
                  <a:pt x="10" y="160"/>
                </a:lnTo>
                <a:lnTo>
                  <a:pt x="13" y="160"/>
                </a:lnTo>
                <a:lnTo>
                  <a:pt x="17" y="158"/>
                </a:lnTo>
                <a:lnTo>
                  <a:pt x="21" y="156"/>
                </a:lnTo>
                <a:lnTo>
                  <a:pt x="24" y="151"/>
                </a:lnTo>
                <a:lnTo>
                  <a:pt x="26" y="143"/>
                </a:lnTo>
                <a:lnTo>
                  <a:pt x="28" y="136"/>
                </a:lnTo>
                <a:lnTo>
                  <a:pt x="30" y="131"/>
                </a:lnTo>
                <a:lnTo>
                  <a:pt x="33" y="123"/>
                </a:lnTo>
                <a:lnTo>
                  <a:pt x="37" y="116"/>
                </a:lnTo>
                <a:lnTo>
                  <a:pt x="39" y="110"/>
                </a:lnTo>
                <a:lnTo>
                  <a:pt x="43" y="103"/>
                </a:lnTo>
                <a:lnTo>
                  <a:pt x="45" y="98"/>
                </a:lnTo>
                <a:lnTo>
                  <a:pt x="46" y="92"/>
                </a:lnTo>
                <a:lnTo>
                  <a:pt x="48" y="86"/>
                </a:lnTo>
                <a:lnTo>
                  <a:pt x="50" y="79"/>
                </a:lnTo>
                <a:lnTo>
                  <a:pt x="54" y="72"/>
                </a:lnTo>
                <a:lnTo>
                  <a:pt x="56" y="66"/>
                </a:lnTo>
                <a:lnTo>
                  <a:pt x="59" y="57"/>
                </a:lnTo>
                <a:lnTo>
                  <a:pt x="61" y="50"/>
                </a:lnTo>
                <a:lnTo>
                  <a:pt x="63" y="44"/>
                </a:lnTo>
                <a:lnTo>
                  <a:pt x="67" y="39"/>
                </a:lnTo>
                <a:lnTo>
                  <a:pt x="68" y="31"/>
                </a:lnTo>
                <a:lnTo>
                  <a:pt x="70" y="24"/>
                </a:lnTo>
                <a:lnTo>
                  <a:pt x="72" y="18"/>
                </a:lnTo>
                <a:lnTo>
                  <a:pt x="76" y="11"/>
                </a:lnTo>
                <a:lnTo>
                  <a:pt x="72" y="7"/>
                </a:lnTo>
                <a:lnTo>
                  <a:pt x="68" y="6"/>
                </a:lnTo>
                <a:lnTo>
                  <a:pt x="65" y="2"/>
                </a:lnTo>
                <a:lnTo>
                  <a:pt x="61" y="2"/>
                </a:lnTo>
                <a:lnTo>
                  <a:pt x="56" y="0"/>
                </a:lnTo>
                <a:lnTo>
                  <a:pt x="54" y="2"/>
                </a:lnTo>
                <a:lnTo>
                  <a:pt x="52" y="6"/>
                </a:lnTo>
                <a:lnTo>
                  <a:pt x="48" y="13"/>
                </a:lnTo>
                <a:lnTo>
                  <a:pt x="46" y="20"/>
                </a:lnTo>
                <a:lnTo>
                  <a:pt x="45" y="26"/>
                </a:lnTo>
                <a:lnTo>
                  <a:pt x="41" y="31"/>
                </a:lnTo>
                <a:lnTo>
                  <a:pt x="39" y="39"/>
                </a:lnTo>
                <a:lnTo>
                  <a:pt x="37" y="46"/>
                </a:lnTo>
                <a:lnTo>
                  <a:pt x="33" y="53"/>
                </a:lnTo>
                <a:lnTo>
                  <a:pt x="32" y="59"/>
                </a:lnTo>
                <a:lnTo>
                  <a:pt x="30" y="66"/>
                </a:lnTo>
                <a:lnTo>
                  <a:pt x="26" y="74"/>
                </a:lnTo>
                <a:lnTo>
                  <a:pt x="24" y="77"/>
                </a:lnTo>
                <a:lnTo>
                  <a:pt x="22" y="83"/>
                </a:lnTo>
                <a:lnTo>
                  <a:pt x="19" y="92"/>
                </a:lnTo>
                <a:lnTo>
                  <a:pt x="15" y="99"/>
                </a:lnTo>
                <a:lnTo>
                  <a:pt x="11" y="107"/>
                </a:lnTo>
                <a:lnTo>
                  <a:pt x="10" y="112"/>
                </a:lnTo>
                <a:lnTo>
                  <a:pt x="8" y="118"/>
                </a:lnTo>
                <a:lnTo>
                  <a:pt x="6" y="123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28" name="Freeform 784"/>
          <p:cNvSpPr>
            <a:spLocks/>
          </p:cNvSpPr>
          <p:nvPr/>
        </p:nvSpPr>
        <p:spPr bwMode="auto">
          <a:xfrm>
            <a:off x="7926388" y="3878263"/>
            <a:ext cx="60325" cy="127000"/>
          </a:xfrm>
          <a:custGeom>
            <a:avLst/>
            <a:gdLst>
              <a:gd name="T0" fmla="*/ 6 w 76"/>
              <a:gd name="T1" fmla="*/ 123 h 160"/>
              <a:gd name="T2" fmla="*/ 4 w 76"/>
              <a:gd name="T3" fmla="*/ 129 h 160"/>
              <a:gd name="T4" fmla="*/ 0 w 76"/>
              <a:gd name="T5" fmla="*/ 136 h 160"/>
              <a:gd name="T6" fmla="*/ 0 w 76"/>
              <a:gd name="T7" fmla="*/ 142 h 160"/>
              <a:gd name="T8" fmla="*/ 0 w 76"/>
              <a:gd name="T9" fmla="*/ 149 h 160"/>
              <a:gd name="T10" fmla="*/ 2 w 76"/>
              <a:gd name="T11" fmla="*/ 155 h 160"/>
              <a:gd name="T12" fmla="*/ 6 w 76"/>
              <a:gd name="T13" fmla="*/ 156 h 160"/>
              <a:gd name="T14" fmla="*/ 10 w 76"/>
              <a:gd name="T15" fmla="*/ 160 h 160"/>
              <a:gd name="T16" fmla="*/ 13 w 76"/>
              <a:gd name="T17" fmla="*/ 160 h 160"/>
              <a:gd name="T18" fmla="*/ 17 w 76"/>
              <a:gd name="T19" fmla="*/ 158 h 160"/>
              <a:gd name="T20" fmla="*/ 21 w 76"/>
              <a:gd name="T21" fmla="*/ 156 h 160"/>
              <a:gd name="T22" fmla="*/ 24 w 76"/>
              <a:gd name="T23" fmla="*/ 151 h 160"/>
              <a:gd name="T24" fmla="*/ 26 w 76"/>
              <a:gd name="T25" fmla="*/ 143 h 160"/>
              <a:gd name="T26" fmla="*/ 28 w 76"/>
              <a:gd name="T27" fmla="*/ 136 h 160"/>
              <a:gd name="T28" fmla="*/ 30 w 76"/>
              <a:gd name="T29" fmla="*/ 131 h 160"/>
              <a:gd name="T30" fmla="*/ 33 w 76"/>
              <a:gd name="T31" fmla="*/ 123 h 160"/>
              <a:gd name="T32" fmla="*/ 37 w 76"/>
              <a:gd name="T33" fmla="*/ 116 h 160"/>
              <a:gd name="T34" fmla="*/ 39 w 76"/>
              <a:gd name="T35" fmla="*/ 110 h 160"/>
              <a:gd name="T36" fmla="*/ 43 w 76"/>
              <a:gd name="T37" fmla="*/ 103 h 160"/>
              <a:gd name="T38" fmla="*/ 45 w 76"/>
              <a:gd name="T39" fmla="*/ 98 h 160"/>
              <a:gd name="T40" fmla="*/ 46 w 76"/>
              <a:gd name="T41" fmla="*/ 92 h 160"/>
              <a:gd name="T42" fmla="*/ 48 w 76"/>
              <a:gd name="T43" fmla="*/ 86 h 160"/>
              <a:gd name="T44" fmla="*/ 50 w 76"/>
              <a:gd name="T45" fmla="*/ 79 h 160"/>
              <a:gd name="T46" fmla="*/ 54 w 76"/>
              <a:gd name="T47" fmla="*/ 72 h 160"/>
              <a:gd name="T48" fmla="*/ 56 w 76"/>
              <a:gd name="T49" fmla="*/ 66 h 160"/>
              <a:gd name="T50" fmla="*/ 59 w 76"/>
              <a:gd name="T51" fmla="*/ 57 h 160"/>
              <a:gd name="T52" fmla="*/ 61 w 76"/>
              <a:gd name="T53" fmla="*/ 50 h 160"/>
              <a:gd name="T54" fmla="*/ 63 w 76"/>
              <a:gd name="T55" fmla="*/ 44 h 160"/>
              <a:gd name="T56" fmla="*/ 67 w 76"/>
              <a:gd name="T57" fmla="*/ 39 h 160"/>
              <a:gd name="T58" fmla="*/ 68 w 76"/>
              <a:gd name="T59" fmla="*/ 31 h 160"/>
              <a:gd name="T60" fmla="*/ 70 w 76"/>
              <a:gd name="T61" fmla="*/ 24 h 160"/>
              <a:gd name="T62" fmla="*/ 72 w 76"/>
              <a:gd name="T63" fmla="*/ 18 h 160"/>
              <a:gd name="T64" fmla="*/ 76 w 76"/>
              <a:gd name="T65" fmla="*/ 11 h 160"/>
              <a:gd name="T66" fmla="*/ 72 w 76"/>
              <a:gd name="T67" fmla="*/ 7 h 160"/>
              <a:gd name="T68" fmla="*/ 68 w 76"/>
              <a:gd name="T69" fmla="*/ 6 h 160"/>
              <a:gd name="T70" fmla="*/ 65 w 76"/>
              <a:gd name="T71" fmla="*/ 2 h 160"/>
              <a:gd name="T72" fmla="*/ 61 w 76"/>
              <a:gd name="T73" fmla="*/ 2 h 160"/>
              <a:gd name="T74" fmla="*/ 56 w 76"/>
              <a:gd name="T75" fmla="*/ 0 h 160"/>
              <a:gd name="T76" fmla="*/ 54 w 76"/>
              <a:gd name="T77" fmla="*/ 2 h 160"/>
              <a:gd name="T78" fmla="*/ 52 w 76"/>
              <a:gd name="T79" fmla="*/ 6 h 160"/>
              <a:gd name="T80" fmla="*/ 48 w 76"/>
              <a:gd name="T81" fmla="*/ 13 h 160"/>
              <a:gd name="T82" fmla="*/ 46 w 76"/>
              <a:gd name="T83" fmla="*/ 20 h 160"/>
              <a:gd name="T84" fmla="*/ 45 w 76"/>
              <a:gd name="T85" fmla="*/ 26 h 160"/>
              <a:gd name="T86" fmla="*/ 41 w 76"/>
              <a:gd name="T87" fmla="*/ 31 h 160"/>
              <a:gd name="T88" fmla="*/ 39 w 76"/>
              <a:gd name="T89" fmla="*/ 39 h 160"/>
              <a:gd name="T90" fmla="*/ 37 w 76"/>
              <a:gd name="T91" fmla="*/ 46 h 160"/>
              <a:gd name="T92" fmla="*/ 33 w 76"/>
              <a:gd name="T93" fmla="*/ 53 h 160"/>
              <a:gd name="T94" fmla="*/ 32 w 76"/>
              <a:gd name="T95" fmla="*/ 59 h 160"/>
              <a:gd name="T96" fmla="*/ 30 w 76"/>
              <a:gd name="T97" fmla="*/ 66 h 160"/>
              <a:gd name="T98" fmla="*/ 26 w 76"/>
              <a:gd name="T99" fmla="*/ 74 h 160"/>
              <a:gd name="T100" fmla="*/ 24 w 76"/>
              <a:gd name="T101" fmla="*/ 77 h 160"/>
              <a:gd name="T102" fmla="*/ 22 w 76"/>
              <a:gd name="T103" fmla="*/ 83 h 160"/>
              <a:gd name="T104" fmla="*/ 19 w 76"/>
              <a:gd name="T105" fmla="*/ 92 h 160"/>
              <a:gd name="T106" fmla="*/ 15 w 76"/>
              <a:gd name="T107" fmla="*/ 99 h 160"/>
              <a:gd name="T108" fmla="*/ 11 w 76"/>
              <a:gd name="T109" fmla="*/ 107 h 160"/>
              <a:gd name="T110" fmla="*/ 10 w 76"/>
              <a:gd name="T111" fmla="*/ 112 h 160"/>
              <a:gd name="T112" fmla="*/ 8 w 76"/>
              <a:gd name="T113" fmla="*/ 118 h 160"/>
              <a:gd name="T114" fmla="*/ 6 w 76"/>
              <a:gd name="T115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6" h="160">
                <a:moveTo>
                  <a:pt x="6" y="123"/>
                </a:moveTo>
                <a:lnTo>
                  <a:pt x="4" y="129"/>
                </a:lnTo>
                <a:lnTo>
                  <a:pt x="0" y="136"/>
                </a:lnTo>
                <a:lnTo>
                  <a:pt x="0" y="142"/>
                </a:lnTo>
                <a:lnTo>
                  <a:pt x="0" y="149"/>
                </a:lnTo>
                <a:lnTo>
                  <a:pt x="2" y="155"/>
                </a:lnTo>
                <a:lnTo>
                  <a:pt x="6" y="156"/>
                </a:lnTo>
                <a:lnTo>
                  <a:pt x="10" y="160"/>
                </a:lnTo>
                <a:lnTo>
                  <a:pt x="13" y="160"/>
                </a:lnTo>
                <a:lnTo>
                  <a:pt x="17" y="158"/>
                </a:lnTo>
                <a:lnTo>
                  <a:pt x="21" y="156"/>
                </a:lnTo>
                <a:lnTo>
                  <a:pt x="24" y="151"/>
                </a:lnTo>
                <a:lnTo>
                  <a:pt x="26" y="143"/>
                </a:lnTo>
                <a:lnTo>
                  <a:pt x="28" y="136"/>
                </a:lnTo>
                <a:lnTo>
                  <a:pt x="30" y="131"/>
                </a:lnTo>
                <a:lnTo>
                  <a:pt x="33" y="123"/>
                </a:lnTo>
                <a:lnTo>
                  <a:pt x="37" y="116"/>
                </a:lnTo>
                <a:lnTo>
                  <a:pt x="39" y="110"/>
                </a:lnTo>
                <a:lnTo>
                  <a:pt x="43" y="103"/>
                </a:lnTo>
                <a:lnTo>
                  <a:pt x="45" y="98"/>
                </a:lnTo>
                <a:lnTo>
                  <a:pt x="46" y="92"/>
                </a:lnTo>
                <a:lnTo>
                  <a:pt x="48" y="86"/>
                </a:lnTo>
                <a:lnTo>
                  <a:pt x="50" y="79"/>
                </a:lnTo>
                <a:lnTo>
                  <a:pt x="54" y="72"/>
                </a:lnTo>
                <a:lnTo>
                  <a:pt x="56" y="66"/>
                </a:lnTo>
                <a:lnTo>
                  <a:pt x="59" y="57"/>
                </a:lnTo>
                <a:lnTo>
                  <a:pt x="61" y="50"/>
                </a:lnTo>
                <a:lnTo>
                  <a:pt x="63" y="44"/>
                </a:lnTo>
                <a:lnTo>
                  <a:pt x="67" y="39"/>
                </a:lnTo>
                <a:lnTo>
                  <a:pt x="68" y="31"/>
                </a:lnTo>
                <a:lnTo>
                  <a:pt x="70" y="24"/>
                </a:lnTo>
                <a:lnTo>
                  <a:pt x="72" y="18"/>
                </a:lnTo>
                <a:lnTo>
                  <a:pt x="76" y="11"/>
                </a:lnTo>
                <a:lnTo>
                  <a:pt x="72" y="7"/>
                </a:lnTo>
                <a:lnTo>
                  <a:pt x="68" y="6"/>
                </a:lnTo>
                <a:lnTo>
                  <a:pt x="65" y="2"/>
                </a:lnTo>
                <a:lnTo>
                  <a:pt x="61" y="2"/>
                </a:lnTo>
                <a:lnTo>
                  <a:pt x="56" y="0"/>
                </a:lnTo>
                <a:lnTo>
                  <a:pt x="54" y="2"/>
                </a:lnTo>
                <a:lnTo>
                  <a:pt x="52" y="6"/>
                </a:lnTo>
                <a:lnTo>
                  <a:pt x="48" y="13"/>
                </a:lnTo>
                <a:lnTo>
                  <a:pt x="46" y="20"/>
                </a:lnTo>
                <a:lnTo>
                  <a:pt x="45" y="26"/>
                </a:lnTo>
                <a:lnTo>
                  <a:pt x="41" y="31"/>
                </a:lnTo>
                <a:lnTo>
                  <a:pt x="39" y="39"/>
                </a:lnTo>
                <a:lnTo>
                  <a:pt x="37" y="46"/>
                </a:lnTo>
                <a:lnTo>
                  <a:pt x="33" y="53"/>
                </a:lnTo>
                <a:lnTo>
                  <a:pt x="32" y="59"/>
                </a:lnTo>
                <a:lnTo>
                  <a:pt x="30" y="66"/>
                </a:lnTo>
                <a:lnTo>
                  <a:pt x="26" y="74"/>
                </a:lnTo>
                <a:lnTo>
                  <a:pt x="24" y="77"/>
                </a:lnTo>
                <a:lnTo>
                  <a:pt x="22" y="83"/>
                </a:lnTo>
                <a:lnTo>
                  <a:pt x="19" y="92"/>
                </a:lnTo>
                <a:lnTo>
                  <a:pt x="15" y="99"/>
                </a:lnTo>
                <a:lnTo>
                  <a:pt x="11" y="107"/>
                </a:lnTo>
                <a:lnTo>
                  <a:pt x="10" y="112"/>
                </a:lnTo>
                <a:lnTo>
                  <a:pt x="8" y="118"/>
                </a:lnTo>
                <a:lnTo>
                  <a:pt x="6" y="12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29" name="Rectangle 785"/>
          <p:cNvSpPr>
            <a:spLocks noChangeArrowheads="1"/>
          </p:cNvSpPr>
          <p:nvPr/>
        </p:nvSpPr>
        <p:spPr bwMode="auto">
          <a:xfrm>
            <a:off x="7932738" y="3684588"/>
            <a:ext cx="4762" cy="236537"/>
          </a:xfrm>
          <a:prstGeom prst="rect">
            <a:avLst/>
          </a:pr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30" name="Rectangle 786"/>
          <p:cNvSpPr>
            <a:spLocks noChangeArrowheads="1"/>
          </p:cNvSpPr>
          <p:nvPr/>
        </p:nvSpPr>
        <p:spPr bwMode="auto">
          <a:xfrm>
            <a:off x="7932738" y="3684588"/>
            <a:ext cx="4762" cy="236537"/>
          </a:xfrm>
          <a:prstGeom prst="rect">
            <a:avLst/>
          </a:prstGeom>
          <a:noFill/>
          <a:ln w="11113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31" name="Freeform 787"/>
          <p:cNvSpPr>
            <a:spLocks/>
          </p:cNvSpPr>
          <p:nvPr/>
        </p:nvSpPr>
        <p:spPr bwMode="auto">
          <a:xfrm>
            <a:off x="7929563" y="3908425"/>
            <a:ext cx="9525" cy="87313"/>
          </a:xfrm>
          <a:custGeom>
            <a:avLst/>
            <a:gdLst>
              <a:gd name="T0" fmla="*/ 2 w 13"/>
              <a:gd name="T1" fmla="*/ 0 h 108"/>
              <a:gd name="T2" fmla="*/ 11 w 13"/>
              <a:gd name="T3" fmla="*/ 3 h 108"/>
              <a:gd name="T4" fmla="*/ 11 w 13"/>
              <a:gd name="T5" fmla="*/ 25 h 108"/>
              <a:gd name="T6" fmla="*/ 11 w 13"/>
              <a:gd name="T7" fmla="*/ 35 h 108"/>
              <a:gd name="T8" fmla="*/ 13 w 13"/>
              <a:gd name="T9" fmla="*/ 46 h 108"/>
              <a:gd name="T10" fmla="*/ 13 w 13"/>
              <a:gd name="T11" fmla="*/ 60 h 108"/>
              <a:gd name="T12" fmla="*/ 11 w 13"/>
              <a:gd name="T13" fmla="*/ 73 h 108"/>
              <a:gd name="T14" fmla="*/ 11 w 13"/>
              <a:gd name="T15" fmla="*/ 82 h 108"/>
              <a:gd name="T16" fmla="*/ 11 w 13"/>
              <a:gd name="T17" fmla="*/ 90 h 108"/>
              <a:gd name="T18" fmla="*/ 11 w 13"/>
              <a:gd name="T19" fmla="*/ 97 h 108"/>
              <a:gd name="T20" fmla="*/ 11 w 13"/>
              <a:gd name="T21" fmla="*/ 108 h 108"/>
              <a:gd name="T22" fmla="*/ 9 w 13"/>
              <a:gd name="T23" fmla="*/ 108 h 108"/>
              <a:gd name="T24" fmla="*/ 7 w 13"/>
              <a:gd name="T25" fmla="*/ 108 h 108"/>
              <a:gd name="T26" fmla="*/ 7 w 13"/>
              <a:gd name="T27" fmla="*/ 108 h 108"/>
              <a:gd name="T28" fmla="*/ 7 w 13"/>
              <a:gd name="T29" fmla="*/ 106 h 108"/>
              <a:gd name="T30" fmla="*/ 6 w 13"/>
              <a:gd name="T31" fmla="*/ 106 h 108"/>
              <a:gd name="T32" fmla="*/ 4 w 13"/>
              <a:gd name="T33" fmla="*/ 104 h 108"/>
              <a:gd name="T34" fmla="*/ 4 w 13"/>
              <a:gd name="T35" fmla="*/ 103 h 108"/>
              <a:gd name="T36" fmla="*/ 2 w 13"/>
              <a:gd name="T37" fmla="*/ 99 h 108"/>
              <a:gd name="T38" fmla="*/ 0 w 13"/>
              <a:gd name="T39" fmla="*/ 88 h 108"/>
              <a:gd name="T40" fmla="*/ 0 w 13"/>
              <a:gd name="T41" fmla="*/ 75 h 108"/>
              <a:gd name="T42" fmla="*/ 0 w 13"/>
              <a:gd name="T43" fmla="*/ 66 h 108"/>
              <a:gd name="T44" fmla="*/ 2 w 13"/>
              <a:gd name="T45" fmla="*/ 53 h 108"/>
              <a:gd name="T46" fmla="*/ 2 w 13"/>
              <a:gd name="T47" fmla="*/ 40 h 108"/>
              <a:gd name="T48" fmla="*/ 4 w 13"/>
              <a:gd name="T49" fmla="*/ 33 h 108"/>
              <a:gd name="T50" fmla="*/ 2 w 13"/>
              <a:gd name="T51" fmla="*/ 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" h="108">
                <a:moveTo>
                  <a:pt x="2" y="0"/>
                </a:moveTo>
                <a:lnTo>
                  <a:pt x="11" y="3"/>
                </a:lnTo>
                <a:lnTo>
                  <a:pt x="11" y="25"/>
                </a:lnTo>
                <a:lnTo>
                  <a:pt x="11" y="35"/>
                </a:lnTo>
                <a:lnTo>
                  <a:pt x="13" y="46"/>
                </a:lnTo>
                <a:lnTo>
                  <a:pt x="13" y="60"/>
                </a:lnTo>
                <a:lnTo>
                  <a:pt x="11" y="73"/>
                </a:lnTo>
                <a:lnTo>
                  <a:pt x="11" y="82"/>
                </a:lnTo>
                <a:lnTo>
                  <a:pt x="11" y="90"/>
                </a:lnTo>
                <a:lnTo>
                  <a:pt x="11" y="97"/>
                </a:lnTo>
                <a:lnTo>
                  <a:pt x="11" y="108"/>
                </a:lnTo>
                <a:lnTo>
                  <a:pt x="9" y="108"/>
                </a:lnTo>
                <a:lnTo>
                  <a:pt x="7" y="108"/>
                </a:lnTo>
                <a:lnTo>
                  <a:pt x="7" y="108"/>
                </a:lnTo>
                <a:lnTo>
                  <a:pt x="7" y="106"/>
                </a:lnTo>
                <a:lnTo>
                  <a:pt x="6" y="106"/>
                </a:lnTo>
                <a:lnTo>
                  <a:pt x="4" y="104"/>
                </a:lnTo>
                <a:lnTo>
                  <a:pt x="4" y="103"/>
                </a:lnTo>
                <a:lnTo>
                  <a:pt x="2" y="99"/>
                </a:lnTo>
                <a:lnTo>
                  <a:pt x="0" y="88"/>
                </a:lnTo>
                <a:lnTo>
                  <a:pt x="0" y="75"/>
                </a:lnTo>
                <a:lnTo>
                  <a:pt x="0" y="66"/>
                </a:lnTo>
                <a:lnTo>
                  <a:pt x="2" y="53"/>
                </a:lnTo>
                <a:lnTo>
                  <a:pt x="2" y="40"/>
                </a:lnTo>
                <a:lnTo>
                  <a:pt x="4" y="33"/>
                </a:lnTo>
                <a:lnTo>
                  <a:pt x="2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32" name="Freeform 788"/>
          <p:cNvSpPr>
            <a:spLocks/>
          </p:cNvSpPr>
          <p:nvPr/>
        </p:nvSpPr>
        <p:spPr bwMode="auto">
          <a:xfrm>
            <a:off x="7929563" y="3908425"/>
            <a:ext cx="9525" cy="87313"/>
          </a:xfrm>
          <a:custGeom>
            <a:avLst/>
            <a:gdLst>
              <a:gd name="T0" fmla="*/ 2 w 13"/>
              <a:gd name="T1" fmla="*/ 0 h 108"/>
              <a:gd name="T2" fmla="*/ 11 w 13"/>
              <a:gd name="T3" fmla="*/ 3 h 108"/>
              <a:gd name="T4" fmla="*/ 11 w 13"/>
              <a:gd name="T5" fmla="*/ 25 h 108"/>
              <a:gd name="T6" fmla="*/ 11 w 13"/>
              <a:gd name="T7" fmla="*/ 35 h 108"/>
              <a:gd name="T8" fmla="*/ 13 w 13"/>
              <a:gd name="T9" fmla="*/ 46 h 108"/>
              <a:gd name="T10" fmla="*/ 13 w 13"/>
              <a:gd name="T11" fmla="*/ 60 h 108"/>
              <a:gd name="T12" fmla="*/ 11 w 13"/>
              <a:gd name="T13" fmla="*/ 73 h 108"/>
              <a:gd name="T14" fmla="*/ 11 w 13"/>
              <a:gd name="T15" fmla="*/ 82 h 108"/>
              <a:gd name="T16" fmla="*/ 11 w 13"/>
              <a:gd name="T17" fmla="*/ 90 h 108"/>
              <a:gd name="T18" fmla="*/ 11 w 13"/>
              <a:gd name="T19" fmla="*/ 97 h 108"/>
              <a:gd name="T20" fmla="*/ 11 w 13"/>
              <a:gd name="T21" fmla="*/ 108 h 108"/>
              <a:gd name="T22" fmla="*/ 9 w 13"/>
              <a:gd name="T23" fmla="*/ 108 h 108"/>
              <a:gd name="T24" fmla="*/ 7 w 13"/>
              <a:gd name="T25" fmla="*/ 108 h 108"/>
              <a:gd name="T26" fmla="*/ 7 w 13"/>
              <a:gd name="T27" fmla="*/ 108 h 108"/>
              <a:gd name="T28" fmla="*/ 7 w 13"/>
              <a:gd name="T29" fmla="*/ 106 h 108"/>
              <a:gd name="T30" fmla="*/ 6 w 13"/>
              <a:gd name="T31" fmla="*/ 106 h 108"/>
              <a:gd name="T32" fmla="*/ 4 w 13"/>
              <a:gd name="T33" fmla="*/ 104 h 108"/>
              <a:gd name="T34" fmla="*/ 4 w 13"/>
              <a:gd name="T35" fmla="*/ 103 h 108"/>
              <a:gd name="T36" fmla="*/ 2 w 13"/>
              <a:gd name="T37" fmla="*/ 99 h 108"/>
              <a:gd name="T38" fmla="*/ 0 w 13"/>
              <a:gd name="T39" fmla="*/ 88 h 108"/>
              <a:gd name="T40" fmla="*/ 0 w 13"/>
              <a:gd name="T41" fmla="*/ 75 h 108"/>
              <a:gd name="T42" fmla="*/ 0 w 13"/>
              <a:gd name="T43" fmla="*/ 66 h 108"/>
              <a:gd name="T44" fmla="*/ 2 w 13"/>
              <a:gd name="T45" fmla="*/ 53 h 108"/>
              <a:gd name="T46" fmla="*/ 2 w 13"/>
              <a:gd name="T47" fmla="*/ 40 h 108"/>
              <a:gd name="T48" fmla="*/ 4 w 13"/>
              <a:gd name="T49" fmla="*/ 33 h 108"/>
              <a:gd name="T50" fmla="*/ 2 w 13"/>
              <a:gd name="T51" fmla="*/ 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" h="108">
                <a:moveTo>
                  <a:pt x="2" y="0"/>
                </a:moveTo>
                <a:lnTo>
                  <a:pt x="11" y="3"/>
                </a:lnTo>
                <a:lnTo>
                  <a:pt x="11" y="25"/>
                </a:lnTo>
                <a:lnTo>
                  <a:pt x="11" y="35"/>
                </a:lnTo>
                <a:lnTo>
                  <a:pt x="13" y="46"/>
                </a:lnTo>
                <a:lnTo>
                  <a:pt x="13" y="60"/>
                </a:lnTo>
                <a:lnTo>
                  <a:pt x="11" y="73"/>
                </a:lnTo>
                <a:lnTo>
                  <a:pt x="11" y="82"/>
                </a:lnTo>
                <a:lnTo>
                  <a:pt x="11" y="90"/>
                </a:lnTo>
                <a:lnTo>
                  <a:pt x="11" y="97"/>
                </a:lnTo>
                <a:lnTo>
                  <a:pt x="11" y="108"/>
                </a:lnTo>
                <a:lnTo>
                  <a:pt x="9" y="108"/>
                </a:lnTo>
                <a:lnTo>
                  <a:pt x="7" y="108"/>
                </a:lnTo>
                <a:lnTo>
                  <a:pt x="7" y="108"/>
                </a:lnTo>
                <a:lnTo>
                  <a:pt x="7" y="106"/>
                </a:lnTo>
                <a:lnTo>
                  <a:pt x="6" y="106"/>
                </a:lnTo>
                <a:lnTo>
                  <a:pt x="4" y="104"/>
                </a:lnTo>
                <a:lnTo>
                  <a:pt x="4" y="103"/>
                </a:lnTo>
                <a:lnTo>
                  <a:pt x="2" y="99"/>
                </a:lnTo>
                <a:lnTo>
                  <a:pt x="0" y="88"/>
                </a:lnTo>
                <a:lnTo>
                  <a:pt x="0" y="75"/>
                </a:lnTo>
                <a:lnTo>
                  <a:pt x="0" y="66"/>
                </a:lnTo>
                <a:lnTo>
                  <a:pt x="2" y="53"/>
                </a:lnTo>
                <a:lnTo>
                  <a:pt x="2" y="40"/>
                </a:lnTo>
                <a:lnTo>
                  <a:pt x="4" y="33"/>
                </a:lnTo>
                <a:lnTo>
                  <a:pt x="2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33" name="Freeform 789"/>
          <p:cNvSpPr>
            <a:spLocks/>
          </p:cNvSpPr>
          <p:nvPr/>
        </p:nvSpPr>
        <p:spPr bwMode="auto">
          <a:xfrm>
            <a:off x="7916863" y="3621088"/>
            <a:ext cx="15875" cy="26987"/>
          </a:xfrm>
          <a:custGeom>
            <a:avLst/>
            <a:gdLst>
              <a:gd name="T0" fmla="*/ 0 w 21"/>
              <a:gd name="T1" fmla="*/ 0 h 33"/>
              <a:gd name="T2" fmla="*/ 0 w 21"/>
              <a:gd name="T3" fmla="*/ 3 h 33"/>
              <a:gd name="T4" fmla="*/ 0 w 21"/>
              <a:gd name="T5" fmla="*/ 5 h 33"/>
              <a:gd name="T6" fmla="*/ 0 w 21"/>
              <a:gd name="T7" fmla="*/ 9 h 33"/>
              <a:gd name="T8" fmla="*/ 0 w 21"/>
              <a:gd name="T9" fmla="*/ 12 h 33"/>
              <a:gd name="T10" fmla="*/ 0 w 21"/>
              <a:gd name="T11" fmla="*/ 16 h 33"/>
              <a:gd name="T12" fmla="*/ 2 w 21"/>
              <a:gd name="T13" fmla="*/ 20 h 33"/>
              <a:gd name="T14" fmla="*/ 2 w 21"/>
              <a:gd name="T15" fmla="*/ 22 h 33"/>
              <a:gd name="T16" fmla="*/ 4 w 21"/>
              <a:gd name="T17" fmla="*/ 25 h 33"/>
              <a:gd name="T18" fmla="*/ 4 w 21"/>
              <a:gd name="T19" fmla="*/ 29 h 33"/>
              <a:gd name="T20" fmla="*/ 8 w 21"/>
              <a:gd name="T21" fmla="*/ 31 h 33"/>
              <a:gd name="T22" fmla="*/ 10 w 21"/>
              <a:gd name="T23" fmla="*/ 33 h 33"/>
              <a:gd name="T24" fmla="*/ 13 w 21"/>
              <a:gd name="T25" fmla="*/ 33 h 33"/>
              <a:gd name="T26" fmla="*/ 15 w 21"/>
              <a:gd name="T27" fmla="*/ 33 h 33"/>
              <a:gd name="T28" fmla="*/ 17 w 21"/>
              <a:gd name="T29" fmla="*/ 31 h 33"/>
              <a:gd name="T30" fmla="*/ 19 w 21"/>
              <a:gd name="T31" fmla="*/ 29 h 33"/>
              <a:gd name="T32" fmla="*/ 21 w 21"/>
              <a:gd name="T33" fmla="*/ 27 h 33"/>
              <a:gd name="T34" fmla="*/ 21 w 21"/>
              <a:gd name="T35" fmla="*/ 22 h 33"/>
              <a:gd name="T36" fmla="*/ 19 w 21"/>
              <a:gd name="T37" fmla="*/ 18 h 33"/>
              <a:gd name="T38" fmla="*/ 19 w 21"/>
              <a:gd name="T39" fmla="*/ 16 h 33"/>
              <a:gd name="T40" fmla="*/ 17 w 21"/>
              <a:gd name="T41" fmla="*/ 12 h 33"/>
              <a:gd name="T42" fmla="*/ 15 w 21"/>
              <a:gd name="T43" fmla="*/ 11 h 33"/>
              <a:gd name="T44" fmla="*/ 13 w 21"/>
              <a:gd name="T45" fmla="*/ 9 h 33"/>
              <a:gd name="T46" fmla="*/ 10 w 21"/>
              <a:gd name="T47" fmla="*/ 7 h 33"/>
              <a:gd name="T48" fmla="*/ 8 w 21"/>
              <a:gd name="T49" fmla="*/ 5 h 33"/>
              <a:gd name="T50" fmla="*/ 4 w 21"/>
              <a:gd name="T51" fmla="*/ 3 h 33"/>
              <a:gd name="T52" fmla="*/ 2 w 21"/>
              <a:gd name="T53" fmla="*/ 1 h 33"/>
              <a:gd name="T54" fmla="*/ 0 w 21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2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5"/>
                </a:lnTo>
                <a:lnTo>
                  <a:pt x="4" y="29"/>
                </a:lnTo>
                <a:lnTo>
                  <a:pt x="8" y="31"/>
                </a:lnTo>
                <a:lnTo>
                  <a:pt x="10" y="33"/>
                </a:lnTo>
                <a:lnTo>
                  <a:pt x="13" y="33"/>
                </a:lnTo>
                <a:lnTo>
                  <a:pt x="15" y="33"/>
                </a:lnTo>
                <a:lnTo>
                  <a:pt x="17" y="31"/>
                </a:lnTo>
                <a:lnTo>
                  <a:pt x="19" y="29"/>
                </a:lnTo>
                <a:lnTo>
                  <a:pt x="21" y="27"/>
                </a:lnTo>
                <a:lnTo>
                  <a:pt x="21" y="22"/>
                </a:lnTo>
                <a:lnTo>
                  <a:pt x="19" y="18"/>
                </a:lnTo>
                <a:lnTo>
                  <a:pt x="19" y="16"/>
                </a:lnTo>
                <a:lnTo>
                  <a:pt x="17" y="12"/>
                </a:lnTo>
                <a:lnTo>
                  <a:pt x="15" y="11"/>
                </a:lnTo>
                <a:lnTo>
                  <a:pt x="13" y="9"/>
                </a:lnTo>
                <a:lnTo>
                  <a:pt x="10" y="7"/>
                </a:lnTo>
                <a:lnTo>
                  <a:pt x="8" y="5"/>
                </a:lnTo>
                <a:lnTo>
                  <a:pt x="4" y="3"/>
                </a:lnTo>
                <a:lnTo>
                  <a:pt x="2" y="1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34" name="Freeform 790"/>
          <p:cNvSpPr>
            <a:spLocks/>
          </p:cNvSpPr>
          <p:nvPr/>
        </p:nvSpPr>
        <p:spPr bwMode="auto">
          <a:xfrm>
            <a:off x="7916863" y="3621088"/>
            <a:ext cx="15875" cy="26987"/>
          </a:xfrm>
          <a:custGeom>
            <a:avLst/>
            <a:gdLst>
              <a:gd name="T0" fmla="*/ 0 w 21"/>
              <a:gd name="T1" fmla="*/ 0 h 33"/>
              <a:gd name="T2" fmla="*/ 0 w 21"/>
              <a:gd name="T3" fmla="*/ 3 h 33"/>
              <a:gd name="T4" fmla="*/ 0 w 21"/>
              <a:gd name="T5" fmla="*/ 5 h 33"/>
              <a:gd name="T6" fmla="*/ 0 w 21"/>
              <a:gd name="T7" fmla="*/ 9 h 33"/>
              <a:gd name="T8" fmla="*/ 0 w 21"/>
              <a:gd name="T9" fmla="*/ 12 h 33"/>
              <a:gd name="T10" fmla="*/ 0 w 21"/>
              <a:gd name="T11" fmla="*/ 16 h 33"/>
              <a:gd name="T12" fmla="*/ 2 w 21"/>
              <a:gd name="T13" fmla="*/ 20 h 33"/>
              <a:gd name="T14" fmla="*/ 2 w 21"/>
              <a:gd name="T15" fmla="*/ 22 h 33"/>
              <a:gd name="T16" fmla="*/ 4 w 21"/>
              <a:gd name="T17" fmla="*/ 25 h 33"/>
              <a:gd name="T18" fmla="*/ 4 w 21"/>
              <a:gd name="T19" fmla="*/ 29 h 33"/>
              <a:gd name="T20" fmla="*/ 8 w 21"/>
              <a:gd name="T21" fmla="*/ 31 h 33"/>
              <a:gd name="T22" fmla="*/ 10 w 21"/>
              <a:gd name="T23" fmla="*/ 33 h 33"/>
              <a:gd name="T24" fmla="*/ 13 w 21"/>
              <a:gd name="T25" fmla="*/ 33 h 33"/>
              <a:gd name="T26" fmla="*/ 15 w 21"/>
              <a:gd name="T27" fmla="*/ 33 h 33"/>
              <a:gd name="T28" fmla="*/ 17 w 21"/>
              <a:gd name="T29" fmla="*/ 31 h 33"/>
              <a:gd name="T30" fmla="*/ 19 w 21"/>
              <a:gd name="T31" fmla="*/ 29 h 33"/>
              <a:gd name="T32" fmla="*/ 21 w 21"/>
              <a:gd name="T33" fmla="*/ 27 h 33"/>
              <a:gd name="T34" fmla="*/ 21 w 21"/>
              <a:gd name="T35" fmla="*/ 22 h 33"/>
              <a:gd name="T36" fmla="*/ 19 w 21"/>
              <a:gd name="T37" fmla="*/ 18 h 33"/>
              <a:gd name="T38" fmla="*/ 19 w 21"/>
              <a:gd name="T39" fmla="*/ 16 h 33"/>
              <a:gd name="T40" fmla="*/ 17 w 21"/>
              <a:gd name="T41" fmla="*/ 12 h 33"/>
              <a:gd name="T42" fmla="*/ 15 w 21"/>
              <a:gd name="T43" fmla="*/ 11 h 33"/>
              <a:gd name="T44" fmla="*/ 13 w 21"/>
              <a:gd name="T45" fmla="*/ 9 h 33"/>
              <a:gd name="T46" fmla="*/ 10 w 21"/>
              <a:gd name="T47" fmla="*/ 7 h 33"/>
              <a:gd name="T48" fmla="*/ 8 w 21"/>
              <a:gd name="T49" fmla="*/ 5 h 33"/>
              <a:gd name="T50" fmla="*/ 4 w 21"/>
              <a:gd name="T51" fmla="*/ 3 h 33"/>
              <a:gd name="T52" fmla="*/ 2 w 21"/>
              <a:gd name="T53" fmla="*/ 1 h 33"/>
              <a:gd name="T54" fmla="*/ 0 w 21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2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5"/>
                </a:lnTo>
                <a:lnTo>
                  <a:pt x="4" y="29"/>
                </a:lnTo>
                <a:lnTo>
                  <a:pt x="8" y="31"/>
                </a:lnTo>
                <a:lnTo>
                  <a:pt x="10" y="33"/>
                </a:lnTo>
                <a:lnTo>
                  <a:pt x="13" y="33"/>
                </a:lnTo>
                <a:lnTo>
                  <a:pt x="15" y="33"/>
                </a:lnTo>
                <a:lnTo>
                  <a:pt x="17" y="31"/>
                </a:lnTo>
                <a:lnTo>
                  <a:pt x="19" y="29"/>
                </a:lnTo>
                <a:lnTo>
                  <a:pt x="21" y="27"/>
                </a:lnTo>
                <a:lnTo>
                  <a:pt x="21" y="22"/>
                </a:lnTo>
                <a:lnTo>
                  <a:pt x="19" y="18"/>
                </a:lnTo>
                <a:lnTo>
                  <a:pt x="19" y="16"/>
                </a:lnTo>
                <a:lnTo>
                  <a:pt x="17" y="12"/>
                </a:lnTo>
                <a:lnTo>
                  <a:pt x="15" y="11"/>
                </a:lnTo>
                <a:lnTo>
                  <a:pt x="13" y="9"/>
                </a:lnTo>
                <a:lnTo>
                  <a:pt x="10" y="7"/>
                </a:lnTo>
                <a:lnTo>
                  <a:pt x="8" y="5"/>
                </a:lnTo>
                <a:lnTo>
                  <a:pt x="4" y="3"/>
                </a:lnTo>
                <a:lnTo>
                  <a:pt x="2" y="1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35" name="Freeform 791"/>
          <p:cNvSpPr>
            <a:spLocks/>
          </p:cNvSpPr>
          <p:nvPr/>
        </p:nvSpPr>
        <p:spPr bwMode="auto">
          <a:xfrm>
            <a:off x="7916863" y="3641725"/>
            <a:ext cx="15875" cy="26988"/>
          </a:xfrm>
          <a:custGeom>
            <a:avLst/>
            <a:gdLst>
              <a:gd name="T0" fmla="*/ 0 w 21"/>
              <a:gd name="T1" fmla="*/ 0 h 33"/>
              <a:gd name="T2" fmla="*/ 0 w 21"/>
              <a:gd name="T3" fmla="*/ 4 h 33"/>
              <a:gd name="T4" fmla="*/ 0 w 21"/>
              <a:gd name="T5" fmla="*/ 6 h 33"/>
              <a:gd name="T6" fmla="*/ 0 w 21"/>
              <a:gd name="T7" fmla="*/ 9 h 33"/>
              <a:gd name="T8" fmla="*/ 0 w 21"/>
              <a:gd name="T9" fmla="*/ 13 h 33"/>
              <a:gd name="T10" fmla="*/ 0 w 21"/>
              <a:gd name="T11" fmla="*/ 17 h 33"/>
              <a:gd name="T12" fmla="*/ 2 w 21"/>
              <a:gd name="T13" fmla="*/ 20 h 33"/>
              <a:gd name="T14" fmla="*/ 2 w 21"/>
              <a:gd name="T15" fmla="*/ 22 h 33"/>
              <a:gd name="T16" fmla="*/ 4 w 21"/>
              <a:gd name="T17" fmla="*/ 26 h 33"/>
              <a:gd name="T18" fmla="*/ 4 w 21"/>
              <a:gd name="T19" fmla="*/ 30 h 33"/>
              <a:gd name="T20" fmla="*/ 8 w 21"/>
              <a:gd name="T21" fmla="*/ 31 h 33"/>
              <a:gd name="T22" fmla="*/ 10 w 21"/>
              <a:gd name="T23" fmla="*/ 33 h 33"/>
              <a:gd name="T24" fmla="*/ 13 w 21"/>
              <a:gd name="T25" fmla="*/ 33 h 33"/>
              <a:gd name="T26" fmla="*/ 15 w 21"/>
              <a:gd name="T27" fmla="*/ 33 h 33"/>
              <a:gd name="T28" fmla="*/ 17 w 21"/>
              <a:gd name="T29" fmla="*/ 31 h 33"/>
              <a:gd name="T30" fmla="*/ 19 w 21"/>
              <a:gd name="T31" fmla="*/ 30 h 33"/>
              <a:gd name="T32" fmla="*/ 21 w 21"/>
              <a:gd name="T33" fmla="*/ 28 h 33"/>
              <a:gd name="T34" fmla="*/ 21 w 21"/>
              <a:gd name="T35" fmla="*/ 22 h 33"/>
              <a:gd name="T36" fmla="*/ 19 w 21"/>
              <a:gd name="T37" fmla="*/ 19 h 33"/>
              <a:gd name="T38" fmla="*/ 19 w 21"/>
              <a:gd name="T39" fmla="*/ 17 h 33"/>
              <a:gd name="T40" fmla="*/ 17 w 21"/>
              <a:gd name="T41" fmla="*/ 13 h 33"/>
              <a:gd name="T42" fmla="*/ 15 w 21"/>
              <a:gd name="T43" fmla="*/ 11 h 33"/>
              <a:gd name="T44" fmla="*/ 13 w 21"/>
              <a:gd name="T45" fmla="*/ 9 h 33"/>
              <a:gd name="T46" fmla="*/ 10 w 21"/>
              <a:gd name="T47" fmla="*/ 8 h 33"/>
              <a:gd name="T48" fmla="*/ 8 w 21"/>
              <a:gd name="T49" fmla="*/ 6 h 33"/>
              <a:gd name="T50" fmla="*/ 4 w 21"/>
              <a:gd name="T51" fmla="*/ 4 h 33"/>
              <a:gd name="T52" fmla="*/ 2 w 21"/>
              <a:gd name="T53" fmla="*/ 2 h 33"/>
              <a:gd name="T54" fmla="*/ 0 w 21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30"/>
                </a:lnTo>
                <a:lnTo>
                  <a:pt x="8" y="31"/>
                </a:lnTo>
                <a:lnTo>
                  <a:pt x="10" y="33"/>
                </a:lnTo>
                <a:lnTo>
                  <a:pt x="13" y="33"/>
                </a:lnTo>
                <a:lnTo>
                  <a:pt x="15" y="33"/>
                </a:lnTo>
                <a:lnTo>
                  <a:pt x="17" y="31"/>
                </a:lnTo>
                <a:lnTo>
                  <a:pt x="19" y="30"/>
                </a:lnTo>
                <a:lnTo>
                  <a:pt x="21" y="28"/>
                </a:lnTo>
                <a:lnTo>
                  <a:pt x="21" y="22"/>
                </a:lnTo>
                <a:lnTo>
                  <a:pt x="19" y="19"/>
                </a:lnTo>
                <a:lnTo>
                  <a:pt x="19" y="17"/>
                </a:lnTo>
                <a:lnTo>
                  <a:pt x="17" y="13"/>
                </a:lnTo>
                <a:lnTo>
                  <a:pt x="15" y="11"/>
                </a:lnTo>
                <a:lnTo>
                  <a:pt x="13" y="9"/>
                </a:lnTo>
                <a:lnTo>
                  <a:pt x="10" y="8"/>
                </a:lnTo>
                <a:lnTo>
                  <a:pt x="8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36" name="Freeform 792"/>
          <p:cNvSpPr>
            <a:spLocks/>
          </p:cNvSpPr>
          <p:nvPr/>
        </p:nvSpPr>
        <p:spPr bwMode="auto">
          <a:xfrm>
            <a:off x="7916863" y="3641725"/>
            <a:ext cx="15875" cy="26988"/>
          </a:xfrm>
          <a:custGeom>
            <a:avLst/>
            <a:gdLst>
              <a:gd name="T0" fmla="*/ 0 w 21"/>
              <a:gd name="T1" fmla="*/ 0 h 33"/>
              <a:gd name="T2" fmla="*/ 0 w 21"/>
              <a:gd name="T3" fmla="*/ 4 h 33"/>
              <a:gd name="T4" fmla="*/ 0 w 21"/>
              <a:gd name="T5" fmla="*/ 6 h 33"/>
              <a:gd name="T6" fmla="*/ 0 w 21"/>
              <a:gd name="T7" fmla="*/ 9 h 33"/>
              <a:gd name="T8" fmla="*/ 0 w 21"/>
              <a:gd name="T9" fmla="*/ 13 h 33"/>
              <a:gd name="T10" fmla="*/ 0 w 21"/>
              <a:gd name="T11" fmla="*/ 17 h 33"/>
              <a:gd name="T12" fmla="*/ 2 w 21"/>
              <a:gd name="T13" fmla="*/ 20 h 33"/>
              <a:gd name="T14" fmla="*/ 2 w 21"/>
              <a:gd name="T15" fmla="*/ 22 h 33"/>
              <a:gd name="T16" fmla="*/ 4 w 21"/>
              <a:gd name="T17" fmla="*/ 26 h 33"/>
              <a:gd name="T18" fmla="*/ 4 w 21"/>
              <a:gd name="T19" fmla="*/ 30 h 33"/>
              <a:gd name="T20" fmla="*/ 8 w 21"/>
              <a:gd name="T21" fmla="*/ 31 h 33"/>
              <a:gd name="T22" fmla="*/ 10 w 21"/>
              <a:gd name="T23" fmla="*/ 33 h 33"/>
              <a:gd name="T24" fmla="*/ 13 w 21"/>
              <a:gd name="T25" fmla="*/ 33 h 33"/>
              <a:gd name="T26" fmla="*/ 15 w 21"/>
              <a:gd name="T27" fmla="*/ 33 h 33"/>
              <a:gd name="T28" fmla="*/ 17 w 21"/>
              <a:gd name="T29" fmla="*/ 31 h 33"/>
              <a:gd name="T30" fmla="*/ 19 w 21"/>
              <a:gd name="T31" fmla="*/ 30 h 33"/>
              <a:gd name="T32" fmla="*/ 21 w 21"/>
              <a:gd name="T33" fmla="*/ 28 h 33"/>
              <a:gd name="T34" fmla="*/ 21 w 21"/>
              <a:gd name="T35" fmla="*/ 22 h 33"/>
              <a:gd name="T36" fmla="*/ 19 w 21"/>
              <a:gd name="T37" fmla="*/ 19 h 33"/>
              <a:gd name="T38" fmla="*/ 19 w 21"/>
              <a:gd name="T39" fmla="*/ 17 h 33"/>
              <a:gd name="T40" fmla="*/ 17 w 21"/>
              <a:gd name="T41" fmla="*/ 13 h 33"/>
              <a:gd name="T42" fmla="*/ 15 w 21"/>
              <a:gd name="T43" fmla="*/ 11 h 33"/>
              <a:gd name="T44" fmla="*/ 13 w 21"/>
              <a:gd name="T45" fmla="*/ 9 h 33"/>
              <a:gd name="T46" fmla="*/ 10 w 21"/>
              <a:gd name="T47" fmla="*/ 8 h 33"/>
              <a:gd name="T48" fmla="*/ 8 w 21"/>
              <a:gd name="T49" fmla="*/ 6 h 33"/>
              <a:gd name="T50" fmla="*/ 4 w 21"/>
              <a:gd name="T51" fmla="*/ 4 h 33"/>
              <a:gd name="T52" fmla="*/ 2 w 21"/>
              <a:gd name="T53" fmla="*/ 2 h 33"/>
              <a:gd name="T54" fmla="*/ 0 w 21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30"/>
                </a:lnTo>
                <a:lnTo>
                  <a:pt x="8" y="31"/>
                </a:lnTo>
                <a:lnTo>
                  <a:pt x="10" y="33"/>
                </a:lnTo>
                <a:lnTo>
                  <a:pt x="13" y="33"/>
                </a:lnTo>
                <a:lnTo>
                  <a:pt x="15" y="33"/>
                </a:lnTo>
                <a:lnTo>
                  <a:pt x="17" y="31"/>
                </a:lnTo>
                <a:lnTo>
                  <a:pt x="19" y="30"/>
                </a:lnTo>
                <a:lnTo>
                  <a:pt x="21" y="28"/>
                </a:lnTo>
                <a:lnTo>
                  <a:pt x="21" y="22"/>
                </a:lnTo>
                <a:lnTo>
                  <a:pt x="19" y="19"/>
                </a:lnTo>
                <a:lnTo>
                  <a:pt x="19" y="17"/>
                </a:lnTo>
                <a:lnTo>
                  <a:pt x="17" y="13"/>
                </a:lnTo>
                <a:lnTo>
                  <a:pt x="15" y="11"/>
                </a:lnTo>
                <a:lnTo>
                  <a:pt x="13" y="9"/>
                </a:lnTo>
                <a:lnTo>
                  <a:pt x="10" y="8"/>
                </a:lnTo>
                <a:lnTo>
                  <a:pt x="8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37" name="Freeform 793"/>
          <p:cNvSpPr>
            <a:spLocks/>
          </p:cNvSpPr>
          <p:nvPr/>
        </p:nvSpPr>
        <p:spPr bwMode="auto">
          <a:xfrm>
            <a:off x="7918450" y="3660775"/>
            <a:ext cx="17463" cy="26988"/>
          </a:xfrm>
          <a:custGeom>
            <a:avLst/>
            <a:gdLst>
              <a:gd name="T0" fmla="*/ 0 w 21"/>
              <a:gd name="T1" fmla="*/ 0 h 33"/>
              <a:gd name="T2" fmla="*/ 0 w 21"/>
              <a:gd name="T3" fmla="*/ 4 h 33"/>
              <a:gd name="T4" fmla="*/ 0 w 21"/>
              <a:gd name="T5" fmla="*/ 6 h 33"/>
              <a:gd name="T6" fmla="*/ 0 w 21"/>
              <a:gd name="T7" fmla="*/ 9 h 33"/>
              <a:gd name="T8" fmla="*/ 0 w 21"/>
              <a:gd name="T9" fmla="*/ 13 h 33"/>
              <a:gd name="T10" fmla="*/ 0 w 21"/>
              <a:gd name="T11" fmla="*/ 17 h 33"/>
              <a:gd name="T12" fmla="*/ 2 w 21"/>
              <a:gd name="T13" fmla="*/ 20 h 33"/>
              <a:gd name="T14" fmla="*/ 2 w 21"/>
              <a:gd name="T15" fmla="*/ 22 h 33"/>
              <a:gd name="T16" fmla="*/ 4 w 21"/>
              <a:gd name="T17" fmla="*/ 26 h 33"/>
              <a:gd name="T18" fmla="*/ 4 w 21"/>
              <a:gd name="T19" fmla="*/ 30 h 33"/>
              <a:gd name="T20" fmla="*/ 8 w 21"/>
              <a:gd name="T21" fmla="*/ 31 h 33"/>
              <a:gd name="T22" fmla="*/ 10 w 21"/>
              <a:gd name="T23" fmla="*/ 33 h 33"/>
              <a:gd name="T24" fmla="*/ 13 w 21"/>
              <a:gd name="T25" fmla="*/ 33 h 33"/>
              <a:gd name="T26" fmla="*/ 15 w 21"/>
              <a:gd name="T27" fmla="*/ 33 h 33"/>
              <a:gd name="T28" fmla="*/ 17 w 21"/>
              <a:gd name="T29" fmla="*/ 31 h 33"/>
              <a:gd name="T30" fmla="*/ 19 w 21"/>
              <a:gd name="T31" fmla="*/ 30 h 33"/>
              <a:gd name="T32" fmla="*/ 21 w 21"/>
              <a:gd name="T33" fmla="*/ 28 h 33"/>
              <a:gd name="T34" fmla="*/ 21 w 21"/>
              <a:gd name="T35" fmla="*/ 22 h 33"/>
              <a:gd name="T36" fmla="*/ 19 w 21"/>
              <a:gd name="T37" fmla="*/ 19 h 33"/>
              <a:gd name="T38" fmla="*/ 19 w 21"/>
              <a:gd name="T39" fmla="*/ 17 h 33"/>
              <a:gd name="T40" fmla="*/ 17 w 21"/>
              <a:gd name="T41" fmla="*/ 13 h 33"/>
              <a:gd name="T42" fmla="*/ 15 w 21"/>
              <a:gd name="T43" fmla="*/ 11 h 33"/>
              <a:gd name="T44" fmla="*/ 13 w 21"/>
              <a:gd name="T45" fmla="*/ 9 h 33"/>
              <a:gd name="T46" fmla="*/ 10 w 21"/>
              <a:gd name="T47" fmla="*/ 7 h 33"/>
              <a:gd name="T48" fmla="*/ 8 w 21"/>
              <a:gd name="T49" fmla="*/ 6 h 33"/>
              <a:gd name="T50" fmla="*/ 4 w 21"/>
              <a:gd name="T51" fmla="*/ 4 h 33"/>
              <a:gd name="T52" fmla="*/ 2 w 21"/>
              <a:gd name="T53" fmla="*/ 2 h 33"/>
              <a:gd name="T54" fmla="*/ 0 w 21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30"/>
                </a:lnTo>
                <a:lnTo>
                  <a:pt x="8" y="31"/>
                </a:lnTo>
                <a:lnTo>
                  <a:pt x="10" y="33"/>
                </a:lnTo>
                <a:lnTo>
                  <a:pt x="13" y="33"/>
                </a:lnTo>
                <a:lnTo>
                  <a:pt x="15" y="33"/>
                </a:lnTo>
                <a:lnTo>
                  <a:pt x="17" y="31"/>
                </a:lnTo>
                <a:lnTo>
                  <a:pt x="19" y="30"/>
                </a:lnTo>
                <a:lnTo>
                  <a:pt x="21" y="28"/>
                </a:lnTo>
                <a:lnTo>
                  <a:pt x="21" y="22"/>
                </a:lnTo>
                <a:lnTo>
                  <a:pt x="19" y="19"/>
                </a:lnTo>
                <a:lnTo>
                  <a:pt x="19" y="17"/>
                </a:lnTo>
                <a:lnTo>
                  <a:pt x="17" y="13"/>
                </a:lnTo>
                <a:lnTo>
                  <a:pt x="15" y="11"/>
                </a:lnTo>
                <a:lnTo>
                  <a:pt x="13" y="9"/>
                </a:lnTo>
                <a:lnTo>
                  <a:pt x="10" y="7"/>
                </a:lnTo>
                <a:lnTo>
                  <a:pt x="8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38" name="Freeform 794"/>
          <p:cNvSpPr>
            <a:spLocks/>
          </p:cNvSpPr>
          <p:nvPr/>
        </p:nvSpPr>
        <p:spPr bwMode="auto">
          <a:xfrm>
            <a:off x="7918450" y="3660775"/>
            <a:ext cx="17463" cy="26988"/>
          </a:xfrm>
          <a:custGeom>
            <a:avLst/>
            <a:gdLst>
              <a:gd name="T0" fmla="*/ 0 w 21"/>
              <a:gd name="T1" fmla="*/ 0 h 33"/>
              <a:gd name="T2" fmla="*/ 0 w 21"/>
              <a:gd name="T3" fmla="*/ 4 h 33"/>
              <a:gd name="T4" fmla="*/ 0 w 21"/>
              <a:gd name="T5" fmla="*/ 6 h 33"/>
              <a:gd name="T6" fmla="*/ 0 w 21"/>
              <a:gd name="T7" fmla="*/ 9 h 33"/>
              <a:gd name="T8" fmla="*/ 0 w 21"/>
              <a:gd name="T9" fmla="*/ 13 h 33"/>
              <a:gd name="T10" fmla="*/ 0 w 21"/>
              <a:gd name="T11" fmla="*/ 17 h 33"/>
              <a:gd name="T12" fmla="*/ 2 w 21"/>
              <a:gd name="T13" fmla="*/ 20 h 33"/>
              <a:gd name="T14" fmla="*/ 2 w 21"/>
              <a:gd name="T15" fmla="*/ 22 h 33"/>
              <a:gd name="T16" fmla="*/ 4 w 21"/>
              <a:gd name="T17" fmla="*/ 26 h 33"/>
              <a:gd name="T18" fmla="*/ 4 w 21"/>
              <a:gd name="T19" fmla="*/ 30 h 33"/>
              <a:gd name="T20" fmla="*/ 8 w 21"/>
              <a:gd name="T21" fmla="*/ 31 h 33"/>
              <a:gd name="T22" fmla="*/ 10 w 21"/>
              <a:gd name="T23" fmla="*/ 33 h 33"/>
              <a:gd name="T24" fmla="*/ 13 w 21"/>
              <a:gd name="T25" fmla="*/ 33 h 33"/>
              <a:gd name="T26" fmla="*/ 15 w 21"/>
              <a:gd name="T27" fmla="*/ 33 h 33"/>
              <a:gd name="T28" fmla="*/ 17 w 21"/>
              <a:gd name="T29" fmla="*/ 31 h 33"/>
              <a:gd name="T30" fmla="*/ 19 w 21"/>
              <a:gd name="T31" fmla="*/ 30 h 33"/>
              <a:gd name="T32" fmla="*/ 21 w 21"/>
              <a:gd name="T33" fmla="*/ 28 h 33"/>
              <a:gd name="T34" fmla="*/ 21 w 21"/>
              <a:gd name="T35" fmla="*/ 22 h 33"/>
              <a:gd name="T36" fmla="*/ 19 w 21"/>
              <a:gd name="T37" fmla="*/ 19 h 33"/>
              <a:gd name="T38" fmla="*/ 19 w 21"/>
              <a:gd name="T39" fmla="*/ 17 h 33"/>
              <a:gd name="T40" fmla="*/ 17 w 21"/>
              <a:gd name="T41" fmla="*/ 13 h 33"/>
              <a:gd name="T42" fmla="*/ 15 w 21"/>
              <a:gd name="T43" fmla="*/ 11 h 33"/>
              <a:gd name="T44" fmla="*/ 13 w 21"/>
              <a:gd name="T45" fmla="*/ 9 h 33"/>
              <a:gd name="T46" fmla="*/ 10 w 21"/>
              <a:gd name="T47" fmla="*/ 7 h 33"/>
              <a:gd name="T48" fmla="*/ 8 w 21"/>
              <a:gd name="T49" fmla="*/ 6 h 33"/>
              <a:gd name="T50" fmla="*/ 4 w 21"/>
              <a:gd name="T51" fmla="*/ 4 h 33"/>
              <a:gd name="T52" fmla="*/ 2 w 21"/>
              <a:gd name="T53" fmla="*/ 2 h 33"/>
              <a:gd name="T54" fmla="*/ 0 w 21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30"/>
                </a:lnTo>
                <a:lnTo>
                  <a:pt x="8" y="31"/>
                </a:lnTo>
                <a:lnTo>
                  <a:pt x="10" y="33"/>
                </a:lnTo>
                <a:lnTo>
                  <a:pt x="13" y="33"/>
                </a:lnTo>
                <a:lnTo>
                  <a:pt x="15" y="33"/>
                </a:lnTo>
                <a:lnTo>
                  <a:pt x="17" y="31"/>
                </a:lnTo>
                <a:lnTo>
                  <a:pt x="19" y="30"/>
                </a:lnTo>
                <a:lnTo>
                  <a:pt x="21" y="28"/>
                </a:lnTo>
                <a:lnTo>
                  <a:pt x="21" y="22"/>
                </a:lnTo>
                <a:lnTo>
                  <a:pt x="19" y="19"/>
                </a:lnTo>
                <a:lnTo>
                  <a:pt x="19" y="17"/>
                </a:lnTo>
                <a:lnTo>
                  <a:pt x="17" y="13"/>
                </a:lnTo>
                <a:lnTo>
                  <a:pt x="15" y="11"/>
                </a:lnTo>
                <a:lnTo>
                  <a:pt x="13" y="9"/>
                </a:lnTo>
                <a:lnTo>
                  <a:pt x="10" y="7"/>
                </a:lnTo>
                <a:lnTo>
                  <a:pt x="8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39" name="Freeform 795"/>
          <p:cNvSpPr>
            <a:spLocks/>
          </p:cNvSpPr>
          <p:nvPr/>
        </p:nvSpPr>
        <p:spPr bwMode="auto">
          <a:xfrm>
            <a:off x="7920038" y="3681413"/>
            <a:ext cx="15875" cy="25400"/>
          </a:xfrm>
          <a:custGeom>
            <a:avLst/>
            <a:gdLst>
              <a:gd name="T0" fmla="*/ 0 w 20"/>
              <a:gd name="T1" fmla="*/ 0 h 33"/>
              <a:gd name="T2" fmla="*/ 0 w 20"/>
              <a:gd name="T3" fmla="*/ 4 h 33"/>
              <a:gd name="T4" fmla="*/ 0 w 20"/>
              <a:gd name="T5" fmla="*/ 5 h 33"/>
              <a:gd name="T6" fmla="*/ 0 w 20"/>
              <a:gd name="T7" fmla="*/ 9 h 33"/>
              <a:gd name="T8" fmla="*/ 0 w 20"/>
              <a:gd name="T9" fmla="*/ 13 h 33"/>
              <a:gd name="T10" fmla="*/ 0 w 20"/>
              <a:gd name="T11" fmla="*/ 16 h 33"/>
              <a:gd name="T12" fmla="*/ 2 w 20"/>
              <a:gd name="T13" fmla="*/ 20 h 33"/>
              <a:gd name="T14" fmla="*/ 2 w 20"/>
              <a:gd name="T15" fmla="*/ 22 h 33"/>
              <a:gd name="T16" fmla="*/ 4 w 20"/>
              <a:gd name="T17" fmla="*/ 26 h 33"/>
              <a:gd name="T18" fmla="*/ 4 w 20"/>
              <a:gd name="T19" fmla="*/ 29 h 33"/>
              <a:gd name="T20" fmla="*/ 8 w 20"/>
              <a:gd name="T21" fmla="*/ 31 h 33"/>
              <a:gd name="T22" fmla="*/ 9 w 20"/>
              <a:gd name="T23" fmla="*/ 33 h 33"/>
              <a:gd name="T24" fmla="*/ 13 w 20"/>
              <a:gd name="T25" fmla="*/ 33 h 33"/>
              <a:gd name="T26" fmla="*/ 15 w 20"/>
              <a:gd name="T27" fmla="*/ 33 h 33"/>
              <a:gd name="T28" fmla="*/ 17 w 20"/>
              <a:gd name="T29" fmla="*/ 31 h 33"/>
              <a:gd name="T30" fmla="*/ 19 w 20"/>
              <a:gd name="T31" fmla="*/ 29 h 33"/>
              <a:gd name="T32" fmla="*/ 20 w 20"/>
              <a:gd name="T33" fmla="*/ 27 h 33"/>
              <a:gd name="T34" fmla="*/ 20 w 20"/>
              <a:gd name="T35" fmla="*/ 22 h 33"/>
              <a:gd name="T36" fmla="*/ 19 w 20"/>
              <a:gd name="T37" fmla="*/ 18 h 33"/>
              <a:gd name="T38" fmla="*/ 19 w 20"/>
              <a:gd name="T39" fmla="*/ 16 h 33"/>
              <a:gd name="T40" fmla="*/ 17 w 20"/>
              <a:gd name="T41" fmla="*/ 13 h 33"/>
              <a:gd name="T42" fmla="*/ 15 w 20"/>
              <a:gd name="T43" fmla="*/ 11 h 33"/>
              <a:gd name="T44" fmla="*/ 13 w 20"/>
              <a:gd name="T45" fmla="*/ 9 h 33"/>
              <a:gd name="T46" fmla="*/ 9 w 20"/>
              <a:gd name="T47" fmla="*/ 7 h 33"/>
              <a:gd name="T48" fmla="*/ 8 w 20"/>
              <a:gd name="T49" fmla="*/ 5 h 33"/>
              <a:gd name="T50" fmla="*/ 4 w 20"/>
              <a:gd name="T51" fmla="*/ 4 h 33"/>
              <a:gd name="T52" fmla="*/ 2 w 20"/>
              <a:gd name="T53" fmla="*/ 2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4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29"/>
                </a:lnTo>
                <a:lnTo>
                  <a:pt x="8" y="31"/>
                </a:lnTo>
                <a:lnTo>
                  <a:pt x="9" y="33"/>
                </a:lnTo>
                <a:lnTo>
                  <a:pt x="13" y="33"/>
                </a:lnTo>
                <a:lnTo>
                  <a:pt x="15" y="33"/>
                </a:lnTo>
                <a:lnTo>
                  <a:pt x="17" y="31"/>
                </a:lnTo>
                <a:lnTo>
                  <a:pt x="19" y="29"/>
                </a:lnTo>
                <a:lnTo>
                  <a:pt x="20" y="27"/>
                </a:lnTo>
                <a:lnTo>
                  <a:pt x="20" y="22"/>
                </a:lnTo>
                <a:lnTo>
                  <a:pt x="19" y="18"/>
                </a:lnTo>
                <a:lnTo>
                  <a:pt x="19" y="16"/>
                </a:lnTo>
                <a:lnTo>
                  <a:pt x="17" y="13"/>
                </a:lnTo>
                <a:lnTo>
                  <a:pt x="15" y="11"/>
                </a:lnTo>
                <a:lnTo>
                  <a:pt x="13" y="9"/>
                </a:lnTo>
                <a:lnTo>
                  <a:pt x="9" y="7"/>
                </a:lnTo>
                <a:lnTo>
                  <a:pt x="8" y="5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40" name="Freeform 796"/>
          <p:cNvSpPr>
            <a:spLocks/>
          </p:cNvSpPr>
          <p:nvPr/>
        </p:nvSpPr>
        <p:spPr bwMode="auto">
          <a:xfrm>
            <a:off x="7920038" y="3681413"/>
            <a:ext cx="15875" cy="25400"/>
          </a:xfrm>
          <a:custGeom>
            <a:avLst/>
            <a:gdLst>
              <a:gd name="T0" fmla="*/ 0 w 20"/>
              <a:gd name="T1" fmla="*/ 0 h 33"/>
              <a:gd name="T2" fmla="*/ 0 w 20"/>
              <a:gd name="T3" fmla="*/ 4 h 33"/>
              <a:gd name="T4" fmla="*/ 0 w 20"/>
              <a:gd name="T5" fmla="*/ 5 h 33"/>
              <a:gd name="T6" fmla="*/ 0 w 20"/>
              <a:gd name="T7" fmla="*/ 9 h 33"/>
              <a:gd name="T8" fmla="*/ 0 w 20"/>
              <a:gd name="T9" fmla="*/ 13 h 33"/>
              <a:gd name="T10" fmla="*/ 0 w 20"/>
              <a:gd name="T11" fmla="*/ 16 h 33"/>
              <a:gd name="T12" fmla="*/ 2 w 20"/>
              <a:gd name="T13" fmla="*/ 20 h 33"/>
              <a:gd name="T14" fmla="*/ 2 w 20"/>
              <a:gd name="T15" fmla="*/ 22 h 33"/>
              <a:gd name="T16" fmla="*/ 4 w 20"/>
              <a:gd name="T17" fmla="*/ 26 h 33"/>
              <a:gd name="T18" fmla="*/ 4 w 20"/>
              <a:gd name="T19" fmla="*/ 29 h 33"/>
              <a:gd name="T20" fmla="*/ 8 w 20"/>
              <a:gd name="T21" fmla="*/ 31 h 33"/>
              <a:gd name="T22" fmla="*/ 9 w 20"/>
              <a:gd name="T23" fmla="*/ 33 h 33"/>
              <a:gd name="T24" fmla="*/ 13 w 20"/>
              <a:gd name="T25" fmla="*/ 33 h 33"/>
              <a:gd name="T26" fmla="*/ 15 w 20"/>
              <a:gd name="T27" fmla="*/ 33 h 33"/>
              <a:gd name="T28" fmla="*/ 17 w 20"/>
              <a:gd name="T29" fmla="*/ 31 h 33"/>
              <a:gd name="T30" fmla="*/ 19 w 20"/>
              <a:gd name="T31" fmla="*/ 29 h 33"/>
              <a:gd name="T32" fmla="*/ 20 w 20"/>
              <a:gd name="T33" fmla="*/ 27 h 33"/>
              <a:gd name="T34" fmla="*/ 20 w 20"/>
              <a:gd name="T35" fmla="*/ 22 h 33"/>
              <a:gd name="T36" fmla="*/ 19 w 20"/>
              <a:gd name="T37" fmla="*/ 18 h 33"/>
              <a:gd name="T38" fmla="*/ 19 w 20"/>
              <a:gd name="T39" fmla="*/ 16 h 33"/>
              <a:gd name="T40" fmla="*/ 17 w 20"/>
              <a:gd name="T41" fmla="*/ 13 h 33"/>
              <a:gd name="T42" fmla="*/ 15 w 20"/>
              <a:gd name="T43" fmla="*/ 11 h 33"/>
              <a:gd name="T44" fmla="*/ 13 w 20"/>
              <a:gd name="T45" fmla="*/ 9 h 33"/>
              <a:gd name="T46" fmla="*/ 9 w 20"/>
              <a:gd name="T47" fmla="*/ 7 h 33"/>
              <a:gd name="T48" fmla="*/ 8 w 20"/>
              <a:gd name="T49" fmla="*/ 5 h 33"/>
              <a:gd name="T50" fmla="*/ 4 w 20"/>
              <a:gd name="T51" fmla="*/ 4 h 33"/>
              <a:gd name="T52" fmla="*/ 2 w 20"/>
              <a:gd name="T53" fmla="*/ 2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4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29"/>
                </a:lnTo>
                <a:lnTo>
                  <a:pt x="8" y="31"/>
                </a:lnTo>
                <a:lnTo>
                  <a:pt x="9" y="33"/>
                </a:lnTo>
                <a:lnTo>
                  <a:pt x="13" y="33"/>
                </a:lnTo>
                <a:lnTo>
                  <a:pt x="15" y="33"/>
                </a:lnTo>
                <a:lnTo>
                  <a:pt x="17" y="31"/>
                </a:lnTo>
                <a:lnTo>
                  <a:pt x="19" y="29"/>
                </a:lnTo>
                <a:lnTo>
                  <a:pt x="20" y="27"/>
                </a:lnTo>
                <a:lnTo>
                  <a:pt x="20" y="22"/>
                </a:lnTo>
                <a:lnTo>
                  <a:pt x="19" y="18"/>
                </a:lnTo>
                <a:lnTo>
                  <a:pt x="19" y="16"/>
                </a:lnTo>
                <a:lnTo>
                  <a:pt x="17" y="13"/>
                </a:lnTo>
                <a:lnTo>
                  <a:pt x="15" y="11"/>
                </a:lnTo>
                <a:lnTo>
                  <a:pt x="13" y="9"/>
                </a:lnTo>
                <a:lnTo>
                  <a:pt x="9" y="7"/>
                </a:lnTo>
                <a:lnTo>
                  <a:pt x="8" y="5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41" name="Freeform 797"/>
          <p:cNvSpPr>
            <a:spLocks/>
          </p:cNvSpPr>
          <p:nvPr/>
        </p:nvSpPr>
        <p:spPr bwMode="auto">
          <a:xfrm>
            <a:off x="7918450" y="3697288"/>
            <a:ext cx="17463" cy="26987"/>
          </a:xfrm>
          <a:custGeom>
            <a:avLst/>
            <a:gdLst>
              <a:gd name="T0" fmla="*/ 0 w 21"/>
              <a:gd name="T1" fmla="*/ 0 h 33"/>
              <a:gd name="T2" fmla="*/ 0 w 21"/>
              <a:gd name="T3" fmla="*/ 4 h 33"/>
              <a:gd name="T4" fmla="*/ 0 w 21"/>
              <a:gd name="T5" fmla="*/ 6 h 33"/>
              <a:gd name="T6" fmla="*/ 0 w 21"/>
              <a:gd name="T7" fmla="*/ 9 h 33"/>
              <a:gd name="T8" fmla="*/ 0 w 21"/>
              <a:gd name="T9" fmla="*/ 13 h 33"/>
              <a:gd name="T10" fmla="*/ 0 w 21"/>
              <a:gd name="T11" fmla="*/ 17 h 33"/>
              <a:gd name="T12" fmla="*/ 2 w 21"/>
              <a:gd name="T13" fmla="*/ 20 h 33"/>
              <a:gd name="T14" fmla="*/ 2 w 21"/>
              <a:gd name="T15" fmla="*/ 22 h 33"/>
              <a:gd name="T16" fmla="*/ 4 w 21"/>
              <a:gd name="T17" fmla="*/ 26 h 33"/>
              <a:gd name="T18" fmla="*/ 4 w 21"/>
              <a:gd name="T19" fmla="*/ 30 h 33"/>
              <a:gd name="T20" fmla="*/ 8 w 21"/>
              <a:gd name="T21" fmla="*/ 31 h 33"/>
              <a:gd name="T22" fmla="*/ 10 w 21"/>
              <a:gd name="T23" fmla="*/ 33 h 33"/>
              <a:gd name="T24" fmla="*/ 13 w 21"/>
              <a:gd name="T25" fmla="*/ 33 h 33"/>
              <a:gd name="T26" fmla="*/ 15 w 21"/>
              <a:gd name="T27" fmla="*/ 33 h 33"/>
              <a:gd name="T28" fmla="*/ 17 w 21"/>
              <a:gd name="T29" fmla="*/ 31 h 33"/>
              <a:gd name="T30" fmla="*/ 19 w 21"/>
              <a:gd name="T31" fmla="*/ 30 h 33"/>
              <a:gd name="T32" fmla="*/ 21 w 21"/>
              <a:gd name="T33" fmla="*/ 28 h 33"/>
              <a:gd name="T34" fmla="*/ 21 w 21"/>
              <a:gd name="T35" fmla="*/ 22 h 33"/>
              <a:gd name="T36" fmla="*/ 19 w 21"/>
              <a:gd name="T37" fmla="*/ 18 h 33"/>
              <a:gd name="T38" fmla="*/ 19 w 21"/>
              <a:gd name="T39" fmla="*/ 17 h 33"/>
              <a:gd name="T40" fmla="*/ 17 w 21"/>
              <a:gd name="T41" fmla="*/ 13 h 33"/>
              <a:gd name="T42" fmla="*/ 15 w 21"/>
              <a:gd name="T43" fmla="*/ 11 h 33"/>
              <a:gd name="T44" fmla="*/ 13 w 21"/>
              <a:gd name="T45" fmla="*/ 9 h 33"/>
              <a:gd name="T46" fmla="*/ 10 w 21"/>
              <a:gd name="T47" fmla="*/ 7 h 33"/>
              <a:gd name="T48" fmla="*/ 8 w 21"/>
              <a:gd name="T49" fmla="*/ 6 h 33"/>
              <a:gd name="T50" fmla="*/ 4 w 21"/>
              <a:gd name="T51" fmla="*/ 4 h 33"/>
              <a:gd name="T52" fmla="*/ 2 w 21"/>
              <a:gd name="T53" fmla="*/ 2 h 33"/>
              <a:gd name="T54" fmla="*/ 0 w 21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30"/>
                </a:lnTo>
                <a:lnTo>
                  <a:pt x="8" y="31"/>
                </a:lnTo>
                <a:lnTo>
                  <a:pt x="10" y="33"/>
                </a:lnTo>
                <a:lnTo>
                  <a:pt x="13" y="33"/>
                </a:lnTo>
                <a:lnTo>
                  <a:pt x="15" y="33"/>
                </a:lnTo>
                <a:lnTo>
                  <a:pt x="17" y="31"/>
                </a:lnTo>
                <a:lnTo>
                  <a:pt x="19" y="30"/>
                </a:lnTo>
                <a:lnTo>
                  <a:pt x="21" y="28"/>
                </a:lnTo>
                <a:lnTo>
                  <a:pt x="21" y="22"/>
                </a:lnTo>
                <a:lnTo>
                  <a:pt x="19" y="18"/>
                </a:lnTo>
                <a:lnTo>
                  <a:pt x="19" y="17"/>
                </a:lnTo>
                <a:lnTo>
                  <a:pt x="17" y="13"/>
                </a:lnTo>
                <a:lnTo>
                  <a:pt x="15" y="11"/>
                </a:lnTo>
                <a:lnTo>
                  <a:pt x="13" y="9"/>
                </a:lnTo>
                <a:lnTo>
                  <a:pt x="10" y="7"/>
                </a:lnTo>
                <a:lnTo>
                  <a:pt x="8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42" name="Freeform 798"/>
          <p:cNvSpPr>
            <a:spLocks/>
          </p:cNvSpPr>
          <p:nvPr/>
        </p:nvSpPr>
        <p:spPr bwMode="auto">
          <a:xfrm>
            <a:off x="7918450" y="3697288"/>
            <a:ext cx="17463" cy="26987"/>
          </a:xfrm>
          <a:custGeom>
            <a:avLst/>
            <a:gdLst>
              <a:gd name="T0" fmla="*/ 0 w 21"/>
              <a:gd name="T1" fmla="*/ 0 h 33"/>
              <a:gd name="T2" fmla="*/ 0 w 21"/>
              <a:gd name="T3" fmla="*/ 4 h 33"/>
              <a:gd name="T4" fmla="*/ 0 w 21"/>
              <a:gd name="T5" fmla="*/ 6 h 33"/>
              <a:gd name="T6" fmla="*/ 0 w 21"/>
              <a:gd name="T7" fmla="*/ 9 h 33"/>
              <a:gd name="T8" fmla="*/ 0 w 21"/>
              <a:gd name="T9" fmla="*/ 13 h 33"/>
              <a:gd name="T10" fmla="*/ 0 w 21"/>
              <a:gd name="T11" fmla="*/ 17 h 33"/>
              <a:gd name="T12" fmla="*/ 2 w 21"/>
              <a:gd name="T13" fmla="*/ 20 h 33"/>
              <a:gd name="T14" fmla="*/ 2 w 21"/>
              <a:gd name="T15" fmla="*/ 22 h 33"/>
              <a:gd name="T16" fmla="*/ 4 w 21"/>
              <a:gd name="T17" fmla="*/ 26 h 33"/>
              <a:gd name="T18" fmla="*/ 4 w 21"/>
              <a:gd name="T19" fmla="*/ 30 h 33"/>
              <a:gd name="T20" fmla="*/ 8 w 21"/>
              <a:gd name="T21" fmla="*/ 31 h 33"/>
              <a:gd name="T22" fmla="*/ 10 w 21"/>
              <a:gd name="T23" fmla="*/ 33 h 33"/>
              <a:gd name="T24" fmla="*/ 13 w 21"/>
              <a:gd name="T25" fmla="*/ 33 h 33"/>
              <a:gd name="T26" fmla="*/ 15 w 21"/>
              <a:gd name="T27" fmla="*/ 33 h 33"/>
              <a:gd name="T28" fmla="*/ 17 w 21"/>
              <a:gd name="T29" fmla="*/ 31 h 33"/>
              <a:gd name="T30" fmla="*/ 19 w 21"/>
              <a:gd name="T31" fmla="*/ 30 h 33"/>
              <a:gd name="T32" fmla="*/ 21 w 21"/>
              <a:gd name="T33" fmla="*/ 28 h 33"/>
              <a:gd name="T34" fmla="*/ 21 w 21"/>
              <a:gd name="T35" fmla="*/ 22 h 33"/>
              <a:gd name="T36" fmla="*/ 19 w 21"/>
              <a:gd name="T37" fmla="*/ 18 h 33"/>
              <a:gd name="T38" fmla="*/ 19 w 21"/>
              <a:gd name="T39" fmla="*/ 17 h 33"/>
              <a:gd name="T40" fmla="*/ 17 w 21"/>
              <a:gd name="T41" fmla="*/ 13 h 33"/>
              <a:gd name="T42" fmla="*/ 15 w 21"/>
              <a:gd name="T43" fmla="*/ 11 h 33"/>
              <a:gd name="T44" fmla="*/ 13 w 21"/>
              <a:gd name="T45" fmla="*/ 9 h 33"/>
              <a:gd name="T46" fmla="*/ 10 w 21"/>
              <a:gd name="T47" fmla="*/ 7 h 33"/>
              <a:gd name="T48" fmla="*/ 8 w 21"/>
              <a:gd name="T49" fmla="*/ 6 h 33"/>
              <a:gd name="T50" fmla="*/ 4 w 21"/>
              <a:gd name="T51" fmla="*/ 4 h 33"/>
              <a:gd name="T52" fmla="*/ 2 w 21"/>
              <a:gd name="T53" fmla="*/ 2 h 33"/>
              <a:gd name="T54" fmla="*/ 0 w 21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30"/>
                </a:lnTo>
                <a:lnTo>
                  <a:pt x="8" y="31"/>
                </a:lnTo>
                <a:lnTo>
                  <a:pt x="10" y="33"/>
                </a:lnTo>
                <a:lnTo>
                  <a:pt x="13" y="33"/>
                </a:lnTo>
                <a:lnTo>
                  <a:pt x="15" y="33"/>
                </a:lnTo>
                <a:lnTo>
                  <a:pt x="17" y="31"/>
                </a:lnTo>
                <a:lnTo>
                  <a:pt x="19" y="30"/>
                </a:lnTo>
                <a:lnTo>
                  <a:pt x="21" y="28"/>
                </a:lnTo>
                <a:lnTo>
                  <a:pt x="21" y="22"/>
                </a:lnTo>
                <a:lnTo>
                  <a:pt x="19" y="18"/>
                </a:lnTo>
                <a:lnTo>
                  <a:pt x="19" y="17"/>
                </a:lnTo>
                <a:lnTo>
                  <a:pt x="17" y="13"/>
                </a:lnTo>
                <a:lnTo>
                  <a:pt x="15" y="11"/>
                </a:lnTo>
                <a:lnTo>
                  <a:pt x="13" y="9"/>
                </a:lnTo>
                <a:lnTo>
                  <a:pt x="10" y="7"/>
                </a:lnTo>
                <a:lnTo>
                  <a:pt x="8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43" name="Freeform 799"/>
          <p:cNvSpPr>
            <a:spLocks/>
          </p:cNvSpPr>
          <p:nvPr/>
        </p:nvSpPr>
        <p:spPr bwMode="auto">
          <a:xfrm>
            <a:off x="7918450" y="3717925"/>
            <a:ext cx="17463" cy="25400"/>
          </a:xfrm>
          <a:custGeom>
            <a:avLst/>
            <a:gdLst>
              <a:gd name="T0" fmla="*/ 0 w 21"/>
              <a:gd name="T1" fmla="*/ 0 h 33"/>
              <a:gd name="T2" fmla="*/ 0 w 21"/>
              <a:gd name="T3" fmla="*/ 4 h 33"/>
              <a:gd name="T4" fmla="*/ 0 w 21"/>
              <a:gd name="T5" fmla="*/ 5 h 33"/>
              <a:gd name="T6" fmla="*/ 0 w 21"/>
              <a:gd name="T7" fmla="*/ 9 h 33"/>
              <a:gd name="T8" fmla="*/ 0 w 21"/>
              <a:gd name="T9" fmla="*/ 13 h 33"/>
              <a:gd name="T10" fmla="*/ 0 w 21"/>
              <a:gd name="T11" fmla="*/ 16 h 33"/>
              <a:gd name="T12" fmla="*/ 2 w 21"/>
              <a:gd name="T13" fmla="*/ 20 h 33"/>
              <a:gd name="T14" fmla="*/ 2 w 21"/>
              <a:gd name="T15" fmla="*/ 22 h 33"/>
              <a:gd name="T16" fmla="*/ 4 w 21"/>
              <a:gd name="T17" fmla="*/ 26 h 33"/>
              <a:gd name="T18" fmla="*/ 4 w 21"/>
              <a:gd name="T19" fmla="*/ 29 h 33"/>
              <a:gd name="T20" fmla="*/ 8 w 21"/>
              <a:gd name="T21" fmla="*/ 31 h 33"/>
              <a:gd name="T22" fmla="*/ 10 w 21"/>
              <a:gd name="T23" fmla="*/ 33 h 33"/>
              <a:gd name="T24" fmla="*/ 13 w 21"/>
              <a:gd name="T25" fmla="*/ 33 h 33"/>
              <a:gd name="T26" fmla="*/ 15 w 21"/>
              <a:gd name="T27" fmla="*/ 33 h 33"/>
              <a:gd name="T28" fmla="*/ 17 w 21"/>
              <a:gd name="T29" fmla="*/ 31 h 33"/>
              <a:gd name="T30" fmla="*/ 19 w 21"/>
              <a:gd name="T31" fmla="*/ 29 h 33"/>
              <a:gd name="T32" fmla="*/ 21 w 21"/>
              <a:gd name="T33" fmla="*/ 27 h 33"/>
              <a:gd name="T34" fmla="*/ 21 w 21"/>
              <a:gd name="T35" fmla="*/ 22 h 33"/>
              <a:gd name="T36" fmla="*/ 19 w 21"/>
              <a:gd name="T37" fmla="*/ 18 h 33"/>
              <a:gd name="T38" fmla="*/ 19 w 21"/>
              <a:gd name="T39" fmla="*/ 16 h 33"/>
              <a:gd name="T40" fmla="*/ 17 w 21"/>
              <a:gd name="T41" fmla="*/ 13 h 33"/>
              <a:gd name="T42" fmla="*/ 15 w 21"/>
              <a:gd name="T43" fmla="*/ 11 h 33"/>
              <a:gd name="T44" fmla="*/ 13 w 21"/>
              <a:gd name="T45" fmla="*/ 9 h 33"/>
              <a:gd name="T46" fmla="*/ 10 w 21"/>
              <a:gd name="T47" fmla="*/ 7 h 33"/>
              <a:gd name="T48" fmla="*/ 8 w 21"/>
              <a:gd name="T49" fmla="*/ 5 h 33"/>
              <a:gd name="T50" fmla="*/ 4 w 21"/>
              <a:gd name="T51" fmla="*/ 4 h 33"/>
              <a:gd name="T52" fmla="*/ 2 w 21"/>
              <a:gd name="T53" fmla="*/ 2 h 33"/>
              <a:gd name="T54" fmla="*/ 0 w 21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" h="33">
                <a:moveTo>
                  <a:pt x="0" y="0"/>
                </a:moveTo>
                <a:lnTo>
                  <a:pt x="0" y="4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29"/>
                </a:lnTo>
                <a:lnTo>
                  <a:pt x="8" y="31"/>
                </a:lnTo>
                <a:lnTo>
                  <a:pt x="10" y="33"/>
                </a:lnTo>
                <a:lnTo>
                  <a:pt x="13" y="33"/>
                </a:lnTo>
                <a:lnTo>
                  <a:pt x="15" y="33"/>
                </a:lnTo>
                <a:lnTo>
                  <a:pt x="17" y="31"/>
                </a:lnTo>
                <a:lnTo>
                  <a:pt x="19" y="29"/>
                </a:lnTo>
                <a:lnTo>
                  <a:pt x="21" y="27"/>
                </a:lnTo>
                <a:lnTo>
                  <a:pt x="21" y="22"/>
                </a:lnTo>
                <a:lnTo>
                  <a:pt x="19" y="18"/>
                </a:lnTo>
                <a:lnTo>
                  <a:pt x="19" y="16"/>
                </a:lnTo>
                <a:lnTo>
                  <a:pt x="17" y="13"/>
                </a:lnTo>
                <a:lnTo>
                  <a:pt x="15" y="11"/>
                </a:lnTo>
                <a:lnTo>
                  <a:pt x="13" y="9"/>
                </a:lnTo>
                <a:lnTo>
                  <a:pt x="10" y="7"/>
                </a:lnTo>
                <a:lnTo>
                  <a:pt x="8" y="5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44" name="Freeform 800"/>
          <p:cNvSpPr>
            <a:spLocks/>
          </p:cNvSpPr>
          <p:nvPr/>
        </p:nvSpPr>
        <p:spPr bwMode="auto">
          <a:xfrm>
            <a:off x="7918450" y="3717925"/>
            <a:ext cx="17463" cy="25400"/>
          </a:xfrm>
          <a:custGeom>
            <a:avLst/>
            <a:gdLst>
              <a:gd name="T0" fmla="*/ 0 w 21"/>
              <a:gd name="T1" fmla="*/ 0 h 33"/>
              <a:gd name="T2" fmla="*/ 0 w 21"/>
              <a:gd name="T3" fmla="*/ 4 h 33"/>
              <a:gd name="T4" fmla="*/ 0 w 21"/>
              <a:gd name="T5" fmla="*/ 5 h 33"/>
              <a:gd name="T6" fmla="*/ 0 w 21"/>
              <a:gd name="T7" fmla="*/ 9 h 33"/>
              <a:gd name="T8" fmla="*/ 0 w 21"/>
              <a:gd name="T9" fmla="*/ 13 h 33"/>
              <a:gd name="T10" fmla="*/ 0 w 21"/>
              <a:gd name="T11" fmla="*/ 16 h 33"/>
              <a:gd name="T12" fmla="*/ 2 w 21"/>
              <a:gd name="T13" fmla="*/ 20 h 33"/>
              <a:gd name="T14" fmla="*/ 2 w 21"/>
              <a:gd name="T15" fmla="*/ 22 h 33"/>
              <a:gd name="T16" fmla="*/ 4 w 21"/>
              <a:gd name="T17" fmla="*/ 26 h 33"/>
              <a:gd name="T18" fmla="*/ 4 w 21"/>
              <a:gd name="T19" fmla="*/ 29 h 33"/>
              <a:gd name="T20" fmla="*/ 8 w 21"/>
              <a:gd name="T21" fmla="*/ 31 h 33"/>
              <a:gd name="T22" fmla="*/ 10 w 21"/>
              <a:gd name="T23" fmla="*/ 33 h 33"/>
              <a:gd name="T24" fmla="*/ 13 w 21"/>
              <a:gd name="T25" fmla="*/ 33 h 33"/>
              <a:gd name="T26" fmla="*/ 15 w 21"/>
              <a:gd name="T27" fmla="*/ 33 h 33"/>
              <a:gd name="T28" fmla="*/ 17 w 21"/>
              <a:gd name="T29" fmla="*/ 31 h 33"/>
              <a:gd name="T30" fmla="*/ 19 w 21"/>
              <a:gd name="T31" fmla="*/ 29 h 33"/>
              <a:gd name="T32" fmla="*/ 21 w 21"/>
              <a:gd name="T33" fmla="*/ 27 h 33"/>
              <a:gd name="T34" fmla="*/ 21 w 21"/>
              <a:gd name="T35" fmla="*/ 22 h 33"/>
              <a:gd name="T36" fmla="*/ 19 w 21"/>
              <a:gd name="T37" fmla="*/ 18 h 33"/>
              <a:gd name="T38" fmla="*/ 19 w 21"/>
              <a:gd name="T39" fmla="*/ 16 h 33"/>
              <a:gd name="T40" fmla="*/ 17 w 21"/>
              <a:gd name="T41" fmla="*/ 13 h 33"/>
              <a:gd name="T42" fmla="*/ 15 w 21"/>
              <a:gd name="T43" fmla="*/ 11 h 33"/>
              <a:gd name="T44" fmla="*/ 13 w 21"/>
              <a:gd name="T45" fmla="*/ 9 h 33"/>
              <a:gd name="T46" fmla="*/ 10 w 21"/>
              <a:gd name="T47" fmla="*/ 7 h 33"/>
              <a:gd name="T48" fmla="*/ 8 w 21"/>
              <a:gd name="T49" fmla="*/ 5 h 33"/>
              <a:gd name="T50" fmla="*/ 4 w 21"/>
              <a:gd name="T51" fmla="*/ 4 h 33"/>
              <a:gd name="T52" fmla="*/ 2 w 21"/>
              <a:gd name="T53" fmla="*/ 2 h 33"/>
              <a:gd name="T54" fmla="*/ 0 w 21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" h="33">
                <a:moveTo>
                  <a:pt x="0" y="0"/>
                </a:moveTo>
                <a:lnTo>
                  <a:pt x="0" y="4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29"/>
                </a:lnTo>
                <a:lnTo>
                  <a:pt x="8" y="31"/>
                </a:lnTo>
                <a:lnTo>
                  <a:pt x="10" y="33"/>
                </a:lnTo>
                <a:lnTo>
                  <a:pt x="13" y="33"/>
                </a:lnTo>
                <a:lnTo>
                  <a:pt x="15" y="33"/>
                </a:lnTo>
                <a:lnTo>
                  <a:pt x="17" y="31"/>
                </a:lnTo>
                <a:lnTo>
                  <a:pt x="19" y="29"/>
                </a:lnTo>
                <a:lnTo>
                  <a:pt x="21" y="27"/>
                </a:lnTo>
                <a:lnTo>
                  <a:pt x="21" y="22"/>
                </a:lnTo>
                <a:lnTo>
                  <a:pt x="19" y="18"/>
                </a:lnTo>
                <a:lnTo>
                  <a:pt x="19" y="16"/>
                </a:lnTo>
                <a:lnTo>
                  <a:pt x="17" y="13"/>
                </a:lnTo>
                <a:lnTo>
                  <a:pt x="15" y="11"/>
                </a:lnTo>
                <a:lnTo>
                  <a:pt x="13" y="9"/>
                </a:lnTo>
                <a:lnTo>
                  <a:pt x="10" y="7"/>
                </a:lnTo>
                <a:lnTo>
                  <a:pt x="8" y="5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45" name="Freeform 801"/>
          <p:cNvSpPr>
            <a:spLocks/>
          </p:cNvSpPr>
          <p:nvPr/>
        </p:nvSpPr>
        <p:spPr bwMode="auto">
          <a:xfrm>
            <a:off x="7918450" y="3740150"/>
            <a:ext cx="17463" cy="25400"/>
          </a:xfrm>
          <a:custGeom>
            <a:avLst/>
            <a:gdLst>
              <a:gd name="T0" fmla="*/ 0 w 21"/>
              <a:gd name="T1" fmla="*/ 0 h 34"/>
              <a:gd name="T2" fmla="*/ 0 w 21"/>
              <a:gd name="T3" fmla="*/ 4 h 34"/>
              <a:gd name="T4" fmla="*/ 0 w 21"/>
              <a:gd name="T5" fmla="*/ 6 h 34"/>
              <a:gd name="T6" fmla="*/ 0 w 21"/>
              <a:gd name="T7" fmla="*/ 10 h 34"/>
              <a:gd name="T8" fmla="*/ 0 w 21"/>
              <a:gd name="T9" fmla="*/ 13 h 34"/>
              <a:gd name="T10" fmla="*/ 0 w 21"/>
              <a:gd name="T11" fmla="*/ 17 h 34"/>
              <a:gd name="T12" fmla="*/ 2 w 21"/>
              <a:gd name="T13" fmla="*/ 21 h 34"/>
              <a:gd name="T14" fmla="*/ 2 w 21"/>
              <a:gd name="T15" fmla="*/ 22 h 34"/>
              <a:gd name="T16" fmla="*/ 4 w 21"/>
              <a:gd name="T17" fmla="*/ 26 h 34"/>
              <a:gd name="T18" fmla="*/ 4 w 21"/>
              <a:gd name="T19" fmla="*/ 30 h 34"/>
              <a:gd name="T20" fmla="*/ 8 w 21"/>
              <a:gd name="T21" fmla="*/ 32 h 34"/>
              <a:gd name="T22" fmla="*/ 10 w 21"/>
              <a:gd name="T23" fmla="*/ 34 h 34"/>
              <a:gd name="T24" fmla="*/ 13 w 21"/>
              <a:gd name="T25" fmla="*/ 34 h 34"/>
              <a:gd name="T26" fmla="*/ 15 w 21"/>
              <a:gd name="T27" fmla="*/ 34 h 34"/>
              <a:gd name="T28" fmla="*/ 17 w 21"/>
              <a:gd name="T29" fmla="*/ 32 h 34"/>
              <a:gd name="T30" fmla="*/ 19 w 21"/>
              <a:gd name="T31" fmla="*/ 30 h 34"/>
              <a:gd name="T32" fmla="*/ 21 w 21"/>
              <a:gd name="T33" fmla="*/ 28 h 34"/>
              <a:gd name="T34" fmla="*/ 21 w 21"/>
              <a:gd name="T35" fmla="*/ 22 h 34"/>
              <a:gd name="T36" fmla="*/ 19 w 21"/>
              <a:gd name="T37" fmla="*/ 19 h 34"/>
              <a:gd name="T38" fmla="*/ 19 w 21"/>
              <a:gd name="T39" fmla="*/ 17 h 34"/>
              <a:gd name="T40" fmla="*/ 17 w 21"/>
              <a:gd name="T41" fmla="*/ 13 h 34"/>
              <a:gd name="T42" fmla="*/ 15 w 21"/>
              <a:gd name="T43" fmla="*/ 11 h 34"/>
              <a:gd name="T44" fmla="*/ 13 w 21"/>
              <a:gd name="T45" fmla="*/ 10 h 34"/>
              <a:gd name="T46" fmla="*/ 10 w 21"/>
              <a:gd name="T47" fmla="*/ 8 h 34"/>
              <a:gd name="T48" fmla="*/ 8 w 21"/>
              <a:gd name="T49" fmla="*/ 6 h 34"/>
              <a:gd name="T50" fmla="*/ 4 w 21"/>
              <a:gd name="T51" fmla="*/ 4 h 34"/>
              <a:gd name="T52" fmla="*/ 2 w 21"/>
              <a:gd name="T53" fmla="*/ 2 h 34"/>
              <a:gd name="T54" fmla="*/ 0 w 21"/>
              <a:gd name="T55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" h="34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10"/>
                </a:lnTo>
                <a:lnTo>
                  <a:pt x="0" y="13"/>
                </a:lnTo>
                <a:lnTo>
                  <a:pt x="0" y="17"/>
                </a:lnTo>
                <a:lnTo>
                  <a:pt x="2" y="21"/>
                </a:lnTo>
                <a:lnTo>
                  <a:pt x="2" y="22"/>
                </a:lnTo>
                <a:lnTo>
                  <a:pt x="4" y="26"/>
                </a:lnTo>
                <a:lnTo>
                  <a:pt x="4" y="30"/>
                </a:lnTo>
                <a:lnTo>
                  <a:pt x="8" y="32"/>
                </a:lnTo>
                <a:lnTo>
                  <a:pt x="10" y="34"/>
                </a:lnTo>
                <a:lnTo>
                  <a:pt x="13" y="34"/>
                </a:lnTo>
                <a:lnTo>
                  <a:pt x="15" y="34"/>
                </a:lnTo>
                <a:lnTo>
                  <a:pt x="17" y="32"/>
                </a:lnTo>
                <a:lnTo>
                  <a:pt x="19" y="30"/>
                </a:lnTo>
                <a:lnTo>
                  <a:pt x="21" y="28"/>
                </a:lnTo>
                <a:lnTo>
                  <a:pt x="21" y="22"/>
                </a:lnTo>
                <a:lnTo>
                  <a:pt x="19" y="19"/>
                </a:lnTo>
                <a:lnTo>
                  <a:pt x="19" y="17"/>
                </a:lnTo>
                <a:lnTo>
                  <a:pt x="17" y="13"/>
                </a:lnTo>
                <a:lnTo>
                  <a:pt x="15" y="11"/>
                </a:lnTo>
                <a:lnTo>
                  <a:pt x="13" y="10"/>
                </a:lnTo>
                <a:lnTo>
                  <a:pt x="10" y="8"/>
                </a:lnTo>
                <a:lnTo>
                  <a:pt x="8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46" name="Freeform 802"/>
          <p:cNvSpPr>
            <a:spLocks/>
          </p:cNvSpPr>
          <p:nvPr/>
        </p:nvSpPr>
        <p:spPr bwMode="auto">
          <a:xfrm>
            <a:off x="7918450" y="3740150"/>
            <a:ext cx="17463" cy="25400"/>
          </a:xfrm>
          <a:custGeom>
            <a:avLst/>
            <a:gdLst>
              <a:gd name="T0" fmla="*/ 0 w 21"/>
              <a:gd name="T1" fmla="*/ 0 h 34"/>
              <a:gd name="T2" fmla="*/ 0 w 21"/>
              <a:gd name="T3" fmla="*/ 4 h 34"/>
              <a:gd name="T4" fmla="*/ 0 w 21"/>
              <a:gd name="T5" fmla="*/ 6 h 34"/>
              <a:gd name="T6" fmla="*/ 0 w 21"/>
              <a:gd name="T7" fmla="*/ 10 h 34"/>
              <a:gd name="T8" fmla="*/ 0 w 21"/>
              <a:gd name="T9" fmla="*/ 13 h 34"/>
              <a:gd name="T10" fmla="*/ 0 w 21"/>
              <a:gd name="T11" fmla="*/ 17 h 34"/>
              <a:gd name="T12" fmla="*/ 2 w 21"/>
              <a:gd name="T13" fmla="*/ 21 h 34"/>
              <a:gd name="T14" fmla="*/ 2 w 21"/>
              <a:gd name="T15" fmla="*/ 22 h 34"/>
              <a:gd name="T16" fmla="*/ 4 w 21"/>
              <a:gd name="T17" fmla="*/ 26 h 34"/>
              <a:gd name="T18" fmla="*/ 4 w 21"/>
              <a:gd name="T19" fmla="*/ 30 h 34"/>
              <a:gd name="T20" fmla="*/ 8 w 21"/>
              <a:gd name="T21" fmla="*/ 32 h 34"/>
              <a:gd name="T22" fmla="*/ 10 w 21"/>
              <a:gd name="T23" fmla="*/ 34 h 34"/>
              <a:gd name="T24" fmla="*/ 13 w 21"/>
              <a:gd name="T25" fmla="*/ 34 h 34"/>
              <a:gd name="T26" fmla="*/ 15 w 21"/>
              <a:gd name="T27" fmla="*/ 34 h 34"/>
              <a:gd name="T28" fmla="*/ 17 w 21"/>
              <a:gd name="T29" fmla="*/ 32 h 34"/>
              <a:gd name="T30" fmla="*/ 19 w 21"/>
              <a:gd name="T31" fmla="*/ 30 h 34"/>
              <a:gd name="T32" fmla="*/ 21 w 21"/>
              <a:gd name="T33" fmla="*/ 28 h 34"/>
              <a:gd name="T34" fmla="*/ 21 w 21"/>
              <a:gd name="T35" fmla="*/ 22 h 34"/>
              <a:gd name="T36" fmla="*/ 19 w 21"/>
              <a:gd name="T37" fmla="*/ 19 h 34"/>
              <a:gd name="T38" fmla="*/ 19 w 21"/>
              <a:gd name="T39" fmla="*/ 17 h 34"/>
              <a:gd name="T40" fmla="*/ 17 w 21"/>
              <a:gd name="T41" fmla="*/ 13 h 34"/>
              <a:gd name="T42" fmla="*/ 15 w 21"/>
              <a:gd name="T43" fmla="*/ 11 h 34"/>
              <a:gd name="T44" fmla="*/ 13 w 21"/>
              <a:gd name="T45" fmla="*/ 10 h 34"/>
              <a:gd name="T46" fmla="*/ 10 w 21"/>
              <a:gd name="T47" fmla="*/ 8 h 34"/>
              <a:gd name="T48" fmla="*/ 8 w 21"/>
              <a:gd name="T49" fmla="*/ 6 h 34"/>
              <a:gd name="T50" fmla="*/ 4 w 21"/>
              <a:gd name="T51" fmla="*/ 4 h 34"/>
              <a:gd name="T52" fmla="*/ 2 w 21"/>
              <a:gd name="T53" fmla="*/ 2 h 34"/>
              <a:gd name="T54" fmla="*/ 0 w 21"/>
              <a:gd name="T55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" h="34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10"/>
                </a:lnTo>
                <a:lnTo>
                  <a:pt x="0" y="13"/>
                </a:lnTo>
                <a:lnTo>
                  <a:pt x="0" y="17"/>
                </a:lnTo>
                <a:lnTo>
                  <a:pt x="2" y="21"/>
                </a:lnTo>
                <a:lnTo>
                  <a:pt x="2" y="22"/>
                </a:lnTo>
                <a:lnTo>
                  <a:pt x="4" y="26"/>
                </a:lnTo>
                <a:lnTo>
                  <a:pt x="4" y="30"/>
                </a:lnTo>
                <a:lnTo>
                  <a:pt x="8" y="32"/>
                </a:lnTo>
                <a:lnTo>
                  <a:pt x="10" y="34"/>
                </a:lnTo>
                <a:lnTo>
                  <a:pt x="13" y="34"/>
                </a:lnTo>
                <a:lnTo>
                  <a:pt x="15" y="34"/>
                </a:lnTo>
                <a:lnTo>
                  <a:pt x="17" y="32"/>
                </a:lnTo>
                <a:lnTo>
                  <a:pt x="19" y="30"/>
                </a:lnTo>
                <a:lnTo>
                  <a:pt x="21" y="28"/>
                </a:lnTo>
                <a:lnTo>
                  <a:pt x="21" y="22"/>
                </a:lnTo>
                <a:lnTo>
                  <a:pt x="19" y="19"/>
                </a:lnTo>
                <a:lnTo>
                  <a:pt x="19" y="17"/>
                </a:lnTo>
                <a:lnTo>
                  <a:pt x="17" y="13"/>
                </a:lnTo>
                <a:lnTo>
                  <a:pt x="15" y="11"/>
                </a:lnTo>
                <a:lnTo>
                  <a:pt x="13" y="10"/>
                </a:lnTo>
                <a:lnTo>
                  <a:pt x="10" y="8"/>
                </a:lnTo>
                <a:lnTo>
                  <a:pt x="8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47" name="Freeform 803"/>
          <p:cNvSpPr>
            <a:spLocks/>
          </p:cNvSpPr>
          <p:nvPr/>
        </p:nvSpPr>
        <p:spPr bwMode="auto">
          <a:xfrm>
            <a:off x="7918450" y="3760788"/>
            <a:ext cx="14288" cy="26987"/>
          </a:xfrm>
          <a:custGeom>
            <a:avLst/>
            <a:gdLst>
              <a:gd name="T0" fmla="*/ 0 w 19"/>
              <a:gd name="T1" fmla="*/ 0 h 33"/>
              <a:gd name="T2" fmla="*/ 0 w 19"/>
              <a:gd name="T3" fmla="*/ 4 h 33"/>
              <a:gd name="T4" fmla="*/ 0 w 19"/>
              <a:gd name="T5" fmla="*/ 6 h 33"/>
              <a:gd name="T6" fmla="*/ 0 w 19"/>
              <a:gd name="T7" fmla="*/ 9 h 33"/>
              <a:gd name="T8" fmla="*/ 0 w 19"/>
              <a:gd name="T9" fmla="*/ 13 h 33"/>
              <a:gd name="T10" fmla="*/ 0 w 19"/>
              <a:gd name="T11" fmla="*/ 17 h 33"/>
              <a:gd name="T12" fmla="*/ 2 w 19"/>
              <a:gd name="T13" fmla="*/ 20 h 33"/>
              <a:gd name="T14" fmla="*/ 2 w 19"/>
              <a:gd name="T15" fmla="*/ 22 h 33"/>
              <a:gd name="T16" fmla="*/ 4 w 19"/>
              <a:gd name="T17" fmla="*/ 26 h 33"/>
              <a:gd name="T18" fmla="*/ 4 w 19"/>
              <a:gd name="T19" fmla="*/ 29 h 33"/>
              <a:gd name="T20" fmla="*/ 6 w 19"/>
              <a:gd name="T21" fmla="*/ 31 h 33"/>
              <a:gd name="T22" fmla="*/ 8 w 19"/>
              <a:gd name="T23" fmla="*/ 33 h 33"/>
              <a:gd name="T24" fmla="*/ 11 w 19"/>
              <a:gd name="T25" fmla="*/ 33 h 33"/>
              <a:gd name="T26" fmla="*/ 13 w 19"/>
              <a:gd name="T27" fmla="*/ 33 h 33"/>
              <a:gd name="T28" fmla="*/ 15 w 19"/>
              <a:gd name="T29" fmla="*/ 31 h 33"/>
              <a:gd name="T30" fmla="*/ 17 w 19"/>
              <a:gd name="T31" fmla="*/ 29 h 33"/>
              <a:gd name="T32" fmla="*/ 19 w 19"/>
              <a:gd name="T33" fmla="*/ 28 h 33"/>
              <a:gd name="T34" fmla="*/ 19 w 19"/>
              <a:gd name="T35" fmla="*/ 22 h 33"/>
              <a:gd name="T36" fmla="*/ 17 w 19"/>
              <a:gd name="T37" fmla="*/ 18 h 33"/>
              <a:gd name="T38" fmla="*/ 17 w 19"/>
              <a:gd name="T39" fmla="*/ 17 h 33"/>
              <a:gd name="T40" fmla="*/ 15 w 19"/>
              <a:gd name="T41" fmla="*/ 13 h 33"/>
              <a:gd name="T42" fmla="*/ 13 w 19"/>
              <a:gd name="T43" fmla="*/ 11 h 33"/>
              <a:gd name="T44" fmla="*/ 11 w 19"/>
              <a:gd name="T45" fmla="*/ 9 h 33"/>
              <a:gd name="T46" fmla="*/ 10 w 19"/>
              <a:gd name="T47" fmla="*/ 7 h 33"/>
              <a:gd name="T48" fmla="*/ 8 w 19"/>
              <a:gd name="T49" fmla="*/ 6 h 33"/>
              <a:gd name="T50" fmla="*/ 4 w 19"/>
              <a:gd name="T51" fmla="*/ 4 h 33"/>
              <a:gd name="T52" fmla="*/ 2 w 19"/>
              <a:gd name="T53" fmla="*/ 2 h 33"/>
              <a:gd name="T54" fmla="*/ 0 w 19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29"/>
                </a:lnTo>
                <a:lnTo>
                  <a:pt x="6" y="31"/>
                </a:lnTo>
                <a:lnTo>
                  <a:pt x="8" y="33"/>
                </a:lnTo>
                <a:lnTo>
                  <a:pt x="11" y="33"/>
                </a:lnTo>
                <a:lnTo>
                  <a:pt x="13" y="33"/>
                </a:lnTo>
                <a:lnTo>
                  <a:pt x="15" y="31"/>
                </a:lnTo>
                <a:lnTo>
                  <a:pt x="17" y="29"/>
                </a:lnTo>
                <a:lnTo>
                  <a:pt x="19" y="28"/>
                </a:lnTo>
                <a:lnTo>
                  <a:pt x="19" y="22"/>
                </a:lnTo>
                <a:lnTo>
                  <a:pt x="17" y="18"/>
                </a:lnTo>
                <a:lnTo>
                  <a:pt x="17" y="17"/>
                </a:lnTo>
                <a:lnTo>
                  <a:pt x="15" y="13"/>
                </a:lnTo>
                <a:lnTo>
                  <a:pt x="13" y="11"/>
                </a:lnTo>
                <a:lnTo>
                  <a:pt x="11" y="9"/>
                </a:lnTo>
                <a:lnTo>
                  <a:pt x="10" y="7"/>
                </a:lnTo>
                <a:lnTo>
                  <a:pt x="8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48" name="Freeform 804"/>
          <p:cNvSpPr>
            <a:spLocks/>
          </p:cNvSpPr>
          <p:nvPr/>
        </p:nvSpPr>
        <p:spPr bwMode="auto">
          <a:xfrm>
            <a:off x="7918450" y="3760788"/>
            <a:ext cx="14288" cy="26987"/>
          </a:xfrm>
          <a:custGeom>
            <a:avLst/>
            <a:gdLst>
              <a:gd name="T0" fmla="*/ 0 w 19"/>
              <a:gd name="T1" fmla="*/ 0 h 33"/>
              <a:gd name="T2" fmla="*/ 0 w 19"/>
              <a:gd name="T3" fmla="*/ 4 h 33"/>
              <a:gd name="T4" fmla="*/ 0 w 19"/>
              <a:gd name="T5" fmla="*/ 6 h 33"/>
              <a:gd name="T6" fmla="*/ 0 w 19"/>
              <a:gd name="T7" fmla="*/ 9 h 33"/>
              <a:gd name="T8" fmla="*/ 0 w 19"/>
              <a:gd name="T9" fmla="*/ 13 h 33"/>
              <a:gd name="T10" fmla="*/ 0 w 19"/>
              <a:gd name="T11" fmla="*/ 17 h 33"/>
              <a:gd name="T12" fmla="*/ 2 w 19"/>
              <a:gd name="T13" fmla="*/ 20 h 33"/>
              <a:gd name="T14" fmla="*/ 2 w 19"/>
              <a:gd name="T15" fmla="*/ 22 h 33"/>
              <a:gd name="T16" fmla="*/ 4 w 19"/>
              <a:gd name="T17" fmla="*/ 26 h 33"/>
              <a:gd name="T18" fmla="*/ 4 w 19"/>
              <a:gd name="T19" fmla="*/ 29 h 33"/>
              <a:gd name="T20" fmla="*/ 6 w 19"/>
              <a:gd name="T21" fmla="*/ 31 h 33"/>
              <a:gd name="T22" fmla="*/ 8 w 19"/>
              <a:gd name="T23" fmla="*/ 33 h 33"/>
              <a:gd name="T24" fmla="*/ 11 w 19"/>
              <a:gd name="T25" fmla="*/ 33 h 33"/>
              <a:gd name="T26" fmla="*/ 13 w 19"/>
              <a:gd name="T27" fmla="*/ 33 h 33"/>
              <a:gd name="T28" fmla="*/ 15 w 19"/>
              <a:gd name="T29" fmla="*/ 31 h 33"/>
              <a:gd name="T30" fmla="*/ 17 w 19"/>
              <a:gd name="T31" fmla="*/ 29 h 33"/>
              <a:gd name="T32" fmla="*/ 19 w 19"/>
              <a:gd name="T33" fmla="*/ 28 h 33"/>
              <a:gd name="T34" fmla="*/ 19 w 19"/>
              <a:gd name="T35" fmla="*/ 22 h 33"/>
              <a:gd name="T36" fmla="*/ 17 w 19"/>
              <a:gd name="T37" fmla="*/ 18 h 33"/>
              <a:gd name="T38" fmla="*/ 17 w 19"/>
              <a:gd name="T39" fmla="*/ 17 h 33"/>
              <a:gd name="T40" fmla="*/ 15 w 19"/>
              <a:gd name="T41" fmla="*/ 13 h 33"/>
              <a:gd name="T42" fmla="*/ 13 w 19"/>
              <a:gd name="T43" fmla="*/ 11 h 33"/>
              <a:gd name="T44" fmla="*/ 11 w 19"/>
              <a:gd name="T45" fmla="*/ 9 h 33"/>
              <a:gd name="T46" fmla="*/ 10 w 19"/>
              <a:gd name="T47" fmla="*/ 7 h 33"/>
              <a:gd name="T48" fmla="*/ 8 w 19"/>
              <a:gd name="T49" fmla="*/ 6 h 33"/>
              <a:gd name="T50" fmla="*/ 4 w 19"/>
              <a:gd name="T51" fmla="*/ 4 h 33"/>
              <a:gd name="T52" fmla="*/ 2 w 19"/>
              <a:gd name="T53" fmla="*/ 2 h 33"/>
              <a:gd name="T54" fmla="*/ 0 w 19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29"/>
                </a:lnTo>
                <a:lnTo>
                  <a:pt x="6" y="31"/>
                </a:lnTo>
                <a:lnTo>
                  <a:pt x="8" y="33"/>
                </a:lnTo>
                <a:lnTo>
                  <a:pt x="11" y="33"/>
                </a:lnTo>
                <a:lnTo>
                  <a:pt x="13" y="33"/>
                </a:lnTo>
                <a:lnTo>
                  <a:pt x="15" y="31"/>
                </a:lnTo>
                <a:lnTo>
                  <a:pt x="17" y="29"/>
                </a:lnTo>
                <a:lnTo>
                  <a:pt x="19" y="28"/>
                </a:lnTo>
                <a:lnTo>
                  <a:pt x="19" y="22"/>
                </a:lnTo>
                <a:lnTo>
                  <a:pt x="17" y="18"/>
                </a:lnTo>
                <a:lnTo>
                  <a:pt x="17" y="17"/>
                </a:lnTo>
                <a:lnTo>
                  <a:pt x="15" y="13"/>
                </a:lnTo>
                <a:lnTo>
                  <a:pt x="13" y="11"/>
                </a:lnTo>
                <a:lnTo>
                  <a:pt x="11" y="9"/>
                </a:lnTo>
                <a:lnTo>
                  <a:pt x="10" y="7"/>
                </a:lnTo>
                <a:lnTo>
                  <a:pt x="8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49" name="Freeform 805"/>
          <p:cNvSpPr>
            <a:spLocks/>
          </p:cNvSpPr>
          <p:nvPr/>
        </p:nvSpPr>
        <p:spPr bwMode="auto">
          <a:xfrm>
            <a:off x="7926388" y="3594100"/>
            <a:ext cx="9525" cy="22225"/>
          </a:xfrm>
          <a:custGeom>
            <a:avLst/>
            <a:gdLst>
              <a:gd name="T0" fmla="*/ 6 w 10"/>
              <a:gd name="T1" fmla="*/ 0 h 29"/>
              <a:gd name="T2" fmla="*/ 6 w 10"/>
              <a:gd name="T3" fmla="*/ 1 h 29"/>
              <a:gd name="T4" fmla="*/ 6 w 10"/>
              <a:gd name="T5" fmla="*/ 5 h 29"/>
              <a:gd name="T6" fmla="*/ 8 w 10"/>
              <a:gd name="T7" fmla="*/ 7 h 29"/>
              <a:gd name="T8" fmla="*/ 8 w 10"/>
              <a:gd name="T9" fmla="*/ 11 h 29"/>
              <a:gd name="T10" fmla="*/ 8 w 10"/>
              <a:gd name="T11" fmla="*/ 12 h 29"/>
              <a:gd name="T12" fmla="*/ 10 w 10"/>
              <a:gd name="T13" fmla="*/ 14 h 29"/>
              <a:gd name="T14" fmla="*/ 10 w 10"/>
              <a:gd name="T15" fmla="*/ 18 h 29"/>
              <a:gd name="T16" fmla="*/ 10 w 10"/>
              <a:gd name="T17" fmla="*/ 20 h 29"/>
              <a:gd name="T18" fmla="*/ 8 w 10"/>
              <a:gd name="T19" fmla="*/ 23 h 29"/>
              <a:gd name="T20" fmla="*/ 8 w 10"/>
              <a:gd name="T21" fmla="*/ 25 h 29"/>
              <a:gd name="T22" fmla="*/ 8 w 10"/>
              <a:gd name="T23" fmla="*/ 27 h 29"/>
              <a:gd name="T24" fmla="*/ 6 w 10"/>
              <a:gd name="T25" fmla="*/ 27 h 29"/>
              <a:gd name="T26" fmla="*/ 4 w 10"/>
              <a:gd name="T27" fmla="*/ 29 h 29"/>
              <a:gd name="T28" fmla="*/ 2 w 10"/>
              <a:gd name="T29" fmla="*/ 27 h 29"/>
              <a:gd name="T30" fmla="*/ 2 w 10"/>
              <a:gd name="T31" fmla="*/ 27 h 29"/>
              <a:gd name="T32" fmla="*/ 0 w 10"/>
              <a:gd name="T33" fmla="*/ 25 h 29"/>
              <a:gd name="T34" fmla="*/ 0 w 10"/>
              <a:gd name="T35" fmla="*/ 23 h 29"/>
              <a:gd name="T36" fmla="*/ 0 w 10"/>
              <a:gd name="T37" fmla="*/ 20 h 29"/>
              <a:gd name="T38" fmla="*/ 0 w 10"/>
              <a:gd name="T39" fmla="*/ 18 h 29"/>
              <a:gd name="T40" fmla="*/ 0 w 10"/>
              <a:gd name="T41" fmla="*/ 14 h 29"/>
              <a:gd name="T42" fmla="*/ 0 w 10"/>
              <a:gd name="T43" fmla="*/ 12 h 29"/>
              <a:gd name="T44" fmla="*/ 0 w 10"/>
              <a:gd name="T45" fmla="*/ 11 h 29"/>
              <a:gd name="T46" fmla="*/ 2 w 10"/>
              <a:gd name="T47" fmla="*/ 9 h 29"/>
              <a:gd name="T48" fmla="*/ 4 w 10"/>
              <a:gd name="T49" fmla="*/ 5 h 29"/>
              <a:gd name="T50" fmla="*/ 4 w 10"/>
              <a:gd name="T51" fmla="*/ 3 h 29"/>
              <a:gd name="T52" fmla="*/ 6 w 10"/>
              <a:gd name="T53" fmla="*/ 1 h 29"/>
              <a:gd name="T54" fmla="*/ 6 w 10"/>
              <a:gd name="T55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0" h="29">
                <a:moveTo>
                  <a:pt x="6" y="0"/>
                </a:moveTo>
                <a:lnTo>
                  <a:pt x="6" y="1"/>
                </a:lnTo>
                <a:lnTo>
                  <a:pt x="6" y="5"/>
                </a:lnTo>
                <a:lnTo>
                  <a:pt x="8" y="7"/>
                </a:lnTo>
                <a:lnTo>
                  <a:pt x="8" y="11"/>
                </a:lnTo>
                <a:lnTo>
                  <a:pt x="8" y="12"/>
                </a:lnTo>
                <a:lnTo>
                  <a:pt x="10" y="14"/>
                </a:lnTo>
                <a:lnTo>
                  <a:pt x="10" y="18"/>
                </a:lnTo>
                <a:lnTo>
                  <a:pt x="10" y="20"/>
                </a:lnTo>
                <a:lnTo>
                  <a:pt x="8" y="23"/>
                </a:lnTo>
                <a:lnTo>
                  <a:pt x="8" y="25"/>
                </a:lnTo>
                <a:lnTo>
                  <a:pt x="8" y="27"/>
                </a:lnTo>
                <a:lnTo>
                  <a:pt x="6" y="27"/>
                </a:lnTo>
                <a:lnTo>
                  <a:pt x="4" y="29"/>
                </a:lnTo>
                <a:lnTo>
                  <a:pt x="2" y="27"/>
                </a:lnTo>
                <a:lnTo>
                  <a:pt x="2" y="27"/>
                </a:lnTo>
                <a:lnTo>
                  <a:pt x="0" y="25"/>
                </a:lnTo>
                <a:lnTo>
                  <a:pt x="0" y="23"/>
                </a:lnTo>
                <a:lnTo>
                  <a:pt x="0" y="20"/>
                </a:lnTo>
                <a:lnTo>
                  <a:pt x="0" y="18"/>
                </a:lnTo>
                <a:lnTo>
                  <a:pt x="0" y="14"/>
                </a:lnTo>
                <a:lnTo>
                  <a:pt x="0" y="12"/>
                </a:lnTo>
                <a:lnTo>
                  <a:pt x="0" y="11"/>
                </a:lnTo>
                <a:lnTo>
                  <a:pt x="2" y="9"/>
                </a:lnTo>
                <a:lnTo>
                  <a:pt x="4" y="5"/>
                </a:lnTo>
                <a:lnTo>
                  <a:pt x="4" y="3"/>
                </a:lnTo>
                <a:lnTo>
                  <a:pt x="6" y="1"/>
                </a:lnTo>
                <a:lnTo>
                  <a:pt x="6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50" name="Freeform 806"/>
          <p:cNvSpPr>
            <a:spLocks/>
          </p:cNvSpPr>
          <p:nvPr/>
        </p:nvSpPr>
        <p:spPr bwMode="auto">
          <a:xfrm>
            <a:off x="7926388" y="3594100"/>
            <a:ext cx="9525" cy="22225"/>
          </a:xfrm>
          <a:custGeom>
            <a:avLst/>
            <a:gdLst>
              <a:gd name="T0" fmla="*/ 6 w 10"/>
              <a:gd name="T1" fmla="*/ 0 h 29"/>
              <a:gd name="T2" fmla="*/ 6 w 10"/>
              <a:gd name="T3" fmla="*/ 1 h 29"/>
              <a:gd name="T4" fmla="*/ 6 w 10"/>
              <a:gd name="T5" fmla="*/ 5 h 29"/>
              <a:gd name="T6" fmla="*/ 8 w 10"/>
              <a:gd name="T7" fmla="*/ 7 h 29"/>
              <a:gd name="T8" fmla="*/ 8 w 10"/>
              <a:gd name="T9" fmla="*/ 11 h 29"/>
              <a:gd name="T10" fmla="*/ 8 w 10"/>
              <a:gd name="T11" fmla="*/ 12 h 29"/>
              <a:gd name="T12" fmla="*/ 10 w 10"/>
              <a:gd name="T13" fmla="*/ 14 h 29"/>
              <a:gd name="T14" fmla="*/ 10 w 10"/>
              <a:gd name="T15" fmla="*/ 18 h 29"/>
              <a:gd name="T16" fmla="*/ 10 w 10"/>
              <a:gd name="T17" fmla="*/ 20 h 29"/>
              <a:gd name="T18" fmla="*/ 8 w 10"/>
              <a:gd name="T19" fmla="*/ 23 h 29"/>
              <a:gd name="T20" fmla="*/ 8 w 10"/>
              <a:gd name="T21" fmla="*/ 25 h 29"/>
              <a:gd name="T22" fmla="*/ 8 w 10"/>
              <a:gd name="T23" fmla="*/ 27 h 29"/>
              <a:gd name="T24" fmla="*/ 6 w 10"/>
              <a:gd name="T25" fmla="*/ 27 h 29"/>
              <a:gd name="T26" fmla="*/ 4 w 10"/>
              <a:gd name="T27" fmla="*/ 29 h 29"/>
              <a:gd name="T28" fmla="*/ 2 w 10"/>
              <a:gd name="T29" fmla="*/ 27 h 29"/>
              <a:gd name="T30" fmla="*/ 2 w 10"/>
              <a:gd name="T31" fmla="*/ 27 h 29"/>
              <a:gd name="T32" fmla="*/ 0 w 10"/>
              <a:gd name="T33" fmla="*/ 25 h 29"/>
              <a:gd name="T34" fmla="*/ 0 w 10"/>
              <a:gd name="T35" fmla="*/ 23 h 29"/>
              <a:gd name="T36" fmla="*/ 0 w 10"/>
              <a:gd name="T37" fmla="*/ 20 h 29"/>
              <a:gd name="T38" fmla="*/ 0 w 10"/>
              <a:gd name="T39" fmla="*/ 18 h 29"/>
              <a:gd name="T40" fmla="*/ 0 w 10"/>
              <a:gd name="T41" fmla="*/ 14 h 29"/>
              <a:gd name="T42" fmla="*/ 0 w 10"/>
              <a:gd name="T43" fmla="*/ 12 h 29"/>
              <a:gd name="T44" fmla="*/ 0 w 10"/>
              <a:gd name="T45" fmla="*/ 11 h 29"/>
              <a:gd name="T46" fmla="*/ 2 w 10"/>
              <a:gd name="T47" fmla="*/ 9 h 29"/>
              <a:gd name="T48" fmla="*/ 4 w 10"/>
              <a:gd name="T49" fmla="*/ 5 h 29"/>
              <a:gd name="T50" fmla="*/ 4 w 10"/>
              <a:gd name="T51" fmla="*/ 3 h 29"/>
              <a:gd name="T52" fmla="*/ 6 w 10"/>
              <a:gd name="T53" fmla="*/ 1 h 29"/>
              <a:gd name="T54" fmla="*/ 6 w 10"/>
              <a:gd name="T55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0" h="29">
                <a:moveTo>
                  <a:pt x="6" y="0"/>
                </a:moveTo>
                <a:lnTo>
                  <a:pt x="6" y="1"/>
                </a:lnTo>
                <a:lnTo>
                  <a:pt x="6" y="5"/>
                </a:lnTo>
                <a:lnTo>
                  <a:pt x="8" y="7"/>
                </a:lnTo>
                <a:lnTo>
                  <a:pt x="8" y="11"/>
                </a:lnTo>
                <a:lnTo>
                  <a:pt x="8" y="12"/>
                </a:lnTo>
                <a:lnTo>
                  <a:pt x="10" y="14"/>
                </a:lnTo>
                <a:lnTo>
                  <a:pt x="10" y="18"/>
                </a:lnTo>
                <a:lnTo>
                  <a:pt x="10" y="20"/>
                </a:lnTo>
                <a:lnTo>
                  <a:pt x="8" y="23"/>
                </a:lnTo>
                <a:lnTo>
                  <a:pt x="8" y="25"/>
                </a:lnTo>
                <a:lnTo>
                  <a:pt x="8" y="27"/>
                </a:lnTo>
                <a:lnTo>
                  <a:pt x="6" y="27"/>
                </a:lnTo>
                <a:lnTo>
                  <a:pt x="4" y="29"/>
                </a:lnTo>
                <a:lnTo>
                  <a:pt x="2" y="27"/>
                </a:lnTo>
                <a:lnTo>
                  <a:pt x="2" y="27"/>
                </a:lnTo>
                <a:lnTo>
                  <a:pt x="0" y="25"/>
                </a:lnTo>
                <a:lnTo>
                  <a:pt x="0" y="23"/>
                </a:lnTo>
                <a:lnTo>
                  <a:pt x="0" y="20"/>
                </a:lnTo>
                <a:lnTo>
                  <a:pt x="0" y="18"/>
                </a:lnTo>
                <a:lnTo>
                  <a:pt x="0" y="14"/>
                </a:lnTo>
                <a:lnTo>
                  <a:pt x="0" y="12"/>
                </a:lnTo>
                <a:lnTo>
                  <a:pt x="0" y="11"/>
                </a:lnTo>
                <a:lnTo>
                  <a:pt x="2" y="9"/>
                </a:lnTo>
                <a:lnTo>
                  <a:pt x="4" y="5"/>
                </a:lnTo>
                <a:lnTo>
                  <a:pt x="4" y="3"/>
                </a:lnTo>
                <a:lnTo>
                  <a:pt x="6" y="1"/>
                </a:lnTo>
                <a:lnTo>
                  <a:pt x="6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51" name="Freeform 807"/>
          <p:cNvSpPr>
            <a:spLocks/>
          </p:cNvSpPr>
          <p:nvPr/>
        </p:nvSpPr>
        <p:spPr bwMode="auto">
          <a:xfrm>
            <a:off x="7920038" y="3783013"/>
            <a:ext cx="15875" cy="26987"/>
          </a:xfrm>
          <a:custGeom>
            <a:avLst/>
            <a:gdLst>
              <a:gd name="T0" fmla="*/ 0 w 20"/>
              <a:gd name="T1" fmla="*/ 0 h 33"/>
              <a:gd name="T2" fmla="*/ 0 w 20"/>
              <a:gd name="T3" fmla="*/ 3 h 33"/>
              <a:gd name="T4" fmla="*/ 0 w 20"/>
              <a:gd name="T5" fmla="*/ 5 h 33"/>
              <a:gd name="T6" fmla="*/ 0 w 20"/>
              <a:gd name="T7" fmla="*/ 9 h 33"/>
              <a:gd name="T8" fmla="*/ 0 w 20"/>
              <a:gd name="T9" fmla="*/ 12 h 33"/>
              <a:gd name="T10" fmla="*/ 0 w 20"/>
              <a:gd name="T11" fmla="*/ 16 h 33"/>
              <a:gd name="T12" fmla="*/ 2 w 20"/>
              <a:gd name="T13" fmla="*/ 20 h 33"/>
              <a:gd name="T14" fmla="*/ 2 w 20"/>
              <a:gd name="T15" fmla="*/ 22 h 33"/>
              <a:gd name="T16" fmla="*/ 4 w 20"/>
              <a:gd name="T17" fmla="*/ 25 h 33"/>
              <a:gd name="T18" fmla="*/ 4 w 20"/>
              <a:gd name="T19" fmla="*/ 29 h 33"/>
              <a:gd name="T20" fmla="*/ 8 w 20"/>
              <a:gd name="T21" fmla="*/ 31 h 33"/>
              <a:gd name="T22" fmla="*/ 9 w 20"/>
              <a:gd name="T23" fmla="*/ 33 h 33"/>
              <a:gd name="T24" fmla="*/ 13 w 20"/>
              <a:gd name="T25" fmla="*/ 33 h 33"/>
              <a:gd name="T26" fmla="*/ 15 w 20"/>
              <a:gd name="T27" fmla="*/ 33 h 33"/>
              <a:gd name="T28" fmla="*/ 17 w 20"/>
              <a:gd name="T29" fmla="*/ 31 h 33"/>
              <a:gd name="T30" fmla="*/ 19 w 20"/>
              <a:gd name="T31" fmla="*/ 29 h 33"/>
              <a:gd name="T32" fmla="*/ 20 w 20"/>
              <a:gd name="T33" fmla="*/ 27 h 33"/>
              <a:gd name="T34" fmla="*/ 20 w 20"/>
              <a:gd name="T35" fmla="*/ 22 h 33"/>
              <a:gd name="T36" fmla="*/ 19 w 20"/>
              <a:gd name="T37" fmla="*/ 18 h 33"/>
              <a:gd name="T38" fmla="*/ 19 w 20"/>
              <a:gd name="T39" fmla="*/ 16 h 33"/>
              <a:gd name="T40" fmla="*/ 17 w 20"/>
              <a:gd name="T41" fmla="*/ 12 h 33"/>
              <a:gd name="T42" fmla="*/ 15 w 20"/>
              <a:gd name="T43" fmla="*/ 11 h 33"/>
              <a:gd name="T44" fmla="*/ 13 w 20"/>
              <a:gd name="T45" fmla="*/ 9 h 33"/>
              <a:gd name="T46" fmla="*/ 9 w 20"/>
              <a:gd name="T47" fmla="*/ 7 h 33"/>
              <a:gd name="T48" fmla="*/ 8 w 20"/>
              <a:gd name="T49" fmla="*/ 5 h 33"/>
              <a:gd name="T50" fmla="*/ 4 w 20"/>
              <a:gd name="T51" fmla="*/ 3 h 33"/>
              <a:gd name="T52" fmla="*/ 2 w 20"/>
              <a:gd name="T53" fmla="*/ 1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2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5"/>
                </a:lnTo>
                <a:lnTo>
                  <a:pt x="4" y="29"/>
                </a:lnTo>
                <a:lnTo>
                  <a:pt x="8" y="31"/>
                </a:lnTo>
                <a:lnTo>
                  <a:pt x="9" y="33"/>
                </a:lnTo>
                <a:lnTo>
                  <a:pt x="13" y="33"/>
                </a:lnTo>
                <a:lnTo>
                  <a:pt x="15" y="33"/>
                </a:lnTo>
                <a:lnTo>
                  <a:pt x="17" y="31"/>
                </a:lnTo>
                <a:lnTo>
                  <a:pt x="19" y="29"/>
                </a:lnTo>
                <a:lnTo>
                  <a:pt x="20" y="27"/>
                </a:lnTo>
                <a:lnTo>
                  <a:pt x="20" y="22"/>
                </a:lnTo>
                <a:lnTo>
                  <a:pt x="19" y="18"/>
                </a:lnTo>
                <a:lnTo>
                  <a:pt x="19" y="16"/>
                </a:lnTo>
                <a:lnTo>
                  <a:pt x="17" y="12"/>
                </a:lnTo>
                <a:lnTo>
                  <a:pt x="15" y="11"/>
                </a:lnTo>
                <a:lnTo>
                  <a:pt x="13" y="9"/>
                </a:lnTo>
                <a:lnTo>
                  <a:pt x="9" y="7"/>
                </a:lnTo>
                <a:lnTo>
                  <a:pt x="8" y="5"/>
                </a:lnTo>
                <a:lnTo>
                  <a:pt x="4" y="3"/>
                </a:lnTo>
                <a:lnTo>
                  <a:pt x="2" y="1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52" name="Freeform 808"/>
          <p:cNvSpPr>
            <a:spLocks/>
          </p:cNvSpPr>
          <p:nvPr/>
        </p:nvSpPr>
        <p:spPr bwMode="auto">
          <a:xfrm>
            <a:off x="7920038" y="3783013"/>
            <a:ext cx="15875" cy="26987"/>
          </a:xfrm>
          <a:custGeom>
            <a:avLst/>
            <a:gdLst>
              <a:gd name="T0" fmla="*/ 0 w 20"/>
              <a:gd name="T1" fmla="*/ 0 h 33"/>
              <a:gd name="T2" fmla="*/ 0 w 20"/>
              <a:gd name="T3" fmla="*/ 3 h 33"/>
              <a:gd name="T4" fmla="*/ 0 w 20"/>
              <a:gd name="T5" fmla="*/ 5 h 33"/>
              <a:gd name="T6" fmla="*/ 0 w 20"/>
              <a:gd name="T7" fmla="*/ 9 h 33"/>
              <a:gd name="T8" fmla="*/ 0 w 20"/>
              <a:gd name="T9" fmla="*/ 12 h 33"/>
              <a:gd name="T10" fmla="*/ 0 w 20"/>
              <a:gd name="T11" fmla="*/ 16 h 33"/>
              <a:gd name="T12" fmla="*/ 2 w 20"/>
              <a:gd name="T13" fmla="*/ 20 h 33"/>
              <a:gd name="T14" fmla="*/ 2 w 20"/>
              <a:gd name="T15" fmla="*/ 22 h 33"/>
              <a:gd name="T16" fmla="*/ 4 w 20"/>
              <a:gd name="T17" fmla="*/ 25 h 33"/>
              <a:gd name="T18" fmla="*/ 4 w 20"/>
              <a:gd name="T19" fmla="*/ 29 h 33"/>
              <a:gd name="T20" fmla="*/ 8 w 20"/>
              <a:gd name="T21" fmla="*/ 31 h 33"/>
              <a:gd name="T22" fmla="*/ 9 w 20"/>
              <a:gd name="T23" fmla="*/ 33 h 33"/>
              <a:gd name="T24" fmla="*/ 13 w 20"/>
              <a:gd name="T25" fmla="*/ 33 h 33"/>
              <a:gd name="T26" fmla="*/ 15 w 20"/>
              <a:gd name="T27" fmla="*/ 33 h 33"/>
              <a:gd name="T28" fmla="*/ 17 w 20"/>
              <a:gd name="T29" fmla="*/ 31 h 33"/>
              <a:gd name="T30" fmla="*/ 19 w 20"/>
              <a:gd name="T31" fmla="*/ 29 h 33"/>
              <a:gd name="T32" fmla="*/ 20 w 20"/>
              <a:gd name="T33" fmla="*/ 27 h 33"/>
              <a:gd name="T34" fmla="*/ 20 w 20"/>
              <a:gd name="T35" fmla="*/ 22 h 33"/>
              <a:gd name="T36" fmla="*/ 19 w 20"/>
              <a:gd name="T37" fmla="*/ 18 h 33"/>
              <a:gd name="T38" fmla="*/ 19 w 20"/>
              <a:gd name="T39" fmla="*/ 16 h 33"/>
              <a:gd name="T40" fmla="*/ 17 w 20"/>
              <a:gd name="T41" fmla="*/ 12 h 33"/>
              <a:gd name="T42" fmla="*/ 15 w 20"/>
              <a:gd name="T43" fmla="*/ 11 h 33"/>
              <a:gd name="T44" fmla="*/ 13 w 20"/>
              <a:gd name="T45" fmla="*/ 9 h 33"/>
              <a:gd name="T46" fmla="*/ 9 w 20"/>
              <a:gd name="T47" fmla="*/ 7 h 33"/>
              <a:gd name="T48" fmla="*/ 8 w 20"/>
              <a:gd name="T49" fmla="*/ 5 h 33"/>
              <a:gd name="T50" fmla="*/ 4 w 20"/>
              <a:gd name="T51" fmla="*/ 3 h 33"/>
              <a:gd name="T52" fmla="*/ 2 w 20"/>
              <a:gd name="T53" fmla="*/ 1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2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5"/>
                </a:lnTo>
                <a:lnTo>
                  <a:pt x="4" y="29"/>
                </a:lnTo>
                <a:lnTo>
                  <a:pt x="8" y="31"/>
                </a:lnTo>
                <a:lnTo>
                  <a:pt x="9" y="33"/>
                </a:lnTo>
                <a:lnTo>
                  <a:pt x="13" y="33"/>
                </a:lnTo>
                <a:lnTo>
                  <a:pt x="15" y="33"/>
                </a:lnTo>
                <a:lnTo>
                  <a:pt x="17" y="31"/>
                </a:lnTo>
                <a:lnTo>
                  <a:pt x="19" y="29"/>
                </a:lnTo>
                <a:lnTo>
                  <a:pt x="20" y="27"/>
                </a:lnTo>
                <a:lnTo>
                  <a:pt x="20" y="22"/>
                </a:lnTo>
                <a:lnTo>
                  <a:pt x="19" y="18"/>
                </a:lnTo>
                <a:lnTo>
                  <a:pt x="19" y="16"/>
                </a:lnTo>
                <a:lnTo>
                  <a:pt x="17" y="12"/>
                </a:lnTo>
                <a:lnTo>
                  <a:pt x="15" y="11"/>
                </a:lnTo>
                <a:lnTo>
                  <a:pt x="13" y="9"/>
                </a:lnTo>
                <a:lnTo>
                  <a:pt x="9" y="7"/>
                </a:lnTo>
                <a:lnTo>
                  <a:pt x="8" y="5"/>
                </a:lnTo>
                <a:lnTo>
                  <a:pt x="4" y="3"/>
                </a:lnTo>
                <a:lnTo>
                  <a:pt x="2" y="1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53" name="Freeform 809"/>
          <p:cNvSpPr>
            <a:spLocks/>
          </p:cNvSpPr>
          <p:nvPr/>
        </p:nvSpPr>
        <p:spPr bwMode="auto">
          <a:xfrm>
            <a:off x="7918450" y="3603625"/>
            <a:ext cx="14288" cy="25400"/>
          </a:xfrm>
          <a:custGeom>
            <a:avLst/>
            <a:gdLst>
              <a:gd name="T0" fmla="*/ 0 w 19"/>
              <a:gd name="T1" fmla="*/ 0 h 32"/>
              <a:gd name="T2" fmla="*/ 0 w 19"/>
              <a:gd name="T3" fmla="*/ 4 h 32"/>
              <a:gd name="T4" fmla="*/ 0 w 19"/>
              <a:gd name="T5" fmla="*/ 6 h 32"/>
              <a:gd name="T6" fmla="*/ 0 w 19"/>
              <a:gd name="T7" fmla="*/ 10 h 32"/>
              <a:gd name="T8" fmla="*/ 0 w 19"/>
              <a:gd name="T9" fmla="*/ 13 h 32"/>
              <a:gd name="T10" fmla="*/ 2 w 19"/>
              <a:gd name="T11" fmla="*/ 15 h 32"/>
              <a:gd name="T12" fmla="*/ 2 w 19"/>
              <a:gd name="T13" fmla="*/ 19 h 32"/>
              <a:gd name="T14" fmla="*/ 2 w 19"/>
              <a:gd name="T15" fmla="*/ 23 h 32"/>
              <a:gd name="T16" fmla="*/ 4 w 19"/>
              <a:gd name="T17" fmla="*/ 24 h 32"/>
              <a:gd name="T18" fmla="*/ 6 w 19"/>
              <a:gd name="T19" fmla="*/ 28 h 32"/>
              <a:gd name="T20" fmla="*/ 8 w 19"/>
              <a:gd name="T21" fmla="*/ 30 h 32"/>
              <a:gd name="T22" fmla="*/ 10 w 19"/>
              <a:gd name="T23" fmla="*/ 30 h 32"/>
              <a:gd name="T24" fmla="*/ 11 w 19"/>
              <a:gd name="T25" fmla="*/ 32 h 32"/>
              <a:gd name="T26" fmla="*/ 13 w 19"/>
              <a:gd name="T27" fmla="*/ 32 h 32"/>
              <a:gd name="T28" fmla="*/ 15 w 19"/>
              <a:gd name="T29" fmla="*/ 30 h 32"/>
              <a:gd name="T30" fmla="*/ 17 w 19"/>
              <a:gd name="T31" fmla="*/ 28 h 32"/>
              <a:gd name="T32" fmla="*/ 19 w 19"/>
              <a:gd name="T33" fmla="*/ 26 h 32"/>
              <a:gd name="T34" fmla="*/ 17 w 19"/>
              <a:gd name="T35" fmla="*/ 23 h 32"/>
              <a:gd name="T36" fmla="*/ 17 w 19"/>
              <a:gd name="T37" fmla="*/ 19 h 32"/>
              <a:gd name="T38" fmla="*/ 17 w 19"/>
              <a:gd name="T39" fmla="*/ 15 h 32"/>
              <a:gd name="T40" fmla="*/ 15 w 19"/>
              <a:gd name="T41" fmla="*/ 13 h 32"/>
              <a:gd name="T42" fmla="*/ 13 w 19"/>
              <a:gd name="T43" fmla="*/ 11 h 32"/>
              <a:gd name="T44" fmla="*/ 11 w 19"/>
              <a:gd name="T45" fmla="*/ 10 h 32"/>
              <a:gd name="T46" fmla="*/ 10 w 19"/>
              <a:gd name="T47" fmla="*/ 8 h 32"/>
              <a:gd name="T48" fmla="*/ 8 w 19"/>
              <a:gd name="T49" fmla="*/ 6 h 32"/>
              <a:gd name="T50" fmla="*/ 4 w 19"/>
              <a:gd name="T51" fmla="*/ 4 h 32"/>
              <a:gd name="T52" fmla="*/ 2 w 19"/>
              <a:gd name="T53" fmla="*/ 2 h 32"/>
              <a:gd name="T54" fmla="*/ 0 w 19"/>
              <a:gd name="T5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2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10"/>
                </a:lnTo>
                <a:lnTo>
                  <a:pt x="0" y="13"/>
                </a:lnTo>
                <a:lnTo>
                  <a:pt x="2" y="15"/>
                </a:lnTo>
                <a:lnTo>
                  <a:pt x="2" y="19"/>
                </a:lnTo>
                <a:lnTo>
                  <a:pt x="2" y="23"/>
                </a:lnTo>
                <a:lnTo>
                  <a:pt x="4" y="24"/>
                </a:lnTo>
                <a:lnTo>
                  <a:pt x="6" y="28"/>
                </a:lnTo>
                <a:lnTo>
                  <a:pt x="8" y="30"/>
                </a:lnTo>
                <a:lnTo>
                  <a:pt x="10" y="30"/>
                </a:lnTo>
                <a:lnTo>
                  <a:pt x="11" y="32"/>
                </a:lnTo>
                <a:lnTo>
                  <a:pt x="13" y="32"/>
                </a:lnTo>
                <a:lnTo>
                  <a:pt x="15" y="30"/>
                </a:lnTo>
                <a:lnTo>
                  <a:pt x="17" y="28"/>
                </a:lnTo>
                <a:lnTo>
                  <a:pt x="19" y="26"/>
                </a:lnTo>
                <a:lnTo>
                  <a:pt x="17" y="23"/>
                </a:lnTo>
                <a:lnTo>
                  <a:pt x="17" y="19"/>
                </a:lnTo>
                <a:lnTo>
                  <a:pt x="17" y="15"/>
                </a:lnTo>
                <a:lnTo>
                  <a:pt x="15" y="13"/>
                </a:lnTo>
                <a:lnTo>
                  <a:pt x="13" y="11"/>
                </a:lnTo>
                <a:lnTo>
                  <a:pt x="11" y="10"/>
                </a:lnTo>
                <a:lnTo>
                  <a:pt x="10" y="8"/>
                </a:lnTo>
                <a:lnTo>
                  <a:pt x="8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54" name="Freeform 810"/>
          <p:cNvSpPr>
            <a:spLocks/>
          </p:cNvSpPr>
          <p:nvPr/>
        </p:nvSpPr>
        <p:spPr bwMode="auto">
          <a:xfrm>
            <a:off x="7918450" y="3603625"/>
            <a:ext cx="14288" cy="25400"/>
          </a:xfrm>
          <a:custGeom>
            <a:avLst/>
            <a:gdLst>
              <a:gd name="T0" fmla="*/ 0 w 19"/>
              <a:gd name="T1" fmla="*/ 0 h 32"/>
              <a:gd name="T2" fmla="*/ 0 w 19"/>
              <a:gd name="T3" fmla="*/ 4 h 32"/>
              <a:gd name="T4" fmla="*/ 0 w 19"/>
              <a:gd name="T5" fmla="*/ 6 h 32"/>
              <a:gd name="T6" fmla="*/ 0 w 19"/>
              <a:gd name="T7" fmla="*/ 10 h 32"/>
              <a:gd name="T8" fmla="*/ 0 w 19"/>
              <a:gd name="T9" fmla="*/ 13 h 32"/>
              <a:gd name="T10" fmla="*/ 2 w 19"/>
              <a:gd name="T11" fmla="*/ 15 h 32"/>
              <a:gd name="T12" fmla="*/ 2 w 19"/>
              <a:gd name="T13" fmla="*/ 19 h 32"/>
              <a:gd name="T14" fmla="*/ 2 w 19"/>
              <a:gd name="T15" fmla="*/ 23 h 32"/>
              <a:gd name="T16" fmla="*/ 4 w 19"/>
              <a:gd name="T17" fmla="*/ 24 h 32"/>
              <a:gd name="T18" fmla="*/ 6 w 19"/>
              <a:gd name="T19" fmla="*/ 28 h 32"/>
              <a:gd name="T20" fmla="*/ 8 w 19"/>
              <a:gd name="T21" fmla="*/ 30 h 32"/>
              <a:gd name="T22" fmla="*/ 10 w 19"/>
              <a:gd name="T23" fmla="*/ 30 h 32"/>
              <a:gd name="T24" fmla="*/ 11 w 19"/>
              <a:gd name="T25" fmla="*/ 32 h 32"/>
              <a:gd name="T26" fmla="*/ 13 w 19"/>
              <a:gd name="T27" fmla="*/ 32 h 32"/>
              <a:gd name="T28" fmla="*/ 15 w 19"/>
              <a:gd name="T29" fmla="*/ 30 h 32"/>
              <a:gd name="T30" fmla="*/ 17 w 19"/>
              <a:gd name="T31" fmla="*/ 28 h 32"/>
              <a:gd name="T32" fmla="*/ 19 w 19"/>
              <a:gd name="T33" fmla="*/ 26 h 32"/>
              <a:gd name="T34" fmla="*/ 17 w 19"/>
              <a:gd name="T35" fmla="*/ 23 h 32"/>
              <a:gd name="T36" fmla="*/ 17 w 19"/>
              <a:gd name="T37" fmla="*/ 19 h 32"/>
              <a:gd name="T38" fmla="*/ 17 w 19"/>
              <a:gd name="T39" fmla="*/ 15 h 32"/>
              <a:gd name="T40" fmla="*/ 15 w 19"/>
              <a:gd name="T41" fmla="*/ 13 h 32"/>
              <a:gd name="T42" fmla="*/ 13 w 19"/>
              <a:gd name="T43" fmla="*/ 11 h 32"/>
              <a:gd name="T44" fmla="*/ 11 w 19"/>
              <a:gd name="T45" fmla="*/ 10 h 32"/>
              <a:gd name="T46" fmla="*/ 10 w 19"/>
              <a:gd name="T47" fmla="*/ 8 h 32"/>
              <a:gd name="T48" fmla="*/ 8 w 19"/>
              <a:gd name="T49" fmla="*/ 6 h 32"/>
              <a:gd name="T50" fmla="*/ 4 w 19"/>
              <a:gd name="T51" fmla="*/ 4 h 32"/>
              <a:gd name="T52" fmla="*/ 2 w 19"/>
              <a:gd name="T53" fmla="*/ 2 h 32"/>
              <a:gd name="T54" fmla="*/ 0 w 19"/>
              <a:gd name="T5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2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10"/>
                </a:lnTo>
                <a:lnTo>
                  <a:pt x="0" y="13"/>
                </a:lnTo>
                <a:lnTo>
                  <a:pt x="2" y="15"/>
                </a:lnTo>
                <a:lnTo>
                  <a:pt x="2" y="19"/>
                </a:lnTo>
                <a:lnTo>
                  <a:pt x="2" y="23"/>
                </a:lnTo>
                <a:lnTo>
                  <a:pt x="4" y="24"/>
                </a:lnTo>
                <a:lnTo>
                  <a:pt x="6" y="28"/>
                </a:lnTo>
                <a:lnTo>
                  <a:pt x="8" y="30"/>
                </a:lnTo>
                <a:lnTo>
                  <a:pt x="10" y="30"/>
                </a:lnTo>
                <a:lnTo>
                  <a:pt x="11" y="32"/>
                </a:lnTo>
                <a:lnTo>
                  <a:pt x="13" y="32"/>
                </a:lnTo>
                <a:lnTo>
                  <a:pt x="15" y="30"/>
                </a:lnTo>
                <a:lnTo>
                  <a:pt x="17" y="28"/>
                </a:lnTo>
                <a:lnTo>
                  <a:pt x="19" y="26"/>
                </a:lnTo>
                <a:lnTo>
                  <a:pt x="17" y="23"/>
                </a:lnTo>
                <a:lnTo>
                  <a:pt x="17" y="19"/>
                </a:lnTo>
                <a:lnTo>
                  <a:pt x="17" y="15"/>
                </a:lnTo>
                <a:lnTo>
                  <a:pt x="15" y="13"/>
                </a:lnTo>
                <a:lnTo>
                  <a:pt x="13" y="11"/>
                </a:lnTo>
                <a:lnTo>
                  <a:pt x="11" y="10"/>
                </a:lnTo>
                <a:lnTo>
                  <a:pt x="10" y="8"/>
                </a:lnTo>
                <a:lnTo>
                  <a:pt x="8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55" name="Freeform 811"/>
          <p:cNvSpPr>
            <a:spLocks/>
          </p:cNvSpPr>
          <p:nvPr/>
        </p:nvSpPr>
        <p:spPr bwMode="auto">
          <a:xfrm>
            <a:off x="7931150" y="3651250"/>
            <a:ext cx="14288" cy="25400"/>
          </a:xfrm>
          <a:custGeom>
            <a:avLst/>
            <a:gdLst>
              <a:gd name="T0" fmla="*/ 18 w 18"/>
              <a:gd name="T1" fmla="*/ 0 h 33"/>
              <a:gd name="T2" fmla="*/ 16 w 18"/>
              <a:gd name="T3" fmla="*/ 4 h 33"/>
              <a:gd name="T4" fmla="*/ 16 w 18"/>
              <a:gd name="T5" fmla="*/ 6 h 33"/>
              <a:gd name="T6" fmla="*/ 16 w 18"/>
              <a:gd name="T7" fmla="*/ 9 h 33"/>
              <a:gd name="T8" fmla="*/ 16 w 18"/>
              <a:gd name="T9" fmla="*/ 13 h 33"/>
              <a:gd name="T10" fmla="*/ 16 w 18"/>
              <a:gd name="T11" fmla="*/ 17 h 33"/>
              <a:gd name="T12" fmla="*/ 16 w 18"/>
              <a:gd name="T13" fmla="*/ 20 h 33"/>
              <a:gd name="T14" fmla="*/ 16 w 18"/>
              <a:gd name="T15" fmla="*/ 22 h 33"/>
              <a:gd name="T16" fmla="*/ 15 w 18"/>
              <a:gd name="T17" fmla="*/ 26 h 33"/>
              <a:gd name="T18" fmla="*/ 13 w 18"/>
              <a:gd name="T19" fmla="*/ 30 h 33"/>
              <a:gd name="T20" fmla="*/ 11 w 18"/>
              <a:gd name="T21" fmla="*/ 32 h 33"/>
              <a:gd name="T22" fmla="*/ 9 w 18"/>
              <a:gd name="T23" fmla="*/ 33 h 33"/>
              <a:gd name="T24" fmla="*/ 5 w 18"/>
              <a:gd name="T25" fmla="*/ 33 h 33"/>
              <a:gd name="T26" fmla="*/ 4 w 18"/>
              <a:gd name="T27" fmla="*/ 33 h 33"/>
              <a:gd name="T28" fmla="*/ 2 w 18"/>
              <a:gd name="T29" fmla="*/ 32 h 33"/>
              <a:gd name="T30" fmla="*/ 0 w 18"/>
              <a:gd name="T31" fmla="*/ 30 h 33"/>
              <a:gd name="T32" fmla="*/ 0 w 18"/>
              <a:gd name="T33" fmla="*/ 28 h 33"/>
              <a:gd name="T34" fmla="*/ 0 w 18"/>
              <a:gd name="T35" fmla="*/ 22 h 33"/>
              <a:gd name="T36" fmla="*/ 0 w 18"/>
              <a:gd name="T37" fmla="*/ 19 h 33"/>
              <a:gd name="T38" fmla="*/ 2 w 18"/>
              <a:gd name="T39" fmla="*/ 17 h 33"/>
              <a:gd name="T40" fmla="*/ 4 w 18"/>
              <a:gd name="T41" fmla="*/ 13 h 33"/>
              <a:gd name="T42" fmla="*/ 4 w 18"/>
              <a:gd name="T43" fmla="*/ 11 h 33"/>
              <a:gd name="T44" fmla="*/ 5 w 18"/>
              <a:gd name="T45" fmla="*/ 9 h 33"/>
              <a:gd name="T46" fmla="*/ 7 w 18"/>
              <a:gd name="T47" fmla="*/ 8 h 33"/>
              <a:gd name="T48" fmla="*/ 11 w 18"/>
              <a:gd name="T49" fmla="*/ 6 h 33"/>
              <a:gd name="T50" fmla="*/ 13 w 18"/>
              <a:gd name="T51" fmla="*/ 4 h 33"/>
              <a:gd name="T52" fmla="*/ 15 w 18"/>
              <a:gd name="T53" fmla="*/ 2 h 33"/>
              <a:gd name="T54" fmla="*/ 18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18" y="0"/>
                </a:moveTo>
                <a:lnTo>
                  <a:pt x="16" y="4"/>
                </a:lnTo>
                <a:lnTo>
                  <a:pt x="16" y="6"/>
                </a:lnTo>
                <a:lnTo>
                  <a:pt x="16" y="9"/>
                </a:lnTo>
                <a:lnTo>
                  <a:pt x="16" y="13"/>
                </a:lnTo>
                <a:lnTo>
                  <a:pt x="16" y="17"/>
                </a:lnTo>
                <a:lnTo>
                  <a:pt x="16" y="20"/>
                </a:lnTo>
                <a:lnTo>
                  <a:pt x="16" y="22"/>
                </a:lnTo>
                <a:lnTo>
                  <a:pt x="15" y="26"/>
                </a:lnTo>
                <a:lnTo>
                  <a:pt x="13" y="30"/>
                </a:lnTo>
                <a:lnTo>
                  <a:pt x="11" y="32"/>
                </a:lnTo>
                <a:lnTo>
                  <a:pt x="9" y="33"/>
                </a:lnTo>
                <a:lnTo>
                  <a:pt x="5" y="33"/>
                </a:lnTo>
                <a:lnTo>
                  <a:pt x="4" y="33"/>
                </a:lnTo>
                <a:lnTo>
                  <a:pt x="2" y="32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9"/>
                </a:lnTo>
                <a:lnTo>
                  <a:pt x="2" y="17"/>
                </a:lnTo>
                <a:lnTo>
                  <a:pt x="4" y="13"/>
                </a:lnTo>
                <a:lnTo>
                  <a:pt x="4" y="11"/>
                </a:lnTo>
                <a:lnTo>
                  <a:pt x="5" y="9"/>
                </a:lnTo>
                <a:lnTo>
                  <a:pt x="7" y="8"/>
                </a:lnTo>
                <a:lnTo>
                  <a:pt x="11" y="6"/>
                </a:lnTo>
                <a:lnTo>
                  <a:pt x="13" y="4"/>
                </a:lnTo>
                <a:lnTo>
                  <a:pt x="15" y="2"/>
                </a:lnTo>
                <a:lnTo>
                  <a:pt x="18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56" name="Freeform 812"/>
          <p:cNvSpPr>
            <a:spLocks/>
          </p:cNvSpPr>
          <p:nvPr/>
        </p:nvSpPr>
        <p:spPr bwMode="auto">
          <a:xfrm>
            <a:off x="7931150" y="3651250"/>
            <a:ext cx="14288" cy="25400"/>
          </a:xfrm>
          <a:custGeom>
            <a:avLst/>
            <a:gdLst>
              <a:gd name="T0" fmla="*/ 18 w 18"/>
              <a:gd name="T1" fmla="*/ 0 h 33"/>
              <a:gd name="T2" fmla="*/ 16 w 18"/>
              <a:gd name="T3" fmla="*/ 4 h 33"/>
              <a:gd name="T4" fmla="*/ 16 w 18"/>
              <a:gd name="T5" fmla="*/ 6 h 33"/>
              <a:gd name="T6" fmla="*/ 16 w 18"/>
              <a:gd name="T7" fmla="*/ 9 h 33"/>
              <a:gd name="T8" fmla="*/ 16 w 18"/>
              <a:gd name="T9" fmla="*/ 13 h 33"/>
              <a:gd name="T10" fmla="*/ 16 w 18"/>
              <a:gd name="T11" fmla="*/ 17 h 33"/>
              <a:gd name="T12" fmla="*/ 16 w 18"/>
              <a:gd name="T13" fmla="*/ 20 h 33"/>
              <a:gd name="T14" fmla="*/ 16 w 18"/>
              <a:gd name="T15" fmla="*/ 22 h 33"/>
              <a:gd name="T16" fmla="*/ 15 w 18"/>
              <a:gd name="T17" fmla="*/ 26 h 33"/>
              <a:gd name="T18" fmla="*/ 13 w 18"/>
              <a:gd name="T19" fmla="*/ 30 h 33"/>
              <a:gd name="T20" fmla="*/ 11 w 18"/>
              <a:gd name="T21" fmla="*/ 32 h 33"/>
              <a:gd name="T22" fmla="*/ 9 w 18"/>
              <a:gd name="T23" fmla="*/ 33 h 33"/>
              <a:gd name="T24" fmla="*/ 5 w 18"/>
              <a:gd name="T25" fmla="*/ 33 h 33"/>
              <a:gd name="T26" fmla="*/ 4 w 18"/>
              <a:gd name="T27" fmla="*/ 33 h 33"/>
              <a:gd name="T28" fmla="*/ 2 w 18"/>
              <a:gd name="T29" fmla="*/ 32 h 33"/>
              <a:gd name="T30" fmla="*/ 0 w 18"/>
              <a:gd name="T31" fmla="*/ 30 h 33"/>
              <a:gd name="T32" fmla="*/ 0 w 18"/>
              <a:gd name="T33" fmla="*/ 28 h 33"/>
              <a:gd name="T34" fmla="*/ 0 w 18"/>
              <a:gd name="T35" fmla="*/ 22 h 33"/>
              <a:gd name="T36" fmla="*/ 0 w 18"/>
              <a:gd name="T37" fmla="*/ 19 h 33"/>
              <a:gd name="T38" fmla="*/ 2 w 18"/>
              <a:gd name="T39" fmla="*/ 17 h 33"/>
              <a:gd name="T40" fmla="*/ 4 w 18"/>
              <a:gd name="T41" fmla="*/ 13 h 33"/>
              <a:gd name="T42" fmla="*/ 4 w 18"/>
              <a:gd name="T43" fmla="*/ 11 h 33"/>
              <a:gd name="T44" fmla="*/ 5 w 18"/>
              <a:gd name="T45" fmla="*/ 9 h 33"/>
              <a:gd name="T46" fmla="*/ 7 w 18"/>
              <a:gd name="T47" fmla="*/ 8 h 33"/>
              <a:gd name="T48" fmla="*/ 11 w 18"/>
              <a:gd name="T49" fmla="*/ 6 h 33"/>
              <a:gd name="T50" fmla="*/ 13 w 18"/>
              <a:gd name="T51" fmla="*/ 4 h 33"/>
              <a:gd name="T52" fmla="*/ 15 w 18"/>
              <a:gd name="T53" fmla="*/ 2 h 33"/>
              <a:gd name="T54" fmla="*/ 18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18" y="0"/>
                </a:moveTo>
                <a:lnTo>
                  <a:pt x="16" y="4"/>
                </a:lnTo>
                <a:lnTo>
                  <a:pt x="16" y="6"/>
                </a:lnTo>
                <a:lnTo>
                  <a:pt x="16" y="9"/>
                </a:lnTo>
                <a:lnTo>
                  <a:pt x="16" y="13"/>
                </a:lnTo>
                <a:lnTo>
                  <a:pt x="16" y="17"/>
                </a:lnTo>
                <a:lnTo>
                  <a:pt x="16" y="20"/>
                </a:lnTo>
                <a:lnTo>
                  <a:pt x="16" y="22"/>
                </a:lnTo>
                <a:lnTo>
                  <a:pt x="15" y="26"/>
                </a:lnTo>
                <a:lnTo>
                  <a:pt x="13" y="30"/>
                </a:lnTo>
                <a:lnTo>
                  <a:pt x="11" y="32"/>
                </a:lnTo>
                <a:lnTo>
                  <a:pt x="9" y="33"/>
                </a:lnTo>
                <a:lnTo>
                  <a:pt x="5" y="33"/>
                </a:lnTo>
                <a:lnTo>
                  <a:pt x="4" y="33"/>
                </a:lnTo>
                <a:lnTo>
                  <a:pt x="2" y="32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9"/>
                </a:lnTo>
                <a:lnTo>
                  <a:pt x="2" y="17"/>
                </a:lnTo>
                <a:lnTo>
                  <a:pt x="4" y="13"/>
                </a:lnTo>
                <a:lnTo>
                  <a:pt x="4" y="11"/>
                </a:lnTo>
                <a:lnTo>
                  <a:pt x="5" y="9"/>
                </a:lnTo>
                <a:lnTo>
                  <a:pt x="7" y="8"/>
                </a:lnTo>
                <a:lnTo>
                  <a:pt x="11" y="6"/>
                </a:lnTo>
                <a:lnTo>
                  <a:pt x="13" y="4"/>
                </a:lnTo>
                <a:lnTo>
                  <a:pt x="15" y="2"/>
                </a:lnTo>
                <a:lnTo>
                  <a:pt x="18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57" name="Freeform 813"/>
          <p:cNvSpPr>
            <a:spLocks/>
          </p:cNvSpPr>
          <p:nvPr/>
        </p:nvSpPr>
        <p:spPr bwMode="auto">
          <a:xfrm>
            <a:off x="7931150" y="3671888"/>
            <a:ext cx="17463" cy="25400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4 h 33"/>
              <a:gd name="T4" fmla="*/ 18 w 20"/>
              <a:gd name="T5" fmla="*/ 6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7 h 33"/>
              <a:gd name="T12" fmla="*/ 18 w 20"/>
              <a:gd name="T13" fmla="*/ 20 h 33"/>
              <a:gd name="T14" fmla="*/ 16 w 20"/>
              <a:gd name="T15" fmla="*/ 22 h 33"/>
              <a:gd name="T16" fmla="*/ 16 w 20"/>
              <a:gd name="T17" fmla="*/ 26 h 33"/>
              <a:gd name="T18" fmla="*/ 15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5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8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7 h 33"/>
              <a:gd name="T40" fmla="*/ 4 w 20"/>
              <a:gd name="T41" fmla="*/ 13 h 33"/>
              <a:gd name="T42" fmla="*/ 5 w 20"/>
              <a:gd name="T43" fmla="*/ 11 h 33"/>
              <a:gd name="T44" fmla="*/ 5 w 20"/>
              <a:gd name="T45" fmla="*/ 9 h 33"/>
              <a:gd name="T46" fmla="*/ 9 w 20"/>
              <a:gd name="T47" fmla="*/ 7 h 33"/>
              <a:gd name="T48" fmla="*/ 11 w 20"/>
              <a:gd name="T49" fmla="*/ 6 h 33"/>
              <a:gd name="T50" fmla="*/ 15 w 20"/>
              <a:gd name="T51" fmla="*/ 4 h 33"/>
              <a:gd name="T52" fmla="*/ 16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4"/>
                </a:lnTo>
                <a:lnTo>
                  <a:pt x="18" y="6"/>
                </a:lnTo>
                <a:lnTo>
                  <a:pt x="18" y="9"/>
                </a:lnTo>
                <a:lnTo>
                  <a:pt x="18" y="13"/>
                </a:lnTo>
                <a:lnTo>
                  <a:pt x="18" y="17"/>
                </a:lnTo>
                <a:lnTo>
                  <a:pt x="18" y="20"/>
                </a:lnTo>
                <a:lnTo>
                  <a:pt x="16" y="22"/>
                </a:lnTo>
                <a:lnTo>
                  <a:pt x="16" y="26"/>
                </a:lnTo>
                <a:lnTo>
                  <a:pt x="15" y="29"/>
                </a:lnTo>
                <a:lnTo>
                  <a:pt x="13" y="31"/>
                </a:lnTo>
                <a:lnTo>
                  <a:pt x="9" y="33"/>
                </a:lnTo>
                <a:lnTo>
                  <a:pt x="7" y="33"/>
                </a:lnTo>
                <a:lnTo>
                  <a:pt x="5" y="33"/>
                </a:lnTo>
                <a:lnTo>
                  <a:pt x="2" y="31"/>
                </a:lnTo>
                <a:lnTo>
                  <a:pt x="0" y="29"/>
                </a:lnTo>
                <a:lnTo>
                  <a:pt x="0" y="28"/>
                </a:lnTo>
                <a:lnTo>
                  <a:pt x="0" y="22"/>
                </a:lnTo>
                <a:lnTo>
                  <a:pt x="0" y="18"/>
                </a:lnTo>
                <a:lnTo>
                  <a:pt x="2" y="17"/>
                </a:lnTo>
                <a:lnTo>
                  <a:pt x="4" y="13"/>
                </a:lnTo>
                <a:lnTo>
                  <a:pt x="5" y="11"/>
                </a:lnTo>
                <a:lnTo>
                  <a:pt x="5" y="9"/>
                </a:lnTo>
                <a:lnTo>
                  <a:pt x="9" y="7"/>
                </a:lnTo>
                <a:lnTo>
                  <a:pt x="11" y="6"/>
                </a:lnTo>
                <a:lnTo>
                  <a:pt x="15" y="4"/>
                </a:lnTo>
                <a:lnTo>
                  <a:pt x="16" y="2"/>
                </a:lnTo>
                <a:lnTo>
                  <a:pt x="2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58" name="Freeform 814"/>
          <p:cNvSpPr>
            <a:spLocks/>
          </p:cNvSpPr>
          <p:nvPr/>
        </p:nvSpPr>
        <p:spPr bwMode="auto">
          <a:xfrm>
            <a:off x="7931150" y="3671888"/>
            <a:ext cx="17463" cy="25400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4 h 33"/>
              <a:gd name="T4" fmla="*/ 18 w 20"/>
              <a:gd name="T5" fmla="*/ 6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7 h 33"/>
              <a:gd name="T12" fmla="*/ 18 w 20"/>
              <a:gd name="T13" fmla="*/ 20 h 33"/>
              <a:gd name="T14" fmla="*/ 16 w 20"/>
              <a:gd name="T15" fmla="*/ 22 h 33"/>
              <a:gd name="T16" fmla="*/ 16 w 20"/>
              <a:gd name="T17" fmla="*/ 26 h 33"/>
              <a:gd name="T18" fmla="*/ 15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5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8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7 h 33"/>
              <a:gd name="T40" fmla="*/ 4 w 20"/>
              <a:gd name="T41" fmla="*/ 13 h 33"/>
              <a:gd name="T42" fmla="*/ 5 w 20"/>
              <a:gd name="T43" fmla="*/ 11 h 33"/>
              <a:gd name="T44" fmla="*/ 5 w 20"/>
              <a:gd name="T45" fmla="*/ 9 h 33"/>
              <a:gd name="T46" fmla="*/ 9 w 20"/>
              <a:gd name="T47" fmla="*/ 7 h 33"/>
              <a:gd name="T48" fmla="*/ 11 w 20"/>
              <a:gd name="T49" fmla="*/ 6 h 33"/>
              <a:gd name="T50" fmla="*/ 15 w 20"/>
              <a:gd name="T51" fmla="*/ 4 h 33"/>
              <a:gd name="T52" fmla="*/ 16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4"/>
                </a:lnTo>
                <a:lnTo>
                  <a:pt x="18" y="6"/>
                </a:lnTo>
                <a:lnTo>
                  <a:pt x="18" y="9"/>
                </a:lnTo>
                <a:lnTo>
                  <a:pt x="18" y="13"/>
                </a:lnTo>
                <a:lnTo>
                  <a:pt x="18" y="17"/>
                </a:lnTo>
                <a:lnTo>
                  <a:pt x="18" y="20"/>
                </a:lnTo>
                <a:lnTo>
                  <a:pt x="16" y="22"/>
                </a:lnTo>
                <a:lnTo>
                  <a:pt x="16" y="26"/>
                </a:lnTo>
                <a:lnTo>
                  <a:pt x="15" y="29"/>
                </a:lnTo>
                <a:lnTo>
                  <a:pt x="13" y="31"/>
                </a:lnTo>
                <a:lnTo>
                  <a:pt x="9" y="33"/>
                </a:lnTo>
                <a:lnTo>
                  <a:pt x="7" y="33"/>
                </a:lnTo>
                <a:lnTo>
                  <a:pt x="5" y="33"/>
                </a:lnTo>
                <a:lnTo>
                  <a:pt x="2" y="31"/>
                </a:lnTo>
                <a:lnTo>
                  <a:pt x="0" y="29"/>
                </a:lnTo>
                <a:lnTo>
                  <a:pt x="0" y="28"/>
                </a:lnTo>
                <a:lnTo>
                  <a:pt x="0" y="22"/>
                </a:lnTo>
                <a:lnTo>
                  <a:pt x="0" y="18"/>
                </a:lnTo>
                <a:lnTo>
                  <a:pt x="2" y="17"/>
                </a:lnTo>
                <a:lnTo>
                  <a:pt x="4" y="13"/>
                </a:lnTo>
                <a:lnTo>
                  <a:pt x="5" y="11"/>
                </a:lnTo>
                <a:lnTo>
                  <a:pt x="5" y="9"/>
                </a:lnTo>
                <a:lnTo>
                  <a:pt x="9" y="7"/>
                </a:lnTo>
                <a:lnTo>
                  <a:pt x="11" y="6"/>
                </a:lnTo>
                <a:lnTo>
                  <a:pt x="15" y="4"/>
                </a:lnTo>
                <a:lnTo>
                  <a:pt x="16" y="2"/>
                </a:lnTo>
                <a:lnTo>
                  <a:pt x="2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59" name="Freeform 815"/>
          <p:cNvSpPr>
            <a:spLocks/>
          </p:cNvSpPr>
          <p:nvPr/>
        </p:nvSpPr>
        <p:spPr bwMode="auto">
          <a:xfrm>
            <a:off x="7931150" y="3689350"/>
            <a:ext cx="17463" cy="26988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4 h 33"/>
              <a:gd name="T4" fmla="*/ 18 w 20"/>
              <a:gd name="T5" fmla="*/ 5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6 h 33"/>
              <a:gd name="T12" fmla="*/ 18 w 20"/>
              <a:gd name="T13" fmla="*/ 20 h 33"/>
              <a:gd name="T14" fmla="*/ 16 w 20"/>
              <a:gd name="T15" fmla="*/ 22 h 33"/>
              <a:gd name="T16" fmla="*/ 16 w 20"/>
              <a:gd name="T17" fmla="*/ 26 h 33"/>
              <a:gd name="T18" fmla="*/ 15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5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7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6 h 33"/>
              <a:gd name="T40" fmla="*/ 4 w 20"/>
              <a:gd name="T41" fmla="*/ 13 h 33"/>
              <a:gd name="T42" fmla="*/ 5 w 20"/>
              <a:gd name="T43" fmla="*/ 11 h 33"/>
              <a:gd name="T44" fmla="*/ 5 w 20"/>
              <a:gd name="T45" fmla="*/ 9 h 33"/>
              <a:gd name="T46" fmla="*/ 9 w 20"/>
              <a:gd name="T47" fmla="*/ 7 h 33"/>
              <a:gd name="T48" fmla="*/ 11 w 20"/>
              <a:gd name="T49" fmla="*/ 5 h 33"/>
              <a:gd name="T50" fmla="*/ 15 w 20"/>
              <a:gd name="T51" fmla="*/ 4 h 33"/>
              <a:gd name="T52" fmla="*/ 16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4"/>
                </a:lnTo>
                <a:lnTo>
                  <a:pt x="18" y="5"/>
                </a:lnTo>
                <a:lnTo>
                  <a:pt x="18" y="9"/>
                </a:lnTo>
                <a:lnTo>
                  <a:pt x="18" y="13"/>
                </a:lnTo>
                <a:lnTo>
                  <a:pt x="18" y="16"/>
                </a:lnTo>
                <a:lnTo>
                  <a:pt x="18" y="20"/>
                </a:lnTo>
                <a:lnTo>
                  <a:pt x="16" y="22"/>
                </a:lnTo>
                <a:lnTo>
                  <a:pt x="16" y="26"/>
                </a:lnTo>
                <a:lnTo>
                  <a:pt x="15" y="29"/>
                </a:lnTo>
                <a:lnTo>
                  <a:pt x="13" y="31"/>
                </a:lnTo>
                <a:lnTo>
                  <a:pt x="9" y="33"/>
                </a:lnTo>
                <a:lnTo>
                  <a:pt x="7" y="33"/>
                </a:lnTo>
                <a:lnTo>
                  <a:pt x="5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3"/>
                </a:lnTo>
                <a:lnTo>
                  <a:pt x="5" y="11"/>
                </a:lnTo>
                <a:lnTo>
                  <a:pt x="5" y="9"/>
                </a:lnTo>
                <a:lnTo>
                  <a:pt x="9" y="7"/>
                </a:lnTo>
                <a:lnTo>
                  <a:pt x="11" y="5"/>
                </a:lnTo>
                <a:lnTo>
                  <a:pt x="15" y="4"/>
                </a:lnTo>
                <a:lnTo>
                  <a:pt x="16" y="2"/>
                </a:lnTo>
                <a:lnTo>
                  <a:pt x="2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60" name="Freeform 816"/>
          <p:cNvSpPr>
            <a:spLocks/>
          </p:cNvSpPr>
          <p:nvPr/>
        </p:nvSpPr>
        <p:spPr bwMode="auto">
          <a:xfrm>
            <a:off x="7931150" y="3689350"/>
            <a:ext cx="17463" cy="26988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4 h 33"/>
              <a:gd name="T4" fmla="*/ 18 w 20"/>
              <a:gd name="T5" fmla="*/ 5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6 h 33"/>
              <a:gd name="T12" fmla="*/ 18 w 20"/>
              <a:gd name="T13" fmla="*/ 20 h 33"/>
              <a:gd name="T14" fmla="*/ 16 w 20"/>
              <a:gd name="T15" fmla="*/ 22 h 33"/>
              <a:gd name="T16" fmla="*/ 16 w 20"/>
              <a:gd name="T17" fmla="*/ 26 h 33"/>
              <a:gd name="T18" fmla="*/ 15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5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7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6 h 33"/>
              <a:gd name="T40" fmla="*/ 4 w 20"/>
              <a:gd name="T41" fmla="*/ 13 h 33"/>
              <a:gd name="T42" fmla="*/ 5 w 20"/>
              <a:gd name="T43" fmla="*/ 11 h 33"/>
              <a:gd name="T44" fmla="*/ 5 w 20"/>
              <a:gd name="T45" fmla="*/ 9 h 33"/>
              <a:gd name="T46" fmla="*/ 9 w 20"/>
              <a:gd name="T47" fmla="*/ 7 h 33"/>
              <a:gd name="T48" fmla="*/ 11 w 20"/>
              <a:gd name="T49" fmla="*/ 5 h 33"/>
              <a:gd name="T50" fmla="*/ 15 w 20"/>
              <a:gd name="T51" fmla="*/ 4 h 33"/>
              <a:gd name="T52" fmla="*/ 16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4"/>
                </a:lnTo>
                <a:lnTo>
                  <a:pt x="18" y="5"/>
                </a:lnTo>
                <a:lnTo>
                  <a:pt x="18" y="9"/>
                </a:lnTo>
                <a:lnTo>
                  <a:pt x="18" y="13"/>
                </a:lnTo>
                <a:lnTo>
                  <a:pt x="18" y="16"/>
                </a:lnTo>
                <a:lnTo>
                  <a:pt x="18" y="20"/>
                </a:lnTo>
                <a:lnTo>
                  <a:pt x="16" y="22"/>
                </a:lnTo>
                <a:lnTo>
                  <a:pt x="16" y="26"/>
                </a:lnTo>
                <a:lnTo>
                  <a:pt x="15" y="29"/>
                </a:lnTo>
                <a:lnTo>
                  <a:pt x="13" y="31"/>
                </a:lnTo>
                <a:lnTo>
                  <a:pt x="9" y="33"/>
                </a:lnTo>
                <a:lnTo>
                  <a:pt x="7" y="33"/>
                </a:lnTo>
                <a:lnTo>
                  <a:pt x="5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3"/>
                </a:lnTo>
                <a:lnTo>
                  <a:pt x="5" y="11"/>
                </a:lnTo>
                <a:lnTo>
                  <a:pt x="5" y="9"/>
                </a:lnTo>
                <a:lnTo>
                  <a:pt x="9" y="7"/>
                </a:lnTo>
                <a:lnTo>
                  <a:pt x="11" y="5"/>
                </a:lnTo>
                <a:lnTo>
                  <a:pt x="15" y="4"/>
                </a:lnTo>
                <a:lnTo>
                  <a:pt x="16" y="2"/>
                </a:lnTo>
                <a:lnTo>
                  <a:pt x="2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61" name="Freeform 817"/>
          <p:cNvSpPr>
            <a:spLocks/>
          </p:cNvSpPr>
          <p:nvPr/>
        </p:nvSpPr>
        <p:spPr bwMode="auto">
          <a:xfrm>
            <a:off x="7931150" y="3708400"/>
            <a:ext cx="17463" cy="26988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3 h 33"/>
              <a:gd name="T4" fmla="*/ 18 w 20"/>
              <a:gd name="T5" fmla="*/ 5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6 h 33"/>
              <a:gd name="T12" fmla="*/ 18 w 20"/>
              <a:gd name="T13" fmla="*/ 20 h 33"/>
              <a:gd name="T14" fmla="*/ 16 w 20"/>
              <a:gd name="T15" fmla="*/ 22 h 33"/>
              <a:gd name="T16" fmla="*/ 16 w 20"/>
              <a:gd name="T17" fmla="*/ 26 h 33"/>
              <a:gd name="T18" fmla="*/ 15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5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7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6 h 33"/>
              <a:gd name="T40" fmla="*/ 4 w 20"/>
              <a:gd name="T41" fmla="*/ 13 h 33"/>
              <a:gd name="T42" fmla="*/ 5 w 20"/>
              <a:gd name="T43" fmla="*/ 11 h 33"/>
              <a:gd name="T44" fmla="*/ 5 w 20"/>
              <a:gd name="T45" fmla="*/ 9 h 33"/>
              <a:gd name="T46" fmla="*/ 9 w 20"/>
              <a:gd name="T47" fmla="*/ 7 h 33"/>
              <a:gd name="T48" fmla="*/ 11 w 20"/>
              <a:gd name="T49" fmla="*/ 5 h 33"/>
              <a:gd name="T50" fmla="*/ 15 w 20"/>
              <a:gd name="T51" fmla="*/ 3 h 33"/>
              <a:gd name="T52" fmla="*/ 16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3"/>
                </a:lnTo>
                <a:lnTo>
                  <a:pt x="18" y="5"/>
                </a:lnTo>
                <a:lnTo>
                  <a:pt x="18" y="9"/>
                </a:lnTo>
                <a:lnTo>
                  <a:pt x="18" y="13"/>
                </a:lnTo>
                <a:lnTo>
                  <a:pt x="18" y="16"/>
                </a:lnTo>
                <a:lnTo>
                  <a:pt x="18" y="20"/>
                </a:lnTo>
                <a:lnTo>
                  <a:pt x="16" y="22"/>
                </a:lnTo>
                <a:lnTo>
                  <a:pt x="16" y="26"/>
                </a:lnTo>
                <a:lnTo>
                  <a:pt x="15" y="29"/>
                </a:lnTo>
                <a:lnTo>
                  <a:pt x="13" y="31"/>
                </a:lnTo>
                <a:lnTo>
                  <a:pt x="9" y="33"/>
                </a:lnTo>
                <a:lnTo>
                  <a:pt x="7" y="33"/>
                </a:lnTo>
                <a:lnTo>
                  <a:pt x="5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3"/>
                </a:lnTo>
                <a:lnTo>
                  <a:pt x="5" y="11"/>
                </a:lnTo>
                <a:lnTo>
                  <a:pt x="5" y="9"/>
                </a:lnTo>
                <a:lnTo>
                  <a:pt x="9" y="7"/>
                </a:lnTo>
                <a:lnTo>
                  <a:pt x="11" y="5"/>
                </a:lnTo>
                <a:lnTo>
                  <a:pt x="15" y="3"/>
                </a:lnTo>
                <a:lnTo>
                  <a:pt x="16" y="2"/>
                </a:lnTo>
                <a:lnTo>
                  <a:pt x="2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62" name="Freeform 818"/>
          <p:cNvSpPr>
            <a:spLocks/>
          </p:cNvSpPr>
          <p:nvPr/>
        </p:nvSpPr>
        <p:spPr bwMode="auto">
          <a:xfrm>
            <a:off x="7931150" y="3708400"/>
            <a:ext cx="17463" cy="26988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3 h 33"/>
              <a:gd name="T4" fmla="*/ 18 w 20"/>
              <a:gd name="T5" fmla="*/ 5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6 h 33"/>
              <a:gd name="T12" fmla="*/ 18 w 20"/>
              <a:gd name="T13" fmla="*/ 20 h 33"/>
              <a:gd name="T14" fmla="*/ 16 w 20"/>
              <a:gd name="T15" fmla="*/ 22 h 33"/>
              <a:gd name="T16" fmla="*/ 16 w 20"/>
              <a:gd name="T17" fmla="*/ 26 h 33"/>
              <a:gd name="T18" fmla="*/ 15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5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7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6 h 33"/>
              <a:gd name="T40" fmla="*/ 4 w 20"/>
              <a:gd name="T41" fmla="*/ 13 h 33"/>
              <a:gd name="T42" fmla="*/ 5 w 20"/>
              <a:gd name="T43" fmla="*/ 11 h 33"/>
              <a:gd name="T44" fmla="*/ 5 w 20"/>
              <a:gd name="T45" fmla="*/ 9 h 33"/>
              <a:gd name="T46" fmla="*/ 9 w 20"/>
              <a:gd name="T47" fmla="*/ 7 h 33"/>
              <a:gd name="T48" fmla="*/ 11 w 20"/>
              <a:gd name="T49" fmla="*/ 5 h 33"/>
              <a:gd name="T50" fmla="*/ 15 w 20"/>
              <a:gd name="T51" fmla="*/ 3 h 33"/>
              <a:gd name="T52" fmla="*/ 16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3"/>
                </a:lnTo>
                <a:lnTo>
                  <a:pt x="18" y="5"/>
                </a:lnTo>
                <a:lnTo>
                  <a:pt x="18" y="9"/>
                </a:lnTo>
                <a:lnTo>
                  <a:pt x="18" y="13"/>
                </a:lnTo>
                <a:lnTo>
                  <a:pt x="18" y="16"/>
                </a:lnTo>
                <a:lnTo>
                  <a:pt x="18" y="20"/>
                </a:lnTo>
                <a:lnTo>
                  <a:pt x="16" y="22"/>
                </a:lnTo>
                <a:lnTo>
                  <a:pt x="16" y="26"/>
                </a:lnTo>
                <a:lnTo>
                  <a:pt x="15" y="29"/>
                </a:lnTo>
                <a:lnTo>
                  <a:pt x="13" y="31"/>
                </a:lnTo>
                <a:lnTo>
                  <a:pt x="9" y="33"/>
                </a:lnTo>
                <a:lnTo>
                  <a:pt x="7" y="33"/>
                </a:lnTo>
                <a:lnTo>
                  <a:pt x="5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3"/>
                </a:lnTo>
                <a:lnTo>
                  <a:pt x="5" y="11"/>
                </a:lnTo>
                <a:lnTo>
                  <a:pt x="5" y="9"/>
                </a:lnTo>
                <a:lnTo>
                  <a:pt x="9" y="7"/>
                </a:lnTo>
                <a:lnTo>
                  <a:pt x="11" y="5"/>
                </a:lnTo>
                <a:lnTo>
                  <a:pt x="15" y="3"/>
                </a:lnTo>
                <a:lnTo>
                  <a:pt x="16" y="2"/>
                </a:lnTo>
                <a:lnTo>
                  <a:pt x="2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63" name="Freeform 819"/>
          <p:cNvSpPr>
            <a:spLocks/>
          </p:cNvSpPr>
          <p:nvPr/>
        </p:nvSpPr>
        <p:spPr bwMode="auto">
          <a:xfrm>
            <a:off x="7931150" y="3730625"/>
            <a:ext cx="14288" cy="25400"/>
          </a:xfrm>
          <a:custGeom>
            <a:avLst/>
            <a:gdLst>
              <a:gd name="T0" fmla="*/ 18 w 18"/>
              <a:gd name="T1" fmla="*/ 0 h 32"/>
              <a:gd name="T2" fmla="*/ 16 w 18"/>
              <a:gd name="T3" fmla="*/ 4 h 32"/>
              <a:gd name="T4" fmla="*/ 16 w 18"/>
              <a:gd name="T5" fmla="*/ 6 h 32"/>
              <a:gd name="T6" fmla="*/ 16 w 18"/>
              <a:gd name="T7" fmla="*/ 10 h 32"/>
              <a:gd name="T8" fmla="*/ 16 w 18"/>
              <a:gd name="T9" fmla="*/ 13 h 32"/>
              <a:gd name="T10" fmla="*/ 16 w 18"/>
              <a:gd name="T11" fmla="*/ 15 h 32"/>
              <a:gd name="T12" fmla="*/ 16 w 18"/>
              <a:gd name="T13" fmla="*/ 19 h 32"/>
              <a:gd name="T14" fmla="*/ 16 w 18"/>
              <a:gd name="T15" fmla="*/ 22 h 32"/>
              <a:gd name="T16" fmla="*/ 15 w 18"/>
              <a:gd name="T17" fmla="*/ 24 h 32"/>
              <a:gd name="T18" fmla="*/ 13 w 18"/>
              <a:gd name="T19" fmla="*/ 28 h 32"/>
              <a:gd name="T20" fmla="*/ 11 w 18"/>
              <a:gd name="T21" fmla="*/ 30 h 32"/>
              <a:gd name="T22" fmla="*/ 9 w 18"/>
              <a:gd name="T23" fmla="*/ 32 h 32"/>
              <a:gd name="T24" fmla="*/ 5 w 18"/>
              <a:gd name="T25" fmla="*/ 32 h 32"/>
              <a:gd name="T26" fmla="*/ 4 w 18"/>
              <a:gd name="T27" fmla="*/ 32 h 32"/>
              <a:gd name="T28" fmla="*/ 2 w 18"/>
              <a:gd name="T29" fmla="*/ 30 h 32"/>
              <a:gd name="T30" fmla="*/ 0 w 18"/>
              <a:gd name="T31" fmla="*/ 28 h 32"/>
              <a:gd name="T32" fmla="*/ 0 w 18"/>
              <a:gd name="T33" fmla="*/ 26 h 32"/>
              <a:gd name="T34" fmla="*/ 0 w 18"/>
              <a:gd name="T35" fmla="*/ 22 h 32"/>
              <a:gd name="T36" fmla="*/ 0 w 18"/>
              <a:gd name="T37" fmla="*/ 19 h 32"/>
              <a:gd name="T38" fmla="*/ 2 w 18"/>
              <a:gd name="T39" fmla="*/ 15 h 32"/>
              <a:gd name="T40" fmla="*/ 4 w 18"/>
              <a:gd name="T41" fmla="*/ 13 h 32"/>
              <a:gd name="T42" fmla="*/ 4 w 18"/>
              <a:gd name="T43" fmla="*/ 11 h 32"/>
              <a:gd name="T44" fmla="*/ 5 w 18"/>
              <a:gd name="T45" fmla="*/ 10 h 32"/>
              <a:gd name="T46" fmla="*/ 7 w 18"/>
              <a:gd name="T47" fmla="*/ 8 h 32"/>
              <a:gd name="T48" fmla="*/ 11 w 18"/>
              <a:gd name="T49" fmla="*/ 6 h 32"/>
              <a:gd name="T50" fmla="*/ 13 w 18"/>
              <a:gd name="T51" fmla="*/ 4 h 32"/>
              <a:gd name="T52" fmla="*/ 15 w 18"/>
              <a:gd name="T53" fmla="*/ 2 h 32"/>
              <a:gd name="T54" fmla="*/ 18 w 18"/>
              <a:gd name="T5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2">
                <a:moveTo>
                  <a:pt x="18" y="0"/>
                </a:moveTo>
                <a:lnTo>
                  <a:pt x="16" y="4"/>
                </a:lnTo>
                <a:lnTo>
                  <a:pt x="16" y="6"/>
                </a:lnTo>
                <a:lnTo>
                  <a:pt x="16" y="10"/>
                </a:lnTo>
                <a:lnTo>
                  <a:pt x="16" y="13"/>
                </a:lnTo>
                <a:lnTo>
                  <a:pt x="16" y="15"/>
                </a:lnTo>
                <a:lnTo>
                  <a:pt x="16" y="19"/>
                </a:lnTo>
                <a:lnTo>
                  <a:pt x="16" y="22"/>
                </a:lnTo>
                <a:lnTo>
                  <a:pt x="15" y="24"/>
                </a:lnTo>
                <a:lnTo>
                  <a:pt x="13" y="28"/>
                </a:lnTo>
                <a:lnTo>
                  <a:pt x="11" y="30"/>
                </a:lnTo>
                <a:lnTo>
                  <a:pt x="9" y="32"/>
                </a:lnTo>
                <a:lnTo>
                  <a:pt x="5" y="32"/>
                </a:lnTo>
                <a:lnTo>
                  <a:pt x="4" y="32"/>
                </a:lnTo>
                <a:lnTo>
                  <a:pt x="2" y="30"/>
                </a:lnTo>
                <a:lnTo>
                  <a:pt x="0" y="28"/>
                </a:lnTo>
                <a:lnTo>
                  <a:pt x="0" y="26"/>
                </a:lnTo>
                <a:lnTo>
                  <a:pt x="0" y="22"/>
                </a:lnTo>
                <a:lnTo>
                  <a:pt x="0" y="19"/>
                </a:lnTo>
                <a:lnTo>
                  <a:pt x="2" y="15"/>
                </a:lnTo>
                <a:lnTo>
                  <a:pt x="4" y="13"/>
                </a:lnTo>
                <a:lnTo>
                  <a:pt x="4" y="11"/>
                </a:lnTo>
                <a:lnTo>
                  <a:pt x="5" y="10"/>
                </a:lnTo>
                <a:lnTo>
                  <a:pt x="7" y="8"/>
                </a:lnTo>
                <a:lnTo>
                  <a:pt x="11" y="6"/>
                </a:lnTo>
                <a:lnTo>
                  <a:pt x="13" y="4"/>
                </a:lnTo>
                <a:lnTo>
                  <a:pt x="15" y="2"/>
                </a:lnTo>
                <a:lnTo>
                  <a:pt x="18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64" name="Freeform 820"/>
          <p:cNvSpPr>
            <a:spLocks/>
          </p:cNvSpPr>
          <p:nvPr/>
        </p:nvSpPr>
        <p:spPr bwMode="auto">
          <a:xfrm>
            <a:off x="7931150" y="3730625"/>
            <a:ext cx="14288" cy="25400"/>
          </a:xfrm>
          <a:custGeom>
            <a:avLst/>
            <a:gdLst>
              <a:gd name="T0" fmla="*/ 18 w 18"/>
              <a:gd name="T1" fmla="*/ 0 h 32"/>
              <a:gd name="T2" fmla="*/ 16 w 18"/>
              <a:gd name="T3" fmla="*/ 4 h 32"/>
              <a:gd name="T4" fmla="*/ 16 w 18"/>
              <a:gd name="T5" fmla="*/ 6 h 32"/>
              <a:gd name="T6" fmla="*/ 16 w 18"/>
              <a:gd name="T7" fmla="*/ 10 h 32"/>
              <a:gd name="T8" fmla="*/ 16 w 18"/>
              <a:gd name="T9" fmla="*/ 13 h 32"/>
              <a:gd name="T10" fmla="*/ 16 w 18"/>
              <a:gd name="T11" fmla="*/ 15 h 32"/>
              <a:gd name="T12" fmla="*/ 16 w 18"/>
              <a:gd name="T13" fmla="*/ 19 h 32"/>
              <a:gd name="T14" fmla="*/ 16 w 18"/>
              <a:gd name="T15" fmla="*/ 22 h 32"/>
              <a:gd name="T16" fmla="*/ 15 w 18"/>
              <a:gd name="T17" fmla="*/ 24 h 32"/>
              <a:gd name="T18" fmla="*/ 13 w 18"/>
              <a:gd name="T19" fmla="*/ 28 h 32"/>
              <a:gd name="T20" fmla="*/ 11 w 18"/>
              <a:gd name="T21" fmla="*/ 30 h 32"/>
              <a:gd name="T22" fmla="*/ 9 w 18"/>
              <a:gd name="T23" fmla="*/ 32 h 32"/>
              <a:gd name="T24" fmla="*/ 5 w 18"/>
              <a:gd name="T25" fmla="*/ 32 h 32"/>
              <a:gd name="T26" fmla="*/ 4 w 18"/>
              <a:gd name="T27" fmla="*/ 32 h 32"/>
              <a:gd name="T28" fmla="*/ 2 w 18"/>
              <a:gd name="T29" fmla="*/ 30 h 32"/>
              <a:gd name="T30" fmla="*/ 0 w 18"/>
              <a:gd name="T31" fmla="*/ 28 h 32"/>
              <a:gd name="T32" fmla="*/ 0 w 18"/>
              <a:gd name="T33" fmla="*/ 26 h 32"/>
              <a:gd name="T34" fmla="*/ 0 w 18"/>
              <a:gd name="T35" fmla="*/ 22 h 32"/>
              <a:gd name="T36" fmla="*/ 0 w 18"/>
              <a:gd name="T37" fmla="*/ 19 h 32"/>
              <a:gd name="T38" fmla="*/ 2 w 18"/>
              <a:gd name="T39" fmla="*/ 15 h 32"/>
              <a:gd name="T40" fmla="*/ 4 w 18"/>
              <a:gd name="T41" fmla="*/ 13 h 32"/>
              <a:gd name="T42" fmla="*/ 4 w 18"/>
              <a:gd name="T43" fmla="*/ 11 h 32"/>
              <a:gd name="T44" fmla="*/ 5 w 18"/>
              <a:gd name="T45" fmla="*/ 10 h 32"/>
              <a:gd name="T46" fmla="*/ 7 w 18"/>
              <a:gd name="T47" fmla="*/ 8 h 32"/>
              <a:gd name="T48" fmla="*/ 11 w 18"/>
              <a:gd name="T49" fmla="*/ 6 h 32"/>
              <a:gd name="T50" fmla="*/ 13 w 18"/>
              <a:gd name="T51" fmla="*/ 4 h 32"/>
              <a:gd name="T52" fmla="*/ 15 w 18"/>
              <a:gd name="T53" fmla="*/ 2 h 32"/>
              <a:gd name="T54" fmla="*/ 18 w 18"/>
              <a:gd name="T5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2">
                <a:moveTo>
                  <a:pt x="18" y="0"/>
                </a:moveTo>
                <a:lnTo>
                  <a:pt x="16" y="4"/>
                </a:lnTo>
                <a:lnTo>
                  <a:pt x="16" y="6"/>
                </a:lnTo>
                <a:lnTo>
                  <a:pt x="16" y="10"/>
                </a:lnTo>
                <a:lnTo>
                  <a:pt x="16" y="13"/>
                </a:lnTo>
                <a:lnTo>
                  <a:pt x="16" y="15"/>
                </a:lnTo>
                <a:lnTo>
                  <a:pt x="16" y="19"/>
                </a:lnTo>
                <a:lnTo>
                  <a:pt x="16" y="22"/>
                </a:lnTo>
                <a:lnTo>
                  <a:pt x="15" y="24"/>
                </a:lnTo>
                <a:lnTo>
                  <a:pt x="13" y="28"/>
                </a:lnTo>
                <a:lnTo>
                  <a:pt x="11" y="30"/>
                </a:lnTo>
                <a:lnTo>
                  <a:pt x="9" y="32"/>
                </a:lnTo>
                <a:lnTo>
                  <a:pt x="5" y="32"/>
                </a:lnTo>
                <a:lnTo>
                  <a:pt x="4" y="32"/>
                </a:lnTo>
                <a:lnTo>
                  <a:pt x="2" y="30"/>
                </a:lnTo>
                <a:lnTo>
                  <a:pt x="0" y="28"/>
                </a:lnTo>
                <a:lnTo>
                  <a:pt x="0" y="26"/>
                </a:lnTo>
                <a:lnTo>
                  <a:pt x="0" y="22"/>
                </a:lnTo>
                <a:lnTo>
                  <a:pt x="0" y="19"/>
                </a:lnTo>
                <a:lnTo>
                  <a:pt x="2" y="15"/>
                </a:lnTo>
                <a:lnTo>
                  <a:pt x="4" y="13"/>
                </a:lnTo>
                <a:lnTo>
                  <a:pt x="4" y="11"/>
                </a:lnTo>
                <a:lnTo>
                  <a:pt x="5" y="10"/>
                </a:lnTo>
                <a:lnTo>
                  <a:pt x="7" y="8"/>
                </a:lnTo>
                <a:lnTo>
                  <a:pt x="11" y="6"/>
                </a:lnTo>
                <a:lnTo>
                  <a:pt x="13" y="4"/>
                </a:lnTo>
                <a:lnTo>
                  <a:pt x="15" y="2"/>
                </a:lnTo>
                <a:lnTo>
                  <a:pt x="18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65" name="Freeform 821"/>
          <p:cNvSpPr>
            <a:spLocks/>
          </p:cNvSpPr>
          <p:nvPr/>
        </p:nvSpPr>
        <p:spPr bwMode="auto">
          <a:xfrm>
            <a:off x="7929563" y="3754438"/>
            <a:ext cx="15875" cy="25400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3 h 33"/>
              <a:gd name="T4" fmla="*/ 18 w 20"/>
              <a:gd name="T5" fmla="*/ 5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6 h 33"/>
              <a:gd name="T12" fmla="*/ 18 w 20"/>
              <a:gd name="T13" fmla="*/ 20 h 33"/>
              <a:gd name="T14" fmla="*/ 17 w 20"/>
              <a:gd name="T15" fmla="*/ 22 h 33"/>
              <a:gd name="T16" fmla="*/ 17 w 20"/>
              <a:gd name="T17" fmla="*/ 26 h 33"/>
              <a:gd name="T18" fmla="*/ 15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6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7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6 h 33"/>
              <a:gd name="T40" fmla="*/ 4 w 20"/>
              <a:gd name="T41" fmla="*/ 13 h 33"/>
              <a:gd name="T42" fmla="*/ 6 w 20"/>
              <a:gd name="T43" fmla="*/ 11 h 33"/>
              <a:gd name="T44" fmla="*/ 6 w 20"/>
              <a:gd name="T45" fmla="*/ 9 h 33"/>
              <a:gd name="T46" fmla="*/ 9 w 20"/>
              <a:gd name="T47" fmla="*/ 7 h 33"/>
              <a:gd name="T48" fmla="*/ 11 w 20"/>
              <a:gd name="T49" fmla="*/ 5 h 33"/>
              <a:gd name="T50" fmla="*/ 15 w 20"/>
              <a:gd name="T51" fmla="*/ 3 h 33"/>
              <a:gd name="T52" fmla="*/ 17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3"/>
                </a:lnTo>
                <a:lnTo>
                  <a:pt x="18" y="5"/>
                </a:lnTo>
                <a:lnTo>
                  <a:pt x="18" y="9"/>
                </a:lnTo>
                <a:lnTo>
                  <a:pt x="18" y="13"/>
                </a:lnTo>
                <a:lnTo>
                  <a:pt x="18" y="16"/>
                </a:lnTo>
                <a:lnTo>
                  <a:pt x="18" y="20"/>
                </a:lnTo>
                <a:lnTo>
                  <a:pt x="17" y="22"/>
                </a:lnTo>
                <a:lnTo>
                  <a:pt x="17" y="26"/>
                </a:lnTo>
                <a:lnTo>
                  <a:pt x="15" y="29"/>
                </a:lnTo>
                <a:lnTo>
                  <a:pt x="13" y="31"/>
                </a:lnTo>
                <a:lnTo>
                  <a:pt x="9" y="33"/>
                </a:lnTo>
                <a:lnTo>
                  <a:pt x="7" y="33"/>
                </a:lnTo>
                <a:lnTo>
                  <a:pt x="6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3"/>
                </a:lnTo>
                <a:lnTo>
                  <a:pt x="6" y="11"/>
                </a:lnTo>
                <a:lnTo>
                  <a:pt x="6" y="9"/>
                </a:lnTo>
                <a:lnTo>
                  <a:pt x="9" y="7"/>
                </a:lnTo>
                <a:lnTo>
                  <a:pt x="11" y="5"/>
                </a:lnTo>
                <a:lnTo>
                  <a:pt x="15" y="3"/>
                </a:lnTo>
                <a:lnTo>
                  <a:pt x="17" y="2"/>
                </a:lnTo>
                <a:lnTo>
                  <a:pt x="2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66" name="Freeform 822"/>
          <p:cNvSpPr>
            <a:spLocks/>
          </p:cNvSpPr>
          <p:nvPr/>
        </p:nvSpPr>
        <p:spPr bwMode="auto">
          <a:xfrm>
            <a:off x="7929563" y="3754438"/>
            <a:ext cx="15875" cy="25400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3 h 33"/>
              <a:gd name="T4" fmla="*/ 18 w 20"/>
              <a:gd name="T5" fmla="*/ 5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6 h 33"/>
              <a:gd name="T12" fmla="*/ 18 w 20"/>
              <a:gd name="T13" fmla="*/ 20 h 33"/>
              <a:gd name="T14" fmla="*/ 17 w 20"/>
              <a:gd name="T15" fmla="*/ 22 h 33"/>
              <a:gd name="T16" fmla="*/ 17 w 20"/>
              <a:gd name="T17" fmla="*/ 26 h 33"/>
              <a:gd name="T18" fmla="*/ 15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6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7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6 h 33"/>
              <a:gd name="T40" fmla="*/ 4 w 20"/>
              <a:gd name="T41" fmla="*/ 13 h 33"/>
              <a:gd name="T42" fmla="*/ 6 w 20"/>
              <a:gd name="T43" fmla="*/ 11 h 33"/>
              <a:gd name="T44" fmla="*/ 6 w 20"/>
              <a:gd name="T45" fmla="*/ 9 h 33"/>
              <a:gd name="T46" fmla="*/ 9 w 20"/>
              <a:gd name="T47" fmla="*/ 7 h 33"/>
              <a:gd name="T48" fmla="*/ 11 w 20"/>
              <a:gd name="T49" fmla="*/ 5 h 33"/>
              <a:gd name="T50" fmla="*/ 15 w 20"/>
              <a:gd name="T51" fmla="*/ 3 h 33"/>
              <a:gd name="T52" fmla="*/ 17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3"/>
                </a:lnTo>
                <a:lnTo>
                  <a:pt x="18" y="5"/>
                </a:lnTo>
                <a:lnTo>
                  <a:pt x="18" y="9"/>
                </a:lnTo>
                <a:lnTo>
                  <a:pt x="18" y="13"/>
                </a:lnTo>
                <a:lnTo>
                  <a:pt x="18" y="16"/>
                </a:lnTo>
                <a:lnTo>
                  <a:pt x="18" y="20"/>
                </a:lnTo>
                <a:lnTo>
                  <a:pt x="17" y="22"/>
                </a:lnTo>
                <a:lnTo>
                  <a:pt x="17" y="26"/>
                </a:lnTo>
                <a:lnTo>
                  <a:pt x="15" y="29"/>
                </a:lnTo>
                <a:lnTo>
                  <a:pt x="13" y="31"/>
                </a:lnTo>
                <a:lnTo>
                  <a:pt x="9" y="33"/>
                </a:lnTo>
                <a:lnTo>
                  <a:pt x="7" y="33"/>
                </a:lnTo>
                <a:lnTo>
                  <a:pt x="6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3"/>
                </a:lnTo>
                <a:lnTo>
                  <a:pt x="6" y="11"/>
                </a:lnTo>
                <a:lnTo>
                  <a:pt x="6" y="9"/>
                </a:lnTo>
                <a:lnTo>
                  <a:pt x="9" y="7"/>
                </a:lnTo>
                <a:lnTo>
                  <a:pt x="11" y="5"/>
                </a:lnTo>
                <a:lnTo>
                  <a:pt x="15" y="3"/>
                </a:lnTo>
                <a:lnTo>
                  <a:pt x="17" y="2"/>
                </a:lnTo>
                <a:lnTo>
                  <a:pt x="2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67" name="Freeform 823"/>
          <p:cNvSpPr>
            <a:spLocks/>
          </p:cNvSpPr>
          <p:nvPr/>
        </p:nvSpPr>
        <p:spPr bwMode="auto">
          <a:xfrm>
            <a:off x="7931150" y="3805238"/>
            <a:ext cx="6350" cy="31750"/>
          </a:xfrm>
          <a:custGeom>
            <a:avLst/>
            <a:gdLst>
              <a:gd name="T0" fmla="*/ 0 w 7"/>
              <a:gd name="T1" fmla="*/ 9 h 41"/>
              <a:gd name="T2" fmla="*/ 2 w 7"/>
              <a:gd name="T3" fmla="*/ 41 h 41"/>
              <a:gd name="T4" fmla="*/ 5 w 7"/>
              <a:gd name="T5" fmla="*/ 41 h 41"/>
              <a:gd name="T6" fmla="*/ 7 w 7"/>
              <a:gd name="T7" fmla="*/ 0 h 41"/>
              <a:gd name="T8" fmla="*/ 0 w 7"/>
              <a:gd name="T9" fmla="*/ 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41">
                <a:moveTo>
                  <a:pt x="0" y="9"/>
                </a:moveTo>
                <a:lnTo>
                  <a:pt x="2" y="41"/>
                </a:lnTo>
                <a:lnTo>
                  <a:pt x="5" y="41"/>
                </a:lnTo>
                <a:lnTo>
                  <a:pt x="7" y="0"/>
                </a:lnTo>
                <a:lnTo>
                  <a:pt x="0" y="9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68" name="Freeform 824"/>
          <p:cNvSpPr>
            <a:spLocks/>
          </p:cNvSpPr>
          <p:nvPr/>
        </p:nvSpPr>
        <p:spPr bwMode="auto">
          <a:xfrm>
            <a:off x="7931150" y="3805238"/>
            <a:ext cx="6350" cy="31750"/>
          </a:xfrm>
          <a:custGeom>
            <a:avLst/>
            <a:gdLst>
              <a:gd name="T0" fmla="*/ 0 w 7"/>
              <a:gd name="T1" fmla="*/ 9 h 41"/>
              <a:gd name="T2" fmla="*/ 2 w 7"/>
              <a:gd name="T3" fmla="*/ 41 h 41"/>
              <a:gd name="T4" fmla="*/ 5 w 7"/>
              <a:gd name="T5" fmla="*/ 41 h 41"/>
              <a:gd name="T6" fmla="*/ 7 w 7"/>
              <a:gd name="T7" fmla="*/ 0 h 41"/>
              <a:gd name="T8" fmla="*/ 0 w 7"/>
              <a:gd name="T9" fmla="*/ 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41">
                <a:moveTo>
                  <a:pt x="0" y="9"/>
                </a:moveTo>
                <a:lnTo>
                  <a:pt x="2" y="41"/>
                </a:lnTo>
                <a:lnTo>
                  <a:pt x="5" y="41"/>
                </a:lnTo>
                <a:lnTo>
                  <a:pt x="7" y="0"/>
                </a:lnTo>
                <a:lnTo>
                  <a:pt x="0" y="9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69" name="Freeform 825"/>
          <p:cNvSpPr>
            <a:spLocks/>
          </p:cNvSpPr>
          <p:nvPr/>
        </p:nvSpPr>
        <p:spPr bwMode="auto">
          <a:xfrm>
            <a:off x="7929563" y="3773488"/>
            <a:ext cx="15875" cy="25400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3 h 33"/>
              <a:gd name="T4" fmla="*/ 18 w 20"/>
              <a:gd name="T5" fmla="*/ 5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6 h 33"/>
              <a:gd name="T12" fmla="*/ 18 w 20"/>
              <a:gd name="T13" fmla="*/ 20 h 33"/>
              <a:gd name="T14" fmla="*/ 17 w 20"/>
              <a:gd name="T15" fmla="*/ 22 h 33"/>
              <a:gd name="T16" fmla="*/ 17 w 20"/>
              <a:gd name="T17" fmla="*/ 25 h 33"/>
              <a:gd name="T18" fmla="*/ 15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6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7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6 h 33"/>
              <a:gd name="T40" fmla="*/ 4 w 20"/>
              <a:gd name="T41" fmla="*/ 13 h 33"/>
              <a:gd name="T42" fmla="*/ 6 w 20"/>
              <a:gd name="T43" fmla="*/ 11 h 33"/>
              <a:gd name="T44" fmla="*/ 6 w 20"/>
              <a:gd name="T45" fmla="*/ 9 h 33"/>
              <a:gd name="T46" fmla="*/ 9 w 20"/>
              <a:gd name="T47" fmla="*/ 7 h 33"/>
              <a:gd name="T48" fmla="*/ 11 w 20"/>
              <a:gd name="T49" fmla="*/ 5 h 33"/>
              <a:gd name="T50" fmla="*/ 15 w 20"/>
              <a:gd name="T51" fmla="*/ 3 h 33"/>
              <a:gd name="T52" fmla="*/ 17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3"/>
                </a:lnTo>
                <a:lnTo>
                  <a:pt x="18" y="5"/>
                </a:lnTo>
                <a:lnTo>
                  <a:pt x="18" y="9"/>
                </a:lnTo>
                <a:lnTo>
                  <a:pt x="18" y="13"/>
                </a:lnTo>
                <a:lnTo>
                  <a:pt x="18" y="16"/>
                </a:lnTo>
                <a:lnTo>
                  <a:pt x="18" y="20"/>
                </a:lnTo>
                <a:lnTo>
                  <a:pt x="17" y="22"/>
                </a:lnTo>
                <a:lnTo>
                  <a:pt x="17" y="25"/>
                </a:lnTo>
                <a:lnTo>
                  <a:pt x="15" y="29"/>
                </a:lnTo>
                <a:lnTo>
                  <a:pt x="13" y="31"/>
                </a:lnTo>
                <a:lnTo>
                  <a:pt x="9" y="33"/>
                </a:lnTo>
                <a:lnTo>
                  <a:pt x="7" y="33"/>
                </a:lnTo>
                <a:lnTo>
                  <a:pt x="6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3"/>
                </a:lnTo>
                <a:lnTo>
                  <a:pt x="6" y="11"/>
                </a:lnTo>
                <a:lnTo>
                  <a:pt x="6" y="9"/>
                </a:lnTo>
                <a:lnTo>
                  <a:pt x="9" y="7"/>
                </a:lnTo>
                <a:lnTo>
                  <a:pt x="11" y="5"/>
                </a:lnTo>
                <a:lnTo>
                  <a:pt x="15" y="3"/>
                </a:lnTo>
                <a:lnTo>
                  <a:pt x="17" y="2"/>
                </a:lnTo>
                <a:lnTo>
                  <a:pt x="2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70" name="Freeform 826"/>
          <p:cNvSpPr>
            <a:spLocks/>
          </p:cNvSpPr>
          <p:nvPr/>
        </p:nvSpPr>
        <p:spPr bwMode="auto">
          <a:xfrm>
            <a:off x="7929563" y="3773488"/>
            <a:ext cx="15875" cy="25400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3 h 33"/>
              <a:gd name="T4" fmla="*/ 18 w 20"/>
              <a:gd name="T5" fmla="*/ 5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6 h 33"/>
              <a:gd name="T12" fmla="*/ 18 w 20"/>
              <a:gd name="T13" fmla="*/ 20 h 33"/>
              <a:gd name="T14" fmla="*/ 17 w 20"/>
              <a:gd name="T15" fmla="*/ 22 h 33"/>
              <a:gd name="T16" fmla="*/ 17 w 20"/>
              <a:gd name="T17" fmla="*/ 25 h 33"/>
              <a:gd name="T18" fmla="*/ 15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6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7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6 h 33"/>
              <a:gd name="T40" fmla="*/ 4 w 20"/>
              <a:gd name="T41" fmla="*/ 13 h 33"/>
              <a:gd name="T42" fmla="*/ 6 w 20"/>
              <a:gd name="T43" fmla="*/ 11 h 33"/>
              <a:gd name="T44" fmla="*/ 6 w 20"/>
              <a:gd name="T45" fmla="*/ 9 h 33"/>
              <a:gd name="T46" fmla="*/ 9 w 20"/>
              <a:gd name="T47" fmla="*/ 7 h 33"/>
              <a:gd name="T48" fmla="*/ 11 w 20"/>
              <a:gd name="T49" fmla="*/ 5 h 33"/>
              <a:gd name="T50" fmla="*/ 15 w 20"/>
              <a:gd name="T51" fmla="*/ 3 h 33"/>
              <a:gd name="T52" fmla="*/ 17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3"/>
                </a:lnTo>
                <a:lnTo>
                  <a:pt x="18" y="5"/>
                </a:lnTo>
                <a:lnTo>
                  <a:pt x="18" y="9"/>
                </a:lnTo>
                <a:lnTo>
                  <a:pt x="18" y="13"/>
                </a:lnTo>
                <a:lnTo>
                  <a:pt x="18" y="16"/>
                </a:lnTo>
                <a:lnTo>
                  <a:pt x="18" y="20"/>
                </a:lnTo>
                <a:lnTo>
                  <a:pt x="17" y="22"/>
                </a:lnTo>
                <a:lnTo>
                  <a:pt x="17" y="25"/>
                </a:lnTo>
                <a:lnTo>
                  <a:pt x="15" y="29"/>
                </a:lnTo>
                <a:lnTo>
                  <a:pt x="13" y="31"/>
                </a:lnTo>
                <a:lnTo>
                  <a:pt x="9" y="33"/>
                </a:lnTo>
                <a:lnTo>
                  <a:pt x="7" y="33"/>
                </a:lnTo>
                <a:lnTo>
                  <a:pt x="6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3"/>
                </a:lnTo>
                <a:lnTo>
                  <a:pt x="6" y="11"/>
                </a:lnTo>
                <a:lnTo>
                  <a:pt x="6" y="9"/>
                </a:lnTo>
                <a:lnTo>
                  <a:pt x="9" y="7"/>
                </a:lnTo>
                <a:lnTo>
                  <a:pt x="11" y="5"/>
                </a:lnTo>
                <a:lnTo>
                  <a:pt x="15" y="3"/>
                </a:lnTo>
                <a:lnTo>
                  <a:pt x="17" y="2"/>
                </a:lnTo>
                <a:lnTo>
                  <a:pt x="2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71" name="Freeform 827"/>
          <p:cNvSpPr>
            <a:spLocks/>
          </p:cNvSpPr>
          <p:nvPr/>
        </p:nvSpPr>
        <p:spPr bwMode="auto">
          <a:xfrm>
            <a:off x="7931150" y="3598863"/>
            <a:ext cx="11113" cy="20637"/>
          </a:xfrm>
          <a:custGeom>
            <a:avLst/>
            <a:gdLst>
              <a:gd name="T0" fmla="*/ 13 w 13"/>
              <a:gd name="T1" fmla="*/ 0 h 26"/>
              <a:gd name="T2" fmla="*/ 11 w 13"/>
              <a:gd name="T3" fmla="*/ 2 h 26"/>
              <a:gd name="T4" fmla="*/ 11 w 13"/>
              <a:gd name="T5" fmla="*/ 4 h 26"/>
              <a:gd name="T6" fmla="*/ 11 w 13"/>
              <a:gd name="T7" fmla="*/ 7 h 26"/>
              <a:gd name="T8" fmla="*/ 11 w 13"/>
              <a:gd name="T9" fmla="*/ 11 h 26"/>
              <a:gd name="T10" fmla="*/ 11 w 13"/>
              <a:gd name="T11" fmla="*/ 13 h 26"/>
              <a:gd name="T12" fmla="*/ 11 w 13"/>
              <a:gd name="T13" fmla="*/ 15 h 26"/>
              <a:gd name="T14" fmla="*/ 9 w 13"/>
              <a:gd name="T15" fmla="*/ 16 h 26"/>
              <a:gd name="T16" fmla="*/ 9 w 13"/>
              <a:gd name="T17" fmla="*/ 20 h 26"/>
              <a:gd name="T18" fmla="*/ 7 w 13"/>
              <a:gd name="T19" fmla="*/ 22 h 26"/>
              <a:gd name="T20" fmla="*/ 7 w 13"/>
              <a:gd name="T21" fmla="*/ 24 h 26"/>
              <a:gd name="T22" fmla="*/ 5 w 13"/>
              <a:gd name="T23" fmla="*/ 24 h 26"/>
              <a:gd name="T24" fmla="*/ 4 w 13"/>
              <a:gd name="T25" fmla="*/ 26 h 26"/>
              <a:gd name="T26" fmla="*/ 2 w 13"/>
              <a:gd name="T27" fmla="*/ 26 h 26"/>
              <a:gd name="T28" fmla="*/ 0 w 13"/>
              <a:gd name="T29" fmla="*/ 24 h 26"/>
              <a:gd name="T30" fmla="*/ 0 w 13"/>
              <a:gd name="T31" fmla="*/ 22 h 26"/>
              <a:gd name="T32" fmla="*/ 0 w 13"/>
              <a:gd name="T33" fmla="*/ 22 h 26"/>
              <a:gd name="T34" fmla="*/ 0 w 13"/>
              <a:gd name="T35" fmla="*/ 18 h 26"/>
              <a:gd name="T36" fmla="*/ 0 w 13"/>
              <a:gd name="T37" fmla="*/ 16 h 26"/>
              <a:gd name="T38" fmla="*/ 2 w 13"/>
              <a:gd name="T39" fmla="*/ 13 h 26"/>
              <a:gd name="T40" fmla="*/ 2 w 13"/>
              <a:gd name="T41" fmla="*/ 11 h 26"/>
              <a:gd name="T42" fmla="*/ 4 w 13"/>
              <a:gd name="T43" fmla="*/ 9 h 26"/>
              <a:gd name="T44" fmla="*/ 4 w 13"/>
              <a:gd name="T45" fmla="*/ 7 h 26"/>
              <a:gd name="T46" fmla="*/ 5 w 13"/>
              <a:gd name="T47" fmla="*/ 5 h 26"/>
              <a:gd name="T48" fmla="*/ 7 w 13"/>
              <a:gd name="T49" fmla="*/ 4 h 26"/>
              <a:gd name="T50" fmla="*/ 9 w 13"/>
              <a:gd name="T51" fmla="*/ 4 h 26"/>
              <a:gd name="T52" fmla="*/ 11 w 13"/>
              <a:gd name="T53" fmla="*/ 2 h 26"/>
              <a:gd name="T54" fmla="*/ 13 w 13"/>
              <a:gd name="T55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6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7"/>
                </a:lnTo>
                <a:lnTo>
                  <a:pt x="11" y="11"/>
                </a:lnTo>
                <a:lnTo>
                  <a:pt x="11" y="13"/>
                </a:lnTo>
                <a:lnTo>
                  <a:pt x="11" y="15"/>
                </a:lnTo>
                <a:lnTo>
                  <a:pt x="9" y="16"/>
                </a:lnTo>
                <a:lnTo>
                  <a:pt x="9" y="20"/>
                </a:lnTo>
                <a:lnTo>
                  <a:pt x="7" y="22"/>
                </a:lnTo>
                <a:lnTo>
                  <a:pt x="7" y="24"/>
                </a:lnTo>
                <a:lnTo>
                  <a:pt x="5" y="24"/>
                </a:lnTo>
                <a:lnTo>
                  <a:pt x="4" y="26"/>
                </a:lnTo>
                <a:lnTo>
                  <a:pt x="2" y="26"/>
                </a:lnTo>
                <a:lnTo>
                  <a:pt x="0" y="24"/>
                </a:lnTo>
                <a:lnTo>
                  <a:pt x="0" y="22"/>
                </a:lnTo>
                <a:lnTo>
                  <a:pt x="0" y="22"/>
                </a:lnTo>
                <a:lnTo>
                  <a:pt x="0" y="18"/>
                </a:lnTo>
                <a:lnTo>
                  <a:pt x="0" y="16"/>
                </a:lnTo>
                <a:lnTo>
                  <a:pt x="2" y="13"/>
                </a:lnTo>
                <a:lnTo>
                  <a:pt x="2" y="11"/>
                </a:lnTo>
                <a:lnTo>
                  <a:pt x="4" y="9"/>
                </a:lnTo>
                <a:lnTo>
                  <a:pt x="4" y="7"/>
                </a:lnTo>
                <a:lnTo>
                  <a:pt x="5" y="5"/>
                </a:lnTo>
                <a:lnTo>
                  <a:pt x="7" y="4"/>
                </a:lnTo>
                <a:lnTo>
                  <a:pt x="9" y="4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72" name="Freeform 828"/>
          <p:cNvSpPr>
            <a:spLocks/>
          </p:cNvSpPr>
          <p:nvPr/>
        </p:nvSpPr>
        <p:spPr bwMode="auto">
          <a:xfrm>
            <a:off x="7931150" y="3598863"/>
            <a:ext cx="11113" cy="20637"/>
          </a:xfrm>
          <a:custGeom>
            <a:avLst/>
            <a:gdLst>
              <a:gd name="T0" fmla="*/ 13 w 13"/>
              <a:gd name="T1" fmla="*/ 0 h 26"/>
              <a:gd name="T2" fmla="*/ 11 w 13"/>
              <a:gd name="T3" fmla="*/ 2 h 26"/>
              <a:gd name="T4" fmla="*/ 11 w 13"/>
              <a:gd name="T5" fmla="*/ 4 h 26"/>
              <a:gd name="T6" fmla="*/ 11 w 13"/>
              <a:gd name="T7" fmla="*/ 7 h 26"/>
              <a:gd name="T8" fmla="*/ 11 w 13"/>
              <a:gd name="T9" fmla="*/ 11 h 26"/>
              <a:gd name="T10" fmla="*/ 11 w 13"/>
              <a:gd name="T11" fmla="*/ 13 h 26"/>
              <a:gd name="T12" fmla="*/ 11 w 13"/>
              <a:gd name="T13" fmla="*/ 15 h 26"/>
              <a:gd name="T14" fmla="*/ 9 w 13"/>
              <a:gd name="T15" fmla="*/ 16 h 26"/>
              <a:gd name="T16" fmla="*/ 9 w 13"/>
              <a:gd name="T17" fmla="*/ 20 h 26"/>
              <a:gd name="T18" fmla="*/ 7 w 13"/>
              <a:gd name="T19" fmla="*/ 22 h 26"/>
              <a:gd name="T20" fmla="*/ 7 w 13"/>
              <a:gd name="T21" fmla="*/ 24 h 26"/>
              <a:gd name="T22" fmla="*/ 5 w 13"/>
              <a:gd name="T23" fmla="*/ 24 h 26"/>
              <a:gd name="T24" fmla="*/ 4 w 13"/>
              <a:gd name="T25" fmla="*/ 26 h 26"/>
              <a:gd name="T26" fmla="*/ 2 w 13"/>
              <a:gd name="T27" fmla="*/ 26 h 26"/>
              <a:gd name="T28" fmla="*/ 0 w 13"/>
              <a:gd name="T29" fmla="*/ 24 h 26"/>
              <a:gd name="T30" fmla="*/ 0 w 13"/>
              <a:gd name="T31" fmla="*/ 22 h 26"/>
              <a:gd name="T32" fmla="*/ 0 w 13"/>
              <a:gd name="T33" fmla="*/ 22 h 26"/>
              <a:gd name="T34" fmla="*/ 0 w 13"/>
              <a:gd name="T35" fmla="*/ 18 h 26"/>
              <a:gd name="T36" fmla="*/ 0 w 13"/>
              <a:gd name="T37" fmla="*/ 16 h 26"/>
              <a:gd name="T38" fmla="*/ 2 w 13"/>
              <a:gd name="T39" fmla="*/ 13 h 26"/>
              <a:gd name="T40" fmla="*/ 2 w 13"/>
              <a:gd name="T41" fmla="*/ 11 h 26"/>
              <a:gd name="T42" fmla="*/ 4 w 13"/>
              <a:gd name="T43" fmla="*/ 9 h 26"/>
              <a:gd name="T44" fmla="*/ 4 w 13"/>
              <a:gd name="T45" fmla="*/ 7 h 26"/>
              <a:gd name="T46" fmla="*/ 5 w 13"/>
              <a:gd name="T47" fmla="*/ 5 h 26"/>
              <a:gd name="T48" fmla="*/ 7 w 13"/>
              <a:gd name="T49" fmla="*/ 4 h 26"/>
              <a:gd name="T50" fmla="*/ 9 w 13"/>
              <a:gd name="T51" fmla="*/ 4 h 26"/>
              <a:gd name="T52" fmla="*/ 11 w 13"/>
              <a:gd name="T53" fmla="*/ 2 h 26"/>
              <a:gd name="T54" fmla="*/ 13 w 13"/>
              <a:gd name="T55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6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7"/>
                </a:lnTo>
                <a:lnTo>
                  <a:pt x="11" y="11"/>
                </a:lnTo>
                <a:lnTo>
                  <a:pt x="11" y="13"/>
                </a:lnTo>
                <a:lnTo>
                  <a:pt x="11" y="15"/>
                </a:lnTo>
                <a:lnTo>
                  <a:pt x="9" y="16"/>
                </a:lnTo>
                <a:lnTo>
                  <a:pt x="9" y="20"/>
                </a:lnTo>
                <a:lnTo>
                  <a:pt x="7" y="22"/>
                </a:lnTo>
                <a:lnTo>
                  <a:pt x="7" y="24"/>
                </a:lnTo>
                <a:lnTo>
                  <a:pt x="5" y="24"/>
                </a:lnTo>
                <a:lnTo>
                  <a:pt x="4" y="26"/>
                </a:lnTo>
                <a:lnTo>
                  <a:pt x="2" y="26"/>
                </a:lnTo>
                <a:lnTo>
                  <a:pt x="0" y="24"/>
                </a:lnTo>
                <a:lnTo>
                  <a:pt x="0" y="22"/>
                </a:lnTo>
                <a:lnTo>
                  <a:pt x="0" y="22"/>
                </a:lnTo>
                <a:lnTo>
                  <a:pt x="0" y="18"/>
                </a:lnTo>
                <a:lnTo>
                  <a:pt x="0" y="16"/>
                </a:lnTo>
                <a:lnTo>
                  <a:pt x="2" y="13"/>
                </a:lnTo>
                <a:lnTo>
                  <a:pt x="2" y="11"/>
                </a:lnTo>
                <a:lnTo>
                  <a:pt x="4" y="9"/>
                </a:lnTo>
                <a:lnTo>
                  <a:pt x="4" y="7"/>
                </a:lnTo>
                <a:lnTo>
                  <a:pt x="5" y="5"/>
                </a:lnTo>
                <a:lnTo>
                  <a:pt x="7" y="4"/>
                </a:lnTo>
                <a:lnTo>
                  <a:pt x="9" y="4"/>
                </a:lnTo>
                <a:lnTo>
                  <a:pt x="11" y="2"/>
                </a:lnTo>
                <a:lnTo>
                  <a:pt x="13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73" name="Freeform 829"/>
          <p:cNvSpPr>
            <a:spLocks/>
          </p:cNvSpPr>
          <p:nvPr/>
        </p:nvSpPr>
        <p:spPr bwMode="auto">
          <a:xfrm>
            <a:off x="7932738" y="3795713"/>
            <a:ext cx="15875" cy="15875"/>
          </a:xfrm>
          <a:custGeom>
            <a:avLst/>
            <a:gdLst>
              <a:gd name="T0" fmla="*/ 18 w 18"/>
              <a:gd name="T1" fmla="*/ 0 h 21"/>
              <a:gd name="T2" fmla="*/ 16 w 18"/>
              <a:gd name="T3" fmla="*/ 2 h 21"/>
              <a:gd name="T4" fmla="*/ 16 w 18"/>
              <a:gd name="T5" fmla="*/ 4 h 21"/>
              <a:gd name="T6" fmla="*/ 14 w 18"/>
              <a:gd name="T7" fmla="*/ 6 h 21"/>
              <a:gd name="T8" fmla="*/ 14 w 18"/>
              <a:gd name="T9" fmla="*/ 9 h 21"/>
              <a:gd name="T10" fmla="*/ 14 w 18"/>
              <a:gd name="T11" fmla="*/ 11 h 21"/>
              <a:gd name="T12" fmla="*/ 13 w 18"/>
              <a:gd name="T13" fmla="*/ 13 h 21"/>
              <a:gd name="T14" fmla="*/ 11 w 18"/>
              <a:gd name="T15" fmla="*/ 15 h 21"/>
              <a:gd name="T16" fmla="*/ 11 w 18"/>
              <a:gd name="T17" fmla="*/ 17 h 21"/>
              <a:gd name="T18" fmla="*/ 9 w 18"/>
              <a:gd name="T19" fmla="*/ 19 h 21"/>
              <a:gd name="T20" fmla="*/ 7 w 18"/>
              <a:gd name="T21" fmla="*/ 21 h 21"/>
              <a:gd name="T22" fmla="*/ 5 w 18"/>
              <a:gd name="T23" fmla="*/ 21 h 21"/>
              <a:gd name="T24" fmla="*/ 3 w 18"/>
              <a:gd name="T25" fmla="*/ 21 h 21"/>
              <a:gd name="T26" fmla="*/ 2 w 18"/>
              <a:gd name="T27" fmla="*/ 19 h 21"/>
              <a:gd name="T28" fmla="*/ 0 w 18"/>
              <a:gd name="T29" fmla="*/ 17 h 21"/>
              <a:gd name="T30" fmla="*/ 0 w 18"/>
              <a:gd name="T31" fmla="*/ 15 h 21"/>
              <a:gd name="T32" fmla="*/ 0 w 18"/>
              <a:gd name="T33" fmla="*/ 15 h 21"/>
              <a:gd name="T34" fmla="*/ 0 w 18"/>
              <a:gd name="T35" fmla="*/ 11 h 21"/>
              <a:gd name="T36" fmla="*/ 2 w 18"/>
              <a:gd name="T37" fmla="*/ 9 h 21"/>
              <a:gd name="T38" fmla="*/ 2 w 18"/>
              <a:gd name="T39" fmla="*/ 8 h 21"/>
              <a:gd name="T40" fmla="*/ 3 w 18"/>
              <a:gd name="T41" fmla="*/ 6 h 21"/>
              <a:gd name="T42" fmla="*/ 5 w 18"/>
              <a:gd name="T43" fmla="*/ 4 h 21"/>
              <a:gd name="T44" fmla="*/ 7 w 18"/>
              <a:gd name="T45" fmla="*/ 4 h 21"/>
              <a:gd name="T46" fmla="*/ 9 w 18"/>
              <a:gd name="T47" fmla="*/ 2 h 21"/>
              <a:gd name="T48" fmla="*/ 11 w 18"/>
              <a:gd name="T49" fmla="*/ 2 h 21"/>
              <a:gd name="T50" fmla="*/ 13 w 18"/>
              <a:gd name="T51" fmla="*/ 2 h 21"/>
              <a:gd name="T52" fmla="*/ 14 w 18"/>
              <a:gd name="T53" fmla="*/ 0 h 21"/>
              <a:gd name="T54" fmla="*/ 18 w 18"/>
              <a:gd name="T5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21">
                <a:moveTo>
                  <a:pt x="18" y="0"/>
                </a:moveTo>
                <a:lnTo>
                  <a:pt x="16" y="2"/>
                </a:lnTo>
                <a:lnTo>
                  <a:pt x="16" y="4"/>
                </a:lnTo>
                <a:lnTo>
                  <a:pt x="14" y="6"/>
                </a:lnTo>
                <a:lnTo>
                  <a:pt x="14" y="9"/>
                </a:lnTo>
                <a:lnTo>
                  <a:pt x="14" y="11"/>
                </a:lnTo>
                <a:lnTo>
                  <a:pt x="13" y="13"/>
                </a:lnTo>
                <a:lnTo>
                  <a:pt x="11" y="15"/>
                </a:lnTo>
                <a:lnTo>
                  <a:pt x="11" y="17"/>
                </a:lnTo>
                <a:lnTo>
                  <a:pt x="9" y="19"/>
                </a:lnTo>
                <a:lnTo>
                  <a:pt x="7" y="21"/>
                </a:lnTo>
                <a:lnTo>
                  <a:pt x="5" y="21"/>
                </a:lnTo>
                <a:lnTo>
                  <a:pt x="3" y="21"/>
                </a:lnTo>
                <a:lnTo>
                  <a:pt x="2" y="19"/>
                </a:lnTo>
                <a:lnTo>
                  <a:pt x="0" y="17"/>
                </a:lnTo>
                <a:lnTo>
                  <a:pt x="0" y="15"/>
                </a:lnTo>
                <a:lnTo>
                  <a:pt x="0" y="15"/>
                </a:lnTo>
                <a:lnTo>
                  <a:pt x="0" y="11"/>
                </a:lnTo>
                <a:lnTo>
                  <a:pt x="2" y="9"/>
                </a:lnTo>
                <a:lnTo>
                  <a:pt x="2" y="8"/>
                </a:lnTo>
                <a:lnTo>
                  <a:pt x="3" y="6"/>
                </a:lnTo>
                <a:lnTo>
                  <a:pt x="5" y="4"/>
                </a:lnTo>
                <a:lnTo>
                  <a:pt x="7" y="4"/>
                </a:lnTo>
                <a:lnTo>
                  <a:pt x="9" y="2"/>
                </a:lnTo>
                <a:lnTo>
                  <a:pt x="11" y="2"/>
                </a:lnTo>
                <a:lnTo>
                  <a:pt x="13" y="2"/>
                </a:lnTo>
                <a:lnTo>
                  <a:pt x="14" y="0"/>
                </a:lnTo>
                <a:lnTo>
                  <a:pt x="18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74" name="Freeform 830"/>
          <p:cNvSpPr>
            <a:spLocks/>
          </p:cNvSpPr>
          <p:nvPr/>
        </p:nvSpPr>
        <p:spPr bwMode="auto">
          <a:xfrm>
            <a:off x="7932738" y="3795713"/>
            <a:ext cx="15875" cy="15875"/>
          </a:xfrm>
          <a:custGeom>
            <a:avLst/>
            <a:gdLst>
              <a:gd name="T0" fmla="*/ 18 w 18"/>
              <a:gd name="T1" fmla="*/ 0 h 21"/>
              <a:gd name="T2" fmla="*/ 16 w 18"/>
              <a:gd name="T3" fmla="*/ 2 h 21"/>
              <a:gd name="T4" fmla="*/ 16 w 18"/>
              <a:gd name="T5" fmla="*/ 4 h 21"/>
              <a:gd name="T6" fmla="*/ 14 w 18"/>
              <a:gd name="T7" fmla="*/ 6 h 21"/>
              <a:gd name="T8" fmla="*/ 14 w 18"/>
              <a:gd name="T9" fmla="*/ 9 h 21"/>
              <a:gd name="T10" fmla="*/ 14 w 18"/>
              <a:gd name="T11" fmla="*/ 11 h 21"/>
              <a:gd name="T12" fmla="*/ 13 w 18"/>
              <a:gd name="T13" fmla="*/ 13 h 21"/>
              <a:gd name="T14" fmla="*/ 11 w 18"/>
              <a:gd name="T15" fmla="*/ 15 h 21"/>
              <a:gd name="T16" fmla="*/ 11 w 18"/>
              <a:gd name="T17" fmla="*/ 17 h 21"/>
              <a:gd name="T18" fmla="*/ 9 w 18"/>
              <a:gd name="T19" fmla="*/ 19 h 21"/>
              <a:gd name="T20" fmla="*/ 7 w 18"/>
              <a:gd name="T21" fmla="*/ 21 h 21"/>
              <a:gd name="T22" fmla="*/ 5 w 18"/>
              <a:gd name="T23" fmla="*/ 21 h 21"/>
              <a:gd name="T24" fmla="*/ 3 w 18"/>
              <a:gd name="T25" fmla="*/ 21 h 21"/>
              <a:gd name="T26" fmla="*/ 2 w 18"/>
              <a:gd name="T27" fmla="*/ 19 h 21"/>
              <a:gd name="T28" fmla="*/ 0 w 18"/>
              <a:gd name="T29" fmla="*/ 17 h 21"/>
              <a:gd name="T30" fmla="*/ 0 w 18"/>
              <a:gd name="T31" fmla="*/ 15 h 21"/>
              <a:gd name="T32" fmla="*/ 0 w 18"/>
              <a:gd name="T33" fmla="*/ 15 h 21"/>
              <a:gd name="T34" fmla="*/ 0 w 18"/>
              <a:gd name="T35" fmla="*/ 11 h 21"/>
              <a:gd name="T36" fmla="*/ 2 w 18"/>
              <a:gd name="T37" fmla="*/ 9 h 21"/>
              <a:gd name="T38" fmla="*/ 2 w 18"/>
              <a:gd name="T39" fmla="*/ 8 h 21"/>
              <a:gd name="T40" fmla="*/ 3 w 18"/>
              <a:gd name="T41" fmla="*/ 6 h 21"/>
              <a:gd name="T42" fmla="*/ 5 w 18"/>
              <a:gd name="T43" fmla="*/ 4 h 21"/>
              <a:gd name="T44" fmla="*/ 7 w 18"/>
              <a:gd name="T45" fmla="*/ 4 h 21"/>
              <a:gd name="T46" fmla="*/ 9 w 18"/>
              <a:gd name="T47" fmla="*/ 2 h 21"/>
              <a:gd name="T48" fmla="*/ 11 w 18"/>
              <a:gd name="T49" fmla="*/ 2 h 21"/>
              <a:gd name="T50" fmla="*/ 13 w 18"/>
              <a:gd name="T51" fmla="*/ 2 h 21"/>
              <a:gd name="T52" fmla="*/ 14 w 18"/>
              <a:gd name="T53" fmla="*/ 0 h 21"/>
              <a:gd name="T54" fmla="*/ 18 w 18"/>
              <a:gd name="T5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21">
                <a:moveTo>
                  <a:pt x="18" y="0"/>
                </a:moveTo>
                <a:lnTo>
                  <a:pt x="16" y="2"/>
                </a:lnTo>
                <a:lnTo>
                  <a:pt x="16" y="4"/>
                </a:lnTo>
                <a:lnTo>
                  <a:pt x="14" y="6"/>
                </a:lnTo>
                <a:lnTo>
                  <a:pt x="14" y="9"/>
                </a:lnTo>
                <a:lnTo>
                  <a:pt x="14" y="11"/>
                </a:lnTo>
                <a:lnTo>
                  <a:pt x="13" y="13"/>
                </a:lnTo>
                <a:lnTo>
                  <a:pt x="11" y="15"/>
                </a:lnTo>
                <a:lnTo>
                  <a:pt x="11" y="17"/>
                </a:lnTo>
                <a:lnTo>
                  <a:pt x="9" y="19"/>
                </a:lnTo>
                <a:lnTo>
                  <a:pt x="7" y="21"/>
                </a:lnTo>
                <a:lnTo>
                  <a:pt x="5" y="21"/>
                </a:lnTo>
                <a:lnTo>
                  <a:pt x="3" y="21"/>
                </a:lnTo>
                <a:lnTo>
                  <a:pt x="2" y="19"/>
                </a:lnTo>
                <a:lnTo>
                  <a:pt x="0" y="17"/>
                </a:lnTo>
                <a:lnTo>
                  <a:pt x="0" y="15"/>
                </a:lnTo>
                <a:lnTo>
                  <a:pt x="0" y="15"/>
                </a:lnTo>
                <a:lnTo>
                  <a:pt x="0" y="11"/>
                </a:lnTo>
                <a:lnTo>
                  <a:pt x="2" y="9"/>
                </a:lnTo>
                <a:lnTo>
                  <a:pt x="2" y="8"/>
                </a:lnTo>
                <a:lnTo>
                  <a:pt x="3" y="6"/>
                </a:lnTo>
                <a:lnTo>
                  <a:pt x="5" y="4"/>
                </a:lnTo>
                <a:lnTo>
                  <a:pt x="7" y="4"/>
                </a:lnTo>
                <a:lnTo>
                  <a:pt x="9" y="2"/>
                </a:lnTo>
                <a:lnTo>
                  <a:pt x="11" y="2"/>
                </a:lnTo>
                <a:lnTo>
                  <a:pt x="13" y="2"/>
                </a:lnTo>
                <a:lnTo>
                  <a:pt x="14" y="0"/>
                </a:lnTo>
                <a:lnTo>
                  <a:pt x="18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75" name="Freeform 831"/>
          <p:cNvSpPr>
            <a:spLocks/>
          </p:cNvSpPr>
          <p:nvPr/>
        </p:nvSpPr>
        <p:spPr bwMode="auto">
          <a:xfrm>
            <a:off x="7920038" y="3808413"/>
            <a:ext cx="17462" cy="9525"/>
          </a:xfrm>
          <a:custGeom>
            <a:avLst/>
            <a:gdLst>
              <a:gd name="T0" fmla="*/ 0 w 22"/>
              <a:gd name="T1" fmla="*/ 0 h 13"/>
              <a:gd name="T2" fmla="*/ 2 w 22"/>
              <a:gd name="T3" fmla="*/ 2 h 13"/>
              <a:gd name="T4" fmla="*/ 4 w 22"/>
              <a:gd name="T5" fmla="*/ 2 h 13"/>
              <a:gd name="T6" fmla="*/ 4 w 22"/>
              <a:gd name="T7" fmla="*/ 4 h 13"/>
              <a:gd name="T8" fmla="*/ 8 w 22"/>
              <a:gd name="T9" fmla="*/ 5 h 13"/>
              <a:gd name="T10" fmla="*/ 8 w 22"/>
              <a:gd name="T11" fmla="*/ 7 h 13"/>
              <a:gd name="T12" fmla="*/ 9 w 22"/>
              <a:gd name="T13" fmla="*/ 9 h 13"/>
              <a:gd name="T14" fmla="*/ 11 w 22"/>
              <a:gd name="T15" fmla="*/ 9 h 13"/>
              <a:gd name="T16" fmla="*/ 13 w 22"/>
              <a:gd name="T17" fmla="*/ 11 h 13"/>
              <a:gd name="T18" fmla="*/ 15 w 22"/>
              <a:gd name="T19" fmla="*/ 11 h 13"/>
              <a:gd name="T20" fmla="*/ 17 w 22"/>
              <a:gd name="T21" fmla="*/ 13 h 13"/>
              <a:gd name="T22" fmla="*/ 19 w 22"/>
              <a:gd name="T23" fmla="*/ 13 h 13"/>
              <a:gd name="T24" fmla="*/ 20 w 22"/>
              <a:gd name="T25" fmla="*/ 11 h 13"/>
              <a:gd name="T26" fmla="*/ 20 w 22"/>
              <a:gd name="T27" fmla="*/ 11 h 13"/>
              <a:gd name="T28" fmla="*/ 22 w 22"/>
              <a:gd name="T29" fmla="*/ 9 h 13"/>
              <a:gd name="T30" fmla="*/ 22 w 22"/>
              <a:gd name="T31" fmla="*/ 7 h 13"/>
              <a:gd name="T32" fmla="*/ 20 w 22"/>
              <a:gd name="T33" fmla="*/ 7 h 13"/>
              <a:gd name="T34" fmla="*/ 19 w 22"/>
              <a:gd name="T35" fmla="*/ 4 h 13"/>
              <a:gd name="T36" fmla="*/ 17 w 22"/>
              <a:gd name="T37" fmla="*/ 4 h 13"/>
              <a:gd name="T38" fmla="*/ 15 w 22"/>
              <a:gd name="T39" fmla="*/ 2 h 13"/>
              <a:gd name="T40" fmla="*/ 13 w 22"/>
              <a:gd name="T41" fmla="*/ 2 h 13"/>
              <a:gd name="T42" fmla="*/ 11 w 22"/>
              <a:gd name="T43" fmla="*/ 0 h 13"/>
              <a:gd name="T44" fmla="*/ 9 w 22"/>
              <a:gd name="T45" fmla="*/ 0 h 13"/>
              <a:gd name="T46" fmla="*/ 8 w 22"/>
              <a:gd name="T47" fmla="*/ 0 h 13"/>
              <a:gd name="T48" fmla="*/ 6 w 22"/>
              <a:gd name="T49" fmla="*/ 0 h 13"/>
              <a:gd name="T50" fmla="*/ 4 w 22"/>
              <a:gd name="T51" fmla="*/ 0 h 13"/>
              <a:gd name="T52" fmla="*/ 2 w 22"/>
              <a:gd name="T53" fmla="*/ 0 h 13"/>
              <a:gd name="T54" fmla="*/ 0 w 22"/>
              <a:gd name="T5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2" h="13">
                <a:moveTo>
                  <a:pt x="0" y="0"/>
                </a:moveTo>
                <a:lnTo>
                  <a:pt x="2" y="2"/>
                </a:lnTo>
                <a:lnTo>
                  <a:pt x="4" y="2"/>
                </a:lnTo>
                <a:lnTo>
                  <a:pt x="4" y="4"/>
                </a:lnTo>
                <a:lnTo>
                  <a:pt x="8" y="5"/>
                </a:lnTo>
                <a:lnTo>
                  <a:pt x="8" y="7"/>
                </a:lnTo>
                <a:lnTo>
                  <a:pt x="9" y="9"/>
                </a:lnTo>
                <a:lnTo>
                  <a:pt x="11" y="9"/>
                </a:lnTo>
                <a:lnTo>
                  <a:pt x="13" y="11"/>
                </a:lnTo>
                <a:lnTo>
                  <a:pt x="15" y="11"/>
                </a:lnTo>
                <a:lnTo>
                  <a:pt x="17" y="13"/>
                </a:lnTo>
                <a:lnTo>
                  <a:pt x="19" y="13"/>
                </a:lnTo>
                <a:lnTo>
                  <a:pt x="20" y="11"/>
                </a:lnTo>
                <a:lnTo>
                  <a:pt x="20" y="11"/>
                </a:lnTo>
                <a:lnTo>
                  <a:pt x="22" y="9"/>
                </a:lnTo>
                <a:lnTo>
                  <a:pt x="22" y="7"/>
                </a:lnTo>
                <a:lnTo>
                  <a:pt x="20" y="7"/>
                </a:lnTo>
                <a:lnTo>
                  <a:pt x="19" y="4"/>
                </a:lnTo>
                <a:lnTo>
                  <a:pt x="17" y="4"/>
                </a:lnTo>
                <a:lnTo>
                  <a:pt x="15" y="2"/>
                </a:lnTo>
                <a:lnTo>
                  <a:pt x="13" y="2"/>
                </a:lnTo>
                <a:lnTo>
                  <a:pt x="11" y="0"/>
                </a:lnTo>
                <a:lnTo>
                  <a:pt x="9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76" name="Freeform 832"/>
          <p:cNvSpPr>
            <a:spLocks/>
          </p:cNvSpPr>
          <p:nvPr/>
        </p:nvSpPr>
        <p:spPr bwMode="auto">
          <a:xfrm>
            <a:off x="7920038" y="3808413"/>
            <a:ext cx="17462" cy="9525"/>
          </a:xfrm>
          <a:custGeom>
            <a:avLst/>
            <a:gdLst>
              <a:gd name="T0" fmla="*/ 0 w 22"/>
              <a:gd name="T1" fmla="*/ 0 h 13"/>
              <a:gd name="T2" fmla="*/ 2 w 22"/>
              <a:gd name="T3" fmla="*/ 2 h 13"/>
              <a:gd name="T4" fmla="*/ 4 w 22"/>
              <a:gd name="T5" fmla="*/ 2 h 13"/>
              <a:gd name="T6" fmla="*/ 4 w 22"/>
              <a:gd name="T7" fmla="*/ 4 h 13"/>
              <a:gd name="T8" fmla="*/ 8 w 22"/>
              <a:gd name="T9" fmla="*/ 5 h 13"/>
              <a:gd name="T10" fmla="*/ 8 w 22"/>
              <a:gd name="T11" fmla="*/ 7 h 13"/>
              <a:gd name="T12" fmla="*/ 9 w 22"/>
              <a:gd name="T13" fmla="*/ 9 h 13"/>
              <a:gd name="T14" fmla="*/ 11 w 22"/>
              <a:gd name="T15" fmla="*/ 9 h 13"/>
              <a:gd name="T16" fmla="*/ 13 w 22"/>
              <a:gd name="T17" fmla="*/ 11 h 13"/>
              <a:gd name="T18" fmla="*/ 15 w 22"/>
              <a:gd name="T19" fmla="*/ 11 h 13"/>
              <a:gd name="T20" fmla="*/ 17 w 22"/>
              <a:gd name="T21" fmla="*/ 13 h 13"/>
              <a:gd name="T22" fmla="*/ 19 w 22"/>
              <a:gd name="T23" fmla="*/ 13 h 13"/>
              <a:gd name="T24" fmla="*/ 20 w 22"/>
              <a:gd name="T25" fmla="*/ 11 h 13"/>
              <a:gd name="T26" fmla="*/ 20 w 22"/>
              <a:gd name="T27" fmla="*/ 11 h 13"/>
              <a:gd name="T28" fmla="*/ 22 w 22"/>
              <a:gd name="T29" fmla="*/ 9 h 13"/>
              <a:gd name="T30" fmla="*/ 22 w 22"/>
              <a:gd name="T31" fmla="*/ 7 h 13"/>
              <a:gd name="T32" fmla="*/ 20 w 22"/>
              <a:gd name="T33" fmla="*/ 7 h 13"/>
              <a:gd name="T34" fmla="*/ 19 w 22"/>
              <a:gd name="T35" fmla="*/ 4 h 13"/>
              <a:gd name="T36" fmla="*/ 17 w 22"/>
              <a:gd name="T37" fmla="*/ 4 h 13"/>
              <a:gd name="T38" fmla="*/ 15 w 22"/>
              <a:gd name="T39" fmla="*/ 2 h 13"/>
              <a:gd name="T40" fmla="*/ 13 w 22"/>
              <a:gd name="T41" fmla="*/ 2 h 13"/>
              <a:gd name="T42" fmla="*/ 11 w 22"/>
              <a:gd name="T43" fmla="*/ 0 h 13"/>
              <a:gd name="T44" fmla="*/ 9 w 22"/>
              <a:gd name="T45" fmla="*/ 0 h 13"/>
              <a:gd name="T46" fmla="*/ 8 w 22"/>
              <a:gd name="T47" fmla="*/ 0 h 13"/>
              <a:gd name="T48" fmla="*/ 6 w 22"/>
              <a:gd name="T49" fmla="*/ 0 h 13"/>
              <a:gd name="T50" fmla="*/ 4 w 22"/>
              <a:gd name="T51" fmla="*/ 0 h 13"/>
              <a:gd name="T52" fmla="*/ 2 w 22"/>
              <a:gd name="T53" fmla="*/ 0 h 13"/>
              <a:gd name="T54" fmla="*/ 0 w 22"/>
              <a:gd name="T5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2" h="13">
                <a:moveTo>
                  <a:pt x="0" y="0"/>
                </a:moveTo>
                <a:lnTo>
                  <a:pt x="2" y="2"/>
                </a:lnTo>
                <a:lnTo>
                  <a:pt x="4" y="2"/>
                </a:lnTo>
                <a:lnTo>
                  <a:pt x="4" y="4"/>
                </a:lnTo>
                <a:lnTo>
                  <a:pt x="8" y="5"/>
                </a:lnTo>
                <a:lnTo>
                  <a:pt x="8" y="7"/>
                </a:lnTo>
                <a:lnTo>
                  <a:pt x="9" y="9"/>
                </a:lnTo>
                <a:lnTo>
                  <a:pt x="11" y="9"/>
                </a:lnTo>
                <a:lnTo>
                  <a:pt x="13" y="11"/>
                </a:lnTo>
                <a:lnTo>
                  <a:pt x="15" y="11"/>
                </a:lnTo>
                <a:lnTo>
                  <a:pt x="17" y="13"/>
                </a:lnTo>
                <a:lnTo>
                  <a:pt x="19" y="13"/>
                </a:lnTo>
                <a:lnTo>
                  <a:pt x="20" y="11"/>
                </a:lnTo>
                <a:lnTo>
                  <a:pt x="20" y="11"/>
                </a:lnTo>
                <a:lnTo>
                  <a:pt x="22" y="9"/>
                </a:lnTo>
                <a:lnTo>
                  <a:pt x="22" y="7"/>
                </a:lnTo>
                <a:lnTo>
                  <a:pt x="20" y="7"/>
                </a:lnTo>
                <a:lnTo>
                  <a:pt x="19" y="4"/>
                </a:lnTo>
                <a:lnTo>
                  <a:pt x="17" y="4"/>
                </a:lnTo>
                <a:lnTo>
                  <a:pt x="15" y="2"/>
                </a:lnTo>
                <a:lnTo>
                  <a:pt x="13" y="2"/>
                </a:lnTo>
                <a:lnTo>
                  <a:pt x="11" y="0"/>
                </a:lnTo>
                <a:lnTo>
                  <a:pt x="9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77" name="Freeform 833"/>
          <p:cNvSpPr>
            <a:spLocks/>
          </p:cNvSpPr>
          <p:nvPr/>
        </p:nvSpPr>
        <p:spPr bwMode="auto">
          <a:xfrm>
            <a:off x="7932738" y="3698875"/>
            <a:ext cx="9525" cy="15875"/>
          </a:xfrm>
          <a:custGeom>
            <a:avLst/>
            <a:gdLst>
              <a:gd name="T0" fmla="*/ 13 w 13"/>
              <a:gd name="T1" fmla="*/ 0 h 20"/>
              <a:gd name="T2" fmla="*/ 11 w 13"/>
              <a:gd name="T3" fmla="*/ 2 h 20"/>
              <a:gd name="T4" fmla="*/ 11 w 13"/>
              <a:gd name="T5" fmla="*/ 4 h 20"/>
              <a:gd name="T6" fmla="*/ 13 w 13"/>
              <a:gd name="T7" fmla="*/ 5 h 20"/>
              <a:gd name="T8" fmla="*/ 11 w 13"/>
              <a:gd name="T9" fmla="*/ 9 h 20"/>
              <a:gd name="T10" fmla="*/ 11 w 13"/>
              <a:gd name="T11" fmla="*/ 9 h 20"/>
              <a:gd name="T12" fmla="*/ 11 w 13"/>
              <a:gd name="T13" fmla="*/ 13 h 20"/>
              <a:gd name="T14" fmla="*/ 11 w 13"/>
              <a:gd name="T15" fmla="*/ 15 h 20"/>
              <a:gd name="T16" fmla="*/ 11 w 13"/>
              <a:gd name="T17" fmla="*/ 16 h 20"/>
              <a:gd name="T18" fmla="*/ 9 w 13"/>
              <a:gd name="T19" fmla="*/ 16 h 20"/>
              <a:gd name="T20" fmla="*/ 7 w 13"/>
              <a:gd name="T21" fmla="*/ 18 h 20"/>
              <a:gd name="T22" fmla="*/ 7 w 13"/>
              <a:gd name="T23" fmla="*/ 20 h 20"/>
              <a:gd name="T24" fmla="*/ 5 w 13"/>
              <a:gd name="T25" fmla="*/ 20 h 20"/>
              <a:gd name="T26" fmla="*/ 3 w 13"/>
              <a:gd name="T27" fmla="*/ 20 h 20"/>
              <a:gd name="T28" fmla="*/ 2 w 13"/>
              <a:gd name="T29" fmla="*/ 18 h 20"/>
              <a:gd name="T30" fmla="*/ 0 w 13"/>
              <a:gd name="T31" fmla="*/ 16 h 20"/>
              <a:gd name="T32" fmla="*/ 0 w 13"/>
              <a:gd name="T33" fmla="*/ 16 h 20"/>
              <a:gd name="T34" fmla="*/ 0 w 13"/>
              <a:gd name="T35" fmla="*/ 13 h 20"/>
              <a:gd name="T36" fmla="*/ 0 w 13"/>
              <a:gd name="T37" fmla="*/ 11 h 20"/>
              <a:gd name="T38" fmla="*/ 0 w 13"/>
              <a:gd name="T39" fmla="*/ 9 h 20"/>
              <a:gd name="T40" fmla="*/ 2 w 13"/>
              <a:gd name="T41" fmla="*/ 7 h 20"/>
              <a:gd name="T42" fmla="*/ 2 w 13"/>
              <a:gd name="T43" fmla="*/ 5 h 20"/>
              <a:gd name="T44" fmla="*/ 3 w 13"/>
              <a:gd name="T45" fmla="*/ 5 h 20"/>
              <a:gd name="T46" fmla="*/ 5 w 13"/>
              <a:gd name="T47" fmla="*/ 4 h 20"/>
              <a:gd name="T48" fmla="*/ 7 w 13"/>
              <a:gd name="T49" fmla="*/ 4 h 20"/>
              <a:gd name="T50" fmla="*/ 9 w 13"/>
              <a:gd name="T51" fmla="*/ 2 h 20"/>
              <a:gd name="T52" fmla="*/ 11 w 13"/>
              <a:gd name="T53" fmla="*/ 2 h 20"/>
              <a:gd name="T54" fmla="*/ 13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3" y="5"/>
                </a:lnTo>
                <a:lnTo>
                  <a:pt x="11" y="9"/>
                </a:lnTo>
                <a:lnTo>
                  <a:pt x="11" y="9"/>
                </a:lnTo>
                <a:lnTo>
                  <a:pt x="11" y="13"/>
                </a:lnTo>
                <a:lnTo>
                  <a:pt x="11" y="15"/>
                </a:lnTo>
                <a:lnTo>
                  <a:pt x="11" y="16"/>
                </a:lnTo>
                <a:lnTo>
                  <a:pt x="9" y="16"/>
                </a:lnTo>
                <a:lnTo>
                  <a:pt x="7" y="18"/>
                </a:lnTo>
                <a:lnTo>
                  <a:pt x="7" y="20"/>
                </a:lnTo>
                <a:lnTo>
                  <a:pt x="5" y="20"/>
                </a:lnTo>
                <a:lnTo>
                  <a:pt x="3" y="20"/>
                </a:lnTo>
                <a:lnTo>
                  <a:pt x="2" y="18"/>
                </a:lnTo>
                <a:lnTo>
                  <a:pt x="0" y="16"/>
                </a:lnTo>
                <a:lnTo>
                  <a:pt x="0" y="16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2" y="7"/>
                </a:lnTo>
                <a:lnTo>
                  <a:pt x="2" y="5"/>
                </a:lnTo>
                <a:lnTo>
                  <a:pt x="3" y="5"/>
                </a:lnTo>
                <a:lnTo>
                  <a:pt x="5" y="4"/>
                </a:lnTo>
                <a:lnTo>
                  <a:pt x="7" y="4"/>
                </a:lnTo>
                <a:lnTo>
                  <a:pt x="9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78" name="Freeform 834"/>
          <p:cNvSpPr>
            <a:spLocks/>
          </p:cNvSpPr>
          <p:nvPr/>
        </p:nvSpPr>
        <p:spPr bwMode="auto">
          <a:xfrm>
            <a:off x="7932738" y="3678238"/>
            <a:ext cx="9525" cy="17462"/>
          </a:xfrm>
          <a:custGeom>
            <a:avLst/>
            <a:gdLst>
              <a:gd name="T0" fmla="*/ 13 w 13"/>
              <a:gd name="T1" fmla="*/ 0 h 22"/>
              <a:gd name="T2" fmla="*/ 11 w 13"/>
              <a:gd name="T3" fmla="*/ 2 h 22"/>
              <a:gd name="T4" fmla="*/ 11 w 13"/>
              <a:gd name="T5" fmla="*/ 4 h 22"/>
              <a:gd name="T6" fmla="*/ 11 w 13"/>
              <a:gd name="T7" fmla="*/ 8 h 22"/>
              <a:gd name="T8" fmla="*/ 11 w 13"/>
              <a:gd name="T9" fmla="*/ 9 h 22"/>
              <a:gd name="T10" fmla="*/ 11 w 13"/>
              <a:gd name="T11" fmla="*/ 11 h 22"/>
              <a:gd name="T12" fmla="*/ 11 w 13"/>
              <a:gd name="T13" fmla="*/ 13 h 22"/>
              <a:gd name="T14" fmla="*/ 11 w 13"/>
              <a:gd name="T15" fmla="*/ 15 h 22"/>
              <a:gd name="T16" fmla="*/ 11 w 13"/>
              <a:gd name="T17" fmla="*/ 17 h 22"/>
              <a:gd name="T18" fmla="*/ 9 w 13"/>
              <a:gd name="T19" fmla="*/ 19 h 22"/>
              <a:gd name="T20" fmla="*/ 7 w 13"/>
              <a:gd name="T21" fmla="*/ 20 h 22"/>
              <a:gd name="T22" fmla="*/ 7 w 13"/>
              <a:gd name="T23" fmla="*/ 22 h 22"/>
              <a:gd name="T24" fmla="*/ 5 w 13"/>
              <a:gd name="T25" fmla="*/ 22 h 22"/>
              <a:gd name="T26" fmla="*/ 3 w 13"/>
              <a:gd name="T27" fmla="*/ 22 h 22"/>
              <a:gd name="T28" fmla="*/ 2 w 13"/>
              <a:gd name="T29" fmla="*/ 20 h 22"/>
              <a:gd name="T30" fmla="*/ 0 w 13"/>
              <a:gd name="T31" fmla="*/ 19 h 22"/>
              <a:gd name="T32" fmla="*/ 0 w 13"/>
              <a:gd name="T33" fmla="*/ 17 h 22"/>
              <a:gd name="T34" fmla="*/ 0 w 13"/>
              <a:gd name="T35" fmla="*/ 15 h 22"/>
              <a:gd name="T36" fmla="*/ 0 w 13"/>
              <a:gd name="T37" fmla="*/ 13 h 22"/>
              <a:gd name="T38" fmla="*/ 0 w 13"/>
              <a:gd name="T39" fmla="*/ 11 h 22"/>
              <a:gd name="T40" fmla="*/ 2 w 13"/>
              <a:gd name="T41" fmla="*/ 9 h 22"/>
              <a:gd name="T42" fmla="*/ 2 w 13"/>
              <a:gd name="T43" fmla="*/ 8 h 22"/>
              <a:gd name="T44" fmla="*/ 3 w 13"/>
              <a:gd name="T45" fmla="*/ 6 h 22"/>
              <a:gd name="T46" fmla="*/ 5 w 13"/>
              <a:gd name="T47" fmla="*/ 4 h 22"/>
              <a:gd name="T48" fmla="*/ 7 w 13"/>
              <a:gd name="T49" fmla="*/ 4 h 22"/>
              <a:gd name="T50" fmla="*/ 9 w 13"/>
              <a:gd name="T51" fmla="*/ 2 h 22"/>
              <a:gd name="T52" fmla="*/ 11 w 13"/>
              <a:gd name="T53" fmla="*/ 2 h 22"/>
              <a:gd name="T54" fmla="*/ 13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8"/>
                </a:lnTo>
                <a:lnTo>
                  <a:pt x="11" y="9"/>
                </a:lnTo>
                <a:lnTo>
                  <a:pt x="11" y="11"/>
                </a:lnTo>
                <a:lnTo>
                  <a:pt x="11" y="13"/>
                </a:lnTo>
                <a:lnTo>
                  <a:pt x="11" y="15"/>
                </a:lnTo>
                <a:lnTo>
                  <a:pt x="11" y="17"/>
                </a:lnTo>
                <a:lnTo>
                  <a:pt x="9" y="19"/>
                </a:lnTo>
                <a:lnTo>
                  <a:pt x="7" y="20"/>
                </a:lnTo>
                <a:lnTo>
                  <a:pt x="7" y="22"/>
                </a:lnTo>
                <a:lnTo>
                  <a:pt x="5" y="22"/>
                </a:lnTo>
                <a:lnTo>
                  <a:pt x="3" y="22"/>
                </a:lnTo>
                <a:lnTo>
                  <a:pt x="2" y="20"/>
                </a:lnTo>
                <a:lnTo>
                  <a:pt x="0" y="19"/>
                </a:lnTo>
                <a:lnTo>
                  <a:pt x="0" y="17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2" y="9"/>
                </a:lnTo>
                <a:lnTo>
                  <a:pt x="2" y="8"/>
                </a:lnTo>
                <a:lnTo>
                  <a:pt x="3" y="6"/>
                </a:lnTo>
                <a:lnTo>
                  <a:pt x="5" y="4"/>
                </a:lnTo>
                <a:lnTo>
                  <a:pt x="7" y="4"/>
                </a:lnTo>
                <a:lnTo>
                  <a:pt x="9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79" name="Freeform 835"/>
          <p:cNvSpPr>
            <a:spLocks/>
          </p:cNvSpPr>
          <p:nvPr/>
        </p:nvSpPr>
        <p:spPr bwMode="auto">
          <a:xfrm>
            <a:off x="7932738" y="3657600"/>
            <a:ext cx="9525" cy="17463"/>
          </a:xfrm>
          <a:custGeom>
            <a:avLst/>
            <a:gdLst>
              <a:gd name="T0" fmla="*/ 13 w 13"/>
              <a:gd name="T1" fmla="*/ 0 h 23"/>
              <a:gd name="T2" fmla="*/ 11 w 13"/>
              <a:gd name="T3" fmla="*/ 2 h 23"/>
              <a:gd name="T4" fmla="*/ 11 w 13"/>
              <a:gd name="T5" fmla="*/ 4 h 23"/>
              <a:gd name="T6" fmla="*/ 11 w 13"/>
              <a:gd name="T7" fmla="*/ 8 h 23"/>
              <a:gd name="T8" fmla="*/ 11 w 13"/>
              <a:gd name="T9" fmla="*/ 10 h 23"/>
              <a:gd name="T10" fmla="*/ 11 w 13"/>
              <a:gd name="T11" fmla="*/ 11 h 23"/>
              <a:gd name="T12" fmla="*/ 11 w 13"/>
              <a:gd name="T13" fmla="*/ 13 h 23"/>
              <a:gd name="T14" fmla="*/ 11 w 13"/>
              <a:gd name="T15" fmla="*/ 15 h 23"/>
              <a:gd name="T16" fmla="*/ 11 w 13"/>
              <a:gd name="T17" fmla="*/ 17 h 23"/>
              <a:gd name="T18" fmla="*/ 9 w 13"/>
              <a:gd name="T19" fmla="*/ 19 h 23"/>
              <a:gd name="T20" fmla="*/ 7 w 13"/>
              <a:gd name="T21" fmla="*/ 21 h 23"/>
              <a:gd name="T22" fmla="*/ 7 w 13"/>
              <a:gd name="T23" fmla="*/ 23 h 23"/>
              <a:gd name="T24" fmla="*/ 5 w 13"/>
              <a:gd name="T25" fmla="*/ 23 h 23"/>
              <a:gd name="T26" fmla="*/ 3 w 13"/>
              <a:gd name="T27" fmla="*/ 23 h 23"/>
              <a:gd name="T28" fmla="*/ 2 w 13"/>
              <a:gd name="T29" fmla="*/ 21 h 23"/>
              <a:gd name="T30" fmla="*/ 0 w 13"/>
              <a:gd name="T31" fmla="*/ 19 h 23"/>
              <a:gd name="T32" fmla="*/ 0 w 13"/>
              <a:gd name="T33" fmla="*/ 17 h 23"/>
              <a:gd name="T34" fmla="*/ 0 w 13"/>
              <a:gd name="T35" fmla="*/ 15 h 23"/>
              <a:gd name="T36" fmla="*/ 0 w 13"/>
              <a:gd name="T37" fmla="*/ 13 h 23"/>
              <a:gd name="T38" fmla="*/ 0 w 13"/>
              <a:gd name="T39" fmla="*/ 11 h 23"/>
              <a:gd name="T40" fmla="*/ 2 w 13"/>
              <a:gd name="T41" fmla="*/ 10 h 23"/>
              <a:gd name="T42" fmla="*/ 2 w 13"/>
              <a:gd name="T43" fmla="*/ 8 h 23"/>
              <a:gd name="T44" fmla="*/ 3 w 13"/>
              <a:gd name="T45" fmla="*/ 6 h 23"/>
              <a:gd name="T46" fmla="*/ 5 w 13"/>
              <a:gd name="T47" fmla="*/ 4 h 23"/>
              <a:gd name="T48" fmla="*/ 7 w 13"/>
              <a:gd name="T49" fmla="*/ 4 h 23"/>
              <a:gd name="T50" fmla="*/ 9 w 13"/>
              <a:gd name="T51" fmla="*/ 2 h 23"/>
              <a:gd name="T52" fmla="*/ 11 w 13"/>
              <a:gd name="T53" fmla="*/ 2 h 23"/>
              <a:gd name="T54" fmla="*/ 13 w 13"/>
              <a:gd name="T55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3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8"/>
                </a:lnTo>
                <a:lnTo>
                  <a:pt x="11" y="10"/>
                </a:lnTo>
                <a:lnTo>
                  <a:pt x="11" y="11"/>
                </a:lnTo>
                <a:lnTo>
                  <a:pt x="11" y="13"/>
                </a:lnTo>
                <a:lnTo>
                  <a:pt x="11" y="15"/>
                </a:lnTo>
                <a:lnTo>
                  <a:pt x="11" y="17"/>
                </a:lnTo>
                <a:lnTo>
                  <a:pt x="9" y="19"/>
                </a:lnTo>
                <a:lnTo>
                  <a:pt x="7" y="21"/>
                </a:lnTo>
                <a:lnTo>
                  <a:pt x="7" y="23"/>
                </a:lnTo>
                <a:lnTo>
                  <a:pt x="5" y="23"/>
                </a:lnTo>
                <a:lnTo>
                  <a:pt x="3" y="23"/>
                </a:lnTo>
                <a:lnTo>
                  <a:pt x="2" y="21"/>
                </a:lnTo>
                <a:lnTo>
                  <a:pt x="0" y="19"/>
                </a:lnTo>
                <a:lnTo>
                  <a:pt x="0" y="17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2" y="10"/>
                </a:lnTo>
                <a:lnTo>
                  <a:pt x="2" y="8"/>
                </a:lnTo>
                <a:lnTo>
                  <a:pt x="3" y="6"/>
                </a:lnTo>
                <a:lnTo>
                  <a:pt x="5" y="4"/>
                </a:lnTo>
                <a:lnTo>
                  <a:pt x="7" y="4"/>
                </a:lnTo>
                <a:lnTo>
                  <a:pt x="9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80" name="Freeform 836"/>
          <p:cNvSpPr>
            <a:spLocks/>
          </p:cNvSpPr>
          <p:nvPr/>
        </p:nvSpPr>
        <p:spPr bwMode="auto">
          <a:xfrm>
            <a:off x="7932738" y="3608388"/>
            <a:ext cx="6350" cy="9525"/>
          </a:xfrm>
          <a:custGeom>
            <a:avLst/>
            <a:gdLst>
              <a:gd name="T0" fmla="*/ 9 w 9"/>
              <a:gd name="T1" fmla="*/ 0 h 13"/>
              <a:gd name="T2" fmla="*/ 7 w 9"/>
              <a:gd name="T3" fmla="*/ 0 h 13"/>
              <a:gd name="T4" fmla="*/ 7 w 9"/>
              <a:gd name="T5" fmla="*/ 2 h 13"/>
              <a:gd name="T6" fmla="*/ 9 w 9"/>
              <a:gd name="T7" fmla="*/ 4 h 13"/>
              <a:gd name="T8" fmla="*/ 9 w 9"/>
              <a:gd name="T9" fmla="*/ 5 h 13"/>
              <a:gd name="T10" fmla="*/ 9 w 9"/>
              <a:gd name="T11" fmla="*/ 5 h 13"/>
              <a:gd name="T12" fmla="*/ 7 w 9"/>
              <a:gd name="T13" fmla="*/ 7 h 13"/>
              <a:gd name="T14" fmla="*/ 7 w 9"/>
              <a:gd name="T15" fmla="*/ 9 h 13"/>
              <a:gd name="T16" fmla="*/ 7 w 9"/>
              <a:gd name="T17" fmla="*/ 9 h 13"/>
              <a:gd name="T18" fmla="*/ 7 w 9"/>
              <a:gd name="T19" fmla="*/ 11 h 13"/>
              <a:gd name="T20" fmla="*/ 5 w 9"/>
              <a:gd name="T21" fmla="*/ 11 h 13"/>
              <a:gd name="T22" fmla="*/ 5 w 9"/>
              <a:gd name="T23" fmla="*/ 13 h 13"/>
              <a:gd name="T24" fmla="*/ 3 w 9"/>
              <a:gd name="T25" fmla="*/ 13 h 13"/>
              <a:gd name="T26" fmla="*/ 2 w 9"/>
              <a:gd name="T27" fmla="*/ 13 h 13"/>
              <a:gd name="T28" fmla="*/ 2 w 9"/>
              <a:gd name="T29" fmla="*/ 11 h 13"/>
              <a:gd name="T30" fmla="*/ 0 w 9"/>
              <a:gd name="T31" fmla="*/ 11 h 13"/>
              <a:gd name="T32" fmla="*/ 0 w 9"/>
              <a:gd name="T33" fmla="*/ 9 h 13"/>
              <a:gd name="T34" fmla="*/ 0 w 9"/>
              <a:gd name="T35" fmla="*/ 7 h 13"/>
              <a:gd name="T36" fmla="*/ 0 w 9"/>
              <a:gd name="T37" fmla="*/ 7 h 13"/>
              <a:gd name="T38" fmla="*/ 0 w 9"/>
              <a:gd name="T39" fmla="*/ 5 h 13"/>
              <a:gd name="T40" fmla="*/ 2 w 9"/>
              <a:gd name="T41" fmla="*/ 4 h 13"/>
              <a:gd name="T42" fmla="*/ 2 w 9"/>
              <a:gd name="T43" fmla="*/ 4 h 13"/>
              <a:gd name="T44" fmla="*/ 2 w 9"/>
              <a:gd name="T45" fmla="*/ 4 h 13"/>
              <a:gd name="T46" fmla="*/ 3 w 9"/>
              <a:gd name="T47" fmla="*/ 2 h 13"/>
              <a:gd name="T48" fmla="*/ 5 w 9"/>
              <a:gd name="T49" fmla="*/ 2 h 13"/>
              <a:gd name="T50" fmla="*/ 5 w 9"/>
              <a:gd name="T51" fmla="*/ 2 h 13"/>
              <a:gd name="T52" fmla="*/ 7 w 9"/>
              <a:gd name="T53" fmla="*/ 0 h 13"/>
              <a:gd name="T54" fmla="*/ 9 w 9"/>
              <a:gd name="T5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13">
                <a:moveTo>
                  <a:pt x="9" y="0"/>
                </a:moveTo>
                <a:lnTo>
                  <a:pt x="7" y="0"/>
                </a:lnTo>
                <a:lnTo>
                  <a:pt x="7" y="2"/>
                </a:lnTo>
                <a:lnTo>
                  <a:pt x="9" y="4"/>
                </a:lnTo>
                <a:lnTo>
                  <a:pt x="9" y="5"/>
                </a:lnTo>
                <a:lnTo>
                  <a:pt x="9" y="5"/>
                </a:lnTo>
                <a:lnTo>
                  <a:pt x="7" y="7"/>
                </a:lnTo>
                <a:lnTo>
                  <a:pt x="7" y="9"/>
                </a:lnTo>
                <a:lnTo>
                  <a:pt x="7" y="9"/>
                </a:lnTo>
                <a:lnTo>
                  <a:pt x="7" y="11"/>
                </a:lnTo>
                <a:lnTo>
                  <a:pt x="5" y="11"/>
                </a:lnTo>
                <a:lnTo>
                  <a:pt x="5" y="13"/>
                </a:lnTo>
                <a:lnTo>
                  <a:pt x="3" y="13"/>
                </a:lnTo>
                <a:lnTo>
                  <a:pt x="2" y="13"/>
                </a:lnTo>
                <a:lnTo>
                  <a:pt x="2" y="11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81" name="Freeform 837"/>
          <p:cNvSpPr>
            <a:spLocks/>
          </p:cNvSpPr>
          <p:nvPr/>
        </p:nvSpPr>
        <p:spPr bwMode="auto">
          <a:xfrm>
            <a:off x="7932738" y="3717925"/>
            <a:ext cx="9525" cy="17463"/>
          </a:xfrm>
          <a:custGeom>
            <a:avLst/>
            <a:gdLst>
              <a:gd name="T0" fmla="*/ 13 w 13"/>
              <a:gd name="T1" fmla="*/ 0 h 22"/>
              <a:gd name="T2" fmla="*/ 11 w 13"/>
              <a:gd name="T3" fmla="*/ 2 h 22"/>
              <a:gd name="T4" fmla="*/ 11 w 13"/>
              <a:gd name="T5" fmla="*/ 4 h 22"/>
              <a:gd name="T6" fmla="*/ 11 w 13"/>
              <a:gd name="T7" fmla="*/ 7 h 22"/>
              <a:gd name="T8" fmla="*/ 11 w 13"/>
              <a:gd name="T9" fmla="*/ 9 h 22"/>
              <a:gd name="T10" fmla="*/ 11 w 13"/>
              <a:gd name="T11" fmla="*/ 11 h 22"/>
              <a:gd name="T12" fmla="*/ 11 w 13"/>
              <a:gd name="T13" fmla="*/ 13 h 22"/>
              <a:gd name="T14" fmla="*/ 11 w 13"/>
              <a:gd name="T15" fmla="*/ 15 h 22"/>
              <a:gd name="T16" fmla="*/ 11 w 13"/>
              <a:gd name="T17" fmla="*/ 16 h 22"/>
              <a:gd name="T18" fmla="*/ 9 w 13"/>
              <a:gd name="T19" fmla="*/ 18 h 22"/>
              <a:gd name="T20" fmla="*/ 7 w 13"/>
              <a:gd name="T21" fmla="*/ 20 h 22"/>
              <a:gd name="T22" fmla="*/ 7 w 13"/>
              <a:gd name="T23" fmla="*/ 22 h 22"/>
              <a:gd name="T24" fmla="*/ 5 w 13"/>
              <a:gd name="T25" fmla="*/ 22 h 22"/>
              <a:gd name="T26" fmla="*/ 3 w 13"/>
              <a:gd name="T27" fmla="*/ 22 h 22"/>
              <a:gd name="T28" fmla="*/ 2 w 13"/>
              <a:gd name="T29" fmla="*/ 20 h 22"/>
              <a:gd name="T30" fmla="*/ 0 w 13"/>
              <a:gd name="T31" fmla="*/ 18 h 22"/>
              <a:gd name="T32" fmla="*/ 0 w 13"/>
              <a:gd name="T33" fmla="*/ 16 h 22"/>
              <a:gd name="T34" fmla="*/ 0 w 13"/>
              <a:gd name="T35" fmla="*/ 15 h 22"/>
              <a:gd name="T36" fmla="*/ 0 w 13"/>
              <a:gd name="T37" fmla="*/ 13 h 22"/>
              <a:gd name="T38" fmla="*/ 0 w 13"/>
              <a:gd name="T39" fmla="*/ 11 h 22"/>
              <a:gd name="T40" fmla="*/ 2 w 13"/>
              <a:gd name="T41" fmla="*/ 9 h 22"/>
              <a:gd name="T42" fmla="*/ 2 w 13"/>
              <a:gd name="T43" fmla="*/ 7 h 22"/>
              <a:gd name="T44" fmla="*/ 3 w 13"/>
              <a:gd name="T45" fmla="*/ 5 h 22"/>
              <a:gd name="T46" fmla="*/ 5 w 13"/>
              <a:gd name="T47" fmla="*/ 4 h 22"/>
              <a:gd name="T48" fmla="*/ 7 w 13"/>
              <a:gd name="T49" fmla="*/ 4 h 22"/>
              <a:gd name="T50" fmla="*/ 9 w 13"/>
              <a:gd name="T51" fmla="*/ 2 h 22"/>
              <a:gd name="T52" fmla="*/ 11 w 13"/>
              <a:gd name="T53" fmla="*/ 2 h 22"/>
              <a:gd name="T54" fmla="*/ 13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7"/>
                </a:lnTo>
                <a:lnTo>
                  <a:pt x="11" y="9"/>
                </a:lnTo>
                <a:lnTo>
                  <a:pt x="11" y="11"/>
                </a:lnTo>
                <a:lnTo>
                  <a:pt x="11" y="13"/>
                </a:lnTo>
                <a:lnTo>
                  <a:pt x="11" y="15"/>
                </a:lnTo>
                <a:lnTo>
                  <a:pt x="11" y="16"/>
                </a:lnTo>
                <a:lnTo>
                  <a:pt x="9" y="18"/>
                </a:lnTo>
                <a:lnTo>
                  <a:pt x="7" y="20"/>
                </a:lnTo>
                <a:lnTo>
                  <a:pt x="7" y="22"/>
                </a:lnTo>
                <a:lnTo>
                  <a:pt x="5" y="22"/>
                </a:lnTo>
                <a:lnTo>
                  <a:pt x="3" y="22"/>
                </a:lnTo>
                <a:lnTo>
                  <a:pt x="2" y="20"/>
                </a:lnTo>
                <a:lnTo>
                  <a:pt x="0" y="18"/>
                </a:lnTo>
                <a:lnTo>
                  <a:pt x="0" y="16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2" y="9"/>
                </a:lnTo>
                <a:lnTo>
                  <a:pt x="2" y="7"/>
                </a:lnTo>
                <a:lnTo>
                  <a:pt x="3" y="5"/>
                </a:lnTo>
                <a:lnTo>
                  <a:pt x="5" y="4"/>
                </a:lnTo>
                <a:lnTo>
                  <a:pt x="7" y="4"/>
                </a:lnTo>
                <a:lnTo>
                  <a:pt x="9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82" name="Freeform 838"/>
          <p:cNvSpPr>
            <a:spLocks/>
          </p:cNvSpPr>
          <p:nvPr/>
        </p:nvSpPr>
        <p:spPr bwMode="auto">
          <a:xfrm>
            <a:off x="7932738" y="3738563"/>
            <a:ext cx="9525" cy="17462"/>
          </a:xfrm>
          <a:custGeom>
            <a:avLst/>
            <a:gdLst>
              <a:gd name="T0" fmla="*/ 13 w 13"/>
              <a:gd name="T1" fmla="*/ 0 h 22"/>
              <a:gd name="T2" fmla="*/ 11 w 13"/>
              <a:gd name="T3" fmla="*/ 1 h 22"/>
              <a:gd name="T4" fmla="*/ 11 w 13"/>
              <a:gd name="T5" fmla="*/ 3 h 22"/>
              <a:gd name="T6" fmla="*/ 11 w 13"/>
              <a:gd name="T7" fmla="*/ 7 h 22"/>
              <a:gd name="T8" fmla="*/ 11 w 13"/>
              <a:gd name="T9" fmla="*/ 9 h 22"/>
              <a:gd name="T10" fmla="*/ 11 w 13"/>
              <a:gd name="T11" fmla="*/ 11 h 22"/>
              <a:gd name="T12" fmla="*/ 11 w 13"/>
              <a:gd name="T13" fmla="*/ 12 h 22"/>
              <a:gd name="T14" fmla="*/ 11 w 13"/>
              <a:gd name="T15" fmla="*/ 14 h 22"/>
              <a:gd name="T16" fmla="*/ 11 w 13"/>
              <a:gd name="T17" fmla="*/ 16 h 22"/>
              <a:gd name="T18" fmla="*/ 9 w 13"/>
              <a:gd name="T19" fmla="*/ 18 h 22"/>
              <a:gd name="T20" fmla="*/ 7 w 13"/>
              <a:gd name="T21" fmla="*/ 20 h 22"/>
              <a:gd name="T22" fmla="*/ 7 w 13"/>
              <a:gd name="T23" fmla="*/ 22 h 22"/>
              <a:gd name="T24" fmla="*/ 5 w 13"/>
              <a:gd name="T25" fmla="*/ 22 h 22"/>
              <a:gd name="T26" fmla="*/ 3 w 13"/>
              <a:gd name="T27" fmla="*/ 22 h 22"/>
              <a:gd name="T28" fmla="*/ 2 w 13"/>
              <a:gd name="T29" fmla="*/ 20 h 22"/>
              <a:gd name="T30" fmla="*/ 0 w 13"/>
              <a:gd name="T31" fmla="*/ 18 h 22"/>
              <a:gd name="T32" fmla="*/ 0 w 13"/>
              <a:gd name="T33" fmla="*/ 16 h 22"/>
              <a:gd name="T34" fmla="*/ 0 w 13"/>
              <a:gd name="T35" fmla="*/ 14 h 22"/>
              <a:gd name="T36" fmla="*/ 0 w 13"/>
              <a:gd name="T37" fmla="*/ 12 h 22"/>
              <a:gd name="T38" fmla="*/ 0 w 13"/>
              <a:gd name="T39" fmla="*/ 11 h 22"/>
              <a:gd name="T40" fmla="*/ 2 w 13"/>
              <a:gd name="T41" fmla="*/ 9 h 22"/>
              <a:gd name="T42" fmla="*/ 2 w 13"/>
              <a:gd name="T43" fmla="*/ 7 h 22"/>
              <a:gd name="T44" fmla="*/ 3 w 13"/>
              <a:gd name="T45" fmla="*/ 5 h 22"/>
              <a:gd name="T46" fmla="*/ 5 w 13"/>
              <a:gd name="T47" fmla="*/ 3 h 22"/>
              <a:gd name="T48" fmla="*/ 7 w 13"/>
              <a:gd name="T49" fmla="*/ 3 h 22"/>
              <a:gd name="T50" fmla="*/ 9 w 13"/>
              <a:gd name="T51" fmla="*/ 1 h 22"/>
              <a:gd name="T52" fmla="*/ 11 w 13"/>
              <a:gd name="T53" fmla="*/ 1 h 22"/>
              <a:gd name="T54" fmla="*/ 13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13" y="0"/>
                </a:moveTo>
                <a:lnTo>
                  <a:pt x="11" y="1"/>
                </a:lnTo>
                <a:lnTo>
                  <a:pt x="11" y="3"/>
                </a:lnTo>
                <a:lnTo>
                  <a:pt x="11" y="7"/>
                </a:lnTo>
                <a:lnTo>
                  <a:pt x="11" y="9"/>
                </a:lnTo>
                <a:lnTo>
                  <a:pt x="11" y="11"/>
                </a:lnTo>
                <a:lnTo>
                  <a:pt x="11" y="12"/>
                </a:lnTo>
                <a:lnTo>
                  <a:pt x="11" y="14"/>
                </a:lnTo>
                <a:lnTo>
                  <a:pt x="11" y="16"/>
                </a:lnTo>
                <a:lnTo>
                  <a:pt x="9" y="18"/>
                </a:lnTo>
                <a:lnTo>
                  <a:pt x="7" y="20"/>
                </a:lnTo>
                <a:lnTo>
                  <a:pt x="7" y="22"/>
                </a:lnTo>
                <a:lnTo>
                  <a:pt x="5" y="22"/>
                </a:lnTo>
                <a:lnTo>
                  <a:pt x="3" y="22"/>
                </a:lnTo>
                <a:lnTo>
                  <a:pt x="2" y="20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11"/>
                </a:lnTo>
                <a:lnTo>
                  <a:pt x="2" y="9"/>
                </a:lnTo>
                <a:lnTo>
                  <a:pt x="2" y="7"/>
                </a:lnTo>
                <a:lnTo>
                  <a:pt x="3" y="5"/>
                </a:lnTo>
                <a:lnTo>
                  <a:pt x="5" y="3"/>
                </a:lnTo>
                <a:lnTo>
                  <a:pt x="7" y="3"/>
                </a:lnTo>
                <a:lnTo>
                  <a:pt x="9" y="1"/>
                </a:lnTo>
                <a:lnTo>
                  <a:pt x="11" y="1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83" name="Freeform 839"/>
          <p:cNvSpPr>
            <a:spLocks/>
          </p:cNvSpPr>
          <p:nvPr/>
        </p:nvSpPr>
        <p:spPr bwMode="auto">
          <a:xfrm>
            <a:off x="7931150" y="3760788"/>
            <a:ext cx="11113" cy="19050"/>
          </a:xfrm>
          <a:custGeom>
            <a:avLst/>
            <a:gdLst>
              <a:gd name="T0" fmla="*/ 13 w 13"/>
              <a:gd name="T1" fmla="*/ 0 h 22"/>
              <a:gd name="T2" fmla="*/ 11 w 13"/>
              <a:gd name="T3" fmla="*/ 2 h 22"/>
              <a:gd name="T4" fmla="*/ 11 w 13"/>
              <a:gd name="T5" fmla="*/ 4 h 22"/>
              <a:gd name="T6" fmla="*/ 11 w 13"/>
              <a:gd name="T7" fmla="*/ 7 h 22"/>
              <a:gd name="T8" fmla="*/ 11 w 13"/>
              <a:gd name="T9" fmla="*/ 9 h 22"/>
              <a:gd name="T10" fmla="*/ 11 w 13"/>
              <a:gd name="T11" fmla="*/ 11 h 22"/>
              <a:gd name="T12" fmla="*/ 11 w 13"/>
              <a:gd name="T13" fmla="*/ 13 h 22"/>
              <a:gd name="T14" fmla="*/ 11 w 13"/>
              <a:gd name="T15" fmla="*/ 15 h 22"/>
              <a:gd name="T16" fmla="*/ 11 w 13"/>
              <a:gd name="T17" fmla="*/ 17 h 22"/>
              <a:gd name="T18" fmla="*/ 9 w 13"/>
              <a:gd name="T19" fmla="*/ 18 h 22"/>
              <a:gd name="T20" fmla="*/ 7 w 13"/>
              <a:gd name="T21" fmla="*/ 20 h 22"/>
              <a:gd name="T22" fmla="*/ 7 w 13"/>
              <a:gd name="T23" fmla="*/ 22 h 22"/>
              <a:gd name="T24" fmla="*/ 5 w 13"/>
              <a:gd name="T25" fmla="*/ 22 h 22"/>
              <a:gd name="T26" fmla="*/ 4 w 13"/>
              <a:gd name="T27" fmla="*/ 22 h 22"/>
              <a:gd name="T28" fmla="*/ 2 w 13"/>
              <a:gd name="T29" fmla="*/ 20 h 22"/>
              <a:gd name="T30" fmla="*/ 0 w 13"/>
              <a:gd name="T31" fmla="*/ 18 h 22"/>
              <a:gd name="T32" fmla="*/ 0 w 13"/>
              <a:gd name="T33" fmla="*/ 17 h 22"/>
              <a:gd name="T34" fmla="*/ 0 w 13"/>
              <a:gd name="T35" fmla="*/ 15 h 22"/>
              <a:gd name="T36" fmla="*/ 0 w 13"/>
              <a:gd name="T37" fmla="*/ 13 h 22"/>
              <a:gd name="T38" fmla="*/ 0 w 13"/>
              <a:gd name="T39" fmla="*/ 11 h 22"/>
              <a:gd name="T40" fmla="*/ 2 w 13"/>
              <a:gd name="T41" fmla="*/ 9 h 22"/>
              <a:gd name="T42" fmla="*/ 2 w 13"/>
              <a:gd name="T43" fmla="*/ 7 h 22"/>
              <a:gd name="T44" fmla="*/ 4 w 13"/>
              <a:gd name="T45" fmla="*/ 6 h 22"/>
              <a:gd name="T46" fmla="*/ 5 w 13"/>
              <a:gd name="T47" fmla="*/ 4 h 22"/>
              <a:gd name="T48" fmla="*/ 7 w 13"/>
              <a:gd name="T49" fmla="*/ 4 h 22"/>
              <a:gd name="T50" fmla="*/ 9 w 13"/>
              <a:gd name="T51" fmla="*/ 2 h 22"/>
              <a:gd name="T52" fmla="*/ 11 w 13"/>
              <a:gd name="T53" fmla="*/ 2 h 22"/>
              <a:gd name="T54" fmla="*/ 13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7"/>
                </a:lnTo>
                <a:lnTo>
                  <a:pt x="11" y="9"/>
                </a:lnTo>
                <a:lnTo>
                  <a:pt x="11" y="11"/>
                </a:lnTo>
                <a:lnTo>
                  <a:pt x="11" y="13"/>
                </a:lnTo>
                <a:lnTo>
                  <a:pt x="11" y="15"/>
                </a:lnTo>
                <a:lnTo>
                  <a:pt x="11" y="17"/>
                </a:lnTo>
                <a:lnTo>
                  <a:pt x="9" y="18"/>
                </a:lnTo>
                <a:lnTo>
                  <a:pt x="7" y="20"/>
                </a:lnTo>
                <a:lnTo>
                  <a:pt x="7" y="22"/>
                </a:lnTo>
                <a:lnTo>
                  <a:pt x="5" y="22"/>
                </a:lnTo>
                <a:lnTo>
                  <a:pt x="4" y="22"/>
                </a:lnTo>
                <a:lnTo>
                  <a:pt x="2" y="20"/>
                </a:lnTo>
                <a:lnTo>
                  <a:pt x="0" y="18"/>
                </a:lnTo>
                <a:lnTo>
                  <a:pt x="0" y="17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2" y="9"/>
                </a:lnTo>
                <a:lnTo>
                  <a:pt x="2" y="7"/>
                </a:lnTo>
                <a:lnTo>
                  <a:pt x="4" y="6"/>
                </a:lnTo>
                <a:lnTo>
                  <a:pt x="5" y="4"/>
                </a:lnTo>
                <a:lnTo>
                  <a:pt x="7" y="4"/>
                </a:lnTo>
                <a:lnTo>
                  <a:pt x="9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84" name="Freeform 840"/>
          <p:cNvSpPr>
            <a:spLocks/>
          </p:cNvSpPr>
          <p:nvPr/>
        </p:nvSpPr>
        <p:spPr bwMode="auto">
          <a:xfrm>
            <a:off x="7931150" y="3781425"/>
            <a:ext cx="11113" cy="15875"/>
          </a:xfrm>
          <a:custGeom>
            <a:avLst/>
            <a:gdLst>
              <a:gd name="T0" fmla="*/ 13 w 13"/>
              <a:gd name="T1" fmla="*/ 0 h 20"/>
              <a:gd name="T2" fmla="*/ 11 w 13"/>
              <a:gd name="T3" fmla="*/ 2 h 20"/>
              <a:gd name="T4" fmla="*/ 11 w 13"/>
              <a:gd name="T5" fmla="*/ 3 h 20"/>
              <a:gd name="T6" fmla="*/ 11 w 13"/>
              <a:gd name="T7" fmla="*/ 5 h 20"/>
              <a:gd name="T8" fmla="*/ 11 w 13"/>
              <a:gd name="T9" fmla="*/ 7 h 20"/>
              <a:gd name="T10" fmla="*/ 11 w 13"/>
              <a:gd name="T11" fmla="*/ 9 h 20"/>
              <a:gd name="T12" fmla="*/ 11 w 13"/>
              <a:gd name="T13" fmla="*/ 13 h 20"/>
              <a:gd name="T14" fmla="*/ 11 w 13"/>
              <a:gd name="T15" fmla="*/ 14 h 20"/>
              <a:gd name="T16" fmla="*/ 11 w 13"/>
              <a:gd name="T17" fmla="*/ 14 h 20"/>
              <a:gd name="T18" fmla="*/ 9 w 13"/>
              <a:gd name="T19" fmla="*/ 16 h 20"/>
              <a:gd name="T20" fmla="*/ 7 w 13"/>
              <a:gd name="T21" fmla="*/ 18 h 20"/>
              <a:gd name="T22" fmla="*/ 7 w 13"/>
              <a:gd name="T23" fmla="*/ 20 h 20"/>
              <a:gd name="T24" fmla="*/ 5 w 13"/>
              <a:gd name="T25" fmla="*/ 20 h 20"/>
              <a:gd name="T26" fmla="*/ 4 w 13"/>
              <a:gd name="T27" fmla="*/ 20 h 20"/>
              <a:gd name="T28" fmla="*/ 2 w 13"/>
              <a:gd name="T29" fmla="*/ 18 h 20"/>
              <a:gd name="T30" fmla="*/ 0 w 13"/>
              <a:gd name="T31" fmla="*/ 16 h 20"/>
              <a:gd name="T32" fmla="*/ 0 w 13"/>
              <a:gd name="T33" fmla="*/ 16 h 20"/>
              <a:gd name="T34" fmla="*/ 0 w 13"/>
              <a:gd name="T35" fmla="*/ 13 h 20"/>
              <a:gd name="T36" fmla="*/ 0 w 13"/>
              <a:gd name="T37" fmla="*/ 11 h 20"/>
              <a:gd name="T38" fmla="*/ 0 w 13"/>
              <a:gd name="T39" fmla="*/ 9 h 20"/>
              <a:gd name="T40" fmla="*/ 2 w 13"/>
              <a:gd name="T41" fmla="*/ 7 h 20"/>
              <a:gd name="T42" fmla="*/ 2 w 13"/>
              <a:gd name="T43" fmla="*/ 5 h 20"/>
              <a:gd name="T44" fmla="*/ 4 w 13"/>
              <a:gd name="T45" fmla="*/ 5 h 20"/>
              <a:gd name="T46" fmla="*/ 5 w 13"/>
              <a:gd name="T47" fmla="*/ 3 h 20"/>
              <a:gd name="T48" fmla="*/ 7 w 13"/>
              <a:gd name="T49" fmla="*/ 3 h 20"/>
              <a:gd name="T50" fmla="*/ 9 w 13"/>
              <a:gd name="T51" fmla="*/ 2 h 20"/>
              <a:gd name="T52" fmla="*/ 11 w 13"/>
              <a:gd name="T53" fmla="*/ 2 h 20"/>
              <a:gd name="T54" fmla="*/ 13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13" y="0"/>
                </a:moveTo>
                <a:lnTo>
                  <a:pt x="11" y="2"/>
                </a:lnTo>
                <a:lnTo>
                  <a:pt x="11" y="3"/>
                </a:lnTo>
                <a:lnTo>
                  <a:pt x="11" y="5"/>
                </a:lnTo>
                <a:lnTo>
                  <a:pt x="11" y="7"/>
                </a:lnTo>
                <a:lnTo>
                  <a:pt x="11" y="9"/>
                </a:lnTo>
                <a:lnTo>
                  <a:pt x="11" y="13"/>
                </a:lnTo>
                <a:lnTo>
                  <a:pt x="11" y="14"/>
                </a:lnTo>
                <a:lnTo>
                  <a:pt x="11" y="14"/>
                </a:lnTo>
                <a:lnTo>
                  <a:pt x="9" y="16"/>
                </a:lnTo>
                <a:lnTo>
                  <a:pt x="7" y="18"/>
                </a:lnTo>
                <a:lnTo>
                  <a:pt x="7" y="20"/>
                </a:lnTo>
                <a:lnTo>
                  <a:pt x="5" y="20"/>
                </a:lnTo>
                <a:lnTo>
                  <a:pt x="4" y="20"/>
                </a:lnTo>
                <a:lnTo>
                  <a:pt x="2" y="18"/>
                </a:lnTo>
                <a:lnTo>
                  <a:pt x="0" y="16"/>
                </a:lnTo>
                <a:lnTo>
                  <a:pt x="0" y="16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2" y="7"/>
                </a:lnTo>
                <a:lnTo>
                  <a:pt x="2" y="5"/>
                </a:lnTo>
                <a:lnTo>
                  <a:pt x="4" y="5"/>
                </a:lnTo>
                <a:lnTo>
                  <a:pt x="5" y="3"/>
                </a:lnTo>
                <a:lnTo>
                  <a:pt x="7" y="3"/>
                </a:lnTo>
                <a:lnTo>
                  <a:pt x="9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85" name="Freeform 841"/>
          <p:cNvSpPr>
            <a:spLocks/>
          </p:cNvSpPr>
          <p:nvPr/>
        </p:nvSpPr>
        <p:spPr bwMode="auto">
          <a:xfrm>
            <a:off x="7923213" y="3770313"/>
            <a:ext cx="7937" cy="15875"/>
          </a:xfrm>
          <a:custGeom>
            <a:avLst/>
            <a:gdLst>
              <a:gd name="T0" fmla="*/ 0 w 13"/>
              <a:gd name="T1" fmla="*/ 0 h 20"/>
              <a:gd name="T2" fmla="*/ 0 w 13"/>
              <a:gd name="T3" fmla="*/ 2 h 20"/>
              <a:gd name="T4" fmla="*/ 0 w 13"/>
              <a:gd name="T5" fmla="*/ 4 h 20"/>
              <a:gd name="T6" fmla="*/ 0 w 13"/>
              <a:gd name="T7" fmla="*/ 6 h 20"/>
              <a:gd name="T8" fmla="*/ 0 w 13"/>
              <a:gd name="T9" fmla="*/ 7 h 20"/>
              <a:gd name="T10" fmla="*/ 0 w 13"/>
              <a:gd name="T11" fmla="*/ 9 h 20"/>
              <a:gd name="T12" fmla="*/ 0 w 13"/>
              <a:gd name="T13" fmla="*/ 13 h 20"/>
              <a:gd name="T14" fmla="*/ 0 w 13"/>
              <a:gd name="T15" fmla="*/ 15 h 20"/>
              <a:gd name="T16" fmla="*/ 2 w 13"/>
              <a:gd name="T17" fmla="*/ 15 h 20"/>
              <a:gd name="T18" fmla="*/ 2 w 13"/>
              <a:gd name="T19" fmla="*/ 17 h 20"/>
              <a:gd name="T20" fmla="*/ 4 w 13"/>
              <a:gd name="T21" fmla="*/ 18 h 20"/>
              <a:gd name="T22" fmla="*/ 6 w 13"/>
              <a:gd name="T23" fmla="*/ 20 h 20"/>
              <a:gd name="T24" fmla="*/ 7 w 13"/>
              <a:gd name="T25" fmla="*/ 20 h 20"/>
              <a:gd name="T26" fmla="*/ 9 w 13"/>
              <a:gd name="T27" fmla="*/ 20 h 20"/>
              <a:gd name="T28" fmla="*/ 11 w 13"/>
              <a:gd name="T29" fmla="*/ 18 h 20"/>
              <a:gd name="T30" fmla="*/ 11 w 13"/>
              <a:gd name="T31" fmla="*/ 17 h 20"/>
              <a:gd name="T32" fmla="*/ 13 w 13"/>
              <a:gd name="T33" fmla="*/ 17 h 20"/>
              <a:gd name="T34" fmla="*/ 13 w 13"/>
              <a:gd name="T35" fmla="*/ 13 h 20"/>
              <a:gd name="T36" fmla="*/ 11 w 13"/>
              <a:gd name="T37" fmla="*/ 11 h 20"/>
              <a:gd name="T38" fmla="*/ 11 w 13"/>
              <a:gd name="T39" fmla="*/ 9 h 20"/>
              <a:gd name="T40" fmla="*/ 11 w 13"/>
              <a:gd name="T41" fmla="*/ 7 h 20"/>
              <a:gd name="T42" fmla="*/ 9 w 13"/>
              <a:gd name="T43" fmla="*/ 6 h 20"/>
              <a:gd name="T44" fmla="*/ 7 w 13"/>
              <a:gd name="T45" fmla="*/ 6 h 20"/>
              <a:gd name="T46" fmla="*/ 6 w 13"/>
              <a:gd name="T47" fmla="*/ 4 h 20"/>
              <a:gd name="T48" fmla="*/ 4 w 13"/>
              <a:gd name="T49" fmla="*/ 4 h 20"/>
              <a:gd name="T50" fmla="*/ 2 w 13"/>
              <a:gd name="T51" fmla="*/ 2 h 20"/>
              <a:gd name="T52" fmla="*/ 2 w 13"/>
              <a:gd name="T53" fmla="*/ 2 h 20"/>
              <a:gd name="T54" fmla="*/ 0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7"/>
                </a:lnTo>
                <a:lnTo>
                  <a:pt x="0" y="9"/>
                </a:lnTo>
                <a:lnTo>
                  <a:pt x="0" y="13"/>
                </a:lnTo>
                <a:lnTo>
                  <a:pt x="0" y="15"/>
                </a:lnTo>
                <a:lnTo>
                  <a:pt x="2" y="15"/>
                </a:lnTo>
                <a:lnTo>
                  <a:pt x="2" y="17"/>
                </a:lnTo>
                <a:lnTo>
                  <a:pt x="4" y="18"/>
                </a:lnTo>
                <a:lnTo>
                  <a:pt x="6" y="20"/>
                </a:lnTo>
                <a:lnTo>
                  <a:pt x="7" y="20"/>
                </a:lnTo>
                <a:lnTo>
                  <a:pt x="9" y="20"/>
                </a:lnTo>
                <a:lnTo>
                  <a:pt x="11" y="18"/>
                </a:lnTo>
                <a:lnTo>
                  <a:pt x="11" y="17"/>
                </a:lnTo>
                <a:lnTo>
                  <a:pt x="13" y="17"/>
                </a:lnTo>
                <a:lnTo>
                  <a:pt x="13" y="13"/>
                </a:lnTo>
                <a:lnTo>
                  <a:pt x="11" y="11"/>
                </a:lnTo>
                <a:lnTo>
                  <a:pt x="11" y="9"/>
                </a:lnTo>
                <a:lnTo>
                  <a:pt x="11" y="7"/>
                </a:lnTo>
                <a:lnTo>
                  <a:pt x="9" y="6"/>
                </a:lnTo>
                <a:lnTo>
                  <a:pt x="7" y="6"/>
                </a:lnTo>
                <a:lnTo>
                  <a:pt x="6" y="4"/>
                </a:lnTo>
                <a:lnTo>
                  <a:pt x="4" y="4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86" name="Freeform 842"/>
          <p:cNvSpPr>
            <a:spLocks/>
          </p:cNvSpPr>
          <p:nvPr/>
        </p:nvSpPr>
        <p:spPr bwMode="auto">
          <a:xfrm>
            <a:off x="7923213" y="3792538"/>
            <a:ext cx="9525" cy="15875"/>
          </a:xfrm>
          <a:custGeom>
            <a:avLst/>
            <a:gdLst>
              <a:gd name="T0" fmla="*/ 0 w 13"/>
              <a:gd name="T1" fmla="*/ 0 h 20"/>
              <a:gd name="T2" fmla="*/ 0 w 13"/>
              <a:gd name="T3" fmla="*/ 1 h 20"/>
              <a:gd name="T4" fmla="*/ 0 w 13"/>
              <a:gd name="T5" fmla="*/ 3 h 20"/>
              <a:gd name="T6" fmla="*/ 0 w 13"/>
              <a:gd name="T7" fmla="*/ 5 h 20"/>
              <a:gd name="T8" fmla="*/ 0 w 13"/>
              <a:gd name="T9" fmla="*/ 7 h 20"/>
              <a:gd name="T10" fmla="*/ 0 w 13"/>
              <a:gd name="T11" fmla="*/ 9 h 20"/>
              <a:gd name="T12" fmla="*/ 0 w 13"/>
              <a:gd name="T13" fmla="*/ 12 h 20"/>
              <a:gd name="T14" fmla="*/ 0 w 13"/>
              <a:gd name="T15" fmla="*/ 14 h 20"/>
              <a:gd name="T16" fmla="*/ 2 w 13"/>
              <a:gd name="T17" fmla="*/ 14 h 20"/>
              <a:gd name="T18" fmla="*/ 2 w 13"/>
              <a:gd name="T19" fmla="*/ 16 h 20"/>
              <a:gd name="T20" fmla="*/ 4 w 13"/>
              <a:gd name="T21" fmla="*/ 18 h 20"/>
              <a:gd name="T22" fmla="*/ 5 w 13"/>
              <a:gd name="T23" fmla="*/ 20 h 20"/>
              <a:gd name="T24" fmla="*/ 7 w 13"/>
              <a:gd name="T25" fmla="*/ 20 h 20"/>
              <a:gd name="T26" fmla="*/ 9 w 13"/>
              <a:gd name="T27" fmla="*/ 20 h 20"/>
              <a:gd name="T28" fmla="*/ 11 w 13"/>
              <a:gd name="T29" fmla="*/ 18 h 20"/>
              <a:gd name="T30" fmla="*/ 11 w 13"/>
              <a:gd name="T31" fmla="*/ 16 h 20"/>
              <a:gd name="T32" fmla="*/ 13 w 13"/>
              <a:gd name="T33" fmla="*/ 16 h 20"/>
              <a:gd name="T34" fmla="*/ 13 w 13"/>
              <a:gd name="T35" fmla="*/ 12 h 20"/>
              <a:gd name="T36" fmla="*/ 11 w 13"/>
              <a:gd name="T37" fmla="*/ 11 h 20"/>
              <a:gd name="T38" fmla="*/ 11 w 13"/>
              <a:gd name="T39" fmla="*/ 9 h 20"/>
              <a:gd name="T40" fmla="*/ 11 w 13"/>
              <a:gd name="T41" fmla="*/ 7 h 20"/>
              <a:gd name="T42" fmla="*/ 9 w 13"/>
              <a:gd name="T43" fmla="*/ 5 h 20"/>
              <a:gd name="T44" fmla="*/ 7 w 13"/>
              <a:gd name="T45" fmla="*/ 5 h 20"/>
              <a:gd name="T46" fmla="*/ 5 w 13"/>
              <a:gd name="T47" fmla="*/ 3 h 20"/>
              <a:gd name="T48" fmla="*/ 4 w 13"/>
              <a:gd name="T49" fmla="*/ 3 h 20"/>
              <a:gd name="T50" fmla="*/ 2 w 13"/>
              <a:gd name="T51" fmla="*/ 1 h 20"/>
              <a:gd name="T52" fmla="*/ 2 w 13"/>
              <a:gd name="T53" fmla="*/ 1 h 20"/>
              <a:gd name="T54" fmla="*/ 0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0" y="0"/>
                </a:moveTo>
                <a:lnTo>
                  <a:pt x="0" y="1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2"/>
                </a:lnTo>
                <a:lnTo>
                  <a:pt x="0" y="14"/>
                </a:lnTo>
                <a:lnTo>
                  <a:pt x="2" y="14"/>
                </a:lnTo>
                <a:lnTo>
                  <a:pt x="2" y="16"/>
                </a:lnTo>
                <a:lnTo>
                  <a:pt x="4" y="18"/>
                </a:lnTo>
                <a:lnTo>
                  <a:pt x="5" y="20"/>
                </a:lnTo>
                <a:lnTo>
                  <a:pt x="7" y="20"/>
                </a:lnTo>
                <a:lnTo>
                  <a:pt x="9" y="20"/>
                </a:lnTo>
                <a:lnTo>
                  <a:pt x="11" y="18"/>
                </a:lnTo>
                <a:lnTo>
                  <a:pt x="11" y="16"/>
                </a:lnTo>
                <a:lnTo>
                  <a:pt x="13" y="16"/>
                </a:lnTo>
                <a:lnTo>
                  <a:pt x="13" y="12"/>
                </a:lnTo>
                <a:lnTo>
                  <a:pt x="11" y="11"/>
                </a:lnTo>
                <a:lnTo>
                  <a:pt x="11" y="9"/>
                </a:lnTo>
                <a:lnTo>
                  <a:pt x="11" y="7"/>
                </a:lnTo>
                <a:lnTo>
                  <a:pt x="9" y="5"/>
                </a:lnTo>
                <a:lnTo>
                  <a:pt x="7" y="5"/>
                </a:lnTo>
                <a:lnTo>
                  <a:pt x="5" y="3"/>
                </a:lnTo>
                <a:lnTo>
                  <a:pt x="4" y="3"/>
                </a:lnTo>
                <a:lnTo>
                  <a:pt x="2" y="1"/>
                </a:lnTo>
                <a:lnTo>
                  <a:pt x="2" y="1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87" name="Freeform 843"/>
          <p:cNvSpPr>
            <a:spLocks/>
          </p:cNvSpPr>
          <p:nvPr/>
        </p:nvSpPr>
        <p:spPr bwMode="auto">
          <a:xfrm>
            <a:off x="7923213" y="3748088"/>
            <a:ext cx="9525" cy="15875"/>
          </a:xfrm>
          <a:custGeom>
            <a:avLst/>
            <a:gdLst>
              <a:gd name="T0" fmla="*/ 0 w 13"/>
              <a:gd name="T1" fmla="*/ 0 h 21"/>
              <a:gd name="T2" fmla="*/ 0 w 13"/>
              <a:gd name="T3" fmla="*/ 2 h 21"/>
              <a:gd name="T4" fmla="*/ 0 w 13"/>
              <a:gd name="T5" fmla="*/ 4 h 21"/>
              <a:gd name="T6" fmla="*/ 0 w 13"/>
              <a:gd name="T7" fmla="*/ 6 h 21"/>
              <a:gd name="T8" fmla="*/ 0 w 13"/>
              <a:gd name="T9" fmla="*/ 8 h 21"/>
              <a:gd name="T10" fmla="*/ 0 w 13"/>
              <a:gd name="T11" fmla="*/ 10 h 21"/>
              <a:gd name="T12" fmla="*/ 0 w 13"/>
              <a:gd name="T13" fmla="*/ 13 h 21"/>
              <a:gd name="T14" fmla="*/ 0 w 13"/>
              <a:gd name="T15" fmla="*/ 15 h 21"/>
              <a:gd name="T16" fmla="*/ 2 w 13"/>
              <a:gd name="T17" fmla="*/ 15 h 21"/>
              <a:gd name="T18" fmla="*/ 2 w 13"/>
              <a:gd name="T19" fmla="*/ 17 h 21"/>
              <a:gd name="T20" fmla="*/ 4 w 13"/>
              <a:gd name="T21" fmla="*/ 19 h 21"/>
              <a:gd name="T22" fmla="*/ 5 w 13"/>
              <a:gd name="T23" fmla="*/ 21 h 21"/>
              <a:gd name="T24" fmla="*/ 7 w 13"/>
              <a:gd name="T25" fmla="*/ 21 h 21"/>
              <a:gd name="T26" fmla="*/ 9 w 13"/>
              <a:gd name="T27" fmla="*/ 21 h 21"/>
              <a:gd name="T28" fmla="*/ 11 w 13"/>
              <a:gd name="T29" fmla="*/ 19 h 21"/>
              <a:gd name="T30" fmla="*/ 11 w 13"/>
              <a:gd name="T31" fmla="*/ 17 h 21"/>
              <a:gd name="T32" fmla="*/ 13 w 13"/>
              <a:gd name="T33" fmla="*/ 17 h 21"/>
              <a:gd name="T34" fmla="*/ 13 w 13"/>
              <a:gd name="T35" fmla="*/ 13 h 21"/>
              <a:gd name="T36" fmla="*/ 11 w 13"/>
              <a:gd name="T37" fmla="*/ 11 h 21"/>
              <a:gd name="T38" fmla="*/ 11 w 13"/>
              <a:gd name="T39" fmla="*/ 10 h 21"/>
              <a:gd name="T40" fmla="*/ 11 w 13"/>
              <a:gd name="T41" fmla="*/ 8 h 21"/>
              <a:gd name="T42" fmla="*/ 9 w 13"/>
              <a:gd name="T43" fmla="*/ 6 h 21"/>
              <a:gd name="T44" fmla="*/ 7 w 13"/>
              <a:gd name="T45" fmla="*/ 6 h 21"/>
              <a:gd name="T46" fmla="*/ 5 w 13"/>
              <a:gd name="T47" fmla="*/ 4 h 21"/>
              <a:gd name="T48" fmla="*/ 4 w 13"/>
              <a:gd name="T49" fmla="*/ 4 h 21"/>
              <a:gd name="T50" fmla="*/ 2 w 13"/>
              <a:gd name="T51" fmla="*/ 2 h 21"/>
              <a:gd name="T52" fmla="*/ 2 w 13"/>
              <a:gd name="T53" fmla="*/ 2 h 21"/>
              <a:gd name="T54" fmla="*/ 0 w 13"/>
              <a:gd name="T5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1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0" y="13"/>
                </a:lnTo>
                <a:lnTo>
                  <a:pt x="0" y="15"/>
                </a:lnTo>
                <a:lnTo>
                  <a:pt x="2" y="15"/>
                </a:lnTo>
                <a:lnTo>
                  <a:pt x="2" y="17"/>
                </a:lnTo>
                <a:lnTo>
                  <a:pt x="4" y="19"/>
                </a:lnTo>
                <a:lnTo>
                  <a:pt x="5" y="21"/>
                </a:lnTo>
                <a:lnTo>
                  <a:pt x="7" y="21"/>
                </a:lnTo>
                <a:lnTo>
                  <a:pt x="9" y="21"/>
                </a:lnTo>
                <a:lnTo>
                  <a:pt x="11" y="19"/>
                </a:lnTo>
                <a:lnTo>
                  <a:pt x="11" y="17"/>
                </a:lnTo>
                <a:lnTo>
                  <a:pt x="13" y="17"/>
                </a:lnTo>
                <a:lnTo>
                  <a:pt x="13" y="13"/>
                </a:lnTo>
                <a:lnTo>
                  <a:pt x="11" y="11"/>
                </a:lnTo>
                <a:lnTo>
                  <a:pt x="11" y="10"/>
                </a:lnTo>
                <a:lnTo>
                  <a:pt x="11" y="8"/>
                </a:lnTo>
                <a:lnTo>
                  <a:pt x="9" y="6"/>
                </a:lnTo>
                <a:lnTo>
                  <a:pt x="7" y="6"/>
                </a:lnTo>
                <a:lnTo>
                  <a:pt x="5" y="4"/>
                </a:lnTo>
                <a:lnTo>
                  <a:pt x="4" y="4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88" name="Freeform 844"/>
          <p:cNvSpPr>
            <a:spLocks/>
          </p:cNvSpPr>
          <p:nvPr/>
        </p:nvSpPr>
        <p:spPr bwMode="auto">
          <a:xfrm>
            <a:off x="7923213" y="3725863"/>
            <a:ext cx="9525" cy="17462"/>
          </a:xfrm>
          <a:custGeom>
            <a:avLst/>
            <a:gdLst>
              <a:gd name="T0" fmla="*/ 0 w 13"/>
              <a:gd name="T1" fmla="*/ 0 h 22"/>
              <a:gd name="T2" fmla="*/ 0 w 13"/>
              <a:gd name="T3" fmla="*/ 2 h 22"/>
              <a:gd name="T4" fmla="*/ 0 w 13"/>
              <a:gd name="T5" fmla="*/ 4 h 22"/>
              <a:gd name="T6" fmla="*/ 0 w 13"/>
              <a:gd name="T7" fmla="*/ 7 h 22"/>
              <a:gd name="T8" fmla="*/ 0 w 13"/>
              <a:gd name="T9" fmla="*/ 9 h 22"/>
              <a:gd name="T10" fmla="*/ 0 w 13"/>
              <a:gd name="T11" fmla="*/ 11 h 22"/>
              <a:gd name="T12" fmla="*/ 0 w 13"/>
              <a:gd name="T13" fmla="*/ 13 h 22"/>
              <a:gd name="T14" fmla="*/ 0 w 13"/>
              <a:gd name="T15" fmla="*/ 15 h 22"/>
              <a:gd name="T16" fmla="*/ 2 w 13"/>
              <a:gd name="T17" fmla="*/ 16 h 22"/>
              <a:gd name="T18" fmla="*/ 2 w 13"/>
              <a:gd name="T19" fmla="*/ 18 h 22"/>
              <a:gd name="T20" fmla="*/ 4 w 13"/>
              <a:gd name="T21" fmla="*/ 20 h 22"/>
              <a:gd name="T22" fmla="*/ 5 w 13"/>
              <a:gd name="T23" fmla="*/ 22 h 22"/>
              <a:gd name="T24" fmla="*/ 7 w 13"/>
              <a:gd name="T25" fmla="*/ 22 h 22"/>
              <a:gd name="T26" fmla="*/ 9 w 13"/>
              <a:gd name="T27" fmla="*/ 22 h 22"/>
              <a:gd name="T28" fmla="*/ 11 w 13"/>
              <a:gd name="T29" fmla="*/ 20 h 22"/>
              <a:gd name="T30" fmla="*/ 11 w 13"/>
              <a:gd name="T31" fmla="*/ 18 h 22"/>
              <a:gd name="T32" fmla="*/ 13 w 13"/>
              <a:gd name="T33" fmla="*/ 16 h 22"/>
              <a:gd name="T34" fmla="*/ 13 w 13"/>
              <a:gd name="T35" fmla="*/ 15 h 22"/>
              <a:gd name="T36" fmla="*/ 11 w 13"/>
              <a:gd name="T37" fmla="*/ 13 h 22"/>
              <a:gd name="T38" fmla="*/ 11 w 13"/>
              <a:gd name="T39" fmla="*/ 11 h 22"/>
              <a:gd name="T40" fmla="*/ 11 w 13"/>
              <a:gd name="T41" fmla="*/ 9 h 22"/>
              <a:gd name="T42" fmla="*/ 9 w 13"/>
              <a:gd name="T43" fmla="*/ 7 h 22"/>
              <a:gd name="T44" fmla="*/ 7 w 13"/>
              <a:gd name="T45" fmla="*/ 5 h 22"/>
              <a:gd name="T46" fmla="*/ 5 w 13"/>
              <a:gd name="T47" fmla="*/ 4 h 22"/>
              <a:gd name="T48" fmla="*/ 4 w 13"/>
              <a:gd name="T49" fmla="*/ 4 h 22"/>
              <a:gd name="T50" fmla="*/ 2 w 13"/>
              <a:gd name="T51" fmla="*/ 2 h 22"/>
              <a:gd name="T52" fmla="*/ 2 w 13"/>
              <a:gd name="T53" fmla="*/ 2 h 22"/>
              <a:gd name="T54" fmla="*/ 0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6"/>
                </a:lnTo>
                <a:lnTo>
                  <a:pt x="2" y="18"/>
                </a:lnTo>
                <a:lnTo>
                  <a:pt x="4" y="20"/>
                </a:lnTo>
                <a:lnTo>
                  <a:pt x="5" y="22"/>
                </a:lnTo>
                <a:lnTo>
                  <a:pt x="7" y="22"/>
                </a:lnTo>
                <a:lnTo>
                  <a:pt x="9" y="22"/>
                </a:lnTo>
                <a:lnTo>
                  <a:pt x="11" y="20"/>
                </a:lnTo>
                <a:lnTo>
                  <a:pt x="11" y="18"/>
                </a:lnTo>
                <a:lnTo>
                  <a:pt x="13" y="16"/>
                </a:lnTo>
                <a:lnTo>
                  <a:pt x="13" y="15"/>
                </a:lnTo>
                <a:lnTo>
                  <a:pt x="11" y="13"/>
                </a:lnTo>
                <a:lnTo>
                  <a:pt x="11" y="11"/>
                </a:lnTo>
                <a:lnTo>
                  <a:pt x="11" y="9"/>
                </a:lnTo>
                <a:lnTo>
                  <a:pt x="9" y="7"/>
                </a:lnTo>
                <a:lnTo>
                  <a:pt x="7" y="5"/>
                </a:lnTo>
                <a:lnTo>
                  <a:pt x="5" y="4"/>
                </a:lnTo>
                <a:lnTo>
                  <a:pt x="4" y="4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89" name="Freeform 845"/>
          <p:cNvSpPr>
            <a:spLocks/>
          </p:cNvSpPr>
          <p:nvPr/>
        </p:nvSpPr>
        <p:spPr bwMode="auto">
          <a:xfrm>
            <a:off x="7923213" y="3706813"/>
            <a:ext cx="9525" cy="17462"/>
          </a:xfrm>
          <a:custGeom>
            <a:avLst/>
            <a:gdLst>
              <a:gd name="T0" fmla="*/ 0 w 13"/>
              <a:gd name="T1" fmla="*/ 0 h 22"/>
              <a:gd name="T2" fmla="*/ 0 w 13"/>
              <a:gd name="T3" fmla="*/ 2 h 22"/>
              <a:gd name="T4" fmla="*/ 0 w 13"/>
              <a:gd name="T5" fmla="*/ 4 h 22"/>
              <a:gd name="T6" fmla="*/ 0 w 13"/>
              <a:gd name="T7" fmla="*/ 7 h 22"/>
              <a:gd name="T8" fmla="*/ 0 w 13"/>
              <a:gd name="T9" fmla="*/ 9 h 22"/>
              <a:gd name="T10" fmla="*/ 0 w 13"/>
              <a:gd name="T11" fmla="*/ 11 h 22"/>
              <a:gd name="T12" fmla="*/ 0 w 13"/>
              <a:gd name="T13" fmla="*/ 13 h 22"/>
              <a:gd name="T14" fmla="*/ 0 w 13"/>
              <a:gd name="T15" fmla="*/ 15 h 22"/>
              <a:gd name="T16" fmla="*/ 2 w 13"/>
              <a:gd name="T17" fmla="*/ 17 h 22"/>
              <a:gd name="T18" fmla="*/ 2 w 13"/>
              <a:gd name="T19" fmla="*/ 19 h 22"/>
              <a:gd name="T20" fmla="*/ 4 w 13"/>
              <a:gd name="T21" fmla="*/ 20 h 22"/>
              <a:gd name="T22" fmla="*/ 5 w 13"/>
              <a:gd name="T23" fmla="*/ 22 h 22"/>
              <a:gd name="T24" fmla="*/ 7 w 13"/>
              <a:gd name="T25" fmla="*/ 22 h 22"/>
              <a:gd name="T26" fmla="*/ 9 w 13"/>
              <a:gd name="T27" fmla="*/ 22 h 22"/>
              <a:gd name="T28" fmla="*/ 11 w 13"/>
              <a:gd name="T29" fmla="*/ 20 h 22"/>
              <a:gd name="T30" fmla="*/ 11 w 13"/>
              <a:gd name="T31" fmla="*/ 19 h 22"/>
              <a:gd name="T32" fmla="*/ 13 w 13"/>
              <a:gd name="T33" fmla="*/ 17 h 22"/>
              <a:gd name="T34" fmla="*/ 13 w 13"/>
              <a:gd name="T35" fmla="*/ 15 h 22"/>
              <a:gd name="T36" fmla="*/ 11 w 13"/>
              <a:gd name="T37" fmla="*/ 13 h 22"/>
              <a:gd name="T38" fmla="*/ 11 w 13"/>
              <a:gd name="T39" fmla="*/ 11 h 22"/>
              <a:gd name="T40" fmla="*/ 11 w 13"/>
              <a:gd name="T41" fmla="*/ 9 h 22"/>
              <a:gd name="T42" fmla="*/ 9 w 13"/>
              <a:gd name="T43" fmla="*/ 7 h 22"/>
              <a:gd name="T44" fmla="*/ 7 w 13"/>
              <a:gd name="T45" fmla="*/ 6 h 22"/>
              <a:gd name="T46" fmla="*/ 5 w 13"/>
              <a:gd name="T47" fmla="*/ 4 h 22"/>
              <a:gd name="T48" fmla="*/ 4 w 13"/>
              <a:gd name="T49" fmla="*/ 4 h 22"/>
              <a:gd name="T50" fmla="*/ 2 w 13"/>
              <a:gd name="T51" fmla="*/ 2 h 22"/>
              <a:gd name="T52" fmla="*/ 2 w 13"/>
              <a:gd name="T53" fmla="*/ 2 h 22"/>
              <a:gd name="T54" fmla="*/ 0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  <a:lnTo>
                  <a:pt x="4" y="20"/>
                </a:lnTo>
                <a:lnTo>
                  <a:pt x="5" y="22"/>
                </a:lnTo>
                <a:lnTo>
                  <a:pt x="7" y="22"/>
                </a:lnTo>
                <a:lnTo>
                  <a:pt x="9" y="22"/>
                </a:lnTo>
                <a:lnTo>
                  <a:pt x="11" y="20"/>
                </a:lnTo>
                <a:lnTo>
                  <a:pt x="11" y="19"/>
                </a:lnTo>
                <a:lnTo>
                  <a:pt x="13" y="17"/>
                </a:lnTo>
                <a:lnTo>
                  <a:pt x="13" y="15"/>
                </a:lnTo>
                <a:lnTo>
                  <a:pt x="11" y="13"/>
                </a:lnTo>
                <a:lnTo>
                  <a:pt x="11" y="11"/>
                </a:lnTo>
                <a:lnTo>
                  <a:pt x="11" y="9"/>
                </a:lnTo>
                <a:lnTo>
                  <a:pt x="9" y="7"/>
                </a:lnTo>
                <a:lnTo>
                  <a:pt x="7" y="6"/>
                </a:lnTo>
                <a:lnTo>
                  <a:pt x="5" y="4"/>
                </a:lnTo>
                <a:lnTo>
                  <a:pt x="4" y="4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90" name="Freeform 846"/>
          <p:cNvSpPr>
            <a:spLocks/>
          </p:cNvSpPr>
          <p:nvPr/>
        </p:nvSpPr>
        <p:spPr bwMode="auto">
          <a:xfrm>
            <a:off x="7923213" y="3687763"/>
            <a:ext cx="9525" cy="17462"/>
          </a:xfrm>
          <a:custGeom>
            <a:avLst/>
            <a:gdLst>
              <a:gd name="T0" fmla="*/ 0 w 13"/>
              <a:gd name="T1" fmla="*/ 0 h 22"/>
              <a:gd name="T2" fmla="*/ 0 w 13"/>
              <a:gd name="T3" fmla="*/ 2 h 22"/>
              <a:gd name="T4" fmla="*/ 0 w 13"/>
              <a:gd name="T5" fmla="*/ 4 h 22"/>
              <a:gd name="T6" fmla="*/ 0 w 13"/>
              <a:gd name="T7" fmla="*/ 6 h 22"/>
              <a:gd name="T8" fmla="*/ 0 w 13"/>
              <a:gd name="T9" fmla="*/ 9 h 22"/>
              <a:gd name="T10" fmla="*/ 2 w 13"/>
              <a:gd name="T11" fmla="*/ 11 h 22"/>
              <a:gd name="T12" fmla="*/ 2 w 13"/>
              <a:gd name="T13" fmla="*/ 13 h 22"/>
              <a:gd name="T14" fmla="*/ 2 w 13"/>
              <a:gd name="T15" fmla="*/ 15 h 22"/>
              <a:gd name="T16" fmla="*/ 2 w 13"/>
              <a:gd name="T17" fmla="*/ 17 h 22"/>
              <a:gd name="T18" fmla="*/ 4 w 13"/>
              <a:gd name="T19" fmla="*/ 19 h 22"/>
              <a:gd name="T20" fmla="*/ 5 w 13"/>
              <a:gd name="T21" fmla="*/ 20 h 22"/>
              <a:gd name="T22" fmla="*/ 5 w 13"/>
              <a:gd name="T23" fmla="*/ 20 h 22"/>
              <a:gd name="T24" fmla="*/ 7 w 13"/>
              <a:gd name="T25" fmla="*/ 22 h 22"/>
              <a:gd name="T26" fmla="*/ 9 w 13"/>
              <a:gd name="T27" fmla="*/ 22 h 22"/>
              <a:gd name="T28" fmla="*/ 11 w 13"/>
              <a:gd name="T29" fmla="*/ 20 h 22"/>
              <a:gd name="T30" fmla="*/ 11 w 13"/>
              <a:gd name="T31" fmla="*/ 19 h 22"/>
              <a:gd name="T32" fmla="*/ 13 w 13"/>
              <a:gd name="T33" fmla="*/ 19 h 22"/>
              <a:gd name="T34" fmla="*/ 13 w 13"/>
              <a:gd name="T35" fmla="*/ 15 h 22"/>
              <a:gd name="T36" fmla="*/ 11 w 13"/>
              <a:gd name="T37" fmla="*/ 13 h 22"/>
              <a:gd name="T38" fmla="*/ 11 w 13"/>
              <a:gd name="T39" fmla="*/ 11 h 22"/>
              <a:gd name="T40" fmla="*/ 9 w 13"/>
              <a:gd name="T41" fmla="*/ 9 h 22"/>
              <a:gd name="T42" fmla="*/ 9 w 13"/>
              <a:gd name="T43" fmla="*/ 8 h 22"/>
              <a:gd name="T44" fmla="*/ 7 w 13"/>
              <a:gd name="T45" fmla="*/ 6 h 22"/>
              <a:gd name="T46" fmla="*/ 5 w 13"/>
              <a:gd name="T47" fmla="*/ 6 h 22"/>
              <a:gd name="T48" fmla="*/ 4 w 13"/>
              <a:gd name="T49" fmla="*/ 4 h 22"/>
              <a:gd name="T50" fmla="*/ 2 w 13"/>
              <a:gd name="T51" fmla="*/ 2 h 22"/>
              <a:gd name="T52" fmla="*/ 2 w 13"/>
              <a:gd name="T53" fmla="*/ 2 h 22"/>
              <a:gd name="T54" fmla="*/ 0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2" y="11"/>
                </a:lnTo>
                <a:lnTo>
                  <a:pt x="2" y="13"/>
                </a:lnTo>
                <a:lnTo>
                  <a:pt x="2" y="15"/>
                </a:lnTo>
                <a:lnTo>
                  <a:pt x="2" y="17"/>
                </a:lnTo>
                <a:lnTo>
                  <a:pt x="4" y="19"/>
                </a:lnTo>
                <a:lnTo>
                  <a:pt x="5" y="20"/>
                </a:lnTo>
                <a:lnTo>
                  <a:pt x="5" y="20"/>
                </a:lnTo>
                <a:lnTo>
                  <a:pt x="7" y="22"/>
                </a:lnTo>
                <a:lnTo>
                  <a:pt x="9" y="22"/>
                </a:lnTo>
                <a:lnTo>
                  <a:pt x="11" y="20"/>
                </a:lnTo>
                <a:lnTo>
                  <a:pt x="11" y="19"/>
                </a:lnTo>
                <a:lnTo>
                  <a:pt x="13" y="19"/>
                </a:lnTo>
                <a:lnTo>
                  <a:pt x="13" y="15"/>
                </a:lnTo>
                <a:lnTo>
                  <a:pt x="11" y="13"/>
                </a:lnTo>
                <a:lnTo>
                  <a:pt x="11" y="11"/>
                </a:lnTo>
                <a:lnTo>
                  <a:pt x="9" y="9"/>
                </a:lnTo>
                <a:lnTo>
                  <a:pt x="9" y="8"/>
                </a:lnTo>
                <a:lnTo>
                  <a:pt x="7" y="6"/>
                </a:lnTo>
                <a:lnTo>
                  <a:pt x="5" y="6"/>
                </a:lnTo>
                <a:lnTo>
                  <a:pt x="4" y="4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91" name="Freeform 847"/>
          <p:cNvSpPr>
            <a:spLocks/>
          </p:cNvSpPr>
          <p:nvPr/>
        </p:nvSpPr>
        <p:spPr bwMode="auto">
          <a:xfrm>
            <a:off x="7923213" y="3670300"/>
            <a:ext cx="9525" cy="15875"/>
          </a:xfrm>
          <a:custGeom>
            <a:avLst/>
            <a:gdLst>
              <a:gd name="T0" fmla="*/ 0 w 13"/>
              <a:gd name="T1" fmla="*/ 0 h 20"/>
              <a:gd name="T2" fmla="*/ 0 w 13"/>
              <a:gd name="T3" fmla="*/ 2 h 20"/>
              <a:gd name="T4" fmla="*/ 0 w 13"/>
              <a:gd name="T5" fmla="*/ 4 h 20"/>
              <a:gd name="T6" fmla="*/ 0 w 13"/>
              <a:gd name="T7" fmla="*/ 6 h 20"/>
              <a:gd name="T8" fmla="*/ 0 w 13"/>
              <a:gd name="T9" fmla="*/ 8 h 20"/>
              <a:gd name="T10" fmla="*/ 0 w 13"/>
              <a:gd name="T11" fmla="*/ 9 h 20"/>
              <a:gd name="T12" fmla="*/ 0 w 13"/>
              <a:gd name="T13" fmla="*/ 13 h 20"/>
              <a:gd name="T14" fmla="*/ 0 w 13"/>
              <a:gd name="T15" fmla="*/ 15 h 20"/>
              <a:gd name="T16" fmla="*/ 2 w 13"/>
              <a:gd name="T17" fmla="*/ 15 h 20"/>
              <a:gd name="T18" fmla="*/ 2 w 13"/>
              <a:gd name="T19" fmla="*/ 17 h 20"/>
              <a:gd name="T20" fmla="*/ 4 w 13"/>
              <a:gd name="T21" fmla="*/ 19 h 20"/>
              <a:gd name="T22" fmla="*/ 5 w 13"/>
              <a:gd name="T23" fmla="*/ 20 h 20"/>
              <a:gd name="T24" fmla="*/ 7 w 13"/>
              <a:gd name="T25" fmla="*/ 20 h 20"/>
              <a:gd name="T26" fmla="*/ 9 w 13"/>
              <a:gd name="T27" fmla="*/ 20 h 20"/>
              <a:gd name="T28" fmla="*/ 11 w 13"/>
              <a:gd name="T29" fmla="*/ 19 h 20"/>
              <a:gd name="T30" fmla="*/ 11 w 13"/>
              <a:gd name="T31" fmla="*/ 17 h 20"/>
              <a:gd name="T32" fmla="*/ 13 w 13"/>
              <a:gd name="T33" fmla="*/ 17 h 20"/>
              <a:gd name="T34" fmla="*/ 13 w 13"/>
              <a:gd name="T35" fmla="*/ 13 h 20"/>
              <a:gd name="T36" fmla="*/ 11 w 13"/>
              <a:gd name="T37" fmla="*/ 11 h 20"/>
              <a:gd name="T38" fmla="*/ 11 w 13"/>
              <a:gd name="T39" fmla="*/ 9 h 20"/>
              <a:gd name="T40" fmla="*/ 11 w 13"/>
              <a:gd name="T41" fmla="*/ 8 h 20"/>
              <a:gd name="T42" fmla="*/ 9 w 13"/>
              <a:gd name="T43" fmla="*/ 6 h 20"/>
              <a:gd name="T44" fmla="*/ 7 w 13"/>
              <a:gd name="T45" fmla="*/ 6 h 20"/>
              <a:gd name="T46" fmla="*/ 5 w 13"/>
              <a:gd name="T47" fmla="*/ 4 h 20"/>
              <a:gd name="T48" fmla="*/ 4 w 13"/>
              <a:gd name="T49" fmla="*/ 4 h 20"/>
              <a:gd name="T50" fmla="*/ 2 w 13"/>
              <a:gd name="T51" fmla="*/ 2 h 20"/>
              <a:gd name="T52" fmla="*/ 2 w 13"/>
              <a:gd name="T53" fmla="*/ 2 h 20"/>
              <a:gd name="T54" fmla="*/ 0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0" y="9"/>
                </a:lnTo>
                <a:lnTo>
                  <a:pt x="0" y="13"/>
                </a:lnTo>
                <a:lnTo>
                  <a:pt x="0" y="15"/>
                </a:lnTo>
                <a:lnTo>
                  <a:pt x="2" y="15"/>
                </a:lnTo>
                <a:lnTo>
                  <a:pt x="2" y="17"/>
                </a:lnTo>
                <a:lnTo>
                  <a:pt x="4" y="19"/>
                </a:lnTo>
                <a:lnTo>
                  <a:pt x="5" y="20"/>
                </a:lnTo>
                <a:lnTo>
                  <a:pt x="7" y="20"/>
                </a:lnTo>
                <a:lnTo>
                  <a:pt x="9" y="20"/>
                </a:lnTo>
                <a:lnTo>
                  <a:pt x="11" y="19"/>
                </a:lnTo>
                <a:lnTo>
                  <a:pt x="11" y="17"/>
                </a:lnTo>
                <a:lnTo>
                  <a:pt x="13" y="17"/>
                </a:lnTo>
                <a:lnTo>
                  <a:pt x="13" y="13"/>
                </a:lnTo>
                <a:lnTo>
                  <a:pt x="11" y="11"/>
                </a:lnTo>
                <a:lnTo>
                  <a:pt x="11" y="9"/>
                </a:lnTo>
                <a:lnTo>
                  <a:pt x="11" y="8"/>
                </a:lnTo>
                <a:lnTo>
                  <a:pt x="9" y="6"/>
                </a:lnTo>
                <a:lnTo>
                  <a:pt x="7" y="6"/>
                </a:lnTo>
                <a:lnTo>
                  <a:pt x="5" y="4"/>
                </a:lnTo>
                <a:lnTo>
                  <a:pt x="4" y="4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92" name="Freeform 848"/>
          <p:cNvSpPr>
            <a:spLocks/>
          </p:cNvSpPr>
          <p:nvPr/>
        </p:nvSpPr>
        <p:spPr bwMode="auto">
          <a:xfrm>
            <a:off x="7923213" y="3649663"/>
            <a:ext cx="7937" cy="15875"/>
          </a:xfrm>
          <a:custGeom>
            <a:avLst/>
            <a:gdLst>
              <a:gd name="T0" fmla="*/ 0 w 13"/>
              <a:gd name="T1" fmla="*/ 0 h 21"/>
              <a:gd name="T2" fmla="*/ 0 w 13"/>
              <a:gd name="T3" fmla="*/ 2 h 21"/>
              <a:gd name="T4" fmla="*/ 0 w 13"/>
              <a:gd name="T5" fmla="*/ 4 h 21"/>
              <a:gd name="T6" fmla="*/ 0 w 13"/>
              <a:gd name="T7" fmla="*/ 6 h 21"/>
              <a:gd name="T8" fmla="*/ 0 w 13"/>
              <a:gd name="T9" fmla="*/ 8 h 21"/>
              <a:gd name="T10" fmla="*/ 0 w 13"/>
              <a:gd name="T11" fmla="*/ 10 h 21"/>
              <a:gd name="T12" fmla="*/ 0 w 13"/>
              <a:gd name="T13" fmla="*/ 13 h 21"/>
              <a:gd name="T14" fmla="*/ 0 w 13"/>
              <a:gd name="T15" fmla="*/ 15 h 21"/>
              <a:gd name="T16" fmla="*/ 2 w 13"/>
              <a:gd name="T17" fmla="*/ 15 h 21"/>
              <a:gd name="T18" fmla="*/ 2 w 13"/>
              <a:gd name="T19" fmla="*/ 17 h 21"/>
              <a:gd name="T20" fmla="*/ 4 w 13"/>
              <a:gd name="T21" fmla="*/ 19 h 21"/>
              <a:gd name="T22" fmla="*/ 6 w 13"/>
              <a:gd name="T23" fmla="*/ 21 h 21"/>
              <a:gd name="T24" fmla="*/ 7 w 13"/>
              <a:gd name="T25" fmla="*/ 21 h 21"/>
              <a:gd name="T26" fmla="*/ 9 w 13"/>
              <a:gd name="T27" fmla="*/ 21 h 21"/>
              <a:gd name="T28" fmla="*/ 11 w 13"/>
              <a:gd name="T29" fmla="*/ 19 h 21"/>
              <a:gd name="T30" fmla="*/ 11 w 13"/>
              <a:gd name="T31" fmla="*/ 17 h 21"/>
              <a:gd name="T32" fmla="*/ 13 w 13"/>
              <a:gd name="T33" fmla="*/ 17 h 21"/>
              <a:gd name="T34" fmla="*/ 13 w 13"/>
              <a:gd name="T35" fmla="*/ 13 h 21"/>
              <a:gd name="T36" fmla="*/ 11 w 13"/>
              <a:gd name="T37" fmla="*/ 11 h 21"/>
              <a:gd name="T38" fmla="*/ 11 w 13"/>
              <a:gd name="T39" fmla="*/ 10 h 21"/>
              <a:gd name="T40" fmla="*/ 11 w 13"/>
              <a:gd name="T41" fmla="*/ 8 h 21"/>
              <a:gd name="T42" fmla="*/ 9 w 13"/>
              <a:gd name="T43" fmla="*/ 6 h 21"/>
              <a:gd name="T44" fmla="*/ 7 w 13"/>
              <a:gd name="T45" fmla="*/ 6 h 21"/>
              <a:gd name="T46" fmla="*/ 6 w 13"/>
              <a:gd name="T47" fmla="*/ 4 h 21"/>
              <a:gd name="T48" fmla="*/ 4 w 13"/>
              <a:gd name="T49" fmla="*/ 4 h 21"/>
              <a:gd name="T50" fmla="*/ 2 w 13"/>
              <a:gd name="T51" fmla="*/ 2 h 21"/>
              <a:gd name="T52" fmla="*/ 2 w 13"/>
              <a:gd name="T53" fmla="*/ 2 h 21"/>
              <a:gd name="T54" fmla="*/ 0 w 13"/>
              <a:gd name="T5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1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0" y="13"/>
                </a:lnTo>
                <a:lnTo>
                  <a:pt x="0" y="15"/>
                </a:lnTo>
                <a:lnTo>
                  <a:pt x="2" y="15"/>
                </a:lnTo>
                <a:lnTo>
                  <a:pt x="2" y="17"/>
                </a:lnTo>
                <a:lnTo>
                  <a:pt x="4" y="19"/>
                </a:lnTo>
                <a:lnTo>
                  <a:pt x="6" y="21"/>
                </a:lnTo>
                <a:lnTo>
                  <a:pt x="7" y="21"/>
                </a:lnTo>
                <a:lnTo>
                  <a:pt x="9" y="21"/>
                </a:lnTo>
                <a:lnTo>
                  <a:pt x="11" y="19"/>
                </a:lnTo>
                <a:lnTo>
                  <a:pt x="11" y="17"/>
                </a:lnTo>
                <a:lnTo>
                  <a:pt x="13" y="17"/>
                </a:lnTo>
                <a:lnTo>
                  <a:pt x="13" y="13"/>
                </a:lnTo>
                <a:lnTo>
                  <a:pt x="11" y="11"/>
                </a:lnTo>
                <a:lnTo>
                  <a:pt x="11" y="10"/>
                </a:lnTo>
                <a:lnTo>
                  <a:pt x="11" y="8"/>
                </a:lnTo>
                <a:lnTo>
                  <a:pt x="9" y="6"/>
                </a:lnTo>
                <a:lnTo>
                  <a:pt x="7" y="6"/>
                </a:lnTo>
                <a:lnTo>
                  <a:pt x="6" y="4"/>
                </a:lnTo>
                <a:lnTo>
                  <a:pt x="4" y="4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93" name="Freeform 849"/>
          <p:cNvSpPr>
            <a:spLocks/>
          </p:cNvSpPr>
          <p:nvPr/>
        </p:nvSpPr>
        <p:spPr bwMode="auto">
          <a:xfrm>
            <a:off x="7926388" y="3635375"/>
            <a:ext cx="15875" cy="25400"/>
          </a:xfrm>
          <a:custGeom>
            <a:avLst/>
            <a:gdLst>
              <a:gd name="T0" fmla="*/ 21 w 21"/>
              <a:gd name="T1" fmla="*/ 0 h 33"/>
              <a:gd name="T2" fmla="*/ 19 w 21"/>
              <a:gd name="T3" fmla="*/ 4 h 33"/>
              <a:gd name="T4" fmla="*/ 19 w 21"/>
              <a:gd name="T5" fmla="*/ 6 h 33"/>
              <a:gd name="T6" fmla="*/ 19 w 21"/>
              <a:gd name="T7" fmla="*/ 9 h 33"/>
              <a:gd name="T8" fmla="*/ 19 w 21"/>
              <a:gd name="T9" fmla="*/ 13 h 33"/>
              <a:gd name="T10" fmla="*/ 19 w 21"/>
              <a:gd name="T11" fmla="*/ 17 h 33"/>
              <a:gd name="T12" fmla="*/ 19 w 21"/>
              <a:gd name="T13" fmla="*/ 20 h 33"/>
              <a:gd name="T14" fmla="*/ 17 w 21"/>
              <a:gd name="T15" fmla="*/ 22 h 33"/>
              <a:gd name="T16" fmla="*/ 17 w 21"/>
              <a:gd name="T17" fmla="*/ 26 h 33"/>
              <a:gd name="T18" fmla="*/ 15 w 21"/>
              <a:gd name="T19" fmla="*/ 29 h 33"/>
              <a:gd name="T20" fmla="*/ 13 w 21"/>
              <a:gd name="T21" fmla="*/ 31 h 33"/>
              <a:gd name="T22" fmla="*/ 10 w 21"/>
              <a:gd name="T23" fmla="*/ 33 h 33"/>
              <a:gd name="T24" fmla="*/ 8 w 21"/>
              <a:gd name="T25" fmla="*/ 33 h 33"/>
              <a:gd name="T26" fmla="*/ 6 w 21"/>
              <a:gd name="T27" fmla="*/ 33 h 33"/>
              <a:gd name="T28" fmla="*/ 2 w 21"/>
              <a:gd name="T29" fmla="*/ 31 h 33"/>
              <a:gd name="T30" fmla="*/ 0 w 21"/>
              <a:gd name="T31" fmla="*/ 29 h 33"/>
              <a:gd name="T32" fmla="*/ 0 w 21"/>
              <a:gd name="T33" fmla="*/ 28 h 33"/>
              <a:gd name="T34" fmla="*/ 0 w 21"/>
              <a:gd name="T35" fmla="*/ 22 h 33"/>
              <a:gd name="T36" fmla="*/ 0 w 21"/>
              <a:gd name="T37" fmla="*/ 18 h 33"/>
              <a:gd name="T38" fmla="*/ 2 w 21"/>
              <a:gd name="T39" fmla="*/ 17 h 33"/>
              <a:gd name="T40" fmla="*/ 4 w 21"/>
              <a:gd name="T41" fmla="*/ 13 h 33"/>
              <a:gd name="T42" fmla="*/ 6 w 21"/>
              <a:gd name="T43" fmla="*/ 11 h 33"/>
              <a:gd name="T44" fmla="*/ 6 w 21"/>
              <a:gd name="T45" fmla="*/ 9 h 33"/>
              <a:gd name="T46" fmla="*/ 10 w 21"/>
              <a:gd name="T47" fmla="*/ 7 h 33"/>
              <a:gd name="T48" fmla="*/ 11 w 21"/>
              <a:gd name="T49" fmla="*/ 6 h 33"/>
              <a:gd name="T50" fmla="*/ 15 w 21"/>
              <a:gd name="T51" fmla="*/ 4 h 33"/>
              <a:gd name="T52" fmla="*/ 17 w 21"/>
              <a:gd name="T53" fmla="*/ 2 h 33"/>
              <a:gd name="T54" fmla="*/ 21 w 21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" h="33">
                <a:moveTo>
                  <a:pt x="21" y="0"/>
                </a:moveTo>
                <a:lnTo>
                  <a:pt x="19" y="4"/>
                </a:lnTo>
                <a:lnTo>
                  <a:pt x="19" y="6"/>
                </a:lnTo>
                <a:lnTo>
                  <a:pt x="19" y="9"/>
                </a:lnTo>
                <a:lnTo>
                  <a:pt x="19" y="13"/>
                </a:lnTo>
                <a:lnTo>
                  <a:pt x="19" y="17"/>
                </a:lnTo>
                <a:lnTo>
                  <a:pt x="19" y="20"/>
                </a:lnTo>
                <a:lnTo>
                  <a:pt x="17" y="22"/>
                </a:lnTo>
                <a:lnTo>
                  <a:pt x="17" y="26"/>
                </a:lnTo>
                <a:lnTo>
                  <a:pt x="15" y="29"/>
                </a:lnTo>
                <a:lnTo>
                  <a:pt x="13" y="31"/>
                </a:lnTo>
                <a:lnTo>
                  <a:pt x="10" y="33"/>
                </a:lnTo>
                <a:lnTo>
                  <a:pt x="8" y="33"/>
                </a:lnTo>
                <a:lnTo>
                  <a:pt x="6" y="33"/>
                </a:lnTo>
                <a:lnTo>
                  <a:pt x="2" y="31"/>
                </a:lnTo>
                <a:lnTo>
                  <a:pt x="0" y="29"/>
                </a:lnTo>
                <a:lnTo>
                  <a:pt x="0" y="28"/>
                </a:lnTo>
                <a:lnTo>
                  <a:pt x="0" y="22"/>
                </a:lnTo>
                <a:lnTo>
                  <a:pt x="0" y="18"/>
                </a:lnTo>
                <a:lnTo>
                  <a:pt x="2" y="17"/>
                </a:lnTo>
                <a:lnTo>
                  <a:pt x="4" y="13"/>
                </a:lnTo>
                <a:lnTo>
                  <a:pt x="6" y="11"/>
                </a:lnTo>
                <a:lnTo>
                  <a:pt x="6" y="9"/>
                </a:lnTo>
                <a:lnTo>
                  <a:pt x="10" y="7"/>
                </a:lnTo>
                <a:lnTo>
                  <a:pt x="11" y="6"/>
                </a:lnTo>
                <a:lnTo>
                  <a:pt x="15" y="4"/>
                </a:lnTo>
                <a:lnTo>
                  <a:pt x="17" y="2"/>
                </a:lnTo>
                <a:lnTo>
                  <a:pt x="21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94" name="Freeform 850"/>
          <p:cNvSpPr>
            <a:spLocks/>
          </p:cNvSpPr>
          <p:nvPr/>
        </p:nvSpPr>
        <p:spPr bwMode="auto">
          <a:xfrm>
            <a:off x="7926388" y="3635375"/>
            <a:ext cx="15875" cy="25400"/>
          </a:xfrm>
          <a:custGeom>
            <a:avLst/>
            <a:gdLst>
              <a:gd name="T0" fmla="*/ 21 w 21"/>
              <a:gd name="T1" fmla="*/ 0 h 33"/>
              <a:gd name="T2" fmla="*/ 19 w 21"/>
              <a:gd name="T3" fmla="*/ 4 h 33"/>
              <a:gd name="T4" fmla="*/ 19 w 21"/>
              <a:gd name="T5" fmla="*/ 6 h 33"/>
              <a:gd name="T6" fmla="*/ 19 w 21"/>
              <a:gd name="T7" fmla="*/ 9 h 33"/>
              <a:gd name="T8" fmla="*/ 19 w 21"/>
              <a:gd name="T9" fmla="*/ 13 h 33"/>
              <a:gd name="T10" fmla="*/ 19 w 21"/>
              <a:gd name="T11" fmla="*/ 17 h 33"/>
              <a:gd name="T12" fmla="*/ 19 w 21"/>
              <a:gd name="T13" fmla="*/ 20 h 33"/>
              <a:gd name="T14" fmla="*/ 17 w 21"/>
              <a:gd name="T15" fmla="*/ 22 h 33"/>
              <a:gd name="T16" fmla="*/ 17 w 21"/>
              <a:gd name="T17" fmla="*/ 26 h 33"/>
              <a:gd name="T18" fmla="*/ 15 w 21"/>
              <a:gd name="T19" fmla="*/ 29 h 33"/>
              <a:gd name="T20" fmla="*/ 13 w 21"/>
              <a:gd name="T21" fmla="*/ 31 h 33"/>
              <a:gd name="T22" fmla="*/ 10 w 21"/>
              <a:gd name="T23" fmla="*/ 33 h 33"/>
              <a:gd name="T24" fmla="*/ 8 w 21"/>
              <a:gd name="T25" fmla="*/ 33 h 33"/>
              <a:gd name="T26" fmla="*/ 6 w 21"/>
              <a:gd name="T27" fmla="*/ 33 h 33"/>
              <a:gd name="T28" fmla="*/ 2 w 21"/>
              <a:gd name="T29" fmla="*/ 31 h 33"/>
              <a:gd name="T30" fmla="*/ 0 w 21"/>
              <a:gd name="T31" fmla="*/ 29 h 33"/>
              <a:gd name="T32" fmla="*/ 0 w 21"/>
              <a:gd name="T33" fmla="*/ 28 h 33"/>
              <a:gd name="T34" fmla="*/ 0 w 21"/>
              <a:gd name="T35" fmla="*/ 22 h 33"/>
              <a:gd name="T36" fmla="*/ 0 w 21"/>
              <a:gd name="T37" fmla="*/ 18 h 33"/>
              <a:gd name="T38" fmla="*/ 2 w 21"/>
              <a:gd name="T39" fmla="*/ 17 h 33"/>
              <a:gd name="T40" fmla="*/ 4 w 21"/>
              <a:gd name="T41" fmla="*/ 13 h 33"/>
              <a:gd name="T42" fmla="*/ 6 w 21"/>
              <a:gd name="T43" fmla="*/ 11 h 33"/>
              <a:gd name="T44" fmla="*/ 6 w 21"/>
              <a:gd name="T45" fmla="*/ 9 h 33"/>
              <a:gd name="T46" fmla="*/ 10 w 21"/>
              <a:gd name="T47" fmla="*/ 7 h 33"/>
              <a:gd name="T48" fmla="*/ 11 w 21"/>
              <a:gd name="T49" fmla="*/ 6 h 33"/>
              <a:gd name="T50" fmla="*/ 15 w 21"/>
              <a:gd name="T51" fmla="*/ 4 h 33"/>
              <a:gd name="T52" fmla="*/ 17 w 21"/>
              <a:gd name="T53" fmla="*/ 2 h 33"/>
              <a:gd name="T54" fmla="*/ 21 w 21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" h="33">
                <a:moveTo>
                  <a:pt x="21" y="0"/>
                </a:moveTo>
                <a:lnTo>
                  <a:pt x="19" y="4"/>
                </a:lnTo>
                <a:lnTo>
                  <a:pt x="19" y="6"/>
                </a:lnTo>
                <a:lnTo>
                  <a:pt x="19" y="9"/>
                </a:lnTo>
                <a:lnTo>
                  <a:pt x="19" y="13"/>
                </a:lnTo>
                <a:lnTo>
                  <a:pt x="19" y="17"/>
                </a:lnTo>
                <a:lnTo>
                  <a:pt x="19" y="20"/>
                </a:lnTo>
                <a:lnTo>
                  <a:pt x="17" y="22"/>
                </a:lnTo>
                <a:lnTo>
                  <a:pt x="17" y="26"/>
                </a:lnTo>
                <a:lnTo>
                  <a:pt x="15" y="29"/>
                </a:lnTo>
                <a:lnTo>
                  <a:pt x="13" y="31"/>
                </a:lnTo>
                <a:lnTo>
                  <a:pt x="10" y="33"/>
                </a:lnTo>
                <a:lnTo>
                  <a:pt x="8" y="33"/>
                </a:lnTo>
                <a:lnTo>
                  <a:pt x="6" y="33"/>
                </a:lnTo>
                <a:lnTo>
                  <a:pt x="2" y="31"/>
                </a:lnTo>
                <a:lnTo>
                  <a:pt x="0" y="29"/>
                </a:lnTo>
                <a:lnTo>
                  <a:pt x="0" y="28"/>
                </a:lnTo>
                <a:lnTo>
                  <a:pt x="0" y="22"/>
                </a:lnTo>
                <a:lnTo>
                  <a:pt x="0" y="18"/>
                </a:lnTo>
                <a:lnTo>
                  <a:pt x="2" y="17"/>
                </a:lnTo>
                <a:lnTo>
                  <a:pt x="4" y="13"/>
                </a:lnTo>
                <a:lnTo>
                  <a:pt x="6" y="11"/>
                </a:lnTo>
                <a:lnTo>
                  <a:pt x="6" y="9"/>
                </a:lnTo>
                <a:lnTo>
                  <a:pt x="10" y="7"/>
                </a:lnTo>
                <a:lnTo>
                  <a:pt x="11" y="6"/>
                </a:lnTo>
                <a:lnTo>
                  <a:pt x="15" y="4"/>
                </a:lnTo>
                <a:lnTo>
                  <a:pt x="17" y="2"/>
                </a:lnTo>
                <a:lnTo>
                  <a:pt x="21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95" name="Freeform 851"/>
          <p:cNvSpPr>
            <a:spLocks/>
          </p:cNvSpPr>
          <p:nvPr/>
        </p:nvSpPr>
        <p:spPr bwMode="auto">
          <a:xfrm>
            <a:off x="7929563" y="3643313"/>
            <a:ext cx="9525" cy="15875"/>
          </a:xfrm>
          <a:custGeom>
            <a:avLst/>
            <a:gdLst>
              <a:gd name="T0" fmla="*/ 13 w 13"/>
              <a:gd name="T1" fmla="*/ 0 h 20"/>
              <a:gd name="T2" fmla="*/ 11 w 13"/>
              <a:gd name="T3" fmla="*/ 2 h 20"/>
              <a:gd name="T4" fmla="*/ 11 w 13"/>
              <a:gd name="T5" fmla="*/ 4 h 20"/>
              <a:gd name="T6" fmla="*/ 11 w 13"/>
              <a:gd name="T7" fmla="*/ 6 h 20"/>
              <a:gd name="T8" fmla="*/ 11 w 13"/>
              <a:gd name="T9" fmla="*/ 7 h 20"/>
              <a:gd name="T10" fmla="*/ 11 w 13"/>
              <a:gd name="T11" fmla="*/ 9 h 20"/>
              <a:gd name="T12" fmla="*/ 11 w 13"/>
              <a:gd name="T13" fmla="*/ 13 h 20"/>
              <a:gd name="T14" fmla="*/ 11 w 13"/>
              <a:gd name="T15" fmla="*/ 15 h 20"/>
              <a:gd name="T16" fmla="*/ 11 w 13"/>
              <a:gd name="T17" fmla="*/ 15 h 20"/>
              <a:gd name="T18" fmla="*/ 9 w 13"/>
              <a:gd name="T19" fmla="*/ 17 h 20"/>
              <a:gd name="T20" fmla="*/ 8 w 13"/>
              <a:gd name="T21" fmla="*/ 18 h 20"/>
              <a:gd name="T22" fmla="*/ 8 w 13"/>
              <a:gd name="T23" fmla="*/ 20 h 20"/>
              <a:gd name="T24" fmla="*/ 6 w 13"/>
              <a:gd name="T25" fmla="*/ 20 h 20"/>
              <a:gd name="T26" fmla="*/ 4 w 13"/>
              <a:gd name="T27" fmla="*/ 20 h 20"/>
              <a:gd name="T28" fmla="*/ 2 w 13"/>
              <a:gd name="T29" fmla="*/ 18 h 20"/>
              <a:gd name="T30" fmla="*/ 0 w 13"/>
              <a:gd name="T31" fmla="*/ 17 h 20"/>
              <a:gd name="T32" fmla="*/ 0 w 13"/>
              <a:gd name="T33" fmla="*/ 17 h 20"/>
              <a:gd name="T34" fmla="*/ 0 w 13"/>
              <a:gd name="T35" fmla="*/ 13 h 20"/>
              <a:gd name="T36" fmla="*/ 0 w 13"/>
              <a:gd name="T37" fmla="*/ 11 h 20"/>
              <a:gd name="T38" fmla="*/ 0 w 13"/>
              <a:gd name="T39" fmla="*/ 9 h 20"/>
              <a:gd name="T40" fmla="*/ 2 w 13"/>
              <a:gd name="T41" fmla="*/ 7 h 20"/>
              <a:gd name="T42" fmla="*/ 2 w 13"/>
              <a:gd name="T43" fmla="*/ 6 h 20"/>
              <a:gd name="T44" fmla="*/ 4 w 13"/>
              <a:gd name="T45" fmla="*/ 6 h 20"/>
              <a:gd name="T46" fmla="*/ 6 w 13"/>
              <a:gd name="T47" fmla="*/ 4 h 20"/>
              <a:gd name="T48" fmla="*/ 8 w 13"/>
              <a:gd name="T49" fmla="*/ 4 h 20"/>
              <a:gd name="T50" fmla="*/ 9 w 13"/>
              <a:gd name="T51" fmla="*/ 2 h 20"/>
              <a:gd name="T52" fmla="*/ 11 w 13"/>
              <a:gd name="T53" fmla="*/ 2 h 20"/>
              <a:gd name="T54" fmla="*/ 13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6"/>
                </a:lnTo>
                <a:lnTo>
                  <a:pt x="11" y="7"/>
                </a:lnTo>
                <a:lnTo>
                  <a:pt x="11" y="9"/>
                </a:lnTo>
                <a:lnTo>
                  <a:pt x="11" y="13"/>
                </a:lnTo>
                <a:lnTo>
                  <a:pt x="11" y="15"/>
                </a:lnTo>
                <a:lnTo>
                  <a:pt x="11" y="15"/>
                </a:lnTo>
                <a:lnTo>
                  <a:pt x="9" y="17"/>
                </a:lnTo>
                <a:lnTo>
                  <a:pt x="8" y="18"/>
                </a:lnTo>
                <a:lnTo>
                  <a:pt x="8" y="20"/>
                </a:lnTo>
                <a:lnTo>
                  <a:pt x="6" y="20"/>
                </a:lnTo>
                <a:lnTo>
                  <a:pt x="4" y="20"/>
                </a:lnTo>
                <a:lnTo>
                  <a:pt x="2" y="18"/>
                </a:lnTo>
                <a:lnTo>
                  <a:pt x="0" y="17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2" y="7"/>
                </a:lnTo>
                <a:lnTo>
                  <a:pt x="2" y="6"/>
                </a:lnTo>
                <a:lnTo>
                  <a:pt x="4" y="6"/>
                </a:lnTo>
                <a:lnTo>
                  <a:pt x="6" y="4"/>
                </a:lnTo>
                <a:lnTo>
                  <a:pt x="8" y="4"/>
                </a:lnTo>
                <a:lnTo>
                  <a:pt x="9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96" name="Freeform 852"/>
          <p:cNvSpPr>
            <a:spLocks/>
          </p:cNvSpPr>
          <p:nvPr/>
        </p:nvSpPr>
        <p:spPr bwMode="auto">
          <a:xfrm>
            <a:off x="7920038" y="3630613"/>
            <a:ext cx="11112" cy="15875"/>
          </a:xfrm>
          <a:custGeom>
            <a:avLst/>
            <a:gdLst>
              <a:gd name="T0" fmla="*/ 0 w 15"/>
              <a:gd name="T1" fmla="*/ 0 h 20"/>
              <a:gd name="T2" fmla="*/ 0 w 15"/>
              <a:gd name="T3" fmla="*/ 1 h 20"/>
              <a:gd name="T4" fmla="*/ 0 w 15"/>
              <a:gd name="T5" fmla="*/ 3 h 20"/>
              <a:gd name="T6" fmla="*/ 0 w 15"/>
              <a:gd name="T7" fmla="*/ 5 h 20"/>
              <a:gd name="T8" fmla="*/ 0 w 15"/>
              <a:gd name="T9" fmla="*/ 7 h 20"/>
              <a:gd name="T10" fmla="*/ 0 w 15"/>
              <a:gd name="T11" fmla="*/ 9 h 20"/>
              <a:gd name="T12" fmla="*/ 0 w 15"/>
              <a:gd name="T13" fmla="*/ 12 h 20"/>
              <a:gd name="T14" fmla="*/ 0 w 15"/>
              <a:gd name="T15" fmla="*/ 14 h 20"/>
              <a:gd name="T16" fmla="*/ 2 w 15"/>
              <a:gd name="T17" fmla="*/ 14 h 20"/>
              <a:gd name="T18" fmla="*/ 4 w 15"/>
              <a:gd name="T19" fmla="*/ 16 h 20"/>
              <a:gd name="T20" fmla="*/ 4 w 15"/>
              <a:gd name="T21" fmla="*/ 18 h 20"/>
              <a:gd name="T22" fmla="*/ 6 w 15"/>
              <a:gd name="T23" fmla="*/ 20 h 20"/>
              <a:gd name="T24" fmla="*/ 8 w 15"/>
              <a:gd name="T25" fmla="*/ 20 h 20"/>
              <a:gd name="T26" fmla="*/ 9 w 15"/>
              <a:gd name="T27" fmla="*/ 20 h 20"/>
              <a:gd name="T28" fmla="*/ 11 w 15"/>
              <a:gd name="T29" fmla="*/ 18 h 20"/>
              <a:gd name="T30" fmla="*/ 13 w 15"/>
              <a:gd name="T31" fmla="*/ 16 h 20"/>
              <a:gd name="T32" fmla="*/ 15 w 15"/>
              <a:gd name="T33" fmla="*/ 16 h 20"/>
              <a:gd name="T34" fmla="*/ 15 w 15"/>
              <a:gd name="T35" fmla="*/ 12 h 20"/>
              <a:gd name="T36" fmla="*/ 13 w 15"/>
              <a:gd name="T37" fmla="*/ 11 h 20"/>
              <a:gd name="T38" fmla="*/ 13 w 15"/>
              <a:gd name="T39" fmla="*/ 9 h 20"/>
              <a:gd name="T40" fmla="*/ 11 w 15"/>
              <a:gd name="T41" fmla="*/ 7 h 20"/>
              <a:gd name="T42" fmla="*/ 11 w 15"/>
              <a:gd name="T43" fmla="*/ 5 h 20"/>
              <a:gd name="T44" fmla="*/ 9 w 15"/>
              <a:gd name="T45" fmla="*/ 5 h 20"/>
              <a:gd name="T46" fmla="*/ 8 w 15"/>
              <a:gd name="T47" fmla="*/ 3 h 20"/>
              <a:gd name="T48" fmla="*/ 6 w 15"/>
              <a:gd name="T49" fmla="*/ 3 h 20"/>
              <a:gd name="T50" fmla="*/ 4 w 15"/>
              <a:gd name="T51" fmla="*/ 1 h 20"/>
              <a:gd name="T52" fmla="*/ 2 w 15"/>
              <a:gd name="T53" fmla="*/ 1 h 20"/>
              <a:gd name="T54" fmla="*/ 0 w 15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5" h="20">
                <a:moveTo>
                  <a:pt x="0" y="0"/>
                </a:moveTo>
                <a:lnTo>
                  <a:pt x="0" y="1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2"/>
                </a:lnTo>
                <a:lnTo>
                  <a:pt x="0" y="14"/>
                </a:lnTo>
                <a:lnTo>
                  <a:pt x="2" y="14"/>
                </a:lnTo>
                <a:lnTo>
                  <a:pt x="4" y="16"/>
                </a:lnTo>
                <a:lnTo>
                  <a:pt x="4" y="18"/>
                </a:lnTo>
                <a:lnTo>
                  <a:pt x="6" y="20"/>
                </a:lnTo>
                <a:lnTo>
                  <a:pt x="8" y="20"/>
                </a:lnTo>
                <a:lnTo>
                  <a:pt x="9" y="20"/>
                </a:lnTo>
                <a:lnTo>
                  <a:pt x="11" y="18"/>
                </a:lnTo>
                <a:lnTo>
                  <a:pt x="13" y="16"/>
                </a:lnTo>
                <a:lnTo>
                  <a:pt x="15" y="16"/>
                </a:lnTo>
                <a:lnTo>
                  <a:pt x="15" y="12"/>
                </a:lnTo>
                <a:lnTo>
                  <a:pt x="13" y="11"/>
                </a:lnTo>
                <a:lnTo>
                  <a:pt x="13" y="9"/>
                </a:lnTo>
                <a:lnTo>
                  <a:pt x="11" y="7"/>
                </a:lnTo>
                <a:lnTo>
                  <a:pt x="11" y="5"/>
                </a:lnTo>
                <a:lnTo>
                  <a:pt x="9" y="5"/>
                </a:lnTo>
                <a:lnTo>
                  <a:pt x="8" y="3"/>
                </a:lnTo>
                <a:lnTo>
                  <a:pt x="6" y="3"/>
                </a:lnTo>
                <a:lnTo>
                  <a:pt x="4" y="1"/>
                </a:lnTo>
                <a:lnTo>
                  <a:pt x="2" y="1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97" name="Freeform 853"/>
          <p:cNvSpPr>
            <a:spLocks/>
          </p:cNvSpPr>
          <p:nvPr/>
        </p:nvSpPr>
        <p:spPr bwMode="auto">
          <a:xfrm>
            <a:off x="7929563" y="3614738"/>
            <a:ext cx="14287" cy="25400"/>
          </a:xfrm>
          <a:custGeom>
            <a:avLst/>
            <a:gdLst>
              <a:gd name="T0" fmla="*/ 20 w 20"/>
              <a:gd name="T1" fmla="*/ 0 h 33"/>
              <a:gd name="T2" fmla="*/ 19 w 20"/>
              <a:gd name="T3" fmla="*/ 4 h 33"/>
              <a:gd name="T4" fmla="*/ 19 w 20"/>
              <a:gd name="T5" fmla="*/ 6 h 33"/>
              <a:gd name="T6" fmla="*/ 19 w 20"/>
              <a:gd name="T7" fmla="*/ 10 h 33"/>
              <a:gd name="T8" fmla="*/ 19 w 20"/>
              <a:gd name="T9" fmla="*/ 13 h 33"/>
              <a:gd name="T10" fmla="*/ 19 w 20"/>
              <a:gd name="T11" fmla="*/ 17 h 33"/>
              <a:gd name="T12" fmla="*/ 19 w 20"/>
              <a:gd name="T13" fmla="*/ 21 h 33"/>
              <a:gd name="T14" fmla="*/ 17 w 20"/>
              <a:gd name="T15" fmla="*/ 22 h 33"/>
              <a:gd name="T16" fmla="*/ 17 w 20"/>
              <a:gd name="T17" fmla="*/ 26 h 33"/>
              <a:gd name="T18" fmla="*/ 15 w 20"/>
              <a:gd name="T19" fmla="*/ 30 h 33"/>
              <a:gd name="T20" fmla="*/ 13 w 20"/>
              <a:gd name="T21" fmla="*/ 32 h 33"/>
              <a:gd name="T22" fmla="*/ 9 w 20"/>
              <a:gd name="T23" fmla="*/ 33 h 33"/>
              <a:gd name="T24" fmla="*/ 8 w 20"/>
              <a:gd name="T25" fmla="*/ 33 h 33"/>
              <a:gd name="T26" fmla="*/ 6 w 20"/>
              <a:gd name="T27" fmla="*/ 33 h 33"/>
              <a:gd name="T28" fmla="*/ 2 w 20"/>
              <a:gd name="T29" fmla="*/ 32 h 33"/>
              <a:gd name="T30" fmla="*/ 0 w 20"/>
              <a:gd name="T31" fmla="*/ 30 h 33"/>
              <a:gd name="T32" fmla="*/ 0 w 20"/>
              <a:gd name="T33" fmla="*/ 28 h 33"/>
              <a:gd name="T34" fmla="*/ 0 w 20"/>
              <a:gd name="T35" fmla="*/ 22 h 33"/>
              <a:gd name="T36" fmla="*/ 0 w 20"/>
              <a:gd name="T37" fmla="*/ 19 h 33"/>
              <a:gd name="T38" fmla="*/ 2 w 20"/>
              <a:gd name="T39" fmla="*/ 17 h 33"/>
              <a:gd name="T40" fmla="*/ 4 w 20"/>
              <a:gd name="T41" fmla="*/ 13 h 33"/>
              <a:gd name="T42" fmla="*/ 6 w 20"/>
              <a:gd name="T43" fmla="*/ 11 h 33"/>
              <a:gd name="T44" fmla="*/ 6 w 20"/>
              <a:gd name="T45" fmla="*/ 10 h 33"/>
              <a:gd name="T46" fmla="*/ 9 w 20"/>
              <a:gd name="T47" fmla="*/ 8 h 33"/>
              <a:gd name="T48" fmla="*/ 11 w 20"/>
              <a:gd name="T49" fmla="*/ 6 h 33"/>
              <a:gd name="T50" fmla="*/ 15 w 20"/>
              <a:gd name="T51" fmla="*/ 4 h 33"/>
              <a:gd name="T52" fmla="*/ 17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9" y="4"/>
                </a:lnTo>
                <a:lnTo>
                  <a:pt x="19" y="6"/>
                </a:lnTo>
                <a:lnTo>
                  <a:pt x="19" y="10"/>
                </a:lnTo>
                <a:lnTo>
                  <a:pt x="19" y="13"/>
                </a:lnTo>
                <a:lnTo>
                  <a:pt x="19" y="17"/>
                </a:lnTo>
                <a:lnTo>
                  <a:pt x="19" y="21"/>
                </a:lnTo>
                <a:lnTo>
                  <a:pt x="17" y="22"/>
                </a:lnTo>
                <a:lnTo>
                  <a:pt x="17" y="26"/>
                </a:lnTo>
                <a:lnTo>
                  <a:pt x="15" y="30"/>
                </a:lnTo>
                <a:lnTo>
                  <a:pt x="13" y="32"/>
                </a:lnTo>
                <a:lnTo>
                  <a:pt x="9" y="33"/>
                </a:lnTo>
                <a:lnTo>
                  <a:pt x="8" y="33"/>
                </a:lnTo>
                <a:lnTo>
                  <a:pt x="6" y="33"/>
                </a:lnTo>
                <a:lnTo>
                  <a:pt x="2" y="32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9"/>
                </a:lnTo>
                <a:lnTo>
                  <a:pt x="2" y="17"/>
                </a:lnTo>
                <a:lnTo>
                  <a:pt x="4" y="13"/>
                </a:lnTo>
                <a:lnTo>
                  <a:pt x="6" y="11"/>
                </a:lnTo>
                <a:lnTo>
                  <a:pt x="6" y="10"/>
                </a:lnTo>
                <a:lnTo>
                  <a:pt x="9" y="8"/>
                </a:lnTo>
                <a:lnTo>
                  <a:pt x="11" y="6"/>
                </a:lnTo>
                <a:lnTo>
                  <a:pt x="15" y="4"/>
                </a:lnTo>
                <a:lnTo>
                  <a:pt x="17" y="2"/>
                </a:lnTo>
                <a:lnTo>
                  <a:pt x="2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98" name="Freeform 854"/>
          <p:cNvSpPr>
            <a:spLocks/>
          </p:cNvSpPr>
          <p:nvPr/>
        </p:nvSpPr>
        <p:spPr bwMode="auto">
          <a:xfrm>
            <a:off x="7929563" y="3614738"/>
            <a:ext cx="14287" cy="25400"/>
          </a:xfrm>
          <a:custGeom>
            <a:avLst/>
            <a:gdLst>
              <a:gd name="T0" fmla="*/ 20 w 20"/>
              <a:gd name="T1" fmla="*/ 0 h 33"/>
              <a:gd name="T2" fmla="*/ 19 w 20"/>
              <a:gd name="T3" fmla="*/ 4 h 33"/>
              <a:gd name="T4" fmla="*/ 19 w 20"/>
              <a:gd name="T5" fmla="*/ 6 h 33"/>
              <a:gd name="T6" fmla="*/ 19 w 20"/>
              <a:gd name="T7" fmla="*/ 10 h 33"/>
              <a:gd name="T8" fmla="*/ 19 w 20"/>
              <a:gd name="T9" fmla="*/ 13 h 33"/>
              <a:gd name="T10" fmla="*/ 19 w 20"/>
              <a:gd name="T11" fmla="*/ 17 h 33"/>
              <a:gd name="T12" fmla="*/ 19 w 20"/>
              <a:gd name="T13" fmla="*/ 21 h 33"/>
              <a:gd name="T14" fmla="*/ 17 w 20"/>
              <a:gd name="T15" fmla="*/ 22 h 33"/>
              <a:gd name="T16" fmla="*/ 17 w 20"/>
              <a:gd name="T17" fmla="*/ 26 h 33"/>
              <a:gd name="T18" fmla="*/ 15 w 20"/>
              <a:gd name="T19" fmla="*/ 30 h 33"/>
              <a:gd name="T20" fmla="*/ 13 w 20"/>
              <a:gd name="T21" fmla="*/ 32 h 33"/>
              <a:gd name="T22" fmla="*/ 9 w 20"/>
              <a:gd name="T23" fmla="*/ 33 h 33"/>
              <a:gd name="T24" fmla="*/ 8 w 20"/>
              <a:gd name="T25" fmla="*/ 33 h 33"/>
              <a:gd name="T26" fmla="*/ 6 w 20"/>
              <a:gd name="T27" fmla="*/ 33 h 33"/>
              <a:gd name="T28" fmla="*/ 2 w 20"/>
              <a:gd name="T29" fmla="*/ 32 h 33"/>
              <a:gd name="T30" fmla="*/ 0 w 20"/>
              <a:gd name="T31" fmla="*/ 30 h 33"/>
              <a:gd name="T32" fmla="*/ 0 w 20"/>
              <a:gd name="T33" fmla="*/ 28 h 33"/>
              <a:gd name="T34" fmla="*/ 0 w 20"/>
              <a:gd name="T35" fmla="*/ 22 h 33"/>
              <a:gd name="T36" fmla="*/ 0 w 20"/>
              <a:gd name="T37" fmla="*/ 19 h 33"/>
              <a:gd name="T38" fmla="*/ 2 w 20"/>
              <a:gd name="T39" fmla="*/ 17 h 33"/>
              <a:gd name="T40" fmla="*/ 4 w 20"/>
              <a:gd name="T41" fmla="*/ 13 h 33"/>
              <a:gd name="T42" fmla="*/ 6 w 20"/>
              <a:gd name="T43" fmla="*/ 11 h 33"/>
              <a:gd name="T44" fmla="*/ 6 w 20"/>
              <a:gd name="T45" fmla="*/ 10 h 33"/>
              <a:gd name="T46" fmla="*/ 9 w 20"/>
              <a:gd name="T47" fmla="*/ 8 h 33"/>
              <a:gd name="T48" fmla="*/ 11 w 20"/>
              <a:gd name="T49" fmla="*/ 6 h 33"/>
              <a:gd name="T50" fmla="*/ 15 w 20"/>
              <a:gd name="T51" fmla="*/ 4 h 33"/>
              <a:gd name="T52" fmla="*/ 17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9" y="4"/>
                </a:lnTo>
                <a:lnTo>
                  <a:pt x="19" y="6"/>
                </a:lnTo>
                <a:lnTo>
                  <a:pt x="19" y="10"/>
                </a:lnTo>
                <a:lnTo>
                  <a:pt x="19" y="13"/>
                </a:lnTo>
                <a:lnTo>
                  <a:pt x="19" y="17"/>
                </a:lnTo>
                <a:lnTo>
                  <a:pt x="19" y="21"/>
                </a:lnTo>
                <a:lnTo>
                  <a:pt x="17" y="22"/>
                </a:lnTo>
                <a:lnTo>
                  <a:pt x="17" y="26"/>
                </a:lnTo>
                <a:lnTo>
                  <a:pt x="15" y="30"/>
                </a:lnTo>
                <a:lnTo>
                  <a:pt x="13" y="32"/>
                </a:lnTo>
                <a:lnTo>
                  <a:pt x="9" y="33"/>
                </a:lnTo>
                <a:lnTo>
                  <a:pt x="8" y="33"/>
                </a:lnTo>
                <a:lnTo>
                  <a:pt x="6" y="33"/>
                </a:lnTo>
                <a:lnTo>
                  <a:pt x="2" y="32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9"/>
                </a:lnTo>
                <a:lnTo>
                  <a:pt x="2" y="17"/>
                </a:lnTo>
                <a:lnTo>
                  <a:pt x="4" y="13"/>
                </a:lnTo>
                <a:lnTo>
                  <a:pt x="6" y="11"/>
                </a:lnTo>
                <a:lnTo>
                  <a:pt x="6" y="10"/>
                </a:lnTo>
                <a:lnTo>
                  <a:pt x="9" y="8"/>
                </a:lnTo>
                <a:lnTo>
                  <a:pt x="11" y="6"/>
                </a:lnTo>
                <a:lnTo>
                  <a:pt x="15" y="4"/>
                </a:lnTo>
                <a:lnTo>
                  <a:pt x="17" y="2"/>
                </a:lnTo>
                <a:lnTo>
                  <a:pt x="2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199" name="Freeform 855"/>
          <p:cNvSpPr>
            <a:spLocks/>
          </p:cNvSpPr>
          <p:nvPr/>
        </p:nvSpPr>
        <p:spPr bwMode="auto">
          <a:xfrm>
            <a:off x="7929563" y="3622675"/>
            <a:ext cx="9525" cy="15875"/>
          </a:xfrm>
          <a:custGeom>
            <a:avLst/>
            <a:gdLst>
              <a:gd name="T0" fmla="*/ 13 w 13"/>
              <a:gd name="T1" fmla="*/ 0 h 21"/>
              <a:gd name="T2" fmla="*/ 11 w 13"/>
              <a:gd name="T3" fmla="*/ 2 h 21"/>
              <a:gd name="T4" fmla="*/ 11 w 13"/>
              <a:gd name="T5" fmla="*/ 4 h 21"/>
              <a:gd name="T6" fmla="*/ 11 w 13"/>
              <a:gd name="T7" fmla="*/ 6 h 21"/>
              <a:gd name="T8" fmla="*/ 11 w 13"/>
              <a:gd name="T9" fmla="*/ 8 h 21"/>
              <a:gd name="T10" fmla="*/ 11 w 13"/>
              <a:gd name="T11" fmla="*/ 10 h 21"/>
              <a:gd name="T12" fmla="*/ 11 w 13"/>
              <a:gd name="T13" fmla="*/ 13 h 21"/>
              <a:gd name="T14" fmla="*/ 11 w 13"/>
              <a:gd name="T15" fmla="*/ 15 h 21"/>
              <a:gd name="T16" fmla="*/ 11 w 13"/>
              <a:gd name="T17" fmla="*/ 15 h 21"/>
              <a:gd name="T18" fmla="*/ 9 w 13"/>
              <a:gd name="T19" fmla="*/ 17 h 21"/>
              <a:gd name="T20" fmla="*/ 8 w 13"/>
              <a:gd name="T21" fmla="*/ 19 h 21"/>
              <a:gd name="T22" fmla="*/ 8 w 13"/>
              <a:gd name="T23" fmla="*/ 21 h 21"/>
              <a:gd name="T24" fmla="*/ 6 w 13"/>
              <a:gd name="T25" fmla="*/ 21 h 21"/>
              <a:gd name="T26" fmla="*/ 4 w 13"/>
              <a:gd name="T27" fmla="*/ 21 h 21"/>
              <a:gd name="T28" fmla="*/ 2 w 13"/>
              <a:gd name="T29" fmla="*/ 19 h 21"/>
              <a:gd name="T30" fmla="*/ 0 w 13"/>
              <a:gd name="T31" fmla="*/ 17 h 21"/>
              <a:gd name="T32" fmla="*/ 0 w 13"/>
              <a:gd name="T33" fmla="*/ 17 h 21"/>
              <a:gd name="T34" fmla="*/ 0 w 13"/>
              <a:gd name="T35" fmla="*/ 13 h 21"/>
              <a:gd name="T36" fmla="*/ 0 w 13"/>
              <a:gd name="T37" fmla="*/ 11 h 21"/>
              <a:gd name="T38" fmla="*/ 0 w 13"/>
              <a:gd name="T39" fmla="*/ 10 h 21"/>
              <a:gd name="T40" fmla="*/ 2 w 13"/>
              <a:gd name="T41" fmla="*/ 8 h 21"/>
              <a:gd name="T42" fmla="*/ 2 w 13"/>
              <a:gd name="T43" fmla="*/ 6 h 21"/>
              <a:gd name="T44" fmla="*/ 4 w 13"/>
              <a:gd name="T45" fmla="*/ 6 h 21"/>
              <a:gd name="T46" fmla="*/ 6 w 13"/>
              <a:gd name="T47" fmla="*/ 4 h 21"/>
              <a:gd name="T48" fmla="*/ 8 w 13"/>
              <a:gd name="T49" fmla="*/ 4 h 21"/>
              <a:gd name="T50" fmla="*/ 9 w 13"/>
              <a:gd name="T51" fmla="*/ 2 h 21"/>
              <a:gd name="T52" fmla="*/ 11 w 13"/>
              <a:gd name="T53" fmla="*/ 2 h 21"/>
              <a:gd name="T54" fmla="*/ 13 w 13"/>
              <a:gd name="T5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1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6"/>
                </a:lnTo>
                <a:lnTo>
                  <a:pt x="11" y="8"/>
                </a:lnTo>
                <a:lnTo>
                  <a:pt x="11" y="10"/>
                </a:lnTo>
                <a:lnTo>
                  <a:pt x="11" y="13"/>
                </a:lnTo>
                <a:lnTo>
                  <a:pt x="11" y="15"/>
                </a:lnTo>
                <a:lnTo>
                  <a:pt x="11" y="15"/>
                </a:lnTo>
                <a:lnTo>
                  <a:pt x="9" y="17"/>
                </a:lnTo>
                <a:lnTo>
                  <a:pt x="8" y="19"/>
                </a:lnTo>
                <a:lnTo>
                  <a:pt x="8" y="21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0" y="17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10"/>
                </a:lnTo>
                <a:lnTo>
                  <a:pt x="2" y="8"/>
                </a:lnTo>
                <a:lnTo>
                  <a:pt x="2" y="6"/>
                </a:lnTo>
                <a:lnTo>
                  <a:pt x="4" y="6"/>
                </a:lnTo>
                <a:lnTo>
                  <a:pt x="6" y="4"/>
                </a:lnTo>
                <a:lnTo>
                  <a:pt x="8" y="4"/>
                </a:lnTo>
                <a:lnTo>
                  <a:pt x="9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00" name="Freeform 856"/>
          <p:cNvSpPr>
            <a:spLocks/>
          </p:cNvSpPr>
          <p:nvPr/>
        </p:nvSpPr>
        <p:spPr bwMode="auto">
          <a:xfrm>
            <a:off x="7920038" y="3611563"/>
            <a:ext cx="9525" cy="15875"/>
          </a:xfrm>
          <a:custGeom>
            <a:avLst/>
            <a:gdLst>
              <a:gd name="T0" fmla="*/ 0 w 13"/>
              <a:gd name="T1" fmla="*/ 0 h 20"/>
              <a:gd name="T2" fmla="*/ 0 w 13"/>
              <a:gd name="T3" fmla="*/ 1 h 20"/>
              <a:gd name="T4" fmla="*/ 0 w 13"/>
              <a:gd name="T5" fmla="*/ 3 h 20"/>
              <a:gd name="T6" fmla="*/ 0 w 13"/>
              <a:gd name="T7" fmla="*/ 5 h 20"/>
              <a:gd name="T8" fmla="*/ 0 w 13"/>
              <a:gd name="T9" fmla="*/ 7 h 20"/>
              <a:gd name="T10" fmla="*/ 0 w 13"/>
              <a:gd name="T11" fmla="*/ 9 h 20"/>
              <a:gd name="T12" fmla="*/ 0 w 13"/>
              <a:gd name="T13" fmla="*/ 11 h 20"/>
              <a:gd name="T14" fmla="*/ 2 w 13"/>
              <a:gd name="T15" fmla="*/ 13 h 20"/>
              <a:gd name="T16" fmla="*/ 2 w 13"/>
              <a:gd name="T17" fmla="*/ 14 h 20"/>
              <a:gd name="T18" fmla="*/ 4 w 13"/>
              <a:gd name="T19" fmla="*/ 16 h 20"/>
              <a:gd name="T20" fmla="*/ 4 w 13"/>
              <a:gd name="T21" fmla="*/ 18 h 20"/>
              <a:gd name="T22" fmla="*/ 6 w 13"/>
              <a:gd name="T23" fmla="*/ 20 h 20"/>
              <a:gd name="T24" fmla="*/ 8 w 13"/>
              <a:gd name="T25" fmla="*/ 20 h 20"/>
              <a:gd name="T26" fmla="*/ 9 w 13"/>
              <a:gd name="T27" fmla="*/ 20 h 20"/>
              <a:gd name="T28" fmla="*/ 11 w 13"/>
              <a:gd name="T29" fmla="*/ 18 h 20"/>
              <a:gd name="T30" fmla="*/ 11 w 13"/>
              <a:gd name="T31" fmla="*/ 16 h 20"/>
              <a:gd name="T32" fmla="*/ 13 w 13"/>
              <a:gd name="T33" fmla="*/ 16 h 20"/>
              <a:gd name="T34" fmla="*/ 13 w 13"/>
              <a:gd name="T35" fmla="*/ 14 h 20"/>
              <a:gd name="T36" fmla="*/ 11 w 13"/>
              <a:gd name="T37" fmla="*/ 11 h 20"/>
              <a:gd name="T38" fmla="*/ 11 w 13"/>
              <a:gd name="T39" fmla="*/ 9 h 20"/>
              <a:gd name="T40" fmla="*/ 9 w 13"/>
              <a:gd name="T41" fmla="*/ 7 h 20"/>
              <a:gd name="T42" fmla="*/ 9 w 13"/>
              <a:gd name="T43" fmla="*/ 7 h 20"/>
              <a:gd name="T44" fmla="*/ 8 w 13"/>
              <a:gd name="T45" fmla="*/ 5 h 20"/>
              <a:gd name="T46" fmla="*/ 6 w 13"/>
              <a:gd name="T47" fmla="*/ 3 h 20"/>
              <a:gd name="T48" fmla="*/ 4 w 13"/>
              <a:gd name="T49" fmla="*/ 3 h 20"/>
              <a:gd name="T50" fmla="*/ 2 w 13"/>
              <a:gd name="T51" fmla="*/ 1 h 20"/>
              <a:gd name="T52" fmla="*/ 2 w 13"/>
              <a:gd name="T53" fmla="*/ 1 h 20"/>
              <a:gd name="T54" fmla="*/ 0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0" y="0"/>
                </a:moveTo>
                <a:lnTo>
                  <a:pt x="0" y="1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2" y="13"/>
                </a:lnTo>
                <a:lnTo>
                  <a:pt x="2" y="14"/>
                </a:lnTo>
                <a:lnTo>
                  <a:pt x="4" y="16"/>
                </a:lnTo>
                <a:lnTo>
                  <a:pt x="4" y="18"/>
                </a:lnTo>
                <a:lnTo>
                  <a:pt x="6" y="20"/>
                </a:lnTo>
                <a:lnTo>
                  <a:pt x="8" y="20"/>
                </a:lnTo>
                <a:lnTo>
                  <a:pt x="9" y="20"/>
                </a:lnTo>
                <a:lnTo>
                  <a:pt x="11" y="18"/>
                </a:lnTo>
                <a:lnTo>
                  <a:pt x="11" y="16"/>
                </a:lnTo>
                <a:lnTo>
                  <a:pt x="13" y="16"/>
                </a:lnTo>
                <a:lnTo>
                  <a:pt x="13" y="14"/>
                </a:lnTo>
                <a:lnTo>
                  <a:pt x="11" y="11"/>
                </a:lnTo>
                <a:lnTo>
                  <a:pt x="11" y="9"/>
                </a:lnTo>
                <a:lnTo>
                  <a:pt x="9" y="7"/>
                </a:lnTo>
                <a:lnTo>
                  <a:pt x="9" y="7"/>
                </a:lnTo>
                <a:lnTo>
                  <a:pt x="8" y="5"/>
                </a:lnTo>
                <a:lnTo>
                  <a:pt x="6" y="3"/>
                </a:lnTo>
                <a:lnTo>
                  <a:pt x="4" y="3"/>
                </a:lnTo>
                <a:lnTo>
                  <a:pt x="2" y="1"/>
                </a:lnTo>
                <a:lnTo>
                  <a:pt x="2" y="1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01" name="Freeform 857"/>
          <p:cNvSpPr>
            <a:spLocks/>
          </p:cNvSpPr>
          <p:nvPr/>
        </p:nvSpPr>
        <p:spPr bwMode="auto">
          <a:xfrm>
            <a:off x="7932738" y="3830638"/>
            <a:ext cx="6350" cy="33337"/>
          </a:xfrm>
          <a:custGeom>
            <a:avLst/>
            <a:gdLst>
              <a:gd name="T0" fmla="*/ 7 w 7"/>
              <a:gd name="T1" fmla="*/ 11 h 43"/>
              <a:gd name="T2" fmla="*/ 3 w 7"/>
              <a:gd name="T3" fmla="*/ 43 h 43"/>
              <a:gd name="T4" fmla="*/ 0 w 7"/>
              <a:gd name="T5" fmla="*/ 43 h 43"/>
              <a:gd name="T6" fmla="*/ 0 w 7"/>
              <a:gd name="T7" fmla="*/ 0 h 43"/>
              <a:gd name="T8" fmla="*/ 7 w 7"/>
              <a:gd name="T9" fmla="*/ 11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43">
                <a:moveTo>
                  <a:pt x="7" y="11"/>
                </a:moveTo>
                <a:lnTo>
                  <a:pt x="3" y="43"/>
                </a:lnTo>
                <a:lnTo>
                  <a:pt x="0" y="43"/>
                </a:lnTo>
                <a:lnTo>
                  <a:pt x="0" y="0"/>
                </a:lnTo>
                <a:lnTo>
                  <a:pt x="7" y="11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02" name="Freeform 858"/>
          <p:cNvSpPr>
            <a:spLocks/>
          </p:cNvSpPr>
          <p:nvPr/>
        </p:nvSpPr>
        <p:spPr bwMode="auto">
          <a:xfrm>
            <a:off x="7932738" y="3830638"/>
            <a:ext cx="6350" cy="33337"/>
          </a:xfrm>
          <a:custGeom>
            <a:avLst/>
            <a:gdLst>
              <a:gd name="T0" fmla="*/ 7 w 7"/>
              <a:gd name="T1" fmla="*/ 11 h 43"/>
              <a:gd name="T2" fmla="*/ 3 w 7"/>
              <a:gd name="T3" fmla="*/ 43 h 43"/>
              <a:gd name="T4" fmla="*/ 0 w 7"/>
              <a:gd name="T5" fmla="*/ 43 h 43"/>
              <a:gd name="T6" fmla="*/ 0 w 7"/>
              <a:gd name="T7" fmla="*/ 0 h 43"/>
              <a:gd name="T8" fmla="*/ 7 w 7"/>
              <a:gd name="T9" fmla="*/ 11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43">
                <a:moveTo>
                  <a:pt x="7" y="11"/>
                </a:moveTo>
                <a:lnTo>
                  <a:pt x="3" y="43"/>
                </a:lnTo>
                <a:lnTo>
                  <a:pt x="0" y="43"/>
                </a:lnTo>
                <a:lnTo>
                  <a:pt x="0" y="0"/>
                </a:lnTo>
                <a:lnTo>
                  <a:pt x="7" y="11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03" name="Freeform 859"/>
          <p:cNvSpPr>
            <a:spLocks/>
          </p:cNvSpPr>
          <p:nvPr/>
        </p:nvSpPr>
        <p:spPr bwMode="auto">
          <a:xfrm>
            <a:off x="7881938" y="3794125"/>
            <a:ext cx="22225" cy="179388"/>
          </a:xfrm>
          <a:custGeom>
            <a:avLst/>
            <a:gdLst>
              <a:gd name="T0" fmla="*/ 4 w 28"/>
              <a:gd name="T1" fmla="*/ 8 h 227"/>
              <a:gd name="T2" fmla="*/ 4 w 28"/>
              <a:gd name="T3" fmla="*/ 21 h 227"/>
              <a:gd name="T4" fmla="*/ 2 w 28"/>
              <a:gd name="T5" fmla="*/ 32 h 227"/>
              <a:gd name="T6" fmla="*/ 2 w 28"/>
              <a:gd name="T7" fmla="*/ 45 h 227"/>
              <a:gd name="T8" fmla="*/ 2 w 28"/>
              <a:gd name="T9" fmla="*/ 56 h 227"/>
              <a:gd name="T10" fmla="*/ 2 w 28"/>
              <a:gd name="T11" fmla="*/ 68 h 227"/>
              <a:gd name="T12" fmla="*/ 2 w 28"/>
              <a:gd name="T13" fmla="*/ 81 h 227"/>
              <a:gd name="T14" fmla="*/ 4 w 28"/>
              <a:gd name="T15" fmla="*/ 94 h 227"/>
              <a:gd name="T16" fmla="*/ 8 w 28"/>
              <a:gd name="T17" fmla="*/ 109 h 227"/>
              <a:gd name="T18" fmla="*/ 10 w 28"/>
              <a:gd name="T19" fmla="*/ 120 h 227"/>
              <a:gd name="T20" fmla="*/ 10 w 28"/>
              <a:gd name="T21" fmla="*/ 131 h 227"/>
              <a:gd name="T22" fmla="*/ 10 w 28"/>
              <a:gd name="T23" fmla="*/ 146 h 227"/>
              <a:gd name="T24" fmla="*/ 10 w 28"/>
              <a:gd name="T25" fmla="*/ 159 h 227"/>
              <a:gd name="T26" fmla="*/ 10 w 28"/>
              <a:gd name="T27" fmla="*/ 170 h 227"/>
              <a:gd name="T28" fmla="*/ 10 w 28"/>
              <a:gd name="T29" fmla="*/ 182 h 227"/>
              <a:gd name="T30" fmla="*/ 6 w 28"/>
              <a:gd name="T31" fmla="*/ 193 h 227"/>
              <a:gd name="T32" fmla="*/ 2 w 28"/>
              <a:gd name="T33" fmla="*/ 210 h 227"/>
              <a:gd name="T34" fmla="*/ 0 w 28"/>
              <a:gd name="T35" fmla="*/ 219 h 227"/>
              <a:gd name="T36" fmla="*/ 4 w 28"/>
              <a:gd name="T37" fmla="*/ 221 h 227"/>
              <a:gd name="T38" fmla="*/ 8 w 28"/>
              <a:gd name="T39" fmla="*/ 210 h 227"/>
              <a:gd name="T40" fmla="*/ 11 w 28"/>
              <a:gd name="T41" fmla="*/ 199 h 227"/>
              <a:gd name="T42" fmla="*/ 15 w 28"/>
              <a:gd name="T43" fmla="*/ 186 h 227"/>
              <a:gd name="T44" fmla="*/ 17 w 28"/>
              <a:gd name="T45" fmla="*/ 175 h 227"/>
              <a:gd name="T46" fmla="*/ 19 w 28"/>
              <a:gd name="T47" fmla="*/ 162 h 227"/>
              <a:gd name="T48" fmla="*/ 19 w 28"/>
              <a:gd name="T49" fmla="*/ 149 h 227"/>
              <a:gd name="T50" fmla="*/ 19 w 28"/>
              <a:gd name="T51" fmla="*/ 138 h 227"/>
              <a:gd name="T52" fmla="*/ 19 w 28"/>
              <a:gd name="T53" fmla="*/ 125 h 227"/>
              <a:gd name="T54" fmla="*/ 17 w 28"/>
              <a:gd name="T55" fmla="*/ 114 h 227"/>
              <a:gd name="T56" fmla="*/ 17 w 28"/>
              <a:gd name="T57" fmla="*/ 103 h 227"/>
              <a:gd name="T58" fmla="*/ 17 w 28"/>
              <a:gd name="T59" fmla="*/ 91 h 227"/>
              <a:gd name="T60" fmla="*/ 17 w 28"/>
              <a:gd name="T61" fmla="*/ 78 h 227"/>
              <a:gd name="T62" fmla="*/ 17 w 28"/>
              <a:gd name="T63" fmla="*/ 67 h 227"/>
              <a:gd name="T64" fmla="*/ 21 w 28"/>
              <a:gd name="T65" fmla="*/ 52 h 227"/>
              <a:gd name="T66" fmla="*/ 26 w 28"/>
              <a:gd name="T67" fmla="*/ 37 h 227"/>
              <a:gd name="T68" fmla="*/ 24 w 28"/>
              <a:gd name="T69" fmla="*/ 28 h 227"/>
              <a:gd name="T70" fmla="*/ 21 w 28"/>
              <a:gd name="T71" fmla="*/ 17 h 227"/>
              <a:gd name="T72" fmla="*/ 13 w 28"/>
              <a:gd name="T73" fmla="*/ 6 h 227"/>
              <a:gd name="T74" fmla="*/ 6 w 28"/>
              <a:gd name="T75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8" h="227">
                <a:moveTo>
                  <a:pt x="4" y="2"/>
                </a:moveTo>
                <a:lnTo>
                  <a:pt x="4" y="8"/>
                </a:lnTo>
                <a:lnTo>
                  <a:pt x="4" y="13"/>
                </a:lnTo>
                <a:lnTo>
                  <a:pt x="4" y="21"/>
                </a:lnTo>
                <a:lnTo>
                  <a:pt x="2" y="26"/>
                </a:lnTo>
                <a:lnTo>
                  <a:pt x="2" y="32"/>
                </a:lnTo>
                <a:lnTo>
                  <a:pt x="2" y="37"/>
                </a:lnTo>
                <a:lnTo>
                  <a:pt x="2" y="45"/>
                </a:lnTo>
                <a:lnTo>
                  <a:pt x="2" y="50"/>
                </a:lnTo>
                <a:lnTo>
                  <a:pt x="2" y="56"/>
                </a:lnTo>
                <a:lnTo>
                  <a:pt x="2" y="61"/>
                </a:lnTo>
                <a:lnTo>
                  <a:pt x="2" y="68"/>
                </a:lnTo>
                <a:lnTo>
                  <a:pt x="2" y="76"/>
                </a:lnTo>
                <a:lnTo>
                  <a:pt x="2" y="81"/>
                </a:lnTo>
                <a:lnTo>
                  <a:pt x="4" y="89"/>
                </a:lnTo>
                <a:lnTo>
                  <a:pt x="4" y="94"/>
                </a:lnTo>
                <a:lnTo>
                  <a:pt x="6" y="102"/>
                </a:lnTo>
                <a:lnTo>
                  <a:pt x="8" y="109"/>
                </a:lnTo>
                <a:lnTo>
                  <a:pt x="8" y="114"/>
                </a:lnTo>
                <a:lnTo>
                  <a:pt x="10" y="120"/>
                </a:lnTo>
                <a:lnTo>
                  <a:pt x="10" y="127"/>
                </a:lnTo>
                <a:lnTo>
                  <a:pt x="10" y="131"/>
                </a:lnTo>
                <a:lnTo>
                  <a:pt x="10" y="138"/>
                </a:lnTo>
                <a:lnTo>
                  <a:pt x="10" y="146"/>
                </a:lnTo>
                <a:lnTo>
                  <a:pt x="10" y="151"/>
                </a:lnTo>
                <a:lnTo>
                  <a:pt x="10" y="159"/>
                </a:lnTo>
                <a:lnTo>
                  <a:pt x="10" y="164"/>
                </a:lnTo>
                <a:lnTo>
                  <a:pt x="10" y="170"/>
                </a:lnTo>
                <a:lnTo>
                  <a:pt x="10" y="177"/>
                </a:lnTo>
                <a:lnTo>
                  <a:pt x="10" y="182"/>
                </a:lnTo>
                <a:lnTo>
                  <a:pt x="8" y="188"/>
                </a:lnTo>
                <a:lnTo>
                  <a:pt x="6" y="193"/>
                </a:lnTo>
                <a:lnTo>
                  <a:pt x="4" y="201"/>
                </a:lnTo>
                <a:lnTo>
                  <a:pt x="2" y="210"/>
                </a:lnTo>
                <a:lnTo>
                  <a:pt x="2" y="214"/>
                </a:lnTo>
                <a:lnTo>
                  <a:pt x="0" y="219"/>
                </a:lnTo>
                <a:lnTo>
                  <a:pt x="0" y="227"/>
                </a:lnTo>
                <a:lnTo>
                  <a:pt x="4" y="221"/>
                </a:lnTo>
                <a:lnTo>
                  <a:pt x="6" y="216"/>
                </a:lnTo>
                <a:lnTo>
                  <a:pt x="8" y="210"/>
                </a:lnTo>
                <a:lnTo>
                  <a:pt x="10" y="205"/>
                </a:lnTo>
                <a:lnTo>
                  <a:pt x="11" y="199"/>
                </a:lnTo>
                <a:lnTo>
                  <a:pt x="13" y="192"/>
                </a:lnTo>
                <a:lnTo>
                  <a:pt x="15" y="186"/>
                </a:lnTo>
                <a:lnTo>
                  <a:pt x="17" y="181"/>
                </a:lnTo>
                <a:lnTo>
                  <a:pt x="17" y="175"/>
                </a:lnTo>
                <a:lnTo>
                  <a:pt x="19" y="168"/>
                </a:lnTo>
                <a:lnTo>
                  <a:pt x="19" y="162"/>
                </a:lnTo>
                <a:lnTo>
                  <a:pt x="19" y="157"/>
                </a:lnTo>
                <a:lnTo>
                  <a:pt x="19" y="149"/>
                </a:lnTo>
                <a:lnTo>
                  <a:pt x="19" y="144"/>
                </a:lnTo>
                <a:lnTo>
                  <a:pt x="19" y="138"/>
                </a:lnTo>
                <a:lnTo>
                  <a:pt x="19" y="133"/>
                </a:lnTo>
                <a:lnTo>
                  <a:pt x="19" y="125"/>
                </a:lnTo>
                <a:lnTo>
                  <a:pt x="19" y="120"/>
                </a:lnTo>
                <a:lnTo>
                  <a:pt x="17" y="114"/>
                </a:lnTo>
                <a:lnTo>
                  <a:pt x="17" y="109"/>
                </a:lnTo>
                <a:lnTo>
                  <a:pt x="17" y="103"/>
                </a:lnTo>
                <a:lnTo>
                  <a:pt x="17" y="96"/>
                </a:lnTo>
                <a:lnTo>
                  <a:pt x="17" y="91"/>
                </a:lnTo>
                <a:lnTo>
                  <a:pt x="17" y="85"/>
                </a:lnTo>
                <a:lnTo>
                  <a:pt x="17" y="78"/>
                </a:lnTo>
                <a:lnTo>
                  <a:pt x="17" y="72"/>
                </a:lnTo>
                <a:lnTo>
                  <a:pt x="17" y="67"/>
                </a:lnTo>
                <a:lnTo>
                  <a:pt x="19" y="59"/>
                </a:lnTo>
                <a:lnTo>
                  <a:pt x="21" y="52"/>
                </a:lnTo>
                <a:lnTo>
                  <a:pt x="24" y="43"/>
                </a:lnTo>
                <a:lnTo>
                  <a:pt x="26" y="37"/>
                </a:lnTo>
                <a:lnTo>
                  <a:pt x="28" y="35"/>
                </a:lnTo>
                <a:lnTo>
                  <a:pt x="24" y="28"/>
                </a:lnTo>
                <a:lnTo>
                  <a:pt x="24" y="23"/>
                </a:lnTo>
                <a:lnTo>
                  <a:pt x="21" y="17"/>
                </a:lnTo>
                <a:lnTo>
                  <a:pt x="19" y="10"/>
                </a:lnTo>
                <a:lnTo>
                  <a:pt x="13" y="6"/>
                </a:lnTo>
                <a:lnTo>
                  <a:pt x="10" y="2"/>
                </a:lnTo>
                <a:lnTo>
                  <a:pt x="6" y="0"/>
                </a:lnTo>
                <a:lnTo>
                  <a:pt x="4" y="2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04" name="Freeform 860"/>
          <p:cNvSpPr>
            <a:spLocks/>
          </p:cNvSpPr>
          <p:nvPr/>
        </p:nvSpPr>
        <p:spPr bwMode="auto">
          <a:xfrm>
            <a:off x="7881938" y="3794125"/>
            <a:ext cx="22225" cy="179388"/>
          </a:xfrm>
          <a:custGeom>
            <a:avLst/>
            <a:gdLst>
              <a:gd name="T0" fmla="*/ 4 w 28"/>
              <a:gd name="T1" fmla="*/ 8 h 227"/>
              <a:gd name="T2" fmla="*/ 4 w 28"/>
              <a:gd name="T3" fmla="*/ 21 h 227"/>
              <a:gd name="T4" fmla="*/ 2 w 28"/>
              <a:gd name="T5" fmla="*/ 32 h 227"/>
              <a:gd name="T6" fmla="*/ 2 w 28"/>
              <a:gd name="T7" fmla="*/ 45 h 227"/>
              <a:gd name="T8" fmla="*/ 2 w 28"/>
              <a:gd name="T9" fmla="*/ 56 h 227"/>
              <a:gd name="T10" fmla="*/ 2 w 28"/>
              <a:gd name="T11" fmla="*/ 68 h 227"/>
              <a:gd name="T12" fmla="*/ 2 w 28"/>
              <a:gd name="T13" fmla="*/ 81 h 227"/>
              <a:gd name="T14" fmla="*/ 4 w 28"/>
              <a:gd name="T15" fmla="*/ 94 h 227"/>
              <a:gd name="T16" fmla="*/ 8 w 28"/>
              <a:gd name="T17" fmla="*/ 109 h 227"/>
              <a:gd name="T18" fmla="*/ 10 w 28"/>
              <a:gd name="T19" fmla="*/ 120 h 227"/>
              <a:gd name="T20" fmla="*/ 10 w 28"/>
              <a:gd name="T21" fmla="*/ 131 h 227"/>
              <a:gd name="T22" fmla="*/ 10 w 28"/>
              <a:gd name="T23" fmla="*/ 146 h 227"/>
              <a:gd name="T24" fmla="*/ 10 w 28"/>
              <a:gd name="T25" fmla="*/ 159 h 227"/>
              <a:gd name="T26" fmla="*/ 10 w 28"/>
              <a:gd name="T27" fmla="*/ 170 h 227"/>
              <a:gd name="T28" fmla="*/ 10 w 28"/>
              <a:gd name="T29" fmla="*/ 182 h 227"/>
              <a:gd name="T30" fmla="*/ 6 w 28"/>
              <a:gd name="T31" fmla="*/ 193 h 227"/>
              <a:gd name="T32" fmla="*/ 2 w 28"/>
              <a:gd name="T33" fmla="*/ 210 h 227"/>
              <a:gd name="T34" fmla="*/ 0 w 28"/>
              <a:gd name="T35" fmla="*/ 219 h 227"/>
              <a:gd name="T36" fmla="*/ 4 w 28"/>
              <a:gd name="T37" fmla="*/ 221 h 227"/>
              <a:gd name="T38" fmla="*/ 8 w 28"/>
              <a:gd name="T39" fmla="*/ 210 h 227"/>
              <a:gd name="T40" fmla="*/ 11 w 28"/>
              <a:gd name="T41" fmla="*/ 199 h 227"/>
              <a:gd name="T42" fmla="*/ 15 w 28"/>
              <a:gd name="T43" fmla="*/ 186 h 227"/>
              <a:gd name="T44" fmla="*/ 17 w 28"/>
              <a:gd name="T45" fmla="*/ 175 h 227"/>
              <a:gd name="T46" fmla="*/ 19 w 28"/>
              <a:gd name="T47" fmla="*/ 162 h 227"/>
              <a:gd name="T48" fmla="*/ 19 w 28"/>
              <a:gd name="T49" fmla="*/ 149 h 227"/>
              <a:gd name="T50" fmla="*/ 19 w 28"/>
              <a:gd name="T51" fmla="*/ 138 h 227"/>
              <a:gd name="T52" fmla="*/ 19 w 28"/>
              <a:gd name="T53" fmla="*/ 125 h 227"/>
              <a:gd name="T54" fmla="*/ 17 w 28"/>
              <a:gd name="T55" fmla="*/ 114 h 227"/>
              <a:gd name="T56" fmla="*/ 17 w 28"/>
              <a:gd name="T57" fmla="*/ 103 h 227"/>
              <a:gd name="T58" fmla="*/ 17 w 28"/>
              <a:gd name="T59" fmla="*/ 91 h 227"/>
              <a:gd name="T60" fmla="*/ 17 w 28"/>
              <a:gd name="T61" fmla="*/ 78 h 227"/>
              <a:gd name="T62" fmla="*/ 17 w 28"/>
              <a:gd name="T63" fmla="*/ 67 h 227"/>
              <a:gd name="T64" fmla="*/ 21 w 28"/>
              <a:gd name="T65" fmla="*/ 52 h 227"/>
              <a:gd name="T66" fmla="*/ 26 w 28"/>
              <a:gd name="T67" fmla="*/ 37 h 227"/>
              <a:gd name="T68" fmla="*/ 24 w 28"/>
              <a:gd name="T69" fmla="*/ 28 h 227"/>
              <a:gd name="T70" fmla="*/ 21 w 28"/>
              <a:gd name="T71" fmla="*/ 17 h 227"/>
              <a:gd name="T72" fmla="*/ 13 w 28"/>
              <a:gd name="T73" fmla="*/ 6 h 227"/>
              <a:gd name="T74" fmla="*/ 6 w 28"/>
              <a:gd name="T75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8" h="227">
                <a:moveTo>
                  <a:pt x="4" y="2"/>
                </a:moveTo>
                <a:lnTo>
                  <a:pt x="4" y="8"/>
                </a:lnTo>
                <a:lnTo>
                  <a:pt x="4" y="13"/>
                </a:lnTo>
                <a:lnTo>
                  <a:pt x="4" y="21"/>
                </a:lnTo>
                <a:lnTo>
                  <a:pt x="2" y="26"/>
                </a:lnTo>
                <a:lnTo>
                  <a:pt x="2" y="32"/>
                </a:lnTo>
                <a:lnTo>
                  <a:pt x="2" y="37"/>
                </a:lnTo>
                <a:lnTo>
                  <a:pt x="2" y="45"/>
                </a:lnTo>
                <a:lnTo>
                  <a:pt x="2" y="50"/>
                </a:lnTo>
                <a:lnTo>
                  <a:pt x="2" y="56"/>
                </a:lnTo>
                <a:lnTo>
                  <a:pt x="2" y="61"/>
                </a:lnTo>
                <a:lnTo>
                  <a:pt x="2" y="68"/>
                </a:lnTo>
                <a:lnTo>
                  <a:pt x="2" y="76"/>
                </a:lnTo>
                <a:lnTo>
                  <a:pt x="2" y="81"/>
                </a:lnTo>
                <a:lnTo>
                  <a:pt x="4" y="89"/>
                </a:lnTo>
                <a:lnTo>
                  <a:pt x="4" y="94"/>
                </a:lnTo>
                <a:lnTo>
                  <a:pt x="6" y="102"/>
                </a:lnTo>
                <a:lnTo>
                  <a:pt x="8" y="109"/>
                </a:lnTo>
                <a:lnTo>
                  <a:pt x="8" y="114"/>
                </a:lnTo>
                <a:lnTo>
                  <a:pt x="10" y="120"/>
                </a:lnTo>
                <a:lnTo>
                  <a:pt x="10" y="127"/>
                </a:lnTo>
                <a:lnTo>
                  <a:pt x="10" y="131"/>
                </a:lnTo>
                <a:lnTo>
                  <a:pt x="10" y="138"/>
                </a:lnTo>
                <a:lnTo>
                  <a:pt x="10" y="146"/>
                </a:lnTo>
                <a:lnTo>
                  <a:pt x="10" y="151"/>
                </a:lnTo>
                <a:lnTo>
                  <a:pt x="10" y="159"/>
                </a:lnTo>
                <a:lnTo>
                  <a:pt x="10" y="164"/>
                </a:lnTo>
                <a:lnTo>
                  <a:pt x="10" y="170"/>
                </a:lnTo>
                <a:lnTo>
                  <a:pt x="10" y="177"/>
                </a:lnTo>
                <a:lnTo>
                  <a:pt x="10" y="182"/>
                </a:lnTo>
                <a:lnTo>
                  <a:pt x="8" y="188"/>
                </a:lnTo>
                <a:lnTo>
                  <a:pt x="6" y="193"/>
                </a:lnTo>
                <a:lnTo>
                  <a:pt x="4" y="201"/>
                </a:lnTo>
                <a:lnTo>
                  <a:pt x="2" y="210"/>
                </a:lnTo>
                <a:lnTo>
                  <a:pt x="2" y="214"/>
                </a:lnTo>
                <a:lnTo>
                  <a:pt x="0" y="219"/>
                </a:lnTo>
                <a:lnTo>
                  <a:pt x="0" y="227"/>
                </a:lnTo>
                <a:lnTo>
                  <a:pt x="4" y="221"/>
                </a:lnTo>
                <a:lnTo>
                  <a:pt x="6" y="216"/>
                </a:lnTo>
                <a:lnTo>
                  <a:pt x="8" y="210"/>
                </a:lnTo>
                <a:lnTo>
                  <a:pt x="10" y="205"/>
                </a:lnTo>
                <a:lnTo>
                  <a:pt x="11" y="199"/>
                </a:lnTo>
                <a:lnTo>
                  <a:pt x="13" y="192"/>
                </a:lnTo>
                <a:lnTo>
                  <a:pt x="15" y="186"/>
                </a:lnTo>
                <a:lnTo>
                  <a:pt x="17" y="181"/>
                </a:lnTo>
                <a:lnTo>
                  <a:pt x="17" y="175"/>
                </a:lnTo>
                <a:lnTo>
                  <a:pt x="19" y="168"/>
                </a:lnTo>
                <a:lnTo>
                  <a:pt x="19" y="162"/>
                </a:lnTo>
                <a:lnTo>
                  <a:pt x="19" y="157"/>
                </a:lnTo>
                <a:lnTo>
                  <a:pt x="19" y="149"/>
                </a:lnTo>
                <a:lnTo>
                  <a:pt x="19" y="144"/>
                </a:lnTo>
                <a:lnTo>
                  <a:pt x="19" y="138"/>
                </a:lnTo>
                <a:lnTo>
                  <a:pt x="19" y="133"/>
                </a:lnTo>
                <a:lnTo>
                  <a:pt x="19" y="125"/>
                </a:lnTo>
                <a:lnTo>
                  <a:pt x="19" y="120"/>
                </a:lnTo>
                <a:lnTo>
                  <a:pt x="17" y="114"/>
                </a:lnTo>
                <a:lnTo>
                  <a:pt x="17" y="109"/>
                </a:lnTo>
                <a:lnTo>
                  <a:pt x="17" y="103"/>
                </a:lnTo>
                <a:lnTo>
                  <a:pt x="17" y="96"/>
                </a:lnTo>
                <a:lnTo>
                  <a:pt x="17" y="91"/>
                </a:lnTo>
                <a:lnTo>
                  <a:pt x="17" y="85"/>
                </a:lnTo>
                <a:lnTo>
                  <a:pt x="17" y="78"/>
                </a:lnTo>
                <a:lnTo>
                  <a:pt x="17" y="72"/>
                </a:lnTo>
                <a:lnTo>
                  <a:pt x="17" y="67"/>
                </a:lnTo>
                <a:lnTo>
                  <a:pt x="19" y="59"/>
                </a:lnTo>
                <a:lnTo>
                  <a:pt x="21" y="52"/>
                </a:lnTo>
                <a:lnTo>
                  <a:pt x="24" y="43"/>
                </a:lnTo>
                <a:lnTo>
                  <a:pt x="26" y="37"/>
                </a:lnTo>
                <a:lnTo>
                  <a:pt x="28" y="35"/>
                </a:lnTo>
                <a:lnTo>
                  <a:pt x="24" y="28"/>
                </a:lnTo>
                <a:lnTo>
                  <a:pt x="24" y="23"/>
                </a:lnTo>
                <a:lnTo>
                  <a:pt x="21" y="17"/>
                </a:lnTo>
                <a:lnTo>
                  <a:pt x="19" y="10"/>
                </a:lnTo>
                <a:lnTo>
                  <a:pt x="13" y="6"/>
                </a:lnTo>
                <a:lnTo>
                  <a:pt x="10" y="2"/>
                </a:lnTo>
                <a:lnTo>
                  <a:pt x="6" y="0"/>
                </a:lnTo>
                <a:lnTo>
                  <a:pt x="4" y="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05" name="Freeform 861"/>
          <p:cNvSpPr>
            <a:spLocks/>
          </p:cNvSpPr>
          <p:nvPr/>
        </p:nvSpPr>
        <p:spPr bwMode="auto">
          <a:xfrm>
            <a:off x="7885113" y="3786188"/>
            <a:ext cx="58737" cy="127000"/>
          </a:xfrm>
          <a:custGeom>
            <a:avLst/>
            <a:gdLst>
              <a:gd name="T0" fmla="*/ 70 w 75"/>
              <a:gd name="T1" fmla="*/ 123 h 160"/>
              <a:gd name="T2" fmla="*/ 72 w 75"/>
              <a:gd name="T3" fmla="*/ 129 h 160"/>
              <a:gd name="T4" fmla="*/ 74 w 75"/>
              <a:gd name="T5" fmla="*/ 136 h 160"/>
              <a:gd name="T6" fmla="*/ 75 w 75"/>
              <a:gd name="T7" fmla="*/ 142 h 160"/>
              <a:gd name="T8" fmla="*/ 75 w 75"/>
              <a:gd name="T9" fmla="*/ 149 h 160"/>
              <a:gd name="T10" fmla="*/ 72 w 75"/>
              <a:gd name="T11" fmla="*/ 155 h 160"/>
              <a:gd name="T12" fmla="*/ 70 w 75"/>
              <a:gd name="T13" fmla="*/ 157 h 160"/>
              <a:gd name="T14" fmla="*/ 64 w 75"/>
              <a:gd name="T15" fmla="*/ 160 h 160"/>
              <a:gd name="T16" fmla="*/ 61 w 75"/>
              <a:gd name="T17" fmla="*/ 160 h 160"/>
              <a:gd name="T18" fmla="*/ 57 w 75"/>
              <a:gd name="T19" fmla="*/ 158 h 160"/>
              <a:gd name="T20" fmla="*/ 53 w 75"/>
              <a:gd name="T21" fmla="*/ 157 h 160"/>
              <a:gd name="T22" fmla="*/ 52 w 75"/>
              <a:gd name="T23" fmla="*/ 151 h 160"/>
              <a:gd name="T24" fmla="*/ 50 w 75"/>
              <a:gd name="T25" fmla="*/ 144 h 160"/>
              <a:gd name="T26" fmla="*/ 46 w 75"/>
              <a:gd name="T27" fmla="*/ 136 h 160"/>
              <a:gd name="T28" fmla="*/ 44 w 75"/>
              <a:gd name="T29" fmla="*/ 131 h 160"/>
              <a:gd name="T30" fmla="*/ 40 w 75"/>
              <a:gd name="T31" fmla="*/ 123 h 160"/>
              <a:gd name="T32" fmla="*/ 39 w 75"/>
              <a:gd name="T33" fmla="*/ 116 h 160"/>
              <a:gd name="T34" fmla="*/ 35 w 75"/>
              <a:gd name="T35" fmla="*/ 111 h 160"/>
              <a:gd name="T36" fmla="*/ 33 w 75"/>
              <a:gd name="T37" fmla="*/ 103 h 160"/>
              <a:gd name="T38" fmla="*/ 31 w 75"/>
              <a:gd name="T39" fmla="*/ 98 h 160"/>
              <a:gd name="T40" fmla="*/ 29 w 75"/>
              <a:gd name="T41" fmla="*/ 92 h 160"/>
              <a:gd name="T42" fmla="*/ 26 w 75"/>
              <a:gd name="T43" fmla="*/ 87 h 160"/>
              <a:gd name="T44" fmla="*/ 24 w 75"/>
              <a:gd name="T45" fmla="*/ 79 h 160"/>
              <a:gd name="T46" fmla="*/ 22 w 75"/>
              <a:gd name="T47" fmla="*/ 72 h 160"/>
              <a:gd name="T48" fmla="*/ 18 w 75"/>
              <a:gd name="T49" fmla="*/ 66 h 160"/>
              <a:gd name="T50" fmla="*/ 17 w 75"/>
              <a:gd name="T51" fmla="*/ 57 h 160"/>
              <a:gd name="T52" fmla="*/ 13 w 75"/>
              <a:gd name="T53" fmla="*/ 50 h 160"/>
              <a:gd name="T54" fmla="*/ 11 w 75"/>
              <a:gd name="T55" fmla="*/ 44 h 160"/>
              <a:gd name="T56" fmla="*/ 9 w 75"/>
              <a:gd name="T57" fmla="*/ 39 h 160"/>
              <a:gd name="T58" fmla="*/ 7 w 75"/>
              <a:gd name="T59" fmla="*/ 32 h 160"/>
              <a:gd name="T60" fmla="*/ 4 w 75"/>
              <a:gd name="T61" fmla="*/ 24 h 160"/>
              <a:gd name="T62" fmla="*/ 2 w 75"/>
              <a:gd name="T63" fmla="*/ 19 h 160"/>
              <a:gd name="T64" fmla="*/ 0 w 75"/>
              <a:gd name="T65" fmla="*/ 11 h 160"/>
              <a:gd name="T66" fmla="*/ 4 w 75"/>
              <a:gd name="T67" fmla="*/ 8 h 160"/>
              <a:gd name="T68" fmla="*/ 7 w 75"/>
              <a:gd name="T69" fmla="*/ 6 h 160"/>
              <a:gd name="T70" fmla="*/ 11 w 75"/>
              <a:gd name="T71" fmla="*/ 2 h 160"/>
              <a:gd name="T72" fmla="*/ 15 w 75"/>
              <a:gd name="T73" fmla="*/ 2 h 160"/>
              <a:gd name="T74" fmla="*/ 18 w 75"/>
              <a:gd name="T75" fmla="*/ 0 h 160"/>
              <a:gd name="T76" fmla="*/ 22 w 75"/>
              <a:gd name="T77" fmla="*/ 2 h 160"/>
              <a:gd name="T78" fmla="*/ 24 w 75"/>
              <a:gd name="T79" fmla="*/ 6 h 160"/>
              <a:gd name="T80" fmla="*/ 26 w 75"/>
              <a:gd name="T81" fmla="*/ 13 h 160"/>
              <a:gd name="T82" fmla="*/ 28 w 75"/>
              <a:gd name="T83" fmla="*/ 20 h 160"/>
              <a:gd name="T84" fmla="*/ 31 w 75"/>
              <a:gd name="T85" fmla="*/ 26 h 160"/>
              <a:gd name="T86" fmla="*/ 33 w 75"/>
              <a:gd name="T87" fmla="*/ 32 h 160"/>
              <a:gd name="T88" fmla="*/ 35 w 75"/>
              <a:gd name="T89" fmla="*/ 39 h 160"/>
              <a:gd name="T90" fmla="*/ 39 w 75"/>
              <a:gd name="T91" fmla="*/ 46 h 160"/>
              <a:gd name="T92" fmla="*/ 40 w 75"/>
              <a:gd name="T93" fmla="*/ 54 h 160"/>
              <a:gd name="T94" fmla="*/ 44 w 75"/>
              <a:gd name="T95" fmla="*/ 59 h 160"/>
              <a:gd name="T96" fmla="*/ 46 w 75"/>
              <a:gd name="T97" fmla="*/ 66 h 160"/>
              <a:gd name="T98" fmla="*/ 48 w 75"/>
              <a:gd name="T99" fmla="*/ 74 h 160"/>
              <a:gd name="T100" fmla="*/ 52 w 75"/>
              <a:gd name="T101" fmla="*/ 77 h 160"/>
              <a:gd name="T102" fmla="*/ 53 w 75"/>
              <a:gd name="T103" fmla="*/ 83 h 160"/>
              <a:gd name="T104" fmla="*/ 57 w 75"/>
              <a:gd name="T105" fmla="*/ 92 h 160"/>
              <a:gd name="T106" fmla="*/ 61 w 75"/>
              <a:gd name="T107" fmla="*/ 100 h 160"/>
              <a:gd name="T108" fmla="*/ 64 w 75"/>
              <a:gd name="T109" fmla="*/ 107 h 160"/>
              <a:gd name="T110" fmla="*/ 66 w 75"/>
              <a:gd name="T111" fmla="*/ 112 h 160"/>
              <a:gd name="T112" fmla="*/ 68 w 75"/>
              <a:gd name="T113" fmla="*/ 118 h 160"/>
              <a:gd name="T114" fmla="*/ 70 w 75"/>
              <a:gd name="T115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5" h="160">
                <a:moveTo>
                  <a:pt x="70" y="123"/>
                </a:moveTo>
                <a:lnTo>
                  <a:pt x="72" y="129"/>
                </a:lnTo>
                <a:lnTo>
                  <a:pt x="74" y="136"/>
                </a:lnTo>
                <a:lnTo>
                  <a:pt x="75" y="142"/>
                </a:lnTo>
                <a:lnTo>
                  <a:pt x="75" y="149"/>
                </a:lnTo>
                <a:lnTo>
                  <a:pt x="72" y="155"/>
                </a:lnTo>
                <a:lnTo>
                  <a:pt x="70" y="157"/>
                </a:lnTo>
                <a:lnTo>
                  <a:pt x="64" y="160"/>
                </a:lnTo>
                <a:lnTo>
                  <a:pt x="61" y="160"/>
                </a:lnTo>
                <a:lnTo>
                  <a:pt x="57" y="158"/>
                </a:lnTo>
                <a:lnTo>
                  <a:pt x="53" y="157"/>
                </a:lnTo>
                <a:lnTo>
                  <a:pt x="52" y="151"/>
                </a:lnTo>
                <a:lnTo>
                  <a:pt x="50" y="144"/>
                </a:lnTo>
                <a:lnTo>
                  <a:pt x="46" y="136"/>
                </a:lnTo>
                <a:lnTo>
                  <a:pt x="44" y="131"/>
                </a:lnTo>
                <a:lnTo>
                  <a:pt x="40" y="123"/>
                </a:lnTo>
                <a:lnTo>
                  <a:pt x="39" y="116"/>
                </a:lnTo>
                <a:lnTo>
                  <a:pt x="35" y="111"/>
                </a:lnTo>
                <a:lnTo>
                  <a:pt x="33" y="103"/>
                </a:lnTo>
                <a:lnTo>
                  <a:pt x="31" y="98"/>
                </a:lnTo>
                <a:lnTo>
                  <a:pt x="29" y="92"/>
                </a:lnTo>
                <a:lnTo>
                  <a:pt x="26" y="87"/>
                </a:lnTo>
                <a:lnTo>
                  <a:pt x="24" y="79"/>
                </a:lnTo>
                <a:lnTo>
                  <a:pt x="22" y="72"/>
                </a:lnTo>
                <a:lnTo>
                  <a:pt x="18" y="66"/>
                </a:lnTo>
                <a:lnTo>
                  <a:pt x="17" y="57"/>
                </a:lnTo>
                <a:lnTo>
                  <a:pt x="13" y="50"/>
                </a:lnTo>
                <a:lnTo>
                  <a:pt x="11" y="44"/>
                </a:lnTo>
                <a:lnTo>
                  <a:pt x="9" y="39"/>
                </a:lnTo>
                <a:lnTo>
                  <a:pt x="7" y="32"/>
                </a:lnTo>
                <a:lnTo>
                  <a:pt x="4" y="24"/>
                </a:lnTo>
                <a:lnTo>
                  <a:pt x="2" y="19"/>
                </a:lnTo>
                <a:lnTo>
                  <a:pt x="0" y="11"/>
                </a:lnTo>
                <a:lnTo>
                  <a:pt x="4" y="8"/>
                </a:lnTo>
                <a:lnTo>
                  <a:pt x="7" y="6"/>
                </a:lnTo>
                <a:lnTo>
                  <a:pt x="11" y="2"/>
                </a:lnTo>
                <a:lnTo>
                  <a:pt x="15" y="2"/>
                </a:lnTo>
                <a:lnTo>
                  <a:pt x="18" y="0"/>
                </a:lnTo>
                <a:lnTo>
                  <a:pt x="22" y="2"/>
                </a:lnTo>
                <a:lnTo>
                  <a:pt x="24" y="6"/>
                </a:lnTo>
                <a:lnTo>
                  <a:pt x="26" y="13"/>
                </a:lnTo>
                <a:lnTo>
                  <a:pt x="28" y="20"/>
                </a:lnTo>
                <a:lnTo>
                  <a:pt x="31" y="26"/>
                </a:lnTo>
                <a:lnTo>
                  <a:pt x="33" y="32"/>
                </a:lnTo>
                <a:lnTo>
                  <a:pt x="35" y="39"/>
                </a:lnTo>
                <a:lnTo>
                  <a:pt x="39" y="46"/>
                </a:lnTo>
                <a:lnTo>
                  <a:pt x="40" y="54"/>
                </a:lnTo>
                <a:lnTo>
                  <a:pt x="44" y="59"/>
                </a:lnTo>
                <a:lnTo>
                  <a:pt x="46" y="66"/>
                </a:lnTo>
                <a:lnTo>
                  <a:pt x="48" y="74"/>
                </a:lnTo>
                <a:lnTo>
                  <a:pt x="52" y="77"/>
                </a:lnTo>
                <a:lnTo>
                  <a:pt x="53" y="83"/>
                </a:lnTo>
                <a:lnTo>
                  <a:pt x="57" y="92"/>
                </a:lnTo>
                <a:lnTo>
                  <a:pt x="61" y="100"/>
                </a:lnTo>
                <a:lnTo>
                  <a:pt x="64" y="107"/>
                </a:lnTo>
                <a:lnTo>
                  <a:pt x="66" y="112"/>
                </a:lnTo>
                <a:lnTo>
                  <a:pt x="68" y="118"/>
                </a:lnTo>
                <a:lnTo>
                  <a:pt x="70" y="123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06" name="Freeform 862"/>
          <p:cNvSpPr>
            <a:spLocks/>
          </p:cNvSpPr>
          <p:nvPr/>
        </p:nvSpPr>
        <p:spPr bwMode="auto">
          <a:xfrm>
            <a:off x="7885113" y="3786188"/>
            <a:ext cx="58737" cy="127000"/>
          </a:xfrm>
          <a:custGeom>
            <a:avLst/>
            <a:gdLst>
              <a:gd name="T0" fmla="*/ 70 w 75"/>
              <a:gd name="T1" fmla="*/ 123 h 160"/>
              <a:gd name="T2" fmla="*/ 72 w 75"/>
              <a:gd name="T3" fmla="*/ 129 h 160"/>
              <a:gd name="T4" fmla="*/ 74 w 75"/>
              <a:gd name="T5" fmla="*/ 136 h 160"/>
              <a:gd name="T6" fmla="*/ 75 w 75"/>
              <a:gd name="T7" fmla="*/ 142 h 160"/>
              <a:gd name="T8" fmla="*/ 75 w 75"/>
              <a:gd name="T9" fmla="*/ 149 h 160"/>
              <a:gd name="T10" fmla="*/ 72 w 75"/>
              <a:gd name="T11" fmla="*/ 155 h 160"/>
              <a:gd name="T12" fmla="*/ 70 w 75"/>
              <a:gd name="T13" fmla="*/ 157 h 160"/>
              <a:gd name="T14" fmla="*/ 64 w 75"/>
              <a:gd name="T15" fmla="*/ 160 h 160"/>
              <a:gd name="T16" fmla="*/ 61 w 75"/>
              <a:gd name="T17" fmla="*/ 160 h 160"/>
              <a:gd name="T18" fmla="*/ 57 w 75"/>
              <a:gd name="T19" fmla="*/ 158 h 160"/>
              <a:gd name="T20" fmla="*/ 53 w 75"/>
              <a:gd name="T21" fmla="*/ 157 h 160"/>
              <a:gd name="T22" fmla="*/ 52 w 75"/>
              <a:gd name="T23" fmla="*/ 151 h 160"/>
              <a:gd name="T24" fmla="*/ 50 w 75"/>
              <a:gd name="T25" fmla="*/ 144 h 160"/>
              <a:gd name="T26" fmla="*/ 46 w 75"/>
              <a:gd name="T27" fmla="*/ 136 h 160"/>
              <a:gd name="T28" fmla="*/ 44 w 75"/>
              <a:gd name="T29" fmla="*/ 131 h 160"/>
              <a:gd name="T30" fmla="*/ 40 w 75"/>
              <a:gd name="T31" fmla="*/ 123 h 160"/>
              <a:gd name="T32" fmla="*/ 39 w 75"/>
              <a:gd name="T33" fmla="*/ 116 h 160"/>
              <a:gd name="T34" fmla="*/ 35 w 75"/>
              <a:gd name="T35" fmla="*/ 111 h 160"/>
              <a:gd name="T36" fmla="*/ 33 w 75"/>
              <a:gd name="T37" fmla="*/ 103 h 160"/>
              <a:gd name="T38" fmla="*/ 31 w 75"/>
              <a:gd name="T39" fmla="*/ 98 h 160"/>
              <a:gd name="T40" fmla="*/ 29 w 75"/>
              <a:gd name="T41" fmla="*/ 92 h 160"/>
              <a:gd name="T42" fmla="*/ 26 w 75"/>
              <a:gd name="T43" fmla="*/ 87 h 160"/>
              <a:gd name="T44" fmla="*/ 24 w 75"/>
              <a:gd name="T45" fmla="*/ 79 h 160"/>
              <a:gd name="T46" fmla="*/ 22 w 75"/>
              <a:gd name="T47" fmla="*/ 72 h 160"/>
              <a:gd name="T48" fmla="*/ 18 w 75"/>
              <a:gd name="T49" fmla="*/ 66 h 160"/>
              <a:gd name="T50" fmla="*/ 17 w 75"/>
              <a:gd name="T51" fmla="*/ 57 h 160"/>
              <a:gd name="T52" fmla="*/ 13 w 75"/>
              <a:gd name="T53" fmla="*/ 50 h 160"/>
              <a:gd name="T54" fmla="*/ 11 w 75"/>
              <a:gd name="T55" fmla="*/ 44 h 160"/>
              <a:gd name="T56" fmla="*/ 9 w 75"/>
              <a:gd name="T57" fmla="*/ 39 h 160"/>
              <a:gd name="T58" fmla="*/ 7 w 75"/>
              <a:gd name="T59" fmla="*/ 32 h 160"/>
              <a:gd name="T60" fmla="*/ 4 w 75"/>
              <a:gd name="T61" fmla="*/ 24 h 160"/>
              <a:gd name="T62" fmla="*/ 2 w 75"/>
              <a:gd name="T63" fmla="*/ 19 h 160"/>
              <a:gd name="T64" fmla="*/ 0 w 75"/>
              <a:gd name="T65" fmla="*/ 11 h 160"/>
              <a:gd name="T66" fmla="*/ 4 w 75"/>
              <a:gd name="T67" fmla="*/ 8 h 160"/>
              <a:gd name="T68" fmla="*/ 7 w 75"/>
              <a:gd name="T69" fmla="*/ 6 h 160"/>
              <a:gd name="T70" fmla="*/ 11 w 75"/>
              <a:gd name="T71" fmla="*/ 2 h 160"/>
              <a:gd name="T72" fmla="*/ 15 w 75"/>
              <a:gd name="T73" fmla="*/ 2 h 160"/>
              <a:gd name="T74" fmla="*/ 18 w 75"/>
              <a:gd name="T75" fmla="*/ 0 h 160"/>
              <a:gd name="T76" fmla="*/ 22 w 75"/>
              <a:gd name="T77" fmla="*/ 2 h 160"/>
              <a:gd name="T78" fmla="*/ 24 w 75"/>
              <a:gd name="T79" fmla="*/ 6 h 160"/>
              <a:gd name="T80" fmla="*/ 26 w 75"/>
              <a:gd name="T81" fmla="*/ 13 h 160"/>
              <a:gd name="T82" fmla="*/ 28 w 75"/>
              <a:gd name="T83" fmla="*/ 20 h 160"/>
              <a:gd name="T84" fmla="*/ 31 w 75"/>
              <a:gd name="T85" fmla="*/ 26 h 160"/>
              <a:gd name="T86" fmla="*/ 33 w 75"/>
              <a:gd name="T87" fmla="*/ 32 h 160"/>
              <a:gd name="T88" fmla="*/ 35 w 75"/>
              <a:gd name="T89" fmla="*/ 39 h 160"/>
              <a:gd name="T90" fmla="*/ 39 w 75"/>
              <a:gd name="T91" fmla="*/ 46 h 160"/>
              <a:gd name="T92" fmla="*/ 40 w 75"/>
              <a:gd name="T93" fmla="*/ 54 h 160"/>
              <a:gd name="T94" fmla="*/ 44 w 75"/>
              <a:gd name="T95" fmla="*/ 59 h 160"/>
              <a:gd name="T96" fmla="*/ 46 w 75"/>
              <a:gd name="T97" fmla="*/ 66 h 160"/>
              <a:gd name="T98" fmla="*/ 48 w 75"/>
              <a:gd name="T99" fmla="*/ 74 h 160"/>
              <a:gd name="T100" fmla="*/ 52 w 75"/>
              <a:gd name="T101" fmla="*/ 77 h 160"/>
              <a:gd name="T102" fmla="*/ 53 w 75"/>
              <a:gd name="T103" fmla="*/ 83 h 160"/>
              <a:gd name="T104" fmla="*/ 57 w 75"/>
              <a:gd name="T105" fmla="*/ 92 h 160"/>
              <a:gd name="T106" fmla="*/ 61 w 75"/>
              <a:gd name="T107" fmla="*/ 100 h 160"/>
              <a:gd name="T108" fmla="*/ 64 w 75"/>
              <a:gd name="T109" fmla="*/ 107 h 160"/>
              <a:gd name="T110" fmla="*/ 66 w 75"/>
              <a:gd name="T111" fmla="*/ 112 h 160"/>
              <a:gd name="T112" fmla="*/ 68 w 75"/>
              <a:gd name="T113" fmla="*/ 118 h 160"/>
              <a:gd name="T114" fmla="*/ 70 w 75"/>
              <a:gd name="T115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5" h="160">
                <a:moveTo>
                  <a:pt x="70" y="123"/>
                </a:moveTo>
                <a:lnTo>
                  <a:pt x="72" y="129"/>
                </a:lnTo>
                <a:lnTo>
                  <a:pt x="74" y="136"/>
                </a:lnTo>
                <a:lnTo>
                  <a:pt x="75" y="142"/>
                </a:lnTo>
                <a:lnTo>
                  <a:pt x="75" y="149"/>
                </a:lnTo>
                <a:lnTo>
                  <a:pt x="72" y="155"/>
                </a:lnTo>
                <a:lnTo>
                  <a:pt x="70" y="157"/>
                </a:lnTo>
                <a:lnTo>
                  <a:pt x="64" y="160"/>
                </a:lnTo>
                <a:lnTo>
                  <a:pt x="61" y="160"/>
                </a:lnTo>
                <a:lnTo>
                  <a:pt x="57" y="158"/>
                </a:lnTo>
                <a:lnTo>
                  <a:pt x="53" y="157"/>
                </a:lnTo>
                <a:lnTo>
                  <a:pt x="52" y="151"/>
                </a:lnTo>
                <a:lnTo>
                  <a:pt x="50" y="144"/>
                </a:lnTo>
                <a:lnTo>
                  <a:pt x="46" y="136"/>
                </a:lnTo>
                <a:lnTo>
                  <a:pt x="44" y="131"/>
                </a:lnTo>
                <a:lnTo>
                  <a:pt x="40" y="123"/>
                </a:lnTo>
                <a:lnTo>
                  <a:pt x="39" y="116"/>
                </a:lnTo>
                <a:lnTo>
                  <a:pt x="35" y="111"/>
                </a:lnTo>
                <a:lnTo>
                  <a:pt x="33" y="103"/>
                </a:lnTo>
                <a:lnTo>
                  <a:pt x="31" y="98"/>
                </a:lnTo>
                <a:lnTo>
                  <a:pt x="29" y="92"/>
                </a:lnTo>
                <a:lnTo>
                  <a:pt x="26" y="87"/>
                </a:lnTo>
                <a:lnTo>
                  <a:pt x="24" y="79"/>
                </a:lnTo>
                <a:lnTo>
                  <a:pt x="22" y="72"/>
                </a:lnTo>
                <a:lnTo>
                  <a:pt x="18" y="66"/>
                </a:lnTo>
                <a:lnTo>
                  <a:pt x="17" y="57"/>
                </a:lnTo>
                <a:lnTo>
                  <a:pt x="13" y="50"/>
                </a:lnTo>
                <a:lnTo>
                  <a:pt x="11" y="44"/>
                </a:lnTo>
                <a:lnTo>
                  <a:pt x="9" y="39"/>
                </a:lnTo>
                <a:lnTo>
                  <a:pt x="7" y="32"/>
                </a:lnTo>
                <a:lnTo>
                  <a:pt x="4" y="24"/>
                </a:lnTo>
                <a:lnTo>
                  <a:pt x="2" y="19"/>
                </a:lnTo>
                <a:lnTo>
                  <a:pt x="0" y="11"/>
                </a:lnTo>
                <a:lnTo>
                  <a:pt x="4" y="8"/>
                </a:lnTo>
                <a:lnTo>
                  <a:pt x="7" y="6"/>
                </a:lnTo>
                <a:lnTo>
                  <a:pt x="11" y="2"/>
                </a:lnTo>
                <a:lnTo>
                  <a:pt x="15" y="2"/>
                </a:lnTo>
                <a:lnTo>
                  <a:pt x="18" y="0"/>
                </a:lnTo>
                <a:lnTo>
                  <a:pt x="22" y="2"/>
                </a:lnTo>
                <a:lnTo>
                  <a:pt x="24" y="6"/>
                </a:lnTo>
                <a:lnTo>
                  <a:pt x="26" y="13"/>
                </a:lnTo>
                <a:lnTo>
                  <a:pt x="28" y="20"/>
                </a:lnTo>
                <a:lnTo>
                  <a:pt x="31" y="26"/>
                </a:lnTo>
                <a:lnTo>
                  <a:pt x="33" y="32"/>
                </a:lnTo>
                <a:lnTo>
                  <a:pt x="35" y="39"/>
                </a:lnTo>
                <a:lnTo>
                  <a:pt x="39" y="46"/>
                </a:lnTo>
                <a:lnTo>
                  <a:pt x="40" y="54"/>
                </a:lnTo>
                <a:lnTo>
                  <a:pt x="44" y="59"/>
                </a:lnTo>
                <a:lnTo>
                  <a:pt x="46" y="66"/>
                </a:lnTo>
                <a:lnTo>
                  <a:pt x="48" y="74"/>
                </a:lnTo>
                <a:lnTo>
                  <a:pt x="52" y="77"/>
                </a:lnTo>
                <a:lnTo>
                  <a:pt x="53" y="83"/>
                </a:lnTo>
                <a:lnTo>
                  <a:pt x="57" y="92"/>
                </a:lnTo>
                <a:lnTo>
                  <a:pt x="61" y="100"/>
                </a:lnTo>
                <a:lnTo>
                  <a:pt x="64" y="107"/>
                </a:lnTo>
                <a:lnTo>
                  <a:pt x="66" y="112"/>
                </a:lnTo>
                <a:lnTo>
                  <a:pt x="68" y="118"/>
                </a:lnTo>
                <a:lnTo>
                  <a:pt x="70" y="12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07" name="Freeform 863"/>
          <p:cNvSpPr>
            <a:spLocks/>
          </p:cNvSpPr>
          <p:nvPr/>
        </p:nvSpPr>
        <p:spPr bwMode="auto">
          <a:xfrm>
            <a:off x="8021638" y="4037013"/>
            <a:ext cx="22225" cy="47625"/>
          </a:xfrm>
          <a:custGeom>
            <a:avLst/>
            <a:gdLst>
              <a:gd name="T0" fmla="*/ 22 w 28"/>
              <a:gd name="T1" fmla="*/ 0 h 59"/>
              <a:gd name="T2" fmla="*/ 0 w 28"/>
              <a:gd name="T3" fmla="*/ 2 h 59"/>
              <a:gd name="T4" fmla="*/ 4 w 28"/>
              <a:gd name="T5" fmla="*/ 59 h 59"/>
              <a:gd name="T6" fmla="*/ 5 w 28"/>
              <a:gd name="T7" fmla="*/ 59 h 59"/>
              <a:gd name="T8" fmla="*/ 9 w 28"/>
              <a:gd name="T9" fmla="*/ 59 h 59"/>
              <a:gd name="T10" fmla="*/ 11 w 28"/>
              <a:gd name="T11" fmla="*/ 59 h 59"/>
              <a:gd name="T12" fmla="*/ 13 w 28"/>
              <a:gd name="T13" fmla="*/ 57 h 59"/>
              <a:gd name="T14" fmla="*/ 18 w 28"/>
              <a:gd name="T15" fmla="*/ 57 h 59"/>
              <a:gd name="T16" fmla="*/ 20 w 28"/>
              <a:gd name="T17" fmla="*/ 57 h 59"/>
              <a:gd name="T18" fmla="*/ 22 w 28"/>
              <a:gd name="T19" fmla="*/ 56 h 59"/>
              <a:gd name="T20" fmla="*/ 28 w 28"/>
              <a:gd name="T21" fmla="*/ 54 h 59"/>
              <a:gd name="T22" fmla="*/ 22 w 28"/>
              <a:gd name="T23" fmla="*/ 0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59">
                <a:moveTo>
                  <a:pt x="22" y="0"/>
                </a:moveTo>
                <a:lnTo>
                  <a:pt x="0" y="2"/>
                </a:lnTo>
                <a:lnTo>
                  <a:pt x="4" y="59"/>
                </a:lnTo>
                <a:lnTo>
                  <a:pt x="5" y="59"/>
                </a:lnTo>
                <a:lnTo>
                  <a:pt x="9" y="59"/>
                </a:lnTo>
                <a:lnTo>
                  <a:pt x="11" y="59"/>
                </a:lnTo>
                <a:lnTo>
                  <a:pt x="13" y="57"/>
                </a:lnTo>
                <a:lnTo>
                  <a:pt x="18" y="57"/>
                </a:lnTo>
                <a:lnTo>
                  <a:pt x="20" y="57"/>
                </a:lnTo>
                <a:lnTo>
                  <a:pt x="22" y="56"/>
                </a:lnTo>
                <a:lnTo>
                  <a:pt x="28" y="54"/>
                </a:lnTo>
                <a:lnTo>
                  <a:pt x="22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08" name="Freeform 864"/>
          <p:cNvSpPr>
            <a:spLocks/>
          </p:cNvSpPr>
          <p:nvPr/>
        </p:nvSpPr>
        <p:spPr bwMode="auto">
          <a:xfrm>
            <a:off x="8021638" y="4037013"/>
            <a:ext cx="22225" cy="47625"/>
          </a:xfrm>
          <a:custGeom>
            <a:avLst/>
            <a:gdLst>
              <a:gd name="T0" fmla="*/ 22 w 28"/>
              <a:gd name="T1" fmla="*/ 0 h 59"/>
              <a:gd name="T2" fmla="*/ 0 w 28"/>
              <a:gd name="T3" fmla="*/ 2 h 59"/>
              <a:gd name="T4" fmla="*/ 4 w 28"/>
              <a:gd name="T5" fmla="*/ 59 h 59"/>
              <a:gd name="T6" fmla="*/ 5 w 28"/>
              <a:gd name="T7" fmla="*/ 59 h 59"/>
              <a:gd name="T8" fmla="*/ 9 w 28"/>
              <a:gd name="T9" fmla="*/ 59 h 59"/>
              <a:gd name="T10" fmla="*/ 11 w 28"/>
              <a:gd name="T11" fmla="*/ 59 h 59"/>
              <a:gd name="T12" fmla="*/ 13 w 28"/>
              <a:gd name="T13" fmla="*/ 57 h 59"/>
              <a:gd name="T14" fmla="*/ 18 w 28"/>
              <a:gd name="T15" fmla="*/ 57 h 59"/>
              <a:gd name="T16" fmla="*/ 20 w 28"/>
              <a:gd name="T17" fmla="*/ 57 h 59"/>
              <a:gd name="T18" fmla="*/ 22 w 28"/>
              <a:gd name="T19" fmla="*/ 56 h 59"/>
              <a:gd name="T20" fmla="*/ 28 w 28"/>
              <a:gd name="T21" fmla="*/ 54 h 59"/>
              <a:gd name="T22" fmla="*/ 22 w 28"/>
              <a:gd name="T23" fmla="*/ 0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59">
                <a:moveTo>
                  <a:pt x="22" y="0"/>
                </a:moveTo>
                <a:lnTo>
                  <a:pt x="0" y="2"/>
                </a:lnTo>
                <a:lnTo>
                  <a:pt x="4" y="59"/>
                </a:lnTo>
                <a:lnTo>
                  <a:pt x="5" y="59"/>
                </a:lnTo>
                <a:lnTo>
                  <a:pt x="9" y="59"/>
                </a:lnTo>
                <a:lnTo>
                  <a:pt x="11" y="59"/>
                </a:lnTo>
                <a:lnTo>
                  <a:pt x="13" y="57"/>
                </a:lnTo>
                <a:lnTo>
                  <a:pt x="18" y="57"/>
                </a:lnTo>
                <a:lnTo>
                  <a:pt x="20" y="57"/>
                </a:lnTo>
                <a:lnTo>
                  <a:pt x="22" y="56"/>
                </a:lnTo>
                <a:lnTo>
                  <a:pt x="28" y="54"/>
                </a:lnTo>
                <a:lnTo>
                  <a:pt x="22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09" name="Freeform 865"/>
          <p:cNvSpPr>
            <a:spLocks/>
          </p:cNvSpPr>
          <p:nvPr/>
        </p:nvSpPr>
        <p:spPr bwMode="auto">
          <a:xfrm>
            <a:off x="8024813" y="4075113"/>
            <a:ext cx="19050" cy="65087"/>
          </a:xfrm>
          <a:custGeom>
            <a:avLst/>
            <a:gdLst>
              <a:gd name="T0" fmla="*/ 20 w 22"/>
              <a:gd name="T1" fmla="*/ 0 h 81"/>
              <a:gd name="T2" fmla="*/ 0 w 22"/>
              <a:gd name="T3" fmla="*/ 2 h 81"/>
              <a:gd name="T4" fmla="*/ 1 w 22"/>
              <a:gd name="T5" fmla="*/ 81 h 81"/>
              <a:gd name="T6" fmla="*/ 3 w 22"/>
              <a:gd name="T7" fmla="*/ 81 h 81"/>
              <a:gd name="T8" fmla="*/ 5 w 22"/>
              <a:gd name="T9" fmla="*/ 81 h 81"/>
              <a:gd name="T10" fmla="*/ 7 w 22"/>
              <a:gd name="T11" fmla="*/ 81 h 81"/>
              <a:gd name="T12" fmla="*/ 9 w 22"/>
              <a:gd name="T13" fmla="*/ 79 h 81"/>
              <a:gd name="T14" fmla="*/ 12 w 22"/>
              <a:gd name="T15" fmla="*/ 79 h 81"/>
              <a:gd name="T16" fmla="*/ 14 w 22"/>
              <a:gd name="T17" fmla="*/ 79 h 81"/>
              <a:gd name="T18" fmla="*/ 16 w 22"/>
              <a:gd name="T19" fmla="*/ 77 h 81"/>
              <a:gd name="T20" fmla="*/ 22 w 22"/>
              <a:gd name="T21" fmla="*/ 74 h 81"/>
              <a:gd name="T22" fmla="*/ 20 w 22"/>
              <a:gd name="T23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2" h="81">
                <a:moveTo>
                  <a:pt x="20" y="0"/>
                </a:moveTo>
                <a:lnTo>
                  <a:pt x="0" y="2"/>
                </a:lnTo>
                <a:lnTo>
                  <a:pt x="1" y="81"/>
                </a:lnTo>
                <a:lnTo>
                  <a:pt x="3" y="81"/>
                </a:lnTo>
                <a:lnTo>
                  <a:pt x="5" y="81"/>
                </a:lnTo>
                <a:lnTo>
                  <a:pt x="7" y="81"/>
                </a:lnTo>
                <a:lnTo>
                  <a:pt x="9" y="79"/>
                </a:lnTo>
                <a:lnTo>
                  <a:pt x="12" y="79"/>
                </a:lnTo>
                <a:lnTo>
                  <a:pt x="14" y="79"/>
                </a:lnTo>
                <a:lnTo>
                  <a:pt x="16" y="77"/>
                </a:lnTo>
                <a:lnTo>
                  <a:pt x="22" y="74"/>
                </a:lnTo>
                <a:lnTo>
                  <a:pt x="2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10" name="Freeform 866"/>
          <p:cNvSpPr>
            <a:spLocks/>
          </p:cNvSpPr>
          <p:nvPr/>
        </p:nvSpPr>
        <p:spPr bwMode="auto">
          <a:xfrm>
            <a:off x="8024813" y="4075113"/>
            <a:ext cx="19050" cy="65087"/>
          </a:xfrm>
          <a:custGeom>
            <a:avLst/>
            <a:gdLst>
              <a:gd name="T0" fmla="*/ 20 w 22"/>
              <a:gd name="T1" fmla="*/ 0 h 81"/>
              <a:gd name="T2" fmla="*/ 0 w 22"/>
              <a:gd name="T3" fmla="*/ 2 h 81"/>
              <a:gd name="T4" fmla="*/ 1 w 22"/>
              <a:gd name="T5" fmla="*/ 81 h 81"/>
              <a:gd name="T6" fmla="*/ 3 w 22"/>
              <a:gd name="T7" fmla="*/ 81 h 81"/>
              <a:gd name="T8" fmla="*/ 5 w 22"/>
              <a:gd name="T9" fmla="*/ 81 h 81"/>
              <a:gd name="T10" fmla="*/ 7 w 22"/>
              <a:gd name="T11" fmla="*/ 81 h 81"/>
              <a:gd name="T12" fmla="*/ 9 w 22"/>
              <a:gd name="T13" fmla="*/ 79 h 81"/>
              <a:gd name="T14" fmla="*/ 12 w 22"/>
              <a:gd name="T15" fmla="*/ 79 h 81"/>
              <a:gd name="T16" fmla="*/ 14 w 22"/>
              <a:gd name="T17" fmla="*/ 79 h 81"/>
              <a:gd name="T18" fmla="*/ 16 w 22"/>
              <a:gd name="T19" fmla="*/ 77 h 81"/>
              <a:gd name="T20" fmla="*/ 22 w 22"/>
              <a:gd name="T21" fmla="*/ 74 h 81"/>
              <a:gd name="T22" fmla="*/ 20 w 22"/>
              <a:gd name="T23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2" h="81">
                <a:moveTo>
                  <a:pt x="20" y="0"/>
                </a:moveTo>
                <a:lnTo>
                  <a:pt x="0" y="2"/>
                </a:lnTo>
                <a:lnTo>
                  <a:pt x="1" y="81"/>
                </a:lnTo>
                <a:lnTo>
                  <a:pt x="3" y="81"/>
                </a:lnTo>
                <a:lnTo>
                  <a:pt x="5" y="81"/>
                </a:lnTo>
                <a:lnTo>
                  <a:pt x="7" y="81"/>
                </a:lnTo>
                <a:lnTo>
                  <a:pt x="9" y="79"/>
                </a:lnTo>
                <a:lnTo>
                  <a:pt x="12" y="79"/>
                </a:lnTo>
                <a:lnTo>
                  <a:pt x="14" y="79"/>
                </a:lnTo>
                <a:lnTo>
                  <a:pt x="16" y="77"/>
                </a:lnTo>
                <a:lnTo>
                  <a:pt x="22" y="74"/>
                </a:lnTo>
                <a:lnTo>
                  <a:pt x="2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11" name="Freeform 867"/>
          <p:cNvSpPr>
            <a:spLocks/>
          </p:cNvSpPr>
          <p:nvPr/>
        </p:nvSpPr>
        <p:spPr bwMode="auto">
          <a:xfrm>
            <a:off x="7869238" y="4005263"/>
            <a:ext cx="9525" cy="68262"/>
          </a:xfrm>
          <a:custGeom>
            <a:avLst/>
            <a:gdLst>
              <a:gd name="T0" fmla="*/ 1 w 11"/>
              <a:gd name="T1" fmla="*/ 0 h 86"/>
              <a:gd name="T2" fmla="*/ 11 w 11"/>
              <a:gd name="T3" fmla="*/ 2 h 86"/>
              <a:gd name="T4" fmla="*/ 9 w 11"/>
              <a:gd name="T5" fmla="*/ 86 h 86"/>
              <a:gd name="T6" fmla="*/ 7 w 11"/>
              <a:gd name="T7" fmla="*/ 86 h 86"/>
              <a:gd name="T8" fmla="*/ 7 w 11"/>
              <a:gd name="T9" fmla="*/ 86 h 86"/>
              <a:gd name="T10" fmla="*/ 5 w 11"/>
              <a:gd name="T11" fmla="*/ 86 h 86"/>
              <a:gd name="T12" fmla="*/ 5 w 11"/>
              <a:gd name="T13" fmla="*/ 85 h 86"/>
              <a:gd name="T14" fmla="*/ 3 w 11"/>
              <a:gd name="T15" fmla="*/ 85 h 86"/>
              <a:gd name="T16" fmla="*/ 1 w 11"/>
              <a:gd name="T17" fmla="*/ 85 h 86"/>
              <a:gd name="T18" fmla="*/ 1 w 11"/>
              <a:gd name="T19" fmla="*/ 83 h 86"/>
              <a:gd name="T20" fmla="*/ 0 w 11"/>
              <a:gd name="T21" fmla="*/ 79 h 86"/>
              <a:gd name="T22" fmla="*/ 1 w 11"/>
              <a:gd name="T23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" h="86">
                <a:moveTo>
                  <a:pt x="1" y="0"/>
                </a:moveTo>
                <a:lnTo>
                  <a:pt x="11" y="2"/>
                </a:lnTo>
                <a:lnTo>
                  <a:pt x="9" y="86"/>
                </a:lnTo>
                <a:lnTo>
                  <a:pt x="7" y="86"/>
                </a:lnTo>
                <a:lnTo>
                  <a:pt x="7" y="86"/>
                </a:lnTo>
                <a:lnTo>
                  <a:pt x="5" y="86"/>
                </a:lnTo>
                <a:lnTo>
                  <a:pt x="5" y="85"/>
                </a:lnTo>
                <a:lnTo>
                  <a:pt x="3" y="85"/>
                </a:lnTo>
                <a:lnTo>
                  <a:pt x="1" y="85"/>
                </a:lnTo>
                <a:lnTo>
                  <a:pt x="1" y="83"/>
                </a:lnTo>
                <a:lnTo>
                  <a:pt x="0" y="79"/>
                </a:lnTo>
                <a:lnTo>
                  <a:pt x="1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12" name="Freeform 868"/>
          <p:cNvSpPr>
            <a:spLocks/>
          </p:cNvSpPr>
          <p:nvPr/>
        </p:nvSpPr>
        <p:spPr bwMode="auto">
          <a:xfrm>
            <a:off x="7869238" y="4005263"/>
            <a:ext cx="9525" cy="68262"/>
          </a:xfrm>
          <a:custGeom>
            <a:avLst/>
            <a:gdLst>
              <a:gd name="T0" fmla="*/ 1 w 11"/>
              <a:gd name="T1" fmla="*/ 0 h 86"/>
              <a:gd name="T2" fmla="*/ 11 w 11"/>
              <a:gd name="T3" fmla="*/ 2 h 86"/>
              <a:gd name="T4" fmla="*/ 9 w 11"/>
              <a:gd name="T5" fmla="*/ 86 h 86"/>
              <a:gd name="T6" fmla="*/ 7 w 11"/>
              <a:gd name="T7" fmla="*/ 86 h 86"/>
              <a:gd name="T8" fmla="*/ 7 w 11"/>
              <a:gd name="T9" fmla="*/ 86 h 86"/>
              <a:gd name="T10" fmla="*/ 5 w 11"/>
              <a:gd name="T11" fmla="*/ 86 h 86"/>
              <a:gd name="T12" fmla="*/ 5 w 11"/>
              <a:gd name="T13" fmla="*/ 85 h 86"/>
              <a:gd name="T14" fmla="*/ 3 w 11"/>
              <a:gd name="T15" fmla="*/ 85 h 86"/>
              <a:gd name="T16" fmla="*/ 1 w 11"/>
              <a:gd name="T17" fmla="*/ 85 h 86"/>
              <a:gd name="T18" fmla="*/ 1 w 11"/>
              <a:gd name="T19" fmla="*/ 83 h 86"/>
              <a:gd name="T20" fmla="*/ 0 w 11"/>
              <a:gd name="T21" fmla="*/ 79 h 86"/>
              <a:gd name="T22" fmla="*/ 1 w 11"/>
              <a:gd name="T23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" h="86">
                <a:moveTo>
                  <a:pt x="1" y="0"/>
                </a:moveTo>
                <a:lnTo>
                  <a:pt x="11" y="2"/>
                </a:lnTo>
                <a:lnTo>
                  <a:pt x="9" y="86"/>
                </a:lnTo>
                <a:lnTo>
                  <a:pt x="7" y="86"/>
                </a:lnTo>
                <a:lnTo>
                  <a:pt x="7" y="86"/>
                </a:lnTo>
                <a:lnTo>
                  <a:pt x="5" y="86"/>
                </a:lnTo>
                <a:lnTo>
                  <a:pt x="5" y="85"/>
                </a:lnTo>
                <a:lnTo>
                  <a:pt x="3" y="85"/>
                </a:lnTo>
                <a:lnTo>
                  <a:pt x="1" y="85"/>
                </a:lnTo>
                <a:lnTo>
                  <a:pt x="1" y="83"/>
                </a:lnTo>
                <a:lnTo>
                  <a:pt x="0" y="79"/>
                </a:lnTo>
                <a:lnTo>
                  <a:pt x="1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13" name="Freeform 869"/>
          <p:cNvSpPr>
            <a:spLocks/>
          </p:cNvSpPr>
          <p:nvPr/>
        </p:nvSpPr>
        <p:spPr bwMode="auto">
          <a:xfrm>
            <a:off x="7869238" y="4060825"/>
            <a:ext cx="9525" cy="93663"/>
          </a:xfrm>
          <a:custGeom>
            <a:avLst/>
            <a:gdLst>
              <a:gd name="T0" fmla="*/ 0 w 9"/>
              <a:gd name="T1" fmla="*/ 0 h 118"/>
              <a:gd name="T2" fmla="*/ 9 w 9"/>
              <a:gd name="T3" fmla="*/ 4 h 118"/>
              <a:gd name="T4" fmla="*/ 7 w 9"/>
              <a:gd name="T5" fmla="*/ 118 h 118"/>
              <a:gd name="T6" fmla="*/ 7 w 9"/>
              <a:gd name="T7" fmla="*/ 118 h 118"/>
              <a:gd name="T8" fmla="*/ 5 w 9"/>
              <a:gd name="T9" fmla="*/ 118 h 118"/>
              <a:gd name="T10" fmla="*/ 5 w 9"/>
              <a:gd name="T11" fmla="*/ 118 h 118"/>
              <a:gd name="T12" fmla="*/ 5 w 9"/>
              <a:gd name="T13" fmla="*/ 116 h 118"/>
              <a:gd name="T14" fmla="*/ 3 w 9"/>
              <a:gd name="T15" fmla="*/ 116 h 118"/>
              <a:gd name="T16" fmla="*/ 1 w 9"/>
              <a:gd name="T17" fmla="*/ 114 h 118"/>
              <a:gd name="T18" fmla="*/ 1 w 9"/>
              <a:gd name="T19" fmla="*/ 112 h 118"/>
              <a:gd name="T20" fmla="*/ 0 w 9"/>
              <a:gd name="T21" fmla="*/ 107 h 118"/>
              <a:gd name="T22" fmla="*/ 0 w 9"/>
              <a:gd name="T23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" h="118">
                <a:moveTo>
                  <a:pt x="0" y="0"/>
                </a:moveTo>
                <a:lnTo>
                  <a:pt x="9" y="4"/>
                </a:lnTo>
                <a:lnTo>
                  <a:pt x="7" y="118"/>
                </a:lnTo>
                <a:lnTo>
                  <a:pt x="7" y="118"/>
                </a:lnTo>
                <a:lnTo>
                  <a:pt x="5" y="118"/>
                </a:lnTo>
                <a:lnTo>
                  <a:pt x="5" y="118"/>
                </a:lnTo>
                <a:lnTo>
                  <a:pt x="5" y="116"/>
                </a:lnTo>
                <a:lnTo>
                  <a:pt x="3" y="116"/>
                </a:lnTo>
                <a:lnTo>
                  <a:pt x="1" y="114"/>
                </a:lnTo>
                <a:lnTo>
                  <a:pt x="1" y="112"/>
                </a:lnTo>
                <a:lnTo>
                  <a:pt x="0" y="107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14" name="Freeform 870"/>
          <p:cNvSpPr>
            <a:spLocks/>
          </p:cNvSpPr>
          <p:nvPr/>
        </p:nvSpPr>
        <p:spPr bwMode="auto">
          <a:xfrm>
            <a:off x="7869238" y="4060825"/>
            <a:ext cx="9525" cy="93663"/>
          </a:xfrm>
          <a:custGeom>
            <a:avLst/>
            <a:gdLst>
              <a:gd name="T0" fmla="*/ 0 w 9"/>
              <a:gd name="T1" fmla="*/ 0 h 118"/>
              <a:gd name="T2" fmla="*/ 9 w 9"/>
              <a:gd name="T3" fmla="*/ 4 h 118"/>
              <a:gd name="T4" fmla="*/ 7 w 9"/>
              <a:gd name="T5" fmla="*/ 118 h 118"/>
              <a:gd name="T6" fmla="*/ 7 w 9"/>
              <a:gd name="T7" fmla="*/ 118 h 118"/>
              <a:gd name="T8" fmla="*/ 5 w 9"/>
              <a:gd name="T9" fmla="*/ 118 h 118"/>
              <a:gd name="T10" fmla="*/ 5 w 9"/>
              <a:gd name="T11" fmla="*/ 118 h 118"/>
              <a:gd name="T12" fmla="*/ 5 w 9"/>
              <a:gd name="T13" fmla="*/ 116 h 118"/>
              <a:gd name="T14" fmla="*/ 3 w 9"/>
              <a:gd name="T15" fmla="*/ 116 h 118"/>
              <a:gd name="T16" fmla="*/ 1 w 9"/>
              <a:gd name="T17" fmla="*/ 114 h 118"/>
              <a:gd name="T18" fmla="*/ 1 w 9"/>
              <a:gd name="T19" fmla="*/ 112 h 118"/>
              <a:gd name="T20" fmla="*/ 0 w 9"/>
              <a:gd name="T21" fmla="*/ 107 h 118"/>
              <a:gd name="T22" fmla="*/ 0 w 9"/>
              <a:gd name="T23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" h="118">
                <a:moveTo>
                  <a:pt x="0" y="0"/>
                </a:moveTo>
                <a:lnTo>
                  <a:pt x="9" y="4"/>
                </a:lnTo>
                <a:lnTo>
                  <a:pt x="7" y="118"/>
                </a:lnTo>
                <a:lnTo>
                  <a:pt x="7" y="118"/>
                </a:lnTo>
                <a:lnTo>
                  <a:pt x="5" y="118"/>
                </a:lnTo>
                <a:lnTo>
                  <a:pt x="5" y="118"/>
                </a:lnTo>
                <a:lnTo>
                  <a:pt x="5" y="116"/>
                </a:lnTo>
                <a:lnTo>
                  <a:pt x="3" y="116"/>
                </a:lnTo>
                <a:lnTo>
                  <a:pt x="1" y="114"/>
                </a:lnTo>
                <a:lnTo>
                  <a:pt x="1" y="112"/>
                </a:lnTo>
                <a:lnTo>
                  <a:pt x="0" y="107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15" name="Freeform 871"/>
          <p:cNvSpPr>
            <a:spLocks/>
          </p:cNvSpPr>
          <p:nvPr/>
        </p:nvSpPr>
        <p:spPr bwMode="auto">
          <a:xfrm>
            <a:off x="7758113" y="3925888"/>
            <a:ext cx="26987" cy="82550"/>
          </a:xfrm>
          <a:custGeom>
            <a:avLst/>
            <a:gdLst>
              <a:gd name="T0" fmla="*/ 24 w 35"/>
              <a:gd name="T1" fmla="*/ 7 h 103"/>
              <a:gd name="T2" fmla="*/ 22 w 35"/>
              <a:gd name="T3" fmla="*/ 13 h 103"/>
              <a:gd name="T4" fmla="*/ 20 w 35"/>
              <a:gd name="T5" fmla="*/ 16 h 103"/>
              <a:gd name="T6" fmla="*/ 20 w 35"/>
              <a:gd name="T7" fmla="*/ 22 h 103"/>
              <a:gd name="T8" fmla="*/ 18 w 35"/>
              <a:gd name="T9" fmla="*/ 27 h 103"/>
              <a:gd name="T10" fmla="*/ 17 w 35"/>
              <a:gd name="T11" fmla="*/ 33 h 103"/>
              <a:gd name="T12" fmla="*/ 17 w 35"/>
              <a:gd name="T13" fmla="*/ 37 h 103"/>
              <a:gd name="T14" fmla="*/ 17 w 35"/>
              <a:gd name="T15" fmla="*/ 42 h 103"/>
              <a:gd name="T16" fmla="*/ 15 w 35"/>
              <a:gd name="T17" fmla="*/ 46 h 103"/>
              <a:gd name="T18" fmla="*/ 15 w 35"/>
              <a:gd name="T19" fmla="*/ 51 h 103"/>
              <a:gd name="T20" fmla="*/ 13 w 35"/>
              <a:gd name="T21" fmla="*/ 55 h 103"/>
              <a:gd name="T22" fmla="*/ 11 w 35"/>
              <a:gd name="T23" fmla="*/ 60 h 103"/>
              <a:gd name="T24" fmla="*/ 11 w 35"/>
              <a:gd name="T25" fmla="*/ 64 h 103"/>
              <a:gd name="T26" fmla="*/ 11 w 35"/>
              <a:gd name="T27" fmla="*/ 70 h 103"/>
              <a:gd name="T28" fmla="*/ 9 w 35"/>
              <a:gd name="T29" fmla="*/ 73 h 103"/>
              <a:gd name="T30" fmla="*/ 9 w 35"/>
              <a:gd name="T31" fmla="*/ 79 h 103"/>
              <a:gd name="T32" fmla="*/ 9 w 35"/>
              <a:gd name="T33" fmla="*/ 84 h 103"/>
              <a:gd name="T34" fmla="*/ 7 w 35"/>
              <a:gd name="T35" fmla="*/ 88 h 103"/>
              <a:gd name="T36" fmla="*/ 6 w 35"/>
              <a:gd name="T37" fmla="*/ 94 h 103"/>
              <a:gd name="T38" fmla="*/ 4 w 35"/>
              <a:gd name="T39" fmla="*/ 97 h 103"/>
              <a:gd name="T40" fmla="*/ 0 w 35"/>
              <a:gd name="T41" fmla="*/ 103 h 103"/>
              <a:gd name="T42" fmla="*/ 4 w 35"/>
              <a:gd name="T43" fmla="*/ 101 h 103"/>
              <a:gd name="T44" fmla="*/ 7 w 35"/>
              <a:gd name="T45" fmla="*/ 97 h 103"/>
              <a:gd name="T46" fmla="*/ 9 w 35"/>
              <a:gd name="T47" fmla="*/ 92 h 103"/>
              <a:gd name="T48" fmla="*/ 13 w 35"/>
              <a:gd name="T49" fmla="*/ 88 h 103"/>
              <a:gd name="T50" fmla="*/ 15 w 35"/>
              <a:gd name="T51" fmla="*/ 82 h 103"/>
              <a:gd name="T52" fmla="*/ 17 w 35"/>
              <a:gd name="T53" fmla="*/ 79 h 103"/>
              <a:gd name="T54" fmla="*/ 17 w 35"/>
              <a:gd name="T55" fmla="*/ 73 h 103"/>
              <a:gd name="T56" fmla="*/ 18 w 35"/>
              <a:gd name="T57" fmla="*/ 70 h 103"/>
              <a:gd name="T58" fmla="*/ 18 w 35"/>
              <a:gd name="T59" fmla="*/ 64 h 103"/>
              <a:gd name="T60" fmla="*/ 20 w 35"/>
              <a:gd name="T61" fmla="*/ 60 h 103"/>
              <a:gd name="T62" fmla="*/ 20 w 35"/>
              <a:gd name="T63" fmla="*/ 55 h 103"/>
              <a:gd name="T64" fmla="*/ 22 w 35"/>
              <a:gd name="T65" fmla="*/ 51 h 103"/>
              <a:gd name="T66" fmla="*/ 22 w 35"/>
              <a:gd name="T67" fmla="*/ 46 h 103"/>
              <a:gd name="T68" fmla="*/ 24 w 35"/>
              <a:gd name="T69" fmla="*/ 42 h 103"/>
              <a:gd name="T70" fmla="*/ 26 w 35"/>
              <a:gd name="T71" fmla="*/ 37 h 103"/>
              <a:gd name="T72" fmla="*/ 28 w 35"/>
              <a:gd name="T73" fmla="*/ 33 h 103"/>
              <a:gd name="T74" fmla="*/ 28 w 35"/>
              <a:gd name="T75" fmla="*/ 25 h 103"/>
              <a:gd name="T76" fmla="*/ 29 w 35"/>
              <a:gd name="T77" fmla="*/ 20 h 103"/>
              <a:gd name="T78" fmla="*/ 31 w 35"/>
              <a:gd name="T79" fmla="*/ 14 h 103"/>
              <a:gd name="T80" fmla="*/ 33 w 35"/>
              <a:gd name="T81" fmla="*/ 9 h 103"/>
              <a:gd name="T82" fmla="*/ 33 w 35"/>
              <a:gd name="T83" fmla="*/ 5 h 103"/>
              <a:gd name="T84" fmla="*/ 35 w 35"/>
              <a:gd name="T85" fmla="*/ 0 h 103"/>
              <a:gd name="T86" fmla="*/ 33 w 35"/>
              <a:gd name="T87" fmla="*/ 0 h 103"/>
              <a:gd name="T88" fmla="*/ 24 w 35"/>
              <a:gd name="T89" fmla="*/ 5 h 103"/>
              <a:gd name="T90" fmla="*/ 24 w 35"/>
              <a:gd name="T91" fmla="*/ 7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5" h="103">
                <a:moveTo>
                  <a:pt x="24" y="7"/>
                </a:moveTo>
                <a:lnTo>
                  <a:pt x="22" y="13"/>
                </a:lnTo>
                <a:lnTo>
                  <a:pt x="20" y="16"/>
                </a:lnTo>
                <a:lnTo>
                  <a:pt x="20" y="22"/>
                </a:lnTo>
                <a:lnTo>
                  <a:pt x="18" y="27"/>
                </a:lnTo>
                <a:lnTo>
                  <a:pt x="17" y="33"/>
                </a:lnTo>
                <a:lnTo>
                  <a:pt x="17" y="37"/>
                </a:lnTo>
                <a:lnTo>
                  <a:pt x="17" y="42"/>
                </a:lnTo>
                <a:lnTo>
                  <a:pt x="15" y="46"/>
                </a:lnTo>
                <a:lnTo>
                  <a:pt x="15" y="51"/>
                </a:lnTo>
                <a:lnTo>
                  <a:pt x="13" y="55"/>
                </a:lnTo>
                <a:lnTo>
                  <a:pt x="11" y="60"/>
                </a:lnTo>
                <a:lnTo>
                  <a:pt x="11" y="64"/>
                </a:lnTo>
                <a:lnTo>
                  <a:pt x="11" y="70"/>
                </a:lnTo>
                <a:lnTo>
                  <a:pt x="9" y="73"/>
                </a:lnTo>
                <a:lnTo>
                  <a:pt x="9" y="79"/>
                </a:lnTo>
                <a:lnTo>
                  <a:pt x="9" y="84"/>
                </a:lnTo>
                <a:lnTo>
                  <a:pt x="7" y="88"/>
                </a:lnTo>
                <a:lnTo>
                  <a:pt x="6" y="94"/>
                </a:lnTo>
                <a:lnTo>
                  <a:pt x="4" y="97"/>
                </a:lnTo>
                <a:lnTo>
                  <a:pt x="0" y="103"/>
                </a:lnTo>
                <a:lnTo>
                  <a:pt x="4" y="101"/>
                </a:lnTo>
                <a:lnTo>
                  <a:pt x="7" y="97"/>
                </a:lnTo>
                <a:lnTo>
                  <a:pt x="9" y="92"/>
                </a:lnTo>
                <a:lnTo>
                  <a:pt x="13" y="88"/>
                </a:lnTo>
                <a:lnTo>
                  <a:pt x="15" y="82"/>
                </a:lnTo>
                <a:lnTo>
                  <a:pt x="17" y="79"/>
                </a:lnTo>
                <a:lnTo>
                  <a:pt x="17" y="73"/>
                </a:lnTo>
                <a:lnTo>
                  <a:pt x="18" y="70"/>
                </a:lnTo>
                <a:lnTo>
                  <a:pt x="18" y="64"/>
                </a:lnTo>
                <a:lnTo>
                  <a:pt x="20" y="60"/>
                </a:lnTo>
                <a:lnTo>
                  <a:pt x="20" y="55"/>
                </a:lnTo>
                <a:lnTo>
                  <a:pt x="22" y="51"/>
                </a:lnTo>
                <a:lnTo>
                  <a:pt x="22" y="46"/>
                </a:lnTo>
                <a:lnTo>
                  <a:pt x="24" y="42"/>
                </a:lnTo>
                <a:lnTo>
                  <a:pt x="26" y="37"/>
                </a:lnTo>
                <a:lnTo>
                  <a:pt x="28" y="33"/>
                </a:lnTo>
                <a:lnTo>
                  <a:pt x="28" y="25"/>
                </a:lnTo>
                <a:lnTo>
                  <a:pt x="29" y="20"/>
                </a:lnTo>
                <a:lnTo>
                  <a:pt x="31" y="14"/>
                </a:lnTo>
                <a:lnTo>
                  <a:pt x="33" y="9"/>
                </a:lnTo>
                <a:lnTo>
                  <a:pt x="33" y="5"/>
                </a:lnTo>
                <a:lnTo>
                  <a:pt x="35" y="0"/>
                </a:lnTo>
                <a:lnTo>
                  <a:pt x="33" y="0"/>
                </a:lnTo>
                <a:lnTo>
                  <a:pt x="24" y="5"/>
                </a:lnTo>
                <a:lnTo>
                  <a:pt x="24" y="7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16" name="Freeform 872"/>
          <p:cNvSpPr>
            <a:spLocks/>
          </p:cNvSpPr>
          <p:nvPr/>
        </p:nvSpPr>
        <p:spPr bwMode="auto">
          <a:xfrm>
            <a:off x="7758113" y="3925888"/>
            <a:ext cx="26987" cy="82550"/>
          </a:xfrm>
          <a:custGeom>
            <a:avLst/>
            <a:gdLst>
              <a:gd name="T0" fmla="*/ 24 w 35"/>
              <a:gd name="T1" fmla="*/ 7 h 103"/>
              <a:gd name="T2" fmla="*/ 22 w 35"/>
              <a:gd name="T3" fmla="*/ 13 h 103"/>
              <a:gd name="T4" fmla="*/ 20 w 35"/>
              <a:gd name="T5" fmla="*/ 16 h 103"/>
              <a:gd name="T6" fmla="*/ 20 w 35"/>
              <a:gd name="T7" fmla="*/ 22 h 103"/>
              <a:gd name="T8" fmla="*/ 18 w 35"/>
              <a:gd name="T9" fmla="*/ 27 h 103"/>
              <a:gd name="T10" fmla="*/ 17 w 35"/>
              <a:gd name="T11" fmla="*/ 33 h 103"/>
              <a:gd name="T12" fmla="*/ 17 w 35"/>
              <a:gd name="T13" fmla="*/ 37 h 103"/>
              <a:gd name="T14" fmla="*/ 17 w 35"/>
              <a:gd name="T15" fmla="*/ 42 h 103"/>
              <a:gd name="T16" fmla="*/ 15 w 35"/>
              <a:gd name="T17" fmla="*/ 46 h 103"/>
              <a:gd name="T18" fmla="*/ 15 w 35"/>
              <a:gd name="T19" fmla="*/ 51 h 103"/>
              <a:gd name="T20" fmla="*/ 13 w 35"/>
              <a:gd name="T21" fmla="*/ 55 h 103"/>
              <a:gd name="T22" fmla="*/ 11 w 35"/>
              <a:gd name="T23" fmla="*/ 60 h 103"/>
              <a:gd name="T24" fmla="*/ 11 w 35"/>
              <a:gd name="T25" fmla="*/ 64 h 103"/>
              <a:gd name="T26" fmla="*/ 11 w 35"/>
              <a:gd name="T27" fmla="*/ 70 h 103"/>
              <a:gd name="T28" fmla="*/ 9 w 35"/>
              <a:gd name="T29" fmla="*/ 73 h 103"/>
              <a:gd name="T30" fmla="*/ 9 w 35"/>
              <a:gd name="T31" fmla="*/ 79 h 103"/>
              <a:gd name="T32" fmla="*/ 9 w 35"/>
              <a:gd name="T33" fmla="*/ 84 h 103"/>
              <a:gd name="T34" fmla="*/ 7 w 35"/>
              <a:gd name="T35" fmla="*/ 88 h 103"/>
              <a:gd name="T36" fmla="*/ 6 w 35"/>
              <a:gd name="T37" fmla="*/ 94 h 103"/>
              <a:gd name="T38" fmla="*/ 4 w 35"/>
              <a:gd name="T39" fmla="*/ 97 h 103"/>
              <a:gd name="T40" fmla="*/ 0 w 35"/>
              <a:gd name="T41" fmla="*/ 103 h 103"/>
              <a:gd name="T42" fmla="*/ 4 w 35"/>
              <a:gd name="T43" fmla="*/ 101 h 103"/>
              <a:gd name="T44" fmla="*/ 7 w 35"/>
              <a:gd name="T45" fmla="*/ 97 h 103"/>
              <a:gd name="T46" fmla="*/ 9 w 35"/>
              <a:gd name="T47" fmla="*/ 92 h 103"/>
              <a:gd name="T48" fmla="*/ 13 w 35"/>
              <a:gd name="T49" fmla="*/ 88 h 103"/>
              <a:gd name="T50" fmla="*/ 15 w 35"/>
              <a:gd name="T51" fmla="*/ 82 h 103"/>
              <a:gd name="T52" fmla="*/ 17 w 35"/>
              <a:gd name="T53" fmla="*/ 79 h 103"/>
              <a:gd name="T54" fmla="*/ 17 w 35"/>
              <a:gd name="T55" fmla="*/ 73 h 103"/>
              <a:gd name="T56" fmla="*/ 18 w 35"/>
              <a:gd name="T57" fmla="*/ 70 h 103"/>
              <a:gd name="T58" fmla="*/ 18 w 35"/>
              <a:gd name="T59" fmla="*/ 64 h 103"/>
              <a:gd name="T60" fmla="*/ 20 w 35"/>
              <a:gd name="T61" fmla="*/ 60 h 103"/>
              <a:gd name="T62" fmla="*/ 20 w 35"/>
              <a:gd name="T63" fmla="*/ 55 h 103"/>
              <a:gd name="T64" fmla="*/ 22 w 35"/>
              <a:gd name="T65" fmla="*/ 51 h 103"/>
              <a:gd name="T66" fmla="*/ 22 w 35"/>
              <a:gd name="T67" fmla="*/ 46 h 103"/>
              <a:gd name="T68" fmla="*/ 24 w 35"/>
              <a:gd name="T69" fmla="*/ 42 h 103"/>
              <a:gd name="T70" fmla="*/ 26 w 35"/>
              <a:gd name="T71" fmla="*/ 37 h 103"/>
              <a:gd name="T72" fmla="*/ 28 w 35"/>
              <a:gd name="T73" fmla="*/ 33 h 103"/>
              <a:gd name="T74" fmla="*/ 28 w 35"/>
              <a:gd name="T75" fmla="*/ 25 h 103"/>
              <a:gd name="T76" fmla="*/ 29 w 35"/>
              <a:gd name="T77" fmla="*/ 20 h 103"/>
              <a:gd name="T78" fmla="*/ 31 w 35"/>
              <a:gd name="T79" fmla="*/ 14 h 103"/>
              <a:gd name="T80" fmla="*/ 33 w 35"/>
              <a:gd name="T81" fmla="*/ 9 h 103"/>
              <a:gd name="T82" fmla="*/ 33 w 35"/>
              <a:gd name="T83" fmla="*/ 5 h 103"/>
              <a:gd name="T84" fmla="*/ 35 w 35"/>
              <a:gd name="T85" fmla="*/ 0 h 103"/>
              <a:gd name="T86" fmla="*/ 33 w 35"/>
              <a:gd name="T87" fmla="*/ 0 h 103"/>
              <a:gd name="T88" fmla="*/ 24 w 35"/>
              <a:gd name="T89" fmla="*/ 5 h 103"/>
              <a:gd name="T90" fmla="*/ 24 w 35"/>
              <a:gd name="T91" fmla="*/ 7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5" h="103">
                <a:moveTo>
                  <a:pt x="24" y="7"/>
                </a:moveTo>
                <a:lnTo>
                  <a:pt x="22" y="13"/>
                </a:lnTo>
                <a:lnTo>
                  <a:pt x="20" y="16"/>
                </a:lnTo>
                <a:lnTo>
                  <a:pt x="20" y="22"/>
                </a:lnTo>
                <a:lnTo>
                  <a:pt x="18" y="27"/>
                </a:lnTo>
                <a:lnTo>
                  <a:pt x="17" y="33"/>
                </a:lnTo>
                <a:lnTo>
                  <a:pt x="17" y="37"/>
                </a:lnTo>
                <a:lnTo>
                  <a:pt x="17" y="42"/>
                </a:lnTo>
                <a:lnTo>
                  <a:pt x="15" y="46"/>
                </a:lnTo>
                <a:lnTo>
                  <a:pt x="15" y="51"/>
                </a:lnTo>
                <a:lnTo>
                  <a:pt x="13" y="55"/>
                </a:lnTo>
                <a:lnTo>
                  <a:pt x="11" y="60"/>
                </a:lnTo>
                <a:lnTo>
                  <a:pt x="11" y="64"/>
                </a:lnTo>
                <a:lnTo>
                  <a:pt x="11" y="70"/>
                </a:lnTo>
                <a:lnTo>
                  <a:pt x="9" y="73"/>
                </a:lnTo>
                <a:lnTo>
                  <a:pt x="9" y="79"/>
                </a:lnTo>
                <a:lnTo>
                  <a:pt x="9" y="84"/>
                </a:lnTo>
                <a:lnTo>
                  <a:pt x="7" y="88"/>
                </a:lnTo>
                <a:lnTo>
                  <a:pt x="6" y="94"/>
                </a:lnTo>
                <a:lnTo>
                  <a:pt x="4" y="97"/>
                </a:lnTo>
                <a:lnTo>
                  <a:pt x="0" y="103"/>
                </a:lnTo>
                <a:lnTo>
                  <a:pt x="4" y="101"/>
                </a:lnTo>
                <a:lnTo>
                  <a:pt x="7" y="97"/>
                </a:lnTo>
                <a:lnTo>
                  <a:pt x="9" y="92"/>
                </a:lnTo>
                <a:lnTo>
                  <a:pt x="13" y="88"/>
                </a:lnTo>
                <a:lnTo>
                  <a:pt x="15" y="82"/>
                </a:lnTo>
                <a:lnTo>
                  <a:pt x="17" y="79"/>
                </a:lnTo>
                <a:lnTo>
                  <a:pt x="17" y="73"/>
                </a:lnTo>
                <a:lnTo>
                  <a:pt x="18" y="70"/>
                </a:lnTo>
                <a:lnTo>
                  <a:pt x="18" y="64"/>
                </a:lnTo>
                <a:lnTo>
                  <a:pt x="20" y="60"/>
                </a:lnTo>
                <a:lnTo>
                  <a:pt x="20" y="55"/>
                </a:lnTo>
                <a:lnTo>
                  <a:pt x="22" y="51"/>
                </a:lnTo>
                <a:lnTo>
                  <a:pt x="22" y="46"/>
                </a:lnTo>
                <a:lnTo>
                  <a:pt x="24" y="42"/>
                </a:lnTo>
                <a:lnTo>
                  <a:pt x="26" y="37"/>
                </a:lnTo>
                <a:lnTo>
                  <a:pt x="28" y="33"/>
                </a:lnTo>
                <a:lnTo>
                  <a:pt x="28" y="25"/>
                </a:lnTo>
                <a:lnTo>
                  <a:pt x="29" y="20"/>
                </a:lnTo>
                <a:lnTo>
                  <a:pt x="31" y="14"/>
                </a:lnTo>
                <a:lnTo>
                  <a:pt x="33" y="9"/>
                </a:lnTo>
                <a:lnTo>
                  <a:pt x="33" y="5"/>
                </a:lnTo>
                <a:lnTo>
                  <a:pt x="35" y="0"/>
                </a:lnTo>
                <a:lnTo>
                  <a:pt x="33" y="0"/>
                </a:lnTo>
                <a:lnTo>
                  <a:pt x="24" y="5"/>
                </a:lnTo>
                <a:lnTo>
                  <a:pt x="24" y="7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17" name="Freeform 873"/>
          <p:cNvSpPr>
            <a:spLocks/>
          </p:cNvSpPr>
          <p:nvPr/>
        </p:nvSpPr>
        <p:spPr bwMode="auto">
          <a:xfrm>
            <a:off x="7777163" y="3917950"/>
            <a:ext cx="107950" cy="155575"/>
          </a:xfrm>
          <a:custGeom>
            <a:avLst/>
            <a:gdLst>
              <a:gd name="T0" fmla="*/ 136 w 140"/>
              <a:gd name="T1" fmla="*/ 191 h 196"/>
              <a:gd name="T2" fmla="*/ 129 w 140"/>
              <a:gd name="T3" fmla="*/ 180 h 196"/>
              <a:gd name="T4" fmla="*/ 123 w 140"/>
              <a:gd name="T5" fmla="*/ 169 h 196"/>
              <a:gd name="T6" fmla="*/ 118 w 140"/>
              <a:gd name="T7" fmla="*/ 152 h 196"/>
              <a:gd name="T8" fmla="*/ 112 w 140"/>
              <a:gd name="T9" fmla="*/ 139 h 196"/>
              <a:gd name="T10" fmla="*/ 107 w 140"/>
              <a:gd name="T11" fmla="*/ 127 h 196"/>
              <a:gd name="T12" fmla="*/ 101 w 140"/>
              <a:gd name="T13" fmla="*/ 112 h 196"/>
              <a:gd name="T14" fmla="*/ 96 w 140"/>
              <a:gd name="T15" fmla="*/ 99 h 196"/>
              <a:gd name="T16" fmla="*/ 90 w 140"/>
              <a:gd name="T17" fmla="*/ 86 h 196"/>
              <a:gd name="T18" fmla="*/ 85 w 140"/>
              <a:gd name="T19" fmla="*/ 73 h 196"/>
              <a:gd name="T20" fmla="*/ 79 w 140"/>
              <a:gd name="T21" fmla="*/ 60 h 196"/>
              <a:gd name="T22" fmla="*/ 70 w 140"/>
              <a:gd name="T23" fmla="*/ 44 h 196"/>
              <a:gd name="T24" fmla="*/ 64 w 140"/>
              <a:gd name="T25" fmla="*/ 29 h 196"/>
              <a:gd name="T26" fmla="*/ 55 w 140"/>
              <a:gd name="T27" fmla="*/ 18 h 196"/>
              <a:gd name="T28" fmla="*/ 46 w 140"/>
              <a:gd name="T29" fmla="*/ 9 h 196"/>
              <a:gd name="T30" fmla="*/ 35 w 140"/>
              <a:gd name="T31" fmla="*/ 2 h 196"/>
              <a:gd name="T32" fmla="*/ 24 w 140"/>
              <a:gd name="T33" fmla="*/ 0 h 196"/>
              <a:gd name="T34" fmla="*/ 17 w 140"/>
              <a:gd name="T35" fmla="*/ 0 h 196"/>
              <a:gd name="T36" fmla="*/ 9 w 140"/>
              <a:gd name="T37" fmla="*/ 5 h 196"/>
              <a:gd name="T38" fmla="*/ 4 w 140"/>
              <a:gd name="T39" fmla="*/ 11 h 196"/>
              <a:gd name="T40" fmla="*/ 0 w 140"/>
              <a:gd name="T41" fmla="*/ 24 h 196"/>
              <a:gd name="T42" fmla="*/ 11 w 140"/>
              <a:gd name="T43" fmla="*/ 22 h 196"/>
              <a:gd name="T44" fmla="*/ 24 w 140"/>
              <a:gd name="T45" fmla="*/ 22 h 196"/>
              <a:gd name="T46" fmla="*/ 37 w 140"/>
              <a:gd name="T47" fmla="*/ 31 h 196"/>
              <a:gd name="T48" fmla="*/ 44 w 140"/>
              <a:gd name="T49" fmla="*/ 42 h 196"/>
              <a:gd name="T50" fmla="*/ 53 w 140"/>
              <a:gd name="T51" fmla="*/ 53 h 196"/>
              <a:gd name="T52" fmla="*/ 59 w 140"/>
              <a:gd name="T53" fmla="*/ 66 h 196"/>
              <a:gd name="T54" fmla="*/ 64 w 140"/>
              <a:gd name="T55" fmla="*/ 79 h 196"/>
              <a:gd name="T56" fmla="*/ 72 w 140"/>
              <a:gd name="T57" fmla="*/ 92 h 196"/>
              <a:gd name="T58" fmla="*/ 77 w 140"/>
              <a:gd name="T59" fmla="*/ 105 h 196"/>
              <a:gd name="T60" fmla="*/ 83 w 140"/>
              <a:gd name="T61" fmla="*/ 117 h 196"/>
              <a:gd name="T62" fmla="*/ 92 w 140"/>
              <a:gd name="T63" fmla="*/ 132 h 196"/>
              <a:gd name="T64" fmla="*/ 98 w 140"/>
              <a:gd name="T65" fmla="*/ 145 h 196"/>
              <a:gd name="T66" fmla="*/ 103 w 140"/>
              <a:gd name="T67" fmla="*/ 158 h 196"/>
              <a:gd name="T68" fmla="*/ 109 w 140"/>
              <a:gd name="T69" fmla="*/ 173 h 196"/>
              <a:gd name="T70" fmla="*/ 114 w 140"/>
              <a:gd name="T71" fmla="*/ 187 h 196"/>
              <a:gd name="T72" fmla="*/ 123 w 140"/>
              <a:gd name="T73" fmla="*/ 195 h 196"/>
              <a:gd name="T74" fmla="*/ 131 w 140"/>
              <a:gd name="T75" fmla="*/ 196 h 196"/>
              <a:gd name="T76" fmla="*/ 140 w 140"/>
              <a:gd name="T77" fmla="*/ 195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40" h="196">
                <a:moveTo>
                  <a:pt x="140" y="195"/>
                </a:moveTo>
                <a:lnTo>
                  <a:pt x="136" y="191"/>
                </a:lnTo>
                <a:lnTo>
                  <a:pt x="133" y="185"/>
                </a:lnTo>
                <a:lnTo>
                  <a:pt x="129" y="180"/>
                </a:lnTo>
                <a:lnTo>
                  <a:pt x="127" y="174"/>
                </a:lnTo>
                <a:lnTo>
                  <a:pt x="123" y="169"/>
                </a:lnTo>
                <a:lnTo>
                  <a:pt x="120" y="160"/>
                </a:lnTo>
                <a:lnTo>
                  <a:pt x="118" y="152"/>
                </a:lnTo>
                <a:lnTo>
                  <a:pt x="116" y="147"/>
                </a:lnTo>
                <a:lnTo>
                  <a:pt x="112" y="139"/>
                </a:lnTo>
                <a:lnTo>
                  <a:pt x="110" y="132"/>
                </a:lnTo>
                <a:lnTo>
                  <a:pt x="107" y="127"/>
                </a:lnTo>
                <a:lnTo>
                  <a:pt x="103" y="119"/>
                </a:lnTo>
                <a:lnTo>
                  <a:pt x="101" y="112"/>
                </a:lnTo>
                <a:lnTo>
                  <a:pt x="99" y="105"/>
                </a:lnTo>
                <a:lnTo>
                  <a:pt x="96" y="99"/>
                </a:lnTo>
                <a:lnTo>
                  <a:pt x="94" y="92"/>
                </a:lnTo>
                <a:lnTo>
                  <a:pt x="90" y="86"/>
                </a:lnTo>
                <a:lnTo>
                  <a:pt x="88" y="79"/>
                </a:lnTo>
                <a:lnTo>
                  <a:pt x="85" y="73"/>
                </a:lnTo>
                <a:lnTo>
                  <a:pt x="83" y="66"/>
                </a:lnTo>
                <a:lnTo>
                  <a:pt x="79" y="60"/>
                </a:lnTo>
                <a:lnTo>
                  <a:pt x="74" y="51"/>
                </a:lnTo>
                <a:lnTo>
                  <a:pt x="70" y="44"/>
                </a:lnTo>
                <a:lnTo>
                  <a:pt x="68" y="36"/>
                </a:lnTo>
                <a:lnTo>
                  <a:pt x="64" y="29"/>
                </a:lnTo>
                <a:lnTo>
                  <a:pt x="61" y="24"/>
                </a:lnTo>
                <a:lnTo>
                  <a:pt x="55" y="18"/>
                </a:lnTo>
                <a:lnTo>
                  <a:pt x="50" y="14"/>
                </a:lnTo>
                <a:lnTo>
                  <a:pt x="46" y="9"/>
                </a:lnTo>
                <a:lnTo>
                  <a:pt x="41" y="5"/>
                </a:lnTo>
                <a:lnTo>
                  <a:pt x="35" y="2"/>
                </a:lnTo>
                <a:lnTo>
                  <a:pt x="31" y="0"/>
                </a:lnTo>
                <a:lnTo>
                  <a:pt x="24" y="0"/>
                </a:lnTo>
                <a:lnTo>
                  <a:pt x="20" y="0"/>
                </a:lnTo>
                <a:lnTo>
                  <a:pt x="17" y="0"/>
                </a:lnTo>
                <a:lnTo>
                  <a:pt x="13" y="2"/>
                </a:lnTo>
                <a:lnTo>
                  <a:pt x="9" y="5"/>
                </a:lnTo>
                <a:lnTo>
                  <a:pt x="6" y="7"/>
                </a:lnTo>
                <a:lnTo>
                  <a:pt x="4" y="11"/>
                </a:lnTo>
                <a:lnTo>
                  <a:pt x="2" y="16"/>
                </a:lnTo>
                <a:lnTo>
                  <a:pt x="0" y="24"/>
                </a:lnTo>
                <a:lnTo>
                  <a:pt x="4" y="22"/>
                </a:lnTo>
                <a:lnTo>
                  <a:pt x="11" y="22"/>
                </a:lnTo>
                <a:lnTo>
                  <a:pt x="17" y="22"/>
                </a:lnTo>
                <a:lnTo>
                  <a:pt x="24" y="22"/>
                </a:lnTo>
                <a:lnTo>
                  <a:pt x="31" y="27"/>
                </a:lnTo>
                <a:lnTo>
                  <a:pt x="37" y="31"/>
                </a:lnTo>
                <a:lnTo>
                  <a:pt x="41" y="36"/>
                </a:lnTo>
                <a:lnTo>
                  <a:pt x="44" y="42"/>
                </a:lnTo>
                <a:lnTo>
                  <a:pt x="50" y="48"/>
                </a:lnTo>
                <a:lnTo>
                  <a:pt x="53" y="53"/>
                </a:lnTo>
                <a:lnTo>
                  <a:pt x="55" y="60"/>
                </a:lnTo>
                <a:lnTo>
                  <a:pt x="59" y="66"/>
                </a:lnTo>
                <a:lnTo>
                  <a:pt x="61" y="73"/>
                </a:lnTo>
                <a:lnTo>
                  <a:pt x="64" y="79"/>
                </a:lnTo>
                <a:lnTo>
                  <a:pt x="68" y="86"/>
                </a:lnTo>
                <a:lnTo>
                  <a:pt x="72" y="92"/>
                </a:lnTo>
                <a:lnTo>
                  <a:pt x="75" y="97"/>
                </a:lnTo>
                <a:lnTo>
                  <a:pt x="77" y="105"/>
                </a:lnTo>
                <a:lnTo>
                  <a:pt x="81" y="110"/>
                </a:lnTo>
                <a:lnTo>
                  <a:pt x="83" y="117"/>
                </a:lnTo>
                <a:lnTo>
                  <a:pt x="88" y="125"/>
                </a:lnTo>
                <a:lnTo>
                  <a:pt x="92" y="132"/>
                </a:lnTo>
                <a:lnTo>
                  <a:pt x="94" y="138"/>
                </a:lnTo>
                <a:lnTo>
                  <a:pt x="98" y="145"/>
                </a:lnTo>
                <a:lnTo>
                  <a:pt x="101" y="150"/>
                </a:lnTo>
                <a:lnTo>
                  <a:pt x="103" y="158"/>
                </a:lnTo>
                <a:lnTo>
                  <a:pt x="105" y="165"/>
                </a:lnTo>
                <a:lnTo>
                  <a:pt x="109" y="173"/>
                </a:lnTo>
                <a:lnTo>
                  <a:pt x="110" y="178"/>
                </a:lnTo>
                <a:lnTo>
                  <a:pt x="114" y="187"/>
                </a:lnTo>
                <a:lnTo>
                  <a:pt x="118" y="193"/>
                </a:lnTo>
                <a:lnTo>
                  <a:pt x="123" y="195"/>
                </a:lnTo>
                <a:lnTo>
                  <a:pt x="127" y="195"/>
                </a:lnTo>
                <a:lnTo>
                  <a:pt x="131" y="196"/>
                </a:lnTo>
                <a:lnTo>
                  <a:pt x="136" y="195"/>
                </a:lnTo>
                <a:lnTo>
                  <a:pt x="140" y="195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18" name="Freeform 874"/>
          <p:cNvSpPr>
            <a:spLocks/>
          </p:cNvSpPr>
          <p:nvPr/>
        </p:nvSpPr>
        <p:spPr bwMode="auto">
          <a:xfrm>
            <a:off x="7777163" y="3917950"/>
            <a:ext cx="107950" cy="155575"/>
          </a:xfrm>
          <a:custGeom>
            <a:avLst/>
            <a:gdLst>
              <a:gd name="T0" fmla="*/ 136 w 140"/>
              <a:gd name="T1" fmla="*/ 191 h 196"/>
              <a:gd name="T2" fmla="*/ 129 w 140"/>
              <a:gd name="T3" fmla="*/ 180 h 196"/>
              <a:gd name="T4" fmla="*/ 123 w 140"/>
              <a:gd name="T5" fmla="*/ 169 h 196"/>
              <a:gd name="T6" fmla="*/ 118 w 140"/>
              <a:gd name="T7" fmla="*/ 152 h 196"/>
              <a:gd name="T8" fmla="*/ 112 w 140"/>
              <a:gd name="T9" fmla="*/ 139 h 196"/>
              <a:gd name="T10" fmla="*/ 107 w 140"/>
              <a:gd name="T11" fmla="*/ 127 h 196"/>
              <a:gd name="T12" fmla="*/ 101 w 140"/>
              <a:gd name="T13" fmla="*/ 112 h 196"/>
              <a:gd name="T14" fmla="*/ 96 w 140"/>
              <a:gd name="T15" fmla="*/ 99 h 196"/>
              <a:gd name="T16" fmla="*/ 90 w 140"/>
              <a:gd name="T17" fmla="*/ 86 h 196"/>
              <a:gd name="T18" fmla="*/ 85 w 140"/>
              <a:gd name="T19" fmla="*/ 73 h 196"/>
              <a:gd name="T20" fmla="*/ 79 w 140"/>
              <a:gd name="T21" fmla="*/ 60 h 196"/>
              <a:gd name="T22" fmla="*/ 70 w 140"/>
              <a:gd name="T23" fmla="*/ 44 h 196"/>
              <a:gd name="T24" fmla="*/ 64 w 140"/>
              <a:gd name="T25" fmla="*/ 29 h 196"/>
              <a:gd name="T26" fmla="*/ 55 w 140"/>
              <a:gd name="T27" fmla="*/ 18 h 196"/>
              <a:gd name="T28" fmla="*/ 46 w 140"/>
              <a:gd name="T29" fmla="*/ 9 h 196"/>
              <a:gd name="T30" fmla="*/ 35 w 140"/>
              <a:gd name="T31" fmla="*/ 2 h 196"/>
              <a:gd name="T32" fmla="*/ 24 w 140"/>
              <a:gd name="T33" fmla="*/ 0 h 196"/>
              <a:gd name="T34" fmla="*/ 17 w 140"/>
              <a:gd name="T35" fmla="*/ 0 h 196"/>
              <a:gd name="T36" fmla="*/ 9 w 140"/>
              <a:gd name="T37" fmla="*/ 5 h 196"/>
              <a:gd name="T38" fmla="*/ 4 w 140"/>
              <a:gd name="T39" fmla="*/ 11 h 196"/>
              <a:gd name="T40" fmla="*/ 0 w 140"/>
              <a:gd name="T41" fmla="*/ 24 h 196"/>
              <a:gd name="T42" fmla="*/ 11 w 140"/>
              <a:gd name="T43" fmla="*/ 22 h 196"/>
              <a:gd name="T44" fmla="*/ 24 w 140"/>
              <a:gd name="T45" fmla="*/ 22 h 196"/>
              <a:gd name="T46" fmla="*/ 37 w 140"/>
              <a:gd name="T47" fmla="*/ 31 h 196"/>
              <a:gd name="T48" fmla="*/ 44 w 140"/>
              <a:gd name="T49" fmla="*/ 42 h 196"/>
              <a:gd name="T50" fmla="*/ 53 w 140"/>
              <a:gd name="T51" fmla="*/ 53 h 196"/>
              <a:gd name="T52" fmla="*/ 59 w 140"/>
              <a:gd name="T53" fmla="*/ 66 h 196"/>
              <a:gd name="T54" fmla="*/ 64 w 140"/>
              <a:gd name="T55" fmla="*/ 79 h 196"/>
              <a:gd name="T56" fmla="*/ 72 w 140"/>
              <a:gd name="T57" fmla="*/ 92 h 196"/>
              <a:gd name="T58" fmla="*/ 77 w 140"/>
              <a:gd name="T59" fmla="*/ 105 h 196"/>
              <a:gd name="T60" fmla="*/ 83 w 140"/>
              <a:gd name="T61" fmla="*/ 117 h 196"/>
              <a:gd name="T62" fmla="*/ 92 w 140"/>
              <a:gd name="T63" fmla="*/ 132 h 196"/>
              <a:gd name="T64" fmla="*/ 98 w 140"/>
              <a:gd name="T65" fmla="*/ 145 h 196"/>
              <a:gd name="T66" fmla="*/ 103 w 140"/>
              <a:gd name="T67" fmla="*/ 158 h 196"/>
              <a:gd name="T68" fmla="*/ 109 w 140"/>
              <a:gd name="T69" fmla="*/ 173 h 196"/>
              <a:gd name="T70" fmla="*/ 114 w 140"/>
              <a:gd name="T71" fmla="*/ 187 h 196"/>
              <a:gd name="T72" fmla="*/ 123 w 140"/>
              <a:gd name="T73" fmla="*/ 195 h 196"/>
              <a:gd name="T74" fmla="*/ 131 w 140"/>
              <a:gd name="T75" fmla="*/ 196 h 196"/>
              <a:gd name="T76" fmla="*/ 140 w 140"/>
              <a:gd name="T77" fmla="*/ 195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40" h="196">
                <a:moveTo>
                  <a:pt x="140" y="195"/>
                </a:moveTo>
                <a:lnTo>
                  <a:pt x="136" y="191"/>
                </a:lnTo>
                <a:lnTo>
                  <a:pt x="133" y="185"/>
                </a:lnTo>
                <a:lnTo>
                  <a:pt x="129" y="180"/>
                </a:lnTo>
                <a:lnTo>
                  <a:pt x="127" y="174"/>
                </a:lnTo>
                <a:lnTo>
                  <a:pt x="123" y="169"/>
                </a:lnTo>
                <a:lnTo>
                  <a:pt x="120" y="160"/>
                </a:lnTo>
                <a:lnTo>
                  <a:pt x="118" y="152"/>
                </a:lnTo>
                <a:lnTo>
                  <a:pt x="116" y="147"/>
                </a:lnTo>
                <a:lnTo>
                  <a:pt x="112" y="139"/>
                </a:lnTo>
                <a:lnTo>
                  <a:pt x="110" y="132"/>
                </a:lnTo>
                <a:lnTo>
                  <a:pt x="107" y="127"/>
                </a:lnTo>
                <a:lnTo>
                  <a:pt x="103" y="119"/>
                </a:lnTo>
                <a:lnTo>
                  <a:pt x="101" y="112"/>
                </a:lnTo>
                <a:lnTo>
                  <a:pt x="99" y="105"/>
                </a:lnTo>
                <a:lnTo>
                  <a:pt x="96" y="99"/>
                </a:lnTo>
                <a:lnTo>
                  <a:pt x="94" y="92"/>
                </a:lnTo>
                <a:lnTo>
                  <a:pt x="90" y="86"/>
                </a:lnTo>
                <a:lnTo>
                  <a:pt x="88" y="79"/>
                </a:lnTo>
                <a:lnTo>
                  <a:pt x="85" y="73"/>
                </a:lnTo>
                <a:lnTo>
                  <a:pt x="83" y="66"/>
                </a:lnTo>
                <a:lnTo>
                  <a:pt x="79" y="60"/>
                </a:lnTo>
                <a:lnTo>
                  <a:pt x="74" y="51"/>
                </a:lnTo>
                <a:lnTo>
                  <a:pt x="70" y="44"/>
                </a:lnTo>
                <a:lnTo>
                  <a:pt x="68" y="36"/>
                </a:lnTo>
                <a:lnTo>
                  <a:pt x="64" y="29"/>
                </a:lnTo>
                <a:lnTo>
                  <a:pt x="61" y="24"/>
                </a:lnTo>
                <a:lnTo>
                  <a:pt x="55" y="18"/>
                </a:lnTo>
                <a:lnTo>
                  <a:pt x="50" y="14"/>
                </a:lnTo>
                <a:lnTo>
                  <a:pt x="46" y="9"/>
                </a:lnTo>
                <a:lnTo>
                  <a:pt x="41" y="5"/>
                </a:lnTo>
                <a:lnTo>
                  <a:pt x="35" y="2"/>
                </a:lnTo>
                <a:lnTo>
                  <a:pt x="31" y="0"/>
                </a:lnTo>
                <a:lnTo>
                  <a:pt x="24" y="0"/>
                </a:lnTo>
                <a:lnTo>
                  <a:pt x="20" y="0"/>
                </a:lnTo>
                <a:lnTo>
                  <a:pt x="17" y="0"/>
                </a:lnTo>
                <a:lnTo>
                  <a:pt x="13" y="2"/>
                </a:lnTo>
                <a:lnTo>
                  <a:pt x="9" y="5"/>
                </a:lnTo>
                <a:lnTo>
                  <a:pt x="6" y="7"/>
                </a:lnTo>
                <a:lnTo>
                  <a:pt x="4" y="11"/>
                </a:lnTo>
                <a:lnTo>
                  <a:pt x="2" y="16"/>
                </a:lnTo>
                <a:lnTo>
                  <a:pt x="0" y="24"/>
                </a:lnTo>
                <a:lnTo>
                  <a:pt x="4" y="22"/>
                </a:lnTo>
                <a:lnTo>
                  <a:pt x="11" y="22"/>
                </a:lnTo>
                <a:lnTo>
                  <a:pt x="17" y="22"/>
                </a:lnTo>
                <a:lnTo>
                  <a:pt x="24" y="22"/>
                </a:lnTo>
                <a:lnTo>
                  <a:pt x="31" y="27"/>
                </a:lnTo>
                <a:lnTo>
                  <a:pt x="37" y="31"/>
                </a:lnTo>
                <a:lnTo>
                  <a:pt x="41" y="36"/>
                </a:lnTo>
                <a:lnTo>
                  <a:pt x="44" y="42"/>
                </a:lnTo>
                <a:lnTo>
                  <a:pt x="50" y="48"/>
                </a:lnTo>
                <a:lnTo>
                  <a:pt x="53" y="53"/>
                </a:lnTo>
                <a:lnTo>
                  <a:pt x="55" y="60"/>
                </a:lnTo>
                <a:lnTo>
                  <a:pt x="59" y="66"/>
                </a:lnTo>
                <a:lnTo>
                  <a:pt x="61" y="73"/>
                </a:lnTo>
                <a:lnTo>
                  <a:pt x="64" y="79"/>
                </a:lnTo>
                <a:lnTo>
                  <a:pt x="68" y="86"/>
                </a:lnTo>
                <a:lnTo>
                  <a:pt x="72" y="92"/>
                </a:lnTo>
                <a:lnTo>
                  <a:pt x="75" y="97"/>
                </a:lnTo>
                <a:lnTo>
                  <a:pt x="77" y="105"/>
                </a:lnTo>
                <a:lnTo>
                  <a:pt x="81" y="110"/>
                </a:lnTo>
                <a:lnTo>
                  <a:pt x="83" y="117"/>
                </a:lnTo>
                <a:lnTo>
                  <a:pt x="88" y="125"/>
                </a:lnTo>
                <a:lnTo>
                  <a:pt x="92" y="132"/>
                </a:lnTo>
                <a:lnTo>
                  <a:pt x="94" y="138"/>
                </a:lnTo>
                <a:lnTo>
                  <a:pt x="98" y="145"/>
                </a:lnTo>
                <a:lnTo>
                  <a:pt x="101" y="150"/>
                </a:lnTo>
                <a:lnTo>
                  <a:pt x="103" y="158"/>
                </a:lnTo>
                <a:lnTo>
                  <a:pt x="105" y="165"/>
                </a:lnTo>
                <a:lnTo>
                  <a:pt x="109" y="173"/>
                </a:lnTo>
                <a:lnTo>
                  <a:pt x="110" y="178"/>
                </a:lnTo>
                <a:lnTo>
                  <a:pt x="114" y="187"/>
                </a:lnTo>
                <a:lnTo>
                  <a:pt x="118" y="193"/>
                </a:lnTo>
                <a:lnTo>
                  <a:pt x="123" y="195"/>
                </a:lnTo>
                <a:lnTo>
                  <a:pt x="127" y="195"/>
                </a:lnTo>
                <a:lnTo>
                  <a:pt x="131" y="196"/>
                </a:lnTo>
                <a:lnTo>
                  <a:pt x="136" y="195"/>
                </a:lnTo>
                <a:lnTo>
                  <a:pt x="140" y="195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19" name="Freeform 875"/>
          <p:cNvSpPr>
            <a:spLocks/>
          </p:cNvSpPr>
          <p:nvPr/>
        </p:nvSpPr>
        <p:spPr bwMode="auto">
          <a:xfrm>
            <a:off x="7866063" y="3960813"/>
            <a:ext cx="128587" cy="195262"/>
          </a:xfrm>
          <a:custGeom>
            <a:avLst/>
            <a:gdLst>
              <a:gd name="T0" fmla="*/ 9 w 162"/>
              <a:gd name="T1" fmla="*/ 243 h 244"/>
              <a:gd name="T2" fmla="*/ 18 w 162"/>
              <a:gd name="T3" fmla="*/ 243 h 244"/>
              <a:gd name="T4" fmla="*/ 20 w 162"/>
              <a:gd name="T5" fmla="*/ 235 h 244"/>
              <a:gd name="T6" fmla="*/ 22 w 162"/>
              <a:gd name="T7" fmla="*/ 226 h 244"/>
              <a:gd name="T8" fmla="*/ 26 w 162"/>
              <a:gd name="T9" fmla="*/ 215 h 244"/>
              <a:gd name="T10" fmla="*/ 29 w 162"/>
              <a:gd name="T11" fmla="*/ 208 h 244"/>
              <a:gd name="T12" fmla="*/ 35 w 162"/>
              <a:gd name="T13" fmla="*/ 198 h 244"/>
              <a:gd name="T14" fmla="*/ 40 w 162"/>
              <a:gd name="T15" fmla="*/ 189 h 244"/>
              <a:gd name="T16" fmla="*/ 46 w 162"/>
              <a:gd name="T17" fmla="*/ 180 h 244"/>
              <a:gd name="T18" fmla="*/ 51 w 162"/>
              <a:gd name="T19" fmla="*/ 173 h 244"/>
              <a:gd name="T20" fmla="*/ 55 w 162"/>
              <a:gd name="T21" fmla="*/ 163 h 244"/>
              <a:gd name="T22" fmla="*/ 61 w 162"/>
              <a:gd name="T23" fmla="*/ 156 h 244"/>
              <a:gd name="T24" fmla="*/ 66 w 162"/>
              <a:gd name="T25" fmla="*/ 145 h 244"/>
              <a:gd name="T26" fmla="*/ 70 w 162"/>
              <a:gd name="T27" fmla="*/ 138 h 244"/>
              <a:gd name="T28" fmla="*/ 74 w 162"/>
              <a:gd name="T29" fmla="*/ 129 h 244"/>
              <a:gd name="T30" fmla="*/ 77 w 162"/>
              <a:gd name="T31" fmla="*/ 119 h 244"/>
              <a:gd name="T32" fmla="*/ 81 w 162"/>
              <a:gd name="T33" fmla="*/ 110 h 244"/>
              <a:gd name="T34" fmla="*/ 83 w 162"/>
              <a:gd name="T35" fmla="*/ 101 h 244"/>
              <a:gd name="T36" fmla="*/ 86 w 162"/>
              <a:gd name="T37" fmla="*/ 92 h 244"/>
              <a:gd name="T38" fmla="*/ 88 w 162"/>
              <a:gd name="T39" fmla="*/ 81 h 244"/>
              <a:gd name="T40" fmla="*/ 92 w 162"/>
              <a:gd name="T41" fmla="*/ 72 h 244"/>
              <a:gd name="T42" fmla="*/ 97 w 162"/>
              <a:gd name="T43" fmla="*/ 61 h 244"/>
              <a:gd name="T44" fmla="*/ 103 w 162"/>
              <a:gd name="T45" fmla="*/ 51 h 244"/>
              <a:gd name="T46" fmla="*/ 108 w 162"/>
              <a:gd name="T47" fmla="*/ 40 h 244"/>
              <a:gd name="T48" fmla="*/ 116 w 162"/>
              <a:gd name="T49" fmla="*/ 29 h 244"/>
              <a:gd name="T50" fmla="*/ 121 w 162"/>
              <a:gd name="T51" fmla="*/ 20 h 244"/>
              <a:gd name="T52" fmla="*/ 132 w 162"/>
              <a:gd name="T53" fmla="*/ 7 h 244"/>
              <a:gd name="T54" fmla="*/ 142 w 162"/>
              <a:gd name="T55" fmla="*/ 0 h 244"/>
              <a:gd name="T56" fmla="*/ 151 w 162"/>
              <a:gd name="T57" fmla="*/ 0 h 244"/>
              <a:gd name="T58" fmla="*/ 162 w 162"/>
              <a:gd name="T59" fmla="*/ 2 h 244"/>
              <a:gd name="T60" fmla="*/ 153 w 162"/>
              <a:gd name="T61" fmla="*/ 7 h 244"/>
              <a:gd name="T62" fmla="*/ 142 w 162"/>
              <a:gd name="T63" fmla="*/ 15 h 244"/>
              <a:gd name="T64" fmla="*/ 136 w 162"/>
              <a:gd name="T65" fmla="*/ 24 h 244"/>
              <a:gd name="T66" fmla="*/ 131 w 162"/>
              <a:gd name="T67" fmla="*/ 31 h 244"/>
              <a:gd name="T68" fmla="*/ 127 w 162"/>
              <a:gd name="T69" fmla="*/ 40 h 244"/>
              <a:gd name="T70" fmla="*/ 121 w 162"/>
              <a:gd name="T71" fmla="*/ 50 h 244"/>
              <a:gd name="T72" fmla="*/ 116 w 162"/>
              <a:gd name="T73" fmla="*/ 59 h 244"/>
              <a:gd name="T74" fmla="*/ 110 w 162"/>
              <a:gd name="T75" fmla="*/ 64 h 244"/>
              <a:gd name="T76" fmla="*/ 103 w 162"/>
              <a:gd name="T77" fmla="*/ 73 h 244"/>
              <a:gd name="T78" fmla="*/ 94 w 162"/>
              <a:gd name="T79" fmla="*/ 83 h 244"/>
              <a:gd name="T80" fmla="*/ 86 w 162"/>
              <a:gd name="T81" fmla="*/ 92 h 244"/>
              <a:gd name="T82" fmla="*/ 79 w 162"/>
              <a:gd name="T83" fmla="*/ 99 h 244"/>
              <a:gd name="T84" fmla="*/ 74 w 162"/>
              <a:gd name="T85" fmla="*/ 108 h 244"/>
              <a:gd name="T86" fmla="*/ 66 w 162"/>
              <a:gd name="T87" fmla="*/ 118 h 244"/>
              <a:gd name="T88" fmla="*/ 57 w 162"/>
              <a:gd name="T89" fmla="*/ 127 h 244"/>
              <a:gd name="T90" fmla="*/ 53 w 162"/>
              <a:gd name="T91" fmla="*/ 136 h 244"/>
              <a:gd name="T92" fmla="*/ 48 w 162"/>
              <a:gd name="T93" fmla="*/ 143 h 244"/>
              <a:gd name="T94" fmla="*/ 42 w 162"/>
              <a:gd name="T95" fmla="*/ 152 h 244"/>
              <a:gd name="T96" fmla="*/ 35 w 162"/>
              <a:gd name="T97" fmla="*/ 162 h 244"/>
              <a:gd name="T98" fmla="*/ 31 w 162"/>
              <a:gd name="T99" fmla="*/ 173 h 244"/>
              <a:gd name="T100" fmla="*/ 26 w 162"/>
              <a:gd name="T101" fmla="*/ 182 h 244"/>
              <a:gd name="T102" fmla="*/ 20 w 162"/>
              <a:gd name="T103" fmla="*/ 191 h 244"/>
              <a:gd name="T104" fmla="*/ 15 w 162"/>
              <a:gd name="T105" fmla="*/ 200 h 244"/>
              <a:gd name="T106" fmla="*/ 11 w 162"/>
              <a:gd name="T107" fmla="*/ 209 h 244"/>
              <a:gd name="T108" fmla="*/ 7 w 162"/>
              <a:gd name="T109" fmla="*/ 219 h 244"/>
              <a:gd name="T110" fmla="*/ 4 w 162"/>
              <a:gd name="T111" fmla="*/ 232 h 244"/>
              <a:gd name="T112" fmla="*/ 0 w 162"/>
              <a:gd name="T113" fmla="*/ 235 h 244"/>
              <a:gd name="T114" fmla="*/ 4 w 162"/>
              <a:gd name="T115" fmla="*/ 241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2" h="244">
                <a:moveTo>
                  <a:pt x="7" y="243"/>
                </a:moveTo>
                <a:lnTo>
                  <a:pt x="9" y="243"/>
                </a:lnTo>
                <a:lnTo>
                  <a:pt x="13" y="244"/>
                </a:lnTo>
                <a:lnTo>
                  <a:pt x="18" y="243"/>
                </a:lnTo>
                <a:lnTo>
                  <a:pt x="20" y="239"/>
                </a:lnTo>
                <a:lnTo>
                  <a:pt x="20" y="235"/>
                </a:lnTo>
                <a:lnTo>
                  <a:pt x="20" y="230"/>
                </a:lnTo>
                <a:lnTo>
                  <a:pt x="22" y="226"/>
                </a:lnTo>
                <a:lnTo>
                  <a:pt x="22" y="220"/>
                </a:lnTo>
                <a:lnTo>
                  <a:pt x="26" y="215"/>
                </a:lnTo>
                <a:lnTo>
                  <a:pt x="28" y="211"/>
                </a:lnTo>
                <a:lnTo>
                  <a:pt x="29" y="208"/>
                </a:lnTo>
                <a:lnTo>
                  <a:pt x="33" y="204"/>
                </a:lnTo>
                <a:lnTo>
                  <a:pt x="35" y="198"/>
                </a:lnTo>
                <a:lnTo>
                  <a:pt x="39" y="195"/>
                </a:lnTo>
                <a:lnTo>
                  <a:pt x="40" y="189"/>
                </a:lnTo>
                <a:lnTo>
                  <a:pt x="44" y="186"/>
                </a:lnTo>
                <a:lnTo>
                  <a:pt x="46" y="180"/>
                </a:lnTo>
                <a:lnTo>
                  <a:pt x="48" y="176"/>
                </a:lnTo>
                <a:lnTo>
                  <a:pt x="51" y="173"/>
                </a:lnTo>
                <a:lnTo>
                  <a:pt x="53" y="169"/>
                </a:lnTo>
                <a:lnTo>
                  <a:pt x="55" y="163"/>
                </a:lnTo>
                <a:lnTo>
                  <a:pt x="59" y="160"/>
                </a:lnTo>
                <a:lnTo>
                  <a:pt x="61" y="156"/>
                </a:lnTo>
                <a:lnTo>
                  <a:pt x="64" y="151"/>
                </a:lnTo>
                <a:lnTo>
                  <a:pt x="66" y="145"/>
                </a:lnTo>
                <a:lnTo>
                  <a:pt x="68" y="141"/>
                </a:lnTo>
                <a:lnTo>
                  <a:pt x="70" y="138"/>
                </a:lnTo>
                <a:lnTo>
                  <a:pt x="72" y="134"/>
                </a:lnTo>
                <a:lnTo>
                  <a:pt x="74" y="129"/>
                </a:lnTo>
                <a:lnTo>
                  <a:pt x="75" y="123"/>
                </a:lnTo>
                <a:lnTo>
                  <a:pt x="77" y="119"/>
                </a:lnTo>
                <a:lnTo>
                  <a:pt x="79" y="116"/>
                </a:lnTo>
                <a:lnTo>
                  <a:pt x="81" y="110"/>
                </a:lnTo>
                <a:lnTo>
                  <a:pt x="83" y="106"/>
                </a:lnTo>
                <a:lnTo>
                  <a:pt x="83" y="101"/>
                </a:lnTo>
                <a:lnTo>
                  <a:pt x="85" y="95"/>
                </a:lnTo>
                <a:lnTo>
                  <a:pt x="86" y="92"/>
                </a:lnTo>
                <a:lnTo>
                  <a:pt x="88" y="84"/>
                </a:lnTo>
                <a:lnTo>
                  <a:pt x="88" y="81"/>
                </a:lnTo>
                <a:lnTo>
                  <a:pt x="90" y="77"/>
                </a:lnTo>
                <a:lnTo>
                  <a:pt x="92" y="72"/>
                </a:lnTo>
                <a:lnTo>
                  <a:pt x="96" y="66"/>
                </a:lnTo>
                <a:lnTo>
                  <a:pt x="97" y="61"/>
                </a:lnTo>
                <a:lnTo>
                  <a:pt x="99" y="57"/>
                </a:lnTo>
                <a:lnTo>
                  <a:pt x="103" y="51"/>
                </a:lnTo>
                <a:lnTo>
                  <a:pt x="105" y="46"/>
                </a:lnTo>
                <a:lnTo>
                  <a:pt x="108" y="40"/>
                </a:lnTo>
                <a:lnTo>
                  <a:pt x="112" y="35"/>
                </a:lnTo>
                <a:lnTo>
                  <a:pt x="116" y="29"/>
                </a:lnTo>
                <a:lnTo>
                  <a:pt x="118" y="24"/>
                </a:lnTo>
                <a:lnTo>
                  <a:pt x="121" y="20"/>
                </a:lnTo>
                <a:lnTo>
                  <a:pt x="127" y="13"/>
                </a:lnTo>
                <a:lnTo>
                  <a:pt x="132" y="7"/>
                </a:lnTo>
                <a:lnTo>
                  <a:pt x="138" y="2"/>
                </a:lnTo>
                <a:lnTo>
                  <a:pt x="142" y="0"/>
                </a:lnTo>
                <a:lnTo>
                  <a:pt x="147" y="0"/>
                </a:lnTo>
                <a:lnTo>
                  <a:pt x="151" y="0"/>
                </a:lnTo>
                <a:lnTo>
                  <a:pt x="156" y="0"/>
                </a:lnTo>
                <a:lnTo>
                  <a:pt x="162" y="2"/>
                </a:lnTo>
                <a:lnTo>
                  <a:pt x="156" y="5"/>
                </a:lnTo>
                <a:lnTo>
                  <a:pt x="153" y="7"/>
                </a:lnTo>
                <a:lnTo>
                  <a:pt x="149" y="11"/>
                </a:lnTo>
                <a:lnTo>
                  <a:pt x="142" y="15"/>
                </a:lnTo>
                <a:lnTo>
                  <a:pt x="140" y="18"/>
                </a:lnTo>
                <a:lnTo>
                  <a:pt x="136" y="24"/>
                </a:lnTo>
                <a:lnTo>
                  <a:pt x="132" y="27"/>
                </a:lnTo>
                <a:lnTo>
                  <a:pt x="131" y="31"/>
                </a:lnTo>
                <a:lnTo>
                  <a:pt x="129" y="37"/>
                </a:lnTo>
                <a:lnTo>
                  <a:pt x="127" y="40"/>
                </a:lnTo>
                <a:lnTo>
                  <a:pt x="123" y="46"/>
                </a:lnTo>
                <a:lnTo>
                  <a:pt x="121" y="50"/>
                </a:lnTo>
                <a:lnTo>
                  <a:pt x="118" y="55"/>
                </a:lnTo>
                <a:lnTo>
                  <a:pt x="116" y="59"/>
                </a:lnTo>
                <a:lnTo>
                  <a:pt x="114" y="61"/>
                </a:lnTo>
                <a:lnTo>
                  <a:pt x="110" y="64"/>
                </a:lnTo>
                <a:lnTo>
                  <a:pt x="107" y="68"/>
                </a:lnTo>
                <a:lnTo>
                  <a:pt x="103" y="73"/>
                </a:lnTo>
                <a:lnTo>
                  <a:pt x="99" y="77"/>
                </a:lnTo>
                <a:lnTo>
                  <a:pt x="94" y="83"/>
                </a:lnTo>
                <a:lnTo>
                  <a:pt x="90" y="88"/>
                </a:lnTo>
                <a:lnTo>
                  <a:pt x="86" y="92"/>
                </a:lnTo>
                <a:lnTo>
                  <a:pt x="83" y="95"/>
                </a:lnTo>
                <a:lnTo>
                  <a:pt x="79" y="99"/>
                </a:lnTo>
                <a:lnTo>
                  <a:pt x="75" y="103"/>
                </a:lnTo>
                <a:lnTo>
                  <a:pt x="74" y="108"/>
                </a:lnTo>
                <a:lnTo>
                  <a:pt x="70" y="112"/>
                </a:lnTo>
                <a:lnTo>
                  <a:pt x="66" y="118"/>
                </a:lnTo>
                <a:lnTo>
                  <a:pt x="62" y="121"/>
                </a:lnTo>
                <a:lnTo>
                  <a:pt x="57" y="127"/>
                </a:lnTo>
                <a:lnTo>
                  <a:pt x="55" y="132"/>
                </a:lnTo>
                <a:lnTo>
                  <a:pt x="53" y="136"/>
                </a:lnTo>
                <a:lnTo>
                  <a:pt x="50" y="140"/>
                </a:lnTo>
                <a:lnTo>
                  <a:pt x="48" y="143"/>
                </a:lnTo>
                <a:lnTo>
                  <a:pt x="44" y="149"/>
                </a:lnTo>
                <a:lnTo>
                  <a:pt x="42" y="152"/>
                </a:lnTo>
                <a:lnTo>
                  <a:pt x="39" y="158"/>
                </a:lnTo>
                <a:lnTo>
                  <a:pt x="35" y="162"/>
                </a:lnTo>
                <a:lnTo>
                  <a:pt x="33" y="167"/>
                </a:lnTo>
                <a:lnTo>
                  <a:pt x="31" y="173"/>
                </a:lnTo>
                <a:lnTo>
                  <a:pt x="28" y="178"/>
                </a:lnTo>
                <a:lnTo>
                  <a:pt x="26" y="182"/>
                </a:lnTo>
                <a:lnTo>
                  <a:pt x="22" y="186"/>
                </a:lnTo>
                <a:lnTo>
                  <a:pt x="20" y="191"/>
                </a:lnTo>
                <a:lnTo>
                  <a:pt x="18" y="195"/>
                </a:lnTo>
                <a:lnTo>
                  <a:pt x="15" y="200"/>
                </a:lnTo>
                <a:lnTo>
                  <a:pt x="13" y="204"/>
                </a:lnTo>
                <a:lnTo>
                  <a:pt x="11" y="209"/>
                </a:lnTo>
                <a:lnTo>
                  <a:pt x="9" y="213"/>
                </a:lnTo>
                <a:lnTo>
                  <a:pt x="7" y="219"/>
                </a:lnTo>
                <a:lnTo>
                  <a:pt x="4" y="226"/>
                </a:lnTo>
                <a:lnTo>
                  <a:pt x="4" y="232"/>
                </a:lnTo>
                <a:lnTo>
                  <a:pt x="2" y="233"/>
                </a:lnTo>
                <a:lnTo>
                  <a:pt x="0" y="235"/>
                </a:lnTo>
                <a:lnTo>
                  <a:pt x="0" y="239"/>
                </a:lnTo>
                <a:lnTo>
                  <a:pt x="4" y="241"/>
                </a:lnTo>
                <a:lnTo>
                  <a:pt x="7" y="243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20" name="Freeform 876"/>
          <p:cNvSpPr>
            <a:spLocks/>
          </p:cNvSpPr>
          <p:nvPr/>
        </p:nvSpPr>
        <p:spPr bwMode="auto">
          <a:xfrm>
            <a:off x="7866063" y="3960813"/>
            <a:ext cx="128587" cy="195262"/>
          </a:xfrm>
          <a:custGeom>
            <a:avLst/>
            <a:gdLst>
              <a:gd name="T0" fmla="*/ 9 w 162"/>
              <a:gd name="T1" fmla="*/ 243 h 244"/>
              <a:gd name="T2" fmla="*/ 18 w 162"/>
              <a:gd name="T3" fmla="*/ 243 h 244"/>
              <a:gd name="T4" fmla="*/ 20 w 162"/>
              <a:gd name="T5" fmla="*/ 235 h 244"/>
              <a:gd name="T6" fmla="*/ 22 w 162"/>
              <a:gd name="T7" fmla="*/ 226 h 244"/>
              <a:gd name="T8" fmla="*/ 26 w 162"/>
              <a:gd name="T9" fmla="*/ 215 h 244"/>
              <a:gd name="T10" fmla="*/ 29 w 162"/>
              <a:gd name="T11" fmla="*/ 208 h 244"/>
              <a:gd name="T12" fmla="*/ 35 w 162"/>
              <a:gd name="T13" fmla="*/ 198 h 244"/>
              <a:gd name="T14" fmla="*/ 40 w 162"/>
              <a:gd name="T15" fmla="*/ 189 h 244"/>
              <a:gd name="T16" fmla="*/ 46 w 162"/>
              <a:gd name="T17" fmla="*/ 180 h 244"/>
              <a:gd name="T18" fmla="*/ 51 w 162"/>
              <a:gd name="T19" fmla="*/ 173 h 244"/>
              <a:gd name="T20" fmla="*/ 55 w 162"/>
              <a:gd name="T21" fmla="*/ 163 h 244"/>
              <a:gd name="T22" fmla="*/ 61 w 162"/>
              <a:gd name="T23" fmla="*/ 156 h 244"/>
              <a:gd name="T24" fmla="*/ 66 w 162"/>
              <a:gd name="T25" fmla="*/ 145 h 244"/>
              <a:gd name="T26" fmla="*/ 70 w 162"/>
              <a:gd name="T27" fmla="*/ 138 h 244"/>
              <a:gd name="T28" fmla="*/ 74 w 162"/>
              <a:gd name="T29" fmla="*/ 129 h 244"/>
              <a:gd name="T30" fmla="*/ 77 w 162"/>
              <a:gd name="T31" fmla="*/ 119 h 244"/>
              <a:gd name="T32" fmla="*/ 81 w 162"/>
              <a:gd name="T33" fmla="*/ 110 h 244"/>
              <a:gd name="T34" fmla="*/ 83 w 162"/>
              <a:gd name="T35" fmla="*/ 101 h 244"/>
              <a:gd name="T36" fmla="*/ 86 w 162"/>
              <a:gd name="T37" fmla="*/ 92 h 244"/>
              <a:gd name="T38" fmla="*/ 88 w 162"/>
              <a:gd name="T39" fmla="*/ 81 h 244"/>
              <a:gd name="T40" fmla="*/ 92 w 162"/>
              <a:gd name="T41" fmla="*/ 72 h 244"/>
              <a:gd name="T42" fmla="*/ 97 w 162"/>
              <a:gd name="T43" fmla="*/ 61 h 244"/>
              <a:gd name="T44" fmla="*/ 103 w 162"/>
              <a:gd name="T45" fmla="*/ 51 h 244"/>
              <a:gd name="T46" fmla="*/ 108 w 162"/>
              <a:gd name="T47" fmla="*/ 40 h 244"/>
              <a:gd name="T48" fmla="*/ 116 w 162"/>
              <a:gd name="T49" fmla="*/ 29 h 244"/>
              <a:gd name="T50" fmla="*/ 121 w 162"/>
              <a:gd name="T51" fmla="*/ 20 h 244"/>
              <a:gd name="T52" fmla="*/ 132 w 162"/>
              <a:gd name="T53" fmla="*/ 7 h 244"/>
              <a:gd name="T54" fmla="*/ 142 w 162"/>
              <a:gd name="T55" fmla="*/ 0 h 244"/>
              <a:gd name="T56" fmla="*/ 151 w 162"/>
              <a:gd name="T57" fmla="*/ 0 h 244"/>
              <a:gd name="T58" fmla="*/ 162 w 162"/>
              <a:gd name="T59" fmla="*/ 2 h 244"/>
              <a:gd name="T60" fmla="*/ 153 w 162"/>
              <a:gd name="T61" fmla="*/ 7 h 244"/>
              <a:gd name="T62" fmla="*/ 142 w 162"/>
              <a:gd name="T63" fmla="*/ 15 h 244"/>
              <a:gd name="T64" fmla="*/ 136 w 162"/>
              <a:gd name="T65" fmla="*/ 24 h 244"/>
              <a:gd name="T66" fmla="*/ 131 w 162"/>
              <a:gd name="T67" fmla="*/ 31 h 244"/>
              <a:gd name="T68" fmla="*/ 127 w 162"/>
              <a:gd name="T69" fmla="*/ 40 h 244"/>
              <a:gd name="T70" fmla="*/ 121 w 162"/>
              <a:gd name="T71" fmla="*/ 50 h 244"/>
              <a:gd name="T72" fmla="*/ 116 w 162"/>
              <a:gd name="T73" fmla="*/ 59 h 244"/>
              <a:gd name="T74" fmla="*/ 110 w 162"/>
              <a:gd name="T75" fmla="*/ 64 h 244"/>
              <a:gd name="T76" fmla="*/ 103 w 162"/>
              <a:gd name="T77" fmla="*/ 73 h 244"/>
              <a:gd name="T78" fmla="*/ 94 w 162"/>
              <a:gd name="T79" fmla="*/ 83 h 244"/>
              <a:gd name="T80" fmla="*/ 86 w 162"/>
              <a:gd name="T81" fmla="*/ 92 h 244"/>
              <a:gd name="T82" fmla="*/ 79 w 162"/>
              <a:gd name="T83" fmla="*/ 99 h 244"/>
              <a:gd name="T84" fmla="*/ 74 w 162"/>
              <a:gd name="T85" fmla="*/ 108 h 244"/>
              <a:gd name="T86" fmla="*/ 66 w 162"/>
              <a:gd name="T87" fmla="*/ 118 h 244"/>
              <a:gd name="T88" fmla="*/ 57 w 162"/>
              <a:gd name="T89" fmla="*/ 127 h 244"/>
              <a:gd name="T90" fmla="*/ 53 w 162"/>
              <a:gd name="T91" fmla="*/ 136 h 244"/>
              <a:gd name="T92" fmla="*/ 48 w 162"/>
              <a:gd name="T93" fmla="*/ 143 h 244"/>
              <a:gd name="T94" fmla="*/ 42 w 162"/>
              <a:gd name="T95" fmla="*/ 152 h 244"/>
              <a:gd name="T96" fmla="*/ 35 w 162"/>
              <a:gd name="T97" fmla="*/ 162 h 244"/>
              <a:gd name="T98" fmla="*/ 31 w 162"/>
              <a:gd name="T99" fmla="*/ 173 h 244"/>
              <a:gd name="T100" fmla="*/ 26 w 162"/>
              <a:gd name="T101" fmla="*/ 182 h 244"/>
              <a:gd name="T102" fmla="*/ 20 w 162"/>
              <a:gd name="T103" fmla="*/ 191 h 244"/>
              <a:gd name="T104" fmla="*/ 15 w 162"/>
              <a:gd name="T105" fmla="*/ 200 h 244"/>
              <a:gd name="T106" fmla="*/ 11 w 162"/>
              <a:gd name="T107" fmla="*/ 209 h 244"/>
              <a:gd name="T108" fmla="*/ 7 w 162"/>
              <a:gd name="T109" fmla="*/ 219 h 244"/>
              <a:gd name="T110" fmla="*/ 4 w 162"/>
              <a:gd name="T111" fmla="*/ 232 h 244"/>
              <a:gd name="T112" fmla="*/ 0 w 162"/>
              <a:gd name="T113" fmla="*/ 235 h 244"/>
              <a:gd name="T114" fmla="*/ 4 w 162"/>
              <a:gd name="T115" fmla="*/ 241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2" h="244">
                <a:moveTo>
                  <a:pt x="7" y="243"/>
                </a:moveTo>
                <a:lnTo>
                  <a:pt x="9" y="243"/>
                </a:lnTo>
                <a:lnTo>
                  <a:pt x="13" y="244"/>
                </a:lnTo>
                <a:lnTo>
                  <a:pt x="18" y="243"/>
                </a:lnTo>
                <a:lnTo>
                  <a:pt x="20" y="239"/>
                </a:lnTo>
                <a:lnTo>
                  <a:pt x="20" y="235"/>
                </a:lnTo>
                <a:lnTo>
                  <a:pt x="20" y="230"/>
                </a:lnTo>
                <a:lnTo>
                  <a:pt x="22" y="226"/>
                </a:lnTo>
                <a:lnTo>
                  <a:pt x="22" y="220"/>
                </a:lnTo>
                <a:lnTo>
                  <a:pt x="26" y="215"/>
                </a:lnTo>
                <a:lnTo>
                  <a:pt x="28" y="211"/>
                </a:lnTo>
                <a:lnTo>
                  <a:pt x="29" y="208"/>
                </a:lnTo>
                <a:lnTo>
                  <a:pt x="33" y="204"/>
                </a:lnTo>
                <a:lnTo>
                  <a:pt x="35" y="198"/>
                </a:lnTo>
                <a:lnTo>
                  <a:pt x="39" y="195"/>
                </a:lnTo>
                <a:lnTo>
                  <a:pt x="40" y="189"/>
                </a:lnTo>
                <a:lnTo>
                  <a:pt x="44" y="186"/>
                </a:lnTo>
                <a:lnTo>
                  <a:pt x="46" y="180"/>
                </a:lnTo>
                <a:lnTo>
                  <a:pt x="48" y="176"/>
                </a:lnTo>
                <a:lnTo>
                  <a:pt x="51" y="173"/>
                </a:lnTo>
                <a:lnTo>
                  <a:pt x="53" y="169"/>
                </a:lnTo>
                <a:lnTo>
                  <a:pt x="55" y="163"/>
                </a:lnTo>
                <a:lnTo>
                  <a:pt x="59" y="160"/>
                </a:lnTo>
                <a:lnTo>
                  <a:pt x="61" y="156"/>
                </a:lnTo>
                <a:lnTo>
                  <a:pt x="64" y="151"/>
                </a:lnTo>
                <a:lnTo>
                  <a:pt x="66" y="145"/>
                </a:lnTo>
                <a:lnTo>
                  <a:pt x="68" y="141"/>
                </a:lnTo>
                <a:lnTo>
                  <a:pt x="70" y="138"/>
                </a:lnTo>
                <a:lnTo>
                  <a:pt x="72" y="134"/>
                </a:lnTo>
                <a:lnTo>
                  <a:pt x="74" y="129"/>
                </a:lnTo>
                <a:lnTo>
                  <a:pt x="75" y="123"/>
                </a:lnTo>
                <a:lnTo>
                  <a:pt x="77" y="119"/>
                </a:lnTo>
                <a:lnTo>
                  <a:pt x="79" y="116"/>
                </a:lnTo>
                <a:lnTo>
                  <a:pt x="81" y="110"/>
                </a:lnTo>
                <a:lnTo>
                  <a:pt x="83" y="106"/>
                </a:lnTo>
                <a:lnTo>
                  <a:pt x="83" y="101"/>
                </a:lnTo>
                <a:lnTo>
                  <a:pt x="85" y="95"/>
                </a:lnTo>
                <a:lnTo>
                  <a:pt x="86" y="92"/>
                </a:lnTo>
                <a:lnTo>
                  <a:pt x="88" y="84"/>
                </a:lnTo>
                <a:lnTo>
                  <a:pt x="88" y="81"/>
                </a:lnTo>
                <a:lnTo>
                  <a:pt x="90" y="77"/>
                </a:lnTo>
                <a:lnTo>
                  <a:pt x="92" y="72"/>
                </a:lnTo>
                <a:lnTo>
                  <a:pt x="96" y="66"/>
                </a:lnTo>
                <a:lnTo>
                  <a:pt x="97" y="61"/>
                </a:lnTo>
                <a:lnTo>
                  <a:pt x="99" y="57"/>
                </a:lnTo>
                <a:lnTo>
                  <a:pt x="103" y="51"/>
                </a:lnTo>
                <a:lnTo>
                  <a:pt x="105" y="46"/>
                </a:lnTo>
                <a:lnTo>
                  <a:pt x="108" y="40"/>
                </a:lnTo>
                <a:lnTo>
                  <a:pt x="112" y="35"/>
                </a:lnTo>
                <a:lnTo>
                  <a:pt x="116" y="29"/>
                </a:lnTo>
                <a:lnTo>
                  <a:pt x="118" y="24"/>
                </a:lnTo>
                <a:lnTo>
                  <a:pt x="121" y="20"/>
                </a:lnTo>
                <a:lnTo>
                  <a:pt x="127" y="13"/>
                </a:lnTo>
                <a:lnTo>
                  <a:pt x="132" y="7"/>
                </a:lnTo>
                <a:lnTo>
                  <a:pt x="138" y="2"/>
                </a:lnTo>
                <a:lnTo>
                  <a:pt x="142" y="0"/>
                </a:lnTo>
                <a:lnTo>
                  <a:pt x="147" y="0"/>
                </a:lnTo>
                <a:lnTo>
                  <a:pt x="151" y="0"/>
                </a:lnTo>
                <a:lnTo>
                  <a:pt x="156" y="0"/>
                </a:lnTo>
                <a:lnTo>
                  <a:pt x="162" y="2"/>
                </a:lnTo>
                <a:lnTo>
                  <a:pt x="156" y="5"/>
                </a:lnTo>
                <a:lnTo>
                  <a:pt x="153" y="7"/>
                </a:lnTo>
                <a:lnTo>
                  <a:pt x="149" y="11"/>
                </a:lnTo>
                <a:lnTo>
                  <a:pt x="142" y="15"/>
                </a:lnTo>
                <a:lnTo>
                  <a:pt x="140" y="18"/>
                </a:lnTo>
                <a:lnTo>
                  <a:pt x="136" y="24"/>
                </a:lnTo>
                <a:lnTo>
                  <a:pt x="132" y="27"/>
                </a:lnTo>
                <a:lnTo>
                  <a:pt x="131" y="31"/>
                </a:lnTo>
                <a:lnTo>
                  <a:pt x="129" y="37"/>
                </a:lnTo>
                <a:lnTo>
                  <a:pt x="127" y="40"/>
                </a:lnTo>
                <a:lnTo>
                  <a:pt x="123" y="46"/>
                </a:lnTo>
                <a:lnTo>
                  <a:pt x="121" y="50"/>
                </a:lnTo>
                <a:lnTo>
                  <a:pt x="118" y="55"/>
                </a:lnTo>
                <a:lnTo>
                  <a:pt x="116" y="59"/>
                </a:lnTo>
                <a:lnTo>
                  <a:pt x="114" y="61"/>
                </a:lnTo>
                <a:lnTo>
                  <a:pt x="110" y="64"/>
                </a:lnTo>
                <a:lnTo>
                  <a:pt x="107" y="68"/>
                </a:lnTo>
                <a:lnTo>
                  <a:pt x="103" y="73"/>
                </a:lnTo>
                <a:lnTo>
                  <a:pt x="99" y="77"/>
                </a:lnTo>
                <a:lnTo>
                  <a:pt x="94" y="83"/>
                </a:lnTo>
                <a:lnTo>
                  <a:pt x="90" y="88"/>
                </a:lnTo>
                <a:lnTo>
                  <a:pt x="86" y="92"/>
                </a:lnTo>
                <a:lnTo>
                  <a:pt x="83" y="95"/>
                </a:lnTo>
                <a:lnTo>
                  <a:pt x="79" y="99"/>
                </a:lnTo>
                <a:lnTo>
                  <a:pt x="75" y="103"/>
                </a:lnTo>
                <a:lnTo>
                  <a:pt x="74" y="108"/>
                </a:lnTo>
                <a:lnTo>
                  <a:pt x="70" y="112"/>
                </a:lnTo>
                <a:lnTo>
                  <a:pt x="66" y="118"/>
                </a:lnTo>
                <a:lnTo>
                  <a:pt x="62" y="121"/>
                </a:lnTo>
                <a:lnTo>
                  <a:pt x="57" y="127"/>
                </a:lnTo>
                <a:lnTo>
                  <a:pt x="55" y="132"/>
                </a:lnTo>
                <a:lnTo>
                  <a:pt x="53" y="136"/>
                </a:lnTo>
                <a:lnTo>
                  <a:pt x="50" y="140"/>
                </a:lnTo>
                <a:lnTo>
                  <a:pt x="48" y="143"/>
                </a:lnTo>
                <a:lnTo>
                  <a:pt x="44" y="149"/>
                </a:lnTo>
                <a:lnTo>
                  <a:pt x="42" y="152"/>
                </a:lnTo>
                <a:lnTo>
                  <a:pt x="39" y="158"/>
                </a:lnTo>
                <a:lnTo>
                  <a:pt x="35" y="162"/>
                </a:lnTo>
                <a:lnTo>
                  <a:pt x="33" y="167"/>
                </a:lnTo>
                <a:lnTo>
                  <a:pt x="31" y="173"/>
                </a:lnTo>
                <a:lnTo>
                  <a:pt x="28" y="178"/>
                </a:lnTo>
                <a:lnTo>
                  <a:pt x="26" y="182"/>
                </a:lnTo>
                <a:lnTo>
                  <a:pt x="22" y="186"/>
                </a:lnTo>
                <a:lnTo>
                  <a:pt x="20" y="191"/>
                </a:lnTo>
                <a:lnTo>
                  <a:pt x="18" y="195"/>
                </a:lnTo>
                <a:lnTo>
                  <a:pt x="15" y="200"/>
                </a:lnTo>
                <a:lnTo>
                  <a:pt x="13" y="204"/>
                </a:lnTo>
                <a:lnTo>
                  <a:pt x="11" y="209"/>
                </a:lnTo>
                <a:lnTo>
                  <a:pt x="9" y="213"/>
                </a:lnTo>
                <a:lnTo>
                  <a:pt x="7" y="219"/>
                </a:lnTo>
                <a:lnTo>
                  <a:pt x="4" y="226"/>
                </a:lnTo>
                <a:lnTo>
                  <a:pt x="4" y="232"/>
                </a:lnTo>
                <a:lnTo>
                  <a:pt x="2" y="233"/>
                </a:lnTo>
                <a:lnTo>
                  <a:pt x="0" y="235"/>
                </a:lnTo>
                <a:lnTo>
                  <a:pt x="0" y="239"/>
                </a:lnTo>
                <a:lnTo>
                  <a:pt x="4" y="241"/>
                </a:lnTo>
                <a:lnTo>
                  <a:pt x="7" y="24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21" name="Freeform 877"/>
          <p:cNvSpPr>
            <a:spLocks/>
          </p:cNvSpPr>
          <p:nvPr/>
        </p:nvSpPr>
        <p:spPr bwMode="auto">
          <a:xfrm>
            <a:off x="7907338" y="3898900"/>
            <a:ext cx="22225" cy="179388"/>
          </a:xfrm>
          <a:custGeom>
            <a:avLst/>
            <a:gdLst>
              <a:gd name="T0" fmla="*/ 23 w 28"/>
              <a:gd name="T1" fmla="*/ 7 h 226"/>
              <a:gd name="T2" fmla="*/ 24 w 28"/>
              <a:gd name="T3" fmla="*/ 20 h 226"/>
              <a:gd name="T4" fmla="*/ 24 w 28"/>
              <a:gd name="T5" fmla="*/ 31 h 226"/>
              <a:gd name="T6" fmla="*/ 24 w 28"/>
              <a:gd name="T7" fmla="*/ 44 h 226"/>
              <a:gd name="T8" fmla="*/ 26 w 28"/>
              <a:gd name="T9" fmla="*/ 55 h 226"/>
              <a:gd name="T10" fmla="*/ 24 w 28"/>
              <a:gd name="T11" fmla="*/ 68 h 226"/>
              <a:gd name="T12" fmla="*/ 24 w 28"/>
              <a:gd name="T13" fmla="*/ 81 h 226"/>
              <a:gd name="T14" fmla="*/ 24 w 28"/>
              <a:gd name="T15" fmla="*/ 94 h 226"/>
              <a:gd name="T16" fmla="*/ 21 w 28"/>
              <a:gd name="T17" fmla="*/ 108 h 226"/>
              <a:gd name="T18" fmla="*/ 19 w 28"/>
              <a:gd name="T19" fmla="*/ 119 h 226"/>
              <a:gd name="T20" fmla="*/ 17 w 28"/>
              <a:gd name="T21" fmla="*/ 130 h 226"/>
              <a:gd name="T22" fmla="*/ 17 w 28"/>
              <a:gd name="T23" fmla="*/ 145 h 226"/>
              <a:gd name="T24" fmla="*/ 17 w 28"/>
              <a:gd name="T25" fmla="*/ 158 h 226"/>
              <a:gd name="T26" fmla="*/ 17 w 28"/>
              <a:gd name="T27" fmla="*/ 169 h 226"/>
              <a:gd name="T28" fmla="*/ 19 w 28"/>
              <a:gd name="T29" fmla="*/ 182 h 226"/>
              <a:gd name="T30" fmla="*/ 23 w 28"/>
              <a:gd name="T31" fmla="*/ 193 h 226"/>
              <a:gd name="T32" fmla="*/ 24 w 28"/>
              <a:gd name="T33" fmla="*/ 209 h 226"/>
              <a:gd name="T34" fmla="*/ 28 w 28"/>
              <a:gd name="T35" fmla="*/ 219 h 226"/>
              <a:gd name="T36" fmla="*/ 24 w 28"/>
              <a:gd name="T37" fmla="*/ 220 h 226"/>
              <a:gd name="T38" fmla="*/ 21 w 28"/>
              <a:gd name="T39" fmla="*/ 209 h 226"/>
              <a:gd name="T40" fmla="*/ 15 w 28"/>
              <a:gd name="T41" fmla="*/ 198 h 226"/>
              <a:gd name="T42" fmla="*/ 11 w 28"/>
              <a:gd name="T43" fmla="*/ 185 h 226"/>
              <a:gd name="T44" fmla="*/ 10 w 28"/>
              <a:gd name="T45" fmla="*/ 174 h 226"/>
              <a:gd name="T46" fmla="*/ 10 w 28"/>
              <a:gd name="T47" fmla="*/ 162 h 226"/>
              <a:gd name="T48" fmla="*/ 10 w 28"/>
              <a:gd name="T49" fmla="*/ 149 h 226"/>
              <a:gd name="T50" fmla="*/ 10 w 28"/>
              <a:gd name="T51" fmla="*/ 138 h 226"/>
              <a:gd name="T52" fmla="*/ 10 w 28"/>
              <a:gd name="T53" fmla="*/ 125 h 226"/>
              <a:gd name="T54" fmla="*/ 10 w 28"/>
              <a:gd name="T55" fmla="*/ 114 h 226"/>
              <a:gd name="T56" fmla="*/ 11 w 28"/>
              <a:gd name="T57" fmla="*/ 103 h 226"/>
              <a:gd name="T58" fmla="*/ 11 w 28"/>
              <a:gd name="T59" fmla="*/ 90 h 226"/>
              <a:gd name="T60" fmla="*/ 11 w 28"/>
              <a:gd name="T61" fmla="*/ 77 h 226"/>
              <a:gd name="T62" fmla="*/ 11 w 28"/>
              <a:gd name="T63" fmla="*/ 66 h 226"/>
              <a:gd name="T64" fmla="*/ 6 w 28"/>
              <a:gd name="T65" fmla="*/ 51 h 226"/>
              <a:gd name="T66" fmla="*/ 0 w 28"/>
              <a:gd name="T67" fmla="*/ 37 h 226"/>
              <a:gd name="T68" fmla="*/ 2 w 28"/>
              <a:gd name="T69" fmla="*/ 27 h 226"/>
              <a:gd name="T70" fmla="*/ 6 w 28"/>
              <a:gd name="T71" fmla="*/ 16 h 226"/>
              <a:gd name="T72" fmla="*/ 13 w 28"/>
              <a:gd name="T73" fmla="*/ 5 h 226"/>
              <a:gd name="T74" fmla="*/ 23 w 28"/>
              <a:gd name="T75" fmla="*/ 0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8" h="226">
                <a:moveTo>
                  <a:pt x="23" y="2"/>
                </a:moveTo>
                <a:lnTo>
                  <a:pt x="23" y="7"/>
                </a:lnTo>
                <a:lnTo>
                  <a:pt x="24" y="13"/>
                </a:lnTo>
                <a:lnTo>
                  <a:pt x="24" y="20"/>
                </a:lnTo>
                <a:lnTo>
                  <a:pt x="24" y="26"/>
                </a:lnTo>
                <a:lnTo>
                  <a:pt x="24" y="31"/>
                </a:lnTo>
                <a:lnTo>
                  <a:pt x="24" y="37"/>
                </a:lnTo>
                <a:lnTo>
                  <a:pt x="24" y="44"/>
                </a:lnTo>
                <a:lnTo>
                  <a:pt x="24" y="49"/>
                </a:lnTo>
                <a:lnTo>
                  <a:pt x="26" y="55"/>
                </a:lnTo>
                <a:lnTo>
                  <a:pt x="26" y="60"/>
                </a:lnTo>
                <a:lnTo>
                  <a:pt x="24" y="68"/>
                </a:lnTo>
                <a:lnTo>
                  <a:pt x="26" y="75"/>
                </a:lnTo>
                <a:lnTo>
                  <a:pt x="24" y="81"/>
                </a:lnTo>
                <a:lnTo>
                  <a:pt x="24" y="88"/>
                </a:lnTo>
                <a:lnTo>
                  <a:pt x="24" y="94"/>
                </a:lnTo>
                <a:lnTo>
                  <a:pt x="23" y="101"/>
                </a:lnTo>
                <a:lnTo>
                  <a:pt x="21" y="108"/>
                </a:lnTo>
                <a:lnTo>
                  <a:pt x="19" y="114"/>
                </a:lnTo>
                <a:lnTo>
                  <a:pt x="19" y="119"/>
                </a:lnTo>
                <a:lnTo>
                  <a:pt x="19" y="127"/>
                </a:lnTo>
                <a:lnTo>
                  <a:pt x="17" y="130"/>
                </a:lnTo>
                <a:lnTo>
                  <a:pt x="17" y="138"/>
                </a:lnTo>
                <a:lnTo>
                  <a:pt x="17" y="145"/>
                </a:lnTo>
                <a:lnTo>
                  <a:pt x="17" y="151"/>
                </a:lnTo>
                <a:lnTo>
                  <a:pt x="17" y="158"/>
                </a:lnTo>
                <a:lnTo>
                  <a:pt x="17" y="163"/>
                </a:lnTo>
                <a:lnTo>
                  <a:pt x="17" y="169"/>
                </a:lnTo>
                <a:lnTo>
                  <a:pt x="17" y="176"/>
                </a:lnTo>
                <a:lnTo>
                  <a:pt x="19" y="182"/>
                </a:lnTo>
                <a:lnTo>
                  <a:pt x="21" y="187"/>
                </a:lnTo>
                <a:lnTo>
                  <a:pt x="23" y="193"/>
                </a:lnTo>
                <a:lnTo>
                  <a:pt x="23" y="200"/>
                </a:lnTo>
                <a:lnTo>
                  <a:pt x="24" y="209"/>
                </a:lnTo>
                <a:lnTo>
                  <a:pt x="26" y="213"/>
                </a:lnTo>
                <a:lnTo>
                  <a:pt x="28" y="219"/>
                </a:lnTo>
                <a:lnTo>
                  <a:pt x="28" y="226"/>
                </a:lnTo>
                <a:lnTo>
                  <a:pt x="24" y="220"/>
                </a:lnTo>
                <a:lnTo>
                  <a:pt x="23" y="215"/>
                </a:lnTo>
                <a:lnTo>
                  <a:pt x="21" y="209"/>
                </a:lnTo>
                <a:lnTo>
                  <a:pt x="17" y="204"/>
                </a:lnTo>
                <a:lnTo>
                  <a:pt x="15" y="198"/>
                </a:lnTo>
                <a:lnTo>
                  <a:pt x="13" y="191"/>
                </a:lnTo>
                <a:lnTo>
                  <a:pt x="11" y="185"/>
                </a:lnTo>
                <a:lnTo>
                  <a:pt x="11" y="180"/>
                </a:lnTo>
                <a:lnTo>
                  <a:pt x="10" y="174"/>
                </a:lnTo>
                <a:lnTo>
                  <a:pt x="10" y="167"/>
                </a:lnTo>
                <a:lnTo>
                  <a:pt x="10" y="162"/>
                </a:lnTo>
                <a:lnTo>
                  <a:pt x="10" y="156"/>
                </a:lnTo>
                <a:lnTo>
                  <a:pt x="10" y="149"/>
                </a:lnTo>
                <a:lnTo>
                  <a:pt x="10" y="143"/>
                </a:lnTo>
                <a:lnTo>
                  <a:pt x="10" y="138"/>
                </a:lnTo>
                <a:lnTo>
                  <a:pt x="10" y="132"/>
                </a:lnTo>
                <a:lnTo>
                  <a:pt x="10" y="125"/>
                </a:lnTo>
                <a:lnTo>
                  <a:pt x="10" y="119"/>
                </a:lnTo>
                <a:lnTo>
                  <a:pt x="10" y="114"/>
                </a:lnTo>
                <a:lnTo>
                  <a:pt x="10" y="108"/>
                </a:lnTo>
                <a:lnTo>
                  <a:pt x="11" y="103"/>
                </a:lnTo>
                <a:lnTo>
                  <a:pt x="11" y="95"/>
                </a:lnTo>
                <a:lnTo>
                  <a:pt x="11" y="90"/>
                </a:lnTo>
                <a:lnTo>
                  <a:pt x="11" y="84"/>
                </a:lnTo>
                <a:lnTo>
                  <a:pt x="11" y="77"/>
                </a:lnTo>
                <a:lnTo>
                  <a:pt x="11" y="72"/>
                </a:lnTo>
                <a:lnTo>
                  <a:pt x="11" y="66"/>
                </a:lnTo>
                <a:lnTo>
                  <a:pt x="10" y="59"/>
                </a:lnTo>
                <a:lnTo>
                  <a:pt x="6" y="51"/>
                </a:lnTo>
                <a:lnTo>
                  <a:pt x="4" y="42"/>
                </a:lnTo>
                <a:lnTo>
                  <a:pt x="0" y="37"/>
                </a:lnTo>
                <a:lnTo>
                  <a:pt x="0" y="35"/>
                </a:lnTo>
                <a:lnTo>
                  <a:pt x="2" y="27"/>
                </a:lnTo>
                <a:lnTo>
                  <a:pt x="4" y="22"/>
                </a:lnTo>
                <a:lnTo>
                  <a:pt x="6" y="16"/>
                </a:lnTo>
                <a:lnTo>
                  <a:pt x="10" y="9"/>
                </a:lnTo>
                <a:lnTo>
                  <a:pt x="13" y="5"/>
                </a:lnTo>
                <a:lnTo>
                  <a:pt x="17" y="2"/>
                </a:lnTo>
                <a:lnTo>
                  <a:pt x="23" y="0"/>
                </a:lnTo>
                <a:lnTo>
                  <a:pt x="23" y="2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22" name="Freeform 878"/>
          <p:cNvSpPr>
            <a:spLocks/>
          </p:cNvSpPr>
          <p:nvPr/>
        </p:nvSpPr>
        <p:spPr bwMode="auto">
          <a:xfrm>
            <a:off x="7907338" y="3898900"/>
            <a:ext cx="22225" cy="179388"/>
          </a:xfrm>
          <a:custGeom>
            <a:avLst/>
            <a:gdLst>
              <a:gd name="T0" fmla="*/ 23 w 28"/>
              <a:gd name="T1" fmla="*/ 7 h 226"/>
              <a:gd name="T2" fmla="*/ 24 w 28"/>
              <a:gd name="T3" fmla="*/ 20 h 226"/>
              <a:gd name="T4" fmla="*/ 24 w 28"/>
              <a:gd name="T5" fmla="*/ 31 h 226"/>
              <a:gd name="T6" fmla="*/ 24 w 28"/>
              <a:gd name="T7" fmla="*/ 44 h 226"/>
              <a:gd name="T8" fmla="*/ 26 w 28"/>
              <a:gd name="T9" fmla="*/ 55 h 226"/>
              <a:gd name="T10" fmla="*/ 24 w 28"/>
              <a:gd name="T11" fmla="*/ 68 h 226"/>
              <a:gd name="T12" fmla="*/ 24 w 28"/>
              <a:gd name="T13" fmla="*/ 81 h 226"/>
              <a:gd name="T14" fmla="*/ 24 w 28"/>
              <a:gd name="T15" fmla="*/ 94 h 226"/>
              <a:gd name="T16" fmla="*/ 21 w 28"/>
              <a:gd name="T17" fmla="*/ 108 h 226"/>
              <a:gd name="T18" fmla="*/ 19 w 28"/>
              <a:gd name="T19" fmla="*/ 119 h 226"/>
              <a:gd name="T20" fmla="*/ 17 w 28"/>
              <a:gd name="T21" fmla="*/ 130 h 226"/>
              <a:gd name="T22" fmla="*/ 17 w 28"/>
              <a:gd name="T23" fmla="*/ 145 h 226"/>
              <a:gd name="T24" fmla="*/ 17 w 28"/>
              <a:gd name="T25" fmla="*/ 158 h 226"/>
              <a:gd name="T26" fmla="*/ 17 w 28"/>
              <a:gd name="T27" fmla="*/ 169 h 226"/>
              <a:gd name="T28" fmla="*/ 19 w 28"/>
              <a:gd name="T29" fmla="*/ 182 h 226"/>
              <a:gd name="T30" fmla="*/ 23 w 28"/>
              <a:gd name="T31" fmla="*/ 193 h 226"/>
              <a:gd name="T32" fmla="*/ 24 w 28"/>
              <a:gd name="T33" fmla="*/ 209 h 226"/>
              <a:gd name="T34" fmla="*/ 28 w 28"/>
              <a:gd name="T35" fmla="*/ 219 h 226"/>
              <a:gd name="T36" fmla="*/ 24 w 28"/>
              <a:gd name="T37" fmla="*/ 220 h 226"/>
              <a:gd name="T38" fmla="*/ 21 w 28"/>
              <a:gd name="T39" fmla="*/ 209 h 226"/>
              <a:gd name="T40" fmla="*/ 15 w 28"/>
              <a:gd name="T41" fmla="*/ 198 h 226"/>
              <a:gd name="T42" fmla="*/ 11 w 28"/>
              <a:gd name="T43" fmla="*/ 185 h 226"/>
              <a:gd name="T44" fmla="*/ 10 w 28"/>
              <a:gd name="T45" fmla="*/ 174 h 226"/>
              <a:gd name="T46" fmla="*/ 10 w 28"/>
              <a:gd name="T47" fmla="*/ 162 h 226"/>
              <a:gd name="T48" fmla="*/ 10 w 28"/>
              <a:gd name="T49" fmla="*/ 149 h 226"/>
              <a:gd name="T50" fmla="*/ 10 w 28"/>
              <a:gd name="T51" fmla="*/ 138 h 226"/>
              <a:gd name="T52" fmla="*/ 10 w 28"/>
              <a:gd name="T53" fmla="*/ 125 h 226"/>
              <a:gd name="T54" fmla="*/ 10 w 28"/>
              <a:gd name="T55" fmla="*/ 114 h 226"/>
              <a:gd name="T56" fmla="*/ 11 w 28"/>
              <a:gd name="T57" fmla="*/ 103 h 226"/>
              <a:gd name="T58" fmla="*/ 11 w 28"/>
              <a:gd name="T59" fmla="*/ 90 h 226"/>
              <a:gd name="T60" fmla="*/ 11 w 28"/>
              <a:gd name="T61" fmla="*/ 77 h 226"/>
              <a:gd name="T62" fmla="*/ 11 w 28"/>
              <a:gd name="T63" fmla="*/ 66 h 226"/>
              <a:gd name="T64" fmla="*/ 6 w 28"/>
              <a:gd name="T65" fmla="*/ 51 h 226"/>
              <a:gd name="T66" fmla="*/ 0 w 28"/>
              <a:gd name="T67" fmla="*/ 37 h 226"/>
              <a:gd name="T68" fmla="*/ 2 w 28"/>
              <a:gd name="T69" fmla="*/ 27 h 226"/>
              <a:gd name="T70" fmla="*/ 6 w 28"/>
              <a:gd name="T71" fmla="*/ 16 h 226"/>
              <a:gd name="T72" fmla="*/ 13 w 28"/>
              <a:gd name="T73" fmla="*/ 5 h 226"/>
              <a:gd name="T74" fmla="*/ 23 w 28"/>
              <a:gd name="T75" fmla="*/ 0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8" h="226">
                <a:moveTo>
                  <a:pt x="23" y="2"/>
                </a:moveTo>
                <a:lnTo>
                  <a:pt x="23" y="7"/>
                </a:lnTo>
                <a:lnTo>
                  <a:pt x="24" y="13"/>
                </a:lnTo>
                <a:lnTo>
                  <a:pt x="24" y="20"/>
                </a:lnTo>
                <a:lnTo>
                  <a:pt x="24" y="26"/>
                </a:lnTo>
                <a:lnTo>
                  <a:pt x="24" y="31"/>
                </a:lnTo>
                <a:lnTo>
                  <a:pt x="24" y="37"/>
                </a:lnTo>
                <a:lnTo>
                  <a:pt x="24" y="44"/>
                </a:lnTo>
                <a:lnTo>
                  <a:pt x="24" y="49"/>
                </a:lnTo>
                <a:lnTo>
                  <a:pt x="26" y="55"/>
                </a:lnTo>
                <a:lnTo>
                  <a:pt x="26" y="60"/>
                </a:lnTo>
                <a:lnTo>
                  <a:pt x="24" y="68"/>
                </a:lnTo>
                <a:lnTo>
                  <a:pt x="26" y="75"/>
                </a:lnTo>
                <a:lnTo>
                  <a:pt x="24" y="81"/>
                </a:lnTo>
                <a:lnTo>
                  <a:pt x="24" y="88"/>
                </a:lnTo>
                <a:lnTo>
                  <a:pt x="24" y="94"/>
                </a:lnTo>
                <a:lnTo>
                  <a:pt x="23" y="101"/>
                </a:lnTo>
                <a:lnTo>
                  <a:pt x="21" y="108"/>
                </a:lnTo>
                <a:lnTo>
                  <a:pt x="19" y="114"/>
                </a:lnTo>
                <a:lnTo>
                  <a:pt x="19" y="119"/>
                </a:lnTo>
                <a:lnTo>
                  <a:pt x="19" y="127"/>
                </a:lnTo>
                <a:lnTo>
                  <a:pt x="17" y="130"/>
                </a:lnTo>
                <a:lnTo>
                  <a:pt x="17" y="138"/>
                </a:lnTo>
                <a:lnTo>
                  <a:pt x="17" y="145"/>
                </a:lnTo>
                <a:lnTo>
                  <a:pt x="17" y="151"/>
                </a:lnTo>
                <a:lnTo>
                  <a:pt x="17" y="158"/>
                </a:lnTo>
                <a:lnTo>
                  <a:pt x="17" y="163"/>
                </a:lnTo>
                <a:lnTo>
                  <a:pt x="17" y="169"/>
                </a:lnTo>
                <a:lnTo>
                  <a:pt x="17" y="176"/>
                </a:lnTo>
                <a:lnTo>
                  <a:pt x="19" y="182"/>
                </a:lnTo>
                <a:lnTo>
                  <a:pt x="21" y="187"/>
                </a:lnTo>
                <a:lnTo>
                  <a:pt x="23" y="193"/>
                </a:lnTo>
                <a:lnTo>
                  <a:pt x="23" y="200"/>
                </a:lnTo>
                <a:lnTo>
                  <a:pt x="24" y="209"/>
                </a:lnTo>
                <a:lnTo>
                  <a:pt x="26" y="213"/>
                </a:lnTo>
                <a:lnTo>
                  <a:pt x="28" y="219"/>
                </a:lnTo>
                <a:lnTo>
                  <a:pt x="28" y="226"/>
                </a:lnTo>
                <a:lnTo>
                  <a:pt x="24" y="220"/>
                </a:lnTo>
                <a:lnTo>
                  <a:pt x="23" y="215"/>
                </a:lnTo>
                <a:lnTo>
                  <a:pt x="21" y="209"/>
                </a:lnTo>
                <a:lnTo>
                  <a:pt x="17" y="204"/>
                </a:lnTo>
                <a:lnTo>
                  <a:pt x="15" y="198"/>
                </a:lnTo>
                <a:lnTo>
                  <a:pt x="13" y="191"/>
                </a:lnTo>
                <a:lnTo>
                  <a:pt x="11" y="185"/>
                </a:lnTo>
                <a:lnTo>
                  <a:pt x="11" y="180"/>
                </a:lnTo>
                <a:lnTo>
                  <a:pt x="10" y="174"/>
                </a:lnTo>
                <a:lnTo>
                  <a:pt x="10" y="167"/>
                </a:lnTo>
                <a:lnTo>
                  <a:pt x="10" y="162"/>
                </a:lnTo>
                <a:lnTo>
                  <a:pt x="10" y="156"/>
                </a:lnTo>
                <a:lnTo>
                  <a:pt x="10" y="149"/>
                </a:lnTo>
                <a:lnTo>
                  <a:pt x="10" y="143"/>
                </a:lnTo>
                <a:lnTo>
                  <a:pt x="10" y="138"/>
                </a:lnTo>
                <a:lnTo>
                  <a:pt x="10" y="132"/>
                </a:lnTo>
                <a:lnTo>
                  <a:pt x="10" y="125"/>
                </a:lnTo>
                <a:lnTo>
                  <a:pt x="10" y="119"/>
                </a:lnTo>
                <a:lnTo>
                  <a:pt x="10" y="114"/>
                </a:lnTo>
                <a:lnTo>
                  <a:pt x="10" y="108"/>
                </a:lnTo>
                <a:lnTo>
                  <a:pt x="11" y="103"/>
                </a:lnTo>
                <a:lnTo>
                  <a:pt x="11" y="95"/>
                </a:lnTo>
                <a:lnTo>
                  <a:pt x="11" y="90"/>
                </a:lnTo>
                <a:lnTo>
                  <a:pt x="11" y="84"/>
                </a:lnTo>
                <a:lnTo>
                  <a:pt x="11" y="77"/>
                </a:lnTo>
                <a:lnTo>
                  <a:pt x="11" y="72"/>
                </a:lnTo>
                <a:lnTo>
                  <a:pt x="11" y="66"/>
                </a:lnTo>
                <a:lnTo>
                  <a:pt x="10" y="59"/>
                </a:lnTo>
                <a:lnTo>
                  <a:pt x="6" y="51"/>
                </a:lnTo>
                <a:lnTo>
                  <a:pt x="4" y="42"/>
                </a:lnTo>
                <a:lnTo>
                  <a:pt x="0" y="37"/>
                </a:lnTo>
                <a:lnTo>
                  <a:pt x="0" y="35"/>
                </a:lnTo>
                <a:lnTo>
                  <a:pt x="2" y="27"/>
                </a:lnTo>
                <a:lnTo>
                  <a:pt x="4" y="22"/>
                </a:lnTo>
                <a:lnTo>
                  <a:pt x="6" y="16"/>
                </a:lnTo>
                <a:lnTo>
                  <a:pt x="10" y="9"/>
                </a:lnTo>
                <a:lnTo>
                  <a:pt x="13" y="5"/>
                </a:lnTo>
                <a:lnTo>
                  <a:pt x="17" y="2"/>
                </a:lnTo>
                <a:lnTo>
                  <a:pt x="23" y="0"/>
                </a:lnTo>
                <a:lnTo>
                  <a:pt x="23" y="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23" name="Freeform 879"/>
          <p:cNvSpPr>
            <a:spLocks/>
          </p:cNvSpPr>
          <p:nvPr/>
        </p:nvSpPr>
        <p:spPr bwMode="auto">
          <a:xfrm>
            <a:off x="7866063" y="3890963"/>
            <a:ext cx="60325" cy="127000"/>
          </a:xfrm>
          <a:custGeom>
            <a:avLst/>
            <a:gdLst>
              <a:gd name="T0" fmla="*/ 5 w 75"/>
              <a:gd name="T1" fmla="*/ 123 h 160"/>
              <a:gd name="T2" fmla="*/ 4 w 75"/>
              <a:gd name="T3" fmla="*/ 128 h 160"/>
              <a:gd name="T4" fmla="*/ 0 w 75"/>
              <a:gd name="T5" fmla="*/ 136 h 160"/>
              <a:gd name="T6" fmla="*/ 0 w 75"/>
              <a:gd name="T7" fmla="*/ 141 h 160"/>
              <a:gd name="T8" fmla="*/ 0 w 75"/>
              <a:gd name="T9" fmla="*/ 149 h 160"/>
              <a:gd name="T10" fmla="*/ 2 w 75"/>
              <a:gd name="T11" fmla="*/ 154 h 160"/>
              <a:gd name="T12" fmla="*/ 5 w 75"/>
              <a:gd name="T13" fmla="*/ 156 h 160"/>
              <a:gd name="T14" fmla="*/ 9 w 75"/>
              <a:gd name="T15" fmla="*/ 160 h 160"/>
              <a:gd name="T16" fmla="*/ 13 w 75"/>
              <a:gd name="T17" fmla="*/ 160 h 160"/>
              <a:gd name="T18" fmla="*/ 17 w 75"/>
              <a:gd name="T19" fmla="*/ 158 h 160"/>
              <a:gd name="T20" fmla="*/ 20 w 75"/>
              <a:gd name="T21" fmla="*/ 156 h 160"/>
              <a:gd name="T22" fmla="*/ 24 w 75"/>
              <a:gd name="T23" fmla="*/ 150 h 160"/>
              <a:gd name="T24" fmla="*/ 26 w 75"/>
              <a:gd name="T25" fmla="*/ 143 h 160"/>
              <a:gd name="T26" fmla="*/ 28 w 75"/>
              <a:gd name="T27" fmla="*/ 136 h 160"/>
              <a:gd name="T28" fmla="*/ 29 w 75"/>
              <a:gd name="T29" fmla="*/ 130 h 160"/>
              <a:gd name="T30" fmla="*/ 33 w 75"/>
              <a:gd name="T31" fmla="*/ 123 h 160"/>
              <a:gd name="T32" fmla="*/ 37 w 75"/>
              <a:gd name="T33" fmla="*/ 115 h 160"/>
              <a:gd name="T34" fmla="*/ 39 w 75"/>
              <a:gd name="T35" fmla="*/ 110 h 160"/>
              <a:gd name="T36" fmla="*/ 42 w 75"/>
              <a:gd name="T37" fmla="*/ 103 h 160"/>
              <a:gd name="T38" fmla="*/ 44 w 75"/>
              <a:gd name="T39" fmla="*/ 97 h 160"/>
              <a:gd name="T40" fmla="*/ 46 w 75"/>
              <a:gd name="T41" fmla="*/ 92 h 160"/>
              <a:gd name="T42" fmla="*/ 48 w 75"/>
              <a:gd name="T43" fmla="*/ 86 h 160"/>
              <a:gd name="T44" fmla="*/ 50 w 75"/>
              <a:gd name="T45" fmla="*/ 79 h 160"/>
              <a:gd name="T46" fmla="*/ 53 w 75"/>
              <a:gd name="T47" fmla="*/ 71 h 160"/>
              <a:gd name="T48" fmla="*/ 55 w 75"/>
              <a:gd name="T49" fmla="*/ 66 h 160"/>
              <a:gd name="T50" fmla="*/ 59 w 75"/>
              <a:gd name="T51" fmla="*/ 57 h 160"/>
              <a:gd name="T52" fmla="*/ 61 w 75"/>
              <a:gd name="T53" fmla="*/ 49 h 160"/>
              <a:gd name="T54" fmla="*/ 62 w 75"/>
              <a:gd name="T55" fmla="*/ 44 h 160"/>
              <a:gd name="T56" fmla="*/ 66 w 75"/>
              <a:gd name="T57" fmla="*/ 38 h 160"/>
              <a:gd name="T58" fmla="*/ 68 w 75"/>
              <a:gd name="T59" fmla="*/ 31 h 160"/>
              <a:gd name="T60" fmla="*/ 70 w 75"/>
              <a:gd name="T61" fmla="*/ 24 h 160"/>
              <a:gd name="T62" fmla="*/ 72 w 75"/>
              <a:gd name="T63" fmla="*/ 18 h 160"/>
              <a:gd name="T64" fmla="*/ 75 w 75"/>
              <a:gd name="T65" fmla="*/ 11 h 160"/>
              <a:gd name="T66" fmla="*/ 72 w 75"/>
              <a:gd name="T67" fmla="*/ 7 h 160"/>
              <a:gd name="T68" fmla="*/ 68 w 75"/>
              <a:gd name="T69" fmla="*/ 5 h 160"/>
              <a:gd name="T70" fmla="*/ 64 w 75"/>
              <a:gd name="T71" fmla="*/ 1 h 160"/>
              <a:gd name="T72" fmla="*/ 61 w 75"/>
              <a:gd name="T73" fmla="*/ 1 h 160"/>
              <a:gd name="T74" fmla="*/ 55 w 75"/>
              <a:gd name="T75" fmla="*/ 0 h 160"/>
              <a:gd name="T76" fmla="*/ 53 w 75"/>
              <a:gd name="T77" fmla="*/ 1 h 160"/>
              <a:gd name="T78" fmla="*/ 51 w 75"/>
              <a:gd name="T79" fmla="*/ 5 h 160"/>
              <a:gd name="T80" fmla="*/ 48 w 75"/>
              <a:gd name="T81" fmla="*/ 12 h 160"/>
              <a:gd name="T82" fmla="*/ 46 w 75"/>
              <a:gd name="T83" fmla="*/ 20 h 160"/>
              <a:gd name="T84" fmla="*/ 44 w 75"/>
              <a:gd name="T85" fmla="*/ 25 h 160"/>
              <a:gd name="T86" fmla="*/ 40 w 75"/>
              <a:gd name="T87" fmla="*/ 31 h 160"/>
              <a:gd name="T88" fmla="*/ 39 w 75"/>
              <a:gd name="T89" fmla="*/ 38 h 160"/>
              <a:gd name="T90" fmla="*/ 37 w 75"/>
              <a:gd name="T91" fmla="*/ 46 h 160"/>
              <a:gd name="T92" fmla="*/ 33 w 75"/>
              <a:gd name="T93" fmla="*/ 53 h 160"/>
              <a:gd name="T94" fmla="*/ 31 w 75"/>
              <a:gd name="T95" fmla="*/ 58 h 160"/>
              <a:gd name="T96" fmla="*/ 29 w 75"/>
              <a:gd name="T97" fmla="*/ 66 h 160"/>
              <a:gd name="T98" fmla="*/ 26 w 75"/>
              <a:gd name="T99" fmla="*/ 73 h 160"/>
              <a:gd name="T100" fmla="*/ 24 w 75"/>
              <a:gd name="T101" fmla="*/ 77 h 160"/>
              <a:gd name="T102" fmla="*/ 22 w 75"/>
              <a:gd name="T103" fmla="*/ 82 h 160"/>
              <a:gd name="T104" fmla="*/ 18 w 75"/>
              <a:gd name="T105" fmla="*/ 92 h 160"/>
              <a:gd name="T106" fmla="*/ 15 w 75"/>
              <a:gd name="T107" fmla="*/ 99 h 160"/>
              <a:gd name="T108" fmla="*/ 11 w 75"/>
              <a:gd name="T109" fmla="*/ 106 h 160"/>
              <a:gd name="T110" fmla="*/ 9 w 75"/>
              <a:gd name="T111" fmla="*/ 112 h 160"/>
              <a:gd name="T112" fmla="*/ 7 w 75"/>
              <a:gd name="T113" fmla="*/ 117 h 160"/>
              <a:gd name="T114" fmla="*/ 5 w 75"/>
              <a:gd name="T115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5" h="160">
                <a:moveTo>
                  <a:pt x="5" y="123"/>
                </a:moveTo>
                <a:lnTo>
                  <a:pt x="4" y="128"/>
                </a:lnTo>
                <a:lnTo>
                  <a:pt x="0" y="136"/>
                </a:lnTo>
                <a:lnTo>
                  <a:pt x="0" y="141"/>
                </a:lnTo>
                <a:lnTo>
                  <a:pt x="0" y="149"/>
                </a:lnTo>
                <a:lnTo>
                  <a:pt x="2" y="154"/>
                </a:lnTo>
                <a:lnTo>
                  <a:pt x="5" y="156"/>
                </a:lnTo>
                <a:lnTo>
                  <a:pt x="9" y="160"/>
                </a:lnTo>
                <a:lnTo>
                  <a:pt x="13" y="160"/>
                </a:lnTo>
                <a:lnTo>
                  <a:pt x="17" y="158"/>
                </a:lnTo>
                <a:lnTo>
                  <a:pt x="20" y="156"/>
                </a:lnTo>
                <a:lnTo>
                  <a:pt x="24" y="150"/>
                </a:lnTo>
                <a:lnTo>
                  <a:pt x="26" y="143"/>
                </a:lnTo>
                <a:lnTo>
                  <a:pt x="28" y="136"/>
                </a:lnTo>
                <a:lnTo>
                  <a:pt x="29" y="130"/>
                </a:lnTo>
                <a:lnTo>
                  <a:pt x="33" y="123"/>
                </a:lnTo>
                <a:lnTo>
                  <a:pt x="37" y="115"/>
                </a:lnTo>
                <a:lnTo>
                  <a:pt x="39" y="110"/>
                </a:lnTo>
                <a:lnTo>
                  <a:pt x="42" y="103"/>
                </a:lnTo>
                <a:lnTo>
                  <a:pt x="44" y="97"/>
                </a:lnTo>
                <a:lnTo>
                  <a:pt x="46" y="92"/>
                </a:lnTo>
                <a:lnTo>
                  <a:pt x="48" y="86"/>
                </a:lnTo>
                <a:lnTo>
                  <a:pt x="50" y="79"/>
                </a:lnTo>
                <a:lnTo>
                  <a:pt x="53" y="71"/>
                </a:lnTo>
                <a:lnTo>
                  <a:pt x="55" y="66"/>
                </a:lnTo>
                <a:lnTo>
                  <a:pt x="59" y="57"/>
                </a:lnTo>
                <a:lnTo>
                  <a:pt x="61" y="49"/>
                </a:lnTo>
                <a:lnTo>
                  <a:pt x="62" y="44"/>
                </a:lnTo>
                <a:lnTo>
                  <a:pt x="66" y="38"/>
                </a:lnTo>
                <a:lnTo>
                  <a:pt x="68" y="31"/>
                </a:lnTo>
                <a:lnTo>
                  <a:pt x="70" y="24"/>
                </a:lnTo>
                <a:lnTo>
                  <a:pt x="72" y="18"/>
                </a:lnTo>
                <a:lnTo>
                  <a:pt x="75" y="11"/>
                </a:lnTo>
                <a:lnTo>
                  <a:pt x="72" y="7"/>
                </a:lnTo>
                <a:lnTo>
                  <a:pt x="68" y="5"/>
                </a:lnTo>
                <a:lnTo>
                  <a:pt x="64" y="1"/>
                </a:lnTo>
                <a:lnTo>
                  <a:pt x="61" y="1"/>
                </a:lnTo>
                <a:lnTo>
                  <a:pt x="55" y="0"/>
                </a:lnTo>
                <a:lnTo>
                  <a:pt x="53" y="1"/>
                </a:lnTo>
                <a:lnTo>
                  <a:pt x="51" y="5"/>
                </a:lnTo>
                <a:lnTo>
                  <a:pt x="48" y="12"/>
                </a:lnTo>
                <a:lnTo>
                  <a:pt x="46" y="20"/>
                </a:lnTo>
                <a:lnTo>
                  <a:pt x="44" y="25"/>
                </a:lnTo>
                <a:lnTo>
                  <a:pt x="40" y="31"/>
                </a:lnTo>
                <a:lnTo>
                  <a:pt x="39" y="38"/>
                </a:lnTo>
                <a:lnTo>
                  <a:pt x="37" y="46"/>
                </a:lnTo>
                <a:lnTo>
                  <a:pt x="33" y="53"/>
                </a:lnTo>
                <a:lnTo>
                  <a:pt x="31" y="58"/>
                </a:lnTo>
                <a:lnTo>
                  <a:pt x="29" y="66"/>
                </a:lnTo>
                <a:lnTo>
                  <a:pt x="26" y="73"/>
                </a:lnTo>
                <a:lnTo>
                  <a:pt x="24" y="77"/>
                </a:lnTo>
                <a:lnTo>
                  <a:pt x="22" y="82"/>
                </a:lnTo>
                <a:lnTo>
                  <a:pt x="18" y="92"/>
                </a:lnTo>
                <a:lnTo>
                  <a:pt x="15" y="99"/>
                </a:lnTo>
                <a:lnTo>
                  <a:pt x="11" y="106"/>
                </a:lnTo>
                <a:lnTo>
                  <a:pt x="9" y="112"/>
                </a:lnTo>
                <a:lnTo>
                  <a:pt x="7" y="117"/>
                </a:lnTo>
                <a:lnTo>
                  <a:pt x="5" y="123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24" name="Freeform 880"/>
          <p:cNvSpPr>
            <a:spLocks/>
          </p:cNvSpPr>
          <p:nvPr/>
        </p:nvSpPr>
        <p:spPr bwMode="auto">
          <a:xfrm>
            <a:off x="7866063" y="3890963"/>
            <a:ext cx="60325" cy="127000"/>
          </a:xfrm>
          <a:custGeom>
            <a:avLst/>
            <a:gdLst>
              <a:gd name="T0" fmla="*/ 5 w 75"/>
              <a:gd name="T1" fmla="*/ 123 h 160"/>
              <a:gd name="T2" fmla="*/ 4 w 75"/>
              <a:gd name="T3" fmla="*/ 128 h 160"/>
              <a:gd name="T4" fmla="*/ 0 w 75"/>
              <a:gd name="T5" fmla="*/ 136 h 160"/>
              <a:gd name="T6" fmla="*/ 0 w 75"/>
              <a:gd name="T7" fmla="*/ 141 h 160"/>
              <a:gd name="T8" fmla="*/ 0 w 75"/>
              <a:gd name="T9" fmla="*/ 149 h 160"/>
              <a:gd name="T10" fmla="*/ 2 w 75"/>
              <a:gd name="T11" fmla="*/ 154 h 160"/>
              <a:gd name="T12" fmla="*/ 5 w 75"/>
              <a:gd name="T13" fmla="*/ 156 h 160"/>
              <a:gd name="T14" fmla="*/ 9 w 75"/>
              <a:gd name="T15" fmla="*/ 160 h 160"/>
              <a:gd name="T16" fmla="*/ 13 w 75"/>
              <a:gd name="T17" fmla="*/ 160 h 160"/>
              <a:gd name="T18" fmla="*/ 17 w 75"/>
              <a:gd name="T19" fmla="*/ 158 h 160"/>
              <a:gd name="T20" fmla="*/ 20 w 75"/>
              <a:gd name="T21" fmla="*/ 156 h 160"/>
              <a:gd name="T22" fmla="*/ 24 w 75"/>
              <a:gd name="T23" fmla="*/ 150 h 160"/>
              <a:gd name="T24" fmla="*/ 26 w 75"/>
              <a:gd name="T25" fmla="*/ 143 h 160"/>
              <a:gd name="T26" fmla="*/ 28 w 75"/>
              <a:gd name="T27" fmla="*/ 136 h 160"/>
              <a:gd name="T28" fmla="*/ 29 w 75"/>
              <a:gd name="T29" fmla="*/ 130 h 160"/>
              <a:gd name="T30" fmla="*/ 33 w 75"/>
              <a:gd name="T31" fmla="*/ 123 h 160"/>
              <a:gd name="T32" fmla="*/ 37 w 75"/>
              <a:gd name="T33" fmla="*/ 115 h 160"/>
              <a:gd name="T34" fmla="*/ 39 w 75"/>
              <a:gd name="T35" fmla="*/ 110 h 160"/>
              <a:gd name="T36" fmla="*/ 42 w 75"/>
              <a:gd name="T37" fmla="*/ 103 h 160"/>
              <a:gd name="T38" fmla="*/ 44 w 75"/>
              <a:gd name="T39" fmla="*/ 97 h 160"/>
              <a:gd name="T40" fmla="*/ 46 w 75"/>
              <a:gd name="T41" fmla="*/ 92 h 160"/>
              <a:gd name="T42" fmla="*/ 48 w 75"/>
              <a:gd name="T43" fmla="*/ 86 h 160"/>
              <a:gd name="T44" fmla="*/ 50 w 75"/>
              <a:gd name="T45" fmla="*/ 79 h 160"/>
              <a:gd name="T46" fmla="*/ 53 w 75"/>
              <a:gd name="T47" fmla="*/ 71 h 160"/>
              <a:gd name="T48" fmla="*/ 55 w 75"/>
              <a:gd name="T49" fmla="*/ 66 h 160"/>
              <a:gd name="T50" fmla="*/ 59 w 75"/>
              <a:gd name="T51" fmla="*/ 57 h 160"/>
              <a:gd name="T52" fmla="*/ 61 w 75"/>
              <a:gd name="T53" fmla="*/ 49 h 160"/>
              <a:gd name="T54" fmla="*/ 62 w 75"/>
              <a:gd name="T55" fmla="*/ 44 h 160"/>
              <a:gd name="T56" fmla="*/ 66 w 75"/>
              <a:gd name="T57" fmla="*/ 38 h 160"/>
              <a:gd name="T58" fmla="*/ 68 w 75"/>
              <a:gd name="T59" fmla="*/ 31 h 160"/>
              <a:gd name="T60" fmla="*/ 70 w 75"/>
              <a:gd name="T61" fmla="*/ 24 h 160"/>
              <a:gd name="T62" fmla="*/ 72 w 75"/>
              <a:gd name="T63" fmla="*/ 18 h 160"/>
              <a:gd name="T64" fmla="*/ 75 w 75"/>
              <a:gd name="T65" fmla="*/ 11 h 160"/>
              <a:gd name="T66" fmla="*/ 72 w 75"/>
              <a:gd name="T67" fmla="*/ 7 h 160"/>
              <a:gd name="T68" fmla="*/ 68 w 75"/>
              <a:gd name="T69" fmla="*/ 5 h 160"/>
              <a:gd name="T70" fmla="*/ 64 w 75"/>
              <a:gd name="T71" fmla="*/ 1 h 160"/>
              <a:gd name="T72" fmla="*/ 61 w 75"/>
              <a:gd name="T73" fmla="*/ 1 h 160"/>
              <a:gd name="T74" fmla="*/ 55 w 75"/>
              <a:gd name="T75" fmla="*/ 0 h 160"/>
              <a:gd name="T76" fmla="*/ 53 w 75"/>
              <a:gd name="T77" fmla="*/ 1 h 160"/>
              <a:gd name="T78" fmla="*/ 51 w 75"/>
              <a:gd name="T79" fmla="*/ 5 h 160"/>
              <a:gd name="T80" fmla="*/ 48 w 75"/>
              <a:gd name="T81" fmla="*/ 12 h 160"/>
              <a:gd name="T82" fmla="*/ 46 w 75"/>
              <a:gd name="T83" fmla="*/ 20 h 160"/>
              <a:gd name="T84" fmla="*/ 44 w 75"/>
              <a:gd name="T85" fmla="*/ 25 h 160"/>
              <a:gd name="T86" fmla="*/ 40 w 75"/>
              <a:gd name="T87" fmla="*/ 31 h 160"/>
              <a:gd name="T88" fmla="*/ 39 w 75"/>
              <a:gd name="T89" fmla="*/ 38 h 160"/>
              <a:gd name="T90" fmla="*/ 37 w 75"/>
              <a:gd name="T91" fmla="*/ 46 h 160"/>
              <a:gd name="T92" fmla="*/ 33 w 75"/>
              <a:gd name="T93" fmla="*/ 53 h 160"/>
              <a:gd name="T94" fmla="*/ 31 w 75"/>
              <a:gd name="T95" fmla="*/ 58 h 160"/>
              <a:gd name="T96" fmla="*/ 29 w 75"/>
              <a:gd name="T97" fmla="*/ 66 h 160"/>
              <a:gd name="T98" fmla="*/ 26 w 75"/>
              <a:gd name="T99" fmla="*/ 73 h 160"/>
              <a:gd name="T100" fmla="*/ 24 w 75"/>
              <a:gd name="T101" fmla="*/ 77 h 160"/>
              <a:gd name="T102" fmla="*/ 22 w 75"/>
              <a:gd name="T103" fmla="*/ 82 h 160"/>
              <a:gd name="T104" fmla="*/ 18 w 75"/>
              <a:gd name="T105" fmla="*/ 92 h 160"/>
              <a:gd name="T106" fmla="*/ 15 w 75"/>
              <a:gd name="T107" fmla="*/ 99 h 160"/>
              <a:gd name="T108" fmla="*/ 11 w 75"/>
              <a:gd name="T109" fmla="*/ 106 h 160"/>
              <a:gd name="T110" fmla="*/ 9 w 75"/>
              <a:gd name="T111" fmla="*/ 112 h 160"/>
              <a:gd name="T112" fmla="*/ 7 w 75"/>
              <a:gd name="T113" fmla="*/ 117 h 160"/>
              <a:gd name="T114" fmla="*/ 5 w 75"/>
              <a:gd name="T115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5" h="160">
                <a:moveTo>
                  <a:pt x="5" y="123"/>
                </a:moveTo>
                <a:lnTo>
                  <a:pt x="4" y="128"/>
                </a:lnTo>
                <a:lnTo>
                  <a:pt x="0" y="136"/>
                </a:lnTo>
                <a:lnTo>
                  <a:pt x="0" y="141"/>
                </a:lnTo>
                <a:lnTo>
                  <a:pt x="0" y="149"/>
                </a:lnTo>
                <a:lnTo>
                  <a:pt x="2" y="154"/>
                </a:lnTo>
                <a:lnTo>
                  <a:pt x="5" y="156"/>
                </a:lnTo>
                <a:lnTo>
                  <a:pt x="9" y="160"/>
                </a:lnTo>
                <a:lnTo>
                  <a:pt x="13" y="160"/>
                </a:lnTo>
                <a:lnTo>
                  <a:pt x="17" y="158"/>
                </a:lnTo>
                <a:lnTo>
                  <a:pt x="20" y="156"/>
                </a:lnTo>
                <a:lnTo>
                  <a:pt x="24" y="150"/>
                </a:lnTo>
                <a:lnTo>
                  <a:pt x="26" y="143"/>
                </a:lnTo>
                <a:lnTo>
                  <a:pt x="28" y="136"/>
                </a:lnTo>
                <a:lnTo>
                  <a:pt x="29" y="130"/>
                </a:lnTo>
                <a:lnTo>
                  <a:pt x="33" y="123"/>
                </a:lnTo>
                <a:lnTo>
                  <a:pt x="37" y="115"/>
                </a:lnTo>
                <a:lnTo>
                  <a:pt x="39" y="110"/>
                </a:lnTo>
                <a:lnTo>
                  <a:pt x="42" y="103"/>
                </a:lnTo>
                <a:lnTo>
                  <a:pt x="44" y="97"/>
                </a:lnTo>
                <a:lnTo>
                  <a:pt x="46" y="92"/>
                </a:lnTo>
                <a:lnTo>
                  <a:pt x="48" y="86"/>
                </a:lnTo>
                <a:lnTo>
                  <a:pt x="50" y="79"/>
                </a:lnTo>
                <a:lnTo>
                  <a:pt x="53" y="71"/>
                </a:lnTo>
                <a:lnTo>
                  <a:pt x="55" y="66"/>
                </a:lnTo>
                <a:lnTo>
                  <a:pt x="59" y="57"/>
                </a:lnTo>
                <a:lnTo>
                  <a:pt x="61" y="49"/>
                </a:lnTo>
                <a:lnTo>
                  <a:pt x="62" y="44"/>
                </a:lnTo>
                <a:lnTo>
                  <a:pt x="66" y="38"/>
                </a:lnTo>
                <a:lnTo>
                  <a:pt x="68" y="31"/>
                </a:lnTo>
                <a:lnTo>
                  <a:pt x="70" y="24"/>
                </a:lnTo>
                <a:lnTo>
                  <a:pt x="72" y="18"/>
                </a:lnTo>
                <a:lnTo>
                  <a:pt x="75" y="11"/>
                </a:lnTo>
                <a:lnTo>
                  <a:pt x="72" y="7"/>
                </a:lnTo>
                <a:lnTo>
                  <a:pt x="68" y="5"/>
                </a:lnTo>
                <a:lnTo>
                  <a:pt x="64" y="1"/>
                </a:lnTo>
                <a:lnTo>
                  <a:pt x="61" y="1"/>
                </a:lnTo>
                <a:lnTo>
                  <a:pt x="55" y="0"/>
                </a:lnTo>
                <a:lnTo>
                  <a:pt x="53" y="1"/>
                </a:lnTo>
                <a:lnTo>
                  <a:pt x="51" y="5"/>
                </a:lnTo>
                <a:lnTo>
                  <a:pt x="48" y="12"/>
                </a:lnTo>
                <a:lnTo>
                  <a:pt x="46" y="20"/>
                </a:lnTo>
                <a:lnTo>
                  <a:pt x="44" y="25"/>
                </a:lnTo>
                <a:lnTo>
                  <a:pt x="40" y="31"/>
                </a:lnTo>
                <a:lnTo>
                  <a:pt x="39" y="38"/>
                </a:lnTo>
                <a:lnTo>
                  <a:pt x="37" y="46"/>
                </a:lnTo>
                <a:lnTo>
                  <a:pt x="33" y="53"/>
                </a:lnTo>
                <a:lnTo>
                  <a:pt x="31" y="58"/>
                </a:lnTo>
                <a:lnTo>
                  <a:pt x="29" y="66"/>
                </a:lnTo>
                <a:lnTo>
                  <a:pt x="26" y="73"/>
                </a:lnTo>
                <a:lnTo>
                  <a:pt x="24" y="77"/>
                </a:lnTo>
                <a:lnTo>
                  <a:pt x="22" y="82"/>
                </a:lnTo>
                <a:lnTo>
                  <a:pt x="18" y="92"/>
                </a:lnTo>
                <a:lnTo>
                  <a:pt x="15" y="99"/>
                </a:lnTo>
                <a:lnTo>
                  <a:pt x="11" y="106"/>
                </a:lnTo>
                <a:lnTo>
                  <a:pt x="9" y="112"/>
                </a:lnTo>
                <a:lnTo>
                  <a:pt x="7" y="117"/>
                </a:lnTo>
                <a:lnTo>
                  <a:pt x="5" y="12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25" name="Rectangle 881"/>
          <p:cNvSpPr>
            <a:spLocks noChangeArrowheads="1"/>
          </p:cNvSpPr>
          <p:nvPr/>
        </p:nvSpPr>
        <p:spPr bwMode="auto">
          <a:xfrm>
            <a:off x="7874000" y="3697288"/>
            <a:ext cx="4763" cy="236537"/>
          </a:xfrm>
          <a:prstGeom prst="rect">
            <a:avLst/>
          </a:pr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26" name="Rectangle 882"/>
          <p:cNvSpPr>
            <a:spLocks noChangeArrowheads="1"/>
          </p:cNvSpPr>
          <p:nvPr/>
        </p:nvSpPr>
        <p:spPr bwMode="auto">
          <a:xfrm>
            <a:off x="7874000" y="3697288"/>
            <a:ext cx="4763" cy="236537"/>
          </a:xfrm>
          <a:prstGeom prst="rect">
            <a:avLst/>
          </a:prstGeom>
          <a:noFill/>
          <a:ln w="11113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27" name="Freeform 883"/>
          <p:cNvSpPr>
            <a:spLocks/>
          </p:cNvSpPr>
          <p:nvPr/>
        </p:nvSpPr>
        <p:spPr bwMode="auto">
          <a:xfrm>
            <a:off x="7869238" y="3922713"/>
            <a:ext cx="11112" cy="85725"/>
          </a:xfrm>
          <a:custGeom>
            <a:avLst/>
            <a:gdLst>
              <a:gd name="T0" fmla="*/ 1 w 13"/>
              <a:gd name="T1" fmla="*/ 0 h 109"/>
              <a:gd name="T2" fmla="*/ 11 w 13"/>
              <a:gd name="T3" fmla="*/ 4 h 109"/>
              <a:gd name="T4" fmla="*/ 11 w 13"/>
              <a:gd name="T5" fmla="*/ 26 h 109"/>
              <a:gd name="T6" fmla="*/ 11 w 13"/>
              <a:gd name="T7" fmla="*/ 35 h 109"/>
              <a:gd name="T8" fmla="*/ 13 w 13"/>
              <a:gd name="T9" fmla="*/ 46 h 109"/>
              <a:gd name="T10" fmla="*/ 13 w 13"/>
              <a:gd name="T11" fmla="*/ 61 h 109"/>
              <a:gd name="T12" fmla="*/ 11 w 13"/>
              <a:gd name="T13" fmla="*/ 74 h 109"/>
              <a:gd name="T14" fmla="*/ 11 w 13"/>
              <a:gd name="T15" fmla="*/ 83 h 109"/>
              <a:gd name="T16" fmla="*/ 11 w 13"/>
              <a:gd name="T17" fmla="*/ 90 h 109"/>
              <a:gd name="T18" fmla="*/ 11 w 13"/>
              <a:gd name="T19" fmla="*/ 98 h 109"/>
              <a:gd name="T20" fmla="*/ 11 w 13"/>
              <a:gd name="T21" fmla="*/ 109 h 109"/>
              <a:gd name="T22" fmla="*/ 9 w 13"/>
              <a:gd name="T23" fmla="*/ 109 h 109"/>
              <a:gd name="T24" fmla="*/ 7 w 13"/>
              <a:gd name="T25" fmla="*/ 109 h 109"/>
              <a:gd name="T26" fmla="*/ 7 w 13"/>
              <a:gd name="T27" fmla="*/ 109 h 109"/>
              <a:gd name="T28" fmla="*/ 7 w 13"/>
              <a:gd name="T29" fmla="*/ 107 h 109"/>
              <a:gd name="T30" fmla="*/ 5 w 13"/>
              <a:gd name="T31" fmla="*/ 107 h 109"/>
              <a:gd name="T32" fmla="*/ 3 w 13"/>
              <a:gd name="T33" fmla="*/ 105 h 109"/>
              <a:gd name="T34" fmla="*/ 3 w 13"/>
              <a:gd name="T35" fmla="*/ 103 h 109"/>
              <a:gd name="T36" fmla="*/ 1 w 13"/>
              <a:gd name="T37" fmla="*/ 100 h 109"/>
              <a:gd name="T38" fmla="*/ 0 w 13"/>
              <a:gd name="T39" fmla="*/ 88 h 109"/>
              <a:gd name="T40" fmla="*/ 0 w 13"/>
              <a:gd name="T41" fmla="*/ 76 h 109"/>
              <a:gd name="T42" fmla="*/ 0 w 13"/>
              <a:gd name="T43" fmla="*/ 66 h 109"/>
              <a:gd name="T44" fmla="*/ 1 w 13"/>
              <a:gd name="T45" fmla="*/ 54 h 109"/>
              <a:gd name="T46" fmla="*/ 1 w 13"/>
              <a:gd name="T47" fmla="*/ 41 h 109"/>
              <a:gd name="T48" fmla="*/ 3 w 13"/>
              <a:gd name="T49" fmla="*/ 33 h 109"/>
              <a:gd name="T50" fmla="*/ 1 w 13"/>
              <a:gd name="T51" fmla="*/ 0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" h="109">
                <a:moveTo>
                  <a:pt x="1" y="0"/>
                </a:moveTo>
                <a:lnTo>
                  <a:pt x="11" y="4"/>
                </a:lnTo>
                <a:lnTo>
                  <a:pt x="11" y="26"/>
                </a:lnTo>
                <a:lnTo>
                  <a:pt x="11" y="35"/>
                </a:lnTo>
                <a:lnTo>
                  <a:pt x="13" y="46"/>
                </a:lnTo>
                <a:lnTo>
                  <a:pt x="13" y="61"/>
                </a:lnTo>
                <a:lnTo>
                  <a:pt x="11" y="74"/>
                </a:lnTo>
                <a:lnTo>
                  <a:pt x="11" y="83"/>
                </a:lnTo>
                <a:lnTo>
                  <a:pt x="11" y="90"/>
                </a:lnTo>
                <a:lnTo>
                  <a:pt x="11" y="98"/>
                </a:lnTo>
                <a:lnTo>
                  <a:pt x="11" y="109"/>
                </a:lnTo>
                <a:lnTo>
                  <a:pt x="9" y="109"/>
                </a:lnTo>
                <a:lnTo>
                  <a:pt x="7" y="109"/>
                </a:lnTo>
                <a:lnTo>
                  <a:pt x="7" y="109"/>
                </a:lnTo>
                <a:lnTo>
                  <a:pt x="7" y="107"/>
                </a:lnTo>
                <a:lnTo>
                  <a:pt x="5" y="107"/>
                </a:lnTo>
                <a:lnTo>
                  <a:pt x="3" y="105"/>
                </a:lnTo>
                <a:lnTo>
                  <a:pt x="3" y="103"/>
                </a:lnTo>
                <a:lnTo>
                  <a:pt x="1" y="100"/>
                </a:lnTo>
                <a:lnTo>
                  <a:pt x="0" y="88"/>
                </a:lnTo>
                <a:lnTo>
                  <a:pt x="0" y="76"/>
                </a:lnTo>
                <a:lnTo>
                  <a:pt x="0" y="66"/>
                </a:lnTo>
                <a:lnTo>
                  <a:pt x="1" y="54"/>
                </a:lnTo>
                <a:lnTo>
                  <a:pt x="1" y="41"/>
                </a:lnTo>
                <a:lnTo>
                  <a:pt x="3" y="33"/>
                </a:lnTo>
                <a:lnTo>
                  <a:pt x="1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28" name="Freeform 884"/>
          <p:cNvSpPr>
            <a:spLocks/>
          </p:cNvSpPr>
          <p:nvPr/>
        </p:nvSpPr>
        <p:spPr bwMode="auto">
          <a:xfrm>
            <a:off x="7869238" y="3922713"/>
            <a:ext cx="11112" cy="85725"/>
          </a:xfrm>
          <a:custGeom>
            <a:avLst/>
            <a:gdLst>
              <a:gd name="T0" fmla="*/ 1 w 13"/>
              <a:gd name="T1" fmla="*/ 0 h 109"/>
              <a:gd name="T2" fmla="*/ 11 w 13"/>
              <a:gd name="T3" fmla="*/ 4 h 109"/>
              <a:gd name="T4" fmla="*/ 11 w 13"/>
              <a:gd name="T5" fmla="*/ 26 h 109"/>
              <a:gd name="T6" fmla="*/ 11 w 13"/>
              <a:gd name="T7" fmla="*/ 35 h 109"/>
              <a:gd name="T8" fmla="*/ 13 w 13"/>
              <a:gd name="T9" fmla="*/ 46 h 109"/>
              <a:gd name="T10" fmla="*/ 13 w 13"/>
              <a:gd name="T11" fmla="*/ 61 h 109"/>
              <a:gd name="T12" fmla="*/ 11 w 13"/>
              <a:gd name="T13" fmla="*/ 74 h 109"/>
              <a:gd name="T14" fmla="*/ 11 w 13"/>
              <a:gd name="T15" fmla="*/ 83 h 109"/>
              <a:gd name="T16" fmla="*/ 11 w 13"/>
              <a:gd name="T17" fmla="*/ 90 h 109"/>
              <a:gd name="T18" fmla="*/ 11 w 13"/>
              <a:gd name="T19" fmla="*/ 98 h 109"/>
              <a:gd name="T20" fmla="*/ 11 w 13"/>
              <a:gd name="T21" fmla="*/ 109 h 109"/>
              <a:gd name="T22" fmla="*/ 9 w 13"/>
              <a:gd name="T23" fmla="*/ 109 h 109"/>
              <a:gd name="T24" fmla="*/ 7 w 13"/>
              <a:gd name="T25" fmla="*/ 109 h 109"/>
              <a:gd name="T26" fmla="*/ 7 w 13"/>
              <a:gd name="T27" fmla="*/ 109 h 109"/>
              <a:gd name="T28" fmla="*/ 7 w 13"/>
              <a:gd name="T29" fmla="*/ 107 h 109"/>
              <a:gd name="T30" fmla="*/ 5 w 13"/>
              <a:gd name="T31" fmla="*/ 107 h 109"/>
              <a:gd name="T32" fmla="*/ 3 w 13"/>
              <a:gd name="T33" fmla="*/ 105 h 109"/>
              <a:gd name="T34" fmla="*/ 3 w 13"/>
              <a:gd name="T35" fmla="*/ 103 h 109"/>
              <a:gd name="T36" fmla="*/ 1 w 13"/>
              <a:gd name="T37" fmla="*/ 100 h 109"/>
              <a:gd name="T38" fmla="*/ 0 w 13"/>
              <a:gd name="T39" fmla="*/ 88 h 109"/>
              <a:gd name="T40" fmla="*/ 0 w 13"/>
              <a:gd name="T41" fmla="*/ 76 h 109"/>
              <a:gd name="T42" fmla="*/ 0 w 13"/>
              <a:gd name="T43" fmla="*/ 66 h 109"/>
              <a:gd name="T44" fmla="*/ 1 w 13"/>
              <a:gd name="T45" fmla="*/ 54 h 109"/>
              <a:gd name="T46" fmla="*/ 1 w 13"/>
              <a:gd name="T47" fmla="*/ 41 h 109"/>
              <a:gd name="T48" fmla="*/ 3 w 13"/>
              <a:gd name="T49" fmla="*/ 33 h 109"/>
              <a:gd name="T50" fmla="*/ 1 w 13"/>
              <a:gd name="T51" fmla="*/ 0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" h="109">
                <a:moveTo>
                  <a:pt x="1" y="0"/>
                </a:moveTo>
                <a:lnTo>
                  <a:pt x="11" y="4"/>
                </a:lnTo>
                <a:lnTo>
                  <a:pt x="11" y="26"/>
                </a:lnTo>
                <a:lnTo>
                  <a:pt x="11" y="35"/>
                </a:lnTo>
                <a:lnTo>
                  <a:pt x="13" y="46"/>
                </a:lnTo>
                <a:lnTo>
                  <a:pt x="13" y="61"/>
                </a:lnTo>
                <a:lnTo>
                  <a:pt x="11" y="74"/>
                </a:lnTo>
                <a:lnTo>
                  <a:pt x="11" y="83"/>
                </a:lnTo>
                <a:lnTo>
                  <a:pt x="11" y="90"/>
                </a:lnTo>
                <a:lnTo>
                  <a:pt x="11" y="98"/>
                </a:lnTo>
                <a:lnTo>
                  <a:pt x="11" y="109"/>
                </a:lnTo>
                <a:lnTo>
                  <a:pt x="9" y="109"/>
                </a:lnTo>
                <a:lnTo>
                  <a:pt x="7" y="109"/>
                </a:lnTo>
                <a:lnTo>
                  <a:pt x="7" y="109"/>
                </a:lnTo>
                <a:lnTo>
                  <a:pt x="7" y="107"/>
                </a:lnTo>
                <a:lnTo>
                  <a:pt x="5" y="107"/>
                </a:lnTo>
                <a:lnTo>
                  <a:pt x="3" y="105"/>
                </a:lnTo>
                <a:lnTo>
                  <a:pt x="3" y="103"/>
                </a:lnTo>
                <a:lnTo>
                  <a:pt x="1" y="100"/>
                </a:lnTo>
                <a:lnTo>
                  <a:pt x="0" y="88"/>
                </a:lnTo>
                <a:lnTo>
                  <a:pt x="0" y="76"/>
                </a:lnTo>
                <a:lnTo>
                  <a:pt x="0" y="66"/>
                </a:lnTo>
                <a:lnTo>
                  <a:pt x="1" y="54"/>
                </a:lnTo>
                <a:lnTo>
                  <a:pt x="1" y="41"/>
                </a:lnTo>
                <a:lnTo>
                  <a:pt x="3" y="33"/>
                </a:lnTo>
                <a:lnTo>
                  <a:pt x="1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29" name="Freeform 885"/>
          <p:cNvSpPr>
            <a:spLocks/>
          </p:cNvSpPr>
          <p:nvPr/>
        </p:nvSpPr>
        <p:spPr bwMode="auto">
          <a:xfrm>
            <a:off x="7859713" y="3635375"/>
            <a:ext cx="12700" cy="25400"/>
          </a:xfrm>
          <a:custGeom>
            <a:avLst/>
            <a:gdLst>
              <a:gd name="T0" fmla="*/ 0 w 18"/>
              <a:gd name="T1" fmla="*/ 0 h 33"/>
              <a:gd name="T2" fmla="*/ 0 w 18"/>
              <a:gd name="T3" fmla="*/ 4 h 33"/>
              <a:gd name="T4" fmla="*/ 0 w 18"/>
              <a:gd name="T5" fmla="*/ 6 h 33"/>
              <a:gd name="T6" fmla="*/ 0 w 18"/>
              <a:gd name="T7" fmla="*/ 9 h 33"/>
              <a:gd name="T8" fmla="*/ 0 w 18"/>
              <a:gd name="T9" fmla="*/ 13 h 33"/>
              <a:gd name="T10" fmla="*/ 0 w 18"/>
              <a:gd name="T11" fmla="*/ 17 h 33"/>
              <a:gd name="T12" fmla="*/ 2 w 18"/>
              <a:gd name="T13" fmla="*/ 20 h 33"/>
              <a:gd name="T14" fmla="*/ 2 w 18"/>
              <a:gd name="T15" fmla="*/ 22 h 33"/>
              <a:gd name="T16" fmla="*/ 4 w 18"/>
              <a:gd name="T17" fmla="*/ 26 h 33"/>
              <a:gd name="T18" fmla="*/ 4 w 18"/>
              <a:gd name="T19" fmla="*/ 29 h 33"/>
              <a:gd name="T20" fmla="*/ 5 w 18"/>
              <a:gd name="T21" fmla="*/ 31 h 33"/>
              <a:gd name="T22" fmla="*/ 7 w 18"/>
              <a:gd name="T23" fmla="*/ 33 h 33"/>
              <a:gd name="T24" fmla="*/ 11 w 18"/>
              <a:gd name="T25" fmla="*/ 33 h 33"/>
              <a:gd name="T26" fmla="*/ 13 w 18"/>
              <a:gd name="T27" fmla="*/ 33 h 33"/>
              <a:gd name="T28" fmla="*/ 15 w 18"/>
              <a:gd name="T29" fmla="*/ 31 h 33"/>
              <a:gd name="T30" fmla="*/ 16 w 18"/>
              <a:gd name="T31" fmla="*/ 29 h 33"/>
              <a:gd name="T32" fmla="*/ 18 w 18"/>
              <a:gd name="T33" fmla="*/ 28 h 33"/>
              <a:gd name="T34" fmla="*/ 18 w 18"/>
              <a:gd name="T35" fmla="*/ 22 h 33"/>
              <a:gd name="T36" fmla="*/ 16 w 18"/>
              <a:gd name="T37" fmla="*/ 18 h 33"/>
              <a:gd name="T38" fmla="*/ 16 w 18"/>
              <a:gd name="T39" fmla="*/ 17 h 33"/>
              <a:gd name="T40" fmla="*/ 15 w 18"/>
              <a:gd name="T41" fmla="*/ 13 h 33"/>
              <a:gd name="T42" fmla="*/ 13 w 18"/>
              <a:gd name="T43" fmla="*/ 11 h 33"/>
              <a:gd name="T44" fmla="*/ 11 w 18"/>
              <a:gd name="T45" fmla="*/ 9 h 33"/>
              <a:gd name="T46" fmla="*/ 9 w 18"/>
              <a:gd name="T47" fmla="*/ 7 h 33"/>
              <a:gd name="T48" fmla="*/ 7 w 18"/>
              <a:gd name="T49" fmla="*/ 6 h 33"/>
              <a:gd name="T50" fmla="*/ 4 w 18"/>
              <a:gd name="T51" fmla="*/ 4 h 33"/>
              <a:gd name="T52" fmla="*/ 2 w 18"/>
              <a:gd name="T53" fmla="*/ 2 h 33"/>
              <a:gd name="T54" fmla="*/ 0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29"/>
                </a:lnTo>
                <a:lnTo>
                  <a:pt x="5" y="31"/>
                </a:lnTo>
                <a:lnTo>
                  <a:pt x="7" y="33"/>
                </a:lnTo>
                <a:lnTo>
                  <a:pt x="11" y="33"/>
                </a:lnTo>
                <a:lnTo>
                  <a:pt x="13" y="33"/>
                </a:lnTo>
                <a:lnTo>
                  <a:pt x="15" y="31"/>
                </a:lnTo>
                <a:lnTo>
                  <a:pt x="16" y="29"/>
                </a:lnTo>
                <a:lnTo>
                  <a:pt x="18" y="28"/>
                </a:lnTo>
                <a:lnTo>
                  <a:pt x="18" y="22"/>
                </a:lnTo>
                <a:lnTo>
                  <a:pt x="16" y="18"/>
                </a:lnTo>
                <a:lnTo>
                  <a:pt x="16" y="17"/>
                </a:lnTo>
                <a:lnTo>
                  <a:pt x="15" y="13"/>
                </a:lnTo>
                <a:lnTo>
                  <a:pt x="13" y="11"/>
                </a:lnTo>
                <a:lnTo>
                  <a:pt x="11" y="9"/>
                </a:lnTo>
                <a:lnTo>
                  <a:pt x="9" y="7"/>
                </a:lnTo>
                <a:lnTo>
                  <a:pt x="7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30" name="Freeform 886"/>
          <p:cNvSpPr>
            <a:spLocks/>
          </p:cNvSpPr>
          <p:nvPr/>
        </p:nvSpPr>
        <p:spPr bwMode="auto">
          <a:xfrm>
            <a:off x="7859713" y="3635375"/>
            <a:ext cx="12700" cy="25400"/>
          </a:xfrm>
          <a:custGeom>
            <a:avLst/>
            <a:gdLst>
              <a:gd name="T0" fmla="*/ 0 w 18"/>
              <a:gd name="T1" fmla="*/ 0 h 33"/>
              <a:gd name="T2" fmla="*/ 0 w 18"/>
              <a:gd name="T3" fmla="*/ 4 h 33"/>
              <a:gd name="T4" fmla="*/ 0 w 18"/>
              <a:gd name="T5" fmla="*/ 6 h 33"/>
              <a:gd name="T6" fmla="*/ 0 w 18"/>
              <a:gd name="T7" fmla="*/ 9 h 33"/>
              <a:gd name="T8" fmla="*/ 0 w 18"/>
              <a:gd name="T9" fmla="*/ 13 h 33"/>
              <a:gd name="T10" fmla="*/ 0 w 18"/>
              <a:gd name="T11" fmla="*/ 17 h 33"/>
              <a:gd name="T12" fmla="*/ 2 w 18"/>
              <a:gd name="T13" fmla="*/ 20 h 33"/>
              <a:gd name="T14" fmla="*/ 2 w 18"/>
              <a:gd name="T15" fmla="*/ 22 h 33"/>
              <a:gd name="T16" fmla="*/ 4 w 18"/>
              <a:gd name="T17" fmla="*/ 26 h 33"/>
              <a:gd name="T18" fmla="*/ 4 w 18"/>
              <a:gd name="T19" fmla="*/ 29 h 33"/>
              <a:gd name="T20" fmla="*/ 5 w 18"/>
              <a:gd name="T21" fmla="*/ 31 h 33"/>
              <a:gd name="T22" fmla="*/ 7 w 18"/>
              <a:gd name="T23" fmla="*/ 33 h 33"/>
              <a:gd name="T24" fmla="*/ 11 w 18"/>
              <a:gd name="T25" fmla="*/ 33 h 33"/>
              <a:gd name="T26" fmla="*/ 13 w 18"/>
              <a:gd name="T27" fmla="*/ 33 h 33"/>
              <a:gd name="T28" fmla="*/ 15 w 18"/>
              <a:gd name="T29" fmla="*/ 31 h 33"/>
              <a:gd name="T30" fmla="*/ 16 w 18"/>
              <a:gd name="T31" fmla="*/ 29 h 33"/>
              <a:gd name="T32" fmla="*/ 18 w 18"/>
              <a:gd name="T33" fmla="*/ 28 h 33"/>
              <a:gd name="T34" fmla="*/ 18 w 18"/>
              <a:gd name="T35" fmla="*/ 22 h 33"/>
              <a:gd name="T36" fmla="*/ 16 w 18"/>
              <a:gd name="T37" fmla="*/ 18 h 33"/>
              <a:gd name="T38" fmla="*/ 16 w 18"/>
              <a:gd name="T39" fmla="*/ 17 h 33"/>
              <a:gd name="T40" fmla="*/ 15 w 18"/>
              <a:gd name="T41" fmla="*/ 13 h 33"/>
              <a:gd name="T42" fmla="*/ 13 w 18"/>
              <a:gd name="T43" fmla="*/ 11 h 33"/>
              <a:gd name="T44" fmla="*/ 11 w 18"/>
              <a:gd name="T45" fmla="*/ 9 h 33"/>
              <a:gd name="T46" fmla="*/ 9 w 18"/>
              <a:gd name="T47" fmla="*/ 7 h 33"/>
              <a:gd name="T48" fmla="*/ 7 w 18"/>
              <a:gd name="T49" fmla="*/ 6 h 33"/>
              <a:gd name="T50" fmla="*/ 4 w 18"/>
              <a:gd name="T51" fmla="*/ 4 h 33"/>
              <a:gd name="T52" fmla="*/ 2 w 18"/>
              <a:gd name="T53" fmla="*/ 2 h 33"/>
              <a:gd name="T54" fmla="*/ 0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29"/>
                </a:lnTo>
                <a:lnTo>
                  <a:pt x="5" y="31"/>
                </a:lnTo>
                <a:lnTo>
                  <a:pt x="7" y="33"/>
                </a:lnTo>
                <a:lnTo>
                  <a:pt x="11" y="33"/>
                </a:lnTo>
                <a:lnTo>
                  <a:pt x="13" y="33"/>
                </a:lnTo>
                <a:lnTo>
                  <a:pt x="15" y="31"/>
                </a:lnTo>
                <a:lnTo>
                  <a:pt x="16" y="29"/>
                </a:lnTo>
                <a:lnTo>
                  <a:pt x="18" y="28"/>
                </a:lnTo>
                <a:lnTo>
                  <a:pt x="18" y="22"/>
                </a:lnTo>
                <a:lnTo>
                  <a:pt x="16" y="18"/>
                </a:lnTo>
                <a:lnTo>
                  <a:pt x="16" y="17"/>
                </a:lnTo>
                <a:lnTo>
                  <a:pt x="15" y="13"/>
                </a:lnTo>
                <a:lnTo>
                  <a:pt x="13" y="11"/>
                </a:lnTo>
                <a:lnTo>
                  <a:pt x="11" y="9"/>
                </a:lnTo>
                <a:lnTo>
                  <a:pt x="9" y="7"/>
                </a:lnTo>
                <a:lnTo>
                  <a:pt x="7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31" name="Freeform 887"/>
          <p:cNvSpPr>
            <a:spLocks/>
          </p:cNvSpPr>
          <p:nvPr/>
        </p:nvSpPr>
        <p:spPr bwMode="auto">
          <a:xfrm>
            <a:off x="7859713" y="3654425"/>
            <a:ext cx="12700" cy="26988"/>
          </a:xfrm>
          <a:custGeom>
            <a:avLst/>
            <a:gdLst>
              <a:gd name="T0" fmla="*/ 0 w 18"/>
              <a:gd name="T1" fmla="*/ 0 h 33"/>
              <a:gd name="T2" fmla="*/ 0 w 18"/>
              <a:gd name="T3" fmla="*/ 3 h 33"/>
              <a:gd name="T4" fmla="*/ 0 w 18"/>
              <a:gd name="T5" fmla="*/ 5 h 33"/>
              <a:gd name="T6" fmla="*/ 0 w 18"/>
              <a:gd name="T7" fmla="*/ 9 h 33"/>
              <a:gd name="T8" fmla="*/ 0 w 18"/>
              <a:gd name="T9" fmla="*/ 13 h 33"/>
              <a:gd name="T10" fmla="*/ 0 w 18"/>
              <a:gd name="T11" fmla="*/ 16 h 33"/>
              <a:gd name="T12" fmla="*/ 2 w 18"/>
              <a:gd name="T13" fmla="*/ 20 h 33"/>
              <a:gd name="T14" fmla="*/ 2 w 18"/>
              <a:gd name="T15" fmla="*/ 22 h 33"/>
              <a:gd name="T16" fmla="*/ 4 w 18"/>
              <a:gd name="T17" fmla="*/ 26 h 33"/>
              <a:gd name="T18" fmla="*/ 4 w 18"/>
              <a:gd name="T19" fmla="*/ 29 h 33"/>
              <a:gd name="T20" fmla="*/ 5 w 18"/>
              <a:gd name="T21" fmla="*/ 31 h 33"/>
              <a:gd name="T22" fmla="*/ 7 w 18"/>
              <a:gd name="T23" fmla="*/ 33 h 33"/>
              <a:gd name="T24" fmla="*/ 11 w 18"/>
              <a:gd name="T25" fmla="*/ 33 h 33"/>
              <a:gd name="T26" fmla="*/ 13 w 18"/>
              <a:gd name="T27" fmla="*/ 33 h 33"/>
              <a:gd name="T28" fmla="*/ 15 w 18"/>
              <a:gd name="T29" fmla="*/ 31 h 33"/>
              <a:gd name="T30" fmla="*/ 16 w 18"/>
              <a:gd name="T31" fmla="*/ 29 h 33"/>
              <a:gd name="T32" fmla="*/ 18 w 18"/>
              <a:gd name="T33" fmla="*/ 27 h 33"/>
              <a:gd name="T34" fmla="*/ 18 w 18"/>
              <a:gd name="T35" fmla="*/ 22 h 33"/>
              <a:gd name="T36" fmla="*/ 16 w 18"/>
              <a:gd name="T37" fmla="*/ 18 h 33"/>
              <a:gd name="T38" fmla="*/ 16 w 18"/>
              <a:gd name="T39" fmla="*/ 16 h 33"/>
              <a:gd name="T40" fmla="*/ 15 w 18"/>
              <a:gd name="T41" fmla="*/ 13 h 33"/>
              <a:gd name="T42" fmla="*/ 13 w 18"/>
              <a:gd name="T43" fmla="*/ 11 h 33"/>
              <a:gd name="T44" fmla="*/ 11 w 18"/>
              <a:gd name="T45" fmla="*/ 9 h 33"/>
              <a:gd name="T46" fmla="*/ 9 w 18"/>
              <a:gd name="T47" fmla="*/ 7 h 33"/>
              <a:gd name="T48" fmla="*/ 7 w 18"/>
              <a:gd name="T49" fmla="*/ 5 h 33"/>
              <a:gd name="T50" fmla="*/ 4 w 18"/>
              <a:gd name="T51" fmla="*/ 3 h 33"/>
              <a:gd name="T52" fmla="*/ 2 w 18"/>
              <a:gd name="T53" fmla="*/ 2 h 33"/>
              <a:gd name="T54" fmla="*/ 0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29"/>
                </a:lnTo>
                <a:lnTo>
                  <a:pt x="5" y="31"/>
                </a:lnTo>
                <a:lnTo>
                  <a:pt x="7" y="33"/>
                </a:lnTo>
                <a:lnTo>
                  <a:pt x="11" y="33"/>
                </a:lnTo>
                <a:lnTo>
                  <a:pt x="13" y="33"/>
                </a:lnTo>
                <a:lnTo>
                  <a:pt x="15" y="31"/>
                </a:lnTo>
                <a:lnTo>
                  <a:pt x="16" y="29"/>
                </a:lnTo>
                <a:lnTo>
                  <a:pt x="18" y="27"/>
                </a:lnTo>
                <a:lnTo>
                  <a:pt x="18" y="22"/>
                </a:lnTo>
                <a:lnTo>
                  <a:pt x="16" y="18"/>
                </a:lnTo>
                <a:lnTo>
                  <a:pt x="16" y="16"/>
                </a:lnTo>
                <a:lnTo>
                  <a:pt x="15" y="13"/>
                </a:lnTo>
                <a:lnTo>
                  <a:pt x="13" y="11"/>
                </a:lnTo>
                <a:lnTo>
                  <a:pt x="11" y="9"/>
                </a:lnTo>
                <a:lnTo>
                  <a:pt x="9" y="7"/>
                </a:lnTo>
                <a:lnTo>
                  <a:pt x="7" y="5"/>
                </a:lnTo>
                <a:lnTo>
                  <a:pt x="4" y="3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32" name="Freeform 888"/>
          <p:cNvSpPr>
            <a:spLocks/>
          </p:cNvSpPr>
          <p:nvPr/>
        </p:nvSpPr>
        <p:spPr bwMode="auto">
          <a:xfrm>
            <a:off x="7859713" y="3654425"/>
            <a:ext cx="12700" cy="26988"/>
          </a:xfrm>
          <a:custGeom>
            <a:avLst/>
            <a:gdLst>
              <a:gd name="T0" fmla="*/ 0 w 18"/>
              <a:gd name="T1" fmla="*/ 0 h 33"/>
              <a:gd name="T2" fmla="*/ 0 w 18"/>
              <a:gd name="T3" fmla="*/ 3 h 33"/>
              <a:gd name="T4" fmla="*/ 0 w 18"/>
              <a:gd name="T5" fmla="*/ 5 h 33"/>
              <a:gd name="T6" fmla="*/ 0 w 18"/>
              <a:gd name="T7" fmla="*/ 9 h 33"/>
              <a:gd name="T8" fmla="*/ 0 w 18"/>
              <a:gd name="T9" fmla="*/ 13 h 33"/>
              <a:gd name="T10" fmla="*/ 0 w 18"/>
              <a:gd name="T11" fmla="*/ 16 h 33"/>
              <a:gd name="T12" fmla="*/ 2 w 18"/>
              <a:gd name="T13" fmla="*/ 20 h 33"/>
              <a:gd name="T14" fmla="*/ 2 w 18"/>
              <a:gd name="T15" fmla="*/ 22 h 33"/>
              <a:gd name="T16" fmla="*/ 4 w 18"/>
              <a:gd name="T17" fmla="*/ 26 h 33"/>
              <a:gd name="T18" fmla="*/ 4 w 18"/>
              <a:gd name="T19" fmla="*/ 29 h 33"/>
              <a:gd name="T20" fmla="*/ 5 w 18"/>
              <a:gd name="T21" fmla="*/ 31 h 33"/>
              <a:gd name="T22" fmla="*/ 7 w 18"/>
              <a:gd name="T23" fmla="*/ 33 h 33"/>
              <a:gd name="T24" fmla="*/ 11 w 18"/>
              <a:gd name="T25" fmla="*/ 33 h 33"/>
              <a:gd name="T26" fmla="*/ 13 w 18"/>
              <a:gd name="T27" fmla="*/ 33 h 33"/>
              <a:gd name="T28" fmla="*/ 15 w 18"/>
              <a:gd name="T29" fmla="*/ 31 h 33"/>
              <a:gd name="T30" fmla="*/ 16 w 18"/>
              <a:gd name="T31" fmla="*/ 29 h 33"/>
              <a:gd name="T32" fmla="*/ 18 w 18"/>
              <a:gd name="T33" fmla="*/ 27 h 33"/>
              <a:gd name="T34" fmla="*/ 18 w 18"/>
              <a:gd name="T35" fmla="*/ 22 h 33"/>
              <a:gd name="T36" fmla="*/ 16 w 18"/>
              <a:gd name="T37" fmla="*/ 18 h 33"/>
              <a:gd name="T38" fmla="*/ 16 w 18"/>
              <a:gd name="T39" fmla="*/ 16 h 33"/>
              <a:gd name="T40" fmla="*/ 15 w 18"/>
              <a:gd name="T41" fmla="*/ 13 h 33"/>
              <a:gd name="T42" fmla="*/ 13 w 18"/>
              <a:gd name="T43" fmla="*/ 11 h 33"/>
              <a:gd name="T44" fmla="*/ 11 w 18"/>
              <a:gd name="T45" fmla="*/ 9 h 33"/>
              <a:gd name="T46" fmla="*/ 9 w 18"/>
              <a:gd name="T47" fmla="*/ 7 h 33"/>
              <a:gd name="T48" fmla="*/ 7 w 18"/>
              <a:gd name="T49" fmla="*/ 5 h 33"/>
              <a:gd name="T50" fmla="*/ 4 w 18"/>
              <a:gd name="T51" fmla="*/ 3 h 33"/>
              <a:gd name="T52" fmla="*/ 2 w 18"/>
              <a:gd name="T53" fmla="*/ 2 h 33"/>
              <a:gd name="T54" fmla="*/ 0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29"/>
                </a:lnTo>
                <a:lnTo>
                  <a:pt x="5" y="31"/>
                </a:lnTo>
                <a:lnTo>
                  <a:pt x="7" y="33"/>
                </a:lnTo>
                <a:lnTo>
                  <a:pt x="11" y="33"/>
                </a:lnTo>
                <a:lnTo>
                  <a:pt x="13" y="33"/>
                </a:lnTo>
                <a:lnTo>
                  <a:pt x="15" y="31"/>
                </a:lnTo>
                <a:lnTo>
                  <a:pt x="16" y="29"/>
                </a:lnTo>
                <a:lnTo>
                  <a:pt x="18" y="27"/>
                </a:lnTo>
                <a:lnTo>
                  <a:pt x="18" y="22"/>
                </a:lnTo>
                <a:lnTo>
                  <a:pt x="16" y="18"/>
                </a:lnTo>
                <a:lnTo>
                  <a:pt x="16" y="16"/>
                </a:lnTo>
                <a:lnTo>
                  <a:pt x="15" y="13"/>
                </a:lnTo>
                <a:lnTo>
                  <a:pt x="13" y="11"/>
                </a:lnTo>
                <a:lnTo>
                  <a:pt x="11" y="9"/>
                </a:lnTo>
                <a:lnTo>
                  <a:pt x="9" y="7"/>
                </a:lnTo>
                <a:lnTo>
                  <a:pt x="7" y="5"/>
                </a:lnTo>
                <a:lnTo>
                  <a:pt x="4" y="3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33" name="Freeform 889"/>
          <p:cNvSpPr>
            <a:spLocks/>
          </p:cNvSpPr>
          <p:nvPr/>
        </p:nvSpPr>
        <p:spPr bwMode="auto">
          <a:xfrm>
            <a:off x="7859713" y="3673475"/>
            <a:ext cx="14287" cy="26988"/>
          </a:xfrm>
          <a:custGeom>
            <a:avLst/>
            <a:gdLst>
              <a:gd name="T0" fmla="*/ 0 w 18"/>
              <a:gd name="T1" fmla="*/ 0 h 33"/>
              <a:gd name="T2" fmla="*/ 0 w 18"/>
              <a:gd name="T3" fmla="*/ 3 h 33"/>
              <a:gd name="T4" fmla="*/ 0 w 18"/>
              <a:gd name="T5" fmla="*/ 5 h 33"/>
              <a:gd name="T6" fmla="*/ 0 w 18"/>
              <a:gd name="T7" fmla="*/ 9 h 33"/>
              <a:gd name="T8" fmla="*/ 0 w 18"/>
              <a:gd name="T9" fmla="*/ 13 h 33"/>
              <a:gd name="T10" fmla="*/ 0 w 18"/>
              <a:gd name="T11" fmla="*/ 16 h 33"/>
              <a:gd name="T12" fmla="*/ 2 w 18"/>
              <a:gd name="T13" fmla="*/ 20 h 33"/>
              <a:gd name="T14" fmla="*/ 2 w 18"/>
              <a:gd name="T15" fmla="*/ 22 h 33"/>
              <a:gd name="T16" fmla="*/ 3 w 18"/>
              <a:gd name="T17" fmla="*/ 25 h 33"/>
              <a:gd name="T18" fmla="*/ 3 w 18"/>
              <a:gd name="T19" fmla="*/ 29 h 33"/>
              <a:gd name="T20" fmla="*/ 5 w 18"/>
              <a:gd name="T21" fmla="*/ 31 h 33"/>
              <a:gd name="T22" fmla="*/ 7 w 18"/>
              <a:gd name="T23" fmla="*/ 33 h 33"/>
              <a:gd name="T24" fmla="*/ 11 w 18"/>
              <a:gd name="T25" fmla="*/ 33 h 33"/>
              <a:gd name="T26" fmla="*/ 13 w 18"/>
              <a:gd name="T27" fmla="*/ 33 h 33"/>
              <a:gd name="T28" fmla="*/ 14 w 18"/>
              <a:gd name="T29" fmla="*/ 31 h 33"/>
              <a:gd name="T30" fmla="*/ 16 w 18"/>
              <a:gd name="T31" fmla="*/ 29 h 33"/>
              <a:gd name="T32" fmla="*/ 18 w 18"/>
              <a:gd name="T33" fmla="*/ 27 h 33"/>
              <a:gd name="T34" fmla="*/ 18 w 18"/>
              <a:gd name="T35" fmla="*/ 22 h 33"/>
              <a:gd name="T36" fmla="*/ 16 w 18"/>
              <a:gd name="T37" fmla="*/ 18 h 33"/>
              <a:gd name="T38" fmla="*/ 16 w 18"/>
              <a:gd name="T39" fmla="*/ 16 h 33"/>
              <a:gd name="T40" fmla="*/ 14 w 18"/>
              <a:gd name="T41" fmla="*/ 13 h 33"/>
              <a:gd name="T42" fmla="*/ 13 w 18"/>
              <a:gd name="T43" fmla="*/ 11 h 33"/>
              <a:gd name="T44" fmla="*/ 11 w 18"/>
              <a:gd name="T45" fmla="*/ 9 h 33"/>
              <a:gd name="T46" fmla="*/ 9 w 18"/>
              <a:gd name="T47" fmla="*/ 7 h 33"/>
              <a:gd name="T48" fmla="*/ 7 w 18"/>
              <a:gd name="T49" fmla="*/ 5 h 33"/>
              <a:gd name="T50" fmla="*/ 3 w 18"/>
              <a:gd name="T51" fmla="*/ 3 h 33"/>
              <a:gd name="T52" fmla="*/ 2 w 18"/>
              <a:gd name="T53" fmla="*/ 2 h 33"/>
              <a:gd name="T54" fmla="*/ 0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3" y="25"/>
                </a:lnTo>
                <a:lnTo>
                  <a:pt x="3" y="29"/>
                </a:lnTo>
                <a:lnTo>
                  <a:pt x="5" y="31"/>
                </a:lnTo>
                <a:lnTo>
                  <a:pt x="7" y="33"/>
                </a:lnTo>
                <a:lnTo>
                  <a:pt x="11" y="33"/>
                </a:lnTo>
                <a:lnTo>
                  <a:pt x="13" y="33"/>
                </a:lnTo>
                <a:lnTo>
                  <a:pt x="14" y="31"/>
                </a:lnTo>
                <a:lnTo>
                  <a:pt x="16" y="29"/>
                </a:lnTo>
                <a:lnTo>
                  <a:pt x="18" y="27"/>
                </a:lnTo>
                <a:lnTo>
                  <a:pt x="18" y="22"/>
                </a:lnTo>
                <a:lnTo>
                  <a:pt x="16" y="18"/>
                </a:lnTo>
                <a:lnTo>
                  <a:pt x="16" y="16"/>
                </a:lnTo>
                <a:lnTo>
                  <a:pt x="14" y="13"/>
                </a:lnTo>
                <a:lnTo>
                  <a:pt x="13" y="11"/>
                </a:lnTo>
                <a:lnTo>
                  <a:pt x="11" y="9"/>
                </a:lnTo>
                <a:lnTo>
                  <a:pt x="9" y="7"/>
                </a:lnTo>
                <a:lnTo>
                  <a:pt x="7" y="5"/>
                </a:lnTo>
                <a:lnTo>
                  <a:pt x="3" y="3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34" name="Freeform 890"/>
          <p:cNvSpPr>
            <a:spLocks/>
          </p:cNvSpPr>
          <p:nvPr/>
        </p:nvSpPr>
        <p:spPr bwMode="auto">
          <a:xfrm>
            <a:off x="7859713" y="3673475"/>
            <a:ext cx="14287" cy="26988"/>
          </a:xfrm>
          <a:custGeom>
            <a:avLst/>
            <a:gdLst>
              <a:gd name="T0" fmla="*/ 0 w 18"/>
              <a:gd name="T1" fmla="*/ 0 h 33"/>
              <a:gd name="T2" fmla="*/ 0 w 18"/>
              <a:gd name="T3" fmla="*/ 3 h 33"/>
              <a:gd name="T4" fmla="*/ 0 w 18"/>
              <a:gd name="T5" fmla="*/ 5 h 33"/>
              <a:gd name="T6" fmla="*/ 0 w 18"/>
              <a:gd name="T7" fmla="*/ 9 h 33"/>
              <a:gd name="T8" fmla="*/ 0 w 18"/>
              <a:gd name="T9" fmla="*/ 13 h 33"/>
              <a:gd name="T10" fmla="*/ 0 w 18"/>
              <a:gd name="T11" fmla="*/ 16 h 33"/>
              <a:gd name="T12" fmla="*/ 2 w 18"/>
              <a:gd name="T13" fmla="*/ 20 h 33"/>
              <a:gd name="T14" fmla="*/ 2 w 18"/>
              <a:gd name="T15" fmla="*/ 22 h 33"/>
              <a:gd name="T16" fmla="*/ 3 w 18"/>
              <a:gd name="T17" fmla="*/ 25 h 33"/>
              <a:gd name="T18" fmla="*/ 3 w 18"/>
              <a:gd name="T19" fmla="*/ 29 h 33"/>
              <a:gd name="T20" fmla="*/ 5 w 18"/>
              <a:gd name="T21" fmla="*/ 31 h 33"/>
              <a:gd name="T22" fmla="*/ 7 w 18"/>
              <a:gd name="T23" fmla="*/ 33 h 33"/>
              <a:gd name="T24" fmla="*/ 11 w 18"/>
              <a:gd name="T25" fmla="*/ 33 h 33"/>
              <a:gd name="T26" fmla="*/ 13 w 18"/>
              <a:gd name="T27" fmla="*/ 33 h 33"/>
              <a:gd name="T28" fmla="*/ 14 w 18"/>
              <a:gd name="T29" fmla="*/ 31 h 33"/>
              <a:gd name="T30" fmla="*/ 16 w 18"/>
              <a:gd name="T31" fmla="*/ 29 h 33"/>
              <a:gd name="T32" fmla="*/ 18 w 18"/>
              <a:gd name="T33" fmla="*/ 27 h 33"/>
              <a:gd name="T34" fmla="*/ 18 w 18"/>
              <a:gd name="T35" fmla="*/ 22 h 33"/>
              <a:gd name="T36" fmla="*/ 16 w 18"/>
              <a:gd name="T37" fmla="*/ 18 h 33"/>
              <a:gd name="T38" fmla="*/ 16 w 18"/>
              <a:gd name="T39" fmla="*/ 16 h 33"/>
              <a:gd name="T40" fmla="*/ 14 w 18"/>
              <a:gd name="T41" fmla="*/ 13 h 33"/>
              <a:gd name="T42" fmla="*/ 13 w 18"/>
              <a:gd name="T43" fmla="*/ 11 h 33"/>
              <a:gd name="T44" fmla="*/ 11 w 18"/>
              <a:gd name="T45" fmla="*/ 9 h 33"/>
              <a:gd name="T46" fmla="*/ 9 w 18"/>
              <a:gd name="T47" fmla="*/ 7 h 33"/>
              <a:gd name="T48" fmla="*/ 7 w 18"/>
              <a:gd name="T49" fmla="*/ 5 h 33"/>
              <a:gd name="T50" fmla="*/ 3 w 18"/>
              <a:gd name="T51" fmla="*/ 3 h 33"/>
              <a:gd name="T52" fmla="*/ 2 w 18"/>
              <a:gd name="T53" fmla="*/ 2 h 33"/>
              <a:gd name="T54" fmla="*/ 0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3" y="25"/>
                </a:lnTo>
                <a:lnTo>
                  <a:pt x="3" y="29"/>
                </a:lnTo>
                <a:lnTo>
                  <a:pt x="5" y="31"/>
                </a:lnTo>
                <a:lnTo>
                  <a:pt x="7" y="33"/>
                </a:lnTo>
                <a:lnTo>
                  <a:pt x="11" y="33"/>
                </a:lnTo>
                <a:lnTo>
                  <a:pt x="13" y="33"/>
                </a:lnTo>
                <a:lnTo>
                  <a:pt x="14" y="31"/>
                </a:lnTo>
                <a:lnTo>
                  <a:pt x="16" y="29"/>
                </a:lnTo>
                <a:lnTo>
                  <a:pt x="18" y="27"/>
                </a:lnTo>
                <a:lnTo>
                  <a:pt x="18" y="22"/>
                </a:lnTo>
                <a:lnTo>
                  <a:pt x="16" y="18"/>
                </a:lnTo>
                <a:lnTo>
                  <a:pt x="16" y="16"/>
                </a:lnTo>
                <a:lnTo>
                  <a:pt x="14" y="13"/>
                </a:lnTo>
                <a:lnTo>
                  <a:pt x="13" y="11"/>
                </a:lnTo>
                <a:lnTo>
                  <a:pt x="11" y="9"/>
                </a:lnTo>
                <a:lnTo>
                  <a:pt x="9" y="7"/>
                </a:lnTo>
                <a:lnTo>
                  <a:pt x="7" y="5"/>
                </a:lnTo>
                <a:lnTo>
                  <a:pt x="3" y="3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35" name="Freeform 891"/>
          <p:cNvSpPr>
            <a:spLocks/>
          </p:cNvSpPr>
          <p:nvPr/>
        </p:nvSpPr>
        <p:spPr bwMode="auto">
          <a:xfrm>
            <a:off x="7861300" y="3694113"/>
            <a:ext cx="14288" cy="26987"/>
          </a:xfrm>
          <a:custGeom>
            <a:avLst/>
            <a:gdLst>
              <a:gd name="T0" fmla="*/ 0 w 18"/>
              <a:gd name="T1" fmla="*/ 0 h 34"/>
              <a:gd name="T2" fmla="*/ 0 w 18"/>
              <a:gd name="T3" fmla="*/ 4 h 34"/>
              <a:gd name="T4" fmla="*/ 0 w 18"/>
              <a:gd name="T5" fmla="*/ 6 h 34"/>
              <a:gd name="T6" fmla="*/ 0 w 18"/>
              <a:gd name="T7" fmla="*/ 10 h 34"/>
              <a:gd name="T8" fmla="*/ 0 w 18"/>
              <a:gd name="T9" fmla="*/ 13 h 34"/>
              <a:gd name="T10" fmla="*/ 0 w 18"/>
              <a:gd name="T11" fmla="*/ 17 h 34"/>
              <a:gd name="T12" fmla="*/ 1 w 18"/>
              <a:gd name="T13" fmla="*/ 21 h 34"/>
              <a:gd name="T14" fmla="*/ 1 w 18"/>
              <a:gd name="T15" fmla="*/ 22 h 34"/>
              <a:gd name="T16" fmla="*/ 3 w 18"/>
              <a:gd name="T17" fmla="*/ 26 h 34"/>
              <a:gd name="T18" fmla="*/ 3 w 18"/>
              <a:gd name="T19" fmla="*/ 30 h 34"/>
              <a:gd name="T20" fmla="*/ 5 w 18"/>
              <a:gd name="T21" fmla="*/ 32 h 34"/>
              <a:gd name="T22" fmla="*/ 7 w 18"/>
              <a:gd name="T23" fmla="*/ 34 h 34"/>
              <a:gd name="T24" fmla="*/ 11 w 18"/>
              <a:gd name="T25" fmla="*/ 34 h 34"/>
              <a:gd name="T26" fmla="*/ 12 w 18"/>
              <a:gd name="T27" fmla="*/ 34 h 34"/>
              <a:gd name="T28" fmla="*/ 14 w 18"/>
              <a:gd name="T29" fmla="*/ 32 h 34"/>
              <a:gd name="T30" fmla="*/ 16 w 18"/>
              <a:gd name="T31" fmla="*/ 30 h 34"/>
              <a:gd name="T32" fmla="*/ 18 w 18"/>
              <a:gd name="T33" fmla="*/ 28 h 34"/>
              <a:gd name="T34" fmla="*/ 18 w 18"/>
              <a:gd name="T35" fmla="*/ 22 h 34"/>
              <a:gd name="T36" fmla="*/ 16 w 18"/>
              <a:gd name="T37" fmla="*/ 19 h 34"/>
              <a:gd name="T38" fmla="*/ 16 w 18"/>
              <a:gd name="T39" fmla="*/ 17 h 34"/>
              <a:gd name="T40" fmla="*/ 14 w 18"/>
              <a:gd name="T41" fmla="*/ 13 h 34"/>
              <a:gd name="T42" fmla="*/ 12 w 18"/>
              <a:gd name="T43" fmla="*/ 11 h 34"/>
              <a:gd name="T44" fmla="*/ 11 w 18"/>
              <a:gd name="T45" fmla="*/ 10 h 34"/>
              <a:gd name="T46" fmla="*/ 9 w 18"/>
              <a:gd name="T47" fmla="*/ 8 h 34"/>
              <a:gd name="T48" fmla="*/ 7 w 18"/>
              <a:gd name="T49" fmla="*/ 6 h 34"/>
              <a:gd name="T50" fmla="*/ 3 w 18"/>
              <a:gd name="T51" fmla="*/ 4 h 34"/>
              <a:gd name="T52" fmla="*/ 1 w 18"/>
              <a:gd name="T53" fmla="*/ 2 h 34"/>
              <a:gd name="T54" fmla="*/ 0 w 18"/>
              <a:gd name="T55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4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10"/>
                </a:lnTo>
                <a:lnTo>
                  <a:pt x="0" y="13"/>
                </a:lnTo>
                <a:lnTo>
                  <a:pt x="0" y="17"/>
                </a:lnTo>
                <a:lnTo>
                  <a:pt x="1" y="21"/>
                </a:lnTo>
                <a:lnTo>
                  <a:pt x="1" y="22"/>
                </a:lnTo>
                <a:lnTo>
                  <a:pt x="3" y="26"/>
                </a:lnTo>
                <a:lnTo>
                  <a:pt x="3" y="30"/>
                </a:lnTo>
                <a:lnTo>
                  <a:pt x="5" y="32"/>
                </a:lnTo>
                <a:lnTo>
                  <a:pt x="7" y="34"/>
                </a:lnTo>
                <a:lnTo>
                  <a:pt x="11" y="34"/>
                </a:lnTo>
                <a:lnTo>
                  <a:pt x="12" y="34"/>
                </a:lnTo>
                <a:lnTo>
                  <a:pt x="14" y="32"/>
                </a:lnTo>
                <a:lnTo>
                  <a:pt x="16" y="30"/>
                </a:lnTo>
                <a:lnTo>
                  <a:pt x="18" y="28"/>
                </a:lnTo>
                <a:lnTo>
                  <a:pt x="18" y="22"/>
                </a:lnTo>
                <a:lnTo>
                  <a:pt x="16" y="19"/>
                </a:lnTo>
                <a:lnTo>
                  <a:pt x="16" y="17"/>
                </a:lnTo>
                <a:lnTo>
                  <a:pt x="14" y="13"/>
                </a:lnTo>
                <a:lnTo>
                  <a:pt x="12" y="11"/>
                </a:lnTo>
                <a:lnTo>
                  <a:pt x="11" y="10"/>
                </a:lnTo>
                <a:lnTo>
                  <a:pt x="9" y="8"/>
                </a:lnTo>
                <a:lnTo>
                  <a:pt x="7" y="6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36" name="Freeform 892"/>
          <p:cNvSpPr>
            <a:spLocks/>
          </p:cNvSpPr>
          <p:nvPr/>
        </p:nvSpPr>
        <p:spPr bwMode="auto">
          <a:xfrm>
            <a:off x="7861300" y="3694113"/>
            <a:ext cx="14288" cy="26987"/>
          </a:xfrm>
          <a:custGeom>
            <a:avLst/>
            <a:gdLst>
              <a:gd name="T0" fmla="*/ 0 w 18"/>
              <a:gd name="T1" fmla="*/ 0 h 34"/>
              <a:gd name="T2" fmla="*/ 0 w 18"/>
              <a:gd name="T3" fmla="*/ 4 h 34"/>
              <a:gd name="T4" fmla="*/ 0 w 18"/>
              <a:gd name="T5" fmla="*/ 6 h 34"/>
              <a:gd name="T6" fmla="*/ 0 w 18"/>
              <a:gd name="T7" fmla="*/ 10 h 34"/>
              <a:gd name="T8" fmla="*/ 0 w 18"/>
              <a:gd name="T9" fmla="*/ 13 h 34"/>
              <a:gd name="T10" fmla="*/ 0 w 18"/>
              <a:gd name="T11" fmla="*/ 17 h 34"/>
              <a:gd name="T12" fmla="*/ 1 w 18"/>
              <a:gd name="T13" fmla="*/ 21 h 34"/>
              <a:gd name="T14" fmla="*/ 1 w 18"/>
              <a:gd name="T15" fmla="*/ 22 h 34"/>
              <a:gd name="T16" fmla="*/ 3 w 18"/>
              <a:gd name="T17" fmla="*/ 26 h 34"/>
              <a:gd name="T18" fmla="*/ 3 w 18"/>
              <a:gd name="T19" fmla="*/ 30 h 34"/>
              <a:gd name="T20" fmla="*/ 5 w 18"/>
              <a:gd name="T21" fmla="*/ 32 h 34"/>
              <a:gd name="T22" fmla="*/ 7 w 18"/>
              <a:gd name="T23" fmla="*/ 34 h 34"/>
              <a:gd name="T24" fmla="*/ 11 w 18"/>
              <a:gd name="T25" fmla="*/ 34 h 34"/>
              <a:gd name="T26" fmla="*/ 12 w 18"/>
              <a:gd name="T27" fmla="*/ 34 h 34"/>
              <a:gd name="T28" fmla="*/ 14 w 18"/>
              <a:gd name="T29" fmla="*/ 32 h 34"/>
              <a:gd name="T30" fmla="*/ 16 w 18"/>
              <a:gd name="T31" fmla="*/ 30 h 34"/>
              <a:gd name="T32" fmla="*/ 18 w 18"/>
              <a:gd name="T33" fmla="*/ 28 h 34"/>
              <a:gd name="T34" fmla="*/ 18 w 18"/>
              <a:gd name="T35" fmla="*/ 22 h 34"/>
              <a:gd name="T36" fmla="*/ 16 w 18"/>
              <a:gd name="T37" fmla="*/ 19 h 34"/>
              <a:gd name="T38" fmla="*/ 16 w 18"/>
              <a:gd name="T39" fmla="*/ 17 h 34"/>
              <a:gd name="T40" fmla="*/ 14 w 18"/>
              <a:gd name="T41" fmla="*/ 13 h 34"/>
              <a:gd name="T42" fmla="*/ 12 w 18"/>
              <a:gd name="T43" fmla="*/ 11 h 34"/>
              <a:gd name="T44" fmla="*/ 11 w 18"/>
              <a:gd name="T45" fmla="*/ 10 h 34"/>
              <a:gd name="T46" fmla="*/ 9 w 18"/>
              <a:gd name="T47" fmla="*/ 8 h 34"/>
              <a:gd name="T48" fmla="*/ 7 w 18"/>
              <a:gd name="T49" fmla="*/ 6 h 34"/>
              <a:gd name="T50" fmla="*/ 3 w 18"/>
              <a:gd name="T51" fmla="*/ 4 h 34"/>
              <a:gd name="T52" fmla="*/ 1 w 18"/>
              <a:gd name="T53" fmla="*/ 2 h 34"/>
              <a:gd name="T54" fmla="*/ 0 w 18"/>
              <a:gd name="T55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4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10"/>
                </a:lnTo>
                <a:lnTo>
                  <a:pt x="0" y="13"/>
                </a:lnTo>
                <a:lnTo>
                  <a:pt x="0" y="17"/>
                </a:lnTo>
                <a:lnTo>
                  <a:pt x="1" y="21"/>
                </a:lnTo>
                <a:lnTo>
                  <a:pt x="1" y="22"/>
                </a:lnTo>
                <a:lnTo>
                  <a:pt x="3" y="26"/>
                </a:lnTo>
                <a:lnTo>
                  <a:pt x="3" y="30"/>
                </a:lnTo>
                <a:lnTo>
                  <a:pt x="5" y="32"/>
                </a:lnTo>
                <a:lnTo>
                  <a:pt x="7" y="34"/>
                </a:lnTo>
                <a:lnTo>
                  <a:pt x="11" y="34"/>
                </a:lnTo>
                <a:lnTo>
                  <a:pt x="12" y="34"/>
                </a:lnTo>
                <a:lnTo>
                  <a:pt x="14" y="32"/>
                </a:lnTo>
                <a:lnTo>
                  <a:pt x="16" y="30"/>
                </a:lnTo>
                <a:lnTo>
                  <a:pt x="18" y="28"/>
                </a:lnTo>
                <a:lnTo>
                  <a:pt x="18" y="22"/>
                </a:lnTo>
                <a:lnTo>
                  <a:pt x="16" y="19"/>
                </a:lnTo>
                <a:lnTo>
                  <a:pt x="16" y="17"/>
                </a:lnTo>
                <a:lnTo>
                  <a:pt x="14" y="13"/>
                </a:lnTo>
                <a:lnTo>
                  <a:pt x="12" y="11"/>
                </a:lnTo>
                <a:lnTo>
                  <a:pt x="11" y="10"/>
                </a:lnTo>
                <a:lnTo>
                  <a:pt x="9" y="8"/>
                </a:lnTo>
                <a:lnTo>
                  <a:pt x="7" y="6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37" name="Freeform 893"/>
          <p:cNvSpPr>
            <a:spLocks/>
          </p:cNvSpPr>
          <p:nvPr/>
        </p:nvSpPr>
        <p:spPr bwMode="auto">
          <a:xfrm>
            <a:off x="7859713" y="3709988"/>
            <a:ext cx="14287" cy="26987"/>
          </a:xfrm>
          <a:custGeom>
            <a:avLst/>
            <a:gdLst>
              <a:gd name="T0" fmla="*/ 0 w 18"/>
              <a:gd name="T1" fmla="*/ 0 h 33"/>
              <a:gd name="T2" fmla="*/ 0 w 18"/>
              <a:gd name="T3" fmla="*/ 3 h 33"/>
              <a:gd name="T4" fmla="*/ 0 w 18"/>
              <a:gd name="T5" fmla="*/ 5 h 33"/>
              <a:gd name="T6" fmla="*/ 0 w 18"/>
              <a:gd name="T7" fmla="*/ 9 h 33"/>
              <a:gd name="T8" fmla="*/ 0 w 18"/>
              <a:gd name="T9" fmla="*/ 13 h 33"/>
              <a:gd name="T10" fmla="*/ 0 w 18"/>
              <a:gd name="T11" fmla="*/ 16 h 33"/>
              <a:gd name="T12" fmla="*/ 2 w 18"/>
              <a:gd name="T13" fmla="*/ 20 h 33"/>
              <a:gd name="T14" fmla="*/ 2 w 18"/>
              <a:gd name="T15" fmla="*/ 22 h 33"/>
              <a:gd name="T16" fmla="*/ 3 w 18"/>
              <a:gd name="T17" fmla="*/ 25 h 33"/>
              <a:gd name="T18" fmla="*/ 3 w 18"/>
              <a:gd name="T19" fmla="*/ 29 h 33"/>
              <a:gd name="T20" fmla="*/ 5 w 18"/>
              <a:gd name="T21" fmla="*/ 31 h 33"/>
              <a:gd name="T22" fmla="*/ 7 w 18"/>
              <a:gd name="T23" fmla="*/ 33 h 33"/>
              <a:gd name="T24" fmla="*/ 11 w 18"/>
              <a:gd name="T25" fmla="*/ 33 h 33"/>
              <a:gd name="T26" fmla="*/ 13 w 18"/>
              <a:gd name="T27" fmla="*/ 33 h 33"/>
              <a:gd name="T28" fmla="*/ 14 w 18"/>
              <a:gd name="T29" fmla="*/ 31 h 33"/>
              <a:gd name="T30" fmla="*/ 16 w 18"/>
              <a:gd name="T31" fmla="*/ 29 h 33"/>
              <a:gd name="T32" fmla="*/ 18 w 18"/>
              <a:gd name="T33" fmla="*/ 27 h 33"/>
              <a:gd name="T34" fmla="*/ 18 w 18"/>
              <a:gd name="T35" fmla="*/ 22 h 33"/>
              <a:gd name="T36" fmla="*/ 16 w 18"/>
              <a:gd name="T37" fmla="*/ 18 h 33"/>
              <a:gd name="T38" fmla="*/ 16 w 18"/>
              <a:gd name="T39" fmla="*/ 16 h 33"/>
              <a:gd name="T40" fmla="*/ 14 w 18"/>
              <a:gd name="T41" fmla="*/ 13 h 33"/>
              <a:gd name="T42" fmla="*/ 13 w 18"/>
              <a:gd name="T43" fmla="*/ 11 h 33"/>
              <a:gd name="T44" fmla="*/ 11 w 18"/>
              <a:gd name="T45" fmla="*/ 9 h 33"/>
              <a:gd name="T46" fmla="*/ 9 w 18"/>
              <a:gd name="T47" fmla="*/ 7 h 33"/>
              <a:gd name="T48" fmla="*/ 7 w 18"/>
              <a:gd name="T49" fmla="*/ 5 h 33"/>
              <a:gd name="T50" fmla="*/ 3 w 18"/>
              <a:gd name="T51" fmla="*/ 3 h 33"/>
              <a:gd name="T52" fmla="*/ 2 w 18"/>
              <a:gd name="T53" fmla="*/ 1 h 33"/>
              <a:gd name="T54" fmla="*/ 0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3" y="25"/>
                </a:lnTo>
                <a:lnTo>
                  <a:pt x="3" y="29"/>
                </a:lnTo>
                <a:lnTo>
                  <a:pt x="5" y="31"/>
                </a:lnTo>
                <a:lnTo>
                  <a:pt x="7" y="33"/>
                </a:lnTo>
                <a:lnTo>
                  <a:pt x="11" y="33"/>
                </a:lnTo>
                <a:lnTo>
                  <a:pt x="13" y="33"/>
                </a:lnTo>
                <a:lnTo>
                  <a:pt x="14" y="31"/>
                </a:lnTo>
                <a:lnTo>
                  <a:pt x="16" y="29"/>
                </a:lnTo>
                <a:lnTo>
                  <a:pt x="18" y="27"/>
                </a:lnTo>
                <a:lnTo>
                  <a:pt x="18" y="22"/>
                </a:lnTo>
                <a:lnTo>
                  <a:pt x="16" y="18"/>
                </a:lnTo>
                <a:lnTo>
                  <a:pt x="16" y="16"/>
                </a:lnTo>
                <a:lnTo>
                  <a:pt x="14" y="13"/>
                </a:lnTo>
                <a:lnTo>
                  <a:pt x="13" y="11"/>
                </a:lnTo>
                <a:lnTo>
                  <a:pt x="11" y="9"/>
                </a:lnTo>
                <a:lnTo>
                  <a:pt x="9" y="7"/>
                </a:lnTo>
                <a:lnTo>
                  <a:pt x="7" y="5"/>
                </a:lnTo>
                <a:lnTo>
                  <a:pt x="3" y="3"/>
                </a:lnTo>
                <a:lnTo>
                  <a:pt x="2" y="1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38" name="Freeform 894"/>
          <p:cNvSpPr>
            <a:spLocks/>
          </p:cNvSpPr>
          <p:nvPr/>
        </p:nvSpPr>
        <p:spPr bwMode="auto">
          <a:xfrm>
            <a:off x="7859713" y="3709988"/>
            <a:ext cx="14287" cy="26987"/>
          </a:xfrm>
          <a:custGeom>
            <a:avLst/>
            <a:gdLst>
              <a:gd name="T0" fmla="*/ 0 w 18"/>
              <a:gd name="T1" fmla="*/ 0 h 33"/>
              <a:gd name="T2" fmla="*/ 0 w 18"/>
              <a:gd name="T3" fmla="*/ 3 h 33"/>
              <a:gd name="T4" fmla="*/ 0 w 18"/>
              <a:gd name="T5" fmla="*/ 5 h 33"/>
              <a:gd name="T6" fmla="*/ 0 w 18"/>
              <a:gd name="T7" fmla="*/ 9 h 33"/>
              <a:gd name="T8" fmla="*/ 0 w 18"/>
              <a:gd name="T9" fmla="*/ 13 h 33"/>
              <a:gd name="T10" fmla="*/ 0 w 18"/>
              <a:gd name="T11" fmla="*/ 16 h 33"/>
              <a:gd name="T12" fmla="*/ 2 w 18"/>
              <a:gd name="T13" fmla="*/ 20 h 33"/>
              <a:gd name="T14" fmla="*/ 2 w 18"/>
              <a:gd name="T15" fmla="*/ 22 h 33"/>
              <a:gd name="T16" fmla="*/ 3 w 18"/>
              <a:gd name="T17" fmla="*/ 25 h 33"/>
              <a:gd name="T18" fmla="*/ 3 w 18"/>
              <a:gd name="T19" fmla="*/ 29 h 33"/>
              <a:gd name="T20" fmla="*/ 5 w 18"/>
              <a:gd name="T21" fmla="*/ 31 h 33"/>
              <a:gd name="T22" fmla="*/ 7 w 18"/>
              <a:gd name="T23" fmla="*/ 33 h 33"/>
              <a:gd name="T24" fmla="*/ 11 w 18"/>
              <a:gd name="T25" fmla="*/ 33 h 33"/>
              <a:gd name="T26" fmla="*/ 13 w 18"/>
              <a:gd name="T27" fmla="*/ 33 h 33"/>
              <a:gd name="T28" fmla="*/ 14 w 18"/>
              <a:gd name="T29" fmla="*/ 31 h 33"/>
              <a:gd name="T30" fmla="*/ 16 w 18"/>
              <a:gd name="T31" fmla="*/ 29 h 33"/>
              <a:gd name="T32" fmla="*/ 18 w 18"/>
              <a:gd name="T33" fmla="*/ 27 h 33"/>
              <a:gd name="T34" fmla="*/ 18 w 18"/>
              <a:gd name="T35" fmla="*/ 22 h 33"/>
              <a:gd name="T36" fmla="*/ 16 w 18"/>
              <a:gd name="T37" fmla="*/ 18 h 33"/>
              <a:gd name="T38" fmla="*/ 16 w 18"/>
              <a:gd name="T39" fmla="*/ 16 h 33"/>
              <a:gd name="T40" fmla="*/ 14 w 18"/>
              <a:gd name="T41" fmla="*/ 13 h 33"/>
              <a:gd name="T42" fmla="*/ 13 w 18"/>
              <a:gd name="T43" fmla="*/ 11 h 33"/>
              <a:gd name="T44" fmla="*/ 11 w 18"/>
              <a:gd name="T45" fmla="*/ 9 h 33"/>
              <a:gd name="T46" fmla="*/ 9 w 18"/>
              <a:gd name="T47" fmla="*/ 7 h 33"/>
              <a:gd name="T48" fmla="*/ 7 w 18"/>
              <a:gd name="T49" fmla="*/ 5 h 33"/>
              <a:gd name="T50" fmla="*/ 3 w 18"/>
              <a:gd name="T51" fmla="*/ 3 h 33"/>
              <a:gd name="T52" fmla="*/ 2 w 18"/>
              <a:gd name="T53" fmla="*/ 1 h 33"/>
              <a:gd name="T54" fmla="*/ 0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3" y="25"/>
                </a:lnTo>
                <a:lnTo>
                  <a:pt x="3" y="29"/>
                </a:lnTo>
                <a:lnTo>
                  <a:pt x="5" y="31"/>
                </a:lnTo>
                <a:lnTo>
                  <a:pt x="7" y="33"/>
                </a:lnTo>
                <a:lnTo>
                  <a:pt x="11" y="33"/>
                </a:lnTo>
                <a:lnTo>
                  <a:pt x="13" y="33"/>
                </a:lnTo>
                <a:lnTo>
                  <a:pt x="14" y="31"/>
                </a:lnTo>
                <a:lnTo>
                  <a:pt x="16" y="29"/>
                </a:lnTo>
                <a:lnTo>
                  <a:pt x="18" y="27"/>
                </a:lnTo>
                <a:lnTo>
                  <a:pt x="18" y="22"/>
                </a:lnTo>
                <a:lnTo>
                  <a:pt x="16" y="18"/>
                </a:lnTo>
                <a:lnTo>
                  <a:pt x="16" y="16"/>
                </a:lnTo>
                <a:lnTo>
                  <a:pt x="14" y="13"/>
                </a:lnTo>
                <a:lnTo>
                  <a:pt x="13" y="11"/>
                </a:lnTo>
                <a:lnTo>
                  <a:pt x="11" y="9"/>
                </a:lnTo>
                <a:lnTo>
                  <a:pt x="9" y="7"/>
                </a:lnTo>
                <a:lnTo>
                  <a:pt x="7" y="5"/>
                </a:lnTo>
                <a:lnTo>
                  <a:pt x="3" y="3"/>
                </a:lnTo>
                <a:lnTo>
                  <a:pt x="2" y="1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39" name="Freeform 895"/>
          <p:cNvSpPr>
            <a:spLocks/>
          </p:cNvSpPr>
          <p:nvPr/>
        </p:nvSpPr>
        <p:spPr bwMode="auto">
          <a:xfrm>
            <a:off x="7859713" y="3730625"/>
            <a:ext cx="14287" cy="26988"/>
          </a:xfrm>
          <a:custGeom>
            <a:avLst/>
            <a:gdLst>
              <a:gd name="T0" fmla="*/ 0 w 18"/>
              <a:gd name="T1" fmla="*/ 0 h 33"/>
              <a:gd name="T2" fmla="*/ 0 w 18"/>
              <a:gd name="T3" fmla="*/ 4 h 33"/>
              <a:gd name="T4" fmla="*/ 0 w 18"/>
              <a:gd name="T5" fmla="*/ 6 h 33"/>
              <a:gd name="T6" fmla="*/ 0 w 18"/>
              <a:gd name="T7" fmla="*/ 10 h 33"/>
              <a:gd name="T8" fmla="*/ 0 w 18"/>
              <a:gd name="T9" fmla="*/ 13 h 33"/>
              <a:gd name="T10" fmla="*/ 0 w 18"/>
              <a:gd name="T11" fmla="*/ 17 h 33"/>
              <a:gd name="T12" fmla="*/ 2 w 18"/>
              <a:gd name="T13" fmla="*/ 21 h 33"/>
              <a:gd name="T14" fmla="*/ 2 w 18"/>
              <a:gd name="T15" fmla="*/ 22 h 33"/>
              <a:gd name="T16" fmla="*/ 3 w 18"/>
              <a:gd name="T17" fmla="*/ 26 h 33"/>
              <a:gd name="T18" fmla="*/ 3 w 18"/>
              <a:gd name="T19" fmla="*/ 30 h 33"/>
              <a:gd name="T20" fmla="*/ 5 w 18"/>
              <a:gd name="T21" fmla="*/ 32 h 33"/>
              <a:gd name="T22" fmla="*/ 7 w 18"/>
              <a:gd name="T23" fmla="*/ 33 h 33"/>
              <a:gd name="T24" fmla="*/ 11 w 18"/>
              <a:gd name="T25" fmla="*/ 33 h 33"/>
              <a:gd name="T26" fmla="*/ 13 w 18"/>
              <a:gd name="T27" fmla="*/ 33 h 33"/>
              <a:gd name="T28" fmla="*/ 14 w 18"/>
              <a:gd name="T29" fmla="*/ 32 h 33"/>
              <a:gd name="T30" fmla="*/ 16 w 18"/>
              <a:gd name="T31" fmla="*/ 30 h 33"/>
              <a:gd name="T32" fmla="*/ 18 w 18"/>
              <a:gd name="T33" fmla="*/ 28 h 33"/>
              <a:gd name="T34" fmla="*/ 18 w 18"/>
              <a:gd name="T35" fmla="*/ 22 h 33"/>
              <a:gd name="T36" fmla="*/ 16 w 18"/>
              <a:gd name="T37" fmla="*/ 19 h 33"/>
              <a:gd name="T38" fmla="*/ 16 w 18"/>
              <a:gd name="T39" fmla="*/ 17 h 33"/>
              <a:gd name="T40" fmla="*/ 14 w 18"/>
              <a:gd name="T41" fmla="*/ 13 h 33"/>
              <a:gd name="T42" fmla="*/ 13 w 18"/>
              <a:gd name="T43" fmla="*/ 11 h 33"/>
              <a:gd name="T44" fmla="*/ 11 w 18"/>
              <a:gd name="T45" fmla="*/ 10 h 33"/>
              <a:gd name="T46" fmla="*/ 9 w 18"/>
              <a:gd name="T47" fmla="*/ 8 h 33"/>
              <a:gd name="T48" fmla="*/ 7 w 18"/>
              <a:gd name="T49" fmla="*/ 6 h 33"/>
              <a:gd name="T50" fmla="*/ 3 w 18"/>
              <a:gd name="T51" fmla="*/ 4 h 33"/>
              <a:gd name="T52" fmla="*/ 2 w 18"/>
              <a:gd name="T53" fmla="*/ 2 h 33"/>
              <a:gd name="T54" fmla="*/ 0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10"/>
                </a:lnTo>
                <a:lnTo>
                  <a:pt x="0" y="13"/>
                </a:lnTo>
                <a:lnTo>
                  <a:pt x="0" y="17"/>
                </a:lnTo>
                <a:lnTo>
                  <a:pt x="2" y="21"/>
                </a:lnTo>
                <a:lnTo>
                  <a:pt x="2" y="22"/>
                </a:lnTo>
                <a:lnTo>
                  <a:pt x="3" y="26"/>
                </a:lnTo>
                <a:lnTo>
                  <a:pt x="3" y="30"/>
                </a:lnTo>
                <a:lnTo>
                  <a:pt x="5" y="32"/>
                </a:lnTo>
                <a:lnTo>
                  <a:pt x="7" y="33"/>
                </a:lnTo>
                <a:lnTo>
                  <a:pt x="11" y="33"/>
                </a:lnTo>
                <a:lnTo>
                  <a:pt x="13" y="33"/>
                </a:lnTo>
                <a:lnTo>
                  <a:pt x="14" y="32"/>
                </a:lnTo>
                <a:lnTo>
                  <a:pt x="16" y="30"/>
                </a:lnTo>
                <a:lnTo>
                  <a:pt x="18" y="28"/>
                </a:lnTo>
                <a:lnTo>
                  <a:pt x="18" y="22"/>
                </a:lnTo>
                <a:lnTo>
                  <a:pt x="16" y="19"/>
                </a:lnTo>
                <a:lnTo>
                  <a:pt x="16" y="17"/>
                </a:lnTo>
                <a:lnTo>
                  <a:pt x="14" y="13"/>
                </a:lnTo>
                <a:lnTo>
                  <a:pt x="13" y="11"/>
                </a:lnTo>
                <a:lnTo>
                  <a:pt x="11" y="10"/>
                </a:lnTo>
                <a:lnTo>
                  <a:pt x="9" y="8"/>
                </a:lnTo>
                <a:lnTo>
                  <a:pt x="7" y="6"/>
                </a:lnTo>
                <a:lnTo>
                  <a:pt x="3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40" name="Freeform 896"/>
          <p:cNvSpPr>
            <a:spLocks/>
          </p:cNvSpPr>
          <p:nvPr/>
        </p:nvSpPr>
        <p:spPr bwMode="auto">
          <a:xfrm>
            <a:off x="7859713" y="3730625"/>
            <a:ext cx="14287" cy="26988"/>
          </a:xfrm>
          <a:custGeom>
            <a:avLst/>
            <a:gdLst>
              <a:gd name="T0" fmla="*/ 0 w 18"/>
              <a:gd name="T1" fmla="*/ 0 h 33"/>
              <a:gd name="T2" fmla="*/ 0 w 18"/>
              <a:gd name="T3" fmla="*/ 4 h 33"/>
              <a:gd name="T4" fmla="*/ 0 w 18"/>
              <a:gd name="T5" fmla="*/ 6 h 33"/>
              <a:gd name="T6" fmla="*/ 0 w 18"/>
              <a:gd name="T7" fmla="*/ 10 h 33"/>
              <a:gd name="T8" fmla="*/ 0 w 18"/>
              <a:gd name="T9" fmla="*/ 13 h 33"/>
              <a:gd name="T10" fmla="*/ 0 w 18"/>
              <a:gd name="T11" fmla="*/ 17 h 33"/>
              <a:gd name="T12" fmla="*/ 2 w 18"/>
              <a:gd name="T13" fmla="*/ 21 h 33"/>
              <a:gd name="T14" fmla="*/ 2 w 18"/>
              <a:gd name="T15" fmla="*/ 22 h 33"/>
              <a:gd name="T16" fmla="*/ 3 w 18"/>
              <a:gd name="T17" fmla="*/ 26 h 33"/>
              <a:gd name="T18" fmla="*/ 3 w 18"/>
              <a:gd name="T19" fmla="*/ 30 h 33"/>
              <a:gd name="T20" fmla="*/ 5 w 18"/>
              <a:gd name="T21" fmla="*/ 32 h 33"/>
              <a:gd name="T22" fmla="*/ 7 w 18"/>
              <a:gd name="T23" fmla="*/ 33 h 33"/>
              <a:gd name="T24" fmla="*/ 11 w 18"/>
              <a:gd name="T25" fmla="*/ 33 h 33"/>
              <a:gd name="T26" fmla="*/ 13 w 18"/>
              <a:gd name="T27" fmla="*/ 33 h 33"/>
              <a:gd name="T28" fmla="*/ 14 w 18"/>
              <a:gd name="T29" fmla="*/ 32 h 33"/>
              <a:gd name="T30" fmla="*/ 16 w 18"/>
              <a:gd name="T31" fmla="*/ 30 h 33"/>
              <a:gd name="T32" fmla="*/ 18 w 18"/>
              <a:gd name="T33" fmla="*/ 28 h 33"/>
              <a:gd name="T34" fmla="*/ 18 w 18"/>
              <a:gd name="T35" fmla="*/ 22 h 33"/>
              <a:gd name="T36" fmla="*/ 16 w 18"/>
              <a:gd name="T37" fmla="*/ 19 h 33"/>
              <a:gd name="T38" fmla="*/ 16 w 18"/>
              <a:gd name="T39" fmla="*/ 17 h 33"/>
              <a:gd name="T40" fmla="*/ 14 w 18"/>
              <a:gd name="T41" fmla="*/ 13 h 33"/>
              <a:gd name="T42" fmla="*/ 13 w 18"/>
              <a:gd name="T43" fmla="*/ 11 h 33"/>
              <a:gd name="T44" fmla="*/ 11 w 18"/>
              <a:gd name="T45" fmla="*/ 10 h 33"/>
              <a:gd name="T46" fmla="*/ 9 w 18"/>
              <a:gd name="T47" fmla="*/ 8 h 33"/>
              <a:gd name="T48" fmla="*/ 7 w 18"/>
              <a:gd name="T49" fmla="*/ 6 h 33"/>
              <a:gd name="T50" fmla="*/ 3 w 18"/>
              <a:gd name="T51" fmla="*/ 4 h 33"/>
              <a:gd name="T52" fmla="*/ 2 w 18"/>
              <a:gd name="T53" fmla="*/ 2 h 33"/>
              <a:gd name="T54" fmla="*/ 0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10"/>
                </a:lnTo>
                <a:lnTo>
                  <a:pt x="0" y="13"/>
                </a:lnTo>
                <a:lnTo>
                  <a:pt x="0" y="17"/>
                </a:lnTo>
                <a:lnTo>
                  <a:pt x="2" y="21"/>
                </a:lnTo>
                <a:lnTo>
                  <a:pt x="2" y="22"/>
                </a:lnTo>
                <a:lnTo>
                  <a:pt x="3" y="26"/>
                </a:lnTo>
                <a:lnTo>
                  <a:pt x="3" y="30"/>
                </a:lnTo>
                <a:lnTo>
                  <a:pt x="5" y="32"/>
                </a:lnTo>
                <a:lnTo>
                  <a:pt x="7" y="33"/>
                </a:lnTo>
                <a:lnTo>
                  <a:pt x="11" y="33"/>
                </a:lnTo>
                <a:lnTo>
                  <a:pt x="13" y="33"/>
                </a:lnTo>
                <a:lnTo>
                  <a:pt x="14" y="32"/>
                </a:lnTo>
                <a:lnTo>
                  <a:pt x="16" y="30"/>
                </a:lnTo>
                <a:lnTo>
                  <a:pt x="18" y="28"/>
                </a:lnTo>
                <a:lnTo>
                  <a:pt x="18" y="22"/>
                </a:lnTo>
                <a:lnTo>
                  <a:pt x="16" y="19"/>
                </a:lnTo>
                <a:lnTo>
                  <a:pt x="16" y="17"/>
                </a:lnTo>
                <a:lnTo>
                  <a:pt x="14" y="13"/>
                </a:lnTo>
                <a:lnTo>
                  <a:pt x="13" y="11"/>
                </a:lnTo>
                <a:lnTo>
                  <a:pt x="11" y="10"/>
                </a:lnTo>
                <a:lnTo>
                  <a:pt x="9" y="8"/>
                </a:lnTo>
                <a:lnTo>
                  <a:pt x="7" y="6"/>
                </a:lnTo>
                <a:lnTo>
                  <a:pt x="3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41" name="Freeform 897"/>
          <p:cNvSpPr>
            <a:spLocks/>
          </p:cNvSpPr>
          <p:nvPr/>
        </p:nvSpPr>
        <p:spPr bwMode="auto">
          <a:xfrm>
            <a:off x="7859713" y="3752850"/>
            <a:ext cx="14287" cy="26988"/>
          </a:xfrm>
          <a:custGeom>
            <a:avLst/>
            <a:gdLst>
              <a:gd name="T0" fmla="*/ 0 w 18"/>
              <a:gd name="T1" fmla="*/ 0 h 33"/>
              <a:gd name="T2" fmla="*/ 0 w 18"/>
              <a:gd name="T3" fmla="*/ 4 h 33"/>
              <a:gd name="T4" fmla="*/ 0 w 18"/>
              <a:gd name="T5" fmla="*/ 5 h 33"/>
              <a:gd name="T6" fmla="*/ 0 w 18"/>
              <a:gd name="T7" fmla="*/ 9 h 33"/>
              <a:gd name="T8" fmla="*/ 0 w 18"/>
              <a:gd name="T9" fmla="*/ 13 h 33"/>
              <a:gd name="T10" fmla="*/ 0 w 18"/>
              <a:gd name="T11" fmla="*/ 17 h 33"/>
              <a:gd name="T12" fmla="*/ 2 w 18"/>
              <a:gd name="T13" fmla="*/ 20 h 33"/>
              <a:gd name="T14" fmla="*/ 2 w 18"/>
              <a:gd name="T15" fmla="*/ 22 h 33"/>
              <a:gd name="T16" fmla="*/ 3 w 18"/>
              <a:gd name="T17" fmla="*/ 26 h 33"/>
              <a:gd name="T18" fmla="*/ 3 w 18"/>
              <a:gd name="T19" fmla="*/ 29 h 33"/>
              <a:gd name="T20" fmla="*/ 5 w 18"/>
              <a:gd name="T21" fmla="*/ 31 h 33"/>
              <a:gd name="T22" fmla="*/ 7 w 18"/>
              <a:gd name="T23" fmla="*/ 33 h 33"/>
              <a:gd name="T24" fmla="*/ 11 w 18"/>
              <a:gd name="T25" fmla="*/ 33 h 33"/>
              <a:gd name="T26" fmla="*/ 13 w 18"/>
              <a:gd name="T27" fmla="*/ 33 h 33"/>
              <a:gd name="T28" fmla="*/ 14 w 18"/>
              <a:gd name="T29" fmla="*/ 31 h 33"/>
              <a:gd name="T30" fmla="*/ 16 w 18"/>
              <a:gd name="T31" fmla="*/ 29 h 33"/>
              <a:gd name="T32" fmla="*/ 18 w 18"/>
              <a:gd name="T33" fmla="*/ 28 h 33"/>
              <a:gd name="T34" fmla="*/ 18 w 18"/>
              <a:gd name="T35" fmla="*/ 22 h 33"/>
              <a:gd name="T36" fmla="*/ 16 w 18"/>
              <a:gd name="T37" fmla="*/ 18 h 33"/>
              <a:gd name="T38" fmla="*/ 16 w 18"/>
              <a:gd name="T39" fmla="*/ 17 h 33"/>
              <a:gd name="T40" fmla="*/ 14 w 18"/>
              <a:gd name="T41" fmla="*/ 13 h 33"/>
              <a:gd name="T42" fmla="*/ 13 w 18"/>
              <a:gd name="T43" fmla="*/ 11 h 33"/>
              <a:gd name="T44" fmla="*/ 11 w 18"/>
              <a:gd name="T45" fmla="*/ 9 h 33"/>
              <a:gd name="T46" fmla="*/ 9 w 18"/>
              <a:gd name="T47" fmla="*/ 7 h 33"/>
              <a:gd name="T48" fmla="*/ 7 w 18"/>
              <a:gd name="T49" fmla="*/ 5 h 33"/>
              <a:gd name="T50" fmla="*/ 3 w 18"/>
              <a:gd name="T51" fmla="*/ 4 h 33"/>
              <a:gd name="T52" fmla="*/ 2 w 18"/>
              <a:gd name="T53" fmla="*/ 2 h 33"/>
              <a:gd name="T54" fmla="*/ 0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0" y="0"/>
                </a:moveTo>
                <a:lnTo>
                  <a:pt x="0" y="4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2" y="20"/>
                </a:lnTo>
                <a:lnTo>
                  <a:pt x="2" y="22"/>
                </a:lnTo>
                <a:lnTo>
                  <a:pt x="3" y="26"/>
                </a:lnTo>
                <a:lnTo>
                  <a:pt x="3" y="29"/>
                </a:lnTo>
                <a:lnTo>
                  <a:pt x="5" y="31"/>
                </a:lnTo>
                <a:lnTo>
                  <a:pt x="7" y="33"/>
                </a:lnTo>
                <a:lnTo>
                  <a:pt x="11" y="33"/>
                </a:lnTo>
                <a:lnTo>
                  <a:pt x="13" y="33"/>
                </a:lnTo>
                <a:lnTo>
                  <a:pt x="14" y="31"/>
                </a:lnTo>
                <a:lnTo>
                  <a:pt x="16" y="29"/>
                </a:lnTo>
                <a:lnTo>
                  <a:pt x="18" y="28"/>
                </a:lnTo>
                <a:lnTo>
                  <a:pt x="18" y="22"/>
                </a:lnTo>
                <a:lnTo>
                  <a:pt x="16" y="18"/>
                </a:lnTo>
                <a:lnTo>
                  <a:pt x="16" y="17"/>
                </a:lnTo>
                <a:lnTo>
                  <a:pt x="14" y="13"/>
                </a:lnTo>
                <a:lnTo>
                  <a:pt x="13" y="11"/>
                </a:lnTo>
                <a:lnTo>
                  <a:pt x="11" y="9"/>
                </a:lnTo>
                <a:lnTo>
                  <a:pt x="9" y="7"/>
                </a:lnTo>
                <a:lnTo>
                  <a:pt x="7" y="5"/>
                </a:lnTo>
                <a:lnTo>
                  <a:pt x="3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42" name="Freeform 898"/>
          <p:cNvSpPr>
            <a:spLocks/>
          </p:cNvSpPr>
          <p:nvPr/>
        </p:nvSpPr>
        <p:spPr bwMode="auto">
          <a:xfrm>
            <a:off x="7859713" y="3752850"/>
            <a:ext cx="14287" cy="26988"/>
          </a:xfrm>
          <a:custGeom>
            <a:avLst/>
            <a:gdLst>
              <a:gd name="T0" fmla="*/ 0 w 18"/>
              <a:gd name="T1" fmla="*/ 0 h 33"/>
              <a:gd name="T2" fmla="*/ 0 w 18"/>
              <a:gd name="T3" fmla="*/ 4 h 33"/>
              <a:gd name="T4" fmla="*/ 0 w 18"/>
              <a:gd name="T5" fmla="*/ 5 h 33"/>
              <a:gd name="T6" fmla="*/ 0 w 18"/>
              <a:gd name="T7" fmla="*/ 9 h 33"/>
              <a:gd name="T8" fmla="*/ 0 w 18"/>
              <a:gd name="T9" fmla="*/ 13 h 33"/>
              <a:gd name="T10" fmla="*/ 0 w 18"/>
              <a:gd name="T11" fmla="*/ 17 h 33"/>
              <a:gd name="T12" fmla="*/ 2 w 18"/>
              <a:gd name="T13" fmla="*/ 20 h 33"/>
              <a:gd name="T14" fmla="*/ 2 w 18"/>
              <a:gd name="T15" fmla="*/ 22 h 33"/>
              <a:gd name="T16" fmla="*/ 3 w 18"/>
              <a:gd name="T17" fmla="*/ 26 h 33"/>
              <a:gd name="T18" fmla="*/ 3 w 18"/>
              <a:gd name="T19" fmla="*/ 29 h 33"/>
              <a:gd name="T20" fmla="*/ 5 w 18"/>
              <a:gd name="T21" fmla="*/ 31 h 33"/>
              <a:gd name="T22" fmla="*/ 7 w 18"/>
              <a:gd name="T23" fmla="*/ 33 h 33"/>
              <a:gd name="T24" fmla="*/ 11 w 18"/>
              <a:gd name="T25" fmla="*/ 33 h 33"/>
              <a:gd name="T26" fmla="*/ 13 w 18"/>
              <a:gd name="T27" fmla="*/ 33 h 33"/>
              <a:gd name="T28" fmla="*/ 14 w 18"/>
              <a:gd name="T29" fmla="*/ 31 h 33"/>
              <a:gd name="T30" fmla="*/ 16 w 18"/>
              <a:gd name="T31" fmla="*/ 29 h 33"/>
              <a:gd name="T32" fmla="*/ 18 w 18"/>
              <a:gd name="T33" fmla="*/ 28 h 33"/>
              <a:gd name="T34" fmla="*/ 18 w 18"/>
              <a:gd name="T35" fmla="*/ 22 h 33"/>
              <a:gd name="T36" fmla="*/ 16 w 18"/>
              <a:gd name="T37" fmla="*/ 18 h 33"/>
              <a:gd name="T38" fmla="*/ 16 w 18"/>
              <a:gd name="T39" fmla="*/ 17 h 33"/>
              <a:gd name="T40" fmla="*/ 14 w 18"/>
              <a:gd name="T41" fmla="*/ 13 h 33"/>
              <a:gd name="T42" fmla="*/ 13 w 18"/>
              <a:gd name="T43" fmla="*/ 11 h 33"/>
              <a:gd name="T44" fmla="*/ 11 w 18"/>
              <a:gd name="T45" fmla="*/ 9 h 33"/>
              <a:gd name="T46" fmla="*/ 9 w 18"/>
              <a:gd name="T47" fmla="*/ 7 h 33"/>
              <a:gd name="T48" fmla="*/ 7 w 18"/>
              <a:gd name="T49" fmla="*/ 5 h 33"/>
              <a:gd name="T50" fmla="*/ 3 w 18"/>
              <a:gd name="T51" fmla="*/ 4 h 33"/>
              <a:gd name="T52" fmla="*/ 2 w 18"/>
              <a:gd name="T53" fmla="*/ 2 h 33"/>
              <a:gd name="T54" fmla="*/ 0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0" y="0"/>
                </a:moveTo>
                <a:lnTo>
                  <a:pt x="0" y="4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2" y="20"/>
                </a:lnTo>
                <a:lnTo>
                  <a:pt x="2" y="22"/>
                </a:lnTo>
                <a:lnTo>
                  <a:pt x="3" y="26"/>
                </a:lnTo>
                <a:lnTo>
                  <a:pt x="3" y="29"/>
                </a:lnTo>
                <a:lnTo>
                  <a:pt x="5" y="31"/>
                </a:lnTo>
                <a:lnTo>
                  <a:pt x="7" y="33"/>
                </a:lnTo>
                <a:lnTo>
                  <a:pt x="11" y="33"/>
                </a:lnTo>
                <a:lnTo>
                  <a:pt x="13" y="33"/>
                </a:lnTo>
                <a:lnTo>
                  <a:pt x="14" y="31"/>
                </a:lnTo>
                <a:lnTo>
                  <a:pt x="16" y="29"/>
                </a:lnTo>
                <a:lnTo>
                  <a:pt x="18" y="28"/>
                </a:lnTo>
                <a:lnTo>
                  <a:pt x="18" y="22"/>
                </a:lnTo>
                <a:lnTo>
                  <a:pt x="16" y="18"/>
                </a:lnTo>
                <a:lnTo>
                  <a:pt x="16" y="17"/>
                </a:lnTo>
                <a:lnTo>
                  <a:pt x="14" y="13"/>
                </a:lnTo>
                <a:lnTo>
                  <a:pt x="13" y="11"/>
                </a:lnTo>
                <a:lnTo>
                  <a:pt x="11" y="9"/>
                </a:lnTo>
                <a:lnTo>
                  <a:pt x="9" y="7"/>
                </a:lnTo>
                <a:lnTo>
                  <a:pt x="7" y="5"/>
                </a:lnTo>
                <a:lnTo>
                  <a:pt x="3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43" name="Freeform 899"/>
          <p:cNvSpPr>
            <a:spLocks/>
          </p:cNvSpPr>
          <p:nvPr/>
        </p:nvSpPr>
        <p:spPr bwMode="auto">
          <a:xfrm>
            <a:off x="7859713" y="3775075"/>
            <a:ext cx="14287" cy="25400"/>
          </a:xfrm>
          <a:custGeom>
            <a:avLst/>
            <a:gdLst>
              <a:gd name="T0" fmla="*/ 0 w 18"/>
              <a:gd name="T1" fmla="*/ 0 h 33"/>
              <a:gd name="T2" fmla="*/ 0 w 18"/>
              <a:gd name="T3" fmla="*/ 3 h 33"/>
              <a:gd name="T4" fmla="*/ 0 w 18"/>
              <a:gd name="T5" fmla="*/ 5 h 33"/>
              <a:gd name="T6" fmla="*/ 0 w 18"/>
              <a:gd name="T7" fmla="*/ 9 h 33"/>
              <a:gd name="T8" fmla="*/ 0 w 18"/>
              <a:gd name="T9" fmla="*/ 12 h 33"/>
              <a:gd name="T10" fmla="*/ 0 w 18"/>
              <a:gd name="T11" fmla="*/ 16 h 33"/>
              <a:gd name="T12" fmla="*/ 2 w 18"/>
              <a:gd name="T13" fmla="*/ 20 h 33"/>
              <a:gd name="T14" fmla="*/ 2 w 18"/>
              <a:gd name="T15" fmla="*/ 22 h 33"/>
              <a:gd name="T16" fmla="*/ 3 w 18"/>
              <a:gd name="T17" fmla="*/ 25 h 33"/>
              <a:gd name="T18" fmla="*/ 3 w 18"/>
              <a:gd name="T19" fmla="*/ 29 h 33"/>
              <a:gd name="T20" fmla="*/ 5 w 18"/>
              <a:gd name="T21" fmla="*/ 31 h 33"/>
              <a:gd name="T22" fmla="*/ 7 w 18"/>
              <a:gd name="T23" fmla="*/ 33 h 33"/>
              <a:gd name="T24" fmla="*/ 11 w 18"/>
              <a:gd name="T25" fmla="*/ 33 h 33"/>
              <a:gd name="T26" fmla="*/ 13 w 18"/>
              <a:gd name="T27" fmla="*/ 33 h 33"/>
              <a:gd name="T28" fmla="*/ 14 w 18"/>
              <a:gd name="T29" fmla="*/ 31 h 33"/>
              <a:gd name="T30" fmla="*/ 16 w 18"/>
              <a:gd name="T31" fmla="*/ 29 h 33"/>
              <a:gd name="T32" fmla="*/ 18 w 18"/>
              <a:gd name="T33" fmla="*/ 27 h 33"/>
              <a:gd name="T34" fmla="*/ 18 w 18"/>
              <a:gd name="T35" fmla="*/ 22 h 33"/>
              <a:gd name="T36" fmla="*/ 16 w 18"/>
              <a:gd name="T37" fmla="*/ 18 h 33"/>
              <a:gd name="T38" fmla="*/ 16 w 18"/>
              <a:gd name="T39" fmla="*/ 16 h 33"/>
              <a:gd name="T40" fmla="*/ 14 w 18"/>
              <a:gd name="T41" fmla="*/ 12 h 33"/>
              <a:gd name="T42" fmla="*/ 13 w 18"/>
              <a:gd name="T43" fmla="*/ 11 h 33"/>
              <a:gd name="T44" fmla="*/ 11 w 18"/>
              <a:gd name="T45" fmla="*/ 9 h 33"/>
              <a:gd name="T46" fmla="*/ 9 w 18"/>
              <a:gd name="T47" fmla="*/ 7 h 33"/>
              <a:gd name="T48" fmla="*/ 7 w 18"/>
              <a:gd name="T49" fmla="*/ 5 h 33"/>
              <a:gd name="T50" fmla="*/ 3 w 18"/>
              <a:gd name="T51" fmla="*/ 3 h 33"/>
              <a:gd name="T52" fmla="*/ 2 w 18"/>
              <a:gd name="T53" fmla="*/ 1 h 33"/>
              <a:gd name="T54" fmla="*/ 0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2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3" y="25"/>
                </a:lnTo>
                <a:lnTo>
                  <a:pt x="3" y="29"/>
                </a:lnTo>
                <a:lnTo>
                  <a:pt x="5" y="31"/>
                </a:lnTo>
                <a:lnTo>
                  <a:pt x="7" y="33"/>
                </a:lnTo>
                <a:lnTo>
                  <a:pt x="11" y="33"/>
                </a:lnTo>
                <a:lnTo>
                  <a:pt x="13" y="33"/>
                </a:lnTo>
                <a:lnTo>
                  <a:pt x="14" y="31"/>
                </a:lnTo>
                <a:lnTo>
                  <a:pt x="16" y="29"/>
                </a:lnTo>
                <a:lnTo>
                  <a:pt x="18" y="27"/>
                </a:lnTo>
                <a:lnTo>
                  <a:pt x="18" y="22"/>
                </a:lnTo>
                <a:lnTo>
                  <a:pt x="16" y="18"/>
                </a:lnTo>
                <a:lnTo>
                  <a:pt x="16" y="16"/>
                </a:lnTo>
                <a:lnTo>
                  <a:pt x="14" y="12"/>
                </a:lnTo>
                <a:lnTo>
                  <a:pt x="13" y="11"/>
                </a:lnTo>
                <a:lnTo>
                  <a:pt x="11" y="9"/>
                </a:lnTo>
                <a:lnTo>
                  <a:pt x="9" y="7"/>
                </a:lnTo>
                <a:lnTo>
                  <a:pt x="7" y="5"/>
                </a:lnTo>
                <a:lnTo>
                  <a:pt x="3" y="3"/>
                </a:lnTo>
                <a:lnTo>
                  <a:pt x="2" y="1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44" name="Freeform 900"/>
          <p:cNvSpPr>
            <a:spLocks/>
          </p:cNvSpPr>
          <p:nvPr/>
        </p:nvSpPr>
        <p:spPr bwMode="auto">
          <a:xfrm>
            <a:off x="7859713" y="3775075"/>
            <a:ext cx="14287" cy="25400"/>
          </a:xfrm>
          <a:custGeom>
            <a:avLst/>
            <a:gdLst>
              <a:gd name="T0" fmla="*/ 0 w 18"/>
              <a:gd name="T1" fmla="*/ 0 h 33"/>
              <a:gd name="T2" fmla="*/ 0 w 18"/>
              <a:gd name="T3" fmla="*/ 3 h 33"/>
              <a:gd name="T4" fmla="*/ 0 w 18"/>
              <a:gd name="T5" fmla="*/ 5 h 33"/>
              <a:gd name="T6" fmla="*/ 0 w 18"/>
              <a:gd name="T7" fmla="*/ 9 h 33"/>
              <a:gd name="T8" fmla="*/ 0 w 18"/>
              <a:gd name="T9" fmla="*/ 12 h 33"/>
              <a:gd name="T10" fmla="*/ 0 w 18"/>
              <a:gd name="T11" fmla="*/ 16 h 33"/>
              <a:gd name="T12" fmla="*/ 2 w 18"/>
              <a:gd name="T13" fmla="*/ 20 h 33"/>
              <a:gd name="T14" fmla="*/ 2 w 18"/>
              <a:gd name="T15" fmla="*/ 22 h 33"/>
              <a:gd name="T16" fmla="*/ 3 w 18"/>
              <a:gd name="T17" fmla="*/ 25 h 33"/>
              <a:gd name="T18" fmla="*/ 3 w 18"/>
              <a:gd name="T19" fmla="*/ 29 h 33"/>
              <a:gd name="T20" fmla="*/ 5 w 18"/>
              <a:gd name="T21" fmla="*/ 31 h 33"/>
              <a:gd name="T22" fmla="*/ 7 w 18"/>
              <a:gd name="T23" fmla="*/ 33 h 33"/>
              <a:gd name="T24" fmla="*/ 11 w 18"/>
              <a:gd name="T25" fmla="*/ 33 h 33"/>
              <a:gd name="T26" fmla="*/ 13 w 18"/>
              <a:gd name="T27" fmla="*/ 33 h 33"/>
              <a:gd name="T28" fmla="*/ 14 w 18"/>
              <a:gd name="T29" fmla="*/ 31 h 33"/>
              <a:gd name="T30" fmla="*/ 16 w 18"/>
              <a:gd name="T31" fmla="*/ 29 h 33"/>
              <a:gd name="T32" fmla="*/ 18 w 18"/>
              <a:gd name="T33" fmla="*/ 27 h 33"/>
              <a:gd name="T34" fmla="*/ 18 w 18"/>
              <a:gd name="T35" fmla="*/ 22 h 33"/>
              <a:gd name="T36" fmla="*/ 16 w 18"/>
              <a:gd name="T37" fmla="*/ 18 h 33"/>
              <a:gd name="T38" fmla="*/ 16 w 18"/>
              <a:gd name="T39" fmla="*/ 16 h 33"/>
              <a:gd name="T40" fmla="*/ 14 w 18"/>
              <a:gd name="T41" fmla="*/ 12 h 33"/>
              <a:gd name="T42" fmla="*/ 13 w 18"/>
              <a:gd name="T43" fmla="*/ 11 h 33"/>
              <a:gd name="T44" fmla="*/ 11 w 18"/>
              <a:gd name="T45" fmla="*/ 9 h 33"/>
              <a:gd name="T46" fmla="*/ 9 w 18"/>
              <a:gd name="T47" fmla="*/ 7 h 33"/>
              <a:gd name="T48" fmla="*/ 7 w 18"/>
              <a:gd name="T49" fmla="*/ 5 h 33"/>
              <a:gd name="T50" fmla="*/ 3 w 18"/>
              <a:gd name="T51" fmla="*/ 3 h 33"/>
              <a:gd name="T52" fmla="*/ 2 w 18"/>
              <a:gd name="T53" fmla="*/ 1 h 33"/>
              <a:gd name="T54" fmla="*/ 0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2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3" y="25"/>
                </a:lnTo>
                <a:lnTo>
                  <a:pt x="3" y="29"/>
                </a:lnTo>
                <a:lnTo>
                  <a:pt x="5" y="31"/>
                </a:lnTo>
                <a:lnTo>
                  <a:pt x="7" y="33"/>
                </a:lnTo>
                <a:lnTo>
                  <a:pt x="11" y="33"/>
                </a:lnTo>
                <a:lnTo>
                  <a:pt x="13" y="33"/>
                </a:lnTo>
                <a:lnTo>
                  <a:pt x="14" y="31"/>
                </a:lnTo>
                <a:lnTo>
                  <a:pt x="16" y="29"/>
                </a:lnTo>
                <a:lnTo>
                  <a:pt x="18" y="27"/>
                </a:lnTo>
                <a:lnTo>
                  <a:pt x="18" y="22"/>
                </a:lnTo>
                <a:lnTo>
                  <a:pt x="16" y="18"/>
                </a:lnTo>
                <a:lnTo>
                  <a:pt x="16" y="16"/>
                </a:lnTo>
                <a:lnTo>
                  <a:pt x="14" y="12"/>
                </a:lnTo>
                <a:lnTo>
                  <a:pt x="13" y="11"/>
                </a:lnTo>
                <a:lnTo>
                  <a:pt x="11" y="9"/>
                </a:lnTo>
                <a:lnTo>
                  <a:pt x="9" y="7"/>
                </a:lnTo>
                <a:lnTo>
                  <a:pt x="7" y="5"/>
                </a:lnTo>
                <a:lnTo>
                  <a:pt x="3" y="3"/>
                </a:lnTo>
                <a:lnTo>
                  <a:pt x="2" y="1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45" name="Freeform 901"/>
          <p:cNvSpPr>
            <a:spLocks/>
          </p:cNvSpPr>
          <p:nvPr/>
        </p:nvSpPr>
        <p:spPr bwMode="auto">
          <a:xfrm>
            <a:off x="7866063" y="3606800"/>
            <a:ext cx="7937" cy="23813"/>
          </a:xfrm>
          <a:custGeom>
            <a:avLst/>
            <a:gdLst>
              <a:gd name="T0" fmla="*/ 5 w 9"/>
              <a:gd name="T1" fmla="*/ 0 h 30"/>
              <a:gd name="T2" fmla="*/ 5 w 9"/>
              <a:gd name="T3" fmla="*/ 2 h 30"/>
              <a:gd name="T4" fmla="*/ 5 w 9"/>
              <a:gd name="T5" fmla="*/ 6 h 30"/>
              <a:gd name="T6" fmla="*/ 7 w 9"/>
              <a:gd name="T7" fmla="*/ 7 h 30"/>
              <a:gd name="T8" fmla="*/ 7 w 9"/>
              <a:gd name="T9" fmla="*/ 11 h 30"/>
              <a:gd name="T10" fmla="*/ 7 w 9"/>
              <a:gd name="T11" fmla="*/ 13 h 30"/>
              <a:gd name="T12" fmla="*/ 9 w 9"/>
              <a:gd name="T13" fmla="*/ 15 h 30"/>
              <a:gd name="T14" fmla="*/ 9 w 9"/>
              <a:gd name="T15" fmla="*/ 19 h 30"/>
              <a:gd name="T16" fmla="*/ 9 w 9"/>
              <a:gd name="T17" fmla="*/ 20 h 30"/>
              <a:gd name="T18" fmla="*/ 7 w 9"/>
              <a:gd name="T19" fmla="*/ 24 h 30"/>
              <a:gd name="T20" fmla="*/ 7 w 9"/>
              <a:gd name="T21" fmla="*/ 26 h 30"/>
              <a:gd name="T22" fmla="*/ 7 w 9"/>
              <a:gd name="T23" fmla="*/ 28 h 30"/>
              <a:gd name="T24" fmla="*/ 5 w 9"/>
              <a:gd name="T25" fmla="*/ 28 h 30"/>
              <a:gd name="T26" fmla="*/ 4 w 9"/>
              <a:gd name="T27" fmla="*/ 30 h 30"/>
              <a:gd name="T28" fmla="*/ 2 w 9"/>
              <a:gd name="T29" fmla="*/ 28 h 30"/>
              <a:gd name="T30" fmla="*/ 2 w 9"/>
              <a:gd name="T31" fmla="*/ 28 h 30"/>
              <a:gd name="T32" fmla="*/ 0 w 9"/>
              <a:gd name="T33" fmla="*/ 26 h 30"/>
              <a:gd name="T34" fmla="*/ 0 w 9"/>
              <a:gd name="T35" fmla="*/ 24 h 30"/>
              <a:gd name="T36" fmla="*/ 0 w 9"/>
              <a:gd name="T37" fmla="*/ 20 h 30"/>
              <a:gd name="T38" fmla="*/ 0 w 9"/>
              <a:gd name="T39" fmla="*/ 19 h 30"/>
              <a:gd name="T40" fmla="*/ 0 w 9"/>
              <a:gd name="T41" fmla="*/ 15 h 30"/>
              <a:gd name="T42" fmla="*/ 0 w 9"/>
              <a:gd name="T43" fmla="*/ 13 h 30"/>
              <a:gd name="T44" fmla="*/ 0 w 9"/>
              <a:gd name="T45" fmla="*/ 11 h 30"/>
              <a:gd name="T46" fmla="*/ 2 w 9"/>
              <a:gd name="T47" fmla="*/ 9 h 30"/>
              <a:gd name="T48" fmla="*/ 4 w 9"/>
              <a:gd name="T49" fmla="*/ 6 h 30"/>
              <a:gd name="T50" fmla="*/ 4 w 9"/>
              <a:gd name="T51" fmla="*/ 4 h 30"/>
              <a:gd name="T52" fmla="*/ 5 w 9"/>
              <a:gd name="T53" fmla="*/ 2 h 30"/>
              <a:gd name="T54" fmla="*/ 5 w 9"/>
              <a:gd name="T55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30">
                <a:moveTo>
                  <a:pt x="5" y="0"/>
                </a:moveTo>
                <a:lnTo>
                  <a:pt x="5" y="2"/>
                </a:lnTo>
                <a:lnTo>
                  <a:pt x="5" y="6"/>
                </a:lnTo>
                <a:lnTo>
                  <a:pt x="7" y="7"/>
                </a:lnTo>
                <a:lnTo>
                  <a:pt x="7" y="11"/>
                </a:lnTo>
                <a:lnTo>
                  <a:pt x="7" y="13"/>
                </a:lnTo>
                <a:lnTo>
                  <a:pt x="9" y="15"/>
                </a:lnTo>
                <a:lnTo>
                  <a:pt x="9" y="19"/>
                </a:lnTo>
                <a:lnTo>
                  <a:pt x="9" y="20"/>
                </a:lnTo>
                <a:lnTo>
                  <a:pt x="7" y="24"/>
                </a:lnTo>
                <a:lnTo>
                  <a:pt x="7" y="26"/>
                </a:lnTo>
                <a:lnTo>
                  <a:pt x="7" y="28"/>
                </a:lnTo>
                <a:lnTo>
                  <a:pt x="5" y="28"/>
                </a:lnTo>
                <a:lnTo>
                  <a:pt x="4" y="30"/>
                </a:lnTo>
                <a:lnTo>
                  <a:pt x="2" y="28"/>
                </a:lnTo>
                <a:lnTo>
                  <a:pt x="2" y="28"/>
                </a:lnTo>
                <a:lnTo>
                  <a:pt x="0" y="26"/>
                </a:lnTo>
                <a:lnTo>
                  <a:pt x="0" y="24"/>
                </a:lnTo>
                <a:lnTo>
                  <a:pt x="0" y="20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2" y="9"/>
                </a:lnTo>
                <a:lnTo>
                  <a:pt x="4" y="6"/>
                </a:lnTo>
                <a:lnTo>
                  <a:pt x="4" y="4"/>
                </a:lnTo>
                <a:lnTo>
                  <a:pt x="5" y="2"/>
                </a:lnTo>
                <a:lnTo>
                  <a:pt x="5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46" name="Freeform 902"/>
          <p:cNvSpPr>
            <a:spLocks/>
          </p:cNvSpPr>
          <p:nvPr/>
        </p:nvSpPr>
        <p:spPr bwMode="auto">
          <a:xfrm>
            <a:off x="7866063" y="3606800"/>
            <a:ext cx="7937" cy="23813"/>
          </a:xfrm>
          <a:custGeom>
            <a:avLst/>
            <a:gdLst>
              <a:gd name="T0" fmla="*/ 5 w 9"/>
              <a:gd name="T1" fmla="*/ 0 h 30"/>
              <a:gd name="T2" fmla="*/ 5 w 9"/>
              <a:gd name="T3" fmla="*/ 2 h 30"/>
              <a:gd name="T4" fmla="*/ 5 w 9"/>
              <a:gd name="T5" fmla="*/ 6 h 30"/>
              <a:gd name="T6" fmla="*/ 7 w 9"/>
              <a:gd name="T7" fmla="*/ 7 h 30"/>
              <a:gd name="T8" fmla="*/ 7 w 9"/>
              <a:gd name="T9" fmla="*/ 11 h 30"/>
              <a:gd name="T10" fmla="*/ 7 w 9"/>
              <a:gd name="T11" fmla="*/ 13 h 30"/>
              <a:gd name="T12" fmla="*/ 9 w 9"/>
              <a:gd name="T13" fmla="*/ 15 h 30"/>
              <a:gd name="T14" fmla="*/ 9 w 9"/>
              <a:gd name="T15" fmla="*/ 19 h 30"/>
              <a:gd name="T16" fmla="*/ 9 w 9"/>
              <a:gd name="T17" fmla="*/ 20 h 30"/>
              <a:gd name="T18" fmla="*/ 7 w 9"/>
              <a:gd name="T19" fmla="*/ 24 h 30"/>
              <a:gd name="T20" fmla="*/ 7 w 9"/>
              <a:gd name="T21" fmla="*/ 26 h 30"/>
              <a:gd name="T22" fmla="*/ 7 w 9"/>
              <a:gd name="T23" fmla="*/ 28 h 30"/>
              <a:gd name="T24" fmla="*/ 5 w 9"/>
              <a:gd name="T25" fmla="*/ 28 h 30"/>
              <a:gd name="T26" fmla="*/ 4 w 9"/>
              <a:gd name="T27" fmla="*/ 30 h 30"/>
              <a:gd name="T28" fmla="*/ 2 w 9"/>
              <a:gd name="T29" fmla="*/ 28 h 30"/>
              <a:gd name="T30" fmla="*/ 2 w 9"/>
              <a:gd name="T31" fmla="*/ 28 h 30"/>
              <a:gd name="T32" fmla="*/ 0 w 9"/>
              <a:gd name="T33" fmla="*/ 26 h 30"/>
              <a:gd name="T34" fmla="*/ 0 w 9"/>
              <a:gd name="T35" fmla="*/ 24 h 30"/>
              <a:gd name="T36" fmla="*/ 0 w 9"/>
              <a:gd name="T37" fmla="*/ 20 h 30"/>
              <a:gd name="T38" fmla="*/ 0 w 9"/>
              <a:gd name="T39" fmla="*/ 19 h 30"/>
              <a:gd name="T40" fmla="*/ 0 w 9"/>
              <a:gd name="T41" fmla="*/ 15 h 30"/>
              <a:gd name="T42" fmla="*/ 0 w 9"/>
              <a:gd name="T43" fmla="*/ 13 h 30"/>
              <a:gd name="T44" fmla="*/ 0 w 9"/>
              <a:gd name="T45" fmla="*/ 11 h 30"/>
              <a:gd name="T46" fmla="*/ 2 w 9"/>
              <a:gd name="T47" fmla="*/ 9 h 30"/>
              <a:gd name="T48" fmla="*/ 4 w 9"/>
              <a:gd name="T49" fmla="*/ 6 h 30"/>
              <a:gd name="T50" fmla="*/ 4 w 9"/>
              <a:gd name="T51" fmla="*/ 4 h 30"/>
              <a:gd name="T52" fmla="*/ 5 w 9"/>
              <a:gd name="T53" fmla="*/ 2 h 30"/>
              <a:gd name="T54" fmla="*/ 5 w 9"/>
              <a:gd name="T55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30">
                <a:moveTo>
                  <a:pt x="5" y="0"/>
                </a:moveTo>
                <a:lnTo>
                  <a:pt x="5" y="2"/>
                </a:lnTo>
                <a:lnTo>
                  <a:pt x="5" y="6"/>
                </a:lnTo>
                <a:lnTo>
                  <a:pt x="7" y="7"/>
                </a:lnTo>
                <a:lnTo>
                  <a:pt x="7" y="11"/>
                </a:lnTo>
                <a:lnTo>
                  <a:pt x="7" y="13"/>
                </a:lnTo>
                <a:lnTo>
                  <a:pt x="9" y="15"/>
                </a:lnTo>
                <a:lnTo>
                  <a:pt x="9" y="19"/>
                </a:lnTo>
                <a:lnTo>
                  <a:pt x="9" y="20"/>
                </a:lnTo>
                <a:lnTo>
                  <a:pt x="7" y="24"/>
                </a:lnTo>
                <a:lnTo>
                  <a:pt x="7" y="26"/>
                </a:lnTo>
                <a:lnTo>
                  <a:pt x="7" y="28"/>
                </a:lnTo>
                <a:lnTo>
                  <a:pt x="5" y="28"/>
                </a:lnTo>
                <a:lnTo>
                  <a:pt x="4" y="30"/>
                </a:lnTo>
                <a:lnTo>
                  <a:pt x="2" y="28"/>
                </a:lnTo>
                <a:lnTo>
                  <a:pt x="2" y="28"/>
                </a:lnTo>
                <a:lnTo>
                  <a:pt x="0" y="26"/>
                </a:lnTo>
                <a:lnTo>
                  <a:pt x="0" y="24"/>
                </a:lnTo>
                <a:lnTo>
                  <a:pt x="0" y="20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2" y="9"/>
                </a:lnTo>
                <a:lnTo>
                  <a:pt x="4" y="6"/>
                </a:lnTo>
                <a:lnTo>
                  <a:pt x="4" y="4"/>
                </a:lnTo>
                <a:lnTo>
                  <a:pt x="5" y="2"/>
                </a:lnTo>
                <a:lnTo>
                  <a:pt x="5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47" name="Freeform 903"/>
          <p:cNvSpPr>
            <a:spLocks/>
          </p:cNvSpPr>
          <p:nvPr/>
        </p:nvSpPr>
        <p:spPr bwMode="auto">
          <a:xfrm>
            <a:off x="7861300" y="3797300"/>
            <a:ext cx="14288" cy="25400"/>
          </a:xfrm>
          <a:custGeom>
            <a:avLst/>
            <a:gdLst>
              <a:gd name="T0" fmla="*/ 0 w 18"/>
              <a:gd name="T1" fmla="*/ 0 h 33"/>
              <a:gd name="T2" fmla="*/ 0 w 18"/>
              <a:gd name="T3" fmla="*/ 4 h 33"/>
              <a:gd name="T4" fmla="*/ 0 w 18"/>
              <a:gd name="T5" fmla="*/ 6 h 33"/>
              <a:gd name="T6" fmla="*/ 0 w 18"/>
              <a:gd name="T7" fmla="*/ 9 h 33"/>
              <a:gd name="T8" fmla="*/ 0 w 18"/>
              <a:gd name="T9" fmla="*/ 13 h 33"/>
              <a:gd name="T10" fmla="*/ 0 w 18"/>
              <a:gd name="T11" fmla="*/ 17 h 33"/>
              <a:gd name="T12" fmla="*/ 1 w 18"/>
              <a:gd name="T13" fmla="*/ 20 h 33"/>
              <a:gd name="T14" fmla="*/ 1 w 18"/>
              <a:gd name="T15" fmla="*/ 22 h 33"/>
              <a:gd name="T16" fmla="*/ 3 w 18"/>
              <a:gd name="T17" fmla="*/ 26 h 33"/>
              <a:gd name="T18" fmla="*/ 3 w 18"/>
              <a:gd name="T19" fmla="*/ 30 h 33"/>
              <a:gd name="T20" fmla="*/ 5 w 18"/>
              <a:gd name="T21" fmla="*/ 31 h 33"/>
              <a:gd name="T22" fmla="*/ 7 w 18"/>
              <a:gd name="T23" fmla="*/ 33 h 33"/>
              <a:gd name="T24" fmla="*/ 11 w 18"/>
              <a:gd name="T25" fmla="*/ 33 h 33"/>
              <a:gd name="T26" fmla="*/ 12 w 18"/>
              <a:gd name="T27" fmla="*/ 33 h 33"/>
              <a:gd name="T28" fmla="*/ 14 w 18"/>
              <a:gd name="T29" fmla="*/ 31 h 33"/>
              <a:gd name="T30" fmla="*/ 16 w 18"/>
              <a:gd name="T31" fmla="*/ 30 h 33"/>
              <a:gd name="T32" fmla="*/ 18 w 18"/>
              <a:gd name="T33" fmla="*/ 28 h 33"/>
              <a:gd name="T34" fmla="*/ 18 w 18"/>
              <a:gd name="T35" fmla="*/ 22 h 33"/>
              <a:gd name="T36" fmla="*/ 16 w 18"/>
              <a:gd name="T37" fmla="*/ 19 h 33"/>
              <a:gd name="T38" fmla="*/ 16 w 18"/>
              <a:gd name="T39" fmla="*/ 17 h 33"/>
              <a:gd name="T40" fmla="*/ 14 w 18"/>
              <a:gd name="T41" fmla="*/ 13 h 33"/>
              <a:gd name="T42" fmla="*/ 12 w 18"/>
              <a:gd name="T43" fmla="*/ 11 h 33"/>
              <a:gd name="T44" fmla="*/ 11 w 18"/>
              <a:gd name="T45" fmla="*/ 9 h 33"/>
              <a:gd name="T46" fmla="*/ 9 w 18"/>
              <a:gd name="T47" fmla="*/ 7 h 33"/>
              <a:gd name="T48" fmla="*/ 7 w 18"/>
              <a:gd name="T49" fmla="*/ 6 h 33"/>
              <a:gd name="T50" fmla="*/ 3 w 18"/>
              <a:gd name="T51" fmla="*/ 4 h 33"/>
              <a:gd name="T52" fmla="*/ 1 w 18"/>
              <a:gd name="T53" fmla="*/ 2 h 33"/>
              <a:gd name="T54" fmla="*/ 0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1" y="20"/>
                </a:lnTo>
                <a:lnTo>
                  <a:pt x="1" y="22"/>
                </a:lnTo>
                <a:lnTo>
                  <a:pt x="3" y="26"/>
                </a:lnTo>
                <a:lnTo>
                  <a:pt x="3" y="30"/>
                </a:lnTo>
                <a:lnTo>
                  <a:pt x="5" y="31"/>
                </a:lnTo>
                <a:lnTo>
                  <a:pt x="7" y="33"/>
                </a:lnTo>
                <a:lnTo>
                  <a:pt x="11" y="33"/>
                </a:lnTo>
                <a:lnTo>
                  <a:pt x="12" y="33"/>
                </a:lnTo>
                <a:lnTo>
                  <a:pt x="14" y="31"/>
                </a:lnTo>
                <a:lnTo>
                  <a:pt x="16" y="30"/>
                </a:lnTo>
                <a:lnTo>
                  <a:pt x="18" y="28"/>
                </a:lnTo>
                <a:lnTo>
                  <a:pt x="18" y="22"/>
                </a:lnTo>
                <a:lnTo>
                  <a:pt x="16" y="19"/>
                </a:lnTo>
                <a:lnTo>
                  <a:pt x="16" y="17"/>
                </a:lnTo>
                <a:lnTo>
                  <a:pt x="14" y="13"/>
                </a:lnTo>
                <a:lnTo>
                  <a:pt x="12" y="11"/>
                </a:lnTo>
                <a:lnTo>
                  <a:pt x="11" y="9"/>
                </a:lnTo>
                <a:lnTo>
                  <a:pt x="9" y="7"/>
                </a:lnTo>
                <a:lnTo>
                  <a:pt x="7" y="6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48" name="Freeform 904"/>
          <p:cNvSpPr>
            <a:spLocks/>
          </p:cNvSpPr>
          <p:nvPr/>
        </p:nvSpPr>
        <p:spPr bwMode="auto">
          <a:xfrm>
            <a:off x="7861300" y="3797300"/>
            <a:ext cx="14288" cy="25400"/>
          </a:xfrm>
          <a:custGeom>
            <a:avLst/>
            <a:gdLst>
              <a:gd name="T0" fmla="*/ 0 w 18"/>
              <a:gd name="T1" fmla="*/ 0 h 33"/>
              <a:gd name="T2" fmla="*/ 0 w 18"/>
              <a:gd name="T3" fmla="*/ 4 h 33"/>
              <a:gd name="T4" fmla="*/ 0 w 18"/>
              <a:gd name="T5" fmla="*/ 6 h 33"/>
              <a:gd name="T6" fmla="*/ 0 w 18"/>
              <a:gd name="T7" fmla="*/ 9 h 33"/>
              <a:gd name="T8" fmla="*/ 0 w 18"/>
              <a:gd name="T9" fmla="*/ 13 h 33"/>
              <a:gd name="T10" fmla="*/ 0 w 18"/>
              <a:gd name="T11" fmla="*/ 17 h 33"/>
              <a:gd name="T12" fmla="*/ 1 w 18"/>
              <a:gd name="T13" fmla="*/ 20 h 33"/>
              <a:gd name="T14" fmla="*/ 1 w 18"/>
              <a:gd name="T15" fmla="*/ 22 h 33"/>
              <a:gd name="T16" fmla="*/ 3 w 18"/>
              <a:gd name="T17" fmla="*/ 26 h 33"/>
              <a:gd name="T18" fmla="*/ 3 w 18"/>
              <a:gd name="T19" fmla="*/ 30 h 33"/>
              <a:gd name="T20" fmla="*/ 5 w 18"/>
              <a:gd name="T21" fmla="*/ 31 h 33"/>
              <a:gd name="T22" fmla="*/ 7 w 18"/>
              <a:gd name="T23" fmla="*/ 33 h 33"/>
              <a:gd name="T24" fmla="*/ 11 w 18"/>
              <a:gd name="T25" fmla="*/ 33 h 33"/>
              <a:gd name="T26" fmla="*/ 12 w 18"/>
              <a:gd name="T27" fmla="*/ 33 h 33"/>
              <a:gd name="T28" fmla="*/ 14 w 18"/>
              <a:gd name="T29" fmla="*/ 31 h 33"/>
              <a:gd name="T30" fmla="*/ 16 w 18"/>
              <a:gd name="T31" fmla="*/ 30 h 33"/>
              <a:gd name="T32" fmla="*/ 18 w 18"/>
              <a:gd name="T33" fmla="*/ 28 h 33"/>
              <a:gd name="T34" fmla="*/ 18 w 18"/>
              <a:gd name="T35" fmla="*/ 22 h 33"/>
              <a:gd name="T36" fmla="*/ 16 w 18"/>
              <a:gd name="T37" fmla="*/ 19 h 33"/>
              <a:gd name="T38" fmla="*/ 16 w 18"/>
              <a:gd name="T39" fmla="*/ 17 h 33"/>
              <a:gd name="T40" fmla="*/ 14 w 18"/>
              <a:gd name="T41" fmla="*/ 13 h 33"/>
              <a:gd name="T42" fmla="*/ 12 w 18"/>
              <a:gd name="T43" fmla="*/ 11 h 33"/>
              <a:gd name="T44" fmla="*/ 11 w 18"/>
              <a:gd name="T45" fmla="*/ 9 h 33"/>
              <a:gd name="T46" fmla="*/ 9 w 18"/>
              <a:gd name="T47" fmla="*/ 7 h 33"/>
              <a:gd name="T48" fmla="*/ 7 w 18"/>
              <a:gd name="T49" fmla="*/ 6 h 33"/>
              <a:gd name="T50" fmla="*/ 3 w 18"/>
              <a:gd name="T51" fmla="*/ 4 h 33"/>
              <a:gd name="T52" fmla="*/ 1 w 18"/>
              <a:gd name="T53" fmla="*/ 2 h 33"/>
              <a:gd name="T54" fmla="*/ 0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1" y="20"/>
                </a:lnTo>
                <a:lnTo>
                  <a:pt x="1" y="22"/>
                </a:lnTo>
                <a:lnTo>
                  <a:pt x="3" y="26"/>
                </a:lnTo>
                <a:lnTo>
                  <a:pt x="3" y="30"/>
                </a:lnTo>
                <a:lnTo>
                  <a:pt x="5" y="31"/>
                </a:lnTo>
                <a:lnTo>
                  <a:pt x="7" y="33"/>
                </a:lnTo>
                <a:lnTo>
                  <a:pt x="11" y="33"/>
                </a:lnTo>
                <a:lnTo>
                  <a:pt x="12" y="33"/>
                </a:lnTo>
                <a:lnTo>
                  <a:pt x="14" y="31"/>
                </a:lnTo>
                <a:lnTo>
                  <a:pt x="16" y="30"/>
                </a:lnTo>
                <a:lnTo>
                  <a:pt x="18" y="28"/>
                </a:lnTo>
                <a:lnTo>
                  <a:pt x="18" y="22"/>
                </a:lnTo>
                <a:lnTo>
                  <a:pt x="16" y="19"/>
                </a:lnTo>
                <a:lnTo>
                  <a:pt x="16" y="17"/>
                </a:lnTo>
                <a:lnTo>
                  <a:pt x="14" y="13"/>
                </a:lnTo>
                <a:lnTo>
                  <a:pt x="12" y="11"/>
                </a:lnTo>
                <a:lnTo>
                  <a:pt x="11" y="9"/>
                </a:lnTo>
                <a:lnTo>
                  <a:pt x="9" y="7"/>
                </a:lnTo>
                <a:lnTo>
                  <a:pt x="7" y="6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49" name="Freeform 905"/>
          <p:cNvSpPr>
            <a:spLocks/>
          </p:cNvSpPr>
          <p:nvPr/>
        </p:nvSpPr>
        <p:spPr bwMode="auto">
          <a:xfrm>
            <a:off x="7859713" y="3616325"/>
            <a:ext cx="12700" cy="25400"/>
          </a:xfrm>
          <a:custGeom>
            <a:avLst/>
            <a:gdLst>
              <a:gd name="T0" fmla="*/ 0 w 16"/>
              <a:gd name="T1" fmla="*/ 0 h 31"/>
              <a:gd name="T2" fmla="*/ 0 w 16"/>
              <a:gd name="T3" fmla="*/ 4 h 31"/>
              <a:gd name="T4" fmla="*/ 0 w 16"/>
              <a:gd name="T5" fmla="*/ 6 h 31"/>
              <a:gd name="T6" fmla="*/ 0 w 16"/>
              <a:gd name="T7" fmla="*/ 9 h 31"/>
              <a:gd name="T8" fmla="*/ 0 w 16"/>
              <a:gd name="T9" fmla="*/ 13 h 31"/>
              <a:gd name="T10" fmla="*/ 2 w 16"/>
              <a:gd name="T11" fmla="*/ 15 h 31"/>
              <a:gd name="T12" fmla="*/ 2 w 16"/>
              <a:gd name="T13" fmla="*/ 18 h 31"/>
              <a:gd name="T14" fmla="*/ 2 w 16"/>
              <a:gd name="T15" fmla="*/ 22 h 31"/>
              <a:gd name="T16" fmla="*/ 3 w 16"/>
              <a:gd name="T17" fmla="*/ 24 h 31"/>
              <a:gd name="T18" fmla="*/ 3 w 16"/>
              <a:gd name="T19" fmla="*/ 28 h 31"/>
              <a:gd name="T20" fmla="*/ 5 w 16"/>
              <a:gd name="T21" fmla="*/ 29 h 31"/>
              <a:gd name="T22" fmla="*/ 7 w 16"/>
              <a:gd name="T23" fmla="*/ 29 h 31"/>
              <a:gd name="T24" fmla="*/ 11 w 16"/>
              <a:gd name="T25" fmla="*/ 31 h 31"/>
              <a:gd name="T26" fmla="*/ 13 w 16"/>
              <a:gd name="T27" fmla="*/ 31 h 31"/>
              <a:gd name="T28" fmla="*/ 13 w 16"/>
              <a:gd name="T29" fmla="*/ 29 h 31"/>
              <a:gd name="T30" fmla="*/ 14 w 16"/>
              <a:gd name="T31" fmla="*/ 28 h 31"/>
              <a:gd name="T32" fmla="*/ 16 w 16"/>
              <a:gd name="T33" fmla="*/ 26 h 31"/>
              <a:gd name="T34" fmla="*/ 14 w 16"/>
              <a:gd name="T35" fmla="*/ 22 h 31"/>
              <a:gd name="T36" fmla="*/ 14 w 16"/>
              <a:gd name="T37" fmla="*/ 18 h 31"/>
              <a:gd name="T38" fmla="*/ 14 w 16"/>
              <a:gd name="T39" fmla="*/ 15 h 31"/>
              <a:gd name="T40" fmla="*/ 13 w 16"/>
              <a:gd name="T41" fmla="*/ 13 h 31"/>
              <a:gd name="T42" fmla="*/ 11 w 16"/>
              <a:gd name="T43" fmla="*/ 11 h 31"/>
              <a:gd name="T44" fmla="*/ 11 w 16"/>
              <a:gd name="T45" fmla="*/ 9 h 31"/>
              <a:gd name="T46" fmla="*/ 7 w 16"/>
              <a:gd name="T47" fmla="*/ 7 h 31"/>
              <a:gd name="T48" fmla="*/ 5 w 16"/>
              <a:gd name="T49" fmla="*/ 6 h 31"/>
              <a:gd name="T50" fmla="*/ 3 w 16"/>
              <a:gd name="T51" fmla="*/ 4 h 31"/>
              <a:gd name="T52" fmla="*/ 2 w 16"/>
              <a:gd name="T53" fmla="*/ 2 h 31"/>
              <a:gd name="T54" fmla="*/ 0 w 16"/>
              <a:gd name="T55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6" h="31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2" y="15"/>
                </a:lnTo>
                <a:lnTo>
                  <a:pt x="2" y="18"/>
                </a:lnTo>
                <a:lnTo>
                  <a:pt x="2" y="22"/>
                </a:lnTo>
                <a:lnTo>
                  <a:pt x="3" y="24"/>
                </a:lnTo>
                <a:lnTo>
                  <a:pt x="3" y="28"/>
                </a:lnTo>
                <a:lnTo>
                  <a:pt x="5" y="29"/>
                </a:lnTo>
                <a:lnTo>
                  <a:pt x="7" y="29"/>
                </a:lnTo>
                <a:lnTo>
                  <a:pt x="11" y="31"/>
                </a:lnTo>
                <a:lnTo>
                  <a:pt x="13" y="31"/>
                </a:lnTo>
                <a:lnTo>
                  <a:pt x="13" y="29"/>
                </a:lnTo>
                <a:lnTo>
                  <a:pt x="14" y="28"/>
                </a:lnTo>
                <a:lnTo>
                  <a:pt x="16" y="26"/>
                </a:lnTo>
                <a:lnTo>
                  <a:pt x="14" y="22"/>
                </a:lnTo>
                <a:lnTo>
                  <a:pt x="14" y="18"/>
                </a:lnTo>
                <a:lnTo>
                  <a:pt x="14" y="15"/>
                </a:lnTo>
                <a:lnTo>
                  <a:pt x="13" y="13"/>
                </a:lnTo>
                <a:lnTo>
                  <a:pt x="11" y="11"/>
                </a:lnTo>
                <a:lnTo>
                  <a:pt x="11" y="9"/>
                </a:lnTo>
                <a:lnTo>
                  <a:pt x="7" y="7"/>
                </a:lnTo>
                <a:lnTo>
                  <a:pt x="5" y="6"/>
                </a:lnTo>
                <a:lnTo>
                  <a:pt x="3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50" name="Freeform 906"/>
          <p:cNvSpPr>
            <a:spLocks/>
          </p:cNvSpPr>
          <p:nvPr/>
        </p:nvSpPr>
        <p:spPr bwMode="auto">
          <a:xfrm>
            <a:off x="7859713" y="3616325"/>
            <a:ext cx="12700" cy="25400"/>
          </a:xfrm>
          <a:custGeom>
            <a:avLst/>
            <a:gdLst>
              <a:gd name="T0" fmla="*/ 0 w 16"/>
              <a:gd name="T1" fmla="*/ 0 h 31"/>
              <a:gd name="T2" fmla="*/ 0 w 16"/>
              <a:gd name="T3" fmla="*/ 4 h 31"/>
              <a:gd name="T4" fmla="*/ 0 w 16"/>
              <a:gd name="T5" fmla="*/ 6 h 31"/>
              <a:gd name="T6" fmla="*/ 0 w 16"/>
              <a:gd name="T7" fmla="*/ 9 h 31"/>
              <a:gd name="T8" fmla="*/ 0 w 16"/>
              <a:gd name="T9" fmla="*/ 13 h 31"/>
              <a:gd name="T10" fmla="*/ 2 w 16"/>
              <a:gd name="T11" fmla="*/ 15 h 31"/>
              <a:gd name="T12" fmla="*/ 2 w 16"/>
              <a:gd name="T13" fmla="*/ 18 h 31"/>
              <a:gd name="T14" fmla="*/ 2 w 16"/>
              <a:gd name="T15" fmla="*/ 22 h 31"/>
              <a:gd name="T16" fmla="*/ 3 w 16"/>
              <a:gd name="T17" fmla="*/ 24 h 31"/>
              <a:gd name="T18" fmla="*/ 3 w 16"/>
              <a:gd name="T19" fmla="*/ 28 h 31"/>
              <a:gd name="T20" fmla="*/ 5 w 16"/>
              <a:gd name="T21" fmla="*/ 29 h 31"/>
              <a:gd name="T22" fmla="*/ 7 w 16"/>
              <a:gd name="T23" fmla="*/ 29 h 31"/>
              <a:gd name="T24" fmla="*/ 11 w 16"/>
              <a:gd name="T25" fmla="*/ 31 h 31"/>
              <a:gd name="T26" fmla="*/ 13 w 16"/>
              <a:gd name="T27" fmla="*/ 31 h 31"/>
              <a:gd name="T28" fmla="*/ 13 w 16"/>
              <a:gd name="T29" fmla="*/ 29 h 31"/>
              <a:gd name="T30" fmla="*/ 14 w 16"/>
              <a:gd name="T31" fmla="*/ 28 h 31"/>
              <a:gd name="T32" fmla="*/ 16 w 16"/>
              <a:gd name="T33" fmla="*/ 26 h 31"/>
              <a:gd name="T34" fmla="*/ 14 w 16"/>
              <a:gd name="T35" fmla="*/ 22 h 31"/>
              <a:gd name="T36" fmla="*/ 14 w 16"/>
              <a:gd name="T37" fmla="*/ 18 h 31"/>
              <a:gd name="T38" fmla="*/ 14 w 16"/>
              <a:gd name="T39" fmla="*/ 15 h 31"/>
              <a:gd name="T40" fmla="*/ 13 w 16"/>
              <a:gd name="T41" fmla="*/ 13 h 31"/>
              <a:gd name="T42" fmla="*/ 11 w 16"/>
              <a:gd name="T43" fmla="*/ 11 h 31"/>
              <a:gd name="T44" fmla="*/ 11 w 16"/>
              <a:gd name="T45" fmla="*/ 9 h 31"/>
              <a:gd name="T46" fmla="*/ 7 w 16"/>
              <a:gd name="T47" fmla="*/ 7 h 31"/>
              <a:gd name="T48" fmla="*/ 5 w 16"/>
              <a:gd name="T49" fmla="*/ 6 h 31"/>
              <a:gd name="T50" fmla="*/ 3 w 16"/>
              <a:gd name="T51" fmla="*/ 4 h 31"/>
              <a:gd name="T52" fmla="*/ 2 w 16"/>
              <a:gd name="T53" fmla="*/ 2 h 31"/>
              <a:gd name="T54" fmla="*/ 0 w 16"/>
              <a:gd name="T55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6" h="31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2" y="15"/>
                </a:lnTo>
                <a:lnTo>
                  <a:pt x="2" y="18"/>
                </a:lnTo>
                <a:lnTo>
                  <a:pt x="2" y="22"/>
                </a:lnTo>
                <a:lnTo>
                  <a:pt x="3" y="24"/>
                </a:lnTo>
                <a:lnTo>
                  <a:pt x="3" y="28"/>
                </a:lnTo>
                <a:lnTo>
                  <a:pt x="5" y="29"/>
                </a:lnTo>
                <a:lnTo>
                  <a:pt x="7" y="29"/>
                </a:lnTo>
                <a:lnTo>
                  <a:pt x="11" y="31"/>
                </a:lnTo>
                <a:lnTo>
                  <a:pt x="13" y="31"/>
                </a:lnTo>
                <a:lnTo>
                  <a:pt x="13" y="29"/>
                </a:lnTo>
                <a:lnTo>
                  <a:pt x="14" y="28"/>
                </a:lnTo>
                <a:lnTo>
                  <a:pt x="16" y="26"/>
                </a:lnTo>
                <a:lnTo>
                  <a:pt x="14" y="22"/>
                </a:lnTo>
                <a:lnTo>
                  <a:pt x="14" y="18"/>
                </a:lnTo>
                <a:lnTo>
                  <a:pt x="14" y="15"/>
                </a:lnTo>
                <a:lnTo>
                  <a:pt x="13" y="13"/>
                </a:lnTo>
                <a:lnTo>
                  <a:pt x="11" y="11"/>
                </a:lnTo>
                <a:lnTo>
                  <a:pt x="11" y="9"/>
                </a:lnTo>
                <a:lnTo>
                  <a:pt x="7" y="7"/>
                </a:lnTo>
                <a:lnTo>
                  <a:pt x="5" y="6"/>
                </a:lnTo>
                <a:lnTo>
                  <a:pt x="3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51" name="Freeform 907"/>
          <p:cNvSpPr>
            <a:spLocks/>
          </p:cNvSpPr>
          <p:nvPr/>
        </p:nvSpPr>
        <p:spPr bwMode="auto">
          <a:xfrm>
            <a:off x="7872413" y="3663950"/>
            <a:ext cx="12700" cy="25400"/>
          </a:xfrm>
          <a:custGeom>
            <a:avLst/>
            <a:gdLst>
              <a:gd name="T0" fmla="*/ 19 w 19"/>
              <a:gd name="T1" fmla="*/ 0 h 33"/>
              <a:gd name="T2" fmla="*/ 17 w 19"/>
              <a:gd name="T3" fmla="*/ 3 h 33"/>
              <a:gd name="T4" fmla="*/ 17 w 19"/>
              <a:gd name="T5" fmla="*/ 5 h 33"/>
              <a:gd name="T6" fmla="*/ 17 w 19"/>
              <a:gd name="T7" fmla="*/ 9 h 33"/>
              <a:gd name="T8" fmla="*/ 17 w 19"/>
              <a:gd name="T9" fmla="*/ 13 h 33"/>
              <a:gd name="T10" fmla="*/ 17 w 19"/>
              <a:gd name="T11" fmla="*/ 16 h 33"/>
              <a:gd name="T12" fmla="*/ 17 w 19"/>
              <a:gd name="T13" fmla="*/ 20 h 33"/>
              <a:gd name="T14" fmla="*/ 17 w 19"/>
              <a:gd name="T15" fmla="*/ 22 h 33"/>
              <a:gd name="T16" fmla="*/ 15 w 19"/>
              <a:gd name="T17" fmla="*/ 26 h 33"/>
              <a:gd name="T18" fmla="*/ 13 w 19"/>
              <a:gd name="T19" fmla="*/ 29 h 33"/>
              <a:gd name="T20" fmla="*/ 12 w 19"/>
              <a:gd name="T21" fmla="*/ 31 h 33"/>
              <a:gd name="T22" fmla="*/ 10 w 19"/>
              <a:gd name="T23" fmla="*/ 33 h 33"/>
              <a:gd name="T24" fmla="*/ 6 w 19"/>
              <a:gd name="T25" fmla="*/ 33 h 33"/>
              <a:gd name="T26" fmla="*/ 4 w 19"/>
              <a:gd name="T27" fmla="*/ 33 h 33"/>
              <a:gd name="T28" fmla="*/ 2 w 19"/>
              <a:gd name="T29" fmla="*/ 31 h 33"/>
              <a:gd name="T30" fmla="*/ 0 w 19"/>
              <a:gd name="T31" fmla="*/ 29 h 33"/>
              <a:gd name="T32" fmla="*/ 0 w 19"/>
              <a:gd name="T33" fmla="*/ 27 h 33"/>
              <a:gd name="T34" fmla="*/ 0 w 19"/>
              <a:gd name="T35" fmla="*/ 22 h 33"/>
              <a:gd name="T36" fmla="*/ 0 w 19"/>
              <a:gd name="T37" fmla="*/ 18 h 33"/>
              <a:gd name="T38" fmla="*/ 2 w 19"/>
              <a:gd name="T39" fmla="*/ 16 h 33"/>
              <a:gd name="T40" fmla="*/ 4 w 19"/>
              <a:gd name="T41" fmla="*/ 13 h 33"/>
              <a:gd name="T42" fmla="*/ 4 w 19"/>
              <a:gd name="T43" fmla="*/ 11 h 33"/>
              <a:gd name="T44" fmla="*/ 6 w 19"/>
              <a:gd name="T45" fmla="*/ 9 h 33"/>
              <a:gd name="T46" fmla="*/ 8 w 19"/>
              <a:gd name="T47" fmla="*/ 7 h 33"/>
              <a:gd name="T48" fmla="*/ 12 w 19"/>
              <a:gd name="T49" fmla="*/ 5 h 33"/>
              <a:gd name="T50" fmla="*/ 13 w 19"/>
              <a:gd name="T51" fmla="*/ 3 h 33"/>
              <a:gd name="T52" fmla="*/ 15 w 19"/>
              <a:gd name="T53" fmla="*/ 2 h 33"/>
              <a:gd name="T54" fmla="*/ 19 w 19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3">
                <a:moveTo>
                  <a:pt x="19" y="0"/>
                </a:moveTo>
                <a:lnTo>
                  <a:pt x="17" y="3"/>
                </a:lnTo>
                <a:lnTo>
                  <a:pt x="17" y="5"/>
                </a:lnTo>
                <a:lnTo>
                  <a:pt x="17" y="9"/>
                </a:lnTo>
                <a:lnTo>
                  <a:pt x="17" y="13"/>
                </a:lnTo>
                <a:lnTo>
                  <a:pt x="17" y="16"/>
                </a:lnTo>
                <a:lnTo>
                  <a:pt x="17" y="20"/>
                </a:lnTo>
                <a:lnTo>
                  <a:pt x="17" y="22"/>
                </a:lnTo>
                <a:lnTo>
                  <a:pt x="15" y="26"/>
                </a:lnTo>
                <a:lnTo>
                  <a:pt x="13" y="29"/>
                </a:lnTo>
                <a:lnTo>
                  <a:pt x="12" y="31"/>
                </a:lnTo>
                <a:lnTo>
                  <a:pt x="10" y="33"/>
                </a:lnTo>
                <a:lnTo>
                  <a:pt x="6" y="33"/>
                </a:lnTo>
                <a:lnTo>
                  <a:pt x="4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3"/>
                </a:lnTo>
                <a:lnTo>
                  <a:pt x="4" y="11"/>
                </a:lnTo>
                <a:lnTo>
                  <a:pt x="6" y="9"/>
                </a:lnTo>
                <a:lnTo>
                  <a:pt x="8" y="7"/>
                </a:lnTo>
                <a:lnTo>
                  <a:pt x="12" y="5"/>
                </a:lnTo>
                <a:lnTo>
                  <a:pt x="13" y="3"/>
                </a:lnTo>
                <a:lnTo>
                  <a:pt x="15" y="2"/>
                </a:lnTo>
                <a:lnTo>
                  <a:pt x="19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52" name="Freeform 908"/>
          <p:cNvSpPr>
            <a:spLocks/>
          </p:cNvSpPr>
          <p:nvPr/>
        </p:nvSpPr>
        <p:spPr bwMode="auto">
          <a:xfrm>
            <a:off x="7872413" y="3663950"/>
            <a:ext cx="12700" cy="25400"/>
          </a:xfrm>
          <a:custGeom>
            <a:avLst/>
            <a:gdLst>
              <a:gd name="T0" fmla="*/ 19 w 19"/>
              <a:gd name="T1" fmla="*/ 0 h 33"/>
              <a:gd name="T2" fmla="*/ 17 w 19"/>
              <a:gd name="T3" fmla="*/ 3 h 33"/>
              <a:gd name="T4" fmla="*/ 17 w 19"/>
              <a:gd name="T5" fmla="*/ 5 h 33"/>
              <a:gd name="T6" fmla="*/ 17 w 19"/>
              <a:gd name="T7" fmla="*/ 9 h 33"/>
              <a:gd name="T8" fmla="*/ 17 w 19"/>
              <a:gd name="T9" fmla="*/ 13 h 33"/>
              <a:gd name="T10" fmla="*/ 17 w 19"/>
              <a:gd name="T11" fmla="*/ 16 h 33"/>
              <a:gd name="T12" fmla="*/ 17 w 19"/>
              <a:gd name="T13" fmla="*/ 20 h 33"/>
              <a:gd name="T14" fmla="*/ 17 w 19"/>
              <a:gd name="T15" fmla="*/ 22 h 33"/>
              <a:gd name="T16" fmla="*/ 15 w 19"/>
              <a:gd name="T17" fmla="*/ 26 h 33"/>
              <a:gd name="T18" fmla="*/ 13 w 19"/>
              <a:gd name="T19" fmla="*/ 29 h 33"/>
              <a:gd name="T20" fmla="*/ 12 w 19"/>
              <a:gd name="T21" fmla="*/ 31 h 33"/>
              <a:gd name="T22" fmla="*/ 10 w 19"/>
              <a:gd name="T23" fmla="*/ 33 h 33"/>
              <a:gd name="T24" fmla="*/ 6 w 19"/>
              <a:gd name="T25" fmla="*/ 33 h 33"/>
              <a:gd name="T26" fmla="*/ 4 w 19"/>
              <a:gd name="T27" fmla="*/ 33 h 33"/>
              <a:gd name="T28" fmla="*/ 2 w 19"/>
              <a:gd name="T29" fmla="*/ 31 h 33"/>
              <a:gd name="T30" fmla="*/ 0 w 19"/>
              <a:gd name="T31" fmla="*/ 29 h 33"/>
              <a:gd name="T32" fmla="*/ 0 w 19"/>
              <a:gd name="T33" fmla="*/ 27 h 33"/>
              <a:gd name="T34" fmla="*/ 0 w 19"/>
              <a:gd name="T35" fmla="*/ 22 h 33"/>
              <a:gd name="T36" fmla="*/ 0 w 19"/>
              <a:gd name="T37" fmla="*/ 18 h 33"/>
              <a:gd name="T38" fmla="*/ 2 w 19"/>
              <a:gd name="T39" fmla="*/ 16 h 33"/>
              <a:gd name="T40" fmla="*/ 4 w 19"/>
              <a:gd name="T41" fmla="*/ 13 h 33"/>
              <a:gd name="T42" fmla="*/ 4 w 19"/>
              <a:gd name="T43" fmla="*/ 11 h 33"/>
              <a:gd name="T44" fmla="*/ 6 w 19"/>
              <a:gd name="T45" fmla="*/ 9 h 33"/>
              <a:gd name="T46" fmla="*/ 8 w 19"/>
              <a:gd name="T47" fmla="*/ 7 h 33"/>
              <a:gd name="T48" fmla="*/ 12 w 19"/>
              <a:gd name="T49" fmla="*/ 5 h 33"/>
              <a:gd name="T50" fmla="*/ 13 w 19"/>
              <a:gd name="T51" fmla="*/ 3 h 33"/>
              <a:gd name="T52" fmla="*/ 15 w 19"/>
              <a:gd name="T53" fmla="*/ 2 h 33"/>
              <a:gd name="T54" fmla="*/ 19 w 19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3">
                <a:moveTo>
                  <a:pt x="19" y="0"/>
                </a:moveTo>
                <a:lnTo>
                  <a:pt x="17" y="3"/>
                </a:lnTo>
                <a:lnTo>
                  <a:pt x="17" y="5"/>
                </a:lnTo>
                <a:lnTo>
                  <a:pt x="17" y="9"/>
                </a:lnTo>
                <a:lnTo>
                  <a:pt x="17" y="13"/>
                </a:lnTo>
                <a:lnTo>
                  <a:pt x="17" y="16"/>
                </a:lnTo>
                <a:lnTo>
                  <a:pt x="17" y="20"/>
                </a:lnTo>
                <a:lnTo>
                  <a:pt x="17" y="22"/>
                </a:lnTo>
                <a:lnTo>
                  <a:pt x="15" y="26"/>
                </a:lnTo>
                <a:lnTo>
                  <a:pt x="13" y="29"/>
                </a:lnTo>
                <a:lnTo>
                  <a:pt x="12" y="31"/>
                </a:lnTo>
                <a:lnTo>
                  <a:pt x="10" y="33"/>
                </a:lnTo>
                <a:lnTo>
                  <a:pt x="6" y="33"/>
                </a:lnTo>
                <a:lnTo>
                  <a:pt x="4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3"/>
                </a:lnTo>
                <a:lnTo>
                  <a:pt x="4" y="11"/>
                </a:lnTo>
                <a:lnTo>
                  <a:pt x="6" y="9"/>
                </a:lnTo>
                <a:lnTo>
                  <a:pt x="8" y="7"/>
                </a:lnTo>
                <a:lnTo>
                  <a:pt x="12" y="5"/>
                </a:lnTo>
                <a:lnTo>
                  <a:pt x="13" y="3"/>
                </a:lnTo>
                <a:lnTo>
                  <a:pt x="15" y="2"/>
                </a:lnTo>
                <a:lnTo>
                  <a:pt x="19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53" name="Freeform 909"/>
          <p:cNvSpPr>
            <a:spLocks/>
          </p:cNvSpPr>
          <p:nvPr/>
        </p:nvSpPr>
        <p:spPr bwMode="auto">
          <a:xfrm>
            <a:off x="7872413" y="3684588"/>
            <a:ext cx="14287" cy="25400"/>
          </a:xfrm>
          <a:custGeom>
            <a:avLst/>
            <a:gdLst>
              <a:gd name="T0" fmla="*/ 19 w 19"/>
              <a:gd name="T1" fmla="*/ 0 h 33"/>
              <a:gd name="T2" fmla="*/ 17 w 19"/>
              <a:gd name="T3" fmla="*/ 3 h 33"/>
              <a:gd name="T4" fmla="*/ 17 w 19"/>
              <a:gd name="T5" fmla="*/ 5 h 33"/>
              <a:gd name="T6" fmla="*/ 17 w 19"/>
              <a:gd name="T7" fmla="*/ 9 h 33"/>
              <a:gd name="T8" fmla="*/ 17 w 19"/>
              <a:gd name="T9" fmla="*/ 12 h 33"/>
              <a:gd name="T10" fmla="*/ 17 w 19"/>
              <a:gd name="T11" fmla="*/ 16 h 33"/>
              <a:gd name="T12" fmla="*/ 17 w 19"/>
              <a:gd name="T13" fmla="*/ 20 h 33"/>
              <a:gd name="T14" fmla="*/ 17 w 19"/>
              <a:gd name="T15" fmla="*/ 22 h 33"/>
              <a:gd name="T16" fmla="*/ 15 w 19"/>
              <a:gd name="T17" fmla="*/ 25 h 33"/>
              <a:gd name="T18" fmla="*/ 13 w 19"/>
              <a:gd name="T19" fmla="*/ 29 h 33"/>
              <a:gd name="T20" fmla="*/ 11 w 19"/>
              <a:gd name="T21" fmla="*/ 31 h 33"/>
              <a:gd name="T22" fmla="*/ 10 w 19"/>
              <a:gd name="T23" fmla="*/ 33 h 33"/>
              <a:gd name="T24" fmla="*/ 6 w 19"/>
              <a:gd name="T25" fmla="*/ 33 h 33"/>
              <a:gd name="T26" fmla="*/ 4 w 19"/>
              <a:gd name="T27" fmla="*/ 33 h 33"/>
              <a:gd name="T28" fmla="*/ 2 w 19"/>
              <a:gd name="T29" fmla="*/ 31 h 33"/>
              <a:gd name="T30" fmla="*/ 0 w 19"/>
              <a:gd name="T31" fmla="*/ 29 h 33"/>
              <a:gd name="T32" fmla="*/ 0 w 19"/>
              <a:gd name="T33" fmla="*/ 27 h 33"/>
              <a:gd name="T34" fmla="*/ 0 w 19"/>
              <a:gd name="T35" fmla="*/ 22 h 33"/>
              <a:gd name="T36" fmla="*/ 0 w 19"/>
              <a:gd name="T37" fmla="*/ 18 h 33"/>
              <a:gd name="T38" fmla="*/ 2 w 19"/>
              <a:gd name="T39" fmla="*/ 16 h 33"/>
              <a:gd name="T40" fmla="*/ 4 w 19"/>
              <a:gd name="T41" fmla="*/ 12 h 33"/>
              <a:gd name="T42" fmla="*/ 4 w 19"/>
              <a:gd name="T43" fmla="*/ 11 h 33"/>
              <a:gd name="T44" fmla="*/ 6 w 19"/>
              <a:gd name="T45" fmla="*/ 9 h 33"/>
              <a:gd name="T46" fmla="*/ 8 w 19"/>
              <a:gd name="T47" fmla="*/ 7 h 33"/>
              <a:gd name="T48" fmla="*/ 11 w 19"/>
              <a:gd name="T49" fmla="*/ 5 h 33"/>
              <a:gd name="T50" fmla="*/ 13 w 19"/>
              <a:gd name="T51" fmla="*/ 3 h 33"/>
              <a:gd name="T52" fmla="*/ 15 w 19"/>
              <a:gd name="T53" fmla="*/ 1 h 33"/>
              <a:gd name="T54" fmla="*/ 19 w 19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3">
                <a:moveTo>
                  <a:pt x="19" y="0"/>
                </a:moveTo>
                <a:lnTo>
                  <a:pt x="17" y="3"/>
                </a:lnTo>
                <a:lnTo>
                  <a:pt x="17" y="5"/>
                </a:lnTo>
                <a:lnTo>
                  <a:pt x="17" y="9"/>
                </a:lnTo>
                <a:lnTo>
                  <a:pt x="17" y="12"/>
                </a:lnTo>
                <a:lnTo>
                  <a:pt x="17" y="16"/>
                </a:lnTo>
                <a:lnTo>
                  <a:pt x="17" y="20"/>
                </a:lnTo>
                <a:lnTo>
                  <a:pt x="17" y="22"/>
                </a:lnTo>
                <a:lnTo>
                  <a:pt x="15" y="25"/>
                </a:lnTo>
                <a:lnTo>
                  <a:pt x="13" y="29"/>
                </a:lnTo>
                <a:lnTo>
                  <a:pt x="11" y="31"/>
                </a:lnTo>
                <a:lnTo>
                  <a:pt x="10" y="33"/>
                </a:lnTo>
                <a:lnTo>
                  <a:pt x="6" y="33"/>
                </a:lnTo>
                <a:lnTo>
                  <a:pt x="4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2"/>
                </a:lnTo>
                <a:lnTo>
                  <a:pt x="4" y="11"/>
                </a:lnTo>
                <a:lnTo>
                  <a:pt x="6" y="9"/>
                </a:lnTo>
                <a:lnTo>
                  <a:pt x="8" y="7"/>
                </a:lnTo>
                <a:lnTo>
                  <a:pt x="11" y="5"/>
                </a:lnTo>
                <a:lnTo>
                  <a:pt x="13" y="3"/>
                </a:lnTo>
                <a:lnTo>
                  <a:pt x="15" y="1"/>
                </a:lnTo>
                <a:lnTo>
                  <a:pt x="19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54" name="Freeform 910"/>
          <p:cNvSpPr>
            <a:spLocks/>
          </p:cNvSpPr>
          <p:nvPr/>
        </p:nvSpPr>
        <p:spPr bwMode="auto">
          <a:xfrm>
            <a:off x="7872413" y="3684588"/>
            <a:ext cx="14287" cy="25400"/>
          </a:xfrm>
          <a:custGeom>
            <a:avLst/>
            <a:gdLst>
              <a:gd name="T0" fmla="*/ 19 w 19"/>
              <a:gd name="T1" fmla="*/ 0 h 33"/>
              <a:gd name="T2" fmla="*/ 17 w 19"/>
              <a:gd name="T3" fmla="*/ 3 h 33"/>
              <a:gd name="T4" fmla="*/ 17 w 19"/>
              <a:gd name="T5" fmla="*/ 5 h 33"/>
              <a:gd name="T6" fmla="*/ 17 w 19"/>
              <a:gd name="T7" fmla="*/ 9 h 33"/>
              <a:gd name="T8" fmla="*/ 17 w 19"/>
              <a:gd name="T9" fmla="*/ 12 h 33"/>
              <a:gd name="T10" fmla="*/ 17 w 19"/>
              <a:gd name="T11" fmla="*/ 16 h 33"/>
              <a:gd name="T12" fmla="*/ 17 w 19"/>
              <a:gd name="T13" fmla="*/ 20 h 33"/>
              <a:gd name="T14" fmla="*/ 17 w 19"/>
              <a:gd name="T15" fmla="*/ 22 h 33"/>
              <a:gd name="T16" fmla="*/ 15 w 19"/>
              <a:gd name="T17" fmla="*/ 25 h 33"/>
              <a:gd name="T18" fmla="*/ 13 w 19"/>
              <a:gd name="T19" fmla="*/ 29 h 33"/>
              <a:gd name="T20" fmla="*/ 11 w 19"/>
              <a:gd name="T21" fmla="*/ 31 h 33"/>
              <a:gd name="T22" fmla="*/ 10 w 19"/>
              <a:gd name="T23" fmla="*/ 33 h 33"/>
              <a:gd name="T24" fmla="*/ 6 w 19"/>
              <a:gd name="T25" fmla="*/ 33 h 33"/>
              <a:gd name="T26" fmla="*/ 4 w 19"/>
              <a:gd name="T27" fmla="*/ 33 h 33"/>
              <a:gd name="T28" fmla="*/ 2 w 19"/>
              <a:gd name="T29" fmla="*/ 31 h 33"/>
              <a:gd name="T30" fmla="*/ 0 w 19"/>
              <a:gd name="T31" fmla="*/ 29 h 33"/>
              <a:gd name="T32" fmla="*/ 0 w 19"/>
              <a:gd name="T33" fmla="*/ 27 h 33"/>
              <a:gd name="T34" fmla="*/ 0 w 19"/>
              <a:gd name="T35" fmla="*/ 22 h 33"/>
              <a:gd name="T36" fmla="*/ 0 w 19"/>
              <a:gd name="T37" fmla="*/ 18 h 33"/>
              <a:gd name="T38" fmla="*/ 2 w 19"/>
              <a:gd name="T39" fmla="*/ 16 h 33"/>
              <a:gd name="T40" fmla="*/ 4 w 19"/>
              <a:gd name="T41" fmla="*/ 12 h 33"/>
              <a:gd name="T42" fmla="*/ 4 w 19"/>
              <a:gd name="T43" fmla="*/ 11 h 33"/>
              <a:gd name="T44" fmla="*/ 6 w 19"/>
              <a:gd name="T45" fmla="*/ 9 h 33"/>
              <a:gd name="T46" fmla="*/ 8 w 19"/>
              <a:gd name="T47" fmla="*/ 7 h 33"/>
              <a:gd name="T48" fmla="*/ 11 w 19"/>
              <a:gd name="T49" fmla="*/ 5 h 33"/>
              <a:gd name="T50" fmla="*/ 13 w 19"/>
              <a:gd name="T51" fmla="*/ 3 h 33"/>
              <a:gd name="T52" fmla="*/ 15 w 19"/>
              <a:gd name="T53" fmla="*/ 1 h 33"/>
              <a:gd name="T54" fmla="*/ 19 w 19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3">
                <a:moveTo>
                  <a:pt x="19" y="0"/>
                </a:moveTo>
                <a:lnTo>
                  <a:pt x="17" y="3"/>
                </a:lnTo>
                <a:lnTo>
                  <a:pt x="17" y="5"/>
                </a:lnTo>
                <a:lnTo>
                  <a:pt x="17" y="9"/>
                </a:lnTo>
                <a:lnTo>
                  <a:pt x="17" y="12"/>
                </a:lnTo>
                <a:lnTo>
                  <a:pt x="17" y="16"/>
                </a:lnTo>
                <a:lnTo>
                  <a:pt x="17" y="20"/>
                </a:lnTo>
                <a:lnTo>
                  <a:pt x="17" y="22"/>
                </a:lnTo>
                <a:lnTo>
                  <a:pt x="15" y="25"/>
                </a:lnTo>
                <a:lnTo>
                  <a:pt x="13" y="29"/>
                </a:lnTo>
                <a:lnTo>
                  <a:pt x="11" y="31"/>
                </a:lnTo>
                <a:lnTo>
                  <a:pt x="10" y="33"/>
                </a:lnTo>
                <a:lnTo>
                  <a:pt x="6" y="33"/>
                </a:lnTo>
                <a:lnTo>
                  <a:pt x="4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2"/>
                </a:lnTo>
                <a:lnTo>
                  <a:pt x="4" y="11"/>
                </a:lnTo>
                <a:lnTo>
                  <a:pt x="6" y="9"/>
                </a:lnTo>
                <a:lnTo>
                  <a:pt x="8" y="7"/>
                </a:lnTo>
                <a:lnTo>
                  <a:pt x="11" y="5"/>
                </a:lnTo>
                <a:lnTo>
                  <a:pt x="13" y="3"/>
                </a:lnTo>
                <a:lnTo>
                  <a:pt x="15" y="1"/>
                </a:lnTo>
                <a:lnTo>
                  <a:pt x="19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55" name="Freeform 911"/>
          <p:cNvSpPr>
            <a:spLocks/>
          </p:cNvSpPr>
          <p:nvPr/>
        </p:nvSpPr>
        <p:spPr bwMode="auto">
          <a:xfrm>
            <a:off x="7872413" y="3703638"/>
            <a:ext cx="14287" cy="25400"/>
          </a:xfrm>
          <a:custGeom>
            <a:avLst/>
            <a:gdLst>
              <a:gd name="T0" fmla="*/ 19 w 19"/>
              <a:gd name="T1" fmla="*/ 0 h 34"/>
              <a:gd name="T2" fmla="*/ 17 w 19"/>
              <a:gd name="T3" fmla="*/ 4 h 34"/>
              <a:gd name="T4" fmla="*/ 17 w 19"/>
              <a:gd name="T5" fmla="*/ 6 h 34"/>
              <a:gd name="T6" fmla="*/ 17 w 19"/>
              <a:gd name="T7" fmla="*/ 10 h 34"/>
              <a:gd name="T8" fmla="*/ 17 w 19"/>
              <a:gd name="T9" fmla="*/ 13 h 34"/>
              <a:gd name="T10" fmla="*/ 17 w 19"/>
              <a:gd name="T11" fmla="*/ 17 h 34"/>
              <a:gd name="T12" fmla="*/ 17 w 19"/>
              <a:gd name="T13" fmla="*/ 21 h 34"/>
              <a:gd name="T14" fmla="*/ 17 w 19"/>
              <a:gd name="T15" fmla="*/ 23 h 34"/>
              <a:gd name="T16" fmla="*/ 15 w 19"/>
              <a:gd name="T17" fmla="*/ 26 h 34"/>
              <a:gd name="T18" fmla="*/ 13 w 19"/>
              <a:gd name="T19" fmla="*/ 30 h 34"/>
              <a:gd name="T20" fmla="*/ 11 w 19"/>
              <a:gd name="T21" fmla="*/ 32 h 34"/>
              <a:gd name="T22" fmla="*/ 10 w 19"/>
              <a:gd name="T23" fmla="*/ 34 h 34"/>
              <a:gd name="T24" fmla="*/ 6 w 19"/>
              <a:gd name="T25" fmla="*/ 34 h 34"/>
              <a:gd name="T26" fmla="*/ 4 w 19"/>
              <a:gd name="T27" fmla="*/ 34 h 34"/>
              <a:gd name="T28" fmla="*/ 2 w 19"/>
              <a:gd name="T29" fmla="*/ 32 h 34"/>
              <a:gd name="T30" fmla="*/ 0 w 19"/>
              <a:gd name="T31" fmla="*/ 30 h 34"/>
              <a:gd name="T32" fmla="*/ 0 w 19"/>
              <a:gd name="T33" fmla="*/ 28 h 34"/>
              <a:gd name="T34" fmla="*/ 0 w 19"/>
              <a:gd name="T35" fmla="*/ 23 h 34"/>
              <a:gd name="T36" fmla="*/ 0 w 19"/>
              <a:gd name="T37" fmla="*/ 19 h 34"/>
              <a:gd name="T38" fmla="*/ 2 w 19"/>
              <a:gd name="T39" fmla="*/ 17 h 34"/>
              <a:gd name="T40" fmla="*/ 4 w 19"/>
              <a:gd name="T41" fmla="*/ 13 h 34"/>
              <a:gd name="T42" fmla="*/ 4 w 19"/>
              <a:gd name="T43" fmla="*/ 11 h 34"/>
              <a:gd name="T44" fmla="*/ 6 w 19"/>
              <a:gd name="T45" fmla="*/ 10 h 34"/>
              <a:gd name="T46" fmla="*/ 8 w 19"/>
              <a:gd name="T47" fmla="*/ 8 h 34"/>
              <a:gd name="T48" fmla="*/ 11 w 19"/>
              <a:gd name="T49" fmla="*/ 6 h 34"/>
              <a:gd name="T50" fmla="*/ 13 w 19"/>
              <a:gd name="T51" fmla="*/ 4 h 34"/>
              <a:gd name="T52" fmla="*/ 15 w 19"/>
              <a:gd name="T53" fmla="*/ 2 h 34"/>
              <a:gd name="T54" fmla="*/ 19 w 19"/>
              <a:gd name="T55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4">
                <a:moveTo>
                  <a:pt x="19" y="0"/>
                </a:moveTo>
                <a:lnTo>
                  <a:pt x="17" y="4"/>
                </a:lnTo>
                <a:lnTo>
                  <a:pt x="17" y="6"/>
                </a:lnTo>
                <a:lnTo>
                  <a:pt x="17" y="10"/>
                </a:lnTo>
                <a:lnTo>
                  <a:pt x="17" y="13"/>
                </a:lnTo>
                <a:lnTo>
                  <a:pt x="17" y="17"/>
                </a:lnTo>
                <a:lnTo>
                  <a:pt x="17" y="21"/>
                </a:lnTo>
                <a:lnTo>
                  <a:pt x="17" y="23"/>
                </a:lnTo>
                <a:lnTo>
                  <a:pt x="15" y="26"/>
                </a:lnTo>
                <a:lnTo>
                  <a:pt x="13" y="30"/>
                </a:lnTo>
                <a:lnTo>
                  <a:pt x="11" y="32"/>
                </a:lnTo>
                <a:lnTo>
                  <a:pt x="10" y="34"/>
                </a:lnTo>
                <a:lnTo>
                  <a:pt x="6" y="34"/>
                </a:lnTo>
                <a:lnTo>
                  <a:pt x="4" y="34"/>
                </a:lnTo>
                <a:lnTo>
                  <a:pt x="2" y="32"/>
                </a:lnTo>
                <a:lnTo>
                  <a:pt x="0" y="30"/>
                </a:lnTo>
                <a:lnTo>
                  <a:pt x="0" y="28"/>
                </a:lnTo>
                <a:lnTo>
                  <a:pt x="0" y="23"/>
                </a:lnTo>
                <a:lnTo>
                  <a:pt x="0" y="19"/>
                </a:lnTo>
                <a:lnTo>
                  <a:pt x="2" y="17"/>
                </a:lnTo>
                <a:lnTo>
                  <a:pt x="4" y="13"/>
                </a:lnTo>
                <a:lnTo>
                  <a:pt x="4" y="11"/>
                </a:lnTo>
                <a:lnTo>
                  <a:pt x="6" y="10"/>
                </a:lnTo>
                <a:lnTo>
                  <a:pt x="8" y="8"/>
                </a:lnTo>
                <a:lnTo>
                  <a:pt x="11" y="6"/>
                </a:lnTo>
                <a:lnTo>
                  <a:pt x="13" y="4"/>
                </a:lnTo>
                <a:lnTo>
                  <a:pt x="15" y="2"/>
                </a:lnTo>
                <a:lnTo>
                  <a:pt x="19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56" name="Freeform 912"/>
          <p:cNvSpPr>
            <a:spLocks/>
          </p:cNvSpPr>
          <p:nvPr/>
        </p:nvSpPr>
        <p:spPr bwMode="auto">
          <a:xfrm>
            <a:off x="7872413" y="3703638"/>
            <a:ext cx="14287" cy="25400"/>
          </a:xfrm>
          <a:custGeom>
            <a:avLst/>
            <a:gdLst>
              <a:gd name="T0" fmla="*/ 19 w 19"/>
              <a:gd name="T1" fmla="*/ 0 h 34"/>
              <a:gd name="T2" fmla="*/ 17 w 19"/>
              <a:gd name="T3" fmla="*/ 4 h 34"/>
              <a:gd name="T4" fmla="*/ 17 w 19"/>
              <a:gd name="T5" fmla="*/ 6 h 34"/>
              <a:gd name="T6" fmla="*/ 17 w 19"/>
              <a:gd name="T7" fmla="*/ 10 h 34"/>
              <a:gd name="T8" fmla="*/ 17 w 19"/>
              <a:gd name="T9" fmla="*/ 13 h 34"/>
              <a:gd name="T10" fmla="*/ 17 w 19"/>
              <a:gd name="T11" fmla="*/ 17 h 34"/>
              <a:gd name="T12" fmla="*/ 17 w 19"/>
              <a:gd name="T13" fmla="*/ 21 h 34"/>
              <a:gd name="T14" fmla="*/ 17 w 19"/>
              <a:gd name="T15" fmla="*/ 23 h 34"/>
              <a:gd name="T16" fmla="*/ 15 w 19"/>
              <a:gd name="T17" fmla="*/ 26 h 34"/>
              <a:gd name="T18" fmla="*/ 13 w 19"/>
              <a:gd name="T19" fmla="*/ 30 h 34"/>
              <a:gd name="T20" fmla="*/ 11 w 19"/>
              <a:gd name="T21" fmla="*/ 32 h 34"/>
              <a:gd name="T22" fmla="*/ 10 w 19"/>
              <a:gd name="T23" fmla="*/ 34 h 34"/>
              <a:gd name="T24" fmla="*/ 6 w 19"/>
              <a:gd name="T25" fmla="*/ 34 h 34"/>
              <a:gd name="T26" fmla="*/ 4 w 19"/>
              <a:gd name="T27" fmla="*/ 34 h 34"/>
              <a:gd name="T28" fmla="*/ 2 w 19"/>
              <a:gd name="T29" fmla="*/ 32 h 34"/>
              <a:gd name="T30" fmla="*/ 0 w 19"/>
              <a:gd name="T31" fmla="*/ 30 h 34"/>
              <a:gd name="T32" fmla="*/ 0 w 19"/>
              <a:gd name="T33" fmla="*/ 28 h 34"/>
              <a:gd name="T34" fmla="*/ 0 w 19"/>
              <a:gd name="T35" fmla="*/ 23 h 34"/>
              <a:gd name="T36" fmla="*/ 0 w 19"/>
              <a:gd name="T37" fmla="*/ 19 h 34"/>
              <a:gd name="T38" fmla="*/ 2 w 19"/>
              <a:gd name="T39" fmla="*/ 17 h 34"/>
              <a:gd name="T40" fmla="*/ 4 w 19"/>
              <a:gd name="T41" fmla="*/ 13 h 34"/>
              <a:gd name="T42" fmla="*/ 4 w 19"/>
              <a:gd name="T43" fmla="*/ 11 h 34"/>
              <a:gd name="T44" fmla="*/ 6 w 19"/>
              <a:gd name="T45" fmla="*/ 10 h 34"/>
              <a:gd name="T46" fmla="*/ 8 w 19"/>
              <a:gd name="T47" fmla="*/ 8 h 34"/>
              <a:gd name="T48" fmla="*/ 11 w 19"/>
              <a:gd name="T49" fmla="*/ 6 h 34"/>
              <a:gd name="T50" fmla="*/ 13 w 19"/>
              <a:gd name="T51" fmla="*/ 4 h 34"/>
              <a:gd name="T52" fmla="*/ 15 w 19"/>
              <a:gd name="T53" fmla="*/ 2 h 34"/>
              <a:gd name="T54" fmla="*/ 19 w 19"/>
              <a:gd name="T55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4">
                <a:moveTo>
                  <a:pt x="19" y="0"/>
                </a:moveTo>
                <a:lnTo>
                  <a:pt x="17" y="4"/>
                </a:lnTo>
                <a:lnTo>
                  <a:pt x="17" y="6"/>
                </a:lnTo>
                <a:lnTo>
                  <a:pt x="17" y="10"/>
                </a:lnTo>
                <a:lnTo>
                  <a:pt x="17" y="13"/>
                </a:lnTo>
                <a:lnTo>
                  <a:pt x="17" y="17"/>
                </a:lnTo>
                <a:lnTo>
                  <a:pt x="17" y="21"/>
                </a:lnTo>
                <a:lnTo>
                  <a:pt x="17" y="23"/>
                </a:lnTo>
                <a:lnTo>
                  <a:pt x="15" y="26"/>
                </a:lnTo>
                <a:lnTo>
                  <a:pt x="13" y="30"/>
                </a:lnTo>
                <a:lnTo>
                  <a:pt x="11" y="32"/>
                </a:lnTo>
                <a:lnTo>
                  <a:pt x="10" y="34"/>
                </a:lnTo>
                <a:lnTo>
                  <a:pt x="6" y="34"/>
                </a:lnTo>
                <a:lnTo>
                  <a:pt x="4" y="34"/>
                </a:lnTo>
                <a:lnTo>
                  <a:pt x="2" y="32"/>
                </a:lnTo>
                <a:lnTo>
                  <a:pt x="0" y="30"/>
                </a:lnTo>
                <a:lnTo>
                  <a:pt x="0" y="28"/>
                </a:lnTo>
                <a:lnTo>
                  <a:pt x="0" y="23"/>
                </a:lnTo>
                <a:lnTo>
                  <a:pt x="0" y="19"/>
                </a:lnTo>
                <a:lnTo>
                  <a:pt x="2" y="17"/>
                </a:lnTo>
                <a:lnTo>
                  <a:pt x="4" y="13"/>
                </a:lnTo>
                <a:lnTo>
                  <a:pt x="4" y="11"/>
                </a:lnTo>
                <a:lnTo>
                  <a:pt x="6" y="10"/>
                </a:lnTo>
                <a:lnTo>
                  <a:pt x="8" y="8"/>
                </a:lnTo>
                <a:lnTo>
                  <a:pt x="11" y="6"/>
                </a:lnTo>
                <a:lnTo>
                  <a:pt x="13" y="4"/>
                </a:lnTo>
                <a:lnTo>
                  <a:pt x="15" y="2"/>
                </a:lnTo>
                <a:lnTo>
                  <a:pt x="19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57" name="Freeform 913"/>
          <p:cNvSpPr>
            <a:spLocks/>
          </p:cNvSpPr>
          <p:nvPr/>
        </p:nvSpPr>
        <p:spPr bwMode="auto">
          <a:xfrm>
            <a:off x="7872413" y="3722688"/>
            <a:ext cx="14287" cy="25400"/>
          </a:xfrm>
          <a:custGeom>
            <a:avLst/>
            <a:gdLst>
              <a:gd name="T0" fmla="*/ 19 w 19"/>
              <a:gd name="T1" fmla="*/ 0 h 33"/>
              <a:gd name="T2" fmla="*/ 17 w 19"/>
              <a:gd name="T3" fmla="*/ 4 h 33"/>
              <a:gd name="T4" fmla="*/ 17 w 19"/>
              <a:gd name="T5" fmla="*/ 6 h 33"/>
              <a:gd name="T6" fmla="*/ 17 w 19"/>
              <a:gd name="T7" fmla="*/ 10 h 33"/>
              <a:gd name="T8" fmla="*/ 17 w 19"/>
              <a:gd name="T9" fmla="*/ 13 h 33"/>
              <a:gd name="T10" fmla="*/ 17 w 19"/>
              <a:gd name="T11" fmla="*/ 17 h 33"/>
              <a:gd name="T12" fmla="*/ 17 w 19"/>
              <a:gd name="T13" fmla="*/ 21 h 33"/>
              <a:gd name="T14" fmla="*/ 17 w 19"/>
              <a:gd name="T15" fmla="*/ 22 h 33"/>
              <a:gd name="T16" fmla="*/ 15 w 19"/>
              <a:gd name="T17" fmla="*/ 26 h 33"/>
              <a:gd name="T18" fmla="*/ 13 w 19"/>
              <a:gd name="T19" fmla="*/ 30 h 33"/>
              <a:gd name="T20" fmla="*/ 11 w 19"/>
              <a:gd name="T21" fmla="*/ 32 h 33"/>
              <a:gd name="T22" fmla="*/ 10 w 19"/>
              <a:gd name="T23" fmla="*/ 33 h 33"/>
              <a:gd name="T24" fmla="*/ 6 w 19"/>
              <a:gd name="T25" fmla="*/ 33 h 33"/>
              <a:gd name="T26" fmla="*/ 4 w 19"/>
              <a:gd name="T27" fmla="*/ 33 h 33"/>
              <a:gd name="T28" fmla="*/ 2 w 19"/>
              <a:gd name="T29" fmla="*/ 32 h 33"/>
              <a:gd name="T30" fmla="*/ 0 w 19"/>
              <a:gd name="T31" fmla="*/ 30 h 33"/>
              <a:gd name="T32" fmla="*/ 0 w 19"/>
              <a:gd name="T33" fmla="*/ 28 h 33"/>
              <a:gd name="T34" fmla="*/ 0 w 19"/>
              <a:gd name="T35" fmla="*/ 22 h 33"/>
              <a:gd name="T36" fmla="*/ 0 w 19"/>
              <a:gd name="T37" fmla="*/ 19 h 33"/>
              <a:gd name="T38" fmla="*/ 2 w 19"/>
              <a:gd name="T39" fmla="*/ 17 h 33"/>
              <a:gd name="T40" fmla="*/ 4 w 19"/>
              <a:gd name="T41" fmla="*/ 13 h 33"/>
              <a:gd name="T42" fmla="*/ 4 w 19"/>
              <a:gd name="T43" fmla="*/ 11 h 33"/>
              <a:gd name="T44" fmla="*/ 6 w 19"/>
              <a:gd name="T45" fmla="*/ 10 h 33"/>
              <a:gd name="T46" fmla="*/ 8 w 19"/>
              <a:gd name="T47" fmla="*/ 8 h 33"/>
              <a:gd name="T48" fmla="*/ 11 w 19"/>
              <a:gd name="T49" fmla="*/ 6 h 33"/>
              <a:gd name="T50" fmla="*/ 13 w 19"/>
              <a:gd name="T51" fmla="*/ 4 h 33"/>
              <a:gd name="T52" fmla="*/ 15 w 19"/>
              <a:gd name="T53" fmla="*/ 2 h 33"/>
              <a:gd name="T54" fmla="*/ 19 w 19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3">
                <a:moveTo>
                  <a:pt x="19" y="0"/>
                </a:moveTo>
                <a:lnTo>
                  <a:pt x="17" y="4"/>
                </a:lnTo>
                <a:lnTo>
                  <a:pt x="17" y="6"/>
                </a:lnTo>
                <a:lnTo>
                  <a:pt x="17" y="10"/>
                </a:lnTo>
                <a:lnTo>
                  <a:pt x="17" y="13"/>
                </a:lnTo>
                <a:lnTo>
                  <a:pt x="17" y="17"/>
                </a:lnTo>
                <a:lnTo>
                  <a:pt x="17" y="21"/>
                </a:lnTo>
                <a:lnTo>
                  <a:pt x="17" y="22"/>
                </a:lnTo>
                <a:lnTo>
                  <a:pt x="15" y="26"/>
                </a:lnTo>
                <a:lnTo>
                  <a:pt x="13" y="30"/>
                </a:lnTo>
                <a:lnTo>
                  <a:pt x="11" y="32"/>
                </a:lnTo>
                <a:lnTo>
                  <a:pt x="10" y="33"/>
                </a:lnTo>
                <a:lnTo>
                  <a:pt x="6" y="33"/>
                </a:lnTo>
                <a:lnTo>
                  <a:pt x="4" y="33"/>
                </a:lnTo>
                <a:lnTo>
                  <a:pt x="2" y="32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9"/>
                </a:lnTo>
                <a:lnTo>
                  <a:pt x="2" y="17"/>
                </a:lnTo>
                <a:lnTo>
                  <a:pt x="4" y="13"/>
                </a:lnTo>
                <a:lnTo>
                  <a:pt x="4" y="11"/>
                </a:lnTo>
                <a:lnTo>
                  <a:pt x="6" y="10"/>
                </a:lnTo>
                <a:lnTo>
                  <a:pt x="8" y="8"/>
                </a:lnTo>
                <a:lnTo>
                  <a:pt x="11" y="6"/>
                </a:lnTo>
                <a:lnTo>
                  <a:pt x="13" y="4"/>
                </a:lnTo>
                <a:lnTo>
                  <a:pt x="15" y="2"/>
                </a:lnTo>
                <a:lnTo>
                  <a:pt x="19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58" name="Freeform 914"/>
          <p:cNvSpPr>
            <a:spLocks/>
          </p:cNvSpPr>
          <p:nvPr/>
        </p:nvSpPr>
        <p:spPr bwMode="auto">
          <a:xfrm>
            <a:off x="7872413" y="3722688"/>
            <a:ext cx="14287" cy="25400"/>
          </a:xfrm>
          <a:custGeom>
            <a:avLst/>
            <a:gdLst>
              <a:gd name="T0" fmla="*/ 19 w 19"/>
              <a:gd name="T1" fmla="*/ 0 h 33"/>
              <a:gd name="T2" fmla="*/ 17 w 19"/>
              <a:gd name="T3" fmla="*/ 4 h 33"/>
              <a:gd name="T4" fmla="*/ 17 w 19"/>
              <a:gd name="T5" fmla="*/ 6 h 33"/>
              <a:gd name="T6" fmla="*/ 17 w 19"/>
              <a:gd name="T7" fmla="*/ 10 h 33"/>
              <a:gd name="T8" fmla="*/ 17 w 19"/>
              <a:gd name="T9" fmla="*/ 13 h 33"/>
              <a:gd name="T10" fmla="*/ 17 w 19"/>
              <a:gd name="T11" fmla="*/ 17 h 33"/>
              <a:gd name="T12" fmla="*/ 17 w 19"/>
              <a:gd name="T13" fmla="*/ 21 h 33"/>
              <a:gd name="T14" fmla="*/ 17 w 19"/>
              <a:gd name="T15" fmla="*/ 22 h 33"/>
              <a:gd name="T16" fmla="*/ 15 w 19"/>
              <a:gd name="T17" fmla="*/ 26 h 33"/>
              <a:gd name="T18" fmla="*/ 13 w 19"/>
              <a:gd name="T19" fmla="*/ 30 h 33"/>
              <a:gd name="T20" fmla="*/ 11 w 19"/>
              <a:gd name="T21" fmla="*/ 32 h 33"/>
              <a:gd name="T22" fmla="*/ 10 w 19"/>
              <a:gd name="T23" fmla="*/ 33 h 33"/>
              <a:gd name="T24" fmla="*/ 6 w 19"/>
              <a:gd name="T25" fmla="*/ 33 h 33"/>
              <a:gd name="T26" fmla="*/ 4 w 19"/>
              <a:gd name="T27" fmla="*/ 33 h 33"/>
              <a:gd name="T28" fmla="*/ 2 w 19"/>
              <a:gd name="T29" fmla="*/ 32 h 33"/>
              <a:gd name="T30" fmla="*/ 0 w 19"/>
              <a:gd name="T31" fmla="*/ 30 h 33"/>
              <a:gd name="T32" fmla="*/ 0 w 19"/>
              <a:gd name="T33" fmla="*/ 28 h 33"/>
              <a:gd name="T34" fmla="*/ 0 w 19"/>
              <a:gd name="T35" fmla="*/ 22 h 33"/>
              <a:gd name="T36" fmla="*/ 0 w 19"/>
              <a:gd name="T37" fmla="*/ 19 h 33"/>
              <a:gd name="T38" fmla="*/ 2 w 19"/>
              <a:gd name="T39" fmla="*/ 17 h 33"/>
              <a:gd name="T40" fmla="*/ 4 w 19"/>
              <a:gd name="T41" fmla="*/ 13 h 33"/>
              <a:gd name="T42" fmla="*/ 4 w 19"/>
              <a:gd name="T43" fmla="*/ 11 h 33"/>
              <a:gd name="T44" fmla="*/ 6 w 19"/>
              <a:gd name="T45" fmla="*/ 10 h 33"/>
              <a:gd name="T46" fmla="*/ 8 w 19"/>
              <a:gd name="T47" fmla="*/ 8 h 33"/>
              <a:gd name="T48" fmla="*/ 11 w 19"/>
              <a:gd name="T49" fmla="*/ 6 h 33"/>
              <a:gd name="T50" fmla="*/ 13 w 19"/>
              <a:gd name="T51" fmla="*/ 4 h 33"/>
              <a:gd name="T52" fmla="*/ 15 w 19"/>
              <a:gd name="T53" fmla="*/ 2 h 33"/>
              <a:gd name="T54" fmla="*/ 19 w 19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3">
                <a:moveTo>
                  <a:pt x="19" y="0"/>
                </a:moveTo>
                <a:lnTo>
                  <a:pt x="17" y="4"/>
                </a:lnTo>
                <a:lnTo>
                  <a:pt x="17" y="6"/>
                </a:lnTo>
                <a:lnTo>
                  <a:pt x="17" y="10"/>
                </a:lnTo>
                <a:lnTo>
                  <a:pt x="17" y="13"/>
                </a:lnTo>
                <a:lnTo>
                  <a:pt x="17" y="17"/>
                </a:lnTo>
                <a:lnTo>
                  <a:pt x="17" y="21"/>
                </a:lnTo>
                <a:lnTo>
                  <a:pt x="17" y="22"/>
                </a:lnTo>
                <a:lnTo>
                  <a:pt x="15" y="26"/>
                </a:lnTo>
                <a:lnTo>
                  <a:pt x="13" y="30"/>
                </a:lnTo>
                <a:lnTo>
                  <a:pt x="11" y="32"/>
                </a:lnTo>
                <a:lnTo>
                  <a:pt x="10" y="33"/>
                </a:lnTo>
                <a:lnTo>
                  <a:pt x="6" y="33"/>
                </a:lnTo>
                <a:lnTo>
                  <a:pt x="4" y="33"/>
                </a:lnTo>
                <a:lnTo>
                  <a:pt x="2" y="32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9"/>
                </a:lnTo>
                <a:lnTo>
                  <a:pt x="2" y="17"/>
                </a:lnTo>
                <a:lnTo>
                  <a:pt x="4" y="13"/>
                </a:lnTo>
                <a:lnTo>
                  <a:pt x="4" y="11"/>
                </a:lnTo>
                <a:lnTo>
                  <a:pt x="6" y="10"/>
                </a:lnTo>
                <a:lnTo>
                  <a:pt x="8" y="8"/>
                </a:lnTo>
                <a:lnTo>
                  <a:pt x="11" y="6"/>
                </a:lnTo>
                <a:lnTo>
                  <a:pt x="13" y="4"/>
                </a:lnTo>
                <a:lnTo>
                  <a:pt x="15" y="2"/>
                </a:lnTo>
                <a:lnTo>
                  <a:pt x="19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59" name="Freeform 915"/>
          <p:cNvSpPr>
            <a:spLocks/>
          </p:cNvSpPr>
          <p:nvPr/>
        </p:nvSpPr>
        <p:spPr bwMode="auto">
          <a:xfrm>
            <a:off x="7872413" y="3743325"/>
            <a:ext cx="12700" cy="25400"/>
          </a:xfrm>
          <a:custGeom>
            <a:avLst/>
            <a:gdLst>
              <a:gd name="T0" fmla="*/ 19 w 19"/>
              <a:gd name="T1" fmla="*/ 0 h 31"/>
              <a:gd name="T2" fmla="*/ 17 w 19"/>
              <a:gd name="T3" fmla="*/ 4 h 31"/>
              <a:gd name="T4" fmla="*/ 17 w 19"/>
              <a:gd name="T5" fmla="*/ 5 h 31"/>
              <a:gd name="T6" fmla="*/ 17 w 19"/>
              <a:gd name="T7" fmla="*/ 9 h 31"/>
              <a:gd name="T8" fmla="*/ 17 w 19"/>
              <a:gd name="T9" fmla="*/ 13 h 31"/>
              <a:gd name="T10" fmla="*/ 17 w 19"/>
              <a:gd name="T11" fmla="*/ 15 h 31"/>
              <a:gd name="T12" fmla="*/ 17 w 19"/>
              <a:gd name="T13" fmla="*/ 18 h 31"/>
              <a:gd name="T14" fmla="*/ 17 w 19"/>
              <a:gd name="T15" fmla="*/ 22 h 31"/>
              <a:gd name="T16" fmla="*/ 15 w 19"/>
              <a:gd name="T17" fmla="*/ 24 h 31"/>
              <a:gd name="T18" fmla="*/ 13 w 19"/>
              <a:gd name="T19" fmla="*/ 28 h 31"/>
              <a:gd name="T20" fmla="*/ 12 w 19"/>
              <a:gd name="T21" fmla="*/ 29 h 31"/>
              <a:gd name="T22" fmla="*/ 10 w 19"/>
              <a:gd name="T23" fmla="*/ 31 h 31"/>
              <a:gd name="T24" fmla="*/ 6 w 19"/>
              <a:gd name="T25" fmla="*/ 31 h 31"/>
              <a:gd name="T26" fmla="*/ 4 w 19"/>
              <a:gd name="T27" fmla="*/ 31 h 31"/>
              <a:gd name="T28" fmla="*/ 2 w 19"/>
              <a:gd name="T29" fmla="*/ 29 h 31"/>
              <a:gd name="T30" fmla="*/ 0 w 19"/>
              <a:gd name="T31" fmla="*/ 28 h 31"/>
              <a:gd name="T32" fmla="*/ 0 w 19"/>
              <a:gd name="T33" fmla="*/ 26 h 31"/>
              <a:gd name="T34" fmla="*/ 0 w 19"/>
              <a:gd name="T35" fmla="*/ 22 h 31"/>
              <a:gd name="T36" fmla="*/ 0 w 19"/>
              <a:gd name="T37" fmla="*/ 18 h 31"/>
              <a:gd name="T38" fmla="*/ 2 w 19"/>
              <a:gd name="T39" fmla="*/ 15 h 31"/>
              <a:gd name="T40" fmla="*/ 4 w 19"/>
              <a:gd name="T41" fmla="*/ 13 h 31"/>
              <a:gd name="T42" fmla="*/ 4 w 19"/>
              <a:gd name="T43" fmla="*/ 11 h 31"/>
              <a:gd name="T44" fmla="*/ 6 w 19"/>
              <a:gd name="T45" fmla="*/ 9 h 31"/>
              <a:gd name="T46" fmla="*/ 8 w 19"/>
              <a:gd name="T47" fmla="*/ 7 h 31"/>
              <a:gd name="T48" fmla="*/ 12 w 19"/>
              <a:gd name="T49" fmla="*/ 5 h 31"/>
              <a:gd name="T50" fmla="*/ 13 w 19"/>
              <a:gd name="T51" fmla="*/ 4 h 31"/>
              <a:gd name="T52" fmla="*/ 15 w 19"/>
              <a:gd name="T53" fmla="*/ 2 h 31"/>
              <a:gd name="T54" fmla="*/ 19 w 19"/>
              <a:gd name="T55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1">
                <a:moveTo>
                  <a:pt x="19" y="0"/>
                </a:moveTo>
                <a:lnTo>
                  <a:pt x="17" y="4"/>
                </a:lnTo>
                <a:lnTo>
                  <a:pt x="17" y="5"/>
                </a:lnTo>
                <a:lnTo>
                  <a:pt x="17" y="9"/>
                </a:lnTo>
                <a:lnTo>
                  <a:pt x="17" y="13"/>
                </a:lnTo>
                <a:lnTo>
                  <a:pt x="17" y="15"/>
                </a:lnTo>
                <a:lnTo>
                  <a:pt x="17" y="18"/>
                </a:lnTo>
                <a:lnTo>
                  <a:pt x="17" y="22"/>
                </a:lnTo>
                <a:lnTo>
                  <a:pt x="15" y="24"/>
                </a:lnTo>
                <a:lnTo>
                  <a:pt x="13" y="28"/>
                </a:lnTo>
                <a:lnTo>
                  <a:pt x="12" y="29"/>
                </a:lnTo>
                <a:lnTo>
                  <a:pt x="10" y="31"/>
                </a:lnTo>
                <a:lnTo>
                  <a:pt x="6" y="31"/>
                </a:lnTo>
                <a:lnTo>
                  <a:pt x="4" y="31"/>
                </a:lnTo>
                <a:lnTo>
                  <a:pt x="2" y="29"/>
                </a:lnTo>
                <a:lnTo>
                  <a:pt x="0" y="28"/>
                </a:lnTo>
                <a:lnTo>
                  <a:pt x="0" y="26"/>
                </a:lnTo>
                <a:lnTo>
                  <a:pt x="0" y="22"/>
                </a:lnTo>
                <a:lnTo>
                  <a:pt x="0" y="18"/>
                </a:lnTo>
                <a:lnTo>
                  <a:pt x="2" y="15"/>
                </a:lnTo>
                <a:lnTo>
                  <a:pt x="4" y="13"/>
                </a:lnTo>
                <a:lnTo>
                  <a:pt x="4" y="11"/>
                </a:lnTo>
                <a:lnTo>
                  <a:pt x="6" y="9"/>
                </a:lnTo>
                <a:lnTo>
                  <a:pt x="8" y="7"/>
                </a:lnTo>
                <a:lnTo>
                  <a:pt x="12" y="5"/>
                </a:lnTo>
                <a:lnTo>
                  <a:pt x="13" y="4"/>
                </a:lnTo>
                <a:lnTo>
                  <a:pt x="15" y="2"/>
                </a:lnTo>
                <a:lnTo>
                  <a:pt x="19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60" name="Freeform 916"/>
          <p:cNvSpPr>
            <a:spLocks/>
          </p:cNvSpPr>
          <p:nvPr/>
        </p:nvSpPr>
        <p:spPr bwMode="auto">
          <a:xfrm>
            <a:off x="7872413" y="3743325"/>
            <a:ext cx="12700" cy="25400"/>
          </a:xfrm>
          <a:custGeom>
            <a:avLst/>
            <a:gdLst>
              <a:gd name="T0" fmla="*/ 19 w 19"/>
              <a:gd name="T1" fmla="*/ 0 h 31"/>
              <a:gd name="T2" fmla="*/ 17 w 19"/>
              <a:gd name="T3" fmla="*/ 4 h 31"/>
              <a:gd name="T4" fmla="*/ 17 w 19"/>
              <a:gd name="T5" fmla="*/ 5 h 31"/>
              <a:gd name="T6" fmla="*/ 17 w 19"/>
              <a:gd name="T7" fmla="*/ 9 h 31"/>
              <a:gd name="T8" fmla="*/ 17 w 19"/>
              <a:gd name="T9" fmla="*/ 13 h 31"/>
              <a:gd name="T10" fmla="*/ 17 w 19"/>
              <a:gd name="T11" fmla="*/ 15 h 31"/>
              <a:gd name="T12" fmla="*/ 17 w 19"/>
              <a:gd name="T13" fmla="*/ 18 h 31"/>
              <a:gd name="T14" fmla="*/ 17 w 19"/>
              <a:gd name="T15" fmla="*/ 22 h 31"/>
              <a:gd name="T16" fmla="*/ 15 w 19"/>
              <a:gd name="T17" fmla="*/ 24 h 31"/>
              <a:gd name="T18" fmla="*/ 13 w 19"/>
              <a:gd name="T19" fmla="*/ 28 h 31"/>
              <a:gd name="T20" fmla="*/ 12 w 19"/>
              <a:gd name="T21" fmla="*/ 29 h 31"/>
              <a:gd name="T22" fmla="*/ 10 w 19"/>
              <a:gd name="T23" fmla="*/ 31 h 31"/>
              <a:gd name="T24" fmla="*/ 6 w 19"/>
              <a:gd name="T25" fmla="*/ 31 h 31"/>
              <a:gd name="T26" fmla="*/ 4 w 19"/>
              <a:gd name="T27" fmla="*/ 31 h 31"/>
              <a:gd name="T28" fmla="*/ 2 w 19"/>
              <a:gd name="T29" fmla="*/ 29 h 31"/>
              <a:gd name="T30" fmla="*/ 0 w 19"/>
              <a:gd name="T31" fmla="*/ 28 h 31"/>
              <a:gd name="T32" fmla="*/ 0 w 19"/>
              <a:gd name="T33" fmla="*/ 26 h 31"/>
              <a:gd name="T34" fmla="*/ 0 w 19"/>
              <a:gd name="T35" fmla="*/ 22 h 31"/>
              <a:gd name="T36" fmla="*/ 0 w 19"/>
              <a:gd name="T37" fmla="*/ 18 h 31"/>
              <a:gd name="T38" fmla="*/ 2 w 19"/>
              <a:gd name="T39" fmla="*/ 15 h 31"/>
              <a:gd name="T40" fmla="*/ 4 w 19"/>
              <a:gd name="T41" fmla="*/ 13 h 31"/>
              <a:gd name="T42" fmla="*/ 4 w 19"/>
              <a:gd name="T43" fmla="*/ 11 h 31"/>
              <a:gd name="T44" fmla="*/ 6 w 19"/>
              <a:gd name="T45" fmla="*/ 9 h 31"/>
              <a:gd name="T46" fmla="*/ 8 w 19"/>
              <a:gd name="T47" fmla="*/ 7 h 31"/>
              <a:gd name="T48" fmla="*/ 12 w 19"/>
              <a:gd name="T49" fmla="*/ 5 h 31"/>
              <a:gd name="T50" fmla="*/ 13 w 19"/>
              <a:gd name="T51" fmla="*/ 4 h 31"/>
              <a:gd name="T52" fmla="*/ 15 w 19"/>
              <a:gd name="T53" fmla="*/ 2 h 31"/>
              <a:gd name="T54" fmla="*/ 19 w 19"/>
              <a:gd name="T55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1">
                <a:moveTo>
                  <a:pt x="19" y="0"/>
                </a:moveTo>
                <a:lnTo>
                  <a:pt x="17" y="4"/>
                </a:lnTo>
                <a:lnTo>
                  <a:pt x="17" y="5"/>
                </a:lnTo>
                <a:lnTo>
                  <a:pt x="17" y="9"/>
                </a:lnTo>
                <a:lnTo>
                  <a:pt x="17" y="13"/>
                </a:lnTo>
                <a:lnTo>
                  <a:pt x="17" y="15"/>
                </a:lnTo>
                <a:lnTo>
                  <a:pt x="17" y="18"/>
                </a:lnTo>
                <a:lnTo>
                  <a:pt x="17" y="22"/>
                </a:lnTo>
                <a:lnTo>
                  <a:pt x="15" y="24"/>
                </a:lnTo>
                <a:lnTo>
                  <a:pt x="13" y="28"/>
                </a:lnTo>
                <a:lnTo>
                  <a:pt x="12" y="29"/>
                </a:lnTo>
                <a:lnTo>
                  <a:pt x="10" y="31"/>
                </a:lnTo>
                <a:lnTo>
                  <a:pt x="6" y="31"/>
                </a:lnTo>
                <a:lnTo>
                  <a:pt x="4" y="31"/>
                </a:lnTo>
                <a:lnTo>
                  <a:pt x="2" y="29"/>
                </a:lnTo>
                <a:lnTo>
                  <a:pt x="0" y="28"/>
                </a:lnTo>
                <a:lnTo>
                  <a:pt x="0" y="26"/>
                </a:lnTo>
                <a:lnTo>
                  <a:pt x="0" y="22"/>
                </a:lnTo>
                <a:lnTo>
                  <a:pt x="0" y="18"/>
                </a:lnTo>
                <a:lnTo>
                  <a:pt x="2" y="15"/>
                </a:lnTo>
                <a:lnTo>
                  <a:pt x="4" y="13"/>
                </a:lnTo>
                <a:lnTo>
                  <a:pt x="4" y="11"/>
                </a:lnTo>
                <a:lnTo>
                  <a:pt x="6" y="9"/>
                </a:lnTo>
                <a:lnTo>
                  <a:pt x="8" y="7"/>
                </a:lnTo>
                <a:lnTo>
                  <a:pt x="12" y="5"/>
                </a:lnTo>
                <a:lnTo>
                  <a:pt x="13" y="4"/>
                </a:lnTo>
                <a:lnTo>
                  <a:pt x="15" y="2"/>
                </a:lnTo>
                <a:lnTo>
                  <a:pt x="19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61" name="Freeform 917"/>
          <p:cNvSpPr>
            <a:spLocks/>
          </p:cNvSpPr>
          <p:nvPr/>
        </p:nvSpPr>
        <p:spPr bwMode="auto">
          <a:xfrm>
            <a:off x="7872413" y="3767138"/>
            <a:ext cx="12700" cy="26987"/>
          </a:xfrm>
          <a:custGeom>
            <a:avLst/>
            <a:gdLst>
              <a:gd name="T0" fmla="*/ 19 w 19"/>
              <a:gd name="T1" fmla="*/ 0 h 33"/>
              <a:gd name="T2" fmla="*/ 17 w 19"/>
              <a:gd name="T3" fmla="*/ 4 h 33"/>
              <a:gd name="T4" fmla="*/ 17 w 19"/>
              <a:gd name="T5" fmla="*/ 6 h 33"/>
              <a:gd name="T6" fmla="*/ 17 w 19"/>
              <a:gd name="T7" fmla="*/ 10 h 33"/>
              <a:gd name="T8" fmla="*/ 17 w 19"/>
              <a:gd name="T9" fmla="*/ 13 h 33"/>
              <a:gd name="T10" fmla="*/ 17 w 19"/>
              <a:gd name="T11" fmla="*/ 17 h 33"/>
              <a:gd name="T12" fmla="*/ 17 w 19"/>
              <a:gd name="T13" fmla="*/ 21 h 33"/>
              <a:gd name="T14" fmla="*/ 17 w 19"/>
              <a:gd name="T15" fmla="*/ 22 h 33"/>
              <a:gd name="T16" fmla="*/ 15 w 19"/>
              <a:gd name="T17" fmla="*/ 26 h 33"/>
              <a:gd name="T18" fmla="*/ 13 w 19"/>
              <a:gd name="T19" fmla="*/ 30 h 33"/>
              <a:gd name="T20" fmla="*/ 12 w 19"/>
              <a:gd name="T21" fmla="*/ 32 h 33"/>
              <a:gd name="T22" fmla="*/ 10 w 19"/>
              <a:gd name="T23" fmla="*/ 33 h 33"/>
              <a:gd name="T24" fmla="*/ 6 w 19"/>
              <a:gd name="T25" fmla="*/ 33 h 33"/>
              <a:gd name="T26" fmla="*/ 4 w 19"/>
              <a:gd name="T27" fmla="*/ 33 h 33"/>
              <a:gd name="T28" fmla="*/ 2 w 19"/>
              <a:gd name="T29" fmla="*/ 32 h 33"/>
              <a:gd name="T30" fmla="*/ 0 w 19"/>
              <a:gd name="T31" fmla="*/ 30 h 33"/>
              <a:gd name="T32" fmla="*/ 0 w 19"/>
              <a:gd name="T33" fmla="*/ 28 h 33"/>
              <a:gd name="T34" fmla="*/ 0 w 19"/>
              <a:gd name="T35" fmla="*/ 22 h 33"/>
              <a:gd name="T36" fmla="*/ 0 w 19"/>
              <a:gd name="T37" fmla="*/ 19 h 33"/>
              <a:gd name="T38" fmla="*/ 2 w 19"/>
              <a:gd name="T39" fmla="*/ 17 h 33"/>
              <a:gd name="T40" fmla="*/ 4 w 19"/>
              <a:gd name="T41" fmla="*/ 13 h 33"/>
              <a:gd name="T42" fmla="*/ 4 w 19"/>
              <a:gd name="T43" fmla="*/ 11 h 33"/>
              <a:gd name="T44" fmla="*/ 6 w 19"/>
              <a:gd name="T45" fmla="*/ 10 h 33"/>
              <a:gd name="T46" fmla="*/ 8 w 19"/>
              <a:gd name="T47" fmla="*/ 8 h 33"/>
              <a:gd name="T48" fmla="*/ 12 w 19"/>
              <a:gd name="T49" fmla="*/ 6 h 33"/>
              <a:gd name="T50" fmla="*/ 13 w 19"/>
              <a:gd name="T51" fmla="*/ 4 h 33"/>
              <a:gd name="T52" fmla="*/ 15 w 19"/>
              <a:gd name="T53" fmla="*/ 2 h 33"/>
              <a:gd name="T54" fmla="*/ 19 w 19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3">
                <a:moveTo>
                  <a:pt x="19" y="0"/>
                </a:moveTo>
                <a:lnTo>
                  <a:pt x="17" y="4"/>
                </a:lnTo>
                <a:lnTo>
                  <a:pt x="17" y="6"/>
                </a:lnTo>
                <a:lnTo>
                  <a:pt x="17" y="10"/>
                </a:lnTo>
                <a:lnTo>
                  <a:pt x="17" y="13"/>
                </a:lnTo>
                <a:lnTo>
                  <a:pt x="17" y="17"/>
                </a:lnTo>
                <a:lnTo>
                  <a:pt x="17" y="21"/>
                </a:lnTo>
                <a:lnTo>
                  <a:pt x="17" y="22"/>
                </a:lnTo>
                <a:lnTo>
                  <a:pt x="15" y="26"/>
                </a:lnTo>
                <a:lnTo>
                  <a:pt x="13" y="30"/>
                </a:lnTo>
                <a:lnTo>
                  <a:pt x="12" y="32"/>
                </a:lnTo>
                <a:lnTo>
                  <a:pt x="10" y="33"/>
                </a:lnTo>
                <a:lnTo>
                  <a:pt x="6" y="33"/>
                </a:lnTo>
                <a:lnTo>
                  <a:pt x="4" y="33"/>
                </a:lnTo>
                <a:lnTo>
                  <a:pt x="2" y="32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9"/>
                </a:lnTo>
                <a:lnTo>
                  <a:pt x="2" y="17"/>
                </a:lnTo>
                <a:lnTo>
                  <a:pt x="4" y="13"/>
                </a:lnTo>
                <a:lnTo>
                  <a:pt x="4" y="11"/>
                </a:lnTo>
                <a:lnTo>
                  <a:pt x="6" y="10"/>
                </a:lnTo>
                <a:lnTo>
                  <a:pt x="8" y="8"/>
                </a:lnTo>
                <a:lnTo>
                  <a:pt x="12" y="6"/>
                </a:lnTo>
                <a:lnTo>
                  <a:pt x="13" y="4"/>
                </a:lnTo>
                <a:lnTo>
                  <a:pt x="15" y="2"/>
                </a:lnTo>
                <a:lnTo>
                  <a:pt x="19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62" name="Freeform 918"/>
          <p:cNvSpPr>
            <a:spLocks/>
          </p:cNvSpPr>
          <p:nvPr/>
        </p:nvSpPr>
        <p:spPr bwMode="auto">
          <a:xfrm>
            <a:off x="7872413" y="3767138"/>
            <a:ext cx="12700" cy="26987"/>
          </a:xfrm>
          <a:custGeom>
            <a:avLst/>
            <a:gdLst>
              <a:gd name="T0" fmla="*/ 19 w 19"/>
              <a:gd name="T1" fmla="*/ 0 h 33"/>
              <a:gd name="T2" fmla="*/ 17 w 19"/>
              <a:gd name="T3" fmla="*/ 4 h 33"/>
              <a:gd name="T4" fmla="*/ 17 w 19"/>
              <a:gd name="T5" fmla="*/ 6 h 33"/>
              <a:gd name="T6" fmla="*/ 17 w 19"/>
              <a:gd name="T7" fmla="*/ 10 h 33"/>
              <a:gd name="T8" fmla="*/ 17 w 19"/>
              <a:gd name="T9" fmla="*/ 13 h 33"/>
              <a:gd name="T10" fmla="*/ 17 w 19"/>
              <a:gd name="T11" fmla="*/ 17 h 33"/>
              <a:gd name="T12" fmla="*/ 17 w 19"/>
              <a:gd name="T13" fmla="*/ 21 h 33"/>
              <a:gd name="T14" fmla="*/ 17 w 19"/>
              <a:gd name="T15" fmla="*/ 22 h 33"/>
              <a:gd name="T16" fmla="*/ 15 w 19"/>
              <a:gd name="T17" fmla="*/ 26 h 33"/>
              <a:gd name="T18" fmla="*/ 13 w 19"/>
              <a:gd name="T19" fmla="*/ 30 h 33"/>
              <a:gd name="T20" fmla="*/ 12 w 19"/>
              <a:gd name="T21" fmla="*/ 32 h 33"/>
              <a:gd name="T22" fmla="*/ 10 w 19"/>
              <a:gd name="T23" fmla="*/ 33 h 33"/>
              <a:gd name="T24" fmla="*/ 6 w 19"/>
              <a:gd name="T25" fmla="*/ 33 h 33"/>
              <a:gd name="T26" fmla="*/ 4 w 19"/>
              <a:gd name="T27" fmla="*/ 33 h 33"/>
              <a:gd name="T28" fmla="*/ 2 w 19"/>
              <a:gd name="T29" fmla="*/ 32 h 33"/>
              <a:gd name="T30" fmla="*/ 0 w 19"/>
              <a:gd name="T31" fmla="*/ 30 h 33"/>
              <a:gd name="T32" fmla="*/ 0 w 19"/>
              <a:gd name="T33" fmla="*/ 28 h 33"/>
              <a:gd name="T34" fmla="*/ 0 w 19"/>
              <a:gd name="T35" fmla="*/ 22 h 33"/>
              <a:gd name="T36" fmla="*/ 0 w 19"/>
              <a:gd name="T37" fmla="*/ 19 h 33"/>
              <a:gd name="T38" fmla="*/ 2 w 19"/>
              <a:gd name="T39" fmla="*/ 17 h 33"/>
              <a:gd name="T40" fmla="*/ 4 w 19"/>
              <a:gd name="T41" fmla="*/ 13 h 33"/>
              <a:gd name="T42" fmla="*/ 4 w 19"/>
              <a:gd name="T43" fmla="*/ 11 h 33"/>
              <a:gd name="T44" fmla="*/ 6 w 19"/>
              <a:gd name="T45" fmla="*/ 10 h 33"/>
              <a:gd name="T46" fmla="*/ 8 w 19"/>
              <a:gd name="T47" fmla="*/ 8 h 33"/>
              <a:gd name="T48" fmla="*/ 12 w 19"/>
              <a:gd name="T49" fmla="*/ 6 h 33"/>
              <a:gd name="T50" fmla="*/ 13 w 19"/>
              <a:gd name="T51" fmla="*/ 4 h 33"/>
              <a:gd name="T52" fmla="*/ 15 w 19"/>
              <a:gd name="T53" fmla="*/ 2 h 33"/>
              <a:gd name="T54" fmla="*/ 19 w 19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3">
                <a:moveTo>
                  <a:pt x="19" y="0"/>
                </a:moveTo>
                <a:lnTo>
                  <a:pt x="17" y="4"/>
                </a:lnTo>
                <a:lnTo>
                  <a:pt x="17" y="6"/>
                </a:lnTo>
                <a:lnTo>
                  <a:pt x="17" y="10"/>
                </a:lnTo>
                <a:lnTo>
                  <a:pt x="17" y="13"/>
                </a:lnTo>
                <a:lnTo>
                  <a:pt x="17" y="17"/>
                </a:lnTo>
                <a:lnTo>
                  <a:pt x="17" y="21"/>
                </a:lnTo>
                <a:lnTo>
                  <a:pt x="17" y="22"/>
                </a:lnTo>
                <a:lnTo>
                  <a:pt x="15" y="26"/>
                </a:lnTo>
                <a:lnTo>
                  <a:pt x="13" y="30"/>
                </a:lnTo>
                <a:lnTo>
                  <a:pt x="12" y="32"/>
                </a:lnTo>
                <a:lnTo>
                  <a:pt x="10" y="33"/>
                </a:lnTo>
                <a:lnTo>
                  <a:pt x="6" y="33"/>
                </a:lnTo>
                <a:lnTo>
                  <a:pt x="4" y="33"/>
                </a:lnTo>
                <a:lnTo>
                  <a:pt x="2" y="32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9"/>
                </a:lnTo>
                <a:lnTo>
                  <a:pt x="2" y="17"/>
                </a:lnTo>
                <a:lnTo>
                  <a:pt x="4" y="13"/>
                </a:lnTo>
                <a:lnTo>
                  <a:pt x="4" y="11"/>
                </a:lnTo>
                <a:lnTo>
                  <a:pt x="6" y="10"/>
                </a:lnTo>
                <a:lnTo>
                  <a:pt x="8" y="8"/>
                </a:lnTo>
                <a:lnTo>
                  <a:pt x="12" y="6"/>
                </a:lnTo>
                <a:lnTo>
                  <a:pt x="13" y="4"/>
                </a:lnTo>
                <a:lnTo>
                  <a:pt x="15" y="2"/>
                </a:lnTo>
                <a:lnTo>
                  <a:pt x="19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63" name="Freeform 919"/>
          <p:cNvSpPr>
            <a:spLocks/>
          </p:cNvSpPr>
          <p:nvPr/>
        </p:nvSpPr>
        <p:spPr bwMode="auto">
          <a:xfrm>
            <a:off x="7872413" y="3817938"/>
            <a:ext cx="6350" cy="33337"/>
          </a:xfrm>
          <a:custGeom>
            <a:avLst/>
            <a:gdLst>
              <a:gd name="T0" fmla="*/ 0 w 8"/>
              <a:gd name="T1" fmla="*/ 9 h 40"/>
              <a:gd name="T2" fmla="*/ 2 w 8"/>
              <a:gd name="T3" fmla="*/ 40 h 40"/>
              <a:gd name="T4" fmla="*/ 6 w 8"/>
              <a:gd name="T5" fmla="*/ 40 h 40"/>
              <a:gd name="T6" fmla="*/ 8 w 8"/>
              <a:gd name="T7" fmla="*/ 0 h 40"/>
              <a:gd name="T8" fmla="*/ 0 w 8"/>
              <a:gd name="T9" fmla="*/ 9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40">
                <a:moveTo>
                  <a:pt x="0" y="9"/>
                </a:moveTo>
                <a:lnTo>
                  <a:pt x="2" y="40"/>
                </a:lnTo>
                <a:lnTo>
                  <a:pt x="6" y="40"/>
                </a:lnTo>
                <a:lnTo>
                  <a:pt x="8" y="0"/>
                </a:lnTo>
                <a:lnTo>
                  <a:pt x="0" y="9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64" name="Freeform 920"/>
          <p:cNvSpPr>
            <a:spLocks/>
          </p:cNvSpPr>
          <p:nvPr/>
        </p:nvSpPr>
        <p:spPr bwMode="auto">
          <a:xfrm>
            <a:off x="7872413" y="3817938"/>
            <a:ext cx="6350" cy="33337"/>
          </a:xfrm>
          <a:custGeom>
            <a:avLst/>
            <a:gdLst>
              <a:gd name="T0" fmla="*/ 0 w 8"/>
              <a:gd name="T1" fmla="*/ 9 h 40"/>
              <a:gd name="T2" fmla="*/ 2 w 8"/>
              <a:gd name="T3" fmla="*/ 40 h 40"/>
              <a:gd name="T4" fmla="*/ 6 w 8"/>
              <a:gd name="T5" fmla="*/ 40 h 40"/>
              <a:gd name="T6" fmla="*/ 8 w 8"/>
              <a:gd name="T7" fmla="*/ 0 h 40"/>
              <a:gd name="T8" fmla="*/ 0 w 8"/>
              <a:gd name="T9" fmla="*/ 9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40">
                <a:moveTo>
                  <a:pt x="0" y="9"/>
                </a:moveTo>
                <a:lnTo>
                  <a:pt x="2" y="40"/>
                </a:lnTo>
                <a:lnTo>
                  <a:pt x="6" y="40"/>
                </a:lnTo>
                <a:lnTo>
                  <a:pt x="8" y="0"/>
                </a:lnTo>
                <a:lnTo>
                  <a:pt x="0" y="9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65" name="Freeform 921"/>
          <p:cNvSpPr>
            <a:spLocks/>
          </p:cNvSpPr>
          <p:nvPr/>
        </p:nvSpPr>
        <p:spPr bwMode="auto">
          <a:xfrm>
            <a:off x="7872413" y="3786188"/>
            <a:ext cx="12700" cy="26987"/>
          </a:xfrm>
          <a:custGeom>
            <a:avLst/>
            <a:gdLst>
              <a:gd name="T0" fmla="*/ 19 w 19"/>
              <a:gd name="T1" fmla="*/ 0 h 33"/>
              <a:gd name="T2" fmla="*/ 17 w 19"/>
              <a:gd name="T3" fmla="*/ 4 h 33"/>
              <a:gd name="T4" fmla="*/ 17 w 19"/>
              <a:gd name="T5" fmla="*/ 6 h 33"/>
              <a:gd name="T6" fmla="*/ 17 w 19"/>
              <a:gd name="T7" fmla="*/ 9 h 33"/>
              <a:gd name="T8" fmla="*/ 17 w 19"/>
              <a:gd name="T9" fmla="*/ 13 h 33"/>
              <a:gd name="T10" fmla="*/ 17 w 19"/>
              <a:gd name="T11" fmla="*/ 17 h 33"/>
              <a:gd name="T12" fmla="*/ 17 w 19"/>
              <a:gd name="T13" fmla="*/ 20 h 33"/>
              <a:gd name="T14" fmla="*/ 17 w 19"/>
              <a:gd name="T15" fmla="*/ 22 h 33"/>
              <a:gd name="T16" fmla="*/ 15 w 19"/>
              <a:gd name="T17" fmla="*/ 26 h 33"/>
              <a:gd name="T18" fmla="*/ 13 w 19"/>
              <a:gd name="T19" fmla="*/ 30 h 33"/>
              <a:gd name="T20" fmla="*/ 12 w 19"/>
              <a:gd name="T21" fmla="*/ 32 h 33"/>
              <a:gd name="T22" fmla="*/ 10 w 19"/>
              <a:gd name="T23" fmla="*/ 33 h 33"/>
              <a:gd name="T24" fmla="*/ 6 w 19"/>
              <a:gd name="T25" fmla="*/ 33 h 33"/>
              <a:gd name="T26" fmla="*/ 4 w 19"/>
              <a:gd name="T27" fmla="*/ 33 h 33"/>
              <a:gd name="T28" fmla="*/ 2 w 19"/>
              <a:gd name="T29" fmla="*/ 32 h 33"/>
              <a:gd name="T30" fmla="*/ 0 w 19"/>
              <a:gd name="T31" fmla="*/ 30 h 33"/>
              <a:gd name="T32" fmla="*/ 0 w 19"/>
              <a:gd name="T33" fmla="*/ 28 h 33"/>
              <a:gd name="T34" fmla="*/ 0 w 19"/>
              <a:gd name="T35" fmla="*/ 22 h 33"/>
              <a:gd name="T36" fmla="*/ 0 w 19"/>
              <a:gd name="T37" fmla="*/ 19 h 33"/>
              <a:gd name="T38" fmla="*/ 2 w 19"/>
              <a:gd name="T39" fmla="*/ 17 h 33"/>
              <a:gd name="T40" fmla="*/ 4 w 19"/>
              <a:gd name="T41" fmla="*/ 13 h 33"/>
              <a:gd name="T42" fmla="*/ 4 w 19"/>
              <a:gd name="T43" fmla="*/ 11 h 33"/>
              <a:gd name="T44" fmla="*/ 6 w 19"/>
              <a:gd name="T45" fmla="*/ 9 h 33"/>
              <a:gd name="T46" fmla="*/ 8 w 19"/>
              <a:gd name="T47" fmla="*/ 8 h 33"/>
              <a:gd name="T48" fmla="*/ 12 w 19"/>
              <a:gd name="T49" fmla="*/ 6 h 33"/>
              <a:gd name="T50" fmla="*/ 13 w 19"/>
              <a:gd name="T51" fmla="*/ 4 h 33"/>
              <a:gd name="T52" fmla="*/ 15 w 19"/>
              <a:gd name="T53" fmla="*/ 2 h 33"/>
              <a:gd name="T54" fmla="*/ 19 w 19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3">
                <a:moveTo>
                  <a:pt x="19" y="0"/>
                </a:moveTo>
                <a:lnTo>
                  <a:pt x="17" y="4"/>
                </a:lnTo>
                <a:lnTo>
                  <a:pt x="17" y="6"/>
                </a:lnTo>
                <a:lnTo>
                  <a:pt x="17" y="9"/>
                </a:lnTo>
                <a:lnTo>
                  <a:pt x="17" y="13"/>
                </a:lnTo>
                <a:lnTo>
                  <a:pt x="17" y="17"/>
                </a:lnTo>
                <a:lnTo>
                  <a:pt x="17" y="20"/>
                </a:lnTo>
                <a:lnTo>
                  <a:pt x="17" y="22"/>
                </a:lnTo>
                <a:lnTo>
                  <a:pt x="15" y="26"/>
                </a:lnTo>
                <a:lnTo>
                  <a:pt x="13" y="30"/>
                </a:lnTo>
                <a:lnTo>
                  <a:pt x="12" y="32"/>
                </a:lnTo>
                <a:lnTo>
                  <a:pt x="10" y="33"/>
                </a:lnTo>
                <a:lnTo>
                  <a:pt x="6" y="33"/>
                </a:lnTo>
                <a:lnTo>
                  <a:pt x="4" y="33"/>
                </a:lnTo>
                <a:lnTo>
                  <a:pt x="2" y="32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9"/>
                </a:lnTo>
                <a:lnTo>
                  <a:pt x="2" y="17"/>
                </a:lnTo>
                <a:lnTo>
                  <a:pt x="4" y="13"/>
                </a:lnTo>
                <a:lnTo>
                  <a:pt x="4" y="11"/>
                </a:lnTo>
                <a:lnTo>
                  <a:pt x="6" y="9"/>
                </a:lnTo>
                <a:lnTo>
                  <a:pt x="8" y="8"/>
                </a:lnTo>
                <a:lnTo>
                  <a:pt x="12" y="6"/>
                </a:lnTo>
                <a:lnTo>
                  <a:pt x="13" y="4"/>
                </a:lnTo>
                <a:lnTo>
                  <a:pt x="15" y="2"/>
                </a:lnTo>
                <a:lnTo>
                  <a:pt x="19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66" name="Freeform 922"/>
          <p:cNvSpPr>
            <a:spLocks/>
          </p:cNvSpPr>
          <p:nvPr/>
        </p:nvSpPr>
        <p:spPr bwMode="auto">
          <a:xfrm>
            <a:off x="7872413" y="3786188"/>
            <a:ext cx="12700" cy="26987"/>
          </a:xfrm>
          <a:custGeom>
            <a:avLst/>
            <a:gdLst>
              <a:gd name="T0" fmla="*/ 19 w 19"/>
              <a:gd name="T1" fmla="*/ 0 h 33"/>
              <a:gd name="T2" fmla="*/ 17 w 19"/>
              <a:gd name="T3" fmla="*/ 4 h 33"/>
              <a:gd name="T4" fmla="*/ 17 w 19"/>
              <a:gd name="T5" fmla="*/ 6 h 33"/>
              <a:gd name="T6" fmla="*/ 17 w 19"/>
              <a:gd name="T7" fmla="*/ 9 h 33"/>
              <a:gd name="T8" fmla="*/ 17 w 19"/>
              <a:gd name="T9" fmla="*/ 13 h 33"/>
              <a:gd name="T10" fmla="*/ 17 w 19"/>
              <a:gd name="T11" fmla="*/ 17 h 33"/>
              <a:gd name="T12" fmla="*/ 17 w 19"/>
              <a:gd name="T13" fmla="*/ 20 h 33"/>
              <a:gd name="T14" fmla="*/ 17 w 19"/>
              <a:gd name="T15" fmla="*/ 22 h 33"/>
              <a:gd name="T16" fmla="*/ 15 w 19"/>
              <a:gd name="T17" fmla="*/ 26 h 33"/>
              <a:gd name="T18" fmla="*/ 13 w 19"/>
              <a:gd name="T19" fmla="*/ 30 h 33"/>
              <a:gd name="T20" fmla="*/ 12 w 19"/>
              <a:gd name="T21" fmla="*/ 32 h 33"/>
              <a:gd name="T22" fmla="*/ 10 w 19"/>
              <a:gd name="T23" fmla="*/ 33 h 33"/>
              <a:gd name="T24" fmla="*/ 6 w 19"/>
              <a:gd name="T25" fmla="*/ 33 h 33"/>
              <a:gd name="T26" fmla="*/ 4 w 19"/>
              <a:gd name="T27" fmla="*/ 33 h 33"/>
              <a:gd name="T28" fmla="*/ 2 w 19"/>
              <a:gd name="T29" fmla="*/ 32 h 33"/>
              <a:gd name="T30" fmla="*/ 0 w 19"/>
              <a:gd name="T31" fmla="*/ 30 h 33"/>
              <a:gd name="T32" fmla="*/ 0 w 19"/>
              <a:gd name="T33" fmla="*/ 28 h 33"/>
              <a:gd name="T34" fmla="*/ 0 w 19"/>
              <a:gd name="T35" fmla="*/ 22 h 33"/>
              <a:gd name="T36" fmla="*/ 0 w 19"/>
              <a:gd name="T37" fmla="*/ 19 h 33"/>
              <a:gd name="T38" fmla="*/ 2 w 19"/>
              <a:gd name="T39" fmla="*/ 17 h 33"/>
              <a:gd name="T40" fmla="*/ 4 w 19"/>
              <a:gd name="T41" fmla="*/ 13 h 33"/>
              <a:gd name="T42" fmla="*/ 4 w 19"/>
              <a:gd name="T43" fmla="*/ 11 h 33"/>
              <a:gd name="T44" fmla="*/ 6 w 19"/>
              <a:gd name="T45" fmla="*/ 9 h 33"/>
              <a:gd name="T46" fmla="*/ 8 w 19"/>
              <a:gd name="T47" fmla="*/ 8 h 33"/>
              <a:gd name="T48" fmla="*/ 12 w 19"/>
              <a:gd name="T49" fmla="*/ 6 h 33"/>
              <a:gd name="T50" fmla="*/ 13 w 19"/>
              <a:gd name="T51" fmla="*/ 4 h 33"/>
              <a:gd name="T52" fmla="*/ 15 w 19"/>
              <a:gd name="T53" fmla="*/ 2 h 33"/>
              <a:gd name="T54" fmla="*/ 19 w 19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3">
                <a:moveTo>
                  <a:pt x="19" y="0"/>
                </a:moveTo>
                <a:lnTo>
                  <a:pt x="17" y="4"/>
                </a:lnTo>
                <a:lnTo>
                  <a:pt x="17" y="6"/>
                </a:lnTo>
                <a:lnTo>
                  <a:pt x="17" y="9"/>
                </a:lnTo>
                <a:lnTo>
                  <a:pt x="17" y="13"/>
                </a:lnTo>
                <a:lnTo>
                  <a:pt x="17" y="17"/>
                </a:lnTo>
                <a:lnTo>
                  <a:pt x="17" y="20"/>
                </a:lnTo>
                <a:lnTo>
                  <a:pt x="17" y="22"/>
                </a:lnTo>
                <a:lnTo>
                  <a:pt x="15" y="26"/>
                </a:lnTo>
                <a:lnTo>
                  <a:pt x="13" y="30"/>
                </a:lnTo>
                <a:lnTo>
                  <a:pt x="12" y="32"/>
                </a:lnTo>
                <a:lnTo>
                  <a:pt x="10" y="33"/>
                </a:lnTo>
                <a:lnTo>
                  <a:pt x="6" y="33"/>
                </a:lnTo>
                <a:lnTo>
                  <a:pt x="4" y="33"/>
                </a:lnTo>
                <a:lnTo>
                  <a:pt x="2" y="32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9"/>
                </a:lnTo>
                <a:lnTo>
                  <a:pt x="2" y="17"/>
                </a:lnTo>
                <a:lnTo>
                  <a:pt x="4" y="13"/>
                </a:lnTo>
                <a:lnTo>
                  <a:pt x="4" y="11"/>
                </a:lnTo>
                <a:lnTo>
                  <a:pt x="6" y="9"/>
                </a:lnTo>
                <a:lnTo>
                  <a:pt x="8" y="8"/>
                </a:lnTo>
                <a:lnTo>
                  <a:pt x="12" y="6"/>
                </a:lnTo>
                <a:lnTo>
                  <a:pt x="13" y="4"/>
                </a:lnTo>
                <a:lnTo>
                  <a:pt x="15" y="2"/>
                </a:lnTo>
                <a:lnTo>
                  <a:pt x="19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67" name="Freeform 923"/>
          <p:cNvSpPr>
            <a:spLocks/>
          </p:cNvSpPr>
          <p:nvPr/>
        </p:nvSpPr>
        <p:spPr bwMode="auto">
          <a:xfrm>
            <a:off x="7872413" y="3613150"/>
            <a:ext cx="12700" cy="20638"/>
          </a:xfrm>
          <a:custGeom>
            <a:avLst/>
            <a:gdLst>
              <a:gd name="T0" fmla="*/ 13 w 13"/>
              <a:gd name="T1" fmla="*/ 0 h 26"/>
              <a:gd name="T2" fmla="*/ 11 w 13"/>
              <a:gd name="T3" fmla="*/ 2 h 26"/>
              <a:gd name="T4" fmla="*/ 11 w 13"/>
              <a:gd name="T5" fmla="*/ 4 h 26"/>
              <a:gd name="T6" fmla="*/ 11 w 13"/>
              <a:gd name="T7" fmla="*/ 8 h 26"/>
              <a:gd name="T8" fmla="*/ 11 w 13"/>
              <a:gd name="T9" fmla="*/ 12 h 26"/>
              <a:gd name="T10" fmla="*/ 11 w 13"/>
              <a:gd name="T11" fmla="*/ 13 h 26"/>
              <a:gd name="T12" fmla="*/ 11 w 13"/>
              <a:gd name="T13" fmla="*/ 15 h 26"/>
              <a:gd name="T14" fmla="*/ 10 w 13"/>
              <a:gd name="T15" fmla="*/ 17 h 26"/>
              <a:gd name="T16" fmla="*/ 10 w 13"/>
              <a:gd name="T17" fmla="*/ 21 h 26"/>
              <a:gd name="T18" fmla="*/ 8 w 13"/>
              <a:gd name="T19" fmla="*/ 23 h 26"/>
              <a:gd name="T20" fmla="*/ 8 w 13"/>
              <a:gd name="T21" fmla="*/ 24 h 26"/>
              <a:gd name="T22" fmla="*/ 6 w 13"/>
              <a:gd name="T23" fmla="*/ 24 h 26"/>
              <a:gd name="T24" fmla="*/ 4 w 13"/>
              <a:gd name="T25" fmla="*/ 26 h 26"/>
              <a:gd name="T26" fmla="*/ 2 w 13"/>
              <a:gd name="T27" fmla="*/ 26 h 26"/>
              <a:gd name="T28" fmla="*/ 0 w 13"/>
              <a:gd name="T29" fmla="*/ 24 h 26"/>
              <a:gd name="T30" fmla="*/ 0 w 13"/>
              <a:gd name="T31" fmla="*/ 23 h 26"/>
              <a:gd name="T32" fmla="*/ 0 w 13"/>
              <a:gd name="T33" fmla="*/ 23 h 26"/>
              <a:gd name="T34" fmla="*/ 0 w 13"/>
              <a:gd name="T35" fmla="*/ 19 h 26"/>
              <a:gd name="T36" fmla="*/ 0 w 13"/>
              <a:gd name="T37" fmla="*/ 17 h 26"/>
              <a:gd name="T38" fmla="*/ 2 w 13"/>
              <a:gd name="T39" fmla="*/ 13 h 26"/>
              <a:gd name="T40" fmla="*/ 2 w 13"/>
              <a:gd name="T41" fmla="*/ 12 h 26"/>
              <a:gd name="T42" fmla="*/ 4 w 13"/>
              <a:gd name="T43" fmla="*/ 10 h 26"/>
              <a:gd name="T44" fmla="*/ 4 w 13"/>
              <a:gd name="T45" fmla="*/ 8 h 26"/>
              <a:gd name="T46" fmla="*/ 6 w 13"/>
              <a:gd name="T47" fmla="*/ 6 h 26"/>
              <a:gd name="T48" fmla="*/ 8 w 13"/>
              <a:gd name="T49" fmla="*/ 4 h 26"/>
              <a:gd name="T50" fmla="*/ 10 w 13"/>
              <a:gd name="T51" fmla="*/ 4 h 26"/>
              <a:gd name="T52" fmla="*/ 11 w 13"/>
              <a:gd name="T53" fmla="*/ 2 h 26"/>
              <a:gd name="T54" fmla="*/ 13 w 13"/>
              <a:gd name="T55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6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8"/>
                </a:lnTo>
                <a:lnTo>
                  <a:pt x="11" y="12"/>
                </a:lnTo>
                <a:lnTo>
                  <a:pt x="11" y="13"/>
                </a:lnTo>
                <a:lnTo>
                  <a:pt x="11" y="15"/>
                </a:lnTo>
                <a:lnTo>
                  <a:pt x="10" y="17"/>
                </a:lnTo>
                <a:lnTo>
                  <a:pt x="10" y="21"/>
                </a:lnTo>
                <a:lnTo>
                  <a:pt x="8" y="23"/>
                </a:lnTo>
                <a:lnTo>
                  <a:pt x="8" y="24"/>
                </a:lnTo>
                <a:lnTo>
                  <a:pt x="6" y="24"/>
                </a:lnTo>
                <a:lnTo>
                  <a:pt x="4" y="26"/>
                </a:lnTo>
                <a:lnTo>
                  <a:pt x="2" y="26"/>
                </a:lnTo>
                <a:lnTo>
                  <a:pt x="0" y="24"/>
                </a:lnTo>
                <a:lnTo>
                  <a:pt x="0" y="23"/>
                </a:lnTo>
                <a:lnTo>
                  <a:pt x="0" y="23"/>
                </a:lnTo>
                <a:lnTo>
                  <a:pt x="0" y="19"/>
                </a:lnTo>
                <a:lnTo>
                  <a:pt x="0" y="17"/>
                </a:lnTo>
                <a:lnTo>
                  <a:pt x="2" y="13"/>
                </a:lnTo>
                <a:lnTo>
                  <a:pt x="2" y="12"/>
                </a:lnTo>
                <a:lnTo>
                  <a:pt x="4" y="10"/>
                </a:lnTo>
                <a:lnTo>
                  <a:pt x="4" y="8"/>
                </a:lnTo>
                <a:lnTo>
                  <a:pt x="6" y="6"/>
                </a:lnTo>
                <a:lnTo>
                  <a:pt x="8" y="4"/>
                </a:lnTo>
                <a:lnTo>
                  <a:pt x="10" y="4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68" name="Freeform 924"/>
          <p:cNvSpPr>
            <a:spLocks/>
          </p:cNvSpPr>
          <p:nvPr/>
        </p:nvSpPr>
        <p:spPr bwMode="auto">
          <a:xfrm>
            <a:off x="7872413" y="3613150"/>
            <a:ext cx="12700" cy="20638"/>
          </a:xfrm>
          <a:custGeom>
            <a:avLst/>
            <a:gdLst>
              <a:gd name="T0" fmla="*/ 13 w 13"/>
              <a:gd name="T1" fmla="*/ 0 h 26"/>
              <a:gd name="T2" fmla="*/ 11 w 13"/>
              <a:gd name="T3" fmla="*/ 2 h 26"/>
              <a:gd name="T4" fmla="*/ 11 w 13"/>
              <a:gd name="T5" fmla="*/ 4 h 26"/>
              <a:gd name="T6" fmla="*/ 11 w 13"/>
              <a:gd name="T7" fmla="*/ 8 h 26"/>
              <a:gd name="T8" fmla="*/ 11 w 13"/>
              <a:gd name="T9" fmla="*/ 12 h 26"/>
              <a:gd name="T10" fmla="*/ 11 w 13"/>
              <a:gd name="T11" fmla="*/ 13 h 26"/>
              <a:gd name="T12" fmla="*/ 11 w 13"/>
              <a:gd name="T13" fmla="*/ 15 h 26"/>
              <a:gd name="T14" fmla="*/ 10 w 13"/>
              <a:gd name="T15" fmla="*/ 17 h 26"/>
              <a:gd name="T16" fmla="*/ 10 w 13"/>
              <a:gd name="T17" fmla="*/ 21 h 26"/>
              <a:gd name="T18" fmla="*/ 8 w 13"/>
              <a:gd name="T19" fmla="*/ 23 h 26"/>
              <a:gd name="T20" fmla="*/ 8 w 13"/>
              <a:gd name="T21" fmla="*/ 24 h 26"/>
              <a:gd name="T22" fmla="*/ 6 w 13"/>
              <a:gd name="T23" fmla="*/ 24 h 26"/>
              <a:gd name="T24" fmla="*/ 4 w 13"/>
              <a:gd name="T25" fmla="*/ 26 h 26"/>
              <a:gd name="T26" fmla="*/ 2 w 13"/>
              <a:gd name="T27" fmla="*/ 26 h 26"/>
              <a:gd name="T28" fmla="*/ 0 w 13"/>
              <a:gd name="T29" fmla="*/ 24 h 26"/>
              <a:gd name="T30" fmla="*/ 0 w 13"/>
              <a:gd name="T31" fmla="*/ 23 h 26"/>
              <a:gd name="T32" fmla="*/ 0 w 13"/>
              <a:gd name="T33" fmla="*/ 23 h 26"/>
              <a:gd name="T34" fmla="*/ 0 w 13"/>
              <a:gd name="T35" fmla="*/ 19 h 26"/>
              <a:gd name="T36" fmla="*/ 0 w 13"/>
              <a:gd name="T37" fmla="*/ 17 h 26"/>
              <a:gd name="T38" fmla="*/ 2 w 13"/>
              <a:gd name="T39" fmla="*/ 13 h 26"/>
              <a:gd name="T40" fmla="*/ 2 w 13"/>
              <a:gd name="T41" fmla="*/ 12 h 26"/>
              <a:gd name="T42" fmla="*/ 4 w 13"/>
              <a:gd name="T43" fmla="*/ 10 h 26"/>
              <a:gd name="T44" fmla="*/ 4 w 13"/>
              <a:gd name="T45" fmla="*/ 8 h 26"/>
              <a:gd name="T46" fmla="*/ 6 w 13"/>
              <a:gd name="T47" fmla="*/ 6 h 26"/>
              <a:gd name="T48" fmla="*/ 8 w 13"/>
              <a:gd name="T49" fmla="*/ 4 h 26"/>
              <a:gd name="T50" fmla="*/ 10 w 13"/>
              <a:gd name="T51" fmla="*/ 4 h 26"/>
              <a:gd name="T52" fmla="*/ 11 w 13"/>
              <a:gd name="T53" fmla="*/ 2 h 26"/>
              <a:gd name="T54" fmla="*/ 13 w 13"/>
              <a:gd name="T55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6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8"/>
                </a:lnTo>
                <a:lnTo>
                  <a:pt x="11" y="12"/>
                </a:lnTo>
                <a:lnTo>
                  <a:pt x="11" y="13"/>
                </a:lnTo>
                <a:lnTo>
                  <a:pt x="11" y="15"/>
                </a:lnTo>
                <a:lnTo>
                  <a:pt x="10" y="17"/>
                </a:lnTo>
                <a:lnTo>
                  <a:pt x="10" y="21"/>
                </a:lnTo>
                <a:lnTo>
                  <a:pt x="8" y="23"/>
                </a:lnTo>
                <a:lnTo>
                  <a:pt x="8" y="24"/>
                </a:lnTo>
                <a:lnTo>
                  <a:pt x="6" y="24"/>
                </a:lnTo>
                <a:lnTo>
                  <a:pt x="4" y="26"/>
                </a:lnTo>
                <a:lnTo>
                  <a:pt x="2" y="26"/>
                </a:lnTo>
                <a:lnTo>
                  <a:pt x="0" y="24"/>
                </a:lnTo>
                <a:lnTo>
                  <a:pt x="0" y="23"/>
                </a:lnTo>
                <a:lnTo>
                  <a:pt x="0" y="23"/>
                </a:lnTo>
                <a:lnTo>
                  <a:pt x="0" y="19"/>
                </a:lnTo>
                <a:lnTo>
                  <a:pt x="0" y="17"/>
                </a:lnTo>
                <a:lnTo>
                  <a:pt x="2" y="13"/>
                </a:lnTo>
                <a:lnTo>
                  <a:pt x="2" y="12"/>
                </a:lnTo>
                <a:lnTo>
                  <a:pt x="4" y="10"/>
                </a:lnTo>
                <a:lnTo>
                  <a:pt x="4" y="8"/>
                </a:lnTo>
                <a:lnTo>
                  <a:pt x="6" y="6"/>
                </a:lnTo>
                <a:lnTo>
                  <a:pt x="8" y="4"/>
                </a:lnTo>
                <a:lnTo>
                  <a:pt x="10" y="4"/>
                </a:lnTo>
                <a:lnTo>
                  <a:pt x="11" y="2"/>
                </a:lnTo>
                <a:lnTo>
                  <a:pt x="13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69" name="Freeform 925"/>
          <p:cNvSpPr>
            <a:spLocks/>
          </p:cNvSpPr>
          <p:nvPr/>
        </p:nvSpPr>
        <p:spPr bwMode="auto">
          <a:xfrm>
            <a:off x="7874000" y="3808413"/>
            <a:ext cx="12700" cy="15875"/>
          </a:xfrm>
          <a:custGeom>
            <a:avLst/>
            <a:gdLst>
              <a:gd name="T0" fmla="*/ 17 w 17"/>
              <a:gd name="T1" fmla="*/ 0 h 20"/>
              <a:gd name="T2" fmla="*/ 15 w 17"/>
              <a:gd name="T3" fmla="*/ 2 h 20"/>
              <a:gd name="T4" fmla="*/ 15 w 17"/>
              <a:gd name="T5" fmla="*/ 4 h 20"/>
              <a:gd name="T6" fmla="*/ 15 w 17"/>
              <a:gd name="T7" fmla="*/ 5 h 20"/>
              <a:gd name="T8" fmla="*/ 13 w 17"/>
              <a:gd name="T9" fmla="*/ 9 h 20"/>
              <a:gd name="T10" fmla="*/ 13 w 17"/>
              <a:gd name="T11" fmla="*/ 11 h 20"/>
              <a:gd name="T12" fmla="*/ 11 w 17"/>
              <a:gd name="T13" fmla="*/ 13 h 20"/>
              <a:gd name="T14" fmla="*/ 11 w 17"/>
              <a:gd name="T15" fmla="*/ 15 h 20"/>
              <a:gd name="T16" fmla="*/ 9 w 17"/>
              <a:gd name="T17" fmla="*/ 16 h 20"/>
              <a:gd name="T18" fmla="*/ 8 w 17"/>
              <a:gd name="T19" fmla="*/ 18 h 20"/>
              <a:gd name="T20" fmla="*/ 6 w 17"/>
              <a:gd name="T21" fmla="*/ 20 h 20"/>
              <a:gd name="T22" fmla="*/ 6 w 17"/>
              <a:gd name="T23" fmla="*/ 20 h 20"/>
              <a:gd name="T24" fmla="*/ 4 w 17"/>
              <a:gd name="T25" fmla="*/ 20 h 20"/>
              <a:gd name="T26" fmla="*/ 2 w 17"/>
              <a:gd name="T27" fmla="*/ 18 h 20"/>
              <a:gd name="T28" fmla="*/ 0 w 17"/>
              <a:gd name="T29" fmla="*/ 16 h 20"/>
              <a:gd name="T30" fmla="*/ 0 w 17"/>
              <a:gd name="T31" fmla="*/ 15 h 20"/>
              <a:gd name="T32" fmla="*/ 0 w 17"/>
              <a:gd name="T33" fmla="*/ 15 h 20"/>
              <a:gd name="T34" fmla="*/ 0 w 17"/>
              <a:gd name="T35" fmla="*/ 11 h 20"/>
              <a:gd name="T36" fmla="*/ 2 w 17"/>
              <a:gd name="T37" fmla="*/ 9 h 20"/>
              <a:gd name="T38" fmla="*/ 2 w 17"/>
              <a:gd name="T39" fmla="*/ 7 h 20"/>
              <a:gd name="T40" fmla="*/ 4 w 17"/>
              <a:gd name="T41" fmla="*/ 5 h 20"/>
              <a:gd name="T42" fmla="*/ 6 w 17"/>
              <a:gd name="T43" fmla="*/ 4 h 20"/>
              <a:gd name="T44" fmla="*/ 6 w 17"/>
              <a:gd name="T45" fmla="*/ 4 h 20"/>
              <a:gd name="T46" fmla="*/ 9 w 17"/>
              <a:gd name="T47" fmla="*/ 2 h 20"/>
              <a:gd name="T48" fmla="*/ 11 w 17"/>
              <a:gd name="T49" fmla="*/ 2 h 20"/>
              <a:gd name="T50" fmla="*/ 13 w 17"/>
              <a:gd name="T51" fmla="*/ 2 h 20"/>
              <a:gd name="T52" fmla="*/ 13 w 17"/>
              <a:gd name="T53" fmla="*/ 0 h 20"/>
              <a:gd name="T54" fmla="*/ 17 w 17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7" h="20">
                <a:moveTo>
                  <a:pt x="17" y="0"/>
                </a:moveTo>
                <a:lnTo>
                  <a:pt x="15" y="2"/>
                </a:lnTo>
                <a:lnTo>
                  <a:pt x="15" y="4"/>
                </a:lnTo>
                <a:lnTo>
                  <a:pt x="15" y="5"/>
                </a:lnTo>
                <a:lnTo>
                  <a:pt x="13" y="9"/>
                </a:lnTo>
                <a:lnTo>
                  <a:pt x="13" y="11"/>
                </a:lnTo>
                <a:lnTo>
                  <a:pt x="11" y="13"/>
                </a:lnTo>
                <a:lnTo>
                  <a:pt x="11" y="15"/>
                </a:lnTo>
                <a:lnTo>
                  <a:pt x="9" y="16"/>
                </a:lnTo>
                <a:lnTo>
                  <a:pt x="8" y="18"/>
                </a:lnTo>
                <a:lnTo>
                  <a:pt x="6" y="20"/>
                </a:lnTo>
                <a:lnTo>
                  <a:pt x="6" y="20"/>
                </a:lnTo>
                <a:lnTo>
                  <a:pt x="4" y="20"/>
                </a:lnTo>
                <a:lnTo>
                  <a:pt x="2" y="18"/>
                </a:lnTo>
                <a:lnTo>
                  <a:pt x="0" y="16"/>
                </a:lnTo>
                <a:lnTo>
                  <a:pt x="0" y="15"/>
                </a:lnTo>
                <a:lnTo>
                  <a:pt x="0" y="15"/>
                </a:lnTo>
                <a:lnTo>
                  <a:pt x="0" y="11"/>
                </a:lnTo>
                <a:lnTo>
                  <a:pt x="2" y="9"/>
                </a:lnTo>
                <a:lnTo>
                  <a:pt x="2" y="7"/>
                </a:lnTo>
                <a:lnTo>
                  <a:pt x="4" y="5"/>
                </a:lnTo>
                <a:lnTo>
                  <a:pt x="6" y="4"/>
                </a:lnTo>
                <a:lnTo>
                  <a:pt x="6" y="4"/>
                </a:lnTo>
                <a:lnTo>
                  <a:pt x="9" y="2"/>
                </a:lnTo>
                <a:lnTo>
                  <a:pt x="11" y="2"/>
                </a:lnTo>
                <a:lnTo>
                  <a:pt x="13" y="2"/>
                </a:lnTo>
                <a:lnTo>
                  <a:pt x="13" y="0"/>
                </a:lnTo>
                <a:lnTo>
                  <a:pt x="17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70" name="Freeform 926"/>
          <p:cNvSpPr>
            <a:spLocks/>
          </p:cNvSpPr>
          <p:nvPr/>
        </p:nvSpPr>
        <p:spPr bwMode="auto">
          <a:xfrm>
            <a:off x="7874000" y="3808413"/>
            <a:ext cx="12700" cy="15875"/>
          </a:xfrm>
          <a:custGeom>
            <a:avLst/>
            <a:gdLst>
              <a:gd name="T0" fmla="*/ 17 w 17"/>
              <a:gd name="T1" fmla="*/ 0 h 20"/>
              <a:gd name="T2" fmla="*/ 15 w 17"/>
              <a:gd name="T3" fmla="*/ 2 h 20"/>
              <a:gd name="T4" fmla="*/ 15 w 17"/>
              <a:gd name="T5" fmla="*/ 4 h 20"/>
              <a:gd name="T6" fmla="*/ 15 w 17"/>
              <a:gd name="T7" fmla="*/ 5 h 20"/>
              <a:gd name="T8" fmla="*/ 13 w 17"/>
              <a:gd name="T9" fmla="*/ 9 h 20"/>
              <a:gd name="T10" fmla="*/ 13 w 17"/>
              <a:gd name="T11" fmla="*/ 11 h 20"/>
              <a:gd name="T12" fmla="*/ 11 w 17"/>
              <a:gd name="T13" fmla="*/ 13 h 20"/>
              <a:gd name="T14" fmla="*/ 11 w 17"/>
              <a:gd name="T15" fmla="*/ 15 h 20"/>
              <a:gd name="T16" fmla="*/ 9 w 17"/>
              <a:gd name="T17" fmla="*/ 16 h 20"/>
              <a:gd name="T18" fmla="*/ 8 w 17"/>
              <a:gd name="T19" fmla="*/ 18 h 20"/>
              <a:gd name="T20" fmla="*/ 6 w 17"/>
              <a:gd name="T21" fmla="*/ 20 h 20"/>
              <a:gd name="T22" fmla="*/ 6 w 17"/>
              <a:gd name="T23" fmla="*/ 20 h 20"/>
              <a:gd name="T24" fmla="*/ 4 w 17"/>
              <a:gd name="T25" fmla="*/ 20 h 20"/>
              <a:gd name="T26" fmla="*/ 2 w 17"/>
              <a:gd name="T27" fmla="*/ 18 h 20"/>
              <a:gd name="T28" fmla="*/ 0 w 17"/>
              <a:gd name="T29" fmla="*/ 16 h 20"/>
              <a:gd name="T30" fmla="*/ 0 w 17"/>
              <a:gd name="T31" fmla="*/ 15 h 20"/>
              <a:gd name="T32" fmla="*/ 0 w 17"/>
              <a:gd name="T33" fmla="*/ 15 h 20"/>
              <a:gd name="T34" fmla="*/ 0 w 17"/>
              <a:gd name="T35" fmla="*/ 11 h 20"/>
              <a:gd name="T36" fmla="*/ 2 w 17"/>
              <a:gd name="T37" fmla="*/ 9 h 20"/>
              <a:gd name="T38" fmla="*/ 2 w 17"/>
              <a:gd name="T39" fmla="*/ 7 h 20"/>
              <a:gd name="T40" fmla="*/ 4 w 17"/>
              <a:gd name="T41" fmla="*/ 5 h 20"/>
              <a:gd name="T42" fmla="*/ 6 w 17"/>
              <a:gd name="T43" fmla="*/ 4 h 20"/>
              <a:gd name="T44" fmla="*/ 6 w 17"/>
              <a:gd name="T45" fmla="*/ 4 h 20"/>
              <a:gd name="T46" fmla="*/ 9 w 17"/>
              <a:gd name="T47" fmla="*/ 2 h 20"/>
              <a:gd name="T48" fmla="*/ 11 w 17"/>
              <a:gd name="T49" fmla="*/ 2 h 20"/>
              <a:gd name="T50" fmla="*/ 13 w 17"/>
              <a:gd name="T51" fmla="*/ 2 h 20"/>
              <a:gd name="T52" fmla="*/ 13 w 17"/>
              <a:gd name="T53" fmla="*/ 0 h 20"/>
              <a:gd name="T54" fmla="*/ 17 w 17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7" h="20">
                <a:moveTo>
                  <a:pt x="17" y="0"/>
                </a:moveTo>
                <a:lnTo>
                  <a:pt x="15" y="2"/>
                </a:lnTo>
                <a:lnTo>
                  <a:pt x="15" y="4"/>
                </a:lnTo>
                <a:lnTo>
                  <a:pt x="15" y="5"/>
                </a:lnTo>
                <a:lnTo>
                  <a:pt x="13" y="9"/>
                </a:lnTo>
                <a:lnTo>
                  <a:pt x="13" y="11"/>
                </a:lnTo>
                <a:lnTo>
                  <a:pt x="11" y="13"/>
                </a:lnTo>
                <a:lnTo>
                  <a:pt x="11" y="15"/>
                </a:lnTo>
                <a:lnTo>
                  <a:pt x="9" y="16"/>
                </a:lnTo>
                <a:lnTo>
                  <a:pt x="8" y="18"/>
                </a:lnTo>
                <a:lnTo>
                  <a:pt x="6" y="20"/>
                </a:lnTo>
                <a:lnTo>
                  <a:pt x="6" y="20"/>
                </a:lnTo>
                <a:lnTo>
                  <a:pt x="4" y="20"/>
                </a:lnTo>
                <a:lnTo>
                  <a:pt x="2" y="18"/>
                </a:lnTo>
                <a:lnTo>
                  <a:pt x="0" y="16"/>
                </a:lnTo>
                <a:lnTo>
                  <a:pt x="0" y="15"/>
                </a:lnTo>
                <a:lnTo>
                  <a:pt x="0" y="15"/>
                </a:lnTo>
                <a:lnTo>
                  <a:pt x="0" y="11"/>
                </a:lnTo>
                <a:lnTo>
                  <a:pt x="2" y="9"/>
                </a:lnTo>
                <a:lnTo>
                  <a:pt x="2" y="7"/>
                </a:lnTo>
                <a:lnTo>
                  <a:pt x="4" y="5"/>
                </a:lnTo>
                <a:lnTo>
                  <a:pt x="6" y="4"/>
                </a:lnTo>
                <a:lnTo>
                  <a:pt x="6" y="4"/>
                </a:lnTo>
                <a:lnTo>
                  <a:pt x="9" y="2"/>
                </a:lnTo>
                <a:lnTo>
                  <a:pt x="11" y="2"/>
                </a:lnTo>
                <a:lnTo>
                  <a:pt x="13" y="2"/>
                </a:lnTo>
                <a:lnTo>
                  <a:pt x="13" y="0"/>
                </a:lnTo>
                <a:lnTo>
                  <a:pt x="17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71" name="Freeform 927"/>
          <p:cNvSpPr>
            <a:spLocks/>
          </p:cNvSpPr>
          <p:nvPr/>
        </p:nvSpPr>
        <p:spPr bwMode="auto">
          <a:xfrm>
            <a:off x="7861300" y="3821113"/>
            <a:ext cx="17463" cy="11112"/>
          </a:xfrm>
          <a:custGeom>
            <a:avLst/>
            <a:gdLst>
              <a:gd name="T0" fmla="*/ 0 w 20"/>
              <a:gd name="T1" fmla="*/ 0 h 13"/>
              <a:gd name="T2" fmla="*/ 1 w 20"/>
              <a:gd name="T3" fmla="*/ 2 h 13"/>
              <a:gd name="T4" fmla="*/ 1 w 20"/>
              <a:gd name="T5" fmla="*/ 2 h 13"/>
              <a:gd name="T6" fmla="*/ 3 w 20"/>
              <a:gd name="T7" fmla="*/ 4 h 13"/>
              <a:gd name="T8" fmla="*/ 5 w 20"/>
              <a:gd name="T9" fmla="*/ 6 h 13"/>
              <a:gd name="T10" fmla="*/ 7 w 20"/>
              <a:gd name="T11" fmla="*/ 8 h 13"/>
              <a:gd name="T12" fmla="*/ 9 w 20"/>
              <a:gd name="T13" fmla="*/ 10 h 13"/>
              <a:gd name="T14" fmla="*/ 11 w 20"/>
              <a:gd name="T15" fmla="*/ 10 h 13"/>
              <a:gd name="T16" fmla="*/ 11 w 20"/>
              <a:gd name="T17" fmla="*/ 11 h 13"/>
              <a:gd name="T18" fmla="*/ 14 w 20"/>
              <a:gd name="T19" fmla="*/ 11 h 13"/>
              <a:gd name="T20" fmla="*/ 14 w 20"/>
              <a:gd name="T21" fmla="*/ 13 h 13"/>
              <a:gd name="T22" fmla="*/ 16 w 20"/>
              <a:gd name="T23" fmla="*/ 13 h 13"/>
              <a:gd name="T24" fmla="*/ 18 w 20"/>
              <a:gd name="T25" fmla="*/ 11 h 13"/>
              <a:gd name="T26" fmla="*/ 18 w 20"/>
              <a:gd name="T27" fmla="*/ 11 h 13"/>
              <a:gd name="T28" fmla="*/ 20 w 20"/>
              <a:gd name="T29" fmla="*/ 10 h 13"/>
              <a:gd name="T30" fmla="*/ 20 w 20"/>
              <a:gd name="T31" fmla="*/ 8 h 13"/>
              <a:gd name="T32" fmla="*/ 18 w 20"/>
              <a:gd name="T33" fmla="*/ 8 h 13"/>
              <a:gd name="T34" fmla="*/ 16 w 20"/>
              <a:gd name="T35" fmla="*/ 4 h 13"/>
              <a:gd name="T36" fmla="*/ 16 w 20"/>
              <a:gd name="T37" fmla="*/ 4 h 13"/>
              <a:gd name="T38" fmla="*/ 14 w 20"/>
              <a:gd name="T39" fmla="*/ 2 h 13"/>
              <a:gd name="T40" fmla="*/ 12 w 20"/>
              <a:gd name="T41" fmla="*/ 2 h 13"/>
              <a:gd name="T42" fmla="*/ 11 w 20"/>
              <a:gd name="T43" fmla="*/ 0 h 13"/>
              <a:gd name="T44" fmla="*/ 9 w 20"/>
              <a:gd name="T45" fmla="*/ 0 h 13"/>
              <a:gd name="T46" fmla="*/ 7 w 20"/>
              <a:gd name="T47" fmla="*/ 0 h 13"/>
              <a:gd name="T48" fmla="*/ 5 w 20"/>
              <a:gd name="T49" fmla="*/ 0 h 13"/>
              <a:gd name="T50" fmla="*/ 3 w 20"/>
              <a:gd name="T51" fmla="*/ 0 h 13"/>
              <a:gd name="T52" fmla="*/ 1 w 20"/>
              <a:gd name="T53" fmla="*/ 0 h 13"/>
              <a:gd name="T54" fmla="*/ 0 w 20"/>
              <a:gd name="T5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13">
                <a:moveTo>
                  <a:pt x="0" y="0"/>
                </a:moveTo>
                <a:lnTo>
                  <a:pt x="1" y="2"/>
                </a:lnTo>
                <a:lnTo>
                  <a:pt x="1" y="2"/>
                </a:lnTo>
                <a:lnTo>
                  <a:pt x="3" y="4"/>
                </a:lnTo>
                <a:lnTo>
                  <a:pt x="5" y="6"/>
                </a:lnTo>
                <a:lnTo>
                  <a:pt x="7" y="8"/>
                </a:lnTo>
                <a:lnTo>
                  <a:pt x="9" y="10"/>
                </a:lnTo>
                <a:lnTo>
                  <a:pt x="11" y="10"/>
                </a:lnTo>
                <a:lnTo>
                  <a:pt x="11" y="11"/>
                </a:lnTo>
                <a:lnTo>
                  <a:pt x="14" y="11"/>
                </a:lnTo>
                <a:lnTo>
                  <a:pt x="14" y="13"/>
                </a:lnTo>
                <a:lnTo>
                  <a:pt x="16" y="13"/>
                </a:lnTo>
                <a:lnTo>
                  <a:pt x="18" y="11"/>
                </a:lnTo>
                <a:lnTo>
                  <a:pt x="18" y="11"/>
                </a:lnTo>
                <a:lnTo>
                  <a:pt x="20" y="10"/>
                </a:lnTo>
                <a:lnTo>
                  <a:pt x="20" y="8"/>
                </a:lnTo>
                <a:lnTo>
                  <a:pt x="18" y="8"/>
                </a:lnTo>
                <a:lnTo>
                  <a:pt x="16" y="4"/>
                </a:lnTo>
                <a:lnTo>
                  <a:pt x="16" y="4"/>
                </a:lnTo>
                <a:lnTo>
                  <a:pt x="14" y="2"/>
                </a:lnTo>
                <a:lnTo>
                  <a:pt x="12" y="2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3" y="0"/>
                </a:lnTo>
                <a:lnTo>
                  <a:pt x="1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72" name="Freeform 928"/>
          <p:cNvSpPr>
            <a:spLocks/>
          </p:cNvSpPr>
          <p:nvPr/>
        </p:nvSpPr>
        <p:spPr bwMode="auto">
          <a:xfrm>
            <a:off x="7861300" y="3821113"/>
            <a:ext cx="17463" cy="11112"/>
          </a:xfrm>
          <a:custGeom>
            <a:avLst/>
            <a:gdLst>
              <a:gd name="T0" fmla="*/ 0 w 20"/>
              <a:gd name="T1" fmla="*/ 0 h 13"/>
              <a:gd name="T2" fmla="*/ 1 w 20"/>
              <a:gd name="T3" fmla="*/ 2 h 13"/>
              <a:gd name="T4" fmla="*/ 1 w 20"/>
              <a:gd name="T5" fmla="*/ 2 h 13"/>
              <a:gd name="T6" fmla="*/ 3 w 20"/>
              <a:gd name="T7" fmla="*/ 4 h 13"/>
              <a:gd name="T8" fmla="*/ 5 w 20"/>
              <a:gd name="T9" fmla="*/ 6 h 13"/>
              <a:gd name="T10" fmla="*/ 7 w 20"/>
              <a:gd name="T11" fmla="*/ 8 h 13"/>
              <a:gd name="T12" fmla="*/ 9 w 20"/>
              <a:gd name="T13" fmla="*/ 10 h 13"/>
              <a:gd name="T14" fmla="*/ 11 w 20"/>
              <a:gd name="T15" fmla="*/ 10 h 13"/>
              <a:gd name="T16" fmla="*/ 11 w 20"/>
              <a:gd name="T17" fmla="*/ 11 h 13"/>
              <a:gd name="T18" fmla="*/ 14 w 20"/>
              <a:gd name="T19" fmla="*/ 11 h 13"/>
              <a:gd name="T20" fmla="*/ 14 w 20"/>
              <a:gd name="T21" fmla="*/ 13 h 13"/>
              <a:gd name="T22" fmla="*/ 16 w 20"/>
              <a:gd name="T23" fmla="*/ 13 h 13"/>
              <a:gd name="T24" fmla="*/ 18 w 20"/>
              <a:gd name="T25" fmla="*/ 11 h 13"/>
              <a:gd name="T26" fmla="*/ 18 w 20"/>
              <a:gd name="T27" fmla="*/ 11 h 13"/>
              <a:gd name="T28" fmla="*/ 20 w 20"/>
              <a:gd name="T29" fmla="*/ 10 h 13"/>
              <a:gd name="T30" fmla="*/ 20 w 20"/>
              <a:gd name="T31" fmla="*/ 8 h 13"/>
              <a:gd name="T32" fmla="*/ 18 w 20"/>
              <a:gd name="T33" fmla="*/ 8 h 13"/>
              <a:gd name="T34" fmla="*/ 16 w 20"/>
              <a:gd name="T35" fmla="*/ 4 h 13"/>
              <a:gd name="T36" fmla="*/ 16 w 20"/>
              <a:gd name="T37" fmla="*/ 4 h 13"/>
              <a:gd name="T38" fmla="*/ 14 w 20"/>
              <a:gd name="T39" fmla="*/ 2 h 13"/>
              <a:gd name="T40" fmla="*/ 12 w 20"/>
              <a:gd name="T41" fmla="*/ 2 h 13"/>
              <a:gd name="T42" fmla="*/ 11 w 20"/>
              <a:gd name="T43" fmla="*/ 0 h 13"/>
              <a:gd name="T44" fmla="*/ 9 w 20"/>
              <a:gd name="T45" fmla="*/ 0 h 13"/>
              <a:gd name="T46" fmla="*/ 7 w 20"/>
              <a:gd name="T47" fmla="*/ 0 h 13"/>
              <a:gd name="T48" fmla="*/ 5 w 20"/>
              <a:gd name="T49" fmla="*/ 0 h 13"/>
              <a:gd name="T50" fmla="*/ 3 w 20"/>
              <a:gd name="T51" fmla="*/ 0 h 13"/>
              <a:gd name="T52" fmla="*/ 1 w 20"/>
              <a:gd name="T53" fmla="*/ 0 h 13"/>
              <a:gd name="T54" fmla="*/ 0 w 20"/>
              <a:gd name="T5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13">
                <a:moveTo>
                  <a:pt x="0" y="0"/>
                </a:moveTo>
                <a:lnTo>
                  <a:pt x="1" y="2"/>
                </a:lnTo>
                <a:lnTo>
                  <a:pt x="1" y="2"/>
                </a:lnTo>
                <a:lnTo>
                  <a:pt x="3" y="4"/>
                </a:lnTo>
                <a:lnTo>
                  <a:pt x="5" y="6"/>
                </a:lnTo>
                <a:lnTo>
                  <a:pt x="7" y="8"/>
                </a:lnTo>
                <a:lnTo>
                  <a:pt x="9" y="10"/>
                </a:lnTo>
                <a:lnTo>
                  <a:pt x="11" y="10"/>
                </a:lnTo>
                <a:lnTo>
                  <a:pt x="11" y="11"/>
                </a:lnTo>
                <a:lnTo>
                  <a:pt x="14" y="11"/>
                </a:lnTo>
                <a:lnTo>
                  <a:pt x="14" y="13"/>
                </a:lnTo>
                <a:lnTo>
                  <a:pt x="16" y="13"/>
                </a:lnTo>
                <a:lnTo>
                  <a:pt x="18" y="11"/>
                </a:lnTo>
                <a:lnTo>
                  <a:pt x="18" y="11"/>
                </a:lnTo>
                <a:lnTo>
                  <a:pt x="20" y="10"/>
                </a:lnTo>
                <a:lnTo>
                  <a:pt x="20" y="8"/>
                </a:lnTo>
                <a:lnTo>
                  <a:pt x="18" y="8"/>
                </a:lnTo>
                <a:lnTo>
                  <a:pt x="16" y="4"/>
                </a:lnTo>
                <a:lnTo>
                  <a:pt x="16" y="4"/>
                </a:lnTo>
                <a:lnTo>
                  <a:pt x="14" y="2"/>
                </a:lnTo>
                <a:lnTo>
                  <a:pt x="12" y="2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3" y="0"/>
                </a:lnTo>
                <a:lnTo>
                  <a:pt x="1" y="0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73" name="Freeform 929"/>
          <p:cNvSpPr>
            <a:spLocks/>
          </p:cNvSpPr>
          <p:nvPr/>
        </p:nvSpPr>
        <p:spPr bwMode="auto">
          <a:xfrm>
            <a:off x="7872413" y="3711575"/>
            <a:ext cx="12700" cy="15875"/>
          </a:xfrm>
          <a:custGeom>
            <a:avLst/>
            <a:gdLst>
              <a:gd name="T0" fmla="*/ 13 w 13"/>
              <a:gd name="T1" fmla="*/ 0 h 21"/>
              <a:gd name="T2" fmla="*/ 11 w 13"/>
              <a:gd name="T3" fmla="*/ 2 h 21"/>
              <a:gd name="T4" fmla="*/ 11 w 13"/>
              <a:gd name="T5" fmla="*/ 4 h 21"/>
              <a:gd name="T6" fmla="*/ 13 w 13"/>
              <a:gd name="T7" fmla="*/ 6 h 21"/>
              <a:gd name="T8" fmla="*/ 11 w 13"/>
              <a:gd name="T9" fmla="*/ 10 h 21"/>
              <a:gd name="T10" fmla="*/ 11 w 13"/>
              <a:gd name="T11" fmla="*/ 10 h 21"/>
              <a:gd name="T12" fmla="*/ 11 w 13"/>
              <a:gd name="T13" fmla="*/ 13 h 21"/>
              <a:gd name="T14" fmla="*/ 11 w 13"/>
              <a:gd name="T15" fmla="*/ 15 h 21"/>
              <a:gd name="T16" fmla="*/ 11 w 13"/>
              <a:gd name="T17" fmla="*/ 17 h 21"/>
              <a:gd name="T18" fmla="*/ 10 w 13"/>
              <a:gd name="T19" fmla="*/ 17 h 21"/>
              <a:gd name="T20" fmla="*/ 8 w 13"/>
              <a:gd name="T21" fmla="*/ 19 h 21"/>
              <a:gd name="T22" fmla="*/ 8 w 13"/>
              <a:gd name="T23" fmla="*/ 21 h 21"/>
              <a:gd name="T24" fmla="*/ 6 w 13"/>
              <a:gd name="T25" fmla="*/ 21 h 21"/>
              <a:gd name="T26" fmla="*/ 4 w 13"/>
              <a:gd name="T27" fmla="*/ 21 h 21"/>
              <a:gd name="T28" fmla="*/ 2 w 13"/>
              <a:gd name="T29" fmla="*/ 19 h 21"/>
              <a:gd name="T30" fmla="*/ 0 w 13"/>
              <a:gd name="T31" fmla="*/ 17 h 21"/>
              <a:gd name="T32" fmla="*/ 0 w 13"/>
              <a:gd name="T33" fmla="*/ 17 h 21"/>
              <a:gd name="T34" fmla="*/ 0 w 13"/>
              <a:gd name="T35" fmla="*/ 13 h 21"/>
              <a:gd name="T36" fmla="*/ 0 w 13"/>
              <a:gd name="T37" fmla="*/ 12 h 21"/>
              <a:gd name="T38" fmla="*/ 0 w 13"/>
              <a:gd name="T39" fmla="*/ 10 h 21"/>
              <a:gd name="T40" fmla="*/ 2 w 13"/>
              <a:gd name="T41" fmla="*/ 8 h 21"/>
              <a:gd name="T42" fmla="*/ 2 w 13"/>
              <a:gd name="T43" fmla="*/ 6 h 21"/>
              <a:gd name="T44" fmla="*/ 4 w 13"/>
              <a:gd name="T45" fmla="*/ 6 h 21"/>
              <a:gd name="T46" fmla="*/ 6 w 13"/>
              <a:gd name="T47" fmla="*/ 4 h 21"/>
              <a:gd name="T48" fmla="*/ 8 w 13"/>
              <a:gd name="T49" fmla="*/ 4 h 21"/>
              <a:gd name="T50" fmla="*/ 10 w 13"/>
              <a:gd name="T51" fmla="*/ 2 h 21"/>
              <a:gd name="T52" fmla="*/ 11 w 13"/>
              <a:gd name="T53" fmla="*/ 2 h 21"/>
              <a:gd name="T54" fmla="*/ 13 w 13"/>
              <a:gd name="T5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1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3" y="6"/>
                </a:lnTo>
                <a:lnTo>
                  <a:pt x="11" y="10"/>
                </a:lnTo>
                <a:lnTo>
                  <a:pt x="11" y="10"/>
                </a:lnTo>
                <a:lnTo>
                  <a:pt x="11" y="13"/>
                </a:lnTo>
                <a:lnTo>
                  <a:pt x="11" y="15"/>
                </a:lnTo>
                <a:lnTo>
                  <a:pt x="11" y="17"/>
                </a:lnTo>
                <a:lnTo>
                  <a:pt x="10" y="17"/>
                </a:lnTo>
                <a:lnTo>
                  <a:pt x="8" y="19"/>
                </a:lnTo>
                <a:lnTo>
                  <a:pt x="8" y="21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0" y="17"/>
                </a:lnTo>
                <a:lnTo>
                  <a:pt x="0" y="17"/>
                </a:lnTo>
                <a:lnTo>
                  <a:pt x="0" y="13"/>
                </a:lnTo>
                <a:lnTo>
                  <a:pt x="0" y="12"/>
                </a:lnTo>
                <a:lnTo>
                  <a:pt x="0" y="10"/>
                </a:lnTo>
                <a:lnTo>
                  <a:pt x="2" y="8"/>
                </a:lnTo>
                <a:lnTo>
                  <a:pt x="2" y="6"/>
                </a:lnTo>
                <a:lnTo>
                  <a:pt x="4" y="6"/>
                </a:lnTo>
                <a:lnTo>
                  <a:pt x="6" y="4"/>
                </a:lnTo>
                <a:lnTo>
                  <a:pt x="8" y="4"/>
                </a:lnTo>
                <a:lnTo>
                  <a:pt x="10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74" name="Freeform 930"/>
          <p:cNvSpPr>
            <a:spLocks/>
          </p:cNvSpPr>
          <p:nvPr/>
        </p:nvSpPr>
        <p:spPr bwMode="auto">
          <a:xfrm>
            <a:off x="7872413" y="3690938"/>
            <a:ext cx="12700" cy="17462"/>
          </a:xfrm>
          <a:custGeom>
            <a:avLst/>
            <a:gdLst>
              <a:gd name="T0" fmla="*/ 13 w 13"/>
              <a:gd name="T1" fmla="*/ 0 h 22"/>
              <a:gd name="T2" fmla="*/ 11 w 13"/>
              <a:gd name="T3" fmla="*/ 2 h 22"/>
              <a:gd name="T4" fmla="*/ 11 w 13"/>
              <a:gd name="T5" fmla="*/ 3 h 22"/>
              <a:gd name="T6" fmla="*/ 11 w 13"/>
              <a:gd name="T7" fmla="*/ 7 h 22"/>
              <a:gd name="T8" fmla="*/ 11 w 13"/>
              <a:gd name="T9" fmla="*/ 9 h 22"/>
              <a:gd name="T10" fmla="*/ 11 w 13"/>
              <a:gd name="T11" fmla="*/ 11 h 22"/>
              <a:gd name="T12" fmla="*/ 11 w 13"/>
              <a:gd name="T13" fmla="*/ 13 h 22"/>
              <a:gd name="T14" fmla="*/ 11 w 13"/>
              <a:gd name="T15" fmla="*/ 14 h 22"/>
              <a:gd name="T16" fmla="*/ 11 w 13"/>
              <a:gd name="T17" fmla="*/ 16 h 22"/>
              <a:gd name="T18" fmla="*/ 10 w 13"/>
              <a:gd name="T19" fmla="*/ 18 h 22"/>
              <a:gd name="T20" fmla="*/ 8 w 13"/>
              <a:gd name="T21" fmla="*/ 20 h 22"/>
              <a:gd name="T22" fmla="*/ 8 w 13"/>
              <a:gd name="T23" fmla="*/ 22 h 22"/>
              <a:gd name="T24" fmla="*/ 6 w 13"/>
              <a:gd name="T25" fmla="*/ 22 h 22"/>
              <a:gd name="T26" fmla="*/ 4 w 13"/>
              <a:gd name="T27" fmla="*/ 22 h 22"/>
              <a:gd name="T28" fmla="*/ 2 w 13"/>
              <a:gd name="T29" fmla="*/ 20 h 22"/>
              <a:gd name="T30" fmla="*/ 0 w 13"/>
              <a:gd name="T31" fmla="*/ 18 h 22"/>
              <a:gd name="T32" fmla="*/ 0 w 13"/>
              <a:gd name="T33" fmla="*/ 16 h 22"/>
              <a:gd name="T34" fmla="*/ 0 w 13"/>
              <a:gd name="T35" fmla="*/ 14 h 22"/>
              <a:gd name="T36" fmla="*/ 0 w 13"/>
              <a:gd name="T37" fmla="*/ 13 h 22"/>
              <a:gd name="T38" fmla="*/ 0 w 13"/>
              <a:gd name="T39" fmla="*/ 11 h 22"/>
              <a:gd name="T40" fmla="*/ 2 w 13"/>
              <a:gd name="T41" fmla="*/ 9 h 22"/>
              <a:gd name="T42" fmla="*/ 2 w 13"/>
              <a:gd name="T43" fmla="*/ 7 h 22"/>
              <a:gd name="T44" fmla="*/ 4 w 13"/>
              <a:gd name="T45" fmla="*/ 5 h 22"/>
              <a:gd name="T46" fmla="*/ 6 w 13"/>
              <a:gd name="T47" fmla="*/ 3 h 22"/>
              <a:gd name="T48" fmla="*/ 8 w 13"/>
              <a:gd name="T49" fmla="*/ 3 h 22"/>
              <a:gd name="T50" fmla="*/ 10 w 13"/>
              <a:gd name="T51" fmla="*/ 2 h 22"/>
              <a:gd name="T52" fmla="*/ 11 w 13"/>
              <a:gd name="T53" fmla="*/ 2 h 22"/>
              <a:gd name="T54" fmla="*/ 13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13" y="0"/>
                </a:moveTo>
                <a:lnTo>
                  <a:pt x="11" y="2"/>
                </a:lnTo>
                <a:lnTo>
                  <a:pt x="11" y="3"/>
                </a:lnTo>
                <a:lnTo>
                  <a:pt x="11" y="7"/>
                </a:lnTo>
                <a:lnTo>
                  <a:pt x="11" y="9"/>
                </a:lnTo>
                <a:lnTo>
                  <a:pt x="11" y="11"/>
                </a:lnTo>
                <a:lnTo>
                  <a:pt x="11" y="13"/>
                </a:lnTo>
                <a:lnTo>
                  <a:pt x="11" y="14"/>
                </a:lnTo>
                <a:lnTo>
                  <a:pt x="11" y="16"/>
                </a:lnTo>
                <a:lnTo>
                  <a:pt x="10" y="18"/>
                </a:lnTo>
                <a:lnTo>
                  <a:pt x="8" y="20"/>
                </a:lnTo>
                <a:lnTo>
                  <a:pt x="8" y="22"/>
                </a:lnTo>
                <a:lnTo>
                  <a:pt x="6" y="22"/>
                </a:lnTo>
                <a:lnTo>
                  <a:pt x="4" y="22"/>
                </a:lnTo>
                <a:lnTo>
                  <a:pt x="2" y="20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0" y="13"/>
                </a:lnTo>
                <a:lnTo>
                  <a:pt x="0" y="11"/>
                </a:lnTo>
                <a:lnTo>
                  <a:pt x="2" y="9"/>
                </a:lnTo>
                <a:lnTo>
                  <a:pt x="2" y="7"/>
                </a:lnTo>
                <a:lnTo>
                  <a:pt x="4" y="5"/>
                </a:lnTo>
                <a:lnTo>
                  <a:pt x="6" y="3"/>
                </a:lnTo>
                <a:lnTo>
                  <a:pt x="8" y="3"/>
                </a:lnTo>
                <a:lnTo>
                  <a:pt x="10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75" name="Freeform 931"/>
          <p:cNvSpPr>
            <a:spLocks/>
          </p:cNvSpPr>
          <p:nvPr/>
        </p:nvSpPr>
        <p:spPr bwMode="auto">
          <a:xfrm>
            <a:off x="7872413" y="3671888"/>
            <a:ext cx="12700" cy="17462"/>
          </a:xfrm>
          <a:custGeom>
            <a:avLst/>
            <a:gdLst>
              <a:gd name="T0" fmla="*/ 13 w 13"/>
              <a:gd name="T1" fmla="*/ 0 h 22"/>
              <a:gd name="T2" fmla="*/ 11 w 13"/>
              <a:gd name="T3" fmla="*/ 2 h 22"/>
              <a:gd name="T4" fmla="*/ 11 w 13"/>
              <a:gd name="T5" fmla="*/ 4 h 22"/>
              <a:gd name="T6" fmla="*/ 11 w 13"/>
              <a:gd name="T7" fmla="*/ 7 h 22"/>
              <a:gd name="T8" fmla="*/ 11 w 13"/>
              <a:gd name="T9" fmla="*/ 9 h 22"/>
              <a:gd name="T10" fmla="*/ 11 w 13"/>
              <a:gd name="T11" fmla="*/ 11 h 22"/>
              <a:gd name="T12" fmla="*/ 11 w 13"/>
              <a:gd name="T13" fmla="*/ 13 h 22"/>
              <a:gd name="T14" fmla="*/ 11 w 13"/>
              <a:gd name="T15" fmla="*/ 15 h 22"/>
              <a:gd name="T16" fmla="*/ 11 w 13"/>
              <a:gd name="T17" fmla="*/ 17 h 22"/>
              <a:gd name="T18" fmla="*/ 10 w 13"/>
              <a:gd name="T19" fmla="*/ 18 h 22"/>
              <a:gd name="T20" fmla="*/ 8 w 13"/>
              <a:gd name="T21" fmla="*/ 20 h 22"/>
              <a:gd name="T22" fmla="*/ 8 w 13"/>
              <a:gd name="T23" fmla="*/ 22 h 22"/>
              <a:gd name="T24" fmla="*/ 6 w 13"/>
              <a:gd name="T25" fmla="*/ 22 h 22"/>
              <a:gd name="T26" fmla="*/ 4 w 13"/>
              <a:gd name="T27" fmla="*/ 22 h 22"/>
              <a:gd name="T28" fmla="*/ 2 w 13"/>
              <a:gd name="T29" fmla="*/ 20 h 22"/>
              <a:gd name="T30" fmla="*/ 0 w 13"/>
              <a:gd name="T31" fmla="*/ 18 h 22"/>
              <a:gd name="T32" fmla="*/ 0 w 13"/>
              <a:gd name="T33" fmla="*/ 17 h 22"/>
              <a:gd name="T34" fmla="*/ 0 w 13"/>
              <a:gd name="T35" fmla="*/ 15 h 22"/>
              <a:gd name="T36" fmla="*/ 0 w 13"/>
              <a:gd name="T37" fmla="*/ 13 h 22"/>
              <a:gd name="T38" fmla="*/ 0 w 13"/>
              <a:gd name="T39" fmla="*/ 11 h 22"/>
              <a:gd name="T40" fmla="*/ 2 w 13"/>
              <a:gd name="T41" fmla="*/ 9 h 22"/>
              <a:gd name="T42" fmla="*/ 2 w 13"/>
              <a:gd name="T43" fmla="*/ 7 h 22"/>
              <a:gd name="T44" fmla="*/ 4 w 13"/>
              <a:gd name="T45" fmla="*/ 6 h 22"/>
              <a:gd name="T46" fmla="*/ 6 w 13"/>
              <a:gd name="T47" fmla="*/ 4 h 22"/>
              <a:gd name="T48" fmla="*/ 8 w 13"/>
              <a:gd name="T49" fmla="*/ 4 h 22"/>
              <a:gd name="T50" fmla="*/ 10 w 13"/>
              <a:gd name="T51" fmla="*/ 2 h 22"/>
              <a:gd name="T52" fmla="*/ 11 w 13"/>
              <a:gd name="T53" fmla="*/ 2 h 22"/>
              <a:gd name="T54" fmla="*/ 13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7"/>
                </a:lnTo>
                <a:lnTo>
                  <a:pt x="11" y="9"/>
                </a:lnTo>
                <a:lnTo>
                  <a:pt x="11" y="11"/>
                </a:lnTo>
                <a:lnTo>
                  <a:pt x="11" y="13"/>
                </a:lnTo>
                <a:lnTo>
                  <a:pt x="11" y="15"/>
                </a:lnTo>
                <a:lnTo>
                  <a:pt x="11" y="17"/>
                </a:lnTo>
                <a:lnTo>
                  <a:pt x="10" y="18"/>
                </a:lnTo>
                <a:lnTo>
                  <a:pt x="8" y="20"/>
                </a:lnTo>
                <a:lnTo>
                  <a:pt x="8" y="22"/>
                </a:lnTo>
                <a:lnTo>
                  <a:pt x="6" y="22"/>
                </a:lnTo>
                <a:lnTo>
                  <a:pt x="4" y="22"/>
                </a:lnTo>
                <a:lnTo>
                  <a:pt x="2" y="20"/>
                </a:lnTo>
                <a:lnTo>
                  <a:pt x="0" y="18"/>
                </a:lnTo>
                <a:lnTo>
                  <a:pt x="0" y="17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2" y="9"/>
                </a:lnTo>
                <a:lnTo>
                  <a:pt x="2" y="7"/>
                </a:lnTo>
                <a:lnTo>
                  <a:pt x="4" y="6"/>
                </a:lnTo>
                <a:lnTo>
                  <a:pt x="6" y="4"/>
                </a:lnTo>
                <a:lnTo>
                  <a:pt x="8" y="4"/>
                </a:lnTo>
                <a:lnTo>
                  <a:pt x="10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76" name="Freeform 932"/>
          <p:cNvSpPr>
            <a:spLocks/>
          </p:cNvSpPr>
          <p:nvPr/>
        </p:nvSpPr>
        <p:spPr bwMode="auto">
          <a:xfrm>
            <a:off x="7872413" y="3621088"/>
            <a:ext cx="7937" cy="11112"/>
          </a:xfrm>
          <a:custGeom>
            <a:avLst/>
            <a:gdLst>
              <a:gd name="T0" fmla="*/ 10 w 10"/>
              <a:gd name="T1" fmla="*/ 0 h 12"/>
              <a:gd name="T2" fmla="*/ 8 w 10"/>
              <a:gd name="T3" fmla="*/ 0 h 12"/>
              <a:gd name="T4" fmla="*/ 8 w 10"/>
              <a:gd name="T5" fmla="*/ 1 h 12"/>
              <a:gd name="T6" fmla="*/ 10 w 10"/>
              <a:gd name="T7" fmla="*/ 3 h 12"/>
              <a:gd name="T8" fmla="*/ 10 w 10"/>
              <a:gd name="T9" fmla="*/ 5 h 12"/>
              <a:gd name="T10" fmla="*/ 10 w 10"/>
              <a:gd name="T11" fmla="*/ 5 h 12"/>
              <a:gd name="T12" fmla="*/ 8 w 10"/>
              <a:gd name="T13" fmla="*/ 7 h 12"/>
              <a:gd name="T14" fmla="*/ 8 w 10"/>
              <a:gd name="T15" fmla="*/ 9 h 12"/>
              <a:gd name="T16" fmla="*/ 8 w 10"/>
              <a:gd name="T17" fmla="*/ 9 h 12"/>
              <a:gd name="T18" fmla="*/ 8 w 10"/>
              <a:gd name="T19" fmla="*/ 11 h 12"/>
              <a:gd name="T20" fmla="*/ 6 w 10"/>
              <a:gd name="T21" fmla="*/ 11 h 12"/>
              <a:gd name="T22" fmla="*/ 6 w 10"/>
              <a:gd name="T23" fmla="*/ 12 h 12"/>
              <a:gd name="T24" fmla="*/ 4 w 10"/>
              <a:gd name="T25" fmla="*/ 12 h 12"/>
              <a:gd name="T26" fmla="*/ 2 w 10"/>
              <a:gd name="T27" fmla="*/ 12 h 12"/>
              <a:gd name="T28" fmla="*/ 2 w 10"/>
              <a:gd name="T29" fmla="*/ 11 h 12"/>
              <a:gd name="T30" fmla="*/ 0 w 10"/>
              <a:gd name="T31" fmla="*/ 11 h 12"/>
              <a:gd name="T32" fmla="*/ 0 w 10"/>
              <a:gd name="T33" fmla="*/ 9 h 12"/>
              <a:gd name="T34" fmla="*/ 0 w 10"/>
              <a:gd name="T35" fmla="*/ 7 h 12"/>
              <a:gd name="T36" fmla="*/ 0 w 10"/>
              <a:gd name="T37" fmla="*/ 7 h 12"/>
              <a:gd name="T38" fmla="*/ 0 w 10"/>
              <a:gd name="T39" fmla="*/ 5 h 12"/>
              <a:gd name="T40" fmla="*/ 2 w 10"/>
              <a:gd name="T41" fmla="*/ 3 h 12"/>
              <a:gd name="T42" fmla="*/ 2 w 10"/>
              <a:gd name="T43" fmla="*/ 3 h 12"/>
              <a:gd name="T44" fmla="*/ 2 w 10"/>
              <a:gd name="T45" fmla="*/ 3 h 12"/>
              <a:gd name="T46" fmla="*/ 4 w 10"/>
              <a:gd name="T47" fmla="*/ 1 h 12"/>
              <a:gd name="T48" fmla="*/ 6 w 10"/>
              <a:gd name="T49" fmla="*/ 1 h 12"/>
              <a:gd name="T50" fmla="*/ 6 w 10"/>
              <a:gd name="T51" fmla="*/ 1 h 12"/>
              <a:gd name="T52" fmla="*/ 8 w 10"/>
              <a:gd name="T53" fmla="*/ 0 h 12"/>
              <a:gd name="T54" fmla="*/ 10 w 10"/>
              <a:gd name="T5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0" h="12">
                <a:moveTo>
                  <a:pt x="10" y="0"/>
                </a:moveTo>
                <a:lnTo>
                  <a:pt x="8" y="0"/>
                </a:lnTo>
                <a:lnTo>
                  <a:pt x="8" y="1"/>
                </a:lnTo>
                <a:lnTo>
                  <a:pt x="10" y="3"/>
                </a:lnTo>
                <a:lnTo>
                  <a:pt x="10" y="5"/>
                </a:lnTo>
                <a:lnTo>
                  <a:pt x="10" y="5"/>
                </a:lnTo>
                <a:lnTo>
                  <a:pt x="8" y="7"/>
                </a:lnTo>
                <a:lnTo>
                  <a:pt x="8" y="9"/>
                </a:lnTo>
                <a:lnTo>
                  <a:pt x="8" y="9"/>
                </a:lnTo>
                <a:lnTo>
                  <a:pt x="8" y="11"/>
                </a:lnTo>
                <a:lnTo>
                  <a:pt x="6" y="11"/>
                </a:lnTo>
                <a:lnTo>
                  <a:pt x="6" y="12"/>
                </a:lnTo>
                <a:lnTo>
                  <a:pt x="4" y="12"/>
                </a:lnTo>
                <a:lnTo>
                  <a:pt x="2" y="12"/>
                </a:lnTo>
                <a:lnTo>
                  <a:pt x="2" y="11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4" y="1"/>
                </a:lnTo>
                <a:lnTo>
                  <a:pt x="6" y="1"/>
                </a:lnTo>
                <a:lnTo>
                  <a:pt x="6" y="1"/>
                </a:lnTo>
                <a:lnTo>
                  <a:pt x="8" y="0"/>
                </a:lnTo>
                <a:lnTo>
                  <a:pt x="1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77" name="Freeform 933"/>
          <p:cNvSpPr>
            <a:spLocks/>
          </p:cNvSpPr>
          <p:nvPr/>
        </p:nvSpPr>
        <p:spPr bwMode="auto">
          <a:xfrm>
            <a:off x="7872413" y="3730625"/>
            <a:ext cx="12700" cy="17463"/>
          </a:xfrm>
          <a:custGeom>
            <a:avLst/>
            <a:gdLst>
              <a:gd name="T0" fmla="*/ 13 w 13"/>
              <a:gd name="T1" fmla="*/ 0 h 22"/>
              <a:gd name="T2" fmla="*/ 11 w 13"/>
              <a:gd name="T3" fmla="*/ 2 h 22"/>
              <a:gd name="T4" fmla="*/ 11 w 13"/>
              <a:gd name="T5" fmla="*/ 4 h 22"/>
              <a:gd name="T6" fmla="*/ 11 w 13"/>
              <a:gd name="T7" fmla="*/ 8 h 22"/>
              <a:gd name="T8" fmla="*/ 11 w 13"/>
              <a:gd name="T9" fmla="*/ 10 h 22"/>
              <a:gd name="T10" fmla="*/ 11 w 13"/>
              <a:gd name="T11" fmla="*/ 11 h 22"/>
              <a:gd name="T12" fmla="*/ 11 w 13"/>
              <a:gd name="T13" fmla="*/ 13 h 22"/>
              <a:gd name="T14" fmla="*/ 11 w 13"/>
              <a:gd name="T15" fmla="*/ 15 h 22"/>
              <a:gd name="T16" fmla="*/ 11 w 13"/>
              <a:gd name="T17" fmla="*/ 17 h 22"/>
              <a:gd name="T18" fmla="*/ 10 w 13"/>
              <a:gd name="T19" fmla="*/ 19 h 22"/>
              <a:gd name="T20" fmla="*/ 8 w 13"/>
              <a:gd name="T21" fmla="*/ 21 h 22"/>
              <a:gd name="T22" fmla="*/ 8 w 13"/>
              <a:gd name="T23" fmla="*/ 22 h 22"/>
              <a:gd name="T24" fmla="*/ 6 w 13"/>
              <a:gd name="T25" fmla="*/ 22 h 22"/>
              <a:gd name="T26" fmla="*/ 4 w 13"/>
              <a:gd name="T27" fmla="*/ 22 h 22"/>
              <a:gd name="T28" fmla="*/ 2 w 13"/>
              <a:gd name="T29" fmla="*/ 21 h 22"/>
              <a:gd name="T30" fmla="*/ 0 w 13"/>
              <a:gd name="T31" fmla="*/ 19 h 22"/>
              <a:gd name="T32" fmla="*/ 0 w 13"/>
              <a:gd name="T33" fmla="*/ 17 h 22"/>
              <a:gd name="T34" fmla="*/ 0 w 13"/>
              <a:gd name="T35" fmla="*/ 15 h 22"/>
              <a:gd name="T36" fmla="*/ 0 w 13"/>
              <a:gd name="T37" fmla="*/ 13 h 22"/>
              <a:gd name="T38" fmla="*/ 0 w 13"/>
              <a:gd name="T39" fmla="*/ 11 h 22"/>
              <a:gd name="T40" fmla="*/ 2 w 13"/>
              <a:gd name="T41" fmla="*/ 10 h 22"/>
              <a:gd name="T42" fmla="*/ 2 w 13"/>
              <a:gd name="T43" fmla="*/ 8 h 22"/>
              <a:gd name="T44" fmla="*/ 4 w 13"/>
              <a:gd name="T45" fmla="*/ 6 h 22"/>
              <a:gd name="T46" fmla="*/ 6 w 13"/>
              <a:gd name="T47" fmla="*/ 4 h 22"/>
              <a:gd name="T48" fmla="*/ 8 w 13"/>
              <a:gd name="T49" fmla="*/ 4 h 22"/>
              <a:gd name="T50" fmla="*/ 10 w 13"/>
              <a:gd name="T51" fmla="*/ 2 h 22"/>
              <a:gd name="T52" fmla="*/ 11 w 13"/>
              <a:gd name="T53" fmla="*/ 2 h 22"/>
              <a:gd name="T54" fmla="*/ 13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8"/>
                </a:lnTo>
                <a:lnTo>
                  <a:pt x="11" y="10"/>
                </a:lnTo>
                <a:lnTo>
                  <a:pt x="11" y="11"/>
                </a:lnTo>
                <a:lnTo>
                  <a:pt x="11" y="13"/>
                </a:lnTo>
                <a:lnTo>
                  <a:pt x="11" y="15"/>
                </a:lnTo>
                <a:lnTo>
                  <a:pt x="11" y="17"/>
                </a:lnTo>
                <a:lnTo>
                  <a:pt x="10" y="19"/>
                </a:lnTo>
                <a:lnTo>
                  <a:pt x="8" y="21"/>
                </a:lnTo>
                <a:lnTo>
                  <a:pt x="8" y="22"/>
                </a:lnTo>
                <a:lnTo>
                  <a:pt x="6" y="22"/>
                </a:lnTo>
                <a:lnTo>
                  <a:pt x="4" y="22"/>
                </a:lnTo>
                <a:lnTo>
                  <a:pt x="2" y="21"/>
                </a:lnTo>
                <a:lnTo>
                  <a:pt x="0" y="19"/>
                </a:lnTo>
                <a:lnTo>
                  <a:pt x="0" y="17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2" y="10"/>
                </a:lnTo>
                <a:lnTo>
                  <a:pt x="2" y="8"/>
                </a:lnTo>
                <a:lnTo>
                  <a:pt x="4" y="6"/>
                </a:lnTo>
                <a:lnTo>
                  <a:pt x="6" y="4"/>
                </a:lnTo>
                <a:lnTo>
                  <a:pt x="8" y="4"/>
                </a:lnTo>
                <a:lnTo>
                  <a:pt x="10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78" name="Freeform 934"/>
          <p:cNvSpPr>
            <a:spLocks/>
          </p:cNvSpPr>
          <p:nvPr/>
        </p:nvSpPr>
        <p:spPr bwMode="auto">
          <a:xfrm>
            <a:off x="7872413" y="3751263"/>
            <a:ext cx="12700" cy="17462"/>
          </a:xfrm>
          <a:custGeom>
            <a:avLst/>
            <a:gdLst>
              <a:gd name="T0" fmla="*/ 13 w 13"/>
              <a:gd name="T1" fmla="*/ 0 h 22"/>
              <a:gd name="T2" fmla="*/ 11 w 13"/>
              <a:gd name="T3" fmla="*/ 2 h 22"/>
              <a:gd name="T4" fmla="*/ 11 w 13"/>
              <a:gd name="T5" fmla="*/ 4 h 22"/>
              <a:gd name="T6" fmla="*/ 11 w 13"/>
              <a:gd name="T7" fmla="*/ 7 h 22"/>
              <a:gd name="T8" fmla="*/ 11 w 13"/>
              <a:gd name="T9" fmla="*/ 9 h 22"/>
              <a:gd name="T10" fmla="*/ 11 w 13"/>
              <a:gd name="T11" fmla="*/ 11 h 22"/>
              <a:gd name="T12" fmla="*/ 11 w 13"/>
              <a:gd name="T13" fmla="*/ 13 h 22"/>
              <a:gd name="T14" fmla="*/ 11 w 13"/>
              <a:gd name="T15" fmla="*/ 15 h 22"/>
              <a:gd name="T16" fmla="*/ 11 w 13"/>
              <a:gd name="T17" fmla="*/ 17 h 22"/>
              <a:gd name="T18" fmla="*/ 10 w 13"/>
              <a:gd name="T19" fmla="*/ 19 h 22"/>
              <a:gd name="T20" fmla="*/ 8 w 13"/>
              <a:gd name="T21" fmla="*/ 20 h 22"/>
              <a:gd name="T22" fmla="*/ 8 w 13"/>
              <a:gd name="T23" fmla="*/ 22 h 22"/>
              <a:gd name="T24" fmla="*/ 6 w 13"/>
              <a:gd name="T25" fmla="*/ 22 h 22"/>
              <a:gd name="T26" fmla="*/ 4 w 13"/>
              <a:gd name="T27" fmla="*/ 22 h 22"/>
              <a:gd name="T28" fmla="*/ 2 w 13"/>
              <a:gd name="T29" fmla="*/ 20 h 22"/>
              <a:gd name="T30" fmla="*/ 0 w 13"/>
              <a:gd name="T31" fmla="*/ 19 h 22"/>
              <a:gd name="T32" fmla="*/ 0 w 13"/>
              <a:gd name="T33" fmla="*/ 17 h 22"/>
              <a:gd name="T34" fmla="*/ 0 w 13"/>
              <a:gd name="T35" fmla="*/ 15 h 22"/>
              <a:gd name="T36" fmla="*/ 0 w 13"/>
              <a:gd name="T37" fmla="*/ 13 h 22"/>
              <a:gd name="T38" fmla="*/ 0 w 13"/>
              <a:gd name="T39" fmla="*/ 11 h 22"/>
              <a:gd name="T40" fmla="*/ 2 w 13"/>
              <a:gd name="T41" fmla="*/ 9 h 22"/>
              <a:gd name="T42" fmla="*/ 2 w 13"/>
              <a:gd name="T43" fmla="*/ 7 h 22"/>
              <a:gd name="T44" fmla="*/ 4 w 13"/>
              <a:gd name="T45" fmla="*/ 6 h 22"/>
              <a:gd name="T46" fmla="*/ 6 w 13"/>
              <a:gd name="T47" fmla="*/ 4 h 22"/>
              <a:gd name="T48" fmla="*/ 8 w 13"/>
              <a:gd name="T49" fmla="*/ 4 h 22"/>
              <a:gd name="T50" fmla="*/ 10 w 13"/>
              <a:gd name="T51" fmla="*/ 2 h 22"/>
              <a:gd name="T52" fmla="*/ 11 w 13"/>
              <a:gd name="T53" fmla="*/ 2 h 22"/>
              <a:gd name="T54" fmla="*/ 13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7"/>
                </a:lnTo>
                <a:lnTo>
                  <a:pt x="11" y="9"/>
                </a:lnTo>
                <a:lnTo>
                  <a:pt x="11" y="11"/>
                </a:lnTo>
                <a:lnTo>
                  <a:pt x="11" y="13"/>
                </a:lnTo>
                <a:lnTo>
                  <a:pt x="11" y="15"/>
                </a:lnTo>
                <a:lnTo>
                  <a:pt x="11" y="17"/>
                </a:lnTo>
                <a:lnTo>
                  <a:pt x="10" y="19"/>
                </a:lnTo>
                <a:lnTo>
                  <a:pt x="8" y="20"/>
                </a:lnTo>
                <a:lnTo>
                  <a:pt x="8" y="22"/>
                </a:lnTo>
                <a:lnTo>
                  <a:pt x="6" y="22"/>
                </a:lnTo>
                <a:lnTo>
                  <a:pt x="4" y="22"/>
                </a:lnTo>
                <a:lnTo>
                  <a:pt x="2" y="20"/>
                </a:lnTo>
                <a:lnTo>
                  <a:pt x="0" y="19"/>
                </a:lnTo>
                <a:lnTo>
                  <a:pt x="0" y="17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2" y="9"/>
                </a:lnTo>
                <a:lnTo>
                  <a:pt x="2" y="7"/>
                </a:lnTo>
                <a:lnTo>
                  <a:pt x="4" y="6"/>
                </a:lnTo>
                <a:lnTo>
                  <a:pt x="6" y="4"/>
                </a:lnTo>
                <a:lnTo>
                  <a:pt x="8" y="4"/>
                </a:lnTo>
                <a:lnTo>
                  <a:pt x="10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79" name="Freeform 935"/>
          <p:cNvSpPr>
            <a:spLocks/>
          </p:cNvSpPr>
          <p:nvPr/>
        </p:nvSpPr>
        <p:spPr bwMode="auto">
          <a:xfrm>
            <a:off x="7872413" y="3775075"/>
            <a:ext cx="9525" cy="17463"/>
          </a:xfrm>
          <a:custGeom>
            <a:avLst/>
            <a:gdLst>
              <a:gd name="T0" fmla="*/ 13 w 13"/>
              <a:gd name="T1" fmla="*/ 0 h 22"/>
              <a:gd name="T2" fmla="*/ 12 w 13"/>
              <a:gd name="T3" fmla="*/ 1 h 22"/>
              <a:gd name="T4" fmla="*/ 12 w 13"/>
              <a:gd name="T5" fmla="*/ 3 h 22"/>
              <a:gd name="T6" fmla="*/ 12 w 13"/>
              <a:gd name="T7" fmla="*/ 7 h 22"/>
              <a:gd name="T8" fmla="*/ 12 w 13"/>
              <a:gd name="T9" fmla="*/ 9 h 22"/>
              <a:gd name="T10" fmla="*/ 12 w 13"/>
              <a:gd name="T11" fmla="*/ 11 h 22"/>
              <a:gd name="T12" fmla="*/ 12 w 13"/>
              <a:gd name="T13" fmla="*/ 12 h 22"/>
              <a:gd name="T14" fmla="*/ 12 w 13"/>
              <a:gd name="T15" fmla="*/ 14 h 22"/>
              <a:gd name="T16" fmla="*/ 12 w 13"/>
              <a:gd name="T17" fmla="*/ 16 h 22"/>
              <a:gd name="T18" fmla="*/ 10 w 13"/>
              <a:gd name="T19" fmla="*/ 18 h 22"/>
              <a:gd name="T20" fmla="*/ 8 w 13"/>
              <a:gd name="T21" fmla="*/ 20 h 22"/>
              <a:gd name="T22" fmla="*/ 8 w 13"/>
              <a:gd name="T23" fmla="*/ 22 h 22"/>
              <a:gd name="T24" fmla="*/ 6 w 13"/>
              <a:gd name="T25" fmla="*/ 22 h 22"/>
              <a:gd name="T26" fmla="*/ 4 w 13"/>
              <a:gd name="T27" fmla="*/ 22 h 22"/>
              <a:gd name="T28" fmla="*/ 2 w 13"/>
              <a:gd name="T29" fmla="*/ 20 h 22"/>
              <a:gd name="T30" fmla="*/ 0 w 13"/>
              <a:gd name="T31" fmla="*/ 18 h 22"/>
              <a:gd name="T32" fmla="*/ 0 w 13"/>
              <a:gd name="T33" fmla="*/ 16 h 22"/>
              <a:gd name="T34" fmla="*/ 0 w 13"/>
              <a:gd name="T35" fmla="*/ 14 h 22"/>
              <a:gd name="T36" fmla="*/ 0 w 13"/>
              <a:gd name="T37" fmla="*/ 12 h 22"/>
              <a:gd name="T38" fmla="*/ 0 w 13"/>
              <a:gd name="T39" fmla="*/ 11 h 22"/>
              <a:gd name="T40" fmla="*/ 2 w 13"/>
              <a:gd name="T41" fmla="*/ 9 h 22"/>
              <a:gd name="T42" fmla="*/ 2 w 13"/>
              <a:gd name="T43" fmla="*/ 7 h 22"/>
              <a:gd name="T44" fmla="*/ 4 w 13"/>
              <a:gd name="T45" fmla="*/ 5 h 22"/>
              <a:gd name="T46" fmla="*/ 6 w 13"/>
              <a:gd name="T47" fmla="*/ 3 h 22"/>
              <a:gd name="T48" fmla="*/ 8 w 13"/>
              <a:gd name="T49" fmla="*/ 3 h 22"/>
              <a:gd name="T50" fmla="*/ 10 w 13"/>
              <a:gd name="T51" fmla="*/ 1 h 22"/>
              <a:gd name="T52" fmla="*/ 12 w 13"/>
              <a:gd name="T53" fmla="*/ 1 h 22"/>
              <a:gd name="T54" fmla="*/ 13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13" y="0"/>
                </a:moveTo>
                <a:lnTo>
                  <a:pt x="12" y="1"/>
                </a:lnTo>
                <a:lnTo>
                  <a:pt x="12" y="3"/>
                </a:lnTo>
                <a:lnTo>
                  <a:pt x="12" y="7"/>
                </a:lnTo>
                <a:lnTo>
                  <a:pt x="12" y="9"/>
                </a:lnTo>
                <a:lnTo>
                  <a:pt x="12" y="11"/>
                </a:lnTo>
                <a:lnTo>
                  <a:pt x="12" y="12"/>
                </a:lnTo>
                <a:lnTo>
                  <a:pt x="12" y="14"/>
                </a:lnTo>
                <a:lnTo>
                  <a:pt x="12" y="16"/>
                </a:lnTo>
                <a:lnTo>
                  <a:pt x="10" y="18"/>
                </a:lnTo>
                <a:lnTo>
                  <a:pt x="8" y="20"/>
                </a:lnTo>
                <a:lnTo>
                  <a:pt x="8" y="22"/>
                </a:lnTo>
                <a:lnTo>
                  <a:pt x="6" y="22"/>
                </a:lnTo>
                <a:lnTo>
                  <a:pt x="4" y="22"/>
                </a:lnTo>
                <a:lnTo>
                  <a:pt x="2" y="20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11"/>
                </a:lnTo>
                <a:lnTo>
                  <a:pt x="2" y="9"/>
                </a:lnTo>
                <a:lnTo>
                  <a:pt x="2" y="7"/>
                </a:lnTo>
                <a:lnTo>
                  <a:pt x="4" y="5"/>
                </a:lnTo>
                <a:lnTo>
                  <a:pt x="6" y="3"/>
                </a:lnTo>
                <a:lnTo>
                  <a:pt x="8" y="3"/>
                </a:lnTo>
                <a:lnTo>
                  <a:pt x="10" y="1"/>
                </a:lnTo>
                <a:lnTo>
                  <a:pt x="12" y="1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80" name="Freeform 936"/>
          <p:cNvSpPr>
            <a:spLocks/>
          </p:cNvSpPr>
          <p:nvPr/>
        </p:nvSpPr>
        <p:spPr bwMode="auto">
          <a:xfrm>
            <a:off x="7872413" y="3795713"/>
            <a:ext cx="9525" cy="15875"/>
          </a:xfrm>
          <a:custGeom>
            <a:avLst/>
            <a:gdLst>
              <a:gd name="T0" fmla="*/ 11 w 11"/>
              <a:gd name="T1" fmla="*/ 0 h 21"/>
              <a:gd name="T2" fmla="*/ 11 w 11"/>
              <a:gd name="T3" fmla="*/ 2 h 21"/>
              <a:gd name="T4" fmla="*/ 10 w 11"/>
              <a:gd name="T5" fmla="*/ 4 h 21"/>
              <a:gd name="T6" fmla="*/ 11 w 11"/>
              <a:gd name="T7" fmla="*/ 6 h 21"/>
              <a:gd name="T8" fmla="*/ 11 w 11"/>
              <a:gd name="T9" fmla="*/ 8 h 21"/>
              <a:gd name="T10" fmla="*/ 10 w 11"/>
              <a:gd name="T11" fmla="*/ 9 h 21"/>
              <a:gd name="T12" fmla="*/ 10 w 11"/>
              <a:gd name="T13" fmla="*/ 13 h 21"/>
              <a:gd name="T14" fmla="*/ 10 w 11"/>
              <a:gd name="T15" fmla="*/ 15 h 21"/>
              <a:gd name="T16" fmla="*/ 10 w 11"/>
              <a:gd name="T17" fmla="*/ 15 h 21"/>
              <a:gd name="T18" fmla="*/ 8 w 11"/>
              <a:gd name="T19" fmla="*/ 17 h 21"/>
              <a:gd name="T20" fmla="*/ 8 w 11"/>
              <a:gd name="T21" fmla="*/ 19 h 21"/>
              <a:gd name="T22" fmla="*/ 6 w 11"/>
              <a:gd name="T23" fmla="*/ 21 h 21"/>
              <a:gd name="T24" fmla="*/ 4 w 11"/>
              <a:gd name="T25" fmla="*/ 21 h 21"/>
              <a:gd name="T26" fmla="*/ 2 w 11"/>
              <a:gd name="T27" fmla="*/ 21 h 21"/>
              <a:gd name="T28" fmla="*/ 2 w 11"/>
              <a:gd name="T29" fmla="*/ 19 h 21"/>
              <a:gd name="T30" fmla="*/ 0 w 11"/>
              <a:gd name="T31" fmla="*/ 17 h 21"/>
              <a:gd name="T32" fmla="*/ 0 w 11"/>
              <a:gd name="T33" fmla="*/ 17 h 21"/>
              <a:gd name="T34" fmla="*/ 0 w 11"/>
              <a:gd name="T35" fmla="*/ 13 h 21"/>
              <a:gd name="T36" fmla="*/ 0 w 11"/>
              <a:gd name="T37" fmla="*/ 11 h 21"/>
              <a:gd name="T38" fmla="*/ 0 w 11"/>
              <a:gd name="T39" fmla="*/ 9 h 21"/>
              <a:gd name="T40" fmla="*/ 2 w 11"/>
              <a:gd name="T41" fmla="*/ 8 h 21"/>
              <a:gd name="T42" fmla="*/ 2 w 11"/>
              <a:gd name="T43" fmla="*/ 6 h 21"/>
              <a:gd name="T44" fmla="*/ 4 w 11"/>
              <a:gd name="T45" fmla="*/ 6 h 21"/>
              <a:gd name="T46" fmla="*/ 6 w 11"/>
              <a:gd name="T47" fmla="*/ 4 h 21"/>
              <a:gd name="T48" fmla="*/ 6 w 11"/>
              <a:gd name="T49" fmla="*/ 4 h 21"/>
              <a:gd name="T50" fmla="*/ 8 w 11"/>
              <a:gd name="T51" fmla="*/ 2 h 21"/>
              <a:gd name="T52" fmla="*/ 10 w 11"/>
              <a:gd name="T53" fmla="*/ 2 h 21"/>
              <a:gd name="T54" fmla="*/ 11 w 11"/>
              <a:gd name="T5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1" h="21">
                <a:moveTo>
                  <a:pt x="11" y="0"/>
                </a:moveTo>
                <a:lnTo>
                  <a:pt x="11" y="2"/>
                </a:lnTo>
                <a:lnTo>
                  <a:pt x="10" y="4"/>
                </a:lnTo>
                <a:lnTo>
                  <a:pt x="11" y="6"/>
                </a:lnTo>
                <a:lnTo>
                  <a:pt x="11" y="8"/>
                </a:lnTo>
                <a:lnTo>
                  <a:pt x="10" y="9"/>
                </a:lnTo>
                <a:lnTo>
                  <a:pt x="10" y="13"/>
                </a:lnTo>
                <a:lnTo>
                  <a:pt x="10" y="15"/>
                </a:lnTo>
                <a:lnTo>
                  <a:pt x="10" y="15"/>
                </a:lnTo>
                <a:lnTo>
                  <a:pt x="8" y="17"/>
                </a:lnTo>
                <a:lnTo>
                  <a:pt x="8" y="19"/>
                </a:lnTo>
                <a:lnTo>
                  <a:pt x="6" y="21"/>
                </a:lnTo>
                <a:lnTo>
                  <a:pt x="4" y="21"/>
                </a:lnTo>
                <a:lnTo>
                  <a:pt x="2" y="21"/>
                </a:lnTo>
                <a:lnTo>
                  <a:pt x="2" y="19"/>
                </a:lnTo>
                <a:lnTo>
                  <a:pt x="0" y="17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2" y="8"/>
                </a:lnTo>
                <a:lnTo>
                  <a:pt x="2" y="6"/>
                </a:lnTo>
                <a:lnTo>
                  <a:pt x="4" y="6"/>
                </a:lnTo>
                <a:lnTo>
                  <a:pt x="6" y="4"/>
                </a:lnTo>
                <a:lnTo>
                  <a:pt x="6" y="4"/>
                </a:lnTo>
                <a:lnTo>
                  <a:pt x="8" y="2"/>
                </a:lnTo>
                <a:lnTo>
                  <a:pt x="10" y="2"/>
                </a:lnTo>
                <a:lnTo>
                  <a:pt x="11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81" name="Freeform 937"/>
          <p:cNvSpPr>
            <a:spLocks/>
          </p:cNvSpPr>
          <p:nvPr/>
        </p:nvSpPr>
        <p:spPr bwMode="auto">
          <a:xfrm>
            <a:off x="7862888" y="3783013"/>
            <a:ext cx="9525" cy="15875"/>
          </a:xfrm>
          <a:custGeom>
            <a:avLst/>
            <a:gdLst>
              <a:gd name="T0" fmla="*/ 0 w 13"/>
              <a:gd name="T1" fmla="*/ 0 h 20"/>
              <a:gd name="T2" fmla="*/ 0 w 13"/>
              <a:gd name="T3" fmla="*/ 1 h 20"/>
              <a:gd name="T4" fmla="*/ 0 w 13"/>
              <a:gd name="T5" fmla="*/ 3 h 20"/>
              <a:gd name="T6" fmla="*/ 0 w 13"/>
              <a:gd name="T7" fmla="*/ 5 h 20"/>
              <a:gd name="T8" fmla="*/ 0 w 13"/>
              <a:gd name="T9" fmla="*/ 7 h 20"/>
              <a:gd name="T10" fmla="*/ 0 w 13"/>
              <a:gd name="T11" fmla="*/ 9 h 20"/>
              <a:gd name="T12" fmla="*/ 0 w 13"/>
              <a:gd name="T13" fmla="*/ 12 h 20"/>
              <a:gd name="T14" fmla="*/ 0 w 13"/>
              <a:gd name="T15" fmla="*/ 14 h 20"/>
              <a:gd name="T16" fmla="*/ 2 w 13"/>
              <a:gd name="T17" fmla="*/ 14 h 20"/>
              <a:gd name="T18" fmla="*/ 2 w 13"/>
              <a:gd name="T19" fmla="*/ 16 h 20"/>
              <a:gd name="T20" fmla="*/ 4 w 13"/>
              <a:gd name="T21" fmla="*/ 18 h 20"/>
              <a:gd name="T22" fmla="*/ 6 w 13"/>
              <a:gd name="T23" fmla="*/ 20 h 20"/>
              <a:gd name="T24" fmla="*/ 8 w 13"/>
              <a:gd name="T25" fmla="*/ 20 h 20"/>
              <a:gd name="T26" fmla="*/ 10 w 13"/>
              <a:gd name="T27" fmla="*/ 20 h 20"/>
              <a:gd name="T28" fmla="*/ 11 w 13"/>
              <a:gd name="T29" fmla="*/ 18 h 20"/>
              <a:gd name="T30" fmla="*/ 11 w 13"/>
              <a:gd name="T31" fmla="*/ 16 h 20"/>
              <a:gd name="T32" fmla="*/ 13 w 13"/>
              <a:gd name="T33" fmla="*/ 16 h 20"/>
              <a:gd name="T34" fmla="*/ 13 w 13"/>
              <a:gd name="T35" fmla="*/ 12 h 20"/>
              <a:gd name="T36" fmla="*/ 11 w 13"/>
              <a:gd name="T37" fmla="*/ 11 h 20"/>
              <a:gd name="T38" fmla="*/ 11 w 13"/>
              <a:gd name="T39" fmla="*/ 9 h 20"/>
              <a:gd name="T40" fmla="*/ 11 w 13"/>
              <a:gd name="T41" fmla="*/ 7 h 20"/>
              <a:gd name="T42" fmla="*/ 10 w 13"/>
              <a:gd name="T43" fmla="*/ 5 h 20"/>
              <a:gd name="T44" fmla="*/ 8 w 13"/>
              <a:gd name="T45" fmla="*/ 5 h 20"/>
              <a:gd name="T46" fmla="*/ 6 w 13"/>
              <a:gd name="T47" fmla="*/ 3 h 20"/>
              <a:gd name="T48" fmla="*/ 4 w 13"/>
              <a:gd name="T49" fmla="*/ 3 h 20"/>
              <a:gd name="T50" fmla="*/ 2 w 13"/>
              <a:gd name="T51" fmla="*/ 1 h 20"/>
              <a:gd name="T52" fmla="*/ 2 w 13"/>
              <a:gd name="T53" fmla="*/ 1 h 20"/>
              <a:gd name="T54" fmla="*/ 0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0" y="0"/>
                </a:moveTo>
                <a:lnTo>
                  <a:pt x="0" y="1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2"/>
                </a:lnTo>
                <a:lnTo>
                  <a:pt x="0" y="14"/>
                </a:lnTo>
                <a:lnTo>
                  <a:pt x="2" y="14"/>
                </a:lnTo>
                <a:lnTo>
                  <a:pt x="2" y="16"/>
                </a:lnTo>
                <a:lnTo>
                  <a:pt x="4" y="18"/>
                </a:lnTo>
                <a:lnTo>
                  <a:pt x="6" y="20"/>
                </a:lnTo>
                <a:lnTo>
                  <a:pt x="8" y="20"/>
                </a:lnTo>
                <a:lnTo>
                  <a:pt x="10" y="20"/>
                </a:lnTo>
                <a:lnTo>
                  <a:pt x="11" y="18"/>
                </a:lnTo>
                <a:lnTo>
                  <a:pt x="11" y="16"/>
                </a:lnTo>
                <a:lnTo>
                  <a:pt x="13" y="16"/>
                </a:lnTo>
                <a:lnTo>
                  <a:pt x="13" y="12"/>
                </a:lnTo>
                <a:lnTo>
                  <a:pt x="11" y="11"/>
                </a:lnTo>
                <a:lnTo>
                  <a:pt x="11" y="9"/>
                </a:lnTo>
                <a:lnTo>
                  <a:pt x="11" y="7"/>
                </a:lnTo>
                <a:lnTo>
                  <a:pt x="10" y="5"/>
                </a:lnTo>
                <a:lnTo>
                  <a:pt x="8" y="5"/>
                </a:lnTo>
                <a:lnTo>
                  <a:pt x="6" y="3"/>
                </a:lnTo>
                <a:lnTo>
                  <a:pt x="4" y="3"/>
                </a:lnTo>
                <a:lnTo>
                  <a:pt x="2" y="1"/>
                </a:lnTo>
                <a:lnTo>
                  <a:pt x="2" y="1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82" name="Freeform 938"/>
          <p:cNvSpPr>
            <a:spLocks/>
          </p:cNvSpPr>
          <p:nvPr/>
        </p:nvSpPr>
        <p:spPr bwMode="auto">
          <a:xfrm>
            <a:off x="7866063" y="3805238"/>
            <a:ext cx="7937" cy="15875"/>
          </a:xfrm>
          <a:custGeom>
            <a:avLst/>
            <a:gdLst>
              <a:gd name="T0" fmla="*/ 0 w 13"/>
              <a:gd name="T1" fmla="*/ 0 h 20"/>
              <a:gd name="T2" fmla="*/ 0 w 13"/>
              <a:gd name="T3" fmla="*/ 2 h 20"/>
              <a:gd name="T4" fmla="*/ 0 w 13"/>
              <a:gd name="T5" fmla="*/ 4 h 20"/>
              <a:gd name="T6" fmla="*/ 0 w 13"/>
              <a:gd name="T7" fmla="*/ 6 h 20"/>
              <a:gd name="T8" fmla="*/ 0 w 13"/>
              <a:gd name="T9" fmla="*/ 8 h 20"/>
              <a:gd name="T10" fmla="*/ 0 w 13"/>
              <a:gd name="T11" fmla="*/ 9 h 20"/>
              <a:gd name="T12" fmla="*/ 0 w 13"/>
              <a:gd name="T13" fmla="*/ 13 h 20"/>
              <a:gd name="T14" fmla="*/ 0 w 13"/>
              <a:gd name="T15" fmla="*/ 15 h 20"/>
              <a:gd name="T16" fmla="*/ 2 w 13"/>
              <a:gd name="T17" fmla="*/ 15 h 20"/>
              <a:gd name="T18" fmla="*/ 2 w 13"/>
              <a:gd name="T19" fmla="*/ 17 h 20"/>
              <a:gd name="T20" fmla="*/ 4 w 13"/>
              <a:gd name="T21" fmla="*/ 19 h 20"/>
              <a:gd name="T22" fmla="*/ 6 w 13"/>
              <a:gd name="T23" fmla="*/ 20 h 20"/>
              <a:gd name="T24" fmla="*/ 8 w 13"/>
              <a:gd name="T25" fmla="*/ 20 h 20"/>
              <a:gd name="T26" fmla="*/ 9 w 13"/>
              <a:gd name="T27" fmla="*/ 20 h 20"/>
              <a:gd name="T28" fmla="*/ 11 w 13"/>
              <a:gd name="T29" fmla="*/ 19 h 20"/>
              <a:gd name="T30" fmla="*/ 11 w 13"/>
              <a:gd name="T31" fmla="*/ 17 h 20"/>
              <a:gd name="T32" fmla="*/ 13 w 13"/>
              <a:gd name="T33" fmla="*/ 17 h 20"/>
              <a:gd name="T34" fmla="*/ 13 w 13"/>
              <a:gd name="T35" fmla="*/ 13 h 20"/>
              <a:gd name="T36" fmla="*/ 11 w 13"/>
              <a:gd name="T37" fmla="*/ 11 h 20"/>
              <a:gd name="T38" fmla="*/ 11 w 13"/>
              <a:gd name="T39" fmla="*/ 9 h 20"/>
              <a:gd name="T40" fmla="*/ 11 w 13"/>
              <a:gd name="T41" fmla="*/ 8 h 20"/>
              <a:gd name="T42" fmla="*/ 9 w 13"/>
              <a:gd name="T43" fmla="*/ 6 h 20"/>
              <a:gd name="T44" fmla="*/ 8 w 13"/>
              <a:gd name="T45" fmla="*/ 6 h 20"/>
              <a:gd name="T46" fmla="*/ 6 w 13"/>
              <a:gd name="T47" fmla="*/ 4 h 20"/>
              <a:gd name="T48" fmla="*/ 4 w 13"/>
              <a:gd name="T49" fmla="*/ 4 h 20"/>
              <a:gd name="T50" fmla="*/ 2 w 13"/>
              <a:gd name="T51" fmla="*/ 2 h 20"/>
              <a:gd name="T52" fmla="*/ 2 w 13"/>
              <a:gd name="T53" fmla="*/ 2 h 20"/>
              <a:gd name="T54" fmla="*/ 0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0" y="9"/>
                </a:lnTo>
                <a:lnTo>
                  <a:pt x="0" y="13"/>
                </a:lnTo>
                <a:lnTo>
                  <a:pt x="0" y="15"/>
                </a:lnTo>
                <a:lnTo>
                  <a:pt x="2" y="15"/>
                </a:lnTo>
                <a:lnTo>
                  <a:pt x="2" y="17"/>
                </a:lnTo>
                <a:lnTo>
                  <a:pt x="4" y="19"/>
                </a:lnTo>
                <a:lnTo>
                  <a:pt x="6" y="20"/>
                </a:lnTo>
                <a:lnTo>
                  <a:pt x="8" y="20"/>
                </a:lnTo>
                <a:lnTo>
                  <a:pt x="9" y="20"/>
                </a:lnTo>
                <a:lnTo>
                  <a:pt x="11" y="19"/>
                </a:lnTo>
                <a:lnTo>
                  <a:pt x="11" y="17"/>
                </a:lnTo>
                <a:lnTo>
                  <a:pt x="13" y="17"/>
                </a:lnTo>
                <a:lnTo>
                  <a:pt x="13" y="13"/>
                </a:lnTo>
                <a:lnTo>
                  <a:pt x="11" y="11"/>
                </a:lnTo>
                <a:lnTo>
                  <a:pt x="11" y="9"/>
                </a:lnTo>
                <a:lnTo>
                  <a:pt x="11" y="8"/>
                </a:lnTo>
                <a:lnTo>
                  <a:pt x="9" y="6"/>
                </a:lnTo>
                <a:lnTo>
                  <a:pt x="8" y="6"/>
                </a:lnTo>
                <a:lnTo>
                  <a:pt x="6" y="4"/>
                </a:lnTo>
                <a:lnTo>
                  <a:pt x="4" y="4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83" name="Freeform 939"/>
          <p:cNvSpPr>
            <a:spLocks/>
          </p:cNvSpPr>
          <p:nvPr/>
        </p:nvSpPr>
        <p:spPr bwMode="auto">
          <a:xfrm>
            <a:off x="7862888" y="3760788"/>
            <a:ext cx="9525" cy="17462"/>
          </a:xfrm>
          <a:custGeom>
            <a:avLst/>
            <a:gdLst>
              <a:gd name="T0" fmla="*/ 0 w 13"/>
              <a:gd name="T1" fmla="*/ 0 h 20"/>
              <a:gd name="T2" fmla="*/ 0 w 13"/>
              <a:gd name="T3" fmla="*/ 2 h 20"/>
              <a:gd name="T4" fmla="*/ 0 w 13"/>
              <a:gd name="T5" fmla="*/ 4 h 20"/>
              <a:gd name="T6" fmla="*/ 0 w 13"/>
              <a:gd name="T7" fmla="*/ 6 h 20"/>
              <a:gd name="T8" fmla="*/ 0 w 13"/>
              <a:gd name="T9" fmla="*/ 7 h 20"/>
              <a:gd name="T10" fmla="*/ 0 w 13"/>
              <a:gd name="T11" fmla="*/ 9 h 20"/>
              <a:gd name="T12" fmla="*/ 0 w 13"/>
              <a:gd name="T13" fmla="*/ 13 h 20"/>
              <a:gd name="T14" fmla="*/ 0 w 13"/>
              <a:gd name="T15" fmla="*/ 15 h 20"/>
              <a:gd name="T16" fmla="*/ 2 w 13"/>
              <a:gd name="T17" fmla="*/ 15 h 20"/>
              <a:gd name="T18" fmla="*/ 2 w 13"/>
              <a:gd name="T19" fmla="*/ 17 h 20"/>
              <a:gd name="T20" fmla="*/ 4 w 13"/>
              <a:gd name="T21" fmla="*/ 18 h 20"/>
              <a:gd name="T22" fmla="*/ 6 w 13"/>
              <a:gd name="T23" fmla="*/ 20 h 20"/>
              <a:gd name="T24" fmla="*/ 8 w 13"/>
              <a:gd name="T25" fmla="*/ 20 h 20"/>
              <a:gd name="T26" fmla="*/ 10 w 13"/>
              <a:gd name="T27" fmla="*/ 20 h 20"/>
              <a:gd name="T28" fmla="*/ 11 w 13"/>
              <a:gd name="T29" fmla="*/ 18 h 20"/>
              <a:gd name="T30" fmla="*/ 11 w 13"/>
              <a:gd name="T31" fmla="*/ 17 h 20"/>
              <a:gd name="T32" fmla="*/ 13 w 13"/>
              <a:gd name="T33" fmla="*/ 17 h 20"/>
              <a:gd name="T34" fmla="*/ 13 w 13"/>
              <a:gd name="T35" fmla="*/ 13 h 20"/>
              <a:gd name="T36" fmla="*/ 11 w 13"/>
              <a:gd name="T37" fmla="*/ 11 h 20"/>
              <a:gd name="T38" fmla="*/ 11 w 13"/>
              <a:gd name="T39" fmla="*/ 9 h 20"/>
              <a:gd name="T40" fmla="*/ 11 w 13"/>
              <a:gd name="T41" fmla="*/ 7 h 20"/>
              <a:gd name="T42" fmla="*/ 10 w 13"/>
              <a:gd name="T43" fmla="*/ 6 h 20"/>
              <a:gd name="T44" fmla="*/ 8 w 13"/>
              <a:gd name="T45" fmla="*/ 6 h 20"/>
              <a:gd name="T46" fmla="*/ 6 w 13"/>
              <a:gd name="T47" fmla="*/ 4 h 20"/>
              <a:gd name="T48" fmla="*/ 4 w 13"/>
              <a:gd name="T49" fmla="*/ 4 h 20"/>
              <a:gd name="T50" fmla="*/ 2 w 13"/>
              <a:gd name="T51" fmla="*/ 2 h 20"/>
              <a:gd name="T52" fmla="*/ 2 w 13"/>
              <a:gd name="T53" fmla="*/ 2 h 20"/>
              <a:gd name="T54" fmla="*/ 0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7"/>
                </a:lnTo>
                <a:lnTo>
                  <a:pt x="0" y="9"/>
                </a:lnTo>
                <a:lnTo>
                  <a:pt x="0" y="13"/>
                </a:lnTo>
                <a:lnTo>
                  <a:pt x="0" y="15"/>
                </a:lnTo>
                <a:lnTo>
                  <a:pt x="2" y="15"/>
                </a:lnTo>
                <a:lnTo>
                  <a:pt x="2" y="17"/>
                </a:lnTo>
                <a:lnTo>
                  <a:pt x="4" y="18"/>
                </a:lnTo>
                <a:lnTo>
                  <a:pt x="6" y="20"/>
                </a:lnTo>
                <a:lnTo>
                  <a:pt x="8" y="20"/>
                </a:lnTo>
                <a:lnTo>
                  <a:pt x="10" y="20"/>
                </a:lnTo>
                <a:lnTo>
                  <a:pt x="11" y="18"/>
                </a:lnTo>
                <a:lnTo>
                  <a:pt x="11" y="17"/>
                </a:lnTo>
                <a:lnTo>
                  <a:pt x="13" y="17"/>
                </a:lnTo>
                <a:lnTo>
                  <a:pt x="13" y="13"/>
                </a:lnTo>
                <a:lnTo>
                  <a:pt x="11" y="11"/>
                </a:lnTo>
                <a:lnTo>
                  <a:pt x="11" y="9"/>
                </a:lnTo>
                <a:lnTo>
                  <a:pt x="11" y="7"/>
                </a:lnTo>
                <a:lnTo>
                  <a:pt x="10" y="6"/>
                </a:lnTo>
                <a:lnTo>
                  <a:pt x="8" y="6"/>
                </a:lnTo>
                <a:lnTo>
                  <a:pt x="6" y="4"/>
                </a:lnTo>
                <a:lnTo>
                  <a:pt x="4" y="4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84" name="Freeform 940"/>
          <p:cNvSpPr>
            <a:spLocks/>
          </p:cNvSpPr>
          <p:nvPr/>
        </p:nvSpPr>
        <p:spPr bwMode="auto">
          <a:xfrm>
            <a:off x="7862888" y="3740150"/>
            <a:ext cx="9525" cy="17463"/>
          </a:xfrm>
          <a:custGeom>
            <a:avLst/>
            <a:gdLst>
              <a:gd name="T0" fmla="*/ 0 w 13"/>
              <a:gd name="T1" fmla="*/ 0 h 22"/>
              <a:gd name="T2" fmla="*/ 0 w 13"/>
              <a:gd name="T3" fmla="*/ 2 h 22"/>
              <a:gd name="T4" fmla="*/ 0 w 13"/>
              <a:gd name="T5" fmla="*/ 4 h 22"/>
              <a:gd name="T6" fmla="*/ 0 w 13"/>
              <a:gd name="T7" fmla="*/ 8 h 22"/>
              <a:gd name="T8" fmla="*/ 0 w 13"/>
              <a:gd name="T9" fmla="*/ 10 h 22"/>
              <a:gd name="T10" fmla="*/ 0 w 13"/>
              <a:gd name="T11" fmla="*/ 11 h 22"/>
              <a:gd name="T12" fmla="*/ 0 w 13"/>
              <a:gd name="T13" fmla="*/ 13 h 22"/>
              <a:gd name="T14" fmla="*/ 0 w 13"/>
              <a:gd name="T15" fmla="*/ 15 h 22"/>
              <a:gd name="T16" fmla="*/ 2 w 13"/>
              <a:gd name="T17" fmla="*/ 17 h 22"/>
              <a:gd name="T18" fmla="*/ 2 w 13"/>
              <a:gd name="T19" fmla="*/ 19 h 22"/>
              <a:gd name="T20" fmla="*/ 4 w 13"/>
              <a:gd name="T21" fmla="*/ 21 h 22"/>
              <a:gd name="T22" fmla="*/ 6 w 13"/>
              <a:gd name="T23" fmla="*/ 22 h 22"/>
              <a:gd name="T24" fmla="*/ 8 w 13"/>
              <a:gd name="T25" fmla="*/ 22 h 22"/>
              <a:gd name="T26" fmla="*/ 10 w 13"/>
              <a:gd name="T27" fmla="*/ 22 h 22"/>
              <a:gd name="T28" fmla="*/ 11 w 13"/>
              <a:gd name="T29" fmla="*/ 21 h 22"/>
              <a:gd name="T30" fmla="*/ 11 w 13"/>
              <a:gd name="T31" fmla="*/ 19 h 22"/>
              <a:gd name="T32" fmla="*/ 13 w 13"/>
              <a:gd name="T33" fmla="*/ 17 h 22"/>
              <a:gd name="T34" fmla="*/ 13 w 13"/>
              <a:gd name="T35" fmla="*/ 15 h 22"/>
              <a:gd name="T36" fmla="*/ 11 w 13"/>
              <a:gd name="T37" fmla="*/ 13 h 22"/>
              <a:gd name="T38" fmla="*/ 11 w 13"/>
              <a:gd name="T39" fmla="*/ 11 h 22"/>
              <a:gd name="T40" fmla="*/ 11 w 13"/>
              <a:gd name="T41" fmla="*/ 10 h 22"/>
              <a:gd name="T42" fmla="*/ 10 w 13"/>
              <a:gd name="T43" fmla="*/ 8 h 22"/>
              <a:gd name="T44" fmla="*/ 8 w 13"/>
              <a:gd name="T45" fmla="*/ 6 h 22"/>
              <a:gd name="T46" fmla="*/ 6 w 13"/>
              <a:gd name="T47" fmla="*/ 4 h 22"/>
              <a:gd name="T48" fmla="*/ 4 w 13"/>
              <a:gd name="T49" fmla="*/ 4 h 22"/>
              <a:gd name="T50" fmla="*/ 2 w 13"/>
              <a:gd name="T51" fmla="*/ 2 h 22"/>
              <a:gd name="T52" fmla="*/ 2 w 13"/>
              <a:gd name="T53" fmla="*/ 2 h 22"/>
              <a:gd name="T54" fmla="*/ 0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8"/>
                </a:lnTo>
                <a:lnTo>
                  <a:pt x="0" y="10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  <a:lnTo>
                  <a:pt x="4" y="21"/>
                </a:lnTo>
                <a:lnTo>
                  <a:pt x="6" y="22"/>
                </a:lnTo>
                <a:lnTo>
                  <a:pt x="8" y="22"/>
                </a:lnTo>
                <a:lnTo>
                  <a:pt x="10" y="22"/>
                </a:lnTo>
                <a:lnTo>
                  <a:pt x="11" y="21"/>
                </a:lnTo>
                <a:lnTo>
                  <a:pt x="11" y="19"/>
                </a:lnTo>
                <a:lnTo>
                  <a:pt x="13" y="17"/>
                </a:lnTo>
                <a:lnTo>
                  <a:pt x="13" y="15"/>
                </a:lnTo>
                <a:lnTo>
                  <a:pt x="11" y="13"/>
                </a:lnTo>
                <a:lnTo>
                  <a:pt x="11" y="11"/>
                </a:lnTo>
                <a:lnTo>
                  <a:pt x="11" y="10"/>
                </a:lnTo>
                <a:lnTo>
                  <a:pt x="10" y="8"/>
                </a:lnTo>
                <a:lnTo>
                  <a:pt x="8" y="6"/>
                </a:lnTo>
                <a:lnTo>
                  <a:pt x="6" y="4"/>
                </a:lnTo>
                <a:lnTo>
                  <a:pt x="4" y="4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85" name="Freeform 941"/>
          <p:cNvSpPr>
            <a:spLocks/>
          </p:cNvSpPr>
          <p:nvPr/>
        </p:nvSpPr>
        <p:spPr bwMode="auto">
          <a:xfrm>
            <a:off x="7862888" y="3719513"/>
            <a:ext cx="9525" cy="17462"/>
          </a:xfrm>
          <a:custGeom>
            <a:avLst/>
            <a:gdLst>
              <a:gd name="T0" fmla="*/ 0 w 13"/>
              <a:gd name="T1" fmla="*/ 0 h 22"/>
              <a:gd name="T2" fmla="*/ 0 w 13"/>
              <a:gd name="T3" fmla="*/ 2 h 22"/>
              <a:gd name="T4" fmla="*/ 0 w 13"/>
              <a:gd name="T5" fmla="*/ 3 h 22"/>
              <a:gd name="T6" fmla="*/ 0 w 13"/>
              <a:gd name="T7" fmla="*/ 7 h 22"/>
              <a:gd name="T8" fmla="*/ 0 w 13"/>
              <a:gd name="T9" fmla="*/ 9 h 22"/>
              <a:gd name="T10" fmla="*/ 0 w 13"/>
              <a:gd name="T11" fmla="*/ 11 h 22"/>
              <a:gd name="T12" fmla="*/ 0 w 13"/>
              <a:gd name="T13" fmla="*/ 13 h 22"/>
              <a:gd name="T14" fmla="*/ 0 w 13"/>
              <a:gd name="T15" fmla="*/ 14 h 22"/>
              <a:gd name="T16" fmla="*/ 2 w 13"/>
              <a:gd name="T17" fmla="*/ 16 h 22"/>
              <a:gd name="T18" fmla="*/ 2 w 13"/>
              <a:gd name="T19" fmla="*/ 18 h 22"/>
              <a:gd name="T20" fmla="*/ 4 w 13"/>
              <a:gd name="T21" fmla="*/ 20 h 22"/>
              <a:gd name="T22" fmla="*/ 6 w 13"/>
              <a:gd name="T23" fmla="*/ 22 h 22"/>
              <a:gd name="T24" fmla="*/ 8 w 13"/>
              <a:gd name="T25" fmla="*/ 22 h 22"/>
              <a:gd name="T26" fmla="*/ 10 w 13"/>
              <a:gd name="T27" fmla="*/ 22 h 22"/>
              <a:gd name="T28" fmla="*/ 11 w 13"/>
              <a:gd name="T29" fmla="*/ 20 h 22"/>
              <a:gd name="T30" fmla="*/ 11 w 13"/>
              <a:gd name="T31" fmla="*/ 18 h 22"/>
              <a:gd name="T32" fmla="*/ 13 w 13"/>
              <a:gd name="T33" fmla="*/ 16 h 22"/>
              <a:gd name="T34" fmla="*/ 13 w 13"/>
              <a:gd name="T35" fmla="*/ 14 h 22"/>
              <a:gd name="T36" fmla="*/ 11 w 13"/>
              <a:gd name="T37" fmla="*/ 13 h 22"/>
              <a:gd name="T38" fmla="*/ 11 w 13"/>
              <a:gd name="T39" fmla="*/ 11 h 22"/>
              <a:gd name="T40" fmla="*/ 11 w 13"/>
              <a:gd name="T41" fmla="*/ 9 h 22"/>
              <a:gd name="T42" fmla="*/ 10 w 13"/>
              <a:gd name="T43" fmla="*/ 7 h 22"/>
              <a:gd name="T44" fmla="*/ 8 w 13"/>
              <a:gd name="T45" fmla="*/ 5 h 22"/>
              <a:gd name="T46" fmla="*/ 6 w 13"/>
              <a:gd name="T47" fmla="*/ 3 h 22"/>
              <a:gd name="T48" fmla="*/ 4 w 13"/>
              <a:gd name="T49" fmla="*/ 3 h 22"/>
              <a:gd name="T50" fmla="*/ 2 w 13"/>
              <a:gd name="T51" fmla="*/ 2 h 22"/>
              <a:gd name="T52" fmla="*/ 2 w 13"/>
              <a:gd name="T53" fmla="*/ 2 h 22"/>
              <a:gd name="T54" fmla="*/ 0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0" y="0"/>
                </a:moveTo>
                <a:lnTo>
                  <a:pt x="0" y="2"/>
                </a:lnTo>
                <a:lnTo>
                  <a:pt x="0" y="3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4"/>
                </a:lnTo>
                <a:lnTo>
                  <a:pt x="2" y="16"/>
                </a:lnTo>
                <a:lnTo>
                  <a:pt x="2" y="18"/>
                </a:lnTo>
                <a:lnTo>
                  <a:pt x="4" y="20"/>
                </a:lnTo>
                <a:lnTo>
                  <a:pt x="6" y="22"/>
                </a:lnTo>
                <a:lnTo>
                  <a:pt x="8" y="22"/>
                </a:lnTo>
                <a:lnTo>
                  <a:pt x="10" y="22"/>
                </a:lnTo>
                <a:lnTo>
                  <a:pt x="11" y="20"/>
                </a:lnTo>
                <a:lnTo>
                  <a:pt x="11" y="18"/>
                </a:lnTo>
                <a:lnTo>
                  <a:pt x="13" y="16"/>
                </a:lnTo>
                <a:lnTo>
                  <a:pt x="13" y="14"/>
                </a:lnTo>
                <a:lnTo>
                  <a:pt x="11" y="13"/>
                </a:lnTo>
                <a:lnTo>
                  <a:pt x="11" y="11"/>
                </a:lnTo>
                <a:lnTo>
                  <a:pt x="11" y="9"/>
                </a:lnTo>
                <a:lnTo>
                  <a:pt x="10" y="7"/>
                </a:lnTo>
                <a:lnTo>
                  <a:pt x="8" y="5"/>
                </a:lnTo>
                <a:lnTo>
                  <a:pt x="6" y="3"/>
                </a:lnTo>
                <a:lnTo>
                  <a:pt x="4" y="3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86" name="Freeform 942"/>
          <p:cNvSpPr>
            <a:spLocks/>
          </p:cNvSpPr>
          <p:nvPr/>
        </p:nvSpPr>
        <p:spPr bwMode="auto">
          <a:xfrm>
            <a:off x="7866063" y="3700463"/>
            <a:ext cx="6350" cy="17462"/>
          </a:xfrm>
          <a:custGeom>
            <a:avLst/>
            <a:gdLst>
              <a:gd name="T0" fmla="*/ 0 w 11"/>
              <a:gd name="T1" fmla="*/ 0 h 22"/>
              <a:gd name="T2" fmla="*/ 0 w 11"/>
              <a:gd name="T3" fmla="*/ 2 h 22"/>
              <a:gd name="T4" fmla="*/ 0 w 11"/>
              <a:gd name="T5" fmla="*/ 3 h 22"/>
              <a:gd name="T6" fmla="*/ 0 w 11"/>
              <a:gd name="T7" fmla="*/ 5 h 22"/>
              <a:gd name="T8" fmla="*/ 0 w 11"/>
              <a:gd name="T9" fmla="*/ 9 h 22"/>
              <a:gd name="T10" fmla="*/ 0 w 11"/>
              <a:gd name="T11" fmla="*/ 11 h 22"/>
              <a:gd name="T12" fmla="*/ 2 w 11"/>
              <a:gd name="T13" fmla="*/ 13 h 22"/>
              <a:gd name="T14" fmla="*/ 2 w 11"/>
              <a:gd name="T15" fmla="*/ 14 h 22"/>
              <a:gd name="T16" fmla="*/ 2 w 11"/>
              <a:gd name="T17" fmla="*/ 16 h 22"/>
              <a:gd name="T18" fmla="*/ 4 w 11"/>
              <a:gd name="T19" fmla="*/ 18 h 22"/>
              <a:gd name="T20" fmla="*/ 4 w 11"/>
              <a:gd name="T21" fmla="*/ 20 h 22"/>
              <a:gd name="T22" fmla="*/ 6 w 11"/>
              <a:gd name="T23" fmla="*/ 20 h 22"/>
              <a:gd name="T24" fmla="*/ 8 w 11"/>
              <a:gd name="T25" fmla="*/ 22 h 22"/>
              <a:gd name="T26" fmla="*/ 8 w 11"/>
              <a:gd name="T27" fmla="*/ 22 h 22"/>
              <a:gd name="T28" fmla="*/ 9 w 11"/>
              <a:gd name="T29" fmla="*/ 20 h 22"/>
              <a:gd name="T30" fmla="*/ 9 w 11"/>
              <a:gd name="T31" fmla="*/ 18 h 22"/>
              <a:gd name="T32" fmla="*/ 11 w 11"/>
              <a:gd name="T33" fmla="*/ 18 h 22"/>
              <a:gd name="T34" fmla="*/ 11 w 11"/>
              <a:gd name="T35" fmla="*/ 14 h 22"/>
              <a:gd name="T36" fmla="*/ 9 w 11"/>
              <a:gd name="T37" fmla="*/ 13 h 22"/>
              <a:gd name="T38" fmla="*/ 9 w 11"/>
              <a:gd name="T39" fmla="*/ 11 h 22"/>
              <a:gd name="T40" fmla="*/ 8 w 11"/>
              <a:gd name="T41" fmla="*/ 9 h 22"/>
              <a:gd name="T42" fmla="*/ 8 w 11"/>
              <a:gd name="T43" fmla="*/ 7 h 22"/>
              <a:gd name="T44" fmla="*/ 6 w 11"/>
              <a:gd name="T45" fmla="*/ 5 h 22"/>
              <a:gd name="T46" fmla="*/ 6 w 11"/>
              <a:gd name="T47" fmla="*/ 5 h 22"/>
              <a:gd name="T48" fmla="*/ 4 w 11"/>
              <a:gd name="T49" fmla="*/ 3 h 22"/>
              <a:gd name="T50" fmla="*/ 2 w 11"/>
              <a:gd name="T51" fmla="*/ 2 h 22"/>
              <a:gd name="T52" fmla="*/ 2 w 11"/>
              <a:gd name="T53" fmla="*/ 2 h 22"/>
              <a:gd name="T54" fmla="*/ 0 w 11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1" h="22">
                <a:moveTo>
                  <a:pt x="0" y="0"/>
                </a:moveTo>
                <a:lnTo>
                  <a:pt x="0" y="2"/>
                </a:ln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1"/>
                </a:lnTo>
                <a:lnTo>
                  <a:pt x="2" y="13"/>
                </a:lnTo>
                <a:lnTo>
                  <a:pt x="2" y="14"/>
                </a:lnTo>
                <a:lnTo>
                  <a:pt x="2" y="16"/>
                </a:lnTo>
                <a:lnTo>
                  <a:pt x="4" y="18"/>
                </a:lnTo>
                <a:lnTo>
                  <a:pt x="4" y="20"/>
                </a:lnTo>
                <a:lnTo>
                  <a:pt x="6" y="20"/>
                </a:lnTo>
                <a:lnTo>
                  <a:pt x="8" y="22"/>
                </a:lnTo>
                <a:lnTo>
                  <a:pt x="8" y="22"/>
                </a:lnTo>
                <a:lnTo>
                  <a:pt x="9" y="20"/>
                </a:lnTo>
                <a:lnTo>
                  <a:pt x="9" y="18"/>
                </a:lnTo>
                <a:lnTo>
                  <a:pt x="11" y="18"/>
                </a:lnTo>
                <a:lnTo>
                  <a:pt x="11" y="14"/>
                </a:lnTo>
                <a:lnTo>
                  <a:pt x="9" y="13"/>
                </a:lnTo>
                <a:lnTo>
                  <a:pt x="9" y="11"/>
                </a:lnTo>
                <a:lnTo>
                  <a:pt x="8" y="9"/>
                </a:lnTo>
                <a:lnTo>
                  <a:pt x="8" y="7"/>
                </a:lnTo>
                <a:lnTo>
                  <a:pt x="6" y="5"/>
                </a:lnTo>
                <a:lnTo>
                  <a:pt x="6" y="5"/>
                </a:lnTo>
                <a:lnTo>
                  <a:pt x="4" y="3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87" name="Freeform 943"/>
          <p:cNvSpPr>
            <a:spLocks/>
          </p:cNvSpPr>
          <p:nvPr/>
        </p:nvSpPr>
        <p:spPr bwMode="auto">
          <a:xfrm>
            <a:off x="7862888" y="3683000"/>
            <a:ext cx="9525" cy="15875"/>
          </a:xfrm>
          <a:custGeom>
            <a:avLst/>
            <a:gdLst>
              <a:gd name="T0" fmla="*/ 0 w 13"/>
              <a:gd name="T1" fmla="*/ 0 h 20"/>
              <a:gd name="T2" fmla="*/ 0 w 13"/>
              <a:gd name="T3" fmla="*/ 2 h 20"/>
              <a:gd name="T4" fmla="*/ 0 w 13"/>
              <a:gd name="T5" fmla="*/ 3 h 20"/>
              <a:gd name="T6" fmla="*/ 0 w 13"/>
              <a:gd name="T7" fmla="*/ 5 h 20"/>
              <a:gd name="T8" fmla="*/ 0 w 13"/>
              <a:gd name="T9" fmla="*/ 7 h 20"/>
              <a:gd name="T10" fmla="*/ 0 w 13"/>
              <a:gd name="T11" fmla="*/ 9 h 20"/>
              <a:gd name="T12" fmla="*/ 0 w 13"/>
              <a:gd name="T13" fmla="*/ 13 h 20"/>
              <a:gd name="T14" fmla="*/ 0 w 13"/>
              <a:gd name="T15" fmla="*/ 14 h 20"/>
              <a:gd name="T16" fmla="*/ 2 w 13"/>
              <a:gd name="T17" fmla="*/ 14 h 20"/>
              <a:gd name="T18" fmla="*/ 2 w 13"/>
              <a:gd name="T19" fmla="*/ 16 h 20"/>
              <a:gd name="T20" fmla="*/ 4 w 13"/>
              <a:gd name="T21" fmla="*/ 18 h 20"/>
              <a:gd name="T22" fmla="*/ 6 w 13"/>
              <a:gd name="T23" fmla="*/ 20 h 20"/>
              <a:gd name="T24" fmla="*/ 8 w 13"/>
              <a:gd name="T25" fmla="*/ 20 h 20"/>
              <a:gd name="T26" fmla="*/ 10 w 13"/>
              <a:gd name="T27" fmla="*/ 20 h 20"/>
              <a:gd name="T28" fmla="*/ 11 w 13"/>
              <a:gd name="T29" fmla="*/ 18 h 20"/>
              <a:gd name="T30" fmla="*/ 11 w 13"/>
              <a:gd name="T31" fmla="*/ 16 h 20"/>
              <a:gd name="T32" fmla="*/ 13 w 13"/>
              <a:gd name="T33" fmla="*/ 16 h 20"/>
              <a:gd name="T34" fmla="*/ 13 w 13"/>
              <a:gd name="T35" fmla="*/ 13 h 20"/>
              <a:gd name="T36" fmla="*/ 11 w 13"/>
              <a:gd name="T37" fmla="*/ 11 h 20"/>
              <a:gd name="T38" fmla="*/ 11 w 13"/>
              <a:gd name="T39" fmla="*/ 9 h 20"/>
              <a:gd name="T40" fmla="*/ 11 w 13"/>
              <a:gd name="T41" fmla="*/ 7 h 20"/>
              <a:gd name="T42" fmla="*/ 10 w 13"/>
              <a:gd name="T43" fmla="*/ 5 h 20"/>
              <a:gd name="T44" fmla="*/ 8 w 13"/>
              <a:gd name="T45" fmla="*/ 5 h 20"/>
              <a:gd name="T46" fmla="*/ 6 w 13"/>
              <a:gd name="T47" fmla="*/ 3 h 20"/>
              <a:gd name="T48" fmla="*/ 4 w 13"/>
              <a:gd name="T49" fmla="*/ 3 h 20"/>
              <a:gd name="T50" fmla="*/ 2 w 13"/>
              <a:gd name="T51" fmla="*/ 2 h 20"/>
              <a:gd name="T52" fmla="*/ 2 w 13"/>
              <a:gd name="T53" fmla="*/ 2 h 20"/>
              <a:gd name="T54" fmla="*/ 0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0" y="0"/>
                </a:moveTo>
                <a:lnTo>
                  <a:pt x="0" y="2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3"/>
                </a:lnTo>
                <a:lnTo>
                  <a:pt x="0" y="14"/>
                </a:lnTo>
                <a:lnTo>
                  <a:pt x="2" y="14"/>
                </a:lnTo>
                <a:lnTo>
                  <a:pt x="2" y="16"/>
                </a:lnTo>
                <a:lnTo>
                  <a:pt x="4" y="18"/>
                </a:lnTo>
                <a:lnTo>
                  <a:pt x="6" y="20"/>
                </a:lnTo>
                <a:lnTo>
                  <a:pt x="8" y="20"/>
                </a:lnTo>
                <a:lnTo>
                  <a:pt x="10" y="20"/>
                </a:lnTo>
                <a:lnTo>
                  <a:pt x="11" y="18"/>
                </a:lnTo>
                <a:lnTo>
                  <a:pt x="11" y="16"/>
                </a:lnTo>
                <a:lnTo>
                  <a:pt x="13" y="16"/>
                </a:lnTo>
                <a:lnTo>
                  <a:pt x="13" y="13"/>
                </a:lnTo>
                <a:lnTo>
                  <a:pt x="11" y="11"/>
                </a:lnTo>
                <a:lnTo>
                  <a:pt x="11" y="9"/>
                </a:lnTo>
                <a:lnTo>
                  <a:pt x="11" y="7"/>
                </a:lnTo>
                <a:lnTo>
                  <a:pt x="10" y="5"/>
                </a:lnTo>
                <a:lnTo>
                  <a:pt x="8" y="5"/>
                </a:lnTo>
                <a:lnTo>
                  <a:pt x="6" y="3"/>
                </a:lnTo>
                <a:lnTo>
                  <a:pt x="4" y="3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88" name="Freeform 944"/>
          <p:cNvSpPr>
            <a:spLocks/>
          </p:cNvSpPr>
          <p:nvPr/>
        </p:nvSpPr>
        <p:spPr bwMode="auto">
          <a:xfrm>
            <a:off x="7862888" y="3662363"/>
            <a:ext cx="9525" cy="15875"/>
          </a:xfrm>
          <a:custGeom>
            <a:avLst/>
            <a:gdLst>
              <a:gd name="T0" fmla="*/ 0 w 13"/>
              <a:gd name="T1" fmla="*/ 0 h 20"/>
              <a:gd name="T2" fmla="*/ 0 w 13"/>
              <a:gd name="T3" fmla="*/ 2 h 20"/>
              <a:gd name="T4" fmla="*/ 0 w 13"/>
              <a:gd name="T5" fmla="*/ 4 h 20"/>
              <a:gd name="T6" fmla="*/ 0 w 13"/>
              <a:gd name="T7" fmla="*/ 5 h 20"/>
              <a:gd name="T8" fmla="*/ 0 w 13"/>
              <a:gd name="T9" fmla="*/ 7 h 20"/>
              <a:gd name="T10" fmla="*/ 0 w 13"/>
              <a:gd name="T11" fmla="*/ 9 h 20"/>
              <a:gd name="T12" fmla="*/ 0 w 13"/>
              <a:gd name="T13" fmla="*/ 13 h 20"/>
              <a:gd name="T14" fmla="*/ 0 w 13"/>
              <a:gd name="T15" fmla="*/ 15 h 20"/>
              <a:gd name="T16" fmla="*/ 2 w 13"/>
              <a:gd name="T17" fmla="*/ 15 h 20"/>
              <a:gd name="T18" fmla="*/ 2 w 13"/>
              <a:gd name="T19" fmla="*/ 17 h 20"/>
              <a:gd name="T20" fmla="*/ 4 w 13"/>
              <a:gd name="T21" fmla="*/ 18 h 20"/>
              <a:gd name="T22" fmla="*/ 6 w 13"/>
              <a:gd name="T23" fmla="*/ 20 h 20"/>
              <a:gd name="T24" fmla="*/ 8 w 13"/>
              <a:gd name="T25" fmla="*/ 20 h 20"/>
              <a:gd name="T26" fmla="*/ 10 w 13"/>
              <a:gd name="T27" fmla="*/ 20 h 20"/>
              <a:gd name="T28" fmla="*/ 11 w 13"/>
              <a:gd name="T29" fmla="*/ 18 h 20"/>
              <a:gd name="T30" fmla="*/ 11 w 13"/>
              <a:gd name="T31" fmla="*/ 17 h 20"/>
              <a:gd name="T32" fmla="*/ 13 w 13"/>
              <a:gd name="T33" fmla="*/ 17 h 20"/>
              <a:gd name="T34" fmla="*/ 13 w 13"/>
              <a:gd name="T35" fmla="*/ 13 h 20"/>
              <a:gd name="T36" fmla="*/ 11 w 13"/>
              <a:gd name="T37" fmla="*/ 11 h 20"/>
              <a:gd name="T38" fmla="*/ 11 w 13"/>
              <a:gd name="T39" fmla="*/ 9 h 20"/>
              <a:gd name="T40" fmla="*/ 11 w 13"/>
              <a:gd name="T41" fmla="*/ 7 h 20"/>
              <a:gd name="T42" fmla="*/ 10 w 13"/>
              <a:gd name="T43" fmla="*/ 5 h 20"/>
              <a:gd name="T44" fmla="*/ 8 w 13"/>
              <a:gd name="T45" fmla="*/ 5 h 20"/>
              <a:gd name="T46" fmla="*/ 6 w 13"/>
              <a:gd name="T47" fmla="*/ 4 h 20"/>
              <a:gd name="T48" fmla="*/ 4 w 13"/>
              <a:gd name="T49" fmla="*/ 4 h 20"/>
              <a:gd name="T50" fmla="*/ 2 w 13"/>
              <a:gd name="T51" fmla="*/ 2 h 20"/>
              <a:gd name="T52" fmla="*/ 2 w 13"/>
              <a:gd name="T53" fmla="*/ 2 h 20"/>
              <a:gd name="T54" fmla="*/ 0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3"/>
                </a:lnTo>
                <a:lnTo>
                  <a:pt x="0" y="15"/>
                </a:lnTo>
                <a:lnTo>
                  <a:pt x="2" y="15"/>
                </a:lnTo>
                <a:lnTo>
                  <a:pt x="2" y="17"/>
                </a:lnTo>
                <a:lnTo>
                  <a:pt x="4" y="18"/>
                </a:lnTo>
                <a:lnTo>
                  <a:pt x="6" y="20"/>
                </a:lnTo>
                <a:lnTo>
                  <a:pt x="8" y="20"/>
                </a:lnTo>
                <a:lnTo>
                  <a:pt x="10" y="20"/>
                </a:lnTo>
                <a:lnTo>
                  <a:pt x="11" y="18"/>
                </a:lnTo>
                <a:lnTo>
                  <a:pt x="11" y="17"/>
                </a:lnTo>
                <a:lnTo>
                  <a:pt x="13" y="17"/>
                </a:lnTo>
                <a:lnTo>
                  <a:pt x="13" y="13"/>
                </a:lnTo>
                <a:lnTo>
                  <a:pt x="11" y="11"/>
                </a:lnTo>
                <a:lnTo>
                  <a:pt x="11" y="9"/>
                </a:lnTo>
                <a:lnTo>
                  <a:pt x="11" y="7"/>
                </a:lnTo>
                <a:lnTo>
                  <a:pt x="10" y="5"/>
                </a:lnTo>
                <a:lnTo>
                  <a:pt x="8" y="5"/>
                </a:lnTo>
                <a:lnTo>
                  <a:pt x="6" y="4"/>
                </a:lnTo>
                <a:lnTo>
                  <a:pt x="4" y="4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89" name="Freeform 945"/>
          <p:cNvSpPr>
            <a:spLocks/>
          </p:cNvSpPr>
          <p:nvPr/>
        </p:nvSpPr>
        <p:spPr bwMode="auto">
          <a:xfrm>
            <a:off x="7867650" y="3648075"/>
            <a:ext cx="17463" cy="25400"/>
          </a:xfrm>
          <a:custGeom>
            <a:avLst/>
            <a:gdLst>
              <a:gd name="T0" fmla="*/ 18 w 18"/>
              <a:gd name="T1" fmla="*/ 0 h 33"/>
              <a:gd name="T2" fmla="*/ 16 w 18"/>
              <a:gd name="T3" fmla="*/ 3 h 33"/>
              <a:gd name="T4" fmla="*/ 16 w 18"/>
              <a:gd name="T5" fmla="*/ 5 h 33"/>
              <a:gd name="T6" fmla="*/ 16 w 18"/>
              <a:gd name="T7" fmla="*/ 9 h 33"/>
              <a:gd name="T8" fmla="*/ 16 w 18"/>
              <a:gd name="T9" fmla="*/ 12 h 33"/>
              <a:gd name="T10" fmla="*/ 16 w 18"/>
              <a:gd name="T11" fmla="*/ 16 h 33"/>
              <a:gd name="T12" fmla="*/ 16 w 18"/>
              <a:gd name="T13" fmla="*/ 20 h 33"/>
              <a:gd name="T14" fmla="*/ 16 w 18"/>
              <a:gd name="T15" fmla="*/ 22 h 33"/>
              <a:gd name="T16" fmla="*/ 15 w 18"/>
              <a:gd name="T17" fmla="*/ 25 h 33"/>
              <a:gd name="T18" fmla="*/ 13 w 18"/>
              <a:gd name="T19" fmla="*/ 29 h 33"/>
              <a:gd name="T20" fmla="*/ 11 w 18"/>
              <a:gd name="T21" fmla="*/ 31 h 33"/>
              <a:gd name="T22" fmla="*/ 9 w 18"/>
              <a:gd name="T23" fmla="*/ 33 h 33"/>
              <a:gd name="T24" fmla="*/ 5 w 18"/>
              <a:gd name="T25" fmla="*/ 33 h 33"/>
              <a:gd name="T26" fmla="*/ 3 w 18"/>
              <a:gd name="T27" fmla="*/ 33 h 33"/>
              <a:gd name="T28" fmla="*/ 2 w 18"/>
              <a:gd name="T29" fmla="*/ 31 h 33"/>
              <a:gd name="T30" fmla="*/ 0 w 18"/>
              <a:gd name="T31" fmla="*/ 29 h 33"/>
              <a:gd name="T32" fmla="*/ 0 w 18"/>
              <a:gd name="T33" fmla="*/ 27 h 33"/>
              <a:gd name="T34" fmla="*/ 0 w 18"/>
              <a:gd name="T35" fmla="*/ 22 h 33"/>
              <a:gd name="T36" fmla="*/ 0 w 18"/>
              <a:gd name="T37" fmla="*/ 18 h 33"/>
              <a:gd name="T38" fmla="*/ 2 w 18"/>
              <a:gd name="T39" fmla="*/ 16 h 33"/>
              <a:gd name="T40" fmla="*/ 3 w 18"/>
              <a:gd name="T41" fmla="*/ 12 h 33"/>
              <a:gd name="T42" fmla="*/ 3 w 18"/>
              <a:gd name="T43" fmla="*/ 11 h 33"/>
              <a:gd name="T44" fmla="*/ 5 w 18"/>
              <a:gd name="T45" fmla="*/ 9 h 33"/>
              <a:gd name="T46" fmla="*/ 7 w 18"/>
              <a:gd name="T47" fmla="*/ 7 h 33"/>
              <a:gd name="T48" fmla="*/ 11 w 18"/>
              <a:gd name="T49" fmla="*/ 5 h 33"/>
              <a:gd name="T50" fmla="*/ 13 w 18"/>
              <a:gd name="T51" fmla="*/ 3 h 33"/>
              <a:gd name="T52" fmla="*/ 15 w 18"/>
              <a:gd name="T53" fmla="*/ 1 h 33"/>
              <a:gd name="T54" fmla="*/ 18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18" y="0"/>
                </a:moveTo>
                <a:lnTo>
                  <a:pt x="16" y="3"/>
                </a:lnTo>
                <a:lnTo>
                  <a:pt x="16" y="5"/>
                </a:lnTo>
                <a:lnTo>
                  <a:pt x="16" y="9"/>
                </a:lnTo>
                <a:lnTo>
                  <a:pt x="16" y="12"/>
                </a:lnTo>
                <a:lnTo>
                  <a:pt x="16" y="16"/>
                </a:lnTo>
                <a:lnTo>
                  <a:pt x="16" y="20"/>
                </a:lnTo>
                <a:lnTo>
                  <a:pt x="16" y="22"/>
                </a:lnTo>
                <a:lnTo>
                  <a:pt x="15" y="25"/>
                </a:lnTo>
                <a:lnTo>
                  <a:pt x="13" y="29"/>
                </a:lnTo>
                <a:lnTo>
                  <a:pt x="11" y="31"/>
                </a:lnTo>
                <a:lnTo>
                  <a:pt x="9" y="33"/>
                </a:lnTo>
                <a:lnTo>
                  <a:pt x="5" y="33"/>
                </a:lnTo>
                <a:lnTo>
                  <a:pt x="3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3" y="12"/>
                </a:lnTo>
                <a:lnTo>
                  <a:pt x="3" y="11"/>
                </a:lnTo>
                <a:lnTo>
                  <a:pt x="5" y="9"/>
                </a:lnTo>
                <a:lnTo>
                  <a:pt x="7" y="7"/>
                </a:lnTo>
                <a:lnTo>
                  <a:pt x="11" y="5"/>
                </a:lnTo>
                <a:lnTo>
                  <a:pt x="13" y="3"/>
                </a:lnTo>
                <a:lnTo>
                  <a:pt x="15" y="1"/>
                </a:lnTo>
                <a:lnTo>
                  <a:pt x="18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90" name="Freeform 946"/>
          <p:cNvSpPr>
            <a:spLocks/>
          </p:cNvSpPr>
          <p:nvPr/>
        </p:nvSpPr>
        <p:spPr bwMode="auto">
          <a:xfrm>
            <a:off x="7867650" y="3648075"/>
            <a:ext cx="17463" cy="25400"/>
          </a:xfrm>
          <a:custGeom>
            <a:avLst/>
            <a:gdLst>
              <a:gd name="T0" fmla="*/ 18 w 18"/>
              <a:gd name="T1" fmla="*/ 0 h 33"/>
              <a:gd name="T2" fmla="*/ 16 w 18"/>
              <a:gd name="T3" fmla="*/ 3 h 33"/>
              <a:gd name="T4" fmla="*/ 16 w 18"/>
              <a:gd name="T5" fmla="*/ 5 h 33"/>
              <a:gd name="T6" fmla="*/ 16 w 18"/>
              <a:gd name="T7" fmla="*/ 9 h 33"/>
              <a:gd name="T8" fmla="*/ 16 w 18"/>
              <a:gd name="T9" fmla="*/ 12 h 33"/>
              <a:gd name="T10" fmla="*/ 16 w 18"/>
              <a:gd name="T11" fmla="*/ 16 h 33"/>
              <a:gd name="T12" fmla="*/ 16 w 18"/>
              <a:gd name="T13" fmla="*/ 20 h 33"/>
              <a:gd name="T14" fmla="*/ 16 w 18"/>
              <a:gd name="T15" fmla="*/ 22 h 33"/>
              <a:gd name="T16" fmla="*/ 15 w 18"/>
              <a:gd name="T17" fmla="*/ 25 h 33"/>
              <a:gd name="T18" fmla="*/ 13 w 18"/>
              <a:gd name="T19" fmla="*/ 29 h 33"/>
              <a:gd name="T20" fmla="*/ 11 w 18"/>
              <a:gd name="T21" fmla="*/ 31 h 33"/>
              <a:gd name="T22" fmla="*/ 9 w 18"/>
              <a:gd name="T23" fmla="*/ 33 h 33"/>
              <a:gd name="T24" fmla="*/ 5 w 18"/>
              <a:gd name="T25" fmla="*/ 33 h 33"/>
              <a:gd name="T26" fmla="*/ 3 w 18"/>
              <a:gd name="T27" fmla="*/ 33 h 33"/>
              <a:gd name="T28" fmla="*/ 2 w 18"/>
              <a:gd name="T29" fmla="*/ 31 h 33"/>
              <a:gd name="T30" fmla="*/ 0 w 18"/>
              <a:gd name="T31" fmla="*/ 29 h 33"/>
              <a:gd name="T32" fmla="*/ 0 w 18"/>
              <a:gd name="T33" fmla="*/ 27 h 33"/>
              <a:gd name="T34" fmla="*/ 0 w 18"/>
              <a:gd name="T35" fmla="*/ 22 h 33"/>
              <a:gd name="T36" fmla="*/ 0 w 18"/>
              <a:gd name="T37" fmla="*/ 18 h 33"/>
              <a:gd name="T38" fmla="*/ 2 w 18"/>
              <a:gd name="T39" fmla="*/ 16 h 33"/>
              <a:gd name="T40" fmla="*/ 3 w 18"/>
              <a:gd name="T41" fmla="*/ 12 h 33"/>
              <a:gd name="T42" fmla="*/ 3 w 18"/>
              <a:gd name="T43" fmla="*/ 11 h 33"/>
              <a:gd name="T44" fmla="*/ 5 w 18"/>
              <a:gd name="T45" fmla="*/ 9 h 33"/>
              <a:gd name="T46" fmla="*/ 7 w 18"/>
              <a:gd name="T47" fmla="*/ 7 h 33"/>
              <a:gd name="T48" fmla="*/ 11 w 18"/>
              <a:gd name="T49" fmla="*/ 5 h 33"/>
              <a:gd name="T50" fmla="*/ 13 w 18"/>
              <a:gd name="T51" fmla="*/ 3 h 33"/>
              <a:gd name="T52" fmla="*/ 15 w 18"/>
              <a:gd name="T53" fmla="*/ 1 h 33"/>
              <a:gd name="T54" fmla="*/ 18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18" y="0"/>
                </a:moveTo>
                <a:lnTo>
                  <a:pt x="16" y="3"/>
                </a:lnTo>
                <a:lnTo>
                  <a:pt x="16" y="5"/>
                </a:lnTo>
                <a:lnTo>
                  <a:pt x="16" y="9"/>
                </a:lnTo>
                <a:lnTo>
                  <a:pt x="16" y="12"/>
                </a:lnTo>
                <a:lnTo>
                  <a:pt x="16" y="16"/>
                </a:lnTo>
                <a:lnTo>
                  <a:pt x="16" y="20"/>
                </a:lnTo>
                <a:lnTo>
                  <a:pt x="16" y="22"/>
                </a:lnTo>
                <a:lnTo>
                  <a:pt x="15" y="25"/>
                </a:lnTo>
                <a:lnTo>
                  <a:pt x="13" y="29"/>
                </a:lnTo>
                <a:lnTo>
                  <a:pt x="11" y="31"/>
                </a:lnTo>
                <a:lnTo>
                  <a:pt x="9" y="33"/>
                </a:lnTo>
                <a:lnTo>
                  <a:pt x="5" y="33"/>
                </a:lnTo>
                <a:lnTo>
                  <a:pt x="3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3" y="12"/>
                </a:lnTo>
                <a:lnTo>
                  <a:pt x="3" y="11"/>
                </a:lnTo>
                <a:lnTo>
                  <a:pt x="5" y="9"/>
                </a:lnTo>
                <a:lnTo>
                  <a:pt x="7" y="7"/>
                </a:lnTo>
                <a:lnTo>
                  <a:pt x="11" y="5"/>
                </a:lnTo>
                <a:lnTo>
                  <a:pt x="13" y="3"/>
                </a:lnTo>
                <a:lnTo>
                  <a:pt x="15" y="1"/>
                </a:lnTo>
                <a:lnTo>
                  <a:pt x="18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91" name="Freeform 947"/>
          <p:cNvSpPr>
            <a:spLocks/>
          </p:cNvSpPr>
          <p:nvPr/>
        </p:nvSpPr>
        <p:spPr bwMode="auto">
          <a:xfrm>
            <a:off x="7869238" y="3656013"/>
            <a:ext cx="11112" cy="15875"/>
          </a:xfrm>
          <a:custGeom>
            <a:avLst/>
            <a:gdLst>
              <a:gd name="T0" fmla="*/ 13 w 13"/>
              <a:gd name="T1" fmla="*/ 0 h 20"/>
              <a:gd name="T2" fmla="*/ 11 w 13"/>
              <a:gd name="T3" fmla="*/ 1 h 20"/>
              <a:gd name="T4" fmla="*/ 11 w 13"/>
              <a:gd name="T5" fmla="*/ 3 h 20"/>
              <a:gd name="T6" fmla="*/ 11 w 13"/>
              <a:gd name="T7" fmla="*/ 5 h 20"/>
              <a:gd name="T8" fmla="*/ 11 w 13"/>
              <a:gd name="T9" fmla="*/ 7 h 20"/>
              <a:gd name="T10" fmla="*/ 11 w 13"/>
              <a:gd name="T11" fmla="*/ 9 h 20"/>
              <a:gd name="T12" fmla="*/ 11 w 13"/>
              <a:gd name="T13" fmla="*/ 12 h 20"/>
              <a:gd name="T14" fmla="*/ 11 w 13"/>
              <a:gd name="T15" fmla="*/ 14 h 20"/>
              <a:gd name="T16" fmla="*/ 11 w 13"/>
              <a:gd name="T17" fmla="*/ 14 h 20"/>
              <a:gd name="T18" fmla="*/ 9 w 13"/>
              <a:gd name="T19" fmla="*/ 16 h 20"/>
              <a:gd name="T20" fmla="*/ 7 w 13"/>
              <a:gd name="T21" fmla="*/ 18 h 20"/>
              <a:gd name="T22" fmla="*/ 7 w 13"/>
              <a:gd name="T23" fmla="*/ 20 h 20"/>
              <a:gd name="T24" fmla="*/ 5 w 13"/>
              <a:gd name="T25" fmla="*/ 20 h 20"/>
              <a:gd name="T26" fmla="*/ 3 w 13"/>
              <a:gd name="T27" fmla="*/ 20 h 20"/>
              <a:gd name="T28" fmla="*/ 1 w 13"/>
              <a:gd name="T29" fmla="*/ 18 h 20"/>
              <a:gd name="T30" fmla="*/ 0 w 13"/>
              <a:gd name="T31" fmla="*/ 16 h 20"/>
              <a:gd name="T32" fmla="*/ 0 w 13"/>
              <a:gd name="T33" fmla="*/ 16 h 20"/>
              <a:gd name="T34" fmla="*/ 0 w 13"/>
              <a:gd name="T35" fmla="*/ 12 h 20"/>
              <a:gd name="T36" fmla="*/ 0 w 13"/>
              <a:gd name="T37" fmla="*/ 11 h 20"/>
              <a:gd name="T38" fmla="*/ 0 w 13"/>
              <a:gd name="T39" fmla="*/ 9 h 20"/>
              <a:gd name="T40" fmla="*/ 1 w 13"/>
              <a:gd name="T41" fmla="*/ 7 h 20"/>
              <a:gd name="T42" fmla="*/ 1 w 13"/>
              <a:gd name="T43" fmla="*/ 5 h 20"/>
              <a:gd name="T44" fmla="*/ 3 w 13"/>
              <a:gd name="T45" fmla="*/ 5 h 20"/>
              <a:gd name="T46" fmla="*/ 5 w 13"/>
              <a:gd name="T47" fmla="*/ 3 h 20"/>
              <a:gd name="T48" fmla="*/ 7 w 13"/>
              <a:gd name="T49" fmla="*/ 3 h 20"/>
              <a:gd name="T50" fmla="*/ 9 w 13"/>
              <a:gd name="T51" fmla="*/ 1 h 20"/>
              <a:gd name="T52" fmla="*/ 11 w 13"/>
              <a:gd name="T53" fmla="*/ 1 h 20"/>
              <a:gd name="T54" fmla="*/ 13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13" y="0"/>
                </a:moveTo>
                <a:lnTo>
                  <a:pt x="11" y="1"/>
                </a:lnTo>
                <a:lnTo>
                  <a:pt x="11" y="3"/>
                </a:lnTo>
                <a:lnTo>
                  <a:pt x="11" y="5"/>
                </a:lnTo>
                <a:lnTo>
                  <a:pt x="11" y="7"/>
                </a:lnTo>
                <a:lnTo>
                  <a:pt x="11" y="9"/>
                </a:lnTo>
                <a:lnTo>
                  <a:pt x="11" y="12"/>
                </a:lnTo>
                <a:lnTo>
                  <a:pt x="11" y="14"/>
                </a:lnTo>
                <a:lnTo>
                  <a:pt x="11" y="14"/>
                </a:lnTo>
                <a:lnTo>
                  <a:pt x="9" y="16"/>
                </a:lnTo>
                <a:lnTo>
                  <a:pt x="7" y="18"/>
                </a:lnTo>
                <a:lnTo>
                  <a:pt x="7" y="20"/>
                </a:lnTo>
                <a:lnTo>
                  <a:pt x="5" y="20"/>
                </a:lnTo>
                <a:lnTo>
                  <a:pt x="3" y="20"/>
                </a:lnTo>
                <a:lnTo>
                  <a:pt x="1" y="18"/>
                </a:lnTo>
                <a:lnTo>
                  <a:pt x="0" y="16"/>
                </a:lnTo>
                <a:lnTo>
                  <a:pt x="0" y="16"/>
                </a:lnTo>
                <a:lnTo>
                  <a:pt x="0" y="12"/>
                </a:lnTo>
                <a:lnTo>
                  <a:pt x="0" y="11"/>
                </a:lnTo>
                <a:lnTo>
                  <a:pt x="0" y="9"/>
                </a:lnTo>
                <a:lnTo>
                  <a:pt x="1" y="7"/>
                </a:lnTo>
                <a:lnTo>
                  <a:pt x="1" y="5"/>
                </a:lnTo>
                <a:lnTo>
                  <a:pt x="3" y="5"/>
                </a:lnTo>
                <a:lnTo>
                  <a:pt x="5" y="3"/>
                </a:lnTo>
                <a:lnTo>
                  <a:pt x="7" y="3"/>
                </a:lnTo>
                <a:lnTo>
                  <a:pt x="9" y="1"/>
                </a:lnTo>
                <a:lnTo>
                  <a:pt x="11" y="1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92" name="Freeform 948"/>
          <p:cNvSpPr>
            <a:spLocks/>
          </p:cNvSpPr>
          <p:nvPr/>
        </p:nvSpPr>
        <p:spPr bwMode="auto">
          <a:xfrm>
            <a:off x="7861300" y="3643313"/>
            <a:ext cx="11113" cy="15875"/>
          </a:xfrm>
          <a:custGeom>
            <a:avLst/>
            <a:gdLst>
              <a:gd name="T0" fmla="*/ 0 w 12"/>
              <a:gd name="T1" fmla="*/ 0 h 20"/>
              <a:gd name="T2" fmla="*/ 0 w 12"/>
              <a:gd name="T3" fmla="*/ 2 h 20"/>
              <a:gd name="T4" fmla="*/ 0 w 12"/>
              <a:gd name="T5" fmla="*/ 4 h 20"/>
              <a:gd name="T6" fmla="*/ 0 w 12"/>
              <a:gd name="T7" fmla="*/ 6 h 20"/>
              <a:gd name="T8" fmla="*/ 0 w 12"/>
              <a:gd name="T9" fmla="*/ 7 h 20"/>
              <a:gd name="T10" fmla="*/ 0 w 12"/>
              <a:gd name="T11" fmla="*/ 9 h 20"/>
              <a:gd name="T12" fmla="*/ 0 w 12"/>
              <a:gd name="T13" fmla="*/ 13 h 20"/>
              <a:gd name="T14" fmla="*/ 0 w 12"/>
              <a:gd name="T15" fmla="*/ 15 h 20"/>
              <a:gd name="T16" fmla="*/ 1 w 12"/>
              <a:gd name="T17" fmla="*/ 15 h 20"/>
              <a:gd name="T18" fmla="*/ 1 w 12"/>
              <a:gd name="T19" fmla="*/ 17 h 20"/>
              <a:gd name="T20" fmla="*/ 3 w 12"/>
              <a:gd name="T21" fmla="*/ 18 h 20"/>
              <a:gd name="T22" fmla="*/ 5 w 12"/>
              <a:gd name="T23" fmla="*/ 20 h 20"/>
              <a:gd name="T24" fmla="*/ 7 w 12"/>
              <a:gd name="T25" fmla="*/ 20 h 20"/>
              <a:gd name="T26" fmla="*/ 9 w 12"/>
              <a:gd name="T27" fmla="*/ 20 h 20"/>
              <a:gd name="T28" fmla="*/ 11 w 12"/>
              <a:gd name="T29" fmla="*/ 18 h 20"/>
              <a:gd name="T30" fmla="*/ 11 w 12"/>
              <a:gd name="T31" fmla="*/ 17 h 20"/>
              <a:gd name="T32" fmla="*/ 12 w 12"/>
              <a:gd name="T33" fmla="*/ 17 h 20"/>
              <a:gd name="T34" fmla="*/ 12 w 12"/>
              <a:gd name="T35" fmla="*/ 13 h 20"/>
              <a:gd name="T36" fmla="*/ 11 w 12"/>
              <a:gd name="T37" fmla="*/ 11 h 20"/>
              <a:gd name="T38" fmla="*/ 11 w 12"/>
              <a:gd name="T39" fmla="*/ 9 h 20"/>
              <a:gd name="T40" fmla="*/ 11 w 12"/>
              <a:gd name="T41" fmla="*/ 7 h 20"/>
              <a:gd name="T42" fmla="*/ 9 w 12"/>
              <a:gd name="T43" fmla="*/ 6 h 20"/>
              <a:gd name="T44" fmla="*/ 7 w 12"/>
              <a:gd name="T45" fmla="*/ 6 h 20"/>
              <a:gd name="T46" fmla="*/ 5 w 12"/>
              <a:gd name="T47" fmla="*/ 4 h 20"/>
              <a:gd name="T48" fmla="*/ 3 w 12"/>
              <a:gd name="T49" fmla="*/ 4 h 20"/>
              <a:gd name="T50" fmla="*/ 1 w 12"/>
              <a:gd name="T51" fmla="*/ 2 h 20"/>
              <a:gd name="T52" fmla="*/ 1 w 12"/>
              <a:gd name="T53" fmla="*/ 2 h 20"/>
              <a:gd name="T54" fmla="*/ 0 w 12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" h="20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7"/>
                </a:lnTo>
                <a:lnTo>
                  <a:pt x="0" y="9"/>
                </a:lnTo>
                <a:lnTo>
                  <a:pt x="0" y="13"/>
                </a:lnTo>
                <a:lnTo>
                  <a:pt x="0" y="15"/>
                </a:lnTo>
                <a:lnTo>
                  <a:pt x="1" y="15"/>
                </a:lnTo>
                <a:lnTo>
                  <a:pt x="1" y="17"/>
                </a:lnTo>
                <a:lnTo>
                  <a:pt x="3" y="18"/>
                </a:lnTo>
                <a:lnTo>
                  <a:pt x="5" y="20"/>
                </a:lnTo>
                <a:lnTo>
                  <a:pt x="7" y="20"/>
                </a:lnTo>
                <a:lnTo>
                  <a:pt x="9" y="20"/>
                </a:lnTo>
                <a:lnTo>
                  <a:pt x="11" y="18"/>
                </a:lnTo>
                <a:lnTo>
                  <a:pt x="11" y="17"/>
                </a:lnTo>
                <a:lnTo>
                  <a:pt x="12" y="17"/>
                </a:lnTo>
                <a:lnTo>
                  <a:pt x="12" y="13"/>
                </a:lnTo>
                <a:lnTo>
                  <a:pt x="11" y="11"/>
                </a:lnTo>
                <a:lnTo>
                  <a:pt x="11" y="9"/>
                </a:lnTo>
                <a:lnTo>
                  <a:pt x="11" y="7"/>
                </a:lnTo>
                <a:lnTo>
                  <a:pt x="9" y="6"/>
                </a:lnTo>
                <a:lnTo>
                  <a:pt x="7" y="6"/>
                </a:lnTo>
                <a:lnTo>
                  <a:pt x="5" y="4"/>
                </a:lnTo>
                <a:lnTo>
                  <a:pt x="3" y="4"/>
                </a:lnTo>
                <a:lnTo>
                  <a:pt x="1" y="2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93" name="Freeform 949"/>
          <p:cNvSpPr>
            <a:spLocks/>
          </p:cNvSpPr>
          <p:nvPr/>
        </p:nvSpPr>
        <p:spPr bwMode="auto">
          <a:xfrm>
            <a:off x="7867650" y="3627438"/>
            <a:ext cx="17463" cy="25400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4 h 33"/>
              <a:gd name="T4" fmla="*/ 18 w 20"/>
              <a:gd name="T5" fmla="*/ 5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6 h 33"/>
              <a:gd name="T12" fmla="*/ 18 w 20"/>
              <a:gd name="T13" fmla="*/ 20 h 33"/>
              <a:gd name="T14" fmla="*/ 16 w 20"/>
              <a:gd name="T15" fmla="*/ 22 h 33"/>
              <a:gd name="T16" fmla="*/ 16 w 20"/>
              <a:gd name="T17" fmla="*/ 26 h 33"/>
              <a:gd name="T18" fmla="*/ 15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5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7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6 h 33"/>
              <a:gd name="T40" fmla="*/ 3 w 20"/>
              <a:gd name="T41" fmla="*/ 13 h 33"/>
              <a:gd name="T42" fmla="*/ 5 w 20"/>
              <a:gd name="T43" fmla="*/ 11 h 33"/>
              <a:gd name="T44" fmla="*/ 5 w 20"/>
              <a:gd name="T45" fmla="*/ 9 h 33"/>
              <a:gd name="T46" fmla="*/ 9 w 20"/>
              <a:gd name="T47" fmla="*/ 7 h 33"/>
              <a:gd name="T48" fmla="*/ 11 w 20"/>
              <a:gd name="T49" fmla="*/ 5 h 33"/>
              <a:gd name="T50" fmla="*/ 15 w 20"/>
              <a:gd name="T51" fmla="*/ 4 h 33"/>
              <a:gd name="T52" fmla="*/ 16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4"/>
                </a:lnTo>
                <a:lnTo>
                  <a:pt x="18" y="5"/>
                </a:lnTo>
                <a:lnTo>
                  <a:pt x="18" y="9"/>
                </a:lnTo>
                <a:lnTo>
                  <a:pt x="18" y="13"/>
                </a:lnTo>
                <a:lnTo>
                  <a:pt x="18" y="16"/>
                </a:lnTo>
                <a:lnTo>
                  <a:pt x="18" y="20"/>
                </a:lnTo>
                <a:lnTo>
                  <a:pt x="16" y="22"/>
                </a:lnTo>
                <a:lnTo>
                  <a:pt x="16" y="26"/>
                </a:lnTo>
                <a:lnTo>
                  <a:pt x="15" y="29"/>
                </a:lnTo>
                <a:lnTo>
                  <a:pt x="13" y="31"/>
                </a:lnTo>
                <a:lnTo>
                  <a:pt x="9" y="33"/>
                </a:lnTo>
                <a:lnTo>
                  <a:pt x="7" y="33"/>
                </a:lnTo>
                <a:lnTo>
                  <a:pt x="5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3" y="13"/>
                </a:lnTo>
                <a:lnTo>
                  <a:pt x="5" y="11"/>
                </a:lnTo>
                <a:lnTo>
                  <a:pt x="5" y="9"/>
                </a:lnTo>
                <a:lnTo>
                  <a:pt x="9" y="7"/>
                </a:lnTo>
                <a:lnTo>
                  <a:pt x="11" y="5"/>
                </a:lnTo>
                <a:lnTo>
                  <a:pt x="15" y="4"/>
                </a:lnTo>
                <a:lnTo>
                  <a:pt x="16" y="2"/>
                </a:lnTo>
                <a:lnTo>
                  <a:pt x="2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94" name="Freeform 950"/>
          <p:cNvSpPr>
            <a:spLocks/>
          </p:cNvSpPr>
          <p:nvPr/>
        </p:nvSpPr>
        <p:spPr bwMode="auto">
          <a:xfrm>
            <a:off x="7867650" y="3627438"/>
            <a:ext cx="17463" cy="25400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4 h 33"/>
              <a:gd name="T4" fmla="*/ 18 w 20"/>
              <a:gd name="T5" fmla="*/ 5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6 h 33"/>
              <a:gd name="T12" fmla="*/ 18 w 20"/>
              <a:gd name="T13" fmla="*/ 20 h 33"/>
              <a:gd name="T14" fmla="*/ 16 w 20"/>
              <a:gd name="T15" fmla="*/ 22 h 33"/>
              <a:gd name="T16" fmla="*/ 16 w 20"/>
              <a:gd name="T17" fmla="*/ 26 h 33"/>
              <a:gd name="T18" fmla="*/ 15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5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7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6 h 33"/>
              <a:gd name="T40" fmla="*/ 3 w 20"/>
              <a:gd name="T41" fmla="*/ 13 h 33"/>
              <a:gd name="T42" fmla="*/ 5 w 20"/>
              <a:gd name="T43" fmla="*/ 11 h 33"/>
              <a:gd name="T44" fmla="*/ 5 w 20"/>
              <a:gd name="T45" fmla="*/ 9 h 33"/>
              <a:gd name="T46" fmla="*/ 9 w 20"/>
              <a:gd name="T47" fmla="*/ 7 h 33"/>
              <a:gd name="T48" fmla="*/ 11 w 20"/>
              <a:gd name="T49" fmla="*/ 5 h 33"/>
              <a:gd name="T50" fmla="*/ 15 w 20"/>
              <a:gd name="T51" fmla="*/ 4 h 33"/>
              <a:gd name="T52" fmla="*/ 16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4"/>
                </a:lnTo>
                <a:lnTo>
                  <a:pt x="18" y="5"/>
                </a:lnTo>
                <a:lnTo>
                  <a:pt x="18" y="9"/>
                </a:lnTo>
                <a:lnTo>
                  <a:pt x="18" y="13"/>
                </a:lnTo>
                <a:lnTo>
                  <a:pt x="18" y="16"/>
                </a:lnTo>
                <a:lnTo>
                  <a:pt x="18" y="20"/>
                </a:lnTo>
                <a:lnTo>
                  <a:pt x="16" y="22"/>
                </a:lnTo>
                <a:lnTo>
                  <a:pt x="16" y="26"/>
                </a:lnTo>
                <a:lnTo>
                  <a:pt x="15" y="29"/>
                </a:lnTo>
                <a:lnTo>
                  <a:pt x="13" y="31"/>
                </a:lnTo>
                <a:lnTo>
                  <a:pt x="9" y="33"/>
                </a:lnTo>
                <a:lnTo>
                  <a:pt x="7" y="33"/>
                </a:lnTo>
                <a:lnTo>
                  <a:pt x="5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3" y="13"/>
                </a:lnTo>
                <a:lnTo>
                  <a:pt x="5" y="11"/>
                </a:lnTo>
                <a:lnTo>
                  <a:pt x="5" y="9"/>
                </a:lnTo>
                <a:lnTo>
                  <a:pt x="9" y="7"/>
                </a:lnTo>
                <a:lnTo>
                  <a:pt x="11" y="5"/>
                </a:lnTo>
                <a:lnTo>
                  <a:pt x="15" y="4"/>
                </a:lnTo>
                <a:lnTo>
                  <a:pt x="16" y="2"/>
                </a:lnTo>
                <a:lnTo>
                  <a:pt x="2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95" name="Freeform 951"/>
          <p:cNvSpPr>
            <a:spLocks/>
          </p:cNvSpPr>
          <p:nvPr/>
        </p:nvSpPr>
        <p:spPr bwMode="auto">
          <a:xfrm>
            <a:off x="7869238" y="3635375"/>
            <a:ext cx="11112" cy="17463"/>
          </a:xfrm>
          <a:custGeom>
            <a:avLst/>
            <a:gdLst>
              <a:gd name="T0" fmla="*/ 13 w 13"/>
              <a:gd name="T1" fmla="*/ 0 h 20"/>
              <a:gd name="T2" fmla="*/ 11 w 13"/>
              <a:gd name="T3" fmla="*/ 2 h 20"/>
              <a:gd name="T4" fmla="*/ 11 w 13"/>
              <a:gd name="T5" fmla="*/ 4 h 20"/>
              <a:gd name="T6" fmla="*/ 11 w 13"/>
              <a:gd name="T7" fmla="*/ 5 h 20"/>
              <a:gd name="T8" fmla="*/ 11 w 13"/>
              <a:gd name="T9" fmla="*/ 7 h 20"/>
              <a:gd name="T10" fmla="*/ 11 w 13"/>
              <a:gd name="T11" fmla="*/ 9 h 20"/>
              <a:gd name="T12" fmla="*/ 11 w 13"/>
              <a:gd name="T13" fmla="*/ 13 h 20"/>
              <a:gd name="T14" fmla="*/ 11 w 13"/>
              <a:gd name="T15" fmla="*/ 15 h 20"/>
              <a:gd name="T16" fmla="*/ 11 w 13"/>
              <a:gd name="T17" fmla="*/ 15 h 20"/>
              <a:gd name="T18" fmla="*/ 9 w 13"/>
              <a:gd name="T19" fmla="*/ 16 h 20"/>
              <a:gd name="T20" fmla="*/ 7 w 13"/>
              <a:gd name="T21" fmla="*/ 18 h 20"/>
              <a:gd name="T22" fmla="*/ 7 w 13"/>
              <a:gd name="T23" fmla="*/ 20 h 20"/>
              <a:gd name="T24" fmla="*/ 5 w 13"/>
              <a:gd name="T25" fmla="*/ 20 h 20"/>
              <a:gd name="T26" fmla="*/ 3 w 13"/>
              <a:gd name="T27" fmla="*/ 20 h 20"/>
              <a:gd name="T28" fmla="*/ 1 w 13"/>
              <a:gd name="T29" fmla="*/ 18 h 20"/>
              <a:gd name="T30" fmla="*/ 0 w 13"/>
              <a:gd name="T31" fmla="*/ 16 h 20"/>
              <a:gd name="T32" fmla="*/ 0 w 13"/>
              <a:gd name="T33" fmla="*/ 16 h 20"/>
              <a:gd name="T34" fmla="*/ 0 w 13"/>
              <a:gd name="T35" fmla="*/ 13 h 20"/>
              <a:gd name="T36" fmla="*/ 0 w 13"/>
              <a:gd name="T37" fmla="*/ 11 h 20"/>
              <a:gd name="T38" fmla="*/ 0 w 13"/>
              <a:gd name="T39" fmla="*/ 9 h 20"/>
              <a:gd name="T40" fmla="*/ 1 w 13"/>
              <a:gd name="T41" fmla="*/ 7 h 20"/>
              <a:gd name="T42" fmla="*/ 1 w 13"/>
              <a:gd name="T43" fmla="*/ 5 h 20"/>
              <a:gd name="T44" fmla="*/ 3 w 13"/>
              <a:gd name="T45" fmla="*/ 5 h 20"/>
              <a:gd name="T46" fmla="*/ 5 w 13"/>
              <a:gd name="T47" fmla="*/ 4 h 20"/>
              <a:gd name="T48" fmla="*/ 7 w 13"/>
              <a:gd name="T49" fmla="*/ 4 h 20"/>
              <a:gd name="T50" fmla="*/ 9 w 13"/>
              <a:gd name="T51" fmla="*/ 2 h 20"/>
              <a:gd name="T52" fmla="*/ 11 w 13"/>
              <a:gd name="T53" fmla="*/ 2 h 20"/>
              <a:gd name="T54" fmla="*/ 13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5"/>
                </a:lnTo>
                <a:lnTo>
                  <a:pt x="11" y="7"/>
                </a:lnTo>
                <a:lnTo>
                  <a:pt x="11" y="9"/>
                </a:lnTo>
                <a:lnTo>
                  <a:pt x="11" y="13"/>
                </a:lnTo>
                <a:lnTo>
                  <a:pt x="11" y="15"/>
                </a:lnTo>
                <a:lnTo>
                  <a:pt x="11" y="15"/>
                </a:lnTo>
                <a:lnTo>
                  <a:pt x="9" y="16"/>
                </a:lnTo>
                <a:lnTo>
                  <a:pt x="7" y="18"/>
                </a:lnTo>
                <a:lnTo>
                  <a:pt x="7" y="20"/>
                </a:lnTo>
                <a:lnTo>
                  <a:pt x="5" y="20"/>
                </a:lnTo>
                <a:lnTo>
                  <a:pt x="3" y="20"/>
                </a:lnTo>
                <a:lnTo>
                  <a:pt x="1" y="18"/>
                </a:lnTo>
                <a:lnTo>
                  <a:pt x="0" y="16"/>
                </a:lnTo>
                <a:lnTo>
                  <a:pt x="0" y="16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1" y="7"/>
                </a:lnTo>
                <a:lnTo>
                  <a:pt x="1" y="5"/>
                </a:lnTo>
                <a:lnTo>
                  <a:pt x="3" y="5"/>
                </a:lnTo>
                <a:lnTo>
                  <a:pt x="5" y="4"/>
                </a:lnTo>
                <a:lnTo>
                  <a:pt x="7" y="4"/>
                </a:lnTo>
                <a:lnTo>
                  <a:pt x="9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96" name="Freeform 952"/>
          <p:cNvSpPr>
            <a:spLocks/>
          </p:cNvSpPr>
          <p:nvPr/>
        </p:nvSpPr>
        <p:spPr bwMode="auto">
          <a:xfrm>
            <a:off x="7861300" y="3624263"/>
            <a:ext cx="11113" cy="15875"/>
          </a:xfrm>
          <a:custGeom>
            <a:avLst/>
            <a:gdLst>
              <a:gd name="T0" fmla="*/ 0 w 12"/>
              <a:gd name="T1" fmla="*/ 0 h 20"/>
              <a:gd name="T2" fmla="*/ 0 w 12"/>
              <a:gd name="T3" fmla="*/ 2 h 20"/>
              <a:gd name="T4" fmla="*/ 0 w 12"/>
              <a:gd name="T5" fmla="*/ 4 h 20"/>
              <a:gd name="T6" fmla="*/ 0 w 12"/>
              <a:gd name="T7" fmla="*/ 6 h 20"/>
              <a:gd name="T8" fmla="*/ 0 w 12"/>
              <a:gd name="T9" fmla="*/ 8 h 20"/>
              <a:gd name="T10" fmla="*/ 0 w 12"/>
              <a:gd name="T11" fmla="*/ 9 h 20"/>
              <a:gd name="T12" fmla="*/ 0 w 12"/>
              <a:gd name="T13" fmla="*/ 11 h 20"/>
              <a:gd name="T14" fmla="*/ 1 w 12"/>
              <a:gd name="T15" fmla="*/ 13 h 20"/>
              <a:gd name="T16" fmla="*/ 1 w 12"/>
              <a:gd name="T17" fmla="*/ 15 h 20"/>
              <a:gd name="T18" fmla="*/ 3 w 12"/>
              <a:gd name="T19" fmla="*/ 17 h 20"/>
              <a:gd name="T20" fmla="*/ 3 w 12"/>
              <a:gd name="T21" fmla="*/ 19 h 20"/>
              <a:gd name="T22" fmla="*/ 5 w 12"/>
              <a:gd name="T23" fmla="*/ 20 h 20"/>
              <a:gd name="T24" fmla="*/ 7 w 12"/>
              <a:gd name="T25" fmla="*/ 20 h 20"/>
              <a:gd name="T26" fmla="*/ 9 w 12"/>
              <a:gd name="T27" fmla="*/ 20 h 20"/>
              <a:gd name="T28" fmla="*/ 11 w 12"/>
              <a:gd name="T29" fmla="*/ 19 h 20"/>
              <a:gd name="T30" fmla="*/ 11 w 12"/>
              <a:gd name="T31" fmla="*/ 17 h 20"/>
              <a:gd name="T32" fmla="*/ 12 w 12"/>
              <a:gd name="T33" fmla="*/ 17 h 20"/>
              <a:gd name="T34" fmla="*/ 12 w 12"/>
              <a:gd name="T35" fmla="*/ 15 h 20"/>
              <a:gd name="T36" fmla="*/ 11 w 12"/>
              <a:gd name="T37" fmla="*/ 11 h 20"/>
              <a:gd name="T38" fmla="*/ 11 w 12"/>
              <a:gd name="T39" fmla="*/ 9 h 20"/>
              <a:gd name="T40" fmla="*/ 9 w 12"/>
              <a:gd name="T41" fmla="*/ 8 h 20"/>
              <a:gd name="T42" fmla="*/ 9 w 12"/>
              <a:gd name="T43" fmla="*/ 8 h 20"/>
              <a:gd name="T44" fmla="*/ 7 w 12"/>
              <a:gd name="T45" fmla="*/ 6 h 20"/>
              <a:gd name="T46" fmla="*/ 5 w 12"/>
              <a:gd name="T47" fmla="*/ 4 h 20"/>
              <a:gd name="T48" fmla="*/ 3 w 12"/>
              <a:gd name="T49" fmla="*/ 4 h 20"/>
              <a:gd name="T50" fmla="*/ 1 w 12"/>
              <a:gd name="T51" fmla="*/ 2 h 20"/>
              <a:gd name="T52" fmla="*/ 1 w 12"/>
              <a:gd name="T53" fmla="*/ 2 h 20"/>
              <a:gd name="T54" fmla="*/ 0 w 12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" h="20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0" y="9"/>
                </a:lnTo>
                <a:lnTo>
                  <a:pt x="0" y="11"/>
                </a:lnTo>
                <a:lnTo>
                  <a:pt x="1" y="13"/>
                </a:lnTo>
                <a:lnTo>
                  <a:pt x="1" y="15"/>
                </a:lnTo>
                <a:lnTo>
                  <a:pt x="3" y="17"/>
                </a:lnTo>
                <a:lnTo>
                  <a:pt x="3" y="19"/>
                </a:lnTo>
                <a:lnTo>
                  <a:pt x="5" y="20"/>
                </a:lnTo>
                <a:lnTo>
                  <a:pt x="7" y="20"/>
                </a:lnTo>
                <a:lnTo>
                  <a:pt x="9" y="20"/>
                </a:lnTo>
                <a:lnTo>
                  <a:pt x="11" y="19"/>
                </a:lnTo>
                <a:lnTo>
                  <a:pt x="11" y="17"/>
                </a:lnTo>
                <a:lnTo>
                  <a:pt x="12" y="17"/>
                </a:lnTo>
                <a:lnTo>
                  <a:pt x="12" y="15"/>
                </a:lnTo>
                <a:lnTo>
                  <a:pt x="11" y="11"/>
                </a:lnTo>
                <a:lnTo>
                  <a:pt x="11" y="9"/>
                </a:lnTo>
                <a:lnTo>
                  <a:pt x="9" y="8"/>
                </a:lnTo>
                <a:lnTo>
                  <a:pt x="9" y="8"/>
                </a:lnTo>
                <a:lnTo>
                  <a:pt x="7" y="6"/>
                </a:lnTo>
                <a:lnTo>
                  <a:pt x="5" y="4"/>
                </a:lnTo>
                <a:lnTo>
                  <a:pt x="3" y="4"/>
                </a:lnTo>
                <a:lnTo>
                  <a:pt x="1" y="2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97" name="Freeform 953"/>
          <p:cNvSpPr>
            <a:spLocks/>
          </p:cNvSpPr>
          <p:nvPr/>
        </p:nvSpPr>
        <p:spPr bwMode="auto">
          <a:xfrm>
            <a:off x="7872413" y="3843338"/>
            <a:ext cx="6350" cy="33337"/>
          </a:xfrm>
          <a:custGeom>
            <a:avLst/>
            <a:gdLst>
              <a:gd name="T0" fmla="*/ 8 w 8"/>
              <a:gd name="T1" fmla="*/ 11 h 42"/>
              <a:gd name="T2" fmla="*/ 4 w 8"/>
              <a:gd name="T3" fmla="*/ 42 h 42"/>
              <a:gd name="T4" fmla="*/ 0 w 8"/>
              <a:gd name="T5" fmla="*/ 42 h 42"/>
              <a:gd name="T6" fmla="*/ 0 w 8"/>
              <a:gd name="T7" fmla="*/ 0 h 42"/>
              <a:gd name="T8" fmla="*/ 8 w 8"/>
              <a:gd name="T9" fmla="*/ 11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42">
                <a:moveTo>
                  <a:pt x="8" y="11"/>
                </a:moveTo>
                <a:lnTo>
                  <a:pt x="4" y="42"/>
                </a:lnTo>
                <a:lnTo>
                  <a:pt x="0" y="42"/>
                </a:lnTo>
                <a:lnTo>
                  <a:pt x="0" y="0"/>
                </a:lnTo>
                <a:lnTo>
                  <a:pt x="8" y="11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98" name="Freeform 954"/>
          <p:cNvSpPr>
            <a:spLocks/>
          </p:cNvSpPr>
          <p:nvPr/>
        </p:nvSpPr>
        <p:spPr bwMode="auto">
          <a:xfrm>
            <a:off x="7872413" y="3843338"/>
            <a:ext cx="6350" cy="33337"/>
          </a:xfrm>
          <a:custGeom>
            <a:avLst/>
            <a:gdLst>
              <a:gd name="T0" fmla="*/ 8 w 8"/>
              <a:gd name="T1" fmla="*/ 11 h 42"/>
              <a:gd name="T2" fmla="*/ 4 w 8"/>
              <a:gd name="T3" fmla="*/ 42 h 42"/>
              <a:gd name="T4" fmla="*/ 0 w 8"/>
              <a:gd name="T5" fmla="*/ 42 h 42"/>
              <a:gd name="T6" fmla="*/ 0 w 8"/>
              <a:gd name="T7" fmla="*/ 0 h 42"/>
              <a:gd name="T8" fmla="*/ 8 w 8"/>
              <a:gd name="T9" fmla="*/ 11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42">
                <a:moveTo>
                  <a:pt x="8" y="11"/>
                </a:moveTo>
                <a:lnTo>
                  <a:pt x="4" y="42"/>
                </a:lnTo>
                <a:lnTo>
                  <a:pt x="0" y="42"/>
                </a:lnTo>
                <a:lnTo>
                  <a:pt x="0" y="0"/>
                </a:lnTo>
                <a:lnTo>
                  <a:pt x="8" y="11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299" name="Freeform 955"/>
          <p:cNvSpPr>
            <a:spLocks/>
          </p:cNvSpPr>
          <p:nvPr/>
        </p:nvSpPr>
        <p:spPr bwMode="auto">
          <a:xfrm>
            <a:off x="7821613" y="3806825"/>
            <a:ext cx="22225" cy="179388"/>
          </a:xfrm>
          <a:custGeom>
            <a:avLst/>
            <a:gdLst>
              <a:gd name="T0" fmla="*/ 4 w 28"/>
              <a:gd name="T1" fmla="*/ 7 h 226"/>
              <a:gd name="T2" fmla="*/ 4 w 28"/>
              <a:gd name="T3" fmla="*/ 20 h 226"/>
              <a:gd name="T4" fmla="*/ 2 w 28"/>
              <a:gd name="T5" fmla="*/ 31 h 226"/>
              <a:gd name="T6" fmla="*/ 2 w 28"/>
              <a:gd name="T7" fmla="*/ 44 h 226"/>
              <a:gd name="T8" fmla="*/ 2 w 28"/>
              <a:gd name="T9" fmla="*/ 55 h 226"/>
              <a:gd name="T10" fmla="*/ 2 w 28"/>
              <a:gd name="T11" fmla="*/ 68 h 226"/>
              <a:gd name="T12" fmla="*/ 2 w 28"/>
              <a:gd name="T13" fmla="*/ 81 h 226"/>
              <a:gd name="T14" fmla="*/ 4 w 28"/>
              <a:gd name="T15" fmla="*/ 94 h 226"/>
              <a:gd name="T16" fmla="*/ 7 w 28"/>
              <a:gd name="T17" fmla="*/ 108 h 226"/>
              <a:gd name="T18" fmla="*/ 9 w 28"/>
              <a:gd name="T19" fmla="*/ 119 h 226"/>
              <a:gd name="T20" fmla="*/ 9 w 28"/>
              <a:gd name="T21" fmla="*/ 131 h 226"/>
              <a:gd name="T22" fmla="*/ 9 w 28"/>
              <a:gd name="T23" fmla="*/ 145 h 226"/>
              <a:gd name="T24" fmla="*/ 9 w 28"/>
              <a:gd name="T25" fmla="*/ 158 h 226"/>
              <a:gd name="T26" fmla="*/ 9 w 28"/>
              <a:gd name="T27" fmla="*/ 169 h 226"/>
              <a:gd name="T28" fmla="*/ 9 w 28"/>
              <a:gd name="T29" fmla="*/ 182 h 226"/>
              <a:gd name="T30" fmla="*/ 5 w 28"/>
              <a:gd name="T31" fmla="*/ 193 h 226"/>
              <a:gd name="T32" fmla="*/ 2 w 28"/>
              <a:gd name="T33" fmla="*/ 210 h 226"/>
              <a:gd name="T34" fmla="*/ 0 w 28"/>
              <a:gd name="T35" fmla="*/ 219 h 226"/>
              <a:gd name="T36" fmla="*/ 4 w 28"/>
              <a:gd name="T37" fmla="*/ 221 h 226"/>
              <a:gd name="T38" fmla="*/ 7 w 28"/>
              <a:gd name="T39" fmla="*/ 210 h 226"/>
              <a:gd name="T40" fmla="*/ 11 w 28"/>
              <a:gd name="T41" fmla="*/ 199 h 226"/>
              <a:gd name="T42" fmla="*/ 15 w 28"/>
              <a:gd name="T43" fmla="*/ 186 h 226"/>
              <a:gd name="T44" fmla="*/ 16 w 28"/>
              <a:gd name="T45" fmla="*/ 175 h 226"/>
              <a:gd name="T46" fmla="*/ 18 w 28"/>
              <a:gd name="T47" fmla="*/ 162 h 226"/>
              <a:gd name="T48" fmla="*/ 18 w 28"/>
              <a:gd name="T49" fmla="*/ 149 h 226"/>
              <a:gd name="T50" fmla="*/ 18 w 28"/>
              <a:gd name="T51" fmla="*/ 138 h 226"/>
              <a:gd name="T52" fmla="*/ 18 w 28"/>
              <a:gd name="T53" fmla="*/ 125 h 226"/>
              <a:gd name="T54" fmla="*/ 16 w 28"/>
              <a:gd name="T55" fmla="*/ 114 h 226"/>
              <a:gd name="T56" fmla="*/ 16 w 28"/>
              <a:gd name="T57" fmla="*/ 103 h 226"/>
              <a:gd name="T58" fmla="*/ 16 w 28"/>
              <a:gd name="T59" fmla="*/ 90 h 226"/>
              <a:gd name="T60" fmla="*/ 16 w 28"/>
              <a:gd name="T61" fmla="*/ 77 h 226"/>
              <a:gd name="T62" fmla="*/ 16 w 28"/>
              <a:gd name="T63" fmla="*/ 66 h 226"/>
              <a:gd name="T64" fmla="*/ 20 w 28"/>
              <a:gd name="T65" fmla="*/ 51 h 226"/>
              <a:gd name="T66" fmla="*/ 26 w 28"/>
              <a:gd name="T67" fmla="*/ 37 h 226"/>
              <a:gd name="T68" fmla="*/ 24 w 28"/>
              <a:gd name="T69" fmla="*/ 28 h 226"/>
              <a:gd name="T70" fmla="*/ 20 w 28"/>
              <a:gd name="T71" fmla="*/ 17 h 226"/>
              <a:gd name="T72" fmla="*/ 13 w 28"/>
              <a:gd name="T73" fmla="*/ 6 h 226"/>
              <a:gd name="T74" fmla="*/ 5 w 28"/>
              <a:gd name="T75" fmla="*/ 0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8" h="226">
                <a:moveTo>
                  <a:pt x="4" y="2"/>
                </a:moveTo>
                <a:lnTo>
                  <a:pt x="4" y="7"/>
                </a:lnTo>
                <a:lnTo>
                  <a:pt x="4" y="13"/>
                </a:lnTo>
                <a:lnTo>
                  <a:pt x="4" y="20"/>
                </a:lnTo>
                <a:lnTo>
                  <a:pt x="2" y="26"/>
                </a:lnTo>
                <a:lnTo>
                  <a:pt x="2" y="31"/>
                </a:lnTo>
                <a:lnTo>
                  <a:pt x="2" y="37"/>
                </a:lnTo>
                <a:lnTo>
                  <a:pt x="2" y="44"/>
                </a:lnTo>
                <a:lnTo>
                  <a:pt x="2" y="50"/>
                </a:lnTo>
                <a:lnTo>
                  <a:pt x="2" y="55"/>
                </a:lnTo>
                <a:lnTo>
                  <a:pt x="2" y="61"/>
                </a:lnTo>
                <a:lnTo>
                  <a:pt x="2" y="68"/>
                </a:lnTo>
                <a:lnTo>
                  <a:pt x="2" y="75"/>
                </a:lnTo>
                <a:lnTo>
                  <a:pt x="2" y="81"/>
                </a:lnTo>
                <a:lnTo>
                  <a:pt x="4" y="88"/>
                </a:lnTo>
                <a:lnTo>
                  <a:pt x="4" y="94"/>
                </a:lnTo>
                <a:lnTo>
                  <a:pt x="5" y="101"/>
                </a:lnTo>
                <a:lnTo>
                  <a:pt x="7" y="108"/>
                </a:lnTo>
                <a:lnTo>
                  <a:pt x="7" y="114"/>
                </a:lnTo>
                <a:lnTo>
                  <a:pt x="9" y="119"/>
                </a:lnTo>
                <a:lnTo>
                  <a:pt x="9" y="127"/>
                </a:lnTo>
                <a:lnTo>
                  <a:pt x="9" y="131"/>
                </a:lnTo>
                <a:lnTo>
                  <a:pt x="9" y="138"/>
                </a:lnTo>
                <a:lnTo>
                  <a:pt x="9" y="145"/>
                </a:lnTo>
                <a:lnTo>
                  <a:pt x="9" y="151"/>
                </a:lnTo>
                <a:lnTo>
                  <a:pt x="9" y="158"/>
                </a:lnTo>
                <a:lnTo>
                  <a:pt x="9" y="164"/>
                </a:lnTo>
                <a:lnTo>
                  <a:pt x="9" y="169"/>
                </a:lnTo>
                <a:lnTo>
                  <a:pt x="9" y="176"/>
                </a:lnTo>
                <a:lnTo>
                  <a:pt x="9" y="182"/>
                </a:lnTo>
                <a:lnTo>
                  <a:pt x="7" y="188"/>
                </a:lnTo>
                <a:lnTo>
                  <a:pt x="5" y="193"/>
                </a:lnTo>
                <a:lnTo>
                  <a:pt x="4" y="200"/>
                </a:lnTo>
                <a:lnTo>
                  <a:pt x="2" y="210"/>
                </a:lnTo>
                <a:lnTo>
                  <a:pt x="2" y="213"/>
                </a:lnTo>
                <a:lnTo>
                  <a:pt x="0" y="219"/>
                </a:lnTo>
                <a:lnTo>
                  <a:pt x="0" y="226"/>
                </a:lnTo>
                <a:lnTo>
                  <a:pt x="4" y="221"/>
                </a:lnTo>
                <a:lnTo>
                  <a:pt x="5" y="215"/>
                </a:lnTo>
                <a:lnTo>
                  <a:pt x="7" y="210"/>
                </a:lnTo>
                <a:lnTo>
                  <a:pt x="9" y="204"/>
                </a:lnTo>
                <a:lnTo>
                  <a:pt x="11" y="199"/>
                </a:lnTo>
                <a:lnTo>
                  <a:pt x="13" y="191"/>
                </a:lnTo>
                <a:lnTo>
                  <a:pt x="15" y="186"/>
                </a:lnTo>
                <a:lnTo>
                  <a:pt x="16" y="180"/>
                </a:lnTo>
                <a:lnTo>
                  <a:pt x="16" y="175"/>
                </a:lnTo>
                <a:lnTo>
                  <a:pt x="18" y="167"/>
                </a:lnTo>
                <a:lnTo>
                  <a:pt x="18" y="162"/>
                </a:lnTo>
                <a:lnTo>
                  <a:pt x="18" y="156"/>
                </a:lnTo>
                <a:lnTo>
                  <a:pt x="18" y="149"/>
                </a:lnTo>
                <a:lnTo>
                  <a:pt x="18" y="143"/>
                </a:lnTo>
                <a:lnTo>
                  <a:pt x="18" y="138"/>
                </a:lnTo>
                <a:lnTo>
                  <a:pt x="18" y="132"/>
                </a:lnTo>
                <a:lnTo>
                  <a:pt x="18" y="125"/>
                </a:lnTo>
                <a:lnTo>
                  <a:pt x="18" y="119"/>
                </a:lnTo>
                <a:lnTo>
                  <a:pt x="16" y="114"/>
                </a:lnTo>
                <a:lnTo>
                  <a:pt x="16" y="108"/>
                </a:lnTo>
                <a:lnTo>
                  <a:pt x="16" y="103"/>
                </a:lnTo>
                <a:lnTo>
                  <a:pt x="16" y="96"/>
                </a:lnTo>
                <a:lnTo>
                  <a:pt x="16" y="90"/>
                </a:lnTo>
                <a:lnTo>
                  <a:pt x="16" y="85"/>
                </a:lnTo>
                <a:lnTo>
                  <a:pt x="16" y="77"/>
                </a:lnTo>
                <a:lnTo>
                  <a:pt x="16" y="72"/>
                </a:lnTo>
                <a:lnTo>
                  <a:pt x="16" y="66"/>
                </a:lnTo>
                <a:lnTo>
                  <a:pt x="18" y="59"/>
                </a:lnTo>
                <a:lnTo>
                  <a:pt x="20" y="51"/>
                </a:lnTo>
                <a:lnTo>
                  <a:pt x="24" y="42"/>
                </a:lnTo>
                <a:lnTo>
                  <a:pt x="26" y="37"/>
                </a:lnTo>
                <a:lnTo>
                  <a:pt x="28" y="35"/>
                </a:lnTo>
                <a:lnTo>
                  <a:pt x="24" y="28"/>
                </a:lnTo>
                <a:lnTo>
                  <a:pt x="24" y="22"/>
                </a:lnTo>
                <a:lnTo>
                  <a:pt x="20" y="17"/>
                </a:lnTo>
                <a:lnTo>
                  <a:pt x="18" y="9"/>
                </a:lnTo>
                <a:lnTo>
                  <a:pt x="13" y="6"/>
                </a:lnTo>
                <a:lnTo>
                  <a:pt x="9" y="2"/>
                </a:lnTo>
                <a:lnTo>
                  <a:pt x="5" y="0"/>
                </a:lnTo>
                <a:lnTo>
                  <a:pt x="4" y="2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00" name="Freeform 956"/>
          <p:cNvSpPr>
            <a:spLocks/>
          </p:cNvSpPr>
          <p:nvPr/>
        </p:nvSpPr>
        <p:spPr bwMode="auto">
          <a:xfrm>
            <a:off x="7821613" y="3806825"/>
            <a:ext cx="22225" cy="179388"/>
          </a:xfrm>
          <a:custGeom>
            <a:avLst/>
            <a:gdLst>
              <a:gd name="T0" fmla="*/ 4 w 28"/>
              <a:gd name="T1" fmla="*/ 7 h 226"/>
              <a:gd name="T2" fmla="*/ 4 w 28"/>
              <a:gd name="T3" fmla="*/ 20 h 226"/>
              <a:gd name="T4" fmla="*/ 2 w 28"/>
              <a:gd name="T5" fmla="*/ 31 h 226"/>
              <a:gd name="T6" fmla="*/ 2 w 28"/>
              <a:gd name="T7" fmla="*/ 44 h 226"/>
              <a:gd name="T8" fmla="*/ 2 w 28"/>
              <a:gd name="T9" fmla="*/ 55 h 226"/>
              <a:gd name="T10" fmla="*/ 2 w 28"/>
              <a:gd name="T11" fmla="*/ 68 h 226"/>
              <a:gd name="T12" fmla="*/ 2 w 28"/>
              <a:gd name="T13" fmla="*/ 81 h 226"/>
              <a:gd name="T14" fmla="*/ 4 w 28"/>
              <a:gd name="T15" fmla="*/ 94 h 226"/>
              <a:gd name="T16" fmla="*/ 7 w 28"/>
              <a:gd name="T17" fmla="*/ 108 h 226"/>
              <a:gd name="T18" fmla="*/ 9 w 28"/>
              <a:gd name="T19" fmla="*/ 119 h 226"/>
              <a:gd name="T20" fmla="*/ 9 w 28"/>
              <a:gd name="T21" fmla="*/ 131 h 226"/>
              <a:gd name="T22" fmla="*/ 9 w 28"/>
              <a:gd name="T23" fmla="*/ 145 h 226"/>
              <a:gd name="T24" fmla="*/ 9 w 28"/>
              <a:gd name="T25" fmla="*/ 158 h 226"/>
              <a:gd name="T26" fmla="*/ 9 w 28"/>
              <a:gd name="T27" fmla="*/ 169 h 226"/>
              <a:gd name="T28" fmla="*/ 9 w 28"/>
              <a:gd name="T29" fmla="*/ 182 h 226"/>
              <a:gd name="T30" fmla="*/ 5 w 28"/>
              <a:gd name="T31" fmla="*/ 193 h 226"/>
              <a:gd name="T32" fmla="*/ 2 w 28"/>
              <a:gd name="T33" fmla="*/ 210 h 226"/>
              <a:gd name="T34" fmla="*/ 0 w 28"/>
              <a:gd name="T35" fmla="*/ 219 h 226"/>
              <a:gd name="T36" fmla="*/ 4 w 28"/>
              <a:gd name="T37" fmla="*/ 221 h 226"/>
              <a:gd name="T38" fmla="*/ 7 w 28"/>
              <a:gd name="T39" fmla="*/ 210 h 226"/>
              <a:gd name="T40" fmla="*/ 11 w 28"/>
              <a:gd name="T41" fmla="*/ 199 h 226"/>
              <a:gd name="T42" fmla="*/ 15 w 28"/>
              <a:gd name="T43" fmla="*/ 186 h 226"/>
              <a:gd name="T44" fmla="*/ 16 w 28"/>
              <a:gd name="T45" fmla="*/ 175 h 226"/>
              <a:gd name="T46" fmla="*/ 18 w 28"/>
              <a:gd name="T47" fmla="*/ 162 h 226"/>
              <a:gd name="T48" fmla="*/ 18 w 28"/>
              <a:gd name="T49" fmla="*/ 149 h 226"/>
              <a:gd name="T50" fmla="*/ 18 w 28"/>
              <a:gd name="T51" fmla="*/ 138 h 226"/>
              <a:gd name="T52" fmla="*/ 18 w 28"/>
              <a:gd name="T53" fmla="*/ 125 h 226"/>
              <a:gd name="T54" fmla="*/ 16 w 28"/>
              <a:gd name="T55" fmla="*/ 114 h 226"/>
              <a:gd name="T56" fmla="*/ 16 w 28"/>
              <a:gd name="T57" fmla="*/ 103 h 226"/>
              <a:gd name="T58" fmla="*/ 16 w 28"/>
              <a:gd name="T59" fmla="*/ 90 h 226"/>
              <a:gd name="T60" fmla="*/ 16 w 28"/>
              <a:gd name="T61" fmla="*/ 77 h 226"/>
              <a:gd name="T62" fmla="*/ 16 w 28"/>
              <a:gd name="T63" fmla="*/ 66 h 226"/>
              <a:gd name="T64" fmla="*/ 20 w 28"/>
              <a:gd name="T65" fmla="*/ 51 h 226"/>
              <a:gd name="T66" fmla="*/ 26 w 28"/>
              <a:gd name="T67" fmla="*/ 37 h 226"/>
              <a:gd name="T68" fmla="*/ 24 w 28"/>
              <a:gd name="T69" fmla="*/ 28 h 226"/>
              <a:gd name="T70" fmla="*/ 20 w 28"/>
              <a:gd name="T71" fmla="*/ 17 h 226"/>
              <a:gd name="T72" fmla="*/ 13 w 28"/>
              <a:gd name="T73" fmla="*/ 6 h 226"/>
              <a:gd name="T74" fmla="*/ 5 w 28"/>
              <a:gd name="T75" fmla="*/ 0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8" h="226">
                <a:moveTo>
                  <a:pt x="4" y="2"/>
                </a:moveTo>
                <a:lnTo>
                  <a:pt x="4" y="7"/>
                </a:lnTo>
                <a:lnTo>
                  <a:pt x="4" y="13"/>
                </a:lnTo>
                <a:lnTo>
                  <a:pt x="4" y="20"/>
                </a:lnTo>
                <a:lnTo>
                  <a:pt x="2" y="26"/>
                </a:lnTo>
                <a:lnTo>
                  <a:pt x="2" y="31"/>
                </a:lnTo>
                <a:lnTo>
                  <a:pt x="2" y="37"/>
                </a:lnTo>
                <a:lnTo>
                  <a:pt x="2" y="44"/>
                </a:lnTo>
                <a:lnTo>
                  <a:pt x="2" y="50"/>
                </a:lnTo>
                <a:lnTo>
                  <a:pt x="2" y="55"/>
                </a:lnTo>
                <a:lnTo>
                  <a:pt x="2" y="61"/>
                </a:lnTo>
                <a:lnTo>
                  <a:pt x="2" y="68"/>
                </a:lnTo>
                <a:lnTo>
                  <a:pt x="2" y="75"/>
                </a:lnTo>
                <a:lnTo>
                  <a:pt x="2" y="81"/>
                </a:lnTo>
                <a:lnTo>
                  <a:pt x="4" y="88"/>
                </a:lnTo>
                <a:lnTo>
                  <a:pt x="4" y="94"/>
                </a:lnTo>
                <a:lnTo>
                  <a:pt x="5" y="101"/>
                </a:lnTo>
                <a:lnTo>
                  <a:pt x="7" y="108"/>
                </a:lnTo>
                <a:lnTo>
                  <a:pt x="7" y="114"/>
                </a:lnTo>
                <a:lnTo>
                  <a:pt x="9" y="119"/>
                </a:lnTo>
                <a:lnTo>
                  <a:pt x="9" y="127"/>
                </a:lnTo>
                <a:lnTo>
                  <a:pt x="9" y="131"/>
                </a:lnTo>
                <a:lnTo>
                  <a:pt x="9" y="138"/>
                </a:lnTo>
                <a:lnTo>
                  <a:pt x="9" y="145"/>
                </a:lnTo>
                <a:lnTo>
                  <a:pt x="9" y="151"/>
                </a:lnTo>
                <a:lnTo>
                  <a:pt x="9" y="158"/>
                </a:lnTo>
                <a:lnTo>
                  <a:pt x="9" y="164"/>
                </a:lnTo>
                <a:lnTo>
                  <a:pt x="9" y="169"/>
                </a:lnTo>
                <a:lnTo>
                  <a:pt x="9" y="176"/>
                </a:lnTo>
                <a:lnTo>
                  <a:pt x="9" y="182"/>
                </a:lnTo>
                <a:lnTo>
                  <a:pt x="7" y="188"/>
                </a:lnTo>
                <a:lnTo>
                  <a:pt x="5" y="193"/>
                </a:lnTo>
                <a:lnTo>
                  <a:pt x="4" y="200"/>
                </a:lnTo>
                <a:lnTo>
                  <a:pt x="2" y="210"/>
                </a:lnTo>
                <a:lnTo>
                  <a:pt x="2" y="213"/>
                </a:lnTo>
                <a:lnTo>
                  <a:pt x="0" y="219"/>
                </a:lnTo>
                <a:lnTo>
                  <a:pt x="0" y="226"/>
                </a:lnTo>
                <a:lnTo>
                  <a:pt x="4" y="221"/>
                </a:lnTo>
                <a:lnTo>
                  <a:pt x="5" y="215"/>
                </a:lnTo>
                <a:lnTo>
                  <a:pt x="7" y="210"/>
                </a:lnTo>
                <a:lnTo>
                  <a:pt x="9" y="204"/>
                </a:lnTo>
                <a:lnTo>
                  <a:pt x="11" y="199"/>
                </a:lnTo>
                <a:lnTo>
                  <a:pt x="13" y="191"/>
                </a:lnTo>
                <a:lnTo>
                  <a:pt x="15" y="186"/>
                </a:lnTo>
                <a:lnTo>
                  <a:pt x="16" y="180"/>
                </a:lnTo>
                <a:lnTo>
                  <a:pt x="16" y="175"/>
                </a:lnTo>
                <a:lnTo>
                  <a:pt x="18" y="167"/>
                </a:lnTo>
                <a:lnTo>
                  <a:pt x="18" y="162"/>
                </a:lnTo>
                <a:lnTo>
                  <a:pt x="18" y="156"/>
                </a:lnTo>
                <a:lnTo>
                  <a:pt x="18" y="149"/>
                </a:lnTo>
                <a:lnTo>
                  <a:pt x="18" y="143"/>
                </a:lnTo>
                <a:lnTo>
                  <a:pt x="18" y="138"/>
                </a:lnTo>
                <a:lnTo>
                  <a:pt x="18" y="132"/>
                </a:lnTo>
                <a:lnTo>
                  <a:pt x="18" y="125"/>
                </a:lnTo>
                <a:lnTo>
                  <a:pt x="18" y="119"/>
                </a:lnTo>
                <a:lnTo>
                  <a:pt x="16" y="114"/>
                </a:lnTo>
                <a:lnTo>
                  <a:pt x="16" y="108"/>
                </a:lnTo>
                <a:lnTo>
                  <a:pt x="16" y="103"/>
                </a:lnTo>
                <a:lnTo>
                  <a:pt x="16" y="96"/>
                </a:lnTo>
                <a:lnTo>
                  <a:pt x="16" y="90"/>
                </a:lnTo>
                <a:lnTo>
                  <a:pt x="16" y="85"/>
                </a:lnTo>
                <a:lnTo>
                  <a:pt x="16" y="77"/>
                </a:lnTo>
                <a:lnTo>
                  <a:pt x="16" y="72"/>
                </a:lnTo>
                <a:lnTo>
                  <a:pt x="16" y="66"/>
                </a:lnTo>
                <a:lnTo>
                  <a:pt x="18" y="59"/>
                </a:lnTo>
                <a:lnTo>
                  <a:pt x="20" y="51"/>
                </a:lnTo>
                <a:lnTo>
                  <a:pt x="24" y="42"/>
                </a:lnTo>
                <a:lnTo>
                  <a:pt x="26" y="37"/>
                </a:lnTo>
                <a:lnTo>
                  <a:pt x="28" y="35"/>
                </a:lnTo>
                <a:lnTo>
                  <a:pt x="24" y="28"/>
                </a:lnTo>
                <a:lnTo>
                  <a:pt x="24" y="22"/>
                </a:lnTo>
                <a:lnTo>
                  <a:pt x="20" y="17"/>
                </a:lnTo>
                <a:lnTo>
                  <a:pt x="18" y="9"/>
                </a:lnTo>
                <a:lnTo>
                  <a:pt x="13" y="6"/>
                </a:lnTo>
                <a:lnTo>
                  <a:pt x="9" y="2"/>
                </a:lnTo>
                <a:lnTo>
                  <a:pt x="5" y="0"/>
                </a:lnTo>
                <a:lnTo>
                  <a:pt x="4" y="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01" name="Freeform 957"/>
          <p:cNvSpPr>
            <a:spLocks/>
          </p:cNvSpPr>
          <p:nvPr/>
        </p:nvSpPr>
        <p:spPr bwMode="auto">
          <a:xfrm>
            <a:off x="7824788" y="3798888"/>
            <a:ext cx="60325" cy="127000"/>
          </a:xfrm>
          <a:custGeom>
            <a:avLst/>
            <a:gdLst>
              <a:gd name="T0" fmla="*/ 70 w 75"/>
              <a:gd name="T1" fmla="*/ 123 h 160"/>
              <a:gd name="T2" fmla="*/ 71 w 75"/>
              <a:gd name="T3" fmla="*/ 128 h 160"/>
              <a:gd name="T4" fmla="*/ 73 w 75"/>
              <a:gd name="T5" fmla="*/ 136 h 160"/>
              <a:gd name="T6" fmla="*/ 75 w 75"/>
              <a:gd name="T7" fmla="*/ 141 h 160"/>
              <a:gd name="T8" fmla="*/ 75 w 75"/>
              <a:gd name="T9" fmla="*/ 149 h 160"/>
              <a:gd name="T10" fmla="*/ 71 w 75"/>
              <a:gd name="T11" fmla="*/ 154 h 160"/>
              <a:gd name="T12" fmla="*/ 70 w 75"/>
              <a:gd name="T13" fmla="*/ 156 h 160"/>
              <a:gd name="T14" fmla="*/ 64 w 75"/>
              <a:gd name="T15" fmla="*/ 160 h 160"/>
              <a:gd name="T16" fmla="*/ 60 w 75"/>
              <a:gd name="T17" fmla="*/ 160 h 160"/>
              <a:gd name="T18" fmla="*/ 57 w 75"/>
              <a:gd name="T19" fmla="*/ 158 h 160"/>
              <a:gd name="T20" fmla="*/ 53 w 75"/>
              <a:gd name="T21" fmla="*/ 156 h 160"/>
              <a:gd name="T22" fmla="*/ 51 w 75"/>
              <a:gd name="T23" fmla="*/ 151 h 160"/>
              <a:gd name="T24" fmla="*/ 49 w 75"/>
              <a:gd name="T25" fmla="*/ 143 h 160"/>
              <a:gd name="T26" fmla="*/ 46 w 75"/>
              <a:gd name="T27" fmla="*/ 136 h 160"/>
              <a:gd name="T28" fmla="*/ 44 w 75"/>
              <a:gd name="T29" fmla="*/ 130 h 160"/>
              <a:gd name="T30" fmla="*/ 40 w 75"/>
              <a:gd name="T31" fmla="*/ 123 h 160"/>
              <a:gd name="T32" fmla="*/ 38 w 75"/>
              <a:gd name="T33" fmla="*/ 116 h 160"/>
              <a:gd name="T34" fmla="*/ 35 w 75"/>
              <a:gd name="T35" fmla="*/ 110 h 160"/>
              <a:gd name="T36" fmla="*/ 33 w 75"/>
              <a:gd name="T37" fmla="*/ 103 h 160"/>
              <a:gd name="T38" fmla="*/ 31 w 75"/>
              <a:gd name="T39" fmla="*/ 97 h 160"/>
              <a:gd name="T40" fmla="*/ 29 w 75"/>
              <a:gd name="T41" fmla="*/ 92 h 160"/>
              <a:gd name="T42" fmla="*/ 25 w 75"/>
              <a:gd name="T43" fmla="*/ 86 h 160"/>
              <a:gd name="T44" fmla="*/ 24 w 75"/>
              <a:gd name="T45" fmla="*/ 79 h 160"/>
              <a:gd name="T46" fmla="*/ 22 w 75"/>
              <a:gd name="T47" fmla="*/ 71 h 160"/>
              <a:gd name="T48" fmla="*/ 18 w 75"/>
              <a:gd name="T49" fmla="*/ 66 h 160"/>
              <a:gd name="T50" fmla="*/ 16 w 75"/>
              <a:gd name="T51" fmla="*/ 57 h 160"/>
              <a:gd name="T52" fmla="*/ 12 w 75"/>
              <a:gd name="T53" fmla="*/ 49 h 160"/>
              <a:gd name="T54" fmla="*/ 11 w 75"/>
              <a:gd name="T55" fmla="*/ 44 h 160"/>
              <a:gd name="T56" fmla="*/ 9 w 75"/>
              <a:gd name="T57" fmla="*/ 38 h 160"/>
              <a:gd name="T58" fmla="*/ 7 w 75"/>
              <a:gd name="T59" fmla="*/ 31 h 160"/>
              <a:gd name="T60" fmla="*/ 3 w 75"/>
              <a:gd name="T61" fmla="*/ 24 h 160"/>
              <a:gd name="T62" fmla="*/ 1 w 75"/>
              <a:gd name="T63" fmla="*/ 18 h 160"/>
              <a:gd name="T64" fmla="*/ 0 w 75"/>
              <a:gd name="T65" fmla="*/ 11 h 160"/>
              <a:gd name="T66" fmla="*/ 3 w 75"/>
              <a:gd name="T67" fmla="*/ 7 h 160"/>
              <a:gd name="T68" fmla="*/ 7 w 75"/>
              <a:gd name="T69" fmla="*/ 5 h 160"/>
              <a:gd name="T70" fmla="*/ 11 w 75"/>
              <a:gd name="T71" fmla="*/ 2 h 160"/>
              <a:gd name="T72" fmla="*/ 14 w 75"/>
              <a:gd name="T73" fmla="*/ 2 h 160"/>
              <a:gd name="T74" fmla="*/ 18 w 75"/>
              <a:gd name="T75" fmla="*/ 0 h 160"/>
              <a:gd name="T76" fmla="*/ 22 w 75"/>
              <a:gd name="T77" fmla="*/ 2 h 160"/>
              <a:gd name="T78" fmla="*/ 24 w 75"/>
              <a:gd name="T79" fmla="*/ 5 h 160"/>
              <a:gd name="T80" fmla="*/ 25 w 75"/>
              <a:gd name="T81" fmla="*/ 13 h 160"/>
              <a:gd name="T82" fmla="*/ 27 w 75"/>
              <a:gd name="T83" fmla="*/ 20 h 160"/>
              <a:gd name="T84" fmla="*/ 31 w 75"/>
              <a:gd name="T85" fmla="*/ 26 h 160"/>
              <a:gd name="T86" fmla="*/ 33 w 75"/>
              <a:gd name="T87" fmla="*/ 31 h 160"/>
              <a:gd name="T88" fmla="*/ 35 w 75"/>
              <a:gd name="T89" fmla="*/ 38 h 160"/>
              <a:gd name="T90" fmla="*/ 38 w 75"/>
              <a:gd name="T91" fmla="*/ 46 h 160"/>
              <a:gd name="T92" fmla="*/ 40 w 75"/>
              <a:gd name="T93" fmla="*/ 53 h 160"/>
              <a:gd name="T94" fmla="*/ 44 w 75"/>
              <a:gd name="T95" fmla="*/ 59 h 160"/>
              <a:gd name="T96" fmla="*/ 46 w 75"/>
              <a:gd name="T97" fmla="*/ 66 h 160"/>
              <a:gd name="T98" fmla="*/ 47 w 75"/>
              <a:gd name="T99" fmla="*/ 73 h 160"/>
              <a:gd name="T100" fmla="*/ 51 w 75"/>
              <a:gd name="T101" fmla="*/ 77 h 160"/>
              <a:gd name="T102" fmla="*/ 53 w 75"/>
              <a:gd name="T103" fmla="*/ 83 h 160"/>
              <a:gd name="T104" fmla="*/ 57 w 75"/>
              <a:gd name="T105" fmla="*/ 92 h 160"/>
              <a:gd name="T106" fmla="*/ 60 w 75"/>
              <a:gd name="T107" fmla="*/ 99 h 160"/>
              <a:gd name="T108" fmla="*/ 64 w 75"/>
              <a:gd name="T109" fmla="*/ 106 h 160"/>
              <a:gd name="T110" fmla="*/ 66 w 75"/>
              <a:gd name="T111" fmla="*/ 112 h 160"/>
              <a:gd name="T112" fmla="*/ 68 w 75"/>
              <a:gd name="T113" fmla="*/ 117 h 160"/>
              <a:gd name="T114" fmla="*/ 70 w 75"/>
              <a:gd name="T115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5" h="160">
                <a:moveTo>
                  <a:pt x="70" y="123"/>
                </a:moveTo>
                <a:lnTo>
                  <a:pt x="71" y="128"/>
                </a:lnTo>
                <a:lnTo>
                  <a:pt x="73" y="136"/>
                </a:lnTo>
                <a:lnTo>
                  <a:pt x="75" y="141"/>
                </a:lnTo>
                <a:lnTo>
                  <a:pt x="75" y="149"/>
                </a:lnTo>
                <a:lnTo>
                  <a:pt x="71" y="154"/>
                </a:lnTo>
                <a:lnTo>
                  <a:pt x="70" y="156"/>
                </a:lnTo>
                <a:lnTo>
                  <a:pt x="64" y="160"/>
                </a:lnTo>
                <a:lnTo>
                  <a:pt x="60" y="160"/>
                </a:lnTo>
                <a:lnTo>
                  <a:pt x="57" y="158"/>
                </a:lnTo>
                <a:lnTo>
                  <a:pt x="53" y="156"/>
                </a:lnTo>
                <a:lnTo>
                  <a:pt x="51" y="151"/>
                </a:lnTo>
                <a:lnTo>
                  <a:pt x="49" y="143"/>
                </a:lnTo>
                <a:lnTo>
                  <a:pt x="46" y="136"/>
                </a:lnTo>
                <a:lnTo>
                  <a:pt x="44" y="130"/>
                </a:lnTo>
                <a:lnTo>
                  <a:pt x="40" y="123"/>
                </a:lnTo>
                <a:lnTo>
                  <a:pt x="38" y="116"/>
                </a:lnTo>
                <a:lnTo>
                  <a:pt x="35" y="110"/>
                </a:lnTo>
                <a:lnTo>
                  <a:pt x="33" y="103"/>
                </a:lnTo>
                <a:lnTo>
                  <a:pt x="31" y="97"/>
                </a:lnTo>
                <a:lnTo>
                  <a:pt x="29" y="92"/>
                </a:lnTo>
                <a:lnTo>
                  <a:pt x="25" y="86"/>
                </a:lnTo>
                <a:lnTo>
                  <a:pt x="24" y="79"/>
                </a:lnTo>
                <a:lnTo>
                  <a:pt x="22" y="71"/>
                </a:lnTo>
                <a:lnTo>
                  <a:pt x="18" y="66"/>
                </a:lnTo>
                <a:lnTo>
                  <a:pt x="16" y="57"/>
                </a:lnTo>
                <a:lnTo>
                  <a:pt x="12" y="49"/>
                </a:lnTo>
                <a:lnTo>
                  <a:pt x="11" y="44"/>
                </a:lnTo>
                <a:lnTo>
                  <a:pt x="9" y="38"/>
                </a:lnTo>
                <a:lnTo>
                  <a:pt x="7" y="31"/>
                </a:lnTo>
                <a:lnTo>
                  <a:pt x="3" y="24"/>
                </a:lnTo>
                <a:lnTo>
                  <a:pt x="1" y="18"/>
                </a:lnTo>
                <a:lnTo>
                  <a:pt x="0" y="11"/>
                </a:lnTo>
                <a:lnTo>
                  <a:pt x="3" y="7"/>
                </a:lnTo>
                <a:lnTo>
                  <a:pt x="7" y="5"/>
                </a:lnTo>
                <a:lnTo>
                  <a:pt x="11" y="2"/>
                </a:lnTo>
                <a:lnTo>
                  <a:pt x="14" y="2"/>
                </a:lnTo>
                <a:lnTo>
                  <a:pt x="18" y="0"/>
                </a:lnTo>
                <a:lnTo>
                  <a:pt x="22" y="2"/>
                </a:lnTo>
                <a:lnTo>
                  <a:pt x="24" y="5"/>
                </a:lnTo>
                <a:lnTo>
                  <a:pt x="25" y="13"/>
                </a:lnTo>
                <a:lnTo>
                  <a:pt x="27" y="20"/>
                </a:lnTo>
                <a:lnTo>
                  <a:pt x="31" y="26"/>
                </a:lnTo>
                <a:lnTo>
                  <a:pt x="33" y="31"/>
                </a:lnTo>
                <a:lnTo>
                  <a:pt x="35" y="38"/>
                </a:lnTo>
                <a:lnTo>
                  <a:pt x="38" y="46"/>
                </a:lnTo>
                <a:lnTo>
                  <a:pt x="40" y="53"/>
                </a:lnTo>
                <a:lnTo>
                  <a:pt x="44" y="59"/>
                </a:lnTo>
                <a:lnTo>
                  <a:pt x="46" y="66"/>
                </a:lnTo>
                <a:lnTo>
                  <a:pt x="47" y="73"/>
                </a:lnTo>
                <a:lnTo>
                  <a:pt x="51" y="77"/>
                </a:lnTo>
                <a:lnTo>
                  <a:pt x="53" y="83"/>
                </a:lnTo>
                <a:lnTo>
                  <a:pt x="57" y="92"/>
                </a:lnTo>
                <a:lnTo>
                  <a:pt x="60" y="99"/>
                </a:lnTo>
                <a:lnTo>
                  <a:pt x="64" y="106"/>
                </a:lnTo>
                <a:lnTo>
                  <a:pt x="66" y="112"/>
                </a:lnTo>
                <a:lnTo>
                  <a:pt x="68" y="117"/>
                </a:lnTo>
                <a:lnTo>
                  <a:pt x="70" y="123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02" name="Freeform 958"/>
          <p:cNvSpPr>
            <a:spLocks/>
          </p:cNvSpPr>
          <p:nvPr/>
        </p:nvSpPr>
        <p:spPr bwMode="auto">
          <a:xfrm>
            <a:off x="7824788" y="3798888"/>
            <a:ext cx="60325" cy="127000"/>
          </a:xfrm>
          <a:custGeom>
            <a:avLst/>
            <a:gdLst>
              <a:gd name="T0" fmla="*/ 70 w 75"/>
              <a:gd name="T1" fmla="*/ 123 h 160"/>
              <a:gd name="T2" fmla="*/ 71 w 75"/>
              <a:gd name="T3" fmla="*/ 128 h 160"/>
              <a:gd name="T4" fmla="*/ 73 w 75"/>
              <a:gd name="T5" fmla="*/ 136 h 160"/>
              <a:gd name="T6" fmla="*/ 75 w 75"/>
              <a:gd name="T7" fmla="*/ 141 h 160"/>
              <a:gd name="T8" fmla="*/ 75 w 75"/>
              <a:gd name="T9" fmla="*/ 149 h 160"/>
              <a:gd name="T10" fmla="*/ 71 w 75"/>
              <a:gd name="T11" fmla="*/ 154 h 160"/>
              <a:gd name="T12" fmla="*/ 70 w 75"/>
              <a:gd name="T13" fmla="*/ 156 h 160"/>
              <a:gd name="T14" fmla="*/ 64 w 75"/>
              <a:gd name="T15" fmla="*/ 160 h 160"/>
              <a:gd name="T16" fmla="*/ 60 w 75"/>
              <a:gd name="T17" fmla="*/ 160 h 160"/>
              <a:gd name="T18" fmla="*/ 57 w 75"/>
              <a:gd name="T19" fmla="*/ 158 h 160"/>
              <a:gd name="T20" fmla="*/ 53 w 75"/>
              <a:gd name="T21" fmla="*/ 156 h 160"/>
              <a:gd name="T22" fmla="*/ 51 w 75"/>
              <a:gd name="T23" fmla="*/ 151 h 160"/>
              <a:gd name="T24" fmla="*/ 49 w 75"/>
              <a:gd name="T25" fmla="*/ 143 h 160"/>
              <a:gd name="T26" fmla="*/ 46 w 75"/>
              <a:gd name="T27" fmla="*/ 136 h 160"/>
              <a:gd name="T28" fmla="*/ 44 w 75"/>
              <a:gd name="T29" fmla="*/ 130 h 160"/>
              <a:gd name="T30" fmla="*/ 40 w 75"/>
              <a:gd name="T31" fmla="*/ 123 h 160"/>
              <a:gd name="T32" fmla="*/ 38 w 75"/>
              <a:gd name="T33" fmla="*/ 116 h 160"/>
              <a:gd name="T34" fmla="*/ 35 w 75"/>
              <a:gd name="T35" fmla="*/ 110 h 160"/>
              <a:gd name="T36" fmla="*/ 33 w 75"/>
              <a:gd name="T37" fmla="*/ 103 h 160"/>
              <a:gd name="T38" fmla="*/ 31 w 75"/>
              <a:gd name="T39" fmla="*/ 97 h 160"/>
              <a:gd name="T40" fmla="*/ 29 w 75"/>
              <a:gd name="T41" fmla="*/ 92 h 160"/>
              <a:gd name="T42" fmla="*/ 25 w 75"/>
              <a:gd name="T43" fmla="*/ 86 h 160"/>
              <a:gd name="T44" fmla="*/ 24 w 75"/>
              <a:gd name="T45" fmla="*/ 79 h 160"/>
              <a:gd name="T46" fmla="*/ 22 w 75"/>
              <a:gd name="T47" fmla="*/ 71 h 160"/>
              <a:gd name="T48" fmla="*/ 18 w 75"/>
              <a:gd name="T49" fmla="*/ 66 h 160"/>
              <a:gd name="T50" fmla="*/ 16 w 75"/>
              <a:gd name="T51" fmla="*/ 57 h 160"/>
              <a:gd name="T52" fmla="*/ 12 w 75"/>
              <a:gd name="T53" fmla="*/ 49 h 160"/>
              <a:gd name="T54" fmla="*/ 11 w 75"/>
              <a:gd name="T55" fmla="*/ 44 h 160"/>
              <a:gd name="T56" fmla="*/ 9 w 75"/>
              <a:gd name="T57" fmla="*/ 38 h 160"/>
              <a:gd name="T58" fmla="*/ 7 w 75"/>
              <a:gd name="T59" fmla="*/ 31 h 160"/>
              <a:gd name="T60" fmla="*/ 3 w 75"/>
              <a:gd name="T61" fmla="*/ 24 h 160"/>
              <a:gd name="T62" fmla="*/ 1 w 75"/>
              <a:gd name="T63" fmla="*/ 18 h 160"/>
              <a:gd name="T64" fmla="*/ 0 w 75"/>
              <a:gd name="T65" fmla="*/ 11 h 160"/>
              <a:gd name="T66" fmla="*/ 3 w 75"/>
              <a:gd name="T67" fmla="*/ 7 h 160"/>
              <a:gd name="T68" fmla="*/ 7 w 75"/>
              <a:gd name="T69" fmla="*/ 5 h 160"/>
              <a:gd name="T70" fmla="*/ 11 w 75"/>
              <a:gd name="T71" fmla="*/ 2 h 160"/>
              <a:gd name="T72" fmla="*/ 14 w 75"/>
              <a:gd name="T73" fmla="*/ 2 h 160"/>
              <a:gd name="T74" fmla="*/ 18 w 75"/>
              <a:gd name="T75" fmla="*/ 0 h 160"/>
              <a:gd name="T76" fmla="*/ 22 w 75"/>
              <a:gd name="T77" fmla="*/ 2 h 160"/>
              <a:gd name="T78" fmla="*/ 24 w 75"/>
              <a:gd name="T79" fmla="*/ 5 h 160"/>
              <a:gd name="T80" fmla="*/ 25 w 75"/>
              <a:gd name="T81" fmla="*/ 13 h 160"/>
              <a:gd name="T82" fmla="*/ 27 w 75"/>
              <a:gd name="T83" fmla="*/ 20 h 160"/>
              <a:gd name="T84" fmla="*/ 31 w 75"/>
              <a:gd name="T85" fmla="*/ 26 h 160"/>
              <a:gd name="T86" fmla="*/ 33 w 75"/>
              <a:gd name="T87" fmla="*/ 31 h 160"/>
              <a:gd name="T88" fmla="*/ 35 w 75"/>
              <a:gd name="T89" fmla="*/ 38 h 160"/>
              <a:gd name="T90" fmla="*/ 38 w 75"/>
              <a:gd name="T91" fmla="*/ 46 h 160"/>
              <a:gd name="T92" fmla="*/ 40 w 75"/>
              <a:gd name="T93" fmla="*/ 53 h 160"/>
              <a:gd name="T94" fmla="*/ 44 w 75"/>
              <a:gd name="T95" fmla="*/ 59 h 160"/>
              <a:gd name="T96" fmla="*/ 46 w 75"/>
              <a:gd name="T97" fmla="*/ 66 h 160"/>
              <a:gd name="T98" fmla="*/ 47 w 75"/>
              <a:gd name="T99" fmla="*/ 73 h 160"/>
              <a:gd name="T100" fmla="*/ 51 w 75"/>
              <a:gd name="T101" fmla="*/ 77 h 160"/>
              <a:gd name="T102" fmla="*/ 53 w 75"/>
              <a:gd name="T103" fmla="*/ 83 h 160"/>
              <a:gd name="T104" fmla="*/ 57 w 75"/>
              <a:gd name="T105" fmla="*/ 92 h 160"/>
              <a:gd name="T106" fmla="*/ 60 w 75"/>
              <a:gd name="T107" fmla="*/ 99 h 160"/>
              <a:gd name="T108" fmla="*/ 64 w 75"/>
              <a:gd name="T109" fmla="*/ 106 h 160"/>
              <a:gd name="T110" fmla="*/ 66 w 75"/>
              <a:gd name="T111" fmla="*/ 112 h 160"/>
              <a:gd name="T112" fmla="*/ 68 w 75"/>
              <a:gd name="T113" fmla="*/ 117 h 160"/>
              <a:gd name="T114" fmla="*/ 70 w 75"/>
              <a:gd name="T115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5" h="160">
                <a:moveTo>
                  <a:pt x="70" y="123"/>
                </a:moveTo>
                <a:lnTo>
                  <a:pt x="71" y="128"/>
                </a:lnTo>
                <a:lnTo>
                  <a:pt x="73" y="136"/>
                </a:lnTo>
                <a:lnTo>
                  <a:pt x="75" y="141"/>
                </a:lnTo>
                <a:lnTo>
                  <a:pt x="75" y="149"/>
                </a:lnTo>
                <a:lnTo>
                  <a:pt x="71" y="154"/>
                </a:lnTo>
                <a:lnTo>
                  <a:pt x="70" y="156"/>
                </a:lnTo>
                <a:lnTo>
                  <a:pt x="64" y="160"/>
                </a:lnTo>
                <a:lnTo>
                  <a:pt x="60" y="160"/>
                </a:lnTo>
                <a:lnTo>
                  <a:pt x="57" y="158"/>
                </a:lnTo>
                <a:lnTo>
                  <a:pt x="53" y="156"/>
                </a:lnTo>
                <a:lnTo>
                  <a:pt x="51" y="151"/>
                </a:lnTo>
                <a:lnTo>
                  <a:pt x="49" y="143"/>
                </a:lnTo>
                <a:lnTo>
                  <a:pt x="46" y="136"/>
                </a:lnTo>
                <a:lnTo>
                  <a:pt x="44" y="130"/>
                </a:lnTo>
                <a:lnTo>
                  <a:pt x="40" y="123"/>
                </a:lnTo>
                <a:lnTo>
                  <a:pt x="38" y="116"/>
                </a:lnTo>
                <a:lnTo>
                  <a:pt x="35" y="110"/>
                </a:lnTo>
                <a:lnTo>
                  <a:pt x="33" y="103"/>
                </a:lnTo>
                <a:lnTo>
                  <a:pt x="31" y="97"/>
                </a:lnTo>
                <a:lnTo>
                  <a:pt x="29" y="92"/>
                </a:lnTo>
                <a:lnTo>
                  <a:pt x="25" y="86"/>
                </a:lnTo>
                <a:lnTo>
                  <a:pt x="24" y="79"/>
                </a:lnTo>
                <a:lnTo>
                  <a:pt x="22" y="71"/>
                </a:lnTo>
                <a:lnTo>
                  <a:pt x="18" y="66"/>
                </a:lnTo>
                <a:lnTo>
                  <a:pt x="16" y="57"/>
                </a:lnTo>
                <a:lnTo>
                  <a:pt x="12" y="49"/>
                </a:lnTo>
                <a:lnTo>
                  <a:pt x="11" y="44"/>
                </a:lnTo>
                <a:lnTo>
                  <a:pt x="9" y="38"/>
                </a:lnTo>
                <a:lnTo>
                  <a:pt x="7" y="31"/>
                </a:lnTo>
                <a:lnTo>
                  <a:pt x="3" y="24"/>
                </a:lnTo>
                <a:lnTo>
                  <a:pt x="1" y="18"/>
                </a:lnTo>
                <a:lnTo>
                  <a:pt x="0" y="11"/>
                </a:lnTo>
                <a:lnTo>
                  <a:pt x="3" y="7"/>
                </a:lnTo>
                <a:lnTo>
                  <a:pt x="7" y="5"/>
                </a:lnTo>
                <a:lnTo>
                  <a:pt x="11" y="2"/>
                </a:lnTo>
                <a:lnTo>
                  <a:pt x="14" y="2"/>
                </a:lnTo>
                <a:lnTo>
                  <a:pt x="18" y="0"/>
                </a:lnTo>
                <a:lnTo>
                  <a:pt x="22" y="2"/>
                </a:lnTo>
                <a:lnTo>
                  <a:pt x="24" y="5"/>
                </a:lnTo>
                <a:lnTo>
                  <a:pt x="25" y="13"/>
                </a:lnTo>
                <a:lnTo>
                  <a:pt x="27" y="20"/>
                </a:lnTo>
                <a:lnTo>
                  <a:pt x="31" y="26"/>
                </a:lnTo>
                <a:lnTo>
                  <a:pt x="33" y="31"/>
                </a:lnTo>
                <a:lnTo>
                  <a:pt x="35" y="38"/>
                </a:lnTo>
                <a:lnTo>
                  <a:pt x="38" y="46"/>
                </a:lnTo>
                <a:lnTo>
                  <a:pt x="40" y="53"/>
                </a:lnTo>
                <a:lnTo>
                  <a:pt x="44" y="59"/>
                </a:lnTo>
                <a:lnTo>
                  <a:pt x="46" y="66"/>
                </a:lnTo>
                <a:lnTo>
                  <a:pt x="47" y="73"/>
                </a:lnTo>
                <a:lnTo>
                  <a:pt x="51" y="77"/>
                </a:lnTo>
                <a:lnTo>
                  <a:pt x="53" y="83"/>
                </a:lnTo>
                <a:lnTo>
                  <a:pt x="57" y="92"/>
                </a:lnTo>
                <a:lnTo>
                  <a:pt x="60" y="99"/>
                </a:lnTo>
                <a:lnTo>
                  <a:pt x="64" y="106"/>
                </a:lnTo>
                <a:lnTo>
                  <a:pt x="66" y="112"/>
                </a:lnTo>
                <a:lnTo>
                  <a:pt x="68" y="117"/>
                </a:lnTo>
                <a:lnTo>
                  <a:pt x="70" y="12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03" name="Freeform 959"/>
          <p:cNvSpPr>
            <a:spLocks/>
          </p:cNvSpPr>
          <p:nvPr/>
        </p:nvSpPr>
        <p:spPr bwMode="auto">
          <a:xfrm>
            <a:off x="7805738" y="4000500"/>
            <a:ext cx="9525" cy="68263"/>
          </a:xfrm>
          <a:custGeom>
            <a:avLst/>
            <a:gdLst>
              <a:gd name="T0" fmla="*/ 2 w 13"/>
              <a:gd name="T1" fmla="*/ 0 h 86"/>
              <a:gd name="T2" fmla="*/ 13 w 13"/>
              <a:gd name="T3" fmla="*/ 1 h 86"/>
              <a:gd name="T4" fmla="*/ 11 w 13"/>
              <a:gd name="T5" fmla="*/ 86 h 86"/>
              <a:gd name="T6" fmla="*/ 9 w 13"/>
              <a:gd name="T7" fmla="*/ 86 h 86"/>
              <a:gd name="T8" fmla="*/ 7 w 13"/>
              <a:gd name="T9" fmla="*/ 86 h 86"/>
              <a:gd name="T10" fmla="*/ 7 w 13"/>
              <a:gd name="T11" fmla="*/ 86 h 86"/>
              <a:gd name="T12" fmla="*/ 5 w 13"/>
              <a:gd name="T13" fmla="*/ 84 h 86"/>
              <a:gd name="T14" fmla="*/ 3 w 13"/>
              <a:gd name="T15" fmla="*/ 84 h 86"/>
              <a:gd name="T16" fmla="*/ 3 w 13"/>
              <a:gd name="T17" fmla="*/ 84 h 86"/>
              <a:gd name="T18" fmla="*/ 2 w 13"/>
              <a:gd name="T19" fmla="*/ 82 h 86"/>
              <a:gd name="T20" fmla="*/ 0 w 13"/>
              <a:gd name="T21" fmla="*/ 79 h 86"/>
              <a:gd name="T22" fmla="*/ 2 w 13"/>
              <a:gd name="T23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" h="86">
                <a:moveTo>
                  <a:pt x="2" y="0"/>
                </a:moveTo>
                <a:lnTo>
                  <a:pt x="13" y="1"/>
                </a:lnTo>
                <a:lnTo>
                  <a:pt x="11" y="86"/>
                </a:lnTo>
                <a:lnTo>
                  <a:pt x="9" y="86"/>
                </a:lnTo>
                <a:lnTo>
                  <a:pt x="7" y="86"/>
                </a:lnTo>
                <a:lnTo>
                  <a:pt x="7" y="86"/>
                </a:lnTo>
                <a:lnTo>
                  <a:pt x="5" y="84"/>
                </a:lnTo>
                <a:lnTo>
                  <a:pt x="3" y="84"/>
                </a:lnTo>
                <a:lnTo>
                  <a:pt x="3" y="84"/>
                </a:lnTo>
                <a:lnTo>
                  <a:pt x="2" y="82"/>
                </a:lnTo>
                <a:lnTo>
                  <a:pt x="0" y="79"/>
                </a:lnTo>
                <a:lnTo>
                  <a:pt x="2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04" name="Freeform 960"/>
          <p:cNvSpPr>
            <a:spLocks/>
          </p:cNvSpPr>
          <p:nvPr/>
        </p:nvSpPr>
        <p:spPr bwMode="auto">
          <a:xfrm>
            <a:off x="7805738" y="4000500"/>
            <a:ext cx="9525" cy="68263"/>
          </a:xfrm>
          <a:custGeom>
            <a:avLst/>
            <a:gdLst>
              <a:gd name="T0" fmla="*/ 2 w 13"/>
              <a:gd name="T1" fmla="*/ 0 h 86"/>
              <a:gd name="T2" fmla="*/ 13 w 13"/>
              <a:gd name="T3" fmla="*/ 1 h 86"/>
              <a:gd name="T4" fmla="*/ 11 w 13"/>
              <a:gd name="T5" fmla="*/ 86 h 86"/>
              <a:gd name="T6" fmla="*/ 9 w 13"/>
              <a:gd name="T7" fmla="*/ 86 h 86"/>
              <a:gd name="T8" fmla="*/ 7 w 13"/>
              <a:gd name="T9" fmla="*/ 86 h 86"/>
              <a:gd name="T10" fmla="*/ 7 w 13"/>
              <a:gd name="T11" fmla="*/ 86 h 86"/>
              <a:gd name="T12" fmla="*/ 5 w 13"/>
              <a:gd name="T13" fmla="*/ 84 h 86"/>
              <a:gd name="T14" fmla="*/ 3 w 13"/>
              <a:gd name="T15" fmla="*/ 84 h 86"/>
              <a:gd name="T16" fmla="*/ 3 w 13"/>
              <a:gd name="T17" fmla="*/ 84 h 86"/>
              <a:gd name="T18" fmla="*/ 2 w 13"/>
              <a:gd name="T19" fmla="*/ 82 h 86"/>
              <a:gd name="T20" fmla="*/ 0 w 13"/>
              <a:gd name="T21" fmla="*/ 79 h 86"/>
              <a:gd name="T22" fmla="*/ 2 w 13"/>
              <a:gd name="T23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" h="86">
                <a:moveTo>
                  <a:pt x="2" y="0"/>
                </a:moveTo>
                <a:lnTo>
                  <a:pt x="13" y="1"/>
                </a:lnTo>
                <a:lnTo>
                  <a:pt x="11" y="86"/>
                </a:lnTo>
                <a:lnTo>
                  <a:pt x="9" y="86"/>
                </a:lnTo>
                <a:lnTo>
                  <a:pt x="7" y="86"/>
                </a:lnTo>
                <a:lnTo>
                  <a:pt x="7" y="86"/>
                </a:lnTo>
                <a:lnTo>
                  <a:pt x="5" y="84"/>
                </a:lnTo>
                <a:lnTo>
                  <a:pt x="3" y="84"/>
                </a:lnTo>
                <a:lnTo>
                  <a:pt x="3" y="84"/>
                </a:lnTo>
                <a:lnTo>
                  <a:pt x="2" y="82"/>
                </a:lnTo>
                <a:lnTo>
                  <a:pt x="0" y="79"/>
                </a:lnTo>
                <a:lnTo>
                  <a:pt x="2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05" name="Freeform 961"/>
          <p:cNvSpPr>
            <a:spLocks/>
          </p:cNvSpPr>
          <p:nvPr/>
        </p:nvSpPr>
        <p:spPr bwMode="auto">
          <a:xfrm>
            <a:off x="7805738" y="4056063"/>
            <a:ext cx="9525" cy="93662"/>
          </a:xfrm>
          <a:custGeom>
            <a:avLst/>
            <a:gdLst>
              <a:gd name="T0" fmla="*/ 0 w 11"/>
              <a:gd name="T1" fmla="*/ 0 h 118"/>
              <a:gd name="T2" fmla="*/ 11 w 11"/>
              <a:gd name="T3" fmla="*/ 4 h 118"/>
              <a:gd name="T4" fmla="*/ 9 w 11"/>
              <a:gd name="T5" fmla="*/ 118 h 118"/>
              <a:gd name="T6" fmla="*/ 9 w 11"/>
              <a:gd name="T7" fmla="*/ 118 h 118"/>
              <a:gd name="T8" fmla="*/ 7 w 11"/>
              <a:gd name="T9" fmla="*/ 118 h 118"/>
              <a:gd name="T10" fmla="*/ 7 w 11"/>
              <a:gd name="T11" fmla="*/ 118 h 118"/>
              <a:gd name="T12" fmla="*/ 5 w 11"/>
              <a:gd name="T13" fmla="*/ 116 h 118"/>
              <a:gd name="T14" fmla="*/ 3 w 11"/>
              <a:gd name="T15" fmla="*/ 116 h 118"/>
              <a:gd name="T16" fmla="*/ 3 w 11"/>
              <a:gd name="T17" fmla="*/ 114 h 118"/>
              <a:gd name="T18" fmla="*/ 2 w 11"/>
              <a:gd name="T19" fmla="*/ 113 h 118"/>
              <a:gd name="T20" fmla="*/ 0 w 11"/>
              <a:gd name="T21" fmla="*/ 107 h 118"/>
              <a:gd name="T22" fmla="*/ 0 w 11"/>
              <a:gd name="T23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" h="118">
                <a:moveTo>
                  <a:pt x="0" y="0"/>
                </a:moveTo>
                <a:lnTo>
                  <a:pt x="11" y="4"/>
                </a:lnTo>
                <a:lnTo>
                  <a:pt x="9" y="118"/>
                </a:lnTo>
                <a:lnTo>
                  <a:pt x="9" y="118"/>
                </a:lnTo>
                <a:lnTo>
                  <a:pt x="7" y="118"/>
                </a:lnTo>
                <a:lnTo>
                  <a:pt x="7" y="118"/>
                </a:lnTo>
                <a:lnTo>
                  <a:pt x="5" y="116"/>
                </a:lnTo>
                <a:lnTo>
                  <a:pt x="3" y="116"/>
                </a:lnTo>
                <a:lnTo>
                  <a:pt x="3" y="114"/>
                </a:lnTo>
                <a:lnTo>
                  <a:pt x="2" y="113"/>
                </a:lnTo>
                <a:lnTo>
                  <a:pt x="0" y="107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06" name="Freeform 962"/>
          <p:cNvSpPr>
            <a:spLocks/>
          </p:cNvSpPr>
          <p:nvPr/>
        </p:nvSpPr>
        <p:spPr bwMode="auto">
          <a:xfrm>
            <a:off x="7805738" y="4056063"/>
            <a:ext cx="9525" cy="93662"/>
          </a:xfrm>
          <a:custGeom>
            <a:avLst/>
            <a:gdLst>
              <a:gd name="T0" fmla="*/ 0 w 11"/>
              <a:gd name="T1" fmla="*/ 0 h 118"/>
              <a:gd name="T2" fmla="*/ 11 w 11"/>
              <a:gd name="T3" fmla="*/ 4 h 118"/>
              <a:gd name="T4" fmla="*/ 9 w 11"/>
              <a:gd name="T5" fmla="*/ 118 h 118"/>
              <a:gd name="T6" fmla="*/ 9 w 11"/>
              <a:gd name="T7" fmla="*/ 118 h 118"/>
              <a:gd name="T8" fmla="*/ 7 w 11"/>
              <a:gd name="T9" fmla="*/ 118 h 118"/>
              <a:gd name="T10" fmla="*/ 7 w 11"/>
              <a:gd name="T11" fmla="*/ 118 h 118"/>
              <a:gd name="T12" fmla="*/ 5 w 11"/>
              <a:gd name="T13" fmla="*/ 116 h 118"/>
              <a:gd name="T14" fmla="*/ 3 w 11"/>
              <a:gd name="T15" fmla="*/ 116 h 118"/>
              <a:gd name="T16" fmla="*/ 3 w 11"/>
              <a:gd name="T17" fmla="*/ 114 h 118"/>
              <a:gd name="T18" fmla="*/ 2 w 11"/>
              <a:gd name="T19" fmla="*/ 113 h 118"/>
              <a:gd name="T20" fmla="*/ 0 w 11"/>
              <a:gd name="T21" fmla="*/ 107 h 118"/>
              <a:gd name="T22" fmla="*/ 0 w 11"/>
              <a:gd name="T23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" h="118">
                <a:moveTo>
                  <a:pt x="0" y="0"/>
                </a:moveTo>
                <a:lnTo>
                  <a:pt x="11" y="4"/>
                </a:lnTo>
                <a:lnTo>
                  <a:pt x="9" y="118"/>
                </a:lnTo>
                <a:lnTo>
                  <a:pt x="9" y="118"/>
                </a:lnTo>
                <a:lnTo>
                  <a:pt x="7" y="118"/>
                </a:lnTo>
                <a:lnTo>
                  <a:pt x="7" y="118"/>
                </a:lnTo>
                <a:lnTo>
                  <a:pt x="5" y="116"/>
                </a:lnTo>
                <a:lnTo>
                  <a:pt x="3" y="116"/>
                </a:lnTo>
                <a:lnTo>
                  <a:pt x="3" y="114"/>
                </a:lnTo>
                <a:lnTo>
                  <a:pt x="2" y="113"/>
                </a:lnTo>
                <a:lnTo>
                  <a:pt x="0" y="107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07" name="Freeform 963"/>
          <p:cNvSpPr>
            <a:spLocks/>
          </p:cNvSpPr>
          <p:nvPr/>
        </p:nvSpPr>
        <p:spPr bwMode="auto">
          <a:xfrm>
            <a:off x="7694613" y="3922713"/>
            <a:ext cx="26987" cy="80962"/>
          </a:xfrm>
          <a:custGeom>
            <a:avLst/>
            <a:gdLst>
              <a:gd name="T0" fmla="*/ 24 w 35"/>
              <a:gd name="T1" fmla="*/ 8 h 103"/>
              <a:gd name="T2" fmla="*/ 22 w 35"/>
              <a:gd name="T3" fmla="*/ 13 h 103"/>
              <a:gd name="T4" fmla="*/ 20 w 35"/>
              <a:gd name="T5" fmla="*/ 17 h 103"/>
              <a:gd name="T6" fmla="*/ 20 w 35"/>
              <a:gd name="T7" fmla="*/ 22 h 103"/>
              <a:gd name="T8" fmla="*/ 18 w 35"/>
              <a:gd name="T9" fmla="*/ 28 h 103"/>
              <a:gd name="T10" fmla="*/ 16 w 35"/>
              <a:gd name="T11" fmla="*/ 33 h 103"/>
              <a:gd name="T12" fmla="*/ 16 w 35"/>
              <a:gd name="T13" fmla="*/ 37 h 103"/>
              <a:gd name="T14" fmla="*/ 16 w 35"/>
              <a:gd name="T15" fmla="*/ 43 h 103"/>
              <a:gd name="T16" fmla="*/ 15 w 35"/>
              <a:gd name="T17" fmla="*/ 46 h 103"/>
              <a:gd name="T18" fmla="*/ 15 w 35"/>
              <a:gd name="T19" fmla="*/ 52 h 103"/>
              <a:gd name="T20" fmla="*/ 13 w 35"/>
              <a:gd name="T21" fmla="*/ 55 h 103"/>
              <a:gd name="T22" fmla="*/ 11 w 35"/>
              <a:gd name="T23" fmla="*/ 61 h 103"/>
              <a:gd name="T24" fmla="*/ 11 w 35"/>
              <a:gd name="T25" fmla="*/ 65 h 103"/>
              <a:gd name="T26" fmla="*/ 11 w 35"/>
              <a:gd name="T27" fmla="*/ 70 h 103"/>
              <a:gd name="T28" fmla="*/ 9 w 35"/>
              <a:gd name="T29" fmla="*/ 74 h 103"/>
              <a:gd name="T30" fmla="*/ 9 w 35"/>
              <a:gd name="T31" fmla="*/ 79 h 103"/>
              <a:gd name="T32" fmla="*/ 9 w 35"/>
              <a:gd name="T33" fmla="*/ 85 h 103"/>
              <a:gd name="T34" fmla="*/ 7 w 35"/>
              <a:gd name="T35" fmla="*/ 88 h 103"/>
              <a:gd name="T36" fmla="*/ 5 w 35"/>
              <a:gd name="T37" fmla="*/ 94 h 103"/>
              <a:gd name="T38" fmla="*/ 4 w 35"/>
              <a:gd name="T39" fmla="*/ 98 h 103"/>
              <a:gd name="T40" fmla="*/ 0 w 35"/>
              <a:gd name="T41" fmla="*/ 103 h 103"/>
              <a:gd name="T42" fmla="*/ 4 w 35"/>
              <a:gd name="T43" fmla="*/ 101 h 103"/>
              <a:gd name="T44" fmla="*/ 7 w 35"/>
              <a:gd name="T45" fmla="*/ 98 h 103"/>
              <a:gd name="T46" fmla="*/ 9 w 35"/>
              <a:gd name="T47" fmla="*/ 92 h 103"/>
              <a:gd name="T48" fmla="*/ 13 w 35"/>
              <a:gd name="T49" fmla="*/ 88 h 103"/>
              <a:gd name="T50" fmla="*/ 15 w 35"/>
              <a:gd name="T51" fmla="*/ 83 h 103"/>
              <a:gd name="T52" fmla="*/ 16 w 35"/>
              <a:gd name="T53" fmla="*/ 79 h 103"/>
              <a:gd name="T54" fmla="*/ 16 w 35"/>
              <a:gd name="T55" fmla="*/ 74 h 103"/>
              <a:gd name="T56" fmla="*/ 18 w 35"/>
              <a:gd name="T57" fmla="*/ 70 h 103"/>
              <a:gd name="T58" fmla="*/ 18 w 35"/>
              <a:gd name="T59" fmla="*/ 65 h 103"/>
              <a:gd name="T60" fmla="*/ 20 w 35"/>
              <a:gd name="T61" fmla="*/ 61 h 103"/>
              <a:gd name="T62" fmla="*/ 20 w 35"/>
              <a:gd name="T63" fmla="*/ 55 h 103"/>
              <a:gd name="T64" fmla="*/ 22 w 35"/>
              <a:gd name="T65" fmla="*/ 52 h 103"/>
              <a:gd name="T66" fmla="*/ 22 w 35"/>
              <a:gd name="T67" fmla="*/ 46 h 103"/>
              <a:gd name="T68" fmla="*/ 24 w 35"/>
              <a:gd name="T69" fmla="*/ 43 h 103"/>
              <a:gd name="T70" fmla="*/ 26 w 35"/>
              <a:gd name="T71" fmla="*/ 37 h 103"/>
              <a:gd name="T72" fmla="*/ 28 w 35"/>
              <a:gd name="T73" fmla="*/ 33 h 103"/>
              <a:gd name="T74" fmla="*/ 28 w 35"/>
              <a:gd name="T75" fmla="*/ 26 h 103"/>
              <a:gd name="T76" fmla="*/ 29 w 35"/>
              <a:gd name="T77" fmla="*/ 20 h 103"/>
              <a:gd name="T78" fmla="*/ 31 w 35"/>
              <a:gd name="T79" fmla="*/ 15 h 103"/>
              <a:gd name="T80" fmla="*/ 33 w 35"/>
              <a:gd name="T81" fmla="*/ 9 h 103"/>
              <a:gd name="T82" fmla="*/ 33 w 35"/>
              <a:gd name="T83" fmla="*/ 6 h 103"/>
              <a:gd name="T84" fmla="*/ 35 w 35"/>
              <a:gd name="T85" fmla="*/ 0 h 103"/>
              <a:gd name="T86" fmla="*/ 33 w 35"/>
              <a:gd name="T87" fmla="*/ 0 h 103"/>
              <a:gd name="T88" fmla="*/ 24 w 35"/>
              <a:gd name="T89" fmla="*/ 6 h 103"/>
              <a:gd name="T90" fmla="*/ 24 w 35"/>
              <a:gd name="T91" fmla="*/ 8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5" h="103">
                <a:moveTo>
                  <a:pt x="24" y="8"/>
                </a:moveTo>
                <a:lnTo>
                  <a:pt x="22" y="13"/>
                </a:lnTo>
                <a:lnTo>
                  <a:pt x="20" y="17"/>
                </a:lnTo>
                <a:lnTo>
                  <a:pt x="20" y="22"/>
                </a:lnTo>
                <a:lnTo>
                  <a:pt x="18" y="28"/>
                </a:lnTo>
                <a:lnTo>
                  <a:pt x="16" y="33"/>
                </a:lnTo>
                <a:lnTo>
                  <a:pt x="16" y="37"/>
                </a:lnTo>
                <a:lnTo>
                  <a:pt x="16" y="43"/>
                </a:lnTo>
                <a:lnTo>
                  <a:pt x="15" y="46"/>
                </a:lnTo>
                <a:lnTo>
                  <a:pt x="15" y="52"/>
                </a:lnTo>
                <a:lnTo>
                  <a:pt x="13" y="55"/>
                </a:lnTo>
                <a:lnTo>
                  <a:pt x="11" y="61"/>
                </a:lnTo>
                <a:lnTo>
                  <a:pt x="11" y="65"/>
                </a:lnTo>
                <a:lnTo>
                  <a:pt x="11" y="70"/>
                </a:lnTo>
                <a:lnTo>
                  <a:pt x="9" y="74"/>
                </a:lnTo>
                <a:lnTo>
                  <a:pt x="9" y="79"/>
                </a:lnTo>
                <a:lnTo>
                  <a:pt x="9" y="85"/>
                </a:lnTo>
                <a:lnTo>
                  <a:pt x="7" y="88"/>
                </a:lnTo>
                <a:lnTo>
                  <a:pt x="5" y="94"/>
                </a:lnTo>
                <a:lnTo>
                  <a:pt x="4" y="98"/>
                </a:lnTo>
                <a:lnTo>
                  <a:pt x="0" y="103"/>
                </a:lnTo>
                <a:lnTo>
                  <a:pt x="4" y="101"/>
                </a:lnTo>
                <a:lnTo>
                  <a:pt x="7" y="98"/>
                </a:lnTo>
                <a:lnTo>
                  <a:pt x="9" y="92"/>
                </a:lnTo>
                <a:lnTo>
                  <a:pt x="13" y="88"/>
                </a:lnTo>
                <a:lnTo>
                  <a:pt x="15" y="83"/>
                </a:lnTo>
                <a:lnTo>
                  <a:pt x="16" y="79"/>
                </a:lnTo>
                <a:lnTo>
                  <a:pt x="16" y="74"/>
                </a:lnTo>
                <a:lnTo>
                  <a:pt x="18" y="70"/>
                </a:lnTo>
                <a:lnTo>
                  <a:pt x="18" y="65"/>
                </a:lnTo>
                <a:lnTo>
                  <a:pt x="20" y="61"/>
                </a:lnTo>
                <a:lnTo>
                  <a:pt x="20" y="55"/>
                </a:lnTo>
                <a:lnTo>
                  <a:pt x="22" y="52"/>
                </a:lnTo>
                <a:lnTo>
                  <a:pt x="22" y="46"/>
                </a:lnTo>
                <a:lnTo>
                  <a:pt x="24" y="43"/>
                </a:lnTo>
                <a:lnTo>
                  <a:pt x="26" y="37"/>
                </a:lnTo>
                <a:lnTo>
                  <a:pt x="28" y="33"/>
                </a:lnTo>
                <a:lnTo>
                  <a:pt x="28" y="26"/>
                </a:lnTo>
                <a:lnTo>
                  <a:pt x="29" y="20"/>
                </a:lnTo>
                <a:lnTo>
                  <a:pt x="31" y="15"/>
                </a:lnTo>
                <a:lnTo>
                  <a:pt x="33" y="9"/>
                </a:lnTo>
                <a:lnTo>
                  <a:pt x="33" y="6"/>
                </a:lnTo>
                <a:lnTo>
                  <a:pt x="35" y="0"/>
                </a:lnTo>
                <a:lnTo>
                  <a:pt x="33" y="0"/>
                </a:lnTo>
                <a:lnTo>
                  <a:pt x="24" y="6"/>
                </a:lnTo>
                <a:lnTo>
                  <a:pt x="24" y="8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08" name="Freeform 964"/>
          <p:cNvSpPr>
            <a:spLocks/>
          </p:cNvSpPr>
          <p:nvPr/>
        </p:nvSpPr>
        <p:spPr bwMode="auto">
          <a:xfrm>
            <a:off x="7694613" y="3922713"/>
            <a:ext cx="26987" cy="80962"/>
          </a:xfrm>
          <a:custGeom>
            <a:avLst/>
            <a:gdLst>
              <a:gd name="T0" fmla="*/ 24 w 35"/>
              <a:gd name="T1" fmla="*/ 8 h 103"/>
              <a:gd name="T2" fmla="*/ 22 w 35"/>
              <a:gd name="T3" fmla="*/ 13 h 103"/>
              <a:gd name="T4" fmla="*/ 20 w 35"/>
              <a:gd name="T5" fmla="*/ 17 h 103"/>
              <a:gd name="T6" fmla="*/ 20 w 35"/>
              <a:gd name="T7" fmla="*/ 22 h 103"/>
              <a:gd name="T8" fmla="*/ 18 w 35"/>
              <a:gd name="T9" fmla="*/ 28 h 103"/>
              <a:gd name="T10" fmla="*/ 16 w 35"/>
              <a:gd name="T11" fmla="*/ 33 h 103"/>
              <a:gd name="T12" fmla="*/ 16 w 35"/>
              <a:gd name="T13" fmla="*/ 37 h 103"/>
              <a:gd name="T14" fmla="*/ 16 w 35"/>
              <a:gd name="T15" fmla="*/ 43 h 103"/>
              <a:gd name="T16" fmla="*/ 15 w 35"/>
              <a:gd name="T17" fmla="*/ 46 h 103"/>
              <a:gd name="T18" fmla="*/ 15 w 35"/>
              <a:gd name="T19" fmla="*/ 52 h 103"/>
              <a:gd name="T20" fmla="*/ 13 w 35"/>
              <a:gd name="T21" fmla="*/ 55 h 103"/>
              <a:gd name="T22" fmla="*/ 11 w 35"/>
              <a:gd name="T23" fmla="*/ 61 h 103"/>
              <a:gd name="T24" fmla="*/ 11 w 35"/>
              <a:gd name="T25" fmla="*/ 65 h 103"/>
              <a:gd name="T26" fmla="*/ 11 w 35"/>
              <a:gd name="T27" fmla="*/ 70 h 103"/>
              <a:gd name="T28" fmla="*/ 9 w 35"/>
              <a:gd name="T29" fmla="*/ 74 h 103"/>
              <a:gd name="T30" fmla="*/ 9 w 35"/>
              <a:gd name="T31" fmla="*/ 79 h 103"/>
              <a:gd name="T32" fmla="*/ 9 w 35"/>
              <a:gd name="T33" fmla="*/ 85 h 103"/>
              <a:gd name="T34" fmla="*/ 7 w 35"/>
              <a:gd name="T35" fmla="*/ 88 h 103"/>
              <a:gd name="T36" fmla="*/ 5 w 35"/>
              <a:gd name="T37" fmla="*/ 94 h 103"/>
              <a:gd name="T38" fmla="*/ 4 w 35"/>
              <a:gd name="T39" fmla="*/ 98 h 103"/>
              <a:gd name="T40" fmla="*/ 0 w 35"/>
              <a:gd name="T41" fmla="*/ 103 h 103"/>
              <a:gd name="T42" fmla="*/ 4 w 35"/>
              <a:gd name="T43" fmla="*/ 101 h 103"/>
              <a:gd name="T44" fmla="*/ 7 w 35"/>
              <a:gd name="T45" fmla="*/ 98 h 103"/>
              <a:gd name="T46" fmla="*/ 9 w 35"/>
              <a:gd name="T47" fmla="*/ 92 h 103"/>
              <a:gd name="T48" fmla="*/ 13 w 35"/>
              <a:gd name="T49" fmla="*/ 88 h 103"/>
              <a:gd name="T50" fmla="*/ 15 w 35"/>
              <a:gd name="T51" fmla="*/ 83 h 103"/>
              <a:gd name="T52" fmla="*/ 16 w 35"/>
              <a:gd name="T53" fmla="*/ 79 h 103"/>
              <a:gd name="T54" fmla="*/ 16 w 35"/>
              <a:gd name="T55" fmla="*/ 74 h 103"/>
              <a:gd name="T56" fmla="*/ 18 w 35"/>
              <a:gd name="T57" fmla="*/ 70 h 103"/>
              <a:gd name="T58" fmla="*/ 18 w 35"/>
              <a:gd name="T59" fmla="*/ 65 h 103"/>
              <a:gd name="T60" fmla="*/ 20 w 35"/>
              <a:gd name="T61" fmla="*/ 61 h 103"/>
              <a:gd name="T62" fmla="*/ 20 w 35"/>
              <a:gd name="T63" fmla="*/ 55 h 103"/>
              <a:gd name="T64" fmla="*/ 22 w 35"/>
              <a:gd name="T65" fmla="*/ 52 h 103"/>
              <a:gd name="T66" fmla="*/ 22 w 35"/>
              <a:gd name="T67" fmla="*/ 46 h 103"/>
              <a:gd name="T68" fmla="*/ 24 w 35"/>
              <a:gd name="T69" fmla="*/ 43 h 103"/>
              <a:gd name="T70" fmla="*/ 26 w 35"/>
              <a:gd name="T71" fmla="*/ 37 h 103"/>
              <a:gd name="T72" fmla="*/ 28 w 35"/>
              <a:gd name="T73" fmla="*/ 33 h 103"/>
              <a:gd name="T74" fmla="*/ 28 w 35"/>
              <a:gd name="T75" fmla="*/ 26 h 103"/>
              <a:gd name="T76" fmla="*/ 29 w 35"/>
              <a:gd name="T77" fmla="*/ 20 h 103"/>
              <a:gd name="T78" fmla="*/ 31 w 35"/>
              <a:gd name="T79" fmla="*/ 15 h 103"/>
              <a:gd name="T80" fmla="*/ 33 w 35"/>
              <a:gd name="T81" fmla="*/ 9 h 103"/>
              <a:gd name="T82" fmla="*/ 33 w 35"/>
              <a:gd name="T83" fmla="*/ 6 h 103"/>
              <a:gd name="T84" fmla="*/ 35 w 35"/>
              <a:gd name="T85" fmla="*/ 0 h 103"/>
              <a:gd name="T86" fmla="*/ 33 w 35"/>
              <a:gd name="T87" fmla="*/ 0 h 103"/>
              <a:gd name="T88" fmla="*/ 24 w 35"/>
              <a:gd name="T89" fmla="*/ 6 h 103"/>
              <a:gd name="T90" fmla="*/ 24 w 35"/>
              <a:gd name="T91" fmla="*/ 8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5" h="103">
                <a:moveTo>
                  <a:pt x="24" y="8"/>
                </a:moveTo>
                <a:lnTo>
                  <a:pt x="22" y="13"/>
                </a:lnTo>
                <a:lnTo>
                  <a:pt x="20" y="17"/>
                </a:lnTo>
                <a:lnTo>
                  <a:pt x="20" y="22"/>
                </a:lnTo>
                <a:lnTo>
                  <a:pt x="18" y="28"/>
                </a:lnTo>
                <a:lnTo>
                  <a:pt x="16" y="33"/>
                </a:lnTo>
                <a:lnTo>
                  <a:pt x="16" y="37"/>
                </a:lnTo>
                <a:lnTo>
                  <a:pt x="16" y="43"/>
                </a:lnTo>
                <a:lnTo>
                  <a:pt x="15" y="46"/>
                </a:lnTo>
                <a:lnTo>
                  <a:pt x="15" y="52"/>
                </a:lnTo>
                <a:lnTo>
                  <a:pt x="13" y="55"/>
                </a:lnTo>
                <a:lnTo>
                  <a:pt x="11" y="61"/>
                </a:lnTo>
                <a:lnTo>
                  <a:pt x="11" y="65"/>
                </a:lnTo>
                <a:lnTo>
                  <a:pt x="11" y="70"/>
                </a:lnTo>
                <a:lnTo>
                  <a:pt x="9" y="74"/>
                </a:lnTo>
                <a:lnTo>
                  <a:pt x="9" y="79"/>
                </a:lnTo>
                <a:lnTo>
                  <a:pt x="9" y="85"/>
                </a:lnTo>
                <a:lnTo>
                  <a:pt x="7" y="88"/>
                </a:lnTo>
                <a:lnTo>
                  <a:pt x="5" y="94"/>
                </a:lnTo>
                <a:lnTo>
                  <a:pt x="4" y="98"/>
                </a:lnTo>
                <a:lnTo>
                  <a:pt x="0" y="103"/>
                </a:lnTo>
                <a:lnTo>
                  <a:pt x="4" y="101"/>
                </a:lnTo>
                <a:lnTo>
                  <a:pt x="7" y="98"/>
                </a:lnTo>
                <a:lnTo>
                  <a:pt x="9" y="92"/>
                </a:lnTo>
                <a:lnTo>
                  <a:pt x="13" y="88"/>
                </a:lnTo>
                <a:lnTo>
                  <a:pt x="15" y="83"/>
                </a:lnTo>
                <a:lnTo>
                  <a:pt x="16" y="79"/>
                </a:lnTo>
                <a:lnTo>
                  <a:pt x="16" y="74"/>
                </a:lnTo>
                <a:lnTo>
                  <a:pt x="18" y="70"/>
                </a:lnTo>
                <a:lnTo>
                  <a:pt x="18" y="65"/>
                </a:lnTo>
                <a:lnTo>
                  <a:pt x="20" y="61"/>
                </a:lnTo>
                <a:lnTo>
                  <a:pt x="20" y="55"/>
                </a:lnTo>
                <a:lnTo>
                  <a:pt x="22" y="52"/>
                </a:lnTo>
                <a:lnTo>
                  <a:pt x="22" y="46"/>
                </a:lnTo>
                <a:lnTo>
                  <a:pt x="24" y="43"/>
                </a:lnTo>
                <a:lnTo>
                  <a:pt x="26" y="37"/>
                </a:lnTo>
                <a:lnTo>
                  <a:pt x="28" y="33"/>
                </a:lnTo>
                <a:lnTo>
                  <a:pt x="28" y="26"/>
                </a:lnTo>
                <a:lnTo>
                  <a:pt x="29" y="20"/>
                </a:lnTo>
                <a:lnTo>
                  <a:pt x="31" y="15"/>
                </a:lnTo>
                <a:lnTo>
                  <a:pt x="33" y="9"/>
                </a:lnTo>
                <a:lnTo>
                  <a:pt x="33" y="6"/>
                </a:lnTo>
                <a:lnTo>
                  <a:pt x="35" y="0"/>
                </a:lnTo>
                <a:lnTo>
                  <a:pt x="33" y="0"/>
                </a:lnTo>
                <a:lnTo>
                  <a:pt x="24" y="6"/>
                </a:lnTo>
                <a:lnTo>
                  <a:pt x="24" y="8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09" name="Freeform 965"/>
          <p:cNvSpPr>
            <a:spLocks/>
          </p:cNvSpPr>
          <p:nvPr/>
        </p:nvSpPr>
        <p:spPr bwMode="auto">
          <a:xfrm>
            <a:off x="7713663" y="3913188"/>
            <a:ext cx="107950" cy="155575"/>
          </a:xfrm>
          <a:custGeom>
            <a:avLst/>
            <a:gdLst>
              <a:gd name="T0" fmla="*/ 134 w 138"/>
              <a:gd name="T1" fmla="*/ 191 h 197"/>
              <a:gd name="T2" fmla="*/ 127 w 138"/>
              <a:gd name="T3" fmla="*/ 180 h 197"/>
              <a:gd name="T4" fmla="*/ 121 w 138"/>
              <a:gd name="T5" fmla="*/ 169 h 197"/>
              <a:gd name="T6" fmla="*/ 116 w 138"/>
              <a:gd name="T7" fmla="*/ 153 h 197"/>
              <a:gd name="T8" fmla="*/ 110 w 138"/>
              <a:gd name="T9" fmla="*/ 140 h 197"/>
              <a:gd name="T10" fmla="*/ 105 w 138"/>
              <a:gd name="T11" fmla="*/ 127 h 197"/>
              <a:gd name="T12" fmla="*/ 99 w 138"/>
              <a:gd name="T13" fmla="*/ 112 h 197"/>
              <a:gd name="T14" fmla="*/ 96 w 138"/>
              <a:gd name="T15" fmla="*/ 99 h 197"/>
              <a:gd name="T16" fmla="*/ 90 w 138"/>
              <a:gd name="T17" fmla="*/ 87 h 197"/>
              <a:gd name="T18" fmla="*/ 83 w 138"/>
              <a:gd name="T19" fmla="*/ 74 h 197"/>
              <a:gd name="T20" fmla="*/ 77 w 138"/>
              <a:gd name="T21" fmla="*/ 61 h 197"/>
              <a:gd name="T22" fmla="*/ 70 w 138"/>
              <a:gd name="T23" fmla="*/ 44 h 197"/>
              <a:gd name="T24" fmla="*/ 63 w 138"/>
              <a:gd name="T25" fmla="*/ 30 h 197"/>
              <a:gd name="T26" fmla="*/ 55 w 138"/>
              <a:gd name="T27" fmla="*/ 19 h 197"/>
              <a:gd name="T28" fmla="*/ 44 w 138"/>
              <a:gd name="T29" fmla="*/ 9 h 197"/>
              <a:gd name="T30" fmla="*/ 35 w 138"/>
              <a:gd name="T31" fmla="*/ 2 h 197"/>
              <a:gd name="T32" fmla="*/ 24 w 138"/>
              <a:gd name="T33" fmla="*/ 0 h 197"/>
              <a:gd name="T34" fmla="*/ 17 w 138"/>
              <a:gd name="T35" fmla="*/ 0 h 197"/>
              <a:gd name="T36" fmla="*/ 9 w 138"/>
              <a:gd name="T37" fmla="*/ 6 h 197"/>
              <a:gd name="T38" fmla="*/ 4 w 138"/>
              <a:gd name="T39" fmla="*/ 11 h 197"/>
              <a:gd name="T40" fmla="*/ 0 w 138"/>
              <a:gd name="T41" fmla="*/ 24 h 197"/>
              <a:gd name="T42" fmla="*/ 11 w 138"/>
              <a:gd name="T43" fmla="*/ 22 h 197"/>
              <a:gd name="T44" fmla="*/ 24 w 138"/>
              <a:gd name="T45" fmla="*/ 22 h 197"/>
              <a:gd name="T46" fmla="*/ 35 w 138"/>
              <a:gd name="T47" fmla="*/ 31 h 197"/>
              <a:gd name="T48" fmla="*/ 44 w 138"/>
              <a:gd name="T49" fmla="*/ 42 h 197"/>
              <a:gd name="T50" fmla="*/ 51 w 138"/>
              <a:gd name="T51" fmla="*/ 54 h 197"/>
              <a:gd name="T52" fmla="*/ 59 w 138"/>
              <a:gd name="T53" fmla="*/ 66 h 197"/>
              <a:gd name="T54" fmla="*/ 64 w 138"/>
              <a:gd name="T55" fmla="*/ 79 h 197"/>
              <a:gd name="T56" fmla="*/ 70 w 138"/>
              <a:gd name="T57" fmla="*/ 92 h 197"/>
              <a:gd name="T58" fmla="*/ 77 w 138"/>
              <a:gd name="T59" fmla="*/ 105 h 197"/>
              <a:gd name="T60" fmla="*/ 83 w 138"/>
              <a:gd name="T61" fmla="*/ 118 h 197"/>
              <a:gd name="T62" fmla="*/ 90 w 138"/>
              <a:gd name="T63" fmla="*/ 133 h 197"/>
              <a:gd name="T64" fmla="*/ 96 w 138"/>
              <a:gd name="T65" fmla="*/ 145 h 197"/>
              <a:gd name="T66" fmla="*/ 101 w 138"/>
              <a:gd name="T67" fmla="*/ 158 h 197"/>
              <a:gd name="T68" fmla="*/ 107 w 138"/>
              <a:gd name="T69" fmla="*/ 173 h 197"/>
              <a:gd name="T70" fmla="*/ 112 w 138"/>
              <a:gd name="T71" fmla="*/ 188 h 197"/>
              <a:gd name="T72" fmla="*/ 121 w 138"/>
              <a:gd name="T73" fmla="*/ 195 h 197"/>
              <a:gd name="T74" fmla="*/ 129 w 138"/>
              <a:gd name="T75" fmla="*/ 197 h 197"/>
              <a:gd name="T76" fmla="*/ 138 w 138"/>
              <a:gd name="T77" fmla="*/ 195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8" h="197">
                <a:moveTo>
                  <a:pt x="138" y="195"/>
                </a:moveTo>
                <a:lnTo>
                  <a:pt x="134" y="191"/>
                </a:lnTo>
                <a:lnTo>
                  <a:pt x="131" y="186"/>
                </a:lnTo>
                <a:lnTo>
                  <a:pt x="127" y="180"/>
                </a:lnTo>
                <a:lnTo>
                  <a:pt x="125" y="175"/>
                </a:lnTo>
                <a:lnTo>
                  <a:pt x="121" y="169"/>
                </a:lnTo>
                <a:lnTo>
                  <a:pt x="118" y="160"/>
                </a:lnTo>
                <a:lnTo>
                  <a:pt x="116" y="153"/>
                </a:lnTo>
                <a:lnTo>
                  <a:pt x="114" y="147"/>
                </a:lnTo>
                <a:lnTo>
                  <a:pt x="110" y="140"/>
                </a:lnTo>
                <a:lnTo>
                  <a:pt x="109" y="133"/>
                </a:lnTo>
                <a:lnTo>
                  <a:pt x="105" y="127"/>
                </a:lnTo>
                <a:lnTo>
                  <a:pt x="103" y="120"/>
                </a:lnTo>
                <a:lnTo>
                  <a:pt x="99" y="112"/>
                </a:lnTo>
                <a:lnTo>
                  <a:pt x="97" y="105"/>
                </a:lnTo>
                <a:lnTo>
                  <a:pt x="96" y="99"/>
                </a:lnTo>
                <a:lnTo>
                  <a:pt x="92" y="92"/>
                </a:lnTo>
                <a:lnTo>
                  <a:pt x="90" y="87"/>
                </a:lnTo>
                <a:lnTo>
                  <a:pt x="86" y="79"/>
                </a:lnTo>
                <a:lnTo>
                  <a:pt x="83" y="74"/>
                </a:lnTo>
                <a:lnTo>
                  <a:pt x="81" y="66"/>
                </a:lnTo>
                <a:lnTo>
                  <a:pt x="77" y="61"/>
                </a:lnTo>
                <a:lnTo>
                  <a:pt x="74" y="52"/>
                </a:lnTo>
                <a:lnTo>
                  <a:pt x="70" y="44"/>
                </a:lnTo>
                <a:lnTo>
                  <a:pt x="66" y="37"/>
                </a:lnTo>
                <a:lnTo>
                  <a:pt x="63" y="30"/>
                </a:lnTo>
                <a:lnTo>
                  <a:pt x="59" y="24"/>
                </a:lnTo>
                <a:lnTo>
                  <a:pt x="55" y="19"/>
                </a:lnTo>
                <a:lnTo>
                  <a:pt x="50" y="15"/>
                </a:lnTo>
                <a:lnTo>
                  <a:pt x="44" y="9"/>
                </a:lnTo>
                <a:lnTo>
                  <a:pt x="40" y="6"/>
                </a:lnTo>
                <a:lnTo>
                  <a:pt x="35" y="2"/>
                </a:lnTo>
                <a:lnTo>
                  <a:pt x="29" y="0"/>
                </a:lnTo>
                <a:lnTo>
                  <a:pt x="24" y="0"/>
                </a:lnTo>
                <a:lnTo>
                  <a:pt x="20" y="0"/>
                </a:lnTo>
                <a:lnTo>
                  <a:pt x="17" y="0"/>
                </a:lnTo>
                <a:lnTo>
                  <a:pt x="13" y="2"/>
                </a:lnTo>
                <a:lnTo>
                  <a:pt x="9" y="6"/>
                </a:lnTo>
                <a:lnTo>
                  <a:pt x="6" y="8"/>
                </a:lnTo>
                <a:lnTo>
                  <a:pt x="4" y="11"/>
                </a:lnTo>
                <a:lnTo>
                  <a:pt x="2" y="17"/>
                </a:lnTo>
                <a:lnTo>
                  <a:pt x="0" y="24"/>
                </a:lnTo>
                <a:lnTo>
                  <a:pt x="4" y="22"/>
                </a:lnTo>
                <a:lnTo>
                  <a:pt x="11" y="22"/>
                </a:lnTo>
                <a:lnTo>
                  <a:pt x="17" y="22"/>
                </a:lnTo>
                <a:lnTo>
                  <a:pt x="24" y="22"/>
                </a:lnTo>
                <a:lnTo>
                  <a:pt x="29" y="28"/>
                </a:lnTo>
                <a:lnTo>
                  <a:pt x="35" y="31"/>
                </a:lnTo>
                <a:lnTo>
                  <a:pt x="39" y="37"/>
                </a:lnTo>
                <a:lnTo>
                  <a:pt x="44" y="42"/>
                </a:lnTo>
                <a:lnTo>
                  <a:pt x="48" y="48"/>
                </a:lnTo>
                <a:lnTo>
                  <a:pt x="51" y="54"/>
                </a:lnTo>
                <a:lnTo>
                  <a:pt x="55" y="61"/>
                </a:lnTo>
                <a:lnTo>
                  <a:pt x="59" y="66"/>
                </a:lnTo>
                <a:lnTo>
                  <a:pt x="61" y="74"/>
                </a:lnTo>
                <a:lnTo>
                  <a:pt x="64" y="79"/>
                </a:lnTo>
                <a:lnTo>
                  <a:pt x="68" y="87"/>
                </a:lnTo>
                <a:lnTo>
                  <a:pt x="70" y="92"/>
                </a:lnTo>
                <a:lnTo>
                  <a:pt x="74" y="98"/>
                </a:lnTo>
                <a:lnTo>
                  <a:pt x="77" y="105"/>
                </a:lnTo>
                <a:lnTo>
                  <a:pt x="79" y="111"/>
                </a:lnTo>
                <a:lnTo>
                  <a:pt x="83" y="118"/>
                </a:lnTo>
                <a:lnTo>
                  <a:pt x="86" y="125"/>
                </a:lnTo>
                <a:lnTo>
                  <a:pt x="90" y="133"/>
                </a:lnTo>
                <a:lnTo>
                  <a:pt x="92" y="138"/>
                </a:lnTo>
                <a:lnTo>
                  <a:pt x="96" y="145"/>
                </a:lnTo>
                <a:lnTo>
                  <a:pt x="99" y="151"/>
                </a:lnTo>
                <a:lnTo>
                  <a:pt x="101" y="158"/>
                </a:lnTo>
                <a:lnTo>
                  <a:pt x="103" y="166"/>
                </a:lnTo>
                <a:lnTo>
                  <a:pt x="107" y="173"/>
                </a:lnTo>
                <a:lnTo>
                  <a:pt x="109" y="179"/>
                </a:lnTo>
                <a:lnTo>
                  <a:pt x="112" y="188"/>
                </a:lnTo>
                <a:lnTo>
                  <a:pt x="116" y="193"/>
                </a:lnTo>
                <a:lnTo>
                  <a:pt x="121" y="195"/>
                </a:lnTo>
                <a:lnTo>
                  <a:pt x="125" y="195"/>
                </a:lnTo>
                <a:lnTo>
                  <a:pt x="129" y="197"/>
                </a:lnTo>
                <a:lnTo>
                  <a:pt x="134" y="195"/>
                </a:lnTo>
                <a:lnTo>
                  <a:pt x="138" y="195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10" name="Freeform 966"/>
          <p:cNvSpPr>
            <a:spLocks/>
          </p:cNvSpPr>
          <p:nvPr/>
        </p:nvSpPr>
        <p:spPr bwMode="auto">
          <a:xfrm>
            <a:off x="7713663" y="3913188"/>
            <a:ext cx="107950" cy="155575"/>
          </a:xfrm>
          <a:custGeom>
            <a:avLst/>
            <a:gdLst>
              <a:gd name="T0" fmla="*/ 134 w 138"/>
              <a:gd name="T1" fmla="*/ 191 h 197"/>
              <a:gd name="T2" fmla="*/ 127 w 138"/>
              <a:gd name="T3" fmla="*/ 180 h 197"/>
              <a:gd name="T4" fmla="*/ 121 w 138"/>
              <a:gd name="T5" fmla="*/ 169 h 197"/>
              <a:gd name="T6" fmla="*/ 116 w 138"/>
              <a:gd name="T7" fmla="*/ 153 h 197"/>
              <a:gd name="T8" fmla="*/ 110 w 138"/>
              <a:gd name="T9" fmla="*/ 140 h 197"/>
              <a:gd name="T10" fmla="*/ 105 w 138"/>
              <a:gd name="T11" fmla="*/ 127 h 197"/>
              <a:gd name="T12" fmla="*/ 99 w 138"/>
              <a:gd name="T13" fmla="*/ 112 h 197"/>
              <a:gd name="T14" fmla="*/ 96 w 138"/>
              <a:gd name="T15" fmla="*/ 99 h 197"/>
              <a:gd name="T16" fmla="*/ 90 w 138"/>
              <a:gd name="T17" fmla="*/ 87 h 197"/>
              <a:gd name="T18" fmla="*/ 83 w 138"/>
              <a:gd name="T19" fmla="*/ 74 h 197"/>
              <a:gd name="T20" fmla="*/ 77 w 138"/>
              <a:gd name="T21" fmla="*/ 61 h 197"/>
              <a:gd name="T22" fmla="*/ 70 w 138"/>
              <a:gd name="T23" fmla="*/ 44 h 197"/>
              <a:gd name="T24" fmla="*/ 63 w 138"/>
              <a:gd name="T25" fmla="*/ 30 h 197"/>
              <a:gd name="T26" fmla="*/ 55 w 138"/>
              <a:gd name="T27" fmla="*/ 19 h 197"/>
              <a:gd name="T28" fmla="*/ 44 w 138"/>
              <a:gd name="T29" fmla="*/ 9 h 197"/>
              <a:gd name="T30" fmla="*/ 35 w 138"/>
              <a:gd name="T31" fmla="*/ 2 h 197"/>
              <a:gd name="T32" fmla="*/ 24 w 138"/>
              <a:gd name="T33" fmla="*/ 0 h 197"/>
              <a:gd name="T34" fmla="*/ 17 w 138"/>
              <a:gd name="T35" fmla="*/ 0 h 197"/>
              <a:gd name="T36" fmla="*/ 9 w 138"/>
              <a:gd name="T37" fmla="*/ 6 h 197"/>
              <a:gd name="T38" fmla="*/ 4 w 138"/>
              <a:gd name="T39" fmla="*/ 11 h 197"/>
              <a:gd name="T40" fmla="*/ 0 w 138"/>
              <a:gd name="T41" fmla="*/ 24 h 197"/>
              <a:gd name="T42" fmla="*/ 11 w 138"/>
              <a:gd name="T43" fmla="*/ 22 h 197"/>
              <a:gd name="T44" fmla="*/ 24 w 138"/>
              <a:gd name="T45" fmla="*/ 22 h 197"/>
              <a:gd name="T46" fmla="*/ 35 w 138"/>
              <a:gd name="T47" fmla="*/ 31 h 197"/>
              <a:gd name="T48" fmla="*/ 44 w 138"/>
              <a:gd name="T49" fmla="*/ 42 h 197"/>
              <a:gd name="T50" fmla="*/ 51 w 138"/>
              <a:gd name="T51" fmla="*/ 54 h 197"/>
              <a:gd name="T52" fmla="*/ 59 w 138"/>
              <a:gd name="T53" fmla="*/ 66 h 197"/>
              <a:gd name="T54" fmla="*/ 64 w 138"/>
              <a:gd name="T55" fmla="*/ 79 h 197"/>
              <a:gd name="T56" fmla="*/ 70 w 138"/>
              <a:gd name="T57" fmla="*/ 92 h 197"/>
              <a:gd name="T58" fmla="*/ 77 w 138"/>
              <a:gd name="T59" fmla="*/ 105 h 197"/>
              <a:gd name="T60" fmla="*/ 83 w 138"/>
              <a:gd name="T61" fmla="*/ 118 h 197"/>
              <a:gd name="T62" fmla="*/ 90 w 138"/>
              <a:gd name="T63" fmla="*/ 133 h 197"/>
              <a:gd name="T64" fmla="*/ 96 w 138"/>
              <a:gd name="T65" fmla="*/ 145 h 197"/>
              <a:gd name="T66" fmla="*/ 101 w 138"/>
              <a:gd name="T67" fmla="*/ 158 h 197"/>
              <a:gd name="T68" fmla="*/ 107 w 138"/>
              <a:gd name="T69" fmla="*/ 173 h 197"/>
              <a:gd name="T70" fmla="*/ 112 w 138"/>
              <a:gd name="T71" fmla="*/ 188 h 197"/>
              <a:gd name="T72" fmla="*/ 121 w 138"/>
              <a:gd name="T73" fmla="*/ 195 h 197"/>
              <a:gd name="T74" fmla="*/ 129 w 138"/>
              <a:gd name="T75" fmla="*/ 197 h 197"/>
              <a:gd name="T76" fmla="*/ 138 w 138"/>
              <a:gd name="T77" fmla="*/ 195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8" h="197">
                <a:moveTo>
                  <a:pt x="138" y="195"/>
                </a:moveTo>
                <a:lnTo>
                  <a:pt x="134" y="191"/>
                </a:lnTo>
                <a:lnTo>
                  <a:pt x="131" y="186"/>
                </a:lnTo>
                <a:lnTo>
                  <a:pt x="127" y="180"/>
                </a:lnTo>
                <a:lnTo>
                  <a:pt x="125" y="175"/>
                </a:lnTo>
                <a:lnTo>
                  <a:pt x="121" y="169"/>
                </a:lnTo>
                <a:lnTo>
                  <a:pt x="118" y="160"/>
                </a:lnTo>
                <a:lnTo>
                  <a:pt x="116" y="153"/>
                </a:lnTo>
                <a:lnTo>
                  <a:pt x="114" y="147"/>
                </a:lnTo>
                <a:lnTo>
                  <a:pt x="110" y="140"/>
                </a:lnTo>
                <a:lnTo>
                  <a:pt x="109" y="133"/>
                </a:lnTo>
                <a:lnTo>
                  <a:pt x="105" y="127"/>
                </a:lnTo>
                <a:lnTo>
                  <a:pt x="103" y="120"/>
                </a:lnTo>
                <a:lnTo>
                  <a:pt x="99" y="112"/>
                </a:lnTo>
                <a:lnTo>
                  <a:pt x="97" y="105"/>
                </a:lnTo>
                <a:lnTo>
                  <a:pt x="96" y="99"/>
                </a:lnTo>
                <a:lnTo>
                  <a:pt x="92" y="92"/>
                </a:lnTo>
                <a:lnTo>
                  <a:pt x="90" y="87"/>
                </a:lnTo>
                <a:lnTo>
                  <a:pt x="86" y="79"/>
                </a:lnTo>
                <a:lnTo>
                  <a:pt x="83" y="74"/>
                </a:lnTo>
                <a:lnTo>
                  <a:pt x="81" y="66"/>
                </a:lnTo>
                <a:lnTo>
                  <a:pt x="77" y="61"/>
                </a:lnTo>
                <a:lnTo>
                  <a:pt x="74" y="52"/>
                </a:lnTo>
                <a:lnTo>
                  <a:pt x="70" y="44"/>
                </a:lnTo>
                <a:lnTo>
                  <a:pt x="66" y="37"/>
                </a:lnTo>
                <a:lnTo>
                  <a:pt x="63" y="30"/>
                </a:lnTo>
                <a:lnTo>
                  <a:pt x="59" y="24"/>
                </a:lnTo>
                <a:lnTo>
                  <a:pt x="55" y="19"/>
                </a:lnTo>
                <a:lnTo>
                  <a:pt x="50" y="15"/>
                </a:lnTo>
                <a:lnTo>
                  <a:pt x="44" y="9"/>
                </a:lnTo>
                <a:lnTo>
                  <a:pt x="40" y="6"/>
                </a:lnTo>
                <a:lnTo>
                  <a:pt x="35" y="2"/>
                </a:lnTo>
                <a:lnTo>
                  <a:pt x="29" y="0"/>
                </a:lnTo>
                <a:lnTo>
                  <a:pt x="24" y="0"/>
                </a:lnTo>
                <a:lnTo>
                  <a:pt x="20" y="0"/>
                </a:lnTo>
                <a:lnTo>
                  <a:pt x="17" y="0"/>
                </a:lnTo>
                <a:lnTo>
                  <a:pt x="13" y="2"/>
                </a:lnTo>
                <a:lnTo>
                  <a:pt x="9" y="6"/>
                </a:lnTo>
                <a:lnTo>
                  <a:pt x="6" y="8"/>
                </a:lnTo>
                <a:lnTo>
                  <a:pt x="4" y="11"/>
                </a:lnTo>
                <a:lnTo>
                  <a:pt x="2" y="17"/>
                </a:lnTo>
                <a:lnTo>
                  <a:pt x="0" y="24"/>
                </a:lnTo>
                <a:lnTo>
                  <a:pt x="4" y="22"/>
                </a:lnTo>
                <a:lnTo>
                  <a:pt x="11" y="22"/>
                </a:lnTo>
                <a:lnTo>
                  <a:pt x="17" y="22"/>
                </a:lnTo>
                <a:lnTo>
                  <a:pt x="24" y="22"/>
                </a:lnTo>
                <a:lnTo>
                  <a:pt x="29" y="28"/>
                </a:lnTo>
                <a:lnTo>
                  <a:pt x="35" y="31"/>
                </a:lnTo>
                <a:lnTo>
                  <a:pt x="39" y="37"/>
                </a:lnTo>
                <a:lnTo>
                  <a:pt x="44" y="42"/>
                </a:lnTo>
                <a:lnTo>
                  <a:pt x="48" y="48"/>
                </a:lnTo>
                <a:lnTo>
                  <a:pt x="51" y="54"/>
                </a:lnTo>
                <a:lnTo>
                  <a:pt x="55" y="61"/>
                </a:lnTo>
                <a:lnTo>
                  <a:pt x="59" y="66"/>
                </a:lnTo>
                <a:lnTo>
                  <a:pt x="61" y="74"/>
                </a:lnTo>
                <a:lnTo>
                  <a:pt x="64" y="79"/>
                </a:lnTo>
                <a:lnTo>
                  <a:pt x="68" y="87"/>
                </a:lnTo>
                <a:lnTo>
                  <a:pt x="70" y="92"/>
                </a:lnTo>
                <a:lnTo>
                  <a:pt x="74" y="98"/>
                </a:lnTo>
                <a:lnTo>
                  <a:pt x="77" y="105"/>
                </a:lnTo>
                <a:lnTo>
                  <a:pt x="79" y="111"/>
                </a:lnTo>
                <a:lnTo>
                  <a:pt x="83" y="118"/>
                </a:lnTo>
                <a:lnTo>
                  <a:pt x="86" y="125"/>
                </a:lnTo>
                <a:lnTo>
                  <a:pt x="90" y="133"/>
                </a:lnTo>
                <a:lnTo>
                  <a:pt x="92" y="138"/>
                </a:lnTo>
                <a:lnTo>
                  <a:pt x="96" y="145"/>
                </a:lnTo>
                <a:lnTo>
                  <a:pt x="99" y="151"/>
                </a:lnTo>
                <a:lnTo>
                  <a:pt x="101" y="158"/>
                </a:lnTo>
                <a:lnTo>
                  <a:pt x="103" y="166"/>
                </a:lnTo>
                <a:lnTo>
                  <a:pt x="107" y="173"/>
                </a:lnTo>
                <a:lnTo>
                  <a:pt x="109" y="179"/>
                </a:lnTo>
                <a:lnTo>
                  <a:pt x="112" y="188"/>
                </a:lnTo>
                <a:lnTo>
                  <a:pt x="116" y="193"/>
                </a:lnTo>
                <a:lnTo>
                  <a:pt x="121" y="195"/>
                </a:lnTo>
                <a:lnTo>
                  <a:pt x="125" y="195"/>
                </a:lnTo>
                <a:lnTo>
                  <a:pt x="129" y="197"/>
                </a:lnTo>
                <a:lnTo>
                  <a:pt x="134" y="195"/>
                </a:lnTo>
                <a:lnTo>
                  <a:pt x="138" y="195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11" name="Freeform 967"/>
          <p:cNvSpPr>
            <a:spLocks/>
          </p:cNvSpPr>
          <p:nvPr/>
        </p:nvSpPr>
        <p:spPr bwMode="auto">
          <a:xfrm>
            <a:off x="7804150" y="3957638"/>
            <a:ext cx="127000" cy="193675"/>
          </a:xfrm>
          <a:custGeom>
            <a:avLst/>
            <a:gdLst>
              <a:gd name="T0" fmla="*/ 9 w 160"/>
              <a:gd name="T1" fmla="*/ 243 h 245"/>
              <a:gd name="T2" fmla="*/ 18 w 160"/>
              <a:gd name="T3" fmla="*/ 243 h 245"/>
              <a:gd name="T4" fmla="*/ 20 w 160"/>
              <a:gd name="T5" fmla="*/ 236 h 245"/>
              <a:gd name="T6" fmla="*/ 22 w 160"/>
              <a:gd name="T7" fmla="*/ 226 h 245"/>
              <a:gd name="T8" fmla="*/ 26 w 160"/>
              <a:gd name="T9" fmla="*/ 215 h 245"/>
              <a:gd name="T10" fmla="*/ 29 w 160"/>
              <a:gd name="T11" fmla="*/ 208 h 245"/>
              <a:gd name="T12" fmla="*/ 35 w 160"/>
              <a:gd name="T13" fmla="*/ 199 h 245"/>
              <a:gd name="T14" fmla="*/ 40 w 160"/>
              <a:gd name="T15" fmla="*/ 190 h 245"/>
              <a:gd name="T16" fmla="*/ 44 w 160"/>
              <a:gd name="T17" fmla="*/ 181 h 245"/>
              <a:gd name="T18" fmla="*/ 50 w 160"/>
              <a:gd name="T19" fmla="*/ 173 h 245"/>
              <a:gd name="T20" fmla="*/ 55 w 160"/>
              <a:gd name="T21" fmla="*/ 164 h 245"/>
              <a:gd name="T22" fmla="*/ 61 w 160"/>
              <a:gd name="T23" fmla="*/ 157 h 245"/>
              <a:gd name="T24" fmla="*/ 64 w 160"/>
              <a:gd name="T25" fmla="*/ 146 h 245"/>
              <a:gd name="T26" fmla="*/ 70 w 160"/>
              <a:gd name="T27" fmla="*/ 138 h 245"/>
              <a:gd name="T28" fmla="*/ 73 w 160"/>
              <a:gd name="T29" fmla="*/ 129 h 245"/>
              <a:gd name="T30" fmla="*/ 77 w 160"/>
              <a:gd name="T31" fmla="*/ 120 h 245"/>
              <a:gd name="T32" fmla="*/ 79 w 160"/>
              <a:gd name="T33" fmla="*/ 111 h 245"/>
              <a:gd name="T34" fmla="*/ 83 w 160"/>
              <a:gd name="T35" fmla="*/ 101 h 245"/>
              <a:gd name="T36" fmla="*/ 84 w 160"/>
              <a:gd name="T37" fmla="*/ 92 h 245"/>
              <a:gd name="T38" fmla="*/ 88 w 160"/>
              <a:gd name="T39" fmla="*/ 81 h 245"/>
              <a:gd name="T40" fmla="*/ 92 w 160"/>
              <a:gd name="T41" fmla="*/ 72 h 245"/>
              <a:gd name="T42" fmla="*/ 96 w 160"/>
              <a:gd name="T43" fmla="*/ 61 h 245"/>
              <a:gd name="T44" fmla="*/ 101 w 160"/>
              <a:gd name="T45" fmla="*/ 52 h 245"/>
              <a:gd name="T46" fmla="*/ 107 w 160"/>
              <a:gd name="T47" fmla="*/ 41 h 245"/>
              <a:gd name="T48" fmla="*/ 114 w 160"/>
              <a:gd name="T49" fmla="*/ 30 h 245"/>
              <a:gd name="T50" fmla="*/ 119 w 160"/>
              <a:gd name="T51" fmla="*/ 21 h 245"/>
              <a:gd name="T52" fmla="*/ 130 w 160"/>
              <a:gd name="T53" fmla="*/ 8 h 245"/>
              <a:gd name="T54" fmla="*/ 140 w 160"/>
              <a:gd name="T55" fmla="*/ 0 h 245"/>
              <a:gd name="T56" fmla="*/ 149 w 160"/>
              <a:gd name="T57" fmla="*/ 0 h 245"/>
              <a:gd name="T58" fmla="*/ 160 w 160"/>
              <a:gd name="T59" fmla="*/ 2 h 245"/>
              <a:gd name="T60" fmla="*/ 151 w 160"/>
              <a:gd name="T61" fmla="*/ 8 h 245"/>
              <a:gd name="T62" fmla="*/ 140 w 160"/>
              <a:gd name="T63" fmla="*/ 15 h 245"/>
              <a:gd name="T64" fmla="*/ 134 w 160"/>
              <a:gd name="T65" fmla="*/ 24 h 245"/>
              <a:gd name="T66" fmla="*/ 129 w 160"/>
              <a:gd name="T67" fmla="*/ 32 h 245"/>
              <a:gd name="T68" fmla="*/ 125 w 160"/>
              <a:gd name="T69" fmla="*/ 41 h 245"/>
              <a:gd name="T70" fmla="*/ 119 w 160"/>
              <a:gd name="T71" fmla="*/ 50 h 245"/>
              <a:gd name="T72" fmla="*/ 114 w 160"/>
              <a:gd name="T73" fmla="*/ 59 h 245"/>
              <a:gd name="T74" fmla="*/ 108 w 160"/>
              <a:gd name="T75" fmla="*/ 65 h 245"/>
              <a:gd name="T76" fmla="*/ 101 w 160"/>
              <a:gd name="T77" fmla="*/ 74 h 245"/>
              <a:gd name="T78" fmla="*/ 94 w 160"/>
              <a:gd name="T79" fmla="*/ 83 h 245"/>
              <a:gd name="T80" fmla="*/ 84 w 160"/>
              <a:gd name="T81" fmla="*/ 92 h 245"/>
              <a:gd name="T82" fmla="*/ 79 w 160"/>
              <a:gd name="T83" fmla="*/ 100 h 245"/>
              <a:gd name="T84" fmla="*/ 72 w 160"/>
              <a:gd name="T85" fmla="*/ 109 h 245"/>
              <a:gd name="T86" fmla="*/ 64 w 160"/>
              <a:gd name="T87" fmla="*/ 118 h 245"/>
              <a:gd name="T88" fmla="*/ 57 w 160"/>
              <a:gd name="T89" fmla="*/ 127 h 245"/>
              <a:gd name="T90" fmla="*/ 51 w 160"/>
              <a:gd name="T91" fmla="*/ 136 h 245"/>
              <a:gd name="T92" fmla="*/ 48 w 160"/>
              <a:gd name="T93" fmla="*/ 144 h 245"/>
              <a:gd name="T94" fmla="*/ 42 w 160"/>
              <a:gd name="T95" fmla="*/ 153 h 245"/>
              <a:gd name="T96" fmla="*/ 35 w 160"/>
              <a:gd name="T97" fmla="*/ 162 h 245"/>
              <a:gd name="T98" fmla="*/ 29 w 160"/>
              <a:gd name="T99" fmla="*/ 173 h 245"/>
              <a:gd name="T100" fmla="*/ 26 w 160"/>
              <a:gd name="T101" fmla="*/ 182 h 245"/>
              <a:gd name="T102" fmla="*/ 20 w 160"/>
              <a:gd name="T103" fmla="*/ 192 h 245"/>
              <a:gd name="T104" fmla="*/ 15 w 160"/>
              <a:gd name="T105" fmla="*/ 201 h 245"/>
              <a:gd name="T106" fmla="*/ 11 w 160"/>
              <a:gd name="T107" fmla="*/ 210 h 245"/>
              <a:gd name="T108" fmla="*/ 7 w 160"/>
              <a:gd name="T109" fmla="*/ 219 h 245"/>
              <a:gd name="T110" fmla="*/ 4 w 160"/>
              <a:gd name="T111" fmla="*/ 232 h 245"/>
              <a:gd name="T112" fmla="*/ 0 w 160"/>
              <a:gd name="T113" fmla="*/ 236 h 245"/>
              <a:gd name="T114" fmla="*/ 4 w 160"/>
              <a:gd name="T115" fmla="*/ 241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" h="245">
                <a:moveTo>
                  <a:pt x="7" y="243"/>
                </a:moveTo>
                <a:lnTo>
                  <a:pt x="9" y="243"/>
                </a:lnTo>
                <a:lnTo>
                  <a:pt x="13" y="245"/>
                </a:lnTo>
                <a:lnTo>
                  <a:pt x="18" y="243"/>
                </a:lnTo>
                <a:lnTo>
                  <a:pt x="18" y="239"/>
                </a:lnTo>
                <a:lnTo>
                  <a:pt x="20" y="236"/>
                </a:lnTo>
                <a:lnTo>
                  <a:pt x="20" y="230"/>
                </a:lnTo>
                <a:lnTo>
                  <a:pt x="22" y="226"/>
                </a:lnTo>
                <a:lnTo>
                  <a:pt x="22" y="221"/>
                </a:lnTo>
                <a:lnTo>
                  <a:pt x="26" y="215"/>
                </a:lnTo>
                <a:lnTo>
                  <a:pt x="27" y="212"/>
                </a:lnTo>
                <a:lnTo>
                  <a:pt x="29" y="208"/>
                </a:lnTo>
                <a:lnTo>
                  <a:pt x="33" y="204"/>
                </a:lnTo>
                <a:lnTo>
                  <a:pt x="35" y="199"/>
                </a:lnTo>
                <a:lnTo>
                  <a:pt x="38" y="195"/>
                </a:lnTo>
                <a:lnTo>
                  <a:pt x="40" y="190"/>
                </a:lnTo>
                <a:lnTo>
                  <a:pt x="42" y="186"/>
                </a:lnTo>
                <a:lnTo>
                  <a:pt x="44" y="181"/>
                </a:lnTo>
                <a:lnTo>
                  <a:pt x="48" y="177"/>
                </a:lnTo>
                <a:lnTo>
                  <a:pt x="50" y="173"/>
                </a:lnTo>
                <a:lnTo>
                  <a:pt x="53" y="169"/>
                </a:lnTo>
                <a:lnTo>
                  <a:pt x="55" y="164"/>
                </a:lnTo>
                <a:lnTo>
                  <a:pt x="57" y="160"/>
                </a:lnTo>
                <a:lnTo>
                  <a:pt x="61" y="157"/>
                </a:lnTo>
                <a:lnTo>
                  <a:pt x="62" y="151"/>
                </a:lnTo>
                <a:lnTo>
                  <a:pt x="64" y="146"/>
                </a:lnTo>
                <a:lnTo>
                  <a:pt x="68" y="142"/>
                </a:lnTo>
                <a:lnTo>
                  <a:pt x="70" y="138"/>
                </a:lnTo>
                <a:lnTo>
                  <a:pt x="72" y="135"/>
                </a:lnTo>
                <a:lnTo>
                  <a:pt x="73" y="129"/>
                </a:lnTo>
                <a:lnTo>
                  <a:pt x="75" y="124"/>
                </a:lnTo>
                <a:lnTo>
                  <a:pt x="77" y="120"/>
                </a:lnTo>
                <a:lnTo>
                  <a:pt x="79" y="116"/>
                </a:lnTo>
                <a:lnTo>
                  <a:pt x="79" y="111"/>
                </a:lnTo>
                <a:lnTo>
                  <a:pt x="81" y="107"/>
                </a:lnTo>
                <a:lnTo>
                  <a:pt x="83" y="101"/>
                </a:lnTo>
                <a:lnTo>
                  <a:pt x="84" y="96"/>
                </a:lnTo>
                <a:lnTo>
                  <a:pt x="84" y="92"/>
                </a:lnTo>
                <a:lnTo>
                  <a:pt x="86" y="85"/>
                </a:lnTo>
                <a:lnTo>
                  <a:pt x="88" y="81"/>
                </a:lnTo>
                <a:lnTo>
                  <a:pt x="90" y="78"/>
                </a:lnTo>
                <a:lnTo>
                  <a:pt x="92" y="72"/>
                </a:lnTo>
                <a:lnTo>
                  <a:pt x="94" y="67"/>
                </a:lnTo>
                <a:lnTo>
                  <a:pt x="96" y="61"/>
                </a:lnTo>
                <a:lnTo>
                  <a:pt x="99" y="57"/>
                </a:lnTo>
                <a:lnTo>
                  <a:pt x="101" y="52"/>
                </a:lnTo>
                <a:lnTo>
                  <a:pt x="103" y="46"/>
                </a:lnTo>
                <a:lnTo>
                  <a:pt x="107" y="41"/>
                </a:lnTo>
                <a:lnTo>
                  <a:pt x="110" y="35"/>
                </a:lnTo>
                <a:lnTo>
                  <a:pt x="114" y="30"/>
                </a:lnTo>
                <a:lnTo>
                  <a:pt x="116" y="24"/>
                </a:lnTo>
                <a:lnTo>
                  <a:pt x="119" y="21"/>
                </a:lnTo>
                <a:lnTo>
                  <a:pt x="125" y="13"/>
                </a:lnTo>
                <a:lnTo>
                  <a:pt x="130" y="8"/>
                </a:lnTo>
                <a:lnTo>
                  <a:pt x="136" y="2"/>
                </a:lnTo>
                <a:lnTo>
                  <a:pt x="140" y="0"/>
                </a:lnTo>
                <a:lnTo>
                  <a:pt x="145" y="0"/>
                </a:lnTo>
                <a:lnTo>
                  <a:pt x="149" y="0"/>
                </a:lnTo>
                <a:lnTo>
                  <a:pt x="154" y="0"/>
                </a:lnTo>
                <a:lnTo>
                  <a:pt x="160" y="2"/>
                </a:lnTo>
                <a:lnTo>
                  <a:pt x="154" y="6"/>
                </a:lnTo>
                <a:lnTo>
                  <a:pt x="151" y="8"/>
                </a:lnTo>
                <a:lnTo>
                  <a:pt x="147" y="11"/>
                </a:lnTo>
                <a:lnTo>
                  <a:pt x="140" y="15"/>
                </a:lnTo>
                <a:lnTo>
                  <a:pt x="138" y="19"/>
                </a:lnTo>
                <a:lnTo>
                  <a:pt x="134" y="24"/>
                </a:lnTo>
                <a:lnTo>
                  <a:pt x="130" y="28"/>
                </a:lnTo>
                <a:lnTo>
                  <a:pt x="129" y="32"/>
                </a:lnTo>
                <a:lnTo>
                  <a:pt x="127" y="37"/>
                </a:lnTo>
                <a:lnTo>
                  <a:pt x="125" y="41"/>
                </a:lnTo>
                <a:lnTo>
                  <a:pt x="121" y="46"/>
                </a:lnTo>
                <a:lnTo>
                  <a:pt x="119" y="50"/>
                </a:lnTo>
                <a:lnTo>
                  <a:pt x="116" y="56"/>
                </a:lnTo>
                <a:lnTo>
                  <a:pt x="114" y="59"/>
                </a:lnTo>
                <a:lnTo>
                  <a:pt x="112" y="61"/>
                </a:lnTo>
                <a:lnTo>
                  <a:pt x="108" y="65"/>
                </a:lnTo>
                <a:lnTo>
                  <a:pt x="105" y="68"/>
                </a:lnTo>
                <a:lnTo>
                  <a:pt x="101" y="74"/>
                </a:lnTo>
                <a:lnTo>
                  <a:pt x="97" y="78"/>
                </a:lnTo>
                <a:lnTo>
                  <a:pt x="94" y="83"/>
                </a:lnTo>
                <a:lnTo>
                  <a:pt x="90" y="89"/>
                </a:lnTo>
                <a:lnTo>
                  <a:pt x="84" y="92"/>
                </a:lnTo>
                <a:lnTo>
                  <a:pt x="81" y="96"/>
                </a:lnTo>
                <a:lnTo>
                  <a:pt x="79" y="100"/>
                </a:lnTo>
                <a:lnTo>
                  <a:pt x="75" y="103"/>
                </a:lnTo>
                <a:lnTo>
                  <a:pt x="72" y="109"/>
                </a:lnTo>
                <a:lnTo>
                  <a:pt x="70" y="112"/>
                </a:lnTo>
                <a:lnTo>
                  <a:pt x="64" y="118"/>
                </a:lnTo>
                <a:lnTo>
                  <a:pt x="61" y="122"/>
                </a:lnTo>
                <a:lnTo>
                  <a:pt x="57" y="127"/>
                </a:lnTo>
                <a:lnTo>
                  <a:pt x="53" y="133"/>
                </a:lnTo>
                <a:lnTo>
                  <a:pt x="51" y="136"/>
                </a:lnTo>
                <a:lnTo>
                  <a:pt x="50" y="140"/>
                </a:lnTo>
                <a:lnTo>
                  <a:pt x="48" y="144"/>
                </a:lnTo>
                <a:lnTo>
                  <a:pt x="44" y="149"/>
                </a:lnTo>
                <a:lnTo>
                  <a:pt x="42" y="153"/>
                </a:lnTo>
                <a:lnTo>
                  <a:pt x="38" y="158"/>
                </a:lnTo>
                <a:lnTo>
                  <a:pt x="35" y="162"/>
                </a:lnTo>
                <a:lnTo>
                  <a:pt x="33" y="168"/>
                </a:lnTo>
                <a:lnTo>
                  <a:pt x="29" y="173"/>
                </a:lnTo>
                <a:lnTo>
                  <a:pt x="27" y="179"/>
                </a:lnTo>
                <a:lnTo>
                  <a:pt x="26" y="182"/>
                </a:lnTo>
                <a:lnTo>
                  <a:pt x="22" y="186"/>
                </a:lnTo>
                <a:lnTo>
                  <a:pt x="20" y="192"/>
                </a:lnTo>
                <a:lnTo>
                  <a:pt x="18" y="195"/>
                </a:lnTo>
                <a:lnTo>
                  <a:pt x="15" y="201"/>
                </a:lnTo>
                <a:lnTo>
                  <a:pt x="13" y="204"/>
                </a:lnTo>
                <a:lnTo>
                  <a:pt x="11" y="210"/>
                </a:lnTo>
                <a:lnTo>
                  <a:pt x="9" y="214"/>
                </a:lnTo>
                <a:lnTo>
                  <a:pt x="7" y="219"/>
                </a:lnTo>
                <a:lnTo>
                  <a:pt x="4" y="226"/>
                </a:lnTo>
                <a:lnTo>
                  <a:pt x="4" y="232"/>
                </a:lnTo>
                <a:lnTo>
                  <a:pt x="2" y="234"/>
                </a:lnTo>
                <a:lnTo>
                  <a:pt x="0" y="236"/>
                </a:lnTo>
                <a:lnTo>
                  <a:pt x="0" y="239"/>
                </a:lnTo>
                <a:lnTo>
                  <a:pt x="4" y="241"/>
                </a:lnTo>
                <a:lnTo>
                  <a:pt x="7" y="243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12" name="Freeform 968"/>
          <p:cNvSpPr>
            <a:spLocks/>
          </p:cNvSpPr>
          <p:nvPr/>
        </p:nvSpPr>
        <p:spPr bwMode="auto">
          <a:xfrm>
            <a:off x="7804150" y="3957638"/>
            <a:ext cx="127000" cy="193675"/>
          </a:xfrm>
          <a:custGeom>
            <a:avLst/>
            <a:gdLst>
              <a:gd name="T0" fmla="*/ 9 w 160"/>
              <a:gd name="T1" fmla="*/ 243 h 245"/>
              <a:gd name="T2" fmla="*/ 18 w 160"/>
              <a:gd name="T3" fmla="*/ 243 h 245"/>
              <a:gd name="T4" fmla="*/ 20 w 160"/>
              <a:gd name="T5" fmla="*/ 236 h 245"/>
              <a:gd name="T6" fmla="*/ 22 w 160"/>
              <a:gd name="T7" fmla="*/ 226 h 245"/>
              <a:gd name="T8" fmla="*/ 26 w 160"/>
              <a:gd name="T9" fmla="*/ 215 h 245"/>
              <a:gd name="T10" fmla="*/ 29 w 160"/>
              <a:gd name="T11" fmla="*/ 208 h 245"/>
              <a:gd name="T12" fmla="*/ 35 w 160"/>
              <a:gd name="T13" fmla="*/ 199 h 245"/>
              <a:gd name="T14" fmla="*/ 40 w 160"/>
              <a:gd name="T15" fmla="*/ 190 h 245"/>
              <a:gd name="T16" fmla="*/ 44 w 160"/>
              <a:gd name="T17" fmla="*/ 181 h 245"/>
              <a:gd name="T18" fmla="*/ 50 w 160"/>
              <a:gd name="T19" fmla="*/ 173 h 245"/>
              <a:gd name="T20" fmla="*/ 55 w 160"/>
              <a:gd name="T21" fmla="*/ 164 h 245"/>
              <a:gd name="T22" fmla="*/ 61 w 160"/>
              <a:gd name="T23" fmla="*/ 157 h 245"/>
              <a:gd name="T24" fmla="*/ 64 w 160"/>
              <a:gd name="T25" fmla="*/ 146 h 245"/>
              <a:gd name="T26" fmla="*/ 70 w 160"/>
              <a:gd name="T27" fmla="*/ 138 h 245"/>
              <a:gd name="T28" fmla="*/ 73 w 160"/>
              <a:gd name="T29" fmla="*/ 129 h 245"/>
              <a:gd name="T30" fmla="*/ 77 w 160"/>
              <a:gd name="T31" fmla="*/ 120 h 245"/>
              <a:gd name="T32" fmla="*/ 79 w 160"/>
              <a:gd name="T33" fmla="*/ 111 h 245"/>
              <a:gd name="T34" fmla="*/ 83 w 160"/>
              <a:gd name="T35" fmla="*/ 101 h 245"/>
              <a:gd name="T36" fmla="*/ 84 w 160"/>
              <a:gd name="T37" fmla="*/ 92 h 245"/>
              <a:gd name="T38" fmla="*/ 88 w 160"/>
              <a:gd name="T39" fmla="*/ 81 h 245"/>
              <a:gd name="T40" fmla="*/ 92 w 160"/>
              <a:gd name="T41" fmla="*/ 72 h 245"/>
              <a:gd name="T42" fmla="*/ 96 w 160"/>
              <a:gd name="T43" fmla="*/ 61 h 245"/>
              <a:gd name="T44" fmla="*/ 101 w 160"/>
              <a:gd name="T45" fmla="*/ 52 h 245"/>
              <a:gd name="T46" fmla="*/ 107 w 160"/>
              <a:gd name="T47" fmla="*/ 41 h 245"/>
              <a:gd name="T48" fmla="*/ 114 w 160"/>
              <a:gd name="T49" fmla="*/ 30 h 245"/>
              <a:gd name="T50" fmla="*/ 119 w 160"/>
              <a:gd name="T51" fmla="*/ 21 h 245"/>
              <a:gd name="T52" fmla="*/ 130 w 160"/>
              <a:gd name="T53" fmla="*/ 8 h 245"/>
              <a:gd name="T54" fmla="*/ 140 w 160"/>
              <a:gd name="T55" fmla="*/ 0 h 245"/>
              <a:gd name="T56" fmla="*/ 149 w 160"/>
              <a:gd name="T57" fmla="*/ 0 h 245"/>
              <a:gd name="T58" fmla="*/ 160 w 160"/>
              <a:gd name="T59" fmla="*/ 2 h 245"/>
              <a:gd name="T60" fmla="*/ 151 w 160"/>
              <a:gd name="T61" fmla="*/ 8 h 245"/>
              <a:gd name="T62" fmla="*/ 140 w 160"/>
              <a:gd name="T63" fmla="*/ 15 h 245"/>
              <a:gd name="T64" fmla="*/ 134 w 160"/>
              <a:gd name="T65" fmla="*/ 24 h 245"/>
              <a:gd name="T66" fmla="*/ 129 w 160"/>
              <a:gd name="T67" fmla="*/ 32 h 245"/>
              <a:gd name="T68" fmla="*/ 125 w 160"/>
              <a:gd name="T69" fmla="*/ 41 h 245"/>
              <a:gd name="T70" fmla="*/ 119 w 160"/>
              <a:gd name="T71" fmla="*/ 50 h 245"/>
              <a:gd name="T72" fmla="*/ 114 w 160"/>
              <a:gd name="T73" fmla="*/ 59 h 245"/>
              <a:gd name="T74" fmla="*/ 108 w 160"/>
              <a:gd name="T75" fmla="*/ 65 h 245"/>
              <a:gd name="T76" fmla="*/ 101 w 160"/>
              <a:gd name="T77" fmla="*/ 74 h 245"/>
              <a:gd name="T78" fmla="*/ 94 w 160"/>
              <a:gd name="T79" fmla="*/ 83 h 245"/>
              <a:gd name="T80" fmla="*/ 84 w 160"/>
              <a:gd name="T81" fmla="*/ 92 h 245"/>
              <a:gd name="T82" fmla="*/ 79 w 160"/>
              <a:gd name="T83" fmla="*/ 100 h 245"/>
              <a:gd name="T84" fmla="*/ 72 w 160"/>
              <a:gd name="T85" fmla="*/ 109 h 245"/>
              <a:gd name="T86" fmla="*/ 64 w 160"/>
              <a:gd name="T87" fmla="*/ 118 h 245"/>
              <a:gd name="T88" fmla="*/ 57 w 160"/>
              <a:gd name="T89" fmla="*/ 127 h 245"/>
              <a:gd name="T90" fmla="*/ 51 w 160"/>
              <a:gd name="T91" fmla="*/ 136 h 245"/>
              <a:gd name="T92" fmla="*/ 48 w 160"/>
              <a:gd name="T93" fmla="*/ 144 h 245"/>
              <a:gd name="T94" fmla="*/ 42 w 160"/>
              <a:gd name="T95" fmla="*/ 153 h 245"/>
              <a:gd name="T96" fmla="*/ 35 w 160"/>
              <a:gd name="T97" fmla="*/ 162 h 245"/>
              <a:gd name="T98" fmla="*/ 29 w 160"/>
              <a:gd name="T99" fmla="*/ 173 h 245"/>
              <a:gd name="T100" fmla="*/ 26 w 160"/>
              <a:gd name="T101" fmla="*/ 182 h 245"/>
              <a:gd name="T102" fmla="*/ 20 w 160"/>
              <a:gd name="T103" fmla="*/ 192 h 245"/>
              <a:gd name="T104" fmla="*/ 15 w 160"/>
              <a:gd name="T105" fmla="*/ 201 h 245"/>
              <a:gd name="T106" fmla="*/ 11 w 160"/>
              <a:gd name="T107" fmla="*/ 210 h 245"/>
              <a:gd name="T108" fmla="*/ 7 w 160"/>
              <a:gd name="T109" fmla="*/ 219 h 245"/>
              <a:gd name="T110" fmla="*/ 4 w 160"/>
              <a:gd name="T111" fmla="*/ 232 h 245"/>
              <a:gd name="T112" fmla="*/ 0 w 160"/>
              <a:gd name="T113" fmla="*/ 236 h 245"/>
              <a:gd name="T114" fmla="*/ 4 w 160"/>
              <a:gd name="T115" fmla="*/ 241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0" h="245">
                <a:moveTo>
                  <a:pt x="7" y="243"/>
                </a:moveTo>
                <a:lnTo>
                  <a:pt x="9" y="243"/>
                </a:lnTo>
                <a:lnTo>
                  <a:pt x="13" y="245"/>
                </a:lnTo>
                <a:lnTo>
                  <a:pt x="18" y="243"/>
                </a:lnTo>
                <a:lnTo>
                  <a:pt x="18" y="239"/>
                </a:lnTo>
                <a:lnTo>
                  <a:pt x="20" y="236"/>
                </a:lnTo>
                <a:lnTo>
                  <a:pt x="20" y="230"/>
                </a:lnTo>
                <a:lnTo>
                  <a:pt x="22" y="226"/>
                </a:lnTo>
                <a:lnTo>
                  <a:pt x="22" y="221"/>
                </a:lnTo>
                <a:lnTo>
                  <a:pt x="26" y="215"/>
                </a:lnTo>
                <a:lnTo>
                  <a:pt x="27" y="212"/>
                </a:lnTo>
                <a:lnTo>
                  <a:pt x="29" y="208"/>
                </a:lnTo>
                <a:lnTo>
                  <a:pt x="33" y="204"/>
                </a:lnTo>
                <a:lnTo>
                  <a:pt x="35" y="199"/>
                </a:lnTo>
                <a:lnTo>
                  <a:pt x="38" y="195"/>
                </a:lnTo>
                <a:lnTo>
                  <a:pt x="40" y="190"/>
                </a:lnTo>
                <a:lnTo>
                  <a:pt x="42" y="186"/>
                </a:lnTo>
                <a:lnTo>
                  <a:pt x="44" y="181"/>
                </a:lnTo>
                <a:lnTo>
                  <a:pt x="48" y="177"/>
                </a:lnTo>
                <a:lnTo>
                  <a:pt x="50" y="173"/>
                </a:lnTo>
                <a:lnTo>
                  <a:pt x="53" y="169"/>
                </a:lnTo>
                <a:lnTo>
                  <a:pt x="55" y="164"/>
                </a:lnTo>
                <a:lnTo>
                  <a:pt x="57" y="160"/>
                </a:lnTo>
                <a:lnTo>
                  <a:pt x="61" y="157"/>
                </a:lnTo>
                <a:lnTo>
                  <a:pt x="62" y="151"/>
                </a:lnTo>
                <a:lnTo>
                  <a:pt x="64" y="146"/>
                </a:lnTo>
                <a:lnTo>
                  <a:pt x="68" y="142"/>
                </a:lnTo>
                <a:lnTo>
                  <a:pt x="70" y="138"/>
                </a:lnTo>
                <a:lnTo>
                  <a:pt x="72" y="135"/>
                </a:lnTo>
                <a:lnTo>
                  <a:pt x="73" y="129"/>
                </a:lnTo>
                <a:lnTo>
                  <a:pt x="75" y="124"/>
                </a:lnTo>
                <a:lnTo>
                  <a:pt x="77" y="120"/>
                </a:lnTo>
                <a:lnTo>
                  <a:pt x="79" y="116"/>
                </a:lnTo>
                <a:lnTo>
                  <a:pt x="79" y="111"/>
                </a:lnTo>
                <a:lnTo>
                  <a:pt x="81" y="107"/>
                </a:lnTo>
                <a:lnTo>
                  <a:pt x="83" y="101"/>
                </a:lnTo>
                <a:lnTo>
                  <a:pt x="84" y="96"/>
                </a:lnTo>
                <a:lnTo>
                  <a:pt x="84" y="92"/>
                </a:lnTo>
                <a:lnTo>
                  <a:pt x="86" y="85"/>
                </a:lnTo>
                <a:lnTo>
                  <a:pt x="88" y="81"/>
                </a:lnTo>
                <a:lnTo>
                  <a:pt x="90" y="78"/>
                </a:lnTo>
                <a:lnTo>
                  <a:pt x="92" y="72"/>
                </a:lnTo>
                <a:lnTo>
                  <a:pt x="94" y="67"/>
                </a:lnTo>
                <a:lnTo>
                  <a:pt x="96" y="61"/>
                </a:lnTo>
                <a:lnTo>
                  <a:pt x="99" y="57"/>
                </a:lnTo>
                <a:lnTo>
                  <a:pt x="101" y="52"/>
                </a:lnTo>
                <a:lnTo>
                  <a:pt x="103" y="46"/>
                </a:lnTo>
                <a:lnTo>
                  <a:pt x="107" y="41"/>
                </a:lnTo>
                <a:lnTo>
                  <a:pt x="110" y="35"/>
                </a:lnTo>
                <a:lnTo>
                  <a:pt x="114" y="30"/>
                </a:lnTo>
                <a:lnTo>
                  <a:pt x="116" y="24"/>
                </a:lnTo>
                <a:lnTo>
                  <a:pt x="119" y="21"/>
                </a:lnTo>
                <a:lnTo>
                  <a:pt x="125" y="13"/>
                </a:lnTo>
                <a:lnTo>
                  <a:pt x="130" y="8"/>
                </a:lnTo>
                <a:lnTo>
                  <a:pt x="136" y="2"/>
                </a:lnTo>
                <a:lnTo>
                  <a:pt x="140" y="0"/>
                </a:lnTo>
                <a:lnTo>
                  <a:pt x="145" y="0"/>
                </a:lnTo>
                <a:lnTo>
                  <a:pt x="149" y="0"/>
                </a:lnTo>
                <a:lnTo>
                  <a:pt x="154" y="0"/>
                </a:lnTo>
                <a:lnTo>
                  <a:pt x="160" y="2"/>
                </a:lnTo>
                <a:lnTo>
                  <a:pt x="154" y="6"/>
                </a:lnTo>
                <a:lnTo>
                  <a:pt x="151" y="8"/>
                </a:lnTo>
                <a:lnTo>
                  <a:pt x="147" y="11"/>
                </a:lnTo>
                <a:lnTo>
                  <a:pt x="140" y="15"/>
                </a:lnTo>
                <a:lnTo>
                  <a:pt x="138" y="19"/>
                </a:lnTo>
                <a:lnTo>
                  <a:pt x="134" y="24"/>
                </a:lnTo>
                <a:lnTo>
                  <a:pt x="130" y="28"/>
                </a:lnTo>
                <a:lnTo>
                  <a:pt x="129" y="32"/>
                </a:lnTo>
                <a:lnTo>
                  <a:pt x="127" y="37"/>
                </a:lnTo>
                <a:lnTo>
                  <a:pt x="125" y="41"/>
                </a:lnTo>
                <a:lnTo>
                  <a:pt x="121" y="46"/>
                </a:lnTo>
                <a:lnTo>
                  <a:pt x="119" y="50"/>
                </a:lnTo>
                <a:lnTo>
                  <a:pt x="116" y="56"/>
                </a:lnTo>
                <a:lnTo>
                  <a:pt x="114" y="59"/>
                </a:lnTo>
                <a:lnTo>
                  <a:pt x="112" y="61"/>
                </a:lnTo>
                <a:lnTo>
                  <a:pt x="108" y="65"/>
                </a:lnTo>
                <a:lnTo>
                  <a:pt x="105" y="68"/>
                </a:lnTo>
                <a:lnTo>
                  <a:pt x="101" y="74"/>
                </a:lnTo>
                <a:lnTo>
                  <a:pt x="97" y="78"/>
                </a:lnTo>
                <a:lnTo>
                  <a:pt x="94" y="83"/>
                </a:lnTo>
                <a:lnTo>
                  <a:pt x="90" y="89"/>
                </a:lnTo>
                <a:lnTo>
                  <a:pt x="84" y="92"/>
                </a:lnTo>
                <a:lnTo>
                  <a:pt x="81" y="96"/>
                </a:lnTo>
                <a:lnTo>
                  <a:pt x="79" y="100"/>
                </a:lnTo>
                <a:lnTo>
                  <a:pt x="75" y="103"/>
                </a:lnTo>
                <a:lnTo>
                  <a:pt x="72" y="109"/>
                </a:lnTo>
                <a:lnTo>
                  <a:pt x="70" y="112"/>
                </a:lnTo>
                <a:lnTo>
                  <a:pt x="64" y="118"/>
                </a:lnTo>
                <a:lnTo>
                  <a:pt x="61" y="122"/>
                </a:lnTo>
                <a:lnTo>
                  <a:pt x="57" y="127"/>
                </a:lnTo>
                <a:lnTo>
                  <a:pt x="53" y="133"/>
                </a:lnTo>
                <a:lnTo>
                  <a:pt x="51" y="136"/>
                </a:lnTo>
                <a:lnTo>
                  <a:pt x="50" y="140"/>
                </a:lnTo>
                <a:lnTo>
                  <a:pt x="48" y="144"/>
                </a:lnTo>
                <a:lnTo>
                  <a:pt x="44" y="149"/>
                </a:lnTo>
                <a:lnTo>
                  <a:pt x="42" y="153"/>
                </a:lnTo>
                <a:lnTo>
                  <a:pt x="38" y="158"/>
                </a:lnTo>
                <a:lnTo>
                  <a:pt x="35" y="162"/>
                </a:lnTo>
                <a:lnTo>
                  <a:pt x="33" y="168"/>
                </a:lnTo>
                <a:lnTo>
                  <a:pt x="29" y="173"/>
                </a:lnTo>
                <a:lnTo>
                  <a:pt x="27" y="179"/>
                </a:lnTo>
                <a:lnTo>
                  <a:pt x="26" y="182"/>
                </a:lnTo>
                <a:lnTo>
                  <a:pt x="22" y="186"/>
                </a:lnTo>
                <a:lnTo>
                  <a:pt x="20" y="192"/>
                </a:lnTo>
                <a:lnTo>
                  <a:pt x="18" y="195"/>
                </a:lnTo>
                <a:lnTo>
                  <a:pt x="15" y="201"/>
                </a:lnTo>
                <a:lnTo>
                  <a:pt x="13" y="204"/>
                </a:lnTo>
                <a:lnTo>
                  <a:pt x="11" y="210"/>
                </a:lnTo>
                <a:lnTo>
                  <a:pt x="9" y="214"/>
                </a:lnTo>
                <a:lnTo>
                  <a:pt x="7" y="219"/>
                </a:lnTo>
                <a:lnTo>
                  <a:pt x="4" y="226"/>
                </a:lnTo>
                <a:lnTo>
                  <a:pt x="4" y="232"/>
                </a:lnTo>
                <a:lnTo>
                  <a:pt x="2" y="234"/>
                </a:lnTo>
                <a:lnTo>
                  <a:pt x="0" y="236"/>
                </a:lnTo>
                <a:lnTo>
                  <a:pt x="0" y="239"/>
                </a:lnTo>
                <a:lnTo>
                  <a:pt x="4" y="241"/>
                </a:lnTo>
                <a:lnTo>
                  <a:pt x="7" y="24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13" name="Freeform 969"/>
          <p:cNvSpPr>
            <a:spLocks/>
          </p:cNvSpPr>
          <p:nvPr/>
        </p:nvSpPr>
        <p:spPr bwMode="auto">
          <a:xfrm>
            <a:off x="7847013" y="3894138"/>
            <a:ext cx="19050" cy="179387"/>
          </a:xfrm>
          <a:custGeom>
            <a:avLst/>
            <a:gdLst>
              <a:gd name="T0" fmla="*/ 22 w 28"/>
              <a:gd name="T1" fmla="*/ 8 h 226"/>
              <a:gd name="T2" fmla="*/ 24 w 28"/>
              <a:gd name="T3" fmla="*/ 21 h 226"/>
              <a:gd name="T4" fmla="*/ 24 w 28"/>
              <a:gd name="T5" fmla="*/ 32 h 226"/>
              <a:gd name="T6" fmla="*/ 24 w 28"/>
              <a:gd name="T7" fmla="*/ 44 h 226"/>
              <a:gd name="T8" fmla="*/ 26 w 28"/>
              <a:gd name="T9" fmla="*/ 55 h 226"/>
              <a:gd name="T10" fmla="*/ 24 w 28"/>
              <a:gd name="T11" fmla="*/ 68 h 226"/>
              <a:gd name="T12" fmla="*/ 24 w 28"/>
              <a:gd name="T13" fmla="*/ 81 h 226"/>
              <a:gd name="T14" fmla="*/ 24 w 28"/>
              <a:gd name="T15" fmla="*/ 94 h 226"/>
              <a:gd name="T16" fmla="*/ 21 w 28"/>
              <a:gd name="T17" fmla="*/ 109 h 226"/>
              <a:gd name="T18" fmla="*/ 19 w 28"/>
              <a:gd name="T19" fmla="*/ 120 h 226"/>
              <a:gd name="T20" fmla="*/ 17 w 28"/>
              <a:gd name="T21" fmla="*/ 131 h 226"/>
              <a:gd name="T22" fmla="*/ 17 w 28"/>
              <a:gd name="T23" fmla="*/ 146 h 226"/>
              <a:gd name="T24" fmla="*/ 17 w 28"/>
              <a:gd name="T25" fmla="*/ 158 h 226"/>
              <a:gd name="T26" fmla="*/ 17 w 28"/>
              <a:gd name="T27" fmla="*/ 169 h 226"/>
              <a:gd name="T28" fmla="*/ 19 w 28"/>
              <a:gd name="T29" fmla="*/ 182 h 226"/>
              <a:gd name="T30" fmla="*/ 22 w 28"/>
              <a:gd name="T31" fmla="*/ 193 h 226"/>
              <a:gd name="T32" fmla="*/ 24 w 28"/>
              <a:gd name="T33" fmla="*/ 210 h 226"/>
              <a:gd name="T34" fmla="*/ 28 w 28"/>
              <a:gd name="T35" fmla="*/ 219 h 226"/>
              <a:gd name="T36" fmla="*/ 24 w 28"/>
              <a:gd name="T37" fmla="*/ 221 h 226"/>
              <a:gd name="T38" fmla="*/ 21 w 28"/>
              <a:gd name="T39" fmla="*/ 210 h 226"/>
              <a:gd name="T40" fmla="*/ 15 w 28"/>
              <a:gd name="T41" fmla="*/ 199 h 226"/>
              <a:gd name="T42" fmla="*/ 11 w 28"/>
              <a:gd name="T43" fmla="*/ 186 h 226"/>
              <a:gd name="T44" fmla="*/ 10 w 28"/>
              <a:gd name="T45" fmla="*/ 175 h 226"/>
              <a:gd name="T46" fmla="*/ 10 w 28"/>
              <a:gd name="T47" fmla="*/ 162 h 226"/>
              <a:gd name="T48" fmla="*/ 10 w 28"/>
              <a:gd name="T49" fmla="*/ 149 h 226"/>
              <a:gd name="T50" fmla="*/ 10 w 28"/>
              <a:gd name="T51" fmla="*/ 138 h 226"/>
              <a:gd name="T52" fmla="*/ 10 w 28"/>
              <a:gd name="T53" fmla="*/ 125 h 226"/>
              <a:gd name="T54" fmla="*/ 10 w 28"/>
              <a:gd name="T55" fmla="*/ 114 h 226"/>
              <a:gd name="T56" fmla="*/ 11 w 28"/>
              <a:gd name="T57" fmla="*/ 103 h 226"/>
              <a:gd name="T58" fmla="*/ 11 w 28"/>
              <a:gd name="T59" fmla="*/ 90 h 226"/>
              <a:gd name="T60" fmla="*/ 11 w 28"/>
              <a:gd name="T61" fmla="*/ 78 h 226"/>
              <a:gd name="T62" fmla="*/ 11 w 28"/>
              <a:gd name="T63" fmla="*/ 66 h 226"/>
              <a:gd name="T64" fmla="*/ 6 w 28"/>
              <a:gd name="T65" fmla="*/ 52 h 226"/>
              <a:gd name="T66" fmla="*/ 0 w 28"/>
              <a:gd name="T67" fmla="*/ 37 h 226"/>
              <a:gd name="T68" fmla="*/ 2 w 28"/>
              <a:gd name="T69" fmla="*/ 28 h 226"/>
              <a:gd name="T70" fmla="*/ 6 w 28"/>
              <a:gd name="T71" fmla="*/ 17 h 226"/>
              <a:gd name="T72" fmla="*/ 13 w 28"/>
              <a:gd name="T73" fmla="*/ 6 h 226"/>
              <a:gd name="T74" fmla="*/ 22 w 28"/>
              <a:gd name="T75" fmla="*/ 0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8" h="226">
                <a:moveTo>
                  <a:pt x="22" y="2"/>
                </a:moveTo>
                <a:lnTo>
                  <a:pt x="22" y="8"/>
                </a:lnTo>
                <a:lnTo>
                  <a:pt x="24" y="13"/>
                </a:lnTo>
                <a:lnTo>
                  <a:pt x="24" y="21"/>
                </a:lnTo>
                <a:lnTo>
                  <a:pt x="24" y="26"/>
                </a:lnTo>
                <a:lnTo>
                  <a:pt x="24" y="32"/>
                </a:lnTo>
                <a:lnTo>
                  <a:pt x="24" y="37"/>
                </a:lnTo>
                <a:lnTo>
                  <a:pt x="24" y="44"/>
                </a:lnTo>
                <a:lnTo>
                  <a:pt x="24" y="50"/>
                </a:lnTo>
                <a:lnTo>
                  <a:pt x="26" y="55"/>
                </a:lnTo>
                <a:lnTo>
                  <a:pt x="26" y="61"/>
                </a:lnTo>
                <a:lnTo>
                  <a:pt x="24" y="68"/>
                </a:lnTo>
                <a:lnTo>
                  <a:pt x="26" y="76"/>
                </a:lnTo>
                <a:lnTo>
                  <a:pt x="24" y="81"/>
                </a:lnTo>
                <a:lnTo>
                  <a:pt x="24" y="89"/>
                </a:lnTo>
                <a:lnTo>
                  <a:pt x="24" y="94"/>
                </a:lnTo>
                <a:lnTo>
                  <a:pt x="22" y="101"/>
                </a:lnTo>
                <a:lnTo>
                  <a:pt x="21" y="109"/>
                </a:lnTo>
                <a:lnTo>
                  <a:pt x="19" y="114"/>
                </a:lnTo>
                <a:lnTo>
                  <a:pt x="19" y="120"/>
                </a:lnTo>
                <a:lnTo>
                  <a:pt x="19" y="127"/>
                </a:lnTo>
                <a:lnTo>
                  <a:pt x="17" y="131"/>
                </a:lnTo>
                <a:lnTo>
                  <a:pt x="17" y="138"/>
                </a:lnTo>
                <a:lnTo>
                  <a:pt x="17" y="146"/>
                </a:lnTo>
                <a:lnTo>
                  <a:pt x="17" y="151"/>
                </a:lnTo>
                <a:lnTo>
                  <a:pt x="17" y="158"/>
                </a:lnTo>
                <a:lnTo>
                  <a:pt x="17" y="164"/>
                </a:lnTo>
                <a:lnTo>
                  <a:pt x="17" y="169"/>
                </a:lnTo>
                <a:lnTo>
                  <a:pt x="17" y="177"/>
                </a:lnTo>
                <a:lnTo>
                  <a:pt x="19" y="182"/>
                </a:lnTo>
                <a:lnTo>
                  <a:pt x="21" y="188"/>
                </a:lnTo>
                <a:lnTo>
                  <a:pt x="22" y="193"/>
                </a:lnTo>
                <a:lnTo>
                  <a:pt x="22" y="201"/>
                </a:lnTo>
                <a:lnTo>
                  <a:pt x="24" y="210"/>
                </a:lnTo>
                <a:lnTo>
                  <a:pt x="26" y="214"/>
                </a:lnTo>
                <a:lnTo>
                  <a:pt x="28" y="219"/>
                </a:lnTo>
                <a:lnTo>
                  <a:pt x="28" y="226"/>
                </a:lnTo>
                <a:lnTo>
                  <a:pt x="24" y="221"/>
                </a:lnTo>
                <a:lnTo>
                  <a:pt x="22" y="215"/>
                </a:lnTo>
                <a:lnTo>
                  <a:pt x="21" y="210"/>
                </a:lnTo>
                <a:lnTo>
                  <a:pt x="17" y="204"/>
                </a:lnTo>
                <a:lnTo>
                  <a:pt x="15" y="199"/>
                </a:lnTo>
                <a:lnTo>
                  <a:pt x="13" y="191"/>
                </a:lnTo>
                <a:lnTo>
                  <a:pt x="11" y="186"/>
                </a:lnTo>
                <a:lnTo>
                  <a:pt x="11" y="180"/>
                </a:lnTo>
                <a:lnTo>
                  <a:pt x="10" y="175"/>
                </a:lnTo>
                <a:lnTo>
                  <a:pt x="10" y="168"/>
                </a:lnTo>
                <a:lnTo>
                  <a:pt x="10" y="162"/>
                </a:lnTo>
                <a:lnTo>
                  <a:pt x="10" y="157"/>
                </a:lnTo>
                <a:lnTo>
                  <a:pt x="10" y="149"/>
                </a:lnTo>
                <a:lnTo>
                  <a:pt x="10" y="144"/>
                </a:lnTo>
                <a:lnTo>
                  <a:pt x="10" y="138"/>
                </a:lnTo>
                <a:lnTo>
                  <a:pt x="10" y="133"/>
                </a:lnTo>
                <a:lnTo>
                  <a:pt x="10" y="125"/>
                </a:lnTo>
                <a:lnTo>
                  <a:pt x="10" y="120"/>
                </a:lnTo>
                <a:lnTo>
                  <a:pt x="10" y="114"/>
                </a:lnTo>
                <a:lnTo>
                  <a:pt x="10" y="109"/>
                </a:lnTo>
                <a:lnTo>
                  <a:pt x="11" y="103"/>
                </a:lnTo>
                <a:lnTo>
                  <a:pt x="11" y="96"/>
                </a:lnTo>
                <a:lnTo>
                  <a:pt x="11" y="90"/>
                </a:lnTo>
                <a:lnTo>
                  <a:pt x="11" y="85"/>
                </a:lnTo>
                <a:lnTo>
                  <a:pt x="11" y="78"/>
                </a:lnTo>
                <a:lnTo>
                  <a:pt x="11" y="72"/>
                </a:lnTo>
                <a:lnTo>
                  <a:pt x="11" y="66"/>
                </a:lnTo>
                <a:lnTo>
                  <a:pt x="10" y="59"/>
                </a:lnTo>
                <a:lnTo>
                  <a:pt x="6" y="52"/>
                </a:lnTo>
                <a:lnTo>
                  <a:pt x="4" y="43"/>
                </a:lnTo>
                <a:lnTo>
                  <a:pt x="0" y="37"/>
                </a:lnTo>
                <a:lnTo>
                  <a:pt x="0" y="35"/>
                </a:lnTo>
                <a:lnTo>
                  <a:pt x="2" y="28"/>
                </a:lnTo>
                <a:lnTo>
                  <a:pt x="4" y="22"/>
                </a:lnTo>
                <a:lnTo>
                  <a:pt x="6" y="17"/>
                </a:lnTo>
                <a:lnTo>
                  <a:pt x="10" y="9"/>
                </a:lnTo>
                <a:lnTo>
                  <a:pt x="13" y="6"/>
                </a:lnTo>
                <a:lnTo>
                  <a:pt x="17" y="2"/>
                </a:lnTo>
                <a:lnTo>
                  <a:pt x="22" y="0"/>
                </a:lnTo>
                <a:lnTo>
                  <a:pt x="22" y="2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14" name="Freeform 970"/>
          <p:cNvSpPr>
            <a:spLocks/>
          </p:cNvSpPr>
          <p:nvPr/>
        </p:nvSpPr>
        <p:spPr bwMode="auto">
          <a:xfrm>
            <a:off x="7847013" y="3894138"/>
            <a:ext cx="19050" cy="179387"/>
          </a:xfrm>
          <a:custGeom>
            <a:avLst/>
            <a:gdLst>
              <a:gd name="T0" fmla="*/ 22 w 28"/>
              <a:gd name="T1" fmla="*/ 8 h 226"/>
              <a:gd name="T2" fmla="*/ 24 w 28"/>
              <a:gd name="T3" fmla="*/ 21 h 226"/>
              <a:gd name="T4" fmla="*/ 24 w 28"/>
              <a:gd name="T5" fmla="*/ 32 h 226"/>
              <a:gd name="T6" fmla="*/ 24 w 28"/>
              <a:gd name="T7" fmla="*/ 44 h 226"/>
              <a:gd name="T8" fmla="*/ 26 w 28"/>
              <a:gd name="T9" fmla="*/ 55 h 226"/>
              <a:gd name="T10" fmla="*/ 24 w 28"/>
              <a:gd name="T11" fmla="*/ 68 h 226"/>
              <a:gd name="T12" fmla="*/ 24 w 28"/>
              <a:gd name="T13" fmla="*/ 81 h 226"/>
              <a:gd name="T14" fmla="*/ 24 w 28"/>
              <a:gd name="T15" fmla="*/ 94 h 226"/>
              <a:gd name="T16" fmla="*/ 21 w 28"/>
              <a:gd name="T17" fmla="*/ 109 h 226"/>
              <a:gd name="T18" fmla="*/ 19 w 28"/>
              <a:gd name="T19" fmla="*/ 120 h 226"/>
              <a:gd name="T20" fmla="*/ 17 w 28"/>
              <a:gd name="T21" fmla="*/ 131 h 226"/>
              <a:gd name="T22" fmla="*/ 17 w 28"/>
              <a:gd name="T23" fmla="*/ 146 h 226"/>
              <a:gd name="T24" fmla="*/ 17 w 28"/>
              <a:gd name="T25" fmla="*/ 158 h 226"/>
              <a:gd name="T26" fmla="*/ 17 w 28"/>
              <a:gd name="T27" fmla="*/ 169 h 226"/>
              <a:gd name="T28" fmla="*/ 19 w 28"/>
              <a:gd name="T29" fmla="*/ 182 h 226"/>
              <a:gd name="T30" fmla="*/ 22 w 28"/>
              <a:gd name="T31" fmla="*/ 193 h 226"/>
              <a:gd name="T32" fmla="*/ 24 w 28"/>
              <a:gd name="T33" fmla="*/ 210 h 226"/>
              <a:gd name="T34" fmla="*/ 28 w 28"/>
              <a:gd name="T35" fmla="*/ 219 h 226"/>
              <a:gd name="T36" fmla="*/ 24 w 28"/>
              <a:gd name="T37" fmla="*/ 221 h 226"/>
              <a:gd name="T38" fmla="*/ 21 w 28"/>
              <a:gd name="T39" fmla="*/ 210 h 226"/>
              <a:gd name="T40" fmla="*/ 15 w 28"/>
              <a:gd name="T41" fmla="*/ 199 h 226"/>
              <a:gd name="T42" fmla="*/ 11 w 28"/>
              <a:gd name="T43" fmla="*/ 186 h 226"/>
              <a:gd name="T44" fmla="*/ 10 w 28"/>
              <a:gd name="T45" fmla="*/ 175 h 226"/>
              <a:gd name="T46" fmla="*/ 10 w 28"/>
              <a:gd name="T47" fmla="*/ 162 h 226"/>
              <a:gd name="T48" fmla="*/ 10 w 28"/>
              <a:gd name="T49" fmla="*/ 149 h 226"/>
              <a:gd name="T50" fmla="*/ 10 w 28"/>
              <a:gd name="T51" fmla="*/ 138 h 226"/>
              <a:gd name="T52" fmla="*/ 10 w 28"/>
              <a:gd name="T53" fmla="*/ 125 h 226"/>
              <a:gd name="T54" fmla="*/ 10 w 28"/>
              <a:gd name="T55" fmla="*/ 114 h 226"/>
              <a:gd name="T56" fmla="*/ 11 w 28"/>
              <a:gd name="T57" fmla="*/ 103 h 226"/>
              <a:gd name="T58" fmla="*/ 11 w 28"/>
              <a:gd name="T59" fmla="*/ 90 h 226"/>
              <a:gd name="T60" fmla="*/ 11 w 28"/>
              <a:gd name="T61" fmla="*/ 78 h 226"/>
              <a:gd name="T62" fmla="*/ 11 w 28"/>
              <a:gd name="T63" fmla="*/ 66 h 226"/>
              <a:gd name="T64" fmla="*/ 6 w 28"/>
              <a:gd name="T65" fmla="*/ 52 h 226"/>
              <a:gd name="T66" fmla="*/ 0 w 28"/>
              <a:gd name="T67" fmla="*/ 37 h 226"/>
              <a:gd name="T68" fmla="*/ 2 w 28"/>
              <a:gd name="T69" fmla="*/ 28 h 226"/>
              <a:gd name="T70" fmla="*/ 6 w 28"/>
              <a:gd name="T71" fmla="*/ 17 h 226"/>
              <a:gd name="T72" fmla="*/ 13 w 28"/>
              <a:gd name="T73" fmla="*/ 6 h 226"/>
              <a:gd name="T74" fmla="*/ 22 w 28"/>
              <a:gd name="T75" fmla="*/ 0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8" h="226">
                <a:moveTo>
                  <a:pt x="22" y="2"/>
                </a:moveTo>
                <a:lnTo>
                  <a:pt x="22" y="8"/>
                </a:lnTo>
                <a:lnTo>
                  <a:pt x="24" y="13"/>
                </a:lnTo>
                <a:lnTo>
                  <a:pt x="24" y="21"/>
                </a:lnTo>
                <a:lnTo>
                  <a:pt x="24" y="26"/>
                </a:lnTo>
                <a:lnTo>
                  <a:pt x="24" y="32"/>
                </a:lnTo>
                <a:lnTo>
                  <a:pt x="24" y="37"/>
                </a:lnTo>
                <a:lnTo>
                  <a:pt x="24" y="44"/>
                </a:lnTo>
                <a:lnTo>
                  <a:pt x="24" y="50"/>
                </a:lnTo>
                <a:lnTo>
                  <a:pt x="26" y="55"/>
                </a:lnTo>
                <a:lnTo>
                  <a:pt x="26" y="61"/>
                </a:lnTo>
                <a:lnTo>
                  <a:pt x="24" y="68"/>
                </a:lnTo>
                <a:lnTo>
                  <a:pt x="26" y="76"/>
                </a:lnTo>
                <a:lnTo>
                  <a:pt x="24" y="81"/>
                </a:lnTo>
                <a:lnTo>
                  <a:pt x="24" y="89"/>
                </a:lnTo>
                <a:lnTo>
                  <a:pt x="24" y="94"/>
                </a:lnTo>
                <a:lnTo>
                  <a:pt x="22" y="101"/>
                </a:lnTo>
                <a:lnTo>
                  <a:pt x="21" y="109"/>
                </a:lnTo>
                <a:lnTo>
                  <a:pt x="19" y="114"/>
                </a:lnTo>
                <a:lnTo>
                  <a:pt x="19" y="120"/>
                </a:lnTo>
                <a:lnTo>
                  <a:pt x="19" y="127"/>
                </a:lnTo>
                <a:lnTo>
                  <a:pt x="17" y="131"/>
                </a:lnTo>
                <a:lnTo>
                  <a:pt x="17" y="138"/>
                </a:lnTo>
                <a:lnTo>
                  <a:pt x="17" y="146"/>
                </a:lnTo>
                <a:lnTo>
                  <a:pt x="17" y="151"/>
                </a:lnTo>
                <a:lnTo>
                  <a:pt x="17" y="158"/>
                </a:lnTo>
                <a:lnTo>
                  <a:pt x="17" y="164"/>
                </a:lnTo>
                <a:lnTo>
                  <a:pt x="17" y="169"/>
                </a:lnTo>
                <a:lnTo>
                  <a:pt x="17" y="177"/>
                </a:lnTo>
                <a:lnTo>
                  <a:pt x="19" y="182"/>
                </a:lnTo>
                <a:lnTo>
                  <a:pt x="21" y="188"/>
                </a:lnTo>
                <a:lnTo>
                  <a:pt x="22" y="193"/>
                </a:lnTo>
                <a:lnTo>
                  <a:pt x="22" y="201"/>
                </a:lnTo>
                <a:lnTo>
                  <a:pt x="24" y="210"/>
                </a:lnTo>
                <a:lnTo>
                  <a:pt x="26" y="214"/>
                </a:lnTo>
                <a:lnTo>
                  <a:pt x="28" y="219"/>
                </a:lnTo>
                <a:lnTo>
                  <a:pt x="28" y="226"/>
                </a:lnTo>
                <a:lnTo>
                  <a:pt x="24" y="221"/>
                </a:lnTo>
                <a:lnTo>
                  <a:pt x="22" y="215"/>
                </a:lnTo>
                <a:lnTo>
                  <a:pt x="21" y="210"/>
                </a:lnTo>
                <a:lnTo>
                  <a:pt x="17" y="204"/>
                </a:lnTo>
                <a:lnTo>
                  <a:pt x="15" y="199"/>
                </a:lnTo>
                <a:lnTo>
                  <a:pt x="13" y="191"/>
                </a:lnTo>
                <a:lnTo>
                  <a:pt x="11" y="186"/>
                </a:lnTo>
                <a:lnTo>
                  <a:pt x="11" y="180"/>
                </a:lnTo>
                <a:lnTo>
                  <a:pt x="10" y="175"/>
                </a:lnTo>
                <a:lnTo>
                  <a:pt x="10" y="168"/>
                </a:lnTo>
                <a:lnTo>
                  <a:pt x="10" y="162"/>
                </a:lnTo>
                <a:lnTo>
                  <a:pt x="10" y="157"/>
                </a:lnTo>
                <a:lnTo>
                  <a:pt x="10" y="149"/>
                </a:lnTo>
                <a:lnTo>
                  <a:pt x="10" y="144"/>
                </a:lnTo>
                <a:lnTo>
                  <a:pt x="10" y="138"/>
                </a:lnTo>
                <a:lnTo>
                  <a:pt x="10" y="133"/>
                </a:lnTo>
                <a:lnTo>
                  <a:pt x="10" y="125"/>
                </a:lnTo>
                <a:lnTo>
                  <a:pt x="10" y="120"/>
                </a:lnTo>
                <a:lnTo>
                  <a:pt x="10" y="114"/>
                </a:lnTo>
                <a:lnTo>
                  <a:pt x="10" y="109"/>
                </a:lnTo>
                <a:lnTo>
                  <a:pt x="11" y="103"/>
                </a:lnTo>
                <a:lnTo>
                  <a:pt x="11" y="96"/>
                </a:lnTo>
                <a:lnTo>
                  <a:pt x="11" y="90"/>
                </a:lnTo>
                <a:lnTo>
                  <a:pt x="11" y="85"/>
                </a:lnTo>
                <a:lnTo>
                  <a:pt x="11" y="78"/>
                </a:lnTo>
                <a:lnTo>
                  <a:pt x="11" y="72"/>
                </a:lnTo>
                <a:lnTo>
                  <a:pt x="11" y="66"/>
                </a:lnTo>
                <a:lnTo>
                  <a:pt x="10" y="59"/>
                </a:lnTo>
                <a:lnTo>
                  <a:pt x="6" y="52"/>
                </a:lnTo>
                <a:lnTo>
                  <a:pt x="4" y="43"/>
                </a:lnTo>
                <a:lnTo>
                  <a:pt x="0" y="37"/>
                </a:lnTo>
                <a:lnTo>
                  <a:pt x="0" y="35"/>
                </a:lnTo>
                <a:lnTo>
                  <a:pt x="2" y="28"/>
                </a:lnTo>
                <a:lnTo>
                  <a:pt x="4" y="22"/>
                </a:lnTo>
                <a:lnTo>
                  <a:pt x="6" y="17"/>
                </a:lnTo>
                <a:lnTo>
                  <a:pt x="10" y="9"/>
                </a:lnTo>
                <a:lnTo>
                  <a:pt x="13" y="6"/>
                </a:lnTo>
                <a:lnTo>
                  <a:pt x="17" y="2"/>
                </a:lnTo>
                <a:lnTo>
                  <a:pt x="22" y="0"/>
                </a:lnTo>
                <a:lnTo>
                  <a:pt x="22" y="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15" name="Freeform 971"/>
          <p:cNvSpPr>
            <a:spLocks/>
          </p:cNvSpPr>
          <p:nvPr/>
        </p:nvSpPr>
        <p:spPr bwMode="auto">
          <a:xfrm>
            <a:off x="7804150" y="3887788"/>
            <a:ext cx="61913" cy="127000"/>
          </a:xfrm>
          <a:custGeom>
            <a:avLst/>
            <a:gdLst>
              <a:gd name="T0" fmla="*/ 5 w 75"/>
              <a:gd name="T1" fmla="*/ 123 h 160"/>
              <a:gd name="T2" fmla="*/ 4 w 75"/>
              <a:gd name="T3" fmla="*/ 129 h 160"/>
              <a:gd name="T4" fmla="*/ 0 w 75"/>
              <a:gd name="T5" fmla="*/ 136 h 160"/>
              <a:gd name="T6" fmla="*/ 0 w 75"/>
              <a:gd name="T7" fmla="*/ 142 h 160"/>
              <a:gd name="T8" fmla="*/ 0 w 75"/>
              <a:gd name="T9" fmla="*/ 149 h 160"/>
              <a:gd name="T10" fmla="*/ 2 w 75"/>
              <a:gd name="T11" fmla="*/ 155 h 160"/>
              <a:gd name="T12" fmla="*/ 5 w 75"/>
              <a:gd name="T13" fmla="*/ 156 h 160"/>
              <a:gd name="T14" fmla="*/ 9 w 75"/>
              <a:gd name="T15" fmla="*/ 160 h 160"/>
              <a:gd name="T16" fmla="*/ 13 w 75"/>
              <a:gd name="T17" fmla="*/ 160 h 160"/>
              <a:gd name="T18" fmla="*/ 16 w 75"/>
              <a:gd name="T19" fmla="*/ 158 h 160"/>
              <a:gd name="T20" fmla="*/ 20 w 75"/>
              <a:gd name="T21" fmla="*/ 156 h 160"/>
              <a:gd name="T22" fmla="*/ 24 w 75"/>
              <a:gd name="T23" fmla="*/ 151 h 160"/>
              <a:gd name="T24" fmla="*/ 26 w 75"/>
              <a:gd name="T25" fmla="*/ 144 h 160"/>
              <a:gd name="T26" fmla="*/ 27 w 75"/>
              <a:gd name="T27" fmla="*/ 136 h 160"/>
              <a:gd name="T28" fmla="*/ 29 w 75"/>
              <a:gd name="T29" fmla="*/ 131 h 160"/>
              <a:gd name="T30" fmla="*/ 33 w 75"/>
              <a:gd name="T31" fmla="*/ 123 h 160"/>
              <a:gd name="T32" fmla="*/ 37 w 75"/>
              <a:gd name="T33" fmla="*/ 116 h 160"/>
              <a:gd name="T34" fmla="*/ 38 w 75"/>
              <a:gd name="T35" fmla="*/ 110 h 160"/>
              <a:gd name="T36" fmla="*/ 42 w 75"/>
              <a:gd name="T37" fmla="*/ 103 h 160"/>
              <a:gd name="T38" fmla="*/ 44 w 75"/>
              <a:gd name="T39" fmla="*/ 98 h 160"/>
              <a:gd name="T40" fmla="*/ 46 w 75"/>
              <a:gd name="T41" fmla="*/ 92 h 160"/>
              <a:gd name="T42" fmla="*/ 48 w 75"/>
              <a:gd name="T43" fmla="*/ 87 h 160"/>
              <a:gd name="T44" fmla="*/ 50 w 75"/>
              <a:gd name="T45" fmla="*/ 79 h 160"/>
              <a:gd name="T46" fmla="*/ 53 w 75"/>
              <a:gd name="T47" fmla="*/ 72 h 160"/>
              <a:gd name="T48" fmla="*/ 55 w 75"/>
              <a:gd name="T49" fmla="*/ 66 h 160"/>
              <a:gd name="T50" fmla="*/ 59 w 75"/>
              <a:gd name="T51" fmla="*/ 57 h 160"/>
              <a:gd name="T52" fmla="*/ 61 w 75"/>
              <a:gd name="T53" fmla="*/ 50 h 160"/>
              <a:gd name="T54" fmla="*/ 62 w 75"/>
              <a:gd name="T55" fmla="*/ 44 h 160"/>
              <a:gd name="T56" fmla="*/ 66 w 75"/>
              <a:gd name="T57" fmla="*/ 39 h 160"/>
              <a:gd name="T58" fmla="*/ 68 w 75"/>
              <a:gd name="T59" fmla="*/ 31 h 160"/>
              <a:gd name="T60" fmla="*/ 70 w 75"/>
              <a:gd name="T61" fmla="*/ 24 h 160"/>
              <a:gd name="T62" fmla="*/ 72 w 75"/>
              <a:gd name="T63" fmla="*/ 18 h 160"/>
              <a:gd name="T64" fmla="*/ 75 w 75"/>
              <a:gd name="T65" fmla="*/ 11 h 160"/>
              <a:gd name="T66" fmla="*/ 72 w 75"/>
              <a:gd name="T67" fmla="*/ 7 h 160"/>
              <a:gd name="T68" fmla="*/ 68 w 75"/>
              <a:gd name="T69" fmla="*/ 6 h 160"/>
              <a:gd name="T70" fmla="*/ 64 w 75"/>
              <a:gd name="T71" fmla="*/ 2 h 160"/>
              <a:gd name="T72" fmla="*/ 61 w 75"/>
              <a:gd name="T73" fmla="*/ 2 h 160"/>
              <a:gd name="T74" fmla="*/ 55 w 75"/>
              <a:gd name="T75" fmla="*/ 0 h 160"/>
              <a:gd name="T76" fmla="*/ 53 w 75"/>
              <a:gd name="T77" fmla="*/ 2 h 160"/>
              <a:gd name="T78" fmla="*/ 51 w 75"/>
              <a:gd name="T79" fmla="*/ 6 h 160"/>
              <a:gd name="T80" fmla="*/ 48 w 75"/>
              <a:gd name="T81" fmla="*/ 13 h 160"/>
              <a:gd name="T82" fmla="*/ 46 w 75"/>
              <a:gd name="T83" fmla="*/ 20 h 160"/>
              <a:gd name="T84" fmla="*/ 44 w 75"/>
              <a:gd name="T85" fmla="*/ 26 h 160"/>
              <a:gd name="T86" fmla="*/ 40 w 75"/>
              <a:gd name="T87" fmla="*/ 31 h 160"/>
              <a:gd name="T88" fmla="*/ 38 w 75"/>
              <a:gd name="T89" fmla="*/ 39 h 160"/>
              <a:gd name="T90" fmla="*/ 37 w 75"/>
              <a:gd name="T91" fmla="*/ 46 h 160"/>
              <a:gd name="T92" fmla="*/ 33 w 75"/>
              <a:gd name="T93" fmla="*/ 53 h 160"/>
              <a:gd name="T94" fmla="*/ 31 w 75"/>
              <a:gd name="T95" fmla="*/ 59 h 160"/>
              <a:gd name="T96" fmla="*/ 29 w 75"/>
              <a:gd name="T97" fmla="*/ 66 h 160"/>
              <a:gd name="T98" fmla="*/ 26 w 75"/>
              <a:gd name="T99" fmla="*/ 74 h 160"/>
              <a:gd name="T100" fmla="*/ 24 w 75"/>
              <a:gd name="T101" fmla="*/ 77 h 160"/>
              <a:gd name="T102" fmla="*/ 22 w 75"/>
              <a:gd name="T103" fmla="*/ 83 h 160"/>
              <a:gd name="T104" fmla="*/ 18 w 75"/>
              <a:gd name="T105" fmla="*/ 92 h 160"/>
              <a:gd name="T106" fmla="*/ 15 w 75"/>
              <a:gd name="T107" fmla="*/ 99 h 160"/>
              <a:gd name="T108" fmla="*/ 11 w 75"/>
              <a:gd name="T109" fmla="*/ 107 h 160"/>
              <a:gd name="T110" fmla="*/ 9 w 75"/>
              <a:gd name="T111" fmla="*/ 112 h 160"/>
              <a:gd name="T112" fmla="*/ 7 w 75"/>
              <a:gd name="T113" fmla="*/ 118 h 160"/>
              <a:gd name="T114" fmla="*/ 5 w 75"/>
              <a:gd name="T115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5" h="160">
                <a:moveTo>
                  <a:pt x="5" y="123"/>
                </a:moveTo>
                <a:lnTo>
                  <a:pt x="4" y="129"/>
                </a:lnTo>
                <a:lnTo>
                  <a:pt x="0" y="136"/>
                </a:lnTo>
                <a:lnTo>
                  <a:pt x="0" y="142"/>
                </a:lnTo>
                <a:lnTo>
                  <a:pt x="0" y="149"/>
                </a:lnTo>
                <a:lnTo>
                  <a:pt x="2" y="155"/>
                </a:lnTo>
                <a:lnTo>
                  <a:pt x="5" y="156"/>
                </a:lnTo>
                <a:lnTo>
                  <a:pt x="9" y="160"/>
                </a:lnTo>
                <a:lnTo>
                  <a:pt x="13" y="160"/>
                </a:lnTo>
                <a:lnTo>
                  <a:pt x="16" y="158"/>
                </a:lnTo>
                <a:lnTo>
                  <a:pt x="20" y="156"/>
                </a:lnTo>
                <a:lnTo>
                  <a:pt x="24" y="151"/>
                </a:lnTo>
                <a:lnTo>
                  <a:pt x="26" y="144"/>
                </a:lnTo>
                <a:lnTo>
                  <a:pt x="27" y="136"/>
                </a:lnTo>
                <a:lnTo>
                  <a:pt x="29" y="131"/>
                </a:lnTo>
                <a:lnTo>
                  <a:pt x="33" y="123"/>
                </a:lnTo>
                <a:lnTo>
                  <a:pt x="37" y="116"/>
                </a:lnTo>
                <a:lnTo>
                  <a:pt x="38" y="110"/>
                </a:lnTo>
                <a:lnTo>
                  <a:pt x="42" y="103"/>
                </a:lnTo>
                <a:lnTo>
                  <a:pt x="44" y="98"/>
                </a:lnTo>
                <a:lnTo>
                  <a:pt x="46" y="92"/>
                </a:lnTo>
                <a:lnTo>
                  <a:pt x="48" y="87"/>
                </a:lnTo>
                <a:lnTo>
                  <a:pt x="50" y="79"/>
                </a:lnTo>
                <a:lnTo>
                  <a:pt x="53" y="72"/>
                </a:lnTo>
                <a:lnTo>
                  <a:pt x="55" y="66"/>
                </a:lnTo>
                <a:lnTo>
                  <a:pt x="59" y="57"/>
                </a:lnTo>
                <a:lnTo>
                  <a:pt x="61" y="50"/>
                </a:lnTo>
                <a:lnTo>
                  <a:pt x="62" y="44"/>
                </a:lnTo>
                <a:lnTo>
                  <a:pt x="66" y="39"/>
                </a:lnTo>
                <a:lnTo>
                  <a:pt x="68" y="31"/>
                </a:lnTo>
                <a:lnTo>
                  <a:pt x="70" y="24"/>
                </a:lnTo>
                <a:lnTo>
                  <a:pt x="72" y="18"/>
                </a:lnTo>
                <a:lnTo>
                  <a:pt x="75" y="11"/>
                </a:lnTo>
                <a:lnTo>
                  <a:pt x="72" y="7"/>
                </a:lnTo>
                <a:lnTo>
                  <a:pt x="68" y="6"/>
                </a:lnTo>
                <a:lnTo>
                  <a:pt x="64" y="2"/>
                </a:lnTo>
                <a:lnTo>
                  <a:pt x="61" y="2"/>
                </a:lnTo>
                <a:lnTo>
                  <a:pt x="55" y="0"/>
                </a:lnTo>
                <a:lnTo>
                  <a:pt x="53" y="2"/>
                </a:lnTo>
                <a:lnTo>
                  <a:pt x="51" y="6"/>
                </a:lnTo>
                <a:lnTo>
                  <a:pt x="48" y="13"/>
                </a:lnTo>
                <a:lnTo>
                  <a:pt x="46" y="20"/>
                </a:lnTo>
                <a:lnTo>
                  <a:pt x="44" y="26"/>
                </a:lnTo>
                <a:lnTo>
                  <a:pt x="40" y="31"/>
                </a:lnTo>
                <a:lnTo>
                  <a:pt x="38" y="39"/>
                </a:lnTo>
                <a:lnTo>
                  <a:pt x="37" y="46"/>
                </a:lnTo>
                <a:lnTo>
                  <a:pt x="33" y="53"/>
                </a:lnTo>
                <a:lnTo>
                  <a:pt x="31" y="59"/>
                </a:lnTo>
                <a:lnTo>
                  <a:pt x="29" y="66"/>
                </a:lnTo>
                <a:lnTo>
                  <a:pt x="26" y="74"/>
                </a:lnTo>
                <a:lnTo>
                  <a:pt x="24" y="77"/>
                </a:lnTo>
                <a:lnTo>
                  <a:pt x="22" y="83"/>
                </a:lnTo>
                <a:lnTo>
                  <a:pt x="18" y="92"/>
                </a:lnTo>
                <a:lnTo>
                  <a:pt x="15" y="99"/>
                </a:lnTo>
                <a:lnTo>
                  <a:pt x="11" y="107"/>
                </a:lnTo>
                <a:lnTo>
                  <a:pt x="9" y="112"/>
                </a:lnTo>
                <a:lnTo>
                  <a:pt x="7" y="118"/>
                </a:lnTo>
                <a:lnTo>
                  <a:pt x="5" y="123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16" name="Freeform 972"/>
          <p:cNvSpPr>
            <a:spLocks/>
          </p:cNvSpPr>
          <p:nvPr/>
        </p:nvSpPr>
        <p:spPr bwMode="auto">
          <a:xfrm>
            <a:off x="7804150" y="3887788"/>
            <a:ext cx="61913" cy="127000"/>
          </a:xfrm>
          <a:custGeom>
            <a:avLst/>
            <a:gdLst>
              <a:gd name="T0" fmla="*/ 5 w 75"/>
              <a:gd name="T1" fmla="*/ 123 h 160"/>
              <a:gd name="T2" fmla="*/ 4 w 75"/>
              <a:gd name="T3" fmla="*/ 129 h 160"/>
              <a:gd name="T4" fmla="*/ 0 w 75"/>
              <a:gd name="T5" fmla="*/ 136 h 160"/>
              <a:gd name="T6" fmla="*/ 0 w 75"/>
              <a:gd name="T7" fmla="*/ 142 h 160"/>
              <a:gd name="T8" fmla="*/ 0 w 75"/>
              <a:gd name="T9" fmla="*/ 149 h 160"/>
              <a:gd name="T10" fmla="*/ 2 w 75"/>
              <a:gd name="T11" fmla="*/ 155 h 160"/>
              <a:gd name="T12" fmla="*/ 5 w 75"/>
              <a:gd name="T13" fmla="*/ 156 h 160"/>
              <a:gd name="T14" fmla="*/ 9 w 75"/>
              <a:gd name="T15" fmla="*/ 160 h 160"/>
              <a:gd name="T16" fmla="*/ 13 w 75"/>
              <a:gd name="T17" fmla="*/ 160 h 160"/>
              <a:gd name="T18" fmla="*/ 16 w 75"/>
              <a:gd name="T19" fmla="*/ 158 h 160"/>
              <a:gd name="T20" fmla="*/ 20 w 75"/>
              <a:gd name="T21" fmla="*/ 156 h 160"/>
              <a:gd name="T22" fmla="*/ 24 w 75"/>
              <a:gd name="T23" fmla="*/ 151 h 160"/>
              <a:gd name="T24" fmla="*/ 26 w 75"/>
              <a:gd name="T25" fmla="*/ 144 h 160"/>
              <a:gd name="T26" fmla="*/ 27 w 75"/>
              <a:gd name="T27" fmla="*/ 136 h 160"/>
              <a:gd name="T28" fmla="*/ 29 w 75"/>
              <a:gd name="T29" fmla="*/ 131 h 160"/>
              <a:gd name="T30" fmla="*/ 33 w 75"/>
              <a:gd name="T31" fmla="*/ 123 h 160"/>
              <a:gd name="T32" fmla="*/ 37 w 75"/>
              <a:gd name="T33" fmla="*/ 116 h 160"/>
              <a:gd name="T34" fmla="*/ 38 w 75"/>
              <a:gd name="T35" fmla="*/ 110 h 160"/>
              <a:gd name="T36" fmla="*/ 42 w 75"/>
              <a:gd name="T37" fmla="*/ 103 h 160"/>
              <a:gd name="T38" fmla="*/ 44 w 75"/>
              <a:gd name="T39" fmla="*/ 98 h 160"/>
              <a:gd name="T40" fmla="*/ 46 w 75"/>
              <a:gd name="T41" fmla="*/ 92 h 160"/>
              <a:gd name="T42" fmla="*/ 48 w 75"/>
              <a:gd name="T43" fmla="*/ 87 h 160"/>
              <a:gd name="T44" fmla="*/ 50 w 75"/>
              <a:gd name="T45" fmla="*/ 79 h 160"/>
              <a:gd name="T46" fmla="*/ 53 w 75"/>
              <a:gd name="T47" fmla="*/ 72 h 160"/>
              <a:gd name="T48" fmla="*/ 55 w 75"/>
              <a:gd name="T49" fmla="*/ 66 h 160"/>
              <a:gd name="T50" fmla="*/ 59 w 75"/>
              <a:gd name="T51" fmla="*/ 57 h 160"/>
              <a:gd name="T52" fmla="*/ 61 w 75"/>
              <a:gd name="T53" fmla="*/ 50 h 160"/>
              <a:gd name="T54" fmla="*/ 62 w 75"/>
              <a:gd name="T55" fmla="*/ 44 h 160"/>
              <a:gd name="T56" fmla="*/ 66 w 75"/>
              <a:gd name="T57" fmla="*/ 39 h 160"/>
              <a:gd name="T58" fmla="*/ 68 w 75"/>
              <a:gd name="T59" fmla="*/ 31 h 160"/>
              <a:gd name="T60" fmla="*/ 70 w 75"/>
              <a:gd name="T61" fmla="*/ 24 h 160"/>
              <a:gd name="T62" fmla="*/ 72 w 75"/>
              <a:gd name="T63" fmla="*/ 18 h 160"/>
              <a:gd name="T64" fmla="*/ 75 w 75"/>
              <a:gd name="T65" fmla="*/ 11 h 160"/>
              <a:gd name="T66" fmla="*/ 72 w 75"/>
              <a:gd name="T67" fmla="*/ 7 h 160"/>
              <a:gd name="T68" fmla="*/ 68 w 75"/>
              <a:gd name="T69" fmla="*/ 6 h 160"/>
              <a:gd name="T70" fmla="*/ 64 w 75"/>
              <a:gd name="T71" fmla="*/ 2 h 160"/>
              <a:gd name="T72" fmla="*/ 61 w 75"/>
              <a:gd name="T73" fmla="*/ 2 h 160"/>
              <a:gd name="T74" fmla="*/ 55 w 75"/>
              <a:gd name="T75" fmla="*/ 0 h 160"/>
              <a:gd name="T76" fmla="*/ 53 w 75"/>
              <a:gd name="T77" fmla="*/ 2 h 160"/>
              <a:gd name="T78" fmla="*/ 51 w 75"/>
              <a:gd name="T79" fmla="*/ 6 h 160"/>
              <a:gd name="T80" fmla="*/ 48 w 75"/>
              <a:gd name="T81" fmla="*/ 13 h 160"/>
              <a:gd name="T82" fmla="*/ 46 w 75"/>
              <a:gd name="T83" fmla="*/ 20 h 160"/>
              <a:gd name="T84" fmla="*/ 44 w 75"/>
              <a:gd name="T85" fmla="*/ 26 h 160"/>
              <a:gd name="T86" fmla="*/ 40 w 75"/>
              <a:gd name="T87" fmla="*/ 31 h 160"/>
              <a:gd name="T88" fmla="*/ 38 w 75"/>
              <a:gd name="T89" fmla="*/ 39 h 160"/>
              <a:gd name="T90" fmla="*/ 37 w 75"/>
              <a:gd name="T91" fmla="*/ 46 h 160"/>
              <a:gd name="T92" fmla="*/ 33 w 75"/>
              <a:gd name="T93" fmla="*/ 53 h 160"/>
              <a:gd name="T94" fmla="*/ 31 w 75"/>
              <a:gd name="T95" fmla="*/ 59 h 160"/>
              <a:gd name="T96" fmla="*/ 29 w 75"/>
              <a:gd name="T97" fmla="*/ 66 h 160"/>
              <a:gd name="T98" fmla="*/ 26 w 75"/>
              <a:gd name="T99" fmla="*/ 74 h 160"/>
              <a:gd name="T100" fmla="*/ 24 w 75"/>
              <a:gd name="T101" fmla="*/ 77 h 160"/>
              <a:gd name="T102" fmla="*/ 22 w 75"/>
              <a:gd name="T103" fmla="*/ 83 h 160"/>
              <a:gd name="T104" fmla="*/ 18 w 75"/>
              <a:gd name="T105" fmla="*/ 92 h 160"/>
              <a:gd name="T106" fmla="*/ 15 w 75"/>
              <a:gd name="T107" fmla="*/ 99 h 160"/>
              <a:gd name="T108" fmla="*/ 11 w 75"/>
              <a:gd name="T109" fmla="*/ 107 h 160"/>
              <a:gd name="T110" fmla="*/ 9 w 75"/>
              <a:gd name="T111" fmla="*/ 112 h 160"/>
              <a:gd name="T112" fmla="*/ 7 w 75"/>
              <a:gd name="T113" fmla="*/ 118 h 160"/>
              <a:gd name="T114" fmla="*/ 5 w 75"/>
              <a:gd name="T115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5" h="160">
                <a:moveTo>
                  <a:pt x="5" y="123"/>
                </a:moveTo>
                <a:lnTo>
                  <a:pt x="4" y="129"/>
                </a:lnTo>
                <a:lnTo>
                  <a:pt x="0" y="136"/>
                </a:lnTo>
                <a:lnTo>
                  <a:pt x="0" y="142"/>
                </a:lnTo>
                <a:lnTo>
                  <a:pt x="0" y="149"/>
                </a:lnTo>
                <a:lnTo>
                  <a:pt x="2" y="155"/>
                </a:lnTo>
                <a:lnTo>
                  <a:pt x="5" y="156"/>
                </a:lnTo>
                <a:lnTo>
                  <a:pt x="9" y="160"/>
                </a:lnTo>
                <a:lnTo>
                  <a:pt x="13" y="160"/>
                </a:lnTo>
                <a:lnTo>
                  <a:pt x="16" y="158"/>
                </a:lnTo>
                <a:lnTo>
                  <a:pt x="20" y="156"/>
                </a:lnTo>
                <a:lnTo>
                  <a:pt x="24" y="151"/>
                </a:lnTo>
                <a:lnTo>
                  <a:pt x="26" y="144"/>
                </a:lnTo>
                <a:lnTo>
                  <a:pt x="27" y="136"/>
                </a:lnTo>
                <a:lnTo>
                  <a:pt x="29" y="131"/>
                </a:lnTo>
                <a:lnTo>
                  <a:pt x="33" y="123"/>
                </a:lnTo>
                <a:lnTo>
                  <a:pt x="37" y="116"/>
                </a:lnTo>
                <a:lnTo>
                  <a:pt x="38" y="110"/>
                </a:lnTo>
                <a:lnTo>
                  <a:pt x="42" y="103"/>
                </a:lnTo>
                <a:lnTo>
                  <a:pt x="44" y="98"/>
                </a:lnTo>
                <a:lnTo>
                  <a:pt x="46" y="92"/>
                </a:lnTo>
                <a:lnTo>
                  <a:pt x="48" y="87"/>
                </a:lnTo>
                <a:lnTo>
                  <a:pt x="50" y="79"/>
                </a:lnTo>
                <a:lnTo>
                  <a:pt x="53" y="72"/>
                </a:lnTo>
                <a:lnTo>
                  <a:pt x="55" y="66"/>
                </a:lnTo>
                <a:lnTo>
                  <a:pt x="59" y="57"/>
                </a:lnTo>
                <a:lnTo>
                  <a:pt x="61" y="50"/>
                </a:lnTo>
                <a:lnTo>
                  <a:pt x="62" y="44"/>
                </a:lnTo>
                <a:lnTo>
                  <a:pt x="66" y="39"/>
                </a:lnTo>
                <a:lnTo>
                  <a:pt x="68" y="31"/>
                </a:lnTo>
                <a:lnTo>
                  <a:pt x="70" y="24"/>
                </a:lnTo>
                <a:lnTo>
                  <a:pt x="72" y="18"/>
                </a:lnTo>
                <a:lnTo>
                  <a:pt x="75" y="11"/>
                </a:lnTo>
                <a:lnTo>
                  <a:pt x="72" y="7"/>
                </a:lnTo>
                <a:lnTo>
                  <a:pt x="68" y="6"/>
                </a:lnTo>
                <a:lnTo>
                  <a:pt x="64" y="2"/>
                </a:lnTo>
                <a:lnTo>
                  <a:pt x="61" y="2"/>
                </a:lnTo>
                <a:lnTo>
                  <a:pt x="55" y="0"/>
                </a:lnTo>
                <a:lnTo>
                  <a:pt x="53" y="2"/>
                </a:lnTo>
                <a:lnTo>
                  <a:pt x="51" y="6"/>
                </a:lnTo>
                <a:lnTo>
                  <a:pt x="48" y="13"/>
                </a:lnTo>
                <a:lnTo>
                  <a:pt x="46" y="20"/>
                </a:lnTo>
                <a:lnTo>
                  <a:pt x="44" y="26"/>
                </a:lnTo>
                <a:lnTo>
                  <a:pt x="40" y="31"/>
                </a:lnTo>
                <a:lnTo>
                  <a:pt x="38" y="39"/>
                </a:lnTo>
                <a:lnTo>
                  <a:pt x="37" y="46"/>
                </a:lnTo>
                <a:lnTo>
                  <a:pt x="33" y="53"/>
                </a:lnTo>
                <a:lnTo>
                  <a:pt x="31" y="59"/>
                </a:lnTo>
                <a:lnTo>
                  <a:pt x="29" y="66"/>
                </a:lnTo>
                <a:lnTo>
                  <a:pt x="26" y="74"/>
                </a:lnTo>
                <a:lnTo>
                  <a:pt x="24" y="77"/>
                </a:lnTo>
                <a:lnTo>
                  <a:pt x="22" y="83"/>
                </a:lnTo>
                <a:lnTo>
                  <a:pt x="18" y="92"/>
                </a:lnTo>
                <a:lnTo>
                  <a:pt x="15" y="99"/>
                </a:lnTo>
                <a:lnTo>
                  <a:pt x="11" y="107"/>
                </a:lnTo>
                <a:lnTo>
                  <a:pt x="9" y="112"/>
                </a:lnTo>
                <a:lnTo>
                  <a:pt x="7" y="118"/>
                </a:lnTo>
                <a:lnTo>
                  <a:pt x="5" y="12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17" name="Rectangle 973"/>
          <p:cNvSpPr>
            <a:spLocks noChangeArrowheads="1"/>
          </p:cNvSpPr>
          <p:nvPr/>
        </p:nvSpPr>
        <p:spPr bwMode="auto">
          <a:xfrm>
            <a:off x="7810500" y="3692525"/>
            <a:ext cx="4763" cy="236538"/>
          </a:xfrm>
          <a:prstGeom prst="rect">
            <a:avLst/>
          </a:pr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18" name="Rectangle 974"/>
          <p:cNvSpPr>
            <a:spLocks noChangeArrowheads="1"/>
          </p:cNvSpPr>
          <p:nvPr/>
        </p:nvSpPr>
        <p:spPr bwMode="auto">
          <a:xfrm>
            <a:off x="7810500" y="3692525"/>
            <a:ext cx="4763" cy="236538"/>
          </a:xfrm>
          <a:prstGeom prst="rect">
            <a:avLst/>
          </a:prstGeom>
          <a:noFill/>
          <a:ln w="11113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19" name="Freeform 975"/>
          <p:cNvSpPr>
            <a:spLocks/>
          </p:cNvSpPr>
          <p:nvPr/>
        </p:nvSpPr>
        <p:spPr bwMode="auto">
          <a:xfrm>
            <a:off x="7808913" y="3917950"/>
            <a:ext cx="7937" cy="85725"/>
          </a:xfrm>
          <a:custGeom>
            <a:avLst/>
            <a:gdLst>
              <a:gd name="T0" fmla="*/ 1 w 12"/>
              <a:gd name="T1" fmla="*/ 0 h 108"/>
              <a:gd name="T2" fmla="*/ 11 w 12"/>
              <a:gd name="T3" fmla="*/ 3 h 108"/>
              <a:gd name="T4" fmla="*/ 11 w 12"/>
              <a:gd name="T5" fmla="*/ 25 h 108"/>
              <a:gd name="T6" fmla="*/ 11 w 12"/>
              <a:gd name="T7" fmla="*/ 35 h 108"/>
              <a:gd name="T8" fmla="*/ 12 w 12"/>
              <a:gd name="T9" fmla="*/ 46 h 108"/>
              <a:gd name="T10" fmla="*/ 12 w 12"/>
              <a:gd name="T11" fmla="*/ 60 h 108"/>
              <a:gd name="T12" fmla="*/ 11 w 12"/>
              <a:gd name="T13" fmla="*/ 73 h 108"/>
              <a:gd name="T14" fmla="*/ 11 w 12"/>
              <a:gd name="T15" fmla="*/ 82 h 108"/>
              <a:gd name="T16" fmla="*/ 11 w 12"/>
              <a:gd name="T17" fmla="*/ 90 h 108"/>
              <a:gd name="T18" fmla="*/ 11 w 12"/>
              <a:gd name="T19" fmla="*/ 97 h 108"/>
              <a:gd name="T20" fmla="*/ 11 w 12"/>
              <a:gd name="T21" fmla="*/ 108 h 108"/>
              <a:gd name="T22" fmla="*/ 9 w 12"/>
              <a:gd name="T23" fmla="*/ 108 h 108"/>
              <a:gd name="T24" fmla="*/ 7 w 12"/>
              <a:gd name="T25" fmla="*/ 108 h 108"/>
              <a:gd name="T26" fmla="*/ 7 w 12"/>
              <a:gd name="T27" fmla="*/ 108 h 108"/>
              <a:gd name="T28" fmla="*/ 7 w 12"/>
              <a:gd name="T29" fmla="*/ 106 h 108"/>
              <a:gd name="T30" fmla="*/ 5 w 12"/>
              <a:gd name="T31" fmla="*/ 106 h 108"/>
              <a:gd name="T32" fmla="*/ 3 w 12"/>
              <a:gd name="T33" fmla="*/ 105 h 108"/>
              <a:gd name="T34" fmla="*/ 3 w 12"/>
              <a:gd name="T35" fmla="*/ 103 h 108"/>
              <a:gd name="T36" fmla="*/ 1 w 12"/>
              <a:gd name="T37" fmla="*/ 99 h 108"/>
              <a:gd name="T38" fmla="*/ 0 w 12"/>
              <a:gd name="T39" fmla="*/ 88 h 108"/>
              <a:gd name="T40" fmla="*/ 0 w 12"/>
              <a:gd name="T41" fmla="*/ 75 h 108"/>
              <a:gd name="T42" fmla="*/ 0 w 12"/>
              <a:gd name="T43" fmla="*/ 66 h 108"/>
              <a:gd name="T44" fmla="*/ 1 w 12"/>
              <a:gd name="T45" fmla="*/ 53 h 108"/>
              <a:gd name="T46" fmla="*/ 1 w 12"/>
              <a:gd name="T47" fmla="*/ 40 h 108"/>
              <a:gd name="T48" fmla="*/ 3 w 12"/>
              <a:gd name="T49" fmla="*/ 33 h 108"/>
              <a:gd name="T50" fmla="*/ 1 w 12"/>
              <a:gd name="T51" fmla="*/ 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" h="108">
                <a:moveTo>
                  <a:pt x="1" y="0"/>
                </a:moveTo>
                <a:lnTo>
                  <a:pt x="11" y="3"/>
                </a:lnTo>
                <a:lnTo>
                  <a:pt x="11" y="25"/>
                </a:lnTo>
                <a:lnTo>
                  <a:pt x="11" y="35"/>
                </a:lnTo>
                <a:lnTo>
                  <a:pt x="12" y="46"/>
                </a:lnTo>
                <a:lnTo>
                  <a:pt x="12" y="60"/>
                </a:lnTo>
                <a:lnTo>
                  <a:pt x="11" y="73"/>
                </a:lnTo>
                <a:lnTo>
                  <a:pt x="11" y="82"/>
                </a:lnTo>
                <a:lnTo>
                  <a:pt x="11" y="90"/>
                </a:lnTo>
                <a:lnTo>
                  <a:pt x="11" y="97"/>
                </a:lnTo>
                <a:lnTo>
                  <a:pt x="11" y="108"/>
                </a:lnTo>
                <a:lnTo>
                  <a:pt x="9" y="108"/>
                </a:lnTo>
                <a:lnTo>
                  <a:pt x="7" y="108"/>
                </a:lnTo>
                <a:lnTo>
                  <a:pt x="7" y="108"/>
                </a:lnTo>
                <a:lnTo>
                  <a:pt x="7" y="106"/>
                </a:lnTo>
                <a:lnTo>
                  <a:pt x="5" y="106"/>
                </a:lnTo>
                <a:lnTo>
                  <a:pt x="3" y="105"/>
                </a:lnTo>
                <a:lnTo>
                  <a:pt x="3" y="103"/>
                </a:lnTo>
                <a:lnTo>
                  <a:pt x="1" y="99"/>
                </a:lnTo>
                <a:lnTo>
                  <a:pt x="0" y="88"/>
                </a:lnTo>
                <a:lnTo>
                  <a:pt x="0" y="75"/>
                </a:lnTo>
                <a:lnTo>
                  <a:pt x="0" y="66"/>
                </a:lnTo>
                <a:lnTo>
                  <a:pt x="1" y="53"/>
                </a:lnTo>
                <a:lnTo>
                  <a:pt x="1" y="40"/>
                </a:lnTo>
                <a:lnTo>
                  <a:pt x="3" y="33"/>
                </a:lnTo>
                <a:lnTo>
                  <a:pt x="1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20" name="Freeform 976"/>
          <p:cNvSpPr>
            <a:spLocks/>
          </p:cNvSpPr>
          <p:nvPr/>
        </p:nvSpPr>
        <p:spPr bwMode="auto">
          <a:xfrm>
            <a:off x="7808913" y="3917950"/>
            <a:ext cx="7937" cy="85725"/>
          </a:xfrm>
          <a:custGeom>
            <a:avLst/>
            <a:gdLst>
              <a:gd name="T0" fmla="*/ 1 w 12"/>
              <a:gd name="T1" fmla="*/ 0 h 108"/>
              <a:gd name="T2" fmla="*/ 11 w 12"/>
              <a:gd name="T3" fmla="*/ 3 h 108"/>
              <a:gd name="T4" fmla="*/ 11 w 12"/>
              <a:gd name="T5" fmla="*/ 25 h 108"/>
              <a:gd name="T6" fmla="*/ 11 w 12"/>
              <a:gd name="T7" fmla="*/ 35 h 108"/>
              <a:gd name="T8" fmla="*/ 12 w 12"/>
              <a:gd name="T9" fmla="*/ 46 h 108"/>
              <a:gd name="T10" fmla="*/ 12 w 12"/>
              <a:gd name="T11" fmla="*/ 60 h 108"/>
              <a:gd name="T12" fmla="*/ 11 w 12"/>
              <a:gd name="T13" fmla="*/ 73 h 108"/>
              <a:gd name="T14" fmla="*/ 11 w 12"/>
              <a:gd name="T15" fmla="*/ 82 h 108"/>
              <a:gd name="T16" fmla="*/ 11 w 12"/>
              <a:gd name="T17" fmla="*/ 90 h 108"/>
              <a:gd name="T18" fmla="*/ 11 w 12"/>
              <a:gd name="T19" fmla="*/ 97 h 108"/>
              <a:gd name="T20" fmla="*/ 11 w 12"/>
              <a:gd name="T21" fmla="*/ 108 h 108"/>
              <a:gd name="T22" fmla="*/ 9 w 12"/>
              <a:gd name="T23" fmla="*/ 108 h 108"/>
              <a:gd name="T24" fmla="*/ 7 w 12"/>
              <a:gd name="T25" fmla="*/ 108 h 108"/>
              <a:gd name="T26" fmla="*/ 7 w 12"/>
              <a:gd name="T27" fmla="*/ 108 h 108"/>
              <a:gd name="T28" fmla="*/ 7 w 12"/>
              <a:gd name="T29" fmla="*/ 106 h 108"/>
              <a:gd name="T30" fmla="*/ 5 w 12"/>
              <a:gd name="T31" fmla="*/ 106 h 108"/>
              <a:gd name="T32" fmla="*/ 3 w 12"/>
              <a:gd name="T33" fmla="*/ 105 h 108"/>
              <a:gd name="T34" fmla="*/ 3 w 12"/>
              <a:gd name="T35" fmla="*/ 103 h 108"/>
              <a:gd name="T36" fmla="*/ 1 w 12"/>
              <a:gd name="T37" fmla="*/ 99 h 108"/>
              <a:gd name="T38" fmla="*/ 0 w 12"/>
              <a:gd name="T39" fmla="*/ 88 h 108"/>
              <a:gd name="T40" fmla="*/ 0 w 12"/>
              <a:gd name="T41" fmla="*/ 75 h 108"/>
              <a:gd name="T42" fmla="*/ 0 w 12"/>
              <a:gd name="T43" fmla="*/ 66 h 108"/>
              <a:gd name="T44" fmla="*/ 1 w 12"/>
              <a:gd name="T45" fmla="*/ 53 h 108"/>
              <a:gd name="T46" fmla="*/ 1 w 12"/>
              <a:gd name="T47" fmla="*/ 40 h 108"/>
              <a:gd name="T48" fmla="*/ 3 w 12"/>
              <a:gd name="T49" fmla="*/ 33 h 108"/>
              <a:gd name="T50" fmla="*/ 1 w 12"/>
              <a:gd name="T51" fmla="*/ 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" h="108">
                <a:moveTo>
                  <a:pt x="1" y="0"/>
                </a:moveTo>
                <a:lnTo>
                  <a:pt x="11" y="3"/>
                </a:lnTo>
                <a:lnTo>
                  <a:pt x="11" y="25"/>
                </a:lnTo>
                <a:lnTo>
                  <a:pt x="11" y="35"/>
                </a:lnTo>
                <a:lnTo>
                  <a:pt x="12" y="46"/>
                </a:lnTo>
                <a:lnTo>
                  <a:pt x="12" y="60"/>
                </a:lnTo>
                <a:lnTo>
                  <a:pt x="11" y="73"/>
                </a:lnTo>
                <a:lnTo>
                  <a:pt x="11" y="82"/>
                </a:lnTo>
                <a:lnTo>
                  <a:pt x="11" y="90"/>
                </a:lnTo>
                <a:lnTo>
                  <a:pt x="11" y="97"/>
                </a:lnTo>
                <a:lnTo>
                  <a:pt x="11" y="108"/>
                </a:lnTo>
                <a:lnTo>
                  <a:pt x="9" y="108"/>
                </a:lnTo>
                <a:lnTo>
                  <a:pt x="7" y="108"/>
                </a:lnTo>
                <a:lnTo>
                  <a:pt x="7" y="108"/>
                </a:lnTo>
                <a:lnTo>
                  <a:pt x="7" y="106"/>
                </a:lnTo>
                <a:lnTo>
                  <a:pt x="5" y="106"/>
                </a:lnTo>
                <a:lnTo>
                  <a:pt x="3" y="105"/>
                </a:lnTo>
                <a:lnTo>
                  <a:pt x="3" y="103"/>
                </a:lnTo>
                <a:lnTo>
                  <a:pt x="1" y="99"/>
                </a:lnTo>
                <a:lnTo>
                  <a:pt x="0" y="88"/>
                </a:lnTo>
                <a:lnTo>
                  <a:pt x="0" y="75"/>
                </a:lnTo>
                <a:lnTo>
                  <a:pt x="0" y="66"/>
                </a:lnTo>
                <a:lnTo>
                  <a:pt x="1" y="53"/>
                </a:lnTo>
                <a:lnTo>
                  <a:pt x="1" y="40"/>
                </a:lnTo>
                <a:lnTo>
                  <a:pt x="3" y="33"/>
                </a:lnTo>
                <a:lnTo>
                  <a:pt x="1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21" name="Freeform 977"/>
          <p:cNvSpPr>
            <a:spLocks/>
          </p:cNvSpPr>
          <p:nvPr/>
        </p:nvSpPr>
        <p:spPr bwMode="auto">
          <a:xfrm>
            <a:off x="7793038" y="3630613"/>
            <a:ext cx="17462" cy="25400"/>
          </a:xfrm>
          <a:custGeom>
            <a:avLst/>
            <a:gdLst>
              <a:gd name="T0" fmla="*/ 0 w 20"/>
              <a:gd name="T1" fmla="*/ 0 h 33"/>
              <a:gd name="T2" fmla="*/ 0 w 20"/>
              <a:gd name="T3" fmla="*/ 3 h 33"/>
              <a:gd name="T4" fmla="*/ 0 w 20"/>
              <a:gd name="T5" fmla="*/ 5 h 33"/>
              <a:gd name="T6" fmla="*/ 0 w 20"/>
              <a:gd name="T7" fmla="*/ 9 h 33"/>
              <a:gd name="T8" fmla="*/ 0 w 20"/>
              <a:gd name="T9" fmla="*/ 12 h 33"/>
              <a:gd name="T10" fmla="*/ 0 w 20"/>
              <a:gd name="T11" fmla="*/ 16 h 33"/>
              <a:gd name="T12" fmla="*/ 2 w 20"/>
              <a:gd name="T13" fmla="*/ 20 h 33"/>
              <a:gd name="T14" fmla="*/ 2 w 20"/>
              <a:gd name="T15" fmla="*/ 22 h 33"/>
              <a:gd name="T16" fmla="*/ 4 w 20"/>
              <a:gd name="T17" fmla="*/ 25 h 33"/>
              <a:gd name="T18" fmla="*/ 4 w 20"/>
              <a:gd name="T19" fmla="*/ 29 h 33"/>
              <a:gd name="T20" fmla="*/ 7 w 20"/>
              <a:gd name="T21" fmla="*/ 31 h 33"/>
              <a:gd name="T22" fmla="*/ 9 w 20"/>
              <a:gd name="T23" fmla="*/ 33 h 33"/>
              <a:gd name="T24" fmla="*/ 13 w 20"/>
              <a:gd name="T25" fmla="*/ 33 h 33"/>
              <a:gd name="T26" fmla="*/ 15 w 20"/>
              <a:gd name="T27" fmla="*/ 33 h 33"/>
              <a:gd name="T28" fmla="*/ 17 w 20"/>
              <a:gd name="T29" fmla="*/ 31 h 33"/>
              <a:gd name="T30" fmla="*/ 18 w 20"/>
              <a:gd name="T31" fmla="*/ 29 h 33"/>
              <a:gd name="T32" fmla="*/ 20 w 20"/>
              <a:gd name="T33" fmla="*/ 27 h 33"/>
              <a:gd name="T34" fmla="*/ 20 w 20"/>
              <a:gd name="T35" fmla="*/ 22 h 33"/>
              <a:gd name="T36" fmla="*/ 18 w 20"/>
              <a:gd name="T37" fmla="*/ 18 h 33"/>
              <a:gd name="T38" fmla="*/ 18 w 20"/>
              <a:gd name="T39" fmla="*/ 16 h 33"/>
              <a:gd name="T40" fmla="*/ 17 w 20"/>
              <a:gd name="T41" fmla="*/ 12 h 33"/>
              <a:gd name="T42" fmla="*/ 15 w 20"/>
              <a:gd name="T43" fmla="*/ 11 h 33"/>
              <a:gd name="T44" fmla="*/ 13 w 20"/>
              <a:gd name="T45" fmla="*/ 9 h 33"/>
              <a:gd name="T46" fmla="*/ 9 w 20"/>
              <a:gd name="T47" fmla="*/ 7 h 33"/>
              <a:gd name="T48" fmla="*/ 7 w 20"/>
              <a:gd name="T49" fmla="*/ 5 h 33"/>
              <a:gd name="T50" fmla="*/ 4 w 20"/>
              <a:gd name="T51" fmla="*/ 3 h 33"/>
              <a:gd name="T52" fmla="*/ 2 w 20"/>
              <a:gd name="T53" fmla="*/ 1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2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5"/>
                </a:lnTo>
                <a:lnTo>
                  <a:pt x="4" y="29"/>
                </a:lnTo>
                <a:lnTo>
                  <a:pt x="7" y="31"/>
                </a:lnTo>
                <a:lnTo>
                  <a:pt x="9" y="33"/>
                </a:lnTo>
                <a:lnTo>
                  <a:pt x="13" y="33"/>
                </a:lnTo>
                <a:lnTo>
                  <a:pt x="15" y="33"/>
                </a:lnTo>
                <a:lnTo>
                  <a:pt x="17" y="31"/>
                </a:lnTo>
                <a:lnTo>
                  <a:pt x="18" y="29"/>
                </a:lnTo>
                <a:lnTo>
                  <a:pt x="20" y="27"/>
                </a:lnTo>
                <a:lnTo>
                  <a:pt x="20" y="22"/>
                </a:lnTo>
                <a:lnTo>
                  <a:pt x="18" y="18"/>
                </a:lnTo>
                <a:lnTo>
                  <a:pt x="18" y="16"/>
                </a:lnTo>
                <a:lnTo>
                  <a:pt x="17" y="12"/>
                </a:lnTo>
                <a:lnTo>
                  <a:pt x="15" y="11"/>
                </a:lnTo>
                <a:lnTo>
                  <a:pt x="13" y="9"/>
                </a:lnTo>
                <a:lnTo>
                  <a:pt x="9" y="7"/>
                </a:lnTo>
                <a:lnTo>
                  <a:pt x="7" y="5"/>
                </a:lnTo>
                <a:lnTo>
                  <a:pt x="4" y="3"/>
                </a:lnTo>
                <a:lnTo>
                  <a:pt x="2" y="1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22" name="Freeform 978"/>
          <p:cNvSpPr>
            <a:spLocks/>
          </p:cNvSpPr>
          <p:nvPr/>
        </p:nvSpPr>
        <p:spPr bwMode="auto">
          <a:xfrm>
            <a:off x="7793038" y="3630613"/>
            <a:ext cx="17462" cy="25400"/>
          </a:xfrm>
          <a:custGeom>
            <a:avLst/>
            <a:gdLst>
              <a:gd name="T0" fmla="*/ 0 w 20"/>
              <a:gd name="T1" fmla="*/ 0 h 33"/>
              <a:gd name="T2" fmla="*/ 0 w 20"/>
              <a:gd name="T3" fmla="*/ 3 h 33"/>
              <a:gd name="T4" fmla="*/ 0 w 20"/>
              <a:gd name="T5" fmla="*/ 5 h 33"/>
              <a:gd name="T6" fmla="*/ 0 w 20"/>
              <a:gd name="T7" fmla="*/ 9 h 33"/>
              <a:gd name="T8" fmla="*/ 0 w 20"/>
              <a:gd name="T9" fmla="*/ 12 h 33"/>
              <a:gd name="T10" fmla="*/ 0 w 20"/>
              <a:gd name="T11" fmla="*/ 16 h 33"/>
              <a:gd name="T12" fmla="*/ 2 w 20"/>
              <a:gd name="T13" fmla="*/ 20 h 33"/>
              <a:gd name="T14" fmla="*/ 2 w 20"/>
              <a:gd name="T15" fmla="*/ 22 h 33"/>
              <a:gd name="T16" fmla="*/ 4 w 20"/>
              <a:gd name="T17" fmla="*/ 25 h 33"/>
              <a:gd name="T18" fmla="*/ 4 w 20"/>
              <a:gd name="T19" fmla="*/ 29 h 33"/>
              <a:gd name="T20" fmla="*/ 7 w 20"/>
              <a:gd name="T21" fmla="*/ 31 h 33"/>
              <a:gd name="T22" fmla="*/ 9 w 20"/>
              <a:gd name="T23" fmla="*/ 33 h 33"/>
              <a:gd name="T24" fmla="*/ 13 w 20"/>
              <a:gd name="T25" fmla="*/ 33 h 33"/>
              <a:gd name="T26" fmla="*/ 15 w 20"/>
              <a:gd name="T27" fmla="*/ 33 h 33"/>
              <a:gd name="T28" fmla="*/ 17 w 20"/>
              <a:gd name="T29" fmla="*/ 31 h 33"/>
              <a:gd name="T30" fmla="*/ 18 w 20"/>
              <a:gd name="T31" fmla="*/ 29 h 33"/>
              <a:gd name="T32" fmla="*/ 20 w 20"/>
              <a:gd name="T33" fmla="*/ 27 h 33"/>
              <a:gd name="T34" fmla="*/ 20 w 20"/>
              <a:gd name="T35" fmla="*/ 22 h 33"/>
              <a:gd name="T36" fmla="*/ 18 w 20"/>
              <a:gd name="T37" fmla="*/ 18 h 33"/>
              <a:gd name="T38" fmla="*/ 18 w 20"/>
              <a:gd name="T39" fmla="*/ 16 h 33"/>
              <a:gd name="T40" fmla="*/ 17 w 20"/>
              <a:gd name="T41" fmla="*/ 12 h 33"/>
              <a:gd name="T42" fmla="*/ 15 w 20"/>
              <a:gd name="T43" fmla="*/ 11 h 33"/>
              <a:gd name="T44" fmla="*/ 13 w 20"/>
              <a:gd name="T45" fmla="*/ 9 h 33"/>
              <a:gd name="T46" fmla="*/ 9 w 20"/>
              <a:gd name="T47" fmla="*/ 7 h 33"/>
              <a:gd name="T48" fmla="*/ 7 w 20"/>
              <a:gd name="T49" fmla="*/ 5 h 33"/>
              <a:gd name="T50" fmla="*/ 4 w 20"/>
              <a:gd name="T51" fmla="*/ 3 h 33"/>
              <a:gd name="T52" fmla="*/ 2 w 20"/>
              <a:gd name="T53" fmla="*/ 1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2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5"/>
                </a:lnTo>
                <a:lnTo>
                  <a:pt x="4" y="29"/>
                </a:lnTo>
                <a:lnTo>
                  <a:pt x="7" y="31"/>
                </a:lnTo>
                <a:lnTo>
                  <a:pt x="9" y="33"/>
                </a:lnTo>
                <a:lnTo>
                  <a:pt x="13" y="33"/>
                </a:lnTo>
                <a:lnTo>
                  <a:pt x="15" y="33"/>
                </a:lnTo>
                <a:lnTo>
                  <a:pt x="17" y="31"/>
                </a:lnTo>
                <a:lnTo>
                  <a:pt x="18" y="29"/>
                </a:lnTo>
                <a:lnTo>
                  <a:pt x="20" y="27"/>
                </a:lnTo>
                <a:lnTo>
                  <a:pt x="20" y="22"/>
                </a:lnTo>
                <a:lnTo>
                  <a:pt x="18" y="18"/>
                </a:lnTo>
                <a:lnTo>
                  <a:pt x="18" y="16"/>
                </a:lnTo>
                <a:lnTo>
                  <a:pt x="17" y="12"/>
                </a:lnTo>
                <a:lnTo>
                  <a:pt x="15" y="11"/>
                </a:lnTo>
                <a:lnTo>
                  <a:pt x="13" y="9"/>
                </a:lnTo>
                <a:lnTo>
                  <a:pt x="9" y="7"/>
                </a:lnTo>
                <a:lnTo>
                  <a:pt x="7" y="5"/>
                </a:lnTo>
                <a:lnTo>
                  <a:pt x="4" y="3"/>
                </a:lnTo>
                <a:lnTo>
                  <a:pt x="2" y="1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23" name="Freeform 979"/>
          <p:cNvSpPr>
            <a:spLocks/>
          </p:cNvSpPr>
          <p:nvPr/>
        </p:nvSpPr>
        <p:spPr bwMode="auto">
          <a:xfrm>
            <a:off x="7793038" y="3651250"/>
            <a:ext cx="17462" cy="25400"/>
          </a:xfrm>
          <a:custGeom>
            <a:avLst/>
            <a:gdLst>
              <a:gd name="T0" fmla="*/ 0 w 20"/>
              <a:gd name="T1" fmla="*/ 0 h 33"/>
              <a:gd name="T2" fmla="*/ 0 w 20"/>
              <a:gd name="T3" fmla="*/ 4 h 33"/>
              <a:gd name="T4" fmla="*/ 0 w 20"/>
              <a:gd name="T5" fmla="*/ 6 h 33"/>
              <a:gd name="T6" fmla="*/ 0 w 20"/>
              <a:gd name="T7" fmla="*/ 9 h 33"/>
              <a:gd name="T8" fmla="*/ 0 w 20"/>
              <a:gd name="T9" fmla="*/ 13 h 33"/>
              <a:gd name="T10" fmla="*/ 0 w 20"/>
              <a:gd name="T11" fmla="*/ 17 h 33"/>
              <a:gd name="T12" fmla="*/ 2 w 20"/>
              <a:gd name="T13" fmla="*/ 20 h 33"/>
              <a:gd name="T14" fmla="*/ 2 w 20"/>
              <a:gd name="T15" fmla="*/ 22 h 33"/>
              <a:gd name="T16" fmla="*/ 4 w 20"/>
              <a:gd name="T17" fmla="*/ 26 h 33"/>
              <a:gd name="T18" fmla="*/ 4 w 20"/>
              <a:gd name="T19" fmla="*/ 30 h 33"/>
              <a:gd name="T20" fmla="*/ 7 w 20"/>
              <a:gd name="T21" fmla="*/ 32 h 33"/>
              <a:gd name="T22" fmla="*/ 9 w 20"/>
              <a:gd name="T23" fmla="*/ 33 h 33"/>
              <a:gd name="T24" fmla="*/ 13 w 20"/>
              <a:gd name="T25" fmla="*/ 33 h 33"/>
              <a:gd name="T26" fmla="*/ 15 w 20"/>
              <a:gd name="T27" fmla="*/ 33 h 33"/>
              <a:gd name="T28" fmla="*/ 17 w 20"/>
              <a:gd name="T29" fmla="*/ 32 h 33"/>
              <a:gd name="T30" fmla="*/ 18 w 20"/>
              <a:gd name="T31" fmla="*/ 30 h 33"/>
              <a:gd name="T32" fmla="*/ 20 w 20"/>
              <a:gd name="T33" fmla="*/ 28 h 33"/>
              <a:gd name="T34" fmla="*/ 20 w 20"/>
              <a:gd name="T35" fmla="*/ 22 h 33"/>
              <a:gd name="T36" fmla="*/ 18 w 20"/>
              <a:gd name="T37" fmla="*/ 19 h 33"/>
              <a:gd name="T38" fmla="*/ 18 w 20"/>
              <a:gd name="T39" fmla="*/ 17 h 33"/>
              <a:gd name="T40" fmla="*/ 17 w 20"/>
              <a:gd name="T41" fmla="*/ 13 h 33"/>
              <a:gd name="T42" fmla="*/ 15 w 20"/>
              <a:gd name="T43" fmla="*/ 11 h 33"/>
              <a:gd name="T44" fmla="*/ 13 w 20"/>
              <a:gd name="T45" fmla="*/ 9 h 33"/>
              <a:gd name="T46" fmla="*/ 9 w 20"/>
              <a:gd name="T47" fmla="*/ 8 h 33"/>
              <a:gd name="T48" fmla="*/ 7 w 20"/>
              <a:gd name="T49" fmla="*/ 6 h 33"/>
              <a:gd name="T50" fmla="*/ 4 w 20"/>
              <a:gd name="T51" fmla="*/ 4 h 33"/>
              <a:gd name="T52" fmla="*/ 2 w 20"/>
              <a:gd name="T53" fmla="*/ 2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30"/>
                </a:lnTo>
                <a:lnTo>
                  <a:pt x="7" y="32"/>
                </a:lnTo>
                <a:lnTo>
                  <a:pt x="9" y="33"/>
                </a:lnTo>
                <a:lnTo>
                  <a:pt x="13" y="33"/>
                </a:lnTo>
                <a:lnTo>
                  <a:pt x="15" y="33"/>
                </a:lnTo>
                <a:lnTo>
                  <a:pt x="17" y="32"/>
                </a:lnTo>
                <a:lnTo>
                  <a:pt x="18" y="30"/>
                </a:lnTo>
                <a:lnTo>
                  <a:pt x="20" y="28"/>
                </a:lnTo>
                <a:lnTo>
                  <a:pt x="20" y="22"/>
                </a:lnTo>
                <a:lnTo>
                  <a:pt x="18" y="19"/>
                </a:lnTo>
                <a:lnTo>
                  <a:pt x="18" y="17"/>
                </a:lnTo>
                <a:lnTo>
                  <a:pt x="17" y="13"/>
                </a:lnTo>
                <a:lnTo>
                  <a:pt x="15" y="11"/>
                </a:lnTo>
                <a:lnTo>
                  <a:pt x="13" y="9"/>
                </a:lnTo>
                <a:lnTo>
                  <a:pt x="9" y="8"/>
                </a:lnTo>
                <a:lnTo>
                  <a:pt x="7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24" name="Freeform 980"/>
          <p:cNvSpPr>
            <a:spLocks/>
          </p:cNvSpPr>
          <p:nvPr/>
        </p:nvSpPr>
        <p:spPr bwMode="auto">
          <a:xfrm>
            <a:off x="7793038" y="3651250"/>
            <a:ext cx="17462" cy="25400"/>
          </a:xfrm>
          <a:custGeom>
            <a:avLst/>
            <a:gdLst>
              <a:gd name="T0" fmla="*/ 0 w 20"/>
              <a:gd name="T1" fmla="*/ 0 h 33"/>
              <a:gd name="T2" fmla="*/ 0 w 20"/>
              <a:gd name="T3" fmla="*/ 4 h 33"/>
              <a:gd name="T4" fmla="*/ 0 w 20"/>
              <a:gd name="T5" fmla="*/ 6 h 33"/>
              <a:gd name="T6" fmla="*/ 0 w 20"/>
              <a:gd name="T7" fmla="*/ 9 h 33"/>
              <a:gd name="T8" fmla="*/ 0 w 20"/>
              <a:gd name="T9" fmla="*/ 13 h 33"/>
              <a:gd name="T10" fmla="*/ 0 w 20"/>
              <a:gd name="T11" fmla="*/ 17 h 33"/>
              <a:gd name="T12" fmla="*/ 2 w 20"/>
              <a:gd name="T13" fmla="*/ 20 h 33"/>
              <a:gd name="T14" fmla="*/ 2 w 20"/>
              <a:gd name="T15" fmla="*/ 22 h 33"/>
              <a:gd name="T16" fmla="*/ 4 w 20"/>
              <a:gd name="T17" fmla="*/ 26 h 33"/>
              <a:gd name="T18" fmla="*/ 4 w 20"/>
              <a:gd name="T19" fmla="*/ 30 h 33"/>
              <a:gd name="T20" fmla="*/ 7 w 20"/>
              <a:gd name="T21" fmla="*/ 32 h 33"/>
              <a:gd name="T22" fmla="*/ 9 w 20"/>
              <a:gd name="T23" fmla="*/ 33 h 33"/>
              <a:gd name="T24" fmla="*/ 13 w 20"/>
              <a:gd name="T25" fmla="*/ 33 h 33"/>
              <a:gd name="T26" fmla="*/ 15 w 20"/>
              <a:gd name="T27" fmla="*/ 33 h 33"/>
              <a:gd name="T28" fmla="*/ 17 w 20"/>
              <a:gd name="T29" fmla="*/ 32 h 33"/>
              <a:gd name="T30" fmla="*/ 18 w 20"/>
              <a:gd name="T31" fmla="*/ 30 h 33"/>
              <a:gd name="T32" fmla="*/ 20 w 20"/>
              <a:gd name="T33" fmla="*/ 28 h 33"/>
              <a:gd name="T34" fmla="*/ 20 w 20"/>
              <a:gd name="T35" fmla="*/ 22 h 33"/>
              <a:gd name="T36" fmla="*/ 18 w 20"/>
              <a:gd name="T37" fmla="*/ 19 h 33"/>
              <a:gd name="T38" fmla="*/ 18 w 20"/>
              <a:gd name="T39" fmla="*/ 17 h 33"/>
              <a:gd name="T40" fmla="*/ 17 w 20"/>
              <a:gd name="T41" fmla="*/ 13 h 33"/>
              <a:gd name="T42" fmla="*/ 15 w 20"/>
              <a:gd name="T43" fmla="*/ 11 h 33"/>
              <a:gd name="T44" fmla="*/ 13 w 20"/>
              <a:gd name="T45" fmla="*/ 9 h 33"/>
              <a:gd name="T46" fmla="*/ 9 w 20"/>
              <a:gd name="T47" fmla="*/ 8 h 33"/>
              <a:gd name="T48" fmla="*/ 7 w 20"/>
              <a:gd name="T49" fmla="*/ 6 h 33"/>
              <a:gd name="T50" fmla="*/ 4 w 20"/>
              <a:gd name="T51" fmla="*/ 4 h 33"/>
              <a:gd name="T52" fmla="*/ 2 w 20"/>
              <a:gd name="T53" fmla="*/ 2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30"/>
                </a:lnTo>
                <a:lnTo>
                  <a:pt x="7" y="32"/>
                </a:lnTo>
                <a:lnTo>
                  <a:pt x="9" y="33"/>
                </a:lnTo>
                <a:lnTo>
                  <a:pt x="13" y="33"/>
                </a:lnTo>
                <a:lnTo>
                  <a:pt x="15" y="33"/>
                </a:lnTo>
                <a:lnTo>
                  <a:pt x="17" y="32"/>
                </a:lnTo>
                <a:lnTo>
                  <a:pt x="18" y="30"/>
                </a:lnTo>
                <a:lnTo>
                  <a:pt x="20" y="28"/>
                </a:lnTo>
                <a:lnTo>
                  <a:pt x="20" y="22"/>
                </a:lnTo>
                <a:lnTo>
                  <a:pt x="18" y="19"/>
                </a:lnTo>
                <a:lnTo>
                  <a:pt x="18" y="17"/>
                </a:lnTo>
                <a:lnTo>
                  <a:pt x="17" y="13"/>
                </a:lnTo>
                <a:lnTo>
                  <a:pt x="15" y="11"/>
                </a:lnTo>
                <a:lnTo>
                  <a:pt x="13" y="9"/>
                </a:lnTo>
                <a:lnTo>
                  <a:pt x="9" y="8"/>
                </a:lnTo>
                <a:lnTo>
                  <a:pt x="7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25" name="Freeform 981"/>
          <p:cNvSpPr>
            <a:spLocks/>
          </p:cNvSpPr>
          <p:nvPr/>
        </p:nvSpPr>
        <p:spPr bwMode="auto">
          <a:xfrm>
            <a:off x="7796213" y="3670300"/>
            <a:ext cx="15875" cy="25400"/>
          </a:xfrm>
          <a:custGeom>
            <a:avLst/>
            <a:gdLst>
              <a:gd name="T0" fmla="*/ 0 w 20"/>
              <a:gd name="T1" fmla="*/ 0 h 33"/>
              <a:gd name="T2" fmla="*/ 0 w 20"/>
              <a:gd name="T3" fmla="*/ 4 h 33"/>
              <a:gd name="T4" fmla="*/ 0 w 20"/>
              <a:gd name="T5" fmla="*/ 6 h 33"/>
              <a:gd name="T6" fmla="*/ 0 w 20"/>
              <a:gd name="T7" fmla="*/ 9 h 33"/>
              <a:gd name="T8" fmla="*/ 0 w 20"/>
              <a:gd name="T9" fmla="*/ 13 h 33"/>
              <a:gd name="T10" fmla="*/ 0 w 20"/>
              <a:gd name="T11" fmla="*/ 17 h 33"/>
              <a:gd name="T12" fmla="*/ 2 w 20"/>
              <a:gd name="T13" fmla="*/ 20 h 33"/>
              <a:gd name="T14" fmla="*/ 2 w 20"/>
              <a:gd name="T15" fmla="*/ 22 h 33"/>
              <a:gd name="T16" fmla="*/ 4 w 20"/>
              <a:gd name="T17" fmla="*/ 26 h 33"/>
              <a:gd name="T18" fmla="*/ 4 w 20"/>
              <a:gd name="T19" fmla="*/ 30 h 33"/>
              <a:gd name="T20" fmla="*/ 7 w 20"/>
              <a:gd name="T21" fmla="*/ 31 h 33"/>
              <a:gd name="T22" fmla="*/ 9 w 20"/>
              <a:gd name="T23" fmla="*/ 33 h 33"/>
              <a:gd name="T24" fmla="*/ 13 w 20"/>
              <a:gd name="T25" fmla="*/ 33 h 33"/>
              <a:gd name="T26" fmla="*/ 15 w 20"/>
              <a:gd name="T27" fmla="*/ 33 h 33"/>
              <a:gd name="T28" fmla="*/ 16 w 20"/>
              <a:gd name="T29" fmla="*/ 31 h 33"/>
              <a:gd name="T30" fmla="*/ 18 w 20"/>
              <a:gd name="T31" fmla="*/ 30 h 33"/>
              <a:gd name="T32" fmla="*/ 20 w 20"/>
              <a:gd name="T33" fmla="*/ 28 h 33"/>
              <a:gd name="T34" fmla="*/ 20 w 20"/>
              <a:gd name="T35" fmla="*/ 22 h 33"/>
              <a:gd name="T36" fmla="*/ 18 w 20"/>
              <a:gd name="T37" fmla="*/ 19 h 33"/>
              <a:gd name="T38" fmla="*/ 18 w 20"/>
              <a:gd name="T39" fmla="*/ 17 h 33"/>
              <a:gd name="T40" fmla="*/ 16 w 20"/>
              <a:gd name="T41" fmla="*/ 13 h 33"/>
              <a:gd name="T42" fmla="*/ 15 w 20"/>
              <a:gd name="T43" fmla="*/ 11 h 33"/>
              <a:gd name="T44" fmla="*/ 13 w 20"/>
              <a:gd name="T45" fmla="*/ 9 h 33"/>
              <a:gd name="T46" fmla="*/ 9 w 20"/>
              <a:gd name="T47" fmla="*/ 8 h 33"/>
              <a:gd name="T48" fmla="*/ 7 w 20"/>
              <a:gd name="T49" fmla="*/ 6 h 33"/>
              <a:gd name="T50" fmla="*/ 4 w 20"/>
              <a:gd name="T51" fmla="*/ 4 h 33"/>
              <a:gd name="T52" fmla="*/ 2 w 20"/>
              <a:gd name="T53" fmla="*/ 2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30"/>
                </a:lnTo>
                <a:lnTo>
                  <a:pt x="7" y="31"/>
                </a:lnTo>
                <a:lnTo>
                  <a:pt x="9" y="33"/>
                </a:lnTo>
                <a:lnTo>
                  <a:pt x="13" y="33"/>
                </a:lnTo>
                <a:lnTo>
                  <a:pt x="15" y="33"/>
                </a:lnTo>
                <a:lnTo>
                  <a:pt x="16" y="31"/>
                </a:lnTo>
                <a:lnTo>
                  <a:pt x="18" y="30"/>
                </a:lnTo>
                <a:lnTo>
                  <a:pt x="20" y="28"/>
                </a:lnTo>
                <a:lnTo>
                  <a:pt x="20" y="22"/>
                </a:lnTo>
                <a:lnTo>
                  <a:pt x="18" y="19"/>
                </a:lnTo>
                <a:lnTo>
                  <a:pt x="18" y="17"/>
                </a:lnTo>
                <a:lnTo>
                  <a:pt x="16" y="13"/>
                </a:lnTo>
                <a:lnTo>
                  <a:pt x="15" y="11"/>
                </a:lnTo>
                <a:lnTo>
                  <a:pt x="13" y="9"/>
                </a:lnTo>
                <a:lnTo>
                  <a:pt x="9" y="8"/>
                </a:lnTo>
                <a:lnTo>
                  <a:pt x="7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26" name="Freeform 982"/>
          <p:cNvSpPr>
            <a:spLocks/>
          </p:cNvSpPr>
          <p:nvPr/>
        </p:nvSpPr>
        <p:spPr bwMode="auto">
          <a:xfrm>
            <a:off x="7796213" y="3670300"/>
            <a:ext cx="15875" cy="25400"/>
          </a:xfrm>
          <a:custGeom>
            <a:avLst/>
            <a:gdLst>
              <a:gd name="T0" fmla="*/ 0 w 20"/>
              <a:gd name="T1" fmla="*/ 0 h 33"/>
              <a:gd name="T2" fmla="*/ 0 w 20"/>
              <a:gd name="T3" fmla="*/ 4 h 33"/>
              <a:gd name="T4" fmla="*/ 0 w 20"/>
              <a:gd name="T5" fmla="*/ 6 h 33"/>
              <a:gd name="T6" fmla="*/ 0 w 20"/>
              <a:gd name="T7" fmla="*/ 9 h 33"/>
              <a:gd name="T8" fmla="*/ 0 w 20"/>
              <a:gd name="T9" fmla="*/ 13 h 33"/>
              <a:gd name="T10" fmla="*/ 0 w 20"/>
              <a:gd name="T11" fmla="*/ 17 h 33"/>
              <a:gd name="T12" fmla="*/ 2 w 20"/>
              <a:gd name="T13" fmla="*/ 20 h 33"/>
              <a:gd name="T14" fmla="*/ 2 w 20"/>
              <a:gd name="T15" fmla="*/ 22 h 33"/>
              <a:gd name="T16" fmla="*/ 4 w 20"/>
              <a:gd name="T17" fmla="*/ 26 h 33"/>
              <a:gd name="T18" fmla="*/ 4 w 20"/>
              <a:gd name="T19" fmla="*/ 30 h 33"/>
              <a:gd name="T20" fmla="*/ 7 w 20"/>
              <a:gd name="T21" fmla="*/ 31 h 33"/>
              <a:gd name="T22" fmla="*/ 9 w 20"/>
              <a:gd name="T23" fmla="*/ 33 h 33"/>
              <a:gd name="T24" fmla="*/ 13 w 20"/>
              <a:gd name="T25" fmla="*/ 33 h 33"/>
              <a:gd name="T26" fmla="*/ 15 w 20"/>
              <a:gd name="T27" fmla="*/ 33 h 33"/>
              <a:gd name="T28" fmla="*/ 16 w 20"/>
              <a:gd name="T29" fmla="*/ 31 h 33"/>
              <a:gd name="T30" fmla="*/ 18 w 20"/>
              <a:gd name="T31" fmla="*/ 30 h 33"/>
              <a:gd name="T32" fmla="*/ 20 w 20"/>
              <a:gd name="T33" fmla="*/ 28 h 33"/>
              <a:gd name="T34" fmla="*/ 20 w 20"/>
              <a:gd name="T35" fmla="*/ 22 h 33"/>
              <a:gd name="T36" fmla="*/ 18 w 20"/>
              <a:gd name="T37" fmla="*/ 19 h 33"/>
              <a:gd name="T38" fmla="*/ 18 w 20"/>
              <a:gd name="T39" fmla="*/ 17 h 33"/>
              <a:gd name="T40" fmla="*/ 16 w 20"/>
              <a:gd name="T41" fmla="*/ 13 h 33"/>
              <a:gd name="T42" fmla="*/ 15 w 20"/>
              <a:gd name="T43" fmla="*/ 11 h 33"/>
              <a:gd name="T44" fmla="*/ 13 w 20"/>
              <a:gd name="T45" fmla="*/ 9 h 33"/>
              <a:gd name="T46" fmla="*/ 9 w 20"/>
              <a:gd name="T47" fmla="*/ 8 h 33"/>
              <a:gd name="T48" fmla="*/ 7 w 20"/>
              <a:gd name="T49" fmla="*/ 6 h 33"/>
              <a:gd name="T50" fmla="*/ 4 w 20"/>
              <a:gd name="T51" fmla="*/ 4 h 33"/>
              <a:gd name="T52" fmla="*/ 2 w 20"/>
              <a:gd name="T53" fmla="*/ 2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30"/>
                </a:lnTo>
                <a:lnTo>
                  <a:pt x="7" y="31"/>
                </a:lnTo>
                <a:lnTo>
                  <a:pt x="9" y="33"/>
                </a:lnTo>
                <a:lnTo>
                  <a:pt x="13" y="33"/>
                </a:lnTo>
                <a:lnTo>
                  <a:pt x="15" y="33"/>
                </a:lnTo>
                <a:lnTo>
                  <a:pt x="16" y="31"/>
                </a:lnTo>
                <a:lnTo>
                  <a:pt x="18" y="30"/>
                </a:lnTo>
                <a:lnTo>
                  <a:pt x="20" y="28"/>
                </a:lnTo>
                <a:lnTo>
                  <a:pt x="20" y="22"/>
                </a:lnTo>
                <a:lnTo>
                  <a:pt x="18" y="19"/>
                </a:lnTo>
                <a:lnTo>
                  <a:pt x="18" y="17"/>
                </a:lnTo>
                <a:lnTo>
                  <a:pt x="16" y="13"/>
                </a:lnTo>
                <a:lnTo>
                  <a:pt x="15" y="11"/>
                </a:lnTo>
                <a:lnTo>
                  <a:pt x="13" y="9"/>
                </a:lnTo>
                <a:lnTo>
                  <a:pt x="9" y="8"/>
                </a:lnTo>
                <a:lnTo>
                  <a:pt x="7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27" name="Freeform 983"/>
          <p:cNvSpPr>
            <a:spLocks/>
          </p:cNvSpPr>
          <p:nvPr/>
        </p:nvSpPr>
        <p:spPr bwMode="auto">
          <a:xfrm>
            <a:off x="7796213" y="3689350"/>
            <a:ext cx="15875" cy="26988"/>
          </a:xfrm>
          <a:custGeom>
            <a:avLst/>
            <a:gdLst>
              <a:gd name="T0" fmla="*/ 0 w 20"/>
              <a:gd name="T1" fmla="*/ 0 h 33"/>
              <a:gd name="T2" fmla="*/ 0 w 20"/>
              <a:gd name="T3" fmla="*/ 4 h 33"/>
              <a:gd name="T4" fmla="*/ 0 w 20"/>
              <a:gd name="T5" fmla="*/ 5 h 33"/>
              <a:gd name="T6" fmla="*/ 0 w 20"/>
              <a:gd name="T7" fmla="*/ 9 h 33"/>
              <a:gd name="T8" fmla="*/ 0 w 20"/>
              <a:gd name="T9" fmla="*/ 13 h 33"/>
              <a:gd name="T10" fmla="*/ 0 w 20"/>
              <a:gd name="T11" fmla="*/ 16 h 33"/>
              <a:gd name="T12" fmla="*/ 2 w 20"/>
              <a:gd name="T13" fmla="*/ 20 h 33"/>
              <a:gd name="T14" fmla="*/ 2 w 20"/>
              <a:gd name="T15" fmla="*/ 22 h 33"/>
              <a:gd name="T16" fmla="*/ 3 w 20"/>
              <a:gd name="T17" fmla="*/ 26 h 33"/>
              <a:gd name="T18" fmla="*/ 3 w 20"/>
              <a:gd name="T19" fmla="*/ 29 h 33"/>
              <a:gd name="T20" fmla="*/ 7 w 20"/>
              <a:gd name="T21" fmla="*/ 31 h 33"/>
              <a:gd name="T22" fmla="*/ 9 w 20"/>
              <a:gd name="T23" fmla="*/ 33 h 33"/>
              <a:gd name="T24" fmla="*/ 13 w 20"/>
              <a:gd name="T25" fmla="*/ 33 h 33"/>
              <a:gd name="T26" fmla="*/ 14 w 20"/>
              <a:gd name="T27" fmla="*/ 33 h 33"/>
              <a:gd name="T28" fmla="*/ 16 w 20"/>
              <a:gd name="T29" fmla="*/ 31 h 33"/>
              <a:gd name="T30" fmla="*/ 18 w 20"/>
              <a:gd name="T31" fmla="*/ 29 h 33"/>
              <a:gd name="T32" fmla="*/ 20 w 20"/>
              <a:gd name="T33" fmla="*/ 27 h 33"/>
              <a:gd name="T34" fmla="*/ 20 w 20"/>
              <a:gd name="T35" fmla="*/ 22 h 33"/>
              <a:gd name="T36" fmla="*/ 18 w 20"/>
              <a:gd name="T37" fmla="*/ 18 h 33"/>
              <a:gd name="T38" fmla="*/ 18 w 20"/>
              <a:gd name="T39" fmla="*/ 16 h 33"/>
              <a:gd name="T40" fmla="*/ 16 w 20"/>
              <a:gd name="T41" fmla="*/ 13 h 33"/>
              <a:gd name="T42" fmla="*/ 14 w 20"/>
              <a:gd name="T43" fmla="*/ 11 h 33"/>
              <a:gd name="T44" fmla="*/ 13 w 20"/>
              <a:gd name="T45" fmla="*/ 9 h 33"/>
              <a:gd name="T46" fmla="*/ 9 w 20"/>
              <a:gd name="T47" fmla="*/ 7 h 33"/>
              <a:gd name="T48" fmla="*/ 7 w 20"/>
              <a:gd name="T49" fmla="*/ 5 h 33"/>
              <a:gd name="T50" fmla="*/ 3 w 20"/>
              <a:gd name="T51" fmla="*/ 4 h 33"/>
              <a:gd name="T52" fmla="*/ 2 w 20"/>
              <a:gd name="T53" fmla="*/ 2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4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3" y="26"/>
                </a:lnTo>
                <a:lnTo>
                  <a:pt x="3" y="29"/>
                </a:lnTo>
                <a:lnTo>
                  <a:pt x="7" y="31"/>
                </a:lnTo>
                <a:lnTo>
                  <a:pt x="9" y="33"/>
                </a:lnTo>
                <a:lnTo>
                  <a:pt x="13" y="33"/>
                </a:lnTo>
                <a:lnTo>
                  <a:pt x="14" y="33"/>
                </a:lnTo>
                <a:lnTo>
                  <a:pt x="16" y="31"/>
                </a:lnTo>
                <a:lnTo>
                  <a:pt x="18" y="29"/>
                </a:lnTo>
                <a:lnTo>
                  <a:pt x="20" y="27"/>
                </a:lnTo>
                <a:lnTo>
                  <a:pt x="20" y="22"/>
                </a:lnTo>
                <a:lnTo>
                  <a:pt x="18" y="18"/>
                </a:lnTo>
                <a:lnTo>
                  <a:pt x="18" y="16"/>
                </a:lnTo>
                <a:lnTo>
                  <a:pt x="16" y="13"/>
                </a:lnTo>
                <a:lnTo>
                  <a:pt x="14" y="11"/>
                </a:lnTo>
                <a:lnTo>
                  <a:pt x="13" y="9"/>
                </a:lnTo>
                <a:lnTo>
                  <a:pt x="9" y="7"/>
                </a:lnTo>
                <a:lnTo>
                  <a:pt x="7" y="5"/>
                </a:lnTo>
                <a:lnTo>
                  <a:pt x="3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28" name="Freeform 984"/>
          <p:cNvSpPr>
            <a:spLocks/>
          </p:cNvSpPr>
          <p:nvPr/>
        </p:nvSpPr>
        <p:spPr bwMode="auto">
          <a:xfrm>
            <a:off x="7796213" y="3689350"/>
            <a:ext cx="15875" cy="26988"/>
          </a:xfrm>
          <a:custGeom>
            <a:avLst/>
            <a:gdLst>
              <a:gd name="T0" fmla="*/ 0 w 20"/>
              <a:gd name="T1" fmla="*/ 0 h 33"/>
              <a:gd name="T2" fmla="*/ 0 w 20"/>
              <a:gd name="T3" fmla="*/ 4 h 33"/>
              <a:gd name="T4" fmla="*/ 0 w 20"/>
              <a:gd name="T5" fmla="*/ 5 h 33"/>
              <a:gd name="T6" fmla="*/ 0 w 20"/>
              <a:gd name="T7" fmla="*/ 9 h 33"/>
              <a:gd name="T8" fmla="*/ 0 w 20"/>
              <a:gd name="T9" fmla="*/ 13 h 33"/>
              <a:gd name="T10" fmla="*/ 0 w 20"/>
              <a:gd name="T11" fmla="*/ 16 h 33"/>
              <a:gd name="T12" fmla="*/ 2 w 20"/>
              <a:gd name="T13" fmla="*/ 20 h 33"/>
              <a:gd name="T14" fmla="*/ 2 w 20"/>
              <a:gd name="T15" fmla="*/ 22 h 33"/>
              <a:gd name="T16" fmla="*/ 3 w 20"/>
              <a:gd name="T17" fmla="*/ 26 h 33"/>
              <a:gd name="T18" fmla="*/ 3 w 20"/>
              <a:gd name="T19" fmla="*/ 29 h 33"/>
              <a:gd name="T20" fmla="*/ 7 w 20"/>
              <a:gd name="T21" fmla="*/ 31 h 33"/>
              <a:gd name="T22" fmla="*/ 9 w 20"/>
              <a:gd name="T23" fmla="*/ 33 h 33"/>
              <a:gd name="T24" fmla="*/ 13 w 20"/>
              <a:gd name="T25" fmla="*/ 33 h 33"/>
              <a:gd name="T26" fmla="*/ 14 w 20"/>
              <a:gd name="T27" fmla="*/ 33 h 33"/>
              <a:gd name="T28" fmla="*/ 16 w 20"/>
              <a:gd name="T29" fmla="*/ 31 h 33"/>
              <a:gd name="T30" fmla="*/ 18 w 20"/>
              <a:gd name="T31" fmla="*/ 29 h 33"/>
              <a:gd name="T32" fmla="*/ 20 w 20"/>
              <a:gd name="T33" fmla="*/ 27 h 33"/>
              <a:gd name="T34" fmla="*/ 20 w 20"/>
              <a:gd name="T35" fmla="*/ 22 h 33"/>
              <a:gd name="T36" fmla="*/ 18 w 20"/>
              <a:gd name="T37" fmla="*/ 18 h 33"/>
              <a:gd name="T38" fmla="*/ 18 w 20"/>
              <a:gd name="T39" fmla="*/ 16 h 33"/>
              <a:gd name="T40" fmla="*/ 16 w 20"/>
              <a:gd name="T41" fmla="*/ 13 h 33"/>
              <a:gd name="T42" fmla="*/ 14 w 20"/>
              <a:gd name="T43" fmla="*/ 11 h 33"/>
              <a:gd name="T44" fmla="*/ 13 w 20"/>
              <a:gd name="T45" fmla="*/ 9 h 33"/>
              <a:gd name="T46" fmla="*/ 9 w 20"/>
              <a:gd name="T47" fmla="*/ 7 h 33"/>
              <a:gd name="T48" fmla="*/ 7 w 20"/>
              <a:gd name="T49" fmla="*/ 5 h 33"/>
              <a:gd name="T50" fmla="*/ 3 w 20"/>
              <a:gd name="T51" fmla="*/ 4 h 33"/>
              <a:gd name="T52" fmla="*/ 2 w 20"/>
              <a:gd name="T53" fmla="*/ 2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4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3" y="26"/>
                </a:lnTo>
                <a:lnTo>
                  <a:pt x="3" y="29"/>
                </a:lnTo>
                <a:lnTo>
                  <a:pt x="7" y="31"/>
                </a:lnTo>
                <a:lnTo>
                  <a:pt x="9" y="33"/>
                </a:lnTo>
                <a:lnTo>
                  <a:pt x="13" y="33"/>
                </a:lnTo>
                <a:lnTo>
                  <a:pt x="14" y="33"/>
                </a:lnTo>
                <a:lnTo>
                  <a:pt x="16" y="31"/>
                </a:lnTo>
                <a:lnTo>
                  <a:pt x="18" y="29"/>
                </a:lnTo>
                <a:lnTo>
                  <a:pt x="20" y="27"/>
                </a:lnTo>
                <a:lnTo>
                  <a:pt x="20" y="22"/>
                </a:lnTo>
                <a:lnTo>
                  <a:pt x="18" y="18"/>
                </a:lnTo>
                <a:lnTo>
                  <a:pt x="18" y="16"/>
                </a:lnTo>
                <a:lnTo>
                  <a:pt x="16" y="13"/>
                </a:lnTo>
                <a:lnTo>
                  <a:pt x="14" y="11"/>
                </a:lnTo>
                <a:lnTo>
                  <a:pt x="13" y="9"/>
                </a:lnTo>
                <a:lnTo>
                  <a:pt x="9" y="7"/>
                </a:lnTo>
                <a:lnTo>
                  <a:pt x="7" y="5"/>
                </a:lnTo>
                <a:lnTo>
                  <a:pt x="3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29" name="Freeform 985"/>
          <p:cNvSpPr>
            <a:spLocks/>
          </p:cNvSpPr>
          <p:nvPr/>
        </p:nvSpPr>
        <p:spPr bwMode="auto">
          <a:xfrm>
            <a:off x="7796213" y="3706813"/>
            <a:ext cx="15875" cy="25400"/>
          </a:xfrm>
          <a:custGeom>
            <a:avLst/>
            <a:gdLst>
              <a:gd name="T0" fmla="*/ 0 w 20"/>
              <a:gd name="T1" fmla="*/ 0 h 33"/>
              <a:gd name="T2" fmla="*/ 0 w 20"/>
              <a:gd name="T3" fmla="*/ 4 h 33"/>
              <a:gd name="T4" fmla="*/ 0 w 20"/>
              <a:gd name="T5" fmla="*/ 6 h 33"/>
              <a:gd name="T6" fmla="*/ 0 w 20"/>
              <a:gd name="T7" fmla="*/ 9 h 33"/>
              <a:gd name="T8" fmla="*/ 0 w 20"/>
              <a:gd name="T9" fmla="*/ 13 h 33"/>
              <a:gd name="T10" fmla="*/ 0 w 20"/>
              <a:gd name="T11" fmla="*/ 17 h 33"/>
              <a:gd name="T12" fmla="*/ 2 w 20"/>
              <a:gd name="T13" fmla="*/ 20 h 33"/>
              <a:gd name="T14" fmla="*/ 2 w 20"/>
              <a:gd name="T15" fmla="*/ 22 h 33"/>
              <a:gd name="T16" fmla="*/ 4 w 20"/>
              <a:gd name="T17" fmla="*/ 26 h 33"/>
              <a:gd name="T18" fmla="*/ 4 w 20"/>
              <a:gd name="T19" fmla="*/ 30 h 33"/>
              <a:gd name="T20" fmla="*/ 7 w 20"/>
              <a:gd name="T21" fmla="*/ 31 h 33"/>
              <a:gd name="T22" fmla="*/ 9 w 20"/>
              <a:gd name="T23" fmla="*/ 33 h 33"/>
              <a:gd name="T24" fmla="*/ 13 w 20"/>
              <a:gd name="T25" fmla="*/ 33 h 33"/>
              <a:gd name="T26" fmla="*/ 15 w 20"/>
              <a:gd name="T27" fmla="*/ 33 h 33"/>
              <a:gd name="T28" fmla="*/ 16 w 20"/>
              <a:gd name="T29" fmla="*/ 31 h 33"/>
              <a:gd name="T30" fmla="*/ 18 w 20"/>
              <a:gd name="T31" fmla="*/ 30 h 33"/>
              <a:gd name="T32" fmla="*/ 20 w 20"/>
              <a:gd name="T33" fmla="*/ 28 h 33"/>
              <a:gd name="T34" fmla="*/ 20 w 20"/>
              <a:gd name="T35" fmla="*/ 22 h 33"/>
              <a:gd name="T36" fmla="*/ 18 w 20"/>
              <a:gd name="T37" fmla="*/ 19 h 33"/>
              <a:gd name="T38" fmla="*/ 18 w 20"/>
              <a:gd name="T39" fmla="*/ 17 h 33"/>
              <a:gd name="T40" fmla="*/ 16 w 20"/>
              <a:gd name="T41" fmla="*/ 13 h 33"/>
              <a:gd name="T42" fmla="*/ 15 w 20"/>
              <a:gd name="T43" fmla="*/ 11 h 33"/>
              <a:gd name="T44" fmla="*/ 13 w 20"/>
              <a:gd name="T45" fmla="*/ 9 h 33"/>
              <a:gd name="T46" fmla="*/ 9 w 20"/>
              <a:gd name="T47" fmla="*/ 7 h 33"/>
              <a:gd name="T48" fmla="*/ 7 w 20"/>
              <a:gd name="T49" fmla="*/ 6 h 33"/>
              <a:gd name="T50" fmla="*/ 4 w 20"/>
              <a:gd name="T51" fmla="*/ 4 h 33"/>
              <a:gd name="T52" fmla="*/ 2 w 20"/>
              <a:gd name="T53" fmla="*/ 2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30"/>
                </a:lnTo>
                <a:lnTo>
                  <a:pt x="7" y="31"/>
                </a:lnTo>
                <a:lnTo>
                  <a:pt x="9" y="33"/>
                </a:lnTo>
                <a:lnTo>
                  <a:pt x="13" y="33"/>
                </a:lnTo>
                <a:lnTo>
                  <a:pt x="15" y="33"/>
                </a:lnTo>
                <a:lnTo>
                  <a:pt x="16" y="31"/>
                </a:lnTo>
                <a:lnTo>
                  <a:pt x="18" y="30"/>
                </a:lnTo>
                <a:lnTo>
                  <a:pt x="20" y="28"/>
                </a:lnTo>
                <a:lnTo>
                  <a:pt x="20" y="22"/>
                </a:lnTo>
                <a:lnTo>
                  <a:pt x="18" y="19"/>
                </a:lnTo>
                <a:lnTo>
                  <a:pt x="18" y="17"/>
                </a:lnTo>
                <a:lnTo>
                  <a:pt x="16" y="13"/>
                </a:lnTo>
                <a:lnTo>
                  <a:pt x="15" y="11"/>
                </a:lnTo>
                <a:lnTo>
                  <a:pt x="13" y="9"/>
                </a:lnTo>
                <a:lnTo>
                  <a:pt x="9" y="7"/>
                </a:lnTo>
                <a:lnTo>
                  <a:pt x="7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30" name="Freeform 986"/>
          <p:cNvSpPr>
            <a:spLocks/>
          </p:cNvSpPr>
          <p:nvPr/>
        </p:nvSpPr>
        <p:spPr bwMode="auto">
          <a:xfrm>
            <a:off x="7796213" y="3706813"/>
            <a:ext cx="15875" cy="25400"/>
          </a:xfrm>
          <a:custGeom>
            <a:avLst/>
            <a:gdLst>
              <a:gd name="T0" fmla="*/ 0 w 20"/>
              <a:gd name="T1" fmla="*/ 0 h 33"/>
              <a:gd name="T2" fmla="*/ 0 w 20"/>
              <a:gd name="T3" fmla="*/ 4 h 33"/>
              <a:gd name="T4" fmla="*/ 0 w 20"/>
              <a:gd name="T5" fmla="*/ 6 h 33"/>
              <a:gd name="T6" fmla="*/ 0 w 20"/>
              <a:gd name="T7" fmla="*/ 9 h 33"/>
              <a:gd name="T8" fmla="*/ 0 w 20"/>
              <a:gd name="T9" fmla="*/ 13 h 33"/>
              <a:gd name="T10" fmla="*/ 0 w 20"/>
              <a:gd name="T11" fmla="*/ 17 h 33"/>
              <a:gd name="T12" fmla="*/ 2 w 20"/>
              <a:gd name="T13" fmla="*/ 20 h 33"/>
              <a:gd name="T14" fmla="*/ 2 w 20"/>
              <a:gd name="T15" fmla="*/ 22 h 33"/>
              <a:gd name="T16" fmla="*/ 4 w 20"/>
              <a:gd name="T17" fmla="*/ 26 h 33"/>
              <a:gd name="T18" fmla="*/ 4 w 20"/>
              <a:gd name="T19" fmla="*/ 30 h 33"/>
              <a:gd name="T20" fmla="*/ 7 w 20"/>
              <a:gd name="T21" fmla="*/ 31 h 33"/>
              <a:gd name="T22" fmla="*/ 9 w 20"/>
              <a:gd name="T23" fmla="*/ 33 h 33"/>
              <a:gd name="T24" fmla="*/ 13 w 20"/>
              <a:gd name="T25" fmla="*/ 33 h 33"/>
              <a:gd name="T26" fmla="*/ 15 w 20"/>
              <a:gd name="T27" fmla="*/ 33 h 33"/>
              <a:gd name="T28" fmla="*/ 16 w 20"/>
              <a:gd name="T29" fmla="*/ 31 h 33"/>
              <a:gd name="T30" fmla="*/ 18 w 20"/>
              <a:gd name="T31" fmla="*/ 30 h 33"/>
              <a:gd name="T32" fmla="*/ 20 w 20"/>
              <a:gd name="T33" fmla="*/ 28 h 33"/>
              <a:gd name="T34" fmla="*/ 20 w 20"/>
              <a:gd name="T35" fmla="*/ 22 h 33"/>
              <a:gd name="T36" fmla="*/ 18 w 20"/>
              <a:gd name="T37" fmla="*/ 19 h 33"/>
              <a:gd name="T38" fmla="*/ 18 w 20"/>
              <a:gd name="T39" fmla="*/ 17 h 33"/>
              <a:gd name="T40" fmla="*/ 16 w 20"/>
              <a:gd name="T41" fmla="*/ 13 h 33"/>
              <a:gd name="T42" fmla="*/ 15 w 20"/>
              <a:gd name="T43" fmla="*/ 11 h 33"/>
              <a:gd name="T44" fmla="*/ 13 w 20"/>
              <a:gd name="T45" fmla="*/ 9 h 33"/>
              <a:gd name="T46" fmla="*/ 9 w 20"/>
              <a:gd name="T47" fmla="*/ 7 h 33"/>
              <a:gd name="T48" fmla="*/ 7 w 20"/>
              <a:gd name="T49" fmla="*/ 6 h 33"/>
              <a:gd name="T50" fmla="*/ 4 w 20"/>
              <a:gd name="T51" fmla="*/ 4 h 33"/>
              <a:gd name="T52" fmla="*/ 2 w 20"/>
              <a:gd name="T53" fmla="*/ 2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30"/>
                </a:lnTo>
                <a:lnTo>
                  <a:pt x="7" y="31"/>
                </a:lnTo>
                <a:lnTo>
                  <a:pt x="9" y="33"/>
                </a:lnTo>
                <a:lnTo>
                  <a:pt x="13" y="33"/>
                </a:lnTo>
                <a:lnTo>
                  <a:pt x="15" y="33"/>
                </a:lnTo>
                <a:lnTo>
                  <a:pt x="16" y="31"/>
                </a:lnTo>
                <a:lnTo>
                  <a:pt x="18" y="30"/>
                </a:lnTo>
                <a:lnTo>
                  <a:pt x="20" y="28"/>
                </a:lnTo>
                <a:lnTo>
                  <a:pt x="20" y="22"/>
                </a:lnTo>
                <a:lnTo>
                  <a:pt x="18" y="19"/>
                </a:lnTo>
                <a:lnTo>
                  <a:pt x="18" y="17"/>
                </a:lnTo>
                <a:lnTo>
                  <a:pt x="16" y="13"/>
                </a:lnTo>
                <a:lnTo>
                  <a:pt x="15" y="11"/>
                </a:lnTo>
                <a:lnTo>
                  <a:pt x="13" y="9"/>
                </a:lnTo>
                <a:lnTo>
                  <a:pt x="9" y="7"/>
                </a:lnTo>
                <a:lnTo>
                  <a:pt x="7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31" name="Freeform 987"/>
          <p:cNvSpPr>
            <a:spLocks/>
          </p:cNvSpPr>
          <p:nvPr/>
        </p:nvSpPr>
        <p:spPr bwMode="auto">
          <a:xfrm>
            <a:off x="7796213" y="3725863"/>
            <a:ext cx="15875" cy="26987"/>
          </a:xfrm>
          <a:custGeom>
            <a:avLst/>
            <a:gdLst>
              <a:gd name="T0" fmla="*/ 0 w 20"/>
              <a:gd name="T1" fmla="*/ 0 h 33"/>
              <a:gd name="T2" fmla="*/ 0 w 20"/>
              <a:gd name="T3" fmla="*/ 4 h 33"/>
              <a:gd name="T4" fmla="*/ 0 w 20"/>
              <a:gd name="T5" fmla="*/ 5 h 33"/>
              <a:gd name="T6" fmla="*/ 0 w 20"/>
              <a:gd name="T7" fmla="*/ 9 h 33"/>
              <a:gd name="T8" fmla="*/ 0 w 20"/>
              <a:gd name="T9" fmla="*/ 13 h 33"/>
              <a:gd name="T10" fmla="*/ 0 w 20"/>
              <a:gd name="T11" fmla="*/ 16 h 33"/>
              <a:gd name="T12" fmla="*/ 2 w 20"/>
              <a:gd name="T13" fmla="*/ 20 h 33"/>
              <a:gd name="T14" fmla="*/ 2 w 20"/>
              <a:gd name="T15" fmla="*/ 22 h 33"/>
              <a:gd name="T16" fmla="*/ 4 w 20"/>
              <a:gd name="T17" fmla="*/ 26 h 33"/>
              <a:gd name="T18" fmla="*/ 4 w 20"/>
              <a:gd name="T19" fmla="*/ 29 h 33"/>
              <a:gd name="T20" fmla="*/ 7 w 20"/>
              <a:gd name="T21" fmla="*/ 31 h 33"/>
              <a:gd name="T22" fmla="*/ 9 w 20"/>
              <a:gd name="T23" fmla="*/ 33 h 33"/>
              <a:gd name="T24" fmla="*/ 13 w 20"/>
              <a:gd name="T25" fmla="*/ 33 h 33"/>
              <a:gd name="T26" fmla="*/ 15 w 20"/>
              <a:gd name="T27" fmla="*/ 33 h 33"/>
              <a:gd name="T28" fmla="*/ 16 w 20"/>
              <a:gd name="T29" fmla="*/ 31 h 33"/>
              <a:gd name="T30" fmla="*/ 18 w 20"/>
              <a:gd name="T31" fmla="*/ 29 h 33"/>
              <a:gd name="T32" fmla="*/ 20 w 20"/>
              <a:gd name="T33" fmla="*/ 27 h 33"/>
              <a:gd name="T34" fmla="*/ 20 w 20"/>
              <a:gd name="T35" fmla="*/ 22 h 33"/>
              <a:gd name="T36" fmla="*/ 18 w 20"/>
              <a:gd name="T37" fmla="*/ 18 h 33"/>
              <a:gd name="T38" fmla="*/ 18 w 20"/>
              <a:gd name="T39" fmla="*/ 16 h 33"/>
              <a:gd name="T40" fmla="*/ 16 w 20"/>
              <a:gd name="T41" fmla="*/ 13 h 33"/>
              <a:gd name="T42" fmla="*/ 15 w 20"/>
              <a:gd name="T43" fmla="*/ 11 h 33"/>
              <a:gd name="T44" fmla="*/ 13 w 20"/>
              <a:gd name="T45" fmla="*/ 9 h 33"/>
              <a:gd name="T46" fmla="*/ 9 w 20"/>
              <a:gd name="T47" fmla="*/ 7 h 33"/>
              <a:gd name="T48" fmla="*/ 7 w 20"/>
              <a:gd name="T49" fmla="*/ 5 h 33"/>
              <a:gd name="T50" fmla="*/ 4 w 20"/>
              <a:gd name="T51" fmla="*/ 4 h 33"/>
              <a:gd name="T52" fmla="*/ 2 w 20"/>
              <a:gd name="T53" fmla="*/ 2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4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29"/>
                </a:lnTo>
                <a:lnTo>
                  <a:pt x="7" y="31"/>
                </a:lnTo>
                <a:lnTo>
                  <a:pt x="9" y="33"/>
                </a:lnTo>
                <a:lnTo>
                  <a:pt x="13" y="33"/>
                </a:lnTo>
                <a:lnTo>
                  <a:pt x="15" y="33"/>
                </a:lnTo>
                <a:lnTo>
                  <a:pt x="16" y="31"/>
                </a:lnTo>
                <a:lnTo>
                  <a:pt x="18" y="29"/>
                </a:lnTo>
                <a:lnTo>
                  <a:pt x="20" y="27"/>
                </a:lnTo>
                <a:lnTo>
                  <a:pt x="20" y="22"/>
                </a:lnTo>
                <a:lnTo>
                  <a:pt x="18" y="18"/>
                </a:lnTo>
                <a:lnTo>
                  <a:pt x="18" y="16"/>
                </a:lnTo>
                <a:lnTo>
                  <a:pt x="16" y="13"/>
                </a:lnTo>
                <a:lnTo>
                  <a:pt x="15" y="11"/>
                </a:lnTo>
                <a:lnTo>
                  <a:pt x="13" y="9"/>
                </a:lnTo>
                <a:lnTo>
                  <a:pt x="9" y="7"/>
                </a:lnTo>
                <a:lnTo>
                  <a:pt x="7" y="5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32" name="Freeform 988"/>
          <p:cNvSpPr>
            <a:spLocks/>
          </p:cNvSpPr>
          <p:nvPr/>
        </p:nvSpPr>
        <p:spPr bwMode="auto">
          <a:xfrm>
            <a:off x="7796213" y="3725863"/>
            <a:ext cx="15875" cy="26987"/>
          </a:xfrm>
          <a:custGeom>
            <a:avLst/>
            <a:gdLst>
              <a:gd name="T0" fmla="*/ 0 w 20"/>
              <a:gd name="T1" fmla="*/ 0 h 33"/>
              <a:gd name="T2" fmla="*/ 0 w 20"/>
              <a:gd name="T3" fmla="*/ 4 h 33"/>
              <a:gd name="T4" fmla="*/ 0 w 20"/>
              <a:gd name="T5" fmla="*/ 5 h 33"/>
              <a:gd name="T6" fmla="*/ 0 w 20"/>
              <a:gd name="T7" fmla="*/ 9 h 33"/>
              <a:gd name="T8" fmla="*/ 0 w 20"/>
              <a:gd name="T9" fmla="*/ 13 h 33"/>
              <a:gd name="T10" fmla="*/ 0 w 20"/>
              <a:gd name="T11" fmla="*/ 16 h 33"/>
              <a:gd name="T12" fmla="*/ 2 w 20"/>
              <a:gd name="T13" fmla="*/ 20 h 33"/>
              <a:gd name="T14" fmla="*/ 2 w 20"/>
              <a:gd name="T15" fmla="*/ 22 h 33"/>
              <a:gd name="T16" fmla="*/ 4 w 20"/>
              <a:gd name="T17" fmla="*/ 26 h 33"/>
              <a:gd name="T18" fmla="*/ 4 w 20"/>
              <a:gd name="T19" fmla="*/ 29 h 33"/>
              <a:gd name="T20" fmla="*/ 7 w 20"/>
              <a:gd name="T21" fmla="*/ 31 h 33"/>
              <a:gd name="T22" fmla="*/ 9 w 20"/>
              <a:gd name="T23" fmla="*/ 33 h 33"/>
              <a:gd name="T24" fmla="*/ 13 w 20"/>
              <a:gd name="T25" fmla="*/ 33 h 33"/>
              <a:gd name="T26" fmla="*/ 15 w 20"/>
              <a:gd name="T27" fmla="*/ 33 h 33"/>
              <a:gd name="T28" fmla="*/ 16 w 20"/>
              <a:gd name="T29" fmla="*/ 31 h 33"/>
              <a:gd name="T30" fmla="*/ 18 w 20"/>
              <a:gd name="T31" fmla="*/ 29 h 33"/>
              <a:gd name="T32" fmla="*/ 20 w 20"/>
              <a:gd name="T33" fmla="*/ 27 h 33"/>
              <a:gd name="T34" fmla="*/ 20 w 20"/>
              <a:gd name="T35" fmla="*/ 22 h 33"/>
              <a:gd name="T36" fmla="*/ 18 w 20"/>
              <a:gd name="T37" fmla="*/ 18 h 33"/>
              <a:gd name="T38" fmla="*/ 18 w 20"/>
              <a:gd name="T39" fmla="*/ 16 h 33"/>
              <a:gd name="T40" fmla="*/ 16 w 20"/>
              <a:gd name="T41" fmla="*/ 13 h 33"/>
              <a:gd name="T42" fmla="*/ 15 w 20"/>
              <a:gd name="T43" fmla="*/ 11 h 33"/>
              <a:gd name="T44" fmla="*/ 13 w 20"/>
              <a:gd name="T45" fmla="*/ 9 h 33"/>
              <a:gd name="T46" fmla="*/ 9 w 20"/>
              <a:gd name="T47" fmla="*/ 7 h 33"/>
              <a:gd name="T48" fmla="*/ 7 w 20"/>
              <a:gd name="T49" fmla="*/ 5 h 33"/>
              <a:gd name="T50" fmla="*/ 4 w 20"/>
              <a:gd name="T51" fmla="*/ 4 h 33"/>
              <a:gd name="T52" fmla="*/ 2 w 20"/>
              <a:gd name="T53" fmla="*/ 2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4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29"/>
                </a:lnTo>
                <a:lnTo>
                  <a:pt x="7" y="31"/>
                </a:lnTo>
                <a:lnTo>
                  <a:pt x="9" y="33"/>
                </a:lnTo>
                <a:lnTo>
                  <a:pt x="13" y="33"/>
                </a:lnTo>
                <a:lnTo>
                  <a:pt x="15" y="33"/>
                </a:lnTo>
                <a:lnTo>
                  <a:pt x="16" y="31"/>
                </a:lnTo>
                <a:lnTo>
                  <a:pt x="18" y="29"/>
                </a:lnTo>
                <a:lnTo>
                  <a:pt x="20" y="27"/>
                </a:lnTo>
                <a:lnTo>
                  <a:pt x="20" y="22"/>
                </a:lnTo>
                <a:lnTo>
                  <a:pt x="18" y="18"/>
                </a:lnTo>
                <a:lnTo>
                  <a:pt x="18" y="16"/>
                </a:lnTo>
                <a:lnTo>
                  <a:pt x="16" y="13"/>
                </a:lnTo>
                <a:lnTo>
                  <a:pt x="15" y="11"/>
                </a:lnTo>
                <a:lnTo>
                  <a:pt x="13" y="9"/>
                </a:lnTo>
                <a:lnTo>
                  <a:pt x="9" y="7"/>
                </a:lnTo>
                <a:lnTo>
                  <a:pt x="7" y="5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33" name="Freeform 989"/>
          <p:cNvSpPr>
            <a:spLocks/>
          </p:cNvSpPr>
          <p:nvPr/>
        </p:nvSpPr>
        <p:spPr bwMode="auto">
          <a:xfrm>
            <a:off x="7796213" y="3748088"/>
            <a:ext cx="15875" cy="26987"/>
          </a:xfrm>
          <a:custGeom>
            <a:avLst/>
            <a:gdLst>
              <a:gd name="T0" fmla="*/ 0 w 20"/>
              <a:gd name="T1" fmla="*/ 0 h 34"/>
              <a:gd name="T2" fmla="*/ 0 w 20"/>
              <a:gd name="T3" fmla="*/ 4 h 34"/>
              <a:gd name="T4" fmla="*/ 0 w 20"/>
              <a:gd name="T5" fmla="*/ 6 h 34"/>
              <a:gd name="T6" fmla="*/ 0 w 20"/>
              <a:gd name="T7" fmla="*/ 10 h 34"/>
              <a:gd name="T8" fmla="*/ 0 w 20"/>
              <a:gd name="T9" fmla="*/ 13 h 34"/>
              <a:gd name="T10" fmla="*/ 0 w 20"/>
              <a:gd name="T11" fmla="*/ 17 h 34"/>
              <a:gd name="T12" fmla="*/ 2 w 20"/>
              <a:gd name="T13" fmla="*/ 21 h 34"/>
              <a:gd name="T14" fmla="*/ 2 w 20"/>
              <a:gd name="T15" fmla="*/ 23 h 34"/>
              <a:gd name="T16" fmla="*/ 4 w 20"/>
              <a:gd name="T17" fmla="*/ 26 h 34"/>
              <a:gd name="T18" fmla="*/ 4 w 20"/>
              <a:gd name="T19" fmla="*/ 30 h 34"/>
              <a:gd name="T20" fmla="*/ 7 w 20"/>
              <a:gd name="T21" fmla="*/ 32 h 34"/>
              <a:gd name="T22" fmla="*/ 9 w 20"/>
              <a:gd name="T23" fmla="*/ 34 h 34"/>
              <a:gd name="T24" fmla="*/ 13 w 20"/>
              <a:gd name="T25" fmla="*/ 34 h 34"/>
              <a:gd name="T26" fmla="*/ 15 w 20"/>
              <a:gd name="T27" fmla="*/ 34 h 34"/>
              <a:gd name="T28" fmla="*/ 16 w 20"/>
              <a:gd name="T29" fmla="*/ 32 h 34"/>
              <a:gd name="T30" fmla="*/ 18 w 20"/>
              <a:gd name="T31" fmla="*/ 30 h 34"/>
              <a:gd name="T32" fmla="*/ 20 w 20"/>
              <a:gd name="T33" fmla="*/ 28 h 34"/>
              <a:gd name="T34" fmla="*/ 20 w 20"/>
              <a:gd name="T35" fmla="*/ 23 h 34"/>
              <a:gd name="T36" fmla="*/ 18 w 20"/>
              <a:gd name="T37" fmla="*/ 19 h 34"/>
              <a:gd name="T38" fmla="*/ 18 w 20"/>
              <a:gd name="T39" fmla="*/ 17 h 34"/>
              <a:gd name="T40" fmla="*/ 16 w 20"/>
              <a:gd name="T41" fmla="*/ 13 h 34"/>
              <a:gd name="T42" fmla="*/ 15 w 20"/>
              <a:gd name="T43" fmla="*/ 11 h 34"/>
              <a:gd name="T44" fmla="*/ 13 w 20"/>
              <a:gd name="T45" fmla="*/ 10 h 34"/>
              <a:gd name="T46" fmla="*/ 9 w 20"/>
              <a:gd name="T47" fmla="*/ 8 h 34"/>
              <a:gd name="T48" fmla="*/ 7 w 20"/>
              <a:gd name="T49" fmla="*/ 6 h 34"/>
              <a:gd name="T50" fmla="*/ 4 w 20"/>
              <a:gd name="T51" fmla="*/ 4 h 34"/>
              <a:gd name="T52" fmla="*/ 2 w 20"/>
              <a:gd name="T53" fmla="*/ 2 h 34"/>
              <a:gd name="T54" fmla="*/ 0 w 20"/>
              <a:gd name="T55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4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10"/>
                </a:lnTo>
                <a:lnTo>
                  <a:pt x="0" y="13"/>
                </a:lnTo>
                <a:lnTo>
                  <a:pt x="0" y="17"/>
                </a:lnTo>
                <a:lnTo>
                  <a:pt x="2" y="21"/>
                </a:lnTo>
                <a:lnTo>
                  <a:pt x="2" y="23"/>
                </a:lnTo>
                <a:lnTo>
                  <a:pt x="4" y="26"/>
                </a:lnTo>
                <a:lnTo>
                  <a:pt x="4" y="30"/>
                </a:lnTo>
                <a:lnTo>
                  <a:pt x="7" y="32"/>
                </a:lnTo>
                <a:lnTo>
                  <a:pt x="9" y="34"/>
                </a:lnTo>
                <a:lnTo>
                  <a:pt x="13" y="34"/>
                </a:lnTo>
                <a:lnTo>
                  <a:pt x="15" y="34"/>
                </a:lnTo>
                <a:lnTo>
                  <a:pt x="16" y="32"/>
                </a:lnTo>
                <a:lnTo>
                  <a:pt x="18" y="30"/>
                </a:lnTo>
                <a:lnTo>
                  <a:pt x="20" y="28"/>
                </a:lnTo>
                <a:lnTo>
                  <a:pt x="20" y="23"/>
                </a:lnTo>
                <a:lnTo>
                  <a:pt x="18" y="19"/>
                </a:lnTo>
                <a:lnTo>
                  <a:pt x="18" y="17"/>
                </a:lnTo>
                <a:lnTo>
                  <a:pt x="16" y="13"/>
                </a:lnTo>
                <a:lnTo>
                  <a:pt x="15" y="11"/>
                </a:lnTo>
                <a:lnTo>
                  <a:pt x="13" y="10"/>
                </a:lnTo>
                <a:lnTo>
                  <a:pt x="9" y="8"/>
                </a:lnTo>
                <a:lnTo>
                  <a:pt x="7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34" name="Freeform 990"/>
          <p:cNvSpPr>
            <a:spLocks/>
          </p:cNvSpPr>
          <p:nvPr/>
        </p:nvSpPr>
        <p:spPr bwMode="auto">
          <a:xfrm>
            <a:off x="7796213" y="3748088"/>
            <a:ext cx="15875" cy="26987"/>
          </a:xfrm>
          <a:custGeom>
            <a:avLst/>
            <a:gdLst>
              <a:gd name="T0" fmla="*/ 0 w 20"/>
              <a:gd name="T1" fmla="*/ 0 h 34"/>
              <a:gd name="T2" fmla="*/ 0 w 20"/>
              <a:gd name="T3" fmla="*/ 4 h 34"/>
              <a:gd name="T4" fmla="*/ 0 w 20"/>
              <a:gd name="T5" fmla="*/ 6 h 34"/>
              <a:gd name="T6" fmla="*/ 0 w 20"/>
              <a:gd name="T7" fmla="*/ 10 h 34"/>
              <a:gd name="T8" fmla="*/ 0 w 20"/>
              <a:gd name="T9" fmla="*/ 13 h 34"/>
              <a:gd name="T10" fmla="*/ 0 w 20"/>
              <a:gd name="T11" fmla="*/ 17 h 34"/>
              <a:gd name="T12" fmla="*/ 2 w 20"/>
              <a:gd name="T13" fmla="*/ 21 h 34"/>
              <a:gd name="T14" fmla="*/ 2 w 20"/>
              <a:gd name="T15" fmla="*/ 23 h 34"/>
              <a:gd name="T16" fmla="*/ 4 w 20"/>
              <a:gd name="T17" fmla="*/ 26 h 34"/>
              <a:gd name="T18" fmla="*/ 4 w 20"/>
              <a:gd name="T19" fmla="*/ 30 h 34"/>
              <a:gd name="T20" fmla="*/ 7 w 20"/>
              <a:gd name="T21" fmla="*/ 32 h 34"/>
              <a:gd name="T22" fmla="*/ 9 w 20"/>
              <a:gd name="T23" fmla="*/ 34 h 34"/>
              <a:gd name="T24" fmla="*/ 13 w 20"/>
              <a:gd name="T25" fmla="*/ 34 h 34"/>
              <a:gd name="T26" fmla="*/ 15 w 20"/>
              <a:gd name="T27" fmla="*/ 34 h 34"/>
              <a:gd name="T28" fmla="*/ 16 w 20"/>
              <a:gd name="T29" fmla="*/ 32 h 34"/>
              <a:gd name="T30" fmla="*/ 18 w 20"/>
              <a:gd name="T31" fmla="*/ 30 h 34"/>
              <a:gd name="T32" fmla="*/ 20 w 20"/>
              <a:gd name="T33" fmla="*/ 28 h 34"/>
              <a:gd name="T34" fmla="*/ 20 w 20"/>
              <a:gd name="T35" fmla="*/ 23 h 34"/>
              <a:gd name="T36" fmla="*/ 18 w 20"/>
              <a:gd name="T37" fmla="*/ 19 h 34"/>
              <a:gd name="T38" fmla="*/ 18 w 20"/>
              <a:gd name="T39" fmla="*/ 17 h 34"/>
              <a:gd name="T40" fmla="*/ 16 w 20"/>
              <a:gd name="T41" fmla="*/ 13 h 34"/>
              <a:gd name="T42" fmla="*/ 15 w 20"/>
              <a:gd name="T43" fmla="*/ 11 h 34"/>
              <a:gd name="T44" fmla="*/ 13 w 20"/>
              <a:gd name="T45" fmla="*/ 10 h 34"/>
              <a:gd name="T46" fmla="*/ 9 w 20"/>
              <a:gd name="T47" fmla="*/ 8 h 34"/>
              <a:gd name="T48" fmla="*/ 7 w 20"/>
              <a:gd name="T49" fmla="*/ 6 h 34"/>
              <a:gd name="T50" fmla="*/ 4 w 20"/>
              <a:gd name="T51" fmla="*/ 4 h 34"/>
              <a:gd name="T52" fmla="*/ 2 w 20"/>
              <a:gd name="T53" fmla="*/ 2 h 34"/>
              <a:gd name="T54" fmla="*/ 0 w 20"/>
              <a:gd name="T55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4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10"/>
                </a:lnTo>
                <a:lnTo>
                  <a:pt x="0" y="13"/>
                </a:lnTo>
                <a:lnTo>
                  <a:pt x="0" y="17"/>
                </a:lnTo>
                <a:lnTo>
                  <a:pt x="2" y="21"/>
                </a:lnTo>
                <a:lnTo>
                  <a:pt x="2" y="23"/>
                </a:lnTo>
                <a:lnTo>
                  <a:pt x="4" y="26"/>
                </a:lnTo>
                <a:lnTo>
                  <a:pt x="4" y="30"/>
                </a:lnTo>
                <a:lnTo>
                  <a:pt x="7" y="32"/>
                </a:lnTo>
                <a:lnTo>
                  <a:pt x="9" y="34"/>
                </a:lnTo>
                <a:lnTo>
                  <a:pt x="13" y="34"/>
                </a:lnTo>
                <a:lnTo>
                  <a:pt x="15" y="34"/>
                </a:lnTo>
                <a:lnTo>
                  <a:pt x="16" y="32"/>
                </a:lnTo>
                <a:lnTo>
                  <a:pt x="18" y="30"/>
                </a:lnTo>
                <a:lnTo>
                  <a:pt x="20" y="28"/>
                </a:lnTo>
                <a:lnTo>
                  <a:pt x="20" y="23"/>
                </a:lnTo>
                <a:lnTo>
                  <a:pt x="18" y="19"/>
                </a:lnTo>
                <a:lnTo>
                  <a:pt x="18" y="17"/>
                </a:lnTo>
                <a:lnTo>
                  <a:pt x="16" y="13"/>
                </a:lnTo>
                <a:lnTo>
                  <a:pt x="15" y="11"/>
                </a:lnTo>
                <a:lnTo>
                  <a:pt x="13" y="10"/>
                </a:lnTo>
                <a:lnTo>
                  <a:pt x="9" y="8"/>
                </a:lnTo>
                <a:lnTo>
                  <a:pt x="7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35" name="Freeform 991"/>
          <p:cNvSpPr>
            <a:spLocks/>
          </p:cNvSpPr>
          <p:nvPr/>
        </p:nvSpPr>
        <p:spPr bwMode="auto">
          <a:xfrm>
            <a:off x="7796213" y="3770313"/>
            <a:ext cx="14287" cy="26987"/>
          </a:xfrm>
          <a:custGeom>
            <a:avLst/>
            <a:gdLst>
              <a:gd name="T0" fmla="*/ 0 w 18"/>
              <a:gd name="T1" fmla="*/ 0 h 33"/>
              <a:gd name="T2" fmla="*/ 0 w 18"/>
              <a:gd name="T3" fmla="*/ 4 h 33"/>
              <a:gd name="T4" fmla="*/ 0 w 18"/>
              <a:gd name="T5" fmla="*/ 6 h 33"/>
              <a:gd name="T6" fmla="*/ 0 w 18"/>
              <a:gd name="T7" fmla="*/ 9 h 33"/>
              <a:gd name="T8" fmla="*/ 0 w 18"/>
              <a:gd name="T9" fmla="*/ 13 h 33"/>
              <a:gd name="T10" fmla="*/ 0 w 18"/>
              <a:gd name="T11" fmla="*/ 17 h 33"/>
              <a:gd name="T12" fmla="*/ 2 w 18"/>
              <a:gd name="T13" fmla="*/ 20 h 33"/>
              <a:gd name="T14" fmla="*/ 2 w 18"/>
              <a:gd name="T15" fmla="*/ 22 h 33"/>
              <a:gd name="T16" fmla="*/ 4 w 18"/>
              <a:gd name="T17" fmla="*/ 26 h 33"/>
              <a:gd name="T18" fmla="*/ 4 w 18"/>
              <a:gd name="T19" fmla="*/ 29 h 33"/>
              <a:gd name="T20" fmla="*/ 5 w 18"/>
              <a:gd name="T21" fmla="*/ 31 h 33"/>
              <a:gd name="T22" fmla="*/ 7 w 18"/>
              <a:gd name="T23" fmla="*/ 33 h 33"/>
              <a:gd name="T24" fmla="*/ 11 w 18"/>
              <a:gd name="T25" fmla="*/ 33 h 33"/>
              <a:gd name="T26" fmla="*/ 13 w 18"/>
              <a:gd name="T27" fmla="*/ 33 h 33"/>
              <a:gd name="T28" fmla="*/ 15 w 18"/>
              <a:gd name="T29" fmla="*/ 31 h 33"/>
              <a:gd name="T30" fmla="*/ 16 w 18"/>
              <a:gd name="T31" fmla="*/ 29 h 33"/>
              <a:gd name="T32" fmla="*/ 18 w 18"/>
              <a:gd name="T33" fmla="*/ 28 h 33"/>
              <a:gd name="T34" fmla="*/ 18 w 18"/>
              <a:gd name="T35" fmla="*/ 22 h 33"/>
              <a:gd name="T36" fmla="*/ 16 w 18"/>
              <a:gd name="T37" fmla="*/ 18 h 33"/>
              <a:gd name="T38" fmla="*/ 16 w 18"/>
              <a:gd name="T39" fmla="*/ 17 h 33"/>
              <a:gd name="T40" fmla="*/ 15 w 18"/>
              <a:gd name="T41" fmla="*/ 13 h 33"/>
              <a:gd name="T42" fmla="*/ 13 w 18"/>
              <a:gd name="T43" fmla="*/ 11 h 33"/>
              <a:gd name="T44" fmla="*/ 11 w 18"/>
              <a:gd name="T45" fmla="*/ 9 h 33"/>
              <a:gd name="T46" fmla="*/ 9 w 18"/>
              <a:gd name="T47" fmla="*/ 7 h 33"/>
              <a:gd name="T48" fmla="*/ 7 w 18"/>
              <a:gd name="T49" fmla="*/ 6 h 33"/>
              <a:gd name="T50" fmla="*/ 4 w 18"/>
              <a:gd name="T51" fmla="*/ 4 h 33"/>
              <a:gd name="T52" fmla="*/ 2 w 18"/>
              <a:gd name="T53" fmla="*/ 2 h 33"/>
              <a:gd name="T54" fmla="*/ 0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29"/>
                </a:lnTo>
                <a:lnTo>
                  <a:pt x="5" y="31"/>
                </a:lnTo>
                <a:lnTo>
                  <a:pt x="7" y="33"/>
                </a:lnTo>
                <a:lnTo>
                  <a:pt x="11" y="33"/>
                </a:lnTo>
                <a:lnTo>
                  <a:pt x="13" y="33"/>
                </a:lnTo>
                <a:lnTo>
                  <a:pt x="15" y="31"/>
                </a:lnTo>
                <a:lnTo>
                  <a:pt x="16" y="29"/>
                </a:lnTo>
                <a:lnTo>
                  <a:pt x="18" y="28"/>
                </a:lnTo>
                <a:lnTo>
                  <a:pt x="18" y="22"/>
                </a:lnTo>
                <a:lnTo>
                  <a:pt x="16" y="18"/>
                </a:lnTo>
                <a:lnTo>
                  <a:pt x="16" y="17"/>
                </a:lnTo>
                <a:lnTo>
                  <a:pt x="15" y="13"/>
                </a:lnTo>
                <a:lnTo>
                  <a:pt x="13" y="11"/>
                </a:lnTo>
                <a:lnTo>
                  <a:pt x="11" y="9"/>
                </a:lnTo>
                <a:lnTo>
                  <a:pt x="9" y="7"/>
                </a:lnTo>
                <a:lnTo>
                  <a:pt x="7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36" name="Freeform 992"/>
          <p:cNvSpPr>
            <a:spLocks/>
          </p:cNvSpPr>
          <p:nvPr/>
        </p:nvSpPr>
        <p:spPr bwMode="auto">
          <a:xfrm>
            <a:off x="7796213" y="3770313"/>
            <a:ext cx="14287" cy="26987"/>
          </a:xfrm>
          <a:custGeom>
            <a:avLst/>
            <a:gdLst>
              <a:gd name="T0" fmla="*/ 0 w 18"/>
              <a:gd name="T1" fmla="*/ 0 h 33"/>
              <a:gd name="T2" fmla="*/ 0 w 18"/>
              <a:gd name="T3" fmla="*/ 4 h 33"/>
              <a:gd name="T4" fmla="*/ 0 w 18"/>
              <a:gd name="T5" fmla="*/ 6 h 33"/>
              <a:gd name="T6" fmla="*/ 0 w 18"/>
              <a:gd name="T7" fmla="*/ 9 h 33"/>
              <a:gd name="T8" fmla="*/ 0 w 18"/>
              <a:gd name="T9" fmla="*/ 13 h 33"/>
              <a:gd name="T10" fmla="*/ 0 w 18"/>
              <a:gd name="T11" fmla="*/ 17 h 33"/>
              <a:gd name="T12" fmla="*/ 2 w 18"/>
              <a:gd name="T13" fmla="*/ 20 h 33"/>
              <a:gd name="T14" fmla="*/ 2 w 18"/>
              <a:gd name="T15" fmla="*/ 22 h 33"/>
              <a:gd name="T16" fmla="*/ 4 w 18"/>
              <a:gd name="T17" fmla="*/ 26 h 33"/>
              <a:gd name="T18" fmla="*/ 4 w 18"/>
              <a:gd name="T19" fmla="*/ 29 h 33"/>
              <a:gd name="T20" fmla="*/ 5 w 18"/>
              <a:gd name="T21" fmla="*/ 31 h 33"/>
              <a:gd name="T22" fmla="*/ 7 w 18"/>
              <a:gd name="T23" fmla="*/ 33 h 33"/>
              <a:gd name="T24" fmla="*/ 11 w 18"/>
              <a:gd name="T25" fmla="*/ 33 h 33"/>
              <a:gd name="T26" fmla="*/ 13 w 18"/>
              <a:gd name="T27" fmla="*/ 33 h 33"/>
              <a:gd name="T28" fmla="*/ 15 w 18"/>
              <a:gd name="T29" fmla="*/ 31 h 33"/>
              <a:gd name="T30" fmla="*/ 16 w 18"/>
              <a:gd name="T31" fmla="*/ 29 h 33"/>
              <a:gd name="T32" fmla="*/ 18 w 18"/>
              <a:gd name="T33" fmla="*/ 28 h 33"/>
              <a:gd name="T34" fmla="*/ 18 w 18"/>
              <a:gd name="T35" fmla="*/ 22 h 33"/>
              <a:gd name="T36" fmla="*/ 16 w 18"/>
              <a:gd name="T37" fmla="*/ 18 h 33"/>
              <a:gd name="T38" fmla="*/ 16 w 18"/>
              <a:gd name="T39" fmla="*/ 17 h 33"/>
              <a:gd name="T40" fmla="*/ 15 w 18"/>
              <a:gd name="T41" fmla="*/ 13 h 33"/>
              <a:gd name="T42" fmla="*/ 13 w 18"/>
              <a:gd name="T43" fmla="*/ 11 h 33"/>
              <a:gd name="T44" fmla="*/ 11 w 18"/>
              <a:gd name="T45" fmla="*/ 9 h 33"/>
              <a:gd name="T46" fmla="*/ 9 w 18"/>
              <a:gd name="T47" fmla="*/ 7 h 33"/>
              <a:gd name="T48" fmla="*/ 7 w 18"/>
              <a:gd name="T49" fmla="*/ 6 h 33"/>
              <a:gd name="T50" fmla="*/ 4 w 18"/>
              <a:gd name="T51" fmla="*/ 4 h 33"/>
              <a:gd name="T52" fmla="*/ 2 w 18"/>
              <a:gd name="T53" fmla="*/ 2 h 33"/>
              <a:gd name="T54" fmla="*/ 0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29"/>
                </a:lnTo>
                <a:lnTo>
                  <a:pt x="5" y="31"/>
                </a:lnTo>
                <a:lnTo>
                  <a:pt x="7" y="33"/>
                </a:lnTo>
                <a:lnTo>
                  <a:pt x="11" y="33"/>
                </a:lnTo>
                <a:lnTo>
                  <a:pt x="13" y="33"/>
                </a:lnTo>
                <a:lnTo>
                  <a:pt x="15" y="31"/>
                </a:lnTo>
                <a:lnTo>
                  <a:pt x="16" y="29"/>
                </a:lnTo>
                <a:lnTo>
                  <a:pt x="18" y="28"/>
                </a:lnTo>
                <a:lnTo>
                  <a:pt x="18" y="22"/>
                </a:lnTo>
                <a:lnTo>
                  <a:pt x="16" y="18"/>
                </a:lnTo>
                <a:lnTo>
                  <a:pt x="16" y="17"/>
                </a:lnTo>
                <a:lnTo>
                  <a:pt x="15" y="13"/>
                </a:lnTo>
                <a:lnTo>
                  <a:pt x="13" y="11"/>
                </a:lnTo>
                <a:lnTo>
                  <a:pt x="11" y="9"/>
                </a:lnTo>
                <a:lnTo>
                  <a:pt x="9" y="7"/>
                </a:lnTo>
                <a:lnTo>
                  <a:pt x="7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37" name="Freeform 993"/>
          <p:cNvSpPr>
            <a:spLocks/>
          </p:cNvSpPr>
          <p:nvPr/>
        </p:nvSpPr>
        <p:spPr bwMode="auto">
          <a:xfrm>
            <a:off x="7804150" y="3602038"/>
            <a:ext cx="7938" cy="23812"/>
          </a:xfrm>
          <a:custGeom>
            <a:avLst/>
            <a:gdLst>
              <a:gd name="T0" fmla="*/ 5 w 9"/>
              <a:gd name="T1" fmla="*/ 0 h 29"/>
              <a:gd name="T2" fmla="*/ 5 w 9"/>
              <a:gd name="T3" fmla="*/ 1 h 29"/>
              <a:gd name="T4" fmla="*/ 5 w 9"/>
              <a:gd name="T5" fmla="*/ 5 h 29"/>
              <a:gd name="T6" fmla="*/ 7 w 9"/>
              <a:gd name="T7" fmla="*/ 7 h 29"/>
              <a:gd name="T8" fmla="*/ 7 w 9"/>
              <a:gd name="T9" fmla="*/ 11 h 29"/>
              <a:gd name="T10" fmla="*/ 7 w 9"/>
              <a:gd name="T11" fmla="*/ 12 h 29"/>
              <a:gd name="T12" fmla="*/ 9 w 9"/>
              <a:gd name="T13" fmla="*/ 14 h 29"/>
              <a:gd name="T14" fmla="*/ 9 w 9"/>
              <a:gd name="T15" fmla="*/ 18 h 29"/>
              <a:gd name="T16" fmla="*/ 9 w 9"/>
              <a:gd name="T17" fmla="*/ 20 h 29"/>
              <a:gd name="T18" fmla="*/ 7 w 9"/>
              <a:gd name="T19" fmla="*/ 24 h 29"/>
              <a:gd name="T20" fmla="*/ 7 w 9"/>
              <a:gd name="T21" fmla="*/ 25 h 29"/>
              <a:gd name="T22" fmla="*/ 7 w 9"/>
              <a:gd name="T23" fmla="*/ 27 h 29"/>
              <a:gd name="T24" fmla="*/ 5 w 9"/>
              <a:gd name="T25" fmla="*/ 27 h 29"/>
              <a:gd name="T26" fmla="*/ 4 w 9"/>
              <a:gd name="T27" fmla="*/ 29 h 29"/>
              <a:gd name="T28" fmla="*/ 2 w 9"/>
              <a:gd name="T29" fmla="*/ 27 h 29"/>
              <a:gd name="T30" fmla="*/ 2 w 9"/>
              <a:gd name="T31" fmla="*/ 27 h 29"/>
              <a:gd name="T32" fmla="*/ 0 w 9"/>
              <a:gd name="T33" fmla="*/ 25 h 29"/>
              <a:gd name="T34" fmla="*/ 0 w 9"/>
              <a:gd name="T35" fmla="*/ 24 h 29"/>
              <a:gd name="T36" fmla="*/ 0 w 9"/>
              <a:gd name="T37" fmla="*/ 20 h 29"/>
              <a:gd name="T38" fmla="*/ 0 w 9"/>
              <a:gd name="T39" fmla="*/ 18 h 29"/>
              <a:gd name="T40" fmla="*/ 0 w 9"/>
              <a:gd name="T41" fmla="*/ 14 h 29"/>
              <a:gd name="T42" fmla="*/ 0 w 9"/>
              <a:gd name="T43" fmla="*/ 12 h 29"/>
              <a:gd name="T44" fmla="*/ 0 w 9"/>
              <a:gd name="T45" fmla="*/ 11 h 29"/>
              <a:gd name="T46" fmla="*/ 2 w 9"/>
              <a:gd name="T47" fmla="*/ 9 h 29"/>
              <a:gd name="T48" fmla="*/ 4 w 9"/>
              <a:gd name="T49" fmla="*/ 5 h 29"/>
              <a:gd name="T50" fmla="*/ 4 w 9"/>
              <a:gd name="T51" fmla="*/ 3 h 29"/>
              <a:gd name="T52" fmla="*/ 5 w 9"/>
              <a:gd name="T53" fmla="*/ 1 h 29"/>
              <a:gd name="T54" fmla="*/ 5 w 9"/>
              <a:gd name="T55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29">
                <a:moveTo>
                  <a:pt x="5" y="0"/>
                </a:moveTo>
                <a:lnTo>
                  <a:pt x="5" y="1"/>
                </a:lnTo>
                <a:lnTo>
                  <a:pt x="5" y="5"/>
                </a:lnTo>
                <a:lnTo>
                  <a:pt x="7" y="7"/>
                </a:lnTo>
                <a:lnTo>
                  <a:pt x="7" y="11"/>
                </a:lnTo>
                <a:lnTo>
                  <a:pt x="7" y="12"/>
                </a:lnTo>
                <a:lnTo>
                  <a:pt x="9" y="14"/>
                </a:lnTo>
                <a:lnTo>
                  <a:pt x="9" y="18"/>
                </a:lnTo>
                <a:lnTo>
                  <a:pt x="9" y="20"/>
                </a:lnTo>
                <a:lnTo>
                  <a:pt x="7" y="24"/>
                </a:lnTo>
                <a:lnTo>
                  <a:pt x="7" y="25"/>
                </a:lnTo>
                <a:lnTo>
                  <a:pt x="7" y="27"/>
                </a:lnTo>
                <a:lnTo>
                  <a:pt x="5" y="27"/>
                </a:lnTo>
                <a:lnTo>
                  <a:pt x="4" y="29"/>
                </a:lnTo>
                <a:lnTo>
                  <a:pt x="2" y="27"/>
                </a:lnTo>
                <a:lnTo>
                  <a:pt x="2" y="27"/>
                </a:lnTo>
                <a:lnTo>
                  <a:pt x="0" y="25"/>
                </a:lnTo>
                <a:lnTo>
                  <a:pt x="0" y="24"/>
                </a:lnTo>
                <a:lnTo>
                  <a:pt x="0" y="20"/>
                </a:lnTo>
                <a:lnTo>
                  <a:pt x="0" y="18"/>
                </a:lnTo>
                <a:lnTo>
                  <a:pt x="0" y="14"/>
                </a:lnTo>
                <a:lnTo>
                  <a:pt x="0" y="12"/>
                </a:lnTo>
                <a:lnTo>
                  <a:pt x="0" y="11"/>
                </a:lnTo>
                <a:lnTo>
                  <a:pt x="2" y="9"/>
                </a:lnTo>
                <a:lnTo>
                  <a:pt x="4" y="5"/>
                </a:lnTo>
                <a:lnTo>
                  <a:pt x="4" y="3"/>
                </a:lnTo>
                <a:lnTo>
                  <a:pt x="5" y="1"/>
                </a:lnTo>
                <a:lnTo>
                  <a:pt x="5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38" name="Freeform 994"/>
          <p:cNvSpPr>
            <a:spLocks/>
          </p:cNvSpPr>
          <p:nvPr/>
        </p:nvSpPr>
        <p:spPr bwMode="auto">
          <a:xfrm>
            <a:off x="7804150" y="3602038"/>
            <a:ext cx="7938" cy="23812"/>
          </a:xfrm>
          <a:custGeom>
            <a:avLst/>
            <a:gdLst>
              <a:gd name="T0" fmla="*/ 5 w 9"/>
              <a:gd name="T1" fmla="*/ 0 h 29"/>
              <a:gd name="T2" fmla="*/ 5 w 9"/>
              <a:gd name="T3" fmla="*/ 1 h 29"/>
              <a:gd name="T4" fmla="*/ 5 w 9"/>
              <a:gd name="T5" fmla="*/ 5 h 29"/>
              <a:gd name="T6" fmla="*/ 7 w 9"/>
              <a:gd name="T7" fmla="*/ 7 h 29"/>
              <a:gd name="T8" fmla="*/ 7 w 9"/>
              <a:gd name="T9" fmla="*/ 11 h 29"/>
              <a:gd name="T10" fmla="*/ 7 w 9"/>
              <a:gd name="T11" fmla="*/ 12 h 29"/>
              <a:gd name="T12" fmla="*/ 9 w 9"/>
              <a:gd name="T13" fmla="*/ 14 h 29"/>
              <a:gd name="T14" fmla="*/ 9 w 9"/>
              <a:gd name="T15" fmla="*/ 18 h 29"/>
              <a:gd name="T16" fmla="*/ 9 w 9"/>
              <a:gd name="T17" fmla="*/ 20 h 29"/>
              <a:gd name="T18" fmla="*/ 7 w 9"/>
              <a:gd name="T19" fmla="*/ 24 h 29"/>
              <a:gd name="T20" fmla="*/ 7 w 9"/>
              <a:gd name="T21" fmla="*/ 25 h 29"/>
              <a:gd name="T22" fmla="*/ 7 w 9"/>
              <a:gd name="T23" fmla="*/ 27 h 29"/>
              <a:gd name="T24" fmla="*/ 5 w 9"/>
              <a:gd name="T25" fmla="*/ 27 h 29"/>
              <a:gd name="T26" fmla="*/ 4 w 9"/>
              <a:gd name="T27" fmla="*/ 29 h 29"/>
              <a:gd name="T28" fmla="*/ 2 w 9"/>
              <a:gd name="T29" fmla="*/ 27 h 29"/>
              <a:gd name="T30" fmla="*/ 2 w 9"/>
              <a:gd name="T31" fmla="*/ 27 h 29"/>
              <a:gd name="T32" fmla="*/ 0 w 9"/>
              <a:gd name="T33" fmla="*/ 25 h 29"/>
              <a:gd name="T34" fmla="*/ 0 w 9"/>
              <a:gd name="T35" fmla="*/ 24 h 29"/>
              <a:gd name="T36" fmla="*/ 0 w 9"/>
              <a:gd name="T37" fmla="*/ 20 h 29"/>
              <a:gd name="T38" fmla="*/ 0 w 9"/>
              <a:gd name="T39" fmla="*/ 18 h 29"/>
              <a:gd name="T40" fmla="*/ 0 w 9"/>
              <a:gd name="T41" fmla="*/ 14 h 29"/>
              <a:gd name="T42" fmla="*/ 0 w 9"/>
              <a:gd name="T43" fmla="*/ 12 h 29"/>
              <a:gd name="T44" fmla="*/ 0 w 9"/>
              <a:gd name="T45" fmla="*/ 11 h 29"/>
              <a:gd name="T46" fmla="*/ 2 w 9"/>
              <a:gd name="T47" fmla="*/ 9 h 29"/>
              <a:gd name="T48" fmla="*/ 4 w 9"/>
              <a:gd name="T49" fmla="*/ 5 h 29"/>
              <a:gd name="T50" fmla="*/ 4 w 9"/>
              <a:gd name="T51" fmla="*/ 3 h 29"/>
              <a:gd name="T52" fmla="*/ 5 w 9"/>
              <a:gd name="T53" fmla="*/ 1 h 29"/>
              <a:gd name="T54" fmla="*/ 5 w 9"/>
              <a:gd name="T55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29">
                <a:moveTo>
                  <a:pt x="5" y="0"/>
                </a:moveTo>
                <a:lnTo>
                  <a:pt x="5" y="1"/>
                </a:lnTo>
                <a:lnTo>
                  <a:pt x="5" y="5"/>
                </a:lnTo>
                <a:lnTo>
                  <a:pt x="7" y="7"/>
                </a:lnTo>
                <a:lnTo>
                  <a:pt x="7" y="11"/>
                </a:lnTo>
                <a:lnTo>
                  <a:pt x="7" y="12"/>
                </a:lnTo>
                <a:lnTo>
                  <a:pt x="9" y="14"/>
                </a:lnTo>
                <a:lnTo>
                  <a:pt x="9" y="18"/>
                </a:lnTo>
                <a:lnTo>
                  <a:pt x="9" y="20"/>
                </a:lnTo>
                <a:lnTo>
                  <a:pt x="7" y="24"/>
                </a:lnTo>
                <a:lnTo>
                  <a:pt x="7" y="25"/>
                </a:lnTo>
                <a:lnTo>
                  <a:pt x="7" y="27"/>
                </a:lnTo>
                <a:lnTo>
                  <a:pt x="5" y="27"/>
                </a:lnTo>
                <a:lnTo>
                  <a:pt x="4" y="29"/>
                </a:lnTo>
                <a:lnTo>
                  <a:pt x="2" y="27"/>
                </a:lnTo>
                <a:lnTo>
                  <a:pt x="2" y="27"/>
                </a:lnTo>
                <a:lnTo>
                  <a:pt x="0" y="25"/>
                </a:lnTo>
                <a:lnTo>
                  <a:pt x="0" y="24"/>
                </a:lnTo>
                <a:lnTo>
                  <a:pt x="0" y="20"/>
                </a:lnTo>
                <a:lnTo>
                  <a:pt x="0" y="18"/>
                </a:lnTo>
                <a:lnTo>
                  <a:pt x="0" y="14"/>
                </a:lnTo>
                <a:lnTo>
                  <a:pt x="0" y="12"/>
                </a:lnTo>
                <a:lnTo>
                  <a:pt x="0" y="11"/>
                </a:lnTo>
                <a:lnTo>
                  <a:pt x="2" y="9"/>
                </a:lnTo>
                <a:lnTo>
                  <a:pt x="4" y="5"/>
                </a:lnTo>
                <a:lnTo>
                  <a:pt x="4" y="3"/>
                </a:lnTo>
                <a:lnTo>
                  <a:pt x="5" y="1"/>
                </a:lnTo>
                <a:lnTo>
                  <a:pt x="5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39" name="Freeform 995"/>
          <p:cNvSpPr>
            <a:spLocks/>
          </p:cNvSpPr>
          <p:nvPr/>
        </p:nvSpPr>
        <p:spPr bwMode="auto">
          <a:xfrm>
            <a:off x="7796213" y="3792538"/>
            <a:ext cx="15875" cy="25400"/>
          </a:xfrm>
          <a:custGeom>
            <a:avLst/>
            <a:gdLst>
              <a:gd name="T0" fmla="*/ 0 w 20"/>
              <a:gd name="T1" fmla="*/ 0 h 33"/>
              <a:gd name="T2" fmla="*/ 0 w 20"/>
              <a:gd name="T3" fmla="*/ 3 h 33"/>
              <a:gd name="T4" fmla="*/ 0 w 20"/>
              <a:gd name="T5" fmla="*/ 5 h 33"/>
              <a:gd name="T6" fmla="*/ 0 w 20"/>
              <a:gd name="T7" fmla="*/ 9 h 33"/>
              <a:gd name="T8" fmla="*/ 0 w 20"/>
              <a:gd name="T9" fmla="*/ 12 h 33"/>
              <a:gd name="T10" fmla="*/ 0 w 20"/>
              <a:gd name="T11" fmla="*/ 16 h 33"/>
              <a:gd name="T12" fmla="*/ 2 w 20"/>
              <a:gd name="T13" fmla="*/ 20 h 33"/>
              <a:gd name="T14" fmla="*/ 2 w 20"/>
              <a:gd name="T15" fmla="*/ 22 h 33"/>
              <a:gd name="T16" fmla="*/ 3 w 20"/>
              <a:gd name="T17" fmla="*/ 25 h 33"/>
              <a:gd name="T18" fmla="*/ 3 w 20"/>
              <a:gd name="T19" fmla="*/ 29 h 33"/>
              <a:gd name="T20" fmla="*/ 7 w 20"/>
              <a:gd name="T21" fmla="*/ 31 h 33"/>
              <a:gd name="T22" fmla="*/ 9 w 20"/>
              <a:gd name="T23" fmla="*/ 33 h 33"/>
              <a:gd name="T24" fmla="*/ 13 w 20"/>
              <a:gd name="T25" fmla="*/ 33 h 33"/>
              <a:gd name="T26" fmla="*/ 14 w 20"/>
              <a:gd name="T27" fmla="*/ 33 h 33"/>
              <a:gd name="T28" fmla="*/ 16 w 20"/>
              <a:gd name="T29" fmla="*/ 31 h 33"/>
              <a:gd name="T30" fmla="*/ 18 w 20"/>
              <a:gd name="T31" fmla="*/ 29 h 33"/>
              <a:gd name="T32" fmla="*/ 20 w 20"/>
              <a:gd name="T33" fmla="*/ 27 h 33"/>
              <a:gd name="T34" fmla="*/ 20 w 20"/>
              <a:gd name="T35" fmla="*/ 22 h 33"/>
              <a:gd name="T36" fmla="*/ 18 w 20"/>
              <a:gd name="T37" fmla="*/ 18 h 33"/>
              <a:gd name="T38" fmla="*/ 18 w 20"/>
              <a:gd name="T39" fmla="*/ 16 h 33"/>
              <a:gd name="T40" fmla="*/ 16 w 20"/>
              <a:gd name="T41" fmla="*/ 12 h 33"/>
              <a:gd name="T42" fmla="*/ 14 w 20"/>
              <a:gd name="T43" fmla="*/ 11 h 33"/>
              <a:gd name="T44" fmla="*/ 13 w 20"/>
              <a:gd name="T45" fmla="*/ 9 h 33"/>
              <a:gd name="T46" fmla="*/ 9 w 20"/>
              <a:gd name="T47" fmla="*/ 7 h 33"/>
              <a:gd name="T48" fmla="*/ 7 w 20"/>
              <a:gd name="T49" fmla="*/ 5 h 33"/>
              <a:gd name="T50" fmla="*/ 3 w 20"/>
              <a:gd name="T51" fmla="*/ 3 h 33"/>
              <a:gd name="T52" fmla="*/ 2 w 20"/>
              <a:gd name="T53" fmla="*/ 1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2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3" y="25"/>
                </a:lnTo>
                <a:lnTo>
                  <a:pt x="3" y="29"/>
                </a:lnTo>
                <a:lnTo>
                  <a:pt x="7" y="31"/>
                </a:lnTo>
                <a:lnTo>
                  <a:pt x="9" y="33"/>
                </a:lnTo>
                <a:lnTo>
                  <a:pt x="13" y="33"/>
                </a:lnTo>
                <a:lnTo>
                  <a:pt x="14" y="33"/>
                </a:lnTo>
                <a:lnTo>
                  <a:pt x="16" y="31"/>
                </a:lnTo>
                <a:lnTo>
                  <a:pt x="18" y="29"/>
                </a:lnTo>
                <a:lnTo>
                  <a:pt x="20" y="27"/>
                </a:lnTo>
                <a:lnTo>
                  <a:pt x="20" y="22"/>
                </a:lnTo>
                <a:lnTo>
                  <a:pt x="18" y="18"/>
                </a:lnTo>
                <a:lnTo>
                  <a:pt x="18" y="16"/>
                </a:lnTo>
                <a:lnTo>
                  <a:pt x="16" y="12"/>
                </a:lnTo>
                <a:lnTo>
                  <a:pt x="14" y="11"/>
                </a:lnTo>
                <a:lnTo>
                  <a:pt x="13" y="9"/>
                </a:lnTo>
                <a:lnTo>
                  <a:pt x="9" y="7"/>
                </a:lnTo>
                <a:lnTo>
                  <a:pt x="7" y="5"/>
                </a:lnTo>
                <a:lnTo>
                  <a:pt x="3" y="3"/>
                </a:lnTo>
                <a:lnTo>
                  <a:pt x="2" y="1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40" name="Freeform 996"/>
          <p:cNvSpPr>
            <a:spLocks/>
          </p:cNvSpPr>
          <p:nvPr/>
        </p:nvSpPr>
        <p:spPr bwMode="auto">
          <a:xfrm>
            <a:off x="7796213" y="3792538"/>
            <a:ext cx="15875" cy="25400"/>
          </a:xfrm>
          <a:custGeom>
            <a:avLst/>
            <a:gdLst>
              <a:gd name="T0" fmla="*/ 0 w 20"/>
              <a:gd name="T1" fmla="*/ 0 h 33"/>
              <a:gd name="T2" fmla="*/ 0 w 20"/>
              <a:gd name="T3" fmla="*/ 3 h 33"/>
              <a:gd name="T4" fmla="*/ 0 w 20"/>
              <a:gd name="T5" fmla="*/ 5 h 33"/>
              <a:gd name="T6" fmla="*/ 0 w 20"/>
              <a:gd name="T7" fmla="*/ 9 h 33"/>
              <a:gd name="T8" fmla="*/ 0 w 20"/>
              <a:gd name="T9" fmla="*/ 12 h 33"/>
              <a:gd name="T10" fmla="*/ 0 w 20"/>
              <a:gd name="T11" fmla="*/ 16 h 33"/>
              <a:gd name="T12" fmla="*/ 2 w 20"/>
              <a:gd name="T13" fmla="*/ 20 h 33"/>
              <a:gd name="T14" fmla="*/ 2 w 20"/>
              <a:gd name="T15" fmla="*/ 22 h 33"/>
              <a:gd name="T16" fmla="*/ 3 w 20"/>
              <a:gd name="T17" fmla="*/ 25 h 33"/>
              <a:gd name="T18" fmla="*/ 3 w 20"/>
              <a:gd name="T19" fmla="*/ 29 h 33"/>
              <a:gd name="T20" fmla="*/ 7 w 20"/>
              <a:gd name="T21" fmla="*/ 31 h 33"/>
              <a:gd name="T22" fmla="*/ 9 w 20"/>
              <a:gd name="T23" fmla="*/ 33 h 33"/>
              <a:gd name="T24" fmla="*/ 13 w 20"/>
              <a:gd name="T25" fmla="*/ 33 h 33"/>
              <a:gd name="T26" fmla="*/ 14 w 20"/>
              <a:gd name="T27" fmla="*/ 33 h 33"/>
              <a:gd name="T28" fmla="*/ 16 w 20"/>
              <a:gd name="T29" fmla="*/ 31 h 33"/>
              <a:gd name="T30" fmla="*/ 18 w 20"/>
              <a:gd name="T31" fmla="*/ 29 h 33"/>
              <a:gd name="T32" fmla="*/ 20 w 20"/>
              <a:gd name="T33" fmla="*/ 27 h 33"/>
              <a:gd name="T34" fmla="*/ 20 w 20"/>
              <a:gd name="T35" fmla="*/ 22 h 33"/>
              <a:gd name="T36" fmla="*/ 18 w 20"/>
              <a:gd name="T37" fmla="*/ 18 h 33"/>
              <a:gd name="T38" fmla="*/ 18 w 20"/>
              <a:gd name="T39" fmla="*/ 16 h 33"/>
              <a:gd name="T40" fmla="*/ 16 w 20"/>
              <a:gd name="T41" fmla="*/ 12 h 33"/>
              <a:gd name="T42" fmla="*/ 14 w 20"/>
              <a:gd name="T43" fmla="*/ 11 h 33"/>
              <a:gd name="T44" fmla="*/ 13 w 20"/>
              <a:gd name="T45" fmla="*/ 9 h 33"/>
              <a:gd name="T46" fmla="*/ 9 w 20"/>
              <a:gd name="T47" fmla="*/ 7 h 33"/>
              <a:gd name="T48" fmla="*/ 7 w 20"/>
              <a:gd name="T49" fmla="*/ 5 h 33"/>
              <a:gd name="T50" fmla="*/ 3 w 20"/>
              <a:gd name="T51" fmla="*/ 3 h 33"/>
              <a:gd name="T52" fmla="*/ 2 w 20"/>
              <a:gd name="T53" fmla="*/ 1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2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3" y="25"/>
                </a:lnTo>
                <a:lnTo>
                  <a:pt x="3" y="29"/>
                </a:lnTo>
                <a:lnTo>
                  <a:pt x="7" y="31"/>
                </a:lnTo>
                <a:lnTo>
                  <a:pt x="9" y="33"/>
                </a:lnTo>
                <a:lnTo>
                  <a:pt x="13" y="33"/>
                </a:lnTo>
                <a:lnTo>
                  <a:pt x="14" y="33"/>
                </a:lnTo>
                <a:lnTo>
                  <a:pt x="16" y="31"/>
                </a:lnTo>
                <a:lnTo>
                  <a:pt x="18" y="29"/>
                </a:lnTo>
                <a:lnTo>
                  <a:pt x="20" y="27"/>
                </a:lnTo>
                <a:lnTo>
                  <a:pt x="20" y="22"/>
                </a:lnTo>
                <a:lnTo>
                  <a:pt x="18" y="18"/>
                </a:lnTo>
                <a:lnTo>
                  <a:pt x="18" y="16"/>
                </a:lnTo>
                <a:lnTo>
                  <a:pt x="16" y="12"/>
                </a:lnTo>
                <a:lnTo>
                  <a:pt x="14" y="11"/>
                </a:lnTo>
                <a:lnTo>
                  <a:pt x="13" y="9"/>
                </a:lnTo>
                <a:lnTo>
                  <a:pt x="9" y="7"/>
                </a:lnTo>
                <a:lnTo>
                  <a:pt x="7" y="5"/>
                </a:lnTo>
                <a:lnTo>
                  <a:pt x="3" y="3"/>
                </a:lnTo>
                <a:lnTo>
                  <a:pt x="2" y="1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41" name="Freeform 997"/>
          <p:cNvSpPr>
            <a:spLocks/>
          </p:cNvSpPr>
          <p:nvPr/>
        </p:nvSpPr>
        <p:spPr bwMode="auto">
          <a:xfrm>
            <a:off x="7796213" y="3613150"/>
            <a:ext cx="14287" cy="23813"/>
          </a:xfrm>
          <a:custGeom>
            <a:avLst/>
            <a:gdLst>
              <a:gd name="T0" fmla="*/ 0 w 18"/>
              <a:gd name="T1" fmla="*/ 0 h 32"/>
              <a:gd name="T2" fmla="*/ 0 w 18"/>
              <a:gd name="T3" fmla="*/ 4 h 32"/>
              <a:gd name="T4" fmla="*/ 0 w 18"/>
              <a:gd name="T5" fmla="*/ 6 h 32"/>
              <a:gd name="T6" fmla="*/ 0 w 18"/>
              <a:gd name="T7" fmla="*/ 10 h 32"/>
              <a:gd name="T8" fmla="*/ 0 w 18"/>
              <a:gd name="T9" fmla="*/ 13 h 32"/>
              <a:gd name="T10" fmla="*/ 2 w 18"/>
              <a:gd name="T11" fmla="*/ 15 h 32"/>
              <a:gd name="T12" fmla="*/ 2 w 18"/>
              <a:gd name="T13" fmla="*/ 19 h 32"/>
              <a:gd name="T14" fmla="*/ 2 w 18"/>
              <a:gd name="T15" fmla="*/ 23 h 32"/>
              <a:gd name="T16" fmla="*/ 4 w 18"/>
              <a:gd name="T17" fmla="*/ 24 h 32"/>
              <a:gd name="T18" fmla="*/ 5 w 18"/>
              <a:gd name="T19" fmla="*/ 28 h 32"/>
              <a:gd name="T20" fmla="*/ 7 w 18"/>
              <a:gd name="T21" fmla="*/ 30 h 32"/>
              <a:gd name="T22" fmla="*/ 9 w 18"/>
              <a:gd name="T23" fmla="*/ 30 h 32"/>
              <a:gd name="T24" fmla="*/ 11 w 18"/>
              <a:gd name="T25" fmla="*/ 32 h 32"/>
              <a:gd name="T26" fmla="*/ 13 w 18"/>
              <a:gd name="T27" fmla="*/ 32 h 32"/>
              <a:gd name="T28" fmla="*/ 15 w 18"/>
              <a:gd name="T29" fmla="*/ 30 h 32"/>
              <a:gd name="T30" fmla="*/ 16 w 18"/>
              <a:gd name="T31" fmla="*/ 28 h 32"/>
              <a:gd name="T32" fmla="*/ 18 w 18"/>
              <a:gd name="T33" fmla="*/ 26 h 32"/>
              <a:gd name="T34" fmla="*/ 16 w 18"/>
              <a:gd name="T35" fmla="*/ 23 h 32"/>
              <a:gd name="T36" fmla="*/ 16 w 18"/>
              <a:gd name="T37" fmla="*/ 19 h 32"/>
              <a:gd name="T38" fmla="*/ 16 w 18"/>
              <a:gd name="T39" fmla="*/ 15 h 32"/>
              <a:gd name="T40" fmla="*/ 15 w 18"/>
              <a:gd name="T41" fmla="*/ 13 h 32"/>
              <a:gd name="T42" fmla="*/ 13 w 18"/>
              <a:gd name="T43" fmla="*/ 12 h 32"/>
              <a:gd name="T44" fmla="*/ 11 w 18"/>
              <a:gd name="T45" fmla="*/ 10 h 32"/>
              <a:gd name="T46" fmla="*/ 9 w 18"/>
              <a:gd name="T47" fmla="*/ 8 h 32"/>
              <a:gd name="T48" fmla="*/ 7 w 18"/>
              <a:gd name="T49" fmla="*/ 6 h 32"/>
              <a:gd name="T50" fmla="*/ 4 w 18"/>
              <a:gd name="T51" fmla="*/ 4 h 32"/>
              <a:gd name="T52" fmla="*/ 2 w 18"/>
              <a:gd name="T53" fmla="*/ 2 h 32"/>
              <a:gd name="T54" fmla="*/ 0 w 18"/>
              <a:gd name="T5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2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10"/>
                </a:lnTo>
                <a:lnTo>
                  <a:pt x="0" y="13"/>
                </a:lnTo>
                <a:lnTo>
                  <a:pt x="2" y="15"/>
                </a:lnTo>
                <a:lnTo>
                  <a:pt x="2" y="19"/>
                </a:lnTo>
                <a:lnTo>
                  <a:pt x="2" y="23"/>
                </a:lnTo>
                <a:lnTo>
                  <a:pt x="4" y="24"/>
                </a:lnTo>
                <a:lnTo>
                  <a:pt x="5" y="28"/>
                </a:lnTo>
                <a:lnTo>
                  <a:pt x="7" y="30"/>
                </a:lnTo>
                <a:lnTo>
                  <a:pt x="9" y="30"/>
                </a:lnTo>
                <a:lnTo>
                  <a:pt x="11" y="32"/>
                </a:lnTo>
                <a:lnTo>
                  <a:pt x="13" y="32"/>
                </a:lnTo>
                <a:lnTo>
                  <a:pt x="15" y="30"/>
                </a:lnTo>
                <a:lnTo>
                  <a:pt x="16" y="28"/>
                </a:lnTo>
                <a:lnTo>
                  <a:pt x="18" y="26"/>
                </a:lnTo>
                <a:lnTo>
                  <a:pt x="16" y="23"/>
                </a:lnTo>
                <a:lnTo>
                  <a:pt x="16" y="19"/>
                </a:lnTo>
                <a:lnTo>
                  <a:pt x="16" y="15"/>
                </a:lnTo>
                <a:lnTo>
                  <a:pt x="15" y="13"/>
                </a:lnTo>
                <a:lnTo>
                  <a:pt x="13" y="12"/>
                </a:lnTo>
                <a:lnTo>
                  <a:pt x="11" y="10"/>
                </a:lnTo>
                <a:lnTo>
                  <a:pt x="9" y="8"/>
                </a:lnTo>
                <a:lnTo>
                  <a:pt x="7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42" name="Freeform 998"/>
          <p:cNvSpPr>
            <a:spLocks/>
          </p:cNvSpPr>
          <p:nvPr/>
        </p:nvSpPr>
        <p:spPr bwMode="auto">
          <a:xfrm>
            <a:off x="7796213" y="3613150"/>
            <a:ext cx="14287" cy="23813"/>
          </a:xfrm>
          <a:custGeom>
            <a:avLst/>
            <a:gdLst>
              <a:gd name="T0" fmla="*/ 0 w 18"/>
              <a:gd name="T1" fmla="*/ 0 h 32"/>
              <a:gd name="T2" fmla="*/ 0 w 18"/>
              <a:gd name="T3" fmla="*/ 4 h 32"/>
              <a:gd name="T4" fmla="*/ 0 w 18"/>
              <a:gd name="T5" fmla="*/ 6 h 32"/>
              <a:gd name="T6" fmla="*/ 0 w 18"/>
              <a:gd name="T7" fmla="*/ 10 h 32"/>
              <a:gd name="T8" fmla="*/ 0 w 18"/>
              <a:gd name="T9" fmla="*/ 13 h 32"/>
              <a:gd name="T10" fmla="*/ 2 w 18"/>
              <a:gd name="T11" fmla="*/ 15 h 32"/>
              <a:gd name="T12" fmla="*/ 2 w 18"/>
              <a:gd name="T13" fmla="*/ 19 h 32"/>
              <a:gd name="T14" fmla="*/ 2 w 18"/>
              <a:gd name="T15" fmla="*/ 23 h 32"/>
              <a:gd name="T16" fmla="*/ 4 w 18"/>
              <a:gd name="T17" fmla="*/ 24 h 32"/>
              <a:gd name="T18" fmla="*/ 5 w 18"/>
              <a:gd name="T19" fmla="*/ 28 h 32"/>
              <a:gd name="T20" fmla="*/ 7 w 18"/>
              <a:gd name="T21" fmla="*/ 30 h 32"/>
              <a:gd name="T22" fmla="*/ 9 w 18"/>
              <a:gd name="T23" fmla="*/ 30 h 32"/>
              <a:gd name="T24" fmla="*/ 11 w 18"/>
              <a:gd name="T25" fmla="*/ 32 h 32"/>
              <a:gd name="T26" fmla="*/ 13 w 18"/>
              <a:gd name="T27" fmla="*/ 32 h 32"/>
              <a:gd name="T28" fmla="*/ 15 w 18"/>
              <a:gd name="T29" fmla="*/ 30 h 32"/>
              <a:gd name="T30" fmla="*/ 16 w 18"/>
              <a:gd name="T31" fmla="*/ 28 h 32"/>
              <a:gd name="T32" fmla="*/ 18 w 18"/>
              <a:gd name="T33" fmla="*/ 26 h 32"/>
              <a:gd name="T34" fmla="*/ 16 w 18"/>
              <a:gd name="T35" fmla="*/ 23 h 32"/>
              <a:gd name="T36" fmla="*/ 16 w 18"/>
              <a:gd name="T37" fmla="*/ 19 h 32"/>
              <a:gd name="T38" fmla="*/ 16 w 18"/>
              <a:gd name="T39" fmla="*/ 15 h 32"/>
              <a:gd name="T40" fmla="*/ 15 w 18"/>
              <a:gd name="T41" fmla="*/ 13 h 32"/>
              <a:gd name="T42" fmla="*/ 13 w 18"/>
              <a:gd name="T43" fmla="*/ 12 h 32"/>
              <a:gd name="T44" fmla="*/ 11 w 18"/>
              <a:gd name="T45" fmla="*/ 10 h 32"/>
              <a:gd name="T46" fmla="*/ 9 w 18"/>
              <a:gd name="T47" fmla="*/ 8 h 32"/>
              <a:gd name="T48" fmla="*/ 7 w 18"/>
              <a:gd name="T49" fmla="*/ 6 h 32"/>
              <a:gd name="T50" fmla="*/ 4 w 18"/>
              <a:gd name="T51" fmla="*/ 4 h 32"/>
              <a:gd name="T52" fmla="*/ 2 w 18"/>
              <a:gd name="T53" fmla="*/ 2 h 32"/>
              <a:gd name="T54" fmla="*/ 0 w 18"/>
              <a:gd name="T5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2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10"/>
                </a:lnTo>
                <a:lnTo>
                  <a:pt x="0" y="13"/>
                </a:lnTo>
                <a:lnTo>
                  <a:pt x="2" y="15"/>
                </a:lnTo>
                <a:lnTo>
                  <a:pt x="2" y="19"/>
                </a:lnTo>
                <a:lnTo>
                  <a:pt x="2" y="23"/>
                </a:lnTo>
                <a:lnTo>
                  <a:pt x="4" y="24"/>
                </a:lnTo>
                <a:lnTo>
                  <a:pt x="5" y="28"/>
                </a:lnTo>
                <a:lnTo>
                  <a:pt x="7" y="30"/>
                </a:lnTo>
                <a:lnTo>
                  <a:pt x="9" y="30"/>
                </a:lnTo>
                <a:lnTo>
                  <a:pt x="11" y="32"/>
                </a:lnTo>
                <a:lnTo>
                  <a:pt x="13" y="32"/>
                </a:lnTo>
                <a:lnTo>
                  <a:pt x="15" y="30"/>
                </a:lnTo>
                <a:lnTo>
                  <a:pt x="16" y="28"/>
                </a:lnTo>
                <a:lnTo>
                  <a:pt x="18" y="26"/>
                </a:lnTo>
                <a:lnTo>
                  <a:pt x="16" y="23"/>
                </a:lnTo>
                <a:lnTo>
                  <a:pt x="16" y="19"/>
                </a:lnTo>
                <a:lnTo>
                  <a:pt x="16" y="15"/>
                </a:lnTo>
                <a:lnTo>
                  <a:pt x="15" y="13"/>
                </a:lnTo>
                <a:lnTo>
                  <a:pt x="13" y="12"/>
                </a:lnTo>
                <a:lnTo>
                  <a:pt x="11" y="10"/>
                </a:lnTo>
                <a:lnTo>
                  <a:pt x="9" y="8"/>
                </a:lnTo>
                <a:lnTo>
                  <a:pt x="7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43" name="Freeform 999"/>
          <p:cNvSpPr>
            <a:spLocks/>
          </p:cNvSpPr>
          <p:nvPr/>
        </p:nvSpPr>
        <p:spPr bwMode="auto">
          <a:xfrm>
            <a:off x="7808913" y="3659188"/>
            <a:ext cx="14287" cy="26987"/>
          </a:xfrm>
          <a:custGeom>
            <a:avLst/>
            <a:gdLst>
              <a:gd name="T0" fmla="*/ 19 w 19"/>
              <a:gd name="T1" fmla="*/ 0 h 33"/>
              <a:gd name="T2" fmla="*/ 17 w 19"/>
              <a:gd name="T3" fmla="*/ 4 h 33"/>
              <a:gd name="T4" fmla="*/ 17 w 19"/>
              <a:gd name="T5" fmla="*/ 6 h 33"/>
              <a:gd name="T6" fmla="*/ 17 w 19"/>
              <a:gd name="T7" fmla="*/ 9 h 33"/>
              <a:gd name="T8" fmla="*/ 17 w 19"/>
              <a:gd name="T9" fmla="*/ 13 h 33"/>
              <a:gd name="T10" fmla="*/ 17 w 19"/>
              <a:gd name="T11" fmla="*/ 17 h 33"/>
              <a:gd name="T12" fmla="*/ 17 w 19"/>
              <a:gd name="T13" fmla="*/ 21 h 33"/>
              <a:gd name="T14" fmla="*/ 17 w 19"/>
              <a:gd name="T15" fmla="*/ 22 h 33"/>
              <a:gd name="T16" fmla="*/ 15 w 19"/>
              <a:gd name="T17" fmla="*/ 26 h 33"/>
              <a:gd name="T18" fmla="*/ 13 w 19"/>
              <a:gd name="T19" fmla="*/ 30 h 33"/>
              <a:gd name="T20" fmla="*/ 11 w 19"/>
              <a:gd name="T21" fmla="*/ 32 h 33"/>
              <a:gd name="T22" fmla="*/ 10 w 19"/>
              <a:gd name="T23" fmla="*/ 33 h 33"/>
              <a:gd name="T24" fmla="*/ 6 w 19"/>
              <a:gd name="T25" fmla="*/ 33 h 33"/>
              <a:gd name="T26" fmla="*/ 4 w 19"/>
              <a:gd name="T27" fmla="*/ 33 h 33"/>
              <a:gd name="T28" fmla="*/ 2 w 19"/>
              <a:gd name="T29" fmla="*/ 32 h 33"/>
              <a:gd name="T30" fmla="*/ 0 w 19"/>
              <a:gd name="T31" fmla="*/ 30 h 33"/>
              <a:gd name="T32" fmla="*/ 0 w 19"/>
              <a:gd name="T33" fmla="*/ 28 h 33"/>
              <a:gd name="T34" fmla="*/ 0 w 19"/>
              <a:gd name="T35" fmla="*/ 22 h 33"/>
              <a:gd name="T36" fmla="*/ 0 w 19"/>
              <a:gd name="T37" fmla="*/ 19 h 33"/>
              <a:gd name="T38" fmla="*/ 2 w 19"/>
              <a:gd name="T39" fmla="*/ 17 h 33"/>
              <a:gd name="T40" fmla="*/ 4 w 19"/>
              <a:gd name="T41" fmla="*/ 13 h 33"/>
              <a:gd name="T42" fmla="*/ 4 w 19"/>
              <a:gd name="T43" fmla="*/ 11 h 33"/>
              <a:gd name="T44" fmla="*/ 6 w 19"/>
              <a:gd name="T45" fmla="*/ 9 h 33"/>
              <a:gd name="T46" fmla="*/ 8 w 19"/>
              <a:gd name="T47" fmla="*/ 8 h 33"/>
              <a:gd name="T48" fmla="*/ 11 w 19"/>
              <a:gd name="T49" fmla="*/ 6 h 33"/>
              <a:gd name="T50" fmla="*/ 13 w 19"/>
              <a:gd name="T51" fmla="*/ 4 h 33"/>
              <a:gd name="T52" fmla="*/ 15 w 19"/>
              <a:gd name="T53" fmla="*/ 2 h 33"/>
              <a:gd name="T54" fmla="*/ 19 w 19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3">
                <a:moveTo>
                  <a:pt x="19" y="0"/>
                </a:moveTo>
                <a:lnTo>
                  <a:pt x="17" y="4"/>
                </a:lnTo>
                <a:lnTo>
                  <a:pt x="17" y="6"/>
                </a:lnTo>
                <a:lnTo>
                  <a:pt x="17" y="9"/>
                </a:lnTo>
                <a:lnTo>
                  <a:pt x="17" y="13"/>
                </a:lnTo>
                <a:lnTo>
                  <a:pt x="17" y="17"/>
                </a:lnTo>
                <a:lnTo>
                  <a:pt x="17" y="21"/>
                </a:lnTo>
                <a:lnTo>
                  <a:pt x="17" y="22"/>
                </a:lnTo>
                <a:lnTo>
                  <a:pt x="15" y="26"/>
                </a:lnTo>
                <a:lnTo>
                  <a:pt x="13" y="30"/>
                </a:lnTo>
                <a:lnTo>
                  <a:pt x="11" y="32"/>
                </a:lnTo>
                <a:lnTo>
                  <a:pt x="10" y="33"/>
                </a:lnTo>
                <a:lnTo>
                  <a:pt x="6" y="33"/>
                </a:lnTo>
                <a:lnTo>
                  <a:pt x="4" y="33"/>
                </a:lnTo>
                <a:lnTo>
                  <a:pt x="2" y="32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9"/>
                </a:lnTo>
                <a:lnTo>
                  <a:pt x="2" y="17"/>
                </a:lnTo>
                <a:lnTo>
                  <a:pt x="4" y="13"/>
                </a:lnTo>
                <a:lnTo>
                  <a:pt x="4" y="11"/>
                </a:lnTo>
                <a:lnTo>
                  <a:pt x="6" y="9"/>
                </a:lnTo>
                <a:lnTo>
                  <a:pt x="8" y="8"/>
                </a:lnTo>
                <a:lnTo>
                  <a:pt x="11" y="6"/>
                </a:lnTo>
                <a:lnTo>
                  <a:pt x="13" y="4"/>
                </a:lnTo>
                <a:lnTo>
                  <a:pt x="15" y="2"/>
                </a:lnTo>
                <a:lnTo>
                  <a:pt x="19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44" name="Freeform 1000"/>
          <p:cNvSpPr>
            <a:spLocks/>
          </p:cNvSpPr>
          <p:nvPr/>
        </p:nvSpPr>
        <p:spPr bwMode="auto">
          <a:xfrm>
            <a:off x="7808913" y="3659188"/>
            <a:ext cx="14287" cy="26987"/>
          </a:xfrm>
          <a:custGeom>
            <a:avLst/>
            <a:gdLst>
              <a:gd name="T0" fmla="*/ 19 w 19"/>
              <a:gd name="T1" fmla="*/ 0 h 33"/>
              <a:gd name="T2" fmla="*/ 17 w 19"/>
              <a:gd name="T3" fmla="*/ 4 h 33"/>
              <a:gd name="T4" fmla="*/ 17 w 19"/>
              <a:gd name="T5" fmla="*/ 6 h 33"/>
              <a:gd name="T6" fmla="*/ 17 w 19"/>
              <a:gd name="T7" fmla="*/ 9 h 33"/>
              <a:gd name="T8" fmla="*/ 17 w 19"/>
              <a:gd name="T9" fmla="*/ 13 h 33"/>
              <a:gd name="T10" fmla="*/ 17 w 19"/>
              <a:gd name="T11" fmla="*/ 17 h 33"/>
              <a:gd name="T12" fmla="*/ 17 w 19"/>
              <a:gd name="T13" fmla="*/ 21 h 33"/>
              <a:gd name="T14" fmla="*/ 17 w 19"/>
              <a:gd name="T15" fmla="*/ 22 h 33"/>
              <a:gd name="T16" fmla="*/ 15 w 19"/>
              <a:gd name="T17" fmla="*/ 26 h 33"/>
              <a:gd name="T18" fmla="*/ 13 w 19"/>
              <a:gd name="T19" fmla="*/ 30 h 33"/>
              <a:gd name="T20" fmla="*/ 11 w 19"/>
              <a:gd name="T21" fmla="*/ 32 h 33"/>
              <a:gd name="T22" fmla="*/ 10 w 19"/>
              <a:gd name="T23" fmla="*/ 33 h 33"/>
              <a:gd name="T24" fmla="*/ 6 w 19"/>
              <a:gd name="T25" fmla="*/ 33 h 33"/>
              <a:gd name="T26" fmla="*/ 4 w 19"/>
              <a:gd name="T27" fmla="*/ 33 h 33"/>
              <a:gd name="T28" fmla="*/ 2 w 19"/>
              <a:gd name="T29" fmla="*/ 32 h 33"/>
              <a:gd name="T30" fmla="*/ 0 w 19"/>
              <a:gd name="T31" fmla="*/ 30 h 33"/>
              <a:gd name="T32" fmla="*/ 0 w 19"/>
              <a:gd name="T33" fmla="*/ 28 h 33"/>
              <a:gd name="T34" fmla="*/ 0 w 19"/>
              <a:gd name="T35" fmla="*/ 22 h 33"/>
              <a:gd name="T36" fmla="*/ 0 w 19"/>
              <a:gd name="T37" fmla="*/ 19 h 33"/>
              <a:gd name="T38" fmla="*/ 2 w 19"/>
              <a:gd name="T39" fmla="*/ 17 h 33"/>
              <a:gd name="T40" fmla="*/ 4 w 19"/>
              <a:gd name="T41" fmla="*/ 13 h 33"/>
              <a:gd name="T42" fmla="*/ 4 w 19"/>
              <a:gd name="T43" fmla="*/ 11 h 33"/>
              <a:gd name="T44" fmla="*/ 6 w 19"/>
              <a:gd name="T45" fmla="*/ 9 h 33"/>
              <a:gd name="T46" fmla="*/ 8 w 19"/>
              <a:gd name="T47" fmla="*/ 8 h 33"/>
              <a:gd name="T48" fmla="*/ 11 w 19"/>
              <a:gd name="T49" fmla="*/ 6 h 33"/>
              <a:gd name="T50" fmla="*/ 13 w 19"/>
              <a:gd name="T51" fmla="*/ 4 h 33"/>
              <a:gd name="T52" fmla="*/ 15 w 19"/>
              <a:gd name="T53" fmla="*/ 2 h 33"/>
              <a:gd name="T54" fmla="*/ 19 w 19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3">
                <a:moveTo>
                  <a:pt x="19" y="0"/>
                </a:moveTo>
                <a:lnTo>
                  <a:pt x="17" y="4"/>
                </a:lnTo>
                <a:lnTo>
                  <a:pt x="17" y="6"/>
                </a:lnTo>
                <a:lnTo>
                  <a:pt x="17" y="9"/>
                </a:lnTo>
                <a:lnTo>
                  <a:pt x="17" y="13"/>
                </a:lnTo>
                <a:lnTo>
                  <a:pt x="17" y="17"/>
                </a:lnTo>
                <a:lnTo>
                  <a:pt x="17" y="21"/>
                </a:lnTo>
                <a:lnTo>
                  <a:pt x="17" y="22"/>
                </a:lnTo>
                <a:lnTo>
                  <a:pt x="15" y="26"/>
                </a:lnTo>
                <a:lnTo>
                  <a:pt x="13" y="30"/>
                </a:lnTo>
                <a:lnTo>
                  <a:pt x="11" y="32"/>
                </a:lnTo>
                <a:lnTo>
                  <a:pt x="10" y="33"/>
                </a:lnTo>
                <a:lnTo>
                  <a:pt x="6" y="33"/>
                </a:lnTo>
                <a:lnTo>
                  <a:pt x="4" y="33"/>
                </a:lnTo>
                <a:lnTo>
                  <a:pt x="2" y="32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9"/>
                </a:lnTo>
                <a:lnTo>
                  <a:pt x="2" y="17"/>
                </a:lnTo>
                <a:lnTo>
                  <a:pt x="4" y="13"/>
                </a:lnTo>
                <a:lnTo>
                  <a:pt x="4" y="11"/>
                </a:lnTo>
                <a:lnTo>
                  <a:pt x="6" y="9"/>
                </a:lnTo>
                <a:lnTo>
                  <a:pt x="8" y="8"/>
                </a:lnTo>
                <a:lnTo>
                  <a:pt x="11" y="6"/>
                </a:lnTo>
                <a:lnTo>
                  <a:pt x="13" y="4"/>
                </a:lnTo>
                <a:lnTo>
                  <a:pt x="15" y="2"/>
                </a:lnTo>
                <a:lnTo>
                  <a:pt x="19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45" name="Freeform 1001"/>
          <p:cNvSpPr>
            <a:spLocks/>
          </p:cNvSpPr>
          <p:nvPr/>
        </p:nvSpPr>
        <p:spPr bwMode="auto">
          <a:xfrm>
            <a:off x="7808913" y="3679825"/>
            <a:ext cx="15875" cy="26988"/>
          </a:xfrm>
          <a:custGeom>
            <a:avLst/>
            <a:gdLst>
              <a:gd name="T0" fmla="*/ 21 w 21"/>
              <a:gd name="T1" fmla="*/ 0 h 33"/>
              <a:gd name="T2" fmla="*/ 19 w 21"/>
              <a:gd name="T3" fmla="*/ 4 h 33"/>
              <a:gd name="T4" fmla="*/ 19 w 21"/>
              <a:gd name="T5" fmla="*/ 6 h 33"/>
              <a:gd name="T6" fmla="*/ 19 w 21"/>
              <a:gd name="T7" fmla="*/ 9 h 33"/>
              <a:gd name="T8" fmla="*/ 19 w 21"/>
              <a:gd name="T9" fmla="*/ 13 h 33"/>
              <a:gd name="T10" fmla="*/ 19 w 21"/>
              <a:gd name="T11" fmla="*/ 17 h 33"/>
              <a:gd name="T12" fmla="*/ 19 w 21"/>
              <a:gd name="T13" fmla="*/ 20 h 33"/>
              <a:gd name="T14" fmla="*/ 17 w 21"/>
              <a:gd name="T15" fmla="*/ 22 h 33"/>
              <a:gd name="T16" fmla="*/ 17 w 21"/>
              <a:gd name="T17" fmla="*/ 26 h 33"/>
              <a:gd name="T18" fmla="*/ 15 w 21"/>
              <a:gd name="T19" fmla="*/ 29 h 33"/>
              <a:gd name="T20" fmla="*/ 13 w 21"/>
              <a:gd name="T21" fmla="*/ 31 h 33"/>
              <a:gd name="T22" fmla="*/ 10 w 21"/>
              <a:gd name="T23" fmla="*/ 33 h 33"/>
              <a:gd name="T24" fmla="*/ 8 w 21"/>
              <a:gd name="T25" fmla="*/ 33 h 33"/>
              <a:gd name="T26" fmla="*/ 6 w 21"/>
              <a:gd name="T27" fmla="*/ 33 h 33"/>
              <a:gd name="T28" fmla="*/ 2 w 21"/>
              <a:gd name="T29" fmla="*/ 31 h 33"/>
              <a:gd name="T30" fmla="*/ 0 w 21"/>
              <a:gd name="T31" fmla="*/ 29 h 33"/>
              <a:gd name="T32" fmla="*/ 0 w 21"/>
              <a:gd name="T33" fmla="*/ 28 h 33"/>
              <a:gd name="T34" fmla="*/ 0 w 21"/>
              <a:gd name="T35" fmla="*/ 22 h 33"/>
              <a:gd name="T36" fmla="*/ 0 w 21"/>
              <a:gd name="T37" fmla="*/ 18 h 33"/>
              <a:gd name="T38" fmla="*/ 2 w 21"/>
              <a:gd name="T39" fmla="*/ 17 h 33"/>
              <a:gd name="T40" fmla="*/ 4 w 21"/>
              <a:gd name="T41" fmla="*/ 13 h 33"/>
              <a:gd name="T42" fmla="*/ 6 w 21"/>
              <a:gd name="T43" fmla="*/ 11 h 33"/>
              <a:gd name="T44" fmla="*/ 6 w 21"/>
              <a:gd name="T45" fmla="*/ 9 h 33"/>
              <a:gd name="T46" fmla="*/ 10 w 21"/>
              <a:gd name="T47" fmla="*/ 7 h 33"/>
              <a:gd name="T48" fmla="*/ 11 w 21"/>
              <a:gd name="T49" fmla="*/ 6 h 33"/>
              <a:gd name="T50" fmla="*/ 15 w 21"/>
              <a:gd name="T51" fmla="*/ 4 h 33"/>
              <a:gd name="T52" fmla="*/ 17 w 21"/>
              <a:gd name="T53" fmla="*/ 2 h 33"/>
              <a:gd name="T54" fmla="*/ 21 w 21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" h="33">
                <a:moveTo>
                  <a:pt x="21" y="0"/>
                </a:moveTo>
                <a:lnTo>
                  <a:pt x="19" y="4"/>
                </a:lnTo>
                <a:lnTo>
                  <a:pt x="19" y="6"/>
                </a:lnTo>
                <a:lnTo>
                  <a:pt x="19" y="9"/>
                </a:lnTo>
                <a:lnTo>
                  <a:pt x="19" y="13"/>
                </a:lnTo>
                <a:lnTo>
                  <a:pt x="19" y="17"/>
                </a:lnTo>
                <a:lnTo>
                  <a:pt x="19" y="20"/>
                </a:lnTo>
                <a:lnTo>
                  <a:pt x="17" y="22"/>
                </a:lnTo>
                <a:lnTo>
                  <a:pt x="17" y="26"/>
                </a:lnTo>
                <a:lnTo>
                  <a:pt x="15" y="29"/>
                </a:lnTo>
                <a:lnTo>
                  <a:pt x="13" y="31"/>
                </a:lnTo>
                <a:lnTo>
                  <a:pt x="10" y="33"/>
                </a:lnTo>
                <a:lnTo>
                  <a:pt x="8" y="33"/>
                </a:lnTo>
                <a:lnTo>
                  <a:pt x="6" y="33"/>
                </a:lnTo>
                <a:lnTo>
                  <a:pt x="2" y="31"/>
                </a:lnTo>
                <a:lnTo>
                  <a:pt x="0" y="29"/>
                </a:lnTo>
                <a:lnTo>
                  <a:pt x="0" y="28"/>
                </a:lnTo>
                <a:lnTo>
                  <a:pt x="0" y="22"/>
                </a:lnTo>
                <a:lnTo>
                  <a:pt x="0" y="18"/>
                </a:lnTo>
                <a:lnTo>
                  <a:pt x="2" y="17"/>
                </a:lnTo>
                <a:lnTo>
                  <a:pt x="4" y="13"/>
                </a:lnTo>
                <a:lnTo>
                  <a:pt x="6" y="11"/>
                </a:lnTo>
                <a:lnTo>
                  <a:pt x="6" y="9"/>
                </a:lnTo>
                <a:lnTo>
                  <a:pt x="10" y="7"/>
                </a:lnTo>
                <a:lnTo>
                  <a:pt x="11" y="6"/>
                </a:lnTo>
                <a:lnTo>
                  <a:pt x="15" y="4"/>
                </a:lnTo>
                <a:lnTo>
                  <a:pt x="17" y="2"/>
                </a:lnTo>
                <a:lnTo>
                  <a:pt x="21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46" name="Freeform 1002"/>
          <p:cNvSpPr>
            <a:spLocks/>
          </p:cNvSpPr>
          <p:nvPr/>
        </p:nvSpPr>
        <p:spPr bwMode="auto">
          <a:xfrm>
            <a:off x="7808913" y="3679825"/>
            <a:ext cx="15875" cy="26988"/>
          </a:xfrm>
          <a:custGeom>
            <a:avLst/>
            <a:gdLst>
              <a:gd name="T0" fmla="*/ 21 w 21"/>
              <a:gd name="T1" fmla="*/ 0 h 33"/>
              <a:gd name="T2" fmla="*/ 19 w 21"/>
              <a:gd name="T3" fmla="*/ 4 h 33"/>
              <a:gd name="T4" fmla="*/ 19 w 21"/>
              <a:gd name="T5" fmla="*/ 6 h 33"/>
              <a:gd name="T6" fmla="*/ 19 w 21"/>
              <a:gd name="T7" fmla="*/ 9 h 33"/>
              <a:gd name="T8" fmla="*/ 19 w 21"/>
              <a:gd name="T9" fmla="*/ 13 h 33"/>
              <a:gd name="T10" fmla="*/ 19 w 21"/>
              <a:gd name="T11" fmla="*/ 17 h 33"/>
              <a:gd name="T12" fmla="*/ 19 w 21"/>
              <a:gd name="T13" fmla="*/ 20 h 33"/>
              <a:gd name="T14" fmla="*/ 17 w 21"/>
              <a:gd name="T15" fmla="*/ 22 h 33"/>
              <a:gd name="T16" fmla="*/ 17 w 21"/>
              <a:gd name="T17" fmla="*/ 26 h 33"/>
              <a:gd name="T18" fmla="*/ 15 w 21"/>
              <a:gd name="T19" fmla="*/ 29 h 33"/>
              <a:gd name="T20" fmla="*/ 13 w 21"/>
              <a:gd name="T21" fmla="*/ 31 h 33"/>
              <a:gd name="T22" fmla="*/ 10 w 21"/>
              <a:gd name="T23" fmla="*/ 33 h 33"/>
              <a:gd name="T24" fmla="*/ 8 w 21"/>
              <a:gd name="T25" fmla="*/ 33 h 33"/>
              <a:gd name="T26" fmla="*/ 6 w 21"/>
              <a:gd name="T27" fmla="*/ 33 h 33"/>
              <a:gd name="T28" fmla="*/ 2 w 21"/>
              <a:gd name="T29" fmla="*/ 31 h 33"/>
              <a:gd name="T30" fmla="*/ 0 w 21"/>
              <a:gd name="T31" fmla="*/ 29 h 33"/>
              <a:gd name="T32" fmla="*/ 0 w 21"/>
              <a:gd name="T33" fmla="*/ 28 h 33"/>
              <a:gd name="T34" fmla="*/ 0 w 21"/>
              <a:gd name="T35" fmla="*/ 22 h 33"/>
              <a:gd name="T36" fmla="*/ 0 w 21"/>
              <a:gd name="T37" fmla="*/ 18 h 33"/>
              <a:gd name="T38" fmla="*/ 2 w 21"/>
              <a:gd name="T39" fmla="*/ 17 h 33"/>
              <a:gd name="T40" fmla="*/ 4 w 21"/>
              <a:gd name="T41" fmla="*/ 13 h 33"/>
              <a:gd name="T42" fmla="*/ 6 w 21"/>
              <a:gd name="T43" fmla="*/ 11 h 33"/>
              <a:gd name="T44" fmla="*/ 6 w 21"/>
              <a:gd name="T45" fmla="*/ 9 h 33"/>
              <a:gd name="T46" fmla="*/ 10 w 21"/>
              <a:gd name="T47" fmla="*/ 7 h 33"/>
              <a:gd name="T48" fmla="*/ 11 w 21"/>
              <a:gd name="T49" fmla="*/ 6 h 33"/>
              <a:gd name="T50" fmla="*/ 15 w 21"/>
              <a:gd name="T51" fmla="*/ 4 h 33"/>
              <a:gd name="T52" fmla="*/ 17 w 21"/>
              <a:gd name="T53" fmla="*/ 2 h 33"/>
              <a:gd name="T54" fmla="*/ 21 w 21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" h="33">
                <a:moveTo>
                  <a:pt x="21" y="0"/>
                </a:moveTo>
                <a:lnTo>
                  <a:pt x="19" y="4"/>
                </a:lnTo>
                <a:lnTo>
                  <a:pt x="19" y="6"/>
                </a:lnTo>
                <a:lnTo>
                  <a:pt x="19" y="9"/>
                </a:lnTo>
                <a:lnTo>
                  <a:pt x="19" y="13"/>
                </a:lnTo>
                <a:lnTo>
                  <a:pt x="19" y="17"/>
                </a:lnTo>
                <a:lnTo>
                  <a:pt x="19" y="20"/>
                </a:lnTo>
                <a:lnTo>
                  <a:pt x="17" y="22"/>
                </a:lnTo>
                <a:lnTo>
                  <a:pt x="17" y="26"/>
                </a:lnTo>
                <a:lnTo>
                  <a:pt x="15" y="29"/>
                </a:lnTo>
                <a:lnTo>
                  <a:pt x="13" y="31"/>
                </a:lnTo>
                <a:lnTo>
                  <a:pt x="10" y="33"/>
                </a:lnTo>
                <a:lnTo>
                  <a:pt x="8" y="33"/>
                </a:lnTo>
                <a:lnTo>
                  <a:pt x="6" y="33"/>
                </a:lnTo>
                <a:lnTo>
                  <a:pt x="2" y="31"/>
                </a:lnTo>
                <a:lnTo>
                  <a:pt x="0" y="29"/>
                </a:lnTo>
                <a:lnTo>
                  <a:pt x="0" y="28"/>
                </a:lnTo>
                <a:lnTo>
                  <a:pt x="0" y="22"/>
                </a:lnTo>
                <a:lnTo>
                  <a:pt x="0" y="18"/>
                </a:lnTo>
                <a:lnTo>
                  <a:pt x="2" y="17"/>
                </a:lnTo>
                <a:lnTo>
                  <a:pt x="4" y="13"/>
                </a:lnTo>
                <a:lnTo>
                  <a:pt x="6" y="11"/>
                </a:lnTo>
                <a:lnTo>
                  <a:pt x="6" y="9"/>
                </a:lnTo>
                <a:lnTo>
                  <a:pt x="10" y="7"/>
                </a:lnTo>
                <a:lnTo>
                  <a:pt x="11" y="6"/>
                </a:lnTo>
                <a:lnTo>
                  <a:pt x="15" y="4"/>
                </a:lnTo>
                <a:lnTo>
                  <a:pt x="17" y="2"/>
                </a:lnTo>
                <a:lnTo>
                  <a:pt x="21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47" name="Freeform 1003"/>
          <p:cNvSpPr>
            <a:spLocks/>
          </p:cNvSpPr>
          <p:nvPr/>
        </p:nvSpPr>
        <p:spPr bwMode="auto">
          <a:xfrm>
            <a:off x="7808913" y="3698875"/>
            <a:ext cx="15875" cy="26988"/>
          </a:xfrm>
          <a:custGeom>
            <a:avLst/>
            <a:gdLst>
              <a:gd name="T0" fmla="*/ 21 w 21"/>
              <a:gd name="T1" fmla="*/ 0 h 33"/>
              <a:gd name="T2" fmla="*/ 19 w 21"/>
              <a:gd name="T3" fmla="*/ 4 h 33"/>
              <a:gd name="T4" fmla="*/ 19 w 21"/>
              <a:gd name="T5" fmla="*/ 5 h 33"/>
              <a:gd name="T6" fmla="*/ 19 w 21"/>
              <a:gd name="T7" fmla="*/ 9 h 33"/>
              <a:gd name="T8" fmla="*/ 19 w 21"/>
              <a:gd name="T9" fmla="*/ 13 h 33"/>
              <a:gd name="T10" fmla="*/ 19 w 21"/>
              <a:gd name="T11" fmla="*/ 16 h 33"/>
              <a:gd name="T12" fmla="*/ 19 w 21"/>
              <a:gd name="T13" fmla="*/ 20 h 33"/>
              <a:gd name="T14" fmla="*/ 17 w 21"/>
              <a:gd name="T15" fmla="*/ 22 h 33"/>
              <a:gd name="T16" fmla="*/ 17 w 21"/>
              <a:gd name="T17" fmla="*/ 26 h 33"/>
              <a:gd name="T18" fmla="*/ 15 w 21"/>
              <a:gd name="T19" fmla="*/ 29 h 33"/>
              <a:gd name="T20" fmla="*/ 13 w 21"/>
              <a:gd name="T21" fmla="*/ 31 h 33"/>
              <a:gd name="T22" fmla="*/ 10 w 21"/>
              <a:gd name="T23" fmla="*/ 33 h 33"/>
              <a:gd name="T24" fmla="*/ 8 w 21"/>
              <a:gd name="T25" fmla="*/ 33 h 33"/>
              <a:gd name="T26" fmla="*/ 6 w 21"/>
              <a:gd name="T27" fmla="*/ 33 h 33"/>
              <a:gd name="T28" fmla="*/ 2 w 21"/>
              <a:gd name="T29" fmla="*/ 31 h 33"/>
              <a:gd name="T30" fmla="*/ 0 w 21"/>
              <a:gd name="T31" fmla="*/ 29 h 33"/>
              <a:gd name="T32" fmla="*/ 0 w 21"/>
              <a:gd name="T33" fmla="*/ 28 h 33"/>
              <a:gd name="T34" fmla="*/ 0 w 21"/>
              <a:gd name="T35" fmla="*/ 22 h 33"/>
              <a:gd name="T36" fmla="*/ 0 w 21"/>
              <a:gd name="T37" fmla="*/ 18 h 33"/>
              <a:gd name="T38" fmla="*/ 2 w 21"/>
              <a:gd name="T39" fmla="*/ 16 h 33"/>
              <a:gd name="T40" fmla="*/ 4 w 21"/>
              <a:gd name="T41" fmla="*/ 13 h 33"/>
              <a:gd name="T42" fmla="*/ 6 w 21"/>
              <a:gd name="T43" fmla="*/ 11 h 33"/>
              <a:gd name="T44" fmla="*/ 6 w 21"/>
              <a:gd name="T45" fmla="*/ 9 h 33"/>
              <a:gd name="T46" fmla="*/ 10 w 21"/>
              <a:gd name="T47" fmla="*/ 7 h 33"/>
              <a:gd name="T48" fmla="*/ 11 w 21"/>
              <a:gd name="T49" fmla="*/ 5 h 33"/>
              <a:gd name="T50" fmla="*/ 15 w 21"/>
              <a:gd name="T51" fmla="*/ 4 h 33"/>
              <a:gd name="T52" fmla="*/ 17 w 21"/>
              <a:gd name="T53" fmla="*/ 2 h 33"/>
              <a:gd name="T54" fmla="*/ 21 w 21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" h="33">
                <a:moveTo>
                  <a:pt x="21" y="0"/>
                </a:moveTo>
                <a:lnTo>
                  <a:pt x="19" y="4"/>
                </a:lnTo>
                <a:lnTo>
                  <a:pt x="19" y="5"/>
                </a:lnTo>
                <a:lnTo>
                  <a:pt x="19" y="9"/>
                </a:lnTo>
                <a:lnTo>
                  <a:pt x="19" y="13"/>
                </a:lnTo>
                <a:lnTo>
                  <a:pt x="19" y="16"/>
                </a:lnTo>
                <a:lnTo>
                  <a:pt x="19" y="20"/>
                </a:lnTo>
                <a:lnTo>
                  <a:pt x="17" y="22"/>
                </a:lnTo>
                <a:lnTo>
                  <a:pt x="17" y="26"/>
                </a:lnTo>
                <a:lnTo>
                  <a:pt x="15" y="29"/>
                </a:lnTo>
                <a:lnTo>
                  <a:pt x="13" y="31"/>
                </a:lnTo>
                <a:lnTo>
                  <a:pt x="10" y="33"/>
                </a:lnTo>
                <a:lnTo>
                  <a:pt x="8" y="33"/>
                </a:lnTo>
                <a:lnTo>
                  <a:pt x="6" y="33"/>
                </a:lnTo>
                <a:lnTo>
                  <a:pt x="2" y="31"/>
                </a:lnTo>
                <a:lnTo>
                  <a:pt x="0" y="29"/>
                </a:lnTo>
                <a:lnTo>
                  <a:pt x="0" y="28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3"/>
                </a:lnTo>
                <a:lnTo>
                  <a:pt x="6" y="11"/>
                </a:lnTo>
                <a:lnTo>
                  <a:pt x="6" y="9"/>
                </a:lnTo>
                <a:lnTo>
                  <a:pt x="10" y="7"/>
                </a:lnTo>
                <a:lnTo>
                  <a:pt x="11" y="5"/>
                </a:lnTo>
                <a:lnTo>
                  <a:pt x="15" y="4"/>
                </a:lnTo>
                <a:lnTo>
                  <a:pt x="17" y="2"/>
                </a:lnTo>
                <a:lnTo>
                  <a:pt x="21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48" name="Freeform 1004"/>
          <p:cNvSpPr>
            <a:spLocks/>
          </p:cNvSpPr>
          <p:nvPr/>
        </p:nvSpPr>
        <p:spPr bwMode="auto">
          <a:xfrm>
            <a:off x="7808913" y="3698875"/>
            <a:ext cx="15875" cy="26988"/>
          </a:xfrm>
          <a:custGeom>
            <a:avLst/>
            <a:gdLst>
              <a:gd name="T0" fmla="*/ 21 w 21"/>
              <a:gd name="T1" fmla="*/ 0 h 33"/>
              <a:gd name="T2" fmla="*/ 19 w 21"/>
              <a:gd name="T3" fmla="*/ 4 h 33"/>
              <a:gd name="T4" fmla="*/ 19 w 21"/>
              <a:gd name="T5" fmla="*/ 5 h 33"/>
              <a:gd name="T6" fmla="*/ 19 w 21"/>
              <a:gd name="T7" fmla="*/ 9 h 33"/>
              <a:gd name="T8" fmla="*/ 19 w 21"/>
              <a:gd name="T9" fmla="*/ 13 h 33"/>
              <a:gd name="T10" fmla="*/ 19 w 21"/>
              <a:gd name="T11" fmla="*/ 16 h 33"/>
              <a:gd name="T12" fmla="*/ 19 w 21"/>
              <a:gd name="T13" fmla="*/ 20 h 33"/>
              <a:gd name="T14" fmla="*/ 17 w 21"/>
              <a:gd name="T15" fmla="*/ 22 h 33"/>
              <a:gd name="T16" fmla="*/ 17 w 21"/>
              <a:gd name="T17" fmla="*/ 26 h 33"/>
              <a:gd name="T18" fmla="*/ 15 w 21"/>
              <a:gd name="T19" fmla="*/ 29 h 33"/>
              <a:gd name="T20" fmla="*/ 13 w 21"/>
              <a:gd name="T21" fmla="*/ 31 h 33"/>
              <a:gd name="T22" fmla="*/ 10 w 21"/>
              <a:gd name="T23" fmla="*/ 33 h 33"/>
              <a:gd name="T24" fmla="*/ 8 w 21"/>
              <a:gd name="T25" fmla="*/ 33 h 33"/>
              <a:gd name="T26" fmla="*/ 6 w 21"/>
              <a:gd name="T27" fmla="*/ 33 h 33"/>
              <a:gd name="T28" fmla="*/ 2 w 21"/>
              <a:gd name="T29" fmla="*/ 31 h 33"/>
              <a:gd name="T30" fmla="*/ 0 w 21"/>
              <a:gd name="T31" fmla="*/ 29 h 33"/>
              <a:gd name="T32" fmla="*/ 0 w 21"/>
              <a:gd name="T33" fmla="*/ 28 h 33"/>
              <a:gd name="T34" fmla="*/ 0 w 21"/>
              <a:gd name="T35" fmla="*/ 22 h 33"/>
              <a:gd name="T36" fmla="*/ 0 w 21"/>
              <a:gd name="T37" fmla="*/ 18 h 33"/>
              <a:gd name="T38" fmla="*/ 2 w 21"/>
              <a:gd name="T39" fmla="*/ 16 h 33"/>
              <a:gd name="T40" fmla="*/ 4 w 21"/>
              <a:gd name="T41" fmla="*/ 13 h 33"/>
              <a:gd name="T42" fmla="*/ 6 w 21"/>
              <a:gd name="T43" fmla="*/ 11 h 33"/>
              <a:gd name="T44" fmla="*/ 6 w 21"/>
              <a:gd name="T45" fmla="*/ 9 h 33"/>
              <a:gd name="T46" fmla="*/ 10 w 21"/>
              <a:gd name="T47" fmla="*/ 7 h 33"/>
              <a:gd name="T48" fmla="*/ 11 w 21"/>
              <a:gd name="T49" fmla="*/ 5 h 33"/>
              <a:gd name="T50" fmla="*/ 15 w 21"/>
              <a:gd name="T51" fmla="*/ 4 h 33"/>
              <a:gd name="T52" fmla="*/ 17 w 21"/>
              <a:gd name="T53" fmla="*/ 2 h 33"/>
              <a:gd name="T54" fmla="*/ 21 w 21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" h="33">
                <a:moveTo>
                  <a:pt x="21" y="0"/>
                </a:moveTo>
                <a:lnTo>
                  <a:pt x="19" y="4"/>
                </a:lnTo>
                <a:lnTo>
                  <a:pt x="19" y="5"/>
                </a:lnTo>
                <a:lnTo>
                  <a:pt x="19" y="9"/>
                </a:lnTo>
                <a:lnTo>
                  <a:pt x="19" y="13"/>
                </a:lnTo>
                <a:lnTo>
                  <a:pt x="19" y="16"/>
                </a:lnTo>
                <a:lnTo>
                  <a:pt x="19" y="20"/>
                </a:lnTo>
                <a:lnTo>
                  <a:pt x="17" y="22"/>
                </a:lnTo>
                <a:lnTo>
                  <a:pt x="17" y="26"/>
                </a:lnTo>
                <a:lnTo>
                  <a:pt x="15" y="29"/>
                </a:lnTo>
                <a:lnTo>
                  <a:pt x="13" y="31"/>
                </a:lnTo>
                <a:lnTo>
                  <a:pt x="10" y="33"/>
                </a:lnTo>
                <a:lnTo>
                  <a:pt x="8" y="33"/>
                </a:lnTo>
                <a:lnTo>
                  <a:pt x="6" y="33"/>
                </a:lnTo>
                <a:lnTo>
                  <a:pt x="2" y="31"/>
                </a:lnTo>
                <a:lnTo>
                  <a:pt x="0" y="29"/>
                </a:lnTo>
                <a:lnTo>
                  <a:pt x="0" y="28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3"/>
                </a:lnTo>
                <a:lnTo>
                  <a:pt x="6" y="11"/>
                </a:lnTo>
                <a:lnTo>
                  <a:pt x="6" y="9"/>
                </a:lnTo>
                <a:lnTo>
                  <a:pt x="10" y="7"/>
                </a:lnTo>
                <a:lnTo>
                  <a:pt x="11" y="5"/>
                </a:lnTo>
                <a:lnTo>
                  <a:pt x="15" y="4"/>
                </a:lnTo>
                <a:lnTo>
                  <a:pt x="17" y="2"/>
                </a:lnTo>
                <a:lnTo>
                  <a:pt x="21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49" name="Freeform 1005"/>
          <p:cNvSpPr>
            <a:spLocks/>
          </p:cNvSpPr>
          <p:nvPr/>
        </p:nvSpPr>
        <p:spPr bwMode="auto">
          <a:xfrm>
            <a:off x="7808913" y="3717925"/>
            <a:ext cx="15875" cy="25400"/>
          </a:xfrm>
          <a:custGeom>
            <a:avLst/>
            <a:gdLst>
              <a:gd name="T0" fmla="*/ 21 w 21"/>
              <a:gd name="T1" fmla="*/ 0 h 33"/>
              <a:gd name="T2" fmla="*/ 19 w 21"/>
              <a:gd name="T3" fmla="*/ 4 h 33"/>
              <a:gd name="T4" fmla="*/ 19 w 21"/>
              <a:gd name="T5" fmla="*/ 5 h 33"/>
              <a:gd name="T6" fmla="*/ 19 w 21"/>
              <a:gd name="T7" fmla="*/ 9 h 33"/>
              <a:gd name="T8" fmla="*/ 19 w 21"/>
              <a:gd name="T9" fmla="*/ 13 h 33"/>
              <a:gd name="T10" fmla="*/ 19 w 21"/>
              <a:gd name="T11" fmla="*/ 16 h 33"/>
              <a:gd name="T12" fmla="*/ 19 w 21"/>
              <a:gd name="T13" fmla="*/ 20 h 33"/>
              <a:gd name="T14" fmla="*/ 17 w 21"/>
              <a:gd name="T15" fmla="*/ 22 h 33"/>
              <a:gd name="T16" fmla="*/ 17 w 21"/>
              <a:gd name="T17" fmla="*/ 26 h 33"/>
              <a:gd name="T18" fmla="*/ 15 w 21"/>
              <a:gd name="T19" fmla="*/ 29 h 33"/>
              <a:gd name="T20" fmla="*/ 13 w 21"/>
              <a:gd name="T21" fmla="*/ 31 h 33"/>
              <a:gd name="T22" fmla="*/ 10 w 21"/>
              <a:gd name="T23" fmla="*/ 33 h 33"/>
              <a:gd name="T24" fmla="*/ 8 w 21"/>
              <a:gd name="T25" fmla="*/ 33 h 33"/>
              <a:gd name="T26" fmla="*/ 6 w 21"/>
              <a:gd name="T27" fmla="*/ 33 h 33"/>
              <a:gd name="T28" fmla="*/ 2 w 21"/>
              <a:gd name="T29" fmla="*/ 31 h 33"/>
              <a:gd name="T30" fmla="*/ 0 w 21"/>
              <a:gd name="T31" fmla="*/ 29 h 33"/>
              <a:gd name="T32" fmla="*/ 0 w 21"/>
              <a:gd name="T33" fmla="*/ 27 h 33"/>
              <a:gd name="T34" fmla="*/ 0 w 21"/>
              <a:gd name="T35" fmla="*/ 22 h 33"/>
              <a:gd name="T36" fmla="*/ 0 w 21"/>
              <a:gd name="T37" fmla="*/ 18 h 33"/>
              <a:gd name="T38" fmla="*/ 2 w 21"/>
              <a:gd name="T39" fmla="*/ 16 h 33"/>
              <a:gd name="T40" fmla="*/ 4 w 21"/>
              <a:gd name="T41" fmla="*/ 13 h 33"/>
              <a:gd name="T42" fmla="*/ 6 w 21"/>
              <a:gd name="T43" fmla="*/ 11 h 33"/>
              <a:gd name="T44" fmla="*/ 6 w 21"/>
              <a:gd name="T45" fmla="*/ 9 h 33"/>
              <a:gd name="T46" fmla="*/ 10 w 21"/>
              <a:gd name="T47" fmla="*/ 7 h 33"/>
              <a:gd name="T48" fmla="*/ 11 w 21"/>
              <a:gd name="T49" fmla="*/ 5 h 33"/>
              <a:gd name="T50" fmla="*/ 15 w 21"/>
              <a:gd name="T51" fmla="*/ 4 h 33"/>
              <a:gd name="T52" fmla="*/ 17 w 21"/>
              <a:gd name="T53" fmla="*/ 2 h 33"/>
              <a:gd name="T54" fmla="*/ 21 w 21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" h="33">
                <a:moveTo>
                  <a:pt x="21" y="0"/>
                </a:moveTo>
                <a:lnTo>
                  <a:pt x="19" y="4"/>
                </a:lnTo>
                <a:lnTo>
                  <a:pt x="19" y="5"/>
                </a:lnTo>
                <a:lnTo>
                  <a:pt x="19" y="9"/>
                </a:lnTo>
                <a:lnTo>
                  <a:pt x="19" y="13"/>
                </a:lnTo>
                <a:lnTo>
                  <a:pt x="19" y="16"/>
                </a:lnTo>
                <a:lnTo>
                  <a:pt x="19" y="20"/>
                </a:lnTo>
                <a:lnTo>
                  <a:pt x="17" y="22"/>
                </a:lnTo>
                <a:lnTo>
                  <a:pt x="17" y="26"/>
                </a:lnTo>
                <a:lnTo>
                  <a:pt x="15" y="29"/>
                </a:lnTo>
                <a:lnTo>
                  <a:pt x="13" y="31"/>
                </a:lnTo>
                <a:lnTo>
                  <a:pt x="10" y="33"/>
                </a:lnTo>
                <a:lnTo>
                  <a:pt x="8" y="33"/>
                </a:lnTo>
                <a:lnTo>
                  <a:pt x="6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3"/>
                </a:lnTo>
                <a:lnTo>
                  <a:pt x="6" y="11"/>
                </a:lnTo>
                <a:lnTo>
                  <a:pt x="6" y="9"/>
                </a:lnTo>
                <a:lnTo>
                  <a:pt x="10" y="7"/>
                </a:lnTo>
                <a:lnTo>
                  <a:pt x="11" y="5"/>
                </a:lnTo>
                <a:lnTo>
                  <a:pt x="15" y="4"/>
                </a:lnTo>
                <a:lnTo>
                  <a:pt x="17" y="2"/>
                </a:lnTo>
                <a:lnTo>
                  <a:pt x="21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50" name="Freeform 1006"/>
          <p:cNvSpPr>
            <a:spLocks/>
          </p:cNvSpPr>
          <p:nvPr/>
        </p:nvSpPr>
        <p:spPr bwMode="auto">
          <a:xfrm>
            <a:off x="7808913" y="3717925"/>
            <a:ext cx="15875" cy="25400"/>
          </a:xfrm>
          <a:custGeom>
            <a:avLst/>
            <a:gdLst>
              <a:gd name="T0" fmla="*/ 21 w 21"/>
              <a:gd name="T1" fmla="*/ 0 h 33"/>
              <a:gd name="T2" fmla="*/ 19 w 21"/>
              <a:gd name="T3" fmla="*/ 4 h 33"/>
              <a:gd name="T4" fmla="*/ 19 w 21"/>
              <a:gd name="T5" fmla="*/ 5 h 33"/>
              <a:gd name="T6" fmla="*/ 19 w 21"/>
              <a:gd name="T7" fmla="*/ 9 h 33"/>
              <a:gd name="T8" fmla="*/ 19 w 21"/>
              <a:gd name="T9" fmla="*/ 13 h 33"/>
              <a:gd name="T10" fmla="*/ 19 w 21"/>
              <a:gd name="T11" fmla="*/ 16 h 33"/>
              <a:gd name="T12" fmla="*/ 19 w 21"/>
              <a:gd name="T13" fmla="*/ 20 h 33"/>
              <a:gd name="T14" fmla="*/ 17 w 21"/>
              <a:gd name="T15" fmla="*/ 22 h 33"/>
              <a:gd name="T16" fmla="*/ 17 w 21"/>
              <a:gd name="T17" fmla="*/ 26 h 33"/>
              <a:gd name="T18" fmla="*/ 15 w 21"/>
              <a:gd name="T19" fmla="*/ 29 h 33"/>
              <a:gd name="T20" fmla="*/ 13 w 21"/>
              <a:gd name="T21" fmla="*/ 31 h 33"/>
              <a:gd name="T22" fmla="*/ 10 w 21"/>
              <a:gd name="T23" fmla="*/ 33 h 33"/>
              <a:gd name="T24" fmla="*/ 8 w 21"/>
              <a:gd name="T25" fmla="*/ 33 h 33"/>
              <a:gd name="T26" fmla="*/ 6 w 21"/>
              <a:gd name="T27" fmla="*/ 33 h 33"/>
              <a:gd name="T28" fmla="*/ 2 w 21"/>
              <a:gd name="T29" fmla="*/ 31 h 33"/>
              <a:gd name="T30" fmla="*/ 0 w 21"/>
              <a:gd name="T31" fmla="*/ 29 h 33"/>
              <a:gd name="T32" fmla="*/ 0 w 21"/>
              <a:gd name="T33" fmla="*/ 27 h 33"/>
              <a:gd name="T34" fmla="*/ 0 w 21"/>
              <a:gd name="T35" fmla="*/ 22 h 33"/>
              <a:gd name="T36" fmla="*/ 0 w 21"/>
              <a:gd name="T37" fmla="*/ 18 h 33"/>
              <a:gd name="T38" fmla="*/ 2 w 21"/>
              <a:gd name="T39" fmla="*/ 16 h 33"/>
              <a:gd name="T40" fmla="*/ 4 w 21"/>
              <a:gd name="T41" fmla="*/ 13 h 33"/>
              <a:gd name="T42" fmla="*/ 6 w 21"/>
              <a:gd name="T43" fmla="*/ 11 h 33"/>
              <a:gd name="T44" fmla="*/ 6 w 21"/>
              <a:gd name="T45" fmla="*/ 9 h 33"/>
              <a:gd name="T46" fmla="*/ 10 w 21"/>
              <a:gd name="T47" fmla="*/ 7 h 33"/>
              <a:gd name="T48" fmla="*/ 11 w 21"/>
              <a:gd name="T49" fmla="*/ 5 h 33"/>
              <a:gd name="T50" fmla="*/ 15 w 21"/>
              <a:gd name="T51" fmla="*/ 4 h 33"/>
              <a:gd name="T52" fmla="*/ 17 w 21"/>
              <a:gd name="T53" fmla="*/ 2 h 33"/>
              <a:gd name="T54" fmla="*/ 21 w 21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" h="33">
                <a:moveTo>
                  <a:pt x="21" y="0"/>
                </a:moveTo>
                <a:lnTo>
                  <a:pt x="19" y="4"/>
                </a:lnTo>
                <a:lnTo>
                  <a:pt x="19" y="5"/>
                </a:lnTo>
                <a:lnTo>
                  <a:pt x="19" y="9"/>
                </a:lnTo>
                <a:lnTo>
                  <a:pt x="19" y="13"/>
                </a:lnTo>
                <a:lnTo>
                  <a:pt x="19" y="16"/>
                </a:lnTo>
                <a:lnTo>
                  <a:pt x="19" y="20"/>
                </a:lnTo>
                <a:lnTo>
                  <a:pt x="17" y="22"/>
                </a:lnTo>
                <a:lnTo>
                  <a:pt x="17" y="26"/>
                </a:lnTo>
                <a:lnTo>
                  <a:pt x="15" y="29"/>
                </a:lnTo>
                <a:lnTo>
                  <a:pt x="13" y="31"/>
                </a:lnTo>
                <a:lnTo>
                  <a:pt x="10" y="33"/>
                </a:lnTo>
                <a:lnTo>
                  <a:pt x="8" y="33"/>
                </a:lnTo>
                <a:lnTo>
                  <a:pt x="6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3"/>
                </a:lnTo>
                <a:lnTo>
                  <a:pt x="6" y="11"/>
                </a:lnTo>
                <a:lnTo>
                  <a:pt x="6" y="9"/>
                </a:lnTo>
                <a:lnTo>
                  <a:pt x="10" y="7"/>
                </a:lnTo>
                <a:lnTo>
                  <a:pt x="11" y="5"/>
                </a:lnTo>
                <a:lnTo>
                  <a:pt x="15" y="4"/>
                </a:lnTo>
                <a:lnTo>
                  <a:pt x="17" y="2"/>
                </a:lnTo>
                <a:lnTo>
                  <a:pt x="21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51" name="Freeform 1007"/>
          <p:cNvSpPr>
            <a:spLocks/>
          </p:cNvSpPr>
          <p:nvPr/>
        </p:nvSpPr>
        <p:spPr bwMode="auto">
          <a:xfrm>
            <a:off x="7808913" y="3740150"/>
            <a:ext cx="14287" cy="23813"/>
          </a:xfrm>
          <a:custGeom>
            <a:avLst/>
            <a:gdLst>
              <a:gd name="T0" fmla="*/ 19 w 19"/>
              <a:gd name="T1" fmla="*/ 0 h 32"/>
              <a:gd name="T2" fmla="*/ 17 w 19"/>
              <a:gd name="T3" fmla="*/ 4 h 32"/>
              <a:gd name="T4" fmla="*/ 17 w 19"/>
              <a:gd name="T5" fmla="*/ 6 h 32"/>
              <a:gd name="T6" fmla="*/ 17 w 19"/>
              <a:gd name="T7" fmla="*/ 10 h 32"/>
              <a:gd name="T8" fmla="*/ 17 w 19"/>
              <a:gd name="T9" fmla="*/ 13 h 32"/>
              <a:gd name="T10" fmla="*/ 17 w 19"/>
              <a:gd name="T11" fmla="*/ 15 h 32"/>
              <a:gd name="T12" fmla="*/ 17 w 19"/>
              <a:gd name="T13" fmla="*/ 19 h 32"/>
              <a:gd name="T14" fmla="*/ 17 w 19"/>
              <a:gd name="T15" fmla="*/ 22 h 32"/>
              <a:gd name="T16" fmla="*/ 15 w 19"/>
              <a:gd name="T17" fmla="*/ 24 h 32"/>
              <a:gd name="T18" fmla="*/ 13 w 19"/>
              <a:gd name="T19" fmla="*/ 28 h 32"/>
              <a:gd name="T20" fmla="*/ 11 w 19"/>
              <a:gd name="T21" fmla="*/ 30 h 32"/>
              <a:gd name="T22" fmla="*/ 10 w 19"/>
              <a:gd name="T23" fmla="*/ 32 h 32"/>
              <a:gd name="T24" fmla="*/ 6 w 19"/>
              <a:gd name="T25" fmla="*/ 32 h 32"/>
              <a:gd name="T26" fmla="*/ 4 w 19"/>
              <a:gd name="T27" fmla="*/ 32 h 32"/>
              <a:gd name="T28" fmla="*/ 2 w 19"/>
              <a:gd name="T29" fmla="*/ 30 h 32"/>
              <a:gd name="T30" fmla="*/ 0 w 19"/>
              <a:gd name="T31" fmla="*/ 28 h 32"/>
              <a:gd name="T32" fmla="*/ 0 w 19"/>
              <a:gd name="T33" fmla="*/ 26 h 32"/>
              <a:gd name="T34" fmla="*/ 0 w 19"/>
              <a:gd name="T35" fmla="*/ 22 h 32"/>
              <a:gd name="T36" fmla="*/ 0 w 19"/>
              <a:gd name="T37" fmla="*/ 19 h 32"/>
              <a:gd name="T38" fmla="*/ 2 w 19"/>
              <a:gd name="T39" fmla="*/ 15 h 32"/>
              <a:gd name="T40" fmla="*/ 4 w 19"/>
              <a:gd name="T41" fmla="*/ 13 h 32"/>
              <a:gd name="T42" fmla="*/ 4 w 19"/>
              <a:gd name="T43" fmla="*/ 11 h 32"/>
              <a:gd name="T44" fmla="*/ 6 w 19"/>
              <a:gd name="T45" fmla="*/ 10 h 32"/>
              <a:gd name="T46" fmla="*/ 8 w 19"/>
              <a:gd name="T47" fmla="*/ 8 h 32"/>
              <a:gd name="T48" fmla="*/ 11 w 19"/>
              <a:gd name="T49" fmla="*/ 6 h 32"/>
              <a:gd name="T50" fmla="*/ 13 w 19"/>
              <a:gd name="T51" fmla="*/ 4 h 32"/>
              <a:gd name="T52" fmla="*/ 15 w 19"/>
              <a:gd name="T53" fmla="*/ 2 h 32"/>
              <a:gd name="T54" fmla="*/ 19 w 19"/>
              <a:gd name="T5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2">
                <a:moveTo>
                  <a:pt x="19" y="0"/>
                </a:moveTo>
                <a:lnTo>
                  <a:pt x="17" y="4"/>
                </a:lnTo>
                <a:lnTo>
                  <a:pt x="17" y="6"/>
                </a:lnTo>
                <a:lnTo>
                  <a:pt x="17" y="10"/>
                </a:lnTo>
                <a:lnTo>
                  <a:pt x="17" y="13"/>
                </a:lnTo>
                <a:lnTo>
                  <a:pt x="17" y="15"/>
                </a:lnTo>
                <a:lnTo>
                  <a:pt x="17" y="19"/>
                </a:lnTo>
                <a:lnTo>
                  <a:pt x="17" y="22"/>
                </a:lnTo>
                <a:lnTo>
                  <a:pt x="15" y="24"/>
                </a:lnTo>
                <a:lnTo>
                  <a:pt x="13" y="28"/>
                </a:lnTo>
                <a:lnTo>
                  <a:pt x="11" y="30"/>
                </a:lnTo>
                <a:lnTo>
                  <a:pt x="10" y="32"/>
                </a:lnTo>
                <a:lnTo>
                  <a:pt x="6" y="32"/>
                </a:lnTo>
                <a:lnTo>
                  <a:pt x="4" y="32"/>
                </a:lnTo>
                <a:lnTo>
                  <a:pt x="2" y="30"/>
                </a:lnTo>
                <a:lnTo>
                  <a:pt x="0" y="28"/>
                </a:lnTo>
                <a:lnTo>
                  <a:pt x="0" y="26"/>
                </a:lnTo>
                <a:lnTo>
                  <a:pt x="0" y="22"/>
                </a:lnTo>
                <a:lnTo>
                  <a:pt x="0" y="19"/>
                </a:lnTo>
                <a:lnTo>
                  <a:pt x="2" y="15"/>
                </a:lnTo>
                <a:lnTo>
                  <a:pt x="4" y="13"/>
                </a:lnTo>
                <a:lnTo>
                  <a:pt x="4" y="11"/>
                </a:lnTo>
                <a:lnTo>
                  <a:pt x="6" y="10"/>
                </a:lnTo>
                <a:lnTo>
                  <a:pt x="8" y="8"/>
                </a:lnTo>
                <a:lnTo>
                  <a:pt x="11" y="6"/>
                </a:lnTo>
                <a:lnTo>
                  <a:pt x="13" y="4"/>
                </a:lnTo>
                <a:lnTo>
                  <a:pt x="15" y="2"/>
                </a:lnTo>
                <a:lnTo>
                  <a:pt x="19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52" name="Freeform 1008"/>
          <p:cNvSpPr>
            <a:spLocks/>
          </p:cNvSpPr>
          <p:nvPr/>
        </p:nvSpPr>
        <p:spPr bwMode="auto">
          <a:xfrm>
            <a:off x="7808913" y="3740150"/>
            <a:ext cx="14287" cy="23813"/>
          </a:xfrm>
          <a:custGeom>
            <a:avLst/>
            <a:gdLst>
              <a:gd name="T0" fmla="*/ 19 w 19"/>
              <a:gd name="T1" fmla="*/ 0 h 32"/>
              <a:gd name="T2" fmla="*/ 17 w 19"/>
              <a:gd name="T3" fmla="*/ 4 h 32"/>
              <a:gd name="T4" fmla="*/ 17 w 19"/>
              <a:gd name="T5" fmla="*/ 6 h 32"/>
              <a:gd name="T6" fmla="*/ 17 w 19"/>
              <a:gd name="T7" fmla="*/ 10 h 32"/>
              <a:gd name="T8" fmla="*/ 17 w 19"/>
              <a:gd name="T9" fmla="*/ 13 h 32"/>
              <a:gd name="T10" fmla="*/ 17 w 19"/>
              <a:gd name="T11" fmla="*/ 15 h 32"/>
              <a:gd name="T12" fmla="*/ 17 w 19"/>
              <a:gd name="T13" fmla="*/ 19 h 32"/>
              <a:gd name="T14" fmla="*/ 17 w 19"/>
              <a:gd name="T15" fmla="*/ 22 h 32"/>
              <a:gd name="T16" fmla="*/ 15 w 19"/>
              <a:gd name="T17" fmla="*/ 24 h 32"/>
              <a:gd name="T18" fmla="*/ 13 w 19"/>
              <a:gd name="T19" fmla="*/ 28 h 32"/>
              <a:gd name="T20" fmla="*/ 11 w 19"/>
              <a:gd name="T21" fmla="*/ 30 h 32"/>
              <a:gd name="T22" fmla="*/ 10 w 19"/>
              <a:gd name="T23" fmla="*/ 32 h 32"/>
              <a:gd name="T24" fmla="*/ 6 w 19"/>
              <a:gd name="T25" fmla="*/ 32 h 32"/>
              <a:gd name="T26" fmla="*/ 4 w 19"/>
              <a:gd name="T27" fmla="*/ 32 h 32"/>
              <a:gd name="T28" fmla="*/ 2 w 19"/>
              <a:gd name="T29" fmla="*/ 30 h 32"/>
              <a:gd name="T30" fmla="*/ 0 w 19"/>
              <a:gd name="T31" fmla="*/ 28 h 32"/>
              <a:gd name="T32" fmla="*/ 0 w 19"/>
              <a:gd name="T33" fmla="*/ 26 h 32"/>
              <a:gd name="T34" fmla="*/ 0 w 19"/>
              <a:gd name="T35" fmla="*/ 22 h 32"/>
              <a:gd name="T36" fmla="*/ 0 w 19"/>
              <a:gd name="T37" fmla="*/ 19 h 32"/>
              <a:gd name="T38" fmla="*/ 2 w 19"/>
              <a:gd name="T39" fmla="*/ 15 h 32"/>
              <a:gd name="T40" fmla="*/ 4 w 19"/>
              <a:gd name="T41" fmla="*/ 13 h 32"/>
              <a:gd name="T42" fmla="*/ 4 w 19"/>
              <a:gd name="T43" fmla="*/ 11 h 32"/>
              <a:gd name="T44" fmla="*/ 6 w 19"/>
              <a:gd name="T45" fmla="*/ 10 h 32"/>
              <a:gd name="T46" fmla="*/ 8 w 19"/>
              <a:gd name="T47" fmla="*/ 8 h 32"/>
              <a:gd name="T48" fmla="*/ 11 w 19"/>
              <a:gd name="T49" fmla="*/ 6 h 32"/>
              <a:gd name="T50" fmla="*/ 13 w 19"/>
              <a:gd name="T51" fmla="*/ 4 h 32"/>
              <a:gd name="T52" fmla="*/ 15 w 19"/>
              <a:gd name="T53" fmla="*/ 2 h 32"/>
              <a:gd name="T54" fmla="*/ 19 w 19"/>
              <a:gd name="T5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2">
                <a:moveTo>
                  <a:pt x="19" y="0"/>
                </a:moveTo>
                <a:lnTo>
                  <a:pt x="17" y="4"/>
                </a:lnTo>
                <a:lnTo>
                  <a:pt x="17" y="6"/>
                </a:lnTo>
                <a:lnTo>
                  <a:pt x="17" y="10"/>
                </a:lnTo>
                <a:lnTo>
                  <a:pt x="17" y="13"/>
                </a:lnTo>
                <a:lnTo>
                  <a:pt x="17" y="15"/>
                </a:lnTo>
                <a:lnTo>
                  <a:pt x="17" y="19"/>
                </a:lnTo>
                <a:lnTo>
                  <a:pt x="17" y="22"/>
                </a:lnTo>
                <a:lnTo>
                  <a:pt x="15" y="24"/>
                </a:lnTo>
                <a:lnTo>
                  <a:pt x="13" y="28"/>
                </a:lnTo>
                <a:lnTo>
                  <a:pt x="11" y="30"/>
                </a:lnTo>
                <a:lnTo>
                  <a:pt x="10" y="32"/>
                </a:lnTo>
                <a:lnTo>
                  <a:pt x="6" y="32"/>
                </a:lnTo>
                <a:lnTo>
                  <a:pt x="4" y="32"/>
                </a:lnTo>
                <a:lnTo>
                  <a:pt x="2" y="30"/>
                </a:lnTo>
                <a:lnTo>
                  <a:pt x="0" y="28"/>
                </a:lnTo>
                <a:lnTo>
                  <a:pt x="0" y="26"/>
                </a:lnTo>
                <a:lnTo>
                  <a:pt x="0" y="22"/>
                </a:lnTo>
                <a:lnTo>
                  <a:pt x="0" y="19"/>
                </a:lnTo>
                <a:lnTo>
                  <a:pt x="2" y="15"/>
                </a:lnTo>
                <a:lnTo>
                  <a:pt x="4" y="13"/>
                </a:lnTo>
                <a:lnTo>
                  <a:pt x="4" y="11"/>
                </a:lnTo>
                <a:lnTo>
                  <a:pt x="6" y="10"/>
                </a:lnTo>
                <a:lnTo>
                  <a:pt x="8" y="8"/>
                </a:lnTo>
                <a:lnTo>
                  <a:pt x="11" y="6"/>
                </a:lnTo>
                <a:lnTo>
                  <a:pt x="13" y="4"/>
                </a:lnTo>
                <a:lnTo>
                  <a:pt x="15" y="2"/>
                </a:lnTo>
                <a:lnTo>
                  <a:pt x="19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53" name="Freeform 1009"/>
          <p:cNvSpPr>
            <a:spLocks/>
          </p:cNvSpPr>
          <p:nvPr/>
        </p:nvSpPr>
        <p:spPr bwMode="auto">
          <a:xfrm>
            <a:off x="7808913" y="3762375"/>
            <a:ext cx="14287" cy="26988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4 h 33"/>
              <a:gd name="T4" fmla="*/ 18 w 20"/>
              <a:gd name="T5" fmla="*/ 5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6 h 33"/>
              <a:gd name="T12" fmla="*/ 18 w 20"/>
              <a:gd name="T13" fmla="*/ 20 h 33"/>
              <a:gd name="T14" fmla="*/ 16 w 20"/>
              <a:gd name="T15" fmla="*/ 22 h 33"/>
              <a:gd name="T16" fmla="*/ 16 w 20"/>
              <a:gd name="T17" fmla="*/ 26 h 33"/>
              <a:gd name="T18" fmla="*/ 14 w 20"/>
              <a:gd name="T19" fmla="*/ 29 h 33"/>
              <a:gd name="T20" fmla="*/ 12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5 w 20"/>
              <a:gd name="T27" fmla="*/ 33 h 33"/>
              <a:gd name="T28" fmla="*/ 1 w 20"/>
              <a:gd name="T29" fmla="*/ 31 h 33"/>
              <a:gd name="T30" fmla="*/ 0 w 20"/>
              <a:gd name="T31" fmla="*/ 29 h 33"/>
              <a:gd name="T32" fmla="*/ 0 w 20"/>
              <a:gd name="T33" fmla="*/ 27 h 33"/>
              <a:gd name="T34" fmla="*/ 0 w 20"/>
              <a:gd name="T35" fmla="*/ 22 h 33"/>
              <a:gd name="T36" fmla="*/ 0 w 20"/>
              <a:gd name="T37" fmla="*/ 18 h 33"/>
              <a:gd name="T38" fmla="*/ 1 w 20"/>
              <a:gd name="T39" fmla="*/ 16 h 33"/>
              <a:gd name="T40" fmla="*/ 3 w 20"/>
              <a:gd name="T41" fmla="*/ 13 h 33"/>
              <a:gd name="T42" fmla="*/ 5 w 20"/>
              <a:gd name="T43" fmla="*/ 11 h 33"/>
              <a:gd name="T44" fmla="*/ 5 w 20"/>
              <a:gd name="T45" fmla="*/ 9 h 33"/>
              <a:gd name="T46" fmla="*/ 9 w 20"/>
              <a:gd name="T47" fmla="*/ 7 h 33"/>
              <a:gd name="T48" fmla="*/ 11 w 20"/>
              <a:gd name="T49" fmla="*/ 5 h 33"/>
              <a:gd name="T50" fmla="*/ 14 w 20"/>
              <a:gd name="T51" fmla="*/ 4 h 33"/>
              <a:gd name="T52" fmla="*/ 16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4"/>
                </a:lnTo>
                <a:lnTo>
                  <a:pt x="18" y="5"/>
                </a:lnTo>
                <a:lnTo>
                  <a:pt x="18" y="9"/>
                </a:lnTo>
                <a:lnTo>
                  <a:pt x="18" y="13"/>
                </a:lnTo>
                <a:lnTo>
                  <a:pt x="18" y="16"/>
                </a:lnTo>
                <a:lnTo>
                  <a:pt x="18" y="20"/>
                </a:lnTo>
                <a:lnTo>
                  <a:pt x="16" y="22"/>
                </a:lnTo>
                <a:lnTo>
                  <a:pt x="16" y="26"/>
                </a:lnTo>
                <a:lnTo>
                  <a:pt x="14" y="29"/>
                </a:lnTo>
                <a:lnTo>
                  <a:pt x="12" y="31"/>
                </a:lnTo>
                <a:lnTo>
                  <a:pt x="9" y="33"/>
                </a:lnTo>
                <a:lnTo>
                  <a:pt x="7" y="33"/>
                </a:lnTo>
                <a:lnTo>
                  <a:pt x="5" y="33"/>
                </a:lnTo>
                <a:lnTo>
                  <a:pt x="1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1" y="16"/>
                </a:lnTo>
                <a:lnTo>
                  <a:pt x="3" y="13"/>
                </a:lnTo>
                <a:lnTo>
                  <a:pt x="5" y="11"/>
                </a:lnTo>
                <a:lnTo>
                  <a:pt x="5" y="9"/>
                </a:lnTo>
                <a:lnTo>
                  <a:pt x="9" y="7"/>
                </a:lnTo>
                <a:lnTo>
                  <a:pt x="11" y="5"/>
                </a:lnTo>
                <a:lnTo>
                  <a:pt x="14" y="4"/>
                </a:lnTo>
                <a:lnTo>
                  <a:pt x="16" y="2"/>
                </a:lnTo>
                <a:lnTo>
                  <a:pt x="2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54" name="Freeform 1010"/>
          <p:cNvSpPr>
            <a:spLocks/>
          </p:cNvSpPr>
          <p:nvPr/>
        </p:nvSpPr>
        <p:spPr bwMode="auto">
          <a:xfrm>
            <a:off x="7808913" y="3762375"/>
            <a:ext cx="14287" cy="26988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4 h 33"/>
              <a:gd name="T4" fmla="*/ 18 w 20"/>
              <a:gd name="T5" fmla="*/ 5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6 h 33"/>
              <a:gd name="T12" fmla="*/ 18 w 20"/>
              <a:gd name="T13" fmla="*/ 20 h 33"/>
              <a:gd name="T14" fmla="*/ 16 w 20"/>
              <a:gd name="T15" fmla="*/ 22 h 33"/>
              <a:gd name="T16" fmla="*/ 16 w 20"/>
              <a:gd name="T17" fmla="*/ 26 h 33"/>
              <a:gd name="T18" fmla="*/ 14 w 20"/>
              <a:gd name="T19" fmla="*/ 29 h 33"/>
              <a:gd name="T20" fmla="*/ 12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5 w 20"/>
              <a:gd name="T27" fmla="*/ 33 h 33"/>
              <a:gd name="T28" fmla="*/ 1 w 20"/>
              <a:gd name="T29" fmla="*/ 31 h 33"/>
              <a:gd name="T30" fmla="*/ 0 w 20"/>
              <a:gd name="T31" fmla="*/ 29 h 33"/>
              <a:gd name="T32" fmla="*/ 0 w 20"/>
              <a:gd name="T33" fmla="*/ 27 h 33"/>
              <a:gd name="T34" fmla="*/ 0 w 20"/>
              <a:gd name="T35" fmla="*/ 22 h 33"/>
              <a:gd name="T36" fmla="*/ 0 w 20"/>
              <a:gd name="T37" fmla="*/ 18 h 33"/>
              <a:gd name="T38" fmla="*/ 1 w 20"/>
              <a:gd name="T39" fmla="*/ 16 h 33"/>
              <a:gd name="T40" fmla="*/ 3 w 20"/>
              <a:gd name="T41" fmla="*/ 13 h 33"/>
              <a:gd name="T42" fmla="*/ 5 w 20"/>
              <a:gd name="T43" fmla="*/ 11 h 33"/>
              <a:gd name="T44" fmla="*/ 5 w 20"/>
              <a:gd name="T45" fmla="*/ 9 h 33"/>
              <a:gd name="T46" fmla="*/ 9 w 20"/>
              <a:gd name="T47" fmla="*/ 7 h 33"/>
              <a:gd name="T48" fmla="*/ 11 w 20"/>
              <a:gd name="T49" fmla="*/ 5 h 33"/>
              <a:gd name="T50" fmla="*/ 14 w 20"/>
              <a:gd name="T51" fmla="*/ 4 h 33"/>
              <a:gd name="T52" fmla="*/ 16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4"/>
                </a:lnTo>
                <a:lnTo>
                  <a:pt x="18" y="5"/>
                </a:lnTo>
                <a:lnTo>
                  <a:pt x="18" y="9"/>
                </a:lnTo>
                <a:lnTo>
                  <a:pt x="18" y="13"/>
                </a:lnTo>
                <a:lnTo>
                  <a:pt x="18" y="16"/>
                </a:lnTo>
                <a:lnTo>
                  <a:pt x="18" y="20"/>
                </a:lnTo>
                <a:lnTo>
                  <a:pt x="16" y="22"/>
                </a:lnTo>
                <a:lnTo>
                  <a:pt x="16" y="26"/>
                </a:lnTo>
                <a:lnTo>
                  <a:pt x="14" y="29"/>
                </a:lnTo>
                <a:lnTo>
                  <a:pt x="12" y="31"/>
                </a:lnTo>
                <a:lnTo>
                  <a:pt x="9" y="33"/>
                </a:lnTo>
                <a:lnTo>
                  <a:pt x="7" y="33"/>
                </a:lnTo>
                <a:lnTo>
                  <a:pt x="5" y="33"/>
                </a:lnTo>
                <a:lnTo>
                  <a:pt x="1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1" y="16"/>
                </a:lnTo>
                <a:lnTo>
                  <a:pt x="3" y="13"/>
                </a:lnTo>
                <a:lnTo>
                  <a:pt x="5" y="11"/>
                </a:lnTo>
                <a:lnTo>
                  <a:pt x="5" y="9"/>
                </a:lnTo>
                <a:lnTo>
                  <a:pt x="9" y="7"/>
                </a:lnTo>
                <a:lnTo>
                  <a:pt x="11" y="5"/>
                </a:lnTo>
                <a:lnTo>
                  <a:pt x="14" y="4"/>
                </a:lnTo>
                <a:lnTo>
                  <a:pt x="16" y="2"/>
                </a:lnTo>
                <a:lnTo>
                  <a:pt x="2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55" name="Freeform 1011"/>
          <p:cNvSpPr>
            <a:spLocks/>
          </p:cNvSpPr>
          <p:nvPr/>
        </p:nvSpPr>
        <p:spPr bwMode="auto">
          <a:xfrm>
            <a:off x="7808913" y="3814763"/>
            <a:ext cx="6350" cy="31750"/>
          </a:xfrm>
          <a:custGeom>
            <a:avLst/>
            <a:gdLst>
              <a:gd name="T0" fmla="*/ 0 w 8"/>
              <a:gd name="T1" fmla="*/ 9 h 41"/>
              <a:gd name="T2" fmla="*/ 2 w 8"/>
              <a:gd name="T3" fmla="*/ 41 h 41"/>
              <a:gd name="T4" fmla="*/ 6 w 8"/>
              <a:gd name="T5" fmla="*/ 41 h 41"/>
              <a:gd name="T6" fmla="*/ 8 w 8"/>
              <a:gd name="T7" fmla="*/ 0 h 41"/>
              <a:gd name="T8" fmla="*/ 0 w 8"/>
              <a:gd name="T9" fmla="*/ 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41">
                <a:moveTo>
                  <a:pt x="0" y="9"/>
                </a:moveTo>
                <a:lnTo>
                  <a:pt x="2" y="41"/>
                </a:lnTo>
                <a:lnTo>
                  <a:pt x="6" y="41"/>
                </a:lnTo>
                <a:lnTo>
                  <a:pt x="8" y="0"/>
                </a:lnTo>
                <a:lnTo>
                  <a:pt x="0" y="9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56" name="Freeform 1012"/>
          <p:cNvSpPr>
            <a:spLocks/>
          </p:cNvSpPr>
          <p:nvPr/>
        </p:nvSpPr>
        <p:spPr bwMode="auto">
          <a:xfrm>
            <a:off x="7808913" y="3814763"/>
            <a:ext cx="6350" cy="31750"/>
          </a:xfrm>
          <a:custGeom>
            <a:avLst/>
            <a:gdLst>
              <a:gd name="T0" fmla="*/ 0 w 8"/>
              <a:gd name="T1" fmla="*/ 9 h 41"/>
              <a:gd name="T2" fmla="*/ 2 w 8"/>
              <a:gd name="T3" fmla="*/ 41 h 41"/>
              <a:gd name="T4" fmla="*/ 6 w 8"/>
              <a:gd name="T5" fmla="*/ 41 h 41"/>
              <a:gd name="T6" fmla="*/ 8 w 8"/>
              <a:gd name="T7" fmla="*/ 0 h 41"/>
              <a:gd name="T8" fmla="*/ 0 w 8"/>
              <a:gd name="T9" fmla="*/ 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41">
                <a:moveTo>
                  <a:pt x="0" y="9"/>
                </a:moveTo>
                <a:lnTo>
                  <a:pt x="2" y="41"/>
                </a:lnTo>
                <a:lnTo>
                  <a:pt x="6" y="41"/>
                </a:lnTo>
                <a:lnTo>
                  <a:pt x="8" y="0"/>
                </a:lnTo>
                <a:lnTo>
                  <a:pt x="0" y="9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57" name="Freeform 1013"/>
          <p:cNvSpPr>
            <a:spLocks/>
          </p:cNvSpPr>
          <p:nvPr/>
        </p:nvSpPr>
        <p:spPr bwMode="auto">
          <a:xfrm>
            <a:off x="7808913" y="3781425"/>
            <a:ext cx="14287" cy="26988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3 h 33"/>
              <a:gd name="T4" fmla="*/ 18 w 20"/>
              <a:gd name="T5" fmla="*/ 5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6 h 33"/>
              <a:gd name="T12" fmla="*/ 18 w 20"/>
              <a:gd name="T13" fmla="*/ 20 h 33"/>
              <a:gd name="T14" fmla="*/ 16 w 20"/>
              <a:gd name="T15" fmla="*/ 22 h 33"/>
              <a:gd name="T16" fmla="*/ 16 w 20"/>
              <a:gd name="T17" fmla="*/ 25 h 33"/>
              <a:gd name="T18" fmla="*/ 14 w 20"/>
              <a:gd name="T19" fmla="*/ 29 h 33"/>
              <a:gd name="T20" fmla="*/ 12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5 w 20"/>
              <a:gd name="T27" fmla="*/ 33 h 33"/>
              <a:gd name="T28" fmla="*/ 1 w 20"/>
              <a:gd name="T29" fmla="*/ 31 h 33"/>
              <a:gd name="T30" fmla="*/ 0 w 20"/>
              <a:gd name="T31" fmla="*/ 29 h 33"/>
              <a:gd name="T32" fmla="*/ 0 w 20"/>
              <a:gd name="T33" fmla="*/ 27 h 33"/>
              <a:gd name="T34" fmla="*/ 0 w 20"/>
              <a:gd name="T35" fmla="*/ 22 h 33"/>
              <a:gd name="T36" fmla="*/ 0 w 20"/>
              <a:gd name="T37" fmla="*/ 18 h 33"/>
              <a:gd name="T38" fmla="*/ 1 w 20"/>
              <a:gd name="T39" fmla="*/ 16 h 33"/>
              <a:gd name="T40" fmla="*/ 3 w 20"/>
              <a:gd name="T41" fmla="*/ 13 h 33"/>
              <a:gd name="T42" fmla="*/ 5 w 20"/>
              <a:gd name="T43" fmla="*/ 11 h 33"/>
              <a:gd name="T44" fmla="*/ 5 w 20"/>
              <a:gd name="T45" fmla="*/ 9 h 33"/>
              <a:gd name="T46" fmla="*/ 9 w 20"/>
              <a:gd name="T47" fmla="*/ 7 h 33"/>
              <a:gd name="T48" fmla="*/ 11 w 20"/>
              <a:gd name="T49" fmla="*/ 5 h 33"/>
              <a:gd name="T50" fmla="*/ 14 w 20"/>
              <a:gd name="T51" fmla="*/ 3 h 33"/>
              <a:gd name="T52" fmla="*/ 16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3"/>
                </a:lnTo>
                <a:lnTo>
                  <a:pt x="18" y="5"/>
                </a:lnTo>
                <a:lnTo>
                  <a:pt x="18" y="9"/>
                </a:lnTo>
                <a:lnTo>
                  <a:pt x="18" y="13"/>
                </a:lnTo>
                <a:lnTo>
                  <a:pt x="18" y="16"/>
                </a:lnTo>
                <a:lnTo>
                  <a:pt x="18" y="20"/>
                </a:lnTo>
                <a:lnTo>
                  <a:pt x="16" y="22"/>
                </a:lnTo>
                <a:lnTo>
                  <a:pt x="16" y="25"/>
                </a:lnTo>
                <a:lnTo>
                  <a:pt x="14" y="29"/>
                </a:lnTo>
                <a:lnTo>
                  <a:pt x="12" y="31"/>
                </a:lnTo>
                <a:lnTo>
                  <a:pt x="9" y="33"/>
                </a:lnTo>
                <a:lnTo>
                  <a:pt x="7" y="33"/>
                </a:lnTo>
                <a:lnTo>
                  <a:pt x="5" y="33"/>
                </a:lnTo>
                <a:lnTo>
                  <a:pt x="1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1" y="16"/>
                </a:lnTo>
                <a:lnTo>
                  <a:pt x="3" y="13"/>
                </a:lnTo>
                <a:lnTo>
                  <a:pt x="5" y="11"/>
                </a:lnTo>
                <a:lnTo>
                  <a:pt x="5" y="9"/>
                </a:lnTo>
                <a:lnTo>
                  <a:pt x="9" y="7"/>
                </a:lnTo>
                <a:lnTo>
                  <a:pt x="11" y="5"/>
                </a:lnTo>
                <a:lnTo>
                  <a:pt x="14" y="3"/>
                </a:lnTo>
                <a:lnTo>
                  <a:pt x="16" y="2"/>
                </a:lnTo>
                <a:lnTo>
                  <a:pt x="2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58" name="Freeform 1014"/>
          <p:cNvSpPr>
            <a:spLocks/>
          </p:cNvSpPr>
          <p:nvPr/>
        </p:nvSpPr>
        <p:spPr bwMode="auto">
          <a:xfrm>
            <a:off x="7808913" y="3781425"/>
            <a:ext cx="14287" cy="26988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3 h 33"/>
              <a:gd name="T4" fmla="*/ 18 w 20"/>
              <a:gd name="T5" fmla="*/ 5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6 h 33"/>
              <a:gd name="T12" fmla="*/ 18 w 20"/>
              <a:gd name="T13" fmla="*/ 20 h 33"/>
              <a:gd name="T14" fmla="*/ 16 w 20"/>
              <a:gd name="T15" fmla="*/ 22 h 33"/>
              <a:gd name="T16" fmla="*/ 16 w 20"/>
              <a:gd name="T17" fmla="*/ 25 h 33"/>
              <a:gd name="T18" fmla="*/ 14 w 20"/>
              <a:gd name="T19" fmla="*/ 29 h 33"/>
              <a:gd name="T20" fmla="*/ 12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5 w 20"/>
              <a:gd name="T27" fmla="*/ 33 h 33"/>
              <a:gd name="T28" fmla="*/ 1 w 20"/>
              <a:gd name="T29" fmla="*/ 31 h 33"/>
              <a:gd name="T30" fmla="*/ 0 w 20"/>
              <a:gd name="T31" fmla="*/ 29 h 33"/>
              <a:gd name="T32" fmla="*/ 0 w 20"/>
              <a:gd name="T33" fmla="*/ 27 h 33"/>
              <a:gd name="T34" fmla="*/ 0 w 20"/>
              <a:gd name="T35" fmla="*/ 22 h 33"/>
              <a:gd name="T36" fmla="*/ 0 w 20"/>
              <a:gd name="T37" fmla="*/ 18 h 33"/>
              <a:gd name="T38" fmla="*/ 1 w 20"/>
              <a:gd name="T39" fmla="*/ 16 h 33"/>
              <a:gd name="T40" fmla="*/ 3 w 20"/>
              <a:gd name="T41" fmla="*/ 13 h 33"/>
              <a:gd name="T42" fmla="*/ 5 w 20"/>
              <a:gd name="T43" fmla="*/ 11 h 33"/>
              <a:gd name="T44" fmla="*/ 5 w 20"/>
              <a:gd name="T45" fmla="*/ 9 h 33"/>
              <a:gd name="T46" fmla="*/ 9 w 20"/>
              <a:gd name="T47" fmla="*/ 7 h 33"/>
              <a:gd name="T48" fmla="*/ 11 w 20"/>
              <a:gd name="T49" fmla="*/ 5 h 33"/>
              <a:gd name="T50" fmla="*/ 14 w 20"/>
              <a:gd name="T51" fmla="*/ 3 h 33"/>
              <a:gd name="T52" fmla="*/ 16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3"/>
                </a:lnTo>
                <a:lnTo>
                  <a:pt x="18" y="5"/>
                </a:lnTo>
                <a:lnTo>
                  <a:pt x="18" y="9"/>
                </a:lnTo>
                <a:lnTo>
                  <a:pt x="18" y="13"/>
                </a:lnTo>
                <a:lnTo>
                  <a:pt x="18" y="16"/>
                </a:lnTo>
                <a:lnTo>
                  <a:pt x="18" y="20"/>
                </a:lnTo>
                <a:lnTo>
                  <a:pt x="16" y="22"/>
                </a:lnTo>
                <a:lnTo>
                  <a:pt x="16" y="25"/>
                </a:lnTo>
                <a:lnTo>
                  <a:pt x="14" y="29"/>
                </a:lnTo>
                <a:lnTo>
                  <a:pt x="12" y="31"/>
                </a:lnTo>
                <a:lnTo>
                  <a:pt x="9" y="33"/>
                </a:lnTo>
                <a:lnTo>
                  <a:pt x="7" y="33"/>
                </a:lnTo>
                <a:lnTo>
                  <a:pt x="5" y="33"/>
                </a:lnTo>
                <a:lnTo>
                  <a:pt x="1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1" y="16"/>
                </a:lnTo>
                <a:lnTo>
                  <a:pt x="3" y="13"/>
                </a:lnTo>
                <a:lnTo>
                  <a:pt x="5" y="11"/>
                </a:lnTo>
                <a:lnTo>
                  <a:pt x="5" y="9"/>
                </a:lnTo>
                <a:lnTo>
                  <a:pt x="9" y="7"/>
                </a:lnTo>
                <a:lnTo>
                  <a:pt x="11" y="5"/>
                </a:lnTo>
                <a:lnTo>
                  <a:pt x="14" y="3"/>
                </a:lnTo>
                <a:lnTo>
                  <a:pt x="16" y="2"/>
                </a:lnTo>
                <a:lnTo>
                  <a:pt x="2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59" name="Freeform 1015"/>
          <p:cNvSpPr>
            <a:spLocks/>
          </p:cNvSpPr>
          <p:nvPr/>
        </p:nvSpPr>
        <p:spPr bwMode="auto">
          <a:xfrm>
            <a:off x="7808913" y="3608388"/>
            <a:ext cx="9525" cy="20637"/>
          </a:xfrm>
          <a:custGeom>
            <a:avLst/>
            <a:gdLst>
              <a:gd name="T0" fmla="*/ 13 w 13"/>
              <a:gd name="T1" fmla="*/ 0 h 26"/>
              <a:gd name="T2" fmla="*/ 11 w 13"/>
              <a:gd name="T3" fmla="*/ 2 h 26"/>
              <a:gd name="T4" fmla="*/ 11 w 13"/>
              <a:gd name="T5" fmla="*/ 4 h 26"/>
              <a:gd name="T6" fmla="*/ 11 w 13"/>
              <a:gd name="T7" fmla="*/ 7 h 26"/>
              <a:gd name="T8" fmla="*/ 11 w 13"/>
              <a:gd name="T9" fmla="*/ 11 h 26"/>
              <a:gd name="T10" fmla="*/ 11 w 13"/>
              <a:gd name="T11" fmla="*/ 13 h 26"/>
              <a:gd name="T12" fmla="*/ 11 w 13"/>
              <a:gd name="T13" fmla="*/ 15 h 26"/>
              <a:gd name="T14" fmla="*/ 10 w 13"/>
              <a:gd name="T15" fmla="*/ 17 h 26"/>
              <a:gd name="T16" fmla="*/ 10 w 13"/>
              <a:gd name="T17" fmla="*/ 20 h 26"/>
              <a:gd name="T18" fmla="*/ 8 w 13"/>
              <a:gd name="T19" fmla="*/ 22 h 26"/>
              <a:gd name="T20" fmla="*/ 8 w 13"/>
              <a:gd name="T21" fmla="*/ 24 h 26"/>
              <a:gd name="T22" fmla="*/ 6 w 13"/>
              <a:gd name="T23" fmla="*/ 24 h 26"/>
              <a:gd name="T24" fmla="*/ 4 w 13"/>
              <a:gd name="T25" fmla="*/ 26 h 26"/>
              <a:gd name="T26" fmla="*/ 2 w 13"/>
              <a:gd name="T27" fmla="*/ 26 h 26"/>
              <a:gd name="T28" fmla="*/ 0 w 13"/>
              <a:gd name="T29" fmla="*/ 24 h 26"/>
              <a:gd name="T30" fmla="*/ 0 w 13"/>
              <a:gd name="T31" fmla="*/ 22 h 26"/>
              <a:gd name="T32" fmla="*/ 0 w 13"/>
              <a:gd name="T33" fmla="*/ 22 h 26"/>
              <a:gd name="T34" fmla="*/ 0 w 13"/>
              <a:gd name="T35" fmla="*/ 18 h 26"/>
              <a:gd name="T36" fmla="*/ 0 w 13"/>
              <a:gd name="T37" fmla="*/ 17 h 26"/>
              <a:gd name="T38" fmla="*/ 2 w 13"/>
              <a:gd name="T39" fmla="*/ 13 h 26"/>
              <a:gd name="T40" fmla="*/ 2 w 13"/>
              <a:gd name="T41" fmla="*/ 11 h 26"/>
              <a:gd name="T42" fmla="*/ 4 w 13"/>
              <a:gd name="T43" fmla="*/ 9 h 26"/>
              <a:gd name="T44" fmla="*/ 4 w 13"/>
              <a:gd name="T45" fmla="*/ 7 h 26"/>
              <a:gd name="T46" fmla="*/ 6 w 13"/>
              <a:gd name="T47" fmla="*/ 5 h 26"/>
              <a:gd name="T48" fmla="*/ 8 w 13"/>
              <a:gd name="T49" fmla="*/ 4 h 26"/>
              <a:gd name="T50" fmla="*/ 10 w 13"/>
              <a:gd name="T51" fmla="*/ 4 h 26"/>
              <a:gd name="T52" fmla="*/ 11 w 13"/>
              <a:gd name="T53" fmla="*/ 2 h 26"/>
              <a:gd name="T54" fmla="*/ 13 w 13"/>
              <a:gd name="T55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6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7"/>
                </a:lnTo>
                <a:lnTo>
                  <a:pt x="11" y="11"/>
                </a:lnTo>
                <a:lnTo>
                  <a:pt x="11" y="13"/>
                </a:lnTo>
                <a:lnTo>
                  <a:pt x="11" y="15"/>
                </a:lnTo>
                <a:lnTo>
                  <a:pt x="10" y="17"/>
                </a:lnTo>
                <a:lnTo>
                  <a:pt x="10" y="20"/>
                </a:lnTo>
                <a:lnTo>
                  <a:pt x="8" y="22"/>
                </a:lnTo>
                <a:lnTo>
                  <a:pt x="8" y="24"/>
                </a:lnTo>
                <a:lnTo>
                  <a:pt x="6" y="24"/>
                </a:lnTo>
                <a:lnTo>
                  <a:pt x="4" y="26"/>
                </a:lnTo>
                <a:lnTo>
                  <a:pt x="2" y="26"/>
                </a:lnTo>
                <a:lnTo>
                  <a:pt x="0" y="24"/>
                </a:lnTo>
                <a:lnTo>
                  <a:pt x="0" y="22"/>
                </a:lnTo>
                <a:lnTo>
                  <a:pt x="0" y="22"/>
                </a:lnTo>
                <a:lnTo>
                  <a:pt x="0" y="18"/>
                </a:lnTo>
                <a:lnTo>
                  <a:pt x="0" y="17"/>
                </a:lnTo>
                <a:lnTo>
                  <a:pt x="2" y="13"/>
                </a:lnTo>
                <a:lnTo>
                  <a:pt x="2" y="11"/>
                </a:lnTo>
                <a:lnTo>
                  <a:pt x="4" y="9"/>
                </a:lnTo>
                <a:lnTo>
                  <a:pt x="4" y="7"/>
                </a:lnTo>
                <a:lnTo>
                  <a:pt x="6" y="5"/>
                </a:lnTo>
                <a:lnTo>
                  <a:pt x="8" y="4"/>
                </a:lnTo>
                <a:lnTo>
                  <a:pt x="10" y="4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60" name="Freeform 1016"/>
          <p:cNvSpPr>
            <a:spLocks/>
          </p:cNvSpPr>
          <p:nvPr/>
        </p:nvSpPr>
        <p:spPr bwMode="auto">
          <a:xfrm>
            <a:off x="7808913" y="3608388"/>
            <a:ext cx="9525" cy="20637"/>
          </a:xfrm>
          <a:custGeom>
            <a:avLst/>
            <a:gdLst>
              <a:gd name="T0" fmla="*/ 13 w 13"/>
              <a:gd name="T1" fmla="*/ 0 h 26"/>
              <a:gd name="T2" fmla="*/ 11 w 13"/>
              <a:gd name="T3" fmla="*/ 2 h 26"/>
              <a:gd name="T4" fmla="*/ 11 w 13"/>
              <a:gd name="T5" fmla="*/ 4 h 26"/>
              <a:gd name="T6" fmla="*/ 11 w 13"/>
              <a:gd name="T7" fmla="*/ 7 h 26"/>
              <a:gd name="T8" fmla="*/ 11 w 13"/>
              <a:gd name="T9" fmla="*/ 11 h 26"/>
              <a:gd name="T10" fmla="*/ 11 w 13"/>
              <a:gd name="T11" fmla="*/ 13 h 26"/>
              <a:gd name="T12" fmla="*/ 11 w 13"/>
              <a:gd name="T13" fmla="*/ 15 h 26"/>
              <a:gd name="T14" fmla="*/ 10 w 13"/>
              <a:gd name="T15" fmla="*/ 17 h 26"/>
              <a:gd name="T16" fmla="*/ 10 w 13"/>
              <a:gd name="T17" fmla="*/ 20 h 26"/>
              <a:gd name="T18" fmla="*/ 8 w 13"/>
              <a:gd name="T19" fmla="*/ 22 h 26"/>
              <a:gd name="T20" fmla="*/ 8 w 13"/>
              <a:gd name="T21" fmla="*/ 24 h 26"/>
              <a:gd name="T22" fmla="*/ 6 w 13"/>
              <a:gd name="T23" fmla="*/ 24 h 26"/>
              <a:gd name="T24" fmla="*/ 4 w 13"/>
              <a:gd name="T25" fmla="*/ 26 h 26"/>
              <a:gd name="T26" fmla="*/ 2 w 13"/>
              <a:gd name="T27" fmla="*/ 26 h 26"/>
              <a:gd name="T28" fmla="*/ 0 w 13"/>
              <a:gd name="T29" fmla="*/ 24 h 26"/>
              <a:gd name="T30" fmla="*/ 0 w 13"/>
              <a:gd name="T31" fmla="*/ 22 h 26"/>
              <a:gd name="T32" fmla="*/ 0 w 13"/>
              <a:gd name="T33" fmla="*/ 22 h 26"/>
              <a:gd name="T34" fmla="*/ 0 w 13"/>
              <a:gd name="T35" fmla="*/ 18 h 26"/>
              <a:gd name="T36" fmla="*/ 0 w 13"/>
              <a:gd name="T37" fmla="*/ 17 h 26"/>
              <a:gd name="T38" fmla="*/ 2 w 13"/>
              <a:gd name="T39" fmla="*/ 13 h 26"/>
              <a:gd name="T40" fmla="*/ 2 w 13"/>
              <a:gd name="T41" fmla="*/ 11 h 26"/>
              <a:gd name="T42" fmla="*/ 4 w 13"/>
              <a:gd name="T43" fmla="*/ 9 h 26"/>
              <a:gd name="T44" fmla="*/ 4 w 13"/>
              <a:gd name="T45" fmla="*/ 7 h 26"/>
              <a:gd name="T46" fmla="*/ 6 w 13"/>
              <a:gd name="T47" fmla="*/ 5 h 26"/>
              <a:gd name="T48" fmla="*/ 8 w 13"/>
              <a:gd name="T49" fmla="*/ 4 h 26"/>
              <a:gd name="T50" fmla="*/ 10 w 13"/>
              <a:gd name="T51" fmla="*/ 4 h 26"/>
              <a:gd name="T52" fmla="*/ 11 w 13"/>
              <a:gd name="T53" fmla="*/ 2 h 26"/>
              <a:gd name="T54" fmla="*/ 13 w 13"/>
              <a:gd name="T55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6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7"/>
                </a:lnTo>
                <a:lnTo>
                  <a:pt x="11" y="11"/>
                </a:lnTo>
                <a:lnTo>
                  <a:pt x="11" y="13"/>
                </a:lnTo>
                <a:lnTo>
                  <a:pt x="11" y="15"/>
                </a:lnTo>
                <a:lnTo>
                  <a:pt x="10" y="17"/>
                </a:lnTo>
                <a:lnTo>
                  <a:pt x="10" y="20"/>
                </a:lnTo>
                <a:lnTo>
                  <a:pt x="8" y="22"/>
                </a:lnTo>
                <a:lnTo>
                  <a:pt x="8" y="24"/>
                </a:lnTo>
                <a:lnTo>
                  <a:pt x="6" y="24"/>
                </a:lnTo>
                <a:lnTo>
                  <a:pt x="4" y="26"/>
                </a:lnTo>
                <a:lnTo>
                  <a:pt x="2" y="26"/>
                </a:lnTo>
                <a:lnTo>
                  <a:pt x="0" y="24"/>
                </a:lnTo>
                <a:lnTo>
                  <a:pt x="0" y="22"/>
                </a:lnTo>
                <a:lnTo>
                  <a:pt x="0" y="22"/>
                </a:lnTo>
                <a:lnTo>
                  <a:pt x="0" y="18"/>
                </a:lnTo>
                <a:lnTo>
                  <a:pt x="0" y="17"/>
                </a:lnTo>
                <a:lnTo>
                  <a:pt x="2" y="13"/>
                </a:lnTo>
                <a:lnTo>
                  <a:pt x="2" y="11"/>
                </a:lnTo>
                <a:lnTo>
                  <a:pt x="4" y="9"/>
                </a:lnTo>
                <a:lnTo>
                  <a:pt x="4" y="7"/>
                </a:lnTo>
                <a:lnTo>
                  <a:pt x="6" y="5"/>
                </a:lnTo>
                <a:lnTo>
                  <a:pt x="8" y="4"/>
                </a:lnTo>
                <a:lnTo>
                  <a:pt x="10" y="4"/>
                </a:lnTo>
                <a:lnTo>
                  <a:pt x="11" y="2"/>
                </a:lnTo>
                <a:lnTo>
                  <a:pt x="13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61" name="Freeform 1017"/>
          <p:cNvSpPr>
            <a:spLocks/>
          </p:cNvSpPr>
          <p:nvPr/>
        </p:nvSpPr>
        <p:spPr bwMode="auto">
          <a:xfrm>
            <a:off x="7810500" y="3803650"/>
            <a:ext cx="14288" cy="15875"/>
          </a:xfrm>
          <a:custGeom>
            <a:avLst/>
            <a:gdLst>
              <a:gd name="T0" fmla="*/ 19 w 19"/>
              <a:gd name="T1" fmla="*/ 0 h 21"/>
              <a:gd name="T2" fmla="*/ 17 w 19"/>
              <a:gd name="T3" fmla="*/ 2 h 21"/>
              <a:gd name="T4" fmla="*/ 17 w 19"/>
              <a:gd name="T5" fmla="*/ 4 h 21"/>
              <a:gd name="T6" fmla="*/ 15 w 19"/>
              <a:gd name="T7" fmla="*/ 6 h 21"/>
              <a:gd name="T8" fmla="*/ 15 w 19"/>
              <a:gd name="T9" fmla="*/ 10 h 21"/>
              <a:gd name="T10" fmla="*/ 15 w 19"/>
              <a:gd name="T11" fmla="*/ 11 h 21"/>
              <a:gd name="T12" fmla="*/ 13 w 19"/>
              <a:gd name="T13" fmla="*/ 13 h 21"/>
              <a:gd name="T14" fmla="*/ 11 w 19"/>
              <a:gd name="T15" fmla="*/ 15 h 21"/>
              <a:gd name="T16" fmla="*/ 11 w 19"/>
              <a:gd name="T17" fmla="*/ 17 h 21"/>
              <a:gd name="T18" fmla="*/ 9 w 19"/>
              <a:gd name="T19" fmla="*/ 19 h 21"/>
              <a:gd name="T20" fmla="*/ 8 w 19"/>
              <a:gd name="T21" fmla="*/ 21 h 21"/>
              <a:gd name="T22" fmla="*/ 6 w 19"/>
              <a:gd name="T23" fmla="*/ 21 h 21"/>
              <a:gd name="T24" fmla="*/ 4 w 19"/>
              <a:gd name="T25" fmla="*/ 21 h 21"/>
              <a:gd name="T26" fmla="*/ 2 w 19"/>
              <a:gd name="T27" fmla="*/ 19 h 21"/>
              <a:gd name="T28" fmla="*/ 0 w 19"/>
              <a:gd name="T29" fmla="*/ 17 h 21"/>
              <a:gd name="T30" fmla="*/ 0 w 19"/>
              <a:gd name="T31" fmla="*/ 15 h 21"/>
              <a:gd name="T32" fmla="*/ 0 w 19"/>
              <a:gd name="T33" fmla="*/ 15 h 21"/>
              <a:gd name="T34" fmla="*/ 0 w 19"/>
              <a:gd name="T35" fmla="*/ 11 h 21"/>
              <a:gd name="T36" fmla="*/ 2 w 19"/>
              <a:gd name="T37" fmla="*/ 10 h 21"/>
              <a:gd name="T38" fmla="*/ 2 w 19"/>
              <a:gd name="T39" fmla="*/ 8 h 21"/>
              <a:gd name="T40" fmla="*/ 4 w 19"/>
              <a:gd name="T41" fmla="*/ 6 h 21"/>
              <a:gd name="T42" fmla="*/ 6 w 19"/>
              <a:gd name="T43" fmla="*/ 4 h 21"/>
              <a:gd name="T44" fmla="*/ 8 w 19"/>
              <a:gd name="T45" fmla="*/ 4 h 21"/>
              <a:gd name="T46" fmla="*/ 9 w 19"/>
              <a:gd name="T47" fmla="*/ 2 h 21"/>
              <a:gd name="T48" fmla="*/ 11 w 19"/>
              <a:gd name="T49" fmla="*/ 2 h 21"/>
              <a:gd name="T50" fmla="*/ 13 w 19"/>
              <a:gd name="T51" fmla="*/ 2 h 21"/>
              <a:gd name="T52" fmla="*/ 15 w 19"/>
              <a:gd name="T53" fmla="*/ 0 h 21"/>
              <a:gd name="T54" fmla="*/ 19 w 19"/>
              <a:gd name="T5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21">
                <a:moveTo>
                  <a:pt x="19" y="0"/>
                </a:moveTo>
                <a:lnTo>
                  <a:pt x="17" y="2"/>
                </a:lnTo>
                <a:lnTo>
                  <a:pt x="17" y="4"/>
                </a:lnTo>
                <a:lnTo>
                  <a:pt x="15" y="6"/>
                </a:lnTo>
                <a:lnTo>
                  <a:pt x="15" y="10"/>
                </a:lnTo>
                <a:lnTo>
                  <a:pt x="15" y="11"/>
                </a:lnTo>
                <a:lnTo>
                  <a:pt x="13" y="13"/>
                </a:lnTo>
                <a:lnTo>
                  <a:pt x="11" y="15"/>
                </a:lnTo>
                <a:lnTo>
                  <a:pt x="11" y="17"/>
                </a:lnTo>
                <a:lnTo>
                  <a:pt x="9" y="19"/>
                </a:lnTo>
                <a:lnTo>
                  <a:pt x="8" y="21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0" y="17"/>
                </a:lnTo>
                <a:lnTo>
                  <a:pt x="0" y="15"/>
                </a:lnTo>
                <a:lnTo>
                  <a:pt x="0" y="15"/>
                </a:lnTo>
                <a:lnTo>
                  <a:pt x="0" y="11"/>
                </a:lnTo>
                <a:lnTo>
                  <a:pt x="2" y="10"/>
                </a:lnTo>
                <a:lnTo>
                  <a:pt x="2" y="8"/>
                </a:lnTo>
                <a:lnTo>
                  <a:pt x="4" y="6"/>
                </a:lnTo>
                <a:lnTo>
                  <a:pt x="6" y="4"/>
                </a:lnTo>
                <a:lnTo>
                  <a:pt x="8" y="4"/>
                </a:lnTo>
                <a:lnTo>
                  <a:pt x="9" y="2"/>
                </a:lnTo>
                <a:lnTo>
                  <a:pt x="11" y="2"/>
                </a:lnTo>
                <a:lnTo>
                  <a:pt x="13" y="2"/>
                </a:lnTo>
                <a:lnTo>
                  <a:pt x="15" y="0"/>
                </a:lnTo>
                <a:lnTo>
                  <a:pt x="19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62" name="Freeform 1018"/>
          <p:cNvSpPr>
            <a:spLocks/>
          </p:cNvSpPr>
          <p:nvPr/>
        </p:nvSpPr>
        <p:spPr bwMode="auto">
          <a:xfrm>
            <a:off x="7810500" y="3803650"/>
            <a:ext cx="14288" cy="15875"/>
          </a:xfrm>
          <a:custGeom>
            <a:avLst/>
            <a:gdLst>
              <a:gd name="T0" fmla="*/ 19 w 19"/>
              <a:gd name="T1" fmla="*/ 0 h 21"/>
              <a:gd name="T2" fmla="*/ 17 w 19"/>
              <a:gd name="T3" fmla="*/ 2 h 21"/>
              <a:gd name="T4" fmla="*/ 17 w 19"/>
              <a:gd name="T5" fmla="*/ 4 h 21"/>
              <a:gd name="T6" fmla="*/ 15 w 19"/>
              <a:gd name="T7" fmla="*/ 6 h 21"/>
              <a:gd name="T8" fmla="*/ 15 w 19"/>
              <a:gd name="T9" fmla="*/ 10 h 21"/>
              <a:gd name="T10" fmla="*/ 15 w 19"/>
              <a:gd name="T11" fmla="*/ 11 h 21"/>
              <a:gd name="T12" fmla="*/ 13 w 19"/>
              <a:gd name="T13" fmla="*/ 13 h 21"/>
              <a:gd name="T14" fmla="*/ 11 w 19"/>
              <a:gd name="T15" fmla="*/ 15 h 21"/>
              <a:gd name="T16" fmla="*/ 11 w 19"/>
              <a:gd name="T17" fmla="*/ 17 h 21"/>
              <a:gd name="T18" fmla="*/ 9 w 19"/>
              <a:gd name="T19" fmla="*/ 19 h 21"/>
              <a:gd name="T20" fmla="*/ 8 w 19"/>
              <a:gd name="T21" fmla="*/ 21 h 21"/>
              <a:gd name="T22" fmla="*/ 6 w 19"/>
              <a:gd name="T23" fmla="*/ 21 h 21"/>
              <a:gd name="T24" fmla="*/ 4 w 19"/>
              <a:gd name="T25" fmla="*/ 21 h 21"/>
              <a:gd name="T26" fmla="*/ 2 w 19"/>
              <a:gd name="T27" fmla="*/ 19 h 21"/>
              <a:gd name="T28" fmla="*/ 0 w 19"/>
              <a:gd name="T29" fmla="*/ 17 h 21"/>
              <a:gd name="T30" fmla="*/ 0 w 19"/>
              <a:gd name="T31" fmla="*/ 15 h 21"/>
              <a:gd name="T32" fmla="*/ 0 w 19"/>
              <a:gd name="T33" fmla="*/ 15 h 21"/>
              <a:gd name="T34" fmla="*/ 0 w 19"/>
              <a:gd name="T35" fmla="*/ 11 h 21"/>
              <a:gd name="T36" fmla="*/ 2 w 19"/>
              <a:gd name="T37" fmla="*/ 10 h 21"/>
              <a:gd name="T38" fmla="*/ 2 w 19"/>
              <a:gd name="T39" fmla="*/ 8 h 21"/>
              <a:gd name="T40" fmla="*/ 4 w 19"/>
              <a:gd name="T41" fmla="*/ 6 h 21"/>
              <a:gd name="T42" fmla="*/ 6 w 19"/>
              <a:gd name="T43" fmla="*/ 4 h 21"/>
              <a:gd name="T44" fmla="*/ 8 w 19"/>
              <a:gd name="T45" fmla="*/ 4 h 21"/>
              <a:gd name="T46" fmla="*/ 9 w 19"/>
              <a:gd name="T47" fmla="*/ 2 h 21"/>
              <a:gd name="T48" fmla="*/ 11 w 19"/>
              <a:gd name="T49" fmla="*/ 2 h 21"/>
              <a:gd name="T50" fmla="*/ 13 w 19"/>
              <a:gd name="T51" fmla="*/ 2 h 21"/>
              <a:gd name="T52" fmla="*/ 15 w 19"/>
              <a:gd name="T53" fmla="*/ 0 h 21"/>
              <a:gd name="T54" fmla="*/ 19 w 19"/>
              <a:gd name="T5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21">
                <a:moveTo>
                  <a:pt x="19" y="0"/>
                </a:moveTo>
                <a:lnTo>
                  <a:pt x="17" y="2"/>
                </a:lnTo>
                <a:lnTo>
                  <a:pt x="17" y="4"/>
                </a:lnTo>
                <a:lnTo>
                  <a:pt x="15" y="6"/>
                </a:lnTo>
                <a:lnTo>
                  <a:pt x="15" y="10"/>
                </a:lnTo>
                <a:lnTo>
                  <a:pt x="15" y="11"/>
                </a:lnTo>
                <a:lnTo>
                  <a:pt x="13" y="13"/>
                </a:lnTo>
                <a:lnTo>
                  <a:pt x="11" y="15"/>
                </a:lnTo>
                <a:lnTo>
                  <a:pt x="11" y="17"/>
                </a:lnTo>
                <a:lnTo>
                  <a:pt x="9" y="19"/>
                </a:lnTo>
                <a:lnTo>
                  <a:pt x="8" y="21"/>
                </a:lnTo>
                <a:lnTo>
                  <a:pt x="6" y="21"/>
                </a:lnTo>
                <a:lnTo>
                  <a:pt x="4" y="21"/>
                </a:lnTo>
                <a:lnTo>
                  <a:pt x="2" y="19"/>
                </a:lnTo>
                <a:lnTo>
                  <a:pt x="0" y="17"/>
                </a:lnTo>
                <a:lnTo>
                  <a:pt x="0" y="15"/>
                </a:lnTo>
                <a:lnTo>
                  <a:pt x="0" y="15"/>
                </a:lnTo>
                <a:lnTo>
                  <a:pt x="0" y="11"/>
                </a:lnTo>
                <a:lnTo>
                  <a:pt x="2" y="10"/>
                </a:lnTo>
                <a:lnTo>
                  <a:pt x="2" y="8"/>
                </a:lnTo>
                <a:lnTo>
                  <a:pt x="4" y="6"/>
                </a:lnTo>
                <a:lnTo>
                  <a:pt x="6" y="4"/>
                </a:lnTo>
                <a:lnTo>
                  <a:pt x="8" y="4"/>
                </a:lnTo>
                <a:lnTo>
                  <a:pt x="9" y="2"/>
                </a:lnTo>
                <a:lnTo>
                  <a:pt x="11" y="2"/>
                </a:lnTo>
                <a:lnTo>
                  <a:pt x="13" y="2"/>
                </a:lnTo>
                <a:lnTo>
                  <a:pt x="15" y="0"/>
                </a:lnTo>
                <a:lnTo>
                  <a:pt x="19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63" name="Freeform 1019"/>
          <p:cNvSpPr>
            <a:spLocks/>
          </p:cNvSpPr>
          <p:nvPr/>
        </p:nvSpPr>
        <p:spPr bwMode="auto">
          <a:xfrm>
            <a:off x="7796213" y="3816350"/>
            <a:ext cx="19050" cy="11113"/>
          </a:xfrm>
          <a:custGeom>
            <a:avLst/>
            <a:gdLst>
              <a:gd name="T0" fmla="*/ 0 w 22"/>
              <a:gd name="T1" fmla="*/ 0 h 13"/>
              <a:gd name="T2" fmla="*/ 2 w 22"/>
              <a:gd name="T3" fmla="*/ 2 h 13"/>
              <a:gd name="T4" fmla="*/ 3 w 22"/>
              <a:gd name="T5" fmla="*/ 2 h 13"/>
              <a:gd name="T6" fmla="*/ 3 w 22"/>
              <a:gd name="T7" fmla="*/ 4 h 13"/>
              <a:gd name="T8" fmla="*/ 7 w 22"/>
              <a:gd name="T9" fmla="*/ 5 h 13"/>
              <a:gd name="T10" fmla="*/ 7 w 22"/>
              <a:gd name="T11" fmla="*/ 7 h 13"/>
              <a:gd name="T12" fmla="*/ 9 w 22"/>
              <a:gd name="T13" fmla="*/ 9 h 13"/>
              <a:gd name="T14" fmla="*/ 11 w 22"/>
              <a:gd name="T15" fmla="*/ 9 h 13"/>
              <a:gd name="T16" fmla="*/ 13 w 22"/>
              <a:gd name="T17" fmla="*/ 11 h 13"/>
              <a:gd name="T18" fmla="*/ 14 w 22"/>
              <a:gd name="T19" fmla="*/ 11 h 13"/>
              <a:gd name="T20" fmla="*/ 16 w 22"/>
              <a:gd name="T21" fmla="*/ 13 h 13"/>
              <a:gd name="T22" fmla="*/ 18 w 22"/>
              <a:gd name="T23" fmla="*/ 13 h 13"/>
              <a:gd name="T24" fmla="*/ 20 w 22"/>
              <a:gd name="T25" fmla="*/ 11 h 13"/>
              <a:gd name="T26" fmla="*/ 20 w 22"/>
              <a:gd name="T27" fmla="*/ 11 h 13"/>
              <a:gd name="T28" fmla="*/ 22 w 22"/>
              <a:gd name="T29" fmla="*/ 9 h 13"/>
              <a:gd name="T30" fmla="*/ 22 w 22"/>
              <a:gd name="T31" fmla="*/ 7 h 13"/>
              <a:gd name="T32" fmla="*/ 20 w 22"/>
              <a:gd name="T33" fmla="*/ 7 h 13"/>
              <a:gd name="T34" fmla="*/ 18 w 22"/>
              <a:gd name="T35" fmla="*/ 4 h 13"/>
              <a:gd name="T36" fmla="*/ 16 w 22"/>
              <a:gd name="T37" fmla="*/ 4 h 13"/>
              <a:gd name="T38" fmla="*/ 14 w 22"/>
              <a:gd name="T39" fmla="*/ 2 h 13"/>
              <a:gd name="T40" fmla="*/ 13 w 22"/>
              <a:gd name="T41" fmla="*/ 2 h 13"/>
              <a:gd name="T42" fmla="*/ 11 w 22"/>
              <a:gd name="T43" fmla="*/ 0 h 13"/>
              <a:gd name="T44" fmla="*/ 9 w 22"/>
              <a:gd name="T45" fmla="*/ 0 h 13"/>
              <a:gd name="T46" fmla="*/ 7 w 22"/>
              <a:gd name="T47" fmla="*/ 0 h 13"/>
              <a:gd name="T48" fmla="*/ 5 w 22"/>
              <a:gd name="T49" fmla="*/ 0 h 13"/>
              <a:gd name="T50" fmla="*/ 3 w 22"/>
              <a:gd name="T51" fmla="*/ 0 h 13"/>
              <a:gd name="T52" fmla="*/ 2 w 22"/>
              <a:gd name="T53" fmla="*/ 0 h 13"/>
              <a:gd name="T54" fmla="*/ 0 w 22"/>
              <a:gd name="T5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2" h="13">
                <a:moveTo>
                  <a:pt x="0" y="0"/>
                </a:moveTo>
                <a:lnTo>
                  <a:pt x="2" y="2"/>
                </a:lnTo>
                <a:lnTo>
                  <a:pt x="3" y="2"/>
                </a:lnTo>
                <a:lnTo>
                  <a:pt x="3" y="4"/>
                </a:lnTo>
                <a:lnTo>
                  <a:pt x="7" y="5"/>
                </a:lnTo>
                <a:lnTo>
                  <a:pt x="7" y="7"/>
                </a:lnTo>
                <a:lnTo>
                  <a:pt x="9" y="9"/>
                </a:lnTo>
                <a:lnTo>
                  <a:pt x="11" y="9"/>
                </a:lnTo>
                <a:lnTo>
                  <a:pt x="13" y="11"/>
                </a:lnTo>
                <a:lnTo>
                  <a:pt x="14" y="11"/>
                </a:lnTo>
                <a:lnTo>
                  <a:pt x="16" y="13"/>
                </a:lnTo>
                <a:lnTo>
                  <a:pt x="18" y="13"/>
                </a:lnTo>
                <a:lnTo>
                  <a:pt x="20" y="11"/>
                </a:lnTo>
                <a:lnTo>
                  <a:pt x="20" y="11"/>
                </a:lnTo>
                <a:lnTo>
                  <a:pt x="22" y="9"/>
                </a:lnTo>
                <a:lnTo>
                  <a:pt x="22" y="7"/>
                </a:lnTo>
                <a:lnTo>
                  <a:pt x="20" y="7"/>
                </a:lnTo>
                <a:lnTo>
                  <a:pt x="18" y="4"/>
                </a:lnTo>
                <a:lnTo>
                  <a:pt x="16" y="4"/>
                </a:lnTo>
                <a:lnTo>
                  <a:pt x="14" y="2"/>
                </a:lnTo>
                <a:lnTo>
                  <a:pt x="13" y="2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3" y="0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64" name="Freeform 1020"/>
          <p:cNvSpPr>
            <a:spLocks/>
          </p:cNvSpPr>
          <p:nvPr/>
        </p:nvSpPr>
        <p:spPr bwMode="auto">
          <a:xfrm>
            <a:off x="7796213" y="3816350"/>
            <a:ext cx="19050" cy="11113"/>
          </a:xfrm>
          <a:custGeom>
            <a:avLst/>
            <a:gdLst>
              <a:gd name="T0" fmla="*/ 0 w 22"/>
              <a:gd name="T1" fmla="*/ 0 h 13"/>
              <a:gd name="T2" fmla="*/ 2 w 22"/>
              <a:gd name="T3" fmla="*/ 2 h 13"/>
              <a:gd name="T4" fmla="*/ 3 w 22"/>
              <a:gd name="T5" fmla="*/ 2 h 13"/>
              <a:gd name="T6" fmla="*/ 3 w 22"/>
              <a:gd name="T7" fmla="*/ 4 h 13"/>
              <a:gd name="T8" fmla="*/ 7 w 22"/>
              <a:gd name="T9" fmla="*/ 5 h 13"/>
              <a:gd name="T10" fmla="*/ 7 w 22"/>
              <a:gd name="T11" fmla="*/ 7 h 13"/>
              <a:gd name="T12" fmla="*/ 9 w 22"/>
              <a:gd name="T13" fmla="*/ 9 h 13"/>
              <a:gd name="T14" fmla="*/ 11 w 22"/>
              <a:gd name="T15" fmla="*/ 9 h 13"/>
              <a:gd name="T16" fmla="*/ 13 w 22"/>
              <a:gd name="T17" fmla="*/ 11 h 13"/>
              <a:gd name="T18" fmla="*/ 14 w 22"/>
              <a:gd name="T19" fmla="*/ 11 h 13"/>
              <a:gd name="T20" fmla="*/ 16 w 22"/>
              <a:gd name="T21" fmla="*/ 13 h 13"/>
              <a:gd name="T22" fmla="*/ 18 w 22"/>
              <a:gd name="T23" fmla="*/ 13 h 13"/>
              <a:gd name="T24" fmla="*/ 20 w 22"/>
              <a:gd name="T25" fmla="*/ 11 h 13"/>
              <a:gd name="T26" fmla="*/ 20 w 22"/>
              <a:gd name="T27" fmla="*/ 11 h 13"/>
              <a:gd name="T28" fmla="*/ 22 w 22"/>
              <a:gd name="T29" fmla="*/ 9 h 13"/>
              <a:gd name="T30" fmla="*/ 22 w 22"/>
              <a:gd name="T31" fmla="*/ 7 h 13"/>
              <a:gd name="T32" fmla="*/ 20 w 22"/>
              <a:gd name="T33" fmla="*/ 7 h 13"/>
              <a:gd name="T34" fmla="*/ 18 w 22"/>
              <a:gd name="T35" fmla="*/ 4 h 13"/>
              <a:gd name="T36" fmla="*/ 16 w 22"/>
              <a:gd name="T37" fmla="*/ 4 h 13"/>
              <a:gd name="T38" fmla="*/ 14 w 22"/>
              <a:gd name="T39" fmla="*/ 2 h 13"/>
              <a:gd name="T40" fmla="*/ 13 w 22"/>
              <a:gd name="T41" fmla="*/ 2 h 13"/>
              <a:gd name="T42" fmla="*/ 11 w 22"/>
              <a:gd name="T43" fmla="*/ 0 h 13"/>
              <a:gd name="T44" fmla="*/ 9 w 22"/>
              <a:gd name="T45" fmla="*/ 0 h 13"/>
              <a:gd name="T46" fmla="*/ 7 w 22"/>
              <a:gd name="T47" fmla="*/ 0 h 13"/>
              <a:gd name="T48" fmla="*/ 5 w 22"/>
              <a:gd name="T49" fmla="*/ 0 h 13"/>
              <a:gd name="T50" fmla="*/ 3 w 22"/>
              <a:gd name="T51" fmla="*/ 0 h 13"/>
              <a:gd name="T52" fmla="*/ 2 w 22"/>
              <a:gd name="T53" fmla="*/ 0 h 13"/>
              <a:gd name="T54" fmla="*/ 0 w 22"/>
              <a:gd name="T5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2" h="13">
                <a:moveTo>
                  <a:pt x="0" y="0"/>
                </a:moveTo>
                <a:lnTo>
                  <a:pt x="2" y="2"/>
                </a:lnTo>
                <a:lnTo>
                  <a:pt x="3" y="2"/>
                </a:lnTo>
                <a:lnTo>
                  <a:pt x="3" y="4"/>
                </a:lnTo>
                <a:lnTo>
                  <a:pt x="7" y="5"/>
                </a:lnTo>
                <a:lnTo>
                  <a:pt x="7" y="7"/>
                </a:lnTo>
                <a:lnTo>
                  <a:pt x="9" y="9"/>
                </a:lnTo>
                <a:lnTo>
                  <a:pt x="11" y="9"/>
                </a:lnTo>
                <a:lnTo>
                  <a:pt x="13" y="11"/>
                </a:lnTo>
                <a:lnTo>
                  <a:pt x="14" y="11"/>
                </a:lnTo>
                <a:lnTo>
                  <a:pt x="16" y="13"/>
                </a:lnTo>
                <a:lnTo>
                  <a:pt x="18" y="13"/>
                </a:lnTo>
                <a:lnTo>
                  <a:pt x="20" y="11"/>
                </a:lnTo>
                <a:lnTo>
                  <a:pt x="20" y="11"/>
                </a:lnTo>
                <a:lnTo>
                  <a:pt x="22" y="9"/>
                </a:lnTo>
                <a:lnTo>
                  <a:pt x="22" y="7"/>
                </a:lnTo>
                <a:lnTo>
                  <a:pt x="20" y="7"/>
                </a:lnTo>
                <a:lnTo>
                  <a:pt x="18" y="4"/>
                </a:lnTo>
                <a:lnTo>
                  <a:pt x="16" y="4"/>
                </a:lnTo>
                <a:lnTo>
                  <a:pt x="14" y="2"/>
                </a:lnTo>
                <a:lnTo>
                  <a:pt x="13" y="2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3" y="0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65" name="Freeform 1021"/>
          <p:cNvSpPr>
            <a:spLocks/>
          </p:cNvSpPr>
          <p:nvPr/>
        </p:nvSpPr>
        <p:spPr bwMode="auto">
          <a:xfrm>
            <a:off x="7810500" y="3706813"/>
            <a:ext cx="11113" cy="17462"/>
          </a:xfrm>
          <a:custGeom>
            <a:avLst/>
            <a:gdLst>
              <a:gd name="T0" fmla="*/ 13 w 13"/>
              <a:gd name="T1" fmla="*/ 0 h 20"/>
              <a:gd name="T2" fmla="*/ 11 w 13"/>
              <a:gd name="T3" fmla="*/ 2 h 20"/>
              <a:gd name="T4" fmla="*/ 11 w 13"/>
              <a:gd name="T5" fmla="*/ 4 h 20"/>
              <a:gd name="T6" fmla="*/ 13 w 13"/>
              <a:gd name="T7" fmla="*/ 5 h 20"/>
              <a:gd name="T8" fmla="*/ 11 w 13"/>
              <a:gd name="T9" fmla="*/ 9 h 20"/>
              <a:gd name="T10" fmla="*/ 11 w 13"/>
              <a:gd name="T11" fmla="*/ 9 h 20"/>
              <a:gd name="T12" fmla="*/ 11 w 13"/>
              <a:gd name="T13" fmla="*/ 13 h 20"/>
              <a:gd name="T14" fmla="*/ 11 w 13"/>
              <a:gd name="T15" fmla="*/ 15 h 20"/>
              <a:gd name="T16" fmla="*/ 11 w 13"/>
              <a:gd name="T17" fmla="*/ 17 h 20"/>
              <a:gd name="T18" fmla="*/ 9 w 13"/>
              <a:gd name="T19" fmla="*/ 17 h 20"/>
              <a:gd name="T20" fmla="*/ 8 w 13"/>
              <a:gd name="T21" fmla="*/ 18 h 20"/>
              <a:gd name="T22" fmla="*/ 8 w 13"/>
              <a:gd name="T23" fmla="*/ 20 h 20"/>
              <a:gd name="T24" fmla="*/ 6 w 13"/>
              <a:gd name="T25" fmla="*/ 20 h 20"/>
              <a:gd name="T26" fmla="*/ 4 w 13"/>
              <a:gd name="T27" fmla="*/ 20 h 20"/>
              <a:gd name="T28" fmla="*/ 2 w 13"/>
              <a:gd name="T29" fmla="*/ 18 h 20"/>
              <a:gd name="T30" fmla="*/ 0 w 13"/>
              <a:gd name="T31" fmla="*/ 17 h 20"/>
              <a:gd name="T32" fmla="*/ 0 w 13"/>
              <a:gd name="T33" fmla="*/ 17 h 20"/>
              <a:gd name="T34" fmla="*/ 0 w 13"/>
              <a:gd name="T35" fmla="*/ 13 h 20"/>
              <a:gd name="T36" fmla="*/ 0 w 13"/>
              <a:gd name="T37" fmla="*/ 11 h 20"/>
              <a:gd name="T38" fmla="*/ 0 w 13"/>
              <a:gd name="T39" fmla="*/ 9 h 20"/>
              <a:gd name="T40" fmla="*/ 2 w 13"/>
              <a:gd name="T41" fmla="*/ 7 h 20"/>
              <a:gd name="T42" fmla="*/ 2 w 13"/>
              <a:gd name="T43" fmla="*/ 5 h 20"/>
              <a:gd name="T44" fmla="*/ 4 w 13"/>
              <a:gd name="T45" fmla="*/ 5 h 20"/>
              <a:gd name="T46" fmla="*/ 6 w 13"/>
              <a:gd name="T47" fmla="*/ 4 h 20"/>
              <a:gd name="T48" fmla="*/ 8 w 13"/>
              <a:gd name="T49" fmla="*/ 4 h 20"/>
              <a:gd name="T50" fmla="*/ 9 w 13"/>
              <a:gd name="T51" fmla="*/ 2 h 20"/>
              <a:gd name="T52" fmla="*/ 11 w 13"/>
              <a:gd name="T53" fmla="*/ 2 h 20"/>
              <a:gd name="T54" fmla="*/ 13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3" y="5"/>
                </a:lnTo>
                <a:lnTo>
                  <a:pt x="11" y="9"/>
                </a:lnTo>
                <a:lnTo>
                  <a:pt x="11" y="9"/>
                </a:lnTo>
                <a:lnTo>
                  <a:pt x="11" y="13"/>
                </a:lnTo>
                <a:lnTo>
                  <a:pt x="11" y="15"/>
                </a:lnTo>
                <a:lnTo>
                  <a:pt x="11" y="17"/>
                </a:lnTo>
                <a:lnTo>
                  <a:pt x="9" y="17"/>
                </a:lnTo>
                <a:lnTo>
                  <a:pt x="8" y="18"/>
                </a:lnTo>
                <a:lnTo>
                  <a:pt x="8" y="20"/>
                </a:lnTo>
                <a:lnTo>
                  <a:pt x="6" y="20"/>
                </a:lnTo>
                <a:lnTo>
                  <a:pt x="4" y="20"/>
                </a:lnTo>
                <a:lnTo>
                  <a:pt x="2" y="18"/>
                </a:lnTo>
                <a:lnTo>
                  <a:pt x="0" y="17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2" y="7"/>
                </a:lnTo>
                <a:lnTo>
                  <a:pt x="2" y="5"/>
                </a:lnTo>
                <a:lnTo>
                  <a:pt x="4" y="5"/>
                </a:lnTo>
                <a:lnTo>
                  <a:pt x="6" y="4"/>
                </a:lnTo>
                <a:lnTo>
                  <a:pt x="8" y="4"/>
                </a:lnTo>
                <a:lnTo>
                  <a:pt x="9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66" name="Freeform 1022"/>
          <p:cNvSpPr>
            <a:spLocks/>
          </p:cNvSpPr>
          <p:nvPr/>
        </p:nvSpPr>
        <p:spPr bwMode="auto">
          <a:xfrm>
            <a:off x="7810500" y="3687763"/>
            <a:ext cx="11113" cy="17462"/>
          </a:xfrm>
          <a:custGeom>
            <a:avLst/>
            <a:gdLst>
              <a:gd name="T0" fmla="*/ 13 w 13"/>
              <a:gd name="T1" fmla="*/ 0 h 22"/>
              <a:gd name="T2" fmla="*/ 11 w 13"/>
              <a:gd name="T3" fmla="*/ 2 h 22"/>
              <a:gd name="T4" fmla="*/ 11 w 13"/>
              <a:gd name="T5" fmla="*/ 4 h 22"/>
              <a:gd name="T6" fmla="*/ 11 w 13"/>
              <a:gd name="T7" fmla="*/ 8 h 22"/>
              <a:gd name="T8" fmla="*/ 11 w 13"/>
              <a:gd name="T9" fmla="*/ 9 h 22"/>
              <a:gd name="T10" fmla="*/ 11 w 13"/>
              <a:gd name="T11" fmla="*/ 11 h 22"/>
              <a:gd name="T12" fmla="*/ 11 w 13"/>
              <a:gd name="T13" fmla="*/ 13 h 22"/>
              <a:gd name="T14" fmla="*/ 11 w 13"/>
              <a:gd name="T15" fmla="*/ 15 h 22"/>
              <a:gd name="T16" fmla="*/ 11 w 13"/>
              <a:gd name="T17" fmla="*/ 17 h 22"/>
              <a:gd name="T18" fmla="*/ 9 w 13"/>
              <a:gd name="T19" fmla="*/ 19 h 22"/>
              <a:gd name="T20" fmla="*/ 8 w 13"/>
              <a:gd name="T21" fmla="*/ 20 h 22"/>
              <a:gd name="T22" fmla="*/ 8 w 13"/>
              <a:gd name="T23" fmla="*/ 22 h 22"/>
              <a:gd name="T24" fmla="*/ 6 w 13"/>
              <a:gd name="T25" fmla="*/ 22 h 22"/>
              <a:gd name="T26" fmla="*/ 4 w 13"/>
              <a:gd name="T27" fmla="*/ 22 h 22"/>
              <a:gd name="T28" fmla="*/ 2 w 13"/>
              <a:gd name="T29" fmla="*/ 20 h 22"/>
              <a:gd name="T30" fmla="*/ 0 w 13"/>
              <a:gd name="T31" fmla="*/ 19 h 22"/>
              <a:gd name="T32" fmla="*/ 0 w 13"/>
              <a:gd name="T33" fmla="*/ 17 h 22"/>
              <a:gd name="T34" fmla="*/ 0 w 13"/>
              <a:gd name="T35" fmla="*/ 15 h 22"/>
              <a:gd name="T36" fmla="*/ 0 w 13"/>
              <a:gd name="T37" fmla="*/ 13 h 22"/>
              <a:gd name="T38" fmla="*/ 0 w 13"/>
              <a:gd name="T39" fmla="*/ 11 h 22"/>
              <a:gd name="T40" fmla="*/ 2 w 13"/>
              <a:gd name="T41" fmla="*/ 9 h 22"/>
              <a:gd name="T42" fmla="*/ 2 w 13"/>
              <a:gd name="T43" fmla="*/ 8 h 22"/>
              <a:gd name="T44" fmla="*/ 4 w 13"/>
              <a:gd name="T45" fmla="*/ 6 h 22"/>
              <a:gd name="T46" fmla="*/ 6 w 13"/>
              <a:gd name="T47" fmla="*/ 4 h 22"/>
              <a:gd name="T48" fmla="*/ 8 w 13"/>
              <a:gd name="T49" fmla="*/ 4 h 22"/>
              <a:gd name="T50" fmla="*/ 9 w 13"/>
              <a:gd name="T51" fmla="*/ 2 h 22"/>
              <a:gd name="T52" fmla="*/ 11 w 13"/>
              <a:gd name="T53" fmla="*/ 2 h 22"/>
              <a:gd name="T54" fmla="*/ 13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8"/>
                </a:lnTo>
                <a:lnTo>
                  <a:pt x="11" y="9"/>
                </a:lnTo>
                <a:lnTo>
                  <a:pt x="11" y="11"/>
                </a:lnTo>
                <a:lnTo>
                  <a:pt x="11" y="13"/>
                </a:lnTo>
                <a:lnTo>
                  <a:pt x="11" y="15"/>
                </a:lnTo>
                <a:lnTo>
                  <a:pt x="11" y="17"/>
                </a:lnTo>
                <a:lnTo>
                  <a:pt x="9" y="19"/>
                </a:lnTo>
                <a:lnTo>
                  <a:pt x="8" y="20"/>
                </a:lnTo>
                <a:lnTo>
                  <a:pt x="8" y="22"/>
                </a:lnTo>
                <a:lnTo>
                  <a:pt x="6" y="22"/>
                </a:lnTo>
                <a:lnTo>
                  <a:pt x="4" y="22"/>
                </a:lnTo>
                <a:lnTo>
                  <a:pt x="2" y="20"/>
                </a:lnTo>
                <a:lnTo>
                  <a:pt x="0" y="19"/>
                </a:lnTo>
                <a:lnTo>
                  <a:pt x="0" y="17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2" y="9"/>
                </a:lnTo>
                <a:lnTo>
                  <a:pt x="2" y="8"/>
                </a:lnTo>
                <a:lnTo>
                  <a:pt x="4" y="6"/>
                </a:lnTo>
                <a:lnTo>
                  <a:pt x="6" y="4"/>
                </a:lnTo>
                <a:lnTo>
                  <a:pt x="8" y="4"/>
                </a:lnTo>
                <a:lnTo>
                  <a:pt x="9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67" name="Freeform 1023"/>
          <p:cNvSpPr>
            <a:spLocks/>
          </p:cNvSpPr>
          <p:nvPr/>
        </p:nvSpPr>
        <p:spPr bwMode="auto">
          <a:xfrm>
            <a:off x="7810500" y="3667125"/>
            <a:ext cx="11113" cy="17463"/>
          </a:xfrm>
          <a:custGeom>
            <a:avLst/>
            <a:gdLst>
              <a:gd name="T0" fmla="*/ 13 w 13"/>
              <a:gd name="T1" fmla="*/ 0 h 23"/>
              <a:gd name="T2" fmla="*/ 11 w 13"/>
              <a:gd name="T3" fmla="*/ 2 h 23"/>
              <a:gd name="T4" fmla="*/ 11 w 13"/>
              <a:gd name="T5" fmla="*/ 4 h 23"/>
              <a:gd name="T6" fmla="*/ 11 w 13"/>
              <a:gd name="T7" fmla="*/ 8 h 23"/>
              <a:gd name="T8" fmla="*/ 11 w 13"/>
              <a:gd name="T9" fmla="*/ 10 h 23"/>
              <a:gd name="T10" fmla="*/ 11 w 13"/>
              <a:gd name="T11" fmla="*/ 12 h 23"/>
              <a:gd name="T12" fmla="*/ 11 w 13"/>
              <a:gd name="T13" fmla="*/ 13 h 23"/>
              <a:gd name="T14" fmla="*/ 11 w 13"/>
              <a:gd name="T15" fmla="*/ 15 h 23"/>
              <a:gd name="T16" fmla="*/ 11 w 13"/>
              <a:gd name="T17" fmla="*/ 17 h 23"/>
              <a:gd name="T18" fmla="*/ 9 w 13"/>
              <a:gd name="T19" fmla="*/ 19 h 23"/>
              <a:gd name="T20" fmla="*/ 8 w 13"/>
              <a:gd name="T21" fmla="*/ 21 h 23"/>
              <a:gd name="T22" fmla="*/ 8 w 13"/>
              <a:gd name="T23" fmla="*/ 23 h 23"/>
              <a:gd name="T24" fmla="*/ 6 w 13"/>
              <a:gd name="T25" fmla="*/ 23 h 23"/>
              <a:gd name="T26" fmla="*/ 4 w 13"/>
              <a:gd name="T27" fmla="*/ 23 h 23"/>
              <a:gd name="T28" fmla="*/ 2 w 13"/>
              <a:gd name="T29" fmla="*/ 21 h 23"/>
              <a:gd name="T30" fmla="*/ 0 w 13"/>
              <a:gd name="T31" fmla="*/ 19 h 23"/>
              <a:gd name="T32" fmla="*/ 0 w 13"/>
              <a:gd name="T33" fmla="*/ 17 h 23"/>
              <a:gd name="T34" fmla="*/ 0 w 13"/>
              <a:gd name="T35" fmla="*/ 15 h 23"/>
              <a:gd name="T36" fmla="*/ 0 w 13"/>
              <a:gd name="T37" fmla="*/ 13 h 23"/>
              <a:gd name="T38" fmla="*/ 0 w 13"/>
              <a:gd name="T39" fmla="*/ 12 h 23"/>
              <a:gd name="T40" fmla="*/ 2 w 13"/>
              <a:gd name="T41" fmla="*/ 10 h 23"/>
              <a:gd name="T42" fmla="*/ 2 w 13"/>
              <a:gd name="T43" fmla="*/ 8 h 23"/>
              <a:gd name="T44" fmla="*/ 4 w 13"/>
              <a:gd name="T45" fmla="*/ 6 h 23"/>
              <a:gd name="T46" fmla="*/ 6 w 13"/>
              <a:gd name="T47" fmla="*/ 4 h 23"/>
              <a:gd name="T48" fmla="*/ 8 w 13"/>
              <a:gd name="T49" fmla="*/ 4 h 23"/>
              <a:gd name="T50" fmla="*/ 9 w 13"/>
              <a:gd name="T51" fmla="*/ 2 h 23"/>
              <a:gd name="T52" fmla="*/ 11 w 13"/>
              <a:gd name="T53" fmla="*/ 2 h 23"/>
              <a:gd name="T54" fmla="*/ 13 w 13"/>
              <a:gd name="T55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3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8"/>
                </a:lnTo>
                <a:lnTo>
                  <a:pt x="11" y="10"/>
                </a:lnTo>
                <a:lnTo>
                  <a:pt x="11" y="12"/>
                </a:lnTo>
                <a:lnTo>
                  <a:pt x="11" y="13"/>
                </a:lnTo>
                <a:lnTo>
                  <a:pt x="11" y="15"/>
                </a:lnTo>
                <a:lnTo>
                  <a:pt x="11" y="17"/>
                </a:lnTo>
                <a:lnTo>
                  <a:pt x="9" y="19"/>
                </a:lnTo>
                <a:lnTo>
                  <a:pt x="8" y="21"/>
                </a:lnTo>
                <a:lnTo>
                  <a:pt x="8" y="23"/>
                </a:lnTo>
                <a:lnTo>
                  <a:pt x="6" y="23"/>
                </a:lnTo>
                <a:lnTo>
                  <a:pt x="4" y="23"/>
                </a:lnTo>
                <a:lnTo>
                  <a:pt x="2" y="21"/>
                </a:lnTo>
                <a:lnTo>
                  <a:pt x="0" y="19"/>
                </a:lnTo>
                <a:lnTo>
                  <a:pt x="0" y="17"/>
                </a:lnTo>
                <a:lnTo>
                  <a:pt x="0" y="15"/>
                </a:lnTo>
                <a:lnTo>
                  <a:pt x="0" y="13"/>
                </a:lnTo>
                <a:lnTo>
                  <a:pt x="0" y="12"/>
                </a:lnTo>
                <a:lnTo>
                  <a:pt x="2" y="10"/>
                </a:lnTo>
                <a:lnTo>
                  <a:pt x="2" y="8"/>
                </a:lnTo>
                <a:lnTo>
                  <a:pt x="4" y="6"/>
                </a:lnTo>
                <a:lnTo>
                  <a:pt x="6" y="4"/>
                </a:lnTo>
                <a:lnTo>
                  <a:pt x="8" y="4"/>
                </a:lnTo>
                <a:lnTo>
                  <a:pt x="9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68" name="Freeform 1024"/>
          <p:cNvSpPr>
            <a:spLocks/>
          </p:cNvSpPr>
          <p:nvPr/>
        </p:nvSpPr>
        <p:spPr bwMode="auto">
          <a:xfrm>
            <a:off x="7810500" y="3616325"/>
            <a:ext cx="6350" cy="11113"/>
          </a:xfrm>
          <a:custGeom>
            <a:avLst/>
            <a:gdLst>
              <a:gd name="T0" fmla="*/ 9 w 9"/>
              <a:gd name="T1" fmla="*/ 0 h 13"/>
              <a:gd name="T2" fmla="*/ 8 w 9"/>
              <a:gd name="T3" fmla="*/ 0 h 13"/>
              <a:gd name="T4" fmla="*/ 8 w 9"/>
              <a:gd name="T5" fmla="*/ 2 h 13"/>
              <a:gd name="T6" fmla="*/ 9 w 9"/>
              <a:gd name="T7" fmla="*/ 4 h 13"/>
              <a:gd name="T8" fmla="*/ 9 w 9"/>
              <a:gd name="T9" fmla="*/ 6 h 13"/>
              <a:gd name="T10" fmla="*/ 9 w 9"/>
              <a:gd name="T11" fmla="*/ 6 h 13"/>
              <a:gd name="T12" fmla="*/ 8 w 9"/>
              <a:gd name="T13" fmla="*/ 7 h 13"/>
              <a:gd name="T14" fmla="*/ 8 w 9"/>
              <a:gd name="T15" fmla="*/ 9 h 13"/>
              <a:gd name="T16" fmla="*/ 8 w 9"/>
              <a:gd name="T17" fmla="*/ 9 h 13"/>
              <a:gd name="T18" fmla="*/ 8 w 9"/>
              <a:gd name="T19" fmla="*/ 11 h 13"/>
              <a:gd name="T20" fmla="*/ 6 w 9"/>
              <a:gd name="T21" fmla="*/ 11 h 13"/>
              <a:gd name="T22" fmla="*/ 6 w 9"/>
              <a:gd name="T23" fmla="*/ 13 h 13"/>
              <a:gd name="T24" fmla="*/ 4 w 9"/>
              <a:gd name="T25" fmla="*/ 13 h 13"/>
              <a:gd name="T26" fmla="*/ 2 w 9"/>
              <a:gd name="T27" fmla="*/ 13 h 13"/>
              <a:gd name="T28" fmla="*/ 2 w 9"/>
              <a:gd name="T29" fmla="*/ 11 h 13"/>
              <a:gd name="T30" fmla="*/ 0 w 9"/>
              <a:gd name="T31" fmla="*/ 11 h 13"/>
              <a:gd name="T32" fmla="*/ 0 w 9"/>
              <a:gd name="T33" fmla="*/ 9 h 13"/>
              <a:gd name="T34" fmla="*/ 0 w 9"/>
              <a:gd name="T35" fmla="*/ 7 h 13"/>
              <a:gd name="T36" fmla="*/ 0 w 9"/>
              <a:gd name="T37" fmla="*/ 7 h 13"/>
              <a:gd name="T38" fmla="*/ 0 w 9"/>
              <a:gd name="T39" fmla="*/ 6 h 13"/>
              <a:gd name="T40" fmla="*/ 2 w 9"/>
              <a:gd name="T41" fmla="*/ 4 h 13"/>
              <a:gd name="T42" fmla="*/ 2 w 9"/>
              <a:gd name="T43" fmla="*/ 4 h 13"/>
              <a:gd name="T44" fmla="*/ 2 w 9"/>
              <a:gd name="T45" fmla="*/ 4 h 13"/>
              <a:gd name="T46" fmla="*/ 4 w 9"/>
              <a:gd name="T47" fmla="*/ 2 h 13"/>
              <a:gd name="T48" fmla="*/ 6 w 9"/>
              <a:gd name="T49" fmla="*/ 2 h 13"/>
              <a:gd name="T50" fmla="*/ 6 w 9"/>
              <a:gd name="T51" fmla="*/ 2 h 13"/>
              <a:gd name="T52" fmla="*/ 8 w 9"/>
              <a:gd name="T53" fmla="*/ 0 h 13"/>
              <a:gd name="T54" fmla="*/ 9 w 9"/>
              <a:gd name="T5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13">
                <a:moveTo>
                  <a:pt x="9" y="0"/>
                </a:moveTo>
                <a:lnTo>
                  <a:pt x="8" y="0"/>
                </a:lnTo>
                <a:lnTo>
                  <a:pt x="8" y="2"/>
                </a:lnTo>
                <a:lnTo>
                  <a:pt x="9" y="4"/>
                </a:lnTo>
                <a:lnTo>
                  <a:pt x="9" y="6"/>
                </a:lnTo>
                <a:lnTo>
                  <a:pt x="9" y="6"/>
                </a:lnTo>
                <a:lnTo>
                  <a:pt x="8" y="7"/>
                </a:lnTo>
                <a:lnTo>
                  <a:pt x="8" y="9"/>
                </a:lnTo>
                <a:lnTo>
                  <a:pt x="8" y="9"/>
                </a:lnTo>
                <a:lnTo>
                  <a:pt x="8" y="11"/>
                </a:lnTo>
                <a:lnTo>
                  <a:pt x="6" y="11"/>
                </a:lnTo>
                <a:lnTo>
                  <a:pt x="6" y="13"/>
                </a:lnTo>
                <a:lnTo>
                  <a:pt x="4" y="13"/>
                </a:lnTo>
                <a:lnTo>
                  <a:pt x="2" y="13"/>
                </a:lnTo>
                <a:lnTo>
                  <a:pt x="2" y="11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6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8" y="0"/>
                </a:lnTo>
                <a:lnTo>
                  <a:pt x="9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69" name="Freeform 1025"/>
          <p:cNvSpPr>
            <a:spLocks/>
          </p:cNvSpPr>
          <p:nvPr/>
        </p:nvSpPr>
        <p:spPr bwMode="auto">
          <a:xfrm>
            <a:off x="7810500" y="3725863"/>
            <a:ext cx="11113" cy="17462"/>
          </a:xfrm>
          <a:custGeom>
            <a:avLst/>
            <a:gdLst>
              <a:gd name="T0" fmla="*/ 13 w 13"/>
              <a:gd name="T1" fmla="*/ 0 h 22"/>
              <a:gd name="T2" fmla="*/ 11 w 13"/>
              <a:gd name="T3" fmla="*/ 2 h 22"/>
              <a:gd name="T4" fmla="*/ 11 w 13"/>
              <a:gd name="T5" fmla="*/ 4 h 22"/>
              <a:gd name="T6" fmla="*/ 11 w 13"/>
              <a:gd name="T7" fmla="*/ 7 h 22"/>
              <a:gd name="T8" fmla="*/ 11 w 13"/>
              <a:gd name="T9" fmla="*/ 9 h 22"/>
              <a:gd name="T10" fmla="*/ 11 w 13"/>
              <a:gd name="T11" fmla="*/ 11 h 22"/>
              <a:gd name="T12" fmla="*/ 11 w 13"/>
              <a:gd name="T13" fmla="*/ 13 h 22"/>
              <a:gd name="T14" fmla="*/ 11 w 13"/>
              <a:gd name="T15" fmla="*/ 15 h 22"/>
              <a:gd name="T16" fmla="*/ 11 w 13"/>
              <a:gd name="T17" fmla="*/ 16 h 22"/>
              <a:gd name="T18" fmla="*/ 9 w 13"/>
              <a:gd name="T19" fmla="*/ 18 h 22"/>
              <a:gd name="T20" fmla="*/ 8 w 13"/>
              <a:gd name="T21" fmla="*/ 20 h 22"/>
              <a:gd name="T22" fmla="*/ 8 w 13"/>
              <a:gd name="T23" fmla="*/ 22 h 22"/>
              <a:gd name="T24" fmla="*/ 6 w 13"/>
              <a:gd name="T25" fmla="*/ 22 h 22"/>
              <a:gd name="T26" fmla="*/ 4 w 13"/>
              <a:gd name="T27" fmla="*/ 22 h 22"/>
              <a:gd name="T28" fmla="*/ 2 w 13"/>
              <a:gd name="T29" fmla="*/ 20 h 22"/>
              <a:gd name="T30" fmla="*/ 0 w 13"/>
              <a:gd name="T31" fmla="*/ 18 h 22"/>
              <a:gd name="T32" fmla="*/ 0 w 13"/>
              <a:gd name="T33" fmla="*/ 16 h 22"/>
              <a:gd name="T34" fmla="*/ 0 w 13"/>
              <a:gd name="T35" fmla="*/ 15 h 22"/>
              <a:gd name="T36" fmla="*/ 0 w 13"/>
              <a:gd name="T37" fmla="*/ 13 h 22"/>
              <a:gd name="T38" fmla="*/ 0 w 13"/>
              <a:gd name="T39" fmla="*/ 11 h 22"/>
              <a:gd name="T40" fmla="*/ 2 w 13"/>
              <a:gd name="T41" fmla="*/ 9 h 22"/>
              <a:gd name="T42" fmla="*/ 2 w 13"/>
              <a:gd name="T43" fmla="*/ 7 h 22"/>
              <a:gd name="T44" fmla="*/ 4 w 13"/>
              <a:gd name="T45" fmla="*/ 5 h 22"/>
              <a:gd name="T46" fmla="*/ 6 w 13"/>
              <a:gd name="T47" fmla="*/ 4 h 22"/>
              <a:gd name="T48" fmla="*/ 8 w 13"/>
              <a:gd name="T49" fmla="*/ 4 h 22"/>
              <a:gd name="T50" fmla="*/ 9 w 13"/>
              <a:gd name="T51" fmla="*/ 2 h 22"/>
              <a:gd name="T52" fmla="*/ 11 w 13"/>
              <a:gd name="T53" fmla="*/ 2 h 22"/>
              <a:gd name="T54" fmla="*/ 13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7"/>
                </a:lnTo>
                <a:lnTo>
                  <a:pt x="11" y="9"/>
                </a:lnTo>
                <a:lnTo>
                  <a:pt x="11" y="11"/>
                </a:lnTo>
                <a:lnTo>
                  <a:pt x="11" y="13"/>
                </a:lnTo>
                <a:lnTo>
                  <a:pt x="11" y="15"/>
                </a:lnTo>
                <a:lnTo>
                  <a:pt x="11" y="16"/>
                </a:lnTo>
                <a:lnTo>
                  <a:pt x="9" y="18"/>
                </a:lnTo>
                <a:lnTo>
                  <a:pt x="8" y="20"/>
                </a:lnTo>
                <a:lnTo>
                  <a:pt x="8" y="22"/>
                </a:lnTo>
                <a:lnTo>
                  <a:pt x="6" y="22"/>
                </a:lnTo>
                <a:lnTo>
                  <a:pt x="4" y="22"/>
                </a:lnTo>
                <a:lnTo>
                  <a:pt x="2" y="20"/>
                </a:lnTo>
                <a:lnTo>
                  <a:pt x="0" y="18"/>
                </a:lnTo>
                <a:lnTo>
                  <a:pt x="0" y="16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2" y="9"/>
                </a:lnTo>
                <a:lnTo>
                  <a:pt x="2" y="7"/>
                </a:lnTo>
                <a:lnTo>
                  <a:pt x="4" y="5"/>
                </a:lnTo>
                <a:lnTo>
                  <a:pt x="6" y="4"/>
                </a:lnTo>
                <a:lnTo>
                  <a:pt x="8" y="4"/>
                </a:lnTo>
                <a:lnTo>
                  <a:pt x="9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70" name="Freeform 1026"/>
          <p:cNvSpPr>
            <a:spLocks/>
          </p:cNvSpPr>
          <p:nvPr/>
        </p:nvSpPr>
        <p:spPr bwMode="auto">
          <a:xfrm>
            <a:off x="7810500" y="3746500"/>
            <a:ext cx="11113" cy="17463"/>
          </a:xfrm>
          <a:custGeom>
            <a:avLst/>
            <a:gdLst>
              <a:gd name="T0" fmla="*/ 13 w 13"/>
              <a:gd name="T1" fmla="*/ 0 h 22"/>
              <a:gd name="T2" fmla="*/ 11 w 13"/>
              <a:gd name="T3" fmla="*/ 1 h 22"/>
              <a:gd name="T4" fmla="*/ 11 w 13"/>
              <a:gd name="T5" fmla="*/ 3 h 22"/>
              <a:gd name="T6" fmla="*/ 11 w 13"/>
              <a:gd name="T7" fmla="*/ 7 h 22"/>
              <a:gd name="T8" fmla="*/ 11 w 13"/>
              <a:gd name="T9" fmla="*/ 9 h 22"/>
              <a:gd name="T10" fmla="*/ 11 w 13"/>
              <a:gd name="T11" fmla="*/ 11 h 22"/>
              <a:gd name="T12" fmla="*/ 11 w 13"/>
              <a:gd name="T13" fmla="*/ 12 h 22"/>
              <a:gd name="T14" fmla="*/ 11 w 13"/>
              <a:gd name="T15" fmla="*/ 14 h 22"/>
              <a:gd name="T16" fmla="*/ 11 w 13"/>
              <a:gd name="T17" fmla="*/ 16 h 22"/>
              <a:gd name="T18" fmla="*/ 9 w 13"/>
              <a:gd name="T19" fmla="*/ 18 h 22"/>
              <a:gd name="T20" fmla="*/ 8 w 13"/>
              <a:gd name="T21" fmla="*/ 20 h 22"/>
              <a:gd name="T22" fmla="*/ 8 w 13"/>
              <a:gd name="T23" fmla="*/ 22 h 22"/>
              <a:gd name="T24" fmla="*/ 6 w 13"/>
              <a:gd name="T25" fmla="*/ 22 h 22"/>
              <a:gd name="T26" fmla="*/ 4 w 13"/>
              <a:gd name="T27" fmla="*/ 22 h 22"/>
              <a:gd name="T28" fmla="*/ 2 w 13"/>
              <a:gd name="T29" fmla="*/ 20 h 22"/>
              <a:gd name="T30" fmla="*/ 0 w 13"/>
              <a:gd name="T31" fmla="*/ 18 h 22"/>
              <a:gd name="T32" fmla="*/ 0 w 13"/>
              <a:gd name="T33" fmla="*/ 16 h 22"/>
              <a:gd name="T34" fmla="*/ 0 w 13"/>
              <a:gd name="T35" fmla="*/ 14 h 22"/>
              <a:gd name="T36" fmla="*/ 0 w 13"/>
              <a:gd name="T37" fmla="*/ 12 h 22"/>
              <a:gd name="T38" fmla="*/ 0 w 13"/>
              <a:gd name="T39" fmla="*/ 11 h 22"/>
              <a:gd name="T40" fmla="*/ 2 w 13"/>
              <a:gd name="T41" fmla="*/ 9 h 22"/>
              <a:gd name="T42" fmla="*/ 2 w 13"/>
              <a:gd name="T43" fmla="*/ 7 h 22"/>
              <a:gd name="T44" fmla="*/ 4 w 13"/>
              <a:gd name="T45" fmla="*/ 5 h 22"/>
              <a:gd name="T46" fmla="*/ 6 w 13"/>
              <a:gd name="T47" fmla="*/ 3 h 22"/>
              <a:gd name="T48" fmla="*/ 8 w 13"/>
              <a:gd name="T49" fmla="*/ 3 h 22"/>
              <a:gd name="T50" fmla="*/ 9 w 13"/>
              <a:gd name="T51" fmla="*/ 1 h 22"/>
              <a:gd name="T52" fmla="*/ 11 w 13"/>
              <a:gd name="T53" fmla="*/ 1 h 22"/>
              <a:gd name="T54" fmla="*/ 13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13" y="0"/>
                </a:moveTo>
                <a:lnTo>
                  <a:pt x="11" y="1"/>
                </a:lnTo>
                <a:lnTo>
                  <a:pt x="11" y="3"/>
                </a:lnTo>
                <a:lnTo>
                  <a:pt x="11" y="7"/>
                </a:lnTo>
                <a:lnTo>
                  <a:pt x="11" y="9"/>
                </a:lnTo>
                <a:lnTo>
                  <a:pt x="11" y="11"/>
                </a:lnTo>
                <a:lnTo>
                  <a:pt x="11" y="12"/>
                </a:lnTo>
                <a:lnTo>
                  <a:pt x="11" y="14"/>
                </a:lnTo>
                <a:lnTo>
                  <a:pt x="11" y="16"/>
                </a:lnTo>
                <a:lnTo>
                  <a:pt x="9" y="18"/>
                </a:lnTo>
                <a:lnTo>
                  <a:pt x="8" y="20"/>
                </a:lnTo>
                <a:lnTo>
                  <a:pt x="8" y="22"/>
                </a:lnTo>
                <a:lnTo>
                  <a:pt x="6" y="22"/>
                </a:lnTo>
                <a:lnTo>
                  <a:pt x="4" y="22"/>
                </a:lnTo>
                <a:lnTo>
                  <a:pt x="2" y="20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0" y="12"/>
                </a:lnTo>
                <a:lnTo>
                  <a:pt x="0" y="11"/>
                </a:lnTo>
                <a:lnTo>
                  <a:pt x="2" y="9"/>
                </a:lnTo>
                <a:lnTo>
                  <a:pt x="2" y="7"/>
                </a:lnTo>
                <a:lnTo>
                  <a:pt x="4" y="5"/>
                </a:lnTo>
                <a:lnTo>
                  <a:pt x="6" y="3"/>
                </a:lnTo>
                <a:lnTo>
                  <a:pt x="8" y="3"/>
                </a:lnTo>
                <a:lnTo>
                  <a:pt x="9" y="1"/>
                </a:lnTo>
                <a:lnTo>
                  <a:pt x="11" y="1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71" name="Freeform 1027"/>
          <p:cNvSpPr>
            <a:spLocks/>
          </p:cNvSpPr>
          <p:nvPr/>
        </p:nvSpPr>
        <p:spPr bwMode="auto">
          <a:xfrm>
            <a:off x="7808913" y="3770313"/>
            <a:ext cx="9525" cy="17462"/>
          </a:xfrm>
          <a:custGeom>
            <a:avLst/>
            <a:gdLst>
              <a:gd name="T0" fmla="*/ 13 w 13"/>
              <a:gd name="T1" fmla="*/ 0 h 22"/>
              <a:gd name="T2" fmla="*/ 11 w 13"/>
              <a:gd name="T3" fmla="*/ 2 h 22"/>
              <a:gd name="T4" fmla="*/ 11 w 13"/>
              <a:gd name="T5" fmla="*/ 4 h 22"/>
              <a:gd name="T6" fmla="*/ 11 w 13"/>
              <a:gd name="T7" fmla="*/ 7 h 22"/>
              <a:gd name="T8" fmla="*/ 11 w 13"/>
              <a:gd name="T9" fmla="*/ 9 h 22"/>
              <a:gd name="T10" fmla="*/ 11 w 13"/>
              <a:gd name="T11" fmla="*/ 11 h 22"/>
              <a:gd name="T12" fmla="*/ 11 w 13"/>
              <a:gd name="T13" fmla="*/ 13 h 22"/>
              <a:gd name="T14" fmla="*/ 11 w 13"/>
              <a:gd name="T15" fmla="*/ 15 h 22"/>
              <a:gd name="T16" fmla="*/ 11 w 13"/>
              <a:gd name="T17" fmla="*/ 17 h 22"/>
              <a:gd name="T18" fmla="*/ 10 w 13"/>
              <a:gd name="T19" fmla="*/ 18 h 22"/>
              <a:gd name="T20" fmla="*/ 8 w 13"/>
              <a:gd name="T21" fmla="*/ 20 h 22"/>
              <a:gd name="T22" fmla="*/ 8 w 13"/>
              <a:gd name="T23" fmla="*/ 22 h 22"/>
              <a:gd name="T24" fmla="*/ 6 w 13"/>
              <a:gd name="T25" fmla="*/ 22 h 22"/>
              <a:gd name="T26" fmla="*/ 4 w 13"/>
              <a:gd name="T27" fmla="*/ 22 h 22"/>
              <a:gd name="T28" fmla="*/ 2 w 13"/>
              <a:gd name="T29" fmla="*/ 20 h 22"/>
              <a:gd name="T30" fmla="*/ 0 w 13"/>
              <a:gd name="T31" fmla="*/ 18 h 22"/>
              <a:gd name="T32" fmla="*/ 0 w 13"/>
              <a:gd name="T33" fmla="*/ 17 h 22"/>
              <a:gd name="T34" fmla="*/ 0 w 13"/>
              <a:gd name="T35" fmla="*/ 15 h 22"/>
              <a:gd name="T36" fmla="*/ 0 w 13"/>
              <a:gd name="T37" fmla="*/ 13 h 22"/>
              <a:gd name="T38" fmla="*/ 0 w 13"/>
              <a:gd name="T39" fmla="*/ 11 h 22"/>
              <a:gd name="T40" fmla="*/ 2 w 13"/>
              <a:gd name="T41" fmla="*/ 9 h 22"/>
              <a:gd name="T42" fmla="*/ 2 w 13"/>
              <a:gd name="T43" fmla="*/ 7 h 22"/>
              <a:gd name="T44" fmla="*/ 4 w 13"/>
              <a:gd name="T45" fmla="*/ 6 h 22"/>
              <a:gd name="T46" fmla="*/ 6 w 13"/>
              <a:gd name="T47" fmla="*/ 4 h 22"/>
              <a:gd name="T48" fmla="*/ 8 w 13"/>
              <a:gd name="T49" fmla="*/ 4 h 22"/>
              <a:gd name="T50" fmla="*/ 10 w 13"/>
              <a:gd name="T51" fmla="*/ 2 h 22"/>
              <a:gd name="T52" fmla="*/ 11 w 13"/>
              <a:gd name="T53" fmla="*/ 2 h 22"/>
              <a:gd name="T54" fmla="*/ 13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7"/>
                </a:lnTo>
                <a:lnTo>
                  <a:pt x="11" y="9"/>
                </a:lnTo>
                <a:lnTo>
                  <a:pt x="11" y="11"/>
                </a:lnTo>
                <a:lnTo>
                  <a:pt x="11" y="13"/>
                </a:lnTo>
                <a:lnTo>
                  <a:pt x="11" y="15"/>
                </a:lnTo>
                <a:lnTo>
                  <a:pt x="11" y="17"/>
                </a:lnTo>
                <a:lnTo>
                  <a:pt x="10" y="18"/>
                </a:lnTo>
                <a:lnTo>
                  <a:pt x="8" y="20"/>
                </a:lnTo>
                <a:lnTo>
                  <a:pt x="8" y="22"/>
                </a:lnTo>
                <a:lnTo>
                  <a:pt x="6" y="22"/>
                </a:lnTo>
                <a:lnTo>
                  <a:pt x="4" y="22"/>
                </a:lnTo>
                <a:lnTo>
                  <a:pt x="2" y="20"/>
                </a:lnTo>
                <a:lnTo>
                  <a:pt x="0" y="18"/>
                </a:lnTo>
                <a:lnTo>
                  <a:pt x="0" y="17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2" y="9"/>
                </a:lnTo>
                <a:lnTo>
                  <a:pt x="2" y="7"/>
                </a:lnTo>
                <a:lnTo>
                  <a:pt x="4" y="6"/>
                </a:lnTo>
                <a:lnTo>
                  <a:pt x="6" y="4"/>
                </a:lnTo>
                <a:lnTo>
                  <a:pt x="8" y="4"/>
                </a:lnTo>
                <a:lnTo>
                  <a:pt x="10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72" name="Freeform 1028"/>
          <p:cNvSpPr>
            <a:spLocks/>
          </p:cNvSpPr>
          <p:nvPr/>
        </p:nvSpPr>
        <p:spPr bwMode="auto">
          <a:xfrm>
            <a:off x="7808913" y="3790950"/>
            <a:ext cx="9525" cy="15875"/>
          </a:xfrm>
          <a:custGeom>
            <a:avLst/>
            <a:gdLst>
              <a:gd name="T0" fmla="*/ 13 w 13"/>
              <a:gd name="T1" fmla="*/ 0 h 20"/>
              <a:gd name="T2" fmla="*/ 11 w 13"/>
              <a:gd name="T3" fmla="*/ 2 h 20"/>
              <a:gd name="T4" fmla="*/ 11 w 13"/>
              <a:gd name="T5" fmla="*/ 3 h 20"/>
              <a:gd name="T6" fmla="*/ 11 w 13"/>
              <a:gd name="T7" fmla="*/ 5 h 20"/>
              <a:gd name="T8" fmla="*/ 11 w 13"/>
              <a:gd name="T9" fmla="*/ 7 h 20"/>
              <a:gd name="T10" fmla="*/ 11 w 13"/>
              <a:gd name="T11" fmla="*/ 9 h 20"/>
              <a:gd name="T12" fmla="*/ 11 w 13"/>
              <a:gd name="T13" fmla="*/ 13 h 20"/>
              <a:gd name="T14" fmla="*/ 11 w 13"/>
              <a:gd name="T15" fmla="*/ 14 h 20"/>
              <a:gd name="T16" fmla="*/ 11 w 13"/>
              <a:gd name="T17" fmla="*/ 14 h 20"/>
              <a:gd name="T18" fmla="*/ 10 w 13"/>
              <a:gd name="T19" fmla="*/ 16 h 20"/>
              <a:gd name="T20" fmla="*/ 8 w 13"/>
              <a:gd name="T21" fmla="*/ 18 h 20"/>
              <a:gd name="T22" fmla="*/ 8 w 13"/>
              <a:gd name="T23" fmla="*/ 20 h 20"/>
              <a:gd name="T24" fmla="*/ 6 w 13"/>
              <a:gd name="T25" fmla="*/ 20 h 20"/>
              <a:gd name="T26" fmla="*/ 4 w 13"/>
              <a:gd name="T27" fmla="*/ 20 h 20"/>
              <a:gd name="T28" fmla="*/ 2 w 13"/>
              <a:gd name="T29" fmla="*/ 18 h 20"/>
              <a:gd name="T30" fmla="*/ 0 w 13"/>
              <a:gd name="T31" fmla="*/ 16 h 20"/>
              <a:gd name="T32" fmla="*/ 0 w 13"/>
              <a:gd name="T33" fmla="*/ 16 h 20"/>
              <a:gd name="T34" fmla="*/ 0 w 13"/>
              <a:gd name="T35" fmla="*/ 13 h 20"/>
              <a:gd name="T36" fmla="*/ 0 w 13"/>
              <a:gd name="T37" fmla="*/ 11 h 20"/>
              <a:gd name="T38" fmla="*/ 0 w 13"/>
              <a:gd name="T39" fmla="*/ 9 h 20"/>
              <a:gd name="T40" fmla="*/ 2 w 13"/>
              <a:gd name="T41" fmla="*/ 7 h 20"/>
              <a:gd name="T42" fmla="*/ 2 w 13"/>
              <a:gd name="T43" fmla="*/ 5 h 20"/>
              <a:gd name="T44" fmla="*/ 4 w 13"/>
              <a:gd name="T45" fmla="*/ 5 h 20"/>
              <a:gd name="T46" fmla="*/ 6 w 13"/>
              <a:gd name="T47" fmla="*/ 3 h 20"/>
              <a:gd name="T48" fmla="*/ 8 w 13"/>
              <a:gd name="T49" fmla="*/ 3 h 20"/>
              <a:gd name="T50" fmla="*/ 10 w 13"/>
              <a:gd name="T51" fmla="*/ 2 h 20"/>
              <a:gd name="T52" fmla="*/ 11 w 13"/>
              <a:gd name="T53" fmla="*/ 2 h 20"/>
              <a:gd name="T54" fmla="*/ 13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13" y="0"/>
                </a:moveTo>
                <a:lnTo>
                  <a:pt x="11" y="2"/>
                </a:lnTo>
                <a:lnTo>
                  <a:pt x="11" y="3"/>
                </a:lnTo>
                <a:lnTo>
                  <a:pt x="11" y="5"/>
                </a:lnTo>
                <a:lnTo>
                  <a:pt x="11" y="7"/>
                </a:lnTo>
                <a:lnTo>
                  <a:pt x="11" y="9"/>
                </a:lnTo>
                <a:lnTo>
                  <a:pt x="11" y="13"/>
                </a:lnTo>
                <a:lnTo>
                  <a:pt x="11" y="14"/>
                </a:lnTo>
                <a:lnTo>
                  <a:pt x="11" y="14"/>
                </a:lnTo>
                <a:lnTo>
                  <a:pt x="10" y="16"/>
                </a:lnTo>
                <a:lnTo>
                  <a:pt x="8" y="18"/>
                </a:lnTo>
                <a:lnTo>
                  <a:pt x="8" y="20"/>
                </a:lnTo>
                <a:lnTo>
                  <a:pt x="6" y="20"/>
                </a:lnTo>
                <a:lnTo>
                  <a:pt x="4" y="20"/>
                </a:lnTo>
                <a:lnTo>
                  <a:pt x="2" y="18"/>
                </a:lnTo>
                <a:lnTo>
                  <a:pt x="0" y="16"/>
                </a:lnTo>
                <a:lnTo>
                  <a:pt x="0" y="16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2" y="7"/>
                </a:lnTo>
                <a:lnTo>
                  <a:pt x="2" y="5"/>
                </a:lnTo>
                <a:lnTo>
                  <a:pt x="4" y="5"/>
                </a:lnTo>
                <a:lnTo>
                  <a:pt x="6" y="3"/>
                </a:lnTo>
                <a:lnTo>
                  <a:pt x="8" y="3"/>
                </a:lnTo>
                <a:lnTo>
                  <a:pt x="10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73" name="Freeform 1029"/>
          <p:cNvSpPr>
            <a:spLocks/>
          </p:cNvSpPr>
          <p:nvPr/>
        </p:nvSpPr>
        <p:spPr bwMode="auto">
          <a:xfrm>
            <a:off x="7797800" y="3779838"/>
            <a:ext cx="11113" cy="15875"/>
          </a:xfrm>
          <a:custGeom>
            <a:avLst/>
            <a:gdLst>
              <a:gd name="T0" fmla="*/ 0 w 12"/>
              <a:gd name="T1" fmla="*/ 0 h 20"/>
              <a:gd name="T2" fmla="*/ 0 w 12"/>
              <a:gd name="T3" fmla="*/ 2 h 20"/>
              <a:gd name="T4" fmla="*/ 0 w 12"/>
              <a:gd name="T5" fmla="*/ 4 h 20"/>
              <a:gd name="T6" fmla="*/ 0 w 12"/>
              <a:gd name="T7" fmla="*/ 6 h 20"/>
              <a:gd name="T8" fmla="*/ 0 w 12"/>
              <a:gd name="T9" fmla="*/ 7 h 20"/>
              <a:gd name="T10" fmla="*/ 0 w 12"/>
              <a:gd name="T11" fmla="*/ 9 h 20"/>
              <a:gd name="T12" fmla="*/ 0 w 12"/>
              <a:gd name="T13" fmla="*/ 13 h 20"/>
              <a:gd name="T14" fmla="*/ 0 w 12"/>
              <a:gd name="T15" fmla="*/ 15 h 20"/>
              <a:gd name="T16" fmla="*/ 1 w 12"/>
              <a:gd name="T17" fmla="*/ 15 h 20"/>
              <a:gd name="T18" fmla="*/ 1 w 12"/>
              <a:gd name="T19" fmla="*/ 17 h 20"/>
              <a:gd name="T20" fmla="*/ 3 w 12"/>
              <a:gd name="T21" fmla="*/ 18 h 20"/>
              <a:gd name="T22" fmla="*/ 5 w 12"/>
              <a:gd name="T23" fmla="*/ 20 h 20"/>
              <a:gd name="T24" fmla="*/ 7 w 12"/>
              <a:gd name="T25" fmla="*/ 20 h 20"/>
              <a:gd name="T26" fmla="*/ 9 w 12"/>
              <a:gd name="T27" fmla="*/ 20 h 20"/>
              <a:gd name="T28" fmla="*/ 11 w 12"/>
              <a:gd name="T29" fmla="*/ 18 h 20"/>
              <a:gd name="T30" fmla="*/ 11 w 12"/>
              <a:gd name="T31" fmla="*/ 17 h 20"/>
              <a:gd name="T32" fmla="*/ 12 w 12"/>
              <a:gd name="T33" fmla="*/ 17 h 20"/>
              <a:gd name="T34" fmla="*/ 12 w 12"/>
              <a:gd name="T35" fmla="*/ 13 h 20"/>
              <a:gd name="T36" fmla="*/ 11 w 12"/>
              <a:gd name="T37" fmla="*/ 11 h 20"/>
              <a:gd name="T38" fmla="*/ 11 w 12"/>
              <a:gd name="T39" fmla="*/ 9 h 20"/>
              <a:gd name="T40" fmla="*/ 11 w 12"/>
              <a:gd name="T41" fmla="*/ 7 h 20"/>
              <a:gd name="T42" fmla="*/ 9 w 12"/>
              <a:gd name="T43" fmla="*/ 6 h 20"/>
              <a:gd name="T44" fmla="*/ 7 w 12"/>
              <a:gd name="T45" fmla="*/ 6 h 20"/>
              <a:gd name="T46" fmla="*/ 5 w 12"/>
              <a:gd name="T47" fmla="*/ 4 h 20"/>
              <a:gd name="T48" fmla="*/ 3 w 12"/>
              <a:gd name="T49" fmla="*/ 4 h 20"/>
              <a:gd name="T50" fmla="*/ 1 w 12"/>
              <a:gd name="T51" fmla="*/ 2 h 20"/>
              <a:gd name="T52" fmla="*/ 1 w 12"/>
              <a:gd name="T53" fmla="*/ 2 h 20"/>
              <a:gd name="T54" fmla="*/ 0 w 12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" h="20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7"/>
                </a:lnTo>
                <a:lnTo>
                  <a:pt x="0" y="9"/>
                </a:lnTo>
                <a:lnTo>
                  <a:pt x="0" y="13"/>
                </a:lnTo>
                <a:lnTo>
                  <a:pt x="0" y="15"/>
                </a:lnTo>
                <a:lnTo>
                  <a:pt x="1" y="15"/>
                </a:lnTo>
                <a:lnTo>
                  <a:pt x="1" y="17"/>
                </a:lnTo>
                <a:lnTo>
                  <a:pt x="3" y="18"/>
                </a:lnTo>
                <a:lnTo>
                  <a:pt x="5" y="20"/>
                </a:lnTo>
                <a:lnTo>
                  <a:pt x="7" y="20"/>
                </a:lnTo>
                <a:lnTo>
                  <a:pt x="9" y="20"/>
                </a:lnTo>
                <a:lnTo>
                  <a:pt x="11" y="18"/>
                </a:lnTo>
                <a:lnTo>
                  <a:pt x="11" y="17"/>
                </a:lnTo>
                <a:lnTo>
                  <a:pt x="12" y="17"/>
                </a:lnTo>
                <a:lnTo>
                  <a:pt x="12" y="13"/>
                </a:lnTo>
                <a:lnTo>
                  <a:pt x="11" y="11"/>
                </a:lnTo>
                <a:lnTo>
                  <a:pt x="11" y="9"/>
                </a:lnTo>
                <a:lnTo>
                  <a:pt x="11" y="7"/>
                </a:lnTo>
                <a:lnTo>
                  <a:pt x="9" y="6"/>
                </a:lnTo>
                <a:lnTo>
                  <a:pt x="7" y="6"/>
                </a:lnTo>
                <a:lnTo>
                  <a:pt x="5" y="4"/>
                </a:lnTo>
                <a:lnTo>
                  <a:pt x="3" y="4"/>
                </a:lnTo>
                <a:lnTo>
                  <a:pt x="1" y="2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74" name="Freeform 1030"/>
          <p:cNvSpPr>
            <a:spLocks/>
          </p:cNvSpPr>
          <p:nvPr/>
        </p:nvSpPr>
        <p:spPr bwMode="auto">
          <a:xfrm>
            <a:off x="7799388" y="3800475"/>
            <a:ext cx="11112" cy="15875"/>
          </a:xfrm>
          <a:custGeom>
            <a:avLst/>
            <a:gdLst>
              <a:gd name="T0" fmla="*/ 0 w 13"/>
              <a:gd name="T1" fmla="*/ 0 h 20"/>
              <a:gd name="T2" fmla="*/ 0 w 13"/>
              <a:gd name="T3" fmla="*/ 1 h 20"/>
              <a:gd name="T4" fmla="*/ 0 w 13"/>
              <a:gd name="T5" fmla="*/ 3 h 20"/>
              <a:gd name="T6" fmla="*/ 0 w 13"/>
              <a:gd name="T7" fmla="*/ 5 h 20"/>
              <a:gd name="T8" fmla="*/ 0 w 13"/>
              <a:gd name="T9" fmla="*/ 7 h 20"/>
              <a:gd name="T10" fmla="*/ 0 w 13"/>
              <a:gd name="T11" fmla="*/ 9 h 20"/>
              <a:gd name="T12" fmla="*/ 0 w 13"/>
              <a:gd name="T13" fmla="*/ 13 h 20"/>
              <a:gd name="T14" fmla="*/ 0 w 13"/>
              <a:gd name="T15" fmla="*/ 14 h 20"/>
              <a:gd name="T16" fmla="*/ 2 w 13"/>
              <a:gd name="T17" fmla="*/ 14 h 20"/>
              <a:gd name="T18" fmla="*/ 2 w 13"/>
              <a:gd name="T19" fmla="*/ 16 h 20"/>
              <a:gd name="T20" fmla="*/ 4 w 13"/>
              <a:gd name="T21" fmla="*/ 18 h 20"/>
              <a:gd name="T22" fmla="*/ 6 w 13"/>
              <a:gd name="T23" fmla="*/ 20 h 20"/>
              <a:gd name="T24" fmla="*/ 8 w 13"/>
              <a:gd name="T25" fmla="*/ 20 h 20"/>
              <a:gd name="T26" fmla="*/ 10 w 13"/>
              <a:gd name="T27" fmla="*/ 20 h 20"/>
              <a:gd name="T28" fmla="*/ 11 w 13"/>
              <a:gd name="T29" fmla="*/ 18 h 20"/>
              <a:gd name="T30" fmla="*/ 11 w 13"/>
              <a:gd name="T31" fmla="*/ 16 h 20"/>
              <a:gd name="T32" fmla="*/ 13 w 13"/>
              <a:gd name="T33" fmla="*/ 16 h 20"/>
              <a:gd name="T34" fmla="*/ 13 w 13"/>
              <a:gd name="T35" fmla="*/ 13 h 20"/>
              <a:gd name="T36" fmla="*/ 11 w 13"/>
              <a:gd name="T37" fmla="*/ 11 h 20"/>
              <a:gd name="T38" fmla="*/ 11 w 13"/>
              <a:gd name="T39" fmla="*/ 9 h 20"/>
              <a:gd name="T40" fmla="*/ 11 w 13"/>
              <a:gd name="T41" fmla="*/ 7 h 20"/>
              <a:gd name="T42" fmla="*/ 10 w 13"/>
              <a:gd name="T43" fmla="*/ 5 h 20"/>
              <a:gd name="T44" fmla="*/ 8 w 13"/>
              <a:gd name="T45" fmla="*/ 5 h 20"/>
              <a:gd name="T46" fmla="*/ 6 w 13"/>
              <a:gd name="T47" fmla="*/ 3 h 20"/>
              <a:gd name="T48" fmla="*/ 4 w 13"/>
              <a:gd name="T49" fmla="*/ 3 h 20"/>
              <a:gd name="T50" fmla="*/ 2 w 13"/>
              <a:gd name="T51" fmla="*/ 1 h 20"/>
              <a:gd name="T52" fmla="*/ 2 w 13"/>
              <a:gd name="T53" fmla="*/ 1 h 20"/>
              <a:gd name="T54" fmla="*/ 0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0" y="0"/>
                </a:moveTo>
                <a:lnTo>
                  <a:pt x="0" y="1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3"/>
                </a:lnTo>
                <a:lnTo>
                  <a:pt x="0" y="14"/>
                </a:lnTo>
                <a:lnTo>
                  <a:pt x="2" y="14"/>
                </a:lnTo>
                <a:lnTo>
                  <a:pt x="2" y="16"/>
                </a:lnTo>
                <a:lnTo>
                  <a:pt x="4" y="18"/>
                </a:lnTo>
                <a:lnTo>
                  <a:pt x="6" y="20"/>
                </a:lnTo>
                <a:lnTo>
                  <a:pt x="8" y="20"/>
                </a:lnTo>
                <a:lnTo>
                  <a:pt x="10" y="20"/>
                </a:lnTo>
                <a:lnTo>
                  <a:pt x="11" y="18"/>
                </a:lnTo>
                <a:lnTo>
                  <a:pt x="11" y="16"/>
                </a:lnTo>
                <a:lnTo>
                  <a:pt x="13" y="16"/>
                </a:lnTo>
                <a:lnTo>
                  <a:pt x="13" y="13"/>
                </a:lnTo>
                <a:lnTo>
                  <a:pt x="11" y="11"/>
                </a:lnTo>
                <a:lnTo>
                  <a:pt x="11" y="9"/>
                </a:lnTo>
                <a:lnTo>
                  <a:pt x="11" y="7"/>
                </a:lnTo>
                <a:lnTo>
                  <a:pt x="10" y="5"/>
                </a:lnTo>
                <a:lnTo>
                  <a:pt x="8" y="5"/>
                </a:lnTo>
                <a:lnTo>
                  <a:pt x="6" y="3"/>
                </a:lnTo>
                <a:lnTo>
                  <a:pt x="4" y="3"/>
                </a:lnTo>
                <a:lnTo>
                  <a:pt x="2" y="1"/>
                </a:lnTo>
                <a:lnTo>
                  <a:pt x="2" y="1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75" name="Freeform 1031"/>
          <p:cNvSpPr>
            <a:spLocks/>
          </p:cNvSpPr>
          <p:nvPr/>
        </p:nvSpPr>
        <p:spPr bwMode="auto">
          <a:xfrm>
            <a:off x="7799388" y="3757613"/>
            <a:ext cx="11112" cy="15875"/>
          </a:xfrm>
          <a:custGeom>
            <a:avLst/>
            <a:gdLst>
              <a:gd name="T0" fmla="*/ 0 w 13"/>
              <a:gd name="T1" fmla="*/ 0 h 21"/>
              <a:gd name="T2" fmla="*/ 0 w 13"/>
              <a:gd name="T3" fmla="*/ 2 h 21"/>
              <a:gd name="T4" fmla="*/ 0 w 13"/>
              <a:gd name="T5" fmla="*/ 4 h 21"/>
              <a:gd name="T6" fmla="*/ 0 w 13"/>
              <a:gd name="T7" fmla="*/ 6 h 21"/>
              <a:gd name="T8" fmla="*/ 0 w 13"/>
              <a:gd name="T9" fmla="*/ 8 h 21"/>
              <a:gd name="T10" fmla="*/ 0 w 13"/>
              <a:gd name="T11" fmla="*/ 10 h 21"/>
              <a:gd name="T12" fmla="*/ 0 w 13"/>
              <a:gd name="T13" fmla="*/ 13 h 21"/>
              <a:gd name="T14" fmla="*/ 0 w 13"/>
              <a:gd name="T15" fmla="*/ 15 h 21"/>
              <a:gd name="T16" fmla="*/ 2 w 13"/>
              <a:gd name="T17" fmla="*/ 15 h 21"/>
              <a:gd name="T18" fmla="*/ 2 w 13"/>
              <a:gd name="T19" fmla="*/ 17 h 21"/>
              <a:gd name="T20" fmla="*/ 4 w 13"/>
              <a:gd name="T21" fmla="*/ 19 h 21"/>
              <a:gd name="T22" fmla="*/ 6 w 13"/>
              <a:gd name="T23" fmla="*/ 21 h 21"/>
              <a:gd name="T24" fmla="*/ 8 w 13"/>
              <a:gd name="T25" fmla="*/ 21 h 21"/>
              <a:gd name="T26" fmla="*/ 10 w 13"/>
              <a:gd name="T27" fmla="*/ 21 h 21"/>
              <a:gd name="T28" fmla="*/ 11 w 13"/>
              <a:gd name="T29" fmla="*/ 19 h 21"/>
              <a:gd name="T30" fmla="*/ 11 w 13"/>
              <a:gd name="T31" fmla="*/ 17 h 21"/>
              <a:gd name="T32" fmla="*/ 13 w 13"/>
              <a:gd name="T33" fmla="*/ 17 h 21"/>
              <a:gd name="T34" fmla="*/ 13 w 13"/>
              <a:gd name="T35" fmla="*/ 13 h 21"/>
              <a:gd name="T36" fmla="*/ 11 w 13"/>
              <a:gd name="T37" fmla="*/ 12 h 21"/>
              <a:gd name="T38" fmla="*/ 11 w 13"/>
              <a:gd name="T39" fmla="*/ 10 h 21"/>
              <a:gd name="T40" fmla="*/ 11 w 13"/>
              <a:gd name="T41" fmla="*/ 8 h 21"/>
              <a:gd name="T42" fmla="*/ 10 w 13"/>
              <a:gd name="T43" fmla="*/ 6 h 21"/>
              <a:gd name="T44" fmla="*/ 8 w 13"/>
              <a:gd name="T45" fmla="*/ 6 h 21"/>
              <a:gd name="T46" fmla="*/ 6 w 13"/>
              <a:gd name="T47" fmla="*/ 4 h 21"/>
              <a:gd name="T48" fmla="*/ 4 w 13"/>
              <a:gd name="T49" fmla="*/ 4 h 21"/>
              <a:gd name="T50" fmla="*/ 2 w 13"/>
              <a:gd name="T51" fmla="*/ 2 h 21"/>
              <a:gd name="T52" fmla="*/ 2 w 13"/>
              <a:gd name="T53" fmla="*/ 2 h 21"/>
              <a:gd name="T54" fmla="*/ 0 w 13"/>
              <a:gd name="T5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1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0" y="13"/>
                </a:lnTo>
                <a:lnTo>
                  <a:pt x="0" y="15"/>
                </a:lnTo>
                <a:lnTo>
                  <a:pt x="2" y="15"/>
                </a:lnTo>
                <a:lnTo>
                  <a:pt x="2" y="17"/>
                </a:lnTo>
                <a:lnTo>
                  <a:pt x="4" y="19"/>
                </a:lnTo>
                <a:lnTo>
                  <a:pt x="6" y="21"/>
                </a:lnTo>
                <a:lnTo>
                  <a:pt x="8" y="21"/>
                </a:lnTo>
                <a:lnTo>
                  <a:pt x="10" y="21"/>
                </a:lnTo>
                <a:lnTo>
                  <a:pt x="11" y="19"/>
                </a:lnTo>
                <a:lnTo>
                  <a:pt x="11" y="17"/>
                </a:lnTo>
                <a:lnTo>
                  <a:pt x="13" y="17"/>
                </a:lnTo>
                <a:lnTo>
                  <a:pt x="13" y="13"/>
                </a:lnTo>
                <a:lnTo>
                  <a:pt x="11" y="12"/>
                </a:lnTo>
                <a:lnTo>
                  <a:pt x="11" y="10"/>
                </a:lnTo>
                <a:lnTo>
                  <a:pt x="11" y="8"/>
                </a:lnTo>
                <a:lnTo>
                  <a:pt x="10" y="6"/>
                </a:lnTo>
                <a:lnTo>
                  <a:pt x="8" y="6"/>
                </a:lnTo>
                <a:lnTo>
                  <a:pt x="6" y="4"/>
                </a:lnTo>
                <a:lnTo>
                  <a:pt x="4" y="4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76" name="Freeform 1032"/>
          <p:cNvSpPr>
            <a:spLocks/>
          </p:cNvSpPr>
          <p:nvPr/>
        </p:nvSpPr>
        <p:spPr bwMode="auto">
          <a:xfrm>
            <a:off x="7799388" y="3735388"/>
            <a:ext cx="11112" cy="17462"/>
          </a:xfrm>
          <a:custGeom>
            <a:avLst/>
            <a:gdLst>
              <a:gd name="T0" fmla="*/ 0 w 13"/>
              <a:gd name="T1" fmla="*/ 0 h 22"/>
              <a:gd name="T2" fmla="*/ 0 w 13"/>
              <a:gd name="T3" fmla="*/ 2 h 22"/>
              <a:gd name="T4" fmla="*/ 0 w 13"/>
              <a:gd name="T5" fmla="*/ 4 h 22"/>
              <a:gd name="T6" fmla="*/ 0 w 13"/>
              <a:gd name="T7" fmla="*/ 7 h 22"/>
              <a:gd name="T8" fmla="*/ 0 w 13"/>
              <a:gd name="T9" fmla="*/ 9 h 22"/>
              <a:gd name="T10" fmla="*/ 0 w 13"/>
              <a:gd name="T11" fmla="*/ 11 h 22"/>
              <a:gd name="T12" fmla="*/ 0 w 13"/>
              <a:gd name="T13" fmla="*/ 13 h 22"/>
              <a:gd name="T14" fmla="*/ 0 w 13"/>
              <a:gd name="T15" fmla="*/ 15 h 22"/>
              <a:gd name="T16" fmla="*/ 2 w 13"/>
              <a:gd name="T17" fmla="*/ 16 h 22"/>
              <a:gd name="T18" fmla="*/ 2 w 13"/>
              <a:gd name="T19" fmla="*/ 18 h 22"/>
              <a:gd name="T20" fmla="*/ 4 w 13"/>
              <a:gd name="T21" fmla="*/ 20 h 22"/>
              <a:gd name="T22" fmla="*/ 6 w 13"/>
              <a:gd name="T23" fmla="*/ 22 h 22"/>
              <a:gd name="T24" fmla="*/ 8 w 13"/>
              <a:gd name="T25" fmla="*/ 22 h 22"/>
              <a:gd name="T26" fmla="*/ 10 w 13"/>
              <a:gd name="T27" fmla="*/ 22 h 22"/>
              <a:gd name="T28" fmla="*/ 11 w 13"/>
              <a:gd name="T29" fmla="*/ 20 h 22"/>
              <a:gd name="T30" fmla="*/ 11 w 13"/>
              <a:gd name="T31" fmla="*/ 18 h 22"/>
              <a:gd name="T32" fmla="*/ 13 w 13"/>
              <a:gd name="T33" fmla="*/ 16 h 22"/>
              <a:gd name="T34" fmla="*/ 13 w 13"/>
              <a:gd name="T35" fmla="*/ 15 h 22"/>
              <a:gd name="T36" fmla="*/ 11 w 13"/>
              <a:gd name="T37" fmla="*/ 13 h 22"/>
              <a:gd name="T38" fmla="*/ 11 w 13"/>
              <a:gd name="T39" fmla="*/ 11 h 22"/>
              <a:gd name="T40" fmla="*/ 11 w 13"/>
              <a:gd name="T41" fmla="*/ 9 h 22"/>
              <a:gd name="T42" fmla="*/ 10 w 13"/>
              <a:gd name="T43" fmla="*/ 7 h 22"/>
              <a:gd name="T44" fmla="*/ 8 w 13"/>
              <a:gd name="T45" fmla="*/ 5 h 22"/>
              <a:gd name="T46" fmla="*/ 6 w 13"/>
              <a:gd name="T47" fmla="*/ 4 h 22"/>
              <a:gd name="T48" fmla="*/ 4 w 13"/>
              <a:gd name="T49" fmla="*/ 4 h 22"/>
              <a:gd name="T50" fmla="*/ 2 w 13"/>
              <a:gd name="T51" fmla="*/ 2 h 22"/>
              <a:gd name="T52" fmla="*/ 2 w 13"/>
              <a:gd name="T53" fmla="*/ 2 h 22"/>
              <a:gd name="T54" fmla="*/ 0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6"/>
                </a:lnTo>
                <a:lnTo>
                  <a:pt x="2" y="18"/>
                </a:lnTo>
                <a:lnTo>
                  <a:pt x="4" y="20"/>
                </a:lnTo>
                <a:lnTo>
                  <a:pt x="6" y="22"/>
                </a:lnTo>
                <a:lnTo>
                  <a:pt x="8" y="22"/>
                </a:lnTo>
                <a:lnTo>
                  <a:pt x="10" y="22"/>
                </a:lnTo>
                <a:lnTo>
                  <a:pt x="11" y="20"/>
                </a:lnTo>
                <a:lnTo>
                  <a:pt x="11" y="18"/>
                </a:lnTo>
                <a:lnTo>
                  <a:pt x="13" y="16"/>
                </a:lnTo>
                <a:lnTo>
                  <a:pt x="13" y="15"/>
                </a:lnTo>
                <a:lnTo>
                  <a:pt x="11" y="13"/>
                </a:lnTo>
                <a:lnTo>
                  <a:pt x="11" y="11"/>
                </a:lnTo>
                <a:lnTo>
                  <a:pt x="11" y="9"/>
                </a:lnTo>
                <a:lnTo>
                  <a:pt x="10" y="7"/>
                </a:lnTo>
                <a:lnTo>
                  <a:pt x="8" y="5"/>
                </a:lnTo>
                <a:lnTo>
                  <a:pt x="6" y="4"/>
                </a:lnTo>
                <a:lnTo>
                  <a:pt x="4" y="4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77" name="Freeform 1033"/>
          <p:cNvSpPr>
            <a:spLocks/>
          </p:cNvSpPr>
          <p:nvPr/>
        </p:nvSpPr>
        <p:spPr bwMode="auto">
          <a:xfrm>
            <a:off x="7799388" y="3714750"/>
            <a:ext cx="11112" cy="17463"/>
          </a:xfrm>
          <a:custGeom>
            <a:avLst/>
            <a:gdLst>
              <a:gd name="T0" fmla="*/ 0 w 13"/>
              <a:gd name="T1" fmla="*/ 0 h 22"/>
              <a:gd name="T2" fmla="*/ 0 w 13"/>
              <a:gd name="T3" fmla="*/ 2 h 22"/>
              <a:gd name="T4" fmla="*/ 0 w 13"/>
              <a:gd name="T5" fmla="*/ 4 h 22"/>
              <a:gd name="T6" fmla="*/ 0 w 13"/>
              <a:gd name="T7" fmla="*/ 8 h 22"/>
              <a:gd name="T8" fmla="*/ 0 w 13"/>
              <a:gd name="T9" fmla="*/ 9 h 22"/>
              <a:gd name="T10" fmla="*/ 0 w 13"/>
              <a:gd name="T11" fmla="*/ 11 h 22"/>
              <a:gd name="T12" fmla="*/ 0 w 13"/>
              <a:gd name="T13" fmla="*/ 13 h 22"/>
              <a:gd name="T14" fmla="*/ 0 w 13"/>
              <a:gd name="T15" fmla="*/ 15 h 22"/>
              <a:gd name="T16" fmla="*/ 2 w 13"/>
              <a:gd name="T17" fmla="*/ 17 h 22"/>
              <a:gd name="T18" fmla="*/ 2 w 13"/>
              <a:gd name="T19" fmla="*/ 19 h 22"/>
              <a:gd name="T20" fmla="*/ 4 w 13"/>
              <a:gd name="T21" fmla="*/ 20 h 22"/>
              <a:gd name="T22" fmla="*/ 6 w 13"/>
              <a:gd name="T23" fmla="*/ 22 h 22"/>
              <a:gd name="T24" fmla="*/ 8 w 13"/>
              <a:gd name="T25" fmla="*/ 22 h 22"/>
              <a:gd name="T26" fmla="*/ 10 w 13"/>
              <a:gd name="T27" fmla="*/ 22 h 22"/>
              <a:gd name="T28" fmla="*/ 11 w 13"/>
              <a:gd name="T29" fmla="*/ 20 h 22"/>
              <a:gd name="T30" fmla="*/ 11 w 13"/>
              <a:gd name="T31" fmla="*/ 19 h 22"/>
              <a:gd name="T32" fmla="*/ 13 w 13"/>
              <a:gd name="T33" fmla="*/ 17 h 22"/>
              <a:gd name="T34" fmla="*/ 13 w 13"/>
              <a:gd name="T35" fmla="*/ 15 h 22"/>
              <a:gd name="T36" fmla="*/ 11 w 13"/>
              <a:gd name="T37" fmla="*/ 13 h 22"/>
              <a:gd name="T38" fmla="*/ 11 w 13"/>
              <a:gd name="T39" fmla="*/ 11 h 22"/>
              <a:gd name="T40" fmla="*/ 11 w 13"/>
              <a:gd name="T41" fmla="*/ 9 h 22"/>
              <a:gd name="T42" fmla="*/ 10 w 13"/>
              <a:gd name="T43" fmla="*/ 8 h 22"/>
              <a:gd name="T44" fmla="*/ 8 w 13"/>
              <a:gd name="T45" fmla="*/ 6 h 22"/>
              <a:gd name="T46" fmla="*/ 6 w 13"/>
              <a:gd name="T47" fmla="*/ 4 h 22"/>
              <a:gd name="T48" fmla="*/ 4 w 13"/>
              <a:gd name="T49" fmla="*/ 4 h 22"/>
              <a:gd name="T50" fmla="*/ 2 w 13"/>
              <a:gd name="T51" fmla="*/ 2 h 22"/>
              <a:gd name="T52" fmla="*/ 2 w 13"/>
              <a:gd name="T53" fmla="*/ 2 h 22"/>
              <a:gd name="T54" fmla="*/ 0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8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  <a:lnTo>
                  <a:pt x="4" y="20"/>
                </a:lnTo>
                <a:lnTo>
                  <a:pt x="6" y="22"/>
                </a:lnTo>
                <a:lnTo>
                  <a:pt x="8" y="22"/>
                </a:lnTo>
                <a:lnTo>
                  <a:pt x="10" y="22"/>
                </a:lnTo>
                <a:lnTo>
                  <a:pt x="11" y="20"/>
                </a:lnTo>
                <a:lnTo>
                  <a:pt x="11" y="19"/>
                </a:lnTo>
                <a:lnTo>
                  <a:pt x="13" y="17"/>
                </a:lnTo>
                <a:lnTo>
                  <a:pt x="13" y="15"/>
                </a:lnTo>
                <a:lnTo>
                  <a:pt x="11" y="13"/>
                </a:lnTo>
                <a:lnTo>
                  <a:pt x="11" y="11"/>
                </a:lnTo>
                <a:lnTo>
                  <a:pt x="11" y="9"/>
                </a:lnTo>
                <a:lnTo>
                  <a:pt x="10" y="8"/>
                </a:lnTo>
                <a:lnTo>
                  <a:pt x="8" y="6"/>
                </a:lnTo>
                <a:lnTo>
                  <a:pt x="6" y="4"/>
                </a:lnTo>
                <a:lnTo>
                  <a:pt x="4" y="4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78" name="Freeform 1034"/>
          <p:cNvSpPr>
            <a:spLocks/>
          </p:cNvSpPr>
          <p:nvPr/>
        </p:nvSpPr>
        <p:spPr bwMode="auto">
          <a:xfrm>
            <a:off x="7799388" y="3695700"/>
            <a:ext cx="11112" cy="17463"/>
          </a:xfrm>
          <a:custGeom>
            <a:avLst/>
            <a:gdLst>
              <a:gd name="T0" fmla="*/ 0 w 13"/>
              <a:gd name="T1" fmla="*/ 0 h 22"/>
              <a:gd name="T2" fmla="*/ 0 w 13"/>
              <a:gd name="T3" fmla="*/ 2 h 22"/>
              <a:gd name="T4" fmla="*/ 0 w 13"/>
              <a:gd name="T5" fmla="*/ 4 h 22"/>
              <a:gd name="T6" fmla="*/ 0 w 13"/>
              <a:gd name="T7" fmla="*/ 6 h 22"/>
              <a:gd name="T8" fmla="*/ 0 w 13"/>
              <a:gd name="T9" fmla="*/ 9 h 22"/>
              <a:gd name="T10" fmla="*/ 2 w 13"/>
              <a:gd name="T11" fmla="*/ 11 h 22"/>
              <a:gd name="T12" fmla="*/ 2 w 13"/>
              <a:gd name="T13" fmla="*/ 13 h 22"/>
              <a:gd name="T14" fmla="*/ 2 w 13"/>
              <a:gd name="T15" fmla="*/ 15 h 22"/>
              <a:gd name="T16" fmla="*/ 2 w 13"/>
              <a:gd name="T17" fmla="*/ 17 h 22"/>
              <a:gd name="T18" fmla="*/ 4 w 13"/>
              <a:gd name="T19" fmla="*/ 19 h 22"/>
              <a:gd name="T20" fmla="*/ 6 w 13"/>
              <a:gd name="T21" fmla="*/ 20 h 22"/>
              <a:gd name="T22" fmla="*/ 6 w 13"/>
              <a:gd name="T23" fmla="*/ 20 h 22"/>
              <a:gd name="T24" fmla="*/ 8 w 13"/>
              <a:gd name="T25" fmla="*/ 22 h 22"/>
              <a:gd name="T26" fmla="*/ 10 w 13"/>
              <a:gd name="T27" fmla="*/ 22 h 22"/>
              <a:gd name="T28" fmla="*/ 11 w 13"/>
              <a:gd name="T29" fmla="*/ 20 h 22"/>
              <a:gd name="T30" fmla="*/ 11 w 13"/>
              <a:gd name="T31" fmla="*/ 19 h 22"/>
              <a:gd name="T32" fmla="*/ 13 w 13"/>
              <a:gd name="T33" fmla="*/ 19 h 22"/>
              <a:gd name="T34" fmla="*/ 13 w 13"/>
              <a:gd name="T35" fmla="*/ 15 h 22"/>
              <a:gd name="T36" fmla="*/ 11 w 13"/>
              <a:gd name="T37" fmla="*/ 13 h 22"/>
              <a:gd name="T38" fmla="*/ 11 w 13"/>
              <a:gd name="T39" fmla="*/ 11 h 22"/>
              <a:gd name="T40" fmla="*/ 10 w 13"/>
              <a:gd name="T41" fmla="*/ 9 h 22"/>
              <a:gd name="T42" fmla="*/ 10 w 13"/>
              <a:gd name="T43" fmla="*/ 8 h 22"/>
              <a:gd name="T44" fmla="*/ 8 w 13"/>
              <a:gd name="T45" fmla="*/ 6 h 22"/>
              <a:gd name="T46" fmla="*/ 6 w 13"/>
              <a:gd name="T47" fmla="*/ 6 h 22"/>
              <a:gd name="T48" fmla="*/ 4 w 13"/>
              <a:gd name="T49" fmla="*/ 4 h 22"/>
              <a:gd name="T50" fmla="*/ 2 w 13"/>
              <a:gd name="T51" fmla="*/ 2 h 22"/>
              <a:gd name="T52" fmla="*/ 2 w 13"/>
              <a:gd name="T53" fmla="*/ 2 h 22"/>
              <a:gd name="T54" fmla="*/ 0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2" y="11"/>
                </a:lnTo>
                <a:lnTo>
                  <a:pt x="2" y="13"/>
                </a:lnTo>
                <a:lnTo>
                  <a:pt x="2" y="15"/>
                </a:lnTo>
                <a:lnTo>
                  <a:pt x="2" y="17"/>
                </a:lnTo>
                <a:lnTo>
                  <a:pt x="4" y="19"/>
                </a:lnTo>
                <a:lnTo>
                  <a:pt x="6" y="20"/>
                </a:lnTo>
                <a:lnTo>
                  <a:pt x="6" y="20"/>
                </a:lnTo>
                <a:lnTo>
                  <a:pt x="8" y="22"/>
                </a:lnTo>
                <a:lnTo>
                  <a:pt x="10" y="22"/>
                </a:lnTo>
                <a:lnTo>
                  <a:pt x="11" y="20"/>
                </a:lnTo>
                <a:lnTo>
                  <a:pt x="11" y="19"/>
                </a:lnTo>
                <a:lnTo>
                  <a:pt x="13" y="19"/>
                </a:lnTo>
                <a:lnTo>
                  <a:pt x="13" y="15"/>
                </a:lnTo>
                <a:lnTo>
                  <a:pt x="11" y="13"/>
                </a:lnTo>
                <a:lnTo>
                  <a:pt x="11" y="11"/>
                </a:lnTo>
                <a:lnTo>
                  <a:pt x="10" y="9"/>
                </a:lnTo>
                <a:lnTo>
                  <a:pt x="10" y="8"/>
                </a:lnTo>
                <a:lnTo>
                  <a:pt x="8" y="6"/>
                </a:lnTo>
                <a:lnTo>
                  <a:pt x="6" y="6"/>
                </a:lnTo>
                <a:lnTo>
                  <a:pt x="4" y="4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79" name="Freeform 1035"/>
          <p:cNvSpPr>
            <a:spLocks/>
          </p:cNvSpPr>
          <p:nvPr/>
        </p:nvSpPr>
        <p:spPr bwMode="auto">
          <a:xfrm>
            <a:off x="7799388" y="3678238"/>
            <a:ext cx="11112" cy="15875"/>
          </a:xfrm>
          <a:custGeom>
            <a:avLst/>
            <a:gdLst>
              <a:gd name="T0" fmla="*/ 0 w 13"/>
              <a:gd name="T1" fmla="*/ 0 h 20"/>
              <a:gd name="T2" fmla="*/ 0 w 13"/>
              <a:gd name="T3" fmla="*/ 2 h 20"/>
              <a:gd name="T4" fmla="*/ 0 w 13"/>
              <a:gd name="T5" fmla="*/ 4 h 20"/>
              <a:gd name="T6" fmla="*/ 0 w 13"/>
              <a:gd name="T7" fmla="*/ 6 h 20"/>
              <a:gd name="T8" fmla="*/ 0 w 13"/>
              <a:gd name="T9" fmla="*/ 8 h 20"/>
              <a:gd name="T10" fmla="*/ 0 w 13"/>
              <a:gd name="T11" fmla="*/ 9 h 20"/>
              <a:gd name="T12" fmla="*/ 0 w 13"/>
              <a:gd name="T13" fmla="*/ 13 h 20"/>
              <a:gd name="T14" fmla="*/ 0 w 13"/>
              <a:gd name="T15" fmla="*/ 15 h 20"/>
              <a:gd name="T16" fmla="*/ 2 w 13"/>
              <a:gd name="T17" fmla="*/ 15 h 20"/>
              <a:gd name="T18" fmla="*/ 2 w 13"/>
              <a:gd name="T19" fmla="*/ 17 h 20"/>
              <a:gd name="T20" fmla="*/ 4 w 13"/>
              <a:gd name="T21" fmla="*/ 19 h 20"/>
              <a:gd name="T22" fmla="*/ 6 w 13"/>
              <a:gd name="T23" fmla="*/ 20 h 20"/>
              <a:gd name="T24" fmla="*/ 8 w 13"/>
              <a:gd name="T25" fmla="*/ 20 h 20"/>
              <a:gd name="T26" fmla="*/ 10 w 13"/>
              <a:gd name="T27" fmla="*/ 20 h 20"/>
              <a:gd name="T28" fmla="*/ 11 w 13"/>
              <a:gd name="T29" fmla="*/ 19 h 20"/>
              <a:gd name="T30" fmla="*/ 11 w 13"/>
              <a:gd name="T31" fmla="*/ 17 h 20"/>
              <a:gd name="T32" fmla="*/ 13 w 13"/>
              <a:gd name="T33" fmla="*/ 17 h 20"/>
              <a:gd name="T34" fmla="*/ 13 w 13"/>
              <a:gd name="T35" fmla="*/ 13 h 20"/>
              <a:gd name="T36" fmla="*/ 11 w 13"/>
              <a:gd name="T37" fmla="*/ 11 h 20"/>
              <a:gd name="T38" fmla="*/ 11 w 13"/>
              <a:gd name="T39" fmla="*/ 9 h 20"/>
              <a:gd name="T40" fmla="*/ 11 w 13"/>
              <a:gd name="T41" fmla="*/ 8 h 20"/>
              <a:gd name="T42" fmla="*/ 10 w 13"/>
              <a:gd name="T43" fmla="*/ 6 h 20"/>
              <a:gd name="T44" fmla="*/ 8 w 13"/>
              <a:gd name="T45" fmla="*/ 6 h 20"/>
              <a:gd name="T46" fmla="*/ 6 w 13"/>
              <a:gd name="T47" fmla="*/ 4 h 20"/>
              <a:gd name="T48" fmla="*/ 4 w 13"/>
              <a:gd name="T49" fmla="*/ 4 h 20"/>
              <a:gd name="T50" fmla="*/ 2 w 13"/>
              <a:gd name="T51" fmla="*/ 2 h 20"/>
              <a:gd name="T52" fmla="*/ 2 w 13"/>
              <a:gd name="T53" fmla="*/ 2 h 20"/>
              <a:gd name="T54" fmla="*/ 0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0" y="9"/>
                </a:lnTo>
                <a:lnTo>
                  <a:pt x="0" y="13"/>
                </a:lnTo>
                <a:lnTo>
                  <a:pt x="0" y="15"/>
                </a:lnTo>
                <a:lnTo>
                  <a:pt x="2" y="15"/>
                </a:lnTo>
                <a:lnTo>
                  <a:pt x="2" y="17"/>
                </a:lnTo>
                <a:lnTo>
                  <a:pt x="4" y="19"/>
                </a:lnTo>
                <a:lnTo>
                  <a:pt x="6" y="20"/>
                </a:lnTo>
                <a:lnTo>
                  <a:pt x="8" y="20"/>
                </a:lnTo>
                <a:lnTo>
                  <a:pt x="10" y="20"/>
                </a:lnTo>
                <a:lnTo>
                  <a:pt x="11" y="19"/>
                </a:lnTo>
                <a:lnTo>
                  <a:pt x="11" y="17"/>
                </a:lnTo>
                <a:lnTo>
                  <a:pt x="13" y="17"/>
                </a:lnTo>
                <a:lnTo>
                  <a:pt x="13" y="13"/>
                </a:lnTo>
                <a:lnTo>
                  <a:pt x="11" y="11"/>
                </a:lnTo>
                <a:lnTo>
                  <a:pt x="11" y="9"/>
                </a:lnTo>
                <a:lnTo>
                  <a:pt x="11" y="8"/>
                </a:lnTo>
                <a:lnTo>
                  <a:pt x="10" y="6"/>
                </a:lnTo>
                <a:lnTo>
                  <a:pt x="8" y="6"/>
                </a:lnTo>
                <a:lnTo>
                  <a:pt x="6" y="4"/>
                </a:lnTo>
                <a:lnTo>
                  <a:pt x="4" y="4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80" name="Freeform 1036"/>
          <p:cNvSpPr>
            <a:spLocks/>
          </p:cNvSpPr>
          <p:nvPr/>
        </p:nvSpPr>
        <p:spPr bwMode="auto">
          <a:xfrm>
            <a:off x="7797800" y="3657600"/>
            <a:ext cx="11113" cy="15875"/>
          </a:xfrm>
          <a:custGeom>
            <a:avLst/>
            <a:gdLst>
              <a:gd name="T0" fmla="*/ 0 w 12"/>
              <a:gd name="T1" fmla="*/ 0 h 21"/>
              <a:gd name="T2" fmla="*/ 0 w 12"/>
              <a:gd name="T3" fmla="*/ 2 h 21"/>
              <a:gd name="T4" fmla="*/ 0 w 12"/>
              <a:gd name="T5" fmla="*/ 4 h 21"/>
              <a:gd name="T6" fmla="*/ 0 w 12"/>
              <a:gd name="T7" fmla="*/ 6 h 21"/>
              <a:gd name="T8" fmla="*/ 0 w 12"/>
              <a:gd name="T9" fmla="*/ 8 h 21"/>
              <a:gd name="T10" fmla="*/ 0 w 12"/>
              <a:gd name="T11" fmla="*/ 10 h 21"/>
              <a:gd name="T12" fmla="*/ 0 w 12"/>
              <a:gd name="T13" fmla="*/ 13 h 21"/>
              <a:gd name="T14" fmla="*/ 0 w 12"/>
              <a:gd name="T15" fmla="*/ 15 h 21"/>
              <a:gd name="T16" fmla="*/ 1 w 12"/>
              <a:gd name="T17" fmla="*/ 15 h 21"/>
              <a:gd name="T18" fmla="*/ 1 w 12"/>
              <a:gd name="T19" fmla="*/ 17 h 21"/>
              <a:gd name="T20" fmla="*/ 3 w 12"/>
              <a:gd name="T21" fmla="*/ 19 h 21"/>
              <a:gd name="T22" fmla="*/ 5 w 12"/>
              <a:gd name="T23" fmla="*/ 21 h 21"/>
              <a:gd name="T24" fmla="*/ 7 w 12"/>
              <a:gd name="T25" fmla="*/ 21 h 21"/>
              <a:gd name="T26" fmla="*/ 9 w 12"/>
              <a:gd name="T27" fmla="*/ 21 h 21"/>
              <a:gd name="T28" fmla="*/ 11 w 12"/>
              <a:gd name="T29" fmla="*/ 19 h 21"/>
              <a:gd name="T30" fmla="*/ 11 w 12"/>
              <a:gd name="T31" fmla="*/ 17 h 21"/>
              <a:gd name="T32" fmla="*/ 12 w 12"/>
              <a:gd name="T33" fmla="*/ 17 h 21"/>
              <a:gd name="T34" fmla="*/ 12 w 12"/>
              <a:gd name="T35" fmla="*/ 13 h 21"/>
              <a:gd name="T36" fmla="*/ 11 w 12"/>
              <a:gd name="T37" fmla="*/ 11 h 21"/>
              <a:gd name="T38" fmla="*/ 11 w 12"/>
              <a:gd name="T39" fmla="*/ 10 h 21"/>
              <a:gd name="T40" fmla="*/ 11 w 12"/>
              <a:gd name="T41" fmla="*/ 8 h 21"/>
              <a:gd name="T42" fmla="*/ 9 w 12"/>
              <a:gd name="T43" fmla="*/ 6 h 21"/>
              <a:gd name="T44" fmla="*/ 7 w 12"/>
              <a:gd name="T45" fmla="*/ 6 h 21"/>
              <a:gd name="T46" fmla="*/ 5 w 12"/>
              <a:gd name="T47" fmla="*/ 4 h 21"/>
              <a:gd name="T48" fmla="*/ 3 w 12"/>
              <a:gd name="T49" fmla="*/ 4 h 21"/>
              <a:gd name="T50" fmla="*/ 1 w 12"/>
              <a:gd name="T51" fmla="*/ 2 h 21"/>
              <a:gd name="T52" fmla="*/ 1 w 12"/>
              <a:gd name="T53" fmla="*/ 2 h 21"/>
              <a:gd name="T54" fmla="*/ 0 w 12"/>
              <a:gd name="T5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" h="21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0" y="13"/>
                </a:lnTo>
                <a:lnTo>
                  <a:pt x="0" y="15"/>
                </a:lnTo>
                <a:lnTo>
                  <a:pt x="1" y="15"/>
                </a:lnTo>
                <a:lnTo>
                  <a:pt x="1" y="17"/>
                </a:lnTo>
                <a:lnTo>
                  <a:pt x="3" y="19"/>
                </a:lnTo>
                <a:lnTo>
                  <a:pt x="5" y="21"/>
                </a:lnTo>
                <a:lnTo>
                  <a:pt x="7" y="21"/>
                </a:lnTo>
                <a:lnTo>
                  <a:pt x="9" y="21"/>
                </a:lnTo>
                <a:lnTo>
                  <a:pt x="11" y="19"/>
                </a:lnTo>
                <a:lnTo>
                  <a:pt x="11" y="17"/>
                </a:lnTo>
                <a:lnTo>
                  <a:pt x="12" y="17"/>
                </a:lnTo>
                <a:lnTo>
                  <a:pt x="12" y="13"/>
                </a:lnTo>
                <a:lnTo>
                  <a:pt x="11" y="11"/>
                </a:lnTo>
                <a:lnTo>
                  <a:pt x="11" y="10"/>
                </a:lnTo>
                <a:lnTo>
                  <a:pt x="11" y="8"/>
                </a:lnTo>
                <a:lnTo>
                  <a:pt x="9" y="6"/>
                </a:lnTo>
                <a:lnTo>
                  <a:pt x="7" y="6"/>
                </a:lnTo>
                <a:lnTo>
                  <a:pt x="5" y="4"/>
                </a:lnTo>
                <a:lnTo>
                  <a:pt x="3" y="4"/>
                </a:lnTo>
                <a:lnTo>
                  <a:pt x="1" y="2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81" name="Freeform 1037"/>
          <p:cNvSpPr>
            <a:spLocks/>
          </p:cNvSpPr>
          <p:nvPr/>
        </p:nvSpPr>
        <p:spPr bwMode="auto">
          <a:xfrm>
            <a:off x="7804150" y="3643313"/>
            <a:ext cx="17463" cy="26987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4 h 33"/>
              <a:gd name="T4" fmla="*/ 18 w 20"/>
              <a:gd name="T5" fmla="*/ 6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7 h 33"/>
              <a:gd name="T12" fmla="*/ 18 w 20"/>
              <a:gd name="T13" fmla="*/ 20 h 33"/>
              <a:gd name="T14" fmla="*/ 16 w 20"/>
              <a:gd name="T15" fmla="*/ 22 h 33"/>
              <a:gd name="T16" fmla="*/ 16 w 20"/>
              <a:gd name="T17" fmla="*/ 26 h 33"/>
              <a:gd name="T18" fmla="*/ 15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5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8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7 h 33"/>
              <a:gd name="T40" fmla="*/ 4 w 20"/>
              <a:gd name="T41" fmla="*/ 13 h 33"/>
              <a:gd name="T42" fmla="*/ 5 w 20"/>
              <a:gd name="T43" fmla="*/ 11 h 33"/>
              <a:gd name="T44" fmla="*/ 5 w 20"/>
              <a:gd name="T45" fmla="*/ 9 h 33"/>
              <a:gd name="T46" fmla="*/ 9 w 20"/>
              <a:gd name="T47" fmla="*/ 7 h 33"/>
              <a:gd name="T48" fmla="*/ 11 w 20"/>
              <a:gd name="T49" fmla="*/ 6 h 33"/>
              <a:gd name="T50" fmla="*/ 15 w 20"/>
              <a:gd name="T51" fmla="*/ 4 h 33"/>
              <a:gd name="T52" fmla="*/ 16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4"/>
                </a:lnTo>
                <a:lnTo>
                  <a:pt x="18" y="6"/>
                </a:lnTo>
                <a:lnTo>
                  <a:pt x="18" y="9"/>
                </a:lnTo>
                <a:lnTo>
                  <a:pt x="18" y="13"/>
                </a:lnTo>
                <a:lnTo>
                  <a:pt x="18" y="17"/>
                </a:lnTo>
                <a:lnTo>
                  <a:pt x="18" y="20"/>
                </a:lnTo>
                <a:lnTo>
                  <a:pt x="16" y="22"/>
                </a:lnTo>
                <a:lnTo>
                  <a:pt x="16" y="26"/>
                </a:lnTo>
                <a:lnTo>
                  <a:pt x="15" y="29"/>
                </a:lnTo>
                <a:lnTo>
                  <a:pt x="13" y="31"/>
                </a:lnTo>
                <a:lnTo>
                  <a:pt x="9" y="33"/>
                </a:lnTo>
                <a:lnTo>
                  <a:pt x="7" y="33"/>
                </a:lnTo>
                <a:lnTo>
                  <a:pt x="5" y="33"/>
                </a:lnTo>
                <a:lnTo>
                  <a:pt x="2" y="31"/>
                </a:lnTo>
                <a:lnTo>
                  <a:pt x="0" y="29"/>
                </a:lnTo>
                <a:lnTo>
                  <a:pt x="0" y="28"/>
                </a:lnTo>
                <a:lnTo>
                  <a:pt x="0" y="22"/>
                </a:lnTo>
                <a:lnTo>
                  <a:pt x="0" y="18"/>
                </a:lnTo>
                <a:lnTo>
                  <a:pt x="2" y="17"/>
                </a:lnTo>
                <a:lnTo>
                  <a:pt x="4" y="13"/>
                </a:lnTo>
                <a:lnTo>
                  <a:pt x="5" y="11"/>
                </a:lnTo>
                <a:lnTo>
                  <a:pt x="5" y="9"/>
                </a:lnTo>
                <a:lnTo>
                  <a:pt x="9" y="7"/>
                </a:lnTo>
                <a:lnTo>
                  <a:pt x="11" y="6"/>
                </a:lnTo>
                <a:lnTo>
                  <a:pt x="15" y="4"/>
                </a:lnTo>
                <a:lnTo>
                  <a:pt x="16" y="2"/>
                </a:lnTo>
                <a:lnTo>
                  <a:pt x="2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82" name="Freeform 1038"/>
          <p:cNvSpPr>
            <a:spLocks/>
          </p:cNvSpPr>
          <p:nvPr/>
        </p:nvSpPr>
        <p:spPr bwMode="auto">
          <a:xfrm>
            <a:off x="7804150" y="3643313"/>
            <a:ext cx="17463" cy="26987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4 h 33"/>
              <a:gd name="T4" fmla="*/ 18 w 20"/>
              <a:gd name="T5" fmla="*/ 6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7 h 33"/>
              <a:gd name="T12" fmla="*/ 18 w 20"/>
              <a:gd name="T13" fmla="*/ 20 h 33"/>
              <a:gd name="T14" fmla="*/ 16 w 20"/>
              <a:gd name="T15" fmla="*/ 22 h 33"/>
              <a:gd name="T16" fmla="*/ 16 w 20"/>
              <a:gd name="T17" fmla="*/ 26 h 33"/>
              <a:gd name="T18" fmla="*/ 15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5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8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7 h 33"/>
              <a:gd name="T40" fmla="*/ 4 w 20"/>
              <a:gd name="T41" fmla="*/ 13 h 33"/>
              <a:gd name="T42" fmla="*/ 5 w 20"/>
              <a:gd name="T43" fmla="*/ 11 h 33"/>
              <a:gd name="T44" fmla="*/ 5 w 20"/>
              <a:gd name="T45" fmla="*/ 9 h 33"/>
              <a:gd name="T46" fmla="*/ 9 w 20"/>
              <a:gd name="T47" fmla="*/ 7 h 33"/>
              <a:gd name="T48" fmla="*/ 11 w 20"/>
              <a:gd name="T49" fmla="*/ 6 h 33"/>
              <a:gd name="T50" fmla="*/ 15 w 20"/>
              <a:gd name="T51" fmla="*/ 4 h 33"/>
              <a:gd name="T52" fmla="*/ 16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4"/>
                </a:lnTo>
                <a:lnTo>
                  <a:pt x="18" y="6"/>
                </a:lnTo>
                <a:lnTo>
                  <a:pt x="18" y="9"/>
                </a:lnTo>
                <a:lnTo>
                  <a:pt x="18" y="13"/>
                </a:lnTo>
                <a:lnTo>
                  <a:pt x="18" y="17"/>
                </a:lnTo>
                <a:lnTo>
                  <a:pt x="18" y="20"/>
                </a:lnTo>
                <a:lnTo>
                  <a:pt x="16" y="22"/>
                </a:lnTo>
                <a:lnTo>
                  <a:pt x="16" y="26"/>
                </a:lnTo>
                <a:lnTo>
                  <a:pt x="15" y="29"/>
                </a:lnTo>
                <a:lnTo>
                  <a:pt x="13" y="31"/>
                </a:lnTo>
                <a:lnTo>
                  <a:pt x="9" y="33"/>
                </a:lnTo>
                <a:lnTo>
                  <a:pt x="7" y="33"/>
                </a:lnTo>
                <a:lnTo>
                  <a:pt x="5" y="33"/>
                </a:lnTo>
                <a:lnTo>
                  <a:pt x="2" y="31"/>
                </a:lnTo>
                <a:lnTo>
                  <a:pt x="0" y="29"/>
                </a:lnTo>
                <a:lnTo>
                  <a:pt x="0" y="28"/>
                </a:lnTo>
                <a:lnTo>
                  <a:pt x="0" y="22"/>
                </a:lnTo>
                <a:lnTo>
                  <a:pt x="0" y="18"/>
                </a:lnTo>
                <a:lnTo>
                  <a:pt x="2" y="17"/>
                </a:lnTo>
                <a:lnTo>
                  <a:pt x="4" y="13"/>
                </a:lnTo>
                <a:lnTo>
                  <a:pt x="5" y="11"/>
                </a:lnTo>
                <a:lnTo>
                  <a:pt x="5" y="9"/>
                </a:lnTo>
                <a:lnTo>
                  <a:pt x="9" y="7"/>
                </a:lnTo>
                <a:lnTo>
                  <a:pt x="11" y="6"/>
                </a:lnTo>
                <a:lnTo>
                  <a:pt x="15" y="4"/>
                </a:lnTo>
                <a:lnTo>
                  <a:pt x="16" y="2"/>
                </a:lnTo>
                <a:lnTo>
                  <a:pt x="2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83" name="Freeform 1039"/>
          <p:cNvSpPr>
            <a:spLocks/>
          </p:cNvSpPr>
          <p:nvPr/>
        </p:nvSpPr>
        <p:spPr bwMode="auto">
          <a:xfrm>
            <a:off x="7805738" y="3652838"/>
            <a:ext cx="9525" cy="15875"/>
          </a:xfrm>
          <a:custGeom>
            <a:avLst/>
            <a:gdLst>
              <a:gd name="T0" fmla="*/ 13 w 13"/>
              <a:gd name="T1" fmla="*/ 0 h 20"/>
              <a:gd name="T2" fmla="*/ 11 w 13"/>
              <a:gd name="T3" fmla="*/ 2 h 20"/>
              <a:gd name="T4" fmla="*/ 11 w 13"/>
              <a:gd name="T5" fmla="*/ 4 h 20"/>
              <a:gd name="T6" fmla="*/ 11 w 13"/>
              <a:gd name="T7" fmla="*/ 6 h 20"/>
              <a:gd name="T8" fmla="*/ 11 w 13"/>
              <a:gd name="T9" fmla="*/ 7 h 20"/>
              <a:gd name="T10" fmla="*/ 11 w 13"/>
              <a:gd name="T11" fmla="*/ 9 h 20"/>
              <a:gd name="T12" fmla="*/ 11 w 13"/>
              <a:gd name="T13" fmla="*/ 13 h 20"/>
              <a:gd name="T14" fmla="*/ 11 w 13"/>
              <a:gd name="T15" fmla="*/ 15 h 20"/>
              <a:gd name="T16" fmla="*/ 11 w 13"/>
              <a:gd name="T17" fmla="*/ 15 h 20"/>
              <a:gd name="T18" fmla="*/ 9 w 13"/>
              <a:gd name="T19" fmla="*/ 17 h 20"/>
              <a:gd name="T20" fmla="*/ 7 w 13"/>
              <a:gd name="T21" fmla="*/ 18 h 20"/>
              <a:gd name="T22" fmla="*/ 7 w 13"/>
              <a:gd name="T23" fmla="*/ 20 h 20"/>
              <a:gd name="T24" fmla="*/ 5 w 13"/>
              <a:gd name="T25" fmla="*/ 20 h 20"/>
              <a:gd name="T26" fmla="*/ 3 w 13"/>
              <a:gd name="T27" fmla="*/ 20 h 20"/>
              <a:gd name="T28" fmla="*/ 2 w 13"/>
              <a:gd name="T29" fmla="*/ 18 h 20"/>
              <a:gd name="T30" fmla="*/ 0 w 13"/>
              <a:gd name="T31" fmla="*/ 17 h 20"/>
              <a:gd name="T32" fmla="*/ 0 w 13"/>
              <a:gd name="T33" fmla="*/ 17 h 20"/>
              <a:gd name="T34" fmla="*/ 0 w 13"/>
              <a:gd name="T35" fmla="*/ 13 h 20"/>
              <a:gd name="T36" fmla="*/ 0 w 13"/>
              <a:gd name="T37" fmla="*/ 11 h 20"/>
              <a:gd name="T38" fmla="*/ 0 w 13"/>
              <a:gd name="T39" fmla="*/ 9 h 20"/>
              <a:gd name="T40" fmla="*/ 2 w 13"/>
              <a:gd name="T41" fmla="*/ 7 h 20"/>
              <a:gd name="T42" fmla="*/ 2 w 13"/>
              <a:gd name="T43" fmla="*/ 6 h 20"/>
              <a:gd name="T44" fmla="*/ 3 w 13"/>
              <a:gd name="T45" fmla="*/ 6 h 20"/>
              <a:gd name="T46" fmla="*/ 5 w 13"/>
              <a:gd name="T47" fmla="*/ 4 h 20"/>
              <a:gd name="T48" fmla="*/ 7 w 13"/>
              <a:gd name="T49" fmla="*/ 4 h 20"/>
              <a:gd name="T50" fmla="*/ 9 w 13"/>
              <a:gd name="T51" fmla="*/ 2 h 20"/>
              <a:gd name="T52" fmla="*/ 11 w 13"/>
              <a:gd name="T53" fmla="*/ 2 h 20"/>
              <a:gd name="T54" fmla="*/ 13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6"/>
                </a:lnTo>
                <a:lnTo>
                  <a:pt x="11" y="7"/>
                </a:lnTo>
                <a:lnTo>
                  <a:pt x="11" y="9"/>
                </a:lnTo>
                <a:lnTo>
                  <a:pt x="11" y="13"/>
                </a:lnTo>
                <a:lnTo>
                  <a:pt x="11" y="15"/>
                </a:lnTo>
                <a:lnTo>
                  <a:pt x="11" y="15"/>
                </a:lnTo>
                <a:lnTo>
                  <a:pt x="9" y="17"/>
                </a:lnTo>
                <a:lnTo>
                  <a:pt x="7" y="18"/>
                </a:lnTo>
                <a:lnTo>
                  <a:pt x="7" y="20"/>
                </a:lnTo>
                <a:lnTo>
                  <a:pt x="5" y="20"/>
                </a:lnTo>
                <a:lnTo>
                  <a:pt x="3" y="20"/>
                </a:lnTo>
                <a:lnTo>
                  <a:pt x="2" y="18"/>
                </a:lnTo>
                <a:lnTo>
                  <a:pt x="0" y="17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2" y="7"/>
                </a:lnTo>
                <a:lnTo>
                  <a:pt x="2" y="6"/>
                </a:lnTo>
                <a:lnTo>
                  <a:pt x="3" y="6"/>
                </a:lnTo>
                <a:lnTo>
                  <a:pt x="5" y="4"/>
                </a:lnTo>
                <a:lnTo>
                  <a:pt x="7" y="4"/>
                </a:lnTo>
                <a:lnTo>
                  <a:pt x="9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84" name="Freeform 1040"/>
          <p:cNvSpPr>
            <a:spLocks/>
          </p:cNvSpPr>
          <p:nvPr/>
        </p:nvSpPr>
        <p:spPr bwMode="auto">
          <a:xfrm>
            <a:off x="7796213" y="3638550"/>
            <a:ext cx="12700" cy="15875"/>
          </a:xfrm>
          <a:custGeom>
            <a:avLst/>
            <a:gdLst>
              <a:gd name="T0" fmla="*/ 0 w 14"/>
              <a:gd name="T1" fmla="*/ 0 h 20"/>
              <a:gd name="T2" fmla="*/ 0 w 14"/>
              <a:gd name="T3" fmla="*/ 1 h 20"/>
              <a:gd name="T4" fmla="*/ 0 w 14"/>
              <a:gd name="T5" fmla="*/ 3 h 20"/>
              <a:gd name="T6" fmla="*/ 0 w 14"/>
              <a:gd name="T7" fmla="*/ 5 h 20"/>
              <a:gd name="T8" fmla="*/ 0 w 14"/>
              <a:gd name="T9" fmla="*/ 7 h 20"/>
              <a:gd name="T10" fmla="*/ 0 w 14"/>
              <a:gd name="T11" fmla="*/ 9 h 20"/>
              <a:gd name="T12" fmla="*/ 0 w 14"/>
              <a:gd name="T13" fmla="*/ 12 h 20"/>
              <a:gd name="T14" fmla="*/ 0 w 14"/>
              <a:gd name="T15" fmla="*/ 14 h 20"/>
              <a:gd name="T16" fmla="*/ 2 w 14"/>
              <a:gd name="T17" fmla="*/ 14 h 20"/>
              <a:gd name="T18" fmla="*/ 3 w 14"/>
              <a:gd name="T19" fmla="*/ 16 h 20"/>
              <a:gd name="T20" fmla="*/ 3 w 14"/>
              <a:gd name="T21" fmla="*/ 18 h 20"/>
              <a:gd name="T22" fmla="*/ 5 w 14"/>
              <a:gd name="T23" fmla="*/ 20 h 20"/>
              <a:gd name="T24" fmla="*/ 7 w 14"/>
              <a:gd name="T25" fmla="*/ 20 h 20"/>
              <a:gd name="T26" fmla="*/ 9 w 14"/>
              <a:gd name="T27" fmla="*/ 20 h 20"/>
              <a:gd name="T28" fmla="*/ 11 w 14"/>
              <a:gd name="T29" fmla="*/ 18 h 20"/>
              <a:gd name="T30" fmla="*/ 13 w 14"/>
              <a:gd name="T31" fmla="*/ 16 h 20"/>
              <a:gd name="T32" fmla="*/ 14 w 14"/>
              <a:gd name="T33" fmla="*/ 16 h 20"/>
              <a:gd name="T34" fmla="*/ 14 w 14"/>
              <a:gd name="T35" fmla="*/ 12 h 20"/>
              <a:gd name="T36" fmla="*/ 13 w 14"/>
              <a:gd name="T37" fmla="*/ 11 h 20"/>
              <a:gd name="T38" fmla="*/ 13 w 14"/>
              <a:gd name="T39" fmla="*/ 9 h 20"/>
              <a:gd name="T40" fmla="*/ 11 w 14"/>
              <a:gd name="T41" fmla="*/ 7 h 20"/>
              <a:gd name="T42" fmla="*/ 11 w 14"/>
              <a:gd name="T43" fmla="*/ 5 h 20"/>
              <a:gd name="T44" fmla="*/ 9 w 14"/>
              <a:gd name="T45" fmla="*/ 5 h 20"/>
              <a:gd name="T46" fmla="*/ 7 w 14"/>
              <a:gd name="T47" fmla="*/ 3 h 20"/>
              <a:gd name="T48" fmla="*/ 5 w 14"/>
              <a:gd name="T49" fmla="*/ 3 h 20"/>
              <a:gd name="T50" fmla="*/ 3 w 14"/>
              <a:gd name="T51" fmla="*/ 1 h 20"/>
              <a:gd name="T52" fmla="*/ 2 w 14"/>
              <a:gd name="T53" fmla="*/ 1 h 20"/>
              <a:gd name="T54" fmla="*/ 0 w 14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4" h="20">
                <a:moveTo>
                  <a:pt x="0" y="0"/>
                </a:moveTo>
                <a:lnTo>
                  <a:pt x="0" y="1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2"/>
                </a:lnTo>
                <a:lnTo>
                  <a:pt x="0" y="14"/>
                </a:lnTo>
                <a:lnTo>
                  <a:pt x="2" y="14"/>
                </a:lnTo>
                <a:lnTo>
                  <a:pt x="3" y="16"/>
                </a:lnTo>
                <a:lnTo>
                  <a:pt x="3" y="18"/>
                </a:lnTo>
                <a:lnTo>
                  <a:pt x="5" y="20"/>
                </a:lnTo>
                <a:lnTo>
                  <a:pt x="7" y="20"/>
                </a:lnTo>
                <a:lnTo>
                  <a:pt x="9" y="20"/>
                </a:lnTo>
                <a:lnTo>
                  <a:pt x="11" y="18"/>
                </a:lnTo>
                <a:lnTo>
                  <a:pt x="13" y="16"/>
                </a:lnTo>
                <a:lnTo>
                  <a:pt x="14" y="16"/>
                </a:lnTo>
                <a:lnTo>
                  <a:pt x="14" y="12"/>
                </a:lnTo>
                <a:lnTo>
                  <a:pt x="13" y="11"/>
                </a:lnTo>
                <a:lnTo>
                  <a:pt x="13" y="9"/>
                </a:lnTo>
                <a:lnTo>
                  <a:pt x="11" y="7"/>
                </a:lnTo>
                <a:lnTo>
                  <a:pt x="11" y="5"/>
                </a:lnTo>
                <a:lnTo>
                  <a:pt x="9" y="5"/>
                </a:lnTo>
                <a:lnTo>
                  <a:pt x="7" y="3"/>
                </a:lnTo>
                <a:lnTo>
                  <a:pt x="5" y="3"/>
                </a:lnTo>
                <a:lnTo>
                  <a:pt x="3" y="1"/>
                </a:lnTo>
                <a:lnTo>
                  <a:pt x="2" y="1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85" name="Freeform 1041"/>
          <p:cNvSpPr>
            <a:spLocks/>
          </p:cNvSpPr>
          <p:nvPr/>
        </p:nvSpPr>
        <p:spPr bwMode="auto">
          <a:xfrm>
            <a:off x="7805738" y="3622675"/>
            <a:ext cx="15875" cy="26988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4 h 33"/>
              <a:gd name="T4" fmla="*/ 18 w 20"/>
              <a:gd name="T5" fmla="*/ 6 h 33"/>
              <a:gd name="T6" fmla="*/ 18 w 20"/>
              <a:gd name="T7" fmla="*/ 10 h 33"/>
              <a:gd name="T8" fmla="*/ 18 w 20"/>
              <a:gd name="T9" fmla="*/ 13 h 33"/>
              <a:gd name="T10" fmla="*/ 18 w 20"/>
              <a:gd name="T11" fmla="*/ 17 h 33"/>
              <a:gd name="T12" fmla="*/ 18 w 20"/>
              <a:gd name="T13" fmla="*/ 21 h 33"/>
              <a:gd name="T14" fmla="*/ 16 w 20"/>
              <a:gd name="T15" fmla="*/ 22 h 33"/>
              <a:gd name="T16" fmla="*/ 16 w 20"/>
              <a:gd name="T17" fmla="*/ 26 h 33"/>
              <a:gd name="T18" fmla="*/ 14 w 20"/>
              <a:gd name="T19" fmla="*/ 30 h 33"/>
              <a:gd name="T20" fmla="*/ 13 w 20"/>
              <a:gd name="T21" fmla="*/ 32 h 33"/>
              <a:gd name="T22" fmla="*/ 9 w 20"/>
              <a:gd name="T23" fmla="*/ 33 h 33"/>
              <a:gd name="T24" fmla="*/ 7 w 20"/>
              <a:gd name="T25" fmla="*/ 33 h 33"/>
              <a:gd name="T26" fmla="*/ 5 w 20"/>
              <a:gd name="T27" fmla="*/ 33 h 33"/>
              <a:gd name="T28" fmla="*/ 2 w 20"/>
              <a:gd name="T29" fmla="*/ 32 h 33"/>
              <a:gd name="T30" fmla="*/ 0 w 20"/>
              <a:gd name="T31" fmla="*/ 30 h 33"/>
              <a:gd name="T32" fmla="*/ 0 w 20"/>
              <a:gd name="T33" fmla="*/ 28 h 33"/>
              <a:gd name="T34" fmla="*/ 0 w 20"/>
              <a:gd name="T35" fmla="*/ 22 h 33"/>
              <a:gd name="T36" fmla="*/ 0 w 20"/>
              <a:gd name="T37" fmla="*/ 19 h 33"/>
              <a:gd name="T38" fmla="*/ 2 w 20"/>
              <a:gd name="T39" fmla="*/ 17 h 33"/>
              <a:gd name="T40" fmla="*/ 3 w 20"/>
              <a:gd name="T41" fmla="*/ 13 h 33"/>
              <a:gd name="T42" fmla="*/ 5 w 20"/>
              <a:gd name="T43" fmla="*/ 11 h 33"/>
              <a:gd name="T44" fmla="*/ 5 w 20"/>
              <a:gd name="T45" fmla="*/ 10 h 33"/>
              <a:gd name="T46" fmla="*/ 9 w 20"/>
              <a:gd name="T47" fmla="*/ 8 h 33"/>
              <a:gd name="T48" fmla="*/ 11 w 20"/>
              <a:gd name="T49" fmla="*/ 6 h 33"/>
              <a:gd name="T50" fmla="*/ 14 w 20"/>
              <a:gd name="T51" fmla="*/ 4 h 33"/>
              <a:gd name="T52" fmla="*/ 16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4"/>
                </a:lnTo>
                <a:lnTo>
                  <a:pt x="18" y="6"/>
                </a:lnTo>
                <a:lnTo>
                  <a:pt x="18" y="10"/>
                </a:lnTo>
                <a:lnTo>
                  <a:pt x="18" y="13"/>
                </a:lnTo>
                <a:lnTo>
                  <a:pt x="18" y="17"/>
                </a:lnTo>
                <a:lnTo>
                  <a:pt x="18" y="21"/>
                </a:lnTo>
                <a:lnTo>
                  <a:pt x="16" y="22"/>
                </a:lnTo>
                <a:lnTo>
                  <a:pt x="16" y="26"/>
                </a:lnTo>
                <a:lnTo>
                  <a:pt x="14" y="30"/>
                </a:lnTo>
                <a:lnTo>
                  <a:pt x="13" y="32"/>
                </a:lnTo>
                <a:lnTo>
                  <a:pt x="9" y="33"/>
                </a:lnTo>
                <a:lnTo>
                  <a:pt x="7" y="33"/>
                </a:lnTo>
                <a:lnTo>
                  <a:pt x="5" y="33"/>
                </a:lnTo>
                <a:lnTo>
                  <a:pt x="2" y="32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9"/>
                </a:lnTo>
                <a:lnTo>
                  <a:pt x="2" y="17"/>
                </a:lnTo>
                <a:lnTo>
                  <a:pt x="3" y="13"/>
                </a:lnTo>
                <a:lnTo>
                  <a:pt x="5" y="11"/>
                </a:lnTo>
                <a:lnTo>
                  <a:pt x="5" y="10"/>
                </a:lnTo>
                <a:lnTo>
                  <a:pt x="9" y="8"/>
                </a:lnTo>
                <a:lnTo>
                  <a:pt x="11" y="6"/>
                </a:lnTo>
                <a:lnTo>
                  <a:pt x="14" y="4"/>
                </a:lnTo>
                <a:lnTo>
                  <a:pt x="16" y="2"/>
                </a:lnTo>
                <a:lnTo>
                  <a:pt x="2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86" name="Freeform 1042"/>
          <p:cNvSpPr>
            <a:spLocks/>
          </p:cNvSpPr>
          <p:nvPr/>
        </p:nvSpPr>
        <p:spPr bwMode="auto">
          <a:xfrm>
            <a:off x="7805738" y="3622675"/>
            <a:ext cx="15875" cy="26988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4 h 33"/>
              <a:gd name="T4" fmla="*/ 18 w 20"/>
              <a:gd name="T5" fmla="*/ 6 h 33"/>
              <a:gd name="T6" fmla="*/ 18 w 20"/>
              <a:gd name="T7" fmla="*/ 10 h 33"/>
              <a:gd name="T8" fmla="*/ 18 w 20"/>
              <a:gd name="T9" fmla="*/ 13 h 33"/>
              <a:gd name="T10" fmla="*/ 18 w 20"/>
              <a:gd name="T11" fmla="*/ 17 h 33"/>
              <a:gd name="T12" fmla="*/ 18 w 20"/>
              <a:gd name="T13" fmla="*/ 21 h 33"/>
              <a:gd name="T14" fmla="*/ 16 w 20"/>
              <a:gd name="T15" fmla="*/ 22 h 33"/>
              <a:gd name="T16" fmla="*/ 16 w 20"/>
              <a:gd name="T17" fmla="*/ 26 h 33"/>
              <a:gd name="T18" fmla="*/ 14 w 20"/>
              <a:gd name="T19" fmla="*/ 30 h 33"/>
              <a:gd name="T20" fmla="*/ 13 w 20"/>
              <a:gd name="T21" fmla="*/ 32 h 33"/>
              <a:gd name="T22" fmla="*/ 9 w 20"/>
              <a:gd name="T23" fmla="*/ 33 h 33"/>
              <a:gd name="T24" fmla="*/ 7 w 20"/>
              <a:gd name="T25" fmla="*/ 33 h 33"/>
              <a:gd name="T26" fmla="*/ 5 w 20"/>
              <a:gd name="T27" fmla="*/ 33 h 33"/>
              <a:gd name="T28" fmla="*/ 2 w 20"/>
              <a:gd name="T29" fmla="*/ 32 h 33"/>
              <a:gd name="T30" fmla="*/ 0 w 20"/>
              <a:gd name="T31" fmla="*/ 30 h 33"/>
              <a:gd name="T32" fmla="*/ 0 w 20"/>
              <a:gd name="T33" fmla="*/ 28 h 33"/>
              <a:gd name="T34" fmla="*/ 0 w 20"/>
              <a:gd name="T35" fmla="*/ 22 h 33"/>
              <a:gd name="T36" fmla="*/ 0 w 20"/>
              <a:gd name="T37" fmla="*/ 19 h 33"/>
              <a:gd name="T38" fmla="*/ 2 w 20"/>
              <a:gd name="T39" fmla="*/ 17 h 33"/>
              <a:gd name="T40" fmla="*/ 3 w 20"/>
              <a:gd name="T41" fmla="*/ 13 h 33"/>
              <a:gd name="T42" fmla="*/ 5 w 20"/>
              <a:gd name="T43" fmla="*/ 11 h 33"/>
              <a:gd name="T44" fmla="*/ 5 w 20"/>
              <a:gd name="T45" fmla="*/ 10 h 33"/>
              <a:gd name="T46" fmla="*/ 9 w 20"/>
              <a:gd name="T47" fmla="*/ 8 h 33"/>
              <a:gd name="T48" fmla="*/ 11 w 20"/>
              <a:gd name="T49" fmla="*/ 6 h 33"/>
              <a:gd name="T50" fmla="*/ 14 w 20"/>
              <a:gd name="T51" fmla="*/ 4 h 33"/>
              <a:gd name="T52" fmla="*/ 16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4"/>
                </a:lnTo>
                <a:lnTo>
                  <a:pt x="18" y="6"/>
                </a:lnTo>
                <a:lnTo>
                  <a:pt x="18" y="10"/>
                </a:lnTo>
                <a:lnTo>
                  <a:pt x="18" y="13"/>
                </a:lnTo>
                <a:lnTo>
                  <a:pt x="18" y="17"/>
                </a:lnTo>
                <a:lnTo>
                  <a:pt x="18" y="21"/>
                </a:lnTo>
                <a:lnTo>
                  <a:pt x="16" y="22"/>
                </a:lnTo>
                <a:lnTo>
                  <a:pt x="16" y="26"/>
                </a:lnTo>
                <a:lnTo>
                  <a:pt x="14" y="30"/>
                </a:lnTo>
                <a:lnTo>
                  <a:pt x="13" y="32"/>
                </a:lnTo>
                <a:lnTo>
                  <a:pt x="9" y="33"/>
                </a:lnTo>
                <a:lnTo>
                  <a:pt x="7" y="33"/>
                </a:lnTo>
                <a:lnTo>
                  <a:pt x="5" y="33"/>
                </a:lnTo>
                <a:lnTo>
                  <a:pt x="2" y="32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9"/>
                </a:lnTo>
                <a:lnTo>
                  <a:pt x="2" y="17"/>
                </a:lnTo>
                <a:lnTo>
                  <a:pt x="3" y="13"/>
                </a:lnTo>
                <a:lnTo>
                  <a:pt x="5" y="11"/>
                </a:lnTo>
                <a:lnTo>
                  <a:pt x="5" y="10"/>
                </a:lnTo>
                <a:lnTo>
                  <a:pt x="9" y="8"/>
                </a:lnTo>
                <a:lnTo>
                  <a:pt x="11" y="6"/>
                </a:lnTo>
                <a:lnTo>
                  <a:pt x="14" y="4"/>
                </a:lnTo>
                <a:lnTo>
                  <a:pt x="16" y="2"/>
                </a:lnTo>
                <a:lnTo>
                  <a:pt x="2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87" name="Freeform 1043"/>
          <p:cNvSpPr>
            <a:spLocks/>
          </p:cNvSpPr>
          <p:nvPr/>
        </p:nvSpPr>
        <p:spPr bwMode="auto">
          <a:xfrm>
            <a:off x="7805738" y="3632200"/>
            <a:ext cx="9525" cy="15875"/>
          </a:xfrm>
          <a:custGeom>
            <a:avLst/>
            <a:gdLst>
              <a:gd name="T0" fmla="*/ 13 w 13"/>
              <a:gd name="T1" fmla="*/ 0 h 21"/>
              <a:gd name="T2" fmla="*/ 11 w 13"/>
              <a:gd name="T3" fmla="*/ 2 h 21"/>
              <a:gd name="T4" fmla="*/ 11 w 13"/>
              <a:gd name="T5" fmla="*/ 4 h 21"/>
              <a:gd name="T6" fmla="*/ 11 w 13"/>
              <a:gd name="T7" fmla="*/ 6 h 21"/>
              <a:gd name="T8" fmla="*/ 11 w 13"/>
              <a:gd name="T9" fmla="*/ 8 h 21"/>
              <a:gd name="T10" fmla="*/ 11 w 13"/>
              <a:gd name="T11" fmla="*/ 10 h 21"/>
              <a:gd name="T12" fmla="*/ 11 w 13"/>
              <a:gd name="T13" fmla="*/ 13 h 21"/>
              <a:gd name="T14" fmla="*/ 11 w 13"/>
              <a:gd name="T15" fmla="*/ 15 h 21"/>
              <a:gd name="T16" fmla="*/ 11 w 13"/>
              <a:gd name="T17" fmla="*/ 15 h 21"/>
              <a:gd name="T18" fmla="*/ 9 w 13"/>
              <a:gd name="T19" fmla="*/ 17 h 21"/>
              <a:gd name="T20" fmla="*/ 7 w 13"/>
              <a:gd name="T21" fmla="*/ 19 h 21"/>
              <a:gd name="T22" fmla="*/ 7 w 13"/>
              <a:gd name="T23" fmla="*/ 21 h 21"/>
              <a:gd name="T24" fmla="*/ 5 w 13"/>
              <a:gd name="T25" fmla="*/ 21 h 21"/>
              <a:gd name="T26" fmla="*/ 3 w 13"/>
              <a:gd name="T27" fmla="*/ 21 h 21"/>
              <a:gd name="T28" fmla="*/ 2 w 13"/>
              <a:gd name="T29" fmla="*/ 19 h 21"/>
              <a:gd name="T30" fmla="*/ 0 w 13"/>
              <a:gd name="T31" fmla="*/ 17 h 21"/>
              <a:gd name="T32" fmla="*/ 0 w 13"/>
              <a:gd name="T33" fmla="*/ 17 h 21"/>
              <a:gd name="T34" fmla="*/ 0 w 13"/>
              <a:gd name="T35" fmla="*/ 13 h 21"/>
              <a:gd name="T36" fmla="*/ 0 w 13"/>
              <a:gd name="T37" fmla="*/ 11 h 21"/>
              <a:gd name="T38" fmla="*/ 0 w 13"/>
              <a:gd name="T39" fmla="*/ 10 h 21"/>
              <a:gd name="T40" fmla="*/ 2 w 13"/>
              <a:gd name="T41" fmla="*/ 8 h 21"/>
              <a:gd name="T42" fmla="*/ 2 w 13"/>
              <a:gd name="T43" fmla="*/ 6 h 21"/>
              <a:gd name="T44" fmla="*/ 3 w 13"/>
              <a:gd name="T45" fmla="*/ 6 h 21"/>
              <a:gd name="T46" fmla="*/ 5 w 13"/>
              <a:gd name="T47" fmla="*/ 4 h 21"/>
              <a:gd name="T48" fmla="*/ 7 w 13"/>
              <a:gd name="T49" fmla="*/ 4 h 21"/>
              <a:gd name="T50" fmla="*/ 9 w 13"/>
              <a:gd name="T51" fmla="*/ 2 h 21"/>
              <a:gd name="T52" fmla="*/ 11 w 13"/>
              <a:gd name="T53" fmla="*/ 2 h 21"/>
              <a:gd name="T54" fmla="*/ 13 w 13"/>
              <a:gd name="T5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1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6"/>
                </a:lnTo>
                <a:lnTo>
                  <a:pt x="11" y="8"/>
                </a:lnTo>
                <a:lnTo>
                  <a:pt x="11" y="10"/>
                </a:lnTo>
                <a:lnTo>
                  <a:pt x="11" y="13"/>
                </a:lnTo>
                <a:lnTo>
                  <a:pt x="11" y="15"/>
                </a:lnTo>
                <a:lnTo>
                  <a:pt x="11" y="15"/>
                </a:lnTo>
                <a:lnTo>
                  <a:pt x="9" y="17"/>
                </a:lnTo>
                <a:lnTo>
                  <a:pt x="7" y="19"/>
                </a:lnTo>
                <a:lnTo>
                  <a:pt x="7" y="21"/>
                </a:lnTo>
                <a:lnTo>
                  <a:pt x="5" y="21"/>
                </a:lnTo>
                <a:lnTo>
                  <a:pt x="3" y="21"/>
                </a:lnTo>
                <a:lnTo>
                  <a:pt x="2" y="19"/>
                </a:lnTo>
                <a:lnTo>
                  <a:pt x="0" y="17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10"/>
                </a:lnTo>
                <a:lnTo>
                  <a:pt x="2" y="8"/>
                </a:lnTo>
                <a:lnTo>
                  <a:pt x="2" y="6"/>
                </a:lnTo>
                <a:lnTo>
                  <a:pt x="3" y="6"/>
                </a:lnTo>
                <a:lnTo>
                  <a:pt x="5" y="4"/>
                </a:lnTo>
                <a:lnTo>
                  <a:pt x="7" y="4"/>
                </a:lnTo>
                <a:lnTo>
                  <a:pt x="9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88" name="Freeform 1044"/>
          <p:cNvSpPr>
            <a:spLocks/>
          </p:cNvSpPr>
          <p:nvPr/>
        </p:nvSpPr>
        <p:spPr bwMode="auto">
          <a:xfrm>
            <a:off x="7796213" y="3619500"/>
            <a:ext cx="12700" cy="15875"/>
          </a:xfrm>
          <a:custGeom>
            <a:avLst/>
            <a:gdLst>
              <a:gd name="T0" fmla="*/ 0 w 13"/>
              <a:gd name="T1" fmla="*/ 0 h 20"/>
              <a:gd name="T2" fmla="*/ 0 w 13"/>
              <a:gd name="T3" fmla="*/ 2 h 20"/>
              <a:gd name="T4" fmla="*/ 0 w 13"/>
              <a:gd name="T5" fmla="*/ 3 h 20"/>
              <a:gd name="T6" fmla="*/ 0 w 13"/>
              <a:gd name="T7" fmla="*/ 5 h 20"/>
              <a:gd name="T8" fmla="*/ 0 w 13"/>
              <a:gd name="T9" fmla="*/ 7 h 20"/>
              <a:gd name="T10" fmla="*/ 0 w 13"/>
              <a:gd name="T11" fmla="*/ 9 h 20"/>
              <a:gd name="T12" fmla="*/ 0 w 13"/>
              <a:gd name="T13" fmla="*/ 11 h 20"/>
              <a:gd name="T14" fmla="*/ 2 w 13"/>
              <a:gd name="T15" fmla="*/ 13 h 20"/>
              <a:gd name="T16" fmla="*/ 2 w 13"/>
              <a:gd name="T17" fmla="*/ 14 h 20"/>
              <a:gd name="T18" fmla="*/ 3 w 13"/>
              <a:gd name="T19" fmla="*/ 16 h 20"/>
              <a:gd name="T20" fmla="*/ 3 w 13"/>
              <a:gd name="T21" fmla="*/ 18 h 20"/>
              <a:gd name="T22" fmla="*/ 5 w 13"/>
              <a:gd name="T23" fmla="*/ 20 h 20"/>
              <a:gd name="T24" fmla="*/ 7 w 13"/>
              <a:gd name="T25" fmla="*/ 20 h 20"/>
              <a:gd name="T26" fmla="*/ 9 w 13"/>
              <a:gd name="T27" fmla="*/ 20 h 20"/>
              <a:gd name="T28" fmla="*/ 11 w 13"/>
              <a:gd name="T29" fmla="*/ 18 h 20"/>
              <a:gd name="T30" fmla="*/ 11 w 13"/>
              <a:gd name="T31" fmla="*/ 16 h 20"/>
              <a:gd name="T32" fmla="*/ 13 w 13"/>
              <a:gd name="T33" fmla="*/ 16 h 20"/>
              <a:gd name="T34" fmla="*/ 13 w 13"/>
              <a:gd name="T35" fmla="*/ 14 h 20"/>
              <a:gd name="T36" fmla="*/ 11 w 13"/>
              <a:gd name="T37" fmla="*/ 11 h 20"/>
              <a:gd name="T38" fmla="*/ 11 w 13"/>
              <a:gd name="T39" fmla="*/ 9 h 20"/>
              <a:gd name="T40" fmla="*/ 9 w 13"/>
              <a:gd name="T41" fmla="*/ 7 h 20"/>
              <a:gd name="T42" fmla="*/ 9 w 13"/>
              <a:gd name="T43" fmla="*/ 7 h 20"/>
              <a:gd name="T44" fmla="*/ 7 w 13"/>
              <a:gd name="T45" fmla="*/ 5 h 20"/>
              <a:gd name="T46" fmla="*/ 5 w 13"/>
              <a:gd name="T47" fmla="*/ 3 h 20"/>
              <a:gd name="T48" fmla="*/ 3 w 13"/>
              <a:gd name="T49" fmla="*/ 3 h 20"/>
              <a:gd name="T50" fmla="*/ 2 w 13"/>
              <a:gd name="T51" fmla="*/ 2 h 20"/>
              <a:gd name="T52" fmla="*/ 2 w 13"/>
              <a:gd name="T53" fmla="*/ 2 h 20"/>
              <a:gd name="T54" fmla="*/ 0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0" y="0"/>
                </a:moveTo>
                <a:lnTo>
                  <a:pt x="0" y="2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2" y="13"/>
                </a:lnTo>
                <a:lnTo>
                  <a:pt x="2" y="14"/>
                </a:lnTo>
                <a:lnTo>
                  <a:pt x="3" y="16"/>
                </a:lnTo>
                <a:lnTo>
                  <a:pt x="3" y="18"/>
                </a:lnTo>
                <a:lnTo>
                  <a:pt x="5" y="20"/>
                </a:lnTo>
                <a:lnTo>
                  <a:pt x="7" y="20"/>
                </a:lnTo>
                <a:lnTo>
                  <a:pt x="9" y="20"/>
                </a:lnTo>
                <a:lnTo>
                  <a:pt x="11" y="18"/>
                </a:lnTo>
                <a:lnTo>
                  <a:pt x="11" y="16"/>
                </a:lnTo>
                <a:lnTo>
                  <a:pt x="13" y="16"/>
                </a:lnTo>
                <a:lnTo>
                  <a:pt x="13" y="14"/>
                </a:lnTo>
                <a:lnTo>
                  <a:pt x="11" y="11"/>
                </a:lnTo>
                <a:lnTo>
                  <a:pt x="11" y="9"/>
                </a:lnTo>
                <a:lnTo>
                  <a:pt x="9" y="7"/>
                </a:lnTo>
                <a:lnTo>
                  <a:pt x="9" y="7"/>
                </a:lnTo>
                <a:lnTo>
                  <a:pt x="7" y="5"/>
                </a:lnTo>
                <a:lnTo>
                  <a:pt x="5" y="3"/>
                </a:lnTo>
                <a:lnTo>
                  <a:pt x="3" y="3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89" name="Freeform 1045"/>
          <p:cNvSpPr>
            <a:spLocks/>
          </p:cNvSpPr>
          <p:nvPr/>
        </p:nvSpPr>
        <p:spPr bwMode="auto">
          <a:xfrm>
            <a:off x="7810500" y="3838575"/>
            <a:ext cx="4763" cy="33338"/>
          </a:xfrm>
          <a:custGeom>
            <a:avLst/>
            <a:gdLst>
              <a:gd name="T0" fmla="*/ 8 w 8"/>
              <a:gd name="T1" fmla="*/ 11 h 43"/>
              <a:gd name="T2" fmla="*/ 4 w 8"/>
              <a:gd name="T3" fmla="*/ 43 h 43"/>
              <a:gd name="T4" fmla="*/ 0 w 8"/>
              <a:gd name="T5" fmla="*/ 43 h 43"/>
              <a:gd name="T6" fmla="*/ 0 w 8"/>
              <a:gd name="T7" fmla="*/ 0 h 43"/>
              <a:gd name="T8" fmla="*/ 8 w 8"/>
              <a:gd name="T9" fmla="*/ 11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43">
                <a:moveTo>
                  <a:pt x="8" y="11"/>
                </a:moveTo>
                <a:lnTo>
                  <a:pt x="4" y="43"/>
                </a:lnTo>
                <a:lnTo>
                  <a:pt x="0" y="43"/>
                </a:lnTo>
                <a:lnTo>
                  <a:pt x="0" y="0"/>
                </a:lnTo>
                <a:lnTo>
                  <a:pt x="8" y="11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90" name="Freeform 1046"/>
          <p:cNvSpPr>
            <a:spLocks/>
          </p:cNvSpPr>
          <p:nvPr/>
        </p:nvSpPr>
        <p:spPr bwMode="auto">
          <a:xfrm>
            <a:off x="7810500" y="3838575"/>
            <a:ext cx="4763" cy="33338"/>
          </a:xfrm>
          <a:custGeom>
            <a:avLst/>
            <a:gdLst>
              <a:gd name="T0" fmla="*/ 8 w 8"/>
              <a:gd name="T1" fmla="*/ 11 h 43"/>
              <a:gd name="T2" fmla="*/ 4 w 8"/>
              <a:gd name="T3" fmla="*/ 43 h 43"/>
              <a:gd name="T4" fmla="*/ 0 w 8"/>
              <a:gd name="T5" fmla="*/ 43 h 43"/>
              <a:gd name="T6" fmla="*/ 0 w 8"/>
              <a:gd name="T7" fmla="*/ 0 h 43"/>
              <a:gd name="T8" fmla="*/ 8 w 8"/>
              <a:gd name="T9" fmla="*/ 11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43">
                <a:moveTo>
                  <a:pt x="8" y="11"/>
                </a:moveTo>
                <a:lnTo>
                  <a:pt x="4" y="43"/>
                </a:lnTo>
                <a:lnTo>
                  <a:pt x="0" y="43"/>
                </a:lnTo>
                <a:lnTo>
                  <a:pt x="0" y="0"/>
                </a:lnTo>
                <a:lnTo>
                  <a:pt x="8" y="11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91" name="Freeform 1047"/>
          <p:cNvSpPr>
            <a:spLocks/>
          </p:cNvSpPr>
          <p:nvPr/>
        </p:nvSpPr>
        <p:spPr bwMode="auto">
          <a:xfrm>
            <a:off x="7758113" y="3802063"/>
            <a:ext cx="22225" cy="179387"/>
          </a:xfrm>
          <a:custGeom>
            <a:avLst/>
            <a:gdLst>
              <a:gd name="T0" fmla="*/ 4 w 27"/>
              <a:gd name="T1" fmla="*/ 8 h 227"/>
              <a:gd name="T2" fmla="*/ 4 w 27"/>
              <a:gd name="T3" fmla="*/ 21 h 227"/>
              <a:gd name="T4" fmla="*/ 2 w 27"/>
              <a:gd name="T5" fmla="*/ 32 h 227"/>
              <a:gd name="T6" fmla="*/ 2 w 27"/>
              <a:gd name="T7" fmla="*/ 45 h 227"/>
              <a:gd name="T8" fmla="*/ 2 w 27"/>
              <a:gd name="T9" fmla="*/ 56 h 227"/>
              <a:gd name="T10" fmla="*/ 2 w 27"/>
              <a:gd name="T11" fmla="*/ 68 h 227"/>
              <a:gd name="T12" fmla="*/ 2 w 27"/>
              <a:gd name="T13" fmla="*/ 81 h 227"/>
              <a:gd name="T14" fmla="*/ 4 w 27"/>
              <a:gd name="T15" fmla="*/ 94 h 227"/>
              <a:gd name="T16" fmla="*/ 7 w 27"/>
              <a:gd name="T17" fmla="*/ 109 h 227"/>
              <a:gd name="T18" fmla="*/ 9 w 27"/>
              <a:gd name="T19" fmla="*/ 120 h 227"/>
              <a:gd name="T20" fmla="*/ 9 w 27"/>
              <a:gd name="T21" fmla="*/ 131 h 227"/>
              <a:gd name="T22" fmla="*/ 9 w 27"/>
              <a:gd name="T23" fmla="*/ 146 h 227"/>
              <a:gd name="T24" fmla="*/ 9 w 27"/>
              <a:gd name="T25" fmla="*/ 159 h 227"/>
              <a:gd name="T26" fmla="*/ 9 w 27"/>
              <a:gd name="T27" fmla="*/ 170 h 227"/>
              <a:gd name="T28" fmla="*/ 9 w 27"/>
              <a:gd name="T29" fmla="*/ 182 h 227"/>
              <a:gd name="T30" fmla="*/ 5 w 27"/>
              <a:gd name="T31" fmla="*/ 194 h 227"/>
              <a:gd name="T32" fmla="*/ 2 w 27"/>
              <a:gd name="T33" fmla="*/ 210 h 227"/>
              <a:gd name="T34" fmla="*/ 0 w 27"/>
              <a:gd name="T35" fmla="*/ 219 h 227"/>
              <a:gd name="T36" fmla="*/ 4 w 27"/>
              <a:gd name="T37" fmla="*/ 221 h 227"/>
              <a:gd name="T38" fmla="*/ 7 w 27"/>
              <a:gd name="T39" fmla="*/ 210 h 227"/>
              <a:gd name="T40" fmla="*/ 11 w 27"/>
              <a:gd name="T41" fmla="*/ 199 h 227"/>
              <a:gd name="T42" fmla="*/ 15 w 27"/>
              <a:gd name="T43" fmla="*/ 186 h 227"/>
              <a:gd name="T44" fmla="*/ 16 w 27"/>
              <a:gd name="T45" fmla="*/ 175 h 227"/>
              <a:gd name="T46" fmla="*/ 18 w 27"/>
              <a:gd name="T47" fmla="*/ 162 h 227"/>
              <a:gd name="T48" fmla="*/ 18 w 27"/>
              <a:gd name="T49" fmla="*/ 149 h 227"/>
              <a:gd name="T50" fmla="*/ 18 w 27"/>
              <a:gd name="T51" fmla="*/ 138 h 227"/>
              <a:gd name="T52" fmla="*/ 18 w 27"/>
              <a:gd name="T53" fmla="*/ 125 h 227"/>
              <a:gd name="T54" fmla="*/ 16 w 27"/>
              <a:gd name="T55" fmla="*/ 114 h 227"/>
              <a:gd name="T56" fmla="*/ 16 w 27"/>
              <a:gd name="T57" fmla="*/ 103 h 227"/>
              <a:gd name="T58" fmla="*/ 16 w 27"/>
              <a:gd name="T59" fmla="*/ 91 h 227"/>
              <a:gd name="T60" fmla="*/ 16 w 27"/>
              <a:gd name="T61" fmla="*/ 78 h 227"/>
              <a:gd name="T62" fmla="*/ 16 w 27"/>
              <a:gd name="T63" fmla="*/ 67 h 227"/>
              <a:gd name="T64" fmla="*/ 20 w 27"/>
              <a:gd name="T65" fmla="*/ 52 h 227"/>
              <a:gd name="T66" fmla="*/ 26 w 27"/>
              <a:gd name="T67" fmla="*/ 37 h 227"/>
              <a:gd name="T68" fmla="*/ 24 w 27"/>
              <a:gd name="T69" fmla="*/ 28 h 227"/>
              <a:gd name="T70" fmla="*/ 20 w 27"/>
              <a:gd name="T71" fmla="*/ 17 h 227"/>
              <a:gd name="T72" fmla="*/ 13 w 27"/>
              <a:gd name="T73" fmla="*/ 6 h 227"/>
              <a:gd name="T74" fmla="*/ 5 w 27"/>
              <a:gd name="T75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7" h="227">
                <a:moveTo>
                  <a:pt x="4" y="2"/>
                </a:moveTo>
                <a:lnTo>
                  <a:pt x="4" y="8"/>
                </a:lnTo>
                <a:lnTo>
                  <a:pt x="4" y="13"/>
                </a:lnTo>
                <a:lnTo>
                  <a:pt x="4" y="21"/>
                </a:lnTo>
                <a:lnTo>
                  <a:pt x="2" y="26"/>
                </a:lnTo>
                <a:lnTo>
                  <a:pt x="2" y="32"/>
                </a:lnTo>
                <a:lnTo>
                  <a:pt x="2" y="37"/>
                </a:lnTo>
                <a:lnTo>
                  <a:pt x="2" y="45"/>
                </a:lnTo>
                <a:lnTo>
                  <a:pt x="2" y="50"/>
                </a:lnTo>
                <a:lnTo>
                  <a:pt x="2" y="56"/>
                </a:lnTo>
                <a:lnTo>
                  <a:pt x="2" y="61"/>
                </a:lnTo>
                <a:lnTo>
                  <a:pt x="2" y="68"/>
                </a:lnTo>
                <a:lnTo>
                  <a:pt x="2" y="76"/>
                </a:lnTo>
                <a:lnTo>
                  <a:pt x="2" y="81"/>
                </a:lnTo>
                <a:lnTo>
                  <a:pt x="4" y="89"/>
                </a:lnTo>
                <a:lnTo>
                  <a:pt x="4" y="94"/>
                </a:lnTo>
                <a:lnTo>
                  <a:pt x="5" y="102"/>
                </a:lnTo>
                <a:lnTo>
                  <a:pt x="7" y="109"/>
                </a:lnTo>
                <a:lnTo>
                  <a:pt x="7" y="114"/>
                </a:lnTo>
                <a:lnTo>
                  <a:pt x="9" y="120"/>
                </a:lnTo>
                <a:lnTo>
                  <a:pt x="9" y="127"/>
                </a:lnTo>
                <a:lnTo>
                  <a:pt x="9" y="131"/>
                </a:lnTo>
                <a:lnTo>
                  <a:pt x="9" y="138"/>
                </a:lnTo>
                <a:lnTo>
                  <a:pt x="9" y="146"/>
                </a:lnTo>
                <a:lnTo>
                  <a:pt x="9" y="151"/>
                </a:lnTo>
                <a:lnTo>
                  <a:pt x="9" y="159"/>
                </a:lnTo>
                <a:lnTo>
                  <a:pt x="9" y="164"/>
                </a:lnTo>
                <a:lnTo>
                  <a:pt x="9" y="170"/>
                </a:lnTo>
                <a:lnTo>
                  <a:pt x="9" y="177"/>
                </a:lnTo>
                <a:lnTo>
                  <a:pt x="9" y="182"/>
                </a:lnTo>
                <a:lnTo>
                  <a:pt x="7" y="188"/>
                </a:lnTo>
                <a:lnTo>
                  <a:pt x="5" y="194"/>
                </a:lnTo>
                <a:lnTo>
                  <a:pt x="4" y="201"/>
                </a:lnTo>
                <a:lnTo>
                  <a:pt x="2" y="210"/>
                </a:lnTo>
                <a:lnTo>
                  <a:pt x="2" y="214"/>
                </a:lnTo>
                <a:lnTo>
                  <a:pt x="0" y="219"/>
                </a:lnTo>
                <a:lnTo>
                  <a:pt x="0" y="227"/>
                </a:lnTo>
                <a:lnTo>
                  <a:pt x="4" y="221"/>
                </a:lnTo>
                <a:lnTo>
                  <a:pt x="5" y="216"/>
                </a:lnTo>
                <a:lnTo>
                  <a:pt x="7" y="210"/>
                </a:lnTo>
                <a:lnTo>
                  <a:pt x="9" y="205"/>
                </a:lnTo>
                <a:lnTo>
                  <a:pt x="11" y="199"/>
                </a:lnTo>
                <a:lnTo>
                  <a:pt x="13" y="192"/>
                </a:lnTo>
                <a:lnTo>
                  <a:pt x="15" y="186"/>
                </a:lnTo>
                <a:lnTo>
                  <a:pt x="16" y="181"/>
                </a:lnTo>
                <a:lnTo>
                  <a:pt x="16" y="175"/>
                </a:lnTo>
                <a:lnTo>
                  <a:pt x="18" y="168"/>
                </a:lnTo>
                <a:lnTo>
                  <a:pt x="18" y="162"/>
                </a:lnTo>
                <a:lnTo>
                  <a:pt x="18" y="157"/>
                </a:lnTo>
                <a:lnTo>
                  <a:pt x="18" y="149"/>
                </a:lnTo>
                <a:lnTo>
                  <a:pt x="18" y="144"/>
                </a:lnTo>
                <a:lnTo>
                  <a:pt x="18" y="138"/>
                </a:lnTo>
                <a:lnTo>
                  <a:pt x="18" y="133"/>
                </a:lnTo>
                <a:lnTo>
                  <a:pt x="18" y="125"/>
                </a:lnTo>
                <a:lnTo>
                  <a:pt x="18" y="120"/>
                </a:lnTo>
                <a:lnTo>
                  <a:pt x="16" y="114"/>
                </a:lnTo>
                <a:lnTo>
                  <a:pt x="16" y="109"/>
                </a:lnTo>
                <a:lnTo>
                  <a:pt x="16" y="103"/>
                </a:lnTo>
                <a:lnTo>
                  <a:pt x="16" y="96"/>
                </a:lnTo>
                <a:lnTo>
                  <a:pt x="16" y="91"/>
                </a:lnTo>
                <a:lnTo>
                  <a:pt x="16" y="85"/>
                </a:lnTo>
                <a:lnTo>
                  <a:pt x="16" y="78"/>
                </a:lnTo>
                <a:lnTo>
                  <a:pt x="16" y="72"/>
                </a:lnTo>
                <a:lnTo>
                  <a:pt x="16" y="67"/>
                </a:lnTo>
                <a:lnTo>
                  <a:pt x="18" y="59"/>
                </a:lnTo>
                <a:lnTo>
                  <a:pt x="20" y="52"/>
                </a:lnTo>
                <a:lnTo>
                  <a:pt x="24" y="43"/>
                </a:lnTo>
                <a:lnTo>
                  <a:pt x="26" y="37"/>
                </a:lnTo>
                <a:lnTo>
                  <a:pt x="27" y="35"/>
                </a:lnTo>
                <a:lnTo>
                  <a:pt x="24" y="28"/>
                </a:lnTo>
                <a:lnTo>
                  <a:pt x="24" y="23"/>
                </a:lnTo>
                <a:lnTo>
                  <a:pt x="20" y="17"/>
                </a:lnTo>
                <a:lnTo>
                  <a:pt x="18" y="10"/>
                </a:lnTo>
                <a:lnTo>
                  <a:pt x="13" y="6"/>
                </a:lnTo>
                <a:lnTo>
                  <a:pt x="9" y="2"/>
                </a:lnTo>
                <a:lnTo>
                  <a:pt x="5" y="0"/>
                </a:lnTo>
                <a:lnTo>
                  <a:pt x="4" y="2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92" name="Freeform 1048"/>
          <p:cNvSpPr>
            <a:spLocks/>
          </p:cNvSpPr>
          <p:nvPr/>
        </p:nvSpPr>
        <p:spPr bwMode="auto">
          <a:xfrm>
            <a:off x="7758113" y="3802063"/>
            <a:ext cx="22225" cy="179387"/>
          </a:xfrm>
          <a:custGeom>
            <a:avLst/>
            <a:gdLst>
              <a:gd name="T0" fmla="*/ 4 w 27"/>
              <a:gd name="T1" fmla="*/ 8 h 227"/>
              <a:gd name="T2" fmla="*/ 4 w 27"/>
              <a:gd name="T3" fmla="*/ 21 h 227"/>
              <a:gd name="T4" fmla="*/ 2 w 27"/>
              <a:gd name="T5" fmla="*/ 32 h 227"/>
              <a:gd name="T6" fmla="*/ 2 w 27"/>
              <a:gd name="T7" fmla="*/ 45 h 227"/>
              <a:gd name="T8" fmla="*/ 2 w 27"/>
              <a:gd name="T9" fmla="*/ 56 h 227"/>
              <a:gd name="T10" fmla="*/ 2 w 27"/>
              <a:gd name="T11" fmla="*/ 68 h 227"/>
              <a:gd name="T12" fmla="*/ 2 w 27"/>
              <a:gd name="T13" fmla="*/ 81 h 227"/>
              <a:gd name="T14" fmla="*/ 4 w 27"/>
              <a:gd name="T15" fmla="*/ 94 h 227"/>
              <a:gd name="T16" fmla="*/ 7 w 27"/>
              <a:gd name="T17" fmla="*/ 109 h 227"/>
              <a:gd name="T18" fmla="*/ 9 w 27"/>
              <a:gd name="T19" fmla="*/ 120 h 227"/>
              <a:gd name="T20" fmla="*/ 9 w 27"/>
              <a:gd name="T21" fmla="*/ 131 h 227"/>
              <a:gd name="T22" fmla="*/ 9 w 27"/>
              <a:gd name="T23" fmla="*/ 146 h 227"/>
              <a:gd name="T24" fmla="*/ 9 w 27"/>
              <a:gd name="T25" fmla="*/ 159 h 227"/>
              <a:gd name="T26" fmla="*/ 9 w 27"/>
              <a:gd name="T27" fmla="*/ 170 h 227"/>
              <a:gd name="T28" fmla="*/ 9 w 27"/>
              <a:gd name="T29" fmla="*/ 182 h 227"/>
              <a:gd name="T30" fmla="*/ 5 w 27"/>
              <a:gd name="T31" fmla="*/ 194 h 227"/>
              <a:gd name="T32" fmla="*/ 2 w 27"/>
              <a:gd name="T33" fmla="*/ 210 h 227"/>
              <a:gd name="T34" fmla="*/ 0 w 27"/>
              <a:gd name="T35" fmla="*/ 219 h 227"/>
              <a:gd name="T36" fmla="*/ 4 w 27"/>
              <a:gd name="T37" fmla="*/ 221 h 227"/>
              <a:gd name="T38" fmla="*/ 7 w 27"/>
              <a:gd name="T39" fmla="*/ 210 h 227"/>
              <a:gd name="T40" fmla="*/ 11 w 27"/>
              <a:gd name="T41" fmla="*/ 199 h 227"/>
              <a:gd name="T42" fmla="*/ 15 w 27"/>
              <a:gd name="T43" fmla="*/ 186 h 227"/>
              <a:gd name="T44" fmla="*/ 16 w 27"/>
              <a:gd name="T45" fmla="*/ 175 h 227"/>
              <a:gd name="T46" fmla="*/ 18 w 27"/>
              <a:gd name="T47" fmla="*/ 162 h 227"/>
              <a:gd name="T48" fmla="*/ 18 w 27"/>
              <a:gd name="T49" fmla="*/ 149 h 227"/>
              <a:gd name="T50" fmla="*/ 18 w 27"/>
              <a:gd name="T51" fmla="*/ 138 h 227"/>
              <a:gd name="T52" fmla="*/ 18 w 27"/>
              <a:gd name="T53" fmla="*/ 125 h 227"/>
              <a:gd name="T54" fmla="*/ 16 w 27"/>
              <a:gd name="T55" fmla="*/ 114 h 227"/>
              <a:gd name="T56" fmla="*/ 16 w 27"/>
              <a:gd name="T57" fmla="*/ 103 h 227"/>
              <a:gd name="T58" fmla="*/ 16 w 27"/>
              <a:gd name="T59" fmla="*/ 91 h 227"/>
              <a:gd name="T60" fmla="*/ 16 w 27"/>
              <a:gd name="T61" fmla="*/ 78 h 227"/>
              <a:gd name="T62" fmla="*/ 16 w 27"/>
              <a:gd name="T63" fmla="*/ 67 h 227"/>
              <a:gd name="T64" fmla="*/ 20 w 27"/>
              <a:gd name="T65" fmla="*/ 52 h 227"/>
              <a:gd name="T66" fmla="*/ 26 w 27"/>
              <a:gd name="T67" fmla="*/ 37 h 227"/>
              <a:gd name="T68" fmla="*/ 24 w 27"/>
              <a:gd name="T69" fmla="*/ 28 h 227"/>
              <a:gd name="T70" fmla="*/ 20 w 27"/>
              <a:gd name="T71" fmla="*/ 17 h 227"/>
              <a:gd name="T72" fmla="*/ 13 w 27"/>
              <a:gd name="T73" fmla="*/ 6 h 227"/>
              <a:gd name="T74" fmla="*/ 5 w 27"/>
              <a:gd name="T75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7" h="227">
                <a:moveTo>
                  <a:pt x="4" y="2"/>
                </a:moveTo>
                <a:lnTo>
                  <a:pt x="4" y="8"/>
                </a:lnTo>
                <a:lnTo>
                  <a:pt x="4" y="13"/>
                </a:lnTo>
                <a:lnTo>
                  <a:pt x="4" y="21"/>
                </a:lnTo>
                <a:lnTo>
                  <a:pt x="2" y="26"/>
                </a:lnTo>
                <a:lnTo>
                  <a:pt x="2" y="32"/>
                </a:lnTo>
                <a:lnTo>
                  <a:pt x="2" y="37"/>
                </a:lnTo>
                <a:lnTo>
                  <a:pt x="2" y="45"/>
                </a:lnTo>
                <a:lnTo>
                  <a:pt x="2" y="50"/>
                </a:lnTo>
                <a:lnTo>
                  <a:pt x="2" y="56"/>
                </a:lnTo>
                <a:lnTo>
                  <a:pt x="2" y="61"/>
                </a:lnTo>
                <a:lnTo>
                  <a:pt x="2" y="68"/>
                </a:lnTo>
                <a:lnTo>
                  <a:pt x="2" y="76"/>
                </a:lnTo>
                <a:lnTo>
                  <a:pt x="2" y="81"/>
                </a:lnTo>
                <a:lnTo>
                  <a:pt x="4" y="89"/>
                </a:lnTo>
                <a:lnTo>
                  <a:pt x="4" y="94"/>
                </a:lnTo>
                <a:lnTo>
                  <a:pt x="5" y="102"/>
                </a:lnTo>
                <a:lnTo>
                  <a:pt x="7" y="109"/>
                </a:lnTo>
                <a:lnTo>
                  <a:pt x="7" y="114"/>
                </a:lnTo>
                <a:lnTo>
                  <a:pt x="9" y="120"/>
                </a:lnTo>
                <a:lnTo>
                  <a:pt x="9" y="127"/>
                </a:lnTo>
                <a:lnTo>
                  <a:pt x="9" y="131"/>
                </a:lnTo>
                <a:lnTo>
                  <a:pt x="9" y="138"/>
                </a:lnTo>
                <a:lnTo>
                  <a:pt x="9" y="146"/>
                </a:lnTo>
                <a:lnTo>
                  <a:pt x="9" y="151"/>
                </a:lnTo>
                <a:lnTo>
                  <a:pt x="9" y="159"/>
                </a:lnTo>
                <a:lnTo>
                  <a:pt x="9" y="164"/>
                </a:lnTo>
                <a:lnTo>
                  <a:pt x="9" y="170"/>
                </a:lnTo>
                <a:lnTo>
                  <a:pt x="9" y="177"/>
                </a:lnTo>
                <a:lnTo>
                  <a:pt x="9" y="182"/>
                </a:lnTo>
                <a:lnTo>
                  <a:pt x="7" y="188"/>
                </a:lnTo>
                <a:lnTo>
                  <a:pt x="5" y="194"/>
                </a:lnTo>
                <a:lnTo>
                  <a:pt x="4" y="201"/>
                </a:lnTo>
                <a:lnTo>
                  <a:pt x="2" y="210"/>
                </a:lnTo>
                <a:lnTo>
                  <a:pt x="2" y="214"/>
                </a:lnTo>
                <a:lnTo>
                  <a:pt x="0" y="219"/>
                </a:lnTo>
                <a:lnTo>
                  <a:pt x="0" y="227"/>
                </a:lnTo>
                <a:lnTo>
                  <a:pt x="4" y="221"/>
                </a:lnTo>
                <a:lnTo>
                  <a:pt x="5" y="216"/>
                </a:lnTo>
                <a:lnTo>
                  <a:pt x="7" y="210"/>
                </a:lnTo>
                <a:lnTo>
                  <a:pt x="9" y="205"/>
                </a:lnTo>
                <a:lnTo>
                  <a:pt x="11" y="199"/>
                </a:lnTo>
                <a:lnTo>
                  <a:pt x="13" y="192"/>
                </a:lnTo>
                <a:lnTo>
                  <a:pt x="15" y="186"/>
                </a:lnTo>
                <a:lnTo>
                  <a:pt x="16" y="181"/>
                </a:lnTo>
                <a:lnTo>
                  <a:pt x="16" y="175"/>
                </a:lnTo>
                <a:lnTo>
                  <a:pt x="18" y="168"/>
                </a:lnTo>
                <a:lnTo>
                  <a:pt x="18" y="162"/>
                </a:lnTo>
                <a:lnTo>
                  <a:pt x="18" y="157"/>
                </a:lnTo>
                <a:lnTo>
                  <a:pt x="18" y="149"/>
                </a:lnTo>
                <a:lnTo>
                  <a:pt x="18" y="144"/>
                </a:lnTo>
                <a:lnTo>
                  <a:pt x="18" y="138"/>
                </a:lnTo>
                <a:lnTo>
                  <a:pt x="18" y="133"/>
                </a:lnTo>
                <a:lnTo>
                  <a:pt x="18" y="125"/>
                </a:lnTo>
                <a:lnTo>
                  <a:pt x="18" y="120"/>
                </a:lnTo>
                <a:lnTo>
                  <a:pt x="16" y="114"/>
                </a:lnTo>
                <a:lnTo>
                  <a:pt x="16" y="109"/>
                </a:lnTo>
                <a:lnTo>
                  <a:pt x="16" y="103"/>
                </a:lnTo>
                <a:lnTo>
                  <a:pt x="16" y="96"/>
                </a:lnTo>
                <a:lnTo>
                  <a:pt x="16" y="91"/>
                </a:lnTo>
                <a:lnTo>
                  <a:pt x="16" y="85"/>
                </a:lnTo>
                <a:lnTo>
                  <a:pt x="16" y="78"/>
                </a:lnTo>
                <a:lnTo>
                  <a:pt x="16" y="72"/>
                </a:lnTo>
                <a:lnTo>
                  <a:pt x="16" y="67"/>
                </a:lnTo>
                <a:lnTo>
                  <a:pt x="18" y="59"/>
                </a:lnTo>
                <a:lnTo>
                  <a:pt x="20" y="52"/>
                </a:lnTo>
                <a:lnTo>
                  <a:pt x="24" y="43"/>
                </a:lnTo>
                <a:lnTo>
                  <a:pt x="26" y="37"/>
                </a:lnTo>
                <a:lnTo>
                  <a:pt x="27" y="35"/>
                </a:lnTo>
                <a:lnTo>
                  <a:pt x="24" y="28"/>
                </a:lnTo>
                <a:lnTo>
                  <a:pt x="24" y="23"/>
                </a:lnTo>
                <a:lnTo>
                  <a:pt x="20" y="17"/>
                </a:lnTo>
                <a:lnTo>
                  <a:pt x="18" y="10"/>
                </a:lnTo>
                <a:lnTo>
                  <a:pt x="13" y="6"/>
                </a:lnTo>
                <a:lnTo>
                  <a:pt x="9" y="2"/>
                </a:lnTo>
                <a:lnTo>
                  <a:pt x="5" y="0"/>
                </a:lnTo>
                <a:lnTo>
                  <a:pt x="4" y="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93" name="Freeform 1049"/>
          <p:cNvSpPr>
            <a:spLocks/>
          </p:cNvSpPr>
          <p:nvPr/>
        </p:nvSpPr>
        <p:spPr bwMode="auto">
          <a:xfrm>
            <a:off x="7761288" y="3795713"/>
            <a:ext cx="60325" cy="127000"/>
          </a:xfrm>
          <a:custGeom>
            <a:avLst/>
            <a:gdLst>
              <a:gd name="T0" fmla="*/ 69 w 75"/>
              <a:gd name="T1" fmla="*/ 123 h 160"/>
              <a:gd name="T2" fmla="*/ 71 w 75"/>
              <a:gd name="T3" fmla="*/ 129 h 160"/>
              <a:gd name="T4" fmla="*/ 73 w 75"/>
              <a:gd name="T5" fmla="*/ 136 h 160"/>
              <a:gd name="T6" fmla="*/ 75 w 75"/>
              <a:gd name="T7" fmla="*/ 142 h 160"/>
              <a:gd name="T8" fmla="*/ 75 w 75"/>
              <a:gd name="T9" fmla="*/ 149 h 160"/>
              <a:gd name="T10" fmla="*/ 71 w 75"/>
              <a:gd name="T11" fmla="*/ 155 h 160"/>
              <a:gd name="T12" fmla="*/ 69 w 75"/>
              <a:gd name="T13" fmla="*/ 157 h 160"/>
              <a:gd name="T14" fmla="*/ 64 w 75"/>
              <a:gd name="T15" fmla="*/ 160 h 160"/>
              <a:gd name="T16" fmla="*/ 60 w 75"/>
              <a:gd name="T17" fmla="*/ 160 h 160"/>
              <a:gd name="T18" fmla="*/ 57 w 75"/>
              <a:gd name="T19" fmla="*/ 158 h 160"/>
              <a:gd name="T20" fmla="*/ 53 w 75"/>
              <a:gd name="T21" fmla="*/ 157 h 160"/>
              <a:gd name="T22" fmla="*/ 51 w 75"/>
              <a:gd name="T23" fmla="*/ 151 h 160"/>
              <a:gd name="T24" fmla="*/ 49 w 75"/>
              <a:gd name="T25" fmla="*/ 144 h 160"/>
              <a:gd name="T26" fmla="*/ 46 w 75"/>
              <a:gd name="T27" fmla="*/ 136 h 160"/>
              <a:gd name="T28" fmla="*/ 44 w 75"/>
              <a:gd name="T29" fmla="*/ 131 h 160"/>
              <a:gd name="T30" fmla="*/ 40 w 75"/>
              <a:gd name="T31" fmla="*/ 123 h 160"/>
              <a:gd name="T32" fmla="*/ 38 w 75"/>
              <a:gd name="T33" fmla="*/ 116 h 160"/>
              <a:gd name="T34" fmla="*/ 34 w 75"/>
              <a:gd name="T35" fmla="*/ 111 h 160"/>
              <a:gd name="T36" fmla="*/ 33 w 75"/>
              <a:gd name="T37" fmla="*/ 103 h 160"/>
              <a:gd name="T38" fmla="*/ 31 w 75"/>
              <a:gd name="T39" fmla="*/ 98 h 160"/>
              <a:gd name="T40" fmla="*/ 29 w 75"/>
              <a:gd name="T41" fmla="*/ 92 h 160"/>
              <a:gd name="T42" fmla="*/ 25 w 75"/>
              <a:gd name="T43" fmla="*/ 87 h 160"/>
              <a:gd name="T44" fmla="*/ 23 w 75"/>
              <a:gd name="T45" fmla="*/ 79 h 160"/>
              <a:gd name="T46" fmla="*/ 22 w 75"/>
              <a:gd name="T47" fmla="*/ 72 h 160"/>
              <a:gd name="T48" fmla="*/ 18 w 75"/>
              <a:gd name="T49" fmla="*/ 66 h 160"/>
              <a:gd name="T50" fmla="*/ 16 w 75"/>
              <a:gd name="T51" fmla="*/ 57 h 160"/>
              <a:gd name="T52" fmla="*/ 12 w 75"/>
              <a:gd name="T53" fmla="*/ 50 h 160"/>
              <a:gd name="T54" fmla="*/ 11 w 75"/>
              <a:gd name="T55" fmla="*/ 44 h 160"/>
              <a:gd name="T56" fmla="*/ 9 w 75"/>
              <a:gd name="T57" fmla="*/ 39 h 160"/>
              <a:gd name="T58" fmla="*/ 7 w 75"/>
              <a:gd name="T59" fmla="*/ 32 h 160"/>
              <a:gd name="T60" fmla="*/ 3 w 75"/>
              <a:gd name="T61" fmla="*/ 24 h 160"/>
              <a:gd name="T62" fmla="*/ 1 w 75"/>
              <a:gd name="T63" fmla="*/ 19 h 160"/>
              <a:gd name="T64" fmla="*/ 0 w 75"/>
              <a:gd name="T65" fmla="*/ 11 h 160"/>
              <a:gd name="T66" fmla="*/ 3 w 75"/>
              <a:gd name="T67" fmla="*/ 8 h 160"/>
              <a:gd name="T68" fmla="*/ 7 w 75"/>
              <a:gd name="T69" fmla="*/ 6 h 160"/>
              <a:gd name="T70" fmla="*/ 11 w 75"/>
              <a:gd name="T71" fmla="*/ 2 h 160"/>
              <a:gd name="T72" fmla="*/ 14 w 75"/>
              <a:gd name="T73" fmla="*/ 2 h 160"/>
              <a:gd name="T74" fmla="*/ 18 w 75"/>
              <a:gd name="T75" fmla="*/ 0 h 160"/>
              <a:gd name="T76" fmla="*/ 22 w 75"/>
              <a:gd name="T77" fmla="*/ 2 h 160"/>
              <a:gd name="T78" fmla="*/ 23 w 75"/>
              <a:gd name="T79" fmla="*/ 6 h 160"/>
              <a:gd name="T80" fmla="*/ 25 w 75"/>
              <a:gd name="T81" fmla="*/ 13 h 160"/>
              <a:gd name="T82" fmla="*/ 27 w 75"/>
              <a:gd name="T83" fmla="*/ 21 h 160"/>
              <a:gd name="T84" fmla="*/ 31 w 75"/>
              <a:gd name="T85" fmla="*/ 26 h 160"/>
              <a:gd name="T86" fmla="*/ 33 w 75"/>
              <a:gd name="T87" fmla="*/ 32 h 160"/>
              <a:gd name="T88" fmla="*/ 34 w 75"/>
              <a:gd name="T89" fmla="*/ 39 h 160"/>
              <a:gd name="T90" fmla="*/ 38 w 75"/>
              <a:gd name="T91" fmla="*/ 46 h 160"/>
              <a:gd name="T92" fmla="*/ 40 w 75"/>
              <a:gd name="T93" fmla="*/ 54 h 160"/>
              <a:gd name="T94" fmla="*/ 44 w 75"/>
              <a:gd name="T95" fmla="*/ 59 h 160"/>
              <a:gd name="T96" fmla="*/ 46 w 75"/>
              <a:gd name="T97" fmla="*/ 66 h 160"/>
              <a:gd name="T98" fmla="*/ 47 w 75"/>
              <a:gd name="T99" fmla="*/ 74 h 160"/>
              <a:gd name="T100" fmla="*/ 51 w 75"/>
              <a:gd name="T101" fmla="*/ 77 h 160"/>
              <a:gd name="T102" fmla="*/ 53 w 75"/>
              <a:gd name="T103" fmla="*/ 83 h 160"/>
              <a:gd name="T104" fmla="*/ 57 w 75"/>
              <a:gd name="T105" fmla="*/ 92 h 160"/>
              <a:gd name="T106" fmla="*/ 60 w 75"/>
              <a:gd name="T107" fmla="*/ 100 h 160"/>
              <a:gd name="T108" fmla="*/ 64 w 75"/>
              <a:gd name="T109" fmla="*/ 107 h 160"/>
              <a:gd name="T110" fmla="*/ 66 w 75"/>
              <a:gd name="T111" fmla="*/ 112 h 160"/>
              <a:gd name="T112" fmla="*/ 68 w 75"/>
              <a:gd name="T113" fmla="*/ 118 h 160"/>
              <a:gd name="T114" fmla="*/ 69 w 75"/>
              <a:gd name="T115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5" h="160">
                <a:moveTo>
                  <a:pt x="69" y="123"/>
                </a:moveTo>
                <a:lnTo>
                  <a:pt x="71" y="129"/>
                </a:lnTo>
                <a:lnTo>
                  <a:pt x="73" y="136"/>
                </a:lnTo>
                <a:lnTo>
                  <a:pt x="75" y="142"/>
                </a:lnTo>
                <a:lnTo>
                  <a:pt x="75" y="149"/>
                </a:lnTo>
                <a:lnTo>
                  <a:pt x="71" y="155"/>
                </a:lnTo>
                <a:lnTo>
                  <a:pt x="69" y="157"/>
                </a:lnTo>
                <a:lnTo>
                  <a:pt x="64" y="160"/>
                </a:lnTo>
                <a:lnTo>
                  <a:pt x="60" y="160"/>
                </a:lnTo>
                <a:lnTo>
                  <a:pt x="57" y="158"/>
                </a:lnTo>
                <a:lnTo>
                  <a:pt x="53" y="157"/>
                </a:lnTo>
                <a:lnTo>
                  <a:pt x="51" y="151"/>
                </a:lnTo>
                <a:lnTo>
                  <a:pt x="49" y="144"/>
                </a:lnTo>
                <a:lnTo>
                  <a:pt x="46" y="136"/>
                </a:lnTo>
                <a:lnTo>
                  <a:pt x="44" y="131"/>
                </a:lnTo>
                <a:lnTo>
                  <a:pt x="40" y="123"/>
                </a:lnTo>
                <a:lnTo>
                  <a:pt x="38" y="116"/>
                </a:lnTo>
                <a:lnTo>
                  <a:pt x="34" y="111"/>
                </a:lnTo>
                <a:lnTo>
                  <a:pt x="33" y="103"/>
                </a:lnTo>
                <a:lnTo>
                  <a:pt x="31" y="98"/>
                </a:lnTo>
                <a:lnTo>
                  <a:pt x="29" y="92"/>
                </a:lnTo>
                <a:lnTo>
                  <a:pt x="25" y="87"/>
                </a:lnTo>
                <a:lnTo>
                  <a:pt x="23" y="79"/>
                </a:lnTo>
                <a:lnTo>
                  <a:pt x="22" y="72"/>
                </a:lnTo>
                <a:lnTo>
                  <a:pt x="18" y="66"/>
                </a:lnTo>
                <a:lnTo>
                  <a:pt x="16" y="57"/>
                </a:lnTo>
                <a:lnTo>
                  <a:pt x="12" y="50"/>
                </a:lnTo>
                <a:lnTo>
                  <a:pt x="11" y="44"/>
                </a:lnTo>
                <a:lnTo>
                  <a:pt x="9" y="39"/>
                </a:lnTo>
                <a:lnTo>
                  <a:pt x="7" y="32"/>
                </a:lnTo>
                <a:lnTo>
                  <a:pt x="3" y="24"/>
                </a:lnTo>
                <a:lnTo>
                  <a:pt x="1" y="19"/>
                </a:lnTo>
                <a:lnTo>
                  <a:pt x="0" y="11"/>
                </a:lnTo>
                <a:lnTo>
                  <a:pt x="3" y="8"/>
                </a:lnTo>
                <a:lnTo>
                  <a:pt x="7" y="6"/>
                </a:lnTo>
                <a:lnTo>
                  <a:pt x="11" y="2"/>
                </a:lnTo>
                <a:lnTo>
                  <a:pt x="14" y="2"/>
                </a:lnTo>
                <a:lnTo>
                  <a:pt x="18" y="0"/>
                </a:lnTo>
                <a:lnTo>
                  <a:pt x="22" y="2"/>
                </a:lnTo>
                <a:lnTo>
                  <a:pt x="23" y="6"/>
                </a:lnTo>
                <a:lnTo>
                  <a:pt x="25" y="13"/>
                </a:lnTo>
                <a:lnTo>
                  <a:pt x="27" y="21"/>
                </a:lnTo>
                <a:lnTo>
                  <a:pt x="31" y="26"/>
                </a:lnTo>
                <a:lnTo>
                  <a:pt x="33" y="32"/>
                </a:lnTo>
                <a:lnTo>
                  <a:pt x="34" y="39"/>
                </a:lnTo>
                <a:lnTo>
                  <a:pt x="38" y="46"/>
                </a:lnTo>
                <a:lnTo>
                  <a:pt x="40" y="54"/>
                </a:lnTo>
                <a:lnTo>
                  <a:pt x="44" y="59"/>
                </a:lnTo>
                <a:lnTo>
                  <a:pt x="46" y="66"/>
                </a:lnTo>
                <a:lnTo>
                  <a:pt x="47" y="74"/>
                </a:lnTo>
                <a:lnTo>
                  <a:pt x="51" y="77"/>
                </a:lnTo>
                <a:lnTo>
                  <a:pt x="53" y="83"/>
                </a:lnTo>
                <a:lnTo>
                  <a:pt x="57" y="92"/>
                </a:lnTo>
                <a:lnTo>
                  <a:pt x="60" y="100"/>
                </a:lnTo>
                <a:lnTo>
                  <a:pt x="64" y="107"/>
                </a:lnTo>
                <a:lnTo>
                  <a:pt x="66" y="112"/>
                </a:lnTo>
                <a:lnTo>
                  <a:pt x="68" y="118"/>
                </a:lnTo>
                <a:lnTo>
                  <a:pt x="69" y="123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94" name="Freeform 1050"/>
          <p:cNvSpPr>
            <a:spLocks/>
          </p:cNvSpPr>
          <p:nvPr/>
        </p:nvSpPr>
        <p:spPr bwMode="auto">
          <a:xfrm>
            <a:off x="7761288" y="3795713"/>
            <a:ext cx="60325" cy="127000"/>
          </a:xfrm>
          <a:custGeom>
            <a:avLst/>
            <a:gdLst>
              <a:gd name="T0" fmla="*/ 69 w 75"/>
              <a:gd name="T1" fmla="*/ 123 h 160"/>
              <a:gd name="T2" fmla="*/ 71 w 75"/>
              <a:gd name="T3" fmla="*/ 129 h 160"/>
              <a:gd name="T4" fmla="*/ 73 w 75"/>
              <a:gd name="T5" fmla="*/ 136 h 160"/>
              <a:gd name="T6" fmla="*/ 75 w 75"/>
              <a:gd name="T7" fmla="*/ 142 h 160"/>
              <a:gd name="T8" fmla="*/ 75 w 75"/>
              <a:gd name="T9" fmla="*/ 149 h 160"/>
              <a:gd name="T10" fmla="*/ 71 w 75"/>
              <a:gd name="T11" fmla="*/ 155 h 160"/>
              <a:gd name="T12" fmla="*/ 69 w 75"/>
              <a:gd name="T13" fmla="*/ 157 h 160"/>
              <a:gd name="T14" fmla="*/ 64 w 75"/>
              <a:gd name="T15" fmla="*/ 160 h 160"/>
              <a:gd name="T16" fmla="*/ 60 w 75"/>
              <a:gd name="T17" fmla="*/ 160 h 160"/>
              <a:gd name="T18" fmla="*/ 57 w 75"/>
              <a:gd name="T19" fmla="*/ 158 h 160"/>
              <a:gd name="T20" fmla="*/ 53 w 75"/>
              <a:gd name="T21" fmla="*/ 157 h 160"/>
              <a:gd name="T22" fmla="*/ 51 w 75"/>
              <a:gd name="T23" fmla="*/ 151 h 160"/>
              <a:gd name="T24" fmla="*/ 49 w 75"/>
              <a:gd name="T25" fmla="*/ 144 h 160"/>
              <a:gd name="T26" fmla="*/ 46 w 75"/>
              <a:gd name="T27" fmla="*/ 136 h 160"/>
              <a:gd name="T28" fmla="*/ 44 w 75"/>
              <a:gd name="T29" fmla="*/ 131 h 160"/>
              <a:gd name="T30" fmla="*/ 40 w 75"/>
              <a:gd name="T31" fmla="*/ 123 h 160"/>
              <a:gd name="T32" fmla="*/ 38 w 75"/>
              <a:gd name="T33" fmla="*/ 116 h 160"/>
              <a:gd name="T34" fmla="*/ 34 w 75"/>
              <a:gd name="T35" fmla="*/ 111 h 160"/>
              <a:gd name="T36" fmla="*/ 33 w 75"/>
              <a:gd name="T37" fmla="*/ 103 h 160"/>
              <a:gd name="T38" fmla="*/ 31 w 75"/>
              <a:gd name="T39" fmla="*/ 98 h 160"/>
              <a:gd name="T40" fmla="*/ 29 w 75"/>
              <a:gd name="T41" fmla="*/ 92 h 160"/>
              <a:gd name="T42" fmla="*/ 25 w 75"/>
              <a:gd name="T43" fmla="*/ 87 h 160"/>
              <a:gd name="T44" fmla="*/ 23 w 75"/>
              <a:gd name="T45" fmla="*/ 79 h 160"/>
              <a:gd name="T46" fmla="*/ 22 w 75"/>
              <a:gd name="T47" fmla="*/ 72 h 160"/>
              <a:gd name="T48" fmla="*/ 18 w 75"/>
              <a:gd name="T49" fmla="*/ 66 h 160"/>
              <a:gd name="T50" fmla="*/ 16 w 75"/>
              <a:gd name="T51" fmla="*/ 57 h 160"/>
              <a:gd name="T52" fmla="*/ 12 w 75"/>
              <a:gd name="T53" fmla="*/ 50 h 160"/>
              <a:gd name="T54" fmla="*/ 11 w 75"/>
              <a:gd name="T55" fmla="*/ 44 h 160"/>
              <a:gd name="T56" fmla="*/ 9 w 75"/>
              <a:gd name="T57" fmla="*/ 39 h 160"/>
              <a:gd name="T58" fmla="*/ 7 w 75"/>
              <a:gd name="T59" fmla="*/ 32 h 160"/>
              <a:gd name="T60" fmla="*/ 3 w 75"/>
              <a:gd name="T61" fmla="*/ 24 h 160"/>
              <a:gd name="T62" fmla="*/ 1 w 75"/>
              <a:gd name="T63" fmla="*/ 19 h 160"/>
              <a:gd name="T64" fmla="*/ 0 w 75"/>
              <a:gd name="T65" fmla="*/ 11 h 160"/>
              <a:gd name="T66" fmla="*/ 3 w 75"/>
              <a:gd name="T67" fmla="*/ 8 h 160"/>
              <a:gd name="T68" fmla="*/ 7 w 75"/>
              <a:gd name="T69" fmla="*/ 6 h 160"/>
              <a:gd name="T70" fmla="*/ 11 w 75"/>
              <a:gd name="T71" fmla="*/ 2 h 160"/>
              <a:gd name="T72" fmla="*/ 14 w 75"/>
              <a:gd name="T73" fmla="*/ 2 h 160"/>
              <a:gd name="T74" fmla="*/ 18 w 75"/>
              <a:gd name="T75" fmla="*/ 0 h 160"/>
              <a:gd name="T76" fmla="*/ 22 w 75"/>
              <a:gd name="T77" fmla="*/ 2 h 160"/>
              <a:gd name="T78" fmla="*/ 23 w 75"/>
              <a:gd name="T79" fmla="*/ 6 h 160"/>
              <a:gd name="T80" fmla="*/ 25 w 75"/>
              <a:gd name="T81" fmla="*/ 13 h 160"/>
              <a:gd name="T82" fmla="*/ 27 w 75"/>
              <a:gd name="T83" fmla="*/ 21 h 160"/>
              <a:gd name="T84" fmla="*/ 31 w 75"/>
              <a:gd name="T85" fmla="*/ 26 h 160"/>
              <a:gd name="T86" fmla="*/ 33 w 75"/>
              <a:gd name="T87" fmla="*/ 32 h 160"/>
              <a:gd name="T88" fmla="*/ 34 w 75"/>
              <a:gd name="T89" fmla="*/ 39 h 160"/>
              <a:gd name="T90" fmla="*/ 38 w 75"/>
              <a:gd name="T91" fmla="*/ 46 h 160"/>
              <a:gd name="T92" fmla="*/ 40 w 75"/>
              <a:gd name="T93" fmla="*/ 54 h 160"/>
              <a:gd name="T94" fmla="*/ 44 w 75"/>
              <a:gd name="T95" fmla="*/ 59 h 160"/>
              <a:gd name="T96" fmla="*/ 46 w 75"/>
              <a:gd name="T97" fmla="*/ 66 h 160"/>
              <a:gd name="T98" fmla="*/ 47 w 75"/>
              <a:gd name="T99" fmla="*/ 74 h 160"/>
              <a:gd name="T100" fmla="*/ 51 w 75"/>
              <a:gd name="T101" fmla="*/ 77 h 160"/>
              <a:gd name="T102" fmla="*/ 53 w 75"/>
              <a:gd name="T103" fmla="*/ 83 h 160"/>
              <a:gd name="T104" fmla="*/ 57 w 75"/>
              <a:gd name="T105" fmla="*/ 92 h 160"/>
              <a:gd name="T106" fmla="*/ 60 w 75"/>
              <a:gd name="T107" fmla="*/ 100 h 160"/>
              <a:gd name="T108" fmla="*/ 64 w 75"/>
              <a:gd name="T109" fmla="*/ 107 h 160"/>
              <a:gd name="T110" fmla="*/ 66 w 75"/>
              <a:gd name="T111" fmla="*/ 112 h 160"/>
              <a:gd name="T112" fmla="*/ 68 w 75"/>
              <a:gd name="T113" fmla="*/ 118 h 160"/>
              <a:gd name="T114" fmla="*/ 69 w 75"/>
              <a:gd name="T115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5" h="160">
                <a:moveTo>
                  <a:pt x="69" y="123"/>
                </a:moveTo>
                <a:lnTo>
                  <a:pt x="71" y="129"/>
                </a:lnTo>
                <a:lnTo>
                  <a:pt x="73" y="136"/>
                </a:lnTo>
                <a:lnTo>
                  <a:pt x="75" y="142"/>
                </a:lnTo>
                <a:lnTo>
                  <a:pt x="75" y="149"/>
                </a:lnTo>
                <a:lnTo>
                  <a:pt x="71" y="155"/>
                </a:lnTo>
                <a:lnTo>
                  <a:pt x="69" y="157"/>
                </a:lnTo>
                <a:lnTo>
                  <a:pt x="64" y="160"/>
                </a:lnTo>
                <a:lnTo>
                  <a:pt x="60" y="160"/>
                </a:lnTo>
                <a:lnTo>
                  <a:pt x="57" y="158"/>
                </a:lnTo>
                <a:lnTo>
                  <a:pt x="53" y="157"/>
                </a:lnTo>
                <a:lnTo>
                  <a:pt x="51" y="151"/>
                </a:lnTo>
                <a:lnTo>
                  <a:pt x="49" y="144"/>
                </a:lnTo>
                <a:lnTo>
                  <a:pt x="46" y="136"/>
                </a:lnTo>
                <a:lnTo>
                  <a:pt x="44" y="131"/>
                </a:lnTo>
                <a:lnTo>
                  <a:pt x="40" y="123"/>
                </a:lnTo>
                <a:lnTo>
                  <a:pt x="38" y="116"/>
                </a:lnTo>
                <a:lnTo>
                  <a:pt x="34" y="111"/>
                </a:lnTo>
                <a:lnTo>
                  <a:pt x="33" y="103"/>
                </a:lnTo>
                <a:lnTo>
                  <a:pt x="31" y="98"/>
                </a:lnTo>
                <a:lnTo>
                  <a:pt x="29" y="92"/>
                </a:lnTo>
                <a:lnTo>
                  <a:pt x="25" y="87"/>
                </a:lnTo>
                <a:lnTo>
                  <a:pt x="23" y="79"/>
                </a:lnTo>
                <a:lnTo>
                  <a:pt x="22" y="72"/>
                </a:lnTo>
                <a:lnTo>
                  <a:pt x="18" y="66"/>
                </a:lnTo>
                <a:lnTo>
                  <a:pt x="16" y="57"/>
                </a:lnTo>
                <a:lnTo>
                  <a:pt x="12" y="50"/>
                </a:lnTo>
                <a:lnTo>
                  <a:pt x="11" y="44"/>
                </a:lnTo>
                <a:lnTo>
                  <a:pt x="9" y="39"/>
                </a:lnTo>
                <a:lnTo>
                  <a:pt x="7" y="32"/>
                </a:lnTo>
                <a:lnTo>
                  <a:pt x="3" y="24"/>
                </a:lnTo>
                <a:lnTo>
                  <a:pt x="1" y="19"/>
                </a:lnTo>
                <a:lnTo>
                  <a:pt x="0" y="11"/>
                </a:lnTo>
                <a:lnTo>
                  <a:pt x="3" y="8"/>
                </a:lnTo>
                <a:lnTo>
                  <a:pt x="7" y="6"/>
                </a:lnTo>
                <a:lnTo>
                  <a:pt x="11" y="2"/>
                </a:lnTo>
                <a:lnTo>
                  <a:pt x="14" y="2"/>
                </a:lnTo>
                <a:lnTo>
                  <a:pt x="18" y="0"/>
                </a:lnTo>
                <a:lnTo>
                  <a:pt x="22" y="2"/>
                </a:lnTo>
                <a:lnTo>
                  <a:pt x="23" y="6"/>
                </a:lnTo>
                <a:lnTo>
                  <a:pt x="25" y="13"/>
                </a:lnTo>
                <a:lnTo>
                  <a:pt x="27" y="21"/>
                </a:lnTo>
                <a:lnTo>
                  <a:pt x="31" y="26"/>
                </a:lnTo>
                <a:lnTo>
                  <a:pt x="33" y="32"/>
                </a:lnTo>
                <a:lnTo>
                  <a:pt x="34" y="39"/>
                </a:lnTo>
                <a:lnTo>
                  <a:pt x="38" y="46"/>
                </a:lnTo>
                <a:lnTo>
                  <a:pt x="40" y="54"/>
                </a:lnTo>
                <a:lnTo>
                  <a:pt x="44" y="59"/>
                </a:lnTo>
                <a:lnTo>
                  <a:pt x="46" y="66"/>
                </a:lnTo>
                <a:lnTo>
                  <a:pt x="47" y="74"/>
                </a:lnTo>
                <a:lnTo>
                  <a:pt x="51" y="77"/>
                </a:lnTo>
                <a:lnTo>
                  <a:pt x="53" y="83"/>
                </a:lnTo>
                <a:lnTo>
                  <a:pt x="57" y="92"/>
                </a:lnTo>
                <a:lnTo>
                  <a:pt x="60" y="100"/>
                </a:lnTo>
                <a:lnTo>
                  <a:pt x="64" y="107"/>
                </a:lnTo>
                <a:lnTo>
                  <a:pt x="66" y="112"/>
                </a:lnTo>
                <a:lnTo>
                  <a:pt x="68" y="118"/>
                </a:lnTo>
                <a:lnTo>
                  <a:pt x="69" y="12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95" name="Freeform 1051"/>
          <p:cNvSpPr>
            <a:spLocks/>
          </p:cNvSpPr>
          <p:nvPr/>
        </p:nvSpPr>
        <p:spPr bwMode="auto">
          <a:xfrm>
            <a:off x="4808538" y="4027488"/>
            <a:ext cx="69850" cy="50800"/>
          </a:xfrm>
          <a:custGeom>
            <a:avLst/>
            <a:gdLst>
              <a:gd name="T0" fmla="*/ 79 w 88"/>
              <a:gd name="T1" fmla="*/ 3 h 64"/>
              <a:gd name="T2" fmla="*/ 81 w 88"/>
              <a:gd name="T3" fmla="*/ 7 h 64"/>
              <a:gd name="T4" fmla="*/ 82 w 88"/>
              <a:gd name="T5" fmla="*/ 11 h 64"/>
              <a:gd name="T6" fmla="*/ 86 w 88"/>
              <a:gd name="T7" fmla="*/ 16 h 64"/>
              <a:gd name="T8" fmla="*/ 86 w 88"/>
              <a:gd name="T9" fmla="*/ 23 h 64"/>
              <a:gd name="T10" fmla="*/ 88 w 88"/>
              <a:gd name="T11" fmla="*/ 27 h 64"/>
              <a:gd name="T12" fmla="*/ 88 w 88"/>
              <a:gd name="T13" fmla="*/ 36 h 64"/>
              <a:gd name="T14" fmla="*/ 84 w 88"/>
              <a:gd name="T15" fmla="*/ 42 h 64"/>
              <a:gd name="T16" fmla="*/ 86 w 88"/>
              <a:gd name="T17" fmla="*/ 33 h 64"/>
              <a:gd name="T18" fmla="*/ 82 w 88"/>
              <a:gd name="T19" fmla="*/ 25 h 64"/>
              <a:gd name="T20" fmla="*/ 82 w 88"/>
              <a:gd name="T21" fmla="*/ 22 h 64"/>
              <a:gd name="T22" fmla="*/ 82 w 88"/>
              <a:gd name="T23" fmla="*/ 18 h 64"/>
              <a:gd name="T24" fmla="*/ 81 w 88"/>
              <a:gd name="T25" fmla="*/ 14 h 64"/>
              <a:gd name="T26" fmla="*/ 77 w 88"/>
              <a:gd name="T27" fmla="*/ 9 h 64"/>
              <a:gd name="T28" fmla="*/ 75 w 88"/>
              <a:gd name="T29" fmla="*/ 5 h 64"/>
              <a:gd name="T30" fmla="*/ 75 w 88"/>
              <a:gd name="T31" fmla="*/ 1 h 64"/>
              <a:gd name="T32" fmla="*/ 75 w 88"/>
              <a:gd name="T33" fmla="*/ 5 h 64"/>
              <a:gd name="T34" fmla="*/ 73 w 88"/>
              <a:gd name="T35" fmla="*/ 9 h 64"/>
              <a:gd name="T36" fmla="*/ 71 w 88"/>
              <a:gd name="T37" fmla="*/ 12 h 64"/>
              <a:gd name="T38" fmla="*/ 68 w 88"/>
              <a:gd name="T39" fmla="*/ 16 h 64"/>
              <a:gd name="T40" fmla="*/ 64 w 88"/>
              <a:gd name="T41" fmla="*/ 22 h 64"/>
              <a:gd name="T42" fmla="*/ 59 w 88"/>
              <a:gd name="T43" fmla="*/ 23 h 64"/>
              <a:gd name="T44" fmla="*/ 53 w 88"/>
              <a:gd name="T45" fmla="*/ 29 h 64"/>
              <a:gd name="T46" fmla="*/ 46 w 88"/>
              <a:gd name="T47" fmla="*/ 35 h 64"/>
              <a:gd name="T48" fmla="*/ 42 w 88"/>
              <a:gd name="T49" fmla="*/ 44 h 64"/>
              <a:gd name="T50" fmla="*/ 38 w 88"/>
              <a:gd name="T51" fmla="*/ 49 h 64"/>
              <a:gd name="T52" fmla="*/ 31 w 88"/>
              <a:gd name="T53" fmla="*/ 58 h 64"/>
              <a:gd name="T54" fmla="*/ 25 w 88"/>
              <a:gd name="T55" fmla="*/ 62 h 64"/>
              <a:gd name="T56" fmla="*/ 31 w 88"/>
              <a:gd name="T57" fmla="*/ 53 h 64"/>
              <a:gd name="T58" fmla="*/ 35 w 88"/>
              <a:gd name="T59" fmla="*/ 47 h 64"/>
              <a:gd name="T60" fmla="*/ 38 w 88"/>
              <a:gd name="T61" fmla="*/ 44 h 64"/>
              <a:gd name="T62" fmla="*/ 42 w 88"/>
              <a:gd name="T63" fmla="*/ 38 h 64"/>
              <a:gd name="T64" fmla="*/ 44 w 88"/>
              <a:gd name="T65" fmla="*/ 35 h 64"/>
              <a:gd name="T66" fmla="*/ 47 w 88"/>
              <a:gd name="T67" fmla="*/ 31 h 64"/>
              <a:gd name="T68" fmla="*/ 51 w 88"/>
              <a:gd name="T69" fmla="*/ 27 h 64"/>
              <a:gd name="T70" fmla="*/ 55 w 88"/>
              <a:gd name="T71" fmla="*/ 23 h 64"/>
              <a:gd name="T72" fmla="*/ 60 w 88"/>
              <a:gd name="T73" fmla="*/ 20 h 64"/>
              <a:gd name="T74" fmla="*/ 64 w 88"/>
              <a:gd name="T75" fmla="*/ 18 h 64"/>
              <a:gd name="T76" fmla="*/ 68 w 88"/>
              <a:gd name="T77" fmla="*/ 12 h 64"/>
              <a:gd name="T78" fmla="*/ 71 w 88"/>
              <a:gd name="T79" fmla="*/ 9 h 64"/>
              <a:gd name="T80" fmla="*/ 71 w 88"/>
              <a:gd name="T81" fmla="*/ 5 h 64"/>
              <a:gd name="T82" fmla="*/ 73 w 88"/>
              <a:gd name="T83" fmla="*/ 0 h 64"/>
              <a:gd name="T84" fmla="*/ 68 w 88"/>
              <a:gd name="T85" fmla="*/ 5 h 64"/>
              <a:gd name="T86" fmla="*/ 62 w 88"/>
              <a:gd name="T87" fmla="*/ 7 h 64"/>
              <a:gd name="T88" fmla="*/ 55 w 88"/>
              <a:gd name="T89" fmla="*/ 12 h 64"/>
              <a:gd name="T90" fmla="*/ 46 w 88"/>
              <a:gd name="T91" fmla="*/ 16 h 64"/>
              <a:gd name="T92" fmla="*/ 35 w 88"/>
              <a:gd name="T93" fmla="*/ 20 h 64"/>
              <a:gd name="T94" fmla="*/ 22 w 88"/>
              <a:gd name="T95" fmla="*/ 23 h 64"/>
              <a:gd name="T96" fmla="*/ 11 w 88"/>
              <a:gd name="T97" fmla="*/ 31 h 64"/>
              <a:gd name="T98" fmla="*/ 0 w 88"/>
              <a:gd name="T99" fmla="*/ 38 h 64"/>
              <a:gd name="T100" fmla="*/ 9 w 88"/>
              <a:gd name="T101" fmla="*/ 31 h 64"/>
              <a:gd name="T102" fmla="*/ 18 w 88"/>
              <a:gd name="T103" fmla="*/ 23 h 64"/>
              <a:gd name="T104" fmla="*/ 25 w 88"/>
              <a:gd name="T105" fmla="*/ 18 h 64"/>
              <a:gd name="T106" fmla="*/ 36 w 88"/>
              <a:gd name="T107" fmla="*/ 18 h 64"/>
              <a:gd name="T108" fmla="*/ 44 w 88"/>
              <a:gd name="T109" fmla="*/ 14 h 64"/>
              <a:gd name="T110" fmla="*/ 51 w 88"/>
              <a:gd name="T111" fmla="*/ 11 h 64"/>
              <a:gd name="T112" fmla="*/ 59 w 88"/>
              <a:gd name="T113" fmla="*/ 7 h 64"/>
              <a:gd name="T114" fmla="*/ 64 w 88"/>
              <a:gd name="T115" fmla="*/ 5 h 64"/>
              <a:gd name="T116" fmla="*/ 70 w 88"/>
              <a:gd name="T117" fmla="*/ 1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88" h="64">
                <a:moveTo>
                  <a:pt x="77" y="0"/>
                </a:moveTo>
                <a:lnTo>
                  <a:pt x="77" y="0"/>
                </a:lnTo>
                <a:lnTo>
                  <a:pt x="77" y="0"/>
                </a:lnTo>
                <a:lnTo>
                  <a:pt x="77" y="0"/>
                </a:lnTo>
                <a:lnTo>
                  <a:pt x="77" y="0"/>
                </a:lnTo>
                <a:lnTo>
                  <a:pt x="77" y="1"/>
                </a:lnTo>
                <a:lnTo>
                  <a:pt x="77" y="1"/>
                </a:lnTo>
                <a:lnTo>
                  <a:pt x="77" y="1"/>
                </a:lnTo>
                <a:lnTo>
                  <a:pt x="77" y="1"/>
                </a:lnTo>
                <a:lnTo>
                  <a:pt x="79" y="3"/>
                </a:lnTo>
                <a:lnTo>
                  <a:pt x="79" y="3"/>
                </a:lnTo>
                <a:lnTo>
                  <a:pt x="79" y="3"/>
                </a:lnTo>
                <a:lnTo>
                  <a:pt x="79" y="3"/>
                </a:lnTo>
                <a:lnTo>
                  <a:pt x="79" y="5"/>
                </a:lnTo>
                <a:lnTo>
                  <a:pt x="79" y="5"/>
                </a:lnTo>
                <a:lnTo>
                  <a:pt x="79" y="5"/>
                </a:lnTo>
                <a:lnTo>
                  <a:pt x="79" y="5"/>
                </a:lnTo>
                <a:lnTo>
                  <a:pt x="81" y="5"/>
                </a:lnTo>
                <a:lnTo>
                  <a:pt x="81" y="7"/>
                </a:lnTo>
                <a:lnTo>
                  <a:pt x="81" y="7"/>
                </a:lnTo>
                <a:lnTo>
                  <a:pt x="81" y="7"/>
                </a:lnTo>
                <a:lnTo>
                  <a:pt x="81" y="7"/>
                </a:lnTo>
                <a:lnTo>
                  <a:pt x="81" y="9"/>
                </a:lnTo>
                <a:lnTo>
                  <a:pt x="81" y="9"/>
                </a:lnTo>
                <a:lnTo>
                  <a:pt x="81" y="9"/>
                </a:lnTo>
                <a:lnTo>
                  <a:pt x="82" y="9"/>
                </a:lnTo>
                <a:lnTo>
                  <a:pt x="82" y="11"/>
                </a:lnTo>
                <a:lnTo>
                  <a:pt x="82" y="11"/>
                </a:lnTo>
                <a:lnTo>
                  <a:pt x="82" y="11"/>
                </a:lnTo>
                <a:lnTo>
                  <a:pt x="82" y="11"/>
                </a:lnTo>
                <a:lnTo>
                  <a:pt x="82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4"/>
                </a:lnTo>
                <a:lnTo>
                  <a:pt x="84" y="14"/>
                </a:lnTo>
                <a:lnTo>
                  <a:pt x="84" y="14"/>
                </a:lnTo>
                <a:lnTo>
                  <a:pt x="84" y="14"/>
                </a:lnTo>
                <a:lnTo>
                  <a:pt x="86" y="16"/>
                </a:lnTo>
                <a:lnTo>
                  <a:pt x="86" y="16"/>
                </a:lnTo>
                <a:lnTo>
                  <a:pt x="86" y="16"/>
                </a:lnTo>
                <a:lnTo>
                  <a:pt x="86" y="18"/>
                </a:lnTo>
                <a:lnTo>
                  <a:pt x="86" y="18"/>
                </a:lnTo>
                <a:lnTo>
                  <a:pt x="86" y="18"/>
                </a:lnTo>
                <a:lnTo>
                  <a:pt x="86" y="20"/>
                </a:lnTo>
                <a:lnTo>
                  <a:pt x="86" y="20"/>
                </a:lnTo>
                <a:lnTo>
                  <a:pt x="86" y="22"/>
                </a:lnTo>
                <a:lnTo>
                  <a:pt x="86" y="22"/>
                </a:lnTo>
                <a:lnTo>
                  <a:pt x="86" y="23"/>
                </a:lnTo>
                <a:lnTo>
                  <a:pt x="86" y="23"/>
                </a:lnTo>
                <a:lnTo>
                  <a:pt x="86" y="23"/>
                </a:lnTo>
                <a:lnTo>
                  <a:pt x="86" y="23"/>
                </a:lnTo>
                <a:lnTo>
                  <a:pt x="86" y="25"/>
                </a:lnTo>
                <a:lnTo>
                  <a:pt x="86" y="25"/>
                </a:lnTo>
                <a:lnTo>
                  <a:pt x="86" y="25"/>
                </a:lnTo>
                <a:lnTo>
                  <a:pt x="86" y="25"/>
                </a:lnTo>
                <a:lnTo>
                  <a:pt x="88" y="27"/>
                </a:lnTo>
                <a:lnTo>
                  <a:pt x="88" y="27"/>
                </a:lnTo>
                <a:lnTo>
                  <a:pt x="88" y="27"/>
                </a:lnTo>
                <a:lnTo>
                  <a:pt x="88" y="27"/>
                </a:lnTo>
                <a:lnTo>
                  <a:pt x="88" y="29"/>
                </a:lnTo>
                <a:lnTo>
                  <a:pt x="88" y="29"/>
                </a:lnTo>
                <a:lnTo>
                  <a:pt x="88" y="29"/>
                </a:lnTo>
                <a:lnTo>
                  <a:pt x="88" y="31"/>
                </a:lnTo>
                <a:lnTo>
                  <a:pt x="88" y="31"/>
                </a:lnTo>
                <a:lnTo>
                  <a:pt x="88" y="33"/>
                </a:lnTo>
                <a:lnTo>
                  <a:pt x="88" y="35"/>
                </a:lnTo>
                <a:lnTo>
                  <a:pt x="88" y="35"/>
                </a:lnTo>
                <a:lnTo>
                  <a:pt x="88" y="36"/>
                </a:lnTo>
                <a:lnTo>
                  <a:pt x="88" y="36"/>
                </a:lnTo>
                <a:lnTo>
                  <a:pt x="88" y="38"/>
                </a:lnTo>
                <a:lnTo>
                  <a:pt x="88" y="38"/>
                </a:lnTo>
                <a:lnTo>
                  <a:pt x="88" y="40"/>
                </a:lnTo>
                <a:lnTo>
                  <a:pt x="86" y="40"/>
                </a:lnTo>
                <a:lnTo>
                  <a:pt x="86" y="42"/>
                </a:lnTo>
                <a:lnTo>
                  <a:pt x="84" y="44"/>
                </a:lnTo>
                <a:lnTo>
                  <a:pt x="84" y="46"/>
                </a:lnTo>
                <a:lnTo>
                  <a:pt x="84" y="44"/>
                </a:lnTo>
                <a:lnTo>
                  <a:pt x="84" y="44"/>
                </a:lnTo>
                <a:lnTo>
                  <a:pt x="84" y="42"/>
                </a:lnTo>
                <a:lnTo>
                  <a:pt x="84" y="40"/>
                </a:lnTo>
                <a:lnTo>
                  <a:pt x="84" y="40"/>
                </a:lnTo>
                <a:lnTo>
                  <a:pt x="86" y="40"/>
                </a:lnTo>
                <a:lnTo>
                  <a:pt x="86" y="38"/>
                </a:lnTo>
                <a:lnTo>
                  <a:pt x="86" y="38"/>
                </a:lnTo>
                <a:lnTo>
                  <a:pt x="86" y="36"/>
                </a:lnTo>
                <a:lnTo>
                  <a:pt x="86" y="36"/>
                </a:lnTo>
                <a:lnTo>
                  <a:pt x="86" y="35"/>
                </a:lnTo>
                <a:lnTo>
                  <a:pt x="86" y="33"/>
                </a:lnTo>
                <a:lnTo>
                  <a:pt x="86" y="33"/>
                </a:lnTo>
                <a:lnTo>
                  <a:pt x="86" y="31"/>
                </a:lnTo>
                <a:lnTo>
                  <a:pt x="86" y="31"/>
                </a:lnTo>
                <a:lnTo>
                  <a:pt x="86" y="29"/>
                </a:lnTo>
                <a:lnTo>
                  <a:pt x="86" y="29"/>
                </a:lnTo>
                <a:lnTo>
                  <a:pt x="84" y="29"/>
                </a:lnTo>
                <a:lnTo>
                  <a:pt x="84" y="27"/>
                </a:lnTo>
                <a:lnTo>
                  <a:pt x="84" y="27"/>
                </a:lnTo>
                <a:lnTo>
                  <a:pt x="84" y="27"/>
                </a:lnTo>
                <a:lnTo>
                  <a:pt x="82" y="27"/>
                </a:lnTo>
                <a:lnTo>
                  <a:pt x="82" y="25"/>
                </a:lnTo>
                <a:lnTo>
                  <a:pt x="82" y="25"/>
                </a:lnTo>
                <a:lnTo>
                  <a:pt x="82" y="25"/>
                </a:lnTo>
                <a:lnTo>
                  <a:pt x="82" y="25"/>
                </a:lnTo>
                <a:lnTo>
                  <a:pt x="82" y="25"/>
                </a:lnTo>
                <a:lnTo>
                  <a:pt x="82" y="23"/>
                </a:lnTo>
                <a:lnTo>
                  <a:pt x="82" y="23"/>
                </a:lnTo>
                <a:lnTo>
                  <a:pt x="82" y="23"/>
                </a:lnTo>
                <a:lnTo>
                  <a:pt x="82" y="23"/>
                </a:lnTo>
                <a:lnTo>
                  <a:pt x="82" y="22"/>
                </a:lnTo>
                <a:lnTo>
                  <a:pt x="82" y="22"/>
                </a:lnTo>
                <a:lnTo>
                  <a:pt x="82" y="22"/>
                </a:lnTo>
                <a:lnTo>
                  <a:pt x="82" y="22"/>
                </a:lnTo>
                <a:lnTo>
                  <a:pt x="82" y="22"/>
                </a:lnTo>
                <a:lnTo>
                  <a:pt x="82" y="20"/>
                </a:lnTo>
                <a:lnTo>
                  <a:pt x="82" y="20"/>
                </a:lnTo>
                <a:lnTo>
                  <a:pt x="82" y="20"/>
                </a:lnTo>
                <a:lnTo>
                  <a:pt x="82" y="20"/>
                </a:lnTo>
                <a:lnTo>
                  <a:pt x="82" y="20"/>
                </a:lnTo>
                <a:lnTo>
                  <a:pt x="82" y="18"/>
                </a:lnTo>
                <a:lnTo>
                  <a:pt x="82" y="18"/>
                </a:lnTo>
                <a:lnTo>
                  <a:pt x="82" y="18"/>
                </a:lnTo>
                <a:lnTo>
                  <a:pt x="82" y="18"/>
                </a:lnTo>
                <a:lnTo>
                  <a:pt x="82" y="16"/>
                </a:lnTo>
                <a:lnTo>
                  <a:pt x="82" y="16"/>
                </a:lnTo>
                <a:lnTo>
                  <a:pt x="82" y="16"/>
                </a:lnTo>
                <a:lnTo>
                  <a:pt x="82" y="16"/>
                </a:lnTo>
                <a:lnTo>
                  <a:pt x="82" y="14"/>
                </a:lnTo>
                <a:lnTo>
                  <a:pt x="82" y="14"/>
                </a:lnTo>
                <a:lnTo>
                  <a:pt x="82" y="14"/>
                </a:lnTo>
                <a:lnTo>
                  <a:pt x="81" y="14"/>
                </a:lnTo>
                <a:lnTo>
                  <a:pt x="81" y="12"/>
                </a:lnTo>
                <a:lnTo>
                  <a:pt x="81" y="12"/>
                </a:lnTo>
                <a:lnTo>
                  <a:pt x="81" y="12"/>
                </a:lnTo>
                <a:lnTo>
                  <a:pt x="81" y="12"/>
                </a:lnTo>
                <a:lnTo>
                  <a:pt x="79" y="12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77" y="9"/>
                </a:lnTo>
                <a:lnTo>
                  <a:pt x="77" y="9"/>
                </a:lnTo>
                <a:lnTo>
                  <a:pt x="77" y="9"/>
                </a:lnTo>
                <a:lnTo>
                  <a:pt x="77" y="9"/>
                </a:lnTo>
                <a:lnTo>
                  <a:pt x="77" y="7"/>
                </a:lnTo>
                <a:lnTo>
                  <a:pt x="77" y="7"/>
                </a:lnTo>
                <a:lnTo>
                  <a:pt x="77" y="7"/>
                </a:lnTo>
                <a:lnTo>
                  <a:pt x="77" y="7"/>
                </a:lnTo>
                <a:lnTo>
                  <a:pt x="77" y="7"/>
                </a:lnTo>
                <a:lnTo>
                  <a:pt x="75" y="5"/>
                </a:lnTo>
                <a:lnTo>
                  <a:pt x="75" y="5"/>
                </a:lnTo>
                <a:lnTo>
                  <a:pt x="75" y="5"/>
                </a:lnTo>
                <a:lnTo>
                  <a:pt x="75" y="5"/>
                </a:lnTo>
                <a:lnTo>
                  <a:pt x="75" y="5"/>
                </a:lnTo>
                <a:lnTo>
                  <a:pt x="75" y="3"/>
                </a:lnTo>
                <a:lnTo>
                  <a:pt x="75" y="3"/>
                </a:lnTo>
                <a:lnTo>
                  <a:pt x="75" y="3"/>
                </a:lnTo>
                <a:lnTo>
                  <a:pt x="75" y="3"/>
                </a:lnTo>
                <a:lnTo>
                  <a:pt x="75" y="1"/>
                </a:lnTo>
                <a:lnTo>
                  <a:pt x="75" y="1"/>
                </a:lnTo>
                <a:lnTo>
                  <a:pt x="75" y="1"/>
                </a:lnTo>
                <a:lnTo>
                  <a:pt x="75" y="0"/>
                </a:lnTo>
                <a:lnTo>
                  <a:pt x="75" y="0"/>
                </a:lnTo>
                <a:lnTo>
                  <a:pt x="75" y="0"/>
                </a:lnTo>
                <a:lnTo>
                  <a:pt x="73" y="0"/>
                </a:lnTo>
                <a:lnTo>
                  <a:pt x="75" y="0"/>
                </a:lnTo>
                <a:lnTo>
                  <a:pt x="75" y="1"/>
                </a:lnTo>
                <a:lnTo>
                  <a:pt x="75" y="1"/>
                </a:lnTo>
                <a:lnTo>
                  <a:pt x="75" y="1"/>
                </a:lnTo>
                <a:lnTo>
                  <a:pt x="75" y="5"/>
                </a:lnTo>
                <a:lnTo>
                  <a:pt x="75" y="5"/>
                </a:lnTo>
                <a:lnTo>
                  <a:pt x="75" y="5"/>
                </a:lnTo>
                <a:lnTo>
                  <a:pt x="75" y="5"/>
                </a:lnTo>
                <a:lnTo>
                  <a:pt x="75" y="7"/>
                </a:lnTo>
                <a:lnTo>
                  <a:pt x="75" y="7"/>
                </a:lnTo>
                <a:lnTo>
                  <a:pt x="75" y="7"/>
                </a:lnTo>
                <a:lnTo>
                  <a:pt x="75" y="7"/>
                </a:lnTo>
                <a:lnTo>
                  <a:pt x="75" y="7"/>
                </a:lnTo>
                <a:lnTo>
                  <a:pt x="75" y="9"/>
                </a:lnTo>
                <a:lnTo>
                  <a:pt x="75" y="9"/>
                </a:lnTo>
                <a:lnTo>
                  <a:pt x="73" y="9"/>
                </a:lnTo>
                <a:lnTo>
                  <a:pt x="73" y="9"/>
                </a:lnTo>
                <a:lnTo>
                  <a:pt x="73" y="11"/>
                </a:lnTo>
                <a:lnTo>
                  <a:pt x="73" y="11"/>
                </a:lnTo>
                <a:lnTo>
                  <a:pt x="73" y="11"/>
                </a:lnTo>
                <a:lnTo>
                  <a:pt x="73" y="11"/>
                </a:lnTo>
                <a:lnTo>
                  <a:pt x="73" y="11"/>
                </a:lnTo>
                <a:lnTo>
                  <a:pt x="71" y="11"/>
                </a:lnTo>
                <a:lnTo>
                  <a:pt x="71" y="12"/>
                </a:lnTo>
                <a:lnTo>
                  <a:pt x="71" y="12"/>
                </a:lnTo>
                <a:lnTo>
                  <a:pt x="71" y="12"/>
                </a:lnTo>
                <a:lnTo>
                  <a:pt x="71" y="12"/>
                </a:lnTo>
                <a:lnTo>
                  <a:pt x="71" y="12"/>
                </a:lnTo>
                <a:lnTo>
                  <a:pt x="71" y="14"/>
                </a:lnTo>
                <a:lnTo>
                  <a:pt x="70" y="14"/>
                </a:lnTo>
                <a:lnTo>
                  <a:pt x="70" y="14"/>
                </a:lnTo>
                <a:lnTo>
                  <a:pt x="70" y="14"/>
                </a:lnTo>
                <a:lnTo>
                  <a:pt x="70" y="16"/>
                </a:lnTo>
                <a:lnTo>
                  <a:pt x="70" y="16"/>
                </a:lnTo>
                <a:lnTo>
                  <a:pt x="68" y="16"/>
                </a:lnTo>
                <a:lnTo>
                  <a:pt x="68" y="16"/>
                </a:lnTo>
                <a:lnTo>
                  <a:pt x="68" y="18"/>
                </a:lnTo>
                <a:lnTo>
                  <a:pt x="68" y="18"/>
                </a:lnTo>
                <a:lnTo>
                  <a:pt x="68" y="18"/>
                </a:lnTo>
                <a:lnTo>
                  <a:pt x="68" y="18"/>
                </a:lnTo>
                <a:lnTo>
                  <a:pt x="68" y="18"/>
                </a:lnTo>
                <a:lnTo>
                  <a:pt x="66" y="20"/>
                </a:lnTo>
                <a:lnTo>
                  <a:pt x="66" y="20"/>
                </a:lnTo>
                <a:lnTo>
                  <a:pt x="66" y="20"/>
                </a:lnTo>
                <a:lnTo>
                  <a:pt x="64" y="20"/>
                </a:lnTo>
                <a:lnTo>
                  <a:pt x="64" y="22"/>
                </a:lnTo>
                <a:lnTo>
                  <a:pt x="64" y="22"/>
                </a:lnTo>
                <a:lnTo>
                  <a:pt x="62" y="22"/>
                </a:lnTo>
                <a:lnTo>
                  <a:pt x="62" y="22"/>
                </a:lnTo>
                <a:lnTo>
                  <a:pt x="62" y="22"/>
                </a:lnTo>
                <a:lnTo>
                  <a:pt x="60" y="23"/>
                </a:lnTo>
                <a:lnTo>
                  <a:pt x="60" y="23"/>
                </a:lnTo>
                <a:lnTo>
                  <a:pt x="60" y="23"/>
                </a:lnTo>
                <a:lnTo>
                  <a:pt x="59" y="23"/>
                </a:lnTo>
                <a:lnTo>
                  <a:pt x="59" y="23"/>
                </a:lnTo>
                <a:lnTo>
                  <a:pt x="59" y="23"/>
                </a:lnTo>
                <a:lnTo>
                  <a:pt x="59" y="25"/>
                </a:lnTo>
                <a:lnTo>
                  <a:pt x="59" y="25"/>
                </a:lnTo>
                <a:lnTo>
                  <a:pt x="57" y="25"/>
                </a:lnTo>
                <a:lnTo>
                  <a:pt x="57" y="25"/>
                </a:lnTo>
                <a:lnTo>
                  <a:pt x="57" y="27"/>
                </a:lnTo>
                <a:lnTo>
                  <a:pt x="55" y="27"/>
                </a:lnTo>
                <a:lnTo>
                  <a:pt x="55" y="27"/>
                </a:lnTo>
                <a:lnTo>
                  <a:pt x="53" y="29"/>
                </a:lnTo>
                <a:lnTo>
                  <a:pt x="53" y="29"/>
                </a:lnTo>
                <a:lnTo>
                  <a:pt x="53" y="29"/>
                </a:lnTo>
                <a:lnTo>
                  <a:pt x="51" y="31"/>
                </a:lnTo>
                <a:lnTo>
                  <a:pt x="51" y="31"/>
                </a:lnTo>
                <a:lnTo>
                  <a:pt x="51" y="31"/>
                </a:lnTo>
                <a:lnTo>
                  <a:pt x="49" y="31"/>
                </a:lnTo>
                <a:lnTo>
                  <a:pt x="49" y="33"/>
                </a:lnTo>
                <a:lnTo>
                  <a:pt x="49" y="33"/>
                </a:lnTo>
                <a:lnTo>
                  <a:pt x="47" y="33"/>
                </a:lnTo>
                <a:lnTo>
                  <a:pt x="47" y="35"/>
                </a:lnTo>
                <a:lnTo>
                  <a:pt x="47" y="35"/>
                </a:lnTo>
                <a:lnTo>
                  <a:pt x="46" y="35"/>
                </a:lnTo>
                <a:lnTo>
                  <a:pt x="46" y="36"/>
                </a:lnTo>
                <a:lnTo>
                  <a:pt x="46" y="36"/>
                </a:lnTo>
                <a:lnTo>
                  <a:pt x="46" y="36"/>
                </a:lnTo>
                <a:lnTo>
                  <a:pt x="44" y="38"/>
                </a:lnTo>
                <a:lnTo>
                  <a:pt x="44" y="38"/>
                </a:lnTo>
                <a:lnTo>
                  <a:pt x="44" y="40"/>
                </a:lnTo>
                <a:lnTo>
                  <a:pt x="44" y="40"/>
                </a:lnTo>
                <a:lnTo>
                  <a:pt x="42" y="40"/>
                </a:lnTo>
                <a:lnTo>
                  <a:pt x="42" y="42"/>
                </a:lnTo>
                <a:lnTo>
                  <a:pt x="42" y="44"/>
                </a:lnTo>
                <a:lnTo>
                  <a:pt x="42" y="44"/>
                </a:lnTo>
                <a:lnTo>
                  <a:pt x="40" y="44"/>
                </a:lnTo>
                <a:lnTo>
                  <a:pt x="40" y="46"/>
                </a:lnTo>
                <a:lnTo>
                  <a:pt x="40" y="46"/>
                </a:lnTo>
                <a:lnTo>
                  <a:pt x="40" y="47"/>
                </a:lnTo>
                <a:lnTo>
                  <a:pt x="38" y="47"/>
                </a:lnTo>
                <a:lnTo>
                  <a:pt x="38" y="47"/>
                </a:lnTo>
                <a:lnTo>
                  <a:pt x="38" y="49"/>
                </a:lnTo>
                <a:lnTo>
                  <a:pt x="38" y="49"/>
                </a:lnTo>
                <a:lnTo>
                  <a:pt x="38" y="49"/>
                </a:lnTo>
                <a:lnTo>
                  <a:pt x="36" y="51"/>
                </a:lnTo>
                <a:lnTo>
                  <a:pt x="36" y="51"/>
                </a:lnTo>
                <a:lnTo>
                  <a:pt x="36" y="53"/>
                </a:lnTo>
                <a:lnTo>
                  <a:pt x="35" y="53"/>
                </a:lnTo>
                <a:lnTo>
                  <a:pt x="35" y="55"/>
                </a:lnTo>
                <a:lnTo>
                  <a:pt x="35" y="55"/>
                </a:lnTo>
                <a:lnTo>
                  <a:pt x="33" y="57"/>
                </a:lnTo>
                <a:lnTo>
                  <a:pt x="33" y="57"/>
                </a:lnTo>
                <a:lnTo>
                  <a:pt x="33" y="57"/>
                </a:lnTo>
                <a:lnTo>
                  <a:pt x="31" y="58"/>
                </a:lnTo>
                <a:lnTo>
                  <a:pt x="31" y="58"/>
                </a:lnTo>
                <a:lnTo>
                  <a:pt x="29" y="60"/>
                </a:lnTo>
                <a:lnTo>
                  <a:pt x="29" y="60"/>
                </a:lnTo>
                <a:lnTo>
                  <a:pt x="27" y="62"/>
                </a:lnTo>
                <a:lnTo>
                  <a:pt x="25" y="62"/>
                </a:lnTo>
                <a:lnTo>
                  <a:pt x="25" y="62"/>
                </a:lnTo>
                <a:lnTo>
                  <a:pt x="25" y="64"/>
                </a:lnTo>
                <a:lnTo>
                  <a:pt x="24" y="64"/>
                </a:lnTo>
                <a:lnTo>
                  <a:pt x="25" y="62"/>
                </a:lnTo>
                <a:lnTo>
                  <a:pt x="25" y="62"/>
                </a:lnTo>
                <a:lnTo>
                  <a:pt x="27" y="60"/>
                </a:lnTo>
                <a:lnTo>
                  <a:pt x="27" y="60"/>
                </a:lnTo>
                <a:lnTo>
                  <a:pt x="27" y="58"/>
                </a:lnTo>
                <a:lnTo>
                  <a:pt x="29" y="58"/>
                </a:lnTo>
                <a:lnTo>
                  <a:pt x="29" y="57"/>
                </a:lnTo>
                <a:lnTo>
                  <a:pt x="31" y="57"/>
                </a:lnTo>
                <a:lnTo>
                  <a:pt x="31" y="57"/>
                </a:lnTo>
                <a:lnTo>
                  <a:pt x="31" y="55"/>
                </a:lnTo>
                <a:lnTo>
                  <a:pt x="31" y="55"/>
                </a:lnTo>
                <a:lnTo>
                  <a:pt x="31" y="53"/>
                </a:lnTo>
                <a:lnTo>
                  <a:pt x="33" y="53"/>
                </a:lnTo>
                <a:lnTo>
                  <a:pt x="33" y="53"/>
                </a:lnTo>
                <a:lnTo>
                  <a:pt x="35" y="53"/>
                </a:lnTo>
                <a:lnTo>
                  <a:pt x="35" y="53"/>
                </a:lnTo>
                <a:lnTo>
                  <a:pt x="35" y="51"/>
                </a:lnTo>
                <a:lnTo>
                  <a:pt x="35" y="51"/>
                </a:lnTo>
                <a:lnTo>
                  <a:pt x="35" y="51"/>
                </a:lnTo>
                <a:lnTo>
                  <a:pt x="35" y="49"/>
                </a:lnTo>
                <a:lnTo>
                  <a:pt x="35" y="49"/>
                </a:lnTo>
                <a:lnTo>
                  <a:pt x="35" y="47"/>
                </a:lnTo>
                <a:lnTo>
                  <a:pt x="35" y="47"/>
                </a:lnTo>
                <a:lnTo>
                  <a:pt x="36" y="47"/>
                </a:lnTo>
                <a:lnTo>
                  <a:pt x="36" y="46"/>
                </a:lnTo>
                <a:lnTo>
                  <a:pt x="38" y="46"/>
                </a:lnTo>
                <a:lnTo>
                  <a:pt x="38" y="46"/>
                </a:lnTo>
                <a:lnTo>
                  <a:pt x="38" y="44"/>
                </a:lnTo>
                <a:lnTo>
                  <a:pt x="38" y="44"/>
                </a:lnTo>
                <a:lnTo>
                  <a:pt x="38" y="44"/>
                </a:lnTo>
                <a:lnTo>
                  <a:pt x="38" y="44"/>
                </a:lnTo>
                <a:lnTo>
                  <a:pt x="38" y="44"/>
                </a:lnTo>
                <a:lnTo>
                  <a:pt x="40" y="42"/>
                </a:lnTo>
                <a:lnTo>
                  <a:pt x="40" y="42"/>
                </a:lnTo>
                <a:lnTo>
                  <a:pt x="40" y="42"/>
                </a:lnTo>
                <a:lnTo>
                  <a:pt x="40" y="40"/>
                </a:lnTo>
                <a:lnTo>
                  <a:pt x="40" y="40"/>
                </a:lnTo>
                <a:lnTo>
                  <a:pt x="40" y="40"/>
                </a:lnTo>
                <a:lnTo>
                  <a:pt x="40" y="40"/>
                </a:lnTo>
                <a:lnTo>
                  <a:pt x="40" y="40"/>
                </a:lnTo>
                <a:lnTo>
                  <a:pt x="40" y="38"/>
                </a:lnTo>
                <a:lnTo>
                  <a:pt x="42" y="38"/>
                </a:lnTo>
                <a:lnTo>
                  <a:pt x="42" y="38"/>
                </a:lnTo>
                <a:lnTo>
                  <a:pt x="42" y="38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4" y="36"/>
                </a:lnTo>
                <a:lnTo>
                  <a:pt x="44" y="36"/>
                </a:lnTo>
                <a:lnTo>
                  <a:pt x="44" y="35"/>
                </a:lnTo>
                <a:lnTo>
                  <a:pt x="44" y="35"/>
                </a:lnTo>
                <a:lnTo>
                  <a:pt x="44" y="35"/>
                </a:lnTo>
                <a:lnTo>
                  <a:pt x="44" y="35"/>
                </a:lnTo>
                <a:lnTo>
                  <a:pt x="44" y="35"/>
                </a:lnTo>
                <a:lnTo>
                  <a:pt x="46" y="33"/>
                </a:lnTo>
                <a:lnTo>
                  <a:pt x="46" y="33"/>
                </a:lnTo>
                <a:lnTo>
                  <a:pt x="46" y="33"/>
                </a:lnTo>
                <a:lnTo>
                  <a:pt x="46" y="33"/>
                </a:lnTo>
                <a:lnTo>
                  <a:pt x="46" y="33"/>
                </a:lnTo>
                <a:lnTo>
                  <a:pt x="46" y="31"/>
                </a:lnTo>
                <a:lnTo>
                  <a:pt x="46" y="31"/>
                </a:lnTo>
                <a:lnTo>
                  <a:pt x="47" y="31"/>
                </a:lnTo>
                <a:lnTo>
                  <a:pt x="47" y="31"/>
                </a:lnTo>
                <a:lnTo>
                  <a:pt x="47" y="31"/>
                </a:lnTo>
                <a:lnTo>
                  <a:pt x="47" y="31"/>
                </a:lnTo>
                <a:lnTo>
                  <a:pt x="49" y="29"/>
                </a:lnTo>
                <a:lnTo>
                  <a:pt x="49" y="29"/>
                </a:lnTo>
                <a:lnTo>
                  <a:pt x="49" y="29"/>
                </a:lnTo>
                <a:lnTo>
                  <a:pt x="49" y="29"/>
                </a:lnTo>
                <a:lnTo>
                  <a:pt x="51" y="27"/>
                </a:lnTo>
                <a:lnTo>
                  <a:pt x="51" y="27"/>
                </a:lnTo>
                <a:lnTo>
                  <a:pt x="51" y="27"/>
                </a:lnTo>
                <a:lnTo>
                  <a:pt x="51" y="27"/>
                </a:lnTo>
                <a:lnTo>
                  <a:pt x="53" y="27"/>
                </a:lnTo>
                <a:lnTo>
                  <a:pt x="53" y="27"/>
                </a:lnTo>
                <a:lnTo>
                  <a:pt x="53" y="25"/>
                </a:lnTo>
                <a:lnTo>
                  <a:pt x="53" y="25"/>
                </a:lnTo>
                <a:lnTo>
                  <a:pt x="53" y="25"/>
                </a:lnTo>
                <a:lnTo>
                  <a:pt x="53" y="25"/>
                </a:lnTo>
                <a:lnTo>
                  <a:pt x="55" y="25"/>
                </a:lnTo>
                <a:lnTo>
                  <a:pt x="55" y="23"/>
                </a:lnTo>
                <a:lnTo>
                  <a:pt x="55" y="23"/>
                </a:lnTo>
                <a:lnTo>
                  <a:pt x="55" y="23"/>
                </a:lnTo>
                <a:lnTo>
                  <a:pt x="57" y="23"/>
                </a:lnTo>
                <a:lnTo>
                  <a:pt x="57" y="23"/>
                </a:lnTo>
                <a:lnTo>
                  <a:pt x="57" y="22"/>
                </a:lnTo>
                <a:lnTo>
                  <a:pt x="57" y="22"/>
                </a:lnTo>
                <a:lnTo>
                  <a:pt x="59" y="22"/>
                </a:lnTo>
                <a:lnTo>
                  <a:pt x="59" y="22"/>
                </a:lnTo>
                <a:lnTo>
                  <a:pt x="59" y="22"/>
                </a:lnTo>
                <a:lnTo>
                  <a:pt x="59" y="22"/>
                </a:lnTo>
                <a:lnTo>
                  <a:pt x="60" y="20"/>
                </a:lnTo>
                <a:lnTo>
                  <a:pt x="60" y="20"/>
                </a:lnTo>
                <a:lnTo>
                  <a:pt x="62" y="20"/>
                </a:lnTo>
                <a:lnTo>
                  <a:pt x="62" y="20"/>
                </a:lnTo>
                <a:lnTo>
                  <a:pt x="62" y="20"/>
                </a:lnTo>
                <a:lnTo>
                  <a:pt x="62" y="18"/>
                </a:lnTo>
                <a:lnTo>
                  <a:pt x="64" y="18"/>
                </a:lnTo>
                <a:lnTo>
                  <a:pt x="64" y="18"/>
                </a:lnTo>
                <a:lnTo>
                  <a:pt x="64" y="18"/>
                </a:lnTo>
                <a:lnTo>
                  <a:pt x="64" y="18"/>
                </a:lnTo>
                <a:lnTo>
                  <a:pt x="64" y="18"/>
                </a:lnTo>
                <a:lnTo>
                  <a:pt x="66" y="16"/>
                </a:lnTo>
                <a:lnTo>
                  <a:pt x="66" y="16"/>
                </a:lnTo>
                <a:lnTo>
                  <a:pt x="66" y="16"/>
                </a:lnTo>
                <a:lnTo>
                  <a:pt x="66" y="16"/>
                </a:lnTo>
                <a:lnTo>
                  <a:pt x="66" y="14"/>
                </a:lnTo>
                <a:lnTo>
                  <a:pt x="66" y="14"/>
                </a:lnTo>
                <a:lnTo>
                  <a:pt x="68" y="14"/>
                </a:lnTo>
                <a:lnTo>
                  <a:pt x="68" y="14"/>
                </a:lnTo>
                <a:lnTo>
                  <a:pt x="68" y="14"/>
                </a:lnTo>
                <a:lnTo>
                  <a:pt x="68" y="12"/>
                </a:lnTo>
                <a:lnTo>
                  <a:pt x="68" y="12"/>
                </a:lnTo>
                <a:lnTo>
                  <a:pt x="68" y="12"/>
                </a:lnTo>
                <a:lnTo>
                  <a:pt x="70" y="12"/>
                </a:lnTo>
                <a:lnTo>
                  <a:pt x="70" y="12"/>
                </a:lnTo>
                <a:lnTo>
                  <a:pt x="70" y="11"/>
                </a:lnTo>
                <a:lnTo>
                  <a:pt x="70" y="11"/>
                </a:lnTo>
                <a:lnTo>
                  <a:pt x="70" y="11"/>
                </a:lnTo>
                <a:lnTo>
                  <a:pt x="70" y="11"/>
                </a:lnTo>
                <a:lnTo>
                  <a:pt x="70" y="11"/>
                </a:lnTo>
                <a:lnTo>
                  <a:pt x="71" y="9"/>
                </a:lnTo>
                <a:lnTo>
                  <a:pt x="71" y="9"/>
                </a:lnTo>
                <a:lnTo>
                  <a:pt x="71" y="9"/>
                </a:lnTo>
                <a:lnTo>
                  <a:pt x="71" y="9"/>
                </a:lnTo>
                <a:lnTo>
                  <a:pt x="71" y="9"/>
                </a:lnTo>
                <a:lnTo>
                  <a:pt x="71" y="7"/>
                </a:lnTo>
                <a:lnTo>
                  <a:pt x="71" y="7"/>
                </a:lnTo>
                <a:lnTo>
                  <a:pt x="71" y="7"/>
                </a:lnTo>
                <a:lnTo>
                  <a:pt x="71" y="7"/>
                </a:lnTo>
                <a:lnTo>
                  <a:pt x="71" y="7"/>
                </a:lnTo>
                <a:lnTo>
                  <a:pt x="71" y="5"/>
                </a:lnTo>
                <a:lnTo>
                  <a:pt x="71" y="5"/>
                </a:lnTo>
                <a:lnTo>
                  <a:pt x="71" y="5"/>
                </a:lnTo>
                <a:lnTo>
                  <a:pt x="71" y="3"/>
                </a:lnTo>
                <a:lnTo>
                  <a:pt x="71" y="3"/>
                </a:lnTo>
                <a:lnTo>
                  <a:pt x="71" y="3"/>
                </a:lnTo>
                <a:lnTo>
                  <a:pt x="71" y="1"/>
                </a:lnTo>
                <a:lnTo>
                  <a:pt x="71" y="1"/>
                </a:lnTo>
                <a:lnTo>
                  <a:pt x="71" y="1"/>
                </a:lnTo>
                <a:lnTo>
                  <a:pt x="71" y="1"/>
                </a:lnTo>
                <a:lnTo>
                  <a:pt x="73" y="0"/>
                </a:lnTo>
                <a:lnTo>
                  <a:pt x="73" y="0"/>
                </a:lnTo>
                <a:lnTo>
                  <a:pt x="71" y="1"/>
                </a:lnTo>
                <a:lnTo>
                  <a:pt x="71" y="1"/>
                </a:lnTo>
                <a:lnTo>
                  <a:pt x="71" y="1"/>
                </a:lnTo>
                <a:lnTo>
                  <a:pt x="70" y="3"/>
                </a:lnTo>
                <a:lnTo>
                  <a:pt x="70" y="3"/>
                </a:lnTo>
                <a:lnTo>
                  <a:pt x="70" y="3"/>
                </a:lnTo>
                <a:lnTo>
                  <a:pt x="70" y="3"/>
                </a:lnTo>
                <a:lnTo>
                  <a:pt x="68" y="5"/>
                </a:lnTo>
                <a:lnTo>
                  <a:pt x="68" y="5"/>
                </a:lnTo>
                <a:lnTo>
                  <a:pt x="68" y="5"/>
                </a:lnTo>
                <a:lnTo>
                  <a:pt x="68" y="5"/>
                </a:lnTo>
                <a:lnTo>
                  <a:pt x="66" y="5"/>
                </a:lnTo>
                <a:lnTo>
                  <a:pt x="66" y="5"/>
                </a:lnTo>
                <a:lnTo>
                  <a:pt x="66" y="7"/>
                </a:lnTo>
                <a:lnTo>
                  <a:pt x="64" y="7"/>
                </a:lnTo>
                <a:lnTo>
                  <a:pt x="64" y="7"/>
                </a:lnTo>
                <a:lnTo>
                  <a:pt x="64" y="7"/>
                </a:lnTo>
                <a:lnTo>
                  <a:pt x="62" y="7"/>
                </a:lnTo>
                <a:lnTo>
                  <a:pt x="62" y="7"/>
                </a:lnTo>
                <a:lnTo>
                  <a:pt x="60" y="9"/>
                </a:lnTo>
                <a:lnTo>
                  <a:pt x="60" y="9"/>
                </a:lnTo>
                <a:lnTo>
                  <a:pt x="60" y="9"/>
                </a:lnTo>
                <a:lnTo>
                  <a:pt x="59" y="9"/>
                </a:lnTo>
                <a:lnTo>
                  <a:pt x="59" y="11"/>
                </a:lnTo>
                <a:lnTo>
                  <a:pt x="59" y="11"/>
                </a:lnTo>
                <a:lnTo>
                  <a:pt x="57" y="11"/>
                </a:lnTo>
                <a:lnTo>
                  <a:pt x="57" y="11"/>
                </a:lnTo>
                <a:lnTo>
                  <a:pt x="55" y="12"/>
                </a:lnTo>
                <a:lnTo>
                  <a:pt x="55" y="12"/>
                </a:lnTo>
                <a:lnTo>
                  <a:pt x="53" y="12"/>
                </a:lnTo>
                <a:lnTo>
                  <a:pt x="53" y="12"/>
                </a:lnTo>
                <a:lnTo>
                  <a:pt x="53" y="12"/>
                </a:lnTo>
                <a:lnTo>
                  <a:pt x="51" y="14"/>
                </a:lnTo>
                <a:lnTo>
                  <a:pt x="51" y="14"/>
                </a:lnTo>
                <a:lnTo>
                  <a:pt x="49" y="14"/>
                </a:lnTo>
                <a:lnTo>
                  <a:pt x="49" y="14"/>
                </a:lnTo>
                <a:lnTo>
                  <a:pt x="47" y="14"/>
                </a:lnTo>
                <a:lnTo>
                  <a:pt x="47" y="16"/>
                </a:lnTo>
                <a:lnTo>
                  <a:pt x="46" y="16"/>
                </a:lnTo>
                <a:lnTo>
                  <a:pt x="44" y="18"/>
                </a:lnTo>
                <a:lnTo>
                  <a:pt x="42" y="18"/>
                </a:lnTo>
                <a:lnTo>
                  <a:pt x="42" y="18"/>
                </a:lnTo>
                <a:lnTo>
                  <a:pt x="40" y="18"/>
                </a:lnTo>
                <a:lnTo>
                  <a:pt x="40" y="20"/>
                </a:lnTo>
                <a:lnTo>
                  <a:pt x="38" y="20"/>
                </a:lnTo>
                <a:lnTo>
                  <a:pt x="38" y="20"/>
                </a:lnTo>
                <a:lnTo>
                  <a:pt x="36" y="20"/>
                </a:lnTo>
                <a:lnTo>
                  <a:pt x="36" y="20"/>
                </a:lnTo>
                <a:lnTo>
                  <a:pt x="35" y="20"/>
                </a:lnTo>
                <a:lnTo>
                  <a:pt x="33" y="20"/>
                </a:lnTo>
                <a:lnTo>
                  <a:pt x="31" y="20"/>
                </a:lnTo>
                <a:lnTo>
                  <a:pt x="29" y="20"/>
                </a:lnTo>
                <a:lnTo>
                  <a:pt x="29" y="20"/>
                </a:lnTo>
                <a:lnTo>
                  <a:pt x="27" y="20"/>
                </a:lnTo>
                <a:lnTo>
                  <a:pt x="25" y="20"/>
                </a:lnTo>
                <a:lnTo>
                  <a:pt x="25" y="22"/>
                </a:lnTo>
                <a:lnTo>
                  <a:pt x="24" y="22"/>
                </a:lnTo>
                <a:lnTo>
                  <a:pt x="24" y="22"/>
                </a:lnTo>
                <a:lnTo>
                  <a:pt x="22" y="23"/>
                </a:lnTo>
                <a:lnTo>
                  <a:pt x="22" y="23"/>
                </a:lnTo>
                <a:lnTo>
                  <a:pt x="20" y="23"/>
                </a:lnTo>
                <a:lnTo>
                  <a:pt x="20" y="23"/>
                </a:lnTo>
                <a:lnTo>
                  <a:pt x="18" y="25"/>
                </a:lnTo>
                <a:lnTo>
                  <a:pt x="18" y="25"/>
                </a:lnTo>
                <a:lnTo>
                  <a:pt x="16" y="27"/>
                </a:lnTo>
                <a:lnTo>
                  <a:pt x="16" y="27"/>
                </a:lnTo>
                <a:lnTo>
                  <a:pt x="14" y="27"/>
                </a:lnTo>
                <a:lnTo>
                  <a:pt x="14" y="29"/>
                </a:lnTo>
                <a:lnTo>
                  <a:pt x="11" y="31"/>
                </a:lnTo>
                <a:lnTo>
                  <a:pt x="13" y="31"/>
                </a:lnTo>
                <a:lnTo>
                  <a:pt x="11" y="31"/>
                </a:lnTo>
                <a:lnTo>
                  <a:pt x="9" y="33"/>
                </a:lnTo>
                <a:lnTo>
                  <a:pt x="7" y="33"/>
                </a:lnTo>
                <a:lnTo>
                  <a:pt x="5" y="35"/>
                </a:lnTo>
                <a:lnTo>
                  <a:pt x="5" y="36"/>
                </a:lnTo>
                <a:lnTo>
                  <a:pt x="3" y="36"/>
                </a:lnTo>
                <a:lnTo>
                  <a:pt x="2" y="36"/>
                </a:lnTo>
                <a:lnTo>
                  <a:pt x="0" y="38"/>
                </a:lnTo>
                <a:lnTo>
                  <a:pt x="0" y="38"/>
                </a:lnTo>
                <a:lnTo>
                  <a:pt x="0" y="36"/>
                </a:lnTo>
                <a:lnTo>
                  <a:pt x="2" y="36"/>
                </a:lnTo>
                <a:lnTo>
                  <a:pt x="2" y="36"/>
                </a:lnTo>
                <a:lnTo>
                  <a:pt x="3" y="35"/>
                </a:lnTo>
                <a:lnTo>
                  <a:pt x="3" y="35"/>
                </a:lnTo>
                <a:lnTo>
                  <a:pt x="5" y="35"/>
                </a:lnTo>
                <a:lnTo>
                  <a:pt x="5" y="33"/>
                </a:lnTo>
                <a:lnTo>
                  <a:pt x="7" y="33"/>
                </a:lnTo>
                <a:lnTo>
                  <a:pt x="7" y="31"/>
                </a:lnTo>
                <a:lnTo>
                  <a:pt x="9" y="31"/>
                </a:lnTo>
                <a:lnTo>
                  <a:pt x="9" y="31"/>
                </a:lnTo>
                <a:lnTo>
                  <a:pt x="11" y="29"/>
                </a:lnTo>
                <a:lnTo>
                  <a:pt x="11" y="29"/>
                </a:lnTo>
                <a:lnTo>
                  <a:pt x="13" y="27"/>
                </a:lnTo>
                <a:lnTo>
                  <a:pt x="13" y="27"/>
                </a:lnTo>
                <a:lnTo>
                  <a:pt x="13" y="27"/>
                </a:lnTo>
                <a:lnTo>
                  <a:pt x="14" y="25"/>
                </a:lnTo>
                <a:lnTo>
                  <a:pt x="14" y="25"/>
                </a:lnTo>
                <a:lnTo>
                  <a:pt x="16" y="25"/>
                </a:lnTo>
                <a:lnTo>
                  <a:pt x="18" y="23"/>
                </a:lnTo>
                <a:lnTo>
                  <a:pt x="18" y="23"/>
                </a:lnTo>
                <a:lnTo>
                  <a:pt x="20" y="22"/>
                </a:lnTo>
                <a:lnTo>
                  <a:pt x="20" y="22"/>
                </a:lnTo>
                <a:lnTo>
                  <a:pt x="22" y="22"/>
                </a:lnTo>
                <a:lnTo>
                  <a:pt x="22" y="22"/>
                </a:lnTo>
                <a:lnTo>
                  <a:pt x="24" y="20"/>
                </a:lnTo>
                <a:lnTo>
                  <a:pt x="24" y="20"/>
                </a:lnTo>
                <a:lnTo>
                  <a:pt x="24" y="20"/>
                </a:lnTo>
                <a:lnTo>
                  <a:pt x="25" y="20"/>
                </a:lnTo>
                <a:lnTo>
                  <a:pt x="25" y="18"/>
                </a:lnTo>
                <a:lnTo>
                  <a:pt x="27" y="18"/>
                </a:lnTo>
                <a:lnTo>
                  <a:pt x="27" y="18"/>
                </a:lnTo>
                <a:lnTo>
                  <a:pt x="29" y="18"/>
                </a:lnTo>
                <a:lnTo>
                  <a:pt x="29" y="18"/>
                </a:lnTo>
                <a:lnTo>
                  <a:pt x="31" y="18"/>
                </a:lnTo>
                <a:lnTo>
                  <a:pt x="31" y="18"/>
                </a:lnTo>
                <a:lnTo>
                  <a:pt x="33" y="18"/>
                </a:lnTo>
                <a:lnTo>
                  <a:pt x="33" y="18"/>
                </a:lnTo>
                <a:lnTo>
                  <a:pt x="35" y="18"/>
                </a:lnTo>
                <a:lnTo>
                  <a:pt x="36" y="18"/>
                </a:lnTo>
                <a:lnTo>
                  <a:pt x="38" y="18"/>
                </a:lnTo>
                <a:lnTo>
                  <a:pt x="38" y="18"/>
                </a:lnTo>
                <a:lnTo>
                  <a:pt x="38" y="16"/>
                </a:lnTo>
                <a:lnTo>
                  <a:pt x="40" y="16"/>
                </a:lnTo>
                <a:lnTo>
                  <a:pt x="40" y="16"/>
                </a:lnTo>
                <a:lnTo>
                  <a:pt x="42" y="16"/>
                </a:lnTo>
                <a:lnTo>
                  <a:pt x="42" y="16"/>
                </a:lnTo>
                <a:lnTo>
                  <a:pt x="42" y="14"/>
                </a:lnTo>
                <a:lnTo>
                  <a:pt x="44" y="14"/>
                </a:lnTo>
                <a:lnTo>
                  <a:pt x="44" y="14"/>
                </a:lnTo>
                <a:lnTo>
                  <a:pt x="46" y="14"/>
                </a:lnTo>
                <a:lnTo>
                  <a:pt x="46" y="14"/>
                </a:lnTo>
                <a:lnTo>
                  <a:pt x="46" y="14"/>
                </a:lnTo>
                <a:lnTo>
                  <a:pt x="47" y="12"/>
                </a:lnTo>
                <a:lnTo>
                  <a:pt x="47" y="12"/>
                </a:lnTo>
                <a:lnTo>
                  <a:pt x="47" y="12"/>
                </a:lnTo>
                <a:lnTo>
                  <a:pt x="49" y="12"/>
                </a:lnTo>
                <a:lnTo>
                  <a:pt x="51" y="12"/>
                </a:lnTo>
                <a:lnTo>
                  <a:pt x="51" y="11"/>
                </a:lnTo>
                <a:lnTo>
                  <a:pt x="51" y="11"/>
                </a:lnTo>
                <a:lnTo>
                  <a:pt x="53" y="11"/>
                </a:lnTo>
                <a:lnTo>
                  <a:pt x="53" y="11"/>
                </a:lnTo>
                <a:lnTo>
                  <a:pt x="53" y="11"/>
                </a:lnTo>
                <a:lnTo>
                  <a:pt x="55" y="9"/>
                </a:lnTo>
                <a:lnTo>
                  <a:pt x="55" y="9"/>
                </a:lnTo>
                <a:lnTo>
                  <a:pt x="55" y="9"/>
                </a:lnTo>
                <a:lnTo>
                  <a:pt x="57" y="9"/>
                </a:lnTo>
                <a:lnTo>
                  <a:pt x="57" y="9"/>
                </a:lnTo>
                <a:lnTo>
                  <a:pt x="57" y="9"/>
                </a:lnTo>
                <a:lnTo>
                  <a:pt x="59" y="7"/>
                </a:lnTo>
                <a:lnTo>
                  <a:pt x="59" y="7"/>
                </a:lnTo>
                <a:lnTo>
                  <a:pt x="59" y="7"/>
                </a:lnTo>
                <a:lnTo>
                  <a:pt x="60" y="7"/>
                </a:lnTo>
                <a:lnTo>
                  <a:pt x="60" y="7"/>
                </a:lnTo>
                <a:lnTo>
                  <a:pt x="60" y="7"/>
                </a:lnTo>
                <a:lnTo>
                  <a:pt x="62" y="5"/>
                </a:lnTo>
                <a:lnTo>
                  <a:pt x="62" y="5"/>
                </a:lnTo>
                <a:lnTo>
                  <a:pt x="64" y="5"/>
                </a:lnTo>
                <a:lnTo>
                  <a:pt x="64" y="5"/>
                </a:lnTo>
                <a:lnTo>
                  <a:pt x="64" y="5"/>
                </a:lnTo>
                <a:lnTo>
                  <a:pt x="66" y="5"/>
                </a:lnTo>
                <a:lnTo>
                  <a:pt x="66" y="3"/>
                </a:lnTo>
                <a:lnTo>
                  <a:pt x="66" y="3"/>
                </a:lnTo>
                <a:lnTo>
                  <a:pt x="66" y="3"/>
                </a:lnTo>
                <a:lnTo>
                  <a:pt x="66" y="3"/>
                </a:lnTo>
                <a:lnTo>
                  <a:pt x="68" y="1"/>
                </a:lnTo>
                <a:lnTo>
                  <a:pt x="68" y="1"/>
                </a:lnTo>
                <a:lnTo>
                  <a:pt x="68" y="1"/>
                </a:lnTo>
                <a:lnTo>
                  <a:pt x="68" y="1"/>
                </a:lnTo>
                <a:lnTo>
                  <a:pt x="70" y="1"/>
                </a:lnTo>
                <a:lnTo>
                  <a:pt x="68" y="1"/>
                </a:lnTo>
                <a:lnTo>
                  <a:pt x="70" y="0"/>
                </a:lnTo>
                <a:lnTo>
                  <a:pt x="71" y="0"/>
                </a:lnTo>
                <a:lnTo>
                  <a:pt x="73" y="0"/>
                </a:lnTo>
                <a:lnTo>
                  <a:pt x="75" y="0"/>
                </a:lnTo>
                <a:lnTo>
                  <a:pt x="77" y="0"/>
                </a:lnTo>
                <a:lnTo>
                  <a:pt x="77" y="0"/>
                </a:lnTo>
                <a:close/>
              </a:path>
            </a:pathLst>
          </a:custGeom>
          <a:solidFill>
            <a:srgbClr val="C0FE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96" name="Freeform 1052"/>
          <p:cNvSpPr>
            <a:spLocks/>
          </p:cNvSpPr>
          <p:nvPr/>
        </p:nvSpPr>
        <p:spPr bwMode="auto">
          <a:xfrm>
            <a:off x="4808538" y="4027488"/>
            <a:ext cx="69850" cy="50800"/>
          </a:xfrm>
          <a:custGeom>
            <a:avLst/>
            <a:gdLst>
              <a:gd name="T0" fmla="*/ 79 w 88"/>
              <a:gd name="T1" fmla="*/ 3 h 64"/>
              <a:gd name="T2" fmla="*/ 81 w 88"/>
              <a:gd name="T3" fmla="*/ 7 h 64"/>
              <a:gd name="T4" fmla="*/ 82 w 88"/>
              <a:gd name="T5" fmla="*/ 11 h 64"/>
              <a:gd name="T6" fmla="*/ 86 w 88"/>
              <a:gd name="T7" fmla="*/ 16 h 64"/>
              <a:gd name="T8" fmla="*/ 86 w 88"/>
              <a:gd name="T9" fmla="*/ 23 h 64"/>
              <a:gd name="T10" fmla="*/ 88 w 88"/>
              <a:gd name="T11" fmla="*/ 27 h 64"/>
              <a:gd name="T12" fmla="*/ 88 w 88"/>
              <a:gd name="T13" fmla="*/ 36 h 64"/>
              <a:gd name="T14" fmla="*/ 84 w 88"/>
              <a:gd name="T15" fmla="*/ 42 h 64"/>
              <a:gd name="T16" fmla="*/ 86 w 88"/>
              <a:gd name="T17" fmla="*/ 33 h 64"/>
              <a:gd name="T18" fmla="*/ 82 w 88"/>
              <a:gd name="T19" fmla="*/ 25 h 64"/>
              <a:gd name="T20" fmla="*/ 82 w 88"/>
              <a:gd name="T21" fmla="*/ 22 h 64"/>
              <a:gd name="T22" fmla="*/ 82 w 88"/>
              <a:gd name="T23" fmla="*/ 18 h 64"/>
              <a:gd name="T24" fmla="*/ 81 w 88"/>
              <a:gd name="T25" fmla="*/ 14 h 64"/>
              <a:gd name="T26" fmla="*/ 77 w 88"/>
              <a:gd name="T27" fmla="*/ 9 h 64"/>
              <a:gd name="T28" fmla="*/ 75 w 88"/>
              <a:gd name="T29" fmla="*/ 5 h 64"/>
              <a:gd name="T30" fmla="*/ 75 w 88"/>
              <a:gd name="T31" fmla="*/ 1 h 64"/>
              <a:gd name="T32" fmla="*/ 75 w 88"/>
              <a:gd name="T33" fmla="*/ 5 h 64"/>
              <a:gd name="T34" fmla="*/ 73 w 88"/>
              <a:gd name="T35" fmla="*/ 9 h 64"/>
              <a:gd name="T36" fmla="*/ 71 w 88"/>
              <a:gd name="T37" fmla="*/ 12 h 64"/>
              <a:gd name="T38" fmla="*/ 68 w 88"/>
              <a:gd name="T39" fmla="*/ 16 h 64"/>
              <a:gd name="T40" fmla="*/ 64 w 88"/>
              <a:gd name="T41" fmla="*/ 22 h 64"/>
              <a:gd name="T42" fmla="*/ 59 w 88"/>
              <a:gd name="T43" fmla="*/ 23 h 64"/>
              <a:gd name="T44" fmla="*/ 53 w 88"/>
              <a:gd name="T45" fmla="*/ 29 h 64"/>
              <a:gd name="T46" fmla="*/ 46 w 88"/>
              <a:gd name="T47" fmla="*/ 35 h 64"/>
              <a:gd name="T48" fmla="*/ 42 w 88"/>
              <a:gd name="T49" fmla="*/ 44 h 64"/>
              <a:gd name="T50" fmla="*/ 38 w 88"/>
              <a:gd name="T51" fmla="*/ 49 h 64"/>
              <a:gd name="T52" fmla="*/ 31 w 88"/>
              <a:gd name="T53" fmla="*/ 58 h 64"/>
              <a:gd name="T54" fmla="*/ 25 w 88"/>
              <a:gd name="T55" fmla="*/ 62 h 64"/>
              <a:gd name="T56" fmla="*/ 31 w 88"/>
              <a:gd name="T57" fmla="*/ 53 h 64"/>
              <a:gd name="T58" fmla="*/ 35 w 88"/>
              <a:gd name="T59" fmla="*/ 47 h 64"/>
              <a:gd name="T60" fmla="*/ 38 w 88"/>
              <a:gd name="T61" fmla="*/ 44 h 64"/>
              <a:gd name="T62" fmla="*/ 42 w 88"/>
              <a:gd name="T63" fmla="*/ 38 h 64"/>
              <a:gd name="T64" fmla="*/ 44 w 88"/>
              <a:gd name="T65" fmla="*/ 35 h 64"/>
              <a:gd name="T66" fmla="*/ 47 w 88"/>
              <a:gd name="T67" fmla="*/ 31 h 64"/>
              <a:gd name="T68" fmla="*/ 51 w 88"/>
              <a:gd name="T69" fmla="*/ 27 h 64"/>
              <a:gd name="T70" fmla="*/ 55 w 88"/>
              <a:gd name="T71" fmla="*/ 23 h 64"/>
              <a:gd name="T72" fmla="*/ 60 w 88"/>
              <a:gd name="T73" fmla="*/ 20 h 64"/>
              <a:gd name="T74" fmla="*/ 64 w 88"/>
              <a:gd name="T75" fmla="*/ 18 h 64"/>
              <a:gd name="T76" fmla="*/ 68 w 88"/>
              <a:gd name="T77" fmla="*/ 12 h 64"/>
              <a:gd name="T78" fmla="*/ 71 w 88"/>
              <a:gd name="T79" fmla="*/ 9 h 64"/>
              <a:gd name="T80" fmla="*/ 71 w 88"/>
              <a:gd name="T81" fmla="*/ 5 h 64"/>
              <a:gd name="T82" fmla="*/ 73 w 88"/>
              <a:gd name="T83" fmla="*/ 0 h 64"/>
              <a:gd name="T84" fmla="*/ 68 w 88"/>
              <a:gd name="T85" fmla="*/ 5 h 64"/>
              <a:gd name="T86" fmla="*/ 62 w 88"/>
              <a:gd name="T87" fmla="*/ 7 h 64"/>
              <a:gd name="T88" fmla="*/ 55 w 88"/>
              <a:gd name="T89" fmla="*/ 12 h 64"/>
              <a:gd name="T90" fmla="*/ 46 w 88"/>
              <a:gd name="T91" fmla="*/ 16 h 64"/>
              <a:gd name="T92" fmla="*/ 35 w 88"/>
              <a:gd name="T93" fmla="*/ 20 h 64"/>
              <a:gd name="T94" fmla="*/ 22 w 88"/>
              <a:gd name="T95" fmla="*/ 23 h 64"/>
              <a:gd name="T96" fmla="*/ 11 w 88"/>
              <a:gd name="T97" fmla="*/ 31 h 64"/>
              <a:gd name="T98" fmla="*/ 0 w 88"/>
              <a:gd name="T99" fmla="*/ 38 h 64"/>
              <a:gd name="T100" fmla="*/ 9 w 88"/>
              <a:gd name="T101" fmla="*/ 31 h 64"/>
              <a:gd name="T102" fmla="*/ 18 w 88"/>
              <a:gd name="T103" fmla="*/ 23 h 64"/>
              <a:gd name="T104" fmla="*/ 25 w 88"/>
              <a:gd name="T105" fmla="*/ 18 h 64"/>
              <a:gd name="T106" fmla="*/ 36 w 88"/>
              <a:gd name="T107" fmla="*/ 18 h 64"/>
              <a:gd name="T108" fmla="*/ 44 w 88"/>
              <a:gd name="T109" fmla="*/ 14 h 64"/>
              <a:gd name="T110" fmla="*/ 51 w 88"/>
              <a:gd name="T111" fmla="*/ 11 h 64"/>
              <a:gd name="T112" fmla="*/ 59 w 88"/>
              <a:gd name="T113" fmla="*/ 7 h 64"/>
              <a:gd name="T114" fmla="*/ 64 w 88"/>
              <a:gd name="T115" fmla="*/ 5 h 64"/>
              <a:gd name="T116" fmla="*/ 70 w 88"/>
              <a:gd name="T117" fmla="*/ 1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88" h="64">
                <a:moveTo>
                  <a:pt x="77" y="0"/>
                </a:moveTo>
                <a:lnTo>
                  <a:pt x="77" y="0"/>
                </a:lnTo>
                <a:lnTo>
                  <a:pt x="77" y="0"/>
                </a:lnTo>
                <a:lnTo>
                  <a:pt x="77" y="0"/>
                </a:lnTo>
                <a:lnTo>
                  <a:pt x="77" y="0"/>
                </a:lnTo>
                <a:lnTo>
                  <a:pt x="77" y="1"/>
                </a:lnTo>
                <a:lnTo>
                  <a:pt x="77" y="1"/>
                </a:lnTo>
                <a:lnTo>
                  <a:pt x="77" y="1"/>
                </a:lnTo>
                <a:lnTo>
                  <a:pt x="77" y="1"/>
                </a:lnTo>
                <a:lnTo>
                  <a:pt x="79" y="3"/>
                </a:lnTo>
                <a:lnTo>
                  <a:pt x="79" y="3"/>
                </a:lnTo>
                <a:lnTo>
                  <a:pt x="79" y="3"/>
                </a:lnTo>
                <a:lnTo>
                  <a:pt x="79" y="3"/>
                </a:lnTo>
                <a:lnTo>
                  <a:pt x="79" y="5"/>
                </a:lnTo>
                <a:lnTo>
                  <a:pt x="79" y="5"/>
                </a:lnTo>
                <a:lnTo>
                  <a:pt x="79" y="5"/>
                </a:lnTo>
                <a:lnTo>
                  <a:pt x="79" y="5"/>
                </a:lnTo>
                <a:lnTo>
                  <a:pt x="81" y="5"/>
                </a:lnTo>
                <a:lnTo>
                  <a:pt x="81" y="7"/>
                </a:lnTo>
                <a:lnTo>
                  <a:pt x="81" y="7"/>
                </a:lnTo>
                <a:lnTo>
                  <a:pt x="81" y="7"/>
                </a:lnTo>
                <a:lnTo>
                  <a:pt x="81" y="7"/>
                </a:lnTo>
                <a:lnTo>
                  <a:pt x="81" y="9"/>
                </a:lnTo>
                <a:lnTo>
                  <a:pt x="81" y="9"/>
                </a:lnTo>
                <a:lnTo>
                  <a:pt x="81" y="9"/>
                </a:lnTo>
                <a:lnTo>
                  <a:pt x="82" y="9"/>
                </a:lnTo>
                <a:lnTo>
                  <a:pt x="82" y="11"/>
                </a:lnTo>
                <a:lnTo>
                  <a:pt x="82" y="11"/>
                </a:lnTo>
                <a:lnTo>
                  <a:pt x="82" y="11"/>
                </a:lnTo>
                <a:lnTo>
                  <a:pt x="82" y="11"/>
                </a:lnTo>
                <a:lnTo>
                  <a:pt x="82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4"/>
                </a:lnTo>
                <a:lnTo>
                  <a:pt x="84" y="14"/>
                </a:lnTo>
                <a:lnTo>
                  <a:pt x="84" y="14"/>
                </a:lnTo>
                <a:lnTo>
                  <a:pt x="84" y="14"/>
                </a:lnTo>
                <a:lnTo>
                  <a:pt x="86" y="16"/>
                </a:lnTo>
                <a:lnTo>
                  <a:pt x="86" y="16"/>
                </a:lnTo>
                <a:lnTo>
                  <a:pt x="86" y="16"/>
                </a:lnTo>
                <a:lnTo>
                  <a:pt x="86" y="18"/>
                </a:lnTo>
                <a:lnTo>
                  <a:pt x="86" y="18"/>
                </a:lnTo>
                <a:lnTo>
                  <a:pt x="86" y="18"/>
                </a:lnTo>
                <a:lnTo>
                  <a:pt x="86" y="20"/>
                </a:lnTo>
                <a:lnTo>
                  <a:pt x="86" y="20"/>
                </a:lnTo>
                <a:lnTo>
                  <a:pt x="86" y="22"/>
                </a:lnTo>
                <a:lnTo>
                  <a:pt x="86" y="22"/>
                </a:lnTo>
                <a:lnTo>
                  <a:pt x="86" y="23"/>
                </a:lnTo>
                <a:lnTo>
                  <a:pt x="86" y="23"/>
                </a:lnTo>
                <a:lnTo>
                  <a:pt x="86" y="23"/>
                </a:lnTo>
                <a:lnTo>
                  <a:pt x="86" y="23"/>
                </a:lnTo>
                <a:lnTo>
                  <a:pt x="86" y="25"/>
                </a:lnTo>
                <a:lnTo>
                  <a:pt x="86" y="25"/>
                </a:lnTo>
                <a:lnTo>
                  <a:pt x="86" y="25"/>
                </a:lnTo>
                <a:lnTo>
                  <a:pt x="86" y="25"/>
                </a:lnTo>
                <a:lnTo>
                  <a:pt x="88" y="27"/>
                </a:lnTo>
                <a:lnTo>
                  <a:pt x="88" y="27"/>
                </a:lnTo>
                <a:lnTo>
                  <a:pt x="88" y="27"/>
                </a:lnTo>
                <a:lnTo>
                  <a:pt x="88" y="27"/>
                </a:lnTo>
                <a:lnTo>
                  <a:pt x="88" y="29"/>
                </a:lnTo>
                <a:lnTo>
                  <a:pt x="88" y="29"/>
                </a:lnTo>
                <a:lnTo>
                  <a:pt x="88" y="29"/>
                </a:lnTo>
                <a:lnTo>
                  <a:pt x="88" y="31"/>
                </a:lnTo>
                <a:lnTo>
                  <a:pt x="88" y="31"/>
                </a:lnTo>
                <a:lnTo>
                  <a:pt x="88" y="33"/>
                </a:lnTo>
                <a:lnTo>
                  <a:pt x="88" y="35"/>
                </a:lnTo>
                <a:lnTo>
                  <a:pt x="88" y="35"/>
                </a:lnTo>
                <a:lnTo>
                  <a:pt x="88" y="36"/>
                </a:lnTo>
                <a:lnTo>
                  <a:pt x="88" y="36"/>
                </a:lnTo>
                <a:lnTo>
                  <a:pt x="88" y="38"/>
                </a:lnTo>
                <a:lnTo>
                  <a:pt x="88" y="38"/>
                </a:lnTo>
                <a:lnTo>
                  <a:pt x="88" y="40"/>
                </a:lnTo>
                <a:lnTo>
                  <a:pt x="86" y="40"/>
                </a:lnTo>
                <a:lnTo>
                  <a:pt x="86" y="42"/>
                </a:lnTo>
                <a:lnTo>
                  <a:pt x="84" y="44"/>
                </a:lnTo>
                <a:lnTo>
                  <a:pt x="84" y="46"/>
                </a:lnTo>
                <a:lnTo>
                  <a:pt x="84" y="44"/>
                </a:lnTo>
                <a:lnTo>
                  <a:pt x="84" y="44"/>
                </a:lnTo>
                <a:lnTo>
                  <a:pt x="84" y="42"/>
                </a:lnTo>
                <a:lnTo>
                  <a:pt x="84" y="40"/>
                </a:lnTo>
                <a:lnTo>
                  <a:pt x="84" y="40"/>
                </a:lnTo>
                <a:lnTo>
                  <a:pt x="86" y="40"/>
                </a:lnTo>
                <a:lnTo>
                  <a:pt x="86" y="38"/>
                </a:lnTo>
                <a:lnTo>
                  <a:pt x="86" y="38"/>
                </a:lnTo>
                <a:lnTo>
                  <a:pt x="86" y="36"/>
                </a:lnTo>
                <a:lnTo>
                  <a:pt x="86" y="36"/>
                </a:lnTo>
                <a:lnTo>
                  <a:pt x="86" y="35"/>
                </a:lnTo>
                <a:lnTo>
                  <a:pt x="86" y="33"/>
                </a:lnTo>
                <a:lnTo>
                  <a:pt x="86" y="33"/>
                </a:lnTo>
                <a:lnTo>
                  <a:pt x="86" y="31"/>
                </a:lnTo>
                <a:lnTo>
                  <a:pt x="86" y="31"/>
                </a:lnTo>
                <a:lnTo>
                  <a:pt x="86" y="29"/>
                </a:lnTo>
                <a:lnTo>
                  <a:pt x="86" y="29"/>
                </a:lnTo>
                <a:lnTo>
                  <a:pt x="84" y="29"/>
                </a:lnTo>
                <a:lnTo>
                  <a:pt x="84" y="27"/>
                </a:lnTo>
                <a:lnTo>
                  <a:pt x="84" y="27"/>
                </a:lnTo>
                <a:lnTo>
                  <a:pt x="84" y="27"/>
                </a:lnTo>
                <a:lnTo>
                  <a:pt x="82" y="27"/>
                </a:lnTo>
                <a:lnTo>
                  <a:pt x="82" y="25"/>
                </a:lnTo>
                <a:lnTo>
                  <a:pt x="82" y="25"/>
                </a:lnTo>
                <a:lnTo>
                  <a:pt x="82" y="25"/>
                </a:lnTo>
                <a:lnTo>
                  <a:pt x="82" y="25"/>
                </a:lnTo>
                <a:lnTo>
                  <a:pt x="82" y="25"/>
                </a:lnTo>
                <a:lnTo>
                  <a:pt x="82" y="23"/>
                </a:lnTo>
                <a:lnTo>
                  <a:pt x="82" y="23"/>
                </a:lnTo>
                <a:lnTo>
                  <a:pt x="82" y="23"/>
                </a:lnTo>
                <a:lnTo>
                  <a:pt x="82" y="23"/>
                </a:lnTo>
                <a:lnTo>
                  <a:pt x="82" y="22"/>
                </a:lnTo>
                <a:lnTo>
                  <a:pt x="82" y="22"/>
                </a:lnTo>
                <a:lnTo>
                  <a:pt x="82" y="22"/>
                </a:lnTo>
                <a:lnTo>
                  <a:pt x="82" y="22"/>
                </a:lnTo>
                <a:lnTo>
                  <a:pt x="82" y="22"/>
                </a:lnTo>
                <a:lnTo>
                  <a:pt x="82" y="20"/>
                </a:lnTo>
                <a:lnTo>
                  <a:pt x="82" y="20"/>
                </a:lnTo>
                <a:lnTo>
                  <a:pt x="82" y="20"/>
                </a:lnTo>
                <a:lnTo>
                  <a:pt x="82" y="20"/>
                </a:lnTo>
                <a:lnTo>
                  <a:pt x="82" y="20"/>
                </a:lnTo>
                <a:lnTo>
                  <a:pt x="82" y="18"/>
                </a:lnTo>
                <a:lnTo>
                  <a:pt x="82" y="18"/>
                </a:lnTo>
                <a:lnTo>
                  <a:pt x="82" y="18"/>
                </a:lnTo>
                <a:lnTo>
                  <a:pt x="82" y="18"/>
                </a:lnTo>
                <a:lnTo>
                  <a:pt x="82" y="16"/>
                </a:lnTo>
                <a:lnTo>
                  <a:pt x="82" y="16"/>
                </a:lnTo>
                <a:lnTo>
                  <a:pt x="82" y="16"/>
                </a:lnTo>
                <a:lnTo>
                  <a:pt x="82" y="16"/>
                </a:lnTo>
                <a:lnTo>
                  <a:pt x="82" y="14"/>
                </a:lnTo>
                <a:lnTo>
                  <a:pt x="82" y="14"/>
                </a:lnTo>
                <a:lnTo>
                  <a:pt x="82" y="14"/>
                </a:lnTo>
                <a:lnTo>
                  <a:pt x="81" y="14"/>
                </a:lnTo>
                <a:lnTo>
                  <a:pt x="81" y="12"/>
                </a:lnTo>
                <a:lnTo>
                  <a:pt x="81" y="12"/>
                </a:lnTo>
                <a:lnTo>
                  <a:pt x="81" y="12"/>
                </a:lnTo>
                <a:lnTo>
                  <a:pt x="81" y="12"/>
                </a:lnTo>
                <a:lnTo>
                  <a:pt x="79" y="12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77" y="9"/>
                </a:lnTo>
                <a:lnTo>
                  <a:pt x="77" y="9"/>
                </a:lnTo>
                <a:lnTo>
                  <a:pt x="77" y="9"/>
                </a:lnTo>
                <a:lnTo>
                  <a:pt x="77" y="9"/>
                </a:lnTo>
                <a:lnTo>
                  <a:pt x="77" y="7"/>
                </a:lnTo>
                <a:lnTo>
                  <a:pt x="77" y="7"/>
                </a:lnTo>
                <a:lnTo>
                  <a:pt x="77" y="7"/>
                </a:lnTo>
                <a:lnTo>
                  <a:pt x="77" y="7"/>
                </a:lnTo>
                <a:lnTo>
                  <a:pt x="77" y="7"/>
                </a:lnTo>
                <a:lnTo>
                  <a:pt x="75" y="5"/>
                </a:lnTo>
                <a:lnTo>
                  <a:pt x="75" y="5"/>
                </a:lnTo>
                <a:lnTo>
                  <a:pt x="75" y="5"/>
                </a:lnTo>
                <a:lnTo>
                  <a:pt x="75" y="5"/>
                </a:lnTo>
                <a:lnTo>
                  <a:pt x="75" y="5"/>
                </a:lnTo>
                <a:lnTo>
                  <a:pt x="75" y="3"/>
                </a:lnTo>
                <a:lnTo>
                  <a:pt x="75" y="3"/>
                </a:lnTo>
                <a:lnTo>
                  <a:pt x="75" y="3"/>
                </a:lnTo>
                <a:lnTo>
                  <a:pt x="75" y="3"/>
                </a:lnTo>
                <a:lnTo>
                  <a:pt x="75" y="1"/>
                </a:lnTo>
                <a:lnTo>
                  <a:pt x="75" y="1"/>
                </a:lnTo>
                <a:lnTo>
                  <a:pt x="75" y="1"/>
                </a:lnTo>
                <a:lnTo>
                  <a:pt x="75" y="0"/>
                </a:lnTo>
                <a:lnTo>
                  <a:pt x="75" y="0"/>
                </a:lnTo>
                <a:lnTo>
                  <a:pt x="75" y="0"/>
                </a:lnTo>
                <a:lnTo>
                  <a:pt x="73" y="0"/>
                </a:lnTo>
                <a:lnTo>
                  <a:pt x="75" y="0"/>
                </a:lnTo>
                <a:lnTo>
                  <a:pt x="75" y="1"/>
                </a:lnTo>
                <a:lnTo>
                  <a:pt x="75" y="1"/>
                </a:lnTo>
                <a:lnTo>
                  <a:pt x="75" y="1"/>
                </a:lnTo>
                <a:lnTo>
                  <a:pt x="75" y="5"/>
                </a:lnTo>
                <a:lnTo>
                  <a:pt x="75" y="5"/>
                </a:lnTo>
                <a:lnTo>
                  <a:pt x="75" y="5"/>
                </a:lnTo>
                <a:lnTo>
                  <a:pt x="75" y="5"/>
                </a:lnTo>
                <a:lnTo>
                  <a:pt x="75" y="7"/>
                </a:lnTo>
                <a:lnTo>
                  <a:pt x="75" y="7"/>
                </a:lnTo>
                <a:lnTo>
                  <a:pt x="75" y="7"/>
                </a:lnTo>
                <a:lnTo>
                  <a:pt x="75" y="7"/>
                </a:lnTo>
                <a:lnTo>
                  <a:pt x="75" y="7"/>
                </a:lnTo>
                <a:lnTo>
                  <a:pt x="75" y="9"/>
                </a:lnTo>
                <a:lnTo>
                  <a:pt x="75" y="9"/>
                </a:lnTo>
                <a:lnTo>
                  <a:pt x="73" y="9"/>
                </a:lnTo>
                <a:lnTo>
                  <a:pt x="73" y="9"/>
                </a:lnTo>
                <a:lnTo>
                  <a:pt x="73" y="11"/>
                </a:lnTo>
                <a:lnTo>
                  <a:pt x="73" y="11"/>
                </a:lnTo>
                <a:lnTo>
                  <a:pt x="73" y="11"/>
                </a:lnTo>
                <a:lnTo>
                  <a:pt x="73" y="11"/>
                </a:lnTo>
                <a:lnTo>
                  <a:pt x="73" y="11"/>
                </a:lnTo>
                <a:lnTo>
                  <a:pt x="71" y="11"/>
                </a:lnTo>
                <a:lnTo>
                  <a:pt x="71" y="12"/>
                </a:lnTo>
                <a:lnTo>
                  <a:pt x="71" y="12"/>
                </a:lnTo>
                <a:lnTo>
                  <a:pt x="71" y="12"/>
                </a:lnTo>
                <a:lnTo>
                  <a:pt x="71" y="12"/>
                </a:lnTo>
                <a:lnTo>
                  <a:pt x="71" y="12"/>
                </a:lnTo>
                <a:lnTo>
                  <a:pt x="71" y="14"/>
                </a:lnTo>
                <a:lnTo>
                  <a:pt x="70" y="14"/>
                </a:lnTo>
                <a:lnTo>
                  <a:pt x="70" y="14"/>
                </a:lnTo>
                <a:lnTo>
                  <a:pt x="70" y="14"/>
                </a:lnTo>
                <a:lnTo>
                  <a:pt x="70" y="16"/>
                </a:lnTo>
                <a:lnTo>
                  <a:pt x="70" y="16"/>
                </a:lnTo>
                <a:lnTo>
                  <a:pt x="68" y="16"/>
                </a:lnTo>
                <a:lnTo>
                  <a:pt x="68" y="16"/>
                </a:lnTo>
                <a:lnTo>
                  <a:pt x="68" y="18"/>
                </a:lnTo>
                <a:lnTo>
                  <a:pt x="68" y="18"/>
                </a:lnTo>
                <a:lnTo>
                  <a:pt x="68" y="18"/>
                </a:lnTo>
                <a:lnTo>
                  <a:pt x="68" y="18"/>
                </a:lnTo>
                <a:lnTo>
                  <a:pt x="68" y="18"/>
                </a:lnTo>
                <a:lnTo>
                  <a:pt x="66" y="20"/>
                </a:lnTo>
                <a:lnTo>
                  <a:pt x="66" y="20"/>
                </a:lnTo>
                <a:lnTo>
                  <a:pt x="66" y="20"/>
                </a:lnTo>
                <a:lnTo>
                  <a:pt x="64" y="20"/>
                </a:lnTo>
                <a:lnTo>
                  <a:pt x="64" y="22"/>
                </a:lnTo>
                <a:lnTo>
                  <a:pt x="64" y="22"/>
                </a:lnTo>
                <a:lnTo>
                  <a:pt x="62" y="22"/>
                </a:lnTo>
                <a:lnTo>
                  <a:pt x="62" y="22"/>
                </a:lnTo>
                <a:lnTo>
                  <a:pt x="62" y="22"/>
                </a:lnTo>
                <a:lnTo>
                  <a:pt x="60" y="23"/>
                </a:lnTo>
                <a:lnTo>
                  <a:pt x="60" y="23"/>
                </a:lnTo>
                <a:lnTo>
                  <a:pt x="60" y="23"/>
                </a:lnTo>
                <a:lnTo>
                  <a:pt x="59" y="23"/>
                </a:lnTo>
                <a:lnTo>
                  <a:pt x="59" y="23"/>
                </a:lnTo>
                <a:lnTo>
                  <a:pt x="59" y="23"/>
                </a:lnTo>
                <a:lnTo>
                  <a:pt x="59" y="25"/>
                </a:lnTo>
                <a:lnTo>
                  <a:pt x="59" y="25"/>
                </a:lnTo>
                <a:lnTo>
                  <a:pt x="57" y="25"/>
                </a:lnTo>
                <a:lnTo>
                  <a:pt x="57" y="25"/>
                </a:lnTo>
                <a:lnTo>
                  <a:pt x="57" y="27"/>
                </a:lnTo>
                <a:lnTo>
                  <a:pt x="55" y="27"/>
                </a:lnTo>
                <a:lnTo>
                  <a:pt x="55" y="27"/>
                </a:lnTo>
                <a:lnTo>
                  <a:pt x="53" y="29"/>
                </a:lnTo>
                <a:lnTo>
                  <a:pt x="53" y="29"/>
                </a:lnTo>
                <a:lnTo>
                  <a:pt x="53" y="29"/>
                </a:lnTo>
                <a:lnTo>
                  <a:pt x="51" y="31"/>
                </a:lnTo>
                <a:lnTo>
                  <a:pt x="51" y="31"/>
                </a:lnTo>
                <a:lnTo>
                  <a:pt x="51" y="31"/>
                </a:lnTo>
                <a:lnTo>
                  <a:pt x="49" y="31"/>
                </a:lnTo>
                <a:lnTo>
                  <a:pt x="49" y="33"/>
                </a:lnTo>
                <a:lnTo>
                  <a:pt x="49" y="33"/>
                </a:lnTo>
                <a:lnTo>
                  <a:pt x="47" y="33"/>
                </a:lnTo>
                <a:lnTo>
                  <a:pt x="47" y="35"/>
                </a:lnTo>
                <a:lnTo>
                  <a:pt x="47" y="35"/>
                </a:lnTo>
                <a:lnTo>
                  <a:pt x="46" y="35"/>
                </a:lnTo>
                <a:lnTo>
                  <a:pt x="46" y="36"/>
                </a:lnTo>
                <a:lnTo>
                  <a:pt x="46" y="36"/>
                </a:lnTo>
                <a:lnTo>
                  <a:pt x="46" y="36"/>
                </a:lnTo>
                <a:lnTo>
                  <a:pt x="44" y="38"/>
                </a:lnTo>
                <a:lnTo>
                  <a:pt x="44" y="38"/>
                </a:lnTo>
                <a:lnTo>
                  <a:pt x="44" y="40"/>
                </a:lnTo>
                <a:lnTo>
                  <a:pt x="44" y="40"/>
                </a:lnTo>
                <a:lnTo>
                  <a:pt x="42" y="40"/>
                </a:lnTo>
                <a:lnTo>
                  <a:pt x="42" y="42"/>
                </a:lnTo>
                <a:lnTo>
                  <a:pt x="42" y="44"/>
                </a:lnTo>
                <a:lnTo>
                  <a:pt x="42" y="44"/>
                </a:lnTo>
                <a:lnTo>
                  <a:pt x="40" y="44"/>
                </a:lnTo>
                <a:lnTo>
                  <a:pt x="40" y="46"/>
                </a:lnTo>
                <a:lnTo>
                  <a:pt x="40" y="46"/>
                </a:lnTo>
                <a:lnTo>
                  <a:pt x="40" y="47"/>
                </a:lnTo>
                <a:lnTo>
                  <a:pt x="38" y="47"/>
                </a:lnTo>
                <a:lnTo>
                  <a:pt x="38" y="47"/>
                </a:lnTo>
                <a:lnTo>
                  <a:pt x="38" y="49"/>
                </a:lnTo>
                <a:lnTo>
                  <a:pt x="38" y="49"/>
                </a:lnTo>
                <a:lnTo>
                  <a:pt x="38" y="49"/>
                </a:lnTo>
                <a:lnTo>
                  <a:pt x="36" y="51"/>
                </a:lnTo>
                <a:lnTo>
                  <a:pt x="36" y="51"/>
                </a:lnTo>
                <a:lnTo>
                  <a:pt x="36" y="53"/>
                </a:lnTo>
                <a:lnTo>
                  <a:pt x="35" y="53"/>
                </a:lnTo>
                <a:lnTo>
                  <a:pt x="35" y="55"/>
                </a:lnTo>
                <a:lnTo>
                  <a:pt x="35" y="55"/>
                </a:lnTo>
                <a:lnTo>
                  <a:pt x="33" y="57"/>
                </a:lnTo>
                <a:lnTo>
                  <a:pt x="33" y="57"/>
                </a:lnTo>
                <a:lnTo>
                  <a:pt x="33" y="57"/>
                </a:lnTo>
                <a:lnTo>
                  <a:pt x="31" y="58"/>
                </a:lnTo>
                <a:lnTo>
                  <a:pt x="31" y="58"/>
                </a:lnTo>
                <a:lnTo>
                  <a:pt x="29" y="60"/>
                </a:lnTo>
                <a:lnTo>
                  <a:pt x="29" y="60"/>
                </a:lnTo>
                <a:lnTo>
                  <a:pt x="27" y="62"/>
                </a:lnTo>
                <a:lnTo>
                  <a:pt x="25" y="62"/>
                </a:lnTo>
                <a:lnTo>
                  <a:pt x="25" y="62"/>
                </a:lnTo>
                <a:lnTo>
                  <a:pt x="25" y="64"/>
                </a:lnTo>
                <a:lnTo>
                  <a:pt x="24" y="64"/>
                </a:lnTo>
                <a:lnTo>
                  <a:pt x="25" y="62"/>
                </a:lnTo>
                <a:lnTo>
                  <a:pt x="25" y="62"/>
                </a:lnTo>
                <a:lnTo>
                  <a:pt x="27" y="60"/>
                </a:lnTo>
                <a:lnTo>
                  <a:pt x="27" y="60"/>
                </a:lnTo>
                <a:lnTo>
                  <a:pt x="27" y="58"/>
                </a:lnTo>
                <a:lnTo>
                  <a:pt x="29" y="58"/>
                </a:lnTo>
                <a:lnTo>
                  <a:pt x="29" y="57"/>
                </a:lnTo>
                <a:lnTo>
                  <a:pt x="31" y="57"/>
                </a:lnTo>
                <a:lnTo>
                  <a:pt x="31" y="57"/>
                </a:lnTo>
                <a:lnTo>
                  <a:pt x="31" y="55"/>
                </a:lnTo>
                <a:lnTo>
                  <a:pt x="31" y="55"/>
                </a:lnTo>
                <a:lnTo>
                  <a:pt x="31" y="53"/>
                </a:lnTo>
                <a:lnTo>
                  <a:pt x="33" y="53"/>
                </a:lnTo>
                <a:lnTo>
                  <a:pt x="33" y="53"/>
                </a:lnTo>
                <a:lnTo>
                  <a:pt x="35" y="53"/>
                </a:lnTo>
                <a:lnTo>
                  <a:pt x="35" y="53"/>
                </a:lnTo>
                <a:lnTo>
                  <a:pt x="35" y="51"/>
                </a:lnTo>
                <a:lnTo>
                  <a:pt x="35" y="51"/>
                </a:lnTo>
                <a:lnTo>
                  <a:pt x="35" y="51"/>
                </a:lnTo>
                <a:lnTo>
                  <a:pt x="35" y="49"/>
                </a:lnTo>
                <a:lnTo>
                  <a:pt x="35" y="49"/>
                </a:lnTo>
                <a:lnTo>
                  <a:pt x="35" y="47"/>
                </a:lnTo>
                <a:lnTo>
                  <a:pt x="35" y="47"/>
                </a:lnTo>
                <a:lnTo>
                  <a:pt x="36" y="47"/>
                </a:lnTo>
                <a:lnTo>
                  <a:pt x="36" y="46"/>
                </a:lnTo>
                <a:lnTo>
                  <a:pt x="38" y="46"/>
                </a:lnTo>
                <a:lnTo>
                  <a:pt x="38" y="46"/>
                </a:lnTo>
                <a:lnTo>
                  <a:pt x="38" y="44"/>
                </a:lnTo>
                <a:lnTo>
                  <a:pt x="38" y="44"/>
                </a:lnTo>
                <a:lnTo>
                  <a:pt x="38" y="44"/>
                </a:lnTo>
                <a:lnTo>
                  <a:pt x="38" y="44"/>
                </a:lnTo>
                <a:lnTo>
                  <a:pt x="38" y="44"/>
                </a:lnTo>
                <a:lnTo>
                  <a:pt x="40" y="42"/>
                </a:lnTo>
                <a:lnTo>
                  <a:pt x="40" y="42"/>
                </a:lnTo>
                <a:lnTo>
                  <a:pt x="40" y="42"/>
                </a:lnTo>
                <a:lnTo>
                  <a:pt x="40" y="40"/>
                </a:lnTo>
                <a:lnTo>
                  <a:pt x="40" y="40"/>
                </a:lnTo>
                <a:lnTo>
                  <a:pt x="40" y="40"/>
                </a:lnTo>
                <a:lnTo>
                  <a:pt x="40" y="40"/>
                </a:lnTo>
                <a:lnTo>
                  <a:pt x="40" y="40"/>
                </a:lnTo>
                <a:lnTo>
                  <a:pt x="40" y="38"/>
                </a:lnTo>
                <a:lnTo>
                  <a:pt x="42" y="38"/>
                </a:lnTo>
                <a:lnTo>
                  <a:pt x="42" y="38"/>
                </a:lnTo>
                <a:lnTo>
                  <a:pt x="42" y="38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4" y="36"/>
                </a:lnTo>
                <a:lnTo>
                  <a:pt x="44" y="36"/>
                </a:lnTo>
                <a:lnTo>
                  <a:pt x="44" y="35"/>
                </a:lnTo>
                <a:lnTo>
                  <a:pt x="44" y="35"/>
                </a:lnTo>
                <a:lnTo>
                  <a:pt x="44" y="35"/>
                </a:lnTo>
                <a:lnTo>
                  <a:pt x="44" y="35"/>
                </a:lnTo>
                <a:lnTo>
                  <a:pt x="44" y="35"/>
                </a:lnTo>
                <a:lnTo>
                  <a:pt x="46" y="33"/>
                </a:lnTo>
                <a:lnTo>
                  <a:pt x="46" y="33"/>
                </a:lnTo>
                <a:lnTo>
                  <a:pt x="46" y="33"/>
                </a:lnTo>
                <a:lnTo>
                  <a:pt x="46" y="33"/>
                </a:lnTo>
                <a:lnTo>
                  <a:pt x="46" y="33"/>
                </a:lnTo>
                <a:lnTo>
                  <a:pt x="46" y="31"/>
                </a:lnTo>
                <a:lnTo>
                  <a:pt x="46" y="31"/>
                </a:lnTo>
                <a:lnTo>
                  <a:pt x="47" y="31"/>
                </a:lnTo>
                <a:lnTo>
                  <a:pt x="47" y="31"/>
                </a:lnTo>
                <a:lnTo>
                  <a:pt x="47" y="31"/>
                </a:lnTo>
                <a:lnTo>
                  <a:pt x="47" y="31"/>
                </a:lnTo>
                <a:lnTo>
                  <a:pt x="49" y="29"/>
                </a:lnTo>
                <a:lnTo>
                  <a:pt x="49" y="29"/>
                </a:lnTo>
                <a:lnTo>
                  <a:pt x="49" y="29"/>
                </a:lnTo>
                <a:lnTo>
                  <a:pt x="49" y="29"/>
                </a:lnTo>
                <a:lnTo>
                  <a:pt x="51" y="27"/>
                </a:lnTo>
                <a:lnTo>
                  <a:pt x="51" y="27"/>
                </a:lnTo>
                <a:lnTo>
                  <a:pt x="51" y="27"/>
                </a:lnTo>
                <a:lnTo>
                  <a:pt x="51" y="27"/>
                </a:lnTo>
                <a:lnTo>
                  <a:pt x="53" y="27"/>
                </a:lnTo>
                <a:lnTo>
                  <a:pt x="53" y="27"/>
                </a:lnTo>
                <a:lnTo>
                  <a:pt x="53" y="25"/>
                </a:lnTo>
                <a:lnTo>
                  <a:pt x="53" y="25"/>
                </a:lnTo>
                <a:lnTo>
                  <a:pt x="53" y="25"/>
                </a:lnTo>
                <a:lnTo>
                  <a:pt x="53" y="25"/>
                </a:lnTo>
                <a:lnTo>
                  <a:pt x="55" y="25"/>
                </a:lnTo>
                <a:lnTo>
                  <a:pt x="55" y="23"/>
                </a:lnTo>
                <a:lnTo>
                  <a:pt x="55" y="23"/>
                </a:lnTo>
                <a:lnTo>
                  <a:pt x="55" y="23"/>
                </a:lnTo>
                <a:lnTo>
                  <a:pt x="57" y="23"/>
                </a:lnTo>
                <a:lnTo>
                  <a:pt x="57" y="23"/>
                </a:lnTo>
                <a:lnTo>
                  <a:pt x="57" y="22"/>
                </a:lnTo>
                <a:lnTo>
                  <a:pt x="57" y="22"/>
                </a:lnTo>
                <a:lnTo>
                  <a:pt x="59" y="22"/>
                </a:lnTo>
                <a:lnTo>
                  <a:pt x="59" y="22"/>
                </a:lnTo>
                <a:lnTo>
                  <a:pt x="59" y="22"/>
                </a:lnTo>
                <a:lnTo>
                  <a:pt x="59" y="22"/>
                </a:lnTo>
                <a:lnTo>
                  <a:pt x="60" y="20"/>
                </a:lnTo>
                <a:lnTo>
                  <a:pt x="60" y="20"/>
                </a:lnTo>
                <a:lnTo>
                  <a:pt x="62" y="20"/>
                </a:lnTo>
                <a:lnTo>
                  <a:pt x="62" y="20"/>
                </a:lnTo>
                <a:lnTo>
                  <a:pt x="62" y="20"/>
                </a:lnTo>
                <a:lnTo>
                  <a:pt x="62" y="18"/>
                </a:lnTo>
                <a:lnTo>
                  <a:pt x="64" y="18"/>
                </a:lnTo>
                <a:lnTo>
                  <a:pt x="64" y="18"/>
                </a:lnTo>
                <a:lnTo>
                  <a:pt x="64" y="18"/>
                </a:lnTo>
                <a:lnTo>
                  <a:pt x="64" y="18"/>
                </a:lnTo>
                <a:lnTo>
                  <a:pt x="64" y="18"/>
                </a:lnTo>
                <a:lnTo>
                  <a:pt x="66" y="16"/>
                </a:lnTo>
                <a:lnTo>
                  <a:pt x="66" y="16"/>
                </a:lnTo>
                <a:lnTo>
                  <a:pt x="66" y="16"/>
                </a:lnTo>
                <a:lnTo>
                  <a:pt x="66" y="16"/>
                </a:lnTo>
                <a:lnTo>
                  <a:pt x="66" y="14"/>
                </a:lnTo>
                <a:lnTo>
                  <a:pt x="66" y="14"/>
                </a:lnTo>
                <a:lnTo>
                  <a:pt x="68" y="14"/>
                </a:lnTo>
                <a:lnTo>
                  <a:pt x="68" y="14"/>
                </a:lnTo>
                <a:lnTo>
                  <a:pt x="68" y="14"/>
                </a:lnTo>
                <a:lnTo>
                  <a:pt x="68" y="12"/>
                </a:lnTo>
                <a:lnTo>
                  <a:pt x="68" y="12"/>
                </a:lnTo>
                <a:lnTo>
                  <a:pt x="68" y="12"/>
                </a:lnTo>
                <a:lnTo>
                  <a:pt x="70" y="12"/>
                </a:lnTo>
                <a:lnTo>
                  <a:pt x="70" y="12"/>
                </a:lnTo>
                <a:lnTo>
                  <a:pt x="70" y="11"/>
                </a:lnTo>
                <a:lnTo>
                  <a:pt x="70" y="11"/>
                </a:lnTo>
                <a:lnTo>
                  <a:pt x="70" y="11"/>
                </a:lnTo>
                <a:lnTo>
                  <a:pt x="70" y="11"/>
                </a:lnTo>
                <a:lnTo>
                  <a:pt x="70" y="11"/>
                </a:lnTo>
                <a:lnTo>
                  <a:pt x="71" y="9"/>
                </a:lnTo>
                <a:lnTo>
                  <a:pt x="71" y="9"/>
                </a:lnTo>
                <a:lnTo>
                  <a:pt x="71" y="9"/>
                </a:lnTo>
                <a:lnTo>
                  <a:pt x="71" y="9"/>
                </a:lnTo>
                <a:lnTo>
                  <a:pt x="71" y="9"/>
                </a:lnTo>
                <a:lnTo>
                  <a:pt x="71" y="7"/>
                </a:lnTo>
                <a:lnTo>
                  <a:pt x="71" y="7"/>
                </a:lnTo>
                <a:lnTo>
                  <a:pt x="71" y="7"/>
                </a:lnTo>
                <a:lnTo>
                  <a:pt x="71" y="7"/>
                </a:lnTo>
                <a:lnTo>
                  <a:pt x="71" y="7"/>
                </a:lnTo>
                <a:lnTo>
                  <a:pt x="71" y="5"/>
                </a:lnTo>
                <a:lnTo>
                  <a:pt x="71" y="5"/>
                </a:lnTo>
                <a:lnTo>
                  <a:pt x="71" y="5"/>
                </a:lnTo>
                <a:lnTo>
                  <a:pt x="71" y="3"/>
                </a:lnTo>
                <a:lnTo>
                  <a:pt x="71" y="3"/>
                </a:lnTo>
                <a:lnTo>
                  <a:pt x="71" y="3"/>
                </a:lnTo>
                <a:lnTo>
                  <a:pt x="71" y="1"/>
                </a:lnTo>
                <a:lnTo>
                  <a:pt x="71" y="1"/>
                </a:lnTo>
                <a:lnTo>
                  <a:pt x="71" y="1"/>
                </a:lnTo>
                <a:lnTo>
                  <a:pt x="71" y="1"/>
                </a:lnTo>
                <a:lnTo>
                  <a:pt x="73" y="0"/>
                </a:lnTo>
                <a:lnTo>
                  <a:pt x="73" y="0"/>
                </a:lnTo>
                <a:lnTo>
                  <a:pt x="71" y="1"/>
                </a:lnTo>
                <a:lnTo>
                  <a:pt x="71" y="1"/>
                </a:lnTo>
                <a:lnTo>
                  <a:pt x="71" y="1"/>
                </a:lnTo>
                <a:lnTo>
                  <a:pt x="70" y="3"/>
                </a:lnTo>
                <a:lnTo>
                  <a:pt x="70" y="3"/>
                </a:lnTo>
                <a:lnTo>
                  <a:pt x="70" y="3"/>
                </a:lnTo>
                <a:lnTo>
                  <a:pt x="70" y="3"/>
                </a:lnTo>
                <a:lnTo>
                  <a:pt x="68" y="5"/>
                </a:lnTo>
                <a:lnTo>
                  <a:pt x="68" y="5"/>
                </a:lnTo>
                <a:lnTo>
                  <a:pt x="68" y="5"/>
                </a:lnTo>
                <a:lnTo>
                  <a:pt x="68" y="5"/>
                </a:lnTo>
                <a:lnTo>
                  <a:pt x="66" y="5"/>
                </a:lnTo>
                <a:lnTo>
                  <a:pt x="66" y="5"/>
                </a:lnTo>
                <a:lnTo>
                  <a:pt x="66" y="7"/>
                </a:lnTo>
                <a:lnTo>
                  <a:pt x="64" y="7"/>
                </a:lnTo>
                <a:lnTo>
                  <a:pt x="64" y="7"/>
                </a:lnTo>
                <a:lnTo>
                  <a:pt x="64" y="7"/>
                </a:lnTo>
                <a:lnTo>
                  <a:pt x="62" y="7"/>
                </a:lnTo>
                <a:lnTo>
                  <a:pt x="62" y="7"/>
                </a:lnTo>
                <a:lnTo>
                  <a:pt x="60" y="9"/>
                </a:lnTo>
                <a:lnTo>
                  <a:pt x="60" y="9"/>
                </a:lnTo>
                <a:lnTo>
                  <a:pt x="60" y="9"/>
                </a:lnTo>
                <a:lnTo>
                  <a:pt x="59" y="9"/>
                </a:lnTo>
                <a:lnTo>
                  <a:pt x="59" y="11"/>
                </a:lnTo>
                <a:lnTo>
                  <a:pt x="59" y="11"/>
                </a:lnTo>
                <a:lnTo>
                  <a:pt x="57" y="11"/>
                </a:lnTo>
                <a:lnTo>
                  <a:pt x="57" y="11"/>
                </a:lnTo>
                <a:lnTo>
                  <a:pt x="55" y="12"/>
                </a:lnTo>
                <a:lnTo>
                  <a:pt x="55" y="12"/>
                </a:lnTo>
                <a:lnTo>
                  <a:pt x="53" y="12"/>
                </a:lnTo>
                <a:lnTo>
                  <a:pt x="53" y="12"/>
                </a:lnTo>
                <a:lnTo>
                  <a:pt x="53" y="12"/>
                </a:lnTo>
                <a:lnTo>
                  <a:pt x="51" y="14"/>
                </a:lnTo>
                <a:lnTo>
                  <a:pt x="51" y="14"/>
                </a:lnTo>
                <a:lnTo>
                  <a:pt x="49" y="14"/>
                </a:lnTo>
                <a:lnTo>
                  <a:pt x="49" y="14"/>
                </a:lnTo>
                <a:lnTo>
                  <a:pt x="47" y="14"/>
                </a:lnTo>
                <a:lnTo>
                  <a:pt x="47" y="16"/>
                </a:lnTo>
                <a:lnTo>
                  <a:pt x="46" y="16"/>
                </a:lnTo>
                <a:lnTo>
                  <a:pt x="44" y="18"/>
                </a:lnTo>
                <a:lnTo>
                  <a:pt x="42" y="18"/>
                </a:lnTo>
                <a:lnTo>
                  <a:pt x="42" y="18"/>
                </a:lnTo>
                <a:lnTo>
                  <a:pt x="40" y="18"/>
                </a:lnTo>
                <a:lnTo>
                  <a:pt x="40" y="20"/>
                </a:lnTo>
                <a:lnTo>
                  <a:pt x="38" y="20"/>
                </a:lnTo>
                <a:lnTo>
                  <a:pt x="38" y="20"/>
                </a:lnTo>
                <a:lnTo>
                  <a:pt x="36" y="20"/>
                </a:lnTo>
                <a:lnTo>
                  <a:pt x="36" y="20"/>
                </a:lnTo>
                <a:lnTo>
                  <a:pt x="35" y="20"/>
                </a:lnTo>
                <a:lnTo>
                  <a:pt x="33" y="20"/>
                </a:lnTo>
                <a:lnTo>
                  <a:pt x="31" y="20"/>
                </a:lnTo>
                <a:lnTo>
                  <a:pt x="29" y="20"/>
                </a:lnTo>
                <a:lnTo>
                  <a:pt x="29" y="20"/>
                </a:lnTo>
                <a:lnTo>
                  <a:pt x="27" y="20"/>
                </a:lnTo>
                <a:lnTo>
                  <a:pt x="25" y="20"/>
                </a:lnTo>
                <a:lnTo>
                  <a:pt x="25" y="22"/>
                </a:lnTo>
                <a:lnTo>
                  <a:pt x="24" y="22"/>
                </a:lnTo>
                <a:lnTo>
                  <a:pt x="24" y="22"/>
                </a:lnTo>
                <a:lnTo>
                  <a:pt x="22" y="23"/>
                </a:lnTo>
                <a:lnTo>
                  <a:pt x="22" y="23"/>
                </a:lnTo>
                <a:lnTo>
                  <a:pt x="20" y="23"/>
                </a:lnTo>
                <a:lnTo>
                  <a:pt x="20" y="23"/>
                </a:lnTo>
                <a:lnTo>
                  <a:pt x="18" y="25"/>
                </a:lnTo>
                <a:lnTo>
                  <a:pt x="18" y="25"/>
                </a:lnTo>
                <a:lnTo>
                  <a:pt x="16" y="27"/>
                </a:lnTo>
                <a:lnTo>
                  <a:pt x="16" y="27"/>
                </a:lnTo>
                <a:lnTo>
                  <a:pt x="14" y="27"/>
                </a:lnTo>
                <a:lnTo>
                  <a:pt x="14" y="29"/>
                </a:lnTo>
                <a:lnTo>
                  <a:pt x="11" y="31"/>
                </a:lnTo>
                <a:lnTo>
                  <a:pt x="13" y="31"/>
                </a:lnTo>
                <a:lnTo>
                  <a:pt x="11" y="31"/>
                </a:lnTo>
                <a:lnTo>
                  <a:pt x="9" y="33"/>
                </a:lnTo>
                <a:lnTo>
                  <a:pt x="7" y="33"/>
                </a:lnTo>
                <a:lnTo>
                  <a:pt x="5" y="35"/>
                </a:lnTo>
                <a:lnTo>
                  <a:pt x="5" y="36"/>
                </a:lnTo>
                <a:lnTo>
                  <a:pt x="3" y="36"/>
                </a:lnTo>
                <a:lnTo>
                  <a:pt x="2" y="36"/>
                </a:lnTo>
                <a:lnTo>
                  <a:pt x="0" y="38"/>
                </a:lnTo>
                <a:lnTo>
                  <a:pt x="0" y="38"/>
                </a:lnTo>
                <a:lnTo>
                  <a:pt x="0" y="36"/>
                </a:lnTo>
                <a:lnTo>
                  <a:pt x="2" y="36"/>
                </a:lnTo>
                <a:lnTo>
                  <a:pt x="2" y="36"/>
                </a:lnTo>
                <a:lnTo>
                  <a:pt x="3" y="35"/>
                </a:lnTo>
                <a:lnTo>
                  <a:pt x="3" y="35"/>
                </a:lnTo>
                <a:lnTo>
                  <a:pt x="5" y="35"/>
                </a:lnTo>
                <a:lnTo>
                  <a:pt x="5" y="33"/>
                </a:lnTo>
                <a:lnTo>
                  <a:pt x="7" y="33"/>
                </a:lnTo>
                <a:lnTo>
                  <a:pt x="7" y="31"/>
                </a:lnTo>
                <a:lnTo>
                  <a:pt x="9" y="31"/>
                </a:lnTo>
                <a:lnTo>
                  <a:pt x="9" y="31"/>
                </a:lnTo>
                <a:lnTo>
                  <a:pt x="11" y="29"/>
                </a:lnTo>
                <a:lnTo>
                  <a:pt x="11" y="29"/>
                </a:lnTo>
                <a:lnTo>
                  <a:pt x="13" y="27"/>
                </a:lnTo>
                <a:lnTo>
                  <a:pt x="13" y="27"/>
                </a:lnTo>
                <a:lnTo>
                  <a:pt x="13" y="27"/>
                </a:lnTo>
                <a:lnTo>
                  <a:pt x="14" y="25"/>
                </a:lnTo>
                <a:lnTo>
                  <a:pt x="14" y="25"/>
                </a:lnTo>
                <a:lnTo>
                  <a:pt x="16" y="25"/>
                </a:lnTo>
                <a:lnTo>
                  <a:pt x="18" y="23"/>
                </a:lnTo>
                <a:lnTo>
                  <a:pt x="18" y="23"/>
                </a:lnTo>
                <a:lnTo>
                  <a:pt x="20" y="22"/>
                </a:lnTo>
                <a:lnTo>
                  <a:pt x="20" y="22"/>
                </a:lnTo>
                <a:lnTo>
                  <a:pt x="22" y="22"/>
                </a:lnTo>
                <a:lnTo>
                  <a:pt x="22" y="22"/>
                </a:lnTo>
                <a:lnTo>
                  <a:pt x="24" y="20"/>
                </a:lnTo>
                <a:lnTo>
                  <a:pt x="24" y="20"/>
                </a:lnTo>
                <a:lnTo>
                  <a:pt x="24" y="20"/>
                </a:lnTo>
                <a:lnTo>
                  <a:pt x="25" y="20"/>
                </a:lnTo>
                <a:lnTo>
                  <a:pt x="25" y="18"/>
                </a:lnTo>
                <a:lnTo>
                  <a:pt x="27" y="18"/>
                </a:lnTo>
                <a:lnTo>
                  <a:pt x="27" y="18"/>
                </a:lnTo>
                <a:lnTo>
                  <a:pt x="29" y="18"/>
                </a:lnTo>
                <a:lnTo>
                  <a:pt x="29" y="18"/>
                </a:lnTo>
                <a:lnTo>
                  <a:pt x="31" y="18"/>
                </a:lnTo>
                <a:lnTo>
                  <a:pt x="31" y="18"/>
                </a:lnTo>
                <a:lnTo>
                  <a:pt x="33" y="18"/>
                </a:lnTo>
                <a:lnTo>
                  <a:pt x="33" y="18"/>
                </a:lnTo>
                <a:lnTo>
                  <a:pt x="35" y="18"/>
                </a:lnTo>
                <a:lnTo>
                  <a:pt x="36" y="18"/>
                </a:lnTo>
                <a:lnTo>
                  <a:pt x="38" y="18"/>
                </a:lnTo>
                <a:lnTo>
                  <a:pt x="38" y="18"/>
                </a:lnTo>
                <a:lnTo>
                  <a:pt x="38" y="16"/>
                </a:lnTo>
                <a:lnTo>
                  <a:pt x="40" y="16"/>
                </a:lnTo>
                <a:lnTo>
                  <a:pt x="40" y="16"/>
                </a:lnTo>
                <a:lnTo>
                  <a:pt x="42" y="16"/>
                </a:lnTo>
                <a:lnTo>
                  <a:pt x="42" y="16"/>
                </a:lnTo>
                <a:lnTo>
                  <a:pt x="42" y="14"/>
                </a:lnTo>
                <a:lnTo>
                  <a:pt x="44" y="14"/>
                </a:lnTo>
                <a:lnTo>
                  <a:pt x="44" y="14"/>
                </a:lnTo>
                <a:lnTo>
                  <a:pt x="46" y="14"/>
                </a:lnTo>
                <a:lnTo>
                  <a:pt x="46" y="14"/>
                </a:lnTo>
                <a:lnTo>
                  <a:pt x="46" y="14"/>
                </a:lnTo>
                <a:lnTo>
                  <a:pt x="47" y="12"/>
                </a:lnTo>
                <a:lnTo>
                  <a:pt x="47" y="12"/>
                </a:lnTo>
                <a:lnTo>
                  <a:pt x="47" y="12"/>
                </a:lnTo>
                <a:lnTo>
                  <a:pt x="49" y="12"/>
                </a:lnTo>
                <a:lnTo>
                  <a:pt x="51" y="12"/>
                </a:lnTo>
                <a:lnTo>
                  <a:pt x="51" y="11"/>
                </a:lnTo>
                <a:lnTo>
                  <a:pt x="51" y="11"/>
                </a:lnTo>
                <a:lnTo>
                  <a:pt x="53" y="11"/>
                </a:lnTo>
                <a:lnTo>
                  <a:pt x="53" y="11"/>
                </a:lnTo>
                <a:lnTo>
                  <a:pt x="53" y="11"/>
                </a:lnTo>
                <a:lnTo>
                  <a:pt x="55" y="9"/>
                </a:lnTo>
                <a:lnTo>
                  <a:pt x="55" y="9"/>
                </a:lnTo>
                <a:lnTo>
                  <a:pt x="55" y="9"/>
                </a:lnTo>
                <a:lnTo>
                  <a:pt x="57" y="9"/>
                </a:lnTo>
                <a:lnTo>
                  <a:pt x="57" y="9"/>
                </a:lnTo>
                <a:lnTo>
                  <a:pt x="57" y="9"/>
                </a:lnTo>
                <a:lnTo>
                  <a:pt x="59" y="7"/>
                </a:lnTo>
                <a:lnTo>
                  <a:pt x="59" y="7"/>
                </a:lnTo>
                <a:lnTo>
                  <a:pt x="59" y="7"/>
                </a:lnTo>
                <a:lnTo>
                  <a:pt x="60" y="7"/>
                </a:lnTo>
                <a:lnTo>
                  <a:pt x="60" y="7"/>
                </a:lnTo>
                <a:lnTo>
                  <a:pt x="60" y="7"/>
                </a:lnTo>
                <a:lnTo>
                  <a:pt x="62" y="5"/>
                </a:lnTo>
                <a:lnTo>
                  <a:pt x="62" y="5"/>
                </a:lnTo>
                <a:lnTo>
                  <a:pt x="64" y="5"/>
                </a:lnTo>
                <a:lnTo>
                  <a:pt x="64" y="5"/>
                </a:lnTo>
                <a:lnTo>
                  <a:pt x="64" y="5"/>
                </a:lnTo>
                <a:lnTo>
                  <a:pt x="66" y="5"/>
                </a:lnTo>
                <a:lnTo>
                  <a:pt x="66" y="3"/>
                </a:lnTo>
                <a:lnTo>
                  <a:pt x="66" y="3"/>
                </a:lnTo>
                <a:lnTo>
                  <a:pt x="66" y="3"/>
                </a:lnTo>
                <a:lnTo>
                  <a:pt x="66" y="3"/>
                </a:lnTo>
                <a:lnTo>
                  <a:pt x="68" y="1"/>
                </a:lnTo>
                <a:lnTo>
                  <a:pt x="68" y="1"/>
                </a:lnTo>
                <a:lnTo>
                  <a:pt x="68" y="1"/>
                </a:lnTo>
                <a:lnTo>
                  <a:pt x="68" y="1"/>
                </a:lnTo>
                <a:lnTo>
                  <a:pt x="70" y="1"/>
                </a:lnTo>
                <a:lnTo>
                  <a:pt x="68" y="1"/>
                </a:lnTo>
                <a:lnTo>
                  <a:pt x="70" y="0"/>
                </a:lnTo>
                <a:lnTo>
                  <a:pt x="71" y="0"/>
                </a:lnTo>
                <a:lnTo>
                  <a:pt x="73" y="0"/>
                </a:lnTo>
                <a:lnTo>
                  <a:pt x="75" y="0"/>
                </a:lnTo>
                <a:lnTo>
                  <a:pt x="77" y="0"/>
                </a:lnTo>
                <a:lnTo>
                  <a:pt x="77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97" name="Freeform 1053"/>
          <p:cNvSpPr>
            <a:spLocks/>
          </p:cNvSpPr>
          <p:nvPr/>
        </p:nvSpPr>
        <p:spPr bwMode="auto">
          <a:xfrm>
            <a:off x="4856163" y="4021138"/>
            <a:ext cx="25400" cy="9525"/>
          </a:xfrm>
          <a:custGeom>
            <a:avLst/>
            <a:gdLst>
              <a:gd name="T0" fmla="*/ 2 w 32"/>
              <a:gd name="T1" fmla="*/ 4 h 11"/>
              <a:gd name="T2" fmla="*/ 2 w 32"/>
              <a:gd name="T3" fmla="*/ 2 h 11"/>
              <a:gd name="T4" fmla="*/ 6 w 32"/>
              <a:gd name="T5" fmla="*/ 2 h 11"/>
              <a:gd name="T6" fmla="*/ 8 w 32"/>
              <a:gd name="T7" fmla="*/ 0 h 11"/>
              <a:gd name="T8" fmla="*/ 10 w 32"/>
              <a:gd name="T9" fmla="*/ 0 h 11"/>
              <a:gd name="T10" fmla="*/ 11 w 32"/>
              <a:gd name="T11" fmla="*/ 0 h 11"/>
              <a:gd name="T12" fmla="*/ 15 w 32"/>
              <a:gd name="T13" fmla="*/ 0 h 11"/>
              <a:gd name="T14" fmla="*/ 17 w 32"/>
              <a:gd name="T15" fmla="*/ 0 h 11"/>
              <a:gd name="T16" fmla="*/ 19 w 32"/>
              <a:gd name="T17" fmla="*/ 0 h 11"/>
              <a:gd name="T18" fmla="*/ 21 w 32"/>
              <a:gd name="T19" fmla="*/ 0 h 11"/>
              <a:gd name="T20" fmla="*/ 22 w 32"/>
              <a:gd name="T21" fmla="*/ 0 h 11"/>
              <a:gd name="T22" fmla="*/ 24 w 32"/>
              <a:gd name="T23" fmla="*/ 0 h 11"/>
              <a:gd name="T24" fmla="*/ 26 w 32"/>
              <a:gd name="T25" fmla="*/ 0 h 11"/>
              <a:gd name="T26" fmla="*/ 30 w 32"/>
              <a:gd name="T27" fmla="*/ 0 h 11"/>
              <a:gd name="T28" fmla="*/ 32 w 32"/>
              <a:gd name="T29" fmla="*/ 2 h 11"/>
              <a:gd name="T30" fmla="*/ 32 w 32"/>
              <a:gd name="T31" fmla="*/ 2 h 11"/>
              <a:gd name="T32" fmla="*/ 32 w 32"/>
              <a:gd name="T33" fmla="*/ 4 h 11"/>
              <a:gd name="T34" fmla="*/ 32 w 32"/>
              <a:gd name="T35" fmla="*/ 6 h 11"/>
              <a:gd name="T36" fmla="*/ 30 w 32"/>
              <a:gd name="T37" fmla="*/ 6 h 11"/>
              <a:gd name="T38" fmla="*/ 28 w 32"/>
              <a:gd name="T39" fmla="*/ 8 h 11"/>
              <a:gd name="T40" fmla="*/ 26 w 32"/>
              <a:gd name="T41" fmla="*/ 8 h 11"/>
              <a:gd name="T42" fmla="*/ 24 w 32"/>
              <a:gd name="T43" fmla="*/ 9 h 11"/>
              <a:gd name="T44" fmla="*/ 22 w 32"/>
              <a:gd name="T45" fmla="*/ 9 h 11"/>
              <a:gd name="T46" fmla="*/ 21 w 32"/>
              <a:gd name="T47" fmla="*/ 11 h 11"/>
              <a:gd name="T48" fmla="*/ 19 w 32"/>
              <a:gd name="T49" fmla="*/ 11 h 11"/>
              <a:gd name="T50" fmla="*/ 17 w 32"/>
              <a:gd name="T51" fmla="*/ 11 h 11"/>
              <a:gd name="T52" fmla="*/ 15 w 32"/>
              <a:gd name="T53" fmla="*/ 11 h 11"/>
              <a:gd name="T54" fmla="*/ 13 w 32"/>
              <a:gd name="T55" fmla="*/ 11 h 11"/>
              <a:gd name="T56" fmla="*/ 11 w 32"/>
              <a:gd name="T57" fmla="*/ 11 h 11"/>
              <a:gd name="T58" fmla="*/ 10 w 32"/>
              <a:gd name="T59" fmla="*/ 11 h 11"/>
              <a:gd name="T60" fmla="*/ 6 w 32"/>
              <a:gd name="T61" fmla="*/ 11 h 11"/>
              <a:gd name="T62" fmla="*/ 4 w 32"/>
              <a:gd name="T63" fmla="*/ 9 h 11"/>
              <a:gd name="T64" fmla="*/ 2 w 32"/>
              <a:gd name="T65" fmla="*/ 9 h 11"/>
              <a:gd name="T66" fmla="*/ 0 w 32"/>
              <a:gd name="T67" fmla="*/ 8 h 11"/>
              <a:gd name="T68" fmla="*/ 0 w 32"/>
              <a:gd name="T69" fmla="*/ 6 h 11"/>
              <a:gd name="T70" fmla="*/ 0 w 32"/>
              <a:gd name="T71" fmla="*/ 6 h 11"/>
              <a:gd name="T72" fmla="*/ 2 w 32"/>
              <a:gd name="T73" fmla="*/ 4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2" h="11">
                <a:moveTo>
                  <a:pt x="2" y="4"/>
                </a:moveTo>
                <a:lnTo>
                  <a:pt x="2" y="4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2"/>
                </a:lnTo>
                <a:lnTo>
                  <a:pt x="32" y="2"/>
                </a:lnTo>
                <a:lnTo>
                  <a:pt x="32" y="2"/>
                </a:lnTo>
                <a:lnTo>
                  <a:pt x="32" y="4"/>
                </a:lnTo>
                <a:lnTo>
                  <a:pt x="32" y="4"/>
                </a:lnTo>
                <a:lnTo>
                  <a:pt x="32" y="4"/>
                </a:lnTo>
                <a:lnTo>
                  <a:pt x="32" y="6"/>
                </a:lnTo>
                <a:lnTo>
                  <a:pt x="30" y="6"/>
                </a:lnTo>
                <a:lnTo>
                  <a:pt x="30" y="6"/>
                </a:lnTo>
                <a:lnTo>
                  <a:pt x="28" y="8"/>
                </a:lnTo>
                <a:lnTo>
                  <a:pt x="28" y="8"/>
                </a:lnTo>
                <a:lnTo>
                  <a:pt x="26" y="8"/>
                </a:lnTo>
                <a:lnTo>
                  <a:pt x="26" y="8"/>
                </a:lnTo>
                <a:lnTo>
                  <a:pt x="26" y="9"/>
                </a:lnTo>
                <a:lnTo>
                  <a:pt x="24" y="9"/>
                </a:lnTo>
                <a:lnTo>
                  <a:pt x="24" y="9"/>
                </a:lnTo>
                <a:lnTo>
                  <a:pt x="22" y="9"/>
                </a:lnTo>
                <a:lnTo>
                  <a:pt x="21" y="11"/>
                </a:lnTo>
                <a:lnTo>
                  <a:pt x="21" y="11"/>
                </a:lnTo>
                <a:lnTo>
                  <a:pt x="21" y="11"/>
                </a:lnTo>
                <a:lnTo>
                  <a:pt x="19" y="11"/>
                </a:lnTo>
                <a:lnTo>
                  <a:pt x="19" y="11"/>
                </a:lnTo>
                <a:lnTo>
                  <a:pt x="17" y="11"/>
                </a:lnTo>
                <a:lnTo>
                  <a:pt x="17" y="11"/>
                </a:lnTo>
                <a:lnTo>
                  <a:pt x="15" y="11"/>
                </a:lnTo>
                <a:lnTo>
                  <a:pt x="15" y="11"/>
                </a:lnTo>
                <a:lnTo>
                  <a:pt x="13" y="11"/>
                </a:lnTo>
                <a:lnTo>
                  <a:pt x="11" y="11"/>
                </a:lnTo>
                <a:lnTo>
                  <a:pt x="11" y="11"/>
                </a:lnTo>
                <a:lnTo>
                  <a:pt x="10" y="11"/>
                </a:lnTo>
                <a:lnTo>
                  <a:pt x="10" y="11"/>
                </a:lnTo>
                <a:lnTo>
                  <a:pt x="8" y="11"/>
                </a:lnTo>
                <a:lnTo>
                  <a:pt x="6" y="11"/>
                </a:lnTo>
                <a:lnTo>
                  <a:pt x="4" y="11"/>
                </a:lnTo>
                <a:lnTo>
                  <a:pt x="4" y="9"/>
                </a:lnTo>
                <a:lnTo>
                  <a:pt x="2" y="9"/>
                </a:lnTo>
                <a:lnTo>
                  <a:pt x="2" y="9"/>
                </a:lnTo>
                <a:lnTo>
                  <a:pt x="0" y="9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close/>
              </a:path>
            </a:pathLst>
          </a:custGeom>
          <a:solidFill>
            <a:srgbClr val="F6BF6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98" name="Freeform 1054"/>
          <p:cNvSpPr>
            <a:spLocks/>
          </p:cNvSpPr>
          <p:nvPr/>
        </p:nvSpPr>
        <p:spPr bwMode="auto">
          <a:xfrm>
            <a:off x="4856163" y="4021138"/>
            <a:ext cx="25400" cy="9525"/>
          </a:xfrm>
          <a:custGeom>
            <a:avLst/>
            <a:gdLst>
              <a:gd name="T0" fmla="*/ 2 w 32"/>
              <a:gd name="T1" fmla="*/ 4 h 11"/>
              <a:gd name="T2" fmla="*/ 2 w 32"/>
              <a:gd name="T3" fmla="*/ 2 h 11"/>
              <a:gd name="T4" fmla="*/ 6 w 32"/>
              <a:gd name="T5" fmla="*/ 2 h 11"/>
              <a:gd name="T6" fmla="*/ 8 w 32"/>
              <a:gd name="T7" fmla="*/ 0 h 11"/>
              <a:gd name="T8" fmla="*/ 10 w 32"/>
              <a:gd name="T9" fmla="*/ 0 h 11"/>
              <a:gd name="T10" fmla="*/ 11 w 32"/>
              <a:gd name="T11" fmla="*/ 0 h 11"/>
              <a:gd name="T12" fmla="*/ 15 w 32"/>
              <a:gd name="T13" fmla="*/ 0 h 11"/>
              <a:gd name="T14" fmla="*/ 17 w 32"/>
              <a:gd name="T15" fmla="*/ 0 h 11"/>
              <a:gd name="T16" fmla="*/ 19 w 32"/>
              <a:gd name="T17" fmla="*/ 0 h 11"/>
              <a:gd name="T18" fmla="*/ 21 w 32"/>
              <a:gd name="T19" fmla="*/ 0 h 11"/>
              <a:gd name="T20" fmla="*/ 22 w 32"/>
              <a:gd name="T21" fmla="*/ 0 h 11"/>
              <a:gd name="T22" fmla="*/ 24 w 32"/>
              <a:gd name="T23" fmla="*/ 0 h 11"/>
              <a:gd name="T24" fmla="*/ 26 w 32"/>
              <a:gd name="T25" fmla="*/ 0 h 11"/>
              <a:gd name="T26" fmla="*/ 30 w 32"/>
              <a:gd name="T27" fmla="*/ 0 h 11"/>
              <a:gd name="T28" fmla="*/ 32 w 32"/>
              <a:gd name="T29" fmla="*/ 2 h 11"/>
              <a:gd name="T30" fmla="*/ 32 w 32"/>
              <a:gd name="T31" fmla="*/ 2 h 11"/>
              <a:gd name="T32" fmla="*/ 32 w 32"/>
              <a:gd name="T33" fmla="*/ 4 h 11"/>
              <a:gd name="T34" fmla="*/ 32 w 32"/>
              <a:gd name="T35" fmla="*/ 6 h 11"/>
              <a:gd name="T36" fmla="*/ 30 w 32"/>
              <a:gd name="T37" fmla="*/ 6 h 11"/>
              <a:gd name="T38" fmla="*/ 28 w 32"/>
              <a:gd name="T39" fmla="*/ 8 h 11"/>
              <a:gd name="T40" fmla="*/ 26 w 32"/>
              <a:gd name="T41" fmla="*/ 8 h 11"/>
              <a:gd name="T42" fmla="*/ 24 w 32"/>
              <a:gd name="T43" fmla="*/ 9 h 11"/>
              <a:gd name="T44" fmla="*/ 22 w 32"/>
              <a:gd name="T45" fmla="*/ 9 h 11"/>
              <a:gd name="T46" fmla="*/ 21 w 32"/>
              <a:gd name="T47" fmla="*/ 11 h 11"/>
              <a:gd name="T48" fmla="*/ 19 w 32"/>
              <a:gd name="T49" fmla="*/ 11 h 11"/>
              <a:gd name="T50" fmla="*/ 17 w 32"/>
              <a:gd name="T51" fmla="*/ 11 h 11"/>
              <a:gd name="T52" fmla="*/ 15 w 32"/>
              <a:gd name="T53" fmla="*/ 11 h 11"/>
              <a:gd name="T54" fmla="*/ 13 w 32"/>
              <a:gd name="T55" fmla="*/ 11 h 11"/>
              <a:gd name="T56" fmla="*/ 11 w 32"/>
              <a:gd name="T57" fmla="*/ 11 h 11"/>
              <a:gd name="T58" fmla="*/ 10 w 32"/>
              <a:gd name="T59" fmla="*/ 11 h 11"/>
              <a:gd name="T60" fmla="*/ 6 w 32"/>
              <a:gd name="T61" fmla="*/ 11 h 11"/>
              <a:gd name="T62" fmla="*/ 4 w 32"/>
              <a:gd name="T63" fmla="*/ 9 h 11"/>
              <a:gd name="T64" fmla="*/ 2 w 32"/>
              <a:gd name="T65" fmla="*/ 9 h 11"/>
              <a:gd name="T66" fmla="*/ 0 w 32"/>
              <a:gd name="T67" fmla="*/ 8 h 11"/>
              <a:gd name="T68" fmla="*/ 0 w 32"/>
              <a:gd name="T69" fmla="*/ 6 h 11"/>
              <a:gd name="T70" fmla="*/ 0 w 32"/>
              <a:gd name="T71" fmla="*/ 6 h 11"/>
              <a:gd name="T72" fmla="*/ 2 w 32"/>
              <a:gd name="T73" fmla="*/ 4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2" h="11">
                <a:moveTo>
                  <a:pt x="2" y="4"/>
                </a:moveTo>
                <a:lnTo>
                  <a:pt x="2" y="4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30" y="0"/>
                </a:lnTo>
                <a:lnTo>
                  <a:pt x="30" y="0"/>
                </a:lnTo>
                <a:lnTo>
                  <a:pt x="32" y="2"/>
                </a:lnTo>
                <a:lnTo>
                  <a:pt x="32" y="2"/>
                </a:lnTo>
                <a:lnTo>
                  <a:pt x="32" y="2"/>
                </a:lnTo>
                <a:lnTo>
                  <a:pt x="32" y="4"/>
                </a:lnTo>
                <a:lnTo>
                  <a:pt x="32" y="4"/>
                </a:lnTo>
                <a:lnTo>
                  <a:pt x="32" y="4"/>
                </a:lnTo>
                <a:lnTo>
                  <a:pt x="32" y="6"/>
                </a:lnTo>
                <a:lnTo>
                  <a:pt x="30" y="6"/>
                </a:lnTo>
                <a:lnTo>
                  <a:pt x="30" y="6"/>
                </a:lnTo>
                <a:lnTo>
                  <a:pt x="28" y="8"/>
                </a:lnTo>
                <a:lnTo>
                  <a:pt x="28" y="8"/>
                </a:lnTo>
                <a:lnTo>
                  <a:pt x="26" y="8"/>
                </a:lnTo>
                <a:lnTo>
                  <a:pt x="26" y="8"/>
                </a:lnTo>
                <a:lnTo>
                  <a:pt x="26" y="9"/>
                </a:lnTo>
                <a:lnTo>
                  <a:pt x="24" y="9"/>
                </a:lnTo>
                <a:lnTo>
                  <a:pt x="24" y="9"/>
                </a:lnTo>
                <a:lnTo>
                  <a:pt x="22" y="9"/>
                </a:lnTo>
                <a:lnTo>
                  <a:pt x="21" y="11"/>
                </a:lnTo>
                <a:lnTo>
                  <a:pt x="21" y="11"/>
                </a:lnTo>
                <a:lnTo>
                  <a:pt x="21" y="11"/>
                </a:lnTo>
                <a:lnTo>
                  <a:pt x="19" y="11"/>
                </a:lnTo>
                <a:lnTo>
                  <a:pt x="19" y="11"/>
                </a:lnTo>
                <a:lnTo>
                  <a:pt x="17" y="11"/>
                </a:lnTo>
                <a:lnTo>
                  <a:pt x="17" y="11"/>
                </a:lnTo>
                <a:lnTo>
                  <a:pt x="15" y="11"/>
                </a:lnTo>
                <a:lnTo>
                  <a:pt x="15" y="11"/>
                </a:lnTo>
                <a:lnTo>
                  <a:pt x="13" y="11"/>
                </a:lnTo>
                <a:lnTo>
                  <a:pt x="11" y="11"/>
                </a:lnTo>
                <a:lnTo>
                  <a:pt x="11" y="11"/>
                </a:lnTo>
                <a:lnTo>
                  <a:pt x="10" y="11"/>
                </a:lnTo>
                <a:lnTo>
                  <a:pt x="10" y="11"/>
                </a:lnTo>
                <a:lnTo>
                  <a:pt x="8" y="11"/>
                </a:lnTo>
                <a:lnTo>
                  <a:pt x="6" y="11"/>
                </a:lnTo>
                <a:lnTo>
                  <a:pt x="4" y="11"/>
                </a:lnTo>
                <a:lnTo>
                  <a:pt x="4" y="9"/>
                </a:lnTo>
                <a:lnTo>
                  <a:pt x="2" y="9"/>
                </a:lnTo>
                <a:lnTo>
                  <a:pt x="2" y="9"/>
                </a:lnTo>
                <a:lnTo>
                  <a:pt x="0" y="9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399" name="Freeform 1055"/>
          <p:cNvSpPr>
            <a:spLocks/>
          </p:cNvSpPr>
          <p:nvPr/>
        </p:nvSpPr>
        <p:spPr bwMode="auto">
          <a:xfrm>
            <a:off x="4862513" y="4022725"/>
            <a:ext cx="19050" cy="6350"/>
          </a:xfrm>
          <a:custGeom>
            <a:avLst/>
            <a:gdLst>
              <a:gd name="T0" fmla="*/ 0 w 24"/>
              <a:gd name="T1" fmla="*/ 6 h 7"/>
              <a:gd name="T2" fmla="*/ 0 w 24"/>
              <a:gd name="T3" fmla="*/ 6 h 7"/>
              <a:gd name="T4" fmla="*/ 0 w 24"/>
              <a:gd name="T5" fmla="*/ 4 h 7"/>
              <a:gd name="T6" fmla="*/ 0 w 24"/>
              <a:gd name="T7" fmla="*/ 4 h 7"/>
              <a:gd name="T8" fmla="*/ 2 w 24"/>
              <a:gd name="T9" fmla="*/ 4 h 7"/>
              <a:gd name="T10" fmla="*/ 2 w 24"/>
              <a:gd name="T11" fmla="*/ 4 h 7"/>
              <a:gd name="T12" fmla="*/ 2 w 24"/>
              <a:gd name="T13" fmla="*/ 2 h 7"/>
              <a:gd name="T14" fmla="*/ 4 w 24"/>
              <a:gd name="T15" fmla="*/ 2 h 7"/>
              <a:gd name="T16" fmla="*/ 4 w 24"/>
              <a:gd name="T17" fmla="*/ 2 h 7"/>
              <a:gd name="T18" fmla="*/ 4 w 24"/>
              <a:gd name="T19" fmla="*/ 2 h 7"/>
              <a:gd name="T20" fmla="*/ 5 w 24"/>
              <a:gd name="T21" fmla="*/ 2 h 7"/>
              <a:gd name="T22" fmla="*/ 5 w 24"/>
              <a:gd name="T23" fmla="*/ 2 h 7"/>
              <a:gd name="T24" fmla="*/ 7 w 24"/>
              <a:gd name="T25" fmla="*/ 0 h 7"/>
              <a:gd name="T26" fmla="*/ 9 w 24"/>
              <a:gd name="T27" fmla="*/ 0 h 7"/>
              <a:gd name="T28" fmla="*/ 11 w 24"/>
              <a:gd name="T29" fmla="*/ 0 h 7"/>
              <a:gd name="T30" fmla="*/ 11 w 24"/>
              <a:gd name="T31" fmla="*/ 0 h 7"/>
              <a:gd name="T32" fmla="*/ 13 w 24"/>
              <a:gd name="T33" fmla="*/ 0 h 7"/>
              <a:gd name="T34" fmla="*/ 13 w 24"/>
              <a:gd name="T35" fmla="*/ 0 h 7"/>
              <a:gd name="T36" fmla="*/ 13 w 24"/>
              <a:gd name="T37" fmla="*/ 0 h 7"/>
              <a:gd name="T38" fmla="*/ 15 w 24"/>
              <a:gd name="T39" fmla="*/ 0 h 7"/>
              <a:gd name="T40" fmla="*/ 15 w 24"/>
              <a:gd name="T41" fmla="*/ 0 h 7"/>
              <a:gd name="T42" fmla="*/ 16 w 24"/>
              <a:gd name="T43" fmla="*/ 0 h 7"/>
              <a:gd name="T44" fmla="*/ 16 w 24"/>
              <a:gd name="T45" fmla="*/ 0 h 7"/>
              <a:gd name="T46" fmla="*/ 18 w 24"/>
              <a:gd name="T47" fmla="*/ 0 h 7"/>
              <a:gd name="T48" fmla="*/ 20 w 24"/>
              <a:gd name="T49" fmla="*/ 0 h 7"/>
              <a:gd name="T50" fmla="*/ 20 w 24"/>
              <a:gd name="T51" fmla="*/ 0 h 7"/>
              <a:gd name="T52" fmla="*/ 22 w 24"/>
              <a:gd name="T53" fmla="*/ 0 h 7"/>
              <a:gd name="T54" fmla="*/ 22 w 24"/>
              <a:gd name="T55" fmla="*/ 0 h 7"/>
              <a:gd name="T56" fmla="*/ 24 w 24"/>
              <a:gd name="T57" fmla="*/ 0 h 7"/>
              <a:gd name="T58" fmla="*/ 24 w 24"/>
              <a:gd name="T59" fmla="*/ 0 h 7"/>
              <a:gd name="T60" fmla="*/ 24 w 24"/>
              <a:gd name="T61" fmla="*/ 0 h 7"/>
              <a:gd name="T62" fmla="*/ 24 w 24"/>
              <a:gd name="T63" fmla="*/ 0 h 7"/>
              <a:gd name="T64" fmla="*/ 24 w 24"/>
              <a:gd name="T65" fmla="*/ 2 h 7"/>
              <a:gd name="T66" fmla="*/ 24 w 24"/>
              <a:gd name="T67" fmla="*/ 2 h 7"/>
              <a:gd name="T68" fmla="*/ 24 w 24"/>
              <a:gd name="T69" fmla="*/ 2 h 7"/>
              <a:gd name="T70" fmla="*/ 24 w 24"/>
              <a:gd name="T71" fmla="*/ 4 h 7"/>
              <a:gd name="T72" fmla="*/ 24 w 24"/>
              <a:gd name="T73" fmla="*/ 4 h 7"/>
              <a:gd name="T74" fmla="*/ 24 w 24"/>
              <a:gd name="T75" fmla="*/ 4 h 7"/>
              <a:gd name="T76" fmla="*/ 22 w 24"/>
              <a:gd name="T77" fmla="*/ 6 h 7"/>
              <a:gd name="T78" fmla="*/ 22 w 24"/>
              <a:gd name="T79" fmla="*/ 6 h 7"/>
              <a:gd name="T80" fmla="*/ 20 w 24"/>
              <a:gd name="T81" fmla="*/ 6 h 7"/>
              <a:gd name="T82" fmla="*/ 20 w 24"/>
              <a:gd name="T83" fmla="*/ 6 h 7"/>
              <a:gd name="T84" fmla="*/ 18 w 24"/>
              <a:gd name="T85" fmla="*/ 6 h 7"/>
              <a:gd name="T86" fmla="*/ 18 w 24"/>
              <a:gd name="T87" fmla="*/ 6 h 7"/>
              <a:gd name="T88" fmla="*/ 16 w 24"/>
              <a:gd name="T89" fmla="*/ 6 h 7"/>
              <a:gd name="T90" fmla="*/ 16 w 24"/>
              <a:gd name="T91" fmla="*/ 6 h 7"/>
              <a:gd name="T92" fmla="*/ 16 w 24"/>
              <a:gd name="T93" fmla="*/ 7 h 7"/>
              <a:gd name="T94" fmla="*/ 15 w 24"/>
              <a:gd name="T95" fmla="*/ 7 h 7"/>
              <a:gd name="T96" fmla="*/ 13 w 24"/>
              <a:gd name="T97" fmla="*/ 7 h 7"/>
              <a:gd name="T98" fmla="*/ 13 w 24"/>
              <a:gd name="T99" fmla="*/ 7 h 7"/>
              <a:gd name="T100" fmla="*/ 13 w 24"/>
              <a:gd name="T101" fmla="*/ 7 h 7"/>
              <a:gd name="T102" fmla="*/ 13 w 24"/>
              <a:gd name="T103" fmla="*/ 7 h 7"/>
              <a:gd name="T104" fmla="*/ 9 w 24"/>
              <a:gd name="T105" fmla="*/ 7 h 7"/>
              <a:gd name="T106" fmla="*/ 7 w 24"/>
              <a:gd name="T107" fmla="*/ 7 h 7"/>
              <a:gd name="T108" fmla="*/ 5 w 24"/>
              <a:gd name="T109" fmla="*/ 7 h 7"/>
              <a:gd name="T110" fmla="*/ 5 w 24"/>
              <a:gd name="T111" fmla="*/ 7 h 7"/>
              <a:gd name="T112" fmla="*/ 4 w 24"/>
              <a:gd name="T113" fmla="*/ 7 h 7"/>
              <a:gd name="T114" fmla="*/ 4 w 24"/>
              <a:gd name="T115" fmla="*/ 7 h 7"/>
              <a:gd name="T116" fmla="*/ 2 w 24"/>
              <a:gd name="T117" fmla="*/ 7 h 7"/>
              <a:gd name="T118" fmla="*/ 2 w 24"/>
              <a:gd name="T119" fmla="*/ 6 h 7"/>
              <a:gd name="T120" fmla="*/ 0 w 24"/>
              <a:gd name="T121" fmla="*/ 6 h 7"/>
              <a:gd name="T122" fmla="*/ 0 w 24"/>
              <a:gd name="T123" fmla="*/ 6 h 7"/>
              <a:gd name="T124" fmla="*/ 0 w 24"/>
              <a:gd name="T125" fmla="*/ 6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" h="7">
                <a:moveTo>
                  <a:pt x="0" y="6"/>
                </a:move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2"/>
                </a:ln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7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2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2"/>
                </a:lnTo>
                <a:lnTo>
                  <a:pt x="24" y="2"/>
                </a:lnTo>
                <a:lnTo>
                  <a:pt x="24" y="2"/>
                </a:lnTo>
                <a:lnTo>
                  <a:pt x="24" y="2"/>
                </a:lnTo>
                <a:lnTo>
                  <a:pt x="24" y="2"/>
                </a:lnTo>
                <a:lnTo>
                  <a:pt x="24" y="4"/>
                </a:lnTo>
                <a:lnTo>
                  <a:pt x="24" y="4"/>
                </a:lnTo>
                <a:lnTo>
                  <a:pt x="24" y="4"/>
                </a:lnTo>
                <a:lnTo>
                  <a:pt x="24" y="4"/>
                </a:lnTo>
                <a:lnTo>
                  <a:pt x="24" y="4"/>
                </a:lnTo>
                <a:lnTo>
                  <a:pt x="24" y="4"/>
                </a:lnTo>
                <a:lnTo>
                  <a:pt x="22" y="4"/>
                </a:lnTo>
                <a:lnTo>
                  <a:pt x="22" y="6"/>
                </a:lnTo>
                <a:lnTo>
                  <a:pt x="22" y="6"/>
                </a:lnTo>
                <a:lnTo>
                  <a:pt x="22" y="6"/>
                </a:lnTo>
                <a:lnTo>
                  <a:pt x="22" y="6"/>
                </a:lnTo>
                <a:lnTo>
                  <a:pt x="20" y="6"/>
                </a:lnTo>
                <a:lnTo>
                  <a:pt x="20" y="6"/>
                </a:lnTo>
                <a:lnTo>
                  <a:pt x="20" y="6"/>
                </a:lnTo>
                <a:lnTo>
                  <a:pt x="20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6" y="6"/>
                </a:lnTo>
                <a:lnTo>
                  <a:pt x="16" y="6"/>
                </a:lnTo>
                <a:lnTo>
                  <a:pt x="16" y="6"/>
                </a:lnTo>
                <a:lnTo>
                  <a:pt x="16" y="7"/>
                </a:lnTo>
                <a:lnTo>
                  <a:pt x="16" y="7"/>
                </a:lnTo>
                <a:lnTo>
                  <a:pt x="16" y="7"/>
                </a:lnTo>
                <a:lnTo>
                  <a:pt x="15" y="7"/>
                </a:lnTo>
                <a:lnTo>
                  <a:pt x="15" y="7"/>
                </a:lnTo>
                <a:lnTo>
                  <a:pt x="13" y="7"/>
                </a:lnTo>
                <a:lnTo>
                  <a:pt x="13" y="7"/>
                </a:lnTo>
                <a:lnTo>
                  <a:pt x="13" y="7"/>
                </a:lnTo>
                <a:lnTo>
                  <a:pt x="13" y="7"/>
                </a:lnTo>
                <a:lnTo>
                  <a:pt x="13" y="7"/>
                </a:lnTo>
                <a:lnTo>
                  <a:pt x="11" y="7"/>
                </a:lnTo>
                <a:lnTo>
                  <a:pt x="13" y="7"/>
                </a:lnTo>
                <a:lnTo>
                  <a:pt x="11" y="7"/>
                </a:lnTo>
                <a:lnTo>
                  <a:pt x="9" y="7"/>
                </a:lnTo>
                <a:lnTo>
                  <a:pt x="9" y="7"/>
                </a:lnTo>
                <a:lnTo>
                  <a:pt x="7" y="7"/>
                </a:lnTo>
                <a:lnTo>
                  <a:pt x="7" y="7"/>
                </a:lnTo>
                <a:lnTo>
                  <a:pt x="5" y="7"/>
                </a:lnTo>
                <a:lnTo>
                  <a:pt x="5" y="7"/>
                </a:lnTo>
                <a:lnTo>
                  <a:pt x="5" y="7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2" y="7"/>
                </a:lnTo>
                <a:lnTo>
                  <a:pt x="2" y="7"/>
                </a:lnTo>
                <a:lnTo>
                  <a:pt x="2" y="6"/>
                </a:lnTo>
                <a:lnTo>
                  <a:pt x="2" y="6"/>
                </a:lnTo>
                <a:lnTo>
                  <a:pt x="2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close/>
              </a:path>
            </a:pathLst>
          </a:custGeom>
          <a:solidFill>
            <a:srgbClr val="C0FE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00" name="Freeform 1056"/>
          <p:cNvSpPr>
            <a:spLocks/>
          </p:cNvSpPr>
          <p:nvPr/>
        </p:nvSpPr>
        <p:spPr bwMode="auto">
          <a:xfrm>
            <a:off x="4881563" y="3962400"/>
            <a:ext cx="57150" cy="50800"/>
          </a:xfrm>
          <a:custGeom>
            <a:avLst/>
            <a:gdLst>
              <a:gd name="T0" fmla="*/ 15 w 72"/>
              <a:gd name="T1" fmla="*/ 53 h 62"/>
              <a:gd name="T2" fmla="*/ 15 w 72"/>
              <a:gd name="T3" fmla="*/ 51 h 62"/>
              <a:gd name="T4" fmla="*/ 18 w 72"/>
              <a:gd name="T5" fmla="*/ 49 h 62"/>
              <a:gd name="T6" fmla="*/ 18 w 72"/>
              <a:gd name="T7" fmla="*/ 48 h 62"/>
              <a:gd name="T8" fmla="*/ 20 w 72"/>
              <a:gd name="T9" fmla="*/ 46 h 62"/>
              <a:gd name="T10" fmla="*/ 24 w 72"/>
              <a:gd name="T11" fmla="*/ 44 h 62"/>
              <a:gd name="T12" fmla="*/ 29 w 72"/>
              <a:gd name="T13" fmla="*/ 36 h 62"/>
              <a:gd name="T14" fmla="*/ 35 w 72"/>
              <a:gd name="T15" fmla="*/ 33 h 62"/>
              <a:gd name="T16" fmla="*/ 40 w 72"/>
              <a:gd name="T17" fmla="*/ 27 h 62"/>
              <a:gd name="T18" fmla="*/ 46 w 72"/>
              <a:gd name="T19" fmla="*/ 22 h 62"/>
              <a:gd name="T20" fmla="*/ 49 w 72"/>
              <a:gd name="T21" fmla="*/ 18 h 62"/>
              <a:gd name="T22" fmla="*/ 53 w 72"/>
              <a:gd name="T23" fmla="*/ 14 h 62"/>
              <a:gd name="T24" fmla="*/ 59 w 72"/>
              <a:gd name="T25" fmla="*/ 11 h 62"/>
              <a:gd name="T26" fmla="*/ 60 w 72"/>
              <a:gd name="T27" fmla="*/ 9 h 62"/>
              <a:gd name="T28" fmla="*/ 62 w 72"/>
              <a:gd name="T29" fmla="*/ 7 h 62"/>
              <a:gd name="T30" fmla="*/ 66 w 72"/>
              <a:gd name="T31" fmla="*/ 3 h 62"/>
              <a:gd name="T32" fmla="*/ 70 w 72"/>
              <a:gd name="T33" fmla="*/ 2 h 62"/>
              <a:gd name="T34" fmla="*/ 72 w 72"/>
              <a:gd name="T35" fmla="*/ 0 h 62"/>
              <a:gd name="T36" fmla="*/ 70 w 72"/>
              <a:gd name="T37" fmla="*/ 0 h 62"/>
              <a:gd name="T38" fmla="*/ 68 w 72"/>
              <a:gd name="T39" fmla="*/ 2 h 62"/>
              <a:gd name="T40" fmla="*/ 64 w 72"/>
              <a:gd name="T41" fmla="*/ 3 h 62"/>
              <a:gd name="T42" fmla="*/ 62 w 72"/>
              <a:gd name="T43" fmla="*/ 5 h 62"/>
              <a:gd name="T44" fmla="*/ 60 w 72"/>
              <a:gd name="T45" fmla="*/ 7 h 62"/>
              <a:gd name="T46" fmla="*/ 57 w 72"/>
              <a:gd name="T47" fmla="*/ 9 h 62"/>
              <a:gd name="T48" fmla="*/ 55 w 72"/>
              <a:gd name="T49" fmla="*/ 11 h 62"/>
              <a:gd name="T50" fmla="*/ 51 w 72"/>
              <a:gd name="T51" fmla="*/ 13 h 62"/>
              <a:gd name="T52" fmla="*/ 46 w 72"/>
              <a:gd name="T53" fmla="*/ 16 h 62"/>
              <a:gd name="T54" fmla="*/ 42 w 72"/>
              <a:gd name="T55" fmla="*/ 18 h 62"/>
              <a:gd name="T56" fmla="*/ 38 w 72"/>
              <a:gd name="T57" fmla="*/ 20 h 62"/>
              <a:gd name="T58" fmla="*/ 35 w 72"/>
              <a:gd name="T59" fmla="*/ 24 h 62"/>
              <a:gd name="T60" fmla="*/ 31 w 72"/>
              <a:gd name="T61" fmla="*/ 25 h 62"/>
              <a:gd name="T62" fmla="*/ 26 w 72"/>
              <a:gd name="T63" fmla="*/ 31 h 62"/>
              <a:gd name="T64" fmla="*/ 24 w 72"/>
              <a:gd name="T65" fmla="*/ 33 h 62"/>
              <a:gd name="T66" fmla="*/ 18 w 72"/>
              <a:gd name="T67" fmla="*/ 35 h 62"/>
              <a:gd name="T68" fmla="*/ 16 w 72"/>
              <a:gd name="T69" fmla="*/ 38 h 62"/>
              <a:gd name="T70" fmla="*/ 13 w 72"/>
              <a:gd name="T71" fmla="*/ 40 h 62"/>
              <a:gd name="T72" fmla="*/ 11 w 72"/>
              <a:gd name="T73" fmla="*/ 42 h 62"/>
              <a:gd name="T74" fmla="*/ 7 w 72"/>
              <a:gd name="T75" fmla="*/ 48 h 62"/>
              <a:gd name="T76" fmla="*/ 2 w 72"/>
              <a:gd name="T77" fmla="*/ 53 h 62"/>
              <a:gd name="T78" fmla="*/ 2 w 72"/>
              <a:gd name="T79" fmla="*/ 55 h 62"/>
              <a:gd name="T80" fmla="*/ 0 w 72"/>
              <a:gd name="T81" fmla="*/ 57 h 62"/>
              <a:gd name="T82" fmla="*/ 0 w 72"/>
              <a:gd name="T83" fmla="*/ 59 h 62"/>
              <a:gd name="T84" fmla="*/ 0 w 72"/>
              <a:gd name="T85" fmla="*/ 60 h 62"/>
              <a:gd name="T86" fmla="*/ 0 w 72"/>
              <a:gd name="T87" fmla="*/ 62 h 62"/>
              <a:gd name="T88" fmla="*/ 7 w 72"/>
              <a:gd name="T89" fmla="*/ 59 h 62"/>
              <a:gd name="T90" fmla="*/ 13 w 72"/>
              <a:gd name="T91" fmla="*/ 55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72" h="62">
                <a:moveTo>
                  <a:pt x="13" y="55"/>
                </a:moveTo>
                <a:lnTo>
                  <a:pt x="13" y="53"/>
                </a:lnTo>
                <a:lnTo>
                  <a:pt x="15" y="53"/>
                </a:lnTo>
                <a:lnTo>
                  <a:pt x="15" y="53"/>
                </a:lnTo>
                <a:lnTo>
                  <a:pt x="15" y="53"/>
                </a:lnTo>
                <a:lnTo>
                  <a:pt x="15" y="51"/>
                </a:lnTo>
                <a:lnTo>
                  <a:pt x="16" y="51"/>
                </a:lnTo>
                <a:lnTo>
                  <a:pt x="16" y="51"/>
                </a:lnTo>
                <a:lnTo>
                  <a:pt x="18" y="49"/>
                </a:lnTo>
                <a:lnTo>
                  <a:pt x="18" y="49"/>
                </a:lnTo>
                <a:lnTo>
                  <a:pt x="18" y="49"/>
                </a:lnTo>
                <a:lnTo>
                  <a:pt x="18" y="48"/>
                </a:lnTo>
                <a:lnTo>
                  <a:pt x="20" y="48"/>
                </a:lnTo>
                <a:lnTo>
                  <a:pt x="20" y="46"/>
                </a:lnTo>
                <a:lnTo>
                  <a:pt x="20" y="46"/>
                </a:lnTo>
                <a:lnTo>
                  <a:pt x="22" y="44"/>
                </a:lnTo>
                <a:lnTo>
                  <a:pt x="22" y="44"/>
                </a:lnTo>
                <a:lnTo>
                  <a:pt x="24" y="44"/>
                </a:lnTo>
                <a:lnTo>
                  <a:pt x="26" y="40"/>
                </a:lnTo>
                <a:lnTo>
                  <a:pt x="26" y="40"/>
                </a:lnTo>
                <a:lnTo>
                  <a:pt x="29" y="36"/>
                </a:lnTo>
                <a:lnTo>
                  <a:pt x="31" y="35"/>
                </a:lnTo>
                <a:lnTo>
                  <a:pt x="33" y="35"/>
                </a:lnTo>
                <a:lnTo>
                  <a:pt x="35" y="33"/>
                </a:lnTo>
                <a:lnTo>
                  <a:pt x="37" y="31"/>
                </a:lnTo>
                <a:lnTo>
                  <a:pt x="38" y="29"/>
                </a:lnTo>
                <a:lnTo>
                  <a:pt x="40" y="27"/>
                </a:lnTo>
                <a:lnTo>
                  <a:pt x="44" y="24"/>
                </a:lnTo>
                <a:lnTo>
                  <a:pt x="44" y="24"/>
                </a:lnTo>
                <a:lnTo>
                  <a:pt x="46" y="22"/>
                </a:lnTo>
                <a:lnTo>
                  <a:pt x="48" y="20"/>
                </a:lnTo>
                <a:lnTo>
                  <a:pt x="49" y="18"/>
                </a:lnTo>
                <a:lnTo>
                  <a:pt x="49" y="18"/>
                </a:lnTo>
                <a:lnTo>
                  <a:pt x="51" y="16"/>
                </a:lnTo>
                <a:lnTo>
                  <a:pt x="51" y="16"/>
                </a:lnTo>
                <a:lnTo>
                  <a:pt x="53" y="14"/>
                </a:lnTo>
                <a:lnTo>
                  <a:pt x="55" y="13"/>
                </a:lnTo>
                <a:lnTo>
                  <a:pt x="57" y="13"/>
                </a:lnTo>
                <a:lnTo>
                  <a:pt x="59" y="11"/>
                </a:lnTo>
                <a:lnTo>
                  <a:pt x="59" y="9"/>
                </a:lnTo>
                <a:lnTo>
                  <a:pt x="60" y="9"/>
                </a:lnTo>
                <a:lnTo>
                  <a:pt x="60" y="9"/>
                </a:lnTo>
                <a:lnTo>
                  <a:pt x="62" y="7"/>
                </a:lnTo>
                <a:lnTo>
                  <a:pt x="62" y="7"/>
                </a:lnTo>
                <a:lnTo>
                  <a:pt x="62" y="7"/>
                </a:lnTo>
                <a:lnTo>
                  <a:pt x="64" y="5"/>
                </a:lnTo>
                <a:lnTo>
                  <a:pt x="64" y="5"/>
                </a:lnTo>
                <a:lnTo>
                  <a:pt x="66" y="3"/>
                </a:lnTo>
                <a:lnTo>
                  <a:pt x="66" y="3"/>
                </a:lnTo>
                <a:lnTo>
                  <a:pt x="68" y="3"/>
                </a:lnTo>
                <a:lnTo>
                  <a:pt x="70" y="2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0" y="0"/>
                </a:lnTo>
                <a:lnTo>
                  <a:pt x="70" y="2"/>
                </a:lnTo>
                <a:lnTo>
                  <a:pt x="68" y="2"/>
                </a:lnTo>
                <a:lnTo>
                  <a:pt x="68" y="2"/>
                </a:lnTo>
                <a:lnTo>
                  <a:pt x="66" y="3"/>
                </a:lnTo>
                <a:lnTo>
                  <a:pt x="66" y="3"/>
                </a:lnTo>
                <a:lnTo>
                  <a:pt x="64" y="3"/>
                </a:lnTo>
                <a:lnTo>
                  <a:pt x="64" y="3"/>
                </a:lnTo>
                <a:lnTo>
                  <a:pt x="62" y="5"/>
                </a:lnTo>
                <a:lnTo>
                  <a:pt x="62" y="5"/>
                </a:lnTo>
                <a:lnTo>
                  <a:pt x="60" y="5"/>
                </a:lnTo>
                <a:lnTo>
                  <a:pt x="60" y="5"/>
                </a:lnTo>
                <a:lnTo>
                  <a:pt x="60" y="7"/>
                </a:lnTo>
                <a:lnTo>
                  <a:pt x="59" y="7"/>
                </a:lnTo>
                <a:lnTo>
                  <a:pt x="57" y="7"/>
                </a:lnTo>
                <a:lnTo>
                  <a:pt x="57" y="9"/>
                </a:lnTo>
                <a:lnTo>
                  <a:pt x="55" y="9"/>
                </a:lnTo>
                <a:lnTo>
                  <a:pt x="55" y="9"/>
                </a:lnTo>
                <a:lnTo>
                  <a:pt x="55" y="11"/>
                </a:lnTo>
                <a:lnTo>
                  <a:pt x="53" y="11"/>
                </a:lnTo>
                <a:lnTo>
                  <a:pt x="51" y="13"/>
                </a:lnTo>
                <a:lnTo>
                  <a:pt x="51" y="13"/>
                </a:lnTo>
                <a:lnTo>
                  <a:pt x="49" y="13"/>
                </a:lnTo>
                <a:lnTo>
                  <a:pt x="48" y="14"/>
                </a:lnTo>
                <a:lnTo>
                  <a:pt x="46" y="16"/>
                </a:lnTo>
                <a:lnTo>
                  <a:pt x="44" y="16"/>
                </a:lnTo>
                <a:lnTo>
                  <a:pt x="44" y="16"/>
                </a:lnTo>
                <a:lnTo>
                  <a:pt x="42" y="18"/>
                </a:lnTo>
                <a:lnTo>
                  <a:pt x="42" y="18"/>
                </a:lnTo>
                <a:lnTo>
                  <a:pt x="40" y="18"/>
                </a:lnTo>
                <a:lnTo>
                  <a:pt x="38" y="20"/>
                </a:lnTo>
                <a:lnTo>
                  <a:pt x="37" y="22"/>
                </a:lnTo>
                <a:lnTo>
                  <a:pt x="37" y="22"/>
                </a:lnTo>
                <a:lnTo>
                  <a:pt x="35" y="24"/>
                </a:lnTo>
                <a:lnTo>
                  <a:pt x="35" y="24"/>
                </a:lnTo>
                <a:lnTo>
                  <a:pt x="33" y="24"/>
                </a:lnTo>
                <a:lnTo>
                  <a:pt x="31" y="25"/>
                </a:lnTo>
                <a:lnTo>
                  <a:pt x="29" y="27"/>
                </a:lnTo>
                <a:lnTo>
                  <a:pt x="27" y="29"/>
                </a:lnTo>
                <a:lnTo>
                  <a:pt x="26" y="31"/>
                </a:lnTo>
                <a:lnTo>
                  <a:pt x="24" y="31"/>
                </a:lnTo>
                <a:lnTo>
                  <a:pt x="24" y="31"/>
                </a:lnTo>
                <a:lnTo>
                  <a:pt x="24" y="33"/>
                </a:lnTo>
                <a:lnTo>
                  <a:pt x="22" y="33"/>
                </a:lnTo>
                <a:lnTo>
                  <a:pt x="20" y="35"/>
                </a:lnTo>
                <a:lnTo>
                  <a:pt x="18" y="35"/>
                </a:lnTo>
                <a:lnTo>
                  <a:pt x="18" y="36"/>
                </a:lnTo>
                <a:lnTo>
                  <a:pt x="16" y="36"/>
                </a:lnTo>
                <a:lnTo>
                  <a:pt x="16" y="38"/>
                </a:lnTo>
                <a:lnTo>
                  <a:pt x="15" y="38"/>
                </a:lnTo>
                <a:lnTo>
                  <a:pt x="15" y="40"/>
                </a:lnTo>
                <a:lnTo>
                  <a:pt x="13" y="40"/>
                </a:lnTo>
                <a:lnTo>
                  <a:pt x="13" y="42"/>
                </a:lnTo>
                <a:lnTo>
                  <a:pt x="13" y="42"/>
                </a:lnTo>
                <a:lnTo>
                  <a:pt x="11" y="42"/>
                </a:lnTo>
                <a:lnTo>
                  <a:pt x="11" y="44"/>
                </a:lnTo>
                <a:lnTo>
                  <a:pt x="9" y="46"/>
                </a:lnTo>
                <a:lnTo>
                  <a:pt x="7" y="48"/>
                </a:lnTo>
                <a:lnTo>
                  <a:pt x="3" y="51"/>
                </a:lnTo>
                <a:lnTo>
                  <a:pt x="3" y="51"/>
                </a:lnTo>
                <a:lnTo>
                  <a:pt x="2" y="53"/>
                </a:lnTo>
                <a:lnTo>
                  <a:pt x="2" y="53"/>
                </a:lnTo>
                <a:lnTo>
                  <a:pt x="2" y="53"/>
                </a:lnTo>
                <a:lnTo>
                  <a:pt x="2" y="55"/>
                </a:lnTo>
                <a:lnTo>
                  <a:pt x="2" y="55"/>
                </a:lnTo>
                <a:lnTo>
                  <a:pt x="2" y="55"/>
                </a:lnTo>
                <a:lnTo>
                  <a:pt x="0" y="57"/>
                </a:lnTo>
                <a:lnTo>
                  <a:pt x="0" y="57"/>
                </a:lnTo>
                <a:lnTo>
                  <a:pt x="0" y="59"/>
                </a:lnTo>
                <a:lnTo>
                  <a:pt x="0" y="59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2"/>
                </a:lnTo>
                <a:lnTo>
                  <a:pt x="0" y="62"/>
                </a:lnTo>
                <a:lnTo>
                  <a:pt x="0" y="62"/>
                </a:lnTo>
                <a:lnTo>
                  <a:pt x="3" y="62"/>
                </a:lnTo>
                <a:lnTo>
                  <a:pt x="5" y="60"/>
                </a:lnTo>
                <a:lnTo>
                  <a:pt x="7" y="59"/>
                </a:lnTo>
                <a:lnTo>
                  <a:pt x="11" y="55"/>
                </a:lnTo>
                <a:lnTo>
                  <a:pt x="15" y="53"/>
                </a:lnTo>
                <a:lnTo>
                  <a:pt x="13" y="55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01" name="Freeform 1057"/>
          <p:cNvSpPr>
            <a:spLocks/>
          </p:cNvSpPr>
          <p:nvPr/>
        </p:nvSpPr>
        <p:spPr bwMode="auto">
          <a:xfrm>
            <a:off x="4881563" y="3962400"/>
            <a:ext cx="57150" cy="50800"/>
          </a:xfrm>
          <a:custGeom>
            <a:avLst/>
            <a:gdLst>
              <a:gd name="T0" fmla="*/ 15 w 72"/>
              <a:gd name="T1" fmla="*/ 53 h 62"/>
              <a:gd name="T2" fmla="*/ 15 w 72"/>
              <a:gd name="T3" fmla="*/ 51 h 62"/>
              <a:gd name="T4" fmla="*/ 18 w 72"/>
              <a:gd name="T5" fmla="*/ 49 h 62"/>
              <a:gd name="T6" fmla="*/ 18 w 72"/>
              <a:gd name="T7" fmla="*/ 48 h 62"/>
              <a:gd name="T8" fmla="*/ 20 w 72"/>
              <a:gd name="T9" fmla="*/ 46 h 62"/>
              <a:gd name="T10" fmla="*/ 24 w 72"/>
              <a:gd name="T11" fmla="*/ 44 h 62"/>
              <a:gd name="T12" fmla="*/ 29 w 72"/>
              <a:gd name="T13" fmla="*/ 36 h 62"/>
              <a:gd name="T14" fmla="*/ 35 w 72"/>
              <a:gd name="T15" fmla="*/ 33 h 62"/>
              <a:gd name="T16" fmla="*/ 40 w 72"/>
              <a:gd name="T17" fmla="*/ 27 h 62"/>
              <a:gd name="T18" fmla="*/ 46 w 72"/>
              <a:gd name="T19" fmla="*/ 22 h 62"/>
              <a:gd name="T20" fmla="*/ 49 w 72"/>
              <a:gd name="T21" fmla="*/ 18 h 62"/>
              <a:gd name="T22" fmla="*/ 53 w 72"/>
              <a:gd name="T23" fmla="*/ 14 h 62"/>
              <a:gd name="T24" fmla="*/ 59 w 72"/>
              <a:gd name="T25" fmla="*/ 11 h 62"/>
              <a:gd name="T26" fmla="*/ 60 w 72"/>
              <a:gd name="T27" fmla="*/ 9 h 62"/>
              <a:gd name="T28" fmla="*/ 62 w 72"/>
              <a:gd name="T29" fmla="*/ 7 h 62"/>
              <a:gd name="T30" fmla="*/ 66 w 72"/>
              <a:gd name="T31" fmla="*/ 3 h 62"/>
              <a:gd name="T32" fmla="*/ 70 w 72"/>
              <a:gd name="T33" fmla="*/ 2 h 62"/>
              <a:gd name="T34" fmla="*/ 72 w 72"/>
              <a:gd name="T35" fmla="*/ 0 h 62"/>
              <a:gd name="T36" fmla="*/ 70 w 72"/>
              <a:gd name="T37" fmla="*/ 0 h 62"/>
              <a:gd name="T38" fmla="*/ 68 w 72"/>
              <a:gd name="T39" fmla="*/ 2 h 62"/>
              <a:gd name="T40" fmla="*/ 64 w 72"/>
              <a:gd name="T41" fmla="*/ 3 h 62"/>
              <a:gd name="T42" fmla="*/ 62 w 72"/>
              <a:gd name="T43" fmla="*/ 5 h 62"/>
              <a:gd name="T44" fmla="*/ 60 w 72"/>
              <a:gd name="T45" fmla="*/ 7 h 62"/>
              <a:gd name="T46" fmla="*/ 57 w 72"/>
              <a:gd name="T47" fmla="*/ 9 h 62"/>
              <a:gd name="T48" fmla="*/ 55 w 72"/>
              <a:gd name="T49" fmla="*/ 11 h 62"/>
              <a:gd name="T50" fmla="*/ 51 w 72"/>
              <a:gd name="T51" fmla="*/ 13 h 62"/>
              <a:gd name="T52" fmla="*/ 46 w 72"/>
              <a:gd name="T53" fmla="*/ 16 h 62"/>
              <a:gd name="T54" fmla="*/ 42 w 72"/>
              <a:gd name="T55" fmla="*/ 18 h 62"/>
              <a:gd name="T56" fmla="*/ 38 w 72"/>
              <a:gd name="T57" fmla="*/ 20 h 62"/>
              <a:gd name="T58" fmla="*/ 35 w 72"/>
              <a:gd name="T59" fmla="*/ 24 h 62"/>
              <a:gd name="T60" fmla="*/ 31 w 72"/>
              <a:gd name="T61" fmla="*/ 25 h 62"/>
              <a:gd name="T62" fmla="*/ 26 w 72"/>
              <a:gd name="T63" fmla="*/ 31 h 62"/>
              <a:gd name="T64" fmla="*/ 24 w 72"/>
              <a:gd name="T65" fmla="*/ 33 h 62"/>
              <a:gd name="T66" fmla="*/ 18 w 72"/>
              <a:gd name="T67" fmla="*/ 35 h 62"/>
              <a:gd name="T68" fmla="*/ 16 w 72"/>
              <a:gd name="T69" fmla="*/ 38 h 62"/>
              <a:gd name="T70" fmla="*/ 13 w 72"/>
              <a:gd name="T71" fmla="*/ 40 h 62"/>
              <a:gd name="T72" fmla="*/ 11 w 72"/>
              <a:gd name="T73" fmla="*/ 42 h 62"/>
              <a:gd name="T74" fmla="*/ 7 w 72"/>
              <a:gd name="T75" fmla="*/ 48 h 62"/>
              <a:gd name="T76" fmla="*/ 2 w 72"/>
              <a:gd name="T77" fmla="*/ 53 h 62"/>
              <a:gd name="T78" fmla="*/ 2 w 72"/>
              <a:gd name="T79" fmla="*/ 55 h 62"/>
              <a:gd name="T80" fmla="*/ 0 w 72"/>
              <a:gd name="T81" fmla="*/ 57 h 62"/>
              <a:gd name="T82" fmla="*/ 0 w 72"/>
              <a:gd name="T83" fmla="*/ 59 h 62"/>
              <a:gd name="T84" fmla="*/ 0 w 72"/>
              <a:gd name="T85" fmla="*/ 60 h 62"/>
              <a:gd name="T86" fmla="*/ 0 w 72"/>
              <a:gd name="T87" fmla="*/ 62 h 62"/>
              <a:gd name="T88" fmla="*/ 7 w 72"/>
              <a:gd name="T89" fmla="*/ 59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72" h="62">
                <a:moveTo>
                  <a:pt x="13" y="55"/>
                </a:moveTo>
                <a:lnTo>
                  <a:pt x="13" y="53"/>
                </a:lnTo>
                <a:lnTo>
                  <a:pt x="15" y="53"/>
                </a:lnTo>
                <a:lnTo>
                  <a:pt x="15" y="53"/>
                </a:lnTo>
                <a:lnTo>
                  <a:pt x="15" y="53"/>
                </a:lnTo>
                <a:lnTo>
                  <a:pt x="15" y="51"/>
                </a:lnTo>
                <a:lnTo>
                  <a:pt x="16" y="51"/>
                </a:lnTo>
                <a:lnTo>
                  <a:pt x="16" y="51"/>
                </a:lnTo>
                <a:lnTo>
                  <a:pt x="18" y="49"/>
                </a:lnTo>
                <a:lnTo>
                  <a:pt x="18" y="49"/>
                </a:lnTo>
                <a:lnTo>
                  <a:pt x="18" y="49"/>
                </a:lnTo>
                <a:lnTo>
                  <a:pt x="18" y="48"/>
                </a:lnTo>
                <a:lnTo>
                  <a:pt x="20" y="48"/>
                </a:lnTo>
                <a:lnTo>
                  <a:pt x="20" y="46"/>
                </a:lnTo>
                <a:lnTo>
                  <a:pt x="20" y="46"/>
                </a:lnTo>
                <a:lnTo>
                  <a:pt x="22" y="44"/>
                </a:lnTo>
                <a:lnTo>
                  <a:pt x="22" y="44"/>
                </a:lnTo>
                <a:lnTo>
                  <a:pt x="24" y="44"/>
                </a:lnTo>
                <a:lnTo>
                  <a:pt x="26" y="40"/>
                </a:lnTo>
                <a:lnTo>
                  <a:pt x="26" y="40"/>
                </a:lnTo>
                <a:lnTo>
                  <a:pt x="29" y="36"/>
                </a:lnTo>
                <a:lnTo>
                  <a:pt x="31" y="35"/>
                </a:lnTo>
                <a:lnTo>
                  <a:pt x="33" y="35"/>
                </a:lnTo>
                <a:lnTo>
                  <a:pt x="35" y="33"/>
                </a:lnTo>
                <a:lnTo>
                  <a:pt x="37" y="31"/>
                </a:lnTo>
                <a:lnTo>
                  <a:pt x="38" y="29"/>
                </a:lnTo>
                <a:lnTo>
                  <a:pt x="40" y="27"/>
                </a:lnTo>
                <a:lnTo>
                  <a:pt x="44" y="24"/>
                </a:lnTo>
                <a:lnTo>
                  <a:pt x="44" y="24"/>
                </a:lnTo>
                <a:lnTo>
                  <a:pt x="46" y="22"/>
                </a:lnTo>
                <a:lnTo>
                  <a:pt x="48" y="20"/>
                </a:lnTo>
                <a:lnTo>
                  <a:pt x="49" y="18"/>
                </a:lnTo>
                <a:lnTo>
                  <a:pt x="49" y="18"/>
                </a:lnTo>
                <a:lnTo>
                  <a:pt x="51" y="16"/>
                </a:lnTo>
                <a:lnTo>
                  <a:pt x="51" y="16"/>
                </a:lnTo>
                <a:lnTo>
                  <a:pt x="53" y="14"/>
                </a:lnTo>
                <a:lnTo>
                  <a:pt x="55" y="13"/>
                </a:lnTo>
                <a:lnTo>
                  <a:pt x="57" y="13"/>
                </a:lnTo>
                <a:lnTo>
                  <a:pt x="59" y="11"/>
                </a:lnTo>
                <a:lnTo>
                  <a:pt x="59" y="9"/>
                </a:lnTo>
                <a:lnTo>
                  <a:pt x="60" y="9"/>
                </a:lnTo>
                <a:lnTo>
                  <a:pt x="60" y="9"/>
                </a:lnTo>
                <a:lnTo>
                  <a:pt x="62" y="7"/>
                </a:lnTo>
                <a:lnTo>
                  <a:pt x="62" y="7"/>
                </a:lnTo>
                <a:lnTo>
                  <a:pt x="62" y="7"/>
                </a:lnTo>
                <a:lnTo>
                  <a:pt x="64" y="5"/>
                </a:lnTo>
                <a:lnTo>
                  <a:pt x="64" y="5"/>
                </a:lnTo>
                <a:lnTo>
                  <a:pt x="66" y="3"/>
                </a:lnTo>
                <a:lnTo>
                  <a:pt x="66" y="3"/>
                </a:lnTo>
                <a:lnTo>
                  <a:pt x="68" y="3"/>
                </a:lnTo>
                <a:lnTo>
                  <a:pt x="70" y="2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0" y="0"/>
                </a:lnTo>
                <a:lnTo>
                  <a:pt x="70" y="2"/>
                </a:lnTo>
                <a:lnTo>
                  <a:pt x="68" y="2"/>
                </a:lnTo>
                <a:lnTo>
                  <a:pt x="68" y="2"/>
                </a:lnTo>
                <a:lnTo>
                  <a:pt x="66" y="3"/>
                </a:lnTo>
                <a:lnTo>
                  <a:pt x="66" y="3"/>
                </a:lnTo>
                <a:lnTo>
                  <a:pt x="64" y="3"/>
                </a:lnTo>
                <a:lnTo>
                  <a:pt x="64" y="3"/>
                </a:lnTo>
                <a:lnTo>
                  <a:pt x="62" y="5"/>
                </a:lnTo>
                <a:lnTo>
                  <a:pt x="62" y="5"/>
                </a:lnTo>
                <a:lnTo>
                  <a:pt x="60" y="5"/>
                </a:lnTo>
                <a:lnTo>
                  <a:pt x="60" y="5"/>
                </a:lnTo>
                <a:lnTo>
                  <a:pt x="60" y="7"/>
                </a:lnTo>
                <a:lnTo>
                  <a:pt x="59" y="7"/>
                </a:lnTo>
                <a:lnTo>
                  <a:pt x="57" y="7"/>
                </a:lnTo>
                <a:lnTo>
                  <a:pt x="57" y="9"/>
                </a:lnTo>
                <a:lnTo>
                  <a:pt x="55" y="9"/>
                </a:lnTo>
                <a:lnTo>
                  <a:pt x="55" y="9"/>
                </a:lnTo>
                <a:lnTo>
                  <a:pt x="55" y="11"/>
                </a:lnTo>
                <a:lnTo>
                  <a:pt x="53" y="11"/>
                </a:lnTo>
                <a:lnTo>
                  <a:pt x="51" y="13"/>
                </a:lnTo>
                <a:lnTo>
                  <a:pt x="51" y="13"/>
                </a:lnTo>
                <a:lnTo>
                  <a:pt x="49" y="13"/>
                </a:lnTo>
                <a:lnTo>
                  <a:pt x="48" y="14"/>
                </a:lnTo>
                <a:lnTo>
                  <a:pt x="46" y="16"/>
                </a:lnTo>
                <a:lnTo>
                  <a:pt x="44" y="16"/>
                </a:lnTo>
                <a:lnTo>
                  <a:pt x="44" y="16"/>
                </a:lnTo>
                <a:lnTo>
                  <a:pt x="42" y="18"/>
                </a:lnTo>
                <a:lnTo>
                  <a:pt x="42" y="18"/>
                </a:lnTo>
                <a:lnTo>
                  <a:pt x="40" y="18"/>
                </a:lnTo>
                <a:lnTo>
                  <a:pt x="38" y="20"/>
                </a:lnTo>
                <a:lnTo>
                  <a:pt x="37" y="22"/>
                </a:lnTo>
                <a:lnTo>
                  <a:pt x="37" y="22"/>
                </a:lnTo>
                <a:lnTo>
                  <a:pt x="35" y="24"/>
                </a:lnTo>
                <a:lnTo>
                  <a:pt x="35" y="24"/>
                </a:lnTo>
                <a:lnTo>
                  <a:pt x="33" y="24"/>
                </a:lnTo>
                <a:lnTo>
                  <a:pt x="31" y="25"/>
                </a:lnTo>
                <a:lnTo>
                  <a:pt x="29" y="27"/>
                </a:lnTo>
                <a:lnTo>
                  <a:pt x="27" y="29"/>
                </a:lnTo>
                <a:lnTo>
                  <a:pt x="26" y="31"/>
                </a:lnTo>
                <a:lnTo>
                  <a:pt x="24" y="31"/>
                </a:lnTo>
                <a:lnTo>
                  <a:pt x="24" y="31"/>
                </a:lnTo>
                <a:lnTo>
                  <a:pt x="24" y="33"/>
                </a:lnTo>
                <a:lnTo>
                  <a:pt x="22" y="33"/>
                </a:lnTo>
                <a:lnTo>
                  <a:pt x="20" y="35"/>
                </a:lnTo>
                <a:lnTo>
                  <a:pt x="18" y="35"/>
                </a:lnTo>
                <a:lnTo>
                  <a:pt x="18" y="36"/>
                </a:lnTo>
                <a:lnTo>
                  <a:pt x="16" y="36"/>
                </a:lnTo>
                <a:lnTo>
                  <a:pt x="16" y="38"/>
                </a:lnTo>
                <a:lnTo>
                  <a:pt x="15" y="38"/>
                </a:lnTo>
                <a:lnTo>
                  <a:pt x="15" y="40"/>
                </a:lnTo>
                <a:lnTo>
                  <a:pt x="13" y="40"/>
                </a:lnTo>
                <a:lnTo>
                  <a:pt x="13" y="42"/>
                </a:lnTo>
                <a:lnTo>
                  <a:pt x="13" y="42"/>
                </a:lnTo>
                <a:lnTo>
                  <a:pt x="11" y="42"/>
                </a:lnTo>
                <a:lnTo>
                  <a:pt x="11" y="44"/>
                </a:lnTo>
                <a:lnTo>
                  <a:pt x="9" y="46"/>
                </a:lnTo>
                <a:lnTo>
                  <a:pt x="7" y="48"/>
                </a:lnTo>
                <a:lnTo>
                  <a:pt x="3" y="51"/>
                </a:lnTo>
                <a:lnTo>
                  <a:pt x="3" y="51"/>
                </a:lnTo>
                <a:lnTo>
                  <a:pt x="2" y="53"/>
                </a:lnTo>
                <a:lnTo>
                  <a:pt x="2" y="53"/>
                </a:lnTo>
                <a:lnTo>
                  <a:pt x="2" y="53"/>
                </a:lnTo>
                <a:lnTo>
                  <a:pt x="2" y="55"/>
                </a:lnTo>
                <a:lnTo>
                  <a:pt x="2" y="55"/>
                </a:lnTo>
                <a:lnTo>
                  <a:pt x="2" y="55"/>
                </a:lnTo>
                <a:lnTo>
                  <a:pt x="0" y="57"/>
                </a:lnTo>
                <a:lnTo>
                  <a:pt x="0" y="57"/>
                </a:lnTo>
                <a:lnTo>
                  <a:pt x="0" y="59"/>
                </a:lnTo>
                <a:lnTo>
                  <a:pt x="0" y="59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2"/>
                </a:lnTo>
                <a:lnTo>
                  <a:pt x="0" y="62"/>
                </a:lnTo>
                <a:lnTo>
                  <a:pt x="0" y="62"/>
                </a:lnTo>
                <a:lnTo>
                  <a:pt x="3" y="62"/>
                </a:lnTo>
                <a:lnTo>
                  <a:pt x="5" y="60"/>
                </a:lnTo>
                <a:lnTo>
                  <a:pt x="7" y="59"/>
                </a:lnTo>
                <a:lnTo>
                  <a:pt x="11" y="55"/>
                </a:lnTo>
                <a:lnTo>
                  <a:pt x="15" y="5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02" name="Freeform 1058"/>
          <p:cNvSpPr>
            <a:spLocks/>
          </p:cNvSpPr>
          <p:nvPr/>
        </p:nvSpPr>
        <p:spPr bwMode="auto">
          <a:xfrm>
            <a:off x="4875213" y="3935413"/>
            <a:ext cx="139700" cy="80962"/>
          </a:xfrm>
          <a:custGeom>
            <a:avLst/>
            <a:gdLst>
              <a:gd name="T0" fmla="*/ 8 w 175"/>
              <a:gd name="T1" fmla="*/ 101 h 103"/>
              <a:gd name="T2" fmla="*/ 17 w 175"/>
              <a:gd name="T3" fmla="*/ 95 h 103"/>
              <a:gd name="T4" fmla="*/ 28 w 175"/>
              <a:gd name="T5" fmla="*/ 90 h 103"/>
              <a:gd name="T6" fmla="*/ 35 w 175"/>
              <a:gd name="T7" fmla="*/ 84 h 103"/>
              <a:gd name="T8" fmla="*/ 41 w 175"/>
              <a:gd name="T9" fmla="*/ 81 h 103"/>
              <a:gd name="T10" fmla="*/ 50 w 175"/>
              <a:gd name="T11" fmla="*/ 75 h 103"/>
              <a:gd name="T12" fmla="*/ 59 w 175"/>
              <a:gd name="T13" fmla="*/ 70 h 103"/>
              <a:gd name="T14" fmla="*/ 70 w 175"/>
              <a:gd name="T15" fmla="*/ 64 h 103"/>
              <a:gd name="T16" fmla="*/ 89 w 175"/>
              <a:gd name="T17" fmla="*/ 53 h 103"/>
              <a:gd name="T18" fmla="*/ 96 w 175"/>
              <a:gd name="T19" fmla="*/ 44 h 103"/>
              <a:gd name="T20" fmla="*/ 105 w 175"/>
              <a:gd name="T21" fmla="*/ 35 h 103"/>
              <a:gd name="T22" fmla="*/ 116 w 175"/>
              <a:gd name="T23" fmla="*/ 27 h 103"/>
              <a:gd name="T24" fmla="*/ 126 w 175"/>
              <a:gd name="T25" fmla="*/ 22 h 103"/>
              <a:gd name="T26" fmla="*/ 135 w 175"/>
              <a:gd name="T27" fmla="*/ 18 h 103"/>
              <a:gd name="T28" fmla="*/ 142 w 175"/>
              <a:gd name="T29" fmla="*/ 14 h 103"/>
              <a:gd name="T30" fmla="*/ 149 w 175"/>
              <a:gd name="T31" fmla="*/ 11 h 103"/>
              <a:gd name="T32" fmla="*/ 153 w 175"/>
              <a:gd name="T33" fmla="*/ 9 h 103"/>
              <a:gd name="T34" fmla="*/ 159 w 175"/>
              <a:gd name="T35" fmla="*/ 7 h 103"/>
              <a:gd name="T36" fmla="*/ 162 w 175"/>
              <a:gd name="T37" fmla="*/ 3 h 103"/>
              <a:gd name="T38" fmla="*/ 168 w 175"/>
              <a:gd name="T39" fmla="*/ 2 h 103"/>
              <a:gd name="T40" fmla="*/ 175 w 175"/>
              <a:gd name="T41" fmla="*/ 0 h 103"/>
              <a:gd name="T42" fmla="*/ 168 w 175"/>
              <a:gd name="T43" fmla="*/ 3 h 103"/>
              <a:gd name="T44" fmla="*/ 162 w 175"/>
              <a:gd name="T45" fmla="*/ 7 h 103"/>
              <a:gd name="T46" fmla="*/ 157 w 175"/>
              <a:gd name="T47" fmla="*/ 11 h 103"/>
              <a:gd name="T48" fmla="*/ 153 w 175"/>
              <a:gd name="T49" fmla="*/ 14 h 103"/>
              <a:gd name="T50" fmla="*/ 148 w 175"/>
              <a:gd name="T51" fmla="*/ 16 h 103"/>
              <a:gd name="T52" fmla="*/ 140 w 175"/>
              <a:gd name="T53" fmla="*/ 22 h 103"/>
              <a:gd name="T54" fmla="*/ 135 w 175"/>
              <a:gd name="T55" fmla="*/ 24 h 103"/>
              <a:gd name="T56" fmla="*/ 126 w 175"/>
              <a:gd name="T57" fmla="*/ 29 h 103"/>
              <a:gd name="T58" fmla="*/ 113 w 175"/>
              <a:gd name="T59" fmla="*/ 38 h 103"/>
              <a:gd name="T60" fmla="*/ 94 w 175"/>
              <a:gd name="T61" fmla="*/ 42 h 103"/>
              <a:gd name="T62" fmla="*/ 83 w 175"/>
              <a:gd name="T63" fmla="*/ 46 h 103"/>
              <a:gd name="T64" fmla="*/ 76 w 175"/>
              <a:gd name="T65" fmla="*/ 51 h 103"/>
              <a:gd name="T66" fmla="*/ 67 w 175"/>
              <a:gd name="T67" fmla="*/ 57 h 103"/>
              <a:gd name="T68" fmla="*/ 57 w 175"/>
              <a:gd name="T69" fmla="*/ 60 h 103"/>
              <a:gd name="T70" fmla="*/ 52 w 175"/>
              <a:gd name="T71" fmla="*/ 66 h 103"/>
              <a:gd name="T72" fmla="*/ 46 w 175"/>
              <a:gd name="T73" fmla="*/ 68 h 103"/>
              <a:gd name="T74" fmla="*/ 41 w 175"/>
              <a:gd name="T75" fmla="*/ 71 h 103"/>
              <a:gd name="T76" fmla="*/ 37 w 175"/>
              <a:gd name="T77" fmla="*/ 73 h 103"/>
              <a:gd name="T78" fmla="*/ 34 w 175"/>
              <a:gd name="T79" fmla="*/ 77 h 103"/>
              <a:gd name="T80" fmla="*/ 26 w 175"/>
              <a:gd name="T81" fmla="*/ 81 h 103"/>
              <a:gd name="T82" fmla="*/ 17 w 175"/>
              <a:gd name="T83" fmla="*/ 86 h 103"/>
              <a:gd name="T84" fmla="*/ 10 w 175"/>
              <a:gd name="T85" fmla="*/ 92 h 103"/>
              <a:gd name="T86" fmla="*/ 0 w 175"/>
              <a:gd name="T87" fmla="*/ 99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5" h="103">
                <a:moveTo>
                  <a:pt x="0" y="103"/>
                </a:moveTo>
                <a:lnTo>
                  <a:pt x="4" y="103"/>
                </a:lnTo>
                <a:lnTo>
                  <a:pt x="8" y="101"/>
                </a:lnTo>
                <a:lnTo>
                  <a:pt x="13" y="97"/>
                </a:lnTo>
                <a:lnTo>
                  <a:pt x="17" y="95"/>
                </a:lnTo>
                <a:lnTo>
                  <a:pt x="17" y="95"/>
                </a:lnTo>
                <a:lnTo>
                  <a:pt x="19" y="95"/>
                </a:lnTo>
                <a:lnTo>
                  <a:pt x="23" y="92"/>
                </a:lnTo>
                <a:lnTo>
                  <a:pt x="28" y="90"/>
                </a:lnTo>
                <a:lnTo>
                  <a:pt x="30" y="88"/>
                </a:lnTo>
                <a:lnTo>
                  <a:pt x="34" y="86"/>
                </a:lnTo>
                <a:lnTo>
                  <a:pt x="35" y="84"/>
                </a:lnTo>
                <a:lnTo>
                  <a:pt x="39" y="83"/>
                </a:lnTo>
                <a:lnTo>
                  <a:pt x="41" y="81"/>
                </a:lnTo>
                <a:lnTo>
                  <a:pt x="41" y="81"/>
                </a:lnTo>
                <a:lnTo>
                  <a:pt x="45" y="79"/>
                </a:lnTo>
                <a:lnTo>
                  <a:pt x="46" y="77"/>
                </a:lnTo>
                <a:lnTo>
                  <a:pt x="50" y="75"/>
                </a:lnTo>
                <a:lnTo>
                  <a:pt x="54" y="73"/>
                </a:lnTo>
                <a:lnTo>
                  <a:pt x="57" y="71"/>
                </a:lnTo>
                <a:lnTo>
                  <a:pt x="59" y="70"/>
                </a:lnTo>
                <a:lnTo>
                  <a:pt x="65" y="68"/>
                </a:lnTo>
                <a:lnTo>
                  <a:pt x="68" y="64"/>
                </a:lnTo>
                <a:lnTo>
                  <a:pt x="70" y="64"/>
                </a:lnTo>
                <a:lnTo>
                  <a:pt x="80" y="59"/>
                </a:lnTo>
                <a:lnTo>
                  <a:pt x="85" y="55"/>
                </a:lnTo>
                <a:lnTo>
                  <a:pt x="89" y="53"/>
                </a:lnTo>
                <a:lnTo>
                  <a:pt x="92" y="49"/>
                </a:lnTo>
                <a:lnTo>
                  <a:pt x="94" y="48"/>
                </a:lnTo>
                <a:lnTo>
                  <a:pt x="96" y="44"/>
                </a:lnTo>
                <a:lnTo>
                  <a:pt x="100" y="40"/>
                </a:lnTo>
                <a:lnTo>
                  <a:pt x="103" y="37"/>
                </a:lnTo>
                <a:lnTo>
                  <a:pt x="105" y="35"/>
                </a:lnTo>
                <a:lnTo>
                  <a:pt x="109" y="31"/>
                </a:lnTo>
                <a:lnTo>
                  <a:pt x="113" y="29"/>
                </a:lnTo>
                <a:lnTo>
                  <a:pt x="116" y="27"/>
                </a:lnTo>
                <a:lnTo>
                  <a:pt x="118" y="26"/>
                </a:lnTo>
                <a:lnTo>
                  <a:pt x="124" y="24"/>
                </a:lnTo>
                <a:lnTo>
                  <a:pt x="126" y="22"/>
                </a:lnTo>
                <a:lnTo>
                  <a:pt x="129" y="22"/>
                </a:lnTo>
                <a:lnTo>
                  <a:pt x="131" y="20"/>
                </a:lnTo>
                <a:lnTo>
                  <a:pt x="135" y="18"/>
                </a:lnTo>
                <a:lnTo>
                  <a:pt x="137" y="18"/>
                </a:lnTo>
                <a:lnTo>
                  <a:pt x="140" y="16"/>
                </a:lnTo>
                <a:lnTo>
                  <a:pt x="142" y="14"/>
                </a:lnTo>
                <a:lnTo>
                  <a:pt x="144" y="14"/>
                </a:lnTo>
                <a:lnTo>
                  <a:pt x="148" y="13"/>
                </a:lnTo>
                <a:lnTo>
                  <a:pt x="149" y="11"/>
                </a:lnTo>
                <a:lnTo>
                  <a:pt x="149" y="11"/>
                </a:lnTo>
                <a:lnTo>
                  <a:pt x="153" y="9"/>
                </a:lnTo>
                <a:lnTo>
                  <a:pt x="153" y="9"/>
                </a:lnTo>
                <a:lnTo>
                  <a:pt x="155" y="9"/>
                </a:lnTo>
                <a:lnTo>
                  <a:pt x="157" y="7"/>
                </a:lnTo>
                <a:lnTo>
                  <a:pt x="159" y="7"/>
                </a:lnTo>
                <a:lnTo>
                  <a:pt x="159" y="5"/>
                </a:lnTo>
                <a:lnTo>
                  <a:pt x="160" y="5"/>
                </a:lnTo>
                <a:lnTo>
                  <a:pt x="162" y="3"/>
                </a:lnTo>
                <a:lnTo>
                  <a:pt x="162" y="3"/>
                </a:lnTo>
                <a:lnTo>
                  <a:pt x="164" y="2"/>
                </a:lnTo>
                <a:lnTo>
                  <a:pt x="168" y="2"/>
                </a:lnTo>
                <a:lnTo>
                  <a:pt x="171" y="0"/>
                </a:lnTo>
                <a:lnTo>
                  <a:pt x="175" y="0"/>
                </a:lnTo>
                <a:lnTo>
                  <a:pt x="175" y="0"/>
                </a:lnTo>
                <a:lnTo>
                  <a:pt x="171" y="2"/>
                </a:lnTo>
                <a:lnTo>
                  <a:pt x="170" y="3"/>
                </a:lnTo>
                <a:lnTo>
                  <a:pt x="168" y="3"/>
                </a:lnTo>
                <a:lnTo>
                  <a:pt x="166" y="5"/>
                </a:lnTo>
                <a:lnTo>
                  <a:pt x="162" y="7"/>
                </a:lnTo>
                <a:lnTo>
                  <a:pt x="162" y="7"/>
                </a:lnTo>
                <a:lnTo>
                  <a:pt x="160" y="9"/>
                </a:lnTo>
                <a:lnTo>
                  <a:pt x="159" y="9"/>
                </a:lnTo>
                <a:lnTo>
                  <a:pt x="157" y="11"/>
                </a:lnTo>
                <a:lnTo>
                  <a:pt x="157" y="11"/>
                </a:lnTo>
                <a:lnTo>
                  <a:pt x="155" y="13"/>
                </a:lnTo>
                <a:lnTo>
                  <a:pt x="153" y="14"/>
                </a:lnTo>
                <a:lnTo>
                  <a:pt x="151" y="14"/>
                </a:lnTo>
                <a:lnTo>
                  <a:pt x="149" y="16"/>
                </a:lnTo>
                <a:lnTo>
                  <a:pt x="148" y="16"/>
                </a:lnTo>
                <a:lnTo>
                  <a:pt x="146" y="18"/>
                </a:lnTo>
                <a:lnTo>
                  <a:pt x="142" y="20"/>
                </a:lnTo>
                <a:lnTo>
                  <a:pt x="140" y="22"/>
                </a:lnTo>
                <a:lnTo>
                  <a:pt x="138" y="22"/>
                </a:lnTo>
                <a:lnTo>
                  <a:pt x="137" y="24"/>
                </a:lnTo>
                <a:lnTo>
                  <a:pt x="135" y="24"/>
                </a:lnTo>
                <a:lnTo>
                  <a:pt x="131" y="26"/>
                </a:lnTo>
                <a:lnTo>
                  <a:pt x="127" y="27"/>
                </a:lnTo>
                <a:lnTo>
                  <a:pt x="126" y="29"/>
                </a:lnTo>
                <a:lnTo>
                  <a:pt x="122" y="33"/>
                </a:lnTo>
                <a:lnTo>
                  <a:pt x="118" y="35"/>
                </a:lnTo>
                <a:lnTo>
                  <a:pt x="113" y="38"/>
                </a:lnTo>
                <a:lnTo>
                  <a:pt x="105" y="40"/>
                </a:lnTo>
                <a:lnTo>
                  <a:pt x="98" y="42"/>
                </a:lnTo>
                <a:lnTo>
                  <a:pt x="94" y="42"/>
                </a:lnTo>
                <a:lnTo>
                  <a:pt x="89" y="44"/>
                </a:lnTo>
                <a:lnTo>
                  <a:pt x="87" y="46"/>
                </a:lnTo>
                <a:lnTo>
                  <a:pt x="83" y="46"/>
                </a:lnTo>
                <a:lnTo>
                  <a:pt x="81" y="48"/>
                </a:lnTo>
                <a:lnTo>
                  <a:pt x="80" y="49"/>
                </a:lnTo>
                <a:lnTo>
                  <a:pt x="76" y="51"/>
                </a:lnTo>
                <a:lnTo>
                  <a:pt x="72" y="53"/>
                </a:lnTo>
                <a:lnTo>
                  <a:pt x="70" y="55"/>
                </a:lnTo>
                <a:lnTo>
                  <a:pt x="67" y="57"/>
                </a:lnTo>
                <a:lnTo>
                  <a:pt x="65" y="57"/>
                </a:lnTo>
                <a:lnTo>
                  <a:pt x="61" y="59"/>
                </a:lnTo>
                <a:lnTo>
                  <a:pt x="57" y="60"/>
                </a:lnTo>
                <a:lnTo>
                  <a:pt x="56" y="64"/>
                </a:lnTo>
                <a:lnTo>
                  <a:pt x="54" y="64"/>
                </a:lnTo>
                <a:lnTo>
                  <a:pt x="52" y="66"/>
                </a:lnTo>
                <a:lnTo>
                  <a:pt x="50" y="66"/>
                </a:lnTo>
                <a:lnTo>
                  <a:pt x="48" y="68"/>
                </a:lnTo>
                <a:lnTo>
                  <a:pt x="46" y="68"/>
                </a:lnTo>
                <a:lnTo>
                  <a:pt x="45" y="70"/>
                </a:lnTo>
                <a:lnTo>
                  <a:pt x="43" y="70"/>
                </a:lnTo>
                <a:lnTo>
                  <a:pt x="41" y="71"/>
                </a:lnTo>
                <a:lnTo>
                  <a:pt x="41" y="71"/>
                </a:lnTo>
                <a:lnTo>
                  <a:pt x="39" y="73"/>
                </a:lnTo>
                <a:lnTo>
                  <a:pt x="37" y="73"/>
                </a:lnTo>
                <a:lnTo>
                  <a:pt x="37" y="73"/>
                </a:lnTo>
                <a:lnTo>
                  <a:pt x="35" y="75"/>
                </a:lnTo>
                <a:lnTo>
                  <a:pt x="34" y="77"/>
                </a:lnTo>
                <a:lnTo>
                  <a:pt x="30" y="79"/>
                </a:lnTo>
                <a:lnTo>
                  <a:pt x="28" y="81"/>
                </a:lnTo>
                <a:lnTo>
                  <a:pt x="26" y="81"/>
                </a:lnTo>
                <a:lnTo>
                  <a:pt x="23" y="83"/>
                </a:lnTo>
                <a:lnTo>
                  <a:pt x="21" y="84"/>
                </a:lnTo>
                <a:lnTo>
                  <a:pt x="17" y="86"/>
                </a:lnTo>
                <a:lnTo>
                  <a:pt x="15" y="88"/>
                </a:lnTo>
                <a:lnTo>
                  <a:pt x="11" y="90"/>
                </a:lnTo>
                <a:lnTo>
                  <a:pt x="10" y="92"/>
                </a:lnTo>
                <a:lnTo>
                  <a:pt x="8" y="92"/>
                </a:lnTo>
                <a:lnTo>
                  <a:pt x="0" y="95"/>
                </a:lnTo>
                <a:lnTo>
                  <a:pt x="0" y="99"/>
                </a:lnTo>
                <a:lnTo>
                  <a:pt x="0" y="101"/>
                </a:lnTo>
                <a:lnTo>
                  <a:pt x="0" y="103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03" name="Freeform 1059"/>
          <p:cNvSpPr>
            <a:spLocks/>
          </p:cNvSpPr>
          <p:nvPr/>
        </p:nvSpPr>
        <p:spPr bwMode="auto">
          <a:xfrm>
            <a:off x="4875213" y="3935413"/>
            <a:ext cx="139700" cy="80962"/>
          </a:xfrm>
          <a:custGeom>
            <a:avLst/>
            <a:gdLst>
              <a:gd name="T0" fmla="*/ 8 w 175"/>
              <a:gd name="T1" fmla="*/ 101 h 103"/>
              <a:gd name="T2" fmla="*/ 17 w 175"/>
              <a:gd name="T3" fmla="*/ 95 h 103"/>
              <a:gd name="T4" fmla="*/ 28 w 175"/>
              <a:gd name="T5" fmla="*/ 90 h 103"/>
              <a:gd name="T6" fmla="*/ 35 w 175"/>
              <a:gd name="T7" fmla="*/ 84 h 103"/>
              <a:gd name="T8" fmla="*/ 41 w 175"/>
              <a:gd name="T9" fmla="*/ 81 h 103"/>
              <a:gd name="T10" fmla="*/ 50 w 175"/>
              <a:gd name="T11" fmla="*/ 75 h 103"/>
              <a:gd name="T12" fmla="*/ 59 w 175"/>
              <a:gd name="T13" fmla="*/ 70 h 103"/>
              <a:gd name="T14" fmla="*/ 70 w 175"/>
              <a:gd name="T15" fmla="*/ 64 h 103"/>
              <a:gd name="T16" fmla="*/ 89 w 175"/>
              <a:gd name="T17" fmla="*/ 53 h 103"/>
              <a:gd name="T18" fmla="*/ 96 w 175"/>
              <a:gd name="T19" fmla="*/ 44 h 103"/>
              <a:gd name="T20" fmla="*/ 105 w 175"/>
              <a:gd name="T21" fmla="*/ 35 h 103"/>
              <a:gd name="T22" fmla="*/ 116 w 175"/>
              <a:gd name="T23" fmla="*/ 27 h 103"/>
              <a:gd name="T24" fmla="*/ 126 w 175"/>
              <a:gd name="T25" fmla="*/ 22 h 103"/>
              <a:gd name="T26" fmla="*/ 135 w 175"/>
              <a:gd name="T27" fmla="*/ 18 h 103"/>
              <a:gd name="T28" fmla="*/ 142 w 175"/>
              <a:gd name="T29" fmla="*/ 14 h 103"/>
              <a:gd name="T30" fmla="*/ 149 w 175"/>
              <a:gd name="T31" fmla="*/ 11 h 103"/>
              <a:gd name="T32" fmla="*/ 153 w 175"/>
              <a:gd name="T33" fmla="*/ 9 h 103"/>
              <a:gd name="T34" fmla="*/ 159 w 175"/>
              <a:gd name="T35" fmla="*/ 7 h 103"/>
              <a:gd name="T36" fmla="*/ 162 w 175"/>
              <a:gd name="T37" fmla="*/ 3 h 103"/>
              <a:gd name="T38" fmla="*/ 168 w 175"/>
              <a:gd name="T39" fmla="*/ 2 h 103"/>
              <a:gd name="T40" fmla="*/ 175 w 175"/>
              <a:gd name="T41" fmla="*/ 0 h 103"/>
              <a:gd name="T42" fmla="*/ 168 w 175"/>
              <a:gd name="T43" fmla="*/ 3 h 103"/>
              <a:gd name="T44" fmla="*/ 162 w 175"/>
              <a:gd name="T45" fmla="*/ 7 h 103"/>
              <a:gd name="T46" fmla="*/ 157 w 175"/>
              <a:gd name="T47" fmla="*/ 11 h 103"/>
              <a:gd name="T48" fmla="*/ 153 w 175"/>
              <a:gd name="T49" fmla="*/ 14 h 103"/>
              <a:gd name="T50" fmla="*/ 148 w 175"/>
              <a:gd name="T51" fmla="*/ 16 h 103"/>
              <a:gd name="T52" fmla="*/ 140 w 175"/>
              <a:gd name="T53" fmla="*/ 22 h 103"/>
              <a:gd name="T54" fmla="*/ 135 w 175"/>
              <a:gd name="T55" fmla="*/ 24 h 103"/>
              <a:gd name="T56" fmla="*/ 126 w 175"/>
              <a:gd name="T57" fmla="*/ 29 h 103"/>
              <a:gd name="T58" fmla="*/ 113 w 175"/>
              <a:gd name="T59" fmla="*/ 38 h 103"/>
              <a:gd name="T60" fmla="*/ 94 w 175"/>
              <a:gd name="T61" fmla="*/ 42 h 103"/>
              <a:gd name="T62" fmla="*/ 83 w 175"/>
              <a:gd name="T63" fmla="*/ 46 h 103"/>
              <a:gd name="T64" fmla="*/ 76 w 175"/>
              <a:gd name="T65" fmla="*/ 51 h 103"/>
              <a:gd name="T66" fmla="*/ 67 w 175"/>
              <a:gd name="T67" fmla="*/ 57 h 103"/>
              <a:gd name="T68" fmla="*/ 57 w 175"/>
              <a:gd name="T69" fmla="*/ 60 h 103"/>
              <a:gd name="T70" fmla="*/ 52 w 175"/>
              <a:gd name="T71" fmla="*/ 66 h 103"/>
              <a:gd name="T72" fmla="*/ 46 w 175"/>
              <a:gd name="T73" fmla="*/ 68 h 103"/>
              <a:gd name="T74" fmla="*/ 41 w 175"/>
              <a:gd name="T75" fmla="*/ 71 h 103"/>
              <a:gd name="T76" fmla="*/ 37 w 175"/>
              <a:gd name="T77" fmla="*/ 73 h 103"/>
              <a:gd name="T78" fmla="*/ 34 w 175"/>
              <a:gd name="T79" fmla="*/ 77 h 103"/>
              <a:gd name="T80" fmla="*/ 26 w 175"/>
              <a:gd name="T81" fmla="*/ 81 h 103"/>
              <a:gd name="T82" fmla="*/ 17 w 175"/>
              <a:gd name="T83" fmla="*/ 86 h 103"/>
              <a:gd name="T84" fmla="*/ 10 w 175"/>
              <a:gd name="T85" fmla="*/ 92 h 103"/>
              <a:gd name="T86" fmla="*/ 0 w 175"/>
              <a:gd name="T87" fmla="*/ 99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5" h="103">
                <a:moveTo>
                  <a:pt x="0" y="103"/>
                </a:moveTo>
                <a:lnTo>
                  <a:pt x="4" y="103"/>
                </a:lnTo>
                <a:lnTo>
                  <a:pt x="8" y="101"/>
                </a:lnTo>
                <a:lnTo>
                  <a:pt x="13" y="97"/>
                </a:lnTo>
                <a:lnTo>
                  <a:pt x="17" y="95"/>
                </a:lnTo>
                <a:lnTo>
                  <a:pt x="17" y="95"/>
                </a:lnTo>
                <a:lnTo>
                  <a:pt x="19" y="95"/>
                </a:lnTo>
                <a:lnTo>
                  <a:pt x="23" y="92"/>
                </a:lnTo>
                <a:lnTo>
                  <a:pt x="28" y="90"/>
                </a:lnTo>
                <a:lnTo>
                  <a:pt x="30" y="88"/>
                </a:lnTo>
                <a:lnTo>
                  <a:pt x="34" y="86"/>
                </a:lnTo>
                <a:lnTo>
                  <a:pt x="35" y="84"/>
                </a:lnTo>
                <a:lnTo>
                  <a:pt x="39" y="83"/>
                </a:lnTo>
                <a:lnTo>
                  <a:pt x="41" y="81"/>
                </a:lnTo>
                <a:lnTo>
                  <a:pt x="41" y="81"/>
                </a:lnTo>
                <a:lnTo>
                  <a:pt x="45" y="79"/>
                </a:lnTo>
                <a:lnTo>
                  <a:pt x="46" y="77"/>
                </a:lnTo>
                <a:lnTo>
                  <a:pt x="50" y="75"/>
                </a:lnTo>
                <a:lnTo>
                  <a:pt x="54" y="73"/>
                </a:lnTo>
                <a:lnTo>
                  <a:pt x="57" y="71"/>
                </a:lnTo>
                <a:lnTo>
                  <a:pt x="59" y="70"/>
                </a:lnTo>
                <a:lnTo>
                  <a:pt x="65" y="68"/>
                </a:lnTo>
                <a:lnTo>
                  <a:pt x="68" y="64"/>
                </a:lnTo>
                <a:lnTo>
                  <a:pt x="70" y="64"/>
                </a:lnTo>
                <a:lnTo>
                  <a:pt x="80" y="59"/>
                </a:lnTo>
                <a:lnTo>
                  <a:pt x="85" y="55"/>
                </a:lnTo>
                <a:lnTo>
                  <a:pt x="89" y="53"/>
                </a:lnTo>
                <a:lnTo>
                  <a:pt x="92" y="49"/>
                </a:lnTo>
                <a:lnTo>
                  <a:pt x="94" y="48"/>
                </a:lnTo>
                <a:lnTo>
                  <a:pt x="96" y="44"/>
                </a:lnTo>
                <a:lnTo>
                  <a:pt x="100" y="40"/>
                </a:lnTo>
                <a:lnTo>
                  <a:pt x="103" y="37"/>
                </a:lnTo>
                <a:lnTo>
                  <a:pt x="105" y="35"/>
                </a:lnTo>
                <a:lnTo>
                  <a:pt x="109" y="31"/>
                </a:lnTo>
                <a:lnTo>
                  <a:pt x="113" y="29"/>
                </a:lnTo>
                <a:lnTo>
                  <a:pt x="116" y="27"/>
                </a:lnTo>
                <a:lnTo>
                  <a:pt x="118" y="26"/>
                </a:lnTo>
                <a:lnTo>
                  <a:pt x="124" y="24"/>
                </a:lnTo>
                <a:lnTo>
                  <a:pt x="126" y="22"/>
                </a:lnTo>
                <a:lnTo>
                  <a:pt x="129" y="22"/>
                </a:lnTo>
                <a:lnTo>
                  <a:pt x="131" y="20"/>
                </a:lnTo>
                <a:lnTo>
                  <a:pt x="135" y="18"/>
                </a:lnTo>
                <a:lnTo>
                  <a:pt x="137" y="18"/>
                </a:lnTo>
                <a:lnTo>
                  <a:pt x="140" y="16"/>
                </a:lnTo>
                <a:lnTo>
                  <a:pt x="142" y="14"/>
                </a:lnTo>
                <a:lnTo>
                  <a:pt x="144" y="14"/>
                </a:lnTo>
                <a:lnTo>
                  <a:pt x="148" y="13"/>
                </a:lnTo>
                <a:lnTo>
                  <a:pt x="149" y="11"/>
                </a:lnTo>
                <a:lnTo>
                  <a:pt x="149" y="11"/>
                </a:lnTo>
                <a:lnTo>
                  <a:pt x="153" y="9"/>
                </a:lnTo>
                <a:lnTo>
                  <a:pt x="153" y="9"/>
                </a:lnTo>
                <a:lnTo>
                  <a:pt x="155" y="9"/>
                </a:lnTo>
                <a:lnTo>
                  <a:pt x="157" y="7"/>
                </a:lnTo>
                <a:lnTo>
                  <a:pt x="159" y="7"/>
                </a:lnTo>
                <a:lnTo>
                  <a:pt x="159" y="5"/>
                </a:lnTo>
                <a:lnTo>
                  <a:pt x="160" y="5"/>
                </a:lnTo>
                <a:lnTo>
                  <a:pt x="162" y="3"/>
                </a:lnTo>
                <a:lnTo>
                  <a:pt x="162" y="3"/>
                </a:lnTo>
                <a:lnTo>
                  <a:pt x="164" y="2"/>
                </a:lnTo>
                <a:lnTo>
                  <a:pt x="168" y="2"/>
                </a:lnTo>
                <a:lnTo>
                  <a:pt x="171" y="0"/>
                </a:lnTo>
                <a:lnTo>
                  <a:pt x="175" y="0"/>
                </a:lnTo>
                <a:lnTo>
                  <a:pt x="175" y="0"/>
                </a:lnTo>
                <a:lnTo>
                  <a:pt x="171" y="2"/>
                </a:lnTo>
                <a:lnTo>
                  <a:pt x="170" y="3"/>
                </a:lnTo>
                <a:lnTo>
                  <a:pt x="168" y="3"/>
                </a:lnTo>
                <a:lnTo>
                  <a:pt x="166" y="5"/>
                </a:lnTo>
                <a:lnTo>
                  <a:pt x="162" y="7"/>
                </a:lnTo>
                <a:lnTo>
                  <a:pt x="162" y="7"/>
                </a:lnTo>
                <a:lnTo>
                  <a:pt x="160" y="9"/>
                </a:lnTo>
                <a:lnTo>
                  <a:pt x="159" y="9"/>
                </a:lnTo>
                <a:lnTo>
                  <a:pt x="157" y="11"/>
                </a:lnTo>
                <a:lnTo>
                  <a:pt x="157" y="11"/>
                </a:lnTo>
                <a:lnTo>
                  <a:pt x="155" y="13"/>
                </a:lnTo>
                <a:lnTo>
                  <a:pt x="153" y="14"/>
                </a:lnTo>
                <a:lnTo>
                  <a:pt x="151" y="14"/>
                </a:lnTo>
                <a:lnTo>
                  <a:pt x="149" y="16"/>
                </a:lnTo>
                <a:lnTo>
                  <a:pt x="148" y="16"/>
                </a:lnTo>
                <a:lnTo>
                  <a:pt x="146" y="18"/>
                </a:lnTo>
                <a:lnTo>
                  <a:pt x="142" y="20"/>
                </a:lnTo>
                <a:lnTo>
                  <a:pt x="140" y="22"/>
                </a:lnTo>
                <a:lnTo>
                  <a:pt x="138" y="22"/>
                </a:lnTo>
                <a:lnTo>
                  <a:pt x="137" y="24"/>
                </a:lnTo>
                <a:lnTo>
                  <a:pt x="135" y="24"/>
                </a:lnTo>
                <a:lnTo>
                  <a:pt x="131" y="26"/>
                </a:lnTo>
                <a:lnTo>
                  <a:pt x="127" y="27"/>
                </a:lnTo>
                <a:lnTo>
                  <a:pt x="126" y="29"/>
                </a:lnTo>
                <a:lnTo>
                  <a:pt x="122" y="33"/>
                </a:lnTo>
                <a:lnTo>
                  <a:pt x="118" y="35"/>
                </a:lnTo>
                <a:lnTo>
                  <a:pt x="113" y="38"/>
                </a:lnTo>
                <a:lnTo>
                  <a:pt x="105" y="40"/>
                </a:lnTo>
                <a:lnTo>
                  <a:pt x="98" y="42"/>
                </a:lnTo>
                <a:lnTo>
                  <a:pt x="94" y="42"/>
                </a:lnTo>
                <a:lnTo>
                  <a:pt x="89" y="44"/>
                </a:lnTo>
                <a:lnTo>
                  <a:pt x="87" y="46"/>
                </a:lnTo>
                <a:lnTo>
                  <a:pt x="83" y="46"/>
                </a:lnTo>
                <a:lnTo>
                  <a:pt x="81" y="48"/>
                </a:lnTo>
                <a:lnTo>
                  <a:pt x="80" y="49"/>
                </a:lnTo>
                <a:lnTo>
                  <a:pt x="76" y="51"/>
                </a:lnTo>
                <a:lnTo>
                  <a:pt x="72" y="53"/>
                </a:lnTo>
                <a:lnTo>
                  <a:pt x="70" y="55"/>
                </a:lnTo>
                <a:lnTo>
                  <a:pt x="67" y="57"/>
                </a:lnTo>
                <a:lnTo>
                  <a:pt x="65" y="57"/>
                </a:lnTo>
                <a:lnTo>
                  <a:pt x="61" y="59"/>
                </a:lnTo>
                <a:lnTo>
                  <a:pt x="57" y="60"/>
                </a:lnTo>
                <a:lnTo>
                  <a:pt x="56" y="64"/>
                </a:lnTo>
                <a:lnTo>
                  <a:pt x="54" y="64"/>
                </a:lnTo>
                <a:lnTo>
                  <a:pt x="52" y="66"/>
                </a:lnTo>
                <a:lnTo>
                  <a:pt x="50" y="66"/>
                </a:lnTo>
                <a:lnTo>
                  <a:pt x="48" y="68"/>
                </a:lnTo>
                <a:lnTo>
                  <a:pt x="46" y="68"/>
                </a:lnTo>
                <a:lnTo>
                  <a:pt x="45" y="70"/>
                </a:lnTo>
                <a:lnTo>
                  <a:pt x="43" y="70"/>
                </a:lnTo>
                <a:lnTo>
                  <a:pt x="41" y="71"/>
                </a:lnTo>
                <a:lnTo>
                  <a:pt x="41" y="71"/>
                </a:lnTo>
                <a:lnTo>
                  <a:pt x="39" y="73"/>
                </a:lnTo>
                <a:lnTo>
                  <a:pt x="37" y="73"/>
                </a:lnTo>
                <a:lnTo>
                  <a:pt x="37" y="73"/>
                </a:lnTo>
                <a:lnTo>
                  <a:pt x="35" y="75"/>
                </a:lnTo>
                <a:lnTo>
                  <a:pt x="34" y="77"/>
                </a:lnTo>
                <a:lnTo>
                  <a:pt x="30" y="79"/>
                </a:lnTo>
                <a:lnTo>
                  <a:pt x="28" y="81"/>
                </a:lnTo>
                <a:lnTo>
                  <a:pt x="26" y="81"/>
                </a:lnTo>
                <a:lnTo>
                  <a:pt x="23" y="83"/>
                </a:lnTo>
                <a:lnTo>
                  <a:pt x="21" y="84"/>
                </a:lnTo>
                <a:lnTo>
                  <a:pt x="17" y="86"/>
                </a:lnTo>
                <a:lnTo>
                  <a:pt x="15" y="88"/>
                </a:lnTo>
                <a:lnTo>
                  <a:pt x="11" y="90"/>
                </a:lnTo>
                <a:lnTo>
                  <a:pt x="10" y="92"/>
                </a:lnTo>
                <a:lnTo>
                  <a:pt x="8" y="92"/>
                </a:lnTo>
                <a:lnTo>
                  <a:pt x="0" y="95"/>
                </a:lnTo>
                <a:lnTo>
                  <a:pt x="0" y="99"/>
                </a:lnTo>
                <a:lnTo>
                  <a:pt x="0" y="101"/>
                </a:lnTo>
                <a:lnTo>
                  <a:pt x="0" y="10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04" name="Freeform 1060"/>
          <p:cNvSpPr>
            <a:spLocks/>
          </p:cNvSpPr>
          <p:nvPr/>
        </p:nvSpPr>
        <p:spPr bwMode="auto">
          <a:xfrm>
            <a:off x="4875213" y="3976688"/>
            <a:ext cx="69850" cy="41275"/>
          </a:xfrm>
          <a:custGeom>
            <a:avLst/>
            <a:gdLst>
              <a:gd name="T0" fmla="*/ 89 w 89"/>
              <a:gd name="T1" fmla="*/ 0 h 54"/>
              <a:gd name="T2" fmla="*/ 89 w 89"/>
              <a:gd name="T3" fmla="*/ 0 h 54"/>
              <a:gd name="T4" fmla="*/ 87 w 89"/>
              <a:gd name="T5" fmla="*/ 0 h 54"/>
              <a:gd name="T6" fmla="*/ 87 w 89"/>
              <a:gd name="T7" fmla="*/ 2 h 54"/>
              <a:gd name="T8" fmla="*/ 85 w 89"/>
              <a:gd name="T9" fmla="*/ 2 h 54"/>
              <a:gd name="T10" fmla="*/ 83 w 89"/>
              <a:gd name="T11" fmla="*/ 4 h 54"/>
              <a:gd name="T12" fmla="*/ 83 w 89"/>
              <a:gd name="T13" fmla="*/ 4 h 54"/>
              <a:gd name="T14" fmla="*/ 81 w 89"/>
              <a:gd name="T15" fmla="*/ 4 h 54"/>
              <a:gd name="T16" fmla="*/ 81 w 89"/>
              <a:gd name="T17" fmla="*/ 6 h 54"/>
              <a:gd name="T18" fmla="*/ 80 w 89"/>
              <a:gd name="T19" fmla="*/ 6 h 54"/>
              <a:gd name="T20" fmla="*/ 78 w 89"/>
              <a:gd name="T21" fmla="*/ 8 h 54"/>
              <a:gd name="T22" fmla="*/ 76 w 89"/>
              <a:gd name="T23" fmla="*/ 9 h 54"/>
              <a:gd name="T24" fmla="*/ 72 w 89"/>
              <a:gd name="T25" fmla="*/ 11 h 54"/>
              <a:gd name="T26" fmla="*/ 70 w 89"/>
              <a:gd name="T27" fmla="*/ 13 h 54"/>
              <a:gd name="T28" fmla="*/ 67 w 89"/>
              <a:gd name="T29" fmla="*/ 15 h 54"/>
              <a:gd name="T30" fmla="*/ 65 w 89"/>
              <a:gd name="T31" fmla="*/ 17 h 54"/>
              <a:gd name="T32" fmla="*/ 63 w 89"/>
              <a:gd name="T33" fmla="*/ 17 h 54"/>
              <a:gd name="T34" fmla="*/ 59 w 89"/>
              <a:gd name="T35" fmla="*/ 20 h 54"/>
              <a:gd name="T36" fmla="*/ 56 w 89"/>
              <a:gd name="T37" fmla="*/ 22 h 54"/>
              <a:gd name="T38" fmla="*/ 52 w 89"/>
              <a:gd name="T39" fmla="*/ 24 h 54"/>
              <a:gd name="T40" fmla="*/ 48 w 89"/>
              <a:gd name="T41" fmla="*/ 26 h 54"/>
              <a:gd name="T42" fmla="*/ 46 w 89"/>
              <a:gd name="T43" fmla="*/ 28 h 54"/>
              <a:gd name="T44" fmla="*/ 43 w 89"/>
              <a:gd name="T45" fmla="*/ 30 h 54"/>
              <a:gd name="T46" fmla="*/ 39 w 89"/>
              <a:gd name="T47" fmla="*/ 32 h 54"/>
              <a:gd name="T48" fmla="*/ 34 w 89"/>
              <a:gd name="T49" fmla="*/ 35 h 54"/>
              <a:gd name="T50" fmla="*/ 32 w 89"/>
              <a:gd name="T51" fmla="*/ 37 h 54"/>
              <a:gd name="T52" fmla="*/ 30 w 89"/>
              <a:gd name="T53" fmla="*/ 37 h 54"/>
              <a:gd name="T54" fmla="*/ 26 w 89"/>
              <a:gd name="T55" fmla="*/ 39 h 54"/>
              <a:gd name="T56" fmla="*/ 23 w 89"/>
              <a:gd name="T57" fmla="*/ 43 h 54"/>
              <a:gd name="T58" fmla="*/ 21 w 89"/>
              <a:gd name="T59" fmla="*/ 43 h 54"/>
              <a:gd name="T60" fmla="*/ 17 w 89"/>
              <a:gd name="T61" fmla="*/ 46 h 54"/>
              <a:gd name="T62" fmla="*/ 15 w 89"/>
              <a:gd name="T63" fmla="*/ 46 h 54"/>
              <a:gd name="T64" fmla="*/ 13 w 89"/>
              <a:gd name="T65" fmla="*/ 48 h 54"/>
              <a:gd name="T66" fmla="*/ 6 w 89"/>
              <a:gd name="T67" fmla="*/ 52 h 54"/>
              <a:gd name="T68" fmla="*/ 0 w 89"/>
              <a:gd name="T69" fmla="*/ 5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9" h="54">
                <a:moveTo>
                  <a:pt x="89" y="0"/>
                </a:moveTo>
                <a:lnTo>
                  <a:pt x="89" y="0"/>
                </a:lnTo>
                <a:lnTo>
                  <a:pt x="87" y="0"/>
                </a:lnTo>
                <a:lnTo>
                  <a:pt x="87" y="2"/>
                </a:lnTo>
                <a:lnTo>
                  <a:pt x="85" y="2"/>
                </a:lnTo>
                <a:lnTo>
                  <a:pt x="83" y="4"/>
                </a:lnTo>
                <a:lnTo>
                  <a:pt x="83" y="4"/>
                </a:lnTo>
                <a:lnTo>
                  <a:pt x="81" y="4"/>
                </a:lnTo>
                <a:lnTo>
                  <a:pt x="81" y="6"/>
                </a:lnTo>
                <a:lnTo>
                  <a:pt x="80" y="6"/>
                </a:lnTo>
                <a:lnTo>
                  <a:pt x="78" y="8"/>
                </a:lnTo>
                <a:lnTo>
                  <a:pt x="76" y="9"/>
                </a:lnTo>
                <a:lnTo>
                  <a:pt x="72" y="11"/>
                </a:lnTo>
                <a:lnTo>
                  <a:pt x="70" y="13"/>
                </a:lnTo>
                <a:lnTo>
                  <a:pt x="67" y="15"/>
                </a:lnTo>
                <a:lnTo>
                  <a:pt x="65" y="17"/>
                </a:lnTo>
                <a:lnTo>
                  <a:pt x="63" y="17"/>
                </a:lnTo>
                <a:lnTo>
                  <a:pt x="59" y="20"/>
                </a:lnTo>
                <a:lnTo>
                  <a:pt x="56" y="22"/>
                </a:lnTo>
                <a:lnTo>
                  <a:pt x="52" y="24"/>
                </a:lnTo>
                <a:lnTo>
                  <a:pt x="48" y="26"/>
                </a:lnTo>
                <a:lnTo>
                  <a:pt x="46" y="28"/>
                </a:lnTo>
                <a:lnTo>
                  <a:pt x="43" y="30"/>
                </a:lnTo>
                <a:lnTo>
                  <a:pt x="39" y="32"/>
                </a:lnTo>
                <a:lnTo>
                  <a:pt x="34" y="35"/>
                </a:lnTo>
                <a:lnTo>
                  <a:pt x="32" y="37"/>
                </a:lnTo>
                <a:lnTo>
                  <a:pt x="30" y="37"/>
                </a:lnTo>
                <a:lnTo>
                  <a:pt x="26" y="39"/>
                </a:lnTo>
                <a:lnTo>
                  <a:pt x="23" y="43"/>
                </a:lnTo>
                <a:lnTo>
                  <a:pt x="21" y="43"/>
                </a:lnTo>
                <a:lnTo>
                  <a:pt x="17" y="46"/>
                </a:lnTo>
                <a:lnTo>
                  <a:pt x="15" y="46"/>
                </a:lnTo>
                <a:lnTo>
                  <a:pt x="13" y="48"/>
                </a:lnTo>
                <a:lnTo>
                  <a:pt x="6" y="52"/>
                </a:lnTo>
                <a:lnTo>
                  <a:pt x="0" y="54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05" name="Freeform 1061"/>
          <p:cNvSpPr>
            <a:spLocks/>
          </p:cNvSpPr>
          <p:nvPr/>
        </p:nvSpPr>
        <p:spPr bwMode="auto">
          <a:xfrm>
            <a:off x="4852988" y="3890963"/>
            <a:ext cx="19050" cy="79375"/>
          </a:xfrm>
          <a:custGeom>
            <a:avLst/>
            <a:gdLst>
              <a:gd name="T0" fmla="*/ 24 w 24"/>
              <a:gd name="T1" fmla="*/ 84 h 99"/>
              <a:gd name="T2" fmla="*/ 24 w 24"/>
              <a:gd name="T3" fmla="*/ 82 h 99"/>
              <a:gd name="T4" fmla="*/ 22 w 24"/>
              <a:gd name="T5" fmla="*/ 81 h 99"/>
              <a:gd name="T6" fmla="*/ 22 w 24"/>
              <a:gd name="T7" fmla="*/ 79 h 99"/>
              <a:gd name="T8" fmla="*/ 22 w 24"/>
              <a:gd name="T9" fmla="*/ 77 h 99"/>
              <a:gd name="T10" fmla="*/ 20 w 24"/>
              <a:gd name="T11" fmla="*/ 75 h 99"/>
              <a:gd name="T12" fmla="*/ 20 w 24"/>
              <a:gd name="T13" fmla="*/ 73 h 99"/>
              <a:gd name="T14" fmla="*/ 18 w 24"/>
              <a:gd name="T15" fmla="*/ 69 h 99"/>
              <a:gd name="T16" fmla="*/ 18 w 24"/>
              <a:gd name="T17" fmla="*/ 68 h 99"/>
              <a:gd name="T18" fmla="*/ 14 w 24"/>
              <a:gd name="T19" fmla="*/ 58 h 99"/>
              <a:gd name="T20" fmla="*/ 14 w 24"/>
              <a:gd name="T21" fmla="*/ 53 h 99"/>
              <a:gd name="T22" fmla="*/ 11 w 24"/>
              <a:gd name="T23" fmla="*/ 42 h 99"/>
              <a:gd name="T24" fmla="*/ 11 w 24"/>
              <a:gd name="T25" fmla="*/ 38 h 99"/>
              <a:gd name="T26" fmla="*/ 9 w 24"/>
              <a:gd name="T27" fmla="*/ 33 h 99"/>
              <a:gd name="T28" fmla="*/ 7 w 24"/>
              <a:gd name="T29" fmla="*/ 24 h 99"/>
              <a:gd name="T30" fmla="*/ 5 w 24"/>
              <a:gd name="T31" fmla="*/ 18 h 99"/>
              <a:gd name="T32" fmla="*/ 5 w 24"/>
              <a:gd name="T33" fmla="*/ 16 h 99"/>
              <a:gd name="T34" fmla="*/ 5 w 24"/>
              <a:gd name="T35" fmla="*/ 11 h 99"/>
              <a:gd name="T36" fmla="*/ 3 w 24"/>
              <a:gd name="T37" fmla="*/ 7 h 99"/>
              <a:gd name="T38" fmla="*/ 3 w 24"/>
              <a:gd name="T39" fmla="*/ 3 h 99"/>
              <a:gd name="T40" fmla="*/ 3 w 24"/>
              <a:gd name="T41" fmla="*/ 0 h 99"/>
              <a:gd name="T42" fmla="*/ 3 w 24"/>
              <a:gd name="T43" fmla="*/ 0 h 99"/>
              <a:gd name="T44" fmla="*/ 3 w 24"/>
              <a:gd name="T45" fmla="*/ 1 h 99"/>
              <a:gd name="T46" fmla="*/ 3 w 24"/>
              <a:gd name="T47" fmla="*/ 3 h 99"/>
              <a:gd name="T48" fmla="*/ 3 w 24"/>
              <a:gd name="T49" fmla="*/ 5 h 99"/>
              <a:gd name="T50" fmla="*/ 2 w 24"/>
              <a:gd name="T51" fmla="*/ 7 h 99"/>
              <a:gd name="T52" fmla="*/ 2 w 24"/>
              <a:gd name="T53" fmla="*/ 9 h 99"/>
              <a:gd name="T54" fmla="*/ 2 w 24"/>
              <a:gd name="T55" fmla="*/ 11 h 99"/>
              <a:gd name="T56" fmla="*/ 2 w 24"/>
              <a:gd name="T57" fmla="*/ 12 h 99"/>
              <a:gd name="T58" fmla="*/ 2 w 24"/>
              <a:gd name="T59" fmla="*/ 14 h 99"/>
              <a:gd name="T60" fmla="*/ 0 w 24"/>
              <a:gd name="T61" fmla="*/ 20 h 99"/>
              <a:gd name="T62" fmla="*/ 0 w 24"/>
              <a:gd name="T63" fmla="*/ 24 h 99"/>
              <a:gd name="T64" fmla="*/ 0 w 24"/>
              <a:gd name="T65" fmla="*/ 35 h 99"/>
              <a:gd name="T66" fmla="*/ 0 w 24"/>
              <a:gd name="T67" fmla="*/ 40 h 99"/>
              <a:gd name="T68" fmla="*/ 0 w 24"/>
              <a:gd name="T69" fmla="*/ 44 h 99"/>
              <a:gd name="T70" fmla="*/ 0 w 24"/>
              <a:gd name="T71" fmla="*/ 51 h 99"/>
              <a:gd name="T72" fmla="*/ 2 w 24"/>
              <a:gd name="T73" fmla="*/ 58 h 99"/>
              <a:gd name="T74" fmla="*/ 2 w 24"/>
              <a:gd name="T75" fmla="*/ 62 h 99"/>
              <a:gd name="T76" fmla="*/ 2 w 24"/>
              <a:gd name="T77" fmla="*/ 64 h 99"/>
              <a:gd name="T78" fmla="*/ 2 w 24"/>
              <a:gd name="T79" fmla="*/ 66 h 99"/>
              <a:gd name="T80" fmla="*/ 3 w 24"/>
              <a:gd name="T81" fmla="*/ 69 h 99"/>
              <a:gd name="T82" fmla="*/ 5 w 24"/>
              <a:gd name="T83" fmla="*/ 71 h 99"/>
              <a:gd name="T84" fmla="*/ 5 w 24"/>
              <a:gd name="T85" fmla="*/ 75 h 99"/>
              <a:gd name="T86" fmla="*/ 7 w 24"/>
              <a:gd name="T87" fmla="*/ 77 h 99"/>
              <a:gd name="T88" fmla="*/ 9 w 24"/>
              <a:gd name="T89" fmla="*/ 82 h 99"/>
              <a:gd name="T90" fmla="*/ 9 w 24"/>
              <a:gd name="T91" fmla="*/ 82 h 99"/>
              <a:gd name="T92" fmla="*/ 11 w 24"/>
              <a:gd name="T93" fmla="*/ 86 h 99"/>
              <a:gd name="T94" fmla="*/ 11 w 24"/>
              <a:gd name="T95" fmla="*/ 88 h 99"/>
              <a:gd name="T96" fmla="*/ 13 w 24"/>
              <a:gd name="T97" fmla="*/ 90 h 99"/>
              <a:gd name="T98" fmla="*/ 13 w 24"/>
              <a:gd name="T99" fmla="*/ 92 h 99"/>
              <a:gd name="T100" fmla="*/ 16 w 24"/>
              <a:gd name="T101" fmla="*/ 93 h 99"/>
              <a:gd name="T102" fmla="*/ 18 w 24"/>
              <a:gd name="T103" fmla="*/ 95 h 99"/>
              <a:gd name="T104" fmla="*/ 20 w 24"/>
              <a:gd name="T105" fmla="*/ 97 h 99"/>
              <a:gd name="T106" fmla="*/ 22 w 24"/>
              <a:gd name="T107" fmla="*/ 99 h 99"/>
              <a:gd name="T108" fmla="*/ 24 w 24"/>
              <a:gd name="T109" fmla="*/ 99 h 99"/>
              <a:gd name="T110" fmla="*/ 24 w 24"/>
              <a:gd name="T111" fmla="*/ 93 h 99"/>
              <a:gd name="T112" fmla="*/ 24 w 24"/>
              <a:gd name="T113" fmla="*/ 88 h 99"/>
              <a:gd name="T114" fmla="*/ 24 w 24"/>
              <a:gd name="T115" fmla="*/ 84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4" h="99">
                <a:moveTo>
                  <a:pt x="24" y="84"/>
                </a:moveTo>
                <a:lnTo>
                  <a:pt x="24" y="84"/>
                </a:lnTo>
                <a:lnTo>
                  <a:pt x="24" y="82"/>
                </a:lnTo>
                <a:lnTo>
                  <a:pt x="24" y="82"/>
                </a:lnTo>
                <a:lnTo>
                  <a:pt x="24" y="81"/>
                </a:lnTo>
                <a:lnTo>
                  <a:pt x="22" y="81"/>
                </a:lnTo>
                <a:lnTo>
                  <a:pt x="22" y="79"/>
                </a:lnTo>
                <a:lnTo>
                  <a:pt x="22" y="79"/>
                </a:lnTo>
                <a:lnTo>
                  <a:pt x="22" y="79"/>
                </a:lnTo>
                <a:lnTo>
                  <a:pt x="22" y="77"/>
                </a:lnTo>
                <a:lnTo>
                  <a:pt x="22" y="75"/>
                </a:lnTo>
                <a:lnTo>
                  <a:pt x="20" y="75"/>
                </a:lnTo>
                <a:lnTo>
                  <a:pt x="20" y="73"/>
                </a:lnTo>
                <a:lnTo>
                  <a:pt x="20" y="73"/>
                </a:lnTo>
                <a:lnTo>
                  <a:pt x="20" y="71"/>
                </a:lnTo>
                <a:lnTo>
                  <a:pt x="18" y="69"/>
                </a:lnTo>
                <a:lnTo>
                  <a:pt x="18" y="68"/>
                </a:lnTo>
                <a:lnTo>
                  <a:pt x="18" y="68"/>
                </a:lnTo>
                <a:lnTo>
                  <a:pt x="18" y="64"/>
                </a:lnTo>
                <a:lnTo>
                  <a:pt x="14" y="58"/>
                </a:lnTo>
                <a:lnTo>
                  <a:pt x="14" y="57"/>
                </a:lnTo>
                <a:lnTo>
                  <a:pt x="14" y="53"/>
                </a:lnTo>
                <a:lnTo>
                  <a:pt x="13" y="47"/>
                </a:lnTo>
                <a:lnTo>
                  <a:pt x="11" y="42"/>
                </a:lnTo>
                <a:lnTo>
                  <a:pt x="11" y="42"/>
                </a:lnTo>
                <a:lnTo>
                  <a:pt x="11" y="38"/>
                </a:lnTo>
                <a:lnTo>
                  <a:pt x="11" y="36"/>
                </a:lnTo>
                <a:lnTo>
                  <a:pt x="9" y="33"/>
                </a:lnTo>
                <a:lnTo>
                  <a:pt x="7" y="27"/>
                </a:lnTo>
                <a:lnTo>
                  <a:pt x="7" y="24"/>
                </a:lnTo>
                <a:lnTo>
                  <a:pt x="5" y="20"/>
                </a:lnTo>
                <a:lnTo>
                  <a:pt x="5" y="18"/>
                </a:lnTo>
                <a:lnTo>
                  <a:pt x="5" y="16"/>
                </a:lnTo>
                <a:lnTo>
                  <a:pt x="5" y="16"/>
                </a:lnTo>
                <a:lnTo>
                  <a:pt x="5" y="12"/>
                </a:lnTo>
                <a:lnTo>
                  <a:pt x="5" y="11"/>
                </a:lnTo>
                <a:lnTo>
                  <a:pt x="3" y="7"/>
                </a:lnTo>
                <a:lnTo>
                  <a:pt x="3" y="7"/>
                </a:lnTo>
                <a:lnTo>
                  <a:pt x="3" y="5"/>
                </a:lnTo>
                <a:lnTo>
                  <a:pt x="3" y="3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3" y="1"/>
                </a:lnTo>
                <a:lnTo>
                  <a:pt x="3" y="1"/>
                </a:lnTo>
                <a:lnTo>
                  <a:pt x="3" y="3"/>
                </a:lnTo>
                <a:lnTo>
                  <a:pt x="3" y="3"/>
                </a:lnTo>
                <a:lnTo>
                  <a:pt x="3" y="5"/>
                </a:lnTo>
                <a:lnTo>
                  <a:pt x="3" y="5"/>
                </a:lnTo>
                <a:lnTo>
                  <a:pt x="2" y="7"/>
                </a:lnTo>
                <a:lnTo>
                  <a:pt x="2" y="7"/>
                </a:lnTo>
                <a:lnTo>
                  <a:pt x="2" y="9"/>
                </a:lnTo>
                <a:lnTo>
                  <a:pt x="2" y="11"/>
                </a:lnTo>
                <a:lnTo>
                  <a:pt x="2" y="11"/>
                </a:lnTo>
                <a:lnTo>
                  <a:pt x="2" y="12"/>
                </a:lnTo>
                <a:lnTo>
                  <a:pt x="2" y="12"/>
                </a:lnTo>
                <a:lnTo>
                  <a:pt x="2" y="14"/>
                </a:lnTo>
                <a:lnTo>
                  <a:pt x="2" y="14"/>
                </a:lnTo>
                <a:lnTo>
                  <a:pt x="2" y="16"/>
                </a:lnTo>
                <a:lnTo>
                  <a:pt x="0" y="20"/>
                </a:lnTo>
                <a:lnTo>
                  <a:pt x="0" y="22"/>
                </a:lnTo>
                <a:lnTo>
                  <a:pt x="0" y="24"/>
                </a:lnTo>
                <a:lnTo>
                  <a:pt x="0" y="29"/>
                </a:lnTo>
                <a:lnTo>
                  <a:pt x="0" y="35"/>
                </a:lnTo>
                <a:lnTo>
                  <a:pt x="0" y="33"/>
                </a:lnTo>
                <a:lnTo>
                  <a:pt x="0" y="40"/>
                </a:lnTo>
                <a:lnTo>
                  <a:pt x="0" y="42"/>
                </a:lnTo>
                <a:lnTo>
                  <a:pt x="0" y="44"/>
                </a:lnTo>
                <a:lnTo>
                  <a:pt x="0" y="47"/>
                </a:lnTo>
                <a:lnTo>
                  <a:pt x="0" y="51"/>
                </a:lnTo>
                <a:lnTo>
                  <a:pt x="2" y="57"/>
                </a:lnTo>
                <a:lnTo>
                  <a:pt x="2" y="58"/>
                </a:lnTo>
                <a:lnTo>
                  <a:pt x="2" y="60"/>
                </a:lnTo>
                <a:lnTo>
                  <a:pt x="2" y="62"/>
                </a:lnTo>
                <a:lnTo>
                  <a:pt x="2" y="62"/>
                </a:lnTo>
                <a:lnTo>
                  <a:pt x="2" y="64"/>
                </a:lnTo>
                <a:lnTo>
                  <a:pt x="2" y="66"/>
                </a:lnTo>
                <a:lnTo>
                  <a:pt x="2" y="66"/>
                </a:lnTo>
                <a:lnTo>
                  <a:pt x="2" y="68"/>
                </a:lnTo>
                <a:lnTo>
                  <a:pt x="3" y="69"/>
                </a:lnTo>
                <a:lnTo>
                  <a:pt x="3" y="71"/>
                </a:lnTo>
                <a:lnTo>
                  <a:pt x="5" y="71"/>
                </a:lnTo>
                <a:lnTo>
                  <a:pt x="5" y="73"/>
                </a:lnTo>
                <a:lnTo>
                  <a:pt x="5" y="75"/>
                </a:lnTo>
                <a:lnTo>
                  <a:pt x="5" y="75"/>
                </a:lnTo>
                <a:lnTo>
                  <a:pt x="7" y="77"/>
                </a:lnTo>
                <a:lnTo>
                  <a:pt x="7" y="79"/>
                </a:lnTo>
                <a:lnTo>
                  <a:pt x="9" y="82"/>
                </a:lnTo>
                <a:lnTo>
                  <a:pt x="9" y="82"/>
                </a:lnTo>
                <a:lnTo>
                  <a:pt x="9" y="82"/>
                </a:lnTo>
                <a:lnTo>
                  <a:pt x="9" y="84"/>
                </a:lnTo>
                <a:lnTo>
                  <a:pt x="11" y="86"/>
                </a:lnTo>
                <a:lnTo>
                  <a:pt x="11" y="88"/>
                </a:lnTo>
                <a:lnTo>
                  <a:pt x="11" y="88"/>
                </a:lnTo>
                <a:lnTo>
                  <a:pt x="11" y="90"/>
                </a:lnTo>
                <a:lnTo>
                  <a:pt x="13" y="90"/>
                </a:lnTo>
                <a:lnTo>
                  <a:pt x="13" y="90"/>
                </a:lnTo>
                <a:lnTo>
                  <a:pt x="13" y="92"/>
                </a:lnTo>
                <a:lnTo>
                  <a:pt x="13" y="93"/>
                </a:lnTo>
                <a:lnTo>
                  <a:pt x="16" y="93"/>
                </a:lnTo>
                <a:lnTo>
                  <a:pt x="16" y="93"/>
                </a:lnTo>
                <a:lnTo>
                  <a:pt x="18" y="95"/>
                </a:lnTo>
                <a:lnTo>
                  <a:pt x="18" y="95"/>
                </a:lnTo>
                <a:lnTo>
                  <a:pt x="20" y="97"/>
                </a:lnTo>
                <a:lnTo>
                  <a:pt x="20" y="97"/>
                </a:lnTo>
                <a:lnTo>
                  <a:pt x="22" y="99"/>
                </a:lnTo>
                <a:lnTo>
                  <a:pt x="22" y="99"/>
                </a:lnTo>
                <a:lnTo>
                  <a:pt x="24" y="99"/>
                </a:lnTo>
                <a:lnTo>
                  <a:pt x="24" y="95"/>
                </a:lnTo>
                <a:lnTo>
                  <a:pt x="24" y="93"/>
                </a:lnTo>
                <a:lnTo>
                  <a:pt x="24" y="90"/>
                </a:lnTo>
                <a:lnTo>
                  <a:pt x="24" y="88"/>
                </a:lnTo>
                <a:lnTo>
                  <a:pt x="24" y="82"/>
                </a:lnTo>
                <a:lnTo>
                  <a:pt x="24" y="84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06" name="Freeform 1062"/>
          <p:cNvSpPr>
            <a:spLocks/>
          </p:cNvSpPr>
          <p:nvPr/>
        </p:nvSpPr>
        <p:spPr bwMode="auto">
          <a:xfrm>
            <a:off x="4852988" y="3890963"/>
            <a:ext cx="19050" cy="79375"/>
          </a:xfrm>
          <a:custGeom>
            <a:avLst/>
            <a:gdLst>
              <a:gd name="T0" fmla="*/ 24 w 24"/>
              <a:gd name="T1" fmla="*/ 84 h 99"/>
              <a:gd name="T2" fmla="*/ 24 w 24"/>
              <a:gd name="T3" fmla="*/ 82 h 99"/>
              <a:gd name="T4" fmla="*/ 22 w 24"/>
              <a:gd name="T5" fmla="*/ 81 h 99"/>
              <a:gd name="T6" fmla="*/ 22 w 24"/>
              <a:gd name="T7" fmla="*/ 79 h 99"/>
              <a:gd name="T8" fmla="*/ 22 w 24"/>
              <a:gd name="T9" fmla="*/ 77 h 99"/>
              <a:gd name="T10" fmla="*/ 20 w 24"/>
              <a:gd name="T11" fmla="*/ 75 h 99"/>
              <a:gd name="T12" fmla="*/ 20 w 24"/>
              <a:gd name="T13" fmla="*/ 73 h 99"/>
              <a:gd name="T14" fmla="*/ 18 w 24"/>
              <a:gd name="T15" fmla="*/ 69 h 99"/>
              <a:gd name="T16" fmla="*/ 18 w 24"/>
              <a:gd name="T17" fmla="*/ 68 h 99"/>
              <a:gd name="T18" fmla="*/ 14 w 24"/>
              <a:gd name="T19" fmla="*/ 58 h 99"/>
              <a:gd name="T20" fmla="*/ 14 w 24"/>
              <a:gd name="T21" fmla="*/ 53 h 99"/>
              <a:gd name="T22" fmla="*/ 11 w 24"/>
              <a:gd name="T23" fmla="*/ 42 h 99"/>
              <a:gd name="T24" fmla="*/ 11 w 24"/>
              <a:gd name="T25" fmla="*/ 38 h 99"/>
              <a:gd name="T26" fmla="*/ 9 w 24"/>
              <a:gd name="T27" fmla="*/ 33 h 99"/>
              <a:gd name="T28" fmla="*/ 7 w 24"/>
              <a:gd name="T29" fmla="*/ 24 h 99"/>
              <a:gd name="T30" fmla="*/ 5 w 24"/>
              <a:gd name="T31" fmla="*/ 18 h 99"/>
              <a:gd name="T32" fmla="*/ 5 w 24"/>
              <a:gd name="T33" fmla="*/ 16 h 99"/>
              <a:gd name="T34" fmla="*/ 5 w 24"/>
              <a:gd name="T35" fmla="*/ 11 h 99"/>
              <a:gd name="T36" fmla="*/ 3 w 24"/>
              <a:gd name="T37" fmla="*/ 7 h 99"/>
              <a:gd name="T38" fmla="*/ 3 w 24"/>
              <a:gd name="T39" fmla="*/ 3 h 99"/>
              <a:gd name="T40" fmla="*/ 3 w 24"/>
              <a:gd name="T41" fmla="*/ 0 h 99"/>
              <a:gd name="T42" fmla="*/ 3 w 24"/>
              <a:gd name="T43" fmla="*/ 0 h 99"/>
              <a:gd name="T44" fmla="*/ 3 w 24"/>
              <a:gd name="T45" fmla="*/ 1 h 99"/>
              <a:gd name="T46" fmla="*/ 3 w 24"/>
              <a:gd name="T47" fmla="*/ 3 h 99"/>
              <a:gd name="T48" fmla="*/ 3 w 24"/>
              <a:gd name="T49" fmla="*/ 5 h 99"/>
              <a:gd name="T50" fmla="*/ 2 w 24"/>
              <a:gd name="T51" fmla="*/ 7 h 99"/>
              <a:gd name="T52" fmla="*/ 2 w 24"/>
              <a:gd name="T53" fmla="*/ 9 h 99"/>
              <a:gd name="T54" fmla="*/ 2 w 24"/>
              <a:gd name="T55" fmla="*/ 11 h 99"/>
              <a:gd name="T56" fmla="*/ 2 w 24"/>
              <a:gd name="T57" fmla="*/ 12 h 99"/>
              <a:gd name="T58" fmla="*/ 2 w 24"/>
              <a:gd name="T59" fmla="*/ 14 h 99"/>
              <a:gd name="T60" fmla="*/ 0 w 24"/>
              <a:gd name="T61" fmla="*/ 20 h 99"/>
              <a:gd name="T62" fmla="*/ 0 w 24"/>
              <a:gd name="T63" fmla="*/ 24 h 99"/>
              <a:gd name="T64" fmla="*/ 0 w 24"/>
              <a:gd name="T65" fmla="*/ 35 h 99"/>
              <a:gd name="T66" fmla="*/ 0 w 24"/>
              <a:gd name="T67" fmla="*/ 40 h 99"/>
              <a:gd name="T68" fmla="*/ 0 w 24"/>
              <a:gd name="T69" fmla="*/ 44 h 99"/>
              <a:gd name="T70" fmla="*/ 0 w 24"/>
              <a:gd name="T71" fmla="*/ 51 h 99"/>
              <a:gd name="T72" fmla="*/ 2 w 24"/>
              <a:gd name="T73" fmla="*/ 58 h 99"/>
              <a:gd name="T74" fmla="*/ 2 w 24"/>
              <a:gd name="T75" fmla="*/ 62 h 99"/>
              <a:gd name="T76" fmla="*/ 2 w 24"/>
              <a:gd name="T77" fmla="*/ 64 h 99"/>
              <a:gd name="T78" fmla="*/ 2 w 24"/>
              <a:gd name="T79" fmla="*/ 66 h 99"/>
              <a:gd name="T80" fmla="*/ 3 w 24"/>
              <a:gd name="T81" fmla="*/ 69 h 99"/>
              <a:gd name="T82" fmla="*/ 5 w 24"/>
              <a:gd name="T83" fmla="*/ 71 h 99"/>
              <a:gd name="T84" fmla="*/ 5 w 24"/>
              <a:gd name="T85" fmla="*/ 75 h 99"/>
              <a:gd name="T86" fmla="*/ 7 w 24"/>
              <a:gd name="T87" fmla="*/ 77 h 99"/>
              <a:gd name="T88" fmla="*/ 9 w 24"/>
              <a:gd name="T89" fmla="*/ 82 h 99"/>
              <a:gd name="T90" fmla="*/ 9 w 24"/>
              <a:gd name="T91" fmla="*/ 82 h 99"/>
              <a:gd name="T92" fmla="*/ 11 w 24"/>
              <a:gd name="T93" fmla="*/ 86 h 99"/>
              <a:gd name="T94" fmla="*/ 11 w 24"/>
              <a:gd name="T95" fmla="*/ 88 h 99"/>
              <a:gd name="T96" fmla="*/ 13 w 24"/>
              <a:gd name="T97" fmla="*/ 90 h 99"/>
              <a:gd name="T98" fmla="*/ 13 w 24"/>
              <a:gd name="T99" fmla="*/ 92 h 99"/>
              <a:gd name="T100" fmla="*/ 16 w 24"/>
              <a:gd name="T101" fmla="*/ 93 h 99"/>
              <a:gd name="T102" fmla="*/ 18 w 24"/>
              <a:gd name="T103" fmla="*/ 95 h 99"/>
              <a:gd name="T104" fmla="*/ 20 w 24"/>
              <a:gd name="T105" fmla="*/ 97 h 99"/>
              <a:gd name="T106" fmla="*/ 22 w 24"/>
              <a:gd name="T107" fmla="*/ 99 h 99"/>
              <a:gd name="T108" fmla="*/ 24 w 24"/>
              <a:gd name="T109" fmla="*/ 99 h 99"/>
              <a:gd name="T110" fmla="*/ 24 w 24"/>
              <a:gd name="T111" fmla="*/ 93 h 99"/>
              <a:gd name="T112" fmla="*/ 24 w 24"/>
              <a:gd name="T113" fmla="*/ 88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4" h="99">
                <a:moveTo>
                  <a:pt x="24" y="84"/>
                </a:moveTo>
                <a:lnTo>
                  <a:pt x="24" y="84"/>
                </a:lnTo>
                <a:lnTo>
                  <a:pt x="24" y="82"/>
                </a:lnTo>
                <a:lnTo>
                  <a:pt x="24" y="82"/>
                </a:lnTo>
                <a:lnTo>
                  <a:pt x="24" y="81"/>
                </a:lnTo>
                <a:lnTo>
                  <a:pt x="22" y="81"/>
                </a:lnTo>
                <a:lnTo>
                  <a:pt x="22" y="79"/>
                </a:lnTo>
                <a:lnTo>
                  <a:pt x="22" y="79"/>
                </a:lnTo>
                <a:lnTo>
                  <a:pt x="22" y="79"/>
                </a:lnTo>
                <a:lnTo>
                  <a:pt x="22" y="77"/>
                </a:lnTo>
                <a:lnTo>
                  <a:pt x="22" y="75"/>
                </a:lnTo>
                <a:lnTo>
                  <a:pt x="20" y="75"/>
                </a:lnTo>
                <a:lnTo>
                  <a:pt x="20" y="73"/>
                </a:lnTo>
                <a:lnTo>
                  <a:pt x="20" y="73"/>
                </a:lnTo>
                <a:lnTo>
                  <a:pt x="20" y="71"/>
                </a:lnTo>
                <a:lnTo>
                  <a:pt x="18" y="69"/>
                </a:lnTo>
                <a:lnTo>
                  <a:pt x="18" y="68"/>
                </a:lnTo>
                <a:lnTo>
                  <a:pt x="18" y="68"/>
                </a:lnTo>
                <a:lnTo>
                  <a:pt x="18" y="64"/>
                </a:lnTo>
                <a:lnTo>
                  <a:pt x="14" y="58"/>
                </a:lnTo>
                <a:lnTo>
                  <a:pt x="14" y="57"/>
                </a:lnTo>
                <a:lnTo>
                  <a:pt x="14" y="53"/>
                </a:lnTo>
                <a:lnTo>
                  <a:pt x="13" y="47"/>
                </a:lnTo>
                <a:lnTo>
                  <a:pt x="11" y="42"/>
                </a:lnTo>
                <a:lnTo>
                  <a:pt x="11" y="42"/>
                </a:lnTo>
                <a:lnTo>
                  <a:pt x="11" y="38"/>
                </a:lnTo>
                <a:lnTo>
                  <a:pt x="11" y="36"/>
                </a:lnTo>
                <a:lnTo>
                  <a:pt x="9" y="33"/>
                </a:lnTo>
                <a:lnTo>
                  <a:pt x="7" y="27"/>
                </a:lnTo>
                <a:lnTo>
                  <a:pt x="7" y="24"/>
                </a:lnTo>
                <a:lnTo>
                  <a:pt x="5" y="20"/>
                </a:lnTo>
                <a:lnTo>
                  <a:pt x="5" y="18"/>
                </a:lnTo>
                <a:lnTo>
                  <a:pt x="5" y="16"/>
                </a:lnTo>
                <a:lnTo>
                  <a:pt x="5" y="16"/>
                </a:lnTo>
                <a:lnTo>
                  <a:pt x="5" y="12"/>
                </a:lnTo>
                <a:lnTo>
                  <a:pt x="5" y="11"/>
                </a:lnTo>
                <a:lnTo>
                  <a:pt x="3" y="7"/>
                </a:lnTo>
                <a:lnTo>
                  <a:pt x="3" y="7"/>
                </a:lnTo>
                <a:lnTo>
                  <a:pt x="3" y="5"/>
                </a:lnTo>
                <a:lnTo>
                  <a:pt x="3" y="3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3" y="1"/>
                </a:lnTo>
                <a:lnTo>
                  <a:pt x="3" y="1"/>
                </a:lnTo>
                <a:lnTo>
                  <a:pt x="3" y="3"/>
                </a:lnTo>
                <a:lnTo>
                  <a:pt x="3" y="3"/>
                </a:lnTo>
                <a:lnTo>
                  <a:pt x="3" y="5"/>
                </a:lnTo>
                <a:lnTo>
                  <a:pt x="3" y="5"/>
                </a:lnTo>
                <a:lnTo>
                  <a:pt x="2" y="7"/>
                </a:lnTo>
                <a:lnTo>
                  <a:pt x="2" y="7"/>
                </a:lnTo>
                <a:lnTo>
                  <a:pt x="2" y="9"/>
                </a:lnTo>
                <a:lnTo>
                  <a:pt x="2" y="11"/>
                </a:lnTo>
                <a:lnTo>
                  <a:pt x="2" y="11"/>
                </a:lnTo>
                <a:lnTo>
                  <a:pt x="2" y="12"/>
                </a:lnTo>
                <a:lnTo>
                  <a:pt x="2" y="12"/>
                </a:lnTo>
                <a:lnTo>
                  <a:pt x="2" y="14"/>
                </a:lnTo>
                <a:lnTo>
                  <a:pt x="2" y="14"/>
                </a:lnTo>
                <a:lnTo>
                  <a:pt x="2" y="16"/>
                </a:lnTo>
                <a:lnTo>
                  <a:pt x="0" y="20"/>
                </a:lnTo>
                <a:lnTo>
                  <a:pt x="0" y="22"/>
                </a:lnTo>
                <a:lnTo>
                  <a:pt x="0" y="24"/>
                </a:lnTo>
                <a:lnTo>
                  <a:pt x="0" y="29"/>
                </a:lnTo>
                <a:lnTo>
                  <a:pt x="0" y="35"/>
                </a:lnTo>
                <a:lnTo>
                  <a:pt x="0" y="33"/>
                </a:lnTo>
                <a:lnTo>
                  <a:pt x="0" y="40"/>
                </a:lnTo>
                <a:lnTo>
                  <a:pt x="0" y="42"/>
                </a:lnTo>
                <a:lnTo>
                  <a:pt x="0" y="44"/>
                </a:lnTo>
                <a:lnTo>
                  <a:pt x="0" y="47"/>
                </a:lnTo>
                <a:lnTo>
                  <a:pt x="0" y="51"/>
                </a:lnTo>
                <a:lnTo>
                  <a:pt x="2" y="57"/>
                </a:lnTo>
                <a:lnTo>
                  <a:pt x="2" y="58"/>
                </a:lnTo>
                <a:lnTo>
                  <a:pt x="2" y="60"/>
                </a:lnTo>
                <a:lnTo>
                  <a:pt x="2" y="62"/>
                </a:lnTo>
                <a:lnTo>
                  <a:pt x="2" y="62"/>
                </a:lnTo>
                <a:lnTo>
                  <a:pt x="2" y="64"/>
                </a:lnTo>
                <a:lnTo>
                  <a:pt x="2" y="66"/>
                </a:lnTo>
                <a:lnTo>
                  <a:pt x="2" y="66"/>
                </a:lnTo>
                <a:lnTo>
                  <a:pt x="2" y="68"/>
                </a:lnTo>
                <a:lnTo>
                  <a:pt x="3" y="69"/>
                </a:lnTo>
                <a:lnTo>
                  <a:pt x="3" y="71"/>
                </a:lnTo>
                <a:lnTo>
                  <a:pt x="5" y="71"/>
                </a:lnTo>
                <a:lnTo>
                  <a:pt x="5" y="73"/>
                </a:lnTo>
                <a:lnTo>
                  <a:pt x="5" y="75"/>
                </a:lnTo>
                <a:lnTo>
                  <a:pt x="5" y="75"/>
                </a:lnTo>
                <a:lnTo>
                  <a:pt x="7" y="77"/>
                </a:lnTo>
                <a:lnTo>
                  <a:pt x="7" y="79"/>
                </a:lnTo>
                <a:lnTo>
                  <a:pt x="9" y="82"/>
                </a:lnTo>
                <a:lnTo>
                  <a:pt x="9" y="82"/>
                </a:lnTo>
                <a:lnTo>
                  <a:pt x="9" y="82"/>
                </a:lnTo>
                <a:lnTo>
                  <a:pt x="9" y="84"/>
                </a:lnTo>
                <a:lnTo>
                  <a:pt x="11" y="86"/>
                </a:lnTo>
                <a:lnTo>
                  <a:pt x="11" y="88"/>
                </a:lnTo>
                <a:lnTo>
                  <a:pt x="11" y="88"/>
                </a:lnTo>
                <a:lnTo>
                  <a:pt x="11" y="90"/>
                </a:lnTo>
                <a:lnTo>
                  <a:pt x="13" y="90"/>
                </a:lnTo>
                <a:lnTo>
                  <a:pt x="13" y="90"/>
                </a:lnTo>
                <a:lnTo>
                  <a:pt x="13" y="92"/>
                </a:lnTo>
                <a:lnTo>
                  <a:pt x="13" y="93"/>
                </a:lnTo>
                <a:lnTo>
                  <a:pt x="16" y="93"/>
                </a:lnTo>
                <a:lnTo>
                  <a:pt x="16" y="93"/>
                </a:lnTo>
                <a:lnTo>
                  <a:pt x="18" y="95"/>
                </a:lnTo>
                <a:lnTo>
                  <a:pt x="18" y="95"/>
                </a:lnTo>
                <a:lnTo>
                  <a:pt x="20" y="97"/>
                </a:lnTo>
                <a:lnTo>
                  <a:pt x="20" y="97"/>
                </a:lnTo>
                <a:lnTo>
                  <a:pt x="22" y="99"/>
                </a:lnTo>
                <a:lnTo>
                  <a:pt x="22" y="99"/>
                </a:lnTo>
                <a:lnTo>
                  <a:pt x="24" y="99"/>
                </a:lnTo>
                <a:lnTo>
                  <a:pt x="24" y="95"/>
                </a:lnTo>
                <a:lnTo>
                  <a:pt x="24" y="93"/>
                </a:lnTo>
                <a:lnTo>
                  <a:pt x="24" y="90"/>
                </a:lnTo>
                <a:lnTo>
                  <a:pt x="24" y="88"/>
                </a:lnTo>
                <a:lnTo>
                  <a:pt x="24" y="8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07" name="Freeform 1063"/>
          <p:cNvSpPr>
            <a:spLocks/>
          </p:cNvSpPr>
          <p:nvPr/>
        </p:nvSpPr>
        <p:spPr bwMode="auto">
          <a:xfrm>
            <a:off x="4868863" y="3984625"/>
            <a:ext cx="238125" cy="42863"/>
          </a:xfrm>
          <a:custGeom>
            <a:avLst/>
            <a:gdLst>
              <a:gd name="T0" fmla="*/ 4 w 302"/>
              <a:gd name="T1" fmla="*/ 46 h 54"/>
              <a:gd name="T2" fmla="*/ 17 w 302"/>
              <a:gd name="T3" fmla="*/ 37 h 54"/>
              <a:gd name="T4" fmla="*/ 28 w 302"/>
              <a:gd name="T5" fmla="*/ 33 h 54"/>
              <a:gd name="T6" fmla="*/ 39 w 302"/>
              <a:gd name="T7" fmla="*/ 32 h 54"/>
              <a:gd name="T8" fmla="*/ 52 w 302"/>
              <a:gd name="T9" fmla="*/ 28 h 54"/>
              <a:gd name="T10" fmla="*/ 63 w 302"/>
              <a:gd name="T11" fmla="*/ 26 h 54"/>
              <a:gd name="T12" fmla="*/ 74 w 302"/>
              <a:gd name="T13" fmla="*/ 22 h 54"/>
              <a:gd name="T14" fmla="*/ 87 w 302"/>
              <a:gd name="T15" fmla="*/ 19 h 54"/>
              <a:gd name="T16" fmla="*/ 98 w 302"/>
              <a:gd name="T17" fmla="*/ 15 h 54"/>
              <a:gd name="T18" fmla="*/ 110 w 302"/>
              <a:gd name="T19" fmla="*/ 11 h 54"/>
              <a:gd name="T20" fmla="*/ 125 w 302"/>
              <a:gd name="T21" fmla="*/ 8 h 54"/>
              <a:gd name="T22" fmla="*/ 136 w 302"/>
              <a:gd name="T23" fmla="*/ 4 h 54"/>
              <a:gd name="T24" fmla="*/ 149 w 302"/>
              <a:gd name="T25" fmla="*/ 2 h 54"/>
              <a:gd name="T26" fmla="*/ 160 w 302"/>
              <a:gd name="T27" fmla="*/ 0 h 54"/>
              <a:gd name="T28" fmla="*/ 177 w 302"/>
              <a:gd name="T29" fmla="*/ 0 h 54"/>
              <a:gd name="T30" fmla="*/ 197 w 302"/>
              <a:gd name="T31" fmla="*/ 0 h 54"/>
              <a:gd name="T32" fmla="*/ 215 w 302"/>
              <a:gd name="T33" fmla="*/ 2 h 54"/>
              <a:gd name="T34" fmla="*/ 226 w 302"/>
              <a:gd name="T35" fmla="*/ 4 h 54"/>
              <a:gd name="T36" fmla="*/ 239 w 302"/>
              <a:gd name="T37" fmla="*/ 8 h 54"/>
              <a:gd name="T38" fmla="*/ 250 w 302"/>
              <a:gd name="T39" fmla="*/ 13 h 54"/>
              <a:gd name="T40" fmla="*/ 259 w 302"/>
              <a:gd name="T41" fmla="*/ 19 h 54"/>
              <a:gd name="T42" fmla="*/ 269 w 302"/>
              <a:gd name="T43" fmla="*/ 24 h 54"/>
              <a:gd name="T44" fmla="*/ 280 w 302"/>
              <a:gd name="T45" fmla="*/ 30 h 54"/>
              <a:gd name="T46" fmla="*/ 289 w 302"/>
              <a:gd name="T47" fmla="*/ 35 h 54"/>
              <a:gd name="T48" fmla="*/ 298 w 302"/>
              <a:gd name="T49" fmla="*/ 37 h 54"/>
              <a:gd name="T50" fmla="*/ 300 w 302"/>
              <a:gd name="T51" fmla="*/ 35 h 54"/>
              <a:gd name="T52" fmla="*/ 293 w 302"/>
              <a:gd name="T53" fmla="*/ 30 h 54"/>
              <a:gd name="T54" fmla="*/ 283 w 302"/>
              <a:gd name="T55" fmla="*/ 21 h 54"/>
              <a:gd name="T56" fmla="*/ 274 w 302"/>
              <a:gd name="T57" fmla="*/ 17 h 54"/>
              <a:gd name="T58" fmla="*/ 265 w 302"/>
              <a:gd name="T59" fmla="*/ 13 h 54"/>
              <a:gd name="T60" fmla="*/ 254 w 302"/>
              <a:gd name="T61" fmla="*/ 11 h 54"/>
              <a:gd name="T62" fmla="*/ 241 w 302"/>
              <a:gd name="T63" fmla="*/ 8 h 54"/>
              <a:gd name="T64" fmla="*/ 230 w 302"/>
              <a:gd name="T65" fmla="*/ 6 h 54"/>
              <a:gd name="T66" fmla="*/ 221 w 302"/>
              <a:gd name="T67" fmla="*/ 6 h 54"/>
              <a:gd name="T68" fmla="*/ 210 w 302"/>
              <a:gd name="T69" fmla="*/ 6 h 54"/>
              <a:gd name="T70" fmla="*/ 197 w 302"/>
              <a:gd name="T71" fmla="*/ 6 h 54"/>
              <a:gd name="T72" fmla="*/ 184 w 302"/>
              <a:gd name="T73" fmla="*/ 6 h 54"/>
              <a:gd name="T74" fmla="*/ 171 w 302"/>
              <a:gd name="T75" fmla="*/ 8 h 54"/>
              <a:gd name="T76" fmla="*/ 156 w 302"/>
              <a:gd name="T77" fmla="*/ 9 h 54"/>
              <a:gd name="T78" fmla="*/ 145 w 302"/>
              <a:gd name="T79" fmla="*/ 13 h 54"/>
              <a:gd name="T80" fmla="*/ 133 w 302"/>
              <a:gd name="T81" fmla="*/ 17 h 54"/>
              <a:gd name="T82" fmla="*/ 120 w 302"/>
              <a:gd name="T83" fmla="*/ 21 h 54"/>
              <a:gd name="T84" fmla="*/ 107 w 302"/>
              <a:gd name="T85" fmla="*/ 24 h 54"/>
              <a:gd name="T86" fmla="*/ 96 w 302"/>
              <a:gd name="T87" fmla="*/ 28 h 54"/>
              <a:gd name="T88" fmla="*/ 83 w 302"/>
              <a:gd name="T89" fmla="*/ 30 h 54"/>
              <a:gd name="T90" fmla="*/ 70 w 302"/>
              <a:gd name="T91" fmla="*/ 33 h 54"/>
              <a:gd name="T92" fmla="*/ 59 w 302"/>
              <a:gd name="T93" fmla="*/ 35 h 54"/>
              <a:gd name="T94" fmla="*/ 46 w 302"/>
              <a:gd name="T95" fmla="*/ 37 h 54"/>
              <a:gd name="T96" fmla="*/ 37 w 302"/>
              <a:gd name="T97" fmla="*/ 41 h 54"/>
              <a:gd name="T98" fmla="*/ 26 w 302"/>
              <a:gd name="T99" fmla="*/ 44 h 54"/>
              <a:gd name="T100" fmla="*/ 13 w 302"/>
              <a:gd name="T101" fmla="*/ 50 h 54"/>
              <a:gd name="T102" fmla="*/ 0 w 302"/>
              <a:gd name="T103" fmla="*/ 54 h 54"/>
              <a:gd name="T104" fmla="*/ 0 w 302"/>
              <a:gd name="T105" fmla="*/ 5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02" h="54">
                <a:moveTo>
                  <a:pt x="0" y="54"/>
                </a:moveTo>
                <a:lnTo>
                  <a:pt x="4" y="46"/>
                </a:lnTo>
                <a:lnTo>
                  <a:pt x="9" y="41"/>
                </a:lnTo>
                <a:lnTo>
                  <a:pt x="17" y="37"/>
                </a:lnTo>
                <a:lnTo>
                  <a:pt x="22" y="35"/>
                </a:lnTo>
                <a:lnTo>
                  <a:pt x="28" y="33"/>
                </a:lnTo>
                <a:lnTo>
                  <a:pt x="33" y="32"/>
                </a:lnTo>
                <a:lnTo>
                  <a:pt x="39" y="32"/>
                </a:lnTo>
                <a:lnTo>
                  <a:pt x="44" y="30"/>
                </a:lnTo>
                <a:lnTo>
                  <a:pt x="52" y="28"/>
                </a:lnTo>
                <a:lnTo>
                  <a:pt x="57" y="26"/>
                </a:lnTo>
                <a:lnTo>
                  <a:pt x="63" y="26"/>
                </a:lnTo>
                <a:lnTo>
                  <a:pt x="68" y="24"/>
                </a:lnTo>
                <a:lnTo>
                  <a:pt x="74" y="22"/>
                </a:lnTo>
                <a:lnTo>
                  <a:pt x="79" y="21"/>
                </a:lnTo>
                <a:lnTo>
                  <a:pt x="87" y="19"/>
                </a:lnTo>
                <a:lnTo>
                  <a:pt x="92" y="17"/>
                </a:lnTo>
                <a:lnTo>
                  <a:pt x="98" y="15"/>
                </a:lnTo>
                <a:lnTo>
                  <a:pt x="103" y="13"/>
                </a:lnTo>
                <a:lnTo>
                  <a:pt x="110" y="11"/>
                </a:lnTo>
                <a:lnTo>
                  <a:pt x="118" y="9"/>
                </a:lnTo>
                <a:lnTo>
                  <a:pt x="125" y="8"/>
                </a:lnTo>
                <a:lnTo>
                  <a:pt x="131" y="6"/>
                </a:lnTo>
                <a:lnTo>
                  <a:pt x="136" y="4"/>
                </a:lnTo>
                <a:lnTo>
                  <a:pt x="144" y="2"/>
                </a:lnTo>
                <a:lnTo>
                  <a:pt x="149" y="2"/>
                </a:lnTo>
                <a:lnTo>
                  <a:pt x="153" y="0"/>
                </a:lnTo>
                <a:lnTo>
                  <a:pt x="160" y="0"/>
                </a:lnTo>
                <a:lnTo>
                  <a:pt x="167" y="0"/>
                </a:lnTo>
                <a:lnTo>
                  <a:pt x="177" y="0"/>
                </a:lnTo>
                <a:lnTo>
                  <a:pt x="188" y="0"/>
                </a:lnTo>
                <a:lnTo>
                  <a:pt x="197" y="0"/>
                </a:lnTo>
                <a:lnTo>
                  <a:pt x="206" y="0"/>
                </a:lnTo>
                <a:lnTo>
                  <a:pt x="215" y="2"/>
                </a:lnTo>
                <a:lnTo>
                  <a:pt x="221" y="2"/>
                </a:lnTo>
                <a:lnTo>
                  <a:pt x="226" y="4"/>
                </a:lnTo>
                <a:lnTo>
                  <a:pt x="234" y="6"/>
                </a:lnTo>
                <a:lnTo>
                  <a:pt x="239" y="8"/>
                </a:lnTo>
                <a:lnTo>
                  <a:pt x="245" y="9"/>
                </a:lnTo>
                <a:lnTo>
                  <a:pt x="250" y="13"/>
                </a:lnTo>
                <a:lnTo>
                  <a:pt x="254" y="15"/>
                </a:lnTo>
                <a:lnTo>
                  <a:pt x="259" y="19"/>
                </a:lnTo>
                <a:lnTo>
                  <a:pt x="265" y="22"/>
                </a:lnTo>
                <a:lnTo>
                  <a:pt x="269" y="24"/>
                </a:lnTo>
                <a:lnTo>
                  <a:pt x="274" y="28"/>
                </a:lnTo>
                <a:lnTo>
                  <a:pt x="280" y="30"/>
                </a:lnTo>
                <a:lnTo>
                  <a:pt x="283" y="32"/>
                </a:lnTo>
                <a:lnTo>
                  <a:pt x="289" y="35"/>
                </a:lnTo>
                <a:lnTo>
                  <a:pt x="294" y="35"/>
                </a:lnTo>
                <a:lnTo>
                  <a:pt x="298" y="37"/>
                </a:lnTo>
                <a:lnTo>
                  <a:pt x="302" y="39"/>
                </a:lnTo>
                <a:lnTo>
                  <a:pt x="300" y="35"/>
                </a:lnTo>
                <a:lnTo>
                  <a:pt x="296" y="32"/>
                </a:lnTo>
                <a:lnTo>
                  <a:pt x="293" y="30"/>
                </a:lnTo>
                <a:lnTo>
                  <a:pt x="289" y="24"/>
                </a:lnTo>
                <a:lnTo>
                  <a:pt x="283" y="21"/>
                </a:lnTo>
                <a:lnTo>
                  <a:pt x="280" y="19"/>
                </a:lnTo>
                <a:lnTo>
                  <a:pt x="274" y="17"/>
                </a:lnTo>
                <a:lnTo>
                  <a:pt x="269" y="15"/>
                </a:lnTo>
                <a:lnTo>
                  <a:pt x="265" y="13"/>
                </a:lnTo>
                <a:lnTo>
                  <a:pt x="259" y="11"/>
                </a:lnTo>
                <a:lnTo>
                  <a:pt x="254" y="11"/>
                </a:lnTo>
                <a:lnTo>
                  <a:pt x="247" y="9"/>
                </a:lnTo>
                <a:lnTo>
                  <a:pt x="241" y="8"/>
                </a:lnTo>
                <a:lnTo>
                  <a:pt x="236" y="8"/>
                </a:lnTo>
                <a:lnTo>
                  <a:pt x="230" y="6"/>
                </a:lnTo>
                <a:lnTo>
                  <a:pt x="226" y="6"/>
                </a:lnTo>
                <a:lnTo>
                  <a:pt x="221" y="6"/>
                </a:lnTo>
                <a:lnTo>
                  <a:pt x="215" y="6"/>
                </a:lnTo>
                <a:lnTo>
                  <a:pt x="210" y="6"/>
                </a:lnTo>
                <a:lnTo>
                  <a:pt x="204" y="4"/>
                </a:lnTo>
                <a:lnTo>
                  <a:pt x="197" y="6"/>
                </a:lnTo>
                <a:lnTo>
                  <a:pt x="191" y="6"/>
                </a:lnTo>
                <a:lnTo>
                  <a:pt x="184" y="6"/>
                </a:lnTo>
                <a:lnTo>
                  <a:pt x="177" y="6"/>
                </a:lnTo>
                <a:lnTo>
                  <a:pt x="171" y="8"/>
                </a:lnTo>
                <a:lnTo>
                  <a:pt x="166" y="8"/>
                </a:lnTo>
                <a:lnTo>
                  <a:pt x="156" y="9"/>
                </a:lnTo>
                <a:lnTo>
                  <a:pt x="153" y="11"/>
                </a:lnTo>
                <a:lnTo>
                  <a:pt x="145" y="13"/>
                </a:lnTo>
                <a:lnTo>
                  <a:pt x="140" y="15"/>
                </a:lnTo>
                <a:lnTo>
                  <a:pt x="133" y="17"/>
                </a:lnTo>
                <a:lnTo>
                  <a:pt x="127" y="19"/>
                </a:lnTo>
                <a:lnTo>
                  <a:pt x="120" y="21"/>
                </a:lnTo>
                <a:lnTo>
                  <a:pt x="112" y="22"/>
                </a:lnTo>
                <a:lnTo>
                  <a:pt x="107" y="24"/>
                </a:lnTo>
                <a:lnTo>
                  <a:pt x="101" y="26"/>
                </a:lnTo>
                <a:lnTo>
                  <a:pt x="96" y="28"/>
                </a:lnTo>
                <a:lnTo>
                  <a:pt x="88" y="30"/>
                </a:lnTo>
                <a:lnTo>
                  <a:pt x="83" y="30"/>
                </a:lnTo>
                <a:lnTo>
                  <a:pt x="75" y="32"/>
                </a:lnTo>
                <a:lnTo>
                  <a:pt x="70" y="33"/>
                </a:lnTo>
                <a:lnTo>
                  <a:pt x="64" y="33"/>
                </a:lnTo>
                <a:lnTo>
                  <a:pt x="59" y="35"/>
                </a:lnTo>
                <a:lnTo>
                  <a:pt x="53" y="37"/>
                </a:lnTo>
                <a:lnTo>
                  <a:pt x="46" y="37"/>
                </a:lnTo>
                <a:lnTo>
                  <a:pt x="42" y="39"/>
                </a:lnTo>
                <a:lnTo>
                  <a:pt x="37" y="41"/>
                </a:lnTo>
                <a:lnTo>
                  <a:pt x="31" y="43"/>
                </a:lnTo>
                <a:lnTo>
                  <a:pt x="26" y="44"/>
                </a:lnTo>
                <a:lnTo>
                  <a:pt x="18" y="48"/>
                </a:lnTo>
                <a:lnTo>
                  <a:pt x="13" y="50"/>
                </a:lnTo>
                <a:lnTo>
                  <a:pt x="7" y="52"/>
                </a:lnTo>
                <a:lnTo>
                  <a:pt x="0" y="54"/>
                </a:lnTo>
                <a:lnTo>
                  <a:pt x="6" y="44"/>
                </a:lnTo>
                <a:lnTo>
                  <a:pt x="0" y="54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08" name="Freeform 1064"/>
          <p:cNvSpPr>
            <a:spLocks/>
          </p:cNvSpPr>
          <p:nvPr/>
        </p:nvSpPr>
        <p:spPr bwMode="auto">
          <a:xfrm>
            <a:off x="4868863" y="3984625"/>
            <a:ext cx="238125" cy="42863"/>
          </a:xfrm>
          <a:custGeom>
            <a:avLst/>
            <a:gdLst>
              <a:gd name="T0" fmla="*/ 4 w 302"/>
              <a:gd name="T1" fmla="*/ 46 h 54"/>
              <a:gd name="T2" fmla="*/ 17 w 302"/>
              <a:gd name="T3" fmla="*/ 37 h 54"/>
              <a:gd name="T4" fmla="*/ 28 w 302"/>
              <a:gd name="T5" fmla="*/ 33 h 54"/>
              <a:gd name="T6" fmla="*/ 39 w 302"/>
              <a:gd name="T7" fmla="*/ 32 h 54"/>
              <a:gd name="T8" fmla="*/ 52 w 302"/>
              <a:gd name="T9" fmla="*/ 28 h 54"/>
              <a:gd name="T10" fmla="*/ 63 w 302"/>
              <a:gd name="T11" fmla="*/ 26 h 54"/>
              <a:gd name="T12" fmla="*/ 74 w 302"/>
              <a:gd name="T13" fmla="*/ 22 h 54"/>
              <a:gd name="T14" fmla="*/ 87 w 302"/>
              <a:gd name="T15" fmla="*/ 19 h 54"/>
              <a:gd name="T16" fmla="*/ 98 w 302"/>
              <a:gd name="T17" fmla="*/ 15 h 54"/>
              <a:gd name="T18" fmla="*/ 110 w 302"/>
              <a:gd name="T19" fmla="*/ 11 h 54"/>
              <a:gd name="T20" fmla="*/ 125 w 302"/>
              <a:gd name="T21" fmla="*/ 8 h 54"/>
              <a:gd name="T22" fmla="*/ 136 w 302"/>
              <a:gd name="T23" fmla="*/ 4 h 54"/>
              <a:gd name="T24" fmla="*/ 149 w 302"/>
              <a:gd name="T25" fmla="*/ 2 h 54"/>
              <a:gd name="T26" fmla="*/ 160 w 302"/>
              <a:gd name="T27" fmla="*/ 0 h 54"/>
              <a:gd name="T28" fmla="*/ 177 w 302"/>
              <a:gd name="T29" fmla="*/ 0 h 54"/>
              <a:gd name="T30" fmla="*/ 197 w 302"/>
              <a:gd name="T31" fmla="*/ 0 h 54"/>
              <a:gd name="T32" fmla="*/ 215 w 302"/>
              <a:gd name="T33" fmla="*/ 2 h 54"/>
              <a:gd name="T34" fmla="*/ 226 w 302"/>
              <a:gd name="T35" fmla="*/ 4 h 54"/>
              <a:gd name="T36" fmla="*/ 239 w 302"/>
              <a:gd name="T37" fmla="*/ 8 h 54"/>
              <a:gd name="T38" fmla="*/ 250 w 302"/>
              <a:gd name="T39" fmla="*/ 13 h 54"/>
              <a:gd name="T40" fmla="*/ 259 w 302"/>
              <a:gd name="T41" fmla="*/ 19 h 54"/>
              <a:gd name="T42" fmla="*/ 269 w 302"/>
              <a:gd name="T43" fmla="*/ 24 h 54"/>
              <a:gd name="T44" fmla="*/ 280 w 302"/>
              <a:gd name="T45" fmla="*/ 30 h 54"/>
              <a:gd name="T46" fmla="*/ 289 w 302"/>
              <a:gd name="T47" fmla="*/ 35 h 54"/>
              <a:gd name="T48" fmla="*/ 298 w 302"/>
              <a:gd name="T49" fmla="*/ 37 h 54"/>
              <a:gd name="T50" fmla="*/ 300 w 302"/>
              <a:gd name="T51" fmla="*/ 35 h 54"/>
              <a:gd name="T52" fmla="*/ 293 w 302"/>
              <a:gd name="T53" fmla="*/ 30 h 54"/>
              <a:gd name="T54" fmla="*/ 283 w 302"/>
              <a:gd name="T55" fmla="*/ 21 h 54"/>
              <a:gd name="T56" fmla="*/ 274 w 302"/>
              <a:gd name="T57" fmla="*/ 17 h 54"/>
              <a:gd name="T58" fmla="*/ 265 w 302"/>
              <a:gd name="T59" fmla="*/ 13 h 54"/>
              <a:gd name="T60" fmla="*/ 254 w 302"/>
              <a:gd name="T61" fmla="*/ 11 h 54"/>
              <a:gd name="T62" fmla="*/ 241 w 302"/>
              <a:gd name="T63" fmla="*/ 8 h 54"/>
              <a:gd name="T64" fmla="*/ 230 w 302"/>
              <a:gd name="T65" fmla="*/ 6 h 54"/>
              <a:gd name="T66" fmla="*/ 221 w 302"/>
              <a:gd name="T67" fmla="*/ 6 h 54"/>
              <a:gd name="T68" fmla="*/ 210 w 302"/>
              <a:gd name="T69" fmla="*/ 6 h 54"/>
              <a:gd name="T70" fmla="*/ 197 w 302"/>
              <a:gd name="T71" fmla="*/ 6 h 54"/>
              <a:gd name="T72" fmla="*/ 184 w 302"/>
              <a:gd name="T73" fmla="*/ 6 h 54"/>
              <a:gd name="T74" fmla="*/ 171 w 302"/>
              <a:gd name="T75" fmla="*/ 8 h 54"/>
              <a:gd name="T76" fmla="*/ 156 w 302"/>
              <a:gd name="T77" fmla="*/ 9 h 54"/>
              <a:gd name="T78" fmla="*/ 145 w 302"/>
              <a:gd name="T79" fmla="*/ 13 h 54"/>
              <a:gd name="T80" fmla="*/ 133 w 302"/>
              <a:gd name="T81" fmla="*/ 17 h 54"/>
              <a:gd name="T82" fmla="*/ 120 w 302"/>
              <a:gd name="T83" fmla="*/ 21 h 54"/>
              <a:gd name="T84" fmla="*/ 107 w 302"/>
              <a:gd name="T85" fmla="*/ 24 h 54"/>
              <a:gd name="T86" fmla="*/ 96 w 302"/>
              <a:gd name="T87" fmla="*/ 28 h 54"/>
              <a:gd name="T88" fmla="*/ 83 w 302"/>
              <a:gd name="T89" fmla="*/ 30 h 54"/>
              <a:gd name="T90" fmla="*/ 70 w 302"/>
              <a:gd name="T91" fmla="*/ 33 h 54"/>
              <a:gd name="T92" fmla="*/ 59 w 302"/>
              <a:gd name="T93" fmla="*/ 35 h 54"/>
              <a:gd name="T94" fmla="*/ 46 w 302"/>
              <a:gd name="T95" fmla="*/ 37 h 54"/>
              <a:gd name="T96" fmla="*/ 37 w 302"/>
              <a:gd name="T97" fmla="*/ 41 h 54"/>
              <a:gd name="T98" fmla="*/ 26 w 302"/>
              <a:gd name="T99" fmla="*/ 44 h 54"/>
              <a:gd name="T100" fmla="*/ 13 w 302"/>
              <a:gd name="T101" fmla="*/ 50 h 54"/>
              <a:gd name="T102" fmla="*/ 0 w 302"/>
              <a:gd name="T103" fmla="*/ 5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02" h="54">
                <a:moveTo>
                  <a:pt x="0" y="54"/>
                </a:moveTo>
                <a:lnTo>
                  <a:pt x="4" y="46"/>
                </a:lnTo>
                <a:lnTo>
                  <a:pt x="9" y="41"/>
                </a:lnTo>
                <a:lnTo>
                  <a:pt x="17" y="37"/>
                </a:lnTo>
                <a:lnTo>
                  <a:pt x="22" y="35"/>
                </a:lnTo>
                <a:lnTo>
                  <a:pt x="28" y="33"/>
                </a:lnTo>
                <a:lnTo>
                  <a:pt x="33" y="32"/>
                </a:lnTo>
                <a:lnTo>
                  <a:pt x="39" y="32"/>
                </a:lnTo>
                <a:lnTo>
                  <a:pt x="44" y="30"/>
                </a:lnTo>
                <a:lnTo>
                  <a:pt x="52" y="28"/>
                </a:lnTo>
                <a:lnTo>
                  <a:pt x="57" y="26"/>
                </a:lnTo>
                <a:lnTo>
                  <a:pt x="63" y="26"/>
                </a:lnTo>
                <a:lnTo>
                  <a:pt x="68" y="24"/>
                </a:lnTo>
                <a:lnTo>
                  <a:pt x="74" y="22"/>
                </a:lnTo>
                <a:lnTo>
                  <a:pt x="79" y="21"/>
                </a:lnTo>
                <a:lnTo>
                  <a:pt x="87" y="19"/>
                </a:lnTo>
                <a:lnTo>
                  <a:pt x="92" y="17"/>
                </a:lnTo>
                <a:lnTo>
                  <a:pt x="98" y="15"/>
                </a:lnTo>
                <a:lnTo>
                  <a:pt x="103" y="13"/>
                </a:lnTo>
                <a:lnTo>
                  <a:pt x="110" y="11"/>
                </a:lnTo>
                <a:lnTo>
                  <a:pt x="118" y="9"/>
                </a:lnTo>
                <a:lnTo>
                  <a:pt x="125" y="8"/>
                </a:lnTo>
                <a:lnTo>
                  <a:pt x="131" y="6"/>
                </a:lnTo>
                <a:lnTo>
                  <a:pt x="136" y="4"/>
                </a:lnTo>
                <a:lnTo>
                  <a:pt x="144" y="2"/>
                </a:lnTo>
                <a:lnTo>
                  <a:pt x="149" y="2"/>
                </a:lnTo>
                <a:lnTo>
                  <a:pt x="153" y="0"/>
                </a:lnTo>
                <a:lnTo>
                  <a:pt x="160" y="0"/>
                </a:lnTo>
                <a:lnTo>
                  <a:pt x="167" y="0"/>
                </a:lnTo>
                <a:lnTo>
                  <a:pt x="177" y="0"/>
                </a:lnTo>
                <a:lnTo>
                  <a:pt x="188" y="0"/>
                </a:lnTo>
                <a:lnTo>
                  <a:pt x="197" y="0"/>
                </a:lnTo>
                <a:lnTo>
                  <a:pt x="206" y="0"/>
                </a:lnTo>
                <a:lnTo>
                  <a:pt x="215" y="2"/>
                </a:lnTo>
                <a:lnTo>
                  <a:pt x="221" y="2"/>
                </a:lnTo>
                <a:lnTo>
                  <a:pt x="226" y="4"/>
                </a:lnTo>
                <a:lnTo>
                  <a:pt x="234" y="6"/>
                </a:lnTo>
                <a:lnTo>
                  <a:pt x="239" y="8"/>
                </a:lnTo>
                <a:lnTo>
                  <a:pt x="245" y="9"/>
                </a:lnTo>
                <a:lnTo>
                  <a:pt x="250" y="13"/>
                </a:lnTo>
                <a:lnTo>
                  <a:pt x="254" y="15"/>
                </a:lnTo>
                <a:lnTo>
                  <a:pt x="259" y="19"/>
                </a:lnTo>
                <a:lnTo>
                  <a:pt x="265" y="22"/>
                </a:lnTo>
                <a:lnTo>
                  <a:pt x="269" y="24"/>
                </a:lnTo>
                <a:lnTo>
                  <a:pt x="274" y="28"/>
                </a:lnTo>
                <a:lnTo>
                  <a:pt x="280" y="30"/>
                </a:lnTo>
                <a:lnTo>
                  <a:pt x="283" y="32"/>
                </a:lnTo>
                <a:lnTo>
                  <a:pt x="289" y="35"/>
                </a:lnTo>
                <a:lnTo>
                  <a:pt x="294" y="35"/>
                </a:lnTo>
                <a:lnTo>
                  <a:pt x="298" y="37"/>
                </a:lnTo>
                <a:lnTo>
                  <a:pt x="302" y="39"/>
                </a:lnTo>
                <a:lnTo>
                  <a:pt x="300" y="35"/>
                </a:lnTo>
                <a:lnTo>
                  <a:pt x="296" y="32"/>
                </a:lnTo>
                <a:lnTo>
                  <a:pt x="293" y="30"/>
                </a:lnTo>
                <a:lnTo>
                  <a:pt x="289" y="24"/>
                </a:lnTo>
                <a:lnTo>
                  <a:pt x="283" y="21"/>
                </a:lnTo>
                <a:lnTo>
                  <a:pt x="280" y="19"/>
                </a:lnTo>
                <a:lnTo>
                  <a:pt x="274" y="17"/>
                </a:lnTo>
                <a:lnTo>
                  <a:pt x="269" y="15"/>
                </a:lnTo>
                <a:lnTo>
                  <a:pt x="265" y="13"/>
                </a:lnTo>
                <a:lnTo>
                  <a:pt x="259" y="11"/>
                </a:lnTo>
                <a:lnTo>
                  <a:pt x="254" y="11"/>
                </a:lnTo>
                <a:lnTo>
                  <a:pt x="247" y="9"/>
                </a:lnTo>
                <a:lnTo>
                  <a:pt x="241" y="8"/>
                </a:lnTo>
                <a:lnTo>
                  <a:pt x="236" y="8"/>
                </a:lnTo>
                <a:lnTo>
                  <a:pt x="230" y="6"/>
                </a:lnTo>
                <a:lnTo>
                  <a:pt x="226" y="6"/>
                </a:lnTo>
                <a:lnTo>
                  <a:pt x="221" y="6"/>
                </a:lnTo>
                <a:lnTo>
                  <a:pt x="215" y="6"/>
                </a:lnTo>
                <a:lnTo>
                  <a:pt x="210" y="6"/>
                </a:lnTo>
                <a:lnTo>
                  <a:pt x="204" y="4"/>
                </a:lnTo>
                <a:lnTo>
                  <a:pt x="197" y="6"/>
                </a:lnTo>
                <a:lnTo>
                  <a:pt x="191" y="6"/>
                </a:lnTo>
                <a:lnTo>
                  <a:pt x="184" y="6"/>
                </a:lnTo>
                <a:lnTo>
                  <a:pt x="177" y="6"/>
                </a:lnTo>
                <a:lnTo>
                  <a:pt x="171" y="8"/>
                </a:lnTo>
                <a:lnTo>
                  <a:pt x="166" y="8"/>
                </a:lnTo>
                <a:lnTo>
                  <a:pt x="156" y="9"/>
                </a:lnTo>
                <a:lnTo>
                  <a:pt x="153" y="11"/>
                </a:lnTo>
                <a:lnTo>
                  <a:pt x="145" y="13"/>
                </a:lnTo>
                <a:lnTo>
                  <a:pt x="140" y="15"/>
                </a:lnTo>
                <a:lnTo>
                  <a:pt x="133" y="17"/>
                </a:lnTo>
                <a:lnTo>
                  <a:pt x="127" y="19"/>
                </a:lnTo>
                <a:lnTo>
                  <a:pt x="120" y="21"/>
                </a:lnTo>
                <a:lnTo>
                  <a:pt x="112" y="22"/>
                </a:lnTo>
                <a:lnTo>
                  <a:pt x="107" y="24"/>
                </a:lnTo>
                <a:lnTo>
                  <a:pt x="101" y="26"/>
                </a:lnTo>
                <a:lnTo>
                  <a:pt x="96" y="28"/>
                </a:lnTo>
                <a:lnTo>
                  <a:pt x="88" y="30"/>
                </a:lnTo>
                <a:lnTo>
                  <a:pt x="83" y="30"/>
                </a:lnTo>
                <a:lnTo>
                  <a:pt x="75" y="32"/>
                </a:lnTo>
                <a:lnTo>
                  <a:pt x="70" y="33"/>
                </a:lnTo>
                <a:lnTo>
                  <a:pt x="64" y="33"/>
                </a:lnTo>
                <a:lnTo>
                  <a:pt x="59" y="35"/>
                </a:lnTo>
                <a:lnTo>
                  <a:pt x="53" y="37"/>
                </a:lnTo>
                <a:lnTo>
                  <a:pt x="46" y="37"/>
                </a:lnTo>
                <a:lnTo>
                  <a:pt x="42" y="39"/>
                </a:lnTo>
                <a:lnTo>
                  <a:pt x="37" y="41"/>
                </a:lnTo>
                <a:lnTo>
                  <a:pt x="31" y="43"/>
                </a:lnTo>
                <a:lnTo>
                  <a:pt x="26" y="44"/>
                </a:lnTo>
                <a:lnTo>
                  <a:pt x="18" y="48"/>
                </a:lnTo>
                <a:lnTo>
                  <a:pt x="13" y="50"/>
                </a:lnTo>
                <a:lnTo>
                  <a:pt x="7" y="52"/>
                </a:lnTo>
                <a:lnTo>
                  <a:pt x="0" y="54"/>
                </a:lnTo>
                <a:lnTo>
                  <a:pt x="6" y="44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09" name="Freeform 1065"/>
          <p:cNvSpPr>
            <a:spLocks/>
          </p:cNvSpPr>
          <p:nvPr/>
        </p:nvSpPr>
        <p:spPr bwMode="auto">
          <a:xfrm>
            <a:off x="4760913" y="3957638"/>
            <a:ext cx="79375" cy="49212"/>
          </a:xfrm>
          <a:custGeom>
            <a:avLst/>
            <a:gdLst>
              <a:gd name="T0" fmla="*/ 81 w 99"/>
              <a:gd name="T1" fmla="*/ 54 h 63"/>
              <a:gd name="T2" fmla="*/ 79 w 99"/>
              <a:gd name="T3" fmla="*/ 52 h 63"/>
              <a:gd name="T4" fmla="*/ 77 w 99"/>
              <a:gd name="T5" fmla="*/ 50 h 63"/>
              <a:gd name="T6" fmla="*/ 73 w 99"/>
              <a:gd name="T7" fmla="*/ 48 h 63"/>
              <a:gd name="T8" fmla="*/ 70 w 99"/>
              <a:gd name="T9" fmla="*/ 44 h 63"/>
              <a:gd name="T10" fmla="*/ 62 w 99"/>
              <a:gd name="T11" fmla="*/ 41 h 63"/>
              <a:gd name="T12" fmla="*/ 59 w 99"/>
              <a:gd name="T13" fmla="*/ 37 h 63"/>
              <a:gd name="T14" fmla="*/ 53 w 99"/>
              <a:gd name="T15" fmla="*/ 33 h 63"/>
              <a:gd name="T16" fmla="*/ 46 w 99"/>
              <a:gd name="T17" fmla="*/ 30 h 63"/>
              <a:gd name="T18" fmla="*/ 38 w 99"/>
              <a:gd name="T19" fmla="*/ 24 h 63"/>
              <a:gd name="T20" fmla="*/ 31 w 99"/>
              <a:gd name="T21" fmla="*/ 19 h 63"/>
              <a:gd name="T22" fmla="*/ 20 w 99"/>
              <a:gd name="T23" fmla="*/ 11 h 63"/>
              <a:gd name="T24" fmla="*/ 15 w 99"/>
              <a:gd name="T25" fmla="*/ 10 h 63"/>
              <a:gd name="T26" fmla="*/ 11 w 99"/>
              <a:gd name="T27" fmla="*/ 8 h 63"/>
              <a:gd name="T28" fmla="*/ 9 w 99"/>
              <a:gd name="T29" fmla="*/ 6 h 63"/>
              <a:gd name="T30" fmla="*/ 5 w 99"/>
              <a:gd name="T31" fmla="*/ 4 h 63"/>
              <a:gd name="T32" fmla="*/ 0 w 99"/>
              <a:gd name="T33" fmla="*/ 0 h 63"/>
              <a:gd name="T34" fmla="*/ 2 w 99"/>
              <a:gd name="T35" fmla="*/ 0 h 63"/>
              <a:gd name="T36" fmla="*/ 3 w 99"/>
              <a:gd name="T37" fmla="*/ 2 h 63"/>
              <a:gd name="T38" fmla="*/ 7 w 99"/>
              <a:gd name="T39" fmla="*/ 4 h 63"/>
              <a:gd name="T40" fmla="*/ 11 w 99"/>
              <a:gd name="T41" fmla="*/ 4 h 63"/>
              <a:gd name="T42" fmla="*/ 15 w 99"/>
              <a:gd name="T43" fmla="*/ 6 h 63"/>
              <a:gd name="T44" fmla="*/ 18 w 99"/>
              <a:gd name="T45" fmla="*/ 8 h 63"/>
              <a:gd name="T46" fmla="*/ 22 w 99"/>
              <a:gd name="T47" fmla="*/ 10 h 63"/>
              <a:gd name="T48" fmla="*/ 26 w 99"/>
              <a:gd name="T49" fmla="*/ 11 h 63"/>
              <a:gd name="T50" fmla="*/ 27 w 99"/>
              <a:gd name="T51" fmla="*/ 13 h 63"/>
              <a:gd name="T52" fmla="*/ 33 w 99"/>
              <a:gd name="T53" fmla="*/ 15 h 63"/>
              <a:gd name="T54" fmla="*/ 37 w 99"/>
              <a:gd name="T55" fmla="*/ 17 h 63"/>
              <a:gd name="T56" fmla="*/ 40 w 99"/>
              <a:gd name="T57" fmla="*/ 19 h 63"/>
              <a:gd name="T58" fmla="*/ 44 w 99"/>
              <a:gd name="T59" fmla="*/ 21 h 63"/>
              <a:gd name="T60" fmla="*/ 49 w 99"/>
              <a:gd name="T61" fmla="*/ 22 h 63"/>
              <a:gd name="T62" fmla="*/ 57 w 99"/>
              <a:gd name="T63" fmla="*/ 26 h 63"/>
              <a:gd name="T64" fmla="*/ 72 w 99"/>
              <a:gd name="T65" fmla="*/ 37 h 63"/>
              <a:gd name="T66" fmla="*/ 83 w 99"/>
              <a:gd name="T67" fmla="*/ 43 h 63"/>
              <a:gd name="T68" fmla="*/ 84 w 99"/>
              <a:gd name="T69" fmla="*/ 46 h 63"/>
              <a:gd name="T70" fmla="*/ 88 w 99"/>
              <a:gd name="T71" fmla="*/ 50 h 63"/>
              <a:gd name="T72" fmla="*/ 92 w 99"/>
              <a:gd name="T73" fmla="*/ 52 h 63"/>
              <a:gd name="T74" fmla="*/ 94 w 99"/>
              <a:gd name="T75" fmla="*/ 54 h 63"/>
              <a:gd name="T76" fmla="*/ 97 w 99"/>
              <a:gd name="T77" fmla="*/ 57 h 63"/>
              <a:gd name="T78" fmla="*/ 97 w 99"/>
              <a:gd name="T79" fmla="*/ 59 h 63"/>
              <a:gd name="T80" fmla="*/ 99 w 99"/>
              <a:gd name="T81" fmla="*/ 61 h 63"/>
              <a:gd name="T82" fmla="*/ 99 w 99"/>
              <a:gd name="T83" fmla="*/ 63 h 63"/>
              <a:gd name="T84" fmla="*/ 88 w 99"/>
              <a:gd name="T85" fmla="*/ 59 h 63"/>
              <a:gd name="T86" fmla="*/ 83 w 99"/>
              <a:gd name="T87" fmla="*/ 56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99" h="63">
                <a:moveTo>
                  <a:pt x="83" y="56"/>
                </a:moveTo>
                <a:lnTo>
                  <a:pt x="83" y="56"/>
                </a:lnTo>
                <a:lnTo>
                  <a:pt x="81" y="54"/>
                </a:lnTo>
                <a:lnTo>
                  <a:pt x="81" y="54"/>
                </a:lnTo>
                <a:lnTo>
                  <a:pt x="79" y="54"/>
                </a:lnTo>
                <a:lnTo>
                  <a:pt x="79" y="52"/>
                </a:lnTo>
                <a:lnTo>
                  <a:pt x="79" y="52"/>
                </a:lnTo>
                <a:lnTo>
                  <a:pt x="77" y="52"/>
                </a:lnTo>
                <a:lnTo>
                  <a:pt x="77" y="50"/>
                </a:lnTo>
                <a:lnTo>
                  <a:pt x="75" y="50"/>
                </a:lnTo>
                <a:lnTo>
                  <a:pt x="73" y="48"/>
                </a:lnTo>
                <a:lnTo>
                  <a:pt x="73" y="48"/>
                </a:lnTo>
                <a:lnTo>
                  <a:pt x="72" y="46"/>
                </a:lnTo>
                <a:lnTo>
                  <a:pt x="72" y="46"/>
                </a:lnTo>
                <a:lnTo>
                  <a:pt x="70" y="44"/>
                </a:lnTo>
                <a:lnTo>
                  <a:pt x="68" y="44"/>
                </a:lnTo>
                <a:lnTo>
                  <a:pt x="64" y="41"/>
                </a:lnTo>
                <a:lnTo>
                  <a:pt x="62" y="41"/>
                </a:lnTo>
                <a:lnTo>
                  <a:pt x="61" y="39"/>
                </a:lnTo>
                <a:lnTo>
                  <a:pt x="59" y="39"/>
                </a:lnTo>
                <a:lnTo>
                  <a:pt x="59" y="37"/>
                </a:lnTo>
                <a:lnTo>
                  <a:pt x="55" y="35"/>
                </a:lnTo>
                <a:lnTo>
                  <a:pt x="53" y="35"/>
                </a:lnTo>
                <a:lnTo>
                  <a:pt x="53" y="33"/>
                </a:lnTo>
                <a:lnTo>
                  <a:pt x="49" y="32"/>
                </a:lnTo>
                <a:lnTo>
                  <a:pt x="48" y="32"/>
                </a:lnTo>
                <a:lnTo>
                  <a:pt x="46" y="30"/>
                </a:lnTo>
                <a:lnTo>
                  <a:pt x="44" y="30"/>
                </a:lnTo>
                <a:lnTo>
                  <a:pt x="44" y="28"/>
                </a:lnTo>
                <a:lnTo>
                  <a:pt x="38" y="24"/>
                </a:lnTo>
                <a:lnTo>
                  <a:pt x="38" y="22"/>
                </a:lnTo>
                <a:lnTo>
                  <a:pt x="37" y="22"/>
                </a:lnTo>
                <a:lnTo>
                  <a:pt x="31" y="19"/>
                </a:lnTo>
                <a:lnTo>
                  <a:pt x="29" y="19"/>
                </a:lnTo>
                <a:lnTo>
                  <a:pt x="24" y="13"/>
                </a:lnTo>
                <a:lnTo>
                  <a:pt x="20" y="11"/>
                </a:lnTo>
                <a:lnTo>
                  <a:pt x="18" y="11"/>
                </a:lnTo>
                <a:lnTo>
                  <a:pt x="16" y="10"/>
                </a:lnTo>
                <a:lnTo>
                  <a:pt x="15" y="10"/>
                </a:lnTo>
                <a:lnTo>
                  <a:pt x="15" y="8"/>
                </a:lnTo>
                <a:lnTo>
                  <a:pt x="13" y="8"/>
                </a:lnTo>
                <a:lnTo>
                  <a:pt x="11" y="8"/>
                </a:lnTo>
                <a:lnTo>
                  <a:pt x="11" y="6"/>
                </a:lnTo>
                <a:lnTo>
                  <a:pt x="9" y="6"/>
                </a:lnTo>
                <a:lnTo>
                  <a:pt x="9" y="6"/>
                </a:lnTo>
                <a:lnTo>
                  <a:pt x="9" y="4"/>
                </a:lnTo>
                <a:lnTo>
                  <a:pt x="7" y="4"/>
                </a:lnTo>
                <a:lnTo>
                  <a:pt x="5" y="4"/>
                </a:lnTo>
                <a:lnTo>
                  <a:pt x="3" y="2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2"/>
                </a:lnTo>
                <a:lnTo>
                  <a:pt x="5" y="2"/>
                </a:lnTo>
                <a:lnTo>
                  <a:pt x="5" y="2"/>
                </a:lnTo>
                <a:lnTo>
                  <a:pt x="7" y="4"/>
                </a:lnTo>
                <a:lnTo>
                  <a:pt x="9" y="4"/>
                </a:lnTo>
                <a:lnTo>
                  <a:pt x="9" y="4"/>
                </a:lnTo>
                <a:lnTo>
                  <a:pt x="11" y="4"/>
                </a:lnTo>
                <a:lnTo>
                  <a:pt x="13" y="6"/>
                </a:lnTo>
                <a:lnTo>
                  <a:pt x="13" y="6"/>
                </a:lnTo>
                <a:lnTo>
                  <a:pt x="15" y="6"/>
                </a:lnTo>
                <a:lnTo>
                  <a:pt x="16" y="8"/>
                </a:lnTo>
                <a:lnTo>
                  <a:pt x="16" y="8"/>
                </a:lnTo>
                <a:lnTo>
                  <a:pt x="18" y="8"/>
                </a:lnTo>
                <a:lnTo>
                  <a:pt x="18" y="8"/>
                </a:lnTo>
                <a:lnTo>
                  <a:pt x="20" y="10"/>
                </a:lnTo>
                <a:lnTo>
                  <a:pt x="22" y="10"/>
                </a:lnTo>
                <a:lnTo>
                  <a:pt x="24" y="10"/>
                </a:lnTo>
                <a:lnTo>
                  <a:pt x="24" y="10"/>
                </a:lnTo>
                <a:lnTo>
                  <a:pt x="26" y="11"/>
                </a:lnTo>
                <a:lnTo>
                  <a:pt x="26" y="11"/>
                </a:lnTo>
                <a:lnTo>
                  <a:pt x="27" y="11"/>
                </a:lnTo>
                <a:lnTo>
                  <a:pt x="27" y="13"/>
                </a:lnTo>
                <a:lnTo>
                  <a:pt x="29" y="13"/>
                </a:lnTo>
                <a:lnTo>
                  <a:pt x="33" y="15"/>
                </a:lnTo>
                <a:lnTo>
                  <a:pt x="33" y="15"/>
                </a:lnTo>
                <a:lnTo>
                  <a:pt x="35" y="15"/>
                </a:lnTo>
                <a:lnTo>
                  <a:pt x="35" y="17"/>
                </a:lnTo>
                <a:lnTo>
                  <a:pt x="37" y="17"/>
                </a:lnTo>
                <a:lnTo>
                  <a:pt x="38" y="17"/>
                </a:lnTo>
                <a:lnTo>
                  <a:pt x="38" y="17"/>
                </a:lnTo>
                <a:lnTo>
                  <a:pt x="40" y="19"/>
                </a:lnTo>
                <a:lnTo>
                  <a:pt x="42" y="19"/>
                </a:lnTo>
                <a:lnTo>
                  <a:pt x="42" y="21"/>
                </a:lnTo>
                <a:lnTo>
                  <a:pt x="44" y="21"/>
                </a:lnTo>
                <a:lnTo>
                  <a:pt x="46" y="21"/>
                </a:lnTo>
                <a:lnTo>
                  <a:pt x="48" y="22"/>
                </a:lnTo>
                <a:lnTo>
                  <a:pt x="49" y="22"/>
                </a:lnTo>
                <a:lnTo>
                  <a:pt x="51" y="24"/>
                </a:lnTo>
                <a:lnTo>
                  <a:pt x="55" y="26"/>
                </a:lnTo>
                <a:lnTo>
                  <a:pt x="57" y="26"/>
                </a:lnTo>
                <a:lnTo>
                  <a:pt x="59" y="28"/>
                </a:lnTo>
                <a:lnTo>
                  <a:pt x="68" y="33"/>
                </a:lnTo>
                <a:lnTo>
                  <a:pt x="72" y="37"/>
                </a:lnTo>
                <a:lnTo>
                  <a:pt x="73" y="37"/>
                </a:lnTo>
                <a:lnTo>
                  <a:pt x="77" y="39"/>
                </a:lnTo>
                <a:lnTo>
                  <a:pt x="83" y="43"/>
                </a:lnTo>
                <a:lnTo>
                  <a:pt x="83" y="44"/>
                </a:lnTo>
                <a:lnTo>
                  <a:pt x="84" y="44"/>
                </a:lnTo>
                <a:lnTo>
                  <a:pt x="84" y="46"/>
                </a:lnTo>
                <a:lnTo>
                  <a:pt x="88" y="48"/>
                </a:lnTo>
                <a:lnTo>
                  <a:pt x="88" y="50"/>
                </a:lnTo>
                <a:lnTo>
                  <a:pt x="88" y="50"/>
                </a:lnTo>
                <a:lnTo>
                  <a:pt x="90" y="50"/>
                </a:lnTo>
                <a:lnTo>
                  <a:pt x="90" y="52"/>
                </a:lnTo>
                <a:lnTo>
                  <a:pt x="92" y="52"/>
                </a:lnTo>
                <a:lnTo>
                  <a:pt x="94" y="52"/>
                </a:lnTo>
                <a:lnTo>
                  <a:pt x="94" y="54"/>
                </a:lnTo>
                <a:lnTo>
                  <a:pt x="94" y="54"/>
                </a:lnTo>
                <a:lnTo>
                  <a:pt x="95" y="56"/>
                </a:lnTo>
                <a:lnTo>
                  <a:pt x="95" y="56"/>
                </a:lnTo>
                <a:lnTo>
                  <a:pt x="97" y="57"/>
                </a:lnTo>
                <a:lnTo>
                  <a:pt x="95" y="57"/>
                </a:lnTo>
                <a:lnTo>
                  <a:pt x="97" y="57"/>
                </a:lnTo>
                <a:lnTo>
                  <a:pt x="97" y="59"/>
                </a:lnTo>
                <a:lnTo>
                  <a:pt x="97" y="59"/>
                </a:lnTo>
                <a:lnTo>
                  <a:pt x="99" y="61"/>
                </a:lnTo>
                <a:lnTo>
                  <a:pt x="99" y="61"/>
                </a:lnTo>
                <a:lnTo>
                  <a:pt x="99" y="63"/>
                </a:lnTo>
                <a:lnTo>
                  <a:pt x="99" y="63"/>
                </a:lnTo>
                <a:lnTo>
                  <a:pt x="99" y="63"/>
                </a:lnTo>
                <a:lnTo>
                  <a:pt x="95" y="63"/>
                </a:lnTo>
                <a:lnTo>
                  <a:pt x="92" y="61"/>
                </a:lnTo>
                <a:lnTo>
                  <a:pt x="88" y="59"/>
                </a:lnTo>
                <a:lnTo>
                  <a:pt x="86" y="57"/>
                </a:lnTo>
                <a:lnTo>
                  <a:pt x="81" y="54"/>
                </a:lnTo>
                <a:lnTo>
                  <a:pt x="83" y="56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10" name="Freeform 1066"/>
          <p:cNvSpPr>
            <a:spLocks/>
          </p:cNvSpPr>
          <p:nvPr/>
        </p:nvSpPr>
        <p:spPr bwMode="auto">
          <a:xfrm>
            <a:off x="4760913" y="3957638"/>
            <a:ext cx="79375" cy="49212"/>
          </a:xfrm>
          <a:custGeom>
            <a:avLst/>
            <a:gdLst>
              <a:gd name="T0" fmla="*/ 81 w 99"/>
              <a:gd name="T1" fmla="*/ 54 h 63"/>
              <a:gd name="T2" fmla="*/ 79 w 99"/>
              <a:gd name="T3" fmla="*/ 52 h 63"/>
              <a:gd name="T4" fmla="*/ 77 w 99"/>
              <a:gd name="T5" fmla="*/ 50 h 63"/>
              <a:gd name="T6" fmla="*/ 73 w 99"/>
              <a:gd name="T7" fmla="*/ 48 h 63"/>
              <a:gd name="T8" fmla="*/ 70 w 99"/>
              <a:gd name="T9" fmla="*/ 44 h 63"/>
              <a:gd name="T10" fmla="*/ 62 w 99"/>
              <a:gd name="T11" fmla="*/ 41 h 63"/>
              <a:gd name="T12" fmla="*/ 59 w 99"/>
              <a:gd name="T13" fmla="*/ 37 h 63"/>
              <a:gd name="T14" fmla="*/ 53 w 99"/>
              <a:gd name="T15" fmla="*/ 33 h 63"/>
              <a:gd name="T16" fmla="*/ 46 w 99"/>
              <a:gd name="T17" fmla="*/ 30 h 63"/>
              <a:gd name="T18" fmla="*/ 38 w 99"/>
              <a:gd name="T19" fmla="*/ 24 h 63"/>
              <a:gd name="T20" fmla="*/ 31 w 99"/>
              <a:gd name="T21" fmla="*/ 19 h 63"/>
              <a:gd name="T22" fmla="*/ 20 w 99"/>
              <a:gd name="T23" fmla="*/ 11 h 63"/>
              <a:gd name="T24" fmla="*/ 15 w 99"/>
              <a:gd name="T25" fmla="*/ 10 h 63"/>
              <a:gd name="T26" fmla="*/ 11 w 99"/>
              <a:gd name="T27" fmla="*/ 8 h 63"/>
              <a:gd name="T28" fmla="*/ 9 w 99"/>
              <a:gd name="T29" fmla="*/ 6 h 63"/>
              <a:gd name="T30" fmla="*/ 5 w 99"/>
              <a:gd name="T31" fmla="*/ 4 h 63"/>
              <a:gd name="T32" fmla="*/ 0 w 99"/>
              <a:gd name="T33" fmla="*/ 0 h 63"/>
              <a:gd name="T34" fmla="*/ 2 w 99"/>
              <a:gd name="T35" fmla="*/ 0 h 63"/>
              <a:gd name="T36" fmla="*/ 3 w 99"/>
              <a:gd name="T37" fmla="*/ 2 h 63"/>
              <a:gd name="T38" fmla="*/ 7 w 99"/>
              <a:gd name="T39" fmla="*/ 4 h 63"/>
              <a:gd name="T40" fmla="*/ 11 w 99"/>
              <a:gd name="T41" fmla="*/ 4 h 63"/>
              <a:gd name="T42" fmla="*/ 15 w 99"/>
              <a:gd name="T43" fmla="*/ 6 h 63"/>
              <a:gd name="T44" fmla="*/ 18 w 99"/>
              <a:gd name="T45" fmla="*/ 8 h 63"/>
              <a:gd name="T46" fmla="*/ 22 w 99"/>
              <a:gd name="T47" fmla="*/ 10 h 63"/>
              <a:gd name="T48" fmla="*/ 26 w 99"/>
              <a:gd name="T49" fmla="*/ 11 h 63"/>
              <a:gd name="T50" fmla="*/ 27 w 99"/>
              <a:gd name="T51" fmla="*/ 13 h 63"/>
              <a:gd name="T52" fmla="*/ 33 w 99"/>
              <a:gd name="T53" fmla="*/ 15 h 63"/>
              <a:gd name="T54" fmla="*/ 37 w 99"/>
              <a:gd name="T55" fmla="*/ 17 h 63"/>
              <a:gd name="T56" fmla="*/ 40 w 99"/>
              <a:gd name="T57" fmla="*/ 19 h 63"/>
              <a:gd name="T58" fmla="*/ 44 w 99"/>
              <a:gd name="T59" fmla="*/ 21 h 63"/>
              <a:gd name="T60" fmla="*/ 49 w 99"/>
              <a:gd name="T61" fmla="*/ 22 h 63"/>
              <a:gd name="T62" fmla="*/ 57 w 99"/>
              <a:gd name="T63" fmla="*/ 26 h 63"/>
              <a:gd name="T64" fmla="*/ 72 w 99"/>
              <a:gd name="T65" fmla="*/ 37 h 63"/>
              <a:gd name="T66" fmla="*/ 83 w 99"/>
              <a:gd name="T67" fmla="*/ 43 h 63"/>
              <a:gd name="T68" fmla="*/ 84 w 99"/>
              <a:gd name="T69" fmla="*/ 46 h 63"/>
              <a:gd name="T70" fmla="*/ 88 w 99"/>
              <a:gd name="T71" fmla="*/ 50 h 63"/>
              <a:gd name="T72" fmla="*/ 92 w 99"/>
              <a:gd name="T73" fmla="*/ 52 h 63"/>
              <a:gd name="T74" fmla="*/ 94 w 99"/>
              <a:gd name="T75" fmla="*/ 54 h 63"/>
              <a:gd name="T76" fmla="*/ 97 w 99"/>
              <a:gd name="T77" fmla="*/ 57 h 63"/>
              <a:gd name="T78" fmla="*/ 97 w 99"/>
              <a:gd name="T79" fmla="*/ 59 h 63"/>
              <a:gd name="T80" fmla="*/ 99 w 99"/>
              <a:gd name="T81" fmla="*/ 61 h 63"/>
              <a:gd name="T82" fmla="*/ 99 w 99"/>
              <a:gd name="T83" fmla="*/ 63 h 63"/>
              <a:gd name="T84" fmla="*/ 88 w 99"/>
              <a:gd name="T85" fmla="*/ 59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99" h="63">
                <a:moveTo>
                  <a:pt x="83" y="56"/>
                </a:moveTo>
                <a:lnTo>
                  <a:pt x="83" y="56"/>
                </a:lnTo>
                <a:lnTo>
                  <a:pt x="81" y="54"/>
                </a:lnTo>
                <a:lnTo>
                  <a:pt x="81" y="54"/>
                </a:lnTo>
                <a:lnTo>
                  <a:pt x="79" y="54"/>
                </a:lnTo>
                <a:lnTo>
                  <a:pt x="79" y="52"/>
                </a:lnTo>
                <a:lnTo>
                  <a:pt x="79" y="52"/>
                </a:lnTo>
                <a:lnTo>
                  <a:pt x="77" y="52"/>
                </a:lnTo>
                <a:lnTo>
                  <a:pt x="77" y="50"/>
                </a:lnTo>
                <a:lnTo>
                  <a:pt x="75" y="50"/>
                </a:lnTo>
                <a:lnTo>
                  <a:pt x="73" y="48"/>
                </a:lnTo>
                <a:lnTo>
                  <a:pt x="73" y="48"/>
                </a:lnTo>
                <a:lnTo>
                  <a:pt x="72" y="46"/>
                </a:lnTo>
                <a:lnTo>
                  <a:pt x="72" y="46"/>
                </a:lnTo>
                <a:lnTo>
                  <a:pt x="70" y="44"/>
                </a:lnTo>
                <a:lnTo>
                  <a:pt x="68" y="44"/>
                </a:lnTo>
                <a:lnTo>
                  <a:pt x="64" y="41"/>
                </a:lnTo>
                <a:lnTo>
                  <a:pt x="62" y="41"/>
                </a:lnTo>
                <a:lnTo>
                  <a:pt x="61" y="39"/>
                </a:lnTo>
                <a:lnTo>
                  <a:pt x="59" y="39"/>
                </a:lnTo>
                <a:lnTo>
                  <a:pt x="59" y="37"/>
                </a:lnTo>
                <a:lnTo>
                  <a:pt x="55" y="35"/>
                </a:lnTo>
                <a:lnTo>
                  <a:pt x="53" y="35"/>
                </a:lnTo>
                <a:lnTo>
                  <a:pt x="53" y="33"/>
                </a:lnTo>
                <a:lnTo>
                  <a:pt x="49" y="32"/>
                </a:lnTo>
                <a:lnTo>
                  <a:pt x="48" y="32"/>
                </a:lnTo>
                <a:lnTo>
                  <a:pt x="46" y="30"/>
                </a:lnTo>
                <a:lnTo>
                  <a:pt x="44" y="30"/>
                </a:lnTo>
                <a:lnTo>
                  <a:pt x="44" y="28"/>
                </a:lnTo>
                <a:lnTo>
                  <a:pt x="38" y="24"/>
                </a:lnTo>
                <a:lnTo>
                  <a:pt x="38" y="22"/>
                </a:lnTo>
                <a:lnTo>
                  <a:pt x="37" y="22"/>
                </a:lnTo>
                <a:lnTo>
                  <a:pt x="31" y="19"/>
                </a:lnTo>
                <a:lnTo>
                  <a:pt x="29" y="19"/>
                </a:lnTo>
                <a:lnTo>
                  <a:pt x="24" y="13"/>
                </a:lnTo>
                <a:lnTo>
                  <a:pt x="20" y="11"/>
                </a:lnTo>
                <a:lnTo>
                  <a:pt x="18" y="11"/>
                </a:lnTo>
                <a:lnTo>
                  <a:pt x="16" y="10"/>
                </a:lnTo>
                <a:lnTo>
                  <a:pt x="15" y="10"/>
                </a:lnTo>
                <a:lnTo>
                  <a:pt x="15" y="8"/>
                </a:lnTo>
                <a:lnTo>
                  <a:pt x="13" y="8"/>
                </a:lnTo>
                <a:lnTo>
                  <a:pt x="11" y="8"/>
                </a:lnTo>
                <a:lnTo>
                  <a:pt x="11" y="6"/>
                </a:lnTo>
                <a:lnTo>
                  <a:pt x="9" y="6"/>
                </a:lnTo>
                <a:lnTo>
                  <a:pt x="9" y="6"/>
                </a:lnTo>
                <a:lnTo>
                  <a:pt x="9" y="4"/>
                </a:lnTo>
                <a:lnTo>
                  <a:pt x="7" y="4"/>
                </a:lnTo>
                <a:lnTo>
                  <a:pt x="5" y="4"/>
                </a:lnTo>
                <a:lnTo>
                  <a:pt x="3" y="2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2"/>
                </a:lnTo>
                <a:lnTo>
                  <a:pt x="5" y="2"/>
                </a:lnTo>
                <a:lnTo>
                  <a:pt x="5" y="2"/>
                </a:lnTo>
                <a:lnTo>
                  <a:pt x="7" y="4"/>
                </a:lnTo>
                <a:lnTo>
                  <a:pt x="9" y="4"/>
                </a:lnTo>
                <a:lnTo>
                  <a:pt x="9" y="4"/>
                </a:lnTo>
                <a:lnTo>
                  <a:pt x="11" y="4"/>
                </a:lnTo>
                <a:lnTo>
                  <a:pt x="13" y="6"/>
                </a:lnTo>
                <a:lnTo>
                  <a:pt x="13" y="6"/>
                </a:lnTo>
                <a:lnTo>
                  <a:pt x="15" y="6"/>
                </a:lnTo>
                <a:lnTo>
                  <a:pt x="16" y="8"/>
                </a:lnTo>
                <a:lnTo>
                  <a:pt x="16" y="8"/>
                </a:lnTo>
                <a:lnTo>
                  <a:pt x="18" y="8"/>
                </a:lnTo>
                <a:lnTo>
                  <a:pt x="18" y="8"/>
                </a:lnTo>
                <a:lnTo>
                  <a:pt x="20" y="10"/>
                </a:lnTo>
                <a:lnTo>
                  <a:pt x="22" y="10"/>
                </a:lnTo>
                <a:lnTo>
                  <a:pt x="24" y="10"/>
                </a:lnTo>
                <a:lnTo>
                  <a:pt x="24" y="10"/>
                </a:lnTo>
                <a:lnTo>
                  <a:pt x="26" y="11"/>
                </a:lnTo>
                <a:lnTo>
                  <a:pt x="26" y="11"/>
                </a:lnTo>
                <a:lnTo>
                  <a:pt x="27" y="11"/>
                </a:lnTo>
                <a:lnTo>
                  <a:pt x="27" y="13"/>
                </a:lnTo>
                <a:lnTo>
                  <a:pt x="29" y="13"/>
                </a:lnTo>
                <a:lnTo>
                  <a:pt x="33" y="15"/>
                </a:lnTo>
                <a:lnTo>
                  <a:pt x="33" y="15"/>
                </a:lnTo>
                <a:lnTo>
                  <a:pt x="35" y="15"/>
                </a:lnTo>
                <a:lnTo>
                  <a:pt x="35" y="17"/>
                </a:lnTo>
                <a:lnTo>
                  <a:pt x="37" y="17"/>
                </a:lnTo>
                <a:lnTo>
                  <a:pt x="38" y="17"/>
                </a:lnTo>
                <a:lnTo>
                  <a:pt x="38" y="17"/>
                </a:lnTo>
                <a:lnTo>
                  <a:pt x="40" y="19"/>
                </a:lnTo>
                <a:lnTo>
                  <a:pt x="42" y="19"/>
                </a:lnTo>
                <a:lnTo>
                  <a:pt x="42" y="21"/>
                </a:lnTo>
                <a:lnTo>
                  <a:pt x="44" y="21"/>
                </a:lnTo>
                <a:lnTo>
                  <a:pt x="46" y="21"/>
                </a:lnTo>
                <a:lnTo>
                  <a:pt x="48" y="22"/>
                </a:lnTo>
                <a:lnTo>
                  <a:pt x="49" y="22"/>
                </a:lnTo>
                <a:lnTo>
                  <a:pt x="51" y="24"/>
                </a:lnTo>
                <a:lnTo>
                  <a:pt x="55" y="26"/>
                </a:lnTo>
                <a:lnTo>
                  <a:pt x="57" y="26"/>
                </a:lnTo>
                <a:lnTo>
                  <a:pt x="59" y="28"/>
                </a:lnTo>
                <a:lnTo>
                  <a:pt x="68" y="33"/>
                </a:lnTo>
                <a:lnTo>
                  <a:pt x="72" y="37"/>
                </a:lnTo>
                <a:lnTo>
                  <a:pt x="73" y="37"/>
                </a:lnTo>
                <a:lnTo>
                  <a:pt x="77" y="39"/>
                </a:lnTo>
                <a:lnTo>
                  <a:pt x="83" y="43"/>
                </a:lnTo>
                <a:lnTo>
                  <a:pt x="83" y="44"/>
                </a:lnTo>
                <a:lnTo>
                  <a:pt x="84" y="44"/>
                </a:lnTo>
                <a:lnTo>
                  <a:pt x="84" y="46"/>
                </a:lnTo>
                <a:lnTo>
                  <a:pt x="88" y="48"/>
                </a:lnTo>
                <a:lnTo>
                  <a:pt x="88" y="50"/>
                </a:lnTo>
                <a:lnTo>
                  <a:pt x="88" y="50"/>
                </a:lnTo>
                <a:lnTo>
                  <a:pt x="90" y="50"/>
                </a:lnTo>
                <a:lnTo>
                  <a:pt x="90" y="52"/>
                </a:lnTo>
                <a:lnTo>
                  <a:pt x="92" y="52"/>
                </a:lnTo>
                <a:lnTo>
                  <a:pt x="94" y="52"/>
                </a:lnTo>
                <a:lnTo>
                  <a:pt x="94" y="54"/>
                </a:lnTo>
                <a:lnTo>
                  <a:pt x="94" y="54"/>
                </a:lnTo>
                <a:lnTo>
                  <a:pt x="95" y="56"/>
                </a:lnTo>
                <a:lnTo>
                  <a:pt x="95" y="56"/>
                </a:lnTo>
                <a:lnTo>
                  <a:pt x="97" y="57"/>
                </a:lnTo>
                <a:lnTo>
                  <a:pt x="95" y="57"/>
                </a:lnTo>
                <a:lnTo>
                  <a:pt x="97" y="57"/>
                </a:lnTo>
                <a:lnTo>
                  <a:pt x="97" y="59"/>
                </a:lnTo>
                <a:lnTo>
                  <a:pt x="97" y="59"/>
                </a:lnTo>
                <a:lnTo>
                  <a:pt x="99" y="61"/>
                </a:lnTo>
                <a:lnTo>
                  <a:pt x="99" y="61"/>
                </a:lnTo>
                <a:lnTo>
                  <a:pt x="99" y="63"/>
                </a:lnTo>
                <a:lnTo>
                  <a:pt x="99" y="63"/>
                </a:lnTo>
                <a:lnTo>
                  <a:pt x="99" y="63"/>
                </a:lnTo>
                <a:lnTo>
                  <a:pt x="95" y="63"/>
                </a:lnTo>
                <a:lnTo>
                  <a:pt x="92" y="61"/>
                </a:lnTo>
                <a:lnTo>
                  <a:pt x="88" y="59"/>
                </a:lnTo>
                <a:lnTo>
                  <a:pt x="86" y="57"/>
                </a:lnTo>
                <a:lnTo>
                  <a:pt x="81" y="54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11" name="Freeform 1067"/>
          <p:cNvSpPr>
            <a:spLocks/>
          </p:cNvSpPr>
          <p:nvPr/>
        </p:nvSpPr>
        <p:spPr bwMode="auto">
          <a:xfrm>
            <a:off x="4684713" y="3940175"/>
            <a:ext cx="179387" cy="77788"/>
          </a:xfrm>
          <a:custGeom>
            <a:avLst/>
            <a:gdLst>
              <a:gd name="T0" fmla="*/ 221 w 227"/>
              <a:gd name="T1" fmla="*/ 96 h 100"/>
              <a:gd name="T2" fmla="*/ 210 w 227"/>
              <a:gd name="T3" fmla="*/ 90 h 100"/>
              <a:gd name="T4" fmla="*/ 197 w 227"/>
              <a:gd name="T5" fmla="*/ 85 h 100"/>
              <a:gd name="T6" fmla="*/ 186 w 227"/>
              <a:gd name="T7" fmla="*/ 79 h 100"/>
              <a:gd name="T8" fmla="*/ 177 w 227"/>
              <a:gd name="T9" fmla="*/ 76 h 100"/>
              <a:gd name="T10" fmla="*/ 168 w 227"/>
              <a:gd name="T11" fmla="*/ 72 h 100"/>
              <a:gd name="T12" fmla="*/ 153 w 227"/>
              <a:gd name="T13" fmla="*/ 66 h 100"/>
              <a:gd name="T14" fmla="*/ 140 w 227"/>
              <a:gd name="T15" fmla="*/ 59 h 100"/>
              <a:gd name="T16" fmla="*/ 116 w 227"/>
              <a:gd name="T17" fmla="*/ 50 h 100"/>
              <a:gd name="T18" fmla="*/ 100 w 227"/>
              <a:gd name="T19" fmla="*/ 44 h 100"/>
              <a:gd name="T20" fmla="*/ 76 w 227"/>
              <a:gd name="T21" fmla="*/ 41 h 100"/>
              <a:gd name="T22" fmla="*/ 63 w 227"/>
              <a:gd name="T23" fmla="*/ 35 h 100"/>
              <a:gd name="T24" fmla="*/ 52 w 227"/>
              <a:gd name="T25" fmla="*/ 30 h 100"/>
              <a:gd name="T26" fmla="*/ 43 w 227"/>
              <a:gd name="T27" fmla="*/ 24 h 100"/>
              <a:gd name="T28" fmla="*/ 35 w 227"/>
              <a:gd name="T29" fmla="*/ 19 h 100"/>
              <a:gd name="T30" fmla="*/ 26 w 227"/>
              <a:gd name="T31" fmla="*/ 15 h 100"/>
              <a:gd name="T32" fmla="*/ 21 w 227"/>
              <a:gd name="T33" fmla="*/ 13 h 100"/>
              <a:gd name="T34" fmla="*/ 17 w 227"/>
              <a:gd name="T35" fmla="*/ 9 h 100"/>
              <a:gd name="T36" fmla="*/ 11 w 227"/>
              <a:gd name="T37" fmla="*/ 8 h 100"/>
              <a:gd name="T38" fmla="*/ 4 w 227"/>
              <a:gd name="T39" fmla="*/ 4 h 100"/>
              <a:gd name="T40" fmla="*/ 2 w 227"/>
              <a:gd name="T41" fmla="*/ 0 h 100"/>
              <a:gd name="T42" fmla="*/ 10 w 227"/>
              <a:gd name="T43" fmla="*/ 4 h 100"/>
              <a:gd name="T44" fmla="*/ 19 w 227"/>
              <a:gd name="T45" fmla="*/ 8 h 100"/>
              <a:gd name="T46" fmla="*/ 24 w 227"/>
              <a:gd name="T47" fmla="*/ 9 h 100"/>
              <a:gd name="T48" fmla="*/ 32 w 227"/>
              <a:gd name="T49" fmla="*/ 11 h 100"/>
              <a:gd name="T50" fmla="*/ 39 w 227"/>
              <a:gd name="T51" fmla="*/ 17 h 100"/>
              <a:gd name="T52" fmla="*/ 48 w 227"/>
              <a:gd name="T53" fmla="*/ 21 h 100"/>
              <a:gd name="T54" fmla="*/ 56 w 227"/>
              <a:gd name="T55" fmla="*/ 24 h 100"/>
              <a:gd name="T56" fmla="*/ 67 w 227"/>
              <a:gd name="T57" fmla="*/ 28 h 100"/>
              <a:gd name="T58" fmla="*/ 85 w 227"/>
              <a:gd name="T59" fmla="*/ 35 h 100"/>
              <a:gd name="T60" fmla="*/ 96 w 227"/>
              <a:gd name="T61" fmla="*/ 46 h 100"/>
              <a:gd name="T62" fmla="*/ 105 w 227"/>
              <a:gd name="T63" fmla="*/ 54 h 100"/>
              <a:gd name="T64" fmla="*/ 114 w 227"/>
              <a:gd name="T65" fmla="*/ 57 h 100"/>
              <a:gd name="T66" fmla="*/ 125 w 227"/>
              <a:gd name="T67" fmla="*/ 63 h 100"/>
              <a:gd name="T68" fmla="*/ 136 w 227"/>
              <a:gd name="T69" fmla="*/ 68 h 100"/>
              <a:gd name="T70" fmla="*/ 146 w 227"/>
              <a:gd name="T71" fmla="*/ 72 h 100"/>
              <a:gd name="T72" fmla="*/ 151 w 227"/>
              <a:gd name="T73" fmla="*/ 74 h 100"/>
              <a:gd name="T74" fmla="*/ 159 w 227"/>
              <a:gd name="T75" fmla="*/ 78 h 100"/>
              <a:gd name="T76" fmla="*/ 162 w 227"/>
              <a:gd name="T77" fmla="*/ 79 h 100"/>
              <a:gd name="T78" fmla="*/ 170 w 227"/>
              <a:gd name="T79" fmla="*/ 81 h 100"/>
              <a:gd name="T80" fmla="*/ 181 w 227"/>
              <a:gd name="T81" fmla="*/ 87 h 100"/>
              <a:gd name="T82" fmla="*/ 190 w 227"/>
              <a:gd name="T83" fmla="*/ 90 h 100"/>
              <a:gd name="T84" fmla="*/ 201 w 227"/>
              <a:gd name="T85" fmla="*/ 96 h 100"/>
              <a:gd name="T86" fmla="*/ 217 w 227"/>
              <a:gd name="T87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27" h="100">
                <a:moveTo>
                  <a:pt x="227" y="100"/>
                </a:moveTo>
                <a:lnTo>
                  <a:pt x="225" y="98"/>
                </a:lnTo>
                <a:lnTo>
                  <a:pt x="221" y="96"/>
                </a:lnTo>
                <a:lnTo>
                  <a:pt x="216" y="92"/>
                </a:lnTo>
                <a:lnTo>
                  <a:pt x="212" y="90"/>
                </a:lnTo>
                <a:lnTo>
                  <a:pt x="210" y="90"/>
                </a:lnTo>
                <a:lnTo>
                  <a:pt x="208" y="89"/>
                </a:lnTo>
                <a:lnTo>
                  <a:pt x="201" y="87"/>
                </a:lnTo>
                <a:lnTo>
                  <a:pt x="197" y="85"/>
                </a:lnTo>
                <a:lnTo>
                  <a:pt x="193" y="83"/>
                </a:lnTo>
                <a:lnTo>
                  <a:pt x="188" y="81"/>
                </a:lnTo>
                <a:lnTo>
                  <a:pt x="186" y="79"/>
                </a:lnTo>
                <a:lnTo>
                  <a:pt x="181" y="78"/>
                </a:lnTo>
                <a:lnTo>
                  <a:pt x="179" y="78"/>
                </a:lnTo>
                <a:lnTo>
                  <a:pt x="177" y="76"/>
                </a:lnTo>
                <a:lnTo>
                  <a:pt x="173" y="74"/>
                </a:lnTo>
                <a:lnTo>
                  <a:pt x="170" y="72"/>
                </a:lnTo>
                <a:lnTo>
                  <a:pt x="168" y="72"/>
                </a:lnTo>
                <a:lnTo>
                  <a:pt x="162" y="70"/>
                </a:lnTo>
                <a:lnTo>
                  <a:pt x="159" y="66"/>
                </a:lnTo>
                <a:lnTo>
                  <a:pt x="153" y="66"/>
                </a:lnTo>
                <a:lnTo>
                  <a:pt x="147" y="63"/>
                </a:lnTo>
                <a:lnTo>
                  <a:pt x="144" y="61"/>
                </a:lnTo>
                <a:lnTo>
                  <a:pt x="140" y="59"/>
                </a:lnTo>
                <a:lnTo>
                  <a:pt x="127" y="54"/>
                </a:lnTo>
                <a:lnTo>
                  <a:pt x="122" y="52"/>
                </a:lnTo>
                <a:lnTo>
                  <a:pt x="116" y="50"/>
                </a:lnTo>
                <a:lnTo>
                  <a:pt x="111" y="48"/>
                </a:lnTo>
                <a:lnTo>
                  <a:pt x="105" y="46"/>
                </a:lnTo>
                <a:lnTo>
                  <a:pt x="100" y="44"/>
                </a:lnTo>
                <a:lnTo>
                  <a:pt x="92" y="44"/>
                </a:lnTo>
                <a:lnTo>
                  <a:pt x="81" y="41"/>
                </a:lnTo>
                <a:lnTo>
                  <a:pt x="76" y="41"/>
                </a:lnTo>
                <a:lnTo>
                  <a:pt x="72" y="39"/>
                </a:lnTo>
                <a:lnTo>
                  <a:pt x="67" y="37"/>
                </a:lnTo>
                <a:lnTo>
                  <a:pt x="63" y="35"/>
                </a:lnTo>
                <a:lnTo>
                  <a:pt x="59" y="33"/>
                </a:lnTo>
                <a:lnTo>
                  <a:pt x="54" y="30"/>
                </a:lnTo>
                <a:lnTo>
                  <a:pt x="52" y="30"/>
                </a:lnTo>
                <a:lnTo>
                  <a:pt x="48" y="26"/>
                </a:lnTo>
                <a:lnTo>
                  <a:pt x="46" y="26"/>
                </a:lnTo>
                <a:lnTo>
                  <a:pt x="43" y="24"/>
                </a:lnTo>
                <a:lnTo>
                  <a:pt x="41" y="22"/>
                </a:lnTo>
                <a:lnTo>
                  <a:pt x="37" y="21"/>
                </a:lnTo>
                <a:lnTo>
                  <a:pt x="35" y="19"/>
                </a:lnTo>
                <a:lnTo>
                  <a:pt x="32" y="19"/>
                </a:lnTo>
                <a:lnTo>
                  <a:pt x="28" y="17"/>
                </a:lnTo>
                <a:lnTo>
                  <a:pt x="26" y="15"/>
                </a:lnTo>
                <a:lnTo>
                  <a:pt x="24" y="15"/>
                </a:lnTo>
                <a:lnTo>
                  <a:pt x="22" y="13"/>
                </a:lnTo>
                <a:lnTo>
                  <a:pt x="21" y="13"/>
                </a:lnTo>
                <a:lnTo>
                  <a:pt x="21" y="11"/>
                </a:lnTo>
                <a:lnTo>
                  <a:pt x="19" y="11"/>
                </a:lnTo>
                <a:lnTo>
                  <a:pt x="17" y="9"/>
                </a:lnTo>
                <a:lnTo>
                  <a:pt x="15" y="9"/>
                </a:lnTo>
                <a:lnTo>
                  <a:pt x="13" y="9"/>
                </a:lnTo>
                <a:lnTo>
                  <a:pt x="11" y="8"/>
                </a:lnTo>
                <a:lnTo>
                  <a:pt x="10" y="8"/>
                </a:lnTo>
                <a:lnTo>
                  <a:pt x="6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lnTo>
                  <a:pt x="2" y="0"/>
                </a:lnTo>
                <a:lnTo>
                  <a:pt x="6" y="2"/>
                </a:lnTo>
                <a:lnTo>
                  <a:pt x="8" y="4"/>
                </a:lnTo>
                <a:lnTo>
                  <a:pt x="10" y="4"/>
                </a:lnTo>
                <a:lnTo>
                  <a:pt x="13" y="6"/>
                </a:lnTo>
                <a:lnTo>
                  <a:pt x="17" y="8"/>
                </a:lnTo>
                <a:lnTo>
                  <a:pt x="19" y="8"/>
                </a:lnTo>
                <a:lnTo>
                  <a:pt x="21" y="8"/>
                </a:lnTo>
                <a:lnTo>
                  <a:pt x="22" y="9"/>
                </a:lnTo>
                <a:lnTo>
                  <a:pt x="24" y="9"/>
                </a:lnTo>
                <a:lnTo>
                  <a:pt x="26" y="11"/>
                </a:lnTo>
                <a:lnTo>
                  <a:pt x="30" y="11"/>
                </a:lnTo>
                <a:lnTo>
                  <a:pt x="32" y="11"/>
                </a:lnTo>
                <a:lnTo>
                  <a:pt x="35" y="13"/>
                </a:lnTo>
                <a:lnTo>
                  <a:pt x="37" y="15"/>
                </a:lnTo>
                <a:lnTo>
                  <a:pt x="39" y="17"/>
                </a:lnTo>
                <a:lnTo>
                  <a:pt x="43" y="17"/>
                </a:lnTo>
                <a:lnTo>
                  <a:pt x="44" y="19"/>
                </a:lnTo>
                <a:lnTo>
                  <a:pt x="48" y="21"/>
                </a:lnTo>
                <a:lnTo>
                  <a:pt x="50" y="21"/>
                </a:lnTo>
                <a:lnTo>
                  <a:pt x="52" y="22"/>
                </a:lnTo>
                <a:lnTo>
                  <a:pt x="56" y="24"/>
                </a:lnTo>
                <a:lnTo>
                  <a:pt x="59" y="26"/>
                </a:lnTo>
                <a:lnTo>
                  <a:pt x="63" y="28"/>
                </a:lnTo>
                <a:lnTo>
                  <a:pt x="67" y="28"/>
                </a:lnTo>
                <a:lnTo>
                  <a:pt x="72" y="30"/>
                </a:lnTo>
                <a:lnTo>
                  <a:pt x="79" y="32"/>
                </a:lnTo>
                <a:lnTo>
                  <a:pt x="85" y="35"/>
                </a:lnTo>
                <a:lnTo>
                  <a:pt x="89" y="41"/>
                </a:lnTo>
                <a:lnTo>
                  <a:pt x="94" y="44"/>
                </a:lnTo>
                <a:lnTo>
                  <a:pt x="96" y="46"/>
                </a:lnTo>
                <a:lnTo>
                  <a:pt x="100" y="50"/>
                </a:lnTo>
                <a:lnTo>
                  <a:pt x="101" y="52"/>
                </a:lnTo>
                <a:lnTo>
                  <a:pt x="105" y="54"/>
                </a:lnTo>
                <a:lnTo>
                  <a:pt x="107" y="54"/>
                </a:lnTo>
                <a:lnTo>
                  <a:pt x="111" y="55"/>
                </a:lnTo>
                <a:lnTo>
                  <a:pt x="114" y="57"/>
                </a:lnTo>
                <a:lnTo>
                  <a:pt x="118" y="59"/>
                </a:lnTo>
                <a:lnTo>
                  <a:pt x="122" y="61"/>
                </a:lnTo>
                <a:lnTo>
                  <a:pt x="125" y="63"/>
                </a:lnTo>
                <a:lnTo>
                  <a:pt x="127" y="65"/>
                </a:lnTo>
                <a:lnTo>
                  <a:pt x="133" y="65"/>
                </a:lnTo>
                <a:lnTo>
                  <a:pt x="136" y="68"/>
                </a:lnTo>
                <a:lnTo>
                  <a:pt x="142" y="70"/>
                </a:lnTo>
                <a:lnTo>
                  <a:pt x="144" y="70"/>
                </a:lnTo>
                <a:lnTo>
                  <a:pt x="146" y="72"/>
                </a:lnTo>
                <a:lnTo>
                  <a:pt x="147" y="72"/>
                </a:lnTo>
                <a:lnTo>
                  <a:pt x="149" y="74"/>
                </a:lnTo>
                <a:lnTo>
                  <a:pt x="151" y="74"/>
                </a:lnTo>
                <a:lnTo>
                  <a:pt x="155" y="76"/>
                </a:lnTo>
                <a:lnTo>
                  <a:pt x="157" y="76"/>
                </a:lnTo>
                <a:lnTo>
                  <a:pt x="159" y="78"/>
                </a:lnTo>
                <a:lnTo>
                  <a:pt x="160" y="78"/>
                </a:lnTo>
                <a:lnTo>
                  <a:pt x="162" y="78"/>
                </a:lnTo>
                <a:lnTo>
                  <a:pt x="162" y="79"/>
                </a:lnTo>
                <a:lnTo>
                  <a:pt x="164" y="79"/>
                </a:lnTo>
                <a:lnTo>
                  <a:pt x="166" y="79"/>
                </a:lnTo>
                <a:lnTo>
                  <a:pt x="170" y="81"/>
                </a:lnTo>
                <a:lnTo>
                  <a:pt x="173" y="83"/>
                </a:lnTo>
                <a:lnTo>
                  <a:pt x="177" y="85"/>
                </a:lnTo>
                <a:lnTo>
                  <a:pt x="181" y="87"/>
                </a:lnTo>
                <a:lnTo>
                  <a:pt x="184" y="87"/>
                </a:lnTo>
                <a:lnTo>
                  <a:pt x="186" y="89"/>
                </a:lnTo>
                <a:lnTo>
                  <a:pt x="190" y="90"/>
                </a:lnTo>
                <a:lnTo>
                  <a:pt x="193" y="92"/>
                </a:lnTo>
                <a:lnTo>
                  <a:pt x="197" y="94"/>
                </a:lnTo>
                <a:lnTo>
                  <a:pt x="201" y="96"/>
                </a:lnTo>
                <a:lnTo>
                  <a:pt x="204" y="96"/>
                </a:lnTo>
                <a:lnTo>
                  <a:pt x="212" y="100"/>
                </a:lnTo>
                <a:lnTo>
                  <a:pt x="217" y="100"/>
                </a:lnTo>
                <a:lnTo>
                  <a:pt x="221" y="100"/>
                </a:lnTo>
                <a:lnTo>
                  <a:pt x="227" y="100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12" name="Freeform 1068"/>
          <p:cNvSpPr>
            <a:spLocks/>
          </p:cNvSpPr>
          <p:nvPr/>
        </p:nvSpPr>
        <p:spPr bwMode="auto">
          <a:xfrm>
            <a:off x="4684713" y="3940175"/>
            <a:ext cx="179387" cy="77788"/>
          </a:xfrm>
          <a:custGeom>
            <a:avLst/>
            <a:gdLst>
              <a:gd name="T0" fmla="*/ 221 w 227"/>
              <a:gd name="T1" fmla="*/ 96 h 100"/>
              <a:gd name="T2" fmla="*/ 210 w 227"/>
              <a:gd name="T3" fmla="*/ 90 h 100"/>
              <a:gd name="T4" fmla="*/ 197 w 227"/>
              <a:gd name="T5" fmla="*/ 85 h 100"/>
              <a:gd name="T6" fmla="*/ 186 w 227"/>
              <a:gd name="T7" fmla="*/ 79 h 100"/>
              <a:gd name="T8" fmla="*/ 177 w 227"/>
              <a:gd name="T9" fmla="*/ 76 h 100"/>
              <a:gd name="T10" fmla="*/ 168 w 227"/>
              <a:gd name="T11" fmla="*/ 72 h 100"/>
              <a:gd name="T12" fmla="*/ 153 w 227"/>
              <a:gd name="T13" fmla="*/ 66 h 100"/>
              <a:gd name="T14" fmla="*/ 140 w 227"/>
              <a:gd name="T15" fmla="*/ 59 h 100"/>
              <a:gd name="T16" fmla="*/ 116 w 227"/>
              <a:gd name="T17" fmla="*/ 50 h 100"/>
              <a:gd name="T18" fmla="*/ 100 w 227"/>
              <a:gd name="T19" fmla="*/ 44 h 100"/>
              <a:gd name="T20" fmla="*/ 76 w 227"/>
              <a:gd name="T21" fmla="*/ 41 h 100"/>
              <a:gd name="T22" fmla="*/ 63 w 227"/>
              <a:gd name="T23" fmla="*/ 35 h 100"/>
              <a:gd name="T24" fmla="*/ 52 w 227"/>
              <a:gd name="T25" fmla="*/ 30 h 100"/>
              <a:gd name="T26" fmla="*/ 43 w 227"/>
              <a:gd name="T27" fmla="*/ 24 h 100"/>
              <a:gd name="T28" fmla="*/ 35 w 227"/>
              <a:gd name="T29" fmla="*/ 19 h 100"/>
              <a:gd name="T30" fmla="*/ 26 w 227"/>
              <a:gd name="T31" fmla="*/ 15 h 100"/>
              <a:gd name="T32" fmla="*/ 21 w 227"/>
              <a:gd name="T33" fmla="*/ 13 h 100"/>
              <a:gd name="T34" fmla="*/ 17 w 227"/>
              <a:gd name="T35" fmla="*/ 9 h 100"/>
              <a:gd name="T36" fmla="*/ 11 w 227"/>
              <a:gd name="T37" fmla="*/ 8 h 100"/>
              <a:gd name="T38" fmla="*/ 4 w 227"/>
              <a:gd name="T39" fmla="*/ 4 h 100"/>
              <a:gd name="T40" fmla="*/ 2 w 227"/>
              <a:gd name="T41" fmla="*/ 0 h 100"/>
              <a:gd name="T42" fmla="*/ 10 w 227"/>
              <a:gd name="T43" fmla="*/ 4 h 100"/>
              <a:gd name="T44" fmla="*/ 19 w 227"/>
              <a:gd name="T45" fmla="*/ 8 h 100"/>
              <a:gd name="T46" fmla="*/ 24 w 227"/>
              <a:gd name="T47" fmla="*/ 9 h 100"/>
              <a:gd name="T48" fmla="*/ 32 w 227"/>
              <a:gd name="T49" fmla="*/ 11 h 100"/>
              <a:gd name="T50" fmla="*/ 39 w 227"/>
              <a:gd name="T51" fmla="*/ 17 h 100"/>
              <a:gd name="T52" fmla="*/ 48 w 227"/>
              <a:gd name="T53" fmla="*/ 21 h 100"/>
              <a:gd name="T54" fmla="*/ 56 w 227"/>
              <a:gd name="T55" fmla="*/ 24 h 100"/>
              <a:gd name="T56" fmla="*/ 67 w 227"/>
              <a:gd name="T57" fmla="*/ 28 h 100"/>
              <a:gd name="T58" fmla="*/ 85 w 227"/>
              <a:gd name="T59" fmla="*/ 35 h 100"/>
              <a:gd name="T60" fmla="*/ 96 w 227"/>
              <a:gd name="T61" fmla="*/ 46 h 100"/>
              <a:gd name="T62" fmla="*/ 105 w 227"/>
              <a:gd name="T63" fmla="*/ 54 h 100"/>
              <a:gd name="T64" fmla="*/ 114 w 227"/>
              <a:gd name="T65" fmla="*/ 57 h 100"/>
              <a:gd name="T66" fmla="*/ 125 w 227"/>
              <a:gd name="T67" fmla="*/ 63 h 100"/>
              <a:gd name="T68" fmla="*/ 136 w 227"/>
              <a:gd name="T69" fmla="*/ 68 h 100"/>
              <a:gd name="T70" fmla="*/ 146 w 227"/>
              <a:gd name="T71" fmla="*/ 72 h 100"/>
              <a:gd name="T72" fmla="*/ 151 w 227"/>
              <a:gd name="T73" fmla="*/ 74 h 100"/>
              <a:gd name="T74" fmla="*/ 159 w 227"/>
              <a:gd name="T75" fmla="*/ 78 h 100"/>
              <a:gd name="T76" fmla="*/ 162 w 227"/>
              <a:gd name="T77" fmla="*/ 79 h 100"/>
              <a:gd name="T78" fmla="*/ 170 w 227"/>
              <a:gd name="T79" fmla="*/ 81 h 100"/>
              <a:gd name="T80" fmla="*/ 181 w 227"/>
              <a:gd name="T81" fmla="*/ 87 h 100"/>
              <a:gd name="T82" fmla="*/ 190 w 227"/>
              <a:gd name="T83" fmla="*/ 90 h 100"/>
              <a:gd name="T84" fmla="*/ 201 w 227"/>
              <a:gd name="T85" fmla="*/ 96 h 100"/>
              <a:gd name="T86" fmla="*/ 217 w 227"/>
              <a:gd name="T87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27" h="100">
                <a:moveTo>
                  <a:pt x="227" y="100"/>
                </a:moveTo>
                <a:lnTo>
                  <a:pt x="225" y="98"/>
                </a:lnTo>
                <a:lnTo>
                  <a:pt x="221" y="96"/>
                </a:lnTo>
                <a:lnTo>
                  <a:pt x="216" y="92"/>
                </a:lnTo>
                <a:lnTo>
                  <a:pt x="212" y="90"/>
                </a:lnTo>
                <a:lnTo>
                  <a:pt x="210" y="90"/>
                </a:lnTo>
                <a:lnTo>
                  <a:pt x="208" y="89"/>
                </a:lnTo>
                <a:lnTo>
                  <a:pt x="201" y="87"/>
                </a:lnTo>
                <a:lnTo>
                  <a:pt x="197" y="85"/>
                </a:lnTo>
                <a:lnTo>
                  <a:pt x="193" y="83"/>
                </a:lnTo>
                <a:lnTo>
                  <a:pt x="188" y="81"/>
                </a:lnTo>
                <a:lnTo>
                  <a:pt x="186" y="79"/>
                </a:lnTo>
                <a:lnTo>
                  <a:pt x="181" y="78"/>
                </a:lnTo>
                <a:lnTo>
                  <a:pt x="179" y="78"/>
                </a:lnTo>
                <a:lnTo>
                  <a:pt x="177" y="76"/>
                </a:lnTo>
                <a:lnTo>
                  <a:pt x="173" y="74"/>
                </a:lnTo>
                <a:lnTo>
                  <a:pt x="170" y="72"/>
                </a:lnTo>
                <a:lnTo>
                  <a:pt x="168" y="72"/>
                </a:lnTo>
                <a:lnTo>
                  <a:pt x="162" y="70"/>
                </a:lnTo>
                <a:lnTo>
                  <a:pt x="159" y="66"/>
                </a:lnTo>
                <a:lnTo>
                  <a:pt x="153" y="66"/>
                </a:lnTo>
                <a:lnTo>
                  <a:pt x="147" y="63"/>
                </a:lnTo>
                <a:lnTo>
                  <a:pt x="144" y="61"/>
                </a:lnTo>
                <a:lnTo>
                  <a:pt x="140" y="59"/>
                </a:lnTo>
                <a:lnTo>
                  <a:pt x="127" y="54"/>
                </a:lnTo>
                <a:lnTo>
                  <a:pt x="122" y="52"/>
                </a:lnTo>
                <a:lnTo>
                  <a:pt x="116" y="50"/>
                </a:lnTo>
                <a:lnTo>
                  <a:pt x="111" y="48"/>
                </a:lnTo>
                <a:lnTo>
                  <a:pt x="105" y="46"/>
                </a:lnTo>
                <a:lnTo>
                  <a:pt x="100" y="44"/>
                </a:lnTo>
                <a:lnTo>
                  <a:pt x="92" y="44"/>
                </a:lnTo>
                <a:lnTo>
                  <a:pt x="81" y="41"/>
                </a:lnTo>
                <a:lnTo>
                  <a:pt x="76" y="41"/>
                </a:lnTo>
                <a:lnTo>
                  <a:pt x="72" y="39"/>
                </a:lnTo>
                <a:lnTo>
                  <a:pt x="67" y="37"/>
                </a:lnTo>
                <a:lnTo>
                  <a:pt x="63" y="35"/>
                </a:lnTo>
                <a:lnTo>
                  <a:pt x="59" y="33"/>
                </a:lnTo>
                <a:lnTo>
                  <a:pt x="54" y="30"/>
                </a:lnTo>
                <a:lnTo>
                  <a:pt x="52" y="30"/>
                </a:lnTo>
                <a:lnTo>
                  <a:pt x="48" y="26"/>
                </a:lnTo>
                <a:lnTo>
                  <a:pt x="46" y="26"/>
                </a:lnTo>
                <a:lnTo>
                  <a:pt x="43" y="24"/>
                </a:lnTo>
                <a:lnTo>
                  <a:pt x="41" y="22"/>
                </a:lnTo>
                <a:lnTo>
                  <a:pt x="37" y="21"/>
                </a:lnTo>
                <a:lnTo>
                  <a:pt x="35" y="19"/>
                </a:lnTo>
                <a:lnTo>
                  <a:pt x="32" y="19"/>
                </a:lnTo>
                <a:lnTo>
                  <a:pt x="28" y="17"/>
                </a:lnTo>
                <a:lnTo>
                  <a:pt x="26" y="15"/>
                </a:lnTo>
                <a:lnTo>
                  <a:pt x="24" y="15"/>
                </a:lnTo>
                <a:lnTo>
                  <a:pt x="22" y="13"/>
                </a:lnTo>
                <a:lnTo>
                  <a:pt x="21" y="13"/>
                </a:lnTo>
                <a:lnTo>
                  <a:pt x="21" y="11"/>
                </a:lnTo>
                <a:lnTo>
                  <a:pt x="19" y="11"/>
                </a:lnTo>
                <a:lnTo>
                  <a:pt x="17" y="9"/>
                </a:lnTo>
                <a:lnTo>
                  <a:pt x="15" y="9"/>
                </a:lnTo>
                <a:lnTo>
                  <a:pt x="13" y="9"/>
                </a:lnTo>
                <a:lnTo>
                  <a:pt x="11" y="8"/>
                </a:lnTo>
                <a:lnTo>
                  <a:pt x="10" y="8"/>
                </a:lnTo>
                <a:lnTo>
                  <a:pt x="6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lnTo>
                  <a:pt x="2" y="0"/>
                </a:lnTo>
                <a:lnTo>
                  <a:pt x="6" y="2"/>
                </a:lnTo>
                <a:lnTo>
                  <a:pt x="8" y="4"/>
                </a:lnTo>
                <a:lnTo>
                  <a:pt x="10" y="4"/>
                </a:lnTo>
                <a:lnTo>
                  <a:pt x="13" y="6"/>
                </a:lnTo>
                <a:lnTo>
                  <a:pt x="17" y="8"/>
                </a:lnTo>
                <a:lnTo>
                  <a:pt x="19" y="8"/>
                </a:lnTo>
                <a:lnTo>
                  <a:pt x="21" y="8"/>
                </a:lnTo>
                <a:lnTo>
                  <a:pt x="22" y="9"/>
                </a:lnTo>
                <a:lnTo>
                  <a:pt x="24" y="9"/>
                </a:lnTo>
                <a:lnTo>
                  <a:pt x="26" y="11"/>
                </a:lnTo>
                <a:lnTo>
                  <a:pt x="30" y="11"/>
                </a:lnTo>
                <a:lnTo>
                  <a:pt x="32" y="11"/>
                </a:lnTo>
                <a:lnTo>
                  <a:pt x="35" y="13"/>
                </a:lnTo>
                <a:lnTo>
                  <a:pt x="37" y="15"/>
                </a:lnTo>
                <a:lnTo>
                  <a:pt x="39" y="17"/>
                </a:lnTo>
                <a:lnTo>
                  <a:pt x="43" y="17"/>
                </a:lnTo>
                <a:lnTo>
                  <a:pt x="44" y="19"/>
                </a:lnTo>
                <a:lnTo>
                  <a:pt x="48" y="21"/>
                </a:lnTo>
                <a:lnTo>
                  <a:pt x="50" y="21"/>
                </a:lnTo>
                <a:lnTo>
                  <a:pt x="52" y="22"/>
                </a:lnTo>
                <a:lnTo>
                  <a:pt x="56" y="24"/>
                </a:lnTo>
                <a:lnTo>
                  <a:pt x="59" y="26"/>
                </a:lnTo>
                <a:lnTo>
                  <a:pt x="63" y="28"/>
                </a:lnTo>
                <a:lnTo>
                  <a:pt x="67" y="28"/>
                </a:lnTo>
                <a:lnTo>
                  <a:pt x="72" y="30"/>
                </a:lnTo>
                <a:lnTo>
                  <a:pt x="79" y="32"/>
                </a:lnTo>
                <a:lnTo>
                  <a:pt x="85" y="35"/>
                </a:lnTo>
                <a:lnTo>
                  <a:pt x="89" y="41"/>
                </a:lnTo>
                <a:lnTo>
                  <a:pt x="94" y="44"/>
                </a:lnTo>
                <a:lnTo>
                  <a:pt x="96" y="46"/>
                </a:lnTo>
                <a:lnTo>
                  <a:pt x="100" y="50"/>
                </a:lnTo>
                <a:lnTo>
                  <a:pt x="101" y="52"/>
                </a:lnTo>
                <a:lnTo>
                  <a:pt x="105" y="54"/>
                </a:lnTo>
                <a:lnTo>
                  <a:pt x="107" y="54"/>
                </a:lnTo>
                <a:lnTo>
                  <a:pt x="111" y="55"/>
                </a:lnTo>
                <a:lnTo>
                  <a:pt x="114" y="57"/>
                </a:lnTo>
                <a:lnTo>
                  <a:pt x="118" y="59"/>
                </a:lnTo>
                <a:lnTo>
                  <a:pt x="122" y="61"/>
                </a:lnTo>
                <a:lnTo>
                  <a:pt x="125" y="63"/>
                </a:lnTo>
                <a:lnTo>
                  <a:pt x="127" y="65"/>
                </a:lnTo>
                <a:lnTo>
                  <a:pt x="133" y="65"/>
                </a:lnTo>
                <a:lnTo>
                  <a:pt x="136" y="68"/>
                </a:lnTo>
                <a:lnTo>
                  <a:pt x="142" y="70"/>
                </a:lnTo>
                <a:lnTo>
                  <a:pt x="144" y="70"/>
                </a:lnTo>
                <a:lnTo>
                  <a:pt x="146" y="72"/>
                </a:lnTo>
                <a:lnTo>
                  <a:pt x="147" y="72"/>
                </a:lnTo>
                <a:lnTo>
                  <a:pt x="149" y="74"/>
                </a:lnTo>
                <a:lnTo>
                  <a:pt x="151" y="74"/>
                </a:lnTo>
                <a:lnTo>
                  <a:pt x="155" y="76"/>
                </a:lnTo>
                <a:lnTo>
                  <a:pt x="157" y="76"/>
                </a:lnTo>
                <a:lnTo>
                  <a:pt x="159" y="78"/>
                </a:lnTo>
                <a:lnTo>
                  <a:pt x="160" y="78"/>
                </a:lnTo>
                <a:lnTo>
                  <a:pt x="162" y="78"/>
                </a:lnTo>
                <a:lnTo>
                  <a:pt x="162" y="79"/>
                </a:lnTo>
                <a:lnTo>
                  <a:pt x="164" y="79"/>
                </a:lnTo>
                <a:lnTo>
                  <a:pt x="166" y="79"/>
                </a:lnTo>
                <a:lnTo>
                  <a:pt x="170" y="81"/>
                </a:lnTo>
                <a:lnTo>
                  <a:pt x="173" y="83"/>
                </a:lnTo>
                <a:lnTo>
                  <a:pt x="177" y="85"/>
                </a:lnTo>
                <a:lnTo>
                  <a:pt x="181" y="87"/>
                </a:lnTo>
                <a:lnTo>
                  <a:pt x="184" y="87"/>
                </a:lnTo>
                <a:lnTo>
                  <a:pt x="186" y="89"/>
                </a:lnTo>
                <a:lnTo>
                  <a:pt x="190" y="90"/>
                </a:lnTo>
                <a:lnTo>
                  <a:pt x="193" y="92"/>
                </a:lnTo>
                <a:lnTo>
                  <a:pt x="197" y="94"/>
                </a:lnTo>
                <a:lnTo>
                  <a:pt x="201" y="96"/>
                </a:lnTo>
                <a:lnTo>
                  <a:pt x="204" y="96"/>
                </a:lnTo>
                <a:lnTo>
                  <a:pt x="212" y="100"/>
                </a:lnTo>
                <a:lnTo>
                  <a:pt x="217" y="100"/>
                </a:lnTo>
                <a:lnTo>
                  <a:pt x="221" y="100"/>
                </a:lnTo>
                <a:lnTo>
                  <a:pt x="227" y="10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13" name="Freeform 1069"/>
          <p:cNvSpPr>
            <a:spLocks/>
          </p:cNvSpPr>
          <p:nvPr/>
        </p:nvSpPr>
        <p:spPr bwMode="auto">
          <a:xfrm>
            <a:off x="4767263" y="3978275"/>
            <a:ext cx="88900" cy="36513"/>
          </a:xfrm>
          <a:custGeom>
            <a:avLst/>
            <a:gdLst>
              <a:gd name="T0" fmla="*/ 0 w 114"/>
              <a:gd name="T1" fmla="*/ 0 h 48"/>
              <a:gd name="T2" fmla="*/ 0 w 114"/>
              <a:gd name="T3" fmla="*/ 0 h 48"/>
              <a:gd name="T4" fmla="*/ 2 w 114"/>
              <a:gd name="T5" fmla="*/ 0 h 48"/>
              <a:gd name="T6" fmla="*/ 4 w 114"/>
              <a:gd name="T7" fmla="*/ 2 h 48"/>
              <a:gd name="T8" fmla="*/ 6 w 114"/>
              <a:gd name="T9" fmla="*/ 2 h 48"/>
              <a:gd name="T10" fmla="*/ 8 w 114"/>
              <a:gd name="T11" fmla="*/ 2 h 48"/>
              <a:gd name="T12" fmla="*/ 8 w 114"/>
              <a:gd name="T13" fmla="*/ 4 h 48"/>
              <a:gd name="T14" fmla="*/ 10 w 114"/>
              <a:gd name="T15" fmla="*/ 4 h 48"/>
              <a:gd name="T16" fmla="*/ 11 w 114"/>
              <a:gd name="T17" fmla="*/ 4 h 48"/>
              <a:gd name="T18" fmla="*/ 13 w 114"/>
              <a:gd name="T19" fmla="*/ 6 h 48"/>
              <a:gd name="T20" fmla="*/ 17 w 114"/>
              <a:gd name="T21" fmla="*/ 6 h 48"/>
              <a:gd name="T22" fmla="*/ 21 w 114"/>
              <a:gd name="T23" fmla="*/ 7 h 48"/>
              <a:gd name="T24" fmla="*/ 24 w 114"/>
              <a:gd name="T25" fmla="*/ 9 h 48"/>
              <a:gd name="T26" fmla="*/ 28 w 114"/>
              <a:gd name="T27" fmla="*/ 9 h 48"/>
              <a:gd name="T28" fmla="*/ 32 w 114"/>
              <a:gd name="T29" fmla="*/ 11 h 48"/>
              <a:gd name="T30" fmla="*/ 35 w 114"/>
              <a:gd name="T31" fmla="*/ 13 h 48"/>
              <a:gd name="T32" fmla="*/ 37 w 114"/>
              <a:gd name="T33" fmla="*/ 15 h 48"/>
              <a:gd name="T34" fmla="*/ 43 w 114"/>
              <a:gd name="T35" fmla="*/ 17 h 48"/>
              <a:gd name="T36" fmla="*/ 46 w 114"/>
              <a:gd name="T37" fmla="*/ 18 h 48"/>
              <a:gd name="T38" fmla="*/ 50 w 114"/>
              <a:gd name="T39" fmla="*/ 20 h 48"/>
              <a:gd name="T40" fmla="*/ 54 w 114"/>
              <a:gd name="T41" fmla="*/ 22 h 48"/>
              <a:gd name="T42" fmla="*/ 59 w 114"/>
              <a:gd name="T43" fmla="*/ 24 h 48"/>
              <a:gd name="T44" fmla="*/ 63 w 114"/>
              <a:gd name="T45" fmla="*/ 26 h 48"/>
              <a:gd name="T46" fmla="*/ 68 w 114"/>
              <a:gd name="T47" fmla="*/ 28 h 48"/>
              <a:gd name="T48" fmla="*/ 74 w 114"/>
              <a:gd name="T49" fmla="*/ 30 h 48"/>
              <a:gd name="T50" fmla="*/ 76 w 114"/>
              <a:gd name="T51" fmla="*/ 31 h 48"/>
              <a:gd name="T52" fmla="*/ 79 w 114"/>
              <a:gd name="T53" fmla="*/ 33 h 48"/>
              <a:gd name="T54" fmla="*/ 83 w 114"/>
              <a:gd name="T55" fmla="*/ 35 h 48"/>
              <a:gd name="T56" fmla="*/ 89 w 114"/>
              <a:gd name="T57" fmla="*/ 37 h 48"/>
              <a:gd name="T58" fmla="*/ 92 w 114"/>
              <a:gd name="T59" fmla="*/ 37 h 48"/>
              <a:gd name="T60" fmla="*/ 96 w 114"/>
              <a:gd name="T61" fmla="*/ 39 h 48"/>
              <a:gd name="T62" fmla="*/ 98 w 114"/>
              <a:gd name="T63" fmla="*/ 41 h 48"/>
              <a:gd name="T64" fmla="*/ 100 w 114"/>
              <a:gd name="T65" fmla="*/ 42 h 48"/>
              <a:gd name="T66" fmla="*/ 107 w 114"/>
              <a:gd name="T67" fmla="*/ 44 h 48"/>
              <a:gd name="T68" fmla="*/ 114 w 114"/>
              <a:gd name="T69" fmla="*/ 48 h 48"/>
              <a:gd name="T70" fmla="*/ 0 w 114"/>
              <a:gd name="T71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14" h="48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8" y="4"/>
                </a:lnTo>
                <a:lnTo>
                  <a:pt x="10" y="4"/>
                </a:lnTo>
                <a:lnTo>
                  <a:pt x="11" y="4"/>
                </a:lnTo>
                <a:lnTo>
                  <a:pt x="13" y="6"/>
                </a:lnTo>
                <a:lnTo>
                  <a:pt x="17" y="6"/>
                </a:lnTo>
                <a:lnTo>
                  <a:pt x="21" y="7"/>
                </a:lnTo>
                <a:lnTo>
                  <a:pt x="24" y="9"/>
                </a:lnTo>
                <a:lnTo>
                  <a:pt x="28" y="9"/>
                </a:lnTo>
                <a:lnTo>
                  <a:pt x="32" y="11"/>
                </a:lnTo>
                <a:lnTo>
                  <a:pt x="35" y="13"/>
                </a:lnTo>
                <a:lnTo>
                  <a:pt x="37" y="15"/>
                </a:lnTo>
                <a:lnTo>
                  <a:pt x="43" y="17"/>
                </a:lnTo>
                <a:lnTo>
                  <a:pt x="46" y="18"/>
                </a:lnTo>
                <a:lnTo>
                  <a:pt x="50" y="20"/>
                </a:lnTo>
                <a:lnTo>
                  <a:pt x="54" y="22"/>
                </a:lnTo>
                <a:lnTo>
                  <a:pt x="59" y="24"/>
                </a:lnTo>
                <a:lnTo>
                  <a:pt x="63" y="26"/>
                </a:lnTo>
                <a:lnTo>
                  <a:pt x="68" y="28"/>
                </a:lnTo>
                <a:lnTo>
                  <a:pt x="74" y="30"/>
                </a:lnTo>
                <a:lnTo>
                  <a:pt x="76" y="31"/>
                </a:lnTo>
                <a:lnTo>
                  <a:pt x="79" y="33"/>
                </a:lnTo>
                <a:lnTo>
                  <a:pt x="83" y="35"/>
                </a:lnTo>
                <a:lnTo>
                  <a:pt x="89" y="37"/>
                </a:lnTo>
                <a:lnTo>
                  <a:pt x="92" y="37"/>
                </a:lnTo>
                <a:lnTo>
                  <a:pt x="96" y="39"/>
                </a:lnTo>
                <a:lnTo>
                  <a:pt x="98" y="41"/>
                </a:lnTo>
                <a:lnTo>
                  <a:pt x="100" y="42"/>
                </a:lnTo>
                <a:lnTo>
                  <a:pt x="107" y="44"/>
                </a:lnTo>
                <a:lnTo>
                  <a:pt x="114" y="48"/>
                </a:lnTo>
                <a:lnTo>
                  <a:pt x="0" y="0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14" name="Freeform 1070"/>
          <p:cNvSpPr>
            <a:spLocks/>
          </p:cNvSpPr>
          <p:nvPr/>
        </p:nvSpPr>
        <p:spPr bwMode="auto">
          <a:xfrm>
            <a:off x="4767263" y="3978275"/>
            <a:ext cx="88900" cy="36513"/>
          </a:xfrm>
          <a:custGeom>
            <a:avLst/>
            <a:gdLst>
              <a:gd name="T0" fmla="*/ 0 w 114"/>
              <a:gd name="T1" fmla="*/ 0 h 48"/>
              <a:gd name="T2" fmla="*/ 0 w 114"/>
              <a:gd name="T3" fmla="*/ 0 h 48"/>
              <a:gd name="T4" fmla="*/ 2 w 114"/>
              <a:gd name="T5" fmla="*/ 0 h 48"/>
              <a:gd name="T6" fmla="*/ 4 w 114"/>
              <a:gd name="T7" fmla="*/ 2 h 48"/>
              <a:gd name="T8" fmla="*/ 6 w 114"/>
              <a:gd name="T9" fmla="*/ 2 h 48"/>
              <a:gd name="T10" fmla="*/ 8 w 114"/>
              <a:gd name="T11" fmla="*/ 2 h 48"/>
              <a:gd name="T12" fmla="*/ 8 w 114"/>
              <a:gd name="T13" fmla="*/ 4 h 48"/>
              <a:gd name="T14" fmla="*/ 10 w 114"/>
              <a:gd name="T15" fmla="*/ 4 h 48"/>
              <a:gd name="T16" fmla="*/ 11 w 114"/>
              <a:gd name="T17" fmla="*/ 4 h 48"/>
              <a:gd name="T18" fmla="*/ 13 w 114"/>
              <a:gd name="T19" fmla="*/ 6 h 48"/>
              <a:gd name="T20" fmla="*/ 17 w 114"/>
              <a:gd name="T21" fmla="*/ 6 h 48"/>
              <a:gd name="T22" fmla="*/ 21 w 114"/>
              <a:gd name="T23" fmla="*/ 7 h 48"/>
              <a:gd name="T24" fmla="*/ 24 w 114"/>
              <a:gd name="T25" fmla="*/ 9 h 48"/>
              <a:gd name="T26" fmla="*/ 28 w 114"/>
              <a:gd name="T27" fmla="*/ 9 h 48"/>
              <a:gd name="T28" fmla="*/ 32 w 114"/>
              <a:gd name="T29" fmla="*/ 11 h 48"/>
              <a:gd name="T30" fmla="*/ 35 w 114"/>
              <a:gd name="T31" fmla="*/ 13 h 48"/>
              <a:gd name="T32" fmla="*/ 37 w 114"/>
              <a:gd name="T33" fmla="*/ 15 h 48"/>
              <a:gd name="T34" fmla="*/ 43 w 114"/>
              <a:gd name="T35" fmla="*/ 17 h 48"/>
              <a:gd name="T36" fmla="*/ 46 w 114"/>
              <a:gd name="T37" fmla="*/ 18 h 48"/>
              <a:gd name="T38" fmla="*/ 50 w 114"/>
              <a:gd name="T39" fmla="*/ 20 h 48"/>
              <a:gd name="T40" fmla="*/ 54 w 114"/>
              <a:gd name="T41" fmla="*/ 22 h 48"/>
              <a:gd name="T42" fmla="*/ 59 w 114"/>
              <a:gd name="T43" fmla="*/ 24 h 48"/>
              <a:gd name="T44" fmla="*/ 63 w 114"/>
              <a:gd name="T45" fmla="*/ 26 h 48"/>
              <a:gd name="T46" fmla="*/ 68 w 114"/>
              <a:gd name="T47" fmla="*/ 28 h 48"/>
              <a:gd name="T48" fmla="*/ 74 w 114"/>
              <a:gd name="T49" fmla="*/ 30 h 48"/>
              <a:gd name="T50" fmla="*/ 76 w 114"/>
              <a:gd name="T51" fmla="*/ 31 h 48"/>
              <a:gd name="T52" fmla="*/ 79 w 114"/>
              <a:gd name="T53" fmla="*/ 33 h 48"/>
              <a:gd name="T54" fmla="*/ 83 w 114"/>
              <a:gd name="T55" fmla="*/ 35 h 48"/>
              <a:gd name="T56" fmla="*/ 89 w 114"/>
              <a:gd name="T57" fmla="*/ 37 h 48"/>
              <a:gd name="T58" fmla="*/ 92 w 114"/>
              <a:gd name="T59" fmla="*/ 37 h 48"/>
              <a:gd name="T60" fmla="*/ 96 w 114"/>
              <a:gd name="T61" fmla="*/ 39 h 48"/>
              <a:gd name="T62" fmla="*/ 98 w 114"/>
              <a:gd name="T63" fmla="*/ 41 h 48"/>
              <a:gd name="T64" fmla="*/ 100 w 114"/>
              <a:gd name="T65" fmla="*/ 42 h 48"/>
              <a:gd name="T66" fmla="*/ 107 w 114"/>
              <a:gd name="T67" fmla="*/ 44 h 48"/>
              <a:gd name="T68" fmla="*/ 114 w 114"/>
              <a:gd name="T6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14" h="48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8" y="4"/>
                </a:lnTo>
                <a:lnTo>
                  <a:pt x="10" y="4"/>
                </a:lnTo>
                <a:lnTo>
                  <a:pt x="11" y="4"/>
                </a:lnTo>
                <a:lnTo>
                  <a:pt x="13" y="6"/>
                </a:lnTo>
                <a:lnTo>
                  <a:pt x="17" y="6"/>
                </a:lnTo>
                <a:lnTo>
                  <a:pt x="21" y="7"/>
                </a:lnTo>
                <a:lnTo>
                  <a:pt x="24" y="9"/>
                </a:lnTo>
                <a:lnTo>
                  <a:pt x="28" y="9"/>
                </a:lnTo>
                <a:lnTo>
                  <a:pt x="32" y="11"/>
                </a:lnTo>
                <a:lnTo>
                  <a:pt x="35" y="13"/>
                </a:lnTo>
                <a:lnTo>
                  <a:pt x="37" y="15"/>
                </a:lnTo>
                <a:lnTo>
                  <a:pt x="43" y="17"/>
                </a:lnTo>
                <a:lnTo>
                  <a:pt x="46" y="18"/>
                </a:lnTo>
                <a:lnTo>
                  <a:pt x="50" y="20"/>
                </a:lnTo>
                <a:lnTo>
                  <a:pt x="54" y="22"/>
                </a:lnTo>
                <a:lnTo>
                  <a:pt x="59" y="24"/>
                </a:lnTo>
                <a:lnTo>
                  <a:pt x="63" y="26"/>
                </a:lnTo>
                <a:lnTo>
                  <a:pt x="68" y="28"/>
                </a:lnTo>
                <a:lnTo>
                  <a:pt x="74" y="30"/>
                </a:lnTo>
                <a:lnTo>
                  <a:pt x="76" y="31"/>
                </a:lnTo>
                <a:lnTo>
                  <a:pt x="79" y="33"/>
                </a:lnTo>
                <a:lnTo>
                  <a:pt x="83" y="35"/>
                </a:lnTo>
                <a:lnTo>
                  <a:pt x="89" y="37"/>
                </a:lnTo>
                <a:lnTo>
                  <a:pt x="92" y="37"/>
                </a:lnTo>
                <a:lnTo>
                  <a:pt x="96" y="39"/>
                </a:lnTo>
                <a:lnTo>
                  <a:pt x="98" y="41"/>
                </a:lnTo>
                <a:lnTo>
                  <a:pt x="100" y="42"/>
                </a:lnTo>
                <a:lnTo>
                  <a:pt x="107" y="44"/>
                </a:lnTo>
                <a:lnTo>
                  <a:pt x="114" y="48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15" name="Freeform 1071"/>
          <p:cNvSpPr>
            <a:spLocks/>
          </p:cNvSpPr>
          <p:nvPr/>
        </p:nvSpPr>
        <p:spPr bwMode="auto">
          <a:xfrm>
            <a:off x="4770438" y="3911600"/>
            <a:ext cx="98425" cy="112713"/>
          </a:xfrm>
          <a:custGeom>
            <a:avLst/>
            <a:gdLst>
              <a:gd name="T0" fmla="*/ 123 w 125"/>
              <a:gd name="T1" fmla="*/ 140 h 142"/>
              <a:gd name="T2" fmla="*/ 119 w 125"/>
              <a:gd name="T3" fmla="*/ 135 h 142"/>
              <a:gd name="T4" fmla="*/ 116 w 125"/>
              <a:gd name="T5" fmla="*/ 129 h 142"/>
              <a:gd name="T6" fmla="*/ 112 w 125"/>
              <a:gd name="T7" fmla="*/ 124 h 142"/>
              <a:gd name="T8" fmla="*/ 108 w 125"/>
              <a:gd name="T9" fmla="*/ 120 h 142"/>
              <a:gd name="T10" fmla="*/ 103 w 125"/>
              <a:gd name="T11" fmla="*/ 114 h 142"/>
              <a:gd name="T12" fmla="*/ 97 w 125"/>
              <a:gd name="T13" fmla="*/ 109 h 142"/>
              <a:gd name="T14" fmla="*/ 94 w 125"/>
              <a:gd name="T15" fmla="*/ 103 h 142"/>
              <a:gd name="T16" fmla="*/ 90 w 125"/>
              <a:gd name="T17" fmla="*/ 100 h 142"/>
              <a:gd name="T18" fmla="*/ 84 w 125"/>
              <a:gd name="T19" fmla="*/ 94 h 142"/>
              <a:gd name="T20" fmla="*/ 79 w 125"/>
              <a:gd name="T21" fmla="*/ 89 h 142"/>
              <a:gd name="T22" fmla="*/ 75 w 125"/>
              <a:gd name="T23" fmla="*/ 85 h 142"/>
              <a:gd name="T24" fmla="*/ 72 w 125"/>
              <a:gd name="T25" fmla="*/ 79 h 142"/>
              <a:gd name="T26" fmla="*/ 66 w 125"/>
              <a:gd name="T27" fmla="*/ 76 h 142"/>
              <a:gd name="T28" fmla="*/ 61 w 125"/>
              <a:gd name="T29" fmla="*/ 72 h 142"/>
              <a:gd name="T30" fmla="*/ 53 w 125"/>
              <a:gd name="T31" fmla="*/ 67 h 142"/>
              <a:gd name="T32" fmla="*/ 48 w 125"/>
              <a:gd name="T33" fmla="*/ 63 h 142"/>
              <a:gd name="T34" fmla="*/ 40 w 125"/>
              <a:gd name="T35" fmla="*/ 57 h 142"/>
              <a:gd name="T36" fmla="*/ 35 w 125"/>
              <a:gd name="T37" fmla="*/ 54 h 142"/>
              <a:gd name="T38" fmla="*/ 29 w 125"/>
              <a:gd name="T39" fmla="*/ 48 h 142"/>
              <a:gd name="T40" fmla="*/ 24 w 125"/>
              <a:gd name="T41" fmla="*/ 43 h 142"/>
              <a:gd name="T42" fmla="*/ 18 w 125"/>
              <a:gd name="T43" fmla="*/ 37 h 142"/>
              <a:gd name="T44" fmla="*/ 11 w 125"/>
              <a:gd name="T45" fmla="*/ 32 h 142"/>
              <a:gd name="T46" fmla="*/ 5 w 125"/>
              <a:gd name="T47" fmla="*/ 26 h 142"/>
              <a:gd name="T48" fmla="*/ 2 w 125"/>
              <a:gd name="T49" fmla="*/ 19 h 142"/>
              <a:gd name="T50" fmla="*/ 0 w 125"/>
              <a:gd name="T51" fmla="*/ 10 h 142"/>
              <a:gd name="T52" fmla="*/ 2 w 125"/>
              <a:gd name="T53" fmla="*/ 6 h 142"/>
              <a:gd name="T54" fmla="*/ 7 w 125"/>
              <a:gd name="T55" fmla="*/ 2 h 142"/>
              <a:gd name="T56" fmla="*/ 11 w 125"/>
              <a:gd name="T57" fmla="*/ 4 h 142"/>
              <a:gd name="T58" fmla="*/ 11 w 125"/>
              <a:gd name="T59" fmla="*/ 8 h 142"/>
              <a:gd name="T60" fmla="*/ 13 w 125"/>
              <a:gd name="T61" fmla="*/ 15 h 142"/>
              <a:gd name="T62" fmla="*/ 16 w 125"/>
              <a:gd name="T63" fmla="*/ 21 h 142"/>
              <a:gd name="T64" fmla="*/ 22 w 125"/>
              <a:gd name="T65" fmla="*/ 24 h 142"/>
              <a:gd name="T66" fmla="*/ 26 w 125"/>
              <a:gd name="T67" fmla="*/ 30 h 142"/>
              <a:gd name="T68" fmla="*/ 31 w 125"/>
              <a:gd name="T69" fmla="*/ 35 h 142"/>
              <a:gd name="T70" fmla="*/ 35 w 125"/>
              <a:gd name="T71" fmla="*/ 39 h 142"/>
              <a:gd name="T72" fmla="*/ 37 w 125"/>
              <a:gd name="T73" fmla="*/ 44 h 142"/>
              <a:gd name="T74" fmla="*/ 38 w 125"/>
              <a:gd name="T75" fmla="*/ 50 h 142"/>
              <a:gd name="T76" fmla="*/ 44 w 125"/>
              <a:gd name="T77" fmla="*/ 57 h 142"/>
              <a:gd name="T78" fmla="*/ 46 w 125"/>
              <a:gd name="T79" fmla="*/ 63 h 142"/>
              <a:gd name="T80" fmla="*/ 50 w 125"/>
              <a:gd name="T81" fmla="*/ 68 h 142"/>
              <a:gd name="T82" fmla="*/ 51 w 125"/>
              <a:gd name="T83" fmla="*/ 74 h 142"/>
              <a:gd name="T84" fmla="*/ 57 w 125"/>
              <a:gd name="T85" fmla="*/ 81 h 142"/>
              <a:gd name="T86" fmla="*/ 61 w 125"/>
              <a:gd name="T87" fmla="*/ 87 h 142"/>
              <a:gd name="T88" fmla="*/ 66 w 125"/>
              <a:gd name="T89" fmla="*/ 92 h 142"/>
              <a:gd name="T90" fmla="*/ 70 w 125"/>
              <a:gd name="T91" fmla="*/ 96 h 142"/>
              <a:gd name="T92" fmla="*/ 73 w 125"/>
              <a:gd name="T93" fmla="*/ 101 h 142"/>
              <a:gd name="T94" fmla="*/ 79 w 125"/>
              <a:gd name="T95" fmla="*/ 107 h 142"/>
              <a:gd name="T96" fmla="*/ 84 w 125"/>
              <a:gd name="T97" fmla="*/ 113 h 142"/>
              <a:gd name="T98" fmla="*/ 88 w 125"/>
              <a:gd name="T99" fmla="*/ 118 h 142"/>
              <a:gd name="T100" fmla="*/ 92 w 125"/>
              <a:gd name="T101" fmla="*/ 124 h 142"/>
              <a:gd name="T102" fmla="*/ 97 w 125"/>
              <a:gd name="T103" fmla="*/ 127 h 142"/>
              <a:gd name="T104" fmla="*/ 103 w 125"/>
              <a:gd name="T105" fmla="*/ 133 h 142"/>
              <a:gd name="T106" fmla="*/ 112 w 125"/>
              <a:gd name="T107" fmla="*/ 138 h 142"/>
              <a:gd name="T108" fmla="*/ 118 w 125"/>
              <a:gd name="T109" fmla="*/ 142 h 142"/>
              <a:gd name="T110" fmla="*/ 125 w 125"/>
              <a:gd name="T111" fmla="*/ 142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25" h="142">
                <a:moveTo>
                  <a:pt x="125" y="142"/>
                </a:moveTo>
                <a:lnTo>
                  <a:pt x="123" y="140"/>
                </a:lnTo>
                <a:lnTo>
                  <a:pt x="121" y="136"/>
                </a:lnTo>
                <a:lnTo>
                  <a:pt x="119" y="135"/>
                </a:lnTo>
                <a:lnTo>
                  <a:pt x="118" y="131"/>
                </a:lnTo>
                <a:lnTo>
                  <a:pt x="116" y="129"/>
                </a:lnTo>
                <a:lnTo>
                  <a:pt x="114" y="127"/>
                </a:lnTo>
                <a:lnTo>
                  <a:pt x="112" y="124"/>
                </a:lnTo>
                <a:lnTo>
                  <a:pt x="110" y="122"/>
                </a:lnTo>
                <a:lnTo>
                  <a:pt x="108" y="120"/>
                </a:lnTo>
                <a:lnTo>
                  <a:pt x="105" y="116"/>
                </a:lnTo>
                <a:lnTo>
                  <a:pt x="103" y="114"/>
                </a:lnTo>
                <a:lnTo>
                  <a:pt x="101" y="111"/>
                </a:lnTo>
                <a:lnTo>
                  <a:pt x="97" y="109"/>
                </a:lnTo>
                <a:lnTo>
                  <a:pt x="95" y="107"/>
                </a:lnTo>
                <a:lnTo>
                  <a:pt x="94" y="103"/>
                </a:lnTo>
                <a:lnTo>
                  <a:pt x="92" y="101"/>
                </a:lnTo>
                <a:lnTo>
                  <a:pt x="90" y="100"/>
                </a:lnTo>
                <a:lnTo>
                  <a:pt x="86" y="96"/>
                </a:lnTo>
                <a:lnTo>
                  <a:pt x="84" y="94"/>
                </a:lnTo>
                <a:lnTo>
                  <a:pt x="83" y="92"/>
                </a:lnTo>
                <a:lnTo>
                  <a:pt x="79" y="89"/>
                </a:lnTo>
                <a:lnTo>
                  <a:pt x="77" y="87"/>
                </a:lnTo>
                <a:lnTo>
                  <a:pt x="75" y="85"/>
                </a:lnTo>
                <a:lnTo>
                  <a:pt x="73" y="81"/>
                </a:lnTo>
                <a:lnTo>
                  <a:pt x="72" y="79"/>
                </a:lnTo>
                <a:lnTo>
                  <a:pt x="68" y="78"/>
                </a:lnTo>
                <a:lnTo>
                  <a:pt x="66" y="76"/>
                </a:lnTo>
                <a:lnTo>
                  <a:pt x="62" y="74"/>
                </a:lnTo>
                <a:lnTo>
                  <a:pt x="61" y="72"/>
                </a:lnTo>
                <a:lnTo>
                  <a:pt x="57" y="68"/>
                </a:lnTo>
                <a:lnTo>
                  <a:pt x="53" y="67"/>
                </a:lnTo>
                <a:lnTo>
                  <a:pt x="51" y="65"/>
                </a:lnTo>
                <a:lnTo>
                  <a:pt x="48" y="63"/>
                </a:lnTo>
                <a:lnTo>
                  <a:pt x="44" y="61"/>
                </a:lnTo>
                <a:lnTo>
                  <a:pt x="40" y="57"/>
                </a:lnTo>
                <a:lnTo>
                  <a:pt x="37" y="56"/>
                </a:lnTo>
                <a:lnTo>
                  <a:pt x="35" y="54"/>
                </a:lnTo>
                <a:lnTo>
                  <a:pt x="31" y="52"/>
                </a:lnTo>
                <a:lnTo>
                  <a:pt x="29" y="48"/>
                </a:lnTo>
                <a:lnTo>
                  <a:pt x="26" y="46"/>
                </a:lnTo>
                <a:lnTo>
                  <a:pt x="24" y="43"/>
                </a:lnTo>
                <a:lnTo>
                  <a:pt x="20" y="41"/>
                </a:lnTo>
                <a:lnTo>
                  <a:pt x="18" y="37"/>
                </a:lnTo>
                <a:lnTo>
                  <a:pt x="15" y="35"/>
                </a:lnTo>
                <a:lnTo>
                  <a:pt x="11" y="32"/>
                </a:lnTo>
                <a:lnTo>
                  <a:pt x="9" y="28"/>
                </a:lnTo>
                <a:lnTo>
                  <a:pt x="5" y="26"/>
                </a:lnTo>
                <a:lnTo>
                  <a:pt x="4" y="22"/>
                </a:lnTo>
                <a:lnTo>
                  <a:pt x="2" y="19"/>
                </a:lnTo>
                <a:lnTo>
                  <a:pt x="0" y="13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4" y="4"/>
                </a:lnTo>
                <a:lnTo>
                  <a:pt x="7" y="2"/>
                </a:lnTo>
                <a:lnTo>
                  <a:pt x="11" y="0"/>
                </a:lnTo>
                <a:lnTo>
                  <a:pt x="11" y="4"/>
                </a:lnTo>
                <a:lnTo>
                  <a:pt x="11" y="6"/>
                </a:lnTo>
                <a:lnTo>
                  <a:pt x="11" y="8"/>
                </a:lnTo>
                <a:lnTo>
                  <a:pt x="11" y="11"/>
                </a:lnTo>
                <a:lnTo>
                  <a:pt x="13" y="15"/>
                </a:lnTo>
                <a:lnTo>
                  <a:pt x="15" y="17"/>
                </a:lnTo>
                <a:lnTo>
                  <a:pt x="16" y="21"/>
                </a:lnTo>
                <a:lnTo>
                  <a:pt x="18" y="22"/>
                </a:lnTo>
                <a:lnTo>
                  <a:pt x="22" y="24"/>
                </a:lnTo>
                <a:lnTo>
                  <a:pt x="24" y="28"/>
                </a:lnTo>
                <a:lnTo>
                  <a:pt x="26" y="30"/>
                </a:lnTo>
                <a:lnTo>
                  <a:pt x="29" y="32"/>
                </a:lnTo>
                <a:lnTo>
                  <a:pt x="31" y="35"/>
                </a:lnTo>
                <a:lnTo>
                  <a:pt x="33" y="37"/>
                </a:lnTo>
                <a:lnTo>
                  <a:pt x="35" y="39"/>
                </a:lnTo>
                <a:lnTo>
                  <a:pt x="35" y="43"/>
                </a:lnTo>
                <a:lnTo>
                  <a:pt x="37" y="44"/>
                </a:lnTo>
                <a:lnTo>
                  <a:pt x="38" y="46"/>
                </a:lnTo>
                <a:lnTo>
                  <a:pt x="38" y="50"/>
                </a:lnTo>
                <a:lnTo>
                  <a:pt x="40" y="54"/>
                </a:lnTo>
                <a:lnTo>
                  <a:pt x="44" y="57"/>
                </a:lnTo>
                <a:lnTo>
                  <a:pt x="44" y="61"/>
                </a:lnTo>
                <a:lnTo>
                  <a:pt x="46" y="63"/>
                </a:lnTo>
                <a:lnTo>
                  <a:pt x="48" y="67"/>
                </a:lnTo>
                <a:lnTo>
                  <a:pt x="50" y="68"/>
                </a:lnTo>
                <a:lnTo>
                  <a:pt x="51" y="70"/>
                </a:lnTo>
                <a:lnTo>
                  <a:pt x="51" y="74"/>
                </a:lnTo>
                <a:lnTo>
                  <a:pt x="55" y="78"/>
                </a:lnTo>
                <a:lnTo>
                  <a:pt x="57" y="81"/>
                </a:lnTo>
                <a:lnTo>
                  <a:pt x="59" y="83"/>
                </a:lnTo>
                <a:lnTo>
                  <a:pt x="61" y="87"/>
                </a:lnTo>
                <a:lnTo>
                  <a:pt x="62" y="89"/>
                </a:lnTo>
                <a:lnTo>
                  <a:pt x="66" y="92"/>
                </a:lnTo>
                <a:lnTo>
                  <a:pt x="68" y="94"/>
                </a:lnTo>
                <a:lnTo>
                  <a:pt x="70" y="96"/>
                </a:lnTo>
                <a:lnTo>
                  <a:pt x="72" y="98"/>
                </a:lnTo>
                <a:lnTo>
                  <a:pt x="73" y="101"/>
                </a:lnTo>
                <a:lnTo>
                  <a:pt x="75" y="105"/>
                </a:lnTo>
                <a:lnTo>
                  <a:pt x="79" y="107"/>
                </a:lnTo>
                <a:lnTo>
                  <a:pt x="81" y="111"/>
                </a:lnTo>
                <a:lnTo>
                  <a:pt x="84" y="113"/>
                </a:lnTo>
                <a:lnTo>
                  <a:pt x="86" y="116"/>
                </a:lnTo>
                <a:lnTo>
                  <a:pt x="88" y="118"/>
                </a:lnTo>
                <a:lnTo>
                  <a:pt x="90" y="120"/>
                </a:lnTo>
                <a:lnTo>
                  <a:pt x="92" y="124"/>
                </a:lnTo>
                <a:lnTo>
                  <a:pt x="95" y="125"/>
                </a:lnTo>
                <a:lnTo>
                  <a:pt x="97" y="127"/>
                </a:lnTo>
                <a:lnTo>
                  <a:pt x="101" y="131"/>
                </a:lnTo>
                <a:lnTo>
                  <a:pt x="103" y="133"/>
                </a:lnTo>
                <a:lnTo>
                  <a:pt x="107" y="135"/>
                </a:lnTo>
                <a:lnTo>
                  <a:pt x="112" y="138"/>
                </a:lnTo>
                <a:lnTo>
                  <a:pt x="114" y="140"/>
                </a:lnTo>
                <a:lnTo>
                  <a:pt x="118" y="142"/>
                </a:lnTo>
                <a:lnTo>
                  <a:pt x="123" y="142"/>
                </a:lnTo>
                <a:lnTo>
                  <a:pt x="125" y="142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16" name="Freeform 1072"/>
          <p:cNvSpPr>
            <a:spLocks/>
          </p:cNvSpPr>
          <p:nvPr/>
        </p:nvSpPr>
        <p:spPr bwMode="auto">
          <a:xfrm>
            <a:off x="4770438" y="3911600"/>
            <a:ext cx="98425" cy="112713"/>
          </a:xfrm>
          <a:custGeom>
            <a:avLst/>
            <a:gdLst>
              <a:gd name="T0" fmla="*/ 123 w 125"/>
              <a:gd name="T1" fmla="*/ 140 h 142"/>
              <a:gd name="T2" fmla="*/ 119 w 125"/>
              <a:gd name="T3" fmla="*/ 135 h 142"/>
              <a:gd name="T4" fmla="*/ 116 w 125"/>
              <a:gd name="T5" fmla="*/ 129 h 142"/>
              <a:gd name="T6" fmla="*/ 112 w 125"/>
              <a:gd name="T7" fmla="*/ 124 h 142"/>
              <a:gd name="T8" fmla="*/ 108 w 125"/>
              <a:gd name="T9" fmla="*/ 120 h 142"/>
              <a:gd name="T10" fmla="*/ 103 w 125"/>
              <a:gd name="T11" fmla="*/ 114 h 142"/>
              <a:gd name="T12" fmla="*/ 97 w 125"/>
              <a:gd name="T13" fmla="*/ 109 h 142"/>
              <a:gd name="T14" fmla="*/ 94 w 125"/>
              <a:gd name="T15" fmla="*/ 103 h 142"/>
              <a:gd name="T16" fmla="*/ 90 w 125"/>
              <a:gd name="T17" fmla="*/ 100 h 142"/>
              <a:gd name="T18" fmla="*/ 84 w 125"/>
              <a:gd name="T19" fmla="*/ 94 h 142"/>
              <a:gd name="T20" fmla="*/ 79 w 125"/>
              <a:gd name="T21" fmla="*/ 89 h 142"/>
              <a:gd name="T22" fmla="*/ 75 w 125"/>
              <a:gd name="T23" fmla="*/ 85 h 142"/>
              <a:gd name="T24" fmla="*/ 72 w 125"/>
              <a:gd name="T25" fmla="*/ 79 h 142"/>
              <a:gd name="T26" fmla="*/ 66 w 125"/>
              <a:gd name="T27" fmla="*/ 76 h 142"/>
              <a:gd name="T28" fmla="*/ 61 w 125"/>
              <a:gd name="T29" fmla="*/ 72 h 142"/>
              <a:gd name="T30" fmla="*/ 53 w 125"/>
              <a:gd name="T31" fmla="*/ 67 h 142"/>
              <a:gd name="T32" fmla="*/ 48 w 125"/>
              <a:gd name="T33" fmla="*/ 63 h 142"/>
              <a:gd name="T34" fmla="*/ 40 w 125"/>
              <a:gd name="T35" fmla="*/ 57 h 142"/>
              <a:gd name="T36" fmla="*/ 35 w 125"/>
              <a:gd name="T37" fmla="*/ 54 h 142"/>
              <a:gd name="T38" fmla="*/ 29 w 125"/>
              <a:gd name="T39" fmla="*/ 48 h 142"/>
              <a:gd name="T40" fmla="*/ 24 w 125"/>
              <a:gd name="T41" fmla="*/ 43 h 142"/>
              <a:gd name="T42" fmla="*/ 18 w 125"/>
              <a:gd name="T43" fmla="*/ 37 h 142"/>
              <a:gd name="T44" fmla="*/ 11 w 125"/>
              <a:gd name="T45" fmla="*/ 32 h 142"/>
              <a:gd name="T46" fmla="*/ 5 w 125"/>
              <a:gd name="T47" fmla="*/ 26 h 142"/>
              <a:gd name="T48" fmla="*/ 2 w 125"/>
              <a:gd name="T49" fmla="*/ 19 h 142"/>
              <a:gd name="T50" fmla="*/ 0 w 125"/>
              <a:gd name="T51" fmla="*/ 10 h 142"/>
              <a:gd name="T52" fmla="*/ 2 w 125"/>
              <a:gd name="T53" fmla="*/ 6 h 142"/>
              <a:gd name="T54" fmla="*/ 7 w 125"/>
              <a:gd name="T55" fmla="*/ 2 h 142"/>
              <a:gd name="T56" fmla="*/ 11 w 125"/>
              <a:gd name="T57" fmla="*/ 4 h 142"/>
              <a:gd name="T58" fmla="*/ 11 w 125"/>
              <a:gd name="T59" fmla="*/ 8 h 142"/>
              <a:gd name="T60" fmla="*/ 13 w 125"/>
              <a:gd name="T61" fmla="*/ 15 h 142"/>
              <a:gd name="T62" fmla="*/ 16 w 125"/>
              <a:gd name="T63" fmla="*/ 21 h 142"/>
              <a:gd name="T64" fmla="*/ 22 w 125"/>
              <a:gd name="T65" fmla="*/ 24 h 142"/>
              <a:gd name="T66" fmla="*/ 26 w 125"/>
              <a:gd name="T67" fmla="*/ 30 h 142"/>
              <a:gd name="T68" fmla="*/ 31 w 125"/>
              <a:gd name="T69" fmla="*/ 35 h 142"/>
              <a:gd name="T70" fmla="*/ 35 w 125"/>
              <a:gd name="T71" fmla="*/ 39 h 142"/>
              <a:gd name="T72" fmla="*/ 37 w 125"/>
              <a:gd name="T73" fmla="*/ 44 h 142"/>
              <a:gd name="T74" fmla="*/ 38 w 125"/>
              <a:gd name="T75" fmla="*/ 50 h 142"/>
              <a:gd name="T76" fmla="*/ 44 w 125"/>
              <a:gd name="T77" fmla="*/ 57 h 142"/>
              <a:gd name="T78" fmla="*/ 46 w 125"/>
              <a:gd name="T79" fmla="*/ 63 h 142"/>
              <a:gd name="T80" fmla="*/ 50 w 125"/>
              <a:gd name="T81" fmla="*/ 68 h 142"/>
              <a:gd name="T82" fmla="*/ 51 w 125"/>
              <a:gd name="T83" fmla="*/ 74 h 142"/>
              <a:gd name="T84" fmla="*/ 57 w 125"/>
              <a:gd name="T85" fmla="*/ 81 h 142"/>
              <a:gd name="T86" fmla="*/ 61 w 125"/>
              <a:gd name="T87" fmla="*/ 87 h 142"/>
              <a:gd name="T88" fmla="*/ 66 w 125"/>
              <a:gd name="T89" fmla="*/ 92 h 142"/>
              <a:gd name="T90" fmla="*/ 70 w 125"/>
              <a:gd name="T91" fmla="*/ 96 h 142"/>
              <a:gd name="T92" fmla="*/ 73 w 125"/>
              <a:gd name="T93" fmla="*/ 101 h 142"/>
              <a:gd name="T94" fmla="*/ 79 w 125"/>
              <a:gd name="T95" fmla="*/ 107 h 142"/>
              <a:gd name="T96" fmla="*/ 84 w 125"/>
              <a:gd name="T97" fmla="*/ 113 h 142"/>
              <a:gd name="T98" fmla="*/ 88 w 125"/>
              <a:gd name="T99" fmla="*/ 118 h 142"/>
              <a:gd name="T100" fmla="*/ 92 w 125"/>
              <a:gd name="T101" fmla="*/ 124 h 142"/>
              <a:gd name="T102" fmla="*/ 97 w 125"/>
              <a:gd name="T103" fmla="*/ 127 h 142"/>
              <a:gd name="T104" fmla="*/ 103 w 125"/>
              <a:gd name="T105" fmla="*/ 133 h 142"/>
              <a:gd name="T106" fmla="*/ 112 w 125"/>
              <a:gd name="T107" fmla="*/ 138 h 142"/>
              <a:gd name="T108" fmla="*/ 118 w 125"/>
              <a:gd name="T109" fmla="*/ 142 h 142"/>
              <a:gd name="T110" fmla="*/ 125 w 125"/>
              <a:gd name="T111" fmla="*/ 142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25" h="142">
                <a:moveTo>
                  <a:pt x="125" y="142"/>
                </a:moveTo>
                <a:lnTo>
                  <a:pt x="123" y="140"/>
                </a:lnTo>
                <a:lnTo>
                  <a:pt x="121" y="136"/>
                </a:lnTo>
                <a:lnTo>
                  <a:pt x="119" y="135"/>
                </a:lnTo>
                <a:lnTo>
                  <a:pt x="118" y="131"/>
                </a:lnTo>
                <a:lnTo>
                  <a:pt x="116" y="129"/>
                </a:lnTo>
                <a:lnTo>
                  <a:pt x="114" y="127"/>
                </a:lnTo>
                <a:lnTo>
                  <a:pt x="112" y="124"/>
                </a:lnTo>
                <a:lnTo>
                  <a:pt x="110" y="122"/>
                </a:lnTo>
                <a:lnTo>
                  <a:pt x="108" y="120"/>
                </a:lnTo>
                <a:lnTo>
                  <a:pt x="105" y="116"/>
                </a:lnTo>
                <a:lnTo>
                  <a:pt x="103" y="114"/>
                </a:lnTo>
                <a:lnTo>
                  <a:pt x="101" y="111"/>
                </a:lnTo>
                <a:lnTo>
                  <a:pt x="97" y="109"/>
                </a:lnTo>
                <a:lnTo>
                  <a:pt x="95" y="107"/>
                </a:lnTo>
                <a:lnTo>
                  <a:pt x="94" y="103"/>
                </a:lnTo>
                <a:lnTo>
                  <a:pt x="92" y="101"/>
                </a:lnTo>
                <a:lnTo>
                  <a:pt x="90" y="100"/>
                </a:lnTo>
                <a:lnTo>
                  <a:pt x="86" y="96"/>
                </a:lnTo>
                <a:lnTo>
                  <a:pt x="84" y="94"/>
                </a:lnTo>
                <a:lnTo>
                  <a:pt x="83" y="92"/>
                </a:lnTo>
                <a:lnTo>
                  <a:pt x="79" y="89"/>
                </a:lnTo>
                <a:lnTo>
                  <a:pt x="77" y="87"/>
                </a:lnTo>
                <a:lnTo>
                  <a:pt x="75" y="85"/>
                </a:lnTo>
                <a:lnTo>
                  <a:pt x="73" y="81"/>
                </a:lnTo>
                <a:lnTo>
                  <a:pt x="72" y="79"/>
                </a:lnTo>
                <a:lnTo>
                  <a:pt x="68" y="78"/>
                </a:lnTo>
                <a:lnTo>
                  <a:pt x="66" y="76"/>
                </a:lnTo>
                <a:lnTo>
                  <a:pt x="62" y="74"/>
                </a:lnTo>
                <a:lnTo>
                  <a:pt x="61" y="72"/>
                </a:lnTo>
                <a:lnTo>
                  <a:pt x="57" y="68"/>
                </a:lnTo>
                <a:lnTo>
                  <a:pt x="53" y="67"/>
                </a:lnTo>
                <a:lnTo>
                  <a:pt x="51" y="65"/>
                </a:lnTo>
                <a:lnTo>
                  <a:pt x="48" y="63"/>
                </a:lnTo>
                <a:lnTo>
                  <a:pt x="44" y="61"/>
                </a:lnTo>
                <a:lnTo>
                  <a:pt x="40" y="57"/>
                </a:lnTo>
                <a:lnTo>
                  <a:pt x="37" y="56"/>
                </a:lnTo>
                <a:lnTo>
                  <a:pt x="35" y="54"/>
                </a:lnTo>
                <a:lnTo>
                  <a:pt x="31" y="52"/>
                </a:lnTo>
                <a:lnTo>
                  <a:pt x="29" y="48"/>
                </a:lnTo>
                <a:lnTo>
                  <a:pt x="26" y="46"/>
                </a:lnTo>
                <a:lnTo>
                  <a:pt x="24" y="43"/>
                </a:lnTo>
                <a:lnTo>
                  <a:pt x="20" y="41"/>
                </a:lnTo>
                <a:lnTo>
                  <a:pt x="18" y="37"/>
                </a:lnTo>
                <a:lnTo>
                  <a:pt x="15" y="35"/>
                </a:lnTo>
                <a:lnTo>
                  <a:pt x="11" y="32"/>
                </a:lnTo>
                <a:lnTo>
                  <a:pt x="9" y="28"/>
                </a:lnTo>
                <a:lnTo>
                  <a:pt x="5" y="26"/>
                </a:lnTo>
                <a:lnTo>
                  <a:pt x="4" y="22"/>
                </a:lnTo>
                <a:lnTo>
                  <a:pt x="2" y="19"/>
                </a:lnTo>
                <a:lnTo>
                  <a:pt x="0" y="13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4" y="4"/>
                </a:lnTo>
                <a:lnTo>
                  <a:pt x="7" y="2"/>
                </a:lnTo>
                <a:lnTo>
                  <a:pt x="11" y="0"/>
                </a:lnTo>
                <a:lnTo>
                  <a:pt x="11" y="4"/>
                </a:lnTo>
                <a:lnTo>
                  <a:pt x="11" y="6"/>
                </a:lnTo>
                <a:lnTo>
                  <a:pt x="11" y="8"/>
                </a:lnTo>
                <a:lnTo>
                  <a:pt x="11" y="11"/>
                </a:lnTo>
                <a:lnTo>
                  <a:pt x="13" y="15"/>
                </a:lnTo>
                <a:lnTo>
                  <a:pt x="15" y="17"/>
                </a:lnTo>
                <a:lnTo>
                  <a:pt x="16" y="21"/>
                </a:lnTo>
                <a:lnTo>
                  <a:pt x="18" y="22"/>
                </a:lnTo>
                <a:lnTo>
                  <a:pt x="22" y="24"/>
                </a:lnTo>
                <a:lnTo>
                  <a:pt x="24" y="28"/>
                </a:lnTo>
                <a:lnTo>
                  <a:pt x="26" y="30"/>
                </a:lnTo>
                <a:lnTo>
                  <a:pt x="29" y="32"/>
                </a:lnTo>
                <a:lnTo>
                  <a:pt x="31" y="35"/>
                </a:lnTo>
                <a:lnTo>
                  <a:pt x="33" y="37"/>
                </a:lnTo>
                <a:lnTo>
                  <a:pt x="35" y="39"/>
                </a:lnTo>
                <a:lnTo>
                  <a:pt x="35" y="43"/>
                </a:lnTo>
                <a:lnTo>
                  <a:pt x="37" y="44"/>
                </a:lnTo>
                <a:lnTo>
                  <a:pt x="38" y="46"/>
                </a:lnTo>
                <a:lnTo>
                  <a:pt x="38" y="50"/>
                </a:lnTo>
                <a:lnTo>
                  <a:pt x="40" y="54"/>
                </a:lnTo>
                <a:lnTo>
                  <a:pt x="44" y="57"/>
                </a:lnTo>
                <a:lnTo>
                  <a:pt x="44" y="61"/>
                </a:lnTo>
                <a:lnTo>
                  <a:pt x="46" y="63"/>
                </a:lnTo>
                <a:lnTo>
                  <a:pt x="48" y="67"/>
                </a:lnTo>
                <a:lnTo>
                  <a:pt x="50" y="68"/>
                </a:lnTo>
                <a:lnTo>
                  <a:pt x="51" y="70"/>
                </a:lnTo>
                <a:lnTo>
                  <a:pt x="51" y="74"/>
                </a:lnTo>
                <a:lnTo>
                  <a:pt x="55" y="78"/>
                </a:lnTo>
                <a:lnTo>
                  <a:pt x="57" y="81"/>
                </a:lnTo>
                <a:lnTo>
                  <a:pt x="59" y="83"/>
                </a:lnTo>
                <a:lnTo>
                  <a:pt x="61" y="87"/>
                </a:lnTo>
                <a:lnTo>
                  <a:pt x="62" y="89"/>
                </a:lnTo>
                <a:lnTo>
                  <a:pt x="66" y="92"/>
                </a:lnTo>
                <a:lnTo>
                  <a:pt x="68" y="94"/>
                </a:lnTo>
                <a:lnTo>
                  <a:pt x="70" y="96"/>
                </a:lnTo>
                <a:lnTo>
                  <a:pt x="72" y="98"/>
                </a:lnTo>
                <a:lnTo>
                  <a:pt x="73" y="101"/>
                </a:lnTo>
                <a:lnTo>
                  <a:pt x="75" y="105"/>
                </a:lnTo>
                <a:lnTo>
                  <a:pt x="79" y="107"/>
                </a:lnTo>
                <a:lnTo>
                  <a:pt x="81" y="111"/>
                </a:lnTo>
                <a:lnTo>
                  <a:pt x="84" y="113"/>
                </a:lnTo>
                <a:lnTo>
                  <a:pt x="86" y="116"/>
                </a:lnTo>
                <a:lnTo>
                  <a:pt x="88" y="118"/>
                </a:lnTo>
                <a:lnTo>
                  <a:pt x="90" y="120"/>
                </a:lnTo>
                <a:lnTo>
                  <a:pt x="92" y="124"/>
                </a:lnTo>
                <a:lnTo>
                  <a:pt x="95" y="125"/>
                </a:lnTo>
                <a:lnTo>
                  <a:pt x="97" y="127"/>
                </a:lnTo>
                <a:lnTo>
                  <a:pt x="101" y="131"/>
                </a:lnTo>
                <a:lnTo>
                  <a:pt x="103" y="133"/>
                </a:lnTo>
                <a:lnTo>
                  <a:pt x="107" y="135"/>
                </a:lnTo>
                <a:lnTo>
                  <a:pt x="112" y="138"/>
                </a:lnTo>
                <a:lnTo>
                  <a:pt x="114" y="140"/>
                </a:lnTo>
                <a:lnTo>
                  <a:pt x="118" y="142"/>
                </a:lnTo>
                <a:lnTo>
                  <a:pt x="123" y="142"/>
                </a:lnTo>
                <a:lnTo>
                  <a:pt x="125" y="14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17" name="Freeform 1073"/>
          <p:cNvSpPr>
            <a:spLocks/>
          </p:cNvSpPr>
          <p:nvPr/>
        </p:nvSpPr>
        <p:spPr bwMode="auto">
          <a:xfrm>
            <a:off x="4681538" y="4008438"/>
            <a:ext cx="188912" cy="17462"/>
          </a:xfrm>
          <a:custGeom>
            <a:avLst/>
            <a:gdLst>
              <a:gd name="T0" fmla="*/ 235 w 239"/>
              <a:gd name="T1" fmla="*/ 20 h 22"/>
              <a:gd name="T2" fmla="*/ 224 w 239"/>
              <a:gd name="T3" fmla="*/ 14 h 22"/>
              <a:gd name="T4" fmla="*/ 213 w 239"/>
              <a:gd name="T5" fmla="*/ 13 h 22"/>
              <a:gd name="T6" fmla="*/ 204 w 239"/>
              <a:gd name="T7" fmla="*/ 13 h 22"/>
              <a:gd name="T8" fmla="*/ 195 w 239"/>
              <a:gd name="T9" fmla="*/ 11 h 22"/>
              <a:gd name="T10" fmla="*/ 185 w 239"/>
              <a:gd name="T11" fmla="*/ 9 h 22"/>
              <a:gd name="T12" fmla="*/ 176 w 239"/>
              <a:gd name="T13" fmla="*/ 9 h 22"/>
              <a:gd name="T14" fmla="*/ 165 w 239"/>
              <a:gd name="T15" fmla="*/ 7 h 22"/>
              <a:gd name="T16" fmla="*/ 156 w 239"/>
              <a:gd name="T17" fmla="*/ 5 h 22"/>
              <a:gd name="T18" fmla="*/ 145 w 239"/>
              <a:gd name="T19" fmla="*/ 3 h 22"/>
              <a:gd name="T20" fmla="*/ 132 w 239"/>
              <a:gd name="T21" fmla="*/ 2 h 22"/>
              <a:gd name="T22" fmla="*/ 123 w 239"/>
              <a:gd name="T23" fmla="*/ 0 h 22"/>
              <a:gd name="T24" fmla="*/ 114 w 239"/>
              <a:gd name="T25" fmla="*/ 0 h 22"/>
              <a:gd name="T26" fmla="*/ 104 w 239"/>
              <a:gd name="T27" fmla="*/ 0 h 22"/>
              <a:gd name="T28" fmla="*/ 92 w 239"/>
              <a:gd name="T29" fmla="*/ 0 h 22"/>
              <a:gd name="T30" fmla="*/ 75 w 239"/>
              <a:gd name="T31" fmla="*/ 0 h 22"/>
              <a:gd name="T32" fmla="*/ 60 w 239"/>
              <a:gd name="T33" fmla="*/ 2 h 22"/>
              <a:gd name="T34" fmla="*/ 53 w 239"/>
              <a:gd name="T35" fmla="*/ 3 h 22"/>
              <a:gd name="T36" fmla="*/ 42 w 239"/>
              <a:gd name="T37" fmla="*/ 5 h 22"/>
              <a:gd name="T38" fmla="*/ 36 w 239"/>
              <a:gd name="T39" fmla="*/ 7 h 22"/>
              <a:gd name="T40" fmla="*/ 29 w 239"/>
              <a:gd name="T41" fmla="*/ 11 h 22"/>
              <a:gd name="T42" fmla="*/ 24 w 239"/>
              <a:gd name="T43" fmla="*/ 14 h 22"/>
              <a:gd name="T44" fmla="*/ 16 w 239"/>
              <a:gd name="T45" fmla="*/ 18 h 22"/>
              <a:gd name="T46" fmla="*/ 9 w 239"/>
              <a:gd name="T47" fmla="*/ 20 h 22"/>
              <a:gd name="T48" fmla="*/ 1 w 239"/>
              <a:gd name="T49" fmla="*/ 22 h 22"/>
              <a:gd name="T50" fmla="*/ 0 w 239"/>
              <a:gd name="T51" fmla="*/ 20 h 22"/>
              <a:gd name="T52" fmla="*/ 5 w 239"/>
              <a:gd name="T53" fmla="*/ 16 h 22"/>
              <a:gd name="T54" fmla="*/ 11 w 239"/>
              <a:gd name="T55" fmla="*/ 13 h 22"/>
              <a:gd name="T56" fmla="*/ 18 w 239"/>
              <a:gd name="T57" fmla="*/ 11 h 22"/>
              <a:gd name="T58" fmla="*/ 24 w 239"/>
              <a:gd name="T59" fmla="*/ 7 h 22"/>
              <a:gd name="T60" fmla="*/ 33 w 239"/>
              <a:gd name="T61" fmla="*/ 7 h 22"/>
              <a:gd name="T62" fmla="*/ 42 w 239"/>
              <a:gd name="T63" fmla="*/ 5 h 22"/>
              <a:gd name="T64" fmla="*/ 49 w 239"/>
              <a:gd name="T65" fmla="*/ 3 h 22"/>
              <a:gd name="T66" fmla="*/ 59 w 239"/>
              <a:gd name="T67" fmla="*/ 3 h 22"/>
              <a:gd name="T68" fmla="*/ 66 w 239"/>
              <a:gd name="T69" fmla="*/ 3 h 22"/>
              <a:gd name="T70" fmla="*/ 77 w 239"/>
              <a:gd name="T71" fmla="*/ 3 h 22"/>
              <a:gd name="T72" fmla="*/ 86 w 239"/>
              <a:gd name="T73" fmla="*/ 3 h 22"/>
              <a:gd name="T74" fmla="*/ 97 w 239"/>
              <a:gd name="T75" fmla="*/ 3 h 22"/>
              <a:gd name="T76" fmla="*/ 108 w 239"/>
              <a:gd name="T77" fmla="*/ 3 h 22"/>
              <a:gd name="T78" fmla="*/ 117 w 239"/>
              <a:gd name="T79" fmla="*/ 5 h 22"/>
              <a:gd name="T80" fmla="*/ 128 w 239"/>
              <a:gd name="T81" fmla="*/ 7 h 22"/>
              <a:gd name="T82" fmla="*/ 139 w 239"/>
              <a:gd name="T83" fmla="*/ 9 h 22"/>
              <a:gd name="T84" fmla="*/ 150 w 239"/>
              <a:gd name="T85" fmla="*/ 9 h 22"/>
              <a:gd name="T86" fmla="*/ 160 w 239"/>
              <a:gd name="T87" fmla="*/ 11 h 22"/>
              <a:gd name="T88" fmla="*/ 169 w 239"/>
              <a:gd name="T89" fmla="*/ 13 h 22"/>
              <a:gd name="T90" fmla="*/ 180 w 239"/>
              <a:gd name="T91" fmla="*/ 14 h 22"/>
              <a:gd name="T92" fmla="*/ 189 w 239"/>
              <a:gd name="T93" fmla="*/ 14 h 22"/>
              <a:gd name="T94" fmla="*/ 200 w 239"/>
              <a:gd name="T95" fmla="*/ 14 h 22"/>
              <a:gd name="T96" fmla="*/ 207 w 239"/>
              <a:gd name="T97" fmla="*/ 16 h 22"/>
              <a:gd name="T98" fmla="*/ 217 w 239"/>
              <a:gd name="T99" fmla="*/ 18 h 22"/>
              <a:gd name="T100" fmla="*/ 228 w 239"/>
              <a:gd name="T101" fmla="*/ 20 h 22"/>
              <a:gd name="T102" fmla="*/ 239 w 239"/>
              <a:gd name="T103" fmla="*/ 22 h 22"/>
              <a:gd name="T104" fmla="*/ 239 w 239"/>
              <a:gd name="T105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39" h="22">
                <a:moveTo>
                  <a:pt x="239" y="22"/>
                </a:moveTo>
                <a:lnTo>
                  <a:pt x="235" y="20"/>
                </a:lnTo>
                <a:lnTo>
                  <a:pt x="230" y="16"/>
                </a:lnTo>
                <a:lnTo>
                  <a:pt x="224" y="14"/>
                </a:lnTo>
                <a:lnTo>
                  <a:pt x="219" y="14"/>
                </a:lnTo>
                <a:lnTo>
                  <a:pt x="213" y="13"/>
                </a:lnTo>
                <a:lnTo>
                  <a:pt x="209" y="13"/>
                </a:lnTo>
                <a:lnTo>
                  <a:pt x="204" y="13"/>
                </a:lnTo>
                <a:lnTo>
                  <a:pt x="200" y="11"/>
                </a:lnTo>
                <a:lnTo>
                  <a:pt x="195" y="11"/>
                </a:lnTo>
                <a:lnTo>
                  <a:pt x="189" y="9"/>
                </a:lnTo>
                <a:lnTo>
                  <a:pt x="185" y="9"/>
                </a:lnTo>
                <a:lnTo>
                  <a:pt x="182" y="9"/>
                </a:lnTo>
                <a:lnTo>
                  <a:pt x="176" y="9"/>
                </a:lnTo>
                <a:lnTo>
                  <a:pt x="171" y="7"/>
                </a:lnTo>
                <a:lnTo>
                  <a:pt x="165" y="7"/>
                </a:lnTo>
                <a:lnTo>
                  <a:pt x="160" y="5"/>
                </a:lnTo>
                <a:lnTo>
                  <a:pt x="156" y="5"/>
                </a:lnTo>
                <a:lnTo>
                  <a:pt x="150" y="5"/>
                </a:lnTo>
                <a:lnTo>
                  <a:pt x="145" y="3"/>
                </a:lnTo>
                <a:lnTo>
                  <a:pt x="139" y="3"/>
                </a:lnTo>
                <a:lnTo>
                  <a:pt x="132" y="2"/>
                </a:lnTo>
                <a:lnTo>
                  <a:pt x="128" y="2"/>
                </a:lnTo>
                <a:lnTo>
                  <a:pt x="123" y="0"/>
                </a:lnTo>
                <a:lnTo>
                  <a:pt x="117" y="0"/>
                </a:lnTo>
                <a:lnTo>
                  <a:pt x="114" y="0"/>
                </a:lnTo>
                <a:lnTo>
                  <a:pt x="110" y="0"/>
                </a:lnTo>
                <a:lnTo>
                  <a:pt x="104" y="0"/>
                </a:lnTo>
                <a:lnTo>
                  <a:pt x="99" y="0"/>
                </a:lnTo>
                <a:lnTo>
                  <a:pt x="92" y="0"/>
                </a:lnTo>
                <a:lnTo>
                  <a:pt x="82" y="0"/>
                </a:lnTo>
                <a:lnTo>
                  <a:pt x="75" y="0"/>
                </a:lnTo>
                <a:lnTo>
                  <a:pt x="68" y="0"/>
                </a:lnTo>
                <a:lnTo>
                  <a:pt x="60" y="2"/>
                </a:lnTo>
                <a:lnTo>
                  <a:pt x="57" y="2"/>
                </a:lnTo>
                <a:lnTo>
                  <a:pt x="53" y="3"/>
                </a:lnTo>
                <a:lnTo>
                  <a:pt x="47" y="3"/>
                </a:lnTo>
                <a:lnTo>
                  <a:pt x="42" y="5"/>
                </a:lnTo>
                <a:lnTo>
                  <a:pt x="38" y="7"/>
                </a:lnTo>
                <a:lnTo>
                  <a:pt x="36" y="7"/>
                </a:lnTo>
                <a:lnTo>
                  <a:pt x="33" y="9"/>
                </a:lnTo>
                <a:lnTo>
                  <a:pt x="29" y="11"/>
                </a:lnTo>
                <a:lnTo>
                  <a:pt x="25" y="13"/>
                </a:lnTo>
                <a:lnTo>
                  <a:pt x="24" y="14"/>
                </a:lnTo>
                <a:lnTo>
                  <a:pt x="20" y="16"/>
                </a:lnTo>
                <a:lnTo>
                  <a:pt x="16" y="18"/>
                </a:lnTo>
                <a:lnTo>
                  <a:pt x="13" y="18"/>
                </a:lnTo>
                <a:lnTo>
                  <a:pt x="9" y="20"/>
                </a:lnTo>
                <a:lnTo>
                  <a:pt x="5" y="20"/>
                </a:lnTo>
                <a:lnTo>
                  <a:pt x="1" y="22"/>
                </a:lnTo>
                <a:lnTo>
                  <a:pt x="0" y="22"/>
                </a:lnTo>
                <a:lnTo>
                  <a:pt x="0" y="20"/>
                </a:lnTo>
                <a:lnTo>
                  <a:pt x="1" y="18"/>
                </a:lnTo>
                <a:lnTo>
                  <a:pt x="5" y="16"/>
                </a:lnTo>
                <a:lnTo>
                  <a:pt x="7" y="14"/>
                </a:lnTo>
                <a:lnTo>
                  <a:pt x="11" y="13"/>
                </a:lnTo>
                <a:lnTo>
                  <a:pt x="14" y="11"/>
                </a:lnTo>
                <a:lnTo>
                  <a:pt x="18" y="11"/>
                </a:lnTo>
                <a:lnTo>
                  <a:pt x="22" y="9"/>
                </a:lnTo>
                <a:lnTo>
                  <a:pt x="24" y="7"/>
                </a:lnTo>
                <a:lnTo>
                  <a:pt x="29" y="7"/>
                </a:lnTo>
                <a:lnTo>
                  <a:pt x="33" y="7"/>
                </a:lnTo>
                <a:lnTo>
                  <a:pt x="38" y="5"/>
                </a:lnTo>
                <a:lnTo>
                  <a:pt x="42" y="5"/>
                </a:lnTo>
                <a:lnTo>
                  <a:pt x="46" y="5"/>
                </a:lnTo>
                <a:lnTo>
                  <a:pt x="49" y="3"/>
                </a:lnTo>
                <a:lnTo>
                  <a:pt x="53" y="3"/>
                </a:lnTo>
                <a:lnTo>
                  <a:pt x="59" y="3"/>
                </a:lnTo>
                <a:lnTo>
                  <a:pt x="62" y="3"/>
                </a:lnTo>
                <a:lnTo>
                  <a:pt x="66" y="3"/>
                </a:lnTo>
                <a:lnTo>
                  <a:pt x="70" y="3"/>
                </a:lnTo>
                <a:lnTo>
                  <a:pt x="77" y="3"/>
                </a:lnTo>
                <a:lnTo>
                  <a:pt x="81" y="3"/>
                </a:lnTo>
                <a:lnTo>
                  <a:pt x="86" y="3"/>
                </a:lnTo>
                <a:lnTo>
                  <a:pt x="92" y="3"/>
                </a:lnTo>
                <a:lnTo>
                  <a:pt x="97" y="3"/>
                </a:lnTo>
                <a:lnTo>
                  <a:pt x="101" y="3"/>
                </a:lnTo>
                <a:lnTo>
                  <a:pt x="108" y="3"/>
                </a:lnTo>
                <a:lnTo>
                  <a:pt x="112" y="5"/>
                </a:lnTo>
                <a:lnTo>
                  <a:pt x="117" y="5"/>
                </a:lnTo>
                <a:lnTo>
                  <a:pt x="123" y="5"/>
                </a:lnTo>
                <a:lnTo>
                  <a:pt x="128" y="7"/>
                </a:lnTo>
                <a:lnTo>
                  <a:pt x="134" y="7"/>
                </a:lnTo>
                <a:lnTo>
                  <a:pt x="139" y="9"/>
                </a:lnTo>
                <a:lnTo>
                  <a:pt x="145" y="9"/>
                </a:lnTo>
                <a:lnTo>
                  <a:pt x="150" y="9"/>
                </a:lnTo>
                <a:lnTo>
                  <a:pt x="154" y="11"/>
                </a:lnTo>
                <a:lnTo>
                  <a:pt x="160" y="11"/>
                </a:lnTo>
                <a:lnTo>
                  <a:pt x="165" y="13"/>
                </a:lnTo>
                <a:lnTo>
                  <a:pt x="169" y="13"/>
                </a:lnTo>
                <a:lnTo>
                  <a:pt x="176" y="13"/>
                </a:lnTo>
                <a:lnTo>
                  <a:pt x="180" y="14"/>
                </a:lnTo>
                <a:lnTo>
                  <a:pt x="185" y="14"/>
                </a:lnTo>
                <a:lnTo>
                  <a:pt x="189" y="14"/>
                </a:lnTo>
                <a:lnTo>
                  <a:pt x="195" y="14"/>
                </a:lnTo>
                <a:lnTo>
                  <a:pt x="200" y="14"/>
                </a:lnTo>
                <a:lnTo>
                  <a:pt x="204" y="16"/>
                </a:lnTo>
                <a:lnTo>
                  <a:pt x="207" y="16"/>
                </a:lnTo>
                <a:lnTo>
                  <a:pt x="213" y="18"/>
                </a:lnTo>
                <a:lnTo>
                  <a:pt x="217" y="18"/>
                </a:lnTo>
                <a:lnTo>
                  <a:pt x="222" y="20"/>
                </a:lnTo>
                <a:lnTo>
                  <a:pt x="228" y="20"/>
                </a:lnTo>
                <a:lnTo>
                  <a:pt x="233" y="22"/>
                </a:lnTo>
                <a:lnTo>
                  <a:pt x="239" y="22"/>
                </a:lnTo>
                <a:lnTo>
                  <a:pt x="233" y="18"/>
                </a:lnTo>
                <a:lnTo>
                  <a:pt x="239" y="22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18" name="Freeform 1074"/>
          <p:cNvSpPr>
            <a:spLocks/>
          </p:cNvSpPr>
          <p:nvPr/>
        </p:nvSpPr>
        <p:spPr bwMode="auto">
          <a:xfrm>
            <a:off x="4681538" y="4008438"/>
            <a:ext cx="188912" cy="17462"/>
          </a:xfrm>
          <a:custGeom>
            <a:avLst/>
            <a:gdLst>
              <a:gd name="T0" fmla="*/ 235 w 239"/>
              <a:gd name="T1" fmla="*/ 20 h 22"/>
              <a:gd name="T2" fmla="*/ 224 w 239"/>
              <a:gd name="T3" fmla="*/ 14 h 22"/>
              <a:gd name="T4" fmla="*/ 213 w 239"/>
              <a:gd name="T5" fmla="*/ 13 h 22"/>
              <a:gd name="T6" fmla="*/ 204 w 239"/>
              <a:gd name="T7" fmla="*/ 13 h 22"/>
              <a:gd name="T8" fmla="*/ 195 w 239"/>
              <a:gd name="T9" fmla="*/ 11 h 22"/>
              <a:gd name="T10" fmla="*/ 185 w 239"/>
              <a:gd name="T11" fmla="*/ 9 h 22"/>
              <a:gd name="T12" fmla="*/ 176 w 239"/>
              <a:gd name="T13" fmla="*/ 9 h 22"/>
              <a:gd name="T14" fmla="*/ 165 w 239"/>
              <a:gd name="T15" fmla="*/ 7 h 22"/>
              <a:gd name="T16" fmla="*/ 156 w 239"/>
              <a:gd name="T17" fmla="*/ 5 h 22"/>
              <a:gd name="T18" fmla="*/ 145 w 239"/>
              <a:gd name="T19" fmla="*/ 3 h 22"/>
              <a:gd name="T20" fmla="*/ 132 w 239"/>
              <a:gd name="T21" fmla="*/ 2 h 22"/>
              <a:gd name="T22" fmla="*/ 123 w 239"/>
              <a:gd name="T23" fmla="*/ 0 h 22"/>
              <a:gd name="T24" fmla="*/ 114 w 239"/>
              <a:gd name="T25" fmla="*/ 0 h 22"/>
              <a:gd name="T26" fmla="*/ 104 w 239"/>
              <a:gd name="T27" fmla="*/ 0 h 22"/>
              <a:gd name="T28" fmla="*/ 92 w 239"/>
              <a:gd name="T29" fmla="*/ 0 h 22"/>
              <a:gd name="T30" fmla="*/ 75 w 239"/>
              <a:gd name="T31" fmla="*/ 0 h 22"/>
              <a:gd name="T32" fmla="*/ 60 w 239"/>
              <a:gd name="T33" fmla="*/ 2 h 22"/>
              <a:gd name="T34" fmla="*/ 53 w 239"/>
              <a:gd name="T35" fmla="*/ 3 h 22"/>
              <a:gd name="T36" fmla="*/ 42 w 239"/>
              <a:gd name="T37" fmla="*/ 5 h 22"/>
              <a:gd name="T38" fmla="*/ 36 w 239"/>
              <a:gd name="T39" fmla="*/ 7 h 22"/>
              <a:gd name="T40" fmla="*/ 29 w 239"/>
              <a:gd name="T41" fmla="*/ 11 h 22"/>
              <a:gd name="T42" fmla="*/ 24 w 239"/>
              <a:gd name="T43" fmla="*/ 14 h 22"/>
              <a:gd name="T44" fmla="*/ 16 w 239"/>
              <a:gd name="T45" fmla="*/ 18 h 22"/>
              <a:gd name="T46" fmla="*/ 9 w 239"/>
              <a:gd name="T47" fmla="*/ 20 h 22"/>
              <a:gd name="T48" fmla="*/ 1 w 239"/>
              <a:gd name="T49" fmla="*/ 22 h 22"/>
              <a:gd name="T50" fmla="*/ 0 w 239"/>
              <a:gd name="T51" fmla="*/ 20 h 22"/>
              <a:gd name="T52" fmla="*/ 5 w 239"/>
              <a:gd name="T53" fmla="*/ 16 h 22"/>
              <a:gd name="T54" fmla="*/ 11 w 239"/>
              <a:gd name="T55" fmla="*/ 13 h 22"/>
              <a:gd name="T56" fmla="*/ 18 w 239"/>
              <a:gd name="T57" fmla="*/ 11 h 22"/>
              <a:gd name="T58" fmla="*/ 24 w 239"/>
              <a:gd name="T59" fmla="*/ 7 h 22"/>
              <a:gd name="T60" fmla="*/ 33 w 239"/>
              <a:gd name="T61" fmla="*/ 7 h 22"/>
              <a:gd name="T62" fmla="*/ 42 w 239"/>
              <a:gd name="T63" fmla="*/ 5 h 22"/>
              <a:gd name="T64" fmla="*/ 49 w 239"/>
              <a:gd name="T65" fmla="*/ 3 h 22"/>
              <a:gd name="T66" fmla="*/ 59 w 239"/>
              <a:gd name="T67" fmla="*/ 3 h 22"/>
              <a:gd name="T68" fmla="*/ 66 w 239"/>
              <a:gd name="T69" fmla="*/ 3 h 22"/>
              <a:gd name="T70" fmla="*/ 77 w 239"/>
              <a:gd name="T71" fmla="*/ 3 h 22"/>
              <a:gd name="T72" fmla="*/ 86 w 239"/>
              <a:gd name="T73" fmla="*/ 3 h 22"/>
              <a:gd name="T74" fmla="*/ 97 w 239"/>
              <a:gd name="T75" fmla="*/ 3 h 22"/>
              <a:gd name="T76" fmla="*/ 108 w 239"/>
              <a:gd name="T77" fmla="*/ 3 h 22"/>
              <a:gd name="T78" fmla="*/ 117 w 239"/>
              <a:gd name="T79" fmla="*/ 5 h 22"/>
              <a:gd name="T80" fmla="*/ 128 w 239"/>
              <a:gd name="T81" fmla="*/ 7 h 22"/>
              <a:gd name="T82" fmla="*/ 139 w 239"/>
              <a:gd name="T83" fmla="*/ 9 h 22"/>
              <a:gd name="T84" fmla="*/ 150 w 239"/>
              <a:gd name="T85" fmla="*/ 9 h 22"/>
              <a:gd name="T86" fmla="*/ 160 w 239"/>
              <a:gd name="T87" fmla="*/ 11 h 22"/>
              <a:gd name="T88" fmla="*/ 169 w 239"/>
              <a:gd name="T89" fmla="*/ 13 h 22"/>
              <a:gd name="T90" fmla="*/ 180 w 239"/>
              <a:gd name="T91" fmla="*/ 14 h 22"/>
              <a:gd name="T92" fmla="*/ 189 w 239"/>
              <a:gd name="T93" fmla="*/ 14 h 22"/>
              <a:gd name="T94" fmla="*/ 200 w 239"/>
              <a:gd name="T95" fmla="*/ 14 h 22"/>
              <a:gd name="T96" fmla="*/ 207 w 239"/>
              <a:gd name="T97" fmla="*/ 16 h 22"/>
              <a:gd name="T98" fmla="*/ 217 w 239"/>
              <a:gd name="T99" fmla="*/ 18 h 22"/>
              <a:gd name="T100" fmla="*/ 228 w 239"/>
              <a:gd name="T101" fmla="*/ 20 h 22"/>
              <a:gd name="T102" fmla="*/ 239 w 239"/>
              <a:gd name="T103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39" h="22">
                <a:moveTo>
                  <a:pt x="239" y="22"/>
                </a:moveTo>
                <a:lnTo>
                  <a:pt x="235" y="20"/>
                </a:lnTo>
                <a:lnTo>
                  <a:pt x="230" y="16"/>
                </a:lnTo>
                <a:lnTo>
                  <a:pt x="224" y="14"/>
                </a:lnTo>
                <a:lnTo>
                  <a:pt x="219" y="14"/>
                </a:lnTo>
                <a:lnTo>
                  <a:pt x="213" y="13"/>
                </a:lnTo>
                <a:lnTo>
                  <a:pt x="209" y="13"/>
                </a:lnTo>
                <a:lnTo>
                  <a:pt x="204" y="13"/>
                </a:lnTo>
                <a:lnTo>
                  <a:pt x="200" y="11"/>
                </a:lnTo>
                <a:lnTo>
                  <a:pt x="195" y="11"/>
                </a:lnTo>
                <a:lnTo>
                  <a:pt x="189" y="9"/>
                </a:lnTo>
                <a:lnTo>
                  <a:pt x="185" y="9"/>
                </a:lnTo>
                <a:lnTo>
                  <a:pt x="182" y="9"/>
                </a:lnTo>
                <a:lnTo>
                  <a:pt x="176" y="9"/>
                </a:lnTo>
                <a:lnTo>
                  <a:pt x="171" y="7"/>
                </a:lnTo>
                <a:lnTo>
                  <a:pt x="165" y="7"/>
                </a:lnTo>
                <a:lnTo>
                  <a:pt x="160" y="5"/>
                </a:lnTo>
                <a:lnTo>
                  <a:pt x="156" y="5"/>
                </a:lnTo>
                <a:lnTo>
                  <a:pt x="150" y="5"/>
                </a:lnTo>
                <a:lnTo>
                  <a:pt x="145" y="3"/>
                </a:lnTo>
                <a:lnTo>
                  <a:pt x="139" y="3"/>
                </a:lnTo>
                <a:lnTo>
                  <a:pt x="132" y="2"/>
                </a:lnTo>
                <a:lnTo>
                  <a:pt x="128" y="2"/>
                </a:lnTo>
                <a:lnTo>
                  <a:pt x="123" y="0"/>
                </a:lnTo>
                <a:lnTo>
                  <a:pt x="117" y="0"/>
                </a:lnTo>
                <a:lnTo>
                  <a:pt x="114" y="0"/>
                </a:lnTo>
                <a:lnTo>
                  <a:pt x="110" y="0"/>
                </a:lnTo>
                <a:lnTo>
                  <a:pt x="104" y="0"/>
                </a:lnTo>
                <a:lnTo>
                  <a:pt x="99" y="0"/>
                </a:lnTo>
                <a:lnTo>
                  <a:pt x="92" y="0"/>
                </a:lnTo>
                <a:lnTo>
                  <a:pt x="82" y="0"/>
                </a:lnTo>
                <a:lnTo>
                  <a:pt x="75" y="0"/>
                </a:lnTo>
                <a:lnTo>
                  <a:pt x="68" y="0"/>
                </a:lnTo>
                <a:lnTo>
                  <a:pt x="60" y="2"/>
                </a:lnTo>
                <a:lnTo>
                  <a:pt x="57" y="2"/>
                </a:lnTo>
                <a:lnTo>
                  <a:pt x="53" y="3"/>
                </a:lnTo>
                <a:lnTo>
                  <a:pt x="47" y="3"/>
                </a:lnTo>
                <a:lnTo>
                  <a:pt x="42" y="5"/>
                </a:lnTo>
                <a:lnTo>
                  <a:pt x="38" y="7"/>
                </a:lnTo>
                <a:lnTo>
                  <a:pt x="36" y="7"/>
                </a:lnTo>
                <a:lnTo>
                  <a:pt x="33" y="9"/>
                </a:lnTo>
                <a:lnTo>
                  <a:pt x="29" y="11"/>
                </a:lnTo>
                <a:lnTo>
                  <a:pt x="25" y="13"/>
                </a:lnTo>
                <a:lnTo>
                  <a:pt x="24" y="14"/>
                </a:lnTo>
                <a:lnTo>
                  <a:pt x="20" y="16"/>
                </a:lnTo>
                <a:lnTo>
                  <a:pt x="16" y="18"/>
                </a:lnTo>
                <a:lnTo>
                  <a:pt x="13" y="18"/>
                </a:lnTo>
                <a:lnTo>
                  <a:pt x="9" y="20"/>
                </a:lnTo>
                <a:lnTo>
                  <a:pt x="5" y="20"/>
                </a:lnTo>
                <a:lnTo>
                  <a:pt x="1" y="22"/>
                </a:lnTo>
                <a:lnTo>
                  <a:pt x="0" y="22"/>
                </a:lnTo>
                <a:lnTo>
                  <a:pt x="0" y="20"/>
                </a:lnTo>
                <a:lnTo>
                  <a:pt x="1" y="18"/>
                </a:lnTo>
                <a:lnTo>
                  <a:pt x="5" y="16"/>
                </a:lnTo>
                <a:lnTo>
                  <a:pt x="7" y="14"/>
                </a:lnTo>
                <a:lnTo>
                  <a:pt x="11" y="13"/>
                </a:lnTo>
                <a:lnTo>
                  <a:pt x="14" y="11"/>
                </a:lnTo>
                <a:lnTo>
                  <a:pt x="18" y="11"/>
                </a:lnTo>
                <a:lnTo>
                  <a:pt x="22" y="9"/>
                </a:lnTo>
                <a:lnTo>
                  <a:pt x="24" y="7"/>
                </a:lnTo>
                <a:lnTo>
                  <a:pt x="29" y="7"/>
                </a:lnTo>
                <a:lnTo>
                  <a:pt x="33" y="7"/>
                </a:lnTo>
                <a:lnTo>
                  <a:pt x="38" y="5"/>
                </a:lnTo>
                <a:lnTo>
                  <a:pt x="42" y="5"/>
                </a:lnTo>
                <a:lnTo>
                  <a:pt x="46" y="5"/>
                </a:lnTo>
                <a:lnTo>
                  <a:pt x="49" y="3"/>
                </a:lnTo>
                <a:lnTo>
                  <a:pt x="53" y="3"/>
                </a:lnTo>
                <a:lnTo>
                  <a:pt x="59" y="3"/>
                </a:lnTo>
                <a:lnTo>
                  <a:pt x="62" y="3"/>
                </a:lnTo>
                <a:lnTo>
                  <a:pt x="66" y="3"/>
                </a:lnTo>
                <a:lnTo>
                  <a:pt x="70" y="3"/>
                </a:lnTo>
                <a:lnTo>
                  <a:pt x="77" y="3"/>
                </a:lnTo>
                <a:lnTo>
                  <a:pt x="81" y="3"/>
                </a:lnTo>
                <a:lnTo>
                  <a:pt x="86" y="3"/>
                </a:lnTo>
                <a:lnTo>
                  <a:pt x="92" y="3"/>
                </a:lnTo>
                <a:lnTo>
                  <a:pt x="97" y="3"/>
                </a:lnTo>
                <a:lnTo>
                  <a:pt x="101" y="3"/>
                </a:lnTo>
                <a:lnTo>
                  <a:pt x="108" y="3"/>
                </a:lnTo>
                <a:lnTo>
                  <a:pt x="112" y="5"/>
                </a:lnTo>
                <a:lnTo>
                  <a:pt x="117" y="5"/>
                </a:lnTo>
                <a:lnTo>
                  <a:pt x="123" y="5"/>
                </a:lnTo>
                <a:lnTo>
                  <a:pt x="128" y="7"/>
                </a:lnTo>
                <a:lnTo>
                  <a:pt x="134" y="7"/>
                </a:lnTo>
                <a:lnTo>
                  <a:pt x="139" y="9"/>
                </a:lnTo>
                <a:lnTo>
                  <a:pt x="145" y="9"/>
                </a:lnTo>
                <a:lnTo>
                  <a:pt x="150" y="9"/>
                </a:lnTo>
                <a:lnTo>
                  <a:pt x="154" y="11"/>
                </a:lnTo>
                <a:lnTo>
                  <a:pt x="160" y="11"/>
                </a:lnTo>
                <a:lnTo>
                  <a:pt x="165" y="13"/>
                </a:lnTo>
                <a:lnTo>
                  <a:pt x="169" y="13"/>
                </a:lnTo>
                <a:lnTo>
                  <a:pt x="176" y="13"/>
                </a:lnTo>
                <a:lnTo>
                  <a:pt x="180" y="14"/>
                </a:lnTo>
                <a:lnTo>
                  <a:pt x="185" y="14"/>
                </a:lnTo>
                <a:lnTo>
                  <a:pt x="189" y="14"/>
                </a:lnTo>
                <a:lnTo>
                  <a:pt x="195" y="14"/>
                </a:lnTo>
                <a:lnTo>
                  <a:pt x="200" y="14"/>
                </a:lnTo>
                <a:lnTo>
                  <a:pt x="204" y="16"/>
                </a:lnTo>
                <a:lnTo>
                  <a:pt x="207" y="16"/>
                </a:lnTo>
                <a:lnTo>
                  <a:pt x="213" y="18"/>
                </a:lnTo>
                <a:lnTo>
                  <a:pt x="217" y="18"/>
                </a:lnTo>
                <a:lnTo>
                  <a:pt x="222" y="20"/>
                </a:lnTo>
                <a:lnTo>
                  <a:pt x="228" y="20"/>
                </a:lnTo>
                <a:lnTo>
                  <a:pt x="233" y="22"/>
                </a:lnTo>
                <a:lnTo>
                  <a:pt x="239" y="22"/>
                </a:lnTo>
                <a:lnTo>
                  <a:pt x="233" y="18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19" name="Freeform 1075"/>
          <p:cNvSpPr>
            <a:spLocks/>
          </p:cNvSpPr>
          <p:nvPr/>
        </p:nvSpPr>
        <p:spPr bwMode="auto">
          <a:xfrm>
            <a:off x="4868863" y="3840163"/>
            <a:ext cx="14287" cy="147637"/>
          </a:xfrm>
          <a:custGeom>
            <a:avLst/>
            <a:gdLst>
              <a:gd name="T0" fmla="*/ 0 w 20"/>
              <a:gd name="T1" fmla="*/ 157 h 186"/>
              <a:gd name="T2" fmla="*/ 0 w 20"/>
              <a:gd name="T3" fmla="*/ 151 h 186"/>
              <a:gd name="T4" fmla="*/ 0 w 20"/>
              <a:gd name="T5" fmla="*/ 146 h 186"/>
              <a:gd name="T6" fmla="*/ 2 w 20"/>
              <a:gd name="T7" fmla="*/ 140 h 186"/>
              <a:gd name="T8" fmla="*/ 4 w 20"/>
              <a:gd name="T9" fmla="*/ 134 h 186"/>
              <a:gd name="T10" fmla="*/ 4 w 20"/>
              <a:gd name="T11" fmla="*/ 122 h 186"/>
              <a:gd name="T12" fmla="*/ 4 w 20"/>
              <a:gd name="T13" fmla="*/ 105 h 186"/>
              <a:gd name="T14" fmla="*/ 4 w 20"/>
              <a:gd name="T15" fmla="*/ 94 h 186"/>
              <a:gd name="T16" fmla="*/ 4 w 20"/>
              <a:gd name="T17" fmla="*/ 85 h 186"/>
              <a:gd name="T18" fmla="*/ 6 w 20"/>
              <a:gd name="T19" fmla="*/ 70 h 186"/>
              <a:gd name="T20" fmla="*/ 6 w 20"/>
              <a:gd name="T21" fmla="*/ 55 h 186"/>
              <a:gd name="T22" fmla="*/ 8 w 20"/>
              <a:gd name="T23" fmla="*/ 43 h 186"/>
              <a:gd name="T24" fmla="*/ 8 w 20"/>
              <a:gd name="T25" fmla="*/ 32 h 186"/>
              <a:gd name="T26" fmla="*/ 6 w 20"/>
              <a:gd name="T27" fmla="*/ 26 h 186"/>
              <a:gd name="T28" fmla="*/ 8 w 20"/>
              <a:gd name="T29" fmla="*/ 20 h 186"/>
              <a:gd name="T30" fmla="*/ 8 w 20"/>
              <a:gd name="T31" fmla="*/ 15 h 186"/>
              <a:gd name="T32" fmla="*/ 6 w 20"/>
              <a:gd name="T33" fmla="*/ 6 h 186"/>
              <a:gd name="T34" fmla="*/ 6 w 20"/>
              <a:gd name="T35" fmla="*/ 0 h 186"/>
              <a:gd name="T36" fmla="*/ 8 w 20"/>
              <a:gd name="T37" fmla="*/ 4 h 186"/>
              <a:gd name="T38" fmla="*/ 8 w 20"/>
              <a:gd name="T39" fmla="*/ 9 h 186"/>
              <a:gd name="T40" fmla="*/ 9 w 20"/>
              <a:gd name="T41" fmla="*/ 15 h 186"/>
              <a:gd name="T42" fmla="*/ 11 w 20"/>
              <a:gd name="T43" fmla="*/ 19 h 186"/>
              <a:gd name="T44" fmla="*/ 11 w 20"/>
              <a:gd name="T45" fmla="*/ 24 h 186"/>
              <a:gd name="T46" fmla="*/ 11 w 20"/>
              <a:gd name="T47" fmla="*/ 30 h 186"/>
              <a:gd name="T48" fmla="*/ 13 w 20"/>
              <a:gd name="T49" fmla="*/ 37 h 186"/>
              <a:gd name="T50" fmla="*/ 15 w 20"/>
              <a:gd name="T51" fmla="*/ 43 h 186"/>
              <a:gd name="T52" fmla="*/ 15 w 20"/>
              <a:gd name="T53" fmla="*/ 48 h 186"/>
              <a:gd name="T54" fmla="*/ 17 w 20"/>
              <a:gd name="T55" fmla="*/ 54 h 186"/>
              <a:gd name="T56" fmla="*/ 17 w 20"/>
              <a:gd name="T57" fmla="*/ 59 h 186"/>
              <a:gd name="T58" fmla="*/ 19 w 20"/>
              <a:gd name="T59" fmla="*/ 65 h 186"/>
              <a:gd name="T60" fmla="*/ 19 w 20"/>
              <a:gd name="T61" fmla="*/ 72 h 186"/>
              <a:gd name="T62" fmla="*/ 20 w 20"/>
              <a:gd name="T63" fmla="*/ 81 h 186"/>
              <a:gd name="T64" fmla="*/ 20 w 20"/>
              <a:gd name="T65" fmla="*/ 98 h 186"/>
              <a:gd name="T66" fmla="*/ 20 w 20"/>
              <a:gd name="T67" fmla="*/ 111 h 186"/>
              <a:gd name="T68" fmla="*/ 20 w 20"/>
              <a:gd name="T69" fmla="*/ 118 h 186"/>
              <a:gd name="T70" fmla="*/ 20 w 20"/>
              <a:gd name="T71" fmla="*/ 133 h 186"/>
              <a:gd name="T72" fmla="*/ 19 w 20"/>
              <a:gd name="T73" fmla="*/ 144 h 186"/>
              <a:gd name="T74" fmla="*/ 17 w 20"/>
              <a:gd name="T75" fmla="*/ 155 h 186"/>
              <a:gd name="T76" fmla="*/ 17 w 20"/>
              <a:gd name="T77" fmla="*/ 162 h 186"/>
              <a:gd name="T78" fmla="*/ 15 w 20"/>
              <a:gd name="T79" fmla="*/ 166 h 186"/>
              <a:gd name="T80" fmla="*/ 13 w 20"/>
              <a:gd name="T81" fmla="*/ 171 h 186"/>
              <a:gd name="T82" fmla="*/ 9 w 20"/>
              <a:gd name="T83" fmla="*/ 177 h 186"/>
              <a:gd name="T84" fmla="*/ 8 w 20"/>
              <a:gd name="T85" fmla="*/ 182 h 186"/>
              <a:gd name="T86" fmla="*/ 4 w 20"/>
              <a:gd name="T87" fmla="*/ 186 h 186"/>
              <a:gd name="T88" fmla="*/ 2 w 20"/>
              <a:gd name="T89" fmla="*/ 169 h 186"/>
              <a:gd name="T90" fmla="*/ 0 w 20"/>
              <a:gd name="T91" fmla="*/ 160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0" h="186">
                <a:moveTo>
                  <a:pt x="0" y="160"/>
                </a:moveTo>
                <a:lnTo>
                  <a:pt x="0" y="158"/>
                </a:lnTo>
                <a:lnTo>
                  <a:pt x="0" y="157"/>
                </a:lnTo>
                <a:lnTo>
                  <a:pt x="0" y="155"/>
                </a:lnTo>
                <a:lnTo>
                  <a:pt x="0" y="153"/>
                </a:lnTo>
                <a:lnTo>
                  <a:pt x="0" y="151"/>
                </a:lnTo>
                <a:lnTo>
                  <a:pt x="0" y="149"/>
                </a:lnTo>
                <a:lnTo>
                  <a:pt x="0" y="149"/>
                </a:lnTo>
                <a:lnTo>
                  <a:pt x="0" y="146"/>
                </a:lnTo>
                <a:lnTo>
                  <a:pt x="0" y="146"/>
                </a:lnTo>
                <a:lnTo>
                  <a:pt x="2" y="144"/>
                </a:lnTo>
                <a:lnTo>
                  <a:pt x="2" y="140"/>
                </a:lnTo>
                <a:lnTo>
                  <a:pt x="2" y="138"/>
                </a:lnTo>
                <a:lnTo>
                  <a:pt x="2" y="136"/>
                </a:lnTo>
                <a:lnTo>
                  <a:pt x="4" y="134"/>
                </a:lnTo>
                <a:lnTo>
                  <a:pt x="4" y="131"/>
                </a:lnTo>
                <a:lnTo>
                  <a:pt x="4" y="127"/>
                </a:lnTo>
                <a:lnTo>
                  <a:pt x="4" y="122"/>
                </a:lnTo>
                <a:lnTo>
                  <a:pt x="4" y="118"/>
                </a:lnTo>
                <a:lnTo>
                  <a:pt x="4" y="112"/>
                </a:lnTo>
                <a:lnTo>
                  <a:pt x="4" y="105"/>
                </a:lnTo>
                <a:lnTo>
                  <a:pt x="4" y="103"/>
                </a:lnTo>
                <a:lnTo>
                  <a:pt x="4" y="100"/>
                </a:lnTo>
                <a:lnTo>
                  <a:pt x="4" y="94"/>
                </a:lnTo>
                <a:lnTo>
                  <a:pt x="4" y="92"/>
                </a:lnTo>
                <a:lnTo>
                  <a:pt x="4" y="87"/>
                </a:lnTo>
                <a:lnTo>
                  <a:pt x="4" y="85"/>
                </a:lnTo>
                <a:lnTo>
                  <a:pt x="6" y="79"/>
                </a:lnTo>
                <a:lnTo>
                  <a:pt x="6" y="74"/>
                </a:lnTo>
                <a:lnTo>
                  <a:pt x="6" y="70"/>
                </a:lnTo>
                <a:lnTo>
                  <a:pt x="6" y="66"/>
                </a:lnTo>
                <a:lnTo>
                  <a:pt x="6" y="57"/>
                </a:lnTo>
                <a:lnTo>
                  <a:pt x="6" y="55"/>
                </a:lnTo>
                <a:lnTo>
                  <a:pt x="8" y="50"/>
                </a:lnTo>
                <a:lnTo>
                  <a:pt x="8" y="44"/>
                </a:lnTo>
                <a:lnTo>
                  <a:pt x="8" y="43"/>
                </a:lnTo>
                <a:lnTo>
                  <a:pt x="8" y="37"/>
                </a:lnTo>
                <a:lnTo>
                  <a:pt x="8" y="33"/>
                </a:lnTo>
                <a:lnTo>
                  <a:pt x="8" y="32"/>
                </a:lnTo>
                <a:lnTo>
                  <a:pt x="8" y="30"/>
                </a:lnTo>
                <a:lnTo>
                  <a:pt x="6" y="28"/>
                </a:lnTo>
                <a:lnTo>
                  <a:pt x="6" y="26"/>
                </a:lnTo>
                <a:lnTo>
                  <a:pt x="8" y="24"/>
                </a:lnTo>
                <a:lnTo>
                  <a:pt x="6" y="22"/>
                </a:lnTo>
                <a:lnTo>
                  <a:pt x="8" y="20"/>
                </a:lnTo>
                <a:lnTo>
                  <a:pt x="6" y="19"/>
                </a:lnTo>
                <a:lnTo>
                  <a:pt x="6" y="17"/>
                </a:lnTo>
                <a:lnTo>
                  <a:pt x="8" y="15"/>
                </a:lnTo>
                <a:lnTo>
                  <a:pt x="8" y="13"/>
                </a:lnTo>
                <a:lnTo>
                  <a:pt x="8" y="11"/>
                </a:lnTo>
                <a:lnTo>
                  <a:pt x="6" y="6"/>
                </a:lnTo>
                <a:lnTo>
                  <a:pt x="6" y="2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2"/>
                </a:lnTo>
                <a:lnTo>
                  <a:pt x="8" y="4"/>
                </a:lnTo>
                <a:lnTo>
                  <a:pt x="8" y="6"/>
                </a:lnTo>
                <a:lnTo>
                  <a:pt x="8" y="8"/>
                </a:lnTo>
                <a:lnTo>
                  <a:pt x="8" y="9"/>
                </a:lnTo>
                <a:lnTo>
                  <a:pt x="8" y="11"/>
                </a:lnTo>
                <a:lnTo>
                  <a:pt x="8" y="13"/>
                </a:lnTo>
                <a:lnTo>
                  <a:pt x="9" y="15"/>
                </a:lnTo>
                <a:lnTo>
                  <a:pt x="9" y="15"/>
                </a:lnTo>
                <a:lnTo>
                  <a:pt x="9" y="17"/>
                </a:lnTo>
                <a:lnTo>
                  <a:pt x="11" y="19"/>
                </a:lnTo>
                <a:lnTo>
                  <a:pt x="11" y="20"/>
                </a:lnTo>
                <a:lnTo>
                  <a:pt x="11" y="22"/>
                </a:lnTo>
                <a:lnTo>
                  <a:pt x="11" y="24"/>
                </a:lnTo>
                <a:lnTo>
                  <a:pt x="11" y="26"/>
                </a:lnTo>
                <a:lnTo>
                  <a:pt x="11" y="28"/>
                </a:lnTo>
                <a:lnTo>
                  <a:pt x="11" y="30"/>
                </a:lnTo>
                <a:lnTo>
                  <a:pt x="13" y="33"/>
                </a:lnTo>
                <a:lnTo>
                  <a:pt x="13" y="35"/>
                </a:lnTo>
                <a:lnTo>
                  <a:pt x="13" y="37"/>
                </a:lnTo>
                <a:lnTo>
                  <a:pt x="13" y="39"/>
                </a:lnTo>
                <a:lnTo>
                  <a:pt x="15" y="41"/>
                </a:lnTo>
                <a:lnTo>
                  <a:pt x="15" y="43"/>
                </a:lnTo>
                <a:lnTo>
                  <a:pt x="15" y="44"/>
                </a:lnTo>
                <a:lnTo>
                  <a:pt x="15" y="46"/>
                </a:lnTo>
                <a:lnTo>
                  <a:pt x="15" y="48"/>
                </a:lnTo>
                <a:lnTo>
                  <a:pt x="15" y="52"/>
                </a:lnTo>
                <a:lnTo>
                  <a:pt x="17" y="54"/>
                </a:lnTo>
                <a:lnTo>
                  <a:pt x="17" y="54"/>
                </a:lnTo>
                <a:lnTo>
                  <a:pt x="17" y="55"/>
                </a:lnTo>
                <a:lnTo>
                  <a:pt x="17" y="57"/>
                </a:lnTo>
                <a:lnTo>
                  <a:pt x="17" y="59"/>
                </a:lnTo>
                <a:lnTo>
                  <a:pt x="17" y="61"/>
                </a:lnTo>
                <a:lnTo>
                  <a:pt x="17" y="63"/>
                </a:lnTo>
                <a:lnTo>
                  <a:pt x="19" y="65"/>
                </a:lnTo>
                <a:lnTo>
                  <a:pt x="19" y="66"/>
                </a:lnTo>
                <a:lnTo>
                  <a:pt x="19" y="68"/>
                </a:lnTo>
                <a:lnTo>
                  <a:pt x="19" y="72"/>
                </a:lnTo>
                <a:lnTo>
                  <a:pt x="19" y="74"/>
                </a:lnTo>
                <a:lnTo>
                  <a:pt x="20" y="77"/>
                </a:lnTo>
                <a:lnTo>
                  <a:pt x="20" y="81"/>
                </a:lnTo>
                <a:lnTo>
                  <a:pt x="20" y="87"/>
                </a:lnTo>
                <a:lnTo>
                  <a:pt x="20" y="92"/>
                </a:lnTo>
                <a:lnTo>
                  <a:pt x="20" y="98"/>
                </a:lnTo>
                <a:lnTo>
                  <a:pt x="20" y="103"/>
                </a:lnTo>
                <a:lnTo>
                  <a:pt x="20" y="107"/>
                </a:lnTo>
                <a:lnTo>
                  <a:pt x="20" y="111"/>
                </a:lnTo>
                <a:lnTo>
                  <a:pt x="20" y="114"/>
                </a:lnTo>
                <a:lnTo>
                  <a:pt x="20" y="116"/>
                </a:lnTo>
                <a:lnTo>
                  <a:pt x="20" y="118"/>
                </a:lnTo>
                <a:lnTo>
                  <a:pt x="20" y="123"/>
                </a:lnTo>
                <a:lnTo>
                  <a:pt x="20" y="129"/>
                </a:lnTo>
                <a:lnTo>
                  <a:pt x="20" y="133"/>
                </a:lnTo>
                <a:lnTo>
                  <a:pt x="19" y="134"/>
                </a:lnTo>
                <a:lnTo>
                  <a:pt x="19" y="140"/>
                </a:lnTo>
                <a:lnTo>
                  <a:pt x="19" y="144"/>
                </a:lnTo>
                <a:lnTo>
                  <a:pt x="17" y="151"/>
                </a:lnTo>
                <a:lnTo>
                  <a:pt x="17" y="153"/>
                </a:lnTo>
                <a:lnTo>
                  <a:pt x="17" y="155"/>
                </a:lnTo>
                <a:lnTo>
                  <a:pt x="17" y="157"/>
                </a:lnTo>
                <a:lnTo>
                  <a:pt x="17" y="158"/>
                </a:lnTo>
                <a:lnTo>
                  <a:pt x="17" y="162"/>
                </a:lnTo>
                <a:lnTo>
                  <a:pt x="17" y="164"/>
                </a:lnTo>
                <a:lnTo>
                  <a:pt x="15" y="166"/>
                </a:lnTo>
                <a:lnTo>
                  <a:pt x="15" y="166"/>
                </a:lnTo>
                <a:lnTo>
                  <a:pt x="15" y="168"/>
                </a:lnTo>
                <a:lnTo>
                  <a:pt x="13" y="169"/>
                </a:lnTo>
                <a:lnTo>
                  <a:pt x="13" y="171"/>
                </a:lnTo>
                <a:lnTo>
                  <a:pt x="11" y="173"/>
                </a:lnTo>
                <a:lnTo>
                  <a:pt x="11" y="175"/>
                </a:lnTo>
                <a:lnTo>
                  <a:pt x="9" y="177"/>
                </a:lnTo>
                <a:lnTo>
                  <a:pt x="9" y="179"/>
                </a:lnTo>
                <a:lnTo>
                  <a:pt x="8" y="180"/>
                </a:lnTo>
                <a:lnTo>
                  <a:pt x="8" y="182"/>
                </a:lnTo>
                <a:lnTo>
                  <a:pt x="6" y="184"/>
                </a:lnTo>
                <a:lnTo>
                  <a:pt x="6" y="186"/>
                </a:lnTo>
                <a:lnTo>
                  <a:pt x="4" y="186"/>
                </a:lnTo>
                <a:lnTo>
                  <a:pt x="2" y="180"/>
                </a:lnTo>
                <a:lnTo>
                  <a:pt x="2" y="175"/>
                </a:lnTo>
                <a:lnTo>
                  <a:pt x="2" y="169"/>
                </a:lnTo>
                <a:lnTo>
                  <a:pt x="0" y="164"/>
                </a:lnTo>
                <a:lnTo>
                  <a:pt x="0" y="155"/>
                </a:lnTo>
                <a:lnTo>
                  <a:pt x="0" y="160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20" name="Freeform 1076"/>
          <p:cNvSpPr>
            <a:spLocks/>
          </p:cNvSpPr>
          <p:nvPr/>
        </p:nvSpPr>
        <p:spPr bwMode="auto">
          <a:xfrm>
            <a:off x="4868863" y="3840163"/>
            <a:ext cx="14287" cy="147637"/>
          </a:xfrm>
          <a:custGeom>
            <a:avLst/>
            <a:gdLst>
              <a:gd name="T0" fmla="*/ 0 w 20"/>
              <a:gd name="T1" fmla="*/ 157 h 186"/>
              <a:gd name="T2" fmla="*/ 0 w 20"/>
              <a:gd name="T3" fmla="*/ 151 h 186"/>
              <a:gd name="T4" fmla="*/ 0 w 20"/>
              <a:gd name="T5" fmla="*/ 146 h 186"/>
              <a:gd name="T6" fmla="*/ 2 w 20"/>
              <a:gd name="T7" fmla="*/ 140 h 186"/>
              <a:gd name="T8" fmla="*/ 4 w 20"/>
              <a:gd name="T9" fmla="*/ 134 h 186"/>
              <a:gd name="T10" fmla="*/ 4 w 20"/>
              <a:gd name="T11" fmla="*/ 122 h 186"/>
              <a:gd name="T12" fmla="*/ 4 w 20"/>
              <a:gd name="T13" fmla="*/ 105 h 186"/>
              <a:gd name="T14" fmla="*/ 4 w 20"/>
              <a:gd name="T15" fmla="*/ 94 h 186"/>
              <a:gd name="T16" fmla="*/ 4 w 20"/>
              <a:gd name="T17" fmla="*/ 85 h 186"/>
              <a:gd name="T18" fmla="*/ 6 w 20"/>
              <a:gd name="T19" fmla="*/ 70 h 186"/>
              <a:gd name="T20" fmla="*/ 6 w 20"/>
              <a:gd name="T21" fmla="*/ 55 h 186"/>
              <a:gd name="T22" fmla="*/ 8 w 20"/>
              <a:gd name="T23" fmla="*/ 43 h 186"/>
              <a:gd name="T24" fmla="*/ 8 w 20"/>
              <a:gd name="T25" fmla="*/ 32 h 186"/>
              <a:gd name="T26" fmla="*/ 6 w 20"/>
              <a:gd name="T27" fmla="*/ 26 h 186"/>
              <a:gd name="T28" fmla="*/ 8 w 20"/>
              <a:gd name="T29" fmla="*/ 20 h 186"/>
              <a:gd name="T30" fmla="*/ 8 w 20"/>
              <a:gd name="T31" fmla="*/ 15 h 186"/>
              <a:gd name="T32" fmla="*/ 6 w 20"/>
              <a:gd name="T33" fmla="*/ 6 h 186"/>
              <a:gd name="T34" fmla="*/ 6 w 20"/>
              <a:gd name="T35" fmla="*/ 0 h 186"/>
              <a:gd name="T36" fmla="*/ 8 w 20"/>
              <a:gd name="T37" fmla="*/ 4 h 186"/>
              <a:gd name="T38" fmla="*/ 8 w 20"/>
              <a:gd name="T39" fmla="*/ 9 h 186"/>
              <a:gd name="T40" fmla="*/ 9 w 20"/>
              <a:gd name="T41" fmla="*/ 15 h 186"/>
              <a:gd name="T42" fmla="*/ 11 w 20"/>
              <a:gd name="T43" fmla="*/ 19 h 186"/>
              <a:gd name="T44" fmla="*/ 11 w 20"/>
              <a:gd name="T45" fmla="*/ 24 h 186"/>
              <a:gd name="T46" fmla="*/ 11 w 20"/>
              <a:gd name="T47" fmla="*/ 30 h 186"/>
              <a:gd name="T48" fmla="*/ 13 w 20"/>
              <a:gd name="T49" fmla="*/ 37 h 186"/>
              <a:gd name="T50" fmla="*/ 15 w 20"/>
              <a:gd name="T51" fmla="*/ 43 h 186"/>
              <a:gd name="T52" fmla="*/ 15 w 20"/>
              <a:gd name="T53" fmla="*/ 48 h 186"/>
              <a:gd name="T54" fmla="*/ 17 w 20"/>
              <a:gd name="T55" fmla="*/ 54 h 186"/>
              <a:gd name="T56" fmla="*/ 17 w 20"/>
              <a:gd name="T57" fmla="*/ 59 h 186"/>
              <a:gd name="T58" fmla="*/ 19 w 20"/>
              <a:gd name="T59" fmla="*/ 65 h 186"/>
              <a:gd name="T60" fmla="*/ 19 w 20"/>
              <a:gd name="T61" fmla="*/ 72 h 186"/>
              <a:gd name="T62" fmla="*/ 20 w 20"/>
              <a:gd name="T63" fmla="*/ 81 h 186"/>
              <a:gd name="T64" fmla="*/ 20 w 20"/>
              <a:gd name="T65" fmla="*/ 98 h 186"/>
              <a:gd name="T66" fmla="*/ 20 w 20"/>
              <a:gd name="T67" fmla="*/ 111 h 186"/>
              <a:gd name="T68" fmla="*/ 20 w 20"/>
              <a:gd name="T69" fmla="*/ 118 h 186"/>
              <a:gd name="T70" fmla="*/ 20 w 20"/>
              <a:gd name="T71" fmla="*/ 133 h 186"/>
              <a:gd name="T72" fmla="*/ 19 w 20"/>
              <a:gd name="T73" fmla="*/ 144 h 186"/>
              <a:gd name="T74" fmla="*/ 17 w 20"/>
              <a:gd name="T75" fmla="*/ 155 h 186"/>
              <a:gd name="T76" fmla="*/ 17 w 20"/>
              <a:gd name="T77" fmla="*/ 162 h 186"/>
              <a:gd name="T78" fmla="*/ 15 w 20"/>
              <a:gd name="T79" fmla="*/ 166 h 186"/>
              <a:gd name="T80" fmla="*/ 13 w 20"/>
              <a:gd name="T81" fmla="*/ 171 h 186"/>
              <a:gd name="T82" fmla="*/ 9 w 20"/>
              <a:gd name="T83" fmla="*/ 177 h 186"/>
              <a:gd name="T84" fmla="*/ 8 w 20"/>
              <a:gd name="T85" fmla="*/ 182 h 186"/>
              <a:gd name="T86" fmla="*/ 4 w 20"/>
              <a:gd name="T87" fmla="*/ 186 h 186"/>
              <a:gd name="T88" fmla="*/ 2 w 20"/>
              <a:gd name="T89" fmla="*/ 169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0" h="186">
                <a:moveTo>
                  <a:pt x="0" y="160"/>
                </a:moveTo>
                <a:lnTo>
                  <a:pt x="0" y="158"/>
                </a:lnTo>
                <a:lnTo>
                  <a:pt x="0" y="157"/>
                </a:lnTo>
                <a:lnTo>
                  <a:pt x="0" y="155"/>
                </a:lnTo>
                <a:lnTo>
                  <a:pt x="0" y="153"/>
                </a:lnTo>
                <a:lnTo>
                  <a:pt x="0" y="151"/>
                </a:lnTo>
                <a:lnTo>
                  <a:pt x="0" y="149"/>
                </a:lnTo>
                <a:lnTo>
                  <a:pt x="0" y="149"/>
                </a:lnTo>
                <a:lnTo>
                  <a:pt x="0" y="146"/>
                </a:lnTo>
                <a:lnTo>
                  <a:pt x="0" y="146"/>
                </a:lnTo>
                <a:lnTo>
                  <a:pt x="2" y="144"/>
                </a:lnTo>
                <a:lnTo>
                  <a:pt x="2" y="140"/>
                </a:lnTo>
                <a:lnTo>
                  <a:pt x="2" y="138"/>
                </a:lnTo>
                <a:lnTo>
                  <a:pt x="2" y="136"/>
                </a:lnTo>
                <a:lnTo>
                  <a:pt x="4" y="134"/>
                </a:lnTo>
                <a:lnTo>
                  <a:pt x="4" y="131"/>
                </a:lnTo>
                <a:lnTo>
                  <a:pt x="4" y="127"/>
                </a:lnTo>
                <a:lnTo>
                  <a:pt x="4" y="122"/>
                </a:lnTo>
                <a:lnTo>
                  <a:pt x="4" y="118"/>
                </a:lnTo>
                <a:lnTo>
                  <a:pt x="4" y="112"/>
                </a:lnTo>
                <a:lnTo>
                  <a:pt x="4" y="105"/>
                </a:lnTo>
                <a:lnTo>
                  <a:pt x="4" y="103"/>
                </a:lnTo>
                <a:lnTo>
                  <a:pt x="4" y="100"/>
                </a:lnTo>
                <a:lnTo>
                  <a:pt x="4" y="94"/>
                </a:lnTo>
                <a:lnTo>
                  <a:pt x="4" y="92"/>
                </a:lnTo>
                <a:lnTo>
                  <a:pt x="4" y="87"/>
                </a:lnTo>
                <a:lnTo>
                  <a:pt x="4" y="85"/>
                </a:lnTo>
                <a:lnTo>
                  <a:pt x="6" y="79"/>
                </a:lnTo>
                <a:lnTo>
                  <a:pt x="6" y="74"/>
                </a:lnTo>
                <a:lnTo>
                  <a:pt x="6" y="70"/>
                </a:lnTo>
                <a:lnTo>
                  <a:pt x="6" y="66"/>
                </a:lnTo>
                <a:lnTo>
                  <a:pt x="6" y="57"/>
                </a:lnTo>
                <a:lnTo>
                  <a:pt x="6" y="55"/>
                </a:lnTo>
                <a:lnTo>
                  <a:pt x="8" y="50"/>
                </a:lnTo>
                <a:lnTo>
                  <a:pt x="8" y="44"/>
                </a:lnTo>
                <a:lnTo>
                  <a:pt x="8" y="43"/>
                </a:lnTo>
                <a:lnTo>
                  <a:pt x="8" y="37"/>
                </a:lnTo>
                <a:lnTo>
                  <a:pt x="8" y="33"/>
                </a:lnTo>
                <a:lnTo>
                  <a:pt x="8" y="32"/>
                </a:lnTo>
                <a:lnTo>
                  <a:pt x="8" y="30"/>
                </a:lnTo>
                <a:lnTo>
                  <a:pt x="6" y="28"/>
                </a:lnTo>
                <a:lnTo>
                  <a:pt x="6" y="26"/>
                </a:lnTo>
                <a:lnTo>
                  <a:pt x="8" y="24"/>
                </a:lnTo>
                <a:lnTo>
                  <a:pt x="6" y="22"/>
                </a:lnTo>
                <a:lnTo>
                  <a:pt x="8" y="20"/>
                </a:lnTo>
                <a:lnTo>
                  <a:pt x="6" y="19"/>
                </a:lnTo>
                <a:lnTo>
                  <a:pt x="6" y="17"/>
                </a:lnTo>
                <a:lnTo>
                  <a:pt x="8" y="15"/>
                </a:lnTo>
                <a:lnTo>
                  <a:pt x="8" y="13"/>
                </a:lnTo>
                <a:lnTo>
                  <a:pt x="8" y="11"/>
                </a:lnTo>
                <a:lnTo>
                  <a:pt x="6" y="6"/>
                </a:lnTo>
                <a:lnTo>
                  <a:pt x="6" y="2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2"/>
                </a:lnTo>
                <a:lnTo>
                  <a:pt x="8" y="4"/>
                </a:lnTo>
                <a:lnTo>
                  <a:pt x="8" y="6"/>
                </a:lnTo>
                <a:lnTo>
                  <a:pt x="8" y="8"/>
                </a:lnTo>
                <a:lnTo>
                  <a:pt x="8" y="9"/>
                </a:lnTo>
                <a:lnTo>
                  <a:pt x="8" y="11"/>
                </a:lnTo>
                <a:lnTo>
                  <a:pt x="8" y="13"/>
                </a:lnTo>
                <a:lnTo>
                  <a:pt x="9" y="15"/>
                </a:lnTo>
                <a:lnTo>
                  <a:pt x="9" y="15"/>
                </a:lnTo>
                <a:lnTo>
                  <a:pt x="9" y="17"/>
                </a:lnTo>
                <a:lnTo>
                  <a:pt x="11" y="19"/>
                </a:lnTo>
                <a:lnTo>
                  <a:pt x="11" y="20"/>
                </a:lnTo>
                <a:lnTo>
                  <a:pt x="11" y="22"/>
                </a:lnTo>
                <a:lnTo>
                  <a:pt x="11" y="24"/>
                </a:lnTo>
                <a:lnTo>
                  <a:pt x="11" y="26"/>
                </a:lnTo>
                <a:lnTo>
                  <a:pt x="11" y="28"/>
                </a:lnTo>
                <a:lnTo>
                  <a:pt x="11" y="30"/>
                </a:lnTo>
                <a:lnTo>
                  <a:pt x="13" y="33"/>
                </a:lnTo>
                <a:lnTo>
                  <a:pt x="13" y="35"/>
                </a:lnTo>
                <a:lnTo>
                  <a:pt x="13" y="37"/>
                </a:lnTo>
                <a:lnTo>
                  <a:pt x="13" y="39"/>
                </a:lnTo>
                <a:lnTo>
                  <a:pt x="15" y="41"/>
                </a:lnTo>
                <a:lnTo>
                  <a:pt x="15" y="43"/>
                </a:lnTo>
                <a:lnTo>
                  <a:pt x="15" y="44"/>
                </a:lnTo>
                <a:lnTo>
                  <a:pt x="15" y="46"/>
                </a:lnTo>
                <a:lnTo>
                  <a:pt x="15" y="48"/>
                </a:lnTo>
                <a:lnTo>
                  <a:pt x="15" y="52"/>
                </a:lnTo>
                <a:lnTo>
                  <a:pt x="17" y="54"/>
                </a:lnTo>
                <a:lnTo>
                  <a:pt x="17" y="54"/>
                </a:lnTo>
                <a:lnTo>
                  <a:pt x="17" y="55"/>
                </a:lnTo>
                <a:lnTo>
                  <a:pt x="17" y="57"/>
                </a:lnTo>
                <a:lnTo>
                  <a:pt x="17" y="59"/>
                </a:lnTo>
                <a:lnTo>
                  <a:pt x="17" y="61"/>
                </a:lnTo>
                <a:lnTo>
                  <a:pt x="17" y="63"/>
                </a:lnTo>
                <a:lnTo>
                  <a:pt x="19" y="65"/>
                </a:lnTo>
                <a:lnTo>
                  <a:pt x="19" y="66"/>
                </a:lnTo>
                <a:lnTo>
                  <a:pt x="19" y="68"/>
                </a:lnTo>
                <a:lnTo>
                  <a:pt x="19" y="72"/>
                </a:lnTo>
                <a:lnTo>
                  <a:pt x="19" y="74"/>
                </a:lnTo>
                <a:lnTo>
                  <a:pt x="20" y="77"/>
                </a:lnTo>
                <a:lnTo>
                  <a:pt x="20" y="81"/>
                </a:lnTo>
                <a:lnTo>
                  <a:pt x="20" y="87"/>
                </a:lnTo>
                <a:lnTo>
                  <a:pt x="20" y="92"/>
                </a:lnTo>
                <a:lnTo>
                  <a:pt x="20" y="98"/>
                </a:lnTo>
                <a:lnTo>
                  <a:pt x="20" y="103"/>
                </a:lnTo>
                <a:lnTo>
                  <a:pt x="20" y="107"/>
                </a:lnTo>
                <a:lnTo>
                  <a:pt x="20" y="111"/>
                </a:lnTo>
                <a:lnTo>
                  <a:pt x="20" y="114"/>
                </a:lnTo>
                <a:lnTo>
                  <a:pt x="20" y="116"/>
                </a:lnTo>
                <a:lnTo>
                  <a:pt x="20" y="118"/>
                </a:lnTo>
                <a:lnTo>
                  <a:pt x="20" y="123"/>
                </a:lnTo>
                <a:lnTo>
                  <a:pt x="20" y="129"/>
                </a:lnTo>
                <a:lnTo>
                  <a:pt x="20" y="133"/>
                </a:lnTo>
                <a:lnTo>
                  <a:pt x="19" y="134"/>
                </a:lnTo>
                <a:lnTo>
                  <a:pt x="19" y="140"/>
                </a:lnTo>
                <a:lnTo>
                  <a:pt x="19" y="144"/>
                </a:lnTo>
                <a:lnTo>
                  <a:pt x="17" y="151"/>
                </a:lnTo>
                <a:lnTo>
                  <a:pt x="17" y="153"/>
                </a:lnTo>
                <a:lnTo>
                  <a:pt x="17" y="155"/>
                </a:lnTo>
                <a:lnTo>
                  <a:pt x="17" y="157"/>
                </a:lnTo>
                <a:lnTo>
                  <a:pt x="17" y="158"/>
                </a:lnTo>
                <a:lnTo>
                  <a:pt x="17" y="162"/>
                </a:lnTo>
                <a:lnTo>
                  <a:pt x="17" y="164"/>
                </a:lnTo>
                <a:lnTo>
                  <a:pt x="15" y="166"/>
                </a:lnTo>
                <a:lnTo>
                  <a:pt x="15" y="166"/>
                </a:lnTo>
                <a:lnTo>
                  <a:pt x="15" y="168"/>
                </a:lnTo>
                <a:lnTo>
                  <a:pt x="13" y="169"/>
                </a:lnTo>
                <a:lnTo>
                  <a:pt x="13" y="171"/>
                </a:lnTo>
                <a:lnTo>
                  <a:pt x="11" y="173"/>
                </a:lnTo>
                <a:lnTo>
                  <a:pt x="11" y="175"/>
                </a:lnTo>
                <a:lnTo>
                  <a:pt x="9" y="177"/>
                </a:lnTo>
                <a:lnTo>
                  <a:pt x="9" y="179"/>
                </a:lnTo>
                <a:lnTo>
                  <a:pt x="8" y="180"/>
                </a:lnTo>
                <a:lnTo>
                  <a:pt x="8" y="182"/>
                </a:lnTo>
                <a:lnTo>
                  <a:pt x="6" y="184"/>
                </a:lnTo>
                <a:lnTo>
                  <a:pt x="6" y="186"/>
                </a:lnTo>
                <a:lnTo>
                  <a:pt x="4" y="186"/>
                </a:lnTo>
                <a:lnTo>
                  <a:pt x="2" y="180"/>
                </a:lnTo>
                <a:lnTo>
                  <a:pt x="2" y="175"/>
                </a:lnTo>
                <a:lnTo>
                  <a:pt x="2" y="169"/>
                </a:lnTo>
                <a:lnTo>
                  <a:pt x="0" y="164"/>
                </a:lnTo>
                <a:lnTo>
                  <a:pt x="0" y="155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21" name="Freeform 1077"/>
          <p:cNvSpPr>
            <a:spLocks/>
          </p:cNvSpPr>
          <p:nvPr/>
        </p:nvSpPr>
        <p:spPr bwMode="auto">
          <a:xfrm>
            <a:off x="4821238" y="3852863"/>
            <a:ext cx="53975" cy="155575"/>
          </a:xfrm>
          <a:custGeom>
            <a:avLst/>
            <a:gdLst>
              <a:gd name="T0" fmla="*/ 68 w 68"/>
              <a:gd name="T1" fmla="*/ 189 h 195"/>
              <a:gd name="T2" fmla="*/ 66 w 68"/>
              <a:gd name="T3" fmla="*/ 178 h 195"/>
              <a:gd name="T4" fmla="*/ 63 w 68"/>
              <a:gd name="T5" fmla="*/ 167 h 195"/>
              <a:gd name="T6" fmla="*/ 59 w 68"/>
              <a:gd name="T7" fmla="*/ 158 h 195"/>
              <a:gd name="T8" fmla="*/ 55 w 68"/>
              <a:gd name="T9" fmla="*/ 151 h 195"/>
              <a:gd name="T10" fmla="*/ 54 w 68"/>
              <a:gd name="T11" fmla="*/ 141 h 195"/>
              <a:gd name="T12" fmla="*/ 50 w 68"/>
              <a:gd name="T13" fmla="*/ 130 h 195"/>
              <a:gd name="T14" fmla="*/ 46 w 68"/>
              <a:gd name="T15" fmla="*/ 119 h 195"/>
              <a:gd name="T16" fmla="*/ 39 w 68"/>
              <a:gd name="T17" fmla="*/ 99 h 195"/>
              <a:gd name="T18" fmla="*/ 28 w 68"/>
              <a:gd name="T19" fmla="*/ 86 h 195"/>
              <a:gd name="T20" fmla="*/ 15 w 68"/>
              <a:gd name="T21" fmla="*/ 72 h 195"/>
              <a:gd name="T22" fmla="*/ 9 w 68"/>
              <a:gd name="T23" fmla="*/ 60 h 195"/>
              <a:gd name="T24" fmla="*/ 8 w 68"/>
              <a:gd name="T25" fmla="*/ 51 h 195"/>
              <a:gd name="T26" fmla="*/ 8 w 68"/>
              <a:gd name="T27" fmla="*/ 42 h 195"/>
              <a:gd name="T28" fmla="*/ 6 w 68"/>
              <a:gd name="T29" fmla="*/ 33 h 195"/>
              <a:gd name="T30" fmla="*/ 4 w 68"/>
              <a:gd name="T31" fmla="*/ 26 h 195"/>
              <a:gd name="T32" fmla="*/ 4 w 68"/>
              <a:gd name="T33" fmla="*/ 20 h 195"/>
              <a:gd name="T34" fmla="*/ 2 w 68"/>
              <a:gd name="T35" fmla="*/ 16 h 195"/>
              <a:gd name="T36" fmla="*/ 0 w 68"/>
              <a:gd name="T37" fmla="*/ 13 h 195"/>
              <a:gd name="T38" fmla="*/ 0 w 68"/>
              <a:gd name="T39" fmla="*/ 5 h 195"/>
              <a:gd name="T40" fmla="*/ 4 w 68"/>
              <a:gd name="T41" fmla="*/ 2 h 195"/>
              <a:gd name="T42" fmla="*/ 6 w 68"/>
              <a:gd name="T43" fmla="*/ 9 h 195"/>
              <a:gd name="T44" fmla="*/ 8 w 68"/>
              <a:gd name="T45" fmla="*/ 15 h 195"/>
              <a:gd name="T46" fmla="*/ 9 w 68"/>
              <a:gd name="T47" fmla="*/ 20 h 195"/>
              <a:gd name="T48" fmla="*/ 13 w 68"/>
              <a:gd name="T49" fmla="*/ 26 h 195"/>
              <a:gd name="T50" fmla="*/ 15 w 68"/>
              <a:gd name="T51" fmla="*/ 33 h 195"/>
              <a:gd name="T52" fmla="*/ 17 w 68"/>
              <a:gd name="T53" fmla="*/ 40 h 195"/>
              <a:gd name="T54" fmla="*/ 20 w 68"/>
              <a:gd name="T55" fmla="*/ 48 h 195"/>
              <a:gd name="T56" fmla="*/ 22 w 68"/>
              <a:gd name="T57" fmla="*/ 57 h 195"/>
              <a:gd name="T58" fmla="*/ 30 w 68"/>
              <a:gd name="T59" fmla="*/ 72 h 195"/>
              <a:gd name="T60" fmla="*/ 22 w 68"/>
              <a:gd name="T61" fmla="*/ 88 h 195"/>
              <a:gd name="T62" fmla="*/ 22 w 68"/>
              <a:gd name="T63" fmla="*/ 97 h 195"/>
              <a:gd name="T64" fmla="*/ 24 w 68"/>
              <a:gd name="T65" fmla="*/ 106 h 195"/>
              <a:gd name="T66" fmla="*/ 28 w 68"/>
              <a:gd name="T67" fmla="*/ 116 h 195"/>
              <a:gd name="T68" fmla="*/ 30 w 68"/>
              <a:gd name="T69" fmla="*/ 125 h 195"/>
              <a:gd name="T70" fmla="*/ 33 w 68"/>
              <a:gd name="T71" fmla="*/ 132 h 195"/>
              <a:gd name="T72" fmla="*/ 35 w 68"/>
              <a:gd name="T73" fmla="*/ 138 h 195"/>
              <a:gd name="T74" fmla="*/ 37 w 68"/>
              <a:gd name="T75" fmla="*/ 143 h 195"/>
              <a:gd name="T76" fmla="*/ 39 w 68"/>
              <a:gd name="T77" fmla="*/ 147 h 195"/>
              <a:gd name="T78" fmla="*/ 41 w 68"/>
              <a:gd name="T79" fmla="*/ 152 h 195"/>
              <a:gd name="T80" fmla="*/ 44 w 68"/>
              <a:gd name="T81" fmla="*/ 162 h 195"/>
              <a:gd name="T82" fmla="*/ 46 w 68"/>
              <a:gd name="T83" fmla="*/ 171 h 195"/>
              <a:gd name="T84" fmla="*/ 50 w 68"/>
              <a:gd name="T85" fmla="*/ 180 h 195"/>
              <a:gd name="T86" fmla="*/ 57 w 68"/>
              <a:gd name="T87" fmla="*/ 193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68" h="195">
                <a:moveTo>
                  <a:pt x="68" y="195"/>
                </a:moveTo>
                <a:lnTo>
                  <a:pt x="68" y="193"/>
                </a:lnTo>
                <a:lnTo>
                  <a:pt x="68" y="189"/>
                </a:lnTo>
                <a:lnTo>
                  <a:pt x="66" y="184"/>
                </a:lnTo>
                <a:lnTo>
                  <a:pt x="66" y="180"/>
                </a:lnTo>
                <a:lnTo>
                  <a:pt x="66" y="178"/>
                </a:lnTo>
                <a:lnTo>
                  <a:pt x="65" y="176"/>
                </a:lnTo>
                <a:lnTo>
                  <a:pt x="65" y="173"/>
                </a:lnTo>
                <a:lnTo>
                  <a:pt x="63" y="167"/>
                </a:lnTo>
                <a:lnTo>
                  <a:pt x="61" y="165"/>
                </a:lnTo>
                <a:lnTo>
                  <a:pt x="59" y="160"/>
                </a:lnTo>
                <a:lnTo>
                  <a:pt x="59" y="158"/>
                </a:lnTo>
                <a:lnTo>
                  <a:pt x="57" y="154"/>
                </a:lnTo>
                <a:lnTo>
                  <a:pt x="55" y="152"/>
                </a:lnTo>
                <a:lnTo>
                  <a:pt x="55" y="151"/>
                </a:lnTo>
                <a:lnTo>
                  <a:pt x="55" y="149"/>
                </a:lnTo>
                <a:lnTo>
                  <a:pt x="54" y="145"/>
                </a:lnTo>
                <a:lnTo>
                  <a:pt x="54" y="141"/>
                </a:lnTo>
                <a:lnTo>
                  <a:pt x="52" y="138"/>
                </a:lnTo>
                <a:lnTo>
                  <a:pt x="50" y="134"/>
                </a:lnTo>
                <a:lnTo>
                  <a:pt x="50" y="130"/>
                </a:lnTo>
                <a:lnTo>
                  <a:pt x="48" y="125"/>
                </a:lnTo>
                <a:lnTo>
                  <a:pt x="46" y="121"/>
                </a:lnTo>
                <a:lnTo>
                  <a:pt x="46" y="119"/>
                </a:lnTo>
                <a:lnTo>
                  <a:pt x="43" y="108"/>
                </a:lnTo>
                <a:lnTo>
                  <a:pt x="41" y="105"/>
                </a:lnTo>
                <a:lnTo>
                  <a:pt x="39" y="99"/>
                </a:lnTo>
                <a:lnTo>
                  <a:pt x="35" y="94"/>
                </a:lnTo>
                <a:lnTo>
                  <a:pt x="31" y="92"/>
                </a:lnTo>
                <a:lnTo>
                  <a:pt x="28" y="86"/>
                </a:lnTo>
                <a:lnTo>
                  <a:pt x="24" y="83"/>
                </a:lnTo>
                <a:lnTo>
                  <a:pt x="19" y="75"/>
                </a:lnTo>
                <a:lnTo>
                  <a:pt x="15" y="72"/>
                </a:lnTo>
                <a:lnTo>
                  <a:pt x="13" y="70"/>
                </a:lnTo>
                <a:lnTo>
                  <a:pt x="9" y="64"/>
                </a:lnTo>
                <a:lnTo>
                  <a:pt x="9" y="60"/>
                </a:lnTo>
                <a:lnTo>
                  <a:pt x="8" y="57"/>
                </a:lnTo>
                <a:lnTo>
                  <a:pt x="8" y="53"/>
                </a:lnTo>
                <a:lnTo>
                  <a:pt x="8" y="51"/>
                </a:lnTo>
                <a:lnTo>
                  <a:pt x="9" y="48"/>
                </a:lnTo>
                <a:lnTo>
                  <a:pt x="9" y="44"/>
                </a:lnTo>
                <a:lnTo>
                  <a:pt x="8" y="42"/>
                </a:lnTo>
                <a:lnTo>
                  <a:pt x="8" y="38"/>
                </a:lnTo>
                <a:lnTo>
                  <a:pt x="8" y="35"/>
                </a:lnTo>
                <a:lnTo>
                  <a:pt x="6" y="33"/>
                </a:lnTo>
                <a:lnTo>
                  <a:pt x="6" y="31"/>
                </a:lnTo>
                <a:lnTo>
                  <a:pt x="6" y="27"/>
                </a:lnTo>
                <a:lnTo>
                  <a:pt x="4" y="26"/>
                </a:lnTo>
                <a:lnTo>
                  <a:pt x="4" y="26"/>
                </a:lnTo>
                <a:lnTo>
                  <a:pt x="4" y="22"/>
                </a:lnTo>
                <a:lnTo>
                  <a:pt x="4" y="20"/>
                </a:lnTo>
                <a:lnTo>
                  <a:pt x="2" y="20"/>
                </a:lnTo>
                <a:lnTo>
                  <a:pt x="2" y="18"/>
                </a:lnTo>
                <a:lnTo>
                  <a:pt x="2" y="16"/>
                </a:lnTo>
                <a:lnTo>
                  <a:pt x="2" y="16"/>
                </a:lnTo>
                <a:lnTo>
                  <a:pt x="2" y="15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5"/>
                </a:lnTo>
                <a:lnTo>
                  <a:pt x="2" y="2"/>
                </a:lnTo>
                <a:lnTo>
                  <a:pt x="2" y="0"/>
                </a:lnTo>
                <a:lnTo>
                  <a:pt x="4" y="2"/>
                </a:lnTo>
                <a:lnTo>
                  <a:pt x="6" y="3"/>
                </a:lnTo>
                <a:lnTo>
                  <a:pt x="6" y="7"/>
                </a:lnTo>
                <a:lnTo>
                  <a:pt x="6" y="9"/>
                </a:lnTo>
                <a:lnTo>
                  <a:pt x="6" y="11"/>
                </a:lnTo>
                <a:lnTo>
                  <a:pt x="8" y="13"/>
                </a:lnTo>
                <a:lnTo>
                  <a:pt x="8" y="15"/>
                </a:lnTo>
                <a:lnTo>
                  <a:pt x="9" y="16"/>
                </a:lnTo>
                <a:lnTo>
                  <a:pt x="9" y="18"/>
                </a:lnTo>
                <a:lnTo>
                  <a:pt x="9" y="20"/>
                </a:lnTo>
                <a:lnTo>
                  <a:pt x="11" y="22"/>
                </a:lnTo>
                <a:lnTo>
                  <a:pt x="13" y="24"/>
                </a:lnTo>
                <a:lnTo>
                  <a:pt x="13" y="26"/>
                </a:lnTo>
                <a:lnTo>
                  <a:pt x="15" y="27"/>
                </a:lnTo>
                <a:lnTo>
                  <a:pt x="15" y="31"/>
                </a:lnTo>
                <a:lnTo>
                  <a:pt x="15" y="33"/>
                </a:lnTo>
                <a:lnTo>
                  <a:pt x="17" y="35"/>
                </a:lnTo>
                <a:lnTo>
                  <a:pt x="17" y="37"/>
                </a:lnTo>
                <a:lnTo>
                  <a:pt x="17" y="40"/>
                </a:lnTo>
                <a:lnTo>
                  <a:pt x="19" y="42"/>
                </a:lnTo>
                <a:lnTo>
                  <a:pt x="19" y="44"/>
                </a:lnTo>
                <a:lnTo>
                  <a:pt x="20" y="48"/>
                </a:lnTo>
                <a:lnTo>
                  <a:pt x="20" y="49"/>
                </a:lnTo>
                <a:lnTo>
                  <a:pt x="20" y="53"/>
                </a:lnTo>
                <a:lnTo>
                  <a:pt x="22" y="57"/>
                </a:lnTo>
                <a:lnTo>
                  <a:pt x="26" y="60"/>
                </a:lnTo>
                <a:lnTo>
                  <a:pt x="28" y="66"/>
                </a:lnTo>
                <a:lnTo>
                  <a:pt x="30" y="72"/>
                </a:lnTo>
                <a:lnTo>
                  <a:pt x="28" y="77"/>
                </a:lnTo>
                <a:lnTo>
                  <a:pt x="26" y="83"/>
                </a:lnTo>
                <a:lnTo>
                  <a:pt x="22" y="88"/>
                </a:lnTo>
                <a:lnTo>
                  <a:pt x="22" y="92"/>
                </a:lnTo>
                <a:lnTo>
                  <a:pt x="22" y="94"/>
                </a:lnTo>
                <a:lnTo>
                  <a:pt x="22" y="97"/>
                </a:lnTo>
                <a:lnTo>
                  <a:pt x="22" y="99"/>
                </a:lnTo>
                <a:lnTo>
                  <a:pt x="22" y="103"/>
                </a:lnTo>
                <a:lnTo>
                  <a:pt x="24" y="106"/>
                </a:lnTo>
                <a:lnTo>
                  <a:pt x="24" y="108"/>
                </a:lnTo>
                <a:lnTo>
                  <a:pt x="26" y="112"/>
                </a:lnTo>
                <a:lnTo>
                  <a:pt x="28" y="116"/>
                </a:lnTo>
                <a:lnTo>
                  <a:pt x="28" y="117"/>
                </a:lnTo>
                <a:lnTo>
                  <a:pt x="30" y="121"/>
                </a:lnTo>
                <a:lnTo>
                  <a:pt x="30" y="125"/>
                </a:lnTo>
                <a:lnTo>
                  <a:pt x="31" y="129"/>
                </a:lnTo>
                <a:lnTo>
                  <a:pt x="31" y="130"/>
                </a:lnTo>
                <a:lnTo>
                  <a:pt x="33" y="132"/>
                </a:lnTo>
                <a:lnTo>
                  <a:pt x="33" y="134"/>
                </a:lnTo>
                <a:lnTo>
                  <a:pt x="33" y="136"/>
                </a:lnTo>
                <a:lnTo>
                  <a:pt x="35" y="138"/>
                </a:lnTo>
                <a:lnTo>
                  <a:pt x="35" y="141"/>
                </a:lnTo>
                <a:lnTo>
                  <a:pt x="35" y="141"/>
                </a:lnTo>
                <a:lnTo>
                  <a:pt x="37" y="143"/>
                </a:lnTo>
                <a:lnTo>
                  <a:pt x="37" y="145"/>
                </a:lnTo>
                <a:lnTo>
                  <a:pt x="37" y="147"/>
                </a:lnTo>
                <a:lnTo>
                  <a:pt x="39" y="147"/>
                </a:lnTo>
                <a:lnTo>
                  <a:pt x="39" y="149"/>
                </a:lnTo>
                <a:lnTo>
                  <a:pt x="39" y="151"/>
                </a:lnTo>
                <a:lnTo>
                  <a:pt x="41" y="152"/>
                </a:lnTo>
                <a:lnTo>
                  <a:pt x="43" y="156"/>
                </a:lnTo>
                <a:lnTo>
                  <a:pt x="43" y="160"/>
                </a:lnTo>
                <a:lnTo>
                  <a:pt x="44" y="162"/>
                </a:lnTo>
                <a:lnTo>
                  <a:pt x="44" y="165"/>
                </a:lnTo>
                <a:lnTo>
                  <a:pt x="46" y="167"/>
                </a:lnTo>
                <a:lnTo>
                  <a:pt x="46" y="171"/>
                </a:lnTo>
                <a:lnTo>
                  <a:pt x="48" y="173"/>
                </a:lnTo>
                <a:lnTo>
                  <a:pt x="48" y="178"/>
                </a:lnTo>
                <a:lnTo>
                  <a:pt x="50" y="180"/>
                </a:lnTo>
                <a:lnTo>
                  <a:pt x="50" y="182"/>
                </a:lnTo>
                <a:lnTo>
                  <a:pt x="54" y="189"/>
                </a:lnTo>
                <a:lnTo>
                  <a:pt x="57" y="193"/>
                </a:lnTo>
                <a:lnTo>
                  <a:pt x="63" y="195"/>
                </a:lnTo>
                <a:lnTo>
                  <a:pt x="68" y="195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22" name="Freeform 1078"/>
          <p:cNvSpPr>
            <a:spLocks/>
          </p:cNvSpPr>
          <p:nvPr/>
        </p:nvSpPr>
        <p:spPr bwMode="auto">
          <a:xfrm>
            <a:off x="4821238" y="3852863"/>
            <a:ext cx="53975" cy="155575"/>
          </a:xfrm>
          <a:custGeom>
            <a:avLst/>
            <a:gdLst>
              <a:gd name="T0" fmla="*/ 68 w 68"/>
              <a:gd name="T1" fmla="*/ 189 h 195"/>
              <a:gd name="T2" fmla="*/ 66 w 68"/>
              <a:gd name="T3" fmla="*/ 178 h 195"/>
              <a:gd name="T4" fmla="*/ 63 w 68"/>
              <a:gd name="T5" fmla="*/ 167 h 195"/>
              <a:gd name="T6" fmla="*/ 59 w 68"/>
              <a:gd name="T7" fmla="*/ 158 h 195"/>
              <a:gd name="T8" fmla="*/ 55 w 68"/>
              <a:gd name="T9" fmla="*/ 151 h 195"/>
              <a:gd name="T10" fmla="*/ 54 w 68"/>
              <a:gd name="T11" fmla="*/ 141 h 195"/>
              <a:gd name="T12" fmla="*/ 50 w 68"/>
              <a:gd name="T13" fmla="*/ 130 h 195"/>
              <a:gd name="T14" fmla="*/ 46 w 68"/>
              <a:gd name="T15" fmla="*/ 119 h 195"/>
              <a:gd name="T16" fmla="*/ 39 w 68"/>
              <a:gd name="T17" fmla="*/ 99 h 195"/>
              <a:gd name="T18" fmla="*/ 28 w 68"/>
              <a:gd name="T19" fmla="*/ 86 h 195"/>
              <a:gd name="T20" fmla="*/ 15 w 68"/>
              <a:gd name="T21" fmla="*/ 72 h 195"/>
              <a:gd name="T22" fmla="*/ 9 w 68"/>
              <a:gd name="T23" fmla="*/ 60 h 195"/>
              <a:gd name="T24" fmla="*/ 8 w 68"/>
              <a:gd name="T25" fmla="*/ 51 h 195"/>
              <a:gd name="T26" fmla="*/ 8 w 68"/>
              <a:gd name="T27" fmla="*/ 42 h 195"/>
              <a:gd name="T28" fmla="*/ 6 w 68"/>
              <a:gd name="T29" fmla="*/ 33 h 195"/>
              <a:gd name="T30" fmla="*/ 4 w 68"/>
              <a:gd name="T31" fmla="*/ 26 h 195"/>
              <a:gd name="T32" fmla="*/ 4 w 68"/>
              <a:gd name="T33" fmla="*/ 20 h 195"/>
              <a:gd name="T34" fmla="*/ 2 w 68"/>
              <a:gd name="T35" fmla="*/ 16 h 195"/>
              <a:gd name="T36" fmla="*/ 0 w 68"/>
              <a:gd name="T37" fmla="*/ 13 h 195"/>
              <a:gd name="T38" fmla="*/ 0 w 68"/>
              <a:gd name="T39" fmla="*/ 5 h 195"/>
              <a:gd name="T40" fmla="*/ 4 w 68"/>
              <a:gd name="T41" fmla="*/ 2 h 195"/>
              <a:gd name="T42" fmla="*/ 6 w 68"/>
              <a:gd name="T43" fmla="*/ 9 h 195"/>
              <a:gd name="T44" fmla="*/ 8 w 68"/>
              <a:gd name="T45" fmla="*/ 15 h 195"/>
              <a:gd name="T46" fmla="*/ 9 w 68"/>
              <a:gd name="T47" fmla="*/ 20 h 195"/>
              <a:gd name="T48" fmla="*/ 13 w 68"/>
              <a:gd name="T49" fmla="*/ 26 h 195"/>
              <a:gd name="T50" fmla="*/ 15 w 68"/>
              <a:gd name="T51" fmla="*/ 33 h 195"/>
              <a:gd name="T52" fmla="*/ 17 w 68"/>
              <a:gd name="T53" fmla="*/ 40 h 195"/>
              <a:gd name="T54" fmla="*/ 20 w 68"/>
              <a:gd name="T55" fmla="*/ 48 h 195"/>
              <a:gd name="T56" fmla="*/ 22 w 68"/>
              <a:gd name="T57" fmla="*/ 57 h 195"/>
              <a:gd name="T58" fmla="*/ 30 w 68"/>
              <a:gd name="T59" fmla="*/ 72 h 195"/>
              <a:gd name="T60" fmla="*/ 22 w 68"/>
              <a:gd name="T61" fmla="*/ 88 h 195"/>
              <a:gd name="T62" fmla="*/ 22 w 68"/>
              <a:gd name="T63" fmla="*/ 97 h 195"/>
              <a:gd name="T64" fmla="*/ 24 w 68"/>
              <a:gd name="T65" fmla="*/ 106 h 195"/>
              <a:gd name="T66" fmla="*/ 28 w 68"/>
              <a:gd name="T67" fmla="*/ 116 h 195"/>
              <a:gd name="T68" fmla="*/ 30 w 68"/>
              <a:gd name="T69" fmla="*/ 125 h 195"/>
              <a:gd name="T70" fmla="*/ 33 w 68"/>
              <a:gd name="T71" fmla="*/ 132 h 195"/>
              <a:gd name="T72" fmla="*/ 35 w 68"/>
              <a:gd name="T73" fmla="*/ 138 h 195"/>
              <a:gd name="T74" fmla="*/ 37 w 68"/>
              <a:gd name="T75" fmla="*/ 143 h 195"/>
              <a:gd name="T76" fmla="*/ 39 w 68"/>
              <a:gd name="T77" fmla="*/ 147 h 195"/>
              <a:gd name="T78" fmla="*/ 41 w 68"/>
              <a:gd name="T79" fmla="*/ 152 h 195"/>
              <a:gd name="T80" fmla="*/ 44 w 68"/>
              <a:gd name="T81" fmla="*/ 162 h 195"/>
              <a:gd name="T82" fmla="*/ 46 w 68"/>
              <a:gd name="T83" fmla="*/ 171 h 195"/>
              <a:gd name="T84" fmla="*/ 50 w 68"/>
              <a:gd name="T85" fmla="*/ 180 h 195"/>
              <a:gd name="T86" fmla="*/ 57 w 68"/>
              <a:gd name="T87" fmla="*/ 193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68" h="195">
                <a:moveTo>
                  <a:pt x="68" y="195"/>
                </a:moveTo>
                <a:lnTo>
                  <a:pt x="68" y="193"/>
                </a:lnTo>
                <a:lnTo>
                  <a:pt x="68" y="189"/>
                </a:lnTo>
                <a:lnTo>
                  <a:pt x="66" y="184"/>
                </a:lnTo>
                <a:lnTo>
                  <a:pt x="66" y="180"/>
                </a:lnTo>
                <a:lnTo>
                  <a:pt x="66" y="178"/>
                </a:lnTo>
                <a:lnTo>
                  <a:pt x="65" y="176"/>
                </a:lnTo>
                <a:lnTo>
                  <a:pt x="65" y="173"/>
                </a:lnTo>
                <a:lnTo>
                  <a:pt x="63" y="167"/>
                </a:lnTo>
                <a:lnTo>
                  <a:pt x="61" y="165"/>
                </a:lnTo>
                <a:lnTo>
                  <a:pt x="59" y="160"/>
                </a:lnTo>
                <a:lnTo>
                  <a:pt x="59" y="158"/>
                </a:lnTo>
                <a:lnTo>
                  <a:pt x="57" y="154"/>
                </a:lnTo>
                <a:lnTo>
                  <a:pt x="55" y="152"/>
                </a:lnTo>
                <a:lnTo>
                  <a:pt x="55" y="151"/>
                </a:lnTo>
                <a:lnTo>
                  <a:pt x="55" y="149"/>
                </a:lnTo>
                <a:lnTo>
                  <a:pt x="54" y="145"/>
                </a:lnTo>
                <a:lnTo>
                  <a:pt x="54" y="141"/>
                </a:lnTo>
                <a:lnTo>
                  <a:pt x="52" y="138"/>
                </a:lnTo>
                <a:lnTo>
                  <a:pt x="50" y="134"/>
                </a:lnTo>
                <a:lnTo>
                  <a:pt x="50" y="130"/>
                </a:lnTo>
                <a:lnTo>
                  <a:pt x="48" y="125"/>
                </a:lnTo>
                <a:lnTo>
                  <a:pt x="46" y="121"/>
                </a:lnTo>
                <a:lnTo>
                  <a:pt x="46" y="119"/>
                </a:lnTo>
                <a:lnTo>
                  <a:pt x="43" y="108"/>
                </a:lnTo>
                <a:lnTo>
                  <a:pt x="41" y="105"/>
                </a:lnTo>
                <a:lnTo>
                  <a:pt x="39" y="99"/>
                </a:lnTo>
                <a:lnTo>
                  <a:pt x="35" y="94"/>
                </a:lnTo>
                <a:lnTo>
                  <a:pt x="31" y="92"/>
                </a:lnTo>
                <a:lnTo>
                  <a:pt x="28" y="86"/>
                </a:lnTo>
                <a:lnTo>
                  <a:pt x="24" y="83"/>
                </a:lnTo>
                <a:lnTo>
                  <a:pt x="19" y="75"/>
                </a:lnTo>
                <a:lnTo>
                  <a:pt x="15" y="72"/>
                </a:lnTo>
                <a:lnTo>
                  <a:pt x="13" y="70"/>
                </a:lnTo>
                <a:lnTo>
                  <a:pt x="9" y="64"/>
                </a:lnTo>
                <a:lnTo>
                  <a:pt x="9" y="60"/>
                </a:lnTo>
                <a:lnTo>
                  <a:pt x="8" y="57"/>
                </a:lnTo>
                <a:lnTo>
                  <a:pt x="8" y="53"/>
                </a:lnTo>
                <a:lnTo>
                  <a:pt x="8" y="51"/>
                </a:lnTo>
                <a:lnTo>
                  <a:pt x="9" y="48"/>
                </a:lnTo>
                <a:lnTo>
                  <a:pt x="9" y="44"/>
                </a:lnTo>
                <a:lnTo>
                  <a:pt x="8" y="42"/>
                </a:lnTo>
                <a:lnTo>
                  <a:pt x="8" y="38"/>
                </a:lnTo>
                <a:lnTo>
                  <a:pt x="8" y="35"/>
                </a:lnTo>
                <a:lnTo>
                  <a:pt x="6" y="33"/>
                </a:lnTo>
                <a:lnTo>
                  <a:pt x="6" y="31"/>
                </a:lnTo>
                <a:lnTo>
                  <a:pt x="6" y="27"/>
                </a:lnTo>
                <a:lnTo>
                  <a:pt x="4" y="26"/>
                </a:lnTo>
                <a:lnTo>
                  <a:pt x="4" y="26"/>
                </a:lnTo>
                <a:lnTo>
                  <a:pt x="4" y="22"/>
                </a:lnTo>
                <a:lnTo>
                  <a:pt x="4" y="20"/>
                </a:lnTo>
                <a:lnTo>
                  <a:pt x="2" y="20"/>
                </a:lnTo>
                <a:lnTo>
                  <a:pt x="2" y="18"/>
                </a:lnTo>
                <a:lnTo>
                  <a:pt x="2" y="16"/>
                </a:lnTo>
                <a:lnTo>
                  <a:pt x="2" y="16"/>
                </a:lnTo>
                <a:lnTo>
                  <a:pt x="2" y="15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5"/>
                </a:lnTo>
                <a:lnTo>
                  <a:pt x="2" y="2"/>
                </a:lnTo>
                <a:lnTo>
                  <a:pt x="2" y="0"/>
                </a:lnTo>
                <a:lnTo>
                  <a:pt x="4" y="2"/>
                </a:lnTo>
                <a:lnTo>
                  <a:pt x="6" y="3"/>
                </a:lnTo>
                <a:lnTo>
                  <a:pt x="6" y="7"/>
                </a:lnTo>
                <a:lnTo>
                  <a:pt x="6" y="9"/>
                </a:lnTo>
                <a:lnTo>
                  <a:pt x="6" y="11"/>
                </a:lnTo>
                <a:lnTo>
                  <a:pt x="8" y="13"/>
                </a:lnTo>
                <a:lnTo>
                  <a:pt x="8" y="15"/>
                </a:lnTo>
                <a:lnTo>
                  <a:pt x="9" y="16"/>
                </a:lnTo>
                <a:lnTo>
                  <a:pt x="9" y="18"/>
                </a:lnTo>
                <a:lnTo>
                  <a:pt x="9" y="20"/>
                </a:lnTo>
                <a:lnTo>
                  <a:pt x="11" y="22"/>
                </a:lnTo>
                <a:lnTo>
                  <a:pt x="13" y="24"/>
                </a:lnTo>
                <a:lnTo>
                  <a:pt x="13" y="26"/>
                </a:lnTo>
                <a:lnTo>
                  <a:pt x="15" y="27"/>
                </a:lnTo>
                <a:lnTo>
                  <a:pt x="15" y="31"/>
                </a:lnTo>
                <a:lnTo>
                  <a:pt x="15" y="33"/>
                </a:lnTo>
                <a:lnTo>
                  <a:pt x="17" y="35"/>
                </a:lnTo>
                <a:lnTo>
                  <a:pt x="17" y="37"/>
                </a:lnTo>
                <a:lnTo>
                  <a:pt x="17" y="40"/>
                </a:lnTo>
                <a:lnTo>
                  <a:pt x="19" y="42"/>
                </a:lnTo>
                <a:lnTo>
                  <a:pt x="19" y="44"/>
                </a:lnTo>
                <a:lnTo>
                  <a:pt x="20" y="48"/>
                </a:lnTo>
                <a:lnTo>
                  <a:pt x="20" y="49"/>
                </a:lnTo>
                <a:lnTo>
                  <a:pt x="20" y="53"/>
                </a:lnTo>
                <a:lnTo>
                  <a:pt x="22" y="57"/>
                </a:lnTo>
                <a:lnTo>
                  <a:pt x="26" y="60"/>
                </a:lnTo>
                <a:lnTo>
                  <a:pt x="28" y="66"/>
                </a:lnTo>
                <a:lnTo>
                  <a:pt x="30" y="72"/>
                </a:lnTo>
                <a:lnTo>
                  <a:pt x="28" y="77"/>
                </a:lnTo>
                <a:lnTo>
                  <a:pt x="26" y="83"/>
                </a:lnTo>
                <a:lnTo>
                  <a:pt x="22" y="88"/>
                </a:lnTo>
                <a:lnTo>
                  <a:pt x="22" y="92"/>
                </a:lnTo>
                <a:lnTo>
                  <a:pt x="22" y="94"/>
                </a:lnTo>
                <a:lnTo>
                  <a:pt x="22" y="97"/>
                </a:lnTo>
                <a:lnTo>
                  <a:pt x="22" y="99"/>
                </a:lnTo>
                <a:lnTo>
                  <a:pt x="22" y="103"/>
                </a:lnTo>
                <a:lnTo>
                  <a:pt x="24" y="106"/>
                </a:lnTo>
                <a:lnTo>
                  <a:pt x="24" y="108"/>
                </a:lnTo>
                <a:lnTo>
                  <a:pt x="26" y="112"/>
                </a:lnTo>
                <a:lnTo>
                  <a:pt x="28" y="116"/>
                </a:lnTo>
                <a:lnTo>
                  <a:pt x="28" y="117"/>
                </a:lnTo>
                <a:lnTo>
                  <a:pt x="30" y="121"/>
                </a:lnTo>
                <a:lnTo>
                  <a:pt x="30" y="125"/>
                </a:lnTo>
                <a:lnTo>
                  <a:pt x="31" y="129"/>
                </a:lnTo>
                <a:lnTo>
                  <a:pt x="31" y="130"/>
                </a:lnTo>
                <a:lnTo>
                  <a:pt x="33" y="132"/>
                </a:lnTo>
                <a:lnTo>
                  <a:pt x="33" y="134"/>
                </a:lnTo>
                <a:lnTo>
                  <a:pt x="33" y="136"/>
                </a:lnTo>
                <a:lnTo>
                  <a:pt x="35" y="138"/>
                </a:lnTo>
                <a:lnTo>
                  <a:pt x="35" y="141"/>
                </a:lnTo>
                <a:lnTo>
                  <a:pt x="35" y="141"/>
                </a:lnTo>
                <a:lnTo>
                  <a:pt x="37" y="143"/>
                </a:lnTo>
                <a:lnTo>
                  <a:pt x="37" y="145"/>
                </a:lnTo>
                <a:lnTo>
                  <a:pt x="37" y="147"/>
                </a:lnTo>
                <a:lnTo>
                  <a:pt x="39" y="147"/>
                </a:lnTo>
                <a:lnTo>
                  <a:pt x="39" y="149"/>
                </a:lnTo>
                <a:lnTo>
                  <a:pt x="39" y="151"/>
                </a:lnTo>
                <a:lnTo>
                  <a:pt x="41" y="152"/>
                </a:lnTo>
                <a:lnTo>
                  <a:pt x="43" y="156"/>
                </a:lnTo>
                <a:lnTo>
                  <a:pt x="43" y="160"/>
                </a:lnTo>
                <a:lnTo>
                  <a:pt x="44" y="162"/>
                </a:lnTo>
                <a:lnTo>
                  <a:pt x="44" y="165"/>
                </a:lnTo>
                <a:lnTo>
                  <a:pt x="46" y="167"/>
                </a:lnTo>
                <a:lnTo>
                  <a:pt x="46" y="171"/>
                </a:lnTo>
                <a:lnTo>
                  <a:pt x="48" y="173"/>
                </a:lnTo>
                <a:lnTo>
                  <a:pt x="48" y="178"/>
                </a:lnTo>
                <a:lnTo>
                  <a:pt x="50" y="180"/>
                </a:lnTo>
                <a:lnTo>
                  <a:pt x="50" y="182"/>
                </a:lnTo>
                <a:lnTo>
                  <a:pt x="54" y="189"/>
                </a:lnTo>
                <a:lnTo>
                  <a:pt x="57" y="193"/>
                </a:lnTo>
                <a:lnTo>
                  <a:pt x="63" y="195"/>
                </a:lnTo>
                <a:lnTo>
                  <a:pt x="68" y="195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23" name="Freeform 1079"/>
          <p:cNvSpPr>
            <a:spLocks/>
          </p:cNvSpPr>
          <p:nvPr/>
        </p:nvSpPr>
        <p:spPr bwMode="auto">
          <a:xfrm>
            <a:off x="4845050" y="3925888"/>
            <a:ext cx="23813" cy="77787"/>
          </a:xfrm>
          <a:custGeom>
            <a:avLst/>
            <a:gdLst>
              <a:gd name="T0" fmla="*/ 0 w 31"/>
              <a:gd name="T1" fmla="*/ 0 h 97"/>
              <a:gd name="T2" fmla="*/ 0 w 31"/>
              <a:gd name="T3" fmla="*/ 0 h 97"/>
              <a:gd name="T4" fmla="*/ 0 w 31"/>
              <a:gd name="T5" fmla="*/ 2 h 97"/>
              <a:gd name="T6" fmla="*/ 0 w 31"/>
              <a:gd name="T7" fmla="*/ 3 h 97"/>
              <a:gd name="T8" fmla="*/ 1 w 31"/>
              <a:gd name="T9" fmla="*/ 3 h 97"/>
              <a:gd name="T10" fmla="*/ 1 w 31"/>
              <a:gd name="T11" fmla="*/ 5 h 97"/>
              <a:gd name="T12" fmla="*/ 1 w 31"/>
              <a:gd name="T13" fmla="*/ 7 h 97"/>
              <a:gd name="T14" fmla="*/ 1 w 31"/>
              <a:gd name="T15" fmla="*/ 7 h 97"/>
              <a:gd name="T16" fmla="*/ 3 w 31"/>
              <a:gd name="T17" fmla="*/ 9 h 97"/>
              <a:gd name="T18" fmla="*/ 3 w 31"/>
              <a:gd name="T19" fmla="*/ 11 h 97"/>
              <a:gd name="T20" fmla="*/ 5 w 31"/>
              <a:gd name="T21" fmla="*/ 13 h 97"/>
              <a:gd name="T22" fmla="*/ 7 w 31"/>
              <a:gd name="T23" fmla="*/ 16 h 97"/>
              <a:gd name="T24" fmla="*/ 7 w 31"/>
              <a:gd name="T25" fmla="*/ 18 h 97"/>
              <a:gd name="T26" fmla="*/ 9 w 31"/>
              <a:gd name="T27" fmla="*/ 22 h 97"/>
              <a:gd name="T28" fmla="*/ 11 w 31"/>
              <a:gd name="T29" fmla="*/ 25 h 97"/>
              <a:gd name="T30" fmla="*/ 11 w 31"/>
              <a:gd name="T31" fmla="*/ 27 h 97"/>
              <a:gd name="T32" fmla="*/ 11 w 31"/>
              <a:gd name="T33" fmla="*/ 29 h 97"/>
              <a:gd name="T34" fmla="*/ 13 w 31"/>
              <a:gd name="T35" fmla="*/ 35 h 97"/>
              <a:gd name="T36" fmla="*/ 14 w 31"/>
              <a:gd name="T37" fmla="*/ 38 h 97"/>
              <a:gd name="T38" fmla="*/ 14 w 31"/>
              <a:gd name="T39" fmla="*/ 42 h 97"/>
              <a:gd name="T40" fmla="*/ 16 w 31"/>
              <a:gd name="T41" fmla="*/ 46 h 97"/>
              <a:gd name="T42" fmla="*/ 16 w 31"/>
              <a:gd name="T43" fmla="*/ 48 h 97"/>
              <a:gd name="T44" fmla="*/ 18 w 31"/>
              <a:gd name="T45" fmla="*/ 53 h 97"/>
              <a:gd name="T46" fmla="*/ 20 w 31"/>
              <a:gd name="T47" fmla="*/ 57 h 97"/>
              <a:gd name="T48" fmla="*/ 22 w 31"/>
              <a:gd name="T49" fmla="*/ 62 h 97"/>
              <a:gd name="T50" fmla="*/ 22 w 31"/>
              <a:gd name="T51" fmla="*/ 64 h 97"/>
              <a:gd name="T52" fmla="*/ 24 w 31"/>
              <a:gd name="T53" fmla="*/ 66 h 97"/>
              <a:gd name="T54" fmla="*/ 24 w 31"/>
              <a:gd name="T55" fmla="*/ 70 h 97"/>
              <a:gd name="T56" fmla="*/ 25 w 31"/>
              <a:gd name="T57" fmla="*/ 75 h 97"/>
              <a:gd name="T58" fmla="*/ 27 w 31"/>
              <a:gd name="T59" fmla="*/ 77 h 97"/>
              <a:gd name="T60" fmla="*/ 27 w 31"/>
              <a:gd name="T61" fmla="*/ 81 h 97"/>
              <a:gd name="T62" fmla="*/ 29 w 31"/>
              <a:gd name="T63" fmla="*/ 82 h 97"/>
              <a:gd name="T64" fmla="*/ 29 w 31"/>
              <a:gd name="T65" fmla="*/ 84 h 97"/>
              <a:gd name="T66" fmla="*/ 31 w 31"/>
              <a:gd name="T67" fmla="*/ 92 h 97"/>
              <a:gd name="T68" fmla="*/ 31 w 31"/>
              <a:gd name="T69" fmla="*/ 97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1" h="97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3"/>
                </a:lnTo>
                <a:lnTo>
                  <a:pt x="1" y="3"/>
                </a:lnTo>
                <a:lnTo>
                  <a:pt x="1" y="5"/>
                </a:lnTo>
                <a:lnTo>
                  <a:pt x="1" y="7"/>
                </a:lnTo>
                <a:lnTo>
                  <a:pt x="1" y="7"/>
                </a:lnTo>
                <a:lnTo>
                  <a:pt x="3" y="9"/>
                </a:lnTo>
                <a:lnTo>
                  <a:pt x="3" y="11"/>
                </a:lnTo>
                <a:lnTo>
                  <a:pt x="5" y="13"/>
                </a:lnTo>
                <a:lnTo>
                  <a:pt x="7" y="16"/>
                </a:lnTo>
                <a:lnTo>
                  <a:pt x="7" y="18"/>
                </a:lnTo>
                <a:lnTo>
                  <a:pt x="9" y="22"/>
                </a:lnTo>
                <a:lnTo>
                  <a:pt x="11" y="25"/>
                </a:lnTo>
                <a:lnTo>
                  <a:pt x="11" y="27"/>
                </a:lnTo>
                <a:lnTo>
                  <a:pt x="11" y="29"/>
                </a:lnTo>
                <a:lnTo>
                  <a:pt x="13" y="35"/>
                </a:lnTo>
                <a:lnTo>
                  <a:pt x="14" y="38"/>
                </a:lnTo>
                <a:lnTo>
                  <a:pt x="14" y="42"/>
                </a:lnTo>
                <a:lnTo>
                  <a:pt x="16" y="46"/>
                </a:lnTo>
                <a:lnTo>
                  <a:pt x="16" y="48"/>
                </a:lnTo>
                <a:lnTo>
                  <a:pt x="18" y="53"/>
                </a:lnTo>
                <a:lnTo>
                  <a:pt x="20" y="57"/>
                </a:lnTo>
                <a:lnTo>
                  <a:pt x="22" y="62"/>
                </a:lnTo>
                <a:lnTo>
                  <a:pt x="22" y="64"/>
                </a:lnTo>
                <a:lnTo>
                  <a:pt x="24" y="66"/>
                </a:lnTo>
                <a:lnTo>
                  <a:pt x="24" y="70"/>
                </a:lnTo>
                <a:lnTo>
                  <a:pt x="25" y="75"/>
                </a:lnTo>
                <a:lnTo>
                  <a:pt x="27" y="77"/>
                </a:lnTo>
                <a:lnTo>
                  <a:pt x="27" y="81"/>
                </a:lnTo>
                <a:lnTo>
                  <a:pt x="29" y="82"/>
                </a:lnTo>
                <a:lnTo>
                  <a:pt x="29" y="84"/>
                </a:lnTo>
                <a:lnTo>
                  <a:pt x="31" y="92"/>
                </a:lnTo>
                <a:lnTo>
                  <a:pt x="31" y="97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24" name="Freeform 1080"/>
          <p:cNvSpPr>
            <a:spLocks/>
          </p:cNvSpPr>
          <p:nvPr/>
        </p:nvSpPr>
        <p:spPr bwMode="auto">
          <a:xfrm>
            <a:off x="4865688" y="3863975"/>
            <a:ext cx="87312" cy="152400"/>
          </a:xfrm>
          <a:custGeom>
            <a:avLst/>
            <a:gdLst>
              <a:gd name="T0" fmla="*/ 11 w 111"/>
              <a:gd name="T1" fmla="*/ 189 h 193"/>
              <a:gd name="T2" fmla="*/ 15 w 111"/>
              <a:gd name="T3" fmla="*/ 182 h 193"/>
              <a:gd name="T4" fmla="*/ 19 w 111"/>
              <a:gd name="T5" fmla="*/ 174 h 193"/>
              <a:gd name="T6" fmla="*/ 22 w 111"/>
              <a:gd name="T7" fmla="*/ 169 h 193"/>
              <a:gd name="T8" fmla="*/ 24 w 111"/>
              <a:gd name="T9" fmla="*/ 161 h 193"/>
              <a:gd name="T10" fmla="*/ 28 w 111"/>
              <a:gd name="T11" fmla="*/ 154 h 193"/>
              <a:gd name="T12" fmla="*/ 32 w 111"/>
              <a:gd name="T13" fmla="*/ 147 h 193"/>
              <a:gd name="T14" fmla="*/ 35 w 111"/>
              <a:gd name="T15" fmla="*/ 141 h 193"/>
              <a:gd name="T16" fmla="*/ 37 w 111"/>
              <a:gd name="T17" fmla="*/ 134 h 193"/>
              <a:gd name="T18" fmla="*/ 41 w 111"/>
              <a:gd name="T19" fmla="*/ 127 h 193"/>
              <a:gd name="T20" fmla="*/ 45 w 111"/>
              <a:gd name="T21" fmla="*/ 119 h 193"/>
              <a:gd name="T22" fmla="*/ 46 w 111"/>
              <a:gd name="T23" fmla="*/ 112 h 193"/>
              <a:gd name="T24" fmla="*/ 50 w 111"/>
              <a:gd name="T25" fmla="*/ 106 h 193"/>
              <a:gd name="T26" fmla="*/ 50 w 111"/>
              <a:gd name="T27" fmla="*/ 99 h 193"/>
              <a:gd name="T28" fmla="*/ 52 w 111"/>
              <a:gd name="T29" fmla="*/ 92 h 193"/>
              <a:gd name="T30" fmla="*/ 52 w 111"/>
              <a:gd name="T31" fmla="*/ 86 h 193"/>
              <a:gd name="T32" fmla="*/ 54 w 111"/>
              <a:gd name="T33" fmla="*/ 77 h 193"/>
              <a:gd name="T34" fmla="*/ 54 w 111"/>
              <a:gd name="T35" fmla="*/ 70 h 193"/>
              <a:gd name="T36" fmla="*/ 54 w 111"/>
              <a:gd name="T37" fmla="*/ 64 h 193"/>
              <a:gd name="T38" fmla="*/ 57 w 111"/>
              <a:gd name="T39" fmla="*/ 55 h 193"/>
              <a:gd name="T40" fmla="*/ 59 w 111"/>
              <a:gd name="T41" fmla="*/ 47 h 193"/>
              <a:gd name="T42" fmla="*/ 61 w 111"/>
              <a:gd name="T43" fmla="*/ 40 h 193"/>
              <a:gd name="T44" fmla="*/ 65 w 111"/>
              <a:gd name="T45" fmla="*/ 31 h 193"/>
              <a:gd name="T46" fmla="*/ 68 w 111"/>
              <a:gd name="T47" fmla="*/ 24 h 193"/>
              <a:gd name="T48" fmla="*/ 78 w 111"/>
              <a:gd name="T49" fmla="*/ 13 h 193"/>
              <a:gd name="T50" fmla="*/ 85 w 111"/>
              <a:gd name="T51" fmla="*/ 3 h 193"/>
              <a:gd name="T52" fmla="*/ 94 w 111"/>
              <a:gd name="T53" fmla="*/ 0 h 193"/>
              <a:gd name="T54" fmla="*/ 105 w 111"/>
              <a:gd name="T55" fmla="*/ 0 h 193"/>
              <a:gd name="T56" fmla="*/ 107 w 111"/>
              <a:gd name="T57" fmla="*/ 3 h 193"/>
              <a:gd name="T58" fmla="*/ 100 w 111"/>
              <a:gd name="T59" fmla="*/ 7 h 193"/>
              <a:gd name="T60" fmla="*/ 91 w 111"/>
              <a:gd name="T61" fmla="*/ 14 h 193"/>
              <a:gd name="T62" fmla="*/ 87 w 111"/>
              <a:gd name="T63" fmla="*/ 22 h 193"/>
              <a:gd name="T64" fmla="*/ 85 w 111"/>
              <a:gd name="T65" fmla="*/ 29 h 193"/>
              <a:gd name="T66" fmla="*/ 81 w 111"/>
              <a:gd name="T67" fmla="*/ 36 h 193"/>
              <a:gd name="T68" fmla="*/ 78 w 111"/>
              <a:gd name="T69" fmla="*/ 44 h 193"/>
              <a:gd name="T70" fmla="*/ 74 w 111"/>
              <a:gd name="T71" fmla="*/ 49 h 193"/>
              <a:gd name="T72" fmla="*/ 70 w 111"/>
              <a:gd name="T73" fmla="*/ 55 h 193"/>
              <a:gd name="T74" fmla="*/ 63 w 111"/>
              <a:gd name="T75" fmla="*/ 62 h 193"/>
              <a:gd name="T76" fmla="*/ 57 w 111"/>
              <a:gd name="T77" fmla="*/ 71 h 193"/>
              <a:gd name="T78" fmla="*/ 50 w 111"/>
              <a:gd name="T79" fmla="*/ 77 h 193"/>
              <a:gd name="T80" fmla="*/ 46 w 111"/>
              <a:gd name="T81" fmla="*/ 84 h 193"/>
              <a:gd name="T82" fmla="*/ 41 w 111"/>
              <a:gd name="T83" fmla="*/ 92 h 193"/>
              <a:gd name="T84" fmla="*/ 35 w 111"/>
              <a:gd name="T85" fmla="*/ 101 h 193"/>
              <a:gd name="T86" fmla="*/ 30 w 111"/>
              <a:gd name="T87" fmla="*/ 108 h 193"/>
              <a:gd name="T88" fmla="*/ 26 w 111"/>
              <a:gd name="T89" fmla="*/ 116 h 193"/>
              <a:gd name="T90" fmla="*/ 22 w 111"/>
              <a:gd name="T91" fmla="*/ 121 h 193"/>
              <a:gd name="T92" fmla="*/ 19 w 111"/>
              <a:gd name="T93" fmla="*/ 128 h 193"/>
              <a:gd name="T94" fmla="*/ 15 w 111"/>
              <a:gd name="T95" fmla="*/ 138 h 193"/>
              <a:gd name="T96" fmla="*/ 13 w 111"/>
              <a:gd name="T97" fmla="*/ 145 h 193"/>
              <a:gd name="T98" fmla="*/ 10 w 111"/>
              <a:gd name="T99" fmla="*/ 152 h 193"/>
              <a:gd name="T100" fmla="*/ 6 w 111"/>
              <a:gd name="T101" fmla="*/ 158 h 193"/>
              <a:gd name="T102" fmla="*/ 4 w 111"/>
              <a:gd name="T103" fmla="*/ 165 h 193"/>
              <a:gd name="T104" fmla="*/ 2 w 111"/>
              <a:gd name="T105" fmla="*/ 173 h 193"/>
              <a:gd name="T106" fmla="*/ 0 w 111"/>
              <a:gd name="T107" fmla="*/ 184 h 193"/>
              <a:gd name="T108" fmla="*/ 0 w 111"/>
              <a:gd name="T109" fmla="*/ 189 h 193"/>
              <a:gd name="T110" fmla="*/ 8 w 111"/>
              <a:gd name="T111" fmla="*/ 193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1" h="193">
                <a:moveTo>
                  <a:pt x="8" y="193"/>
                </a:moveTo>
                <a:lnTo>
                  <a:pt x="11" y="189"/>
                </a:lnTo>
                <a:lnTo>
                  <a:pt x="13" y="185"/>
                </a:lnTo>
                <a:lnTo>
                  <a:pt x="15" y="182"/>
                </a:lnTo>
                <a:lnTo>
                  <a:pt x="17" y="178"/>
                </a:lnTo>
                <a:lnTo>
                  <a:pt x="19" y="174"/>
                </a:lnTo>
                <a:lnTo>
                  <a:pt x="21" y="173"/>
                </a:lnTo>
                <a:lnTo>
                  <a:pt x="22" y="169"/>
                </a:lnTo>
                <a:lnTo>
                  <a:pt x="22" y="165"/>
                </a:lnTo>
                <a:lnTo>
                  <a:pt x="24" y="161"/>
                </a:lnTo>
                <a:lnTo>
                  <a:pt x="26" y="158"/>
                </a:lnTo>
                <a:lnTo>
                  <a:pt x="28" y="154"/>
                </a:lnTo>
                <a:lnTo>
                  <a:pt x="30" y="150"/>
                </a:lnTo>
                <a:lnTo>
                  <a:pt x="32" y="147"/>
                </a:lnTo>
                <a:lnTo>
                  <a:pt x="34" y="143"/>
                </a:lnTo>
                <a:lnTo>
                  <a:pt x="35" y="141"/>
                </a:lnTo>
                <a:lnTo>
                  <a:pt x="35" y="138"/>
                </a:lnTo>
                <a:lnTo>
                  <a:pt x="37" y="134"/>
                </a:lnTo>
                <a:lnTo>
                  <a:pt x="39" y="130"/>
                </a:lnTo>
                <a:lnTo>
                  <a:pt x="41" y="127"/>
                </a:lnTo>
                <a:lnTo>
                  <a:pt x="43" y="123"/>
                </a:lnTo>
                <a:lnTo>
                  <a:pt x="45" y="119"/>
                </a:lnTo>
                <a:lnTo>
                  <a:pt x="46" y="116"/>
                </a:lnTo>
                <a:lnTo>
                  <a:pt x="46" y="112"/>
                </a:lnTo>
                <a:lnTo>
                  <a:pt x="48" y="110"/>
                </a:lnTo>
                <a:lnTo>
                  <a:pt x="50" y="106"/>
                </a:lnTo>
                <a:lnTo>
                  <a:pt x="50" y="103"/>
                </a:lnTo>
                <a:lnTo>
                  <a:pt x="50" y="99"/>
                </a:lnTo>
                <a:lnTo>
                  <a:pt x="52" y="95"/>
                </a:lnTo>
                <a:lnTo>
                  <a:pt x="52" y="92"/>
                </a:lnTo>
                <a:lnTo>
                  <a:pt x="52" y="90"/>
                </a:lnTo>
                <a:lnTo>
                  <a:pt x="52" y="86"/>
                </a:lnTo>
                <a:lnTo>
                  <a:pt x="52" y="82"/>
                </a:lnTo>
                <a:lnTo>
                  <a:pt x="54" y="77"/>
                </a:lnTo>
                <a:lnTo>
                  <a:pt x="54" y="75"/>
                </a:lnTo>
                <a:lnTo>
                  <a:pt x="54" y="70"/>
                </a:lnTo>
                <a:lnTo>
                  <a:pt x="54" y="66"/>
                </a:lnTo>
                <a:lnTo>
                  <a:pt x="54" y="64"/>
                </a:lnTo>
                <a:lnTo>
                  <a:pt x="56" y="60"/>
                </a:lnTo>
                <a:lnTo>
                  <a:pt x="57" y="55"/>
                </a:lnTo>
                <a:lnTo>
                  <a:pt x="57" y="51"/>
                </a:lnTo>
                <a:lnTo>
                  <a:pt x="59" y="47"/>
                </a:lnTo>
                <a:lnTo>
                  <a:pt x="61" y="44"/>
                </a:lnTo>
                <a:lnTo>
                  <a:pt x="61" y="40"/>
                </a:lnTo>
                <a:lnTo>
                  <a:pt x="63" y="35"/>
                </a:lnTo>
                <a:lnTo>
                  <a:pt x="65" y="31"/>
                </a:lnTo>
                <a:lnTo>
                  <a:pt x="68" y="25"/>
                </a:lnTo>
                <a:lnTo>
                  <a:pt x="68" y="24"/>
                </a:lnTo>
                <a:lnTo>
                  <a:pt x="72" y="18"/>
                </a:lnTo>
                <a:lnTo>
                  <a:pt x="78" y="13"/>
                </a:lnTo>
                <a:lnTo>
                  <a:pt x="81" y="7"/>
                </a:lnTo>
                <a:lnTo>
                  <a:pt x="85" y="3"/>
                </a:lnTo>
                <a:lnTo>
                  <a:pt x="91" y="2"/>
                </a:lnTo>
                <a:lnTo>
                  <a:pt x="94" y="0"/>
                </a:lnTo>
                <a:lnTo>
                  <a:pt x="100" y="0"/>
                </a:lnTo>
                <a:lnTo>
                  <a:pt x="105" y="0"/>
                </a:lnTo>
                <a:lnTo>
                  <a:pt x="111" y="0"/>
                </a:lnTo>
                <a:lnTo>
                  <a:pt x="107" y="3"/>
                </a:lnTo>
                <a:lnTo>
                  <a:pt x="103" y="5"/>
                </a:lnTo>
                <a:lnTo>
                  <a:pt x="100" y="7"/>
                </a:lnTo>
                <a:lnTo>
                  <a:pt x="94" y="11"/>
                </a:lnTo>
                <a:lnTo>
                  <a:pt x="91" y="14"/>
                </a:lnTo>
                <a:lnTo>
                  <a:pt x="89" y="18"/>
                </a:lnTo>
                <a:lnTo>
                  <a:pt x="87" y="22"/>
                </a:lnTo>
                <a:lnTo>
                  <a:pt x="85" y="25"/>
                </a:lnTo>
                <a:lnTo>
                  <a:pt x="85" y="29"/>
                </a:lnTo>
                <a:lnTo>
                  <a:pt x="83" y="33"/>
                </a:lnTo>
                <a:lnTo>
                  <a:pt x="81" y="36"/>
                </a:lnTo>
                <a:lnTo>
                  <a:pt x="79" y="40"/>
                </a:lnTo>
                <a:lnTo>
                  <a:pt x="78" y="44"/>
                </a:lnTo>
                <a:lnTo>
                  <a:pt x="76" y="46"/>
                </a:lnTo>
                <a:lnTo>
                  <a:pt x="74" y="49"/>
                </a:lnTo>
                <a:lnTo>
                  <a:pt x="72" y="53"/>
                </a:lnTo>
                <a:lnTo>
                  <a:pt x="70" y="55"/>
                </a:lnTo>
                <a:lnTo>
                  <a:pt x="67" y="59"/>
                </a:lnTo>
                <a:lnTo>
                  <a:pt x="63" y="62"/>
                </a:lnTo>
                <a:lnTo>
                  <a:pt x="59" y="66"/>
                </a:lnTo>
                <a:lnTo>
                  <a:pt x="57" y="71"/>
                </a:lnTo>
                <a:lnTo>
                  <a:pt x="54" y="75"/>
                </a:lnTo>
                <a:lnTo>
                  <a:pt x="50" y="77"/>
                </a:lnTo>
                <a:lnTo>
                  <a:pt x="48" y="82"/>
                </a:lnTo>
                <a:lnTo>
                  <a:pt x="46" y="84"/>
                </a:lnTo>
                <a:lnTo>
                  <a:pt x="43" y="88"/>
                </a:lnTo>
                <a:lnTo>
                  <a:pt x="41" y="92"/>
                </a:lnTo>
                <a:lnTo>
                  <a:pt x="37" y="95"/>
                </a:lnTo>
                <a:lnTo>
                  <a:pt x="35" y="101"/>
                </a:lnTo>
                <a:lnTo>
                  <a:pt x="32" y="104"/>
                </a:lnTo>
                <a:lnTo>
                  <a:pt x="30" y="108"/>
                </a:lnTo>
                <a:lnTo>
                  <a:pt x="28" y="112"/>
                </a:lnTo>
                <a:lnTo>
                  <a:pt x="26" y="116"/>
                </a:lnTo>
                <a:lnTo>
                  <a:pt x="24" y="117"/>
                </a:lnTo>
                <a:lnTo>
                  <a:pt x="22" y="121"/>
                </a:lnTo>
                <a:lnTo>
                  <a:pt x="22" y="125"/>
                </a:lnTo>
                <a:lnTo>
                  <a:pt x="19" y="128"/>
                </a:lnTo>
                <a:lnTo>
                  <a:pt x="17" y="132"/>
                </a:lnTo>
                <a:lnTo>
                  <a:pt x="15" y="138"/>
                </a:lnTo>
                <a:lnTo>
                  <a:pt x="13" y="141"/>
                </a:lnTo>
                <a:lnTo>
                  <a:pt x="13" y="145"/>
                </a:lnTo>
                <a:lnTo>
                  <a:pt x="11" y="149"/>
                </a:lnTo>
                <a:lnTo>
                  <a:pt x="10" y="152"/>
                </a:lnTo>
                <a:lnTo>
                  <a:pt x="8" y="156"/>
                </a:lnTo>
                <a:lnTo>
                  <a:pt x="6" y="158"/>
                </a:lnTo>
                <a:lnTo>
                  <a:pt x="4" y="163"/>
                </a:lnTo>
                <a:lnTo>
                  <a:pt x="4" y="165"/>
                </a:lnTo>
                <a:lnTo>
                  <a:pt x="2" y="171"/>
                </a:lnTo>
                <a:lnTo>
                  <a:pt x="2" y="173"/>
                </a:lnTo>
                <a:lnTo>
                  <a:pt x="0" y="176"/>
                </a:lnTo>
                <a:lnTo>
                  <a:pt x="0" y="184"/>
                </a:lnTo>
                <a:lnTo>
                  <a:pt x="0" y="187"/>
                </a:lnTo>
                <a:lnTo>
                  <a:pt x="0" y="189"/>
                </a:lnTo>
                <a:lnTo>
                  <a:pt x="4" y="193"/>
                </a:lnTo>
                <a:lnTo>
                  <a:pt x="8" y="193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25" name="Freeform 1081"/>
          <p:cNvSpPr>
            <a:spLocks/>
          </p:cNvSpPr>
          <p:nvPr/>
        </p:nvSpPr>
        <p:spPr bwMode="auto">
          <a:xfrm>
            <a:off x="4865688" y="3863975"/>
            <a:ext cx="87312" cy="152400"/>
          </a:xfrm>
          <a:custGeom>
            <a:avLst/>
            <a:gdLst>
              <a:gd name="T0" fmla="*/ 11 w 111"/>
              <a:gd name="T1" fmla="*/ 189 h 193"/>
              <a:gd name="T2" fmla="*/ 15 w 111"/>
              <a:gd name="T3" fmla="*/ 182 h 193"/>
              <a:gd name="T4" fmla="*/ 19 w 111"/>
              <a:gd name="T5" fmla="*/ 174 h 193"/>
              <a:gd name="T6" fmla="*/ 22 w 111"/>
              <a:gd name="T7" fmla="*/ 169 h 193"/>
              <a:gd name="T8" fmla="*/ 24 w 111"/>
              <a:gd name="T9" fmla="*/ 161 h 193"/>
              <a:gd name="T10" fmla="*/ 28 w 111"/>
              <a:gd name="T11" fmla="*/ 154 h 193"/>
              <a:gd name="T12" fmla="*/ 32 w 111"/>
              <a:gd name="T13" fmla="*/ 147 h 193"/>
              <a:gd name="T14" fmla="*/ 35 w 111"/>
              <a:gd name="T15" fmla="*/ 141 h 193"/>
              <a:gd name="T16" fmla="*/ 37 w 111"/>
              <a:gd name="T17" fmla="*/ 134 h 193"/>
              <a:gd name="T18" fmla="*/ 41 w 111"/>
              <a:gd name="T19" fmla="*/ 127 h 193"/>
              <a:gd name="T20" fmla="*/ 45 w 111"/>
              <a:gd name="T21" fmla="*/ 119 h 193"/>
              <a:gd name="T22" fmla="*/ 46 w 111"/>
              <a:gd name="T23" fmla="*/ 112 h 193"/>
              <a:gd name="T24" fmla="*/ 50 w 111"/>
              <a:gd name="T25" fmla="*/ 106 h 193"/>
              <a:gd name="T26" fmla="*/ 50 w 111"/>
              <a:gd name="T27" fmla="*/ 99 h 193"/>
              <a:gd name="T28" fmla="*/ 52 w 111"/>
              <a:gd name="T29" fmla="*/ 92 h 193"/>
              <a:gd name="T30" fmla="*/ 52 w 111"/>
              <a:gd name="T31" fmla="*/ 86 h 193"/>
              <a:gd name="T32" fmla="*/ 54 w 111"/>
              <a:gd name="T33" fmla="*/ 77 h 193"/>
              <a:gd name="T34" fmla="*/ 54 w 111"/>
              <a:gd name="T35" fmla="*/ 70 h 193"/>
              <a:gd name="T36" fmla="*/ 54 w 111"/>
              <a:gd name="T37" fmla="*/ 64 h 193"/>
              <a:gd name="T38" fmla="*/ 57 w 111"/>
              <a:gd name="T39" fmla="*/ 55 h 193"/>
              <a:gd name="T40" fmla="*/ 59 w 111"/>
              <a:gd name="T41" fmla="*/ 47 h 193"/>
              <a:gd name="T42" fmla="*/ 61 w 111"/>
              <a:gd name="T43" fmla="*/ 40 h 193"/>
              <a:gd name="T44" fmla="*/ 65 w 111"/>
              <a:gd name="T45" fmla="*/ 31 h 193"/>
              <a:gd name="T46" fmla="*/ 68 w 111"/>
              <a:gd name="T47" fmla="*/ 24 h 193"/>
              <a:gd name="T48" fmla="*/ 78 w 111"/>
              <a:gd name="T49" fmla="*/ 13 h 193"/>
              <a:gd name="T50" fmla="*/ 85 w 111"/>
              <a:gd name="T51" fmla="*/ 3 h 193"/>
              <a:gd name="T52" fmla="*/ 94 w 111"/>
              <a:gd name="T53" fmla="*/ 0 h 193"/>
              <a:gd name="T54" fmla="*/ 105 w 111"/>
              <a:gd name="T55" fmla="*/ 0 h 193"/>
              <a:gd name="T56" fmla="*/ 107 w 111"/>
              <a:gd name="T57" fmla="*/ 3 h 193"/>
              <a:gd name="T58" fmla="*/ 100 w 111"/>
              <a:gd name="T59" fmla="*/ 7 h 193"/>
              <a:gd name="T60" fmla="*/ 91 w 111"/>
              <a:gd name="T61" fmla="*/ 14 h 193"/>
              <a:gd name="T62" fmla="*/ 87 w 111"/>
              <a:gd name="T63" fmla="*/ 22 h 193"/>
              <a:gd name="T64" fmla="*/ 85 w 111"/>
              <a:gd name="T65" fmla="*/ 29 h 193"/>
              <a:gd name="T66" fmla="*/ 81 w 111"/>
              <a:gd name="T67" fmla="*/ 36 h 193"/>
              <a:gd name="T68" fmla="*/ 78 w 111"/>
              <a:gd name="T69" fmla="*/ 44 h 193"/>
              <a:gd name="T70" fmla="*/ 74 w 111"/>
              <a:gd name="T71" fmla="*/ 49 h 193"/>
              <a:gd name="T72" fmla="*/ 70 w 111"/>
              <a:gd name="T73" fmla="*/ 55 h 193"/>
              <a:gd name="T74" fmla="*/ 63 w 111"/>
              <a:gd name="T75" fmla="*/ 62 h 193"/>
              <a:gd name="T76" fmla="*/ 57 w 111"/>
              <a:gd name="T77" fmla="*/ 71 h 193"/>
              <a:gd name="T78" fmla="*/ 50 w 111"/>
              <a:gd name="T79" fmla="*/ 77 h 193"/>
              <a:gd name="T80" fmla="*/ 46 w 111"/>
              <a:gd name="T81" fmla="*/ 84 h 193"/>
              <a:gd name="T82" fmla="*/ 41 w 111"/>
              <a:gd name="T83" fmla="*/ 92 h 193"/>
              <a:gd name="T84" fmla="*/ 35 w 111"/>
              <a:gd name="T85" fmla="*/ 101 h 193"/>
              <a:gd name="T86" fmla="*/ 30 w 111"/>
              <a:gd name="T87" fmla="*/ 108 h 193"/>
              <a:gd name="T88" fmla="*/ 26 w 111"/>
              <a:gd name="T89" fmla="*/ 116 h 193"/>
              <a:gd name="T90" fmla="*/ 22 w 111"/>
              <a:gd name="T91" fmla="*/ 121 h 193"/>
              <a:gd name="T92" fmla="*/ 19 w 111"/>
              <a:gd name="T93" fmla="*/ 128 h 193"/>
              <a:gd name="T94" fmla="*/ 15 w 111"/>
              <a:gd name="T95" fmla="*/ 138 h 193"/>
              <a:gd name="T96" fmla="*/ 13 w 111"/>
              <a:gd name="T97" fmla="*/ 145 h 193"/>
              <a:gd name="T98" fmla="*/ 10 w 111"/>
              <a:gd name="T99" fmla="*/ 152 h 193"/>
              <a:gd name="T100" fmla="*/ 6 w 111"/>
              <a:gd name="T101" fmla="*/ 158 h 193"/>
              <a:gd name="T102" fmla="*/ 4 w 111"/>
              <a:gd name="T103" fmla="*/ 165 h 193"/>
              <a:gd name="T104" fmla="*/ 2 w 111"/>
              <a:gd name="T105" fmla="*/ 173 h 193"/>
              <a:gd name="T106" fmla="*/ 0 w 111"/>
              <a:gd name="T107" fmla="*/ 184 h 193"/>
              <a:gd name="T108" fmla="*/ 0 w 111"/>
              <a:gd name="T109" fmla="*/ 189 h 193"/>
              <a:gd name="T110" fmla="*/ 8 w 111"/>
              <a:gd name="T111" fmla="*/ 193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1" h="193">
                <a:moveTo>
                  <a:pt x="8" y="193"/>
                </a:moveTo>
                <a:lnTo>
                  <a:pt x="11" y="189"/>
                </a:lnTo>
                <a:lnTo>
                  <a:pt x="13" y="185"/>
                </a:lnTo>
                <a:lnTo>
                  <a:pt x="15" y="182"/>
                </a:lnTo>
                <a:lnTo>
                  <a:pt x="17" y="178"/>
                </a:lnTo>
                <a:lnTo>
                  <a:pt x="19" y="174"/>
                </a:lnTo>
                <a:lnTo>
                  <a:pt x="21" y="173"/>
                </a:lnTo>
                <a:lnTo>
                  <a:pt x="22" y="169"/>
                </a:lnTo>
                <a:lnTo>
                  <a:pt x="22" y="165"/>
                </a:lnTo>
                <a:lnTo>
                  <a:pt x="24" y="161"/>
                </a:lnTo>
                <a:lnTo>
                  <a:pt x="26" y="158"/>
                </a:lnTo>
                <a:lnTo>
                  <a:pt x="28" y="154"/>
                </a:lnTo>
                <a:lnTo>
                  <a:pt x="30" y="150"/>
                </a:lnTo>
                <a:lnTo>
                  <a:pt x="32" y="147"/>
                </a:lnTo>
                <a:lnTo>
                  <a:pt x="34" y="143"/>
                </a:lnTo>
                <a:lnTo>
                  <a:pt x="35" y="141"/>
                </a:lnTo>
                <a:lnTo>
                  <a:pt x="35" y="138"/>
                </a:lnTo>
                <a:lnTo>
                  <a:pt x="37" y="134"/>
                </a:lnTo>
                <a:lnTo>
                  <a:pt x="39" y="130"/>
                </a:lnTo>
                <a:lnTo>
                  <a:pt x="41" y="127"/>
                </a:lnTo>
                <a:lnTo>
                  <a:pt x="43" y="123"/>
                </a:lnTo>
                <a:lnTo>
                  <a:pt x="45" y="119"/>
                </a:lnTo>
                <a:lnTo>
                  <a:pt x="46" y="116"/>
                </a:lnTo>
                <a:lnTo>
                  <a:pt x="46" y="112"/>
                </a:lnTo>
                <a:lnTo>
                  <a:pt x="48" y="110"/>
                </a:lnTo>
                <a:lnTo>
                  <a:pt x="50" y="106"/>
                </a:lnTo>
                <a:lnTo>
                  <a:pt x="50" y="103"/>
                </a:lnTo>
                <a:lnTo>
                  <a:pt x="50" y="99"/>
                </a:lnTo>
                <a:lnTo>
                  <a:pt x="52" y="95"/>
                </a:lnTo>
                <a:lnTo>
                  <a:pt x="52" y="92"/>
                </a:lnTo>
                <a:lnTo>
                  <a:pt x="52" y="90"/>
                </a:lnTo>
                <a:lnTo>
                  <a:pt x="52" y="86"/>
                </a:lnTo>
                <a:lnTo>
                  <a:pt x="52" y="82"/>
                </a:lnTo>
                <a:lnTo>
                  <a:pt x="54" y="77"/>
                </a:lnTo>
                <a:lnTo>
                  <a:pt x="54" y="75"/>
                </a:lnTo>
                <a:lnTo>
                  <a:pt x="54" y="70"/>
                </a:lnTo>
                <a:lnTo>
                  <a:pt x="54" y="66"/>
                </a:lnTo>
                <a:lnTo>
                  <a:pt x="54" y="64"/>
                </a:lnTo>
                <a:lnTo>
                  <a:pt x="56" y="60"/>
                </a:lnTo>
                <a:lnTo>
                  <a:pt x="57" y="55"/>
                </a:lnTo>
                <a:lnTo>
                  <a:pt x="57" y="51"/>
                </a:lnTo>
                <a:lnTo>
                  <a:pt x="59" y="47"/>
                </a:lnTo>
                <a:lnTo>
                  <a:pt x="61" y="44"/>
                </a:lnTo>
                <a:lnTo>
                  <a:pt x="61" y="40"/>
                </a:lnTo>
                <a:lnTo>
                  <a:pt x="63" y="35"/>
                </a:lnTo>
                <a:lnTo>
                  <a:pt x="65" y="31"/>
                </a:lnTo>
                <a:lnTo>
                  <a:pt x="68" y="25"/>
                </a:lnTo>
                <a:lnTo>
                  <a:pt x="68" y="24"/>
                </a:lnTo>
                <a:lnTo>
                  <a:pt x="72" y="18"/>
                </a:lnTo>
                <a:lnTo>
                  <a:pt x="78" y="13"/>
                </a:lnTo>
                <a:lnTo>
                  <a:pt x="81" y="7"/>
                </a:lnTo>
                <a:lnTo>
                  <a:pt x="85" y="3"/>
                </a:lnTo>
                <a:lnTo>
                  <a:pt x="91" y="2"/>
                </a:lnTo>
                <a:lnTo>
                  <a:pt x="94" y="0"/>
                </a:lnTo>
                <a:lnTo>
                  <a:pt x="100" y="0"/>
                </a:lnTo>
                <a:lnTo>
                  <a:pt x="105" y="0"/>
                </a:lnTo>
                <a:lnTo>
                  <a:pt x="111" y="0"/>
                </a:lnTo>
                <a:lnTo>
                  <a:pt x="107" y="3"/>
                </a:lnTo>
                <a:lnTo>
                  <a:pt x="103" y="5"/>
                </a:lnTo>
                <a:lnTo>
                  <a:pt x="100" y="7"/>
                </a:lnTo>
                <a:lnTo>
                  <a:pt x="94" y="11"/>
                </a:lnTo>
                <a:lnTo>
                  <a:pt x="91" y="14"/>
                </a:lnTo>
                <a:lnTo>
                  <a:pt x="89" y="18"/>
                </a:lnTo>
                <a:lnTo>
                  <a:pt x="87" y="22"/>
                </a:lnTo>
                <a:lnTo>
                  <a:pt x="85" y="25"/>
                </a:lnTo>
                <a:lnTo>
                  <a:pt x="85" y="29"/>
                </a:lnTo>
                <a:lnTo>
                  <a:pt x="83" y="33"/>
                </a:lnTo>
                <a:lnTo>
                  <a:pt x="81" y="36"/>
                </a:lnTo>
                <a:lnTo>
                  <a:pt x="79" y="40"/>
                </a:lnTo>
                <a:lnTo>
                  <a:pt x="78" y="44"/>
                </a:lnTo>
                <a:lnTo>
                  <a:pt x="76" y="46"/>
                </a:lnTo>
                <a:lnTo>
                  <a:pt x="74" y="49"/>
                </a:lnTo>
                <a:lnTo>
                  <a:pt x="72" y="53"/>
                </a:lnTo>
                <a:lnTo>
                  <a:pt x="70" y="55"/>
                </a:lnTo>
                <a:lnTo>
                  <a:pt x="67" y="59"/>
                </a:lnTo>
                <a:lnTo>
                  <a:pt x="63" y="62"/>
                </a:lnTo>
                <a:lnTo>
                  <a:pt x="59" y="66"/>
                </a:lnTo>
                <a:lnTo>
                  <a:pt x="57" y="71"/>
                </a:lnTo>
                <a:lnTo>
                  <a:pt x="54" y="75"/>
                </a:lnTo>
                <a:lnTo>
                  <a:pt x="50" y="77"/>
                </a:lnTo>
                <a:lnTo>
                  <a:pt x="48" y="82"/>
                </a:lnTo>
                <a:lnTo>
                  <a:pt x="46" y="84"/>
                </a:lnTo>
                <a:lnTo>
                  <a:pt x="43" y="88"/>
                </a:lnTo>
                <a:lnTo>
                  <a:pt x="41" y="92"/>
                </a:lnTo>
                <a:lnTo>
                  <a:pt x="37" y="95"/>
                </a:lnTo>
                <a:lnTo>
                  <a:pt x="35" y="101"/>
                </a:lnTo>
                <a:lnTo>
                  <a:pt x="32" y="104"/>
                </a:lnTo>
                <a:lnTo>
                  <a:pt x="30" y="108"/>
                </a:lnTo>
                <a:lnTo>
                  <a:pt x="28" y="112"/>
                </a:lnTo>
                <a:lnTo>
                  <a:pt x="26" y="116"/>
                </a:lnTo>
                <a:lnTo>
                  <a:pt x="24" y="117"/>
                </a:lnTo>
                <a:lnTo>
                  <a:pt x="22" y="121"/>
                </a:lnTo>
                <a:lnTo>
                  <a:pt x="22" y="125"/>
                </a:lnTo>
                <a:lnTo>
                  <a:pt x="19" y="128"/>
                </a:lnTo>
                <a:lnTo>
                  <a:pt x="17" y="132"/>
                </a:lnTo>
                <a:lnTo>
                  <a:pt x="15" y="138"/>
                </a:lnTo>
                <a:lnTo>
                  <a:pt x="13" y="141"/>
                </a:lnTo>
                <a:lnTo>
                  <a:pt x="13" y="145"/>
                </a:lnTo>
                <a:lnTo>
                  <a:pt x="11" y="149"/>
                </a:lnTo>
                <a:lnTo>
                  <a:pt x="10" y="152"/>
                </a:lnTo>
                <a:lnTo>
                  <a:pt x="8" y="156"/>
                </a:lnTo>
                <a:lnTo>
                  <a:pt x="6" y="158"/>
                </a:lnTo>
                <a:lnTo>
                  <a:pt x="4" y="163"/>
                </a:lnTo>
                <a:lnTo>
                  <a:pt x="4" y="165"/>
                </a:lnTo>
                <a:lnTo>
                  <a:pt x="2" y="171"/>
                </a:lnTo>
                <a:lnTo>
                  <a:pt x="2" y="173"/>
                </a:lnTo>
                <a:lnTo>
                  <a:pt x="0" y="176"/>
                </a:lnTo>
                <a:lnTo>
                  <a:pt x="0" y="184"/>
                </a:lnTo>
                <a:lnTo>
                  <a:pt x="0" y="187"/>
                </a:lnTo>
                <a:lnTo>
                  <a:pt x="0" y="189"/>
                </a:lnTo>
                <a:lnTo>
                  <a:pt x="4" y="193"/>
                </a:lnTo>
                <a:lnTo>
                  <a:pt x="8" y="19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26" name="Freeform 1082"/>
          <p:cNvSpPr>
            <a:spLocks/>
          </p:cNvSpPr>
          <p:nvPr/>
        </p:nvSpPr>
        <p:spPr bwMode="auto">
          <a:xfrm>
            <a:off x="4773613" y="3881438"/>
            <a:ext cx="98425" cy="139700"/>
          </a:xfrm>
          <a:custGeom>
            <a:avLst/>
            <a:gdLst>
              <a:gd name="T0" fmla="*/ 115 w 125"/>
              <a:gd name="T1" fmla="*/ 173 h 176"/>
              <a:gd name="T2" fmla="*/ 110 w 125"/>
              <a:gd name="T3" fmla="*/ 167 h 176"/>
              <a:gd name="T4" fmla="*/ 106 w 125"/>
              <a:gd name="T5" fmla="*/ 160 h 176"/>
              <a:gd name="T6" fmla="*/ 103 w 125"/>
              <a:gd name="T7" fmla="*/ 154 h 176"/>
              <a:gd name="T8" fmla="*/ 99 w 125"/>
              <a:gd name="T9" fmla="*/ 149 h 176"/>
              <a:gd name="T10" fmla="*/ 93 w 125"/>
              <a:gd name="T11" fmla="*/ 141 h 176"/>
              <a:gd name="T12" fmla="*/ 90 w 125"/>
              <a:gd name="T13" fmla="*/ 136 h 176"/>
              <a:gd name="T14" fmla="*/ 88 w 125"/>
              <a:gd name="T15" fmla="*/ 128 h 176"/>
              <a:gd name="T16" fmla="*/ 84 w 125"/>
              <a:gd name="T17" fmla="*/ 123 h 176"/>
              <a:gd name="T18" fmla="*/ 79 w 125"/>
              <a:gd name="T19" fmla="*/ 116 h 176"/>
              <a:gd name="T20" fmla="*/ 75 w 125"/>
              <a:gd name="T21" fmla="*/ 108 h 176"/>
              <a:gd name="T22" fmla="*/ 71 w 125"/>
              <a:gd name="T23" fmla="*/ 103 h 176"/>
              <a:gd name="T24" fmla="*/ 69 w 125"/>
              <a:gd name="T25" fmla="*/ 97 h 176"/>
              <a:gd name="T26" fmla="*/ 68 w 125"/>
              <a:gd name="T27" fmla="*/ 90 h 176"/>
              <a:gd name="T28" fmla="*/ 66 w 125"/>
              <a:gd name="T29" fmla="*/ 84 h 176"/>
              <a:gd name="T30" fmla="*/ 64 w 125"/>
              <a:gd name="T31" fmla="*/ 79 h 176"/>
              <a:gd name="T32" fmla="*/ 62 w 125"/>
              <a:gd name="T33" fmla="*/ 71 h 176"/>
              <a:gd name="T34" fmla="*/ 62 w 125"/>
              <a:gd name="T35" fmla="*/ 64 h 176"/>
              <a:gd name="T36" fmla="*/ 60 w 125"/>
              <a:gd name="T37" fmla="*/ 57 h 176"/>
              <a:gd name="T38" fmla="*/ 58 w 125"/>
              <a:gd name="T39" fmla="*/ 49 h 176"/>
              <a:gd name="T40" fmla="*/ 55 w 125"/>
              <a:gd name="T41" fmla="*/ 44 h 176"/>
              <a:gd name="T42" fmla="*/ 51 w 125"/>
              <a:gd name="T43" fmla="*/ 37 h 176"/>
              <a:gd name="T44" fmla="*/ 47 w 125"/>
              <a:gd name="T45" fmla="*/ 27 h 176"/>
              <a:gd name="T46" fmla="*/ 44 w 125"/>
              <a:gd name="T47" fmla="*/ 20 h 176"/>
              <a:gd name="T48" fmla="*/ 34 w 125"/>
              <a:gd name="T49" fmla="*/ 11 h 176"/>
              <a:gd name="T50" fmla="*/ 25 w 125"/>
              <a:gd name="T51" fmla="*/ 3 h 176"/>
              <a:gd name="T52" fmla="*/ 16 w 125"/>
              <a:gd name="T53" fmla="*/ 0 h 176"/>
              <a:gd name="T54" fmla="*/ 5 w 125"/>
              <a:gd name="T55" fmla="*/ 0 h 176"/>
              <a:gd name="T56" fmla="*/ 3 w 125"/>
              <a:gd name="T57" fmla="*/ 3 h 176"/>
              <a:gd name="T58" fmla="*/ 11 w 125"/>
              <a:gd name="T59" fmla="*/ 7 h 176"/>
              <a:gd name="T60" fmla="*/ 20 w 125"/>
              <a:gd name="T61" fmla="*/ 13 h 176"/>
              <a:gd name="T62" fmla="*/ 25 w 125"/>
              <a:gd name="T63" fmla="*/ 20 h 176"/>
              <a:gd name="T64" fmla="*/ 29 w 125"/>
              <a:gd name="T65" fmla="*/ 25 h 176"/>
              <a:gd name="T66" fmla="*/ 31 w 125"/>
              <a:gd name="T67" fmla="*/ 33 h 176"/>
              <a:gd name="T68" fmla="*/ 36 w 125"/>
              <a:gd name="T69" fmla="*/ 40 h 176"/>
              <a:gd name="T70" fmla="*/ 40 w 125"/>
              <a:gd name="T71" fmla="*/ 44 h 176"/>
              <a:gd name="T72" fmla="*/ 46 w 125"/>
              <a:gd name="T73" fmla="*/ 49 h 176"/>
              <a:gd name="T74" fmla="*/ 51 w 125"/>
              <a:gd name="T75" fmla="*/ 57 h 176"/>
              <a:gd name="T76" fmla="*/ 58 w 125"/>
              <a:gd name="T77" fmla="*/ 64 h 176"/>
              <a:gd name="T78" fmla="*/ 66 w 125"/>
              <a:gd name="T79" fmla="*/ 71 h 176"/>
              <a:gd name="T80" fmla="*/ 71 w 125"/>
              <a:gd name="T81" fmla="*/ 77 h 176"/>
              <a:gd name="T82" fmla="*/ 77 w 125"/>
              <a:gd name="T83" fmla="*/ 82 h 176"/>
              <a:gd name="T84" fmla="*/ 84 w 125"/>
              <a:gd name="T85" fmla="*/ 92 h 176"/>
              <a:gd name="T86" fmla="*/ 90 w 125"/>
              <a:gd name="T87" fmla="*/ 99 h 176"/>
              <a:gd name="T88" fmla="*/ 93 w 125"/>
              <a:gd name="T89" fmla="*/ 105 h 176"/>
              <a:gd name="T90" fmla="*/ 97 w 125"/>
              <a:gd name="T91" fmla="*/ 110 h 176"/>
              <a:gd name="T92" fmla="*/ 101 w 125"/>
              <a:gd name="T93" fmla="*/ 117 h 176"/>
              <a:gd name="T94" fmla="*/ 106 w 125"/>
              <a:gd name="T95" fmla="*/ 125 h 176"/>
              <a:gd name="T96" fmla="*/ 110 w 125"/>
              <a:gd name="T97" fmla="*/ 132 h 176"/>
              <a:gd name="T98" fmla="*/ 114 w 125"/>
              <a:gd name="T99" fmla="*/ 138 h 176"/>
              <a:gd name="T100" fmla="*/ 117 w 125"/>
              <a:gd name="T101" fmla="*/ 145 h 176"/>
              <a:gd name="T102" fmla="*/ 119 w 125"/>
              <a:gd name="T103" fmla="*/ 151 h 176"/>
              <a:gd name="T104" fmla="*/ 121 w 125"/>
              <a:gd name="T105" fmla="*/ 158 h 176"/>
              <a:gd name="T106" fmla="*/ 125 w 125"/>
              <a:gd name="T107" fmla="*/ 167 h 176"/>
              <a:gd name="T108" fmla="*/ 125 w 125"/>
              <a:gd name="T109" fmla="*/ 173 h 176"/>
              <a:gd name="T110" fmla="*/ 117 w 125"/>
              <a:gd name="T111" fmla="*/ 17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25" h="176">
                <a:moveTo>
                  <a:pt x="117" y="176"/>
                </a:moveTo>
                <a:lnTo>
                  <a:pt x="115" y="173"/>
                </a:lnTo>
                <a:lnTo>
                  <a:pt x="112" y="169"/>
                </a:lnTo>
                <a:lnTo>
                  <a:pt x="110" y="167"/>
                </a:lnTo>
                <a:lnTo>
                  <a:pt x="108" y="163"/>
                </a:lnTo>
                <a:lnTo>
                  <a:pt x="106" y="160"/>
                </a:lnTo>
                <a:lnTo>
                  <a:pt x="104" y="158"/>
                </a:lnTo>
                <a:lnTo>
                  <a:pt x="103" y="154"/>
                </a:lnTo>
                <a:lnTo>
                  <a:pt x="101" y="151"/>
                </a:lnTo>
                <a:lnTo>
                  <a:pt x="99" y="149"/>
                </a:lnTo>
                <a:lnTo>
                  <a:pt x="95" y="145"/>
                </a:lnTo>
                <a:lnTo>
                  <a:pt x="93" y="141"/>
                </a:lnTo>
                <a:lnTo>
                  <a:pt x="91" y="138"/>
                </a:lnTo>
                <a:lnTo>
                  <a:pt x="90" y="136"/>
                </a:lnTo>
                <a:lnTo>
                  <a:pt x="90" y="132"/>
                </a:lnTo>
                <a:lnTo>
                  <a:pt x="88" y="128"/>
                </a:lnTo>
                <a:lnTo>
                  <a:pt x="86" y="125"/>
                </a:lnTo>
                <a:lnTo>
                  <a:pt x="84" y="123"/>
                </a:lnTo>
                <a:lnTo>
                  <a:pt x="82" y="119"/>
                </a:lnTo>
                <a:lnTo>
                  <a:pt x="79" y="116"/>
                </a:lnTo>
                <a:lnTo>
                  <a:pt x="77" y="114"/>
                </a:lnTo>
                <a:lnTo>
                  <a:pt x="75" y="108"/>
                </a:lnTo>
                <a:lnTo>
                  <a:pt x="73" y="106"/>
                </a:lnTo>
                <a:lnTo>
                  <a:pt x="71" y="103"/>
                </a:lnTo>
                <a:lnTo>
                  <a:pt x="71" y="99"/>
                </a:lnTo>
                <a:lnTo>
                  <a:pt x="69" y="97"/>
                </a:lnTo>
                <a:lnTo>
                  <a:pt x="68" y="94"/>
                </a:lnTo>
                <a:lnTo>
                  <a:pt x="68" y="90"/>
                </a:lnTo>
                <a:lnTo>
                  <a:pt x="66" y="88"/>
                </a:lnTo>
                <a:lnTo>
                  <a:pt x="66" y="84"/>
                </a:lnTo>
                <a:lnTo>
                  <a:pt x="66" y="81"/>
                </a:lnTo>
                <a:lnTo>
                  <a:pt x="64" y="79"/>
                </a:lnTo>
                <a:lnTo>
                  <a:pt x="64" y="75"/>
                </a:lnTo>
                <a:lnTo>
                  <a:pt x="62" y="71"/>
                </a:lnTo>
                <a:lnTo>
                  <a:pt x="62" y="68"/>
                </a:lnTo>
                <a:lnTo>
                  <a:pt x="62" y="64"/>
                </a:lnTo>
                <a:lnTo>
                  <a:pt x="62" y="60"/>
                </a:lnTo>
                <a:lnTo>
                  <a:pt x="60" y="57"/>
                </a:lnTo>
                <a:lnTo>
                  <a:pt x="60" y="53"/>
                </a:lnTo>
                <a:lnTo>
                  <a:pt x="58" y="49"/>
                </a:lnTo>
                <a:lnTo>
                  <a:pt x="57" y="46"/>
                </a:lnTo>
                <a:lnTo>
                  <a:pt x="55" y="44"/>
                </a:lnTo>
                <a:lnTo>
                  <a:pt x="53" y="40"/>
                </a:lnTo>
                <a:lnTo>
                  <a:pt x="51" y="37"/>
                </a:lnTo>
                <a:lnTo>
                  <a:pt x="49" y="31"/>
                </a:lnTo>
                <a:lnTo>
                  <a:pt x="47" y="27"/>
                </a:lnTo>
                <a:lnTo>
                  <a:pt x="44" y="24"/>
                </a:lnTo>
                <a:lnTo>
                  <a:pt x="44" y="20"/>
                </a:lnTo>
                <a:lnTo>
                  <a:pt x="40" y="16"/>
                </a:lnTo>
                <a:lnTo>
                  <a:pt x="34" y="11"/>
                </a:lnTo>
                <a:lnTo>
                  <a:pt x="29" y="5"/>
                </a:lnTo>
                <a:lnTo>
                  <a:pt x="25" y="3"/>
                </a:lnTo>
                <a:lnTo>
                  <a:pt x="20" y="2"/>
                </a:lnTo>
                <a:lnTo>
                  <a:pt x="16" y="0"/>
                </a:lnTo>
                <a:lnTo>
                  <a:pt x="11" y="0"/>
                </a:lnTo>
                <a:lnTo>
                  <a:pt x="5" y="0"/>
                </a:lnTo>
                <a:lnTo>
                  <a:pt x="0" y="0"/>
                </a:lnTo>
                <a:lnTo>
                  <a:pt x="3" y="3"/>
                </a:lnTo>
                <a:lnTo>
                  <a:pt x="7" y="5"/>
                </a:lnTo>
                <a:lnTo>
                  <a:pt x="11" y="7"/>
                </a:lnTo>
                <a:lnTo>
                  <a:pt x="16" y="11"/>
                </a:lnTo>
                <a:lnTo>
                  <a:pt x="20" y="13"/>
                </a:lnTo>
                <a:lnTo>
                  <a:pt x="23" y="16"/>
                </a:lnTo>
                <a:lnTo>
                  <a:pt x="25" y="20"/>
                </a:lnTo>
                <a:lnTo>
                  <a:pt x="27" y="22"/>
                </a:lnTo>
                <a:lnTo>
                  <a:pt x="29" y="25"/>
                </a:lnTo>
                <a:lnTo>
                  <a:pt x="29" y="29"/>
                </a:lnTo>
                <a:lnTo>
                  <a:pt x="31" y="33"/>
                </a:lnTo>
                <a:lnTo>
                  <a:pt x="34" y="37"/>
                </a:lnTo>
                <a:lnTo>
                  <a:pt x="36" y="40"/>
                </a:lnTo>
                <a:lnTo>
                  <a:pt x="38" y="42"/>
                </a:lnTo>
                <a:lnTo>
                  <a:pt x="40" y="44"/>
                </a:lnTo>
                <a:lnTo>
                  <a:pt x="42" y="48"/>
                </a:lnTo>
                <a:lnTo>
                  <a:pt x="46" y="49"/>
                </a:lnTo>
                <a:lnTo>
                  <a:pt x="47" y="53"/>
                </a:lnTo>
                <a:lnTo>
                  <a:pt x="51" y="57"/>
                </a:lnTo>
                <a:lnTo>
                  <a:pt x="55" y="60"/>
                </a:lnTo>
                <a:lnTo>
                  <a:pt x="58" y="64"/>
                </a:lnTo>
                <a:lnTo>
                  <a:pt x="62" y="68"/>
                </a:lnTo>
                <a:lnTo>
                  <a:pt x="66" y="71"/>
                </a:lnTo>
                <a:lnTo>
                  <a:pt x="68" y="73"/>
                </a:lnTo>
                <a:lnTo>
                  <a:pt x="71" y="77"/>
                </a:lnTo>
                <a:lnTo>
                  <a:pt x="73" y="81"/>
                </a:lnTo>
                <a:lnTo>
                  <a:pt x="77" y="82"/>
                </a:lnTo>
                <a:lnTo>
                  <a:pt x="80" y="88"/>
                </a:lnTo>
                <a:lnTo>
                  <a:pt x="84" y="92"/>
                </a:lnTo>
                <a:lnTo>
                  <a:pt x="86" y="95"/>
                </a:lnTo>
                <a:lnTo>
                  <a:pt x="90" y="99"/>
                </a:lnTo>
                <a:lnTo>
                  <a:pt x="91" y="101"/>
                </a:lnTo>
                <a:lnTo>
                  <a:pt x="93" y="105"/>
                </a:lnTo>
                <a:lnTo>
                  <a:pt x="95" y="108"/>
                </a:lnTo>
                <a:lnTo>
                  <a:pt x="97" y="110"/>
                </a:lnTo>
                <a:lnTo>
                  <a:pt x="99" y="114"/>
                </a:lnTo>
                <a:lnTo>
                  <a:pt x="101" y="117"/>
                </a:lnTo>
                <a:lnTo>
                  <a:pt x="103" y="121"/>
                </a:lnTo>
                <a:lnTo>
                  <a:pt x="106" y="125"/>
                </a:lnTo>
                <a:lnTo>
                  <a:pt x="108" y="128"/>
                </a:lnTo>
                <a:lnTo>
                  <a:pt x="110" y="132"/>
                </a:lnTo>
                <a:lnTo>
                  <a:pt x="112" y="136"/>
                </a:lnTo>
                <a:lnTo>
                  <a:pt x="114" y="138"/>
                </a:lnTo>
                <a:lnTo>
                  <a:pt x="115" y="141"/>
                </a:lnTo>
                <a:lnTo>
                  <a:pt x="117" y="145"/>
                </a:lnTo>
                <a:lnTo>
                  <a:pt x="119" y="149"/>
                </a:lnTo>
                <a:lnTo>
                  <a:pt x="119" y="151"/>
                </a:lnTo>
                <a:lnTo>
                  <a:pt x="121" y="154"/>
                </a:lnTo>
                <a:lnTo>
                  <a:pt x="121" y="158"/>
                </a:lnTo>
                <a:lnTo>
                  <a:pt x="123" y="162"/>
                </a:lnTo>
                <a:lnTo>
                  <a:pt x="125" y="167"/>
                </a:lnTo>
                <a:lnTo>
                  <a:pt x="125" y="171"/>
                </a:lnTo>
                <a:lnTo>
                  <a:pt x="125" y="173"/>
                </a:lnTo>
                <a:lnTo>
                  <a:pt x="121" y="176"/>
                </a:lnTo>
                <a:lnTo>
                  <a:pt x="117" y="176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27" name="Freeform 1083"/>
          <p:cNvSpPr>
            <a:spLocks/>
          </p:cNvSpPr>
          <p:nvPr/>
        </p:nvSpPr>
        <p:spPr bwMode="auto">
          <a:xfrm>
            <a:off x="4773613" y="3881438"/>
            <a:ext cx="98425" cy="139700"/>
          </a:xfrm>
          <a:custGeom>
            <a:avLst/>
            <a:gdLst>
              <a:gd name="T0" fmla="*/ 115 w 125"/>
              <a:gd name="T1" fmla="*/ 173 h 176"/>
              <a:gd name="T2" fmla="*/ 110 w 125"/>
              <a:gd name="T3" fmla="*/ 167 h 176"/>
              <a:gd name="T4" fmla="*/ 106 w 125"/>
              <a:gd name="T5" fmla="*/ 160 h 176"/>
              <a:gd name="T6" fmla="*/ 103 w 125"/>
              <a:gd name="T7" fmla="*/ 154 h 176"/>
              <a:gd name="T8" fmla="*/ 99 w 125"/>
              <a:gd name="T9" fmla="*/ 149 h 176"/>
              <a:gd name="T10" fmla="*/ 93 w 125"/>
              <a:gd name="T11" fmla="*/ 141 h 176"/>
              <a:gd name="T12" fmla="*/ 90 w 125"/>
              <a:gd name="T13" fmla="*/ 136 h 176"/>
              <a:gd name="T14" fmla="*/ 88 w 125"/>
              <a:gd name="T15" fmla="*/ 128 h 176"/>
              <a:gd name="T16" fmla="*/ 84 w 125"/>
              <a:gd name="T17" fmla="*/ 123 h 176"/>
              <a:gd name="T18" fmla="*/ 79 w 125"/>
              <a:gd name="T19" fmla="*/ 116 h 176"/>
              <a:gd name="T20" fmla="*/ 75 w 125"/>
              <a:gd name="T21" fmla="*/ 108 h 176"/>
              <a:gd name="T22" fmla="*/ 71 w 125"/>
              <a:gd name="T23" fmla="*/ 103 h 176"/>
              <a:gd name="T24" fmla="*/ 69 w 125"/>
              <a:gd name="T25" fmla="*/ 97 h 176"/>
              <a:gd name="T26" fmla="*/ 68 w 125"/>
              <a:gd name="T27" fmla="*/ 90 h 176"/>
              <a:gd name="T28" fmla="*/ 66 w 125"/>
              <a:gd name="T29" fmla="*/ 84 h 176"/>
              <a:gd name="T30" fmla="*/ 64 w 125"/>
              <a:gd name="T31" fmla="*/ 79 h 176"/>
              <a:gd name="T32" fmla="*/ 62 w 125"/>
              <a:gd name="T33" fmla="*/ 71 h 176"/>
              <a:gd name="T34" fmla="*/ 62 w 125"/>
              <a:gd name="T35" fmla="*/ 64 h 176"/>
              <a:gd name="T36" fmla="*/ 60 w 125"/>
              <a:gd name="T37" fmla="*/ 57 h 176"/>
              <a:gd name="T38" fmla="*/ 58 w 125"/>
              <a:gd name="T39" fmla="*/ 49 h 176"/>
              <a:gd name="T40" fmla="*/ 55 w 125"/>
              <a:gd name="T41" fmla="*/ 44 h 176"/>
              <a:gd name="T42" fmla="*/ 51 w 125"/>
              <a:gd name="T43" fmla="*/ 37 h 176"/>
              <a:gd name="T44" fmla="*/ 47 w 125"/>
              <a:gd name="T45" fmla="*/ 27 h 176"/>
              <a:gd name="T46" fmla="*/ 44 w 125"/>
              <a:gd name="T47" fmla="*/ 20 h 176"/>
              <a:gd name="T48" fmla="*/ 34 w 125"/>
              <a:gd name="T49" fmla="*/ 11 h 176"/>
              <a:gd name="T50" fmla="*/ 25 w 125"/>
              <a:gd name="T51" fmla="*/ 3 h 176"/>
              <a:gd name="T52" fmla="*/ 16 w 125"/>
              <a:gd name="T53" fmla="*/ 0 h 176"/>
              <a:gd name="T54" fmla="*/ 5 w 125"/>
              <a:gd name="T55" fmla="*/ 0 h 176"/>
              <a:gd name="T56" fmla="*/ 3 w 125"/>
              <a:gd name="T57" fmla="*/ 3 h 176"/>
              <a:gd name="T58" fmla="*/ 11 w 125"/>
              <a:gd name="T59" fmla="*/ 7 h 176"/>
              <a:gd name="T60" fmla="*/ 20 w 125"/>
              <a:gd name="T61" fmla="*/ 13 h 176"/>
              <a:gd name="T62" fmla="*/ 25 w 125"/>
              <a:gd name="T63" fmla="*/ 20 h 176"/>
              <a:gd name="T64" fmla="*/ 29 w 125"/>
              <a:gd name="T65" fmla="*/ 25 h 176"/>
              <a:gd name="T66" fmla="*/ 31 w 125"/>
              <a:gd name="T67" fmla="*/ 33 h 176"/>
              <a:gd name="T68" fmla="*/ 36 w 125"/>
              <a:gd name="T69" fmla="*/ 40 h 176"/>
              <a:gd name="T70" fmla="*/ 40 w 125"/>
              <a:gd name="T71" fmla="*/ 44 h 176"/>
              <a:gd name="T72" fmla="*/ 46 w 125"/>
              <a:gd name="T73" fmla="*/ 49 h 176"/>
              <a:gd name="T74" fmla="*/ 51 w 125"/>
              <a:gd name="T75" fmla="*/ 57 h 176"/>
              <a:gd name="T76" fmla="*/ 58 w 125"/>
              <a:gd name="T77" fmla="*/ 64 h 176"/>
              <a:gd name="T78" fmla="*/ 66 w 125"/>
              <a:gd name="T79" fmla="*/ 71 h 176"/>
              <a:gd name="T80" fmla="*/ 71 w 125"/>
              <a:gd name="T81" fmla="*/ 77 h 176"/>
              <a:gd name="T82" fmla="*/ 77 w 125"/>
              <a:gd name="T83" fmla="*/ 82 h 176"/>
              <a:gd name="T84" fmla="*/ 84 w 125"/>
              <a:gd name="T85" fmla="*/ 92 h 176"/>
              <a:gd name="T86" fmla="*/ 90 w 125"/>
              <a:gd name="T87" fmla="*/ 99 h 176"/>
              <a:gd name="T88" fmla="*/ 93 w 125"/>
              <a:gd name="T89" fmla="*/ 105 h 176"/>
              <a:gd name="T90" fmla="*/ 97 w 125"/>
              <a:gd name="T91" fmla="*/ 110 h 176"/>
              <a:gd name="T92" fmla="*/ 101 w 125"/>
              <a:gd name="T93" fmla="*/ 117 h 176"/>
              <a:gd name="T94" fmla="*/ 106 w 125"/>
              <a:gd name="T95" fmla="*/ 125 h 176"/>
              <a:gd name="T96" fmla="*/ 110 w 125"/>
              <a:gd name="T97" fmla="*/ 132 h 176"/>
              <a:gd name="T98" fmla="*/ 114 w 125"/>
              <a:gd name="T99" fmla="*/ 138 h 176"/>
              <a:gd name="T100" fmla="*/ 117 w 125"/>
              <a:gd name="T101" fmla="*/ 145 h 176"/>
              <a:gd name="T102" fmla="*/ 119 w 125"/>
              <a:gd name="T103" fmla="*/ 151 h 176"/>
              <a:gd name="T104" fmla="*/ 121 w 125"/>
              <a:gd name="T105" fmla="*/ 158 h 176"/>
              <a:gd name="T106" fmla="*/ 125 w 125"/>
              <a:gd name="T107" fmla="*/ 167 h 176"/>
              <a:gd name="T108" fmla="*/ 125 w 125"/>
              <a:gd name="T109" fmla="*/ 173 h 176"/>
              <a:gd name="T110" fmla="*/ 117 w 125"/>
              <a:gd name="T111" fmla="*/ 17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25" h="176">
                <a:moveTo>
                  <a:pt x="117" y="176"/>
                </a:moveTo>
                <a:lnTo>
                  <a:pt x="115" y="173"/>
                </a:lnTo>
                <a:lnTo>
                  <a:pt x="112" y="169"/>
                </a:lnTo>
                <a:lnTo>
                  <a:pt x="110" y="167"/>
                </a:lnTo>
                <a:lnTo>
                  <a:pt x="108" y="163"/>
                </a:lnTo>
                <a:lnTo>
                  <a:pt x="106" y="160"/>
                </a:lnTo>
                <a:lnTo>
                  <a:pt x="104" y="158"/>
                </a:lnTo>
                <a:lnTo>
                  <a:pt x="103" y="154"/>
                </a:lnTo>
                <a:lnTo>
                  <a:pt x="101" y="151"/>
                </a:lnTo>
                <a:lnTo>
                  <a:pt x="99" y="149"/>
                </a:lnTo>
                <a:lnTo>
                  <a:pt x="95" y="145"/>
                </a:lnTo>
                <a:lnTo>
                  <a:pt x="93" y="141"/>
                </a:lnTo>
                <a:lnTo>
                  <a:pt x="91" y="138"/>
                </a:lnTo>
                <a:lnTo>
                  <a:pt x="90" y="136"/>
                </a:lnTo>
                <a:lnTo>
                  <a:pt x="90" y="132"/>
                </a:lnTo>
                <a:lnTo>
                  <a:pt x="88" y="128"/>
                </a:lnTo>
                <a:lnTo>
                  <a:pt x="86" y="125"/>
                </a:lnTo>
                <a:lnTo>
                  <a:pt x="84" y="123"/>
                </a:lnTo>
                <a:lnTo>
                  <a:pt x="82" y="119"/>
                </a:lnTo>
                <a:lnTo>
                  <a:pt x="79" y="116"/>
                </a:lnTo>
                <a:lnTo>
                  <a:pt x="77" y="114"/>
                </a:lnTo>
                <a:lnTo>
                  <a:pt x="75" y="108"/>
                </a:lnTo>
                <a:lnTo>
                  <a:pt x="73" y="106"/>
                </a:lnTo>
                <a:lnTo>
                  <a:pt x="71" y="103"/>
                </a:lnTo>
                <a:lnTo>
                  <a:pt x="71" y="99"/>
                </a:lnTo>
                <a:lnTo>
                  <a:pt x="69" y="97"/>
                </a:lnTo>
                <a:lnTo>
                  <a:pt x="68" y="94"/>
                </a:lnTo>
                <a:lnTo>
                  <a:pt x="68" y="90"/>
                </a:lnTo>
                <a:lnTo>
                  <a:pt x="66" y="88"/>
                </a:lnTo>
                <a:lnTo>
                  <a:pt x="66" y="84"/>
                </a:lnTo>
                <a:lnTo>
                  <a:pt x="66" y="81"/>
                </a:lnTo>
                <a:lnTo>
                  <a:pt x="64" y="79"/>
                </a:lnTo>
                <a:lnTo>
                  <a:pt x="64" y="75"/>
                </a:lnTo>
                <a:lnTo>
                  <a:pt x="62" y="71"/>
                </a:lnTo>
                <a:lnTo>
                  <a:pt x="62" y="68"/>
                </a:lnTo>
                <a:lnTo>
                  <a:pt x="62" y="64"/>
                </a:lnTo>
                <a:lnTo>
                  <a:pt x="62" y="60"/>
                </a:lnTo>
                <a:lnTo>
                  <a:pt x="60" y="57"/>
                </a:lnTo>
                <a:lnTo>
                  <a:pt x="60" y="53"/>
                </a:lnTo>
                <a:lnTo>
                  <a:pt x="58" y="49"/>
                </a:lnTo>
                <a:lnTo>
                  <a:pt x="57" y="46"/>
                </a:lnTo>
                <a:lnTo>
                  <a:pt x="55" y="44"/>
                </a:lnTo>
                <a:lnTo>
                  <a:pt x="53" y="40"/>
                </a:lnTo>
                <a:lnTo>
                  <a:pt x="51" y="37"/>
                </a:lnTo>
                <a:lnTo>
                  <a:pt x="49" y="31"/>
                </a:lnTo>
                <a:lnTo>
                  <a:pt x="47" y="27"/>
                </a:lnTo>
                <a:lnTo>
                  <a:pt x="44" y="24"/>
                </a:lnTo>
                <a:lnTo>
                  <a:pt x="44" y="20"/>
                </a:lnTo>
                <a:lnTo>
                  <a:pt x="40" y="16"/>
                </a:lnTo>
                <a:lnTo>
                  <a:pt x="34" y="11"/>
                </a:lnTo>
                <a:lnTo>
                  <a:pt x="29" y="5"/>
                </a:lnTo>
                <a:lnTo>
                  <a:pt x="25" y="3"/>
                </a:lnTo>
                <a:lnTo>
                  <a:pt x="20" y="2"/>
                </a:lnTo>
                <a:lnTo>
                  <a:pt x="16" y="0"/>
                </a:lnTo>
                <a:lnTo>
                  <a:pt x="11" y="0"/>
                </a:lnTo>
                <a:lnTo>
                  <a:pt x="5" y="0"/>
                </a:lnTo>
                <a:lnTo>
                  <a:pt x="0" y="0"/>
                </a:lnTo>
                <a:lnTo>
                  <a:pt x="3" y="3"/>
                </a:lnTo>
                <a:lnTo>
                  <a:pt x="7" y="5"/>
                </a:lnTo>
                <a:lnTo>
                  <a:pt x="11" y="7"/>
                </a:lnTo>
                <a:lnTo>
                  <a:pt x="16" y="11"/>
                </a:lnTo>
                <a:lnTo>
                  <a:pt x="20" y="13"/>
                </a:lnTo>
                <a:lnTo>
                  <a:pt x="23" y="16"/>
                </a:lnTo>
                <a:lnTo>
                  <a:pt x="25" y="20"/>
                </a:lnTo>
                <a:lnTo>
                  <a:pt x="27" y="22"/>
                </a:lnTo>
                <a:lnTo>
                  <a:pt x="29" y="25"/>
                </a:lnTo>
                <a:lnTo>
                  <a:pt x="29" y="29"/>
                </a:lnTo>
                <a:lnTo>
                  <a:pt x="31" y="33"/>
                </a:lnTo>
                <a:lnTo>
                  <a:pt x="34" y="37"/>
                </a:lnTo>
                <a:lnTo>
                  <a:pt x="36" y="40"/>
                </a:lnTo>
                <a:lnTo>
                  <a:pt x="38" y="42"/>
                </a:lnTo>
                <a:lnTo>
                  <a:pt x="40" y="44"/>
                </a:lnTo>
                <a:lnTo>
                  <a:pt x="42" y="48"/>
                </a:lnTo>
                <a:lnTo>
                  <a:pt x="46" y="49"/>
                </a:lnTo>
                <a:lnTo>
                  <a:pt x="47" y="53"/>
                </a:lnTo>
                <a:lnTo>
                  <a:pt x="51" y="57"/>
                </a:lnTo>
                <a:lnTo>
                  <a:pt x="55" y="60"/>
                </a:lnTo>
                <a:lnTo>
                  <a:pt x="58" y="64"/>
                </a:lnTo>
                <a:lnTo>
                  <a:pt x="62" y="68"/>
                </a:lnTo>
                <a:lnTo>
                  <a:pt x="66" y="71"/>
                </a:lnTo>
                <a:lnTo>
                  <a:pt x="68" y="73"/>
                </a:lnTo>
                <a:lnTo>
                  <a:pt x="71" y="77"/>
                </a:lnTo>
                <a:lnTo>
                  <a:pt x="73" y="81"/>
                </a:lnTo>
                <a:lnTo>
                  <a:pt x="77" y="82"/>
                </a:lnTo>
                <a:lnTo>
                  <a:pt x="80" y="88"/>
                </a:lnTo>
                <a:lnTo>
                  <a:pt x="84" y="92"/>
                </a:lnTo>
                <a:lnTo>
                  <a:pt x="86" y="95"/>
                </a:lnTo>
                <a:lnTo>
                  <a:pt x="90" y="99"/>
                </a:lnTo>
                <a:lnTo>
                  <a:pt x="91" y="101"/>
                </a:lnTo>
                <a:lnTo>
                  <a:pt x="93" y="105"/>
                </a:lnTo>
                <a:lnTo>
                  <a:pt x="95" y="108"/>
                </a:lnTo>
                <a:lnTo>
                  <a:pt x="97" y="110"/>
                </a:lnTo>
                <a:lnTo>
                  <a:pt x="99" y="114"/>
                </a:lnTo>
                <a:lnTo>
                  <a:pt x="101" y="117"/>
                </a:lnTo>
                <a:lnTo>
                  <a:pt x="103" y="121"/>
                </a:lnTo>
                <a:lnTo>
                  <a:pt x="106" y="125"/>
                </a:lnTo>
                <a:lnTo>
                  <a:pt x="108" y="128"/>
                </a:lnTo>
                <a:lnTo>
                  <a:pt x="110" y="132"/>
                </a:lnTo>
                <a:lnTo>
                  <a:pt x="112" y="136"/>
                </a:lnTo>
                <a:lnTo>
                  <a:pt x="114" y="138"/>
                </a:lnTo>
                <a:lnTo>
                  <a:pt x="115" y="141"/>
                </a:lnTo>
                <a:lnTo>
                  <a:pt x="117" y="145"/>
                </a:lnTo>
                <a:lnTo>
                  <a:pt x="119" y="149"/>
                </a:lnTo>
                <a:lnTo>
                  <a:pt x="119" y="151"/>
                </a:lnTo>
                <a:lnTo>
                  <a:pt x="121" y="154"/>
                </a:lnTo>
                <a:lnTo>
                  <a:pt x="121" y="158"/>
                </a:lnTo>
                <a:lnTo>
                  <a:pt x="123" y="162"/>
                </a:lnTo>
                <a:lnTo>
                  <a:pt x="125" y="167"/>
                </a:lnTo>
                <a:lnTo>
                  <a:pt x="125" y="171"/>
                </a:lnTo>
                <a:lnTo>
                  <a:pt x="125" y="173"/>
                </a:lnTo>
                <a:lnTo>
                  <a:pt x="121" y="176"/>
                </a:lnTo>
                <a:lnTo>
                  <a:pt x="117" y="176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28" name="Freeform 1084"/>
          <p:cNvSpPr>
            <a:spLocks/>
          </p:cNvSpPr>
          <p:nvPr/>
        </p:nvSpPr>
        <p:spPr bwMode="auto">
          <a:xfrm>
            <a:off x="4864100" y="4032250"/>
            <a:ext cx="68263" cy="34925"/>
          </a:xfrm>
          <a:custGeom>
            <a:avLst/>
            <a:gdLst>
              <a:gd name="T0" fmla="*/ 9 w 86"/>
              <a:gd name="T1" fmla="*/ 2 h 44"/>
              <a:gd name="T2" fmla="*/ 7 w 86"/>
              <a:gd name="T3" fmla="*/ 6 h 44"/>
              <a:gd name="T4" fmla="*/ 3 w 86"/>
              <a:gd name="T5" fmla="*/ 9 h 44"/>
              <a:gd name="T6" fmla="*/ 1 w 86"/>
              <a:gd name="T7" fmla="*/ 13 h 44"/>
              <a:gd name="T8" fmla="*/ 1 w 86"/>
              <a:gd name="T9" fmla="*/ 17 h 44"/>
              <a:gd name="T10" fmla="*/ 0 w 86"/>
              <a:gd name="T11" fmla="*/ 20 h 44"/>
              <a:gd name="T12" fmla="*/ 0 w 86"/>
              <a:gd name="T13" fmla="*/ 28 h 44"/>
              <a:gd name="T14" fmla="*/ 1 w 86"/>
              <a:gd name="T15" fmla="*/ 28 h 44"/>
              <a:gd name="T16" fmla="*/ 1 w 86"/>
              <a:gd name="T17" fmla="*/ 20 h 44"/>
              <a:gd name="T18" fmla="*/ 5 w 86"/>
              <a:gd name="T19" fmla="*/ 17 h 44"/>
              <a:gd name="T20" fmla="*/ 5 w 86"/>
              <a:gd name="T21" fmla="*/ 15 h 44"/>
              <a:gd name="T22" fmla="*/ 5 w 86"/>
              <a:gd name="T23" fmla="*/ 11 h 44"/>
              <a:gd name="T24" fmla="*/ 9 w 86"/>
              <a:gd name="T25" fmla="*/ 9 h 44"/>
              <a:gd name="T26" fmla="*/ 11 w 86"/>
              <a:gd name="T27" fmla="*/ 6 h 44"/>
              <a:gd name="T28" fmla="*/ 12 w 86"/>
              <a:gd name="T29" fmla="*/ 2 h 44"/>
              <a:gd name="T30" fmla="*/ 12 w 86"/>
              <a:gd name="T31" fmla="*/ 0 h 44"/>
              <a:gd name="T32" fmla="*/ 12 w 86"/>
              <a:gd name="T33" fmla="*/ 6 h 44"/>
              <a:gd name="T34" fmla="*/ 14 w 86"/>
              <a:gd name="T35" fmla="*/ 7 h 44"/>
              <a:gd name="T36" fmla="*/ 18 w 86"/>
              <a:gd name="T37" fmla="*/ 11 h 44"/>
              <a:gd name="T38" fmla="*/ 22 w 86"/>
              <a:gd name="T39" fmla="*/ 13 h 44"/>
              <a:gd name="T40" fmla="*/ 27 w 86"/>
              <a:gd name="T41" fmla="*/ 17 h 44"/>
              <a:gd name="T42" fmla="*/ 33 w 86"/>
              <a:gd name="T43" fmla="*/ 20 h 44"/>
              <a:gd name="T44" fmla="*/ 38 w 86"/>
              <a:gd name="T45" fmla="*/ 24 h 44"/>
              <a:gd name="T46" fmla="*/ 44 w 86"/>
              <a:gd name="T47" fmla="*/ 28 h 44"/>
              <a:gd name="T48" fmla="*/ 47 w 86"/>
              <a:gd name="T49" fmla="*/ 33 h 44"/>
              <a:gd name="T50" fmla="*/ 53 w 86"/>
              <a:gd name="T51" fmla="*/ 39 h 44"/>
              <a:gd name="T52" fmla="*/ 62 w 86"/>
              <a:gd name="T53" fmla="*/ 44 h 44"/>
              <a:gd name="T54" fmla="*/ 57 w 86"/>
              <a:gd name="T55" fmla="*/ 39 h 44"/>
              <a:gd name="T56" fmla="*/ 51 w 86"/>
              <a:gd name="T57" fmla="*/ 35 h 44"/>
              <a:gd name="T58" fmla="*/ 47 w 86"/>
              <a:gd name="T59" fmla="*/ 30 h 44"/>
              <a:gd name="T60" fmla="*/ 46 w 86"/>
              <a:gd name="T61" fmla="*/ 28 h 44"/>
              <a:gd name="T62" fmla="*/ 44 w 86"/>
              <a:gd name="T63" fmla="*/ 24 h 44"/>
              <a:gd name="T64" fmla="*/ 40 w 86"/>
              <a:gd name="T65" fmla="*/ 22 h 44"/>
              <a:gd name="T66" fmla="*/ 35 w 86"/>
              <a:gd name="T67" fmla="*/ 18 h 44"/>
              <a:gd name="T68" fmla="*/ 31 w 86"/>
              <a:gd name="T69" fmla="*/ 17 h 44"/>
              <a:gd name="T70" fmla="*/ 25 w 86"/>
              <a:gd name="T71" fmla="*/ 13 h 44"/>
              <a:gd name="T72" fmla="*/ 22 w 86"/>
              <a:gd name="T73" fmla="*/ 11 h 44"/>
              <a:gd name="T74" fmla="*/ 18 w 86"/>
              <a:gd name="T75" fmla="*/ 9 h 44"/>
              <a:gd name="T76" fmla="*/ 16 w 86"/>
              <a:gd name="T77" fmla="*/ 6 h 44"/>
              <a:gd name="T78" fmla="*/ 16 w 86"/>
              <a:gd name="T79" fmla="*/ 2 h 44"/>
              <a:gd name="T80" fmla="*/ 16 w 86"/>
              <a:gd name="T81" fmla="*/ 2 h 44"/>
              <a:gd name="T82" fmla="*/ 22 w 86"/>
              <a:gd name="T83" fmla="*/ 4 h 44"/>
              <a:gd name="T84" fmla="*/ 27 w 86"/>
              <a:gd name="T85" fmla="*/ 7 h 44"/>
              <a:gd name="T86" fmla="*/ 35 w 86"/>
              <a:gd name="T87" fmla="*/ 9 h 44"/>
              <a:gd name="T88" fmla="*/ 46 w 86"/>
              <a:gd name="T89" fmla="*/ 13 h 44"/>
              <a:gd name="T90" fmla="*/ 58 w 86"/>
              <a:gd name="T91" fmla="*/ 13 h 44"/>
              <a:gd name="T92" fmla="*/ 68 w 86"/>
              <a:gd name="T93" fmla="*/ 18 h 44"/>
              <a:gd name="T94" fmla="*/ 79 w 86"/>
              <a:gd name="T95" fmla="*/ 24 h 44"/>
              <a:gd name="T96" fmla="*/ 82 w 86"/>
              <a:gd name="T97" fmla="*/ 24 h 44"/>
              <a:gd name="T98" fmla="*/ 73 w 86"/>
              <a:gd name="T99" fmla="*/ 20 h 44"/>
              <a:gd name="T100" fmla="*/ 66 w 86"/>
              <a:gd name="T101" fmla="*/ 15 h 44"/>
              <a:gd name="T102" fmla="*/ 57 w 86"/>
              <a:gd name="T103" fmla="*/ 13 h 44"/>
              <a:gd name="T104" fmla="*/ 47 w 86"/>
              <a:gd name="T105" fmla="*/ 11 h 44"/>
              <a:gd name="T106" fmla="*/ 40 w 86"/>
              <a:gd name="T107" fmla="*/ 9 h 44"/>
              <a:gd name="T108" fmla="*/ 33 w 86"/>
              <a:gd name="T109" fmla="*/ 7 h 44"/>
              <a:gd name="T110" fmla="*/ 27 w 86"/>
              <a:gd name="T111" fmla="*/ 4 h 44"/>
              <a:gd name="T112" fmla="*/ 22 w 86"/>
              <a:gd name="T113" fmla="*/ 2 h 44"/>
              <a:gd name="T114" fmla="*/ 12 w 86"/>
              <a:gd name="T115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86" h="44">
                <a:moveTo>
                  <a:pt x="11" y="0"/>
                </a:move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4"/>
                </a:lnTo>
                <a:lnTo>
                  <a:pt x="9" y="4"/>
                </a:lnTo>
                <a:lnTo>
                  <a:pt x="9" y="4"/>
                </a:lnTo>
                <a:lnTo>
                  <a:pt x="9" y="4"/>
                </a:lnTo>
                <a:lnTo>
                  <a:pt x="7" y="4"/>
                </a:lnTo>
                <a:lnTo>
                  <a:pt x="7" y="4"/>
                </a:lnTo>
                <a:lnTo>
                  <a:pt x="7" y="6"/>
                </a:lnTo>
                <a:lnTo>
                  <a:pt x="7" y="6"/>
                </a:lnTo>
                <a:lnTo>
                  <a:pt x="7" y="6"/>
                </a:lnTo>
                <a:lnTo>
                  <a:pt x="7" y="6"/>
                </a:lnTo>
                <a:lnTo>
                  <a:pt x="7" y="6"/>
                </a:lnTo>
                <a:lnTo>
                  <a:pt x="7" y="6"/>
                </a:lnTo>
                <a:lnTo>
                  <a:pt x="5" y="7"/>
                </a:lnTo>
                <a:lnTo>
                  <a:pt x="5" y="7"/>
                </a:lnTo>
                <a:lnTo>
                  <a:pt x="5" y="7"/>
                </a:lnTo>
                <a:lnTo>
                  <a:pt x="5" y="7"/>
                </a:lnTo>
                <a:lnTo>
                  <a:pt x="5" y="9"/>
                </a:lnTo>
                <a:lnTo>
                  <a:pt x="3" y="9"/>
                </a:lnTo>
                <a:lnTo>
                  <a:pt x="3" y="9"/>
                </a:lnTo>
                <a:lnTo>
                  <a:pt x="3" y="9"/>
                </a:lnTo>
                <a:lnTo>
                  <a:pt x="3" y="9"/>
                </a:lnTo>
                <a:lnTo>
                  <a:pt x="3" y="9"/>
                </a:lnTo>
                <a:lnTo>
                  <a:pt x="3" y="11"/>
                </a:lnTo>
                <a:lnTo>
                  <a:pt x="3" y="11"/>
                </a:lnTo>
                <a:lnTo>
                  <a:pt x="1" y="11"/>
                </a:lnTo>
                <a:lnTo>
                  <a:pt x="1" y="11"/>
                </a:lnTo>
                <a:lnTo>
                  <a:pt x="1" y="11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1" y="15"/>
                </a:lnTo>
                <a:lnTo>
                  <a:pt x="1" y="15"/>
                </a:lnTo>
                <a:lnTo>
                  <a:pt x="1" y="15"/>
                </a:lnTo>
                <a:lnTo>
                  <a:pt x="1" y="17"/>
                </a:lnTo>
                <a:lnTo>
                  <a:pt x="1" y="17"/>
                </a:lnTo>
                <a:lnTo>
                  <a:pt x="1" y="17"/>
                </a:lnTo>
                <a:lnTo>
                  <a:pt x="1" y="17"/>
                </a:lnTo>
                <a:lnTo>
                  <a:pt x="1" y="17"/>
                </a:lnTo>
                <a:lnTo>
                  <a:pt x="1" y="18"/>
                </a:lnTo>
                <a:lnTo>
                  <a:pt x="1" y="18"/>
                </a:lnTo>
                <a:lnTo>
                  <a:pt x="1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22"/>
                </a:lnTo>
                <a:lnTo>
                  <a:pt x="0" y="22"/>
                </a:lnTo>
                <a:lnTo>
                  <a:pt x="0" y="22"/>
                </a:lnTo>
                <a:lnTo>
                  <a:pt x="0" y="24"/>
                </a:lnTo>
                <a:lnTo>
                  <a:pt x="0" y="24"/>
                </a:lnTo>
                <a:lnTo>
                  <a:pt x="0" y="26"/>
                </a:lnTo>
                <a:lnTo>
                  <a:pt x="0" y="26"/>
                </a:lnTo>
                <a:lnTo>
                  <a:pt x="0" y="26"/>
                </a:lnTo>
                <a:lnTo>
                  <a:pt x="0" y="28"/>
                </a:lnTo>
                <a:lnTo>
                  <a:pt x="0" y="28"/>
                </a:lnTo>
                <a:lnTo>
                  <a:pt x="1" y="28"/>
                </a:lnTo>
                <a:lnTo>
                  <a:pt x="1" y="30"/>
                </a:lnTo>
                <a:lnTo>
                  <a:pt x="3" y="31"/>
                </a:lnTo>
                <a:lnTo>
                  <a:pt x="3" y="31"/>
                </a:lnTo>
                <a:lnTo>
                  <a:pt x="3" y="31"/>
                </a:lnTo>
                <a:lnTo>
                  <a:pt x="3" y="30"/>
                </a:lnTo>
                <a:lnTo>
                  <a:pt x="3" y="30"/>
                </a:lnTo>
                <a:lnTo>
                  <a:pt x="3" y="30"/>
                </a:lnTo>
                <a:lnTo>
                  <a:pt x="3" y="28"/>
                </a:lnTo>
                <a:lnTo>
                  <a:pt x="1" y="28"/>
                </a:lnTo>
                <a:lnTo>
                  <a:pt x="1" y="26"/>
                </a:lnTo>
                <a:lnTo>
                  <a:pt x="1" y="26"/>
                </a:lnTo>
                <a:lnTo>
                  <a:pt x="1" y="26"/>
                </a:lnTo>
                <a:lnTo>
                  <a:pt x="1" y="24"/>
                </a:lnTo>
                <a:lnTo>
                  <a:pt x="1" y="24"/>
                </a:lnTo>
                <a:lnTo>
                  <a:pt x="1" y="24"/>
                </a:lnTo>
                <a:lnTo>
                  <a:pt x="1" y="22"/>
                </a:lnTo>
                <a:lnTo>
                  <a:pt x="1" y="22"/>
                </a:lnTo>
                <a:lnTo>
                  <a:pt x="1" y="20"/>
                </a:lnTo>
                <a:lnTo>
                  <a:pt x="1" y="20"/>
                </a:lnTo>
                <a:lnTo>
                  <a:pt x="1" y="20"/>
                </a:lnTo>
                <a:lnTo>
                  <a:pt x="3" y="20"/>
                </a:lnTo>
                <a:lnTo>
                  <a:pt x="3" y="20"/>
                </a:lnTo>
                <a:lnTo>
                  <a:pt x="3" y="18"/>
                </a:lnTo>
                <a:lnTo>
                  <a:pt x="3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7"/>
                </a:lnTo>
                <a:lnTo>
                  <a:pt x="5" y="17"/>
                </a:lnTo>
                <a:lnTo>
                  <a:pt x="5" y="17"/>
                </a:lnTo>
                <a:lnTo>
                  <a:pt x="5" y="17"/>
                </a:lnTo>
                <a:lnTo>
                  <a:pt x="5" y="17"/>
                </a:lnTo>
                <a:lnTo>
                  <a:pt x="5" y="17"/>
                </a:lnTo>
                <a:lnTo>
                  <a:pt x="5" y="17"/>
                </a:lnTo>
                <a:lnTo>
                  <a:pt x="5" y="15"/>
                </a:lnTo>
                <a:lnTo>
                  <a:pt x="5" y="15"/>
                </a:lnTo>
                <a:lnTo>
                  <a:pt x="5" y="15"/>
                </a:lnTo>
                <a:lnTo>
                  <a:pt x="5" y="15"/>
                </a:lnTo>
                <a:lnTo>
                  <a:pt x="5" y="15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7" y="9"/>
                </a:lnTo>
                <a:lnTo>
                  <a:pt x="7" y="9"/>
                </a:lnTo>
                <a:lnTo>
                  <a:pt x="7" y="9"/>
                </a:lnTo>
                <a:lnTo>
                  <a:pt x="7" y="9"/>
                </a:lnTo>
                <a:lnTo>
                  <a:pt x="7" y="9"/>
                </a:lnTo>
                <a:lnTo>
                  <a:pt x="9" y="9"/>
                </a:lnTo>
                <a:lnTo>
                  <a:pt x="9" y="7"/>
                </a:lnTo>
                <a:lnTo>
                  <a:pt x="9" y="7"/>
                </a:lnTo>
                <a:lnTo>
                  <a:pt x="9" y="7"/>
                </a:lnTo>
                <a:lnTo>
                  <a:pt x="9" y="7"/>
                </a:lnTo>
                <a:lnTo>
                  <a:pt x="11" y="7"/>
                </a:lnTo>
                <a:lnTo>
                  <a:pt x="11" y="6"/>
                </a:lnTo>
                <a:lnTo>
                  <a:pt x="11" y="6"/>
                </a:lnTo>
                <a:lnTo>
                  <a:pt x="11" y="6"/>
                </a:lnTo>
                <a:lnTo>
                  <a:pt x="11" y="6"/>
                </a:lnTo>
                <a:lnTo>
                  <a:pt x="11" y="6"/>
                </a:lnTo>
                <a:lnTo>
                  <a:pt x="11" y="6"/>
                </a:lnTo>
                <a:lnTo>
                  <a:pt x="11" y="6"/>
                </a:lnTo>
                <a:lnTo>
                  <a:pt x="11" y="4"/>
                </a:lnTo>
                <a:lnTo>
                  <a:pt x="12" y="4"/>
                </a:lnTo>
                <a:lnTo>
                  <a:pt x="12" y="4"/>
                </a:lnTo>
                <a:lnTo>
                  <a:pt x="12" y="4"/>
                </a:lnTo>
                <a:lnTo>
                  <a:pt x="12" y="4"/>
                </a:lnTo>
                <a:lnTo>
                  <a:pt x="12" y="4"/>
                </a:lnTo>
                <a:lnTo>
                  <a:pt x="12" y="2"/>
                </a:lnTo>
                <a:lnTo>
                  <a:pt x="12" y="2"/>
                </a:lnTo>
                <a:lnTo>
                  <a:pt x="12" y="2"/>
                </a:lnTo>
                <a:lnTo>
                  <a:pt x="12" y="2"/>
                </a:lnTo>
                <a:lnTo>
                  <a:pt x="12" y="2"/>
                </a:lnTo>
                <a:lnTo>
                  <a:pt x="12" y="2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2"/>
                </a:lnTo>
                <a:lnTo>
                  <a:pt x="12" y="4"/>
                </a:lnTo>
                <a:lnTo>
                  <a:pt x="12" y="4"/>
                </a:lnTo>
                <a:lnTo>
                  <a:pt x="12" y="4"/>
                </a:lnTo>
                <a:lnTo>
                  <a:pt x="12" y="4"/>
                </a:lnTo>
                <a:lnTo>
                  <a:pt x="12" y="4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4" y="6"/>
                </a:lnTo>
                <a:lnTo>
                  <a:pt x="14" y="7"/>
                </a:lnTo>
                <a:lnTo>
                  <a:pt x="14" y="7"/>
                </a:lnTo>
                <a:lnTo>
                  <a:pt x="14" y="7"/>
                </a:lnTo>
                <a:lnTo>
                  <a:pt x="14" y="7"/>
                </a:lnTo>
                <a:lnTo>
                  <a:pt x="14" y="7"/>
                </a:lnTo>
                <a:lnTo>
                  <a:pt x="14" y="7"/>
                </a:lnTo>
                <a:lnTo>
                  <a:pt x="14" y="7"/>
                </a:lnTo>
                <a:lnTo>
                  <a:pt x="16" y="9"/>
                </a:lnTo>
                <a:lnTo>
                  <a:pt x="16" y="9"/>
                </a:lnTo>
                <a:lnTo>
                  <a:pt x="16" y="9"/>
                </a:lnTo>
                <a:lnTo>
                  <a:pt x="16" y="9"/>
                </a:lnTo>
                <a:lnTo>
                  <a:pt x="16" y="9"/>
                </a:lnTo>
                <a:lnTo>
                  <a:pt x="18" y="9"/>
                </a:lnTo>
                <a:lnTo>
                  <a:pt x="18" y="11"/>
                </a:lnTo>
                <a:lnTo>
                  <a:pt x="18" y="11"/>
                </a:lnTo>
                <a:lnTo>
                  <a:pt x="18" y="11"/>
                </a:lnTo>
                <a:lnTo>
                  <a:pt x="18" y="11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0" y="13"/>
                </a:lnTo>
                <a:lnTo>
                  <a:pt x="20" y="13"/>
                </a:lnTo>
                <a:lnTo>
                  <a:pt x="20" y="13"/>
                </a:lnTo>
                <a:lnTo>
                  <a:pt x="20" y="13"/>
                </a:lnTo>
                <a:lnTo>
                  <a:pt x="22" y="13"/>
                </a:lnTo>
                <a:lnTo>
                  <a:pt x="22" y="13"/>
                </a:lnTo>
                <a:lnTo>
                  <a:pt x="22" y="15"/>
                </a:lnTo>
                <a:lnTo>
                  <a:pt x="23" y="15"/>
                </a:lnTo>
                <a:lnTo>
                  <a:pt x="23" y="15"/>
                </a:lnTo>
                <a:lnTo>
                  <a:pt x="23" y="15"/>
                </a:lnTo>
                <a:lnTo>
                  <a:pt x="25" y="15"/>
                </a:lnTo>
                <a:lnTo>
                  <a:pt x="25" y="15"/>
                </a:lnTo>
                <a:lnTo>
                  <a:pt x="25" y="17"/>
                </a:lnTo>
                <a:lnTo>
                  <a:pt x="25" y="17"/>
                </a:lnTo>
                <a:lnTo>
                  <a:pt x="25" y="17"/>
                </a:lnTo>
                <a:lnTo>
                  <a:pt x="27" y="17"/>
                </a:lnTo>
                <a:lnTo>
                  <a:pt x="27" y="17"/>
                </a:lnTo>
                <a:lnTo>
                  <a:pt x="27" y="17"/>
                </a:lnTo>
                <a:lnTo>
                  <a:pt x="29" y="17"/>
                </a:lnTo>
                <a:lnTo>
                  <a:pt x="29" y="17"/>
                </a:lnTo>
                <a:lnTo>
                  <a:pt x="29" y="18"/>
                </a:lnTo>
                <a:lnTo>
                  <a:pt x="29" y="18"/>
                </a:lnTo>
                <a:lnTo>
                  <a:pt x="29" y="18"/>
                </a:lnTo>
                <a:lnTo>
                  <a:pt x="31" y="18"/>
                </a:lnTo>
                <a:lnTo>
                  <a:pt x="31" y="18"/>
                </a:lnTo>
                <a:lnTo>
                  <a:pt x="33" y="20"/>
                </a:lnTo>
                <a:lnTo>
                  <a:pt x="33" y="20"/>
                </a:lnTo>
                <a:lnTo>
                  <a:pt x="33" y="20"/>
                </a:lnTo>
                <a:lnTo>
                  <a:pt x="35" y="20"/>
                </a:lnTo>
                <a:lnTo>
                  <a:pt x="35" y="22"/>
                </a:lnTo>
                <a:lnTo>
                  <a:pt x="35" y="22"/>
                </a:lnTo>
                <a:lnTo>
                  <a:pt x="36" y="22"/>
                </a:lnTo>
                <a:lnTo>
                  <a:pt x="36" y="22"/>
                </a:lnTo>
                <a:lnTo>
                  <a:pt x="36" y="22"/>
                </a:lnTo>
                <a:lnTo>
                  <a:pt x="38" y="22"/>
                </a:lnTo>
                <a:lnTo>
                  <a:pt x="38" y="24"/>
                </a:lnTo>
                <a:lnTo>
                  <a:pt x="40" y="24"/>
                </a:lnTo>
                <a:lnTo>
                  <a:pt x="40" y="24"/>
                </a:lnTo>
                <a:lnTo>
                  <a:pt x="40" y="24"/>
                </a:lnTo>
                <a:lnTo>
                  <a:pt x="40" y="24"/>
                </a:lnTo>
                <a:lnTo>
                  <a:pt x="42" y="26"/>
                </a:lnTo>
                <a:lnTo>
                  <a:pt x="42" y="26"/>
                </a:lnTo>
                <a:lnTo>
                  <a:pt x="42" y="26"/>
                </a:lnTo>
                <a:lnTo>
                  <a:pt x="44" y="28"/>
                </a:lnTo>
                <a:lnTo>
                  <a:pt x="44" y="28"/>
                </a:lnTo>
                <a:lnTo>
                  <a:pt x="44" y="28"/>
                </a:lnTo>
                <a:lnTo>
                  <a:pt x="44" y="30"/>
                </a:lnTo>
                <a:lnTo>
                  <a:pt x="44" y="30"/>
                </a:lnTo>
                <a:lnTo>
                  <a:pt x="46" y="30"/>
                </a:lnTo>
                <a:lnTo>
                  <a:pt x="46" y="31"/>
                </a:lnTo>
                <a:lnTo>
                  <a:pt x="46" y="31"/>
                </a:lnTo>
                <a:lnTo>
                  <a:pt x="46" y="31"/>
                </a:lnTo>
                <a:lnTo>
                  <a:pt x="47" y="31"/>
                </a:lnTo>
                <a:lnTo>
                  <a:pt x="47" y="33"/>
                </a:lnTo>
                <a:lnTo>
                  <a:pt x="47" y="33"/>
                </a:lnTo>
                <a:lnTo>
                  <a:pt x="47" y="33"/>
                </a:lnTo>
                <a:lnTo>
                  <a:pt x="47" y="33"/>
                </a:lnTo>
                <a:lnTo>
                  <a:pt x="49" y="35"/>
                </a:lnTo>
                <a:lnTo>
                  <a:pt x="49" y="35"/>
                </a:lnTo>
                <a:lnTo>
                  <a:pt x="49" y="35"/>
                </a:lnTo>
                <a:lnTo>
                  <a:pt x="49" y="37"/>
                </a:lnTo>
                <a:lnTo>
                  <a:pt x="51" y="37"/>
                </a:lnTo>
                <a:lnTo>
                  <a:pt x="51" y="37"/>
                </a:lnTo>
                <a:lnTo>
                  <a:pt x="53" y="37"/>
                </a:lnTo>
                <a:lnTo>
                  <a:pt x="53" y="39"/>
                </a:lnTo>
                <a:lnTo>
                  <a:pt x="53" y="39"/>
                </a:lnTo>
                <a:lnTo>
                  <a:pt x="55" y="39"/>
                </a:lnTo>
                <a:lnTo>
                  <a:pt x="55" y="39"/>
                </a:lnTo>
                <a:lnTo>
                  <a:pt x="55" y="41"/>
                </a:lnTo>
                <a:lnTo>
                  <a:pt x="57" y="41"/>
                </a:lnTo>
                <a:lnTo>
                  <a:pt x="57" y="42"/>
                </a:lnTo>
                <a:lnTo>
                  <a:pt x="58" y="42"/>
                </a:lnTo>
                <a:lnTo>
                  <a:pt x="58" y="42"/>
                </a:lnTo>
                <a:lnTo>
                  <a:pt x="60" y="44"/>
                </a:lnTo>
                <a:lnTo>
                  <a:pt x="62" y="44"/>
                </a:lnTo>
                <a:lnTo>
                  <a:pt x="62" y="44"/>
                </a:lnTo>
                <a:lnTo>
                  <a:pt x="62" y="44"/>
                </a:lnTo>
                <a:lnTo>
                  <a:pt x="62" y="44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58" y="41"/>
                </a:lnTo>
                <a:lnTo>
                  <a:pt x="58" y="41"/>
                </a:lnTo>
                <a:lnTo>
                  <a:pt x="57" y="41"/>
                </a:lnTo>
                <a:lnTo>
                  <a:pt x="57" y="39"/>
                </a:lnTo>
                <a:lnTo>
                  <a:pt x="57" y="39"/>
                </a:lnTo>
                <a:lnTo>
                  <a:pt x="57" y="39"/>
                </a:lnTo>
                <a:lnTo>
                  <a:pt x="55" y="39"/>
                </a:lnTo>
                <a:lnTo>
                  <a:pt x="55" y="37"/>
                </a:lnTo>
                <a:lnTo>
                  <a:pt x="55" y="37"/>
                </a:lnTo>
                <a:lnTo>
                  <a:pt x="53" y="37"/>
                </a:lnTo>
                <a:lnTo>
                  <a:pt x="53" y="37"/>
                </a:lnTo>
                <a:lnTo>
                  <a:pt x="53" y="37"/>
                </a:lnTo>
                <a:lnTo>
                  <a:pt x="53" y="35"/>
                </a:lnTo>
                <a:lnTo>
                  <a:pt x="51" y="35"/>
                </a:lnTo>
                <a:lnTo>
                  <a:pt x="51" y="35"/>
                </a:lnTo>
                <a:lnTo>
                  <a:pt x="51" y="35"/>
                </a:lnTo>
                <a:lnTo>
                  <a:pt x="51" y="33"/>
                </a:lnTo>
                <a:lnTo>
                  <a:pt x="51" y="33"/>
                </a:lnTo>
                <a:lnTo>
                  <a:pt x="51" y="33"/>
                </a:lnTo>
                <a:lnTo>
                  <a:pt x="49" y="31"/>
                </a:lnTo>
                <a:lnTo>
                  <a:pt x="49" y="31"/>
                </a:lnTo>
                <a:lnTo>
                  <a:pt x="49" y="31"/>
                </a:lnTo>
                <a:lnTo>
                  <a:pt x="47" y="31"/>
                </a:lnTo>
                <a:lnTo>
                  <a:pt x="47" y="31"/>
                </a:lnTo>
                <a:lnTo>
                  <a:pt x="47" y="30"/>
                </a:lnTo>
                <a:lnTo>
                  <a:pt x="47" y="30"/>
                </a:lnTo>
                <a:lnTo>
                  <a:pt x="47" y="30"/>
                </a:lnTo>
                <a:lnTo>
                  <a:pt x="47" y="30"/>
                </a:lnTo>
                <a:lnTo>
                  <a:pt x="47" y="30"/>
                </a:lnTo>
                <a:lnTo>
                  <a:pt x="47" y="30"/>
                </a:lnTo>
                <a:lnTo>
                  <a:pt x="46" y="30"/>
                </a:lnTo>
                <a:lnTo>
                  <a:pt x="46" y="28"/>
                </a:lnTo>
                <a:lnTo>
                  <a:pt x="46" y="28"/>
                </a:lnTo>
                <a:lnTo>
                  <a:pt x="46" y="28"/>
                </a:lnTo>
                <a:lnTo>
                  <a:pt x="46" y="28"/>
                </a:lnTo>
                <a:lnTo>
                  <a:pt x="46" y="28"/>
                </a:lnTo>
                <a:lnTo>
                  <a:pt x="46" y="28"/>
                </a:lnTo>
                <a:lnTo>
                  <a:pt x="46" y="26"/>
                </a:lnTo>
                <a:lnTo>
                  <a:pt x="44" y="26"/>
                </a:lnTo>
                <a:lnTo>
                  <a:pt x="44" y="26"/>
                </a:lnTo>
                <a:lnTo>
                  <a:pt x="44" y="26"/>
                </a:lnTo>
                <a:lnTo>
                  <a:pt x="44" y="26"/>
                </a:lnTo>
                <a:lnTo>
                  <a:pt x="44" y="24"/>
                </a:lnTo>
                <a:lnTo>
                  <a:pt x="44" y="24"/>
                </a:lnTo>
                <a:lnTo>
                  <a:pt x="44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2"/>
                </a:lnTo>
                <a:lnTo>
                  <a:pt x="42" y="22"/>
                </a:lnTo>
                <a:lnTo>
                  <a:pt x="40" y="22"/>
                </a:lnTo>
                <a:lnTo>
                  <a:pt x="40" y="22"/>
                </a:lnTo>
                <a:lnTo>
                  <a:pt x="40" y="22"/>
                </a:lnTo>
                <a:lnTo>
                  <a:pt x="40" y="22"/>
                </a:lnTo>
                <a:lnTo>
                  <a:pt x="40" y="22"/>
                </a:lnTo>
                <a:lnTo>
                  <a:pt x="38" y="20"/>
                </a:lnTo>
                <a:lnTo>
                  <a:pt x="38" y="20"/>
                </a:lnTo>
                <a:lnTo>
                  <a:pt x="38" y="20"/>
                </a:lnTo>
                <a:lnTo>
                  <a:pt x="38" y="20"/>
                </a:lnTo>
                <a:lnTo>
                  <a:pt x="36" y="20"/>
                </a:lnTo>
                <a:lnTo>
                  <a:pt x="36" y="20"/>
                </a:lnTo>
                <a:lnTo>
                  <a:pt x="36" y="18"/>
                </a:lnTo>
                <a:lnTo>
                  <a:pt x="35" y="18"/>
                </a:lnTo>
                <a:lnTo>
                  <a:pt x="35" y="18"/>
                </a:lnTo>
                <a:lnTo>
                  <a:pt x="35" y="18"/>
                </a:lnTo>
                <a:lnTo>
                  <a:pt x="35" y="18"/>
                </a:lnTo>
                <a:lnTo>
                  <a:pt x="35" y="18"/>
                </a:lnTo>
                <a:lnTo>
                  <a:pt x="33" y="18"/>
                </a:lnTo>
                <a:lnTo>
                  <a:pt x="33" y="18"/>
                </a:lnTo>
                <a:lnTo>
                  <a:pt x="33" y="17"/>
                </a:lnTo>
                <a:lnTo>
                  <a:pt x="33" y="17"/>
                </a:lnTo>
                <a:lnTo>
                  <a:pt x="33" y="17"/>
                </a:lnTo>
                <a:lnTo>
                  <a:pt x="31" y="17"/>
                </a:lnTo>
                <a:lnTo>
                  <a:pt x="31" y="17"/>
                </a:lnTo>
                <a:lnTo>
                  <a:pt x="31" y="17"/>
                </a:lnTo>
                <a:lnTo>
                  <a:pt x="31" y="17"/>
                </a:lnTo>
                <a:lnTo>
                  <a:pt x="29" y="17"/>
                </a:lnTo>
                <a:lnTo>
                  <a:pt x="29" y="15"/>
                </a:lnTo>
                <a:lnTo>
                  <a:pt x="29" y="15"/>
                </a:lnTo>
                <a:lnTo>
                  <a:pt x="29" y="15"/>
                </a:lnTo>
                <a:lnTo>
                  <a:pt x="27" y="15"/>
                </a:lnTo>
                <a:lnTo>
                  <a:pt x="27" y="15"/>
                </a:lnTo>
                <a:lnTo>
                  <a:pt x="27" y="15"/>
                </a:lnTo>
                <a:lnTo>
                  <a:pt x="27" y="15"/>
                </a:lnTo>
                <a:lnTo>
                  <a:pt x="25" y="13"/>
                </a:lnTo>
                <a:lnTo>
                  <a:pt x="25" y="13"/>
                </a:lnTo>
                <a:lnTo>
                  <a:pt x="25" y="13"/>
                </a:lnTo>
                <a:lnTo>
                  <a:pt x="25" y="13"/>
                </a:lnTo>
                <a:lnTo>
                  <a:pt x="23" y="13"/>
                </a:lnTo>
                <a:lnTo>
                  <a:pt x="23" y="13"/>
                </a:lnTo>
                <a:lnTo>
                  <a:pt x="23" y="13"/>
                </a:lnTo>
                <a:lnTo>
                  <a:pt x="23" y="13"/>
                </a:lnTo>
                <a:lnTo>
                  <a:pt x="23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0" y="11"/>
                </a:lnTo>
                <a:lnTo>
                  <a:pt x="20" y="9"/>
                </a:lnTo>
                <a:lnTo>
                  <a:pt x="20" y="9"/>
                </a:lnTo>
                <a:lnTo>
                  <a:pt x="20" y="9"/>
                </a:lnTo>
                <a:lnTo>
                  <a:pt x="20" y="9"/>
                </a:lnTo>
                <a:lnTo>
                  <a:pt x="20" y="9"/>
                </a:lnTo>
                <a:lnTo>
                  <a:pt x="18" y="9"/>
                </a:lnTo>
                <a:lnTo>
                  <a:pt x="18" y="9"/>
                </a:lnTo>
                <a:lnTo>
                  <a:pt x="18" y="7"/>
                </a:lnTo>
                <a:lnTo>
                  <a:pt x="18" y="7"/>
                </a:lnTo>
                <a:lnTo>
                  <a:pt x="18" y="7"/>
                </a:lnTo>
                <a:lnTo>
                  <a:pt x="18" y="7"/>
                </a:lnTo>
                <a:lnTo>
                  <a:pt x="18" y="7"/>
                </a:lnTo>
                <a:lnTo>
                  <a:pt x="16" y="7"/>
                </a:lnTo>
                <a:lnTo>
                  <a:pt x="16" y="6"/>
                </a:lnTo>
                <a:lnTo>
                  <a:pt x="16" y="6"/>
                </a:lnTo>
                <a:lnTo>
                  <a:pt x="16" y="6"/>
                </a:lnTo>
                <a:lnTo>
                  <a:pt x="16" y="6"/>
                </a:lnTo>
                <a:lnTo>
                  <a:pt x="16" y="6"/>
                </a:lnTo>
                <a:lnTo>
                  <a:pt x="16" y="6"/>
                </a:lnTo>
                <a:lnTo>
                  <a:pt x="16" y="6"/>
                </a:lnTo>
                <a:lnTo>
                  <a:pt x="16" y="4"/>
                </a:lnTo>
                <a:lnTo>
                  <a:pt x="16" y="4"/>
                </a:lnTo>
                <a:lnTo>
                  <a:pt x="16" y="4"/>
                </a:lnTo>
                <a:lnTo>
                  <a:pt x="16" y="4"/>
                </a:lnTo>
                <a:lnTo>
                  <a:pt x="14" y="4"/>
                </a:lnTo>
                <a:lnTo>
                  <a:pt x="16" y="2"/>
                </a:lnTo>
                <a:lnTo>
                  <a:pt x="16" y="2"/>
                </a:lnTo>
                <a:lnTo>
                  <a:pt x="16" y="2"/>
                </a:lnTo>
                <a:lnTo>
                  <a:pt x="16" y="2"/>
                </a:lnTo>
                <a:lnTo>
                  <a:pt x="16" y="2"/>
                </a:lnTo>
                <a:lnTo>
                  <a:pt x="16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2"/>
                </a:lnTo>
                <a:lnTo>
                  <a:pt x="16" y="2"/>
                </a:lnTo>
                <a:lnTo>
                  <a:pt x="16" y="2"/>
                </a:lnTo>
                <a:lnTo>
                  <a:pt x="18" y="2"/>
                </a:lnTo>
                <a:lnTo>
                  <a:pt x="18" y="2"/>
                </a:lnTo>
                <a:lnTo>
                  <a:pt x="18" y="2"/>
                </a:lnTo>
                <a:lnTo>
                  <a:pt x="18" y="4"/>
                </a:lnTo>
                <a:lnTo>
                  <a:pt x="20" y="4"/>
                </a:lnTo>
                <a:lnTo>
                  <a:pt x="20" y="4"/>
                </a:lnTo>
                <a:lnTo>
                  <a:pt x="20" y="4"/>
                </a:lnTo>
                <a:lnTo>
                  <a:pt x="20" y="4"/>
                </a:lnTo>
                <a:lnTo>
                  <a:pt x="22" y="4"/>
                </a:lnTo>
                <a:lnTo>
                  <a:pt x="22" y="4"/>
                </a:lnTo>
                <a:lnTo>
                  <a:pt x="22" y="4"/>
                </a:lnTo>
                <a:lnTo>
                  <a:pt x="23" y="4"/>
                </a:lnTo>
                <a:lnTo>
                  <a:pt x="23" y="6"/>
                </a:lnTo>
                <a:lnTo>
                  <a:pt x="23" y="6"/>
                </a:lnTo>
                <a:lnTo>
                  <a:pt x="25" y="6"/>
                </a:lnTo>
                <a:lnTo>
                  <a:pt x="25" y="6"/>
                </a:lnTo>
                <a:lnTo>
                  <a:pt x="25" y="6"/>
                </a:lnTo>
                <a:lnTo>
                  <a:pt x="27" y="6"/>
                </a:lnTo>
                <a:lnTo>
                  <a:pt x="27" y="6"/>
                </a:lnTo>
                <a:lnTo>
                  <a:pt x="27" y="7"/>
                </a:lnTo>
                <a:lnTo>
                  <a:pt x="29" y="7"/>
                </a:lnTo>
                <a:lnTo>
                  <a:pt x="29" y="7"/>
                </a:lnTo>
                <a:lnTo>
                  <a:pt x="29" y="7"/>
                </a:lnTo>
                <a:lnTo>
                  <a:pt x="31" y="7"/>
                </a:lnTo>
                <a:lnTo>
                  <a:pt x="31" y="7"/>
                </a:lnTo>
                <a:lnTo>
                  <a:pt x="33" y="9"/>
                </a:lnTo>
                <a:lnTo>
                  <a:pt x="33" y="9"/>
                </a:lnTo>
                <a:lnTo>
                  <a:pt x="33" y="9"/>
                </a:lnTo>
                <a:lnTo>
                  <a:pt x="35" y="9"/>
                </a:lnTo>
                <a:lnTo>
                  <a:pt x="35" y="9"/>
                </a:lnTo>
                <a:lnTo>
                  <a:pt x="36" y="9"/>
                </a:lnTo>
                <a:lnTo>
                  <a:pt x="36" y="9"/>
                </a:lnTo>
                <a:lnTo>
                  <a:pt x="38" y="11"/>
                </a:lnTo>
                <a:lnTo>
                  <a:pt x="38" y="11"/>
                </a:lnTo>
                <a:lnTo>
                  <a:pt x="40" y="11"/>
                </a:lnTo>
                <a:lnTo>
                  <a:pt x="42" y="11"/>
                </a:lnTo>
                <a:lnTo>
                  <a:pt x="42" y="11"/>
                </a:lnTo>
                <a:lnTo>
                  <a:pt x="44" y="13"/>
                </a:lnTo>
                <a:lnTo>
                  <a:pt x="46" y="13"/>
                </a:lnTo>
                <a:lnTo>
                  <a:pt x="46" y="13"/>
                </a:lnTo>
                <a:lnTo>
                  <a:pt x="47" y="13"/>
                </a:lnTo>
                <a:lnTo>
                  <a:pt x="47" y="13"/>
                </a:lnTo>
                <a:lnTo>
                  <a:pt x="49" y="13"/>
                </a:lnTo>
                <a:lnTo>
                  <a:pt x="49" y="13"/>
                </a:lnTo>
                <a:lnTo>
                  <a:pt x="51" y="13"/>
                </a:lnTo>
                <a:lnTo>
                  <a:pt x="53" y="13"/>
                </a:lnTo>
                <a:lnTo>
                  <a:pt x="55" y="13"/>
                </a:lnTo>
                <a:lnTo>
                  <a:pt x="55" y="13"/>
                </a:lnTo>
                <a:lnTo>
                  <a:pt x="57" y="13"/>
                </a:lnTo>
                <a:lnTo>
                  <a:pt x="58" y="13"/>
                </a:lnTo>
                <a:lnTo>
                  <a:pt x="58" y="13"/>
                </a:lnTo>
                <a:lnTo>
                  <a:pt x="60" y="15"/>
                </a:lnTo>
                <a:lnTo>
                  <a:pt x="62" y="15"/>
                </a:lnTo>
                <a:lnTo>
                  <a:pt x="62" y="15"/>
                </a:lnTo>
                <a:lnTo>
                  <a:pt x="64" y="15"/>
                </a:lnTo>
                <a:lnTo>
                  <a:pt x="64" y="17"/>
                </a:lnTo>
                <a:lnTo>
                  <a:pt x="66" y="17"/>
                </a:lnTo>
                <a:lnTo>
                  <a:pt x="66" y="17"/>
                </a:lnTo>
                <a:lnTo>
                  <a:pt x="68" y="17"/>
                </a:lnTo>
                <a:lnTo>
                  <a:pt x="68" y="18"/>
                </a:lnTo>
                <a:lnTo>
                  <a:pt x="68" y="18"/>
                </a:lnTo>
                <a:lnTo>
                  <a:pt x="69" y="18"/>
                </a:lnTo>
                <a:lnTo>
                  <a:pt x="69" y="18"/>
                </a:lnTo>
                <a:lnTo>
                  <a:pt x="71" y="18"/>
                </a:lnTo>
                <a:lnTo>
                  <a:pt x="71" y="20"/>
                </a:lnTo>
                <a:lnTo>
                  <a:pt x="75" y="22"/>
                </a:lnTo>
                <a:lnTo>
                  <a:pt x="73" y="22"/>
                </a:lnTo>
                <a:lnTo>
                  <a:pt x="77" y="22"/>
                </a:lnTo>
                <a:lnTo>
                  <a:pt x="77" y="22"/>
                </a:lnTo>
                <a:lnTo>
                  <a:pt x="79" y="24"/>
                </a:lnTo>
                <a:lnTo>
                  <a:pt x="80" y="24"/>
                </a:lnTo>
                <a:lnTo>
                  <a:pt x="80" y="24"/>
                </a:lnTo>
                <a:lnTo>
                  <a:pt x="82" y="26"/>
                </a:lnTo>
                <a:lnTo>
                  <a:pt x="84" y="26"/>
                </a:lnTo>
                <a:lnTo>
                  <a:pt x="86" y="26"/>
                </a:lnTo>
                <a:lnTo>
                  <a:pt x="86" y="26"/>
                </a:lnTo>
                <a:lnTo>
                  <a:pt x="86" y="26"/>
                </a:lnTo>
                <a:lnTo>
                  <a:pt x="84" y="26"/>
                </a:lnTo>
                <a:lnTo>
                  <a:pt x="84" y="26"/>
                </a:lnTo>
                <a:lnTo>
                  <a:pt x="82" y="24"/>
                </a:lnTo>
                <a:lnTo>
                  <a:pt x="82" y="24"/>
                </a:lnTo>
                <a:lnTo>
                  <a:pt x="80" y="24"/>
                </a:lnTo>
                <a:lnTo>
                  <a:pt x="80" y="24"/>
                </a:lnTo>
                <a:lnTo>
                  <a:pt x="79" y="22"/>
                </a:lnTo>
                <a:lnTo>
                  <a:pt x="79" y="22"/>
                </a:lnTo>
                <a:lnTo>
                  <a:pt x="77" y="22"/>
                </a:lnTo>
                <a:lnTo>
                  <a:pt x="77" y="20"/>
                </a:lnTo>
                <a:lnTo>
                  <a:pt x="75" y="20"/>
                </a:lnTo>
                <a:lnTo>
                  <a:pt x="75" y="20"/>
                </a:lnTo>
                <a:lnTo>
                  <a:pt x="73" y="20"/>
                </a:lnTo>
                <a:lnTo>
                  <a:pt x="73" y="18"/>
                </a:lnTo>
                <a:lnTo>
                  <a:pt x="73" y="18"/>
                </a:lnTo>
                <a:lnTo>
                  <a:pt x="71" y="18"/>
                </a:lnTo>
                <a:lnTo>
                  <a:pt x="71" y="18"/>
                </a:lnTo>
                <a:lnTo>
                  <a:pt x="69" y="17"/>
                </a:lnTo>
                <a:lnTo>
                  <a:pt x="69" y="17"/>
                </a:lnTo>
                <a:lnTo>
                  <a:pt x="68" y="17"/>
                </a:lnTo>
                <a:lnTo>
                  <a:pt x="66" y="15"/>
                </a:lnTo>
                <a:lnTo>
                  <a:pt x="66" y="15"/>
                </a:lnTo>
                <a:lnTo>
                  <a:pt x="66" y="15"/>
                </a:lnTo>
                <a:lnTo>
                  <a:pt x="66" y="15"/>
                </a:lnTo>
                <a:lnTo>
                  <a:pt x="64" y="15"/>
                </a:lnTo>
                <a:lnTo>
                  <a:pt x="62" y="13"/>
                </a:lnTo>
                <a:lnTo>
                  <a:pt x="62" y="13"/>
                </a:lnTo>
                <a:lnTo>
                  <a:pt x="62" y="13"/>
                </a:lnTo>
                <a:lnTo>
                  <a:pt x="60" y="13"/>
                </a:lnTo>
                <a:lnTo>
                  <a:pt x="60" y="13"/>
                </a:lnTo>
                <a:lnTo>
                  <a:pt x="58" y="13"/>
                </a:lnTo>
                <a:lnTo>
                  <a:pt x="58" y="13"/>
                </a:lnTo>
                <a:lnTo>
                  <a:pt x="57" y="13"/>
                </a:lnTo>
                <a:lnTo>
                  <a:pt x="57" y="13"/>
                </a:lnTo>
                <a:lnTo>
                  <a:pt x="55" y="13"/>
                </a:lnTo>
                <a:lnTo>
                  <a:pt x="55" y="13"/>
                </a:lnTo>
                <a:lnTo>
                  <a:pt x="53" y="13"/>
                </a:lnTo>
                <a:lnTo>
                  <a:pt x="53" y="13"/>
                </a:lnTo>
                <a:lnTo>
                  <a:pt x="51" y="13"/>
                </a:lnTo>
                <a:lnTo>
                  <a:pt x="49" y="13"/>
                </a:lnTo>
                <a:lnTo>
                  <a:pt x="47" y="11"/>
                </a:lnTo>
                <a:lnTo>
                  <a:pt x="47" y="11"/>
                </a:lnTo>
                <a:lnTo>
                  <a:pt x="47" y="11"/>
                </a:lnTo>
                <a:lnTo>
                  <a:pt x="46" y="11"/>
                </a:lnTo>
                <a:lnTo>
                  <a:pt x="46" y="11"/>
                </a:lnTo>
                <a:lnTo>
                  <a:pt x="44" y="11"/>
                </a:lnTo>
                <a:lnTo>
                  <a:pt x="44" y="11"/>
                </a:lnTo>
                <a:lnTo>
                  <a:pt x="44" y="11"/>
                </a:lnTo>
                <a:lnTo>
                  <a:pt x="42" y="11"/>
                </a:lnTo>
                <a:lnTo>
                  <a:pt x="42" y="9"/>
                </a:lnTo>
                <a:lnTo>
                  <a:pt x="42" y="9"/>
                </a:lnTo>
                <a:lnTo>
                  <a:pt x="40" y="9"/>
                </a:lnTo>
                <a:lnTo>
                  <a:pt x="40" y="9"/>
                </a:lnTo>
                <a:lnTo>
                  <a:pt x="38" y="9"/>
                </a:lnTo>
                <a:lnTo>
                  <a:pt x="38" y="9"/>
                </a:lnTo>
                <a:lnTo>
                  <a:pt x="38" y="9"/>
                </a:lnTo>
                <a:lnTo>
                  <a:pt x="36" y="9"/>
                </a:lnTo>
                <a:lnTo>
                  <a:pt x="35" y="7"/>
                </a:lnTo>
                <a:lnTo>
                  <a:pt x="35" y="7"/>
                </a:lnTo>
                <a:lnTo>
                  <a:pt x="35" y="7"/>
                </a:lnTo>
                <a:lnTo>
                  <a:pt x="33" y="7"/>
                </a:lnTo>
                <a:lnTo>
                  <a:pt x="33" y="7"/>
                </a:lnTo>
                <a:lnTo>
                  <a:pt x="33" y="7"/>
                </a:lnTo>
                <a:lnTo>
                  <a:pt x="33" y="7"/>
                </a:lnTo>
                <a:lnTo>
                  <a:pt x="31" y="6"/>
                </a:lnTo>
                <a:lnTo>
                  <a:pt x="31" y="6"/>
                </a:lnTo>
                <a:lnTo>
                  <a:pt x="29" y="6"/>
                </a:lnTo>
                <a:lnTo>
                  <a:pt x="29" y="6"/>
                </a:lnTo>
                <a:lnTo>
                  <a:pt x="29" y="6"/>
                </a:lnTo>
                <a:lnTo>
                  <a:pt x="29" y="6"/>
                </a:lnTo>
                <a:lnTo>
                  <a:pt x="27" y="6"/>
                </a:lnTo>
                <a:lnTo>
                  <a:pt x="27" y="6"/>
                </a:lnTo>
                <a:lnTo>
                  <a:pt x="27" y="4"/>
                </a:lnTo>
                <a:lnTo>
                  <a:pt x="25" y="4"/>
                </a:lnTo>
                <a:lnTo>
                  <a:pt x="25" y="4"/>
                </a:lnTo>
                <a:lnTo>
                  <a:pt x="25" y="4"/>
                </a:lnTo>
                <a:lnTo>
                  <a:pt x="23" y="4"/>
                </a:lnTo>
                <a:lnTo>
                  <a:pt x="23" y="4"/>
                </a:lnTo>
                <a:lnTo>
                  <a:pt x="23" y="4"/>
                </a:lnTo>
                <a:lnTo>
                  <a:pt x="22" y="4"/>
                </a:lnTo>
                <a:lnTo>
                  <a:pt x="22" y="2"/>
                </a:lnTo>
                <a:lnTo>
                  <a:pt x="22" y="2"/>
                </a:lnTo>
                <a:lnTo>
                  <a:pt x="22" y="2"/>
                </a:lnTo>
                <a:lnTo>
                  <a:pt x="22" y="2"/>
                </a:lnTo>
                <a:lnTo>
                  <a:pt x="20" y="2"/>
                </a:lnTo>
                <a:lnTo>
                  <a:pt x="20" y="2"/>
                </a:lnTo>
                <a:lnTo>
                  <a:pt x="20" y="0"/>
                </a:lnTo>
                <a:lnTo>
                  <a:pt x="18" y="0"/>
                </a:lnTo>
                <a:lnTo>
                  <a:pt x="20" y="2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1" y="0"/>
                </a:lnTo>
                <a:lnTo>
                  <a:pt x="11" y="0"/>
                </a:lnTo>
                <a:close/>
              </a:path>
            </a:pathLst>
          </a:custGeom>
          <a:solidFill>
            <a:srgbClr val="C0FE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29" name="Freeform 1085"/>
          <p:cNvSpPr>
            <a:spLocks/>
          </p:cNvSpPr>
          <p:nvPr/>
        </p:nvSpPr>
        <p:spPr bwMode="auto">
          <a:xfrm>
            <a:off x="4864100" y="4032250"/>
            <a:ext cx="68263" cy="34925"/>
          </a:xfrm>
          <a:custGeom>
            <a:avLst/>
            <a:gdLst>
              <a:gd name="T0" fmla="*/ 9 w 86"/>
              <a:gd name="T1" fmla="*/ 2 h 44"/>
              <a:gd name="T2" fmla="*/ 7 w 86"/>
              <a:gd name="T3" fmla="*/ 6 h 44"/>
              <a:gd name="T4" fmla="*/ 3 w 86"/>
              <a:gd name="T5" fmla="*/ 9 h 44"/>
              <a:gd name="T6" fmla="*/ 1 w 86"/>
              <a:gd name="T7" fmla="*/ 13 h 44"/>
              <a:gd name="T8" fmla="*/ 1 w 86"/>
              <a:gd name="T9" fmla="*/ 17 h 44"/>
              <a:gd name="T10" fmla="*/ 0 w 86"/>
              <a:gd name="T11" fmla="*/ 20 h 44"/>
              <a:gd name="T12" fmla="*/ 0 w 86"/>
              <a:gd name="T13" fmla="*/ 28 h 44"/>
              <a:gd name="T14" fmla="*/ 1 w 86"/>
              <a:gd name="T15" fmla="*/ 28 h 44"/>
              <a:gd name="T16" fmla="*/ 1 w 86"/>
              <a:gd name="T17" fmla="*/ 20 h 44"/>
              <a:gd name="T18" fmla="*/ 5 w 86"/>
              <a:gd name="T19" fmla="*/ 17 h 44"/>
              <a:gd name="T20" fmla="*/ 5 w 86"/>
              <a:gd name="T21" fmla="*/ 15 h 44"/>
              <a:gd name="T22" fmla="*/ 5 w 86"/>
              <a:gd name="T23" fmla="*/ 11 h 44"/>
              <a:gd name="T24" fmla="*/ 9 w 86"/>
              <a:gd name="T25" fmla="*/ 9 h 44"/>
              <a:gd name="T26" fmla="*/ 11 w 86"/>
              <a:gd name="T27" fmla="*/ 6 h 44"/>
              <a:gd name="T28" fmla="*/ 12 w 86"/>
              <a:gd name="T29" fmla="*/ 2 h 44"/>
              <a:gd name="T30" fmla="*/ 12 w 86"/>
              <a:gd name="T31" fmla="*/ 0 h 44"/>
              <a:gd name="T32" fmla="*/ 12 w 86"/>
              <a:gd name="T33" fmla="*/ 6 h 44"/>
              <a:gd name="T34" fmla="*/ 14 w 86"/>
              <a:gd name="T35" fmla="*/ 7 h 44"/>
              <a:gd name="T36" fmla="*/ 18 w 86"/>
              <a:gd name="T37" fmla="*/ 11 h 44"/>
              <a:gd name="T38" fmla="*/ 22 w 86"/>
              <a:gd name="T39" fmla="*/ 13 h 44"/>
              <a:gd name="T40" fmla="*/ 27 w 86"/>
              <a:gd name="T41" fmla="*/ 17 h 44"/>
              <a:gd name="T42" fmla="*/ 33 w 86"/>
              <a:gd name="T43" fmla="*/ 20 h 44"/>
              <a:gd name="T44" fmla="*/ 38 w 86"/>
              <a:gd name="T45" fmla="*/ 24 h 44"/>
              <a:gd name="T46" fmla="*/ 44 w 86"/>
              <a:gd name="T47" fmla="*/ 28 h 44"/>
              <a:gd name="T48" fmla="*/ 47 w 86"/>
              <a:gd name="T49" fmla="*/ 33 h 44"/>
              <a:gd name="T50" fmla="*/ 53 w 86"/>
              <a:gd name="T51" fmla="*/ 39 h 44"/>
              <a:gd name="T52" fmla="*/ 62 w 86"/>
              <a:gd name="T53" fmla="*/ 44 h 44"/>
              <a:gd name="T54" fmla="*/ 57 w 86"/>
              <a:gd name="T55" fmla="*/ 39 h 44"/>
              <a:gd name="T56" fmla="*/ 51 w 86"/>
              <a:gd name="T57" fmla="*/ 35 h 44"/>
              <a:gd name="T58" fmla="*/ 47 w 86"/>
              <a:gd name="T59" fmla="*/ 30 h 44"/>
              <a:gd name="T60" fmla="*/ 46 w 86"/>
              <a:gd name="T61" fmla="*/ 28 h 44"/>
              <a:gd name="T62" fmla="*/ 44 w 86"/>
              <a:gd name="T63" fmla="*/ 24 h 44"/>
              <a:gd name="T64" fmla="*/ 40 w 86"/>
              <a:gd name="T65" fmla="*/ 22 h 44"/>
              <a:gd name="T66" fmla="*/ 35 w 86"/>
              <a:gd name="T67" fmla="*/ 18 h 44"/>
              <a:gd name="T68" fmla="*/ 31 w 86"/>
              <a:gd name="T69" fmla="*/ 17 h 44"/>
              <a:gd name="T70" fmla="*/ 25 w 86"/>
              <a:gd name="T71" fmla="*/ 13 h 44"/>
              <a:gd name="T72" fmla="*/ 22 w 86"/>
              <a:gd name="T73" fmla="*/ 11 h 44"/>
              <a:gd name="T74" fmla="*/ 18 w 86"/>
              <a:gd name="T75" fmla="*/ 9 h 44"/>
              <a:gd name="T76" fmla="*/ 16 w 86"/>
              <a:gd name="T77" fmla="*/ 6 h 44"/>
              <a:gd name="T78" fmla="*/ 16 w 86"/>
              <a:gd name="T79" fmla="*/ 2 h 44"/>
              <a:gd name="T80" fmla="*/ 16 w 86"/>
              <a:gd name="T81" fmla="*/ 2 h 44"/>
              <a:gd name="T82" fmla="*/ 22 w 86"/>
              <a:gd name="T83" fmla="*/ 4 h 44"/>
              <a:gd name="T84" fmla="*/ 27 w 86"/>
              <a:gd name="T85" fmla="*/ 7 h 44"/>
              <a:gd name="T86" fmla="*/ 35 w 86"/>
              <a:gd name="T87" fmla="*/ 9 h 44"/>
              <a:gd name="T88" fmla="*/ 46 w 86"/>
              <a:gd name="T89" fmla="*/ 13 h 44"/>
              <a:gd name="T90" fmla="*/ 58 w 86"/>
              <a:gd name="T91" fmla="*/ 13 h 44"/>
              <a:gd name="T92" fmla="*/ 68 w 86"/>
              <a:gd name="T93" fmla="*/ 18 h 44"/>
              <a:gd name="T94" fmla="*/ 79 w 86"/>
              <a:gd name="T95" fmla="*/ 24 h 44"/>
              <a:gd name="T96" fmla="*/ 82 w 86"/>
              <a:gd name="T97" fmla="*/ 24 h 44"/>
              <a:gd name="T98" fmla="*/ 73 w 86"/>
              <a:gd name="T99" fmla="*/ 20 h 44"/>
              <a:gd name="T100" fmla="*/ 66 w 86"/>
              <a:gd name="T101" fmla="*/ 15 h 44"/>
              <a:gd name="T102" fmla="*/ 57 w 86"/>
              <a:gd name="T103" fmla="*/ 13 h 44"/>
              <a:gd name="T104" fmla="*/ 47 w 86"/>
              <a:gd name="T105" fmla="*/ 11 h 44"/>
              <a:gd name="T106" fmla="*/ 40 w 86"/>
              <a:gd name="T107" fmla="*/ 9 h 44"/>
              <a:gd name="T108" fmla="*/ 33 w 86"/>
              <a:gd name="T109" fmla="*/ 7 h 44"/>
              <a:gd name="T110" fmla="*/ 27 w 86"/>
              <a:gd name="T111" fmla="*/ 4 h 44"/>
              <a:gd name="T112" fmla="*/ 22 w 86"/>
              <a:gd name="T113" fmla="*/ 2 h 44"/>
              <a:gd name="T114" fmla="*/ 12 w 86"/>
              <a:gd name="T115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86" h="44">
                <a:moveTo>
                  <a:pt x="11" y="0"/>
                </a:move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4"/>
                </a:lnTo>
                <a:lnTo>
                  <a:pt x="9" y="4"/>
                </a:lnTo>
                <a:lnTo>
                  <a:pt x="9" y="4"/>
                </a:lnTo>
                <a:lnTo>
                  <a:pt x="9" y="4"/>
                </a:lnTo>
                <a:lnTo>
                  <a:pt x="7" y="4"/>
                </a:lnTo>
                <a:lnTo>
                  <a:pt x="7" y="4"/>
                </a:lnTo>
                <a:lnTo>
                  <a:pt x="7" y="6"/>
                </a:lnTo>
                <a:lnTo>
                  <a:pt x="7" y="6"/>
                </a:lnTo>
                <a:lnTo>
                  <a:pt x="7" y="6"/>
                </a:lnTo>
                <a:lnTo>
                  <a:pt x="7" y="6"/>
                </a:lnTo>
                <a:lnTo>
                  <a:pt x="7" y="6"/>
                </a:lnTo>
                <a:lnTo>
                  <a:pt x="7" y="6"/>
                </a:lnTo>
                <a:lnTo>
                  <a:pt x="5" y="7"/>
                </a:lnTo>
                <a:lnTo>
                  <a:pt x="5" y="7"/>
                </a:lnTo>
                <a:lnTo>
                  <a:pt x="5" y="7"/>
                </a:lnTo>
                <a:lnTo>
                  <a:pt x="5" y="7"/>
                </a:lnTo>
                <a:lnTo>
                  <a:pt x="5" y="9"/>
                </a:lnTo>
                <a:lnTo>
                  <a:pt x="3" y="9"/>
                </a:lnTo>
                <a:lnTo>
                  <a:pt x="3" y="9"/>
                </a:lnTo>
                <a:lnTo>
                  <a:pt x="3" y="9"/>
                </a:lnTo>
                <a:lnTo>
                  <a:pt x="3" y="9"/>
                </a:lnTo>
                <a:lnTo>
                  <a:pt x="3" y="9"/>
                </a:lnTo>
                <a:lnTo>
                  <a:pt x="3" y="11"/>
                </a:lnTo>
                <a:lnTo>
                  <a:pt x="3" y="11"/>
                </a:lnTo>
                <a:lnTo>
                  <a:pt x="1" y="11"/>
                </a:lnTo>
                <a:lnTo>
                  <a:pt x="1" y="11"/>
                </a:lnTo>
                <a:lnTo>
                  <a:pt x="1" y="11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1" y="15"/>
                </a:lnTo>
                <a:lnTo>
                  <a:pt x="1" y="15"/>
                </a:lnTo>
                <a:lnTo>
                  <a:pt x="1" y="15"/>
                </a:lnTo>
                <a:lnTo>
                  <a:pt x="1" y="17"/>
                </a:lnTo>
                <a:lnTo>
                  <a:pt x="1" y="17"/>
                </a:lnTo>
                <a:lnTo>
                  <a:pt x="1" y="17"/>
                </a:lnTo>
                <a:lnTo>
                  <a:pt x="1" y="17"/>
                </a:lnTo>
                <a:lnTo>
                  <a:pt x="1" y="17"/>
                </a:lnTo>
                <a:lnTo>
                  <a:pt x="1" y="18"/>
                </a:lnTo>
                <a:lnTo>
                  <a:pt x="1" y="18"/>
                </a:lnTo>
                <a:lnTo>
                  <a:pt x="1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22"/>
                </a:lnTo>
                <a:lnTo>
                  <a:pt x="0" y="22"/>
                </a:lnTo>
                <a:lnTo>
                  <a:pt x="0" y="22"/>
                </a:lnTo>
                <a:lnTo>
                  <a:pt x="0" y="24"/>
                </a:lnTo>
                <a:lnTo>
                  <a:pt x="0" y="24"/>
                </a:lnTo>
                <a:lnTo>
                  <a:pt x="0" y="26"/>
                </a:lnTo>
                <a:lnTo>
                  <a:pt x="0" y="26"/>
                </a:lnTo>
                <a:lnTo>
                  <a:pt x="0" y="26"/>
                </a:lnTo>
                <a:lnTo>
                  <a:pt x="0" y="28"/>
                </a:lnTo>
                <a:lnTo>
                  <a:pt x="0" y="28"/>
                </a:lnTo>
                <a:lnTo>
                  <a:pt x="1" y="28"/>
                </a:lnTo>
                <a:lnTo>
                  <a:pt x="1" y="30"/>
                </a:lnTo>
                <a:lnTo>
                  <a:pt x="3" y="31"/>
                </a:lnTo>
                <a:lnTo>
                  <a:pt x="3" y="31"/>
                </a:lnTo>
                <a:lnTo>
                  <a:pt x="3" y="31"/>
                </a:lnTo>
                <a:lnTo>
                  <a:pt x="3" y="30"/>
                </a:lnTo>
                <a:lnTo>
                  <a:pt x="3" y="30"/>
                </a:lnTo>
                <a:lnTo>
                  <a:pt x="3" y="30"/>
                </a:lnTo>
                <a:lnTo>
                  <a:pt x="3" y="28"/>
                </a:lnTo>
                <a:lnTo>
                  <a:pt x="1" y="28"/>
                </a:lnTo>
                <a:lnTo>
                  <a:pt x="1" y="26"/>
                </a:lnTo>
                <a:lnTo>
                  <a:pt x="1" y="26"/>
                </a:lnTo>
                <a:lnTo>
                  <a:pt x="1" y="26"/>
                </a:lnTo>
                <a:lnTo>
                  <a:pt x="1" y="24"/>
                </a:lnTo>
                <a:lnTo>
                  <a:pt x="1" y="24"/>
                </a:lnTo>
                <a:lnTo>
                  <a:pt x="1" y="24"/>
                </a:lnTo>
                <a:lnTo>
                  <a:pt x="1" y="22"/>
                </a:lnTo>
                <a:lnTo>
                  <a:pt x="1" y="22"/>
                </a:lnTo>
                <a:lnTo>
                  <a:pt x="1" y="20"/>
                </a:lnTo>
                <a:lnTo>
                  <a:pt x="1" y="20"/>
                </a:lnTo>
                <a:lnTo>
                  <a:pt x="1" y="20"/>
                </a:lnTo>
                <a:lnTo>
                  <a:pt x="3" y="20"/>
                </a:lnTo>
                <a:lnTo>
                  <a:pt x="3" y="20"/>
                </a:lnTo>
                <a:lnTo>
                  <a:pt x="3" y="18"/>
                </a:lnTo>
                <a:lnTo>
                  <a:pt x="3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7"/>
                </a:lnTo>
                <a:lnTo>
                  <a:pt x="5" y="17"/>
                </a:lnTo>
                <a:lnTo>
                  <a:pt x="5" y="17"/>
                </a:lnTo>
                <a:lnTo>
                  <a:pt x="5" y="17"/>
                </a:lnTo>
                <a:lnTo>
                  <a:pt x="5" y="17"/>
                </a:lnTo>
                <a:lnTo>
                  <a:pt x="5" y="17"/>
                </a:lnTo>
                <a:lnTo>
                  <a:pt x="5" y="17"/>
                </a:lnTo>
                <a:lnTo>
                  <a:pt x="5" y="15"/>
                </a:lnTo>
                <a:lnTo>
                  <a:pt x="5" y="15"/>
                </a:lnTo>
                <a:lnTo>
                  <a:pt x="5" y="15"/>
                </a:lnTo>
                <a:lnTo>
                  <a:pt x="5" y="15"/>
                </a:lnTo>
                <a:lnTo>
                  <a:pt x="5" y="15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7" y="9"/>
                </a:lnTo>
                <a:lnTo>
                  <a:pt x="7" y="9"/>
                </a:lnTo>
                <a:lnTo>
                  <a:pt x="7" y="9"/>
                </a:lnTo>
                <a:lnTo>
                  <a:pt x="7" y="9"/>
                </a:lnTo>
                <a:lnTo>
                  <a:pt x="7" y="9"/>
                </a:lnTo>
                <a:lnTo>
                  <a:pt x="9" y="9"/>
                </a:lnTo>
                <a:lnTo>
                  <a:pt x="9" y="7"/>
                </a:lnTo>
                <a:lnTo>
                  <a:pt x="9" y="7"/>
                </a:lnTo>
                <a:lnTo>
                  <a:pt x="9" y="7"/>
                </a:lnTo>
                <a:lnTo>
                  <a:pt x="9" y="7"/>
                </a:lnTo>
                <a:lnTo>
                  <a:pt x="11" y="7"/>
                </a:lnTo>
                <a:lnTo>
                  <a:pt x="11" y="6"/>
                </a:lnTo>
                <a:lnTo>
                  <a:pt x="11" y="6"/>
                </a:lnTo>
                <a:lnTo>
                  <a:pt x="11" y="6"/>
                </a:lnTo>
                <a:lnTo>
                  <a:pt x="11" y="6"/>
                </a:lnTo>
                <a:lnTo>
                  <a:pt x="11" y="6"/>
                </a:lnTo>
                <a:lnTo>
                  <a:pt x="11" y="6"/>
                </a:lnTo>
                <a:lnTo>
                  <a:pt x="11" y="6"/>
                </a:lnTo>
                <a:lnTo>
                  <a:pt x="11" y="4"/>
                </a:lnTo>
                <a:lnTo>
                  <a:pt x="12" y="4"/>
                </a:lnTo>
                <a:lnTo>
                  <a:pt x="12" y="4"/>
                </a:lnTo>
                <a:lnTo>
                  <a:pt x="12" y="4"/>
                </a:lnTo>
                <a:lnTo>
                  <a:pt x="12" y="4"/>
                </a:lnTo>
                <a:lnTo>
                  <a:pt x="12" y="4"/>
                </a:lnTo>
                <a:lnTo>
                  <a:pt x="12" y="2"/>
                </a:lnTo>
                <a:lnTo>
                  <a:pt x="12" y="2"/>
                </a:lnTo>
                <a:lnTo>
                  <a:pt x="12" y="2"/>
                </a:lnTo>
                <a:lnTo>
                  <a:pt x="12" y="2"/>
                </a:lnTo>
                <a:lnTo>
                  <a:pt x="12" y="2"/>
                </a:lnTo>
                <a:lnTo>
                  <a:pt x="12" y="2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2"/>
                </a:lnTo>
                <a:lnTo>
                  <a:pt x="12" y="4"/>
                </a:lnTo>
                <a:lnTo>
                  <a:pt x="12" y="4"/>
                </a:lnTo>
                <a:lnTo>
                  <a:pt x="12" y="4"/>
                </a:lnTo>
                <a:lnTo>
                  <a:pt x="12" y="4"/>
                </a:lnTo>
                <a:lnTo>
                  <a:pt x="12" y="4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4" y="6"/>
                </a:lnTo>
                <a:lnTo>
                  <a:pt x="14" y="7"/>
                </a:lnTo>
                <a:lnTo>
                  <a:pt x="14" y="7"/>
                </a:lnTo>
                <a:lnTo>
                  <a:pt x="14" y="7"/>
                </a:lnTo>
                <a:lnTo>
                  <a:pt x="14" y="7"/>
                </a:lnTo>
                <a:lnTo>
                  <a:pt x="14" y="7"/>
                </a:lnTo>
                <a:lnTo>
                  <a:pt x="14" y="7"/>
                </a:lnTo>
                <a:lnTo>
                  <a:pt x="14" y="7"/>
                </a:lnTo>
                <a:lnTo>
                  <a:pt x="16" y="9"/>
                </a:lnTo>
                <a:lnTo>
                  <a:pt x="16" y="9"/>
                </a:lnTo>
                <a:lnTo>
                  <a:pt x="16" y="9"/>
                </a:lnTo>
                <a:lnTo>
                  <a:pt x="16" y="9"/>
                </a:lnTo>
                <a:lnTo>
                  <a:pt x="16" y="9"/>
                </a:lnTo>
                <a:lnTo>
                  <a:pt x="18" y="9"/>
                </a:lnTo>
                <a:lnTo>
                  <a:pt x="18" y="11"/>
                </a:lnTo>
                <a:lnTo>
                  <a:pt x="18" y="11"/>
                </a:lnTo>
                <a:lnTo>
                  <a:pt x="18" y="11"/>
                </a:lnTo>
                <a:lnTo>
                  <a:pt x="18" y="11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0" y="13"/>
                </a:lnTo>
                <a:lnTo>
                  <a:pt x="20" y="13"/>
                </a:lnTo>
                <a:lnTo>
                  <a:pt x="20" y="13"/>
                </a:lnTo>
                <a:lnTo>
                  <a:pt x="20" y="13"/>
                </a:lnTo>
                <a:lnTo>
                  <a:pt x="22" y="13"/>
                </a:lnTo>
                <a:lnTo>
                  <a:pt x="22" y="13"/>
                </a:lnTo>
                <a:lnTo>
                  <a:pt x="22" y="15"/>
                </a:lnTo>
                <a:lnTo>
                  <a:pt x="23" y="15"/>
                </a:lnTo>
                <a:lnTo>
                  <a:pt x="23" y="15"/>
                </a:lnTo>
                <a:lnTo>
                  <a:pt x="23" y="15"/>
                </a:lnTo>
                <a:lnTo>
                  <a:pt x="25" y="15"/>
                </a:lnTo>
                <a:lnTo>
                  <a:pt x="25" y="15"/>
                </a:lnTo>
                <a:lnTo>
                  <a:pt x="25" y="17"/>
                </a:lnTo>
                <a:lnTo>
                  <a:pt x="25" y="17"/>
                </a:lnTo>
                <a:lnTo>
                  <a:pt x="25" y="17"/>
                </a:lnTo>
                <a:lnTo>
                  <a:pt x="27" y="17"/>
                </a:lnTo>
                <a:lnTo>
                  <a:pt x="27" y="17"/>
                </a:lnTo>
                <a:lnTo>
                  <a:pt x="27" y="17"/>
                </a:lnTo>
                <a:lnTo>
                  <a:pt x="29" y="17"/>
                </a:lnTo>
                <a:lnTo>
                  <a:pt x="29" y="17"/>
                </a:lnTo>
                <a:lnTo>
                  <a:pt x="29" y="18"/>
                </a:lnTo>
                <a:lnTo>
                  <a:pt x="29" y="18"/>
                </a:lnTo>
                <a:lnTo>
                  <a:pt x="29" y="18"/>
                </a:lnTo>
                <a:lnTo>
                  <a:pt x="31" y="18"/>
                </a:lnTo>
                <a:lnTo>
                  <a:pt x="31" y="18"/>
                </a:lnTo>
                <a:lnTo>
                  <a:pt x="33" y="20"/>
                </a:lnTo>
                <a:lnTo>
                  <a:pt x="33" y="20"/>
                </a:lnTo>
                <a:lnTo>
                  <a:pt x="33" y="20"/>
                </a:lnTo>
                <a:lnTo>
                  <a:pt x="35" y="20"/>
                </a:lnTo>
                <a:lnTo>
                  <a:pt x="35" y="22"/>
                </a:lnTo>
                <a:lnTo>
                  <a:pt x="35" y="22"/>
                </a:lnTo>
                <a:lnTo>
                  <a:pt x="36" y="22"/>
                </a:lnTo>
                <a:lnTo>
                  <a:pt x="36" y="22"/>
                </a:lnTo>
                <a:lnTo>
                  <a:pt x="36" y="22"/>
                </a:lnTo>
                <a:lnTo>
                  <a:pt x="38" y="22"/>
                </a:lnTo>
                <a:lnTo>
                  <a:pt x="38" y="24"/>
                </a:lnTo>
                <a:lnTo>
                  <a:pt x="40" y="24"/>
                </a:lnTo>
                <a:lnTo>
                  <a:pt x="40" y="24"/>
                </a:lnTo>
                <a:lnTo>
                  <a:pt x="40" y="24"/>
                </a:lnTo>
                <a:lnTo>
                  <a:pt x="40" y="24"/>
                </a:lnTo>
                <a:lnTo>
                  <a:pt x="42" y="26"/>
                </a:lnTo>
                <a:lnTo>
                  <a:pt x="42" y="26"/>
                </a:lnTo>
                <a:lnTo>
                  <a:pt x="42" y="26"/>
                </a:lnTo>
                <a:lnTo>
                  <a:pt x="44" y="28"/>
                </a:lnTo>
                <a:lnTo>
                  <a:pt x="44" y="28"/>
                </a:lnTo>
                <a:lnTo>
                  <a:pt x="44" y="28"/>
                </a:lnTo>
                <a:lnTo>
                  <a:pt x="44" y="30"/>
                </a:lnTo>
                <a:lnTo>
                  <a:pt x="44" y="30"/>
                </a:lnTo>
                <a:lnTo>
                  <a:pt x="46" y="30"/>
                </a:lnTo>
                <a:lnTo>
                  <a:pt x="46" y="31"/>
                </a:lnTo>
                <a:lnTo>
                  <a:pt x="46" y="31"/>
                </a:lnTo>
                <a:lnTo>
                  <a:pt x="46" y="31"/>
                </a:lnTo>
                <a:lnTo>
                  <a:pt x="47" y="31"/>
                </a:lnTo>
                <a:lnTo>
                  <a:pt x="47" y="33"/>
                </a:lnTo>
                <a:lnTo>
                  <a:pt x="47" y="33"/>
                </a:lnTo>
                <a:lnTo>
                  <a:pt x="47" y="33"/>
                </a:lnTo>
                <a:lnTo>
                  <a:pt x="47" y="33"/>
                </a:lnTo>
                <a:lnTo>
                  <a:pt x="49" y="35"/>
                </a:lnTo>
                <a:lnTo>
                  <a:pt x="49" y="35"/>
                </a:lnTo>
                <a:lnTo>
                  <a:pt x="49" y="35"/>
                </a:lnTo>
                <a:lnTo>
                  <a:pt x="49" y="37"/>
                </a:lnTo>
                <a:lnTo>
                  <a:pt x="51" y="37"/>
                </a:lnTo>
                <a:lnTo>
                  <a:pt x="51" y="37"/>
                </a:lnTo>
                <a:lnTo>
                  <a:pt x="53" y="37"/>
                </a:lnTo>
                <a:lnTo>
                  <a:pt x="53" y="39"/>
                </a:lnTo>
                <a:lnTo>
                  <a:pt x="53" y="39"/>
                </a:lnTo>
                <a:lnTo>
                  <a:pt x="55" y="39"/>
                </a:lnTo>
                <a:lnTo>
                  <a:pt x="55" y="39"/>
                </a:lnTo>
                <a:lnTo>
                  <a:pt x="55" y="41"/>
                </a:lnTo>
                <a:lnTo>
                  <a:pt x="57" y="41"/>
                </a:lnTo>
                <a:lnTo>
                  <a:pt x="57" y="42"/>
                </a:lnTo>
                <a:lnTo>
                  <a:pt x="58" y="42"/>
                </a:lnTo>
                <a:lnTo>
                  <a:pt x="58" y="42"/>
                </a:lnTo>
                <a:lnTo>
                  <a:pt x="60" y="44"/>
                </a:lnTo>
                <a:lnTo>
                  <a:pt x="62" y="44"/>
                </a:lnTo>
                <a:lnTo>
                  <a:pt x="62" y="44"/>
                </a:lnTo>
                <a:lnTo>
                  <a:pt x="62" y="44"/>
                </a:lnTo>
                <a:lnTo>
                  <a:pt x="62" y="44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58" y="41"/>
                </a:lnTo>
                <a:lnTo>
                  <a:pt x="58" y="41"/>
                </a:lnTo>
                <a:lnTo>
                  <a:pt x="57" y="41"/>
                </a:lnTo>
                <a:lnTo>
                  <a:pt x="57" y="39"/>
                </a:lnTo>
                <a:lnTo>
                  <a:pt x="57" y="39"/>
                </a:lnTo>
                <a:lnTo>
                  <a:pt x="57" y="39"/>
                </a:lnTo>
                <a:lnTo>
                  <a:pt x="55" y="39"/>
                </a:lnTo>
                <a:lnTo>
                  <a:pt x="55" y="37"/>
                </a:lnTo>
                <a:lnTo>
                  <a:pt x="55" y="37"/>
                </a:lnTo>
                <a:lnTo>
                  <a:pt x="53" y="37"/>
                </a:lnTo>
                <a:lnTo>
                  <a:pt x="53" y="37"/>
                </a:lnTo>
                <a:lnTo>
                  <a:pt x="53" y="37"/>
                </a:lnTo>
                <a:lnTo>
                  <a:pt x="53" y="35"/>
                </a:lnTo>
                <a:lnTo>
                  <a:pt x="51" y="35"/>
                </a:lnTo>
                <a:lnTo>
                  <a:pt x="51" y="35"/>
                </a:lnTo>
                <a:lnTo>
                  <a:pt x="51" y="35"/>
                </a:lnTo>
                <a:lnTo>
                  <a:pt x="51" y="33"/>
                </a:lnTo>
                <a:lnTo>
                  <a:pt x="51" y="33"/>
                </a:lnTo>
                <a:lnTo>
                  <a:pt x="51" y="33"/>
                </a:lnTo>
                <a:lnTo>
                  <a:pt x="49" y="31"/>
                </a:lnTo>
                <a:lnTo>
                  <a:pt x="49" y="31"/>
                </a:lnTo>
                <a:lnTo>
                  <a:pt x="49" y="31"/>
                </a:lnTo>
                <a:lnTo>
                  <a:pt x="47" y="31"/>
                </a:lnTo>
                <a:lnTo>
                  <a:pt x="47" y="31"/>
                </a:lnTo>
                <a:lnTo>
                  <a:pt x="47" y="30"/>
                </a:lnTo>
                <a:lnTo>
                  <a:pt x="47" y="30"/>
                </a:lnTo>
                <a:lnTo>
                  <a:pt x="47" y="30"/>
                </a:lnTo>
                <a:lnTo>
                  <a:pt x="47" y="30"/>
                </a:lnTo>
                <a:lnTo>
                  <a:pt x="47" y="30"/>
                </a:lnTo>
                <a:lnTo>
                  <a:pt x="47" y="30"/>
                </a:lnTo>
                <a:lnTo>
                  <a:pt x="46" y="30"/>
                </a:lnTo>
                <a:lnTo>
                  <a:pt x="46" y="28"/>
                </a:lnTo>
                <a:lnTo>
                  <a:pt x="46" y="28"/>
                </a:lnTo>
                <a:lnTo>
                  <a:pt x="46" y="28"/>
                </a:lnTo>
                <a:lnTo>
                  <a:pt x="46" y="28"/>
                </a:lnTo>
                <a:lnTo>
                  <a:pt x="46" y="28"/>
                </a:lnTo>
                <a:lnTo>
                  <a:pt x="46" y="28"/>
                </a:lnTo>
                <a:lnTo>
                  <a:pt x="46" y="26"/>
                </a:lnTo>
                <a:lnTo>
                  <a:pt x="44" y="26"/>
                </a:lnTo>
                <a:lnTo>
                  <a:pt x="44" y="26"/>
                </a:lnTo>
                <a:lnTo>
                  <a:pt x="44" y="26"/>
                </a:lnTo>
                <a:lnTo>
                  <a:pt x="44" y="26"/>
                </a:lnTo>
                <a:lnTo>
                  <a:pt x="44" y="24"/>
                </a:lnTo>
                <a:lnTo>
                  <a:pt x="44" y="24"/>
                </a:lnTo>
                <a:lnTo>
                  <a:pt x="44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2"/>
                </a:lnTo>
                <a:lnTo>
                  <a:pt x="42" y="22"/>
                </a:lnTo>
                <a:lnTo>
                  <a:pt x="40" y="22"/>
                </a:lnTo>
                <a:lnTo>
                  <a:pt x="40" y="22"/>
                </a:lnTo>
                <a:lnTo>
                  <a:pt x="40" y="22"/>
                </a:lnTo>
                <a:lnTo>
                  <a:pt x="40" y="22"/>
                </a:lnTo>
                <a:lnTo>
                  <a:pt x="40" y="22"/>
                </a:lnTo>
                <a:lnTo>
                  <a:pt x="38" y="20"/>
                </a:lnTo>
                <a:lnTo>
                  <a:pt x="38" y="20"/>
                </a:lnTo>
                <a:lnTo>
                  <a:pt x="38" y="20"/>
                </a:lnTo>
                <a:lnTo>
                  <a:pt x="38" y="20"/>
                </a:lnTo>
                <a:lnTo>
                  <a:pt x="36" y="20"/>
                </a:lnTo>
                <a:lnTo>
                  <a:pt x="36" y="20"/>
                </a:lnTo>
                <a:lnTo>
                  <a:pt x="36" y="18"/>
                </a:lnTo>
                <a:lnTo>
                  <a:pt x="35" y="18"/>
                </a:lnTo>
                <a:lnTo>
                  <a:pt x="35" y="18"/>
                </a:lnTo>
                <a:lnTo>
                  <a:pt x="35" y="18"/>
                </a:lnTo>
                <a:lnTo>
                  <a:pt x="35" y="18"/>
                </a:lnTo>
                <a:lnTo>
                  <a:pt x="35" y="18"/>
                </a:lnTo>
                <a:lnTo>
                  <a:pt x="33" y="18"/>
                </a:lnTo>
                <a:lnTo>
                  <a:pt x="33" y="18"/>
                </a:lnTo>
                <a:lnTo>
                  <a:pt x="33" y="17"/>
                </a:lnTo>
                <a:lnTo>
                  <a:pt x="33" y="17"/>
                </a:lnTo>
                <a:lnTo>
                  <a:pt x="33" y="17"/>
                </a:lnTo>
                <a:lnTo>
                  <a:pt x="31" y="17"/>
                </a:lnTo>
                <a:lnTo>
                  <a:pt x="31" y="17"/>
                </a:lnTo>
                <a:lnTo>
                  <a:pt x="31" y="17"/>
                </a:lnTo>
                <a:lnTo>
                  <a:pt x="31" y="17"/>
                </a:lnTo>
                <a:lnTo>
                  <a:pt x="29" y="17"/>
                </a:lnTo>
                <a:lnTo>
                  <a:pt x="29" y="15"/>
                </a:lnTo>
                <a:lnTo>
                  <a:pt x="29" y="15"/>
                </a:lnTo>
                <a:lnTo>
                  <a:pt x="29" y="15"/>
                </a:lnTo>
                <a:lnTo>
                  <a:pt x="27" y="15"/>
                </a:lnTo>
                <a:lnTo>
                  <a:pt x="27" y="15"/>
                </a:lnTo>
                <a:lnTo>
                  <a:pt x="27" y="15"/>
                </a:lnTo>
                <a:lnTo>
                  <a:pt x="27" y="15"/>
                </a:lnTo>
                <a:lnTo>
                  <a:pt x="25" y="13"/>
                </a:lnTo>
                <a:lnTo>
                  <a:pt x="25" y="13"/>
                </a:lnTo>
                <a:lnTo>
                  <a:pt x="25" y="13"/>
                </a:lnTo>
                <a:lnTo>
                  <a:pt x="25" y="13"/>
                </a:lnTo>
                <a:lnTo>
                  <a:pt x="23" y="13"/>
                </a:lnTo>
                <a:lnTo>
                  <a:pt x="23" y="13"/>
                </a:lnTo>
                <a:lnTo>
                  <a:pt x="23" y="13"/>
                </a:lnTo>
                <a:lnTo>
                  <a:pt x="23" y="13"/>
                </a:lnTo>
                <a:lnTo>
                  <a:pt x="23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0" y="11"/>
                </a:lnTo>
                <a:lnTo>
                  <a:pt x="20" y="9"/>
                </a:lnTo>
                <a:lnTo>
                  <a:pt x="20" y="9"/>
                </a:lnTo>
                <a:lnTo>
                  <a:pt x="20" y="9"/>
                </a:lnTo>
                <a:lnTo>
                  <a:pt x="20" y="9"/>
                </a:lnTo>
                <a:lnTo>
                  <a:pt x="20" y="9"/>
                </a:lnTo>
                <a:lnTo>
                  <a:pt x="18" y="9"/>
                </a:lnTo>
                <a:lnTo>
                  <a:pt x="18" y="9"/>
                </a:lnTo>
                <a:lnTo>
                  <a:pt x="18" y="7"/>
                </a:lnTo>
                <a:lnTo>
                  <a:pt x="18" y="7"/>
                </a:lnTo>
                <a:lnTo>
                  <a:pt x="18" y="7"/>
                </a:lnTo>
                <a:lnTo>
                  <a:pt x="18" y="7"/>
                </a:lnTo>
                <a:lnTo>
                  <a:pt x="18" y="7"/>
                </a:lnTo>
                <a:lnTo>
                  <a:pt x="16" y="7"/>
                </a:lnTo>
                <a:lnTo>
                  <a:pt x="16" y="6"/>
                </a:lnTo>
                <a:lnTo>
                  <a:pt x="16" y="6"/>
                </a:lnTo>
                <a:lnTo>
                  <a:pt x="16" y="6"/>
                </a:lnTo>
                <a:lnTo>
                  <a:pt x="16" y="6"/>
                </a:lnTo>
                <a:lnTo>
                  <a:pt x="16" y="6"/>
                </a:lnTo>
                <a:lnTo>
                  <a:pt x="16" y="6"/>
                </a:lnTo>
                <a:lnTo>
                  <a:pt x="16" y="6"/>
                </a:lnTo>
                <a:lnTo>
                  <a:pt x="16" y="4"/>
                </a:lnTo>
                <a:lnTo>
                  <a:pt x="16" y="4"/>
                </a:lnTo>
                <a:lnTo>
                  <a:pt x="16" y="4"/>
                </a:lnTo>
                <a:lnTo>
                  <a:pt x="16" y="4"/>
                </a:lnTo>
                <a:lnTo>
                  <a:pt x="14" y="4"/>
                </a:lnTo>
                <a:lnTo>
                  <a:pt x="16" y="2"/>
                </a:lnTo>
                <a:lnTo>
                  <a:pt x="16" y="2"/>
                </a:lnTo>
                <a:lnTo>
                  <a:pt x="16" y="2"/>
                </a:lnTo>
                <a:lnTo>
                  <a:pt x="16" y="2"/>
                </a:lnTo>
                <a:lnTo>
                  <a:pt x="16" y="2"/>
                </a:lnTo>
                <a:lnTo>
                  <a:pt x="16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2"/>
                </a:lnTo>
                <a:lnTo>
                  <a:pt x="16" y="2"/>
                </a:lnTo>
                <a:lnTo>
                  <a:pt x="16" y="2"/>
                </a:lnTo>
                <a:lnTo>
                  <a:pt x="18" y="2"/>
                </a:lnTo>
                <a:lnTo>
                  <a:pt x="18" y="2"/>
                </a:lnTo>
                <a:lnTo>
                  <a:pt x="18" y="2"/>
                </a:lnTo>
                <a:lnTo>
                  <a:pt x="18" y="4"/>
                </a:lnTo>
                <a:lnTo>
                  <a:pt x="20" y="4"/>
                </a:lnTo>
                <a:lnTo>
                  <a:pt x="20" y="4"/>
                </a:lnTo>
                <a:lnTo>
                  <a:pt x="20" y="4"/>
                </a:lnTo>
                <a:lnTo>
                  <a:pt x="20" y="4"/>
                </a:lnTo>
                <a:lnTo>
                  <a:pt x="22" y="4"/>
                </a:lnTo>
                <a:lnTo>
                  <a:pt x="22" y="4"/>
                </a:lnTo>
                <a:lnTo>
                  <a:pt x="22" y="4"/>
                </a:lnTo>
                <a:lnTo>
                  <a:pt x="23" y="4"/>
                </a:lnTo>
                <a:lnTo>
                  <a:pt x="23" y="6"/>
                </a:lnTo>
                <a:lnTo>
                  <a:pt x="23" y="6"/>
                </a:lnTo>
                <a:lnTo>
                  <a:pt x="25" y="6"/>
                </a:lnTo>
                <a:lnTo>
                  <a:pt x="25" y="6"/>
                </a:lnTo>
                <a:lnTo>
                  <a:pt x="25" y="6"/>
                </a:lnTo>
                <a:lnTo>
                  <a:pt x="27" y="6"/>
                </a:lnTo>
                <a:lnTo>
                  <a:pt x="27" y="6"/>
                </a:lnTo>
                <a:lnTo>
                  <a:pt x="27" y="7"/>
                </a:lnTo>
                <a:lnTo>
                  <a:pt x="29" y="7"/>
                </a:lnTo>
                <a:lnTo>
                  <a:pt x="29" y="7"/>
                </a:lnTo>
                <a:lnTo>
                  <a:pt x="29" y="7"/>
                </a:lnTo>
                <a:lnTo>
                  <a:pt x="31" y="7"/>
                </a:lnTo>
                <a:lnTo>
                  <a:pt x="31" y="7"/>
                </a:lnTo>
                <a:lnTo>
                  <a:pt x="33" y="9"/>
                </a:lnTo>
                <a:lnTo>
                  <a:pt x="33" y="9"/>
                </a:lnTo>
                <a:lnTo>
                  <a:pt x="33" y="9"/>
                </a:lnTo>
                <a:lnTo>
                  <a:pt x="35" y="9"/>
                </a:lnTo>
                <a:lnTo>
                  <a:pt x="35" y="9"/>
                </a:lnTo>
                <a:lnTo>
                  <a:pt x="36" y="9"/>
                </a:lnTo>
                <a:lnTo>
                  <a:pt x="36" y="9"/>
                </a:lnTo>
                <a:lnTo>
                  <a:pt x="38" y="11"/>
                </a:lnTo>
                <a:lnTo>
                  <a:pt x="38" y="11"/>
                </a:lnTo>
                <a:lnTo>
                  <a:pt x="40" y="11"/>
                </a:lnTo>
                <a:lnTo>
                  <a:pt x="42" y="11"/>
                </a:lnTo>
                <a:lnTo>
                  <a:pt x="42" y="11"/>
                </a:lnTo>
                <a:lnTo>
                  <a:pt x="44" y="13"/>
                </a:lnTo>
                <a:lnTo>
                  <a:pt x="46" y="13"/>
                </a:lnTo>
                <a:lnTo>
                  <a:pt x="46" y="13"/>
                </a:lnTo>
                <a:lnTo>
                  <a:pt x="47" y="13"/>
                </a:lnTo>
                <a:lnTo>
                  <a:pt x="47" y="13"/>
                </a:lnTo>
                <a:lnTo>
                  <a:pt x="49" y="13"/>
                </a:lnTo>
                <a:lnTo>
                  <a:pt x="49" y="13"/>
                </a:lnTo>
                <a:lnTo>
                  <a:pt x="51" y="13"/>
                </a:lnTo>
                <a:lnTo>
                  <a:pt x="53" y="13"/>
                </a:lnTo>
                <a:lnTo>
                  <a:pt x="55" y="13"/>
                </a:lnTo>
                <a:lnTo>
                  <a:pt x="55" y="13"/>
                </a:lnTo>
                <a:lnTo>
                  <a:pt x="57" y="13"/>
                </a:lnTo>
                <a:lnTo>
                  <a:pt x="58" y="13"/>
                </a:lnTo>
                <a:lnTo>
                  <a:pt x="58" y="13"/>
                </a:lnTo>
                <a:lnTo>
                  <a:pt x="60" y="15"/>
                </a:lnTo>
                <a:lnTo>
                  <a:pt x="62" y="15"/>
                </a:lnTo>
                <a:lnTo>
                  <a:pt x="62" y="15"/>
                </a:lnTo>
                <a:lnTo>
                  <a:pt x="64" y="15"/>
                </a:lnTo>
                <a:lnTo>
                  <a:pt x="64" y="17"/>
                </a:lnTo>
                <a:lnTo>
                  <a:pt x="66" y="17"/>
                </a:lnTo>
                <a:lnTo>
                  <a:pt x="66" y="17"/>
                </a:lnTo>
                <a:lnTo>
                  <a:pt x="68" y="17"/>
                </a:lnTo>
                <a:lnTo>
                  <a:pt x="68" y="18"/>
                </a:lnTo>
                <a:lnTo>
                  <a:pt x="68" y="18"/>
                </a:lnTo>
                <a:lnTo>
                  <a:pt x="69" y="18"/>
                </a:lnTo>
                <a:lnTo>
                  <a:pt x="69" y="18"/>
                </a:lnTo>
                <a:lnTo>
                  <a:pt x="71" y="18"/>
                </a:lnTo>
                <a:lnTo>
                  <a:pt x="71" y="20"/>
                </a:lnTo>
                <a:lnTo>
                  <a:pt x="75" y="22"/>
                </a:lnTo>
                <a:lnTo>
                  <a:pt x="73" y="22"/>
                </a:lnTo>
                <a:lnTo>
                  <a:pt x="77" y="22"/>
                </a:lnTo>
                <a:lnTo>
                  <a:pt x="77" y="22"/>
                </a:lnTo>
                <a:lnTo>
                  <a:pt x="79" y="24"/>
                </a:lnTo>
                <a:lnTo>
                  <a:pt x="80" y="24"/>
                </a:lnTo>
                <a:lnTo>
                  <a:pt x="80" y="24"/>
                </a:lnTo>
                <a:lnTo>
                  <a:pt x="82" y="26"/>
                </a:lnTo>
                <a:lnTo>
                  <a:pt x="84" y="26"/>
                </a:lnTo>
                <a:lnTo>
                  <a:pt x="86" y="26"/>
                </a:lnTo>
                <a:lnTo>
                  <a:pt x="86" y="26"/>
                </a:lnTo>
                <a:lnTo>
                  <a:pt x="86" y="26"/>
                </a:lnTo>
                <a:lnTo>
                  <a:pt x="84" y="26"/>
                </a:lnTo>
                <a:lnTo>
                  <a:pt x="84" y="26"/>
                </a:lnTo>
                <a:lnTo>
                  <a:pt x="82" y="24"/>
                </a:lnTo>
                <a:lnTo>
                  <a:pt x="82" y="24"/>
                </a:lnTo>
                <a:lnTo>
                  <a:pt x="80" y="24"/>
                </a:lnTo>
                <a:lnTo>
                  <a:pt x="80" y="24"/>
                </a:lnTo>
                <a:lnTo>
                  <a:pt x="79" y="22"/>
                </a:lnTo>
                <a:lnTo>
                  <a:pt x="79" y="22"/>
                </a:lnTo>
                <a:lnTo>
                  <a:pt x="77" y="22"/>
                </a:lnTo>
                <a:lnTo>
                  <a:pt x="77" y="20"/>
                </a:lnTo>
                <a:lnTo>
                  <a:pt x="75" y="20"/>
                </a:lnTo>
                <a:lnTo>
                  <a:pt x="75" y="20"/>
                </a:lnTo>
                <a:lnTo>
                  <a:pt x="73" y="20"/>
                </a:lnTo>
                <a:lnTo>
                  <a:pt x="73" y="18"/>
                </a:lnTo>
                <a:lnTo>
                  <a:pt x="73" y="18"/>
                </a:lnTo>
                <a:lnTo>
                  <a:pt x="71" y="18"/>
                </a:lnTo>
                <a:lnTo>
                  <a:pt x="71" y="18"/>
                </a:lnTo>
                <a:lnTo>
                  <a:pt x="69" y="17"/>
                </a:lnTo>
                <a:lnTo>
                  <a:pt x="69" y="17"/>
                </a:lnTo>
                <a:lnTo>
                  <a:pt x="68" y="17"/>
                </a:lnTo>
                <a:lnTo>
                  <a:pt x="66" y="15"/>
                </a:lnTo>
                <a:lnTo>
                  <a:pt x="66" y="15"/>
                </a:lnTo>
                <a:lnTo>
                  <a:pt x="66" y="15"/>
                </a:lnTo>
                <a:lnTo>
                  <a:pt x="66" y="15"/>
                </a:lnTo>
                <a:lnTo>
                  <a:pt x="64" y="15"/>
                </a:lnTo>
                <a:lnTo>
                  <a:pt x="62" y="13"/>
                </a:lnTo>
                <a:lnTo>
                  <a:pt x="62" y="13"/>
                </a:lnTo>
                <a:lnTo>
                  <a:pt x="62" y="13"/>
                </a:lnTo>
                <a:lnTo>
                  <a:pt x="60" y="13"/>
                </a:lnTo>
                <a:lnTo>
                  <a:pt x="60" y="13"/>
                </a:lnTo>
                <a:lnTo>
                  <a:pt x="58" y="13"/>
                </a:lnTo>
                <a:lnTo>
                  <a:pt x="58" y="13"/>
                </a:lnTo>
                <a:lnTo>
                  <a:pt x="57" y="13"/>
                </a:lnTo>
                <a:lnTo>
                  <a:pt x="57" y="13"/>
                </a:lnTo>
                <a:lnTo>
                  <a:pt x="55" y="13"/>
                </a:lnTo>
                <a:lnTo>
                  <a:pt x="55" y="13"/>
                </a:lnTo>
                <a:lnTo>
                  <a:pt x="53" y="13"/>
                </a:lnTo>
                <a:lnTo>
                  <a:pt x="53" y="13"/>
                </a:lnTo>
                <a:lnTo>
                  <a:pt x="51" y="13"/>
                </a:lnTo>
                <a:lnTo>
                  <a:pt x="49" y="13"/>
                </a:lnTo>
                <a:lnTo>
                  <a:pt x="47" y="11"/>
                </a:lnTo>
                <a:lnTo>
                  <a:pt x="47" y="11"/>
                </a:lnTo>
                <a:lnTo>
                  <a:pt x="47" y="11"/>
                </a:lnTo>
                <a:lnTo>
                  <a:pt x="46" y="11"/>
                </a:lnTo>
                <a:lnTo>
                  <a:pt x="46" y="11"/>
                </a:lnTo>
                <a:lnTo>
                  <a:pt x="44" y="11"/>
                </a:lnTo>
                <a:lnTo>
                  <a:pt x="44" y="11"/>
                </a:lnTo>
                <a:lnTo>
                  <a:pt x="44" y="11"/>
                </a:lnTo>
                <a:lnTo>
                  <a:pt x="42" y="11"/>
                </a:lnTo>
                <a:lnTo>
                  <a:pt x="42" y="9"/>
                </a:lnTo>
                <a:lnTo>
                  <a:pt x="42" y="9"/>
                </a:lnTo>
                <a:lnTo>
                  <a:pt x="40" y="9"/>
                </a:lnTo>
                <a:lnTo>
                  <a:pt x="40" y="9"/>
                </a:lnTo>
                <a:lnTo>
                  <a:pt x="38" y="9"/>
                </a:lnTo>
                <a:lnTo>
                  <a:pt x="38" y="9"/>
                </a:lnTo>
                <a:lnTo>
                  <a:pt x="38" y="9"/>
                </a:lnTo>
                <a:lnTo>
                  <a:pt x="36" y="9"/>
                </a:lnTo>
                <a:lnTo>
                  <a:pt x="35" y="7"/>
                </a:lnTo>
                <a:lnTo>
                  <a:pt x="35" y="7"/>
                </a:lnTo>
                <a:lnTo>
                  <a:pt x="35" y="7"/>
                </a:lnTo>
                <a:lnTo>
                  <a:pt x="33" y="7"/>
                </a:lnTo>
                <a:lnTo>
                  <a:pt x="33" y="7"/>
                </a:lnTo>
                <a:lnTo>
                  <a:pt x="33" y="7"/>
                </a:lnTo>
                <a:lnTo>
                  <a:pt x="33" y="7"/>
                </a:lnTo>
                <a:lnTo>
                  <a:pt x="31" y="6"/>
                </a:lnTo>
                <a:lnTo>
                  <a:pt x="31" y="6"/>
                </a:lnTo>
                <a:lnTo>
                  <a:pt x="29" y="6"/>
                </a:lnTo>
                <a:lnTo>
                  <a:pt x="29" y="6"/>
                </a:lnTo>
                <a:lnTo>
                  <a:pt x="29" y="6"/>
                </a:lnTo>
                <a:lnTo>
                  <a:pt x="29" y="6"/>
                </a:lnTo>
                <a:lnTo>
                  <a:pt x="27" y="6"/>
                </a:lnTo>
                <a:lnTo>
                  <a:pt x="27" y="6"/>
                </a:lnTo>
                <a:lnTo>
                  <a:pt x="27" y="4"/>
                </a:lnTo>
                <a:lnTo>
                  <a:pt x="25" y="4"/>
                </a:lnTo>
                <a:lnTo>
                  <a:pt x="25" y="4"/>
                </a:lnTo>
                <a:lnTo>
                  <a:pt x="25" y="4"/>
                </a:lnTo>
                <a:lnTo>
                  <a:pt x="23" y="4"/>
                </a:lnTo>
                <a:lnTo>
                  <a:pt x="23" y="4"/>
                </a:lnTo>
                <a:lnTo>
                  <a:pt x="23" y="4"/>
                </a:lnTo>
                <a:lnTo>
                  <a:pt x="22" y="4"/>
                </a:lnTo>
                <a:lnTo>
                  <a:pt x="22" y="2"/>
                </a:lnTo>
                <a:lnTo>
                  <a:pt x="22" y="2"/>
                </a:lnTo>
                <a:lnTo>
                  <a:pt x="22" y="2"/>
                </a:lnTo>
                <a:lnTo>
                  <a:pt x="22" y="2"/>
                </a:lnTo>
                <a:lnTo>
                  <a:pt x="20" y="2"/>
                </a:lnTo>
                <a:lnTo>
                  <a:pt x="20" y="2"/>
                </a:lnTo>
                <a:lnTo>
                  <a:pt x="20" y="0"/>
                </a:lnTo>
                <a:lnTo>
                  <a:pt x="18" y="0"/>
                </a:lnTo>
                <a:lnTo>
                  <a:pt x="20" y="2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1" y="0"/>
                </a:lnTo>
                <a:lnTo>
                  <a:pt x="11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30" name="Freeform 1086"/>
          <p:cNvSpPr>
            <a:spLocks/>
          </p:cNvSpPr>
          <p:nvPr/>
        </p:nvSpPr>
        <p:spPr bwMode="auto">
          <a:xfrm>
            <a:off x="4684713" y="3995738"/>
            <a:ext cx="76200" cy="53975"/>
          </a:xfrm>
          <a:custGeom>
            <a:avLst/>
            <a:gdLst>
              <a:gd name="T0" fmla="*/ 87 w 98"/>
              <a:gd name="T1" fmla="*/ 4 h 68"/>
              <a:gd name="T2" fmla="*/ 89 w 98"/>
              <a:gd name="T3" fmla="*/ 8 h 68"/>
              <a:gd name="T4" fmla="*/ 92 w 98"/>
              <a:gd name="T5" fmla="*/ 13 h 68"/>
              <a:gd name="T6" fmla="*/ 94 w 98"/>
              <a:gd name="T7" fmla="*/ 19 h 68"/>
              <a:gd name="T8" fmla="*/ 94 w 98"/>
              <a:gd name="T9" fmla="*/ 26 h 68"/>
              <a:gd name="T10" fmla="*/ 98 w 98"/>
              <a:gd name="T11" fmla="*/ 30 h 68"/>
              <a:gd name="T12" fmla="*/ 98 w 98"/>
              <a:gd name="T13" fmla="*/ 41 h 68"/>
              <a:gd name="T14" fmla="*/ 94 w 98"/>
              <a:gd name="T15" fmla="*/ 44 h 68"/>
              <a:gd name="T16" fmla="*/ 96 w 98"/>
              <a:gd name="T17" fmla="*/ 35 h 68"/>
              <a:gd name="T18" fmla="*/ 92 w 98"/>
              <a:gd name="T19" fmla="*/ 28 h 68"/>
              <a:gd name="T20" fmla="*/ 90 w 98"/>
              <a:gd name="T21" fmla="*/ 24 h 68"/>
              <a:gd name="T22" fmla="*/ 92 w 98"/>
              <a:gd name="T23" fmla="*/ 20 h 68"/>
              <a:gd name="T24" fmla="*/ 90 w 98"/>
              <a:gd name="T25" fmla="*/ 15 h 68"/>
              <a:gd name="T26" fmla="*/ 87 w 98"/>
              <a:gd name="T27" fmla="*/ 11 h 68"/>
              <a:gd name="T28" fmla="*/ 83 w 98"/>
              <a:gd name="T29" fmla="*/ 6 h 68"/>
              <a:gd name="T30" fmla="*/ 83 w 98"/>
              <a:gd name="T31" fmla="*/ 2 h 68"/>
              <a:gd name="T32" fmla="*/ 83 w 98"/>
              <a:gd name="T33" fmla="*/ 6 h 68"/>
              <a:gd name="T34" fmla="*/ 83 w 98"/>
              <a:gd name="T35" fmla="*/ 9 h 68"/>
              <a:gd name="T36" fmla="*/ 79 w 98"/>
              <a:gd name="T37" fmla="*/ 15 h 68"/>
              <a:gd name="T38" fmla="*/ 76 w 98"/>
              <a:gd name="T39" fmla="*/ 19 h 68"/>
              <a:gd name="T40" fmla="*/ 72 w 98"/>
              <a:gd name="T41" fmla="*/ 22 h 68"/>
              <a:gd name="T42" fmla="*/ 65 w 98"/>
              <a:gd name="T43" fmla="*/ 26 h 68"/>
              <a:gd name="T44" fmla="*/ 59 w 98"/>
              <a:gd name="T45" fmla="*/ 31 h 68"/>
              <a:gd name="T46" fmla="*/ 52 w 98"/>
              <a:gd name="T47" fmla="*/ 39 h 68"/>
              <a:gd name="T48" fmla="*/ 46 w 98"/>
              <a:gd name="T49" fmla="*/ 46 h 68"/>
              <a:gd name="T50" fmla="*/ 43 w 98"/>
              <a:gd name="T51" fmla="*/ 53 h 68"/>
              <a:gd name="T52" fmla="*/ 35 w 98"/>
              <a:gd name="T53" fmla="*/ 61 h 68"/>
              <a:gd name="T54" fmla="*/ 30 w 98"/>
              <a:gd name="T55" fmla="*/ 66 h 68"/>
              <a:gd name="T56" fmla="*/ 35 w 98"/>
              <a:gd name="T57" fmla="*/ 57 h 68"/>
              <a:gd name="T58" fmla="*/ 39 w 98"/>
              <a:gd name="T59" fmla="*/ 52 h 68"/>
              <a:gd name="T60" fmla="*/ 44 w 98"/>
              <a:gd name="T61" fmla="*/ 46 h 68"/>
              <a:gd name="T62" fmla="*/ 46 w 98"/>
              <a:gd name="T63" fmla="*/ 41 h 68"/>
              <a:gd name="T64" fmla="*/ 50 w 98"/>
              <a:gd name="T65" fmla="*/ 37 h 68"/>
              <a:gd name="T66" fmla="*/ 52 w 98"/>
              <a:gd name="T67" fmla="*/ 33 h 68"/>
              <a:gd name="T68" fmla="*/ 57 w 98"/>
              <a:gd name="T69" fmla="*/ 30 h 68"/>
              <a:gd name="T70" fmla="*/ 61 w 98"/>
              <a:gd name="T71" fmla="*/ 26 h 68"/>
              <a:gd name="T72" fmla="*/ 67 w 98"/>
              <a:gd name="T73" fmla="*/ 22 h 68"/>
              <a:gd name="T74" fmla="*/ 72 w 98"/>
              <a:gd name="T75" fmla="*/ 19 h 68"/>
              <a:gd name="T76" fmla="*/ 76 w 98"/>
              <a:gd name="T77" fmla="*/ 15 h 68"/>
              <a:gd name="T78" fmla="*/ 79 w 98"/>
              <a:gd name="T79" fmla="*/ 11 h 68"/>
              <a:gd name="T80" fmla="*/ 79 w 98"/>
              <a:gd name="T81" fmla="*/ 6 h 68"/>
              <a:gd name="T82" fmla="*/ 81 w 98"/>
              <a:gd name="T83" fmla="*/ 0 h 68"/>
              <a:gd name="T84" fmla="*/ 76 w 98"/>
              <a:gd name="T85" fmla="*/ 6 h 68"/>
              <a:gd name="T86" fmla="*/ 68 w 98"/>
              <a:gd name="T87" fmla="*/ 9 h 68"/>
              <a:gd name="T88" fmla="*/ 61 w 98"/>
              <a:gd name="T89" fmla="*/ 13 h 68"/>
              <a:gd name="T90" fmla="*/ 50 w 98"/>
              <a:gd name="T91" fmla="*/ 19 h 68"/>
              <a:gd name="T92" fmla="*/ 39 w 98"/>
              <a:gd name="T93" fmla="*/ 22 h 68"/>
              <a:gd name="T94" fmla="*/ 26 w 98"/>
              <a:gd name="T95" fmla="*/ 24 h 68"/>
              <a:gd name="T96" fmla="*/ 13 w 98"/>
              <a:gd name="T97" fmla="*/ 33 h 68"/>
              <a:gd name="T98" fmla="*/ 0 w 98"/>
              <a:gd name="T99" fmla="*/ 41 h 68"/>
              <a:gd name="T100" fmla="*/ 10 w 98"/>
              <a:gd name="T101" fmla="*/ 33 h 68"/>
              <a:gd name="T102" fmla="*/ 21 w 98"/>
              <a:gd name="T103" fmla="*/ 26 h 68"/>
              <a:gd name="T104" fmla="*/ 30 w 98"/>
              <a:gd name="T105" fmla="*/ 20 h 68"/>
              <a:gd name="T106" fmla="*/ 41 w 98"/>
              <a:gd name="T107" fmla="*/ 20 h 68"/>
              <a:gd name="T108" fmla="*/ 50 w 98"/>
              <a:gd name="T109" fmla="*/ 17 h 68"/>
              <a:gd name="T110" fmla="*/ 57 w 98"/>
              <a:gd name="T111" fmla="*/ 11 h 68"/>
              <a:gd name="T112" fmla="*/ 65 w 98"/>
              <a:gd name="T113" fmla="*/ 9 h 68"/>
              <a:gd name="T114" fmla="*/ 72 w 98"/>
              <a:gd name="T115" fmla="*/ 6 h 68"/>
              <a:gd name="T116" fmla="*/ 78 w 98"/>
              <a:gd name="T117" fmla="*/ 2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8" h="68">
                <a:moveTo>
                  <a:pt x="87" y="0"/>
                </a:moveTo>
                <a:lnTo>
                  <a:pt x="87" y="0"/>
                </a:lnTo>
                <a:lnTo>
                  <a:pt x="87" y="0"/>
                </a:lnTo>
                <a:lnTo>
                  <a:pt x="87" y="0"/>
                </a:lnTo>
                <a:lnTo>
                  <a:pt x="87" y="2"/>
                </a:lnTo>
                <a:lnTo>
                  <a:pt x="87" y="2"/>
                </a:lnTo>
                <a:lnTo>
                  <a:pt x="87" y="2"/>
                </a:lnTo>
                <a:lnTo>
                  <a:pt x="87" y="2"/>
                </a:lnTo>
                <a:lnTo>
                  <a:pt x="87" y="2"/>
                </a:lnTo>
                <a:lnTo>
                  <a:pt x="87" y="4"/>
                </a:lnTo>
                <a:lnTo>
                  <a:pt x="87" y="4"/>
                </a:lnTo>
                <a:lnTo>
                  <a:pt x="89" y="4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9" y="8"/>
                </a:lnTo>
                <a:lnTo>
                  <a:pt x="89" y="8"/>
                </a:lnTo>
                <a:lnTo>
                  <a:pt x="89" y="8"/>
                </a:lnTo>
                <a:lnTo>
                  <a:pt x="89" y="8"/>
                </a:lnTo>
                <a:lnTo>
                  <a:pt x="89" y="9"/>
                </a:lnTo>
                <a:lnTo>
                  <a:pt x="90" y="9"/>
                </a:lnTo>
                <a:lnTo>
                  <a:pt x="90" y="9"/>
                </a:lnTo>
                <a:lnTo>
                  <a:pt x="90" y="9"/>
                </a:lnTo>
                <a:lnTo>
                  <a:pt x="90" y="11"/>
                </a:lnTo>
                <a:lnTo>
                  <a:pt x="90" y="11"/>
                </a:lnTo>
                <a:lnTo>
                  <a:pt x="90" y="11"/>
                </a:lnTo>
                <a:lnTo>
                  <a:pt x="92" y="11"/>
                </a:lnTo>
                <a:lnTo>
                  <a:pt x="92" y="13"/>
                </a:lnTo>
                <a:lnTo>
                  <a:pt x="92" y="13"/>
                </a:lnTo>
                <a:lnTo>
                  <a:pt x="92" y="13"/>
                </a:lnTo>
                <a:lnTo>
                  <a:pt x="94" y="15"/>
                </a:lnTo>
                <a:lnTo>
                  <a:pt x="94" y="15"/>
                </a:lnTo>
                <a:lnTo>
                  <a:pt x="94" y="15"/>
                </a:lnTo>
                <a:lnTo>
                  <a:pt x="94" y="15"/>
                </a:lnTo>
                <a:lnTo>
                  <a:pt x="94" y="17"/>
                </a:lnTo>
                <a:lnTo>
                  <a:pt x="94" y="17"/>
                </a:lnTo>
                <a:lnTo>
                  <a:pt x="94" y="17"/>
                </a:lnTo>
                <a:lnTo>
                  <a:pt x="94" y="19"/>
                </a:lnTo>
                <a:lnTo>
                  <a:pt x="96" y="19"/>
                </a:lnTo>
                <a:lnTo>
                  <a:pt x="96" y="19"/>
                </a:lnTo>
                <a:lnTo>
                  <a:pt x="96" y="19"/>
                </a:lnTo>
                <a:lnTo>
                  <a:pt x="96" y="20"/>
                </a:lnTo>
                <a:lnTo>
                  <a:pt x="96" y="22"/>
                </a:lnTo>
                <a:lnTo>
                  <a:pt x="96" y="22"/>
                </a:lnTo>
                <a:lnTo>
                  <a:pt x="96" y="22"/>
                </a:lnTo>
                <a:lnTo>
                  <a:pt x="96" y="24"/>
                </a:lnTo>
                <a:lnTo>
                  <a:pt x="94" y="24"/>
                </a:lnTo>
                <a:lnTo>
                  <a:pt x="94" y="26"/>
                </a:lnTo>
                <a:lnTo>
                  <a:pt x="96" y="26"/>
                </a:lnTo>
                <a:lnTo>
                  <a:pt x="96" y="26"/>
                </a:lnTo>
                <a:lnTo>
                  <a:pt x="96" y="28"/>
                </a:lnTo>
                <a:lnTo>
                  <a:pt x="96" y="28"/>
                </a:lnTo>
                <a:lnTo>
                  <a:pt x="96" y="28"/>
                </a:lnTo>
                <a:lnTo>
                  <a:pt x="96" y="28"/>
                </a:lnTo>
                <a:lnTo>
                  <a:pt x="98" y="30"/>
                </a:lnTo>
                <a:lnTo>
                  <a:pt x="98" y="30"/>
                </a:lnTo>
                <a:lnTo>
                  <a:pt x="98" y="30"/>
                </a:lnTo>
                <a:lnTo>
                  <a:pt x="98" y="30"/>
                </a:lnTo>
                <a:lnTo>
                  <a:pt x="98" y="31"/>
                </a:lnTo>
                <a:lnTo>
                  <a:pt x="98" y="31"/>
                </a:lnTo>
                <a:lnTo>
                  <a:pt x="98" y="31"/>
                </a:lnTo>
                <a:lnTo>
                  <a:pt x="98" y="33"/>
                </a:lnTo>
                <a:lnTo>
                  <a:pt x="98" y="33"/>
                </a:lnTo>
                <a:lnTo>
                  <a:pt x="98" y="35"/>
                </a:lnTo>
                <a:lnTo>
                  <a:pt x="98" y="37"/>
                </a:lnTo>
                <a:lnTo>
                  <a:pt x="98" y="39"/>
                </a:lnTo>
                <a:lnTo>
                  <a:pt x="98" y="39"/>
                </a:lnTo>
                <a:lnTo>
                  <a:pt x="98" y="41"/>
                </a:lnTo>
                <a:lnTo>
                  <a:pt x="98" y="41"/>
                </a:lnTo>
                <a:lnTo>
                  <a:pt x="98" y="42"/>
                </a:lnTo>
                <a:lnTo>
                  <a:pt x="98" y="42"/>
                </a:lnTo>
                <a:lnTo>
                  <a:pt x="96" y="44"/>
                </a:lnTo>
                <a:lnTo>
                  <a:pt x="96" y="44"/>
                </a:lnTo>
                <a:lnTo>
                  <a:pt x="94" y="48"/>
                </a:lnTo>
                <a:lnTo>
                  <a:pt x="92" y="50"/>
                </a:lnTo>
                <a:lnTo>
                  <a:pt x="92" y="48"/>
                </a:lnTo>
                <a:lnTo>
                  <a:pt x="94" y="46"/>
                </a:lnTo>
                <a:lnTo>
                  <a:pt x="94" y="44"/>
                </a:lnTo>
                <a:lnTo>
                  <a:pt x="94" y="44"/>
                </a:lnTo>
                <a:lnTo>
                  <a:pt x="94" y="42"/>
                </a:lnTo>
                <a:lnTo>
                  <a:pt x="96" y="42"/>
                </a:lnTo>
                <a:lnTo>
                  <a:pt x="94" y="41"/>
                </a:lnTo>
                <a:lnTo>
                  <a:pt x="96" y="41"/>
                </a:lnTo>
                <a:lnTo>
                  <a:pt x="96" y="39"/>
                </a:lnTo>
                <a:lnTo>
                  <a:pt x="96" y="39"/>
                </a:lnTo>
                <a:lnTo>
                  <a:pt x="96" y="37"/>
                </a:lnTo>
                <a:lnTo>
                  <a:pt x="96" y="35"/>
                </a:lnTo>
                <a:lnTo>
                  <a:pt x="96" y="35"/>
                </a:lnTo>
                <a:lnTo>
                  <a:pt x="96" y="33"/>
                </a:lnTo>
                <a:lnTo>
                  <a:pt x="96" y="31"/>
                </a:lnTo>
                <a:lnTo>
                  <a:pt x="96" y="31"/>
                </a:lnTo>
                <a:lnTo>
                  <a:pt x="96" y="31"/>
                </a:lnTo>
                <a:lnTo>
                  <a:pt x="94" y="31"/>
                </a:lnTo>
                <a:lnTo>
                  <a:pt x="94" y="30"/>
                </a:lnTo>
                <a:lnTo>
                  <a:pt x="94" y="30"/>
                </a:lnTo>
                <a:lnTo>
                  <a:pt x="94" y="30"/>
                </a:lnTo>
                <a:lnTo>
                  <a:pt x="92" y="28"/>
                </a:lnTo>
                <a:lnTo>
                  <a:pt x="92" y="28"/>
                </a:lnTo>
                <a:lnTo>
                  <a:pt x="92" y="28"/>
                </a:lnTo>
                <a:lnTo>
                  <a:pt x="92" y="28"/>
                </a:lnTo>
                <a:lnTo>
                  <a:pt x="92" y="28"/>
                </a:lnTo>
                <a:lnTo>
                  <a:pt x="92" y="26"/>
                </a:lnTo>
                <a:lnTo>
                  <a:pt x="90" y="26"/>
                </a:lnTo>
                <a:lnTo>
                  <a:pt x="92" y="26"/>
                </a:lnTo>
                <a:lnTo>
                  <a:pt x="92" y="26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2" y="24"/>
                </a:lnTo>
                <a:lnTo>
                  <a:pt x="90" y="24"/>
                </a:lnTo>
                <a:lnTo>
                  <a:pt x="90" y="22"/>
                </a:lnTo>
                <a:lnTo>
                  <a:pt x="90" y="22"/>
                </a:lnTo>
                <a:lnTo>
                  <a:pt x="90" y="22"/>
                </a:lnTo>
                <a:lnTo>
                  <a:pt x="92" y="22"/>
                </a:lnTo>
                <a:lnTo>
                  <a:pt x="92" y="20"/>
                </a:lnTo>
                <a:lnTo>
                  <a:pt x="92" y="20"/>
                </a:lnTo>
                <a:lnTo>
                  <a:pt x="92" y="20"/>
                </a:lnTo>
                <a:lnTo>
                  <a:pt x="92" y="20"/>
                </a:lnTo>
                <a:lnTo>
                  <a:pt x="92" y="19"/>
                </a:lnTo>
                <a:lnTo>
                  <a:pt x="92" y="19"/>
                </a:lnTo>
                <a:lnTo>
                  <a:pt x="92" y="19"/>
                </a:lnTo>
                <a:lnTo>
                  <a:pt x="92" y="19"/>
                </a:lnTo>
                <a:lnTo>
                  <a:pt x="92" y="19"/>
                </a:lnTo>
                <a:lnTo>
                  <a:pt x="92" y="17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90" y="15"/>
                </a:lnTo>
                <a:lnTo>
                  <a:pt x="90" y="15"/>
                </a:lnTo>
                <a:lnTo>
                  <a:pt x="90" y="15"/>
                </a:lnTo>
                <a:lnTo>
                  <a:pt x="89" y="15"/>
                </a:lnTo>
                <a:lnTo>
                  <a:pt x="89" y="13"/>
                </a:lnTo>
                <a:lnTo>
                  <a:pt x="89" y="13"/>
                </a:lnTo>
                <a:lnTo>
                  <a:pt x="89" y="13"/>
                </a:lnTo>
                <a:lnTo>
                  <a:pt x="87" y="11"/>
                </a:lnTo>
                <a:lnTo>
                  <a:pt x="87" y="11"/>
                </a:lnTo>
                <a:lnTo>
                  <a:pt x="87" y="11"/>
                </a:lnTo>
                <a:lnTo>
                  <a:pt x="87" y="11"/>
                </a:lnTo>
                <a:lnTo>
                  <a:pt x="87" y="11"/>
                </a:lnTo>
                <a:lnTo>
                  <a:pt x="87" y="9"/>
                </a:lnTo>
                <a:lnTo>
                  <a:pt x="85" y="9"/>
                </a:lnTo>
                <a:lnTo>
                  <a:pt x="85" y="9"/>
                </a:lnTo>
                <a:lnTo>
                  <a:pt x="85" y="8"/>
                </a:lnTo>
                <a:lnTo>
                  <a:pt x="85" y="8"/>
                </a:lnTo>
                <a:lnTo>
                  <a:pt x="85" y="8"/>
                </a:lnTo>
                <a:lnTo>
                  <a:pt x="85" y="8"/>
                </a:lnTo>
                <a:lnTo>
                  <a:pt x="85" y="8"/>
                </a:lnTo>
                <a:lnTo>
                  <a:pt x="83" y="6"/>
                </a:lnTo>
                <a:lnTo>
                  <a:pt x="83" y="6"/>
                </a:lnTo>
                <a:lnTo>
                  <a:pt x="83" y="6"/>
                </a:lnTo>
                <a:lnTo>
                  <a:pt x="83" y="6"/>
                </a:lnTo>
                <a:lnTo>
                  <a:pt x="83" y="4"/>
                </a:lnTo>
                <a:lnTo>
                  <a:pt x="83" y="4"/>
                </a:lnTo>
                <a:lnTo>
                  <a:pt x="83" y="4"/>
                </a:lnTo>
                <a:lnTo>
                  <a:pt x="83" y="4"/>
                </a:lnTo>
                <a:lnTo>
                  <a:pt x="83" y="2"/>
                </a:lnTo>
                <a:lnTo>
                  <a:pt x="83" y="2"/>
                </a:lnTo>
                <a:lnTo>
                  <a:pt x="83" y="2"/>
                </a:lnTo>
                <a:lnTo>
                  <a:pt x="83" y="2"/>
                </a:lnTo>
                <a:lnTo>
                  <a:pt x="83" y="0"/>
                </a:lnTo>
                <a:lnTo>
                  <a:pt x="83" y="0"/>
                </a:lnTo>
                <a:lnTo>
                  <a:pt x="83" y="0"/>
                </a:lnTo>
                <a:lnTo>
                  <a:pt x="83" y="2"/>
                </a:lnTo>
                <a:lnTo>
                  <a:pt x="83" y="2"/>
                </a:lnTo>
                <a:lnTo>
                  <a:pt x="83" y="2"/>
                </a:lnTo>
                <a:lnTo>
                  <a:pt x="83" y="2"/>
                </a:lnTo>
                <a:lnTo>
                  <a:pt x="83" y="6"/>
                </a:lnTo>
                <a:lnTo>
                  <a:pt x="83" y="6"/>
                </a:lnTo>
                <a:lnTo>
                  <a:pt x="83" y="6"/>
                </a:lnTo>
                <a:lnTo>
                  <a:pt x="83" y="8"/>
                </a:lnTo>
                <a:lnTo>
                  <a:pt x="83" y="8"/>
                </a:lnTo>
                <a:lnTo>
                  <a:pt x="83" y="8"/>
                </a:lnTo>
                <a:lnTo>
                  <a:pt x="83" y="8"/>
                </a:lnTo>
                <a:lnTo>
                  <a:pt x="83" y="8"/>
                </a:lnTo>
                <a:lnTo>
                  <a:pt x="83" y="9"/>
                </a:lnTo>
                <a:lnTo>
                  <a:pt x="83" y="9"/>
                </a:lnTo>
                <a:lnTo>
                  <a:pt x="83" y="9"/>
                </a:lnTo>
                <a:lnTo>
                  <a:pt x="83" y="9"/>
                </a:lnTo>
                <a:lnTo>
                  <a:pt x="83" y="11"/>
                </a:lnTo>
                <a:lnTo>
                  <a:pt x="81" y="11"/>
                </a:lnTo>
                <a:lnTo>
                  <a:pt x="81" y="11"/>
                </a:lnTo>
                <a:lnTo>
                  <a:pt x="81" y="11"/>
                </a:lnTo>
                <a:lnTo>
                  <a:pt x="81" y="11"/>
                </a:lnTo>
                <a:lnTo>
                  <a:pt x="81" y="13"/>
                </a:lnTo>
                <a:lnTo>
                  <a:pt x="79" y="13"/>
                </a:lnTo>
                <a:lnTo>
                  <a:pt x="79" y="13"/>
                </a:lnTo>
                <a:lnTo>
                  <a:pt x="79" y="13"/>
                </a:lnTo>
                <a:lnTo>
                  <a:pt x="79" y="15"/>
                </a:lnTo>
                <a:lnTo>
                  <a:pt x="79" y="15"/>
                </a:lnTo>
                <a:lnTo>
                  <a:pt x="79" y="15"/>
                </a:lnTo>
                <a:lnTo>
                  <a:pt x="79" y="15"/>
                </a:lnTo>
                <a:lnTo>
                  <a:pt x="78" y="15"/>
                </a:lnTo>
                <a:lnTo>
                  <a:pt x="78" y="17"/>
                </a:lnTo>
                <a:lnTo>
                  <a:pt x="78" y="17"/>
                </a:lnTo>
                <a:lnTo>
                  <a:pt x="78" y="17"/>
                </a:lnTo>
                <a:lnTo>
                  <a:pt x="76" y="17"/>
                </a:lnTo>
                <a:lnTo>
                  <a:pt x="76" y="19"/>
                </a:lnTo>
                <a:lnTo>
                  <a:pt x="76" y="19"/>
                </a:lnTo>
                <a:lnTo>
                  <a:pt x="76" y="19"/>
                </a:lnTo>
                <a:lnTo>
                  <a:pt x="76" y="19"/>
                </a:lnTo>
                <a:lnTo>
                  <a:pt x="76" y="20"/>
                </a:lnTo>
                <a:lnTo>
                  <a:pt x="76" y="20"/>
                </a:lnTo>
                <a:lnTo>
                  <a:pt x="74" y="20"/>
                </a:lnTo>
                <a:lnTo>
                  <a:pt x="74" y="20"/>
                </a:lnTo>
                <a:lnTo>
                  <a:pt x="72" y="22"/>
                </a:lnTo>
                <a:lnTo>
                  <a:pt x="72" y="22"/>
                </a:lnTo>
                <a:lnTo>
                  <a:pt x="72" y="22"/>
                </a:lnTo>
                <a:lnTo>
                  <a:pt x="72" y="22"/>
                </a:lnTo>
                <a:lnTo>
                  <a:pt x="70" y="24"/>
                </a:lnTo>
                <a:lnTo>
                  <a:pt x="70" y="24"/>
                </a:lnTo>
                <a:lnTo>
                  <a:pt x="70" y="24"/>
                </a:lnTo>
                <a:lnTo>
                  <a:pt x="68" y="24"/>
                </a:lnTo>
                <a:lnTo>
                  <a:pt x="68" y="24"/>
                </a:lnTo>
                <a:lnTo>
                  <a:pt x="68" y="24"/>
                </a:lnTo>
                <a:lnTo>
                  <a:pt x="67" y="26"/>
                </a:lnTo>
                <a:lnTo>
                  <a:pt x="67" y="26"/>
                </a:lnTo>
                <a:lnTo>
                  <a:pt x="65" y="26"/>
                </a:lnTo>
                <a:lnTo>
                  <a:pt x="65" y="26"/>
                </a:lnTo>
                <a:lnTo>
                  <a:pt x="65" y="28"/>
                </a:lnTo>
                <a:lnTo>
                  <a:pt x="65" y="28"/>
                </a:lnTo>
                <a:lnTo>
                  <a:pt x="65" y="28"/>
                </a:lnTo>
                <a:lnTo>
                  <a:pt x="63" y="28"/>
                </a:lnTo>
                <a:lnTo>
                  <a:pt x="63" y="30"/>
                </a:lnTo>
                <a:lnTo>
                  <a:pt x="61" y="30"/>
                </a:lnTo>
                <a:lnTo>
                  <a:pt x="61" y="30"/>
                </a:lnTo>
                <a:lnTo>
                  <a:pt x="61" y="31"/>
                </a:lnTo>
                <a:lnTo>
                  <a:pt x="59" y="31"/>
                </a:lnTo>
                <a:lnTo>
                  <a:pt x="59" y="31"/>
                </a:lnTo>
                <a:lnTo>
                  <a:pt x="57" y="33"/>
                </a:lnTo>
                <a:lnTo>
                  <a:pt x="57" y="33"/>
                </a:lnTo>
                <a:lnTo>
                  <a:pt x="57" y="33"/>
                </a:lnTo>
                <a:lnTo>
                  <a:pt x="56" y="33"/>
                </a:lnTo>
                <a:lnTo>
                  <a:pt x="56" y="35"/>
                </a:lnTo>
                <a:lnTo>
                  <a:pt x="54" y="35"/>
                </a:lnTo>
                <a:lnTo>
                  <a:pt x="54" y="35"/>
                </a:lnTo>
                <a:lnTo>
                  <a:pt x="54" y="37"/>
                </a:lnTo>
                <a:lnTo>
                  <a:pt x="52" y="37"/>
                </a:lnTo>
                <a:lnTo>
                  <a:pt x="52" y="39"/>
                </a:lnTo>
                <a:lnTo>
                  <a:pt x="52" y="39"/>
                </a:lnTo>
                <a:lnTo>
                  <a:pt x="50" y="39"/>
                </a:lnTo>
                <a:lnTo>
                  <a:pt x="50" y="39"/>
                </a:lnTo>
                <a:lnTo>
                  <a:pt x="50" y="41"/>
                </a:lnTo>
                <a:lnTo>
                  <a:pt x="50" y="41"/>
                </a:lnTo>
                <a:lnTo>
                  <a:pt x="48" y="42"/>
                </a:lnTo>
                <a:lnTo>
                  <a:pt x="48" y="42"/>
                </a:lnTo>
                <a:lnTo>
                  <a:pt x="48" y="44"/>
                </a:lnTo>
                <a:lnTo>
                  <a:pt x="48" y="44"/>
                </a:lnTo>
                <a:lnTo>
                  <a:pt x="46" y="46"/>
                </a:lnTo>
                <a:lnTo>
                  <a:pt x="46" y="46"/>
                </a:lnTo>
                <a:lnTo>
                  <a:pt x="46" y="48"/>
                </a:lnTo>
                <a:lnTo>
                  <a:pt x="46" y="48"/>
                </a:lnTo>
                <a:lnTo>
                  <a:pt x="44" y="50"/>
                </a:lnTo>
                <a:lnTo>
                  <a:pt x="44" y="50"/>
                </a:lnTo>
                <a:lnTo>
                  <a:pt x="44" y="50"/>
                </a:lnTo>
                <a:lnTo>
                  <a:pt x="43" y="52"/>
                </a:lnTo>
                <a:lnTo>
                  <a:pt x="43" y="52"/>
                </a:lnTo>
                <a:lnTo>
                  <a:pt x="43" y="53"/>
                </a:lnTo>
                <a:lnTo>
                  <a:pt x="43" y="53"/>
                </a:lnTo>
                <a:lnTo>
                  <a:pt x="41" y="55"/>
                </a:lnTo>
                <a:lnTo>
                  <a:pt x="41" y="55"/>
                </a:lnTo>
                <a:lnTo>
                  <a:pt x="41" y="57"/>
                </a:lnTo>
                <a:lnTo>
                  <a:pt x="39" y="57"/>
                </a:lnTo>
                <a:lnTo>
                  <a:pt x="39" y="57"/>
                </a:lnTo>
                <a:lnTo>
                  <a:pt x="39" y="59"/>
                </a:lnTo>
                <a:lnTo>
                  <a:pt x="37" y="59"/>
                </a:lnTo>
                <a:lnTo>
                  <a:pt x="37" y="61"/>
                </a:lnTo>
                <a:lnTo>
                  <a:pt x="35" y="61"/>
                </a:lnTo>
                <a:lnTo>
                  <a:pt x="35" y="61"/>
                </a:lnTo>
                <a:lnTo>
                  <a:pt x="33" y="63"/>
                </a:lnTo>
                <a:lnTo>
                  <a:pt x="33" y="63"/>
                </a:lnTo>
                <a:lnTo>
                  <a:pt x="32" y="64"/>
                </a:lnTo>
                <a:lnTo>
                  <a:pt x="32" y="64"/>
                </a:lnTo>
                <a:lnTo>
                  <a:pt x="30" y="66"/>
                </a:lnTo>
                <a:lnTo>
                  <a:pt x="28" y="66"/>
                </a:lnTo>
                <a:lnTo>
                  <a:pt x="28" y="68"/>
                </a:lnTo>
                <a:lnTo>
                  <a:pt x="26" y="68"/>
                </a:lnTo>
                <a:lnTo>
                  <a:pt x="28" y="66"/>
                </a:lnTo>
                <a:lnTo>
                  <a:pt x="30" y="66"/>
                </a:lnTo>
                <a:lnTo>
                  <a:pt x="30" y="64"/>
                </a:lnTo>
                <a:lnTo>
                  <a:pt x="30" y="64"/>
                </a:lnTo>
                <a:lnTo>
                  <a:pt x="32" y="63"/>
                </a:lnTo>
                <a:lnTo>
                  <a:pt x="32" y="61"/>
                </a:lnTo>
                <a:lnTo>
                  <a:pt x="33" y="61"/>
                </a:lnTo>
                <a:lnTo>
                  <a:pt x="33" y="61"/>
                </a:lnTo>
                <a:lnTo>
                  <a:pt x="35" y="59"/>
                </a:lnTo>
                <a:lnTo>
                  <a:pt x="35" y="59"/>
                </a:lnTo>
                <a:lnTo>
                  <a:pt x="35" y="59"/>
                </a:lnTo>
                <a:lnTo>
                  <a:pt x="35" y="57"/>
                </a:lnTo>
                <a:lnTo>
                  <a:pt x="37" y="57"/>
                </a:lnTo>
                <a:lnTo>
                  <a:pt x="37" y="55"/>
                </a:lnTo>
                <a:lnTo>
                  <a:pt x="39" y="55"/>
                </a:lnTo>
                <a:lnTo>
                  <a:pt x="39" y="55"/>
                </a:lnTo>
                <a:lnTo>
                  <a:pt x="39" y="55"/>
                </a:lnTo>
                <a:lnTo>
                  <a:pt x="39" y="53"/>
                </a:lnTo>
                <a:lnTo>
                  <a:pt x="39" y="53"/>
                </a:lnTo>
                <a:lnTo>
                  <a:pt x="39" y="52"/>
                </a:lnTo>
                <a:lnTo>
                  <a:pt x="39" y="53"/>
                </a:lnTo>
                <a:lnTo>
                  <a:pt x="39" y="52"/>
                </a:lnTo>
                <a:lnTo>
                  <a:pt x="39" y="52"/>
                </a:lnTo>
                <a:lnTo>
                  <a:pt x="41" y="50"/>
                </a:lnTo>
                <a:lnTo>
                  <a:pt x="43" y="50"/>
                </a:lnTo>
                <a:lnTo>
                  <a:pt x="43" y="48"/>
                </a:lnTo>
                <a:lnTo>
                  <a:pt x="43" y="48"/>
                </a:lnTo>
                <a:lnTo>
                  <a:pt x="43" y="48"/>
                </a:lnTo>
                <a:lnTo>
                  <a:pt x="43" y="46"/>
                </a:lnTo>
                <a:lnTo>
                  <a:pt x="43" y="46"/>
                </a:lnTo>
                <a:lnTo>
                  <a:pt x="43" y="46"/>
                </a:lnTo>
                <a:lnTo>
                  <a:pt x="44" y="46"/>
                </a:lnTo>
                <a:lnTo>
                  <a:pt x="44" y="44"/>
                </a:lnTo>
                <a:lnTo>
                  <a:pt x="44" y="44"/>
                </a:lnTo>
                <a:lnTo>
                  <a:pt x="44" y="44"/>
                </a:lnTo>
                <a:lnTo>
                  <a:pt x="44" y="44"/>
                </a:lnTo>
                <a:lnTo>
                  <a:pt x="46" y="42"/>
                </a:lnTo>
                <a:lnTo>
                  <a:pt x="46" y="42"/>
                </a:lnTo>
                <a:lnTo>
                  <a:pt x="46" y="42"/>
                </a:lnTo>
                <a:lnTo>
                  <a:pt x="46" y="42"/>
                </a:lnTo>
                <a:lnTo>
                  <a:pt x="46" y="41"/>
                </a:lnTo>
                <a:lnTo>
                  <a:pt x="46" y="41"/>
                </a:lnTo>
                <a:lnTo>
                  <a:pt x="46" y="41"/>
                </a:lnTo>
                <a:lnTo>
                  <a:pt x="48" y="41"/>
                </a:lnTo>
                <a:lnTo>
                  <a:pt x="48" y="41"/>
                </a:lnTo>
                <a:lnTo>
                  <a:pt x="48" y="39"/>
                </a:lnTo>
                <a:lnTo>
                  <a:pt x="48" y="39"/>
                </a:lnTo>
                <a:lnTo>
                  <a:pt x="48" y="39"/>
                </a:lnTo>
                <a:lnTo>
                  <a:pt x="48" y="39"/>
                </a:lnTo>
                <a:lnTo>
                  <a:pt x="50" y="39"/>
                </a:lnTo>
                <a:lnTo>
                  <a:pt x="50" y="37"/>
                </a:lnTo>
                <a:lnTo>
                  <a:pt x="50" y="37"/>
                </a:lnTo>
                <a:lnTo>
                  <a:pt x="50" y="37"/>
                </a:lnTo>
                <a:lnTo>
                  <a:pt x="50" y="37"/>
                </a:lnTo>
                <a:lnTo>
                  <a:pt x="50" y="35"/>
                </a:lnTo>
                <a:lnTo>
                  <a:pt x="50" y="35"/>
                </a:lnTo>
                <a:lnTo>
                  <a:pt x="50" y="35"/>
                </a:lnTo>
                <a:lnTo>
                  <a:pt x="52" y="35"/>
                </a:lnTo>
                <a:lnTo>
                  <a:pt x="52" y="35"/>
                </a:lnTo>
                <a:lnTo>
                  <a:pt x="52" y="33"/>
                </a:lnTo>
                <a:lnTo>
                  <a:pt x="52" y="33"/>
                </a:lnTo>
                <a:lnTo>
                  <a:pt x="52" y="33"/>
                </a:lnTo>
                <a:lnTo>
                  <a:pt x="54" y="33"/>
                </a:lnTo>
                <a:lnTo>
                  <a:pt x="54" y="33"/>
                </a:lnTo>
                <a:lnTo>
                  <a:pt x="54" y="31"/>
                </a:lnTo>
                <a:lnTo>
                  <a:pt x="56" y="31"/>
                </a:lnTo>
                <a:lnTo>
                  <a:pt x="56" y="31"/>
                </a:lnTo>
                <a:lnTo>
                  <a:pt x="56" y="31"/>
                </a:lnTo>
                <a:lnTo>
                  <a:pt x="56" y="31"/>
                </a:lnTo>
                <a:lnTo>
                  <a:pt x="57" y="30"/>
                </a:lnTo>
                <a:lnTo>
                  <a:pt x="57" y="30"/>
                </a:lnTo>
                <a:lnTo>
                  <a:pt x="57" y="30"/>
                </a:lnTo>
                <a:lnTo>
                  <a:pt x="57" y="30"/>
                </a:lnTo>
                <a:lnTo>
                  <a:pt x="59" y="30"/>
                </a:lnTo>
                <a:lnTo>
                  <a:pt x="59" y="28"/>
                </a:lnTo>
                <a:lnTo>
                  <a:pt x="59" y="28"/>
                </a:lnTo>
                <a:lnTo>
                  <a:pt x="59" y="28"/>
                </a:lnTo>
                <a:lnTo>
                  <a:pt x="59" y="28"/>
                </a:lnTo>
                <a:lnTo>
                  <a:pt x="61" y="28"/>
                </a:lnTo>
                <a:lnTo>
                  <a:pt x="61" y="26"/>
                </a:lnTo>
                <a:lnTo>
                  <a:pt x="61" y="26"/>
                </a:lnTo>
                <a:lnTo>
                  <a:pt x="61" y="26"/>
                </a:lnTo>
                <a:lnTo>
                  <a:pt x="63" y="26"/>
                </a:lnTo>
                <a:lnTo>
                  <a:pt x="63" y="26"/>
                </a:lnTo>
                <a:lnTo>
                  <a:pt x="63" y="24"/>
                </a:lnTo>
                <a:lnTo>
                  <a:pt x="63" y="24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67" y="22"/>
                </a:lnTo>
                <a:lnTo>
                  <a:pt x="67" y="22"/>
                </a:lnTo>
                <a:lnTo>
                  <a:pt x="67" y="22"/>
                </a:lnTo>
                <a:lnTo>
                  <a:pt x="68" y="22"/>
                </a:lnTo>
                <a:lnTo>
                  <a:pt x="68" y="22"/>
                </a:lnTo>
                <a:lnTo>
                  <a:pt x="68" y="22"/>
                </a:lnTo>
                <a:lnTo>
                  <a:pt x="70" y="20"/>
                </a:lnTo>
                <a:lnTo>
                  <a:pt x="70" y="20"/>
                </a:lnTo>
                <a:lnTo>
                  <a:pt x="70" y="20"/>
                </a:lnTo>
                <a:lnTo>
                  <a:pt x="70" y="20"/>
                </a:lnTo>
                <a:lnTo>
                  <a:pt x="72" y="19"/>
                </a:lnTo>
                <a:lnTo>
                  <a:pt x="72" y="19"/>
                </a:lnTo>
                <a:lnTo>
                  <a:pt x="72" y="19"/>
                </a:lnTo>
                <a:lnTo>
                  <a:pt x="72" y="19"/>
                </a:lnTo>
                <a:lnTo>
                  <a:pt x="72" y="19"/>
                </a:lnTo>
                <a:lnTo>
                  <a:pt x="74" y="17"/>
                </a:lnTo>
                <a:lnTo>
                  <a:pt x="74" y="17"/>
                </a:lnTo>
                <a:lnTo>
                  <a:pt x="74" y="17"/>
                </a:lnTo>
                <a:lnTo>
                  <a:pt x="74" y="17"/>
                </a:lnTo>
                <a:lnTo>
                  <a:pt x="74" y="17"/>
                </a:lnTo>
                <a:lnTo>
                  <a:pt x="76" y="15"/>
                </a:lnTo>
                <a:lnTo>
                  <a:pt x="76" y="15"/>
                </a:lnTo>
                <a:lnTo>
                  <a:pt x="76" y="15"/>
                </a:lnTo>
                <a:lnTo>
                  <a:pt x="76" y="15"/>
                </a:lnTo>
                <a:lnTo>
                  <a:pt x="76" y="15"/>
                </a:lnTo>
                <a:lnTo>
                  <a:pt x="76" y="13"/>
                </a:lnTo>
                <a:lnTo>
                  <a:pt x="78" y="13"/>
                </a:lnTo>
                <a:lnTo>
                  <a:pt x="78" y="13"/>
                </a:lnTo>
                <a:lnTo>
                  <a:pt x="78" y="13"/>
                </a:lnTo>
                <a:lnTo>
                  <a:pt x="78" y="11"/>
                </a:lnTo>
                <a:lnTo>
                  <a:pt x="78" y="11"/>
                </a:lnTo>
                <a:lnTo>
                  <a:pt x="78" y="11"/>
                </a:lnTo>
                <a:lnTo>
                  <a:pt x="79" y="11"/>
                </a:lnTo>
                <a:lnTo>
                  <a:pt x="79" y="11"/>
                </a:lnTo>
                <a:lnTo>
                  <a:pt x="79" y="9"/>
                </a:lnTo>
                <a:lnTo>
                  <a:pt x="79" y="9"/>
                </a:lnTo>
                <a:lnTo>
                  <a:pt x="79" y="9"/>
                </a:lnTo>
                <a:lnTo>
                  <a:pt x="79" y="9"/>
                </a:lnTo>
                <a:lnTo>
                  <a:pt x="79" y="8"/>
                </a:lnTo>
                <a:lnTo>
                  <a:pt x="79" y="8"/>
                </a:lnTo>
                <a:lnTo>
                  <a:pt x="79" y="8"/>
                </a:lnTo>
                <a:lnTo>
                  <a:pt x="79" y="8"/>
                </a:lnTo>
                <a:lnTo>
                  <a:pt x="79" y="6"/>
                </a:lnTo>
                <a:lnTo>
                  <a:pt x="79" y="6"/>
                </a:lnTo>
                <a:lnTo>
                  <a:pt x="79" y="6"/>
                </a:lnTo>
                <a:lnTo>
                  <a:pt x="79" y="6"/>
                </a:lnTo>
                <a:lnTo>
                  <a:pt x="79" y="4"/>
                </a:lnTo>
                <a:lnTo>
                  <a:pt x="79" y="4"/>
                </a:lnTo>
                <a:lnTo>
                  <a:pt x="79" y="4"/>
                </a:lnTo>
                <a:lnTo>
                  <a:pt x="79" y="2"/>
                </a:lnTo>
                <a:lnTo>
                  <a:pt x="79" y="2"/>
                </a:lnTo>
                <a:lnTo>
                  <a:pt x="79" y="2"/>
                </a:lnTo>
                <a:lnTo>
                  <a:pt x="81" y="0"/>
                </a:lnTo>
                <a:lnTo>
                  <a:pt x="81" y="0"/>
                </a:lnTo>
                <a:lnTo>
                  <a:pt x="79" y="2"/>
                </a:lnTo>
                <a:lnTo>
                  <a:pt x="79" y="2"/>
                </a:lnTo>
                <a:lnTo>
                  <a:pt x="79" y="2"/>
                </a:lnTo>
                <a:lnTo>
                  <a:pt x="78" y="4"/>
                </a:lnTo>
                <a:lnTo>
                  <a:pt x="78" y="4"/>
                </a:lnTo>
                <a:lnTo>
                  <a:pt x="78" y="4"/>
                </a:lnTo>
                <a:lnTo>
                  <a:pt x="76" y="6"/>
                </a:lnTo>
                <a:lnTo>
                  <a:pt x="76" y="6"/>
                </a:lnTo>
                <a:lnTo>
                  <a:pt x="76" y="6"/>
                </a:lnTo>
                <a:lnTo>
                  <a:pt x="76" y="6"/>
                </a:lnTo>
                <a:lnTo>
                  <a:pt x="76" y="6"/>
                </a:lnTo>
                <a:lnTo>
                  <a:pt x="74" y="6"/>
                </a:lnTo>
                <a:lnTo>
                  <a:pt x="74" y="8"/>
                </a:lnTo>
                <a:lnTo>
                  <a:pt x="72" y="8"/>
                </a:lnTo>
                <a:lnTo>
                  <a:pt x="72" y="8"/>
                </a:lnTo>
                <a:lnTo>
                  <a:pt x="72" y="8"/>
                </a:lnTo>
                <a:lnTo>
                  <a:pt x="70" y="8"/>
                </a:lnTo>
                <a:lnTo>
                  <a:pt x="70" y="8"/>
                </a:lnTo>
                <a:lnTo>
                  <a:pt x="68" y="9"/>
                </a:lnTo>
                <a:lnTo>
                  <a:pt x="68" y="9"/>
                </a:lnTo>
                <a:lnTo>
                  <a:pt x="67" y="9"/>
                </a:lnTo>
                <a:lnTo>
                  <a:pt x="67" y="9"/>
                </a:lnTo>
                <a:lnTo>
                  <a:pt x="67" y="11"/>
                </a:lnTo>
                <a:lnTo>
                  <a:pt x="65" y="11"/>
                </a:lnTo>
                <a:lnTo>
                  <a:pt x="65" y="11"/>
                </a:lnTo>
                <a:lnTo>
                  <a:pt x="63" y="11"/>
                </a:lnTo>
                <a:lnTo>
                  <a:pt x="63" y="13"/>
                </a:lnTo>
                <a:lnTo>
                  <a:pt x="61" y="13"/>
                </a:lnTo>
                <a:lnTo>
                  <a:pt x="61" y="13"/>
                </a:lnTo>
                <a:lnTo>
                  <a:pt x="61" y="13"/>
                </a:lnTo>
                <a:lnTo>
                  <a:pt x="59" y="15"/>
                </a:lnTo>
                <a:lnTo>
                  <a:pt x="59" y="15"/>
                </a:lnTo>
                <a:lnTo>
                  <a:pt x="57" y="15"/>
                </a:lnTo>
                <a:lnTo>
                  <a:pt x="57" y="15"/>
                </a:lnTo>
                <a:lnTo>
                  <a:pt x="56" y="15"/>
                </a:lnTo>
                <a:lnTo>
                  <a:pt x="56" y="17"/>
                </a:lnTo>
                <a:lnTo>
                  <a:pt x="54" y="17"/>
                </a:lnTo>
                <a:lnTo>
                  <a:pt x="52" y="17"/>
                </a:lnTo>
                <a:lnTo>
                  <a:pt x="50" y="19"/>
                </a:lnTo>
                <a:lnTo>
                  <a:pt x="50" y="19"/>
                </a:lnTo>
                <a:lnTo>
                  <a:pt x="48" y="20"/>
                </a:lnTo>
                <a:lnTo>
                  <a:pt x="46" y="20"/>
                </a:lnTo>
                <a:lnTo>
                  <a:pt x="46" y="20"/>
                </a:lnTo>
                <a:lnTo>
                  <a:pt x="44" y="20"/>
                </a:lnTo>
                <a:lnTo>
                  <a:pt x="44" y="20"/>
                </a:lnTo>
                <a:lnTo>
                  <a:pt x="43" y="22"/>
                </a:lnTo>
                <a:lnTo>
                  <a:pt x="41" y="22"/>
                </a:lnTo>
                <a:lnTo>
                  <a:pt x="41" y="22"/>
                </a:lnTo>
                <a:lnTo>
                  <a:pt x="39" y="22"/>
                </a:lnTo>
                <a:lnTo>
                  <a:pt x="37" y="22"/>
                </a:lnTo>
                <a:lnTo>
                  <a:pt x="35" y="22"/>
                </a:lnTo>
                <a:lnTo>
                  <a:pt x="33" y="22"/>
                </a:lnTo>
                <a:lnTo>
                  <a:pt x="32" y="22"/>
                </a:lnTo>
                <a:lnTo>
                  <a:pt x="32" y="22"/>
                </a:lnTo>
                <a:lnTo>
                  <a:pt x="28" y="22"/>
                </a:lnTo>
                <a:lnTo>
                  <a:pt x="28" y="22"/>
                </a:lnTo>
                <a:lnTo>
                  <a:pt x="26" y="24"/>
                </a:lnTo>
                <a:lnTo>
                  <a:pt x="26" y="24"/>
                </a:lnTo>
                <a:lnTo>
                  <a:pt x="26" y="24"/>
                </a:lnTo>
                <a:lnTo>
                  <a:pt x="24" y="26"/>
                </a:lnTo>
                <a:lnTo>
                  <a:pt x="22" y="26"/>
                </a:lnTo>
                <a:lnTo>
                  <a:pt x="22" y="26"/>
                </a:lnTo>
                <a:lnTo>
                  <a:pt x="21" y="28"/>
                </a:lnTo>
                <a:lnTo>
                  <a:pt x="21" y="28"/>
                </a:lnTo>
                <a:lnTo>
                  <a:pt x="19" y="30"/>
                </a:lnTo>
                <a:lnTo>
                  <a:pt x="19" y="30"/>
                </a:lnTo>
                <a:lnTo>
                  <a:pt x="17" y="30"/>
                </a:lnTo>
                <a:lnTo>
                  <a:pt x="17" y="31"/>
                </a:lnTo>
                <a:lnTo>
                  <a:pt x="13" y="33"/>
                </a:lnTo>
                <a:lnTo>
                  <a:pt x="13" y="33"/>
                </a:lnTo>
                <a:lnTo>
                  <a:pt x="11" y="33"/>
                </a:lnTo>
                <a:lnTo>
                  <a:pt x="10" y="35"/>
                </a:lnTo>
                <a:lnTo>
                  <a:pt x="10" y="35"/>
                </a:lnTo>
                <a:lnTo>
                  <a:pt x="8" y="37"/>
                </a:lnTo>
                <a:lnTo>
                  <a:pt x="6" y="39"/>
                </a:lnTo>
                <a:lnTo>
                  <a:pt x="4" y="39"/>
                </a:lnTo>
                <a:lnTo>
                  <a:pt x="2" y="41"/>
                </a:lnTo>
                <a:lnTo>
                  <a:pt x="0" y="41"/>
                </a:lnTo>
                <a:lnTo>
                  <a:pt x="0" y="41"/>
                </a:lnTo>
                <a:lnTo>
                  <a:pt x="0" y="41"/>
                </a:lnTo>
                <a:lnTo>
                  <a:pt x="2" y="39"/>
                </a:lnTo>
                <a:lnTo>
                  <a:pt x="2" y="39"/>
                </a:lnTo>
                <a:lnTo>
                  <a:pt x="4" y="37"/>
                </a:lnTo>
                <a:lnTo>
                  <a:pt x="6" y="37"/>
                </a:lnTo>
                <a:lnTo>
                  <a:pt x="6" y="37"/>
                </a:lnTo>
                <a:lnTo>
                  <a:pt x="8" y="35"/>
                </a:lnTo>
                <a:lnTo>
                  <a:pt x="8" y="35"/>
                </a:lnTo>
                <a:lnTo>
                  <a:pt x="10" y="33"/>
                </a:lnTo>
                <a:lnTo>
                  <a:pt x="10" y="33"/>
                </a:lnTo>
                <a:lnTo>
                  <a:pt x="11" y="33"/>
                </a:lnTo>
                <a:lnTo>
                  <a:pt x="13" y="31"/>
                </a:lnTo>
                <a:lnTo>
                  <a:pt x="13" y="31"/>
                </a:lnTo>
                <a:lnTo>
                  <a:pt x="15" y="30"/>
                </a:lnTo>
                <a:lnTo>
                  <a:pt x="15" y="30"/>
                </a:lnTo>
                <a:lnTo>
                  <a:pt x="15" y="30"/>
                </a:lnTo>
                <a:lnTo>
                  <a:pt x="17" y="28"/>
                </a:lnTo>
                <a:lnTo>
                  <a:pt x="17" y="28"/>
                </a:lnTo>
                <a:lnTo>
                  <a:pt x="19" y="28"/>
                </a:lnTo>
                <a:lnTo>
                  <a:pt x="21" y="26"/>
                </a:lnTo>
                <a:lnTo>
                  <a:pt x="21" y="26"/>
                </a:lnTo>
                <a:lnTo>
                  <a:pt x="22" y="24"/>
                </a:lnTo>
                <a:lnTo>
                  <a:pt x="24" y="24"/>
                </a:lnTo>
                <a:lnTo>
                  <a:pt x="24" y="24"/>
                </a:lnTo>
                <a:lnTo>
                  <a:pt x="24" y="22"/>
                </a:lnTo>
                <a:lnTo>
                  <a:pt x="26" y="22"/>
                </a:lnTo>
                <a:lnTo>
                  <a:pt x="26" y="22"/>
                </a:lnTo>
                <a:lnTo>
                  <a:pt x="28" y="20"/>
                </a:lnTo>
                <a:lnTo>
                  <a:pt x="28" y="20"/>
                </a:lnTo>
                <a:lnTo>
                  <a:pt x="30" y="20"/>
                </a:lnTo>
                <a:lnTo>
                  <a:pt x="30" y="20"/>
                </a:lnTo>
                <a:lnTo>
                  <a:pt x="32" y="20"/>
                </a:lnTo>
                <a:lnTo>
                  <a:pt x="32" y="20"/>
                </a:lnTo>
                <a:lnTo>
                  <a:pt x="33" y="20"/>
                </a:lnTo>
                <a:lnTo>
                  <a:pt x="33" y="20"/>
                </a:lnTo>
                <a:lnTo>
                  <a:pt x="35" y="20"/>
                </a:lnTo>
                <a:lnTo>
                  <a:pt x="35" y="20"/>
                </a:lnTo>
                <a:lnTo>
                  <a:pt x="37" y="20"/>
                </a:lnTo>
                <a:lnTo>
                  <a:pt x="39" y="20"/>
                </a:lnTo>
                <a:lnTo>
                  <a:pt x="41" y="20"/>
                </a:lnTo>
                <a:lnTo>
                  <a:pt x="43" y="19"/>
                </a:lnTo>
                <a:lnTo>
                  <a:pt x="43" y="19"/>
                </a:lnTo>
                <a:lnTo>
                  <a:pt x="44" y="19"/>
                </a:lnTo>
                <a:lnTo>
                  <a:pt x="44" y="19"/>
                </a:lnTo>
                <a:lnTo>
                  <a:pt x="46" y="19"/>
                </a:lnTo>
                <a:lnTo>
                  <a:pt x="46" y="17"/>
                </a:lnTo>
                <a:lnTo>
                  <a:pt x="48" y="17"/>
                </a:lnTo>
                <a:lnTo>
                  <a:pt x="48" y="17"/>
                </a:lnTo>
                <a:lnTo>
                  <a:pt x="50" y="17"/>
                </a:lnTo>
                <a:lnTo>
                  <a:pt x="50" y="17"/>
                </a:lnTo>
                <a:lnTo>
                  <a:pt x="50" y="15"/>
                </a:lnTo>
                <a:lnTo>
                  <a:pt x="52" y="15"/>
                </a:lnTo>
                <a:lnTo>
                  <a:pt x="52" y="15"/>
                </a:lnTo>
                <a:lnTo>
                  <a:pt x="52" y="15"/>
                </a:lnTo>
                <a:lnTo>
                  <a:pt x="54" y="15"/>
                </a:lnTo>
                <a:lnTo>
                  <a:pt x="54" y="15"/>
                </a:lnTo>
                <a:lnTo>
                  <a:pt x="56" y="13"/>
                </a:lnTo>
                <a:lnTo>
                  <a:pt x="57" y="13"/>
                </a:lnTo>
                <a:lnTo>
                  <a:pt x="57" y="13"/>
                </a:lnTo>
                <a:lnTo>
                  <a:pt x="57" y="11"/>
                </a:lnTo>
                <a:lnTo>
                  <a:pt x="59" y="11"/>
                </a:lnTo>
                <a:lnTo>
                  <a:pt x="59" y="11"/>
                </a:lnTo>
                <a:lnTo>
                  <a:pt x="61" y="11"/>
                </a:lnTo>
                <a:lnTo>
                  <a:pt x="61" y="11"/>
                </a:lnTo>
                <a:lnTo>
                  <a:pt x="61" y="11"/>
                </a:lnTo>
                <a:lnTo>
                  <a:pt x="63" y="9"/>
                </a:lnTo>
                <a:lnTo>
                  <a:pt x="63" y="9"/>
                </a:lnTo>
                <a:lnTo>
                  <a:pt x="63" y="9"/>
                </a:lnTo>
                <a:lnTo>
                  <a:pt x="65" y="9"/>
                </a:lnTo>
                <a:lnTo>
                  <a:pt x="65" y="9"/>
                </a:lnTo>
                <a:lnTo>
                  <a:pt x="65" y="8"/>
                </a:lnTo>
                <a:lnTo>
                  <a:pt x="67" y="8"/>
                </a:lnTo>
                <a:lnTo>
                  <a:pt x="67" y="8"/>
                </a:lnTo>
                <a:lnTo>
                  <a:pt x="68" y="8"/>
                </a:lnTo>
                <a:lnTo>
                  <a:pt x="68" y="8"/>
                </a:lnTo>
                <a:lnTo>
                  <a:pt x="68" y="8"/>
                </a:lnTo>
                <a:lnTo>
                  <a:pt x="70" y="6"/>
                </a:lnTo>
                <a:lnTo>
                  <a:pt x="70" y="6"/>
                </a:lnTo>
                <a:lnTo>
                  <a:pt x="70" y="6"/>
                </a:lnTo>
                <a:lnTo>
                  <a:pt x="72" y="6"/>
                </a:lnTo>
                <a:lnTo>
                  <a:pt x="72" y="6"/>
                </a:lnTo>
                <a:lnTo>
                  <a:pt x="72" y="4"/>
                </a:lnTo>
                <a:lnTo>
                  <a:pt x="74" y="4"/>
                </a:lnTo>
                <a:lnTo>
                  <a:pt x="74" y="4"/>
                </a:lnTo>
                <a:lnTo>
                  <a:pt x="74" y="4"/>
                </a:lnTo>
                <a:lnTo>
                  <a:pt x="74" y="4"/>
                </a:lnTo>
                <a:lnTo>
                  <a:pt x="76" y="2"/>
                </a:lnTo>
                <a:lnTo>
                  <a:pt x="76" y="2"/>
                </a:lnTo>
                <a:lnTo>
                  <a:pt x="76" y="2"/>
                </a:lnTo>
                <a:lnTo>
                  <a:pt x="78" y="2"/>
                </a:lnTo>
                <a:lnTo>
                  <a:pt x="76" y="2"/>
                </a:lnTo>
                <a:lnTo>
                  <a:pt x="78" y="2"/>
                </a:lnTo>
                <a:lnTo>
                  <a:pt x="79" y="0"/>
                </a:lnTo>
                <a:lnTo>
                  <a:pt x="81" y="0"/>
                </a:lnTo>
                <a:lnTo>
                  <a:pt x="83" y="0"/>
                </a:lnTo>
                <a:lnTo>
                  <a:pt x="85" y="0"/>
                </a:lnTo>
                <a:lnTo>
                  <a:pt x="87" y="0"/>
                </a:lnTo>
                <a:close/>
              </a:path>
            </a:pathLst>
          </a:custGeom>
          <a:solidFill>
            <a:srgbClr val="C0FE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31" name="Freeform 1087"/>
          <p:cNvSpPr>
            <a:spLocks/>
          </p:cNvSpPr>
          <p:nvPr/>
        </p:nvSpPr>
        <p:spPr bwMode="auto">
          <a:xfrm>
            <a:off x="4684713" y="3995738"/>
            <a:ext cx="76200" cy="53975"/>
          </a:xfrm>
          <a:custGeom>
            <a:avLst/>
            <a:gdLst>
              <a:gd name="T0" fmla="*/ 87 w 98"/>
              <a:gd name="T1" fmla="*/ 4 h 68"/>
              <a:gd name="T2" fmla="*/ 89 w 98"/>
              <a:gd name="T3" fmla="*/ 8 h 68"/>
              <a:gd name="T4" fmla="*/ 92 w 98"/>
              <a:gd name="T5" fmla="*/ 13 h 68"/>
              <a:gd name="T6" fmla="*/ 94 w 98"/>
              <a:gd name="T7" fmla="*/ 19 h 68"/>
              <a:gd name="T8" fmla="*/ 94 w 98"/>
              <a:gd name="T9" fmla="*/ 26 h 68"/>
              <a:gd name="T10" fmla="*/ 98 w 98"/>
              <a:gd name="T11" fmla="*/ 30 h 68"/>
              <a:gd name="T12" fmla="*/ 98 w 98"/>
              <a:gd name="T13" fmla="*/ 41 h 68"/>
              <a:gd name="T14" fmla="*/ 94 w 98"/>
              <a:gd name="T15" fmla="*/ 44 h 68"/>
              <a:gd name="T16" fmla="*/ 96 w 98"/>
              <a:gd name="T17" fmla="*/ 35 h 68"/>
              <a:gd name="T18" fmla="*/ 92 w 98"/>
              <a:gd name="T19" fmla="*/ 28 h 68"/>
              <a:gd name="T20" fmla="*/ 90 w 98"/>
              <a:gd name="T21" fmla="*/ 24 h 68"/>
              <a:gd name="T22" fmla="*/ 92 w 98"/>
              <a:gd name="T23" fmla="*/ 20 h 68"/>
              <a:gd name="T24" fmla="*/ 90 w 98"/>
              <a:gd name="T25" fmla="*/ 15 h 68"/>
              <a:gd name="T26" fmla="*/ 87 w 98"/>
              <a:gd name="T27" fmla="*/ 11 h 68"/>
              <a:gd name="T28" fmla="*/ 83 w 98"/>
              <a:gd name="T29" fmla="*/ 6 h 68"/>
              <a:gd name="T30" fmla="*/ 83 w 98"/>
              <a:gd name="T31" fmla="*/ 2 h 68"/>
              <a:gd name="T32" fmla="*/ 83 w 98"/>
              <a:gd name="T33" fmla="*/ 6 h 68"/>
              <a:gd name="T34" fmla="*/ 83 w 98"/>
              <a:gd name="T35" fmla="*/ 9 h 68"/>
              <a:gd name="T36" fmla="*/ 79 w 98"/>
              <a:gd name="T37" fmla="*/ 15 h 68"/>
              <a:gd name="T38" fmla="*/ 76 w 98"/>
              <a:gd name="T39" fmla="*/ 19 h 68"/>
              <a:gd name="T40" fmla="*/ 72 w 98"/>
              <a:gd name="T41" fmla="*/ 22 h 68"/>
              <a:gd name="T42" fmla="*/ 65 w 98"/>
              <a:gd name="T43" fmla="*/ 26 h 68"/>
              <a:gd name="T44" fmla="*/ 59 w 98"/>
              <a:gd name="T45" fmla="*/ 31 h 68"/>
              <a:gd name="T46" fmla="*/ 52 w 98"/>
              <a:gd name="T47" fmla="*/ 39 h 68"/>
              <a:gd name="T48" fmla="*/ 46 w 98"/>
              <a:gd name="T49" fmla="*/ 46 h 68"/>
              <a:gd name="T50" fmla="*/ 43 w 98"/>
              <a:gd name="T51" fmla="*/ 53 h 68"/>
              <a:gd name="T52" fmla="*/ 35 w 98"/>
              <a:gd name="T53" fmla="*/ 61 h 68"/>
              <a:gd name="T54" fmla="*/ 30 w 98"/>
              <a:gd name="T55" fmla="*/ 66 h 68"/>
              <a:gd name="T56" fmla="*/ 35 w 98"/>
              <a:gd name="T57" fmla="*/ 57 h 68"/>
              <a:gd name="T58" fmla="*/ 39 w 98"/>
              <a:gd name="T59" fmla="*/ 52 h 68"/>
              <a:gd name="T60" fmla="*/ 44 w 98"/>
              <a:gd name="T61" fmla="*/ 46 h 68"/>
              <a:gd name="T62" fmla="*/ 46 w 98"/>
              <a:gd name="T63" fmla="*/ 41 h 68"/>
              <a:gd name="T64" fmla="*/ 50 w 98"/>
              <a:gd name="T65" fmla="*/ 37 h 68"/>
              <a:gd name="T66" fmla="*/ 52 w 98"/>
              <a:gd name="T67" fmla="*/ 33 h 68"/>
              <a:gd name="T68" fmla="*/ 57 w 98"/>
              <a:gd name="T69" fmla="*/ 30 h 68"/>
              <a:gd name="T70" fmla="*/ 61 w 98"/>
              <a:gd name="T71" fmla="*/ 26 h 68"/>
              <a:gd name="T72" fmla="*/ 67 w 98"/>
              <a:gd name="T73" fmla="*/ 22 h 68"/>
              <a:gd name="T74" fmla="*/ 72 w 98"/>
              <a:gd name="T75" fmla="*/ 19 h 68"/>
              <a:gd name="T76" fmla="*/ 76 w 98"/>
              <a:gd name="T77" fmla="*/ 15 h 68"/>
              <a:gd name="T78" fmla="*/ 79 w 98"/>
              <a:gd name="T79" fmla="*/ 11 h 68"/>
              <a:gd name="T80" fmla="*/ 79 w 98"/>
              <a:gd name="T81" fmla="*/ 6 h 68"/>
              <a:gd name="T82" fmla="*/ 81 w 98"/>
              <a:gd name="T83" fmla="*/ 0 h 68"/>
              <a:gd name="T84" fmla="*/ 76 w 98"/>
              <a:gd name="T85" fmla="*/ 6 h 68"/>
              <a:gd name="T86" fmla="*/ 68 w 98"/>
              <a:gd name="T87" fmla="*/ 9 h 68"/>
              <a:gd name="T88" fmla="*/ 61 w 98"/>
              <a:gd name="T89" fmla="*/ 13 h 68"/>
              <a:gd name="T90" fmla="*/ 50 w 98"/>
              <a:gd name="T91" fmla="*/ 19 h 68"/>
              <a:gd name="T92" fmla="*/ 39 w 98"/>
              <a:gd name="T93" fmla="*/ 22 h 68"/>
              <a:gd name="T94" fmla="*/ 26 w 98"/>
              <a:gd name="T95" fmla="*/ 24 h 68"/>
              <a:gd name="T96" fmla="*/ 13 w 98"/>
              <a:gd name="T97" fmla="*/ 33 h 68"/>
              <a:gd name="T98" fmla="*/ 0 w 98"/>
              <a:gd name="T99" fmla="*/ 41 h 68"/>
              <a:gd name="T100" fmla="*/ 10 w 98"/>
              <a:gd name="T101" fmla="*/ 33 h 68"/>
              <a:gd name="T102" fmla="*/ 21 w 98"/>
              <a:gd name="T103" fmla="*/ 26 h 68"/>
              <a:gd name="T104" fmla="*/ 30 w 98"/>
              <a:gd name="T105" fmla="*/ 20 h 68"/>
              <a:gd name="T106" fmla="*/ 41 w 98"/>
              <a:gd name="T107" fmla="*/ 20 h 68"/>
              <a:gd name="T108" fmla="*/ 50 w 98"/>
              <a:gd name="T109" fmla="*/ 17 h 68"/>
              <a:gd name="T110" fmla="*/ 57 w 98"/>
              <a:gd name="T111" fmla="*/ 11 h 68"/>
              <a:gd name="T112" fmla="*/ 65 w 98"/>
              <a:gd name="T113" fmla="*/ 9 h 68"/>
              <a:gd name="T114" fmla="*/ 72 w 98"/>
              <a:gd name="T115" fmla="*/ 6 h 68"/>
              <a:gd name="T116" fmla="*/ 78 w 98"/>
              <a:gd name="T117" fmla="*/ 2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8" h="68">
                <a:moveTo>
                  <a:pt x="87" y="0"/>
                </a:moveTo>
                <a:lnTo>
                  <a:pt x="87" y="0"/>
                </a:lnTo>
                <a:lnTo>
                  <a:pt x="87" y="0"/>
                </a:lnTo>
                <a:lnTo>
                  <a:pt x="87" y="0"/>
                </a:lnTo>
                <a:lnTo>
                  <a:pt x="87" y="2"/>
                </a:lnTo>
                <a:lnTo>
                  <a:pt x="87" y="2"/>
                </a:lnTo>
                <a:lnTo>
                  <a:pt x="87" y="2"/>
                </a:lnTo>
                <a:lnTo>
                  <a:pt x="87" y="2"/>
                </a:lnTo>
                <a:lnTo>
                  <a:pt x="87" y="2"/>
                </a:lnTo>
                <a:lnTo>
                  <a:pt x="87" y="4"/>
                </a:lnTo>
                <a:lnTo>
                  <a:pt x="87" y="4"/>
                </a:lnTo>
                <a:lnTo>
                  <a:pt x="89" y="4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9" y="6"/>
                </a:lnTo>
                <a:lnTo>
                  <a:pt x="89" y="8"/>
                </a:lnTo>
                <a:lnTo>
                  <a:pt x="89" y="8"/>
                </a:lnTo>
                <a:lnTo>
                  <a:pt x="89" y="8"/>
                </a:lnTo>
                <a:lnTo>
                  <a:pt x="89" y="8"/>
                </a:lnTo>
                <a:lnTo>
                  <a:pt x="89" y="9"/>
                </a:lnTo>
                <a:lnTo>
                  <a:pt x="90" y="9"/>
                </a:lnTo>
                <a:lnTo>
                  <a:pt x="90" y="9"/>
                </a:lnTo>
                <a:lnTo>
                  <a:pt x="90" y="9"/>
                </a:lnTo>
                <a:lnTo>
                  <a:pt x="90" y="11"/>
                </a:lnTo>
                <a:lnTo>
                  <a:pt x="90" y="11"/>
                </a:lnTo>
                <a:lnTo>
                  <a:pt x="90" y="11"/>
                </a:lnTo>
                <a:lnTo>
                  <a:pt x="92" y="11"/>
                </a:lnTo>
                <a:lnTo>
                  <a:pt x="92" y="13"/>
                </a:lnTo>
                <a:lnTo>
                  <a:pt x="92" y="13"/>
                </a:lnTo>
                <a:lnTo>
                  <a:pt x="92" y="13"/>
                </a:lnTo>
                <a:lnTo>
                  <a:pt x="94" y="15"/>
                </a:lnTo>
                <a:lnTo>
                  <a:pt x="94" y="15"/>
                </a:lnTo>
                <a:lnTo>
                  <a:pt x="94" y="15"/>
                </a:lnTo>
                <a:lnTo>
                  <a:pt x="94" y="15"/>
                </a:lnTo>
                <a:lnTo>
                  <a:pt x="94" y="17"/>
                </a:lnTo>
                <a:lnTo>
                  <a:pt x="94" y="17"/>
                </a:lnTo>
                <a:lnTo>
                  <a:pt x="94" y="17"/>
                </a:lnTo>
                <a:lnTo>
                  <a:pt x="94" y="19"/>
                </a:lnTo>
                <a:lnTo>
                  <a:pt x="96" y="19"/>
                </a:lnTo>
                <a:lnTo>
                  <a:pt x="96" y="19"/>
                </a:lnTo>
                <a:lnTo>
                  <a:pt x="96" y="19"/>
                </a:lnTo>
                <a:lnTo>
                  <a:pt x="96" y="20"/>
                </a:lnTo>
                <a:lnTo>
                  <a:pt x="96" y="22"/>
                </a:lnTo>
                <a:lnTo>
                  <a:pt x="96" y="22"/>
                </a:lnTo>
                <a:lnTo>
                  <a:pt x="96" y="22"/>
                </a:lnTo>
                <a:lnTo>
                  <a:pt x="96" y="24"/>
                </a:lnTo>
                <a:lnTo>
                  <a:pt x="94" y="24"/>
                </a:lnTo>
                <a:lnTo>
                  <a:pt x="94" y="26"/>
                </a:lnTo>
                <a:lnTo>
                  <a:pt x="96" y="26"/>
                </a:lnTo>
                <a:lnTo>
                  <a:pt x="96" y="26"/>
                </a:lnTo>
                <a:lnTo>
                  <a:pt x="96" y="28"/>
                </a:lnTo>
                <a:lnTo>
                  <a:pt x="96" y="28"/>
                </a:lnTo>
                <a:lnTo>
                  <a:pt x="96" y="28"/>
                </a:lnTo>
                <a:lnTo>
                  <a:pt x="96" y="28"/>
                </a:lnTo>
                <a:lnTo>
                  <a:pt x="98" y="30"/>
                </a:lnTo>
                <a:lnTo>
                  <a:pt x="98" y="30"/>
                </a:lnTo>
                <a:lnTo>
                  <a:pt x="98" y="30"/>
                </a:lnTo>
                <a:lnTo>
                  <a:pt x="98" y="30"/>
                </a:lnTo>
                <a:lnTo>
                  <a:pt x="98" y="31"/>
                </a:lnTo>
                <a:lnTo>
                  <a:pt x="98" y="31"/>
                </a:lnTo>
                <a:lnTo>
                  <a:pt x="98" y="31"/>
                </a:lnTo>
                <a:lnTo>
                  <a:pt x="98" y="33"/>
                </a:lnTo>
                <a:lnTo>
                  <a:pt x="98" y="33"/>
                </a:lnTo>
                <a:lnTo>
                  <a:pt x="98" y="35"/>
                </a:lnTo>
                <a:lnTo>
                  <a:pt x="98" y="37"/>
                </a:lnTo>
                <a:lnTo>
                  <a:pt x="98" y="39"/>
                </a:lnTo>
                <a:lnTo>
                  <a:pt x="98" y="39"/>
                </a:lnTo>
                <a:lnTo>
                  <a:pt x="98" y="41"/>
                </a:lnTo>
                <a:lnTo>
                  <a:pt x="98" y="41"/>
                </a:lnTo>
                <a:lnTo>
                  <a:pt x="98" y="42"/>
                </a:lnTo>
                <a:lnTo>
                  <a:pt x="98" y="42"/>
                </a:lnTo>
                <a:lnTo>
                  <a:pt x="96" y="44"/>
                </a:lnTo>
                <a:lnTo>
                  <a:pt x="96" y="44"/>
                </a:lnTo>
                <a:lnTo>
                  <a:pt x="94" y="48"/>
                </a:lnTo>
                <a:lnTo>
                  <a:pt x="92" y="50"/>
                </a:lnTo>
                <a:lnTo>
                  <a:pt x="92" y="48"/>
                </a:lnTo>
                <a:lnTo>
                  <a:pt x="94" y="46"/>
                </a:lnTo>
                <a:lnTo>
                  <a:pt x="94" y="44"/>
                </a:lnTo>
                <a:lnTo>
                  <a:pt x="94" y="44"/>
                </a:lnTo>
                <a:lnTo>
                  <a:pt x="94" y="42"/>
                </a:lnTo>
                <a:lnTo>
                  <a:pt x="96" y="42"/>
                </a:lnTo>
                <a:lnTo>
                  <a:pt x="94" y="41"/>
                </a:lnTo>
                <a:lnTo>
                  <a:pt x="96" y="41"/>
                </a:lnTo>
                <a:lnTo>
                  <a:pt x="96" y="39"/>
                </a:lnTo>
                <a:lnTo>
                  <a:pt x="96" y="39"/>
                </a:lnTo>
                <a:lnTo>
                  <a:pt x="96" y="37"/>
                </a:lnTo>
                <a:lnTo>
                  <a:pt x="96" y="35"/>
                </a:lnTo>
                <a:lnTo>
                  <a:pt x="96" y="35"/>
                </a:lnTo>
                <a:lnTo>
                  <a:pt x="96" y="33"/>
                </a:lnTo>
                <a:lnTo>
                  <a:pt x="96" y="31"/>
                </a:lnTo>
                <a:lnTo>
                  <a:pt x="96" y="31"/>
                </a:lnTo>
                <a:lnTo>
                  <a:pt x="96" y="31"/>
                </a:lnTo>
                <a:lnTo>
                  <a:pt x="94" y="31"/>
                </a:lnTo>
                <a:lnTo>
                  <a:pt x="94" y="30"/>
                </a:lnTo>
                <a:lnTo>
                  <a:pt x="94" y="30"/>
                </a:lnTo>
                <a:lnTo>
                  <a:pt x="94" y="30"/>
                </a:lnTo>
                <a:lnTo>
                  <a:pt x="92" y="28"/>
                </a:lnTo>
                <a:lnTo>
                  <a:pt x="92" y="28"/>
                </a:lnTo>
                <a:lnTo>
                  <a:pt x="92" y="28"/>
                </a:lnTo>
                <a:lnTo>
                  <a:pt x="92" y="28"/>
                </a:lnTo>
                <a:lnTo>
                  <a:pt x="92" y="28"/>
                </a:lnTo>
                <a:lnTo>
                  <a:pt x="92" y="26"/>
                </a:lnTo>
                <a:lnTo>
                  <a:pt x="90" y="26"/>
                </a:lnTo>
                <a:lnTo>
                  <a:pt x="92" y="26"/>
                </a:lnTo>
                <a:lnTo>
                  <a:pt x="92" y="26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2" y="24"/>
                </a:lnTo>
                <a:lnTo>
                  <a:pt x="90" y="24"/>
                </a:lnTo>
                <a:lnTo>
                  <a:pt x="90" y="22"/>
                </a:lnTo>
                <a:lnTo>
                  <a:pt x="90" y="22"/>
                </a:lnTo>
                <a:lnTo>
                  <a:pt x="90" y="22"/>
                </a:lnTo>
                <a:lnTo>
                  <a:pt x="92" y="22"/>
                </a:lnTo>
                <a:lnTo>
                  <a:pt x="92" y="20"/>
                </a:lnTo>
                <a:lnTo>
                  <a:pt x="92" y="20"/>
                </a:lnTo>
                <a:lnTo>
                  <a:pt x="92" y="20"/>
                </a:lnTo>
                <a:lnTo>
                  <a:pt x="92" y="20"/>
                </a:lnTo>
                <a:lnTo>
                  <a:pt x="92" y="19"/>
                </a:lnTo>
                <a:lnTo>
                  <a:pt x="92" y="19"/>
                </a:lnTo>
                <a:lnTo>
                  <a:pt x="92" y="19"/>
                </a:lnTo>
                <a:lnTo>
                  <a:pt x="92" y="19"/>
                </a:lnTo>
                <a:lnTo>
                  <a:pt x="92" y="19"/>
                </a:lnTo>
                <a:lnTo>
                  <a:pt x="92" y="17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90" y="15"/>
                </a:lnTo>
                <a:lnTo>
                  <a:pt x="90" y="15"/>
                </a:lnTo>
                <a:lnTo>
                  <a:pt x="90" y="15"/>
                </a:lnTo>
                <a:lnTo>
                  <a:pt x="89" y="15"/>
                </a:lnTo>
                <a:lnTo>
                  <a:pt x="89" y="13"/>
                </a:lnTo>
                <a:lnTo>
                  <a:pt x="89" y="13"/>
                </a:lnTo>
                <a:lnTo>
                  <a:pt x="89" y="13"/>
                </a:lnTo>
                <a:lnTo>
                  <a:pt x="87" y="11"/>
                </a:lnTo>
                <a:lnTo>
                  <a:pt x="87" y="11"/>
                </a:lnTo>
                <a:lnTo>
                  <a:pt x="87" y="11"/>
                </a:lnTo>
                <a:lnTo>
                  <a:pt x="87" y="11"/>
                </a:lnTo>
                <a:lnTo>
                  <a:pt x="87" y="11"/>
                </a:lnTo>
                <a:lnTo>
                  <a:pt x="87" y="9"/>
                </a:lnTo>
                <a:lnTo>
                  <a:pt x="85" y="9"/>
                </a:lnTo>
                <a:lnTo>
                  <a:pt x="85" y="9"/>
                </a:lnTo>
                <a:lnTo>
                  <a:pt x="85" y="8"/>
                </a:lnTo>
                <a:lnTo>
                  <a:pt x="85" y="8"/>
                </a:lnTo>
                <a:lnTo>
                  <a:pt x="85" y="8"/>
                </a:lnTo>
                <a:lnTo>
                  <a:pt x="85" y="8"/>
                </a:lnTo>
                <a:lnTo>
                  <a:pt x="85" y="8"/>
                </a:lnTo>
                <a:lnTo>
                  <a:pt x="83" y="6"/>
                </a:lnTo>
                <a:lnTo>
                  <a:pt x="83" y="6"/>
                </a:lnTo>
                <a:lnTo>
                  <a:pt x="83" y="6"/>
                </a:lnTo>
                <a:lnTo>
                  <a:pt x="83" y="6"/>
                </a:lnTo>
                <a:lnTo>
                  <a:pt x="83" y="4"/>
                </a:lnTo>
                <a:lnTo>
                  <a:pt x="83" y="4"/>
                </a:lnTo>
                <a:lnTo>
                  <a:pt x="83" y="4"/>
                </a:lnTo>
                <a:lnTo>
                  <a:pt x="83" y="4"/>
                </a:lnTo>
                <a:lnTo>
                  <a:pt x="83" y="2"/>
                </a:lnTo>
                <a:lnTo>
                  <a:pt x="83" y="2"/>
                </a:lnTo>
                <a:lnTo>
                  <a:pt x="83" y="2"/>
                </a:lnTo>
                <a:lnTo>
                  <a:pt x="83" y="2"/>
                </a:lnTo>
                <a:lnTo>
                  <a:pt x="83" y="0"/>
                </a:lnTo>
                <a:lnTo>
                  <a:pt x="83" y="0"/>
                </a:lnTo>
                <a:lnTo>
                  <a:pt x="83" y="0"/>
                </a:lnTo>
                <a:lnTo>
                  <a:pt x="83" y="2"/>
                </a:lnTo>
                <a:lnTo>
                  <a:pt x="83" y="2"/>
                </a:lnTo>
                <a:lnTo>
                  <a:pt x="83" y="2"/>
                </a:lnTo>
                <a:lnTo>
                  <a:pt x="83" y="2"/>
                </a:lnTo>
                <a:lnTo>
                  <a:pt x="83" y="6"/>
                </a:lnTo>
                <a:lnTo>
                  <a:pt x="83" y="6"/>
                </a:lnTo>
                <a:lnTo>
                  <a:pt x="83" y="6"/>
                </a:lnTo>
                <a:lnTo>
                  <a:pt x="83" y="8"/>
                </a:lnTo>
                <a:lnTo>
                  <a:pt x="83" y="8"/>
                </a:lnTo>
                <a:lnTo>
                  <a:pt x="83" y="8"/>
                </a:lnTo>
                <a:lnTo>
                  <a:pt x="83" y="8"/>
                </a:lnTo>
                <a:lnTo>
                  <a:pt x="83" y="8"/>
                </a:lnTo>
                <a:lnTo>
                  <a:pt x="83" y="9"/>
                </a:lnTo>
                <a:lnTo>
                  <a:pt x="83" y="9"/>
                </a:lnTo>
                <a:lnTo>
                  <a:pt x="83" y="9"/>
                </a:lnTo>
                <a:lnTo>
                  <a:pt x="83" y="9"/>
                </a:lnTo>
                <a:lnTo>
                  <a:pt x="83" y="11"/>
                </a:lnTo>
                <a:lnTo>
                  <a:pt x="81" y="11"/>
                </a:lnTo>
                <a:lnTo>
                  <a:pt x="81" y="11"/>
                </a:lnTo>
                <a:lnTo>
                  <a:pt x="81" y="11"/>
                </a:lnTo>
                <a:lnTo>
                  <a:pt x="81" y="11"/>
                </a:lnTo>
                <a:lnTo>
                  <a:pt x="81" y="13"/>
                </a:lnTo>
                <a:lnTo>
                  <a:pt x="79" y="13"/>
                </a:lnTo>
                <a:lnTo>
                  <a:pt x="79" y="13"/>
                </a:lnTo>
                <a:lnTo>
                  <a:pt x="79" y="13"/>
                </a:lnTo>
                <a:lnTo>
                  <a:pt x="79" y="15"/>
                </a:lnTo>
                <a:lnTo>
                  <a:pt x="79" y="15"/>
                </a:lnTo>
                <a:lnTo>
                  <a:pt x="79" y="15"/>
                </a:lnTo>
                <a:lnTo>
                  <a:pt x="79" y="15"/>
                </a:lnTo>
                <a:lnTo>
                  <a:pt x="78" y="15"/>
                </a:lnTo>
                <a:lnTo>
                  <a:pt x="78" y="17"/>
                </a:lnTo>
                <a:lnTo>
                  <a:pt x="78" y="17"/>
                </a:lnTo>
                <a:lnTo>
                  <a:pt x="78" y="17"/>
                </a:lnTo>
                <a:lnTo>
                  <a:pt x="76" y="17"/>
                </a:lnTo>
                <a:lnTo>
                  <a:pt x="76" y="19"/>
                </a:lnTo>
                <a:lnTo>
                  <a:pt x="76" y="19"/>
                </a:lnTo>
                <a:lnTo>
                  <a:pt x="76" y="19"/>
                </a:lnTo>
                <a:lnTo>
                  <a:pt x="76" y="19"/>
                </a:lnTo>
                <a:lnTo>
                  <a:pt x="76" y="20"/>
                </a:lnTo>
                <a:lnTo>
                  <a:pt x="76" y="20"/>
                </a:lnTo>
                <a:lnTo>
                  <a:pt x="74" y="20"/>
                </a:lnTo>
                <a:lnTo>
                  <a:pt x="74" y="20"/>
                </a:lnTo>
                <a:lnTo>
                  <a:pt x="72" y="22"/>
                </a:lnTo>
                <a:lnTo>
                  <a:pt x="72" y="22"/>
                </a:lnTo>
                <a:lnTo>
                  <a:pt x="72" y="22"/>
                </a:lnTo>
                <a:lnTo>
                  <a:pt x="72" y="22"/>
                </a:lnTo>
                <a:lnTo>
                  <a:pt x="70" y="24"/>
                </a:lnTo>
                <a:lnTo>
                  <a:pt x="70" y="24"/>
                </a:lnTo>
                <a:lnTo>
                  <a:pt x="70" y="24"/>
                </a:lnTo>
                <a:lnTo>
                  <a:pt x="68" y="24"/>
                </a:lnTo>
                <a:lnTo>
                  <a:pt x="68" y="24"/>
                </a:lnTo>
                <a:lnTo>
                  <a:pt x="68" y="24"/>
                </a:lnTo>
                <a:lnTo>
                  <a:pt x="67" y="26"/>
                </a:lnTo>
                <a:lnTo>
                  <a:pt x="67" y="26"/>
                </a:lnTo>
                <a:lnTo>
                  <a:pt x="65" y="26"/>
                </a:lnTo>
                <a:lnTo>
                  <a:pt x="65" y="26"/>
                </a:lnTo>
                <a:lnTo>
                  <a:pt x="65" y="28"/>
                </a:lnTo>
                <a:lnTo>
                  <a:pt x="65" y="28"/>
                </a:lnTo>
                <a:lnTo>
                  <a:pt x="65" y="28"/>
                </a:lnTo>
                <a:lnTo>
                  <a:pt x="63" y="28"/>
                </a:lnTo>
                <a:lnTo>
                  <a:pt x="63" y="30"/>
                </a:lnTo>
                <a:lnTo>
                  <a:pt x="61" y="30"/>
                </a:lnTo>
                <a:lnTo>
                  <a:pt x="61" y="30"/>
                </a:lnTo>
                <a:lnTo>
                  <a:pt x="61" y="31"/>
                </a:lnTo>
                <a:lnTo>
                  <a:pt x="59" y="31"/>
                </a:lnTo>
                <a:lnTo>
                  <a:pt x="59" y="31"/>
                </a:lnTo>
                <a:lnTo>
                  <a:pt x="57" y="33"/>
                </a:lnTo>
                <a:lnTo>
                  <a:pt x="57" y="33"/>
                </a:lnTo>
                <a:lnTo>
                  <a:pt x="57" y="33"/>
                </a:lnTo>
                <a:lnTo>
                  <a:pt x="56" y="33"/>
                </a:lnTo>
                <a:lnTo>
                  <a:pt x="56" y="35"/>
                </a:lnTo>
                <a:lnTo>
                  <a:pt x="54" y="35"/>
                </a:lnTo>
                <a:lnTo>
                  <a:pt x="54" y="35"/>
                </a:lnTo>
                <a:lnTo>
                  <a:pt x="54" y="37"/>
                </a:lnTo>
                <a:lnTo>
                  <a:pt x="52" y="37"/>
                </a:lnTo>
                <a:lnTo>
                  <a:pt x="52" y="39"/>
                </a:lnTo>
                <a:lnTo>
                  <a:pt x="52" y="39"/>
                </a:lnTo>
                <a:lnTo>
                  <a:pt x="50" y="39"/>
                </a:lnTo>
                <a:lnTo>
                  <a:pt x="50" y="39"/>
                </a:lnTo>
                <a:lnTo>
                  <a:pt x="50" y="41"/>
                </a:lnTo>
                <a:lnTo>
                  <a:pt x="50" y="41"/>
                </a:lnTo>
                <a:lnTo>
                  <a:pt x="48" y="42"/>
                </a:lnTo>
                <a:lnTo>
                  <a:pt x="48" y="42"/>
                </a:lnTo>
                <a:lnTo>
                  <a:pt x="48" y="44"/>
                </a:lnTo>
                <a:lnTo>
                  <a:pt x="48" y="44"/>
                </a:lnTo>
                <a:lnTo>
                  <a:pt x="46" y="46"/>
                </a:lnTo>
                <a:lnTo>
                  <a:pt x="46" y="46"/>
                </a:lnTo>
                <a:lnTo>
                  <a:pt x="46" y="48"/>
                </a:lnTo>
                <a:lnTo>
                  <a:pt x="46" y="48"/>
                </a:lnTo>
                <a:lnTo>
                  <a:pt x="44" y="50"/>
                </a:lnTo>
                <a:lnTo>
                  <a:pt x="44" y="50"/>
                </a:lnTo>
                <a:lnTo>
                  <a:pt x="44" y="50"/>
                </a:lnTo>
                <a:lnTo>
                  <a:pt x="43" y="52"/>
                </a:lnTo>
                <a:lnTo>
                  <a:pt x="43" y="52"/>
                </a:lnTo>
                <a:lnTo>
                  <a:pt x="43" y="53"/>
                </a:lnTo>
                <a:lnTo>
                  <a:pt x="43" y="53"/>
                </a:lnTo>
                <a:lnTo>
                  <a:pt x="41" y="55"/>
                </a:lnTo>
                <a:lnTo>
                  <a:pt x="41" y="55"/>
                </a:lnTo>
                <a:lnTo>
                  <a:pt x="41" y="57"/>
                </a:lnTo>
                <a:lnTo>
                  <a:pt x="39" y="57"/>
                </a:lnTo>
                <a:lnTo>
                  <a:pt x="39" y="57"/>
                </a:lnTo>
                <a:lnTo>
                  <a:pt x="39" y="59"/>
                </a:lnTo>
                <a:lnTo>
                  <a:pt x="37" y="59"/>
                </a:lnTo>
                <a:lnTo>
                  <a:pt x="37" y="61"/>
                </a:lnTo>
                <a:lnTo>
                  <a:pt x="35" y="61"/>
                </a:lnTo>
                <a:lnTo>
                  <a:pt x="35" y="61"/>
                </a:lnTo>
                <a:lnTo>
                  <a:pt x="33" y="63"/>
                </a:lnTo>
                <a:lnTo>
                  <a:pt x="33" y="63"/>
                </a:lnTo>
                <a:lnTo>
                  <a:pt x="32" y="64"/>
                </a:lnTo>
                <a:lnTo>
                  <a:pt x="32" y="64"/>
                </a:lnTo>
                <a:lnTo>
                  <a:pt x="30" y="66"/>
                </a:lnTo>
                <a:lnTo>
                  <a:pt x="28" y="66"/>
                </a:lnTo>
                <a:lnTo>
                  <a:pt x="28" y="68"/>
                </a:lnTo>
                <a:lnTo>
                  <a:pt x="26" y="68"/>
                </a:lnTo>
                <a:lnTo>
                  <a:pt x="28" y="66"/>
                </a:lnTo>
                <a:lnTo>
                  <a:pt x="30" y="66"/>
                </a:lnTo>
                <a:lnTo>
                  <a:pt x="30" y="64"/>
                </a:lnTo>
                <a:lnTo>
                  <a:pt x="30" y="64"/>
                </a:lnTo>
                <a:lnTo>
                  <a:pt x="32" y="63"/>
                </a:lnTo>
                <a:lnTo>
                  <a:pt x="32" y="61"/>
                </a:lnTo>
                <a:lnTo>
                  <a:pt x="33" y="61"/>
                </a:lnTo>
                <a:lnTo>
                  <a:pt x="33" y="61"/>
                </a:lnTo>
                <a:lnTo>
                  <a:pt x="35" y="59"/>
                </a:lnTo>
                <a:lnTo>
                  <a:pt x="35" y="59"/>
                </a:lnTo>
                <a:lnTo>
                  <a:pt x="35" y="59"/>
                </a:lnTo>
                <a:lnTo>
                  <a:pt x="35" y="57"/>
                </a:lnTo>
                <a:lnTo>
                  <a:pt x="37" y="57"/>
                </a:lnTo>
                <a:lnTo>
                  <a:pt x="37" y="55"/>
                </a:lnTo>
                <a:lnTo>
                  <a:pt x="39" y="55"/>
                </a:lnTo>
                <a:lnTo>
                  <a:pt x="39" y="55"/>
                </a:lnTo>
                <a:lnTo>
                  <a:pt x="39" y="55"/>
                </a:lnTo>
                <a:lnTo>
                  <a:pt x="39" y="53"/>
                </a:lnTo>
                <a:lnTo>
                  <a:pt x="39" y="53"/>
                </a:lnTo>
                <a:lnTo>
                  <a:pt x="39" y="52"/>
                </a:lnTo>
                <a:lnTo>
                  <a:pt x="39" y="53"/>
                </a:lnTo>
                <a:lnTo>
                  <a:pt x="39" y="52"/>
                </a:lnTo>
                <a:lnTo>
                  <a:pt x="39" y="52"/>
                </a:lnTo>
                <a:lnTo>
                  <a:pt x="41" y="50"/>
                </a:lnTo>
                <a:lnTo>
                  <a:pt x="43" y="50"/>
                </a:lnTo>
                <a:lnTo>
                  <a:pt x="43" y="48"/>
                </a:lnTo>
                <a:lnTo>
                  <a:pt x="43" y="48"/>
                </a:lnTo>
                <a:lnTo>
                  <a:pt x="43" y="48"/>
                </a:lnTo>
                <a:lnTo>
                  <a:pt x="43" y="46"/>
                </a:lnTo>
                <a:lnTo>
                  <a:pt x="43" y="46"/>
                </a:lnTo>
                <a:lnTo>
                  <a:pt x="43" y="46"/>
                </a:lnTo>
                <a:lnTo>
                  <a:pt x="44" y="46"/>
                </a:lnTo>
                <a:lnTo>
                  <a:pt x="44" y="44"/>
                </a:lnTo>
                <a:lnTo>
                  <a:pt x="44" y="44"/>
                </a:lnTo>
                <a:lnTo>
                  <a:pt x="44" y="44"/>
                </a:lnTo>
                <a:lnTo>
                  <a:pt x="44" y="44"/>
                </a:lnTo>
                <a:lnTo>
                  <a:pt x="46" y="42"/>
                </a:lnTo>
                <a:lnTo>
                  <a:pt x="46" y="42"/>
                </a:lnTo>
                <a:lnTo>
                  <a:pt x="46" y="42"/>
                </a:lnTo>
                <a:lnTo>
                  <a:pt x="46" y="42"/>
                </a:lnTo>
                <a:lnTo>
                  <a:pt x="46" y="41"/>
                </a:lnTo>
                <a:lnTo>
                  <a:pt x="46" y="41"/>
                </a:lnTo>
                <a:lnTo>
                  <a:pt x="46" y="41"/>
                </a:lnTo>
                <a:lnTo>
                  <a:pt x="48" y="41"/>
                </a:lnTo>
                <a:lnTo>
                  <a:pt x="48" y="41"/>
                </a:lnTo>
                <a:lnTo>
                  <a:pt x="48" y="39"/>
                </a:lnTo>
                <a:lnTo>
                  <a:pt x="48" y="39"/>
                </a:lnTo>
                <a:lnTo>
                  <a:pt x="48" y="39"/>
                </a:lnTo>
                <a:lnTo>
                  <a:pt x="48" y="39"/>
                </a:lnTo>
                <a:lnTo>
                  <a:pt x="50" y="39"/>
                </a:lnTo>
                <a:lnTo>
                  <a:pt x="50" y="37"/>
                </a:lnTo>
                <a:lnTo>
                  <a:pt x="50" y="37"/>
                </a:lnTo>
                <a:lnTo>
                  <a:pt x="50" y="37"/>
                </a:lnTo>
                <a:lnTo>
                  <a:pt x="50" y="37"/>
                </a:lnTo>
                <a:lnTo>
                  <a:pt x="50" y="35"/>
                </a:lnTo>
                <a:lnTo>
                  <a:pt x="50" y="35"/>
                </a:lnTo>
                <a:lnTo>
                  <a:pt x="50" y="35"/>
                </a:lnTo>
                <a:lnTo>
                  <a:pt x="52" y="35"/>
                </a:lnTo>
                <a:lnTo>
                  <a:pt x="52" y="35"/>
                </a:lnTo>
                <a:lnTo>
                  <a:pt x="52" y="33"/>
                </a:lnTo>
                <a:lnTo>
                  <a:pt x="52" y="33"/>
                </a:lnTo>
                <a:lnTo>
                  <a:pt x="52" y="33"/>
                </a:lnTo>
                <a:lnTo>
                  <a:pt x="54" y="33"/>
                </a:lnTo>
                <a:lnTo>
                  <a:pt x="54" y="33"/>
                </a:lnTo>
                <a:lnTo>
                  <a:pt x="54" y="31"/>
                </a:lnTo>
                <a:lnTo>
                  <a:pt x="56" y="31"/>
                </a:lnTo>
                <a:lnTo>
                  <a:pt x="56" y="31"/>
                </a:lnTo>
                <a:lnTo>
                  <a:pt x="56" y="31"/>
                </a:lnTo>
                <a:lnTo>
                  <a:pt x="56" y="31"/>
                </a:lnTo>
                <a:lnTo>
                  <a:pt x="57" y="30"/>
                </a:lnTo>
                <a:lnTo>
                  <a:pt x="57" y="30"/>
                </a:lnTo>
                <a:lnTo>
                  <a:pt x="57" y="30"/>
                </a:lnTo>
                <a:lnTo>
                  <a:pt x="57" y="30"/>
                </a:lnTo>
                <a:lnTo>
                  <a:pt x="59" y="30"/>
                </a:lnTo>
                <a:lnTo>
                  <a:pt x="59" y="28"/>
                </a:lnTo>
                <a:lnTo>
                  <a:pt x="59" y="28"/>
                </a:lnTo>
                <a:lnTo>
                  <a:pt x="59" y="28"/>
                </a:lnTo>
                <a:lnTo>
                  <a:pt x="59" y="28"/>
                </a:lnTo>
                <a:lnTo>
                  <a:pt x="61" y="28"/>
                </a:lnTo>
                <a:lnTo>
                  <a:pt x="61" y="26"/>
                </a:lnTo>
                <a:lnTo>
                  <a:pt x="61" y="26"/>
                </a:lnTo>
                <a:lnTo>
                  <a:pt x="61" y="26"/>
                </a:lnTo>
                <a:lnTo>
                  <a:pt x="63" y="26"/>
                </a:lnTo>
                <a:lnTo>
                  <a:pt x="63" y="26"/>
                </a:lnTo>
                <a:lnTo>
                  <a:pt x="63" y="24"/>
                </a:lnTo>
                <a:lnTo>
                  <a:pt x="63" y="24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67" y="22"/>
                </a:lnTo>
                <a:lnTo>
                  <a:pt x="67" y="22"/>
                </a:lnTo>
                <a:lnTo>
                  <a:pt x="67" y="22"/>
                </a:lnTo>
                <a:lnTo>
                  <a:pt x="68" y="22"/>
                </a:lnTo>
                <a:lnTo>
                  <a:pt x="68" y="22"/>
                </a:lnTo>
                <a:lnTo>
                  <a:pt x="68" y="22"/>
                </a:lnTo>
                <a:lnTo>
                  <a:pt x="70" y="20"/>
                </a:lnTo>
                <a:lnTo>
                  <a:pt x="70" y="20"/>
                </a:lnTo>
                <a:lnTo>
                  <a:pt x="70" y="20"/>
                </a:lnTo>
                <a:lnTo>
                  <a:pt x="70" y="20"/>
                </a:lnTo>
                <a:lnTo>
                  <a:pt x="72" y="19"/>
                </a:lnTo>
                <a:lnTo>
                  <a:pt x="72" y="19"/>
                </a:lnTo>
                <a:lnTo>
                  <a:pt x="72" y="19"/>
                </a:lnTo>
                <a:lnTo>
                  <a:pt x="72" y="19"/>
                </a:lnTo>
                <a:lnTo>
                  <a:pt x="72" y="19"/>
                </a:lnTo>
                <a:lnTo>
                  <a:pt x="74" y="17"/>
                </a:lnTo>
                <a:lnTo>
                  <a:pt x="74" y="17"/>
                </a:lnTo>
                <a:lnTo>
                  <a:pt x="74" y="17"/>
                </a:lnTo>
                <a:lnTo>
                  <a:pt x="74" y="17"/>
                </a:lnTo>
                <a:lnTo>
                  <a:pt x="74" y="17"/>
                </a:lnTo>
                <a:lnTo>
                  <a:pt x="76" y="15"/>
                </a:lnTo>
                <a:lnTo>
                  <a:pt x="76" y="15"/>
                </a:lnTo>
                <a:lnTo>
                  <a:pt x="76" y="15"/>
                </a:lnTo>
                <a:lnTo>
                  <a:pt x="76" y="15"/>
                </a:lnTo>
                <a:lnTo>
                  <a:pt x="76" y="15"/>
                </a:lnTo>
                <a:lnTo>
                  <a:pt x="76" y="13"/>
                </a:lnTo>
                <a:lnTo>
                  <a:pt x="78" y="13"/>
                </a:lnTo>
                <a:lnTo>
                  <a:pt x="78" y="13"/>
                </a:lnTo>
                <a:lnTo>
                  <a:pt x="78" y="13"/>
                </a:lnTo>
                <a:lnTo>
                  <a:pt x="78" y="11"/>
                </a:lnTo>
                <a:lnTo>
                  <a:pt x="78" y="11"/>
                </a:lnTo>
                <a:lnTo>
                  <a:pt x="78" y="11"/>
                </a:lnTo>
                <a:lnTo>
                  <a:pt x="79" y="11"/>
                </a:lnTo>
                <a:lnTo>
                  <a:pt x="79" y="11"/>
                </a:lnTo>
                <a:lnTo>
                  <a:pt x="79" y="9"/>
                </a:lnTo>
                <a:lnTo>
                  <a:pt x="79" y="9"/>
                </a:lnTo>
                <a:lnTo>
                  <a:pt x="79" y="9"/>
                </a:lnTo>
                <a:lnTo>
                  <a:pt x="79" y="9"/>
                </a:lnTo>
                <a:lnTo>
                  <a:pt x="79" y="8"/>
                </a:lnTo>
                <a:lnTo>
                  <a:pt x="79" y="8"/>
                </a:lnTo>
                <a:lnTo>
                  <a:pt x="79" y="8"/>
                </a:lnTo>
                <a:lnTo>
                  <a:pt x="79" y="8"/>
                </a:lnTo>
                <a:lnTo>
                  <a:pt x="79" y="6"/>
                </a:lnTo>
                <a:lnTo>
                  <a:pt x="79" y="6"/>
                </a:lnTo>
                <a:lnTo>
                  <a:pt x="79" y="6"/>
                </a:lnTo>
                <a:lnTo>
                  <a:pt x="79" y="6"/>
                </a:lnTo>
                <a:lnTo>
                  <a:pt x="79" y="4"/>
                </a:lnTo>
                <a:lnTo>
                  <a:pt x="79" y="4"/>
                </a:lnTo>
                <a:lnTo>
                  <a:pt x="79" y="4"/>
                </a:lnTo>
                <a:lnTo>
                  <a:pt x="79" y="2"/>
                </a:lnTo>
                <a:lnTo>
                  <a:pt x="79" y="2"/>
                </a:lnTo>
                <a:lnTo>
                  <a:pt x="79" y="2"/>
                </a:lnTo>
                <a:lnTo>
                  <a:pt x="81" y="0"/>
                </a:lnTo>
                <a:lnTo>
                  <a:pt x="81" y="0"/>
                </a:lnTo>
                <a:lnTo>
                  <a:pt x="79" y="2"/>
                </a:lnTo>
                <a:lnTo>
                  <a:pt x="79" y="2"/>
                </a:lnTo>
                <a:lnTo>
                  <a:pt x="79" y="2"/>
                </a:lnTo>
                <a:lnTo>
                  <a:pt x="78" y="4"/>
                </a:lnTo>
                <a:lnTo>
                  <a:pt x="78" y="4"/>
                </a:lnTo>
                <a:lnTo>
                  <a:pt x="78" y="4"/>
                </a:lnTo>
                <a:lnTo>
                  <a:pt x="76" y="6"/>
                </a:lnTo>
                <a:lnTo>
                  <a:pt x="76" y="6"/>
                </a:lnTo>
                <a:lnTo>
                  <a:pt x="76" y="6"/>
                </a:lnTo>
                <a:lnTo>
                  <a:pt x="76" y="6"/>
                </a:lnTo>
                <a:lnTo>
                  <a:pt x="76" y="6"/>
                </a:lnTo>
                <a:lnTo>
                  <a:pt x="74" y="6"/>
                </a:lnTo>
                <a:lnTo>
                  <a:pt x="74" y="8"/>
                </a:lnTo>
                <a:lnTo>
                  <a:pt x="72" y="8"/>
                </a:lnTo>
                <a:lnTo>
                  <a:pt x="72" y="8"/>
                </a:lnTo>
                <a:lnTo>
                  <a:pt x="72" y="8"/>
                </a:lnTo>
                <a:lnTo>
                  <a:pt x="70" y="8"/>
                </a:lnTo>
                <a:lnTo>
                  <a:pt x="70" y="8"/>
                </a:lnTo>
                <a:lnTo>
                  <a:pt x="68" y="9"/>
                </a:lnTo>
                <a:lnTo>
                  <a:pt x="68" y="9"/>
                </a:lnTo>
                <a:lnTo>
                  <a:pt x="67" y="9"/>
                </a:lnTo>
                <a:lnTo>
                  <a:pt x="67" y="9"/>
                </a:lnTo>
                <a:lnTo>
                  <a:pt x="67" y="11"/>
                </a:lnTo>
                <a:lnTo>
                  <a:pt x="65" y="11"/>
                </a:lnTo>
                <a:lnTo>
                  <a:pt x="65" y="11"/>
                </a:lnTo>
                <a:lnTo>
                  <a:pt x="63" y="11"/>
                </a:lnTo>
                <a:lnTo>
                  <a:pt x="63" y="13"/>
                </a:lnTo>
                <a:lnTo>
                  <a:pt x="61" y="13"/>
                </a:lnTo>
                <a:lnTo>
                  <a:pt x="61" y="13"/>
                </a:lnTo>
                <a:lnTo>
                  <a:pt x="61" y="13"/>
                </a:lnTo>
                <a:lnTo>
                  <a:pt x="59" y="15"/>
                </a:lnTo>
                <a:lnTo>
                  <a:pt x="59" y="15"/>
                </a:lnTo>
                <a:lnTo>
                  <a:pt x="57" y="15"/>
                </a:lnTo>
                <a:lnTo>
                  <a:pt x="57" y="15"/>
                </a:lnTo>
                <a:lnTo>
                  <a:pt x="56" y="15"/>
                </a:lnTo>
                <a:lnTo>
                  <a:pt x="56" y="17"/>
                </a:lnTo>
                <a:lnTo>
                  <a:pt x="54" y="17"/>
                </a:lnTo>
                <a:lnTo>
                  <a:pt x="52" y="17"/>
                </a:lnTo>
                <a:lnTo>
                  <a:pt x="50" y="19"/>
                </a:lnTo>
                <a:lnTo>
                  <a:pt x="50" y="19"/>
                </a:lnTo>
                <a:lnTo>
                  <a:pt x="48" y="20"/>
                </a:lnTo>
                <a:lnTo>
                  <a:pt x="46" y="20"/>
                </a:lnTo>
                <a:lnTo>
                  <a:pt x="46" y="20"/>
                </a:lnTo>
                <a:lnTo>
                  <a:pt x="44" y="20"/>
                </a:lnTo>
                <a:lnTo>
                  <a:pt x="44" y="20"/>
                </a:lnTo>
                <a:lnTo>
                  <a:pt x="43" y="22"/>
                </a:lnTo>
                <a:lnTo>
                  <a:pt x="41" y="22"/>
                </a:lnTo>
                <a:lnTo>
                  <a:pt x="41" y="22"/>
                </a:lnTo>
                <a:lnTo>
                  <a:pt x="39" y="22"/>
                </a:lnTo>
                <a:lnTo>
                  <a:pt x="37" y="22"/>
                </a:lnTo>
                <a:lnTo>
                  <a:pt x="35" y="22"/>
                </a:lnTo>
                <a:lnTo>
                  <a:pt x="33" y="22"/>
                </a:lnTo>
                <a:lnTo>
                  <a:pt x="32" y="22"/>
                </a:lnTo>
                <a:lnTo>
                  <a:pt x="32" y="22"/>
                </a:lnTo>
                <a:lnTo>
                  <a:pt x="28" y="22"/>
                </a:lnTo>
                <a:lnTo>
                  <a:pt x="28" y="22"/>
                </a:lnTo>
                <a:lnTo>
                  <a:pt x="26" y="24"/>
                </a:lnTo>
                <a:lnTo>
                  <a:pt x="26" y="24"/>
                </a:lnTo>
                <a:lnTo>
                  <a:pt x="26" y="24"/>
                </a:lnTo>
                <a:lnTo>
                  <a:pt x="24" y="26"/>
                </a:lnTo>
                <a:lnTo>
                  <a:pt x="22" y="26"/>
                </a:lnTo>
                <a:lnTo>
                  <a:pt x="22" y="26"/>
                </a:lnTo>
                <a:lnTo>
                  <a:pt x="21" y="28"/>
                </a:lnTo>
                <a:lnTo>
                  <a:pt x="21" y="28"/>
                </a:lnTo>
                <a:lnTo>
                  <a:pt x="19" y="30"/>
                </a:lnTo>
                <a:lnTo>
                  <a:pt x="19" y="30"/>
                </a:lnTo>
                <a:lnTo>
                  <a:pt x="17" y="30"/>
                </a:lnTo>
                <a:lnTo>
                  <a:pt x="17" y="31"/>
                </a:lnTo>
                <a:lnTo>
                  <a:pt x="13" y="33"/>
                </a:lnTo>
                <a:lnTo>
                  <a:pt x="13" y="33"/>
                </a:lnTo>
                <a:lnTo>
                  <a:pt x="11" y="33"/>
                </a:lnTo>
                <a:lnTo>
                  <a:pt x="10" y="35"/>
                </a:lnTo>
                <a:lnTo>
                  <a:pt x="10" y="35"/>
                </a:lnTo>
                <a:lnTo>
                  <a:pt x="8" y="37"/>
                </a:lnTo>
                <a:lnTo>
                  <a:pt x="6" y="39"/>
                </a:lnTo>
                <a:lnTo>
                  <a:pt x="4" y="39"/>
                </a:lnTo>
                <a:lnTo>
                  <a:pt x="2" y="41"/>
                </a:lnTo>
                <a:lnTo>
                  <a:pt x="0" y="41"/>
                </a:lnTo>
                <a:lnTo>
                  <a:pt x="0" y="41"/>
                </a:lnTo>
                <a:lnTo>
                  <a:pt x="0" y="41"/>
                </a:lnTo>
                <a:lnTo>
                  <a:pt x="2" y="39"/>
                </a:lnTo>
                <a:lnTo>
                  <a:pt x="2" y="39"/>
                </a:lnTo>
                <a:lnTo>
                  <a:pt x="4" y="37"/>
                </a:lnTo>
                <a:lnTo>
                  <a:pt x="6" y="37"/>
                </a:lnTo>
                <a:lnTo>
                  <a:pt x="6" y="37"/>
                </a:lnTo>
                <a:lnTo>
                  <a:pt x="8" y="35"/>
                </a:lnTo>
                <a:lnTo>
                  <a:pt x="8" y="35"/>
                </a:lnTo>
                <a:lnTo>
                  <a:pt x="10" y="33"/>
                </a:lnTo>
                <a:lnTo>
                  <a:pt x="10" y="33"/>
                </a:lnTo>
                <a:lnTo>
                  <a:pt x="11" y="33"/>
                </a:lnTo>
                <a:lnTo>
                  <a:pt x="13" y="31"/>
                </a:lnTo>
                <a:lnTo>
                  <a:pt x="13" y="31"/>
                </a:lnTo>
                <a:lnTo>
                  <a:pt x="15" y="30"/>
                </a:lnTo>
                <a:lnTo>
                  <a:pt x="15" y="30"/>
                </a:lnTo>
                <a:lnTo>
                  <a:pt x="15" y="30"/>
                </a:lnTo>
                <a:lnTo>
                  <a:pt x="17" y="28"/>
                </a:lnTo>
                <a:lnTo>
                  <a:pt x="17" y="28"/>
                </a:lnTo>
                <a:lnTo>
                  <a:pt x="19" y="28"/>
                </a:lnTo>
                <a:lnTo>
                  <a:pt x="21" y="26"/>
                </a:lnTo>
                <a:lnTo>
                  <a:pt x="21" y="26"/>
                </a:lnTo>
                <a:lnTo>
                  <a:pt x="22" y="24"/>
                </a:lnTo>
                <a:lnTo>
                  <a:pt x="24" y="24"/>
                </a:lnTo>
                <a:lnTo>
                  <a:pt x="24" y="24"/>
                </a:lnTo>
                <a:lnTo>
                  <a:pt x="24" y="22"/>
                </a:lnTo>
                <a:lnTo>
                  <a:pt x="26" y="22"/>
                </a:lnTo>
                <a:lnTo>
                  <a:pt x="26" y="22"/>
                </a:lnTo>
                <a:lnTo>
                  <a:pt x="28" y="20"/>
                </a:lnTo>
                <a:lnTo>
                  <a:pt x="28" y="20"/>
                </a:lnTo>
                <a:lnTo>
                  <a:pt x="30" y="20"/>
                </a:lnTo>
                <a:lnTo>
                  <a:pt x="30" y="20"/>
                </a:lnTo>
                <a:lnTo>
                  <a:pt x="32" y="20"/>
                </a:lnTo>
                <a:lnTo>
                  <a:pt x="32" y="20"/>
                </a:lnTo>
                <a:lnTo>
                  <a:pt x="33" y="20"/>
                </a:lnTo>
                <a:lnTo>
                  <a:pt x="33" y="20"/>
                </a:lnTo>
                <a:lnTo>
                  <a:pt x="35" y="20"/>
                </a:lnTo>
                <a:lnTo>
                  <a:pt x="35" y="20"/>
                </a:lnTo>
                <a:lnTo>
                  <a:pt x="37" y="20"/>
                </a:lnTo>
                <a:lnTo>
                  <a:pt x="39" y="20"/>
                </a:lnTo>
                <a:lnTo>
                  <a:pt x="41" y="20"/>
                </a:lnTo>
                <a:lnTo>
                  <a:pt x="43" y="19"/>
                </a:lnTo>
                <a:lnTo>
                  <a:pt x="43" y="19"/>
                </a:lnTo>
                <a:lnTo>
                  <a:pt x="44" y="19"/>
                </a:lnTo>
                <a:lnTo>
                  <a:pt x="44" y="19"/>
                </a:lnTo>
                <a:lnTo>
                  <a:pt x="46" y="19"/>
                </a:lnTo>
                <a:lnTo>
                  <a:pt x="46" y="17"/>
                </a:lnTo>
                <a:lnTo>
                  <a:pt x="48" y="17"/>
                </a:lnTo>
                <a:lnTo>
                  <a:pt x="48" y="17"/>
                </a:lnTo>
                <a:lnTo>
                  <a:pt x="50" y="17"/>
                </a:lnTo>
                <a:lnTo>
                  <a:pt x="50" y="17"/>
                </a:lnTo>
                <a:lnTo>
                  <a:pt x="50" y="15"/>
                </a:lnTo>
                <a:lnTo>
                  <a:pt x="52" y="15"/>
                </a:lnTo>
                <a:lnTo>
                  <a:pt x="52" y="15"/>
                </a:lnTo>
                <a:lnTo>
                  <a:pt x="52" y="15"/>
                </a:lnTo>
                <a:lnTo>
                  <a:pt x="54" y="15"/>
                </a:lnTo>
                <a:lnTo>
                  <a:pt x="54" y="15"/>
                </a:lnTo>
                <a:lnTo>
                  <a:pt x="56" y="13"/>
                </a:lnTo>
                <a:lnTo>
                  <a:pt x="57" y="13"/>
                </a:lnTo>
                <a:lnTo>
                  <a:pt x="57" y="13"/>
                </a:lnTo>
                <a:lnTo>
                  <a:pt x="57" y="11"/>
                </a:lnTo>
                <a:lnTo>
                  <a:pt x="59" y="11"/>
                </a:lnTo>
                <a:lnTo>
                  <a:pt x="59" y="11"/>
                </a:lnTo>
                <a:lnTo>
                  <a:pt x="61" y="11"/>
                </a:lnTo>
                <a:lnTo>
                  <a:pt x="61" y="11"/>
                </a:lnTo>
                <a:lnTo>
                  <a:pt x="61" y="11"/>
                </a:lnTo>
                <a:lnTo>
                  <a:pt x="63" y="9"/>
                </a:lnTo>
                <a:lnTo>
                  <a:pt x="63" y="9"/>
                </a:lnTo>
                <a:lnTo>
                  <a:pt x="63" y="9"/>
                </a:lnTo>
                <a:lnTo>
                  <a:pt x="65" y="9"/>
                </a:lnTo>
                <a:lnTo>
                  <a:pt x="65" y="9"/>
                </a:lnTo>
                <a:lnTo>
                  <a:pt x="65" y="8"/>
                </a:lnTo>
                <a:lnTo>
                  <a:pt x="67" y="8"/>
                </a:lnTo>
                <a:lnTo>
                  <a:pt x="67" y="8"/>
                </a:lnTo>
                <a:lnTo>
                  <a:pt x="68" y="8"/>
                </a:lnTo>
                <a:lnTo>
                  <a:pt x="68" y="8"/>
                </a:lnTo>
                <a:lnTo>
                  <a:pt x="68" y="8"/>
                </a:lnTo>
                <a:lnTo>
                  <a:pt x="70" y="6"/>
                </a:lnTo>
                <a:lnTo>
                  <a:pt x="70" y="6"/>
                </a:lnTo>
                <a:lnTo>
                  <a:pt x="70" y="6"/>
                </a:lnTo>
                <a:lnTo>
                  <a:pt x="72" y="6"/>
                </a:lnTo>
                <a:lnTo>
                  <a:pt x="72" y="6"/>
                </a:lnTo>
                <a:lnTo>
                  <a:pt x="72" y="4"/>
                </a:lnTo>
                <a:lnTo>
                  <a:pt x="74" y="4"/>
                </a:lnTo>
                <a:lnTo>
                  <a:pt x="74" y="4"/>
                </a:lnTo>
                <a:lnTo>
                  <a:pt x="74" y="4"/>
                </a:lnTo>
                <a:lnTo>
                  <a:pt x="74" y="4"/>
                </a:lnTo>
                <a:lnTo>
                  <a:pt x="76" y="2"/>
                </a:lnTo>
                <a:lnTo>
                  <a:pt x="76" y="2"/>
                </a:lnTo>
                <a:lnTo>
                  <a:pt x="76" y="2"/>
                </a:lnTo>
                <a:lnTo>
                  <a:pt x="78" y="2"/>
                </a:lnTo>
                <a:lnTo>
                  <a:pt x="76" y="2"/>
                </a:lnTo>
                <a:lnTo>
                  <a:pt x="78" y="2"/>
                </a:lnTo>
                <a:lnTo>
                  <a:pt x="79" y="0"/>
                </a:lnTo>
                <a:lnTo>
                  <a:pt x="81" y="0"/>
                </a:lnTo>
                <a:lnTo>
                  <a:pt x="83" y="0"/>
                </a:lnTo>
                <a:lnTo>
                  <a:pt x="85" y="0"/>
                </a:lnTo>
                <a:lnTo>
                  <a:pt x="87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32" name="Freeform 1088"/>
          <p:cNvSpPr>
            <a:spLocks/>
          </p:cNvSpPr>
          <p:nvPr/>
        </p:nvSpPr>
        <p:spPr bwMode="auto">
          <a:xfrm>
            <a:off x="4738688" y="3989388"/>
            <a:ext cx="28575" cy="7937"/>
          </a:xfrm>
          <a:custGeom>
            <a:avLst/>
            <a:gdLst>
              <a:gd name="T0" fmla="*/ 2 w 35"/>
              <a:gd name="T1" fmla="*/ 3 h 11"/>
              <a:gd name="T2" fmla="*/ 4 w 35"/>
              <a:gd name="T3" fmla="*/ 2 h 11"/>
              <a:gd name="T4" fmla="*/ 6 w 35"/>
              <a:gd name="T5" fmla="*/ 2 h 11"/>
              <a:gd name="T6" fmla="*/ 8 w 35"/>
              <a:gd name="T7" fmla="*/ 0 h 11"/>
              <a:gd name="T8" fmla="*/ 10 w 35"/>
              <a:gd name="T9" fmla="*/ 0 h 11"/>
              <a:gd name="T10" fmla="*/ 13 w 35"/>
              <a:gd name="T11" fmla="*/ 0 h 11"/>
              <a:gd name="T12" fmla="*/ 17 w 35"/>
              <a:gd name="T13" fmla="*/ 0 h 11"/>
              <a:gd name="T14" fmla="*/ 19 w 35"/>
              <a:gd name="T15" fmla="*/ 0 h 11"/>
              <a:gd name="T16" fmla="*/ 21 w 35"/>
              <a:gd name="T17" fmla="*/ 0 h 11"/>
              <a:gd name="T18" fmla="*/ 24 w 35"/>
              <a:gd name="T19" fmla="*/ 0 h 11"/>
              <a:gd name="T20" fmla="*/ 26 w 35"/>
              <a:gd name="T21" fmla="*/ 0 h 11"/>
              <a:gd name="T22" fmla="*/ 28 w 35"/>
              <a:gd name="T23" fmla="*/ 0 h 11"/>
              <a:gd name="T24" fmla="*/ 30 w 35"/>
              <a:gd name="T25" fmla="*/ 0 h 11"/>
              <a:gd name="T26" fmla="*/ 33 w 35"/>
              <a:gd name="T27" fmla="*/ 0 h 11"/>
              <a:gd name="T28" fmla="*/ 35 w 35"/>
              <a:gd name="T29" fmla="*/ 2 h 11"/>
              <a:gd name="T30" fmla="*/ 35 w 35"/>
              <a:gd name="T31" fmla="*/ 2 h 11"/>
              <a:gd name="T32" fmla="*/ 35 w 35"/>
              <a:gd name="T33" fmla="*/ 3 h 11"/>
              <a:gd name="T34" fmla="*/ 35 w 35"/>
              <a:gd name="T35" fmla="*/ 5 h 11"/>
              <a:gd name="T36" fmla="*/ 33 w 35"/>
              <a:gd name="T37" fmla="*/ 5 h 11"/>
              <a:gd name="T38" fmla="*/ 32 w 35"/>
              <a:gd name="T39" fmla="*/ 7 h 11"/>
              <a:gd name="T40" fmla="*/ 30 w 35"/>
              <a:gd name="T41" fmla="*/ 7 h 11"/>
              <a:gd name="T42" fmla="*/ 28 w 35"/>
              <a:gd name="T43" fmla="*/ 9 h 11"/>
              <a:gd name="T44" fmla="*/ 24 w 35"/>
              <a:gd name="T45" fmla="*/ 9 h 11"/>
              <a:gd name="T46" fmla="*/ 22 w 35"/>
              <a:gd name="T47" fmla="*/ 11 h 11"/>
              <a:gd name="T48" fmla="*/ 21 w 35"/>
              <a:gd name="T49" fmla="*/ 11 h 11"/>
              <a:gd name="T50" fmla="*/ 21 w 35"/>
              <a:gd name="T51" fmla="*/ 11 h 11"/>
              <a:gd name="T52" fmla="*/ 17 w 35"/>
              <a:gd name="T53" fmla="*/ 11 h 11"/>
              <a:gd name="T54" fmla="*/ 15 w 35"/>
              <a:gd name="T55" fmla="*/ 11 h 11"/>
              <a:gd name="T56" fmla="*/ 11 w 35"/>
              <a:gd name="T57" fmla="*/ 11 h 11"/>
              <a:gd name="T58" fmla="*/ 10 w 35"/>
              <a:gd name="T59" fmla="*/ 11 h 11"/>
              <a:gd name="T60" fmla="*/ 6 w 35"/>
              <a:gd name="T61" fmla="*/ 11 h 11"/>
              <a:gd name="T62" fmla="*/ 4 w 35"/>
              <a:gd name="T63" fmla="*/ 9 h 11"/>
              <a:gd name="T64" fmla="*/ 2 w 35"/>
              <a:gd name="T65" fmla="*/ 9 h 11"/>
              <a:gd name="T66" fmla="*/ 0 w 35"/>
              <a:gd name="T67" fmla="*/ 7 h 11"/>
              <a:gd name="T68" fmla="*/ 0 w 35"/>
              <a:gd name="T69" fmla="*/ 5 h 11"/>
              <a:gd name="T70" fmla="*/ 0 w 35"/>
              <a:gd name="T71" fmla="*/ 5 h 11"/>
              <a:gd name="T72" fmla="*/ 2 w 35"/>
              <a:gd name="T73" fmla="*/ 3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5" h="11">
                <a:moveTo>
                  <a:pt x="2" y="3"/>
                </a:moveTo>
                <a:lnTo>
                  <a:pt x="2" y="3"/>
                </a:lnTo>
                <a:lnTo>
                  <a:pt x="2" y="3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2"/>
                </a:lnTo>
                <a:lnTo>
                  <a:pt x="35" y="2"/>
                </a:lnTo>
                <a:lnTo>
                  <a:pt x="35" y="2"/>
                </a:lnTo>
                <a:lnTo>
                  <a:pt x="35" y="3"/>
                </a:lnTo>
                <a:lnTo>
                  <a:pt x="35" y="3"/>
                </a:lnTo>
                <a:lnTo>
                  <a:pt x="35" y="3"/>
                </a:lnTo>
                <a:lnTo>
                  <a:pt x="35" y="5"/>
                </a:lnTo>
                <a:lnTo>
                  <a:pt x="33" y="5"/>
                </a:lnTo>
                <a:lnTo>
                  <a:pt x="33" y="5"/>
                </a:lnTo>
                <a:lnTo>
                  <a:pt x="32" y="7"/>
                </a:lnTo>
                <a:lnTo>
                  <a:pt x="32" y="7"/>
                </a:lnTo>
                <a:lnTo>
                  <a:pt x="30" y="7"/>
                </a:lnTo>
                <a:lnTo>
                  <a:pt x="30" y="7"/>
                </a:lnTo>
                <a:lnTo>
                  <a:pt x="28" y="9"/>
                </a:lnTo>
                <a:lnTo>
                  <a:pt x="28" y="9"/>
                </a:lnTo>
                <a:lnTo>
                  <a:pt x="26" y="9"/>
                </a:lnTo>
                <a:lnTo>
                  <a:pt x="24" y="9"/>
                </a:lnTo>
                <a:lnTo>
                  <a:pt x="24" y="11"/>
                </a:lnTo>
                <a:lnTo>
                  <a:pt x="22" y="11"/>
                </a:lnTo>
                <a:lnTo>
                  <a:pt x="22" y="11"/>
                </a:lnTo>
                <a:lnTo>
                  <a:pt x="21" y="11"/>
                </a:lnTo>
                <a:lnTo>
                  <a:pt x="21" y="11"/>
                </a:lnTo>
                <a:lnTo>
                  <a:pt x="21" y="11"/>
                </a:lnTo>
                <a:lnTo>
                  <a:pt x="19" y="11"/>
                </a:lnTo>
                <a:lnTo>
                  <a:pt x="17" y="11"/>
                </a:lnTo>
                <a:lnTo>
                  <a:pt x="17" y="11"/>
                </a:lnTo>
                <a:lnTo>
                  <a:pt x="15" y="11"/>
                </a:lnTo>
                <a:lnTo>
                  <a:pt x="13" y="11"/>
                </a:lnTo>
                <a:lnTo>
                  <a:pt x="11" y="11"/>
                </a:lnTo>
                <a:lnTo>
                  <a:pt x="11" y="11"/>
                </a:lnTo>
                <a:lnTo>
                  <a:pt x="10" y="11"/>
                </a:lnTo>
                <a:lnTo>
                  <a:pt x="8" y="11"/>
                </a:lnTo>
                <a:lnTo>
                  <a:pt x="6" y="11"/>
                </a:lnTo>
                <a:lnTo>
                  <a:pt x="6" y="11"/>
                </a:lnTo>
                <a:lnTo>
                  <a:pt x="4" y="9"/>
                </a:lnTo>
                <a:lnTo>
                  <a:pt x="2" y="9"/>
                </a:lnTo>
                <a:lnTo>
                  <a:pt x="2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close/>
              </a:path>
            </a:pathLst>
          </a:custGeom>
          <a:solidFill>
            <a:srgbClr val="F6BF6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33" name="Freeform 1089"/>
          <p:cNvSpPr>
            <a:spLocks/>
          </p:cNvSpPr>
          <p:nvPr/>
        </p:nvSpPr>
        <p:spPr bwMode="auto">
          <a:xfrm>
            <a:off x="4738688" y="3989388"/>
            <a:ext cx="28575" cy="7937"/>
          </a:xfrm>
          <a:custGeom>
            <a:avLst/>
            <a:gdLst>
              <a:gd name="T0" fmla="*/ 2 w 35"/>
              <a:gd name="T1" fmla="*/ 3 h 11"/>
              <a:gd name="T2" fmla="*/ 4 w 35"/>
              <a:gd name="T3" fmla="*/ 2 h 11"/>
              <a:gd name="T4" fmla="*/ 6 w 35"/>
              <a:gd name="T5" fmla="*/ 2 h 11"/>
              <a:gd name="T6" fmla="*/ 8 w 35"/>
              <a:gd name="T7" fmla="*/ 0 h 11"/>
              <a:gd name="T8" fmla="*/ 10 w 35"/>
              <a:gd name="T9" fmla="*/ 0 h 11"/>
              <a:gd name="T10" fmla="*/ 13 w 35"/>
              <a:gd name="T11" fmla="*/ 0 h 11"/>
              <a:gd name="T12" fmla="*/ 17 w 35"/>
              <a:gd name="T13" fmla="*/ 0 h 11"/>
              <a:gd name="T14" fmla="*/ 19 w 35"/>
              <a:gd name="T15" fmla="*/ 0 h 11"/>
              <a:gd name="T16" fmla="*/ 21 w 35"/>
              <a:gd name="T17" fmla="*/ 0 h 11"/>
              <a:gd name="T18" fmla="*/ 24 w 35"/>
              <a:gd name="T19" fmla="*/ 0 h 11"/>
              <a:gd name="T20" fmla="*/ 26 w 35"/>
              <a:gd name="T21" fmla="*/ 0 h 11"/>
              <a:gd name="T22" fmla="*/ 28 w 35"/>
              <a:gd name="T23" fmla="*/ 0 h 11"/>
              <a:gd name="T24" fmla="*/ 30 w 35"/>
              <a:gd name="T25" fmla="*/ 0 h 11"/>
              <a:gd name="T26" fmla="*/ 33 w 35"/>
              <a:gd name="T27" fmla="*/ 0 h 11"/>
              <a:gd name="T28" fmla="*/ 35 w 35"/>
              <a:gd name="T29" fmla="*/ 2 h 11"/>
              <a:gd name="T30" fmla="*/ 35 w 35"/>
              <a:gd name="T31" fmla="*/ 2 h 11"/>
              <a:gd name="T32" fmla="*/ 35 w 35"/>
              <a:gd name="T33" fmla="*/ 3 h 11"/>
              <a:gd name="T34" fmla="*/ 35 w 35"/>
              <a:gd name="T35" fmla="*/ 5 h 11"/>
              <a:gd name="T36" fmla="*/ 33 w 35"/>
              <a:gd name="T37" fmla="*/ 5 h 11"/>
              <a:gd name="T38" fmla="*/ 32 w 35"/>
              <a:gd name="T39" fmla="*/ 7 h 11"/>
              <a:gd name="T40" fmla="*/ 30 w 35"/>
              <a:gd name="T41" fmla="*/ 7 h 11"/>
              <a:gd name="T42" fmla="*/ 28 w 35"/>
              <a:gd name="T43" fmla="*/ 9 h 11"/>
              <a:gd name="T44" fmla="*/ 24 w 35"/>
              <a:gd name="T45" fmla="*/ 9 h 11"/>
              <a:gd name="T46" fmla="*/ 22 w 35"/>
              <a:gd name="T47" fmla="*/ 11 h 11"/>
              <a:gd name="T48" fmla="*/ 21 w 35"/>
              <a:gd name="T49" fmla="*/ 11 h 11"/>
              <a:gd name="T50" fmla="*/ 21 w 35"/>
              <a:gd name="T51" fmla="*/ 11 h 11"/>
              <a:gd name="T52" fmla="*/ 17 w 35"/>
              <a:gd name="T53" fmla="*/ 11 h 11"/>
              <a:gd name="T54" fmla="*/ 15 w 35"/>
              <a:gd name="T55" fmla="*/ 11 h 11"/>
              <a:gd name="T56" fmla="*/ 11 w 35"/>
              <a:gd name="T57" fmla="*/ 11 h 11"/>
              <a:gd name="T58" fmla="*/ 10 w 35"/>
              <a:gd name="T59" fmla="*/ 11 h 11"/>
              <a:gd name="T60" fmla="*/ 6 w 35"/>
              <a:gd name="T61" fmla="*/ 11 h 11"/>
              <a:gd name="T62" fmla="*/ 4 w 35"/>
              <a:gd name="T63" fmla="*/ 9 h 11"/>
              <a:gd name="T64" fmla="*/ 2 w 35"/>
              <a:gd name="T65" fmla="*/ 9 h 11"/>
              <a:gd name="T66" fmla="*/ 0 w 35"/>
              <a:gd name="T67" fmla="*/ 7 h 11"/>
              <a:gd name="T68" fmla="*/ 0 w 35"/>
              <a:gd name="T69" fmla="*/ 5 h 11"/>
              <a:gd name="T70" fmla="*/ 0 w 35"/>
              <a:gd name="T71" fmla="*/ 5 h 11"/>
              <a:gd name="T72" fmla="*/ 2 w 35"/>
              <a:gd name="T73" fmla="*/ 3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5" h="11">
                <a:moveTo>
                  <a:pt x="2" y="3"/>
                </a:moveTo>
                <a:lnTo>
                  <a:pt x="2" y="3"/>
                </a:lnTo>
                <a:lnTo>
                  <a:pt x="2" y="3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  <a:lnTo>
                  <a:pt x="33" y="0"/>
                </a:lnTo>
                <a:lnTo>
                  <a:pt x="33" y="0"/>
                </a:lnTo>
                <a:lnTo>
                  <a:pt x="35" y="2"/>
                </a:lnTo>
                <a:lnTo>
                  <a:pt x="35" y="2"/>
                </a:lnTo>
                <a:lnTo>
                  <a:pt x="35" y="2"/>
                </a:lnTo>
                <a:lnTo>
                  <a:pt x="35" y="3"/>
                </a:lnTo>
                <a:lnTo>
                  <a:pt x="35" y="3"/>
                </a:lnTo>
                <a:lnTo>
                  <a:pt x="35" y="3"/>
                </a:lnTo>
                <a:lnTo>
                  <a:pt x="35" y="5"/>
                </a:lnTo>
                <a:lnTo>
                  <a:pt x="33" y="5"/>
                </a:lnTo>
                <a:lnTo>
                  <a:pt x="33" y="5"/>
                </a:lnTo>
                <a:lnTo>
                  <a:pt x="32" y="7"/>
                </a:lnTo>
                <a:lnTo>
                  <a:pt x="32" y="7"/>
                </a:lnTo>
                <a:lnTo>
                  <a:pt x="30" y="7"/>
                </a:lnTo>
                <a:lnTo>
                  <a:pt x="30" y="7"/>
                </a:lnTo>
                <a:lnTo>
                  <a:pt x="28" y="9"/>
                </a:lnTo>
                <a:lnTo>
                  <a:pt x="28" y="9"/>
                </a:lnTo>
                <a:lnTo>
                  <a:pt x="26" y="9"/>
                </a:lnTo>
                <a:lnTo>
                  <a:pt x="24" y="9"/>
                </a:lnTo>
                <a:lnTo>
                  <a:pt x="24" y="11"/>
                </a:lnTo>
                <a:lnTo>
                  <a:pt x="22" y="11"/>
                </a:lnTo>
                <a:lnTo>
                  <a:pt x="22" y="11"/>
                </a:lnTo>
                <a:lnTo>
                  <a:pt x="21" y="11"/>
                </a:lnTo>
                <a:lnTo>
                  <a:pt x="21" y="11"/>
                </a:lnTo>
                <a:lnTo>
                  <a:pt x="21" y="11"/>
                </a:lnTo>
                <a:lnTo>
                  <a:pt x="19" y="11"/>
                </a:lnTo>
                <a:lnTo>
                  <a:pt x="17" y="11"/>
                </a:lnTo>
                <a:lnTo>
                  <a:pt x="17" y="11"/>
                </a:lnTo>
                <a:lnTo>
                  <a:pt x="15" y="11"/>
                </a:lnTo>
                <a:lnTo>
                  <a:pt x="13" y="11"/>
                </a:lnTo>
                <a:lnTo>
                  <a:pt x="11" y="11"/>
                </a:lnTo>
                <a:lnTo>
                  <a:pt x="11" y="11"/>
                </a:lnTo>
                <a:lnTo>
                  <a:pt x="10" y="11"/>
                </a:lnTo>
                <a:lnTo>
                  <a:pt x="8" y="11"/>
                </a:lnTo>
                <a:lnTo>
                  <a:pt x="6" y="11"/>
                </a:lnTo>
                <a:lnTo>
                  <a:pt x="6" y="11"/>
                </a:lnTo>
                <a:lnTo>
                  <a:pt x="4" y="9"/>
                </a:lnTo>
                <a:lnTo>
                  <a:pt x="2" y="9"/>
                </a:lnTo>
                <a:lnTo>
                  <a:pt x="2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34" name="Freeform 1090"/>
          <p:cNvSpPr>
            <a:spLocks/>
          </p:cNvSpPr>
          <p:nvPr/>
        </p:nvSpPr>
        <p:spPr bwMode="auto">
          <a:xfrm>
            <a:off x="4741863" y="3990975"/>
            <a:ext cx="20637" cy="4763"/>
          </a:xfrm>
          <a:custGeom>
            <a:avLst/>
            <a:gdLst>
              <a:gd name="T0" fmla="*/ 0 w 28"/>
              <a:gd name="T1" fmla="*/ 5 h 7"/>
              <a:gd name="T2" fmla="*/ 0 w 28"/>
              <a:gd name="T3" fmla="*/ 5 h 7"/>
              <a:gd name="T4" fmla="*/ 0 w 28"/>
              <a:gd name="T5" fmla="*/ 3 h 7"/>
              <a:gd name="T6" fmla="*/ 2 w 28"/>
              <a:gd name="T7" fmla="*/ 3 h 7"/>
              <a:gd name="T8" fmla="*/ 2 w 28"/>
              <a:gd name="T9" fmla="*/ 3 h 7"/>
              <a:gd name="T10" fmla="*/ 2 w 28"/>
              <a:gd name="T11" fmla="*/ 3 h 7"/>
              <a:gd name="T12" fmla="*/ 2 w 28"/>
              <a:gd name="T13" fmla="*/ 1 h 7"/>
              <a:gd name="T14" fmla="*/ 4 w 28"/>
              <a:gd name="T15" fmla="*/ 1 h 7"/>
              <a:gd name="T16" fmla="*/ 4 w 28"/>
              <a:gd name="T17" fmla="*/ 1 h 7"/>
              <a:gd name="T18" fmla="*/ 6 w 28"/>
              <a:gd name="T19" fmla="*/ 1 h 7"/>
              <a:gd name="T20" fmla="*/ 6 w 28"/>
              <a:gd name="T21" fmla="*/ 1 h 7"/>
              <a:gd name="T22" fmla="*/ 7 w 28"/>
              <a:gd name="T23" fmla="*/ 1 h 7"/>
              <a:gd name="T24" fmla="*/ 9 w 28"/>
              <a:gd name="T25" fmla="*/ 0 h 7"/>
              <a:gd name="T26" fmla="*/ 9 w 28"/>
              <a:gd name="T27" fmla="*/ 0 h 7"/>
              <a:gd name="T28" fmla="*/ 11 w 28"/>
              <a:gd name="T29" fmla="*/ 0 h 7"/>
              <a:gd name="T30" fmla="*/ 13 w 28"/>
              <a:gd name="T31" fmla="*/ 0 h 7"/>
              <a:gd name="T32" fmla="*/ 15 w 28"/>
              <a:gd name="T33" fmla="*/ 0 h 7"/>
              <a:gd name="T34" fmla="*/ 15 w 28"/>
              <a:gd name="T35" fmla="*/ 0 h 7"/>
              <a:gd name="T36" fmla="*/ 15 w 28"/>
              <a:gd name="T37" fmla="*/ 0 h 7"/>
              <a:gd name="T38" fmla="*/ 17 w 28"/>
              <a:gd name="T39" fmla="*/ 0 h 7"/>
              <a:gd name="T40" fmla="*/ 17 w 28"/>
              <a:gd name="T41" fmla="*/ 0 h 7"/>
              <a:gd name="T42" fmla="*/ 18 w 28"/>
              <a:gd name="T43" fmla="*/ 0 h 7"/>
              <a:gd name="T44" fmla="*/ 20 w 28"/>
              <a:gd name="T45" fmla="*/ 0 h 7"/>
              <a:gd name="T46" fmla="*/ 20 w 28"/>
              <a:gd name="T47" fmla="*/ 0 h 7"/>
              <a:gd name="T48" fmla="*/ 22 w 28"/>
              <a:gd name="T49" fmla="*/ 0 h 7"/>
              <a:gd name="T50" fmla="*/ 24 w 28"/>
              <a:gd name="T51" fmla="*/ 0 h 7"/>
              <a:gd name="T52" fmla="*/ 26 w 28"/>
              <a:gd name="T53" fmla="*/ 0 h 7"/>
              <a:gd name="T54" fmla="*/ 26 w 28"/>
              <a:gd name="T55" fmla="*/ 0 h 7"/>
              <a:gd name="T56" fmla="*/ 26 w 28"/>
              <a:gd name="T57" fmla="*/ 0 h 7"/>
              <a:gd name="T58" fmla="*/ 28 w 28"/>
              <a:gd name="T59" fmla="*/ 0 h 7"/>
              <a:gd name="T60" fmla="*/ 28 w 28"/>
              <a:gd name="T61" fmla="*/ 0 h 7"/>
              <a:gd name="T62" fmla="*/ 28 w 28"/>
              <a:gd name="T63" fmla="*/ 0 h 7"/>
              <a:gd name="T64" fmla="*/ 28 w 28"/>
              <a:gd name="T65" fmla="*/ 1 h 7"/>
              <a:gd name="T66" fmla="*/ 28 w 28"/>
              <a:gd name="T67" fmla="*/ 1 h 7"/>
              <a:gd name="T68" fmla="*/ 28 w 28"/>
              <a:gd name="T69" fmla="*/ 1 h 7"/>
              <a:gd name="T70" fmla="*/ 28 w 28"/>
              <a:gd name="T71" fmla="*/ 3 h 7"/>
              <a:gd name="T72" fmla="*/ 28 w 28"/>
              <a:gd name="T73" fmla="*/ 3 h 7"/>
              <a:gd name="T74" fmla="*/ 26 w 28"/>
              <a:gd name="T75" fmla="*/ 3 h 7"/>
              <a:gd name="T76" fmla="*/ 26 w 28"/>
              <a:gd name="T77" fmla="*/ 5 h 7"/>
              <a:gd name="T78" fmla="*/ 26 w 28"/>
              <a:gd name="T79" fmla="*/ 5 h 7"/>
              <a:gd name="T80" fmla="*/ 24 w 28"/>
              <a:gd name="T81" fmla="*/ 5 h 7"/>
              <a:gd name="T82" fmla="*/ 24 w 28"/>
              <a:gd name="T83" fmla="*/ 5 h 7"/>
              <a:gd name="T84" fmla="*/ 22 w 28"/>
              <a:gd name="T85" fmla="*/ 5 h 7"/>
              <a:gd name="T86" fmla="*/ 20 w 28"/>
              <a:gd name="T87" fmla="*/ 5 h 7"/>
              <a:gd name="T88" fmla="*/ 20 w 28"/>
              <a:gd name="T89" fmla="*/ 5 h 7"/>
              <a:gd name="T90" fmla="*/ 20 w 28"/>
              <a:gd name="T91" fmla="*/ 5 h 7"/>
              <a:gd name="T92" fmla="*/ 18 w 28"/>
              <a:gd name="T93" fmla="*/ 7 h 7"/>
              <a:gd name="T94" fmla="*/ 18 w 28"/>
              <a:gd name="T95" fmla="*/ 7 h 7"/>
              <a:gd name="T96" fmla="*/ 15 w 28"/>
              <a:gd name="T97" fmla="*/ 7 h 7"/>
              <a:gd name="T98" fmla="*/ 15 w 28"/>
              <a:gd name="T99" fmla="*/ 7 h 7"/>
              <a:gd name="T100" fmla="*/ 15 w 28"/>
              <a:gd name="T101" fmla="*/ 7 h 7"/>
              <a:gd name="T102" fmla="*/ 15 w 28"/>
              <a:gd name="T103" fmla="*/ 7 h 7"/>
              <a:gd name="T104" fmla="*/ 11 w 28"/>
              <a:gd name="T105" fmla="*/ 7 h 7"/>
              <a:gd name="T106" fmla="*/ 9 w 28"/>
              <a:gd name="T107" fmla="*/ 7 h 7"/>
              <a:gd name="T108" fmla="*/ 7 w 28"/>
              <a:gd name="T109" fmla="*/ 7 h 7"/>
              <a:gd name="T110" fmla="*/ 6 w 28"/>
              <a:gd name="T111" fmla="*/ 7 h 7"/>
              <a:gd name="T112" fmla="*/ 4 w 28"/>
              <a:gd name="T113" fmla="*/ 7 h 7"/>
              <a:gd name="T114" fmla="*/ 4 w 28"/>
              <a:gd name="T115" fmla="*/ 7 h 7"/>
              <a:gd name="T116" fmla="*/ 2 w 28"/>
              <a:gd name="T117" fmla="*/ 7 h 7"/>
              <a:gd name="T118" fmla="*/ 2 w 28"/>
              <a:gd name="T119" fmla="*/ 5 h 7"/>
              <a:gd name="T120" fmla="*/ 2 w 28"/>
              <a:gd name="T121" fmla="*/ 5 h 7"/>
              <a:gd name="T122" fmla="*/ 0 w 28"/>
              <a:gd name="T123" fmla="*/ 5 h 7"/>
              <a:gd name="T124" fmla="*/ 0 w 28"/>
              <a:gd name="T125" fmla="*/ 5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" h="7">
                <a:moveTo>
                  <a:pt x="0" y="5"/>
                </a:move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0" y="3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2" y="1"/>
                </a:lnTo>
                <a:lnTo>
                  <a:pt x="4" y="1"/>
                </a:lnTo>
                <a:lnTo>
                  <a:pt x="4" y="1"/>
                </a:lnTo>
                <a:lnTo>
                  <a:pt x="4" y="1"/>
                </a:lnTo>
                <a:lnTo>
                  <a:pt x="4" y="1"/>
                </a:lnTo>
                <a:lnTo>
                  <a:pt x="6" y="1"/>
                </a:lnTo>
                <a:lnTo>
                  <a:pt x="6" y="1"/>
                </a:lnTo>
                <a:lnTo>
                  <a:pt x="6" y="1"/>
                </a:lnTo>
                <a:lnTo>
                  <a:pt x="6" y="1"/>
                </a:lnTo>
                <a:lnTo>
                  <a:pt x="7" y="1"/>
                </a:lnTo>
                <a:lnTo>
                  <a:pt x="7" y="1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6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8" y="0"/>
                </a:lnTo>
                <a:lnTo>
                  <a:pt x="28" y="0"/>
                </a:lnTo>
                <a:lnTo>
                  <a:pt x="28" y="0"/>
                </a:lnTo>
                <a:lnTo>
                  <a:pt x="28" y="0"/>
                </a:lnTo>
                <a:lnTo>
                  <a:pt x="28" y="0"/>
                </a:lnTo>
                <a:lnTo>
                  <a:pt x="28" y="1"/>
                </a:lnTo>
                <a:lnTo>
                  <a:pt x="28" y="1"/>
                </a:lnTo>
                <a:lnTo>
                  <a:pt x="28" y="1"/>
                </a:lnTo>
                <a:lnTo>
                  <a:pt x="28" y="1"/>
                </a:lnTo>
                <a:lnTo>
                  <a:pt x="28" y="1"/>
                </a:lnTo>
                <a:lnTo>
                  <a:pt x="28" y="3"/>
                </a:lnTo>
                <a:lnTo>
                  <a:pt x="28" y="3"/>
                </a:lnTo>
                <a:lnTo>
                  <a:pt x="28" y="3"/>
                </a:lnTo>
                <a:lnTo>
                  <a:pt x="28" y="3"/>
                </a:lnTo>
                <a:lnTo>
                  <a:pt x="26" y="3"/>
                </a:lnTo>
                <a:lnTo>
                  <a:pt x="26" y="3"/>
                </a:lnTo>
                <a:lnTo>
                  <a:pt x="26" y="3"/>
                </a:lnTo>
                <a:lnTo>
                  <a:pt x="26" y="5"/>
                </a:lnTo>
                <a:lnTo>
                  <a:pt x="26" y="5"/>
                </a:lnTo>
                <a:lnTo>
                  <a:pt x="26" y="5"/>
                </a:lnTo>
                <a:lnTo>
                  <a:pt x="24" y="5"/>
                </a:lnTo>
                <a:lnTo>
                  <a:pt x="24" y="5"/>
                </a:lnTo>
                <a:lnTo>
                  <a:pt x="24" y="5"/>
                </a:lnTo>
                <a:lnTo>
                  <a:pt x="24" y="5"/>
                </a:lnTo>
                <a:lnTo>
                  <a:pt x="22" y="5"/>
                </a:lnTo>
                <a:lnTo>
                  <a:pt x="22" y="5"/>
                </a:lnTo>
                <a:lnTo>
                  <a:pt x="20" y="5"/>
                </a:lnTo>
                <a:lnTo>
                  <a:pt x="20" y="5"/>
                </a:lnTo>
                <a:lnTo>
                  <a:pt x="20" y="5"/>
                </a:lnTo>
                <a:lnTo>
                  <a:pt x="20" y="5"/>
                </a:lnTo>
                <a:lnTo>
                  <a:pt x="20" y="5"/>
                </a:lnTo>
                <a:lnTo>
                  <a:pt x="20" y="5"/>
                </a:lnTo>
                <a:lnTo>
                  <a:pt x="20" y="7"/>
                </a:lnTo>
                <a:lnTo>
                  <a:pt x="18" y="7"/>
                </a:lnTo>
                <a:lnTo>
                  <a:pt x="18" y="7"/>
                </a:lnTo>
                <a:lnTo>
                  <a:pt x="18" y="7"/>
                </a:lnTo>
                <a:lnTo>
                  <a:pt x="17" y="7"/>
                </a:lnTo>
                <a:lnTo>
                  <a:pt x="15" y="7"/>
                </a:lnTo>
                <a:lnTo>
                  <a:pt x="15" y="7"/>
                </a:lnTo>
                <a:lnTo>
                  <a:pt x="15" y="7"/>
                </a:lnTo>
                <a:lnTo>
                  <a:pt x="15" y="7"/>
                </a:lnTo>
                <a:lnTo>
                  <a:pt x="15" y="7"/>
                </a:lnTo>
                <a:lnTo>
                  <a:pt x="13" y="7"/>
                </a:lnTo>
                <a:lnTo>
                  <a:pt x="15" y="7"/>
                </a:lnTo>
                <a:lnTo>
                  <a:pt x="13" y="7"/>
                </a:lnTo>
                <a:lnTo>
                  <a:pt x="11" y="7"/>
                </a:lnTo>
                <a:lnTo>
                  <a:pt x="11" y="7"/>
                </a:lnTo>
                <a:lnTo>
                  <a:pt x="9" y="7"/>
                </a:lnTo>
                <a:lnTo>
                  <a:pt x="7" y="7"/>
                </a:lnTo>
                <a:lnTo>
                  <a:pt x="7" y="7"/>
                </a:lnTo>
                <a:lnTo>
                  <a:pt x="7" y="7"/>
                </a:lnTo>
                <a:lnTo>
                  <a:pt x="6" y="7"/>
                </a:lnTo>
                <a:lnTo>
                  <a:pt x="6" y="7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2" y="7"/>
                </a:lnTo>
                <a:lnTo>
                  <a:pt x="2" y="5"/>
                </a:lnTo>
                <a:lnTo>
                  <a:pt x="2" y="5"/>
                </a:lnTo>
                <a:lnTo>
                  <a:pt x="2" y="5"/>
                </a:lnTo>
                <a:lnTo>
                  <a:pt x="2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close/>
              </a:path>
            </a:pathLst>
          </a:custGeom>
          <a:solidFill>
            <a:srgbClr val="C0FE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35" name="Freeform 1091"/>
          <p:cNvSpPr>
            <a:spLocks/>
          </p:cNvSpPr>
          <p:nvPr/>
        </p:nvSpPr>
        <p:spPr bwMode="auto">
          <a:xfrm>
            <a:off x="4762500" y="3929063"/>
            <a:ext cx="63500" cy="50800"/>
          </a:xfrm>
          <a:custGeom>
            <a:avLst/>
            <a:gdLst>
              <a:gd name="T0" fmla="*/ 14 w 79"/>
              <a:gd name="T1" fmla="*/ 56 h 65"/>
              <a:gd name="T2" fmla="*/ 16 w 79"/>
              <a:gd name="T3" fmla="*/ 54 h 65"/>
              <a:gd name="T4" fmla="*/ 20 w 79"/>
              <a:gd name="T5" fmla="*/ 52 h 65"/>
              <a:gd name="T6" fmla="*/ 22 w 79"/>
              <a:gd name="T7" fmla="*/ 50 h 65"/>
              <a:gd name="T8" fmla="*/ 22 w 79"/>
              <a:gd name="T9" fmla="*/ 48 h 65"/>
              <a:gd name="T10" fmla="*/ 25 w 79"/>
              <a:gd name="T11" fmla="*/ 45 h 65"/>
              <a:gd name="T12" fmla="*/ 33 w 79"/>
              <a:gd name="T13" fmla="*/ 39 h 65"/>
              <a:gd name="T14" fmla="*/ 36 w 79"/>
              <a:gd name="T15" fmla="*/ 35 h 65"/>
              <a:gd name="T16" fmla="*/ 44 w 79"/>
              <a:gd name="T17" fmla="*/ 28 h 65"/>
              <a:gd name="T18" fmla="*/ 49 w 79"/>
              <a:gd name="T19" fmla="*/ 22 h 65"/>
              <a:gd name="T20" fmla="*/ 55 w 79"/>
              <a:gd name="T21" fmla="*/ 19 h 65"/>
              <a:gd name="T22" fmla="*/ 59 w 79"/>
              <a:gd name="T23" fmla="*/ 15 h 65"/>
              <a:gd name="T24" fmla="*/ 64 w 79"/>
              <a:gd name="T25" fmla="*/ 11 h 65"/>
              <a:gd name="T26" fmla="*/ 68 w 79"/>
              <a:gd name="T27" fmla="*/ 10 h 65"/>
              <a:gd name="T28" fmla="*/ 70 w 79"/>
              <a:gd name="T29" fmla="*/ 8 h 65"/>
              <a:gd name="T30" fmla="*/ 71 w 79"/>
              <a:gd name="T31" fmla="*/ 4 h 65"/>
              <a:gd name="T32" fmla="*/ 77 w 79"/>
              <a:gd name="T33" fmla="*/ 2 h 65"/>
              <a:gd name="T34" fmla="*/ 79 w 79"/>
              <a:gd name="T35" fmla="*/ 0 h 65"/>
              <a:gd name="T36" fmla="*/ 77 w 79"/>
              <a:gd name="T37" fmla="*/ 2 h 65"/>
              <a:gd name="T38" fmla="*/ 75 w 79"/>
              <a:gd name="T39" fmla="*/ 2 h 65"/>
              <a:gd name="T40" fmla="*/ 71 w 79"/>
              <a:gd name="T41" fmla="*/ 4 h 65"/>
              <a:gd name="T42" fmla="*/ 68 w 79"/>
              <a:gd name="T43" fmla="*/ 6 h 65"/>
              <a:gd name="T44" fmla="*/ 66 w 79"/>
              <a:gd name="T45" fmla="*/ 8 h 65"/>
              <a:gd name="T46" fmla="*/ 62 w 79"/>
              <a:gd name="T47" fmla="*/ 10 h 65"/>
              <a:gd name="T48" fmla="*/ 60 w 79"/>
              <a:gd name="T49" fmla="*/ 11 h 65"/>
              <a:gd name="T50" fmla="*/ 57 w 79"/>
              <a:gd name="T51" fmla="*/ 13 h 65"/>
              <a:gd name="T52" fmla="*/ 49 w 79"/>
              <a:gd name="T53" fmla="*/ 17 h 65"/>
              <a:gd name="T54" fmla="*/ 47 w 79"/>
              <a:gd name="T55" fmla="*/ 19 h 65"/>
              <a:gd name="T56" fmla="*/ 42 w 79"/>
              <a:gd name="T57" fmla="*/ 21 h 65"/>
              <a:gd name="T58" fmla="*/ 38 w 79"/>
              <a:gd name="T59" fmla="*/ 24 h 65"/>
              <a:gd name="T60" fmla="*/ 33 w 79"/>
              <a:gd name="T61" fmla="*/ 28 h 65"/>
              <a:gd name="T62" fmla="*/ 29 w 79"/>
              <a:gd name="T63" fmla="*/ 32 h 65"/>
              <a:gd name="T64" fmla="*/ 25 w 79"/>
              <a:gd name="T65" fmla="*/ 34 h 65"/>
              <a:gd name="T66" fmla="*/ 22 w 79"/>
              <a:gd name="T67" fmla="*/ 37 h 65"/>
              <a:gd name="T68" fmla="*/ 18 w 79"/>
              <a:gd name="T69" fmla="*/ 39 h 65"/>
              <a:gd name="T70" fmla="*/ 14 w 79"/>
              <a:gd name="T71" fmla="*/ 43 h 65"/>
              <a:gd name="T72" fmla="*/ 13 w 79"/>
              <a:gd name="T73" fmla="*/ 45 h 65"/>
              <a:gd name="T74" fmla="*/ 9 w 79"/>
              <a:gd name="T75" fmla="*/ 50 h 65"/>
              <a:gd name="T76" fmla="*/ 3 w 79"/>
              <a:gd name="T77" fmla="*/ 56 h 65"/>
              <a:gd name="T78" fmla="*/ 1 w 79"/>
              <a:gd name="T79" fmla="*/ 57 h 65"/>
              <a:gd name="T80" fmla="*/ 0 w 79"/>
              <a:gd name="T81" fmla="*/ 59 h 65"/>
              <a:gd name="T82" fmla="*/ 0 w 79"/>
              <a:gd name="T83" fmla="*/ 61 h 65"/>
              <a:gd name="T84" fmla="*/ 0 w 79"/>
              <a:gd name="T85" fmla="*/ 63 h 65"/>
              <a:gd name="T86" fmla="*/ 0 w 79"/>
              <a:gd name="T87" fmla="*/ 65 h 65"/>
              <a:gd name="T88" fmla="*/ 9 w 79"/>
              <a:gd name="T89" fmla="*/ 59 h 65"/>
              <a:gd name="T90" fmla="*/ 13 w 79"/>
              <a:gd name="T91" fmla="*/ 56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79" h="65">
                <a:moveTo>
                  <a:pt x="13" y="56"/>
                </a:moveTo>
                <a:lnTo>
                  <a:pt x="14" y="56"/>
                </a:lnTo>
                <a:lnTo>
                  <a:pt x="14" y="56"/>
                </a:lnTo>
                <a:lnTo>
                  <a:pt x="16" y="56"/>
                </a:lnTo>
                <a:lnTo>
                  <a:pt x="16" y="56"/>
                </a:lnTo>
                <a:lnTo>
                  <a:pt x="16" y="54"/>
                </a:lnTo>
                <a:lnTo>
                  <a:pt x="18" y="54"/>
                </a:lnTo>
                <a:lnTo>
                  <a:pt x="18" y="54"/>
                </a:lnTo>
                <a:lnTo>
                  <a:pt x="20" y="52"/>
                </a:lnTo>
                <a:lnTo>
                  <a:pt x="20" y="52"/>
                </a:lnTo>
                <a:lnTo>
                  <a:pt x="20" y="50"/>
                </a:lnTo>
                <a:lnTo>
                  <a:pt x="22" y="50"/>
                </a:lnTo>
                <a:lnTo>
                  <a:pt x="22" y="48"/>
                </a:lnTo>
                <a:lnTo>
                  <a:pt x="22" y="48"/>
                </a:lnTo>
                <a:lnTo>
                  <a:pt x="22" y="48"/>
                </a:lnTo>
                <a:lnTo>
                  <a:pt x="24" y="46"/>
                </a:lnTo>
                <a:lnTo>
                  <a:pt x="25" y="45"/>
                </a:lnTo>
                <a:lnTo>
                  <a:pt x="25" y="45"/>
                </a:lnTo>
                <a:lnTo>
                  <a:pt x="27" y="43"/>
                </a:lnTo>
                <a:lnTo>
                  <a:pt x="29" y="41"/>
                </a:lnTo>
                <a:lnTo>
                  <a:pt x="33" y="39"/>
                </a:lnTo>
                <a:lnTo>
                  <a:pt x="35" y="37"/>
                </a:lnTo>
                <a:lnTo>
                  <a:pt x="36" y="35"/>
                </a:lnTo>
                <a:lnTo>
                  <a:pt x="36" y="35"/>
                </a:lnTo>
                <a:lnTo>
                  <a:pt x="40" y="34"/>
                </a:lnTo>
                <a:lnTo>
                  <a:pt x="42" y="30"/>
                </a:lnTo>
                <a:lnTo>
                  <a:pt x="44" y="28"/>
                </a:lnTo>
                <a:lnTo>
                  <a:pt x="47" y="26"/>
                </a:lnTo>
                <a:lnTo>
                  <a:pt x="49" y="24"/>
                </a:lnTo>
                <a:lnTo>
                  <a:pt x="49" y="22"/>
                </a:lnTo>
                <a:lnTo>
                  <a:pt x="53" y="21"/>
                </a:lnTo>
                <a:lnTo>
                  <a:pt x="55" y="21"/>
                </a:lnTo>
                <a:lnTo>
                  <a:pt x="55" y="19"/>
                </a:lnTo>
                <a:lnTo>
                  <a:pt x="57" y="17"/>
                </a:lnTo>
                <a:lnTo>
                  <a:pt x="57" y="17"/>
                </a:lnTo>
                <a:lnTo>
                  <a:pt x="59" y="15"/>
                </a:lnTo>
                <a:lnTo>
                  <a:pt x="60" y="15"/>
                </a:lnTo>
                <a:lnTo>
                  <a:pt x="62" y="13"/>
                </a:lnTo>
                <a:lnTo>
                  <a:pt x="64" y="11"/>
                </a:lnTo>
                <a:lnTo>
                  <a:pt x="64" y="11"/>
                </a:lnTo>
                <a:lnTo>
                  <a:pt x="66" y="10"/>
                </a:lnTo>
                <a:lnTo>
                  <a:pt x="68" y="10"/>
                </a:lnTo>
                <a:lnTo>
                  <a:pt x="68" y="10"/>
                </a:lnTo>
                <a:lnTo>
                  <a:pt x="68" y="8"/>
                </a:lnTo>
                <a:lnTo>
                  <a:pt x="70" y="8"/>
                </a:lnTo>
                <a:lnTo>
                  <a:pt x="70" y="8"/>
                </a:lnTo>
                <a:lnTo>
                  <a:pt x="71" y="6"/>
                </a:lnTo>
                <a:lnTo>
                  <a:pt x="71" y="4"/>
                </a:lnTo>
                <a:lnTo>
                  <a:pt x="71" y="4"/>
                </a:lnTo>
                <a:lnTo>
                  <a:pt x="73" y="4"/>
                </a:lnTo>
                <a:lnTo>
                  <a:pt x="77" y="2"/>
                </a:lnTo>
                <a:lnTo>
                  <a:pt x="79" y="0"/>
                </a:lnTo>
                <a:lnTo>
                  <a:pt x="79" y="0"/>
                </a:lnTo>
                <a:lnTo>
                  <a:pt x="79" y="0"/>
                </a:lnTo>
                <a:lnTo>
                  <a:pt x="79" y="0"/>
                </a:lnTo>
                <a:lnTo>
                  <a:pt x="79" y="0"/>
                </a:lnTo>
                <a:lnTo>
                  <a:pt x="77" y="2"/>
                </a:lnTo>
                <a:lnTo>
                  <a:pt x="77" y="2"/>
                </a:lnTo>
                <a:lnTo>
                  <a:pt x="75" y="2"/>
                </a:lnTo>
                <a:lnTo>
                  <a:pt x="75" y="2"/>
                </a:lnTo>
                <a:lnTo>
                  <a:pt x="73" y="4"/>
                </a:lnTo>
                <a:lnTo>
                  <a:pt x="73" y="4"/>
                </a:lnTo>
                <a:lnTo>
                  <a:pt x="71" y="4"/>
                </a:lnTo>
                <a:lnTo>
                  <a:pt x="70" y="4"/>
                </a:lnTo>
                <a:lnTo>
                  <a:pt x="70" y="6"/>
                </a:lnTo>
                <a:lnTo>
                  <a:pt x="68" y="6"/>
                </a:lnTo>
                <a:lnTo>
                  <a:pt x="68" y="6"/>
                </a:lnTo>
                <a:lnTo>
                  <a:pt x="66" y="8"/>
                </a:lnTo>
                <a:lnTo>
                  <a:pt x="66" y="8"/>
                </a:lnTo>
                <a:lnTo>
                  <a:pt x="64" y="8"/>
                </a:lnTo>
                <a:lnTo>
                  <a:pt x="64" y="10"/>
                </a:lnTo>
                <a:lnTo>
                  <a:pt x="62" y="10"/>
                </a:lnTo>
                <a:lnTo>
                  <a:pt x="60" y="10"/>
                </a:lnTo>
                <a:lnTo>
                  <a:pt x="60" y="11"/>
                </a:lnTo>
                <a:lnTo>
                  <a:pt x="60" y="11"/>
                </a:lnTo>
                <a:lnTo>
                  <a:pt x="59" y="11"/>
                </a:lnTo>
                <a:lnTo>
                  <a:pt x="57" y="13"/>
                </a:lnTo>
                <a:lnTo>
                  <a:pt x="57" y="13"/>
                </a:lnTo>
                <a:lnTo>
                  <a:pt x="55" y="13"/>
                </a:lnTo>
                <a:lnTo>
                  <a:pt x="53" y="15"/>
                </a:lnTo>
                <a:lnTo>
                  <a:pt x="49" y="17"/>
                </a:lnTo>
                <a:lnTo>
                  <a:pt x="49" y="17"/>
                </a:lnTo>
                <a:lnTo>
                  <a:pt x="47" y="19"/>
                </a:lnTo>
                <a:lnTo>
                  <a:pt x="47" y="19"/>
                </a:lnTo>
                <a:lnTo>
                  <a:pt x="46" y="19"/>
                </a:lnTo>
                <a:lnTo>
                  <a:pt x="44" y="21"/>
                </a:lnTo>
                <a:lnTo>
                  <a:pt x="42" y="21"/>
                </a:lnTo>
                <a:lnTo>
                  <a:pt x="40" y="22"/>
                </a:lnTo>
                <a:lnTo>
                  <a:pt x="40" y="24"/>
                </a:lnTo>
                <a:lnTo>
                  <a:pt x="38" y="24"/>
                </a:lnTo>
                <a:lnTo>
                  <a:pt x="38" y="24"/>
                </a:lnTo>
                <a:lnTo>
                  <a:pt x="36" y="26"/>
                </a:lnTo>
                <a:lnTo>
                  <a:pt x="33" y="28"/>
                </a:lnTo>
                <a:lnTo>
                  <a:pt x="31" y="28"/>
                </a:lnTo>
                <a:lnTo>
                  <a:pt x="29" y="32"/>
                </a:lnTo>
                <a:lnTo>
                  <a:pt x="29" y="32"/>
                </a:lnTo>
                <a:lnTo>
                  <a:pt x="27" y="32"/>
                </a:lnTo>
                <a:lnTo>
                  <a:pt x="27" y="34"/>
                </a:lnTo>
                <a:lnTo>
                  <a:pt x="25" y="34"/>
                </a:lnTo>
                <a:lnTo>
                  <a:pt x="24" y="35"/>
                </a:lnTo>
                <a:lnTo>
                  <a:pt x="22" y="35"/>
                </a:lnTo>
                <a:lnTo>
                  <a:pt x="22" y="37"/>
                </a:lnTo>
                <a:lnTo>
                  <a:pt x="20" y="37"/>
                </a:lnTo>
                <a:lnTo>
                  <a:pt x="18" y="39"/>
                </a:lnTo>
                <a:lnTo>
                  <a:pt x="18" y="39"/>
                </a:lnTo>
                <a:lnTo>
                  <a:pt x="16" y="41"/>
                </a:lnTo>
                <a:lnTo>
                  <a:pt x="16" y="41"/>
                </a:lnTo>
                <a:lnTo>
                  <a:pt x="14" y="43"/>
                </a:lnTo>
                <a:lnTo>
                  <a:pt x="14" y="43"/>
                </a:lnTo>
                <a:lnTo>
                  <a:pt x="13" y="45"/>
                </a:lnTo>
                <a:lnTo>
                  <a:pt x="13" y="45"/>
                </a:lnTo>
                <a:lnTo>
                  <a:pt x="11" y="46"/>
                </a:lnTo>
                <a:lnTo>
                  <a:pt x="9" y="48"/>
                </a:lnTo>
                <a:lnTo>
                  <a:pt x="9" y="50"/>
                </a:lnTo>
                <a:lnTo>
                  <a:pt x="5" y="54"/>
                </a:lnTo>
                <a:lnTo>
                  <a:pt x="5" y="54"/>
                </a:lnTo>
                <a:lnTo>
                  <a:pt x="3" y="56"/>
                </a:lnTo>
                <a:lnTo>
                  <a:pt x="1" y="56"/>
                </a:lnTo>
                <a:lnTo>
                  <a:pt x="1" y="56"/>
                </a:lnTo>
                <a:lnTo>
                  <a:pt x="1" y="57"/>
                </a:lnTo>
                <a:lnTo>
                  <a:pt x="1" y="57"/>
                </a:lnTo>
                <a:lnTo>
                  <a:pt x="1" y="57"/>
                </a:lnTo>
                <a:lnTo>
                  <a:pt x="0" y="59"/>
                </a:lnTo>
                <a:lnTo>
                  <a:pt x="1" y="59"/>
                </a:lnTo>
                <a:lnTo>
                  <a:pt x="1" y="61"/>
                </a:lnTo>
                <a:lnTo>
                  <a:pt x="0" y="61"/>
                </a:lnTo>
                <a:lnTo>
                  <a:pt x="0" y="61"/>
                </a:lnTo>
                <a:lnTo>
                  <a:pt x="0" y="63"/>
                </a:lnTo>
                <a:lnTo>
                  <a:pt x="0" y="63"/>
                </a:lnTo>
                <a:lnTo>
                  <a:pt x="0" y="65"/>
                </a:lnTo>
                <a:lnTo>
                  <a:pt x="0" y="65"/>
                </a:lnTo>
                <a:lnTo>
                  <a:pt x="0" y="65"/>
                </a:lnTo>
                <a:lnTo>
                  <a:pt x="3" y="65"/>
                </a:lnTo>
                <a:lnTo>
                  <a:pt x="5" y="63"/>
                </a:lnTo>
                <a:lnTo>
                  <a:pt x="9" y="59"/>
                </a:lnTo>
                <a:lnTo>
                  <a:pt x="11" y="57"/>
                </a:lnTo>
                <a:lnTo>
                  <a:pt x="14" y="56"/>
                </a:lnTo>
                <a:lnTo>
                  <a:pt x="13" y="56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36" name="Freeform 1092"/>
          <p:cNvSpPr>
            <a:spLocks/>
          </p:cNvSpPr>
          <p:nvPr/>
        </p:nvSpPr>
        <p:spPr bwMode="auto">
          <a:xfrm>
            <a:off x="4762500" y="3929063"/>
            <a:ext cx="63500" cy="50800"/>
          </a:xfrm>
          <a:custGeom>
            <a:avLst/>
            <a:gdLst>
              <a:gd name="T0" fmla="*/ 14 w 79"/>
              <a:gd name="T1" fmla="*/ 56 h 65"/>
              <a:gd name="T2" fmla="*/ 16 w 79"/>
              <a:gd name="T3" fmla="*/ 54 h 65"/>
              <a:gd name="T4" fmla="*/ 20 w 79"/>
              <a:gd name="T5" fmla="*/ 52 h 65"/>
              <a:gd name="T6" fmla="*/ 22 w 79"/>
              <a:gd name="T7" fmla="*/ 50 h 65"/>
              <a:gd name="T8" fmla="*/ 22 w 79"/>
              <a:gd name="T9" fmla="*/ 48 h 65"/>
              <a:gd name="T10" fmla="*/ 25 w 79"/>
              <a:gd name="T11" fmla="*/ 45 h 65"/>
              <a:gd name="T12" fmla="*/ 33 w 79"/>
              <a:gd name="T13" fmla="*/ 39 h 65"/>
              <a:gd name="T14" fmla="*/ 36 w 79"/>
              <a:gd name="T15" fmla="*/ 35 h 65"/>
              <a:gd name="T16" fmla="*/ 44 w 79"/>
              <a:gd name="T17" fmla="*/ 28 h 65"/>
              <a:gd name="T18" fmla="*/ 49 w 79"/>
              <a:gd name="T19" fmla="*/ 22 h 65"/>
              <a:gd name="T20" fmla="*/ 55 w 79"/>
              <a:gd name="T21" fmla="*/ 19 h 65"/>
              <a:gd name="T22" fmla="*/ 59 w 79"/>
              <a:gd name="T23" fmla="*/ 15 h 65"/>
              <a:gd name="T24" fmla="*/ 64 w 79"/>
              <a:gd name="T25" fmla="*/ 11 h 65"/>
              <a:gd name="T26" fmla="*/ 68 w 79"/>
              <a:gd name="T27" fmla="*/ 10 h 65"/>
              <a:gd name="T28" fmla="*/ 70 w 79"/>
              <a:gd name="T29" fmla="*/ 8 h 65"/>
              <a:gd name="T30" fmla="*/ 71 w 79"/>
              <a:gd name="T31" fmla="*/ 4 h 65"/>
              <a:gd name="T32" fmla="*/ 77 w 79"/>
              <a:gd name="T33" fmla="*/ 2 h 65"/>
              <a:gd name="T34" fmla="*/ 79 w 79"/>
              <a:gd name="T35" fmla="*/ 0 h 65"/>
              <a:gd name="T36" fmla="*/ 77 w 79"/>
              <a:gd name="T37" fmla="*/ 2 h 65"/>
              <a:gd name="T38" fmla="*/ 75 w 79"/>
              <a:gd name="T39" fmla="*/ 2 h 65"/>
              <a:gd name="T40" fmla="*/ 71 w 79"/>
              <a:gd name="T41" fmla="*/ 4 h 65"/>
              <a:gd name="T42" fmla="*/ 68 w 79"/>
              <a:gd name="T43" fmla="*/ 6 h 65"/>
              <a:gd name="T44" fmla="*/ 66 w 79"/>
              <a:gd name="T45" fmla="*/ 8 h 65"/>
              <a:gd name="T46" fmla="*/ 62 w 79"/>
              <a:gd name="T47" fmla="*/ 10 h 65"/>
              <a:gd name="T48" fmla="*/ 60 w 79"/>
              <a:gd name="T49" fmla="*/ 11 h 65"/>
              <a:gd name="T50" fmla="*/ 57 w 79"/>
              <a:gd name="T51" fmla="*/ 13 h 65"/>
              <a:gd name="T52" fmla="*/ 49 w 79"/>
              <a:gd name="T53" fmla="*/ 17 h 65"/>
              <a:gd name="T54" fmla="*/ 47 w 79"/>
              <a:gd name="T55" fmla="*/ 19 h 65"/>
              <a:gd name="T56" fmla="*/ 42 w 79"/>
              <a:gd name="T57" fmla="*/ 21 h 65"/>
              <a:gd name="T58" fmla="*/ 38 w 79"/>
              <a:gd name="T59" fmla="*/ 24 h 65"/>
              <a:gd name="T60" fmla="*/ 33 w 79"/>
              <a:gd name="T61" fmla="*/ 28 h 65"/>
              <a:gd name="T62" fmla="*/ 29 w 79"/>
              <a:gd name="T63" fmla="*/ 32 h 65"/>
              <a:gd name="T64" fmla="*/ 25 w 79"/>
              <a:gd name="T65" fmla="*/ 34 h 65"/>
              <a:gd name="T66" fmla="*/ 22 w 79"/>
              <a:gd name="T67" fmla="*/ 37 h 65"/>
              <a:gd name="T68" fmla="*/ 18 w 79"/>
              <a:gd name="T69" fmla="*/ 39 h 65"/>
              <a:gd name="T70" fmla="*/ 14 w 79"/>
              <a:gd name="T71" fmla="*/ 43 h 65"/>
              <a:gd name="T72" fmla="*/ 13 w 79"/>
              <a:gd name="T73" fmla="*/ 45 h 65"/>
              <a:gd name="T74" fmla="*/ 9 w 79"/>
              <a:gd name="T75" fmla="*/ 50 h 65"/>
              <a:gd name="T76" fmla="*/ 3 w 79"/>
              <a:gd name="T77" fmla="*/ 56 h 65"/>
              <a:gd name="T78" fmla="*/ 1 w 79"/>
              <a:gd name="T79" fmla="*/ 57 h 65"/>
              <a:gd name="T80" fmla="*/ 0 w 79"/>
              <a:gd name="T81" fmla="*/ 59 h 65"/>
              <a:gd name="T82" fmla="*/ 0 w 79"/>
              <a:gd name="T83" fmla="*/ 61 h 65"/>
              <a:gd name="T84" fmla="*/ 0 w 79"/>
              <a:gd name="T85" fmla="*/ 63 h 65"/>
              <a:gd name="T86" fmla="*/ 0 w 79"/>
              <a:gd name="T87" fmla="*/ 65 h 65"/>
              <a:gd name="T88" fmla="*/ 9 w 79"/>
              <a:gd name="T89" fmla="*/ 59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79" h="65">
                <a:moveTo>
                  <a:pt x="13" y="56"/>
                </a:moveTo>
                <a:lnTo>
                  <a:pt x="14" y="56"/>
                </a:lnTo>
                <a:lnTo>
                  <a:pt x="14" y="56"/>
                </a:lnTo>
                <a:lnTo>
                  <a:pt x="16" y="56"/>
                </a:lnTo>
                <a:lnTo>
                  <a:pt x="16" y="56"/>
                </a:lnTo>
                <a:lnTo>
                  <a:pt x="16" y="54"/>
                </a:lnTo>
                <a:lnTo>
                  <a:pt x="18" y="54"/>
                </a:lnTo>
                <a:lnTo>
                  <a:pt x="18" y="54"/>
                </a:lnTo>
                <a:lnTo>
                  <a:pt x="20" y="52"/>
                </a:lnTo>
                <a:lnTo>
                  <a:pt x="20" y="52"/>
                </a:lnTo>
                <a:lnTo>
                  <a:pt x="20" y="50"/>
                </a:lnTo>
                <a:lnTo>
                  <a:pt x="22" y="50"/>
                </a:lnTo>
                <a:lnTo>
                  <a:pt x="22" y="48"/>
                </a:lnTo>
                <a:lnTo>
                  <a:pt x="22" y="48"/>
                </a:lnTo>
                <a:lnTo>
                  <a:pt x="22" y="48"/>
                </a:lnTo>
                <a:lnTo>
                  <a:pt x="24" y="46"/>
                </a:lnTo>
                <a:lnTo>
                  <a:pt x="25" y="45"/>
                </a:lnTo>
                <a:lnTo>
                  <a:pt x="25" y="45"/>
                </a:lnTo>
                <a:lnTo>
                  <a:pt x="27" y="43"/>
                </a:lnTo>
                <a:lnTo>
                  <a:pt x="29" y="41"/>
                </a:lnTo>
                <a:lnTo>
                  <a:pt x="33" y="39"/>
                </a:lnTo>
                <a:lnTo>
                  <a:pt x="35" y="37"/>
                </a:lnTo>
                <a:lnTo>
                  <a:pt x="36" y="35"/>
                </a:lnTo>
                <a:lnTo>
                  <a:pt x="36" y="35"/>
                </a:lnTo>
                <a:lnTo>
                  <a:pt x="40" y="34"/>
                </a:lnTo>
                <a:lnTo>
                  <a:pt x="42" y="30"/>
                </a:lnTo>
                <a:lnTo>
                  <a:pt x="44" y="28"/>
                </a:lnTo>
                <a:lnTo>
                  <a:pt x="47" y="26"/>
                </a:lnTo>
                <a:lnTo>
                  <a:pt x="49" y="24"/>
                </a:lnTo>
                <a:lnTo>
                  <a:pt x="49" y="22"/>
                </a:lnTo>
                <a:lnTo>
                  <a:pt x="53" y="21"/>
                </a:lnTo>
                <a:lnTo>
                  <a:pt x="55" y="21"/>
                </a:lnTo>
                <a:lnTo>
                  <a:pt x="55" y="19"/>
                </a:lnTo>
                <a:lnTo>
                  <a:pt x="57" y="17"/>
                </a:lnTo>
                <a:lnTo>
                  <a:pt x="57" y="17"/>
                </a:lnTo>
                <a:lnTo>
                  <a:pt x="59" y="15"/>
                </a:lnTo>
                <a:lnTo>
                  <a:pt x="60" y="15"/>
                </a:lnTo>
                <a:lnTo>
                  <a:pt x="62" y="13"/>
                </a:lnTo>
                <a:lnTo>
                  <a:pt x="64" y="11"/>
                </a:lnTo>
                <a:lnTo>
                  <a:pt x="64" y="11"/>
                </a:lnTo>
                <a:lnTo>
                  <a:pt x="66" y="10"/>
                </a:lnTo>
                <a:lnTo>
                  <a:pt x="68" y="10"/>
                </a:lnTo>
                <a:lnTo>
                  <a:pt x="68" y="10"/>
                </a:lnTo>
                <a:lnTo>
                  <a:pt x="68" y="8"/>
                </a:lnTo>
                <a:lnTo>
                  <a:pt x="70" y="8"/>
                </a:lnTo>
                <a:lnTo>
                  <a:pt x="70" y="8"/>
                </a:lnTo>
                <a:lnTo>
                  <a:pt x="71" y="6"/>
                </a:lnTo>
                <a:lnTo>
                  <a:pt x="71" y="4"/>
                </a:lnTo>
                <a:lnTo>
                  <a:pt x="71" y="4"/>
                </a:lnTo>
                <a:lnTo>
                  <a:pt x="73" y="4"/>
                </a:lnTo>
                <a:lnTo>
                  <a:pt x="77" y="2"/>
                </a:lnTo>
                <a:lnTo>
                  <a:pt x="79" y="0"/>
                </a:lnTo>
                <a:lnTo>
                  <a:pt x="79" y="0"/>
                </a:lnTo>
                <a:lnTo>
                  <a:pt x="79" y="0"/>
                </a:lnTo>
                <a:lnTo>
                  <a:pt x="79" y="0"/>
                </a:lnTo>
                <a:lnTo>
                  <a:pt x="79" y="0"/>
                </a:lnTo>
                <a:lnTo>
                  <a:pt x="77" y="2"/>
                </a:lnTo>
                <a:lnTo>
                  <a:pt x="77" y="2"/>
                </a:lnTo>
                <a:lnTo>
                  <a:pt x="75" y="2"/>
                </a:lnTo>
                <a:lnTo>
                  <a:pt x="75" y="2"/>
                </a:lnTo>
                <a:lnTo>
                  <a:pt x="73" y="4"/>
                </a:lnTo>
                <a:lnTo>
                  <a:pt x="73" y="4"/>
                </a:lnTo>
                <a:lnTo>
                  <a:pt x="71" y="4"/>
                </a:lnTo>
                <a:lnTo>
                  <a:pt x="70" y="4"/>
                </a:lnTo>
                <a:lnTo>
                  <a:pt x="70" y="6"/>
                </a:lnTo>
                <a:lnTo>
                  <a:pt x="68" y="6"/>
                </a:lnTo>
                <a:lnTo>
                  <a:pt x="68" y="6"/>
                </a:lnTo>
                <a:lnTo>
                  <a:pt x="66" y="8"/>
                </a:lnTo>
                <a:lnTo>
                  <a:pt x="66" y="8"/>
                </a:lnTo>
                <a:lnTo>
                  <a:pt x="64" y="8"/>
                </a:lnTo>
                <a:lnTo>
                  <a:pt x="64" y="10"/>
                </a:lnTo>
                <a:lnTo>
                  <a:pt x="62" y="10"/>
                </a:lnTo>
                <a:lnTo>
                  <a:pt x="60" y="10"/>
                </a:lnTo>
                <a:lnTo>
                  <a:pt x="60" y="11"/>
                </a:lnTo>
                <a:lnTo>
                  <a:pt x="60" y="11"/>
                </a:lnTo>
                <a:lnTo>
                  <a:pt x="59" y="11"/>
                </a:lnTo>
                <a:lnTo>
                  <a:pt x="57" y="13"/>
                </a:lnTo>
                <a:lnTo>
                  <a:pt x="57" y="13"/>
                </a:lnTo>
                <a:lnTo>
                  <a:pt x="55" y="13"/>
                </a:lnTo>
                <a:lnTo>
                  <a:pt x="53" y="15"/>
                </a:lnTo>
                <a:lnTo>
                  <a:pt x="49" y="17"/>
                </a:lnTo>
                <a:lnTo>
                  <a:pt x="49" y="17"/>
                </a:lnTo>
                <a:lnTo>
                  <a:pt x="47" y="19"/>
                </a:lnTo>
                <a:lnTo>
                  <a:pt x="47" y="19"/>
                </a:lnTo>
                <a:lnTo>
                  <a:pt x="46" y="19"/>
                </a:lnTo>
                <a:lnTo>
                  <a:pt x="44" y="21"/>
                </a:lnTo>
                <a:lnTo>
                  <a:pt x="42" y="21"/>
                </a:lnTo>
                <a:lnTo>
                  <a:pt x="40" y="22"/>
                </a:lnTo>
                <a:lnTo>
                  <a:pt x="40" y="24"/>
                </a:lnTo>
                <a:lnTo>
                  <a:pt x="38" y="24"/>
                </a:lnTo>
                <a:lnTo>
                  <a:pt x="38" y="24"/>
                </a:lnTo>
                <a:lnTo>
                  <a:pt x="36" y="26"/>
                </a:lnTo>
                <a:lnTo>
                  <a:pt x="33" y="28"/>
                </a:lnTo>
                <a:lnTo>
                  <a:pt x="31" y="28"/>
                </a:lnTo>
                <a:lnTo>
                  <a:pt x="29" y="32"/>
                </a:lnTo>
                <a:lnTo>
                  <a:pt x="29" y="32"/>
                </a:lnTo>
                <a:lnTo>
                  <a:pt x="27" y="32"/>
                </a:lnTo>
                <a:lnTo>
                  <a:pt x="27" y="34"/>
                </a:lnTo>
                <a:lnTo>
                  <a:pt x="25" y="34"/>
                </a:lnTo>
                <a:lnTo>
                  <a:pt x="24" y="35"/>
                </a:lnTo>
                <a:lnTo>
                  <a:pt x="22" y="35"/>
                </a:lnTo>
                <a:lnTo>
                  <a:pt x="22" y="37"/>
                </a:lnTo>
                <a:lnTo>
                  <a:pt x="20" y="37"/>
                </a:lnTo>
                <a:lnTo>
                  <a:pt x="18" y="39"/>
                </a:lnTo>
                <a:lnTo>
                  <a:pt x="18" y="39"/>
                </a:lnTo>
                <a:lnTo>
                  <a:pt x="16" y="41"/>
                </a:lnTo>
                <a:lnTo>
                  <a:pt x="16" y="41"/>
                </a:lnTo>
                <a:lnTo>
                  <a:pt x="14" y="43"/>
                </a:lnTo>
                <a:lnTo>
                  <a:pt x="14" y="43"/>
                </a:lnTo>
                <a:lnTo>
                  <a:pt x="13" y="45"/>
                </a:lnTo>
                <a:lnTo>
                  <a:pt x="13" y="45"/>
                </a:lnTo>
                <a:lnTo>
                  <a:pt x="11" y="46"/>
                </a:lnTo>
                <a:lnTo>
                  <a:pt x="9" y="48"/>
                </a:lnTo>
                <a:lnTo>
                  <a:pt x="9" y="50"/>
                </a:lnTo>
                <a:lnTo>
                  <a:pt x="5" y="54"/>
                </a:lnTo>
                <a:lnTo>
                  <a:pt x="5" y="54"/>
                </a:lnTo>
                <a:lnTo>
                  <a:pt x="3" y="56"/>
                </a:lnTo>
                <a:lnTo>
                  <a:pt x="1" y="56"/>
                </a:lnTo>
                <a:lnTo>
                  <a:pt x="1" y="56"/>
                </a:lnTo>
                <a:lnTo>
                  <a:pt x="1" y="57"/>
                </a:lnTo>
                <a:lnTo>
                  <a:pt x="1" y="57"/>
                </a:lnTo>
                <a:lnTo>
                  <a:pt x="1" y="57"/>
                </a:lnTo>
                <a:lnTo>
                  <a:pt x="0" y="59"/>
                </a:lnTo>
                <a:lnTo>
                  <a:pt x="1" y="59"/>
                </a:lnTo>
                <a:lnTo>
                  <a:pt x="1" y="61"/>
                </a:lnTo>
                <a:lnTo>
                  <a:pt x="0" y="61"/>
                </a:lnTo>
                <a:lnTo>
                  <a:pt x="0" y="61"/>
                </a:lnTo>
                <a:lnTo>
                  <a:pt x="0" y="63"/>
                </a:lnTo>
                <a:lnTo>
                  <a:pt x="0" y="63"/>
                </a:lnTo>
                <a:lnTo>
                  <a:pt x="0" y="65"/>
                </a:lnTo>
                <a:lnTo>
                  <a:pt x="0" y="65"/>
                </a:lnTo>
                <a:lnTo>
                  <a:pt x="0" y="65"/>
                </a:lnTo>
                <a:lnTo>
                  <a:pt x="3" y="65"/>
                </a:lnTo>
                <a:lnTo>
                  <a:pt x="5" y="63"/>
                </a:lnTo>
                <a:lnTo>
                  <a:pt x="9" y="59"/>
                </a:lnTo>
                <a:lnTo>
                  <a:pt x="11" y="57"/>
                </a:lnTo>
                <a:lnTo>
                  <a:pt x="14" y="56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37" name="Freeform 1093"/>
          <p:cNvSpPr>
            <a:spLocks/>
          </p:cNvSpPr>
          <p:nvPr/>
        </p:nvSpPr>
        <p:spPr bwMode="auto">
          <a:xfrm>
            <a:off x="4756150" y="3900488"/>
            <a:ext cx="152400" cy="84137"/>
          </a:xfrm>
          <a:custGeom>
            <a:avLst/>
            <a:gdLst>
              <a:gd name="T0" fmla="*/ 10 w 194"/>
              <a:gd name="T1" fmla="*/ 104 h 106"/>
              <a:gd name="T2" fmla="*/ 19 w 194"/>
              <a:gd name="T3" fmla="*/ 99 h 106"/>
              <a:gd name="T4" fmla="*/ 30 w 194"/>
              <a:gd name="T5" fmla="*/ 93 h 106"/>
              <a:gd name="T6" fmla="*/ 39 w 194"/>
              <a:gd name="T7" fmla="*/ 88 h 106"/>
              <a:gd name="T8" fmla="*/ 46 w 194"/>
              <a:gd name="T9" fmla="*/ 82 h 106"/>
              <a:gd name="T10" fmla="*/ 54 w 194"/>
              <a:gd name="T11" fmla="*/ 79 h 106"/>
              <a:gd name="T12" fmla="*/ 67 w 194"/>
              <a:gd name="T13" fmla="*/ 71 h 106"/>
              <a:gd name="T14" fmla="*/ 78 w 194"/>
              <a:gd name="T15" fmla="*/ 66 h 106"/>
              <a:gd name="T16" fmla="*/ 98 w 194"/>
              <a:gd name="T17" fmla="*/ 55 h 106"/>
              <a:gd name="T18" fmla="*/ 107 w 194"/>
              <a:gd name="T19" fmla="*/ 46 h 106"/>
              <a:gd name="T20" fmla="*/ 116 w 194"/>
              <a:gd name="T21" fmla="*/ 35 h 106"/>
              <a:gd name="T22" fmla="*/ 127 w 194"/>
              <a:gd name="T23" fmla="*/ 29 h 106"/>
              <a:gd name="T24" fmla="*/ 138 w 194"/>
              <a:gd name="T25" fmla="*/ 24 h 106"/>
              <a:gd name="T26" fmla="*/ 149 w 194"/>
              <a:gd name="T27" fmla="*/ 20 h 106"/>
              <a:gd name="T28" fmla="*/ 157 w 194"/>
              <a:gd name="T29" fmla="*/ 16 h 106"/>
              <a:gd name="T30" fmla="*/ 164 w 194"/>
              <a:gd name="T31" fmla="*/ 11 h 106"/>
              <a:gd name="T32" fmla="*/ 170 w 194"/>
              <a:gd name="T33" fmla="*/ 9 h 106"/>
              <a:gd name="T34" fmla="*/ 175 w 194"/>
              <a:gd name="T35" fmla="*/ 7 h 106"/>
              <a:gd name="T36" fmla="*/ 179 w 194"/>
              <a:gd name="T37" fmla="*/ 3 h 106"/>
              <a:gd name="T38" fmla="*/ 186 w 194"/>
              <a:gd name="T39" fmla="*/ 1 h 106"/>
              <a:gd name="T40" fmla="*/ 194 w 194"/>
              <a:gd name="T41" fmla="*/ 0 h 106"/>
              <a:gd name="T42" fmla="*/ 186 w 194"/>
              <a:gd name="T43" fmla="*/ 3 h 106"/>
              <a:gd name="T44" fmla="*/ 179 w 194"/>
              <a:gd name="T45" fmla="*/ 7 h 106"/>
              <a:gd name="T46" fmla="*/ 173 w 194"/>
              <a:gd name="T47" fmla="*/ 11 h 106"/>
              <a:gd name="T48" fmla="*/ 170 w 194"/>
              <a:gd name="T49" fmla="*/ 14 h 106"/>
              <a:gd name="T50" fmla="*/ 162 w 194"/>
              <a:gd name="T51" fmla="*/ 18 h 106"/>
              <a:gd name="T52" fmla="*/ 155 w 194"/>
              <a:gd name="T53" fmla="*/ 22 h 106"/>
              <a:gd name="T54" fmla="*/ 148 w 194"/>
              <a:gd name="T55" fmla="*/ 25 h 106"/>
              <a:gd name="T56" fmla="*/ 138 w 194"/>
              <a:gd name="T57" fmla="*/ 31 h 106"/>
              <a:gd name="T58" fmla="*/ 124 w 194"/>
              <a:gd name="T59" fmla="*/ 40 h 106"/>
              <a:gd name="T60" fmla="*/ 103 w 194"/>
              <a:gd name="T61" fmla="*/ 44 h 106"/>
              <a:gd name="T62" fmla="*/ 92 w 194"/>
              <a:gd name="T63" fmla="*/ 47 h 106"/>
              <a:gd name="T64" fmla="*/ 83 w 194"/>
              <a:gd name="T65" fmla="*/ 53 h 106"/>
              <a:gd name="T66" fmla="*/ 74 w 194"/>
              <a:gd name="T67" fmla="*/ 58 h 106"/>
              <a:gd name="T68" fmla="*/ 65 w 194"/>
              <a:gd name="T69" fmla="*/ 64 h 106"/>
              <a:gd name="T70" fmla="*/ 57 w 194"/>
              <a:gd name="T71" fmla="*/ 68 h 106"/>
              <a:gd name="T72" fmla="*/ 52 w 194"/>
              <a:gd name="T73" fmla="*/ 70 h 106"/>
              <a:gd name="T74" fmla="*/ 46 w 194"/>
              <a:gd name="T75" fmla="*/ 73 h 106"/>
              <a:gd name="T76" fmla="*/ 43 w 194"/>
              <a:gd name="T77" fmla="*/ 77 h 106"/>
              <a:gd name="T78" fmla="*/ 37 w 194"/>
              <a:gd name="T79" fmla="*/ 79 h 106"/>
              <a:gd name="T80" fmla="*/ 28 w 194"/>
              <a:gd name="T81" fmla="*/ 84 h 106"/>
              <a:gd name="T82" fmla="*/ 19 w 194"/>
              <a:gd name="T83" fmla="*/ 90 h 106"/>
              <a:gd name="T84" fmla="*/ 10 w 194"/>
              <a:gd name="T85" fmla="*/ 93 h 106"/>
              <a:gd name="T86" fmla="*/ 0 w 194"/>
              <a:gd name="T87" fmla="*/ 103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94" h="106">
                <a:moveTo>
                  <a:pt x="2" y="106"/>
                </a:moveTo>
                <a:lnTo>
                  <a:pt x="4" y="106"/>
                </a:lnTo>
                <a:lnTo>
                  <a:pt x="10" y="104"/>
                </a:lnTo>
                <a:lnTo>
                  <a:pt x="13" y="101"/>
                </a:lnTo>
                <a:lnTo>
                  <a:pt x="19" y="99"/>
                </a:lnTo>
                <a:lnTo>
                  <a:pt x="19" y="99"/>
                </a:lnTo>
                <a:lnTo>
                  <a:pt x="21" y="97"/>
                </a:lnTo>
                <a:lnTo>
                  <a:pt x="26" y="95"/>
                </a:lnTo>
                <a:lnTo>
                  <a:pt x="30" y="93"/>
                </a:lnTo>
                <a:lnTo>
                  <a:pt x="34" y="92"/>
                </a:lnTo>
                <a:lnTo>
                  <a:pt x="37" y="88"/>
                </a:lnTo>
                <a:lnTo>
                  <a:pt x="39" y="88"/>
                </a:lnTo>
                <a:lnTo>
                  <a:pt x="43" y="84"/>
                </a:lnTo>
                <a:lnTo>
                  <a:pt x="45" y="84"/>
                </a:lnTo>
                <a:lnTo>
                  <a:pt x="46" y="82"/>
                </a:lnTo>
                <a:lnTo>
                  <a:pt x="48" y="82"/>
                </a:lnTo>
                <a:lnTo>
                  <a:pt x="52" y="81"/>
                </a:lnTo>
                <a:lnTo>
                  <a:pt x="54" y="79"/>
                </a:lnTo>
                <a:lnTo>
                  <a:pt x="59" y="77"/>
                </a:lnTo>
                <a:lnTo>
                  <a:pt x="63" y="73"/>
                </a:lnTo>
                <a:lnTo>
                  <a:pt x="67" y="71"/>
                </a:lnTo>
                <a:lnTo>
                  <a:pt x="70" y="70"/>
                </a:lnTo>
                <a:lnTo>
                  <a:pt x="76" y="68"/>
                </a:lnTo>
                <a:lnTo>
                  <a:pt x="78" y="66"/>
                </a:lnTo>
                <a:lnTo>
                  <a:pt x="89" y="60"/>
                </a:lnTo>
                <a:lnTo>
                  <a:pt x="92" y="57"/>
                </a:lnTo>
                <a:lnTo>
                  <a:pt x="98" y="55"/>
                </a:lnTo>
                <a:lnTo>
                  <a:pt x="102" y="51"/>
                </a:lnTo>
                <a:lnTo>
                  <a:pt x="103" y="49"/>
                </a:lnTo>
                <a:lnTo>
                  <a:pt x="107" y="46"/>
                </a:lnTo>
                <a:lnTo>
                  <a:pt x="111" y="42"/>
                </a:lnTo>
                <a:lnTo>
                  <a:pt x="114" y="38"/>
                </a:lnTo>
                <a:lnTo>
                  <a:pt x="116" y="35"/>
                </a:lnTo>
                <a:lnTo>
                  <a:pt x="120" y="33"/>
                </a:lnTo>
                <a:lnTo>
                  <a:pt x="124" y="31"/>
                </a:lnTo>
                <a:lnTo>
                  <a:pt x="127" y="29"/>
                </a:lnTo>
                <a:lnTo>
                  <a:pt x="131" y="25"/>
                </a:lnTo>
                <a:lnTo>
                  <a:pt x="137" y="24"/>
                </a:lnTo>
                <a:lnTo>
                  <a:pt x="138" y="24"/>
                </a:lnTo>
                <a:lnTo>
                  <a:pt x="144" y="22"/>
                </a:lnTo>
                <a:lnTo>
                  <a:pt x="146" y="22"/>
                </a:lnTo>
                <a:lnTo>
                  <a:pt x="149" y="20"/>
                </a:lnTo>
                <a:lnTo>
                  <a:pt x="151" y="18"/>
                </a:lnTo>
                <a:lnTo>
                  <a:pt x="155" y="16"/>
                </a:lnTo>
                <a:lnTo>
                  <a:pt x="157" y="16"/>
                </a:lnTo>
                <a:lnTo>
                  <a:pt x="160" y="14"/>
                </a:lnTo>
                <a:lnTo>
                  <a:pt x="162" y="13"/>
                </a:lnTo>
                <a:lnTo>
                  <a:pt x="164" y="11"/>
                </a:lnTo>
                <a:lnTo>
                  <a:pt x="166" y="11"/>
                </a:lnTo>
                <a:lnTo>
                  <a:pt x="168" y="9"/>
                </a:lnTo>
                <a:lnTo>
                  <a:pt x="170" y="9"/>
                </a:lnTo>
                <a:lnTo>
                  <a:pt x="170" y="9"/>
                </a:lnTo>
                <a:lnTo>
                  <a:pt x="172" y="7"/>
                </a:lnTo>
                <a:lnTo>
                  <a:pt x="175" y="7"/>
                </a:lnTo>
                <a:lnTo>
                  <a:pt x="175" y="5"/>
                </a:lnTo>
                <a:lnTo>
                  <a:pt x="177" y="5"/>
                </a:lnTo>
                <a:lnTo>
                  <a:pt x="179" y="3"/>
                </a:lnTo>
                <a:lnTo>
                  <a:pt x="181" y="3"/>
                </a:lnTo>
                <a:lnTo>
                  <a:pt x="183" y="1"/>
                </a:lnTo>
                <a:lnTo>
                  <a:pt x="186" y="1"/>
                </a:lnTo>
                <a:lnTo>
                  <a:pt x="190" y="0"/>
                </a:lnTo>
                <a:lnTo>
                  <a:pt x="194" y="0"/>
                </a:lnTo>
                <a:lnTo>
                  <a:pt x="194" y="0"/>
                </a:lnTo>
                <a:lnTo>
                  <a:pt x="190" y="1"/>
                </a:lnTo>
                <a:lnTo>
                  <a:pt x="188" y="3"/>
                </a:lnTo>
                <a:lnTo>
                  <a:pt x="186" y="3"/>
                </a:lnTo>
                <a:lnTo>
                  <a:pt x="183" y="5"/>
                </a:lnTo>
                <a:lnTo>
                  <a:pt x="181" y="7"/>
                </a:lnTo>
                <a:lnTo>
                  <a:pt x="179" y="7"/>
                </a:lnTo>
                <a:lnTo>
                  <a:pt x="177" y="9"/>
                </a:lnTo>
                <a:lnTo>
                  <a:pt x="175" y="9"/>
                </a:lnTo>
                <a:lnTo>
                  <a:pt x="173" y="11"/>
                </a:lnTo>
                <a:lnTo>
                  <a:pt x="173" y="11"/>
                </a:lnTo>
                <a:lnTo>
                  <a:pt x="172" y="13"/>
                </a:lnTo>
                <a:lnTo>
                  <a:pt x="170" y="14"/>
                </a:lnTo>
                <a:lnTo>
                  <a:pt x="168" y="16"/>
                </a:lnTo>
                <a:lnTo>
                  <a:pt x="164" y="16"/>
                </a:lnTo>
                <a:lnTo>
                  <a:pt x="162" y="18"/>
                </a:lnTo>
                <a:lnTo>
                  <a:pt x="160" y="20"/>
                </a:lnTo>
                <a:lnTo>
                  <a:pt x="157" y="20"/>
                </a:lnTo>
                <a:lnTo>
                  <a:pt x="155" y="22"/>
                </a:lnTo>
                <a:lnTo>
                  <a:pt x="151" y="24"/>
                </a:lnTo>
                <a:lnTo>
                  <a:pt x="149" y="24"/>
                </a:lnTo>
                <a:lnTo>
                  <a:pt x="148" y="25"/>
                </a:lnTo>
                <a:lnTo>
                  <a:pt x="144" y="27"/>
                </a:lnTo>
                <a:lnTo>
                  <a:pt x="140" y="29"/>
                </a:lnTo>
                <a:lnTo>
                  <a:pt x="138" y="31"/>
                </a:lnTo>
                <a:lnTo>
                  <a:pt x="135" y="35"/>
                </a:lnTo>
                <a:lnTo>
                  <a:pt x="129" y="36"/>
                </a:lnTo>
                <a:lnTo>
                  <a:pt x="124" y="40"/>
                </a:lnTo>
                <a:lnTo>
                  <a:pt x="116" y="42"/>
                </a:lnTo>
                <a:lnTo>
                  <a:pt x="109" y="44"/>
                </a:lnTo>
                <a:lnTo>
                  <a:pt x="103" y="44"/>
                </a:lnTo>
                <a:lnTo>
                  <a:pt x="98" y="46"/>
                </a:lnTo>
                <a:lnTo>
                  <a:pt x="96" y="47"/>
                </a:lnTo>
                <a:lnTo>
                  <a:pt x="92" y="47"/>
                </a:lnTo>
                <a:lnTo>
                  <a:pt x="91" y="49"/>
                </a:lnTo>
                <a:lnTo>
                  <a:pt x="87" y="51"/>
                </a:lnTo>
                <a:lnTo>
                  <a:pt x="83" y="53"/>
                </a:lnTo>
                <a:lnTo>
                  <a:pt x="80" y="55"/>
                </a:lnTo>
                <a:lnTo>
                  <a:pt x="78" y="57"/>
                </a:lnTo>
                <a:lnTo>
                  <a:pt x="74" y="58"/>
                </a:lnTo>
                <a:lnTo>
                  <a:pt x="72" y="58"/>
                </a:lnTo>
                <a:lnTo>
                  <a:pt x="69" y="60"/>
                </a:lnTo>
                <a:lnTo>
                  <a:pt x="65" y="64"/>
                </a:lnTo>
                <a:lnTo>
                  <a:pt x="61" y="66"/>
                </a:lnTo>
                <a:lnTo>
                  <a:pt x="59" y="66"/>
                </a:lnTo>
                <a:lnTo>
                  <a:pt x="57" y="68"/>
                </a:lnTo>
                <a:lnTo>
                  <a:pt x="56" y="68"/>
                </a:lnTo>
                <a:lnTo>
                  <a:pt x="54" y="70"/>
                </a:lnTo>
                <a:lnTo>
                  <a:pt x="52" y="70"/>
                </a:lnTo>
                <a:lnTo>
                  <a:pt x="48" y="71"/>
                </a:lnTo>
                <a:lnTo>
                  <a:pt x="48" y="73"/>
                </a:lnTo>
                <a:lnTo>
                  <a:pt x="46" y="73"/>
                </a:lnTo>
                <a:lnTo>
                  <a:pt x="45" y="75"/>
                </a:lnTo>
                <a:lnTo>
                  <a:pt x="43" y="75"/>
                </a:lnTo>
                <a:lnTo>
                  <a:pt x="43" y="77"/>
                </a:lnTo>
                <a:lnTo>
                  <a:pt x="41" y="77"/>
                </a:lnTo>
                <a:lnTo>
                  <a:pt x="39" y="77"/>
                </a:lnTo>
                <a:lnTo>
                  <a:pt x="37" y="79"/>
                </a:lnTo>
                <a:lnTo>
                  <a:pt x="34" y="81"/>
                </a:lnTo>
                <a:lnTo>
                  <a:pt x="30" y="82"/>
                </a:lnTo>
                <a:lnTo>
                  <a:pt x="28" y="84"/>
                </a:lnTo>
                <a:lnTo>
                  <a:pt x="26" y="86"/>
                </a:lnTo>
                <a:lnTo>
                  <a:pt x="23" y="88"/>
                </a:lnTo>
                <a:lnTo>
                  <a:pt x="19" y="90"/>
                </a:lnTo>
                <a:lnTo>
                  <a:pt x="17" y="90"/>
                </a:lnTo>
                <a:lnTo>
                  <a:pt x="13" y="93"/>
                </a:lnTo>
                <a:lnTo>
                  <a:pt x="10" y="93"/>
                </a:lnTo>
                <a:lnTo>
                  <a:pt x="8" y="95"/>
                </a:lnTo>
                <a:lnTo>
                  <a:pt x="2" y="99"/>
                </a:lnTo>
                <a:lnTo>
                  <a:pt x="0" y="103"/>
                </a:lnTo>
                <a:lnTo>
                  <a:pt x="0" y="104"/>
                </a:lnTo>
                <a:lnTo>
                  <a:pt x="2" y="106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38" name="Freeform 1094"/>
          <p:cNvSpPr>
            <a:spLocks/>
          </p:cNvSpPr>
          <p:nvPr/>
        </p:nvSpPr>
        <p:spPr bwMode="auto">
          <a:xfrm>
            <a:off x="4756150" y="3900488"/>
            <a:ext cx="152400" cy="84137"/>
          </a:xfrm>
          <a:custGeom>
            <a:avLst/>
            <a:gdLst>
              <a:gd name="T0" fmla="*/ 10 w 194"/>
              <a:gd name="T1" fmla="*/ 104 h 106"/>
              <a:gd name="T2" fmla="*/ 19 w 194"/>
              <a:gd name="T3" fmla="*/ 99 h 106"/>
              <a:gd name="T4" fmla="*/ 30 w 194"/>
              <a:gd name="T5" fmla="*/ 93 h 106"/>
              <a:gd name="T6" fmla="*/ 39 w 194"/>
              <a:gd name="T7" fmla="*/ 88 h 106"/>
              <a:gd name="T8" fmla="*/ 46 w 194"/>
              <a:gd name="T9" fmla="*/ 82 h 106"/>
              <a:gd name="T10" fmla="*/ 54 w 194"/>
              <a:gd name="T11" fmla="*/ 79 h 106"/>
              <a:gd name="T12" fmla="*/ 67 w 194"/>
              <a:gd name="T13" fmla="*/ 71 h 106"/>
              <a:gd name="T14" fmla="*/ 78 w 194"/>
              <a:gd name="T15" fmla="*/ 66 h 106"/>
              <a:gd name="T16" fmla="*/ 98 w 194"/>
              <a:gd name="T17" fmla="*/ 55 h 106"/>
              <a:gd name="T18" fmla="*/ 107 w 194"/>
              <a:gd name="T19" fmla="*/ 46 h 106"/>
              <a:gd name="T20" fmla="*/ 116 w 194"/>
              <a:gd name="T21" fmla="*/ 35 h 106"/>
              <a:gd name="T22" fmla="*/ 127 w 194"/>
              <a:gd name="T23" fmla="*/ 29 h 106"/>
              <a:gd name="T24" fmla="*/ 138 w 194"/>
              <a:gd name="T25" fmla="*/ 24 h 106"/>
              <a:gd name="T26" fmla="*/ 149 w 194"/>
              <a:gd name="T27" fmla="*/ 20 h 106"/>
              <a:gd name="T28" fmla="*/ 157 w 194"/>
              <a:gd name="T29" fmla="*/ 16 h 106"/>
              <a:gd name="T30" fmla="*/ 164 w 194"/>
              <a:gd name="T31" fmla="*/ 11 h 106"/>
              <a:gd name="T32" fmla="*/ 170 w 194"/>
              <a:gd name="T33" fmla="*/ 9 h 106"/>
              <a:gd name="T34" fmla="*/ 175 w 194"/>
              <a:gd name="T35" fmla="*/ 7 h 106"/>
              <a:gd name="T36" fmla="*/ 179 w 194"/>
              <a:gd name="T37" fmla="*/ 3 h 106"/>
              <a:gd name="T38" fmla="*/ 186 w 194"/>
              <a:gd name="T39" fmla="*/ 1 h 106"/>
              <a:gd name="T40" fmla="*/ 194 w 194"/>
              <a:gd name="T41" fmla="*/ 0 h 106"/>
              <a:gd name="T42" fmla="*/ 186 w 194"/>
              <a:gd name="T43" fmla="*/ 3 h 106"/>
              <a:gd name="T44" fmla="*/ 179 w 194"/>
              <a:gd name="T45" fmla="*/ 7 h 106"/>
              <a:gd name="T46" fmla="*/ 173 w 194"/>
              <a:gd name="T47" fmla="*/ 11 h 106"/>
              <a:gd name="T48" fmla="*/ 170 w 194"/>
              <a:gd name="T49" fmla="*/ 14 h 106"/>
              <a:gd name="T50" fmla="*/ 162 w 194"/>
              <a:gd name="T51" fmla="*/ 18 h 106"/>
              <a:gd name="T52" fmla="*/ 155 w 194"/>
              <a:gd name="T53" fmla="*/ 22 h 106"/>
              <a:gd name="T54" fmla="*/ 148 w 194"/>
              <a:gd name="T55" fmla="*/ 25 h 106"/>
              <a:gd name="T56" fmla="*/ 138 w 194"/>
              <a:gd name="T57" fmla="*/ 31 h 106"/>
              <a:gd name="T58" fmla="*/ 124 w 194"/>
              <a:gd name="T59" fmla="*/ 40 h 106"/>
              <a:gd name="T60" fmla="*/ 103 w 194"/>
              <a:gd name="T61" fmla="*/ 44 h 106"/>
              <a:gd name="T62" fmla="*/ 92 w 194"/>
              <a:gd name="T63" fmla="*/ 47 h 106"/>
              <a:gd name="T64" fmla="*/ 83 w 194"/>
              <a:gd name="T65" fmla="*/ 53 h 106"/>
              <a:gd name="T66" fmla="*/ 74 w 194"/>
              <a:gd name="T67" fmla="*/ 58 h 106"/>
              <a:gd name="T68" fmla="*/ 65 w 194"/>
              <a:gd name="T69" fmla="*/ 64 h 106"/>
              <a:gd name="T70" fmla="*/ 57 w 194"/>
              <a:gd name="T71" fmla="*/ 68 h 106"/>
              <a:gd name="T72" fmla="*/ 52 w 194"/>
              <a:gd name="T73" fmla="*/ 70 h 106"/>
              <a:gd name="T74" fmla="*/ 46 w 194"/>
              <a:gd name="T75" fmla="*/ 73 h 106"/>
              <a:gd name="T76" fmla="*/ 43 w 194"/>
              <a:gd name="T77" fmla="*/ 77 h 106"/>
              <a:gd name="T78" fmla="*/ 37 w 194"/>
              <a:gd name="T79" fmla="*/ 79 h 106"/>
              <a:gd name="T80" fmla="*/ 28 w 194"/>
              <a:gd name="T81" fmla="*/ 84 h 106"/>
              <a:gd name="T82" fmla="*/ 19 w 194"/>
              <a:gd name="T83" fmla="*/ 90 h 106"/>
              <a:gd name="T84" fmla="*/ 10 w 194"/>
              <a:gd name="T85" fmla="*/ 93 h 106"/>
              <a:gd name="T86" fmla="*/ 0 w 194"/>
              <a:gd name="T87" fmla="*/ 103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94" h="106">
                <a:moveTo>
                  <a:pt x="2" y="106"/>
                </a:moveTo>
                <a:lnTo>
                  <a:pt x="4" y="106"/>
                </a:lnTo>
                <a:lnTo>
                  <a:pt x="10" y="104"/>
                </a:lnTo>
                <a:lnTo>
                  <a:pt x="13" y="101"/>
                </a:lnTo>
                <a:lnTo>
                  <a:pt x="19" y="99"/>
                </a:lnTo>
                <a:lnTo>
                  <a:pt x="19" y="99"/>
                </a:lnTo>
                <a:lnTo>
                  <a:pt x="21" y="97"/>
                </a:lnTo>
                <a:lnTo>
                  <a:pt x="26" y="95"/>
                </a:lnTo>
                <a:lnTo>
                  <a:pt x="30" y="93"/>
                </a:lnTo>
                <a:lnTo>
                  <a:pt x="34" y="92"/>
                </a:lnTo>
                <a:lnTo>
                  <a:pt x="37" y="88"/>
                </a:lnTo>
                <a:lnTo>
                  <a:pt x="39" y="88"/>
                </a:lnTo>
                <a:lnTo>
                  <a:pt x="43" y="84"/>
                </a:lnTo>
                <a:lnTo>
                  <a:pt x="45" y="84"/>
                </a:lnTo>
                <a:lnTo>
                  <a:pt x="46" y="82"/>
                </a:lnTo>
                <a:lnTo>
                  <a:pt x="48" y="82"/>
                </a:lnTo>
                <a:lnTo>
                  <a:pt x="52" y="81"/>
                </a:lnTo>
                <a:lnTo>
                  <a:pt x="54" y="79"/>
                </a:lnTo>
                <a:lnTo>
                  <a:pt x="59" y="77"/>
                </a:lnTo>
                <a:lnTo>
                  <a:pt x="63" y="73"/>
                </a:lnTo>
                <a:lnTo>
                  <a:pt x="67" y="71"/>
                </a:lnTo>
                <a:lnTo>
                  <a:pt x="70" y="70"/>
                </a:lnTo>
                <a:lnTo>
                  <a:pt x="76" y="68"/>
                </a:lnTo>
                <a:lnTo>
                  <a:pt x="78" y="66"/>
                </a:lnTo>
                <a:lnTo>
                  <a:pt x="89" y="60"/>
                </a:lnTo>
                <a:lnTo>
                  <a:pt x="92" y="57"/>
                </a:lnTo>
                <a:lnTo>
                  <a:pt x="98" y="55"/>
                </a:lnTo>
                <a:lnTo>
                  <a:pt x="102" y="51"/>
                </a:lnTo>
                <a:lnTo>
                  <a:pt x="103" y="49"/>
                </a:lnTo>
                <a:lnTo>
                  <a:pt x="107" y="46"/>
                </a:lnTo>
                <a:lnTo>
                  <a:pt x="111" y="42"/>
                </a:lnTo>
                <a:lnTo>
                  <a:pt x="114" y="38"/>
                </a:lnTo>
                <a:lnTo>
                  <a:pt x="116" y="35"/>
                </a:lnTo>
                <a:lnTo>
                  <a:pt x="120" y="33"/>
                </a:lnTo>
                <a:lnTo>
                  <a:pt x="124" y="31"/>
                </a:lnTo>
                <a:lnTo>
                  <a:pt x="127" y="29"/>
                </a:lnTo>
                <a:lnTo>
                  <a:pt x="131" y="25"/>
                </a:lnTo>
                <a:lnTo>
                  <a:pt x="137" y="24"/>
                </a:lnTo>
                <a:lnTo>
                  <a:pt x="138" y="24"/>
                </a:lnTo>
                <a:lnTo>
                  <a:pt x="144" y="22"/>
                </a:lnTo>
                <a:lnTo>
                  <a:pt x="146" y="22"/>
                </a:lnTo>
                <a:lnTo>
                  <a:pt x="149" y="20"/>
                </a:lnTo>
                <a:lnTo>
                  <a:pt x="151" y="18"/>
                </a:lnTo>
                <a:lnTo>
                  <a:pt x="155" y="16"/>
                </a:lnTo>
                <a:lnTo>
                  <a:pt x="157" y="16"/>
                </a:lnTo>
                <a:lnTo>
                  <a:pt x="160" y="14"/>
                </a:lnTo>
                <a:lnTo>
                  <a:pt x="162" y="13"/>
                </a:lnTo>
                <a:lnTo>
                  <a:pt x="164" y="11"/>
                </a:lnTo>
                <a:lnTo>
                  <a:pt x="166" y="11"/>
                </a:lnTo>
                <a:lnTo>
                  <a:pt x="168" y="9"/>
                </a:lnTo>
                <a:lnTo>
                  <a:pt x="170" y="9"/>
                </a:lnTo>
                <a:lnTo>
                  <a:pt x="170" y="9"/>
                </a:lnTo>
                <a:lnTo>
                  <a:pt x="172" y="7"/>
                </a:lnTo>
                <a:lnTo>
                  <a:pt x="175" y="7"/>
                </a:lnTo>
                <a:lnTo>
                  <a:pt x="175" y="5"/>
                </a:lnTo>
                <a:lnTo>
                  <a:pt x="177" y="5"/>
                </a:lnTo>
                <a:lnTo>
                  <a:pt x="179" y="3"/>
                </a:lnTo>
                <a:lnTo>
                  <a:pt x="181" y="3"/>
                </a:lnTo>
                <a:lnTo>
                  <a:pt x="183" y="1"/>
                </a:lnTo>
                <a:lnTo>
                  <a:pt x="186" y="1"/>
                </a:lnTo>
                <a:lnTo>
                  <a:pt x="190" y="0"/>
                </a:lnTo>
                <a:lnTo>
                  <a:pt x="194" y="0"/>
                </a:lnTo>
                <a:lnTo>
                  <a:pt x="194" y="0"/>
                </a:lnTo>
                <a:lnTo>
                  <a:pt x="190" y="1"/>
                </a:lnTo>
                <a:lnTo>
                  <a:pt x="188" y="3"/>
                </a:lnTo>
                <a:lnTo>
                  <a:pt x="186" y="3"/>
                </a:lnTo>
                <a:lnTo>
                  <a:pt x="183" y="5"/>
                </a:lnTo>
                <a:lnTo>
                  <a:pt x="181" y="7"/>
                </a:lnTo>
                <a:lnTo>
                  <a:pt x="179" y="7"/>
                </a:lnTo>
                <a:lnTo>
                  <a:pt x="177" y="9"/>
                </a:lnTo>
                <a:lnTo>
                  <a:pt x="175" y="9"/>
                </a:lnTo>
                <a:lnTo>
                  <a:pt x="173" y="11"/>
                </a:lnTo>
                <a:lnTo>
                  <a:pt x="173" y="11"/>
                </a:lnTo>
                <a:lnTo>
                  <a:pt x="172" y="13"/>
                </a:lnTo>
                <a:lnTo>
                  <a:pt x="170" y="14"/>
                </a:lnTo>
                <a:lnTo>
                  <a:pt x="168" y="16"/>
                </a:lnTo>
                <a:lnTo>
                  <a:pt x="164" y="16"/>
                </a:lnTo>
                <a:lnTo>
                  <a:pt x="162" y="18"/>
                </a:lnTo>
                <a:lnTo>
                  <a:pt x="160" y="20"/>
                </a:lnTo>
                <a:lnTo>
                  <a:pt x="157" y="20"/>
                </a:lnTo>
                <a:lnTo>
                  <a:pt x="155" y="22"/>
                </a:lnTo>
                <a:lnTo>
                  <a:pt x="151" y="24"/>
                </a:lnTo>
                <a:lnTo>
                  <a:pt x="149" y="24"/>
                </a:lnTo>
                <a:lnTo>
                  <a:pt x="148" y="25"/>
                </a:lnTo>
                <a:lnTo>
                  <a:pt x="144" y="27"/>
                </a:lnTo>
                <a:lnTo>
                  <a:pt x="140" y="29"/>
                </a:lnTo>
                <a:lnTo>
                  <a:pt x="138" y="31"/>
                </a:lnTo>
                <a:lnTo>
                  <a:pt x="135" y="35"/>
                </a:lnTo>
                <a:lnTo>
                  <a:pt x="129" y="36"/>
                </a:lnTo>
                <a:lnTo>
                  <a:pt x="124" y="40"/>
                </a:lnTo>
                <a:lnTo>
                  <a:pt x="116" y="42"/>
                </a:lnTo>
                <a:lnTo>
                  <a:pt x="109" y="44"/>
                </a:lnTo>
                <a:lnTo>
                  <a:pt x="103" y="44"/>
                </a:lnTo>
                <a:lnTo>
                  <a:pt x="98" y="46"/>
                </a:lnTo>
                <a:lnTo>
                  <a:pt x="96" y="47"/>
                </a:lnTo>
                <a:lnTo>
                  <a:pt x="92" y="47"/>
                </a:lnTo>
                <a:lnTo>
                  <a:pt x="91" y="49"/>
                </a:lnTo>
                <a:lnTo>
                  <a:pt x="87" y="51"/>
                </a:lnTo>
                <a:lnTo>
                  <a:pt x="83" y="53"/>
                </a:lnTo>
                <a:lnTo>
                  <a:pt x="80" y="55"/>
                </a:lnTo>
                <a:lnTo>
                  <a:pt x="78" y="57"/>
                </a:lnTo>
                <a:lnTo>
                  <a:pt x="74" y="58"/>
                </a:lnTo>
                <a:lnTo>
                  <a:pt x="72" y="58"/>
                </a:lnTo>
                <a:lnTo>
                  <a:pt x="69" y="60"/>
                </a:lnTo>
                <a:lnTo>
                  <a:pt x="65" y="64"/>
                </a:lnTo>
                <a:lnTo>
                  <a:pt x="61" y="66"/>
                </a:lnTo>
                <a:lnTo>
                  <a:pt x="59" y="66"/>
                </a:lnTo>
                <a:lnTo>
                  <a:pt x="57" y="68"/>
                </a:lnTo>
                <a:lnTo>
                  <a:pt x="56" y="68"/>
                </a:lnTo>
                <a:lnTo>
                  <a:pt x="54" y="70"/>
                </a:lnTo>
                <a:lnTo>
                  <a:pt x="52" y="70"/>
                </a:lnTo>
                <a:lnTo>
                  <a:pt x="48" y="71"/>
                </a:lnTo>
                <a:lnTo>
                  <a:pt x="48" y="73"/>
                </a:lnTo>
                <a:lnTo>
                  <a:pt x="46" y="73"/>
                </a:lnTo>
                <a:lnTo>
                  <a:pt x="45" y="75"/>
                </a:lnTo>
                <a:lnTo>
                  <a:pt x="43" y="75"/>
                </a:lnTo>
                <a:lnTo>
                  <a:pt x="43" y="77"/>
                </a:lnTo>
                <a:lnTo>
                  <a:pt x="41" y="77"/>
                </a:lnTo>
                <a:lnTo>
                  <a:pt x="39" y="77"/>
                </a:lnTo>
                <a:lnTo>
                  <a:pt x="37" y="79"/>
                </a:lnTo>
                <a:lnTo>
                  <a:pt x="34" y="81"/>
                </a:lnTo>
                <a:lnTo>
                  <a:pt x="30" y="82"/>
                </a:lnTo>
                <a:lnTo>
                  <a:pt x="28" y="84"/>
                </a:lnTo>
                <a:lnTo>
                  <a:pt x="26" y="86"/>
                </a:lnTo>
                <a:lnTo>
                  <a:pt x="23" y="88"/>
                </a:lnTo>
                <a:lnTo>
                  <a:pt x="19" y="90"/>
                </a:lnTo>
                <a:lnTo>
                  <a:pt x="17" y="90"/>
                </a:lnTo>
                <a:lnTo>
                  <a:pt x="13" y="93"/>
                </a:lnTo>
                <a:lnTo>
                  <a:pt x="10" y="93"/>
                </a:lnTo>
                <a:lnTo>
                  <a:pt x="8" y="95"/>
                </a:lnTo>
                <a:lnTo>
                  <a:pt x="2" y="99"/>
                </a:lnTo>
                <a:lnTo>
                  <a:pt x="0" y="103"/>
                </a:lnTo>
                <a:lnTo>
                  <a:pt x="0" y="104"/>
                </a:lnTo>
                <a:lnTo>
                  <a:pt x="2" y="106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39" name="Freeform 1095"/>
          <p:cNvSpPr>
            <a:spLocks/>
          </p:cNvSpPr>
          <p:nvPr/>
        </p:nvSpPr>
        <p:spPr bwMode="auto">
          <a:xfrm>
            <a:off x="4757738" y="3941763"/>
            <a:ext cx="74612" cy="44450"/>
          </a:xfrm>
          <a:custGeom>
            <a:avLst/>
            <a:gdLst>
              <a:gd name="T0" fmla="*/ 96 w 96"/>
              <a:gd name="T1" fmla="*/ 0 h 55"/>
              <a:gd name="T2" fmla="*/ 96 w 96"/>
              <a:gd name="T3" fmla="*/ 0 h 55"/>
              <a:gd name="T4" fmla="*/ 94 w 96"/>
              <a:gd name="T5" fmla="*/ 0 h 55"/>
              <a:gd name="T6" fmla="*/ 92 w 96"/>
              <a:gd name="T7" fmla="*/ 2 h 55"/>
              <a:gd name="T8" fmla="*/ 92 w 96"/>
              <a:gd name="T9" fmla="*/ 2 h 55"/>
              <a:gd name="T10" fmla="*/ 90 w 96"/>
              <a:gd name="T11" fmla="*/ 4 h 55"/>
              <a:gd name="T12" fmla="*/ 89 w 96"/>
              <a:gd name="T13" fmla="*/ 4 h 55"/>
              <a:gd name="T14" fmla="*/ 89 w 96"/>
              <a:gd name="T15" fmla="*/ 4 h 55"/>
              <a:gd name="T16" fmla="*/ 87 w 96"/>
              <a:gd name="T17" fmla="*/ 5 h 55"/>
              <a:gd name="T18" fmla="*/ 87 w 96"/>
              <a:gd name="T19" fmla="*/ 5 h 55"/>
              <a:gd name="T20" fmla="*/ 83 w 96"/>
              <a:gd name="T21" fmla="*/ 7 h 55"/>
              <a:gd name="T22" fmla="*/ 81 w 96"/>
              <a:gd name="T23" fmla="*/ 9 h 55"/>
              <a:gd name="T24" fmla="*/ 79 w 96"/>
              <a:gd name="T25" fmla="*/ 11 h 55"/>
              <a:gd name="T26" fmla="*/ 76 w 96"/>
              <a:gd name="T27" fmla="*/ 13 h 55"/>
              <a:gd name="T28" fmla="*/ 72 w 96"/>
              <a:gd name="T29" fmla="*/ 15 h 55"/>
              <a:gd name="T30" fmla="*/ 70 w 96"/>
              <a:gd name="T31" fmla="*/ 17 h 55"/>
              <a:gd name="T32" fmla="*/ 67 w 96"/>
              <a:gd name="T33" fmla="*/ 18 h 55"/>
              <a:gd name="T34" fmla="*/ 63 w 96"/>
              <a:gd name="T35" fmla="*/ 20 h 55"/>
              <a:gd name="T36" fmla="*/ 59 w 96"/>
              <a:gd name="T37" fmla="*/ 22 h 55"/>
              <a:gd name="T38" fmla="*/ 55 w 96"/>
              <a:gd name="T39" fmla="*/ 24 h 55"/>
              <a:gd name="T40" fmla="*/ 52 w 96"/>
              <a:gd name="T41" fmla="*/ 26 h 55"/>
              <a:gd name="T42" fmla="*/ 50 w 96"/>
              <a:gd name="T43" fmla="*/ 28 h 55"/>
              <a:gd name="T44" fmla="*/ 44 w 96"/>
              <a:gd name="T45" fmla="*/ 31 h 55"/>
              <a:gd name="T46" fmla="*/ 41 w 96"/>
              <a:gd name="T47" fmla="*/ 33 h 55"/>
              <a:gd name="T48" fmla="*/ 35 w 96"/>
              <a:gd name="T49" fmla="*/ 35 h 55"/>
              <a:gd name="T50" fmla="*/ 33 w 96"/>
              <a:gd name="T51" fmla="*/ 37 h 55"/>
              <a:gd name="T52" fmla="*/ 32 w 96"/>
              <a:gd name="T53" fmla="*/ 39 h 55"/>
              <a:gd name="T54" fmla="*/ 28 w 96"/>
              <a:gd name="T55" fmla="*/ 40 h 55"/>
              <a:gd name="T56" fmla="*/ 22 w 96"/>
              <a:gd name="T57" fmla="*/ 44 h 55"/>
              <a:gd name="T58" fmla="*/ 22 w 96"/>
              <a:gd name="T59" fmla="*/ 44 h 55"/>
              <a:gd name="T60" fmla="*/ 19 w 96"/>
              <a:gd name="T61" fmla="*/ 46 h 55"/>
              <a:gd name="T62" fmla="*/ 17 w 96"/>
              <a:gd name="T63" fmla="*/ 48 h 55"/>
              <a:gd name="T64" fmla="*/ 13 w 96"/>
              <a:gd name="T65" fmla="*/ 50 h 55"/>
              <a:gd name="T66" fmla="*/ 8 w 96"/>
              <a:gd name="T67" fmla="*/ 51 h 55"/>
              <a:gd name="T68" fmla="*/ 0 w 96"/>
              <a:gd name="T69" fmla="*/ 55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6" h="55">
                <a:moveTo>
                  <a:pt x="96" y="0"/>
                </a:moveTo>
                <a:lnTo>
                  <a:pt x="96" y="0"/>
                </a:lnTo>
                <a:lnTo>
                  <a:pt x="94" y="0"/>
                </a:lnTo>
                <a:lnTo>
                  <a:pt x="92" y="2"/>
                </a:lnTo>
                <a:lnTo>
                  <a:pt x="92" y="2"/>
                </a:lnTo>
                <a:lnTo>
                  <a:pt x="90" y="4"/>
                </a:lnTo>
                <a:lnTo>
                  <a:pt x="89" y="4"/>
                </a:lnTo>
                <a:lnTo>
                  <a:pt x="89" y="4"/>
                </a:lnTo>
                <a:lnTo>
                  <a:pt x="87" y="5"/>
                </a:lnTo>
                <a:lnTo>
                  <a:pt x="87" y="5"/>
                </a:lnTo>
                <a:lnTo>
                  <a:pt x="83" y="7"/>
                </a:lnTo>
                <a:lnTo>
                  <a:pt x="81" y="9"/>
                </a:lnTo>
                <a:lnTo>
                  <a:pt x="79" y="11"/>
                </a:lnTo>
                <a:lnTo>
                  <a:pt x="76" y="13"/>
                </a:lnTo>
                <a:lnTo>
                  <a:pt x="72" y="15"/>
                </a:lnTo>
                <a:lnTo>
                  <a:pt x="70" y="17"/>
                </a:lnTo>
                <a:lnTo>
                  <a:pt x="67" y="18"/>
                </a:lnTo>
                <a:lnTo>
                  <a:pt x="63" y="20"/>
                </a:lnTo>
                <a:lnTo>
                  <a:pt x="59" y="22"/>
                </a:lnTo>
                <a:lnTo>
                  <a:pt x="55" y="24"/>
                </a:lnTo>
                <a:lnTo>
                  <a:pt x="52" y="26"/>
                </a:lnTo>
                <a:lnTo>
                  <a:pt x="50" y="28"/>
                </a:lnTo>
                <a:lnTo>
                  <a:pt x="44" y="31"/>
                </a:lnTo>
                <a:lnTo>
                  <a:pt x="41" y="33"/>
                </a:lnTo>
                <a:lnTo>
                  <a:pt x="35" y="35"/>
                </a:lnTo>
                <a:lnTo>
                  <a:pt x="33" y="37"/>
                </a:lnTo>
                <a:lnTo>
                  <a:pt x="32" y="39"/>
                </a:lnTo>
                <a:lnTo>
                  <a:pt x="28" y="40"/>
                </a:lnTo>
                <a:lnTo>
                  <a:pt x="22" y="44"/>
                </a:lnTo>
                <a:lnTo>
                  <a:pt x="22" y="44"/>
                </a:lnTo>
                <a:lnTo>
                  <a:pt x="19" y="46"/>
                </a:lnTo>
                <a:lnTo>
                  <a:pt x="17" y="48"/>
                </a:lnTo>
                <a:lnTo>
                  <a:pt x="13" y="50"/>
                </a:lnTo>
                <a:lnTo>
                  <a:pt x="8" y="51"/>
                </a:lnTo>
                <a:lnTo>
                  <a:pt x="0" y="55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40" name="Freeform 1096"/>
          <p:cNvSpPr>
            <a:spLocks/>
          </p:cNvSpPr>
          <p:nvPr/>
        </p:nvSpPr>
        <p:spPr bwMode="auto">
          <a:xfrm>
            <a:off x="4735513" y="3854450"/>
            <a:ext cx="19050" cy="82550"/>
          </a:xfrm>
          <a:custGeom>
            <a:avLst/>
            <a:gdLst>
              <a:gd name="T0" fmla="*/ 26 w 26"/>
              <a:gd name="T1" fmla="*/ 86 h 103"/>
              <a:gd name="T2" fmla="*/ 26 w 26"/>
              <a:gd name="T3" fmla="*/ 86 h 103"/>
              <a:gd name="T4" fmla="*/ 24 w 26"/>
              <a:gd name="T5" fmla="*/ 84 h 103"/>
              <a:gd name="T6" fmla="*/ 24 w 26"/>
              <a:gd name="T7" fmla="*/ 82 h 103"/>
              <a:gd name="T8" fmla="*/ 24 w 26"/>
              <a:gd name="T9" fmla="*/ 81 h 103"/>
              <a:gd name="T10" fmla="*/ 22 w 26"/>
              <a:gd name="T11" fmla="*/ 77 h 103"/>
              <a:gd name="T12" fmla="*/ 22 w 26"/>
              <a:gd name="T13" fmla="*/ 75 h 103"/>
              <a:gd name="T14" fmla="*/ 20 w 26"/>
              <a:gd name="T15" fmla="*/ 71 h 103"/>
              <a:gd name="T16" fmla="*/ 20 w 26"/>
              <a:gd name="T17" fmla="*/ 70 h 103"/>
              <a:gd name="T18" fmla="*/ 16 w 26"/>
              <a:gd name="T19" fmla="*/ 60 h 103"/>
              <a:gd name="T20" fmla="*/ 15 w 26"/>
              <a:gd name="T21" fmla="*/ 55 h 103"/>
              <a:gd name="T22" fmla="*/ 13 w 26"/>
              <a:gd name="T23" fmla="*/ 44 h 103"/>
              <a:gd name="T24" fmla="*/ 11 w 26"/>
              <a:gd name="T25" fmla="*/ 40 h 103"/>
              <a:gd name="T26" fmla="*/ 9 w 26"/>
              <a:gd name="T27" fmla="*/ 35 h 103"/>
              <a:gd name="T28" fmla="*/ 7 w 26"/>
              <a:gd name="T29" fmla="*/ 24 h 103"/>
              <a:gd name="T30" fmla="*/ 5 w 26"/>
              <a:gd name="T31" fmla="*/ 18 h 103"/>
              <a:gd name="T32" fmla="*/ 5 w 26"/>
              <a:gd name="T33" fmla="*/ 16 h 103"/>
              <a:gd name="T34" fmla="*/ 5 w 26"/>
              <a:gd name="T35" fmla="*/ 11 h 103"/>
              <a:gd name="T36" fmla="*/ 4 w 26"/>
              <a:gd name="T37" fmla="*/ 7 h 103"/>
              <a:gd name="T38" fmla="*/ 4 w 26"/>
              <a:gd name="T39" fmla="*/ 3 h 103"/>
              <a:gd name="T40" fmla="*/ 4 w 26"/>
              <a:gd name="T41" fmla="*/ 0 h 103"/>
              <a:gd name="T42" fmla="*/ 4 w 26"/>
              <a:gd name="T43" fmla="*/ 0 h 103"/>
              <a:gd name="T44" fmla="*/ 4 w 26"/>
              <a:gd name="T45" fmla="*/ 1 h 103"/>
              <a:gd name="T46" fmla="*/ 4 w 26"/>
              <a:gd name="T47" fmla="*/ 3 h 103"/>
              <a:gd name="T48" fmla="*/ 4 w 26"/>
              <a:gd name="T49" fmla="*/ 5 h 103"/>
              <a:gd name="T50" fmla="*/ 2 w 26"/>
              <a:gd name="T51" fmla="*/ 7 h 103"/>
              <a:gd name="T52" fmla="*/ 2 w 26"/>
              <a:gd name="T53" fmla="*/ 9 h 103"/>
              <a:gd name="T54" fmla="*/ 2 w 26"/>
              <a:gd name="T55" fmla="*/ 11 h 103"/>
              <a:gd name="T56" fmla="*/ 2 w 26"/>
              <a:gd name="T57" fmla="*/ 14 h 103"/>
              <a:gd name="T58" fmla="*/ 2 w 26"/>
              <a:gd name="T59" fmla="*/ 16 h 103"/>
              <a:gd name="T60" fmla="*/ 2 w 26"/>
              <a:gd name="T61" fmla="*/ 20 h 103"/>
              <a:gd name="T62" fmla="*/ 0 w 26"/>
              <a:gd name="T63" fmla="*/ 25 h 103"/>
              <a:gd name="T64" fmla="*/ 0 w 26"/>
              <a:gd name="T65" fmla="*/ 35 h 103"/>
              <a:gd name="T66" fmla="*/ 0 w 26"/>
              <a:gd name="T67" fmla="*/ 42 h 103"/>
              <a:gd name="T68" fmla="*/ 0 w 26"/>
              <a:gd name="T69" fmla="*/ 46 h 103"/>
              <a:gd name="T70" fmla="*/ 2 w 26"/>
              <a:gd name="T71" fmla="*/ 53 h 103"/>
              <a:gd name="T72" fmla="*/ 2 w 26"/>
              <a:gd name="T73" fmla="*/ 60 h 103"/>
              <a:gd name="T74" fmla="*/ 2 w 26"/>
              <a:gd name="T75" fmla="*/ 64 h 103"/>
              <a:gd name="T76" fmla="*/ 2 w 26"/>
              <a:gd name="T77" fmla="*/ 68 h 103"/>
              <a:gd name="T78" fmla="*/ 4 w 26"/>
              <a:gd name="T79" fmla="*/ 70 h 103"/>
              <a:gd name="T80" fmla="*/ 4 w 26"/>
              <a:gd name="T81" fmla="*/ 71 h 103"/>
              <a:gd name="T82" fmla="*/ 5 w 26"/>
              <a:gd name="T83" fmla="*/ 75 h 103"/>
              <a:gd name="T84" fmla="*/ 5 w 26"/>
              <a:gd name="T85" fmla="*/ 77 h 103"/>
              <a:gd name="T86" fmla="*/ 7 w 26"/>
              <a:gd name="T87" fmla="*/ 81 h 103"/>
              <a:gd name="T88" fmla="*/ 9 w 26"/>
              <a:gd name="T89" fmla="*/ 84 h 103"/>
              <a:gd name="T90" fmla="*/ 11 w 26"/>
              <a:gd name="T91" fmla="*/ 86 h 103"/>
              <a:gd name="T92" fmla="*/ 11 w 26"/>
              <a:gd name="T93" fmla="*/ 90 h 103"/>
              <a:gd name="T94" fmla="*/ 11 w 26"/>
              <a:gd name="T95" fmla="*/ 92 h 103"/>
              <a:gd name="T96" fmla="*/ 13 w 26"/>
              <a:gd name="T97" fmla="*/ 93 h 103"/>
              <a:gd name="T98" fmla="*/ 15 w 26"/>
              <a:gd name="T99" fmla="*/ 95 h 103"/>
              <a:gd name="T100" fmla="*/ 16 w 26"/>
              <a:gd name="T101" fmla="*/ 97 h 103"/>
              <a:gd name="T102" fmla="*/ 18 w 26"/>
              <a:gd name="T103" fmla="*/ 99 h 103"/>
              <a:gd name="T104" fmla="*/ 22 w 26"/>
              <a:gd name="T105" fmla="*/ 101 h 103"/>
              <a:gd name="T106" fmla="*/ 22 w 26"/>
              <a:gd name="T107" fmla="*/ 103 h 103"/>
              <a:gd name="T108" fmla="*/ 26 w 26"/>
              <a:gd name="T109" fmla="*/ 103 h 103"/>
              <a:gd name="T110" fmla="*/ 26 w 26"/>
              <a:gd name="T111" fmla="*/ 97 h 103"/>
              <a:gd name="T112" fmla="*/ 26 w 26"/>
              <a:gd name="T113" fmla="*/ 90 h 103"/>
              <a:gd name="T114" fmla="*/ 26 w 26"/>
              <a:gd name="T115" fmla="*/ 88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6" h="103">
                <a:moveTo>
                  <a:pt x="26" y="88"/>
                </a:moveTo>
                <a:lnTo>
                  <a:pt x="26" y="86"/>
                </a:lnTo>
                <a:lnTo>
                  <a:pt x="26" y="86"/>
                </a:lnTo>
                <a:lnTo>
                  <a:pt x="26" y="86"/>
                </a:lnTo>
                <a:lnTo>
                  <a:pt x="26" y="84"/>
                </a:lnTo>
                <a:lnTo>
                  <a:pt x="24" y="84"/>
                </a:lnTo>
                <a:lnTo>
                  <a:pt x="24" y="82"/>
                </a:lnTo>
                <a:lnTo>
                  <a:pt x="24" y="82"/>
                </a:lnTo>
                <a:lnTo>
                  <a:pt x="24" y="81"/>
                </a:lnTo>
                <a:lnTo>
                  <a:pt x="24" y="81"/>
                </a:lnTo>
                <a:lnTo>
                  <a:pt x="22" y="79"/>
                </a:lnTo>
                <a:lnTo>
                  <a:pt x="22" y="77"/>
                </a:lnTo>
                <a:lnTo>
                  <a:pt x="22" y="77"/>
                </a:lnTo>
                <a:lnTo>
                  <a:pt x="22" y="75"/>
                </a:lnTo>
                <a:lnTo>
                  <a:pt x="22" y="75"/>
                </a:lnTo>
                <a:lnTo>
                  <a:pt x="20" y="71"/>
                </a:lnTo>
                <a:lnTo>
                  <a:pt x="20" y="71"/>
                </a:lnTo>
                <a:lnTo>
                  <a:pt x="20" y="70"/>
                </a:lnTo>
                <a:lnTo>
                  <a:pt x="18" y="68"/>
                </a:lnTo>
                <a:lnTo>
                  <a:pt x="16" y="60"/>
                </a:lnTo>
                <a:lnTo>
                  <a:pt x="16" y="58"/>
                </a:lnTo>
                <a:lnTo>
                  <a:pt x="15" y="55"/>
                </a:lnTo>
                <a:lnTo>
                  <a:pt x="15" y="49"/>
                </a:lnTo>
                <a:lnTo>
                  <a:pt x="13" y="44"/>
                </a:lnTo>
                <a:lnTo>
                  <a:pt x="11" y="44"/>
                </a:lnTo>
                <a:lnTo>
                  <a:pt x="11" y="40"/>
                </a:lnTo>
                <a:lnTo>
                  <a:pt x="11" y="38"/>
                </a:lnTo>
                <a:lnTo>
                  <a:pt x="9" y="35"/>
                </a:lnTo>
                <a:lnTo>
                  <a:pt x="7" y="27"/>
                </a:lnTo>
                <a:lnTo>
                  <a:pt x="7" y="24"/>
                </a:lnTo>
                <a:lnTo>
                  <a:pt x="7" y="20"/>
                </a:lnTo>
                <a:lnTo>
                  <a:pt x="5" y="18"/>
                </a:lnTo>
                <a:lnTo>
                  <a:pt x="5" y="16"/>
                </a:lnTo>
                <a:lnTo>
                  <a:pt x="5" y="16"/>
                </a:lnTo>
                <a:lnTo>
                  <a:pt x="5" y="13"/>
                </a:lnTo>
                <a:lnTo>
                  <a:pt x="5" y="11"/>
                </a:lnTo>
                <a:lnTo>
                  <a:pt x="4" y="7"/>
                </a:lnTo>
                <a:lnTo>
                  <a:pt x="4" y="7"/>
                </a:lnTo>
                <a:lnTo>
                  <a:pt x="4" y="5"/>
                </a:lnTo>
                <a:lnTo>
                  <a:pt x="4" y="3"/>
                </a:lnTo>
                <a:lnTo>
                  <a:pt x="4" y="1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4" y="1"/>
                </a:lnTo>
                <a:lnTo>
                  <a:pt x="4" y="1"/>
                </a:lnTo>
                <a:lnTo>
                  <a:pt x="4" y="1"/>
                </a:lnTo>
                <a:lnTo>
                  <a:pt x="4" y="3"/>
                </a:lnTo>
                <a:lnTo>
                  <a:pt x="4" y="3"/>
                </a:lnTo>
                <a:lnTo>
                  <a:pt x="4" y="5"/>
                </a:lnTo>
                <a:lnTo>
                  <a:pt x="4" y="7"/>
                </a:lnTo>
                <a:lnTo>
                  <a:pt x="2" y="7"/>
                </a:lnTo>
                <a:lnTo>
                  <a:pt x="2" y="9"/>
                </a:lnTo>
                <a:lnTo>
                  <a:pt x="2" y="9"/>
                </a:lnTo>
                <a:lnTo>
                  <a:pt x="2" y="11"/>
                </a:lnTo>
                <a:lnTo>
                  <a:pt x="2" y="11"/>
                </a:lnTo>
                <a:lnTo>
                  <a:pt x="2" y="13"/>
                </a:lnTo>
                <a:lnTo>
                  <a:pt x="2" y="14"/>
                </a:lnTo>
                <a:lnTo>
                  <a:pt x="2" y="14"/>
                </a:lnTo>
                <a:lnTo>
                  <a:pt x="2" y="16"/>
                </a:lnTo>
                <a:lnTo>
                  <a:pt x="2" y="18"/>
                </a:lnTo>
                <a:lnTo>
                  <a:pt x="2" y="20"/>
                </a:lnTo>
                <a:lnTo>
                  <a:pt x="0" y="24"/>
                </a:lnTo>
                <a:lnTo>
                  <a:pt x="0" y="25"/>
                </a:lnTo>
                <a:lnTo>
                  <a:pt x="0" y="31"/>
                </a:lnTo>
                <a:lnTo>
                  <a:pt x="0" y="35"/>
                </a:lnTo>
                <a:lnTo>
                  <a:pt x="0" y="35"/>
                </a:lnTo>
                <a:lnTo>
                  <a:pt x="0" y="42"/>
                </a:lnTo>
                <a:lnTo>
                  <a:pt x="0" y="44"/>
                </a:lnTo>
                <a:lnTo>
                  <a:pt x="0" y="46"/>
                </a:lnTo>
                <a:lnTo>
                  <a:pt x="0" y="49"/>
                </a:lnTo>
                <a:lnTo>
                  <a:pt x="2" y="53"/>
                </a:lnTo>
                <a:lnTo>
                  <a:pt x="2" y="58"/>
                </a:lnTo>
                <a:lnTo>
                  <a:pt x="2" y="60"/>
                </a:lnTo>
                <a:lnTo>
                  <a:pt x="2" y="62"/>
                </a:lnTo>
                <a:lnTo>
                  <a:pt x="2" y="64"/>
                </a:lnTo>
                <a:lnTo>
                  <a:pt x="2" y="66"/>
                </a:lnTo>
                <a:lnTo>
                  <a:pt x="2" y="68"/>
                </a:lnTo>
                <a:lnTo>
                  <a:pt x="2" y="68"/>
                </a:lnTo>
                <a:lnTo>
                  <a:pt x="4" y="70"/>
                </a:lnTo>
                <a:lnTo>
                  <a:pt x="4" y="71"/>
                </a:lnTo>
                <a:lnTo>
                  <a:pt x="4" y="71"/>
                </a:lnTo>
                <a:lnTo>
                  <a:pt x="4" y="73"/>
                </a:lnTo>
                <a:lnTo>
                  <a:pt x="5" y="75"/>
                </a:lnTo>
                <a:lnTo>
                  <a:pt x="5" y="75"/>
                </a:lnTo>
                <a:lnTo>
                  <a:pt x="5" y="77"/>
                </a:lnTo>
                <a:lnTo>
                  <a:pt x="7" y="79"/>
                </a:lnTo>
                <a:lnTo>
                  <a:pt x="7" y="81"/>
                </a:lnTo>
                <a:lnTo>
                  <a:pt x="7" y="82"/>
                </a:lnTo>
                <a:lnTo>
                  <a:pt x="9" y="84"/>
                </a:lnTo>
                <a:lnTo>
                  <a:pt x="11" y="86"/>
                </a:lnTo>
                <a:lnTo>
                  <a:pt x="11" y="86"/>
                </a:lnTo>
                <a:lnTo>
                  <a:pt x="11" y="88"/>
                </a:lnTo>
                <a:lnTo>
                  <a:pt x="11" y="90"/>
                </a:lnTo>
                <a:lnTo>
                  <a:pt x="11" y="90"/>
                </a:lnTo>
                <a:lnTo>
                  <a:pt x="11" y="92"/>
                </a:lnTo>
                <a:lnTo>
                  <a:pt x="13" y="92"/>
                </a:lnTo>
                <a:lnTo>
                  <a:pt x="13" y="93"/>
                </a:lnTo>
                <a:lnTo>
                  <a:pt x="15" y="93"/>
                </a:lnTo>
                <a:lnTo>
                  <a:pt x="15" y="95"/>
                </a:lnTo>
                <a:lnTo>
                  <a:pt x="15" y="95"/>
                </a:lnTo>
                <a:lnTo>
                  <a:pt x="16" y="97"/>
                </a:lnTo>
                <a:lnTo>
                  <a:pt x="18" y="97"/>
                </a:lnTo>
                <a:lnTo>
                  <a:pt x="18" y="99"/>
                </a:lnTo>
                <a:lnTo>
                  <a:pt x="20" y="99"/>
                </a:lnTo>
                <a:lnTo>
                  <a:pt x="22" y="101"/>
                </a:lnTo>
                <a:lnTo>
                  <a:pt x="22" y="101"/>
                </a:lnTo>
                <a:lnTo>
                  <a:pt x="22" y="103"/>
                </a:lnTo>
                <a:lnTo>
                  <a:pt x="24" y="103"/>
                </a:lnTo>
                <a:lnTo>
                  <a:pt x="26" y="103"/>
                </a:lnTo>
                <a:lnTo>
                  <a:pt x="26" y="99"/>
                </a:lnTo>
                <a:lnTo>
                  <a:pt x="26" y="97"/>
                </a:lnTo>
                <a:lnTo>
                  <a:pt x="26" y="93"/>
                </a:lnTo>
                <a:lnTo>
                  <a:pt x="26" y="90"/>
                </a:lnTo>
                <a:lnTo>
                  <a:pt x="26" y="86"/>
                </a:lnTo>
                <a:lnTo>
                  <a:pt x="26" y="88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41" name="Freeform 1097"/>
          <p:cNvSpPr>
            <a:spLocks/>
          </p:cNvSpPr>
          <p:nvPr/>
        </p:nvSpPr>
        <p:spPr bwMode="auto">
          <a:xfrm>
            <a:off x="4735513" y="3854450"/>
            <a:ext cx="19050" cy="82550"/>
          </a:xfrm>
          <a:custGeom>
            <a:avLst/>
            <a:gdLst>
              <a:gd name="T0" fmla="*/ 26 w 26"/>
              <a:gd name="T1" fmla="*/ 86 h 103"/>
              <a:gd name="T2" fmla="*/ 26 w 26"/>
              <a:gd name="T3" fmla="*/ 86 h 103"/>
              <a:gd name="T4" fmla="*/ 24 w 26"/>
              <a:gd name="T5" fmla="*/ 84 h 103"/>
              <a:gd name="T6" fmla="*/ 24 w 26"/>
              <a:gd name="T7" fmla="*/ 82 h 103"/>
              <a:gd name="T8" fmla="*/ 24 w 26"/>
              <a:gd name="T9" fmla="*/ 81 h 103"/>
              <a:gd name="T10" fmla="*/ 22 w 26"/>
              <a:gd name="T11" fmla="*/ 77 h 103"/>
              <a:gd name="T12" fmla="*/ 22 w 26"/>
              <a:gd name="T13" fmla="*/ 75 h 103"/>
              <a:gd name="T14" fmla="*/ 20 w 26"/>
              <a:gd name="T15" fmla="*/ 71 h 103"/>
              <a:gd name="T16" fmla="*/ 20 w 26"/>
              <a:gd name="T17" fmla="*/ 70 h 103"/>
              <a:gd name="T18" fmla="*/ 16 w 26"/>
              <a:gd name="T19" fmla="*/ 60 h 103"/>
              <a:gd name="T20" fmla="*/ 15 w 26"/>
              <a:gd name="T21" fmla="*/ 55 h 103"/>
              <a:gd name="T22" fmla="*/ 13 w 26"/>
              <a:gd name="T23" fmla="*/ 44 h 103"/>
              <a:gd name="T24" fmla="*/ 11 w 26"/>
              <a:gd name="T25" fmla="*/ 40 h 103"/>
              <a:gd name="T26" fmla="*/ 9 w 26"/>
              <a:gd name="T27" fmla="*/ 35 h 103"/>
              <a:gd name="T28" fmla="*/ 7 w 26"/>
              <a:gd name="T29" fmla="*/ 24 h 103"/>
              <a:gd name="T30" fmla="*/ 5 w 26"/>
              <a:gd name="T31" fmla="*/ 18 h 103"/>
              <a:gd name="T32" fmla="*/ 5 w 26"/>
              <a:gd name="T33" fmla="*/ 16 h 103"/>
              <a:gd name="T34" fmla="*/ 5 w 26"/>
              <a:gd name="T35" fmla="*/ 11 h 103"/>
              <a:gd name="T36" fmla="*/ 4 w 26"/>
              <a:gd name="T37" fmla="*/ 7 h 103"/>
              <a:gd name="T38" fmla="*/ 4 w 26"/>
              <a:gd name="T39" fmla="*/ 3 h 103"/>
              <a:gd name="T40" fmla="*/ 4 w 26"/>
              <a:gd name="T41" fmla="*/ 0 h 103"/>
              <a:gd name="T42" fmla="*/ 4 w 26"/>
              <a:gd name="T43" fmla="*/ 0 h 103"/>
              <a:gd name="T44" fmla="*/ 4 w 26"/>
              <a:gd name="T45" fmla="*/ 1 h 103"/>
              <a:gd name="T46" fmla="*/ 4 w 26"/>
              <a:gd name="T47" fmla="*/ 3 h 103"/>
              <a:gd name="T48" fmla="*/ 4 w 26"/>
              <a:gd name="T49" fmla="*/ 5 h 103"/>
              <a:gd name="T50" fmla="*/ 2 w 26"/>
              <a:gd name="T51" fmla="*/ 7 h 103"/>
              <a:gd name="T52" fmla="*/ 2 w 26"/>
              <a:gd name="T53" fmla="*/ 9 h 103"/>
              <a:gd name="T54" fmla="*/ 2 w 26"/>
              <a:gd name="T55" fmla="*/ 11 h 103"/>
              <a:gd name="T56" fmla="*/ 2 w 26"/>
              <a:gd name="T57" fmla="*/ 14 h 103"/>
              <a:gd name="T58" fmla="*/ 2 w 26"/>
              <a:gd name="T59" fmla="*/ 16 h 103"/>
              <a:gd name="T60" fmla="*/ 2 w 26"/>
              <a:gd name="T61" fmla="*/ 20 h 103"/>
              <a:gd name="T62" fmla="*/ 0 w 26"/>
              <a:gd name="T63" fmla="*/ 25 h 103"/>
              <a:gd name="T64" fmla="*/ 0 w 26"/>
              <a:gd name="T65" fmla="*/ 35 h 103"/>
              <a:gd name="T66" fmla="*/ 0 w 26"/>
              <a:gd name="T67" fmla="*/ 42 h 103"/>
              <a:gd name="T68" fmla="*/ 0 w 26"/>
              <a:gd name="T69" fmla="*/ 46 h 103"/>
              <a:gd name="T70" fmla="*/ 2 w 26"/>
              <a:gd name="T71" fmla="*/ 53 h 103"/>
              <a:gd name="T72" fmla="*/ 2 w 26"/>
              <a:gd name="T73" fmla="*/ 60 h 103"/>
              <a:gd name="T74" fmla="*/ 2 w 26"/>
              <a:gd name="T75" fmla="*/ 64 h 103"/>
              <a:gd name="T76" fmla="*/ 2 w 26"/>
              <a:gd name="T77" fmla="*/ 68 h 103"/>
              <a:gd name="T78" fmla="*/ 4 w 26"/>
              <a:gd name="T79" fmla="*/ 70 h 103"/>
              <a:gd name="T80" fmla="*/ 4 w 26"/>
              <a:gd name="T81" fmla="*/ 71 h 103"/>
              <a:gd name="T82" fmla="*/ 5 w 26"/>
              <a:gd name="T83" fmla="*/ 75 h 103"/>
              <a:gd name="T84" fmla="*/ 5 w 26"/>
              <a:gd name="T85" fmla="*/ 77 h 103"/>
              <a:gd name="T86" fmla="*/ 7 w 26"/>
              <a:gd name="T87" fmla="*/ 81 h 103"/>
              <a:gd name="T88" fmla="*/ 9 w 26"/>
              <a:gd name="T89" fmla="*/ 84 h 103"/>
              <a:gd name="T90" fmla="*/ 11 w 26"/>
              <a:gd name="T91" fmla="*/ 86 h 103"/>
              <a:gd name="T92" fmla="*/ 11 w 26"/>
              <a:gd name="T93" fmla="*/ 90 h 103"/>
              <a:gd name="T94" fmla="*/ 11 w 26"/>
              <a:gd name="T95" fmla="*/ 92 h 103"/>
              <a:gd name="T96" fmla="*/ 13 w 26"/>
              <a:gd name="T97" fmla="*/ 93 h 103"/>
              <a:gd name="T98" fmla="*/ 15 w 26"/>
              <a:gd name="T99" fmla="*/ 95 h 103"/>
              <a:gd name="T100" fmla="*/ 16 w 26"/>
              <a:gd name="T101" fmla="*/ 97 h 103"/>
              <a:gd name="T102" fmla="*/ 18 w 26"/>
              <a:gd name="T103" fmla="*/ 99 h 103"/>
              <a:gd name="T104" fmla="*/ 22 w 26"/>
              <a:gd name="T105" fmla="*/ 101 h 103"/>
              <a:gd name="T106" fmla="*/ 22 w 26"/>
              <a:gd name="T107" fmla="*/ 103 h 103"/>
              <a:gd name="T108" fmla="*/ 26 w 26"/>
              <a:gd name="T109" fmla="*/ 103 h 103"/>
              <a:gd name="T110" fmla="*/ 26 w 26"/>
              <a:gd name="T111" fmla="*/ 97 h 103"/>
              <a:gd name="T112" fmla="*/ 26 w 26"/>
              <a:gd name="T113" fmla="*/ 9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6" h="103">
                <a:moveTo>
                  <a:pt x="26" y="88"/>
                </a:moveTo>
                <a:lnTo>
                  <a:pt x="26" y="86"/>
                </a:lnTo>
                <a:lnTo>
                  <a:pt x="26" y="86"/>
                </a:lnTo>
                <a:lnTo>
                  <a:pt x="26" y="86"/>
                </a:lnTo>
                <a:lnTo>
                  <a:pt x="26" y="84"/>
                </a:lnTo>
                <a:lnTo>
                  <a:pt x="24" y="84"/>
                </a:lnTo>
                <a:lnTo>
                  <a:pt x="24" y="82"/>
                </a:lnTo>
                <a:lnTo>
                  <a:pt x="24" y="82"/>
                </a:lnTo>
                <a:lnTo>
                  <a:pt x="24" y="81"/>
                </a:lnTo>
                <a:lnTo>
                  <a:pt x="24" y="81"/>
                </a:lnTo>
                <a:lnTo>
                  <a:pt x="22" y="79"/>
                </a:lnTo>
                <a:lnTo>
                  <a:pt x="22" y="77"/>
                </a:lnTo>
                <a:lnTo>
                  <a:pt x="22" y="77"/>
                </a:lnTo>
                <a:lnTo>
                  <a:pt x="22" y="75"/>
                </a:lnTo>
                <a:lnTo>
                  <a:pt x="22" y="75"/>
                </a:lnTo>
                <a:lnTo>
                  <a:pt x="20" y="71"/>
                </a:lnTo>
                <a:lnTo>
                  <a:pt x="20" y="71"/>
                </a:lnTo>
                <a:lnTo>
                  <a:pt x="20" y="70"/>
                </a:lnTo>
                <a:lnTo>
                  <a:pt x="18" y="68"/>
                </a:lnTo>
                <a:lnTo>
                  <a:pt x="16" y="60"/>
                </a:lnTo>
                <a:lnTo>
                  <a:pt x="16" y="58"/>
                </a:lnTo>
                <a:lnTo>
                  <a:pt x="15" y="55"/>
                </a:lnTo>
                <a:lnTo>
                  <a:pt x="15" y="49"/>
                </a:lnTo>
                <a:lnTo>
                  <a:pt x="13" y="44"/>
                </a:lnTo>
                <a:lnTo>
                  <a:pt x="11" y="44"/>
                </a:lnTo>
                <a:lnTo>
                  <a:pt x="11" y="40"/>
                </a:lnTo>
                <a:lnTo>
                  <a:pt x="11" y="38"/>
                </a:lnTo>
                <a:lnTo>
                  <a:pt x="9" y="35"/>
                </a:lnTo>
                <a:lnTo>
                  <a:pt x="7" y="27"/>
                </a:lnTo>
                <a:lnTo>
                  <a:pt x="7" y="24"/>
                </a:lnTo>
                <a:lnTo>
                  <a:pt x="7" y="20"/>
                </a:lnTo>
                <a:lnTo>
                  <a:pt x="5" y="18"/>
                </a:lnTo>
                <a:lnTo>
                  <a:pt x="5" y="16"/>
                </a:lnTo>
                <a:lnTo>
                  <a:pt x="5" y="16"/>
                </a:lnTo>
                <a:lnTo>
                  <a:pt x="5" y="13"/>
                </a:lnTo>
                <a:lnTo>
                  <a:pt x="5" y="11"/>
                </a:lnTo>
                <a:lnTo>
                  <a:pt x="4" y="7"/>
                </a:lnTo>
                <a:lnTo>
                  <a:pt x="4" y="7"/>
                </a:lnTo>
                <a:lnTo>
                  <a:pt x="4" y="5"/>
                </a:lnTo>
                <a:lnTo>
                  <a:pt x="4" y="3"/>
                </a:lnTo>
                <a:lnTo>
                  <a:pt x="4" y="1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4" y="1"/>
                </a:lnTo>
                <a:lnTo>
                  <a:pt x="4" y="1"/>
                </a:lnTo>
                <a:lnTo>
                  <a:pt x="4" y="1"/>
                </a:lnTo>
                <a:lnTo>
                  <a:pt x="4" y="3"/>
                </a:lnTo>
                <a:lnTo>
                  <a:pt x="4" y="3"/>
                </a:lnTo>
                <a:lnTo>
                  <a:pt x="4" y="5"/>
                </a:lnTo>
                <a:lnTo>
                  <a:pt x="4" y="7"/>
                </a:lnTo>
                <a:lnTo>
                  <a:pt x="2" y="7"/>
                </a:lnTo>
                <a:lnTo>
                  <a:pt x="2" y="9"/>
                </a:lnTo>
                <a:lnTo>
                  <a:pt x="2" y="9"/>
                </a:lnTo>
                <a:lnTo>
                  <a:pt x="2" y="11"/>
                </a:lnTo>
                <a:lnTo>
                  <a:pt x="2" y="11"/>
                </a:lnTo>
                <a:lnTo>
                  <a:pt x="2" y="13"/>
                </a:lnTo>
                <a:lnTo>
                  <a:pt x="2" y="14"/>
                </a:lnTo>
                <a:lnTo>
                  <a:pt x="2" y="14"/>
                </a:lnTo>
                <a:lnTo>
                  <a:pt x="2" y="16"/>
                </a:lnTo>
                <a:lnTo>
                  <a:pt x="2" y="18"/>
                </a:lnTo>
                <a:lnTo>
                  <a:pt x="2" y="20"/>
                </a:lnTo>
                <a:lnTo>
                  <a:pt x="0" y="24"/>
                </a:lnTo>
                <a:lnTo>
                  <a:pt x="0" y="25"/>
                </a:lnTo>
                <a:lnTo>
                  <a:pt x="0" y="31"/>
                </a:lnTo>
                <a:lnTo>
                  <a:pt x="0" y="35"/>
                </a:lnTo>
                <a:lnTo>
                  <a:pt x="0" y="35"/>
                </a:lnTo>
                <a:lnTo>
                  <a:pt x="0" y="42"/>
                </a:lnTo>
                <a:lnTo>
                  <a:pt x="0" y="44"/>
                </a:lnTo>
                <a:lnTo>
                  <a:pt x="0" y="46"/>
                </a:lnTo>
                <a:lnTo>
                  <a:pt x="0" y="49"/>
                </a:lnTo>
                <a:lnTo>
                  <a:pt x="2" y="53"/>
                </a:lnTo>
                <a:lnTo>
                  <a:pt x="2" y="58"/>
                </a:lnTo>
                <a:lnTo>
                  <a:pt x="2" y="60"/>
                </a:lnTo>
                <a:lnTo>
                  <a:pt x="2" y="62"/>
                </a:lnTo>
                <a:lnTo>
                  <a:pt x="2" y="64"/>
                </a:lnTo>
                <a:lnTo>
                  <a:pt x="2" y="66"/>
                </a:lnTo>
                <a:lnTo>
                  <a:pt x="2" y="68"/>
                </a:lnTo>
                <a:lnTo>
                  <a:pt x="2" y="68"/>
                </a:lnTo>
                <a:lnTo>
                  <a:pt x="4" y="70"/>
                </a:lnTo>
                <a:lnTo>
                  <a:pt x="4" y="71"/>
                </a:lnTo>
                <a:lnTo>
                  <a:pt x="4" y="71"/>
                </a:lnTo>
                <a:lnTo>
                  <a:pt x="4" y="73"/>
                </a:lnTo>
                <a:lnTo>
                  <a:pt x="5" y="75"/>
                </a:lnTo>
                <a:lnTo>
                  <a:pt x="5" y="75"/>
                </a:lnTo>
                <a:lnTo>
                  <a:pt x="5" y="77"/>
                </a:lnTo>
                <a:lnTo>
                  <a:pt x="7" y="79"/>
                </a:lnTo>
                <a:lnTo>
                  <a:pt x="7" y="81"/>
                </a:lnTo>
                <a:lnTo>
                  <a:pt x="7" y="82"/>
                </a:lnTo>
                <a:lnTo>
                  <a:pt x="9" y="84"/>
                </a:lnTo>
                <a:lnTo>
                  <a:pt x="11" y="86"/>
                </a:lnTo>
                <a:lnTo>
                  <a:pt x="11" y="86"/>
                </a:lnTo>
                <a:lnTo>
                  <a:pt x="11" y="88"/>
                </a:lnTo>
                <a:lnTo>
                  <a:pt x="11" y="90"/>
                </a:lnTo>
                <a:lnTo>
                  <a:pt x="11" y="90"/>
                </a:lnTo>
                <a:lnTo>
                  <a:pt x="11" y="92"/>
                </a:lnTo>
                <a:lnTo>
                  <a:pt x="13" y="92"/>
                </a:lnTo>
                <a:lnTo>
                  <a:pt x="13" y="93"/>
                </a:lnTo>
                <a:lnTo>
                  <a:pt x="15" y="93"/>
                </a:lnTo>
                <a:lnTo>
                  <a:pt x="15" y="95"/>
                </a:lnTo>
                <a:lnTo>
                  <a:pt x="15" y="95"/>
                </a:lnTo>
                <a:lnTo>
                  <a:pt x="16" y="97"/>
                </a:lnTo>
                <a:lnTo>
                  <a:pt x="18" y="97"/>
                </a:lnTo>
                <a:lnTo>
                  <a:pt x="18" y="99"/>
                </a:lnTo>
                <a:lnTo>
                  <a:pt x="20" y="99"/>
                </a:lnTo>
                <a:lnTo>
                  <a:pt x="22" y="101"/>
                </a:lnTo>
                <a:lnTo>
                  <a:pt x="22" y="101"/>
                </a:lnTo>
                <a:lnTo>
                  <a:pt x="22" y="103"/>
                </a:lnTo>
                <a:lnTo>
                  <a:pt x="24" y="103"/>
                </a:lnTo>
                <a:lnTo>
                  <a:pt x="26" y="103"/>
                </a:lnTo>
                <a:lnTo>
                  <a:pt x="26" y="99"/>
                </a:lnTo>
                <a:lnTo>
                  <a:pt x="26" y="97"/>
                </a:lnTo>
                <a:lnTo>
                  <a:pt x="26" y="93"/>
                </a:lnTo>
                <a:lnTo>
                  <a:pt x="26" y="90"/>
                </a:lnTo>
                <a:lnTo>
                  <a:pt x="26" y="86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42" name="Freeform 1098"/>
          <p:cNvSpPr>
            <a:spLocks/>
          </p:cNvSpPr>
          <p:nvPr/>
        </p:nvSpPr>
        <p:spPr bwMode="auto">
          <a:xfrm>
            <a:off x="4749800" y="3951288"/>
            <a:ext cx="265113" cy="44450"/>
          </a:xfrm>
          <a:custGeom>
            <a:avLst/>
            <a:gdLst>
              <a:gd name="T0" fmla="*/ 4 w 333"/>
              <a:gd name="T1" fmla="*/ 48 h 55"/>
              <a:gd name="T2" fmla="*/ 18 w 333"/>
              <a:gd name="T3" fmla="*/ 39 h 55"/>
              <a:gd name="T4" fmla="*/ 31 w 333"/>
              <a:gd name="T5" fmla="*/ 35 h 55"/>
              <a:gd name="T6" fmla="*/ 44 w 333"/>
              <a:gd name="T7" fmla="*/ 31 h 55"/>
              <a:gd name="T8" fmla="*/ 57 w 333"/>
              <a:gd name="T9" fmla="*/ 28 h 55"/>
              <a:gd name="T10" fmla="*/ 68 w 333"/>
              <a:gd name="T11" fmla="*/ 26 h 55"/>
              <a:gd name="T12" fmla="*/ 81 w 333"/>
              <a:gd name="T13" fmla="*/ 24 h 55"/>
              <a:gd name="T14" fmla="*/ 96 w 333"/>
              <a:gd name="T15" fmla="*/ 18 h 55"/>
              <a:gd name="T16" fmla="*/ 109 w 333"/>
              <a:gd name="T17" fmla="*/ 15 h 55"/>
              <a:gd name="T18" fmla="*/ 123 w 333"/>
              <a:gd name="T19" fmla="*/ 11 h 55"/>
              <a:gd name="T20" fmla="*/ 138 w 333"/>
              <a:gd name="T21" fmla="*/ 7 h 55"/>
              <a:gd name="T22" fmla="*/ 151 w 333"/>
              <a:gd name="T23" fmla="*/ 4 h 55"/>
              <a:gd name="T24" fmla="*/ 164 w 333"/>
              <a:gd name="T25" fmla="*/ 2 h 55"/>
              <a:gd name="T26" fmla="*/ 177 w 333"/>
              <a:gd name="T27" fmla="*/ 0 h 55"/>
              <a:gd name="T28" fmla="*/ 195 w 333"/>
              <a:gd name="T29" fmla="*/ 0 h 55"/>
              <a:gd name="T30" fmla="*/ 219 w 333"/>
              <a:gd name="T31" fmla="*/ 0 h 55"/>
              <a:gd name="T32" fmla="*/ 237 w 333"/>
              <a:gd name="T33" fmla="*/ 2 h 55"/>
              <a:gd name="T34" fmla="*/ 248 w 333"/>
              <a:gd name="T35" fmla="*/ 4 h 55"/>
              <a:gd name="T36" fmla="*/ 265 w 333"/>
              <a:gd name="T37" fmla="*/ 7 h 55"/>
              <a:gd name="T38" fmla="*/ 276 w 333"/>
              <a:gd name="T39" fmla="*/ 13 h 55"/>
              <a:gd name="T40" fmla="*/ 287 w 333"/>
              <a:gd name="T41" fmla="*/ 20 h 55"/>
              <a:gd name="T42" fmla="*/ 296 w 333"/>
              <a:gd name="T43" fmla="*/ 26 h 55"/>
              <a:gd name="T44" fmla="*/ 307 w 333"/>
              <a:gd name="T45" fmla="*/ 31 h 55"/>
              <a:gd name="T46" fmla="*/ 318 w 333"/>
              <a:gd name="T47" fmla="*/ 35 h 55"/>
              <a:gd name="T48" fmla="*/ 329 w 333"/>
              <a:gd name="T49" fmla="*/ 39 h 55"/>
              <a:gd name="T50" fmla="*/ 331 w 333"/>
              <a:gd name="T51" fmla="*/ 35 h 55"/>
              <a:gd name="T52" fmla="*/ 324 w 333"/>
              <a:gd name="T53" fmla="*/ 29 h 55"/>
              <a:gd name="T54" fmla="*/ 313 w 333"/>
              <a:gd name="T55" fmla="*/ 22 h 55"/>
              <a:gd name="T56" fmla="*/ 302 w 333"/>
              <a:gd name="T57" fmla="*/ 17 h 55"/>
              <a:gd name="T58" fmla="*/ 293 w 333"/>
              <a:gd name="T59" fmla="*/ 13 h 55"/>
              <a:gd name="T60" fmla="*/ 280 w 333"/>
              <a:gd name="T61" fmla="*/ 11 h 55"/>
              <a:gd name="T62" fmla="*/ 267 w 333"/>
              <a:gd name="T63" fmla="*/ 7 h 55"/>
              <a:gd name="T64" fmla="*/ 254 w 333"/>
              <a:gd name="T65" fmla="*/ 6 h 55"/>
              <a:gd name="T66" fmla="*/ 243 w 333"/>
              <a:gd name="T67" fmla="*/ 6 h 55"/>
              <a:gd name="T68" fmla="*/ 230 w 333"/>
              <a:gd name="T69" fmla="*/ 6 h 55"/>
              <a:gd name="T70" fmla="*/ 217 w 333"/>
              <a:gd name="T71" fmla="*/ 6 h 55"/>
              <a:gd name="T72" fmla="*/ 202 w 333"/>
              <a:gd name="T73" fmla="*/ 6 h 55"/>
              <a:gd name="T74" fmla="*/ 190 w 333"/>
              <a:gd name="T75" fmla="*/ 7 h 55"/>
              <a:gd name="T76" fmla="*/ 173 w 333"/>
              <a:gd name="T77" fmla="*/ 9 h 55"/>
              <a:gd name="T78" fmla="*/ 160 w 333"/>
              <a:gd name="T79" fmla="*/ 13 h 55"/>
              <a:gd name="T80" fmla="*/ 147 w 333"/>
              <a:gd name="T81" fmla="*/ 17 h 55"/>
              <a:gd name="T82" fmla="*/ 133 w 333"/>
              <a:gd name="T83" fmla="*/ 20 h 55"/>
              <a:gd name="T84" fmla="*/ 118 w 333"/>
              <a:gd name="T85" fmla="*/ 24 h 55"/>
              <a:gd name="T86" fmla="*/ 105 w 333"/>
              <a:gd name="T87" fmla="*/ 28 h 55"/>
              <a:gd name="T88" fmla="*/ 92 w 333"/>
              <a:gd name="T89" fmla="*/ 31 h 55"/>
              <a:gd name="T90" fmla="*/ 77 w 333"/>
              <a:gd name="T91" fmla="*/ 33 h 55"/>
              <a:gd name="T92" fmla="*/ 64 w 333"/>
              <a:gd name="T93" fmla="*/ 37 h 55"/>
              <a:gd name="T94" fmla="*/ 52 w 333"/>
              <a:gd name="T95" fmla="*/ 39 h 55"/>
              <a:gd name="T96" fmla="*/ 41 w 333"/>
              <a:gd name="T97" fmla="*/ 42 h 55"/>
              <a:gd name="T98" fmla="*/ 28 w 333"/>
              <a:gd name="T99" fmla="*/ 46 h 55"/>
              <a:gd name="T100" fmla="*/ 15 w 333"/>
              <a:gd name="T101" fmla="*/ 51 h 55"/>
              <a:gd name="T102" fmla="*/ 0 w 333"/>
              <a:gd name="T103" fmla="*/ 55 h 55"/>
              <a:gd name="T104" fmla="*/ 0 w 333"/>
              <a:gd name="T105" fmla="*/ 55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33" h="55">
                <a:moveTo>
                  <a:pt x="0" y="55"/>
                </a:moveTo>
                <a:lnTo>
                  <a:pt x="4" y="48"/>
                </a:lnTo>
                <a:lnTo>
                  <a:pt x="11" y="42"/>
                </a:lnTo>
                <a:lnTo>
                  <a:pt x="18" y="39"/>
                </a:lnTo>
                <a:lnTo>
                  <a:pt x="24" y="37"/>
                </a:lnTo>
                <a:lnTo>
                  <a:pt x="31" y="35"/>
                </a:lnTo>
                <a:lnTo>
                  <a:pt x="37" y="33"/>
                </a:lnTo>
                <a:lnTo>
                  <a:pt x="44" y="31"/>
                </a:lnTo>
                <a:lnTo>
                  <a:pt x="50" y="29"/>
                </a:lnTo>
                <a:lnTo>
                  <a:pt x="57" y="28"/>
                </a:lnTo>
                <a:lnTo>
                  <a:pt x="63" y="28"/>
                </a:lnTo>
                <a:lnTo>
                  <a:pt x="68" y="26"/>
                </a:lnTo>
                <a:lnTo>
                  <a:pt x="76" y="24"/>
                </a:lnTo>
                <a:lnTo>
                  <a:pt x="81" y="24"/>
                </a:lnTo>
                <a:lnTo>
                  <a:pt x="88" y="20"/>
                </a:lnTo>
                <a:lnTo>
                  <a:pt x="96" y="18"/>
                </a:lnTo>
                <a:lnTo>
                  <a:pt x="101" y="17"/>
                </a:lnTo>
                <a:lnTo>
                  <a:pt x="109" y="15"/>
                </a:lnTo>
                <a:lnTo>
                  <a:pt x="114" y="13"/>
                </a:lnTo>
                <a:lnTo>
                  <a:pt x="123" y="11"/>
                </a:lnTo>
                <a:lnTo>
                  <a:pt x="129" y="9"/>
                </a:lnTo>
                <a:lnTo>
                  <a:pt x="138" y="7"/>
                </a:lnTo>
                <a:lnTo>
                  <a:pt x="144" y="6"/>
                </a:lnTo>
                <a:lnTo>
                  <a:pt x="151" y="4"/>
                </a:lnTo>
                <a:lnTo>
                  <a:pt x="158" y="2"/>
                </a:lnTo>
                <a:lnTo>
                  <a:pt x="164" y="2"/>
                </a:lnTo>
                <a:lnTo>
                  <a:pt x="169" y="2"/>
                </a:lnTo>
                <a:lnTo>
                  <a:pt x="177" y="0"/>
                </a:lnTo>
                <a:lnTo>
                  <a:pt x="184" y="0"/>
                </a:lnTo>
                <a:lnTo>
                  <a:pt x="195" y="0"/>
                </a:lnTo>
                <a:lnTo>
                  <a:pt x="208" y="0"/>
                </a:lnTo>
                <a:lnTo>
                  <a:pt x="219" y="0"/>
                </a:lnTo>
                <a:lnTo>
                  <a:pt x="226" y="0"/>
                </a:lnTo>
                <a:lnTo>
                  <a:pt x="237" y="2"/>
                </a:lnTo>
                <a:lnTo>
                  <a:pt x="243" y="2"/>
                </a:lnTo>
                <a:lnTo>
                  <a:pt x="248" y="4"/>
                </a:lnTo>
                <a:lnTo>
                  <a:pt x="258" y="6"/>
                </a:lnTo>
                <a:lnTo>
                  <a:pt x="265" y="7"/>
                </a:lnTo>
                <a:lnTo>
                  <a:pt x="270" y="11"/>
                </a:lnTo>
                <a:lnTo>
                  <a:pt x="276" y="13"/>
                </a:lnTo>
                <a:lnTo>
                  <a:pt x="282" y="17"/>
                </a:lnTo>
                <a:lnTo>
                  <a:pt x="287" y="20"/>
                </a:lnTo>
                <a:lnTo>
                  <a:pt x="293" y="22"/>
                </a:lnTo>
                <a:lnTo>
                  <a:pt x="296" y="26"/>
                </a:lnTo>
                <a:lnTo>
                  <a:pt x="302" y="29"/>
                </a:lnTo>
                <a:lnTo>
                  <a:pt x="307" y="31"/>
                </a:lnTo>
                <a:lnTo>
                  <a:pt x="313" y="33"/>
                </a:lnTo>
                <a:lnTo>
                  <a:pt x="318" y="35"/>
                </a:lnTo>
                <a:lnTo>
                  <a:pt x="326" y="37"/>
                </a:lnTo>
                <a:lnTo>
                  <a:pt x="329" y="39"/>
                </a:lnTo>
                <a:lnTo>
                  <a:pt x="333" y="39"/>
                </a:lnTo>
                <a:lnTo>
                  <a:pt x="331" y="35"/>
                </a:lnTo>
                <a:lnTo>
                  <a:pt x="327" y="33"/>
                </a:lnTo>
                <a:lnTo>
                  <a:pt x="324" y="29"/>
                </a:lnTo>
                <a:lnTo>
                  <a:pt x="318" y="26"/>
                </a:lnTo>
                <a:lnTo>
                  <a:pt x="313" y="22"/>
                </a:lnTo>
                <a:lnTo>
                  <a:pt x="307" y="18"/>
                </a:lnTo>
                <a:lnTo>
                  <a:pt x="302" y="17"/>
                </a:lnTo>
                <a:lnTo>
                  <a:pt x="296" y="15"/>
                </a:lnTo>
                <a:lnTo>
                  <a:pt x="293" y="13"/>
                </a:lnTo>
                <a:lnTo>
                  <a:pt x="285" y="11"/>
                </a:lnTo>
                <a:lnTo>
                  <a:pt x="280" y="11"/>
                </a:lnTo>
                <a:lnTo>
                  <a:pt x="272" y="9"/>
                </a:lnTo>
                <a:lnTo>
                  <a:pt x="267" y="7"/>
                </a:lnTo>
                <a:lnTo>
                  <a:pt x="261" y="7"/>
                </a:lnTo>
                <a:lnTo>
                  <a:pt x="254" y="6"/>
                </a:lnTo>
                <a:lnTo>
                  <a:pt x="248" y="6"/>
                </a:lnTo>
                <a:lnTo>
                  <a:pt x="243" y="6"/>
                </a:lnTo>
                <a:lnTo>
                  <a:pt x="237" y="6"/>
                </a:lnTo>
                <a:lnTo>
                  <a:pt x="230" y="6"/>
                </a:lnTo>
                <a:lnTo>
                  <a:pt x="224" y="4"/>
                </a:lnTo>
                <a:lnTo>
                  <a:pt x="217" y="6"/>
                </a:lnTo>
                <a:lnTo>
                  <a:pt x="210" y="6"/>
                </a:lnTo>
                <a:lnTo>
                  <a:pt x="202" y="6"/>
                </a:lnTo>
                <a:lnTo>
                  <a:pt x="195" y="7"/>
                </a:lnTo>
                <a:lnTo>
                  <a:pt x="190" y="7"/>
                </a:lnTo>
                <a:lnTo>
                  <a:pt x="182" y="9"/>
                </a:lnTo>
                <a:lnTo>
                  <a:pt x="173" y="9"/>
                </a:lnTo>
                <a:lnTo>
                  <a:pt x="167" y="11"/>
                </a:lnTo>
                <a:lnTo>
                  <a:pt x="160" y="13"/>
                </a:lnTo>
                <a:lnTo>
                  <a:pt x="155" y="15"/>
                </a:lnTo>
                <a:lnTo>
                  <a:pt x="147" y="17"/>
                </a:lnTo>
                <a:lnTo>
                  <a:pt x="140" y="18"/>
                </a:lnTo>
                <a:lnTo>
                  <a:pt x="133" y="20"/>
                </a:lnTo>
                <a:lnTo>
                  <a:pt x="125" y="22"/>
                </a:lnTo>
                <a:lnTo>
                  <a:pt x="118" y="24"/>
                </a:lnTo>
                <a:lnTo>
                  <a:pt x="112" y="26"/>
                </a:lnTo>
                <a:lnTo>
                  <a:pt x="105" y="28"/>
                </a:lnTo>
                <a:lnTo>
                  <a:pt x="98" y="29"/>
                </a:lnTo>
                <a:lnTo>
                  <a:pt x="92" y="31"/>
                </a:lnTo>
                <a:lnTo>
                  <a:pt x="83" y="33"/>
                </a:lnTo>
                <a:lnTo>
                  <a:pt x="77" y="33"/>
                </a:lnTo>
                <a:lnTo>
                  <a:pt x="72" y="35"/>
                </a:lnTo>
                <a:lnTo>
                  <a:pt x="64" y="37"/>
                </a:lnTo>
                <a:lnTo>
                  <a:pt x="59" y="37"/>
                </a:lnTo>
                <a:lnTo>
                  <a:pt x="52" y="39"/>
                </a:lnTo>
                <a:lnTo>
                  <a:pt x="46" y="40"/>
                </a:lnTo>
                <a:lnTo>
                  <a:pt x="41" y="42"/>
                </a:lnTo>
                <a:lnTo>
                  <a:pt x="35" y="44"/>
                </a:lnTo>
                <a:lnTo>
                  <a:pt x="28" y="46"/>
                </a:lnTo>
                <a:lnTo>
                  <a:pt x="22" y="48"/>
                </a:lnTo>
                <a:lnTo>
                  <a:pt x="15" y="51"/>
                </a:lnTo>
                <a:lnTo>
                  <a:pt x="7" y="53"/>
                </a:lnTo>
                <a:lnTo>
                  <a:pt x="0" y="55"/>
                </a:lnTo>
                <a:lnTo>
                  <a:pt x="6" y="46"/>
                </a:lnTo>
                <a:lnTo>
                  <a:pt x="0" y="55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43" name="Freeform 1099"/>
          <p:cNvSpPr>
            <a:spLocks/>
          </p:cNvSpPr>
          <p:nvPr/>
        </p:nvSpPr>
        <p:spPr bwMode="auto">
          <a:xfrm>
            <a:off x="4749800" y="3951288"/>
            <a:ext cx="265113" cy="44450"/>
          </a:xfrm>
          <a:custGeom>
            <a:avLst/>
            <a:gdLst>
              <a:gd name="T0" fmla="*/ 4 w 333"/>
              <a:gd name="T1" fmla="*/ 48 h 55"/>
              <a:gd name="T2" fmla="*/ 18 w 333"/>
              <a:gd name="T3" fmla="*/ 39 h 55"/>
              <a:gd name="T4" fmla="*/ 31 w 333"/>
              <a:gd name="T5" fmla="*/ 35 h 55"/>
              <a:gd name="T6" fmla="*/ 44 w 333"/>
              <a:gd name="T7" fmla="*/ 31 h 55"/>
              <a:gd name="T8" fmla="*/ 57 w 333"/>
              <a:gd name="T9" fmla="*/ 28 h 55"/>
              <a:gd name="T10" fmla="*/ 68 w 333"/>
              <a:gd name="T11" fmla="*/ 26 h 55"/>
              <a:gd name="T12" fmla="*/ 81 w 333"/>
              <a:gd name="T13" fmla="*/ 24 h 55"/>
              <a:gd name="T14" fmla="*/ 96 w 333"/>
              <a:gd name="T15" fmla="*/ 18 h 55"/>
              <a:gd name="T16" fmla="*/ 109 w 333"/>
              <a:gd name="T17" fmla="*/ 15 h 55"/>
              <a:gd name="T18" fmla="*/ 123 w 333"/>
              <a:gd name="T19" fmla="*/ 11 h 55"/>
              <a:gd name="T20" fmla="*/ 138 w 333"/>
              <a:gd name="T21" fmla="*/ 7 h 55"/>
              <a:gd name="T22" fmla="*/ 151 w 333"/>
              <a:gd name="T23" fmla="*/ 4 h 55"/>
              <a:gd name="T24" fmla="*/ 164 w 333"/>
              <a:gd name="T25" fmla="*/ 2 h 55"/>
              <a:gd name="T26" fmla="*/ 177 w 333"/>
              <a:gd name="T27" fmla="*/ 0 h 55"/>
              <a:gd name="T28" fmla="*/ 195 w 333"/>
              <a:gd name="T29" fmla="*/ 0 h 55"/>
              <a:gd name="T30" fmla="*/ 219 w 333"/>
              <a:gd name="T31" fmla="*/ 0 h 55"/>
              <a:gd name="T32" fmla="*/ 237 w 333"/>
              <a:gd name="T33" fmla="*/ 2 h 55"/>
              <a:gd name="T34" fmla="*/ 248 w 333"/>
              <a:gd name="T35" fmla="*/ 4 h 55"/>
              <a:gd name="T36" fmla="*/ 265 w 333"/>
              <a:gd name="T37" fmla="*/ 7 h 55"/>
              <a:gd name="T38" fmla="*/ 276 w 333"/>
              <a:gd name="T39" fmla="*/ 13 h 55"/>
              <a:gd name="T40" fmla="*/ 287 w 333"/>
              <a:gd name="T41" fmla="*/ 20 h 55"/>
              <a:gd name="T42" fmla="*/ 296 w 333"/>
              <a:gd name="T43" fmla="*/ 26 h 55"/>
              <a:gd name="T44" fmla="*/ 307 w 333"/>
              <a:gd name="T45" fmla="*/ 31 h 55"/>
              <a:gd name="T46" fmla="*/ 318 w 333"/>
              <a:gd name="T47" fmla="*/ 35 h 55"/>
              <a:gd name="T48" fmla="*/ 329 w 333"/>
              <a:gd name="T49" fmla="*/ 39 h 55"/>
              <a:gd name="T50" fmla="*/ 331 w 333"/>
              <a:gd name="T51" fmla="*/ 35 h 55"/>
              <a:gd name="T52" fmla="*/ 324 w 333"/>
              <a:gd name="T53" fmla="*/ 29 h 55"/>
              <a:gd name="T54" fmla="*/ 313 w 333"/>
              <a:gd name="T55" fmla="*/ 22 h 55"/>
              <a:gd name="T56" fmla="*/ 302 w 333"/>
              <a:gd name="T57" fmla="*/ 17 h 55"/>
              <a:gd name="T58" fmla="*/ 293 w 333"/>
              <a:gd name="T59" fmla="*/ 13 h 55"/>
              <a:gd name="T60" fmla="*/ 280 w 333"/>
              <a:gd name="T61" fmla="*/ 11 h 55"/>
              <a:gd name="T62" fmla="*/ 267 w 333"/>
              <a:gd name="T63" fmla="*/ 7 h 55"/>
              <a:gd name="T64" fmla="*/ 254 w 333"/>
              <a:gd name="T65" fmla="*/ 6 h 55"/>
              <a:gd name="T66" fmla="*/ 243 w 333"/>
              <a:gd name="T67" fmla="*/ 6 h 55"/>
              <a:gd name="T68" fmla="*/ 230 w 333"/>
              <a:gd name="T69" fmla="*/ 6 h 55"/>
              <a:gd name="T70" fmla="*/ 217 w 333"/>
              <a:gd name="T71" fmla="*/ 6 h 55"/>
              <a:gd name="T72" fmla="*/ 202 w 333"/>
              <a:gd name="T73" fmla="*/ 6 h 55"/>
              <a:gd name="T74" fmla="*/ 190 w 333"/>
              <a:gd name="T75" fmla="*/ 7 h 55"/>
              <a:gd name="T76" fmla="*/ 173 w 333"/>
              <a:gd name="T77" fmla="*/ 9 h 55"/>
              <a:gd name="T78" fmla="*/ 160 w 333"/>
              <a:gd name="T79" fmla="*/ 13 h 55"/>
              <a:gd name="T80" fmla="*/ 147 w 333"/>
              <a:gd name="T81" fmla="*/ 17 h 55"/>
              <a:gd name="T82" fmla="*/ 133 w 333"/>
              <a:gd name="T83" fmla="*/ 20 h 55"/>
              <a:gd name="T84" fmla="*/ 118 w 333"/>
              <a:gd name="T85" fmla="*/ 24 h 55"/>
              <a:gd name="T86" fmla="*/ 105 w 333"/>
              <a:gd name="T87" fmla="*/ 28 h 55"/>
              <a:gd name="T88" fmla="*/ 92 w 333"/>
              <a:gd name="T89" fmla="*/ 31 h 55"/>
              <a:gd name="T90" fmla="*/ 77 w 333"/>
              <a:gd name="T91" fmla="*/ 33 h 55"/>
              <a:gd name="T92" fmla="*/ 64 w 333"/>
              <a:gd name="T93" fmla="*/ 37 h 55"/>
              <a:gd name="T94" fmla="*/ 52 w 333"/>
              <a:gd name="T95" fmla="*/ 39 h 55"/>
              <a:gd name="T96" fmla="*/ 41 w 333"/>
              <a:gd name="T97" fmla="*/ 42 h 55"/>
              <a:gd name="T98" fmla="*/ 28 w 333"/>
              <a:gd name="T99" fmla="*/ 46 h 55"/>
              <a:gd name="T100" fmla="*/ 15 w 333"/>
              <a:gd name="T101" fmla="*/ 51 h 55"/>
              <a:gd name="T102" fmla="*/ 0 w 333"/>
              <a:gd name="T103" fmla="*/ 55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33" h="55">
                <a:moveTo>
                  <a:pt x="0" y="55"/>
                </a:moveTo>
                <a:lnTo>
                  <a:pt x="4" y="48"/>
                </a:lnTo>
                <a:lnTo>
                  <a:pt x="11" y="42"/>
                </a:lnTo>
                <a:lnTo>
                  <a:pt x="18" y="39"/>
                </a:lnTo>
                <a:lnTo>
                  <a:pt x="24" y="37"/>
                </a:lnTo>
                <a:lnTo>
                  <a:pt x="31" y="35"/>
                </a:lnTo>
                <a:lnTo>
                  <a:pt x="37" y="33"/>
                </a:lnTo>
                <a:lnTo>
                  <a:pt x="44" y="31"/>
                </a:lnTo>
                <a:lnTo>
                  <a:pt x="50" y="29"/>
                </a:lnTo>
                <a:lnTo>
                  <a:pt x="57" y="28"/>
                </a:lnTo>
                <a:lnTo>
                  <a:pt x="63" y="28"/>
                </a:lnTo>
                <a:lnTo>
                  <a:pt x="68" y="26"/>
                </a:lnTo>
                <a:lnTo>
                  <a:pt x="76" y="24"/>
                </a:lnTo>
                <a:lnTo>
                  <a:pt x="81" y="24"/>
                </a:lnTo>
                <a:lnTo>
                  <a:pt x="88" y="20"/>
                </a:lnTo>
                <a:lnTo>
                  <a:pt x="96" y="18"/>
                </a:lnTo>
                <a:lnTo>
                  <a:pt x="101" y="17"/>
                </a:lnTo>
                <a:lnTo>
                  <a:pt x="109" y="15"/>
                </a:lnTo>
                <a:lnTo>
                  <a:pt x="114" y="13"/>
                </a:lnTo>
                <a:lnTo>
                  <a:pt x="123" y="11"/>
                </a:lnTo>
                <a:lnTo>
                  <a:pt x="129" y="9"/>
                </a:lnTo>
                <a:lnTo>
                  <a:pt x="138" y="7"/>
                </a:lnTo>
                <a:lnTo>
                  <a:pt x="144" y="6"/>
                </a:lnTo>
                <a:lnTo>
                  <a:pt x="151" y="4"/>
                </a:lnTo>
                <a:lnTo>
                  <a:pt x="158" y="2"/>
                </a:lnTo>
                <a:lnTo>
                  <a:pt x="164" y="2"/>
                </a:lnTo>
                <a:lnTo>
                  <a:pt x="169" y="2"/>
                </a:lnTo>
                <a:lnTo>
                  <a:pt x="177" y="0"/>
                </a:lnTo>
                <a:lnTo>
                  <a:pt x="184" y="0"/>
                </a:lnTo>
                <a:lnTo>
                  <a:pt x="195" y="0"/>
                </a:lnTo>
                <a:lnTo>
                  <a:pt x="208" y="0"/>
                </a:lnTo>
                <a:lnTo>
                  <a:pt x="219" y="0"/>
                </a:lnTo>
                <a:lnTo>
                  <a:pt x="226" y="0"/>
                </a:lnTo>
                <a:lnTo>
                  <a:pt x="237" y="2"/>
                </a:lnTo>
                <a:lnTo>
                  <a:pt x="243" y="2"/>
                </a:lnTo>
                <a:lnTo>
                  <a:pt x="248" y="4"/>
                </a:lnTo>
                <a:lnTo>
                  <a:pt x="258" y="6"/>
                </a:lnTo>
                <a:lnTo>
                  <a:pt x="265" y="7"/>
                </a:lnTo>
                <a:lnTo>
                  <a:pt x="270" y="11"/>
                </a:lnTo>
                <a:lnTo>
                  <a:pt x="276" y="13"/>
                </a:lnTo>
                <a:lnTo>
                  <a:pt x="282" y="17"/>
                </a:lnTo>
                <a:lnTo>
                  <a:pt x="287" y="20"/>
                </a:lnTo>
                <a:lnTo>
                  <a:pt x="293" y="22"/>
                </a:lnTo>
                <a:lnTo>
                  <a:pt x="296" y="26"/>
                </a:lnTo>
                <a:lnTo>
                  <a:pt x="302" y="29"/>
                </a:lnTo>
                <a:lnTo>
                  <a:pt x="307" y="31"/>
                </a:lnTo>
                <a:lnTo>
                  <a:pt x="313" y="33"/>
                </a:lnTo>
                <a:lnTo>
                  <a:pt x="318" y="35"/>
                </a:lnTo>
                <a:lnTo>
                  <a:pt x="326" y="37"/>
                </a:lnTo>
                <a:lnTo>
                  <a:pt x="329" y="39"/>
                </a:lnTo>
                <a:lnTo>
                  <a:pt x="333" y="39"/>
                </a:lnTo>
                <a:lnTo>
                  <a:pt x="331" y="35"/>
                </a:lnTo>
                <a:lnTo>
                  <a:pt x="327" y="33"/>
                </a:lnTo>
                <a:lnTo>
                  <a:pt x="324" y="29"/>
                </a:lnTo>
                <a:lnTo>
                  <a:pt x="318" y="26"/>
                </a:lnTo>
                <a:lnTo>
                  <a:pt x="313" y="22"/>
                </a:lnTo>
                <a:lnTo>
                  <a:pt x="307" y="18"/>
                </a:lnTo>
                <a:lnTo>
                  <a:pt x="302" y="17"/>
                </a:lnTo>
                <a:lnTo>
                  <a:pt x="296" y="15"/>
                </a:lnTo>
                <a:lnTo>
                  <a:pt x="293" y="13"/>
                </a:lnTo>
                <a:lnTo>
                  <a:pt x="285" y="11"/>
                </a:lnTo>
                <a:lnTo>
                  <a:pt x="280" y="11"/>
                </a:lnTo>
                <a:lnTo>
                  <a:pt x="272" y="9"/>
                </a:lnTo>
                <a:lnTo>
                  <a:pt x="267" y="7"/>
                </a:lnTo>
                <a:lnTo>
                  <a:pt x="261" y="7"/>
                </a:lnTo>
                <a:lnTo>
                  <a:pt x="254" y="6"/>
                </a:lnTo>
                <a:lnTo>
                  <a:pt x="248" y="6"/>
                </a:lnTo>
                <a:lnTo>
                  <a:pt x="243" y="6"/>
                </a:lnTo>
                <a:lnTo>
                  <a:pt x="237" y="6"/>
                </a:lnTo>
                <a:lnTo>
                  <a:pt x="230" y="6"/>
                </a:lnTo>
                <a:lnTo>
                  <a:pt x="224" y="4"/>
                </a:lnTo>
                <a:lnTo>
                  <a:pt x="217" y="6"/>
                </a:lnTo>
                <a:lnTo>
                  <a:pt x="210" y="6"/>
                </a:lnTo>
                <a:lnTo>
                  <a:pt x="202" y="6"/>
                </a:lnTo>
                <a:lnTo>
                  <a:pt x="195" y="7"/>
                </a:lnTo>
                <a:lnTo>
                  <a:pt x="190" y="7"/>
                </a:lnTo>
                <a:lnTo>
                  <a:pt x="182" y="9"/>
                </a:lnTo>
                <a:lnTo>
                  <a:pt x="173" y="9"/>
                </a:lnTo>
                <a:lnTo>
                  <a:pt x="167" y="11"/>
                </a:lnTo>
                <a:lnTo>
                  <a:pt x="160" y="13"/>
                </a:lnTo>
                <a:lnTo>
                  <a:pt x="155" y="15"/>
                </a:lnTo>
                <a:lnTo>
                  <a:pt x="147" y="17"/>
                </a:lnTo>
                <a:lnTo>
                  <a:pt x="140" y="18"/>
                </a:lnTo>
                <a:lnTo>
                  <a:pt x="133" y="20"/>
                </a:lnTo>
                <a:lnTo>
                  <a:pt x="125" y="22"/>
                </a:lnTo>
                <a:lnTo>
                  <a:pt x="118" y="24"/>
                </a:lnTo>
                <a:lnTo>
                  <a:pt x="112" y="26"/>
                </a:lnTo>
                <a:lnTo>
                  <a:pt x="105" y="28"/>
                </a:lnTo>
                <a:lnTo>
                  <a:pt x="98" y="29"/>
                </a:lnTo>
                <a:lnTo>
                  <a:pt x="92" y="31"/>
                </a:lnTo>
                <a:lnTo>
                  <a:pt x="83" y="33"/>
                </a:lnTo>
                <a:lnTo>
                  <a:pt x="77" y="33"/>
                </a:lnTo>
                <a:lnTo>
                  <a:pt x="72" y="35"/>
                </a:lnTo>
                <a:lnTo>
                  <a:pt x="64" y="37"/>
                </a:lnTo>
                <a:lnTo>
                  <a:pt x="59" y="37"/>
                </a:lnTo>
                <a:lnTo>
                  <a:pt x="52" y="39"/>
                </a:lnTo>
                <a:lnTo>
                  <a:pt x="46" y="40"/>
                </a:lnTo>
                <a:lnTo>
                  <a:pt x="41" y="42"/>
                </a:lnTo>
                <a:lnTo>
                  <a:pt x="35" y="44"/>
                </a:lnTo>
                <a:lnTo>
                  <a:pt x="28" y="46"/>
                </a:lnTo>
                <a:lnTo>
                  <a:pt x="22" y="48"/>
                </a:lnTo>
                <a:lnTo>
                  <a:pt x="15" y="51"/>
                </a:lnTo>
                <a:lnTo>
                  <a:pt x="7" y="53"/>
                </a:lnTo>
                <a:lnTo>
                  <a:pt x="0" y="55"/>
                </a:lnTo>
                <a:lnTo>
                  <a:pt x="6" y="46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44" name="Freeform 1100"/>
          <p:cNvSpPr>
            <a:spLocks/>
          </p:cNvSpPr>
          <p:nvPr/>
        </p:nvSpPr>
        <p:spPr bwMode="auto">
          <a:xfrm>
            <a:off x="4633913" y="3922713"/>
            <a:ext cx="85725" cy="52387"/>
          </a:xfrm>
          <a:custGeom>
            <a:avLst/>
            <a:gdLst>
              <a:gd name="T0" fmla="*/ 90 w 110"/>
              <a:gd name="T1" fmla="*/ 57 h 66"/>
              <a:gd name="T2" fmla="*/ 88 w 110"/>
              <a:gd name="T3" fmla="*/ 55 h 66"/>
              <a:gd name="T4" fmla="*/ 85 w 110"/>
              <a:gd name="T5" fmla="*/ 54 h 66"/>
              <a:gd name="T6" fmla="*/ 81 w 110"/>
              <a:gd name="T7" fmla="*/ 50 h 66"/>
              <a:gd name="T8" fmla="*/ 77 w 110"/>
              <a:gd name="T9" fmla="*/ 48 h 66"/>
              <a:gd name="T10" fmla="*/ 70 w 110"/>
              <a:gd name="T11" fmla="*/ 43 h 66"/>
              <a:gd name="T12" fmla="*/ 64 w 110"/>
              <a:gd name="T13" fmla="*/ 39 h 66"/>
              <a:gd name="T14" fmla="*/ 59 w 110"/>
              <a:gd name="T15" fmla="*/ 35 h 66"/>
              <a:gd name="T16" fmla="*/ 52 w 110"/>
              <a:gd name="T17" fmla="*/ 31 h 66"/>
              <a:gd name="T18" fmla="*/ 44 w 110"/>
              <a:gd name="T19" fmla="*/ 26 h 66"/>
              <a:gd name="T20" fmla="*/ 35 w 110"/>
              <a:gd name="T21" fmla="*/ 20 h 66"/>
              <a:gd name="T22" fmla="*/ 24 w 110"/>
              <a:gd name="T23" fmla="*/ 13 h 66"/>
              <a:gd name="T24" fmla="*/ 17 w 110"/>
              <a:gd name="T25" fmla="*/ 9 h 66"/>
              <a:gd name="T26" fmla="*/ 13 w 110"/>
              <a:gd name="T27" fmla="*/ 8 h 66"/>
              <a:gd name="T28" fmla="*/ 11 w 110"/>
              <a:gd name="T29" fmla="*/ 6 h 66"/>
              <a:gd name="T30" fmla="*/ 7 w 110"/>
              <a:gd name="T31" fmla="*/ 4 h 66"/>
              <a:gd name="T32" fmla="*/ 0 w 110"/>
              <a:gd name="T33" fmla="*/ 0 h 66"/>
              <a:gd name="T34" fmla="*/ 2 w 110"/>
              <a:gd name="T35" fmla="*/ 0 h 66"/>
              <a:gd name="T36" fmla="*/ 6 w 110"/>
              <a:gd name="T37" fmla="*/ 2 h 66"/>
              <a:gd name="T38" fmla="*/ 9 w 110"/>
              <a:gd name="T39" fmla="*/ 4 h 66"/>
              <a:gd name="T40" fmla="*/ 13 w 110"/>
              <a:gd name="T41" fmla="*/ 6 h 66"/>
              <a:gd name="T42" fmla="*/ 17 w 110"/>
              <a:gd name="T43" fmla="*/ 6 h 66"/>
              <a:gd name="T44" fmla="*/ 20 w 110"/>
              <a:gd name="T45" fmla="*/ 9 h 66"/>
              <a:gd name="T46" fmla="*/ 24 w 110"/>
              <a:gd name="T47" fmla="*/ 9 h 66"/>
              <a:gd name="T48" fmla="*/ 28 w 110"/>
              <a:gd name="T49" fmla="*/ 11 h 66"/>
              <a:gd name="T50" fmla="*/ 31 w 110"/>
              <a:gd name="T51" fmla="*/ 13 h 66"/>
              <a:gd name="T52" fmla="*/ 37 w 110"/>
              <a:gd name="T53" fmla="*/ 17 h 66"/>
              <a:gd name="T54" fmla="*/ 41 w 110"/>
              <a:gd name="T55" fmla="*/ 17 h 66"/>
              <a:gd name="T56" fmla="*/ 46 w 110"/>
              <a:gd name="T57" fmla="*/ 20 h 66"/>
              <a:gd name="T58" fmla="*/ 50 w 110"/>
              <a:gd name="T59" fmla="*/ 22 h 66"/>
              <a:gd name="T60" fmla="*/ 55 w 110"/>
              <a:gd name="T61" fmla="*/ 24 h 66"/>
              <a:gd name="T62" fmla="*/ 63 w 110"/>
              <a:gd name="T63" fmla="*/ 28 h 66"/>
              <a:gd name="T64" fmla="*/ 81 w 110"/>
              <a:gd name="T65" fmla="*/ 39 h 66"/>
              <a:gd name="T66" fmla="*/ 90 w 110"/>
              <a:gd name="T67" fmla="*/ 44 h 66"/>
              <a:gd name="T68" fmla="*/ 94 w 110"/>
              <a:gd name="T69" fmla="*/ 50 h 66"/>
              <a:gd name="T70" fmla="*/ 99 w 110"/>
              <a:gd name="T71" fmla="*/ 52 h 66"/>
              <a:gd name="T72" fmla="*/ 103 w 110"/>
              <a:gd name="T73" fmla="*/ 55 h 66"/>
              <a:gd name="T74" fmla="*/ 105 w 110"/>
              <a:gd name="T75" fmla="*/ 57 h 66"/>
              <a:gd name="T76" fmla="*/ 107 w 110"/>
              <a:gd name="T77" fmla="*/ 59 h 66"/>
              <a:gd name="T78" fmla="*/ 109 w 110"/>
              <a:gd name="T79" fmla="*/ 63 h 66"/>
              <a:gd name="T80" fmla="*/ 110 w 110"/>
              <a:gd name="T81" fmla="*/ 65 h 66"/>
              <a:gd name="T82" fmla="*/ 110 w 110"/>
              <a:gd name="T83" fmla="*/ 66 h 66"/>
              <a:gd name="T84" fmla="*/ 99 w 110"/>
              <a:gd name="T85" fmla="*/ 61 h 66"/>
              <a:gd name="T86" fmla="*/ 92 w 110"/>
              <a:gd name="T87" fmla="*/ 59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10" h="66">
                <a:moveTo>
                  <a:pt x="92" y="59"/>
                </a:moveTo>
                <a:lnTo>
                  <a:pt x="92" y="57"/>
                </a:lnTo>
                <a:lnTo>
                  <a:pt x="90" y="57"/>
                </a:lnTo>
                <a:lnTo>
                  <a:pt x="90" y="57"/>
                </a:lnTo>
                <a:lnTo>
                  <a:pt x="88" y="55"/>
                </a:lnTo>
                <a:lnTo>
                  <a:pt x="88" y="55"/>
                </a:lnTo>
                <a:lnTo>
                  <a:pt x="87" y="55"/>
                </a:lnTo>
                <a:lnTo>
                  <a:pt x="87" y="54"/>
                </a:lnTo>
                <a:lnTo>
                  <a:pt x="85" y="54"/>
                </a:lnTo>
                <a:lnTo>
                  <a:pt x="83" y="52"/>
                </a:lnTo>
                <a:lnTo>
                  <a:pt x="81" y="52"/>
                </a:lnTo>
                <a:lnTo>
                  <a:pt x="81" y="50"/>
                </a:lnTo>
                <a:lnTo>
                  <a:pt x="79" y="50"/>
                </a:lnTo>
                <a:lnTo>
                  <a:pt x="79" y="48"/>
                </a:lnTo>
                <a:lnTo>
                  <a:pt x="77" y="48"/>
                </a:lnTo>
                <a:lnTo>
                  <a:pt x="76" y="46"/>
                </a:lnTo>
                <a:lnTo>
                  <a:pt x="72" y="44"/>
                </a:lnTo>
                <a:lnTo>
                  <a:pt x="70" y="43"/>
                </a:lnTo>
                <a:lnTo>
                  <a:pt x="68" y="41"/>
                </a:lnTo>
                <a:lnTo>
                  <a:pt x="66" y="41"/>
                </a:lnTo>
                <a:lnTo>
                  <a:pt x="64" y="39"/>
                </a:lnTo>
                <a:lnTo>
                  <a:pt x="63" y="37"/>
                </a:lnTo>
                <a:lnTo>
                  <a:pt x="61" y="37"/>
                </a:lnTo>
                <a:lnTo>
                  <a:pt x="59" y="35"/>
                </a:lnTo>
                <a:lnTo>
                  <a:pt x="55" y="33"/>
                </a:lnTo>
                <a:lnTo>
                  <a:pt x="53" y="33"/>
                </a:lnTo>
                <a:lnTo>
                  <a:pt x="52" y="31"/>
                </a:lnTo>
                <a:lnTo>
                  <a:pt x="50" y="30"/>
                </a:lnTo>
                <a:lnTo>
                  <a:pt x="48" y="30"/>
                </a:lnTo>
                <a:lnTo>
                  <a:pt x="44" y="26"/>
                </a:lnTo>
                <a:lnTo>
                  <a:pt x="42" y="24"/>
                </a:lnTo>
                <a:lnTo>
                  <a:pt x="41" y="24"/>
                </a:lnTo>
                <a:lnTo>
                  <a:pt x="35" y="20"/>
                </a:lnTo>
                <a:lnTo>
                  <a:pt x="33" y="19"/>
                </a:lnTo>
                <a:lnTo>
                  <a:pt x="26" y="15"/>
                </a:lnTo>
                <a:lnTo>
                  <a:pt x="24" y="13"/>
                </a:lnTo>
                <a:lnTo>
                  <a:pt x="20" y="11"/>
                </a:lnTo>
                <a:lnTo>
                  <a:pt x="20" y="11"/>
                </a:lnTo>
                <a:lnTo>
                  <a:pt x="17" y="9"/>
                </a:lnTo>
                <a:lnTo>
                  <a:pt x="17" y="9"/>
                </a:lnTo>
                <a:lnTo>
                  <a:pt x="15" y="8"/>
                </a:lnTo>
                <a:lnTo>
                  <a:pt x="13" y="8"/>
                </a:lnTo>
                <a:lnTo>
                  <a:pt x="13" y="6"/>
                </a:lnTo>
                <a:lnTo>
                  <a:pt x="11" y="6"/>
                </a:lnTo>
                <a:lnTo>
                  <a:pt x="11" y="6"/>
                </a:lnTo>
                <a:lnTo>
                  <a:pt x="9" y="6"/>
                </a:lnTo>
                <a:lnTo>
                  <a:pt x="9" y="4"/>
                </a:lnTo>
                <a:lnTo>
                  <a:pt x="7" y="4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7" y="2"/>
                </a:lnTo>
                <a:lnTo>
                  <a:pt x="9" y="4"/>
                </a:lnTo>
                <a:lnTo>
                  <a:pt x="9" y="4"/>
                </a:lnTo>
                <a:lnTo>
                  <a:pt x="11" y="4"/>
                </a:lnTo>
                <a:lnTo>
                  <a:pt x="13" y="6"/>
                </a:lnTo>
                <a:lnTo>
                  <a:pt x="13" y="6"/>
                </a:lnTo>
                <a:lnTo>
                  <a:pt x="15" y="6"/>
                </a:lnTo>
                <a:lnTo>
                  <a:pt x="17" y="6"/>
                </a:lnTo>
                <a:lnTo>
                  <a:pt x="19" y="8"/>
                </a:lnTo>
                <a:lnTo>
                  <a:pt x="19" y="8"/>
                </a:lnTo>
                <a:lnTo>
                  <a:pt x="20" y="9"/>
                </a:lnTo>
                <a:lnTo>
                  <a:pt x="20" y="9"/>
                </a:lnTo>
                <a:lnTo>
                  <a:pt x="24" y="9"/>
                </a:lnTo>
                <a:lnTo>
                  <a:pt x="24" y="9"/>
                </a:lnTo>
                <a:lnTo>
                  <a:pt x="26" y="11"/>
                </a:lnTo>
                <a:lnTo>
                  <a:pt x="28" y="11"/>
                </a:lnTo>
                <a:lnTo>
                  <a:pt x="28" y="11"/>
                </a:lnTo>
                <a:lnTo>
                  <a:pt x="30" y="13"/>
                </a:lnTo>
                <a:lnTo>
                  <a:pt x="30" y="13"/>
                </a:lnTo>
                <a:lnTo>
                  <a:pt x="31" y="13"/>
                </a:lnTo>
                <a:lnTo>
                  <a:pt x="33" y="13"/>
                </a:lnTo>
                <a:lnTo>
                  <a:pt x="37" y="15"/>
                </a:lnTo>
                <a:lnTo>
                  <a:pt x="37" y="17"/>
                </a:lnTo>
                <a:lnTo>
                  <a:pt x="39" y="17"/>
                </a:lnTo>
                <a:lnTo>
                  <a:pt x="41" y="17"/>
                </a:lnTo>
                <a:lnTo>
                  <a:pt x="41" y="17"/>
                </a:lnTo>
                <a:lnTo>
                  <a:pt x="42" y="19"/>
                </a:lnTo>
                <a:lnTo>
                  <a:pt x="42" y="19"/>
                </a:lnTo>
                <a:lnTo>
                  <a:pt x="46" y="20"/>
                </a:lnTo>
                <a:lnTo>
                  <a:pt x="46" y="20"/>
                </a:lnTo>
                <a:lnTo>
                  <a:pt x="48" y="20"/>
                </a:lnTo>
                <a:lnTo>
                  <a:pt x="50" y="22"/>
                </a:lnTo>
                <a:lnTo>
                  <a:pt x="52" y="22"/>
                </a:lnTo>
                <a:lnTo>
                  <a:pt x="53" y="24"/>
                </a:lnTo>
                <a:lnTo>
                  <a:pt x="55" y="24"/>
                </a:lnTo>
                <a:lnTo>
                  <a:pt x="57" y="26"/>
                </a:lnTo>
                <a:lnTo>
                  <a:pt x="61" y="26"/>
                </a:lnTo>
                <a:lnTo>
                  <a:pt x="63" y="28"/>
                </a:lnTo>
                <a:lnTo>
                  <a:pt x="66" y="30"/>
                </a:lnTo>
                <a:lnTo>
                  <a:pt x="76" y="35"/>
                </a:lnTo>
                <a:lnTo>
                  <a:pt x="81" y="39"/>
                </a:lnTo>
                <a:lnTo>
                  <a:pt x="83" y="39"/>
                </a:lnTo>
                <a:lnTo>
                  <a:pt x="87" y="43"/>
                </a:lnTo>
                <a:lnTo>
                  <a:pt x="90" y="44"/>
                </a:lnTo>
                <a:lnTo>
                  <a:pt x="90" y="46"/>
                </a:lnTo>
                <a:lnTo>
                  <a:pt x="94" y="48"/>
                </a:lnTo>
                <a:lnTo>
                  <a:pt x="94" y="50"/>
                </a:lnTo>
                <a:lnTo>
                  <a:pt x="98" y="52"/>
                </a:lnTo>
                <a:lnTo>
                  <a:pt x="98" y="52"/>
                </a:lnTo>
                <a:lnTo>
                  <a:pt x="99" y="52"/>
                </a:lnTo>
                <a:lnTo>
                  <a:pt x="101" y="54"/>
                </a:lnTo>
                <a:lnTo>
                  <a:pt x="101" y="54"/>
                </a:lnTo>
                <a:lnTo>
                  <a:pt x="103" y="55"/>
                </a:lnTo>
                <a:lnTo>
                  <a:pt x="103" y="55"/>
                </a:lnTo>
                <a:lnTo>
                  <a:pt x="105" y="55"/>
                </a:lnTo>
                <a:lnTo>
                  <a:pt x="105" y="57"/>
                </a:lnTo>
                <a:lnTo>
                  <a:pt x="105" y="57"/>
                </a:lnTo>
                <a:lnTo>
                  <a:pt x="107" y="59"/>
                </a:lnTo>
                <a:lnTo>
                  <a:pt x="107" y="59"/>
                </a:lnTo>
                <a:lnTo>
                  <a:pt x="107" y="61"/>
                </a:lnTo>
                <a:lnTo>
                  <a:pt x="109" y="61"/>
                </a:lnTo>
                <a:lnTo>
                  <a:pt x="109" y="63"/>
                </a:lnTo>
                <a:lnTo>
                  <a:pt x="109" y="63"/>
                </a:lnTo>
                <a:lnTo>
                  <a:pt x="110" y="65"/>
                </a:lnTo>
                <a:lnTo>
                  <a:pt x="110" y="65"/>
                </a:lnTo>
                <a:lnTo>
                  <a:pt x="110" y="66"/>
                </a:lnTo>
                <a:lnTo>
                  <a:pt x="110" y="66"/>
                </a:lnTo>
                <a:lnTo>
                  <a:pt x="110" y="66"/>
                </a:lnTo>
                <a:lnTo>
                  <a:pt x="105" y="66"/>
                </a:lnTo>
                <a:lnTo>
                  <a:pt x="103" y="65"/>
                </a:lnTo>
                <a:lnTo>
                  <a:pt x="99" y="61"/>
                </a:lnTo>
                <a:lnTo>
                  <a:pt x="96" y="59"/>
                </a:lnTo>
                <a:lnTo>
                  <a:pt x="90" y="57"/>
                </a:lnTo>
                <a:lnTo>
                  <a:pt x="92" y="59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45" name="Freeform 1101"/>
          <p:cNvSpPr>
            <a:spLocks/>
          </p:cNvSpPr>
          <p:nvPr/>
        </p:nvSpPr>
        <p:spPr bwMode="auto">
          <a:xfrm>
            <a:off x="4633913" y="3922713"/>
            <a:ext cx="85725" cy="52387"/>
          </a:xfrm>
          <a:custGeom>
            <a:avLst/>
            <a:gdLst>
              <a:gd name="T0" fmla="*/ 90 w 110"/>
              <a:gd name="T1" fmla="*/ 57 h 66"/>
              <a:gd name="T2" fmla="*/ 88 w 110"/>
              <a:gd name="T3" fmla="*/ 55 h 66"/>
              <a:gd name="T4" fmla="*/ 85 w 110"/>
              <a:gd name="T5" fmla="*/ 54 h 66"/>
              <a:gd name="T6" fmla="*/ 81 w 110"/>
              <a:gd name="T7" fmla="*/ 50 h 66"/>
              <a:gd name="T8" fmla="*/ 77 w 110"/>
              <a:gd name="T9" fmla="*/ 48 h 66"/>
              <a:gd name="T10" fmla="*/ 70 w 110"/>
              <a:gd name="T11" fmla="*/ 43 h 66"/>
              <a:gd name="T12" fmla="*/ 64 w 110"/>
              <a:gd name="T13" fmla="*/ 39 h 66"/>
              <a:gd name="T14" fmla="*/ 59 w 110"/>
              <a:gd name="T15" fmla="*/ 35 h 66"/>
              <a:gd name="T16" fmla="*/ 52 w 110"/>
              <a:gd name="T17" fmla="*/ 31 h 66"/>
              <a:gd name="T18" fmla="*/ 44 w 110"/>
              <a:gd name="T19" fmla="*/ 26 h 66"/>
              <a:gd name="T20" fmla="*/ 35 w 110"/>
              <a:gd name="T21" fmla="*/ 20 h 66"/>
              <a:gd name="T22" fmla="*/ 24 w 110"/>
              <a:gd name="T23" fmla="*/ 13 h 66"/>
              <a:gd name="T24" fmla="*/ 17 w 110"/>
              <a:gd name="T25" fmla="*/ 9 h 66"/>
              <a:gd name="T26" fmla="*/ 13 w 110"/>
              <a:gd name="T27" fmla="*/ 8 h 66"/>
              <a:gd name="T28" fmla="*/ 11 w 110"/>
              <a:gd name="T29" fmla="*/ 6 h 66"/>
              <a:gd name="T30" fmla="*/ 7 w 110"/>
              <a:gd name="T31" fmla="*/ 4 h 66"/>
              <a:gd name="T32" fmla="*/ 0 w 110"/>
              <a:gd name="T33" fmla="*/ 0 h 66"/>
              <a:gd name="T34" fmla="*/ 2 w 110"/>
              <a:gd name="T35" fmla="*/ 0 h 66"/>
              <a:gd name="T36" fmla="*/ 6 w 110"/>
              <a:gd name="T37" fmla="*/ 2 h 66"/>
              <a:gd name="T38" fmla="*/ 9 w 110"/>
              <a:gd name="T39" fmla="*/ 4 h 66"/>
              <a:gd name="T40" fmla="*/ 13 w 110"/>
              <a:gd name="T41" fmla="*/ 6 h 66"/>
              <a:gd name="T42" fmla="*/ 17 w 110"/>
              <a:gd name="T43" fmla="*/ 6 h 66"/>
              <a:gd name="T44" fmla="*/ 20 w 110"/>
              <a:gd name="T45" fmla="*/ 9 h 66"/>
              <a:gd name="T46" fmla="*/ 24 w 110"/>
              <a:gd name="T47" fmla="*/ 9 h 66"/>
              <a:gd name="T48" fmla="*/ 28 w 110"/>
              <a:gd name="T49" fmla="*/ 11 h 66"/>
              <a:gd name="T50" fmla="*/ 31 w 110"/>
              <a:gd name="T51" fmla="*/ 13 h 66"/>
              <a:gd name="T52" fmla="*/ 37 w 110"/>
              <a:gd name="T53" fmla="*/ 17 h 66"/>
              <a:gd name="T54" fmla="*/ 41 w 110"/>
              <a:gd name="T55" fmla="*/ 17 h 66"/>
              <a:gd name="T56" fmla="*/ 46 w 110"/>
              <a:gd name="T57" fmla="*/ 20 h 66"/>
              <a:gd name="T58" fmla="*/ 50 w 110"/>
              <a:gd name="T59" fmla="*/ 22 h 66"/>
              <a:gd name="T60" fmla="*/ 55 w 110"/>
              <a:gd name="T61" fmla="*/ 24 h 66"/>
              <a:gd name="T62" fmla="*/ 63 w 110"/>
              <a:gd name="T63" fmla="*/ 28 h 66"/>
              <a:gd name="T64" fmla="*/ 81 w 110"/>
              <a:gd name="T65" fmla="*/ 39 h 66"/>
              <a:gd name="T66" fmla="*/ 90 w 110"/>
              <a:gd name="T67" fmla="*/ 44 h 66"/>
              <a:gd name="T68" fmla="*/ 94 w 110"/>
              <a:gd name="T69" fmla="*/ 50 h 66"/>
              <a:gd name="T70" fmla="*/ 99 w 110"/>
              <a:gd name="T71" fmla="*/ 52 h 66"/>
              <a:gd name="T72" fmla="*/ 103 w 110"/>
              <a:gd name="T73" fmla="*/ 55 h 66"/>
              <a:gd name="T74" fmla="*/ 105 w 110"/>
              <a:gd name="T75" fmla="*/ 57 h 66"/>
              <a:gd name="T76" fmla="*/ 107 w 110"/>
              <a:gd name="T77" fmla="*/ 59 h 66"/>
              <a:gd name="T78" fmla="*/ 109 w 110"/>
              <a:gd name="T79" fmla="*/ 63 h 66"/>
              <a:gd name="T80" fmla="*/ 110 w 110"/>
              <a:gd name="T81" fmla="*/ 65 h 66"/>
              <a:gd name="T82" fmla="*/ 110 w 110"/>
              <a:gd name="T83" fmla="*/ 66 h 66"/>
              <a:gd name="T84" fmla="*/ 99 w 110"/>
              <a:gd name="T85" fmla="*/ 61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10" h="66">
                <a:moveTo>
                  <a:pt x="92" y="59"/>
                </a:moveTo>
                <a:lnTo>
                  <a:pt x="92" y="57"/>
                </a:lnTo>
                <a:lnTo>
                  <a:pt x="90" y="57"/>
                </a:lnTo>
                <a:lnTo>
                  <a:pt x="90" y="57"/>
                </a:lnTo>
                <a:lnTo>
                  <a:pt x="88" y="55"/>
                </a:lnTo>
                <a:lnTo>
                  <a:pt x="88" y="55"/>
                </a:lnTo>
                <a:lnTo>
                  <a:pt x="87" y="55"/>
                </a:lnTo>
                <a:lnTo>
                  <a:pt x="87" y="54"/>
                </a:lnTo>
                <a:lnTo>
                  <a:pt x="85" y="54"/>
                </a:lnTo>
                <a:lnTo>
                  <a:pt x="83" y="52"/>
                </a:lnTo>
                <a:lnTo>
                  <a:pt x="81" y="52"/>
                </a:lnTo>
                <a:lnTo>
                  <a:pt x="81" y="50"/>
                </a:lnTo>
                <a:lnTo>
                  <a:pt x="79" y="50"/>
                </a:lnTo>
                <a:lnTo>
                  <a:pt x="79" y="48"/>
                </a:lnTo>
                <a:lnTo>
                  <a:pt x="77" y="48"/>
                </a:lnTo>
                <a:lnTo>
                  <a:pt x="76" y="46"/>
                </a:lnTo>
                <a:lnTo>
                  <a:pt x="72" y="44"/>
                </a:lnTo>
                <a:lnTo>
                  <a:pt x="70" y="43"/>
                </a:lnTo>
                <a:lnTo>
                  <a:pt x="68" y="41"/>
                </a:lnTo>
                <a:lnTo>
                  <a:pt x="66" y="41"/>
                </a:lnTo>
                <a:lnTo>
                  <a:pt x="64" y="39"/>
                </a:lnTo>
                <a:lnTo>
                  <a:pt x="63" y="37"/>
                </a:lnTo>
                <a:lnTo>
                  <a:pt x="61" y="37"/>
                </a:lnTo>
                <a:lnTo>
                  <a:pt x="59" y="35"/>
                </a:lnTo>
                <a:lnTo>
                  <a:pt x="55" y="33"/>
                </a:lnTo>
                <a:lnTo>
                  <a:pt x="53" y="33"/>
                </a:lnTo>
                <a:lnTo>
                  <a:pt x="52" y="31"/>
                </a:lnTo>
                <a:lnTo>
                  <a:pt x="50" y="30"/>
                </a:lnTo>
                <a:lnTo>
                  <a:pt x="48" y="30"/>
                </a:lnTo>
                <a:lnTo>
                  <a:pt x="44" y="26"/>
                </a:lnTo>
                <a:lnTo>
                  <a:pt x="42" y="24"/>
                </a:lnTo>
                <a:lnTo>
                  <a:pt x="41" y="24"/>
                </a:lnTo>
                <a:lnTo>
                  <a:pt x="35" y="20"/>
                </a:lnTo>
                <a:lnTo>
                  <a:pt x="33" y="19"/>
                </a:lnTo>
                <a:lnTo>
                  <a:pt x="26" y="15"/>
                </a:lnTo>
                <a:lnTo>
                  <a:pt x="24" y="13"/>
                </a:lnTo>
                <a:lnTo>
                  <a:pt x="20" y="11"/>
                </a:lnTo>
                <a:lnTo>
                  <a:pt x="20" y="11"/>
                </a:lnTo>
                <a:lnTo>
                  <a:pt x="17" y="9"/>
                </a:lnTo>
                <a:lnTo>
                  <a:pt x="17" y="9"/>
                </a:lnTo>
                <a:lnTo>
                  <a:pt x="15" y="8"/>
                </a:lnTo>
                <a:lnTo>
                  <a:pt x="13" y="8"/>
                </a:lnTo>
                <a:lnTo>
                  <a:pt x="13" y="6"/>
                </a:lnTo>
                <a:lnTo>
                  <a:pt x="11" y="6"/>
                </a:lnTo>
                <a:lnTo>
                  <a:pt x="11" y="6"/>
                </a:lnTo>
                <a:lnTo>
                  <a:pt x="9" y="6"/>
                </a:lnTo>
                <a:lnTo>
                  <a:pt x="9" y="4"/>
                </a:lnTo>
                <a:lnTo>
                  <a:pt x="7" y="4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7" y="2"/>
                </a:lnTo>
                <a:lnTo>
                  <a:pt x="9" y="4"/>
                </a:lnTo>
                <a:lnTo>
                  <a:pt x="9" y="4"/>
                </a:lnTo>
                <a:lnTo>
                  <a:pt x="11" y="4"/>
                </a:lnTo>
                <a:lnTo>
                  <a:pt x="13" y="6"/>
                </a:lnTo>
                <a:lnTo>
                  <a:pt x="13" y="6"/>
                </a:lnTo>
                <a:lnTo>
                  <a:pt x="15" y="6"/>
                </a:lnTo>
                <a:lnTo>
                  <a:pt x="17" y="6"/>
                </a:lnTo>
                <a:lnTo>
                  <a:pt x="19" y="8"/>
                </a:lnTo>
                <a:lnTo>
                  <a:pt x="19" y="8"/>
                </a:lnTo>
                <a:lnTo>
                  <a:pt x="20" y="9"/>
                </a:lnTo>
                <a:lnTo>
                  <a:pt x="20" y="9"/>
                </a:lnTo>
                <a:lnTo>
                  <a:pt x="24" y="9"/>
                </a:lnTo>
                <a:lnTo>
                  <a:pt x="24" y="9"/>
                </a:lnTo>
                <a:lnTo>
                  <a:pt x="26" y="11"/>
                </a:lnTo>
                <a:lnTo>
                  <a:pt x="28" y="11"/>
                </a:lnTo>
                <a:lnTo>
                  <a:pt x="28" y="11"/>
                </a:lnTo>
                <a:lnTo>
                  <a:pt x="30" y="13"/>
                </a:lnTo>
                <a:lnTo>
                  <a:pt x="30" y="13"/>
                </a:lnTo>
                <a:lnTo>
                  <a:pt x="31" y="13"/>
                </a:lnTo>
                <a:lnTo>
                  <a:pt x="33" y="13"/>
                </a:lnTo>
                <a:lnTo>
                  <a:pt x="37" y="15"/>
                </a:lnTo>
                <a:lnTo>
                  <a:pt x="37" y="17"/>
                </a:lnTo>
                <a:lnTo>
                  <a:pt x="39" y="17"/>
                </a:lnTo>
                <a:lnTo>
                  <a:pt x="41" y="17"/>
                </a:lnTo>
                <a:lnTo>
                  <a:pt x="41" y="17"/>
                </a:lnTo>
                <a:lnTo>
                  <a:pt x="42" y="19"/>
                </a:lnTo>
                <a:lnTo>
                  <a:pt x="42" y="19"/>
                </a:lnTo>
                <a:lnTo>
                  <a:pt x="46" y="20"/>
                </a:lnTo>
                <a:lnTo>
                  <a:pt x="46" y="20"/>
                </a:lnTo>
                <a:lnTo>
                  <a:pt x="48" y="20"/>
                </a:lnTo>
                <a:lnTo>
                  <a:pt x="50" y="22"/>
                </a:lnTo>
                <a:lnTo>
                  <a:pt x="52" y="22"/>
                </a:lnTo>
                <a:lnTo>
                  <a:pt x="53" y="24"/>
                </a:lnTo>
                <a:lnTo>
                  <a:pt x="55" y="24"/>
                </a:lnTo>
                <a:lnTo>
                  <a:pt x="57" y="26"/>
                </a:lnTo>
                <a:lnTo>
                  <a:pt x="61" y="26"/>
                </a:lnTo>
                <a:lnTo>
                  <a:pt x="63" y="28"/>
                </a:lnTo>
                <a:lnTo>
                  <a:pt x="66" y="30"/>
                </a:lnTo>
                <a:lnTo>
                  <a:pt x="76" y="35"/>
                </a:lnTo>
                <a:lnTo>
                  <a:pt x="81" y="39"/>
                </a:lnTo>
                <a:lnTo>
                  <a:pt x="83" y="39"/>
                </a:lnTo>
                <a:lnTo>
                  <a:pt x="87" y="43"/>
                </a:lnTo>
                <a:lnTo>
                  <a:pt x="90" y="44"/>
                </a:lnTo>
                <a:lnTo>
                  <a:pt x="90" y="46"/>
                </a:lnTo>
                <a:lnTo>
                  <a:pt x="94" y="48"/>
                </a:lnTo>
                <a:lnTo>
                  <a:pt x="94" y="50"/>
                </a:lnTo>
                <a:lnTo>
                  <a:pt x="98" y="52"/>
                </a:lnTo>
                <a:lnTo>
                  <a:pt x="98" y="52"/>
                </a:lnTo>
                <a:lnTo>
                  <a:pt x="99" y="52"/>
                </a:lnTo>
                <a:lnTo>
                  <a:pt x="101" y="54"/>
                </a:lnTo>
                <a:lnTo>
                  <a:pt x="101" y="54"/>
                </a:lnTo>
                <a:lnTo>
                  <a:pt x="103" y="55"/>
                </a:lnTo>
                <a:lnTo>
                  <a:pt x="103" y="55"/>
                </a:lnTo>
                <a:lnTo>
                  <a:pt x="105" y="55"/>
                </a:lnTo>
                <a:lnTo>
                  <a:pt x="105" y="57"/>
                </a:lnTo>
                <a:lnTo>
                  <a:pt x="105" y="57"/>
                </a:lnTo>
                <a:lnTo>
                  <a:pt x="107" y="59"/>
                </a:lnTo>
                <a:lnTo>
                  <a:pt x="107" y="59"/>
                </a:lnTo>
                <a:lnTo>
                  <a:pt x="107" y="61"/>
                </a:lnTo>
                <a:lnTo>
                  <a:pt x="109" y="61"/>
                </a:lnTo>
                <a:lnTo>
                  <a:pt x="109" y="63"/>
                </a:lnTo>
                <a:lnTo>
                  <a:pt x="109" y="63"/>
                </a:lnTo>
                <a:lnTo>
                  <a:pt x="110" y="65"/>
                </a:lnTo>
                <a:lnTo>
                  <a:pt x="110" y="65"/>
                </a:lnTo>
                <a:lnTo>
                  <a:pt x="110" y="66"/>
                </a:lnTo>
                <a:lnTo>
                  <a:pt x="110" y="66"/>
                </a:lnTo>
                <a:lnTo>
                  <a:pt x="110" y="66"/>
                </a:lnTo>
                <a:lnTo>
                  <a:pt x="105" y="66"/>
                </a:lnTo>
                <a:lnTo>
                  <a:pt x="103" y="65"/>
                </a:lnTo>
                <a:lnTo>
                  <a:pt x="99" y="61"/>
                </a:lnTo>
                <a:lnTo>
                  <a:pt x="96" y="59"/>
                </a:lnTo>
                <a:lnTo>
                  <a:pt x="90" y="57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46" name="Freeform 1102"/>
          <p:cNvSpPr>
            <a:spLocks/>
          </p:cNvSpPr>
          <p:nvPr/>
        </p:nvSpPr>
        <p:spPr bwMode="auto">
          <a:xfrm>
            <a:off x="4548188" y="3905250"/>
            <a:ext cx="196850" cy="80963"/>
          </a:xfrm>
          <a:custGeom>
            <a:avLst/>
            <a:gdLst>
              <a:gd name="T0" fmla="*/ 241 w 249"/>
              <a:gd name="T1" fmla="*/ 98 h 103"/>
              <a:gd name="T2" fmla="*/ 230 w 249"/>
              <a:gd name="T3" fmla="*/ 92 h 103"/>
              <a:gd name="T4" fmla="*/ 215 w 249"/>
              <a:gd name="T5" fmla="*/ 87 h 103"/>
              <a:gd name="T6" fmla="*/ 204 w 249"/>
              <a:gd name="T7" fmla="*/ 83 h 103"/>
              <a:gd name="T8" fmla="*/ 193 w 249"/>
              <a:gd name="T9" fmla="*/ 79 h 103"/>
              <a:gd name="T10" fmla="*/ 182 w 249"/>
              <a:gd name="T11" fmla="*/ 74 h 103"/>
              <a:gd name="T12" fmla="*/ 169 w 249"/>
              <a:gd name="T13" fmla="*/ 68 h 103"/>
              <a:gd name="T14" fmla="*/ 153 w 249"/>
              <a:gd name="T15" fmla="*/ 61 h 103"/>
              <a:gd name="T16" fmla="*/ 129 w 249"/>
              <a:gd name="T17" fmla="*/ 52 h 103"/>
              <a:gd name="T18" fmla="*/ 109 w 249"/>
              <a:gd name="T19" fmla="*/ 46 h 103"/>
              <a:gd name="T20" fmla="*/ 83 w 249"/>
              <a:gd name="T21" fmla="*/ 41 h 103"/>
              <a:gd name="T22" fmla="*/ 68 w 249"/>
              <a:gd name="T23" fmla="*/ 35 h 103"/>
              <a:gd name="T24" fmla="*/ 57 w 249"/>
              <a:gd name="T25" fmla="*/ 30 h 103"/>
              <a:gd name="T26" fmla="*/ 48 w 249"/>
              <a:gd name="T27" fmla="*/ 24 h 103"/>
              <a:gd name="T28" fmla="*/ 39 w 249"/>
              <a:gd name="T29" fmla="*/ 20 h 103"/>
              <a:gd name="T30" fmla="*/ 30 w 249"/>
              <a:gd name="T31" fmla="*/ 17 h 103"/>
              <a:gd name="T32" fmla="*/ 22 w 249"/>
              <a:gd name="T33" fmla="*/ 13 h 103"/>
              <a:gd name="T34" fmla="*/ 17 w 249"/>
              <a:gd name="T35" fmla="*/ 9 h 103"/>
              <a:gd name="T36" fmla="*/ 11 w 249"/>
              <a:gd name="T37" fmla="*/ 8 h 103"/>
              <a:gd name="T38" fmla="*/ 6 w 249"/>
              <a:gd name="T39" fmla="*/ 4 h 103"/>
              <a:gd name="T40" fmla="*/ 2 w 249"/>
              <a:gd name="T41" fmla="*/ 0 h 103"/>
              <a:gd name="T42" fmla="*/ 11 w 249"/>
              <a:gd name="T43" fmla="*/ 4 h 103"/>
              <a:gd name="T44" fmla="*/ 19 w 249"/>
              <a:gd name="T45" fmla="*/ 8 h 103"/>
              <a:gd name="T46" fmla="*/ 26 w 249"/>
              <a:gd name="T47" fmla="*/ 9 h 103"/>
              <a:gd name="T48" fmla="*/ 33 w 249"/>
              <a:gd name="T49" fmla="*/ 13 h 103"/>
              <a:gd name="T50" fmla="*/ 43 w 249"/>
              <a:gd name="T51" fmla="*/ 17 h 103"/>
              <a:gd name="T52" fmla="*/ 52 w 249"/>
              <a:gd name="T53" fmla="*/ 20 h 103"/>
              <a:gd name="T54" fmla="*/ 61 w 249"/>
              <a:gd name="T55" fmla="*/ 24 h 103"/>
              <a:gd name="T56" fmla="*/ 72 w 249"/>
              <a:gd name="T57" fmla="*/ 30 h 103"/>
              <a:gd name="T58" fmla="*/ 94 w 249"/>
              <a:gd name="T59" fmla="*/ 37 h 103"/>
              <a:gd name="T60" fmla="*/ 105 w 249"/>
              <a:gd name="T61" fmla="*/ 48 h 103"/>
              <a:gd name="T62" fmla="*/ 114 w 249"/>
              <a:gd name="T63" fmla="*/ 55 h 103"/>
              <a:gd name="T64" fmla="*/ 125 w 249"/>
              <a:gd name="T65" fmla="*/ 59 h 103"/>
              <a:gd name="T66" fmla="*/ 136 w 249"/>
              <a:gd name="T67" fmla="*/ 65 h 103"/>
              <a:gd name="T68" fmla="*/ 151 w 249"/>
              <a:gd name="T69" fmla="*/ 70 h 103"/>
              <a:gd name="T70" fmla="*/ 160 w 249"/>
              <a:gd name="T71" fmla="*/ 74 h 103"/>
              <a:gd name="T72" fmla="*/ 166 w 249"/>
              <a:gd name="T73" fmla="*/ 76 h 103"/>
              <a:gd name="T74" fmla="*/ 173 w 249"/>
              <a:gd name="T75" fmla="*/ 79 h 103"/>
              <a:gd name="T76" fmla="*/ 179 w 249"/>
              <a:gd name="T77" fmla="*/ 81 h 103"/>
              <a:gd name="T78" fmla="*/ 186 w 249"/>
              <a:gd name="T79" fmla="*/ 85 h 103"/>
              <a:gd name="T80" fmla="*/ 197 w 249"/>
              <a:gd name="T81" fmla="*/ 88 h 103"/>
              <a:gd name="T82" fmla="*/ 208 w 249"/>
              <a:gd name="T83" fmla="*/ 94 h 103"/>
              <a:gd name="T84" fmla="*/ 221 w 249"/>
              <a:gd name="T85" fmla="*/ 99 h 103"/>
              <a:gd name="T86" fmla="*/ 239 w 249"/>
              <a:gd name="T87" fmla="*/ 103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49" h="103">
                <a:moveTo>
                  <a:pt x="249" y="103"/>
                </a:moveTo>
                <a:lnTo>
                  <a:pt x="247" y="101"/>
                </a:lnTo>
                <a:lnTo>
                  <a:pt x="241" y="98"/>
                </a:lnTo>
                <a:lnTo>
                  <a:pt x="236" y="96"/>
                </a:lnTo>
                <a:lnTo>
                  <a:pt x="232" y="94"/>
                </a:lnTo>
                <a:lnTo>
                  <a:pt x="230" y="92"/>
                </a:lnTo>
                <a:lnTo>
                  <a:pt x="227" y="92"/>
                </a:lnTo>
                <a:lnTo>
                  <a:pt x="221" y="90"/>
                </a:lnTo>
                <a:lnTo>
                  <a:pt x="215" y="87"/>
                </a:lnTo>
                <a:lnTo>
                  <a:pt x="212" y="85"/>
                </a:lnTo>
                <a:lnTo>
                  <a:pt x="206" y="83"/>
                </a:lnTo>
                <a:lnTo>
                  <a:pt x="204" y="83"/>
                </a:lnTo>
                <a:lnTo>
                  <a:pt x="199" y="79"/>
                </a:lnTo>
                <a:lnTo>
                  <a:pt x="195" y="79"/>
                </a:lnTo>
                <a:lnTo>
                  <a:pt x="193" y="79"/>
                </a:lnTo>
                <a:lnTo>
                  <a:pt x="190" y="77"/>
                </a:lnTo>
                <a:lnTo>
                  <a:pt x="186" y="76"/>
                </a:lnTo>
                <a:lnTo>
                  <a:pt x="182" y="74"/>
                </a:lnTo>
                <a:lnTo>
                  <a:pt x="177" y="72"/>
                </a:lnTo>
                <a:lnTo>
                  <a:pt x="173" y="70"/>
                </a:lnTo>
                <a:lnTo>
                  <a:pt x="169" y="68"/>
                </a:lnTo>
                <a:lnTo>
                  <a:pt x="162" y="65"/>
                </a:lnTo>
                <a:lnTo>
                  <a:pt x="157" y="63"/>
                </a:lnTo>
                <a:lnTo>
                  <a:pt x="153" y="61"/>
                </a:lnTo>
                <a:lnTo>
                  <a:pt x="140" y="55"/>
                </a:lnTo>
                <a:lnTo>
                  <a:pt x="135" y="53"/>
                </a:lnTo>
                <a:lnTo>
                  <a:pt x="129" y="52"/>
                </a:lnTo>
                <a:lnTo>
                  <a:pt x="122" y="50"/>
                </a:lnTo>
                <a:lnTo>
                  <a:pt x="116" y="48"/>
                </a:lnTo>
                <a:lnTo>
                  <a:pt x="109" y="46"/>
                </a:lnTo>
                <a:lnTo>
                  <a:pt x="101" y="44"/>
                </a:lnTo>
                <a:lnTo>
                  <a:pt x="90" y="42"/>
                </a:lnTo>
                <a:lnTo>
                  <a:pt x="83" y="41"/>
                </a:lnTo>
                <a:lnTo>
                  <a:pt x="79" y="41"/>
                </a:lnTo>
                <a:lnTo>
                  <a:pt x="74" y="37"/>
                </a:lnTo>
                <a:lnTo>
                  <a:pt x="68" y="35"/>
                </a:lnTo>
                <a:lnTo>
                  <a:pt x="65" y="33"/>
                </a:lnTo>
                <a:lnTo>
                  <a:pt x="59" y="31"/>
                </a:lnTo>
                <a:lnTo>
                  <a:pt x="57" y="30"/>
                </a:lnTo>
                <a:lnTo>
                  <a:pt x="54" y="28"/>
                </a:lnTo>
                <a:lnTo>
                  <a:pt x="52" y="26"/>
                </a:lnTo>
                <a:lnTo>
                  <a:pt x="48" y="24"/>
                </a:lnTo>
                <a:lnTo>
                  <a:pt x="44" y="22"/>
                </a:lnTo>
                <a:lnTo>
                  <a:pt x="41" y="20"/>
                </a:lnTo>
                <a:lnTo>
                  <a:pt x="39" y="20"/>
                </a:lnTo>
                <a:lnTo>
                  <a:pt x="35" y="19"/>
                </a:lnTo>
                <a:lnTo>
                  <a:pt x="32" y="17"/>
                </a:lnTo>
                <a:lnTo>
                  <a:pt x="30" y="17"/>
                </a:lnTo>
                <a:lnTo>
                  <a:pt x="28" y="15"/>
                </a:lnTo>
                <a:lnTo>
                  <a:pt x="24" y="13"/>
                </a:lnTo>
                <a:lnTo>
                  <a:pt x="22" y="13"/>
                </a:lnTo>
                <a:lnTo>
                  <a:pt x="22" y="13"/>
                </a:lnTo>
                <a:lnTo>
                  <a:pt x="19" y="11"/>
                </a:lnTo>
                <a:lnTo>
                  <a:pt x="17" y="9"/>
                </a:lnTo>
                <a:lnTo>
                  <a:pt x="17" y="9"/>
                </a:lnTo>
                <a:lnTo>
                  <a:pt x="15" y="9"/>
                </a:lnTo>
                <a:lnTo>
                  <a:pt x="11" y="8"/>
                </a:lnTo>
                <a:lnTo>
                  <a:pt x="11" y="8"/>
                </a:lnTo>
                <a:lnTo>
                  <a:pt x="8" y="6"/>
                </a:lnTo>
                <a:lnTo>
                  <a:pt x="6" y="4"/>
                </a:lnTo>
                <a:lnTo>
                  <a:pt x="2" y="2"/>
                </a:lnTo>
                <a:lnTo>
                  <a:pt x="0" y="0"/>
                </a:lnTo>
                <a:lnTo>
                  <a:pt x="2" y="0"/>
                </a:lnTo>
                <a:lnTo>
                  <a:pt x="6" y="2"/>
                </a:lnTo>
                <a:lnTo>
                  <a:pt x="9" y="4"/>
                </a:lnTo>
                <a:lnTo>
                  <a:pt x="11" y="4"/>
                </a:lnTo>
                <a:lnTo>
                  <a:pt x="13" y="6"/>
                </a:lnTo>
                <a:lnTo>
                  <a:pt x="19" y="8"/>
                </a:lnTo>
                <a:lnTo>
                  <a:pt x="19" y="8"/>
                </a:lnTo>
                <a:lnTo>
                  <a:pt x="22" y="9"/>
                </a:lnTo>
                <a:lnTo>
                  <a:pt x="24" y="9"/>
                </a:lnTo>
                <a:lnTo>
                  <a:pt x="26" y="9"/>
                </a:lnTo>
                <a:lnTo>
                  <a:pt x="30" y="11"/>
                </a:lnTo>
                <a:lnTo>
                  <a:pt x="32" y="11"/>
                </a:lnTo>
                <a:lnTo>
                  <a:pt x="33" y="13"/>
                </a:lnTo>
                <a:lnTo>
                  <a:pt x="37" y="13"/>
                </a:lnTo>
                <a:lnTo>
                  <a:pt x="41" y="15"/>
                </a:lnTo>
                <a:lnTo>
                  <a:pt x="43" y="17"/>
                </a:lnTo>
                <a:lnTo>
                  <a:pt x="46" y="19"/>
                </a:lnTo>
                <a:lnTo>
                  <a:pt x="48" y="19"/>
                </a:lnTo>
                <a:lnTo>
                  <a:pt x="52" y="20"/>
                </a:lnTo>
                <a:lnTo>
                  <a:pt x="55" y="22"/>
                </a:lnTo>
                <a:lnTo>
                  <a:pt x="57" y="22"/>
                </a:lnTo>
                <a:lnTo>
                  <a:pt x="61" y="24"/>
                </a:lnTo>
                <a:lnTo>
                  <a:pt x="65" y="26"/>
                </a:lnTo>
                <a:lnTo>
                  <a:pt x="68" y="28"/>
                </a:lnTo>
                <a:lnTo>
                  <a:pt x="72" y="30"/>
                </a:lnTo>
                <a:lnTo>
                  <a:pt x="79" y="31"/>
                </a:lnTo>
                <a:lnTo>
                  <a:pt x="87" y="33"/>
                </a:lnTo>
                <a:lnTo>
                  <a:pt x="94" y="37"/>
                </a:lnTo>
                <a:lnTo>
                  <a:pt x="98" y="42"/>
                </a:lnTo>
                <a:lnTo>
                  <a:pt x="103" y="46"/>
                </a:lnTo>
                <a:lnTo>
                  <a:pt x="105" y="48"/>
                </a:lnTo>
                <a:lnTo>
                  <a:pt x="109" y="52"/>
                </a:lnTo>
                <a:lnTo>
                  <a:pt x="112" y="53"/>
                </a:lnTo>
                <a:lnTo>
                  <a:pt x="114" y="55"/>
                </a:lnTo>
                <a:lnTo>
                  <a:pt x="118" y="55"/>
                </a:lnTo>
                <a:lnTo>
                  <a:pt x="120" y="57"/>
                </a:lnTo>
                <a:lnTo>
                  <a:pt x="125" y="59"/>
                </a:lnTo>
                <a:lnTo>
                  <a:pt x="129" y="61"/>
                </a:lnTo>
                <a:lnTo>
                  <a:pt x="133" y="63"/>
                </a:lnTo>
                <a:lnTo>
                  <a:pt x="136" y="65"/>
                </a:lnTo>
                <a:lnTo>
                  <a:pt x="140" y="66"/>
                </a:lnTo>
                <a:lnTo>
                  <a:pt x="146" y="68"/>
                </a:lnTo>
                <a:lnTo>
                  <a:pt x="151" y="70"/>
                </a:lnTo>
                <a:lnTo>
                  <a:pt x="155" y="72"/>
                </a:lnTo>
                <a:lnTo>
                  <a:pt x="157" y="74"/>
                </a:lnTo>
                <a:lnTo>
                  <a:pt x="160" y="74"/>
                </a:lnTo>
                <a:lnTo>
                  <a:pt x="162" y="76"/>
                </a:lnTo>
                <a:lnTo>
                  <a:pt x="164" y="76"/>
                </a:lnTo>
                <a:lnTo>
                  <a:pt x="166" y="76"/>
                </a:lnTo>
                <a:lnTo>
                  <a:pt x="169" y="77"/>
                </a:lnTo>
                <a:lnTo>
                  <a:pt x="171" y="79"/>
                </a:lnTo>
                <a:lnTo>
                  <a:pt x="173" y="79"/>
                </a:lnTo>
                <a:lnTo>
                  <a:pt x="175" y="81"/>
                </a:lnTo>
                <a:lnTo>
                  <a:pt x="177" y="81"/>
                </a:lnTo>
                <a:lnTo>
                  <a:pt x="179" y="81"/>
                </a:lnTo>
                <a:lnTo>
                  <a:pt x="181" y="83"/>
                </a:lnTo>
                <a:lnTo>
                  <a:pt x="182" y="83"/>
                </a:lnTo>
                <a:lnTo>
                  <a:pt x="186" y="85"/>
                </a:lnTo>
                <a:lnTo>
                  <a:pt x="190" y="87"/>
                </a:lnTo>
                <a:lnTo>
                  <a:pt x="193" y="88"/>
                </a:lnTo>
                <a:lnTo>
                  <a:pt x="197" y="88"/>
                </a:lnTo>
                <a:lnTo>
                  <a:pt x="201" y="90"/>
                </a:lnTo>
                <a:lnTo>
                  <a:pt x="204" y="92"/>
                </a:lnTo>
                <a:lnTo>
                  <a:pt x="208" y="94"/>
                </a:lnTo>
                <a:lnTo>
                  <a:pt x="212" y="96"/>
                </a:lnTo>
                <a:lnTo>
                  <a:pt x="217" y="98"/>
                </a:lnTo>
                <a:lnTo>
                  <a:pt x="221" y="99"/>
                </a:lnTo>
                <a:lnTo>
                  <a:pt x="223" y="99"/>
                </a:lnTo>
                <a:lnTo>
                  <a:pt x="234" y="103"/>
                </a:lnTo>
                <a:lnTo>
                  <a:pt x="239" y="103"/>
                </a:lnTo>
                <a:lnTo>
                  <a:pt x="243" y="103"/>
                </a:lnTo>
                <a:lnTo>
                  <a:pt x="249" y="103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47" name="Freeform 1103"/>
          <p:cNvSpPr>
            <a:spLocks/>
          </p:cNvSpPr>
          <p:nvPr/>
        </p:nvSpPr>
        <p:spPr bwMode="auto">
          <a:xfrm>
            <a:off x="4548188" y="3905250"/>
            <a:ext cx="196850" cy="80963"/>
          </a:xfrm>
          <a:custGeom>
            <a:avLst/>
            <a:gdLst>
              <a:gd name="T0" fmla="*/ 241 w 249"/>
              <a:gd name="T1" fmla="*/ 98 h 103"/>
              <a:gd name="T2" fmla="*/ 230 w 249"/>
              <a:gd name="T3" fmla="*/ 92 h 103"/>
              <a:gd name="T4" fmla="*/ 215 w 249"/>
              <a:gd name="T5" fmla="*/ 87 h 103"/>
              <a:gd name="T6" fmla="*/ 204 w 249"/>
              <a:gd name="T7" fmla="*/ 83 h 103"/>
              <a:gd name="T8" fmla="*/ 193 w 249"/>
              <a:gd name="T9" fmla="*/ 79 h 103"/>
              <a:gd name="T10" fmla="*/ 182 w 249"/>
              <a:gd name="T11" fmla="*/ 74 h 103"/>
              <a:gd name="T12" fmla="*/ 169 w 249"/>
              <a:gd name="T13" fmla="*/ 68 h 103"/>
              <a:gd name="T14" fmla="*/ 153 w 249"/>
              <a:gd name="T15" fmla="*/ 61 h 103"/>
              <a:gd name="T16" fmla="*/ 129 w 249"/>
              <a:gd name="T17" fmla="*/ 52 h 103"/>
              <a:gd name="T18" fmla="*/ 109 w 249"/>
              <a:gd name="T19" fmla="*/ 46 h 103"/>
              <a:gd name="T20" fmla="*/ 83 w 249"/>
              <a:gd name="T21" fmla="*/ 41 h 103"/>
              <a:gd name="T22" fmla="*/ 68 w 249"/>
              <a:gd name="T23" fmla="*/ 35 h 103"/>
              <a:gd name="T24" fmla="*/ 57 w 249"/>
              <a:gd name="T25" fmla="*/ 30 h 103"/>
              <a:gd name="T26" fmla="*/ 48 w 249"/>
              <a:gd name="T27" fmla="*/ 24 h 103"/>
              <a:gd name="T28" fmla="*/ 39 w 249"/>
              <a:gd name="T29" fmla="*/ 20 h 103"/>
              <a:gd name="T30" fmla="*/ 30 w 249"/>
              <a:gd name="T31" fmla="*/ 17 h 103"/>
              <a:gd name="T32" fmla="*/ 22 w 249"/>
              <a:gd name="T33" fmla="*/ 13 h 103"/>
              <a:gd name="T34" fmla="*/ 17 w 249"/>
              <a:gd name="T35" fmla="*/ 9 h 103"/>
              <a:gd name="T36" fmla="*/ 11 w 249"/>
              <a:gd name="T37" fmla="*/ 8 h 103"/>
              <a:gd name="T38" fmla="*/ 6 w 249"/>
              <a:gd name="T39" fmla="*/ 4 h 103"/>
              <a:gd name="T40" fmla="*/ 2 w 249"/>
              <a:gd name="T41" fmla="*/ 0 h 103"/>
              <a:gd name="T42" fmla="*/ 11 w 249"/>
              <a:gd name="T43" fmla="*/ 4 h 103"/>
              <a:gd name="T44" fmla="*/ 19 w 249"/>
              <a:gd name="T45" fmla="*/ 8 h 103"/>
              <a:gd name="T46" fmla="*/ 26 w 249"/>
              <a:gd name="T47" fmla="*/ 9 h 103"/>
              <a:gd name="T48" fmla="*/ 33 w 249"/>
              <a:gd name="T49" fmla="*/ 13 h 103"/>
              <a:gd name="T50" fmla="*/ 43 w 249"/>
              <a:gd name="T51" fmla="*/ 17 h 103"/>
              <a:gd name="T52" fmla="*/ 52 w 249"/>
              <a:gd name="T53" fmla="*/ 20 h 103"/>
              <a:gd name="T54" fmla="*/ 61 w 249"/>
              <a:gd name="T55" fmla="*/ 24 h 103"/>
              <a:gd name="T56" fmla="*/ 72 w 249"/>
              <a:gd name="T57" fmla="*/ 30 h 103"/>
              <a:gd name="T58" fmla="*/ 94 w 249"/>
              <a:gd name="T59" fmla="*/ 37 h 103"/>
              <a:gd name="T60" fmla="*/ 105 w 249"/>
              <a:gd name="T61" fmla="*/ 48 h 103"/>
              <a:gd name="T62" fmla="*/ 114 w 249"/>
              <a:gd name="T63" fmla="*/ 55 h 103"/>
              <a:gd name="T64" fmla="*/ 125 w 249"/>
              <a:gd name="T65" fmla="*/ 59 h 103"/>
              <a:gd name="T66" fmla="*/ 136 w 249"/>
              <a:gd name="T67" fmla="*/ 65 h 103"/>
              <a:gd name="T68" fmla="*/ 151 w 249"/>
              <a:gd name="T69" fmla="*/ 70 h 103"/>
              <a:gd name="T70" fmla="*/ 160 w 249"/>
              <a:gd name="T71" fmla="*/ 74 h 103"/>
              <a:gd name="T72" fmla="*/ 166 w 249"/>
              <a:gd name="T73" fmla="*/ 76 h 103"/>
              <a:gd name="T74" fmla="*/ 173 w 249"/>
              <a:gd name="T75" fmla="*/ 79 h 103"/>
              <a:gd name="T76" fmla="*/ 179 w 249"/>
              <a:gd name="T77" fmla="*/ 81 h 103"/>
              <a:gd name="T78" fmla="*/ 186 w 249"/>
              <a:gd name="T79" fmla="*/ 85 h 103"/>
              <a:gd name="T80" fmla="*/ 197 w 249"/>
              <a:gd name="T81" fmla="*/ 88 h 103"/>
              <a:gd name="T82" fmla="*/ 208 w 249"/>
              <a:gd name="T83" fmla="*/ 94 h 103"/>
              <a:gd name="T84" fmla="*/ 221 w 249"/>
              <a:gd name="T85" fmla="*/ 99 h 103"/>
              <a:gd name="T86" fmla="*/ 239 w 249"/>
              <a:gd name="T87" fmla="*/ 103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49" h="103">
                <a:moveTo>
                  <a:pt x="249" y="103"/>
                </a:moveTo>
                <a:lnTo>
                  <a:pt x="247" y="101"/>
                </a:lnTo>
                <a:lnTo>
                  <a:pt x="241" y="98"/>
                </a:lnTo>
                <a:lnTo>
                  <a:pt x="236" y="96"/>
                </a:lnTo>
                <a:lnTo>
                  <a:pt x="232" y="94"/>
                </a:lnTo>
                <a:lnTo>
                  <a:pt x="230" y="92"/>
                </a:lnTo>
                <a:lnTo>
                  <a:pt x="227" y="92"/>
                </a:lnTo>
                <a:lnTo>
                  <a:pt x="221" y="90"/>
                </a:lnTo>
                <a:lnTo>
                  <a:pt x="215" y="87"/>
                </a:lnTo>
                <a:lnTo>
                  <a:pt x="212" y="85"/>
                </a:lnTo>
                <a:lnTo>
                  <a:pt x="206" y="83"/>
                </a:lnTo>
                <a:lnTo>
                  <a:pt x="204" y="83"/>
                </a:lnTo>
                <a:lnTo>
                  <a:pt x="199" y="79"/>
                </a:lnTo>
                <a:lnTo>
                  <a:pt x="195" y="79"/>
                </a:lnTo>
                <a:lnTo>
                  <a:pt x="193" y="79"/>
                </a:lnTo>
                <a:lnTo>
                  <a:pt x="190" y="77"/>
                </a:lnTo>
                <a:lnTo>
                  <a:pt x="186" y="76"/>
                </a:lnTo>
                <a:lnTo>
                  <a:pt x="182" y="74"/>
                </a:lnTo>
                <a:lnTo>
                  <a:pt x="177" y="72"/>
                </a:lnTo>
                <a:lnTo>
                  <a:pt x="173" y="70"/>
                </a:lnTo>
                <a:lnTo>
                  <a:pt x="169" y="68"/>
                </a:lnTo>
                <a:lnTo>
                  <a:pt x="162" y="65"/>
                </a:lnTo>
                <a:lnTo>
                  <a:pt x="157" y="63"/>
                </a:lnTo>
                <a:lnTo>
                  <a:pt x="153" y="61"/>
                </a:lnTo>
                <a:lnTo>
                  <a:pt x="140" y="55"/>
                </a:lnTo>
                <a:lnTo>
                  <a:pt x="135" y="53"/>
                </a:lnTo>
                <a:lnTo>
                  <a:pt x="129" y="52"/>
                </a:lnTo>
                <a:lnTo>
                  <a:pt x="122" y="50"/>
                </a:lnTo>
                <a:lnTo>
                  <a:pt x="116" y="48"/>
                </a:lnTo>
                <a:lnTo>
                  <a:pt x="109" y="46"/>
                </a:lnTo>
                <a:lnTo>
                  <a:pt x="101" y="44"/>
                </a:lnTo>
                <a:lnTo>
                  <a:pt x="90" y="42"/>
                </a:lnTo>
                <a:lnTo>
                  <a:pt x="83" y="41"/>
                </a:lnTo>
                <a:lnTo>
                  <a:pt x="79" y="41"/>
                </a:lnTo>
                <a:lnTo>
                  <a:pt x="74" y="37"/>
                </a:lnTo>
                <a:lnTo>
                  <a:pt x="68" y="35"/>
                </a:lnTo>
                <a:lnTo>
                  <a:pt x="65" y="33"/>
                </a:lnTo>
                <a:lnTo>
                  <a:pt x="59" y="31"/>
                </a:lnTo>
                <a:lnTo>
                  <a:pt x="57" y="30"/>
                </a:lnTo>
                <a:lnTo>
                  <a:pt x="54" y="28"/>
                </a:lnTo>
                <a:lnTo>
                  <a:pt x="52" y="26"/>
                </a:lnTo>
                <a:lnTo>
                  <a:pt x="48" y="24"/>
                </a:lnTo>
                <a:lnTo>
                  <a:pt x="44" y="22"/>
                </a:lnTo>
                <a:lnTo>
                  <a:pt x="41" y="20"/>
                </a:lnTo>
                <a:lnTo>
                  <a:pt x="39" y="20"/>
                </a:lnTo>
                <a:lnTo>
                  <a:pt x="35" y="19"/>
                </a:lnTo>
                <a:lnTo>
                  <a:pt x="32" y="17"/>
                </a:lnTo>
                <a:lnTo>
                  <a:pt x="30" y="17"/>
                </a:lnTo>
                <a:lnTo>
                  <a:pt x="28" y="15"/>
                </a:lnTo>
                <a:lnTo>
                  <a:pt x="24" y="13"/>
                </a:lnTo>
                <a:lnTo>
                  <a:pt x="22" y="13"/>
                </a:lnTo>
                <a:lnTo>
                  <a:pt x="22" y="13"/>
                </a:lnTo>
                <a:lnTo>
                  <a:pt x="19" y="11"/>
                </a:lnTo>
                <a:lnTo>
                  <a:pt x="17" y="9"/>
                </a:lnTo>
                <a:lnTo>
                  <a:pt x="17" y="9"/>
                </a:lnTo>
                <a:lnTo>
                  <a:pt x="15" y="9"/>
                </a:lnTo>
                <a:lnTo>
                  <a:pt x="11" y="8"/>
                </a:lnTo>
                <a:lnTo>
                  <a:pt x="11" y="8"/>
                </a:lnTo>
                <a:lnTo>
                  <a:pt x="8" y="6"/>
                </a:lnTo>
                <a:lnTo>
                  <a:pt x="6" y="4"/>
                </a:lnTo>
                <a:lnTo>
                  <a:pt x="2" y="2"/>
                </a:lnTo>
                <a:lnTo>
                  <a:pt x="0" y="0"/>
                </a:lnTo>
                <a:lnTo>
                  <a:pt x="2" y="0"/>
                </a:lnTo>
                <a:lnTo>
                  <a:pt x="6" y="2"/>
                </a:lnTo>
                <a:lnTo>
                  <a:pt x="9" y="4"/>
                </a:lnTo>
                <a:lnTo>
                  <a:pt x="11" y="4"/>
                </a:lnTo>
                <a:lnTo>
                  <a:pt x="13" y="6"/>
                </a:lnTo>
                <a:lnTo>
                  <a:pt x="19" y="8"/>
                </a:lnTo>
                <a:lnTo>
                  <a:pt x="19" y="8"/>
                </a:lnTo>
                <a:lnTo>
                  <a:pt x="22" y="9"/>
                </a:lnTo>
                <a:lnTo>
                  <a:pt x="24" y="9"/>
                </a:lnTo>
                <a:lnTo>
                  <a:pt x="26" y="9"/>
                </a:lnTo>
                <a:lnTo>
                  <a:pt x="30" y="11"/>
                </a:lnTo>
                <a:lnTo>
                  <a:pt x="32" y="11"/>
                </a:lnTo>
                <a:lnTo>
                  <a:pt x="33" y="13"/>
                </a:lnTo>
                <a:lnTo>
                  <a:pt x="37" y="13"/>
                </a:lnTo>
                <a:lnTo>
                  <a:pt x="41" y="15"/>
                </a:lnTo>
                <a:lnTo>
                  <a:pt x="43" y="17"/>
                </a:lnTo>
                <a:lnTo>
                  <a:pt x="46" y="19"/>
                </a:lnTo>
                <a:lnTo>
                  <a:pt x="48" y="19"/>
                </a:lnTo>
                <a:lnTo>
                  <a:pt x="52" y="20"/>
                </a:lnTo>
                <a:lnTo>
                  <a:pt x="55" y="22"/>
                </a:lnTo>
                <a:lnTo>
                  <a:pt x="57" y="22"/>
                </a:lnTo>
                <a:lnTo>
                  <a:pt x="61" y="24"/>
                </a:lnTo>
                <a:lnTo>
                  <a:pt x="65" y="26"/>
                </a:lnTo>
                <a:lnTo>
                  <a:pt x="68" y="28"/>
                </a:lnTo>
                <a:lnTo>
                  <a:pt x="72" y="30"/>
                </a:lnTo>
                <a:lnTo>
                  <a:pt x="79" y="31"/>
                </a:lnTo>
                <a:lnTo>
                  <a:pt x="87" y="33"/>
                </a:lnTo>
                <a:lnTo>
                  <a:pt x="94" y="37"/>
                </a:lnTo>
                <a:lnTo>
                  <a:pt x="98" y="42"/>
                </a:lnTo>
                <a:lnTo>
                  <a:pt x="103" y="46"/>
                </a:lnTo>
                <a:lnTo>
                  <a:pt x="105" y="48"/>
                </a:lnTo>
                <a:lnTo>
                  <a:pt x="109" y="52"/>
                </a:lnTo>
                <a:lnTo>
                  <a:pt x="112" y="53"/>
                </a:lnTo>
                <a:lnTo>
                  <a:pt x="114" y="55"/>
                </a:lnTo>
                <a:lnTo>
                  <a:pt x="118" y="55"/>
                </a:lnTo>
                <a:lnTo>
                  <a:pt x="120" y="57"/>
                </a:lnTo>
                <a:lnTo>
                  <a:pt x="125" y="59"/>
                </a:lnTo>
                <a:lnTo>
                  <a:pt x="129" y="61"/>
                </a:lnTo>
                <a:lnTo>
                  <a:pt x="133" y="63"/>
                </a:lnTo>
                <a:lnTo>
                  <a:pt x="136" y="65"/>
                </a:lnTo>
                <a:lnTo>
                  <a:pt x="140" y="66"/>
                </a:lnTo>
                <a:lnTo>
                  <a:pt x="146" y="68"/>
                </a:lnTo>
                <a:lnTo>
                  <a:pt x="151" y="70"/>
                </a:lnTo>
                <a:lnTo>
                  <a:pt x="155" y="72"/>
                </a:lnTo>
                <a:lnTo>
                  <a:pt x="157" y="74"/>
                </a:lnTo>
                <a:lnTo>
                  <a:pt x="160" y="74"/>
                </a:lnTo>
                <a:lnTo>
                  <a:pt x="162" y="76"/>
                </a:lnTo>
                <a:lnTo>
                  <a:pt x="164" y="76"/>
                </a:lnTo>
                <a:lnTo>
                  <a:pt x="166" y="76"/>
                </a:lnTo>
                <a:lnTo>
                  <a:pt x="169" y="77"/>
                </a:lnTo>
                <a:lnTo>
                  <a:pt x="171" y="79"/>
                </a:lnTo>
                <a:lnTo>
                  <a:pt x="173" y="79"/>
                </a:lnTo>
                <a:lnTo>
                  <a:pt x="175" y="81"/>
                </a:lnTo>
                <a:lnTo>
                  <a:pt x="177" y="81"/>
                </a:lnTo>
                <a:lnTo>
                  <a:pt x="179" y="81"/>
                </a:lnTo>
                <a:lnTo>
                  <a:pt x="181" y="83"/>
                </a:lnTo>
                <a:lnTo>
                  <a:pt x="182" y="83"/>
                </a:lnTo>
                <a:lnTo>
                  <a:pt x="186" y="85"/>
                </a:lnTo>
                <a:lnTo>
                  <a:pt x="190" y="87"/>
                </a:lnTo>
                <a:lnTo>
                  <a:pt x="193" y="88"/>
                </a:lnTo>
                <a:lnTo>
                  <a:pt x="197" y="88"/>
                </a:lnTo>
                <a:lnTo>
                  <a:pt x="201" y="90"/>
                </a:lnTo>
                <a:lnTo>
                  <a:pt x="204" y="92"/>
                </a:lnTo>
                <a:lnTo>
                  <a:pt x="208" y="94"/>
                </a:lnTo>
                <a:lnTo>
                  <a:pt x="212" y="96"/>
                </a:lnTo>
                <a:lnTo>
                  <a:pt x="217" y="98"/>
                </a:lnTo>
                <a:lnTo>
                  <a:pt x="221" y="99"/>
                </a:lnTo>
                <a:lnTo>
                  <a:pt x="223" y="99"/>
                </a:lnTo>
                <a:lnTo>
                  <a:pt x="234" y="103"/>
                </a:lnTo>
                <a:lnTo>
                  <a:pt x="239" y="103"/>
                </a:lnTo>
                <a:lnTo>
                  <a:pt x="243" y="103"/>
                </a:lnTo>
                <a:lnTo>
                  <a:pt x="249" y="10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48" name="Freeform 1104"/>
          <p:cNvSpPr>
            <a:spLocks/>
          </p:cNvSpPr>
          <p:nvPr/>
        </p:nvSpPr>
        <p:spPr bwMode="auto">
          <a:xfrm>
            <a:off x="4640263" y="3943350"/>
            <a:ext cx="96837" cy="39688"/>
          </a:xfrm>
          <a:custGeom>
            <a:avLst/>
            <a:gdLst>
              <a:gd name="T0" fmla="*/ 0 w 124"/>
              <a:gd name="T1" fmla="*/ 0 h 49"/>
              <a:gd name="T2" fmla="*/ 0 w 124"/>
              <a:gd name="T3" fmla="*/ 0 h 49"/>
              <a:gd name="T4" fmla="*/ 2 w 124"/>
              <a:gd name="T5" fmla="*/ 0 h 49"/>
              <a:gd name="T6" fmla="*/ 4 w 124"/>
              <a:gd name="T7" fmla="*/ 2 h 49"/>
              <a:gd name="T8" fmla="*/ 6 w 124"/>
              <a:gd name="T9" fmla="*/ 2 h 49"/>
              <a:gd name="T10" fmla="*/ 8 w 124"/>
              <a:gd name="T11" fmla="*/ 2 h 49"/>
              <a:gd name="T12" fmla="*/ 10 w 124"/>
              <a:gd name="T13" fmla="*/ 3 h 49"/>
              <a:gd name="T14" fmla="*/ 11 w 124"/>
              <a:gd name="T15" fmla="*/ 3 h 49"/>
              <a:gd name="T16" fmla="*/ 13 w 124"/>
              <a:gd name="T17" fmla="*/ 3 h 49"/>
              <a:gd name="T18" fmla="*/ 15 w 124"/>
              <a:gd name="T19" fmla="*/ 5 h 49"/>
              <a:gd name="T20" fmla="*/ 17 w 124"/>
              <a:gd name="T21" fmla="*/ 5 h 49"/>
              <a:gd name="T22" fmla="*/ 22 w 124"/>
              <a:gd name="T23" fmla="*/ 7 h 49"/>
              <a:gd name="T24" fmla="*/ 26 w 124"/>
              <a:gd name="T25" fmla="*/ 9 h 49"/>
              <a:gd name="T26" fmla="*/ 30 w 124"/>
              <a:gd name="T27" fmla="*/ 9 h 49"/>
              <a:gd name="T28" fmla="*/ 33 w 124"/>
              <a:gd name="T29" fmla="*/ 11 h 49"/>
              <a:gd name="T30" fmla="*/ 37 w 124"/>
              <a:gd name="T31" fmla="*/ 13 h 49"/>
              <a:gd name="T32" fmla="*/ 41 w 124"/>
              <a:gd name="T33" fmla="*/ 15 h 49"/>
              <a:gd name="T34" fmla="*/ 46 w 124"/>
              <a:gd name="T35" fmla="*/ 16 h 49"/>
              <a:gd name="T36" fmla="*/ 50 w 124"/>
              <a:gd name="T37" fmla="*/ 18 h 49"/>
              <a:gd name="T38" fmla="*/ 54 w 124"/>
              <a:gd name="T39" fmla="*/ 20 h 49"/>
              <a:gd name="T40" fmla="*/ 59 w 124"/>
              <a:gd name="T41" fmla="*/ 22 h 49"/>
              <a:gd name="T42" fmla="*/ 63 w 124"/>
              <a:gd name="T43" fmla="*/ 24 h 49"/>
              <a:gd name="T44" fmla="*/ 68 w 124"/>
              <a:gd name="T45" fmla="*/ 26 h 49"/>
              <a:gd name="T46" fmla="*/ 74 w 124"/>
              <a:gd name="T47" fmla="*/ 27 h 49"/>
              <a:gd name="T48" fmla="*/ 79 w 124"/>
              <a:gd name="T49" fmla="*/ 31 h 49"/>
              <a:gd name="T50" fmla="*/ 83 w 124"/>
              <a:gd name="T51" fmla="*/ 31 h 49"/>
              <a:gd name="T52" fmla="*/ 85 w 124"/>
              <a:gd name="T53" fmla="*/ 33 h 49"/>
              <a:gd name="T54" fmla="*/ 90 w 124"/>
              <a:gd name="T55" fmla="*/ 35 h 49"/>
              <a:gd name="T56" fmla="*/ 96 w 124"/>
              <a:gd name="T57" fmla="*/ 38 h 49"/>
              <a:gd name="T58" fmla="*/ 100 w 124"/>
              <a:gd name="T59" fmla="*/ 38 h 49"/>
              <a:gd name="T60" fmla="*/ 103 w 124"/>
              <a:gd name="T61" fmla="*/ 40 h 49"/>
              <a:gd name="T62" fmla="*/ 105 w 124"/>
              <a:gd name="T63" fmla="*/ 42 h 49"/>
              <a:gd name="T64" fmla="*/ 109 w 124"/>
              <a:gd name="T65" fmla="*/ 42 h 49"/>
              <a:gd name="T66" fmla="*/ 116 w 124"/>
              <a:gd name="T67" fmla="*/ 46 h 49"/>
              <a:gd name="T68" fmla="*/ 124 w 124"/>
              <a:gd name="T69" fmla="*/ 49 h 49"/>
              <a:gd name="T70" fmla="*/ 0 w 124"/>
              <a:gd name="T71" fmla="*/ 0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4" h="49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3"/>
                </a:lnTo>
                <a:lnTo>
                  <a:pt x="11" y="3"/>
                </a:lnTo>
                <a:lnTo>
                  <a:pt x="13" y="3"/>
                </a:lnTo>
                <a:lnTo>
                  <a:pt x="15" y="5"/>
                </a:lnTo>
                <a:lnTo>
                  <a:pt x="17" y="5"/>
                </a:lnTo>
                <a:lnTo>
                  <a:pt x="22" y="7"/>
                </a:lnTo>
                <a:lnTo>
                  <a:pt x="26" y="9"/>
                </a:lnTo>
                <a:lnTo>
                  <a:pt x="30" y="9"/>
                </a:lnTo>
                <a:lnTo>
                  <a:pt x="33" y="11"/>
                </a:lnTo>
                <a:lnTo>
                  <a:pt x="37" y="13"/>
                </a:lnTo>
                <a:lnTo>
                  <a:pt x="41" y="15"/>
                </a:lnTo>
                <a:lnTo>
                  <a:pt x="46" y="16"/>
                </a:lnTo>
                <a:lnTo>
                  <a:pt x="50" y="18"/>
                </a:lnTo>
                <a:lnTo>
                  <a:pt x="54" y="20"/>
                </a:lnTo>
                <a:lnTo>
                  <a:pt x="59" y="22"/>
                </a:lnTo>
                <a:lnTo>
                  <a:pt x="63" y="24"/>
                </a:lnTo>
                <a:lnTo>
                  <a:pt x="68" y="26"/>
                </a:lnTo>
                <a:lnTo>
                  <a:pt x="74" y="27"/>
                </a:lnTo>
                <a:lnTo>
                  <a:pt x="79" y="31"/>
                </a:lnTo>
                <a:lnTo>
                  <a:pt x="83" y="31"/>
                </a:lnTo>
                <a:lnTo>
                  <a:pt x="85" y="33"/>
                </a:lnTo>
                <a:lnTo>
                  <a:pt x="90" y="35"/>
                </a:lnTo>
                <a:lnTo>
                  <a:pt x="96" y="38"/>
                </a:lnTo>
                <a:lnTo>
                  <a:pt x="100" y="38"/>
                </a:lnTo>
                <a:lnTo>
                  <a:pt x="103" y="40"/>
                </a:lnTo>
                <a:lnTo>
                  <a:pt x="105" y="42"/>
                </a:lnTo>
                <a:lnTo>
                  <a:pt x="109" y="42"/>
                </a:lnTo>
                <a:lnTo>
                  <a:pt x="116" y="46"/>
                </a:lnTo>
                <a:lnTo>
                  <a:pt x="124" y="49"/>
                </a:lnTo>
                <a:lnTo>
                  <a:pt x="0" y="0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49" name="Freeform 1105"/>
          <p:cNvSpPr>
            <a:spLocks/>
          </p:cNvSpPr>
          <p:nvPr/>
        </p:nvSpPr>
        <p:spPr bwMode="auto">
          <a:xfrm>
            <a:off x="4640263" y="3943350"/>
            <a:ext cx="96837" cy="39688"/>
          </a:xfrm>
          <a:custGeom>
            <a:avLst/>
            <a:gdLst>
              <a:gd name="T0" fmla="*/ 0 w 124"/>
              <a:gd name="T1" fmla="*/ 0 h 49"/>
              <a:gd name="T2" fmla="*/ 0 w 124"/>
              <a:gd name="T3" fmla="*/ 0 h 49"/>
              <a:gd name="T4" fmla="*/ 2 w 124"/>
              <a:gd name="T5" fmla="*/ 0 h 49"/>
              <a:gd name="T6" fmla="*/ 4 w 124"/>
              <a:gd name="T7" fmla="*/ 2 h 49"/>
              <a:gd name="T8" fmla="*/ 6 w 124"/>
              <a:gd name="T9" fmla="*/ 2 h 49"/>
              <a:gd name="T10" fmla="*/ 8 w 124"/>
              <a:gd name="T11" fmla="*/ 2 h 49"/>
              <a:gd name="T12" fmla="*/ 10 w 124"/>
              <a:gd name="T13" fmla="*/ 3 h 49"/>
              <a:gd name="T14" fmla="*/ 11 w 124"/>
              <a:gd name="T15" fmla="*/ 3 h 49"/>
              <a:gd name="T16" fmla="*/ 13 w 124"/>
              <a:gd name="T17" fmla="*/ 3 h 49"/>
              <a:gd name="T18" fmla="*/ 15 w 124"/>
              <a:gd name="T19" fmla="*/ 5 h 49"/>
              <a:gd name="T20" fmla="*/ 17 w 124"/>
              <a:gd name="T21" fmla="*/ 5 h 49"/>
              <a:gd name="T22" fmla="*/ 22 w 124"/>
              <a:gd name="T23" fmla="*/ 7 h 49"/>
              <a:gd name="T24" fmla="*/ 26 w 124"/>
              <a:gd name="T25" fmla="*/ 9 h 49"/>
              <a:gd name="T26" fmla="*/ 30 w 124"/>
              <a:gd name="T27" fmla="*/ 9 h 49"/>
              <a:gd name="T28" fmla="*/ 33 w 124"/>
              <a:gd name="T29" fmla="*/ 11 h 49"/>
              <a:gd name="T30" fmla="*/ 37 w 124"/>
              <a:gd name="T31" fmla="*/ 13 h 49"/>
              <a:gd name="T32" fmla="*/ 41 w 124"/>
              <a:gd name="T33" fmla="*/ 15 h 49"/>
              <a:gd name="T34" fmla="*/ 46 w 124"/>
              <a:gd name="T35" fmla="*/ 16 h 49"/>
              <a:gd name="T36" fmla="*/ 50 w 124"/>
              <a:gd name="T37" fmla="*/ 18 h 49"/>
              <a:gd name="T38" fmla="*/ 54 w 124"/>
              <a:gd name="T39" fmla="*/ 20 h 49"/>
              <a:gd name="T40" fmla="*/ 59 w 124"/>
              <a:gd name="T41" fmla="*/ 22 h 49"/>
              <a:gd name="T42" fmla="*/ 63 w 124"/>
              <a:gd name="T43" fmla="*/ 24 h 49"/>
              <a:gd name="T44" fmla="*/ 68 w 124"/>
              <a:gd name="T45" fmla="*/ 26 h 49"/>
              <a:gd name="T46" fmla="*/ 74 w 124"/>
              <a:gd name="T47" fmla="*/ 27 h 49"/>
              <a:gd name="T48" fmla="*/ 79 w 124"/>
              <a:gd name="T49" fmla="*/ 31 h 49"/>
              <a:gd name="T50" fmla="*/ 83 w 124"/>
              <a:gd name="T51" fmla="*/ 31 h 49"/>
              <a:gd name="T52" fmla="*/ 85 w 124"/>
              <a:gd name="T53" fmla="*/ 33 h 49"/>
              <a:gd name="T54" fmla="*/ 90 w 124"/>
              <a:gd name="T55" fmla="*/ 35 h 49"/>
              <a:gd name="T56" fmla="*/ 96 w 124"/>
              <a:gd name="T57" fmla="*/ 38 h 49"/>
              <a:gd name="T58" fmla="*/ 100 w 124"/>
              <a:gd name="T59" fmla="*/ 38 h 49"/>
              <a:gd name="T60" fmla="*/ 103 w 124"/>
              <a:gd name="T61" fmla="*/ 40 h 49"/>
              <a:gd name="T62" fmla="*/ 105 w 124"/>
              <a:gd name="T63" fmla="*/ 42 h 49"/>
              <a:gd name="T64" fmla="*/ 109 w 124"/>
              <a:gd name="T65" fmla="*/ 42 h 49"/>
              <a:gd name="T66" fmla="*/ 116 w 124"/>
              <a:gd name="T67" fmla="*/ 46 h 49"/>
              <a:gd name="T68" fmla="*/ 124 w 124"/>
              <a:gd name="T69" fmla="*/ 49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4" h="49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3"/>
                </a:lnTo>
                <a:lnTo>
                  <a:pt x="11" y="3"/>
                </a:lnTo>
                <a:lnTo>
                  <a:pt x="13" y="3"/>
                </a:lnTo>
                <a:lnTo>
                  <a:pt x="15" y="5"/>
                </a:lnTo>
                <a:lnTo>
                  <a:pt x="17" y="5"/>
                </a:lnTo>
                <a:lnTo>
                  <a:pt x="22" y="7"/>
                </a:lnTo>
                <a:lnTo>
                  <a:pt x="26" y="9"/>
                </a:lnTo>
                <a:lnTo>
                  <a:pt x="30" y="9"/>
                </a:lnTo>
                <a:lnTo>
                  <a:pt x="33" y="11"/>
                </a:lnTo>
                <a:lnTo>
                  <a:pt x="37" y="13"/>
                </a:lnTo>
                <a:lnTo>
                  <a:pt x="41" y="15"/>
                </a:lnTo>
                <a:lnTo>
                  <a:pt x="46" y="16"/>
                </a:lnTo>
                <a:lnTo>
                  <a:pt x="50" y="18"/>
                </a:lnTo>
                <a:lnTo>
                  <a:pt x="54" y="20"/>
                </a:lnTo>
                <a:lnTo>
                  <a:pt x="59" y="22"/>
                </a:lnTo>
                <a:lnTo>
                  <a:pt x="63" y="24"/>
                </a:lnTo>
                <a:lnTo>
                  <a:pt x="68" y="26"/>
                </a:lnTo>
                <a:lnTo>
                  <a:pt x="74" y="27"/>
                </a:lnTo>
                <a:lnTo>
                  <a:pt x="79" y="31"/>
                </a:lnTo>
                <a:lnTo>
                  <a:pt x="83" y="31"/>
                </a:lnTo>
                <a:lnTo>
                  <a:pt x="85" y="33"/>
                </a:lnTo>
                <a:lnTo>
                  <a:pt x="90" y="35"/>
                </a:lnTo>
                <a:lnTo>
                  <a:pt x="96" y="38"/>
                </a:lnTo>
                <a:lnTo>
                  <a:pt x="100" y="38"/>
                </a:lnTo>
                <a:lnTo>
                  <a:pt x="103" y="40"/>
                </a:lnTo>
                <a:lnTo>
                  <a:pt x="105" y="42"/>
                </a:lnTo>
                <a:lnTo>
                  <a:pt x="109" y="42"/>
                </a:lnTo>
                <a:lnTo>
                  <a:pt x="116" y="46"/>
                </a:lnTo>
                <a:lnTo>
                  <a:pt x="124" y="49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50" name="Freeform 1106"/>
          <p:cNvSpPr>
            <a:spLocks/>
          </p:cNvSpPr>
          <p:nvPr/>
        </p:nvSpPr>
        <p:spPr bwMode="auto">
          <a:xfrm>
            <a:off x="4641850" y="3876675"/>
            <a:ext cx="109538" cy="115888"/>
          </a:xfrm>
          <a:custGeom>
            <a:avLst/>
            <a:gdLst>
              <a:gd name="T0" fmla="*/ 136 w 138"/>
              <a:gd name="T1" fmla="*/ 142 h 145"/>
              <a:gd name="T2" fmla="*/ 132 w 138"/>
              <a:gd name="T3" fmla="*/ 136 h 145"/>
              <a:gd name="T4" fmla="*/ 127 w 138"/>
              <a:gd name="T5" fmla="*/ 133 h 145"/>
              <a:gd name="T6" fmla="*/ 123 w 138"/>
              <a:gd name="T7" fmla="*/ 127 h 145"/>
              <a:gd name="T8" fmla="*/ 120 w 138"/>
              <a:gd name="T9" fmla="*/ 122 h 145"/>
              <a:gd name="T10" fmla="*/ 114 w 138"/>
              <a:gd name="T11" fmla="*/ 116 h 145"/>
              <a:gd name="T12" fmla="*/ 109 w 138"/>
              <a:gd name="T13" fmla="*/ 112 h 145"/>
              <a:gd name="T14" fmla="*/ 103 w 138"/>
              <a:gd name="T15" fmla="*/ 107 h 145"/>
              <a:gd name="T16" fmla="*/ 99 w 138"/>
              <a:gd name="T17" fmla="*/ 101 h 145"/>
              <a:gd name="T18" fmla="*/ 94 w 138"/>
              <a:gd name="T19" fmla="*/ 96 h 145"/>
              <a:gd name="T20" fmla="*/ 88 w 138"/>
              <a:gd name="T21" fmla="*/ 90 h 145"/>
              <a:gd name="T22" fmla="*/ 83 w 138"/>
              <a:gd name="T23" fmla="*/ 87 h 145"/>
              <a:gd name="T24" fmla="*/ 79 w 138"/>
              <a:gd name="T25" fmla="*/ 81 h 145"/>
              <a:gd name="T26" fmla="*/ 72 w 138"/>
              <a:gd name="T27" fmla="*/ 77 h 145"/>
              <a:gd name="T28" fmla="*/ 66 w 138"/>
              <a:gd name="T29" fmla="*/ 74 h 145"/>
              <a:gd name="T30" fmla="*/ 61 w 138"/>
              <a:gd name="T31" fmla="*/ 68 h 145"/>
              <a:gd name="T32" fmla="*/ 53 w 138"/>
              <a:gd name="T33" fmla="*/ 63 h 145"/>
              <a:gd name="T34" fmla="*/ 44 w 138"/>
              <a:gd name="T35" fmla="*/ 59 h 145"/>
              <a:gd name="T36" fmla="*/ 39 w 138"/>
              <a:gd name="T37" fmla="*/ 55 h 145"/>
              <a:gd name="T38" fmla="*/ 31 w 138"/>
              <a:gd name="T39" fmla="*/ 50 h 145"/>
              <a:gd name="T40" fmla="*/ 26 w 138"/>
              <a:gd name="T41" fmla="*/ 44 h 145"/>
              <a:gd name="T42" fmla="*/ 20 w 138"/>
              <a:gd name="T43" fmla="*/ 39 h 145"/>
              <a:gd name="T44" fmla="*/ 13 w 138"/>
              <a:gd name="T45" fmla="*/ 31 h 145"/>
              <a:gd name="T46" fmla="*/ 7 w 138"/>
              <a:gd name="T47" fmla="*/ 26 h 145"/>
              <a:gd name="T48" fmla="*/ 2 w 138"/>
              <a:gd name="T49" fmla="*/ 19 h 145"/>
              <a:gd name="T50" fmla="*/ 0 w 138"/>
              <a:gd name="T51" fmla="*/ 9 h 145"/>
              <a:gd name="T52" fmla="*/ 2 w 138"/>
              <a:gd name="T53" fmla="*/ 6 h 145"/>
              <a:gd name="T54" fmla="*/ 7 w 138"/>
              <a:gd name="T55" fmla="*/ 2 h 145"/>
              <a:gd name="T56" fmla="*/ 13 w 138"/>
              <a:gd name="T57" fmla="*/ 4 h 145"/>
              <a:gd name="T58" fmla="*/ 13 w 138"/>
              <a:gd name="T59" fmla="*/ 8 h 145"/>
              <a:gd name="T60" fmla="*/ 15 w 138"/>
              <a:gd name="T61" fmla="*/ 15 h 145"/>
              <a:gd name="T62" fmla="*/ 18 w 138"/>
              <a:gd name="T63" fmla="*/ 20 h 145"/>
              <a:gd name="T64" fmla="*/ 24 w 138"/>
              <a:gd name="T65" fmla="*/ 26 h 145"/>
              <a:gd name="T66" fmla="*/ 29 w 138"/>
              <a:gd name="T67" fmla="*/ 31 h 145"/>
              <a:gd name="T68" fmla="*/ 35 w 138"/>
              <a:gd name="T69" fmla="*/ 35 h 145"/>
              <a:gd name="T70" fmla="*/ 39 w 138"/>
              <a:gd name="T71" fmla="*/ 41 h 145"/>
              <a:gd name="T72" fmla="*/ 40 w 138"/>
              <a:gd name="T73" fmla="*/ 46 h 145"/>
              <a:gd name="T74" fmla="*/ 44 w 138"/>
              <a:gd name="T75" fmla="*/ 52 h 145"/>
              <a:gd name="T76" fmla="*/ 48 w 138"/>
              <a:gd name="T77" fmla="*/ 59 h 145"/>
              <a:gd name="T78" fmla="*/ 50 w 138"/>
              <a:gd name="T79" fmla="*/ 65 h 145"/>
              <a:gd name="T80" fmla="*/ 53 w 138"/>
              <a:gd name="T81" fmla="*/ 70 h 145"/>
              <a:gd name="T82" fmla="*/ 57 w 138"/>
              <a:gd name="T83" fmla="*/ 76 h 145"/>
              <a:gd name="T84" fmla="*/ 63 w 138"/>
              <a:gd name="T85" fmla="*/ 83 h 145"/>
              <a:gd name="T86" fmla="*/ 68 w 138"/>
              <a:gd name="T87" fmla="*/ 88 h 145"/>
              <a:gd name="T88" fmla="*/ 72 w 138"/>
              <a:gd name="T89" fmla="*/ 94 h 145"/>
              <a:gd name="T90" fmla="*/ 77 w 138"/>
              <a:gd name="T91" fmla="*/ 98 h 145"/>
              <a:gd name="T92" fmla="*/ 81 w 138"/>
              <a:gd name="T93" fmla="*/ 105 h 145"/>
              <a:gd name="T94" fmla="*/ 86 w 138"/>
              <a:gd name="T95" fmla="*/ 111 h 145"/>
              <a:gd name="T96" fmla="*/ 94 w 138"/>
              <a:gd name="T97" fmla="*/ 116 h 145"/>
              <a:gd name="T98" fmla="*/ 97 w 138"/>
              <a:gd name="T99" fmla="*/ 122 h 145"/>
              <a:gd name="T100" fmla="*/ 103 w 138"/>
              <a:gd name="T101" fmla="*/ 125 h 145"/>
              <a:gd name="T102" fmla="*/ 109 w 138"/>
              <a:gd name="T103" fmla="*/ 131 h 145"/>
              <a:gd name="T104" fmla="*/ 114 w 138"/>
              <a:gd name="T105" fmla="*/ 136 h 145"/>
              <a:gd name="T106" fmla="*/ 123 w 138"/>
              <a:gd name="T107" fmla="*/ 142 h 145"/>
              <a:gd name="T108" fmla="*/ 131 w 138"/>
              <a:gd name="T109" fmla="*/ 145 h 145"/>
              <a:gd name="T110" fmla="*/ 138 w 138"/>
              <a:gd name="T111" fmla="*/ 145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8" h="145">
                <a:moveTo>
                  <a:pt x="138" y="145"/>
                </a:moveTo>
                <a:lnTo>
                  <a:pt x="136" y="142"/>
                </a:lnTo>
                <a:lnTo>
                  <a:pt x="134" y="140"/>
                </a:lnTo>
                <a:lnTo>
                  <a:pt x="132" y="136"/>
                </a:lnTo>
                <a:lnTo>
                  <a:pt x="131" y="134"/>
                </a:lnTo>
                <a:lnTo>
                  <a:pt x="127" y="133"/>
                </a:lnTo>
                <a:lnTo>
                  <a:pt x="125" y="129"/>
                </a:lnTo>
                <a:lnTo>
                  <a:pt x="123" y="127"/>
                </a:lnTo>
                <a:lnTo>
                  <a:pt x="121" y="125"/>
                </a:lnTo>
                <a:lnTo>
                  <a:pt x="120" y="122"/>
                </a:lnTo>
                <a:lnTo>
                  <a:pt x="116" y="120"/>
                </a:lnTo>
                <a:lnTo>
                  <a:pt x="114" y="116"/>
                </a:lnTo>
                <a:lnTo>
                  <a:pt x="110" y="114"/>
                </a:lnTo>
                <a:lnTo>
                  <a:pt x="109" y="112"/>
                </a:lnTo>
                <a:lnTo>
                  <a:pt x="105" y="109"/>
                </a:lnTo>
                <a:lnTo>
                  <a:pt x="103" y="107"/>
                </a:lnTo>
                <a:lnTo>
                  <a:pt x="101" y="105"/>
                </a:lnTo>
                <a:lnTo>
                  <a:pt x="99" y="101"/>
                </a:lnTo>
                <a:lnTo>
                  <a:pt x="96" y="100"/>
                </a:lnTo>
                <a:lnTo>
                  <a:pt x="94" y="96"/>
                </a:lnTo>
                <a:lnTo>
                  <a:pt x="92" y="94"/>
                </a:lnTo>
                <a:lnTo>
                  <a:pt x="88" y="90"/>
                </a:lnTo>
                <a:lnTo>
                  <a:pt x="86" y="88"/>
                </a:lnTo>
                <a:lnTo>
                  <a:pt x="83" y="87"/>
                </a:lnTo>
                <a:lnTo>
                  <a:pt x="81" y="83"/>
                </a:lnTo>
                <a:lnTo>
                  <a:pt x="79" y="81"/>
                </a:lnTo>
                <a:lnTo>
                  <a:pt x="75" y="79"/>
                </a:lnTo>
                <a:lnTo>
                  <a:pt x="72" y="77"/>
                </a:lnTo>
                <a:lnTo>
                  <a:pt x="70" y="76"/>
                </a:lnTo>
                <a:lnTo>
                  <a:pt x="66" y="74"/>
                </a:lnTo>
                <a:lnTo>
                  <a:pt x="63" y="70"/>
                </a:lnTo>
                <a:lnTo>
                  <a:pt x="61" y="68"/>
                </a:lnTo>
                <a:lnTo>
                  <a:pt x="57" y="66"/>
                </a:lnTo>
                <a:lnTo>
                  <a:pt x="53" y="63"/>
                </a:lnTo>
                <a:lnTo>
                  <a:pt x="50" y="61"/>
                </a:lnTo>
                <a:lnTo>
                  <a:pt x="44" y="59"/>
                </a:lnTo>
                <a:lnTo>
                  <a:pt x="42" y="57"/>
                </a:lnTo>
                <a:lnTo>
                  <a:pt x="39" y="55"/>
                </a:lnTo>
                <a:lnTo>
                  <a:pt x="35" y="52"/>
                </a:lnTo>
                <a:lnTo>
                  <a:pt x="31" y="50"/>
                </a:lnTo>
                <a:lnTo>
                  <a:pt x="29" y="46"/>
                </a:lnTo>
                <a:lnTo>
                  <a:pt x="26" y="44"/>
                </a:lnTo>
                <a:lnTo>
                  <a:pt x="24" y="41"/>
                </a:lnTo>
                <a:lnTo>
                  <a:pt x="20" y="39"/>
                </a:lnTo>
                <a:lnTo>
                  <a:pt x="17" y="35"/>
                </a:lnTo>
                <a:lnTo>
                  <a:pt x="13" y="31"/>
                </a:lnTo>
                <a:lnTo>
                  <a:pt x="9" y="28"/>
                </a:lnTo>
                <a:lnTo>
                  <a:pt x="7" y="26"/>
                </a:lnTo>
                <a:lnTo>
                  <a:pt x="6" y="22"/>
                </a:lnTo>
                <a:lnTo>
                  <a:pt x="2" y="19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2" y="6"/>
                </a:lnTo>
                <a:lnTo>
                  <a:pt x="4" y="4"/>
                </a:lnTo>
                <a:lnTo>
                  <a:pt x="7" y="2"/>
                </a:lnTo>
                <a:lnTo>
                  <a:pt x="11" y="0"/>
                </a:lnTo>
                <a:lnTo>
                  <a:pt x="13" y="4"/>
                </a:lnTo>
                <a:lnTo>
                  <a:pt x="13" y="6"/>
                </a:lnTo>
                <a:lnTo>
                  <a:pt x="13" y="8"/>
                </a:lnTo>
                <a:lnTo>
                  <a:pt x="13" y="11"/>
                </a:lnTo>
                <a:lnTo>
                  <a:pt x="15" y="15"/>
                </a:lnTo>
                <a:lnTo>
                  <a:pt x="17" y="19"/>
                </a:lnTo>
                <a:lnTo>
                  <a:pt x="18" y="20"/>
                </a:lnTo>
                <a:lnTo>
                  <a:pt x="20" y="22"/>
                </a:lnTo>
                <a:lnTo>
                  <a:pt x="24" y="26"/>
                </a:lnTo>
                <a:lnTo>
                  <a:pt x="28" y="28"/>
                </a:lnTo>
                <a:lnTo>
                  <a:pt x="29" y="31"/>
                </a:lnTo>
                <a:lnTo>
                  <a:pt x="31" y="33"/>
                </a:lnTo>
                <a:lnTo>
                  <a:pt x="35" y="35"/>
                </a:lnTo>
                <a:lnTo>
                  <a:pt x="37" y="39"/>
                </a:lnTo>
                <a:lnTo>
                  <a:pt x="39" y="41"/>
                </a:lnTo>
                <a:lnTo>
                  <a:pt x="39" y="43"/>
                </a:lnTo>
                <a:lnTo>
                  <a:pt x="40" y="46"/>
                </a:lnTo>
                <a:lnTo>
                  <a:pt x="42" y="48"/>
                </a:lnTo>
                <a:lnTo>
                  <a:pt x="44" y="52"/>
                </a:lnTo>
                <a:lnTo>
                  <a:pt x="46" y="55"/>
                </a:lnTo>
                <a:lnTo>
                  <a:pt x="48" y="59"/>
                </a:lnTo>
                <a:lnTo>
                  <a:pt x="50" y="61"/>
                </a:lnTo>
                <a:lnTo>
                  <a:pt x="50" y="65"/>
                </a:lnTo>
                <a:lnTo>
                  <a:pt x="53" y="66"/>
                </a:lnTo>
                <a:lnTo>
                  <a:pt x="53" y="70"/>
                </a:lnTo>
                <a:lnTo>
                  <a:pt x="57" y="72"/>
                </a:lnTo>
                <a:lnTo>
                  <a:pt x="57" y="76"/>
                </a:lnTo>
                <a:lnTo>
                  <a:pt x="61" y="79"/>
                </a:lnTo>
                <a:lnTo>
                  <a:pt x="63" y="83"/>
                </a:lnTo>
                <a:lnTo>
                  <a:pt x="64" y="87"/>
                </a:lnTo>
                <a:lnTo>
                  <a:pt x="68" y="88"/>
                </a:lnTo>
                <a:lnTo>
                  <a:pt x="70" y="90"/>
                </a:lnTo>
                <a:lnTo>
                  <a:pt x="72" y="94"/>
                </a:lnTo>
                <a:lnTo>
                  <a:pt x="75" y="96"/>
                </a:lnTo>
                <a:lnTo>
                  <a:pt x="77" y="98"/>
                </a:lnTo>
                <a:lnTo>
                  <a:pt x="79" y="101"/>
                </a:lnTo>
                <a:lnTo>
                  <a:pt x="81" y="105"/>
                </a:lnTo>
                <a:lnTo>
                  <a:pt x="83" y="107"/>
                </a:lnTo>
                <a:lnTo>
                  <a:pt x="86" y="111"/>
                </a:lnTo>
                <a:lnTo>
                  <a:pt x="90" y="112"/>
                </a:lnTo>
                <a:lnTo>
                  <a:pt x="94" y="116"/>
                </a:lnTo>
                <a:lnTo>
                  <a:pt x="96" y="118"/>
                </a:lnTo>
                <a:lnTo>
                  <a:pt x="97" y="122"/>
                </a:lnTo>
                <a:lnTo>
                  <a:pt x="99" y="123"/>
                </a:lnTo>
                <a:lnTo>
                  <a:pt x="103" y="125"/>
                </a:lnTo>
                <a:lnTo>
                  <a:pt x="105" y="129"/>
                </a:lnTo>
                <a:lnTo>
                  <a:pt x="109" y="131"/>
                </a:lnTo>
                <a:lnTo>
                  <a:pt x="112" y="133"/>
                </a:lnTo>
                <a:lnTo>
                  <a:pt x="114" y="136"/>
                </a:lnTo>
                <a:lnTo>
                  <a:pt x="118" y="138"/>
                </a:lnTo>
                <a:lnTo>
                  <a:pt x="123" y="142"/>
                </a:lnTo>
                <a:lnTo>
                  <a:pt x="127" y="144"/>
                </a:lnTo>
                <a:lnTo>
                  <a:pt x="131" y="145"/>
                </a:lnTo>
                <a:lnTo>
                  <a:pt x="134" y="145"/>
                </a:lnTo>
                <a:lnTo>
                  <a:pt x="138" y="145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51" name="Freeform 1107"/>
          <p:cNvSpPr>
            <a:spLocks/>
          </p:cNvSpPr>
          <p:nvPr/>
        </p:nvSpPr>
        <p:spPr bwMode="auto">
          <a:xfrm>
            <a:off x="4641850" y="3876675"/>
            <a:ext cx="109538" cy="115888"/>
          </a:xfrm>
          <a:custGeom>
            <a:avLst/>
            <a:gdLst>
              <a:gd name="T0" fmla="*/ 136 w 138"/>
              <a:gd name="T1" fmla="*/ 142 h 145"/>
              <a:gd name="T2" fmla="*/ 132 w 138"/>
              <a:gd name="T3" fmla="*/ 136 h 145"/>
              <a:gd name="T4" fmla="*/ 127 w 138"/>
              <a:gd name="T5" fmla="*/ 133 h 145"/>
              <a:gd name="T6" fmla="*/ 123 w 138"/>
              <a:gd name="T7" fmla="*/ 127 h 145"/>
              <a:gd name="T8" fmla="*/ 120 w 138"/>
              <a:gd name="T9" fmla="*/ 122 h 145"/>
              <a:gd name="T10" fmla="*/ 114 w 138"/>
              <a:gd name="T11" fmla="*/ 116 h 145"/>
              <a:gd name="T12" fmla="*/ 109 w 138"/>
              <a:gd name="T13" fmla="*/ 112 h 145"/>
              <a:gd name="T14" fmla="*/ 103 w 138"/>
              <a:gd name="T15" fmla="*/ 107 h 145"/>
              <a:gd name="T16" fmla="*/ 99 w 138"/>
              <a:gd name="T17" fmla="*/ 101 h 145"/>
              <a:gd name="T18" fmla="*/ 94 w 138"/>
              <a:gd name="T19" fmla="*/ 96 h 145"/>
              <a:gd name="T20" fmla="*/ 88 w 138"/>
              <a:gd name="T21" fmla="*/ 90 h 145"/>
              <a:gd name="T22" fmla="*/ 83 w 138"/>
              <a:gd name="T23" fmla="*/ 87 h 145"/>
              <a:gd name="T24" fmla="*/ 79 w 138"/>
              <a:gd name="T25" fmla="*/ 81 h 145"/>
              <a:gd name="T26" fmla="*/ 72 w 138"/>
              <a:gd name="T27" fmla="*/ 77 h 145"/>
              <a:gd name="T28" fmla="*/ 66 w 138"/>
              <a:gd name="T29" fmla="*/ 74 h 145"/>
              <a:gd name="T30" fmla="*/ 61 w 138"/>
              <a:gd name="T31" fmla="*/ 68 h 145"/>
              <a:gd name="T32" fmla="*/ 53 w 138"/>
              <a:gd name="T33" fmla="*/ 63 h 145"/>
              <a:gd name="T34" fmla="*/ 44 w 138"/>
              <a:gd name="T35" fmla="*/ 59 h 145"/>
              <a:gd name="T36" fmla="*/ 39 w 138"/>
              <a:gd name="T37" fmla="*/ 55 h 145"/>
              <a:gd name="T38" fmla="*/ 31 w 138"/>
              <a:gd name="T39" fmla="*/ 50 h 145"/>
              <a:gd name="T40" fmla="*/ 26 w 138"/>
              <a:gd name="T41" fmla="*/ 44 h 145"/>
              <a:gd name="T42" fmla="*/ 20 w 138"/>
              <a:gd name="T43" fmla="*/ 39 h 145"/>
              <a:gd name="T44" fmla="*/ 13 w 138"/>
              <a:gd name="T45" fmla="*/ 31 h 145"/>
              <a:gd name="T46" fmla="*/ 7 w 138"/>
              <a:gd name="T47" fmla="*/ 26 h 145"/>
              <a:gd name="T48" fmla="*/ 2 w 138"/>
              <a:gd name="T49" fmla="*/ 19 h 145"/>
              <a:gd name="T50" fmla="*/ 0 w 138"/>
              <a:gd name="T51" fmla="*/ 9 h 145"/>
              <a:gd name="T52" fmla="*/ 2 w 138"/>
              <a:gd name="T53" fmla="*/ 6 h 145"/>
              <a:gd name="T54" fmla="*/ 7 w 138"/>
              <a:gd name="T55" fmla="*/ 2 h 145"/>
              <a:gd name="T56" fmla="*/ 13 w 138"/>
              <a:gd name="T57" fmla="*/ 4 h 145"/>
              <a:gd name="T58" fmla="*/ 13 w 138"/>
              <a:gd name="T59" fmla="*/ 8 h 145"/>
              <a:gd name="T60" fmla="*/ 15 w 138"/>
              <a:gd name="T61" fmla="*/ 15 h 145"/>
              <a:gd name="T62" fmla="*/ 18 w 138"/>
              <a:gd name="T63" fmla="*/ 20 h 145"/>
              <a:gd name="T64" fmla="*/ 24 w 138"/>
              <a:gd name="T65" fmla="*/ 26 h 145"/>
              <a:gd name="T66" fmla="*/ 29 w 138"/>
              <a:gd name="T67" fmla="*/ 31 h 145"/>
              <a:gd name="T68" fmla="*/ 35 w 138"/>
              <a:gd name="T69" fmla="*/ 35 h 145"/>
              <a:gd name="T70" fmla="*/ 39 w 138"/>
              <a:gd name="T71" fmla="*/ 41 h 145"/>
              <a:gd name="T72" fmla="*/ 40 w 138"/>
              <a:gd name="T73" fmla="*/ 46 h 145"/>
              <a:gd name="T74" fmla="*/ 44 w 138"/>
              <a:gd name="T75" fmla="*/ 52 h 145"/>
              <a:gd name="T76" fmla="*/ 48 w 138"/>
              <a:gd name="T77" fmla="*/ 59 h 145"/>
              <a:gd name="T78" fmla="*/ 50 w 138"/>
              <a:gd name="T79" fmla="*/ 65 h 145"/>
              <a:gd name="T80" fmla="*/ 53 w 138"/>
              <a:gd name="T81" fmla="*/ 70 h 145"/>
              <a:gd name="T82" fmla="*/ 57 w 138"/>
              <a:gd name="T83" fmla="*/ 76 h 145"/>
              <a:gd name="T84" fmla="*/ 63 w 138"/>
              <a:gd name="T85" fmla="*/ 83 h 145"/>
              <a:gd name="T86" fmla="*/ 68 w 138"/>
              <a:gd name="T87" fmla="*/ 88 h 145"/>
              <a:gd name="T88" fmla="*/ 72 w 138"/>
              <a:gd name="T89" fmla="*/ 94 h 145"/>
              <a:gd name="T90" fmla="*/ 77 w 138"/>
              <a:gd name="T91" fmla="*/ 98 h 145"/>
              <a:gd name="T92" fmla="*/ 81 w 138"/>
              <a:gd name="T93" fmla="*/ 105 h 145"/>
              <a:gd name="T94" fmla="*/ 86 w 138"/>
              <a:gd name="T95" fmla="*/ 111 h 145"/>
              <a:gd name="T96" fmla="*/ 94 w 138"/>
              <a:gd name="T97" fmla="*/ 116 h 145"/>
              <a:gd name="T98" fmla="*/ 97 w 138"/>
              <a:gd name="T99" fmla="*/ 122 h 145"/>
              <a:gd name="T100" fmla="*/ 103 w 138"/>
              <a:gd name="T101" fmla="*/ 125 h 145"/>
              <a:gd name="T102" fmla="*/ 109 w 138"/>
              <a:gd name="T103" fmla="*/ 131 h 145"/>
              <a:gd name="T104" fmla="*/ 114 w 138"/>
              <a:gd name="T105" fmla="*/ 136 h 145"/>
              <a:gd name="T106" fmla="*/ 123 w 138"/>
              <a:gd name="T107" fmla="*/ 142 h 145"/>
              <a:gd name="T108" fmla="*/ 131 w 138"/>
              <a:gd name="T109" fmla="*/ 145 h 145"/>
              <a:gd name="T110" fmla="*/ 138 w 138"/>
              <a:gd name="T111" fmla="*/ 145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8" h="145">
                <a:moveTo>
                  <a:pt x="138" y="145"/>
                </a:moveTo>
                <a:lnTo>
                  <a:pt x="136" y="142"/>
                </a:lnTo>
                <a:lnTo>
                  <a:pt x="134" y="140"/>
                </a:lnTo>
                <a:lnTo>
                  <a:pt x="132" y="136"/>
                </a:lnTo>
                <a:lnTo>
                  <a:pt x="131" y="134"/>
                </a:lnTo>
                <a:lnTo>
                  <a:pt x="127" y="133"/>
                </a:lnTo>
                <a:lnTo>
                  <a:pt x="125" y="129"/>
                </a:lnTo>
                <a:lnTo>
                  <a:pt x="123" y="127"/>
                </a:lnTo>
                <a:lnTo>
                  <a:pt x="121" y="125"/>
                </a:lnTo>
                <a:lnTo>
                  <a:pt x="120" y="122"/>
                </a:lnTo>
                <a:lnTo>
                  <a:pt x="116" y="120"/>
                </a:lnTo>
                <a:lnTo>
                  <a:pt x="114" y="116"/>
                </a:lnTo>
                <a:lnTo>
                  <a:pt x="110" y="114"/>
                </a:lnTo>
                <a:lnTo>
                  <a:pt x="109" y="112"/>
                </a:lnTo>
                <a:lnTo>
                  <a:pt x="105" y="109"/>
                </a:lnTo>
                <a:lnTo>
                  <a:pt x="103" y="107"/>
                </a:lnTo>
                <a:lnTo>
                  <a:pt x="101" y="105"/>
                </a:lnTo>
                <a:lnTo>
                  <a:pt x="99" y="101"/>
                </a:lnTo>
                <a:lnTo>
                  <a:pt x="96" y="100"/>
                </a:lnTo>
                <a:lnTo>
                  <a:pt x="94" y="96"/>
                </a:lnTo>
                <a:lnTo>
                  <a:pt x="92" y="94"/>
                </a:lnTo>
                <a:lnTo>
                  <a:pt x="88" y="90"/>
                </a:lnTo>
                <a:lnTo>
                  <a:pt x="86" y="88"/>
                </a:lnTo>
                <a:lnTo>
                  <a:pt x="83" y="87"/>
                </a:lnTo>
                <a:lnTo>
                  <a:pt x="81" y="83"/>
                </a:lnTo>
                <a:lnTo>
                  <a:pt x="79" y="81"/>
                </a:lnTo>
                <a:lnTo>
                  <a:pt x="75" y="79"/>
                </a:lnTo>
                <a:lnTo>
                  <a:pt x="72" y="77"/>
                </a:lnTo>
                <a:lnTo>
                  <a:pt x="70" y="76"/>
                </a:lnTo>
                <a:lnTo>
                  <a:pt x="66" y="74"/>
                </a:lnTo>
                <a:lnTo>
                  <a:pt x="63" y="70"/>
                </a:lnTo>
                <a:lnTo>
                  <a:pt x="61" y="68"/>
                </a:lnTo>
                <a:lnTo>
                  <a:pt x="57" y="66"/>
                </a:lnTo>
                <a:lnTo>
                  <a:pt x="53" y="63"/>
                </a:lnTo>
                <a:lnTo>
                  <a:pt x="50" y="61"/>
                </a:lnTo>
                <a:lnTo>
                  <a:pt x="44" y="59"/>
                </a:lnTo>
                <a:lnTo>
                  <a:pt x="42" y="57"/>
                </a:lnTo>
                <a:lnTo>
                  <a:pt x="39" y="55"/>
                </a:lnTo>
                <a:lnTo>
                  <a:pt x="35" y="52"/>
                </a:lnTo>
                <a:lnTo>
                  <a:pt x="31" y="50"/>
                </a:lnTo>
                <a:lnTo>
                  <a:pt x="29" y="46"/>
                </a:lnTo>
                <a:lnTo>
                  <a:pt x="26" y="44"/>
                </a:lnTo>
                <a:lnTo>
                  <a:pt x="24" y="41"/>
                </a:lnTo>
                <a:lnTo>
                  <a:pt x="20" y="39"/>
                </a:lnTo>
                <a:lnTo>
                  <a:pt x="17" y="35"/>
                </a:lnTo>
                <a:lnTo>
                  <a:pt x="13" y="31"/>
                </a:lnTo>
                <a:lnTo>
                  <a:pt x="9" y="28"/>
                </a:lnTo>
                <a:lnTo>
                  <a:pt x="7" y="26"/>
                </a:lnTo>
                <a:lnTo>
                  <a:pt x="6" y="22"/>
                </a:lnTo>
                <a:lnTo>
                  <a:pt x="2" y="19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2" y="6"/>
                </a:lnTo>
                <a:lnTo>
                  <a:pt x="4" y="4"/>
                </a:lnTo>
                <a:lnTo>
                  <a:pt x="7" y="2"/>
                </a:lnTo>
                <a:lnTo>
                  <a:pt x="11" y="0"/>
                </a:lnTo>
                <a:lnTo>
                  <a:pt x="13" y="4"/>
                </a:lnTo>
                <a:lnTo>
                  <a:pt x="13" y="6"/>
                </a:lnTo>
                <a:lnTo>
                  <a:pt x="13" y="8"/>
                </a:lnTo>
                <a:lnTo>
                  <a:pt x="13" y="11"/>
                </a:lnTo>
                <a:lnTo>
                  <a:pt x="15" y="15"/>
                </a:lnTo>
                <a:lnTo>
                  <a:pt x="17" y="19"/>
                </a:lnTo>
                <a:lnTo>
                  <a:pt x="18" y="20"/>
                </a:lnTo>
                <a:lnTo>
                  <a:pt x="20" y="22"/>
                </a:lnTo>
                <a:lnTo>
                  <a:pt x="24" y="26"/>
                </a:lnTo>
                <a:lnTo>
                  <a:pt x="28" y="28"/>
                </a:lnTo>
                <a:lnTo>
                  <a:pt x="29" y="31"/>
                </a:lnTo>
                <a:lnTo>
                  <a:pt x="31" y="33"/>
                </a:lnTo>
                <a:lnTo>
                  <a:pt x="35" y="35"/>
                </a:lnTo>
                <a:lnTo>
                  <a:pt x="37" y="39"/>
                </a:lnTo>
                <a:lnTo>
                  <a:pt x="39" y="41"/>
                </a:lnTo>
                <a:lnTo>
                  <a:pt x="39" y="43"/>
                </a:lnTo>
                <a:lnTo>
                  <a:pt x="40" y="46"/>
                </a:lnTo>
                <a:lnTo>
                  <a:pt x="42" y="48"/>
                </a:lnTo>
                <a:lnTo>
                  <a:pt x="44" y="52"/>
                </a:lnTo>
                <a:lnTo>
                  <a:pt x="46" y="55"/>
                </a:lnTo>
                <a:lnTo>
                  <a:pt x="48" y="59"/>
                </a:lnTo>
                <a:lnTo>
                  <a:pt x="50" y="61"/>
                </a:lnTo>
                <a:lnTo>
                  <a:pt x="50" y="65"/>
                </a:lnTo>
                <a:lnTo>
                  <a:pt x="53" y="66"/>
                </a:lnTo>
                <a:lnTo>
                  <a:pt x="53" y="70"/>
                </a:lnTo>
                <a:lnTo>
                  <a:pt x="57" y="72"/>
                </a:lnTo>
                <a:lnTo>
                  <a:pt x="57" y="76"/>
                </a:lnTo>
                <a:lnTo>
                  <a:pt x="61" y="79"/>
                </a:lnTo>
                <a:lnTo>
                  <a:pt x="63" y="83"/>
                </a:lnTo>
                <a:lnTo>
                  <a:pt x="64" y="87"/>
                </a:lnTo>
                <a:lnTo>
                  <a:pt x="68" y="88"/>
                </a:lnTo>
                <a:lnTo>
                  <a:pt x="70" y="90"/>
                </a:lnTo>
                <a:lnTo>
                  <a:pt x="72" y="94"/>
                </a:lnTo>
                <a:lnTo>
                  <a:pt x="75" y="96"/>
                </a:lnTo>
                <a:lnTo>
                  <a:pt x="77" y="98"/>
                </a:lnTo>
                <a:lnTo>
                  <a:pt x="79" y="101"/>
                </a:lnTo>
                <a:lnTo>
                  <a:pt x="81" y="105"/>
                </a:lnTo>
                <a:lnTo>
                  <a:pt x="83" y="107"/>
                </a:lnTo>
                <a:lnTo>
                  <a:pt x="86" y="111"/>
                </a:lnTo>
                <a:lnTo>
                  <a:pt x="90" y="112"/>
                </a:lnTo>
                <a:lnTo>
                  <a:pt x="94" y="116"/>
                </a:lnTo>
                <a:lnTo>
                  <a:pt x="96" y="118"/>
                </a:lnTo>
                <a:lnTo>
                  <a:pt x="97" y="122"/>
                </a:lnTo>
                <a:lnTo>
                  <a:pt x="99" y="123"/>
                </a:lnTo>
                <a:lnTo>
                  <a:pt x="103" y="125"/>
                </a:lnTo>
                <a:lnTo>
                  <a:pt x="105" y="129"/>
                </a:lnTo>
                <a:lnTo>
                  <a:pt x="109" y="131"/>
                </a:lnTo>
                <a:lnTo>
                  <a:pt x="112" y="133"/>
                </a:lnTo>
                <a:lnTo>
                  <a:pt x="114" y="136"/>
                </a:lnTo>
                <a:lnTo>
                  <a:pt x="118" y="138"/>
                </a:lnTo>
                <a:lnTo>
                  <a:pt x="123" y="142"/>
                </a:lnTo>
                <a:lnTo>
                  <a:pt x="127" y="144"/>
                </a:lnTo>
                <a:lnTo>
                  <a:pt x="131" y="145"/>
                </a:lnTo>
                <a:lnTo>
                  <a:pt x="134" y="145"/>
                </a:lnTo>
                <a:lnTo>
                  <a:pt x="138" y="145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52" name="Freeform 1108"/>
          <p:cNvSpPr>
            <a:spLocks/>
          </p:cNvSpPr>
          <p:nvPr/>
        </p:nvSpPr>
        <p:spPr bwMode="auto">
          <a:xfrm>
            <a:off x="4545013" y="3975100"/>
            <a:ext cx="209550" cy="19050"/>
          </a:xfrm>
          <a:custGeom>
            <a:avLst/>
            <a:gdLst>
              <a:gd name="T0" fmla="*/ 261 w 265"/>
              <a:gd name="T1" fmla="*/ 21 h 24"/>
              <a:gd name="T2" fmla="*/ 248 w 265"/>
              <a:gd name="T3" fmla="*/ 17 h 24"/>
              <a:gd name="T4" fmla="*/ 237 w 265"/>
              <a:gd name="T5" fmla="*/ 15 h 24"/>
              <a:gd name="T6" fmla="*/ 226 w 265"/>
              <a:gd name="T7" fmla="*/ 13 h 24"/>
              <a:gd name="T8" fmla="*/ 215 w 265"/>
              <a:gd name="T9" fmla="*/ 11 h 24"/>
              <a:gd name="T10" fmla="*/ 206 w 265"/>
              <a:gd name="T11" fmla="*/ 11 h 24"/>
              <a:gd name="T12" fmla="*/ 195 w 265"/>
              <a:gd name="T13" fmla="*/ 10 h 24"/>
              <a:gd name="T14" fmla="*/ 184 w 265"/>
              <a:gd name="T15" fmla="*/ 8 h 24"/>
              <a:gd name="T16" fmla="*/ 173 w 265"/>
              <a:gd name="T17" fmla="*/ 6 h 24"/>
              <a:gd name="T18" fmla="*/ 160 w 265"/>
              <a:gd name="T19" fmla="*/ 4 h 24"/>
              <a:gd name="T20" fmla="*/ 147 w 265"/>
              <a:gd name="T21" fmla="*/ 2 h 24"/>
              <a:gd name="T22" fmla="*/ 136 w 265"/>
              <a:gd name="T23" fmla="*/ 0 h 24"/>
              <a:gd name="T24" fmla="*/ 125 w 265"/>
              <a:gd name="T25" fmla="*/ 0 h 24"/>
              <a:gd name="T26" fmla="*/ 116 w 265"/>
              <a:gd name="T27" fmla="*/ 0 h 24"/>
              <a:gd name="T28" fmla="*/ 101 w 265"/>
              <a:gd name="T29" fmla="*/ 0 h 24"/>
              <a:gd name="T30" fmla="*/ 83 w 265"/>
              <a:gd name="T31" fmla="*/ 0 h 24"/>
              <a:gd name="T32" fmla="*/ 68 w 265"/>
              <a:gd name="T33" fmla="*/ 2 h 24"/>
              <a:gd name="T34" fmla="*/ 59 w 265"/>
              <a:gd name="T35" fmla="*/ 4 h 24"/>
              <a:gd name="T36" fmla="*/ 48 w 265"/>
              <a:gd name="T37" fmla="*/ 6 h 24"/>
              <a:gd name="T38" fmla="*/ 40 w 265"/>
              <a:gd name="T39" fmla="*/ 10 h 24"/>
              <a:gd name="T40" fmla="*/ 33 w 265"/>
              <a:gd name="T41" fmla="*/ 13 h 24"/>
              <a:gd name="T42" fmla="*/ 26 w 265"/>
              <a:gd name="T43" fmla="*/ 17 h 24"/>
              <a:gd name="T44" fmla="*/ 18 w 265"/>
              <a:gd name="T45" fmla="*/ 19 h 24"/>
              <a:gd name="T46" fmla="*/ 11 w 265"/>
              <a:gd name="T47" fmla="*/ 22 h 24"/>
              <a:gd name="T48" fmla="*/ 3 w 265"/>
              <a:gd name="T49" fmla="*/ 24 h 24"/>
              <a:gd name="T50" fmla="*/ 2 w 265"/>
              <a:gd name="T51" fmla="*/ 22 h 24"/>
              <a:gd name="T52" fmla="*/ 5 w 265"/>
              <a:gd name="T53" fmla="*/ 19 h 24"/>
              <a:gd name="T54" fmla="*/ 13 w 265"/>
              <a:gd name="T55" fmla="*/ 13 h 24"/>
              <a:gd name="T56" fmla="*/ 20 w 265"/>
              <a:gd name="T57" fmla="*/ 11 h 24"/>
              <a:gd name="T58" fmla="*/ 27 w 265"/>
              <a:gd name="T59" fmla="*/ 10 h 24"/>
              <a:gd name="T60" fmla="*/ 37 w 265"/>
              <a:gd name="T61" fmla="*/ 8 h 24"/>
              <a:gd name="T62" fmla="*/ 46 w 265"/>
              <a:gd name="T63" fmla="*/ 6 h 24"/>
              <a:gd name="T64" fmla="*/ 55 w 265"/>
              <a:gd name="T65" fmla="*/ 4 h 24"/>
              <a:gd name="T66" fmla="*/ 64 w 265"/>
              <a:gd name="T67" fmla="*/ 4 h 24"/>
              <a:gd name="T68" fmla="*/ 73 w 265"/>
              <a:gd name="T69" fmla="*/ 4 h 24"/>
              <a:gd name="T70" fmla="*/ 84 w 265"/>
              <a:gd name="T71" fmla="*/ 4 h 24"/>
              <a:gd name="T72" fmla="*/ 95 w 265"/>
              <a:gd name="T73" fmla="*/ 4 h 24"/>
              <a:gd name="T74" fmla="*/ 106 w 265"/>
              <a:gd name="T75" fmla="*/ 4 h 24"/>
              <a:gd name="T76" fmla="*/ 119 w 265"/>
              <a:gd name="T77" fmla="*/ 6 h 24"/>
              <a:gd name="T78" fmla="*/ 130 w 265"/>
              <a:gd name="T79" fmla="*/ 6 h 24"/>
              <a:gd name="T80" fmla="*/ 141 w 265"/>
              <a:gd name="T81" fmla="*/ 8 h 24"/>
              <a:gd name="T82" fmla="*/ 154 w 265"/>
              <a:gd name="T83" fmla="*/ 10 h 24"/>
              <a:gd name="T84" fmla="*/ 165 w 265"/>
              <a:gd name="T85" fmla="*/ 11 h 24"/>
              <a:gd name="T86" fmla="*/ 176 w 265"/>
              <a:gd name="T87" fmla="*/ 13 h 24"/>
              <a:gd name="T88" fmla="*/ 187 w 265"/>
              <a:gd name="T89" fmla="*/ 13 h 24"/>
              <a:gd name="T90" fmla="*/ 200 w 265"/>
              <a:gd name="T91" fmla="*/ 15 h 24"/>
              <a:gd name="T92" fmla="*/ 209 w 265"/>
              <a:gd name="T93" fmla="*/ 17 h 24"/>
              <a:gd name="T94" fmla="*/ 220 w 265"/>
              <a:gd name="T95" fmla="*/ 17 h 24"/>
              <a:gd name="T96" fmla="*/ 232 w 265"/>
              <a:gd name="T97" fmla="*/ 19 h 24"/>
              <a:gd name="T98" fmla="*/ 241 w 265"/>
              <a:gd name="T99" fmla="*/ 21 h 24"/>
              <a:gd name="T100" fmla="*/ 252 w 265"/>
              <a:gd name="T101" fmla="*/ 22 h 24"/>
              <a:gd name="T102" fmla="*/ 265 w 265"/>
              <a:gd name="T103" fmla="*/ 24 h 24"/>
              <a:gd name="T104" fmla="*/ 265 w 265"/>
              <a:gd name="T105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65" h="24">
                <a:moveTo>
                  <a:pt x="265" y="24"/>
                </a:moveTo>
                <a:lnTo>
                  <a:pt x="261" y="21"/>
                </a:lnTo>
                <a:lnTo>
                  <a:pt x="254" y="19"/>
                </a:lnTo>
                <a:lnTo>
                  <a:pt x="248" y="17"/>
                </a:lnTo>
                <a:lnTo>
                  <a:pt x="243" y="15"/>
                </a:lnTo>
                <a:lnTo>
                  <a:pt x="237" y="15"/>
                </a:lnTo>
                <a:lnTo>
                  <a:pt x="232" y="13"/>
                </a:lnTo>
                <a:lnTo>
                  <a:pt x="226" y="13"/>
                </a:lnTo>
                <a:lnTo>
                  <a:pt x="220" y="13"/>
                </a:lnTo>
                <a:lnTo>
                  <a:pt x="215" y="11"/>
                </a:lnTo>
                <a:lnTo>
                  <a:pt x="209" y="11"/>
                </a:lnTo>
                <a:lnTo>
                  <a:pt x="206" y="11"/>
                </a:lnTo>
                <a:lnTo>
                  <a:pt x="200" y="10"/>
                </a:lnTo>
                <a:lnTo>
                  <a:pt x="195" y="10"/>
                </a:lnTo>
                <a:lnTo>
                  <a:pt x="189" y="10"/>
                </a:lnTo>
                <a:lnTo>
                  <a:pt x="184" y="8"/>
                </a:lnTo>
                <a:lnTo>
                  <a:pt x="178" y="8"/>
                </a:lnTo>
                <a:lnTo>
                  <a:pt x="173" y="6"/>
                </a:lnTo>
                <a:lnTo>
                  <a:pt x="167" y="6"/>
                </a:lnTo>
                <a:lnTo>
                  <a:pt x="160" y="4"/>
                </a:lnTo>
                <a:lnTo>
                  <a:pt x="154" y="4"/>
                </a:lnTo>
                <a:lnTo>
                  <a:pt x="147" y="2"/>
                </a:lnTo>
                <a:lnTo>
                  <a:pt x="141" y="2"/>
                </a:lnTo>
                <a:lnTo>
                  <a:pt x="136" y="0"/>
                </a:lnTo>
                <a:lnTo>
                  <a:pt x="130" y="0"/>
                </a:lnTo>
                <a:lnTo>
                  <a:pt x="125" y="0"/>
                </a:lnTo>
                <a:lnTo>
                  <a:pt x="121" y="0"/>
                </a:lnTo>
                <a:lnTo>
                  <a:pt x="116" y="0"/>
                </a:lnTo>
                <a:lnTo>
                  <a:pt x="108" y="0"/>
                </a:lnTo>
                <a:lnTo>
                  <a:pt x="101" y="0"/>
                </a:lnTo>
                <a:lnTo>
                  <a:pt x="92" y="0"/>
                </a:lnTo>
                <a:lnTo>
                  <a:pt x="83" y="0"/>
                </a:lnTo>
                <a:lnTo>
                  <a:pt x="75" y="0"/>
                </a:lnTo>
                <a:lnTo>
                  <a:pt x="68" y="2"/>
                </a:lnTo>
                <a:lnTo>
                  <a:pt x="64" y="2"/>
                </a:lnTo>
                <a:lnTo>
                  <a:pt x="59" y="4"/>
                </a:lnTo>
                <a:lnTo>
                  <a:pt x="53" y="4"/>
                </a:lnTo>
                <a:lnTo>
                  <a:pt x="48" y="6"/>
                </a:lnTo>
                <a:lnTo>
                  <a:pt x="44" y="8"/>
                </a:lnTo>
                <a:lnTo>
                  <a:pt x="40" y="10"/>
                </a:lnTo>
                <a:lnTo>
                  <a:pt x="37" y="11"/>
                </a:lnTo>
                <a:lnTo>
                  <a:pt x="33" y="13"/>
                </a:lnTo>
                <a:lnTo>
                  <a:pt x="29" y="15"/>
                </a:lnTo>
                <a:lnTo>
                  <a:pt x="26" y="17"/>
                </a:lnTo>
                <a:lnTo>
                  <a:pt x="22" y="19"/>
                </a:lnTo>
                <a:lnTo>
                  <a:pt x="18" y="19"/>
                </a:lnTo>
                <a:lnTo>
                  <a:pt x="14" y="21"/>
                </a:lnTo>
                <a:lnTo>
                  <a:pt x="11" y="22"/>
                </a:lnTo>
                <a:lnTo>
                  <a:pt x="5" y="22"/>
                </a:lnTo>
                <a:lnTo>
                  <a:pt x="3" y="24"/>
                </a:lnTo>
                <a:lnTo>
                  <a:pt x="0" y="24"/>
                </a:lnTo>
                <a:lnTo>
                  <a:pt x="2" y="22"/>
                </a:lnTo>
                <a:lnTo>
                  <a:pt x="3" y="21"/>
                </a:lnTo>
                <a:lnTo>
                  <a:pt x="5" y="19"/>
                </a:lnTo>
                <a:lnTo>
                  <a:pt x="9" y="17"/>
                </a:lnTo>
                <a:lnTo>
                  <a:pt x="13" y="13"/>
                </a:lnTo>
                <a:lnTo>
                  <a:pt x="16" y="13"/>
                </a:lnTo>
                <a:lnTo>
                  <a:pt x="20" y="11"/>
                </a:lnTo>
                <a:lnTo>
                  <a:pt x="24" y="11"/>
                </a:lnTo>
                <a:lnTo>
                  <a:pt x="27" y="10"/>
                </a:lnTo>
                <a:lnTo>
                  <a:pt x="31" y="10"/>
                </a:lnTo>
                <a:lnTo>
                  <a:pt x="37" y="8"/>
                </a:lnTo>
                <a:lnTo>
                  <a:pt x="42" y="8"/>
                </a:lnTo>
                <a:lnTo>
                  <a:pt x="46" y="6"/>
                </a:lnTo>
                <a:lnTo>
                  <a:pt x="51" y="6"/>
                </a:lnTo>
                <a:lnTo>
                  <a:pt x="55" y="4"/>
                </a:lnTo>
                <a:lnTo>
                  <a:pt x="59" y="4"/>
                </a:lnTo>
                <a:lnTo>
                  <a:pt x="64" y="4"/>
                </a:lnTo>
                <a:lnTo>
                  <a:pt x="70" y="4"/>
                </a:lnTo>
                <a:lnTo>
                  <a:pt x="73" y="4"/>
                </a:lnTo>
                <a:lnTo>
                  <a:pt x="77" y="4"/>
                </a:lnTo>
                <a:lnTo>
                  <a:pt x="84" y="4"/>
                </a:lnTo>
                <a:lnTo>
                  <a:pt x="90" y="4"/>
                </a:lnTo>
                <a:lnTo>
                  <a:pt x="95" y="4"/>
                </a:lnTo>
                <a:lnTo>
                  <a:pt x="101" y="4"/>
                </a:lnTo>
                <a:lnTo>
                  <a:pt x="106" y="4"/>
                </a:lnTo>
                <a:lnTo>
                  <a:pt x="112" y="4"/>
                </a:lnTo>
                <a:lnTo>
                  <a:pt x="119" y="6"/>
                </a:lnTo>
                <a:lnTo>
                  <a:pt x="125" y="6"/>
                </a:lnTo>
                <a:lnTo>
                  <a:pt x="130" y="6"/>
                </a:lnTo>
                <a:lnTo>
                  <a:pt x="136" y="8"/>
                </a:lnTo>
                <a:lnTo>
                  <a:pt x="141" y="8"/>
                </a:lnTo>
                <a:lnTo>
                  <a:pt x="149" y="10"/>
                </a:lnTo>
                <a:lnTo>
                  <a:pt x="154" y="10"/>
                </a:lnTo>
                <a:lnTo>
                  <a:pt x="162" y="11"/>
                </a:lnTo>
                <a:lnTo>
                  <a:pt x="165" y="11"/>
                </a:lnTo>
                <a:lnTo>
                  <a:pt x="171" y="11"/>
                </a:lnTo>
                <a:lnTo>
                  <a:pt x="176" y="13"/>
                </a:lnTo>
                <a:lnTo>
                  <a:pt x="182" y="13"/>
                </a:lnTo>
                <a:lnTo>
                  <a:pt x="187" y="13"/>
                </a:lnTo>
                <a:lnTo>
                  <a:pt x="195" y="15"/>
                </a:lnTo>
                <a:lnTo>
                  <a:pt x="200" y="15"/>
                </a:lnTo>
                <a:lnTo>
                  <a:pt x="206" y="15"/>
                </a:lnTo>
                <a:lnTo>
                  <a:pt x="209" y="17"/>
                </a:lnTo>
                <a:lnTo>
                  <a:pt x="215" y="17"/>
                </a:lnTo>
                <a:lnTo>
                  <a:pt x="220" y="17"/>
                </a:lnTo>
                <a:lnTo>
                  <a:pt x="226" y="19"/>
                </a:lnTo>
                <a:lnTo>
                  <a:pt x="232" y="19"/>
                </a:lnTo>
                <a:lnTo>
                  <a:pt x="235" y="19"/>
                </a:lnTo>
                <a:lnTo>
                  <a:pt x="241" y="21"/>
                </a:lnTo>
                <a:lnTo>
                  <a:pt x="246" y="22"/>
                </a:lnTo>
                <a:lnTo>
                  <a:pt x="252" y="22"/>
                </a:lnTo>
                <a:lnTo>
                  <a:pt x="257" y="24"/>
                </a:lnTo>
                <a:lnTo>
                  <a:pt x="265" y="24"/>
                </a:lnTo>
                <a:lnTo>
                  <a:pt x="257" y="19"/>
                </a:lnTo>
                <a:lnTo>
                  <a:pt x="265" y="24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53" name="Freeform 1109"/>
          <p:cNvSpPr>
            <a:spLocks/>
          </p:cNvSpPr>
          <p:nvPr/>
        </p:nvSpPr>
        <p:spPr bwMode="auto">
          <a:xfrm>
            <a:off x="4545013" y="3975100"/>
            <a:ext cx="209550" cy="19050"/>
          </a:xfrm>
          <a:custGeom>
            <a:avLst/>
            <a:gdLst>
              <a:gd name="T0" fmla="*/ 261 w 265"/>
              <a:gd name="T1" fmla="*/ 21 h 24"/>
              <a:gd name="T2" fmla="*/ 248 w 265"/>
              <a:gd name="T3" fmla="*/ 17 h 24"/>
              <a:gd name="T4" fmla="*/ 237 w 265"/>
              <a:gd name="T5" fmla="*/ 15 h 24"/>
              <a:gd name="T6" fmla="*/ 226 w 265"/>
              <a:gd name="T7" fmla="*/ 13 h 24"/>
              <a:gd name="T8" fmla="*/ 215 w 265"/>
              <a:gd name="T9" fmla="*/ 11 h 24"/>
              <a:gd name="T10" fmla="*/ 206 w 265"/>
              <a:gd name="T11" fmla="*/ 11 h 24"/>
              <a:gd name="T12" fmla="*/ 195 w 265"/>
              <a:gd name="T13" fmla="*/ 10 h 24"/>
              <a:gd name="T14" fmla="*/ 184 w 265"/>
              <a:gd name="T15" fmla="*/ 8 h 24"/>
              <a:gd name="T16" fmla="*/ 173 w 265"/>
              <a:gd name="T17" fmla="*/ 6 h 24"/>
              <a:gd name="T18" fmla="*/ 160 w 265"/>
              <a:gd name="T19" fmla="*/ 4 h 24"/>
              <a:gd name="T20" fmla="*/ 147 w 265"/>
              <a:gd name="T21" fmla="*/ 2 h 24"/>
              <a:gd name="T22" fmla="*/ 136 w 265"/>
              <a:gd name="T23" fmla="*/ 0 h 24"/>
              <a:gd name="T24" fmla="*/ 125 w 265"/>
              <a:gd name="T25" fmla="*/ 0 h 24"/>
              <a:gd name="T26" fmla="*/ 116 w 265"/>
              <a:gd name="T27" fmla="*/ 0 h 24"/>
              <a:gd name="T28" fmla="*/ 101 w 265"/>
              <a:gd name="T29" fmla="*/ 0 h 24"/>
              <a:gd name="T30" fmla="*/ 83 w 265"/>
              <a:gd name="T31" fmla="*/ 0 h 24"/>
              <a:gd name="T32" fmla="*/ 68 w 265"/>
              <a:gd name="T33" fmla="*/ 2 h 24"/>
              <a:gd name="T34" fmla="*/ 59 w 265"/>
              <a:gd name="T35" fmla="*/ 4 h 24"/>
              <a:gd name="T36" fmla="*/ 48 w 265"/>
              <a:gd name="T37" fmla="*/ 6 h 24"/>
              <a:gd name="T38" fmla="*/ 40 w 265"/>
              <a:gd name="T39" fmla="*/ 10 h 24"/>
              <a:gd name="T40" fmla="*/ 33 w 265"/>
              <a:gd name="T41" fmla="*/ 13 h 24"/>
              <a:gd name="T42" fmla="*/ 26 w 265"/>
              <a:gd name="T43" fmla="*/ 17 h 24"/>
              <a:gd name="T44" fmla="*/ 18 w 265"/>
              <a:gd name="T45" fmla="*/ 19 h 24"/>
              <a:gd name="T46" fmla="*/ 11 w 265"/>
              <a:gd name="T47" fmla="*/ 22 h 24"/>
              <a:gd name="T48" fmla="*/ 3 w 265"/>
              <a:gd name="T49" fmla="*/ 24 h 24"/>
              <a:gd name="T50" fmla="*/ 2 w 265"/>
              <a:gd name="T51" fmla="*/ 22 h 24"/>
              <a:gd name="T52" fmla="*/ 5 w 265"/>
              <a:gd name="T53" fmla="*/ 19 h 24"/>
              <a:gd name="T54" fmla="*/ 13 w 265"/>
              <a:gd name="T55" fmla="*/ 13 h 24"/>
              <a:gd name="T56" fmla="*/ 20 w 265"/>
              <a:gd name="T57" fmla="*/ 11 h 24"/>
              <a:gd name="T58" fmla="*/ 27 w 265"/>
              <a:gd name="T59" fmla="*/ 10 h 24"/>
              <a:gd name="T60" fmla="*/ 37 w 265"/>
              <a:gd name="T61" fmla="*/ 8 h 24"/>
              <a:gd name="T62" fmla="*/ 46 w 265"/>
              <a:gd name="T63" fmla="*/ 6 h 24"/>
              <a:gd name="T64" fmla="*/ 55 w 265"/>
              <a:gd name="T65" fmla="*/ 4 h 24"/>
              <a:gd name="T66" fmla="*/ 64 w 265"/>
              <a:gd name="T67" fmla="*/ 4 h 24"/>
              <a:gd name="T68" fmla="*/ 73 w 265"/>
              <a:gd name="T69" fmla="*/ 4 h 24"/>
              <a:gd name="T70" fmla="*/ 84 w 265"/>
              <a:gd name="T71" fmla="*/ 4 h 24"/>
              <a:gd name="T72" fmla="*/ 95 w 265"/>
              <a:gd name="T73" fmla="*/ 4 h 24"/>
              <a:gd name="T74" fmla="*/ 106 w 265"/>
              <a:gd name="T75" fmla="*/ 4 h 24"/>
              <a:gd name="T76" fmla="*/ 119 w 265"/>
              <a:gd name="T77" fmla="*/ 6 h 24"/>
              <a:gd name="T78" fmla="*/ 130 w 265"/>
              <a:gd name="T79" fmla="*/ 6 h 24"/>
              <a:gd name="T80" fmla="*/ 141 w 265"/>
              <a:gd name="T81" fmla="*/ 8 h 24"/>
              <a:gd name="T82" fmla="*/ 154 w 265"/>
              <a:gd name="T83" fmla="*/ 10 h 24"/>
              <a:gd name="T84" fmla="*/ 165 w 265"/>
              <a:gd name="T85" fmla="*/ 11 h 24"/>
              <a:gd name="T86" fmla="*/ 176 w 265"/>
              <a:gd name="T87" fmla="*/ 13 h 24"/>
              <a:gd name="T88" fmla="*/ 187 w 265"/>
              <a:gd name="T89" fmla="*/ 13 h 24"/>
              <a:gd name="T90" fmla="*/ 200 w 265"/>
              <a:gd name="T91" fmla="*/ 15 h 24"/>
              <a:gd name="T92" fmla="*/ 209 w 265"/>
              <a:gd name="T93" fmla="*/ 17 h 24"/>
              <a:gd name="T94" fmla="*/ 220 w 265"/>
              <a:gd name="T95" fmla="*/ 17 h 24"/>
              <a:gd name="T96" fmla="*/ 232 w 265"/>
              <a:gd name="T97" fmla="*/ 19 h 24"/>
              <a:gd name="T98" fmla="*/ 241 w 265"/>
              <a:gd name="T99" fmla="*/ 21 h 24"/>
              <a:gd name="T100" fmla="*/ 252 w 265"/>
              <a:gd name="T101" fmla="*/ 22 h 24"/>
              <a:gd name="T102" fmla="*/ 265 w 265"/>
              <a:gd name="T103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65" h="24">
                <a:moveTo>
                  <a:pt x="265" y="24"/>
                </a:moveTo>
                <a:lnTo>
                  <a:pt x="261" y="21"/>
                </a:lnTo>
                <a:lnTo>
                  <a:pt x="254" y="19"/>
                </a:lnTo>
                <a:lnTo>
                  <a:pt x="248" y="17"/>
                </a:lnTo>
                <a:lnTo>
                  <a:pt x="243" y="15"/>
                </a:lnTo>
                <a:lnTo>
                  <a:pt x="237" y="15"/>
                </a:lnTo>
                <a:lnTo>
                  <a:pt x="232" y="13"/>
                </a:lnTo>
                <a:lnTo>
                  <a:pt x="226" y="13"/>
                </a:lnTo>
                <a:lnTo>
                  <a:pt x="220" y="13"/>
                </a:lnTo>
                <a:lnTo>
                  <a:pt x="215" y="11"/>
                </a:lnTo>
                <a:lnTo>
                  <a:pt x="209" y="11"/>
                </a:lnTo>
                <a:lnTo>
                  <a:pt x="206" y="11"/>
                </a:lnTo>
                <a:lnTo>
                  <a:pt x="200" y="10"/>
                </a:lnTo>
                <a:lnTo>
                  <a:pt x="195" y="10"/>
                </a:lnTo>
                <a:lnTo>
                  <a:pt x="189" y="10"/>
                </a:lnTo>
                <a:lnTo>
                  <a:pt x="184" y="8"/>
                </a:lnTo>
                <a:lnTo>
                  <a:pt x="178" y="8"/>
                </a:lnTo>
                <a:lnTo>
                  <a:pt x="173" y="6"/>
                </a:lnTo>
                <a:lnTo>
                  <a:pt x="167" y="6"/>
                </a:lnTo>
                <a:lnTo>
                  <a:pt x="160" y="4"/>
                </a:lnTo>
                <a:lnTo>
                  <a:pt x="154" y="4"/>
                </a:lnTo>
                <a:lnTo>
                  <a:pt x="147" y="2"/>
                </a:lnTo>
                <a:lnTo>
                  <a:pt x="141" y="2"/>
                </a:lnTo>
                <a:lnTo>
                  <a:pt x="136" y="0"/>
                </a:lnTo>
                <a:lnTo>
                  <a:pt x="130" y="0"/>
                </a:lnTo>
                <a:lnTo>
                  <a:pt x="125" y="0"/>
                </a:lnTo>
                <a:lnTo>
                  <a:pt x="121" y="0"/>
                </a:lnTo>
                <a:lnTo>
                  <a:pt x="116" y="0"/>
                </a:lnTo>
                <a:lnTo>
                  <a:pt x="108" y="0"/>
                </a:lnTo>
                <a:lnTo>
                  <a:pt x="101" y="0"/>
                </a:lnTo>
                <a:lnTo>
                  <a:pt x="92" y="0"/>
                </a:lnTo>
                <a:lnTo>
                  <a:pt x="83" y="0"/>
                </a:lnTo>
                <a:lnTo>
                  <a:pt x="75" y="0"/>
                </a:lnTo>
                <a:lnTo>
                  <a:pt x="68" y="2"/>
                </a:lnTo>
                <a:lnTo>
                  <a:pt x="64" y="2"/>
                </a:lnTo>
                <a:lnTo>
                  <a:pt x="59" y="4"/>
                </a:lnTo>
                <a:lnTo>
                  <a:pt x="53" y="4"/>
                </a:lnTo>
                <a:lnTo>
                  <a:pt x="48" y="6"/>
                </a:lnTo>
                <a:lnTo>
                  <a:pt x="44" y="8"/>
                </a:lnTo>
                <a:lnTo>
                  <a:pt x="40" y="10"/>
                </a:lnTo>
                <a:lnTo>
                  <a:pt x="37" y="11"/>
                </a:lnTo>
                <a:lnTo>
                  <a:pt x="33" y="13"/>
                </a:lnTo>
                <a:lnTo>
                  <a:pt x="29" y="15"/>
                </a:lnTo>
                <a:lnTo>
                  <a:pt x="26" y="17"/>
                </a:lnTo>
                <a:lnTo>
                  <a:pt x="22" y="19"/>
                </a:lnTo>
                <a:lnTo>
                  <a:pt x="18" y="19"/>
                </a:lnTo>
                <a:lnTo>
                  <a:pt x="14" y="21"/>
                </a:lnTo>
                <a:lnTo>
                  <a:pt x="11" y="22"/>
                </a:lnTo>
                <a:lnTo>
                  <a:pt x="5" y="22"/>
                </a:lnTo>
                <a:lnTo>
                  <a:pt x="3" y="24"/>
                </a:lnTo>
                <a:lnTo>
                  <a:pt x="0" y="24"/>
                </a:lnTo>
                <a:lnTo>
                  <a:pt x="2" y="22"/>
                </a:lnTo>
                <a:lnTo>
                  <a:pt x="3" y="21"/>
                </a:lnTo>
                <a:lnTo>
                  <a:pt x="5" y="19"/>
                </a:lnTo>
                <a:lnTo>
                  <a:pt x="9" y="17"/>
                </a:lnTo>
                <a:lnTo>
                  <a:pt x="13" y="13"/>
                </a:lnTo>
                <a:lnTo>
                  <a:pt x="16" y="13"/>
                </a:lnTo>
                <a:lnTo>
                  <a:pt x="20" y="11"/>
                </a:lnTo>
                <a:lnTo>
                  <a:pt x="24" y="11"/>
                </a:lnTo>
                <a:lnTo>
                  <a:pt x="27" y="10"/>
                </a:lnTo>
                <a:lnTo>
                  <a:pt x="31" y="10"/>
                </a:lnTo>
                <a:lnTo>
                  <a:pt x="37" y="8"/>
                </a:lnTo>
                <a:lnTo>
                  <a:pt x="42" y="8"/>
                </a:lnTo>
                <a:lnTo>
                  <a:pt x="46" y="6"/>
                </a:lnTo>
                <a:lnTo>
                  <a:pt x="51" y="6"/>
                </a:lnTo>
                <a:lnTo>
                  <a:pt x="55" y="4"/>
                </a:lnTo>
                <a:lnTo>
                  <a:pt x="59" y="4"/>
                </a:lnTo>
                <a:lnTo>
                  <a:pt x="64" y="4"/>
                </a:lnTo>
                <a:lnTo>
                  <a:pt x="70" y="4"/>
                </a:lnTo>
                <a:lnTo>
                  <a:pt x="73" y="4"/>
                </a:lnTo>
                <a:lnTo>
                  <a:pt x="77" y="4"/>
                </a:lnTo>
                <a:lnTo>
                  <a:pt x="84" y="4"/>
                </a:lnTo>
                <a:lnTo>
                  <a:pt x="90" y="4"/>
                </a:lnTo>
                <a:lnTo>
                  <a:pt x="95" y="4"/>
                </a:lnTo>
                <a:lnTo>
                  <a:pt x="101" y="4"/>
                </a:lnTo>
                <a:lnTo>
                  <a:pt x="106" y="4"/>
                </a:lnTo>
                <a:lnTo>
                  <a:pt x="112" y="4"/>
                </a:lnTo>
                <a:lnTo>
                  <a:pt x="119" y="6"/>
                </a:lnTo>
                <a:lnTo>
                  <a:pt x="125" y="6"/>
                </a:lnTo>
                <a:lnTo>
                  <a:pt x="130" y="6"/>
                </a:lnTo>
                <a:lnTo>
                  <a:pt x="136" y="8"/>
                </a:lnTo>
                <a:lnTo>
                  <a:pt x="141" y="8"/>
                </a:lnTo>
                <a:lnTo>
                  <a:pt x="149" y="10"/>
                </a:lnTo>
                <a:lnTo>
                  <a:pt x="154" y="10"/>
                </a:lnTo>
                <a:lnTo>
                  <a:pt x="162" y="11"/>
                </a:lnTo>
                <a:lnTo>
                  <a:pt x="165" y="11"/>
                </a:lnTo>
                <a:lnTo>
                  <a:pt x="171" y="11"/>
                </a:lnTo>
                <a:lnTo>
                  <a:pt x="176" y="13"/>
                </a:lnTo>
                <a:lnTo>
                  <a:pt x="182" y="13"/>
                </a:lnTo>
                <a:lnTo>
                  <a:pt x="187" y="13"/>
                </a:lnTo>
                <a:lnTo>
                  <a:pt x="195" y="15"/>
                </a:lnTo>
                <a:lnTo>
                  <a:pt x="200" y="15"/>
                </a:lnTo>
                <a:lnTo>
                  <a:pt x="206" y="15"/>
                </a:lnTo>
                <a:lnTo>
                  <a:pt x="209" y="17"/>
                </a:lnTo>
                <a:lnTo>
                  <a:pt x="215" y="17"/>
                </a:lnTo>
                <a:lnTo>
                  <a:pt x="220" y="17"/>
                </a:lnTo>
                <a:lnTo>
                  <a:pt x="226" y="19"/>
                </a:lnTo>
                <a:lnTo>
                  <a:pt x="232" y="19"/>
                </a:lnTo>
                <a:lnTo>
                  <a:pt x="235" y="19"/>
                </a:lnTo>
                <a:lnTo>
                  <a:pt x="241" y="21"/>
                </a:lnTo>
                <a:lnTo>
                  <a:pt x="246" y="22"/>
                </a:lnTo>
                <a:lnTo>
                  <a:pt x="252" y="22"/>
                </a:lnTo>
                <a:lnTo>
                  <a:pt x="257" y="24"/>
                </a:lnTo>
                <a:lnTo>
                  <a:pt x="265" y="24"/>
                </a:lnTo>
                <a:lnTo>
                  <a:pt x="257" y="19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54" name="Freeform 1110"/>
          <p:cNvSpPr>
            <a:spLocks/>
          </p:cNvSpPr>
          <p:nvPr/>
        </p:nvSpPr>
        <p:spPr bwMode="auto">
          <a:xfrm>
            <a:off x="4748213" y="3802063"/>
            <a:ext cx="19050" cy="152400"/>
          </a:xfrm>
          <a:custGeom>
            <a:avLst/>
            <a:gdLst>
              <a:gd name="T0" fmla="*/ 0 w 24"/>
              <a:gd name="T1" fmla="*/ 160 h 192"/>
              <a:gd name="T2" fmla="*/ 0 w 24"/>
              <a:gd name="T3" fmla="*/ 157 h 192"/>
              <a:gd name="T4" fmla="*/ 0 w 24"/>
              <a:gd name="T5" fmla="*/ 151 h 192"/>
              <a:gd name="T6" fmla="*/ 2 w 24"/>
              <a:gd name="T7" fmla="*/ 144 h 192"/>
              <a:gd name="T8" fmla="*/ 4 w 24"/>
              <a:gd name="T9" fmla="*/ 138 h 192"/>
              <a:gd name="T10" fmla="*/ 4 w 24"/>
              <a:gd name="T11" fmla="*/ 125 h 192"/>
              <a:gd name="T12" fmla="*/ 6 w 24"/>
              <a:gd name="T13" fmla="*/ 109 h 192"/>
              <a:gd name="T14" fmla="*/ 6 w 24"/>
              <a:gd name="T15" fmla="*/ 96 h 192"/>
              <a:gd name="T16" fmla="*/ 6 w 24"/>
              <a:gd name="T17" fmla="*/ 87 h 192"/>
              <a:gd name="T18" fmla="*/ 8 w 24"/>
              <a:gd name="T19" fmla="*/ 72 h 192"/>
              <a:gd name="T20" fmla="*/ 8 w 24"/>
              <a:gd name="T21" fmla="*/ 57 h 192"/>
              <a:gd name="T22" fmla="*/ 9 w 24"/>
              <a:gd name="T23" fmla="*/ 43 h 192"/>
              <a:gd name="T24" fmla="*/ 8 w 24"/>
              <a:gd name="T25" fmla="*/ 34 h 192"/>
              <a:gd name="T26" fmla="*/ 8 w 24"/>
              <a:gd name="T27" fmla="*/ 28 h 192"/>
              <a:gd name="T28" fmla="*/ 8 w 24"/>
              <a:gd name="T29" fmla="*/ 21 h 192"/>
              <a:gd name="T30" fmla="*/ 8 w 24"/>
              <a:gd name="T31" fmla="*/ 15 h 192"/>
              <a:gd name="T32" fmla="*/ 8 w 24"/>
              <a:gd name="T33" fmla="*/ 6 h 192"/>
              <a:gd name="T34" fmla="*/ 6 w 24"/>
              <a:gd name="T35" fmla="*/ 0 h 192"/>
              <a:gd name="T36" fmla="*/ 8 w 24"/>
              <a:gd name="T37" fmla="*/ 4 h 192"/>
              <a:gd name="T38" fmla="*/ 9 w 24"/>
              <a:gd name="T39" fmla="*/ 10 h 192"/>
              <a:gd name="T40" fmla="*/ 11 w 24"/>
              <a:gd name="T41" fmla="*/ 15 h 192"/>
              <a:gd name="T42" fmla="*/ 13 w 24"/>
              <a:gd name="T43" fmla="*/ 19 h 192"/>
              <a:gd name="T44" fmla="*/ 13 w 24"/>
              <a:gd name="T45" fmla="*/ 26 h 192"/>
              <a:gd name="T46" fmla="*/ 13 w 24"/>
              <a:gd name="T47" fmla="*/ 32 h 192"/>
              <a:gd name="T48" fmla="*/ 17 w 24"/>
              <a:gd name="T49" fmla="*/ 39 h 192"/>
              <a:gd name="T50" fmla="*/ 17 w 24"/>
              <a:gd name="T51" fmla="*/ 45 h 192"/>
              <a:gd name="T52" fmla="*/ 19 w 24"/>
              <a:gd name="T53" fmla="*/ 50 h 192"/>
              <a:gd name="T54" fmla="*/ 19 w 24"/>
              <a:gd name="T55" fmla="*/ 56 h 192"/>
              <a:gd name="T56" fmla="*/ 20 w 24"/>
              <a:gd name="T57" fmla="*/ 61 h 192"/>
              <a:gd name="T58" fmla="*/ 20 w 24"/>
              <a:gd name="T59" fmla="*/ 67 h 192"/>
              <a:gd name="T60" fmla="*/ 22 w 24"/>
              <a:gd name="T61" fmla="*/ 74 h 192"/>
              <a:gd name="T62" fmla="*/ 24 w 24"/>
              <a:gd name="T63" fmla="*/ 83 h 192"/>
              <a:gd name="T64" fmla="*/ 24 w 24"/>
              <a:gd name="T65" fmla="*/ 102 h 192"/>
              <a:gd name="T66" fmla="*/ 24 w 24"/>
              <a:gd name="T67" fmla="*/ 114 h 192"/>
              <a:gd name="T68" fmla="*/ 24 w 24"/>
              <a:gd name="T69" fmla="*/ 122 h 192"/>
              <a:gd name="T70" fmla="*/ 24 w 24"/>
              <a:gd name="T71" fmla="*/ 137 h 192"/>
              <a:gd name="T72" fmla="*/ 22 w 24"/>
              <a:gd name="T73" fmla="*/ 148 h 192"/>
              <a:gd name="T74" fmla="*/ 19 w 24"/>
              <a:gd name="T75" fmla="*/ 159 h 192"/>
              <a:gd name="T76" fmla="*/ 19 w 24"/>
              <a:gd name="T77" fmla="*/ 166 h 192"/>
              <a:gd name="T78" fmla="*/ 17 w 24"/>
              <a:gd name="T79" fmla="*/ 171 h 192"/>
              <a:gd name="T80" fmla="*/ 15 w 24"/>
              <a:gd name="T81" fmla="*/ 177 h 192"/>
              <a:gd name="T82" fmla="*/ 11 w 24"/>
              <a:gd name="T83" fmla="*/ 182 h 192"/>
              <a:gd name="T84" fmla="*/ 9 w 24"/>
              <a:gd name="T85" fmla="*/ 188 h 192"/>
              <a:gd name="T86" fmla="*/ 6 w 24"/>
              <a:gd name="T87" fmla="*/ 192 h 192"/>
              <a:gd name="T88" fmla="*/ 2 w 24"/>
              <a:gd name="T89" fmla="*/ 175 h 192"/>
              <a:gd name="T90" fmla="*/ 0 w 24"/>
              <a:gd name="T91" fmla="*/ 164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4" h="192">
                <a:moveTo>
                  <a:pt x="0" y="164"/>
                </a:moveTo>
                <a:lnTo>
                  <a:pt x="0" y="162"/>
                </a:lnTo>
                <a:lnTo>
                  <a:pt x="0" y="160"/>
                </a:lnTo>
                <a:lnTo>
                  <a:pt x="0" y="160"/>
                </a:lnTo>
                <a:lnTo>
                  <a:pt x="0" y="159"/>
                </a:lnTo>
                <a:lnTo>
                  <a:pt x="0" y="157"/>
                </a:lnTo>
                <a:lnTo>
                  <a:pt x="0" y="155"/>
                </a:lnTo>
                <a:lnTo>
                  <a:pt x="2" y="153"/>
                </a:lnTo>
                <a:lnTo>
                  <a:pt x="0" y="151"/>
                </a:lnTo>
                <a:lnTo>
                  <a:pt x="2" y="149"/>
                </a:lnTo>
                <a:lnTo>
                  <a:pt x="2" y="148"/>
                </a:lnTo>
                <a:lnTo>
                  <a:pt x="2" y="144"/>
                </a:lnTo>
                <a:lnTo>
                  <a:pt x="2" y="142"/>
                </a:lnTo>
                <a:lnTo>
                  <a:pt x="2" y="140"/>
                </a:lnTo>
                <a:lnTo>
                  <a:pt x="4" y="138"/>
                </a:lnTo>
                <a:lnTo>
                  <a:pt x="4" y="135"/>
                </a:lnTo>
                <a:lnTo>
                  <a:pt x="4" y="131"/>
                </a:lnTo>
                <a:lnTo>
                  <a:pt x="4" y="125"/>
                </a:lnTo>
                <a:lnTo>
                  <a:pt x="6" y="122"/>
                </a:lnTo>
                <a:lnTo>
                  <a:pt x="6" y="114"/>
                </a:lnTo>
                <a:lnTo>
                  <a:pt x="6" y="109"/>
                </a:lnTo>
                <a:lnTo>
                  <a:pt x="6" y="105"/>
                </a:lnTo>
                <a:lnTo>
                  <a:pt x="6" y="102"/>
                </a:lnTo>
                <a:lnTo>
                  <a:pt x="6" y="96"/>
                </a:lnTo>
                <a:lnTo>
                  <a:pt x="6" y="94"/>
                </a:lnTo>
                <a:lnTo>
                  <a:pt x="6" y="91"/>
                </a:lnTo>
                <a:lnTo>
                  <a:pt x="6" y="87"/>
                </a:lnTo>
                <a:lnTo>
                  <a:pt x="6" y="81"/>
                </a:lnTo>
                <a:lnTo>
                  <a:pt x="8" y="76"/>
                </a:lnTo>
                <a:lnTo>
                  <a:pt x="8" y="72"/>
                </a:lnTo>
                <a:lnTo>
                  <a:pt x="8" y="68"/>
                </a:lnTo>
                <a:lnTo>
                  <a:pt x="8" y="59"/>
                </a:lnTo>
                <a:lnTo>
                  <a:pt x="8" y="57"/>
                </a:lnTo>
                <a:lnTo>
                  <a:pt x="9" y="52"/>
                </a:lnTo>
                <a:lnTo>
                  <a:pt x="9" y="46"/>
                </a:lnTo>
                <a:lnTo>
                  <a:pt x="9" y="43"/>
                </a:lnTo>
                <a:lnTo>
                  <a:pt x="9" y="39"/>
                </a:lnTo>
                <a:lnTo>
                  <a:pt x="9" y="35"/>
                </a:lnTo>
                <a:lnTo>
                  <a:pt x="8" y="34"/>
                </a:lnTo>
                <a:lnTo>
                  <a:pt x="8" y="32"/>
                </a:lnTo>
                <a:lnTo>
                  <a:pt x="8" y="30"/>
                </a:lnTo>
                <a:lnTo>
                  <a:pt x="8" y="28"/>
                </a:lnTo>
                <a:lnTo>
                  <a:pt x="8" y="26"/>
                </a:lnTo>
                <a:lnTo>
                  <a:pt x="8" y="23"/>
                </a:lnTo>
                <a:lnTo>
                  <a:pt x="8" y="21"/>
                </a:lnTo>
                <a:lnTo>
                  <a:pt x="8" y="19"/>
                </a:lnTo>
                <a:lnTo>
                  <a:pt x="8" y="17"/>
                </a:lnTo>
                <a:lnTo>
                  <a:pt x="8" y="15"/>
                </a:lnTo>
                <a:lnTo>
                  <a:pt x="9" y="13"/>
                </a:lnTo>
                <a:lnTo>
                  <a:pt x="9" y="12"/>
                </a:lnTo>
                <a:lnTo>
                  <a:pt x="8" y="6"/>
                </a:lnTo>
                <a:lnTo>
                  <a:pt x="8" y="2"/>
                </a:lnTo>
                <a:lnTo>
                  <a:pt x="6" y="2"/>
                </a:lnTo>
                <a:lnTo>
                  <a:pt x="6" y="0"/>
                </a:lnTo>
                <a:lnTo>
                  <a:pt x="6" y="2"/>
                </a:lnTo>
                <a:lnTo>
                  <a:pt x="8" y="2"/>
                </a:lnTo>
                <a:lnTo>
                  <a:pt x="8" y="4"/>
                </a:lnTo>
                <a:lnTo>
                  <a:pt x="9" y="6"/>
                </a:lnTo>
                <a:lnTo>
                  <a:pt x="9" y="8"/>
                </a:lnTo>
                <a:lnTo>
                  <a:pt x="9" y="10"/>
                </a:lnTo>
                <a:lnTo>
                  <a:pt x="9" y="12"/>
                </a:lnTo>
                <a:lnTo>
                  <a:pt x="9" y="13"/>
                </a:lnTo>
                <a:lnTo>
                  <a:pt x="11" y="15"/>
                </a:lnTo>
                <a:lnTo>
                  <a:pt x="11" y="17"/>
                </a:lnTo>
                <a:lnTo>
                  <a:pt x="11" y="19"/>
                </a:lnTo>
                <a:lnTo>
                  <a:pt x="13" y="19"/>
                </a:lnTo>
                <a:lnTo>
                  <a:pt x="13" y="21"/>
                </a:lnTo>
                <a:lnTo>
                  <a:pt x="13" y="24"/>
                </a:lnTo>
                <a:lnTo>
                  <a:pt x="13" y="26"/>
                </a:lnTo>
                <a:lnTo>
                  <a:pt x="13" y="28"/>
                </a:lnTo>
                <a:lnTo>
                  <a:pt x="13" y="30"/>
                </a:lnTo>
                <a:lnTo>
                  <a:pt x="13" y="32"/>
                </a:lnTo>
                <a:lnTo>
                  <a:pt x="15" y="35"/>
                </a:lnTo>
                <a:lnTo>
                  <a:pt x="15" y="37"/>
                </a:lnTo>
                <a:lnTo>
                  <a:pt x="17" y="39"/>
                </a:lnTo>
                <a:lnTo>
                  <a:pt x="17" y="41"/>
                </a:lnTo>
                <a:lnTo>
                  <a:pt x="17" y="43"/>
                </a:lnTo>
                <a:lnTo>
                  <a:pt x="17" y="45"/>
                </a:lnTo>
                <a:lnTo>
                  <a:pt x="17" y="46"/>
                </a:lnTo>
                <a:lnTo>
                  <a:pt x="17" y="48"/>
                </a:lnTo>
                <a:lnTo>
                  <a:pt x="19" y="50"/>
                </a:lnTo>
                <a:lnTo>
                  <a:pt x="19" y="52"/>
                </a:lnTo>
                <a:lnTo>
                  <a:pt x="19" y="54"/>
                </a:lnTo>
                <a:lnTo>
                  <a:pt x="19" y="56"/>
                </a:lnTo>
                <a:lnTo>
                  <a:pt x="19" y="57"/>
                </a:lnTo>
                <a:lnTo>
                  <a:pt x="20" y="59"/>
                </a:lnTo>
                <a:lnTo>
                  <a:pt x="20" y="61"/>
                </a:lnTo>
                <a:lnTo>
                  <a:pt x="20" y="63"/>
                </a:lnTo>
                <a:lnTo>
                  <a:pt x="20" y="65"/>
                </a:lnTo>
                <a:lnTo>
                  <a:pt x="20" y="67"/>
                </a:lnTo>
                <a:lnTo>
                  <a:pt x="20" y="68"/>
                </a:lnTo>
                <a:lnTo>
                  <a:pt x="20" y="70"/>
                </a:lnTo>
                <a:lnTo>
                  <a:pt x="22" y="74"/>
                </a:lnTo>
                <a:lnTo>
                  <a:pt x="22" y="76"/>
                </a:lnTo>
                <a:lnTo>
                  <a:pt x="24" y="81"/>
                </a:lnTo>
                <a:lnTo>
                  <a:pt x="24" y="83"/>
                </a:lnTo>
                <a:lnTo>
                  <a:pt x="24" y="89"/>
                </a:lnTo>
                <a:lnTo>
                  <a:pt x="24" y="94"/>
                </a:lnTo>
                <a:lnTo>
                  <a:pt x="24" y="102"/>
                </a:lnTo>
                <a:lnTo>
                  <a:pt x="24" y="107"/>
                </a:lnTo>
                <a:lnTo>
                  <a:pt x="24" y="111"/>
                </a:lnTo>
                <a:lnTo>
                  <a:pt x="24" y="114"/>
                </a:lnTo>
                <a:lnTo>
                  <a:pt x="24" y="118"/>
                </a:lnTo>
                <a:lnTo>
                  <a:pt x="24" y="120"/>
                </a:lnTo>
                <a:lnTo>
                  <a:pt x="24" y="122"/>
                </a:lnTo>
                <a:lnTo>
                  <a:pt x="24" y="127"/>
                </a:lnTo>
                <a:lnTo>
                  <a:pt x="24" y="133"/>
                </a:lnTo>
                <a:lnTo>
                  <a:pt x="24" y="137"/>
                </a:lnTo>
                <a:lnTo>
                  <a:pt x="22" y="138"/>
                </a:lnTo>
                <a:lnTo>
                  <a:pt x="22" y="144"/>
                </a:lnTo>
                <a:lnTo>
                  <a:pt x="22" y="148"/>
                </a:lnTo>
                <a:lnTo>
                  <a:pt x="20" y="155"/>
                </a:lnTo>
                <a:lnTo>
                  <a:pt x="20" y="157"/>
                </a:lnTo>
                <a:lnTo>
                  <a:pt x="19" y="159"/>
                </a:lnTo>
                <a:lnTo>
                  <a:pt x="20" y="162"/>
                </a:lnTo>
                <a:lnTo>
                  <a:pt x="19" y="164"/>
                </a:lnTo>
                <a:lnTo>
                  <a:pt x="19" y="166"/>
                </a:lnTo>
                <a:lnTo>
                  <a:pt x="19" y="168"/>
                </a:lnTo>
                <a:lnTo>
                  <a:pt x="19" y="170"/>
                </a:lnTo>
                <a:lnTo>
                  <a:pt x="17" y="171"/>
                </a:lnTo>
                <a:lnTo>
                  <a:pt x="17" y="173"/>
                </a:lnTo>
                <a:lnTo>
                  <a:pt x="17" y="175"/>
                </a:lnTo>
                <a:lnTo>
                  <a:pt x="15" y="177"/>
                </a:lnTo>
                <a:lnTo>
                  <a:pt x="13" y="179"/>
                </a:lnTo>
                <a:lnTo>
                  <a:pt x="13" y="181"/>
                </a:lnTo>
                <a:lnTo>
                  <a:pt x="11" y="182"/>
                </a:lnTo>
                <a:lnTo>
                  <a:pt x="9" y="184"/>
                </a:lnTo>
                <a:lnTo>
                  <a:pt x="9" y="186"/>
                </a:lnTo>
                <a:lnTo>
                  <a:pt x="9" y="188"/>
                </a:lnTo>
                <a:lnTo>
                  <a:pt x="8" y="190"/>
                </a:lnTo>
                <a:lnTo>
                  <a:pt x="8" y="192"/>
                </a:lnTo>
                <a:lnTo>
                  <a:pt x="6" y="192"/>
                </a:lnTo>
                <a:lnTo>
                  <a:pt x="2" y="186"/>
                </a:lnTo>
                <a:lnTo>
                  <a:pt x="2" y="181"/>
                </a:lnTo>
                <a:lnTo>
                  <a:pt x="2" y="175"/>
                </a:lnTo>
                <a:lnTo>
                  <a:pt x="2" y="170"/>
                </a:lnTo>
                <a:lnTo>
                  <a:pt x="0" y="160"/>
                </a:lnTo>
                <a:lnTo>
                  <a:pt x="0" y="164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55" name="Freeform 1111"/>
          <p:cNvSpPr>
            <a:spLocks/>
          </p:cNvSpPr>
          <p:nvPr/>
        </p:nvSpPr>
        <p:spPr bwMode="auto">
          <a:xfrm>
            <a:off x="4748213" y="3802063"/>
            <a:ext cx="19050" cy="152400"/>
          </a:xfrm>
          <a:custGeom>
            <a:avLst/>
            <a:gdLst>
              <a:gd name="T0" fmla="*/ 0 w 24"/>
              <a:gd name="T1" fmla="*/ 160 h 192"/>
              <a:gd name="T2" fmla="*/ 0 w 24"/>
              <a:gd name="T3" fmla="*/ 157 h 192"/>
              <a:gd name="T4" fmla="*/ 0 w 24"/>
              <a:gd name="T5" fmla="*/ 151 h 192"/>
              <a:gd name="T6" fmla="*/ 2 w 24"/>
              <a:gd name="T7" fmla="*/ 144 h 192"/>
              <a:gd name="T8" fmla="*/ 4 w 24"/>
              <a:gd name="T9" fmla="*/ 138 h 192"/>
              <a:gd name="T10" fmla="*/ 4 w 24"/>
              <a:gd name="T11" fmla="*/ 125 h 192"/>
              <a:gd name="T12" fmla="*/ 6 w 24"/>
              <a:gd name="T13" fmla="*/ 109 h 192"/>
              <a:gd name="T14" fmla="*/ 6 w 24"/>
              <a:gd name="T15" fmla="*/ 96 h 192"/>
              <a:gd name="T16" fmla="*/ 6 w 24"/>
              <a:gd name="T17" fmla="*/ 87 h 192"/>
              <a:gd name="T18" fmla="*/ 8 w 24"/>
              <a:gd name="T19" fmla="*/ 72 h 192"/>
              <a:gd name="T20" fmla="*/ 8 w 24"/>
              <a:gd name="T21" fmla="*/ 57 h 192"/>
              <a:gd name="T22" fmla="*/ 9 w 24"/>
              <a:gd name="T23" fmla="*/ 43 h 192"/>
              <a:gd name="T24" fmla="*/ 8 w 24"/>
              <a:gd name="T25" fmla="*/ 34 h 192"/>
              <a:gd name="T26" fmla="*/ 8 w 24"/>
              <a:gd name="T27" fmla="*/ 28 h 192"/>
              <a:gd name="T28" fmla="*/ 8 w 24"/>
              <a:gd name="T29" fmla="*/ 21 h 192"/>
              <a:gd name="T30" fmla="*/ 8 w 24"/>
              <a:gd name="T31" fmla="*/ 15 h 192"/>
              <a:gd name="T32" fmla="*/ 8 w 24"/>
              <a:gd name="T33" fmla="*/ 6 h 192"/>
              <a:gd name="T34" fmla="*/ 6 w 24"/>
              <a:gd name="T35" fmla="*/ 0 h 192"/>
              <a:gd name="T36" fmla="*/ 8 w 24"/>
              <a:gd name="T37" fmla="*/ 4 h 192"/>
              <a:gd name="T38" fmla="*/ 9 w 24"/>
              <a:gd name="T39" fmla="*/ 10 h 192"/>
              <a:gd name="T40" fmla="*/ 11 w 24"/>
              <a:gd name="T41" fmla="*/ 15 h 192"/>
              <a:gd name="T42" fmla="*/ 13 w 24"/>
              <a:gd name="T43" fmla="*/ 19 h 192"/>
              <a:gd name="T44" fmla="*/ 13 w 24"/>
              <a:gd name="T45" fmla="*/ 26 h 192"/>
              <a:gd name="T46" fmla="*/ 13 w 24"/>
              <a:gd name="T47" fmla="*/ 32 h 192"/>
              <a:gd name="T48" fmla="*/ 17 w 24"/>
              <a:gd name="T49" fmla="*/ 39 h 192"/>
              <a:gd name="T50" fmla="*/ 17 w 24"/>
              <a:gd name="T51" fmla="*/ 45 h 192"/>
              <a:gd name="T52" fmla="*/ 19 w 24"/>
              <a:gd name="T53" fmla="*/ 50 h 192"/>
              <a:gd name="T54" fmla="*/ 19 w 24"/>
              <a:gd name="T55" fmla="*/ 56 h 192"/>
              <a:gd name="T56" fmla="*/ 20 w 24"/>
              <a:gd name="T57" fmla="*/ 61 h 192"/>
              <a:gd name="T58" fmla="*/ 20 w 24"/>
              <a:gd name="T59" fmla="*/ 67 h 192"/>
              <a:gd name="T60" fmla="*/ 22 w 24"/>
              <a:gd name="T61" fmla="*/ 74 h 192"/>
              <a:gd name="T62" fmla="*/ 24 w 24"/>
              <a:gd name="T63" fmla="*/ 83 h 192"/>
              <a:gd name="T64" fmla="*/ 24 w 24"/>
              <a:gd name="T65" fmla="*/ 102 h 192"/>
              <a:gd name="T66" fmla="*/ 24 w 24"/>
              <a:gd name="T67" fmla="*/ 114 h 192"/>
              <a:gd name="T68" fmla="*/ 24 w 24"/>
              <a:gd name="T69" fmla="*/ 122 h 192"/>
              <a:gd name="T70" fmla="*/ 24 w 24"/>
              <a:gd name="T71" fmla="*/ 137 h 192"/>
              <a:gd name="T72" fmla="*/ 22 w 24"/>
              <a:gd name="T73" fmla="*/ 148 h 192"/>
              <a:gd name="T74" fmla="*/ 19 w 24"/>
              <a:gd name="T75" fmla="*/ 159 h 192"/>
              <a:gd name="T76" fmla="*/ 19 w 24"/>
              <a:gd name="T77" fmla="*/ 166 h 192"/>
              <a:gd name="T78" fmla="*/ 17 w 24"/>
              <a:gd name="T79" fmla="*/ 171 h 192"/>
              <a:gd name="T80" fmla="*/ 15 w 24"/>
              <a:gd name="T81" fmla="*/ 177 h 192"/>
              <a:gd name="T82" fmla="*/ 11 w 24"/>
              <a:gd name="T83" fmla="*/ 182 h 192"/>
              <a:gd name="T84" fmla="*/ 9 w 24"/>
              <a:gd name="T85" fmla="*/ 188 h 192"/>
              <a:gd name="T86" fmla="*/ 6 w 24"/>
              <a:gd name="T87" fmla="*/ 192 h 192"/>
              <a:gd name="T88" fmla="*/ 2 w 24"/>
              <a:gd name="T89" fmla="*/ 175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4" h="192">
                <a:moveTo>
                  <a:pt x="0" y="164"/>
                </a:moveTo>
                <a:lnTo>
                  <a:pt x="0" y="162"/>
                </a:lnTo>
                <a:lnTo>
                  <a:pt x="0" y="160"/>
                </a:lnTo>
                <a:lnTo>
                  <a:pt x="0" y="160"/>
                </a:lnTo>
                <a:lnTo>
                  <a:pt x="0" y="159"/>
                </a:lnTo>
                <a:lnTo>
                  <a:pt x="0" y="157"/>
                </a:lnTo>
                <a:lnTo>
                  <a:pt x="0" y="155"/>
                </a:lnTo>
                <a:lnTo>
                  <a:pt x="2" y="153"/>
                </a:lnTo>
                <a:lnTo>
                  <a:pt x="0" y="151"/>
                </a:lnTo>
                <a:lnTo>
                  <a:pt x="2" y="149"/>
                </a:lnTo>
                <a:lnTo>
                  <a:pt x="2" y="148"/>
                </a:lnTo>
                <a:lnTo>
                  <a:pt x="2" y="144"/>
                </a:lnTo>
                <a:lnTo>
                  <a:pt x="2" y="142"/>
                </a:lnTo>
                <a:lnTo>
                  <a:pt x="2" y="140"/>
                </a:lnTo>
                <a:lnTo>
                  <a:pt x="4" y="138"/>
                </a:lnTo>
                <a:lnTo>
                  <a:pt x="4" y="135"/>
                </a:lnTo>
                <a:lnTo>
                  <a:pt x="4" y="131"/>
                </a:lnTo>
                <a:lnTo>
                  <a:pt x="4" y="125"/>
                </a:lnTo>
                <a:lnTo>
                  <a:pt x="6" y="122"/>
                </a:lnTo>
                <a:lnTo>
                  <a:pt x="6" y="114"/>
                </a:lnTo>
                <a:lnTo>
                  <a:pt x="6" y="109"/>
                </a:lnTo>
                <a:lnTo>
                  <a:pt x="6" y="105"/>
                </a:lnTo>
                <a:lnTo>
                  <a:pt x="6" y="102"/>
                </a:lnTo>
                <a:lnTo>
                  <a:pt x="6" y="96"/>
                </a:lnTo>
                <a:lnTo>
                  <a:pt x="6" y="94"/>
                </a:lnTo>
                <a:lnTo>
                  <a:pt x="6" y="91"/>
                </a:lnTo>
                <a:lnTo>
                  <a:pt x="6" y="87"/>
                </a:lnTo>
                <a:lnTo>
                  <a:pt x="6" y="81"/>
                </a:lnTo>
                <a:lnTo>
                  <a:pt x="8" y="76"/>
                </a:lnTo>
                <a:lnTo>
                  <a:pt x="8" y="72"/>
                </a:lnTo>
                <a:lnTo>
                  <a:pt x="8" y="68"/>
                </a:lnTo>
                <a:lnTo>
                  <a:pt x="8" y="59"/>
                </a:lnTo>
                <a:lnTo>
                  <a:pt x="8" y="57"/>
                </a:lnTo>
                <a:lnTo>
                  <a:pt x="9" y="52"/>
                </a:lnTo>
                <a:lnTo>
                  <a:pt x="9" y="46"/>
                </a:lnTo>
                <a:lnTo>
                  <a:pt x="9" y="43"/>
                </a:lnTo>
                <a:lnTo>
                  <a:pt x="9" y="39"/>
                </a:lnTo>
                <a:lnTo>
                  <a:pt x="9" y="35"/>
                </a:lnTo>
                <a:lnTo>
                  <a:pt x="8" y="34"/>
                </a:lnTo>
                <a:lnTo>
                  <a:pt x="8" y="32"/>
                </a:lnTo>
                <a:lnTo>
                  <a:pt x="8" y="30"/>
                </a:lnTo>
                <a:lnTo>
                  <a:pt x="8" y="28"/>
                </a:lnTo>
                <a:lnTo>
                  <a:pt x="8" y="26"/>
                </a:lnTo>
                <a:lnTo>
                  <a:pt x="8" y="23"/>
                </a:lnTo>
                <a:lnTo>
                  <a:pt x="8" y="21"/>
                </a:lnTo>
                <a:lnTo>
                  <a:pt x="8" y="19"/>
                </a:lnTo>
                <a:lnTo>
                  <a:pt x="8" y="17"/>
                </a:lnTo>
                <a:lnTo>
                  <a:pt x="8" y="15"/>
                </a:lnTo>
                <a:lnTo>
                  <a:pt x="9" y="13"/>
                </a:lnTo>
                <a:lnTo>
                  <a:pt x="9" y="12"/>
                </a:lnTo>
                <a:lnTo>
                  <a:pt x="8" y="6"/>
                </a:lnTo>
                <a:lnTo>
                  <a:pt x="8" y="2"/>
                </a:lnTo>
                <a:lnTo>
                  <a:pt x="6" y="2"/>
                </a:lnTo>
                <a:lnTo>
                  <a:pt x="6" y="0"/>
                </a:lnTo>
                <a:lnTo>
                  <a:pt x="6" y="2"/>
                </a:lnTo>
                <a:lnTo>
                  <a:pt x="8" y="2"/>
                </a:lnTo>
                <a:lnTo>
                  <a:pt x="8" y="4"/>
                </a:lnTo>
                <a:lnTo>
                  <a:pt x="9" y="6"/>
                </a:lnTo>
                <a:lnTo>
                  <a:pt x="9" y="8"/>
                </a:lnTo>
                <a:lnTo>
                  <a:pt x="9" y="10"/>
                </a:lnTo>
                <a:lnTo>
                  <a:pt x="9" y="12"/>
                </a:lnTo>
                <a:lnTo>
                  <a:pt x="9" y="13"/>
                </a:lnTo>
                <a:lnTo>
                  <a:pt x="11" y="15"/>
                </a:lnTo>
                <a:lnTo>
                  <a:pt x="11" y="17"/>
                </a:lnTo>
                <a:lnTo>
                  <a:pt x="11" y="19"/>
                </a:lnTo>
                <a:lnTo>
                  <a:pt x="13" y="19"/>
                </a:lnTo>
                <a:lnTo>
                  <a:pt x="13" y="21"/>
                </a:lnTo>
                <a:lnTo>
                  <a:pt x="13" y="24"/>
                </a:lnTo>
                <a:lnTo>
                  <a:pt x="13" y="26"/>
                </a:lnTo>
                <a:lnTo>
                  <a:pt x="13" y="28"/>
                </a:lnTo>
                <a:lnTo>
                  <a:pt x="13" y="30"/>
                </a:lnTo>
                <a:lnTo>
                  <a:pt x="13" y="32"/>
                </a:lnTo>
                <a:lnTo>
                  <a:pt x="15" y="35"/>
                </a:lnTo>
                <a:lnTo>
                  <a:pt x="15" y="37"/>
                </a:lnTo>
                <a:lnTo>
                  <a:pt x="17" y="39"/>
                </a:lnTo>
                <a:lnTo>
                  <a:pt x="17" y="41"/>
                </a:lnTo>
                <a:lnTo>
                  <a:pt x="17" y="43"/>
                </a:lnTo>
                <a:lnTo>
                  <a:pt x="17" y="45"/>
                </a:lnTo>
                <a:lnTo>
                  <a:pt x="17" y="46"/>
                </a:lnTo>
                <a:lnTo>
                  <a:pt x="17" y="48"/>
                </a:lnTo>
                <a:lnTo>
                  <a:pt x="19" y="50"/>
                </a:lnTo>
                <a:lnTo>
                  <a:pt x="19" y="52"/>
                </a:lnTo>
                <a:lnTo>
                  <a:pt x="19" y="54"/>
                </a:lnTo>
                <a:lnTo>
                  <a:pt x="19" y="56"/>
                </a:lnTo>
                <a:lnTo>
                  <a:pt x="19" y="57"/>
                </a:lnTo>
                <a:lnTo>
                  <a:pt x="20" y="59"/>
                </a:lnTo>
                <a:lnTo>
                  <a:pt x="20" y="61"/>
                </a:lnTo>
                <a:lnTo>
                  <a:pt x="20" y="63"/>
                </a:lnTo>
                <a:lnTo>
                  <a:pt x="20" y="65"/>
                </a:lnTo>
                <a:lnTo>
                  <a:pt x="20" y="67"/>
                </a:lnTo>
                <a:lnTo>
                  <a:pt x="20" y="68"/>
                </a:lnTo>
                <a:lnTo>
                  <a:pt x="20" y="70"/>
                </a:lnTo>
                <a:lnTo>
                  <a:pt x="22" y="74"/>
                </a:lnTo>
                <a:lnTo>
                  <a:pt x="22" y="76"/>
                </a:lnTo>
                <a:lnTo>
                  <a:pt x="24" y="81"/>
                </a:lnTo>
                <a:lnTo>
                  <a:pt x="24" y="83"/>
                </a:lnTo>
                <a:lnTo>
                  <a:pt x="24" y="89"/>
                </a:lnTo>
                <a:lnTo>
                  <a:pt x="24" y="94"/>
                </a:lnTo>
                <a:lnTo>
                  <a:pt x="24" y="102"/>
                </a:lnTo>
                <a:lnTo>
                  <a:pt x="24" y="107"/>
                </a:lnTo>
                <a:lnTo>
                  <a:pt x="24" y="111"/>
                </a:lnTo>
                <a:lnTo>
                  <a:pt x="24" y="114"/>
                </a:lnTo>
                <a:lnTo>
                  <a:pt x="24" y="118"/>
                </a:lnTo>
                <a:lnTo>
                  <a:pt x="24" y="120"/>
                </a:lnTo>
                <a:lnTo>
                  <a:pt x="24" y="122"/>
                </a:lnTo>
                <a:lnTo>
                  <a:pt x="24" y="127"/>
                </a:lnTo>
                <a:lnTo>
                  <a:pt x="24" y="133"/>
                </a:lnTo>
                <a:lnTo>
                  <a:pt x="24" y="137"/>
                </a:lnTo>
                <a:lnTo>
                  <a:pt x="22" y="138"/>
                </a:lnTo>
                <a:lnTo>
                  <a:pt x="22" y="144"/>
                </a:lnTo>
                <a:lnTo>
                  <a:pt x="22" y="148"/>
                </a:lnTo>
                <a:lnTo>
                  <a:pt x="20" y="155"/>
                </a:lnTo>
                <a:lnTo>
                  <a:pt x="20" y="157"/>
                </a:lnTo>
                <a:lnTo>
                  <a:pt x="19" y="159"/>
                </a:lnTo>
                <a:lnTo>
                  <a:pt x="20" y="162"/>
                </a:lnTo>
                <a:lnTo>
                  <a:pt x="19" y="164"/>
                </a:lnTo>
                <a:lnTo>
                  <a:pt x="19" y="166"/>
                </a:lnTo>
                <a:lnTo>
                  <a:pt x="19" y="168"/>
                </a:lnTo>
                <a:lnTo>
                  <a:pt x="19" y="170"/>
                </a:lnTo>
                <a:lnTo>
                  <a:pt x="17" y="171"/>
                </a:lnTo>
                <a:lnTo>
                  <a:pt x="17" y="173"/>
                </a:lnTo>
                <a:lnTo>
                  <a:pt x="17" y="175"/>
                </a:lnTo>
                <a:lnTo>
                  <a:pt x="15" y="177"/>
                </a:lnTo>
                <a:lnTo>
                  <a:pt x="13" y="179"/>
                </a:lnTo>
                <a:lnTo>
                  <a:pt x="13" y="181"/>
                </a:lnTo>
                <a:lnTo>
                  <a:pt x="11" y="182"/>
                </a:lnTo>
                <a:lnTo>
                  <a:pt x="9" y="184"/>
                </a:lnTo>
                <a:lnTo>
                  <a:pt x="9" y="186"/>
                </a:lnTo>
                <a:lnTo>
                  <a:pt x="9" y="188"/>
                </a:lnTo>
                <a:lnTo>
                  <a:pt x="8" y="190"/>
                </a:lnTo>
                <a:lnTo>
                  <a:pt x="8" y="192"/>
                </a:lnTo>
                <a:lnTo>
                  <a:pt x="6" y="192"/>
                </a:lnTo>
                <a:lnTo>
                  <a:pt x="2" y="186"/>
                </a:lnTo>
                <a:lnTo>
                  <a:pt x="2" y="181"/>
                </a:lnTo>
                <a:lnTo>
                  <a:pt x="2" y="175"/>
                </a:lnTo>
                <a:lnTo>
                  <a:pt x="2" y="170"/>
                </a:lnTo>
                <a:lnTo>
                  <a:pt x="0" y="16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56" name="Freeform 1112"/>
          <p:cNvSpPr>
            <a:spLocks/>
          </p:cNvSpPr>
          <p:nvPr/>
        </p:nvSpPr>
        <p:spPr bwMode="auto">
          <a:xfrm>
            <a:off x="4697413" y="3816350"/>
            <a:ext cx="63500" cy="160338"/>
          </a:xfrm>
          <a:custGeom>
            <a:avLst/>
            <a:gdLst>
              <a:gd name="T0" fmla="*/ 77 w 77"/>
              <a:gd name="T1" fmla="*/ 195 h 202"/>
              <a:gd name="T2" fmla="*/ 75 w 77"/>
              <a:gd name="T3" fmla="*/ 186 h 202"/>
              <a:gd name="T4" fmla="*/ 72 w 77"/>
              <a:gd name="T5" fmla="*/ 175 h 202"/>
              <a:gd name="T6" fmla="*/ 66 w 77"/>
              <a:gd name="T7" fmla="*/ 164 h 202"/>
              <a:gd name="T8" fmla="*/ 64 w 77"/>
              <a:gd name="T9" fmla="*/ 156 h 202"/>
              <a:gd name="T10" fmla="*/ 59 w 77"/>
              <a:gd name="T11" fmla="*/ 147 h 202"/>
              <a:gd name="T12" fmla="*/ 55 w 77"/>
              <a:gd name="T13" fmla="*/ 136 h 202"/>
              <a:gd name="T14" fmla="*/ 51 w 77"/>
              <a:gd name="T15" fmla="*/ 123 h 202"/>
              <a:gd name="T16" fmla="*/ 44 w 77"/>
              <a:gd name="T17" fmla="*/ 103 h 202"/>
              <a:gd name="T18" fmla="*/ 31 w 77"/>
              <a:gd name="T19" fmla="*/ 90 h 202"/>
              <a:gd name="T20" fmla="*/ 16 w 77"/>
              <a:gd name="T21" fmla="*/ 75 h 202"/>
              <a:gd name="T22" fmla="*/ 11 w 77"/>
              <a:gd name="T23" fmla="*/ 63 h 202"/>
              <a:gd name="T24" fmla="*/ 9 w 77"/>
              <a:gd name="T25" fmla="*/ 53 h 202"/>
              <a:gd name="T26" fmla="*/ 9 w 77"/>
              <a:gd name="T27" fmla="*/ 44 h 202"/>
              <a:gd name="T28" fmla="*/ 7 w 77"/>
              <a:gd name="T29" fmla="*/ 35 h 202"/>
              <a:gd name="T30" fmla="*/ 5 w 77"/>
              <a:gd name="T31" fmla="*/ 28 h 202"/>
              <a:gd name="T32" fmla="*/ 4 w 77"/>
              <a:gd name="T33" fmla="*/ 22 h 202"/>
              <a:gd name="T34" fmla="*/ 2 w 77"/>
              <a:gd name="T35" fmla="*/ 17 h 202"/>
              <a:gd name="T36" fmla="*/ 0 w 77"/>
              <a:gd name="T37" fmla="*/ 13 h 202"/>
              <a:gd name="T38" fmla="*/ 0 w 77"/>
              <a:gd name="T39" fmla="*/ 6 h 202"/>
              <a:gd name="T40" fmla="*/ 4 w 77"/>
              <a:gd name="T41" fmla="*/ 2 h 202"/>
              <a:gd name="T42" fmla="*/ 5 w 77"/>
              <a:gd name="T43" fmla="*/ 9 h 202"/>
              <a:gd name="T44" fmla="*/ 9 w 77"/>
              <a:gd name="T45" fmla="*/ 17 h 202"/>
              <a:gd name="T46" fmla="*/ 11 w 77"/>
              <a:gd name="T47" fmla="*/ 20 h 202"/>
              <a:gd name="T48" fmla="*/ 15 w 77"/>
              <a:gd name="T49" fmla="*/ 26 h 202"/>
              <a:gd name="T50" fmla="*/ 18 w 77"/>
              <a:gd name="T51" fmla="*/ 33 h 202"/>
              <a:gd name="T52" fmla="*/ 20 w 77"/>
              <a:gd name="T53" fmla="*/ 42 h 202"/>
              <a:gd name="T54" fmla="*/ 22 w 77"/>
              <a:gd name="T55" fmla="*/ 48 h 202"/>
              <a:gd name="T56" fmla="*/ 26 w 77"/>
              <a:gd name="T57" fmla="*/ 59 h 202"/>
              <a:gd name="T58" fmla="*/ 33 w 77"/>
              <a:gd name="T59" fmla="*/ 75 h 202"/>
              <a:gd name="T60" fmla="*/ 26 w 77"/>
              <a:gd name="T61" fmla="*/ 90 h 202"/>
              <a:gd name="T62" fmla="*/ 24 w 77"/>
              <a:gd name="T63" fmla="*/ 101 h 202"/>
              <a:gd name="T64" fmla="*/ 26 w 77"/>
              <a:gd name="T65" fmla="*/ 110 h 202"/>
              <a:gd name="T66" fmla="*/ 31 w 77"/>
              <a:gd name="T67" fmla="*/ 120 h 202"/>
              <a:gd name="T68" fmla="*/ 35 w 77"/>
              <a:gd name="T69" fmla="*/ 131 h 202"/>
              <a:gd name="T70" fmla="*/ 37 w 77"/>
              <a:gd name="T71" fmla="*/ 138 h 202"/>
              <a:gd name="T72" fmla="*/ 39 w 77"/>
              <a:gd name="T73" fmla="*/ 143 h 202"/>
              <a:gd name="T74" fmla="*/ 40 w 77"/>
              <a:gd name="T75" fmla="*/ 149 h 202"/>
              <a:gd name="T76" fmla="*/ 42 w 77"/>
              <a:gd name="T77" fmla="*/ 153 h 202"/>
              <a:gd name="T78" fmla="*/ 46 w 77"/>
              <a:gd name="T79" fmla="*/ 160 h 202"/>
              <a:gd name="T80" fmla="*/ 50 w 77"/>
              <a:gd name="T81" fmla="*/ 169 h 202"/>
              <a:gd name="T82" fmla="*/ 53 w 77"/>
              <a:gd name="T83" fmla="*/ 178 h 202"/>
              <a:gd name="T84" fmla="*/ 55 w 77"/>
              <a:gd name="T85" fmla="*/ 188 h 202"/>
              <a:gd name="T86" fmla="*/ 64 w 77"/>
              <a:gd name="T87" fmla="*/ 20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77" h="202">
                <a:moveTo>
                  <a:pt x="77" y="202"/>
                </a:moveTo>
                <a:lnTo>
                  <a:pt x="77" y="200"/>
                </a:lnTo>
                <a:lnTo>
                  <a:pt x="77" y="195"/>
                </a:lnTo>
                <a:lnTo>
                  <a:pt x="75" y="191"/>
                </a:lnTo>
                <a:lnTo>
                  <a:pt x="75" y="188"/>
                </a:lnTo>
                <a:lnTo>
                  <a:pt x="75" y="186"/>
                </a:lnTo>
                <a:lnTo>
                  <a:pt x="73" y="184"/>
                </a:lnTo>
                <a:lnTo>
                  <a:pt x="72" y="178"/>
                </a:lnTo>
                <a:lnTo>
                  <a:pt x="72" y="175"/>
                </a:lnTo>
                <a:lnTo>
                  <a:pt x="70" y="171"/>
                </a:lnTo>
                <a:lnTo>
                  <a:pt x="68" y="167"/>
                </a:lnTo>
                <a:lnTo>
                  <a:pt x="66" y="164"/>
                </a:lnTo>
                <a:lnTo>
                  <a:pt x="64" y="160"/>
                </a:lnTo>
                <a:lnTo>
                  <a:pt x="64" y="158"/>
                </a:lnTo>
                <a:lnTo>
                  <a:pt x="64" y="156"/>
                </a:lnTo>
                <a:lnTo>
                  <a:pt x="62" y="154"/>
                </a:lnTo>
                <a:lnTo>
                  <a:pt x="61" y="151"/>
                </a:lnTo>
                <a:lnTo>
                  <a:pt x="59" y="147"/>
                </a:lnTo>
                <a:lnTo>
                  <a:pt x="59" y="143"/>
                </a:lnTo>
                <a:lnTo>
                  <a:pt x="57" y="140"/>
                </a:lnTo>
                <a:lnTo>
                  <a:pt x="55" y="136"/>
                </a:lnTo>
                <a:lnTo>
                  <a:pt x="53" y="131"/>
                </a:lnTo>
                <a:lnTo>
                  <a:pt x="51" y="125"/>
                </a:lnTo>
                <a:lnTo>
                  <a:pt x="51" y="123"/>
                </a:lnTo>
                <a:lnTo>
                  <a:pt x="48" y="112"/>
                </a:lnTo>
                <a:lnTo>
                  <a:pt x="46" y="108"/>
                </a:lnTo>
                <a:lnTo>
                  <a:pt x="44" y="103"/>
                </a:lnTo>
                <a:lnTo>
                  <a:pt x="39" y="97"/>
                </a:lnTo>
                <a:lnTo>
                  <a:pt x="37" y="94"/>
                </a:lnTo>
                <a:lnTo>
                  <a:pt x="31" y="90"/>
                </a:lnTo>
                <a:lnTo>
                  <a:pt x="26" y="85"/>
                </a:lnTo>
                <a:lnTo>
                  <a:pt x="20" y="79"/>
                </a:lnTo>
                <a:lnTo>
                  <a:pt x="16" y="75"/>
                </a:lnTo>
                <a:lnTo>
                  <a:pt x="15" y="72"/>
                </a:lnTo>
                <a:lnTo>
                  <a:pt x="11" y="66"/>
                </a:lnTo>
                <a:lnTo>
                  <a:pt x="11" y="63"/>
                </a:lnTo>
                <a:lnTo>
                  <a:pt x="9" y="59"/>
                </a:lnTo>
                <a:lnTo>
                  <a:pt x="9" y="55"/>
                </a:lnTo>
                <a:lnTo>
                  <a:pt x="9" y="53"/>
                </a:lnTo>
                <a:lnTo>
                  <a:pt x="9" y="48"/>
                </a:lnTo>
                <a:lnTo>
                  <a:pt x="9" y="46"/>
                </a:lnTo>
                <a:lnTo>
                  <a:pt x="9" y="44"/>
                </a:lnTo>
                <a:lnTo>
                  <a:pt x="9" y="40"/>
                </a:lnTo>
                <a:lnTo>
                  <a:pt x="9" y="37"/>
                </a:lnTo>
                <a:lnTo>
                  <a:pt x="7" y="35"/>
                </a:lnTo>
                <a:lnTo>
                  <a:pt x="7" y="33"/>
                </a:lnTo>
                <a:lnTo>
                  <a:pt x="5" y="29"/>
                </a:lnTo>
                <a:lnTo>
                  <a:pt x="5" y="28"/>
                </a:lnTo>
                <a:lnTo>
                  <a:pt x="4" y="26"/>
                </a:lnTo>
                <a:lnTo>
                  <a:pt x="4" y="24"/>
                </a:lnTo>
                <a:lnTo>
                  <a:pt x="4" y="22"/>
                </a:lnTo>
                <a:lnTo>
                  <a:pt x="4" y="22"/>
                </a:lnTo>
                <a:lnTo>
                  <a:pt x="2" y="18"/>
                </a:lnTo>
                <a:lnTo>
                  <a:pt x="2" y="17"/>
                </a:lnTo>
                <a:lnTo>
                  <a:pt x="2" y="17"/>
                </a:lnTo>
                <a:lnTo>
                  <a:pt x="2" y="15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6"/>
                </a:lnTo>
                <a:lnTo>
                  <a:pt x="2" y="2"/>
                </a:lnTo>
                <a:lnTo>
                  <a:pt x="4" y="0"/>
                </a:lnTo>
                <a:lnTo>
                  <a:pt x="4" y="2"/>
                </a:lnTo>
                <a:lnTo>
                  <a:pt x="5" y="4"/>
                </a:lnTo>
                <a:lnTo>
                  <a:pt x="5" y="7"/>
                </a:lnTo>
                <a:lnTo>
                  <a:pt x="5" y="9"/>
                </a:lnTo>
                <a:lnTo>
                  <a:pt x="7" y="11"/>
                </a:lnTo>
                <a:lnTo>
                  <a:pt x="9" y="15"/>
                </a:lnTo>
                <a:lnTo>
                  <a:pt x="9" y="17"/>
                </a:lnTo>
                <a:lnTo>
                  <a:pt x="9" y="18"/>
                </a:lnTo>
                <a:lnTo>
                  <a:pt x="9" y="18"/>
                </a:lnTo>
                <a:lnTo>
                  <a:pt x="11" y="20"/>
                </a:lnTo>
                <a:lnTo>
                  <a:pt x="13" y="22"/>
                </a:lnTo>
                <a:lnTo>
                  <a:pt x="15" y="24"/>
                </a:lnTo>
                <a:lnTo>
                  <a:pt x="15" y="26"/>
                </a:lnTo>
                <a:lnTo>
                  <a:pt x="16" y="29"/>
                </a:lnTo>
                <a:lnTo>
                  <a:pt x="16" y="31"/>
                </a:lnTo>
                <a:lnTo>
                  <a:pt x="18" y="33"/>
                </a:lnTo>
                <a:lnTo>
                  <a:pt x="18" y="37"/>
                </a:lnTo>
                <a:lnTo>
                  <a:pt x="18" y="39"/>
                </a:lnTo>
                <a:lnTo>
                  <a:pt x="20" y="42"/>
                </a:lnTo>
                <a:lnTo>
                  <a:pt x="20" y="44"/>
                </a:lnTo>
                <a:lnTo>
                  <a:pt x="20" y="46"/>
                </a:lnTo>
                <a:lnTo>
                  <a:pt x="22" y="48"/>
                </a:lnTo>
                <a:lnTo>
                  <a:pt x="22" y="51"/>
                </a:lnTo>
                <a:lnTo>
                  <a:pt x="24" y="55"/>
                </a:lnTo>
                <a:lnTo>
                  <a:pt x="26" y="59"/>
                </a:lnTo>
                <a:lnTo>
                  <a:pt x="29" y="64"/>
                </a:lnTo>
                <a:lnTo>
                  <a:pt x="31" y="68"/>
                </a:lnTo>
                <a:lnTo>
                  <a:pt x="33" y="75"/>
                </a:lnTo>
                <a:lnTo>
                  <a:pt x="31" y="81"/>
                </a:lnTo>
                <a:lnTo>
                  <a:pt x="29" y="86"/>
                </a:lnTo>
                <a:lnTo>
                  <a:pt x="26" y="90"/>
                </a:lnTo>
                <a:lnTo>
                  <a:pt x="24" y="96"/>
                </a:lnTo>
                <a:lnTo>
                  <a:pt x="24" y="97"/>
                </a:lnTo>
                <a:lnTo>
                  <a:pt x="24" y="101"/>
                </a:lnTo>
                <a:lnTo>
                  <a:pt x="26" y="103"/>
                </a:lnTo>
                <a:lnTo>
                  <a:pt x="26" y="107"/>
                </a:lnTo>
                <a:lnTo>
                  <a:pt x="26" y="110"/>
                </a:lnTo>
                <a:lnTo>
                  <a:pt x="27" y="112"/>
                </a:lnTo>
                <a:lnTo>
                  <a:pt x="29" y="116"/>
                </a:lnTo>
                <a:lnTo>
                  <a:pt x="31" y="120"/>
                </a:lnTo>
                <a:lnTo>
                  <a:pt x="31" y="121"/>
                </a:lnTo>
                <a:lnTo>
                  <a:pt x="33" y="125"/>
                </a:lnTo>
                <a:lnTo>
                  <a:pt x="35" y="131"/>
                </a:lnTo>
                <a:lnTo>
                  <a:pt x="35" y="134"/>
                </a:lnTo>
                <a:lnTo>
                  <a:pt x="37" y="136"/>
                </a:lnTo>
                <a:lnTo>
                  <a:pt x="37" y="138"/>
                </a:lnTo>
                <a:lnTo>
                  <a:pt x="39" y="140"/>
                </a:lnTo>
                <a:lnTo>
                  <a:pt x="39" y="142"/>
                </a:lnTo>
                <a:lnTo>
                  <a:pt x="39" y="143"/>
                </a:lnTo>
                <a:lnTo>
                  <a:pt x="40" y="145"/>
                </a:lnTo>
                <a:lnTo>
                  <a:pt x="40" y="147"/>
                </a:lnTo>
                <a:lnTo>
                  <a:pt x="40" y="149"/>
                </a:lnTo>
                <a:lnTo>
                  <a:pt x="42" y="151"/>
                </a:lnTo>
                <a:lnTo>
                  <a:pt x="42" y="153"/>
                </a:lnTo>
                <a:lnTo>
                  <a:pt x="42" y="153"/>
                </a:lnTo>
                <a:lnTo>
                  <a:pt x="42" y="154"/>
                </a:lnTo>
                <a:lnTo>
                  <a:pt x="44" y="156"/>
                </a:lnTo>
                <a:lnTo>
                  <a:pt x="46" y="160"/>
                </a:lnTo>
                <a:lnTo>
                  <a:pt x="48" y="162"/>
                </a:lnTo>
                <a:lnTo>
                  <a:pt x="48" y="165"/>
                </a:lnTo>
                <a:lnTo>
                  <a:pt x="50" y="169"/>
                </a:lnTo>
                <a:lnTo>
                  <a:pt x="51" y="171"/>
                </a:lnTo>
                <a:lnTo>
                  <a:pt x="51" y="175"/>
                </a:lnTo>
                <a:lnTo>
                  <a:pt x="53" y="178"/>
                </a:lnTo>
                <a:lnTo>
                  <a:pt x="53" y="180"/>
                </a:lnTo>
                <a:lnTo>
                  <a:pt x="55" y="184"/>
                </a:lnTo>
                <a:lnTo>
                  <a:pt x="55" y="188"/>
                </a:lnTo>
                <a:lnTo>
                  <a:pt x="57" y="189"/>
                </a:lnTo>
                <a:lnTo>
                  <a:pt x="61" y="197"/>
                </a:lnTo>
                <a:lnTo>
                  <a:pt x="64" y="200"/>
                </a:lnTo>
                <a:lnTo>
                  <a:pt x="70" y="202"/>
                </a:lnTo>
                <a:lnTo>
                  <a:pt x="77" y="202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57" name="Freeform 1113"/>
          <p:cNvSpPr>
            <a:spLocks/>
          </p:cNvSpPr>
          <p:nvPr/>
        </p:nvSpPr>
        <p:spPr bwMode="auto">
          <a:xfrm>
            <a:off x="4697413" y="3816350"/>
            <a:ext cx="63500" cy="160338"/>
          </a:xfrm>
          <a:custGeom>
            <a:avLst/>
            <a:gdLst>
              <a:gd name="T0" fmla="*/ 77 w 77"/>
              <a:gd name="T1" fmla="*/ 195 h 202"/>
              <a:gd name="T2" fmla="*/ 75 w 77"/>
              <a:gd name="T3" fmla="*/ 186 h 202"/>
              <a:gd name="T4" fmla="*/ 72 w 77"/>
              <a:gd name="T5" fmla="*/ 175 h 202"/>
              <a:gd name="T6" fmla="*/ 66 w 77"/>
              <a:gd name="T7" fmla="*/ 164 h 202"/>
              <a:gd name="T8" fmla="*/ 64 w 77"/>
              <a:gd name="T9" fmla="*/ 156 h 202"/>
              <a:gd name="T10" fmla="*/ 59 w 77"/>
              <a:gd name="T11" fmla="*/ 147 h 202"/>
              <a:gd name="T12" fmla="*/ 55 w 77"/>
              <a:gd name="T13" fmla="*/ 136 h 202"/>
              <a:gd name="T14" fmla="*/ 51 w 77"/>
              <a:gd name="T15" fmla="*/ 123 h 202"/>
              <a:gd name="T16" fmla="*/ 44 w 77"/>
              <a:gd name="T17" fmla="*/ 103 h 202"/>
              <a:gd name="T18" fmla="*/ 31 w 77"/>
              <a:gd name="T19" fmla="*/ 90 h 202"/>
              <a:gd name="T20" fmla="*/ 16 w 77"/>
              <a:gd name="T21" fmla="*/ 75 h 202"/>
              <a:gd name="T22" fmla="*/ 11 w 77"/>
              <a:gd name="T23" fmla="*/ 63 h 202"/>
              <a:gd name="T24" fmla="*/ 9 w 77"/>
              <a:gd name="T25" fmla="*/ 53 h 202"/>
              <a:gd name="T26" fmla="*/ 9 w 77"/>
              <a:gd name="T27" fmla="*/ 44 h 202"/>
              <a:gd name="T28" fmla="*/ 7 w 77"/>
              <a:gd name="T29" fmla="*/ 35 h 202"/>
              <a:gd name="T30" fmla="*/ 5 w 77"/>
              <a:gd name="T31" fmla="*/ 28 h 202"/>
              <a:gd name="T32" fmla="*/ 4 w 77"/>
              <a:gd name="T33" fmla="*/ 22 h 202"/>
              <a:gd name="T34" fmla="*/ 2 w 77"/>
              <a:gd name="T35" fmla="*/ 17 h 202"/>
              <a:gd name="T36" fmla="*/ 0 w 77"/>
              <a:gd name="T37" fmla="*/ 13 h 202"/>
              <a:gd name="T38" fmla="*/ 0 w 77"/>
              <a:gd name="T39" fmla="*/ 6 h 202"/>
              <a:gd name="T40" fmla="*/ 4 w 77"/>
              <a:gd name="T41" fmla="*/ 2 h 202"/>
              <a:gd name="T42" fmla="*/ 5 w 77"/>
              <a:gd name="T43" fmla="*/ 9 h 202"/>
              <a:gd name="T44" fmla="*/ 9 w 77"/>
              <a:gd name="T45" fmla="*/ 17 h 202"/>
              <a:gd name="T46" fmla="*/ 11 w 77"/>
              <a:gd name="T47" fmla="*/ 20 h 202"/>
              <a:gd name="T48" fmla="*/ 15 w 77"/>
              <a:gd name="T49" fmla="*/ 26 h 202"/>
              <a:gd name="T50" fmla="*/ 18 w 77"/>
              <a:gd name="T51" fmla="*/ 33 h 202"/>
              <a:gd name="T52" fmla="*/ 20 w 77"/>
              <a:gd name="T53" fmla="*/ 42 h 202"/>
              <a:gd name="T54" fmla="*/ 22 w 77"/>
              <a:gd name="T55" fmla="*/ 48 h 202"/>
              <a:gd name="T56" fmla="*/ 26 w 77"/>
              <a:gd name="T57" fmla="*/ 59 h 202"/>
              <a:gd name="T58" fmla="*/ 33 w 77"/>
              <a:gd name="T59" fmla="*/ 75 h 202"/>
              <a:gd name="T60" fmla="*/ 26 w 77"/>
              <a:gd name="T61" fmla="*/ 90 h 202"/>
              <a:gd name="T62" fmla="*/ 24 w 77"/>
              <a:gd name="T63" fmla="*/ 101 h 202"/>
              <a:gd name="T64" fmla="*/ 26 w 77"/>
              <a:gd name="T65" fmla="*/ 110 h 202"/>
              <a:gd name="T66" fmla="*/ 31 w 77"/>
              <a:gd name="T67" fmla="*/ 120 h 202"/>
              <a:gd name="T68" fmla="*/ 35 w 77"/>
              <a:gd name="T69" fmla="*/ 131 h 202"/>
              <a:gd name="T70" fmla="*/ 37 w 77"/>
              <a:gd name="T71" fmla="*/ 138 h 202"/>
              <a:gd name="T72" fmla="*/ 39 w 77"/>
              <a:gd name="T73" fmla="*/ 143 h 202"/>
              <a:gd name="T74" fmla="*/ 40 w 77"/>
              <a:gd name="T75" fmla="*/ 149 h 202"/>
              <a:gd name="T76" fmla="*/ 42 w 77"/>
              <a:gd name="T77" fmla="*/ 153 h 202"/>
              <a:gd name="T78" fmla="*/ 46 w 77"/>
              <a:gd name="T79" fmla="*/ 160 h 202"/>
              <a:gd name="T80" fmla="*/ 50 w 77"/>
              <a:gd name="T81" fmla="*/ 169 h 202"/>
              <a:gd name="T82" fmla="*/ 53 w 77"/>
              <a:gd name="T83" fmla="*/ 178 h 202"/>
              <a:gd name="T84" fmla="*/ 55 w 77"/>
              <a:gd name="T85" fmla="*/ 188 h 202"/>
              <a:gd name="T86" fmla="*/ 64 w 77"/>
              <a:gd name="T87" fmla="*/ 20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77" h="202">
                <a:moveTo>
                  <a:pt x="77" y="202"/>
                </a:moveTo>
                <a:lnTo>
                  <a:pt x="77" y="200"/>
                </a:lnTo>
                <a:lnTo>
                  <a:pt x="77" y="195"/>
                </a:lnTo>
                <a:lnTo>
                  <a:pt x="75" y="191"/>
                </a:lnTo>
                <a:lnTo>
                  <a:pt x="75" y="188"/>
                </a:lnTo>
                <a:lnTo>
                  <a:pt x="75" y="186"/>
                </a:lnTo>
                <a:lnTo>
                  <a:pt x="73" y="184"/>
                </a:lnTo>
                <a:lnTo>
                  <a:pt x="72" y="178"/>
                </a:lnTo>
                <a:lnTo>
                  <a:pt x="72" y="175"/>
                </a:lnTo>
                <a:lnTo>
                  <a:pt x="70" y="171"/>
                </a:lnTo>
                <a:lnTo>
                  <a:pt x="68" y="167"/>
                </a:lnTo>
                <a:lnTo>
                  <a:pt x="66" y="164"/>
                </a:lnTo>
                <a:lnTo>
                  <a:pt x="64" y="160"/>
                </a:lnTo>
                <a:lnTo>
                  <a:pt x="64" y="158"/>
                </a:lnTo>
                <a:lnTo>
                  <a:pt x="64" y="156"/>
                </a:lnTo>
                <a:lnTo>
                  <a:pt x="62" y="154"/>
                </a:lnTo>
                <a:lnTo>
                  <a:pt x="61" y="151"/>
                </a:lnTo>
                <a:lnTo>
                  <a:pt x="59" y="147"/>
                </a:lnTo>
                <a:lnTo>
                  <a:pt x="59" y="143"/>
                </a:lnTo>
                <a:lnTo>
                  <a:pt x="57" y="140"/>
                </a:lnTo>
                <a:lnTo>
                  <a:pt x="55" y="136"/>
                </a:lnTo>
                <a:lnTo>
                  <a:pt x="53" y="131"/>
                </a:lnTo>
                <a:lnTo>
                  <a:pt x="51" y="125"/>
                </a:lnTo>
                <a:lnTo>
                  <a:pt x="51" y="123"/>
                </a:lnTo>
                <a:lnTo>
                  <a:pt x="48" y="112"/>
                </a:lnTo>
                <a:lnTo>
                  <a:pt x="46" y="108"/>
                </a:lnTo>
                <a:lnTo>
                  <a:pt x="44" y="103"/>
                </a:lnTo>
                <a:lnTo>
                  <a:pt x="39" y="97"/>
                </a:lnTo>
                <a:lnTo>
                  <a:pt x="37" y="94"/>
                </a:lnTo>
                <a:lnTo>
                  <a:pt x="31" y="90"/>
                </a:lnTo>
                <a:lnTo>
                  <a:pt x="26" y="85"/>
                </a:lnTo>
                <a:lnTo>
                  <a:pt x="20" y="79"/>
                </a:lnTo>
                <a:lnTo>
                  <a:pt x="16" y="75"/>
                </a:lnTo>
                <a:lnTo>
                  <a:pt x="15" y="72"/>
                </a:lnTo>
                <a:lnTo>
                  <a:pt x="11" y="66"/>
                </a:lnTo>
                <a:lnTo>
                  <a:pt x="11" y="63"/>
                </a:lnTo>
                <a:lnTo>
                  <a:pt x="9" y="59"/>
                </a:lnTo>
                <a:lnTo>
                  <a:pt x="9" y="55"/>
                </a:lnTo>
                <a:lnTo>
                  <a:pt x="9" y="53"/>
                </a:lnTo>
                <a:lnTo>
                  <a:pt x="9" y="48"/>
                </a:lnTo>
                <a:lnTo>
                  <a:pt x="9" y="46"/>
                </a:lnTo>
                <a:lnTo>
                  <a:pt x="9" y="44"/>
                </a:lnTo>
                <a:lnTo>
                  <a:pt x="9" y="40"/>
                </a:lnTo>
                <a:lnTo>
                  <a:pt x="9" y="37"/>
                </a:lnTo>
                <a:lnTo>
                  <a:pt x="7" y="35"/>
                </a:lnTo>
                <a:lnTo>
                  <a:pt x="7" y="33"/>
                </a:lnTo>
                <a:lnTo>
                  <a:pt x="5" y="29"/>
                </a:lnTo>
                <a:lnTo>
                  <a:pt x="5" y="28"/>
                </a:lnTo>
                <a:lnTo>
                  <a:pt x="4" y="26"/>
                </a:lnTo>
                <a:lnTo>
                  <a:pt x="4" y="24"/>
                </a:lnTo>
                <a:lnTo>
                  <a:pt x="4" y="22"/>
                </a:lnTo>
                <a:lnTo>
                  <a:pt x="4" y="22"/>
                </a:lnTo>
                <a:lnTo>
                  <a:pt x="2" y="18"/>
                </a:lnTo>
                <a:lnTo>
                  <a:pt x="2" y="17"/>
                </a:lnTo>
                <a:lnTo>
                  <a:pt x="2" y="17"/>
                </a:lnTo>
                <a:lnTo>
                  <a:pt x="2" y="15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6"/>
                </a:lnTo>
                <a:lnTo>
                  <a:pt x="2" y="2"/>
                </a:lnTo>
                <a:lnTo>
                  <a:pt x="4" y="0"/>
                </a:lnTo>
                <a:lnTo>
                  <a:pt x="4" y="2"/>
                </a:lnTo>
                <a:lnTo>
                  <a:pt x="5" y="4"/>
                </a:lnTo>
                <a:lnTo>
                  <a:pt x="5" y="7"/>
                </a:lnTo>
                <a:lnTo>
                  <a:pt x="5" y="9"/>
                </a:lnTo>
                <a:lnTo>
                  <a:pt x="7" y="11"/>
                </a:lnTo>
                <a:lnTo>
                  <a:pt x="9" y="15"/>
                </a:lnTo>
                <a:lnTo>
                  <a:pt x="9" y="17"/>
                </a:lnTo>
                <a:lnTo>
                  <a:pt x="9" y="18"/>
                </a:lnTo>
                <a:lnTo>
                  <a:pt x="9" y="18"/>
                </a:lnTo>
                <a:lnTo>
                  <a:pt x="11" y="20"/>
                </a:lnTo>
                <a:lnTo>
                  <a:pt x="13" y="22"/>
                </a:lnTo>
                <a:lnTo>
                  <a:pt x="15" y="24"/>
                </a:lnTo>
                <a:lnTo>
                  <a:pt x="15" y="26"/>
                </a:lnTo>
                <a:lnTo>
                  <a:pt x="16" y="29"/>
                </a:lnTo>
                <a:lnTo>
                  <a:pt x="16" y="31"/>
                </a:lnTo>
                <a:lnTo>
                  <a:pt x="18" y="33"/>
                </a:lnTo>
                <a:lnTo>
                  <a:pt x="18" y="37"/>
                </a:lnTo>
                <a:lnTo>
                  <a:pt x="18" y="39"/>
                </a:lnTo>
                <a:lnTo>
                  <a:pt x="20" y="42"/>
                </a:lnTo>
                <a:lnTo>
                  <a:pt x="20" y="44"/>
                </a:lnTo>
                <a:lnTo>
                  <a:pt x="20" y="46"/>
                </a:lnTo>
                <a:lnTo>
                  <a:pt x="22" y="48"/>
                </a:lnTo>
                <a:lnTo>
                  <a:pt x="22" y="51"/>
                </a:lnTo>
                <a:lnTo>
                  <a:pt x="24" y="55"/>
                </a:lnTo>
                <a:lnTo>
                  <a:pt x="26" y="59"/>
                </a:lnTo>
                <a:lnTo>
                  <a:pt x="29" y="64"/>
                </a:lnTo>
                <a:lnTo>
                  <a:pt x="31" y="68"/>
                </a:lnTo>
                <a:lnTo>
                  <a:pt x="33" y="75"/>
                </a:lnTo>
                <a:lnTo>
                  <a:pt x="31" y="81"/>
                </a:lnTo>
                <a:lnTo>
                  <a:pt x="29" y="86"/>
                </a:lnTo>
                <a:lnTo>
                  <a:pt x="26" y="90"/>
                </a:lnTo>
                <a:lnTo>
                  <a:pt x="24" y="96"/>
                </a:lnTo>
                <a:lnTo>
                  <a:pt x="24" y="97"/>
                </a:lnTo>
                <a:lnTo>
                  <a:pt x="24" y="101"/>
                </a:lnTo>
                <a:lnTo>
                  <a:pt x="26" y="103"/>
                </a:lnTo>
                <a:lnTo>
                  <a:pt x="26" y="107"/>
                </a:lnTo>
                <a:lnTo>
                  <a:pt x="26" y="110"/>
                </a:lnTo>
                <a:lnTo>
                  <a:pt x="27" y="112"/>
                </a:lnTo>
                <a:lnTo>
                  <a:pt x="29" y="116"/>
                </a:lnTo>
                <a:lnTo>
                  <a:pt x="31" y="120"/>
                </a:lnTo>
                <a:lnTo>
                  <a:pt x="31" y="121"/>
                </a:lnTo>
                <a:lnTo>
                  <a:pt x="33" y="125"/>
                </a:lnTo>
                <a:lnTo>
                  <a:pt x="35" y="131"/>
                </a:lnTo>
                <a:lnTo>
                  <a:pt x="35" y="134"/>
                </a:lnTo>
                <a:lnTo>
                  <a:pt x="37" y="136"/>
                </a:lnTo>
                <a:lnTo>
                  <a:pt x="37" y="138"/>
                </a:lnTo>
                <a:lnTo>
                  <a:pt x="39" y="140"/>
                </a:lnTo>
                <a:lnTo>
                  <a:pt x="39" y="142"/>
                </a:lnTo>
                <a:lnTo>
                  <a:pt x="39" y="143"/>
                </a:lnTo>
                <a:lnTo>
                  <a:pt x="40" y="145"/>
                </a:lnTo>
                <a:lnTo>
                  <a:pt x="40" y="147"/>
                </a:lnTo>
                <a:lnTo>
                  <a:pt x="40" y="149"/>
                </a:lnTo>
                <a:lnTo>
                  <a:pt x="42" y="151"/>
                </a:lnTo>
                <a:lnTo>
                  <a:pt x="42" y="153"/>
                </a:lnTo>
                <a:lnTo>
                  <a:pt x="42" y="153"/>
                </a:lnTo>
                <a:lnTo>
                  <a:pt x="42" y="154"/>
                </a:lnTo>
                <a:lnTo>
                  <a:pt x="44" y="156"/>
                </a:lnTo>
                <a:lnTo>
                  <a:pt x="46" y="160"/>
                </a:lnTo>
                <a:lnTo>
                  <a:pt x="48" y="162"/>
                </a:lnTo>
                <a:lnTo>
                  <a:pt x="48" y="165"/>
                </a:lnTo>
                <a:lnTo>
                  <a:pt x="50" y="169"/>
                </a:lnTo>
                <a:lnTo>
                  <a:pt x="51" y="171"/>
                </a:lnTo>
                <a:lnTo>
                  <a:pt x="51" y="175"/>
                </a:lnTo>
                <a:lnTo>
                  <a:pt x="53" y="178"/>
                </a:lnTo>
                <a:lnTo>
                  <a:pt x="53" y="180"/>
                </a:lnTo>
                <a:lnTo>
                  <a:pt x="55" y="184"/>
                </a:lnTo>
                <a:lnTo>
                  <a:pt x="55" y="188"/>
                </a:lnTo>
                <a:lnTo>
                  <a:pt x="57" y="189"/>
                </a:lnTo>
                <a:lnTo>
                  <a:pt x="61" y="197"/>
                </a:lnTo>
                <a:lnTo>
                  <a:pt x="64" y="200"/>
                </a:lnTo>
                <a:lnTo>
                  <a:pt x="70" y="202"/>
                </a:lnTo>
                <a:lnTo>
                  <a:pt x="77" y="20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58" name="Freeform 1114"/>
          <p:cNvSpPr>
            <a:spLocks/>
          </p:cNvSpPr>
          <p:nvPr/>
        </p:nvSpPr>
        <p:spPr bwMode="auto">
          <a:xfrm>
            <a:off x="4722813" y="3889375"/>
            <a:ext cx="31750" cy="82550"/>
          </a:xfrm>
          <a:custGeom>
            <a:avLst/>
            <a:gdLst>
              <a:gd name="T0" fmla="*/ 0 w 37"/>
              <a:gd name="T1" fmla="*/ 0 h 103"/>
              <a:gd name="T2" fmla="*/ 0 w 37"/>
              <a:gd name="T3" fmla="*/ 0 h 103"/>
              <a:gd name="T4" fmla="*/ 0 w 37"/>
              <a:gd name="T5" fmla="*/ 2 h 103"/>
              <a:gd name="T6" fmla="*/ 0 w 37"/>
              <a:gd name="T7" fmla="*/ 3 h 103"/>
              <a:gd name="T8" fmla="*/ 2 w 37"/>
              <a:gd name="T9" fmla="*/ 3 h 103"/>
              <a:gd name="T10" fmla="*/ 2 w 37"/>
              <a:gd name="T11" fmla="*/ 5 h 103"/>
              <a:gd name="T12" fmla="*/ 2 w 37"/>
              <a:gd name="T13" fmla="*/ 7 h 103"/>
              <a:gd name="T14" fmla="*/ 2 w 37"/>
              <a:gd name="T15" fmla="*/ 9 h 103"/>
              <a:gd name="T16" fmla="*/ 4 w 37"/>
              <a:gd name="T17" fmla="*/ 9 h 103"/>
              <a:gd name="T18" fmla="*/ 4 w 37"/>
              <a:gd name="T19" fmla="*/ 11 h 103"/>
              <a:gd name="T20" fmla="*/ 6 w 37"/>
              <a:gd name="T21" fmla="*/ 14 h 103"/>
              <a:gd name="T22" fmla="*/ 7 w 37"/>
              <a:gd name="T23" fmla="*/ 16 h 103"/>
              <a:gd name="T24" fmla="*/ 9 w 37"/>
              <a:gd name="T25" fmla="*/ 20 h 103"/>
              <a:gd name="T26" fmla="*/ 11 w 37"/>
              <a:gd name="T27" fmla="*/ 22 h 103"/>
              <a:gd name="T28" fmla="*/ 13 w 37"/>
              <a:gd name="T29" fmla="*/ 27 h 103"/>
              <a:gd name="T30" fmla="*/ 13 w 37"/>
              <a:gd name="T31" fmla="*/ 29 h 103"/>
              <a:gd name="T32" fmla="*/ 15 w 37"/>
              <a:gd name="T33" fmla="*/ 31 h 103"/>
              <a:gd name="T34" fmla="*/ 17 w 37"/>
              <a:gd name="T35" fmla="*/ 37 h 103"/>
              <a:gd name="T36" fmla="*/ 17 w 37"/>
              <a:gd name="T37" fmla="*/ 40 h 103"/>
              <a:gd name="T38" fmla="*/ 18 w 37"/>
              <a:gd name="T39" fmla="*/ 44 h 103"/>
              <a:gd name="T40" fmla="*/ 18 w 37"/>
              <a:gd name="T41" fmla="*/ 48 h 103"/>
              <a:gd name="T42" fmla="*/ 20 w 37"/>
              <a:gd name="T43" fmla="*/ 51 h 103"/>
              <a:gd name="T44" fmla="*/ 22 w 37"/>
              <a:gd name="T45" fmla="*/ 55 h 103"/>
              <a:gd name="T46" fmla="*/ 24 w 37"/>
              <a:gd name="T47" fmla="*/ 60 h 103"/>
              <a:gd name="T48" fmla="*/ 26 w 37"/>
              <a:gd name="T49" fmla="*/ 66 h 103"/>
              <a:gd name="T50" fmla="*/ 28 w 37"/>
              <a:gd name="T51" fmla="*/ 68 h 103"/>
              <a:gd name="T52" fmla="*/ 28 w 37"/>
              <a:gd name="T53" fmla="*/ 70 h 103"/>
              <a:gd name="T54" fmla="*/ 28 w 37"/>
              <a:gd name="T55" fmla="*/ 73 h 103"/>
              <a:gd name="T56" fmla="*/ 31 w 37"/>
              <a:gd name="T57" fmla="*/ 79 h 103"/>
              <a:gd name="T58" fmla="*/ 31 w 37"/>
              <a:gd name="T59" fmla="*/ 81 h 103"/>
              <a:gd name="T60" fmla="*/ 33 w 37"/>
              <a:gd name="T61" fmla="*/ 84 h 103"/>
              <a:gd name="T62" fmla="*/ 33 w 37"/>
              <a:gd name="T63" fmla="*/ 86 h 103"/>
              <a:gd name="T64" fmla="*/ 35 w 37"/>
              <a:gd name="T65" fmla="*/ 90 h 103"/>
              <a:gd name="T66" fmla="*/ 35 w 37"/>
              <a:gd name="T67" fmla="*/ 95 h 103"/>
              <a:gd name="T68" fmla="*/ 37 w 37"/>
              <a:gd name="T69" fmla="*/ 103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7" h="103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3"/>
                </a:lnTo>
                <a:lnTo>
                  <a:pt x="2" y="3"/>
                </a:lnTo>
                <a:lnTo>
                  <a:pt x="2" y="5"/>
                </a:lnTo>
                <a:lnTo>
                  <a:pt x="2" y="7"/>
                </a:lnTo>
                <a:lnTo>
                  <a:pt x="2" y="9"/>
                </a:lnTo>
                <a:lnTo>
                  <a:pt x="4" y="9"/>
                </a:lnTo>
                <a:lnTo>
                  <a:pt x="4" y="11"/>
                </a:lnTo>
                <a:lnTo>
                  <a:pt x="6" y="14"/>
                </a:lnTo>
                <a:lnTo>
                  <a:pt x="7" y="16"/>
                </a:lnTo>
                <a:lnTo>
                  <a:pt x="9" y="20"/>
                </a:lnTo>
                <a:lnTo>
                  <a:pt x="11" y="22"/>
                </a:lnTo>
                <a:lnTo>
                  <a:pt x="13" y="27"/>
                </a:lnTo>
                <a:lnTo>
                  <a:pt x="13" y="29"/>
                </a:lnTo>
                <a:lnTo>
                  <a:pt x="15" y="31"/>
                </a:lnTo>
                <a:lnTo>
                  <a:pt x="17" y="37"/>
                </a:lnTo>
                <a:lnTo>
                  <a:pt x="17" y="40"/>
                </a:lnTo>
                <a:lnTo>
                  <a:pt x="18" y="44"/>
                </a:lnTo>
                <a:lnTo>
                  <a:pt x="18" y="48"/>
                </a:lnTo>
                <a:lnTo>
                  <a:pt x="20" y="51"/>
                </a:lnTo>
                <a:lnTo>
                  <a:pt x="22" y="55"/>
                </a:lnTo>
                <a:lnTo>
                  <a:pt x="24" y="60"/>
                </a:lnTo>
                <a:lnTo>
                  <a:pt x="26" y="66"/>
                </a:lnTo>
                <a:lnTo>
                  <a:pt x="28" y="68"/>
                </a:lnTo>
                <a:lnTo>
                  <a:pt x="28" y="70"/>
                </a:lnTo>
                <a:lnTo>
                  <a:pt x="28" y="73"/>
                </a:lnTo>
                <a:lnTo>
                  <a:pt x="31" y="79"/>
                </a:lnTo>
                <a:lnTo>
                  <a:pt x="31" y="81"/>
                </a:lnTo>
                <a:lnTo>
                  <a:pt x="33" y="84"/>
                </a:lnTo>
                <a:lnTo>
                  <a:pt x="33" y="86"/>
                </a:lnTo>
                <a:lnTo>
                  <a:pt x="35" y="90"/>
                </a:lnTo>
                <a:lnTo>
                  <a:pt x="35" y="95"/>
                </a:lnTo>
                <a:lnTo>
                  <a:pt x="37" y="10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59" name="Freeform 1115"/>
          <p:cNvSpPr>
            <a:spLocks/>
          </p:cNvSpPr>
          <p:nvPr/>
        </p:nvSpPr>
        <p:spPr bwMode="auto">
          <a:xfrm>
            <a:off x="4748213" y="3827463"/>
            <a:ext cx="95250" cy="157162"/>
          </a:xfrm>
          <a:custGeom>
            <a:avLst/>
            <a:gdLst>
              <a:gd name="T0" fmla="*/ 11 w 122"/>
              <a:gd name="T1" fmla="*/ 195 h 198"/>
              <a:gd name="T2" fmla="*/ 17 w 122"/>
              <a:gd name="T3" fmla="*/ 187 h 198"/>
              <a:gd name="T4" fmla="*/ 21 w 122"/>
              <a:gd name="T5" fmla="*/ 180 h 198"/>
              <a:gd name="T6" fmla="*/ 24 w 122"/>
              <a:gd name="T7" fmla="*/ 173 h 198"/>
              <a:gd name="T8" fmla="*/ 28 w 122"/>
              <a:gd name="T9" fmla="*/ 167 h 198"/>
              <a:gd name="T10" fmla="*/ 32 w 122"/>
              <a:gd name="T11" fmla="*/ 160 h 198"/>
              <a:gd name="T12" fmla="*/ 35 w 122"/>
              <a:gd name="T13" fmla="*/ 152 h 198"/>
              <a:gd name="T14" fmla="*/ 37 w 122"/>
              <a:gd name="T15" fmla="*/ 145 h 198"/>
              <a:gd name="T16" fmla="*/ 41 w 122"/>
              <a:gd name="T17" fmla="*/ 138 h 198"/>
              <a:gd name="T18" fmla="*/ 45 w 122"/>
              <a:gd name="T19" fmla="*/ 130 h 198"/>
              <a:gd name="T20" fmla="*/ 48 w 122"/>
              <a:gd name="T21" fmla="*/ 123 h 198"/>
              <a:gd name="T22" fmla="*/ 52 w 122"/>
              <a:gd name="T23" fmla="*/ 116 h 198"/>
              <a:gd name="T24" fmla="*/ 54 w 122"/>
              <a:gd name="T25" fmla="*/ 110 h 198"/>
              <a:gd name="T26" fmla="*/ 56 w 122"/>
              <a:gd name="T27" fmla="*/ 103 h 198"/>
              <a:gd name="T28" fmla="*/ 57 w 122"/>
              <a:gd name="T29" fmla="*/ 95 h 198"/>
              <a:gd name="T30" fmla="*/ 57 w 122"/>
              <a:gd name="T31" fmla="*/ 88 h 198"/>
              <a:gd name="T32" fmla="*/ 59 w 122"/>
              <a:gd name="T33" fmla="*/ 81 h 198"/>
              <a:gd name="T34" fmla="*/ 59 w 122"/>
              <a:gd name="T35" fmla="*/ 71 h 198"/>
              <a:gd name="T36" fmla="*/ 59 w 122"/>
              <a:gd name="T37" fmla="*/ 66 h 198"/>
              <a:gd name="T38" fmla="*/ 63 w 122"/>
              <a:gd name="T39" fmla="*/ 57 h 198"/>
              <a:gd name="T40" fmla="*/ 65 w 122"/>
              <a:gd name="T41" fmla="*/ 49 h 198"/>
              <a:gd name="T42" fmla="*/ 68 w 122"/>
              <a:gd name="T43" fmla="*/ 42 h 198"/>
              <a:gd name="T44" fmla="*/ 72 w 122"/>
              <a:gd name="T45" fmla="*/ 31 h 198"/>
              <a:gd name="T46" fmla="*/ 76 w 122"/>
              <a:gd name="T47" fmla="*/ 24 h 198"/>
              <a:gd name="T48" fmla="*/ 85 w 122"/>
              <a:gd name="T49" fmla="*/ 13 h 198"/>
              <a:gd name="T50" fmla="*/ 94 w 122"/>
              <a:gd name="T51" fmla="*/ 3 h 198"/>
              <a:gd name="T52" fmla="*/ 103 w 122"/>
              <a:gd name="T53" fmla="*/ 2 h 198"/>
              <a:gd name="T54" fmla="*/ 114 w 122"/>
              <a:gd name="T55" fmla="*/ 0 h 198"/>
              <a:gd name="T56" fmla="*/ 118 w 122"/>
              <a:gd name="T57" fmla="*/ 3 h 198"/>
              <a:gd name="T58" fmla="*/ 109 w 122"/>
              <a:gd name="T59" fmla="*/ 9 h 198"/>
              <a:gd name="T60" fmla="*/ 100 w 122"/>
              <a:gd name="T61" fmla="*/ 14 h 198"/>
              <a:gd name="T62" fmla="*/ 96 w 122"/>
              <a:gd name="T63" fmla="*/ 22 h 198"/>
              <a:gd name="T64" fmla="*/ 92 w 122"/>
              <a:gd name="T65" fmla="*/ 29 h 198"/>
              <a:gd name="T66" fmla="*/ 91 w 122"/>
              <a:gd name="T67" fmla="*/ 36 h 198"/>
              <a:gd name="T68" fmla="*/ 85 w 122"/>
              <a:gd name="T69" fmla="*/ 46 h 198"/>
              <a:gd name="T70" fmla="*/ 81 w 122"/>
              <a:gd name="T71" fmla="*/ 51 h 198"/>
              <a:gd name="T72" fmla="*/ 78 w 122"/>
              <a:gd name="T73" fmla="*/ 57 h 198"/>
              <a:gd name="T74" fmla="*/ 70 w 122"/>
              <a:gd name="T75" fmla="*/ 64 h 198"/>
              <a:gd name="T76" fmla="*/ 63 w 122"/>
              <a:gd name="T77" fmla="*/ 73 h 198"/>
              <a:gd name="T78" fmla="*/ 56 w 122"/>
              <a:gd name="T79" fmla="*/ 81 h 198"/>
              <a:gd name="T80" fmla="*/ 50 w 122"/>
              <a:gd name="T81" fmla="*/ 88 h 198"/>
              <a:gd name="T82" fmla="*/ 45 w 122"/>
              <a:gd name="T83" fmla="*/ 93 h 198"/>
              <a:gd name="T84" fmla="*/ 37 w 122"/>
              <a:gd name="T85" fmla="*/ 103 h 198"/>
              <a:gd name="T86" fmla="*/ 32 w 122"/>
              <a:gd name="T87" fmla="*/ 112 h 198"/>
              <a:gd name="T88" fmla="*/ 30 w 122"/>
              <a:gd name="T89" fmla="*/ 117 h 198"/>
              <a:gd name="T90" fmla="*/ 26 w 122"/>
              <a:gd name="T91" fmla="*/ 125 h 198"/>
              <a:gd name="T92" fmla="*/ 21 w 122"/>
              <a:gd name="T93" fmla="*/ 132 h 198"/>
              <a:gd name="T94" fmla="*/ 17 w 122"/>
              <a:gd name="T95" fmla="*/ 141 h 198"/>
              <a:gd name="T96" fmla="*/ 13 w 122"/>
              <a:gd name="T97" fmla="*/ 149 h 198"/>
              <a:gd name="T98" fmla="*/ 10 w 122"/>
              <a:gd name="T99" fmla="*/ 156 h 198"/>
              <a:gd name="T100" fmla="*/ 6 w 122"/>
              <a:gd name="T101" fmla="*/ 163 h 198"/>
              <a:gd name="T102" fmla="*/ 4 w 122"/>
              <a:gd name="T103" fmla="*/ 171 h 198"/>
              <a:gd name="T104" fmla="*/ 2 w 122"/>
              <a:gd name="T105" fmla="*/ 178 h 198"/>
              <a:gd name="T106" fmla="*/ 0 w 122"/>
              <a:gd name="T107" fmla="*/ 189 h 198"/>
              <a:gd name="T108" fmla="*/ 0 w 122"/>
              <a:gd name="T109" fmla="*/ 195 h 198"/>
              <a:gd name="T110" fmla="*/ 8 w 122"/>
              <a:gd name="T111" fmla="*/ 198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22" h="198">
                <a:moveTo>
                  <a:pt x="8" y="198"/>
                </a:moveTo>
                <a:lnTo>
                  <a:pt x="11" y="195"/>
                </a:lnTo>
                <a:lnTo>
                  <a:pt x="13" y="191"/>
                </a:lnTo>
                <a:lnTo>
                  <a:pt x="17" y="187"/>
                </a:lnTo>
                <a:lnTo>
                  <a:pt x="19" y="184"/>
                </a:lnTo>
                <a:lnTo>
                  <a:pt x="21" y="180"/>
                </a:lnTo>
                <a:lnTo>
                  <a:pt x="22" y="176"/>
                </a:lnTo>
                <a:lnTo>
                  <a:pt x="24" y="173"/>
                </a:lnTo>
                <a:lnTo>
                  <a:pt x="26" y="171"/>
                </a:lnTo>
                <a:lnTo>
                  <a:pt x="28" y="167"/>
                </a:lnTo>
                <a:lnTo>
                  <a:pt x="30" y="163"/>
                </a:lnTo>
                <a:lnTo>
                  <a:pt x="32" y="160"/>
                </a:lnTo>
                <a:lnTo>
                  <a:pt x="34" y="156"/>
                </a:lnTo>
                <a:lnTo>
                  <a:pt x="35" y="152"/>
                </a:lnTo>
                <a:lnTo>
                  <a:pt x="35" y="149"/>
                </a:lnTo>
                <a:lnTo>
                  <a:pt x="37" y="145"/>
                </a:lnTo>
                <a:lnTo>
                  <a:pt x="39" y="141"/>
                </a:lnTo>
                <a:lnTo>
                  <a:pt x="41" y="138"/>
                </a:lnTo>
                <a:lnTo>
                  <a:pt x="43" y="134"/>
                </a:lnTo>
                <a:lnTo>
                  <a:pt x="45" y="130"/>
                </a:lnTo>
                <a:lnTo>
                  <a:pt x="46" y="127"/>
                </a:lnTo>
                <a:lnTo>
                  <a:pt x="48" y="123"/>
                </a:lnTo>
                <a:lnTo>
                  <a:pt x="50" y="119"/>
                </a:lnTo>
                <a:lnTo>
                  <a:pt x="52" y="116"/>
                </a:lnTo>
                <a:lnTo>
                  <a:pt x="54" y="112"/>
                </a:lnTo>
                <a:lnTo>
                  <a:pt x="54" y="110"/>
                </a:lnTo>
                <a:lnTo>
                  <a:pt x="56" y="105"/>
                </a:lnTo>
                <a:lnTo>
                  <a:pt x="56" y="103"/>
                </a:lnTo>
                <a:lnTo>
                  <a:pt x="57" y="99"/>
                </a:lnTo>
                <a:lnTo>
                  <a:pt x="57" y="95"/>
                </a:lnTo>
                <a:lnTo>
                  <a:pt x="57" y="92"/>
                </a:lnTo>
                <a:lnTo>
                  <a:pt x="57" y="88"/>
                </a:lnTo>
                <a:lnTo>
                  <a:pt x="57" y="84"/>
                </a:lnTo>
                <a:lnTo>
                  <a:pt x="59" y="81"/>
                </a:lnTo>
                <a:lnTo>
                  <a:pt x="59" y="77"/>
                </a:lnTo>
                <a:lnTo>
                  <a:pt x="59" y="71"/>
                </a:lnTo>
                <a:lnTo>
                  <a:pt x="59" y="68"/>
                </a:lnTo>
                <a:lnTo>
                  <a:pt x="59" y="66"/>
                </a:lnTo>
                <a:lnTo>
                  <a:pt x="61" y="62"/>
                </a:lnTo>
                <a:lnTo>
                  <a:pt x="63" y="57"/>
                </a:lnTo>
                <a:lnTo>
                  <a:pt x="63" y="53"/>
                </a:lnTo>
                <a:lnTo>
                  <a:pt x="65" y="49"/>
                </a:lnTo>
                <a:lnTo>
                  <a:pt x="67" y="46"/>
                </a:lnTo>
                <a:lnTo>
                  <a:pt x="68" y="42"/>
                </a:lnTo>
                <a:lnTo>
                  <a:pt x="70" y="36"/>
                </a:lnTo>
                <a:lnTo>
                  <a:pt x="72" y="31"/>
                </a:lnTo>
                <a:lnTo>
                  <a:pt x="74" y="27"/>
                </a:lnTo>
                <a:lnTo>
                  <a:pt x="76" y="24"/>
                </a:lnTo>
                <a:lnTo>
                  <a:pt x="80" y="20"/>
                </a:lnTo>
                <a:lnTo>
                  <a:pt x="85" y="13"/>
                </a:lnTo>
                <a:lnTo>
                  <a:pt x="89" y="7"/>
                </a:lnTo>
                <a:lnTo>
                  <a:pt x="94" y="3"/>
                </a:lnTo>
                <a:lnTo>
                  <a:pt x="98" y="2"/>
                </a:lnTo>
                <a:lnTo>
                  <a:pt x="103" y="2"/>
                </a:lnTo>
                <a:lnTo>
                  <a:pt x="109" y="0"/>
                </a:lnTo>
                <a:lnTo>
                  <a:pt x="114" y="0"/>
                </a:lnTo>
                <a:lnTo>
                  <a:pt x="122" y="0"/>
                </a:lnTo>
                <a:lnTo>
                  <a:pt x="118" y="3"/>
                </a:lnTo>
                <a:lnTo>
                  <a:pt x="113" y="5"/>
                </a:lnTo>
                <a:lnTo>
                  <a:pt x="109" y="9"/>
                </a:lnTo>
                <a:lnTo>
                  <a:pt x="103" y="13"/>
                </a:lnTo>
                <a:lnTo>
                  <a:pt x="100" y="14"/>
                </a:lnTo>
                <a:lnTo>
                  <a:pt x="98" y="20"/>
                </a:lnTo>
                <a:lnTo>
                  <a:pt x="96" y="22"/>
                </a:lnTo>
                <a:lnTo>
                  <a:pt x="94" y="25"/>
                </a:lnTo>
                <a:lnTo>
                  <a:pt x="92" y="29"/>
                </a:lnTo>
                <a:lnTo>
                  <a:pt x="91" y="33"/>
                </a:lnTo>
                <a:lnTo>
                  <a:pt x="91" y="36"/>
                </a:lnTo>
                <a:lnTo>
                  <a:pt x="87" y="40"/>
                </a:lnTo>
                <a:lnTo>
                  <a:pt x="85" y="46"/>
                </a:lnTo>
                <a:lnTo>
                  <a:pt x="83" y="48"/>
                </a:lnTo>
                <a:lnTo>
                  <a:pt x="81" y="51"/>
                </a:lnTo>
                <a:lnTo>
                  <a:pt x="80" y="53"/>
                </a:lnTo>
                <a:lnTo>
                  <a:pt x="78" y="57"/>
                </a:lnTo>
                <a:lnTo>
                  <a:pt x="74" y="60"/>
                </a:lnTo>
                <a:lnTo>
                  <a:pt x="70" y="64"/>
                </a:lnTo>
                <a:lnTo>
                  <a:pt x="67" y="68"/>
                </a:lnTo>
                <a:lnTo>
                  <a:pt x="63" y="73"/>
                </a:lnTo>
                <a:lnTo>
                  <a:pt x="59" y="77"/>
                </a:lnTo>
                <a:lnTo>
                  <a:pt x="56" y="81"/>
                </a:lnTo>
                <a:lnTo>
                  <a:pt x="54" y="84"/>
                </a:lnTo>
                <a:lnTo>
                  <a:pt x="50" y="88"/>
                </a:lnTo>
                <a:lnTo>
                  <a:pt x="48" y="92"/>
                </a:lnTo>
                <a:lnTo>
                  <a:pt x="45" y="93"/>
                </a:lnTo>
                <a:lnTo>
                  <a:pt x="41" y="99"/>
                </a:lnTo>
                <a:lnTo>
                  <a:pt x="37" y="103"/>
                </a:lnTo>
                <a:lnTo>
                  <a:pt x="35" y="108"/>
                </a:lnTo>
                <a:lnTo>
                  <a:pt x="32" y="112"/>
                </a:lnTo>
                <a:lnTo>
                  <a:pt x="32" y="116"/>
                </a:lnTo>
                <a:lnTo>
                  <a:pt x="30" y="117"/>
                </a:lnTo>
                <a:lnTo>
                  <a:pt x="28" y="121"/>
                </a:lnTo>
                <a:lnTo>
                  <a:pt x="26" y="125"/>
                </a:lnTo>
                <a:lnTo>
                  <a:pt x="24" y="128"/>
                </a:lnTo>
                <a:lnTo>
                  <a:pt x="21" y="132"/>
                </a:lnTo>
                <a:lnTo>
                  <a:pt x="19" y="136"/>
                </a:lnTo>
                <a:lnTo>
                  <a:pt x="17" y="141"/>
                </a:lnTo>
                <a:lnTo>
                  <a:pt x="15" y="145"/>
                </a:lnTo>
                <a:lnTo>
                  <a:pt x="13" y="149"/>
                </a:lnTo>
                <a:lnTo>
                  <a:pt x="11" y="152"/>
                </a:lnTo>
                <a:lnTo>
                  <a:pt x="10" y="156"/>
                </a:lnTo>
                <a:lnTo>
                  <a:pt x="8" y="160"/>
                </a:lnTo>
                <a:lnTo>
                  <a:pt x="6" y="163"/>
                </a:lnTo>
                <a:lnTo>
                  <a:pt x="6" y="167"/>
                </a:lnTo>
                <a:lnTo>
                  <a:pt x="4" y="171"/>
                </a:lnTo>
                <a:lnTo>
                  <a:pt x="2" y="174"/>
                </a:lnTo>
                <a:lnTo>
                  <a:pt x="2" y="178"/>
                </a:lnTo>
                <a:lnTo>
                  <a:pt x="2" y="182"/>
                </a:lnTo>
                <a:lnTo>
                  <a:pt x="0" y="189"/>
                </a:lnTo>
                <a:lnTo>
                  <a:pt x="0" y="193"/>
                </a:lnTo>
                <a:lnTo>
                  <a:pt x="0" y="195"/>
                </a:lnTo>
                <a:lnTo>
                  <a:pt x="6" y="198"/>
                </a:lnTo>
                <a:lnTo>
                  <a:pt x="8" y="198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60" name="Freeform 1116"/>
          <p:cNvSpPr>
            <a:spLocks/>
          </p:cNvSpPr>
          <p:nvPr/>
        </p:nvSpPr>
        <p:spPr bwMode="auto">
          <a:xfrm>
            <a:off x="4748213" y="3827463"/>
            <a:ext cx="95250" cy="157162"/>
          </a:xfrm>
          <a:custGeom>
            <a:avLst/>
            <a:gdLst>
              <a:gd name="T0" fmla="*/ 11 w 122"/>
              <a:gd name="T1" fmla="*/ 195 h 198"/>
              <a:gd name="T2" fmla="*/ 17 w 122"/>
              <a:gd name="T3" fmla="*/ 187 h 198"/>
              <a:gd name="T4" fmla="*/ 21 w 122"/>
              <a:gd name="T5" fmla="*/ 180 h 198"/>
              <a:gd name="T6" fmla="*/ 24 w 122"/>
              <a:gd name="T7" fmla="*/ 173 h 198"/>
              <a:gd name="T8" fmla="*/ 28 w 122"/>
              <a:gd name="T9" fmla="*/ 167 h 198"/>
              <a:gd name="T10" fmla="*/ 32 w 122"/>
              <a:gd name="T11" fmla="*/ 160 h 198"/>
              <a:gd name="T12" fmla="*/ 35 w 122"/>
              <a:gd name="T13" fmla="*/ 152 h 198"/>
              <a:gd name="T14" fmla="*/ 37 w 122"/>
              <a:gd name="T15" fmla="*/ 145 h 198"/>
              <a:gd name="T16" fmla="*/ 41 w 122"/>
              <a:gd name="T17" fmla="*/ 138 h 198"/>
              <a:gd name="T18" fmla="*/ 45 w 122"/>
              <a:gd name="T19" fmla="*/ 130 h 198"/>
              <a:gd name="T20" fmla="*/ 48 w 122"/>
              <a:gd name="T21" fmla="*/ 123 h 198"/>
              <a:gd name="T22" fmla="*/ 52 w 122"/>
              <a:gd name="T23" fmla="*/ 116 h 198"/>
              <a:gd name="T24" fmla="*/ 54 w 122"/>
              <a:gd name="T25" fmla="*/ 110 h 198"/>
              <a:gd name="T26" fmla="*/ 56 w 122"/>
              <a:gd name="T27" fmla="*/ 103 h 198"/>
              <a:gd name="T28" fmla="*/ 57 w 122"/>
              <a:gd name="T29" fmla="*/ 95 h 198"/>
              <a:gd name="T30" fmla="*/ 57 w 122"/>
              <a:gd name="T31" fmla="*/ 88 h 198"/>
              <a:gd name="T32" fmla="*/ 59 w 122"/>
              <a:gd name="T33" fmla="*/ 81 h 198"/>
              <a:gd name="T34" fmla="*/ 59 w 122"/>
              <a:gd name="T35" fmla="*/ 71 h 198"/>
              <a:gd name="T36" fmla="*/ 59 w 122"/>
              <a:gd name="T37" fmla="*/ 66 h 198"/>
              <a:gd name="T38" fmla="*/ 63 w 122"/>
              <a:gd name="T39" fmla="*/ 57 h 198"/>
              <a:gd name="T40" fmla="*/ 65 w 122"/>
              <a:gd name="T41" fmla="*/ 49 h 198"/>
              <a:gd name="T42" fmla="*/ 68 w 122"/>
              <a:gd name="T43" fmla="*/ 42 h 198"/>
              <a:gd name="T44" fmla="*/ 72 w 122"/>
              <a:gd name="T45" fmla="*/ 31 h 198"/>
              <a:gd name="T46" fmla="*/ 76 w 122"/>
              <a:gd name="T47" fmla="*/ 24 h 198"/>
              <a:gd name="T48" fmla="*/ 85 w 122"/>
              <a:gd name="T49" fmla="*/ 13 h 198"/>
              <a:gd name="T50" fmla="*/ 94 w 122"/>
              <a:gd name="T51" fmla="*/ 3 h 198"/>
              <a:gd name="T52" fmla="*/ 103 w 122"/>
              <a:gd name="T53" fmla="*/ 2 h 198"/>
              <a:gd name="T54" fmla="*/ 114 w 122"/>
              <a:gd name="T55" fmla="*/ 0 h 198"/>
              <a:gd name="T56" fmla="*/ 118 w 122"/>
              <a:gd name="T57" fmla="*/ 3 h 198"/>
              <a:gd name="T58" fmla="*/ 109 w 122"/>
              <a:gd name="T59" fmla="*/ 9 h 198"/>
              <a:gd name="T60" fmla="*/ 100 w 122"/>
              <a:gd name="T61" fmla="*/ 14 h 198"/>
              <a:gd name="T62" fmla="*/ 96 w 122"/>
              <a:gd name="T63" fmla="*/ 22 h 198"/>
              <a:gd name="T64" fmla="*/ 92 w 122"/>
              <a:gd name="T65" fmla="*/ 29 h 198"/>
              <a:gd name="T66" fmla="*/ 91 w 122"/>
              <a:gd name="T67" fmla="*/ 36 h 198"/>
              <a:gd name="T68" fmla="*/ 85 w 122"/>
              <a:gd name="T69" fmla="*/ 46 h 198"/>
              <a:gd name="T70" fmla="*/ 81 w 122"/>
              <a:gd name="T71" fmla="*/ 51 h 198"/>
              <a:gd name="T72" fmla="*/ 78 w 122"/>
              <a:gd name="T73" fmla="*/ 57 h 198"/>
              <a:gd name="T74" fmla="*/ 70 w 122"/>
              <a:gd name="T75" fmla="*/ 64 h 198"/>
              <a:gd name="T76" fmla="*/ 63 w 122"/>
              <a:gd name="T77" fmla="*/ 73 h 198"/>
              <a:gd name="T78" fmla="*/ 56 w 122"/>
              <a:gd name="T79" fmla="*/ 81 h 198"/>
              <a:gd name="T80" fmla="*/ 50 w 122"/>
              <a:gd name="T81" fmla="*/ 88 h 198"/>
              <a:gd name="T82" fmla="*/ 45 w 122"/>
              <a:gd name="T83" fmla="*/ 93 h 198"/>
              <a:gd name="T84" fmla="*/ 37 w 122"/>
              <a:gd name="T85" fmla="*/ 103 h 198"/>
              <a:gd name="T86" fmla="*/ 32 w 122"/>
              <a:gd name="T87" fmla="*/ 112 h 198"/>
              <a:gd name="T88" fmla="*/ 30 w 122"/>
              <a:gd name="T89" fmla="*/ 117 h 198"/>
              <a:gd name="T90" fmla="*/ 26 w 122"/>
              <a:gd name="T91" fmla="*/ 125 h 198"/>
              <a:gd name="T92" fmla="*/ 21 w 122"/>
              <a:gd name="T93" fmla="*/ 132 h 198"/>
              <a:gd name="T94" fmla="*/ 17 w 122"/>
              <a:gd name="T95" fmla="*/ 141 h 198"/>
              <a:gd name="T96" fmla="*/ 13 w 122"/>
              <a:gd name="T97" fmla="*/ 149 h 198"/>
              <a:gd name="T98" fmla="*/ 10 w 122"/>
              <a:gd name="T99" fmla="*/ 156 h 198"/>
              <a:gd name="T100" fmla="*/ 6 w 122"/>
              <a:gd name="T101" fmla="*/ 163 h 198"/>
              <a:gd name="T102" fmla="*/ 4 w 122"/>
              <a:gd name="T103" fmla="*/ 171 h 198"/>
              <a:gd name="T104" fmla="*/ 2 w 122"/>
              <a:gd name="T105" fmla="*/ 178 h 198"/>
              <a:gd name="T106" fmla="*/ 0 w 122"/>
              <a:gd name="T107" fmla="*/ 189 h 198"/>
              <a:gd name="T108" fmla="*/ 0 w 122"/>
              <a:gd name="T109" fmla="*/ 195 h 198"/>
              <a:gd name="T110" fmla="*/ 8 w 122"/>
              <a:gd name="T111" fmla="*/ 198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22" h="198">
                <a:moveTo>
                  <a:pt x="8" y="198"/>
                </a:moveTo>
                <a:lnTo>
                  <a:pt x="11" y="195"/>
                </a:lnTo>
                <a:lnTo>
                  <a:pt x="13" y="191"/>
                </a:lnTo>
                <a:lnTo>
                  <a:pt x="17" y="187"/>
                </a:lnTo>
                <a:lnTo>
                  <a:pt x="19" y="184"/>
                </a:lnTo>
                <a:lnTo>
                  <a:pt x="21" y="180"/>
                </a:lnTo>
                <a:lnTo>
                  <a:pt x="22" y="176"/>
                </a:lnTo>
                <a:lnTo>
                  <a:pt x="24" y="173"/>
                </a:lnTo>
                <a:lnTo>
                  <a:pt x="26" y="171"/>
                </a:lnTo>
                <a:lnTo>
                  <a:pt x="28" y="167"/>
                </a:lnTo>
                <a:lnTo>
                  <a:pt x="30" y="163"/>
                </a:lnTo>
                <a:lnTo>
                  <a:pt x="32" y="160"/>
                </a:lnTo>
                <a:lnTo>
                  <a:pt x="34" y="156"/>
                </a:lnTo>
                <a:lnTo>
                  <a:pt x="35" y="152"/>
                </a:lnTo>
                <a:lnTo>
                  <a:pt x="35" y="149"/>
                </a:lnTo>
                <a:lnTo>
                  <a:pt x="37" y="145"/>
                </a:lnTo>
                <a:lnTo>
                  <a:pt x="39" y="141"/>
                </a:lnTo>
                <a:lnTo>
                  <a:pt x="41" y="138"/>
                </a:lnTo>
                <a:lnTo>
                  <a:pt x="43" y="134"/>
                </a:lnTo>
                <a:lnTo>
                  <a:pt x="45" y="130"/>
                </a:lnTo>
                <a:lnTo>
                  <a:pt x="46" y="127"/>
                </a:lnTo>
                <a:lnTo>
                  <a:pt x="48" y="123"/>
                </a:lnTo>
                <a:lnTo>
                  <a:pt x="50" y="119"/>
                </a:lnTo>
                <a:lnTo>
                  <a:pt x="52" y="116"/>
                </a:lnTo>
                <a:lnTo>
                  <a:pt x="54" y="112"/>
                </a:lnTo>
                <a:lnTo>
                  <a:pt x="54" y="110"/>
                </a:lnTo>
                <a:lnTo>
                  <a:pt x="56" y="105"/>
                </a:lnTo>
                <a:lnTo>
                  <a:pt x="56" y="103"/>
                </a:lnTo>
                <a:lnTo>
                  <a:pt x="57" y="99"/>
                </a:lnTo>
                <a:lnTo>
                  <a:pt x="57" y="95"/>
                </a:lnTo>
                <a:lnTo>
                  <a:pt x="57" y="92"/>
                </a:lnTo>
                <a:lnTo>
                  <a:pt x="57" y="88"/>
                </a:lnTo>
                <a:lnTo>
                  <a:pt x="57" y="84"/>
                </a:lnTo>
                <a:lnTo>
                  <a:pt x="59" y="81"/>
                </a:lnTo>
                <a:lnTo>
                  <a:pt x="59" y="77"/>
                </a:lnTo>
                <a:lnTo>
                  <a:pt x="59" y="71"/>
                </a:lnTo>
                <a:lnTo>
                  <a:pt x="59" y="68"/>
                </a:lnTo>
                <a:lnTo>
                  <a:pt x="59" y="66"/>
                </a:lnTo>
                <a:lnTo>
                  <a:pt x="61" y="62"/>
                </a:lnTo>
                <a:lnTo>
                  <a:pt x="63" y="57"/>
                </a:lnTo>
                <a:lnTo>
                  <a:pt x="63" y="53"/>
                </a:lnTo>
                <a:lnTo>
                  <a:pt x="65" y="49"/>
                </a:lnTo>
                <a:lnTo>
                  <a:pt x="67" y="46"/>
                </a:lnTo>
                <a:lnTo>
                  <a:pt x="68" y="42"/>
                </a:lnTo>
                <a:lnTo>
                  <a:pt x="70" y="36"/>
                </a:lnTo>
                <a:lnTo>
                  <a:pt x="72" y="31"/>
                </a:lnTo>
                <a:lnTo>
                  <a:pt x="74" y="27"/>
                </a:lnTo>
                <a:lnTo>
                  <a:pt x="76" y="24"/>
                </a:lnTo>
                <a:lnTo>
                  <a:pt x="80" y="20"/>
                </a:lnTo>
                <a:lnTo>
                  <a:pt x="85" y="13"/>
                </a:lnTo>
                <a:lnTo>
                  <a:pt x="89" y="7"/>
                </a:lnTo>
                <a:lnTo>
                  <a:pt x="94" y="3"/>
                </a:lnTo>
                <a:lnTo>
                  <a:pt x="98" y="2"/>
                </a:lnTo>
                <a:lnTo>
                  <a:pt x="103" y="2"/>
                </a:lnTo>
                <a:lnTo>
                  <a:pt x="109" y="0"/>
                </a:lnTo>
                <a:lnTo>
                  <a:pt x="114" y="0"/>
                </a:lnTo>
                <a:lnTo>
                  <a:pt x="122" y="0"/>
                </a:lnTo>
                <a:lnTo>
                  <a:pt x="118" y="3"/>
                </a:lnTo>
                <a:lnTo>
                  <a:pt x="113" y="5"/>
                </a:lnTo>
                <a:lnTo>
                  <a:pt x="109" y="9"/>
                </a:lnTo>
                <a:lnTo>
                  <a:pt x="103" y="13"/>
                </a:lnTo>
                <a:lnTo>
                  <a:pt x="100" y="14"/>
                </a:lnTo>
                <a:lnTo>
                  <a:pt x="98" y="20"/>
                </a:lnTo>
                <a:lnTo>
                  <a:pt x="96" y="22"/>
                </a:lnTo>
                <a:lnTo>
                  <a:pt x="94" y="25"/>
                </a:lnTo>
                <a:lnTo>
                  <a:pt x="92" y="29"/>
                </a:lnTo>
                <a:lnTo>
                  <a:pt x="91" y="33"/>
                </a:lnTo>
                <a:lnTo>
                  <a:pt x="91" y="36"/>
                </a:lnTo>
                <a:lnTo>
                  <a:pt x="87" y="40"/>
                </a:lnTo>
                <a:lnTo>
                  <a:pt x="85" y="46"/>
                </a:lnTo>
                <a:lnTo>
                  <a:pt x="83" y="48"/>
                </a:lnTo>
                <a:lnTo>
                  <a:pt x="81" y="51"/>
                </a:lnTo>
                <a:lnTo>
                  <a:pt x="80" y="53"/>
                </a:lnTo>
                <a:lnTo>
                  <a:pt x="78" y="57"/>
                </a:lnTo>
                <a:lnTo>
                  <a:pt x="74" y="60"/>
                </a:lnTo>
                <a:lnTo>
                  <a:pt x="70" y="64"/>
                </a:lnTo>
                <a:lnTo>
                  <a:pt x="67" y="68"/>
                </a:lnTo>
                <a:lnTo>
                  <a:pt x="63" y="73"/>
                </a:lnTo>
                <a:lnTo>
                  <a:pt x="59" y="77"/>
                </a:lnTo>
                <a:lnTo>
                  <a:pt x="56" y="81"/>
                </a:lnTo>
                <a:lnTo>
                  <a:pt x="54" y="84"/>
                </a:lnTo>
                <a:lnTo>
                  <a:pt x="50" y="88"/>
                </a:lnTo>
                <a:lnTo>
                  <a:pt x="48" y="92"/>
                </a:lnTo>
                <a:lnTo>
                  <a:pt x="45" y="93"/>
                </a:lnTo>
                <a:lnTo>
                  <a:pt x="41" y="99"/>
                </a:lnTo>
                <a:lnTo>
                  <a:pt x="37" y="103"/>
                </a:lnTo>
                <a:lnTo>
                  <a:pt x="35" y="108"/>
                </a:lnTo>
                <a:lnTo>
                  <a:pt x="32" y="112"/>
                </a:lnTo>
                <a:lnTo>
                  <a:pt x="32" y="116"/>
                </a:lnTo>
                <a:lnTo>
                  <a:pt x="30" y="117"/>
                </a:lnTo>
                <a:lnTo>
                  <a:pt x="28" y="121"/>
                </a:lnTo>
                <a:lnTo>
                  <a:pt x="26" y="125"/>
                </a:lnTo>
                <a:lnTo>
                  <a:pt x="24" y="128"/>
                </a:lnTo>
                <a:lnTo>
                  <a:pt x="21" y="132"/>
                </a:lnTo>
                <a:lnTo>
                  <a:pt x="19" y="136"/>
                </a:lnTo>
                <a:lnTo>
                  <a:pt x="17" y="141"/>
                </a:lnTo>
                <a:lnTo>
                  <a:pt x="15" y="145"/>
                </a:lnTo>
                <a:lnTo>
                  <a:pt x="13" y="149"/>
                </a:lnTo>
                <a:lnTo>
                  <a:pt x="11" y="152"/>
                </a:lnTo>
                <a:lnTo>
                  <a:pt x="10" y="156"/>
                </a:lnTo>
                <a:lnTo>
                  <a:pt x="8" y="160"/>
                </a:lnTo>
                <a:lnTo>
                  <a:pt x="6" y="163"/>
                </a:lnTo>
                <a:lnTo>
                  <a:pt x="6" y="167"/>
                </a:lnTo>
                <a:lnTo>
                  <a:pt x="4" y="171"/>
                </a:lnTo>
                <a:lnTo>
                  <a:pt x="2" y="174"/>
                </a:lnTo>
                <a:lnTo>
                  <a:pt x="2" y="178"/>
                </a:lnTo>
                <a:lnTo>
                  <a:pt x="2" y="182"/>
                </a:lnTo>
                <a:lnTo>
                  <a:pt x="0" y="189"/>
                </a:lnTo>
                <a:lnTo>
                  <a:pt x="0" y="193"/>
                </a:lnTo>
                <a:lnTo>
                  <a:pt x="0" y="195"/>
                </a:lnTo>
                <a:lnTo>
                  <a:pt x="6" y="198"/>
                </a:lnTo>
                <a:lnTo>
                  <a:pt x="8" y="198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61" name="Freeform 1117"/>
          <p:cNvSpPr>
            <a:spLocks/>
          </p:cNvSpPr>
          <p:nvPr/>
        </p:nvSpPr>
        <p:spPr bwMode="auto">
          <a:xfrm>
            <a:off x="4646613" y="3844925"/>
            <a:ext cx="109537" cy="144463"/>
          </a:xfrm>
          <a:custGeom>
            <a:avLst/>
            <a:gdLst>
              <a:gd name="T0" fmla="*/ 128 w 139"/>
              <a:gd name="T1" fmla="*/ 178 h 182"/>
              <a:gd name="T2" fmla="*/ 123 w 139"/>
              <a:gd name="T3" fmla="*/ 173 h 182"/>
              <a:gd name="T4" fmla="*/ 117 w 139"/>
              <a:gd name="T5" fmla="*/ 165 h 182"/>
              <a:gd name="T6" fmla="*/ 114 w 139"/>
              <a:gd name="T7" fmla="*/ 160 h 182"/>
              <a:gd name="T8" fmla="*/ 110 w 139"/>
              <a:gd name="T9" fmla="*/ 152 h 182"/>
              <a:gd name="T10" fmla="*/ 105 w 139"/>
              <a:gd name="T11" fmla="*/ 147 h 182"/>
              <a:gd name="T12" fmla="*/ 101 w 139"/>
              <a:gd name="T13" fmla="*/ 140 h 182"/>
              <a:gd name="T14" fmla="*/ 97 w 139"/>
              <a:gd name="T15" fmla="*/ 132 h 182"/>
              <a:gd name="T16" fmla="*/ 93 w 139"/>
              <a:gd name="T17" fmla="*/ 127 h 182"/>
              <a:gd name="T18" fmla="*/ 88 w 139"/>
              <a:gd name="T19" fmla="*/ 119 h 182"/>
              <a:gd name="T20" fmla="*/ 84 w 139"/>
              <a:gd name="T21" fmla="*/ 112 h 182"/>
              <a:gd name="T22" fmla="*/ 81 w 139"/>
              <a:gd name="T23" fmla="*/ 106 h 182"/>
              <a:gd name="T24" fmla="*/ 77 w 139"/>
              <a:gd name="T25" fmla="*/ 101 h 182"/>
              <a:gd name="T26" fmla="*/ 75 w 139"/>
              <a:gd name="T27" fmla="*/ 94 h 182"/>
              <a:gd name="T28" fmla="*/ 73 w 139"/>
              <a:gd name="T29" fmla="*/ 86 h 182"/>
              <a:gd name="T30" fmla="*/ 71 w 139"/>
              <a:gd name="T31" fmla="*/ 81 h 182"/>
              <a:gd name="T32" fmla="*/ 70 w 139"/>
              <a:gd name="T33" fmla="*/ 73 h 182"/>
              <a:gd name="T34" fmla="*/ 70 w 139"/>
              <a:gd name="T35" fmla="*/ 66 h 182"/>
              <a:gd name="T36" fmla="*/ 68 w 139"/>
              <a:gd name="T37" fmla="*/ 59 h 182"/>
              <a:gd name="T38" fmla="*/ 66 w 139"/>
              <a:gd name="T39" fmla="*/ 51 h 182"/>
              <a:gd name="T40" fmla="*/ 62 w 139"/>
              <a:gd name="T41" fmla="*/ 44 h 182"/>
              <a:gd name="T42" fmla="*/ 59 w 139"/>
              <a:gd name="T43" fmla="*/ 37 h 182"/>
              <a:gd name="T44" fmla="*/ 53 w 139"/>
              <a:gd name="T45" fmla="*/ 27 h 182"/>
              <a:gd name="T46" fmla="*/ 47 w 139"/>
              <a:gd name="T47" fmla="*/ 20 h 182"/>
              <a:gd name="T48" fmla="*/ 38 w 139"/>
              <a:gd name="T49" fmla="*/ 11 h 182"/>
              <a:gd name="T50" fmla="*/ 29 w 139"/>
              <a:gd name="T51" fmla="*/ 3 h 182"/>
              <a:gd name="T52" fmla="*/ 18 w 139"/>
              <a:gd name="T53" fmla="*/ 0 h 182"/>
              <a:gd name="T54" fmla="*/ 7 w 139"/>
              <a:gd name="T55" fmla="*/ 0 h 182"/>
              <a:gd name="T56" fmla="*/ 5 w 139"/>
              <a:gd name="T57" fmla="*/ 3 h 182"/>
              <a:gd name="T58" fmla="*/ 13 w 139"/>
              <a:gd name="T59" fmla="*/ 7 h 182"/>
              <a:gd name="T60" fmla="*/ 22 w 139"/>
              <a:gd name="T61" fmla="*/ 13 h 182"/>
              <a:gd name="T62" fmla="*/ 27 w 139"/>
              <a:gd name="T63" fmla="*/ 20 h 182"/>
              <a:gd name="T64" fmla="*/ 33 w 139"/>
              <a:gd name="T65" fmla="*/ 27 h 182"/>
              <a:gd name="T66" fmla="*/ 35 w 139"/>
              <a:gd name="T67" fmla="*/ 33 h 182"/>
              <a:gd name="T68" fmla="*/ 40 w 139"/>
              <a:gd name="T69" fmla="*/ 40 h 182"/>
              <a:gd name="T70" fmla="*/ 44 w 139"/>
              <a:gd name="T71" fmla="*/ 46 h 182"/>
              <a:gd name="T72" fmla="*/ 51 w 139"/>
              <a:gd name="T73" fmla="*/ 51 h 182"/>
              <a:gd name="T74" fmla="*/ 59 w 139"/>
              <a:gd name="T75" fmla="*/ 59 h 182"/>
              <a:gd name="T76" fmla="*/ 66 w 139"/>
              <a:gd name="T77" fmla="*/ 66 h 182"/>
              <a:gd name="T78" fmla="*/ 73 w 139"/>
              <a:gd name="T79" fmla="*/ 73 h 182"/>
              <a:gd name="T80" fmla="*/ 79 w 139"/>
              <a:gd name="T81" fmla="*/ 79 h 182"/>
              <a:gd name="T82" fmla="*/ 86 w 139"/>
              <a:gd name="T83" fmla="*/ 86 h 182"/>
              <a:gd name="T84" fmla="*/ 93 w 139"/>
              <a:gd name="T85" fmla="*/ 94 h 182"/>
              <a:gd name="T86" fmla="*/ 99 w 139"/>
              <a:gd name="T87" fmla="*/ 101 h 182"/>
              <a:gd name="T88" fmla="*/ 105 w 139"/>
              <a:gd name="T89" fmla="*/ 108 h 182"/>
              <a:gd name="T90" fmla="*/ 108 w 139"/>
              <a:gd name="T91" fmla="*/ 114 h 182"/>
              <a:gd name="T92" fmla="*/ 112 w 139"/>
              <a:gd name="T93" fmla="*/ 121 h 182"/>
              <a:gd name="T94" fmla="*/ 117 w 139"/>
              <a:gd name="T95" fmla="*/ 128 h 182"/>
              <a:gd name="T96" fmla="*/ 123 w 139"/>
              <a:gd name="T97" fmla="*/ 136 h 182"/>
              <a:gd name="T98" fmla="*/ 127 w 139"/>
              <a:gd name="T99" fmla="*/ 143 h 182"/>
              <a:gd name="T100" fmla="*/ 130 w 139"/>
              <a:gd name="T101" fmla="*/ 149 h 182"/>
              <a:gd name="T102" fmla="*/ 134 w 139"/>
              <a:gd name="T103" fmla="*/ 156 h 182"/>
              <a:gd name="T104" fmla="*/ 136 w 139"/>
              <a:gd name="T105" fmla="*/ 163 h 182"/>
              <a:gd name="T106" fmla="*/ 139 w 139"/>
              <a:gd name="T107" fmla="*/ 173 h 182"/>
              <a:gd name="T108" fmla="*/ 139 w 139"/>
              <a:gd name="T109" fmla="*/ 178 h 182"/>
              <a:gd name="T110" fmla="*/ 132 w 139"/>
              <a:gd name="T111" fmla="*/ 182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9" h="182">
                <a:moveTo>
                  <a:pt x="132" y="182"/>
                </a:moveTo>
                <a:lnTo>
                  <a:pt x="128" y="178"/>
                </a:lnTo>
                <a:lnTo>
                  <a:pt x="127" y="174"/>
                </a:lnTo>
                <a:lnTo>
                  <a:pt x="123" y="173"/>
                </a:lnTo>
                <a:lnTo>
                  <a:pt x="119" y="169"/>
                </a:lnTo>
                <a:lnTo>
                  <a:pt x="117" y="165"/>
                </a:lnTo>
                <a:lnTo>
                  <a:pt x="116" y="162"/>
                </a:lnTo>
                <a:lnTo>
                  <a:pt x="114" y="160"/>
                </a:lnTo>
                <a:lnTo>
                  <a:pt x="112" y="156"/>
                </a:lnTo>
                <a:lnTo>
                  <a:pt x="110" y="152"/>
                </a:lnTo>
                <a:lnTo>
                  <a:pt x="106" y="149"/>
                </a:lnTo>
                <a:lnTo>
                  <a:pt x="105" y="147"/>
                </a:lnTo>
                <a:lnTo>
                  <a:pt x="103" y="143"/>
                </a:lnTo>
                <a:lnTo>
                  <a:pt x="101" y="140"/>
                </a:lnTo>
                <a:lnTo>
                  <a:pt x="99" y="136"/>
                </a:lnTo>
                <a:lnTo>
                  <a:pt x="97" y="132"/>
                </a:lnTo>
                <a:lnTo>
                  <a:pt x="95" y="128"/>
                </a:lnTo>
                <a:lnTo>
                  <a:pt x="93" y="127"/>
                </a:lnTo>
                <a:lnTo>
                  <a:pt x="92" y="123"/>
                </a:lnTo>
                <a:lnTo>
                  <a:pt x="88" y="119"/>
                </a:lnTo>
                <a:lnTo>
                  <a:pt x="86" y="117"/>
                </a:lnTo>
                <a:lnTo>
                  <a:pt x="84" y="112"/>
                </a:lnTo>
                <a:lnTo>
                  <a:pt x="82" y="110"/>
                </a:lnTo>
                <a:lnTo>
                  <a:pt x="81" y="106"/>
                </a:lnTo>
                <a:lnTo>
                  <a:pt x="79" y="103"/>
                </a:lnTo>
                <a:lnTo>
                  <a:pt x="77" y="101"/>
                </a:lnTo>
                <a:lnTo>
                  <a:pt x="77" y="97"/>
                </a:lnTo>
                <a:lnTo>
                  <a:pt x="75" y="94"/>
                </a:lnTo>
                <a:lnTo>
                  <a:pt x="73" y="90"/>
                </a:lnTo>
                <a:lnTo>
                  <a:pt x="73" y="86"/>
                </a:lnTo>
                <a:lnTo>
                  <a:pt x="73" y="84"/>
                </a:lnTo>
                <a:lnTo>
                  <a:pt x="71" y="81"/>
                </a:lnTo>
                <a:lnTo>
                  <a:pt x="71" y="77"/>
                </a:lnTo>
                <a:lnTo>
                  <a:pt x="70" y="73"/>
                </a:lnTo>
                <a:lnTo>
                  <a:pt x="70" y="70"/>
                </a:lnTo>
                <a:lnTo>
                  <a:pt x="70" y="66"/>
                </a:lnTo>
                <a:lnTo>
                  <a:pt x="70" y="62"/>
                </a:lnTo>
                <a:lnTo>
                  <a:pt x="68" y="59"/>
                </a:lnTo>
                <a:lnTo>
                  <a:pt x="66" y="55"/>
                </a:lnTo>
                <a:lnTo>
                  <a:pt x="66" y="51"/>
                </a:lnTo>
                <a:lnTo>
                  <a:pt x="64" y="48"/>
                </a:lnTo>
                <a:lnTo>
                  <a:pt x="62" y="44"/>
                </a:lnTo>
                <a:lnTo>
                  <a:pt x="59" y="40"/>
                </a:lnTo>
                <a:lnTo>
                  <a:pt x="59" y="37"/>
                </a:lnTo>
                <a:lnTo>
                  <a:pt x="55" y="33"/>
                </a:lnTo>
                <a:lnTo>
                  <a:pt x="53" y="27"/>
                </a:lnTo>
                <a:lnTo>
                  <a:pt x="49" y="24"/>
                </a:lnTo>
                <a:lnTo>
                  <a:pt x="47" y="20"/>
                </a:lnTo>
                <a:lnTo>
                  <a:pt x="46" y="16"/>
                </a:lnTo>
                <a:lnTo>
                  <a:pt x="38" y="11"/>
                </a:lnTo>
                <a:lnTo>
                  <a:pt x="33" y="7"/>
                </a:lnTo>
                <a:lnTo>
                  <a:pt x="29" y="3"/>
                </a:lnTo>
                <a:lnTo>
                  <a:pt x="24" y="2"/>
                </a:lnTo>
                <a:lnTo>
                  <a:pt x="18" y="0"/>
                </a:lnTo>
                <a:lnTo>
                  <a:pt x="13" y="0"/>
                </a:lnTo>
                <a:lnTo>
                  <a:pt x="7" y="0"/>
                </a:lnTo>
                <a:lnTo>
                  <a:pt x="0" y="0"/>
                </a:lnTo>
                <a:lnTo>
                  <a:pt x="5" y="3"/>
                </a:lnTo>
                <a:lnTo>
                  <a:pt x="9" y="5"/>
                </a:lnTo>
                <a:lnTo>
                  <a:pt x="13" y="7"/>
                </a:lnTo>
                <a:lnTo>
                  <a:pt x="20" y="11"/>
                </a:lnTo>
                <a:lnTo>
                  <a:pt x="22" y="13"/>
                </a:lnTo>
                <a:lnTo>
                  <a:pt x="25" y="16"/>
                </a:lnTo>
                <a:lnTo>
                  <a:pt x="27" y="20"/>
                </a:lnTo>
                <a:lnTo>
                  <a:pt x="31" y="24"/>
                </a:lnTo>
                <a:lnTo>
                  <a:pt x="33" y="27"/>
                </a:lnTo>
                <a:lnTo>
                  <a:pt x="33" y="31"/>
                </a:lnTo>
                <a:lnTo>
                  <a:pt x="35" y="33"/>
                </a:lnTo>
                <a:lnTo>
                  <a:pt x="38" y="37"/>
                </a:lnTo>
                <a:lnTo>
                  <a:pt x="40" y="40"/>
                </a:lnTo>
                <a:lnTo>
                  <a:pt x="42" y="44"/>
                </a:lnTo>
                <a:lnTo>
                  <a:pt x="44" y="46"/>
                </a:lnTo>
                <a:lnTo>
                  <a:pt x="47" y="49"/>
                </a:lnTo>
                <a:lnTo>
                  <a:pt x="51" y="51"/>
                </a:lnTo>
                <a:lnTo>
                  <a:pt x="53" y="55"/>
                </a:lnTo>
                <a:lnTo>
                  <a:pt x="59" y="59"/>
                </a:lnTo>
                <a:lnTo>
                  <a:pt x="62" y="62"/>
                </a:lnTo>
                <a:lnTo>
                  <a:pt x="66" y="66"/>
                </a:lnTo>
                <a:lnTo>
                  <a:pt x="70" y="70"/>
                </a:lnTo>
                <a:lnTo>
                  <a:pt x="73" y="73"/>
                </a:lnTo>
                <a:lnTo>
                  <a:pt x="77" y="77"/>
                </a:lnTo>
                <a:lnTo>
                  <a:pt x="79" y="79"/>
                </a:lnTo>
                <a:lnTo>
                  <a:pt x="82" y="83"/>
                </a:lnTo>
                <a:lnTo>
                  <a:pt x="86" y="86"/>
                </a:lnTo>
                <a:lnTo>
                  <a:pt x="90" y="90"/>
                </a:lnTo>
                <a:lnTo>
                  <a:pt x="93" y="94"/>
                </a:lnTo>
                <a:lnTo>
                  <a:pt x="97" y="97"/>
                </a:lnTo>
                <a:lnTo>
                  <a:pt x="99" y="101"/>
                </a:lnTo>
                <a:lnTo>
                  <a:pt x="101" y="105"/>
                </a:lnTo>
                <a:lnTo>
                  <a:pt x="105" y="108"/>
                </a:lnTo>
                <a:lnTo>
                  <a:pt x="106" y="110"/>
                </a:lnTo>
                <a:lnTo>
                  <a:pt x="108" y="114"/>
                </a:lnTo>
                <a:lnTo>
                  <a:pt x="110" y="117"/>
                </a:lnTo>
                <a:lnTo>
                  <a:pt x="112" y="121"/>
                </a:lnTo>
                <a:lnTo>
                  <a:pt x="116" y="125"/>
                </a:lnTo>
                <a:lnTo>
                  <a:pt x="117" y="128"/>
                </a:lnTo>
                <a:lnTo>
                  <a:pt x="119" y="132"/>
                </a:lnTo>
                <a:lnTo>
                  <a:pt x="123" y="136"/>
                </a:lnTo>
                <a:lnTo>
                  <a:pt x="125" y="140"/>
                </a:lnTo>
                <a:lnTo>
                  <a:pt x="127" y="143"/>
                </a:lnTo>
                <a:lnTo>
                  <a:pt x="128" y="145"/>
                </a:lnTo>
                <a:lnTo>
                  <a:pt x="130" y="149"/>
                </a:lnTo>
                <a:lnTo>
                  <a:pt x="132" y="152"/>
                </a:lnTo>
                <a:lnTo>
                  <a:pt x="134" y="156"/>
                </a:lnTo>
                <a:lnTo>
                  <a:pt x="134" y="160"/>
                </a:lnTo>
                <a:lnTo>
                  <a:pt x="136" y="163"/>
                </a:lnTo>
                <a:lnTo>
                  <a:pt x="138" y="165"/>
                </a:lnTo>
                <a:lnTo>
                  <a:pt x="139" y="173"/>
                </a:lnTo>
                <a:lnTo>
                  <a:pt x="139" y="176"/>
                </a:lnTo>
                <a:lnTo>
                  <a:pt x="139" y="178"/>
                </a:lnTo>
                <a:lnTo>
                  <a:pt x="136" y="182"/>
                </a:lnTo>
                <a:lnTo>
                  <a:pt x="132" y="182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62" name="Freeform 1118"/>
          <p:cNvSpPr>
            <a:spLocks/>
          </p:cNvSpPr>
          <p:nvPr/>
        </p:nvSpPr>
        <p:spPr bwMode="auto">
          <a:xfrm>
            <a:off x="4646613" y="3844925"/>
            <a:ext cx="109537" cy="144463"/>
          </a:xfrm>
          <a:custGeom>
            <a:avLst/>
            <a:gdLst>
              <a:gd name="T0" fmla="*/ 128 w 139"/>
              <a:gd name="T1" fmla="*/ 178 h 182"/>
              <a:gd name="T2" fmla="*/ 123 w 139"/>
              <a:gd name="T3" fmla="*/ 173 h 182"/>
              <a:gd name="T4" fmla="*/ 117 w 139"/>
              <a:gd name="T5" fmla="*/ 165 h 182"/>
              <a:gd name="T6" fmla="*/ 114 w 139"/>
              <a:gd name="T7" fmla="*/ 160 h 182"/>
              <a:gd name="T8" fmla="*/ 110 w 139"/>
              <a:gd name="T9" fmla="*/ 152 h 182"/>
              <a:gd name="T10" fmla="*/ 105 w 139"/>
              <a:gd name="T11" fmla="*/ 147 h 182"/>
              <a:gd name="T12" fmla="*/ 101 w 139"/>
              <a:gd name="T13" fmla="*/ 140 h 182"/>
              <a:gd name="T14" fmla="*/ 97 w 139"/>
              <a:gd name="T15" fmla="*/ 132 h 182"/>
              <a:gd name="T16" fmla="*/ 93 w 139"/>
              <a:gd name="T17" fmla="*/ 127 h 182"/>
              <a:gd name="T18" fmla="*/ 88 w 139"/>
              <a:gd name="T19" fmla="*/ 119 h 182"/>
              <a:gd name="T20" fmla="*/ 84 w 139"/>
              <a:gd name="T21" fmla="*/ 112 h 182"/>
              <a:gd name="T22" fmla="*/ 81 w 139"/>
              <a:gd name="T23" fmla="*/ 106 h 182"/>
              <a:gd name="T24" fmla="*/ 77 w 139"/>
              <a:gd name="T25" fmla="*/ 101 h 182"/>
              <a:gd name="T26" fmla="*/ 75 w 139"/>
              <a:gd name="T27" fmla="*/ 94 h 182"/>
              <a:gd name="T28" fmla="*/ 73 w 139"/>
              <a:gd name="T29" fmla="*/ 86 h 182"/>
              <a:gd name="T30" fmla="*/ 71 w 139"/>
              <a:gd name="T31" fmla="*/ 81 h 182"/>
              <a:gd name="T32" fmla="*/ 70 w 139"/>
              <a:gd name="T33" fmla="*/ 73 h 182"/>
              <a:gd name="T34" fmla="*/ 70 w 139"/>
              <a:gd name="T35" fmla="*/ 66 h 182"/>
              <a:gd name="T36" fmla="*/ 68 w 139"/>
              <a:gd name="T37" fmla="*/ 59 h 182"/>
              <a:gd name="T38" fmla="*/ 66 w 139"/>
              <a:gd name="T39" fmla="*/ 51 h 182"/>
              <a:gd name="T40" fmla="*/ 62 w 139"/>
              <a:gd name="T41" fmla="*/ 44 h 182"/>
              <a:gd name="T42" fmla="*/ 59 w 139"/>
              <a:gd name="T43" fmla="*/ 37 h 182"/>
              <a:gd name="T44" fmla="*/ 53 w 139"/>
              <a:gd name="T45" fmla="*/ 27 h 182"/>
              <a:gd name="T46" fmla="*/ 47 w 139"/>
              <a:gd name="T47" fmla="*/ 20 h 182"/>
              <a:gd name="T48" fmla="*/ 38 w 139"/>
              <a:gd name="T49" fmla="*/ 11 h 182"/>
              <a:gd name="T50" fmla="*/ 29 w 139"/>
              <a:gd name="T51" fmla="*/ 3 h 182"/>
              <a:gd name="T52" fmla="*/ 18 w 139"/>
              <a:gd name="T53" fmla="*/ 0 h 182"/>
              <a:gd name="T54" fmla="*/ 7 w 139"/>
              <a:gd name="T55" fmla="*/ 0 h 182"/>
              <a:gd name="T56" fmla="*/ 5 w 139"/>
              <a:gd name="T57" fmla="*/ 3 h 182"/>
              <a:gd name="T58" fmla="*/ 13 w 139"/>
              <a:gd name="T59" fmla="*/ 7 h 182"/>
              <a:gd name="T60" fmla="*/ 22 w 139"/>
              <a:gd name="T61" fmla="*/ 13 h 182"/>
              <a:gd name="T62" fmla="*/ 27 w 139"/>
              <a:gd name="T63" fmla="*/ 20 h 182"/>
              <a:gd name="T64" fmla="*/ 33 w 139"/>
              <a:gd name="T65" fmla="*/ 27 h 182"/>
              <a:gd name="T66" fmla="*/ 35 w 139"/>
              <a:gd name="T67" fmla="*/ 33 h 182"/>
              <a:gd name="T68" fmla="*/ 40 w 139"/>
              <a:gd name="T69" fmla="*/ 40 h 182"/>
              <a:gd name="T70" fmla="*/ 44 w 139"/>
              <a:gd name="T71" fmla="*/ 46 h 182"/>
              <a:gd name="T72" fmla="*/ 51 w 139"/>
              <a:gd name="T73" fmla="*/ 51 h 182"/>
              <a:gd name="T74" fmla="*/ 59 w 139"/>
              <a:gd name="T75" fmla="*/ 59 h 182"/>
              <a:gd name="T76" fmla="*/ 66 w 139"/>
              <a:gd name="T77" fmla="*/ 66 h 182"/>
              <a:gd name="T78" fmla="*/ 73 w 139"/>
              <a:gd name="T79" fmla="*/ 73 h 182"/>
              <a:gd name="T80" fmla="*/ 79 w 139"/>
              <a:gd name="T81" fmla="*/ 79 h 182"/>
              <a:gd name="T82" fmla="*/ 86 w 139"/>
              <a:gd name="T83" fmla="*/ 86 h 182"/>
              <a:gd name="T84" fmla="*/ 93 w 139"/>
              <a:gd name="T85" fmla="*/ 94 h 182"/>
              <a:gd name="T86" fmla="*/ 99 w 139"/>
              <a:gd name="T87" fmla="*/ 101 h 182"/>
              <a:gd name="T88" fmla="*/ 105 w 139"/>
              <a:gd name="T89" fmla="*/ 108 h 182"/>
              <a:gd name="T90" fmla="*/ 108 w 139"/>
              <a:gd name="T91" fmla="*/ 114 h 182"/>
              <a:gd name="T92" fmla="*/ 112 w 139"/>
              <a:gd name="T93" fmla="*/ 121 h 182"/>
              <a:gd name="T94" fmla="*/ 117 w 139"/>
              <a:gd name="T95" fmla="*/ 128 h 182"/>
              <a:gd name="T96" fmla="*/ 123 w 139"/>
              <a:gd name="T97" fmla="*/ 136 h 182"/>
              <a:gd name="T98" fmla="*/ 127 w 139"/>
              <a:gd name="T99" fmla="*/ 143 h 182"/>
              <a:gd name="T100" fmla="*/ 130 w 139"/>
              <a:gd name="T101" fmla="*/ 149 h 182"/>
              <a:gd name="T102" fmla="*/ 134 w 139"/>
              <a:gd name="T103" fmla="*/ 156 h 182"/>
              <a:gd name="T104" fmla="*/ 136 w 139"/>
              <a:gd name="T105" fmla="*/ 163 h 182"/>
              <a:gd name="T106" fmla="*/ 139 w 139"/>
              <a:gd name="T107" fmla="*/ 173 h 182"/>
              <a:gd name="T108" fmla="*/ 139 w 139"/>
              <a:gd name="T109" fmla="*/ 178 h 182"/>
              <a:gd name="T110" fmla="*/ 132 w 139"/>
              <a:gd name="T111" fmla="*/ 182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9" h="182">
                <a:moveTo>
                  <a:pt x="132" y="182"/>
                </a:moveTo>
                <a:lnTo>
                  <a:pt x="128" y="178"/>
                </a:lnTo>
                <a:lnTo>
                  <a:pt x="127" y="174"/>
                </a:lnTo>
                <a:lnTo>
                  <a:pt x="123" y="173"/>
                </a:lnTo>
                <a:lnTo>
                  <a:pt x="119" y="169"/>
                </a:lnTo>
                <a:lnTo>
                  <a:pt x="117" y="165"/>
                </a:lnTo>
                <a:lnTo>
                  <a:pt x="116" y="162"/>
                </a:lnTo>
                <a:lnTo>
                  <a:pt x="114" y="160"/>
                </a:lnTo>
                <a:lnTo>
                  <a:pt x="112" y="156"/>
                </a:lnTo>
                <a:lnTo>
                  <a:pt x="110" y="152"/>
                </a:lnTo>
                <a:lnTo>
                  <a:pt x="106" y="149"/>
                </a:lnTo>
                <a:lnTo>
                  <a:pt x="105" y="147"/>
                </a:lnTo>
                <a:lnTo>
                  <a:pt x="103" y="143"/>
                </a:lnTo>
                <a:lnTo>
                  <a:pt x="101" y="140"/>
                </a:lnTo>
                <a:lnTo>
                  <a:pt x="99" y="136"/>
                </a:lnTo>
                <a:lnTo>
                  <a:pt x="97" y="132"/>
                </a:lnTo>
                <a:lnTo>
                  <a:pt x="95" y="128"/>
                </a:lnTo>
                <a:lnTo>
                  <a:pt x="93" y="127"/>
                </a:lnTo>
                <a:lnTo>
                  <a:pt x="92" y="123"/>
                </a:lnTo>
                <a:lnTo>
                  <a:pt x="88" y="119"/>
                </a:lnTo>
                <a:lnTo>
                  <a:pt x="86" y="117"/>
                </a:lnTo>
                <a:lnTo>
                  <a:pt x="84" y="112"/>
                </a:lnTo>
                <a:lnTo>
                  <a:pt x="82" y="110"/>
                </a:lnTo>
                <a:lnTo>
                  <a:pt x="81" y="106"/>
                </a:lnTo>
                <a:lnTo>
                  <a:pt x="79" y="103"/>
                </a:lnTo>
                <a:lnTo>
                  <a:pt x="77" y="101"/>
                </a:lnTo>
                <a:lnTo>
                  <a:pt x="77" y="97"/>
                </a:lnTo>
                <a:lnTo>
                  <a:pt x="75" y="94"/>
                </a:lnTo>
                <a:lnTo>
                  <a:pt x="73" y="90"/>
                </a:lnTo>
                <a:lnTo>
                  <a:pt x="73" y="86"/>
                </a:lnTo>
                <a:lnTo>
                  <a:pt x="73" y="84"/>
                </a:lnTo>
                <a:lnTo>
                  <a:pt x="71" y="81"/>
                </a:lnTo>
                <a:lnTo>
                  <a:pt x="71" y="77"/>
                </a:lnTo>
                <a:lnTo>
                  <a:pt x="70" y="73"/>
                </a:lnTo>
                <a:lnTo>
                  <a:pt x="70" y="70"/>
                </a:lnTo>
                <a:lnTo>
                  <a:pt x="70" y="66"/>
                </a:lnTo>
                <a:lnTo>
                  <a:pt x="70" y="62"/>
                </a:lnTo>
                <a:lnTo>
                  <a:pt x="68" y="59"/>
                </a:lnTo>
                <a:lnTo>
                  <a:pt x="66" y="55"/>
                </a:lnTo>
                <a:lnTo>
                  <a:pt x="66" y="51"/>
                </a:lnTo>
                <a:lnTo>
                  <a:pt x="64" y="48"/>
                </a:lnTo>
                <a:lnTo>
                  <a:pt x="62" y="44"/>
                </a:lnTo>
                <a:lnTo>
                  <a:pt x="59" y="40"/>
                </a:lnTo>
                <a:lnTo>
                  <a:pt x="59" y="37"/>
                </a:lnTo>
                <a:lnTo>
                  <a:pt x="55" y="33"/>
                </a:lnTo>
                <a:lnTo>
                  <a:pt x="53" y="27"/>
                </a:lnTo>
                <a:lnTo>
                  <a:pt x="49" y="24"/>
                </a:lnTo>
                <a:lnTo>
                  <a:pt x="47" y="20"/>
                </a:lnTo>
                <a:lnTo>
                  <a:pt x="46" y="16"/>
                </a:lnTo>
                <a:lnTo>
                  <a:pt x="38" y="11"/>
                </a:lnTo>
                <a:lnTo>
                  <a:pt x="33" y="7"/>
                </a:lnTo>
                <a:lnTo>
                  <a:pt x="29" y="3"/>
                </a:lnTo>
                <a:lnTo>
                  <a:pt x="24" y="2"/>
                </a:lnTo>
                <a:lnTo>
                  <a:pt x="18" y="0"/>
                </a:lnTo>
                <a:lnTo>
                  <a:pt x="13" y="0"/>
                </a:lnTo>
                <a:lnTo>
                  <a:pt x="7" y="0"/>
                </a:lnTo>
                <a:lnTo>
                  <a:pt x="0" y="0"/>
                </a:lnTo>
                <a:lnTo>
                  <a:pt x="5" y="3"/>
                </a:lnTo>
                <a:lnTo>
                  <a:pt x="9" y="5"/>
                </a:lnTo>
                <a:lnTo>
                  <a:pt x="13" y="7"/>
                </a:lnTo>
                <a:lnTo>
                  <a:pt x="20" y="11"/>
                </a:lnTo>
                <a:lnTo>
                  <a:pt x="22" y="13"/>
                </a:lnTo>
                <a:lnTo>
                  <a:pt x="25" y="16"/>
                </a:lnTo>
                <a:lnTo>
                  <a:pt x="27" y="20"/>
                </a:lnTo>
                <a:lnTo>
                  <a:pt x="31" y="24"/>
                </a:lnTo>
                <a:lnTo>
                  <a:pt x="33" y="27"/>
                </a:lnTo>
                <a:lnTo>
                  <a:pt x="33" y="31"/>
                </a:lnTo>
                <a:lnTo>
                  <a:pt x="35" y="33"/>
                </a:lnTo>
                <a:lnTo>
                  <a:pt x="38" y="37"/>
                </a:lnTo>
                <a:lnTo>
                  <a:pt x="40" y="40"/>
                </a:lnTo>
                <a:lnTo>
                  <a:pt x="42" y="44"/>
                </a:lnTo>
                <a:lnTo>
                  <a:pt x="44" y="46"/>
                </a:lnTo>
                <a:lnTo>
                  <a:pt x="47" y="49"/>
                </a:lnTo>
                <a:lnTo>
                  <a:pt x="51" y="51"/>
                </a:lnTo>
                <a:lnTo>
                  <a:pt x="53" y="55"/>
                </a:lnTo>
                <a:lnTo>
                  <a:pt x="59" y="59"/>
                </a:lnTo>
                <a:lnTo>
                  <a:pt x="62" y="62"/>
                </a:lnTo>
                <a:lnTo>
                  <a:pt x="66" y="66"/>
                </a:lnTo>
                <a:lnTo>
                  <a:pt x="70" y="70"/>
                </a:lnTo>
                <a:lnTo>
                  <a:pt x="73" y="73"/>
                </a:lnTo>
                <a:lnTo>
                  <a:pt x="77" y="77"/>
                </a:lnTo>
                <a:lnTo>
                  <a:pt x="79" y="79"/>
                </a:lnTo>
                <a:lnTo>
                  <a:pt x="82" y="83"/>
                </a:lnTo>
                <a:lnTo>
                  <a:pt x="86" y="86"/>
                </a:lnTo>
                <a:lnTo>
                  <a:pt x="90" y="90"/>
                </a:lnTo>
                <a:lnTo>
                  <a:pt x="93" y="94"/>
                </a:lnTo>
                <a:lnTo>
                  <a:pt x="97" y="97"/>
                </a:lnTo>
                <a:lnTo>
                  <a:pt x="99" y="101"/>
                </a:lnTo>
                <a:lnTo>
                  <a:pt x="101" y="105"/>
                </a:lnTo>
                <a:lnTo>
                  <a:pt x="105" y="108"/>
                </a:lnTo>
                <a:lnTo>
                  <a:pt x="106" y="110"/>
                </a:lnTo>
                <a:lnTo>
                  <a:pt x="108" y="114"/>
                </a:lnTo>
                <a:lnTo>
                  <a:pt x="110" y="117"/>
                </a:lnTo>
                <a:lnTo>
                  <a:pt x="112" y="121"/>
                </a:lnTo>
                <a:lnTo>
                  <a:pt x="116" y="125"/>
                </a:lnTo>
                <a:lnTo>
                  <a:pt x="117" y="128"/>
                </a:lnTo>
                <a:lnTo>
                  <a:pt x="119" y="132"/>
                </a:lnTo>
                <a:lnTo>
                  <a:pt x="123" y="136"/>
                </a:lnTo>
                <a:lnTo>
                  <a:pt x="125" y="140"/>
                </a:lnTo>
                <a:lnTo>
                  <a:pt x="127" y="143"/>
                </a:lnTo>
                <a:lnTo>
                  <a:pt x="128" y="145"/>
                </a:lnTo>
                <a:lnTo>
                  <a:pt x="130" y="149"/>
                </a:lnTo>
                <a:lnTo>
                  <a:pt x="132" y="152"/>
                </a:lnTo>
                <a:lnTo>
                  <a:pt x="134" y="156"/>
                </a:lnTo>
                <a:lnTo>
                  <a:pt x="134" y="160"/>
                </a:lnTo>
                <a:lnTo>
                  <a:pt x="136" y="163"/>
                </a:lnTo>
                <a:lnTo>
                  <a:pt x="138" y="165"/>
                </a:lnTo>
                <a:lnTo>
                  <a:pt x="139" y="173"/>
                </a:lnTo>
                <a:lnTo>
                  <a:pt x="139" y="176"/>
                </a:lnTo>
                <a:lnTo>
                  <a:pt x="139" y="178"/>
                </a:lnTo>
                <a:lnTo>
                  <a:pt x="136" y="182"/>
                </a:lnTo>
                <a:lnTo>
                  <a:pt x="132" y="18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63" name="Freeform 1119"/>
          <p:cNvSpPr>
            <a:spLocks/>
          </p:cNvSpPr>
          <p:nvPr/>
        </p:nvSpPr>
        <p:spPr bwMode="auto">
          <a:xfrm>
            <a:off x="4743450" y="4000500"/>
            <a:ext cx="77788" cy="34925"/>
          </a:xfrm>
          <a:custGeom>
            <a:avLst/>
            <a:gdLst>
              <a:gd name="T0" fmla="*/ 11 w 97"/>
              <a:gd name="T1" fmla="*/ 1 h 44"/>
              <a:gd name="T2" fmla="*/ 9 w 97"/>
              <a:gd name="T3" fmla="*/ 5 h 44"/>
              <a:gd name="T4" fmla="*/ 5 w 97"/>
              <a:gd name="T5" fmla="*/ 9 h 44"/>
              <a:gd name="T6" fmla="*/ 2 w 97"/>
              <a:gd name="T7" fmla="*/ 12 h 44"/>
              <a:gd name="T8" fmla="*/ 2 w 97"/>
              <a:gd name="T9" fmla="*/ 16 h 44"/>
              <a:gd name="T10" fmla="*/ 0 w 97"/>
              <a:gd name="T11" fmla="*/ 20 h 44"/>
              <a:gd name="T12" fmla="*/ 2 w 97"/>
              <a:gd name="T13" fmla="*/ 27 h 44"/>
              <a:gd name="T14" fmla="*/ 2 w 97"/>
              <a:gd name="T15" fmla="*/ 27 h 44"/>
              <a:gd name="T16" fmla="*/ 2 w 97"/>
              <a:gd name="T17" fmla="*/ 20 h 44"/>
              <a:gd name="T18" fmla="*/ 5 w 97"/>
              <a:gd name="T19" fmla="*/ 16 h 44"/>
              <a:gd name="T20" fmla="*/ 7 w 97"/>
              <a:gd name="T21" fmla="*/ 14 h 44"/>
              <a:gd name="T22" fmla="*/ 5 w 97"/>
              <a:gd name="T23" fmla="*/ 11 h 44"/>
              <a:gd name="T24" fmla="*/ 9 w 97"/>
              <a:gd name="T25" fmla="*/ 9 h 44"/>
              <a:gd name="T26" fmla="*/ 13 w 97"/>
              <a:gd name="T27" fmla="*/ 5 h 44"/>
              <a:gd name="T28" fmla="*/ 14 w 97"/>
              <a:gd name="T29" fmla="*/ 1 h 44"/>
              <a:gd name="T30" fmla="*/ 14 w 97"/>
              <a:gd name="T31" fmla="*/ 0 h 44"/>
              <a:gd name="T32" fmla="*/ 14 w 97"/>
              <a:gd name="T33" fmla="*/ 5 h 44"/>
              <a:gd name="T34" fmla="*/ 16 w 97"/>
              <a:gd name="T35" fmla="*/ 7 h 44"/>
              <a:gd name="T36" fmla="*/ 20 w 97"/>
              <a:gd name="T37" fmla="*/ 11 h 44"/>
              <a:gd name="T38" fmla="*/ 24 w 97"/>
              <a:gd name="T39" fmla="*/ 12 h 44"/>
              <a:gd name="T40" fmla="*/ 31 w 97"/>
              <a:gd name="T41" fmla="*/ 16 h 44"/>
              <a:gd name="T42" fmla="*/ 37 w 97"/>
              <a:gd name="T43" fmla="*/ 20 h 44"/>
              <a:gd name="T44" fmla="*/ 44 w 97"/>
              <a:gd name="T45" fmla="*/ 23 h 44"/>
              <a:gd name="T46" fmla="*/ 49 w 97"/>
              <a:gd name="T47" fmla="*/ 27 h 44"/>
              <a:gd name="T48" fmla="*/ 55 w 97"/>
              <a:gd name="T49" fmla="*/ 33 h 44"/>
              <a:gd name="T50" fmla="*/ 60 w 97"/>
              <a:gd name="T51" fmla="*/ 38 h 44"/>
              <a:gd name="T52" fmla="*/ 70 w 97"/>
              <a:gd name="T53" fmla="*/ 44 h 44"/>
              <a:gd name="T54" fmla="*/ 62 w 97"/>
              <a:gd name="T55" fmla="*/ 38 h 44"/>
              <a:gd name="T56" fmla="*/ 59 w 97"/>
              <a:gd name="T57" fmla="*/ 34 h 44"/>
              <a:gd name="T58" fmla="*/ 55 w 97"/>
              <a:gd name="T59" fmla="*/ 29 h 44"/>
              <a:gd name="T60" fmla="*/ 53 w 97"/>
              <a:gd name="T61" fmla="*/ 27 h 44"/>
              <a:gd name="T62" fmla="*/ 49 w 97"/>
              <a:gd name="T63" fmla="*/ 23 h 44"/>
              <a:gd name="T64" fmla="*/ 44 w 97"/>
              <a:gd name="T65" fmla="*/ 22 h 44"/>
              <a:gd name="T66" fmla="*/ 38 w 97"/>
              <a:gd name="T67" fmla="*/ 18 h 44"/>
              <a:gd name="T68" fmla="*/ 35 w 97"/>
              <a:gd name="T69" fmla="*/ 16 h 44"/>
              <a:gd name="T70" fmla="*/ 29 w 97"/>
              <a:gd name="T71" fmla="*/ 12 h 44"/>
              <a:gd name="T72" fmla="*/ 24 w 97"/>
              <a:gd name="T73" fmla="*/ 11 h 44"/>
              <a:gd name="T74" fmla="*/ 20 w 97"/>
              <a:gd name="T75" fmla="*/ 9 h 44"/>
              <a:gd name="T76" fmla="*/ 18 w 97"/>
              <a:gd name="T77" fmla="*/ 5 h 44"/>
              <a:gd name="T78" fmla="*/ 18 w 97"/>
              <a:gd name="T79" fmla="*/ 1 h 44"/>
              <a:gd name="T80" fmla="*/ 20 w 97"/>
              <a:gd name="T81" fmla="*/ 1 h 44"/>
              <a:gd name="T82" fmla="*/ 24 w 97"/>
              <a:gd name="T83" fmla="*/ 3 h 44"/>
              <a:gd name="T84" fmla="*/ 31 w 97"/>
              <a:gd name="T85" fmla="*/ 7 h 44"/>
              <a:gd name="T86" fmla="*/ 40 w 97"/>
              <a:gd name="T87" fmla="*/ 9 h 44"/>
              <a:gd name="T88" fmla="*/ 51 w 97"/>
              <a:gd name="T89" fmla="*/ 12 h 44"/>
              <a:gd name="T90" fmla="*/ 66 w 97"/>
              <a:gd name="T91" fmla="*/ 12 h 44"/>
              <a:gd name="T92" fmla="*/ 77 w 97"/>
              <a:gd name="T93" fmla="*/ 18 h 44"/>
              <a:gd name="T94" fmla="*/ 88 w 97"/>
              <a:gd name="T95" fmla="*/ 23 h 44"/>
              <a:gd name="T96" fmla="*/ 94 w 97"/>
              <a:gd name="T97" fmla="*/ 23 h 44"/>
              <a:gd name="T98" fmla="*/ 83 w 97"/>
              <a:gd name="T99" fmla="*/ 20 h 44"/>
              <a:gd name="T100" fmla="*/ 73 w 97"/>
              <a:gd name="T101" fmla="*/ 14 h 44"/>
              <a:gd name="T102" fmla="*/ 64 w 97"/>
              <a:gd name="T103" fmla="*/ 12 h 44"/>
              <a:gd name="T104" fmla="*/ 53 w 97"/>
              <a:gd name="T105" fmla="*/ 11 h 44"/>
              <a:gd name="T106" fmla="*/ 46 w 97"/>
              <a:gd name="T107" fmla="*/ 9 h 44"/>
              <a:gd name="T108" fmla="*/ 37 w 97"/>
              <a:gd name="T109" fmla="*/ 7 h 44"/>
              <a:gd name="T110" fmla="*/ 31 w 97"/>
              <a:gd name="T111" fmla="*/ 3 h 44"/>
              <a:gd name="T112" fmla="*/ 24 w 97"/>
              <a:gd name="T113" fmla="*/ 1 h 44"/>
              <a:gd name="T114" fmla="*/ 14 w 97"/>
              <a:gd name="T115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97" h="44">
                <a:moveTo>
                  <a:pt x="11" y="0"/>
                </a:move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1"/>
                </a:lnTo>
                <a:lnTo>
                  <a:pt x="11" y="1"/>
                </a:lnTo>
                <a:lnTo>
                  <a:pt x="11" y="1"/>
                </a:lnTo>
                <a:lnTo>
                  <a:pt x="11" y="1"/>
                </a:lnTo>
                <a:lnTo>
                  <a:pt x="9" y="1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5"/>
                </a:lnTo>
                <a:lnTo>
                  <a:pt x="9" y="5"/>
                </a:lnTo>
                <a:lnTo>
                  <a:pt x="9" y="5"/>
                </a:lnTo>
                <a:lnTo>
                  <a:pt x="7" y="5"/>
                </a:lnTo>
                <a:lnTo>
                  <a:pt x="7" y="5"/>
                </a:lnTo>
                <a:lnTo>
                  <a:pt x="7" y="5"/>
                </a:lnTo>
                <a:lnTo>
                  <a:pt x="7" y="7"/>
                </a:lnTo>
                <a:lnTo>
                  <a:pt x="7" y="7"/>
                </a:lnTo>
                <a:lnTo>
                  <a:pt x="5" y="7"/>
                </a:lnTo>
                <a:lnTo>
                  <a:pt x="5" y="7"/>
                </a:lnTo>
                <a:lnTo>
                  <a:pt x="5" y="9"/>
                </a:lnTo>
                <a:lnTo>
                  <a:pt x="5" y="9"/>
                </a:lnTo>
                <a:lnTo>
                  <a:pt x="5" y="9"/>
                </a:lnTo>
                <a:lnTo>
                  <a:pt x="3" y="9"/>
                </a:lnTo>
                <a:lnTo>
                  <a:pt x="3" y="9"/>
                </a:lnTo>
                <a:lnTo>
                  <a:pt x="3" y="9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2" y="11"/>
                </a:lnTo>
                <a:lnTo>
                  <a:pt x="2" y="12"/>
                </a:lnTo>
                <a:lnTo>
                  <a:pt x="2" y="12"/>
                </a:lnTo>
                <a:lnTo>
                  <a:pt x="2" y="12"/>
                </a:lnTo>
                <a:lnTo>
                  <a:pt x="2" y="12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3" y="16"/>
                </a:lnTo>
                <a:lnTo>
                  <a:pt x="3" y="16"/>
                </a:lnTo>
                <a:lnTo>
                  <a:pt x="2" y="16"/>
                </a:lnTo>
                <a:lnTo>
                  <a:pt x="2" y="16"/>
                </a:lnTo>
                <a:lnTo>
                  <a:pt x="2" y="16"/>
                </a:lnTo>
                <a:lnTo>
                  <a:pt x="2" y="18"/>
                </a:lnTo>
                <a:lnTo>
                  <a:pt x="2" y="18"/>
                </a:lnTo>
                <a:lnTo>
                  <a:pt x="2" y="18"/>
                </a:lnTo>
                <a:lnTo>
                  <a:pt x="2" y="18"/>
                </a:lnTo>
                <a:lnTo>
                  <a:pt x="0" y="18"/>
                </a:lnTo>
                <a:lnTo>
                  <a:pt x="0" y="18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22"/>
                </a:lnTo>
                <a:lnTo>
                  <a:pt x="0" y="22"/>
                </a:lnTo>
                <a:lnTo>
                  <a:pt x="0" y="22"/>
                </a:lnTo>
                <a:lnTo>
                  <a:pt x="0" y="23"/>
                </a:lnTo>
                <a:lnTo>
                  <a:pt x="0" y="23"/>
                </a:lnTo>
                <a:lnTo>
                  <a:pt x="0" y="25"/>
                </a:lnTo>
                <a:lnTo>
                  <a:pt x="2" y="25"/>
                </a:lnTo>
                <a:lnTo>
                  <a:pt x="2" y="25"/>
                </a:lnTo>
                <a:lnTo>
                  <a:pt x="2" y="27"/>
                </a:lnTo>
                <a:lnTo>
                  <a:pt x="2" y="27"/>
                </a:lnTo>
                <a:lnTo>
                  <a:pt x="2" y="27"/>
                </a:lnTo>
                <a:lnTo>
                  <a:pt x="2" y="29"/>
                </a:lnTo>
                <a:lnTo>
                  <a:pt x="3" y="31"/>
                </a:lnTo>
                <a:lnTo>
                  <a:pt x="5" y="31"/>
                </a:lnTo>
                <a:lnTo>
                  <a:pt x="5" y="31"/>
                </a:lnTo>
                <a:lnTo>
                  <a:pt x="5" y="29"/>
                </a:lnTo>
                <a:lnTo>
                  <a:pt x="3" y="29"/>
                </a:lnTo>
                <a:lnTo>
                  <a:pt x="3" y="29"/>
                </a:lnTo>
                <a:lnTo>
                  <a:pt x="3" y="27"/>
                </a:lnTo>
                <a:lnTo>
                  <a:pt x="2" y="27"/>
                </a:lnTo>
                <a:lnTo>
                  <a:pt x="3" y="25"/>
                </a:lnTo>
                <a:lnTo>
                  <a:pt x="2" y="25"/>
                </a:lnTo>
                <a:lnTo>
                  <a:pt x="2" y="25"/>
                </a:lnTo>
                <a:lnTo>
                  <a:pt x="2" y="23"/>
                </a:lnTo>
                <a:lnTo>
                  <a:pt x="2" y="23"/>
                </a:lnTo>
                <a:lnTo>
                  <a:pt x="2" y="23"/>
                </a:lnTo>
                <a:lnTo>
                  <a:pt x="2" y="22"/>
                </a:lnTo>
                <a:lnTo>
                  <a:pt x="2" y="22"/>
                </a:lnTo>
                <a:lnTo>
                  <a:pt x="2" y="20"/>
                </a:lnTo>
                <a:lnTo>
                  <a:pt x="2" y="20"/>
                </a:lnTo>
                <a:lnTo>
                  <a:pt x="2" y="20"/>
                </a:lnTo>
                <a:lnTo>
                  <a:pt x="3" y="20"/>
                </a:lnTo>
                <a:lnTo>
                  <a:pt x="3" y="20"/>
                </a:lnTo>
                <a:lnTo>
                  <a:pt x="3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6"/>
                </a:lnTo>
                <a:lnTo>
                  <a:pt x="5" y="16"/>
                </a:lnTo>
                <a:lnTo>
                  <a:pt x="7" y="16"/>
                </a:lnTo>
                <a:lnTo>
                  <a:pt x="5" y="16"/>
                </a:lnTo>
                <a:lnTo>
                  <a:pt x="5" y="16"/>
                </a:lnTo>
                <a:lnTo>
                  <a:pt x="7" y="16"/>
                </a:lnTo>
                <a:lnTo>
                  <a:pt x="7" y="16"/>
                </a:lnTo>
                <a:lnTo>
                  <a:pt x="7" y="14"/>
                </a:lnTo>
                <a:lnTo>
                  <a:pt x="5" y="14"/>
                </a:lnTo>
                <a:lnTo>
                  <a:pt x="7" y="14"/>
                </a:lnTo>
                <a:lnTo>
                  <a:pt x="7" y="14"/>
                </a:lnTo>
                <a:lnTo>
                  <a:pt x="7" y="14"/>
                </a:lnTo>
                <a:lnTo>
                  <a:pt x="5" y="12"/>
                </a:lnTo>
                <a:lnTo>
                  <a:pt x="5" y="12"/>
                </a:lnTo>
                <a:lnTo>
                  <a:pt x="5" y="12"/>
                </a:lnTo>
                <a:lnTo>
                  <a:pt x="5" y="12"/>
                </a:lnTo>
                <a:lnTo>
                  <a:pt x="5" y="12"/>
                </a:lnTo>
                <a:lnTo>
                  <a:pt x="5" y="12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7" y="11"/>
                </a:lnTo>
                <a:lnTo>
                  <a:pt x="7" y="11"/>
                </a:lnTo>
                <a:lnTo>
                  <a:pt x="7" y="11"/>
                </a:lnTo>
                <a:lnTo>
                  <a:pt x="7" y="9"/>
                </a:lnTo>
                <a:lnTo>
                  <a:pt x="7" y="9"/>
                </a:lnTo>
                <a:lnTo>
                  <a:pt x="9" y="9"/>
                </a:lnTo>
                <a:lnTo>
                  <a:pt x="9" y="9"/>
                </a:lnTo>
                <a:lnTo>
                  <a:pt x="9" y="9"/>
                </a:lnTo>
                <a:lnTo>
                  <a:pt x="9" y="9"/>
                </a:lnTo>
                <a:lnTo>
                  <a:pt x="9" y="7"/>
                </a:lnTo>
                <a:lnTo>
                  <a:pt x="11" y="7"/>
                </a:lnTo>
                <a:lnTo>
                  <a:pt x="11" y="7"/>
                </a:lnTo>
                <a:lnTo>
                  <a:pt x="11" y="7"/>
                </a:lnTo>
                <a:lnTo>
                  <a:pt x="11" y="7"/>
                </a:lnTo>
                <a:lnTo>
                  <a:pt x="11" y="5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3"/>
                </a:lnTo>
                <a:lnTo>
                  <a:pt x="13" y="3"/>
                </a:lnTo>
                <a:lnTo>
                  <a:pt x="14" y="3"/>
                </a:lnTo>
                <a:lnTo>
                  <a:pt x="14" y="3"/>
                </a:lnTo>
                <a:lnTo>
                  <a:pt x="14" y="3"/>
                </a:lnTo>
                <a:lnTo>
                  <a:pt x="14" y="3"/>
                </a:lnTo>
                <a:lnTo>
                  <a:pt x="14" y="1"/>
                </a:lnTo>
                <a:lnTo>
                  <a:pt x="14" y="1"/>
                </a:lnTo>
                <a:lnTo>
                  <a:pt x="14" y="1"/>
                </a:lnTo>
                <a:lnTo>
                  <a:pt x="14" y="1"/>
                </a:lnTo>
                <a:lnTo>
                  <a:pt x="14" y="1"/>
                </a:lnTo>
                <a:lnTo>
                  <a:pt x="14" y="1"/>
                </a:lnTo>
                <a:lnTo>
                  <a:pt x="14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4" y="0"/>
                </a:lnTo>
                <a:lnTo>
                  <a:pt x="14" y="0"/>
                </a:lnTo>
                <a:lnTo>
                  <a:pt x="14" y="0"/>
                </a:lnTo>
                <a:lnTo>
                  <a:pt x="14" y="1"/>
                </a:lnTo>
                <a:lnTo>
                  <a:pt x="14" y="3"/>
                </a:lnTo>
                <a:lnTo>
                  <a:pt x="14" y="3"/>
                </a:lnTo>
                <a:lnTo>
                  <a:pt x="14" y="3"/>
                </a:lnTo>
                <a:lnTo>
                  <a:pt x="14" y="3"/>
                </a:lnTo>
                <a:lnTo>
                  <a:pt x="14" y="3"/>
                </a:lnTo>
                <a:lnTo>
                  <a:pt x="14" y="5"/>
                </a:lnTo>
                <a:lnTo>
                  <a:pt x="14" y="5"/>
                </a:lnTo>
                <a:lnTo>
                  <a:pt x="14" y="5"/>
                </a:lnTo>
                <a:lnTo>
                  <a:pt x="14" y="5"/>
                </a:lnTo>
                <a:lnTo>
                  <a:pt x="14" y="5"/>
                </a:lnTo>
                <a:lnTo>
                  <a:pt x="14" y="5"/>
                </a:lnTo>
                <a:lnTo>
                  <a:pt x="16" y="5"/>
                </a:lnTo>
                <a:lnTo>
                  <a:pt x="16" y="7"/>
                </a:lnTo>
                <a:lnTo>
                  <a:pt x="16" y="7"/>
                </a:lnTo>
                <a:lnTo>
                  <a:pt x="16" y="7"/>
                </a:lnTo>
                <a:lnTo>
                  <a:pt x="16" y="7"/>
                </a:lnTo>
                <a:lnTo>
                  <a:pt x="16" y="7"/>
                </a:lnTo>
                <a:lnTo>
                  <a:pt x="16" y="7"/>
                </a:lnTo>
                <a:lnTo>
                  <a:pt x="16" y="7"/>
                </a:lnTo>
                <a:lnTo>
                  <a:pt x="18" y="9"/>
                </a:lnTo>
                <a:lnTo>
                  <a:pt x="18" y="9"/>
                </a:lnTo>
                <a:lnTo>
                  <a:pt x="18" y="9"/>
                </a:lnTo>
                <a:lnTo>
                  <a:pt x="18" y="9"/>
                </a:lnTo>
                <a:lnTo>
                  <a:pt x="20" y="9"/>
                </a:lnTo>
                <a:lnTo>
                  <a:pt x="20" y="9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2" y="12"/>
                </a:lnTo>
                <a:lnTo>
                  <a:pt x="22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5" y="14"/>
                </a:lnTo>
                <a:lnTo>
                  <a:pt x="25" y="14"/>
                </a:lnTo>
                <a:lnTo>
                  <a:pt x="25" y="14"/>
                </a:lnTo>
                <a:lnTo>
                  <a:pt x="27" y="14"/>
                </a:lnTo>
                <a:lnTo>
                  <a:pt x="27" y="14"/>
                </a:lnTo>
                <a:lnTo>
                  <a:pt x="27" y="14"/>
                </a:lnTo>
                <a:lnTo>
                  <a:pt x="29" y="16"/>
                </a:lnTo>
                <a:lnTo>
                  <a:pt x="29" y="16"/>
                </a:lnTo>
                <a:lnTo>
                  <a:pt x="29" y="16"/>
                </a:lnTo>
                <a:lnTo>
                  <a:pt x="31" y="16"/>
                </a:lnTo>
                <a:lnTo>
                  <a:pt x="31" y="16"/>
                </a:lnTo>
                <a:lnTo>
                  <a:pt x="31" y="16"/>
                </a:lnTo>
                <a:lnTo>
                  <a:pt x="33" y="16"/>
                </a:lnTo>
                <a:lnTo>
                  <a:pt x="33" y="16"/>
                </a:lnTo>
                <a:lnTo>
                  <a:pt x="33" y="18"/>
                </a:lnTo>
                <a:lnTo>
                  <a:pt x="33" y="18"/>
                </a:lnTo>
                <a:lnTo>
                  <a:pt x="35" y="18"/>
                </a:lnTo>
                <a:lnTo>
                  <a:pt x="35" y="18"/>
                </a:lnTo>
                <a:lnTo>
                  <a:pt x="35" y="18"/>
                </a:lnTo>
                <a:lnTo>
                  <a:pt x="37" y="20"/>
                </a:lnTo>
                <a:lnTo>
                  <a:pt x="37" y="20"/>
                </a:lnTo>
                <a:lnTo>
                  <a:pt x="38" y="20"/>
                </a:lnTo>
                <a:lnTo>
                  <a:pt x="38" y="20"/>
                </a:lnTo>
                <a:lnTo>
                  <a:pt x="40" y="22"/>
                </a:lnTo>
                <a:lnTo>
                  <a:pt x="40" y="22"/>
                </a:lnTo>
                <a:lnTo>
                  <a:pt x="40" y="22"/>
                </a:lnTo>
                <a:lnTo>
                  <a:pt x="42" y="22"/>
                </a:lnTo>
                <a:lnTo>
                  <a:pt x="42" y="22"/>
                </a:lnTo>
                <a:lnTo>
                  <a:pt x="42" y="22"/>
                </a:lnTo>
                <a:lnTo>
                  <a:pt x="44" y="23"/>
                </a:lnTo>
                <a:lnTo>
                  <a:pt x="44" y="23"/>
                </a:lnTo>
                <a:lnTo>
                  <a:pt x="46" y="23"/>
                </a:lnTo>
                <a:lnTo>
                  <a:pt x="46" y="23"/>
                </a:lnTo>
                <a:lnTo>
                  <a:pt x="46" y="23"/>
                </a:lnTo>
                <a:lnTo>
                  <a:pt x="48" y="25"/>
                </a:lnTo>
                <a:lnTo>
                  <a:pt x="48" y="25"/>
                </a:lnTo>
                <a:lnTo>
                  <a:pt x="48" y="25"/>
                </a:lnTo>
                <a:lnTo>
                  <a:pt x="49" y="27"/>
                </a:lnTo>
                <a:lnTo>
                  <a:pt x="49" y="27"/>
                </a:lnTo>
                <a:lnTo>
                  <a:pt x="49" y="27"/>
                </a:lnTo>
                <a:lnTo>
                  <a:pt x="49" y="29"/>
                </a:lnTo>
                <a:lnTo>
                  <a:pt x="51" y="29"/>
                </a:lnTo>
                <a:lnTo>
                  <a:pt x="51" y="29"/>
                </a:lnTo>
                <a:lnTo>
                  <a:pt x="51" y="31"/>
                </a:lnTo>
                <a:lnTo>
                  <a:pt x="51" y="31"/>
                </a:lnTo>
                <a:lnTo>
                  <a:pt x="51" y="31"/>
                </a:lnTo>
                <a:lnTo>
                  <a:pt x="53" y="31"/>
                </a:lnTo>
                <a:lnTo>
                  <a:pt x="53" y="33"/>
                </a:lnTo>
                <a:lnTo>
                  <a:pt x="55" y="33"/>
                </a:lnTo>
                <a:lnTo>
                  <a:pt x="55" y="33"/>
                </a:lnTo>
                <a:lnTo>
                  <a:pt x="55" y="33"/>
                </a:lnTo>
                <a:lnTo>
                  <a:pt x="55" y="34"/>
                </a:lnTo>
                <a:lnTo>
                  <a:pt x="55" y="34"/>
                </a:lnTo>
                <a:lnTo>
                  <a:pt x="57" y="34"/>
                </a:lnTo>
                <a:lnTo>
                  <a:pt x="57" y="36"/>
                </a:lnTo>
                <a:lnTo>
                  <a:pt x="57" y="36"/>
                </a:lnTo>
                <a:lnTo>
                  <a:pt x="59" y="36"/>
                </a:lnTo>
                <a:lnTo>
                  <a:pt x="59" y="36"/>
                </a:lnTo>
                <a:lnTo>
                  <a:pt x="59" y="38"/>
                </a:lnTo>
                <a:lnTo>
                  <a:pt x="60" y="38"/>
                </a:lnTo>
                <a:lnTo>
                  <a:pt x="60" y="38"/>
                </a:lnTo>
                <a:lnTo>
                  <a:pt x="62" y="38"/>
                </a:lnTo>
                <a:lnTo>
                  <a:pt x="62" y="40"/>
                </a:lnTo>
                <a:lnTo>
                  <a:pt x="64" y="40"/>
                </a:lnTo>
                <a:lnTo>
                  <a:pt x="64" y="42"/>
                </a:lnTo>
                <a:lnTo>
                  <a:pt x="66" y="42"/>
                </a:lnTo>
                <a:lnTo>
                  <a:pt x="66" y="42"/>
                </a:lnTo>
                <a:lnTo>
                  <a:pt x="68" y="44"/>
                </a:lnTo>
                <a:lnTo>
                  <a:pt x="70" y="44"/>
                </a:lnTo>
                <a:lnTo>
                  <a:pt x="70" y="44"/>
                </a:lnTo>
                <a:lnTo>
                  <a:pt x="71" y="44"/>
                </a:lnTo>
                <a:lnTo>
                  <a:pt x="70" y="44"/>
                </a:lnTo>
                <a:lnTo>
                  <a:pt x="68" y="42"/>
                </a:lnTo>
                <a:lnTo>
                  <a:pt x="68" y="42"/>
                </a:lnTo>
                <a:lnTo>
                  <a:pt x="68" y="42"/>
                </a:lnTo>
                <a:lnTo>
                  <a:pt x="66" y="40"/>
                </a:lnTo>
                <a:lnTo>
                  <a:pt x="66" y="40"/>
                </a:lnTo>
                <a:lnTo>
                  <a:pt x="64" y="40"/>
                </a:lnTo>
                <a:lnTo>
                  <a:pt x="64" y="38"/>
                </a:lnTo>
                <a:lnTo>
                  <a:pt x="62" y="38"/>
                </a:lnTo>
                <a:lnTo>
                  <a:pt x="62" y="38"/>
                </a:lnTo>
                <a:lnTo>
                  <a:pt x="62" y="38"/>
                </a:lnTo>
                <a:lnTo>
                  <a:pt x="62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59" y="36"/>
                </a:lnTo>
                <a:lnTo>
                  <a:pt x="59" y="34"/>
                </a:lnTo>
                <a:lnTo>
                  <a:pt x="59" y="34"/>
                </a:lnTo>
                <a:lnTo>
                  <a:pt x="59" y="34"/>
                </a:lnTo>
                <a:lnTo>
                  <a:pt x="59" y="34"/>
                </a:lnTo>
                <a:lnTo>
                  <a:pt x="59" y="33"/>
                </a:lnTo>
                <a:lnTo>
                  <a:pt x="59" y="33"/>
                </a:lnTo>
                <a:lnTo>
                  <a:pt x="57" y="33"/>
                </a:lnTo>
                <a:lnTo>
                  <a:pt x="57" y="31"/>
                </a:lnTo>
                <a:lnTo>
                  <a:pt x="55" y="31"/>
                </a:lnTo>
                <a:lnTo>
                  <a:pt x="55" y="31"/>
                </a:lnTo>
                <a:lnTo>
                  <a:pt x="55" y="31"/>
                </a:lnTo>
                <a:lnTo>
                  <a:pt x="55" y="31"/>
                </a:lnTo>
                <a:lnTo>
                  <a:pt x="55" y="29"/>
                </a:lnTo>
                <a:lnTo>
                  <a:pt x="55" y="29"/>
                </a:lnTo>
                <a:lnTo>
                  <a:pt x="55" y="29"/>
                </a:lnTo>
                <a:lnTo>
                  <a:pt x="53" y="29"/>
                </a:lnTo>
                <a:lnTo>
                  <a:pt x="53" y="29"/>
                </a:lnTo>
                <a:lnTo>
                  <a:pt x="53" y="29"/>
                </a:lnTo>
                <a:lnTo>
                  <a:pt x="53" y="29"/>
                </a:lnTo>
                <a:lnTo>
                  <a:pt x="51" y="27"/>
                </a:lnTo>
                <a:lnTo>
                  <a:pt x="51" y="27"/>
                </a:lnTo>
                <a:lnTo>
                  <a:pt x="51" y="27"/>
                </a:lnTo>
                <a:lnTo>
                  <a:pt x="53" y="27"/>
                </a:lnTo>
                <a:lnTo>
                  <a:pt x="51" y="27"/>
                </a:lnTo>
                <a:lnTo>
                  <a:pt x="51" y="27"/>
                </a:lnTo>
                <a:lnTo>
                  <a:pt x="51" y="25"/>
                </a:lnTo>
                <a:lnTo>
                  <a:pt x="49" y="25"/>
                </a:lnTo>
                <a:lnTo>
                  <a:pt x="49" y="25"/>
                </a:lnTo>
                <a:lnTo>
                  <a:pt x="49" y="25"/>
                </a:lnTo>
                <a:lnTo>
                  <a:pt x="49" y="25"/>
                </a:lnTo>
                <a:lnTo>
                  <a:pt x="49" y="23"/>
                </a:lnTo>
                <a:lnTo>
                  <a:pt x="49" y="23"/>
                </a:lnTo>
                <a:lnTo>
                  <a:pt x="49" y="23"/>
                </a:lnTo>
                <a:lnTo>
                  <a:pt x="48" y="23"/>
                </a:lnTo>
                <a:lnTo>
                  <a:pt x="48" y="23"/>
                </a:lnTo>
                <a:lnTo>
                  <a:pt x="48" y="23"/>
                </a:lnTo>
                <a:lnTo>
                  <a:pt x="48" y="22"/>
                </a:lnTo>
                <a:lnTo>
                  <a:pt x="48" y="22"/>
                </a:lnTo>
                <a:lnTo>
                  <a:pt x="46" y="22"/>
                </a:lnTo>
                <a:lnTo>
                  <a:pt x="46" y="22"/>
                </a:lnTo>
                <a:lnTo>
                  <a:pt x="46" y="22"/>
                </a:lnTo>
                <a:lnTo>
                  <a:pt x="46" y="22"/>
                </a:lnTo>
                <a:lnTo>
                  <a:pt x="44" y="22"/>
                </a:lnTo>
                <a:lnTo>
                  <a:pt x="44" y="20"/>
                </a:lnTo>
                <a:lnTo>
                  <a:pt x="44" y="20"/>
                </a:lnTo>
                <a:lnTo>
                  <a:pt x="42" y="20"/>
                </a:lnTo>
                <a:lnTo>
                  <a:pt x="42" y="20"/>
                </a:lnTo>
                <a:lnTo>
                  <a:pt x="42" y="20"/>
                </a:lnTo>
                <a:lnTo>
                  <a:pt x="40" y="20"/>
                </a:lnTo>
                <a:lnTo>
                  <a:pt x="40" y="18"/>
                </a:lnTo>
                <a:lnTo>
                  <a:pt x="40" y="18"/>
                </a:lnTo>
                <a:lnTo>
                  <a:pt x="40" y="18"/>
                </a:lnTo>
                <a:lnTo>
                  <a:pt x="38" y="18"/>
                </a:lnTo>
                <a:lnTo>
                  <a:pt x="38" y="18"/>
                </a:lnTo>
                <a:lnTo>
                  <a:pt x="38" y="18"/>
                </a:lnTo>
                <a:lnTo>
                  <a:pt x="38" y="18"/>
                </a:lnTo>
                <a:lnTo>
                  <a:pt x="38" y="18"/>
                </a:lnTo>
                <a:lnTo>
                  <a:pt x="37" y="16"/>
                </a:lnTo>
                <a:lnTo>
                  <a:pt x="37" y="16"/>
                </a:lnTo>
                <a:lnTo>
                  <a:pt x="37" y="16"/>
                </a:lnTo>
                <a:lnTo>
                  <a:pt x="37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3" y="14"/>
                </a:lnTo>
                <a:lnTo>
                  <a:pt x="33" y="14"/>
                </a:lnTo>
                <a:lnTo>
                  <a:pt x="33" y="14"/>
                </a:lnTo>
                <a:lnTo>
                  <a:pt x="31" y="14"/>
                </a:lnTo>
                <a:lnTo>
                  <a:pt x="31" y="14"/>
                </a:lnTo>
                <a:lnTo>
                  <a:pt x="31" y="14"/>
                </a:lnTo>
                <a:lnTo>
                  <a:pt x="31" y="14"/>
                </a:lnTo>
                <a:lnTo>
                  <a:pt x="29" y="12"/>
                </a:lnTo>
                <a:lnTo>
                  <a:pt x="29" y="12"/>
                </a:lnTo>
                <a:lnTo>
                  <a:pt x="27" y="12"/>
                </a:lnTo>
                <a:lnTo>
                  <a:pt x="27" y="12"/>
                </a:lnTo>
                <a:lnTo>
                  <a:pt x="27" y="12"/>
                </a:lnTo>
                <a:lnTo>
                  <a:pt x="27" y="12"/>
                </a:lnTo>
                <a:lnTo>
                  <a:pt x="25" y="12"/>
                </a:lnTo>
                <a:lnTo>
                  <a:pt x="25" y="12"/>
                </a:lnTo>
                <a:lnTo>
                  <a:pt x="25" y="11"/>
                </a:lnTo>
                <a:lnTo>
                  <a:pt x="25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4" y="9"/>
                </a:lnTo>
                <a:lnTo>
                  <a:pt x="22" y="9"/>
                </a:lnTo>
                <a:lnTo>
                  <a:pt x="22" y="9"/>
                </a:lnTo>
                <a:lnTo>
                  <a:pt x="22" y="9"/>
                </a:lnTo>
                <a:lnTo>
                  <a:pt x="22" y="9"/>
                </a:lnTo>
                <a:lnTo>
                  <a:pt x="22" y="9"/>
                </a:lnTo>
                <a:lnTo>
                  <a:pt x="20" y="9"/>
                </a:lnTo>
                <a:lnTo>
                  <a:pt x="20" y="7"/>
                </a:lnTo>
                <a:lnTo>
                  <a:pt x="20" y="7"/>
                </a:lnTo>
                <a:lnTo>
                  <a:pt x="20" y="7"/>
                </a:lnTo>
                <a:lnTo>
                  <a:pt x="20" y="7"/>
                </a:lnTo>
                <a:lnTo>
                  <a:pt x="20" y="7"/>
                </a:lnTo>
                <a:lnTo>
                  <a:pt x="20" y="7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3"/>
                </a:lnTo>
                <a:lnTo>
                  <a:pt x="18" y="3"/>
                </a:lnTo>
                <a:lnTo>
                  <a:pt x="18" y="3"/>
                </a:lnTo>
                <a:lnTo>
                  <a:pt x="18" y="3"/>
                </a:lnTo>
                <a:lnTo>
                  <a:pt x="16" y="3"/>
                </a:lnTo>
                <a:lnTo>
                  <a:pt x="18" y="1"/>
                </a:lnTo>
                <a:lnTo>
                  <a:pt x="18" y="1"/>
                </a:lnTo>
                <a:lnTo>
                  <a:pt x="18" y="1"/>
                </a:lnTo>
                <a:lnTo>
                  <a:pt x="18" y="1"/>
                </a:lnTo>
                <a:lnTo>
                  <a:pt x="18" y="1"/>
                </a:lnTo>
                <a:lnTo>
                  <a:pt x="18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1"/>
                </a:lnTo>
                <a:lnTo>
                  <a:pt x="18" y="1"/>
                </a:lnTo>
                <a:lnTo>
                  <a:pt x="20" y="1"/>
                </a:lnTo>
                <a:lnTo>
                  <a:pt x="20" y="1"/>
                </a:lnTo>
                <a:lnTo>
                  <a:pt x="20" y="1"/>
                </a:lnTo>
                <a:lnTo>
                  <a:pt x="20" y="1"/>
                </a:lnTo>
                <a:lnTo>
                  <a:pt x="22" y="3"/>
                </a:lnTo>
                <a:lnTo>
                  <a:pt x="22" y="3"/>
                </a:lnTo>
                <a:lnTo>
                  <a:pt x="22" y="3"/>
                </a:lnTo>
                <a:lnTo>
                  <a:pt x="22" y="3"/>
                </a:lnTo>
                <a:lnTo>
                  <a:pt x="24" y="3"/>
                </a:lnTo>
                <a:lnTo>
                  <a:pt x="24" y="3"/>
                </a:lnTo>
                <a:lnTo>
                  <a:pt x="24" y="3"/>
                </a:lnTo>
                <a:lnTo>
                  <a:pt x="25" y="3"/>
                </a:lnTo>
                <a:lnTo>
                  <a:pt x="25" y="3"/>
                </a:lnTo>
                <a:lnTo>
                  <a:pt x="25" y="5"/>
                </a:lnTo>
                <a:lnTo>
                  <a:pt x="27" y="5"/>
                </a:lnTo>
                <a:lnTo>
                  <a:pt x="27" y="5"/>
                </a:lnTo>
                <a:lnTo>
                  <a:pt x="29" y="5"/>
                </a:lnTo>
                <a:lnTo>
                  <a:pt x="29" y="5"/>
                </a:lnTo>
                <a:lnTo>
                  <a:pt x="31" y="5"/>
                </a:lnTo>
                <a:lnTo>
                  <a:pt x="31" y="5"/>
                </a:lnTo>
                <a:lnTo>
                  <a:pt x="31" y="7"/>
                </a:lnTo>
                <a:lnTo>
                  <a:pt x="33" y="7"/>
                </a:lnTo>
                <a:lnTo>
                  <a:pt x="33" y="7"/>
                </a:lnTo>
                <a:lnTo>
                  <a:pt x="35" y="7"/>
                </a:lnTo>
                <a:lnTo>
                  <a:pt x="35" y="7"/>
                </a:lnTo>
                <a:lnTo>
                  <a:pt x="35" y="7"/>
                </a:lnTo>
                <a:lnTo>
                  <a:pt x="37" y="9"/>
                </a:lnTo>
                <a:lnTo>
                  <a:pt x="37" y="9"/>
                </a:lnTo>
                <a:lnTo>
                  <a:pt x="38" y="9"/>
                </a:lnTo>
                <a:lnTo>
                  <a:pt x="38" y="9"/>
                </a:lnTo>
                <a:lnTo>
                  <a:pt x="40" y="9"/>
                </a:lnTo>
                <a:lnTo>
                  <a:pt x="40" y="9"/>
                </a:lnTo>
                <a:lnTo>
                  <a:pt x="42" y="9"/>
                </a:lnTo>
                <a:lnTo>
                  <a:pt x="42" y="11"/>
                </a:lnTo>
                <a:lnTo>
                  <a:pt x="44" y="11"/>
                </a:lnTo>
                <a:lnTo>
                  <a:pt x="46" y="11"/>
                </a:lnTo>
                <a:lnTo>
                  <a:pt x="48" y="11"/>
                </a:lnTo>
                <a:lnTo>
                  <a:pt x="48" y="11"/>
                </a:lnTo>
                <a:lnTo>
                  <a:pt x="49" y="12"/>
                </a:lnTo>
                <a:lnTo>
                  <a:pt x="51" y="12"/>
                </a:lnTo>
                <a:lnTo>
                  <a:pt x="51" y="12"/>
                </a:lnTo>
                <a:lnTo>
                  <a:pt x="53" y="12"/>
                </a:lnTo>
                <a:lnTo>
                  <a:pt x="53" y="12"/>
                </a:lnTo>
                <a:lnTo>
                  <a:pt x="55" y="12"/>
                </a:lnTo>
                <a:lnTo>
                  <a:pt x="57" y="12"/>
                </a:lnTo>
                <a:lnTo>
                  <a:pt x="57" y="12"/>
                </a:lnTo>
                <a:lnTo>
                  <a:pt x="59" y="12"/>
                </a:lnTo>
                <a:lnTo>
                  <a:pt x="60" y="12"/>
                </a:lnTo>
                <a:lnTo>
                  <a:pt x="62" y="12"/>
                </a:lnTo>
                <a:lnTo>
                  <a:pt x="64" y="12"/>
                </a:lnTo>
                <a:lnTo>
                  <a:pt x="66" y="12"/>
                </a:lnTo>
                <a:lnTo>
                  <a:pt x="66" y="12"/>
                </a:lnTo>
                <a:lnTo>
                  <a:pt x="70" y="14"/>
                </a:lnTo>
                <a:lnTo>
                  <a:pt x="70" y="14"/>
                </a:lnTo>
                <a:lnTo>
                  <a:pt x="71" y="14"/>
                </a:lnTo>
                <a:lnTo>
                  <a:pt x="71" y="14"/>
                </a:lnTo>
                <a:lnTo>
                  <a:pt x="73" y="16"/>
                </a:lnTo>
                <a:lnTo>
                  <a:pt x="73" y="16"/>
                </a:lnTo>
                <a:lnTo>
                  <a:pt x="75" y="16"/>
                </a:lnTo>
                <a:lnTo>
                  <a:pt x="75" y="16"/>
                </a:lnTo>
                <a:lnTo>
                  <a:pt x="77" y="18"/>
                </a:lnTo>
                <a:lnTo>
                  <a:pt x="77" y="18"/>
                </a:lnTo>
                <a:lnTo>
                  <a:pt x="79" y="18"/>
                </a:lnTo>
                <a:lnTo>
                  <a:pt x="79" y="18"/>
                </a:lnTo>
                <a:lnTo>
                  <a:pt x="81" y="18"/>
                </a:lnTo>
                <a:lnTo>
                  <a:pt x="81" y="20"/>
                </a:lnTo>
                <a:lnTo>
                  <a:pt x="84" y="22"/>
                </a:lnTo>
                <a:lnTo>
                  <a:pt x="84" y="22"/>
                </a:lnTo>
                <a:lnTo>
                  <a:pt x="86" y="22"/>
                </a:lnTo>
                <a:lnTo>
                  <a:pt x="88" y="22"/>
                </a:lnTo>
                <a:lnTo>
                  <a:pt x="88" y="23"/>
                </a:lnTo>
                <a:lnTo>
                  <a:pt x="90" y="23"/>
                </a:lnTo>
                <a:lnTo>
                  <a:pt x="92" y="23"/>
                </a:lnTo>
                <a:lnTo>
                  <a:pt x="94" y="25"/>
                </a:lnTo>
                <a:lnTo>
                  <a:pt x="95" y="25"/>
                </a:lnTo>
                <a:lnTo>
                  <a:pt x="97" y="25"/>
                </a:lnTo>
                <a:lnTo>
                  <a:pt x="97" y="25"/>
                </a:lnTo>
                <a:lnTo>
                  <a:pt x="97" y="25"/>
                </a:lnTo>
                <a:lnTo>
                  <a:pt x="95" y="25"/>
                </a:lnTo>
                <a:lnTo>
                  <a:pt x="95" y="25"/>
                </a:lnTo>
                <a:lnTo>
                  <a:pt x="94" y="23"/>
                </a:lnTo>
                <a:lnTo>
                  <a:pt x="92" y="23"/>
                </a:lnTo>
                <a:lnTo>
                  <a:pt x="92" y="23"/>
                </a:lnTo>
                <a:lnTo>
                  <a:pt x="90" y="23"/>
                </a:lnTo>
                <a:lnTo>
                  <a:pt x="90" y="22"/>
                </a:lnTo>
                <a:lnTo>
                  <a:pt x="88" y="22"/>
                </a:lnTo>
                <a:lnTo>
                  <a:pt x="88" y="22"/>
                </a:lnTo>
                <a:lnTo>
                  <a:pt x="86" y="20"/>
                </a:lnTo>
                <a:lnTo>
                  <a:pt x="84" y="20"/>
                </a:lnTo>
                <a:lnTo>
                  <a:pt x="84" y="20"/>
                </a:lnTo>
                <a:lnTo>
                  <a:pt x="83" y="20"/>
                </a:lnTo>
                <a:lnTo>
                  <a:pt x="83" y="18"/>
                </a:lnTo>
                <a:lnTo>
                  <a:pt x="83" y="18"/>
                </a:lnTo>
                <a:lnTo>
                  <a:pt x="81" y="18"/>
                </a:lnTo>
                <a:lnTo>
                  <a:pt x="81" y="18"/>
                </a:lnTo>
                <a:lnTo>
                  <a:pt x="79" y="16"/>
                </a:lnTo>
                <a:lnTo>
                  <a:pt x="77" y="16"/>
                </a:lnTo>
                <a:lnTo>
                  <a:pt x="77" y="16"/>
                </a:lnTo>
                <a:lnTo>
                  <a:pt x="75" y="14"/>
                </a:lnTo>
                <a:lnTo>
                  <a:pt x="73" y="14"/>
                </a:lnTo>
                <a:lnTo>
                  <a:pt x="73" y="14"/>
                </a:lnTo>
                <a:lnTo>
                  <a:pt x="73" y="14"/>
                </a:lnTo>
                <a:lnTo>
                  <a:pt x="71" y="14"/>
                </a:lnTo>
                <a:lnTo>
                  <a:pt x="71" y="12"/>
                </a:lnTo>
                <a:lnTo>
                  <a:pt x="70" y="12"/>
                </a:lnTo>
                <a:lnTo>
                  <a:pt x="70" y="12"/>
                </a:lnTo>
                <a:lnTo>
                  <a:pt x="68" y="12"/>
                </a:lnTo>
                <a:lnTo>
                  <a:pt x="68" y="12"/>
                </a:lnTo>
                <a:lnTo>
                  <a:pt x="66" y="12"/>
                </a:lnTo>
                <a:lnTo>
                  <a:pt x="66" y="12"/>
                </a:lnTo>
                <a:lnTo>
                  <a:pt x="64" y="12"/>
                </a:lnTo>
                <a:lnTo>
                  <a:pt x="64" y="12"/>
                </a:lnTo>
                <a:lnTo>
                  <a:pt x="62" y="12"/>
                </a:lnTo>
                <a:lnTo>
                  <a:pt x="62" y="12"/>
                </a:lnTo>
                <a:lnTo>
                  <a:pt x="60" y="12"/>
                </a:lnTo>
                <a:lnTo>
                  <a:pt x="59" y="12"/>
                </a:lnTo>
                <a:lnTo>
                  <a:pt x="57" y="12"/>
                </a:lnTo>
                <a:lnTo>
                  <a:pt x="55" y="12"/>
                </a:lnTo>
                <a:lnTo>
                  <a:pt x="55" y="11"/>
                </a:lnTo>
                <a:lnTo>
                  <a:pt x="53" y="11"/>
                </a:lnTo>
                <a:lnTo>
                  <a:pt x="53" y="11"/>
                </a:lnTo>
                <a:lnTo>
                  <a:pt x="51" y="11"/>
                </a:lnTo>
                <a:lnTo>
                  <a:pt x="51" y="11"/>
                </a:lnTo>
                <a:lnTo>
                  <a:pt x="49" y="11"/>
                </a:lnTo>
                <a:lnTo>
                  <a:pt x="49" y="11"/>
                </a:lnTo>
                <a:lnTo>
                  <a:pt x="49" y="11"/>
                </a:lnTo>
                <a:lnTo>
                  <a:pt x="48" y="11"/>
                </a:lnTo>
                <a:lnTo>
                  <a:pt x="48" y="9"/>
                </a:lnTo>
                <a:lnTo>
                  <a:pt x="48" y="9"/>
                </a:lnTo>
                <a:lnTo>
                  <a:pt x="46" y="9"/>
                </a:lnTo>
                <a:lnTo>
                  <a:pt x="46" y="9"/>
                </a:lnTo>
                <a:lnTo>
                  <a:pt x="44" y="9"/>
                </a:lnTo>
                <a:lnTo>
                  <a:pt x="44" y="9"/>
                </a:lnTo>
                <a:lnTo>
                  <a:pt x="42" y="9"/>
                </a:lnTo>
                <a:lnTo>
                  <a:pt x="40" y="9"/>
                </a:lnTo>
                <a:lnTo>
                  <a:pt x="40" y="7"/>
                </a:lnTo>
                <a:lnTo>
                  <a:pt x="40" y="7"/>
                </a:lnTo>
                <a:lnTo>
                  <a:pt x="38" y="7"/>
                </a:lnTo>
                <a:lnTo>
                  <a:pt x="38" y="7"/>
                </a:lnTo>
                <a:lnTo>
                  <a:pt x="37" y="7"/>
                </a:lnTo>
                <a:lnTo>
                  <a:pt x="37" y="7"/>
                </a:lnTo>
                <a:lnTo>
                  <a:pt x="37" y="7"/>
                </a:lnTo>
                <a:lnTo>
                  <a:pt x="35" y="5"/>
                </a:lnTo>
                <a:lnTo>
                  <a:pt x="35" y="5"/>
                </a:lnTo>
                <a:lnTo>
                  <a:pt x="35" y="5"/>
                </a:lnTo>
                <a:lnTo>
                  <a:pt x="33" y="5"/>
                </a:lnTo>
                <a:lnTo>
                  <a:pt x="33" y="5"/>
                </a:lnTo>
                <a:lnTo>
                  <a:pt x="33" y="5"/>
                </a:lnTo>
                <a:lnTo>
                  <a:pt x="31" y="5"/>
                </a:lnTo>
                <a:lnTo>
                  <a:pt x="31" y="5"/>
                </a:lnTo>
                <a:lnTo>
                  <a:pt x="31" y="3"/>
                </a:lnTo>
                <a:lnTo>
                  <a:pt x="29" y="3"/>
                </a:lnTo>
                <a:lnTo>
                  <a:pt x="29" y="3"/>
                </a:lnTo>
                <a:lnTo>
                  <a:pt x="27" y="3"/>
                </a:lnTo>
                <a:lnTo>
                  <a:pt x="27" y="3"/>
                </a:lnTo>
                <a:lnTo>
                  <a:pt x="27" y="3"/>
                </a:lnTo>
                <a:lnTo>
                  <a:pt x="25" y="3"/>
                </a:lnTo>
                <a:lnTo>
                  <a:pt x="25" y="3"/>
                </a:lnTo>
                <a:lnTo>
                  <a:pt x="25" y="1"/>
                </a:lnTo>
                <a:lnTo>
                  <a:pt x="24" y="1"/>
                </a:lnTo>
                <a:lnTo>
                  <a:pt x="24" y="1"/>
                </a:lnTo>
                <a:lnTo>
                  <a:pt x="24" y="1"/>
                </a:lnTo>
                <a:lnTo>
                  <a:pt x="24" y="1"/>
                </a:lnTo>
                <a:lnTo>
                  <a:pt x="22" y="1"/>
                </a:lnTo>
                <a:lnTo>
                  <a:pt x="22" y="0"/>
                </a:lnTo>
                <a:lnTo>
                  <a:pt x="20" y="0"/>
                </a:lnTo>
                <a:lnTo>
                  <a:pt x="22" y="1"/>
                </a:lnTo>
                <a:lnTo>
                  <a:pt x="20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3" y="0"/>
                </a:lnTo>
                <a:lnTo>
                  <a:pt x="11" y="0"/>
                </a:lnTo>
                <a:close/>
              </a:path>
            </a:pathLst>
          </a:custGeom>
          <a:solidFill>
            <a:srgbClr val="C0FE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64" name="Freeform 1120"/>
          <p:cNvSpPr>
            <a:spLocks/>
          </p:cNvSpPr>
          <p:nvPr/>
        </p:nvSpPr>
        <p:spPr bwMode="auto">
          <a:xfrm>
            <a:off x="4743450" y="4000500"/>
            <a:ext cx="77788" cy="34925"/>
          </a:xfrm>
          <a:custGeom>
            <a:avLst/>
            <a:gdLst>
              <a:gd name="T0" fmla="*/ 11 w 97"/>
              <a:gd name="T1" fmla="*/ 1 h 44"/>
              <a:gd name="T2" fmla="*/ 9 w 97"/>
              <a:gd name="T3" fmla="*/ 5 h 44"/>
              <a:gd name="T4" fmla="*/ 5 w 97"/>
              <a:gd name="T5" fmla="*/ 9 h 44"/>
              <a:gd name="T6" fmla="*/ 2 w 97"/>
              <a:gd name="T7" fmla="*/ 12 h 44"/>
              <a:gd name="T8" fmla="*/ 2 w 97"/>
              <a:gd name="T9" fmla="*/ 16 h 44"/>
              <a:gd name="T10" fmla="*/ 0 w 97"/>
              <a:gd name="T11" fmla="*/ 20 h 44"/>
              <a:gd name="T12" fmla="*/ 2 w 97"/>
              <a:gd name="T13" fmla="*/ 27 h 44"/>
              <a:gd name="T14" fmla="*/ 2 w 97"/>
              <a:gd name="T15" fmla="*/ 27 h 44"/>
              <a:gd name="T16" fmla="*/ 2 w 97"/>
              <a:gd name="T17" fmla="*/ 20 h 44"/>
              <a:gd name="T18" fmla="*/ 5 w 97"/>
              <a:gd name="T19" fmla="*/ 16 h 44"/>
              <a:gd name="T20" fmla="*/ 7 w 97"/>
              <a:gd name="T21" fmla="*/ 14 h 44"/>
              <a:gd name="T22" fmla="*/ 5 w 97"/>
              <a:gd name="T23" fmla="*/ 11 h 44"/>
              <a:gd name="T24" fmla="*/ 9 w 97"/>
              <a:gd name="T25" fmla="*/ 9 h 44"/>
              <a:gd name="T26" fmla="*/ 13 w 97"/>
              <a:gd name="T27" fmla="*/ 5 h 44"/>
              <a:gd name="T28" fmla="*/ 14 w 97"/>
              <a:gd name="T29" fmla="*/ 1 h 44"/>
              <a:gd name="T30" fmla="*/ 14 w 97"/>
              <a:gd name="T31" fmla="*/ 0 h 44"/>
              <a:gd name="T32" fmla="*/ 14 w 97"/>
              <a:gd name="T33" fmla="*/ 5 h 44"/>
              <a:gd name="T34" fmla="*/ 16 w 97"/>
              <a:gd name="T35" fmla="*/ 7 h 44"/>
              <a:gd name="T36" fmla="*/ 20 w 97"/>
              <a:gd name="T37" fmla="*/ 11 h 44"/>
              <a:gd name="T38" fmla="*/ 24 w 97"/>
              <a:gd name="T39" fmla="*/ 12 h 44"/>
              <a:gd name="T40" fmla="*/ 31 w 97"/>
              <a:gd name="T41" fmla="*/ 16 h 44"/>
              <a:gd name="T42" fmla="*/ 37 w 97"/>
              <a:gd name="T43" fmla="*/ 20 h 44"/>
              <a:gd name="T44" fmla="*/ 44 w 97"/>
              <a:gd name="T45" fmla="*/ 23 h 44"/>
              <a:gd name="T46" fmla="*/ 49 w 97"/>
              <a:gd name="T47" fmla="*/ 27 h 44"/>
              <a:gd name="T48" fmla="*/ 55 w 97"/>
              <a:gd name="T49" fmla="*/ 33 h 44"/>
              <a:gd name="T50" fmla="*/ 60 w 97"/>
              <a:gd name="T51" fmla="*/ 38 h 44"/>
              <a:gd name="T52" fmla="*/ 70 w 97"/>
              <a:gd name="T53" fmla="*/ 44 h 44"/>
              <a:gd name="T54" fmla="*/ 62 w 97"/>
              <a:gd name="T55" fmla="*/ 38 h 44"/>
              <a:gd name="T56" fmla="*/ 59 w 97"/>
              <a:gd name="T57" fmla="*/ 34 h 44"/>
              <a:gd name="T58" fmla="*/ 55 w 97"/>
              <a:gd name="T59" fmla="*/ 29 h 44"/>
              <a:gd name="T60" fmla="*/ 53 w 97"/>
              <a:gd name="T61" fmla="*/ 27 h 44"/>
              <a:gd name="T62" fmla="*/ 49 w 97"/>
              <a:gd name="T63" fmla="*/ 23 h 44"/>
              <a:gd name="T64" fmla="*/ 44 w 97"/>
              <a:gd name="T65" fmla="*/ 22 h 44"/>
              <a:gd name="T66" fmla="*/ 38 w 97"/>
              <a:gd name="T67" fmla="*/ 18 h 44"/>
              <a:gd name="T68" fmla="*/ 35 w 97"/>
              <a:gd name="T69" fmla="*/ 16 h 44"/>
              <a:gd name="T70" fmla="*/ 29 w 97"/>
              <a:gd name="T71" fmla="*/ 12 h 44"/>
              <a:gd name="T72" fmla="*/ 24 w 97"/>
              <a:gd name="T73" fmla="*/ 11 h 44"/>
              <a:gd name="T74" fmla="*/ 20 w 97"/>
              <a:gd name="T75" fmla="*/ 9 h 44"/>
              <a:gd name="T76" fmla="*/ 18 w 97"/>
              <a:gd name="T77" fmla="*/ 5 h 44"/>
              <a:gd name="T78" fmla="*/ 18 w 97"/>
              <a:gd name="T79" fmla="*/ 1 h 44"/>
              <a:gd name="T80" fmla="*/ 20 w 97"/>
              <a:gd name="T81" fmla="*/ 1 h 44"/>
              <a:gd name="T82" fmla="*/ 24 w 97"/>
              <a:gd name="T83" fmla="*/ 3 h 44"/>
              <a:gd name="T84" fmla="*/ 31 w 97"/>
              <a:gd name="T85" fmla="*/ 7 h 44"/>
              <a:gd name="T86" fmla="*/ 40 w 97"/>
              <a:gd name="T87" fmla="*/ 9 h 44"/>
              <a:gd name="T88" fmla="*/ 51 w 97"/>
              <a:gd name="T89" fmla="*/ 12 h 44"/>
              <a:gd name="T90" fmla="*/ 66 w 97"/>
              <a:gd name="T91" fmla="*/ 12 h 44"/>
              <a:gd name="T92" fmla="*/ 77 w 97"/>
              <a:gd name="T93" fmla="*/ 18 h 44"/>
              <a:gd name="T94" fmla="*/ 88 w 97"/>
              <a:gd name="T95" fmla="*/ 23 h 44"/>
              <a:gd name="T96" fmla="*/ 94 w 97"/>
              <a:gd name="T97" fmla="*/ 23 h 44"/>
              <a:gd name="T98" fmla="*/ 83 w 97"/>
              <a:gd name="T99" fmla="*/ 20 h 44"/>
              <a:gd name="T100" fmla="*/ 73 w 97"/>
              <a:gd name="T101" fmla="*/ 14 h 44"/>
              <a:gd name="T102" fmla="*/ 64 w 97"/>
              <a:gd name="T103" fmla="*/ 12 h 44"/>
              <a:gd name="T104" fmla="*/ 53 w 97"/>
              <a:gd name="T105" fmla="*/ 11 h 44"/>
              <a:gd name="T106" fmla="*/ 46 w 97"/>
              <a:gd name="T107" fmla="*/ 9 h 44"/>
              <a:gd name="T108" fmla="*/ 37 w 97"/>
              <a:gd name="T109" fmla="*/ 7 h 44"/>
              <a:gd name="T110" fmla="*/ 31 w 97"/>
              <a:gd name="T111" fmla="*/ 3 h 44"/>
              <a:gd name="T112" fmla="*/ 24 w 97"/>
              <a:gd name="T113" fmla="*/ 1 h 44"/>
              <a:gd name="T114" fmla="*/ 14 w 97"/>
              <a:gd name="T115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97" h="44">
                <a:moveTo>
                  <a:pt x="11" y="0"/>
                </a:move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1"/>
                </a:lnTo>
                <a:lnTo>
                  <a:pt x="11" y="1"/>
                </a:lnTo>
                <a:lnTo>
                  <a:pt x="11" y="1"/>
                </a:lnTo>
                <a:lnTo>
                  <a:pt x="11" y="1"/>
                </a:lnTo>
                <a:lnTo>
                  <a:pt x="9" y="1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5"/>
                </a:lnTo>
                <a:lnTo>
                  <a:pt x="9" y="5"/>
                </a:lnTo>
                <a:lnTo>
                  <a:pt x="9" y="5"/>
                </a:lnTo>
                <a:lnTo>
                  <a:pt x="7" y="5"/>
                </a:lnTo>
                <a:lnTo>
                  <a:pt x="7" y="5"/>
                </a:lnTo>
                <a:lnTo>
                  <a:pt x="7" y="5"/>
                </a:lnTo>
                <a:lnTo>
                  <a:pt x="7" y="7"/>
                </a:lnTo>
                <a:lnTo>
                  <a:pt x="7" y="7"/>
                </a:lnTo>
                <a:lnTo>
                  <a:pt x="5" y="7"/>
                </a:lnTo>
                <a:lnTo>
                  <a:pt x="5" y="7"/>
                </a:lnTo>
                <a:lnTo>
                  <a:pt x="5" y="9"/>
                </a:lnTo>
                <a:lnTo>
                  <a:pt x="5" y="9"/>
                </a:lnTo>
                <a:lnTo>
                  <a:pt x="5" y="9"/>
                </a:lnTo>
                <a:lnTo>
                  <a:pt x="3" y="9"/>
                </a:lnTo>
                <a:lnTo>
                  <a:pt x="3" y="9"/>
                </a:lnTo>
                <a:lnTo>
                  <a:pt x="3" y="9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2" y="11"/>
                </a:lnTo>
                <a:lnTo>
                  <a:pt x="2" y="12"/>
                </a:lnTo>
                <a:lnTo>
                  <a:pt x="2" y="12"/>
                </a:lnTo>
                <a:lnTo>
                  <a:pt x="2" y="12"/>
                </a:lnTo>
                <a:lnTo>
                  <a:pt x="2" y="12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3" y="16"/>
                </a:lnTo>
                <a:lnTo>
                  <a:pt x="3" y="16"/>
                </a:lnTo>
                <a:lnTo>
                  <a:pt x="2" y="16"/>
                </a:lnTo>
                <a:lnTo>
                  <a:pt x="2" y="16"/>
                </a:lnTo>
                <a:lnTo>
                  <a:pt x="2" y="16"/>
                </a:lnTo>
                <a:lnTo>
                  <a:pt x="2" y="18"/>
                </a:lnTo>
                <a:lnTo>
                  <a:pt x="2" y="18"/>
                </a:lnTo>
                <a:lnTo>
                  <a:pt x="2" y="18"/>
                </a:lnTo>
                <a:lnTo>
                  <a:pt x="2" y="18"/>
                </a:lnTo>
                <a:lnTo>
                  <a:pt x="0" y="18"/>
                </a:lnTo>
                <a:lnTo>
                  <a:pt x="0" y="18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22"/>
                </a:lnTo>
                <a:lnTo>
                  <a:pt x="0" y="22"/>
                </a:lnTo>
                <a:lnTo>
                  <a:pt x="0" y="22"/>
                </a:lnTo>
                <a:lnTo>
                  <a:pt x="0" y="23"/>
                </a:lnTo>
                <a:lnTo>
                  <a:pt x="0" y="23"/>
                </a:lnTo>
                <a:lnTo>
                  <a:pt x="0" y="25"/>
                </a:lnTo>
                <a:lnTo>
                  <a:pt x="2" y="25"/>
                </a:lnTo>
                <a:lnTo>
                  <a:pt x="2" y="25"/>
                </a:lnTo>
                <a:lnTo>
                  <a:pt x="2" y="27"/>
                </a:lnTo>
                <a:lnTo>
                  <a:pt x="2" y="27"/>
                </a:lnTo>
                <a:lnTo>
                  <a:pt x="2" y="27"/>
                </a:lnTo>
                <a:lnTo>
                  <a:pt x="2" y="29"/>
                </a:lnTo>
                <a:lnTo>
                  <a:pt x="3" y="31"/>
                </a:lnTo>
                <a:lnTo>
                  <a:pt x="5" y="31"/>
                </a:lnTo>
                <a:lnTo>
                  <a:pt x="5" y="31"/>
                </a:lnTo>
                <a:lnTo>
                  <a:pt x="5" y="29"/>
                </a:lnTo>
                <a:lnTo>
                  <a:pt x="3" y="29"/>
                </a:lnTo>
                <a:lnTo>
                  <a:pt x="3" y="29"/>
                </a:lnTo>
                <a:lnTo>
                  <a:pt x="3" y="27"/>
                </a:lnTo>
                <a:lnTo>
                  <a:pt x="2" y="27"/>
                </a:lnTo>
                <a:lnTo>
                  <a:pt x="3" y="25"/>
                </a:lnTo>
                <a:lnTo>
                  <a:pt x="2" y="25"/>
                </a:lnTo>
                <a:lnTo>
                  <a:pt x="2" y="25"/>
                </a:lnTo>
                <a:lnTo>
                  <a:pt x="2" y="23"/>
                </a:lnTo>
                <a:lnTo>
                  <a:pt x="2" y="23"/>
                </a:lnTo>
                <a:lnTo>
                  <a:pt x="2" y="23"/>
                </a:lnTo>
                <a:lnTo>
                  <a:pt x="2" y="22"/>
                </a:lnTo>
                <a:lnTo>
                  <a:pt x="2" y="22"/>
                </a:lnTo>
                <a:lnTo>
                  <a:pt x="2" y="20"/>
                </a:lnTo>
                <a:lnTo>
                  <a:pt x="2" y="20"/>
                </a:lnTo>
                <a:lnTo>
                  <a:pt x="2" y="20"/>
                </a:lnTo>
                <a:lnTo>
                  <a:pt x="3" y="20"/>
                </a:lnTo>
                <a:lnTo>
                  <a:pt x="3" y="20"/>
                </a:lnTo>
                <a:lnTo>
                  <a:pt x="3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6"/>
                </a:lnTo>
                <a:lnTo>
                  <a:pt x="5" y="16"/>
                </a:lnTo>
                <a:lnTo>
                  <a:pt x="7" y="16"/>
                </a:lnTo>
                <a:lnTo>
                  <a:pt x="5" y="16"/>
                </a:lnTo>
                <a:lnTo>
                  <a:pt x="5" y="16"/>
                </a:lnTo>
                <a:lnTo>
                  <a:pt x="7" y="16"/>
                </a:lnTo>
                <a:lnTo>
                  <a:pt x="7" y="16"/>
                </a:lnTo>
                <a:lnTo>
                  <a:pt x="7" y="14"/>
                </a:lnTo>
                <a:lnTo>
                  <a:pt x="5" y="14"/>
                </a:lnTo>
                <a:lnTo>
                  <a:pt x="7" y="14"/>
                </a:lnTo>
                <a:lnTo>
                  <a:pt x="7" y="14"/>
                </a:lnTo>
                <a:lnTo>
                  <a:pt x="7" y="14"/>
                </a:lnTo>
                <a:lnTo>
                  <a:pt x="5" y="12"/>
                </a:lnTo>
                <a:lnTo>
                  <a:pt x="5" y="12"/>
                </a:lnTo>
                <a:lnTo>
                  <a:pt x="5" y="12"/>
                </a:lnTo>
                <a:lnTo>
                  <a:pt x="5" y="12"/>
                </a:lnTo>
                <a:lnTo>
                  <a:pt x="5" y="12"/>
                </a:lnTo>
                <a:lnTo>
                  <a:pt x="5" y="12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7" y="11"/>
                </a:lnTo>
                <a:lnTo>
                  <a:pt x="7" y="11"/>
                </a:lnTo>
                <a:lnTo>
                  <a:pt x="7" y="11"/>
                </a:lnTo>
                <a:lnTo>
                  <a:pt x="7" y="9"/>
                </a:lnTo>
                <a:lnTo>
                  <a:pt x="7" y="9"/>
                </a:lnTo>
                <a:lnTo>
                  <a:pt x="9" y="9"/>
                </a:lnTo>
                <a:lnTo>
                  <a:pt x="9" y="9"/>
                </a:lnTo>
                <a:lnTo>
                  <a:pt x="9" y="9"/>
                </a:lnTo>
                <a:lnTo>
                  <a:pt x="9" y="9"/>
                </a:lnTo>
                <a:lnTo>
                  <a:pt x="9" y="7"/>
                </a:lnTo>
                <a:lnTo>
                  <a:pt x="11" y="7"/>
                </a:lnTo>
                <a:lnTo>
                  <a:pt x="11" y="7"/>
                </a:lnTo>
                <a:lnTo>
                  <a:pt x="11" y="7"/>
                </a:lnTo>
                <a:lnTo>
                  <a:pt x="11" y="7"/>
                </a:lnTo>
                <a:lnTo>
                  <a:pt x="11" y="5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3"/>
                </a:lnTo>
                <a:lnTo>
                  <a:pt x="13" y="3"/>
                </a:lnTo>
                <a:lnTo>
                  <a:pt x="14" y="3"/>
                </a:lnTo>
                <a:lnTo>
                  <a:pt x="14" y="3"/>
                </a:lnTo>
                <a:lnTo>
                  <a:pt x="14" y="3"/>
                </a:lnTo>
                <a:lnTo>
                  <a:pt x="14" y="3"/>
                </a:lnTo>
                <a:lnTo>
                  <a:pt x="14" y="1"/>
                </a:lnTo>
                <a:lnTo>
                  <a:pt x="14" y="1"/>
                </a:lnTo>
                <a:lnTo>
                  <a:pt x="14" y="1"/>
                </a:lnTo>
                <a:lnTo>
                  <a:pt x="14" y="1"/>
                </a:lnTo>
                <a:lnTo>
                  <a:pt x="14" y="1"/>
                </a:lnTo>
                <a:lnTo>
                  <a:pt x="14" y="1"/>
                </a:lnTo>
                <a:lnTo>
                  <a:pt x="14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4" y="0"/>
                </a:lnTo>
                <a:lnTo>
                  <a:pt x="14" y="0"/>
                </a:lnTo>
                <a:lnTo>
                  <a:pt x="14" y="0"/>
                </a:lnTo>
                <a:lnTo>
                  <a:pt x="14" y="1"/>
                </a:lnTo>
                <a:lnTo>
                  <a:pt x="14" y="3"/>
                </a:lnTo>
                <a:lnTo>
                  <a:pt x="14" y="3"/>
                </a:lnTo>
                <a:lnTo>
                  <a:pt x="14" y="3"/>
                </a:lnTo>
                <a:lnTo>
                  <a:pt x="14" y="3"/>
                </a:lnTo>
                <a:lnTo>
                  <a:pt x="14" y="3"/>
                </a:lnTo>
                <a:lnTo>
                  <a:pt x="14" y="5"/>
                </a:lnTo>
                <a:lnTo>
                  <a:pt x="14" y="5"/>
                </a:lnTo>
                <a:lnTo>
                  <a:pt x="14" y="5"/>
                </a:lnTo>
                <a:lnTo>
                  <a:pt x="14" y="5"/>
                </a:lnTo>
                <a:lnTo>
                  <a:pt x="14" y="5"/>
                </a:lnTo>
                <a:lnTo>
                  <a:pt x="14" y="5"/>
                </a:lnTo>
                <a:lnTo>
                  <a:pt x="16" y="5"/>
                </a:lnTo>
                <a:lnTo>
                  <a:pt x="16" y="7"/>
                </a:lnTo>
                <a:lnTo>
                  <a:pt x="16" y="7"/>
                </a:lnTo>
                <a:lnTo>
                  <a:pt x="16" y="7"/>
                </a:lnTo>
                <a:lnTo>
                  <a:pt x="16" y="7"/>
                </a:lnTo>
                <a:lnTo>
                  <a:pt x="16" y="7"/>
                </a:lnTo>
                <a:lnTo>
                  <a:pt x="16" y="7"/>
                </a:lnTo>
                <a:lnTo>
                  <a:pt x="16" y="7"/>
                </a:lnTo>
                <a:lnTo>
                  <a:pt x="18" y="9"/>
                </a:lnTo>
                <a:lnTo>
                  <a:pt x="18" y="9"/>
                </a:lnTo>
                <a:lnTo>
                  <a:pt x="18" y="9"/>
                </a:lnTo>
                <a:lnTo>
                  <a:pt x="18" y="9"/>
                </a:lnTo>
                <a:lnTo>
                  <a:pt x="20" y="9"/>
                </a:lnTo>
                <a:lnTo>
                  <a:pt x="20" y="9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2" y="12"/>
                </a:lnTo>
                <a:lnTo>
                  <a:pt x="22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5" y="14"/>
                </a:lnTo>
                <a:lnTo>
                  <a:pt x="25" y="14"/>
                </a:lnTo>
                <a:lnTo>
                  <a:pt x="25" y="14"/>
                </a:lnTo>
                <a:lnTo>
                  <a:pt x="27" y="14"/>
                </a:lnTo>
                <a:lnTo>
                  <a:pt x="27" y="14"/>
                </a:lnTo>
                <a:lnTo>
                  <a:pt x="27" y="14"/>
                </a:lnTo>
                <a:lnTo>
                  <a:pt x="29" y="16"/>
                </a:lnTo>
                <a:lnTo>
                  <a:pt x="29" y="16"/>
                </a:lnTo>
                <a:lnTo>
                  <a:pt x="29" y="16"/>
                </a:lnTo>
                <a:lnTo>
                  <a:pt x="31" y="16"/>
                </a:lnTo>
                <a:lnTo>
                  <a:pt x="31" y="16"/>
                </a:lnTo>
                <a:lnTo>
                  <a:pt x="31" y="16"/>
                </a:lnTo>
                <a:lnTo>
                  <a:pt x="33" y="16"/>
                </a:lnTo>
                <a:lnTo>
                  <a:pt x="33" y="16"/>
                </a:lnTo>
                <a:lnTo>
                  <a:pt x="33" y="18"/>
                </a:lnTo>
                <a:lnTo>
                  <a:pt x="33" y="18"/>
                </a:lnTo>
                <a:lnTo>
                  <a:pt x="35" y="18"/>
                </a:lnTo>
                <a:lnTo>
                  <a:pt x="35" y="18"/>
                </a:lnTo>
                <a:lnTo>
                  <a:pt x="35" y="18"/>
                </a:lnTo>
                <a:lnTo>
                  <a:pt x="37" y="20"/>
                </a:lnTo>
                <a:lnTo>
                  <a:pt x="37" y="20"/>
                </a:lnTo>
                <a:lnTo>
                  <a:pt x="38" y="20"/>
                </a:lnTo>
                <a:lnTo>
                  <a:pt x="38" y="20"/>
                </a:lnTo>
                <a:lnTo>
                  <a:pt x="40" y="22"/>
                </a:lnTo>
                <a:lnTo>
                  <a:pt x="40" y="22"/>
                </a:lnTo>
                <a:lnTo>
                  <a:pt x="40" y="22"/>
                </a:lnTo>
                <a:lnTo>
                  <a:pt x="42" y="22"/>
                </a:lnTo>
                <a:lnTo>
                  <a:pt x="42" y="22"/>
                </a:lnTo>
                <a:lnTo>
                  <a:pt x="42" y="22"/>
                </a:lnTo>
                <a:lnTo>
                  <a:pt x="44" y="23"/>
                </a:lnTo>
                <a:lnTo>
                  <a:pt x="44" y="23"/>
                </a:lnTo>
                <a:lnTo>
                  <a:pt x="46" y="23"/>
                </a:lnTo>
                <a:lnTo>
                  <a:pt x="46" y="23"/>
                </a:lnTo>
                <a:lnTo>
                  <a:pt x="46" y="23"/>
                </a:lnTo>
                <a:lnTo>
                  <a:pt x="48" y="25"/>
                </a:lnTo>
                <a:lnTo>
                  <a:pt x="48" y="25"/>
                </a:lnTo>
                <a:lnTo>
                  <a:pt x="48" y="25"/>
                </a:lnTo>
                <a:lnTo>
                  <a:pt x="49" y="27"/>
                </a:lnTo>
                <a:lnTo>
                  <a:pt x="49" y="27"/>
                </a:lnTo>
                <a:lnTo>
                  <a:pt x="49" y="27"/>
                </a:lnTo>
                <a:lnTo>
                  <a:pt x="49" y="29"/>
                </a:lnTo>
                <a:lnTo>
                  <a:pt x="51" y="29"/>
                </a:lnTo>
                <a:lnTo>
                  <a:pt x="51" y="29"/>
                </a:lnTo>
                <a:lnTo>
                  <a:pt x="51" y="31"/>
                </a:lnTo>
                <a:lnTo>
                  <a:pt x="51" y="31"/>
                </a:lnTo>
                <a:lnTo>
                  <a:pt x="51" y="31"/>
                </a:lnTo>
                <a:lnTo>
                  <a:pt x="53" y="31"/>
                </a:lnTo>
                <a:lnTo>
                  <a:pt x="53" y="33"/>
                </a:lnTo>
                <a:lnTo>
                  <a:pt x="55" y="33"/>
                </a:lnTo>
                <a:lnTo>
                  <a:pt x="55" y="33"/>
                </a:lnTo>
                <a:lnTo>
                  <a:pt x="55" y="33"/>
                </a:lnTo>
                <a:lnTo>
                  <a:pt x="55" y="34"/>
                </a:lnTo>
                <a:lnTo>
                  <a:pt x="55" y="34"/>
                </a:lnTo>
                <a:lnTo>
                  <a:pt x="57" y="34"/>
                </a:lnTo>
                <a:lnTo>
                  <a:pt x="57" y="36"/>
                </a:lnTo>
                <a:lnTo>
                  <a:pt x="57" y="36"/>
                </a:lnTo>
                <a:lnTo>
                  <a:pt x="59" y="36"/>
                </a:lnTo>
                <a:lnTo>
                  <a:pt x="59" y="36"/>
                </a:lnTo>
                <a:lnTo>
                  <a:pt x="59" y="38"/>
                </a:lnTo>
                <a:lnTo>
                  <a:pt x="60" y="38"/>
                </a:lnTo>
                <a:lnTo>
                  <a:pt x="60" y="38"/>
                </a:lnTo>
                <a:lnTo>
                  <a:pt x="62" y="38"/>
                </a:lnTo>
                <a:lnTo>
                  <a:pt x="62" y="40"/>
                </a:lnTo>
                <a:lnTo>
                  <a:pt x="64" y="40"/>
                </a:lnTo>
                <a:lnTo>
                  <a:pt x="64" y="42"/>
                </a:lnTo>
                <a:lnTo>
                  <a:pt x="66" y="42"/>
                </a:lnTo>
                <a:lnTo>
                  <a:pt x="66" y="42"/>
                </a:lnTo>
                <a:lnTo>
                  <a:pt x="68" y="44"/>
                </a:lnTo>
                <a:lnTo>
                  <a:pt x="70" y="44"/>
                </a:lnTo>
                <a:lnTo>
                  <a:pt x="70" y="44"/>
                </a:lnTo>
                <a:lnTo>
                  <a:pt x="71" y="44"/>
                </a:lnTo>
                <a:lnTo>
                  <a:pt x="70" y="44"/>
                </a:lnTo>
                <a:lnTo>
                  <a:pt x="68" y="42"/>
                </a:lnTo>
                <a:lnTo>
                  <a:pt x="68" y="42"/>
                </a:lnTo>
                <a:lnTo>
                  <a:pt x="68" y="42"/>
                </a:lnTo>
                <a:lnTo>
                  <a:pt x="66" y="40"/>
                </a:lnTo>
                <a:lnTo>
                  <a:pt x="66" y="40"/>
                </a:lnTo>
                <a:lnTo>
                  <a:pt x="64" y="40"/>
                </a:lnTo>
                <a:lnTo>
                  <a:pt x="64" y="38"/>
                </a:lnTo>
                <a:lnTo>
                  <a:pt x="62" y="38"/>
                </a:lnTo>
                <a:lnTo>
                  <a:pt x="62" y="38"/>
                </a:lnTo>
                <a:lnTo>
                  <a:pt x="62" y="38"/>
                </a:lnTo>
                <a:lnTo>
                  <a:pt x="62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59" y="36"/>
                </a:lnTo>
                <a:lnTo>
                  <a:pt x="59" y="34"/>
                </a:lnTo>
                <a:lnTo>
                  <a:pt x="59" y="34"/>
                </a:lnTo>
                <a:lnTo>
                  <a:pt x="59" y="34"/>
                </a:lnTo>
                <a:lnTo>
                  <a:pt x="59" y="34"/>
                </a:lnTo>
                <a:lnTo>
                  <a:pt x="59" y="33"/>
                </a:lnTo>
                <a:lnTo>
                  <a:pt x="59" y="33"/>
                </a:lnTo>
                <a:lnTo>
                  <a:pt x="57" y="33"/>
                </a:lnTo>
                <a:lnTo>
                  <a:pt x="57" y="31"/>
                </a:lnTo>
                <a:lnTo>
                  <a:pt x="55" y="31"/>
                </a:lnTo>
                <a:lnTo>
                  <a:pt x="55" y="31"/>
                </a:lnTo>
                <a:lnTo>
                  <a:pt x="55" y="31"/>
                </a:lnTo>
                <a:lnTo>
                  <a:pt x="55" y="31"/>
                </a:lnTo>
                <a:lnTo>
                  <a:pt x="55" y="29"/>
                </a:lnTo>
                <a:lnTo>
                  <a:pt x="55" y="29"/>
                </a:lnTo>
                <a:lnTo>
                  <a:pt x="55" y="29"/>
                </a:lnTo>
                <a:lnTo>
                  <a:pt x="53" y="29"/>
                </a:lnTo>
                <a:lnTo>
                  <a:pt x="53" y="29"/>
                </a:lnTo>
                <a:lnTo>
                  <a:pt x="53" y="29"/>
                </a:lnTo>
                <a:lnTo>
                  <a:pt x="53" y="29"/>
                </a:lnTo>
                <a:lnTo>
                  <a:pt x="51" y="27"/>
                </a:lnTo>
                <a:lnTo>
                  <a:pt x="51" y="27"/>
                </a:lnTo>
                <a:lnTo>
                  <a:pt x="51" y="27"/>
                </a:lnTo>
                <a:lnTo>
                  <a:pt x="53" y="27"/>
                </a:lnTo>
                <a:lnTo>
                  <a:pt x="51" y="27"/>
                </a:lnTo>
                <a:lnTo>
                  <a:pt x="51" y="27"/>
                </a:lnTo>
                <a:lnTo>
                  <a:pt x="51" y="25"/>
                </a:lnTo>
                <a:lnTo>
                  <a:pt x="49" y="25"/>
                </a:lnTo>
                <a:lnTo>
                  <a:pt x="49" y="25"/>
                </a:lnTo>
                <a:lnTo>
                  <a:pt x="49" y="25"/>
                </a:lnTo>
                <a:lnTo>
                  <a:pt x="49" y="25"/>
                </a:lnTo>
                <a:lnTo>
                  <a:pt x="49" y="23"/>
                </a:lnTo>
                <a:lnTo>
                  <a:pt x="49" y="23"/>
                </a:lnTo>
                <a:lnTo>
                  <a:pt x="49" y="23"/>
                </a:lnTo>
                <a:lnTo>
                  <a:pt x="48" y="23"/>
                </a:lnTo>
                <a:lnTo>
                  <a:pt x="48" y="23"/>
                </a:lnTo>
                <a:lnTo>
                  <a:pt x="48" y="23"/>
                </a:lnTo>
                <a:lnTo>
                  <a:pt x="48" y="22"/>
                </a:lnTo>
                <a:lnTo>
                  <a:pt x="48" y="22"/>
                </a:lnTo>
                <a:lnTo>
                  <a:pt x="46" y="22"/>
                </a:lnTo>
                <a:lnTo>
                  <a:pt x="46" y="22"/>
                </a:lnTo>
                <a:lnTo>
                  <a:pt x="46" y="22"/>
                </a:lnTo>
                <a:lnTo>
                  <a:pt x="46" y="22"/>
                </a:lnTo>
                <a:lnTo>
                  <a:pt x="44" y="22"/>
                </a:lnTo>
                <a:lnTo>
                  <a:pt x="44" y="20"/>
                </a:lnTo>
                <a:lnTo>
                  <a:pt x="44" y="20"/>
                </a:lnTo>
                <a:lnTo>
                  <a:pt x="42" y="20"/>
                </a:lnTo>
                <a:lnTo>
                  <a:pt x="42" y="20"/>
                </a:lnTo>
                <a:lnTo>
                  <a:pt x="42" y="20"/>
                </a:lnTo>
                <a:lnTo>
                  <a:pt x="40" y="20"/>
                </a:lnTo>
                <a:lnTo>
                  <a:pt x="40" y="18"/>
                </a:lnTo>
                <a:lnTo>
                  <a:pt x="40" y="18"/>
                </a:lnTo>
                <a:lnTo>
                  <a:pt x="40" y="18"/>
                </a:lnTo>
                <a:lnTo>
                  <a:pt x="38" y="18"/>
                </a:lnTo>
                <a:lnTo>
                  <a:pt x="38" y="18"/>
                </a:lnTo>
                <a:lnTo>
                  <a:pt x="38" y="18"/>
                </a:lnTo>
                <a:lnTo>
                  <a:pt x="38" y="18"/>
                </a:lnTo>
                <a:lnTo>
                  <a:pt x="38" y="18"/>
                </a:lnTo>
                <a:lnTo>
                  <a:pt x="37" y="16"/>
                </a:lnTo>
                <a:lnTo>
                  <a:pt x="37" y="16"/>
                </a:lnTo>
                <a:lnTo>
                  <a:pt x="37" y="16"/>
                </a:lnTo>
                <a:lnTo>
                  <a:pt x="37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3" y="14"/>
                </a:lnTo>
                <a:lnTo>
                  <a:pt x="33" y="14"/>
                </a:lnTo>
                <a:lnTo>
                  <a:pt x="33" y="14"/>
                </a:lnTo>
                <a:lnTo>
                  <a:pt x="31" y="14"/>
                </a:lnTo>
                <a:lnTo>
                  <a:pt x="31" y="14"/>
                </a:lnTo>
                <a:lnTo>
                  <a:pt x="31" y="14"/>
                </a:lnTo>
                <a:lnTo>
                  <a:pt x="31" y="14"/>
                </a:lnTo>
                <a:lnTo>
                  <a:pt x="29" y="12"/>
                </a:lnTo>
                <a:lnTo>
                  <a:pt x="29" y="12"/>
                </a:lnTo>
                <a:lnTo>
                  <a:pt x="27" y="12"/>
                </a:lnTo>
                <a:lnTo>
                  <a:pt x="27" y="12"/>
                </a:lnTo>
                <a:lnTo>
                  <a:pt x="27" y="12"/>
                </a:lnTo>
                <a:lnTo>
                  <a:pt x="27" y="12"/>
                </a:lnTo>
                <a:lnTo>
                  <a:pt x="25" y="12"/>
                </a:lnTo>
                <a:lnTo>
                  <a:pt x="25" y="12"/>
                </a:lnTo>
                <a:lnTo>
                  <a:pt x="25" y="11"/>
                </a:lnTo>
                <a:lnTo>
                  <a:pt x="25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4" y="9"/>
                </a:lnTo>
                <a:lnTo>
                  <a:pt x="22" y="9"/>
                </a:lnTo>
                <a:lnTo>
                  <a:pt x="22" y="9"/>
                </a:lnTo>
                <a:lnTo>
                  <a:pt x="22" y="9"/>
                </a:lnTo>
                <a:lnTo>
                  <a:pt x="22" y="9"/>
                </a:lnTo>
                <a:lnTo>
                  <a:pt x="22" y="9"/>
                </a:lnTo>
                <a:lnTo>
                  <a:pt x="20" y="9"/>
                </a:lnTo>
                <a:lnTo>
                  <a:pt x="20" y="7"/>
                </a:lnTo>
                <a:lnTo>
                  <a:pt x="20" y="7"/>
                </a:lnTo>
                <a:lnTo>
                  <a:pt x="20" y="7"/>
                </a:lnTo>
                <a:lnTo>
                  <a:pt x="20" y="7"/>
                </a:lnTo>
                <a:lnTo>
                  <a:pt x="20" y="7"/>
                </a:lnTo>
                <a:lnTo>
                  <a:pt x="20" y="7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3"/>
                </a:lnTo>
                <a:lnTo>
                  <a:pt x="18" y="3"/>
                </a:lnTo>
                <a:lnTo>
                  <a:pt x="18" y="3"/>
                </a:lnTo>
                <a:lnTo>
                  <a:pt x="18" y="3"/>
                </a:lnTo>
                <a:lnTo>
                  <a:pt x="16" y="3"/>
                </a:lnTo>
                <a:lnTo>
                  <a:pt x="18" y="1"/>
                </a:lnTo>
                <a:lnTo>
                  <a:pt x="18" y="1"/>
                </a:lnTo>
                <a:lnTo>
                  <a:pt x="18" y="1"/>
                </a:lnTo>
                <a:lnTo>
                  <a:pt x="18" y="1"/>
                </a:lnTo>
                <a:lnTo>
                  <a:pt x="18" y="1"/>
                </a:lnTo>
                <a:lnTo>
                  <a:pt x="18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1"/>
                </a:lnTo>
                <a:lnTo>
                  <a:pt x="18" y="1"/>
                </a:lnTo>
                <a:lnTo>
                  <a:pt x="20" y="1"/>
                </a:lnTo>
                <a:lnTo>
                  <a:pt x="20" y="1"/>
                </a:lnTo>
                <a:lnTo>
                  <a:pt x="20" y="1"/>
                </a:lnTo>
                <a:lnTo>
                  <a:pt x="20" y="1"/>
                </a:lnTo>
                <a:lnTo>
                  <a:pt x="22" y="3"/>
                </a:lnTo>
                <a:lnTo>
                  <a:pt x="22" y="3"/>
                </a:lnTo>
                <a:lnTo>
                  <a:pt x="22" y="3"/>
                </a:lnTo>
                <a:lnTo>
                  <a:pt x="22" y="3"/>
                </a:lnTo>
                <a:lnTo>
                  <a:pt x="24" y="3"/>
                </a:lnTo>
                <a:lnTo>
                  <a:pt x="24" y="3"/>
                </a:lnTo>
                <a:lnTo>
                  <a:pt x="24" y="3"/>
                </a:lnTo>
                <a:lnTo>
                  <a:pt x="25" y="3"/>
                </a:lnTo>
                <a:lnTo>
                  <a:pt x="25" y="3"/>
                </a:lnTo>
                <a:lnTo>
                  <a:pt x="25" y="5"/>
                </a:lnTo>
                <a:lnTo>
                  <a:pt x="27" y="5"/>
                </a:lnTo>
                <a:lnTo>
                  <a:pt x="27" y="5"/>
                </a:lnTo>
                <a:lnTo>
                  <a:pt x="29" y="5"/>
                </a:lnTo>
                <a:lnTo>
                  <a:pt x="29" y="5"/>
                </a:lnTo>
                <a:lnTo>
                  <a:pt x="31" y="5"/>
                </a:lnTo>
                <a:lnTo>
                  <a:pt x="31" y="5"/>
                </a:lnTo>
                <a:lnTo>
                  <a:pt x="31" y="7"/>
                </a:lnTo>
                <a:lnTo>
                  <a:pt x="33" y="7"/>
                </a:lnTo>
                <a:lnTo>
                  <a:pt x="33" y="7"/>
                </a:lnTo>
                <a:lnTo>
                  <a:pt x="35" y="7"/>
                </a:lnTo>
                <a:lnTo>
                  <a:pt x="35" y="7"/>
                </a:lnTo>
                <a:lnTo>
                  <a:pt x="35" y="7"/>
                </a:lnTo>
                <a:lnTo>
                  <a:pt x="37" y="9"/>
                </a:lnTo>
                <a:lnTo>
                  <a:pt x="37" y="9"/>
                </a:lnTo>
                <a:lnTo>
                  <a:pt x="38" y="9"/>
                </a:lnTo>
                <a:lnTo>
                  <a:pt x="38" y="9"/>
                </a:lnTo>
                <a:lnTo>
                  <a:pt x="40" y="9"/>
                </a:lnTo>
                <a:lnTo>
                  <a:pt x="40" y="9"/>
                </a:lnTo>
                <a:lnTo>
                  <a:pt x="42" y="9"/>
                </a:lnTo>
                <a:lnTo>
                  <a:pt x="42" y="11"/>
                </a:lnTo>
                <a:lnTo>
                  <a:pt x="44" y="11"/>
                </a:lnTo>
                <a:lnTo>
                  <a:pt x="46" y="11"/>
                </a:lnTo>
                <a:lnTo>
                  <a:pt x="48" y="11"/>
                </a:lnTo>
                <a:lnTo>
                  <a:pt x="48" y="11"/>
                </a:lnTo>
                <a:lnTo>
                  <a:pt x="49" y="12"/>
                </a:lnTo>
                <a:lnTo>
                  <a:pt x="51" y="12"/>
                </a:lnTo>
                <a:lnTo>
                  <a:pt x="51" y="12"/>
                </a:lnTo>
                <a:lnTo>
                  <a:pt x="53" y="12"/>
                </a:lnTo>
                <a:lnTo>
                  <a:pt x="53" y="12"/>
                </a:lnTo>
                <a:lnTo>
                  <a:pt x="55" y="12"/>
                </a:lnTo>
                <a:lnTo>
                  <a:pt x="57" y="12"/>
                </a:lnTo>
                <a:lnTo>
                  <a:pt x="57" y="12"/>
                </a:lnTo>
                <a:lnTo>
                  <a:pt x="59" y="12"/>
                </a:lnTo>
                <a:lnTo>
                  <a:pt x="60" y="12"/>
                </a:lnTo>
                <a:lnTo>
                  <a:pt x="62" y="12"/>
                </a:lnTo>
                <a:lnTo>
                  <a:pt x="64" y="12"/>
                </a:lnTo>
                <a:lnTo>
                  <a:pt x="66" y="12"/>
                </a:lnTo>
                <a:lnTo>
                  <a:pt x="66" y="12"/>
                </a:lnTo>
                <a:lnTo>
                  <a:pt x="70" y="14"/>
                </a:lnTo>
                <a:lnTo>
                  <a:pt x="70" y="14"/>
                </a:lnTo>
                <a:lnTo>
                  <a:pt x="71" y="14"/>
                </a:lnTo>
                <a:lnTo>
                  <a:pt x="71" y="14"/>
                </a:lnTo>
                <a:lnTo>
                  <a:pt x="73" y="16"/>
                </a:lnTo>
                <a:lnTo>
                  <a:pt x="73" y="16"/>
                </a:lnTo>
                <a:lnTo>
                  <a:pt x="75" y="16"/>
                </a:lnTo>
                <a:lnTo>
                  <a:pt x="75" y="16"/>
                </a:lnTo>
                <a:lnTo>
                  <a:pt x="77" y="18"/>
                </a:lnTo>
                <a:lnTo>
                  <a:pt x="77" y="18"/>
                </a:lnTo>
                <a:lnTo>
                  <a:pt x="79" y="18"/>
                </a:lnTo>
                <a:lnTo>
                  <a:pt x="79" y="18"/>
                </a:lnTo>
                <a:lnTo>
                  <a:pt x="81" y="18"/>
                </a:lnTo>
                <a:lnTo>
                  <a:pt x="81" y="20"/>
                </a:lnTo>
                <a:lnTo>
                  <a:pt x="84" y="22"/>
                </a:lnTo>
                <a:lnTo>
                  <a:pt x="84" y="22"/>
                </a:lnTo>
                <a:lnTo>
                  <a:pt x="86" y="22"/>
                </a:lnTo>
                <a:lnTo>
                  <a:pt x="88" y="22"/>
                </a:lnTo>
                <a:lnTo>
                  <a:pt x="88" y="23"/>
                </a:lnTo>
                <a:lnTo>
                  <a:pt x="90" y="23"/>
                </a:lnTo>
                <a:lnTo>
                  <a:pt x="92" y="23"/>
                </a:lnTo>
                <a:lnTo>
                  <a:pt x="94" y="25"/>
                </a:lnTo>
                <a:lnTo>
                  <a:pt x="95" y="25"/>
                </a:lnTo>
                <a:lnTo>
                  <a:pt x="97" y="25"/>
                </a:lnTo>
                <a:lnTo>
                  <a:pt x="97" y="25"/>
                </a:lnTo>
                <a:lnTo>
                  <a:pt x="97" y="25"/>
                </a:lnTo>
                <a:lnTo>
                  <a:pt x="95" y="25"/>
                </a:lnTo>
                <a:lnTo>
                  <a:pt x="95" y="25"/>
                </a:lnTo>
                <a:lnTo>
                  <a:pt x="94" y="23"/>
                </a:lnTo>
                <a:lnTo>
                  <a:pt x="92" y="23"/>
                </a:lnTo>
                <a:lnTo>
                  <a:pt x="92" y="23"/>
                </a:lnTo>
                <a:lnTo>
                  <a:pt x="90" y="23"/>
                </a:lnTo>
                <a:lnTo>
                  <a:pt x="90" y="22"/>
                </a:lnTo>
                <a:lnTo>
                  <a:pt x="88" y="22"/>
                </a:lnTo>
                <a:lnTo>
                  <a:pt x="88" y="22"/>
                </a:lnTo>
                <a:lnTo>
                  <a:pt x="86" y="20"/>
                </a:lnTo>
                <a:lnTo>
                  <a:pt x="84" y="20"/>
                </a:lnTo>
                <a:lnTo>
                  <a:pt x="84" y="20"/>
                </a:lnTo>
                <a:lnTo>
                  <a:pt x="83" y="20"/>
                </a:lnTo>
                <a:lnTo>
                  <a:pt x="83" y="18"/>
                </a:lnTo>
                <a:lnTo>
                  <a:pt x="83" y="18"/>
                </a:lnTo>
                <a:lnTo>
                  <a:pt x="81" y="18"/>
                </a:lnTo>
                <a:lnTo>
                  <a:pt x="81" y="18"/>
                </a:lnTo>
                <a:lnTo>
                  <a:pt x="79" y="16"/>
                </a:lnTo>
                <a:lnTo>
                  <a:pt x="77" y="16"/>
                </a:lnTo>
                <a:lnTo>
                  <a:pt x="77" y="16"/>
                </a:lnTo>
                <a:lnTo>
                  <a:pt x="75" y="14"/>
                </a:lnTo>
                <a:lnTo>
                  <a:pt x="73" y="14"/>
                </a:lnTo>
                <a:lnTo>
                  <a:pt x="73" y="14"/>
                </a:lnTo>
                <a:lnTo>
                  <a:pt x="73" y="14"/>
                </a:lnTo>
                <a:lnTo>
                  <a:pt x="71" y="14"/>
                </a:lnTo>
                <a:lnTo>
                  <a:pt x="71" y="12"/>
                </a:lnTo>
                <a:lnTo>
                  <a:pt x="70" y="12"/>
                </a:lnTo>
                <a:lnTo>
                  <a:pt x="70" y="12"/>
                </a:lnTo>
                <a:lnTo>
                  <a:pt x="68" y="12"/>
                </a:lnTo>
                <a:lnTo>
                  <a:pt x="68" y="12"/>
                </a:lnTo>
                <a:lnTo>
                  <a:pt x="66" y="12"/>
                </a:lnTo>
                <a:lnTo>
                  <a:pt x="66" y="12"/>
                </a:lnTo>
                <a:lnTo>
                  <a:pt x="64" y="12"/>
                </a:lnTo>
                <a:lnTo>
                  <a:pt x="64" y="12"/>
                </a:lnTo>
                <a:lnTo>
                  <a:pt x="62" y="12"/>
                </a:lnTo>
                <a:lnTo>
                  <a:pt x="62" y="12"/>
                </a:lnTo>
                <a:lnTo>
                  <a:pt x="60" y="12"/>
                </a:lnTo>
                <a:lnTo>
                  <a:pt x="59" y="12"/>
                </a:lnTo>
                <a:lnTo>
                  <a:pt x="57" y="12"/>
                </a:lnTo>
                <a:lnTo>
                  <a:pt x="55" y="12"/>
                </a:lnTo>
                <a:lnTo>
                  <a:pt x="55" y="11"/>
                </a:lnTo>
                <a:lnTo>
                  <a:pt x="53" y="11"/>
                </a:lnTo>
                <a:lnTo>
                  <a:pt x="53" y="11"/>
                </a:lnTo>
                <a:lnTo>
                  <a:pt x="51" y="11"/>
                </a:lnTo>
                <a:lnTo>
                  <a:pt x="51" y="11"/>
                </a:lnTo>
                <a:lnTo>
                  <a:pt x="49" y="11"/>
                </a:lnTo>
                <a:lnTo>
                  <a:pt x="49" y="11"/>
                </a:lnTo>
                <a:lnTo>
                  <a:pt x="49" y="11"/>
                </a:lnTo>
                <a:lnTo>
                  <a:pt x="48" y="11"/>
                </a:lnTo>
                <a:lnTo>
                  <a:pt x="48" y="9"/>
                </a:lnTo>
                <a:lnTo>
                  <a:pt x="48" y="9"/>
                </a:lnTo>
                <a:lnTo>
                  <a:pt x="46" y="9"/>
                </a:lnTo>
                <a:lnTo>
                  <a:pt x="46" y="9"/>
                </a:lnTo>
                <a:lnTo>
                  <a:pt x="44" y="9"/>
                </a:lnTo>
                <a:lnTo>
                  <a:pt x="44" y="9"/>
                </a:lnTo>
                <a:lnTo>
                  <a:pt x="42" y="9"/>
                </a:lnTo>
                <a:lnTo>
                  <a:pt x="40" y="9"/>
                </a:lnTo>
                <a:lnTo>
                  <a:pt x="40" y="7"/>
                </a:lnTo>
                <a:lnTo>
                  <a:pt x="40" y="7"/>
                </a:lnTo>
                <a:lnTo>
                  <a:pt x="38" y="7"/>
                </a:lnTo>
                <a:lnTo>
                  <a:pt x="38" y="7"/>
                </a:lnTo>
                <a:lnTo>
                  <a:pt x="37" y="7"/>
                </a:lnTo>
                <a:lnTo>
                  <a:pt x="37" y="7"/>
                </a:lnTo>
                <a:lnTo>
                  <a:pt x="37" y="7"/>
                </a:lnTo>
                <a:lnTo>
                  <a:pt x="35" y="5"/>
                </a:lnTo>
                <a:lnTo>
                  <a:pt x="35" y="5"/>
                </a:lnTo>
                <a:lnTo>
                  <a:pt x="35" y="5"/>
                </a:lnTo>
                <a:lnTo>
                  <a:pt x="33" y="5"/>
                </a:lnTo>
                <a:lnTo>
                  <a:pt x="33" y="5"/>
                </a:lnTo>
                <a:lnTo>
                  <a:pt x="33" y="5"/>
                </a:lnTo>
                <a:lnTo>
                  <a:pt x="31" y="5"/>
                </a:lnTo>
                <a:lnTo>
                  <a:pt x="31" y="5"/>
                </a:lnTo>
                <a:lnTo>
                  <a:pt x="31" y="3"/>
                </a:lnTo>
                <a:lnTo>
                  <a:pt x="29" y="3"/>
                </a:lnTo>
                <a:lnTo>
                  <a:pt x="29" y="3"/>
                </a:lnTo>
                <a:lnTo>
                  <a:pt x="27" y="3"/>
                </a:lnTo>
                <a:lnTo>
                  <a:pt x="27" y="3"/>
                </a:lnTo>
                <a:lnTo>
                  <a:pt x="27" y="3"/>
                </a:lnTo>
                <a:lnTo>
                  <a:pt x="25" y="3"/>
                </a:lnTo>
                <a:lnTo>
                  <a:pt x="25" y="3"/>
                </a:lnTo>
                <a:lnTo>
                  <a:pt x="25" y="1"/>
                </a:lnTo>
                <a:lnTo>
                  <a:pt x="24" y="1"/>
                </a:lnTo>
                <a:lnTo>
                  <a:pt x="24" y="1"/>
                </a:lnTo>
                <a:lnTo>
                  <a:pt x="24" y="1"/>
                </a:lnTo>
                <a:lnTo>
                  <a:pt x="24" y="1"/>
                </a:lnTo>
                <a:lnTo>
                  <a:pt x="22" y="1"/>
                </a:lnTo>
                <a:lnTo>
                  <a:pt x="22" y="0"/>
                </a:lnTo>
                <a:lnTo>
                  <a:pt x="20" y="0"/>
                </a:lnTo>
                <a:lnTo>
                  <a:pt x="22" y="1"/>
                </a:lnTo>
                <a:lnTo>
                  <a:pt x="20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3" y="0"/>
                </a:lnTo>
                <a:lnTo>
                  <a:pt x="11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65" name="Freeform 1121"/>
          <p:cNvSpPr>
            <a:spLocks/>
          </p:cNvSpPr>
          <p:nvPr/>
        </p:nvSpPr>
        <p:spPr bwMode="auto">
          <a:xfrm>
            <a:off x="2063750" y="2700338"/>
            <a:ext cx="12700" cy="14287"/>
          </a:xfrm>
          <a:custGeom>
            <a:avLst/>
            <a:gdLst>
              <a:gd name="T0" fmla="*/ 9 w 16"/>
              <a:gd name="T1" fmla="*/ 0 h 19"/>
              <a:gd name="T2" fmla="*/ 7 w 16"/>
              <a:gd name="T3" fmla="*/ 0 h 19"/>
              <a:gd name="T4" fmla="*/ 4 w 16"/>
              <a:gd name="T5" fmla="*/ 0 h 19"/>
              <a:gd name="T6" fmla="*/ 0 w 16"/>
              <a:gd name="T7" fmla="*/ 0 h 19"/>
              <a:gd name="T8" fmla="*/ 0 w 16"/>
              <a:gd name="T9" fmla="*/ 2 h 19"/>
              <a:gd name="T10" fmla="*/ 0 w 16"/>
              <a:gd name="T11" fmla="*/ 4 h 19"/>
              <a:gd name="T12" fmla="*/ 0 w 16"/>
              <a:gd name="T13" fmla="*/ 6 h 19"/>
              <a:gd name="T14" fmla="*/ 0 w 16"/>
              <a:gd name="T15" fmla="*/ 8 h 19"/>
              <a:gd name="T16" fmla="*/ 0 w 16"/>
              <a:gd name="T17" fmla="*/ 10 h 19"/>
              <a:gd name="T18" fmla="*/ 0 w 16"/>
              <a:gd name="T19" fmla="*/ 13 h 19"/>
              <a:gd name="T20" fmla="*/ 0 w 16"/>
              <a:gd name="T21" fmla="*/ 15 h 19"/>
              <a:gd name="T22" fmla="*/ 2 w 16"/>
              <a:gd name="T23" fmla="*/ 15 h 19"/>
              <a:gd name="T24" fmla="*/ 2 w 16"/>
              <a:gd name="T25" fmla="*/ 17 h 19"/>
              <a:gd name="T26" fmla="*/ 4 w 16"/>
              <a:gd name="T27" fmla="*/ 19 h 19"/>
              <a:gd name="T28" fmla="*/ 4 w 16"/>
              <a:gd name="T29" fmla="*/ 19 h 19"/>
              <a:gd name="T30" fmla="*/ 7 w 16"/>
              <a:gd name="T31" fmla="*/ 19 h 19"/>
              <a:gd name="T32" fmla="*/ 9 w 16"/>
              <a:gd name="T33" fmla="*/ 19 h 19"/>
              <a:gd name="T34" fmla="*/ 11 w 16"/>
              <a:gd name="T35" fmla="*/ 19 h 19"/>
              <a:gd name="T36" fmla="*/ 11 w 16"/>
              <a:gd name="T37" fmla="*/ 17 h 19"/>
              <a:gd name="T38" fmla="*/ 11 w 16"/>
              <a:gd name="T39" fmla="*/ 15 h 19"/>
              <a:gd name="T40" fmla="*/ 13 w 16"/>
              <a:gd name="T41" fmla="*/ 13 h 19"/>
              <a:gd name="T42" fmla="*/ 13 w 16"/>
              <a:gd name="T43" fmla="*/ 11 h 19"/>
              <a:gd name="T44" fmla="*/ 15 w 16"/>
              <a:gd name="T45" fmla="*/ 10 h 19"/>
              <a:gd name="T46" fmla="*/ 15 w 16"/>
              <a:gd name="T47" fmla="*/ 10 h 19"/>
              <a:gd name="T48" fmla="*/ 15 w 16"/>
              <a:gd name="T49" fmla="*/ 8 h 19"/>
              <a:gd name="T50" fmla="*/ 15 w 16"/>
              <a:gd name="T51" fmla="*/ 6 h 19"/>
              <a:gd name="T52" fmla="*/ 16 w 16"/>
              <a:gd name="T53" fmla="*/ 4 h 19"/>
              <a:gd name="T54" fmla="*/ 15 w 16"/>
              <a:gd name="T55" fmla="*/ 2 h 19"/>
              <a:gd name="T56" fmla="*/ 15 w 16"/>
              <a:gd name="T57" fmla="*/ 0 h 19"/>
              <a:gd name="T58" fmla="*/ 13 w 16"/>
              <a:gd name="T59" fmla="*/ 0 h 19"/>
              <a:gd name="T60" fmla="*/ 9 w 16"/>
              <a:gd name="T61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6" h="19">
                <a:moveTo>
                  <a:pt x="9" y="0"/>
                </a:moveTo>
                <a:lnTo>
                  <a:pt x="7" y="0"/>
                </a:lnTo>
                <a:lnTo>
                  <a:pt x="4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0" y="13"/>
                </a:lnTo>
                <a:lnTo>
                  <a:pt x="0" y="15"/>
                </a:lnTo>
                <a:lnTo>
                  <a:pt x="2" y="15"/>
                </a:lnTo>
                <a:lnTo>
                  <a:pt x="2" y="17"/>
                </a:lnTo>
                <a:lnTo>
                  <a:pt x="4" y="19"/>
                </a:lnTo>
                <a:lnTo>
                  <a:pt x="4" y="19"/>
                </a:lnTo>
                <a:lnTo>
                  <a:pt x="7" y="19"/>
                </a:lnTo>
                <a:lnTo>
                  <a:pt x="9" y="19"/>
                </a:lnTo>
                <a:lnTo>
                  <a:pt x="11" y="19"/>
                </a:lnTo>
                <a:lnTo>
                  <a:pt x="11" y="17"/>
                </a:lnTo>
                <a:lnTo>
                  <a:pt x="11" y="15"/>
                </a:lnTo>
                <a:lnTo>
                  <a:pt x="13" y="13"/>
                </a:lnTo>
                <a:lnTo>
                  <a:pt x="13" y="11"/>
                </a:lnTo>
                <a:lnTo>
                  <a:pt x="15" y="10"/>
                </a:lnTo>
                <a:lnTo>
                  <a:pt x="15" y="10"/>
                </a:lnTo>
                <a:lnTo>
                  <a:pt x="15" y="8"/>
                </a:lnTo>
                <a:lnTo>
                  <a:pt x="15" y="6"/>
                </a:lnTo>
                <a:lnTo>
                  <a:pt x="16" y="4"/>
                </a:lnTo>
                <a:lnTo>
                  <a:pt x="15" y="2"/>
                </a:lnTo>
                <a:lnTo>
                  <a:pt x="15" y="0"/>
                </a:lnTo>
                <a:lnTo>
                  <a:pt x="13" y="0"/>
                </a:lnTo>
                <a:lnTo>
                  <a:pt x="9" y="0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66" name="Freeform 1122"/>
          <p:cNvSpPr>
            <a:spLocks/>
          </p:cNvSpPr>
          <p:nvPr/>
        </p:nvSpPr>
        <p:spPr bwMode="auto">
          <a:xfrm>
            <a:off x="2063750" y="2700338"/>
            <a:ext cx="12700" cy="14287"/>
          </a:xfrm>
          <a:custGeom>
            <a:avLst/>
            <a:gdLst>
              <a:gd name="T0" fmla="*/ 9 w 16"/>
              <a:gd name="T1" fmla="*/ 0 h 19"/>
              <a:gd name="T2" fmla="*/ 7 w 16"/>
              <a:gd name="T3" fmla="*/ 0 h 19"/>
              <a:gd name="T4" fmla="*/ 4 w 16"/>
              <a:gd name="T5" fmla="*/ 0 h 19"/>
              <a:gd name="T6" fmla="*/ 0 w 16"/>
              <a:gd name="T7" fmla="*/ 0 h 19"/>
              <a:gd name="T8" fmla="*/ 0 w 16"/>
              <a:gd name="T9" fmla="*/ 2 h 19"/>
              <a:gd name="T10" fmla="*/ 0 w 16"/>
              <a:gd name="T11" fmla="*/ 4 h 19"/>
              <a:gd name="T12" fmla="*/ 0 w 16"/>
              <a:gd name="T13" fmla="*/ 6 h 19"/>
              <a:gd name="T14" fmla="*/ 0 w 16"/>
              <a:gd name="T15" fmla="*/ 8 h 19"/>
              <a:gd name="T16" fmla="*/ 0 w 16"/>
              <a:gd name="T17" fmla="*/ 10 h 19"/>
              <a:gd name="T18" fmla="*/ 0 w 16"/>
              <a:gd name="T19" fmla="*/ 13 h 19"/>
              <a:gd name="T20" fmla="*/ 0 w 16"/>
              <a:gd name="T21" fmla="*/ 15 h 19"/>
              <a:gd name="T22" fmla="*/ 2 w 16"/>
              <a:gd name="T23" fmla="*/ 15 h 19"/>
              <a:gd name="T24" fmla="*/ 2 w 16"/>
              <a:gd name="T25" fmla="*/ 17 h 19"/>
              <a:gd name="T26" fmla="*/ 4 w 16"/>
              <a:gd name="T27" fmla="*/ 19 h 19"/>
              <a:gd name="T28" fmla="*/ 4 w 16"/>
              <a:gd name="T29" fmla="*/ 19 h 19"/>
              <a:gd name="T30" fmla="*/ 7 w 16"/>
              <a:gd name="T31" fmla="*/ 19 h 19"/>
              <a:gd name="T32" fmla="*/ 9 w 16"/>
              <a:gd name="T33" fmla="*/ 19 h 19"/>
              <a:gd name="T34" fmla="*/ 11 w 16"/>
              <a:gd name="T35" fmla="*/ 19 h 19"/>
              <a:gd name="T36" fmla="*/ 11 w 16"/>
              <a:gd name="T37" fmla="*/ 17 h 19"/>
              <a:gd name="T38" fmla="*/ 11 w 16"/>
              <a:gd name="T39" fmla="*/ 15 h 19"/>
              <a:gd name="T40" fmla="*/ 13 w 16"/>
              <a:gd name="T41" fmla="*/ 13 h 19"/>
              <a:gd name="T42" fmla="*/ 13 w 16"/>
              <a:gd name="T43" fmla="*/ 11 h 19"/>
              <a:gd name="T44" fmla="*/ 15 w 16"/>
              <a:gd name="T45" fmla="*/ 10 h 19"/>
              <a:gd name="T46" fmla="*/ 15 w 16"/>
              <a:gd name="T47" fmla="*/ 10 h 19"/>
              <a:gd name="T48" fmla="*/ 15 w 16"/>
              <a:gd name="T49" fmla="*/ 8 h 19"/>
              <a:gd name="T50" fmla="*/ 15 w 16"/>
              <a:gd name="T51" fmla="*/ 6 h 19"/>
              <a:gd name="T52" fmla="*/ 16 w 16"/>
              <a:gd name="T53" fmla="*/ 4 h 19"/>
              <a:gd name="T54" fmla="*/ 15 w 16"/>
              <a:gd name="T55" fmla="*/ 2 h 19"/>
              <a:gd name="T56" fmla="*/ 15 w 16"/>
              <a:gd name="T57" fmla="*/ 0 h 19"/>
              <a:gd name="T58" fmla="*/ 13 w 16"/>
              <a:gd name="T59" fmla="*/ 0 h 19"/>
              <a:gd name="T60" fmla="*/ 9 w 16"/>
              <a:gd name="T61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6" h="19">
                <a:moveTo>
                  <a:pt x="9" y="0"/>
                </a:moveTo>
                <a:lnTo>
                  <a:pt x="7" y="0"/>
                </a:lnTo>
                <a:lnTo>
                  <a:pt x="4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0" y="13"/>
                </a:lnTo>
                <a:lnTo>
                  <a:pt x="0" y="15"/>
                </a:lnTo>
                <a:lnTo>
                  <a:pt x="2" y="15"/>
                </a:lnTo>
                <a:lnTo>
                  <a:pt x="2" y="17"/>
                </a:lnTo>
                <a:lnTo>
                  <a:pt x="4" y="19"/>
                </a:lnTo>
                <a:lnTo>
                  <a:pt x="4" y="19"/>
                </a:lnTo>
                <a:lnTo>
                  <a:pt x="7" y="19"/>
                </a:lnTo>
                <a:lnTo>
                  <a:pt x="9" y="19"/>
                </a:lnTo>
                <a:lnTo>
                  <a:pt x="11" y="19"/>
                </a:lnTo>
                <a:lnTo>
                  <a:pt x="11" y="17"/>
                </a:lnTo>
                <a:lnTo>
                  <a:pt x="11" y="15"/>
                </a:lnTo>
                <a:lnTo>
                  <a:pt x="13" y="13"/>
                </a:lnTo>
                <a:lnTo>
                  <a:pt x="13" y="11"/>
                </a:lnTo>
                <a:lnTo>
                  <a:pt x="15" y="10"/>
                </a:lnTo>
                <a:lnTo>
                  <a:pt x="15" y="10"/>
                </a:lnTo>
                <a:lnTo>
                  <a:pt x="15" y="8"/>
                </a:lnTo>
                <a:lnTo>
                  <a:pt x="15" y="6"/>
                </a:lnTo>
                <a:lnTo>
                  <a:pt x="16" y="4"/>
                </a:lnTo>
                <a:lnTo>
                  <a:pt x="15" y="2"/>
                </a:lnTo>
                <a:lnTo>
                  <a:pt x="15" y="0"/>
                </a:lnTo>
                <a:lnTo>
                  <a:pt x="13" y="0"/>
                </a:lnTo>
                <a:lnTo>
                  <a:pt x="9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67" name="Freeform 1123"/>
          <p:cNvSpPr>
            <a:spLocks/>
          </p:cNvSpPr>
          <p:nvPr/>
        </p:nvSpPr>
        <p:spPr bwMode="auto">
          <a:xfrm>
            <a:off x="2058988" y="2706688"/>
            <a:ext cx="63500" cy="26987"/>
          </a:xfrm>
          <a:custGeom>
            <a:avLst/>
            <a:gdLst>
              <a:gd name="T0" fmla="*/ 10 w 79"/>
              <a:gd name="T1" fmla="*/ 2 h 35"/>
              <a:gd name="T2" fmla="*/ 8 w 79"/>
              <a:gd name="T3" fmla="*/ 3 h 35"/>
              <a:gd name="T4" fmla="*/ 4 w 79"/>
              <a:gd name="T5" fmla="*/ 5 h 35"/>
              <a:gd name="T6" fmla="*/ 2 w 79"/>
              <a:gd name="T7" fmla="*/ 9 h 35"/>
              <a:gd name="T8" fmla="*/ 2 w 79"/>
              <a:gd name="T9" fmla="*/ 13 h 35"/>
              <a:gd name="T10" fmla="*/ 0 w 79"/>
              <a:gd name="T11" fmla="*/ 14 h 35"/>
              <a:gd name="T12" fmla="*/ 0 w 79"/>
              <a:gd name="T13" fmla="*/ 20 h 35"/>
              <a:gd name="T14" fmla="*/ 4 w 79"/>
              <a:gd name="T15" fmla="*/ 24 h 35"/>
              <a:gd name="T16" fmla="*/ 2 w 79"/>
              <a:gd name="T17" fmla="*/ 18 h 35"/>
              <a:gd name="T18" fmla="*/ 4 w 79"/>
              <a:gd name="T19" fmla="*/ 14 h 35"/>
              <a:gd name="T20" fmla="*/ 6 w 79"/>
              <a:gd name="T21" fmla="*/ 13 h 35"/>
              <a:gd name="T22" fmla="*/ 6 w 79"/>
              <a:gd name="T23" fmla="*/ 9 h 35"/>
              <a:gd name="T24" fmla="*/ 6 w 79"/>
              <a:gd name="T25" fmla="*/ 7 h 35"/>
              <a:gd name="T26" fmla="*/ 10 w 79"/>
              <a:gd name="T27" fmla="*/ 5 h 35"/>
              <a:gd name="T28" fmla="*/ 11 w 79"/>
              <a:gd name="T29" fmla="*/ 2 h 35"/>
              <a:gd name="T30" fmla="*/ 13 w 79"/>
              <a:gd name="T31" fmla="*/ 0 h 35"/>
              <a:gd name="T32" fmla="*/ 11 w 79"/>
              <a:gd name="T33" fmla="*/ 2 h 35"/>
              <a:gd name="T34" fmla="*/ 13 w 79"/>
              <a:gd name="T35" fmla="*/ 5 h 35"/>
              <a:gd name="T36" fmla="*/ 15 w 79"/>
              <a:gd name="T37" fmla="*/ 7 h 35"/>
              <a:gd name="T38" fmla="*/ 19 w 79"/>
              <a:gd name="T39" fmla="*/ 9 h 35"/>
              <a:gd name="T40" fmla="*/ 21 w 79"/>
              <a:gd name="T41" fmla="*/ 11 h 35"/>
              <a:gd name="T42" fmla="*/ 26 w 79"/>
              <a:gd name="T43" fmla="*/ 13 h 35"/>
              <a:gd name="T44" fmla="*/ 32 w 79"/>
              <a:gd name="T45" fmla="*/ 16 h 35"/>
              <a:gd name="T46" fmla="*/ 37 w 79"/>
              <a:gd name="T47" fmla="*/ 20 h 35"/>
              <a:gd name="T48" fmla="*/ 41 w 79"/>
              <a:gd name="T49" fmla="*/ 24 h 35"/>
              <a:gd name="T50" fmla="*/ 44 w 79"/>
              <a:gd name="T51" fmla="*/ 27 h 35"/>
              <a:gd name="T52" fmla="*/ 50 w 79"/>
              <a:gd name="T53" fmla="*/ 31 h 35"/>
              <a:gd name="T54" fmla="*/ 55 w 79"/>
              <a:gd name="T55" fmla="*/ 35 h 35"/>
              <a:gd name="T56" fmla="*/ 50 w 79"/>
              <a:gd name="T57" fmla="*/ 29 h 35"/>
              <a:gd name="T58" fmla="*/ 46 w 79"/>
              <a:gd name="T59" fmla="*/ 26 h 35"/>
              <a:gd name="T60" fmla="*/ 44 w 79"/>
              <a:gd name="T61" fmla="*/ 24 h 35"/>
              <a:gd name="T62" fmla="*/ 41 w 79"/>
              <a:gd name="T63" fmla="*/ 22 h 35"/>
              <a:gd name="T64" fmla="*/ 39 w 79"/>
              <a:gd name="T65" fmla="*/ 18 h 35"/>
              <a:gd name="T66" fmla="*/ 37 w 79"/>
              <a:gd name="T67" fmla="*/ 16 h 35"/>
              <a:gd name="T68" fmla="*/ 32 w 79"/>
              <a:gd name="T69" fmla="*/ 14 h 35"/>
              <a:gd name="T70" fmla="*/ 30 w 79"/>
              <a:gd name="T71" fmla="*/ 13 h 35"/>
              <a:gd name="T72" fmla="*/ 24 w 79"/>
              <a:gd name="T73" fmla="*/ 11 h 35"/>
              <a:gd name="T74" fmla="*/ 21 w 79"/>
              <a:gd name="T75" fmla="*/ 9 h 35"/>
              <a:gd name="T76" fmla="*/ 19 w 79"/>
              <a:gd name="T77" fmla="*/ 7 h 35"/>
              <a:gd name="T78" fmla="*/ 15 w 79"/>
              <a:gd name="T79" fmla="*/ 5 h 35"/>
              <a:gd name="T80" fmla="*/ 15 w 79"/>
              <a:gd name="T81" fmla="*/ 3 h 35"/>
              <a:gd name="T82" fmla="*/ 13 w 79"/>
              <a:gd name="T83" fmla="*/ 0 h 35"/>
              <a:gd name="T84" fmla="*/ 17 w 79"/>
              <a:gd name="T85" fmla="*/ 2 h 35"/>
              <a:gd name="T86" fmla="*/ 22 w 79"/>
              <a:gd name="T87" fmla="*/ 3 h 35"/>
              <a:gd name="T88" fmla="*/ 30 w 79"/>
              <a:gd name="T89" fmla="*/ 5 h 35"/>
              <a:gd name="T90" fmla="*/ 37 w 79"/>
              <a:gd name="T91" fmla="*/ 9 h 35"/>
              <a:gd name="T92" fmla="*/ 46 w 79"/>
              <a:gd name="T93" fmla="*/ 11 h 35"/>
              <a:gd name="T94" fmla="*/ 57 w 79"/>
              <a:gd name="T95" fmla="*/ 13 h 35"/>
              <a:gd name="T96" fmla="*/ 65 w 79"/>
              <a:gd name="T97" fmla="*/ 16 h 35"/>
              <a:gd name="T98" fmla="*/ 78 w 79"/>
              <a:gd name="T99" fmla="*/ 20 h 35"/>
              <a:gd name="T100" fmla="*/ 72 w 79"/>
              <a:gd name="T101" fmla="*/ 16 h 35"/>
              <a:gd name="T102" fmla="*/ 63 w 79"/>
              <a:gd name="T103" fmla="*/ 13 h 35"/>
              <a:gd name="T104" fmla="*/ 55 w 79"/>
              <a:gd name="T105" fmla="*/ 11 h 35"/>
              <a:gd name="T106" fmla="*/ 48 w 79"/>
              <a:gd name="T107" fmla="*/ 9 h 35"/>
              <a:gd name="T108" fmla="*/ 39 w 79"/>
              <a:gd name="T109" fmla="*/ 7 h 35"/>
              <a:gd name="T110" fmla="*/ 32 w 79"/>
              <a:gd name="T111" fmla="*/ 5 h 35"/>
              <a:gd name="T112" fmla="*/ 28 w 79"/>
              <a:gd name="T113" fmla="*/ 3 h 35"/>
              <a:gd name="T114" fmla="*/ 22 w 79"/>
              <a:gd name="T115" fmla="*/ 2 h 35"/>
              <a:gd name="T116" fmla="*/ 17 w 79"/>
              <a:gd name="T117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79" h="35">
                <a:moveTo>
                  <a:pt x="10" y="0"/>
                </a:moveTo>
                <a:lnTo>
                  <a:pt x="10" y="0"/>
                </a:lnTo>
                <a:lnTo>
                  <a:pt x="10" y="0"/>
                </a:lnTo>
                <a:lnTo>
                  <a:pt x="10" y="0"/>
                </a:lnTo>
                <a:lnTo>
                  <a:pt x="10" y="0"/>
                </a:lnTo>
                <a:lnTo>
                  <a:pt x="10" y="0"/>
                </a:lnTo>
                <a:lnTo>
                  <a:pt x="10" y="0"/>
                </a:lnTo>
                <a:lnTo>
                  <a:pt x="10" y="0"/>
                </a:lnTo>
                <a:lnTo>
                  <a:pt x="10" y="2"/>
                </a:lnTo>
                <a:lnTo>
                  <a:pt x="10" y="2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lnTo>
                  <a:pt x="8" y="3"/>
                </a:lnTo>
                <a:lnTo>
                  <a:pt x="8" y="3"/>
                </a:lnTo>
                <a:lnTo>
                  <a:pt x="8" y="3"/>
                </a:lnTo>
                <a:lnTo>
                  <a:pt x="8" y="3"/>
                </a:lnTo>
                <a:lnTo>
                  <a:pt x="8" y="3"/>
                </a:lnTo>
                <a:lnTo>
                  <a:pt x="8" y="3"/>
                </a:lnTo>
                <a:lnTo>
                  <a:pt x="6" y="3"/>
                </a:lnTo>
                <a:lnTo>
                  <a:pt x="6" y="3"/>
                </a:lnTo>
                <a:lnTo>
                  <a:pt x="6" y="5"/>
                </a:lnTo>
                <a:lnTo>
                  <a:pt x="6" y="5"/>
                </a:lnTo>
                <a:lnTo>
                  <a:pt x="6" y="5"/>
                </a:lnTo>
                <a:lnTo>
                  <a:pt x="6" y="5"/>
                </a:lnTo>
                <a:lnTo>
                  <a:pt x="6" y="5"/>
                </a:lnTo>
                <a:lnTo>
                  <a:pt x="4" y="5"/>
                </a:lnTo>
                <a:lnTo>
                  <a:pt x="4" y="5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2" y="7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0" y="16"/>
                </a:lnTo>
                <a:lnTo>
                  <a:pt x="0" y="16"/>
                </a:lnTo>
                <a:lnTo>
                  <a:pt x="0" y="16"/>
                </a:lnTo>
                <a:lnTo>
                  <a:pt x="0" y="16"/>
                </a:lnTo>
                <a:lnTo>
                  <a:pt x="0" y="18"/>
                </a:lnTo>
                <a:lnTo>
                  <a:pt x="0" y="18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22"/>
                </a:lnTo>
                <a:lnTo>
                  <a:pt x="0" y="22"/>
                </a:lnTo>
                <a:lnTo>
                  <a:pt x="2" y="22"/>
                </a:lnTo>
                <a:lnTo>
                  <a:pt x="2" y="24"/>
                </a:lnTo>
                <a:lnTo>
                  <a:pt x="2" y="24"/>
                </a:lnTo>
                <a:lnTo>
                  <a:pt x="4" y="26"/>
                </a:lnTo>
                <a:lnTo>
                  <a:pt x="4" y="24"/>
                </a:lnTo>
                <a:lnTo>
                  <a:pt x="4" y="24"/>
                </a:lnTo>
                <a:lnTo>
                  <a:pt x="4" y="24"/>
                </a:lnTo>
                <a:lnTo>
                  <a:pt x="4" y="22"/>
                </a:lnTo>
                <a:lnTo>
                  <a:pt x="2" y="22"/>
                </a:lnTo>
                <a:lnTo>
                  <a:pt x="2" y="22"/>
                </a:lnTo>
                <a:lnTo>
                  <a:pt x="2" y="22"/>
                </a:lnTo>
                <a:lnTo>
                  <a:pt x="2" y="20"/>
                </a:lnTo>
                <a:lnTo>
                  <a:pt x="2" y="20"/>
                </a:lnTo>
                <a:lnTo>
                  <a:pt x="2" y="20"/>
                </a:lnTo>
                <a:lnTo>
                  <a:pt x="2" y="18"/>
                </a:lnTo>
                <a:lnTo>
                  <a:pt x="2" y="18"/>
                </a:lnTo>
                <a:lnTo>
                  <a:pt x="2" y="18"/>
                </a:lnTo>
                <a:lnTo>
                  <a:pt x="2" y="16"/>
                </a:lnTo>
                <a:lnTo>
                  <a:pt x="2" y="16"/>
                </a:lnTo>
                <a:lnTo>
                  <a:pt x="2" y="16"/>
                </a:lnTo>
                <a:lnTo>
                  <a:pt x="2" y="16"/>
                </a:lnTo>
                <a:lnTo>
                  <a:pt x="2" y="14"/>
                </a:lnTo>
                <a:lnTo>
                  <a:pt x="4" y="14"/>
                </a:lnTo>
                <a:lnTo>
                  <a:pt x="4" y="14"/>
                </a:lnTo>
                <a:lnTo>
                  <a:pt x="4" y="14"/>
                </a:lnTo>
                <a:lnTo>
                  <a:pt x="4" y="14"/>
                </a:lnTo>
                <a:lnTo>
                  <a:pt x="4" y="14"/>
                </a:lnTo>
                <a:lnTo>
                  <a:pt x="4" y="14"/>
                </a:lnTo>
                <a:lnTo>
                  <a:pt x="6" y="14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7"/>
                </a:lnTo>
                <a:lnTo>
                  <a:pt x="6" y="7"/>
                </a:lnTo>
                <a:lnTo>
                  <a:pt x="6" y="7"/>
                </a:lnTo>
                <a:lnTo>
                  <a:pt x="6" y="7"/>
                </a:lnTo>
                <a:lnTo>
                  <a:pt x="6" y="7"/>
                </a:lnTo>
                <a:lnTo>
                  <a:pt x="8" y="7"/>
                </a:lnTo>
                <a:lnTo>
                  <a:pt x="8" y="7"/>
                </a:lnTo>
                <a:lnTo>
                  <a:pt x="8" y="7"/>
                </a:lnTo>
                <a:lnTo>
                  <a:pt x="8" y="5"/>
                </a:lnTo>
                <a:lnTo>
                  <a:pt x="8" y="5"/>
                </a:lnTo>
                <a:lnTo>
                  <a:pt x="8" y="5"/>
                </a:lnTo>
                <a:lnTo>
                  <a:pt x="10" y="5"/>
                </a:lnTo>
                <a:lnTo>
                  <a:pt x="10" y="5"/>
                </a:lnTo>
                <a:lnTo>
                  <a:pt x="10" y="5"/>
                </a:lnTo>
                <a:lnTo>
                  <a:pt x="10" y="5"/>
                </a:lnTo>
                <a:lnTo>
                  <a:pt x="10" y="5"/>
                </a:lnTo>
                <a:lnTo>
                  <a:pt x="10" y="3"/>
                </a:lnTo>
                <a:lnTo>
                  <a:pt x="10" y="3"/>
                </a:lnTo>
                <a:lnTo>
                  <a:pt x="10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1" y="2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1" y="0"/>
                </a:lnTo>
                <a:lnTo>
                  <a:pt x="13" y="0"/>
                </a:lnTo>
                <a:lnTo>
                  <a:pt x="11" y="2"/>
                </a:lnTo>
                <a:lnTo>
                  <a:pt x="11" y="2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5" y="5"/>
                </a:lnTo>
                <a:lnTo>
                  <a:pt x="15" y="7"/>
                </a:lnTo>
                <a:lnTo>
                  <a:pt x="15" y="7"/>
                </a:lnTo>
                <a:lnTo>
                  <a:pt x="15" y="7"/>
                </a:lnTo>
                <a:lnTo>
                  <a:pt x="15" y="7"/>
                </a:lnTo>
                <a:lnTo>
                  <a:pt x="15" y="7"/>
                </a:lnTo>
                <a:lnTo>
                  <a:pt x="15" y="7"/>
                </a:lnTo>
                <a:lnTo>
                  <a:pt x="17" y="7"/>
                </a:lnTo>
                <a:lnTo>
                  <a:pt x="17" y="7"/>
                </a:lnTo>
                <a:lnTo>
                  <a:pt x="17" y="7"/>
                </a:lnTo>
                <a:lnTo>
                  <a:pt x="17" y="9"/>
                </a:lnTo>
                <a:lnTo>
                  <a:pt x="17" y="9"/>
                </a:lnTo>
                <a:lnTo>
                  <a:pt x="17" y="9"/>
                </a:lnTo>
                <a:lnTo>
                  <a:pt x="19" y="9"/>
                </a:lnTo>
                <a:lnTo>
                  <a:pt x="19" y="9"/>
                </a:lnTo>
                <a:lnTo>
                  <a:pt x="19" y="9"/>
                </a:lnTo>
                <a:lnTo>
                  <a:pt x="19" y="9"/>
                </a:lnTo>
                <a:lnTo>
                  <a:pt x="19" y="9"/>
                </a:lnTo>
                <a:lnTo>
                  <a:pt x="19" y="11"/>
                </a:lnTo>
                <a:lnTo>
                  <a:pt x="19" y="11"/>
                </a:lnTo>
                <a:lnTo>
                  <a:pt x="21" y="11"/>
                </a:lnTo>
                <a:lnTo>
                  <a:pt x="21" y="11"/>
                </a:lnTo>
                <a:lnTo>
                  <a:pt x="21" y="11"/>
                </a:lnTo>
                <a:lnTo>
                  <a:pt x="21" y="11"/>
                </a:lnTo>
                <a:lnTo>
                  <a:pt x="22" y="11"/>
                </a:lnTo>
                <a:lnTo>
                  <a:pt x="22" y="11"/>
                </a:lnTo>
                <a:lnTo>
                  <a:pt x="22" y="13"/>
                </a:lnTo>
                <a:lnTo>
                  <a:pt x="22" y="13"/>
                </a:lnTo>
                <a:lnTo>
                  <a:pt x="24" y="13"/>
                </a:lnTo>
                <a:lnTo>
                  <a:pt x="24" y="13"/>
                </a:lnTo>
                <a:lnTo>
                  <a:pt x="24" y="13"/>
                </a:lnTo>
                <a:lnTo>
                  <a:pt x="26" y="13"/>
                </a:lnTo>
                <a:lnTo>
                  <a:pt x="26" y="13"/>
                </a:lnTo>
                <a:lnTo>
                  <a:pt x="26" y="13"/>
                </a:lnTo>
                <a:lnTo>
                  <a:pt x="26" y="13"/>
                </a:lnTo>
                <a:lnTo>
                  <a:pt x="26" y="13"/>
                </a:lnTo>
                <a:lnTo>
                  <a:pt x="28" y="14"/>
                </a:lnTo>
                <a:lnTo>
                  <a:pt x="28" y="14"/>
                </a:lnTo>
                <a:lnTo>
                  <a:pt x="28" y="14"/>
                </a:lnTo>
                <a:lnTo>
                  <a:pt x="30" y="14"/>
                </a:lnTo>
                <a:lnTo>
                  <a:pt x="30" y="14"/>
                </a:lnTo>
                <a:lnTo>
                  <a:pt x="30" y="16"/>
                </a:lnTo>
                <a:lnTo>
                  <a:pt x="32" y="16"/>
                </a:lnTo>
                <a:lnTo>
                  <a:pt x="32" y="16"/>
                </a:lnTo>
                <a:lnTo>
                  <a:pt x="32" y="16"/>
                </a:lnTo>
                <a:lnTo>
                  <a:pt x="32" y="16"/>
                </a:lnTo>
                <a:lnTo>
                  <a:pt x="33" y="16"/>
                </a:lnTo>
                <a:lnTo>
                  <a:pt x="33" y="16"/>
                </a:lnTo>
                <a:lnTo>
                  <a:pt x="33" y="18"/>
                </a:lnTo>
                <a:lnTo>
                  <a:pt x="35" y="18"/>
                </a:lnTo>
                <a:lnTo>
                  <a:pt x="35" y="18"/>
                </a:lnTo>
                <a:lnTo>
                  <a:pt x="35" y="18"/>
                </a:lnTo>
                <a:lnTo>
                  <a:pt x="37" y="18"/>
                </a:lnTo>
                <a:lnTo>
                  <a:pt x="37" y="20"/>
                </a:lnTo>
                <a:lnTo>
                  <a:pt x="37" y="20"/>
                </a:lnTo>
                <a:lnTo>
                  <a:pt x="37" y="20"/>
                </a:lnTo>
                <a:lnTo>
                  <a:pt x="39" y="20"/>
                </a:lnTo>
                <a:lnTo>
                  <a:pt x="39" y="20"/>
                </a:lnTo>
                <a:lnTo>
                  <a:pt x="39" y="22"/>
                </a:lnTo>
                <a:lnTo>
                  <a:pt x="39" y="22"/>
                </a:lnTo>
                <a:lnTo>
                  <a:pt x="39" y="22"/>
                </a:lnTo>
                <a:lnTo>
                  <a:pt x="41" y="22"/>
                </a:lnTo>
                <a:lnTo>
                  <a:pt x="41" y="24"/>
                </a:lnTo>
                <a:lnTo>
                  <a:pt x="41" y="24"/>
                </a:lnTo>
                <a:lnTo>
                  <a:pt x="41" y="24"/>
                </a:lnTo>
                <a:lnTo>
                  <a:pt x="41" y="24"/>
                </a:lnTo>
                <a:lnTo>
                  <a:pt x="41" y="26"/>
                </a:lnTo>
                <a:lnTo>
                  <a:pt x="43" y="26"/>
                </a:lnTo>
                <a:lnTo>
                  <a:pt x="43" y="26"/>
                </a:lnTo>
                <a:lnTo>
                  <a:pt x="44" y="26"/>
                </a:lnTo>
                <a:lnTo>
                  <a:pt x="44" y="26"/>
                </a:lnTo>
                <a:lnTo>
                  <a:pt x="44" y="27"/>
                </a:lnTo>
                <a:lnTo>
                  <a:pt x="44" y="27"/>
                </a:lnTo>
                <a:lnTo>
                  <a:pt x="44" y="27"/>
                </a:lnTo>
                <a:lnTo>
                  <a:pt x="44" y="27"/>
                </a:lnTo>
                <a:lnTo>
                  <a:pt x="46" y="29"/>
                </a:lnTo>
                <a:lnTo>
                  <a:pt x="46" y="29"/>
                </a:lnTo>
                <a:lnTo>
                  <a:pt x="46" y="29"/>
                </a:lnTo>
                <a:lnTo>
                  <a:pt x="48" y="29"/>
                </a:lnTo>
                <a:lnTo>
                  <a:pt x="48" y="31"/>
                </a:lnTo>
                <a:lnTo>
                  <a:pt x="48" y="31"/>
                </a:lnTo>
                <a:lnTo>
                  <a:pt x="50" y="31"/>
                </a:lnTo>
                <a:lnTo>
                  <a:pt x="50" y="31"/>
                </a:lnTo>
                <a:lnTo>
                  <a:pt x="50" y="31"/>
                </a:lnTo>
                <a:lnTo>
                  <a:pt x="52" y="33"/>
                </a:lnTo>
                <a:lnTo>
                  <a:pt x="52" y="33"/>
                </a:lnTo>
                <a:lnTo>
                  <a:pt x="54" y="33"/>
                </a:lnTo>
                <a:lnTo>
                  <a:pt x="54" y="33"/>
                </a:lnTo>
                <a:lnTo>
                  <a:pt x="55" y="35"/>
                </a:lnTo>
                <a:lnTo>
                  <a:pt x="55" y="35"/>
                </a:lnTo>
                <a:lnTo>
                  <a:pt x="55" y="35"/>
                </a:lnTo>
                <a:lnTo>
                  <a:pt x="57" y="35"/>
                </a:lnTo>
                <a:lnTo>
                  <a:pt x="55" y="35"/>
                </a:lnTo>
                <a:lnTo>
                  <a:pt x="55" y="35"/>
                </a:lnTo>
                <a:lnTo>
                  <a:pt x="54" y="33"/>
                </a:lnTo>
                <a:lnTo>
                  <a:pt x="54" y="33"/>
                </a:lnTo>
                <a:lnTo>
                  <a:pt x="54" y="33"/>
                </a:lnTo>
                <a:lnTo>
                  <a:pt x="52" y="31"/>
                </a:lnTo>
                <a:lnTo>
                  <a:pt x="52" y="31"/>
                </a:lnTo>
                <a:lnTo>
                  <a:pt x="52" y="31"/>
                </a:lnTo>
                <a:lnTo>
                  <a:pt x="50" y="31"/>
                </a:lnTo>
                <a:lnTo>
                  <a:pt x="50" y="31"/>
                </a:lnTo>
                <a:lnTo>
                  <a:pt x="50" y="29"/>
                </a:lnTo>
                <a:lnTo>
                  <a:pt x="50" y="29"/>
                </a:lnTo>
                <a:lnTo>
                  <a:pt x="50" y="29"/>
                </a:lnTo>
                <a:lnTo>
                  <a:pt x="48" y="29"/>
                </a:lnTo>
                <a:lnTo>
                  <a:pt x="48" y="29"/>
                </a:lnTo>
                <a:lnTo>
                  <a:pt x="48" y="29"/>
                </a:lnTo>
                <a:lnTo>
                  <a:pt x="48" y="27"/>
                </a:lnTo>
                <a:lnTo>
                  <a:pt x="46" y="27"/>
                </a:lnTo>
                <a:lnTo>
                  <a:pt x="46" y="27"/>
                </a:lnTo>
                <a:lnTo>
                  <a:pt x="46" y="27"/>
                </a:lnTo>
                <a:lnTo>
                  <a:pt x="46" y="27"/>
                </a:lnTo>
                <a:lnTo>
                  <a:pt x="46" y="26"/>
                </a:lnTo>
                <a:lnTo>
                  <a:pt x="46" y="26"/>
                </a:lnTo>
                <a:lnTo>
                  <a:pt x="46" y="26"/>
                </a:lnTo>
                <a:lnTo>
                  <a:pt x="44" y="26"/>
                </a:lnTo>
                <a:lnTo>
                  <a:pt x="44" y="26"/>
                </a:lnTo>
                <a:lnTo>
                  <a:pt x="44" y="24"/>
                </a:lnTo>
                <a:lnTo>
                  <a:pt x="44" y="24"/>
                </a:lnTo>
                <a:lnTo>
                  <a:pt x="44" y="24"/>
                </a:lnTo>
                <a:lnTo>
                  <a:pt x="44" y="24"/>
                </a:lnTo>
                <a:lnTo>
                  <a:pt x="44" y="24"/>
                </a:lnTo>
                <a:lnTo>
                  <a:pt x="44" y="24"/>
                </a:lnTo>
                <a:lnTo>
                  <a:pt x="43" y="24"/>
                </a:lnTo>
                <a:lnTo>
                  <a:pt x="43" y="24"/>
                </a:lnTo>
                <a:lnTo>
                  <a:pt x="43" y="24"/>
                </a:lnTo>
                <a:lnTo>
                  <a:pt x="43" y="22"/>
                </a:lnTo>
                <a:lnTo>
                  <a:pt x="43" y="22"/>
                </a:lnTo>
                <a:lnTo>
                  <a:pt x="41" y="22"/>
                </a:lnTo>
                <a:lnTo>
                  <a:pt x="43" y="22"/>
                </a:lnTo>
                <a:lnTo>
                  <a:pt x="43" y="22"/>
                </a:lnTo>
                <a:lnTo>
                  <a:pt x="41" y="22"/>
                </a:lnTo>
                <a:lnTo>
                  <a:pt x="41" y="22"/>
                </a:lnTo>
                <a:lnTo>
                  <a:pt x="41" y="20"/>
                </a:lnTo>
                <a:lnTo>
                  <a:pt x="41" y="20"/>
                </a:lnTo>
                <a:lnTo>
                  <a:pt x="41" y="20"/>
                </a:lnTo>
                <a:lnTo>
                  <a:pt x="41" y="20"/>
                </a:lnTo>
                <a:lnTo>
                  <a:pt x="41" y="20"/>
                </a:lnTo>
                <a:lnTo>
                  <a:pt x="39" y="20"/>
                </a:lnTo>
                <a:lnTo>
                  <a:pt x="39" y="20"/>
                </a:lnTo>
                <a:lnTo>
                  <a:pt x="39" y="20"/>
                </a:lnTo>
                <a:lnTo>
                  <a:pt x="39" y="18"/>
                </a:lnTo>
                <a:lnTo>
                  <a:pt x="39" y="18"/>
                </a:lnTo>
                <a:lnTo>
                  <a:pt x="39" y="18"/>
                </a:lnTo>
                <a:lnTo>
                  <a:pt x="39" y="18"/>
                </a:lnTo>
                <a:lnTo>
                  <a:pt x="39" y="18"/>
                </a:lnTo>
                <a:lnTo>
                  <a:pt x="39" y="18"/>
                </a:lnTo>
                <a:lnTo>
                  <a:pt x="37" y="18"/>
                </a:lnTo>
                <a:lnTo>
                  <a:pt x="37" y="18"/>
                </a:lnTo>
                <a:lnTo>
                  <a:pt x="37" y="18"/>
                </a:lnTo>
                <a:lnTo>
                  <a:pt x="37" y="16"/>
                </a:lnTo>
                <a:lnTo>
                  <a:pt x="37" y="16"/>
                </a:lnTo>
                <a:lnTo>
                  <a:pt x="37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3" y="16"/>
                </a:lnTo>
                <a:lnTo>
                  <a:pt x="33" y="16"/>
                </a:lnTo>
                <a:lnTo>
                  <a:pt x="33" y="16"/>
                </a:lnTo>
                <a:lnTo>
                  <a:pt x="33" y="14"/>
                </a:lnTo>
                <a:lnTo>
                  <a:pt x="33" y="14"/>
                </a:lnTo>
                <a:lnTo>
                  <a:pt x="32" y="14"/>
                </a:lnTo>
                <a:lnTo>
                  <a:pt x="32" y="14"/>
                </a:lnTo>
                <a:lnTo>
                  <a:pt x="32" y="14"/>
                </a:lnTo>
                <a:lnTo>
                  <a:pt x="32" y="14"/>
                </a:lnTo>
                <a:lnTo>
                  <a:pt x="32" y="14"/>
                </a:lnTo>
                <a:lnTo>
                  <a:pt x="32" y="14"/>
                </a:lnTo>
                <a:lnTo>
                  <a:pt x="30" y="14"/>
                </a:lnTo>
                <a:lnTo>
                  <a:pt x="30" y="13"/>
                </a:lnTo>
                <a:lnTo>
                  <a:pt x="30" y="13"/>
                </a:lnTo>
                <a:lnTo>
                  <a:pt x="30" y="13"/>
                </a:lnTo>
                <a:lnTo>
                  <a:pt x="30" y="13"/>
                </a:lnTo>
                <a:lnTo>
                  <a:pt x="28" y="13"/>
                </a:lnTo>
                <a:lnTo>
                  <a:pt x="28" y="13"/>
                </a:lnTo>
                <a:lnTo>
                  <a:pt x="28" y="13"/>
                </a:lnTo>
                <a:lnTo>
                  <a:pt x="28" y="13"/>
                </a:lnTo>
                <a:lnTo>
                  <a:pt x="28" y="13"/>
                </a:lnTo>
                <a:lnTo>
                  <a:pt x="26" y="13"/>
                </a:lnTo>
                <a:lnTo>
                  <a:pt x="26" y="11"/>
                </a:lnTo>
                <a:lnTo>
                  <a:pt x="26" y="11"/>
                </a:lnTo>
                <a:lnTo>
                  <a:pt x="26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2" y="11"/>
                </a:lnTo>
                <a:lnTo>
                  <a:pt x="22" y="11"/>
                </a:lnTo>
                <a:lnTo>
                  <a:pt x="22" y="9"/>
                </a:lnTo>
                <a:lnTo>
                  <a:pt x="22" y="9"/>
                </a:lnTo>
                <a:lnTo>
                  <a:pt x="21" y="9"/>
                </a:lnTo>
                <a:lnTo>
                  <a:pt x="21" y="9"/>
                </a:lnTo>
                <a:lnTo>
                  <a:pt x="21" y="9"/>
                </a:lnTo>
                <a:lnTo>
                  <a:pt x="21" y="9"/>
                </a:lnTo>
                <a:lnTo>
                  <a:pt x="21" y="9"/>
                </a:lnTo>
                <a:lnTo>
                  <a:pt x="21" y="9"/>
                </a:lnTo>
                <a:lnTo>
                  <a:pt x="21" y="9"/>
                </a:lnTo>
                <a:lnTo>
                  <a:pt x="19" y="7"/>
                </a:lnTo>
                <a:lnTo>
                  <a:pt x="19" y="7"/>
                </a:lnTo>
                <a:lnTo>
                  <a:pt x="19" y="7"/>
                </a:lnTo>
                <a:lnTo>
                  <a:pt x="19" y="7"/>
                </a:lnTo>
                <a:lnTo>
                  <a:pt x="19" y="7"/>
                </a:lnTo>
                <a:lnTo>
                  <a:pt x="19" y="7"/>
                </a:lnTo>
                <a:lnTo>
                  <a:pt x="19" y="7"/>
                </a:lnTo>
                <a:lnTo>
                  <a:pt x="17" y="7"/>
                </a:lnTo>
                <a:lnTo>
                  <a:pt x="17" y="7"/>
                </a:lnTo>
                <a:lnTo>
                  <a:pt x="17" y="5"/>
                </a:lnTo>
                <a:lnTo>
                  <a:pt x="17" y="5"/>
                </a:lnTo>
                <a:lnTo>
                  <a:pt x="17" y="5"/>
                </a:lnTo>
                <a:lnTo>
                  <a:pt x="17" y="5"/>
                </a:lnTo>
                <a:lnTo>
                  <a:pt x="17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0"/>
                </a:lnTo>
                <a:lnTo>
                  <a:pt x="15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2"/>
                </a:lnTo>
                <a:lnTo>
                  <a:pt x="17" y="2"/>
                </a:lnTo>
                <a:lnTo>
                  <a:pt x="17" y="2"/>
                </a:lnTo>
                <a:lnTo>
                  <a:pt x="17" y="2"/>
                </a:lnTo>
                <a:lnTo>
                  <a:pt x="17" y="2"/>
                </a:lnTo>
                <a:lnTo>
                  <a:pt x="17" y="2"/>
                </a:lnTo>
                <a:lnTo>
                  <a:pt x="19" y="2"/>
                </a:lnTo>
                <a:lnTo>
                  <a:pt x="19" y="2"/>
                </a:lnTo>
                <a:lnTo>
                  <a:pt x="19" y="2"/>
                </a:lnTo>
                <a:lnTo>
                  <a:pt x="19" y="3"/>
                </a:lnTo>
                <a:lnTo>
                  <a:pt x="21" y="3"/>
                </a:lnTo>
                <a:lnTo>
                  <a:pt x="21" y="3"/>
                </a:lnTo>
                <a:lnTo>
                  <a:pt x="21" y="3"/>
                </a:lnTo>
                <a:lnTo>
                  <a:pt x="21" y="3"/>
                </a:lnTo>
                <a:lnTo>
                  <a:pt x="22" y="3"/>
                </a:lnTo>
                <a:lnTo>
                  <a:pt x="22" y="3"/>
                </a:lnTo>
                <a:lnTo>
                  <a:pt x="24" y="3"/>
                </a:lnTo>
                <a:lnTo>
                  <a:pt x="24" y="3"/>
                </a:lnTo>
                <a:lnTo>
                  <a:pt x="24" y="5"/>
                </a:lnTo>
                <a:lnTo>
                  <a:pt x="26" y="5"/>
                </a:lnTo>
                <a:lnTo>
                  <a:pt x="26" y="5"/>
                </a:lnTo>
                <a:lnTo>
                  <a:pt x="26" y="5"/>
                </a:lnTo>
                <a:lnTo>
                  <a:pt x="26" y="5"/>
                </a:lnTo>
                <a:lnTo>
                  <a:pt x="28" y="5"/>
                </a:lnTo>
                <a:lnTo>
                  <a:pt x="28" y="5"/>
                </a:lnTo>
                <a:lnTo>
                  <a:pt x="30" y="5"/>
                </a:lnTo>
                <a:lnTo>
                  <a:pt x="30" y="7"/>
                </a:lnTo>
                <a:lnTo>
                  <a:pt x="30" y="7"/>
                </a:lnTo>
                <a:lnTo>
                  <a:pt x="32" y="7"/>
                </a:lnTo>
                <a:lnTo>
                  <a:pt x="32" y="7"/>
                </a:lnTo>
                <a:lnTo>
                  <a:pt x="32" y="7"/>
                </a:lnTo>
                <a:lnTo>
                  <a:pt x="33" y="7"/>
                </a:lnTo>
                <a:lnTo>
                  <a:pt x="33" y="7"/>
                </a:lnTo>
                <a:lnTo>
                  <a:pt x="35" y="7"/>
                </a:lnTo>
                <a:lnTo>
                  <a:pt x="35" y="7"/>
                </a:lnTo>
                <a:lnTo>
                  <a:pt x="37" y="9"/>
                </a:lnTo>
                <a:lnTo>
                  <a:pt x="37" y="9"/>
                </a:lnTo>
                <a:lnTo>
                  <a:pt x="39" y="9"/>
                </a:lnTo>
                <a:lnTo>
                  <a:pt x="41" y="9"/>
                </a:lnTo>
                <a:lnTo>
                  <a:pt x="41" y="9"/>
                </a:lnTo>
                <a:lnTo>
                  <a:pt x="41" y="11"/>
                </a:lnTo>
                <a:lnTo>
                  <a:pt x="43" y="11"/>
                </a:lnTo>
                <a:lnTo>
                  <a:pt x="43" y="11"/>
                </a:lnTo>
                <a:lnTo>
                  <a:pt x="44" y="11"/>
                </a:lnTo>
                <a:lnTo>
                  <a:pt x="46" y="11"/>
                </a:lnTo>
                <a:lnTo>
                  <a:pt x="46" y="11"/>
                </a:lnTo>
                <a:lnTo>
                  <a:pt x="48" y="11"/>
                </a:lnTo>
                <a:lnTo>
                  <a:pt x="50" y="11"/>
                </a:lnTo>
                <a:lnTo>
                  <a:pt x="50" y="11"/>
                </a:lnTo>
                <a:lnTo>
                  <a:pt x="52" y="11"/>
                </a:lnTo>
                <a:lnTo>
                  <a:pt x="52" y="11"/>
                </a:lnTo>
                <a:lnTo>
                  <a:pt x="54" y="11"/>
                </a:lnTo>
                <a:lnTo>
                  <a:pt x="55" y="11"/>
                </a:lnTo>
                <a:lnTo>
                  <a:pt x="55" y="11"/>
                </a:lnTo>
                <a:lnTo>
                  <a:pt x="57" y="11"/>
                </a:lnTo>
                <a:lnTo>
                  <a:pt x="57" y="13"/>
                </a:lnTo>
                <a:lnTo>
                  <a:pt x="57" y="13"/>
                </a:lnTo>
                <a:lnTo>
                  <a:pt x="59" y="13"/>
                </a:lnTo>
                <a:lnTo>
                  <a:pt x="59" y="13"/>
                </a:lnTo>
                <a:lnTo>
                  <a:pt x="61" y="13"/>
                </a:lnTo>
                <a:lnTo>
                  <a:pt x="61" y="14"/>
                </a:lnTo>
                <a:lnTo>
                  <a:pt x="61" y="14"/>
                </a:lnTo>
                <a:lnTo>
                  <a:pt x="63" y="14"/>
                </a:lnTo>
                <a:lnTo>
                  <a:pt x="63" y="14"/>
                </a:lnTo>
                <a:lnTo>
                  <a:pt x="65" y="14"/>
                </a:lnTo>
                <a:lnTo>
                  <a:pt x="65" y="16"/>
                </a:lnTo>
                <a:lnTo>
                  <a:pt x="68" y="16"/>
                </a:lnTo>
                <a:lnTo>
                  <a:pt x="67" y="16"/>
                </a:lnTo>
                <a:lnTo>
                  <a:pt x="68" y="16"/>
                </a:lnTo>
                <a:lnTo>
                  <a:pt x="70" y="18"/>
                </a:lnTo>
                <a:lnTo>
                  <a:pt x="72" y="18"/>
                </a:lnTo>
                <a:lnTo>
                  <a:pt x="72" y="18"/>
                </a:lnTo>
                <a:lnTo>
                  <a:pt x="74" y="20"/>
                </a:lnTo>
                <a:lnTo>
                  <a:pt x="76" y="20"/>
                </a:lnTo>
                <a:lnTo>
                  <a:pt x="76" y="20"/>
                </a:lnTo>
                <a:lnTo>
                  <a:pt x="78" y="20"/>
                </a:lnTo>
                <a:lnTo>
                  <a:pt x="79" y="22"/>
                </a:lnTo>
                <a:lnTo>
                  <a:pt x="78" y="20"/>
                </a:lnTo>
                <a:lnTo>
                  <a:pt x="78" y="20"/>
                </a:lnTo>
                <a:lnTo>
                  <a:pt x="76" y="20"/>
                </a:lnTo>
                <a:lnTo>
                  <a:pt x="74" y="18"/>
                </a:lnTo>
                <a:lnTo>
                  <a:pt x="74" y="18"/>
                </a:lnTo>
                <a:lnTo>
                  <a:pt x="74" y="18"/>
                </a:lnTo>
                <a:lnTo>
                  <a:pt x="72" y="18"/>
                </a:lnTo>
                <a:lnTo>
                  <a:pt x="72" y="18"/>
                </a:lnTo>
                <a:lnTo>
                  <a:pt x="72" y="16"/>
                </a:lnTo>
                <a:lnTo>
                  <a:pt x="70" y="16"/>
                </a:lnTo>
                <a:lnTo>
                  <a:pt x="68" y="16"/>
                </a:lnTo>
                <a:lnTo>
                  <a:pt x="68" y="16"/>
                </a:lnTo>
                <a:lnTo>
                  <a:pt x="68" y="16"/>
                </a:lnTo>
                <a:lnTo>
                  <a:pt x="67" y="14"/>
                </a:lnTo>
                <a:lnTo>
                  <a:pt x="67" y="14"/>
                </a:lnTo>
                <a:lnTo>
                  <a:pt x="67" y="14"/>
                </a:lnTo>
                <a:lnTo>
                  <a:pt x="65" y="14"/>
                </a:lnTo>
                <a:lnTo>
                  <a:pt x="65" y="14"/>
                </a:lnTo>
                <a:lnTo>
                  <a:pt x="63" y="13"/>
                </a:lnTo>
                <a:lnTo>
                  <a:pt x="63" y="13"/>
                </a:lnTo>
                <a:lnTo>
                  <a:pt x="61" y="13"/>
                </a:lnTo>
                <a:lnTo>
                  <a:pt x="59" y="13"/>
                </a:lnTo>
                <a:lnTo>
                  <a:pt x="59" y="13"/>
                </a:lnTo>
                <a:lnTo>
                  <a:pt x="59" y="11"/>
                </a:lnTo>
                <a:lnTo>
                  <a:pt x="59" y="11"/>
                </a:lnTo>
                <a:lnTo>
                  <a:pt x="57" y="11"/>
                </a:lnTo>
                <a:lnTo>
                  <a:pt x="57" y="11"/>
                </a:lnTo>
                <a:lnTo>
                  <a:pt x="57" y="11"/>
                </a:lnTo>
                <a:lnTo>
                  <a:pt x="55" y="11"/>
                </a:lnTo>
                <a:lnTo>
                  <a:pt x="55" y="11"/>
                </a:lnTo>
                <a:lnTo>
                  <a:pt x="54" y="11"/>
                </a:lnTo>
                <a:lnTo>
                  <a:pt x="54" y="11"/>
                </a:lnTo>
                <a:lnTo>
                  <a:pt x="52" y="9"/>
                </a:lnTo>
                <a:lnTo>
                  <a:pt x="52" y="9"/>
                </a:lnTo>
                <a:lnTo>
                  <a:pt x="52" y="11"/>
                </a:lnTo>
                <a:lnTo>
                  <a:pt x="50" y="11"/>
                </a:lnTo>
                <a:lnTo>
                  <a:pt x="50" y="11"/>
                </a:lnTo>
                <a:lnTo>
                  <a:pt x="48" y="11"/>
                </a:lnTo>
                <a:lnTo>
                  <a:pt x="48" y="9"/>
                </a:lnTo>
                <a:lnTo>
                  <a:pt x="46" y="9"/>
                </a:lnTo>
                <a:lnTo>
                  <a:pt x="44" y="9"/>
                </a:lnTo>
                <a:lnTo>
                  <a:pt x="44" y="9"/>
                </a:lnTo>
                <a:lnTo>
                  <a:pt x="43" y="9"/>
                </a:lnTo>
                <a:lnTo>
                  <a:pt x="43" y="9"/>
                </a:lnTo>
                <a:lnTo>
                  <a:pt x="41" y="9"/>
                </a:lnTo>
                <a:lnTo>
                  <a:pt x="41" y="9"/>
                </a:lnTo>
                <a:lnTo>
                  <a:pt x="41" y="9"/>
                </a:lnTo>
                <a:lnTo>
                  <a:pt x="41" y="9"/>
                </a:lnTo>
                <a:lnTo>
                  <a:pt x="39" y="7"/>
                </a:lnTo>
                <a:lnTo>
                  <a:pt x="39" y="7"/>
                </a:lnTo>
                <a:lnTo>
                  <a:pt x="39" y="7"/>
                </a:lnTo>
                <a:lnTo>
                  <a:pt x="37" y="7"/>
                </a:lnTo>
                <a:lnTo>
                  <a:pt x="37" y="7"/>
                </a:lnTo>
                <a:lnTo>
                  <a:pt x="37" y="7"/>
                </a:lnTo>
                <a:lnTo>
                  <a:pt x="35" y="7"/>
                </a:lnTo>
                <a:lnTo>
                  <a:pt x="35" y="7"/>
                </a:lnTo>
                <a:lnTo>
                  <a:pt x="33" y="7"/>
                </a:lnTo>
                <a:lnTo>
                  <a:pt x="33" y="5"/>
                </a:lnTo>
                <a:lnTo>
                  <a:pt x="32" y="5"/>
                </a:lnTo>
                <a:lnTo>
                  <a:pt x="32" y="5"/>
                </a:lnTo>
                <a:lnTo>
                  <a:pt x="32" y="5"/>
                </a:lnTo>
                <a:lnTo>
                  <a:pt x="32" y="5"/>
                </a:lnTo>
                <a:lnTo>
                  <a:pt x="30" y="5"/>
                </a:lnTo>
                <a:lnTo>
                  <a:pt x="30" y="5"/>
                </a:lnTo>
                <a:lnTo>
                  <a:pt x="30" y="5"/>
                </a:lnTo>
                <a:lnTo>
                  <a:pt x="28" y="5"/>
                </a:lnTo>
                <a:lnTo>
                  <a:pt x="28" y="3"/>
                </a:lnTo>
                <a:lnTo>
                  <a:pt x="28" y="3"/>
                </a:lnTo>
                <a:lnTo>
                  <a:pt x="28" y="3"/>
                </a:lnTo>
                <a:lnTo>
                  <a:pt x="26" y="3"/>
                </a:lnTo>
                <a:lnTo>
                  <a:pt x="26" y="3"/>
                </a:lnTo>
                <a:lnTo>
                  <a:pt x="26" y="3"/>
                </a:lnTo>
                <a:lnTo>
                  <a:pt x="24" y="3"/>
                </a:lnTo>
                <a:lnTo>
                  <a:pt x="24" y="3"/>
                </a:lnTo>
                <a:lnTo>
                  <a:pt x="24" y="3"/>
                </a:lnTo>
                <a:lnTo>
                  <a:pt x="22" y="3"/>
                </a:lnTo>
                <a:lnTo>
                  <a:pt x="22" y="3"/>
                </a:lnTo>
                <a:lnTo>
                  <a:pt x="22" y="2"/>
                </a:lnTo>
                <a:lnTo>
                  <a:pt x="22" y="2"/>
                </a:lnTo>
                <a:lnTo>
                  <a:pt x="21" y="2"/>
                </a:lnTo>
                <a:lnTo>
                  <a:pt x="21" y="2"/>
                </a:lnTo>
                <a:lnTo>
                  <a:pt x="21" y="2"/>
                </a:lnTo>
                <a:lnTo>
                  <a:pt x="21" y="2"/>
                </a:lnTo>
                <a:lnTo>
                  <a:pt x="19" y="2"/>
                </a:lnTo>
                <a:lnTo>
                  <a:pt x="19" y="2"/>
                </a:lnTo>
                <a:lnTo>
                  <a:pt x="19" y="2"/>
                </a:lnTo>
                <a:lnTo>
                  <a:pt x="19" y="0"/>
                </a:lnTo>
                <a:lnTo>
                  <a:pt x="19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10" y="0"/>
                </a:lnTo>
                <a:lnTo>
                  <a:pt x="10" y="0"/>
                </a:lnTo>
                <a:close/>
              </a:path>
            </a:pathLst>
          </a:custGeom>
          <a:solidFill>
            <a:srgbClr val="C0FE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68" name="Freeform 1124"/>
          <p:cNvSpPr>
            <a:spLocks/>
          </p:cNvSpPr>
          <p:nvPr/>
        </p:nvSpPr>
        <p:spPr bwMode="auto">
          <a:xfrm>
            <a:off x="2058988" y="2706688"/>
            <a:ext cx="63500" cy="26987"/>
          </a:xfrm>
          <a:custGeom>
            <a:avLst/>
            <a:gdLst>
              <a:gd name="T0" fmla="*/ 10 w 79"/>
              <a:gd name="T1" fmla="*/ 2 h 35"/>
              <a:gd name="T2" fmla="*/ 8 w 79"/>
              <a:gd name="T3" fmla="*/ 3 h 35"/>
              <a:gd name="T4" fmla="*/ 4 w 79"/>
              <a:gd name="T5" fmla="*/ 5 h 35"/>
              <a:gd name="T6" fmla="*/ 2 w 79"/>
              <a:gd name="T7" fmla="*/ 9 h 35"/>
              <a:gd name="T8" fmla="*/ 2 w 79"/>
              <a:gd name="T9" fmla="*/ 13 h 35"/>
              <a:gd name="T10" fmla="*/ 0 w 79"/>
              <a:gd name="T11" fmla="*/ 14 h 35"/>
              <a:gd name="T12" fmla="*/ 0 w 79"/>
              <a:gd name="T13" fmla="*/ 20 h 35"/>
              <a:gd name="T14" fmla="*/ 4 w 79"/>
              <a:gd name="T15" fmla="*/ 24 h 35"/>
              <a:gd name="T16" fmla="*/ 2 w 79"/>
              <a:gd name="T17" fmla="*/ 18 h 35"/>
              <a:gd name="T18" fmla="*/ 4 w 79"/>
              <a:gd name="T19" fmla="*/ 14 h 35"/>
              <a:gd name="T20" fmla="*/ 6 w 79"/>
              <a:gd name="T21" fmla="*/ 13 h 35"/>
              <a:gd name="T22" fmla="*/ 6 w 79"/>
              <a:gd name="T23" fmla="*/ 9 h 35"/>
              <a:gd name="T24" fmla="*/ 6 w 79"/>
              <a:gd name="T25" fmla="*/ 7 h 35"/>
              <a:gd name="T26" fmla="*/ 10 w 79"/>
              <a:gd name="T27" fmla="*/ 5 h 35"/>
              <a:gd name="T28" fmla="*/ 11 w 79"/>
              <a:gd name="T29" fmla="*/ 2 h 35"/>
              <a:gd name="T30" fmla="*/ 13 w 79"/>
              <a:gd name="T31" fmla="*/ 0 h 35"/>
              <a:gd name="T32" fmla="*/ 11 w 79"/>
              <a:gd name="T33" fmla="*/ 2 h 35"/>
              <a:gd name="T34" fmla="*/ 13 w 79"/>
              <a:gd name="T35" fmla="*/ 5 h 35"/>
              <a:gd name="T36" fmla="*/ 15 w 79"/>
              <a:gd name="T37" fmla="*/ 7 h 35"/>
              <a:gd name="T38" fmla="*/ 19 w 79"/>
              <a:gd name="T39" fmla="*/ 9 h 35"/>
              <a:gd name="T40" fmla="*/ 21 w 79"/>
              <a:gd name="T41" fmla="*/ 11 h 35"/>
              <a:gd name="T42" fmla="*/ 26 w 79"/>
              <a:gd name="T43" fmla="*/ 13 h 35"/>
              <a:gd name="T44" fmla="*/ 32 w 79"/>
              <a:gd name="T45" fmla="*/ 16 h 35"/>
              <a:gd name="T46" fmla="*/ 37 w 79"/>
              <a:gd name="T47" fmla="*/ 20 h 35"/>
              <a:gd name="T48" fmla="*/ 41 w 79"/>
              <a:gd name="T49" fmla="*/ 24 h 35"/>
              <a:gd name="T50" fmla="*/ 44 w 79"/>
              <a:gd name="T51" fmla="*/ 27 h 35"/>
              <a:gd name="T52" fmla="*/ 50 w 79"/>
              <a:gd name="T53" fmla="*/ 31 h 35"/>
              <a:gd name="T54" fmla="*/ 55 w 79"/>
              <a:gd name="T55" fmla="*/ 35 h 35"/>
              <a:gd name="T56" fmla="*/ 50 w 79"/>
              <a:gd name="T57" fmla="*/ 29 h 35"/>
              <a:gd name="T58" fmla="*/ 46 w 79"/>
              <a:gd name="T59" fmla="*/ 26 h 35"/>
              <a:gd name="T60" fmla="*/ 44 w 79"/>
              <a:gd name="T61" fmla="*/ 24 h 35"/>
              <a:gd name="T62" fmla="*/ 41 w 79"/>
              <a:gd name="T63" fmla="*/ 22 h 35"/>
              <a:gd name="T64" fmla="*/ 39 w 79"/>
              <a:gd name="T65" fmla="*/ 18 h 35"/>
              <a:gd name="T66" fmla="*/ 37 w 79"/>
              <a:gd name="T67" fmla="*/ 16 h 35"/>
              <a:gd name="T68" fmla="*/ 32 w 79"/>
              <a:gd name="T69" fmla="*/ 14 h 35"/>
              <a:gd name="T70" fmla="*/ 30 w 79"/>
              <a:gd name="T71" fmla="*/ 13 h 35"/>
              <a:gd name="T72" fmla="*/ 24 w 79"/>
              <a:gd name="T73" fmla="*/ 11 h 35"/>
              <a:gd name="T74" fmla="*/ 21 w 79"/>
              <a:gd name="T75" fmla="*/ 9 h 35"/>
              <a:gd name="T76" fmla="*/ 19 w 79"/>
              <a:gd name="T77" fmla="*/ 7 h 35"/>
              <a:gd name="T78" fmla="*/ 15 w 79"/>
              <a:gd name="T79" fmla="*/ 5 h 35"/>
              <a:gd name="T80" fmla="*/ 15 w 79"/>
              <a:gd name="T81" fmla="*/ 3 h 35"/>
              <a:gd name="T82" fmla="*/ 13 w 79"/>
              <a:gd name="T83" fmla="*/ 0 h 35"/>
              <a:gd name="T84" fmla="*/ 17 w 79"/>
              <a:gd name="T85" fmla="*/ 2 h 35"/>
              <a:gd name="T86" fmla="*/ 22 w 79"/>
              <a:gd name="T87" fmla="*/ 3 h 35"/>
              <a:gd name="T88" fmla="*/ 30 w 79"/>
              <a:gd name="T89" fmla="*/ 5 h 35"/>
              <a:gd name="T90" fmla="*/ 37 w 79"/>
              <a:gd name="T91" fmla="*/ 9 h 35"/>
              <a:gd name="T92" fmla="*/ 46 w 79"/>
              <a:gd name="T93" fmla="*/ 11 h 35"/>
              <a:gd name="T94" fmla="*/ 57 w 79"/>
              <a:gd name="T95" fmla="*/ 13 h 35"/>
              <a:gd name="T96" fmla="*/ 65 w 79"/>
              <a:gd name="T97" fmla="*/ 16 h 35"/>
              <a:gd name="T98" fmla="*/ 78 w 79"/>
              <a:gd name="T99" fmla="*/ 20 h 35"/>
              <a:gd name="T100" fmla="*/ 72 w 79"/>
              <a:gd name="T101" fmla="*/ 16 h 35"/>
              <a:gd name="T102" fmla="*/ 63 w 79"/>
              <a:gd name="T103" fmla="*/ 13 h 35"/>
              <a:gd name="T104" fmla="*/ 55 w 79"/>
              <a:gd name="T105" fmla="*/ 11 h 35"/>
              <a:gd name="T106" fmla="*/ 48 w 79"/>
              <a:gd name="T107" fmla="*/ 9 h 35"/>
              <a:gd name="T108" fmla="*/ 39 w 79"/>
              <a:gd name="T109" fmla="*/ 7 h 35"/>
              <a:gd name="T110" fmla="*/ 32 w 79"/>
              <a:gd name="T111" fmla="*/ 5 h 35"/>
              <a:gd name="T112" fmla="*/ 28 w 79"/>
              <a:gd name="T113" fmla="*/ 3 h 35"/>
              <a:gd name="T114" fmla="*/ 22 w 79"/>
              <a:gd name="T115" fmla="*/ 2 h 35"/>
              <a:gd name="T116" fmla="*/ 17 w 79"/>
              <a:gd name="T117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79" h="35">
                <a:moveTo>
                  <a:pt x="10" y="0"/>
                </a:moveTo>
                <a:lnTo>
                  <a:pt x="10" y="0"/>
                </a:lnTo>
                <a:lnTo>
                  <a:pt x="10" y="0"/>
                </a:lnTo>
                <a:lnTo>
                  <a:pt x="10" y="0"/>
                </a:lnTo>
                <a:lnTo>
                  <a:pt x="10" y="0"/>
                </a:lnTo>
                <a:lnTo>
                  <a:pt x="10" y="0"/>
                </a:lnTo>
                <a:lnTo>
                  <a:pt x="10" y="0"/>
                </a:lnTo>
                <a:lnTo>
                  <a:pt x="10" y="0"/>
                </a:lnTo>
                <a:lnTo>
                  <a:pt x="10" y="2"/>
                </a:lnTo>
                <a:lnTo>
                  <a:pt x="10" y="2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lnTo>
                  <a:pt x="8" y="3"/>
                </a:lnTo>
                <a:lnTo>
                  <a:pt x="8" y="3"/>
                </a:lnTo>
                <a:lnTo>
                  <a:pt x="8" y="3"/>
                </a:lnTo>
                <a:lnTo>
                  <a:pt x="8" y="3"/>
                </a:lnTo>
                <a:lnTo>
                  <a:pt x="8" y="3"/>
                </a:lnTo>
                <a:lnTo>
                  <a:pt x="8" y="3"/>
                </a:lnTo>
                <a:lnTo>
                  <a:pt x="6" y="3"/>
                </a:lnTo>
                <a:lnTo>
                  <a:pt x="6" y="3"/>
                </a:lnTo>
                <a:lnTo>
                  <a:pt x="6" y="5"/>
                </a:lnTo>
                <a:lnTo>
                  <a:pt x="6" y="5"/>
                </a:lnTo>
                <a:lnTo>
                  <a:pt x="6" y="5"/>
                </a:lnTo>
                <a:lnTo>
                  <a:pt x="6" y="5"/>
                </a:lnTo>
                <a:lnTo>
                  <a:pt x="6" y="5"/>
                </a:lnTo>
                <a:lnTo>
                  <a:pt x="4" y="5"/>
                </a:lnTo>
                <a:lnTo>
                  <a:pt x="4" y="5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2" y="7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0" y="16"/>
                </a:lnTo>
                <a:lnTo>
                  <a:pt x="0" y="16"/>
                </a:lnTo>
                <a:lnTo>
                  <a:pt x="0" y="16"/>
                </a:lnTo>
                <a:lnTo>
                  <a:pt x="0" y="16"/>
                </a:lnTo>
                <a:lnTo>
                  <a:pt x="0" y="18"/>
                </a:lnTo>
                <a:lnTo>
                  <a:pt x="0" y="18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22"/>
                </a:lnTo>
                <a:lnTo>
                  <a:pt x="0" y="22"/>
                </a:lnTo>
                <a:lnTo>
                  <a:pt x="2" y="22"/>
                </a:lnTo>
                <a:lnTo>
                  <a:pt x="2" y="24"/>
                </a:lnTo>
                <a:lnTo>
                  <a:pt x="2" y="24"/>
                </a:lnTo>
                <a:lnTo>
                  <a:pt x="4" y="26"/>
                </a:lnTo>
                <a:lnTo>
                  <a:pt x="4" y="24"/>
                </a:lnTo>
                <a:lnTo>
                  <a:pt x="4" y="24"/>
                </a:lnTo>
                <a:lnTo>
                  <a:pt x="4" y="24"/>
                </a:lnTo>
                <a:lnTo>
                  <a:pt x="4" y="22"/>
                </a:lnTo>
                <a:lnTo>
                  <a:pt x="2" y="22"/>
                </a:lnTo>
                <a:lnTo>
                  <a:pt x="2" y="22"/>
                </a:lnTo>
                <a:lnTo>
                  <a:pt x="2" y="22"/>
                </a:lnTo>
                <a:lnTo>
                  <a:pt x="2" y="20"/>
                </a:lnTo>
                <a:lnTo>
                  <a:pt x="2" y="20"/>
                </a:lnTo>
                <a:lnTo>
                  <a:pt x="2" y="20"/>
                </a:lnTo>
                <a:lnTo>
                  <a:pt x="2" y="18"/>
                </a:lnTo>
                <a:lnTo>
                  <a:pt x="2" y="18"/>
                </a:lnTo>
                <a:lnTo>
                  <a:pt x="2" y="18"/>
                </a:lnTo>
                <a:lnTo>
                  <a:pt x="2" y="16"/>
                </a:lnTo>
                <a:lnTo>
                  <a:pt x="2" y="16"/>
                </a:lnTo>
                <a:lnTo>
                  <a:pt x="2" y="16"/>
                </a:lnTo>
                <a:lnTo>
                  <a:pt x="2" y="16"/>
                </a:lnTo>
                <a:lnTo>
                  <a:pt x="2" y="14"/>
                </a:lnTo>
                <a:lnTo>
                  <a:pt x="4" y="14"/>
                </a:lnTo>
                <a:lnTo>
                  <a:pt x="4" y="14"/>
                </a:lnTo>
                <a:lnTo>
                  <a:pt x="4" y="14"/>
                </a:lnTo>
                <a:lnTo>
                  <a:pt x="4" y="14"/>
                </a:lnTo>
                <a:lnTo>
                  <a:pt x="4" y="14"/>
                </a:lnTo>
                <a:lnTo>
                  <a:pt x="4" y="14"/>
                </a:lnTo>
                <a:lnTo>
                  <a:pt x="6" y="14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7"/>
                </a:lnTo>
                <a:lnTo>
                  <a:pt x="6" y="7"/>
                </a:lnTo>
                <a:lnTo>
                  <a:pt x="6" y="7"/>
                </a:lnTo>
                <a:lnTo>
                  <a:pt x="6" y="7"/>
                </a:lnTo>
                <a:lnTo>
                  <a:pt x="6" y="7"/>
                </a:lnTo>
                <a:lnTo>
                  <a:pt x="8" y="7"/>
                </a:lnTo>
                <a:lnTo>
                  <a:pt x="8" y="7"/>
                </a:lnTo>
                <a:lnTo>
                  <a:pt x="8" y="7"/>
                </a:lnTo>
                <a:lnTo>
                  <a:pt x="8" y="5"/>
                </a:lnTo>
                <a:lnTo>
                  <a:pt x="8" y="5"/>
                </a:lnTo>
                <a:lnTo>
                  <a:pt x="8" y="5"/>
                </a:lnTo>
                <a:lnTo>
                  <a:pt x="10" y="5"/>
                </a:lnTo>
                <a:lnTo>
                  <a:pt x="10" y="5"/>
                </a:lnTo>
                <a:lnTo>
                  <a:pt x="10" y="5"/>
                </a:lnTo>
                <a:lnTo>
                  <a:pt x="10" y="5"/>
                </a:lnTo>
                <a:lnTo>
                  <a:pt x="10" y="5"/>
                </a:lnTo>
                <a:lnTo>
                  <a:pt x="10" y="3"/>
                </a:lnTo>
                <a:lnTo>
                  <a:pt x="10" y="3"/>
                </a:lnTo>
                <a:lnTo>
                  <a:pt x="10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1" y="2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1" y="0"/>
                </a:lnTo>
                <a:lnTo>
                  <a:pt x="13" y="0"/>
                </a:lnTo>
                <a:lnTo>
                  <a:pt x="11" y="2"/>
                </a:lnTo>
                <a:lnTo>
                  <a:pt x="11" y="2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5" y="5"/>
                </a:lnTo>
                <a:lnTo>
                  <a:pt x="15" y="7"/>
                </a:lnTo>
                <a:lnTo>
                  <a:pt x="15" y="7"/>
                </a:lnTo>
                <a:lnTo>
                  <a:pt x="15" y="7"/>
                </a:lnTo>
                <a:lnTo>
                  <a:pt x="15" y="7"/>
                </a:lnTo>
                <a:lnTo>
                  <a:pt x="15" y="7"/>
                </a:lnTo>
                <a:lnTo>
                  <a:pt x="15" y="7"/>
                </a:lnTo>
                <a:lnTo>
                  <a:pt x="17" y="7"/>
                </a:lnTo>
                <a:lnTo>
                  <a:pt x="17" y="7"/>
                </a:lnTo>
                <a:lnTo>
                  <a:pt x="17" y="7"/>
                </a:lnTo>
                <a:lnTo>
                  <a:pt x="17" y="9"/>
                </a:lnTo>
                <a:lnTo>
                  <a:pt x="17" y="9"/>
                </a:lnTo>
                <a:lnTo>
                  <a:pt x="17" y="9"/>
                </a:lnTo>
                <a:lnTo>
                  <a:pt x="19" y="9"/>
                </a:lnTo>
                <a:lnTo>
                  <a:pt x="19" y="9"/>
                </a:lnTo>
                <a:lnTo>
                  <a:pt x="19" y="9"/>
                </a:lnTo>
                <a:lnTo>
                  <a:pt x="19" y="9"/>
                </a:lnTo>
                <a:lnTo>
                  <a:pt x="19" y="9"/>
                </a:lnTo>
                <a:lnTo>
                  <a:pt x="19" y="11"/>
                </a:lnTo>
                <a:lnTo>
                  <a:pt x="19" y="11"/>
                </a:lnTo>
                <a:lnTo>
                  <a:pt x="21" y="11"/>
                </a:lnTo>
                <a:lnTo>
                  <a:pt x="21" y="11"/>
                </a:lnTo>
                <a:lnTo>
                  <a:pt x="21" y="11"/>
                </a:lnTo>
                <a:lnTo>
                  <a:pt x="21" y="11"/>
                </a:lnTo>
                <a:lnTo>
                  <a:pt x="22" y="11"/>
                </a:lnTo>
                <a:lnTo>
                  <a:pt x="22" y="11"/>
                </a:lnTo>
                <a:lnTo>
                  <a:pt x="22" y="13"/>
                </a:lnTo>
                <a:lnTo>
                  <a:pt x="22" y="13"/>
                </a:lnTo>
                <a:lnTo>
                  <a:pt x="24" y="13"/>
                </a:lnTo>
                <a:lnTo>
                  <a:pt x="24" y="13"/>
                </a:lnTo>
                <a:lnTo>
                  <a:pt x="24" y="13"/>
                </a:lnTo>
                <a:lnTo>
                  <a:pt x="26" y="13"/>
                </a:lnTo>
                <a:lnTo>
                  <a:pt x="26" y="13"/>
                </a:lnTo>
                <a:lnTo>
                  <a:pt x="26" y="13"/>
                </a:lnTo>
                <a:lnTo>
                  <a:pt x="26" y="13"/>
                </a:lnTo>
                <a:lnTo>
                  <a:pt x="26" y="13"/>
                </a:lnTo>
                <a:lnTo>
                  <a:pt x="28" y="14"/>
                </a:lnTo>
                <a:lnTo>
                  <a:pt x="28" y="14"/>
                </a:lnTo>
                <a:lnTo>
                  <a:pt x="28" y="14"/>
                </a:lnTo>
                <a:lnTo>
                  <a:pt x="30" y="14"/>
                </a:lnTo>
                <a:lnTo>
                  <a:pt x="30" y="14"/>
                </a:lnTo>
                <a:lnTo>
                  <a:pt x="30" y="16"/>
                </a:lnTo>
                <a:lnTo>
                  <a:pt x="32" y="16"/>
                </a:lnTo>
                <a:lnTo>
                  <a:pt x="32" y="16"/>
                </a:lnTo>
                <a:lnTo>
                  <a:pt x="32" y="16"/>
                </a:lnTo>
                <a:lnTo>
                  <a:pt x="32" y="16"/>
                </a:lnTo>
                <a:lnTo>
                  <a:pt x="33" y="16"/>
                </a:lnTo>
                <a:lnTo>
                  <a:pt x="33" y="16"/>
                </a:lnTo>
                <a:lnTo>
                  <a:pt x="33" y="18"/>
                </a:lnTo>
                <a:lnTo>
                  <a:pt x="35" y="18"/>
                </a:lnTo>
                <a:lnTo>
                  <a:pt x="35" y="18"/>
                </a:lnTo>
                <a:lnTo>
                  <a:pt x="35" y="18"/>
                </a:lnTo>
                <a:lnTo>
                  <a:pt x="37" y="18"/>
                </a:lnTo>
                <a:lnTo>
                  <a:pt x="37" y="20"/>
                </a:lnTo>
                <a:lnTo>
                  <a:pt x="37" y="20"/>
                </a:lnTo>
                <a:lnTo>
                  <a:pt x="37" y="20"/>
                </a:lnTo>
                <a:lnTo>
                  <a:pt x="39" y="20"/>
                </a:lnTo>
                <a:lnTo>
                  <a:pt x="39" y="20"/>
                </a:lnTo>
                <a:lnTo>
                  <a:pt x="39" y="22"/>
                </a:lnTo>
                <a:lnTo>
                  <a:pt x="39" y="22"/>
                </a:lnTo>
                <a:lnTo>
                  <a:pt x="39" y="22"/>
                </a:lnTo>
                <a:lnTo>
                  <a:pt x="41" y="22"/>
                </a:lnTo>
                <a:lnTo>
                  <a:pt x="41" y="24"/>
                </a:lnTo>
                <a:lnTo>
                  <a:pt x="41" y="24"/>
                </a:lnTo>
                <a:lnTo>
                  <a:pt x="41" y="24"/>
                </a:lnTo>
                <a:lnTo>
                  <a:pt x="41" y="24"/>
                </a:lnTo>
                <a:lnTo>
                  <a:pt x="41" y="26"/>
                </a:lnTo>
                <a:lnTo>
                  <a:pt x="43" y="26"/>
                </a:lnTo>
                <a:lnTo>
                  <a:pt x="43" y="26"/>
                </a:lnTo>
                <a:lnTo>
                  <a:pt x="44" y="26"/>
                </a:lnTo>
                <a:lnTo>
                  <a:pt x="44" y="26"/>
                </a:lnTo>
                <a:lnTo>
                  <a:pt x="44" y="27"/>
                </a:lnTo>
                <a:lnTo>
                  <a:pt x="44" y="27"/>
                </a:lnTo>
                <a:lnTo>
                  <a:pt x="44" y="27"/>
                </a:lnTo>
                <a:lnTo>
                  <a:pt x="44" y="27"/>
                </a:lnTo>
                <a:lnTo>
                  <a:pt x="46" y="29"/>
                </a:lnTo>
                <a:lnTo>
                  <a:pt x="46" y="29"/>
                </a:lnTo>
                <a:lnTo>
                  <a:pt x="46" y="29"/>
                </a:lnTo>
                <a:lnTo>
                  <a:pt x="48" y="29"/>
                </a:lnTo>
                <a:lnTo>
                  <a:pt x="48" y="31"/>
                </a:lnTo>
                <a:lnTo>
                  <a:pt x="48" y="31"/>
                </a:lnTo>
                <a:lnTo>
                  <a:pt x="50" y="31"/>
                </a:lnTo>
                <a:lnTo>
                  <a:pt x="50" y="31"/>
                </a:lnTo>
                <a:lnTo>
                  <a:pt x="50" y="31"/>
                </a:lnTo>
                <a:lnTo>
                  <a:pt x="52" y="33"/>
                </a:lnTo>
                <a:lnTo>
                  <a:pt x="52" y="33"/>
                </a:lnTo>
                <a:lnTo>
                  <a:pt x="54" y="33"/>
                </a:lnTo>
                <a:lnTo>
                  <a:pt x="54" y="33"/>
                </a:lnTo>
                <a:lnTo>
                  <a:pt x="55" y="35"/>
                </a:lnTo>
                <a:lnTo>
                  <a:pt x="55" y="35"/>
                </a:lnTo>
                <a:lnTo>
                  <a:pt x="55" y="35"/>
                </a:lnTo>
                <a:lnTo>
                  <a:pt x="57" y="35"/>
                </a:lnTo>
                <a:lnTo>
                  <a:pt x="55" y="35"/>
                </a:lnTo>
                <a:lnTo>
                  <a:pt x="55" y="35"/>
                </a:lnTo>
                <a:lnTo>
                  <a:pt x="54" y="33"/>
                </a:lnTo>
                <a:lnTo>
                  <a:pt x="54" y="33"/>
                </a:lnTo>
                <a:lnTo>
                  <a:pt x="54" y="33"/>
                </a:lnTo>
                <a:lnTo>
                  <a:pt x="52" y="31"/>
                </a:lnTo>
                <a:lnTo>
                  <a:pt x="52" y="31"/>
                </a:lnTo>
                <a:lnTo>
                  <a:pt x="52" y="31"/>
                </a:lnTo>
                <a:lnTo>
                  <a:pt x="50" y="31"/>
                </a:lnTo>
                <a:lnTo>
                  <a:pt x="50" y="31"/>
                </a:lnTo>
                <a:lnTo>
                  <a:pt x="50" y="29"/>
                </a:lnTo>
                <a:lnTo>
                  <a:pt x="50" y="29"/>
                </a:lnTo>
                <a:lnTo>
                  <a:pt x="50" y="29"/>
                </a:lnTo>
                <a:lnTo>
                  <a:pt x="48" y="29"/>
                </a:lnTo>
                <a:lnTo>
                  <a:pt x="48" y="29"/>
                </a:lnTo>
                <a:lnTo>
                  <a:pt x="48" y="29"/>
                </a:lnTo>
                <a:lnTo>
                  <a:pt x="48" y="27"/>
                </a:lnTo>
                <a:lnTo>
                  <a:pt x="46" y="27"/>
                </a:lnTo>
                <a:lnTo>
                  <a:pt x="46" y="27"/>
                </a:lnTo>
                <a:lnTo>
                  <a:pt x="46" y="27"/>
                </a:lnTo>
                <a:lnTo>
                  <a:pt x="46" y="27"/>
                </a:lnTo>
                <a:lnTo>
                  <a:pt x="46" y="26"/>
                </a:lnTo>
                <a:lnTo>
                  <a:pt x="46" y="26"/>
                </a:lnTo>
                <a:lnTo>
                  <a:pt x="46" y="26"/>
                </a:lnTo>
                <a:lnTo>
                  <a:pt x="44" y="26"/>
                </a:lnTo>
                <a:lnTo>
                  <a:pt x="44" y="26"/>
                </a:lnTo>
                <a:lnTo>
                  <a:pt x="44" y="24"/>
                </a:lnTo>
                <a:lnTo>
                  <a:pt x="44" y="24"/>
                </a:lnTo>
                <a:lnTo>
                  <a:pt x="44" y="24"/>
                </a:lnTo>
                <a:lnTo>
                  <a:pt x="44" y="24"/>
                </a:lnTo>
                <a:lnTo>
                  <a:pt x="44" y="24"/>
                </a:lnTo>
                <a:lnTo>
                  <a:pt x="44" y="24"/>
                </a:lnTo>
                <a:lnTo>
                  <a:pt x="43" y="24"/>
                </a:lnTo>
                <a:lnTo>
                  <a:pt x="43" y="24"/>
                </a:lnTo>
                <a:lnTo>
                  <a:pt x="43" y="24"/>
                </a:lnTo>
                <a:lnTo>
                  <a:pt x="43" y="22"/>
                </a:lnTo>
                <a:lnTo>
                  <a:pt x="43" y="22"/>
                </a:lnTo>
                <a:lnTo>
                  <a:pt x="41" y="22"/>
                </a:lnTo>
                <a:lnTo>
                  <a:pt x="43" y="22"/>
                </a:lnTo>
                <a:lnTo>
                  <a:pt x="43" y="22"/>
                </a:lnTo>
                <a:lnTo>
                  <a:pt x="41" y="22"/>
                </a:lnTo>
                <a:lnTo>
                  <a:pt x="41" y="22"/>
                </a:lnTo>
                <a:lnTo>
                  <a:pt x="41" y="20"/>
                </a:lnTo>
                <a:lnTo>
                  <a:pt x="41" y="20"/>
                </a:lnTo>
                <a:lnTo>
                  <a:pt x="41" y="20"/>
                </a:lnTo>
                <a:lnTo>
                  <a:pt x="41" y="20"/>
                </a:lnTo>
                <a:lnTo>
                  <a:pt x="41" y="20"/>
                </a:lnTo>
                <a:lnTo>
                  <a:pt x="39" y="20"/>
                </a:lnTo>
                <a:lnTo>
                  <a:pt x="39" y="20"/>
                </a:lnTo>
                <a:lnTo>
                  <a:pt x="39" y="20"/>
                </a:lnTo>
                <a:lnTo>
                  <a:pt x="39" y="18"/>
                </a:lnTo>
                <a:lnTo>
                  <a:pt x="39" y="18"/>
                </a:lnTo>
                <a:lnTo>
                  <a:pt x="39" y="18"/>
                </a:lnTo>
                <a:lnTo>
                  <a:pt x="39" y="18"/>
                </a:lnTo>
                <a:lnTo>
                  <a:pt x="39" y="18"/>
                </a:lnTo>
                <a:lnTo>
                  <a:pt x="39" y="18"/>
                </a:lnTo>
                <a:lnTo>
                  <a:pt x="37" y="18"/>
                </a:lnTo>
                <a:lnTo>
                  <a:pt x="37" y="18"/>
                </a:lnTo>
                <a:lnTo>
                  <a:pt x="37" y="18"/>
                </a:lnTo>
                <a:lnTo>
                  <a:pt x="37" y="16"/>
                </a:lnTo>
                <a:lnTo>
                  <a:pt x="37" y="16"/>
                </a:lnTo>
                <a:lnTo>
                  <a:pt x="37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3" y="16"/>
                </a:lnTo>
                <a:lnTo>
                  <a:pt x="33" y="16"/>
                </a:lnTo>
                <a:lnTo>
                  <a:pt x="33" y="16"/>
                </a:lnTo>
                <a:lnTo>
                  <a:pt x="33" y="14"/>
                </a:lnTo>
                <a:lnTo>
                  <a:pt x="33" y="14"/>
                </a:lnTo>
                <a:lnTo>
                  <a:pt x="32" y="14"/>
                </a:lnTo>
                <a:lnTo>
                  <a:pt x="32" y="14"/>
                </a:lnTo>
                <a:lnTo>
                  <a:pt x="32" y="14"/>
                </a:lnTo>
                <a:lnTo>
                  <a:pt x="32" y="14"/>
                </a:lnTo>
                <a:lnTo>
                  <a:pt x="32" y="14"/>
                </a:lnTo>
                <a:lnTo>
                  <a:pt x="32" y="14"/>
                </a:lnTo>
                <a:lnTo>
                  <a:pt x="30" y="14"/>
                </a:lnTo>
                <a:lnTo>
                  <a:pt x="30" y="13"/>
                </a:lnTo>
                <a:lnTo>
                  <a:pt x="30" y="13"/>
                </a:lnTo>
                <a:lnTo>
                  <a:pt x="30" y="13"/>
                </a:lnTo>
                <a:lnTo>
                  <a:pt x="30" y="13"/>
                </a:lnTo>
                <a:lnTo>
                  <a:pt x="28" y="13"/>
                </a:lnTo>
                <a:lnTo>
                  <a:pt x="28" y="13"/>
                </a:lnTo>
                <a:lnTo>
                  <a:pt x="28" y="13"/>
                </a:lnTo>
                <a:lnTo>
                  <a:pt x="28" y="13"/>
                </a:lnTo>
                <a:lnTo>
                  <a:pt x="28" y="13"/>
                </a:lnTo>
                <a:lnTo>
                  <a:pt x="26" y="13"/>
                </a:lnTo>
                <a:lnTo>
                  <a:pt x="26" y="11"/>
                </a:lnTo>
                <a:lnTo>
                  <a:pt x="26" y="11"/>
                </a:lnTo>
                <a:lnTo>
                  <a:pt x="26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2" y="11"/>
                </a:lnTo>
                <a:lnTo>
                  <a:pt x="22" y="11"/>
                </a:lnTo>
                <a:lnTo>
                  <a:pt x="22" y="9"/>
                </a:lnTo>
                <a:lnTo>
                  <a:pt x="22" y="9"/>
                </a:lnTo>
                <a:lnTo>
                  <a:pt x="21" y="9"/>
                </a:lnTo>
                <a:lnTo>
                  <a:pt x="21" y="9"/>
                </a:lnTo>
                <a:lnTo>
                  <a:pt x="21" y="9"/>
                </a:lnTo>
                <a:lnTo>
                  <a:pt x="21" y="9"/>
                </a:lnTo>
                <a:lnTo>
                  <a:pt x="21" y="9"/>
                </a:lnTo>
                <a:lnTo>
                  <a:pt x="21" y="9"/>
                </a:lnTo>
                <a:lnTo>
                  <a:pt x="21" y="9"/>
                </a:lnTo>
                <a:lnTo>
                  <a:pt x="19" y="7"/>
                </a:lnTo>
                <a:lnTo>
                  <a:pt x="19" y="7"/>
                </a:lnTo>
                <a:lnTo>
                  <a:pt x="19" y="7"/>
                </a:lnTo>
                <a:lnTo>
                  <a:pt x="19" y="7"/>
                </a:lnTo>
                <a:lnTo>
                  <a:pt x="19" y="7"/>
                </a:lnTo>
                <a:lnTo>
                  <a:pt x="19" y="7"/>
                </a:lnTo>
                <a:lnTo>
                  <a:pt x="19" y="7"/>
                </a:lnTo>
                <a:lnTo>
                  <a:pt x="17" y="7"/>
                </a:lnTo>
                <a:lnTo>
                  <a:pt x="17" y="7"/>
                </a:lnTo>
                <a:lnTo>
                  <a:pt x="17" y="5"/>
                </a:lnTo>
                <a:lnTo>
                  <a:pt x="17" y="5"/>
                </a:lnTo>
                <a:lnTo>
                  <a:pt x="17" y="5"/>
                </a:lnTo>
                <a:lnTo>
                  <a:pt x="17" y="5"/>
                </a:lnTo>
                <a:lnTo>
                  <a:pt x="17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0"/>
                </a:lnTo>
                <a:lnTo>
                  <a:pt x="15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2"/>
                </a:lnTo>
                <a:lnTo>
                  <a:pt x="17" y="2"/>
                </a:lnTo>
                <a:lnTo>
                  <a:pt x="17" y="2"/>
                </a:lnTo>
                <a:lnTo>
                  <a:pt x="17" y="2"/>
                </a:lnTo>
                <a:lnTo>
                  <a:pt x="17" y="2"/>
                </a:lnTo>
                <a:lnTo>
                  <a:pt x="17" y="2"/>
                </a:lnTo>
                <a:lnTo>
                  <a:pt x="19" y="2"/>
                </a:lnTo>
                <a:lnTo>
                  <a:pt x="19" y="2"/>
                </a:lnTo>
                <a:lnTo>
                  <a:pt x="19" y="2"/>
                </a:lnTo>
                <a:lnTo>
                  <a:pt x="19" y="3"/>
                </a:lnTo>
                <a:lnTo>
                  <a:pt x="21" y="3"/>
                </a:lnTo>
                <a:lnTo>
                  <a:pt x="21" y="3"/>
                </a:lnTo>
                <a:lnTo>
                  <a:pt x="21" y="3"/>
                </a:lnTo>
                <a:lnTo>
                  <a:pt x="21" y="3"/>
                </a:lnTo>
                <a:lnTo>
                  <a:pt x="22" y="3"/>
                </a:lnTo>
                <a:lnTo>
                  <a:pt x="22" y="3"/>
                </a:lnTo>
                <a:lnTo>
                  <a:pt x="24" y="3"/>
                </a:lnTo>
                <a:lnTo>
                  <a:pt x="24" y="3"/>
                </a:lnTo>
                <a:lnTo>
                  <a:pt x="24" y="5"/>
                </a:lnTo>
                <a:lnTo>
                  <a:pt x="26" y="5"/>
                </a:lnTo>
                <a:lnTo>
                  <a:pt x="26" y="5"/>
                </a:lnTo>
                <a:lnTo>
                  <a:pt x="26" y="5"/>
                </a:lnTo>
                <a:lnTo>
                  <a:pt x="26" y="5"/>
                </a:lnTo>
                <a:lnTo>
                  <a:pt x="28" y="5"/>
                </a:lnTo>
                <a:lnTo>
                  <a:pt x="28" y="5"/>
                </a:lnTo>
                <a:lnTo>
                  <a:pt x="30" y="5"/>
                </a:lnTo>
                <a:lnTo>
                  <a:pt x="30" y="7"/>
                </a:lnTo>
                <a:lnTo>
                  <a:pt x="30" y="7"/>
                </a:lnTo>
                <a:lnTo>
                  <a:pt x="32" y="7"/>
                </a:lnTo>
                <a:lnTo>
                  <a:pt x="32" y="7"/>
                </a:lnTo>
                <a:lnTo>
                  <a:pt x="32" y="7"/>
                </a:lnTo>
                <a:lnTo>
                  <a:pt x="33" y="7"/>
                </a:lnTo>
                <a:lnTo>
                  <a:pt x="33" y="7"/>
                </a:lnTo>
                <a:lnTo>
                  <a:pt x="35" y="7"/>
                </a:lnTo>
                <a:lnTo>
                  <a:pt x="35" y="7"/>
                </a:lnTo>
                <a:lnTo>
                  <a:pt x="37" y="9"/>
                </a:lnTo>
                <a:lnTo>
                  <a:pt x="37" y="9"/>
                </a:lnTo>
                <a:lnTo>
                  <a:pt x="39" y="9"/>
                </a:lnTo>
                <a:lnTo>
                  <a:pt x="41" y="9"/>
                </a:lnTo>
                <a:lnTo>
                  <a:pt x="41" y="9"/>
                </a:lnTo>
                <a:lnTo>
                  <a:pt x="41" y="11"/>
                </a:lnTo>
                <a:lnTo>
                  <a:pt x="43" y="11"/>
                </a:lnTo>
                <a:lnTo>
                  <a:pt x="43" y="11"/>
                </a:lnTo>
                <a:lnTo>
                  <a:pt x="44" y="11"/>
                </a:lnTo>
                <a:lnTo>
                  <a:pt x="46" y="11"/>
                </a:lnTo>
                <a:lnTo>
                  <a:pt x="46" y="11"/>
                </a:lnTo>
                <a:lnTo>
                  <a:pt x="48" y="11"/>
                </a:lnTo>
                <a:lnTo>
                  <a:pt x="50" y="11"/>
                </a:lnTo>
                <a:lnTo>
                  <a:pt x="50" y="11"/>
                </a:lnTo>
                <a:lnTo>
                  <a:pt x="52" y="11"/>
                </a:lnTo>
                <a:lnTo>
                  <a:pt x="52" y="11"/>
                </a:lnTo>
                <a:lnTo>
                  <a:pt x="54" y="11"/>
                </a:lnTo>
                <a:lnTo>
                  <a:pt x="55" y="11"/>
                </a:lnTo>
                <a:lnTo>
                  <a:pt x="55" y="11"/>
                </a:lnTo>
                <a:lnTo>
                  <a:pt x="57" y="11"/>
                </a:lnTo>
                <a:lnTo>
                  <a:pt x="57" y="13"/>
                </a:lnTo>
                <a:lnTo>
                  <a:pt x="57" y="13"/>
                </a:lnTo>
                <a:lnTo>
                  <a:pt x="59" y="13"/>
                </a:lnTo>
                <a:lnTo>
                  <a:pt x="59" y="13"/>
                </a:lnTo>
                <a:lnTo>
                  <a:pt x="61" y="13"/>
                </a:lnTo>
                <a:lnTo>
                  <a:pt x="61" y="14"/>
                </a:lnTo>
                <a:lnTo>
                  <a:pt x="61" y="14"/>
                </a:lnTo>
                <a:lnTo>
                  <a:pt x="63" y="14"/>
                </a:lnTo>
                <a:lnTo>
                  <a:pt x="63" y="14"/>
                </a:lnTo>
                <a:lnTo>
                  <a:pt x="65" y="14"/>
                </a:lnTo>
                <a:lnTo>
                  <a:pt x="65" y="16"/>
                </a:lnTo>
                <a:lnTo>
                  <a:pt x="68" y="16"/>
                </a:lnTo>
                <a:lnTo>
                  <a:pt x="67" y="16"/>
                </a:lnTo>
                <a:lnTo>
                  <a:pt x="68" y="16"/>
                </a:lnTo>
                <a:lnTo>
                  <a:pt x="70" y="18"/>
                </a:lnTo>
                <a:lnTo>
                  <a:pt x="72" y="18"/>
                </a:lnTo>
                <a:lnTo>
                  <a:pt x="72" y="18"/>
                </a:lnTo>
                <a:lnTo>
                  <a:pt x="74" y="20"/>
                </a:lnTo>
                <a:lnTo>
                  <a:pt x="76" y="20"/>
                </a:lnTo>
                <a:lnTo>
                  <a:pt x="76" y="20"/>
                </a:lnTo>
                <a:lnTo>
                  <a:pt x="78" y="20"/>
                </a:lnTo>
                <a:lnTo>
                  <a:pt x="79" y="22"/>
                </a:lnTo>
                <a:lnTo>
                  <a:pt x="78" y="20"/>
                </a:lnTo>
                <a:lnTo>
                  <a:pt x="78" y="20"/>
                </a:lnTo>
                <a:lnTo>
                  <a:pt x="76" y="20"/>
                </a:lnTo>
                <a:lnTo>
                  <a:pt x="74" y="18"/>
                </a:lnTo>
                <a:lnTo>
                  <a:pt x="74" y="18"/>
                </a:lnTo>
                <a:lnTo>
                  <a:pt x="74" y="18"/>
                </a:lnTo>
                <a:lnTo>
                  <a:pt x="72" y="18"/>
                </a:lnTo>
                <a:lnTo>
                  <a:pt x="72" y="18"/>
                </a:lnTo>
                <a:lnTo>
                  <a:pt x="72" y="16"/>
                </a:lnTo>
                <a:lnTo>
                  <a:pt x="70" y="16"/>
                </a:lnTo>
                <a:lnTo>
                  <a:pt x="68" y="16"/>
                </a:lnTo>
                <a:lnTo>
                  <a:pt x="68" y="16"/>
                </a:lnTo>
                <a:lnTo>
                  <a:pt x="68" y="16"/>
                </a:lnTo>
                <a:lnTo>
                  <a:pt x="67" y="14"/>
                </a:lnTo>
                <a:lnTo>
                  <a:pt x="67" y="14"/>
                </a:lnTo>
                <a:lnTo>
                  <a:pt x="67" y="14"/>
                </a:lnTo>
                <a:lnTo>
                  <a:pt x="65" y="14"/>
                </a:lnTo>
                <a:lnTo>
                  <a:pt x="65" y="14"/>
                </a:lnTo>
                <a:lnTo>
                  <a:pt x="63" y="13"/>
                </a:lnTo>
                <a:lnTo>
                  <a:pt x="63" y="13"/>
                </a:lnTo>
                <a:lnTo>
                  <a:pt x="61" y="13"/>
                </a:lnTo>
                <a:lnTo>
                  <a:pt x="59" y="13"/>
                </a:lnTo>
                <a:lnTo>
                  <a:pt x="59" y="13"/>
                </a:lnTo>
                <a:lnTo>
                  <a:pt x="59" y="11"/>
                </a:lnTo>
                <a:lnTo>
                  <a:pt x="59" y="11"/>
                </a:lnTo>
                <a:lnTo>
                  <a:pt x="57" y="11"/>
                </a:lnTo>
                <a:lnTo>
                  <a:pt x="57" y="11"/>
                </a:lnTo>
                <a:lnTo>
                  <a:pt x="57" y="11"/>
                </a:lnTo>
                <a:lnTo>
                  <a:pt x="55" y="11"/>
                </a:lnTo>
                <a:lnTo>
                  <a:pt x="55" y="11"/>
                </a:lnTo>
                <a:lnTo>
                  <a:pt x="54" y="11"/>
                </a:lnTo>
                <a:lnTo>
                  <a:pt x="54" y="11"/>
                </a:lnTo>
                <a:lnTo>
                  <a:pt x="52" y="9"/>
                </a:lnTo>
                <a:lnTo>
                  <a:pt x="52" y="9"/>
                </a:lnTo>
                <a:lnTo>
                  <a:pt x="52" y="11"/>
                </a:lnTo>
                <a:lnTo>
                  <a:pt x="50" y="11"/>
                </a:lnTo>
                <a:lnTo>
                  <a:pt x="50" y="11"/>
                </a:lnTo>
                <a:lnTo>
                  <a:pt x="48" y="11"/>
                </a:lnTo>
                <a:lnTo>
                  <a:pt x="48" y="9"/>
                </a:lnTo>
                <a:lnTo>
                  <a:pt x="46" y="9"/>
                </a:lnTo>
                <a:lnTo>
                  <a:pt x="44" y="9"/>
                </a:lnTo>
                <a:lnTo>
                  <a:pt x="44" y="9"/>
                </a:lnTo>
                <a:lnTo>
                  <a:pt x="43" y="9"/>
                </a:lnTo>
                <a:lnTo>
                  <a:pt x="43" y="9"/>
                </a:lnTo>
                <a:lnTo>
                  <a:pt x="41" y="9"/>
                </a:lnTo>
                <a:lnTo>
                  <a:pt x="41" y="9"/>
                </a:lnTo>
                <a:lnTo>
                  <a:pt x="41" y="9"/>
                </a:lnTo>
                <a:lnTo>
                  <a:pt x="41" y="9"/>
                </a:lnTo>
                <a:lnTo>
                  <a:pt x="39" y="7"/>
                </a:lnTo>
                <a:lnTo>
                  <a:pt x="39" y="7"/>
                </a:lnTo>
                <a:lnTo>
                  <a:pt x="39" y="7"/>
                </a:lnTo>
                <a:lnTo>
                  <a:pt x="37" y="7"/>
                </a:lnTo>
                <a:lnTo>
                  <a:pt x="37" y="7"/>
                </a:lnTo>
                <a:lnTo>
                  <a:pt x="37" y="7"/>
                </a:lnTo>
                <a:lnTo>
                  <a:pt x="35" y="7"/>
                </a:lnTo>
                <a:lnTo>
                  <a:pt x="35" y="7"/>
                </a:lnTo>
                <a:lnTo>
                  <a:pt x="33" y="7"/>
                </a:lnTo>
                <a:lnTo>
                  <a:pt x="33" y="5"/>
                </a:lnTo>
                <a:lnTo>
                  <a:pt x="32" y="5"/>
                </a:lnTo>
                <a:lnTo>
                  <a:pt x="32" y="5"/>
                </a:lnTo>
                <a:lnTo>
                  <a:pt x="32" y="5"/>
                </a:lnTo>
                <a:lnTo>
                  <a:pt x="32" y="5"/>
                </a:lnTo>
                <a:lnTo>
                  <a:pt x="30" y="5"/>
                </a:lnTo>
                <a:lnTo>
                  <a:pt x="30" y="5"/>
                </a:lnTo>
                <a:lnTo>
                  <a:pt x="30" y="5"/>
                </a:lnTo>
                <a:lnTo>
                  <a:pt x="28" y="5"/>
                </a:lnTo>
                <a:lnTo>
                  <a:pt x="28" y="3"/>
                </a:lnTo>
                <a:lnTo>
                  <a:pt x="28" y="3"/>
                </a:lnTo>
                <a:lnTo>
                  <a:pt x="28" y="3"/>
                </a:lnTo>
                <a:lnTo>
                  <a:pt x="26" y="3"/>
                </a:lnTo>
                <a:lnTo>
                  <a:pt x="26" y="3"/>
                </a:lnTo>
                <a:lnTo>
                  <a:pt x="26" y="3"/>
                </a:lnTo>
                <a:lnTo>
                  <a:pt x="24" y="3"/>
                </a:lnTo>
                <a:lnTo>
                  <a:pt x="24" y="3"/>
                </a:lnTo>
                <a:lnTo>
                  <a:pt x="24" y="3"/>
                </a:lnTo>
                <a:lnTo>
                  <a:pt x="22" y="3"/>
                </a:lnTo>
                <a:lnTo>
                  <a:pt x="22" y="3"/>
                </a:lnTo>
                <a:lnTo>
                  <a:pt x="22" y="2"/>
                </a:lnTo>
                <a:lnTo>
                  <a:pt x="22" y="2"/>
                </a:lnTo>
                <a:lnTo>
                  <a:pt x="21" y="2"/>
                </a:lnTo>
                <a:lnTo>
                  <a:pt x="21" y="2"/>
                </a:lnTo>
                <a:lnTo>
                  <a:pt x="21" y="2"/>
                </a:lnTo>
                <a:lnTo>
                  <a:pt x="21" y="2"/>
                </a:lnTo>
                <a:lnTo>
                  <a:pt x="19" y="2"/>
                </a:lnTo>
                <a:lnTo>
                  <a:pt x="19" y="2"/>
                </a:lnTo>
                <a:lnTo>
                  <a:pt x="19" y="2"/>
                </a:lnTo>
                <a:lnTo>
                  <a:pt x="19" y="0"/>
                </a:lnTo>
                <a:lnTo>
                  <a:pt x="19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10" y="0"/>
                </a:lnTo>
                <a:lnTo>
                  <a:pt x="1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69" name="Freeform 1125"/>
          <p:cNvSpPr>
            <a:spLocks/>
          </p:cNvSpPr>
          <p:nvPr/>
        </p:nvSpPr>
        <p:spPr bwMode="auto">
          <a:xfrm>
            <a:off x="2011363" y="2706688"/>
            <a:ext cx="63500" cy="19050"/>
          </a:xfrm>
          <a:custGeom>
            <a:avLst/>
            <a:gdLst>
              <a:gd name="T0" fmla="*/ 70 w 79"/>
              <a:gd name="T1" fmla="*/ 0 h 24"/>
              <a:gd name="T2" fmla="*/ 71 w 79"/>
              <a:gd name="T3" fmla="*/ 2 h 24"/>
              <a:gd name="T4" fmla="*/ 73 w 79"/>
              <a:gd name="T5" fmla="*/ 3 h 24"/>
              <a:gd name="T6" fmla="*/ 75 w 79"/>
              <a:gd name="T7" fmla="*/ 5 h 24"/>
              <a:gd name="T8" fmla="*/ 75 w 79"/>
              <a:gd name="T9" fmla="*/ 9 h 24"/>
              <a:gd name="T10" fmla="*/ 77 w 79"/>
              <a:gd name="T11" fmla="*/ 11 h 24"/>
              <a:gd name="T12" fmla="*/ 77 w 79"/>
              <a:gd name="T13" fmla="*/ 14 h 24"/>
              <a:gd name="T14" fmla="*/ 75 w 79"/>
              <a:gd name="T15" fmla="*/ 16 h 24"/>
              <a:gd name="T16" fmla="*/ 75 w 79"/>
              <a:gd name="T17" fmla="*/ 13 h 24"/>
              <a:gd name="T18" fmla="*/ 73 w 79"/>
              <a:gd name="T19" fmla="*/ 9 h 24"/>
              <a:gd name="T20" fmla="*/ 71 w 79"/>
              <a:gd name="T21" fmla="*/ 7 h 24"/>
              <a:gd name="T22" fmla="*/ 73 w 79"/>
              <a:gd name="T23" fmla="*/ 7 h 24"/>
              <a:gd name="T24" fmla="*/ 71 w 79"/>
              <a:gd name="T25" fmla="*/ 5 h 24"/>
              <a:gd name="T26" fmla="*/ 68 w 79"/>
              <a:gd name="T27" fmla="*/ 3 h 24"/>
              <a:gd name="T28" fmla="*/ 66 w 79"/>
              <a:gd name="T29" fmla="*/ 2 h 24"/>
              <a:gd name="T30" fmla="*/ 66 w 79"/>
              <a:gd name="T31" fmla="*/ 0 h 24"/>
              <a:gd name="T32" fmla="*/ 66 w 79"/>
              <a:gd name="T33" fmla="*/ 2 h 24"/>
              <a:gd name="T34" fmla="*/ 64 w 79"/>
              <a:gd name="T35" fmla="*/ 3 h 24"/>
              <a:gd name="T36" fmla="*/ 62 w 79"/>
              <a:gd name="T37" fmla="*/ 3 h 24"/>
              <a:gd name="T38" fmla="*/ 60 w 79"/>
              <a:gd name="T39" fmla="*/ 5 h 24"/>
              <a:gd name="T40" fmla="*/ 57 w 79"/>
              <a:gd name="T41" fmla="*/ 7 h 24"/>
              <a:gd name="T42" fmla="*/ 51 w 79"/>
              <a:gd name="T43" fmla="*/ 9 h 24"/>
              <a:gd name="T44" fmla="*/ 46 w 79"/>
              <a:gd name="T45" fmla="*/ 11 h 24"/>
              <a:gd name="T46" fmla="*/ 40 w 79"/>
              <a:gd name="T47" fmla="*/ 13 h 24"/>
              <a:gd name="T48" fmla="*/ 36 w 79"/>
              <a:gd name="T49" fmla="*/ 16 h 24"/>
              <a:gd name="T50" fmla="*/ 33 w 79"/>
              <a:gd name="T51" fmla="*/ 18 h 24"/>
              <a:gd name="T52" fmla="*/ 27 w 79"/>
              <a:gd name="T53" fmla="*/ 22 h 24"/>
              <a:gd name="T54" fmla="*/ 22 w 79"/>
              <a:gd name="T55" fmla="*/ 24 h 24"/>
              <a:gd name="T56" fmla="*/ 27 w 79"/>
              <a:gd name="T57" fmla="*/ 20 h 24"/>
              <a:gd name="T58" fmla="*/ 31 w 79"/>
              <a:gd name="T59" fmla="*/ 18 h 24"/>
              <a:gd name="T60" fmla="*/ 35 w 79"/>
              <a:gd name="T61" fmla="*/ 16 h 24"/>
              <a:gd name="T62" fmla="*/ 36 w 79"/>
              <a:gd name="T63" fmla="*/ 14 h 24"/>
              <a:gd name="T64" fmla="*/ 38 w 79"/>
              <a:gd name="T65" fmla="*/ 13 h 24"/>
              <a:gd name="T66" fmla="*/ 42 w 79"/>
              <a:gd name="T67" fmla="*/ 11 h 24"/>
              <a:gd name="T68" fmla="*/ 46 w 79"/>
              <a:gd name="T69" fmla="*/ 11 h 24"/>
              <a:gd name="T70" fmla="*/ 49 w 79"/>
              <a:gd name="T71" fmla="*/ 9 h 24"/>
              <a:gd name="T72" fmla="*/ 53 w 79"/>
              <a:gd name="T73" fmla="*/ 7 h 24"/>
              <a:gd name="T74" fmla="*/ 57 w 79"/>
              <a:gd name="T75" fmla="*/ 5 h 24"/>
              <a:gd name="T76" fmla="*/ 60 w 79"/>
              <a:gd name="T77" fmla="*/ 5 h 24"/>
              <a:gd name="T78" fmla="*/ 62 w 79"/>
              <a:gd name="T79" fmla="*/ 3 h 24"/>
              <a:gd name="T80" fmla="*/ 62 w 79"/>
              <a:gd name="T81" fmla="*/ 2 h 24"/>
              <a:gd name="T82" fmla="*/ 64 w 79"/>
              <a:gd name="T83" fmla="*/ 0 h 24"/>
              <a:gd name="T84" fmla="*/ 60 w 79"/>
              <a:gd name="T85" fmla="*/ 2 h 24"/>
              <a:gd name="T86" fmla="*/ 55 w 79"/>
              <a:gd name="T87" fmla="*/ 2 h 24"/>
              <a:gd name="T88" fmla="*/ 49 w 79"/>
              <a:gd name="T89" fmla="*/ 3 h 24"/>
              <a:gd name="T90" fmla="*/ 42 w 79"/>
              <a:gd name="T91" fmla="*/ 5 h 24"/>
              <a:gd name="T92" fmla="*/ 31 w 79"/>
              <a:gd name="T93" fmla="*/ 7 h 24"/>
              <a:gd name="T94" fmla="*/ 20 w 79"/>
              <a:gd name="T95" fmla="*/ 7 h 24"/>
              <a:gd name="T96" fmla="*/ 12 w 79"/>
              <a:gd name="T97" fmla="*/ 11 h 24"/>
              <a:gd name="T98" fmla="*/ 0 w 79"/>
              <a:gd name="T99" fmla="*/ 14 h 24"/>
              <a:gd name="T100" fmla="*/ 7 w 79"/>
              <a:gd name="T101" fmla="*/ 11 h 24"/>
              <a:gd name="T102" fmla="*/ 14 w 79"/>
              <a:gd name="T103" fmla="*/ 9 h 24"/>
              <a:gd name="T104" fmla="*/ 22 w 79"/>
              <a:gd name="T105" fmla="*/ 7 h 24"/>
              <a:gd name="T106" fmla="*/ 29 w 79"/>
              <a:gd name="T107" fmla="*/ 7 h 24"/>
              <a:gd name="T108" fmla="*/ 38 w 79"/>
              <a:gd name="T109" fmla="*/ 5 h 24"/>
              <a:gd name="T110" fmla="*/ 46 w 79"/>
              <a:gd name="T111" fmla="*/ 3 h 24"/>
              <a:gd name="T112" fmla="*/ 51 w 79"/>
              <a:gd name="T113" fmla="*/ 2 h 24"/>
              <a:gd name="T114" fmla="*/ 57 w 79"/>
              <a:gd name="T115" fmla="*/ 2 h 24"/>
              <a:gd name="T116" fmla="*/ 60 w 79"/>
              <a:gd name="T11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79" h="24">
                <a:moveTo>
                  <a:pt x="68" y="0"/>
                </a:moveTo>
                <a:lnTo>
                  <a:pt x="68" y="0"/>
                </a:lnTo>
                <a:lnTo>
                  <a:pt x="68" y="0"/>
                </a:lnTo>
                <a:lnTo>
                  <a:pt x="68" y="0"/>
                </a:lnTo>
                <a:lnTo>
                  <a:pt x="68" y="0"/>
                </a:lnTo>
                <a:lnTo>
                  <a:pt x="68" y="0"/>
                </a:lnTo>
                <a:lnTo>
                  <a:pt x="68" y="0"/>
                </a:lnTo>
                <a:lnTo>
                  <a:pt x="68" y="0"/>
                </a:lnTo>
                <a:lnTo>
                  <a:pt x="68" y="0"/>
                </a:lnTo>
                <a:lnTo>
                  <a:pt x="70" y="0"/>
                </a:lnTo>
                <a:lnTo>
                  <a:pt x="70" y="0"/>
                </a:lnTo>
                <a:lnTo>
                  <a:pt x="70" y="0"/>
                </a:lnTo>
                <a:lnTo>
                  <a:pt x="70" y="2"/>
                </a:lnTo>
                <a:lnTo>
                  <a:pt x="70" y="2"/>
                </a:lnTo>
                <a:lnTo>
                  <a:pt x="70" y="2"/>
                </a:lnTo>
                <a:lnTo>
                  <a:pt x="70" y="2"/>
                </a:lnTo>
                <a:lnTo>
                  <a:pt x="70" y="2"/>
                </a:lnTo>
                <a:lnTo>
                  <a:pt x="70" y="2"/>
                </a:lnTo>
                <a:lnTo>
                  <a:pt x="70" y="2"/>
                </a:lnTo>
                <a:lnTo>
                  <a:pt x="71" y="2"/>
                </a:lnTo>
                <a:lnTo>
                  <a:pt x="71" y="2"/>
                </a:lnTo>
                <a:lnTo>
                  <a:pt x="71" y="2"/>
                </a:lnTo>
                <a:lnTo>
                  <a:pt x="71" y="2"/>
                </a:lnTo>
                <a:lnTo>
                  <a:pt x="71" y="3"/>
                </a:lnTo>
                <a:lnTo>
                  <a:pt x="71" y="3"/>
                </a:lnTo>
                <a:lnTo>
                  <a:pt x="71" y="3"/>
                </a:lnTo>
                <a:lnTo>
                  <a:pt x="71" y="3"/>
                </a:lnTo>
                <a:lnTo>
                  <a:pt x="71" y="3"/>
                </a:lnTo>
                <a:lnTo>
                  <a:pt x="73" y="3"/>
                </a:lnTo>
                <a:lnTo>
                  <a:pt x="73" y="3"/>
                </a:lnTo>
                <a:lnTo>
                  <a:pt x="73" y="3"/>
                </a:lnTo>
                <a:lnTo>
                  <a:pt x="73" y="3"/>
                </a:lnTo>
                <a:lnTo>
                  <a:pt x="73" y="5"/>
                </a:lnTo>
                <a:lnTo>
                  <a:pt x="73" y="5"/>
                </a:lnTo>
                <a:lnTo>
                  <a:pt x="75" y="5"/>
                </a:lnTo>
                <a:lnTo>
                  <a:pt x="75" y="5"/>
                </a:lnTo>
                <a:lnTo>
                  <a:pt x="75" y="5"/>
                </a:lnTo>
                <a:lnTo>
                  <a:pt x="75" y="5"/>
                </a:lnTo>
                <a:lnTo>
                  <a:pt x="75" y="5"/>
                </a:lnTo>
                <a:lnTo>
                  <a:pt x="75" y="5"/>
                </a:lnTo>
                <a:lnTo>
                  <a:pt x="75" y="5"/>
                </a:lnTo>
                <a:lnTo>
                  <a:pt x="75" y="5"/>
                </a:lnTo>
                <a:lnTo>
                  <a:pt x="75" y="7"/>
                </a:lnTo>
                <a:lnTo>
                  <a:pt x="75" y="7"/>
                </a:lnTo>
                <a:lnTo>
                  <a:pt x="75" y="7"/>
                </a:lnTo>
                <a:lnTo>
                  <a:pt x="75" y="7"/>
                </a:lnTo>
                <a:lnTo>
                  <a:pt x="75" y="7"/>
                </a:lnTo>
                <a:lnTo>
                  <a:pt x="75" y="7"/>
                </a:lnTo>
                <a:lnTo>
                  <a:pt x="75" y="9"/>
                </a:lnTo>
                <a:lnTo>
                  <a:pt x="75" y="9"/>
                </a:lnTo>
                <a:lnTo>
                  <a:pt x="75" y="9"/>
                </a:lnTo>
                <a:lnTo>
                  <a:pt x="75" y="9"/>
                </a:lnTo>
                <a:lnTo>
                  <a:pt x="75" y="9"/>
                </a:lnTo>
                <a:lnTo>
                  <a:pt x="77" y="9"/>
                </a:lnTo>
                <a:lnTo>
                  <a:pt x="77" y="9"/>
                </a:lnTo>
                <a:lnTo>
                  <a:pt x="77" y="9"/>
                </a:lnTo>
                <a:lnTo>
                  <a:pt x="77" y="9"/>
                </a:lnTo>
                <a:lnTo>
                  <a:pt x="77" y="11"/>
                </a:lnTo>
                <a:lnTo>
                  <a:pt x="77" y="11"/>
                </a:lnTo>
                <a:lnTo>
                  <a:pt x="77" y="11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77" y="13"/>
                </a:lnTo>
                <a:lnTo>
                  <a:pt x="77" y="13"/>
                </a:lnTo>
                <a:lnTo>
                  <a:pt x="77" y="13"/>
                </a:lnTo>
                <a:lnTo>
                  <a:pt x="77" y="13"/>
                </a:lnTo>
                <a:lnTo>
                  <a:pt x="77" y="14"/>
                </a:lnTo>
                <a:lnTo>
                  <a:pt x="77" y="14"/>
                </a:lnTo>
                <a:lnTo>
                  <a:pt x="77" y="14"/>
                </a:lnTo>
                <a:lnTo>
                  <a:pt x="77" y="14"/>
                </a:lnTo>
                <a:lnTo>
                  <a:pt x="77" y="14"/>
                </a:lnTo>
                <a:lnTo>
                  <a:pt x="75" y="16"/>
                </a:lnTo>
                <a:lnTo>
                  <a:pt x="75" y="16"/>
                </a:lnTo>
                <a:lnTo>
                  <a:pt x="73" y="18"/>
                </a:lnTo>
                <a:lnTo>
                  <a:pt x="73" y="16"/>
                </a:lnTo>
                <a:lnTo>
                  <a:pt x="73" y="16"/>
                </a:lnTo>
                <a:lnTo>
                  <a:pt x="75" y="16"/>
                </a:lnTo>
                <a:lnTo>
                  <a:pt x="75" y="14"/>
                </a:lnTo>
                <a:lnTo>
                  <a:pt x="75" y="14"/>
                </a:lnTo>
                <a:lnTo>
                  <a:pt x="75" y="14"/>
                </a:lnTo>
                <a:lnTo>
                  <a:pt x="75" y="14"/>
                </a:lnTo>
                <a:lnTo>
                  <a:pt x="75" y="14"/>
                </a:lnTo>
                <a:lnTo>
                  <a:pt x="75" y="14"/>
                </a:lnTo>
                <a:lnTo>
                  <a:pt x="75" y="13"/>
                </a:lnTo>
                <a:lnTo>
                  <a:pt x="75" y="13"/>
                </a:lnTo>
                <a:lnTo>
                  <a:pt x="75" y="13"/>
                </a:lnTo>
                <a:lnTo>
                  <a:pt x="75" y="13"/>
                </a:lnTo>
                <a:lnTo>
                  <a:pt x="75" y="11"/>
                </a:lnTo>
                <a:lnTo>
                  <a:pt x="77" y="11"/>
                </a:lnTo>
                <a:lnTo>
                  <a:pt x="75" y="11"/>
                </a:lnTo>
                <a:lnTo>
                  <a:pt x="75" y="11"/>
                </a:lnTo>
                <a:lnTo>
                  <a:pt x="75" y="11"/>
                </a:lnTo>
                <a:lnTo>
                  <a:pt x="75" y="11"/>
                </a:lnTo>
                <a:lnTo>
                  <a:pt x="73" y="11"/>
                </a:lnTo>
                <a:lnTo>
                  <a:pt x="73" y="11"/>
                </a:lnTo>
                <a:lnTo>
                  <a:pt x="73" y="9"/>
                </a:lnTo>
                <a:lnTo>
                  <a:pt x="73" y="9"/>
                </a:lnTo>
                <a:lnTo>
                  <a:pt x="73" y="9"/>
                </a:lnTo>
                <a:lnTo>
                  <a:pt x="73" y="9"/>
                </a:lnTo>
                <a:lnTo>
                  <a:pt x="73" y="9"/>
                </a:lnTo>
                <a:lnTo>
                  <a:pt x="73" y="9"/>
                </a:lnTo>
                <a:lnTo>
                  <a:pt x="71" y="9"/>
                </a:lnTo>
                <a:lnTo>
                  <a:pt x="73" y="9"/>
                </a:lnTo>
                <a:lnTo>
                  <a:pt x="73" y="9"/>
                </a:lnTo>
                <a:lnTo>
                  <a:pt x="71" y="9"/>
                </a:lnTo>
                <a:lnTo>
                  <a:pt x="71" y="9"/>
                </a:lnTo>
                <a:lnTo>
                  <a:pt x="71" y="7"/>
                </a:lnTo>
                <a:lnTo>
                  <a:pt x="73" y="7"/>
                </a:lnTo>
                <a:lnTo>
                  <a:pt x="71" y="7"/>
                </a:lnTo>
                <a:lnTo>
                  <a:pt x="71" y="7"/>
                </a:lnTo>
                <a:lnTo>
                  <a:pt x="71" y="7"/>
                </a:lnTo>
                <a:lnTo>
                  <a:pt x="71" y="7"/>
                </a:lnTo>
                <a:lnTo>
                  <a:pt x="73" y="7"/>
                </a:lnTo>
                <a:lnTo>
                  <a:pt x="73" y="7"/>
                </a:lnTo>
                <a:lnTo>
                  <a:pt x="73" y="7"/>
                </a:lnTo>
                <a:lnTo>
                  <a:pt x="73" y="7"/>
                </a:lnTo>
                <a:lnTo>
                  <a:pt x="73" y="7"/>
                </a:lnTo>
                <a:lnTo>
                  <a:pt x="73" y="7"/>
                </a:lnTo>
                <a:lnTo>
                  <a:pt x="73" y="5"/>
                </a:lnTo>
                <a:lnTo>
                  <a:pt x="73" y="5"/>
                </a:lnTo>
                <a:lnTo>
                  <a:pt x="73" y="5"/>
                </a:lnTo>
                <a:lnTo>
                  <a:pt x="73" y="5"/>
                </a:lnTo>
                <a:lnTo>
                  <a:pt x="73" y="5"/>
                </a:lnTo>
                <a:lnTo>
                  <a:pt x="71" y="5"/>
                </a:lnTo>
                <a:lnTo>
                  <a:pt x="71" y="5"/>
                </a:lnTo>
                <a:lnTo>
                  <a:pt x="71" y="5"/>
                </a:lnTo>
                <a:lnTo>
                  <a:pt x="71" y="5"/>
                </a:lnTo>
                <a:lnTo>
                  <a:pt x="71" y="5"/>
                </a:lnTo>
                <a:lnTo>
                  <a:pt x="71" y="5"/>
                </a:lnTo>
                <a:lnTo>
                  <a:pt x="71" y="3"/>
                </a:lnTo>
                <a:lnTo>
                  <a:pt x="70" y="3"/>
                </a:lnTo>
                <a:lnTo>
                  <a:pt x="70" y="3"/>
                </a:lnTo>
                <a:lnTo>
                  <a:pt x="70" y="3"/>
                </a:lnTo>
                <a:lnTo>
                  <a:pt x="70" y="3"/>
                </a:lnTo>
                <a:lnTo>
                  <a:pt x="70" y="3"/>
                </a:lnTo>
                <a:lnTo>
                  <a:pt x="68" y="3"/>
                </a:lnTo>
                <a:lnTo>
                  <a:pt x="68" y="3"/>
                </a:lnTo>
                <a:lnTo>
                  <a:pt x="68" y="3"/>
                </a:lnTo>
                <a:lnTo>
                  <a:pt x="68" y="3"/>
                </a:lnTo>
                <a:lnTo>
                  <a:pt x="68" y="3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6" y="2"/>
                </a:lnTo>
                <a:lnTo>
                  <a:pt x="66" y="2"/>
                </a:lnTo>
                <a:lnTo>
                  <a:pt x="66" y="2"/>
                </a:lnTo>
                <a:lnTo>
                  <a:pt x="66" y="2"/>
                </a:lnTo>
                <a:lnTo>
                  <a:pt x="66" y="2"/>
                </a:lnTo>
                <a:lnTo>
                  <a:pt x="66" y="2"/>
                </a:lnTo>
                <a:lnTo>
                  <a:pt x="66" y="2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4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2"/>
                </a:lnTo>
                <a:lnTo>
                  <a:pt x="66" y="2"/>
                </a:lnTo>
                <a:lnTo>
                  <a:pt x="66" y="2"/>
                </a:lnTo>
                <a:lnTo>
                  <a:pt x="66" y="2"/>
                </a:lnTo>
                <a:lnTo>
                  <a:pt x="66" y="2"/>
                </a:lnTo>
                <a:lnTo>
                  <a:pt x="66" y="2"/>
                </a:lnTo>
                <a:lnTo>
                  <a:pt x="66" y="2"/>
                </a:lnTo>
                <a:lnTo>
                  <a:pt x="66" y="2"/>
                </a:lnTo>
                <a:lnTo>
                  <a:pt x="66" y="2"/>
                </a:lnTo>
                <a:lnTo>
                  <a:pt x="66" y="3"/>
                </a:lnTo>
                <a:lnTo>
                  <a:pt x="66" y="3"/>
                </a:lnTo>
                <a:lnTo>
                  <a:pt x="64" y="3"/>
                </a:lnTo>
                <a:lnTo>
                  <a:pt x="64" y="3"/>
                </a:lnTo>
                <a:lnTo>
                  <a:pt x="64" y="3"/>
                </a:lnTo>
                <a:lnTo>
                  <a:pt x="64" y="3"/>
                </a:lnTo>
                <a:lnTo>
                  <a:pt x="64" y="3"/>
                </a:lnTo>
                <a:lnTo>
                  <a:pt x="64" y="3"/>
                </a:lnTo>
                <a:lnTo>
                  <a:pt x="64" y="3"/>
                </a:lnTo>
                <a:lnTo>
                  <a:pt x="64" y="3"/>
                </a:lnTo>
                <a:lnTo>
                  <a:pt x="62" y="3"/>
                </a:lnTo>
                <a:lnTo>
                  <a:pt x="62" y="3"/>
                </a:lnTo>
                <a:lnTo>
                  <a:pt x="62" y="3"/>
                </a:lnTo>
                <a:lnTo>
                  <a:pt x="62" y="5"/>
                </a:lnTo>
                <a:lnTo>
                  <a:pt x="62" y="5"/>
                </a:lnTo>
                <a:lnTo>
                  <a:pt x="62" y="5"/>
                </a:lnTo>
                <a:lnTo>
                  <a:pt x="62" y="5"/>
                </a:lnTo>
                <a:lnTo>
                  <a:pt x="60" y="5"/>
                </a:lnTo>
                <a:lnTo>
                  <a:pt x="60" y="5"/>
                </a:lnTo>
                <a:lnTo>
                  <a:pt x="60" y="5"/>
                </a:lnTo>
                <a:lnTo>
                  <a:pt x="60" y="5"/>
                </a:lnTo>
                <a:lnTo>
                  <a:pt x="60" y="5"/>
                </a:lnTo>
                <a:lnTo>
                  <a:pt x="60" y="5"/>
                </a:lnTo>
                <a:lnTo>
                  <a:pt x="60" y="5"/>
                </a:lnTo>
                <a:lnTo>
                  <a:pt x="60" y="7"/>
                </a:lnTo>
                <a:lnTo>
                  <a:pt x="58" y="7"/>
                </a:lnTo>
                <a:lnTo>
                  <a:pt x="58" y="7"/>
                </a:lnTo>
                <a:lnTo>
                  <a:pt x="58" y="7"/>
                </a:lnTo>
                <a:lnTo>
                  <a:pt x="58" y="7"/>
                </a:lnTo>
                <a:lnTo>
                  <a:pt x="57" y="7"/>
                </a:lnTo>
                <a:lnTo>
                  <a:pt x="57" y="7"/>
                </a:lnTo>
                <a:lnTo>
                  <a:pt x="57" y="7"/>
                </a:lnTo>
                <a:lnTo>
                  <a:pt x="57" y="7"/>
                </a:lnTo>
                <a:lnTo>
                  <a:pt x="55" y="7"/>
                </a:lnTo>
                <a:lnTo>
                  <a:pt x="55" y="7"/>
                </a:lnTo>
                <a:lnTo>
                  <a:pt x="55" y="7"/>
                </a:lnTo>
                <a:lnTo>
                  <a:pt x="55" y="9"/>
                </a:lnTo>
                <a:lnTo>
                  <a:pt x="53" y="9"/>
                </a:lnTo>
                <a:lnTo>
                  <a:pt x="53" y="9"/>
                </a:lnTo>
                <a:lnTo>
                  <a:pt x="53" y="9"/>
                </a:lnTo>
                <a:lnTo>
                  <a:pt x="53" y="9"/>
                </a:lnTo>
                <a:lnTo>
                  <a:pt x="51" y="9"/>
                </a:lnTo>
                <a:lnTo>
                  <a:pt x="51" y="9"/>
                </a:lnTo>
                <a:lnTo>
                  <a:pt x="51" y="9"/>
                </a:lnTo>
                <a:lnTo>
                  <a:pt x="51" y="9"/>
                </a:lnTo>
                <a:lnTo>
                  <a:pt x="51" y="9"/>
                </a:lnTo>
                <a:lnTo>
                  <a:pt x="49" y="9"/>
                </a:lnTo>
                <a:lnTo>
                  <a:pt x="49" y="11"/>
                </a:lnTo>
                <a:lnTo>
                  <a:pt x="49" y="11"/>
                </a:lnTo>
                <a:lnTo>
                  <a:pt x="47" y="11"/>
                </a:lnTo>
                <a:lnTo>
                  <a:pt x="47" y="11"/>
                </a:lnTo>
                <a:lnTo>
                  <a:pt x="47" y="11"/>
                </a:lnTo>
                <a:lnTo>
                  <a:pt x="46" y="11"/>
                </a:lnTo>
                <a:lnTo>
                  <a:pt x="46" y="11"/>
                </a:lnTo>
                <a:lnTo>
                  <a:pt x="46" y="11"/>
                </a:lnTo>
                <a:lnTo>
                  <a:pt x="46" y="11"/>
                </a:lnTo>
                <a:lnTo>
                  <a:pt x="44" y="11"/>
                </a:lnTo>
                <a:lnTo>
                  <a:pt x="44" y="11"/>
                </a:lnTo>
                <a:lnTo>
                  <a:pt x="44" y="13"/>
                </a:lnTo>
                <a:lnTo>
                  <a:pt x="42" y="13"/>
                </a:lnTo>
                <a:lnTo>
                  <a:pt x="42" y="13"/>
                </a:lnTo>
                <a:lnTo>
                  <a:pt x="42" y="13"/>
                </a:lnTo>
                <a:lnTo>
                  <a:pt x="40" y="13"/>
                </a:lnTo>
                <a:lnTo>
                  <a:pt x="40" y="13"/>
                </a:lnTo>
                <a:lnTo>
                  <a:pt x="40" y="13"/>
                </a:lnTo>
                <a:lnTo>
                  <a:pt x="40" y="13"/>
                </a:lnTo>
                <a:lnTo>
                  <a:pt x="38" y="14"/>
                </a:lnTo>
                <a:lnTo>
                  <a:pt x="38" y="14"/>
                </a:lnTo>
                <a:lnTo>
                  <a:pt x="38" y="14"/>
                </a:lnTo>
                <a:lnTo>
                  <a:pt x="38" y="14"/>
                </a:lnTo>
                <a:lnTo>
                  <a:pt x="38" y="14"/>
                </a:lnTo>
                <a:lnTo>
                  <a:pt x="36" y="16"/>
                </a:lnTo>
                <a:lnTo>
                  <a:pt x="36" y="16"/>
                </a:lnTo>
                <a:lnTo>
                  <a:pt x="36" y="16"/>
                </a:lnTo>
                <a:lnTo>
                  <a:pt x="36" y="16"/>
                </a:lnTo>
                <a:lnTo>
                  <a:pt x="36" y="16"/>
                </a:lnTo>
                <a:lnTo>
                  <a:pt x="35" y="18"/>
                </a:lnTo>
                <a:lnTo>
                  <a:pt x="35" y="18"/>
                </a:lnTo>
                <a:lnTo>
                  <a:pt x="35" y="18"/>
                </a:lnTo>
                <a:lnTo>
                  <a:pt x="33" y="18"/>
                </a:lnTo>
                <a:lnTo>
                  <a:pt x="33" y="18"/>
                </a:lnTo>
                <a:lnTo>
                  <a:pt x="33" y="18"/>
                </a:lnTo>
                <a:lnTo>
                  <a:pt x="33" y="18"/>
                </a:lnTo>
                <a:lnTo>
                  <a:pt x="33" y="20"/>
                </a:lnTo>
                <a:lnTo>
                  <a:pt x="33" y="20"/>
                </a:lnTo>
                <a:lnTo>
                  <a:pt x="31" y="20"/>
                </a:lnTo>
                <a:lnTo>
                  <a:pt x="31" y="20"/>
                </a:lnTo>
                <a:lnTo>
                  <a:pt x="31" y="20"/>
                </a:lnTo>
                <a:lnTo>
                  <a:pt x="31" y="20"/>
                </a:lnTo>
                <a:lnTo>
                  <a:pt x="29" y="22"/>
                </a:lnTo>
                <a:lnTo>
                  <a:pt x="29" y="22"/>
                </a:lnTo>
                <a:lnTo>
                  <a:pt x="27" y="22"/>
                </a:lnTo>
                <a:lnTo>
                  <a:pt x="27" y="22"/>
                </a:lnTo>
                <a:lnTo>
                  <a:pt x="27" y="22"/>
                </a:lnTo>
                <a:lnTo>
                  <a:pt x="25" y="22"/>
                </a:lnTo>
                <a:lnTo>
                  <a:pt x="25" y="24"/>
                </a:lnTo>
                <a:lnTo>
                  <a:pt x="24" y="24"/>
                </a:lnTo>
                <a:lnTo>
                  <a:pt x="24" y="24"/>
                </a:lnTo>
                <a:lnTo>
                  <a:pt x="22" y="24"/>
                </a:lnTo>
                <a:lnTo>
                  <a:pt x="22" y="24"/>
                </a:lnTo>
                <a:lnTo>
                  <a:pt x="20" y="24"/>
                </a:lnTo>
                <a:lnTo>
                  <a:pt x="22" y="24"/>
                </a:lnTo>
                <a:lnTo>
                  <a:pt x="22" y="24"/>
                </a:lnTo>
                <a:lnTo>
                  <a:pt x="24" y="24"/>
                </a:lnTo>
                <a:lnTo>
                  <a:pt x="24" y="24"/>
                </a:lnTo>
                <a:lnTo>
                  <a:pt x="24" y="22"/>
                </a:lnTo>
                <a:lnTo>
                  <a:pt x="25" y="22"/>
                </a:lnTo>
                <a:lnTo>
                  <a:pt x="25" y="22"/>
                </a:lnTo>
                <a:lnTo>
                  <a:pt x="27" y="22"/>
                </a:lnTo>
                <a:lnTo>
                  <a:pt x="27" y="22"/>
                </a:lnTo>
                <a:lnTo>
                  <a:pt x="27" y="22"/>
                </a:lnTo>
                <a:lnTo>
                  <a:pt x="27" y="20"/>
                </a:lnTo>
                <a:lnTo>
                  <a:pt x="27" y="20"/>
                </a:lnTo>
                <a:lnTo>
                  <a:pt x="29" y="20"/>
                </a:lnTo>
                <a:lnTo>
                  <a:pt x="29" y="20"/>
                </a:lnTo>
                <a:lnTo>
                  <a:pt x="29" y="20"/>
                </a:lnTo>
                <a:lnTo>
                  <a:pt x="29" y="20"/>
                </a:lnTo>
                <a:lnTo>
                  <a:pt x="31" y="20"/>
                </a:lnTo>
                <a:lnTo>
                  <a:pt x="31" y="18"/>
                </a:lnTo>
                <a:lnTo>
                  <a:pt x="31" y="18"/>
                </a:lnTo>
                <a:lnTo>
                  <a:pt x="31" y="18"/>
                </a:lnTo>
                <a:lnTo>
                  <a:pt x="31" y="18"/>
                </a:lnTo>
                <a:lnTo>
                  <a:pt x="31" y="18"/>
                </a:lnTo>
                <a:lnTo>
                  <a:pt x="31" y="18"/>
                </a:lnTo>
                <a:lnTo>
                  <a:pt x="31" y="18"/>
                </a:lnTo>
                <a:lnTo>
                  <a:pt x="33" y="18"/>
                </a:lnTo>
                <a:lnTo>
                  <a:pt x="33" y="16"/>
                </a:lnTo>
                <a:lnTo>
                  <a:pt x="33" y="16"/>
                </a:lnTo>
                <a:lnTo>
                  <a:pt x="35" y="16"/>
                </a:lnTo>
                <a:lnTo>
                  <a:pt x="35" y="16"/>
                </a:lnTo>
                <a:lnTo>
                  <a:pt x="33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5" y="14"/>
                </a:lnTo>
                <a:lnTo>
                  <a:pt x="36" y="14"/>
                </a:lnTo>
                <a:lnTo>
                  <a:pt x="36" y="14"/>
                </a:lnTo>
                <a:lnTo>
                  <a:pt x="36" y="14"/>
                </a:lnTo>
                <a:lnTo>
                  <a:pt x="35" y="14"/>
                </a:lnTo>
                <a:lnTo>
                  <a:pt x="36" y="14"/>
                </a:lnTo>
                <a:lnTo>
                  <a:pt x="36" y="14"/>
                </a:lnTo>
                <a:lnTo>
                  <a:pt x="36" y="14"/>
                </a:lnTo>
                <a:lnTo>
                  <a:pt x="36" y="14"/>
                </a:lnTo>
                <a:lnTo>
                  <a:pt x="38" y="14"/>
                </a:lnTo>
                <a:lnTo>
                  <a:pt x="38" y="14"/>
                </a:lnTo>
                <a:lnTo>
                  <a:pt x="38" y="13"/>
                </a:lnTo>
                <a:lnTo>
                  <a:pt x="38" y="13"/>
                </a:lnTo>
                <a:lnTo>
                  <a:pt x="38" y="13"/>
                </a:lnTo>
                <a:lnTo>
                  <a:pt x="38" y="13"/>
                </a:lnTo>
                <a:lnTo>
                  <a:pt x="38" y="13"/>
                </a:lnTo>
                <a:lnTo>
                  <a:pt x="38" y="13"/>
                </a:lnTo>
                <a:lnTo>
                  <a:pt x="38" y="13"/>
                </a:lnTo>
                <a:lnTo>
                  <a:pt x="38" y="13"/>
                </a:lnTo>
                <a:lnTo>
                  <a:pt x="40" y="13"/>
                </a:lnTo>
                <a:lnTo>
                  <a:pt x="40" y="13"/>
                </a:lnTo>
                <a:lnTo>
                  <a:pt x="40" y="13"/>
                </a:lnTo>
                <a:lnTo>
                  <a:pt x="40" y="13"/>
                </a:lnTo>
                <a:lnTo>
                  <a:pt x="40" y="13"/>
                </a:lnTo>
                <a:lnTo>
                  <a:pt x="40" y="11"/>
                </a:lnTo>
                <a:lnTo>
                  <a:pt x="40" y="11"/>
                </a:lnTo>
                <a:lnTo>
                  <a:pt x="42" y="11"/>
                </a:lnTo>
                <a:lnTo>
                  <a:pt x="42" y="11"/>
                </a:lnTo>
                <a:lnTo>
                  <a:pt x="42" y="11"/>
                </a:lnTo>
                <a:lnTo>
                  <a:pt x="42" y="11"/>
                </a:lnTo>
                <a:lnTo>
                  <a:pt x="44" y="11"/>
                </a:lnTo>
                <a:lnTo>
                  <a:pt x="44" y="11"/>
                </a:lnTo>
                <a:lnTo>
                  <a:pt x="44" y="11"/>
                </a:lnTo>
                <a:lnTo>
                  <a:pt x="44" y="11"/>
                </a:lnTo>
                <a:lnTo>
                  <a:pt x="44" y="11"/>
                </a:lnTo>
                <a:lnTo>
                  <a:pt x="46" y="11"/>
                </a:lnTo>
                <a:lnTo>
                  <a:pt x="46" y="11"/>
                </a:lnTo>
                <a:lnTo>
                  <a:pt x="46" y="11"/>
                </a:lnTo>
                <a:lnTo>
                  <a:pt x="46" y="9"/>
                </a:lnTo>
                <a:lnTo>
                  <a:pt x="46" y="9"/>
                </a:lnTo>
                <a:lnTo>
                  <a:pt x="46" y="9"/>
                </a:lnTo>
                <a:lnTo>
                  <a:pt x="47" y="9"/>
                </a:lnTo>
                <a:lnTo>
                  <a:pt x="47" y="9"/>
                </a:lnTo>
                <a:lnTo>
                  <a:pt x="47" y="9"/>
                </a:lnTo>
                <a:lnTo>
                  <a:pt x="47" y="9"/>
                </a:lnTo>
                <a:lnTo>
                  <a:pt x="47" y="9"/>
                </a:lnTo>
                <a:lnTo>
                  <a:pt x="49" y="9"/>
                </a:lnTo>
                <a:lnTo>
                  <a:pt x="49" y="9"/>
                </a:lnTo>
                <a:lnTo>
                  <a:pt x="49" y="9"/>
                </a:lnTo>
                <a:lnTo>
                  <a:pt x="49" y="9"/>
                </a:lnTo>
                <a:lnTo>
                  <a:pt x="49" y="9"/>
                </a:lnTo>
                <a:lnTo>
                  <a:pt x="51" y="9"/>
                </a:lnTo>
                <a:lnTo>
                  <a:pt x="51" y="7"/>
                </a:lnTo>
                <a:lnTo>
                  <a:pt x="51" y="7"/>
                </a:lnTo>
                <a:lnTo>
                  <a:pt x="51" y="7"/>
                </a:lnTo>
                <a:lnTo>
                  <a:pt x="53" y="7"/>
                </a:lnTo>
                <a:lnTo>
                  <a:pt x="53" y="7"/>
                </a:lnTo>
                <a:lnTo>
                  <a:pt x="53" y="7"/>
                </a:lnTo>
                <a:lnTo>
                  <a:pt x="55" y="7"/>
                </a:lnTo>
                <a:lnTo>
                  <a:pt x="55" y="7"/>
                </a:lnTo>
                <a:lnTo>
                  <a:pt x="55" y="7"/>
                </a:lnTo>
                <a:lnTo>
                  <a:pt x="55" y="7"/>
                </a:lnTo>
                <a:lnTo>
                  <a:pt x="55" y="7"/>
                </a:lnTo>
                <a:lnTo>
                  <a:pt x="55" y="7"/>
                </a:lnTo>
                <a:lnTo>
                  <a:pt x="57" y="7"/>
                </a:lnTo>
                <a:lnTo>
                  <a:pt x="57" y="5"/>
                </a:lnTo>
                <a:lnTo>
                  <a:pt x="57" y="5"/>
                </a:lnTo>
                <a:lnTo>
                  <a:pt x="57" y="5"/>
                </a:lnTo>
                <a:lnTo>
                  <a:pt x="57" y="5"/>
                </a:lnTo>
                <a:lnTo>
                  <a:pt x="58" y="5"/>
                </a:lnTo>
                <a:lnTo>
                  <a:pt x="58" y="5"/>
                </a:lnTo>
                <a:lnTo>
                  <a:pt x="58" y="5"/>
                </a:lnTo>
                <a:lnTo>
                  <a:pt x="58" y="5"/>
                </a:lnTo>
                <a:lnTo>
                  <a:pt x="58" y="5"/>
                </a:lnTo>
                <a:lnTo>
                  <a:pt x="58" y="5"/>
                </a:lnTo>
                <a:lnTo>
                  <a:pt x="58" y="5"/>
                </a:lnTo>
                <a:lnTo>
                  <a:pt x="60" y="5"/>
                </a:lnTo>
                <a:lnTo>
                  <a:pt x="60" y="5"/>
                </a:lnTo>
                <a:lnTo>
                  <a:pt x="60" y="3"/>
                </a:lnTo>
                <a:lnTo>
                  <a:pt x="60" y="3"/>
                </a:lnTo>
                <a:lnTo>
                  <a:pt x="60" y="3"/>
                </a:lnTo>
                <a:lnTo>
                  <a:pt x="60" y="3"/>
                </a:lnTo>
                <a:lnTo>
                  <a:pt x="60" y="3"/>
                </a:lnTo>
                <a:lnTo>
                  <a:pt x="60" y="3"/>
                </a:lnTo>
                <a:lnTo>
                  <a:pt x="62" y="3"/>
                </a:lnTo>
                <a:lnTo>
                  <a:pt x="62" y="3"/>
                </a:lnTo>
                <a:lnTo>
                  <a:pt x="62" y="3"/>
                </a:lnTo>
                <a:lnTo>
                  <a:pt x="62" y="3"/>
                </a:lnTo>
                <a:lnTo>
                  <a:pt x="62" y="3"/>
                </a:lnTo>
                <a:lnTo>
                  <a:pt x="62" y="3"/>
                </a:lnTo>
                <a:lnTo>
                  <a:pt x="62" y="2"/>
                </a:lnTo>
                <a:lnTo>
                  <a:pt x="62" y="2"/>
                </a:lnTo>
                <a:lnTo>
                  <a:pt x="62" y="2"/>
                </a:lnTo>
                <a:lnTo>
                  <a:pt x="62" y="2"/>
                </a:lnTo>
                <a:lnTo>
                  <a:pt x="62" y="2"/>
                </a:lnTo>
                <a:lnTo>
                  <a:pt x="62" y="2"/>
                </a:lnTo>
                <a:lnTo>
                  <a:pt x="62" y="2"/>
                </a:lnTo>
                <a:lnTo>
                  <a:pt x="62" y="2"/>
                </a:lnTo>
                <a:lnTo>
                  <a:pt x="64" y="2"/>
                </a:lnTo>
                <a:lnTo>
                  <a:pt x="64" y="2"/>
                </a:lnTo>
                <a:lnTo>
                  <a:pt x="62" y="0"/>
                </a:lnTo>
                <a:lnTo>
                  <a:pt x="62" y="0"/>
                </a:lnTo>
                <a:lnTo>
                  <a:pt x="62" y="0"/>
                </a:lnTo>
                <a:lnTo>
                  <a:pt x="62" y="0"/>
                </a:lnTo>
                <a:lnTo>
                  <a:pt x="62" y="0"/>
                </a:lnTo>
                <a:lnTo>
                  <a:pt x="62" y="0"/>
                </a:lnTo>
                <a:lnTo>
                  <a:pt x="64" y="0"/>
                </a:lnTo>
                <a:lnTo>
                  <a:pt x="64" y="0"/>
                </a:lnTo>
                <a:lnTo>
                  <a:pt x="62" y="0"/>
                </a:lnTo>
                <a:lnTo>
                  <a:pt x="62" y="0"/>
                </a:lnTo>
                <a:lnTo>
                  <a:pt x="62" y="0"/>
                </a:lnTo>
                <a:lnTo>
                  <a:pt x="62" y="0"/>
                </a:lnTo>
                <a:lnTo>
                  <a:pt x="62" y="0"/>
                </a:lnTo>
                <a:lnTo>
                  <a:pt x="60" y="0"/>
                </a:lnTo>
                <a:lnTo>
                  <a:pt x="60" y="2"/>
                </a:lnTo>
                <a:lnTo>
                  <a:pt x="60" y="2"/>
                </a:lnTo>
                <a:lnTo>
                  <a:pt x="60" y="2"/>
                </a:lnTo>
                <a:lnTo>
                  <a:pt x="60" y="2"/>
                </a:lnTo>
                <a:lnTo>
                  <a:pt x="58" y="2"/>
                </a:lnTo>
                <a:lnTo>
                  <a:pt x="58" y="2"/>
                </a:lnTo>
                <a:lnTo>
                  <a:pt x="58" y="2"/>
                </a:lnTo>
                <a:lnTo>
                  <a:pt x="58" y="2"/>
                </a:lnTo>
                <a:lnTo>
                  <a:pt x="57" y="2"/>
                </a:lnTo>
                <a:lnTo>
                  <a:pt x="57" y="2"/>
                </a:lnTo>
                <a:lnTo>
                  <a:pt x="57" y="2"/>
                </a:lnTo>
                <a:lnTo>
                  <a:pt x="55" y="2"/>
                </a:lnTo>
                <a:lnTo>
                  <a:pt x="55" y="2"/>
                </a:lnTo>
                <a:lnTo>
                  <a:pt x="55" y="2"/>
                </a:lnTo>
                <a:lnTo>
                  <a:pt x="53" y="3"/>
                </a:lnTo>
                <a:lnTo>
                  <a:pt x="53" y="3"/>
                </a:lnTo>
                <a:lnTo>
                  <a:pt x="53" y="3"/>
                </a:lnTo>
                <a:lnTo>
                  <a:pt x="51" y="3"/>
                </a:lnTo>
                <a:lnTo>
                  <a:pt x="51" y="3"/>
                </a:lnTo>
                <a:lnTo>
                  <a:pt x="51" y="3"/>
                </a:lnTo>
                <a:lnTo>
                  <a:pt x="49" y="3"/>
                </a:lnTo>
                <a:lnTo>
                  <a:pt x="49" y="3"/>
                </a:lnTo>
                <a:lnTo>
                  <a:pt x="49" y="3"/>
                </a:lnTo>
                <a:lnTo>
                  <a:pt x="47" y="3"/>
                </a:lnTo>
                <a:lnTo>
                  <a:pt x="47" y="3"/>
                </a:lnTo>
                <a:lnTo>
                  <a:pt x="47" y="3"/>
                </a:lnTo>
                <a:lnTo>
                  <a:pt x="46" y="5"/>
                </a:lnTo>
                <a:lnTo>
                  <a:pt x="46" y="5"/>
                </a:lnTo>
                <a:lnTo>
                  <a:pt x="46" y="5"/>
                </a:lnTo>
                <a:lnTo>
                  <a:pt x="44" y="5"/>
                </a:lnTo>
                <a:lnTo>
                  <a:pt x="44" y="5"/>
                </a:lnTo>
                <a:lnTo>
                  <a:pt x="42" y="5"/>
                </a:lnTo>
                <a:lnTo>
                  <a:pt x="42" y="5"/>
                </a:lnTo>
                <a:lnTo>
                  <a:pt x="40" y="5"/>
                </a:lnTo>
                <a:lnTo>
                  <a:pt x="38" y="5"/>
                </a:lnTo>
                <a:lnTo>
                  <a:pt x="38" y="7"/>
                </a:lnTo>
                <a:lnTo>
                  <a:pt x="36" y="7"/>
                </a:lnTo>
                <a:lnTo>
                  <a:pt x="36" y="7"/>
                </a:lnTo>
                <a:lnTo>
                  <a:pt x="35" y="7"/>
                </a:lnTo>
                <a:lnTo>
                  <a:pt x="35" y="7"/>
                </a:lnTo>
                <a:lnTo>
                  <a:pt x="33" y="7"/>
                </a:lnTo>
                <a:lnTo>
                  <a:pt x="33" y="7"/>
                </a:lnTo>
                <a:lnTo>
                  <a:pt x="31" y="7"/>
                </a:lnTo>
                <a:lnTo>
                  <a:pt x="31" y="7"/>
                </a:lnTo>
                <a:lnTo>
                  <a:pt x="29" y="7"/>
                </a:lnTo>
                <a:lnTo>
                  <a:pt x="27" y="7"/>
                </a:lnTo>
                <a:lnTo>
                  <a:pt x="25" y="7"/>
                </a:lnTo>
                <a:lnTo>
                  <a:pt x="25" y="7"/>
                </a:lnTo>
                <a:lnTo>
                  <a:pt x="24" y="7"/>
                </a:lnTo>
                <a:lnTo>
                  <a:pt x="22" y="7"/>
                </a:lnTo>
                <a:lnTo>
                  <a:pt x="22" y="7"/>
                </a:lnTo>
                <a:lnTo>
                  <a:pt x="20" y="7"/>
                </a:lnTo>
                <a:lnTo>
                  <a:pt x="20" y="7"/>
                </a:lnTo>
                <a:lnTo>
                  <a:pt x="20" y="9"/>
                </a:lnTo>
                <a:lnTo>
                  <a:pt x="18" y="9"/>
                </a:lnTo>
                <a:lnTo>
                  <a:pt x="18" y="9"/>
                </a:lnTo>
                <a:lnTo>
                  <a:pt x="16" y="9"/>
                </a:lnTo>
                <a:lnTo>
                  <a:pt x="16" y="9"/>
                </a:lnTo>
                <a:lnTo>
                  <a:pt x="16" y="9"/>
                </a:lnTo>
                <a:lnTo>
                  <a:pt x="14" y="9"/>
                </a:lnTo>
                <a:lnTo>
                  <a:pt x="14" y="9"/>
                </a:lnTo>
                <a:lnTo>
                  <a:pt x="12" y="11"/>
                </a:lnTo>
                <a:lnTo>
                  <a:pt x="12" y="11"/>
                </a:lnTo>
                <a:lnTo>
                  <a:pt x="11" y="11"/>
                </a:lnTo>
                <a:lnTo>
                  <a:pt x="11" y="11"/>
                </a:lnTo>
                <a:lnTo>
                  <a:pt x="9" y="11"/>
                </a:lnTo>
                <a:lnTo>
                  <a:pt x="7" y="13"/>
                </a:lnTo>
                <a:lnTo>
                  <a:pt x="7" y="13"/>
                </a:lnTo>
                <a:lnTo>
                  <a:pt x="5" y="13"/>
                </a:lnTo>
                <a:lnTo>
                  <a:pt x="3" y="13"/>
                </a:lnTo>
                <a:lnTo>
                  <a:pt x="1" y="13"/>
                </a:lnTo>
                <a:lnTo>
                  <a:pt x="1" y="14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0" y="13"/>
                </a:lnTo>
                <a:lnTo>
                  <a:pt x="1" y="13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5" y="13"/>
                </a:lnTo>
                <a:lnTo>
                  <a:pt x="5" y="13"/>
                </a:lnTo>
                <a:lnTo>
                  <a:pt x="7" y="11"/>
                </a:lnTo>
                <a:lnTo>
                  <a:pt x="7" y="11"/>
                </a:lnTo>
                <a:lnTo>
                  <a:pt x="9" y="11"/>
                </a:lnTo>
                <a:lnTo>
                  <a:pt x="9" y="11"/>
                </a:lnTo>
                <a:lnTo>
                  <a:pt x="11" y="11"/>
                </a:lnTo>
                <a:lnTo>
                  <a:pt x="11" y="11"/>
                </a:lnTo>
                <a:lnTo>
                  <a:pt x="11" y="11"/>
                </a:lnTo>
                <a:lnTo>
                  <a:pt x="12" y="9"/>
                </a:lnTo>
                <a:lnTo>
                  <a:pt x="12" y="9"/>
                </a:lnTo>
                <a:lnTo>
                  <a:pt x="12" y="9"/>
                </a:lnTo>
                <a:lnTo>
                  <a:pt x="14" y="9"/>
                </a:lnTo>
                <a:lnTo>
                  <a:pt x="14" y="9"/>
                </a:lnTo>
                <a:lnTo>
                  <a:pt x="16" y="9"/>
                </a:lnTo>
                <a:lnTo>
                  <a:pt x="18" y="7"/>
                </a:lnTo>
                <a:lnTo>
                  <a:pt x="18" y="7"/>
                </a:lnTo>
                <a:lnTo>
                  <a:pt x="18" y="7"/>
                </a:lnTo>
                <a:lnTo>
                  <a:pt x="18" y="7"/>
                </a:lnTo>
                <a:lnTo>
                  <a:pt x="20" y="7"/>
                </a:lnTo>
                <a:lnTo>
                  <a:pt x="20" y="7"/>
                </a:lnTo>
                <a:lnTo>
                  <a:pt x="22" y="7"/>
                </a:lnTo>
                <a:lnTo>
                  <a:pt x="22" y="7"/>
                </a:lnTo>
                <a:lnTo>
                  <a:pt x="22" y="7"/>
                </a:lnTo>
                <a:lnTo>
                  <a:pt x="24" y="7"/>
                </a:lnTo>
                <a:lnTo>
                  <a:pt x="24" y="7"/>
                </a:lnTo>
                <a:lnTo>
                  <a:pt x="25" y="7"/>
                </a:lnTo>
                <a:lnTo>
                  <a:pt x="25" y="7"/>
                </a:lnTo>
                <a:lnTo>
                  <a:pt x="27" y="7"/>
                </a:lnTo>
                <a:lnTo>
                  <a:pt x="27" y="7"/>
                </a:lnTo>
                <a:lnTo>
                  <a:pt x="27" y="7"/>
                </a:lnTo>
                <a:lnTo>
                  <a:pt x="29" y="7"/>
                </a:lnTo>
                <a:lnTo>
                  <a:pt x="29" y="7"/>
                </a:lnTo>
                <a:lnTo>
                  <a:pt x="31" y="7"/>
                </a:lnTo>
                <a:lnTo>
                  <a:pt x="33" y="7"/>
                </a:lnTo>
                <a:lnTo>
                  <a:pt x="35" y="5"/>
                </a:lnTo>
                <a:lnTo>
                  <a:pt x="35" y="5"/>
                </a:lnTo>
                <a:lnTo>
                  <a:pt x="35" y="5"/>
                </a:lnTo>
                <a:lnTo>
                  <a:pt x="36" y="5"/>
                </a:lnTo>
                <a:lnTo>
                  <a:pt x="36" y="5"/>
                </a:lnTo>
                <a:lnTo>
                  <a:pt x="36" y="5"/>
                </a:lnTo>
                <a:lnTo>
                  <a:pt x="38" y="5"/>
                </a:lnTo>
                <a:lnTo>
                  <a:pt x="38" y="5"/>
                </a:lnTo>
                <a:lnTo>
                  <a:pt x="38" y="5"/>
                </a:lnTo>
                <a:lnTo>
                  <a:pt x="40" y="5"/>
                </a:lnTo>
                <a:lnTo>
                  <a:pt x="40" y="5"/>
                </a:lnTo>
                <a:lnTo>
                  <a:pt x="40" y="5"/>
                </a:lnTo>
                <a:lnTo>
                  <a:pt x="42" y="5"/>
                </a:lnTo>
                <a:lnTo>
                  <a:pt x="42" y="5"/>
                </a:lnTo>
                <a:lnTo>
                  <a:pt x="42" y="3"/>
                </a:lnTo>
                <a:lnTo>
                  <a:pt x="44" y="3"/>
                </a:lnTo>
                <a:lnTo>
                  <a:pt x="44" y="3"/>
                </a:lnTo>
                <a:lnTo>
                  <a:pt x="46" y="3"/>
                </a:lnTo>
                <a:lnTo>
                  <a:pt x="46" y="3"/>
                </a:lnTo>
                <a:lnTo>
                  <a:pt x="46" y="3"/>
                </a:lnTo>
                <a:lnTo>
                  <a:pt x="47" y="3"/>
                </a:lnTo>
                <a:lnTo>
                  <a:pt x="47" y="3"/>
                </a:lnTo>
                <a:lnTo>
                  <a:pt x="47" y="3"/>
                </a:lnTo>
                <a:lnTo>
                  <a:pt x="47" y="3"/>
                </a:lnTo>
                <a:lnTo>
                  <a:pt x="49" y="3"/>
                </a:lnTo>
                <a:lnTo>
                  <a:pt x="49" y="3"/>
                </a:lnTo>
                <a:lnTo>
                  <a:pt x="49" y="3"/>
                </a:lnTo>
                <a:lnTo>
                  <a:pt x="51" y="2"/>
                </a:lnTo>
                <a:lnTo>
                  <a:pt x="51" y="2"/>
                </a:lnTo>
                <a:lnTo>
                  <a:pt x="51" y="2"/>
                </a:lnTo>
                <a:lnTo>
                  <a:pt x="51" y="2"/>
                </a:lnTo>
                <a:lnTo>
                  <a:pt x="53" y="2"/>
                </a:lnTo>
                <a:lnTo>
                  <a:pt x="53" y="2"/>
                </a:lnTo>
                <a:lnTo>
                  <a:pt x="53" y="2"/>
                </a:lnTo>
                <a:lnTo>
                  <a:pt x="55" y="2"/>
                </a:lnTo>
                <a:lnTo>
                  <a:pt x="55" y="2"/>
                </a:lnTo>
                <a:lnTo>
                  <a:pt x="55" y="2"/>
                </a:lnTo>
                <a:lnTo>
                  <a:pt x="57" y="2"/>
                </a:lnTo>
                <a:lnTo>
                  <a:pt x="57" y="2"/>
                </a:lnTo>
                <a:lnTo>
                  <a:pt x="57" y="2"/>
                </a:lnTo>
                <a:lnTo>
                  <a:pt x="57" y="2"/>
                </a:lnTo>
                <a:lnTo>
                  <a:pt x="58" y="0"/>
                </a:lnTo>
                <a:lnTo>
                  <a:pt x="58" y="0"/>
                </a:lnTo>
                <a:lnTo>
                  <a:pt x="58" y="0"/>
                </a:lnTo>
                <a:lnTo>
                  <a:pt x="58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2" y="0"/>
                </a:lnTo>
                <a:lnTo>
                  <a:pt x="64" y="0"/>
                </a:lnTo>
                <a:lnTo>
                  <a:pt x="66" y="0"/>
                </a:lnTo>
                <a:lnTo>
                  <a:pt x="68" y="0"/>
                </a:lnTo>
                <a:lnTo>
                  <a:pt x="68" y="0"/>
                </a:lnTo>
                <a:close/>
              </a:path>
            </a:pathLst>
          </a:custGeom>
          <a:solidFill>
            <a:srgbClr val="C0FE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70" name="Freeform 1126"/>
          <p:cNvSpPr>
            <a:spLocks/>
          </p:cNvSpPr>
          <p:nvPr/>
        </p:nvSpPr>
        <p:spPr bwMode="auto">
          <a:xfrm>
            <a:off x="2011363" y="2706688"/>
            <a:ext cx="63500" cy="19050"/>
          </a:xfrm>
          <a:custGeom>
            <a:avLst/>
            <a:gdLst>
              <a:gd name="T0" fmla="*/ 70 w 79"/>
              <a:gd name="T1" fmla="*/ 0 h 24"/>
              <a:gd name="T2" fmla="*/ 71 w 79"/>
              <a:gd name="T3" fmla="*/ 2 h 24"/>
              <a:gd name="T4" fmla="*/ 73 w 79"/>
              <a:gd name="T5" fmla="*/ 3 h 24"/>
              <a:gd name="T6" fmla="*/ 75 w 79"/>
              <a:gd name="T7" fmla="*/ 5 h 24"/>
              <a:gd name="T8" fmla="*/ 75 w 79"/>
              <a:gd name="T9" fmla="*/ 9 h 24"/>
              <a:gd name="T10" fmla="*/ 77 w 79"/>
              <a:gd name="T11" fmla="*/ 11 h 24"/>
              <a:gd name="T12" fmla="*/ 77 w 79"/>
              <a:gd name="T13" fmla="*/ 14 h 24"/>
              <a:gd name="T14" fmla="*/ 75 w 79"/>
              <a:gd name="T15" fmla="*/ 16 h 24"/>
              <a:gd name="T16" fmla="*/ 75 w 79"/>
              <a:gd name="T17" fmla="*/ 13 h 24"/>
              <a:gd name="T18" fmla="*/ 73 w 79"/>
              <a:gd name="T19" fmla="*/ 9 h 24"/>
              <a:gd name="T20" fmla="*/ 71 w 79"/>
              <a:gd name="T21" fmla="*/ 7 h 24"/>
              <a:gd name="T22" fmla="*/ 73 w 79"/>
              <a:gd name="T23" fmla="*/ 7 h 24"/>
              <a:gd name="T24" fmla="*/ 71 w 79"/>
              <a:gd name="T25" fmla="*/ 5 h 24"/>
              <a:gd name="T26" fmla="*/ 68 w 79"/>
              <a:gd name="T27" fmla="*/ 3 h 24"/>
              <a:gd name="T28" fmla="*/ 66 w 79"/>
              <a:gd name="T29" fmla="*/ 2 h 24"/>
              <a:gd name="T30" fmla="*/ 66 w 79"/>
              <a:gd name="T31" fmla="*/ 0 h 24"/>
              <a:gd name="T32" fmla="*/ 66 w 79"/>
              <a:gd name="T33" fmla="*/ 2 h 24"/>
              <a:gd name="T34" fmla="*/ 64 w 79"/>
              <a:gd name="T35" fmla="*/ 3 h 24"/>
              <a:gd name="T36" fmla="*/ 62 w 79"/>
              <a:gd name="T37" fmla="*/ 3 h 24"/>
              <a:gd name="T38" fmla="*/ 60 w 79"/>
              <a:gd name="T39" fmla="*/ 5 h 24"/>
              <a:gd name="T40" fmla="*/ 57 w 79"/>
              <a:gd name="T41" fmla="*/ 7 h 24"/>
              <a:gd name="T42" fmla="*/ 51 w 79"/>
              <a:gd name="T43" fmla="*/ 9 h 24"/>
              <a:gd name="T44" fmla="*/ 46 w 79"/>
              <a:gd name="T45" fmla="*/ 11 h 24"/>
              <a:gd name="T46" fmla="*/ 40 w 79"/>
              <a:gd name="T47" fmla="*/ 13 h 24"/>
              <a:gd name="T48" fmla="*/ 36 w 79"/>
              <a:gd name="T49" fmla="*/ 16 h 24"/>
              <a:gd name="T50" fmla="*/ 33 w 79"/>
              <a:gd name="T51" fmla="*/ 18 h 24"/>
              <a:gd name="T52" fmla="*/ 27 w 79"/>
              <a:gd name="T53" fmla="*/ 22 h 24"/>
              <a:gd name="T54" fmla="*/ 22 w 79"/>
              <a:gd name="T55" fmla="*/ 24 h 24"/>
              <a:gd name="T56" fmla="*/ 27 w 79"/>
              <a:gd name="T57" fmla="*/ 20 h 24"/>
              <a:gd name="T58" fmla="*/ 31 w 79"/>
              <a:gd name="T59" fmla="*/ 18 h 24"/>
              <a:gd name="T60" fmla="*/ 35 w 79"/>
              <a:gd name="T61" fmla="*/ 16 h 24"/>
              <a:gd name="T62" fmla="*/ 36 w 79"/>
              <a:gd name="T63" fmla="*/ 14 h 24"/>
              <a:gd name="T64" fmla="*/ 38 w 79"/>
              <a:gd name="T65" fmla="*/ 13 h 24"/>
              <a:gd name="T66" fmla="*/ 42 w 79"/>
              <a:gd name="T67" fmla="*/ 11 h 24"/>
              <a:gd name="T68" fmla="*/ 46 w 79"/>
              <a:gd name="T69" fmla="*/ 11 h 24"/>
              <a:gd name="T70" fmla="*/ 49 w 79"/>
              <a:gd name="T71" fmla="*/ 9 h 24"/>
              <a:gd name="T72" fmla="*/ 53 w 79"/>
              <a:gd name="T73" fmla="*/ 7 h 24"/>
              <a:gd name="T74" fmla="*/ 57 w 79"/>
              <a:gd name="T75" fmla="*/ 5 h 24"/>
              <a:gd name="T76" fmla="*/ 60 w 79"/>
              <a:gd name="T77" fmla="*/ 5 h 24"/>
              <a:gd name="T78" fmla="*/ 62 w 79"/>
              <a:gd name="T79" fmla="*/ 3 h 24"/>
              <a:gd name="T80" fmla="*/ 62 w 79"/>
              <a:gd name="T81" fmla="*/ 2 h 24"/>
              <a:gd name="T82" fmla="*/ 64 w 79"/>
              <a:gd name="T83" fmla="*/ 0 h 24"/>
              <a:gd name="T84" fmla="*/ 60 w 79"/>
              <a:gd name="T85" fmla="*/ 2 h 24"/>
              <a:gd name="T86" fmla="*/ 55 w 79"/>
              <a:gd name="T87" fmla="*/ 2 h 24"/>
              <a:gd name="T88" fmla="*/ 49 w 79"/>
              <a:gd name="T89" fmla="*/ 3 h 24"/>
              <a:gd name="T90" fmla="*/ 42 w 79"/>
              <a:gd name="T91" fmla="*/ 5 h 24"/>
              <a:gd name="T92" fmla="*/ 31 w 79"/>
              <a:gd name="T93" fmla="*/ 7 h 24"/>
              <a:gd name="T94" fmla="*/ 20 w 79"/>
              <a:gd name="T95" fmla="*/ 7 h 24"/>
              <a:gd name="T96" fmla="*/ 12 w 79"/>
              <a:gd name="T97" fmla="*/ 11 h 24"/>
              <a:gd name="T98" fmla="*/ 0 w 79"/>
              <a:gd name="T99" fmla="*/ 14 h 24"/>
              <a:gd name="T100" fmla="*/ 7 w 79"/>
              <a:gd name="T101" fmla="*/ 11 h 24"/>
              <a:gd name="T102" fmla="*/ 14 w 79"/>
              <a:gd name="T103" fmla="*/ 9 h 24"/>
              <a:gd name="T104" fmla="*/ 22 w 79"/>
              <a:gd name="T105" fmla="*/ 7 h 24"/>
              <a:gd name="T106" fmla="*/ 29 w 79"/>
              <a:gd name="T107" fmla="*/ 7 h 24"/>
              <a:gd name="T108" fmla="*/ 38 w 79"/>
              <a:gd name="T109" fmla="*/ 5 h 24"/>
              <a:gd name="T110" fmla="*/ 46 w 79"/>
              <a:gd name="T111" fmla="*/ 3 h 24"/>
              <a:gd name="T112" fmla="*/ 51 w 79"/>
              <a:gd name="T113" fmla="*/ 2 h 24"/>
              <a:gd name="T114" fmla="*/ 57 w 79"/>
              <a:gd name="T115" fmla="*/ 2 h 24"/>
              <a:gd name="T116" fmla="*/ 60 w 79"/>
              <a:gd name="T11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79" h="24">
                <a:moveTo>
                  <a:pt x="68" y="0"/>
                </a:moveTo>
                <a:lnTo>
                  <a:pt x="68" y="0"/>
                </a:lnTo>
                <a:lnTo>
                  <a:pt x="68" y="0"/>
                </a:lnTo>
                <a:lnTo>
                  <a:pt x="68" y="0"/>
                </a:lnTo>
                <a:lnTo>
                  <a:pt x="68" y="0"/>
                </a:lnTo>
                <a:lnTo>
                  <a:pt x="68" y="0"/>
                </a:lnTo>
                <a:lnTo>
                  <a:pt x="68" y="0"/>
                </a:lnTo>
                <a:lnTo>
                  <a:pt x="68" y="0"/>
                </a:lnTo>
                <a:lnTo>
                  <a:pt x="68" y="0"/>
                </a:lnTo>
                <a:lnTo>
                  <a:pt x="70" y="0"/>
                </a:lnTo>
                <a:lnTo>
                  <a:pt x="70" y="0"/>
                </a:lnTo>
                <a:lnTo>
                  <a:pt x="70" y="0"/>
                </a:lnTo>
                <a:lnTo>
                  <a:pt x="70" y="2"/>
                </a:lnTo>
                <a:lnTo>
                  <a:pt x="70" y="2"/>
                </a:lnTo>
                <a:lnTo>
                  <a:pt x="70" y="2"/>
                </a:lnTo>
                <a:lnTo>
                  <a:pt x="70" y="2"/>
                </a:lnTo>
                <a:lnTo>
                  <a:pt x="70" y="2"/>
                </a:lnTo>
                <a:lnTo>
                  <a:pt x="70" y="2"/>
                </a:lnTo>
                <a:lnTo>
                  <a:pt x="70" y="2"/>
                </a:lnTo>
                <a:lnTo>
                  <a:pt x="71" y="2"/>
                </a:lnTo>
                <a:lnTo>
                  <a:pt x="71" y="2"/>
                </a:lnTo>
                <a:lnTo>
                  <a:pt x="71" y="2"/>
                </a:lnTo>
                <a:lnTo>
                  <a:pt x="71" y="2"/>
                </a:lnTo>
                <a:lnTo>
                  <a:pt x="71" y="3"/>
                </a:lnTo>
                <a:lnTo>
                  <a:pt x="71" y="3"/>
                </a:lnTo>
                <a:lnTo>
                  <a:pt x="71" y="3"/>
                </a:lnTo>
                <a:lnTo>
                  <a:pt x="71" y="3"/>
                </a:lnTo>
                <a:lnTo>
                  <a:pt x="71" y="3"/>
                </a:lnTo>
                <a:lnTo>
                  <a:pt x="73" y="3"/>
                </a:lnTo>
                <a:lnTo>
                  <a:pt x="73" y="3"/>
                </a:lnTo>
                <a:lnTo>
                  <a:pt x="73" y="3"/>
                </a:lnTo>
                <a:lnTo>
                  <a:pt x="73" y="3"/>
                </a:lnTo>
                <a:lnTo>
                  <a:pt x="73" y="5"/>
                </a:lnTo>
                <a:lnTo>
                  <a:pt x="73" y="5"/>
                </a:lnTo>
                <a:lnTo>
                  <a:pt x="75" y="5"/>
                </a:lnTo>
                <a:lnTo>
                  <a:pt x="75" y="5"/>
                </a:lnTo>
                <a:lnTo>
                  <a:pt x="75" y="5"/>
                </a:lnTo>
                <a:lnTo>
                  <a:pt x="75" y="5"/>
                </a:lnTo>
                <a:lnTo>
                  <a:pt x="75" y="5"/>
                </a:lnTo>
                <a:lnTo>
                  <a:pt x="75" y="5"/>
                </a:lnTo>
                <a:lnTo>
                  <a:pt x="75" y="5"/>
                </a:lnTo>
                <a:lnTo>
                  <a:pt x="75" y="5"/>
                </a:lnTo>
                <a:lnTo>
                  <a:pt x="75" y="7"/>
                </a:lnTo>
                <a:lnTo>
                  <a:pt x="75" y="7"/>
                </a:lnTo>
                <a:lnTo>
                  <a:pt x="75" y="7"/>
                </a:lnTo>
                <a:lnTo>
                  <a:pt x="75" y="7"/>
                </a:lnTo>
                <a:lnTo>
                  <a:pt x="75" y="7"/>
                </a:lnTo>
                <a:lnTo>
                  <a:pt x="75" y="7"/>
                </a:lnTo>
                <a:lnTo>
                  <a:pt x="75" y="9"/>
                </a:lnTo>
                <a:lnTo>
                  <a:pt x="75" y="9"/>
                </a:lnTo>
                <a:lnTo>
                  <a:pt x="75" y="9"/>
                </a:lnTo>
                <a:lnTo>
                  <a:pt x="75" y="9"/>
                </a:lnTo>
                <a:lnTo>
                  <a:pt x="75" y="9"/>
                </a:lnTo>
                <a:lnTo>
                  <a:pt x="77" y="9"/>
                </a:lnTo>
                <a:lnTo>
                  <a:pt x="77" y="9"/>
                </a:lnTo>
                <a:lnTo>
                  <a:pt x="77" y="9"/>
                </a:lnTo>
                <a:lnTo>
                  <a:pt x="77" y="9"/>
                </a:lnTo>
                <a:lnTo>
                  <a:pt x="77" y="11"/>
                </a:lnTo>
                <a:lnTo>
                  <a:pt x="77" y="11"/>
                </a:lnTo>
                <a:lnTo>
                  <a:pt x="77" y="11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77" y="13"/>
                </a:lnTo>
                <a:lnTo>
                  <a:pt x="77" y="13"/>
                </a:lnTo>
                <a:lnTo>
                  <a:pt x="77" y="13"/>
                </a:lnTo>
                <a:lnTo>
                  <a:pt x="77" y="13"/>
                </a:lnTo>
                <a:lnTo>
                  <a:pt x="77" y="14"/>
                </a:lnTo>
                <a:lnTo>
                  <a:pt x="77" y="14"/>
                </a:lnTo>
                <a:lnTo>
                  <a:pt x="77" y="14"/>
                </a:lnTo>
                <a:lnTo>
                  <a:pt x="77" y="14"/>
                </a:lnTo>
                <a:lnTo>
                  <a:pt x="77" y="14"/>
                </a:lnTo>
                <a:lnTo>
                  <a:pt x="75" y="16"/>
                </a:lnTo>
                <a:lnTo>
                  <a:pt x="75" y="16"/>
                </a:lnTo>
                <a:lnTo>
                  <a:pt x="73" y="18"/>
                </a:lnTo>
                <a:lnTo>
                  <a:pt x="73" y="16"/>
                </a:lnTo>
                <a:lnTo>
                  <a:pt x="73" y="16"/>
                </a:lnTo>
                <a:lnTo>
                  <a:pt x="75" y="16"/>
                </a:lnTo>
                <a:lnTo>
                  <a:pt x="75" y="14"/>
                </a:lnTo>
                <a:lnTo>
                  <a:pt x="75" y="14"/>
                </a:lnTo>
                <a:lnTo>
                  <a:pt x="75" y="14"/>
                </a:lnTo>
                <a:lnTo>
                  <a:pt x="75" y="14"/>
                </a:lnTo>
                <a:lnTo>
                  <a:pt x="75" y="14"/>
                </a:lnTo>
                <a:lnTo>
                  <a:pt x="75" y="14"/>
                </a:lnTo>
                <a:lnTo>
                  <a:pt x="75" y="13"/>
                </a:lnTo>
                <a:lnTo>
                  <a:pt x="75" y="13"/>
                </a:lnTo>
                <a:lnTo>
                  <a:pt x="75" y="13"/>
                </a:lnTo>
                <a:lnTo>
                  <a:pt x="75" y="13"/>
                </a:lnTo>
                <a:lnTo>
                  <a:pt x="75" y="11"/>
                </a:lnTo>
                <a:lnTo>
                  <a:pt x="77" y="11"/>
                </a:lnTo>
                <a:lnTo>
                  <a:pt x="75" y="11"/>
                </a:lnTo>
                <a:lnTo>
                  <a:pt x="75" y="11"/>
                </a:lnTo>
                <a:lnTo>
                  <a:pt x="75" y="11"/>
                </a:lnTo>
                <a:lnTo>
                  <a:pt x="75" y="11"/>
                </a:lnTo>
                <a:lnTo>
                  <a:pt x="73" y="11"/>
                </a:lnTo>
                <a:lnTo>
                  <a:pt x="73" y="11"/>
                </a:lnTo>
                <a:lnTo>
                  <a:pt x="73" y="9"/>
                </a:lnTo>
                <a:lnTo>
                  <a:pt x="73" y="9"/>
                </a:lnTo>
                <a:lnTo>
                  <a:pt x="73" y="9"/>
                </a:lnTo>
                <a:lnTo>
                  <a:pt x="73" y="9"/>
                </a:lnTo>
                <a:lnTo>
                  <a:pt x="73" y="9"/>
                </a:lnTo>
                <a:lnTo>
                  <a:pt x="73" y="9"/>
                </a:lnTo>
                <a:lnTo>
                  <a:pt x="71" y="9"/>
                </a:lnTo>
                <a:lnTo>
                  <a:pt x="73" y="9"/>
                </a:lnTo>
                <a:lnTo>
                  <a:pt x="73" y="9"/>
                </a:lnTo>
                <a:lnTo>
                  <a:pt x="71" y="9"/>
                </a:lnTo>
                <a:lnTo>
                  <a:pt x="71" y="9"/>
                </a:lnTo>
                <a:lnTo>
                  <a:pt x="71" y="7"/>
                </a:lnTo>
                <a:lnTo>
                  <a:pt x="73" y="7"/>
                </a:lnTo>
                <a:lnTo>
                  <a:pt x="71" y="7"/>
                </a:lnTo>
                <a:lnTo>
                  <a:pt x="71" y="7"/>
                </a:lnTo>
                <a:lnTo>
                  <a:pt x="71" y="7"/>
                </a:lnTo>
                <a:lnTo>
                  <a:pt x="71" y="7"/>
                </a:lnTo>
                <a:lnTo>
                  <a:pt x="73" y="7"/>
                </a:lnTo>
                <a:lnTo>
                  <a:pt x="73" y="7"/>
                </a:lnTo>
                <a:lnTo>
                  <a:pt x="73" y="7"/>
                </a:lnTo>
                <a:lnTo>
                  <a:pt x="73" y="7"/>
                </a:lnTo>
                <a:lnTo>
                  <a:pt x="73" y="7"/>
                </a:lnTo>
                <a:lnTo>
                  <a:pt x="73" y="7"/>
                </a:lnTo>
                <a:lnTo>
                  <a:pt x="73" y="5"/>
                </a:lnTo>
                <a:lnTo>
                  <a:pt x="73" y="5"/>
                </a:lnTo>
                <a:lnTo>
                  <a:pt x="73" y="5"/>
                </a:lnTo>
                <a:lnTo>
                  <a:pt x="73" y="5"/>
                </a:lnTo>
                <a:lnTo>
                  <a:pt x="73" y="5"/>
                </a:lnTo>
                <a:lnTo>
                  <a:pt x="71" y="5"/>
                </a:lnTo>
                <a:lnTo>
                  <a:pt x="71" y="5"/>
                </a:lnTo>
                <a:lnTo>
                  <a:pt x="71" y="5"/>
                </a:lnTo>
                <a:lnTo>
                  <a:pt x="71" y="5"/>
                </a:lnTo>
                <a:lnTo>
                  <a:pt x="71" y="5"/>
                </a:lnTo>
                <a:lnTo>
                  <a:pt x="71" y="5"/>
                </a:lnTo>
                <a:lnTo>
                  <a:pt x="71" y="3"/>
                </a:lnTo>
                <a:lnTo>
                  <a:pt x="70" y="3"/>
                </a:lnTo>
                <a:lnTo>
                  <a:pt x="70" y="3"/>
                </a:lnTo>
                <a:lnTo>
                  <a:pt x="70" y="3"/>
                </a:lnTo>
                <a:lnTo>
                  <a:pt x="70" y="3"/>
                </a:lnTo>
                <a:lnTo>
                  <a:pt x="70" y="3"/>
                </a:lnTo>
                <a:lnTo>
                  <a:pt x="68" y="3"/>
                </a:lnTo>
                <a:lnTo>
                  <a:pt x="68" y="3"/>
                </a:lnTo>
                <a:lnTo>
                  <a:pt x="68" y="3"/>
                </a:lnTo>
                <a:lnTo>
                  <a:pt x="68" y="3"/>
                </a:lnTo>
                <a:lnTo>
                  <a:pt x="68" y="3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6" y="2"/>
                </a:lnTo>
                <a:lnTo>
                  <a:pt x="66" y="2"/>
                </a:lnTo>
                <a:lnTo>
                  <a:pt x="66" y="2"/>
                </a:lnTo>
                <a:lnTo>
                  <a:pt x="66" y="2"/>
                </a:lnTo>
                <a:lnTo>
                  <a:pt x="66" y="2"/>
                </a:lnTo>
                <a:lnTo>
                  <a:pt x="66" y="2"/>
                </a:lnTo>
                <a:lnTo>
                  <a:pt x="66" y="2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4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2"/>
                </a:lnTo>
                <a:lnTo>
                  <a:pt x="66" y="2"/>
                </a:lnTo>
                <a:lnTo>
                  <a:pt x="66" y="2"/>
                </a:lnTo>
                <a:lnTo>
                  <a:pt x="66" y="2"/>
                </a:lnTo>
                <a:lnTo>
                  <a:pt x="66" y="2"/>
                </a:lnTo>
                <a:lnTo>
                  <a:pt x="66" y="2"/>
                </a:lnTo>
                <a:lnTo>
                  <a:pt x="66" y="2"/>
                </a:lnTo>
                <a:lnTo>
                  <a:pt x="66" y="2"/>
                </a:lnTo>
                <a:lnTo>
                  <a:pt x="66" y="2"/>
                </a:lnTo>
                <a:lnTo>
                  <a:pt x="66" y="3"/>
                </a:lnTo>
                <a:lnTo>
                  <a:pt x="66" y="3"/>
                </a:lnTo>
                <a:lnTo>
                  <a:pt x="64" y="3"/>
                </a:lnTo>
                <a:lnTo>
                  <a:pt x="64" y="3"/>
                </a:lnTo>
                <a:lnTo>
                  <a:pt x="64" y="3"/>
                </a:lnTo>
                <a:lnTo>
                  <a:pt x="64" y="3"/>
                </a:lnTo>
                <a:lnTo>
                  <a:pt x="64" y="3"/>
                </a:lnTo>
                <a:lnTo>
                  <a:pt x="64" y="3"/>
                </a:lnTo>
                <a:lnTo>
                  <a:pt x="64" y="3"/>
                </a:lnTo>
                <a:lnTo>
                  <a:pt x="64" y="3"/>
                </a:lnTo>
                <a:lnTo>
                  <a:pt x="62" y="3"/>
                </a:lnTo>
                <a:lnTo>
                  <a:pt x="62" y="3"/>
                </a:lnTo>
                <a:lnTo>
                  <a:pt x="62" y="3"/>
                </a:lnTo>
                <a:lnTo>
                  <a:pt x="62" y="5"/>
                </a:lnTo>
                <a:lnTo>
                  <a:pt x="62" y="5"/>
                </a:lnTo>
                <a:lnTo>
                  <a:pt x="62" y="5"/>
                </a:lnTo>
                <a:lnTo>
                  <a:pt x="62" y="5"/>
                </a:lnTo>
                <a:lnTo>
                  <a:pt x="60" y="5"/>
                </a:lnTo>
                <a:lnTo>
                  <a:pt x="60" y="5"/>
                </a:lnTo>
                <a:lnTo>
                  <a:pt x="60" y="5"/>
                </a:lnTo>
                <a:lnTo>
                  <a:pt x="60" y="5"/>
                </a:lnTo>
                <a:lnTo>
                  <a:pt x="60" y="5"/>
                </a:lnTo>
                <a:lnTo>
                  <a:pt x="60" y="5"/>
                </a:lnTo>
                <a:lnTo>
                  <a:pt x="60" y="5"/>
                </a:lnTo>
                <a:lnTo>
                  <a:pt x="60" y="7"/>
                </a:lnTo>
                <a:lnTo>
                  <a:pt x="58" y="7"/>
                </a:lnTo>
                <a:lnTo>
                  <a:pt x="58" y="7"/>
                </a:lnTo>
                <a:lnTo>
                  <a:pt x="58" y="7"/>
                </a:lnTo>
                <a:lnTo>
                  <a:pt x="58" y="7"/>
                </a:lnTo>
                <a:lnTo>
                  <a:pt x="57" y="7"/>
                </a:lnTo>
                <a:lnTo>
                  <a:pt x="57" y="7"/>
                </a:lnTo>
                <a:lnTo>
                  <a:pt x="57" y="7"/>
                </a:lnTo>
                <a:lnTo>
                  <a:pt x="57" y="7"/>
                </a:lnTo>
                <a:lnTo>
                  <a:pt x="55" y="7"/>
                </a:lnTo>
                <a:lnTo>
                  <a:pt x="55" y="7"/>
                </a:lnTo>
                <a:lnTo>
                  <a:pt x="55" y="7"/>
                </a:lnTo>
                <a:lnTo>
                  <a:pt x="55" y="9"/>
                </a:lnTo>
                <a:lnTo>
                  <a:pt x="53" y="9"/>
                </a:lnTo>
                <a:lnTo>
                  <a:pt x="53" y="9"/>
                </a:lnTo>
                <a:lnTo>
                  <a:pt x="53" y="9"/>
                </a:lnTo>
                <a:lnTo>
                  <a:pt x="53" y="9"/>
                </a:lnTo>
                <a:lnTo>
                  <a:pt x="51" y="9"/>
                </a:lnTo>
                <a:lnTo>
                  <a:pt x="51" y="9"/>
                </a:lnTo>
                <a:lnTo>
                  <a:pt x="51" y="9"/>
                </a:lnTo>
                <a:lnTo>
                  <a:pt x="51" y="9"/>
                </a:lnTo>
                <a:lnTo>
                  <a:pt x="51" y="9"/>
                </a:lnTo>
                <a:lnTo>
                  <a:pt x="49" y="9"/>
                </a:lnTo>
                <a:lnTo>
                  <a:pt x="49" y="11"/>
                </a:lnTo>
                <a:lnTo>
                  <a:pt x="49" y="11"/>
                </a:lnTo>
                <a:lnTo>
                  <a:pt x="47" y="11"/>
                </a:lnTo>
                <a:lnTo>
                  <a:pt x="47" y="11"/>
                </a:lnTo>
                <a:lnTo>
                  <a:pt x="47" y="11"/>
                </a:lnTo>
                <a:lnTo>
                  <a:pt x="46" y="11"/>
                </a:lnTo>
                <a:lnTo>
                  <a:pt x="46" y="11"/>
                </a:lnTo>
                <a:lnTo>
                  <a:pt x="46" y="11"/>
                </a:lnTo>
                <a:lnTo>
                  <a:pt x="46" y="11"/>
                </a:lnTo>
                <a:lnTo>
                  <a:pt x="44" y="11"/>
                </a:lnTo>
                <a:lnTo>
                  <a:pt x="44" y="11"/>
                </a:lnTo>
                <a:lnTo>
                  <a:pt x="44" y="13"/>
                </a:lnTo>
                <a:lnTo>
                  <a:pt x="42" y="13"/>
                </a:lnTo>
                <a:lnTo>
                  <a:pt x="42" y="13"/>
                </a:lnTo>
                <a:lnTo>
                  <a:pt x="42" y="13"/>
                </a:lnTo>
                <a:lnTo>
                  <a:pt x="40" y="13"/>
                </a:lnTo>
                <a:lnTo>
                  <a:pt x="40" y="13"/>
                </a:lnTo>
                <a:lnTo>
                  <a:pt x="40" y="13"/>
                </a:lnTo>
                <a:lnTo>
                  <a:pt x="40" y="13"/>
                </a:lnTo>
                <a:lnTo>
                  <a:pt x="38" y="14"/>
                </a:lnTo>
                <a:lnTo>
                  <a:pt x="38" y="14"/>
                </a:lnTo>
                <a:lnTo>
                  <a:pt x="38" y="14"/>
                </a:lnTo>
                <a:lnTo>
                  <a:pt x="38" y="14"/>
                </a:lnTo>
                <a:lnTo>
                  <a:pt x="38" y="14"/>
                </a:lnTo>
                <a:lnTo>
                  <a:pt x="36" y="16"/>
                </a:lnTo>
                <a:lnTo>
                  <a:pt x="36" y="16"/>
                </a:lnTo>
                <a:lnTo>
                  <a:pt x="36" y="16"/>
                </a:lnTo>
                <a:lnTo>
                  <a:pt x="36" y="16"/>
                </a:lnTo>
                <a:lnTo>
                  <a:pt x="36" y="16"/>
                </a:lnTo>
                <a:lnTo>
                  <a:pt x="35" y="18"/>
                </a:lnTo>
                <a:lnTo>
                  <a:pt x="35" y="18"/>
                </a:lnTo>
                <a:lnTo>
                  <a:pt x="35" y="18"/>
                </a:lnTo>
                <a:lnTo>
                  <a:pt x="33" y="18"/>
                </a:lnTo>
                <a:lnTo>
                  <a:pt x="33" y="18"/>
                </a:lnTo>
                <a:lnTo>
                  <a:pt x="33" y="18"/>
                </a:lnTo>
                <a:lnTo>
                  <a:pt x="33" y="18"/>
                </a:lnTo>
                <a:lnTo>
                  <a:pt x="33" y="20"/>
                </a:lnTo>
                <a:lnTo>
                  <a:pt x="33" y="20"/>
                </a:lnTo>
                <a:lnTo>
                  <a:pt x="31" y="20"/>
                </a:lnTo>
                <a:lnTo>
                  <a:pt x="31" y="20"/>
                </a:lnTo>
                <a:lnTo>
                  <a:pt x="31" y="20"/>
                </a:lnTo>
                <a:lnTo>
                  <a:pt x="31" y="20"/>
                </a:lnTo>
                <a:lnTo>
                  <a:pt x="29" y="22"/>
                </a:lnTo>
                <a:lnTo>
                  <a:pt x="29" y="22"/>
                </a:lnTo>
                <a:lnTo>
                  <a:pt x="27" y="22"/>
                </a:lnTo>
                <a:lnTo>
                  <a:pt x="27" y="22"/>
                </a:lnTo>
                <a:lnTo>
                  <a:pt x="27" y="22"/>
                </a:lnTo>
                <a:lnTo>
                  <a:pt x="25" y="22"/>
                </a:lnTo>
                <a:lnTo>
                  <a:pt x="25" y="24"/>
                </a:lnTo>
                <a:lnTo>
                  <a:pt x="24" y="24"/>
                </a:lnTo>
                <a:lnTo>
                  <a:pt x="24" y="24"/>
                </a:lnTo>
                <a:lnTo>
                  <a:pt x="22" y="24"/>
                </a:lnTo>
                <a:lnTo>
                  <a:pt x="22" y="24"/>
                </a:lnTo>
                <a:lnTo>
                  <a:pt x="20" y="24"/>
                </a:lnTo>
                <a:lnTo>
                  <a:pt x="22" y="24"/>
                </a:lnTo>
                <a:lnTo>
                  <a:pt x="22" y="24"/>
                </a:lnTo>
                <a:lnTo>
                  <a:pt x="24" y="24"/>
                </a:lnTo>
                <a:lnTo>
                  <a:pt x="24" y="24"/>
                </a:lnTo>
                <a:lnTo>
                  <a:pt x="24" y="22"/>
                </a:lnTo>
                <a:lnTo>
                  <a:pt x="25" y="22"/>
                </a:lnTo>
                <a:lnTo>
                  <a:pt x="25" y="22"/>
                </a:lnTo>
                <a:lnTo>
                  <a:pt x="27" y="22"/>
                </a:lnTo>
                <a:lnTo>
                  <a:pt x="27" y="22"/>
                </a:lnTo>
                <a:lnTo>
                  <a:pt x="27" y="22"/>
                </a:lnTo>
                <a:lnTo>
                  <a:pt x="27" y="20"/>
                </a:lnTo>
                <a:lnTo>
                  <a:pt x="27" y="20"/>
                </a:lnTo>
                <a:lnTo>
                  <a:pt x="29" y="20"/>
                </a:lnTo>
                <a:lnTo>
                  <a:pt x="29" y="20"/>
                </a:lnTo>
                <a:lnTo>
                  <a:pt x="29" y="20"/>
                </a:lnTo>
                <a:lnTo>
                  <a:pt x="29" y="20"/>
                </a:lnTo>
                <a:lnTo>
                  <a:pt x="31" y="20"/>
                </a:lnTo>
                <a:lnTo>
                  <a:pt x="31" y="18"/>
                </a:lnTo>
                <a:lnTo>
                  <a:pt x="31" y="18"/>
                </a:lnTo>
                <a:lnTo>
                  <a:pt x="31" y="18"/>
                </a:lnTo>
                <a:lnTo>
                  <a:pt x="31" y="18"/>
                </a:lnTo>
                <a:lnTo>
                  <a:pt x="31" y="18"/>
                </a:lnTo>
                <a:lnTo>
                  <a:pt x="31" y="18"/>
                </a:lnTo>
                <a:lnTo>
                  <a:pt x="31" y="18"/>
                </a:lnTo>
                <a:lnTo>
                  <a:pt x="33" y="18"/>
                </a:lnTo>
                <a:lnTo>
                  <a:pt x="33" y="16"/>
                </a:lnTo>
                <a:lnTo>
                  <a:pt x="33" y="16"/>
                </a:lnTo>
                <a:lnTo>
                  <a:pt x="35" y="16"/>
                </a:lnTo>
                <a:lnTo>
                  <a:pt x="35" y="16"/>
                </a:lnTo>
                <a:lnTo>
                  <a:pt x="33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5" y="14"/>
                </a:lnTo>
                <a:lnTo>
                  <a:pt x="36" y="14"/>
                </a:lnTo>
                <a:lnTo>
                  <a:pt x="36" y="14"/>
                </a:lnTo>
                <a:lnTo>
                  <a:pt x="36" y="14"/>
                </a:lnTo>
                <a:lnTo>
                  <a:pt x="35" y="14"/>
                </a:lnTo>
                <a:lnTo>
                  <a:pt x="36" y="14"/>
                </a:lnTo>
                <a:lnTo>
                  <a:pt x="36" y="14"/>
                </a:lnTo>
                <a:lnTo>
                  <a:pt x="36" y="14"/>
                </a:lnTo>
                <a:lnTo>
                  <a:pt x="36" y="14"/>
                </a:lnTo>
                <a:lnTo>
                  <a:pt x="38" y="14"/>
                </a:lnTo>
                <a:lnTo>
                  <a:pt x="38" y="14"/>
                </a:lnTo>
                <a:lnTo>
                  <a:pt x="38" y="13"/>
                </a:lnTo>
                <a:lnTo>
                  <a:pt x="38" y="13"/>
                </a:lnTo>
                <a:lnTo>
                  <a:pt x="38" y="13"/>
                </a:lnTo>
                <a:lnTo>
                  <a:pt x="38" y="13"/>
                </a:lnTo>
                <a:lnTo>
                  <a:pt x="38" y="13"/>
                </a:lnTo>
                <a:lnTo>
                  <a:pt x="38" y="13"/>
                </a:lnTo>
                <a:lnTo>
                  <a:pt x="38" y="13"/>
                </a:lnTo>
                <a:lnTo>
                  <a:pt x="38" y="13"/>
                </a:lnTo>
                <a:lnTo>
                  <a:pt x="40" y="13"/>
                </a:lnTo>
                <a:lnTo>
                  <a:pt x="40" y="13"/>
                </a:lnTo>
                <a:lnTo>
                  <a:pt x="40" y="13"/>
                </a:lnTo>
                <a:lnTo>
                  <a:pt x="40" y="13"/>
                </a:lnTo>
                <a:lnTo>
                  <a:pt x="40" y="13"/>
                </a:lnTo>
                <a:lnTo>
                  <a:pt x="40" y="11"/>
                </a:lnTo>
                <a:lnTo>
                  <a:pt x="40" y="11"/>
                </a:lnTo>
                <a:lnTo>
                  <a:pt x="42" y="11"/>
                </a:lnTo>
                <a:lnTo>
                  <a:pt x="42" y="11"/>
                </a:lnTo>
                <a:lnTo>
                  <a:pt x="42" y="11"/>
                </a:lnTo>
                <a:lnTo>
                  <a:pt x="42" y="11"/>
                </a:lnTo>
                <a:lnTo>
                  <a:pt x="44" y="11"/>
                </a:lnTo>
                <a:lnTo>
                  <a:pt x="44" y="11"/>
                </a:lnTo>
                <a:lnTo>
                  <a:pt x="44" y="11"/>
                </a:lnTo>
                <a:lnTo>
                  <a:pt x="44" y="11"/>
                </a:lnTo>
                <a:lnTo>
                  <a:pt x="44" y="11"/>
                </a:lnTo>
                <a:lnTo>
                  <a:pt x="46" y="11"/>
                </a:lnTo>
                <a:lnTo>
                  <a:pt x="46" y="11"/>
                </a:lnTo>
                <a:lnTo>
                  <a:pt x="46" y="11"/>
                </a:lnTo>
                <a:lnTo>
                  <a:pt x="46" y="9"/>
                </a:lnTo>
                <a:lnTo>
                  <a:pt x="46" y="9"/>
                </a:lnTo>
                <a:lnTo>
                  <a:pt x="46" y="9"/>
                </a:lnTo>
                <a:lnTo>
                  <a:pt x="47" y="9"/>
                </a:lnTo>
                <a:lnTo>
                  <a:pt x="47" y="9"/>
                </a:lnTo>
                <a:lnTo>
                  <a:pt x="47" y="9"/>
                </a:lnTo>
                <a:lnTo>
                  <a:pt x="47" y="9"/>
                </a:lnTo>
                <a:lnTo>
                  <a:pt x="47" y="9"/>
                </a:lnTo>
                <a:lnTo>
                  <a:pt x="49" y="9"/>
                </a:lnTo>
                <a:lnTo>
                  <a:pt x="49" y="9"/>
                </a:lnTo>
                <a:lnTo>
                  <a:pt x="49" y="9"/>
                </a:lnTo>
                <a:lnTo>
                  <a:pt x="49" y="9"/>
                </a:lnTo>
                <a:lnTo>
                  <a:pt x="49" y="9"/>
                </a:lnTo>
                <a:lnTo>
                  <a:pt x="51" y="9"/>
                </a:lnTo>
                <a:lnTo>
                  <a:pt x="51" y="7"/>
                </a:lnTo>
                <a:lnTo>
                  <a:pt x="51" y="7"/>
                </a:lnTo>
                <a:lnTo>
                  <a:pt x="51" y="7"/>
                </a:lnTo>
                <a:lnTo>
                  <a:pt x="53" y="7"/>
                </a:lnTo>
                <a:lnTo>
                  <a:pt x="53" y="7"/>
                </a:lnTo>
                <a:lnTo>
                  <a:pt x="53" y="7"/>
                </a:lnTo>
                <a:lnTo>
                  <a:pt x="55" y="7"/>
                </a:lnTo>
                <a:lnTo>
                  <a:pt x="55" y="7"/>
                </a:lnTo>
                <a:lnTo>
                  <a:pt x="55" y="7"/>
                </a:lnTo>
                <a:lnTo>
                  <a:pt x="55" y="7"/>
                </a:lnTo>
                <a:lnTo>
                  <a:pt x="55" y="7"/>
                </a:lnTo>
                <a:lnTo>
                  <a:pt x="55" y="7"/>
                </a:lnTo>
                <a:lnTo>
                  <a:pt x="57" y="7"/>
                </a:lnTo>
                <a:lnTo>
                  <a:pt x="57" y="5"/>
                </a:lnTo>
                <a:lnTo>
                  <a:pt x="57" y="5"/>
                </a:lnTo>
                <a:lnTo>
                  <a:pt x="57" y="5"/>
                </a:lnTo>
                <a:lnTo>
                  <a:pt x="57" y="5"/>
                </a:lnTo>
                <a:lnTo>
                  <a:pt x="58" y="5"/>
                </a:lnTo>
                <a:lnTo>
                  <a:pt x="58" y="5"/>
                </a:lnTo>
                <a:lnTo>
                  <a:pt x="58" y="5"/>
                </a:lnTo>
                <a:lnTo>
                  <a:pt x="58" y="5"/>
                </a:lnTo>
                <a:lnTo>
                  <a:pt x="58" y="5"/>
                </a:lnTo>
                <a:lnTo>
                  <a:pt x="58" y="5"/>
                </a:lnTo>
                <a:lnTo>
                  <a:pt x="58" y="5"/>
                </a:lnTo>
                <a:lnTo>
                  <a:pt x="60" y="5"/>
                </a:lnTo>
                <a:lnTo>
                  <a:pt x="60" y="5"/>
                </a:lnTo>
                <a:lnTo>
                  <a:pt x="60" y="3"/>
                </a:lnTo>
                <a:lnTo>
                  <a:pt x="60" y="3"/>
                </a:lnTo>
                <a:lnTo>
                  <a:pt x="60" y="3"/>
                </a:lnTo>
                <a:lnTo>
                  <a:pt x="60" y="3"/>
                </a:lnTo>
                <a:lnTo>
                  <a:pt x="60" y="3"/>
                </a:lnTo>
                <a:lnTo>
                  <a:pt x="60" y="3"/>
                </a:lnTo>
                <a:lnTo>
                  <a:pt x="62" y="3"/>
                </a:lnTo>
                <a:lnTo>
                  <a:pt x="62" y="3"/>
                </a:lnTo>
                <a:lnTo>
                  <a:pt x="62" y="3"/>
                </a:lnTo>
                <a:lnTo>
                  <a:pt x="62" y="3"/>
                </a:lnTo>
                <a:lnTo>
                  <a:pt x="62" y="3"/>
                </a:lnTo>
                <a:lnTo>
                  <a:pt x="62" y="3"/>
                </a:lnTo>
                <a:lnTo>
                  <a:pt x="62" y="2"/>
                </a:lnTo>
                <a:lnTo>
                  <a:pt x="62" y="2"/>
                </a:lnTo>
                <a:lnTo>
                  <a:pt x="62" y="2"/>
                </a:lnTo>
                <a:lnTo>
                  <a:pt x="62" y="2"/>
                </a:lnTo>
                <a:lnTo>
                  <a:pt x="62" y="2"/>
                </a:lnTo>
                <a:lnTo>
                  <a:pt x="62" y="2"/>
                </a:lnTo>
                <a:lnTo>
                  <a:pt x="62" y="2"/>
                </a:lnTo>
                <a:lnTo>
                  <a:pt x="62" y="2"/>
                </a:lnTo>
                <a:lnTo>
                  <a:pt x="64" y="2"/>
                </a:lnTo>
                <a:lnTo>
                  <a:pt x="64" y="2"/>
                </a:lnTo>
                <a:lnTo>
                  <a:pt x="62" y="0"/>
                </a:lnTo>
                <a:lnTo>
                  <a:pt x="62" y="0"/>
                </a:lnTo>
                <a:lnTo>
                  <a:pt x="62" y="0"/>
                </a:lnTo>
                <a:lnTo>
                  <a:pt x="62" y="0"/>
                </a:lnTo>
                <a:lnTo>
                  <a:pt x="62" y="0"/>
                </a:lnTo>
                <a:lnTo>
                  <a:pt x="62" y="0"/>
                </a:lnTo>
                <a:lnTo>
                  <a:pt x="64" y="0"/>
                </a:lnTo>
                <a:lnTo>
                  <a:pt x="64" y="0"/>
                </a:lnTo>
                <a:lnTo>
                  <a:pt x="62" y="0"/>
                </a:lnTo>
                <a:lnTo>
                  <a:pt x="62" y="0"/>
                </a:lnTo>
                <a:lnTo>
                  <a:pt x="62" y="0"/>
                </a:lnTo>
                <a:lnTo>
                  <a:pt x="62" y="0"/>
                </a:lnTo>
                <a:lnTo>
                  <a:pt x="62" y="0"/>
                </a:lnTo>
                <a:lnTo>
                  <a:pt x="60" y="0"/>
                </a:lnTo>
                <a:lnTo>
                  <a:pt x="60" y="2"/>
                </a:lnTo>
                <a:lnTo>
                  <a:pt x="60" y="2"/>
                </a:lnTo>
                <a:lnTo>
                  <a:pt x="60" y="2"/>
                </a:lnTo>
                <a:lnTo>
                  <a:pt x="60" y="2"/>
                </a:lnTo>
                <a:lnTo>
                  <a:pt x="58" y="2"/>
                </a:lnTo>
                <a:lnTo>
                  <a:pt x="58" y="2"/>
                </a:lnTo>
                <a:lnTo>
                  <a:pt x="58" y="2"/>
                </a:lnTo>
                <a:lnTo>
                  <a:pt x="58" y="2"/>
                </a:lnTo>
                <a:lnTo>
                  <a:pt x="57" y="2"/>
                </a:lnTo>
                <a:lnTo>
                  <a:pt x="57" y="2"/>
                </a:lnTo>
                <a:lnTo>
                  <a:pt x="57" y="2"/>
                </a:lnTo>
                <a:lnTo>
                  <a:pt x="55" y="2"/>
                </a:lnTo>
                <a:lnTo>
                  <a:pt x="55" y="2"/>
                </a:lnTo>
                <a:lnTo>
                  <a:pt x="55" y="2"/>
                </a:lnTo>
                <a:lnTo>
                  <a:pt x="53" y="3"/>
                </a:lnTo>
                <a:lnTo>
                  <a:pt x="53" y="3"/>
                </a:lnTo>
                <a:lnTo>
                  <a:pt x="53" y="3"/>
                </a:lnTo>
                <a:lnTo>
                  <a:pt x="51" y="3"/>
                </a:lnTo>
                <a:lnTo>
                  <a:pt x="51" y="3"/>
                </a:lnTo>
                <a:lnTo>
                  <a:pt x="51" y="3"/>
                </a:lnTo>
                <a:lnTo>
                  <a:pt x="49" y="3"/>
                </a:lnTo>
                <a:lnTo>
                  <a:pt x="49" y="3"/>
                </a:lnTo>
                <a:lnTo>
                  <a:pt x="49" y="3"/>
                </a:lnTo>
                <a:lnTo>
                  <a:pt x="47" y="3"/>
                </a:lnTo>
                <a:lnTo>
                  <a:pt x="47" y="3"/>
                </a:lnTo>
                <a:lnTo>
                  <a:pt x="47" y="3"/>
                </a:lnTo>
                <a:lnTo>
                  <a:pt x="46" y="5"/>
                </a:lnTo>
                <a:lnTo>
                  <a:pt x="46" y="5"/>
                </a:lnTo>
                <a:lnTo>
                  <a:pt x="46" y="5"/>
                </a:lnTo>
                <a:lnTo>
                  <a:pt x="44" y="5"/>
                </a:lnTo>
                <a:lnTo>
                  <a:pt x="44" y="5"/>
                </a:lnTo>
                <a:lnTo>
                  <a:pt x="42" y="5"/>
                </a:lnTo>
                <a:lnTo>
                  <a:pt x="42" y="5"/>
                </a:lnTo>
                <a:lnTo>
                  <a:pt x="40" y="5"/>
                </a:lnTo>
                <a:lnTo>
                  <a:pt x="38" y="5"/>
                </a:lnTo>
                <a:lnTo>
                  <a:pt x="38" y="7"/>
                </a:lnTo>
                <a:lnTo>
                  <a:pt x="36" y="7"/>
                </a:lnTo>
                <a:lnTo>
                  <a:pt x="36" y="7"/>
                </a:lnTo>
                <a:lnTo>
                  <a:pt x="35" y="7"/>
                </a:lnTo>
                <a:lnTo>
                  <a:pt x="35" y="7"/>
                </a:lnTo>
                <a:lnTo>
                  <a:pt x="33" y="7"/>
                </a:lnTo>
                <a:lnTo>
                  <a:pt x="33" y="7"/>
                </a:lnTo>
                <a:lnTo>
                  <a:pt x="31" y="7"/>
                </a:lnTo>
                <a:lnTo>
                  <a:pt x="31" y="7"/>
                </a:lnTo>
                <a:lnTo>
                  <a:pt x="29" y="7"/>
                </a:lnTo>
                <a:lnTo>
                  <a:pt x="27" y="7"/>
                </a:lnTo>
                <a:lnTo>
                  <a:pt x="25" y="7"/>
                </a:lnTo>
                <a:lnTo>
                  <a:pt x="25" y="7"/>
                </a:lnTo>
                <a:lnTo>
                  <a:pt x="24" y="7"/>
                </a:lnTo>
                <a:lnTo>
                  <a:pt x="22" y="7"/>
                </a:lnTo>
                <a:lnTo>
                  <a:pt x="22" y="7"/>
                </a:lnTo>
                <a:lnTo>
                  <a:pt x="20" y="7"/>
                </a:lnTo>
                <a:lnTo>
                  <a:pt x="20" y="7"/>
                </a:lnTo>
                <a:lnTo>
                  <a:pt x="20" y="9"/>
                </a:lnTo>
                <a:lnTo>
                  <a:pt x="18" y="9"/>
                </a:lnTo>
                <a:lnTo>
                  <a:pt x="18" y="9"/>
                </a:lnTo>
                <a:lnTo>
                  <a:pt x="16" y="9"/>
                </a:lnTo>
                <a:lnTo>
                  <a:pt x="16" y="9"/>
                </a:lnTo>
                <a:lnTo>
                  <a:pt x="16" y="9"/>
                </a:lnTo>
                <a:lnTo>
                  <a:pt x="14" y="9"/>
                </a:lnTo>
                <a:lnTo>
                  <a:pt x="14" y="9"/>
                </a:lnTo>
                <a:lnTo>
                  <a:pt x="12" y="11"/>
                </a:lnTo>
                <a:lnTo>
                  <a:pt x="12" y="11"/>
                </a:lnTo>
                <a:lnTo>
                  <a:pt x="11" y="11"/>
                </a:lnTo>
                <a:lnTo>
                  <a:pt x="11" y="11"/>
                </a:lnTo>
                <a:lnTo>
                  <a:pt x="9" y="11"/>
                </a:lnTo>
                <a:lnTo>
                  <a:pt x="7" y="13"/>
                </a:lnTo>
                <a:lnTo>
                  <a:pt x="7" y="13"/>
                </a:lnTo>
                <a:lnTo>
                  <a:pt x="5" y="13"/>
                </a:lnTo>
                <a:lnTo>
                  <a:pt x="3" y="13"/>
                </a:lnTo>
                <a:lnTo>
                  <a:pt x="1" y="13"/>
                </a:lnTo>
                <a:lnTo>
                  <a:pt x="1" y="14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0" y="13"/>
                </a:lnTo>
                <a:lnTo>
                  <a:pt x="1" y="13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5" y="13"/>
                </a:lnTo>
                <a:lnTo>
                  <a:pt x="5" y="13"/>
                </a:lnTo>
                <a:lnTo>
                  <a:pt x="7" y="11"/>
                </a:lnTo>
                <a:lnTo>
                  <a:pt x="7" y="11"/>
                </a:lnTo>
                <a:lnTo>
                  <a:pt x="9" y="11"/>
                </a:lnTo>
                <a:lnTo>
                  <a:pt x="9" y="11"/>
                </a:lnTo>
                <a:lnTo>
                  <a:pt x="11" y="11"/>
                </a:lnTo>
                <a:lnTo>
                  <a:pt x="11" y="11"/>
                </a:lnTo>
                <a:lnTo>
                  <a:pt x="11" y="11"/>
                </a:lnTo>
                <a:lnTo>
                  <a:pt x="12" y="9"/>
                </a:lnTo>
                <a:lnTo>
                  <a:pt x="12" y="9"/>
                </a:lnTo>
                <a:lnTo>
                  <a:pt x="12" y="9"/>
                </a:lnTo>
                <a:lnTo>
                  <a:pt x="14" y="9"/>
                </a:lnTo>
                <a:lnTo>
                  <a:pt x="14" y="9"/>
                </a:lnTo>
                <a:lnTo>
                  <a:pt x="16" y="9"/>
                </a:lnTo>
                <a:lnTo>
                  <a:pt x="18" y="7"/>
                </a:lnTo>
                <a:lnTo>
                  <a:pt x="18" y="7"/>
                </a:lnTo>
                <a:lnTo>
                  <a:pt x="18" y="7"/>
                </a:lnTo>
                <a:lnTo>
                  <a:pt x="18" y="7"/>
                </a:lnTo>
                <a:lnTo>
                  <a:pt x="20" y="7"/>
                </a:lnTo>
                <a:lnTo>
                  <a:pt x="20" y="7"/>
                </a:lnTo>
                <a:lnTo>
                  <a:pt x="22" y="7"/>
                </a:lnTo>
                <a:lnTo>
                  <a:pt x="22" y="7"/>
                </a:lnTo>
                <a:lnTo>
                  <a:pt x="22" y="7"/>
                </a:lnTo>
                <a:lnTo>
                  <a:pt x="24" y="7"/>
                </a:lnTo>
                <a:lnTo>
                  <a:pt x="24" y="7"/>
                </a:lnTo>
                <a:lnTo>
                  <a:pt x="25" y="7"/>
                </a:lnTo>
                <a:lnTo>
                  <a:pt x="25" y="7"/>
                </a:lnTo>
                <a:lnTo>
                  <a:pt x="27" y="7"/>
                </a:lnTo>
                <a:lnTo>
                  <a:pt x="27" y="7"/>
                </a:lnTo>
                <a:lnTo>
                  <a:pt x="27" y="7"/>
                </a:lnTo>
                <a:lnTo>
                  <a:pt x="29" y="7"/>
                </a:lnTo>
                <a:lnTo>
                  <a:pt x="29" y="7"/>
                </a:lnTo>
                <a:lnTo>
                  <a:pt x="31" y="7"/>
                </a:lnTo>
                <a:lnTo>
                  <a:pt x="33" y="7"/>
                </a:lnTo>
                <a:lnTo>
                  <a:pt x="35" y="5"/>
                </a:lnTo>
                <a:lnTo>
                  <a:pt x="35" y="5"/>
                </a:lnTo>
                <a:lnTo>
                  <a:pt x="35" y="5"/>
                </a:lnTo>
                <a:lnTo>
                  <a:pt x="36" y="5"/>
                </a:lnTo>
                <a:lnTo>
                  <a:pt x="36" y="5"/>
                </a:lnTo>
                <a:lnTo>
                  <a:pt x="36" y="5"/>
                </a:lnTo>
                <a:lnTo>
                  <a:pt x="38" y="5"/>
                </a:lnTo>
                <a:lnTo>
                  <a:pt x="38" y="5"/>
                </a:lnTo>
                <a:lnTo>
                  <a:pt x="38" y="5"/>
                </a:lnTo>
                <a:lnTo>
                  <a:pt x="40" y="5"/>
                </a:lnTo>
                <a:lnTo>
                  <a:pt x="40" y="5"/>
                </a:lnTo>
                <a:lnTo>
                  <a:pt x="40" y="5"/>
                </a:lnTo>
                <a:lnTo>
                  <a:pt x="42" y="5"/>
                </a:lnTo>
                <a:lnTo>
                  <a:pt x="42" y="5"/>
                </a:lnTo>
                <a:lnTo>
                  <a:pt x="42" y="3"/>
                </a:lnTo>
                <a:lnTo>
                  <a:pt x="44" y="3"/>
                </a:lnTo>
                <a:lnTo>
                  <a:pt x="44" y="3"/>
                </a:lnTo>
                <a:lnTo>
                  <a:pt x="46" y="3"/>
                </a:lnTo>
                <a:lnTo>
                  <a:pt x="46" y="3"/>
                </a:lnTo>
                <a:lnTo>
                  <a:pt x="46" y="3"/>
                </a:lnTo>
                <a:lnTo>
                  <a:pt x="47" y="3"/>
                </a:lnTo>
                <a:lnTo>
                  <a:pt x="47" y="3"/>
                </a:lnTo>
                <a:lnTo>
                  <a:pt x="47" y="3"/>
                </a:lnTo>
                <a:lnTo>
                  <a:pt x="47" y="3"/>
                </a:lnTo>
                <a:lnTo>
                  <a:pt x="49" y="3"/>
                </a:lnTo>
                <a:lnTo>
                  <a:pt x="49" y="3"/>
                </a:lnTo>
                <a:lnTo>
                  <a:pt x="49" y="3"/>
                </a:lnTo>
                <a:lnTo>
                  <a:pt x="51" y="2"/>
                </a:lnTo>
                <a:lnTo>
                  <a:pt x="51" y="2"/>
                </a:lnTo>
                <a:lnTo>
                  <a:pt x="51" y="2"/>
                </a:lnTo>
                <a:lnTo>
                  <a:pt x="51" y="2"/>
                </a:lnTo>
                <a:lnTo>
                  <a:pt x="53" y="2"/>
                </a:lnTo>
                <a:lnTo>
                  <a:pt x="53" y="2"/>
                </a:lnTo>
                <a:lnTo>
                  <a:pt x="53" y="2"/>
                </a:lnTo>
                <a:lnTo>
                  <a:pt x="55" y="2"/>
                </a:lnTo>
                <a:lnTo>
                  <a:pt x="55" y="2"/>
                </a:lnTo>
                <a:lnTo>
                  <a:pt x="55" y="2"/>
                </a:lnTo>
                <a:lnTo>
                  <a:pt x="57" y="2"/>
                </a:lnTo>
                <a:lnTo>
                  <a:pt x="57" y="2"/>
                </a:lnTo>
                <a:lnTo>
                  <a:pt x="57" y="2"/>
                </a:lnTo>
                <a:lnTo>
                  <a:pt x="57" y="2"/>
                </a:lnTo>
                <a:lnTo>
                  <a:pt x="58" y="0"/>
                </a:lnTo>
                <a:lnTo>
                  <a:pt x="58" y="0"/>
                </a:lnTo>
                <a:lnTo>
                  <a:pt x="58" y="0"/>
                </a:lnTo>
                <a:lnTo>
                  <a:pt x="58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2" y="0"/>
                </a:lnTo>
                <a:lnTo>
                  <a:pt x="64" y="0"/>
                </a:lnTo>
                <a:lnTo>
                  <a:pt x="66" y="0"/>
                </a:lnTo>
                <a:lnTo>
                  <a:pt x="68" y="0"/>
                </a:lnTo>
                <a:lnTo>
                  <a:pt x="68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71" name="Freeform 1127"/>
          <p:cNvSpPr>
            <a:spLocks/>
          </p:cNvSpPr>
          <p:nvPr/>
        </p:nvSpPr>
        <p:spPr bwMode="auto">
          <a:xfrm>
            <a:off x="2062163" y="2533650"/>
            <a:ext cx="19050" cy="95250"/>
          </a:xfrm>
          <a:custGeom>
            <a:avLst/>
            <a:gdLst>
              <a:gd name="T0" fmla="*/ 15 w 24"/>
              <a:gd name="T1" fmla="*/ 119 h 119"/>
              <a:gd name="T2" fmla="*/ 11 w 24"/>
              <a:gd name="T3" fmla="*/ 119 h 119"/>
              <a:gd name="T4" fmla="*/ 6 w 24"/>
              <a:gd name="T5" fmla="*/ 119 h 119"/>
              <a:gd name="T6" fmla="*/ 2 w 24"/>
              <a:gd name="T7" fmla="*/ 119 h 119"/>
              <a:gd name="T8" fmla="*/ 2 w 24"/>
              <a:gd name="T9" fmla="*/ 108 h 119"/>
              <a:gd name="T10" fmla="*/ 2 w 24"/>
              <a:gd name="T11" fmla="*/ 95 h 119"/>
              <a:gd name="T12" fmla="*/ 0 w 24"/>
              <a:gd name="T13" fmla="*/ 81 h 119"/>
              <a:gd name="T14" fmla="*/ 0 w 24"/>
              <a:gd name="T15" fmla="*/ 61 h 119"/>
              <a:gd name="T16" fmla="*/ 0 w 24"/>
              <a:gd name="T17" fmla="*/ 49 h 119"/>
              <a:gd name="T18" fmla="*/ 0 w 24"/>
              <a:gd name="T19" fmla="*/ 37 h 119"/>
              <a:gd name="T20" fmla="*/ 0 w 24"/>
              <a:gd name="T21" fmla="*/ 26 h 119"/>
              <a:gd name="T22" fmla="*/ 0 w 24"/>
              <a:gd name="T23" fmla="*/ 15 h 119"/>
              <a:gd name="T24" fmla="*/ 2 w 24"/>
              <a:gd name="T25" fmla="*/ 4 h 119"/>
              <a:gd name="T26" fmla="*/ 6 w 24"/>
              <a:gd name="T27" fmla="*/ 0 h 119"/>
              <a:gd name="T28" fmla="*/ 9 w 24"/>
              <a:gd name="T29" fmla="*/ 0 h 119"/>
              <a:gd name="T30" fmla="*/ 13 w 24"/>
              <a:gd name="T31" fmla="*/ 0 h 119"/>
              <a:gd name="T32" fmla="*/ 17 w 24"/>
              <a:gd name="T33" fmla="*/ 0 h 119"/>
              <a:gd name="T34" fmla="*/ 20 w 24"/>
              <a:gd name="T35" fmla="*/ 0 h 119"/>
              <a:gd name="T36" fmla="*/ 22 w 24"/>
              <a:gd name="T37" fmla="*/ 13 h 119"/>
              <a:gd name="T38" fmla="*/ 22 w 24"/>
              <a:gd name="T39" fmla="*/ 24 h 119"/>
              <a:gd name="T40" fmla="*/ 22 w 24"/>
              <a:gd name="T41" fmla="*/ 37 h 119"/>
              <a:gd name="T42" fmla="*/ 24 w 24"/>
              <a:gd name="T43" fmla="*/ 46 h 119"/>
              <a:gd name="T44" fmla="*/ 22 w 24"/>
              <a:gd name="T45" fmla="*/ 57 h 119"/>
              <a:gd name="T46" fmla="*/ 22 w 24"/>
              <a:gd name="T47" fmla="*/ 70 h 119"/>
              <a:gd name="T48" fmla="*/ 20 w 24"/>
              <a:gd name="T49" fmla="*/ 81 h 119"/>
              <a:gd name="T50" fmla="*/ 20 w 24"/>
              <a:gd name="T51" fmla="*/ 94 h 119"/>
              <a:gd name="T52" fmla="*/ 19 w 24"/>
              <a:gd name="T53" fmla="*/ 105 h 119"/>
              <a:gd name="T54" fmla="*/ 20 w 24"/>
              <a:gd name="T55" fmla="*/ 119 h 119"/>
              <a:gd name="T56" fmla="*/ 15 w 24"/>
              <a:gd name="T57" fmla="*/ 11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4" h="119">
                <a:moveTo>
                  <a:pt x="15" y="119"/>
                </a:moveTo>
                <a:lnTo>
                  <a:pt x="11" y="119"/>
                </a:lnTo>
                <a:lnTo>
                  <a:pt x="6" y="119"/>
                </a:lnTo>
                <a:lnTo>
                  <a:pt x="2" y="119"/>
                </a:lnTo>
                <a:lnTo>
                  <a:pt x="2" y="108"/>
                </a:lnTo>
                <a:lnTo>
                  <a:pt x="2" y="95"/>
                </a:lnTo>
                <a:lnTo>
                  <a:pt x="0" y="81"/>
                </a:lnTo>
                <a:lnTo>
                  <a:pt x="0" y="61"/>
                </a:lnTo>
                <a:lnTo>
                  <a:pt x="0" y="49"/>
                </a:lnTo>
                <a:lnTo>
                  <a:pt x="0" y="37"/>
                </a:lnTo>
                <a:lnTo>
                  <a:pt x="0" y="26"/>
                </a:lnTo>
                <a:lnTo>
                  <a:pt x="0" y="15"/>
                </a:lnTo>
                <a:lnTo>
                  <a:pt x="2" y="4"/>
                </a:lnTo>
                <a:lnTo>
                  <a:pt x="6" y="0"/>
                </a:lnTo>
                <a:lnTo>
                  <a:pt x="9" y="0"/>
                </a:lnTo>
                <a:lnTo>
                  <a:pt x="13" y="0"/>
                </a:lnTo>
                <a:lnTo>
                  <a:pt x="17" y="0"/>
                </a:lnTo>
                <a:lnTo>
                  <a:pt x="20" y="0"/>
                </a:lnTo>
                <a:lnTo>
                  <a:pt x="22" y="13"/>
                </a:lnTo>
                <a:lnTo>
                  <a:pt x="22" y="24"/>
                </a:lnTo>
                <a:lnTo>
                  <a:pt x="22" y="37"/>
                </a:lnTo>
                <a:lnTo>
                  <a:pt x="24" y="46"/>
                </a:lnTo>
                <a:lnTo>
                  <a:pt x="22" y="57"/>
                </a:lnTo>
                <a:lnTo>
                  <a:pt x="22" y="70"/>
                </a:lnTo>
                <a:lnTo>
                  <a:pt x="20" y="81"/>
                </a:lnTo>
                <a:lnTo>
                  <a:pt x="20" y="94"/>
                </a:lnTo>
                <a:lnTo>
                  <a:pt x="19" y="105"/>
                </a:lnTo>
                <a:lnTo>
                  <a:pt x="20" y="119"/>
                </a:lnTo>
                <a:lnTo>
                  <a:pt x="15" y="119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72" name="Freeform 1128"/>
          <p:cNvSpPr>
            <a:spLocks/>
          </p:cNvSpPr>
          <p:nvPr/>
        </p:nvSpPr>
        <p:spPr bwMode="auto">
          <a:xfrm>
            <a:off x="2062163" y="2533650"/>
            <a:ext cx="19050" cy="95250"/>
          </a:xfrm>
          <a:custGeom>
            <a:avLst/>
            <a:gdLst>
              <a:gd name="T0" fmla="*/ 15 w 24"/>
              <a:gd name="T1" fmla="*/ 119 h 119"/>
              <a:gd name="T2" fmla="*/ 11 w 24"/>
              <a:gd name="T3" fmla="*/ 119 h 119"/>
              <a:gd name="T4" fmla="*/ 6 w 24"/>
              <a:gd name="T5" fmla="*/ 119 h 119"/>
              <a:gd name="T6" fmla="*/ 2 w 24"/>
              <a:gd name="T7" fmla="*/ 119 h 119"/>
              <a:gd name="T8" fmla="*/ 2 w 24"/>
              <a:gd name="T9" fmla="*/ 108 h 119"/>
              <a:gd name="T10" fmla="*/ 2 w 24"/>
              <a:gd name="T11" fmla="*/ 95 h 119"/>
              <a:gd name="T12" fmla="*/ 0 w 24"/>
              <a:gd name="T13" fmla="*/ 81 h 119"/>
              <a:gd name="T14" fmla="*/ 0 w 24"/>
              <a:gd name="T15" fmla="*/ 61 h 119"/>
              <a:gd name="T16" fmla="*/ 0 w 24"/>
              <a:gd name="T17" fmla="*/ 49 h 119"/>
              <a:gd name="T18" fmla="*/ 0 w 24"/>
              <a:gd name="T19" fmla="*/ 37 h 119"/>
              <a:gd name="T20" fmla="*/ 0 w 24"/>
              <a:gd name="T21" fmla="*/ 26 h 119"/>
              <a:gd name="T22" fmla="*/ 0 w 24"/>
              <a:gd name="T23" fmla="*/ 15 h 119"/>
              <a:gd name="T24" fmla="*/ 2 w 24"/>
              <a:gd name="T25" fmla="*/ 4 h 119"/>
              <a:gd name="T26" fmla="*/ 6 w 24"/>
              <a:gd name="T27" fmla="*/ 0 h 119"/>
              <a:gd name="T28" fmla="*/ 9 w 24"/>
              <a:gd name="T29" fmla="*/ 0 h 119"/>
              <a:gd name="T30" fmla="*/ 13 w 24"/>
              <a:gd name="T31" fmla="*/ 0 h 119"/>
              <a:gd name="T32" fmla="*/ 17 w 24"/>
              <a:gd name="T33" fmla="*/ 0 h 119"/>
              <a:gd name="T34" fmla="*/ 20 w 24"/>
              <a:gd name="T35" fmla="*/ 0 h 119"/>
              <a:gd name="T36" fmla="*/ 22 w 24"/>
              <a:gd name="T37" fmla="*/ 13 h 119"/>
              <a:gd name="T38" fmla="*/ 22 w 24"/>
              <a:gd name="T39" fmla="*/ 24 h 119"/>
              <a:gd name="T40" fmla="*/ 22 w 24"/>
              <a:gd name="T41" fmla="*/ 37 h 119"/>
              <a:gd name="T42" fmla="*/ 24 w 24"/>
              <a:gd name="T43" fmla="*/ 46 h 119"/>
              <a:gd name="T44" fmla="*/ 22 w 24"/>
              <a:gd name="T45" fmla="*/ 57 h 119"/>
              <a:gd name="T46" fmla="*/ 22 w 24"/>
              <a:gd name="T47" fmla="*/ 70 h 119"/>
              <a:gd name="T48" fmla="*/ 20 w 24"/>
              <a:gd name="T49" fmla="*/ 81 h 119"/>
              <a:gd name="T50" fmla="*/ 20 w 24"/>
              <a:gd name="T51" fmla="*/ 94 h 119"/>
              <a:gd name="T52" fmla="*/ 19 w 24"/>
              <a:gd name="T53" fmla="*/ 105 h 119"/>
              <a:gd name="T54" fmla="*/ 20 w 24"/>
              <a:gd name="T55" fmla="*/ 119 h 119"/>
              <a:gd name="T56" fmla="*/ 15 w 24"/>
              <a:gd name="T57" fmla="*/ 11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4" h="119">
                <a:moveTo>
                  <a:pt x="15" y="119"/>
                </a:moveTo>
                <a:lnTo>
                  <a:pt x="11" y="119"/>
                </a:lnTo>
                <a:lnTo>
                  <a:pt x="6" y="119"/>
                </a:lnTo>
                <a:lnTo>
                  <a:pt x="2" y="119"/>
                </a:lnTo>
                <a:lnTo>
                  <a:pt x="2" y="108"/>
                </a:lnTo>
                <a:lnTo>
                  <a:pt x="2" y="95"/>
                </a:lnTo>
                <a:lnTo>
                  <a:pt x="0" y="81"/>
                </a:lnTo>
                <a:lnTo>
                  <a:pt x="0" y="61"/>
                </a:lnTo>
                <a:lnTo>
                  <a:pt x="0" y="49"/>
                </a:lnTo>
                <a:lnTo>
                  <a:pt x="0" y="37"/>
                </a:lnTo>
                <a:lnTo>
                  <a:pt x="0" y="26"/>
                </a:lnTo>
                <a:lnTo>
                  <a:pt x="0" y="15"/>
                </a:lnTo>
                <a:lnTo>
                  <a:pt x="2" y="4"/>
                </a:lnTo>
                <a:lnTo>
                  <a:pt x="6" y="0"/>
                </a:lnTo>
                <a:lnTo>
                  <a:pt x="9" y="0"/>
                </a:lnTo>
                <a:lnTo>
                  <a:pt x="13" y="0"/>
                </a:lnTo>
                <a:lnTo>
                  <a:pt x="17" y="0"/>
                </a:lnTo>
                <a:lnTo>
                  <a:pt x="20" y="0"/>
                </a:lnTo>
                <a:lnTo>
                  <a:pt x="22" y="13"/>
                </a:lnTo>
                <a:lnTo>
                  <a:pt x="22" y="24"/>
                </a:lnTo>
                <a:lnTo>
                  <a:pt x="22" y="37"/>
                </a:lnTo>
                <a:lnTo>
                  <a:pt x="24" y="46"/>
                </a:lnTo>
                <a:lnTo>
                  <a:pt x="22" y="57"/>
                </a:lnTo>
                <a:lnTo>
                  <a:pt x="22" y="70"/>
                </a:lnTo>
                <a:lnTo>
                  <a:pt x="20" y="81"/>
                </a:lnTo>
                <a:lnTo>
                  <a:pt x="20" y="94"/>
                </a:lnTo>
                <a:lnTo>
                  <a:pt x="19" y="105"/>
                </a:lnTo>
                <a:lnTo>
                  <a:pt x="20" y="119"/>
                </a:lnTo>
                <a:lnTo>
                  <a:pt x="15" y="119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73" name="Freeform 1129"/>
          <p:cNvSpPr>
            <a:spLocks/>
          </p:cNvSpPr>
          <p:nvPr/>
        </p:nvSpPr>
        <p:spPr bwMode="auto">
          <a:xfrm>
            <a:off x="2063750" y="2543175"/>
            <a:ext cx="12700" cy="77788"/>
          </a:xfrm>
          <a:custGeom>
            <a:avLst/>
            <a:gdLst>
              <a:gd name="T0" fmla="*/ 16 w 16"/>
              <a:gd name="T1" fmla="*/ 7 h 97"/>
              <a:gd name="T2" fmla="*/ 13 w 16"/>
              <a:gd name="T3" fmla="*/ 2 h 97"/>
              <a:gd name="T4" fmla="*/ 11 w 16"/>
              <a:gd name="T5" fmla="*/ 2 h 97"/>
              <a:gd name="T6" fmla="*/ 9 w 16"/>
              <a:gd name="T7" fmla="*/ 0 h 97"/>
              <a:gd name="T8" fmla="*/ 5 w 16"/>
              <a:gd name="T9" fmla="*/ 0 h 97"/>
              <a:gd name="T10" fmla="*/ 4 w 16"/>
              <a:gd name="T11" fmla="*/ 4 h 97"/>
              <a:gd name="T12" fmla="*/ 2 w 16"/>
              <a:gd name="T13" fmla="*/ 7 h 97"/>
              <a:gd name="T14" fmla="*/ 0 w 16"/>
              <a:gd name="T15" fmla="*/ 13 h 97"/>
              <a:gd name="T16" fmla="*/ 0 w 16"/>
              <a:gd name="T17" fmla="*/ 18 h 97"/>
              <a:gd name="T18" fmla="*/ 0 w 16"/>
              <a:gd name="T19" fmla="*/ 24 h 97"/>
              <a:gd name="T20" fmla="*/ 0 w 16"/>
              <a:gd name="T21" fmla="*/ 29 h 97"/>
              <a:gd name="T22" fmla="*/ 0 w 16"/>
              <a:gd name="T23" fmla="*/ 37 h 97"/>
              <a:gd name="T24" fmla="*/ 0 w 16"/>
              <a:gd name="T25" fmla="*/ 42 h 97"/>
              <a:gd name="T26" fmla="*/ 0 w 16"/>
              <a:gd name="T27" fmla="*/ 48 h 97"/>
              <a:gd name="T28" fmla="*/ 0 w 16"/>
              <a:gd name="T29" fmla="*/ 53 h 97"/>
              <a:gd name="T30" fmla="*/ 0 w 16"/>
              <a:gd name="T31" fmla="*/ 59 h 97"/>
              <a:gd name="T32" fmla="*/ 0 w 16"/>
              <a:gd name="T33" fmla="*/ 66 h 97"/>
              <a:gd name="T34" fmla="*/ 0 w 16"/>
              <a:gd name="T35" fmla="*/ 72 h 97"/>
              <a:gd name="T36" fmla="*/ 0 w 16"/>
              <a:gd name="T37" fmla="*/ 77 h 97"/>
              <a:gd name="T38" fmla="*/ 2 w 16"/>
              <a:gd name="T39" fmla="*/ 83 h 97"/>
              <a:gd name="T40" fmla="*/ 2 w 16"/>
              <a:gd name="T41" fmla="*/ 88 h 97"/>
              <a:gd name="T42" fmla="*/ 4 w 16"/>
              <a:gd name="T43" fmla="*/ 94 h 97"/>
              <a:gd name="T44" fmla="*/ 5 w 16"/>
              <a:gd name="T45" fmla="*/ 97 h 97"/>
              <a:gd name="T46" fmla="*/ 7 w 16"/>
              <a:gd name="T47" fmla="*/ 97 h 97"/>
              <a:gd name="T48" fmla="*/ 9 w 16"/>
              <a:gd name="T49" fmla="*/ 92 h 97"/>
              <a:gd name="T50" fmla="*/ 9 w 16"/>
              <a:gd name="T51" fmla="*/ 86 h 97"/>
              <a:gd name="T52" fmla="*/ 9 w 16"/>
              <a:gd name="T53" fmla="*/ 81 h 97"/>
              <a:gd name="T54" fmla="*/ 11 w 16"/>
              <a:gd name="T55" fmla="*/ 75 h 97"/>
              <a:gd name="T56" fmla="*/ 11 w 16"/>
              <a:gd name="T57" fmla="*/ 70 h 97"/>
              <a:gd name="T58" fmla="*/ 13 w 16"/>
              <a:gd name="T59" fmla="*/ 62 h 97"/>
              <a:gd name="T60" fmla="*/ 13 w 16"/>
              <a:gd name="T61" fmla="*/ 57 h 97"/>
              <a:gd name="T62" fmla="*/ 13 w 16"/>
              <a:gd name="T63" fmla="*/ 51 h 97"/>
              <a:gd name="T64" fmla="*/ 15 w 16"/>
              <a:gd name="T65" fmla="*/ 46 h 97"/>
              <a:gd name="T66" fmla="*/ 15 w 16"/>
              <a:gd name="T67" fmla="*/ 40 h 97"/>
              <a:gd name="T68" fmla="*/ 15 w 16"/>
              <a:gd name="T69" fmla="*/ 35 h 97"/>
              <a:gd name="T70" fmla="*/ 15 w 16"/>
              <a:gd name="T71" fmla="*/ 27 h 97"/>
              <a:gd name="T72" fmla="*/ 16 w 16"/>
              <a:gd name="T73" fmla="*/ 22 h 97"/>
              <a:gd name="T74" fmla="*/ 16 w 16"/>
              <a:gd name="T75" fmla="*/ 16 h 97"/>
              <a:gd name="T76" fmla="*/ 16 w 16"/>
              <a:gd name="T77" fmla="*/ 11 h 97"/>
              <a:gd name="T78" fmla="*/ 16 w 16"/>
              <a:gd name="T79" fmla="*/ 7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" h="97">
                <a:moveTo>
                  <a:pt x="16" y="7"/>
                </a:moveTo>
                <a:lnTo>
                  <a:pt x="13" y="2"/>
                </a:lnTo>
                <a:lnTo>
                  <a:pt x="11" y="2"/>
                </a:lnTo>
                <a:lnTo>
                  <a:pt x="9" y="0"/>
                </a:lnTo>
                <a:lnTo>
                  <a:pt x="5" y="0"/>
                </a:lnTo>
                <a:lnTo>
                  <a:pt x="4" y="4"/>
                </a:lnTo>
                <a:lnTo>
                  <a:pt x="2" y="7"/>
                </a:lnTo>
                <a:lnTo>
                  <a:pt x="0" y="13"/>
                </a:lnTo>
                <a:lnTo>
                  <a:pt x="0" y="18"/>
                </a:lnTo>
                <a:lnTo>
                  <a:pt x="0" y="24"/>
                </a:lnTo>
                <a:lnTo>
                  <a:pt x="0" y="29"/>
                </a:lnTo>
                <a:lnTo>
                  <a:pt x="0" y="37"/>
                </a:lnTo>
                <a:lnTo>
                  <a:pt x="0" y="42"/>
                </a:lnTo>
                <a:lnTo>
                  <a:pt x="0" y="48"/>
                </a:lnTo>
                <a:lnTo>
                  <a:pt x="0" y="53"/>
                </a:lnTo>
                <a:lnTo>
                  <a:pt x="0" y="59"/>
                </a:lnTo>
                <a:lnTo>
                  <a:pt x="0" y="66"/>
                </a:lnTo>
                <a:lnTo>
                  <a:pt x="0" y="72"/>
                </a:lnTo>
                <a:lnTo>
                  <a:pt x="0" y="77"/>
                </a:lnTo>
                <a:lnTo>
                  <a:pt x="2" y="83"/>
                </a:lnTo>
                <a:lnTo>
                  <a:pt x="2" y="88"/>
                </a:lnTo>
                <a:lnTo>
                  <a:pt x="4" y="94"/>
                </a:lnTo>
                <a:lnTo>
                  <a:pt x="5" y="97"/>
                </a:lnTo>
                <a:lnTo>
                  <a:pt x="7" y="97"/>
                </a:lnTo>
                <a:lnTo>
                  <a:pt x="9" y="92"/>
                </a:lnTo>
                <a:lnTo>
                  <a:pt x="9" y="86"/>
                </a:lnTo>
                <a:lnTo>
                  <a:pt x="9" y="81"/>
                </a:lnTo>
                <a:lnTo>
                  <a:pt x="11" y="75"/>
                </a:lnTo>
                <a:lnTo>
                  <a:pt x="11" y="70"/>
                </a:lnTo>
                <a:lnTo>
                  <a:pt x="13" y="62"/>
                </a:lnTo>
                <a:lnTo>
                  <a:pt x="13" y="57"/>
                </a:lnTo>
                <a:lnTo>
                  <a:pt x="13" y="51"/>
                </a:lnTo>
                <a:lnTo>
                  <a:pt x="15" y="46"/>
                </a:lnTo>
                <a:lnTo>
                  <a:pt x="15" y="40"/>
                </a:lnTo>
                <a:lnTo>
                  <a:pt x="15" y="35"/>
                </a:lnTo>
                <a:lnTo>
                  <a:pt x="15" y="27"/>
                </a:lnTo>
                <a:lnTo>
                  <a:pt x="16" y="22"/>
                </a:lnTo>
                <a:lnTo>
                  <a:pt x="16" y="16"/>
                </a:lnTo>
                <a:lnTo>
                  <a:pt x="16" y="11"/>
                </a:lnTo>
                <a:lnTo>
                  <a:pt x="16" y="7"/>
                </a:lnTo>
                <a:close/>
              </a:path>
            </a:pathLst>
          </a:custGeom>
          <a:solidFill>
            <a:srgbClr val="FCFE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74" name="Freeform 1130"/>
          <p:cNvSpPr>
            <a:spLocks/>
          </p:cNvSpPr>
          <p:nvPr/>
        </p:nvSpPr>
        <p:spPr bwMode="auto">
          <a:xfrm>
            <a:off x="2062163" y="2701925"/>
            <a:ext cx="12700" cy="9525"/>
          </a:xfrm>
          <a:custGeom>
            <a:avLst/>
            <a:gdLst>
              <a:gd name="T0" fmla="*/ 11 w 15"/>
              <a:gd name="T1" fmla="*/ 0 h 11"/>
              <a:gd name="T2" fmla="*/ 11 w 15"/>
              <a:gd name="T3" fmla="*/ 0 h 11"/>
              <a:gd name="T4" fmla="*/ 9 w 15"/>
              <a:gd name="T5" fmla="*/ 0 h 11"/>
              <a:gd name="T6" fmla="*/ 6 w 15"/>
              <a:gd name="T7" fmla="*/ 0 h 11"/>
              <a:gd name="T8" fmla="*/ 2 w 15"/>
              <a:gd name="T9" fmla="*/ 0 h 11"/>
              <a:gd name="T10" fmla="*/ 2 w 15"/>
              <a:gd name="T11" fmla="*/ 0 h 11"/>
              <a:gd name="T12" fmla="*/ 2 w 15"/>
              <a:gd name="T13" fmla="*/ 0 h 11"/>
              <a:gd name="T14" fmla="*/ 2 w 15"/>
              <a:gd name="T15" fmla="*/ 2 h 11"/>
              <a:gd name="T16" fmla="*/ 0 w 15"/>
              <a:gd name="T17" fmla="*/ 2 h 11"/>
              <a:gd name="T18" fmla="*/ 0 w 15"/>
              <a:gd name="T19" fmla="*/ 4 h 11"/>
              <a:gd name="T20" fmla="*/ 0 w 15"/>
              <a:gd name="T21" fmla="*/ 4 h 11"/>
              <a:gd name="T22" fmla="*/ 0 w 15"/>
              <a:gd name="T23" fmla="*/ 4 h 11"/>
              <a:gd name="T24" fmla="*/ 0 w 15"/>
              <a:gd name="T25" fmla="*/ 6 h 11"/>
              <a:gd name="T26" fmla="*/ 0 w 15"/>
              <a:gd name="T27" fmla="*/ 6 h 11"/>
              <a:gd name="T28" fmla="*/ 0 w 15"/>
              <a:gd name="T29" fmla="*/ 8 h 11"/>
              <a:gd name="T30" fmla="*/ 0 w 15"/>
              <a:gd name="T31" fmla="*/ 8 h 11"/>
              <a:gd name="T32" fmla="*/ 0 w 15"/>
              <a:gd name="T33" fmla="*/ 8 h 11"/>
              <a:gd name="T34" fmla="*/ 2 w 15"/>
              <a:gd name="T35" fmla="*/ 9 h 11"/>
              <a:gd name="T36" fmla="*/ 2 w 15"/>
              <a:gd name="T37" fmla="*/ 9 h 11"/>
              <a:gd name="T38" fmla="*/ 2 w 15"/>
              <a:gd name="T39" fmla="*/ 9 h 11"/>
              <a:gd name="T40" fmla="*/ 2 w 15"/>
              <a:gd name="T41" fmla="*/ 11 h 11"/>
              <a:gd name="T42" fmla="*/ 4 w 15"/>
              <a:gd name="T43" fmla="*/ 11 h 11"/>
              <a:gd name="T44" fmla="*/ 4 w 15"/>
              <a:gd name="T45" fmla="*/ 11 h 11"/>
              <a:gd name="T46" fmla="*/ 4 w 15"/>
              <a:gd name="T47" fmla="*/ 11 h 11"/>
              <a:gd name="T48" fmla="*/ 4 w 15"/>
              <a:gd name="T49" fmla="*/ 11 h 11"/>
              <a:gd name="T50" fmla="*/ 6 w 15"/>
              <a:gd name="T51" fmla="*/ 9 h 11"/>
              <a:gd name="T52" fmla="*/ 6 w 15"/>
              <a:gd name="T53" fmla="*/ 9 h 11"/>
              <a:gd name="T54" fmla="*/ 6 w 15"/>
              <a:gd name="T55" fmla="*/ 9 h 11"/>
              <a:gd name="T56" fmla="*/ 7 w 15"/>
              <a:gd name="T57" fmla="*/ 8 h 11"/>
              <a:gd name="T58" fmla="*/ 9 w 15"/>
              <a:gd name="T59" fmla="*/ 8 h 11"/>
              <a:gd name="T60" fmla="*/ 9 w 15"/>
              <a:gd name="T61" fmla="*/ 6 h 11"/>
              <a:gd name="T62" fmla="*/ 9 w 15"/>
              <a:gd name="T63" fmla="*/ 6 h 11"/>
              <a:gd name="T64" fmla="*/ 9 w 15"/>
              <a:gd name="T65" fmla="*/ 6 h 11"/>
              <a:gd name="T66" fmla="*/ 11 w 15"/>
              <a:gd name="T67" fmla="*/ 4 h 11"/>
              <a:gd name="T68" fmla="*/ 11 w 15"/>
              <a:gd name="T69" fmla="*/ 4 h 11"/>
              <a:gd name="T70" fmla="*/ 13 w 15"/>
              <a:gd name="T71" fmla="*/ 4 h 11"/>
              <a:gd name="T72" fmla="*/ 13 w 15"/>
              <a:gd name="T73" fmla="*/ 2 h 11"/>
              <a:gd name="T74" fmla="*/ 13 w 15"/>
              <a:gd name="T75" fmla="*/ 2 h 11"/>
              <a:gd name="T76" fmla="*/ 15 w 15"/>
              <a:gd name="T77" fmla="*/ 0 h 11"/>
              <a:gd name="T78" fmla="*/ 15 w 15"/>
              <a:gd name="T79" fmla="*/ 0 h 11"/>
              <a:gd name="T80" fmla="*/ 11 w 15"/>
              <a:gd name="T81" fmla="*/ 0 h 11"/>
              <a:gd name="T82" fmla="*/ 11 w 15"/>
              <a:gd name="T8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5" h="11">
                <a:moveTo>
                  <a:pt x="11" y="0"/>
                </a:moveTo>
                <a:lnTo>
                  <a:pt x="11" y="0"/>
                </a:lnTo>
                <a:lnTo>
                  <a:pt x="9" y="0"/>
                </a:lnTo>
                <a:lnTo>
                  <a:pt x="6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2"/>
                </a:lnTo>
                <a:lnTo>
                  <a:pt x="0" y="2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6"/>
                </a:lnTo>
                <a:lnTo>
                  <a:pt x="0" y="6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11"/>
                </a:lnTo>
                <a:lnTo>
                  <a:pt x="4" y="11"/>
                </a:lnTo>
                <a:lnTo>
                  <a:pt x="4" y="11"/>
                </a:lnTo>
                <a:lnTo>
                  <a:pt x="4" y="11"/>
                </a:lnTo>
                <a:lnTo>
                  <a:pt x="4" y="11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7" y="8"/>
                </a:lnTo>
                <a:lnTo>
                  <a:pt x="9" y="8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11" y="4"/>
                </a:lnTo>
                <a:lnTo>
                  <a:pt x="11" y="4"/>
                </a:lnTo>
                <a:lnTo>
                  <a:pt x="13" y="4"/>
                </a:lnTo>
                <a:lnTo>
                  <a:pt x="13" y="2"/>
                </a:lnTo>
                <a:lnTo>
                  <a:pt x="13" y="2"/>
                </a:lnTo>
                <a:lnTo>
                  <a:pt x="15" y="0"/>
                </a:lnTo>
                <a:lnTo>
                  <a:pt x="15" y="0"/>
                </a:lnTo>
                <a:lnTo>
                  <a:pt x="11" y="0"/>
                </a:lnTo>
                <a:lnTo>
                  <a:pt x="11" y="0"/>
                </a:lnTo>
                <a:close/>
              </a:path>
            </a:pathLst>
          </a:custGeom>
          <a:solidFill>
            <a:srgbClr val="FCFE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75" name="Freeform 1131"/>
          <p:cNvSpPr>
            <a:spLocks/>
          </p:cNvSpPr>
          <p:nvPr/>
        </p:nvSpPr>
        <p:spPr bwMode="auto">
          <a:xfrm>
            <a:off x="2058988" y="2627313"/>
            <a:ext cx="19050" cy="71437"/>
          </a:xfrm>
          <a:custGeom>
            <a:avLst/>
            <a:gdLst>
              <a:gd name="T0" fmla="*/ 10 w 24"/>
              <a:gd name="T1" fmla="*/ 90 h 90"/>
              <a:gd name="T2" fmla="*/ 13 w 24"/>
              <a:gd name="T3" fmla="*/ 90 h 90"/>
              <a:gd name="T4" fmla="*/ 17 w 24"/>
              <a:gd name="T5" fmla="*/ 90 h 90"/>
              <a:gd name="T6" fmla="*/ 21 w 24"/>
              <a:gd name="T7" fmla="*/ 90 h 90"/>
              <a:gd name="T8" fmla="*/ 22 w 24"/>
              <a:gd name="T9" fmla="*/ 80 h 90"/>
              <a:gd name="T10" fmla="*/ 22 w 24"/>
              <a:gd name="T11" fmla="*/ 73 h 90"/>
              <a:gd name="T12" fmla="*/ 22 w 24"/>
              <a:gd name="T13" fmla="*/ 60 h 90"/>
              <a:gd name="T14" fmla="*/ 22 w 24"/>
              <a:gd name="T15" fmla="*/ 45 h 90"/>
              <a:gd name="T16" fmla="*/ 22 w 24"/>
              <a:gd name="T17" fmla="*/ 36 h 90"/>
              <a:gd name="T18" fmla="*/ 24 w 24"/>
              <a:gd name="T19" fmla="*/ 27 h 90"/>
              <a:gd name="T20" fmla="*/ 22 w 24"/>
              <a:gd name="T21" fmla="*/ 20 h 90"/>
              <a:gd name="T22" fmla="*/ 22 w 24"/>
              <a:gd name="T23" fmla="*/ 11 h 90"/>
              <a:gd name="T24" fmla="*/ 22 w 24"/>
              <a:gd name="T25" fmla="*/ 1 h 90"/>
              <a:gd name="T26" fmla="*/ 17 w 24"/>
              <a:gd name="T27" fmla="*/ 0 h 90"/>
              <a:gd name="T28" fmla="*/ 13 w 24"/>
              <a:gd name="T29" fmla="*/ 0 h 90"/>
              <a:gd name="T30" fmla="*/ 10 w 24"/>
              <a:gd name="T31" fmla="*/ 0 h 90"/>
              <a:gd name="T32" fmla="*/ 6 w 24"/>
              <a:gd name="T33" fmla="*/ 0 h 90"/>
              <a:gd name="T34" fmla="*/ 2 w 24"/>
              <a:gd name="T35" fmla="*/ 0 h 90"/>
              <a:gd name="T36" fmla="*/ 2 w 24"/>
              <a:gd name="T37" fmla="*/ 9 h 90"/>
              <a:gd name="T38" fmla="*/ 0 w 24"/>
              <a:gd name="T39" fmla="*/ 16 h 90"/>
              <a:gd name="T40" fmla="*/ 0 w 24"/>
              <a:gd name="T41" fmla="*/ 27 h 90"/>
              <a:gd name="T42" fmla="*/ 0 w 24"/>
              <a:gd name="T43" fmla="*/ 34 h 90"/>
              <a:gd name="T44" fmla="*/ 0 w 24"/>
              <a:gd name="T45" fmla="*/ 42 h 90"/>
              <a:gd name="T46" fmla="*/ 0 w 24"/>
              <a:gd name="T47" fmla="*/ 51 h 90"/>
              <a:gd name="T48" fmla="*/ 2 w 24"/>
              <a:gd name="T49" fmla="*/ 60 h 90"/>
              <a:gd name="T50" fmla="*/ 2 w 24"/>
              <a:gd name="T51" fmla="*/ 69 h 90"/>
              <a:gd name="T52" fmla="*/ 4 w 24"/>
              <a:gd name="T53" fmla="*/ 79 h 90"/>
              <a:gd name="T54" fmla="*/ 4 w 24"/>
              <a:gd name="T55" fmla="*/ 90 h 90"/>
              <a:gd name="T56" fmla="*/ 10 w 24"/>
              <a:gd name="T57" fmla="*/ 9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4" h="90">
                <a:moveTo>
                  <a:pt x="10" y="90"/>
                </a:moveTo>
                <a:lnTo>
                  <a:pt x="13" y="90"/>
                </a:lnTo>
                <a:lnTo>
                  <a:pt x="17" y="90"/>
                </a:lnTo>
                <a:lnTo>
                  <a:pt x="21" y="90"/>
                </a:lnTo>
                <a:lnTo>
                  <a:pt x="22" y="80"/>
                </a:lnTo>
                <a:lnTo>
                  <a:pt x="22" y="73"/>
                </a:lnTo>
                <a:lnTo>
                  <a:pt x="22" y="60"/>
                </a:lnTo>
                <a:lnTo>
                  <a:pt x="22" y="45"/>
                </a:lnTo>
                <a:lnTo>
                  <a:pt x="22" y="36"/>
                </a:lnTo>
                <a:lnTo>
                  <a:pt x="24" y="27"/>
                </a:lnTo>
                <a:lnTo>
                  <a:pt x="22" y="20"/>
                </a:lnTo>
                <a:lnTo>
                  <a:pt x="22" y="11"/>
                </a:lnTo>
                <a:lnTo>
                  <a:pt x="22" y="1"/>
                </a:lnTo>
                <a:lnTo>
                  <a:pt x="17" y="0"/>
                </a:lnTo>
                <a:lnTo>
                  <a:pt x="13" y="0"/>
                </a:lnTo>
                <a:lnTo>
                  <a:pt x="10" y="0"/>
                </a:lnTo>
                <a:lnTo>
                  <a:pt x="6" y="0"/>
                </a:lnTo>
                <a:lnTo>
                  <a:pt x="2" y="0"/>
                </a:lnTo>
                <a:lnTo>
                  <a:pt x="2" y="9"/>
                </a:lnTo>
                <a:lnTo>
                  <a:pt x="0" y="16"/>
                </a:lnTo>
                <a:lnTo>
                  <a:pt x="0" y="27"/>
                </a:lnTo>
                <a:lnTo>
                  <a:pt x="0" y="34"/>
                </a:lnTo>
                <a:lnTo>
                  <a:pt x="0" y="42"/>
                </a:lnTo>
                <a:lnTo>
                  <a:pt x="0" y="51"/>
                </a:lnTo>
                <a:lnTo>
                  <a:pt x="2" y="60"/>
                </a:lnTo>
                <a:lnTo>
                  <a:pt x="2" y="69"/>
                </a:lnTo>
                <a:lnTo>
                  <a:pt x="4" y="79"/>
                </a:lnTo>
                <a:lnTo>
                  <a:pt x="4" y="90"/>
                </a:lnTo>
                <a:lnTo>
                  <a:pt x="10" y="90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76" name="Freeform 1132"/>
          <p:cNvSpPr>
            <a:spLocks/>
          </p:cNvSpPr>
          <p:nvPr/>
        </p:nvSpPr>
        <p:spPr bwMode="auto">
          <a:xfrm>
            <a:off x="2058988" y="2627313"/>
            <a:ext cx="19050" cy="71437"/>
          </a:xfrm>
          <a:custGeom>
            <a:avLst/>
            <a:gdLst>
              <a:gd name="T0" fmla="*/ 10 w 24"/>
              <a:gd name="T1" fmla="*/ 90 h 90"/>
              <a:gd name="T2" fmla="*/ 13 w 24"/>
              <a:gd name="T3" fmla="*/ 90 h 90"/>
              <a:gd name="T4" fmla="*/ 17 w 24"/>
              <a:gd name="T5" fmla="*/ 90 h 90"/>
              <a:gd name="T6" fmla="*/ 21 w 24"/>
              <a:gd name="T7" fmla="*/ 90 h 90"/>
              <a:gd name="T8" fmla="*/ 22 w 24"/>
              <a:gd name="T9" fmla="*/ 80 h 90"/>
              <a:gd name="T10" fmla="*/ 22 w 24"/>
              <a:gd name="T11" fmla="*/ 73 h 90"/>
              <a:gd name="T12" fmla="*/ 22 w 24"/>
              <a:gd name="T13" fmla="*/ 60 h 90"/>
              <a:gd name="T14" fmla="*/ 22 w 24"/>
              <a:gd name="T15" fmla="*/ 45 h 90"/>
              <a:gd name="T16" fmla="*/ 22 w 24"/>
              <a:gd name="T17" fmla="*/ 36 h 90"/>
              <a:gd name="T18" fmla="*/ 24 w 24"/>
              <a:gd name="T19" fmla="*/ 27 h 90"/>
              <a:gd name="T20" fmla="*/ 22 w 24"/>
              <a:gd name="T21" fmla="*/ 20 h 90"/>
              <a:gd name="T22" fmla="*/ 22 w 24"/>
              <a:gd name="T23" fmla="*/ 11 h 90"/>
              <a:gd name="T24" fmla="*/ 22 w 24"/>
              <a:gd name="T25" fmla="*/ 1 h 90"/>
              <a:gd name="T26" fmla="*/ 17 w 24"/>
              <a:gd name="T27" fmla="*/ 0 h 90"/>
              <a:gd name="T28" fmla="*/ 13 w 24"/>
              <a:gd name="T29" fmla="*/ 0 h 90"/>
              <a:gd name="T30" fmla="*/ 10 w 24"/>
              <a:gd name="T31" fmla="*/ 0 h 90"/>
              <a:gd name="T32" fmla="*/ 6 w 24"/>
              <a:gd name="T33" fmla="*/ 0 h 90"/>
              <a:gd name="T34" fmla="*/ 2 w 24"/>
              <a:gd name="T35" fmla="*/ 0 h 90"/>
              <a:gd name="T36" fmla="*/ 2 w 24"/>
              <a:gd name="T37" fmla="*/ 9 h 90"/>
              <a:gd name="T38" fmla="*/ 0 w 24"/>
              <a:gd name="T39" fmla="*/ 16 h 90"/>
              <a:gd name="T40" fmla="*/ 0 w 24"/>
              <a:gd name="T41" fmla="*/ 27 h 90"/>
              <a:gd name="T42" fmla="*/ 0 w 24"/>
              <a:gd name="T43" fmla="*/ 34 h 90"/>
              <a:gd name="T44" fmla="*/ 0 w 24"/>
              <a:gd name="T45" fmla="*/ 42 h 90"/>
              <a:gd name="T46" fmla="*/ 0 w 24"/>
              <a:gd name="T47" fmla="*/ 51 h 90"/>
              <a:gd name="T48" fmla="*/ 2 w 24"/>
              <a:gd name="T49" fmla="*/ 60 h 90"/>
              <a:gd name="T50" fmla="*/ 2 w 24"/>
              <a:gd name="T51" fmla="*/ 69 h 90"/>
              <a:gd name="T52" fmla="*/ 4 w 24"/>
              <a:gd name="T53" fmla="*/ 79 h 90"/>
              <a:gd name="T54" fmla="*/ 4 w 24"/>
              <a:gd name="T55" fmla="*/ 90 h 90"/>
              <a:gd name="T56" fmla="*/ 10 w 24"/>
              <a:gd name="T57" fmla="*/ 9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4" h="90">
                <a:moveTo>
                  <a:pt x="10" y="90"/>
                </a:moveTo>
                <a:lnTo>
                  <a:pt x="13" y="90"/>
                </a:lnTo>
                <a:lnTo>
                  <a:pt x="17" y="90"/>
                </a:lnTo>
                <a:lnTo>
                  <a:pt x="21" y="90"/>
                </a:lnTo>
                <a:lnTo>
                  <a:pt x="22" y="80"/>
                </a:lnTo>
                <a:lnTo>
                  <a:pt x="22" y="73"/>
                </a:lnTo>
                <a:lnTo>
                  <a:pt x="22" y="60"/>
                </a:lnTo>
                <a:lnTo>
                  <a:pt x="22" y="45"/>
                </a:lnTo>
                <a:lnTo>
                  <a:pt x="22" y="36"/>
                </a:lnTo>
                <a:lnTo>
                  <a:pt x="24" y="27"/>
                </a:lnTo>
                <a:lnTo>
                  <a:pt x="22" y="20"/>
                </a:lnTo>
                <a:lnTo>
                  <a:pt x="22" y="11"/>
                </a:lnTo>
                <a:lnTo>
                  <a:pt x="22" y="1"/>
                </a:lnTo>
                <a:lnTo>
                  <a:pt x="17" y="0"/>
                </a:lnTo>
                <a:lnTo>
                  <a:pt x="13" y="0"/>
                </a:lnTo>
                <a:lnTo>
                  <a:pt x="10" y="0"/>
                </a:lnTo>
                <a:lnTo>
                  <a:pt x="6" y="0"/>
                </a:lnTo>
                <a:lnTo>
                  <a:pt x="2" y="0"/>
                </a:lnTo>
                <a:lnTo>
                  <a:pt x="2" y="9"/>
                </a:lnTo>
                <a:lnTo>
                  <a:pt x="0" y="16"/>
                </a:lnTo>
                <a:lnTo>
                  <a:pt x="0" y="27"/>
                </a:lnTo>
                <a:lnTo>
                  <a:pt x="0" y="34"/>
                </a:lnTo>
                <a:lnTo>
                  <a:pt x="0" y="42"/>
                </a:lnTo>
                <a:lnTo>
                  <a:pt x="0" y="51"/>
                </a:lnTo>
                <a:lnTo>
                  <a:pt x="2" y="60"/>
                </a:lnTo>
                <a:lnTo>
                  <a:pt x="2" y="69"/>
                </a:lnTo>
                <a:lnTo>
                  <a:pt x="4" y="79"/>
                </a:lnTo>
                <a:lnTo>
                  <a:pt x="4" y="90"/>
                </a:lnTo>
                <a:lnTo>
                  <a:pt x="10" y="9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77" name="Freeform 1133"/>
          <p:cNvSpPr>
            <a:spLocks/>
          </p:cNvSpPr>
          <p:nvPr/>
        </p:nvSpPr>
        <p:spPr bwMode="auto">
          <a:xfrm>
            <a:off x="2062163" y="2635250"/>
            <a:ext cx="12700" cy="57150"/>
          </a:xfrm>
          <a:custGeom>
            <a:avLst/>
            <a:gdLst>
              <a:gd name="T0" fmla="*/ 0 w 17"/>
              <a:gd name="T1" fmla="*/ 5 h 71"/>
              <a:gd name="T2" fmla="*/ 2 w 17"/>
              <a:gd name="T3" fmla="*/ 0 h 71"/>
              <a:gd name="T4" fmla="*/ 4 w 17"/>
              <a:gd name="T5" fmla="*/ 0 h 71"/>
              <a:gd name="T6" fmla="*/ 6 w 17"/>
              <a:gd name="T7" fmla="*/ 0 h 71"/>
              <a:gd name="T8" fmla="*/ 9 w 17"/>
              <a:gd name="T9" fmla="*/ 0 h 71"/>
              <a:gd name="T10" fmla="*/ 11 w 17"/>
              <a:gd name="T11" fmla="*/ 2 h 71"/>
              <a:gd name="T12" fmla="*/ 13 w 17"/>
              <a:gd name="T13" fmla="*/ 5 h 71"/>
              <a:gd name="T14" fmla="*/ 15 w 17"/>
              <a:gd name="T15" fmla="*/ 9 h 71"/>
              <a:gd name="T16" fmla="*/ 15 w 17"/>
              <a:gd name="T17" fmla="*/ 13 h 71"/>
              <a:gd name="T18" fmla="*/ 15 w 17"/>
              <a:gd name="T19" fmla="*/ 18 h 71"/>
              <a:gd name="T20" fmla="*/ 17 w 17"/>
              <a:gd name="T21" fmla="*/ 22 h 71"/>
              <a:gd name="T22" fmla="*/ 17 w 17"/>
              <a:gd name="T23" fmla="*/ 25 h 71"/>
              <a:gd name="T24" fmla="*/ 17 w 17"/>
              <a:gd name="T25" fmla="*/ 31 h 71"/>
              <a:gd name="T26" fmla="*/ 17 w 17"/>
              <a:gd name="T27" fmla="*/ 35 h 71"/>
              <a:gd name="T28" fmla="*/ 17 w 17"/>
              <a:gd name="T29" fmla="*/ 38 h 71"/>
              <a:gd name="T30" fmla="*/ 17 w 17"/>
              <a:gd name="T31" fmla="*/ 44 h 71"/>
              <a:gd name="T32" fmla="*/ 15 w 17"/>
              <a:gd name="T33" fmla="*/ 48 h 71"/>
              <a:gd name="T34" fmla="*/ 15 w 17"/>
              <a:gd name="T35" fmla="*/ 53 h 71"/>
              <a:gd name="T36" fmla="*/ 15 w 17"/>
              <a:gd name="T37" fmla="*/ 57 h 71"/>
              <a:gd name="T38" fmla="*/ 13 w 17"/>
              <a:gd name="T39" fmla="*/ 60 h 71"/>
              <a:gd name="T40" fmla="*/ 13 w 17"/>
              <a:gd name="T41" fmla="*/ 66 h 71"/>
              <a:gd name="T42" fmla="*/ 11 w 17"/>
              <a:gd name="T43" fmla="*/ 70 h 71"/>
              <a:gd name="T44" fmla="*/ 9 w 17"/>
              <a:gd name="T45" fmla="*/ 71 h 71"/>
              <a:gd name="T46" fmla="*/ 7 w 17"/>
              <a:gd name="T47" fmla="*/ 71 h 71"/>
              <a:gd name="T48" fmla="*/ 6 w 17"/>
              <a:gd name="T49" fmla="*/ 68 h 71"/>
              <a:gd name="T50" fmla="*/ 6 w 17"/>
              <a:gd name="T51" fmla="*/ 64 h 71"/>
              <a:gd name="T52" fmla="*/ 6 w 17"/>
              <a:gd name="T53" fmla="*/ 59 h 71"/>
              <a:gd name="T54" fmla="*/ 4 w 17"/>
              <a:gd name="T55" fmla="*/ 55 h 71"/>
              <a:gd name="T56" fmla="*/ 4 w 17"/>
              <a:gd name="T57" fmla="*/ 51 h 71"/>
              <a:gd name="T58" fmla="*/ 2 w 17"/>
              <a:gd name="T59" fmla="*/ 46 h 71"/>
              <a:gd name="T60" fmla="*/ 2 w 17"/>
              <a:gd name="T61" fmla="*/ 42 h 71"/>
              <a:gd name="T62" fmla="*/ 2 w 17"/>
              <a:gd name="T63" fmla="*/ 38 h 71"/>
              <a:gd name="T64" fmla="*/ 0 w 17"/>
              <a:gd name="T65" fmla="*/ 33 h 71"/>
              <a:gd name="T66" fmla="*/ 0 w 17"/>
              <a:gd name="T67" fmla="*/ 29 h 71"/>
              <a:gd name="T68" fmla="*/ 0 w 17"/>
              <a:gd name="T69" fmla="*/ 25 h 71"/>
              <a:gd name="T70" fmla="*/ 0 w 17"/>
              <a:gd name="T71" fmla="*/ 20 h 71"/>
              <a:gd name="T72" fmla="*/ 0 w 17"/>
              <a:gd name="T73" fmla="*/ 16 h 71"/>
              <a:gd name="T74" fmla="*/ 0 w 17"/>
              <a:gd name="T75" fmla="*/ 13 h 71"/>
              <a:gd name="T76" fmla="*/ 0 w 17"/>
              <a:gd name="T77" fmla="*/ 7 h 71"/>
              <a:gd name="T78" fmla="*/ 0 w 17"/>
              <a:gd name="T79" fmla="*/ 5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" h="71">
                <a:moveTo>
                  <a:pt x="0" y="5"/>
                </a:move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9" y="0"/>
                </a:lnTo>
                <a:lnTo>
                  <a:pt x="11" y="2"/>
                </a:lnTo>
                <a:lnTo>
                  <a:pt x="13" y="5"/>
                </a:lnTo>
                <a:lnTo>
                  <a:pt x="15" y="9"/>
                </a:lnTo>
                <a:lnTo>
                  <a:pt x="15" y="13"/>
                </a:lnTo>
                <a:lnTo>
                  <a:pt x="15" y="18"/>
                </a:lnTo>
                <a:lnTo>
                  <a:pt x="17" y="22"/>
                </a:lnTo>
                <a:lnTo>
                  <a:pt x="17" y="25"/>
                </a:lnTo>
                <a:lnTo>
                  <a:pt x="17" y="31"/>
                </a:lnTo>
                <a:lnTo>
                  <a:pt x="17" y="35"/>
                </a:lnTo>
                <a:lnTo>
                  <a:pt x="17" y="38"/>
                </a:lnTo>
                <a:lnTo>
                  <a:pt x="17" y="44"/>
                </a:lnTo>
                <a:lnTo>
                  <a:pt x="15" y="48"/>
                </a:lnTo>
                <a:lnTo>
                  <a:pt x="15" y="53"/>
                </a:lnTo>
                <a:lnTo>
                  <a:pt x="15" y="57"/>
                </a:lnTo>
                <a:lnTo>
                  <a:pt x="13" y="60"/>
                </a:lnTo>
                <a:lnTo>
                  <a:pt x="13" y="66"/>
                </a:lnTo>
                <a:lnTo>
                  <a:pt x="11" y="70"/>
                </a:lnTo>
                <a:lnTo>
                  <a:pt x="9" y="71"/>
                </a:lnTo>
                <a:lnTo>
                  <a:pt x="7" y="71"/>
                </a:lnTo>
                <a:lnTo>
                  <a:pt x="6" y="68"/>
                </a:lnTo>
                <a:lnTo>
                  <a:pt x="6" y="64"/>
                </a:lnTo>
                <a:lnTo>
                  <a:pt x="6" y="59"/>
                </a:lnTo>
                <a:lnTo>
                  <a:pt x="4" y="55"/>
                </a:lnTo>
                <a:lnTo>
                  <a:pt x="4" y="51"/>
                </a:lnTo>
                <a:lnTo>
                  <a:pt x="2" y="46"/>
                </a:lnTo>
                <a:lnTo>
                  <a:pt x="2" y="42"/>
                </a:lnTo>
                <a:lnTo>
                  <a:pt x="2" y="38"/>
                </a:lnTo>
                <a:lnTo>
                  <a:pt x="0" y="33"/>
                </a:lnTo>
                <a:lnTo>
                  <a:pt x="0" y="29"/>
                </a:lnTo>
                <a:lnTo>
                  <a:pt x="0" y="25"/>
                </a:lnTo>
                <a:lnTo>
                  <a:pt x="0" y="20"/>
                </a:lnTo>
                <a:lnTo>
                  <a:pt x="0" y="16"/>
                </a:lnTo>
                <a:lnTo>
                  <a:pt x="0" y="13"/>
                </a:lnTo>
                <a:lnTo>
                  <a:pt x="0" y="7"/>
                </a:lnTo>
                <a:lnTo>
                  <a:pt x="0" y="5"/>
                </a:lnTo>
                <a:close/>
              </a:path>
            </a:pathLst>
          </a:custGeom>
          <a:solidFill>
            <a:srgbClr val="FCFE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78" name="Freeform 1134"/>
          <p:cNvSpPr>
            <a:spLocks/>
          </p:cNvSpPr>
          <p:nvPr/>
        </p:nvSpPr>
        <p:spPr bwMode="auto">
          <a:xfrm>
            <a:off x="2062163" y="2392363"/>
            <a:ext cx="19050" cy="69850"/>
          </a:xfrm>
          <a:custGeom>
            <a:avLst/>
            <a:gdLst>
              <a:gd name="T0" fmla="*/ 13 w 22"/>
              <a:gd name="T1" fmla="*/ 88 h 88"/>
              <a:gd name="T2" fmla="*/ 9 w 22"/>
              <a:gd name="T3" fmla="*/ 88 h 88"/>
              <a:gd name="T4" fmla="*/ 6 w 22"/>
              <a:gd name="T5" fmla="*/ 88 h 88"/>
              <a:gd name="T6" fmla="*/ 2 w 22"/>
              <a:gd name="T7" fmla="*/ 88 h 88"/>
              <a:gd name="T8" fmla="*/ 2 w 22"/>
              <a:gd name="T9" fmla="*/ 79 h 88"/>
              <a:gd name="T10" fmla="*/ 2 w 22"/>
              <a:gd name="T11" fmla="*/ 71 h 88"/>
              <a:gd name="T12" fmla="*/ 0 w 22"/>
              <a:gd name="T13" fmla="*/ 58 h 88"/>
              <a:gd name="T14" fmla="*/ 0 w 22"/>
              <a:gd name="T15" fmla="*/ 45 h 88"/>
              <a:gd name="T16" fmla="*/ 0 w 22"/>
              <a:gd name="T17" fmla="*/ 36 h 88"/>
              <a:gd name="T18" fmla="*/ 0 w 22"/>
              <a:gd name="T19" fmla="*/ 27 h 88"/>
              <a:gd name="T20" fmla="*/ 0 w 22"/>
              <a:gd name="T21" fmla="*/ 20 h 88"/>
              <a:gd name="T22" fmla="*/ 0 w 22"/>
              <a:gd name="T23" fmla="*/ 11 h 88"/>
              <a:gd name="T24" fmla="*/ 2 w 22"/>
              <a:gd name="T25" fmla="*/ 1 h 88"/>
              <a:gd name="T26" fmla="*/ 6 w 22"/>
              <a:gd name="T27" fmla="*/ 0 h 88"/>
              <a:gd name="T28" fmla="*/ 7 w 22"/>
              <a:gd name="T29" fmla="*/ 0 h 88"/>
              <a:gd name="T30" fmla="*/ 11 w 22"/>
              <a:gd name="T31" fmla="*/ 0 h 88"/>
              <a:gd name="T32" fmla="*/ 15 w 22"/>
              <a:gd name="T33" fmla="*/ 0 h 88"/>
              <a:gd name="T34" fmla="*/ 18 w 22"/>
              <a:gd name="T35" fmla="*/ 0 h 88"/>
              <a:gd name="T36" fmla="*/ 20 w 22"/>
              <a:gd name="T37" fmla="*/ 9 h 88"/>
              <a:gd name="T38" fmla="*/ 20 w 22"/>
              <a:gd name="T39" fmla="*/ 16 h 88"/>
              <a:gd name="T40" fmla="*/ 20 w 22"/>
              <a:gd name="T41" fmla="*/ 27 h 88"/>
              <a:gd name="T42" fmla="*/ 22 w 22"/>
              <a:gd name="T43" fmla="*/ 33 h 88"/>
              <a:gd name="T44" fmla="*/ 20 w 22"/>
              <a:gd name="T45" fmla="*/ 42 h 88"/>
              <a:gd name="T46" fmla="*/ 20 w 22"/>
              <a:gd name="T47" fmla="*/ 51 h 88"/>
              <a:gd name="T48" fmla="*/ 18 w 22"/>
              <a:gd name="T49" fmla="*/ 58 h 88"/>
              <a:gd name="T50" fmla="*/ 18 w 22"/>
              <a:gd name="T51" fmla="*/ 68 h 88"/>
              <a:gd name="T52" fmla="*/ 18 w 22"/>
              <a:gd name="T53" fmla="*/ 77 h 88"/>
              <a:gd name="T54" fmla="*/ 18 w 22"/>
              <a:gd name="T55" fmla="*/ 88 h 88"/>
              <a:gd name="T56" fmla="*/ 13 w 22"/>
              <a:gd name="T57" fmla="*/ 88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" h="88">
                <a:moveTo>
                  <a:pt x="13" y="88"/>
                </a:moveTo>
                <a:lnTo>
                  <a:pt x="9" y="88"/>
                </a:lnTo>
                <a:lnTo>
                  <a:pt x="6" y="88"/>
                </a:lnTo>
                <a:lnTo>
                  <a:pt x="2" y="88"/>
                </a:lnTo>
                <a:lnTo>
                  <a:pt x="2" y="79"/>
                </a:lnTo>
                <a:lnTo>
                  <a:pt x="2" y="71"/>
                </a:lnTo>
                <a:lnTo>
                  <a:pt x="0" y="58"/>
                </a:lnTo>
                <a:lnTo>
                  <a:pt x="0" y="45"/>
                </a:lnTo>
                <a:lnTo>
                  <a:pt x="0" y="36"/>
                </a:lnTo>
                <a:lnTo>
                  <a:pt x="0" y="27"/>
                </a:lnTo>
                <a:lnTo>
                  <a:pt x="0" y="20"/>
                </a:lnTo>
                <a:lnTo>
                  <a:pt x="0" y="11"/>
                </a:lnTo>
                <a:lnTo>
                  <a:pt x="2" y="1"/>
                </a:lnTo>
                <a:lnTo>
                  <a:pt x="6" y="0"/>
                </a:lnTo>
                <a:lnTo>
                  <a:pt x="7" y="0"/>
                </a:lnTo>
                <a:lnTo>
                  <a:pt x="11" y="0"/>
                </a:lnTo>
                <a:lnTo>
                  <a:pt x="15" y="0"/>
                </a:lnTo>
                <a:lnTo>
                  <a:pt x="18" y="0"/>
                </a:lnTo>
                <a:lnTo>
                  <a:pt x="20" y="9"/>
                </a:lnTo>
                <a:lnTo>
                  <a:pt x="20" y="16"/>
                </a:lnTo>
                <a:lnTo>
                  <a:pt x="20" y="27"/>
                </a:lnTo>
                <a:lnTo>
                  <a:pt x="22" y="33"/>
                </a:lnTo>
                <a:lnTo>
                  <a:pt x="20" y="42"/>
                </a:lnTo>
                <a:lnTo>
                  <a:pt x="20" y="51"/>
                </a:lnTo>
                <a:lnTo>
                  <a:pt x="18" y="58"/>
                </a:lnTo>
                <a:lnTo>
                  <a:pt x="18" y="68"/>
                </a:lnTo>
                <a:lnTo>
                  <a:pt x="18" y="77"/>
                </a:lnTo>
                <a:lnTo>
                  <a:pt x="18" y="88"/>
                </a:lnTo>
                <a:lnTo>
                  <a:pt x="13" y="88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79" name="Freeform 1135"/>
          <p:cNvSpPr>
            <a:spLocks/>
          </p:cNvSpPr>
          <p:nvPr/>
        </p:nvSpPr>
        <p:spPr bwMode="auto">
          <a:xfrm>
            <a:off x="2062163" y="2392363"/>
            <a:ext cx="19050" cy="69850"/>
          </a:xfrm>
          <a:custGeom>
            <a:avLst/>
            <a:gdLst>
              <a:gd name="T0" fmla="*/ 13 w 22"/>
              <a:gd name="T1" fmla="*/ 88 h 88"/>
              <a:gd name="T2" fmla="*/ 9 w 22"/>
              <a:gd name="T3" fmla="*/ 88 h 88"/>
              <a:gd name="T4" fmla="*/ 6 w 22"/>
              <a:gd name="T5" fmla="*/ 88 h 88"/>
              <a:gd name="T6" fmla="*/ 2 w 22"/>
              <a:gd name="T7" fmla="*/ 88 h 88"/>
              <a:gd name="T8" fmla="*/ 2 w 22"/>
              <a:gd name="T9" fmla="*/ 79 h 88"/>
              <a:gd name="T10" fmla="*/ 2 w 22"/>
              <a:gd name="T11" fmla="*/ 71 h 88"/>
              <a:gd name="T12" fmla="*/ 0 w 22"/>
              <a:gd name="T13" fmla="*/ 58 h 88"/>
              <a:gd name="T14" fmla="*/ 0 w 22"/>
              <a:gd name="T15" fmla="*/ 45 h 88"/>
              <a:gd name="T16" fmla="*/ 0 w 22"/>
              <a:gd name="T17" fmla="*/ 36 h 88"/>
              <a:gd name="T18" fmla="*/ 0 w 22"/>
              <a:gd name="T19" fmla="*/ 27 h 88"/>
              <a:gd name="T20" fmla="*/ 0 w 22"/>
              <a:gd name="T21" fmla="*/ 20 h 88"/>
              <a:gd name="T22" fmla="*/ 0 w 22"/>
              <a:gd name="T23" fmla="*/ 11 h 88"/>
              <a:gd name="T24" fmla="*/ 2 w 22"/>
              <a:gd name="T25" fmla="*/ 1 h 88"/>
              <a:gd name="T26" fmla="*/ 6 w 22"/>
              <a:gd name="T27" fmla="*/ 0 h 88"/>
              <a:gd name="T28" fmla="*/ 7 w 22"/>
              <a:gd name="T29" fmla="*/ 0 h 88"/>
              <a:gd name="T30" fmla="*/ 11 w 22"/>
              <a:gd name="T31" fmla="*/ 0 h 88"/>
              <a:gd name="T32" fmla="*/ 15 w 22"/>
              <a:gd name="T33" fmla="*/ 0 h 88"/>
              <a:gd name="T34" fmla="*/ 18 w 22"/>
              <a:gd name="T35" fmla="*/ 0 h 88"/>
              <a:gd name="T36" fmla="*/ 20 w 22"/>
              <a:gd name="T37" fmla="*/ 9 h 88"/>
              <a:gd name="T38" fmla="*/ 20 w 22"/>
              <a:gd name="T39" fmla="*/ 16 h 88"/>
              <a:gd name="T40" fmla="*/ 20 w 22"/>
              <a:gd name="T41" fmla="*/ 27 h 88"/>
              <a:gd name="T42" fmla="*/ 22 w 22"/>
              <a:gd name="T43" fmla="*/ 33 h 88"/>
              <a:gd name="T44" fmla="*/ 20 w 22"/>
              <a:gd name="T45" fmla="*/ 42 h 88"/>
              <a:gd name="T46" fmla="*/ 20 w 22"/>
              <a:gd name="T47" fmla="*/ 51 h 88"/>
              <a:gd name="T48" fmla="*/ 18 w 22"/>
              <a:gd name="T49" fmla="*/ 58 h 88"/>
              <a:gd name="T50" fmla="*/ 18 w 22"/>
              <a:gd name="T51" fmla="*/ 68 h 88"/>
              <a:gd name="T52" fmla="*/ 18 w 22"/>
              <a:gd name="T53" fmla="*/ 77 h 88"/>
              <a:gd name="T54" fmla="*/ 18 w 22"/>
              <a:gd name="T55" fmla="*/ 88 h 88"/>
              <a:gd name="T56" fmla="*/ 13 w 22"/>
              <a:gd name="T57" fmla="*/ 88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" h="88">
                <a:moveTo>
                  <a:pt x="13" y="88"/>
                </a:moveTo>
                <a:lnTo>
                  <a:pt x="9" y="88"/>
                </a:lnTo>
                <a:lnTo>
                  <a:pt x="6" y="88"/>
                </a:lnTo>
                <a:lnTo>
                  <a:pt x="2" y="88"/>
                </a:lnTo>
                <a:lnTo>
                  <a:pt x="2" y="79"/>
                </a:lnTo>
                <a:lnTo>
                  <a:pt x="2" y="71"/>
                </a:lnTo>
                <a:lnTo>
                  <a:pt x="0" y="58"/>
                </a:lnTo>
                <a:lnTo>
                  <a:pt x="0" y="45"/>
                </a:lnTo>
                <a:lnTo>
                  <a:pt x="0" y="36"/>
                </a:lnTo>
                <a:lnTo>
                  <a:pt x="0" y="27"/>
                </a:lnTo>
                <a:lnTo>
                  <a:pt x="0" y="20"/>
                </a:lnTo>
                <a:lnTo>
                  <a:pt x="0" y="11"/>
                </a:lnTo>
                <a:lnTo>
                  <a:pt x="2" y="1"/>
                </a:lnTo>
                <a:lnTo>
                  <a:pt x="6" y="0"/>
                </a:lnTo>
                <a:lnTo>
                  <a:pt x="7" y="0"/>
                </a:lnTo>
                <a:lnTo>
                  <a:pt x="11" y="0"/>
                </a:lnTo>
                <a:lnTo>
                  <a:pt x="15" y="0"/>
                </a:lnTo>
                <a:lnTo>
                  <a:pt x="18" y="0"/>
                </a:lnTo>
                <a:lnTo>
                  <a:pt x="20" y="9"/>
                </a:lnTo>
                <a:lnTo>
                  <a:pt x="20" y="16"/>
                </a:lnTo>
                <a:lnTo>
                  <a:pt x="20" y="27"/>
                </a:lnTo>
                <a:lnTo>
                  <a:pt x="22" y="33"/>
                </a:lnTo>
                <a:lnTo>
                  <a:pt x="20" y="42"/>
                </a:lnTo>
                <a:lnTo>
                  <a:pt x="20" y="51"/>
                </a:lnTo>
                <a:lnTo>
                  <a:pt x="18" y="58"/>
                </a:lnTo>
                <a:lnTo>
                  <a:pt x="18" y="68"/>
                </a:lnTo>
                <a:lnTo>
                  <a:pt x="18" y="77"/>
                </a:lnTo>
                <a:lnTo>
                  <a:pt x="18" y="88"/>
                </a:lnTo>
                <a:lnTo>
                  <a:pt x="13" y="88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80" name="Freeform 1136"/>
          <p:cNvSpPr>
            <a:spLocks/>
          </p:cNvSpPr>
          <p:nvPr/>
        </p:nvSpPr>
        <p:spPr bwMode="auto">
          <a:xfrm>
            <a:off x="2065338" y="2398713"/>
            <a:ext cx="11112" cy="58737"/>
          </a:xfrm>
          <a:custGeom>
            <a:avLst/>
            <a:gdLst>
              <a:gd name="T0" fmla="*/ 14 w 14"/>
              <a:gd name="T1" fmla="*/ 5 h 73"/>
              <a:gd name="T2" fmla="*/ 11 w 14"/>
              <a:gd name="T3" fmla="*/ 0 h 73"/>
              <a:gd name="T4" fmla="*/ 9 w 14"/>
              <a:gd name="T5" fmla="*/ 0 h 73"/>
              <a:gd name="T6" fmla="*/ 7 w 14"/>
              <a:gd name="T7" fmla="*/ 0 h 73"/>
              <a:gd name="T8" fmla="*/ 5 w 14"/>
              <a:gd name="T9" fmla="*/ 0 h 73"/>
              <a:gd name="T10" fmla="*/ 3 w 14"/>
              <a:gd name="T11" fmla="*/ 2 h 73"/>
              <a:gd name="T12" fmla="*/ 2 w 14"/>
              <a:gd name="T13" fmla="*/ 5 h 73"/>
              <a:gd name="T14" fmla="*/ 0 w 14"/>
              <a:gd name="T15" fmla="*/ 9 h 73"/>
              <a:gd name="T16" fmla="*/ 0 w 14"/>
              <a:gd name="T17" fmla="*/ 15 h 73"/>
              <a:gd name="T18" fmla="*/ 0 w 14"/>
              <a:gd name="T19" fmla="*/ 18 h 73"/>
              <a:gd name="T20" fmla="*/ 0 w 14"/>
              <a:gd name="T21" fmla="*/ 22 h 73"/>
              <a:gd name="T22" fmla="*/ 0 w 14"/>
              <a:gd name="T23" fmla="*/ 27 h 73"/>
              <a:gd name="T24" fmla="*/ 0 w 14"/>
              <a:gd name="T25" fmla="*/ 31 h 73"/>
              <a:gd name="T26" fmla="*/ 0 w 14"/>
              <a:gd name="T27" fmla="*/ 37 h 73"/>
              <a:gd name="T28" fmla="*/ 0 w 14"/>
              <a:gd name="T29" fmla="*/ 40 h 73"/>
              <a:gd name="T30" fmla="*/ 0 w 14"/>
              <a:gd name="T31" fmla="*/ 44 h 73"/>
              <a:gd name="T32" fmla="*/ 0 w 14"/>
              <a:gd name="T33" fmla="*/ 50 h 73"/>
              <a:gd name="T34" fmla="*/ 0 w 14"/>
              <a:gd name="T35" fmla="*/ 53 h 73"/>
              <a:gd name="T36" fmla="*/ 0 w 14"/>
              <a:gd name="T37" fmla="*/ 59 h 73"/>
              <a:gd name="T38" fmla="*/ 2 w 14"/>
              <a:gd name="T39" fmla="*/ 62 h 73"/>
              <a:gd name="T40" fmla="*/ 2 w 14"/>
              <a:gd name="T41" fmla="*/ 66 h 73"/>
              <a:gd name="T42" fmla="*/ 3 w 14"/>
              <a:gd name="T43" fmla="*/ 72 h 73"/>
              <a:gd name="T44" fmla="*/ 5 w 14"/>
              <a:gd name="T45" fmla="*/ 73 h 73"/>
              <a:gd name="T46" fmla="*/ 7 w 14"/>
              <a:gd name="T47" fmla="*/ 73 h 73"/>
              <a:gd name="T48" fmla="*/ 7 w 14"/>
              <a:gd name="T49" fmla="*/ 70 h 73"/>
              <a:gd name="T50" fmla="*/ 7 w 14"/>
              <a:gd name="T51" fmla="*/ 66 h 73"/>
              <a:gd name="T52" fmla="*/ 9 w 14"/>
              <a:gd name="T53" fmla="*/ 61 h 73"/>
              <a:gd name="T54" fmla="*/ 9 w 14"/>
              <a:gd name="T55" fmla="*/ 57 h 73"/>
              <a:gd name="T56" fmla="*/ 11 w 14"/>
              <a:gd name="T57" fmla="*/ 51 h 73"/>
              <a:gd name="T58" fmla="*/ 11 w 14"/>
              <a:gd name="T59" fmla="*/ 48 h 73"/>
              <a:gd name="T60" fmla="*/ 11 w 14"/>
              <a:gd name="T61" fmla="*/ 44 h 73"/>
              <a:gd name="T62" fmla="*/ 11 w 14"/>
              <a:gd name="T63" fmla="*/ 38 h 73"/>
              <a:gd name="T64" fmla="*/ 13 w 14"/>
              <a:gd name="T65" fmla="*/ 35 h 73"/>
              <a:gd name="T66" fmla="*/ 13 w 14"/>
              <a:gd name="T67" fmla="*/ 29 h 73"/>
              <a:gd name="T68" fmla="*/ 13 w 14"/>
              <a:gd name="T69" fmla="*/ 26 h 73"/>
              <a:gd name="T70" fmla="*/ 13 w 14"/>
              <a:gd name="T71" fmla="*/ 22 h 73"/>
              <a:gd name="T72" fmla="*/ 14 w 14"/>
              <a:gd name="T73" fmla="*/ 16 h 73"/>
              <a:gd name="T74" fmla="*/ 14 w 14"/>
              <a:gd name="T75" fmla="*/ 13 h 73"/>
              <a:gd name="T76" fmla="*/ 14 w 14"/>
              <a:gd name="T77" fmla="*/ 7 h 73"/>
              <a:gd name="T78" fmla="*/ 14 w 14"/>
              <a:gd name="T79" fmla="*/ 5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4" h="73">
                <a:moveTo>
                  <a:pt x="14" y="5"/>
                </a:move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3" y="2"/>
                </a:lnTo>
                <a:lnTo>
                  <a:pt x="2" y="5"/>
                </a:lnTo>
                <a:lnTo>
                  <a:pt x="0" y="9"/>
                </a:lnTo>
                <a:lnTo>
                  <a:pt x="0" y="15"/>
                </a:lnTo>
                <a:lnTo>
                  <a:pt x="0" y="18"/>
                </a:lnTo>
                <a:lnTo>
                  <a:pt x="0" y="22"/>
                </a:lnTo>
                <a:lnTo>
                  <a:pt x="0" y="27"/>
                </a:lnTo>
                <a:lnTo>
                  <a:pt x="0" y="31"/>
                </a:lnTo>
                <a:lnTo>
                  <a:pt x="0" y="37"/>
                </a:lnTo>
                <a:lnTo>
                  <a:pt x="0" y="40"/>
                </a:lnTo>
                <a:lnTo>
                  <a:pt x="0" y="44"/>
                </a:lnTo>
                <a:lnTo>
                  <a:pt x="0" y="50"/>
                </a:lnTo>
                <a:lnTo>
                  <a:pt x="0" y="53"/>
                </a:lnTo>
                <a:lnTo>
                  <a:pt x="0" y="59"/>
                </a:lnTo>
                <a:lnTo>
                  <a:pt x="2" y="62"/>
                </a:lnTo>
                <a:lnTo>
                  <a:pt x="2" y="66"/>
                </a:lnTo>
                <a:lnTo>
                  <a:pt x="3" y="72"/>
                </a:lnTo>
                <a:lnTo>
                  <a:pt x="5" y="73"/>
                </a:lnTo>
                <a:lnTo>
                  <a:pt x="7" y="73"/>
                </a:lnTo>
                <a:lnTo>
                  <a:pt x="7" y="70"/>
                </a:lnTo>
                <a:lnTo>
                  <a:pt x="7" y="66"/>
                </a:lnTo>
                <a:lnTo>
                  <a:pt x="9" y="61"/>
                </a:lnTo>
                <a:lnTo>
                  <a:pt x="9" y="57"/>
                </a:lnTo>
                <a:lnTo>
                  <a:pt x="11" y="51"/>
                </a:lnTo>
                <a:lnTo>
                  <a:pt x="11" y="48"/>
                </a:lnTo>
                <a:lnTo>
                  <a:pt x="11" y="44"/>
                </a:lnTo>
                <a:lnTo>
                  <a:pt x="11" y="38"/>
                </a:lnTo>
                <a:lnTo>
                  <a:pt x="13" y="35"/>
                </a:lnTo>
                <a:lnTo>
                  <a:pt x="13" y="29"/>
                </a:lnTo>
                <a:lnTo>
                  <a:pt x="13" y="26"/>
                </a:lnTo>
                <a:lnTo>
                  <a:pt x="13" y="22"/>
                </a:lnTo>
                <a:lnTo>
                  <a:pt x="14" y="16"/>
                </a:lnTo>
                <a:lnTo>
                  <a:pt x="14" y="13"/>
                </a:lnTo>
                <a:lnTo>
                  <a:pt x="14" y="7"/>
                </a:lnTo>
                <a:lnTo>
                  <a:pt x="14" y="5"/>
                </a:lnTo>
                <a:close/>
              </a:path>
            </a:pathLst>
          </a:custGeom>
          <a:solidFill>
            <a:srgbClr val="FCFE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81" name="Freeform 1137"/>
          <p:cNvSpPr>
            <a:spLocks/>
          </p:cNvSpPr>
          <p:nvPr/>
        </p:nvSpPr>
        <p:spPr bwMode="auto">
          <a:xfrm>
            <a:off x="1974850" y="2430463"/>
            <a:ext cx="103188" cy="69850"/>
          </a:xfrm>
          <a:custGeom>
            <a:avLst/>
            <a:gdLst>
              <a:gd name="T0" fmla="*/ 62 w 130"/>
              <a:gd name="T1" fmla="*/ 4 h 89"/>
              <a:gd name="T2" fmla="*/ 82 w 130"/>
              <a:gd name="T3" fmla="*/ 11 h 89"/>
              <a:gd name="T4" fmla="*/ 92 w 130"/>
              <a:gd name="T5" fmla="*/ 15 h 89"/>
              <a:gd name="T6" fmla="*/ 99 w 130"/>
              <a:gd name="T7" fmla="*/ 21 h 89"/>
              <a:gd name="T8" fmla="*/ 104 w 130"/>
              <a:gd name="T9" fmla="*/ 30 h 89"/>
              <a:gd name="T10" fmla="*/ 108 w 130"/>
              <a:gd name="T11" fmla="*/ 37 h 89"/>
              <a:gd name="T12" fmla="*/ 117 w 130"/>
              <a:gd name="T13" fmla="*/ 48 h 89"/>
              <a:gd name="T14" fmla="*/ 125 w 130"/>
              <a:gd name="T15" fmla="*/ 57 h 89"/>
              <a:gd name="T16" fmla="*/ 130 w 130"/>
              <a:gd name="T17" fmla="*/ 72 h 89"/>
              <a:gd name="T18" fmla="*/ 130 w 130"/>
              <a:gd name="T19" fmla="*/ 81 h 89"/>
              <a:gd name="T20" fmla="*/ 128 w 130"/>
              <a:gd name="T21" fmla="*/ 89 h 89"/>
              <a:gd name="T22" fmla="*/ 117 w 130"/>
              <a:gd name="T23" fmla="*/ 85 h 89"/>
              <a:gd name="T24" fmla="*/ 117 w 130"/>
              <a:gd name="T25" fmla="*/ 74 h 89"/>
              <a:gd name="T26" fmla="*/ 93 w 130"/>
              <a:gd name="T27" fmla="*/ 65 h 89"/>
              <a:gd name="T28" fmla="*/ 88 w 130"/>
              <a:gd name="T29" fmla="*/ 57 h 89"/>
              <a:gd name="T30" fmla="*/ 90 w 130"/>
              <a:gd name="T31" fmla="*/ 52 h 89"/>
              <a:gd name="T32" fmla="*/ 84 w 130"/>
              <a:gd name="T33" fmla="*/ 44 h 89"/>
              <a:gd name="T34" fmla="*/ 77 w 130"/>
              <a:gd name="T35" fmla="*/ 37 h 89"/>
              <a:gd name="T36" fmla="*/ 60 w 130"/>
              <a:gd name="T37" fmla="*/ 30 h 89"/>
              <a:gd name="T38" fmla="*/ 35 w 130"/>
              <a:gd name="T39" fmla="*/ 17 h 89"/>
              <a:gd name="T40" fmla="*/ 16 w 130"/>
              <a:gd name="T41" fmla="*/ 11 h 89"/>
              <a:gd name="T42" fmla="*/ 0 w 130"/>
              <a:gd name="T43" fmla="*/ 4 h 89"/>
              <a:gd name="T44" fmla="*/ 9 w 130"/>
              <a:gd name="T45" fmla="*/ 0 h 89"/>
              <a:gd name="T46" fmla="*/ 29 w 130"/>
              <a:gd name="T47" fmla="*/ 2 h 89"/>
              <a:gd name="T48" fmla="*/ 44 w 130"/>
              <a:gd name="T49" fmla="*/ 2 h 89"/>
              <a:gd name="T50" fmla="*/ 62 w 130"/>
              <a:gd name="T51" fmla="*/ 4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0" h="89">
                <a:moveTo>
                  <a:pt x="62" y="4"/>
                </a:moveTo>
                <a:lnTo>
                  <a:pt x="82" y="11"/>
                </a:lnTo>
                <a:lnTo>
                  <a:pt x="92" y="15"/>
                </a:lnTo>
                <a:lnTo>
                  <a:pt x="99" y="21"/>
                </a:lnTo>
                <a:lnTo>
                  <a:pt x="104" y="30"/>
                </a:lnTo>
                <a:lnTo>
                  <a:pt x="108" y="37"/>
                </a:lnTo>
                <a:lnTo>
                  <a:pt x="117" y="48"/>
                </a:lnTo>
                <a:lnTo>
                  <a:pt x="125" y="57"/>
                </a:lnTo>
                <a:lnTo>
                  <a:pt x="130" y="72"/>
                </a:lnTo>
                <a:lnTo>
                  <a:pt x="130" y="81"/>
                </a:lnTo>
                <a:lnTo>
                  <a:pt x="128" y="89"/>
                </a:lnTo>
                <a:lnTo>
                  <a:pt x="117" y="85"/>
                </a:lnTo>
                <a:lnTo>
                  <a:pt x="117" y="74"/>
                </a:lnTo>
                <a:lnTo>
                  <a:pt x="93" y="65"/>
                </a:lnTo>
                <a:lnTo>
                  <a:pt x="88" y="57"/>
                </a:lnTo>
                <a:lnTo>
                  <a:pt x="90" y="52"/>
                </a:lnTo>
                <a:lnTo>
                  <a:pt x="84" y="44"/>
                </a:lnTo>
                <a:lnTo>
                  <a:pt x="77" y="37"/>
                </a:lnTo>
                <a:lnTo>
                  <a:pt x="60" y="30"/>
                </a:lnTo>
                <a:lnTo>
                  <a:pt x="35" y="17"/>
                </a:lnTo>
                <a:lnTo>
                  <a:pt x="16" y="11"/>
                </a:lnTo>
                <a:lnTo>
                  <a:pt x="0" y="4"/>
                </a:lnTo>
                <a:lnTo>
                  <a:pt x="9" y="0"/>
                </a:lnTo>
                <a:lnTo>
                  <a:pt x="29" y="2"/>
                </a:lnTo>
                <a:lnTo>
                  <a:pt x="44" y="2"/>
                </a:lnTo>
                <a:lnTo>
                  <a:pt x="62" y="4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82" name="Freeform 1138"/>
          <p:cNvSpPr>
            <a:spLocks/>
          </p:cNvSpPr>
          <p:nvPr/>
        </p:nvSpPr>
        <p:spPr bwMode="auto">
          <a:xfrm>
            <a:off x="1974850" y="2430463"/>
            <a:ext cx="103188" cy="69850"/>
          </a:xfrm>
          <a:custGeom>
            <a:avLst/>
            <a:gdLst>
              <a:gd name="T0" fmla="*/ 62 w 130"/>
              <a:gd name="T1" fmla="*/ 4 h 89"/>
              <a:gd name="T2" fmla="*/ 82 w 130"/>
              <a:gd name="T3" fmla="*/ 11 h 89"/>
              <a:gd name="T4" fmla="*/ 92 w 130"/>
              <a:gd name="T5" fmla="*/ 15 h 89"/>
              <a:gd name="T6" fmla="*/ 99 w 130"/>
              <a:gd name="T7" fmla="*/ 21 h 89"/>
              <a:gd name="T8" fmla="*/ 104 w 130"/>
              <a:gd name="T9" fmla="*/ 30 h 89"/>
              <a:gd name="T10" fmla="*/ 108 w 130"/>
              <a:gd name="T11" fmla="*/ 37 h 89"/>
              <a:gd name="T12" fmla="*/ 117 w 130"/>
              <a:gd name="T13" fmla="*/ 48 h 89"/>
              <a:gd name="T14" fmla="*/ 125 w 130"/>
              <a:gd name="T15" fmla="*/ 57 h 89"/>
              <a:gd name="T16" fmla="*/ 130 w 130"/>
              <a:gd name="T17" fmla="*/ 72 h 89"/>
              <a:gd name="T18" fmla="*/ 130 w 130"/>
              <a:gd name="T19" fmla="*/ 81 h 89"/>
              <a:gd name="T20" fmla="*/ 128 w 130"/>
              <a:gd name="T21" fmla="*/ 89 h 89"/>
              <a:gd name="T22" fmla="*/ 117 w 130"/>
              <a:gd name="T23" fmla="*/ 85 h 89"/>
              <a:gd name="T24" fmla="*/ 117 w 130"/>
              <a:gd name="T25" fmla="*/ 74 h 89"/>
              <a:gd name="T26" fmla="*/ 93 w 130"/>
              <a:gd name="T27" fmla="*/ 65 h 89"/>
              <a:gd name="T28" fmla="*/ 88 w 130"/>
              <a:gd name="T29" fmla="*/ 57 h 89"/>
              <a:gd name="T30" fmla="*/ 90 w 130"/>
              <a:gd name="T31" fmla="*/ 52 h 89"/>
              <a:gd name="T32" fmla="*/ 84 w 130"/>
              <a:gd name="T33" fmla="*/ 44 h 89"/>
              <a:gd name="T34" fmla="*/ 77 w 130"/>
              <a:gd name="T35" fmla="*/ 37 h 89"/>
              <a:gd name="T36" fmla="*/ 60 w 130"/>
              <a:gd name="T37" fmla="*/ 30 h 89"/>
              <a:gd name="T38" fmla="*/ 35 w 130"/>
              <a:gd name="T39" fmla="*/ 17 h 89"/>
              <a:gd name="T40" fmla="*/ 16 w 130"/>
              <a:gd name="T41" fmla="*/ 11 h 89"/>
              <a:gd name="T42" fmla="*/ 0 w 130"/>
              <a:gd name="T43" fmla="*/ 4 h 89"/>
              <a:gd name="T44" fmla="*/ 9 w 130"/>
              <a:gd name="T45" fmla="*/ 0 h 89"/>
              <a:gd name="T46" fmla="*/ 29 w 130"/>
              <a:gd name="T47" fmla="*/ 2 h 89"/>
              <a:gd name="T48" fmla="*/ 44 w 130"/>
              <a:gd name="T49" fmla="*/ 2 h 89"/>
              <a:gd name="T50" fmla="*/ 62 w 130"/>
              <a:gd name="T51" fmla="*/ 4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0" h="89">
                <a:moveTo>
                  <a:pt x="62" y="4"/>
                </a:moveTo>
                <a:lnTo>
                  <a:pt x="82" y="11"/>
                </a:lnTo>
                <a:lnTo>
                  <a:pt x="92" y="15"/>
                </a:lnTo>
                <a:lnTo>
                  <a:pt x="99" y="21"/>
                </a:lnTo>
                <a:lnTo>
                  <a:pt x="104" y="30"/>
                </a:lnTo>
                <a:lnTo>
                  <a:pt x="108" y="37"/>
                </a:lnTo>
                <a:lnTo>
                  <a:pt x="117" y="48"/>
                </a:lnTo>
                <a:lnTo>
                  <a:pt x="125" y="57"/>
                </a:lnTo>
                <a:lnTo>
                  <a:pt x="130" y="72"/>
                </a:lnTo>
                <a:lnTo>
                  <a:pt x="130" y="81"/>
                </a:lnTo>
                <a:lnTo>
                  <a:pt x="128" y="89"/>
                </a:lnTo>
                <a:lnTo>
                  <a:pt x="117" y="85"/>
                </a:lnTo>
                <a:lnTo>
                  <a:pt x="117" y="74"/>
                </a:lnTo>
                <a:lnTo>
                  <a:pt x="93" y="65"/>
                </a:lnTo>
                <a:lnTo>
                  <a:pt x="88" y="57"/>
                </a:lnTo>
                <a:lnTo>
                  <a:pt x="90" y="52"/>
                </a:lnTo>
                <a:lnTo>
                  <a:pt x="84" y="44"/>
                </a:lnTo>
                <a:lnTo>
                  <a:pt x="77" y="37"/>
                </a:lnTo>
                <a:lnTo>
                  <a:pt x="60" y="30"/>
                </a:lnTo>
                <a:lnTo>
                  <a:pt x="35" y="17"/>
                </a:lnTo>
                <a:lnTo>
                  <a:pt x="16" y="11"/>
                </a:lnTo>
                <a:lnTo>
                  <a:pt x="0" y="4"/>
                </a:lnTo>
                <a:lnTo>
                  <a:pt x="9" y="0"/>
                </a:lnTo>
                <a:lnTo>
                  <a:pt x="29" y="2"/>
                </a:lnTo>
                <a:lnTo>
                  <a:pt x="44" y="2"/>
                </a:lnTo>
                <a:lnTo>
                  <a:pt x="62" y="4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83" name="Freeform 1139"/>
          <p:cNvSpPr>
            <a:spLocks/>
          </p:cNvSpPr>
          <p:nvPr/>
        </p:nvSpPr>
        <p:spPr bwMode="auto">
          <a:xfrm>
            <a:off x="1931988" y="2424113"/>
            <a:ext cx="114300" cy="17462"/>
          </a:xfrm>
          <a:custGeom>
            <a:avLst/>
            <a:gdLst>
              <a:gd name="T0" fmla="*/ 0 w 144"/>
              <a:gd name="T1" fmla="*/ 11 h 22"/>
              <a:gd name="T2" fmla="*/ 4 w 144"/>
              <a:gd name="T3" fmla="*/ 13 h 22"/>
              <a:gd name="T4" fmla="*/ 9 w 144"/>
              <a:gd name="T5" fmla="*/ 13 h 22"/>
              <a:gd name="T6" fmla="*/ 13 w 144"/>
              <a:gd name="T7" fmla="*/ 13 h 22"/>
              <a:gd name="T8" fmla="*/ 21 w 144"/>
              <a:gd name="T9" fmla="*/ 11 h 22"/>
              <a:gd name="T10" fmla="*/ 24 w 144"/>
              <a:gd name="T11" fmla="*/ 9 h 22"/>
              <a:gd name="T12" fmla="*/ 28 w 144"/>
              <a:gd name="T13" fmla="*/ 6 h 22"/>
              <a:gd name="T14" fmla="*/ 35 w 144"/>
              <a:gd name="T15" fmla="*/ 0 h 22"/>
              <a:gd name="T16" fmla="*/ 46 w 144"/>
              <a:gd name="T17" fmla="*/ 0 h 22"/>
              <a:gd name="T18" fmla="*/ 59 w 144"/>
              <a:gd name="T19" fmla="*/ 0 h 22"/>
              <a:gd name="T20" fmla="*/ 67 w 144"/>
              <a:gd name="T21" fmla="*/ 0 h 22"/>
              <a:gd name="T22" fmla="*/ 78 w 144"/>
              <a:gd name="T23" fmla="*/ 2 h 22"/>
              <a:gd name="T24" fmla="*/ 89 w 144"/>
              <a:gd name="T25" fmla="*/ 6 h 22"/>
              <a:gd name="T26" fmla="*/ 96 w 144"/>
              <a:gd name="T27" fmla="*/ 7 h 22"/>
              <a:gd name="T28" fmla="*/ 103 w 144"/>
              <a:gd name="T29" fmla="*/ 11 h 22"/>
              <a:gd name="T30" fmla="*/ 112 w 144"/>
              <a:gd name="T31" fmla="*/ 13 h 22"/>
              <a:gd name="T32" fmla="*/ 124 w 144"/>
              <a:gd name="T33" fmla="*/ 17 h 22"/>
              <a:gd name="T34" fmla="*/ 129 w 144"/>
              <a:gd name="T35" fmla="*/ 19 h 22"/>
              <a:gd name="T36" fmla="*/ 140 w 144"/>
              <a:gd name="T37" fmla="*/ 20 h 22"/>
              <a:gd name="T38" fmla="*/ 144 w 144"/>
              <a:gd name="T39" fmla="*/ 22 h 22"/>
              <a:gd name="T40" fmla="*/ 142 w 144"/>
              <a:gd name="T41" fmla="*/ 22 h 22"/>
              <a:gd name="T42" fmla="*/ 140 w 144"/>
              <a:gd name="T43" fmla="*/ 22 h 22"/>
              <a:gd name="T44" fmla="*/ 133 w 144"/>
              <a:gd name="T45" fmla="*/ 20 h 22"/>
              <a:gd name="T46" fmla="*/ 120 w 144"/>
              <a:gd name="T47" fmla="*/ 20 h 22"/>
              <a:gd name="T48" fmla="*/ 109 w 144"/>
              <a:gd name="T49" fmla="*/ 19 h 22"/>
              <a:gd name="T50" fmla="*/ 105 w 144"/>
              <a:gd name="T51" fmla="*/ 19 h 22"/>
              <a:gd name="T52" fmla="*/ 100 w 144"/>
              <a:gd name="T53" fmla="*/ 19 h 22"/>
              <a:gd name="T54" fmla="*/ 98 w 144"/>
              <a:gd name="T55" fmla="*/ 20 h 22"/>
              <a:gd name="T56" fmla="*/ 94 w 144"/>
              <a:gd name="T57" fmla="*/ 22 h 22"/>
              <a:gd name="T58" fmla="*/ 87 w 144"/>
              <a:gd name="T59" fmla="*/ 22 h 22"/>
              <a:gd name="T60" fmla="*/ 76 w 144"/>
              <a:gd name="T61" fmla="*/ 22 h 22"/>
              <a:gd name="T62" fmla="*/ 65 w 144"/>
              <a:gd name="T63" fmla="*/ 22 h 22"/>
              <a:gd name="T64" fmla="*/ 55 w 144"/>
              <a:gd name="T65" fmla="*/ 22 h 22"/>
              <a:gd name="T66" fmla="*/ 46 w 144"/>
              <a:gd name="T67" fmla="*/ 22 h 22"/>
              <a:gd name="T68" fmla="*/ 35 w 144"/>
              <a:gd name="T69" fmla="*/ 20 h 22"/>
              <a:gd name="T70" fmla="*/ 22 w 144"/>
              <a:gd name="T71" fmla="*/ 19 h 22"/>
              <a:gd name="T72" fmla="*/ 17 w 144"/>
              <a:gd name="T73" fmla="*/ 17 h 22"/>
              <a:gd name="T74" fmla="*/ 6 w 144"/>
              <a:gd name="T75" fmla="*/ 15 h 22"/>
              <a:gd name="T76" fmla="*/ 2 w 144"/>
              <a:gd name="T77" fmla="*/ 13 h 22"/>
              <a:gd name="T78" fmla="*/ 0 w 144"/>
              <a:gd name="T79" fmla="*/ 13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44" h="22">
                <a:moveTo>
                  <a:pt x="0" y="13"/>
                </a:moveTo>
                <a:lnTo>
                  <a:pt x="0" y="11"/>
                </a:lnTo>
                <a:lnTo>
                  <a:pt x="2" y="11"/>
                </a:lnTo>
                <a:lnTo>
                  <a:pt x="4" y="13"/>
                </a:lnTo>
                <a:lnTo>
                  <a:pt x="6" y="13"/>
                </a:lnTo>
                <a:lnTo>
                  <a:pt x="9" y="13"/>
                </a:lnTo>
                <a:lnTo>
                  <a:pt x="11" y="13"/>
                </a:lnTo>
                <a:lnTo>
                  <a:pt x="13" y="13"/>
                </a:lnTo>
                <a:lnTo>
                  <a:pt x="17" y="11"/>
                </a:lnTo>
                <a:lnTo>
                  <a:pt x="21" y="11"/>
                </a:lnTo>
                <a:lnTo>
                  <a:pt x="22" y="9"/>
                </a:lnTo>
                <a:lnTo>
                  <a:pt x="24" y="9"/>
                </a:lnTo>
                <a:lnTo>
                  <a:pt x="26" y="7"/>
                </a:lnTo>
                <a:lnTo>
                  <a:pt x="28" y="6"/>
                </a:lnTo>
                <a:lnTo>
                  <a:pt x="32" y="2"/>
                </a:lnTo>
                <a:lnTo>
                  <a:pt x="35" y="0"/>
                </a:lnTo>
                <a:lnTo>
                  <a:pt x="41" y="0"/>
                </a:lnTo>
                <a:lnTo>
                  <a:pt x="46" y="0"/>
                </a:lnTo>
                <a:lnTo>
                  <a:pt x="52" y="0"/>
                </a:lnTo>
                <a:lnTo>
                  <a:pt x="59" y="0"/>
                </a:lnTo>
                <a:lnTo>
                  <a:pt x="61" y="0"/>
                </a:lnTo>
                <a:lnTo>
                  <a:pt x="67" y="0"/>
                </a:lnTo>
                <a:lnTo>
                  <a:pt x="70" y="0"/>
                </a:lnTo>
                <a:lnTo>
                  <a:pt x="78" y="2"/>
                </a:lnTo>
                <a:lnTo>
                  <a:pt x="83" y="4"/>
                </a:lnTo>
                <a:lnTo>
                  <a:pt x="89" y="6"/>
                </a:lnTo>
                <a:lnTo>
                  <a:pt x="92" y="6"/>
                </a:lnTo>
                <a:lnTo>
                  <a:pt x="96" y="7"/>
                </a:lnTo>
                <a:lnTo>
                  <a:pt x="100" y="9"/>
                </a:lnTo>
                <a:lnTo>
                  <a:pt x="103" y="11"/>
                </a:lnTo>
                <a:lnTo>
                  <a:pt x="107" y="11"/>
                </a:lnTo>
                <a:lnTo>
                  <a:pt x="112" y="13"/>
                </a:lnTo>
                <a:lnTo>
                  <a:pt x="118" y="15"/>
                </a:lnTo>
                <a:lnTo>
                  <a:pt x="124" y="17"/>
                </a:lnTo>
                <a:lnTo>
                  <a:pt x="125" y="17"/>
                </a:lnTo>
                <a:lnTo>
                  <a:pt x="129" y="19"/>
                </a:lnTo>
                <a:lnTo>
                  <a:pt x="136" y="20"/>
                </a:lnTo>
                <a:lnTo>
                  <a:pt x="140" y="20"/>
                </a:lnTo>
                <a:lnTo>
                  <a:pt x="142" y="20"/>
                </a:lnTo>
                <a:lnTo>
                  <a:pt x="144" y="22"/>
                </a:lnTo>
                <a:lnTo>
                  <a:pt x="144" y="22"/>
                </a:lnTo>
                <a:lnTo>
                  <a:pt x="142" y="22"/>
                </a:lnTo>
                <a:lnTo>
                  <a:pt x="142" y="22"/>
                </a:lnTo>
                <a:lnTo>
                  <a:pt x="140" y="22"/>
                </a:lnTo>
                <a:lnTo>
                  <a:pt x="138" y="22"/>
                </a:lnTo>
                <a:lnTo>
                  <a:pt x="133" y="20"/>
                </a:lnTo>
                <a:lnTo>
                  <a:pt x="125" y="20"/>
                </a:lnTo>
                <a:lnTo>
                  <a:pt x="120" y="20"/>
                </a:lnTo>
                <a:lnTo>
                  <a:pt x="114" y="19"/>
                </a:lnTo>
                <a:lnTo>
                  <a:pt x="109" y="19"/>
                </a:lnTo>
                <a:lnTo>
                  <a:pt x="107" y="19"/>
                </a:lnTo>
                <a:lnTo>
                  <a:pt x="105" y="19"/>
                </a:lnTo>
                <a:lnTo>
                  <a:pt x="101" y="19"/>
                </a:lnTo>
                <a:lnTo>
                  <a:pt x="100" y="19"/>
                </a:lnTo>
                <a:lnTo>
                  <a:pt x="98" y="20"/>
                </a:lnTo>
                <a:lnTo>
                  <a:pt x="98" y="20"/>
                </a:lnTo>
                <a:lnTo>
                  <a:pt x="96" y="22"/>
                </a:lnTo>
                <a:lnTo>
                  <a:pt x="94" y="22"/>
                </a:lnTo>
                <a:lnTo>
                  <a:pt x="94" y="22"/>
                </a:lnTo>
                <a:lnTo>
                  <a:pt x="87" y="22"/>
                </a:lnTo>
                <a:lnTo>
                  <a:pt x="79" y="22"/>
                </a:lnTo>
                <a:lnTo>
                  <a:pt x="76" y="22"/>
                </a:lnTo>
                <a:lnTo>
                  <a:pt x="70" y="22"/>
                </a:lnTo>
                <a:lnTo>
                  <a:pt x="65" y="22"/>
                </a:lnTo>
                <a:lnTo>
                  <a:pt x="59" y="22"/>
                </a:lnTo>
                <a:lnTo>
                  <a:pt x="55" y="22"/>
                </a:lnTo>
                <a:lnTo>
                  <a:pt x="52" y="22"/>
                </a:lnTo>
                <a:lnTo>
                  <a:pt x="46" y="22"/>
                </a:lnTo>
                <a:lnTo>
                  <a:pt x="43" y="20"/>
                </a:lnTo>
                <a:lnTo>
                  <a:pt x="35" y="20"/>
                </a:lnTo>
                <a:lnTo>
                  <a:pt x="30" y="19"/>
                </a:lnTo>
                <a:lnTo>
                  <a:pt x="22" y="19"/>
                </a:lnTo>
                <a:lnTo>
                  <a:pt x="21" y="17"/>
                </a:lnTo>
                <a:lnTo>
                  <a:pt x="17" y="17"/>
                </a:lnTo>
                <a:lnTo>
                  <a:pt x="11" y="15"/>
                </a:lnTo>
                <a:lnTo>
                  <a:pt x="6" y="15"/>
                </a:lnTo>
                <a:lnTo>
                  <a:pt x="4" y="13"/>
                </a:lnTo>
                <a:lnTo>
                  <a:pt x="2" y="13"/>
                </a:lnTo>
                <a:lnTo>
                  <a:pt x="0" y="13"/>
                </a:lnTo>
                <a:lnTo>
                  <a:pt x="0" y="13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84" name="Freeform 1140"/>
          <p:cNvSpPr>
            <a:spLocks/>
          </p:cNvSpPr>
          <p:nvPr/>
        </p:nvSpPr>
        <p:spPr bwMode="auto">
          <a:xfrm>
            <a:off x="1931988" y="2424113"/>
            <a:ext cx="114300" cy="17462"/>
          </a:xfrm>
          <a:custGeom>
            <a:avLst/>
            <a:gdLst>
              <a:gd name="T0" fmla="*/ 0 w 144"/>
              <a:gd name="T1" fmla="*/ 11 h 22"/>
              <a:gd name="T2" fmla="*/ 4 w 144"/>
              <a:gd name="T3" fmla="*/ 13 h 22"/>
              <a:gd name="T4" fmla="*/ 9 w 144"/>
              <a:gd name="T5" fmla="*/ 13 h 22"/>
              <a:gd name="T6" fmla="*/ 13 w 144"/>
              <a:gd name="T7" fmla="*/ 13 h 22"/>
              <a:gd name="T8" fmla="*/ 21 w 144"/>
              <a:gd name="T9" fmla="*/ 11 h 22"/>
              <a:gd name="T10" fmla="*/ 24 w 144"/>
              <a:gd name="T11" fmla="*/ 9 h 22"/>
              <a:gd name="T12" fmla="*/ 28 w 144"/>
              <a:gd name="T13" fmla="*/ 6 h 22"/>
              <a:gd name="T14" fmla="*/ 35 w 144"/>
              <a:gd name="T15" fmla="*/ 0 h 22"/>
              <a:gd name="T16" fmla="*/ 46 w 144"/>
              <a:gd name="T17" fmla="*/ 0 h 22"/>
              <a:gd name="T18" fmla="*/ 59 w 144"/>
              <a:gd name="T19" fmla="*/ 0 h 22"/>
              <a:gd name="T20" fmla="*/ 67 w 144"/>
              <a:gd name="T21" fmla="*/ 0 h 22"/>
              <a:gd name="T22" fmla="*/ 78 w 144"/>
              <a:gd name="T23" fmla="*/ 2 h 22"/>
              <a:gd name="T24" fmla="*/ 89 w 144"/>
              <a:gd name="T25" fmla="*/ 6 h 22"/>
              <a:gd name="T26" fmla="*/ 96 w 144"/>
              <a:gd name="T27" fmla="*/ 7 h 22"/>
              <a:gd name="T28" fmla="*/ 103 w 144"/>
              <a:gd name="T29" fmla="*/ 11 h 22"/>
              <a:gd name="T30" fmla="*/ 112 w 144"/>
              <a:gd name="T31" fmla="*/ 13 h 22"/>
              <a:gd name="T32" fmla="*/ 124 w 144"/>
              <a:gd name="T33" fmla="*/ 17 h 22"/>
              <a:gd name="T34" fmla="*/ 129 w 144"/>
              <a:gd name="T35" fmla="*/ 19 h 22"/>
              <a:gd name="T36" fmla="*/ 140 w 144"/>
              <a:gd name="T37" fmla="*/ 20 h 22"/>
              <a:gd name="T38" fmla="*/ 144 w 144"/>
              <a:gd name="T39" fmla="*/ 22 h 22"/>
              <a:gd name="T40" fmla="*/ 142 w 144"/>
              <a:gd name="T41" fmla="*/ 22 h 22"/>
              <a:gd name="T42" fmla="*/ 140 w 144"/>
              <a:gd name="T43" fmla="*/ 22 h 22"/>
              <a:gd name="T44" fmla="*/ 133 w 144"/>
              <a:gd name="T45" fmla="*/ 20 h 22"/>
              <a:gd name="T46" fmla="*/ 120 w 144"/>
              <a:gd name="T47" fmla="*/ 20 h 22"/>
              <a:gd name="T48" fmla="*/ 109 w 144"/>
              <a:gd name="T49" fmla="*/ 19 h 22"/>
              <a:gd name="T50" fmla="*/ 105 w 144"/>
              <a:gd name="T51" fmla="*/ 19 h 22"/>
              <a:gd name="T52" fmla="*/ 100 w 144"/>
              <a:gd name="T53" fmla="*/ 19 h 22"/>
              <a:gd name="T54" fmla="*/ 98 w 144"/>
              <a:gd name="T55" fmla="*/ 20 h 22"/>
              <a:gd name="T56" fmla="*/ 94 w 144"/>
              <a:gd name="T57" fmla="*/ 22 h 22"/>
              <a:gd name="T58" fmla="*/ 87 w 144"/>
              <a:gd name="T59" fmla="*/ 22 h 22"/>
              <a:gd name="T60" fmla="*/ 76 w 144"/>
              <a:gd name="T61" fmla="*/ 22 h 22"/>
              <a:gd name="T62" fmla="*/ 65 w 144"/>
              <a:gd name="T63" fmla="*/ 22 h 22"/>
              <a:gd name="T64" fmla="*/ 55 w 144"/>
              <a:gd name="T65" fmla="*/ 22 h 22"/>
              <a:gd name="T66" fmla="*/ 46 w 144"/>
              <a:gd name="T67" fmla="*/ 22 h 22"/>
              <a:gd name="T68" fmla="*/ 35 w 144"/>
              <a:gd name="T69" fmla="*/ 20 h 22"/>
              <a:gd name="T70" fmla="*/ 22 w 144"/>
              <a:gd name="T71" fmla="*/ 19 h 22"/>
              <a:gd name="T72" fmla="*/ 17 w 144"/>
              <a:gd name="T73" fmla="*/ 17 h 22"/>
              <a:gd name="T74" fmla="*/ 6 w 144"/>
              <a:gd name="T75" fmla="*/ 15 h 22"/>
              <a:gd name="T76" fmla="*/ 2 w 144"/>
              <a:gd name="T77" fmla="*/ 13 h 22"/>
              <a:gd name="T78" fmla="*/ 0 w 144"/>
              <a:gd name="T79" fmla="*/ 13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44" h="22">
                <a:moveTo>
                  <a:pt x="0" y="13"/>
                </a:moveTo>
                <a:lnTo>
                  <a:pt x="0" y="11"/>
                </a:lnTo>
                <a:lnTo>
                  <a:pt x="2" y="11"/>
                </a:lnTo>
                <a:lnTo>
                  <a:pt x="4" y="13"/>
                </a:lnTo>
                <a:lnTo>
                  <a:pt x="6" y="13"/>
                </a:lnTo>
                <a:lnTo>
                  <a:pt x="9" y="13"/>
                </a:lnTo>
                <a:lnTo>
                  <a:pt x="11" y="13"/>
                </a:lnTo>
                <a:lnTo>
                  <a:pt x="13" y="13"/>
                </a:lnTo>
                <a:lnTo>
                  <a:pt x="17" y="11"/>
                </a:lnTo>
                <a:lnTo>
                  <a:pt x="21" y="11"/>
                </a:lnTo>
                <a:lnTo>
                  <a:pt x="22" y="9"/>
                </a:lnTo>
                <a:lnTo>
                  <a:pt x="24" y="9"/>
                </a:lnTo>
                <a:lnTo>
                  <a:pt x="26" y="7"/>
                </a:lnTo>
                <a:lnTo>
                  <a:pt x="28" y="6"/>
                </a:lnTo>
                <a:lnTo>
                  <a:pt x="32" y="2"/>
                </a:lnTo>
                <a:lnTo>
                  <a:pt x="35" y="0"/>
                </a:lnTo>
                <a:lnTo>
                  <a:pt x="41" y="0"/>
                </a:lnTo>
                <a:lnTo>
                  <a:pt x="46" y="0"/>
                </a:lnTo>
                <a:lnTo>
                  <a:pt x="52" y="0"/>
                </a:lnTo>
                <a:lnTo>
                  <a:pt x="59" y="0"/>
                </a:lnTo>
                <a:lnTo>
                  <a:pt x="61" y="0"/>
                </a:lnTo>
                <a:lnTo>
                  <a:pt x="67" y="0"/>
                </a:lnTo>
                <a:lnTo>
                  <a:pt x="70" y="0"/>
                </a:lnTo>
                <a:lnTo>
                  <a:pt x="78" y="2"/>
                </a:lnTo>
                <a:lnTo>
                  <a:pt x="83" y="4"/>
                </a:lnTo>
                <a:lnTo>
                  <a:pt x="89" y="6"/>
                </a:lnTo>
                <a:lnTo>
                  <a:pt x="92" y="6"/>
                </a:lnTo>
                <a:lnTo>
                  <a:pt x="96" y="7"/>
                </a:lnTo>
                <a:lnTo>
                  <a:pt x="100" y="9"/>
                </a:lnTo>
                <a:lnTo>
                  <a:pt x="103" y="11"/>
                </a:lnTo>
                <a:lnTo>
                  <a:pt x="107" y="11"/>
                </a:lnTo>
                <a:lnTo>
                  <a:pt x="112" y="13"/>
                </a:lnTo>
                <a:lnTo>
                  <a:pt x="118" y="15"/>
                </a:lnTo>
                <a:lnTo>
                  <a:pt x="124" y="17"/>
                </a:lnTo>
                <a:lnTo>
                  <a:pt x="125" y="17"/>
                </a:lnTo>
                <a:lnTo>
                  <a:pt x="129" y="19"/>
                </a:lnTo>
                <a:lnTo>
                  <a:pt x="136" y="20"/>
                </a:lnTo>
                <a:lnTo>
                  <a:pt x="140" y="20"/>
                </a:lnTo>
                <a:lnTo>
                  <a:pt x="142" y="20"/>
                </a:lnTo>
                <a:lnTo>
                  <a:pt x="144" y="22"/>
                </a:lnTo>
                <a:lnTo>
                  <a:pt x="144" y="22"/>
                </a:lnTo>
                <a:lnTo>
                  <a:pt x="142" y="22"/>
                </a:lnTo>
                <a:lnTo>
                  <a:pt x="142" y="22"/>
                </a:lnTo>
                <a:lnTo>
                  <a:pt x="140" y="22"/>
                </a:lnTo>
                <a:lnTo>
                  <a:pt x="138" y="22"/>
                </a:lnTo>
                <a:lnTo>
                  <a:pt x="133" y="20"/>
                </a:lnTo>
                <a:lnTo>
                  <a:pt x="125" y="20"/>
                </a:lnTo>
                <a:lnTo>
                  <a:pt x="120" y="20"/>
                </a:lnTo>
                <a:lnTo>
                  <a:pt x="114" y="19"/>
                </a:lnTo>
                <a:lnTo>
                  <a:pt x="109" y="19"/>
                </a:lnTo>
                <a:lnTo>
                  <a:pt x="107" y="19"/>
                </a:lnTo>
                <a:lnTo>
                  <a:pt x="105" y="19"/>
                </a:lnTo>
                <a:lnTo>
                  <a:pt x="101" y="19"/>
                </a:lnTo>
                <a:lnTo>
                  <a:pt x="100" y="19"/>
                </a:lnTo>
                <a:lnTo>
                  <a:pt x="98" y="20"/>
                </a:lnTo>
                <a:lnTo>
                  <a:pt x="98" y="20"/>
                </a:lnTo>
                <a:lnTo>
                  <a:pt x="96" y="22"/>
                </a:lnTo>
                <a:lnTo>
                  <a:pt x="94" y="22"/>
                </a:lnTo>
                <a:lnTo>
                  <a:pt x="94" y="22"/>
                </a:lnTo>
                <a:lnTo>
                  <a:pt x="87" y="22"/>
                </a:lnTo>
                <a:lnTo>
                  <a:pt x="79" y="22"/>
                </a:lnTo>
                <a:lnTo>
                  <a:pt x="76" y="22"/>
                </a:lnTo>
                <a:lnTo>
                  <a:pt x="70" y="22"/>
                </a:lnTo>
                <a:lnTo>
                  <a:pt x="65" y="22"/>
                </a:lnTo>
                <a:lnTo>
                  <a:pt x="59" y="22"/>
                </a:lnTo>
                <a:lnTo>
                  <a:pt x="55" y="22"/>
                </a:lnTo>
                <a:lnTo>
                  <a:pt x="52" y="22"/>
                </a:lnTo>
                <a:lnTo>
                  <a:pt x="46" y="22"/>
                </a:lnTo>
                <a:lnTo>
                  <a:pt x="43" y="20"/>
                </a:lnTo>
                <a:lnTo>
                  <a:pt x="35" y="20"/>
                </a:lnTo>
                <a:lnTo>
                  <a:pt x="30" y="19"/>
                </a:lnTo>
                <a:lnTo>
                  <a:pt x="22" y="19"/>
                </a:lnTo>
                <a:lnTo>
                  <a:pt x="21" y="17"/>
                </a:lnTo>
                <a:lnTo>
                  <a:pt x="17" y="17"/>
                </a:lnTo>
                <a:lnTo>
                  <a:pt x="11" y="15"/>
                </a:lnTo>
                <a:lnTo>
                  <a:pt x="6" y="15"/>
                </a:lnTo>
                <a:lnTo>
                  <a:pt x="4" y="13"/>
                </a:lnTo>
                <a:lnTo>
                  <a:pt x="2" y="13"/>
                </a:lnTo>
                <a:lnTo>
                  <a:pt x="0" y="13"/>
                </a:lnTo>
                <a:lnTo>
                  <a:pt x="0" y="1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85" name="Freeform 1141"/>
          <p:cNvSpPr>
            <a:spLocks/>
          </p:cNvSpPr>
          <p:nvPr/>
        </p:nvSpPr>
        <p:spPr bwMode="auto">
          <a:xfrm>
            <a:off x="1949450" y="2432050"/>
            <a:ext cx="63500" cy="3175"/>
          </a:xfrm>
          <a:custGeom>
            <a:avLst/>
            <a:gdLst>
              <a:gd name="T0" fmla="*/ 0 w 79"/>
              <a:gd name="T1" fmla="*/ 4 h 4"/>
              <a:gd name="T2" fmla="*/ 10 w 79"/>
              <a:gd name="T3" fmla="*/ 4 h 4"/>
              <a:gd name="T4" fmla="*/ 17 w 79"/>
              <a:gd name="T5" fmla="*/ 2 h 4"/>
              <a:gd name="T6" fmla="*/ 24 w 79"/>
              <a:gd name="T7" fmla="*/ 0 h 4"/>
              <a:gd name="T8" fmla="*/ 43 w 79"/>
              <a:gd name="T9" fmla="*/ 0 h 4"/>
              <a:gd name="T10" fmla="*/ 54 w 79"/>
              <a:gd name="T11" fmla="*/ 0 h 4"/>
              <a:gd name="T12" fmla="*/ 65 w 79"/>
              <a:gd name="T13" fmla="*/ 0 h 4"/>
              <a:gd name="T14" fmla="*/ 79 w 79"/>
              <a:gd name="T1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9" h="4">
                <a:moveTo>
                  <a:pt x="0" y="4"/>
                </a:moveTo>
                <a:lnTo>
                  <a:pt x="10" y="4"/>
                </a:lnTo>
                <a:lnTo>
                  <a:pt x="17" y="2"/>
                </a:lnTo>
                <a:lnTo>
                  <a:pt x="24" y="0"/>
                </a:lnTo>
                <a:lnTo>
                  <a:pt x="43" y="0"/>
                </a:lnTo>
                <a:lnTo>
                  <a:pt x="54" y="0"/>
                </a:lnTo>
                <a:lnTo>
                  <a:pt x="65" y="0"/>
                </a:lnTo>
                <a:lnTo>
                  <a:pt x="79" y="0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86" name="Freeform 1142"/>
          <p:cNvSpPr>
            <a:spLocks/>
          </p:cNvSpPr>
          <p:nvPr/>
        </p:nvSpPr>
        <p:spPr bwMode="auto">
          <a:xfrm>
            <a:off x="2062163" y="2322513"/>
            <a:ext cx="15875" cy="69850"/>
          </a:xfrm>
          <a:custGeom>
            <a:avLst/>
            <a:gdLst>
              <a:gd name="T0" fmla="*/ 7 w 20"/>
              <a:gd name="T1" fmla="*/ 89 h 89"/>
              <a:gd name="T2" fmla="*/ 11 w 20"/>
              <a:gd name="T3" fmla="*/ 89 h 89"/>
              <a:gd name="T4" fmla="*/ 15 w 20"/>
              <a:gd name="T5" fmla="*/ 89 h 89"/>
              <a:gd name="T6" fmla="*/ 18 w 20"/>
              <a:gd name="T7" fmla="*/ 89 h 89"/>
              <a:gd name="T8" fmla="*/ 20 w 20"/>
              <a:gd name="T9" fmla="*/ 79 h 89"/>
              <a:gd name="T10" fmla="*/ 20 w 20"/>
              <a:gd name="T11" fmla="*/ 72 h 89"/>
              <a:gd name="T12" fmla="*/ 20 w 20"/>
              <a:gd name="T13" fmla="*/ 59 h 89"/>
              <a:gd name="T14" fmla="*/ 20 w 20"/>
              <a:gd name="T15" fmla="*/ 46 h 89"/>
              <a:gd name="T16" fmla="*/ 20 w 20"/>
              <a:gd name="T17" fmla="*/ 37 h 89"/>
              <a:gd name="T18" fmla="*/ 20 w 20"/>
              <a:gd name="T19" fmla="*/ 28 h 89"/>
              <a:gd name="T20" fmla="*/ 20 w 20"/>
              <a:gd name="T21" fmla="*/ 20 h 89"/>
              <a:gd name="T22" fmla="*/ 20 w 20"/>
              <a:gd name="T23" fmla="*/ 11 h 89"/>
              <a:gd name="T24" fmla="*/ 20 w 20"/>
              <a:gd name="T25" fmla="*/ 2 h 89"/>
              <a:gd name="T26" fmla="*/ 17 w 20"/>
              <a:gd name="T27" fmla="*/ 0 h 89"/>
              <a:gd name="T28" fmla="*/ 13 w 20"/>
              <a:gd name="T29" fmla="*/ 0 h 89"/>
              <a:gd name="T30" fmla="*/ 9 w 20"/>
              <a:gd name="T31" fmla="*/ 0 h 89"/>
              <a:gd name="T32" fmla="*/ 6 w 20"/>
              <a:gd name="T33" fmla="*/ 0 h 89"/>
              <a:gd name="T34" fmla="*/ 2 w 20"/>
              <a:gd name="T35" fmla="*/ 0 h 89"/>
              <a:gd name="T36" fmla="*/ 0 w 20"/>
              <a:gd name="T37" fmla="*/ 9 h 89"/>
              <a:gd name="T38" fmla="*/ 0 w 20"/>
              <a:gd name="T39" fmla="*/ 17 h 89"/>
              <a:gd name="T40" fmla="*/ 0 w 20"/>
              <a:gd name="T41" fmla="*/ 28 h 89"/>
              <a:gd name="T42" fmla="*/ 0 w 20"/>
              <a:gd name="T43" fmla="*/ 33 h 89"/>
              <a:gd name="T44" fmla="*/ 0 w 20"/>
              <a:gd name="T45" fmla="*/ 43 h 89"/>
              <a:gd name="T46" fmla="*/ 0 w 20"/>
              <a:gd name="T47" fmla="*/ 52 h 89"/>
              <a:gd name="T48" fmla="*/ 2 w 20"/>
              <a:gd name="T49" fmla="*/ 59 h 89"/>
              <a:gd name="T50" fmla="*/ 2 w 20"/>
              <a:gd name="T51" fmla="*/ 68 h 89"/>
              <a:gd name="T52" fmla="*/ 2 w 20"/>
              <a:gd name="T53" fmla="*/ 77 h 89"/>
              <a:gd name="T54" fmla="*/ 2 w 20"/>
              <a:gd name="T55" fmla="*/ 89 h 89"/>
              <a:gd name="T56" fmla="*/ 7 w 20"/>
              <a:gd name="T57" fmla="*/ 89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" h="89">
                <a:moveTo>
                  <a:pt x="7" y="89"/>
                </a:moveTo>
                <a:lnTo>
                  <a:pt x="11" y="89"/>
                </a:lnTo>
                <a:lnTo>
                  <a:pt x="15" y="89"/>
                </a:lnTo>
                <a:lnTo>
                  <a:pt x="18" y="89"/>
                </a:lnTo>
                <a:lnTo>
                  <a:pt x="20" y="79"/>
                </a:lnTo>
                <a:lnTo>
                  <a:pt x="20" y="72"/>
                </a:lnTo>
                <a:lnTo>
                  <a:pt x="20" y="59"/>
                </a:lnTo>
                <a:lnTo>
                  <a:pt x="20" y="46"/>
                </a:lnTo>
                <a:lnTo>
                  <a:pt x="20" y="37"/>
                </a:lnTo>
                <a:lnTo>
                  <a:pt x="20" y="28"/>
                </a:lnTo>
                <a:lnTo>
                  <a:pt x="20" y="20"/>
                </a:lnTo>
                <a:lnTo>
                  <a:pt x="20" y="11"/>
                </a:lnTo>
                <a:lnTo>
                  <a:pt x="20" y="2"/>
                </a:lnTo>
                <a:lnTo>
                  <a:pt x="17" y="0"/>
                </a:lnTo>
                <a:lnTo>
                  <a:pt x="13" y="0"/>
                </a:lnTo>
                <a:lnTo>
                  <a:pt x="9" y="0"/>
                </a:lnTo>
                <a:lnTo>
                  <a:pt x="6" y="0"/>
                </a:lnTo>
                <a:lnTo>
                  <a:pt x="2" y="0"/>
                </a:lnTo>
                <a:lnTo>
                  <a:pt x="0" y="9"/>
                </a:lnTo>
                <a:lnTo>
                  <a:pt x="0" y="17"/>
                </a:lnTo>
                <a:lnTo>
                  <a:pt x="0" y="28"/>
                </a:lnTo>
                <a:lnTo>
                  <a:pt x="0" y="33"/>
                </a:lnTo>
                <a:lnTo>
                  <a:pt x="0" y="43"/>
                </a:lnTo>
                <a:lnTo>
                  <a:pt x="0" y="52"/>
                </a:lnTo>
                <a:lnTo>
                  <a:pt x="2" y="59"/>
                </a:lnTo>
                <a:lnTo>
                  <a:pt x="2" y="68"/>
                </a:lnTo>
                <a:lnTo>
                  <a:pt x="2" y="77"/>
                </a:lnTo>
                <a:lnTo>
                  <a:pt x="2" y="89"/>
                </a:lnTo>
                <a:lnTo>
                  <a:pt x="7" y="89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87" name="Freeform 1143"/>
          <p:cNvSpPr>
            <a:spLocks/>
          </p:cNvSpPr>
          <p:nvPr/>
        </p:nvSpPr>
        <p:spPr bwMode="auto">
          <a:xfrm>
            <a:off x="2062163" y="2322513"/>
            <a:ext cx="15875" cy="69850"/>
          </a:xfrm>
          <a:custGeom>
            <a:avLst/>
            <a:gdLst>
              <a:gd name="T0" fmla="*/ 7 w 20"/>
              <a:gd name="T1" fmla="*/ 89 h 89"/>
              <a:gd name="T2" fmla="*/ 11 w 20"/>
              <a:gd name="T3" fmla="*/ 89 h 89"/>
              <a:gd name="T4" fmla="*/ 15 w 20"/>
              <a:gd name="T5" fmla="*/ 89 h 89"/>
              <a:gd name="T6" fmla="*/ 18 w 20"/>
              <a:gd name="T7" fmla="*/ 89 h 89"/>
              <a:gd name="T8" fmla="*/ 20 w 20"/>
              <a:gd name="T9" fmla="*/ 79 h 89"/>
              <a:gd name="T10" fmla="*/ 20 w 20"/>
              <a:gd name="T11" fmla="*/ 72 h 89"/>
              <a:gd name="T12" fmla="*/ 20 w 20"/>
              <a:gd name="T13" fmla="*/ 59 h 89"/>
              <a:gd name="T14" fmla="*/ 20 w 20"/>
              <a:gd name="T15" fmla="*/ 46 h 89"/>
              <a:gd name="T16" fmla="*/ 20 w 20"/>
              <a:gd name="T17" fmla="*/ 37 h 89"/>
              <a:gd name="T18" fmla="*/ 20 w 20"/>
              <a:gd name="T19" fmla="*/ 28 h 89"/>
              <a:gd name="T20" fmla="*/ 20 w 20"/>
              <a:gd name="T21" fmla="*/ 20 h 89"/>
              <a:gd name="T22" fmla="*/ 20 w 20"/>
              <a:gd name="T23" fmla="*/ 11 h 89"/>
              <a:gd name="T24" fmla="*/ 20 w 20"/>
              <a:gd name="T25" fmla="*/ 2 h 89"/>
              <a:gd name="T26" fmla="*/ 17 w 20"/>
              <a:gd name="T27" fmla="*/ 0 h 89"/>
              <a:gd name="T28" fmla="*/ 13 w 20"/>
              <a:gd name="T29" fmla="*/ 0 h 89"/>
              <a:gd name="T30" fmla="*/ 9 w 20"/>
              <a:gd name="T31" fmla="*/ 0 h 89"/>
              <a:gd name="T32" fmla="*/ 6 w 20"/>
              <a:gd name="T33" fmla="*/ 0 h 89"/>
              <a:gd name="T34" fmla="*/ 2 w 20"/>
              <a:gd name="T35" fmla="*/ 0 h 89"/>
              <a:gd name="T36" fmla="*/ 0 w 20"/>
              <a:gd name="T37" fmla="*/ 9 h 89"/>
              <a:gd name="T38" fmla="*/ 0 w 20"/>
              <a:gd name="T39" fmla="*/ 17 h 89"/>
              <a:gd name="T40" fmla="*/ 0 w 20"/>
              <a:gd name="T41" fmla="*/ 28 h 89"/>
              <a:gd name="T42" fmla="*/ 0 w 20"/>
              <a:gd name="T43" fmla="*/ 33 h 89"/>
              <a:gd name="T44" fmla="*/ 0 w 20"/>
              <a:gd name="T45" fmla="*/ 43 h 89"/>
              <a:gd name="T46" fmla="*/ 0 w 20"/>
              <a:gd name="T47" fmla="*/ 52 h 89"/>
              <a:gd name="T48" fmla="*/ 2 w 20"/>
              <a:gd name="T49" fmla="*/ 59 h 89"/>
              <a:gd name="T50" fmla="*/ 2 w 20"/>
              <a:gd name="T51" fmla="*/ 68 h 89"/>
              <a:gd name="T52" fmla="*/ 2 w 20"/>
              <a:gd name="T53" fmla="*/ 77 h 89"/>
              <a:gd name="T54" fmla="*/ 2 w 20"/>
              <a:gd name="T55" fmla="*/ 89 h 89"/>
              <a:gd name="T56" fmla="*/ 7 w 20"/>
              <a:gd name="T57" fmla="*/ 89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" h="89">
                <a:moveTo>
                  <a:pt x="7" y="89"/>
                </a:moveTo>
                <a:lnTo>
                  <a:pt x="11" y="89"/>
                </a:lnTo>
                <a:lnTo>
                  <a:pt x="15" y="89"/>
                </a:lnTo>
                <a:lnTo>
                  <a:pt x="18" y="89"/>
                </a:lnTo>
                <a:lnTo>
                  <a:pt x="20" y="79"/>
                </a:lnTo>
                <a:lnTo>
                  <a:pt x="20" y="72"/>
                </a:lnTo>
                <a:lnTo>
                  <a:pt x="20" y="59"/>
                </a:lnTo>
                <a:lnTo>
                  <a:pt x="20" y="46"/>
                </a:lnTo>
                <a:lnTo>
                  <a:pt x="20" y="37"/>
                </a:lnTo>
                <a:lnTo>
                  <a:pt x="20" y="28"/>
                </a:lnTo>
                <a:lnTo>
                  <a:pt x="20" y="20"/>
                </a:lnTo>
                <a:lnTo>
                  <a:pt x="20" y="11"/>
                </a:lnTo>
                <a:lnTo>
                  <a:pt x="20" y="2"/>
                </a:lnTo>
                <a:lnTo>
                  <a:pt x="17" y="0"/>
                </a:lnTo>
                <a:lnTo>
                  <a:pt x="13" y="0"/>
                </a:lnTo>
                <a:lnTo>
                  <a:pt x="9" y="0"/>
                </a:lnTo>
                <a:lnTo>
                  <a:pt x="6" y="0"/>
                </a:lnTo>
                <a:lnTo>
                  <a:pt x="2" y="0"/>
                </a:lnTo>
                <a:lnTo>
                  <a:pt x="0" y="9"/>
                </a:lnTo>
                <a:lnTo>
                  <a:pt x="0" y="17"/>
                </a:lnTo>
                <a:lnTo>
                  <a:pt x="0" y="28"/>
                </a:lnTo>
                <a:lnTo>
                  <a:pt x="0" y="33"/>
                </a:lnTo>
                <a:lnTo>
                  <a:pt x="0" y="43"/>
                </a:lnTo>
                <a:lnTo>
                  <a:pt x="0" y="52"/>
                </a:lnTo>
                <a:lnTo>
                  <a:pt x="2" y="59"/>
                </a:lnTo>
                <a:lnTo>
                  <a:pt x="2" y="68"/>
                </a:lnTo>
                <a:lnTo>
                  <a:pt x="2" y="77"/>
                </a:lnTo>
                <a:lnTo>
                  <a:pt x="2" y="89"/>
                </a:lnTo>
                <a:lnTo>
                  <a:pt x="7" y="89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88" name="Freeform 1144"/>
          <p:cNvSpPr>
            <a:spLocks/>
          </p:cNvSpPr>
          <p:nvPr/>
        </p:nvSpPr>
        <p:spPr bwMode="auto">
          <a:xfrm>
            <a:off x="2065338" y="2328863"/>
            <a:ext cx="9525" cy="58737"/>
          </a:xfrm>
          <a:custGeom>
            <a:avLst/>
            <a:gdLst>
              <a:gd name="T0" fmla="*/ 0 w 13"/>
              <a:gd name="T1" fmla="*/ 5 h 73"/>
              <a:gd name="T2" fmla="*/ 2 w 13"/>
              <a:gd name="T3" fmla="*/ 0 h 73"/>
              <a:gd name="T4" fmla="*/ 3 w 13"/>
              <a:gd name="T5" fmla="*/ 0 h 73"/>
              <a:gd name="T6" fmla="*/ 5 w 13"/>
              <a:gd name="T7" fmla="*/ 0 h 73"/>
              <a:gd name="T8" fmla="*/ 7 w 13"/>
              <a:gd name="T9" fmla="*/ 0 h 73"/>
              <a:gd name="T10" fmla="*/ 9 w 13"/>
              <a:gd name="T11" fmla="*/ 1 h 73"/>
              <a:gd name="T12" fmla="*/ 11 w 13"/>
              <a:gd name="T13" fmla="*/ 5 h 73"/>
              <a:gd name="T14" fmla="*/ 13 w 13"/>
              <a:gd name="T15" fmla="*/ 9 h 73"/>
              <a:gd name="T16" fmla="*/ 13 w 13"/>
              <a:gd name="T17" fmla="*/ 14 h 73"/>
              <a:gd name="T18" fmla="*/ 13 w 13"/>
              <a:gd name="T19" fmla="*/ 18 h 73"/>
              <a:gd name="T20" fmla="*/ 13 w 13"/>
              <a:gd name="T21" fmla="*/ 22 h 73"/>
              <a:gd name="T22" fmla="*/ 13 w 13"/>
              <a:gd name="T23" fmla="*/ 27 h 73"/>
              <a:gd name="T24" fmla="*/ 13 w 13"/>
              <a:gd name="T25" fmla="*/ 31 h 73"/>
              <a:gd name="T26" fmla="*/ 13 w 13"/>
              <a:gd name="T27" fmla="*/ 36 h 73"/>
              <a:gd name="T28" fmla="*/ 13 w 13"/>
              <a:gd name="T29" fmla="*/ 40 h 73"/>
              <a:gd name="T30" fmla="*/ 13 w 13"/>
              <a:gd name="T31" fmla="*/ 44 h 73"/>
              <a:gd name="T32" fmla="*/ 13 w 13"/>
              <a:gd name="T33" fmla="*/ 49 h 73"/>
              <a:gd name="T34" fmla="*/ 13 w 13"/>
              <a:gd name="T35" fmla="*/ 53 h 73"/>
              <a:gd name="T36" fmla="*/ 13 w 13"/>
              <a:gd name="T37" fmla="*/ 58 h 73"/>
              <a:gd name="T38" fmla="*/ 11 w 13"/>
              <a:gd name="T39" fmla="*/ 62 h 73"/>
              <a:gd name="T40" fmla="*/ 11 w 13"/>
              <a:gd name="T41" fmla="*/ 66 h 73"/>
              <a:gd name="T42" fmla="*/ 11 w 13"/>
              <a:gd name="T43" fmla="*/ 71 h 73"/>
              <a:gd name="T44" fmla="*/ 7 w 13"/>
              <a:gd name="T45" fmla="*/ 73 h 73"/>
              <a:gd name="T46" fmla="*/ 5 w 13"/>
              <a:gd name="T47" fmla="*/ 73 h 73"/>
              <a:gd name="T48" fmla="*/ 5 w 13"/>
              <a:gd name="T49" fmla="*/ 69 h 73"/>
              <a:gd name="T50" fmla="*/ 5 w 13"/>
              <a:gd name="T51" fmla="*/ 66 h 73"/>
              <a:gd name="T52" fmla="*/ 5 w 13"/>
              <a:gd name="T53" fmla="*/ 60 h 73"/>
              <a:gd name="T54" fmla="*/ 3 w 13"/>
              <a:gd name="T55" fmla="*/ 57 h 73"/>
              <a:gd name="T56" fmla="*/ 2 w 13"/>
              <a:gd name="T57" fmla="*/ 51 h 73"/>
              <a:gd name="T58" fmla="*/ 2 w 13"/>
              <a:gd name="T59" fmla="*/ 47 h 73"/>
              <a:gd name="T60" fmla="*/ 2 w 13"/>
              <a:gd name="T61" fmla="*/ 44 h 73"/>
              <a:gd name="T62" fmla="*/ 2 w 13"/>
              <a:gd name="T63" fmla="*/ 38 h 73"/>
              <a:gd name="T64" fmla="*/ 0 w 13"/>
              <a:gd name="T65" fmla="*/ 35 h 73"/>
              <a:gd name="T66" fmla="*/ 0 w 13"/>
              <a:gd name="T67" fmla="*/ 29 h 73"/>
              <a:gd name="T68" fmla="*/ 0 w 13"/>
              <a:gd name="T69" fmla="*/ 25 h 73"/>
              <a:gd name="T70" fmla="*/ 0 w 13"/>
              <a:gd name="T71" fmla="*/ 22 h 73"/>
              <a:gd name="T72" fmla="*/ 0 w 13"/>
              <a:gd name="T73" fmla="*/ 16 h 73"/>
              <a:gd name="T74" fmla="*/ 0 w 13"/>
              <a:gd name="T75" fmla="*/ 12 h 73"/>
              <a:gd name="T76" fmla="*/ 0 w 13"/>
              <a:gd name="T77" fmla="*/ 7 h 73"/>
              <a:gd name="T78" fmla="*/ 0 w 13"/>
              <a:gd name="T79" fmla="*/ 5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3" h="73">
                <a:moveTo>
                  <a:pt x="0" y="5"/>
                </a:moveTo>
                <a:lnTo>
                  <a:pt x="2" y="0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1"/>
                </a:lnTo>
                <a:lnTo>
                  <a:pt x="11" y="5"/>
                </a:lnTo>
                <a:lnTo>
                  <a:pt x="13" y="9"/>
                </a:lnTo>
                <a:lnTo>
                  <a:pt x="13" y="14"/>
                </a:lnTo>
                <a:lnTo>
                  <a:pt x="13" y="18"/>
                </a:lnTo>
                <a:lnTo>
                  <a:pt x="13" y="22"/>
                </a:lnTo>
                <a:lnTo>
                  <a:pt x="13" y="27"/>
                </a:lnTo>
                <a:lnTo>
                  <a:pt x="13" y="31"/>
                </a:lnTo>
                <a:lnTo>
                  <a:pt x="13" y="36"/>
                </a:lnTo>
                <a:lnTo>
                  <a:pt x="13" y="40"/>
                </a:lnTo>
                <a:lnTo>
                  <a:pt x="13" y="44"/>
                </a:lnTo>
                <a:lnTo>
                  <a:pt x="13" y="49"/>
                </a:lnTo>
                <a:lnTo>
                  <a:pt x="13" y="53"/>
                </a:lnTo>
                <a:lnTo>
                  <a:pt x="13" y="58"/>
                </a:lnTo>
                <a:lnTo>
                  <a:pt x="11" y="62"/>
                </a:lnTo>
                <a:lnTo>
                  <a:pt x="11" y="66"/>
                </a:lnTo>
                <a:lnTo>
                  <a:pt x="11" y="71"/>
                </a:lnTo>
                <a:lnTo>
                  <a:pt x="7" y="73"/>
                </a:lnTo>
                <a:lnTo>
                  <a:pt x="5" y="73"/>
                </a:lnTo>
                <a:lnTo>
                  <a:pt x="5" y="69"/>
                </a:lnTo>
                <a:lnTo>
                  <a:pt x="5" y="66"/>
                </a:lnTo>
                <a:lnTo>
                  <a:pt x="5" y="60"/>
                </a:lnTo>
                <a:lnTo>
                  <a:pt x="3" y="57"/>
                </a:lnTo>
                <a:lnTo>
                  <a:pt x="2" y="51"/>
                </a:lnTo>
                <a:lnTo>
                  <a:pt x="2" y="47"/>
                </a:lnTo>
                <a:lnTo>
                  <a:pt x="2" y="44"/>
                </a:lnTo>
                <a:lnTo>
                  <a:pt x="2" y="38"/>
                </a:lnTo>
                <a:lnTo>
                  <a:pt x="0" y="35"/>
                </a:lnTo>
                <a:lnTo>
                  <a:pt x="0" y="29"/>
                </a:lnTo>
                <a:lnTo>
                  <a:pt x="0" y="25"/>
                </a:lnTo>
                <a:lnTo>
                  <a:pt x="0" y="22"/>
                </a:lnTo>
                <a:lnTo>
                  <a:pt x="0" y="16"/>
                </a:lnTo>
                <a:lnTo>
                  <a:pt x="0" y="12"/>
                </a:lnTo>
                <a:lnTo>
                  <a:pt x="0" y="7"/>
                </a:lnTo>
                <a:lnTo>
                  <a:pt x="0" y="5"/>
                </a:lnTo>
                <a:close/>
              </a:path>
            </a:pathLst>
          </a:custGeom>
          <a:solidFill>
            <a:srgbClr val="FCFE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89" name="Freeform 1145"/>
          <p:cNvSpPr>
            <a:spLocks/>
          </p:cNvSpPr>
          <p:nvPr/>
        </p:nvSpPr>
        <p:spPr bwMode="auto">
          <a:xfrm>
            <a:off x="2062163" y="2466975"/>
            <a:ext cx="15875" cy="69850"/>
          </a:xfrm>
          <a:custGeom>
            <a:avLst/>
            <a:gdLst>
              <a:gd name="T0" fmla="*/ 13 w 22"/>
              <a:gd name="T1" fmla="*/ 89 h 89"/>
              <a:gd name="T2" fmla="*/ 9 w 22"/>
              <a:gd name="T3" fmla="*/ 89 h 89"/>
              <a:gd name="T4" fmla="*/ 6 w 22"/>
              <a:gd name="T5" fmla="*/ 89 h 89"/>
              <a:gd name="T6" fmla="*/ 2 w 22"/>
              <a:gd name="T7" fmla="*/ 89 h 89"/>
              <a:gd name="T8" fmla="*/ 2 w 22"/>
              <a:gd name="T9" fmla="*/ 79 h 89"/>
              <a:gd name="T10" fmla="*/ 2 w 22"/>
              <a:gd name="T11" fmla="*/ 72 h 89"/>
              <a:gd name="T12" fmla="*/ 0 w 22"/>
              <a:gd name="T13" fmla="*/ 59 h 89"/>
              <a:gd name="T14" fmla="*/ 0 w 22"/>
              <a:gd name="T15" fmla="*/ 46 h 89"/>
              <a:gd name="T16" fmla="*/ 0 w 22"/>
              <a:gd name="T17" fmla="*/ 37 h 89"/>
              <a:gd name="T18" fmla="*/ 0 w 22"/>
              <a:gd name="T19" fmla="*/ 28 h 89"/>
              <a:gd name="T20" fmla="*/ 0 w 22"/>
              <a:gd name="T21" fmla="*/ 21 h 89"/>
              <a:gd name="T22" fmla="*/ 0 w 22"/>
              <a:gd name="T23" fmla="*/ 11 h 89"/>
              <a:gd name="T24" fmla="*/ 2 w 22"/>
              <a:gd name="T25" fmla="*/ 2 h 89"/>
              <a:gd name="T26" fmla="*/ 6 w 22"/>
              <a:gd name="T27" fmla="*/ 0 h 89"/>
              <a:gd name="T28" fmla="*/ 8 w 22"/>
              <a:gd name="T29" fmla="*/ 0 h 89"/>
              <a:gd name="T30" fmla="*/ 11 w 22"/>
              <a:gd name="T31" fmla="*/ 0 h 89"/>
              <a:gd name="T32" fmla="*/ 15 w 22"/>
              <a:gd name="T33" fmla="*/ 0 h 89"/>
              <a:gd name="T34" fmla="*/ 19 w 22"/>
              <a:gd name="T35" fmla="*/ 0 h 89"/>
              <a:gd name="T36" fmla="*/ 20 w 22"/>
              <a:gd name="T37" fmla="*/ 9 h 89"/>
              <a:gd name="T38" fmla="*/ 20 w 22"/>
              <a:gd name="T39" fmla="*/ 17 h 89"/>
              <a:gd name="T40" fmla="*/ 20 w 22"/>
              <a:gd name="T41" fmla="*/ 28 h 89"/>
              <a:gd name="T42" fmla="*/ 22 w 22"/>
              <a:gd name="T43" fmla="*/ 33 h 89"/>
              <a:gd name="T44" fmla="*/ 20 w 22"/>
              <a:gd name="T45" fmla="*/ 43 h 89"/>
              <a:gd name="T46" fmla="*/ 20 w 22"/>
              <a:gd name="T47" fmla="*/ 52 h 89"/>
              <a:gd name="T48" fmla="*/ 19 w 22"/>
              <a:gd name="T49" fmla="*/ 59 h 89"/>
              <a:gd name="T50" fmla="*/ 19 w 22"/>
              <a:gd name="T51" fmla="*/ 68 h 89"/>
              <a:gd name="T52" fmla="*/ 19 w 22"/>
              <a:gd name="T53" fmla="*/ 77 h 89"/>
              <a:gd name="T54" fmla="*/ 19 w 22"/>
              <a:gd name="T55" fmla="*/ 89 h 89"/>
              <a:gd name="T56" fmla="*/ 13 w 22"/>
              <a:gd name="T57" fmla="*/ 89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" h="89">
                <a:moveTo>
                  <a:pt x="13" y="89"/>
                </a:moveTo>
                <a:lnTo>
                  <a:pt x="9" y="89"/>
                </a:lnTo>
                <a:lnTo>
                  <a:pt x="6" y="89"/>
                </a:lnTo>
                <a:lnTo>
                  <a:pt x="2" y="89"/>
                </a:lnTo>
                <a:lnTo>
                  <a:pt x="2" y="79"/>
                </a:lnTo>
                <a:lnTo>
                  <a:pt x="2" y="72"/>
                </a:lnTo>
                <a:lnTo>
                  <a:pt x="0" y="59"/>
                </a:lnTo>
                <a:lnTo>
                  <a:pt x="0" y="46"/>
                </a:lnTo>
                <a:lnTo>
                  <a:pt x="0" y="37"/>
                </a:lnTo>
                <a:lnTo>
                  <a:pt x="0" y="28"/>
                </a:lnTo>
                <a:lnTo>
                  <a:pt x="0" y="21"/>
                </a:lnTo>
                <a:lnTo>
                  <a:pt x="0" y="11"/>
                </a:lnTo>
                <a:lnTo>
                  <a:pt x="2" y="2"/>
                </a:lnTo>
                <a:lnTo>
                  <a:pt x="6" y="0"/>
                </a:lnTo>
                <a:lnTo>
                  <a:pt x="8" y="0"/>
                </a:lnTo>
                <a:lnTo>
                  <a:pt x="11" y="0"/>
                </a:lnTo>
                <a:lnTo>
                  <a:pt x="15" y="0"/>
                </a:lnTo>
                <a:lnTo>
                  <a:pt x="19" y="0"/>
                </a:lnTo>
                <a:lnTo>
                  <a:pt x="20" y="9"/>
                </a:lnTo>
                <a:lnTo>
                  <a:pt x="20" y="17"/>
                </a:lnTo>
                <a:lnTo>
                  <a:pt x="20" y="28"/>
                </a:lnTo>
                <a:lnTo>
                  <a:pt x="22" y="33"/>
                </a:lnTo>
                <a:lnTo>
                  <a:pt x="20" y="43"/>
                </a:lnTo>
                <a:lnTo>
                  <a:pt x="20" y="52"/>
                </a:lnTo>
                <a:lnTo>
                  <a:pt x="19" y="59"/>
                </a:lnTo>
                <a:lnTo>
                  <a:pt x="19" y="68"/>
                </a:lnTo>
                <a:lnTo>
                  <a:pt x="19" y="77"/>
                </a:lnTo>
                <a:lnTo>
                  <a:pt x="19" y="89"/>
                </a:lnTo>
                <a:lnTo>
                  <a:pt x="13" y="89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90" name="Freeform 1146"/>
          <p:cNvSpPr>
            <a:spLocks/>
          </p:cNvSpPr>
          <p:nvPr/>
        </p:nvSpPr>
        <p:spPr bwMode="auto">
          <a:xfrm>
            <a:off x="2062163" y="2466975"/>
            <a:ext cx="15875" cy="69850"/>
          </a:xfrm>
          <a:custGeom>
            <a:avLst/>
            <a:gdLst>
              <a:gd name="T0" fmla="*/ 13 w 22"/>
              <a:gd name="T1" fmla="*/ 89 h 89"/>
              <a:gd name="T2" fmla="*/ 9 w 22"/>
              <a:gd name="T3" fmla="*/ 89 h 89"/>
              <a:gd name="T4" fmla="*/ 6 w 22"/>
              <a:gd name="T5" fmla="*/ 89 h 89"/>
              <a:gd name="T6" fmla="*/ 2 w 22"/>
              <a:gd name="T7" fmla="*/ 89 h 89"/>
              <a:gd name="T8" fmla="*/ 2 w 22"/>
              <a:gd name="T9" fmla="*/ 79 h 89"/>
              <a:gd name="T10" fmla="*/ 2 w 22"/>
              <a:gd name="T11" fmla="*/ 72 h 89"/>
              <a:gd name="T12" fmla="*/ 0 w 22"/>
              <a:gd name="T13" fmla="*/ 59 h 89"/>
              <a:gd name="T14" fmla="*/ 0 w 22"/>
              <a:gd name="T15" fmla="*/ 46 h 89"/>
              <a:gd name="T16" fmla="*/ 0 w 22"/>
              <a:gd name="T17" fmla="*/ 37 h 89"/>
              <a:gd name="T18" fmla="*/ 0 w 22"/>
              <a:gd name="T19" fmla="*/ 28 h 89"/>
              <a:gd name="T20" fmla="*/ 0 w 22"/>
              <a:gd name="T21" fmla="*/ 21 h 89"/>
              <a:gd name="T22" fmla="*/ 0 w 22"/>
              <a:gd name="T23" fmla="*/ 11 h 89"/>
              <a:gd name="T24" fmla="*/ 2 w 22"/>
              <a:gd name="T25" fmla="*/ 2 h 89"/>
              <a:gd name="T26" fmla="*/ 6 w 22"/>
              <a:gd name="T27" fmla="*/ 0 h 89"/>
              <a:gd name="T28" fmla="*/ 8 w 22"/>
              <a:gd name="T29" fmla="*/ 0 h 89"/>
              <a:gd name="T30" fmla="*/ 11 w 22"/>
              <a:gd name="T31" fmla="*/ 0 h 89"/>
              <a:gd name="T32" fmla="*/ 15 w 22"/>
              <a:gd name="T33" fmla="*/ 0 h 89"/>
              <a:gd name="T34" fmla="*/ 19 w 22"/>
              <a:gd name="T35" fmla="*/ 0 h 89"/>
              <a:gd name="T36" fmla="*/ 20 w 22"/>
              <a:gd name="T37" fmla="*/ 9 h 89"/>
              <a:gd name="T38" fmla="*/ 20 w 22"/>
              <a:gd name="T39" fmla="*/ 17 h 89"/>
              <a:gd name="T40" fmla="*/ 20 w 22"/>
              <a:gd name="T41" fmla="*/ 28 h 89"/>
              <a:gd name="T42" fmla="*/ 22 w 22"/>
              <a:gd name="T43" fmla="*/ 33 h 89"/>
              <a:gd name="T44" fmla="*/ 20 w 22"/>
              <a:gd name="T45" fmla="*/ 43 h 89"/>
              <a:gd name="T46" fmla="*/ 20 w 22"/>
              <a:gd name="T47" fmla="*/ 52 h 89"/>
              <a:gd name="T48" fmla="*/ 19 w 22"/>
              <a:gd name="T49" fmla="*/ 59 h 89"/>
              <a:gd name="T50" fmla="*/ 19 w 22"/>
              <a:gd name="T51" fmla="*/ 68 h 89"/>
              <a:gd name="T52" fmla="*/ 19 w 22"/>
              <a:gd name="T53" fmla="*/ 77 h 89"/>
              <a:gd name="T54" fmla="*/ 19 w 22"/>
              <a:gd name="T55" fmla="*/ 89 h 89"/>
              <a:gd name="T56" fmla="*/ 13 w 22"/>
              <a:gd name="T57" fmla="*/ 89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" h="89">
                <a:moveTo>
                  <a:pt x="13" y="89"/>
                </a:moveTo>
                <a:lnTo>
                  <a:pt x="9" y="89"/>
                </a:lnTo>
                <a:lnTo>
                  <a:pt x="6" y="89"/>
                </a:lnTo>
                <a:lnTo>
                  <a:pt x="2" y="89"/>
                </a:lnTo>
                <a:lnTo>
                  <a:pt x="2" y="79"/>
                </a:lnTo>
                <a:lnTo>
                  <a:pt x="2" y="72"/>
                </a:lnTo>
                <a:lnTo>
                  <a:pt x="0" y="59"/>
                </a:lnTo>
                <a:lnTo>
                  <a:pt x="0" y="46"/>
                </a:lnTo>
                <a:lnTo>
                  <a:pt x="0" y="37"/>
                </a:lnTo>
                <a:lnTo>
                  <a:pt x="0" y="28"/>
                </a:lnTo>
                <a:lnTo>
                  <a:pt x="0" y="21"/>
                </a:lnTo>
                <a:lnTo>
                  <a:pt x="0" y="11"/>
                </a:lnTo>
                <a:lnTo>
                  <a:pt x="2" y="2"/>
                </a:lnTo>
                <a:lnTo>
                  <a:pt x="6" y="0"/>
                </a:lnTo>
                <a:lnTo>
                  <a:pt x="8" y="0"/>
                </a:lnTo>
                <a:lnTo>
                  <a:pt x="11" y="0"/>
                </a:lnTo>
                <a:lnTo>
                  <a:pt x="15" y="0"/>
                </a:lnTo>
                <a:lnTo>
                  <a:pt x="19" y="0"/>
                </a:lnTo>
                <a:lnTo>
                  <a:pt x="20" y="9"/>
                </a:lnTo>
                <a:lnTo>
                  <a:pt x="20" y="17"/>
                </a:lnTo>
                <a:lnTo>
                  <a:pt x="20" y="28"/>
                </a:lnTo>
                <a:lnTo>
                  <a:pt x="22" y="33"/>
                </a:lnTo>
                <a:lnTo>
                  <a:pt x="20" y="43"/>
                </a:lnTo>
                <a:lnTo>
                  <a:pt x="20" y="52"/>
                </a:lnTo>
                <a:lnTo>
                  <a:pt x="19" y="59"/>
                </a:lnTo>
                <a:lnTo>
                  <a:pt x="19" y="68"/>
                </a:lnTo>
                <a:lnTo>
                  <a:pt x="19" y="77"/>
                </a:lnTo>
                <a:lnTo>
                  <a:pt x="19" y="89"/>
                </a:lnTo>
                <a:lnTo>
                  <a:pt x="13" y="89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91" name="Freeform 1147"/>
          <p:cNvSpPr>
            <a:spLocks/>
          </p:cNvSpPr>
          <p:nvPr/>
        </p:nvSpPr>
        <p:spPr bwMode="auto">
          <a:xfrm>
            <a:off x="2063750" y="2473325"/>
            <a:ext cx="11113" cy="58738"/>
          </a:xfrm>
          <a:custGeom>
            <a:avLst/>
            <a:gdLst>
              <a:gd name="T0" fmla="*/ 15 w 15"/>
              <a:gd name="T1" fmla="*/ 5 h 73"/>
              <a:gd name="T2" fmla="*/ 11 w 15"/>
              <a:gd name="T3" fmla="*/ 0 h 73"/>
              <a:gd name="T4" fmla="*/ 9 w 15"/>
              <a:gd name="T5" fmla="*/ 0 h 73"/>
              <a:gd name="T6" fmla="*/ 7 w 15"/>
              <a:gd name="T7" fmla="*/ 0 h 73"/>
              <a:gd name="T8" fmla="*/ 5 w 15"/>
              <a:gd name="T9" fmla="*/ 0 h 73"/>
              <a:gd name="T10" fmla="*/ 4 w 15"/>
              <a:gd name="T11" fmla="*/ 1 h 73"/>
              <a:gd name="T12" fmla="*/ 2 w 15"/>
              <a:gd name="T13" fmla="*/ 5 h 73"/>
              <a:gd name="T14" fmla="*/ 0 w 15"/>
              <a:gd name="T15" fmla="*/ 9 h 73"/>
              <a:gd name="T16" fmla="*/ 0 w 15"/>
              <a:gd name="T17" fmla="*/ 14 h 73"/>
              <a:gd name="T18" fmla="*/ 0 w 15"/>
              <a:gd name="T19" fmla="*/ 18 h 73"/>
              <a:gd name="T20" fmla="*/ 0 w 15"/>
              <a:gd name="T21" fmla="*/ 22 h 73"/>
              <a:gd name="T22" fmla="*/ 0 w 15"/>
              <a:gd name="T23" fmla="*/ 27 h 73"/>
              <a:gd name="T24" fmla="*/ 0 w 15"/>
              <a:gd name="T25" fmla="*/ 31 h 73"/>
              <a:gd name="T26" fmla="*/ 0 w 15"/>
              <a:gd name="T27" fmla="*/ 36 h 73"/>
              <a:gd name="T28" fmla="*/ 0 w 15"/>
              <a:gd name="T29" fmla="*/ 40 h 73"/>
              <a:gd name="T30" fmla="*/ 0 w 15"/>
              <a:gd name="T31" fmla="*/ 44 h 73"/>
              <a:gd name="T32" fmla="*/ 0 w 15"/>
              <a:gd name="T33" fmla="*/ 49 h 73"/>
              <a:gd name="T34" fmla="*/ 0 w 15"/>
              <a:gd name="T35" fmla="*/ 53 h 73"/>
              <a:gd name="T36" fmla="*/ 0 w 15"/>
              <a:gd name="T37" fmla="*/ 58 h 73"/>
              <a:gd name="T38" fmla="*/ 2 w 15"/>
              <a:gd name="T39" fmla="*/ 62 h 73"/>
              <a:gd name="T40" fmla="*/ 2 w 15"/>
              <a:gd name="T41" fmla="*/ 66 h 73"/>
              <a:gd name="T42" fmla="*/ 4 w 15"/>
              <a:gd name="T43" fmla="*/ 71 h 73"/>
              <a:gd name="T44" fmla="*/ 5 w 15"/>
              <a:gd name="T45" fmla="*/ 73 h 73"/>
              <a:gd name="T46" fmla="*/ 7 w 15"/>
              <a:gd name="T47" fmla="*/ 73 h 73"/>
              <a:gd name="T48" fmla="*/ 7 w 15"/>
              <a:gd name="T49" fmla="*/ 69 h 73"/>
              <a:gd name="T50" fmla="*/ 7 w 15"/>
              <a:gd name="T51" fmla="*/ 66 h 73"/>
              <a:gd name="T52" fmla="*/ 9 w 15"/>
              <a:gd name="T53" fmla="*/ 60 h 73"/>
              <a:gd name="T54" fmla="*/ 9 w 15"/>
              <a:gd name="T55" fmla="*/ 57 h 73"/>
              <a:gd name="T56" fmla="*/ 11 w 15"/>
              <a:gd name="T57" fmla="*/ 51 h 73"/>
              <a:gd name="T58" fmla="*/ 11 w 15"/>
              <a:gd name="T59" fmla="*/ 47 h 73"/>
              <a:gd name="T60" fmla="*/ 11 w 15"/>
              <a:gd name="T61" fmla="*/ 44 h 73"/>
              <a:gd name="T62" fmla="*/ 11 w 15"/>
              <a:gd name="T63" fmla="*/ 38 h 73"/>
              <a:gd name="T64" fmla="*/ 13 w 15"/>
              <a:gd name="T65" fmla="*/ 35 h 73"/>
              <a:gd name="T66" fmla="*/ 13 w 15"/>
              <a:gd name="T67" fmla="*/ 29 h 73"/>
              <a:gd name="T68" fmla="*/ 13 w 15"/>
              <a:gd name="T69" fmla="*/ 25 h 73"/>
              <a:gd name="T70" fmla="*/ 13 w 15"/>
              <a:gd name="T71" fmla="*/ 22 h 73"/>
              <a:gd name="T72" fmla="*/ 15 w 15"/>
              <a:gd name="T73" fmla="*/ 16 h 73"/>
              <a:gd name="T74" fmla="*/ 15 w 15"/>
              <a:gd name="T75" fmla="*/ 13 h 73"/>
              <a:gd name="T76" fmla="*/ 15 w 15"/>
              <a:gd name="T77" fmla="*/ 7 h 73"/>
              <a:gd name="T78" fmla="*/ 15 w 15"/>
              <a:gd name="T79" fmla="*/ 5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5" h="73">
                <a:moveTo>
                  <a:pt x="15" y="5"/>
                </a:move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4" y="1"/>
                </a:lnTo>
                <a:lnTo>
                  <a:pt x="2" y="5"/>
                </a:lnTo>
                <a:lnTo>
                  <a:pt x="0" y="9"/>
                </a:lnTo>
                <a:lnTo>
                  <a:pt x="0" y="14"/>
                </a:lnTo>
                <a:lnTo>
                  <a:pt x="0" y="18"/>
                </a:lnTo>
                <a:lnTo>
                  <a:pt x="0" y="22"/>
                </a:lnTo>
                <a:lnTo>
                  <a:pt x="0" y="27"/>
                </a:lnTo>
                <a:lnTo>
                  <a:pt x="0" y="31"/>
                </a:lnTo>
                <a:lnTo>
                  <a:pt x="0" y="36"/>
                </a:lnTo>
                <a:lnTo>
                  <a:pt x="0" y="40"/>
                </a:lnTo>
                <a:lnTo>
                  <a:pt x="0" y="44"/>
                </a:lnTo>
                <a:lnTo>
                  <a:pt x="0" y="49"/>
                </a:lnTo>
                <a:lnTo>
                  <a:pt x="0" y="53"/>
                </a:lnTo>
                <a:lnTo>
                  <a:pt x="0" y="58"/>
                </a:lnTo>
                <a:lnTo>
                  <a:pt x="2" y="62"/>
                </a:lnTo>
                <a:lnTo>
                  <a:pt x="2" y="66"/>
                </a:lnTo>
                <a:lnTo>
                  <a:pt x="4" y="71"/>
                </a:lnTo>
                <a:lnTo>
                  <a:pt x="5" y="73"/>
                </a:lnTo>
                <a:lnTo>
                  <a:pt x="7" y="73"/>
                </a:lnTo>
                <a:lnTo>
                  <a:pt x="7" y="69"/>
                </a:lnTo>
                <a:lnTo>
                  <a:pt x="7" y="66"/>
                </a:lnTo>
                <a:lnTo>
                  <a:pt x="9" y="60"/>
                </a:lnTo>
                <a:lnTo>
                  <a:pt x="9" y="57"/>
                </a:lnTo>
                <a:lnTo>
                  <a:pt x="11" y="51"/>
                </a:lnTo>
                <a:lnTo>
                  <a:pt x="11" y="47"/>
                </a:lnTo>
                <a:lnTo>
                  <a:pt x="11" y="44"/>
                </a:lnTo>
                <a:lnTo>
                  <a:pt x="11" y="38"/>
                </a:lnTo>
                <a:lnTo>
                  <a:pt x="13" y="35"/>
                </a:lnTo>
                <a:lnTo>
                  <a:pt x="13" y="29"/>
                </a:lnTo>
                <a:lnTo>
                  <a:pt x="13" y="25"/>
                </a:lnTo>
                <a:lnTo>
                  <a:pt x="13" y="22"/>
                </a:lnTo>
                <a:lnTo>
                  <a:pt x="15" y="16"/>
                </a:lnTo>
                <a:lnTo>
                  <a:pt x="15" y="13"/>
                </a:lnTo>
                <a:lnTo>
                  <a:pt x="15" y="7"/>
                </a:lnTo>
                <a:lnTo>
                  <a:pt x="15" y="5"/>
                </a:lnTo>
                <a:close/>
              </a:path>
            </a:pathLst>
          </a:custGeom>
          <a:solidFill>
            <a:srgbClr val="FCFE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92" name="Freeform 1148"/>
          <p:cNvSpPr>
            <a:spLocks/>
          </p:cNvSpPr>
          <p:nvPr/>
        </p:nvSpPr>
        <p:spPr bwMode="auto">
          <a:xfrm>
            <a:off x="2062163" y="2454275"/>
            <a:ext cx="41275" cy="73025"/>
          </a:xfrm>
          <a:custGeom>
            <a:avLst/>
            <a:gdLst>
              <a:gd name="T0" fmla="*/ 0 w 51"/>
              <a:gd name="T1" fmla="*/ 71 h 92"/>
              <a:gd name="T2" fmla="*/ 0 w 51"/>
              <a:gd name="T3" fmla="*/ 75 h 92"/>
              <a:gd name="T4" fmla="*/ 4 w 51"/>
              <a:gd name="T5" fmla="*/ 81 h 92"/>
              <a:gd name="T6" fmla="*/ 9 w 51"/>
              <a:gd name="T7" fmla="*/ 86 h 92"/>
              <a:gd name="T8" fmla="*/ 13 w 51"/>
              <a:gd name="T9" fmla="*/ 90 h 92"/>
              <a:gd name="T10" fmla="*/ 20 w 51"/>
              <a:gd name="T11" fmla="*/ 92 h 92"/>
              <a:gd name="T12" fmla="*/ 26 w 51"/>
              <a:gd name="T13" fmla="*/ 90 h 92"/>
              <a:gd name="T14" fmla="*/ 29 w 51"/>
              <a:gd name="T15" fmla="*/ 86 h 92"/>
              <a:gd name="T16" fmla="*/ 35 w 51"/>
              <a:gd name="T17" fmla="*/ 84 h 92"/>
              <a:gd name="T18" fmla="*/ 39 w 51"/>
              <a:gd name="T19" fmla="*/ 81 h 92"/>
              <a:gd name="T20" fmla="*/ 40 w 51"/>
              <a:gd name="T21" fmla="*/ 77 h 92"/>
              <a:gd name="T22" fmla="*/ 42 w 51"/>
              <a:gd name="T23" fmla="*/ 73 h 92"/>
              <a:gd name="T24" fmla="*/ 42 w 51"/>
              <a:gd name="T25" fmla="*/ 70 h 92"/>
              <a:gd name="T26" fmla="*/ 44 w 51"/>
              <a:gd name="T27" fmla="*/ 66 h 92"/>
              <a:gd name="T28" fmla="*/ 46 w 51"/>
              <a:gd name="T29" fmla="*/ 62 h 92"/>
              <a:gd name="T30" fmla="*/ 48 w 51"/>
              <a:gd name="T31" fmla="*/ 59 h 92"/>
              <a:gd name="T32" fmla="*/ 50 w 51"/>
              <a:gd name="T33" fmla="*/ 55 h 92"/>
              <a:gd name="T34" fmla="*/ 50 w 51"/>
              <a:gd name="T35" fmla="*/ 51 h 92"/>
              <a:gd name="T36" fmla="*/ 50 w 51"/>
              <a:gd name="T37" fmla="*/ 46 h 92"/>
              <a:gd name="T38" fmla="*/ 51 w 51"/>
              <a:gd name="T39" fmla="*/ 42 h 92"/>
              <a:gd name="T40" fmla="*/ 51 w 51"/>
              <a:gd name="T41" fmla="*/ 37 h 92"/>
              <a:gd name="T42" fmla="*/ 51 w 51"/>
              <a:gd name="T43" fmla="*/ 33 h 92"/>
              <a:gd name="T44" fmla="*/ 51 w 51"/>
              <a:gd name="T45" fmla="*/ 29 h 92"/>
              <a:gd name="T46" fmla="*/ 51 w 51"/>
              <a:gd name="T47" fmla="*/ 24 h 92"/>
              <a:gd name="T48" fmla="*/ 51 w 51"/>
              <a:gd name="T49" fmla="*/ 20 h 92"/>
              <a:gd name="T50" fmla="*/ 51 w 51"/>
              <a:gd name="T51" fmla="*/ 14 h 92"/>
              <a:gd name="T52" fmla="*/ 51 w 51"/>
              <a:gd name="T53" fmla="*/ 9 h 92"/>
              <a:gd name="T54" fmla="*/ 50 w 51"/>
              <a:gd name="T55" fmla="*/ 3 h 92"/>
              <a:gd name="T56" fmla="*/ 44 w 51"/>
              <a:gd name="T57" fmla="*/ 0 h 92"/>
              <a:gd name="T58" fmla="*/ 39 w 51"/>
              <a:gd name="T59" fmla="*/ 2 h 92"/>
              <a:gd name="T60" fmla="*/ 37 w 51"/>
              <a:gd name="T61" fmla="*/ 3 h 92"/>
              <a:gd name="T62" fmla="*/ 33 w 51"/>
              <a:gd name="T63" fmla="*/ 7 h 92"/>
              <a:gd name="T64" fmla="*/ 29 w 51"/>
              <a:gd name="T65" fmla="*/ 11 h 92"/>
              <a:gd name="T66" fmla="*/ 26 w 51"/>
              <a:gd name="T67" fmla="*/ 13 h 92"/>
              <a:gd name="T68" fmla="*/ 24 w 51"/>
              <a:gd name="T69" fmla="*/ 16 h 92"/>
              <a:gd name="T70" fmla="*/ 20 w 51"/>
              <a:gd name="T71" fmla="*/ 20 h 92"/>
              <a:gd name="T72" fmla="*/ 20 w 51"/>
              <a:gd name="T73" fmla="*/ 24 h 92"/>
              <a:gd name="T74" fmla="*/ 18 w 51"/>
              <a:gd name="T75" fmla="*/ 27 h 92"/>
              <a:gd name="T76" fmla="*/ 17 w 51"/>
              <a:gd name="T77" fmla="*/ 31 h 92"/>
              <a:gd name="T78" fmla="*/ 15 w 51"/>
              <a:gd name="T79" fmla="*/ 35 h 92"/>
              <a:gd name="T80" fmla="*/ 11 w 51"/>
              <a:gd name="T81" fmla="*/ 38 h 92"/>
              <a:gd name="T82" fmla="*/ 11 w 51"/>
              <a:gd name="T83" fmla="*/ 42 h 92"/>
              <a:gd name="T84" fmla="*/ 9 w 51"/>
              <a:gd name="T85" fmla="*/ 46 h 92"/>
              <a:gd name="T86" fmla="*/ 7 w 51"/>
              <a:gd name="T87" fmla="*/ 49 h 92"/>
              <a:gd name="T88" fmla="*/ 6 w 51"/>
              <a:gd name="T89" fmla="*/ 55 h 92"/>
              <a:gd name="T90" fmla="*/ 4 w 51"/>
              <a:gd name="T91" fmla="*/ 59 h 92"/>
              <a:gd name="T92" fmla="*/ 4 w 51"/>
              <a:gd name="T93" fmla="*/ 62 h 92"/>
              <a:gd name="T94" fmla="*/ 2 w 51"/>
              <a:gd name="T95" fmla="*/ 66 h 92"/>
              <a:gd name="T96" fmla="*/ 0 w 51"/>
              <a:gd name="T97" fmla="*/ 70 h 92"/>
              <a:gd name="T98" fmla="*/ 0 w 51"/>
              <a:gd name="T99" fmla="*/ 7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51" h="92">
                <a:moveTo>
                  <a:pt x="0" y="71"/>
                </a:moveTo>
                <a:lnTo>
                  <a:pt x="0" y="75"/>
                </a:lnTo>
                <a:lnTo>
                  <a:pt x="4" y="81"/>
                </a:lnTo>
                <a:lnTo>
                  <a:pt x="9" y="86"/>
                </a:lnTo>
                <a:lnTo>
                  <a:pt x="13" y="90"/>
                </a:lnTo>
                <a:lnTo>
                  <a:pt x="20" y="92"/>
                </a:lnTo>
                <a:lnTo>
                  <a:pt x="26" y="90"/>
                </a:lnTo>
                <a:lnTo>
                  <a:pt x="29" y="86"/>
                </a:lnTo>
                <a:lnTo>
                  <a:pt x="35" y="84"/>
                </a:lnTo>
                <a:lnTo>
                  <a:pt x="39" y="81"/>
                </a:lnTo>
                <a:lnTo>
                  <a:pt x="40" y="77"/>
                </a:lnTo>
                <a:lnTo>
                  <a:pt x="42" y="73"/>
                </a:lnTo>
                <a:lnTo>
                  <a:pt x="42" y="70"/>
                </a:lnTo>
                <a:lnTo>
                  <a:pt x="44" y="66"/>
                </a:lnTo>
                <a:lnTo>
                  <a:pt x="46" y="62"/>
                </a:lnTo>
                <a:lnTo>
                  <a:pt x="48" y="59"/>
                </a:lnTo>
                <a:lnTo>
                  <a:pt x="50" y="55"/>
                </a:lnTo>
                <a:lnTo>
                  <a:pt x="50" y="51"/>
                </a:lnTo>
                <a:lnTo>
                  <a:pt x="50" y="46"/>
                </a:lnTo>
                <a:lnTo>
                  <a:pt x="51" y="42"/>
                </a:lnTo>
                <a:lnTo>
                  <a:pt x="51" y="37"/>
                </a:lnTo>
                <a:lnTo>
                  <a:pt x="51" y="33"/>
                </a:lnTo>
                <a:lnTo>
                  <a:pt x="51" y="29"/>
                </a:lnTo>
                <a:lnTo>
                  <a:pt x="51" y="24"/>
                </a:lnTo>
                <a:lnTo>
                  <a:pt x="51" y="20"/>
                </a:lnTo>
                <a:lnTo>
                  <a:pt x="51" y="14"/>
                </a:lnTo>
                <a:lnTo>
                  <a:pt x="51" y="9"/>
                </a:lnTo>
                <a:lnTo>
                  <a:pt x="50" y="3"/>
                </a:lnTo>
                <a:lnTo>
                  <a:pt x="44" y="0"/>
                </a:lnTo>
                <a:lnTo>
                  <a:pt x="39" y="2"/>
                </a:lnTo>
                <a:lnTo>
                  <a:pt x="37" y="3"/>
                </a:lnTo>
                <a:lnTo>
                  <a:pt x="33" y="7"/>
                </a:lnTo>
                <a:lnTo>
                  <a:pt x="29" y="11"/>
                </a:lnTo>
                <a:lnTo>
                  <a:pt x="26" y="13"/>
                </a:lnTo>
                <a:lnTo>
                  <a:pt x="24" y="16"/>
                </a:lnTo>
                <a:lnTo>
                  <a:pt x="20" y="20"/>
                </a:lnTo>
                <a:lnTo>
                  <a:pt x="20" y="24"/>
                </a:lnTo>
                <a:lnTo>
                  <a:pt x="18" y="27"/>
                </a:lnTo>
                <a:lnTo>
                  <a:pt x="17" y="31"/>
                </a:lnTo>
                <a:lnTo>
                  <a:pt x="15" y="35"/>
                </a:lnTo>
                <a:lnTo>
                  <a:pt x="11" y="38"/>
                </a:lnTo>
                <a:lnTo>
                  <a:pt x="11" y="42"/>
                </a:lnTo>
                <a:lnTo>
                  <a:pt x="9" y="46"/>
                </a:lnTo>
                <a:lnTo>
                  <a:pt x="7" y="49"/>
                </a:lnTo>
                <a:lnTo>
                  <a:pt x="6" y="55"/>
                </a:lnTo>
                <a:lnTo>
                  <a:pt x="4" y="59"/>
                </a:lnTo>
                <a:lnTo>
                  <a:pt x="4" y="62"/>
                </a:lnTo>
                <a:lnTo>
                  <a:pt x="2" y="66"/>
                </a:lnTo>
                <a:lnTo>
                  <a:pt x="0" y="70"/>
                </a:lnTo>
                <a:lnTo>
                  <a:pt x="0" y="71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93" name="Freeform 1149"/>
          <p:cNvSpPr>
            <a:spLocks/>
          </p:cNvSpPr>
          <p:nvPr/>
        </p:nvSpPr>
        <p:spPr bwMode="auto">
          <a:xfrm>
            <a:off x="2062163" y="2454275"/>
            <a:ext cx="41275" cy="73025"/>
          </a:xfrm>
          <a:custGeom>
            <a:avLst/>
            <a:gdLst>
              <a:gd name="T0" fmla="*/ 0 w 51"/>
              <a:gd name="T1" fmla="*/ 71 h 92"/>
              <a:gd name="T2" fmla="*/ 0 w 51"/>
              <a:gd name="T3" fmla="*/ 75 h 92"/>
              <a:gd name="T4" fmla="*/ 4 w 51"/>
              <a:gd name="T5" fmla="*/ 81 h 92"/>
              <a:gd name="T6" fmla="*/ 9 w 51"/>
              <a:gd name="T7" fmla="*/ 86 h 92"/>
              <a:gd name="T8" fmla="*/ 13 w 51"/>
              <a:gd name="T9" fmla="*/ 90 h 92"/>
              <a:gd name="T10" fmla="*/ 20 w 51"/>
              <a:gd name="T11" fmla="*/ 92 h 92"/>
              <a:gd name="T12" fmla="*/ 26 w 51"/>
              <a:gd name="T13" fmla="*/ 90 h 92"/>
              <a:gd name="T14" fmla="*/ 29 w 51"/>
              <a:gd name="T15" fmla="*/ 86 h 92"/>
              <a:gd name="T16" fmla="*/ 35 w 51"/>
              <a:gd name="T17" fmla="*/ 84 h 92"/>
              <a:gd name="T18" fmla="*/ 39 w 51"/>
              <a:gd name="T19" fmla="*/ 81 h 92"/>
              <a:gd name="T20" fmla="*/ 40 w 51"/>
              <a:gd name="T21" fmla="*/ 77 h 92"/>
              <a:gd name="T22" fmla="*/ 42 w 51"/>
              <a:gd name="T23" fmla="*/ 73 h 92"/>
              <a:gd name="T24" fmla="*/ 42 w 51"/>
              <a:gd name="T25" fmla="*/ 70 h 92"/>
              <a:gd name="T26" fmla="*/ 44 w 51"/>
              <a:gd name="T27" fmla="*/ 66 h 92"/>
              <a:gd name="T28" fmla="*/ 46 w 51"/>
              <a:gd name="T29" fmla="*/ 62 h 92"/>
              <a:gd name="T30" fmla="*/ 48 w 51"/>
              <a:gd name="T31" fmla="*/ 59 h 92"/>
              <a:gd name="T32" fmla="*/ 50 w 51"/>
              <a:gd name="T33" fmla="*/ 55 h 92"/>
              <a:gd name="T34" fmla="*/ 50 w 51"/>
              <a:gd name="T35" fmla="*/ 51 h 92"/>
              <a:gd name="T36" fmla="*/ 50 w 51"/>
              <a:gd name="T37" fmla="*/ 46 h 92"/>
              <a:gd name="T38" fmla="*/ 51 w 51"/>
              <a:gd name="T39" fmla="*/ 42 h 92"/>
              <a:gd name="T40" fmla="*/ 51 w 51"/>
              <a:gd name="T41" fmla="*/ 37 h 92"/>
              <a:gd name="T42" fmla="*/ 51 w 51"/>
              <a:gd name="T43" fmla="*/ 33 h 92"/>
              <a:gd name="T44" fmla="*/ 51 w 51"/>
              <a:gd name="T45" fmla="*/ 29 h 92"/>
              <a:gd name="T46" fmla="*/ 51 w 51"/>
              <a:gd name="T47" fmla="*/ 24 h 92"/>
              <a:gd name="T48" fmla="*/ 51 w 51"/>
              <a:gd name="T49" fmla="*/ 20 h 92"/>
              <a:gd name="T50" fmla="*/ 51 w 51"/>
              <a:gd name="T51" fmla="*/ 14 h 92"/>
              <a:gd name="T52" fmla="*/ 51 w 51"/>
              <a:gd name="T53" fmla="*/ 9 h 92"/>
              <a:gd name="T54" fmla="*/ 50 w 51"/>
              <a:gd name="T55" fmla="*/ 3 h 92"/>
              <a:gd name="T56" fmla="*/ 44 w 51"/>
              <a:gd name="T57" fmla="*/ 0 h 92"/>
              <a:gd name="T58" fmla="*/ 39 w 51"/>
              <a:gd name="T59" fmla="*/ 2 h 92"/>
              <a:gd name="T60" fmla="*/ 37 w 51"/>
              <a:gd name="T61" fmla="*/ 3 h 92"/>
              <a:gd name="T62" fmla="*/ 33 w 51"/>
              <a:gd name="T63" fmla="*/ 7 h 92"/>
              <a:gd name="T64" fmla="*/ 29 w 51"/>
              <a:gd name="T65" fmla="*/ 11 h 92"/>
              <a:gd name="T66" fmla="*/ 26 w 51"/>
              <a:gd name="T67" fmla="*/ 13 h 92"/>
              <a:gd name="T68" fmla="*/ 24 w 51"/>
              <a:gd name="T69" fmla="*/ 16 h 92"/>
              <a:gd name="T70" fmla="*/ 20 w 51"/>
              <a:gd name="T71" fmla="*/ 20 h 92"/>
              <a:gd name="T72" fmla="*/ 20 w 51"/>
              <a:gd name="T73" fmla="*/ 24 h 92"/>
              <a:gd name="T74" fmla="*/ 18 w 51"/>
              <a:gd name="T75" fmla="*/ 27 h 92"/>
              <a:gd name="T76" fmla="*/ 17 w 51"/>
              <a:gd name="T77" fmla="*/ 31 h 92"/>
              <a:gd name="T78" fmla="*/ 15 w 51"/>
              <a:gd name="T79" fmla="*/ 35 h 92"/>
              <a:gd name="T80" fmla="*/ 11 w 51"/>
              <a:gd name="T81" fmla="*/ 38 h 92"/>
              <a:gd name="T82" fmla="*/ 11 w 51"/>
              <a:gd name="T83" fmla="*/ 42 h 92"/>
              <a:gd name="T84" fmla="*/ 9 w 51"/>
              <a:gd name="T85" fmla="*/ 46 h 92"/>
              <a:gd name="T86" fmla="*/ 7 w 51"/>
              <a:gd name="T87" fmla="*/ 49 h 92"/>
              <a:gd name="T88" fmla="*/ 6 w 51"/>
              <a:gd name="T89" fmla="*/ 55 h 92"/>
              <a:gd name="T90" fmla="*/ 4 w 51"/>
              <a:gd name="T91" fmla="*/ 59 h 92"/>
              <a:gd name="T92" fmla="*/ 4 w 51"/>
              <a:gd name="T93" fmla="*/ 62 h 92"/>
              <a:gd name="T94" fmla="*/ 2 w 51"/>
              <a:gd name="T95" fmla="*/ 66 h 92"/>
              <a:gd name="T96" fmla="*/ 0 w 51"/>
              <a:gd name="T97" fmla="*/ 70 h 92"/>
              <a:gd name="T98" fmla="*/ 0 w 51"/>
              <a:gd name="T99" fmla="*/ 7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51" h="92">
                <a:moveTo>
                  <a:pt x="0" y="71"/>
                </a:moveTo>
                <a:lnTo>
                  <a:pt x="0" y="75"/>
                </a:lnTo>
                <a:lnTo>
                  <a:pt x="4" y="81"/>
                </a:lnTo>
                <a:lnTo>
                  <a:pt x="9" y="86"/>
                </a:lnTo>
                <a:lnTo>
                  <a:pt x="13" y="90"/>
                </a:lnTo>
                <a:lnTo>
                  <a:pt x="20" y="92"/>
                </a:lnTo>
                <a:lnTo>
                  <a:pt x="26" y="90"/>
                </a:lnTo>
                <a:lnTo>
                  <a:pt x="29" y="86"/>
                </a:lnTo>
                <a:lnTo>
                  <a:pt x="35" y="84"/>
                </a:lnTo>
                <a:lnTo>
                  <a:pt x="39" y="81"/>
                </a:lnTo>
                <a:lnTo>
                  <a:pt x="40" y="77"/>
                </a:lnTo>
                <a:lnTo>
                  <a:pt x="42" y="73"/>
                </a:lnTo>
                <a:lnTo>
                  <a:pt x="42" y="70"/>
                </a:lnTo>
                <a:lnTo>
                  <a:pt x="44" y="66"/>
                </a:lnTo>
                <a:lnTo>
                  <a:pt x="46" y="62"/>
                </a:lnTo>
                <a:lnTo>
                  <a:pt x="48" y="59"/>
                </a:lnTo>
                <a:lnTo>
                  <a:pt x="50" y="55"/>
                </a:lnTo>
                <a:lnTo>
                  <a:pt x="50" y="51"/>
                </a:lnTo>
                <a:lnTo>
                  <a:pt x="50" y="46"/>
                </a:lnTo>
                <a:lnTo>
                  <a:pt x="51" y="42"/>
                </a:lnTo>
                <a:lnTo>
                  <a:pt x="51" y="37"/>
                </a:lnTo>
                <a:lnTo>
                  <a:pt x="51" y="33"/>
                </a:lnTo>
                <a:lnTo>
                  <a:pt x="51" y="29"/>
                </a:lnTo>
                <a:lnTo>
                  <a:pt x="51" y="24"/>
                </a:lnTo>
                <a:lnTo>
                  <a:pt x="51" y="20"/>
                </a:lnTo>
                <a:lnTo>
                  <a:pt x="51" y="14"/>
                </a:lnTo>
                <a:lnTo>
                  <a:pt x="51" y="9"/>
                </a:lnTo>
                <a:lnTo>
                  <a:pt x="50" y="3"/>
                </a:lnTo>
                <a:lnTo>
                  <a:pt x="44" y="0"/>
                </a:lnTo>
                <a:lnTo>
                  <a:pt x="39" y="2"/>
                </a:lnTo>
                <a:lnTo>
                  <a:pt x="37" y="3"/>
                </a:lnTo>
                <a:lnTo>
                  <a:pt x="33" y="7"/>
                </a:lnTo>
                <a:lnTo>
                  <a:pt x="29" y="11"/>
                </a:lnTo>
                <a:lnTo>
                  <a:pt x="26" y="13"/>
                </a:lnTo>
                <a:lnTo>
                  <a:pt x="24" y="16"/>
                </a:lnTo>
                <a:lnTo>
                  <a:pt x="20" y="20"/>
                </a:lnTo>
                <a:lnTo>
                  <a:pt x="20" y="24"/>
                </a:lnTo>
                <a:lnTo>
                  <a:pt x="18" y="27"/>
                </a:lnTo>
                <a:lnTo>
                  <a:pt x="17" y="31"/>
                </a:lnTo>
                <a:lnTo>
                  <a:pt x="15" y="35"/>
                </a:lnTo>
                <a:lnTo>
                  <a:pt x="11" y="38"/>
                </a:lnTo>
                <a:lnTo>
                  <a:pt x="11" y="42"/>
                </a:lnTo>
                <a:lnTo>
                  <a:pt x="9" y="46"/>
                </a:lnTo>
                <a:lnTo>
                  <a:pt x="7" y="49"/>
                </a:lnTo>
                <a:lnTo>
                  <a:pt x="6" y="55"/>
                </a:lnTo>
                <a:lnTo>
                  <a:pt x="4" y="59"/>
                </a:lnTo>
                <a:lnTo>
                  <a:pt x="4" y="62"/>
                </a:lnTo>
                <a:lnTo>
                  <a:pt x="2" y="66"/>
                </a:lnTo>
                <a:lnTo>
                  <a:pt x="0" y="70"/>
                </a:lnTo>
                <a:lnTo>
                  <a:pt x="0" y="71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94" name="Freeform 1150"/>
          <p:cNvSpPr>
            <a:spLocks/>
          </p:cNvSpPr>
          <p:nvPr/>
        </p:nvSpPr>
        <p:spPr bwMode="auto">
          <a:xfrm>
            <a:off x="2063750" y="2455863"/>
            <a:ext cx="39688" cy="71437"/>
          </a:xfrm>
          <a:custGeom>
            <a:avLst/>
            <a:gdLst>
              <a:gd name="T0" fmla="*/ 0 w 49"/>
              <a:gd name="T1" fmla="*/ 69 h 90"/>
              <a:gd name="T2" fmla="*/ 0 w 49"/>
              <a:gd name="T3" fmla="*/ 73 h 90"/>
              <a:gd name="T4" fmla="*/ 4 w 49"/>
              <a:gd name="T5" fmla="*/ 79 h 90"/>
              <a:gd name="T6" fmla="*/ 7 w 49"/>
              <a:gd name="T7" fmla="*/ 84 h 90"/>
              <a:gd name="T8" fmla="*/ 11 w 49"/>
              <a:gd name="T9" fmla="*/ 88 h 90"/>
              <a:gd name="T10" fmla="*/ 16 w 49"/>
              <a:gd name="T11" fmla="*/ 90 h 90"/>
              <a:gd name="T12" fmla="*/ 24 w 49"/>
              <a:gd name="T13" fmla="*/ 88 h 90"/>
              <a:gd name="T14" fmla="*/ 27 w 49"/>
              <a:gd name="T15" fmla="*/ 84 h 90"/>
              <a:gd name="T16" fmla="*/ 31 w 49"/>
              <a:gd name="T17" fmla="*/ 82 h 90"/>
              <a:gd name="T18" fmla="*/ 35 w 49"/>
              <a:gd name="T19" fmla="*/ 79 h 90"/>
              <a:gd name="T20" fmla="*/ 37 w 49"/>
              <a:gd name="T21" fmla="*/ 75 h 90"/>
              <a:gd name="T22" fmla="*/ 38 w 49"/>
              <a:gd name="T23" fmla="*/ 71 h 90"/>
              <a:gd name="T24" fmla="*/ 38 w 49"/>
              <a:gd name="T25" fmla="*/ 68 h 90"/>
              <a:gd name="T26" fmla="*/ 40 w 49"/>
              <a:gd name="T27" fmla="*/ 64 h 90"/>
              <a:gd name="T28" fmla="*/ 42 w 49"/>
              <a:gd name="T29" fmla="*/ 60 h 90"/>
              <a:gd name="T30" fmla="*/ 44 w 49"/>
              <a:gd name="T31" fmla="*/ 55 h 90"/>
              <a:gd name="T32" fmla="*/ 46 w 49"/>
              <a:gd name="T33" fmla="*/ 51 h 90"/>
              <a:gd name="T34" fmla="*/ 46 w 49"/>
              <a:gd name="T35" fmla="*/ 47 h 90"/>
              <a:gd name="T36" fmla="*/ 46 w 49"/>
              <a:gd name="T37" fmla="*/ 44 h 90"/>
              <a:gd name="T38" fmla="*/ 48 w 49"/>
              <a:gd name="T39" fmla="*/ 40 h 90"/>
              <a:gd name="T40" fmla="*/ 48 w 49"/>
              <a:gd name="T41" fmla="*/ 35 h 90"/>
              <a:gd name="T42" fmla="*/ 48 w 49"/>
              <a:gd name="T43" fmla="*/ 31 h 90"/>
              <a:gd name="T44" fmla="*/ 48 w 49"/>
              <a:gd name="T45" fmla="*/ 27 h 90"/>
              <a:gd name="T46" fmla="*/ 48 w 49"/>
              <a:gd name="T47" fmla="*/ 22 h 90"/>
              <a:gd name="T48" fmla="*/ 48 w 49"/>
              <a:gd name="T49" fmla="*/ 18 h 90"/>
              <a:gd name="T50" fmla="*/ 49 w 49"/>
              <a:gd name="T51" fmla="*/ 12 h 90"/>
              <a:gd name="T52" fmla="*/ 49 w 49"/>
              <a:gd name="T53" fmla="*/ 7 h 90"/>
              <a:gd name="T54" fmla="*/ 48 w 49"/>
              <a:gd name="T55" fmla="*/ 1 h 90"/>
              <a:gd name="T56" fmla="*/ 42 w 49"/>
              <a:gd name="T57" fmla="*/ 0 h 90"/>
              <a:gd name="T58" fmla="*/ 38 w 49"/>
              <a:gd name="T59" fmla="*/ 0 h 90"/>
              <a:gd name="T60" fmla="*/ 35 w 49"/>
              <a:gd name="T61" fmla="*/ 1 h 90"/>
              <a:gd name="T62" fmla="*/ 31 w 49"/>
              <a:gd name="T63" fmla="*/ 5 h 90"/>
              <a:gd name="T64" fmla="*/ 29 w 49"/>
              <a:gd name="T65" fmla="*/ 9 h 90"/>
              <a:gd name="T66" fmla="*/ 26 w 49"/>
              <a:gd name="T67" fmla="*/ 12 h 90"/>
              <a:gd name="T68" fmla="*/ 24 w 49"/>
              <a:gd name="T69" fmla="*/ 14 h 90"/>
              <a:gd name="T70" fmla="*/ 20 w 49"/>
              <a:gd name="T71" fmla="*/ 18 h 90"/>
              <a:gd name="T72" fmla="*/ 20 w 49"/>
              <a:gd name="T73" fmla="*/ 23 h 90"/>
              <a:gd name="T74" fmla="*/ 18 w 49"/>
              <a:gd name="T75" fmla="*/ 27 h 90"/>
              <a:gd name="T76" fmla="*/ 16 w 49"/>
              <a:gd name="T77" fmla="*/ 31 h 90"/>
              <a:gd name="T78" fmla="*/ 15 w 49"/>
              <a:gd name="T79" fmla="*/ 35 h 90"/>
              <a:gd name="T80" fmla="*/ 11 w 49"/>
              <a:gd name="T81" fmla="*/ 38 h 90"/>
              <a:gd name="T82" fmla="*/ 11 w 49"/>
              <a:gd name="T83" fmla="*/ 42 h 90"/>
              <a:gd name="T84" fmla="*/ 9 w 49"/>
              <a:gd name="T85" fmla="*/ 46 h 90"/>
              <a:gd name="T86" fmla="*/ 7 w 49"/>
              <a:gd name="T87" fmla="*/ 49 h 90"/>
              <a:gd name="T88" fmla="*/ 5 w 49"/>
              <a:gd name="T89" fmla="*/ 53 h 90"/>
              <a:gd name="T90" fmla="*/ 4 w 49"/>
              <a:gd name="T91" fmla="*/ 57 h 90"/>
              <a:gd name="T92" fmla="*/ 4 w 49"/>
              <a:gd name="T93" fmla="*/ 60 h 90"/>
              <a:gd name="T94" fmla="*/ 2 w 49"/>
              <a:gd name="T95" fmla="*/ 64 h 90"/>
              <a:gd name="T96" fmla="*/ 0 w 49"/>
              <a:gd name="T97" fmla="*/ 68 h 90"/>
              <a:gd name="T98" fmla="*/ 0 w 49"/>
              <a:gd name="T99" fmla="*/ 69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49" h="90">
                <a:moveTo>
                  <a:pt x="0" y="69"/>
                </a:moveTo>
                <a:lnTo>
                  <a:pt x="0" y="73"/>
                </a:lnTo>
                <a:lnTo>
                  <a:pt x="4" y="79"/>
                </a:lnTo>
                <a:lnTo>
                  <a:pt x="7" y="84"/>
                </a:lnTo>
                <a:lnTo>
                  <a:pt x="11" y="88"/>
                </a:lnTo>
                <a:lnTo>
                  <a:pt x="16" y="90"/>
                </a:lnTo>
                <a:lnTo>
                  <a:pt x="24" y="88"/>
                </a:lnTo>
                <a:lnTo>
                  <a:pt x="27" y="84"/>
                </a:lnTo>
                <a:lnTo>
                  <a:pt x="31" y="82"/>
                </a:lnTo>
                <a:lnTo>
                  <a:pt x="35" y="79"/>
                </a:lnTo>
                <a:lnTo>
                  <a:pt x="37" y="75"/>
                </a:lnTo>
                <a:lnTo>
                  <a:pt x="38" y="71"/>
                </a:lnTo>
                <a:lnTo>
                  <a:pt x="38" y="68"/>
                </a:lnTo>
                <a:lnTo>
                  <a:pt x="40" y="64"/>
                </a:lnTo>
                <a:lnTo>
                  <a:pt x="42" y="60"/>
                </a:lnTo>
                <a:lnTo>
                  <a:pt x="44" y="55"/>
                </a:lnTo>
                <a:lnTo>
                  <a:pt x="46" y="51"/>
                </a:lnTo>
                <a:lnTo>
                  <a:pt x="46" y="47"/>
                </a:lnTo>
                <a:lnTo>
                  <a:pt x="46" y="44"/>
                </a:lnTo>
                <a:lnTo>
                  <a:pt x="48" y="40"/>
                </a:lnTo>
                <a:lnTo>
                  <a:pt x="48" y="35"/>
                </a:lnTo>
                <a:lnTo>
                  <a:pt x="48" y="31"/>
                </a:lnTo>
                <a:lnTo>
                  <a:pt x="48" y="27"/>
                </a:lnTo>
                <a:lnTo>
                  <a:pt x="48" y="22"/>
                </a:lnTo>
                <a:lnTo>
                  <a:pt x="48" y="18"/>
                </a:lnTo>
                <a:lnTo>
                  <a:pt x="49" y="12"/>
                </a:lnTo>
                <a:lnTo>
                  <a:pt x="49" y="7"/>
                </a:lnTo>
                <a:lnTo>
                  <a:pt x="48" y="1"/>
                </a:lnTo>
                <a:lnTo>
                  <a:pt x="42" y="0"/>
                </a:lnTo>
                <a:lnTo>
                  <a:pt x="38" y="0"/>
                </a:lnTo>
                <a:lnTo>
                  <a:pt x="35" y="1"/>
                </a:lnTo>
                <a:lnTo>
                  <a:pt x="31" y="5"/>
                </a:lnTo>
                <a:lnTo>
                  <a:pt x="29" y="9"/>
                </a:lnTo>
                <a:lnTo>
                  <a:pt x="26" y="12"/>
                </a:lnTo>
                <a:lnTo>
                  <a:pt x="24" y="14"/>
                </a:lnTo>
                <a:lnTo>
                  <a:pt x="20" y="18"/>
                </a:lnTo>
                <a:lnTo>
                  <a:pt x="20" y="23"/>
                </a:lnTo>
                <a:lnTo>
                  <a:pt x="18" y="27"/>
                </a:lnTo>
                <a:lnTo>
                  <a:pt x="16" y="31"/>
                </a:lnTo>
                <a:lnTo>
                  <a:pt x="15" y="35"/>
                </a:lnTo>
                <a:lnTo>
                  <a:pt x="11" y="38"/>
                </a:lnTo>
                <a:lnTo>
                  <a:pt x="11" y="42"/>
                </a:lnTo>
                <a:lnTo>
                  <a:pt x="9" y="46"/>
                </a:lnTo>
                <a:lnTo>
                  <a:pt x="7" y="49"/>
                </a:lnTo>
                <a:lnTo>
                  <a:pt x="5" y="53"/>
                </a:lnTo>
                <a:lnTo>
                  <a:pt x="4" y="57"/>
                </a:lnTo>
                <a:lnTo>
                  <a:pt x="4" y="60"/>
                </a:lnTo>
                <a:lnTo>
                  <a:pt x="2" y="64"/>
                </a:lnTo>
                <a:lnTo>
                  <a:pt x="0" y="68"/>
                </a:lnTo>
                <a:lnTo>
                  <a:pt x="0" y="69"/>
                </a:lnTo>
                <a:close/>
              </a:path>
            </a:pathLst>
          </a:cu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495" name="Freeform 1151"/>
          <p:cNvSpPr>
            <a:spLocks/>
          </p:cNvSpPr>
          <p:nvPr/>
        </p:nvSpPr>
        <p:spPr bwMode="auto">
          <a:xfrm>
            <a:off x="2070100" y="2185988"/>
            <a:ext cx="49213" cy="49212"/>
          </a:xfrm>
          <a:custGeom>
            <a:avLst/>
            <a:gdLst>
              <a:gd name="T0" fmla="*/ 63 w 63"/>
              <a:gd name="T1" fmla="*/ 21 h 63"/>
              <a:gd name="T2" fmla="*/ 41 w 63"/>
              <a:gd name="T3" fmla="*/ 63 h 63"/>
              <a:gd name="T4" fmla="*/ 0 w 63"/>
              <a:gd name="T5" fmla="*/ 41 h 63"/>
              <a:gd name="T6" fmla="*/ 20 w 63"/>
              <a:gd name="T7" fmla="*/ 0 h 63"/>
              <a:gd name="T8" fmla="*/ 63 w 63"/>
              <a:gd name="T9" fmla="*/ 21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3" h="63">
                <a:moveTo>
                  <a:pt x="63" y="21"/>
                </a:moveTo>
                <a:lnTo>
                  <a:pt x="41" y="63"/>
                </a:lnTo>
                <a:lnTo>
                  <a:pt x="0" y="41"/>
                </a:lnTo>
                <a:lnTo>
                  <a:pt x="20" y="0"/>
                </a:lnTo>
                <a:lnTo>
                  <a:pt x="63" y="21"/>
                </a:lnTo>
                <a:close/>
              </a:path>
            </a:pathLst>
          </a:custGeom>
          <a:solidFill>
            <a:srgbClr val="669900"/>
          </a:solidFill>
          <a:ln w="1588">
            <a:solidFill>
              <a:srgbClr val="6699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8496" name="Freeform 1152"/>
          <p:cNvSpPr>
            <a:spLocks/>
          </p:cNvSpPr>
          <p:nvPr/>
        </p:nvSpPr>
        <p:spPr bwMode="auto">
          <a:xfrm>
            <a:off x="2071688" y="2192338"/>
            <a:ext cx="53975" cy="52387"/>
          </a:xfrm>
          <a:custGeom>
            <a:avLst/>
            <a:gdLst>
              <a:gd name="T0" fmla="*/ 64 w 64"/>
              <a:gd name="T1" fmla="*/ 31 h 66"/>
              <a:gd name="T2" fmla="*/ 35 w 64"/>
              <a:gd name="T3" fmla="*/ 66 h 66"/>
              <a:gd name="T4" fmla="*/ 0 w 64"/>
              <a:gd name="T5" fmla="*/ 36 h 66"/>
              <a:gd name="T6" fmla="*/ 29 w 64"/>
              <a:gd name="T7" fmla="*/ 0 h 66"/>
              <a:gd name="T8" fmla="*/ 64 w 64"/>
              <a:gd name="T9" fmla="*/ 31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" h="66">
                <a:moveTo>
                  <a:pt x="64" y="31"/>
                </a:moveTo>
                <a:lnTo>
                  <a:pt x="35" y="66"/>
                </a:lnTo>
                <a:lnTo>
                  <a:pt x="0" y="36"/>
                </a:lnTo>
                <a:lnTo>
                  <a:pt x="29" y="0"/>
                </a:lnTo>
                <a:lnTo>
                  <a:pt x="64" y="31"/>
                </a:lnTo>
                <a:close/>
              </a:path>
            </a:pathLst>
          </a:custGeom>
          <a:solidFill>
            <a:srgbClr val="669900"/>
          </a:solidFill>
          <a:ln w="1588">
            <a:solidFill>
              <a:srgbClr val="6699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8497" name="Freeform 1153"/>
          <p:cNvSpPr>
            <a:spLocks/>
          </p:cNvSpPr>
          <p:nvPr/>
        </p:nvSpPr>
        <p:spPr bwMode="auto">
          <a:xfrm>
            <a:off x="2052638" y="2189163"/>
            <a:ext cx="42862" cy="41275"/>
          </a:xfrm>
          <a:custGeom>
            <a:avLst/>
            <a:gdLst>
              <a:gd name="T0" fmla="*/ 55 w 55"/>
              <a:gd name="T1" fmla="*/ 9 h 53"/>
              <a:gd name="T2" fmla="*/ 46 w 55"/>
              <a:gd name="T3" fmla="*/ 53 h 53"/>
              <a:gd name="T4" fmla="*/ 0 w 55"/>
              <a:gd name="T5" fmla="*/ 44 h 53"/>
              <a:gd name="T6" fmla="*/ 9 w 55"/>
              <a:gd name="T7" fmla="*/ 0 h 53"/>
              <a:gd name="T8" fmla="*/ 55 w 55"/>
              <a:gd name="T9" fmla="*/ 9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5" h="53">
                <a:moveTo>
                  <a:pt x="55" y="9"/>
                </a:moveTo>
                <a:lnTo>
                  <a:pt x="46" y="53"/>
                </a:lnTo>
                <a:lnTo>
                  <a:pt x="0" y="44"/>
                </a:lnTo>
                <a:lnTo>
                  <a:pt x="9" y="0"/>
                </a:lnTo>
                <a:lnTo>
                  <a:pt x="55" y="9"/>
                </a:lnTo>
                <a:close/>
              </a:path>
            </a:pathLst>
          </a:custGeom>
          <a:solidFill>
            <a:srgbClr val="669900"/>
          </a:solidFill>
          <a:ln w="1588">
            <a:solidFill>
              <a:srgbClr val="6699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8498" name="Freeform 1154"/>
          <p:cNvSpPr>
            <a:spLocks/>
          </p:cNvSpPr>
          <p:nvPr/>
        </p:nvSpPr>
        <p:spPr bwMode="auto">
          <a:xfrm>
            <a:off x="2020888" y="2185988"/>
            <a:ext cx="50800" cy="49212"/>
          </a:xfrm>
          <a:custGeom>
            <a:avLst/>
            <a:gdLst>
              <a:gd name="T0" fmla="*/ 43 w 63"/>
              <a:gd name="T1" fmla="*/ 0 h 63"/>
              <a:gd name="T2" fmla="*/ 63 w 63"/>
              <a:gd name="T3" fmla="*/ 41 h 63"/>
              <a:gd name="T4" fmla="*/ 23 w 63"/>
              <a:gd name="T5" fmla="*/ 63 h 63"/>
              <a:gd name="T6" fmla="*/ 0 w 63"/>
              <a:gd name="T7" fmla="*/ 21 h 63"/>
              <a:gd name="T8" fmla="*/ 43 w 63"/>
              <a:gd name="T9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3" h="63">
                <a:moveTo>
                  <a:pt x="43" y="0"/>
                </a:moveTo>
                <a:lnTo>
                  <a:pt x="63" y="41"/>
                </a:lnTo>
                <a:lnTo>
                  <a:pt x="23" y="63"/>
                </a:lnTo>
                <a:lnTo>
                  <a:pt x="0" y="21"/>
                </a:lnTo>
                <a:lnTo>
                  <a:pt x="43" y="0"/>
                </a:lnTo>
                <a:close/>
              </a:path>
            </a:pathLst>
          </a:custGeom>
          <a:solidFill>
            <a:srgbClr val="669900"/>
          </a:solidFill>
          <a:ln w="1588">
            <a:solidFill>
              <a:srgbClr val="6699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8499" name="Freeform 1155"/>
          <p:cNvSpPr>
            <a:spLocks/>
          </p:cNvSpPr>
          <p:nvPr/>
        </p:nvSpPr>
        <p:spPr bwMode="auto">
          <a:xfrm>
            <a:off x="2036763" y="2184400"/>
            <a:ext cx="44450" cy="44450"/>
          </a:xfrm>
          <a:custGeom>
            <a:avLst/>
            <a:gdLst>
              <a:gd name="T0" fmla="*/ 44 w 57"/>
              <a:gd name="T1" fmla="*/ 0 h 57"/>
              <a:gd name="T2" fmla="*/ 57 w 57"/>
              <a:gd name="T3" fmla="*/ 46 h 57"/>
              <a:gd name="T4" fmla="*/ 13 w 57"/>
              <a:gd name="T5" fmla="*/ 57 h 57"/>
              <a:gd name="T6" fmla="*/ 0 w 57"/>
              <a:gd name="T7" fmla="*/ 12 h 57"/>
              <a:gd name="T8" fmla="*/ 44 w 57"/>
              <a:gd name="T9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7" h="57">
                <a:moveTo>
                  <a:pt x="44" y="0"/>
                </a:moveTo>
                <a:lnTo>
                  <a:pt x="57" y="46"/>
                </a:lnTo>
                <a:lnTo>
                  <a:pt x="13" y="57"/>
                </a:lnTo>
                <a:lnTo>
                  <a:pt x="0" y="12"/>
                </a:lnTo>
                <a:lnTo>
                  <a:pt x="44" y="0"/>
                </a:lnTo>
                <a:close/>
              </a:path>
            </a:pathLst>
          </a:custGeom>
          <a:solidFill>
            <a:srgbClr val="669900"/>
          </a:solidFill>
          <a:ln w="1588">
            <a:solidFill>
              <a:srgbClr val="6699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8500" name="Freeform 1156"/>
          <p:cNvSpPr>
            <a:spLocks/>
          </p:cNvSpPr>
          <p:nvPr/>
        </p:nvSpPr>
        <p:spPr bwMode="auto">
          <a:xfrm>
            <a:off x="2058988" y="2187575"/>
            <a:ext cx="44450" cy="44450"/>
          </a:xfrm>
          <a:custGeom>
            <a:avLst/>
            <a:gdLst>
              <a:gd name="T0" fmla="*/ 55 w 55"/>
              <a:gd name="T1" fmla="*/ 13 h 57"/>
              <a:gd name="T2" fmla="*/ 44 w 55"/>
              <a:gd name="T3" fmla="*/ 57 h 57"/>
              <a:gd name="T4" fmla="*/ 0 w 55"/>
              <a:gd name="T5" fmla="*/ 46 h 57"/>
              <a:gd name="T6" fmla="*/ 11 w 55"/>
              <a:gd name="T7" fmla="*/ 0 h 57"/>
              <a:gd name="T8" fmla="*/ 55 w 55"/>
              <a:gd name="T9" fmla="*/ 13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5" h="57">
                <a:moveTo>
                  <a:pt x="55" y="13"/>
                </a:moveTo>
                <a:lnTo>
                  <a:pt x="44" y="57"/>
                </a:lnTo>
                <a:lnTo>
                  <a:pt x="0" y="46"/>
                </a:lnTo>
                <a:lnTo>
                  <a:pt x="11" y="0"/>
                </a:lnTo>
                <a:lnTo>
                  <a:pt x="55" y="13"/>
                </a:lnTo>
                <a:close/>
              </a:path>
            </a:pathLst>
          </a:custGeom>
          <a:solidFill>
            <a:srgbClr val="669900"/>
          </a:solidFill>
          <a:ln w="1588">
            <a:solidFill>
              <a:srgbClr val="6699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8501" name="Freeform 1157"/>
          <p:cNvSpPr>
            <a:spLocks/>
          </p:cNvSpPr>
          <p:nvPr/>
        </p:nvSpPr>
        <p:spPr bwMode="auto">
          <a:xfrm>
            <a:off x="2068513" y="2552700"/>
            <a:ext cx="98425" cy="73025"/>
          </a:xfrm>
          <a:custGeom>
            <a:avLst/>
            <a:gdLst>
              <a:gd name="T0" fmla="*/ 73 w 126"/>
              <a:gd name="T1" fmla="*/ 0 h 92"/>
              <a:gd name="T2" fmla="*/ 55 w 126"/>
              <a:gd name="T3" fmla="*/ 0 h 92"/>
              <a:gd name="T4" fmla="*/ 45 w 126"/>
              <a:gd name="T5" fmla="*/ 2 h 92"/>
              <a:gd name="T6" fmla="*/ 38 w 126"/>
              <a:gd name="T7" fmla="*/ 7 h 92"/>
              <a:gd name="T8" fmla="*/ 33 w 126"/>
              <a:gd name="T9" fmla="*/ 18 h 92"/>
              <a:gd name="T10" fmla="*/ 27 w 126"/>
              <a:gd name="T11" fmla="*/ 27 h 92"/>
              <a:gd name="T12" fmla="*/ 18 w 126"/>
              <a:gd name="T13" fmla="*/ 40 h 92"/>
              <a:gd name="T14" fmla="*/ 9 w 126"/>
              <a:gd name="T15" fmla="*/ 48 h 92"/>
              <a:gd name="T16" fmla="*/ 0 w 126"/>
              <a:gd name="T17" fmla="*/ 68 h 92"/>
              <a:gd name="T18" fmla="*/ 0 w 126"/>
              <a:gd name="T19" fmla="*/ 81 h 92"/>
              <a:gd name="T20" fmla="*/ 0 w 126"/>
              <a:gd name="T21" fmla="*/ 92 h 92"/>
              <a:gd name="T22" fmla="*/ 9 w 126"/>
              <a:gd name="T23" fmla="*/ 92 h 92"/>
              <a:gd name="T24" fmla="*/ 11 w 126"/>
              <a:gd name="T25" fmla="*/ 77 h 92"/>
              <a:gd name="T26" fmla="*/ 33 w 126"/>
              <a:gd name="T27" fmla="*/ 71 h 92"/>
              <a:gd name="T28" fmla="*/ 38 w 126"/>
              <a:gd name="T29" fmla="*/ 64 h 92"/>
              <a:gd name="T30" fmla="*/ 38 w 126"/>
              <a:gd name="T31" fmla="*/ 55 h 92"/>
              <a:gd name="T32" fmla="*/ 45 w 126"/>
              <a:gd name="T33" fmla="*/ 48 h 92"/>
              <a:gd name="T34" fmla="*/ 55 w 126"/>
              <a:gd name="T35" fmla="*/ 40 h 92"/>
              <a:gd name="T36" fmla="*/ 69 w 126"/>
              <a:gd name="T37" fmla="*/ 35 h 92"/>
              <a:gd name="T38" fmla="*/ 93 w 126"/>
              <a:gd name="T39" fmla="*/ 27 h 92"/>
              <a:gd name="T40" fmla="*/ 110 w 126"/>
              <a:gd name="T41" fmla="*/ 27 h 92"/>
              <a:gd name="T42" fmla="*/ 126 w 126"/>
              <a:gd name="T43" fmla="*/ 24 h 92"/>
              <a:gd name="T44" fmla="*/ 119 w 126"/>
              <a:gd name="T45" fmla="*/ 14 h 92"/>
              <a:gd name="T46" fmla="*/ 103 w 126"/>
              <a:gd name="T47" fmla="*/ 9 h 92"/>
              <a:gd name="T48" fmla="*/ 90 w 126"/>
              <a:gd name="T49" fmla="*/ 2 h 92"/>
              <a:gd name="T50" fmla="*/ 73 w 126"/>
              <a:gd name="T51" fmla="*/ 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6" h="92">
                <a:moveTo>
                  <a:pt x="73" y="0"/>
                </a:moveTo>
                <a:lnTo>
                  <a:pt x="55" y="0"/>
                </a:lnTo>
                <a:lnTo>
                  <a:pt x="45" y="2"/>
                </a:lnTo>
                <a:lnTo>
                  <a:pt x="38" y="7"/>
                </a:lnTo>
                <a:lnTo>
                  <a:pt x="33" y="18"/>
                </a:lnTo>
                <a:lnTo>
                  <a:pt x="27" y="27"/>
                </a:lnTo>
                <a:lnTo>
                  <a:pt x="18" y="40"/>
                </a:lnTo>
                <a:lnTo>
                  <a:pt x="9" y="48"/>
                </a:lnTo>
                <a:lnTo>
                  <a:pt x="0" y="68"/>
                </a:lnTo>
                <a:lnTo>
                  <a:pt x="0" y="81"/>
                </a:lnTo>
                <a:lnTo>
                  <a:pt x="0" y="92"/>
                </a:lnTo>
                <a:lnTo>
                  <a:pt x="9" y="92"/>
                </a:lnTo>
                <a:lnTo>
                  <a:pt x="11" y="77"/>
                </a:lnTo>
                <a:lnTo>
                  <a:pt x="33" y="71"/>
                </a:lnTo>
                <a:lnTo>
                  <a:pt x="38" y="64"/>
                </a:lnTo>
                <a:lnTo>
                  <a:pt x="38" y="55"/>
                </a:lnTo>
                <a:lnTo>
                  <a:pt x="45" y="48"/>
                </a:lnTo>
                <a:lnTo>
                  <a:pt x="55" y="40"/>
                </a:lnTo>
                <a:lnTo>
                  <a:pt x="69" y="35"/>
                </a:lnTo>
                <a:lnTo>
                  <a:pt x="93" y="27"/>
                </a:lnTo>
                <a:lnTo>
                  <a:pt x="110" y="27"/>
                </a:lnTo>
                <a:lnTo>
                  <a:pt x="126" y="24"/>
                </a:lnTo>
                <a:lnTo>
                  <a:pt x="119" y="14"/>
                </a:lnTo>
                <a:lnTo>
                  <a:pt x="103" y="9"/>
                </a:lnTo>
                <a:lnTo>
                  <a:pt x="90" y="2"/>
                </a:lnTo>
                <a:lnTo>
                  <a:pt x="73" y="0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02" name="Freeform 1158"/>
          <p:cNvSpPr>
            <a:spLocks/>
          </p:cNvSpPr>
          <p:nvPr/>
        </p:nvSpPr>
        <p:spPr bwMode="auto">
          <a:xfrm>
            <a:off x="2068513" y="2552700"/>
            <a:ext cx="98425" cy="73025"/>
          </a:xfrm>
          <a:custGeom>
            <a:avLst/>
            <a:gdLst>
              <a:gd name="T0" fmla="*/ 73 w 126"/>
              <a:gd name="T1" fmla="*/ 0 h 92"/>
              <a:gd name="T2" fmla="*/ 55 w 126"/>
              <a:gd name="T3" fmla="*/ 0 h 92"/>
              <a:gd name="T4" fmla="*/ 45 w 126"/>
              <a:gd name="T5" fmla="*/ 2 h 92"/>
              <a:gd name="T6" fmla="*/ 38 w 126"/>
              <a:gd name="T7" fmla="*/ 7 h 92"/>
              <a:gd name="T8" fmla="*/ 33 w 126"/>
              <a:gd name="T9" fmla="*/ 18 h 92"/>
              <a:gd name="T10" fmla="*/ 27 w 126"/>
              <a:gd name="T11" fmla="*/ 27 h 92"/>
              <a:gd name="T12" fmla="*/ 18 w 126"/>
              <a:gd name="T13" fmla="*/ 40 h 92"/>
              <a:gd name="T14" fmla="*/ 9 w 126"/>
              <a:gd name="T15" fmla="*/ 48 h 92"/>
              <a:gd name="T16" fmla="*/ 0 w 126"/>
              <a:gd name="T17" fmla="*/ 68 h 92"/>
              <a:gd name="T18" fmla="*/ 0 w 126"/>
              <a:gd name="T19" fmla="*/ 81 h 92"/>
              <a:gd name="T20" fmla="*/ 0 w 126"/>
              <a:gd name="T21" fmla="*/ 92 h 92"/>
              <a:gd name="T22" fmla="*/ 9 w 126"/>
              <a:gd name="T23" fmla="*/ 92 h 92"/>
              <a:gd name="T24" fmla="*/ 11 w 126"/>
              <a:gd name="T25" fmla="*/ 77 h 92"/>
              <a:gd name="T26" fmla="*/ 33 w 126"/>
              <a:gd name="T27" fmla="*/ 71 h 92"/>
              <a:gd name="T28" fmla="*/ 38 w 126"/>
              <a:gd name="T29" fmla="*/ 64 h 92"/>
              <a:gd name="T30" fmla="*/ 38 w 126"/>
              <a:gd name="T31" fmla="*/ 55 h 92"/>
              <a:gd name="T32" fmla="*/ 45 w 126"/>
              <a:gd name="T33" fmla="*/ 48 h 92"/>
              <a:gd name="T34" fmla="*/ 55 w 126"/>
              <a:gd name="T35" fmla="*/ 40 h 92"/>
              <a:gd name="T36" fmla="*/ 69 w 126"/>
              <a:gd name="T37" fmla="*/ 35 h 92"/>
              <a:gd name="T38" fmla="*/ 93 w 126"/>
              <a:gd name="T39" fmla="*/ 27 h 92"/>
              <a:gd name="T40" fmla="*/ 110 w 126"/>
              <a:gd name="T41" fmla="*/ 27 h 92"/>
              <a:gd name="T42" fmla="*/ 126 w 126"/>
              <a:gd name="T43" fmla="*/ 24 h 92"/>
              <a:gd name="T44" fmla="*/ 119 w 126"/>
              <a:gd name="T45" fmla="*/ 14 h 92"/>
              <a:gd name="T46" fmla="*/ 103 w 126"/>
              <a:gd name="T47" fmla="*/ 9 h 92"/>
              <a:gd name="T48" fmla="*/ 90 w 126"/>
              <a:gd name="T49" fmla="*/ 2 h 92"/>
              <a:gd name="T50" fmla="*/ 73 w 126"/>
              <a:gd name="T51" fmla="*/ 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6" h="92">
                <a:moveTo>
                  <a:pt x="73" y="0"/>
                </a:moveTo>
                <a:lnTo>
                  <a:pt x="55" y="0"/>
                </a:lnTo>
                <a:lnTo>
                  <a:pt x="45" y="2"/>
                </a:lnTo>
                <a:lnTo>
                  <a:pt x="38" y="7"/>
                </a:lnTo>
                <a:lnTo>
                  <a:pt x="33" y="18"/>
                </a:lnTo>
                <a:lnTo>
                  <a:pt x="27" y="27"/>
                </a:lnTo>
                <a:lnTo>
                  <a:pt x="18" y="40"/>
                </a:lnTo>
                <a:lnTo>
                  <a:pt x="9" y="48"/>
                </a:lnTo>
                <a:lnTo>
                  <a:pt x="0" y="68"/>
                </a:lnTo>
                <a:lnTo>
                  <a:pt x="0" y="81"/>
                </a:lnTo>
                <a:lnTo>
                  <a:pt x="0" y="92"/>
                </a:lnTo>
                <a:lnTo>
                  <a:pt x="9" y="92"/>
                </a:lnTo>
                <a:lnTo>
                  <a:pt x="11" y="77"/>
                </a:lnTo>
                <a:lnTo>
                  <a:pt x="33" y="71"/>
                </a:lnTo>
                <a:lnTo>
                  <a:pt x="38" y="64"/>
                </a:lnTo>
                <a:lnTo>
                  <a:pt x="38" y="55"/>
                </a:lnTo>
                <a:lnTo>
                  <a:pt x="45" y="48"/>
                </a:lnTo>
                <a:lnTo>
                  <a:pt x="55" y="40"/>
                </a:lnTo>
                <a:lnTo>
                  <a:pt x="69" y="35"/>
                </a:lnTo>
                <a:lnTo>
                  <a:pt x="93" y="27"/>
                </a:lnTo>
                <a:lnTo>
                  <a:pt x="110" y="27"/>
                </a:lnTo>
                <a:lnTo>
                  <a:pt x="126" y="24"/>
                </a:lnTo>
                <a:lnTo>
                  <a:pt x="119" y="14"/>
                </a:lnTo>
                <a:lnTo>
                  <a:pt x="103" y="9"/>
                </a:lnTo>
                <a:lnTo>
                  <a:pt x="90" y="2"/>
                </a:lnTo>
                <a:lnTo>
                  <a:pt x="73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03" name="Freeform 1159"/>
          <p:cNvSpPr>
            <a:spLocks/>
          </p:cNvSpPr>
          <p:nvPr/>
        </p:nvSpPr>
        <p:spPr bwMode="auto">
          <a:xfrm>
            <a:off x="2106613" y="2551113"/>
            <a:ext cx="95250" cy="34925"/>
          </a:xfrm>
          <a:custGeom>
            <a:avLst/>
            <a:gdLst>
              <a:gd name="T0" fmla="*/ 120 w 120"/>
              <a:gd name="T1" fmla="*/ 42 h 42"/>
              <a:gd name="T2" fmla="*/ 116 w 120"/>
              <a:gd name="T3" fmla="*/ 40 h 42"/>
              <a:gd name="T4" fmla="*/ 112 w 120"/>
              <a:gd name="T5" fmla="*/ 39 h 42"/>
              <a:gd name="T6" fmla="*/ 107 w 120"/>
              <a:gd name="T7" fmla="*/ 35 h 42"/>
              <a:gd name="T8" fmla="*/ 101 w 120"/>
              <a:gd name="T9" fmla="*/ 29 h 42"/>
              <a:gd name="T10" fmla="*/ 99 w 120"/>
              <a:gd name="T11" fmla="*/ 22 h 42"/>
              <a:gd name="T12" fmla="*/ 94 w 120"/>
              <a:gd name="T13" fmla="*/ 15 h 42"/>
              <a:gd name="T14" fmla="*/ 87 w 120"/>
              <a:gd name="T15" fmla="*/ 7 h 42"/>
              <a:gd name="T16" fmla="*/ 76 w 120"/>
              <a:gd name="T17" fmla="*/ 4 h 42"/>
              <a:gd name="T18" fmla="*/ 68 w 120"/>
              <a:gd name="T19" fmla="*/ 2 h 42"/>
              <a:gd name="T20" fmla="*/ 59 w 120"/>
              <a:gd name="T21" fmla="*/ 0 h 42"/>
              <a:gd name="T22" fmla="*/ 50 w 120"/>
              <a:gd name="T23" fmla="*/ 0 h 42"/>
              <a:gd name="T24" fmla="*/ 42 w 120"/>
              <a:gd name="T25" fmla="*/ 0 h 42"/>
              <a:gd name="T26" fmla="*/ 35 w 120"/>
              <a:gd name="T27" fmla="*/ 2 h 42"/>
              <a:gd name="T28" fmla="*/ 28 w 120"/>
              <a:gd name="T29" fmla="*/ 2 h 42"/>
              <a:gd name="T30" fmla="*/ 15 w 120"/>
              <a:gd name="T31" fmla="*/ 2 h 42"/>
              <a:gd name="T32" fmla="*/ 6 w 120"/>
              <a:gd name="T33" fmla="*/ 0 h 42"/>
              <a:gd name="T34" fmla="*/ 0 w 120"/>
              <a:gd name="T35" fmla="*/ 0 h 42"/>
              <a:gd name="T36" fmla="*/ 0 w 120"/>
              <a:gd name="T37" fmla="*/ 2 h 42"/>
              <a:gd name="T38" fmla="*/ 2 w 120"/>
              <a:gd name="T39" fmla="*/ 2 h 42"/>
              <a:gd name="T40" fmla="*/ 9 w 120"/>
              <a:gd name="T41" fmla="*/ 4 h 42"/>
              <a:gd name="T42" fmla="*/ 20 w 120"/>
              <a:gd name="T43" fmla="*/ 7 h 42"/>
              <a:gd name="T44" fmla="*/ 30 w 120"/>
              <a:gd name="T45" fmla="*/ 11 h 42"/>
              <a:gd name="T46" fmla="*/ 35 w 120"/>
              <a:gd name="T47" fmla="*/ 13 h 42"/>
              <a:gd name="T48" fmla="*/ 39 w 120"/>
              <a:gd name="T49" fmla="*/ 16 h 42"/>
              <a:gd name="T50" fmla="*/ 41 w 120"/>
              <a:gd name="T51" fmla="*/ 20 h 42"/>
              <a:gd name="T52" fmla="*/ 46 w 120"/>
              <a:gd name="T53" fmla="*/ 24 h 42"/>
              <a:gd name="T54" fmla="*/ 57 w 120"/>
              <a:gd name="T55" fmla="*/ 29 h 42"/>
              <a:gd name="T56" fmla="*/ 65 w 120"/>
              <a:gd name="T57" fmla="*/ 33 h 42"/>
              <a:gd name="T58" fmla="*/ 76 w 120"/>
              <a:gd name="T59" fmla="*/ 37 h 42"/>
              <a:gd name="T60" fmla="*/ 85 w 120"/>
              <a:gd name="T61" fmla="*/ 39 h 42"/>
              <a:gd name="T62" fmla="*/ 94 w 120"/>
              <a:gd name="T63" fmla="*/ 40 h 42"/>
              <a:gd name="T64" fmla="*/ 105 w 120"/>
              <a:gd name="T65" fmla="*/ 42 h 42"/>
              <a:gd name="T66" fmla="*/ 114 w 120"/>
              <a:gd name="T67" fmla="*/ 42 h 42"/>
              <a:gd name="T68" fmla="*/ 118 w 120"/>
              <a:gd name="T69" fmla="*/ 42 h 42"/>
              <a:gd name="T70" fmla="*/ 120 w 120"/>
              <a:gd name="T71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0" h="42">
                <a:moveTo>
                  <a:pt x="120" y="42"/>
                </a:moveTo>
                <a:lnTo>
                  <a:pt x="120" y="42"/>
                </a:lnTo>
                <a:lnTo>
                  <a:pt x="120" y="42"/>
                </a:lnTo>
                <a:lnTo>
                  <a:pt x="116" y="40"/>
                </a:lnTo>
                <a:lnTo>
                  <a:pt x="112" y="40"/>
                </a:lnTo>
                <a:lnTo>
                  <a:pt x="112" y="39"/>
                </a:lnTo>
                <a:lnTo>
                  <a:pt x="111" y="39"/>
                </a:lnTo>
                <a:lnTo>
                  <a:pt x="107" y="35"/>
                </a:lnTo>
                <a:lnTo>
                  <a:pt x="103" y="33"/>
                </a:lnTo>
                <a:lnTo>
                  <a:pt x="101" y="29"/>
                </a:lnTo>
                <a:lnTo>
                  <a:pt x="99" y="26"/>
                </a:lnTo>
                <a:lnTo>
                  <a:pt x="99" y="22"/>
                </a:lnTo>
                <a:lnTo>
                  <a:pt x="98" y="18"/>
                </a:lnTo>
                <a:lnTo>
                  <a:pt x="94" y="15"/>
                </a:lnTo>
                <a:lnTo>
                  <a:pt x="90" y="11"/>
                </a:lnTo>
                <a:lnTo>
                  <a:pt x="87" y="7"/>
                </a:lnTo>
                <a:lnTo>
                  <a:pt x="81" y="5"/>
                </a:lnTo>
                <a:lnTo>
                  <a:pt x="76" y="4"/>
                </a:lnTo>
                <a:lnTo>
                  <a:pt x="72" y="2"/>
                </a:lnTo>
                <a:lnTo>
                  <a:pt x="68" y="2"/>
                </a:lnTo>
                <a:lnTo>
                  <a:pt x="65" y="0"/>
                </a:lnTo>
                <a:lnTo>
                  <a:pt x="59" y="0"/>
                </a:lnTo>
                <a:lnTo>
                  <a:pt x="54" y="0"/>
                </a:lnTo>
                <a:lnTo>
                  <a:pt x="50" y="0"/>
                </a:lnTo>
                <a:lnTo>
                  <a:pt x="46" y="0"/>
                </a:lnTo>
                <a:lnTo>
                  <a:pt x="42" y="0"/>
                </a:lnTo>
                <a:lnTo>
                  <a:pt x="39" y="0"/>
                </a:lnTo>
                <a:lnTo>
                  <a:pt x="35" y="2"/>
                </a:lnTo>
                <a:lnTo>
                  <a:pt x="31" y="2"/>
                </a:lnTo>
                <a:lnTo>
                  <a:pt x="28" y="2"/>
                </a:lnTo>
                <a:lnTo>
                  <a:pt x="19" y="2"/>
                </a:lnTo>
                <a:lnTo>
                  <a:pt x="15" y="2"/>
                </a:lnTo>
                <a:lnTo>
                  <a:pt x="13" y="2"/>
                </a:lnTo>
                <a:lnTo>
                  <a:pt x="6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lnTo>
                  <a:pt x="6" y="4"/>
                </a:lnTo>
                <a:lnTo>
                  <a:pt x="9" y="4"/>
                </a:lnTo>
                <a:lnTo>
                  <a:pt x="15" y="5"/>
                </a:lnTo>
                <a:lnTo>
                  <a:pt x="20" y="7"/>
                </a:lnTo>
                <a:lnTo>
                  <a:pt x="26" y="9"/>
                </a:lnTo>
                <a:lnTo>
                  <a:pt x="30" y="11"/>
                </a:lnTo>
                <a:lnTo>
                  <a:pt x="33" y="11"/>
                </a:lnTo>
                <a:lnTo>
                  <a:pt x="35" y="13"/>
                </a:lnTo>
                <a:lnTo>
                  <a:pt x="37" y="15"/>
                </a:lnTo>
                <a:lnTo>
                  <a:pt x="39" y="16"/>
                </a:lnTo>
                <a:lnTo>
                  <a:pt x="39" y="18"/>
                </a:lnTo>
                <a:lnTo>
                  <a:pt x="41" y="20"/>
                </a:lnTo>
                <a:lnTo>
                  <a:pt x="41" y="20"/>
                </a:lnTo>
                <a:lnTo>
                  <a:pt x="46" y="24"/>
                </a:lnTo>
                <a:lnTo>
                  <a:pt x="52" y="27"/>
                </a:lnTo>
                <a:lnTo>
                  <a:pt x="57" y="29"/>
                </a:lnTo>
                <a:lnTo>
                  <a:pt x="61" y="31"/>
                </a:lnTo>
                <a:lnTo>
                  <a:pt x="65" y="33"/>
                </a:lnTo>
                <a:lnTo>
                  <a:pt x="68" y="35"/>
                </a:lnTo>
                <a:lnTo>
                  <a:pt x="76" y="37"/>
                </a:lnTo>
                <a:lnTo>
                  <a:pt x="79" y="37"/>
                </a:lnTo>
                <a:lnTo>
                  <a:pt x="85" y="39"/>
                </a:lnTo>
                <a:lnTo>
                  <a:pt x="88" y="40"/>
                </a:lnTo>
                <a:lnTo>
                  <a:pt x="94" y="40"/>
                </a:lnTo>
                <a:lnTo>
                  <a:pt x="101" y="42"/>
                </a:lnTo>
                <a:lnTo>
                  <a:pt x="105" y="42"/>
                </a:lnTo>
                <a:lnTo>
                  <a:pt x="111" y="42"/>
                </a:lnTo>
                <a:lnTo>
                  <a:pt x="114" y="42"/>
                </a:lnTo>
                <a:lnTo>
                  <a:pt x="116" y="42"/>
                </a:lnTo>
                <a:lnTo>
                  <a:pt x="118" y="42"/>
                </a:lnTo>
                <a:lnTo>
                  <a:pt x="120" y="42"/>
                </a:lnTo>
                <a:lnTo>
                  <a:pt x="120" y="42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04" name="Freeform 1160"/>
          <p:cNvSpPr>
            <a:spLocks/>
          </p:cNvSpPr>
          <p:nvPr/>
        </p:nvSpPr>
        <p:spPr bwMode="auto">
          <a:xfrm>
            <a:off x="2106613" y="2551113"/>
            <a:ext cx="95250" cy="34925"/>
          </a:xfrm>
          <a:custGeom>
            <a:avLst/>
            <a:gdLst>
              <a:gd name="T0" fmla="*/ 120 w 120"/>
              <a:gd name="T1" fmla="*/ 42 h 42"/>
              <a:gd name="T2" fmla="*/ 116 w 120"/>
              <a:gd name="T3" fmla="*/ 40 h 42"/>
              <a:gd name="T4" fmla="*/ 112 w 120"/>
              <a:gd name="T5" fmla="*/ 39 h 42"/>
              <a:gd name="T6" fmla="*/ 107 w 120"/>
              <a:gd name="T7" fmla="*/ 35 h 42"/>
              <a:gd name="T8" fmla="*/ 101 w 120"/>
              <a:gd name="T9" fmla="*/ 29 h 42"/>
              <a:gd name="T10" fmla="*/ 99 w 120"/>
              <a:gd name="T11" fmla="*/ 22 h 42"/>
              <a:gd name="T12" fmla="*/ 94 w 120"/>
              <a:gd name="T13" fmla="*/ 15 h 42"/>
              <a:gd name="T14" fmla="*/ 87 w 120"/>
              <a:gd name="T15" fmla="*/ 7 h 42"/>
              <a:gd name="T16" fmla="*/ 76 w 120"/>
              <a:gd name="T17" fmla="*/ 4 h 42"/>
              <a:gd name="T18" fmla="*/ 68 w 120"/>
              <a:gd name="T19" fmla="*/ 2 h 42"/>
              <a:gd name="T20" fmla="*/ 59 w 120"/>
              <a:gd name="T21" fmla="*/ 0 h 42"/>
              <a:gd name="T22" fmla="*/ 50 w 120"/>
              <a:gd name="T23" fmla="*/ 0 h 42"/>
              <a:gd name="T24" fmla="*/ 42 w 120"/>
              <a:gd name="T25" fmla="*/ 0 h 42"/>
              <a:gd name="T26" fmla="*/ 35 w 120"/>
              <a:gd name="T27" fmla="*/ 2 h 42"/>
              <a:gd name="T28" fmla="*/ 28 w 120"/>
              <a:gd name="T29" fmla="*/ 2 h 42"/>
              <a:gd name="T30" fmla="*/ 15 w 120"/>
              <a:gd name="T31" fmla="*/ 2 h 42"/>
              <a:gd name="T32" fmla="*/ 6 w 120"/>
              <a:gd name="T33" fmla="*/ 0 h 42"/>
              <a:gd name="T34" fmla="*/ 0 w 120"/>
              <a:gd name="T35" fmla="*/ 0 h 42"/>
              <a:gd name="T36" fmla="*/ 0 w 120"/>
              <a:gd name="T37" fmla="*/ 2 h 42"/>
              <a:gd name="T38" fmla="*/ 2 w 120"/>
              <a:gd name="T39" fmla="*/ 2 h 42"/>
              <a:gd name="T40" fmla="*/ 9 w 120"/>
              <a:gd name="T41" fmla="*/ 4 h 42"/>
              <a:gd name="T42" fmla="*/ 20 w 120"/>
              <a:gd name="T43" fmla="*/ 7 h 42"/>
              <a:gd name="T44" fmla="*/ 30 w 120"/>
              <a:gd name="T45" fmla="*/ 11 h 42"/>
              <a:gd name="T46" fmla="*/ 35 w 120"/>
              <a:gd name="T47" fmla="*/ 13 h 42"/>
              <a:gd name="T48" fmla="*/ 39 w 120"/>
              <a:gd name="T49" fmla="*/ 16 h 42"/>
              <a:gd name="T50" fmla="*/ 41 w 120"/>
              <a:gd name="T51" fmla="*/ 20 h 42"/>
              <a:gd name="T52" fmla="*/ 46 w 120"/>
              <a:gd name="T53" fmla="*/ 24 h 42"/>
              <a:gd name="T54" fmla="*/ 57 w 120"/>
              <a:gd name="T55" fmla="*/ 29 h 42"/>
              <a:gd name="T56" fmla="*/ 65 w 120"/>
              <a:gd name="T57" fmla="*/ 33 h 42"/>
              <a:gd name="T58" fmla="*/ 76 w 120"/>
              <a:gd name="T59" fmla="*/ 37 h 42"/>
              <a:gd name="T60" fmla="*/ 85 w 120"/>
              <a:gd name="T61" fmla="*/ 39 h 42"/>
              <a:gd name="T62" fmla="*/ 94 w 120"/>
              <a:gd name="T63" fmla="*/ 40 h 42"/>
              <a:gd name="T64" fmla="*/ 105 w 120"/>
              <a:gd name="T65" fmla="*/ 42 h 42"/>
              <a:gd name="T66" fmla="*/ 114 w 120"/>
              <a:gd name="T67" fmla="*/ 42 h 42"/>
              <a:gd name="T68" fmla="*/ 118 w 120"/>
              <a:gd name="T69" fmla="*/ 42 h 42"/>
              <a:gd name="T70" fmla="*/ 120 w 120"/>
              <a:gd name="T71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0" h="42">
                <a:moveTo>
                  <a:pt x="120" y="42"/>
                </a:moveTo>
                <a:lnTo>
                  <a:pt x="120" y="42"/>
                </a:lnTo>
                <a:lnTo>
                  <a:pt x="120" y="42"/>
                </a:lnTo>
                <a:lnTo>
                  <a:pt x="116" y="40"/>
                </a:lnTo>
                <a:lnTo>
                  <a:pt x="112" y="40"/>
                </a:lnTo>
                <a:lnTo>
                  <a:pt x="112" y="39"/>
                </a:lnTo>
                <a:lnTo>
                  <a:pt x="111" y="39"/>
                </a:lnTo>
                <a:lnTo>
                  <a:pt x="107" y="35"/>
                </a:lnTo>
                <a:lnTo>
                  <a:pt x="103" y="33"/>
                </a:lnTo>
                <a:lnTo>
                  <a:pt x="101" y="29"/>
                </a:lnTo>
                <a:lnTo>
                  <a:pt x="99" y="26"/>
                </a:lnTo>
                <a:lnTo>
                  <a:pt x="99" y="22"/>
                </a:lnTo>
                <a:lnTo>
                  <a:pt x="98" y="18"/>
                </a:lnTo>
                <a:lnTo>
                  <a:pt x="94" y="15"/>
                </a:lnTo>
                <a:lnTo>
                  <a:pt x="90" y="11"/>
                </a:lnTo>
                <a:lnTo>
                  <a:pt x="87" y="7"/>
                </a:lnTo>
                <a:lnTo>
                  <a:pt x="81" y="5"/>
                </a:lnTo>
                <a:lnTo>
                  <a:pt x="76" y="4"/>
                </a:lnTo>
                <a:lnTo>
                  <a:pt x="72" y="2"/>
                </a:lnTo>
                <a:lnTo>
                  <a:pt x="68" y="2"/>
                </a:lnTo>
                <a:lnTo>
                  <a:pt x="65" y="0"/>
                </a:lnTo>
                <a:lnTo>
                  <a:pt x="59" y="0"/>
                </a:lnTo>
                <a:lnTo>
                  <a:pt x="54" y="0"/>
                </a:lnTo>
                <a:lnTo>
                  <a:pt x="50" y="0"/>
                </a:lnTo>
                <a:lnTo>
                  <a:pt x="46" y="0"/>
                </a:lnTo>
                <a:lnTo>
                  <a:pt x="42" y="0"/>
                </a:lnTo>
                <a:lnTo>
                  <a:pt x="39" y="0"/>
                </a:lnTo>
                <a:lnTo>
                  <a:pt x="35" y="2"/>
                </a:lnTo>
                <a:lnTo>
                  <a:pt x="31" y="2"/>
                </a:lnTo>
                <a:lnTo>
                  <a:pt x="28" y="2"/>
                </a:lnTo>
                <a:lnTo>
                  <a:pt x="19" y="2"/>
                </a:lnTo>
                <a:lnTo>
                  <a:pt x="15" y="2"/>
                </a:lnTo>
                <a:lnTo>
                  <a:pt x="13" y="2"/>
                </a:lnTo>
                <a:lnTo>
                  <a:pt x="6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lnTo>
                  <a:pt x="6" y="4"/>
                </a:lnTo>
                <a:lnTo>
                  <a:pt x="9" y="4"/>
                </a:lnTo>
                <a:lnTo>
                  <a:pt x="15" y="5"/>
                </a:lnTo>
                <a:lnTo>
                  <a:pt x="20" y="7"/>
                </a:lnTo>
                <a:lnTo>
                  <a:pt x="26" y="9"/>
                </a:lnTo>
                <a:lnTo>
                  <a:pt x="30" y="11"/>
                </a:lnTo>
                <a:lnTo>
                  <a:pt x="33" y="11"/>
                </a:lnTo>
                <a:lnTo>
                  <a:pt x="35" y="13"/>
                </a:lnTo>
                <a:lnTo>
                  <a:pt x="37" y="15"/>
                </a:lnTo>
                <a:lnTo>
                  <a:pt x="39" y="16"/>
                </a:lnTo>
                <a:lnTo>
                  <a:pt x="39" y="18"/>
                </a:lnTo>
                <a:lnTo>
                  <a:pt x="41" y="20"/>
                </a:lnTo>
                <a:lnTo>
                  <a:pt x="41" y="20"/>
                </a:lnTo>
                <a:lnTo>
                  <a:pt x="46" y="24"/>
                </a:lnTo>
                <a:lnTo>
                  <a:pt x="52" y="27"/>
                </a:lnTo>
                <a:lnTo>
                  <a:pt x="57" y="29"/>
                </a:lnTo>
                <a:lnTo>
                  <a:pt x="61" y="31"/>
                </a:lnTo>
                <a:lnTo>
                  <a:pt x="65" y="33"/>
                </a:lnTo>
                <a:lnTo>
                  <a:pt x="68" y="35"/>
                </a:lnTo>
                <a:lnTo>
                  <a:pt x="76" y="37"/>
                </a:lnTo>
                <a:lnTo>
                  <a:pt x="79" y="37"/>
                </a:lnTo>
                <a:lnTo>
                  <a:pt x="85" y="39"/>
                </a:lnTo>
                <a:lnTo>
                  <a:pt x="88" y="40"/>
                </a:lnTo>
                <a:lnTo>
                  <a:pt x="94" y="40"/>
                </a:lnTo>
                <a:lnTo>
                  <a:pt x="101" y="42"/>
                </a:lnTo>
                <a:lnTo>
                  <a:pt x="105" y="42"/>
                </a:lnTo>
                <a:lnTo>
                  <a:pt x="111" y="42"/>
                </a:lnTo>
                <a:lnTo>
                  <a:pt x="114" y="42"/>
                </a:lnTo>
                <a:lnTo>
                  <a:pt x="116" y="42"/>
                </a:lnTo>
                <a:lnTo>
                  <a:pt x="118" y="42"/>
                </a:lnTo>
                <a:lnTo>
                  <a:pt x="120" y="42"/>
                </a:lnTo>
                <a:lnTo>
                  <a:pt x="120" y="4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05" name="Freeform 1161"/>
          <p:cNvSpPr>
            <a:spLocks/>
          </p:cNvSpPr>
          <p:nvPr/>
        </p:nvSpPr>
        <p:spPr bwMode="auto">
          <a:xfrm>
            <a:off x="2138363" y="2554288"/>
            <a:ext cx="50800" cy="28575"/>
          </a:xfrm>
          <a:custGeom>
            <a:avLst/>
            <a:gdLst>
              <a:gd name="T0" fmla="*/ 64 w 64"/>
              <a:gd name="T1" fmla="*/ 35 h 35"/>
              <a:gd name="T2" fmla="*/ 55 w 64"/>
              <a:gd name="T3" fmla="*/ 31 h 35"/>
              <a:gd name="T4" fmla="*/ 49 w 64"/>
              <a:gd name="T5" fmla="*/ 23 h 35"/>
              <a:gd name="T6" fmla="*/ 44 w 64"/>
              <a:gd name="T7" fmla="*/ 20 h 35"/>
              <a:gd name="T8" fmla="*/ 29 w 64"/>
              <a:gd name="T9" fmla="*/ 12 h 35"/>
              <a:gd name="T10" fmla="*/ 20 w 64"/>
              <a:gd name="T11" fmla="*/ 9 h 35"/>
              <a:gd name="T12" fmla="*/ 11 w 64"/>
              <a:gd name="T13" fmla="*/ 3 h 35"/>
              <a:gd name="T14" fmla="*/ 0 w 64"/>
              <a:gd name="T15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4" h="35">
                <a:moveTo>
                  <a:pt x="64" y="35"/>
                </a:moveTo>
                <a:lnTo>
                  <a:pt x="55" y="31"/>
                </a:lnTo>
                <a:lnTo>
                  <a:pt x="49" y="23"/>
                </a:lnTo>
                <a:lnTo>
                  <a:pt x="44" y="20"/>
                </a:lnTo>
                <a:lnTo>
                  <a:pt x="29" y="12"/>
                </a:lnTo>
                <a:lnTo>
                  <a:pt x="20" y="9"/>
                </a:lnTo>
                <a:lnTo>
                  <a:pt x="11" y="3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06" name="Freeform 1162"/>
          <p:cNvSpPr>
            <a:spLocks/>
          </p:cNvSpPr>
          <p:nvPr/>
        </p:nvSpPr>
        <p:spPr bwMode="auto">
          <a:xfrm>
            <a:off x="1944688" y="2605088"/>
            <a:ext cx="127000" cy="47625"/>
          </a:xfrm>
          <a:custGeom>
            <a:avLst/>
            <a:gdLst>
              <a:gd name="T0" fmla="*/ 64 w 160"/>
              <a:gd name="T1" fmla="*/ 0 h 61"/>
              <a:gd name="T2" fmla="*/ 88 w 160"/>
              <a:gd name="T3" fmla="*/ 0 h 61"/>
              <a:gd name="T4" fmla="*/ 101 w 160"/>
              <a:gd name="T5" fmla="*/ 2 h 61"/>
              <a:gd name="T6" fmla="*/ 108 w 160"/>
              <a:gd name="T7" fmla="*/ 6 h 61"/>
              <a:gd name="T8" fmla="*/ 118 w 160"/>
              <a:gd name="T9" fmla="*/ 11 h 61"/>
              <a:gd name="T10" fmla="*/ 123 w 160"/>
              <a:gd name="T11" fmla="*/ 18 h 61"/>
              <a:gd name="T12" fmla="*/ 136 w 160"/>
              <a:gd name="T13" fmla="*/ 26 h 61"/>
              <a:gd name="T14" fmla="*/ 147 w 160"/>
              <a:gd name="T15" fmla="*/ 31 h 61"/>
              <a:gd name="T16" fmla="*/ 156 w 160"/>
              <a:gd name="T17" fmla="*/ 44 h 61"/>
              <a:gd name="T18" fmla="*/ 160 w 160"/>
              <a:gd name="T19" fmla="*/ 53 h 61"/>
              <a:gd name="T20" fmla="*/ 160 w 160"/>
              <a:gd name="T21" fmla="*/ 61 h 61"/>
              <a:gd name="T22" fmla="*/ 147 w 160"/>
              <a:gd name="T23" fmla="*/ 61 h 61"/>
              <a:gd name="T24" fmla="*/ 145 w 160"/>
              <a:gd name="T25" fmla="*/ 50 h 61"/>
              <a:gd name="T26" fmla="*/ 118 w 160"/>
              <a:gd name="T27" fmla="*/ 48 h 61"/>
              <a:gd name="T28" fmla="*/ 108 w 160"/>
              <a:gd name="T29" fmla="*/ 42 h 61"/>
              <a:gd name="T30" fmla="*/ 108 w 160"/>
              <a:gd name="T31" fmla="*/ 35 h 61"/>
              <a:gd name="T32" fmla="*/ 101 w 160"/>
              <a:gd name="T33" fmla="*/ 31 h 61"/>
              <a:gd name="T34" fmla="*/ 90 w 160"/>
              <a:gd name="T35" fmla="*/ 26 h 61"/>
              <a:gd name="T36" fmla="*/ 70 w 160"/>
              <a:gd name="T37" fmla="*/ 22 h 61"/>
              <a:gd name="T38" fmla="*/ 38 w 160"/>
              <a:gd name="T39" fmla="*/ 18 h 61"/>
              <a:gd name="T40" fmla="*/ 18 w 160"/>
              <a:gd name="T41" fmla="*/ 18 h 61"/>
              <a:gd name="T42" fmla="*/ 0 w 160"/>
              <a:gd name="T43" fmla="*/ 17 h 61"/>
              <a:gd name="T44" fmla="*/ 7 w 160"/>
              <a:gd name="T45" fmla="*/ 9 h 61"/>
              <a:gd name="T46" fmla="*/ 29 w 160"/>
              <a:gd name="T47" fmla="*/ 6 h 61"/>
              <a:gd name="T48" fmla="*/ 46 w 160"/>
              <a:gd name="T49" fmla="*/ 2 h 61"/>
              <a:gd name="T50" fmla="*/ 64 w 160"/>
              <a:gd name="T51" fmla="*/ 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60" h="61">
                <a:moveTo>
                  <a:pt x="64" y="0"/>
                </a:moveTo>
                <a:lnTo>
                  <a:pt x="88" y="0"/>
                </a:lnTo>
                <a:lnTo>
                  <a:pt x="101" y="2"/>
                </a:lnTo>
                <a:lnTo>
                  <a:pt x="108" y="6"/>
                </a:lnTo>
                <a:lnTo>
                  <a:pt x="118" y="11"/>
                </a:lnTo>
                <a:lnTo>
                  <a:pt x="123" y="18"/>
                </a:lnTo>
                <a:lnTo>
                  <a:pt x="136" y="26"/>
                </a:lnTo>
                <a:lnTo>
                  <a:pt x="147" y="31"/>
                </a:lnTo>
                <a:lnTo>
                  <a:pt x="156" y="44"/>
                </a:lnTo>
                <a:lnTo>
                  <a:pt x="160" y="53"/>
                </a:lnTo>
                <a:lnTo>
                  <a:pt x="160" y="61"/>
                </a:lnTo>
                <a:lnTo>
                  <a:pt x="147" y="61"/>
                </a:lnTo>
                <a:lnTo>
                  <a:pt x="145" y="50"/>
                </a:lnTo>
                <a:lnTo>
                  <a:pt x="118" y="48"/>
                </a:lnTo>
                <a:lnTo>
                  <a:pt x="108" y="42"/>
                </a:lnTo>
                <a:lnTo>
                  <a:pt x="108" y="35"/>
                </a:lnTo>
                <a:lnTo>
                  <a:pt x="101" y="31"/>
                </a:lnTo>
                <a:lnTo>
                  <a:pt x="90" y="26"/>
                </a:lnTo>
                <a:lnTo>
                  <a:pt x="70" y="22"/>
                </a:lnTo>
                <a:lnTo>
                  <a:pt x="38" y="18"/>
                </a:lnTo>
                <a:lnTo>
                  <a:pt x="18" y="18"/>
                </a:lnTo>
                <a:lnTo>
                  <a:pt x="0" y="17"/>
                </a:lnTo>
                <a:lnTo>
                  <a:pt x="7" y="9"/>
                </a:lnTo>
                <a:lnTo>
                  <a:pt x="29" y="6"/>
                </a:lnTo>
                <a:lnTo>
                  <a:pt x="46" y="2"/>
                </a:lnTo>
                <a:lnTo>
                  <a:pt x="64" y="0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07" name="Freeform 1163"/>
          <p:cNvSpPr>
            <a:spLocks/>
          </p:cNvSpPr>
          <p:nvPr/>
        </p:nvSpPr>
        <p:spPr bwMode="auto">
          <a:xfrm>
            <a:off x="1944688" y="2605088"/>
            <a:ext cx="127000" cy="47625"/>
          </a:xfrm>
          <a:custGeom>
            <a:avLst/>
            <a:gdLst>
              <a:gd name="T0" fmla="*/ 64 w 160"/>
              <a:gd name="T1" fmla="*/ 0 h 61"/>
              <a:gd name="T2" fmla="*/ 88 w 160"/>
              <a:gd name="T3" fmla="*/ 0 h 61"/>
              <a:gd name="T4" fmla="*/ 101 w 160"/>
              <a:gd name="T5" fmla="*/ 2 h 61"/>
              <a:gd name="T6" fmla="*/ 108 w 160"/>
              <a:gd name="T7" fmla="*/ 6 h 61"/>
              <a:gd name="T8" fmla="*/ 118 w 160"/>
              <a:gd name="T9" fmla="*/ 11 h 61"/>
              <a:gd name="T10" fmla="*/ 123 w 160"/>
              <a:gd name="T11" fmla="*/ 18 h 61"/>
              <a:gd name="T12" fmla="*/ 136 w 160"/>
              <a:gd name="T13" fmla="*/ 26 h 61"/>
              <a:gd name="T14" fmla="*/ 147 w 160"/>
              <a:gd name="T15" fmla="*/ 31 h 61"/>
              <a:gd name="T16" fmla="*/ 156 w 160"/>
              <a:gd name="T17" fmla="*/ 44 h 61"/>
              <a:gd name="T18" fmla="*/ 160 w 160"/>
              <a:gd name="T19" fmla="*/ 53 h 61"/>
              <a:gd name="T20" fmla="*/ 160 w 160"/>
              <a:gd name="T21" fmla="*/ 61 h 61"/>
              <a:gd name="T22" fmla="*/ 147 w 160"/>
              <a:gd name="T23" fmla="*/ 61 h 61"/>
              <a:gd name="T24" fmla="*/ 145 w 160"/>
              <a:gd name="T25" fmla="*/ 50 h 61"/>
              <a:gd name="T26" fmla="*/ 118 w 160"/>
              <a:gd name="T27" fmla="*/ 48 h 61"/>
              <a:gd name="T28" fmla="*/ 108 w 160"/>
              <a:gd name="T29" fmla="*/ 42 h 61"/>
              <a:gd name="T30" fmla="*/ 108 w 160"/>
              <a:gd name="T31" fmla="*/ 35 h 61"/>
              <a:gd name="T32" fmla="*/ 101 w 160"/>
              <a:gd name="T33" fmla="*/ 31 h 61"/>
              <a:gd name="T34" fmla="*/ 90 w 160"/>
              <a:gd name="T35" fmla="*/ 26 h 61"/>
              <a:gd name="T36" fmla="*/ 70 w 160"/>
              <a:gd name="T37" fmla="*/ 22 h 61"/>
              <a:gd name="T38" fmla="*/ 38 w 160"/>
              <a:gd name="T39" fmla="*/ 18 h 61"/>
              <a:gd name="T40" fmla="*/ 18 w 160"/>
              <a:gd name="T41" fmla="*/ 18 h 61"/>
              <a:gd name="T42" fmla="*/ 0 w 160"/>
              <a:gd name="T43" fmla="*/ 17 h 61"/>
              <a:gd name="T44" fmla="*/ 7 w 160"/>
              <a:gd name="T45" fmla="*/ 9 h 61"/>
              <a:gd name="T46" fmla="*/ 29 w 160"/>
              <a:gd name="T47" fmla="*/ 6 h 61"/>
              <a:gd name="T48" fmla="*/ 46 w 160"/>
              <a:gd name="T49" fmla="*/ 2 h 61"/>
              <a:gd name="T50" fmla="*/ 64 w 160"/>
              <a:gd name="T51" fmla="*/ 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60" h="61">
                <a:moveTo>
                  <a:pt x="64" y="0"/>
                </a:moveTo>
                <a:lnTo>
                  <a:pt x="88" y="0"/>
                </a:lnTo>
                <a:lnTo>
                  <a:pt x="101" y="2"/>
                </a:lnTo>
                <a:lnTo>
                  <a:pt x="108" y="6"/>
                </a:lnTo>
                <a:lnTo>
                  <a:pt x="118" y="11"/>
                </a:lnTo>
                <a:lnTo>
                  <a:pt x="123" y="18"/>
                </a:lnTo>
                <a:lnTo>
                  <a:pt x="136" y="26"/>
                </a:lnTo>
                <a:lnTo>
                  <a:pt x="147" y="31"/>
                </a:lnTo>
                <a:lnTo>
                  <a:pt x="156" y="44"/>
                </a:lnTo>
                <a:lnTo>
                  <a:pt x="160" y="53"/>
                </a:lnTo>
                <a:lnTo>
                  <a:pt x="160" y="61"/>
                </a:lnTo>
                <a:lnTo>
                  <a:pt x="147" y="61"/>
                </a:lnTo>
                <a:lnTo>
                  <a:pt x="145" y="50"/>
                </a:lnTo>
                <a:lnTo>
                  <a:pt x="118" y="48"/>
                </a:lnTo>
                <a:lnTo>
                  <a:pt x="108" y="42"/>
                </a:lnTo>
                <a:lnTo>
                  <a:pt x="108" y="35"/>
                </a:lnTo>
                <a:lnTo>
                  <a:pt x="101" y="31"/>
                </a:lnTo>
                <a:lnTo>
                  <a:pt x="90" y="26"/>
                </a:lnTo>
                <a:lnTo>
                  <a:pt x="70" y="22"/>
                </a:lnTo>
                <a:lnTo>
                  <a:pt x="38" y="18"/>
                </a:lnTo>
                <a:lnTo>
                  <a:pt x="18" y="18"/>
                </a:lnTo>
                <a:lnTo>
                  <a:pt x="0" y="17"/>
                </a:lnTo>
                <a:lnTo>
                  <a:pt x="7" y="9"/>
                </a:lnTo>
                <a:lnTo>
                  <a:pt x="29" y="6"/>
                </a:lnTo>
                <a:lnTo>
                  <a:pt x="46" y="2"/>
                </a:lnTo>
                <a:lnTo>
                  <a:pt x="64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08" name="Freeform 1164"/>
          <p:cNvSpPr>
            <a:spLocks/>
          </p:cNvSpPr>
          <p:nvPr/>
        </p:nvSpPr>
        <p:spPr bwMode="auto">
          <a:xfrm>
            <a:off x="1900238" y="2603500"/>
            <a:ext cx="123825" cy="20638"/>
          </a:xfrm>
          <a:custGeom>
            <a:avLst/>
            <a:gdLst>
              <a:gd name="T0" fmla="*/ 0 w 154"/>
              <a:gd name="T1" fmla="*/ 28 h 28"/>
              <a:gd name="T2" fmla="*/ 2 w 154"/>
              <a:gd name="T3" fmla="*/ 28 h 28"/>
              <a:gd name="T4" fmla="*/ 9 w 154"/>
              <a:gd name="T5" fmla="*/ 26 h 28"/>
              <a:gd name="T6" fmla="*/ 13 w 154"/>
              <a:gd name="T7" fmla="*/ 26 h 28"/>
              <a:gd name="T8" fmla="*/ 20 w 154"/>
              <a:gd name="T9" fmla="*/ 22 h 28"/>
              <a:gd name="T10" fmla="*/ 24 w 154"/>
              <a:gd name="T11" fmla="*/ 19 h 28"/>
              <a:gd name="T12" fmla="*/ 27 w 154"/>
              <a:gd name="T13" fmla="*/ 15 h 28"/>
              <a:gd name="T14" fmla="*/ 29 w 154"/>
              <a:gd name="T15" fmla="*/ 11 h 28"/>
              <a:gd name="T16" fmla="*/ 38 w 154"/>
              <a:gd name="T17" fmla="*/ 8 h 28"/>
              <a:gd name="T18" fmla="*/ 44 w 154"/>
              <a:gd name="T19" fmla="*/ 6 h 28"/>
              <a:gd name="T20" fmla="*/ 57 w 154"/>
              <a:gd name="T21" fmla="*/ 2 h 28"/>
              <a:gd name="T22" fmla="*/ 66 w 154"/>
              <a:gd name="T23" fmla="*/ 0 h 28"/>
              <a:gd name="T24" fmla="*/ 72 w 154"/>
              <a:gd name="T25" fmla="*/ 0 h 28"/>
              <a:gd name="T26" fmla="*/ 84 w 154"/>
              <a:gd name="T27" fmla="*/ 0 h 28"/>
              <a:gd name="T28" fmla="*/ 90 w 154"/>
              <a:gd name="T29" fmla="*/ 0 h 28"/>
              <a:gd name="T30" fmla="*/ 99 w 154"/>
              <a:gd name="T31" fmla="*/ 0 h 28"/>
              <a:gd name="T32" fmla="*/ 108 w 154"/>
              <a:gd name="T33" fmla="*/ 0 h 28"/>
              <a:gd name="T34" fmla="*/ 119 w 154"/>
              <a:gd name="T35" fmla="*/ 0 h 28"/>
              <a:gd name="T36" fmla="*/ 130 w 154"/>
              <a:gd name="T37" fmla="*/ 0 h 28"/>
              <a:gd name="T38" fmla="*/ 138 w 154"/>
              <a:gd name="T39" fmla="*/ 0 h 28"/>
              <a:gd name="T40" fmla="*/ 147 w 154"/>
              <a:gd name="T41" fmla="*/ 0 h 28"/>
              <a:gd name="T42" fmla="*/ 152 w 154"/>
              <a:gd name="T43" fmla="*/ 0 h 28"/>
              <a:gd name="T44" fmla="*/ 154 w 154"/>
              <a:gd name="T45" fmla="*/ 0 h 28"/>
              <a:gd name="T46" fmla="*/ 154 w 154"/>
              <a:gd name="T47" fmla="*/ 0 h 28"/>
              <a:gd name="T48" fmla="*/ 151 w 154"/>
              <a:gd name="T49" fmla="*/ 2 h 28"/>
              <a:gd name="T50" fmla="*/ 141 w 154"/>
              <a:gd name="T51" fmla="*/ 2 h 28"/>
              <a:gd name="T52" fmla="*/ 129 w 154"/>
              <a:gd name="T53" fmla="*/ 6 h 28"/>
              <a:gd name="T54" fmla="*/ 116 w 154"/>
              <a:gd name="T55" fmla="*/ 8 h 28"/>
              <a:gd name="T56" fmla="*/ 112 w 154"/>
              <a:gd name="T57" fmla="*/ 8 h 28"/>
              <a:gd name="T58" fmla="*/ 107 w 154"/>
              <a:gd name="T59" fmla="*/ 9 h 28"/>
              <a:gd name="T60" fmla="*/ 105 w 154"/>
              <a:gd name="T61" fmla="*/ 11 h 28"/>
              <a:gd name="T62" fmla="*/ 103 w 154"/>
              <a:gd name="T63" fmla="*/ 13 h 28"/>
              <a:gd name="T64" fmla="*/ 94 w 154"/>
              <a:gd name="T65" fmla="*/ 17 h 28"/>
              <a:gd name="T66" fmla="*/ 83 w 154"/>
              <a:gd name="T67" fmla="*/ 19 h 28"/>
              <a:gd name="T68" fmla="*/ 70 w 154"/>
              <a:gd name="T69" fmla="*/ 22 h 28"/>
              <a:gd name="T70" fmla="*/ 61 w 154"/>
              <a:gd name="T71" fmla="*/ 24 h 28"/>
              <a:gd name="T72" fmla="*/ 51 w 154"/>
              <a:gd name="T73" fmla="*/ 24 h 28"/>
              <a:gd name="T74" fmla="*/ 40 w 154"/>
              <a:gd name="T75" fmla="*/ 26 h 28"/>
              <a:gd name="T76" fmla="*/ 26 w 154"/>
              <a:gd name="T77" fmla="*/ 28 h 28"/>
              <a:gd name="T78" fmla="*/ 18 w 154"/>
              <a:gd name="T79" fmla="*/ 28 h 28"/>
              <a:gd name="T80" fmla="*/ 7 w 154"/>
              <a:gd name="T81" fmla="*/ 28 h 28"/>
              <a:gd name="T82" fmla="*/ 2 w 154"/>
              <a:gd name="T83" fmla="*/ 28 h 28"/>
              <a:gd name="T84" fmla="*/ 0 w 154"/>
              <a:gd name="T85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4" h="28">
                <a:moveTo>
                  <a:pt x="0" y="28"/>
                </a:moveTo>
                <a:lnTo>
                  <a:pt x="0" y="28"/>
                </a:lnTo>
                <a:lnTo>
                  <a:pt x="2" y="28"/>
                </a:lnTo>
                <a:lnTo>
                  <a:pt x="2" y="28"/>
                </a:lnTo>
                <a:lnTo>
                  <a:pt x="5" y="28"/>
                </a:lnTo>
                <a:lnTo>
                  <a:pt x="9" y="26"/>
                </a:lnTo>
                <a:lnTo>
                  <a:pt x="11" y="26"/>
                </a:lnTo>
                <a:lnTo>
                  <a:pt x="13" y="26"/>
                </a:lnTo>
                <a:lnTo>
                  <a:pt x="16" y="24"/>
                </a:lnTo>
                <a:lnTo>
                  <a:pt x="20" y="22"/>
                </a:lnTo>
                <a:lnTo>
                  <a:pt x="22" y="20"/>
                </a:lnTo>
                <a:lnTo>
                  <a:pt x="24" y="19"/>
                </a:lnTo>
                <a:lnTo>
                  <a:pt x="26" y="17"/>
                </a:lnTo>
                <a:lnTo>
                  <a:pt x="27" y="15"/>
                </a:lnTo>
                <a:lnTo>
                  <a:pt x="27" y="13"/>
                </a:lnTo>
                <a:lnTo>
                  <a:pt x="29" y="11"/>
                </a:lnTo>
                <a:lnTo>
                  <a:pt x="33" y="9"/>
                </a:lnTo>
                <a:lnTo>
                  <a:pt x="38" y="8"/>
                </a:lnTo>
                <a:lnTo>
                  <a:pt x="40" y="6"/>
                </a:lnTo>
                <a:lnTo>
                  <a:pt x="44" y="6"/>
                </a:lnTo>
                <a:lnTo>
                  <a:pt x="51" y="4"/>
                </a:lnTo>
                <a:lnTo>
                  <a:pt x="57" y="2"/>
                </a:lnTo>
                <a:lnTo>
                  <a:pt x="61" y="2"/>
                </a:lnTo>
                <a:lnTo>
                  <a:pt x="66" y="0"/>
                </a:lnTo>
                <a:lnTo>
                  <a:pt x="68" y="0"/>
                </a:lnTo>
                <a:lnTo>
                  <a:pt x="72" y="0"/>
                </a:lnTo>
                <a:lnTo>
                  <a:pt x="77" y="0"/>
                </a:lnTo>
                <a:lnTo>
                  <a:pt x="84" y="0"/>
                </a:lnTo>
                <a:lnTo>
                  <a:pt x="88" y="0"/>
                </a:lnTo>
                <a:lnTo>
                  <a:pt x="90" y="0"/>
                </a:lnTo>
                <a:lnTo>
                  <a:pt x="95" y="0"/>
                </a:lnTo>
                <a:lnTo>
                  <a:pt x="99" y="0"/>
                </a:lnTo>
                <a:lnTo>
                  <a:pt x="103" y="0"/>
                </a:lnTo>
                <a:lnTo>
                  <a:pt x="108" y="0"/>
                </a:lnTo>
                <a:lnTo>
                  <a:pt x="114" y="0"/>
                </a:lnTo>
                <a:lnTo>
                  <a:pt x="119" y="0"/>
                </a:lnTo>
                <a:lnTo>
                  <a:pt x="125" y="0"/>
                </a:lnTo>
                <a:lnTo>
                  <a:pt x="130" y="0"/>
                </a:lnTo>
                <a:lnTo>
                  <a:pt x="134" y="0"/>
                </a:lnTo>
                <a:lnTo>
                  <a:pt x="138" y="0"/>
                </a:lnTo>
                <a:lnTo>
                  <a:pt x="143" y="0"/>
                </a:lnTo>
                <a:lnTo>
                  <a:pt x="147" y="0"/>
                </a:lnTo>
                <a:lnTo>
                  <a:pt x="151" y="0"/>
                </a:lnTo>
                <a:lnTo>
                  <a:pt x="152" y="0"/>
                </a:lnTo>
                <a:lnTo>
                  <a:pt x="154" y="0"/>
                </a:lnTo>
                <a:lnTo>
                  <a:pt x="154" y="0"/>
                </a:lnTo>
                <a:lnTo>
                  <a:pt x="154" y="0"/>
                </a:lnTo>
                <a:lnTo>
                  <a:pt x="154" y="0"/>
                </a:lnTo>
                <a:lnTo>
                  <a:pt x="152" y="2"/>
                </a:lnTo>
                <a:lnTo>
                  <a:pt x="151" y="2"/>
                </a:lnTo>
                <a:lnTo>
                  <a:pt x="147" y="2"/>
                </a:lnTo>
                <a:lnTo>
                  <a:pt x="141" y="2"/>
                </a:lnTo>
                <a:lnTo>
                  <a:pt x="136" y="4"/>
                </a:lnTo>
                <a:lnTo>
                  <a:pt x="129" y="6"/>
                </a:lnTo>
                <a:lnTo>
                  <a:pt x="121" y="6"/>
                </a:lnTo>
                <a:lnTo>
                  <a:pt x="116" y="8"/>
                </a:lnTo>
                <a:lnTo>
                  <a:pt x="114" y="8"/>
                </a:lnTo>
                <a:lnTo>
                  <a:pt x="112" y="8"/>
                </a:lnTo>
                <a:lnTo>
                  <a:pt x="110" y="8"/>
                </a:lnTo>
                <a:lnTo>
                  <a:pt x="107" y="9"/>
                </a:lnTo>
                <a:lnTo>
                  <a:pt x="107" y="9"/>
                </a:lnTo>
                <a:lnTo>
                  <a:pt x="105" y="11"/>
                </a:lnTo>
                <a:lnTo>
                  <a:pt x="103" y="13"/>
                </a:lnTo>
                <a:lnTo>
                  <a:pt x="103" y="13"/>
                </a:lnTo>
                <a:lnTo>
                  <a:pt x="101" y="13"/>
                </a:lnTo>
                <a:lnTo>
                  <a:pt x="94" y="17"/>
                </a:lnTo>
                <a:lnTo>
                  <a:pt x="86" y="19"/>
                </a:lnTo>
                <a:lnTo>
                  <a:pt x="83" y="19"/>
                </a:lnTo>
                <a:lnTo>
                  <a:pt x="77" y="20"/>
                </a:lnTo>
                <a:lnTo>
                  <a:pt x="70" y="22"/>
                </a:lnTo>
                <a:lnTo>
                  <a:pt x="66" y="22"/>
                </a:lnTo>
                <a:lnTo>
                  <a:pt x="61" y="24"/>
                </a:lnTo>
                <a:lnTo>
                  <a:pt x="57" y="24"/>
                </a:lnTo>
                <a:lnTo>
                  <a:pt x="51" y="24"/>
                </a:lnTo>
                <a:lnTo>
                  <a:pt x="46" y="26"/>
                </a:lnTo>
                <a:lnTo>
                  <a:pt x="40" y="26"/>
                </a:lnTo>
                <a:lnTo>
                  <a:pt x="33" y="28"/>
                </a:lnTo>
                <a:lnTo>
                  <a:pt x="26" y="28"/>
                </a:lnTo>
                <a:lnTo>
                  <a:pt x="22" y="28"/>
                </a:lnTo>
                <a:lnTo>
                  <a:pt x="18" y="28"/>
                </a:lnTo>
                <a:lnTo>
                  <a:pt x="13" y="28"/>
                </a:lnTo>
                <a:lnTo>
                  <a:pt x="7" y="28"/>
                </a:lnTo>
                <a:lnTo>
                  <a:pt x="4" y="28"/>
                </a:lnTo>
                <a:lnTo>
                  <a:pt x="2" y="28"/>
                </a:lnTo>
                <a:lnTo>
                  <a:pt x="0" y="28"/>
                </a:lnTo>
                <a:lnTo>
                  <a:pt x="0" y="28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09" name="Freeform 1165"/>
          <p:cNvSpPr>
            <a:spLocks/>
          </p:cNvSpPr>
          <p:nvPr/>
        </p:nvSpPr>
        <p:spPr bwMode="auto">
          <a:xfrm>
            <a:off x="1900238" y="2603500"/>
            <a:ext cx="123825" cy="20638"/>
          </a:xfrm>
          <a:custGeom>
            <a:avLst/>
            <a:gdLst>
              <a:gd name="T0" fmla="*/ 0 w 154"/>
              <a:gd name="T1" fmla="*/ 28 h 28"/>
              <a:gd name="T2" fmla="*/ 2 w 154"/>
              <a:gd name="T3" fmla="*/ 28 h 28"/>
              <a:gd name="T4" fmla="*/ 9 w 154"/>
              <a:gd name="T5" fmla="*/ 26 h 28"/>
              <a:gd name="T6" fmla="*/ 13 w 154"/>
              <a:gd name="T7" fmla="*/ 26 h 28"/>
              <a:gd name="T8" fmla="*/ 20 w 154"/>
              <a:gd name="T9" fmla="*/ 22 h 28"/>
              <a:gd name="T10" fmla="*/ 24 w 154"/>
              <a:gd name="T11" fmla="*/ 19 h 28"/>
              <a:gd name="T12" fmla="*/ 27 w 154"/>
              <a:gd name="T13" fmla="*/ 15 h 28"/>
              <a:gd name="T14" fmla="*/ 29 w 154"/>
              <a:gd name="T15" fmla="*/ 11 h 28"/>
              <a:gd name="T16" fmla="*/ 38 w 154"/>
              <a:gd name="T17" fmla="*/ 8 h 28"/>
              <a:gd name="T18" fmla="*/ 44 w 154"/>
              <a:gd name="T19" fmla="*/ 6 h 28"/>
              <a:gd name="T20" fmla="*/ 57 w 154"/>
              <a:gd name="T21" fmla="*/ 2 h 28"/>
              <a:gd name="T22" fmla="*/ 66 w 154"/>
              <a:gd name="T23" fmla="*/ 0 h 28"/>
              <a:gd name="T24" fmla="*/ 72 w 154"/>
              <a:gd name="T25" fmla="*/ 0 h 28"/>
              <a:gd name="T26" fmla="*/ 84 w 154"/>
              <a:gd name="T27" fmla="*/ 0 h 28"/>
              <a:gd name="T28" fmla="*/ 90 w 154"/>
              <a:gd name="T29" fmla="*/ 0 h 28"/>
              <a:gd name="T30" fmla="*/ 99 w 154"/>
              <a:gd name="T31" fmla="*/ 0 h 28"/>
              <a:gd name="T32" fmla="*/ 108 w 154"/>
              <a:gd name="T33" fmla="*/ 0 h 28"/>
              <a:gd name="T34" fmla="*/ 119 w 154"/>
              <a:gd name="T35" fmla="*/ 0 h 28"/>
              <a:gd name="T36" fmla="*/ 130 w 154"/>
              <a:gd name="T37" fmla="*/ 0 h 28"/>
              <a:gd name="T38" fmla="*/ 138 w 154"/>
              <a:gd name="T39" fmla="*/ 0 h 28"/>
              <a:gd name="T40" fmla="*/ 147 w 154"/>
              <a:gd name="T41" fmla="*/ 0 h 28"/>
              <a:gd name="T42" fmla="*/ 152 w 154"/>
              <a:gd name="T43" fmla="*/ 0 h 28"/>
              <a:gd name="T44" fmla="*/ 154 w 154"/>
              <a:gd name="T45" fmla="*/ 0 h 28"/>
              <a:gd name="T46" fmla="*/ 154 w 154"/>
              <a:gd name="T47" fmla="*/ 0 h 28"/>
              <a:gd name="T48" fmla="*/ 151 w 154"/>
              <a:gd name="T49" fmla="*/ 2 h 28"/>
              <a:gd name="T50" fmla="*/ 141 w 154"/>
              <a:gd name="T51" fmla="*/ 2 h 28"/>
              <a:gd name="T52" fmla="*/ 129 w 154"/>
              <a:gd name="T53" fmla="*/ 6 h 28"/>
              <a:gd name="T54" fmla="*/ 116 w 154"/>
              <a:gd name="T55" fmla="*/ 8 h 28"/>
              <a:gd name="T56" fmla="*/ 112 w 154"/>
              <a:gd name="T57" fmla="*/ 8 h 28"/>
              <a:gd name="T58" fmla="*/ 107 w 154"/>
              <a:gd name="T59" fmla="*/ 9 h 28"/>
              <a:gd name="T60" fmla="*/ 105 w 154"/>
              <a:gd name="T61" fmla="*/ 11 h 28"/>
              <a:gd name="T62" fmla="*/ 103 w 154"/>
              <a:gd name="T63" fmla="*/ 13 h 28"/>
              <a:gd name="T64" fmla="*/ 94 w 154"/>
              <a:gd name="T65" fmla="*/ 17 h 28"/>
              <a:gd name="T66" fmla="*/ 83 w 154"/>
              <a:gd name="T67" fmla="*/ 19 h 28"/>
              <a:gd name="T68" fmla="*/ 70 w 154"/>
              <a:gd name="T69" fmla="*/ 22 h 28"/>
              <a:gd name="T70" fmla="*/ 61 w 154"/>
              <a:gd name="T71" fmla="*/ 24 h 28"/>
              <a:gd name="T72" fmla="*/ 51 w 154"/>
              <a:gd name="T73" fmla="*/ 24 h 28"/>
              <a:gd name="T74" fmla="*/ 40 w 154"/>
              <a:gd name="T75" fmla="*/ 26 h 28"/>
              <a:gd name="T76" fmla="*/ 26 w 154"/>
              <a:gd name="T77" fmla="*/ 28 h 28"/>
              <a:gd name="T78" fmla="*/ 18 w 154"/>
              <a:gd name="T79" fmla="*/ 28 h 28"/>
              <a:gd name="T80" fmla="*/ 7 w 154"/>
              <a:gd name="T81" fmla="*/ 28 h 28"/>
              <a:gd name="T82" fmla="*/ 2 w 154"/>
              <a:gd name="T83" fmla="*/ 28 h 28"/>
              <a:gd name="T84" fmla="*/ 0 w 154"/>
              <a:gd name="T85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4" h="28">
                <a:moveTo>
                  <a:pt x="0" y="28"/>
                </a:moveTo>
                <a:lnTo>
                  <a:pt x="0" y="28"/>
                </a:lnTo>
                <a:lnTo>
                  <a:pt x="2" y="28"/>
                </a:lnTo>
                <a:lnTo>
                  <a:pt x="2" y="28"/>
                </a:lnTo>
                <a:lnTo>
                  <a:pt x="5" y="28"/>
                </a:lnTo>
                <a:lnTo>
                  <a:pt x="9" y="26"/>
                </a:lnTo>
                <a:lnTo>
                  <a:pt x="11" y="26"/>
                </a:lnTo>
                <a:lnTo>
                  <a:pt x="13" y="26"/>
                </a:lnTo>
                <a:lnTo>
                  <a:pt x="16" y="24"/>
                </a:lnTo>
                <a:lnTo>
                  <a:pt x="20" y="22"/>
                </a:lnTo>
                <a:lnTo>
                  <a:pt x="22" y="20"/>
                </a:lnTo>
                <a:lnTo>
                  <a:pt x="24" y="19"/>
                </a:lnTo>
                <a:lnTo>
                  <a:pt x="26" y="17"/>
                </a:lnTo>
                <a:lnTo>
                  <a:pt x="27" y="15"/>
                </a:lnTo>
                <a:lnTo>
                  <a:pt x="27" y="13"/>
                </a:lnTo>
                <a:lnTo>
                  <a:pt x="29" y="11"/>
                </a:lnTo>
                <a:lnTo>
                  <a:pt x="33" y="9"/>
                </a:lnTo>
                <a:lnTo>
                  <a:pt x="38" y="8"/>
                </a:lnTo>
                <a:lnTo>
                  <a:pt x="40" y="6"/>
                </a:lnTo>
                <a:lnTo>
                  <a:pt x="44" y="6"/>
                </a:lnTo>
                <a:lnTo>
                  <a:pt x="51" y="4"/>
                </a:lnTo>
                <a:lnTo>
                  <a:pt x="57" y="2"/>
                </a:lnTo>
                <a:lnTo>
                  <a:pt x="61" y="2"/>
                </a:lnTo>
                <a:lnTo>
                  <a:pt x="66" y="0"/>
                </a:lnTo>
                <a:lnTo>
                  <a:pt x="68" y="0"/>
                </a:lnTo>
                <a:lnTo>
                  <a:pt x="72" y="0"/>
                </a:lnTo>
                <a:lnTo>
                  <a:pt x="77" y="0"/>
                </a:lnTo>
                <a:lnTo>
                  <a:pt x="84" y="0"/>
                </a:lnTo>
                <a:lnTo>
                  <a:pt x="88" y="0"/>
                </a:lnTo>
                <a:lnTo>
                  <a:pt x="90" y="0"/>
                </a:lnTo>
                <a:lnTo>
                  <a:pt x="95" y="0"/>
                </a:lnTo>
                <a:lnTo>
                  <a:pt x="99" y="0"/>
                </a:lnTo>
                <a:lnTo>
                  <a:pt x="103" y="0"/>
                </a:lnTo>
                <a:lnTo>
                  <a:pt x="108" y="0"/>
                </a:lnTo>
                <a:lnTo>
                  <a:pt x="114" y="0"/>
                </a:lnTo>
                <a:lnTo>
                  <a:pt x="119" y="0"/>
                </a:lnTo>
                <a:lnTo>
                  <a:pt x="125" y="0"/>
                </a:lnTo>
                <a:lnTo>
                  <a:pt x="130" y="0"/>
                </a:lnTo>
                <a:lnTo>
                  <a:pt x="134" y="0"/>
                </a:lnTo>
                <a:lnTo>
                  <a:pt x="138" y="0"/>
                </a:lnTo>
                <a:lnTo>
                  <a:pt x="143" y="0"/>
                </a:lnTo>
                <a:lnTo>
                  <a:pt x="147" y="0"/>
                </a:lnTo>
                <a:lnTo>
                  <a:pt x="151" y="0"/>
                </a:lnTo>
                <a:lnTo>
                  <a:pt x="152" y="0"/>
                </a:lnTo>
                <a:lnTo>
                  <a:pt x="154" y="0"/>
                </a:lnTo>
                <a:lnTo>
                  <a:pt x="154" y="0"/>
                </a:lnTo>
                <a:lnTo>
                  <a:pt x="154" y="0"/>
                </a:lnTo>
                <a:lnTo>
                  <a:pt x="154" y="0"/>
                </a:lnTo>
                <a:lnTo>
                  <a:pt x="152" y="2"/>
                </a:lnTo>
                <a:lnTo>
                  <a:pt x="151" y="2"/>
                </a:lnTo>
                <a:lnTo>
                  <a:pt x="147" y="2"/>
                </a:lnTo>
                <a:lnTo>
                  <a:pt x="141" y="2"/>
                </a:lnTo>
                <a:lnTo>
                  <a:pt x="136" y="4"/>
                </a:lnTo>
                <a:lnTo>
                  <a:pt x="129" y="6"/>
                </a:lnTo>
                <a:lnTo>
                  <a:pt x="121" y="6"/>
                </a:lnTo>
                <a:lnTo>
                  <a:pt x="116" y="8"/>
                </a:lnTo>
                <a:lnTo>
                  <a:pt x="114" y="8"/>
                </a:lnTo>
                <a:lnTo>
                  <a:pt x="112" y="8"/>
                </a:lnTo>
                <a:lnTo>
                  <a:pt x="110" y="8"/>
                </a:lnTo>
                <a:lnTo>
                  <a:pt x="107" y="9"/>
                </a:lnTo>
                <a:lnTo>
                  <a:pt x="107" y="9"/>
                </a:lnTo>
                <a:lnTo>
                  <a:pt x="105" y="11"/>
                </a:lnTo>
                <a:lnTo>
                  <a:pt x="103" y="13"/>
                </a:lnTo>
                <a:lnTo>
                  <a:pt x="103" y="13"/>
                </a:lnTo>
                <a:lnTo>
                  <a:pt x="101" y="13"/>
                </a:lnTo>
                <a:lnTo>
                  <a:pt x="94" y="17"/>
                </a:lnTo>
                <a:lnTo>
                  <a:pt x="86" y="19"/>
                </a:lnTo>
                <a:lnTo>
                  <a:pt x="83" y="19"/>
                </a:lnTo>
                <a:lnTo>
                  <a:pt x="77" y="20"/>
                </a:lnTo>
                <a:lnTo>
                  <a:pt x="70" y="22"/>
                </a:lnTo>
                <a:lnTo>
                  <a:pt x="66" y="22"/>
                </a:lnTo>
                <a:lnTo>
                  <a:pt x="61" y="24"/>
                </a:lnTo>
                <a:lnTo>
                  <a:pt x="57" y="24"/>
                </a:lnTo>
                <a:lnTo>
                  <a:pt x="51" y="24"/>
                </a:lnTo>
                <a:lnTo>
                  <a:pt x="46" y="26"/>
                </a:lnTo>
                <a:lnTo>
                  <a:pt x="40" y="26"/>
                </a:lnTo>
                <a:lnTo>
                  <a:pt x="33" y="28"/>
                </a:lnTo>
                <a:lnTo>
                  <a:pt x="26" y="28"/>
                </a:lnTo>
                <a:lnTo>
                  <a:pt x="22" y="28"/>
                </a:lnTo>
                <a:lnTo>
                  <a:pt x="18" y="28"/>
                </a:lnTo>
                <a:lnTo>
                  <a:pt x="13" y="28"/>
                </a:lnTo>
                <a:lnTo>
                  <a:pt x="7" y="28"/>
                </a:lnTo>
                <a:lnTo>
                  <a:pt x="4" y="28"/>
                </a:lnTo>
                <a:lnTo>
                  <a:pt x="2" y="28"/>
                </a:lnTo>
                <a:lnTo>
                  <a:pt x="0" y="28"/>
                </a:lnTo>
                <a:lnTo>
                  <a:pt x="0" y="28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10" name="Freeform 1166"/>
          <p:cNvSpPr>
            <a:spLocks/>
          </p:cNvSpPr>
          <p:nvPr/>
        </p:nvSpPr>
        <p:spPr bwMode="auto">
          <a:xfrm>
            <a:off x="1919288" y="2605088"/>
            <a:ext cx="63500" cy="17462"/>
          </a:xfrm>
          <a:custGeom>
            <a:avLst/>
            <a:gdLst>
              <a:gd name="T0" fmla="*/ 0 w 81"/>
              <a:gd name="T1" fmla="*/ 22 h 22"/>
              <a:gd name="T2" fmla="*/ 9 w 81"/>
              <a:gd name="T3" fmla="*/ 18 h 22"/>
              <a:gd name="T4" fmla="*/ 16 w 81"/>
              <a:gd name="T5" fmla="*/ 15 h 22"/>
              <a:gd name="T6" fmla="*/ 24 w 81"/>
              <a:gd name="T7" fmla="*/ 13 h 22"/>
              <a:gd name="T8" fmla="*/ 42 w 81"/>
              <a:gd name="T9" fmla="*/ 7 h 22"/>
              <a:gd name="T10" fmla="*/ 53 w 81"/>
              <a:gd name="T11" fmla="*/ 5 h 22"/>
              <a:gd name="T12" fmla="*/ 66 w 81"/>
              <a:gd name="T13" fmla="*/ 2 h 22"/>
              <a:gd name="T14" fmla="*/ 81 w 81"/>
              <a:gd name="T1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1" h="22">
                <a:moveTo>
                  <a:pt x="0" y="22"/>
                </a:moveTo>
                <a:lnTo>
                  <a:pt x="9" y="18"/>
                </a:lnTo>
                <a:lnTo>
                  <a:pt x="16" y="15"/>
                </a:lnTo>
                <a:lnTo>
                  <a:pt x="24" y="13"/>
                </a:lnTo>
                <a:lnTo>
                  <a:pt x="42" y="7"/>
                </a:lnTo>
                <a:lnTo>
                  <a:pt x="53" y="5"/>
                </a:lnTo>
                <a:lnTo>
                  <a:pt x="66" y="2"/>
                </a:lnTo>
                <a:lnTo>
                  <a:pt x="81" y="0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11" name="Freeform 1167"/>
          <p:cNvSpPr>
            <a:spLocks/>
          </p:cNvSpPr>
          <p:nvPr/>
        </p:nvSpPr>
        <p:spPr bwMode="auto">
          <a:xfrm>
            <a:off x="2062163" y="2495550"/>
            <a:ext cx="115887" cy="41275"/>
          </a:xfrm>
          <a:custGeom>
            <a:avLst/>
            <a:gdLst>
              <a:gd name="T0" fmla="*/ 87 w 147"/>
              <a:gd name="T1" fmla="*/ 0 h 54"/>
              <a:gd name="T2" fmla="*/ 65 w 147"/>
              <a:gd name="T3" fmla="*/ 0 h 54"/>
              <a:gd name="T4" fmla="*/ 53 w 147"/>
              <a:gd name="T5" fmla="*/ 2 h 54"/>
              <a:gd name="T6" fmla="*/ 46 w 147"/>
              <a:gd name="T7" fmla="*/ 4 h 54"/>
              <a:gd name="T8" fmla="*/ 39 w 147"/>
              <a:gd name="T9" fmla="*/ 9 h 54"/>
              <a:gd name="T10" fmla="*/ 31 w 147"/>
              <a:gd name="T11" fmla="*/ 17 h 54"/>
              <a:gd name="T12" fmla="*/ 20 w 147"/>
              <a:gd name="T13" fmla="*/ 22 h 54"/>
              <a:gd name="T14" fmla="*/ 11 w 147"/>
              <a:gd name="T15" fmla="*/ 28 h 54"/>
              <a:gd name="T16" fmla="*/ 2 w 147"/>
              <a:gd name="T17" fmla="*/ 39 h 54"/>
              <a:gd name="T18" fmla="*/ 0 w 147"/>
              <a:gd name="T19" fmla="*/ 46 h 54"/>
              <a:gd name="T20" fmla="*/ 0 w 147"/>
              <a:gd name="T21" fmla="*/ 54 h 54"/>
              <a:gd name="T22" fmla="*/ 11 w 147"/>
              <a:gd name="T23" fmla="*/ 54 h 54"/>
              <a:gd name="T24" fmla="*/ 13 w 147"/>
              <a:gd name="T25" fmla="*/ 44 h 54"/>
              <a:gd name="T26" fmla="*/ 39 w 147"/>
              <a:gd name="T27" fmla="*/ 42 h 54"/>
              <a:gd name="T28" fmla="*/ 46 w 147"/>
              <a:gd name="T29" fmla="*/ 37 h 54"/>
              <a:gd name="T30" fmla="*/ 46 w 147"/>
              <a:gd name="T31" fmla="*/ 31 h 54"/>
              <a:gd name="T32" fmla="*/ 53 w 147"/>
              <a:gd name="T33" fmla="*/ 28 h 54"/>
              <a:gd name="T34" fmla="*/ 63 w 147"/>
              <a:gd name="T35" fmla="*/ 22 h 54"/>
              <a:gd name="T36" fmla="*/ 81 w 147"/>
              <a:gd name="T37" fmla="*/ 20 h 54"/>
              <a:gd name="T38" fmla="*/ 111 w 147"/>
              <a:gd name="T39" fmla="*/ 17 h 54"/>
              <a:gd name="T40" fmla="*/ 129 w 147"/>
              <a:gd name="T41" fmla="*/ 17 h 54"/>
              <a:gd name="T42" fmla="*/ 147 w 147"/>
              <a:gd name="T43" fmla="*/ 13 h 54"/>
              <a:gd name="T44" fmla="*/ 138 w 147"/>
              <a:gd name="T45" fmla="*/ 8 h 54"/>
              <a:gd name="T46" fmla="*/ 120 w 147"/>
              <a:gd name="T47" fmla="*/ 6 h 54"/>
              <a:gd name="T48" fmla="*/ 103 w 147"/>
              <a:gd name="T49" fmla="*/ 2 h 54"/>
              <a:gd name="T50" fmla="*/ 87 w 147"/>
              <a:gd name="T51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47" h="54">
                <a:moveTo>
                  <a:pt x="87" y="0"/>
                </a:moveTo>
                <a:lnTo>
                  <a:pt x="65" y="0"/>
                </a:lnTo>
                <a:lnTo>
                  <a:pt x="53" y="2"/>
                </a:lnTo>
                <a:lnTo>
                  <a:pt x="46" y="4"/>
                </a:lnTo>
                <a:lnTo>
                  <a:pt x="39" y="9"/>
                </a:lnTo>
                <a:lnTo>
                  <a:pt x="31" y="17"/>
                </a:lnTo>
                <a:lnTo>
                  <a:pt x="20" y="22"/>
                </a:lnTo>
                <a:lnTo>
                  <a:pt x="11" y="28"/>
                </a:lnTo>
                <a:lnTo>
                  <a:pt x="2" y="39"/>
                </a:lnTo>
                <a:lnTo>
                  <a:pt x="0" y="46"/>
                </a:lnTo>
                <a:lnTo>
                  <a:pt x="0" y="54"/>
                </a:lnTo>
                <a:lnTo>
                  <a:pt x="11" y="54"/>
                </a:lnTo>
                <a:lnTo>
                  <a:pt x="13" y="44"/>
                </a:lnTo>
                <a:lnTo>
                  <a:pt x="39" y="42"/>
                </a:lnTo>
                <a:lnTo>
                  <a:pt x="46" y="37"/>
                </a:lnTo>
                <a:lnTo>
                  <a:pt x="46" y="31"/>
                </a:lnTo>
                <a:lnTo>
                  <a:pt x="53" y="28"/>
                </a:lnTo>
                <a:lnTo>
                  <a:pt x="63" y="22"/>
                </a:lnTo>
                <a:lnTo>
                  <a:pt x="81" y="20"/>
                </a:lnTo>
                <a:lnTo>
                  <a:pt x="111" y="17"/>
                </a:lnTo>
                <a:lnTo>
                  <a:pt x="129" y="17"/>
                </a:lnTo>
                <a:lnTo>
                  <a:pt x="147" y="13"/>
                </a:lnTo>
                <a:lnTo>
                  <a:pt x="138" y="8"/>
                </a:lnTo>
                <a:lnTo>
                  <a:pt x="120" y="6"/>
                </a:lnTo>
                <a:lnTo>
                  <a:pt x="103" y="2"/>
                </a:lnTo>
                <a:lnTo>
                  <a:pt x="87" y="0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12" name="Freeform 1168"/>
          <p:cNvSpPr>
            <a:spLocks/>
          </p:cNvSpPr>
          <p:nvPr/>
        </p:nvSpPr>
        <p:spPr bwMode="auto">
          <a:xfrm>
            <a:off x="2062163" y="2495550"/>
            <a:ext cx="115887" cy="41275"/>
          </a:xfrm>
          <a:custGeom>
            <a:avLst/>
            <a:gdLst>
              <a:gd name="T0" fmla="*/ 87 w 147"/>
              <a:gd name="T1" fmla="*/ 0 h 54"/>
              <a:gd name="T2" fmla="*/ 65 w 147"/>
              <a:gd name="T3" fmla="*/ 0 h 54"/>
              <a:gd name="T4" fmla="*/ 53 w 147"/>
              <a:gd name="T5" fmla="*/ 2 h 54"/>
              <a:gd name="T6" fmla="*/ 46 w 147"/>
              <a:gd name="T7" fmla="*/ 4 h 54"/>
              <a:gd name="T8" fmla="*/ 39 w 147"/>
              <a:gd name="T9" fmla="*/ 9 h 54"/>
              <a:gd name="T10" fmla="*/ 31 w 147"/>
              <a:gd name="T11" fmla="*/ 17 h 54"/>
              <a:gd name="T12" fmla="*/ 20 w 147"/>
              <a:gd name="T13" fmla="*/ 22 h 54"/>
              <a:gd name="T14" fmla="*/ 11 w 147"/>
              <a:gd name="T15" fmla="*/ 28 h 54"/>
              <a:gd name="T16" fmla="*/ 2 w 147"/>
              <a:gd name="T17" fmla="*/ 39 h 54"/>
              <a:gd name="T18" fmla="*/ 0 w 147"/>
              <a:gd name="T19" fmla="*/ 46 h 54"/>
              <a:gd name="T20" fmla="*/ 0 w 147"/>
              <a:gd name="T21" fmla="*/ 54 h 54"/>
              <a:gd name="T22" fmla="*/ 11 w 147"/>
              <a:gd name="T23" fmla="*/ 54 h 54"/>
              <a:gd name="T24" fmla="*/ 13 w 147"/>
              <a:gd name="T25" fmla="*/ 44 h 54"/>
              <a:gd name="T26" fmla="*/ 39 w 147"/>
              <a:gd name="T27" fmla="*/ 42 h 54"/>
              <a:gd name="T28" fmla="*/ 46 w 147"/>
              <a:gd name="T29" fmla="*/ 37 h 54"/>
              <a:gd name="T30" fmla="*/ 46 w 147"/>
              <a:gd name="T31" fmla="*/ 31 h 54"/>
              <a:gd name="T32" fmla="*/ 53 w 147"/>
              <a:gd name="T33" fmla="*/ 28 h 54"/>
              <a:gd name="T34" fmla="*/ 63 w 147"/>
              <a:gd name="T35" fmla="*/ 22 h 54"/>
              <a:gd name="T36" fmla="*/ 81 w 147"/>
              <a:gd name="T37" fmla="*/ 20 h 54"/>
              <a:gd name="T38" fmla="*/ 111 w 147"/>
              <a:gd name="T39" fmla="*/ 17 h 54"/>
              <a:gd name="T40" fmla="*/ 129 w 147"/>
              <a:gd name="T41" fmla="*/ 17 h 54"/>
              <a:gd name="T42" fmla="*/ 147 w 147"/>
              <a:gd name="T43" fmla="*/ 13 h 54"/>
              <a:gd name="T44" fmla="*/ 138 w 147"/>
              <a:gd name="T45" fmla="*/ 8 h 54"/>
              <a:gd name="T46" fmla="*/ 120 w 147"/>
              <a:gd name="T47" fmla="*/ 6 h 54"/>
              <a:gd name="T48" fmla="*/ 103 w 147"/>
              <a:gd name="T49" fmla="*/ 2 h 54"/>
              <a:gd name="T50" fmla="*/ 87 w 147"/>
              <a:gd name="T51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47" h="54">
                <a:moveTo>
                  <a:pt x="87" y="0"/>
                </a:moveTo>
                <a:lnTo>
                  <a:pt x="65" y="0"/>
                </a:lnTo>
                <a:lnTo>
                  <a:pt x="53" y="2"/>
                </a:lnTo>
                <a:lnTo>
                  <a:pt x="46" y="4"/>
                </a:lnTo>
                <a:lnTo>
                  <a:pt x="39" y="9"/>
                </a:lnTo>
                <a:lnTo>
                  <a:pt x="31" y="17"/>
                </a:lnTo>
                <a:lnTo>
                  <a:pt x="20" y="22"/>
                </a:lnTo>
                <a:lnTo>
                  <a:pt x="11" y="28"/>
                </a:lnTo>
                <a:lnTo>
                  <a:pt x="2" y="39"/>
                </a:lnTo>
                <a:lnTo>
                  <a:pt x="0" y="46"/>
                </a:lnTo>
                <a:lnTo>
                  <a:pt x="0" y="54"/>
                </a:lnTo>
                <a:lnTo>
                  <a:pt x="11" y="54"/>
                </a:lnTo>
                <a:lnTo>
                  <a:pt x="13" y="44"/>
                </a:lnTo>
                <a:lnTo>
                  <a:pt x="39" y="42"/>
                </a:lnTo>
                <a:lnTo>
                  <a:pt x="46" y="37"/>
                </a:lnTo>
                <a:lnTo>
                  <a:pt x="46" y="31"/>
                </a:lnTo>
                <a:lnTo>
                  <a:pt x="53" y="28"/>
                </a:lnTo>
                <a:lnTo>
                  <a:pt x="63" y="22"/>
                </a:lnTo>
                <a:lnTo>
                  <a:pt x="81" y="20"/>
                </a:lnTo>
                <a:lnTo>
                  <a:pt x="111" y="17"/>
                </a:lnTo>
                <a:lnTo>
                  <a:pt x="129" y="17"/>
                </a:lnTo>
                <a:lnTo>
                  <a:pt x="147" y="13"/>
                </a:lnTo>
                <a:lnTo>
                  <a:pt x="138" y="8"/>
                </a:lnTo>
                <a:lnTo>
                  <a:pt x="120" y="6"/>
                </a:lnTo>
                <a:lnTo>
                  <a:pt x="103" y="2"/>
                </a:lnTo>
                <a:lnTo>
                  <a:pt x="87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13" name="Freeform 1169"/>
          <p:cNvSpPr>
            <a:spLocks/>
          </p:cNvSpPr>
          <p:nvPr/>
        </p:nvSpPr>
        <p:spPr bwMode="auto">
          <a:xfrm>
            <a:off x="2106613" y="2495550"/>
            <a:ext cx="111125" cy="19050"/>
          </a:xfrm>
          <a:custGeom>
            <a:avLst/>
            <a:gdLst>
              <a:gd name="T0" fmla="*/ 142 w 142"/>
              <a:gd name="T1" fmla="*/ 24 h 24"/>
              <a:gd name="T2" fmla="*/ 140 w 142"/>
              <a:gd name="T3" fmla="*/ 24 h 24"/>
              <a:gd name="T4" fmla="*/ 134 w 142"/>
              <a:gd name="T5" fmla="*/ 22 h 24"/>
              <a:gd name="T6" fmla="*/ 131 w 142"/>
              <a:gd name="T7" fmla="*/ 22 h 24"/>
              <a:gd name="T8" fmla="*/ 123 w 142"/>
              <a:gd name="T9" fmla="*/ 19 h 24"/>
              <a:gd name="T10" fmla="*/ 120 w 142"/>
              <a:gd name="T11" fmla="*/ 15 h 24"/>
              <a:gd name="T12" fmla="*/ 116 w 142"/>
              <a:gd name="T13" fmla="*/ 11 h 24"/>
              <a:gd name="T14" fmla="*/ 112 w 142"/>
              <a:gd name="T15" fmla="*/ 8 h 24"/>
              <a:gd name="T16" fmla="*/ 105 w 142"/>
              <a:gd name="T17" fmla="*/ 6 h 24"/>
              <a:gd name="T18" fmla="*/ 96 w 142"/>
              <a:gd name="T19" fmla="*/ 4 h 24"/>
              <a:gd name="T20" fmla="*/ 87 w 142"/>
              <a:gd name="T21" fmla="*/ 0 h 24"/>
              <a:gd name="T22" fmla="*/ 79 w 142"/>
              <a:gd name="T23" fmla="*/ 0 h 24"/>
              <a:gd name="T24" fmla="*/ 70 w 142"/>
              <a:gd name="T25" fmla="*/ 0 h 24"/>
              <a:gd name="T26" fmla="*/ 59 w 142"/>
              <a:gd name="T27" fmla="*/ 0 h 24"/>
              <a:gd name="T28" fmla="*/ 50 w 142"/>
              <a:gd name="T29" fmla="*/ 0 h 24"/>
              <a:gd name="T30" fmla="*/ 42 w 142"/>
              <a:gd name="T31" fmla="*/ 0 h 24"/>
              <a:gd name="T32" fmla="*/ 33 w 142"/>
              <a:gd name="T33" fmla="*/ 0 h 24"/>
              <a:gd name="T34" fmla="*/ 22 w 142"/>
              <a:gd name="T35" fmla="*/ 0 h 24"/>
              <a:gd name="T36" fmla="*/ 15 w 142"/>
              <a:gd name="T37" fmla="*/ 0 h 24"/>
              <a:gd name="T38" fmla="*/ 4 w 142"/>
              <a:gd name="T39" fmla="*/ 0 h 24"/>
              <a:gd name="T40" fmla="*/ 0 w 142"/>
              <a:gd name="T41" fmla="*/ 0 h 24"/>
              <a:gd name="T42" fmla="*/ 0 w 142"/>
              <a:gd name="T43" fmla="*/ 0 h 24"/>
              <a:gd name="T44" fmla="*/ 4 w 142"/>
              <a:gd name="T45" fmla="*/ 2 h 24"/>
              <a:gd name="T46" fmla="*/ 11 w 142"/>
              <a:gd name="T47" fmla="*/ 2 h 24"/>
              <a:gd name="T48" fmla="*/ 24 w 142"/>
              <a:gd name="T49" fmla="*/ 4 h 24"/>
              <a:gd name="T50" fmla="*/ 35 w 142"/>
              <a:gd name="T51" fmla="*/ 6 h 24"/>
              <a:gd name="T52" fmla="*/ 39 w 142"/>
              <a:gd name="T53" fmla="*/ 6 h 24"/>
              <a:gd name="T54" fmla="*/ 42 w 142"/>
              <a:gd name="T55" fmla="*/ 8 h 24"/>
              <a:gd name="T56" fmla="*/ 46 w 142"/>
              <a:gd name="T57" fmla="*/ 9 h 24"/>
              <a:gd name="T58" fmla="*/ 48 w 142"/>
              <a:gd name="T59" fmla="*/ 11 h 24"/>
              <a:gd name="T60" fmla="*/ 55 w 142"/>
              <a:gd name="T61" fmla="*/ 13 h 24"/>
              <a:gd name="T62" fmla="*/ 66 w 142"/>
              <a:gd name="T63" fmla="*/ 17 h 24"/>
              <a:gd name="T64" fmla="*/ 77 w 142"/>
              <a:gd name="T65" fmla="*/ 19 h 24"/>
              <a:gd name="T66" fmla="*/ 87 w 142"/>
              <a:gd name="T67" fmla="*/ 20 h 24"/>
              <a:gd name="T68" fmla="*/ 94 w 142"/>
              <a:gd name="T69" fmla="*/ 22 h 24"/>
              <a:gd name="T70" fmla="*/ 105 w 142"/>
              <a:gd name="T71" fmla="*/ 22 h 24"/>
              <a:gd name="T72" fmla="*/ 120 w 142"/>
              <a:gd name="T73" fmla="*/ 24 h 24"/>
              <a:gd name="T74" fmla="*/ 125 w 142"/>
              <a:gd name="T75" fmla="*/ 24 h 24"/>
              <a:gd name="T76" fmla="*/ 136 w 142"/>
              <a:gd name="T77" fmla="*/ 24 h 24"/>
              <a:gd name="T78" fmla="*/ 140 w 142"/>
              <a:gd name="T79" fmla="*/ 24 h 24"/>
              <a:gd name="T80" fmla="*/ 142 w 142"/>
              <a:gd name="T81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42" h="24">
                <a:moveTo>
                  <a:pt x="142" y="24"/>
                </a:moveTo>
                <a:lnTo>
                  <a:pt x="142" y="24"/>
                </a:lnTo>
                <a:lnTo>
                  <a:pt x="142" y="24"/>
                </a:lnTo>
                <a:lnTo>
                  <a:pt x="140" y="24"/>
                </a:lnTo>
                <a:lnTo>
                  <a:pt x="138" y="24"/>
                </a:lnTo>
                <a:lnTo>
                  <a:pt x="134" y="22"/>
                </a:lnTo>
                <a:lnTo>
                  <a:pt x="133" y="22"/>
                </a:lnTo>
                <a:lnTo>
                  <a:pt x="131" y="22"/>
                </a:lnTo>
                <a:lnTo>
                  <a:pt x="125" y="20"/>
                </a:lnTo>
                <a:lnTo>
                  <a:pt x="123" y="19"/>
                </a:lnTo>
                <a:lnTo>
                  <a:pt x="120" y="17"/>
                </a:lnTo>
                <a:lnTo>
                  <a:pt x="120" y="15"/>
                </a:lnTo>
                <a:lnTo>
                  <a:pt x="118" y="13"/>
                </a:lnTo>
                <a:lnTo>
                  <a:pt x="116" y="11"/>
                </a:lnTo>
                <a:lnTo>
                  <a:pt x="114" y="9"/>
                </a:lnTo>
                <a:lnTo>
                  <a:pt x="112" y="8"/>
                </a:lnTo>
                <a:lnTo>
                  <a:pt x="107" y="6"/>
                </a:lnTo>
                <a:lnTo>
                  <a:pt x="105" y="6"/>
                </a:lnTo>
                <a:lnTo>
                  <a:pt x="101" y="4"/>
                </a:lnTo>
                <a:lnTo>
                  <a:pt x="96" y="4"/>
                </a:lnTo>
                <a:lnTo>
                  <a:pt x="90" y="2"/>
                </a:lnTo>
                <a:lnTo>
                  <a:pt x="87" y="0"/>
                </a:lnTo>
                <a:lnTo>
                  <a:pt x="81" y="0"/>
                </a:lnTo>
                <a:lnTo>
                  <a:pt x="79" y="0"/>
                </a:lnTo>
                <a:lnTo>
                  <a:pt x="77" y="0"/>
                </a:lnTo>
                <a:lnTo>
                  <a:pt x="70" y="0"/>
                </a:lnTo>
                <a:lnTo>
                  <a:pt x="65" y="0"/>
                </a:lnTo>
                <a:lnTo>
                  <a:pt x="59" y="0"/>
                </a:lnTo>
                <a:lnTo>
                  <a:pt x="54" y="0"/>
                </a:lnTo>
                <a:lnTo>
                  <a:pt x="50" y="0"/>
                </a:lnTo>
                <a:lnTo>
                  <a:pt x="46" y="0"/>
                </a:lnTo>
                <a:lnTo>
                  <a:pt x="42" y="0"/>
                </a:lnTo>
                <a:lnTo>
                  <a:pt x="39" y="0"/>
                </a:lnTo>
                <a:lnTo>
                  <a:pt x="33" y="0"/>
                </a:lnTo>
                <a:lnTo>
                  <a:pt x="28" y="0"/>
                </a:lnTo>
                <a:lnTo>
                  <a:pt x="22" y="0"/>
                </a:lnTo>
                <a:lnTo>
                  <a:pt x="19" y="0"/>
                </a:lnTo>
                <a:lnTo>
                  <a:pt x="15" y="0"/>
                </a:lnTo>
                <a:lnTo>
                  <a:pt x="8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lnTo>
                  <a:pt x="6" y="2"/>
                </a:lnTo>
                <a:lnTo>
                  <a:pt x="11" y="2"/>
                </a:lnTo>
                <a:lnTo>
                  <a:pt x="19" y="4"/>
                </a:lnTo>
                <a:lnTo>
                  <a:pt x="24" y="4"/>
                </a:lnTo>
                <a:lnTo>
                  <a:pt x="30" y="6"/>
                </a:lnTo>
                <a:lnTo>
                  <a:pt x="35" y="6"/>
                </a:lnTo>
                <a:lnTo>
                  <a:pt x="37" y="6"/>
                </a:lnTo>
                <a:lnTo>
                  <a:pt x="39" y="6"/>
                </a:lnTo>
                <a:lnTo>
                  <a:pt x="41" y="8"/>
                </a:lnTo>
                <a:lnTo>
                  <a:pt x="42" y="8"/>
                </a:lnTo>
                <a:lnTo>
                  <a:pt x="44" y="9"/>
                </a:lnTo>
                <a:lnTo>
                  <a:pt x="46" y="9"/>
                </a:lnTo>
                <a:lnTo>
                  <a:pt x="46" y="11"/>
                </a:lnTo>
                <a:lnTo>
                  <a:pt x="48" y="11"/>
                </a:lnTo>
                <a:lnTo>
                  <a:pt x="48" y="11"/>
                </a:lnTo>
                <a:lnTo>
                  <a:pt x="55" y="13"/>
                </a:lnTo>
                <a:lnTo>
                  <a:pt x="63" y="15"/>
                </a:lnTo>
                <a:lnTo>
                  <a:pt x="66" y="17"/>
                </a:lnTo>
                <a:lnTo>
                  <a:pt x="72" y="19"/>
                </a:lnTo>
                <a:lnTo>
                  <a:pt x="77" y="19"/>
                </a:lnTo>
                <a:lnTo>
                  <a:pt x="81" y="20"/>
                </a:lnTo>
                <a:lnTo>
                  <a:pt x="87" y="20"/>
                </a:lnTo>
                <a:lnTo>
                  <a:pt x="90" y="20"/>
                </a:lnTo>
                <a:lnTo>
                  <a:pt x="94" y="22"/>
                </a:lnTo>
                <a:lnTo>
                  <a:pt x="99" y="22"/>
                </a:lnTo>
                <a:lnTo>
                  <a:pt x="105" y="22"/>
                </a:lnTo>
                <a:lnTo>
                  <a:pt x="112" y="24"/>
                </a:lnTo>
                <a:lnTo>
                  <a:pt x="120" y="24"/>
                </a:lnTo>
                <a:lnTo>
                  <a:pt x="122" y="24"/>
                </a:lnTo>
                <a:lnTo>
                  <a:pt x="125" y="24"/>
                </a:lnTo>
                <a:lnTo>
                  <a:pt x="131" y="24"/>
                </a:lnTo>
                <a:lnTo>
                  <a:pt x="136" y="24"/>
                </a:lnTo>
                <a:lnTo>
                  <a:pt x="138" y="24"/>
                </a:lnTo>
                <a:lnTo>
                  <a:pt x="140" y="24"/>
                </a:lnTo>
                <a:lnTo>
                  <a:pt x="142" y="24"/>
                </a:lnTo>
                <a:lnTo>
                  <a:pt x="142" y="24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14" name="Freeform 1170"/>
          <p:cNvSpPr>
            <a:spLocks/>
          </p:cNvSpPr>
          <p:nvPr/>
        </p:nvSpPr>
        <p:spPr bwMode="auto">
          <a:xfrm>
            <a:off x="2106613" y="2495550"/>
            <a:ext cx="111125" cy="19050"/>
          </a:xfrm>
          <a:custGeom>
            <a:avLst/>
            <a:gdLst>
              <a:gd name="T0" fmla="*/ 142 w 142"/>
              <a:gd name="T1" fmla="*/ 24 h 24"/>
              <a:gd name="T2" fmla="*/ 140 w 142"/>
              <a:gd name="T3" fmla="*/ 24 h 24"/>
              <a:gd name="T4" fmla="*/ 134 w 142"/>
              <a:gd name="T5" fmla="*/ 22 h 24"/>
              <a:gd name="T6" fmla="*/ 131 w 142"/>
              <a:gd name="T7" fmla="*/ 22 h 24"/>
              <a:gd name="T8" fmla="*/ 123 w 142"/>
              <a:gd name="T9" fmla="*/ 19 h 24"/>
              <a:gd name="T10" fmla="*/ 120 w 142"/>
              <a:gd name="T11" fmla="*/ 15 h 24"/>
              <a:gd name="T12" fmla="*/ 116 w 142"/>
              <a:gd name="T13" fmla="*/ 11 h 24"/>
              <a:gd name="T14" fmla="*/ 112 w 142"/>
              <a:gd name="T15" fmla="*/ 8 h 24"/>
              <a:gd name="T16" fmla="*/ 105 w 142"/>
              <a:gd name="T17" fmla="*/ 6 h 24"/>
              <a:gd name="T18" fmla="*/ 96 w 142"/>
              <a:gd name="T19" fmla="*/ 4 h 24"/>
              <a:gd name="T20" fmla="*/ 87 w 142"/>
              <a:gd name="T21" fmla="*/ 0 h 24"/>
              <a:gd name="T22" fmla="*/ 79 w 142"/>
              <a:gd name="T23" fmla="*/ 0 h 24"/>
              <a:gd name="T24" fmla="*/ 70 w 142"/>
              <a:gd name="T25" fmla="*/ 0 h 24"/>
              <a:gd name="T26" fmla="*/ 59 w 142"/>
              <a:gd name="T27" fmla="*/ 0 h 24"/>
              <a:gd name="T28" fmla="*/ 50 w 142"/>
              <a:gd name="T29" fmla="*/ 0 h 24"/>
              <a:gd name="T30" fmla="*/ 42 w 142"/>
              <a:gd name="T31" fmla="*/ 0 h 24"/>
              <a:gd name="T32" fmla="*/ 33 w 142"/>
              <a:gd name="T33" fmla="*/ 0 h 24"/>
              <a:gd name="T34" fmla="*/ 22 w 142"/>
              <a:gd name="T35" fmla="*/ 0 h 24"/>
              <a:gd name="T36" fmla="*/ 15 w 142"/>
              <a:gd name="T37" fmla="*/ 0 h 24"/>
              <a:gd name="T38" fmla="*/ 4 w 142"/>
              <a:gd name="T39" fmla="*/ 0 h 24"/>
              <a:gd name="T40" fmla="*/ 0 w 142"/>
              <a:gd name="T41" fmla="*/ 0 h 24"/>
              <a:gd name="T42" fmla="*/ 0 w 142"/>
              <a:gd name="T43" fmla="*/ 0 h 24"/>
              <a:gd name="T44" fmla="*/ 4 w 142"/>
              <a:gd name="T45" fmla="*/ 2 h 24"/>
              <a:gd name="T46" fmla="*/ 11 w 142"/>
              <a:gd name="T47" fmla="*/ 2 h 24"/>
              <a:gd name="T48" fmla="*/ 24 w 142"/>
              <a:gd name="T49" fmla="*/ 4 h 24"/>
              <a:gd name="T50" fmla="*/ 35 w 142"/>
              <a:gd name="T51" fmla="*/ 6 h 24"/>
              <a:gd name="T52" fmla="*/ 39 w 142"/>
              <a:gd name="T53" fmla="*/ 6 h 24"/>
              <a:gd name="T54" fmla="*/ 42 w 142"/>
              <a:gd name="T55" fmla="*/ 8 h 24"/>
              <a:gd name="T56" fmla="*/ 46 w 142"/>
              <a:gd name="T57" fmla="*/ 9 h 24"/>
              <a:gd name="T58" fmla="*/ 48 w 142"/>
              <a:gd name="T59" fmla="*/ 11 h 24"/>
              <a:gd name="T60" fmla="*/ 55 w 142"/>
              <a:gd name="T61" fmla="*/ 13 h 24"/>
              <a:gd name="T62" fmla="*/ 66 w 142"/>
              <a:gd name="T63" fmla="*/ 17 h 24"/>
              <a:gd name="T64" fmla="*/ 77 w 142"/>
              <a:gd name="T65" fmla="*/ 19 h 24"/>
              <a:gd name="T66" fmla="*/ 87 w 142"/>
              <a:gd name="T67" fmla="*/ 20 h 24"/>
              <a:gd name="T68" fmla="*/ 94 w 142"/>
              <a:gd name="T69" fmla="*/ 22 h 24"/>
              <a:gd name="T70" fmla="*/ 105 w 142"/>
              <a:gd name="T71" fmla="*/ 22 h 24"/>
              <a:gd name="T72" fmla="*/ 120 w 142"/>
              <a:gd name="T73" fmla="*/ 24 h 24"/>
              <a:gd name="T74" fmla="*/ 125 w 142"/>
              <a:gd name="T75" fmla="*/ 24 h 24"/>
              <a:gd name="T76" fmla="*/ 136 w 142"/>
              <a:gd name="T77" fmla="*/ 24 h 24"/>
              <a:gd name="T78" fmla="*/ 140 w 142"/>
              <a:gd name="T79" fmla="*/ 24 h 24"/>
              <a:gd name="T80" fmla="*/ 142 w 142"/>
              <a:gd name="T81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42" h="24">
                <a:moveTo>
                  <a:pt x="142" y="24"/>
                </a:moveTo>
                <a:lnTo>
                  <a:pt x="142" y="24"/>
                </a:lnTo>
                <a:lnTo>
                  <a:pt x="142" y="24"/>
                </a:lnTo>
                <a:lnTo>
                  <a:pt x="140" y="24"/>
                </a:lnTo>
                <a:lnTo>
                  <a:pt x="138" y="24"/>
                </a:lnTo>
                <a:lnTo>
                  <a:pt x="134" y="22"/>
                </a:lnTo>
                <a:lnTo>
                  <a:pt x="133" y="22"/>
                </a:lnTo>
                <a:lnTo>
                  <a:pt x="131" y="22"/>
                </a:lnTo>
                <a:lnTo>
                  <a:pt x="125" y="20"/>
                </a:lnTo>
                <a:lnTo>
                  <a:pt x="123" y="19"/>
                </a:lnTo>
                <a:lnTo>
                  <a:pt x="120" y="17"/>
                </a:lnTo>
                <a:lnTo>
                  <a:pt x="120" y="15"/>
                </a:lnTo>
                <a:lnTo>
                  <a:pt x="118" y="13"/>
                </a:lnTo>
                <a:lnTo>
                  <a:pt x="116" y="11"/>
                </a:lnTo>
                <a:lnTo>
                  <a:pt x="114" y="9"/>
                </a:lnTo>
                <a:lnTo>
                  <a:pt x="112" y="8"/>
                </a:lnTo>
                <a:lnTo>
                  <a:pt x="107" y="6"/>
                </a:lnTo>
                <a:lnTo>
                  <a:pt x="105" y="6"/>
                </a:lnTo>
                <a:lnTo>
                  <a:pt x="101" y="4"/>
                </a:lnTo>
                <a:lnTo>
                  <a:pt x="96" y="4"/>
                </a:lnTo>
                <a:lnTo>
                  <a:pt x="90" y="2"/>
                </a:lnTo>
                <a:lnTo>
                  <a:pt x="87" y="0"/>
                </a:lnTo>
                <a:lnTo>
                  <a:pt x="81" y="0"/>
                </a:lnTo>
                <a:lnTo>
                  <a:pt x="79" y="0"/>
                </a:lnTo>
                <a:lnTo>
                  <a:pt x="77" y="0"/>
                </a:lnTo>
                <a:lnTo>
                  <a:pt x="70" y="0"/>
                </a:lnTo>
                <a:lnTo>
                  <a:pt x="65" y="0"/>
                </a:lnTo>
                <a:lnTo>
                  <a:pt x="59" y="0"/>
                </a:lnTo>
                <a:lnTo>
                  <a:pt x="54" y="0"/>
                </a:lnTo>
                <a:lnTo>
                  <a:pt x="50" y="0"/>
                </a:lnTo>
                <a:lnTo>
                  <a:pt x="46" y="0"/>
                </a:lnTo>
                <a:lnTo>
                  <a:pt x="42" y="0"/>
                </a:lnTo>
                <a:lnTo>
                  <a:pt x="39" y="0"/>
                </a:lnTo>
                <a:lnTo>
                  <a:pt x="33" y="0"/>
                </a:lnTo>
                <a:lnTo>
                  <a:pt x="28" y="0"/>
                </a:lnTo>
                <a:lnTo>
                  <a:pt x="22" y="0"/>
                </a:lnTo>
                <a:lnTo>
                  <a:pt x="19" y="0"/>
                </a:lnTo>
                <a:lnTo>
                  <a:pt x="15" y="0"/>
                </a:lnTo>
                <a:lnTo>
                  <a:pt x="8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lnTo>
                  <a:pt x="6" y="2"/>
                </a:lnTo>
                <a:lnTo>
                  <a:pt x="11" y="2"/>
                </a:lnTo>
                <a:lnTo>
                  <a:pt x="19" y="4"/>
                </a:lnTo>
                <a:lnTo>
                  <a:pt x="24" y="4"/>
                </a:lnTo>
                <a:lnTo>
                  <a:pt x="30" y="6"/>
                </a:lnTo>
                <a:lnTo>
                  <a:pt x="35" y="6"/>
                </a:lnTo>
                <a:lnTo>
                  <a:pt x="37" y="6"/>
                </a:lnTo>
                <a:lnTo>
                  <a:pt x="39" y="6"/>
                </a:lnTo>
                <a:lnTo>
                  <a:pt x="41" y="8"/>
                </a:lnTo>
                <a:lnTo>
                  <a:pt x="42" y="8"/>
                </a:lnTo>
                <a:lnTo>
                  <a:pt x="44" y="9"/>
                </a:lnTo>
                <a:lnTo>
                  <a:pt x="46" y="9"/>
                </a:lnTo>
                <a:lnTo>
                  <a:pt x="46" y="11"/>
                </a:lnTo>
                <a:lnTo>
                  <a:pt x="48" y="11"/>
                </a:lnTo>
                <a:lnTo>
                  <a:pt x="48" y="11"/>
                </a:lnTo>
                <a:lnTo>
                  <a:pt x="55" y="13"/>
                </a:lnTo>
                <a:lnTo>
                  <a:pt x="63" y="15"/>
                </a:lnTo>
                <a:lnTo>
                  <a:pt x="66" y="17"/>
                </a:lnTo>
                <a:lnTo>
                  <a:pt x="72" y="19"/>
                </a:lnTo>
                <a:lnTo>
                  <a:pt x="77" y="19"/>
                </a:lnTo>
                <a:lnTo>
                  <a:pt x="81" y="20"/>
                </a:lnTo>
                <a:lnTo>
                  <a:pt x="87" y="20"/>
                </a:lnTo>
                <a:lnTo>
                  <a:pt x="90" y="20"/>
                </a:lnTo>
                <a:lnTo>
                  <a:pt x="94" y="22"/>
                </a:lnTo>
                <a:lnTo>
                  <a:pt x="99" y="22"/>
                </a:lnTo>
                <a:lnTo>
                  <a:pt x="105" y="22"/>
                </a:lnTo>
                <a:lnTo>
                  <a:pt x="112" y="24"/>
                </a:lnTo>
                <a:lnTo>
                  <a:pt x="120" y="24"/>
                </a:lnTo>
                <a:lnTo>
                  <a:pt x="122" y="24"/>
                </a:lnTo>
                <a:lnTo>
                  <a:pt x="125" y="24"/>
                </a:lnTo>
                <a:lnTo>
                  <a:pt x="131" y="24"/>
                </a:lnTo>
                <a:lnTo>
                  <a:pt x="136" y="24"/>
                </a:lnTo>
                <a:lnTo>
                  <a:pt x="138" y="24"/>
                </a:lnTo>
                <a:lnTo>
                  <a:pt x="140" y="24"/>
                </a:lnTo>
                <a:lnTo>
                  <a:pt x="142" y="24"/>
                </a:lnTo>
                <a:lnTo>
                  <a:pt x="142" y="24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15" name="Freeform 1171"/>
          <p:cNvSpPr>
            <a:spLocks/>
          </p:cNvSpPr>
          <p:nvPr/>
        </p:nvSpPr>
        <p:spPr bwMode="auto">
          <a:xfrm>
            <a:off x="2144713" y="2497138"/>
            <a:ext cx="57150" cy="15875"/>
          </a:xfrm>
          <a:custGeom>
            <a:avLst/>
            <a:gdLst>
              <a:gd name="T0" fmla="*/ 76 w 76"/>
              <a:gd name="T1" fmla="*/ 20 h 20"/>
              <a:gd name="T2" fmla="*/ 65 w 76"/>
              <a:gd name="T3" fmla="*/ 17 h 20"/>
              <a:gd name="T4" fmla="*/ 59 w 76"/>
              <a:gd name="T5" fmla="*/ 13 h 20"/>
              <a:gd name="T6" fmla="*/ 52 w 76"/>
              <a:gd name="T7" fmla="*/ 11 h 20"/>
              <a:gd name="T8" fmla="*/ 35 w 76"/>
              <a:gd name="T9" fmla="*/ 7 h 20"/>
              <a:gd name="T10" fmla="*/ 24 w 76"/>
              <a:gd name="T11" fmla="*/ 6 h 20"/>
              <a:gd name="T12" fmla="*/ 13 w 76"/>
              <a:gd name="T13" fmla="*/ 2 h 20"/>
              <a:gd name="T14" fmla="*/ 0 w 76"/>
              <a:gd name="T1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6" h="20">
                <a:moveTo>
                  <a:pt x="76" y="20"/>
                </a:moveTo>
                <a:lnTo>
                  <a:pt x="65" y="17"/>
                </a:lnTo>
                <a:lnTo>
                  <a:pt x="59" y="13"/>
                </a:lnTo>
                <a:lnTo>
                  <a:pt x="52" y="11"/>
                </a:lnTo>
                <a:lnTo>
                  <a:pt x="35" y="7"/>
                </a:lnTo>
                <a:lnTo>
                  <a:pt x="24" y="6"/>
                </a:lnTo>
                <a:lnTo>
                  <a:pt x="13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16" name="Freeform 1172"/>
          <p:cNvSpPr>
            <a:spLocks/>
          </p:cNvSpPr>
          <p:nvPr/>
        </p:nvSpPr>
        <p:spPr bwMode="auto">
          <a:xfrm>
            <a:off x="2062163" y="2643188"/>
            <a:ext cx="127000" cy="34925"/>
          </a:xfrm>
          <a:custGeom>
            <a:avLst/>
            <a:gdLst>
              <a:gd name="T0" fmla="*/ 94 w 160"/>
              <a:gd name="T1" fmla="*/ 0 h 42"/>
              <a:gd name="T2" fmla="*/ 70 w 160"/>
              <a:gd name="T3" fmla="*/ 0 h 42"/>
              <a:gd name="T4" fmla="*/ 59 w 160"/>
              <a:gd name="T5" fmla="*/ 0 h 42"/>
              <a:gd name="T6" fmla="*/ 50 w 160"/>
              <a:gd name="T7" fmla="*/ 3 h 42"/>
              <a:gd name="T8" fmla="*/ 41 w 160"/>
              <a:gd name="T9" fmla="*/ 7 h 42"/>
              <a:gd name="T10" fmla="*/ 35 w 160"/>
              <a:gd name="T11" fmla="*/ 13 h 42"/>
              <a:gd name="T12" fmla="*/ 22 w 160"/>
              <a:gd name="T13" fmla="*/ 18 h 42"/>
              <a:gd name="T14" fmla="*/ 11 w 160"/>
              <a:gd name="T15" fmla="*/ 22 h 42"/>
              <a:gd name="T16" fmla="*/ 2 w 160"/>
              <a:gd name="T17" fmla="*/ 31 h 42"/>
              <a:gd name="T18" fmla="*/ 0 w 160"/>
              <a:gd name="T19" fmla="*/ 37 h 42"/>
              <a:gd name="T20" fmla="*/ 0 w 160"/>
              <a:gd name="T21" fmla="*/ 42 h 42"/>
              <a:gd name="T22" fmla="*/ 11 w 160"/>
              <a:gd name="T23" fmla="*/ 42 h 42"/>
              <a:gd name="T24" fmla="*/ 15 w 160"/>
              <a:gd name="T25" fmla="*/ 35 h 42"/>
              <a:gd name="T26" fmla="*/ 41 w 160"/>
              <a:gd name="T27" fmla="*/ 33 h 42"/>
              <a:gd name="T28" fmla="*/ 50 w 160"/>
              <a:gd name="T29" fmla="*/ 29 h 42"/>
              <a:gd name="T30" fmla="*/ 50 w 160"/>
              <a:gd name="T31" fmla="*/ 24 h 42"/>
              <a:gd name="T32" fmla="*/ 59 w 160"/>
              <a:gd name="T33" fmla="*/ 22 h 42"/>
              <a:gd name="T34" fmla="*/ 68 w 160"/>
              <a:gd name="T35" fmla="*/ 18 h 42"/>
              <a:gd name="T36" fmla="*/ 88 w 160"/>
              <a:gd name="T37" fmla="*/ 14 h 42"/>
              <a:gd name="T38" fmla="*/ 120 w 160"/>
              <a:gd name="T39" fmla="*/ 13 h 42"/>
              <a:gd name="T40" fmla="*/ 140 w 160"/>
              <a:gd name="T41" fmla="*/ 13 h 42"/>
              <a:gd name="T42" fmla="*/ 160 w 160"/>
              <a:gd name="T43" fmla="*/ 11 h 42"/>
              <a:gd name="T44" fmla="*/ 151 w 160"/>
              <a:gd name="T45" fmla="*/ 5 h 42"/>
              <a:gd name="T46" fmla="*/ 131 w 160"/>
              <a:gd name="T47" fmla="*/ 3 h 42"/>
              <a:gd name="T48" fmla="*/ 112 w 160"/>
              <a:gd name="T49" fmla="*/ 0 h 42"/>
              <a:gd name="T50" fmla="*/ 94 w 160"/>
              <a:gd name="T51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60" h="42">
                <a:moveTo>
                  <a:pt x="94" y="0"/>
                </a:moveTo>
                <a:lnTo>
                  <a:pt x="70" y="0"/>
                </a:lnTo>
                <a:lnTo>
                  <a:pt x="59" y="0"/>
                </a:lnTo>
                <a:lnTo>
                  <a:pt x="50" y="3"/>
                </a:lnTo>
                <a:lnTo>
                  <a:pt x="41" y="7"/>
                </a:lnTo>
                <a:lnTo>
                  <a:pt x="35" y="13"/>
                </a:lnTo>
                <a:lnTo>
                  <a:pt x="22" y="18"/>
                </a:lnTo>
                <a:lnTo>
                  <a:pt x="11" y="22"/>
                </a:lnTo>
                <a:lnTo>
                  <a:pt x="2" y="31"/>
                </a:lnTo>
                <a:lnTo>
                  <a:pt x="0" y="37"/>
                </a:lnTo>
                <a:lnTo>
                  <a:pt x="0" y="42"/>
                </a:lnTo>
                <a:lnTo>
                  <a:pt x="11" y="42"/>
                </a:lnTo>
                <a:lnTo>
                  <a:pt x="15" y="35"/>
                </a:lnTo>
                <a:lnTo>
                  <a:pt x="41" y="33"/>
                </a:lnTo>
                <a:lnTo>
                  <a:pt x="50" y="29"/>
                </a:lnTo>
                <a:lnTo>
                  <a:pt x="50" y="24"/>
                </a:lnTo>
                <a:lnTo>
                  <a:pt x="59" y="22"/>
                </a:lnTo>
                <a:lnTo>
                  <a:pt x="68" y="18"/>
                </a:lnTo>
                <a:lnTo>
                  <a:pt x="88" y="14"/>
                </a:lnTo>
                <a:lnTo>
                  <a:pt x="120" y="13"/>
                </a:lnTo>
                <a:lnTo>
                  <a:pt x="140" y="13"/>
                </a:lnTo>
                <a:lnTo>
                  <a:pt x="160" y="11"/>
                </a:lnTo>
                <a:lnTo>
                  <a:pt x="151" y="5"/>
                </a:lnTo>
                <a:lnTo>
                  <a:pt x="131" y="3"/>
                </a:lnTo>
                <a:lnTo>
                  <a:pt x="112" y="0"/>
                </a:lnTo>
                <a:lnTo>
                  <a:pt x="94" y="0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17" name="Freeform 1173"/>
          <p:cNvSpPr>
            <a:spLocks/>
          </p:cNvSpPr>
          <p:nvPr/>
        </p:nvSpPr>
        <p:spPr bwMode="auto">
          <a:xfrm>
            <a:off x="2062163" y="2643188"/>
            <a:ext cx="127000" cy="34925"/>
          </a:xfrm>
          <a:custGeom>
            <a:avLst/>
            <a:gdLst>
              <a:gd name="T0" fmla="*/ 94 w 160"/>
              <a:gd name="T1" fmla="*/ 0 h 42"/>
              <a:gd name="T2" fmla="*/ 70 w 160"/>
              <a:gd name="T3" fmla="*/ 0 h 42"/>
              <a:gd name="T4" fmla="*/ 59 w 160"/>
              <a:gd name="T5" fmla="*/ 0 h 42"/>
              <a:gd name="T6" fmla="*/ 50 w 160"/>
              <a:gd name="T7" fmla="*/ 3 h 42"/>
              <a:gd name="T8" fmla="*/ 41 w 160"/>
              <a:gd name="T9" fmla="*/ 7 h 42"/>
              <a:gd name="T10" fmla="*/ 35 w 160"/>
              <a:gd name="T11" fmla="*/ 13 h 42"/>
              <a:gd name="T12" fmla="*/ 22 w 160"/>
              <a:gd name="T13" fmla="*/ 18 h 42"/>
              <a:gd name="T14" fmla="*/ 11 w 160"/>
              <a:gd name="T15" fmla="*/ 22 h 42"/>
              <a:gd name="T16" fmla="*/ 2 w 160"/>
              <a:gd name="T17" fmla="*/ 31 h 42"/>
              <a:gd name="T18" fmla="*/ 0 w 160"/>
              <a:gd name="T19" fmla="*/ 37 h 42"/>
              <a:gd name="T20" fmla="*/ 0 w 160"/>
              <a:gd name="T21" fmla="*/ 42 h 42"/>
              <a:gd name="T22" fmla="*/ 11 w 160"/>
              <a:gd name="T23" fmla="*/ 42 h 42"/>
              <a:gd name="T24" fmla="*/ 15 w 160"/>
              <a:gd name="T25" fmla="*/ 35 h 42"/>
              <a:gd name="T26" fmla="*/ 41 w 160"/>
              <a:gd name="T27" fmla="*/ 33 h 42"/>
              <a:gd name="T28" fmla="*/ 50 w 160"/>
              <a:gd name="T29" fmla="*/ 29 h 42"/>
              <a:gd name="T30" fmla="*/ 50 w 160"/>
              <a:gd name="T31" fmla="*/ 24 h 42"/>
              <a:gd name="T32" fmla="*/ 59 w 160"/>
              <a:gd name="T33" fmla="*/ 22 h 42"/>
              <a:gd name="T34" fmla="*/ 68 w 160"/>
              <a:gd name="T35" fmla="*/ 18 h 42"/>
              <a:gd name="T36" fmla="*/ 88 w 160"/>
              <a:gd name="T37" fmla="*/ 14 h 42"/>
              <a:gd name="T38" fmla="*/ 120 w 160"/>
              <a:gd name="T39" fmla="*/ 13 h 42"/>
              <a:gd name="T40" fmla="*/ 140 w 160"/>
              <a:gd name="T41" fmla="*/ 13 h 42"/>
              <a:gd name="T42" fmla="*/ 160 w 160"/>
              <a:gd name="T43" fmla="*/ 11 h 42"/>
              <a:gd name="T44" fmla="*/ 151 w 160"/>
              <a:gd name="T45" fmla="*/ 5 h 42"/>
              <a:gd name="T46" fmla="*/ 131 w 160"/>
              <a:gd name="T47" fmla="*/ 3 h 42"/>
              <a:gd name="T48" fmla="*/ 112 w 160"/>
              <a:gd name="T49" fmla="*/ 0 h 42"/>
              <a:gd name="T50" fmla="*/ 94 w 160"/>
              <a:gd name="T51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60" h="42">
                <a:moveTo>
                  <a:pt x="94" y="0"/>
                </a:moveTo>
                <a:lnTo>
                  <a:pt x="70" y="0"/>
                </a:lnTo>
                <a:lnTo>
                  <a:pt x="59" y="0"/>
                </a:lnTo>
                <a:lnTo>
                  <a:pt x="50" y="3"/>
                </a:lnTo>
                <a:lnTo>
                  <a:pt x="41" y="7"/>
                </a:lnTo>
                <a:lnTo>
                  <a:pt x="35" y="13"/>
                </a:lnTo>
                <a:lnTo>
                  <a:pt x="22" y="18"/>
                </a:lnTo>
                <a:lnTo>
                  <a:pt x="11" y="22"/>
                </a:lnTo>
                <a:lnTo>
                  <a:pt x="2" y="31"/>
                </a:lnTo>
                <a:lnTo>
                  <a:pt x="0" y="37"/>
                </a:lnTo>
                <a:lnTo>
                  <a:pt x="0" y="42"/>
                </a:lnTo>
                <a:lnTo>
                  <a:pt x="11" y="42"/>
                </a:lnTo>
                <a:lnTo>
                  <a:pt x="15" y="35"/>
                </a:lnTo>
                <a:lnTo>
                  <a:pt x="41" y="33"/>
                </a:lnTo>
                <a:lnTo>
                  <a:pt x="50" y="29"/>
                </a:lnTo>
                <a:lnTo>
                  <a:pt x="50" y="24"/>
                </a:lnTo>
                <a:lnTo>
                  <a:pt x="59" y="22"/>
                </a:lnTo>
                <a:lnTo>
                  <a:pt x="68" y="18"/>
                </a:lnTo>
                <a:lnTo>
                  <a:pt x="88" y="14"/>
                </a:lnTo>
                <a:lnTo>
                  <a:pt x="120" y="13"/>
                </a:lnTo>
                <a:lnTo>
                  <a:pt x="140" y="13"/>
                </a:lnTo>
                <a:lnTo>
                  <a:pt x="160" y="11"/>
                </a:lnTo>
                <a:lnTo>
                  <a:pt x="151" y="5"/>
                </a:lnTo>
                <a:lnTo>
                  <a:pt x="131" y="3"/>
                </a:lnTo>
                <a:lnTo>
                  <a:pt x="112" y="0"/>
                </a:lnTo>
                <a:lnTo>
                  <a:pt x="94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18" name="Freeform 1174"/>
          <p:cNvSpPr>
            <a:spLocks/>
          </p:cNvSpPr>
          <p:nvPr/>
        </p:nvSpPr>
        <p:spPr bwMode="auto">
          <a:xfrm>
            <a:off x="2108200" y="2643188"/>
            <a:ext cx="125413" cy="15875"/>
          </a:xfrm>
          <a:custGeom>
            <a:avLst/>
            <a:gdLst>
              <a:gd name="T0" fmla="*/ 154 w 154"/>
              <a:gd name="T1" fmla="*/ 18 h 18"/>
              <a:gd name="T2" fmla="*/ 153 w 154"/>
              <a:gd name="T3" fmla="*/ 18 h 18"/>
              <a:gd name="T4" fmla="*/ 145 w 154"/>
              <a:gd name="T5" fmla="*/ 18 h 18"/>
              <a:gd name="T6" fmla="*/ 141 w 154"/>
              <a:gd name="T7" fmla="*/ 16 h 18"/>
              <a:gd name="T8" fmla="*/ 134 w 154"/>
              <a:gd name="T9" fmla="*/ 14 h 18"/>
              <a:gd name="T10" fmla="*/ 130 w 154"/>
              <a:gd name="T11" fmla="*/ 13 h 18"/>
              <a:gd name="T12" fmla="*/ 127 w 154"/>
              <a:gd name="T13" fmla="*/ 9 h 18"/>
              <a:gd name="T14" fmla="*/ 125 w 154"/>
              <a:gd name="T15" fmla="*/ 7 h 18"/>
              <a:gd name="T16" fmla="*/ 116 w 154"/>
              <a:gd name="T17" fmla="*/ 3 h 18"/>
              <a:gd name="T18" fmla="*/ 110 w 154"/>
              <a:gd name="T19" fmla="*/ 3 h 18"/>
              <a:gd name="T20" fmla="*/ 97 w 154"/>
              <a:gd name="T21" fmla="*/ 2 h 18"/>
              <a:gd name="T22" fmla="*/ 88 w 154"/>
              <a:gd name="T23" fmla="*/ 0 h 18"/>
              <a:gd name="T24" fmla="*/ 83 w 154"/>
              <a:gd name="T25" fmla="*/ 0 h 18"/>
              <a:gd name="T26" fmla="*/ 70 w 154"/>
              <a:gd name="T27" fmla="*/ 0 h 18"/>
              <a:gd name="T28" fmla="*/ 64 w 154"/>
              <a:gd name="T29" fmla="*/ 0 h 18"/>
              <a:gd name="T30" fmla="*/ 55 w 154"/>
              <a:gd name="T31" fmla="*/ 0 h 18"/>
              <a:gd name="T32" fmla="*/ 46 w 154"/>
              <a:gd name="T33" fmla="*/ 0 h 18"/>
              <a:gd name="T34" fmla="*/ 35 w 154"/>
              <a:gd name="T35" fmla="*/ 0 h 18"/>
              <a:gd name="T36" fmla="*/ 24 w 154"/>
              <a:gd name="T37" fmla="*/ 0 h 18"/>
              <a:gd name="T38" fmla="*/ 16 w 154"/>
              <a:gd name="T39" fmla="*/ 0 h 18"/>
              <a:gd name="T40" fmla="*/ 7 w 154"/>
              <a:gd name="T41" fmla="*/ 0 h 18"/>
              <a:gd name="T42" fmla="*/ 2 w 154"/>
              <a:gd name="T43" fmla="*/ 0 h 18"/>
              <a:gd name="T44" fmla="*/ 0 w 154"/>
              <a:gd name="T45" fmla="*/ 0 h 18"/>
              <a:gd name="T46" fmla="*/ 2 w 154"/>
              <a:gd name="T47" fmla="*/ 0 h 18"/>
              <a:gd name="T48" fmla="*/ 4 w 154"/>
              <a:gd name="T49" fmla="*/ 0 h 18"/>
              <a:gd name="T50" fmla="*/ 13 w 154"/>
              <a:gd name="T51" fmla="*/ 2 h 18"/>
              <a:gd name="T52" fmla="*/ 26 w 154"/>
              <a:gd name="T53" fmla="*/ 3 h 18"/>
              <a:gd name="T54" fmla="*/ 38 w 154"/>
              <a:gd name="T55" fmla="*/ 3 h 18"/>
              <a:gd name="T56" fmla="*/ 42 w 154"/>
              <a:gd name="T57" fmla="*/ 5 h 18"/>
              <a:gd name="T58" fmla="*/ 48 w 154"/>
              <a:gd name="T59" fmla="*/ 5 h 18"/>
              <a:gd name="T60" fmla="*/ 50 w 154"/>
              <a:gd name="T61" fmla="*/ 7 h 18"/>
              <a:gd name="T62" fmla="*/ 51 w 154"/>
              <a:gd name="T63" fmla="*/ 9 h 18"/>
              <a:gd name="T64" fmla="*/ 61 w 154"/>
              <a:gd name="T65" fmla="*/ 11 h 18"/>
              <a:gd name="T66" fmla="*/ 73 w 154"/>
              <a:gd name="T67" fmla="*/ 13 h 18"/>
              <a:gd name="T68" fmla="*/ 84 w 154"/>
              <a:gd name="T69" fmla="*/ 14 h 18"/>
              <a:gd name="T70" fmla="*/ 94 w 154"/>
              <a:gd name="T71" fmla="*/ 16 h 18"/>
              <a:gd name="T72" fmla="*/ 103 w 154"/>
              <a:gd name="T73" fmla="*/ 16 h 18"/>
              <a:gd name="T74" fmla="*/ 112 w 154"/>
              <a:gd name="T75" fmla="*/ 16 h 18"/>
              <a:gd name="T76" fmla="*/ 121 w 154"/>
              <a:gd name="T77" fmla="*/ 18 h 18"/>
              <a:gd name="T78" fmla="*/ 132 w 154"/>
              <a:gd name="T79" fmla="*/ 18 h 18"/>
              <a:gd name="T80" fmla="*/ 141 w 154"/>
              <a:gd name="T81" fmla="*/ 18 h 18"/>
              <a:gd name="T82" fmla="*/ 151 w 154"/>
              <a:gd name="T83" fmla="*/ 18 h 18"/>
              <a:gd name="T84" fmla="*/ 154 w 154"/>
              <a:gd name="T85" fmla="*/ 1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4" h="18">
                <a:moveTo>
                  <a:pt x="154" y="18"/>
                </a:moveTo>
                <a:lnTo>
                  <a:pt x="154" y="18"/>
                </a:lnTo>
                <a:lnTo>
                  <a:pt x="153" y="18"/>
                </a:lnTo>
                <a:lnTo>
                  <a:pt x="153" y="18"/>
                </a:lnTo>
                <a:lnTo>
                  <a:pt x="151" y="18"/>
                </a:lnTo>
                <a:lnTo>
                  <a:pt x="145" y="18"/>
                </a:lnTo>
                <a:lnTo>
                  <a:pt x="143" y="18"/>
                </a:lnTo>
                <a:lnTo>
                  <a:pt x="141" y="16"/>
                </a:lnTo>
                <a:lnTo>
                  <a:pt x="138" y="16"/>
                </a:lnTo>
                <a:lnTo>
                  <a:pt x="134" y="14"/>
                </a:lnTo>
                <a:lnTo>
                  <a:pt x="132" y="13"/>
                </a:lnTo>
                <a:lnTo>
                  <a:pt x="130" y="13"/>
                </a:lnTo>
                <a:lnTo>
                  <a:pt x="129" y="11"/>
                </a:lnTo>
                <a:lnTo>
                  <a:pt x="127" y="9"/>
                </a:lnTo>
                <a:lnTo>
                  <a:pt x="127" y="9"/>
                </a:lnTo>
                <a:lnTo>
                  <a:pt x="125" y="7"/>
                </a:lnTo>
                <a:lnTo>
                  <a:pt x="121" y="5"/>
                </a:lnTo>
                <a:lnTo>
                  <a:pt x="116" y="3"/>
                </a:lnTo>
                <a:lnTo>
                  <a:pt x="114" y="3"/>
                </a:lnTo>
                <a:lnTo>
                  <a:pt x="110" y="3"/>
                </a:lnTo>
                <a:lnTo>
                  <a:pt x="105" y="2"/>
                </a:lnTo>
                <a:lnTo>
                  <a:pt x="97" y="2"/>
                </a:lnTo>
                <a:lnTo>
                  <a:pt x="94" y="0"/>
                </a:lnTo>
                <a:lnTo>
                  <a:pt x="88" y="0"/>
                </a:lnTo>
                <a:lnTo>
                  <a:pt x="86" y="0"/>
                </a:lnTo>
                <a:lnTo>
                  <a:pt x="83" y="0"/>
                </a:lnTo>
                <a:lnTo>
                  <a:pt x="77" y="0"/>
                </a:lnTo>
                <a:lnTo>
                  <a:pt x="70" y="0"/>
                </a:lnTo>
                <a:lnTo>
                  <a:pt x="66" y="0"/>
                </a:lnTo>
                <a:lnTo>
                  <a:pt x="64" y="0"/>
                </a:lnTo>
                <a:lnTo>
                  <a:pt x="59" y="0"/>
                </a:lnTo>
                <a:lnTo>
                  <a:pt x="55" y="0"/>
                </a:lnTo>
                <a:lnTo>
                  <a:pt x="51" y="0"/>
                </a:lnTo>
                <a:lnTo>
                  <a:pt x="46" y="0"/>
                </a:lnTo>
                <a:lnTo>
                  <a:pt x="42" y="0"/>
                </a:lnTo>
                <a:lnTo>
                  <a:pt x="35" y="0"/>
                </a:lnTo>
                <a:lnTo>
                  <a:pt x="29" y="0"/>
                </a:lnTo>
                <a:lnTo>
                  <a:pt x="24" y="0"/>
                </a:lnTo>
                <a:lnTo>
                  <a:pt x="20" y="0"/>
                </a:lnTo>
                <a:lnTo>
                  <a:pt x="16" y="0"/>
                </a:lnTo>
                <a:lnTo>
                  <a:pt x="11" y="0"/>
                </a:lnTo>
                <a:lnTo>
                  <a:pt x="7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7" y="2"/>
                </a:lnTo>
                <a:lnTo>
                  <a:pt x="13" y="2"/>
                </a:lnTo>
                <a:lnTo>
                  <a:pt x="18" y="2"/>
                </a:lnTo>
                <a:lnTo>
                  <a:pt x="26" y="3"/>
                </a:lnTo>
                <a:lnTo>
                  <a:pt x="33" y="3"/>
                </a:lnTo>
                <a:lnTo>
                  <a:pt x="38" y="3"/>
                </a:lnTo>
                <a:lnTo>
                  <a:pt x="40" y="3"/>
                </a:lnTo>
                <a:lnTo>
                  <a:pt x="42" y="5"/>
                </a:lnTo>
                <a:lnTo>
                  <a:pt x="46" y="5"/>
                </a:lnTo>
                <a:lnTo>
                  <a:pt x="48" y="5"/>
                </a:lnTo>
                <a:lnTo>
                  <a:pt x="48" y="7"/>
                </a:lnTo>
                <a:lnTo>
                  <a:pt x="50" y="7"/>
                </a:lnTo>
                <a:lnTo>
                  <a:pt x="51" y="7"/>
                </a:lnTo>
                <a:lnTo>
                  <a:pt x="51" y="9"/>
                </a:lnTo>
                <a:lnTo>
                  <a:pt x="53" y="9"/>
                </a:lnTo>
                <a:lnTo>
                  <a:pt x="61" y="11"/>
                </a:lnTo>
                <a:lnTo>
                  <a:pt x="68" y="13"/>
                </a:lnTo>
                <a:lnTo>
                  <a:pt x="73" y="13"/>
                </a:lnTo>
                <a:lnTo>
                  <a:pt x="79" y="13"/>
                </a:lnTo>
                <a:lnTo>
                  <a:pt x="84" y="14"/>
                </a:lnTo>
                <a:lnTo>
                  <a:pt x="88" y="14"/>
                </a:lnTo>
                <a:lnTo>
                  <a:pt x="94" y="16"/>
                </a:lnTo>
                <a:lnTo>
                  <a:pt x="97" y="16"/>
                </a:lnTo>
                <a:lnTo>
                  <a:pt x="103" y="16"/>
                </a:lnTo>
                <a:lnTo>
                  <a:pt x="108" y="16"/>
                </a:lnTo>
                <a:lnTo>
                  <a:pt x="112" y="16"/>
                </a:lnTo>
                <a:lnTo>
                  <a:pt x="114" y="18"/>
                </a:lnTo>
                <a:lnTo>
                  <a:pt x="121" y="18"/>
                </a:lnTo>
                <a:lnTo>
                  <a:pt x="129" y="18"/>
                </a:lnTo>
                <a:lnTo>
                  <a:pt x="132" y="18"/>
                </a:lnTo>
                <a:lnTo>
                  <a:pt x="136" y="18"/>
                </a:lnTo>
                <a:lnTo>
                  <a:pt x="141" y="18"/>
                </a:lnTo>
                <a:lnTo>
                  <a:pt x="147" y="18"/>
                </a:lnTo>
                <a:lnTo>
                  <a:pt x="151" y="18"/>
                </a:lnTo>
                <a:lnTo>
                  <a:pt x="153" y="18"/>
                </a:lnTo>
                <a:lnTo>
                  <a:pt x="154" y="18"/>
                </a:lnTo>
                <a:lnTo>
                  <a:pt x="154" y="18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19" name="Freeform 1175"/>
          <p:cNvSpPr>
            <a:spLocks/>
          </p:cNvSpPr>
          <p:nvPr/>
        </p:nvSpPr>
        <p:spPr bwMode="auto">
          <a:xfrm>
            <a:off x="2108200" y="2643188"/>
            <a:ext cx="125413" cy="15875"/>
          </a:xfrm>
          <a:custGeom>
            <a:avLst/>
            <a:gdLst>
              <a:gd name="T0" fmla="*/ 154 w 154"/>
              <a:gd name="T1" fmla="*/ 18 h 18"/>
              <a:gd name="T2" fmla="*/ 153 w 154"/>
              <a:gd name="T3" fmla="*/ 18 h 18"/>
              <a:gd name="T4" fmla="*/ 145 w 154"/>
              <a:gd name="T5" fmla="*/ 18 h 18"/>
              <a:gd name="T6" fmla="*/ 141 w 154"/>
              <a:gd name="T7" fmla="*/ 16 h 18"/>
              <a:gd name="T8" fmla="*/ 134 w 154"/>
              <a:gd name="T9" fmla="*/ 14 h 18"/>
              <a:gd name="T10" fmla="*/ 130 w 154"/>
              <a:gd name="T11" fmla="*/ 13 h 18"/>
              <a:gd name="T12" fmla="*/ 127 w 154"/>
              <a:gd name="T13" fmla="*/ 9 h 18"/>
              <a:gd name="T14" fmla="*/ 125 w 154"/>
              <a:gd name="T15" fmla="*/ 7 h 18"/>
              <a:gd name="T16" fmla="*/ 116 w 154"/>
              <a:gd name="T17" fmla="*/ 3 h 18"/>
              <a:gd name="T18" fmla="*/ 110 w 154"/>
              <a:gd name="T19" fmla="*/ 3 h 18"/>
              <a:gd name="T20" fmla="*/ 97 w 154"/>
              <a:gd name="T21" fmla="*/ 2 h 18"/>
              <a:gd name="T22" fmla="*/ 88 w 154"/>
              <a:gd name="T23" fmla="*/ 0 h 18"/>
              <a:gd name="T24" fmla="*/ 83 w 154"/>
              <a:gd name="T25" fmla="*/ 0 h 18"/>
              <a:gd name="T26" fmla="*/ 70 w 154"/>
              <a:gd name="T27" fmla="*/ 0 h 18"/>
              <a:gd name="T28" fmla="*/ 64 w 154"/>
              <a:gd name="T29" fmla="*/ 0 h 18"/>
              <a:gd name="T30" fmla="*/ 55 w 154"/>
              <a:gd name="T31" fmla="*/ 0 h 18"/>
              <a:gd name="T32" fmla="*/ 46 w 154"/>
              <a:gd name="T33" fmla="*/ 0 h 18"/>
              <a:gd name="T34" fmla="*/ 35 w 154"/>
              <a:gd name="T35" fmla="*/ 0 h 18"/>
              <a:gd name="T36" fmla="*/ 24 w 154"/>
              <a:gd name="T37" fmla="*/ 0 h 18"/>
              <a:gd name="T38" fmla="*/ 16 w 154"/>
              <a:gd name="T39" fmla="*/ 0 h 18"/>
              <a:gd name="T40" fmla="*/ 7 w 154"/>
              <a:gd name="T41" fmla="*/ 0 h 18"/>
              <a:gd name="T42" fmla="*/ 2 w 154"/>
              <a:gd name="T43" fmla="*/ 0 h 18"/>
              <a:gd name="T44" fmla="*/ 0 w 154"/>
              <a:gd name="T45" fmla="*/ 0 h 18"/>
              <a:gd name="T46" fmla="*/ 2 w 154"/>
              <a:gd name="T47" fmla="*/ 0 h 18"/>
              <a:gd name="T48" fmla="*/ 4 w 154"/>
              <a:gd name="T49" fmla="*/ 0 h 18"/>
              <a:gd name="T50" fmla="*/ 13 w 154"/>
              <a:gd name="T51" fmla="*/ 2 h 18"/>
              <a:gd name="T52" fmla="*/ 26 w 154"/>
              <a:gd name="T53" fmla="*/ 3 h 18"/>
              <a:gd name="T54" fmla="*/ 38 w 154"/>
              <a:gd name="T55" fmla="*/ 3 h 18"/>
              <a:gd name="T56" fmla="*/ 42 w 154"/>
              <a:gd name="T57" fmla="*/ 5 h 18"/>
              <a:gd name="T58" fmla="*/ 48 w 154"/>
              <a:gd name="T59" fmla="*/ 5 h 18"/>
              <a:gd name="T60" fmla="*/ 50 w 154"/>
              <a:gd name="T61" fmla="*/ 7 h 18"/>
              <a:gd name="T62" fmla="*/ 51 w 154"/>
              <a:gd name="T63" fmla="*/ 9 h 18"/>
              <a:gd name="T64" fmla="*/ 61 w 154"/>
              <a:gd name="T65" fmla="*/ 11 h 18"/>
              <a:gd name="T66" fmla="*/ 73 w 154"/>
              <a:gd name="T67" fmla="*/ 13 h 18"/>
              <a:gd name="T68" fmla="*/ 84 w 154"/>
              <a:gd name="T69" fmla="*/ 14 h 18"/>
              <a:gd name="T70" fmla="*/ 94 w 154"/>
              <a:gd name="T71" fmla="*/ 16 h 18"/>
              <a:gd name="T72" fmla="*/ 103 w 154"/>
              <a:gd name="T73" fmla="*/ 16 h 18"/>
              <a:gd name="T74" fmla="*/ 112 w 154"/>
              <a:gd name="T75" fmla="*/ 16 h 18"/>
              <a:gd name="T76" fmla="*/ 121 w 154"/>
              <a:gd name="T77" fmla="*/ 18 h 18"/>
              <a:gd name="T78" fmla="*/ 132 w 154"/>
              <a:gd name="T79" fmla="*/ 18 h 18"/>
              <a:gd name="T80" fmla="*/ 141 w 154"/>
              <a:gd name="T81" fmla="*/ 18 h 18"/>
              <a:gd name="T82" fmla="*/ 151 w 154"/>
              <a:gd name="T83" fmla="*/ 18 h 18"/>
              <a:gd name="T84" fmla="*/ 154 w 154"/>
              <a:gd name="T85" fmla="*/ 1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4" h="18">
                <a:moveTo>
                  <a:pt x="154" y="18"/>
                </a:moveTo>
                <a:lnTo>
                  <a:pt x="154" y="18"/>
                </a:lnTo>
                <a:lnTo>
                  <a:pt x="153" y="18"/>
                </a:lnTo>
                <a:lnTo>
                  <a:pt x="153" y="18"/>
                </a:lnTo>
                <a:lnTo>
                  <a:pt x="151" y="18"/>
                </a:lnTo>
                <a:lnTo>
                  <a:pt x="145" y="18"/>
                </a:lnTo>
                <a:lnTo>
                  <a:pt x="143" y="18"/>
                </a:lnTo>
                <a:lnTo>
                  <a:pt x="141" y="16"/>
                </a:lnTo>
                <a:lnTo>
                  <a:pt x="138" y="16"/>
                </a:lnTo>
                <a:lnTo>
                  <a:pt x="134" y="14"/>
                </a:lnTo>
                <a:lnTo>
                  <a:pt x="132" y="13"/>
                </a:lnTo>
                <a:lnTo>
                  <a:pt x="130" y="13"/>
                </a:lnTo>
                <a:lnTo>
                  <a:pt x="129" y="11"/>
                </a:lnTo>
                <a:lnTo>
                  <a:pt x="127" y="9"/>
                </a:lnTo>
                <a:lnTo>
                  <a:pt x="127" y="9"/>
                </a:lnTo>
                <a:lnTo>
                  <a:pt x="125" y="7"/>
                </a:lnTo>
                <a:lnTo>
                  <a:pt x="121" y="5"/>
                </a:lnTo>
                <a:lnTo>
                  <a:pt x="116" y="3"/>
                </a:lnTo>
                <a:lnTo>
                  <a:pt x="114" y="3"/>
                </a:lnTo>
                <a:lnTo>
                  <a:pt x="110" y="3"/>
                </a:lnTo>
                <a:lnTo>
                  <a:pt x="105" y="2"/>
                </a:lnTo>
                <a:lnTo>
                  <a:pt x="97" y="2"/>
                </a:lnTo>
                <a:lnTo>
                  <a:pt x="94" y="0"/>
                </a:lnTo>
                <a:lnTo>
                  <a:pt x="88" y="0"/>
                </a:lnTo>
                <a:lnTo>
                  <a:pt x="86" y="0"/>
                </a:lnTo>
                <a:lnTo>
                  <a:pt x="83" y="0"/>
                </a:lnTo>
                <a:lnTo>
                  <a:pt x="77" y="0"/>
                </a:lnTo>
                <a:lnTo>
                  <a:pt x="70" y="0"/>
                </a:lnTo>
                <a:lnTo>
                  <a:pt x="66" y="0"/>
                </a:lnTo>
                <a:lnTo>
                  <a:pt x="64" y="0"/>
                </a:lnTo>
                <a:lnTo>
                  <a:pt x="59" y="0"/>
                </a:lnTo>
                <a:lnTo>
                  <a:pt x="55" y="0"/>
                </a:lnTo>
                <a:lnTo>
                  <a:pt x="51" y="0"/>
                </a:lnTo>
                <a:lnTo>
                  <a:pt x="46" y="0"/>
                </a:lnTo>
                <a:lnTo>
                  <a:pt x="42" y="0"/>
                </a:lnTo>
                <a:lnTo>
                  <a:pt x="35" y="0"/>
                </a:lnTo>
                <a:lnTo>
                  <a:pt x="29" y="0"/>
                </a:lnTo>
                <a:lnTo>
                  <a:pt x="24" y="0"/>
                </a:lnTo>
                <a:lnTo>
                  <a:pt x="20" y="0"/>
                </a:lnTo>
                <a:lnTo>
                  <a:pt x="16" y="0"/>
                </a:lnTo>
                <a:lnTo>
                  <a:pt x="11" y="0"/>
                </a:lnTo>
                <a:lnTo>
                  <a:pt x="7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7" y="2"/>
                </a:lnTo>
                <a:lnTo>
                  <a:pt x="13" y="2"/>
                </a:lnTo>
                <a:lnTo>
                  <a:pt x="18" y="2"/>
                </a:lnTo>
                <a:lnTo>
                  <a:pt x="26" y="3"/>
                </a:lnTo>
                <a:lnTo>
                  <a:pt x="33" y="3"/>
                </a:lnTo>
                <a:lnTo>
                  <a:pt x="38" y="3"/>
                </a:lnTo>
                <a:lnTo>
                  <a:pt x="40" y="3"/>
                </a:lnTo>
                <a:lnTo>
                  <a:pt x="42" y="5"/>
                </a:lnTo>
                <a:lnTo>
                  <a:pt x="46" y="5"/>
                </a:lnTo>
                <a:lnTo>
                  <a:pt x="48" y="5"/>
                </a:lnTo>
                <a:lnTo>
                  <a:pt x="48" y="7"/>
                </a:lnTo>
                <a:lnTo>
                  <a:pt x="50" y="7"/>
                </a:lnTo>
                <a:lnTo>
                  <a:pt x="51" y="7"/>
                </a:lnTo>
                <a:lnTo>
                  <a:pt x="51" y="9"/>
                </a:lnTo>
                <a:lnTo>
                  <a:pt x="53" y="9"/>
                </a:lnTo>
                <a:lnTo>
                  <a:pt x="61" y="11"/>
                </a:lnTo>
                <a:lnTo>
                  <a:pt x="68" y="13"/>
                </a:lnTo>
                <a:lnTo>
                  <a:pt x="73" y="13"/>
                </a:lnTo>
                <a:lnTo>
                  <a:pt x="79" y="13"/>
                </a:lnTo>
                <a:lnTo>
                  <a:pt x="84" y="14"/>
                </a:lnTo>
                <a:lnTo>
                  <a:pt x="88" y="14"/>
                </a:lnTo>
                <a:lnTo>
                  <a:pt x="94" y="16"/>
                </a:lnTo>
                <a:lnTo>
                  <a:pt x="97" y="16"/>
                </a:lnTo>
                <a:lnTo>
                  <a:pt x="103" y="16"/>
                </a:lnTo>
                <a:lnTo>
                  <a:pt x="108" y="16"/>
                </a:lnTo>
                <a:lnTo>
                  <a:pt x="112" y="16"/>
                </a:lnTo>
                <a:lnTo>
                  <a:pt x="114" y="18"/>
                </a:lnTo>
                <a:lnTo>
                  <a:pt x="121" y="18"/>
                </a:lnTo>
                <a:lnTo>
                  <a:pt x="129" y="18"/>
                </a:lnTo>
                <a:lnTo>
                  <a:pt x="132" y="18"/>
                </a:lnTo>
                <a:lnTo>
                  <a:pt x="136" y="18"/>
                </a:lnTo>
                <a:lnTo>
                  <a:pt x="141" y="18"/>
                </a:lnTo>
                <a:lnTo>
                  <a:pt x="147" y="18"/>
                </a:lnTo>
                <a:lnTo>
                  <a:pt x="151" y="18"/>
                </a:lnTo>
                <a:lnTo>
                  <a:pt x="153" y="18"/>
                </a:lnTo>
                <a:lnTo>
                  <a:pt x="154" y="18"/>
                </a:lnTo>
                <a:lnTo>
                  <a:pt x="154" y="18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20" name="Freeform 1176"/>
          <p:cNvSpPr>
            <a:spLocks/>
          </p:cNvSpPr>
          <p:nvPr/>
        </p:nvSpPr>
        <p:spPr bwMode="auto">
          <a:xfrm>
            <a:off x="2151063" y="2644775"/>
            <a:ext cx="63500" cy="14288"/>
          </a:xfrm>
          <a:custGeom>
            <a:avLst/>
            <a:gdLst>
              <a:gd name="T0" fmla="*/ 81 w 81"/>
              <a:gd name="T1" fmla="*/ 16 h 16"/>
              <a:gd name="T2" fmla="*/ 70 w 81"/>
              <a:gd name="T3" fmla="*/ 14 h 16"/>
              <a:gd name="T4" fmla="*/ 63 w 81"/>
              <a:gd name="T5" fmla="*/ 11 h 16"/>
              <a:gd name="T6" fmla="*/ 56 w 81"/>
              <a:gd name="T7" fmla="*/ 9 h 16"/>
              <a:gd name="T8" fmla="*/ 37 w 81"/>
              <a:gd name="T9" fmla="*/ 5 h 16"/>
              <a:gd name="T10" fmla="*/ 26 w 81"/>
              <a:gd name="T11" fmla="*/ 3 h 16"/>
              <a:gd name="T12" fmla="*/ 13 w 81"/>
              <a:gd name="T13" fmla="*/ 1 h 16"/>
              <a:gd name="T14" fmla="*/ 0 w 81"/>
              <a:gd name="T1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1" h="16">
                <a:moveTo>
                  <a:pt x="81" y="16"/>
                </a:moveTo>
                <a:lnTo>
                  <a:pt x="70" y="14"/>
                </a:lnTo>
                <a:lnTo>
                  <a:pt x="63" y="11"/>
                </a:lnTo>
                <a:lnTo>
                  <a:pt x="56" y="9"/>
                </a:lnTo>
                <a:lnTo>
                  <a:pt x="37" y="5"/>
                </a:lnTo>
                <a:lnTo>
                  <a:pt x="26" y="3"/>
                </a:lnTo>
                <a:lnTo>
                  <a:pt x="13" y="1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21" name="Freeform 1177"/>
          <p:cNvSpPr>
            <a:spLocks/>
          </p:cNvSpPr>
          <p:nvPr/>
        </p:nvSpPr>
        <p:spPr bwMode="auto">
          <a:xfrm>
            <a:off x="1935163" y="2520950"/>
            <a:ext cx="109537" cy="31750"/>
          </a:xfrm>
          <a:custGeom>
            <a:avLst/>
            <a:gdLst>
              <a:gd name="T0" fmla="*/ 0 w 138"/>
              <a:gd name="T1" fmla="*/ 41 h 41"/>
              <a:gd name="T2" fmla="*/ 2 w 138"/>
              <a:gd name="T3" fmla="*/ 41 h 41"/>
              <a:gd name="T4" fmla="*/ 7 w 138"/>
              <a:gd name="T5" fmla="*/ 39 h 41"/>
              <a:gd name="T6" fmla="*/ 11 w 138"/>
              <a:gd name="T7" fmla="*/ 37 h 41"/>
              <a:gd name="T8" fmla="*/ 18 w 138"/>
              <a:gd name="T9" fmla="*/ 32 h 41"/>
              <a:gd name="T10" fmla="*/ 20 w 138"/>
              <a:gd name="T11" fmla="*/ 28 h 41"/>
              <a:gd name="T12" fmla="*/ 24 w 138"/>
              <a:gd name="T13" fmla="*/ 24 h 41"/>
              <a:gd name="T14" fmla="*/ 26 w 138"/>
              <a:gd name="T15" fmla="*/ 19 h 41"/>
              <a:gd name="T16" fmla="*/ 29 w 138"/>
              <a:gd name="T17" fmla="*/ 15 h 41"/>
              <a:gd name="T18" fmla="*/ 35 w 138"/>
              <a:gd name="T19" fmla="*/ 13 h 41"/>
              <a:gd name="T20" fmla="*/ 40 w 138"/>
              <a:gd name="T21" fmla="*/ 11 h 41"/>
              <a:gd name="T22" fmla="*/ 42 w 138"/>
              <a:gd name="T23" fmla="*/ 8 h 41"/>
              <a:gd name="T24" fmla="*/ 51 w 138"/>
              <a:gd name="T25" fmla="*/ 4 h 41"/>
              <a:gd name="T26" fmla="*/ 61 w 138"/>
              <a:gd name="T27" fmla="*/ 0 h 41"/>
              <a:gd name="T28" fmla="*/ 70 w 138"/>
              <a:gd name="T29" fmla="*/ 0 h 41"/>
              <a:gd name="T30" fmla="*/ 81 w 138"/>
              <a:gd name="T31" fmla="*/ 0 h 41"/>
              <a:gd name="T32" fmla="*/ 90 w 138"/>
              <a:gd name="T33" fmla="*/ 0 h 41"/>
              <a:gd name="T34" fmla="*/ 97 w 138"/>
              <a:gd name="T35" fmla="*/ 2 h 41"/>
              <a:gd name="T36" fmla="*/ 107 w 138"/>
              <a:gd name="T37" fmla="*/ 2 h 41"/>
              <a:gd name="T38" fmla="*/ 120 w 138"/>
              <a:gd name="T39" fmla="*/ 2 h 41"/>
              <a:gd name="T40" fmla="*/ 131 w 138"/>
              <a:gd name="T41" fmla="*/ 0 h 41"/>
              <a:gd name="T42" fmla="*/ 138 w 138"/>
              <a:gd name="T43" fmla="*/ 0 h 41"/>
              <a:gd name="T44" fmla="*/ 138 w 138"/>
              <a:gd name="T45" fmla="*/ 2 h 41"/>
              <a:gd name="T46" fmla="*/ 136 w 138"/>
              <a:gd name="T47" fmla="*/ 2 h 41"/>
              <a:gd name="T48" fmla="*/ 132 w 138"/>
              <a:gd name="T49" fmla="*/ 4 h 41"/>
              <a:gd name="T50" fmla="*/ 121 w 138"/>
              <a:gd name="T51" fmla="*/ 6 h 41"/>
              <a:gd name="T52" fmla="*/ 108 w 138"/>
              <a:gd name="T53" fmla="*/ 9 h 41"/>
              <a:gd name="T54" fmla="*/ 101 w 138"/>
              <a:gd name="T55" fmla="*/ 11 h 41"/>
              <a:gd name="T56" fmla="*/ 97 w 138"/>
              <a:gd name="T57" fmla="*/ 13 h 41"/>
              <a:gd name="T58" fmla="*/ 96 w 138"/>
              <a:gd name="T59" fmla="*/ 15 h 41"/>
              <a:gd name="T60" fmla="*/ 94 w 138"/>
              <a:gd name="T61" fmla="*/ 19 h 41"/>
              <a:gd name="T62" fmla="*/ 90 w 138"/>
              <a:gd name="T63" fmla="*/ 21 h 41"/>
              <a:gd name="T64" fmla="*/ 77 w 138"/>
              <a:gd name="T65" fmla="*/ 26 h 41"/>
              <a:gd name="T66" fmla="*/ 68 w 138"/>
              <a:gd name="T67" fmla="*/ 30 h 41"/>
              <a:gd name="T68" fmla="*/ 59 w 138"/>
              <a:gd name="T69" fmla="*/ 33 h 41"/>
              <a:gd name="T70" fmla="*/ 46 w 138"/>
              <a:gd name="T71" fmla="*/ 37 h 41"/>
              <a:gd name="T72" fmla="*/ 35 w 138"/>
              <a:gd name="T73" fmla="*/ 39 h 41"/>
              <a:gd name="T74" fmla="*/ 22 w 138"/>
              <a:gd name="T75" fmla="*/ 41 h 41"/>
              <a:gd name="T76" fmla="*/ 17 w 138"/>
              <a:gd name="T77" fmla="*/ 41 h 41"/>
              <a:gd name="T78" fmla="*/ 5 w 138"/>
              <a:gd name="T79" fmla="*/ 41 h 41"/>
              <a:gd name="T80" fmla="*/ 2 w 138"/>
              <a:gd name="T81" fmla="*/ 41 h 41"/>
              <a:gd name="T82" fmla="*/ 0 w 138"/>
              <a:gd name="T83" fmla="*/ 41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8" h="41">
                <a:moveTo>
                  <a:pt x="0" y="41"/>
                </a:moveTo>
                <a:lnTo>
                  <a:pt x="0" y="41"/>
                </a:lnTo>
                <a:lnTo>
                  <a:pt x="0" y="41"/>
                </a:lnTo>
                <a:lnTo>
                  <a:pt x="2" y="41"/>
                </a:lnTo>
                <a:lnTo>
                  <a:pt x="4" y="39"/>
                </a:lnTo>
                <a:lnTo>
                  <a:pt x="7" y="39"/>
                </a:lnTo>
                <a:lnTo>
                  <a:pt x="9" y="37"/>
                </a:lnTo>
                <a:lnTo>
                  <a:pt x="11" y="37"/>
                </a:lnTo>
                <a:lnTo>
                  <a:pt x="15" y="33"/>
                </a:lnTo>
                <a:lnTo>
                  <a:pt x="18" y="32"/>
                </a:lnTo>
                <a:lnTo>
                  <a:pt x="20" y="30"/>
                </a:lnTo>
                <a:lnTo>
                  <a:pt x="20" y="28"/>
                </a:lnTo>
                <a:lnTo>
                  <a:pt x="22" y="26"/>
                </a:lnTo>
                <a:lnTo>
                  <a:pt x="24" y="24"/>
                </a:lnTo>
                <a:lnTo>
                  <a:pt x="24" y="21"/>
                </a:lnTo>
                <a:lnTo>
                  <a:pt x="26" y="19"/>
                </a:lnTo>
                <a:lnTo>
                  <a:pt x="26" y="17"/>
                </a:lnTo>
                <a:lnTo>
                  <a:pt x="29" y="15"/>
                </a:lnTo>
                <a:lnTo>
                  <a:pt x="33" y="15"/>
                </a:lnTo>
                <a:lnTo>
                  <a:pt x="35" y="13"/>
                </a:lnTo>
                <a:lnTo>
                  <a:pt x="39" y="11"/>
                </a:lnTo>
                <a:lnTo>
                  <a:pt x="40" y="11"/>
                </a:lnTo>
                <a:lnTo>
                  <a:pt x="42" y="9"/>
                </a:lnTo>
                <a:lnTo>
                  <a:pt x="42" y="8"/>
                </a:lnTo>
                <a:lnTo>
                  <a:pt x="46" y="6"/>
                </a:lnTo>
                <a:lnTo>
                  <a:pt x="51" y="4"/>
                </a:lnTo>
                <a:lnTo>
                  <a:pt x="59" y="2"/>
                </a:lnTo>
                <a:lnTo>
                  <a:pt x="61" y="0"/>
                </a:lnTo>
                <a:lnTo>
                  <a:pt x="64" y="0"/>
                </a:lnTo>
                <a:lnTo>
                  <a:pt x="70" y="0"/>
                </a:lnTo>
                <a:lnTo>
                  <a:pt x="75" y="0"/>
                </a:lnTo>
                <a:lnTo>
                  <a:pt x="81" y="0"/>
                </a:lnTo>
                <a:lnTo>
                  <a:pt x="86" y="0"/>
                </a:lnTo>
                <a:lnTo>
                  <a:pt x="90" y="0"/>
                </a:lnTo>
                <a:lnTo>
                  <a:pt x="92" y="0"/>
                </a:lnTo>
                <a:lnTo>
                  <a:pt x="97" y="2"/>
                </a:lnTo>
                <a:lnTo>
                  <a:pt x="101" y="2"/>
                </a:lnTo>
                <a:lnTo>
                  <a:pt x="107" y="2"/>
                </a:lnTo>
                <a:lnTo>
                  <a:pt x="118" y="2"/>
                </a:lnTo>
                <a:lnTo>
                  <a:pt x="120" y="2"/>
                </a:lnTo>
                <a:lnTo>
                  <a:pt x="123" y="0"/>
                </a:lnTo>
                <a:lnTo>
                  <a:pt x="131" y="0"/>
                </a:lnTo>
                <a:lnTo>
                  <a:pt x="134" y="0"/>
                </a:lnTo>
                <a:lnTo>
                  <a:pt x="138" y="0"/>
                </a:lnTo>
                <a:lnTo>
                  <a:pt x="138" y="0"/>
                </a:lnTo>
                <a:lnTo>
                  <a:pt x="138" y="2"/>
                </a:lnTo>
                <a:lnTo>
                  <a:pt x="138" y="2"/>
                </a:lnTo>
                <a:lnTo>
                  <a:pt x="136" y="2"/>
                </a:lnTo>
                <a:lnTo>
                  <a:pt x="134" y="2"/>
                </a:lnTo>
                <a:lnTo>
                  <a:pt x="132" y="4"/>
                </a:lnTo>
                <a:lnTo>
                  <a:pt x="127" y="4"/>
                </a:lnTo>
                <a:lnTo>
                  <a:pt x="121" y="6"/>
                </a:lnTo>
                <a:lnTo>
                  <a:pt x="116" y="8"/>
                </a:lnTo>
                <a:lnTo>
                  <a:pt x="108" y="9"/>
                </a:lnTo>
                <a:lnTo>
                  <a:pt x="105" y="9"/>
                </a:lnTo>
                <a:lnTo>
                  <a:pt x="101" y="11"/>
                </a:lnTo>
                <a:lnTo>
                  <a:pt x="101" y="11"/>
                </a:lnTo>
                <a:lnTo>
                  <a:pt x="97" y="13"/>
                </a:lnTo>
                <a:lnTo>
                  <a:pt x="96" y="13"/>
                </a:lnTo>
                <a:lnTo>
                  <a:pt x="96" y="15"/>
                </a:lnTo>
                <a:lnTo>
                  <a:pt x="94" y="17"/>
                </a:lnTo>
                <a:lnTo>
                  <a:pt x="94" y="19"/>
                </a:lnTo>
                <a:lnTo>
                  <a:pt x="92" y="19"/>
                </a:lnTo>
                <a:lnTo>
                  <a:pt x="90" y="21"/>
                </a:lnTo>
                <a:lnTo>
                  <a:pt x="85" y="24"/>
                </a:lnTo>
                <a:lnTo>
                  <a:pt x="77" y="26"/>
                </a:lnTo>
                <a:lnTo>
                  <a:pt x="74" y="28"/>
                </a:lnTo>
                <a:lnTo>
                  <a:pt x="68" y="30"/>
                </a:lnTo>
                <a:lnTo>
                  <a:pt x="63" y="32"/>
                </a:lnTo>
                <a:lnTo>
                  <a:pt x="59" y="33"/>
                </a:lnTo>
                <a:lnTo>
                  <a:pt x="50" y="35"/>
                </a:lnTo>
                <a:lnTo>
                  <a:pt x="46" y="37"/>
                </a:lnTo>
                <a:lnTo>
                  <a:pt x="42" y="37"/>
                </a:lnTo>
                <a:lnTo>
                  <a:pt x="35" y="39"/>
                </a:lnTo>
                <a:lnTo>
                  <a:pt x="29" y="39"/>
                </a:lnTo>
                <a:lnTo>
                  <a:pt x="22" y="41"/>
                </a:lnTo>
                <a:lnTo>
                  <a:pt x="20" y="41"/>
                </a:lnTo>
                <a:lnTo>
                  <a:pt x="17" y="41"/>
                </a:lnTo>
                <a:lnTo>
                  <a:pt x="11" y="41"/>
                </a:lnTo>
                <a:lnTo>
                  <a:pt x="5" y="41"/>
                </a:lnTo>
                <a:lnTo>
                  <a:pt x="4" y="41"/>
                </a:lnTo>
                <a:lnTo>
                  <a:pt x="2" y="41"/>
                </a:lnTo>
                <a:lnTo>
                  <a:pt x="0" y="41"/>
                </a:lnTo>
                <a:lnTo>
                  <a:pt x="0" y="41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22" name="Freeform 1178"/>
          <p:cNvSpPr>
            <a:spLocks/>
          </p:cNvSpPr>
          <p:nvPr/>
        </p:nvSpPr>
        <p:spPr bwMode="auto">
          <a:xfrm>
            <a:off x="1935163" y="2520950"/>
            <a:ext cx="109537" cy="31750"/>
          </a:xfrm>
          <a:custGeom>
            <a:avLst/>
            <a:gdLst>
              <a:gd name="T0" fmla="*/ 0 w 138"/>
              <a:gd name="T1" fmla="*/ 41 h 41"/>
              <a:gd name="T2" fmla="*/ 2 w 138"/>
              <a:gd name="T3" fmla="*/ 41 h 41"/>
              <a:gd name="T4" fmla="*/ 7 w 138"/>
              <a:gd name="T5" fmla="*/ 39 h 41"/>
              <a:gd name="T6" fmla="*/ 11 w 138"/>
              <a:gd name="T7" fmla="*/ 37 h 41"/>
              <a:gd name="T8" fmla="*/ 18 w 138"/>
              <a:gd name="T9" fmla="*/ 32 h 41"/>
              <a:gd name="T10" fmla="*/ 20 w 138"/>
              <a:gd name="T11" fmla="*/ 28 h 41"/>
              <a:gd name="T12" fmla="*/ 24 w 138"/>
              <a:gd name="T13" fmla="*/ 24 h 41"/>
              <a:gd name="T14" fmla="*/ 26 w 138"/>
              <a:gd name="T15" fmla="*/ 19 h 41"/>
              <a:gd name="T16" fmla="*/ 29 w 138"/>
              <a:gd name="T17" fmla="*/ 15 h 41"/>
              <a:gd name="T18" fmla="*/ 35 w 138"/>
              <a:gd name="T19" fmla="*/ 13 h 41"/>
              <a:gd name="T20" fmla="*/ 40 w 138"/>
              <a:gd name="T21" fmla="*/ 11 h 41"/>
              <a:gd name="T22" fmla="*/ 42 w 138"/>
              <a:gd name="T23" fmla="*/ 8 h 41"/>
              <a:gd name="T24" fmla="*/ 51 w 138"/>
              <a:gd name="T25" fmla="*/ 4 h 41"/>
              <a:gd name="T26" fmla="*/ 61 w 138"/>
              <a:gd name="T27" fmla="*/ 0 h 41"/>
              <a:gd name="T28" fmla="*/ 70 w 138"/>
              <a:gd name="T29" fmla="*/ 0 h 41"/>
              <a:gd name="T30" fmla="*/ 81 w 138"/>
              <a:gd name="T31" fmla="*/ 0 h 41"/>
              <a:gd name="T32" fmla="*/ 90 w 138"/>
              <a:gd name="T33" fmla="*/ 0 h 41"/>
              <a:gd name="T34" fmla="*/ 97 w 138"/>
              <a:gd name="T35" fmla="*/ 2 h 41"/>
              <a:gd name="T36" fmla="*/ 107 w 138"/>
              <a:gd name="T37" fmla="*/ 2 h 41"/>
              <a:gd name="T38" fmla="*/ 120 w 138"/>
              <a:gd name="T39" fmla="*/ 2 h 41"/>
              <a:gd name="T40" fmla="*/ 131 w 138"/>
              <a:gd name="T41" fmla="*/ 0 h 41"/>
              <a:gd name="T42" fmla="*/ 138 w 138"/>
              <a:gd name="T43" fmla="*/ 0 h 41"/>
              <a:gd name="T44" fmla="*/ 138 w 138"/>
              <a:gd name="T45" fmla="*/ 2 h 41"/>
              <a:gd name="T46" fmla="*/ 136 w 138"/>
              <a:gd name="T47" fmla="*/ 2 h 41"/>
              <a:gd name="T48" fmla="*/ 132 w 138"/>
              <a:gd name="T49" fmla="*/ 4 h 41"/>
              <a:gd name="T50" fmla="*/ 121 w 138"/>
              <a:gd name="T51" fmla="*/ 6 h 41"/>
              <a:gd name="T52" fmla="*/ 108 w 138"/>
              <a:gd name="T53" fmla="*/ 9 h 41"/>
              <a:gd name="T54" fmla="*/ 101 w 138"/>
              <a:gd name="T55" fmla="*/ 11 h 41"/>
              <a:gd name="T56" fmla="*/ 97 w 138"/>
              <a:gd name="T57" fmla="*/ 13 h 41"/>
              <a:gd name="T58" fmla="*/ 96 w 138"/>
              <a:gd name="T59" fmla="*/ 15 h 41"/>
              <a:gd name="T60" fmla="*/ 94 w 138"/>
              <a:gd name="T61" fmla="*/ 19 h 41"/>
              <a:gd name="T62" fmla="*/ 90 w 138"/>
              <a:gd name="T63" fmla="*/ 21 h 41"/>
              <a:gd name="T64" fmla="*/ 77 w 138"/>
              <a:gd name="T65" fmla="*/ 26 h 41"/>
              <a:gd name="T66" fmla="*/ 68 w 138"/>
              <a:gd name="T67" fmla="*/ 30 h 41"/>
              <a:gd name="T68" fmla="*/ 59 w 138"/>
              <a:gd name="T69" fmla="*/ 33 h 41"/>
              <a:gd name="T70" fmla="*/ 46 w 138"/>
              <a:gd name="T71" fmla="*/ 37 h 41"/>
              <a:gd name="T72" fmla="*/ 35 w 138"/>
              <a:gd name="T73" fmla="*/ 39 h 41"/>
              <a:gd name="T74" fmla="*/ 22 w 138"/>
              <a:gd name="T75" fmla="*/ 41 h 41"/>
              <a:gd name="T76" fmla="*/ 17 w 138"/>
              <a:gd name="T77" fmla="*/ 41 h 41"/>
              <a:gd name="T78" fmla="*/ 5 w 138"/>
              <a:gd name="T79" fmla="*/ 41 h 41"/>
              <a:gd name="T80" fmla="*/ 2 w 138"/>
              <a:gd name="T81" fmla="*/ 41 h 41"/>
              <a:gd name="T82" fmla="*/ 0 w 138"/>
              <a:gd name="T83" fmla="*/ 41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8" h="41">
                <a:moveTo>
                  <a:pt x="0" y="41"/>
                </a:moveTo>
                <a:lnTo>
                  <a:pt x="0" y="41"/>
                </a:lnTo>
                <a:lnTo>
                  <a:pt x="0" y="41"/>
                </a:lnTo>
                <a:lnTo>
                  <a:pt x="2" y="41"/>
                </a:lnTo>
                <a:lnTo>
                  <a:pt x="4" y="39"/>
                </a:lnTo>
                <a:lnTo>
                  <a:pt x="7" y="39"/>
                </a:lnTo>
                <a:lnTo>
                  <a:pt x="9" y="37"/>
                </a:lnTo>
                <a:lnTo>
                  <a:pt x="11" y="37"/>
                </a:lnTo>
                <a:lnTo>
                  <a:pt x="15" y="33"/>
                </a:lnTo>
                <a:lnTo>
                  <a:pt x="18" y="32"/>
                </a:lnTo>
                <a:lnTo>
                  <a:pt x="20" y="30"/>
                </a:lnTo>
                <a:lnTo>
                  <a:pt x="20" y="28"/>
                </a:lnTo>
                <a:lnTo>
                  <a:pt x="22" y="26"/>
                </a:lnTo>
                <a:lnTo>
                  <a:pt x="24" y="24"/>
                </a:lnTo>
                <a:lnTo>
                  <a:pt x="24" y="21"/>
                </a:lnTo>
                <a:lnTo>
                  <a:pt x="26" y="19"/>
                </a:lnTo>
                <a:lnTo>
                  <a:pt x="26" y="17"/>
                </a:lnTo>
                <a:lnTo>
                  <a:pt x="29" y="15"/>
                </a:lnTo>
                <a:lnTo>
                  <a:pt x="33" y="15"/>
                </a:lnTo>
                <a:lnTo>
                  <a:pt x="35" y="13"/>
                </a:lnTo>
                <a:lnTo>
                  <a:pt x="39" y="11"/>
                </a:lnTo>
                <a:lnTo>
                  <a:pt x="40" y="11"/>
                </a:lnTo>
                <a:lnTo>
                  <a:pt x="42" y="9"/>
                </a:lnTo>
                <a:lnTo>
                  <a:pt x="42" y="8"/>
                </a:lnTo>
                <a:lnTo>
                  <a:pt x="46" y="6"/>
                </a:lnTo>
                <a:lnTo>
                  <a:pt x="51" y="4"/>
                </a:lnTo>
                <a:lnTo>
                  <a:pt x="59" y="2"/>
                </a:lnTo>
                <a:lnTo>
                  <a:pt x="61" y="0"/>
                </a:lnTo>
                <a:lnTo>
                  <a:pt x="64" y="0"/>
                </a:lnTo>
                <a:lnTo>
                  <a:pt x="70" y="0"/>
                </a:lnTo>
                <a:lnTo>
                  <a:pt x="75" y="0"/>
                </a:lnTo>
                <a:lnTo>
                  <a:pt x="81" y="0"/>
                </a:lnTo>
                <a:lnTo>
                  <a:pt x="86" y="0"/>
                </a:lnTo>
                <a:lnTo>
                  <a:pt x="90" y="0"/>
                </a:lnTo>
                <a:lnTo>
                  <a:pt x="92" y="0"/>
                </a:lnTo>
                <a:lnTo>
                  <a:pt x="97" y="2"/>
                </a:lnTo>
                <a:lnTo>
                  <a:pt x="101" y="2"/>
                </a:lnTo>
                <a:lnTo>
                  <a:pt x="107" y="2"/>
                </a:lnTo>
                <a:lnTo>
                  <a:pt x="118" y="2"/>
                </a:lnTo>
                <a:lnTo>
                  <a:pt x="120" y="2"/>
                </a:lnTo>
                <a:lnTo>
                  <a:pt x="123" y="0"/>
                </a:lnTo>
                <a:lnTo>
                  <a:pt x="131" y="0"/>
                </a:lnTo>
                <a:lnTo>
                  <a:pt x="134" y="0"/>
                </a:lnTo>
                <a:lnTo>
                  <a:pt x="138" y="0"/>
                </a:lnTo>
                <a:lnTo>
                  <a:pt x="138" y="0"/>
                </a:lnTo>
                <a:lnTo>
                  <a:pt x="138" y="2"/>
                </a:lnTo>
                <a:lnTo>
                  <a:pt x="138" y="2"/>
                </a:lnTo>
                <a:lnTo>
                  <a:pt x="136" y="2"/>
                </a:lnTo>
                <a:lnTo>
                  <a:pt x="134" y="2"/>
                </a:lnTo>
                <a:lnTo>
                  <a:pt x="132" y="4"/>
                </a:lnTo>
                <a:lnTo>
                  <a:pt x="127" y="4"/>
                </a:lnTo>
                <a:lnTo>
                  <a:pt x="121" y="6"/>
                </a:lnTo>
                <a:lnTo>
                  <a:pt x="116" y="8"/>
                </a:lnTo>
                <a:lnTo>
                  <a:pt x="108" y="9"/>
                </a:lnTo>
                <a:lnTo>
                  <a:pt x="105" y="9"/>
                </a:lnTo>
                <a:lnTo>
                  <a:pt x="101" y="11"/>
                </a:lnTo>
                <a:lnTo>
                  <a:pt x="101" y="11"/>
                </a:lnTo>
                <a:lnTo>
                  <a:pt x="97" y="13"/>
                </a:lnTo>
                <a:lnTo>
                  <a:pt x="96" y="13"/>
                </a:lnTo>
                <a:lnTo>
                  <a:pt x="96" y="15"/>
                </a:lnTo>
                <a:lnTo>
                  <a:pt x="94" y="17"/>
                </a:lnTo>
                <a:lnTo>
                  <a:pt x="94" y="19"/>
                </a:lnTo>
                <a:lnTo>
                  <a:pt x="92" y="19"/>
                </a:lnTo>
                <a:lnTo>
                  <a:pt x="90" y="21"/>
                </a:lnTo>
                <a:lnTo>
                  <a:pt x="85" y="24"/>
                </a:lnTo>
                <a:lnTo>
                  <a:pt x="77" y="26"/>
                </a:lnTo>
                <a:lnTo>
                  <a:pt x="74" y="28"/>
                </a:lnTo>
                <a:lnTo>
                  <a:pt x="68" y="30"/>
                </a:lnTo>
                <a:lnTo>
                  <a:pt x="63" y="32"/>
                </a:lnTo>
                <a:lnTo>
                  <a:pt x="59" y="33"/>
                </a:lnTo>
                <a:lnTo>
                  <a:pt x="50" y="35"/>
                </a:lnTo>
                <a:lnTo>
                  <a:pt x="46" y="37"/>
                </a:lnTo>
                <a:lnTo>
                  <a:pt x="42" y="37"/>
                </a:lnTo>
                <a:lnTo>
                  <a:pt x="35" y="39"/>
                </a:lnTo>
                <a:lnTo>
                  <a:pt x="29" y="39"/>
                </a:lnTo>
                <a:lnTo>
                  <a:pt x="22" y="41"/>
                </a:lnTo>
                <a:lnTo>
                  <a:pt x="20" y="41"/>
                </a:lnTo>
                <a:lnTo>
                  <a:pt x="17" y="41"/>
                </a:lnTo>
                <a:lnTo>
                  <a:pt x="11" y="41"/>
                </a:lnTo>
                <a:lnTo>
                  <a:pt x="5" y="41"/>
                </a:lnTo>
                <a:lnTo>
                  <a:pt x="4" y="41"/>
                </a:lnTo>
                <a:lnTo>
                  <a:pt x="2" y="41"/>
                </a:lnTo>
                <a:lnTo>
                  <a:pt x="0" y="41"/>
                </a:lnTo>
                <a:lnTo>
                  <a:pt x="0" y="41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23" name="Freeform 1179"/>
          <p:cNvSpPr>
            <a:spLocks/>
          </p:cNvSpPr>
          <p:nvPr/>
        </p:nvSpPr>
        <p:spPr bwMode="auto">
          <a:xfrm>
            <a:off x="1963738" y="2513013"/>
            <a:ext cx="117475" cy="69850"/>
          </a:xfrm>
          <a:custGeom>
            <a:avLst/>
            <a:gdLst>
              <a:gd name="T0" fmla="*/ 59 w 145"/>
              <a:gd name="T1" fmla="*/ 0 h 89"/>
              <a:gd name="T2" fmla="*/ 79 w 145"/>
              <a:gd name="T3" fmla="*/ 0 h 89"/>
              <a:gd name="T4" fmla="*/ 92 w 145"/>
              <a:gd name="T5" fmla="*/ 2 h 89"/>
              <a:gd name="T6" fmla="*/ 99 w 145"/>
              <a:gd name="T7" fmla="*/ 8 h 89"/>
              <a:gd name="T8" fmla="*/ 106 w 145"/>
              <a:gd name="T9" fmla="*/ 17 h 89"/>
              <a:gd name="T10" fmla="*/ 112 w 145"/>
              <a:gd name="T11" fmla="*/ 28 h 89"/>
              <a:gd name="T12" fmla="*/ 123 w 145"/>
              <a:gd name="T13" fmla="*/ 39 h 89"/>
              <a:gd name="T14" fmla="*/ 132 w 145"/>
              <a:gd name="T15" fmla="*/ 46 h 89"/>
              <a:gd name="T16" fmla="*/ 143 w 145"/>
              <a:gd name="T17" fmla="*/ 65 h 89"/>
              <a:gd name="T18" fmla="*/ 145 w 145"/>
              <a:gd name="T19" fmla="*/ 77 h 89"/>
              <a:gd name="T20" fmla="*/ 145 w 145"/>
              <a:gd name="T21" fmla="*/ 87 h 89"/>
              <a:gd name="T22" fmla="*/ 119 w 145"/>
              <a:gd name="T23" fmla="*/ 89 h 89"/>
              <a:gd name="T24" fmla="*/ 119 w 145"/>
              <a:gd name="T25" fmla="*/ 77 h 89"/>
              <a:gd name="T26" fmla="*/ 106 w 145"/>
              <a:gd name="T27" fmla="*/ 70 h 89"/>
              <a:gd name="T28" fmla="*/ 99 w 145"/>
              <a:gd name="T29" fmla="*/ 61 h 89"/>
              <a:gd name="T30" fmla="*/ 99 w 145"/>
              <a:gd name="T31" fmla="*/ 52 h 89"/>
              <a:gd name="T32" fmla="*/ 92 w 145"/>
              <a:gd name="T33" fmla="*/ 46 h 89"/>
              <a:gd name="T34" fmla="*/ 81 w 145"/>
              <a:gd name="T35" fmla="*/ 39 h 89"/>
              <a:gd name="T36" fmla="*/ 64 w 145"/>
              <a:gd name="T37" fmla="*/ 33 h 89"/>
              <a:gd name="T38" fmla="*/ 35 w 145"/>
              <a:gd name="T39" fmla="*/ 28 h 89"/>
              <a:gd name="T40" fmla="*/ 16 w 145"/>
              <a:gd name="T41" fmla="*/ 28 h 89"/>
              <a:gd name="T42" fmla="*/ 0 w 145"/>
              <a:gd name="T43" fmla="*/ 24 h 89"/>
              <a:gd name="T44" fmla="*/ 7 w 145"/>
              <a:gd name="T45" fmla="*/ 13 h 89"/>
              <a:gd name="T46" fmla="*/ 26 w 145"/>
              <a:gd name="T47" fmla="*/ 9 h 89"/>
              <a:gd name="T48" fmla="*/ 40 w 145"/>
              <a:gd name="T49" fmla="*/ 2 h 89"/>
              <a:gd name="T50" fmla="*/ 59 w 145"/>
              <a:gd name="T51" fmla="*/ 0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45" h="89">
                <a:moveTo>
                  <a:pt x="59" y="0"/>
                </a:moveTo>
                <a:lnTo>
                  <a:pt x="79" y="0"/>
                </a:lnTo>
                <a:lnTo>
                  <a:pt x="92" y="2"/>
                </a:lnTo>
                <a:lnTo>
                  <a:pt x="99" y="8"/>
                </a:lnTo>
                <a:lnTo>
                  <a:pt x="106" y="17"/>
                </a:lnTo>
                <a:lnTo>
                  <a:pt x="112" y="28"/>
                </a:lnTo>
                <a:lnTo>
                  <a:pt x="123" y="39"/>
                </a:lnTo>
                <a:lnTo>
                  <a:pt x="132" y="46"/>
                </a:lnTo>
                <a:lnTo>
                  <a:pt x="143" y="65"/>
                </a:lnTo>
                <a:lnTo>
                  <a:pt x="145" y="77"/>
                </a:lnTo>
                <a:lnTo>
                  <a:pt x="145" y="87"/>
                </a:lnTo>
                <a:lnTo>
                  <a:pt x="119" y="89"/>
                </a:lnTo>
                <a:lnTo>
                  <a:pt x="119" y="77"/>
                </a:lnTo>
                <a:lnTo>
                  <a:pt x="106" y="70"/>
                </a:lnTo>
                <a:lnTo>
                  <a:pt x="99" y="61"/>
                </a:lnTo>
                <a:lnTo>
                  <a:pt x="99" y="52"/>
                </a:lnTo>
                <a:lnTo>
                  <a:pt x="92" y="46"/>
                </a:lnTo>
                <a:lnTo>
                  <a:pt x="81" y="39"/>
                </a:lnTo>
                <a:lnTo>
                  <a:pt x="64" y="33"/>
                </a:lnTo>
                <a:lnTo>
                  <a:pt x="35" y="28"/>
                </a:lnTo>
                <a:lnTo>
                  <a:pt x="16" y="28"/>
                </a:lnTo>
                <a:lnTo>
                  <a:pt x="0" y="24"/>
                </a:lnTo>
                <a:lnTo>
                  <a:pt x="7" y="13"/>
                </a:lnTo>
                <a:lnTo>
                  <a:pt x="26" y="9"/>
                </a:lnTo>
                <a:lnTo>
                  <a:pt x="40" y="2"/>
                </a:lnTo>
                <a:lnTo>
                  <a:pt x="59" y="0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24" name="Freeform 1180"/>
          <p:cNvSpPr>
            <a:spLocks/>
          </p:cNvSpPr>
          <p:nvPr/>
        </p:nvSpPr>
        <p:spPr bwMode="auto">
          <a:xfrm>
            <a:off x="1963738" y="2513013"/>
            <a:ext cx="117475" cy="69850"/>
          </a:xfrm>
          <a:custGeom>
            <a:avLst/>
            <a:gdLst>
              <a:gd name="T0" fmla="*/ 59 w 145"/>
              <a:gd name="T1" fmla="*/ 0 h 89"/>
              <a:gd name="T2" fmla="*/ 79 w 145"/>
              <a:gd name="T3" fmla="*/ 0 h 89"/>
              <a:gd name="T4" fmla="*/ 92 w 145"/>
              <a:gd name="T5" fmla="*/ 2 h 89"/>
              <a:gd name="T6" fmla="*/ 99 w 145"/>
              <a:gd name="T7" fmla="*/ 8 h 89"/>
              <a:gd name="T8" fmla="*/ 106 w 145"/>
              <a:gd name="T9" fmla="*/ 17 h 89"/>
              <a:gd name="T10" fmla="*/ 112 w 145"/>
              <a:gd name="T11" fmla="*/ 28 h 89"/>
              <a:gd name="T12" fmla="*/ 123 w 145"/>
              <a:gd name="T13" fmla="*/ 39 h 89"/>
              <a:gd name="T14" fmla="*/ 132 w 145"/>
              <a:gd name="T15" fmla="*/ 46 h 89"/>
              <a:gd name="T16" fmla="*/ 143 w 145"/>
              <a:gd name="T17" fmla="*/ 65 h 89"/>
              <a:gd name="T18" fmla="*/ 145 w 145"/>
              <a:gd name="T19" fmla="*/ 77 h 89"/>
              <a:gd name="T20" fmla="*/ 145 w 145"/>
              <a:gd name="T21" fmla="*/ 87 h 89"/>
              <a:gd name="T22" fmla="*/ 119 w 145"/>
              <a:gd name="T23" fmla="*/ 89 h 89"/>
              <a:gd name="T24" fmla="*/ 119 w 145"/>
              <a:gd name="T25" fmla="*/ 77 h 89"/>
              <a:gd name="T26" fmla="*/ 106 w 145"/>
              <a:gd name="T27" fmla="*/ 70 h 89"/>
              <a:gd name="T28" fmla="*/ 99 w 145"/>
              <a:gd name="T29" fmla="*/ 61 h 89"/>
              <a:gd name="T30" fmla="*/ 99 w 145"/>
              <a:gd name="T31" fmla="*/ 52 h 89"/>
              <a:gd name="T32" fmla="*/ 92 w 145"/>
              <a:gd name="T33" fmla="*/ 46 h 89"/>
              <a:gd name="T34" fmla="*/ 81 w 145"/>
              <a:gd name="T35" fmla="*/ 39 h 89"/>
              <a:gd name="T36" fmla="*/ 64 w 145"/>
              <a:gd name="T37" fmla="*/ 33 h 89"/>
              <a:gd name="T38" fmla="*/ 35 w 145"/>
              <a:gd name="T39" fmla="*/ 28 h 89"/>
              <a:gd name="T40" fmla="*/ 16 w 145"/>
              <a:gd name="T41" fmla="*/ 28 h 89"/>
              <a:gd name="T42" fmla="*/ 0 w 145"/>
              <a:gd name="T43" fmla="*/ 24 h 89"/>
              <a:gd name="T44" fmla="*/ 7 w 145"/>
              <a:gd name="T45" fmla="*/ 13 h 89"/>
              <a:gd name="T46" fmla="*/ 26 w 145"/>
              <a:gd name="T47" fmla="*/ 9 h 89"/>
              <a:gd name="T48" fmla="*/ 40 w 145"/>
              <a:gd name="T49" fmla="*/ 2 h 89"/>
              <a:gd name="T50" fmla="*/ 59 w 145"/>
              <a:gd name="T51" fmla="*/ 0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45" h="89">
                <a:moveTo>
                  <a:pt x="59" y="0"/>
                </a:moveTo>
                <a:lnTo>
                  <a:pt x="79" y="0"/>
                </a:lnTo>
                <a:lnTo>
                  <a:pt x="92" y="2"/>
                </a:lnTo>
                <a:lnTo>
                  <a:pt x="99" y="8"/>
                </a:lnTo>
                <a:lnTo>
                  <a:pt x="106" y="17"/>
                </a:lnTo>
                <a:lnTo>
                  <a:pt x="112" y="28"/>
                </a:lnTo>
                <a:lnTo>
                  <a:pt x="123" y="39"/>
                </a:lnTo>
                <a:lnTo>
                  <a:pt x="132" y="46"/>
                </a:lnTo>
                <a:lnTo>
                  <a:pt x="143" y="65"/>
                </a:lnTo>
                <a:lnTo>
                  <a:pt x="145" y="77"/>
                </a:lnTo>
                <a:lnTo>
                  <a:pt x="145" y="87"/>
                </a:lnTo>
                <a:lnTo>
                  <a:pt x="119" y="89"/>
                </a:lnTo>
                <a:lnTo>
                  <a:pt x="119" y="77"/>
                </a:lnTo>
                <a:lnTo>
                  <a:pt x="106" y="70"/>
                </a:lnTo>
                <a:lnTo>
                  <a:pt x="99" y="61"/>
                </a:lnTo>
                <a:lnTo>
                  <a:pt x="99" y="52"/>
                </a:lnTo>
                <a:lnTo>
                  <a:pt x="92" y="46"/>
                </a:lnTo>
                <a:lnTo>
                  <a:pt x="81" y="39"/>
                </a:lnTo>
                <a:lnTo>
                  <a:pt x="64" y="33"/>
                </a:lnTo>
                <a:lnTo>
                  <a:pt x="35" y="28"/>
                </a:lnTo>
                <a:lnTo>
                  <a:pt x="16" y="28"/>
                </a:lnTo>
                <a:lnTo>
                  <a:pt x="0" y="24"/>
                </a:lnTo>
                <a:lnTo>
                  <a:pt x="7" y="13"/>
                </a:lnTo>
                <a:lnTo>
                  <a:pt x="26" y="9"/>
                </a:lnTo>
                <a:lnTo>
                  <a:pt x="40" y="2"/>
                </a:lnTo>
                <a:lnTo>
                  <a:pt x="59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25" name="Freeform 1181"/>
          <p:cNvSpPr>
            <a:spLocks/>
          </p:cNvSpPr>
          <p:nvPr/>
        </p:nvSpPr>
        <p:spPr bwMode="auto">
          <a:xfrm>
            <a:off x="1993900" y="2519363"/>
            <a:ext cx="77788" cy="57150"/>
          </a:xfrm>
          <a:custGeom>
            <a:avLst/>
            <a:gdLst>
              <a:gd name="T0" fmla="*/ 97 w 97"/>
              <a:gd name="T1" fmla="*/ 72 h 72"/>
              <a:gd name="T2" fmla="*/ 86 w 97"/>
              <a:gd name="T3" fmla="*/ 57 h 72"/>
              <a:gd name="T4" fmla="*/ 79 w 97"/>
              <a:gd name="T5" fmla="*/ 45 h 72"/>
              <a:gd name="T6" fmla="*/ 73 w 97"/>
              <a:gd name="T7" fmla="*/ 37 h 72"/>
              <a:gd name="T8" fmla="*/ 62 w 97"/>
              <a:gd name="T9" fmla="*/ 26 h 72"/>
              <a:gd name="T10" fmla="*/ 55 w 97"/>
              <a:gd name="T11" fmla="*/ 19 h 72"/>
              <a:gd name="T12" fmla="*/ 36 w 97"/>
              <a:gd name="T13" fmla="*/ 10 h 72"/>
              <a:gd name="T14" fmla="*/ 22 w 97"/>
              <a:gd name="T15" fmla="*/ 6 h 72"/>
              <a:gd name="T16" fmla="*/ 0 w 97"/>
              <a:gd name="T17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7" h="72">
                <a:moveTo>
                  <a:pt x="97" y="72"/>
                </a:moveTo>
                <a:lnTo>
                  <a:pt x="86" y="57"/>
                </a:lnTo>
                <a:lnTo>
                  <a:pt x="79" y="45"/>
                </a:lnTo>
                <a:lnTo>
                  <a:pt x="73" y="37"/>
                </a:lnTo>
                <a:lnTo>
                  <a:pt x="62" y="26"/>
                </a:lnTo>
                <a:lnTo>
                  <a:pt x="55" y="19"/>
                </a:lnTo>
                <a:lnTo>
                  <a:pt x="36" y="10"/>
                </a:lnTo>
                <a:lnTo>
                  <a:pt x="22" y="6"/>
                </a:lnTo>
                <a:lnTo>
                  <a:pt x="0" y="0"/>
                </a:lnTo>
              </a:path>
            </a:pathLst>
          </a:custGeom>
          <a:noFill/>
          <a:ln w="26988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26" name="Freeform 1182"/>
          <p:cNvSpPr>
            <a:spLocks/>
          </p:cNvSpPr>
          <p:nvPr/>
        </p:nvSpPr>
        <p:spPr bwMode="auto">
          <a:xfrm>
            <a:off x="1992313" y="2347913"/>
            <a:ext cx="82550" cy="73025"/>
          </a:xfrm>
          <a:custGeom>
            <a:avLst/>
            <a:gdLst>
              <a:gd name="T0" fmla="*/ 55 w 107"/>
              <a:gd name="T1" fmla="*/ 11 h 91"/>
              <a:gd name="T2" fmla="*/ 72 w 107"/>
              <a:gd name="T3" fmla="*/ 20 h 91"/>
              <a:gd name="T4" fmla="*/ 81 w 107"/>
              <a:gd name="T5" fmla="*/ 25 h 91"/>
              <a:gd name="T6" fmla="*/ 86 w 107"/>
              <a:gd name="T7" fmla="*/ 31 h 91"/>
              <a:gd name="T8" fmla="*/ 90 w 107"/>
              <a:gd name="T9" fmla="*/ 38 h 91"/>
              <a:gd name="T10" fmla="*/ 92 w 107"/>
              <a:gd name="T11" fmla="*/ 47 h 91"/>
              <a:gd name="T12" fmla="*/ 97 w 107"/>
              <a:gd name="T13" fmla="*/ 57 h 91"/>
              <a:gd name="T14" fmla="*/ 105 w 107"/>
              <a:gd name="T15" fmla="*/ 66 h 91"/>
              <a:gd name="T16" fmla="*/ 107 w 107"/>
              <a:gd name="T17" fmla="*/ 79 h 91"/>
              <a:gd name="T18" fmla="*/ 105 w 107"/>
              <a:gd name="T19" fmla="*/ 86 h 91"/>
              <a:gd name="T20" fmla="*/ 103 w 107"/>
              <a:gd name="T21" fmla="*/ 91 h 91"/>
              <a:gd name="T22" fmla="*/ 94 w 107"/>
              <a:gd name="T23" fmla="*/ 88 h 91"/>
              <a:gd name="T24" fmla="*/ 96 w 107"/>
              <a:gd name="T25" fmla="*/ 79 h 91"/>
              <a:gd name="T26" fmla="*/ 75 w 107"/>
              <a:gd name="T27" fmla="*/ 68 h 91"/>
              <a:gd name="T28" fmla="*/ 72 w 107"/>
              <a:gd name="T29" fmla="*/ 60 h 91"/>
              <a:gd name="T30" fmla="*/ 73 w 107"/>
              <a:gd name="T31" fmla="*/ 55 h 91"/>
              <a:gd name="T32" fmla="*/ 70 w 107"/>
              <a:gd name="T33" fmla="*/ 49 h 91"/>
              <a:gd name="T34" fmla="*/ 64 w 107"/>
              <a:gd name="T35" fmla="*/ 42 h 91"/>
              <a:gd name="T36" fmla="*/ 51 w 107"/>
              <a:gd name="T37" fmla="*/ 31 h 91"/>
              <a:gd name="T38" fmla="*/ 27 w 107"/>
              <a:gd name="T39" fmla="*/ 18 h 91"/>
              <a:gd name="T40" fmla="*/ 13 w 107"/>
              <a:gd name="T41" fmla="*/ 11 h 91"/>
              <a:gd name="T42" fmla="*/ 0 w 107"/>
              <a:gd name="T43" fmla="*/ 1 h 91"/>
              <a:gd name="T44" fmla="*/ 9 w 107"/>
              <a:gd name="T45" fmla="*/ 0 h 91"/>
              <a:gd name="T46" fmla="*/ 26 w 107"/>
              <a:gd name="T47" fmla="*/ 3 h 91"/>
              <a:gd name="T48" fmla="*/ 40 w 107"/>
              <a:gd name="T49" fmla="*/ 5 h 91"/>
              <a:gd name="T50" fmla="*/ 55 w 107"/>
              <a:gd name="T51" fmla="*/ 11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7" h="91">
                <a:moveTo>
                  <a:pt x="55" y="11"/>
                </a:moveTo>
                <a:lnTo>
                  <a:pt x="72" y="20"/>
                </a:lnTo>
                <a:lnTo>
                  <a:pt x="81" y="25"/>
                </a:lnTo>
                <a:lnTo>
                  <a:pt x="86" y="31"/>
                </a:lnTo>
                <a:lnTo>
                  <a:pt x="90" y="38"/>
                </a:lnTo>
                <a:lnTo>
                  <a:pt x="92" y="47"/>
                </a:lnTo>
                <a:lnTo>
                  <a:pt x="97" y="57"/>
                </a:lnTo>
                <a:lnTo>
                  <a:pt x="105" y="66"/>
                </a:lnTo>
                <a:lnTo>
                  <a:pt x="107" y="79"/>
                </a:lnTo>
                <a:lnTo>
                  <a:pt x="105" y="86"/>
                </a:lnTo>
                <a:lnTo>
                  <a:pt x="103" y="91"/>
                </a:lnTo>
                <a:lnTo>
                  <a:pt x="94" y="88"/>
                </a:lnTo>
                <a:lnTo>
                  <a:pt x="96" y="79"/>
                </a:lnTo>
                <a:lnTo>
                  <a:pt x="75" y="68"/>
                </a:lnTo>
                <a:lnTo>
                  <a:pt x="72" y="60"/>
                </a:lnTo>
                <a:lnTo>
                  <a:pt x="73" y="55"/>
                </a:lnTo>
                <a:lnTo>
                  <a:pt x="70" y="49"/>
                </a:lnTo>
                <a:lnTo>
                  <a:pt x="64" y="42"/>
                </a:lnTo>
                <a:lnTo>
                  <a:pt x="51" y="31"/>
                </a:lnTo>
                <a:lnTo>
                  <a:pt x="27" y="18"/>
                </a:lnTo>
                <a:lnTo>
                  <a:pt x="13" y="11"/>
                </a:lnTo>
                <a:lnTo>
                  <a:pt x="0" y="1"/>
                </a:lnTo>
                <a:lnTo>
                  <a:pt x="9" y="0"/>
                </a:lnTo>
                <a:lnTo>
                  <a:pt x="26" y="3"/>
                </a:lnTo>
                <a:lnTo>
                  <a:pt x="40" y="5"/>
                </a:lnTo>
                <a:lnTo>
                  <a:pt x="55" y="11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27" name="Freeform 1183"/>
          <p:cNvSpPr>
            <a:spLocks/>
          </p:cNvSpPr>
          <p:nvPr/>
        </p:nvSpPr>
        <p:spPr bwMode="auto">
          <a:xfrm>
            <a:off x="1992313" y="2347913"/>
            <a:ext cx="82550" cy="73025"/>
          </a:xfrm>
          <a:custGeom>
            <a:avLst/>
            <a:gdLst>
              <a:gd name="T0" fmla="*/ 55 w 107"/>
              <a:gd name="T1" fmla="*/ 11 h 91"/>
              <a:gd name="T2" fmla="*/ 72 w 107"/>
              <a:gd name="T3" fmla="*/ 20 h 91"/>
              <a:gd name="T4" fmla="*/ 81 w 107"/>
              <a:gd name="T5" fmla="*/ 25 h 91"/>
              <a:gd name="T6" fmla="*/ 86 w 107"/>
              <a:gd name="T7" fmla="*/ 31 h 91"/>
              <a:gd name="T8" fmla="*/ 90 w 107"/>
              <a:gd name="T9" fmla="*/ 38 h 91"/>
              <a:gd name="T10" fmla="*/ 92 w 107"/>
              <a:gd name="T11" fmla="*/ 47 h 91"/>
              <a:gd name="T12" fmla="*/ 97 w 107"/>
              <a:gd name="T13" fmla="*/ 57 h 91"/>
              <a:gd name="T14" fmla="*/ 105 w 107"/>
              <a:gd name="T15" fmla="*/ 66 h 91"/>
              <a:gd name="T16" fmla="*/ 107 w 107"/>
              <a:gd name="T17" fmla="*/ 79 h 91"/>
              <a:gd name="T18" fmla="*/ 105 w 107"/>
              <a:gd name="T19" fmla="*/ 86 h 91"/>
              <a:gd name="T20" fmla="*/ 103 w 107"/>
              <a:gd name="T21" fmla="*/ 91 h 91"/>
              <a:gd name="T22" fmla="*/ 94 w 107"/>
              <a:gd name="T23" fmla="*/ 88 h 91"/>
              <a:gd name="T24" fmla="*/ 96 w 107"/>
              <a:gd name="T25" fmla="*/ 79 h 91"/>
              <a:gd name="T26" fmla="*/ 75 w 107"/>
              <a:gd name="T27" fmla="*/ 68 h 91"/>
              <a:gd name="T28" fmla="*/ 72 w 107"/>
              <a:gd name="T29" fmla="*/ 60 h 91"/>
              <a:gd name="T30" fmla="*/ 73 w 107"/>
              <a:gd name="T31" fmla="*/ 55 h 91"/>
              <a:gd name="T32" fmla="*/ 70 w 107"/>
              <a:gd name="T33" fmla="*/ 49 h 91"/>
              <a:gd name="T34" fmla="*/ 64 w 107"/>
              <a:gd name="T35" fmla="*/ 42 h 91"/>
              <a:gd name="T36" fmla="*/ 51 w 107"/>
              <a:gd name="T37" fmla="*/ 31 h 91"/>
              <a:gd name="T38" fmla="*/ 27 w 107"/>
              <a:gd name="T39" fmla="*/ 18 h 91"/>
              <a:gd name="T40" fmla="*/ 13 w 107"/>
              <a:gd name="T41" fmla="*/ 11 h 91"/>
              <a:gd name="T42" fmla="*/ 0 w 107"/>
              <a:gd name="T43" fmla="*/ 1 h 91"/>
              <a:gd name="T44" fmla="*/ 9 w 107"/>
              <a:gd name="T45" fmla="*/ 0 h 91"/>
              <a:gd name="T46" fmla="*/ 26 w 107"/>
              <a:gd name="T47" fmla="*/ 3 h 91"/>
              <a:gd name="T48" fmla="*/ 40 w 107"/>
              <a:gd name="T49" fmla="*/ 5 h 91"/>
              <a:gd name="T50" fmla="*/ 55 w 107"/>
              <a:gd name="T51" fmla="*/ 11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7" h="91">
                <a:moveTo>
                  <a:pt x="55" y="11"/>
                </a:moveTo>
                <a:lnTo>
                  <a:pt x="72" y="20"/>
                </a:lnTo>
                <a:lnTo>
                  <a:pt x="81" y="25"/>
                </a:lnTo>
                <a:lnTo>
                  <a:pt x="86" y="31"/>
                </a:lnTo>
                <a:lnTo>
                  <a:pt x="90" y="38"/>
                </a:lnTo>
                <a:lnTo>
                  <a:pt x="92" y="47"/>
                </a:lnTo>
                <a:lnTo>
                  <a:pt x="97" y="57"/>
                </a:lnTo>
                <a:lnTo>
                  <a:pt x="105" y="66"/>
                </a:lnTo>
                <a:lnTo>
                  <a:pt x="107" y="79"/>
                </a:lnTo>
                <a:lnTo>
                  <a:pt x="105" y="86"/>
                </a:lnTo>
                <a:lnTo>
                  <a:pt x="103" y="91"/>
                </a:lnTo>
                <a:lnTo>
                  <a:pt x="94" y="88"/>
                </a:lnTo>
                <a:lnTo>
                  <a:pt x="96" y="79"/>
                </a:lnTo>
                <a:lnTo>
                  <a:pt x="75" y="68"/>
                </a:lnTo>
                <a:lnTo>
                  <a:pt x="72" y="60"/>
                </a:lnTo>
                <a:lnTo>
                  <a:pt x="73" y="55"/>
                </a:lnTo>
                <a:lnTo>
                  <a:pt x="70" y="49"/>
                </a:lnTo>
                <a:lnTo>
                  <a:pt x="64" y="42"/>
                </a:lnTo>
                <a:lnTo>
                  <a:pt x="51" y="31"/>
                </a:lnTo>
                <a:lnTo>
                  <a:pt x="27" y="18"/>
                </a:lnTo>
                <a:lnTo>
                  <a:pt x="13" y="11"/>
                </a:lnTo>
                <a:lnTo>
                  <a:pt x="0" y="1"/>
                </a:lnTo>
                <a:lnTo>
                  <a:pt x="9" y="0"/>
                </a:lnTo>
                <a:lnTo>
                  <a:pt x="26" y="3"/>
                </a:lnTo>
                <a:lnTo>
                  <a:pt x="40" y="5"/>
                </a:lnTo>
                <a:lnTo>
                  <a:pt x="55" y="11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28" name="Freeform 1184"/>
          <p:cNvSpPr>
            <a:spLocks/>
          </p:cNvSpPr>
          <p:nvPr/>
        </p:nvSpPr>
        <p:spPr bwMode="auto">
          <a:xfrm>
            <a:off x="1954213" y="2336800"/>
            <a:ext cx="98425" cy="28575"/>
          </a:xfrm>
          <a:custGeom>
            <a:avLst/>
            <a:gdLst>
              <a:gd name="T0" fmla="*/ 0 w 125"/>
              <a:gd name="T1" fmla="*/ 3 h 35"/>
              <a:gd name="T2" fmla="*/ 4 w 125"/>
              <a:gd name="T3" fmla="*/ 3 h 35"/>
              <a:gd name="T4" fmla="*/ 7 w 125"/>
              <a:gd name="T5" fmla="*/ 5 h 35"/>
              <a:gd name="T6" fmla="*/ 15 w 125"/>
              <a:gd name="T7" fmla="*/ 5 h 35"/>
              <a:gd name="T8" fmla="*/ 20 w 125"/>
              <a:gd name="T9" fmla="*/ 5 h 35"/>
              <a:gd name="T10" fmla="*/ 26 w 125"/>
              <a:gd name="T11" fmla="*/ 1 h 35"/>
              <a:gd name="T12" fmla="*/ 31 w 125"/>
              <a:gd name="T13" fmla="*/ 0 h 35"/>
              <a:gd name="T14" fmla="*/ 42 w 125"/>
              <a:gd name="T15" fmla="*/ 0 h 35"/>
              <a:gd name="T16" fmla="*/ 53 w 125"/>
              <a:gd name="T17" fmla="*/ 1 h 35"/>
              <a:gd name="T18" fmla="*/ 59 w 125"/>
              <a:gd name="T19" fmla="*/ 3 h 35"/>
              <a:gd name="T20" fmla="*/ 68 w 125"/>
              <a:gd name="T21" fmla="*/ 7 h 35"/>
              <a:gd name="T22" fmla="*/ 79 w 125"/>
              <a:gd name="T23" fmla="*/ 13 h 35"/>
              <a:gd name="T24" fmla="*/ 84 w 125"/>
              <a:gd name="T25" fmla="*/ 14 h 35"/>
              <a:gd name="T26" fmla="*/ 90 w 125"/>
              <a:gd name="T27" fmla="*/ 18 h 35"/>
              <a:gd name="T28" fmla="*/ 99 w 125"/>
              <a:gd name="T29" fmla="*/ 22 h 35"/>
              <a:gd name="T30" fmla="*/ 110 w 125"/>
              <a:gd name="T31" fmla="*/ 27 h 35"/>
              <a:gd name="T32" fmla="*/ 119 w 125"/>
              <a:gd name="T33" fmla="*/ 31 h 35"/>
              <a:gd name="T34" fmla="*/ 123 w 125"/>
              <a:gd name="T35" fmla="*/ 35 h 35"/>
              <a:gd name="T36" fmla="*/ 125 w 125"/>
              <a:gd name="T37" fmla="*/ 35 h 35"/>
              <a:gd name="T38" fmla="*/ 123 w 125"/>
              <a:gd name="T39" fmla="*/ 35 h 35"/>
              <a:gd name="T40" fmla="*/ 114 w 125"/>
              <a:gd name="T41" fmla="*/ 33 h 35"/>
              <a:gd name="T42" fmla="*/ 105 w 125"/>
              <a:gd name="T43" fmla="*/ 29 h 35"/>
              <a:gd name="T44" fmla="*/ 94 w 125"/>
              <a:gd name="T45" fmla="*/ 27 h 35"/>
              <a:gd name="T46" fmla="*/ 88 w 125"/>
              <a:gd name="T47" fmla="*/ 25 h 35"/>
              <a:gd name="T48" fmla="*/ 84 w 125"/>
              <a:gd name="T49" fmla="*/ 25 h 35"/>
              <a:gd name="T50" fmla="*/ 81 w 125"/>
              <a:gd name="T51" fmla="*/ 27 h 35"/>
              <a:gd name="T52" fmla="*/ 68 w 125"/>
              <a:gd name="T53" fmla="*/ 25 h 35"/>
              <a:gd name="T54" fmla="*/ 61 w 125"/>
              <a:gd name="T55" fmla="*/ 24 h 35"/>
              <a:gd name="T56" fmla="*/ 51 w 125"/>
              <a:gd name="T57" fmla="*/ 22 h 35"/>
              <a:gd name="T58" fmla="*/ 44 w 125"/>
              <a:gd name="T59" fmla="*/ 20 h 35"/>
              <a:gd name="T60" fmla="*/ 37 w 125"/>
              <a:gd name="T61" fmla="*/ 18 h 35"/>
              <a:gd name="T62" fmla="*/ 26 w 125"/>
              <a:gd name="T63" fmla="*/ 14 h 35"/>
              <a:gd name="T64" fmla="*/ 15 w 125"/>
              <a:gd name="T65" fmla="*/ 11 h 35"/>
              <a:gd name="T66" fmla="*/ 5 w 125"/>
              <a:gd name="T67" fmla="*/ 7 h 35"/>
              <a:gd name="T68" fmla="*/ 2 w 125"/>
              <a:gd name="T69" fmla="*/ 5 h 35"/>
              <a:gd name="T70" fmla="*/ 0 w 125"/>
              <a:gd name="T71" fmla="*/ 3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5" h="35">
                <a:moveTo>
                  <a:pt x="0" y="3"/>
                </a:moveTo>
                <a:lnTo>
                  <a:pt x="0" y="3"/>
                </a:lnTo>
                <a:lnTo>
                  <a:pt x="2" y="3"/>
                </a:lnTo>
                <a:lnTo>
                  <a:pt x="4" y="3"/>
                </a:lnTo>
                <a:lnTo>
                  <a:pt x="4" y="3"/>
                </a:lnTo>
                <a:lnTo>
                  <a:pt x="7" y="5"/>
                </a:lnTo>
                <a:lnTo>
                  <a:pt x="11" y="5"/>
                </a:lnTo>
                <a:lnTo>
                  <a:pt x="15" y="5"/>
                </a:lnTo>
                <a:lnTo>
                  <a:pt x="18" y="5"/>
                </a:lnTo>
                <a:lnTo>
                  <a:pt x="20" y="5"/>
                </a:lnTo>
                <a:lnTo>
                  <a:pt x="24" y="3"/>
                </a:lnTo>
                <a:lnTo>
                  <a:pt x="26" y="1"/>
                </a:lnTo>
                <a:lnTo>
                  <a:pt x="27" y="0"/>
                </a:lnTo>
                <a:lnTo>
                  <a:pt x="31" y="0"/>
                </a:lnTo>
                <a:lnTo>
                  <a:pt x="37" y="0"/>
                </a:lnTo>
                <a:lnTo>
                  <a:pt x="42" y="0"/>
                </a:lnTo>
                <a:lnTo>
                  <a:pt x="48" y="1"/>
                </a:lnTo>
                <a:lnTo>
                  <a:pt x="53" y="1"/>
                </a:lnTo>
                <a:lnTo>
                  <a:pt x="55" y="3"/>
                </a:lnTo>
                <a:lnTo>
                  <a:pt x="59" y="3"/>
                </a:lnTo>
                <a:lnTo>
                  <a:pt x="64" y="5"/>
                </a:lnTo>
                <a:lnTo>
                  <a:pt x="68" y="7"/>
                </a:lnTo>
                <a:lnTo>
                  <a:pt x="73" y="11"/>
                </a:lnTo>
                <a:lnTo>
                  <a:pt x="79" y="13"/>
                </a:lnTo>
                <a:lnTo>
                  <a:pt x="81" y="14"/>
                </a:lnTo>
                <a:lnTo>
                  <a:pt x="84" y="14"/>
                </a:lnTo>
                <a:lnTo>
                  <a:pt x="86" y="16"/>
                </a:lnTo>
                <a:lnTo>
                  <a:pt x="90" y="18"/>
                </a:lnTo>
                <a:lnTo>
                  <a:pt x="94" y="20"/>
                </a:lnTo>
                <a:lnTo>
                  <a:pt x="99" y="22"/>
                </a:lnTo>
                <a:lnTo>
                  <a:pt x="107" y="27"/>
                </a:lnTo>
                <a:lnTo>
                  <a:pt x="110" y="27"/>
                </a:lnTo>
                <a:lnTo>
                  <a:pt x="112" y="29"/>
                </a:lnTo>
                <a:lnTo>
                  <a:pt x="119" y="31"/>
                </a:lnTo>
                <a:lnTo>
                  <a:pt x="121" y="33"/>
                </a:lnTo>
                <a:lnTo>
                  <a:pt x="123" y="35"/>
                </a:lnTo>
                <a:lnTo>
                  <a:pt x="125" y="35"/>
                </a:lnTo>
                <a:lnTo>
                  <a:pt x="125" y="35"/>
                </a:lnTo>
                <a:lnTo>
                  <a:pt x="123" y="35"/>
                </a:lnTo>
                <a:lnTo>
                  <a:pt x="123" y="35"/>
                </a:lnTo>
                <a:lnTo>
                  <a:pt x="119" y="33"/>
                </a:lnTo>
                <a:lnTo>
                  <a:pt x="114" y="33"/>
                </a:lnTo>
                <a:lnTo>
                  <a:pt x="110" y="31"/>
                </a:lnTo>
                <a:lnTo>
                  <a:pt x="105" y="29"/>
                </a:lnTo>
                <a:lnTo>
                  <a:pt x="99" y="27"/>
                </a:lnTo>
                <a:lnTo>
                  <a:pt x="94" y="27"/>
                </a:lnTo>
                <a:lnTo>
                  <a:pt x="90" y="25"/>
                </a:lnTo>
                <a:lnTo>
                  <a:pt x="88" y="25"/>
                </a:lnTo>
                <a:lnTo>
                  <a:pt x="86" y="25"/>
                </a:lnTo>
                <a:lnTo>
                  <a:pt x="84" y="25"/>
                </a:lnTo>
                <a:lnTo>
                  <a:pt x="83" y="27"/>
                </a:lnTo>
                <a:lnTo>
                  <a:pt x="81" y="27"/>
                </a:lnTo>
                <a:lnTo>
                  <a:pt x="75" y="25"/>
                </a:lnTo>
                <a:lnTo>
                  <a:pt x="68" y="25"/>
                </a:lnTo>
                <a:lnTo>
                  <a:pt x="64" y="24"/>
                </a:lnTo>
                <a:lnTo>
                  <a:pt x="61" y="24"/>
                </a:lnTo>
                <a:lnTo>
                  <a:pt x="55" y="22"/>
                </a:lnTo>
                <a:lnTo>
                  <a:pt x="51" y="22"/>
                </a:lnTo>
                <a:lnTo>
                  <a:pt x="48" y="20"/>
                </a:lnTo>
                <a:lnTo>
                  <a:pt x="44" y="20"/>
                </a:lnTo>
                <a:lnTo>
                  <a:pt x="40" y="18"/>
                </a:lnTo>
                <a:lnTo>
                  <a:pt x="37" y="18"/>
                </a:lnTo>
                <a:lnTo>
                  <a:pt x="31" y="16"/>
                </a:lnTo>
                <a:lnTo>
                  <a:pt x="26" y="14"/>
                </a:lnTo>
                <a:lnTo>
                  <a:pt x="18" y="13"/>
                </a:lnTo>
                <a:lnTo>
                  <a:pt x="15" y="11"/>
                </a:lnTo>
                <a:lnTo>
                  <a:pt x="11" y="9"/>
                </a:lnTo>
                <a:lnTo>
                  <a:pt x="5" y="7"/>
                </a:lnTo>
                <a:lnTo>
                  <a:pt x="4" y="5"/>
                </a:lnTo>
                <a:lnTo>
                  <a:pt x="2" y="5"/>
                </a:lnTo>
                <a:lnTo>
                  <a:pt x="2" y="3"/>
                </a:lnTo>
                <a:lnTo>
                  <a:pt x="0" y="3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29" name="Freeform 1185"/>
          <p:cNvSpPr>
            <a:spLocks/>
          </p:cNvSpPr>
          <p:nvPr/>
        </p:nvSpPr>
        <p:spPr bwMode="auto">
          <a:xfrm>
            <a:off x="1954213" y="2336800"/>
            <a:ext cx="98425" cy="28575"/>
          </a:xfrm>
          <a:custGeom>
            <a:avLst/>
            <a:gdLst>
              <a:gd name="T0" fmla="*/ 0 w 125"/>
              <a:gd name="T1" fmla="*/ 3 h 35"/>
              <a:gd name="T2" fmla="*/ 4 w 125"/>
              <a:gd name="T3" fmla="*/ 3 h 35"/>
              <a:gd name="T4" fmla="*/ 7 w 125"/>
              <a:gd name="T5" fmla="*/ 5 h 35"/>
              <a:gd name="T6" fmla="*/ 15 w 125"/>
              <a:gd name="T7" fmla="*/ 5 h 35"/>
              <a:gd name="T8" fmla="*/ 20 w 125"/>
              <a:gd name="T9" fmla="*/ 5 h 35"/>
              <a:gd name="T10" fmla="*/ 26 w 125"/>
              <a:gd name="T11" fmla="*/ 1 h 35"/>
              <a:gd name="T12" fmla="*/ 31 w 125"/>
              <a:gd name="T13" fmla="*/ 0 h 35"/>
              <a:gd name="T14" fmla="*/ 42 w 125"/>
              <a:gd name="T15" fmla="*/ 0 h 35"/>
              <a:gd name="T16" fmla="*/ 53 w 125"/>
              <a:gd name="T17" fmla="*/ 1 h 35"/>
              <a:gd name="T18" fmla="*/ 59 w 125"/>
              <a:gd name="T19" fmla="*/ 3 h 35"/>
              <a:gd name="T20" fmla="*/ 68 w 125"/>
              <a:gd name="T21" fmla="*/ 7 h 35"/>
              <a:gd name="T22" fmla="*/ 79 w 125"/>
              <a:gd name="T23" fmla="*/ 13 h 35"/>
              <a:gd name="T24" fmla="*/ 84 w 125"/>
              <a:gd name="T25" fmla="*/ 14 h 35"/>
              <a:gd name="T26" fmla="*/ 90 w 125"/>
              <a:gd name="T27" fmla="*/ 18 h 35"/>
              <a:gd name="T28" fmla="*/ 99 w 125"/>
              <a:gd name="T29" fmla="*/ 22 h 35"/>
              <a:gd name="T30" fmla="*/ 110 w 125"/>
              <a:gd name="T31" fmla="*/ 27 h 35"/>
              <a:gd name="T32" fmla="*/ 119 w 125"/>
              <a:gd name="T33" fmla="*/ 31 h 35"/>
              <a:gd name="T34" fmla="*/ 123 w 125"/>
              <a:gd name="T35" fmla="*/ 35 h 35"/>
              <a:gd name="T36" fmla="*/ 125 w 125"/>
              <a:gd name="T37" fmla="*/ 35 h 35"/>
              <a:gd name="T38" fmla="*/ 123 w 125"/>
              <a:gd name="T39" fmla="*/ 35 h 35"/>
              <a:gd name="T40" fmla="*/ 114 w 125"/>
              <a:gd name="T41" fmla="*/ 33 h 35"/>
              <a:gd name="T42" fmla="*/ 105 w 125"/>
              <a:gd name="T43" fmla="*/ 29 h 35"/>
              <a:gd name="T44" fmla="*/ 94 w 125"/>
              <a:gd name="T45" fmla="*/ 27 h 35"/>
              <a:gd name="T46" fmla="*/ 88 w 125"/>
              <a:gd name="T47" fmla="*/ 25 h 35"/>
              <a:gd name="T48" fmla="*/ 84 w 125"/>
              <a:gd name="T49" fmla="*/ 25 h 35"/>
              <a:gd name="T50" fmla="*/ 81 w 125"/>
              <a:gd name="T51" fmla="*/ 27 h 35"/>
              <a:gd name="T52" fmla="*/ 68 w 125"/>
              <a:gd name="T53" fmla="*/ 25 h 35"/>
              <a:gd name="T54" fmla="*/ 61 w 125"/>
              <a:gd name="T55" fmla="*/ 24 h 35"/>
              <a:gd name="T56" fmla="*/ 51 w 125"/>
              <a:gd name="T57" fmla="*/ 22 h 35"/>
              <a:gd name="T58" fmla="*/ 44 w 125"/>
              <a:gd name="T59" fmla="*/ 20 h 35"/>
              <a:gd name="T60" fmla="*/ 37 w 125"/>
              <a:gd name="T61" fmla="*/ 18 h 35"/>
              <a:gd name="T62" fmla="*/ 26 w 125"/>
              <a:gd name="T63" fmla="*/ 14 h 35"/>
              <a:gd name="T64" fmla="*/ 15 w 125"/>
              <a:gd name="T65" fmla="*/ 11 h 35"/>
              <a:gd name="T66" fmla="*/ 5 w 125"/>
              <a:gd name="T67" fmla="*/ 7 h 35"/>
              <a:gd name="T68" fmla="*/ 2 w 125"/>
              <a:gd name="T69" fmla="*/ 5 h 35"/>
              <a:gd name="T70" fmla="*/ 0 w 125"/>
              <a:gd name="T71" fmla="*/ 3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5" h="35">
                <a:moveTo>
                  <a:pt x="0" y="3"/>
                </a:moveTo>
                <a:lnTo>
                  <a:pt x="0" y="3"/>
                </a:lnTo>
                <a:lnTo>
                  <a:pt x="2" y="3"/>
                </a:lnTo>
                <a:lnTo>
                  <a:pt x="4" y="3"/>
                </a:lnTo>
                <a:lnTo>
                  <a:pt x="4" y="3"/>
                </a:lnTo>
                <a:lnTo>
                  <a:pt x="7" y="5"/>
                </a:lnTo>
                <a:lnTo>
                  <a:pt x="11" y="5"/>
                </a:lnTo>
                <a:lnTo>
                  <a:pt x="15" y="5"/>
                </a:lnTo>
                <a:lnTo>
                  <a:pt x="18" y="5"/>
                </a:lnTo>
                <a:lnTo>
                  <a:pt x="20" y="5"/>
                </a:lnTo>
                <a:lnTo>
                  <a:pt x="24" y="3"/>
                </a:lnTo>
                <a:lnTo>
                  <a:pt x="26" y="1"/>
                </a:lnTo>
                <a:lnTo>
                  <a:pt x="27" y="0"/>
                </a:lnTo>
                <a:lnTo>
                  <a:pt x="31" y="0"/>
                </a:lnTo>
                <a:lnTo>
                  <a:pt x="37" y="0"/>
                </a:lnTo>
                <a:lnTo>
                  <a:pt x="42" y="0"/>
                </a:lnTo>
                <a:lnTo>
                  <a:pt x="48" y="1"/>
                </a:lnTo>
                <a:lnTo>
                  <a:pt x="53" y="1"/>
                </a:lnTo>
                <a:lnTo>
                  <a:pt x="55" y="3"/>
                </a:lnTo>
                <a:lnTo>
                  <a:pt x="59" y="3"/>
                </a:lnTo>
                <a:lnTo>
                  <a:pt x="64" y="5"/>
                </a:lnTo>
                <a:lnTo>
                  <a:pt x="68" y="7"/>
                </a:lnTo>
                <a:lnTo>
                  <a:pt x="73" y="11"/>
                </a:lnTo>
                <a:lnTo>
                  <a:pt x="79" y="13"/>
                </a:lnTo>
                <a:lnTo>
                  <a:pt x="81" y="14"/>
                </a:lnTo>
                <a:lnTo>
                  <a:pt x="84" y="14"/>
                </a:lnTo>
                <a:lnTo>
                  <a:pt x="86" y="16"/>
                </a:lnTo>
                <a:lnTo>
                  <a:pt x="90" y="18"/>
                </a:lnTo>
                <a:lnTo>
                  <a:pt x="94" y="20"/>
                </a:lnTo>
                <a:lnTo>
                  <a:pt x="99" y="22"/>
                </a:lnTo>
                <a:lnTo>
                  <a:pt x="107" y="27"/>
                </a:lnTo>
                <a:lnTo>
                  <a:pt x="110" y="27"/>
                </a:lnTo>
                <a:lnTo>
                  <a:pt x="112" y="29"/>
                </a:lnTo>
                <a:lnTo>
                  <a:pt x="119" y="31"/>
                </a:lnTo>
                <a:lnTo>
                  <a:pt x="121" y="33"/>
                </a:lnTo>
                <a:lnTo>
                  <a:pt x="123" y="35"/>
                </a:lnTo>
                <a:lnTo>
                  <a:pt x="125" y="35"/>
                </a:lnTo>
                <a:lnTo>
                  <a:pt x="125" y="35"/>
                </a:lnTo>
                <a:lnTo>
                  <a:pt x="123" y="35"/>
                </a:lnTo>
                <a:lnTo>
                  <a:pt x="123" y="35"/>
                </a:lnTo>
                <a:lnTo>
                  <a:pt x="119" y="33"/>
                </a:lnTo>
                <a:lnTo>
                  <a:pt x="114" y="33"/>
                </a:lnTo>
                <a:lnTo>
                  <a:pt x="110" y="31"/>
                </a:lnTo>
                <a:lnTo>
                  <a:pt x="105" y="29"/>
                </a:lnTo>
                <a:lnTo>
                  <a:pt x="99" y="27"/>
                </a:lnTo>
                <a:lnTo>
                  <a:pt x="94" y="27"/>
                </a:lnTo>
                <a:lnTo>
                  <a:pt x="90" y="25"/>
                </a:lnTo>
                <a:lnTo>
                  <a:pt x="88" y="25"/>
                </a:lnTo>
                <a:lnTo>
                  <a:pt x="86" y="25"/>
                </a:lnTo>
                <a:lnTo>
                  <a:pt x="84" y="25"/>
                </a:lnTo>
                <a:lnTo>
                  <a:pt x="83" y="27"/>
                </a:lnTo>
                <a:lnTo>
                  <a:pt x="81" y="27"/>
                </a:lnTo>
                <a:lnTo>
                  <a:pt x="75" y="25"/>
                </a:lnTo>
                <a:lnTo>
                  <a:pt x="68" y="25"/>
                </a:lnTo>
                <a:lnTo>
                  <a:pt x="64" y="24"/>
                </a:lnTo>
                <a:lnTo>
                  <a:pt x="61" y="24"/>
                </a:lnTo>
                <a:lnTo>
                  <a:pt x="55" y="22"/>
                </a:lnTo>
                <a:lnTo>
                  <a:pt x="51" y="22"/>
                </a:lnTo>
                <a:lnTo>
                  <a:pt x="48" y="20"/>
                </a:lnTo>
                <a:lnTo>
                  <a:pt x="44" y="20"/>
                </a:lnTo>
                <a:lnTo>
                  <a:pt x="40" y="18"/>
                </a:lnTo>
                <a:lnTo>
                  <a:pt x="37" y="18"/>
                </a:lnTo>
                <a:lnTo>
                  <a:pt x="31" y="16"/>
                </a:lnTo>
                <a:lnTo>
                  <a:pt x="26" y="14"/>
                </a:lnTo>
                <a:lnTo>
                  <a:pt x="18" y="13"/>
                </a:lnTo>
                <a:lnTo>
                  <a:pt x="15" y="11"/>
                </a:lnTo>
                <a:lnTo>
                  <a:pt x="11" y="9"/>
                </a:lnTo>
                <a:lnTo>
                  <a:pt x="5" y="7"/>
                </a:lnTo>
                <a:lnTo>
                  <a:pt x="4" y="5"/>
                </a:lnTo>
                <a:lnTo>
                  <a:pt x="2" y="5"/>
                </a:lnTo>
                <a:lnTo>
                  <a:pt x="2" y="3"/>
                </a:lnTo>
                <a:lnTo>
                  <a:pt x="0" y="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30" name="Freeform 1186"/>
          <p:cNvSpPr>
            <a:spLocks/>
          </p:cNvSpPr>
          <p:nvPr/>
        </p:nvSpPr>
        <p:spPr bwMode="auto">
          <a:xfrm>
            <a:off x="1968500" y="2344738"/>
            <a:ext cx="55563" cy="7937"/>
          </a:xfrm>
          <a:custGeom>
            <a:avLst/>
            <a:gdLst>
              <a:gd name="T0" fmla="*/ 0 w 70"/>
              <a:gd name="T1" fmla="*/ 0 h 11"/>
              <a:gd name="T2" fmla="*/ 9 w 70"/>
              <a:gd name="T3" fmla="*/ 2 h 11"/>
              <a:gd name="T4" fmla="*/ 15 w 70"/>
              <a:gd name="T5" fmla="*/ 2 h 11"/>
              <a:gd name="T6" fmla="*/ 22 w 70"/>
              <a:gd name="T7" fmla="*/ 2 h 11"/>
              <a:gd name="T8" fmla="*/ 39 w 70"/>
              <a:gd name="T9" fmla="*/ 5 h 11"/>
              <a:gd name="T10" fmla="*/ 48 w 70"/>
              <a:gd name="T11" fmla="*/ 7 h 11"/>
              <a:gd name="T12" fmla="*/ 59 w 70"/>
              <a:gd name="T13" fmla="*/ 9 h 11"/>
              <a:gd name="T14" fmla="*/ 70 w 70"/>
              <a:gd name="T15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0" h="11">
                <a:moveTo>
                  <a:pt x="0" y="0"/>
                </a:moveTo>
                <a:lnTo>
                  <a:pt x="9" y="2"/>
                </a:lnTo>
                <a:lnTo>
                  <a:pt x="15" y="2"/>
                </a:lnTo>
                <a:lnTo>
                  <a:pt x="22" y="2"/>
                </a:lnTo>
                <a:lnTo>
                  <a:pt x="39" y="5"/>
                </a:lnTo>
                <a:lnTo>
                  <a:pt x="48" y="7"/>
                </a:lnTo>
                <a:lnTo>
                  <a:pt x="59" y="9"/>
                </a:lnTo>
                <a:lnTo>
                  <a:pt x="70" y="11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31" name="Freeform 1187"/>
          <p:cNvSpPr>
            <a:spLocks/>
          </p:cNvSpPr>
          <p:nvPr/>
        </p:nvSpPr>
        <p:spPr bwMode="auto">
          <a:xfrm>
            <a:off x="2090738" y="2408238"/>
            <a:ext cx="92075" cy="33337"/>
          </a:xfrm>
          <a:custGeom>
            <a:avLst/>
            <a:gdLst>
              <a:gd name="T0" fmla="*/ 114 w 114"/>
              <a:gd name="T1" fmla="*/ 40 h 40"/>
              <a:gd name="T2" fmla="*/ 110 w 114"/>
              <a:gd name="T3" fmla="*/ 38 h 40"/>
              <a:gd name="T4" fmla="*/ 105 w 114"/>
              <a:gd name="T5" fmla="*/ 37 h 40"/>
              <a:gd name="T6" fmla="*/ 99 w 114"/>
              <a:gd name="T7" fmla="*/ 31 h 40"/>
              <a:gd name="T8" fmla="*/ 95 w 114"/>
              <a:gd name="T9" fmla="*/ 25 h 40"/>
              <a:gd name="T10" fmla="*/ 94 w 114"/>
              <a:gd name="T11" fmla="*/ 20 h 40"/>
              <a:gd name="T12" fmla="*/ 92 w 114"/>
              <a:gd name="T13" fmla="*/ 16 h 40"/>
              <a:gd name="T14" fmla="*/ 88 w 114"/>
              <a:gd name="T15" fmla="*/ 14 h 40"/>
              <a:gd name="T16" fmla="*/ 83 w 114"/>
              <a:gd name="T17" fmla="*/ 11 h 40"/>
              <a:gd name="T18" fmla="*/ 79 w 114"/>
              <a:gd name="T19" fmla="*/ 9 h 40"/>
              <a:gd name="T20" fmla="*/ 77 w 114"/>
              <a:gd name="T21" fmla="*/ 5 h 40"/>
              <a:gd name="T22" fmla="*/ 66 w 114"/>
              <a:gd name="T23" fmla="*/ 2 h 40"/>
              <a:gd name="T24" fmla="*/ 57 w 114"/>
              <a:gd name="T25" fmla="*/ 0 h 40"/>
              <a:gd name="T26" fmla="*/ 46 w 114"/>
              <a:gd name="T27" fmla="*/ 0 h 40"/>
              <a:gd name="T28" fmla="*/ 40 w 114"/>
              <a:gd name="T29" fmla="*/ 0 h 40"/>
              <a:gd name="T30" fmla="*/ 35 w 114"/>
              <a:gd name="T31" fmla="*/ 2 h 40"/>
              <a:gd name="T32" fmla="*/ 26 w 114"/>
              <a:gd name="T33" fmla="*/ 2 h 40"/>
              <a:gd name="T34" fmla="*/ 14 w 114"/>
              <a:gd name="T35" fmla="*/ 2 h 40"/>
              <a:gd name="T36" fmla="*/ 5 w 114"/>
              <a:gd name="T37" fmla="*/ 0 h 40"/>
              <a:gd name="T38" fmla="*/ 0 w 114"/>
              <a:gd name="T39" fmla="*/ 0 h 40"/>
              <a:gd name="T40" fmla="*/ 0 w 114"/>
              <a:gd name="T41" fmla="*/ 2 h 40"/>
              <a:gd name="T42" fmla="*/ 2 w 114"/>
              <a:gd name="T43" fmla="*/ 2 h 40"/>
              <a:gd name="T44" fmla="*/ 9 w 114"/>
              <a:gd name="T45" fmla="*/ 3 h 40"/>
              <a:gd name="T46" fmla="*/ 18 w 114"/>
              <a:gd name="T47" fmla="*/ 7 h 40"/>
              <a:gd name="T48" fmla="*/ 27 w 114"/>
              <a:gd name="T49" fmla="*/ 9 h 40"/>
              <a:gd name="T50" fmla="*/ 33 w 114"/>
              <a:gd name="T51" fmla="*/ 13 h 40"/>
              <a:gd name="T52" fmla="*/ 37 w 114"/>
              <a:gd name="T53" fmla="*/ 16 h 40"/>
              <a:gd name="T54" fmla="*/ 38 w 114"/>
              <a:gd name="T55" fmla="*/ 20 h 40"/>
              <a:gd name="T56" fmla="*/ 49 w 114"/>
              <a:gd name="T57" fmla="*/ 25 h 40"/>
              <a:gd name="T58" fmla="*/ 57 w 114"/>
              <a:gd name="T59" fmla="*/ 29 h 40"/>
              <a:gd name="T60" fmla="*/ 66 w 114"/>
              <a:gd name="T61" fmla="*/ 33 h 40"/>
              <a:gd name="T62" fmla="*/ 75 w 114"/>
              <a:gd name="T63" fmla="*/ 37 h 40"/>
              <a:gd name="T64" fmla="*/ 84 w 114"/>
              <a:gd name="T65" fmla="*/ 38 h 40"/>
              <a:gd name="T66" fmla="*/ 95 w 114"/>
              <a:gd name="T67" fmla="*/ 40 h 40"/>
              <a:gd name="T68" fmla="*/ 105 w 114"/>
              <a:gd name="T69" fmla="*/ 40 h 40"/>
              <a:gd name="T70" fmla="*/ 110 w 114"/>
              <a:gd name="T71" fmla="*/ 40 h 40"/>
              <a:gd name="T72" fmla="*/ 114 w 114"/>
              <a:gd name="T73" fmla="*/ 4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4" h="40">
                <a:moveTo>
                  <a:pt x="114" y="40"/>
                </a:moveTo>
                <a:lnTo>
                  <a:pt x="114" y="40"/>
                </a:lnTo>
                <a:lnTo>
                  <a:pt x="114" y="40"/>
                </a:lnTo>
                <a:lnTo>
                  <a:pt x="110" y="38"/>
                </a:lnTo>
                <a:lnTo>
                  <a:pt x="108" y="38"/>
                </a:lnTo>
                <a:lnTo>
                  <a:pt x="105" y="37"/>
                </a:lnTo>
                <a:lnTo>
                  <a:pt x="101" y="33"/>
                </a:lnTo>
                <a:lnTo>
                  <a:pt x="99" y="31"/>
                </a:lnTo>
                <a:lnTo>
                  <a:pt x="97" y="27"/>
                </a:lnTo>
                <a:lnTo>
                  <a:pt x="95" y="25"/>
                </a:lnTo>
                <a:lnTo>
                  <a:pt x="95" y="24"/>
                </a:lnTo>
                <a:lnTo>
                  <a:pt x="94" y="20"/>
                </a:lnTo>
                <a:lnTo>
                  <a:pt x="94" y="18"/>
                </a:lnTo>
                <a:lnTo>
                  <a:pt x="92" y="16"/>
                </a:lnTo>
                <a:lnTo>
                  <a:pt x="90" y="14"/>
                </a:lnTo>
                <a:lnTo>
                  <a:pt x="88" y="14"/>
                </a:lnTo>
                <a:lnTo>
                  <a:pt x="84" y="13"/>
                </a:lnTo>
                <a:lnTo>
                  <a:pt x="83" y="11"/>
                </a:lnTo>
                <a:lnTo>
                  <a:pt x="81" y="11"/>
                </a:lnTo>
                <a:lnTo>
                  <a:pt x="79" y="9"/>
                </a:lnTo>
                <a:lnTo>
                  <a:pt x="79" y="7"/>
                </a:lnTo>
                <a:lnTo>
                  <a:pt x="77" y="5"/>
                </a:lnTo>
                <a:lnTo>
                  <a:pt x="72" y="3"/>
                </a:lnTo>
                <a:lnTo>
                  <a:pt x="66" y="2"/>
                </a:lnTo>
                <a:lnTo>
                  <a:pt x="60" y="0"/>
                </a:lnTo>
                <a:lnTo>
                  <a:pt x="57" y="0"/>
                </a:lnTo>
                <a:lnTo>
                  <a:pt x="51" y="0"/>
                </a:lnTo>
                <a:lnTo>
                  <a:pt x="46" y="0"/>
                </a:lnTo>
                <a:lnTo>
                  <a:pt x="42" y="0"/>
                </a:lnTo>
                <a:lnTo>
                  <a:pt x="40" y="0"/>
                </a:lnTo>
                <a:lnTo>
                  <a:pt x="37" y="0"/>
                </a:lnTo>
                <a:lnTo>
                  <a:pt x="35" y="2"/>
                </a:lnTo>
                <a:lnTo>
                  <a:pt x="29" y="2"/>
                </a:lnTo>
                <a:lnTo>
                  <a:pt x="26" y="2"/>
                </a:lnTo>
                <a:lnTo>
                  <a:pt x="16" y="2"/>
                </a:lnTo>
                <a:lnTo>
                  <a:pt x="14" y="2"/>
                </a:lnTo>
                <a:lnTo>
                  <a:pt x="11" y="0"/>
                </a:lnTo>
                <a:lnTo>
                  <a:pt x="5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lnTo>
                  <a:pt x="3" y="3"/>
                </a:lnTo>
                <a:lnTo>
                  <a:pt x="9" y="3"/>
                </a:lnTo>
                <a:lnTo>
                  <a:pt x="13" y="5"/>
                </a:lnTo>
                <a:lnTo>
                  <a:pt x="18" y="7"/>
                </a:lnTo>
                <a:lnTo>
                  <a:pt x="24" y="9"/>
                </a:lnTo>
                <a:lnTo>
                  <a:pt x="27" y="9"/>
                </a:lnTo>
                <a:lnTo>
                  <a:pt x="31" y="11"/>
                </a:lnTo>
                <a:lnTo>
                  <a:pt x="33" y="13"/>
                </a:lnTo>
                <a:lnTo>
                  <a:pt x="35" y="13"/>
                </a:lnTo>
                <a:lnTo>
                  <a:pt x="37" y="16"/>
                </a:lnTo>
                <a:lnTo>
                  <a:pt x="37" y="18"/>
                </a:lnTo>
                <a:lnTo>
                  <a:pt x="38" y="20"/>
                </a:lnTo>
                <a:lnTo>
                  <a:pt x="44" y="24"/>
                </a:lnTo>
                <a:lnTo>
                  <a:pt x="49" y="25"/>
                </a:lnTo>
                <a:lnTo>
                  <a:pt x="53" y="27"/>
                </a:lnTo>
                <a:lnTo>
                  <a:pt x="57" y="29"/>
                </a:lnTo>
                <a:lnTo>
                  <a:pt x="62" y="31"/>
                </a:lnTo>
                <a:lnTo>
                  <a:pt x="66" y="33"/>
                </a:lnTo>
                <a:lnTo>
                  <a:pt x="72" y="35"/>
                </a:lnTo>
                <a:lnTo>
                  <a:pt x="75" y="37"/>
                </a:lnTo>
                <a:lnTo>
                  <a:pt x="79" y="37"/>
                </a:lnTo>
                <a:lnTo>
                  <a:pt x="84" y="38"/>
                </a:lnTo>
                <a:lnTo>
                  <a:pt x="90" y="38"/>
                </a:lnTo>
                <a:lnTo>
                  <a:pt x="95" y="40"/>
                </a:lnTo>
                <a:lnTo>
                  <a:pt x="99" y="40"/>
                </a:lnTo>
                <a:lnTo>
                  <a:pt x="105" y="40"/>
                </a:lnTo>
                <a:lnTo>
                  <a:pt x="108" y="40"/>
                </a:lnTo>
                <a:lnTo>
                  <a:pt x="110" y="40"/>
                </a:lnTo>
                <a:lnTo>
                  <a:pt x="112" y="40"/>
                </a:lnTo>
                <a:lnTo>
                  <a:pt x="114" y="40"/>
                </a:lnTo>
                <a:lnTo>
                  <a:pt x="114" y="40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32" name="Freeform 1188"/>
          <p:cNvSpPr>
            <a:spLocks/>
          </p:cNvSpPr>
          <p:nvPr/>
        </p:nvSpPr>
        <p:spPr bwMode="auto">
          <a:xfrm>
            <a:off x="2090738" y="2408238"/>
            <a:ext cx="92075" cy="33337"/>
          </a:xfrm>
          <a:custGeom>
            <a:avLst/>
            <a:gdLst>
              <a:gd name="T0" fmla="*/ 114 w 114"/>
              <a:gd name="T1" fmla="*/ 40 h 40"/>
              <a:gd name="T2" fmla="*/ 110 w 114"/>
              <a:gd name="T3" fmla="*/ 38 h 40"/>
              <a:gd name="T4" fmla="*/ 105 w 114"/>
              <a:gd name="T5" fmla="*/ 37 h 40"/>
              <a:gd name="T6" fmla="*/ 99 w 114"/>
              <a:gd name="T7" fmla="*/ 31 h 40"/>
              <a:gd name="T8" fmla="*/ 95 w 114"/>
              <a:gd name="T9" fmla="*/ 25 h 40"/>
              <a:gd name="T10" fmla="*/ 94 w 114"/>
              <a:gd name="T11" fmla="*/ 20 h 40"/>
              <a:gd name="T12" fmla="*/ 92 w 114"/>
              <a:gd name="T13" fmla="*/ 16 h 40"/>
              <a:gd name="T14" fmla="*/ 88 w 114"/>
              <a:gd name="T15" fmla="*/ 14 h 40"/>
              <a:gd name="T16" fmla="*/ 83 w 114"/>
              <a:gd name="T17" fmla="*/ 11 h 40"/>
              <a:gd name="T18" fmla="*/ 79 w 114"/>
              <a:gd name="T19" fmla="*/ 9 h 40"/>
              <a:gd name="T20" fmla="*/ 77 w 114"/>
              <a:gd name="T21" fmla="*/ 5 h 40"/>
              <a:gd name="T22" fmla="*/ 66 w 114"/>
              <a:gd name="T23" fmla="*/ 2 h 40"/>
              <a:gd name="T24" fmla="*/ 57 w 114"/>
              <a:gd name="T25" fmla="*/ 0 h 40"/>
              <a:gd name="T26" fmla="*/ 46 w 114"/>
              <a:gd name="T27" fmla="*/ 0 h 40"/>
              <a:gd name="T28" fmla="*/ 40 w 114"/>
              <a:gd name="T29" fmla="*/ 0 h 40"/>
              <a:gd name="T30" fmla="*/ 35 w 114"/>
              <a:gd name="T31" fmla="*/ 2 h 40"/>
              <a:gd name="T32" fmla="*/ 26 w 114"/>
              <a:gd name="T33" fmla="*/ 2 h 40"/>
              <a:gd name="T34" fmla="*/ 14 w 114"/>
              <a:gd name="T35" fmla="*/ 2 h 40"/>
              <a:gd name="T36" fmla="*/ 5 w 114"/>
              <a:gd name="T37" fmla="*/ 0 h 40"/>
              <a:gd name="T38" fmla="*/ 0 w 114"/>
              <a:gd name="T39" fmla="*/ 0 h 40"/>
              <a:gd name="T40" fmla="*/ 0 w 114"/>
              <a:gd name="T41" fmla="*/ 2 h 40"/>
              <a:gd name="T42" fmla="*/ 2 w 114"/>
              <a:gd name="T43" fmla="*/ 2 h 40"/>
              <a:gd name="T44" fmla="*/ 9 w 114"/>
              <a:gd name="T45" fmla="*/ 3 h 40"/>
              <a:gd name="T46" fmla="*/ 18 w 114"/>
              <a:gd name="T47" fmla="*/ 7 h 40"/>
              <a:gd name="T48" fmla="*/ 27 w 114"/>
              <a:gd name="T49" fmla="*/ 9 h 40"/>
              <a:gd name="T50" fmla="*/ 33 w 114"/>
              <a:gd name="T51" fmla="*/ 13 h 40"/>
              <a:gd name="T52" fmla="*/ 37 w 114"/>
              <a:gd name="T53" fmla="*/ 16 h 40"/>
              <a:gd name="T54" fmla="*/ 38 w 114"/>
              <a:gd name="T55" fmla="*/ 20 h 40"/>
              <a:gd name="T56" fmla="*/ 49 w 114"/>
              <a:gd name="T57" fmla="*/ 25 h 40"/>
              <a:gd name="T58" fmla="*/ 57 w 114"/>
              <a:gd name="T59" fmla="*/ 29 h 40"/>
              <a:gd name="T60" fmla="*/ 66 w 114"/>
              <a:gd name="T61" fmla="*/ 33 h 40"/>
              <a:gd name="T62" fmla="*/ 75 w 114"/>
              <a:gd name="T63" fmla="*/ 37 h 40"/>
              <a:gd name="T64" fmla="*/ 84 w 114"/>
              <a:gd name="T65" fmla="*/ 38 h 40"/>
              <a:gd name="T66" fmla="*/ 95 w 114"/>
              <a:gd name="T67" fmla="*/ 40 h 40"/>
              <a:gd name="T68" fmla="*/ 105 w 114"/>
              <a:gd name="T69" fmla="*/ 40 h 40"/>
              <a:gd name="T70" fmla="*/ 110 w 114"/>
              <a:gd name="T71" fmla="*/ 40 h 40"/>
              <a:gd name="T72" fmla="*/ 114 w 114"/>
              <a:gd name="T73" fmla="*/ 4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4" h="40">
                <a:moveTo>
                  <a:pt x="114" y="40"/>
                </a:moveTo>
                <a:lnTo>
                  <a:pt x="114" y="40"/>
                </a:lnTo>
                <a:lnTo>
                  <a:pt x="114" y="40"/>
                </a:lnTo>
                <a:lnTo>
                  <a:pt x="110" y="38"/>
                </a:lnTo>
                <a:lnTo>
                  <a:pt x="108" y="38"/>
                </a:lnTo>
                <a:lnTo>
                  <a:pt x="105" y="37"/>
                </a:lnTo>
                <a:lnTo>
                  <a:pt x="101" y="33"/>
                </a:lnTo>
                <a:lnTo>
                  <a:pt x="99" y="31"/>
                </a:lnTo>
                <a:lnTo>
                  <a:pt x="97" y="27"/>
                </a:lnTo>
                <a:lnTo>
                  <a:pt x="95" y="25"/>
                </a:lnTo>
                <a:lnTo>
                  <a:pt x="95" y="24"/>
                </a:lnTo>
                <a:lnTo>
                  <a:pt x="94" y="20"/>
                </a:lnTo>
                <a:lnTo>
                  <a:pt x="94" y="18"/>
                </a:lnTo>
                <a:lnTo>
                  <a:pt x="92" y="16"/>
                </a:lnTo>
                <a:lnTo>
                  <a:pt x="90" y="14"/>
                </a:lnTo>
                <a:lnTo>
                  <a:pt x="88" y="14"/>
                </a:lnTo>
                <a:lnTo>
                  <a:pt x="84" y="13"/>
                </a:lnTo>
                <a:lnTo>
                  <a:pt x="83" y="11"/>
                </a:lnTo>
                <a:lnTo>
                  <a:pt x="81" y="11"/>
                </a:lnTo>
                <a:lnTo>
                  <a:pt x="79" y="9"/>
                </a:lnTo>
                <a:lnTo>
                  <a:pt x="79" y="7"/>
                </a:lnTo>
                <a:lnTo>
                  <a:pt x="77" y="5"/>
                </a:lnTo>
                <a:lnTo>
                  <a:pt x="72" y="3"/>
                </a:lnTo>
                <a:lnTo>
                  <a:pt x="66" y="2"/>
                </a:lnTo>
                <a:lnTo>
                  <a:pt x="60" y="0"/>
                </a:lnTo>
                <a:lnTo>
                  <a:pt x="57" y="0"/>
                </a:lnTo>
                <a:lnTo>
                  <a:pt x="51" y="0"/>
                </a:lnTo>
                <a:lnTo>
                  <a:pt x="46" y="0"/>
                </a:lnTo>
                <a:lnTo>
                  <a:pt x="42" y="0"/>
                </a:lnTo>
                <a:lnTo>
                  <a:pt x="40" y="0"/>
                </a:lnTo>
                <a:lnTo>
                  <a:pt x="37" y="0"/>
                </a:lnTo>
                <a:lnTo>
                  <a:pt x="35" y="2"/>
                </a:lnTo>
                <a:lnTo>
                  <a:pt x="29" y="2"/>
                </a:lnTo>
                <a:lnTo>
                  <a:pt x="26" y="2"/>
                </a:lnTo>
                <a:lnTo>
                  <a:pt x="16" y="2"/>
                </a:lnTo>
                <a:lnTo>
                  <a:pt x="14" y="2"/>
                </a:lnTo>
                <a:lnTo>
                  <a:pt x="11" y="0"/>
                </a:lnTo>
                <a:lnTo>
                  <a:pt x="5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lnTo>
                  <a:pt x="3" y="3"/>
                </a:lnTo>
                <a:lnTo>
                  <a:pt x="9" y="3"/>
                </a:lnTo>
                <a:lnTo>
                  <a:pt x="13" y="5"/>
                </a:lnTo>
                <a:lnTo>
                  <a:pt x="18" y="7"/>
                </a:lnTo>
                <a:lnTo>
                  <a:pt x="24" y="9"/>
                </a:lnTo>
                <a:lnTo>
                  <a:pt x="27" y="9"/>
                </a:lnTo>
                <a:lnTo>
                  <a:pt x="31" y="11"/>
                </a:lnTo>
                <a:lnTo>
                  <a:pt x="33" y="13"/>
                </a:lnTo>
                <a:lnTo>
                  <a:pt x="35" y="13"/>
                </a:lnTo>
                <a:lnTo>
                  <a:pt x="37" y="16"/>
                </a:lnTo>
                <a:lnTo>
                  <a:pt x="37" y="18"/>
                </a:lnTo>
                <a:lnTo>
                  <a:pt x="38" y="20"/>
                </a:lnTo>
                <a:lnTo>
                  <a:pt x="44" y="24"/>
                </a:lnTo>
                <a:lnTo>
                  <a:pt x="49" y="25"/>
                </a:lnTo>
                <a:lnTo>
                  <a:pt x="53" y="27"/>
                </a:lnTo>
                <a:lnTo>
                  <a:pt x="57" y="29"/>
                </a:lnTo>
                <a:lnTo>
                  <a:pt x="62" y="31"/>
                </a:lnTo>
                <a:lnTo>
                  <a:pt x="66" y="33"/>
                </a:lnTo>
                <a:lnTo>
                  <a:pt x="72" y="35"/>
                </a:lnTo>
                <a:lnTo>
                  <a:pt x="75" y="37"/>
                </a:lnTo>
                <a:lnTo>
                  <a:pt x="79" y="37"/>
                </a:lnTo>
                <a:lnTo>
                  <a:pt x="84" y="38"/>
                </a:lnTo>
                <a:lnTo>
                  <a:pt x="90" y="38"/>
                </a:lnTo>
                <a:lnTo>
                  <a:pt x="95" y="40"/>
                </a:lnTo>
                <a:lnTo>
                  <a:pt x="99" y="40"/>
                </a:lnTo>
                <a:lnTo>
                  <a:pt x="105" y="40"/>
                </a:lnTo>
                <a:lnTo>
                  <a:pt x="108" y="40"/>
                </a:lnTo>
                <a:lnTo>
                  <a:pt x="110" y="40"/>
                </a:lnTo>
                <a:lnTo>
                  <a:pt x="112" y="40"/>
                </a:lnTo>
                <a:lnTo>
                  <a:pt x="114" y="40"/>
                </a:lnTo>
                <a:lnTo>
                  <a:pt x="114" y="4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33" name="Freeform 1189"/>
          <p:cNvSpPr>
            <a:spLocks/>
          </p:cNvSpPr>
          <p:nvPr/>
        </p:nvSpPr>
        <p:spPr bwMode="auto">
          <a:xfrm>
            <a:off x="2063750" y="2400300"/>
            <a:ext cx="95250" cy="69850"/>
          </a:xfrm>
          <a:custGeom>
            <a:avLst/>
            <a:gdLst>
              <a:gd name="T0" fmla="*/ 70 w 119"/>
              <a:gd name="T1" fmla="*/ 0 h 88"/>
              <a:gd name="T2" fmla="*/ 53 w 119"/>
              <a:gd name="T3" fmla="*/ 0 h 88"/>
              <a:gd name="T4" fmla="*/ 42 w 119"/>
              <a:gd name="T5" fmla="*/ 2 h 88"/>
              <a:gd name="T6" fmla="*/ 37 w 119"/>
              <a:gd name="T7" fmla="*/ 7 h 88"/>
              <a:gd name="T8" fmla="*/ 31 w 119"/>
              <a:gd name="T9" fmla="*/ 16 h 88"/>
              <a:gd name="T10" fmla="*/ 26 w 119"/>
              <a:gd name="T11" fmla="*/ 27 h 88"/>
              <a:gd name="T12" fmla="*/ 16 w 119"/>
              <a:gd name="T13" fmla="*/ 38 h 88"/>
              <a:gd name="T14" fmla="*/ 9 w 119"/>
              <a:gd name="T15" fmla="*/ 46 h 88"/>
              <a:gd name="T16" fmla="*/ 0 w 119"/>
              <a:gd name="T17" fmla="*/ 64 h 88"/>
              <a:gd name="T18" fmla="*/ 0 w 119"/>
              <a:gd name="T19" fmla="*/ 77 h 88"/>
              <a:gd name="T20" fmla="*/ 0 w 119"/>
              <a:gd name="T21" fmla="*/ 86 h 88"/>
              <a:gd name="T22" fmla="*/ 20 w 119"/>
              <a:gd name="T23" fmla="*/ 88 h 88"/>
              <a:gd name="T24" fmla="*/ 20 w 119"/>
              <a:gd name="T25" fmla="*/ 77 h 88"/>
              <a:gd name="T26" fmla="*/ 31 w 119"/>
              <a:gd name="T27" fmla="*/ 70 h 88"/>
              <a:gd name="T28" fmla="*/ 37 w 119"/>
              <a:gd name="T29" fmla="*/ 60 h 88"/>
              <a:gd name="T30" fmla="*/ 37 w 119"/>
              <a:gd name="T31" fmla="*/ 51 h 88"/>
              <a:gd name="T32" fmla="*/ 42 w 119"/>
              <a:gd name="T33" fmla="*/ 46 h 88"/>
              <a:gd name="T34" fmla="*/ 51 w 119"/>
              <a:gd name="T35" fmla="*/ 38 h 88"/>
              <a:gd name="T36" fmla="*/ 64 w 119"/>
              <a:gd name="T37" fmla="*/ 33 h 88"/>
              <a:gd name="T38" fmla="*/ 88 w 119"/>
              <a:gd name="T39" fmla="*/ 27 h 88"/>
              <a:gd name="T40" fmla="*/ 105 w 119"/>
              <a:gd name="T41" fmla="*/ 27 h 88"/>
              <a:gd name="T42" fmla="*/ 119 w 119"/>
              <a:gd name="T43" fmla="*/ 24 h 88"/>
              <a:gd name="T44" fmla="*/ 112 w 119"/>
              <a:gd name="T45" fmla="*/ 13 h 88"/>
              <a:gd name="T46" fmla="*/ 97 w 119"/>
              <a:gd name="T47" fmla="*/ 9 h 88"/>
              <a:gd name="T48" fmla="*/ 84 w 119"/>
              <a:gd name="T49" fmla="*/ 2 h 88"/>
              <a:gd name="T50" fmla="*/ 70 w 119"/>
              <a:gd name="T51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" h="88">
                <a:moveTo>
                  <a:pt x="70" y="0"/>
                </a:moveTo>
                <a:lnTo>
                  <a:pt x="53" y="0"/>
                </a:lnTo>
                <a:lnTo>
                  <a:pt x="42" y="2"/>
                </a:lnTo>
                <a:lnTo>
                  <a:pt x="37" y="7"/>
                </a:lnTo>
                <a:lnTo>
                  <a:pt x="31" y="16"/>
                </a:lnTo>
                <a:lnTo>
                  <a:pt x="26" y="27"/>
                </a:lnTo>
                <a:lnTo>
                  <a:pt x="16" y="38"/>
                </a:lnTo>
                <a:lnTo>
                  <a:pt x="9" y="46"/>
                </a:lnTo>
                <a:lnTo>
                  <a:pt x="0" y="64"/>
                </a:lnTo>
                <a:lnTo>
                  <a:pt x="0" y="77"/>
                </a:lnTo>
                <a:lnTo>
                  <a:pt x="0" y="86"/>
                </a:lnTo>
                <a:lnTo>
                  <a:pt x="20" y="88"/>
                </a:lnTo>
                <a:lnTo>
                  <a:pt x="20" y="77"/>
                </a:lnTo>
                <a:lnTo>
                  <a:pt x="31" y="70"/>
                </a:lnTo>
                <a:lnTo>
                  <a:pt x="37" y="60"/>
                </a:lnTo>
                <a:lnTo>
                  <a:pt x="37" y="51"/>
                </a:lnTo>
                <a:lnTo>
                  <a:pt x="42" y="46"/>
                </a:lnTo>
                <a:lnTo>
                  <a:pt x="51" y="38"/>
                </a:lnTo>
                <a:lnTo>
                  <a:pt x="64" y="33"/>
                </a:lnTo>
                <a:lnTo>
                  <a:pt x="88" y="27"/>
                </a:lnTo>
                <a:lnTo>
                  <a:pt x="105" y="27"/>
                </a:lnTo>
                <a:lnTo>
                  <a:pt x="119" y="24"/>
                </a:lnTo>
                <a:lnTo>
                  <a:pt x="112" y="13"/>
                </a:lnTo>
                <a:lnTo>
                  <a:pt x="97" y="9"/>
                </a:lnTo>
                <a:lnTo>
                  <a:pt x="84" y="2"/>
                </a:lnTo>
                <a:lnTo>
                  <a:pt x="70" y="0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34" name="Freeform 1190"/>
          <p:cNvSpPr>
            <a:spLocks/>
          </p:cNvSpPr>
          <p:nvPr/>
        </p:nvSpPr>
        <p:spPr bwMode="auto">
          <a:xfrm>
            <a:off x="2063750" y="2400300"/>
            <a:ext cx="95250" cy="69850"/>
          </a:xfrm>
          <a:custGeom>
            <a:avLst/>
            <a:gdLst>
              <a:gd name="T0" fmla="*/ 70 w 119"/>
              <a:gd name="T1" fmla="*/ 0 h 88"/>
              <a:gd name="T2" fmla="*/ 53 w 119"/>
              <a:gd name="T3" fmla="*/ 0 h 88"/>
              <a:gd name="T4" fmla="*/ 42 w 119"/>
              <a:gd name="T5" fmla="*/ 2 h 88"/>
              <a:gd name="T6" fmla="*/ 37 w 119"/>
              <a:gd name="T7" fmla="*/ 7 h 88"/>
              <a:gd name="T8" fmla="*/ 31 w 119"/>
              <a:gd name="T9" fmla="*/ 16 h 88"/>
              <a:gd name="T10" fmla="*/ 26 w 119"/>
              <a:gd name="T11" fmla="*/ 27 h 88"/>
              <a:gd name="T12" fmla="*/ 16 w 119"/>
              <a:gd name="T13" fmla="*/ 38 h 88"/>
              <a:gd name="T14" fmla="*/ 9 w 119"/>
              <a:gd name="T15" fmla="*/ 46 h 88"/>
              <a:gd name="T16" fmla="*/ 0 w 119"/>
              <a:gd name="T17" fmla="*/ 64 h 88"/>
              <a:gd name="T18" fmla="*/ 0 w 119"/>
              <a:gd name="T19" fmla="*/ 77 h 88"/>
              <a:gd name="T20" fmla="*/ 0 w 119"/>
              <a:gd name="T21" fmla="*/ 86 h 88"/>
              <a:gd name="T22" fmla="*/ 20 w 119"/>
              <a:gd name="T23" fmla="*/ 88 h 88"/>
              <a:gd name="T24" fmla="*/ 20 w 119"/>
              <a:gd name="T25" fmla="*/ 77 h 88"/>
              <a:gd name="T26" fmla="*/ 31 w 119"/>
              <a:gd name="T27" fmla="*/ 70 h 88"/>
              <a:gd name="T28" fmla="*/ 37 w 119"/>
              <a:gd name="T29" fmla="*/ 60 h 88"/>
              <a:gd name="T30" fmla="*/ 37 w 119"/>
              <a:gd name="T31" fmla="*/ 51 h 88"/>
              <a:gd name="T32" fmla="*/ 42 w 119"/>
              <a:gd name="T33" fmla="*/ 46 h 88"/>
              <a:gd name="T34" fmla="*/ 51 w 119"/>
              <a:gd name="T35" fmla="*/ 38 h 88"/>
              <a:gd name="T36" fmla="*/ 64 w 119"/>
              <a:gd name="T37" fmla="*/ 33 h 88"/>
              <a:gd name="T38" fmla="*/ 88 w 119"/>
              <a:gd name="T39" fmla="*/ 27 h 88"/>
              <a:gd name="T40" fmla="*/ 105 w 119"/>
              <a:gd name="T41" fmla="*/ 27 h 88"/>
              <a:gd name="T42" fmla="*/ 119 w 119"/>
              <a:gd name="T43" fmla="*/ 24 h 88"/>
              <a:gd name="T44" fmla="*/ 112 w 119"/>
              <a:gd name="T45" fmla="*/ 13 h 88"/>
              <a:gd name="T46" fmla="*/ 97 w 119"/>
              <a:gd name="T47" fmla="*/ 9 h 88"/>
              <a:gd name="T48" fmla="*/ 84 w 119"/>
              <a:gd name="T49" fmla="*/ 2 h 88"/>
              <a:gd name="T50" fmla="*/ 70 w 119"/>
              <a:gd name="T51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" h="88">
                <a:moveTo>
                  <a:pt x="70" y="0"/>
                </a:moveTo>
                <a:lnTo>
                  <a:pt x="53" y="0"/>
                </a:lnTo>
                <a:lnTo>
                  <a:pt x="42" y="2"/>
                </a:lnTo>
                <a:lnTo>
                  <a:pt x="37" y="7"/>
                </a:lnTo>
                <a:lnTo>
                  <a:pt x="31" y="16"/>
                </a:lnTo>
                <a:lnTo>
                  <a:pt x="26" y="27"/>
                </a:lnTo>
                <a:lnTo>
                  <a:pt x="16" y="38"/>
                </a:lnTo>
                <a:lnTo>
                  <a:pt x="9" y="46"/>
                </a:lnTo>
                <a:lnTo>
                  <a:pt x="0" y="64"/>
                </a:lnTo>
                <a:lnTo>
                  <a:pt x="0" y="77"/>
                </a:lnTo>
                <a:lnTo>
                  <a:pt x="0" y="86"/>
                </a:lnTo>
                <a:lnTo>
                  <a:pt x="20" y="88"/>
                </a:lnTo>
                <a:lnTo>
                  <a:pt x="20" y="77"/>
                </a:lnTo>
                <a:lnTo>
                  <a:pt x="31" y="70"/>
                </a:lnTo>
                <a:lnTo>
                  <a:pt x="37" y="60"/>
                </a:lnTo>
                <a:lnTo>
                  <a:pt x="37" y="51"/>
                </a:lnTo>
                <a:lnTo>
                  <a:pt x="42" y="46"/>
                </a:lnTo>
                <a:lnTo>
                  <a:pt x="51" y="38"/>
                </a:lnTo>
                <a:lnTo>
                  <a:pt x="64" y="33"/>
                </a:lnTo>
                <a:lnTo>
                  <a:pt x="88" y="27"/>
                </a:lnTo>
                <a:lnTo>
                  <a:pt x="105" y="27"/>
                </a:lnTo>
                <a:lnTo>
                  <a:pt x="119" y="24"/>
                </a:lnTo>
                <a:lnTo>
                  <a:pt x="112" y="13"/>
                </a:lnTo>
                <a:lnTo>
                  <a:pt x="97" y="9"/>
                </a:lnTo>
                <a:lnTo>
                  <a:pt x="84" y="2"/>
                </a:lnTo>
                <a:lnTo>
                  <a:pt x="70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35" name="Freeform 1191"/>
          <p:cNvSpPr>
            <a:spLocks/>
          </p:cNvSpPr>
          <p:nvPr/>
        </p:nvSpPr>
        <p:spPr bwMode="auto">
          <a:xfrm>
            <a:off x="2071688" y="2406650"/>
            <a:ext cx="63500" cy="57150"/>
          </a:xfrm>
          <a:custGeom>
            <a:avLst/>
            <a:gdLst>
              <a:gd name="T0" fmla="*/ 0 w 81"/>
              <a:gd name="T1" fmla="*/ 72 h 72"/>
              <a:gd name="T2" fmla="*/ 9 w 81"/>
              <a:gd name="T3" fmla="*/ 57 h 72"/>
              <a:gd name="T4" fmla="*/ 15 w 81"/>
              <a:gd name="T5" fmla="*/ 44 h 72"/>
              <a:gd name="T6" fmla="*/ 18 w 81"/>
              <a:gd name="T7" fmla="*/ 37 h 72"/>
              <a:gd name="T8" fmla="*/ 28 w 81"/>
              <a:gd name="T9" fmla="*/ 26 h 72"/>
              <a:gd name="T10" fmla="*/ 33 w 81"/>
              <a:gd name="T11" fmla="*/ 18 h 72"/>
              <a:gd name="T12" fmla="*/ 48 w 81"/>
              <a:gd name="T13" fmla="*/ 9 h 72"/>
              <a:gd name="T14" fmla="*/ 61 w 81"/>
              <a:gd name="T15" fmla="*/ 5 h 72"/>
              <a:gd name="T16" fmla="*/ 81 w 81"/>
              <a:gd name="T17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1" h="72">
                <a:moveTo>
                  <a:pt x="0" y="72"/>
                </a:moveTo>
                <a:lnTo>
                  <a:pt x="9" y="57"/>
                </a:lnTo>
                <a:lnTo>
                  <a:pt x="15" y="44"/>
                </a:lnTo>
                <a:lnTo>
                  <a:pt x="18" y="37"/>
                </a:lnTo>
                <a:lnTo>
                  <a:pt x="28" y="26"/>
                </a:lnTo>
                <a:lnTo>
                  <a:pt x="33" y="18"/>
                </a:lnTo>
                <a:lnTo>
                  <a:pt x="48" y="9"/>
                </a:lnTo>
                <a:lnTo>
                  <a:pt x="61" y="5"/>
                </a:lnTo>
                <a:lnTo>
                  <a:pt x="81" y="0"/>
                </a:lnTo>
              </a:path>
            </a:pathLst>
          </a:custGeom>
          <a:noFill/>
          <a:ln w="26988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36" name="Freeform 1192"/>
          <p:cNvSpPr>
            <a:spLocks/>
          </p:cNvSpPr>
          <p:nvPr/>
        </p:nvSpPr>
        <p:spPr bwMode="auto">
          <a:xfrm>
            <a:off x="2063750" y="2322513"/>
            <a:ext cx="101600" cy="38100"/>
          </a:xfrm>
          <a:custGeom>
            <a:avLst/>
            <a:gdLst>
              <a:gd name="T0" fmla="*/ 75 w 129"/>
              <a:gd name="T1" fmla="*/ 0 h 48"/>
              <a:gd name="T2" fmla="*/ 57 w 129"/>
              <a:gd name="T3" fmla="*/ 0 h 48"/>
              <a:gd name="T4" fmla="*/ 46 w 129"/>
              <a:gd name="T5" fmla="*/ 0 h 48"/>
              <a:gd name="T6" fmla="*/ 40 w 129"/>
              <a:gd name="T7" fmla="*/ 4 h 48"/>
              <a:gd name="T8" fmla="*/ 33 w 129"/>
              <a:gd name="T9" fmla="*/ 9 h 48"/>
              <a:gd name="T10" fmla="*/ 27 w 129"/>
              <a:gd name="T11" fmla="*/ 15 h 48"/>
              <a:gd name="T12" fmla="*/ 18 w 129"/>
              <a:gd name="T13" fmla="*/ 20 h 48"/>
              <a:gd name="T14" fmla="*/ 9 w 129"/>
              <a:gd name="T15" fmla="*/ 24 h 48"/>
              <a:gd name="T16" fmla="*/ 0 w 129"/>
              <a:gd name="T17" fmla="*/ 35 h 48"/>
              <a:gd name="T18" fmla="*/ 0 w 129"/>
              <a:gd name="T19" fmla="*/ 43 h 48"/>
              <a:gd name="T20" fmla="*/ 0 w 129"/>
              <a:gd name="T21" fmla="*/ 48 h 48"/>
              <a:gd name="T22" fmla="*/ 9 w 129"/>
              <a:gd name="T23" fmla="*/ 48 h 48"/>
              <a:gd name="T24" fmla="*/ 11 w 129"/>
              <a:gd name="T25" fmla="*/ 39 h 48"/>
              <a:gd name="T26" fmla="*/ 33 w 129"/>
              <a:gd name="T27" fmla="*/ 37 h 48"/>
              <a:gd name="T28" fmla="*/ 40 w 129"/>
              <a:gd name="T29" fmla="*/ 33 h 48"/>
              <a:gd name="T30" fmla="*/ 40 w 129"/>
              <a:gd name="T31" fmla="*/ 28 h 48"/>
              <a:gd name="T32" fmla="*/ 46 w 129"/>
              <a:gd name="T33" fmla="*/ 24 h 48"/>
              <a:gd name="T34" fmla="*/ 55 w 129"/>
              <a:gd name="T35" fmla="*/ 20 h 48"/>
              <a:gd name="T36" fmla="*/ 70 w 129"/>
              <a:gd name="T37" fmla="*/ 19 h 48"/>
              <a:gd name="T38" fmla="*/ 95 w 129"/>
              <a:gd name="T39" fmla="*/ 15 h 48"/>
              <a:gd name="T40" fmla="*/ 112 w 129"/>
              <a:gd name="T41" fmla="*/ 15 h 48"/>
              <a:gd name="T42" fmla="*/ 129 w 129"/>
              <a:gd name="T43" fmla="*/ 13 h 48"/>
              <a:gd name="T44" fmla="*/ 121 w 129"/>
              <a:gd name="T45" fmla="*/ 8 h 48"/>
              <a:gd name="T46" fmla="*/ 105 w 129"/>
              <a:gd name="T47" fmla="*/ 6 h 48"/>
              <a:gd name="T48" fmla="*/ 90 w 129"/>
              <a:gd name="T49" fmla="*/ 0 h 48"/>
              <a:gd name="T50" fmla="*/ 75 w 129"/>
              <a:gd name="T51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9" h="48">
                <a:moveTo>
                  <a:pt x="75" y="0"/>
                </a:moveTo>
                <a:lnTo>
                  <a:pt x="57" y="0"/>
                </a:lnTo>
                <a:lnTo>
                  <a:pt x="46" y="0"/>
                </a:lnTo>
                <a:lnTo>
                  <a:pt x="40" y="4"/>
                </a:lnTo>
                <a:lnTo>
                  <a:pt x="33" y="9"/>
                </a:lnTo>
                <a:lnTo>
                  <a:pt x="27" y="15"/>
                </a:lnTo>
                <a:lnTo>
                  <a:pt x="18" y="20"/>
                </a:lnTo>
                <a:lnTo>
                  <a:pt x="9" y="24"/>
                </a:lnTo>
                <a:lnTo>
                  <a:pt x="0" y="35"/>
                </a:lnTo>
                <a:lnTo>
                  <a:pt x="0" y="43"/>
                </a:lnTo>
                <a:lnTo>
                  <a:pt x="0" y="48"/>
                </a:lnTo>
                <a:lnTo>
                  <a:pt x="9" y="48"/>
                </a:lnTo>
                <a:lnTo>
                  <a:pt x="11" y="39"/>
                </a:lnTo>
                <a:lnTo>
                  <a:pt x="33" y="37"/>
                </a:lnTo>
                <a:lnTo>
                  <a:pt x="40" y="33"/>
                </a:lnTo>
                <a:lnTo>
                  <a:pt x="40" y="28"/>
                </a:lnTo>
                <a:lnTo>
                  <a:pt x="46" y="24"/>
                </a:lnTo>
                <a:lnTo>
                  <a:pt x="55" y="20"/>
                </a:lnTo>
                <a:lnTo>
                  <a:pt x="70" y="19"/>
                </a:lnTo>
                <a:lnTo>
                  <a:pt x="95" y="15"/>
                </a:lnTo>
                <a:lnTo>
                  <a:pt x="112" y="15"/>
                </a:lnTo>
                <a:lnTo>
                  <a:pt x="129" y="13"/>
                </a:lnTo>
                <a:lnTo>
                  <a:pt x="121" y="8"/>
                </a:lnTo>
                <a:lnTo>
                  <a:pt x="105" y="6"/>
                </a:lnTo>
                <a:lnTo>
                  <a:pt x="90" y="0"/>
                </a:lnTo>
                <a:lnTo>
                  <a:pt x="75" y="0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37" name="Freeform 1193"/>
          <p:cNvSpPr>
            <a:spLocks/>
          </p:cNvSpPr>
          <p:nvPr/>
        </p:nvSpPr>
        <p:spPr bwMode="auto">
          <a:xfrm>
            <a:off x="2063750" y="2322513"/>
            <a:ext cx="101600" cy="38100"/>
          </a:xfrm>
          <a:custGeom>
            <a:avLst/>
            <a:gdLst>
              <a:gd name="T0" fmla="*/ 75 w 129"/>
              <a:gd name="T1" fmla="*/ 0 h 48"/>
              <a:gd name="T2" fmla="*/ 57 w 129"/>
              <a:gd name="T3" fmla="*/ 0 h 48"/>
              <a:gd name="T4" fmla="*/ 46 w 129"/>
              <a:gd name="T5" fmla="*/ 0 h 48"/>
              <a:gd name="T6" fmla="*/ 40 w 129"/>
              <a:gd name="T7" fmla="*/ 4 h 48"/>
              <a:gd name="T8" fmla="*/ 33 w 129"/>
              <a:gd name="T9" fmla="*/ 9 h 48"/>
              <a:gd name="T10" fmla="*/ 27 w 129"/>
              <a:gd name="T11" fmla="*/ 15 h 48"/>
              <a:gd name="T12" fmla="*/ 18 w 129"/>
              <a:gd name="T13" fmla="*/ 20 h 48"/>
              <a:gd name="T14" fmla="*/ 9 w 129"/>
              <a:gd name="T15" fmla="*/ 24 h 48"/>
              <a:gd name="T16" fmla="*/ 0 w 129"/>
              <a:gd name="T17" fmla="*/ 35 h 48"/>
              <a:gd name="T18" fmla="*/ 0 w 129"/>
              <a:gd name="T19" fmla="*/ 43 h 48"/>
              <a:gd name="T20" fmla="*/ 0 w 129"/>
              <a:gd name="T21" fmla="*/ 48 h 48"/>
              <a:gd name="T22" fmla="*/ 9 w 129"/>
              <a:gd name="T23" fmla="*/ 48 h 48"/>
              <a:gd name="T24" fmla="*/ 11 w 129"/>
              <a:gd name="T25" fmla="*/ 39 h 48"/>
              <a:gd name="T26" fmla="*/ 33 w 129"/>
              <a:gd name="T27" fmla="*/ 37 h 48"/>
              <a:gd name="T28" fmla="*/ 40 w 129"/>
              <a:gd name="T29" fmla="*/ 33 h 48"/>
              <a:gd name="T30" fmla="*/ 40 w 129"/>
              <a:gd name="T31" fmla="*/ 28 h 48"/>
              <a:gd name="T32" fmla="*/ 46 w 129"/>
              <a:gd name="T33" fmla="*/ 24 h 48"/>
              <a:gd name="T34" fmla="*/ 55 w 129"/>
              <a:gd name="T35" fmla="*/ 20 h 48"/>
              <a:gd name="T36" fmla="*/ 70 w 129"/>
              <a:gd name="T37" fmla="*/ 19 h 48"/>
              <a:gd name="T38" fmla="*/ 95 w 129"/>
              <a:gd name="T39" fmla="*/ 15 h 48"/>
              <a:gd name="T40" fmla="*/ 112 w 129"/>
              <a:gd name="T41" fmla="*/ 15 h 48"/>
              <a:gd name="T42" fmla="*/ 129 w 129"/>
              <a:gd name="T43" fmla="*/ 13 h 48"/>
              <a:gd name="T44" fmla="*/ 121 w 129"/>
              <a:gd name="T45" fmla="*/ 8 h 48"/>
              <a:gd name="T46" fmla="*/ 105 w 129"/>
              <a:gd name="T47" fmla="*/ 6 h 48"/>
              <a:gd name="T48" fmla="*/ 90 w 129"/>
              <a:gd name="T49" fmla="*/ 0 h 48"/>
              <a:gd name="T50" fmla="*/ 75 w 129"/>
              <a:gd name="T51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9" h="48">
                <a:moveTo>
                  <a:pt x="75" y="0"/>
                </a:moveTo>
                <a:lnTo>
                  <a:pt x="57" y="0"/>
                </a:lnTo>
                <a:lnTo>
                  <a:pt x="46" y="0"/>
                </a:lnTo>
                <a:lnTo>
                  <a:pt x="40" y="4"/>
                </a:lnTo>
                <a:lnTo>
                  <a:pt x="33" y="9"/>
                </a:lnTo>
                <a:lnTo>
                  <a:pt x="27" y="15"/>
                </a:lnTo>
                <a:lnTo>
                  <a:pt x="18" y="20"/>
                </a:lnTo>
                <a:lnTo>
                  <a:pt x="9" y="24"/>
                </a:lnTo>
                <a:lnTo>
                  <a:pt x="0" y="35"/>
                </a:lnTo>
                <a:lnTo>
                  <a:pt x="0" y="43"/>
                </a:lnTo>
                <a:lnTo>
                  <a:pt x="0" y="48"/>
                </a:lnTo>
                <a:lnTo>
                  <a:pt x="9" y="48"/>
                </a:lnTo>
                <a:lnTo>
                  <a:pt x="11" y="39"/>
                </a:lnTo>
                <a:lnTo>
                  <a:pt x="33" y="37"/>
                </a:lnTo>
                <a:lnTo>
                  <a:pt x="40" y="33"/>
                </a:lnTo>
                <a:lnTo>
                  <a:pt x="40" y="28"/>
                </a:lnTo>
                <a:lnTo>
                  <a:pt x="46" y="24"/>
                </a:lnTo>
                <a:lnTo>
                  <a:pt x="55" y="20"/>
                </a:lnTo>
                <a:lnTo>
                  <a:pt x="70" y="19"/>
                </a:lnTo>
                <a:lnTo>
                  <a:pt x="95" y="15"/>
                </a:lnTo>
                <a:lnTo>
                  <a:pt x="112" y="15"/>
                </a:lnTo>
                <a:lnTo>
                  <a:pt x="129" y="13"/>
                </a:lnTo>
                <a:lnTo>
                  <a:pt x="121" y="8"/>
                </a:lnTo>
                <a:lnTo>
                  <a:pt x="105" y="6"/>
                </a:lnTo>
                <a:lnTo>
                  <a:pt x="90" y="0"/>
                </a:lnTo>
                <a:lnTo>
                  <a:pt x="75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38" name="Freeform 1194"/>
          <p:cNvSpPr>
            <a:spLocks/>
          </p:cNvSpPr>
          <p:nvPr/>
        </p:nvSpPr>
        <p:spPr bwMode="auto">
          <a:xfrm>
            <a:off x="2103438" y="2322513"/>
            <a:ext cx="98425" cy="15875"/>
          </a:xfrm>
          <a:custGeom>
            <a:avLst/>
            <a:gdLst>
              <a:gd name="T0" fmla="*/ 124 w 124"/>
              <a:gd name="T1" fmla="*/ 20 h 20"/>
              <a:gd name="T2" fmla="*/ 122 w 124"/>
              <a:gd name="T3" fmla="*/ 20 h 20"/>
              <a:gd name="T4" fmla="*/ 116 w 124"/>
              <a:gd name="T5" fmla="*/ 20 h 20"/>
              <a:gd name="T6" fmla="*/ 115 w 124"/>
              <a:gd name="T7" fmla="*/ 19 h 20"/>
              <a:gd name="T8" fmla="*/ 107 w 124"/>
              <a:gd name="T9" fmla="*/ 17 h 20"/>
              <a:gd name="T10" fmla="*/ 103 w 124"/>
              <a:gd name="T11" fmla="*/ 13 h 20"/>
              <a:gd name="T12" fmla="*/ 100 w 124"/>
              <a:gd name="T13" fmla="*/ 9 h 20"/>
              <a:gd name="T14" fmla="*/ 94 w 124"/>
              <a:gd name="T15" fmla="*/ 6 h 20"/>
              <a:gd name="T16" fmla="*/ 89 w 124"/>
              <a:gd name="T17" fmla="*/ 4 h 20"/>
              <a:gd name="T18" fmla="*/ 78 w 124"/>
              <a:gd name="T19" fmla="*/ 2 h 20"/>
              <a:gd name="T20" fmla="*/ 72 w 124"/>
              <a:gd name="T21" fmla="*/ 0 h 20"/>
              <a:gd name="T22" fmla="*/ 61 w 124"/>
              <a:gd name="T23" fmla="*/ 0 h 20"/>
              <a:gd name="T24" fmla="*/ 52 w 124"/>
              <a:gd name="T25" fmla="*/ 0 h 20"/>
              <a:gd name="T26" fmla="*/ 45 w 124"/>
              <a:gd name="T27" fmla="*/ 0 h 20"/>
              <a:gd name="T28" fmla="*/ 37 w 124"/>
              <a:gd name="T29" fmla="*/ 0 h 20"/>
              <a:gd name="T30" fmla="*/ 28 w 124"/>
              <a:gd name="T31" fmla="*/ 0 h 20"/>
              <a:gd name="T32" fmla="*/ 17 w 124"/>
              <a:gd name="T33" fmla="*/ 0 h 20"/>
              <a:gd name="T34" fmla="*/ 6 w 124"/>
              <a:gd name="T35" fmla="*/ 0 h 20"/>
              <a:gd name="T36" fmla="*/ 0 w 124"/>
              <a:gd name="T37" fmla="*/ 0 h 20"/>
              <a:gd name="T38" fmla="*/ 0 w 124"/>
              <a:gd name="T39" fmla="*/ 0 h 20"/>
              <a:gd name="T40" fmla="*/ 2 w 124"/>
              <a:gd name="T41" fmla="*/ 0 h 20"/>
              <a:gd name="T42" fmla="*/ 10 w 124"/>
              <a:gd name="T43" fmla="*/ 2 h 20"/>
              <a:gd name="T44" fmla="*/ 21 w 124"/>
              <a:gd name="T45" fmla="*/ 4 h 20"/>
              <a:gd name="T46" fmla="*/ 30 w 124"/>
              <a:gd name="T47" fmla="*/ 6 h 20"/>
              <a:gd name="T48" fmla="*/ 35 w 124"/>
              <a:gd name="T49" fmla="*/ 6 h 20"/>
              <a:gd name="T50" fmla="*/ 39 w 124"/>
              <a:gd name="T51" fmla="*/ 8 h 20"/>
              <a:gd name="T52" fmla="*/ 41 w 124"/>
              <a:gd name="T53" fmla="*/ 9 h 20"/>
              <a:gd name="T54" fmla="*/ 43 w 124"/>
              <a:gd name="T55" fmla="*/ 9 h 20"/>
              <a:gd name="T56" fmla="*/ 54 w 124"/>
              <a:gd name="T57" fmla="*/ 13 h 20"/>
              <a:gd name="T58" fmla="*/ 63 w 124"/>
              <a:gd name="T59" fmla="*/ 15 h 20"/>
              <a:gd name="T60" fmla="*/ 72 w 124"/>
              <a:gd name="T61" fmla="*/ 17 h 20"/>
              <a:gd name="T62" fmla="*/ 83 w 124"/>
              <a:gd name="T63" fmla="*/ 19 h 20"/>
              <a:gd name="T64" fmla="*/ 92 w 124"/>
              <a:gd name="T65" fmla="*/ 20 h 20"/>
              <a:gd name="T66" fmla="*/ 103 w 124"/>
              <a:gd name="T67" fmla="*/ 20 h 20"/>
              <a:gd name="T68" fmla="*/ 113 w 124"/>
              <a:gd name="T69" fmla="*/ 20 h 20"/>
              <a:gd name="T70" fmla="*/ 120 w 124"/>
              <a:gd name="T71" fmla="*/ 20 h 20"/>
              <a:gd name="T72" fmla="*/ 124 w 124"/>
              <a:gd name="T73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4" h="20">
                <a:moveTo>
                  <a:pt x="124" y="20"/>
                </a:moveTo>
                <a:lnTo>
                  <a:pt x="124" y="20"/>
                </a:lnTo>
                <a:lnTo>
                  <a:pt x="124" y="20"/>
                </a:lnTo>
                <a:lnTo>
                  <a:pt x="122" y="20"/>
                </a:lnTo>
                <a:lnTo>
                  <a:pt x="120" y="20"/>
                </a:lnTo>
                <a:lnTo>
                  <a:pt x="116" y="20"/>
                </a:lnTo>
                <a:lnTo>
                  <a:pt x="115" y="19"/>
                </a:lnTo>
                <a:lnTo>
                  <a:pt x="115" y="19"/>
                </a:lnTo>
                <a:lnTo>
                  <a:pt x="111" y="17"/>
                </a:lnTo>
                <a:lnTo>
                  <a:pt x="107" y="17"/>
                </a:lnTo>
                <a:lnTo>
                  <a:pt x="105" y="15"/>
                </a:lnTo>
                <a:lnTo>
                  <a:pt x="103" y="13"/>
                </a:lnTo>
                <a:lnTo>
                  <a:pt x="102" y="11"/>
                </a:lnTo>
                <a:lnTo>
                  <a:pt x="100" y="9"/>
                </a:lnTo>
                <a:lnTo>
                  <a:pt x="98" y="8"/>
                </a:lnTo>
                <a:lnTo>
                  <a:pt x="94" y="6"/>
                </a:lnTo>
                <a:lnTo>
                  <a:pt x="91" y="4"/>
                </a:lnTo>
                <a:lnTo>
                  <a:pt x="89" y="4"/>
                </a:lnTo>
                <a:lnTo>
                  <a:pt x="83" y="2"/>
                </a:lnTo>
                <a:lnTo>
                  <a:pt x="78" y="2"/>
                </a:lnTo>
                <a:lnTo>
                  <a:pt x="76" y="0"/>
                </a:lnTo>
                <a:lnTo>
                  <a:pt x="72" y="0"/>
                </a:lnTo>
                <a:lnTo>
                  <a:pt x="67" y="0"/>
                </a:lnTo>
                <a:lnTo>
                  <a:pt x="61" y="0"/>
                </a:lnTo>
                <a:lnTo>
                  <a:pt x="56" y="0"/>
                </a:lnTo>
                <a:lnTo>
                  <a:pt x="52" y="0"/>
                </a:lnTo>
                <a:lnTo>
                  <a:pt x="46" y="0"/>
                </a:lnTo>
                <a:lnTo>
                  <a:pt x="45" y="0"/>
                </a:lnTo>
                <a:lnTo>
                  <a:pt x="41" y="0"/>
                </a:lnTo>
                <a:lnTo>
                  <a:pt x="37" y="0"/>
                </a:lnTo>
                <a:lnTo>
                  <a:pt x="34" y="0"/>
                </a:lnTo>
                <a:lnTo>
                  <a:pt x="28" y="0"/>
                </a:lnTo>
                <a:lnTo>
                  <a:pt x="19" y="0"/>
                </a:lnTo>
                <a:lnTo>
                  <a:pt x="17" y="0"/>
                </a:lnTo>
                <a:lnTo>
                  <a:pt x="13" y="0"/>
                </a:lnTo>
                <a:lnTo>
                  <a:pt x="6" y="0"/>
                </a:lnTo>
                <a:lnTo>
                  <a:pt x="4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6" y="2"/>
                </a:lnTo>
                <a:lnTo>
                  <a:pt x="10" y="2"/>
                </a:lnTo>
                <a:lnTo>
                  <a:pt x="15" y="2"/>
                </a:lnTo>
                <a:lnTo>
                  <a:pt x="21" y="4"/>
                </a:lnTo>
                <a:lnTo>
                  <a:pt x="26" y="4"/>
                </a:lnTo>
                <a:lnTo>
                  <a:pt x="30" y="6"/>
                </a:lnTo>
                <a:lnTo>
                  <a:pt x="34" y="6"/>
                </a:lnTo>
                <a:lnTo>
                  <a:pt x="35" y="6"/>
                </a:lnTo>
                <a:lnTo>
                  <a:pt x="37" y="8"/>
                </a:lnTo>
                <a:lnTo>
                  <a:pt x="39" y="8"/>
                </a:lnTo>
                <a:lnTo>
                  <a:pt x="39" y="8"/>
                </a:lnTo>
                <a:lnTo>
                  <a:pt x="41" y="9"/>
                </a:lnTo>
                <a:lnTo>
                  <a:pt x="41" y="9"/>
                </a:lnTo>
                <a:lnTo>
                  <a:pt x="43" y="9"/>
                </a:lnTo>
                <a:lnTo>
                  <a:pt x="48" y="11"/>
                </a:lnTo>
                <a:lnTo>
                  <a:pt x="54" y="13"/>
                </a:lnTo>
                <a:lnTo>
                  <a:pt x="58" y="15"/>
                </a:lnTo>
                <a:lnTo>
                  <a:pt x="63" y="15"/>
                </a:lnTo>
                <a:lnTo>
                  <a:pt x="67" y="17"/>
                </a:lnTo>
                <a:lnTo>
                  <a:pt x="72" y="17"/>
                </a:lnTo>
                <a:lnTo>
                  <a:pt x="80" y="19"/>
                </a:lnTo>
                <a:lnTo>
                  <a:pt x="83" y="19"/>
                </a:lnTo>
                <a:lnTo>
                  <a:pt x="87" y="19"/>
                </a:lnTo>
                <a:lnTo>
                  <a:pt x="92" y="20"/>
                </a:lnTo>
                <a:lnTo>
                  <a:pt x="98" y="20"/>
                </a:lnTo>
                <a:lnTo>
                  <a:pt x="103" y="20"/>
                </a:lnTo>
                <a:lnTo>
                  <a:pt x="109" y="20"/>
                </a:lnTo>
                <a:lnTo>
                  <a:pt x="113" y="20"/>
                </a:lnTo>
                <a:lnTo>
                  <a:pt x="118" y="20"/>
                </a:lnTo>
                <a:lnTo>
                  <a:pt x="120" y="20"/>
                </a:lnTo>
                <a:lnTo>
                  <a:pt x="122" y="20"/>
                </a:lnTo>
                <a:lnTo>
                  <a:pt x="124" y="20"/>
                </a:lnTo>
                <a:lnTo>
                  <a:pt x="124" y="20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39" name="Freeform 1195"/>
          <p:cNvSpPr>
            <a:spLocks/>
          </p:cNvSpPr>
          <p:nvPr/>
        </p:nvSpPr>
        <p:spPr bwMode="auto">
          <a:xfrm>
            <a:off x="2103438" y="2322513"/>
            <a:ext cx="98425" cy="15875"/>
          </a:xfrm>
          <a:custGeom>
            <a:avLst/>
            <a:gdLst>
              <a:gd name="T0" fmla="*/ 124 w 124"/>
              <a:gd name="T1" fmla="*/ 20 h 20"/>
              <a:gd name="T2" fmla="*/ 122 w 124"/>
              <a:gd name="T3" fmla="*/ 20 h 20"/>
              <a:gd name="T4" fmla="*/ 116 w 124"/>
              <a:gd name="T5" fmla="*/ 20 h 20"/>
              <a:gd name="T6" fmla="*/ 115 w 124"/>
              <a:gd name="T7" fmla="*/ 19 h 20"/>
              <a:gd name="T8" fmla="*/ 107 w 124"/>
              <a:gd name="T9" fmla="*/ 17 h 20"/>
              <a:gd name="T10" fmla="*/ 103 w 124"/>
              <a:gd name="T11" fmla="*/ 13 h 20"/>
              <a:gd name="T12" fmla="*/ 100 w 124"/>
              <a:gd name="T13" fmla="*/ 9 h 20"/>
              <a:gd name="T14" fmla="*/ 94 w 124"/>
              <a:gd name="T15" fmla="*/ 6 h 20"/>
              <a:gd name="T16" fmla="*/ 89 w 124"/>
              <a:gd name="T17" fmla="*/ 4 h 20"/>
              <a:gd name="T18" fmla="*/ 78 w 124"/>
              <a:gd name="T19" fmla="*/ 2 h 20"/>
              <a:gd name="T20" fmla="*/ 72 w 124"/>
              <a:gd name="T21" fmla="*/ 0 h 20"/>
              <a:gd name="T22" fmla="*/ 61 w 124"/>
              <a:gd name="T23" fmla="*/ 0 h 20"/>
              <a:gd name="T24" fmla="*/ 52 w 124"/>
              <a:gd name="T25" fmla="*/ 0 h 20"/>
              <a:gd name="T26" fmla="*/ 45 w 124"/>
              <a:gd name="T27" fmla="*/ 0 h 20"/>
              <a:gd name="T28" fmla="*/ 37 w 124"/>
              <a:gd name="T29" fmla="*/ 0 h 20"/>
              <a:gd name="T30" fmla="*/ 28 w 124"/>
              <a:gd name="T31" fmla="*/ 0 h 20"/>
              <a:gd name="T32" fmla="*/ 17 w 124"/>
              <a:gd name="T33" fmla="*/ 0 h 20"/>
              <a:gd name="T34" fmla="*/ 6 w 124"/>
              <a:gd name="T35" fmla="*/ 0 h 20"/>
              <a:gd name="T36" fmla="*/ 0 w 124"/>
              <a:gd name="T37" fmla="*/ 0 h 20"/>
              <a:gd name="T38" fmla="*/ 0 w 124"/>
              <a:gd name="T39" fmla="*/ 0 h 20"/>
              <a:gd name="T40" fmla="*/ 2 w 124"/>
              <a:gd name="T41" fmla="*/ 0 h 20"/>
              <a:gd name="T42" fmla="*/ 10 w 124"/>
              <a:gd name="T43" fmla="*/ 2 h 20"/>
              <a:gd name="T44" fmla="*/ 21 w 124"/>
              <a:gd name="T45" fmla="*/ 4 h 20"/>
              <a:gd name="T46" fmla="*/ 30 w 124"/>
              <a:gd name="T47" fmla="*/ 6 h 20"/>
              <a:gd name="T48" fmla="*/ 35 w 124"/>
              <a:gd name="T49" fmla="*/ 6 h 20"/>
              <a:gd name="T50" fmla="*/ 39 w 124"/>
              <a:gd name="T51" fmla="*/ 8 h 20"/>
              <a:gd name="T52" fmla="*/ 41 w 124"/>
              <a:gd name="T53" fmla="*/ 9 h 20"/>
              <a:gd name="T54" fmla="*/ 43 w 124"/>
              <a:gd name="T55" fmla="*/ 9 h 20"/>
              <a:gd name="T56" fmla="*/ 54 w 124"/>
              <a:gd name="T57" fmla="*/ 13 h 20"/>
              <a:gd name="T58" fmla="*/ 63 w 124"/>
              <a:gd name="T59" fmla="*/ 15 h 20"/>
              <a:gd name="T60" fmla="*/ 72 w 124"/>
              <a:gd name="T61" fmla="*/ 17 h 20"/>
              <a:gd name="T62" fmla="*/ 83 w 124"/>
              <a:gd name="T63" fmla="*/ 19 h 20"/>
              <a:gd name="T64" fmla="*/ 92 w 124"/>
              <a:gd name="T65" fmla="*/ 20 h 20"/>
              <a:gd name="T66" fmla="*/ 103 w 124"/>
              <a:gd name="T67" fmla="*/ 20 h 20"/>
              <a:gd name="T68" fmla="*/ 113 w 124"/>
              <a:gd name="T69" fmla="*/ 20 h 20"/>
              <a:gd name="T70" fmla="*/ 120 w 124"/>
              <a:gd name="T71" fmla="*/ 20 h 20"/>
              <a:gd name="T72" fmla="*/ 124 w 124"/>
              <a:gd name="T73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4" h="20">
                <a:moveTo>
                  <a:pt x="124" y="20"/>
                </a:moveTo>
                <a:lnTo>
                  <a:pt x="124" y="20"/>
                </a:lnTo>
                <a:lnTo>
                  <a:pt x="124" y="20"/>
                </a:lnTo>
                <a:lnTo>
                  <a:pt x="122" y="20"/>
                </a:lnTo>
                <a:lnTo>
                  <a:pt x="120" y="20"/>
                </a:lnTo>
                <a:lnTo>
                  <a:pt x="116" y="20"/>
                </a:lnTo>
                <a:lnTo>
                  <a:pt x="115" y="19"/>
                </a:lnTo>
                <a:lnTo>
                  <a:pt x="115" y="19"/>
                </a:lnTo>
                <a:lnTo>
                  <a:pt x="111" y="17"/>
                </a:lnTo>
                <a:lnTo>
                  <a:pt x="107" y="17"/>
                </a:lnTo>
                <a:lnTo>
                  <a:pt x="105" y="15"/>
                </a:lnTo>
                <a:lnTo>
                  <a:pt x="103" y="13"/>
                </a:lnTo>
                <a:lnTo>
                  <a:pt x="102" y="11"/>
                </a:lnTo>
                <a:lnTo>
                  <a:pt x="100" y="9"/>
                </a:lnTo>
                <a:lnTo>
                  <a:pt x="98" y="8"/>
                </a:lnTo>
                <a:lnTo>
                  <a:pt x="94" y="6"/>
                </a:lnTo>
                <a:lnTo>
                  <a:pt x="91" y="4"/>
                </a:lnTo>
                <a:lnTo>
                  <a:pt x="89" y="4"/>
                </a:lnTo>
                <a:lnTo>
                  <a:pt x="83" y="2"/>
                </a:lnTo>
                <a:lnTo>
                  <a:pt x="78" y="2"/>
                </a:lnTo>
                <a:lnTo>
                  <a:pt x="76" y="0"/>
                </a:lnTo>
                <a:lnTo>
                  <a:pt x="72" y="0"/>
                </a:lnTo>
                <a:lnTo>
                  <a:pt x="67" y="0"/>
                </a:lnTo>
                <a:lnTo>
                  <a:pt x="61" y="0"/>
                </a:lnTo>
                <a:lnTo>
                  <a:pt x="56" y="0"/>
                </a:lnTo>
                <a:lnTo>
                  <a:pt x="52" y="0"/>
                </a:lnTo>
                <a:lnTo>
                  <a:pt x="46" y="0"/>
                </a:lnTo>
                <a:lnTo>
                  <a:pt x="45" y="0"/>
                </a:lnTo>
                <a:lnTo>
                  <a:pt x="41" y="0"/>
                </a:lnTo>
                <a:lnTo>
                  <a:pt x="37" y="0"/>
                </a:lnTo>
                <a:lnTo>
                  <a:pt x="34" y="0"/>
                </a:lnTo>
                <a:lnTo>
                  <a:pt x="28" y="0"/>
                </a:lnTo>
                <a:lnTo>
                  <a:pt x="19" y="0"/>
                </a:lnTo>
                <a:lnTo>
                  <a:pt x="17" y="0"/>
                </a:lnTo>
                <a:lnTo>
                  <a:pt x="13" y="0"/>
                </a:lnTo>
                <a:lnTo>
                  <a:pt x="6" y="0"/>
                </a:lnTo>
                <a:lnTo>
                  <a:pt x="4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6" y="2"/>
                </a:lnTo>
                <a:lnTo>
                  <a:pt x="10" y="2"/>
                </a:lnTo>
                <a:lnTo>
                  <a:pt x="15" y="2"/>
                </a:lnTo>
                <a:lnTo>
                  <a:pt x="21" y="4"/>
                </a:lnTo>
                <a:lnTo>
                  <a:pt x="26" y="4"/>
                </a:lnTo>
                <a:lnTo>
                  <a:pt x="30" y="6"/>
                </a:lnTo>
                <a:lnTo>
                  <a:pt x="34" y="6"/>
                </a:lnTo>
                <a:lnTo>
                  <a:pt x="35" y="6"/>
                </a:lnTo>
                <a:lnTo>
                  <a:pt x="37" y="8"/>
                </a:lnTo>
                <a:lnTo>
                  <a:pt x="39" y="8"/>
                </a:lnTo>
                <a:lnTo>
                  <a:pt x="39" y="8"/>
                </a:lnTo>
                <a:lnTo>
                  <a:pt x="41" y="9"/>
                </a:lnTo>
                <a:lnTo>
                  <a:pt x="41" y="9"/>
                </a:lnTo>
                <a:lnTo>
                  <a:pt x="43" y="9"/>
                </a:lnTo>
                <a:lnTo>
                  <a:pt x="48" y="11"/>
                </a:lnTo>
                <a:lnTo>
                  <a:pt x="54" y="13"/>
                </a:lnTo>
                <a:lnTo>
                  <a:pt x="58" y="15"/>
                </a:lnTo>
                <a:lnTo>
                  <a:pt x="63" y="15"/>
                </a:lnTo>
                <a:lnTo>
                  <a:pt x="67" y="17"/>
                </a:lnTo>
                <a:lnTo>
                  <a:pt x="72" y="17"/>
                </a:lnTo>
                <a:lnTo>
                  <a:pt x="80" y="19"/>
                </a:lnTo>
                <a:lnTo>
                  <a:pt x="83" y="19"/>
                </a:lnTo>
                <a:lnTo>
                  <a:pt x="87" y="19"/>
                </a:lnTo>
                <a:lnTo>
                  <a:pt x="92" y="20"/>
                </a:lnTo>
                <a:lnTo>
                  <a:pt x="98" y="20"/>
                </a:lnTo>
                <a:lnTo>
                  <a:pt x="103" y="20"/>
                </a:lnTo>
                <a:lnTo>
                  <a:pt x="109" y="20"/>
                </a:lnTo>
                <a:lnTo>
                  <a:pt x="113" y="20"/>
                </a:lnTo>
                <a:lnTo>
                  <a:pt x="118" y="20"/>
                </a:lnTo>
                <a:lnTo>
                  <a:pt x="120" y="20"/>
                </a:lnTo>
                <a:lnTo>
                  <a:pt x="122" y="20"/>
                </a:lnTo>
                <a:lnTo>
                  <a:pt x="124" y="20"/>
                </a:lnTo>
                <a:lnTo>
                  <a:pt x="124" y="2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40" name="Freeform 1196"/>
          <p:cNvSpPr>
            <a:spLocks/>
          </p:cNvSpPr>
          <p:nvPr/>
        </p:nvSpPr>
        <p:spPr bwMode="auto">
          <a:xfrm>
            <a:off x="2135188" y="2324100"/>
            <a:ext cx="53975" cy="14288"/>
          </a:xfrm>
          <a:custGeom>
            <a:avLst/>
            <a:gdLst>
              <a:gd name="T0" fmla="*/ 66 w 66"/>
              <a:gd name="T1" fmla="*/ 18 h 18"/>
              <a:gd name="T2" fmla="*/ 57 w 66"/>
              <a:gd name="T3" fmla="*/ 17 h 18"/>
              <a:gd name="T4" fmla="*/ 51 w 66"/>
              <a:gd name="T5" fmla="*/ 13 h 18"/>
              <a:gd name="T6" fmla="*/ 46 w 66"/>
              <a:gd name="T7" fmla="*/ 11 h 18"/>
              <a:gd name="T8" fmla="*/ 29 w 66"/>
              <a:gd name="T9" fmla="*/ 6 h 18"/>
              <a:gd name="T10" fmla="*/ 20 w 66"/>
              <a:gd name="T11" fmla="*/ 4 h 18"/>
              <a:gd name="T12" fmla="*/ 11 w 66"/>
              <a:gd name="T13" fmla="*/ 2 h 18"/>
              <a:gd name="T14" fmla="*/ 0 w 66"/>
              <a:gd name="T15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6" h="18">
                <a:moveTo>
                  <a:pt x="66" y="18"/>
                </a:moveTo>
                <a:lnTo>
                  <a:pt x="57" y="17"/>
                </a:lnTo>
                <a:lnTo>
                  <a:pt x="51" y="13"/>
                </a:lnTo>
                <a:lnTo>
                  <a:pt x="46" y="11"/>
                </a:lnTo>
                <a:lnTo>
                  <a:pt x="29" y="6"/>
                </a:lnTo>
                <a:lnTo>
                  <a:pt x="20" y="4"/>
                </a:lnTo>
                <a:lnTo>
                  <a:pt x="11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41" name="Freeform 1197"/>
          <p:cNvSpPr>
            <a:spLocks/>
          </p:cNvSpPr>
          <p:nvPr/>
        </p:nvSpPr>
        <p:spPr bwMode="auto">
          <a:xfrm>
            <a:off x="1954213" y="2297113"/>
            <a:ext cx="96837" cy="17462"/>
          </a:xfrm>
          <a:custGeom>
            <a:avLst/>
            <a:gdLst>
              <a:gd name="T0" fmla="*/ 0 w 121"/>
              <a:gd name="T1" fmla="*/ 22 h 22"/>
              <a:gd name="T2" fmla="*/ 2 w 121"/>
              <a:gd name="T3" fmla="*/ 22 h 22"/>
              <a:gd name="T4" fmla="*/ 7 w 121"/>
              <a:gd name="T5" fmla="*/ 22 h 22"/>
              <a:gd name="T6" fmla="*/ 9 w 121"/>
              <a:gd name="T7" fmla="*/ 20 h 22"/>
              <a:gd name="T8" fmla="*/ 16 w 121"/>
              <a:gd name="T9" fmla="*/ 17 h 22"/>
              <a:gd name="T10" fmla="*/ 18 w 121"/>
              <a:gd name="T11" fmla="*/ 15 h 22"/>
              <a:gd name="T12" fmla="*/ 20 w 121"/>
              <a:gd name="T13" fmla="*/ 13 h 22"/>
              <a:gd name="T14" fmla="*/ 22 w 121"/>
              <a:gd name="T15" fmla="*/ 11 h 22"/>
              <a:gd name="T16" fmla="*/ 26 w 121"/>
              <a:gd name="T17" fmla="*/ 9 h 22"/>
              <a:gd name="T18" fmla="*/ 31 w 121"/>
              <a:gd name="T19" fmla="*/ 8 h 22"/>
              <a:gd name="T20" fmla="*/ 35 w 121"/>
              <a:gd name="T21" fmla="*/ 6 h 22"/>
              <a:gd name="T22" fmla="*/ 39 w 121"/>
              <a:gd name="T23" fmla="*/ 4 h 22"/>
              <a:gd name="T24" fmla="*/ 46 w 121"/>
              <a:gd name="T25" fmla="*/ 2 h 22"/>
              <a:gd name="T26" fmla="*/ 51 w 121"/>
              <a:gd name="T27" fmla="*/ 0 h 22"/>
              <a:gd name="T28" fmla="*/ 61 w 121"/>
              <a:gd name="T29" fmla="*/ 0 h 22"/>
              <a:gd name="T30" fmla="*/ 72 w 121"/>
              <a:gd name="T31" fmla="*/ 0 h 22"/>
              <a:gd name="T32" fmla="*/ 79 w 121"/>
              <a:gd name="T33" fmla="*/ 0 h 22"/>
              <a:gd name="T34" fmla="*/ 84 w 121"/>
              <a:gd name="T35" fmla="*/ 0 h 22"/>
              <a:gd name="T36" fmla="*/ 94 w 121"/>
              <a:gd name="T37" fmla="*/ 0 h 22"/>
              <a:gd name="T38" fmla="*/ 107 w 121"/>
              <a:gd name="T39" fmla="*/ 0 h 22"/>
              <a:gd name="T40" fmla="*/ 116 w 121"/>
              <a:gd name="T41" fmla="*/ 0 h 22"/>
              <a:gd name="T42" fmla="*/ 121 w 121"/>
              <a:gd name="T43" fmla="*/ 0 h 22"/>
              <a:gd name="T44" fmla="*/ 121 w 121"/>
              <a:gd name="T45" fmla="*/ 0 h 22"/>
              <a:gd name="T46" fmla="*/ 119 w 121"/>
              <a:gd name="T47" fmla="*/ 0 h 22"/>
              <a:gd name="T48" fmla="*/ 112 w 121"/>
              <a:gd name="T49" fmla="*/ 2 h 22"/>
              <a:gd name="T50" fmla="*/ 101 w 121"/>
              <a:gd name="T51" fmla="*/ 4 h 22"/>
              <a:gd name="T52" fmla="*/ 92 w 121"/>
              <a:gd name="T53" fmla="*/ 6 h 22"/>
              <a:gd name="T54" fmla="*/ 86 w 121"/>
              <a:gd name="T55" fmla="*/ 8 h 22"/>
              <a:gd name="T56" fmla="*/ 84 w 121"/>
              <a:gd name="T57" fmla="*/ 8 h 22"/>
              <a:gd name="T58" fmla="*/ 83 w 121"/>
              <a:gd name="T59" fmla="*/ 9 h 22"/>
              <a:gd name="T60" fmla="*/ 81 w 121"/>
              <a:gd name="T61" fmla="*/ 11 h 22"/>
              <a:gd name="T62" fmla="*/ 68 w 121"/>
              <a:gd name="T63" fmla="*/ 15 h 22"/>
              <a:gd name="T64" fmla="*/ 61 w 121"/>
              <a:gd name="T65" fmla="*/ 17 h 22"/>
              <a:gd name="T66" fmla="*/ 51 w 121"/>
              <a:gd name="T67" fmla="*/ 19 h 22"/>
              <a:gd name="T68" fmla="*/ 40 w 121"/>
              <a:gd name="T69" fmla="*/ 20 h 22"/>
              <a:gd name="T70" fmla="*/ 31 w 121"/>
              <a:gd name="T71" fmla="*/ 20 h 22"/>
              <a:gd name="T72" fmla="*/ 20 w 121"/>
              <a:gd name="T73" fmla="*/ 22 h 22"/>
              <a:gd name="T74" fmla="*/ 11 w 121"/>
              <a:gd name="T75" fmla="*/ 22 h 22"/>
              <a:gd name="T76" fmla="*/ 4 w 121"/>
              <a:gd name="T77" fmla="*/ 22 h 22"/>
              <a:gd name="T78" fmla="*/ 0 w 121"/>
              <a:gd name="T79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21" h="22">
                <a:moveTo>
                  <a:pt x="0" y="22"/>
                </a:moveTo>
                <a:lnTo>
                  <a:pt x="0" y="22"/>
                </a:lnTo>
                <a:lnTo>
                  <a:pt x="0" y="22"/>
                </a:lnTo>
                <a:lnTo>
                  <a:pt x="2" y="22"/>
                </a:lnTo>
                <a:lnTo>
                  <a:pt x="4" y="22"/>
                </a:lnTo>
                <a:lnTo>
                  <a:pt x="7" y="22"/>
                </a:lnTo>
                <a:lnTo>
                  <a:pt x="9" y="20"/>
                </a:lnTo>
                <a:lnTo>
                  <a:pt x="9" y="20"/>
                </a:lnTo>
                <a:lnTo>
                  <a:pt x="13" y="19"/>
                </a:lnTo>
                <a:lnTo>
                  <a:pt x="16" y="17"/>
                </a:lnTo>
                <a:lnTo>
                  <a:pt x="18" y="17"/>
                </a:lnTo>
                <a:lnTo>
                  <a:pt x="18" y="15"/>
                </a:lnTo>
                <a:lnTo>
                  <a:pt x="20" y="13"/>
                </a:lnTo>
                <a:lnTo>
                  <a:pt x="20" y="13"/>
                </a:lnTo>
                <a:lnTo>
                  <a:pt x="20" y="11"/>
                </a:lnTo>
                <a:lnTo>
                  <a:pt x="22" y="11"/>
                </a:lnTo>
                <a:lnTo>
                  <a:pt x="24" y="9"/>
                </a:lnTo>
                <a:lnTo>
                  <a:pt x="26" y="9"/>
                </a:lnTo>
                <a:lnTo>
                  <a:pt x="29" y="8"/>
                </a:lnTo>
                <a:lnTo>
                  <a:pt x="31" y="8"/>
                </a:lnTo>
                <a:lnTo>
                  <a:pt x="35" y="6"/>
                </a:lnTo>
                <a:lnTo>
                  <a:pt x="35" y="6"/>
                </a:lnTo>
                <a:lnTo>
                  <a:pt x="37" y="4"/>
                </a:lnTo>
                <a:lnTo>
                  <a:pt x="39" y="4"/>
                </a:lnTo>
                <a:lnTo>
                  <a:pt x="40" y="2"/>
                </a:lnTo>
                <a:lnTo>
                  <a:pt x="46" y="2"/>
                </a:lnTo>
                <a:lnTo>
                  <a:pt x="48" y="0"/>
                </a:lnTo>
                <a:lnTo>
                  <a:pt x="51" y="0"/>
                </a:lnTo>
                <a:lnTo>
                  <a:pt x="57" y="0"/>
                </a:lnTo>
                <a:lnTo>
                  <a:pt x="61" y="0"/>
                </a:lnTo>
                <a:lnTo>
                  <a:pt x="66" y="0"/>
                </a:lnTo>
                <a:lnTo>
                  <a:pt x="72" y="0"/>
                </a:lnTo>
                <a:lnTo>
                  <a:pt x="75" y="0"/>
                </a:lnTo>
                <a:lnTo>
                  <a:pt x="79" y="0"/>
                </a:lnTo>
                <a:lnTo>
                  <a:pt x="83" y="0"/>
                </a:lnTo>
                <a:lnTo>
                  <a:pt x="84" y="0"/>
                </a:lnTo>
                <a:lnTo>
                  <a:pt x="90" y="0"/>
                </a:lnTo>
                <a:lnTo>
                  <a:pt x="94" y="0"/>
                </a:lnTo>
                <a:lnTo>
                  <a:pt x="103" y="0"/>
                </a:lnTo>
                <a:lnTo>
                  <a:pt x="107" y="0"/>
                </a:lnTo>
                <a:lnTo>
                  <a:pt x="108" y="0"/>
                </a:lnTo>
                <a:lnTo>
                  <a:pt x="116" y="0"/>
                </a:lnTo>
                <a:lnTo>
                  <a:pt x="119" y="0"/>
                </a:lnTo>
                <a:lnTo>
                  <a:pt x="121" y="0"/>
                </a:lnTo>
                <a:lnTo>
                  <a:pt x="121" y="0"/>
                </a:lnTo>
                <a:lnTo>
                  <a:pt x="121" y="0"/>
                </a:lnTo>
                <a:lnTo>
                  <a:pt x="121" y="0"/>
                </a:lnTo>
                <a:lnTo>
                  <a:pt x="119" y="0"/>
                </a:lnTo>
                <a:lnTo>
                  <a:pt x="118" y="2"/>
                </a:lnTo>
                <a:lnTo>
                  <a:pt x="112" y="2"/>
                </a:lnTo>
                <a:lnTo>
                  <a:pt x="107" y="4"/>
                </a:lnTo>
                <a:lnTo>
                  <a:pt x="101" y="4"/>
                </a:lnTo>
                <a:lnTo>
                  <a:pt x="96" y="4"/>
                </a:lnTo>
                <a:lnTo>
                  <a:pt x="92" y="6"/>
                </a:lnTo>
                <a:lnTo>
                  <a:pt x="88" y="6"/>
                </a:lnTo>
                <a:lnTo>
                  <a:pt x="86" y="8"/>
                </a:lnTo>
                <a:lnTo>
                  <a:pt x="84" y="8"/>
                </a:lnTo>
                <a:lnTo>
                  <a:pt x="84" y="8"/>
                </a:lnTo>
                <a:lnTo>
                  <a:pt x="83" y="9"/>
                </a:lnTo>
                <a:lnTo>
                  <a:pt x="83" y="9"/>
                </a:lnTo>
                <a:lnTo>
                  <a:pt x="81" y="11"/>
                </a:lnTo>
                <a:lnTo>
                  <a:pt x="81" y="11"/>
                </a:lnTo>
                <a:lnTo>
                  <a:pt x="75" y="13"/>
                </a:lnTo>
                <a:lnTo>
                  <a:pt x="68" y="15"/>
                </a:lnTo>
                <a:lnTo>
                  <a:pt x="64" y="15"/>
                </a:lnTo>
                <a:lnTo>
                  <a:pt x="61" y="17"/>
                </a:lnTo>
                <a:lnTo>
                  <a:pt x="55" y="17"/>
                </a:lnTo>
                <a:lnTo>
                  <a:pt x="51" y="19"/>
                </a:lnTo>
                <a:lnTo>
                  <a:pt x="44" y="20"/>
                </a:lnTo>
                <a:lnTo>
                  <a:pt x="40" y="20"/>
                </a:lnTo>
                <a:lnTo>
                  <a:pt x="37" y="20"/>
                </a:lnTo>
                <a:lnTo>
                  <a:pt x="31" y="20"/>
                </a:lnTo>
                <a:lnTo>
                  <a:pt x="26" y="22"/>
                </a:lnTo>
                <a:lnTo>
                  <a:pt x="20" y="22"/>
                </a:lnTo>
                <a:lnTo>
                  <a:pt x="15" y="22"/>
                </a:lnTo>
                <a:lnTo>
                  <a:pt x="11" y="22"/>
                </a:lnTo>
                <a:lnTo>
                  <a:pt x="5" y="22"/>
                </a:lnTo>
                <a:lnTo>
                  <a:pt x="4" y="22"/>
                </a:lnTo>
                <a:lnTo>
                  <a:pt x="2" y="22"/>
                </a:lnTo>
                <a:lnTo>
                  <a:pt x="0" y="22"/>
                </a:lnTo>
                <a:lnTo>
                  <a:pt x="0" y="22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42" name="Freeform 1198"/>
          <p:cNvSpPr>
            <a:spLocks/>
          </p:cNvSpPr>
          <p:nvPr/>
        </p:nvSpPr>
        <p:spPr bwMode="auto">
          <a:xfrm>
            <a:off x="1954213" y="2297113"/>
            <a:ext cx="96837" cy="17462"/>
          </a:xfrm>
          <a:custGeom>
            <a:avLst/>
            <a:gdLst>
              <a:gd name="T0" fmla="*/ 0 w 121"/>
              <a:gd name="T1" fmla="*/ 22 h 22"/>
              <a:gd name="T2" fmla="*/ 2 w 121"/>
              <a:gd name="T3" fmla="*/ 22 h 22"/>
              <a:gd name="T4" fmla="*/ 7 w 121"/>
              <a:gd name="T5" fmla="*/ 22 h 22"/>
              <a:gd name="T6" fmla="*/ 9 w 121"/>
              <a:gd name="T7" fmla="*/ 20 h 22"/>
              <a:gd name="T8" fmla="*/ 16 w 121"/>
              <a:gd name="T9" fmla="*/ 17 h 22"/>
              <a:gd name="T10" fmla="*/ 18 w 121"/>
              <a:gd name="T11" fmla="*/ 15 h 22"/>
              <a:gd name="T12" fmla="*/ 20 w 121"/>
              <a:gd name="T13" fmla="*/ 13 h 22"/>
              <a:gd name="T14" fmla="*/ 22 w 121"/>
              <a:gd name="T15" fmla="*/ 11 h 22"/>
              <a:gd name="T16" fmla="*/ 26 w 121"/>
              <a:gd name="T17" fmla="*/ 9 h 22"/>
              <a:gd name="T18" fmla="*/ 31 w 121"/>
              <a:gd name="T19" fmla="*/ 8 h 22"/>
              <a:gd name="T20" fmla="*/ 35 w 121"/>
              <a:gd name="T21" fmla="*/ 6 h 22"/>
              <a:gd name="T22" fmla="*/ 39 w 121"/>
              <a:gd name="T23" fmla="*/ 4 h 22"/>
              <a:gd name="T24" fmla="*/ 46 w 121"/>
              <a:gd name="T25" fmla="*/ 2 h 22"/>
              <a:gd name="T26" fmla="*/ 51 w 121"/>
              <a:gd name="T27" fmla="*/ 0 h 22"/>
              <a:gd name="T28" fmla="*/ 61 w 121"/>
              <a:gd name="T29" fmla="*/ 0 h 22"/>
              <a:gd name="T30" fmla="*/ 72 w 121"/>
              <a:gd name="T31" fmla="*/ 0 h 22"/>
              <a:gd name="T32" fmla="*/ 79 w 121"/>
              <a:gd name="T33" fmla="*/ 0 h 22"/>
              <a:gd name="T34" fmla="*/ 84 w 121"/>
              <a:gd name="T35" fmla="*/ 0 h 22"/>
              <a:gd name="T36" fmla="*/ 94 w 121"/>
              <a:gd name="T37" fmla="*/ 0 h 22"/>
              <a:gd name="T38" fmla="*/ 107 w 121"/>
              <a:gd name="T39" fmla="*/ 0 h 22"/>
              <a:gd name="T40" fmla="*/ 116 w 121"/>
              <a:gd name="T41" fmla="*/ 0 h 22"/>
              <a:gd name="T42" fmla="*/ 121 w 121"/>
              <a:gd name="T43" fmla="*/ 0 h 22"/>
              <a:gd name="T44" fmla="*/ 121 w 121"/>
              <a:gd name="T45" fmla="*/ 0 h 22"/>
              <a:gd name="T46" fmla="*/ 119 w 121"/>
              <a:gd name="T47" fmla="*/ 0 h 22"/>
              <a:gd name="T48" fmla="*/ 112 w 121"/>
              <a:gd name="T49" fmla="*/ 2 h 22"/>
              <a:gd name="T50" fmla="*/ 101 w 121"/>
              <a:gd name="T51" fmla="*/ 4 h 22"/>
              <a:gd name="T52" fmla="*/ 92 w 121"/>
              <a:gd name="T53" fmla="*/ 6 h 22"/>
              <a:gd name="T54" fmla="*/ 86 w 121"/>
              <a:gd name="T55" fmla="*/ 8 h 22"/>
              <a:gd name="T56" fmla="*/ 84 w 121"/>
              <a:gd name="T57" fmla="*/ 8 h 22"/>
              <a:gd name="T58" fmla="*/ 83 w 121"/>
              <a:gd name="T59" fmla="*/ 9 h 22"/>
              <a:gd name="T60" fmla="*/ 81 w 121"/>
              <a:gd name="T61" fmla="*/ 11 h 22"/>
              <a:gd name="T62" fmla="*/ 68 w 121"/>
              <a:gd name="T63" fmla="*/ 15 h 22"/>
              <a:gd name="T64" fmla="*/ 61 w 121"/>
              <a:gd name="T65" fmla="*/ 17 h 22"/>
              <a:gd name="T66" fmla="*/ 51 w 121"/>
              <a:gd name="T67" fmla="*/ 19 h 22"/>
              <a:gd name="T68" fmla="*/ 40 w 121"/>
              <a:gd name="T69" fmla="*/ 20 h 22"/>
              <a:gd name="T70" fmla="*/ 31 w 121"/>
              <a:gd name="T71" fmla="*/ 20 h 22"/>
              <a:gd name="T72" fmla="*/ 20 w 121"/>
              <a:gd name="T73" fmla="*/ 22 h 22"/>
              <a:gd name="T74" fmla="*/ 11 w 121"/>
              <a:gd name="T75" fmla="*/ 22 h 22"/>
              <a:gd name="T76" fmla="*/ 4 w 121"/>
              <a:gd name="T77" fmla="*/ 22 h 22"/>
              <a:gd name="T78" fmla="*/ 0 w 121"/>
              <a:gd name="T79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21" h="22">
                <a:moveTo>
                  <a:pt x="0" y="22"/>
                </a:moveTo>
                <a:lnTo>
                  <a:pt x="0" y="22"/>
                </a:lnTo>
                <a:lnTo>
                  <a:pt x="0" y="22"/>
                </a:lnTo>
                <a:lnTo>
                  <a:pt x="2" y="22"/>
                </a:lnTo>
                <a:lnTo>
                  <a:pt x="4" y="22"/>
                </a:lnTo>
                <a:lnTo>
                  <a:pt x="7" y="22"/>
                </a:lnTo>
                <a:lnTo>
                  <a:pt x="9" y="20"/>
                </a:lnTo>
                <a:lnTo>
                  <a:pt x="9" y="20"/>
                </a:lnTo>
                <a:lnTo>
                  <a:pt x="13" y="19"/>
                </a:lnTo>
                <a:lnTo>
                  <a:pt x="16" y="17"/>
                </a:lnTo>
                <a:lnTo>
                  <a:pt x="18" y="17"/>
                </a:lnTo>
                <a:lnTo>
                  <a:pt x="18" y="15"/>
                </a:lnTo>
                <a:lnTo>
                  <a:pt x="20" y="13"/>
                </a:lnTo>
                <a:lnTo>
                  <a:pt x="20" y="13"/>
                </a:lnTo>
                <a:lnTo>
                  <a:pt x="20" y="11"/>
                </a:lnTo>
                <a:lnTo>
                  <a:pt x="22" y="11"/>
                </a:lnTo>
                <a:lnTo>
                  <a:pt x="24" y="9"/>
                </a:lnTo>
                <a:lnTo>
                  <a:pt x="26" y="9"/>
                </a:lnTo>
                <a:lnTo>
                  <a:pt x="29" y="8"/>
                </a:lnTo>
                <a:lnTo>
                  <a:pt x="31" y="8"/>
                </a:lnTo>
                <a:lnTo>
                  <a:pt x="35" y="6"/>
                </a:lnTo>
                <a:lnTo>
                  <a:pt x="35" y="6"/>
                </a:lnTo>
                <a:lnTo>
                  <a:pt x="37" y="4"/>
                </a:lnTo>
                <a:lnTo>
                  <a:pt x="39" y="4"/>
                </a:lnTo>
                <a:lnTo>
                  <a:pt x="40" y="2"/>
                </a:lnTo>
                <a:lnTo>
                  <a:pt x="46" y="2"/>
                </a:lnTo>
                <a:lnTo>
                  <a:pt x="48" y="0"/>
                </a:lnTo>
                <a:lnTo>
                  <a:pt x="51" y="0"/>
                </a:lnTo>
                <a:lnTo>
                  <a:pt x="57" y="0"/>
                </a:lnTo>
                <a:lnTo>
                  <a:pt x="61" y="0"/>
                </a:lnTo>
                <a:lnTo>
                  <a:pt x="66" y="0"/>
                </a:lnTo>
                <a:lnTo>
                  <a:pt x="72" y="0"/>
                </a:lnTo>
                <a:lnTo>
                  <a:pt x="75" y="0"/>
                </a:lnTo>
                <a:lnTo>
                  <a:pt x="79" y="0"/>
                </a:lnTo>
                <a:lnTo>
                  <a:pt x="83" y="0"/>
                </a:lnTo>
                <a:lnTo>
                  <a:pt x="84" y="0"/>
                </a:lnTo>
                <a:lnTo>
                  <a:pt x="90" y="0"/>
                </a:lnTo>
                <a:lnTo>
                  <a:pt x="94" y="0"/>
                </a:lnTo>
                <a:lnTo>
                  <a:pt x="103" y="0"/>
                </a:lnTo>
                <a:lnTo>
                  <a:pt x="107" y="0"/>
                </a:lnTo>
                <a:lnTo>
                  <a:pt x="108" y="0"/>
                </a:lnTo>
                <a:lnTo>
                  <a:pt x="116" y="0"/>
                </a:lnTo>
                <a:lnTo>
                  <a:pt x="119" y="0"/>
                </a:lnTo>
                <a:lnTo>
                  <a:pt x="121" y="0"/>
                </a:lnTo>
                <a:lnTo>
                  <a:pt x="121" y="0"/>
                </a:lnTo>
                <a:lnTo>
                  <a:pt x="121" y="0"/>
                </a:lnTo>
                <a:lnTo>
                  <a:pt x="121" y="0"/>
                </a:lnTo>
                <a:lnTo>
                  <a:pt x="119" y="0"/>
                </a:lnTo>
                <a:lnTo>
                  <a:pt x="118" y="2"/>
                </a:lnTo>
                <a:lnTo>
                  <a:pt x="112" y="2"/>
                </a:lnTo>
                <a:lnTo>
                  <a:pt x="107" y="4"/>
                </a:lnTo>
                <a:lnTo>
                  <a:pt x="101" y="4"/>
                </a:lnTo>
                <a:lnTo>
                  <a:pt x="96" y="4"/>
                </a:lnTo>
                <a:lnTo>
                  <a:pt x="92" y="6"/>
                </a:lnTo>
                <a:lnTo>
                  <a:pt x="88" y="6"/>
                </a:lnTo>
                <a:lnTo>
                  <a:pt x="86" y="8"/>
                </a:lnTo>
                <a:lnTo>
                  <a:pt x="84" y="8"/>
                </a:lnTo>
                <a:lnTo>
                  <a:pt x="84" y="8"/>
                </a:lnTo>
                <a:lnTo>
                  <a:pt x="83" y="9"/>
                </a:lnTo>
                <a:lnTo>
                  <a:pt x="83" y="9"/>
                </a:lnTo>
                <a:lnTo>
                  <a:pt x="81" y="11"/>
                </a:lnTo>
                <a:lnTo>
                  <a:pt x="81" y="11"/>
                </a:lnTo>
                <a:lnTo>
                  <a:pt x="75" y="13"/>
                </a:lnTo>
                <a:lnTo>
                  <a:pt x="68" y="15"/>
                </a:lnTo>
                <a:lnTo>
                  <a:pt x="64" y="15"/>
                </a:lnTo>
                <a:lnTo>
                  <a:pt x="61" y="17"/>
                </a:lnTo>
                <a:lnTo>
                  <a:pt x="55" y="17"/>
                </a:lnTo>
                <a:lnTo>
                  <a:pt x="51" y="19"/>
                </a:lnTo>
                <a:lnTo>
                  <a:pt x="44" y="20"/>
                </a:lnTo>
                <a:lnTo>
                  <a:pt x="40" y="20"/>
                </a:lnTo>
                <a:lnTo>
                  <a:pt x="37" y="20"/>
                </a:lnTo>
                <a:lnTo>
                  <a:pt x="31" y="20"/>
                </a:lnTo>
                <a:lnTo>
                  <a:pt x="26" y="22"/>
                </a:lnTo>
                <a:lnTo>
                  <a:pt x="20" y="22"/>
                </a:lnTo>
                <a:lnTo>
                  <a:pt x="15" y="22"/>
                </a:lnTo>
                <a:lnTo>
                  <a:pt x="11" y="22"/>
                </a:lnTo>
                <a:lnTo>
                  <a:pt x="5" y="22"/>
                </a:lnTo>
                <a:lnTo>
                  <a:pt x="4" y="22"/>
                </a:lnTo>
                <a:lnTo>
                  <a:pt x="2" y="22"/>
                </a:lnTo>
                <a:lnTo>
                  <a:pt x="0" y="22"/>
                </a:lnTo>
                <a:lnTo>
                  <a:pt x="0" y="2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43" name="Freeform 1199"/>
          <p:cNvSpPr>
            <a:spLocks/>
          </p:cNvSpPr>
          <p:nvPr/>
        </p:nvSpPr>
        <p:spPr bwMode="auto">
          <a:xfrm>
            <a:off x="1979613" y="2292350"/>
            <a:ext cx="101600" cy="38100"/>
          </a:xfrm>
          <a:custGeom>
            <a:avLst/>
            <a:gdLst>
              <a:gd name="T0" fmla="*/ 51 w 127"/>
              <a:gd name="T1" fmla="*/ 0 h 47"/>
              <a:gd name="T2" fmla="*/ 70 w 127"/>
              <a:gd name="T3" fmla="*/ 0 h 47"/>
              <a:gd name="T4" fmla="*/ 79 w 127"/>
              <a:gd name="T5" fmla="*/ 0 h 47"/>
              <a:gd name="T6" fmla="*/ 86 w 127"/>
              <a:gd name="T7" fmla="*/ 3 h 47"/>
              <a:gd name="T8" fmla="*/ 92 w 127"/>
              <a:gd name="T9" fmla="*/ 9 h 47"/>
              <a:gd name="T10" fmla="*/ 97 w 127"/>
              <a:gd name="T11" fmla="*/ 14 h 47"/>
              <a:gd name="T12" fmla="*/ 109 w 127"/>
              <a:gd name="T13" fmla="*/ 20 h 47"/>
              <a:gd name="T14" fmla="*/ 116 w 127"/>
              <a:gd name="T15" fmla="*/ 24 h 47"/>
              <a:gd name="T16" fmla="*/ 125 w 127"/>
              <a:gd name="T17" fmla="*/ 35 h 47"/>
              <a:gd name="T18" fmla="*/ 127 w 127"/>
              <a:gd name="T19" fmla="*/ 42 h 47"/>
              <a:gd name="T20" fmla="*/ 127 w 127"/>
              <a:gd name="T21" fmla="*/ 46 h 47"/>
              <a:gd name="T22" fmla="*/ 105 w 127"/>
              <a:gd name="T23" fmla="*/ 47 h 47"/>
              <a:gd name="T24" fmla="*/ 103 w 127"/>
              <a:gd name="T25" fmla="*/ 40 h 47"/>
              <a:gd name="T26" fmla="*/ 92 w 127"/>
              <a:gd name="T27" fmla="*/ 36 h 47"/>
              <a:gd name="T28" fmla="*/ 86 w 127"/>
              <a:gd name="T29" fmla="*/ 33 h 47"/>
              <a:gd name="T30" fmla="*/ 86 w 127"/>
              <a:gd name="T31" fmla="*/ 27 h 47"/>
              <a:gd name="T32" fmla="*/ 79 w 127"/>
              <a:gd name="T33" fmla="*/ 24 h 47"/>
              <a:gd name="T34" fmla="*/ 72 w 127"/>
              <a:gd name="T35" fmla="*/ 20 h 47"/>
              <a:gd name="T36" fmla="*/ 55 w 127"/>
              <a:gd name="T37" fmla="*/ 18 h 47"/>
              <a:gd name="T38" fmla="*/ 31 w 127"/>
              <a:gd name="T39" fmla="*/ 14 h 47"/>
              <a:gd name="T40" fmla="*/ 15 w 127"/>
              <a:gd name="T41" fmla="*/ 14 h 47"/>
              <a:gd name="T42" fmla="*/ 0 w 127"/>
              <a:gd name="T43" fmla="*/ 13 h 47"/>
              <a:gd name="T44" fmla="*/ 6 w 127"/>
              <a:gd name="T45" fmla="*/ 7 h 47"/>
              <a:gd name="T46" fmla="*/ 22 w 127"/>
              <a:gd name="T47" fmla="*/ 3 h 47"/>
              <a:gd name="T48" fmla="*/ 37 w 127"/>
              <a:gd name="T49" fmla="*/ 0 h 47"/>
              <a:gd name="T50" fmla="*/ 51 w 127"/>
              <a:gd name="T51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7" h="47">
                <a:moveTo>
                  <a:pt x="51" y="0"/>
                </a:moveTo>
                <a:lnTo>
                  <a:pt x="70" y="0"/>
                </a:lnTo>
                <a:lnTo>
                  <a:pt x="79" y="0"/>
                </a:lnTo>
                <a:lnTo>
                  <a:pt x="86" y="3"/>
                </a:lnTo>
                <a:lnTo>
                  <a:pt x="92" y="9"/>
                </a:lnTo>
                <a:lnTo>
                  <a:pt x="97" y="14"/>
                </a:lnTo>
                <a:lnTo>
                  <a:pt x="109" y="20"/>
                </a:lnTo>
                <a:lnTo>
                  <a:pt x="116" y="24"/>
                </a:lnTo>
                <a:lnTo>
                  <a:pt x="125" y="35"/>
                </a:lnTo>
                <a:lnTo>
                  <a:pt x="127" y="42"/>
                </a:lnTo>
                <a:lnTo>
                  <a:pt x="127" y="46"/>
                </a:lnTo>
                <a:lnTo>
                  <a:pt x="105" y="47"/>
                </a:lnTo>
                <a:lnTo>
                  <a:pt x="103" y="40"/>
                </a:lnTo>
                <a:lnTo>
                  <a:pt x="92" y="36"/>
                </a:lnTo>
                <a:lnTo>
                  <a:pt x="86" y="33"/>
                </a:lnTo>
                <a:lnTo>
                  <a:pt x="86" y="27"/>
                </a:lnTo>
                <a:lnTo>
                  <a:pt x="79" y="24"/>
                </a:lnTo>
                <a:lnTo>
                  <a:pt x="72" y="20"/>
                </a:lnTo>
                <a:lnTo>
                  <a:pt x="55" y="18"/>
                </a:lnTo>
                <a:lnTo>
                  <a:pt x="31" y="14"/>
                </a:lnTo>
                <a:lnTo>
                  <a:pt x="15" y="14"/>
                </a:lnTo>
                <a:lnTo>
                  <a:pt x="0" y="13"/>
                </a:lnTo>
                <a:lnTo>
                  <a:pt x="6" y="7"/>
                </a:lnTo>
                <a:lnTo>
                  <a:pt x="22" y="3"/>
                </a:lnTo>
                <a:lnTo>
                  <a:pt x="37" y="0"/>
                </a:lnTo>
                <a:lnTo>
                  <a:pt x="51" y="0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44" name="Freeform 1200"/>
          <p:cNvSpPr>
            <a:spLocks/>
          </p:cNvSpPr>
          <p:nvPr/>
        </p:nvSpPr>
        <p:spPr bwMode="auto">
          <a:xfrm>
            <a:off x="1979613" y="2292350"/>
            <a:ext cx="101600" cy="38100"/>
          </a:xfrm>
          <a:custGeom>
            <a:avLst/>
            <a:gdLst>
              <a:gd name="T0" fmla="*/ 51 w 127"/>
              <a:gd name="T1" fmla="*/ 0 h 47"/>
              <a:gd name="T2" fmla="*/ 70 w 127"/>
              <a:gd name="T3" fmla="*/ 0 h 47"/>
              <a:gd name="T4" fmla="*/ 79 w 127"/>
              <a:gd name="T5" fmla="*/ 0 h 47"/>
              <a:gd name="T6" fmla="*/ 86 w 127"/>
              <a:gd name="T7" fmla="*/ 3 h 47"/>
              <a:gd name="T8" fmla="*/ 92 w 127"/>
              <a:gd name="T9" fmla="*/ 9 h 47"/>
              <a:gd name="T10" fmla="*/ 97 w 127"/>
              <a:gd name="T11" fmla="*/ 14 h 47"/>
              <a:gd name="T12" fmla="*/ 109 w 127"/>
              <a:gd name="T13" fmla="*/ 20 h 47"/>
              <a:gd name="T14" fmla="*/ 116 w 127"/>
              <a:gd name="T15" fmla="*/ 24 h 47"/>
              <a:gd name="T16" fmla="*/ 125 w 127"/>
              <a:gd name="T17" fmla="*/ 35 h 47"/>
              <a:gd name="T18" fmla="*/ 127 w 127"/>
              <a:gd name="T19" fmla="*/ 42 h 47"/>
              <a:gd name="T20" fmla="*/ 127 w 127"/>
              <a:gd name="T21" fmla="*/ 46 h 47"/>
              <a:gd name="T22" fmla="*/ 105 w 127"/>
              <a:gd name="T23" fmla="*/ 47 h 47"/>
              <a:gd name="T24" fmla="*/ 103 w 127"/>
              <a:gd name="T25" fmla="*/ 40 h 47"/>
              <a:gd name="T26" fmla="*/ 92 w 127"/>
              <a:gd name="T27" fmla="*/ 36 h 47"/>
              <a:gd name="T28" fmla="*/ 86 w 127"/>
              <a:gd name="T29" fmla="*/ 33 h 47"/>
              <a:gd name="T30" fmla="*/ 86 w 127"/>
              <a:gd name="T31" fmla="*/ 27 h 47"/>
              <a:gd name="T32" fmla="*/ 79 w 127"/>
              <a:gd name="T33" fmla="*/ 24 h 47"/>
              <a:gd name="T34" fmla="*/ 72 w 127"/>
              <a:gd name="T35" fmla="*/ 20 h 47"/>
              <a:gd name="T36" fmla="*/ 55 w 127"/>
              <a:gd name="T37" fmla="*/ 18 h 47"/>
              <a:gd name="T38" fmla="*/ 31 w 127"/>
              <a:gd name="T39" fmla="*/ 14 h 47"/>
              <a:gd name="T40" fmla="*/ 15 w 127"/>
              <a:gd name="T41" fmla="*/ 14 h 47"/>
              <a:gd name="T42" fmla="*/ 0 w 127"/>
              <a:gd name="T43" fmla="*/ 13 h 47"/>
              <a:gd name="T44" fmla="*/ 6 w 127"/>
              <a:gd name="T45" fmla="*/ 7 h 47"/>
              <a:gd name="T46" fmla="*/ 22 w 127"/>
              <a:gd name="T47" fmla="*/ 3 h 47"/>
              <a:gd name="T48" fmla="*/ 37 w 127"/>
              <a:gd name="T49" fmla="*/ 0 h 47"/>
              <a:gd name="T50" fmla="*/ 51 w 127"/>
              <a:gd name="T51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7" h="47">
                <a:moveTo>
                  <a:pt x="51" y="0"/>
                </a:moveTo>
                <a:lnTo>
                  <a:pt x="70" y="0"/>
                </a:lnTo>
                <a:lnTo>
                  <a:pt x="79" y="0"/>
                </a:lnTo>
                <a:lnTo>
                  <a:pt x="86" y="3"/>
                </a:lnTo>
                <a:lnTo>
                  <a:pt x="92" y="9"/>
                </a:lnTo>
                <a:lnTo>
                  <a:pt x="97" y="14"/>
                </a:lnTo>
                <a:lnTo>
                  <a:pt x="109" y="20"/>
                </a:lnTo>
                <a:lnTo>
                  <a:pt x="116" y="24"/>
                </a:lnTo>
                <a:lnTo>
                  <a:pt x="125" y="35"/>
                </a:lnTo>
                <a:lnTo>
                  <a:pt x="127" y="42"/>
                </a:lnTo>
                <a:lnTo>
                  <a:pt x="127" y="46"/>
                </a:lnTo>
                <a:lnTo>
                  <a:pt x="105" y="47"/>
                </a:lnTo>
                <a:lnTo>
                  <a:pt x="103" y="40"/>
                </a:lnTo>
                <a:lnTo>
                  <a:pt x="92" y="36"/>
                </a:lnTo>
                <a:lnTo>
                  <a:pt x="86" y="33"/>
                </a:lnTo>
                <a:lnTo>
                  <a:pt x="86" y="27"/>
                </a:lnTo>
                <a:lnTo>
                  <a:pt x="79" y="24"/>
                </a:lnTo>
                <a:lnTo>
                  <a:pt x="72" y="20"/>
                </a:lnTo>
                <a:lnTo>
                  <a:pt x="55" y="18"/>
                </a:lnTo>
                <a:lnTo>
                  <a:pt x="31" y="14"/>
                </a:lnTo>
                <a:lnTo>
                  <a:pt x="15" y="14"/>
                </a:lnTo>
                <a:lnTo>
                  <a:pt x="0" y="13"/>
                </a:lnTo>
                <a:lnTo>
                  <a:pt x="6" y="7"/>
                </a:lnTo>
                <a:lnTo>
                  <a:pt x="22" y="3"/>
                </a:lnTo>
                <a:lnTo>
                  <a:pt x="37" y="0"/>
                </a:lnTo>
                <a:lnTo>
                  <a:pt x="51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45" name="Freeform 1201"/>
          <p:cNvSpPr>
            <a:spLocks/>
          </p:cNvSpPr>
          <p:nvPr/>
        </p:nvSpPr>
        <p:spPr bwMode="auto">
          <a:xfrm>
            <a:off x="2005013" y="2295525"/>
            <a:ext cx="69850" cy="31750"/>
          </a:xfrm>
          <a:custGeom>
            <a:avLst/>
            <a:gdLst>
              <a:gd name="T0" fmla="*/ 87 w 87"/>
              <a:gd name="T1" fmla="*/ 41 h 41"/>
              <a:gd name="T2" fmla="*/ 76 w 87"/>
              <a:gd name="T3" fmla="*/ 32 h 41"/>
              <a:gd name="T4" fmla="*/ 70 w 87"/>
              <a:gd name="T5" fmla="*/ 24 h 41"/>
              <a:gd name="T6" fmla="*/ 65 w 87"/>
              <a:gd name="T7" fmla="*/ 21 h 41"/>
              <a:gd name="T8" fmla="*/ 55 w 87"/>
              <a:gd name="T9" fmla="*/ 15 h 41"/>
              <a:gd name="T10" fmla="*/ 48 w 87"/>
              <a:gd name="T11" fmla="*/ 11 h 41"/>
              <a:gd name="T12" fmla="*/ 33 w 87"/>
              <a:gd name="T13" fmla="*/ 6 h 41"/>
              <a:gd name="T14" fmla="*/ 20 w 87"/>
              <a:gd name="T15" fmla="*/ 4 h 41"/>
              <a:gd name="T16" fmla="*/ 0 w 87"/>
              <a:gd name="T1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7" h="41">
                <a:moveTo>
                  <a:pt x="87" y="41"/>
                </a:moveTo>
                <a:lnTo>
                  <a:pt x="76" y="32"/>
                </a:lnTo>
                <a:lnTo>
                  <a:pt x="70" y="24"/>
                </a:lnTo>
                <a:lnTo>
                  <a:pt x="65" y="21"/>
                </a:lnTo>
                <a:lnTo>
                  <a:pt x="55" y="15"/>
                </a:lnTo>
                <a:lnTo>
                  <a:pt x="48" y="11"/>
                </a:lnTo>
                <a:lnTo>
                  <a:pt x="33" y="6"/>
                </a:lnTo>
                <a:lnTo>
                  <a:pt x="20" y="4"/>
                </a:lnTo>
                <a:lnTo>
                  <a:pt x="0" y="0"/>
                </a:lnTo>
              </a:path>
            </a:pathLst>
          </a:custGeom>
          <a:noFill/>
          <a:ln w="26988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46" name="Line 1202"/>
          <p:cNvSpPr>
            <a:spLocks noChangeShapeType="1"/>
          </p:cNvSpPr>
          <p:nvPr/>
        </p:nvSpPr>
        <p:spPr bwMode="auto">
          <a:xfrm>
            <a:off x="2074863" y="2247900"/>
            <a:ext cx="0" cy="66675"/>
          </a:xfrm>
          <a:prstGeom prst="line">
            <a:avLst/>
          </a:prstGeom>
          <a:noFill/>
          <a:ln w="36513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47" name="Freeform 1203"/>
          <p:cNvSpPr>
            <a:spLocks/>
          </p:cNvSpPr>
          <p:nvPr/>
        </p:nvSpPr>
        <p:spPr bwMode="auto">
          <a:xfrm>
            <a:off x="2322513" y="2806700"/>
            <a:ext cx="12700" cy="15875"/>
          </a:xfrm>
          <a:custGeom>
            <a:avLst/>
            <a:gdLst>
              <a:gd name="T0" fmla="*/ 9 w 16"/>
              <a:gd name="T1" fmla="*/ 0 h 18"/>
              <a:gd name="T2" fmla="*/ 7 w 16"/>
              <a:gd name="T3" fmla="*/ 0 h 18"/>
              <a:gd name="T4" fmla="*/ 3 w 16"/>
              <a:gd name="T5" fmla="*/ 0 h 18"/>
              <a:gd name="T6" fmla="*/ 0 w 16"/>
              <a:gd name="T7" fmla="*/ 0 h 18"/>
              <a:gd name="T8" fmla="*/ 0 w 16"/>
              <a:gd name="T9" fmla="*/ 1 h 18"/>
              <a:gd name="T10" fmla="*/ 0 w 16"/>
              <a:gd name="T11" fmla="*/ 3 h 18"/>
              <a:gd name="T12" fmla="*/ 0 w 16"/>
              <a:gd name="T13" fmla="*/ 5 h 18"/>
              <a:gd name="T14" fmla="*/ 0 w 16"/>
              <a:gd name="T15" fmla="*/ 7 h 18"/>
              <a:gd name="T16" fmla="*/ 0 w 16"/>
              <a:gd name="T17" fmla="*/ 9 h 18"/>
              <a:gd name="T18" fmla="*/ 0 w 16"/>
              <a:gd name="T19" fmla="*/ 11 h 18"/>
              <a:gd name="T20" fmla="*/ 0 w 16"/>
              <a:gd name="T21" fmla="*/ 13 h 18"/>
              <a:gd name="T22" fmla="*/ 1 w 16"/>
              <a:gd name="T23" fmla="*/ 14 h 18"/>
              <a:gd name="T24" fmla="*/ 1 w 16"/>
              <a:gd name="T25" fmla="*/ 14 h 18"/>
              <a:gd name="T26" fmla="*/ 3 w 16"/>
              <a:gd name="T27" fmla="*/ 16 h 18"/>
              <a:gd name="T28" fmla="*/ 3 w 16"/>
              <a:gd name="T29" fmla="*/ 18 h 18"/>
              <a:gd name="T30" fmla="*/ 7 w 16"/>
              <a:gd name="T31" fmla="*/ 16 h 18"/>
              <a:gd name="T32" fmla="*/ 9 w 16"/>
              <a:gd name="T33" fmla="*/ 16 h 18"/>
              <a:gd name="T34" fmla="*/ 11 w 16"/>
              <a:gd name="T35" fmla="*/ 16 h 18"/>
              <a:gd name="T36" fmla="*/ 11 w 16"/>
              <a:gd name="T37" fmla="*/ 14 h 18"/>
              <a:gd name="T38" fmla="*/ 11 w 16"/>
              <a:gd name="T39" fmla="*/ 13 h 18"/>
              <a:gd name="T40" fmla="*/ 12 w 16"/>
              <a:gd name="T41" fmla="*/ 11 h 18"/>
              <a:gd name="T42" fmla="*/ 12 w 16"/>
              <a:gd name="T43" fmla="*/ 11 h 18"/>
              <a:gd name="T44" fmla="*/ 14 w 16"/>
              <a:gd name="T45" fmla="*/ 9 h 18"/>
              <a:gd name="T46" fmla="*/ 14 w 16"/>
              <a:gd name="T47" fmla="*/ 7 h 18"/>
              <a:gd name="T48" fmla="*/ 14 w 16"/>
              <a:gd name="T49" fmla="*/ 5 h 18"/>
              <a:gd name="T50" fmla="*/ 14 w 16"/>
              <a:gd name="T51" fmla="*/ 5 h 18"/>
              <a:gd name="T52" fmla="*/ 16 w 16"/>
              <a:gd name="T53" fmla="*/ 3 h 18"/>
              <a:gd name="T54" fmla="*/ 14 w 16"/>
              <a:gd name="T55" fmla="*/ 1 h 18"/>
              <a:gd name="T56" fmla="*/ 14 w 16"/>
              <a:gd name="T57" fmla="*/ 0 h 18"/>
              <a:gd name="T58" fmla="*/ 12 w 16"/>
              <a:gd name="T59" fmla="*/ 0 h 18"/>
              <a:gd name="T60" fmla="*/ 9 w 16"/>
              <a:gd name="T61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6" h="18">
                <a:moveTo>
                  <a:pt x="9" y="0"/>
                </a:moveTo>
                <a:lnTo>
                  <a:pt x="7" y="0"/>
                </a:lnTo>
                <a:lnTo>
                  <a:pt x="3" y="0"/>
                </a:lnTo>
                <a:lnTo>
                  <a:pt x="0" y="0"/>
                </a:lnTo>
                <a:lnTo>
                  <a:pt x="0" y="1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1" y="14"/>
                </a:lnTo>
                <a:lnTo>
                  <a:pt x="1" y="14"/>
                </a:lnTo>
                <a:lnTo>
                  <a:pt x="3" y="16"/>
                </a:lnTo>
                <a:lnTo>
                  <a:pt x="3" y="18"/>
                </a:lnTo>
                <a:lnTo>
                  <a:pt x="7" y="16"/>
                </a:lnTo>
                <a:lnTo>
                  <a:pt x="9" y="16"/>
                </a:lnTo>
                <a:lnTo>
                  <a:pt x="11" y="16"/>
                </a:lnTo>
                <a:lnTo>
                  <a:pt x="11" y="14"/>
                </a:lnTo>
                <a:lnTo>
                  <a:pt x="11" y="13"/>
                </a:lnTo>
                <a:lnTo>
                  <a:pt x="12" y="11"/>
                </a:lnTo>
                <a:lnTo>
                  <a:pt x="12" y="11"/>
                </a:lnTo>
                <a:lnTo>
                  <a:pt x="14" y="9"/>
                </a:lnTo>
                <a:lnTo>
                  <a:pt x="14" y="7"/>
                </a:lnTo>
                <a:lnTo>
                  <a:pt x="14" y="5"/>
                </a:lnTo>
                <a:lnTo>
                  <a:pt x="14" y="5"/>
                </a:lnTo>
                <a:lnTo>
                  <a:pt x="16" y="3"/>
                </a:lnTo>
                <a:lnTo>
                  <a:pt x="14" y="1"/>
                </a:lnTo>
                <a:lnTo>
                  <a:pt x="14" y="0"/>
                </a:lnTo>
                <a:lnTo>
                  <a:pt x="12" y="0"/>
                </a:lnTo>
                <a:lnTo>
                  <a:pt x="9" y="0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48" name="Freeform 1204"/>
          <p:cNvSpPr>
            <a:spLocks/>
          </p:cNvSpPr>
          <p:nvPr/>
        </p:nvSpPr>
        <p:spPr bwMode="auto">
          <a:xfrm>
            <a:off x="2322513" y="2806700"/>
            <a:ext cx="12700" cy="15875"/>
          </a:xfrm>
          <a:custGeom>
            <a:avLst/>
            <a:gdLst>
              <a:gd name="T0" fmla="*/ 9 w 16"/>
              <a:gd name="T1" fmla="*/ 0 h 18"/>
              <a:gd name="T2" fmla="*/ 7 w 16"/>
              <a:gd name="T3" fmla="*/ 0 h 18"/>
              <a:gd name="T4" fmla="*/ 3 w 16"/>
              <a:gd name="T5" fmla="*/ 0 h 18"/>
              <a:gd name="T6" fmla="*/ 0 w 16"/>
              <a:gd name="T7" fmla="*/ 0 h 18"/>
              <a:gd name="T8" fmla="*/ 0 w 16"/>
              <a:gd name="T9" fmla="*/ 1 h 18"/>
              <a:gd name="T10" fmla="*/ 0 w 16"/>
              <a:gd name="T11" fmla="*/ 3 h 18"/>
              <a:gd name="T12" fmla="*/ 0 w 16"/>
              <a:gd name="T13" fmla="*/ 5 h 18"/>
              <a:gd name="T14" fmla="*/ 0 w 16"/>
              <a:gd name="T15" fmla="*/ 7 h 18"/>
              <a:gd name="T16" fmla="*/ 0 w 16"/>
              <a:gd name="T17" fmla="*/ 9 h 18"/>
              <a:gd name="T18" fmla="*/ 0 w 16"/>
              <a:gd name="T19" fmla="*/ 11 h 18"/>
              <a:gd name="T20" fmla="*/ 0 w 16"/>
              <a:gd name="T21" fmla="*/ 13 h 18"/>
              <a:gd name="T22" fmla="*/ 1 w 16"/>
              <a:gd name="T23" fmla="*/ 14 h 18"/>
              <a:gd name="T24" fmla="*/ 1 w 16"/>
              <a:gd name="T25" fmla="*/ 14 h 18"/>
              <a:gd name="T26" fmla="*/ 3 w 16"/>
              <a:gd name="T27" fmla="*/ 16 h 18"/>
              <a:gd name="T28" fmla="*/ 3 w 16"/>
              <a:gd name="T29" fmla="*/ 18 h 18"/>
              <a:gd name="T30" fmla="*/ 7 w 16"/>
              <a:gd name="T31" fmla="*/ 16 h 18"/>
              <a:gd name="T32" fmla="*/ 9 w 16"/>
              <a:gd name="T33" fmla="*/ 16 h 18"/>
              <a:gd name="T34" fmla="*/ 11 w 16"/>
              <a:gd name="T35" fmla="*/ 16 h 18"/>
              <a:gd name="T36" fmla="*/ 11 w 16"/>
              <a:gd name="T37" fmla="*/ 14 h 18"/>
              <a:gd name="T38" fmla="*/ 11 w 16"/>
              <a:gd name="T39" fmla="*/ 13 h 18"/>
              <a:gd name="T40" fmla="*/ 12 w 16"/>
              <a:gd name="T41" fmla="*/ 11 h 18"/>
              <a:gd name="T42" fmla="*/ 12 w 16"/>
              <a:gd name="T43" fmla="*/ 11 h 18"/>
              <a:gd name="T44" fmla="*/ 14 w 16"/>
              <a:gd name="T45" fmla="*/ 9 h 18"/>
              <a:gd name="T46" fmla="*/ 14 w 16"/>
              <a:gd name="T47" fmla="*/ 7 h 18"/>
              <a:gd name="T48" fmla="*/ 14 w 16"/>
              <a:gd name="T49" fmla="*/ 5 h 18"/>
              <a:gd name="T50" fmla="*/ 14 w 16"/>
              <a:gd name="T51" fmla="*/ 5 h 18"/>
              <a:gd name="T52" fmla="*/ 16 w 16"/>
              <a:gd name="T53" fmla="*/ 3 h 18"/>
              <a:gd name="T54" fmla="*/ 14 w 16"/>
              <a:gd name="T55" fmla="*/ 1 h 18"/>
              <a:gd name="T56" fmla="*/ 14 w 16"/>
              <a:gd name="T57" fmla="*/ 0 h 18"/>
              <a:gd name="T58" fmla="*/ 12 w 16"/>
              <a:gd name="T59" fmla="*/ 0 h 18"/>
              <a:gd name="T60" fmla="*/ 9 w 16"/>
              <a:gd name="T61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6" h="18">
                <a:moveTo>
                  <a:pt x="9" y="0"/>
                </a:moveTo>
                <a:lnTo>
                  <a:pt x="7" y="0"/>
                </a:lnTo>
                <a:lnTo>
                  <a:pt x="3" y="0"/>
                </a:lnTo>
                <a:lnTo>
                  <a:pt x="0" y="0"/>
                </a:lnTo>
                <a:lnTo>
                  <a:pt x="0" y="1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1" y="14"/>
                </a:lnTo>
                <a:lnTo>
                  <a:pt x="1" y="14"/>
                </a:lnTo>
                <a:lnTo>
                  <a:pt x="3" y="16"/>
                </a:lnTo>
                <a:lnTo>
                  <a:pt x="3" y="18"/>
                </a:lnTo>
                <a:lnTo>
                  <a:pt x="7" y="16"/>
                </a:lnTo>
                <a:lnTo>
                  <a:pt x="9" y="16"/>
                </a:lnTo>
                <a:lnTo>
                  <a:pt x="11" y="16"/>
                </a:lnTo>
                <a:lnTo>
                  <a:pt x="11" y="14"/>
                </a:lnTo>
                <a:lnTo>
                  <a:pt x="11" y="13"/>
                </a:lnTo>
                <a:lnTo>
                  <a:pt x="12" y="11"/>
                </a:lnTo>
                <a:lnTo>
                  <a:pt x="12" y="11"/>
                </a:lnTo>
                <a:lnTo>
                  <a:pt x="14" y="9"/>
                </a:lnTo>
                <a:lnTo>
                  <a:pt x="14" y="7"/>
                </a:lnTo>
                <a:lnTo>
                  <a:pt x="14" y="5"/>
                </a:lnTo>
                <a:lnTo>
                  <a:pt x="14" y="5"/>
                </a:lnTo>
                <a:lnTo>
                  <a:pt x="16" y="3"/>
                </a:lnTo>
                <a:lnTo>
                  <a:pt x="14" y="1"/>
                </a:lnTo>
                <a:lnTo>
                  <a:pt x="14" y="0"/>
                </a:lnTo>
                <a:lnTo>
                  <a:pt x="12" y="0"/>
                </a:lnTo>
                <a:lnTo>
                  <a:pt x="9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49" name="Freeform 1205"/>
          <p:cNvSpPr>
            <a:spLocks/>
          </p:cNvSpPr>
          <p:nvPr/>
        </p:nvSpPr>
        <p:spPr bwMode="auto">
          <a:xfrm>
            <a:off x="2316163" y="2811463"/>
            <a:ext cx="63500" cy="28575"/>
          </a:xfrm>
          <a:custGeom>
            <a:avLst/>
            <a:gdLst>
              <a:gd name="T0" fmla="*/ 9 w 79"/>
              <a:gd name="T1" fmla="*/ 2 h 35"/>
              <a:gd name="T2" fmla="*/ 7 w 79"/>
              <a:gd name="T3" fmla="*/ 4 h 35"/>
              <a:gd name="T4" fmla="*/ 4 w 79"/>
              <a:gd name="T5" fmla="*/ 6 h 35"/>
              <a:gd name="T6" fmla="*/ 2 w 79"/>
              <a:gd name="T7" fmla="*/ 9 h 35"/>
              <a:gd name="T8" fmla="*/ 2 w 79"/>
              <a:gd name="T9" fmla="*/ 13 h 35"/>
              <a:gd name="T10" fmla="*/ 0 w 79"/>
              <a:gd name="T11" fmla="*/ 15 h 35"/>
              <a:gd name="T12" fmla="*/ 0 w 79"/>
              <a:gd name="T13" fmla="*/ 20 h 35"/>
              <a:gd name="T14" fmla="*/ 4 w 79"/>
              <a:gd name="T15" fmla="*/ 24 h 35"/>
              <a:gd name="T16" fmla="*/ 2 w 79"/>
              <a:gd name="T17" fmla="*/ 19 h 35"/>
              <a:gd name="T18" fmla="*/ 4 w 79"/>
              <a:gd name="T19" fmla="*/ 15 h 35"/>
              <a:gd name="T20" fmla="*/ 6 w 79"/>
              <a:gd name="T21" fmla="*/ 13 h 35"/>
              <a:gd name="T22" fmla="*/ 6 w 79"/>
              <a:gd name="T23" fmla="*/ 9 h 35"/>
              <a:gd name="T24" fmla="*/ 6 w 79"/>
              <a:gd name="T25" fmla="*/ 8 h 35"/>
              <a:gd name="T26" fmla="*/ 9 w 79"/>
              <a:gd name="T27" fmla="*/ 6 h 35"/>
              <a:gd name="T28" fmla="*/ 11 w 79"/>
              <a:gd name="T29" fmla="*/ 2 h 35"/>
              <a:gd name="T30" fmla="*/ 13 w 79"/>
              <a:gd name="T31" fmla="*/ 0 h 35"/>
              <a:gd name="T32" fmla="*/ 11 w 79"/>
              <a:gd name="T33" fmla="*/ 2 h 35"/>
              <a:gd name="T34" fmla="*/ 13 w 79"/>
              <a:gd name="T35" fmla="*/ 6 h 35"/>
              <a:gd name="T36" fmla="*/ 15 w 79"/>
              <a:gd name="T37" fmla="*/ 8 h 35"/>
              <a:gd name="T38" fmla="*/ 18 w 79"/>
              <a:gd name="T39" fmla="*/ 9 h 35"/>
              <a:gd name="T40" fmla="*/ 20 w 79"/>
              <a:gd name="T41" fmla="*/ 11 h 35"/>
              <a:gd name="T42" fmla="*/ 26 w 79"/>
              <a:gd name="T43" fmla="*/ 13 h 35"/>
              <a:gd name="T44" fmla="*/ 31 w 79"/>
              <a:gd name="T45" fmla="*/ 17 h 35"/>
              <a:gd name="T46" fmla="*/ 37 w 79"/>
              <a:gd name="T47" fmla="*/ 20 h 35"/>
              <a:gd name="T48" fmla="*/ 40 w 79"/>
              <a:gd name="T49" fmla="*/ 24 h 35"/>
              <a:gd name="T50" fmla="*/ 44 w 79"/>
              <a:gd name="T51" fmla="*/ 28 h 35"/>
              <a:gd name="T52" fmla="*/ 50 w 79"/>
              <a:gd name="T53" fmla="*/ 31 h 35"/>
              <a:gd name="T54" fmla="*/ 55 w 79"/>
              <a:gd name="T55" fmla="*/ 35 h 35"/>
              <a:gd name="T56" fmla="*/ 50 w 79"/>
              <a:gd name="T57" fmla="*/ 30 h 35"/>
              <a:gd name="T58" fmla="*/ 46 w 79"/>
              <a:gd name="T59" fmla="*/ 26 h 35"/>
              <a:gd name="T60" fmla="*/ 44 w 79"/>
              <a:gd name="T61" fmla="*/ 24 h 35"/>
              <a:gd name="T62" fmla="*/ 40 w 79"/>
              <a:gd name="T63" fmla="*/ 22 h 35"/>
              <a:gd name="T64" fmla="*/ 39 w 79"/>
              <a:gd name="T65" fmla="*/ 19 h 35"/>
              <a:gd name="T66" fmla="*/ 37 w 79"/>
              <a:gd name="T67" fmla="*/ 17 h 35"/>
              <a:gd name="T68" fmla="*/ 31 w 79"/>
              <a:gd name="T69" fmla="*/ 15 h 35"/>
              <a:gd name="T70" fmla="*/ 29 w 79"/>
              <a:gd name="T71" fmla="*/ 13 h 35"/>
              <a:gd name="T72" fmla="*/ 24 w 79"/>
              <a:gd name="T73" fmla="*/ 11 h 35"/>
              <a:gd name="T74" fmla="*/ 20 w 79"/>
              <a:gd name="T75" fmla="*/ 9 h 35"/>
              <a:gd name="T76" fmla="*/ 18 w 79"/>
              <a:gd name="T77" fmla="*/ 8 h 35"/>
              <a:gd name="T78" fmla="*/ 15 w 79"/>
              <a:gd name="T79" fmla="*/ 6 h 35"/>
              <a:gd name="T80" fmla="*/ 15 w 79"/>
              <a:gd name="T81" fmla="*/ 4 h 35"/>
              <a:gd name="T82" fmla="*/ 13 w 79"/>
              <a:gd name="T83" fmla="*/ 0 h 35"/>
              <a:gd name="T84" fmla="*/ 17 w 79"/>
              <a:gd name="T85" fmla="*/ 2 h 35"/>
              <a:gd name="T86" fmla="*/ 22 w 79"/>
              <a:gd name="T87" fmla="*/ 4 h 35"/>
              <a:gd name="T88" fmla="*/ 29 w 79"/>
              <a:gd name="T89" fmla="*/ 6 h 35"/>
              <a:gd name="T90" fmla="*/ 37 w 79"/>
              <a:gd name="T91" fmla="*/ 9 h 35"/>
              <a:gd name="T92" fmla="*/ 46 w 79"/>
              <a:gd name="T93" fmla="*/ 11 h 35"/>
              <a:gd name="T94" fmla="*/ 57 w 79"/>
              <a:gd name="T95" fmla="*/ 13 h 35"/>
              <a:gd name="T96" fmla="*/ 64 w 79"/>
              <a:gd name="T97" fmla="*/ 17 h 35"/>
              <a:gd name="T98" fmla="*/ 77 w 79"/>
              <a:gd name="T99" fmla="*/ 20 h 35"/>
              <a:gd name="T100" fmla="*/ 72 w 79"/>
              <a:gd name="T101" fmla="*/ 17 h 35"/>
              <a:gd name="T102" fmla="*/ 63 w 79"/>
              <a:gd name="T103" fmla="*/ 13 h 35"/>
              <a:gd name="T104" fmla="*/ 55 w 79"/>
              <a:gd name="T105" fmla="*/ 11 h 35"/>
              <a:gd name="T106" fmla="*/ 48 w 79"/>
              <a:gd name="T107" fmla="*/ 9 h 35"/>
              <a:gd name="T108" fmla="*/ 39 w 79"/>
              <a:gd name="T109" fmla="*/ 8 h 35"/>
              <a:gd name="T110" fmla="*/ 31 w 79"/>
              <a:gd name="T111" fmla="*/ 6 h 35"/>
              <a:gd name="T112" fmla="*/ 28 w 79"/>
              <a:gd name="T113" fmla="*/ 4 h 35"/>
              <a:gd name="T114" fmla="*/ 22 w 79"/>
              <a:gd name="T115" fmla="*/ 2 h 35"/>
              <a:gd name="T116" fmla="*/ 17 w 79"/>
              <a:gd name="T117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79" h="35">
                <a:moveTo>
                  <a:pt x="9" y="0"/>
                </a:move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2"/>
                </a:lnTo>
                <a:lnTo>
                  <a:pt x="9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4" y="6"/>
                </a:lnTo>
                <a:lnTo>
                  <a:pt x="4" y="6"/>
                </a:lnTo>
                <a:lnTo>
                  <a:pt x="4" y="8"/>
                </a:lnTo>
                <a:lnTo>
                  <a:pt x="4" y="8"/>
                </a:lnTo>
                <a:lnTo>
                  <a:pt x="4" y="8"/>
                </a:lnTo>
                <a:lnTo>
                  <a:pt x="4" y="8"/>
                </a:lnTo>
                <a:lnTo>
                  <a:pt x="4" y="8"/>
                </a:lnTo>
                <a:lnTo>
                  <a:pt x="2" y="8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5"/>
                </a:lnTo>
                <a:lnTo>
                  <a:pt x="2" y="15"/>
                </a:lnTo>
                <a:lnTo>
                  <a:pt x="2" y="15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0" y="17"/>
                </a:lnTo>
                <a:lnTo>
                  <a:pt x="0" y="17"/>
                </a:lnTo>
                <a:lnTo>
                  <a:pt x="0" y="17"/>
                </a:lnTo>
                <a:lnTo>
                  <a:pt x="0" y="17"/>
                </a:lnTo>
                <a:lnTo>
                  <a:pt x="0" y="19"/>
                </a:lnTo>
                <a:lnTo>
                  <a:pt x="0" y="19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22"/>
                </a:lnTo>
                <a:lnTo>
                  <a:pt x="0" y="22"/>
                </a:lnTo>
                <a:lnTo>
                  <a:pt x="2" y="22"/>
                </a:lnTo>
                <a:lnTo>
                  <a:pt x="2" y="24"/>
                </a:lnTo>
                <a:lnTo>
                  <a:pt x="2" y="24"/>
                </a:lnTo>
                <a:lnTo>
                  <a:pt x="4" y="26"/>
                </a:lnTo>
                <a:lnTo>
                  <a:pt x="4" y="24"/>
                </a:lnTo>
                <a:lnTo>
                  <a:pt x="4" y="24"/>
                </a:lnTo>
                <a:lnTo>
                  <a:pt x="4" y="24"/>
                </a:lnTo>
                <a:lnTo>
                  <a:pt x="4" y="22"/>
                </a:lnTo>
                <a:lnTo>
                  <a:pt x="2" y="22"/>
                </a:lnTo>
                <a:lnTo>
                  <a:pt x="2" y="22"/>
                </a:lnTo>
                <a:lnTo>
                  <a:pt x="2" y="22"/>
                </a:lnTo>
                <a:lnTo>
                  <a:pt x="2" y="20"/>
                </a:lnTo>
                <a:lnTo>
                  <a:pt x="2" y="20"/>
                </a:lnTo>
                <a:lnTo>
                  <a:pt x="2" y="20"/>
                </a:lnTo>
                <a:lnTo>
                  <a:pt x="2" y="19"/>
                </a:lnTo>
                <a:lnTo>
                  <a:pt x="2" y="19"/>
                </a:lnTo>
                <a:lnTo>
                  <a:pt x="2" y="19"/>
                </a:lnTo>
                <a:lnTo>
                  <a:pt x="2" y="17"/>
                </a:lnTo>
                <a:lnTo>
                  <a:pt x="2" y="17"/>
                </a:lnTo>
                <a:lnTo>
                  <a:pt x="2" y="17"/>
                </a:lnTo>
                <a:lnTo>
                  <a:pt x="2" y="17"/>
                </a:lnTo>
                <a:lnTo>
                  <a:pt x="2" y="15"/>
                </a:lnTo>
                <a:lnTo>
                  <a:pt x="4" y="15"/>
                </a:lnTo>
                <a:lnTo>
                  <a:pt x="4" y="15"/>
                </a:lnTo>
                <a:lnTo>
                  <a:pt x="4" y="15"/>
                </a:lnTo>
                <a:lnTo>
                  <a:pt x="4" y="15"/>
                </a:lnTo>
                <a:lnTo>
                  <a:pt x="4" y="15"/>
                </a:lnTo>
                <a:lnTo>
                  <a:pt x="4" y="15"/>
                </a:lnTo>
                <a:lnTo>
                  <a:pt x="6" y="15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8"/>
                </a:lnTo>
                <a:lnTo>
                  <a:pt x="6" y="8"/>
                </a:lnTo>
                <a:lnTo>
                  <a:pt x="6" y="8"/>
                </a:lnTo>
                <a:lnTo>
                  <a:pt x="6" y="8"/>
                </a:lnTo>
                <a:lnTo>
                  <a:pt x="6" y="8"/>
                </a:lnTo>
                <a:lnTo>
                  <a:pt x="7" y="8"/>
                </a:lnTo>
                <a:lnTo>
                  <a:pt x="7" y="8"/>
                </a:lnTo>
                <a:lnTo>
                  <a:pt x="7" y="8"/>
                </a:lnTo>
                <a:lnTo>
                  <a:pt x="7" y="6"/>
                </a:lnTo>
                <a:lnTo>
                  <a:pt x="7" y="6"/>
                </a:lnTo>
                <a:lnTo>
                  <a:pt x="7" y="6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9" y="4"/>
                </a:lnTo>
                <a:lnTo>
                  <a:pt x="9" y="4"/>
                </a:lnTo>
                <a:lnTo>
                  <a:pt x="9" y="4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1" y="2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1" y="0"/>
                </a:lnTo>
                <a:lnTo>
                  <a:pt x="13" y="0"/>
                </a:lnTo>
                <a:lnTo>
                  <a:pt x="11" y="2"/>
                </a:lnTo>
                <a:lnTo>
                  <a:pt x="11" y="2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3" y="6"/>
                </a:lnTo>
                <a:lnTo>
                  <a:pt x="13" y="6"/>
                </a:lnTo>
                <a:lnTo>
                  <a:pt x="13" y="6"/>
                </a:lnTo>
                <a:lnTo>
                  <a:pt x="13" y="6"/>
                </a:lnTo>
                <a:lnTo>
                  <a:pt x="13" y="6"/>
                </a:lnTo>
                <a:lnTo>
                  <a:pt x="13" y="6"/>
                </a:lnTo>
                <a:lnTo>
                  <a:pt x="13" y="6"/>
                </a:lnTo>
                <a:lnTo>
                  <a:pt x="15" y="6"/>
                </a:lnTo>
                <a:lnTo>
                  <a:pt x="15" y="8"/>
                </a:lnTo>
                <a:lnTo>
                  <a:pt x="15" y="8"/>
                </a:lnTo>
                <a:lnTo>
                  <a:pt x="15" y="8"/>
                </a:lnTo>
                <a:lnTo>
                  <a:pt x="15" y="8"/>
                </a:lnTo>
                <a:lnTo>
                  <a:pt x="15" y="8"/>
                </a:lnTo>
                <a:lnTo>
                  <a:pt x="15" y="8"/>
                </a:lnTo>
                <a:lnTo>
                  <a:pt x="17" y="8"/>
                </a:lnTo>
                <a:lnTo>
                  <a:pt x="17" y="8"/>
                </a:lnTo>
                <a:lnTo>
                  <a:pt x="17" y="8"/>
                </a:lnTo>
                <a:lnTo>
                  <a:pt x="17" y="9"/>
                </a:lnTo>
                <a:lnTo>
                  <a:pt x="17" y="9"/>
                </a:lnTo>
                <a:lnTo>
                  <a:pt x="17" y="9"/>
                </a:lnTo>
                <a:lnTo>
                  <a:pt x="18" y="9"/>
                </a:lnTo>
                <a:lnTo>
                  <a:pt x="18" y="9"/>
                </a:lnTo>
                <a:lnTo>
                  <a:pt x="18" y="9"/>
                </a:lnTo>
                <a:lnTo>
                  <a:pt x="18" y="9"/>
                </a:lnTo>
                <a:lnTo>
                  <a:pt x="18" y="9"/>
                </a:lnTo>
                <a:lnTo>
                  <a:pt x="18" y="11"/>
                </a:lnTo>
                <a:lnTo>
                  <a:pt x="18" y="11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2" y="11"/>
                </a:lnTo>
                <a:lnTo>
                  <a:pt x="22" y="11"/>
                </a:lnTo>
                <a:lnTo>
                  <a:pt x="22" y="13"/>
                </a:lnTo>
                <a:lnTo>
                  <a:pt x="22" y="13"/>
                </a:lnTo>
                <a:lnTo>
                  <a:pt x="24" y="13"/>
                </a:lnTo>
                <a:lnTo>
                  <a:pt x="24" y="13"/>
                </a:lnTo>
                <a:lnTo>
                  <a:pt x="24" y="13"/>
                </a:lnTo>
                <a:lnTo>
                  <a:pt x="26" y="13"/>
                </a:lnTo>
                <a:lnTo>
                  <a:pt x="26" y="13"/>
                </a:lnTo>
                <a:lnTo>
                  <a:pt x="26" y="13"/>
                </a:lnTo>
                <a:lnTo>
                  <a:pt x="26" y="13"/>
                </a:lnTo>
                <a:lnTo>
                  <a:pt x="26" y="13"/>
                </a:lnTo>
                <a:lnTo>
                  <a:pt x="28" y="15"/>
                </a:lnTo>
                <a:lnTo>
                  <a:pt x="28" y="15"/>
                </a:lnTo>
                <a:lnTo>
                  <a:pt x="28" y="15"/>
                </a:lnTo>
                <a:lnTo>
                  <a:pt x="29" y="15"/>
                </a:lnTo>
                <a:lnTo>
                  <a:pt x="29" y="15"/>
                </a:lnTo>
                <a:lnTo>
                  <a:pt x="29" y="17"/>
                </a:lnTo>
                <a:lnTo>
                  <a:pt x="31" y="17"/>
                </a:lnTo>
                <a:lnTo>
                  <a:pt x="31" y="17"/>
                </a:lnTo>
                <a:lnTo>
                  <a:pt x="31" y="17"/>
                </a:lnTo>
                <a:lnTo>
                  <a:pt x="31" y="17"/>
                </a:lnTo>
                <a:lnTo>
                  <a:pt x="33" y="17"/>
                </a:lnTo>
                <a:lnTo>
                  <a:pt x="33" y="17"/>
                </a:lnTo>
                <a:lnTo>
                  <a:pt x="33" y="19"/>
                </a:lnTo>
                <a:lnTo>
                  <a:pt x="35" y="19"/>
                </a:lnTo>
                <a:lnTo>
                  <a:pt x="35" y="19"/>
                </a:lnTo>
                <a:lnTo>
                  <a:pt x="35" y="19"/>
                </a:lnTo>
                <a:lnTo>
                  <a:pt x="37" y="19"/>
                </a:lnTo>
                <a:lnTo>
                  <a:pt x="37" y="20"/>
                </a:lnTo>
                <a:lnTo>
                  <a:pt x="37" y="20"/>
                </a:lnTo>
                <a:lnTo>
                  <a:pt x="37" y="20"/>
                </a:lnTo>
                <a:lnTo>
                  <a:pt x="39" y="20"/>
                </a:lnTo>
                <a:lnTo>
                  <a:pt x="39" y="20"/>
                </a:lnTo>
                <a:lnTo>
                  <a:pt x="39" y="22"/>
                </a:lnTo>
                <a:lnTo>
                  <a:pt x="39" y="22"/>
                </a:lnTo>
                <a:lnTo>
                  <a:pt x="39" y="22"/>
                </a:lnTo>
                <a:lnTo>
                  <a:pt x="40" y="22"/>
                </a:lnTo>
                <a:lnTo>
                  <a:pt x="40" y="24"/>
                </a:lnTo>
                <a:lnTo>
                  <a:pt x="40" y="24"/>
                </a:lnTo>
                <a:lnTo>
                  <a:pt x="40" y="24"/>
                </a:lnTo>
                <a:lnTo>
                  <a:pt x="40" y="24"/>
                </a:lnTo>
                <a:lnTo>
                  <a:pt x="40" y="26"/>
                </a:lnTo>
                <a:lnTo>
                  <a:pt x="42" y="26"/>
                </a:lnTo>
                <a:lnTo>
                  <a:pt x="42" y="26"/>
                </a:lnTo>
                <a:lnTo>
                  <a:pt x="44" y="26"/>
                </a:lnTo>
                <a:lnTo>
                  <a:pt x="44" y="26"/>
                </a:lnTo>
                <a:lnTo>
                  <a:pt x="44" y="28"/>
                </a:lnTo>
                <a:lnTo>
                  <a:pt x="44" y="28"/>
                </a:lnTo>
                <a:lnTo>
                  <a:pt x="44" y="28"/>
                </a:lnTo>
                <a:lnTo>
                  <a:pt x="44" y="28"/>
                </a:lnTo>
                <a:lnTo>
                  <a:pt x="46" y="30"/>
                </a:lnTo>
                <a:lnTo>
                  <a:pt x="46" y="30"/>
                </a:lnTo>
                <a:lnTo>
                  <a:pt x="46" y="30"/>
                </a:lnTo>
                <a:lnTo>
                  <a:pt x="48" y="30"/>
                </a:lnTo>
                <a:lnTo>
                  <a:pt x="48" y="31"/>
                </a:lnTo>
                <a:lnTo>
                  <a:pt x="48" y="31"/>
                </a:lnTo>
                <a:lnTo>
                  <a:pt x="50" y="31"/>
                </a:lnTo>
                <a:lnTo>
                  <a:pt x="50" y="31"/>
                </a:lnTo>
                <a:lnTo>
                  <a:pt x="50" y="31"/>
                </a:lnTo>
                <a:lnTo>
                  <a:pt x="52" y="33"/>
                </a:lnTo>
                <a:lnTo>
                  <a:pt x="52" y="33"/>
                </a:lnTo>
                <a:lnTo>
                  <a:pt x="53" y="33"/>
                </a:lnTo>
                <a:lnTo>
                  <a:pt x="53" y="33"/>
                </a:lnTo>
                <a:lnTo>
                  <a:pt x="55" y="35"/>
                </a:lnTo>
                <a:lnTo>
                  <a:pt x="55" y="35"/>
                </a:lnTo>
                <a:lnTo>
                  <a:pt x="55" y="35"/>
                </a:lnTo>
                <a:lnTo>
                  <a:pt x="57" y="35"/>
                </a:lnTo>
                <a:lnTo>
                  <a:pt x="55" y="35"/>
                </a:lnTo>
                <a:lnTo>
                  <a:pt x="55" y="35"/>
                </a:lnTo>
                <a:lnTo>
                  <a:pt x="53" y="33"/>
                </a:lnTo>
                <a:lnTo>
                  <a:pt x="53" y="33"/>
                </a:lnTo>
                <a:lnTo>
                  <a:pt x="53" y="33"/>
                </a:lnTo>
                <a:lnTo>
                  <a:pt x="52" y="31"/>
                </a:lnTo>
                <a:lnTo>
                  <a:pt x="52" y="31"/>
                </a:lnTo>
                <a:lnTo>
                  <a:pt x="52" y="31"/>
                </a:lnTo>
                <a:lnTo>
                  <a:pt x="50" y="31"/>
                </a:lnTo>
                <a:lnTo>
                  <a:pt x="50" y="31"/>
                </a:lnTo>
                <a:lnTo>
                  <a:pt x="50" y="30"/>
                </a:lnTo>
                <a:lnTo>
                  <a:pt x="50" y="30"/>
                </a:lnTo>
                <a:lnTo>
                  <a:pt x="50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28"/>
                </a:lnTo>
                <a:lnTo>
                  <a:pt x="46" y="28"/>
                </a:lnTo>
                <a:lnTo>
                  <a:pt x="46" y="28"/>
                </a:lnTo>
                <a:lnTo>
                  <a:pt x="46" y="28"/>
                </a:lnTo>
                <a:lnTo>
                  <a:pt x="46" y="28"/>
                </a:lnTo>
                <a:lnTo>
                  <a:pt x="46" y="26"/>
                </a:lnTo>
                <a:lnTo>
                  <a:pt x="46" y="26"/>
                </a:lnTo>
                <a:lnTo>
                  <a:pt x="46" y="26"/>
                </a:lnTo>
                <a:lnTo>
                  <a:pt x="44" y="26"/>
                </a:lnTo>
                <a:lnTo>
                  <a:pt x="44" y="26"/>
                </a:lnTo>
                <a:lnTo>
                  <a:pt x="44" y="24"/>
                </a:lnTo>
                <a:lnTo>
                  <a:pt x="44" y="24"/>
                </a:lnTo>
                <a:lnTo>
                  <a:pt x="44" y="24"/>
                </a:lnTo>
                <a:lnTo>
                  <a:pt x="44" y="24"/>
                </a:lnTo>
                <a:lnTo>
                  <a:pt x="44" y="24"/>
                </a:lnTo>
                <a:lnTo>
                  <a:pt x="44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2"/>
                </a:lnTo>
                <a:lnTo>
                  <a:pt x="42" y="22"/>
                </a:lnTo>
                <a:lnTo>
                  <a:pt x="40" y="22"/>
                </a:lnTo>
                <a:lnTo>
                  <a:pt x="42" y="22"/>
                </a:lnTo>
                <a:lnTo>
                  <a:pt x="42" y="22"/>
                </a:lnTo>
                <a:lnTo>
                  <a:pt x="40" y="22"/>
                </a:lnTo>
                <a:lnTo>
                  <a:pt x="40" y="22"/>
                </a:lnTo>
                <a:lnTo>
                  <a:pt x="40" y="20"/>
                </a:lnTo>
                <a:lnTo>
                  <a:pt x="40" y="20"/>
                </a:lnTo>
                <a:lnTo>
                  <a:pt x="40" y="20"/>
                </a:lnTo>
                <a:lnTo>
                  <a:pt x="40" y="20"/>
                </a:lnTo>
                <a:lnTo>
                  <a:pt x="40" y="20"/>
                </a:lnTo>
                <a:lnTo>
                  <a:pt x="39" y="20"/>
                </a:lnTo>
                <a:lnTo>
                  <a:pt x="39" y="20"/>
                </a:lnTo>
                <a:lnTo>
                  <a:pt x="39" y="20"/>
                </a:lnTo>
                <a:lnTo>
                  <a:pt x="39" y="19"/>
                </a:lnTo>
                <a:lnTo>
                  <a:pt x="39" y="19"/>
                </a:lnTo>
                <a:lnTo>
                  <a:pt x="39" y="19"/>
                </a:lnTo>
                <a:lnTo>
                  <a:pt x="39" y="19"/>
                </a:lnTo>
                <a:lnTo>
                  <a:pt x="39" y="19"/>
                </a:lnTo>
                <a:lnTo>
                  <a:pt x="39" y="19"/>
                </a:lnTo>
                <a:lnTo>
                  <a:pt x="37" y="19"/>
                </a:lnTo>
                <a:lnTo>
                  <a:pt x="37" y="19"/>
                </a:lnTo>
                <a:lnTo>
                  <a:pt x="37" y="19"/>
                </a:lnTo>
                <a:lnTo>
                  <a:pt x="37" y="17"/>
                </a:lnTo>
                <a:lnTo>
                  <a:pt x="37" y="17"/>
                </a:lnTo>
                <a:lnTo>
                  <a:pt x="37" y="17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3" y="17"/>
                </a:lnTo>
                <a:lnTo>
                  <a:pt x="33" y="17"/>
                </a:lnTo>
                <a:lnTo>
                  <a:pt x="33" y="17"/>
                </a:lnTo>
                <a:lnTo>
                  <a:pt x="33" y="15"/>
                </a:lnTo>
                <a:lnTo>
                  <a:pt x="33" y="15"/>
                </a:lnTo>
                <a:lnTo>
                  <a:pt x="31" y="15"/>
                </a:lnTo>
                <a:lnTo>
                  <a:pt x="31" y="15"/>
                </a:lnTo>
                <a:lnTo>
                  <a:pt x="31" y="15"/>
                </a:lnTo>
                <a:lnTo>
                  <a:pt x="31" y="15"/>
                </a:lnTo>
                <a:lnTo>
                  <a:pt x="31" y="15"/>
                </a:lnTo>
                <a:lnTo>
                  <a:pt x="31" y="15"/>
                </a:lnTo>
                <a:lnTo>
                  <a:pt x="29" y="15"/>
                </a:lnTo>
                <a:lnTo>
                  <a:pt x="29" y="13"/>
                </a:lnTo>
                <a:lnTo>
                  <a:pt x="29" y="13"/>
                </a:lnTo>
                <a:lnTo>
                  <a:pt x="29" y="13"/>
                </a:lnTo>
                <a:lnTo>
                  <a:pt x="29" y="13"/>
                </a:lnTo>
                <a:lnTo>
                  <a:pt x="28" y="13"/>
                </a:lnTo>
                <a:lnTo>
                  <a:pt x="28" y="13"/>
                </a:lnTo>
                <a:lnTo>
                  <a:pt x="28" y="13"/>
                </a:lnTo>
                <a:lnTo>
                  <a:pt x="28" y="13"/>
                </a:lnTo>
                <a:lnTo>
                  <a:pt x="28" y="13"/>
                </a:lnTo>
                <a:lnTo>
                  <a:pt x="26" y="13"/>
                </a:lnTo>
                <a:lnTo>
                  <a:pt x="26" y="11"/>
                </a:lnTo>
                <a:lnTo>
                  <a:pt x="26" y="11"/>
                </a:lnTo>
                <a:lnTo>
                  <a:pt x="26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2" y="11"/>
                </a:lnTo>
                <a:lnTo>
                  <a:pt x="22" y="11"/>
                </a:lnTo>
                <a:lnTo>
                  <a:pt x="22" y="9"/>
                </a:lnTo>
                <a:lnTo>
                  <a:pt x="22" y="9"/>
                </a:lnTo>
                <a:lnTo>
                  <a:pt x="20" y="9"/>
                </a:lnTo>
                <a:lnTo>
                  <a:pt x="20" y="9"/>
                </a:lnTo>
                <a:lnTo>
                  <a:pt x="20" y="9"/>
                </a:lnTo>
                <a:lnTo>
                  <a:pt x="20" y="9"/>
                </a:lnTo>
                <a:lnTo>
                  <a:pt x="20" y="9"/>
                </a:lnTo>
                <a:lnTo>
                  <a:pt x="20" y="9"/>
                </a:lnTo>
                <a:lnTo>
                  <a:pt x="20" y="9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17" y="8"/>
                </a:lnTo>
                <a:lnTo>
                  <a:pt x="17" y="8"/>
                </a:lnTo>
                <a:lnTo>
                  <a:pt x="17" y="6"/>
                </a:lnTo>
                <a:lnTo>
                  <a:pt x="17" y="6"/>
                </a:lnTo>
                <a:lnTo>
                  <a:pt x="17" y="6"/>
                </a:lnTo>
                <a:lnTo>
                  <a:pt x="17" y="6"/>
                </a:lnTo>
                <a:lnTo>
                  <a:pt x="17" y="6"/>
                </a:lnTo>
                <a:lnTo>
                  <a:pt x="15" y="6"/>
                </a:lnTo>
                <a:lnTo>
                  <a:pt x="15" y="6"/>
                </a:lnTo>
                <a:lnTo>
                  <a:pt x="15" y="6"/>
                </a:lnTo>
                <a:lnTo>
                  <a:pt x="15" y="6"/>
                </a:lnTo>
                <a:lnTo>
                  <a:pt x="15" y="4"/>
                </a:lnTo>
                <a:lnTo>
                  <a:pt x="15" y="4"/>
                </a:lnTo>
                <a:lnTo>
                  <a:pt x="15" y="4"/>
                </a:lnTo>
                <a:lnTo>
                  <a:pt x="15" y="4"/>
                </a:lnTo>
                <a:lnTo>
                  <a:pt x="15" y="4"/>
                </a:lnTo>
                <a:lnTo>
                  <a:pt x="15" y="4"/>
                </a:lnTo>
                <a:lnTo>
                  <a:pt x="15" y="4"/>
                </a:lnTo>
                <a:lnTo>
                  <a:pt x="15" y="4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0"/>
                </a:lnTo>
                <a:lnTo>
                  <a:pt x="15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2"/>
                </a:lnTo>
                <a:lnTo>
                  <a:pt x="17" y="2"/>
                </a:lnTo>
                <a:lnTo>
                  <a:pt x="17" y="2"/>
                </a:lnTo>
                <a:lnTo>
                  <a:pt x="17" y="2"/>
                </a:lnTo>
                <a:lnTo>
                  <a:pt x="17" y="2"/>
                </a:lnTo>
                <a:lnTo>
                  <a:pt x="17" y="2"/>
                </a:lnTo>
                <a:lnTo>
                  <a:pt x="18" y="2"/>
                </a:lnTo>
                <a:lnTo>
                  <a:pt x="18" y="2"/>
                </a:lnTo>
                <a:lnTo>
                  <a:pt x="18" y="2"/>
                </a:lnTo>
                <a:lnTo>
                  <a:pt x="18" y="4"/>
                </a:lnTo>
                <a:lnTo>
                  <a:pt x="20" y="4"/>
                </a:lnTo>
                <a:lnTo>
                  <a:pt x="20" y="4"/>
                </a:lnTo>
                <a:lnTo>
                  <a:pt x="20" y="4"/>
                </a:lnTo>
                <a:lnTo>
                  <a:pt x="20" y="4"/>
                </a:lnTo>
                <a:lnTo>
                  <a:pt x="22" y="4"/>
                </a:lnTo>
                <a:lnTo>
                  <a:pt x="22" y="4"/>
                </a:lnTo>
                <a:lnTo>
                  <a:pt x="24" y="4"/>
                </a:lnTo>
                <a:lnTo>
                  <a:pt x="24" y="4"/>
                </a:lnTo>
                <a:lnTo>
                  <a:pt x="24" y="6"/>
                </a:lnTo>
                <a:lnTo>
                  <a:pt x="26" y="6"/>
                </a:lnTo>
                <a:lnTo>
                  <a:pt x="26" y="6"/>
                </a:lnTo>
                <a:lnTo>
                  <a:pt x="26" y="6"/>
                </a:lnTo>
                <a:lnTo>
                  <a:pt x="26" y="6"/>
                </a:lnTo>
                <a:lnTo>
                  <a:pt x="28" y="6"/>
                </a:lnTo>
                <a:lnTo>
                  <a:pt x="28" y="6"/>
                </a:lnTo>
                <a:lnTo>
                  <a:pt x="29" y="6"/>
                </a:lnTo>
                <a:lnTo>
                  <a:pt x="29" y="8"/>
                </a:lnTo>
                <a:lnTo>
                  <a:pt x="29" y="8"/>
                </a:lnTo>
                <a:lnTo>
                  <a:pt x="31" y="8"/>
                </a:lnTo>
                <a:lnTo>
                  <a:pt x="31" y="8"/>
                </a:lnTo>
                <a:lnTo>
                  <a:pt x="31" y="8"/>
                </a:lnTo>
                <a:lnTo>
                  <a:pt x="33" y="8"/>
                </a:lnTo>
                <a:lnTo>
                  <a:pt x="33" y="8"/>
                </a:lnTo>
                <a:lnTo>
                  <a:pt x="35" y="8"/>
                </a:lnTo>
                <a:lnTo>
                  <a:pt x="35" y="8"/>
                </a:lnTo>
                <a:lnTo>
                  <a:pt x="37" y="9"/>
                </a:lnTo>
                <a:lnTo>
                  <a:pt x="37" y="9"/>
                </a:lnTo>
                <a:lnTo>
                  <a:pt x="39" y="9"/>
                </a:lnTo>
                <a:lnTo>
                  <a:pt x="40" y="9"/>
                </a:lnTo>
                <a:lnTo>
                  <a:pt x="40" y="9"/>
                </a:lnTo>
                <a:lnTo>
                  <a:pt x="40" y="11"/>
                </a:lnTo>
                <a:lnTo>
                  <a:pt x="42" y="11"/>
                </a:lnTo>
                <a:lnTo>
                  <a:pt x="42" y="11"/>
                </a:lnTo>
                <a:lnTo>
                  <a:pt x="44" y="11"/>
                </a:lnTo>
                <a:lnTo>
                  <a:pt x="46" y="11"/>
                </a:lnTo>
                <a:lnTo>
                  <a:pt x="46" y="11"/>
                </a:lnTo>
                <a:lnTo>
                  <a:pt x="48" y="11"/>
                </a:lnTo>
                <a:lnTo>
                  <a:pt x="50" y="11"/>
                </a:lnTo>
                <a:lnTo>
                  <a:pt x="50" y="11"/>
                </a:lnTo>
                <a:lnTo>
                  <a:pt x="52" y="11"/>
                </a:lnTo>
                <a:lnTo>
                  <a:pt x="52" y="11"/>
                </a:lnTo>
                <a:lnTo>
                  <a:pt x="53" y="11"/>
                </a:lnTo>
                <a:lnTo>
                  <a:pt x="55" y="11"/>
                </a:lnTo>
                <a:lnTo>
                  <a:pt x="55" y="11"/>
                </a:lnTo>
                <a:lnTo>
                  <a:pt x="57" y="11"/>
                </a:lnTo>
                <a:lnTo>
                  <a:pt x="57" y="13"/>
                </a:lnTo>
                <a:lnTo>
                  <a:pt x="57" y="13"/>
                </a:lnTo>
                <a:lnTo>
                  <a:pt x="59" y="13"/>
                </a:lnTo>
                <a:lnTo>
                  <a:pt x="59" y="13"/>
                </a:lnTo>
                <a:lnTo>
                  <a:pt x="61" y="13"/>
                </a:lnTo>
                <a:lnTo>
                  <a:pt x="61" y="15"/>
                </a:lnTo>
                <a:lnTo>
                  <a:pt x="61" y="15"/>
                </a:lnTo>
                <a:lnTo>
                  <a:pt x="63" y="15"/>
                </a:lnTo>
                <a:lnTo>
                  <a:pt x="63" y="15"/>
                </a:lnTo>
                <a:lnTo>
                  <a:pt x="64" y="15"/>
                </a:lnTo>
                <a:lnTo>
                  <a:pt x="64" y="17"/>
                </a:lnTo>
                <a:lnTo>
                  <a:pt x="68" y="17"/>
                </a:lnTo>
                <a:lnTo>
                  <a:pt x="66" y="17"/>
                </a:lnTo>
                <a:lnTo>
                  <a:pt x="68" y="17"/>
                </a:lnTo>
                <a:lnTo>
                  <a:pt x="70" y="19"/>
                </a:lnTo>
                <a:lnTo>
                  <a:pt x="72" y="19"/>
                </a:lnTo>
                <a:lnTo>
                  <a:pt x="72" y="19"/>
                </a:lnTo>
                <a:lnTo>
                  <a:pt x="74" y="20"/>
                </a:lnTo>
                <a:lnTo>
                  <a:pt x="75" y="20"/>
                </a:lnTo>
                <a:lnTo>
                  <a:pt x="75" y="20"/>
                </a:lnTo>
                <a:lnTo>
                  <a:pt x="77" y="20"/>
                </a:lnTo>
                <a:lnTo>
                  <a:pt x="79" y="22"/>
                </a:lnTo>
                <a:lnTo>
                  <a:pt x="77" y="20"/>
                </a:lnTo>
                <a:lnTo>
                  <a:pt x="77" y="20"/>
                </a:lnTo>
                <a:lnTo>
                  <a:pt x="75" y="20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2" y="19"/>
                </a:lnTo>
                <a:lnTo>
                  <a:pt x="72" y="19"/>
                </a:lnTo>
                <a:lnTo>
                  <a:pt x="72" y="17"/>
                </a:lnTo>
                <a:lnTo>
                  <a:pt x="70" y="17"/>
                </a:lnTo>
                <a:lnTo>
                  <a:pt x="68" y="17"/>
                </a:lnTo>
                <a:lnTo>
                  <a:pt x="68" y="17"/>
                </a:lnTo>
                <a:lnTo>
                  <a:pt x="68" y="17"/>
                </a:lnTo>
                <a:lnTo>
                  <a:pt x="66" y="15"/>
                </a:lnTo>
                <a:lnTo>
                  <a:pt x="66" y="15"/>
                </a:lnTo>
                <a:lnTo>
                  <a:pt x="66" y="15"/>
                </a:lnTo>
                <a:lnTo>
                  <a:pt x="64" y="15"/>
                </a:lnTo>
                <a:lnTo>
                  <a:pt x="64" y="15"/>
                </a:lnTo>
                <a:lnTo>
                  <a:pt x="63" y="13"/>
                </a:lnTo>
                <a:lnTo>
                  <a:pt x="63" y="13"/>
                </a:lnTo>
                <a:lnTo>
                  <a:pt x="61" y="13"/>
                </a:lnTo>
                <a:lnTo>
                  <a:pt x="59" y="13"/>
                </a:lnTo>
                <a:lnTo>
                  <a:pt x="59" y="13"/>
                </a:lnTo>
                <a:lnTo>
                  <a:pt x="59" y="11"/>
                </a:lnTo>
                <a:lnTo>
                  <a:pt x="59" y="11"/>
                </a:lnTo>
                <a:lnTo>
                  <a:pt x="57" y="11"/>
                </a:lnTo>
                <a:lnTo>
                  <a:pt x="57" y="11"/>
                </a:lnTo>
                <a:lnTo>
                  <a:pt x="57" y="11"/>
                </a:lnTo>
                <a:lnTo>
                  <a:pt x="55" y="11"/>
                </a:lnTo>
                <a:lnTo>
                  <a:pt x="55" y="11"/>
                </a:lnTo>
                <a:lnTo>
                  <a:pt x="53" y="11"/>
                </a:lnTo>
                <a:lnTo>
                  <a:pt x="53" y="11"/>
                </a:lnTo>
                <a:lnTo>
                  <a:pt x="52" y="9"/>
                </a:lnTo>
                <a:lnTo>
                  <a:pt x="52" y="9"/>
                </a:lnTo>
                <a:lnTo>
                  <a:pt x="52" y="11"/>
                </a:lnTo>
                <a:lnTo>
                  <a:pt x="50" y="11"/>
                </a:lnTo>
                <a:lnTo>
                  <a:pt x="50" y="11"/>
                </a:lnTo>
                <a:lnTo>
                  <a:pt x="48" y="11"/>
                </a:lnTo>
                <a:lnTo>
                  <a:pt x="48" y="9"/>
                </a:lnTo>
                <a:lnTo>
                  <a:pt x="46" y="9"/>
                </a:lnTo>
                <a:lnTo>
                  <a:pt x="44" y="9"/>
                </a:lnTo>
                <a:lnTo>
                  <a:pt x="44" y="9"/>
                </a:lnTo>
                <a:lnTo>
                  <a:pt x="42" y="9"/>
                </a:lnTo>
                <a:lnTo>
                  <a:pt x="42" y="9"/>
                </a:lnTo>
                <a:lnTo>
                  <a:pt x="40" y="9"/>
                </a:lnTo>
                <a:lnTo>
                  <a:pt x="40" y="9"/>
                </a:lnTo>
                <a:lnTo>
                  <a:pt x="40" y="9"/>
                </a:lnTo>
                <a:lnTo>
                  <a:pt x="40" y="9"/>
                </a:lnTo>
                <a:lnTo>
                  <a:pt x="39" y="8"/>
                </a:lnTo>
                <a:lnTo>
                  <a:pt x="39" y="8"/>
                </a:lnTo>
                <a:lnTo>
                  <a:pt x="39" y="8"/>
                </a:lnTo>
                <a:lnTo>
                  <a:pt x="37" y="8"/>
                </a:lnTo>
                <a:lnTo>
                  <a:pt x="37" y="8"/>
                </a:lnTo>
                <a:lnTo>
                  <a:pt x="37" y="8"/>
                </a:lnTo>
                <a:lnTo>
                  <a:pt x="35" y="8"/>
                </a:lnTo>
                <a:lnTo>
                  <a:pt x="35" y="8"/>
                </a:lnTo>
                <a:lnTo>
                  <a:pt x="33" y="8"/>
                </a:lnTo>
                <a:lnTo>
                  <a:pt x="33" y="6"/>
                </a:lnTo>
                <a:lnTo>
                  <a:pt x="31" y="6"/>
                </a:lnTo>
                <a:lnTo>
                  <a:pt x="31" y="6"/>
                </a:lnTo>
                <a:lnTo>
                  <a:pt x="31" y="6"/>
                </a:lnTo>
                <a:lnTo>
                  <a:pt x="31" y="6"/>
                </a:lnTo>
                <a:lnTo>
                  <a:pt x="29" y="6"/>
                </a:lnTo>
                <a:lnTo>
                  <a:pt x="29" y="6"/>
                </a:lnTo>
                <a:lnTo>
                  <a:pt x="29" y="6"/>
                </a:lnTo>
                <a:lnTo>
                  <a:pt x="28" y="6"/>
                </a:lnTo>
                <a:lnTo>
                  <a:pt x="28" y="4"/>
                </a:lnTo>
                <a:lnTo>
                  <a:pt x="28" y="4"/>
                </a:lnTo>
                <a:lnTo>
                  <a:pt x="28" y="4"/>
                </a:lnTo>
                <a:lnTo>
                  <a:pt x="26" y="4"/>
                </a:lnTo>
                <a:lnTo>
                  <a:pt x="26" y="4"/>
                </a:lnTo>
                <a:lnTo>
                  <a:pt x="26" y="4"/>
                </a:lnTo>
                <a:lnTo>
                  <a:pt x="24" y="4"/>
                </a:lnTo>
                <a:lnTo>
                  <a:pt x="24" y="4"/>
                </a:lnTo>
                <a:lnTo>
                  <a:pt x="24" y="4"/>
                </a:lnTo>
                <a:lnTo>
                  <a:pt x="22" y="4"/>
                </a:lnTo>
                <a:lnTo>
                  <a:pt x="22" y="4"/>
                </a:lnTo>
                <a:lnTo>
                  <a:pt x="22" y="2"/>
                </a:lnTo>
                <a:lnTo>
                  <a:pt x="22" y="2"/>
                </a:lnTo>
                <a:lnTo>
                  <a:pt x="20" y="2"/>
                </a:lnTo>
                <a:lnTo>
                  <a:pt x="20" y="2"/>
                </a:lnTo>
                <a:lnTo>
                  <a:pt x="20" y="2"/>
                </a:lnTo>
                <a:lnTo>
                  <a:pt x="20" y="2"/>
                </a:lnTo>
                <a:lnTo>
                  <a:pt x="18" y="2"/>
                </a:lnTo>
                <a:lnTo>
                  <a:pt x="18" y="2"/>
                </a:lnTo>
                <a:lnTo>
                  <a:pt x="18" y="2"/>
                </a:lnTo>
                <a:lnTo>
                  <a:pt x="18" y="0"/>
                </a:lnTo>
                <a:lnTo>
                  <a:pt x="18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9" y="0"/>
                </a:lnTo>
                <a:close/>
              </a:path>
            </a:pathLst>
          </a:custGeom>
          <a:solidFill>
            <a:srgbClr val="C0FE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50" name="Freeform 1206"/>
          <p:cNvSpPr>
            <a:spLocks/>
          </p:cNvSpPr>
          <p:nvPr/>
        </p:nvSpPr>
        <p:spPr bwMode="auto">
          <a:xfrm>
            <a:off x="2316163" y="2811463"/>
            <a:ext cx="63500" cy="28575"/>
          </a:xfrm>
          <a:custGeom>
            <a:avLst/>
            <a:gdLst>
              <a:gd name="T0" fmla="*/ 9 w 79"/>
              <a:gd name="T1" fmla="*/ 2 h 35"/>
              <a:gd name="T2" fmla="*/ 7 w 79"/>
              <a:gd name="T3" fmla="*/ 4 h 35"/>
              <a:gd name="T4" fmla="*/ 4 w 79"/>
              <a:gd name="T5" fmla="*/ 6 h 35"/>
              <a:gd name="T6" fmla="*/ 2 w 79"/>
              <a:gd name="T7" fmla="*/ 9 h 35"/>
              <a:gd name="T8" fmla="*/ 2 w 79"/>
              <a:gd name="T9" fmla="*/ 13 h 35"/>
              <a:gd name="T10" fmla="*/ 0 w 79"/>
              <a:gd name="T11" fmla="*/ 15 h 35"/>
              <a:gd name="T12" fmla="*/ 0 w 79"/>
              <a:gd name="T13" fmla="*/ 20 h 35"/>
              <a:gd name="T14" fmla="*/ 4 w 79"/>
              <a:gd name="T15" fmla="*/ 24 h 35"/>
              <a:gd name="T16" fmla="*/ 2 w 79"/>
              <a:gd name="T17" fmla="*/ 19 h 35"/>
              <a:gd name="T18" fmla="*/ 4 w 79"/>
              <a:gd name="T19" fmla="*/ 15 h 35"/>
              <a:gd name="T20" fmla="*/ 6 w 79"/>
              <a:gd name="T21" fmla="*/ 13 h 35"/>
              <a:gd name="T22" fmla="*/ 6 w 79"/>
              <a:gd name="T23" fmla="*/ 9 h 35"/>
              <a:gd name="T24" fmla="*/ 6 w 79"/>
              <a:gd name="T25" fmla="*/ 8 h 35"/>
              <a:gd name="T26" fmla="*/ 9 w 79"/>
              <a:gd name="T27" fmla="*/ 6 h 35"/>
              <a:gd name="T28" fmla="*/ 11 w 79"/>
              <a:gd name="T29" fmla="*/ 2 h 35"/>
              <a:gd name="T30" fmla="*/ 13 w 79"/>
              <a:gd name="T31" fmla="*/ 0 h 35"/>
              <a:gd name="T32" fmla="*/ 11 w 79"/>
              <a:gd name="T33" fmla="*/ 2 h 35"/>
              <a:gd name="T34" fmla="*/ 13 w 79"/>
              <a:gd name="T35" fmla="*/ 6 h 35"/>
              <a:gd name="T36" fmla="*/ 15 w 79"/>
              <a:gd name="T37" fmla="*/ 8 h 35"/>
              <a:gd name="T38" fmla="*/ 18 w 79"/>
              <a:gd name="T39" fmla="*/ 9 h 35"/>
              <a:gd name="T40" fmla="*/ 20 w 79"/>
              <a:gd name="T41" fmla="*/ 11 h 35"/>
              <a:gd name="T42" fmla="*/ 26 w 79"/>
              <a:gd name="T43" fmla="*/ 13 h 35"/>
              <a:gd name="T44" fmla="*/ 31 w 79"/>
              <a:gd name="T45" fmla="*/ 17 h 35"/>
              <a:gd name="T46" fmla="*/ 37 w 79"/>
              <a:gd name="T47" fmla="*/ 20 h 35"/>
              <a:gd name="T48" fmla="*/ 40 w 79"/>
              <a:gd name="T49" fmla="*/ 24 h 35"/>
              <a:gd name="T50" fmla="*/ 44 w 79"/>
              <a:gd name="T51" fmla="*/ 28 h 35"/>
              <a:gd name="T52" fmla="*/ 50 w 79"/>
              <a:gd name="T53" fmla="*/ 31 h 35"/>
              <a:gd name="T54" fmla="*/ 55 w 79"/>
              <a:gd name="T55" fmla="*/ 35 h 35"/>
              <a:gd name="T56" fmla="*/ 50 w 79"/>
              <a:gd name="T57" fmla="*/ 30 h 35"/>
              <a:gd name="T58" fmla="*/ 46 w 79"/>
              <a:gd name="T59" fmla="*/ 26 h 35"/>
              <a:gd name="T60" fmla="*/ 44 w 79"/>
              <a:gd name="T61" fmla="*/ 24 h 35"/>
              <a:gd name="T62" fmla="*/ 40 w 79"/>
              <a:gd name="T63" fmla="*/ 22 h 35"/>
              <a:gd name="T64" fmla="*/ 39 w 79"/>
              <a:gd name="T65" fmla="*/ 19 h 35"/>
              <a:gd name="T66" fmla="*/ 37 w 79"/>
              <a:gd name="T67" fmla="*/ 17 h 35"/>
              <a:gd name="T68" fmla="*/ 31 w 79"/>
              <a:gd name="T69" fmla="*/ 15 h 35"/>
              <a:gd name="T70" fmla="*/ 29 w 79"/>
              <a:gd name="T71" fmla="*/ 13 h 35"/>
              <a:gd name="T72" fmla="*/ 24 w 79"/>
              <a:gd name="T73" fmla="*/ 11 h 35"/>
              <a:gd name="T74" fmla="*/ 20 w 79"/>
              <a:gd name="T75" fmla="*/ 9 h 35"/>
              <a:gd name="T76" fmla="*/ 18 w 79"/>
              <a:gd name="T77" fmla="*/ 8 h 35"/>
              <a:gd name="T78" fmla="*/ 15 w 79"/>
              <a:gd name="T79" fmla="*/ 6 h 35"/>
              <a:gd name="T80" fmla="*/ 15 w 79"/>
              <a:gd name="T81" fmla="*/ 4 h 35"/>
              <a:gd name="T82" fmla="*/ 13 w 79"/>
              <a:gd name="T83" fmla="*/ 0 h 35"/>
              <a:gd name="T84" fmla="*/ 17 w 79"/>
              <a:gd name="T85" fmla="*/ 2 h 35"/>
              <a:gd name="T86" fmla="*/ 22 w 79"/>
              <a:gd name="T87" fmla="*/ 4 h 35"/>
              <a:gd name="T88" fmla="*/ 29 w 79"/>
              <a:gd name="T89" fmla="*/ 6 h 35"/>
              <a:gd name="T90" fmla="*/ 37 w 79"/>
              <a:gd name="T91" fmla="*/ 9 h 35"/>
              <a:gd name="T92" fmla="*/ 46 w 79"/>
              <a:gd name="T93" fmla="*/ 11 h 35"/>
              <a:gd name="T94" fmla="*/ 57 w 79"/>
              <a:gd name="T95" fmla="*/ 13 h 35"/>
              <a:gd name="T96" fmla="*/ 64 w 79"/>
              <a:gd name="T97" fmla="*/ 17 h 35"/>
              <a:gd name="T98" fmla="*/ 77 w 79"/>
              <a:gd name="T99" fmla="*/ 20 h 35"/>
              <a:gd name="T100" fmla="*/ 72 w 79"/>
              <a:gd name="T101" fmla="*/ 17 h 35"/>
              <a:gd name="T102" fmla="*/ 63 w 79"/>
              <a:gd name="T103" fmla="*/ 13 h 35"/>
              <a:gd name="T104" fmla="*/ 55 w 79"/>
              <a:gd name="T105" fmla="*/ 11 h 35"/>
              <a:gd name="T106" fmla="*/ 48 w 79"/>
              <a:gd name="T107" fmla="*/ 9 h 35"/>
              <a:gd name="T108" fmla="*/ 39 w 79"/>
              <a:gd name="T109" fmla="*/ 8 h 35"/>
              <a:gd name="T110" fmla="*/ 31 w 79"/>
              <a:gd name="T111" fmla="*/ 6 h 35"/>
              <a:gd name="T112" fmla="*/ 28 w 79"/>
              <a:gd name="T113" fmla="*/ 4 h 35"/>
              <a:gd name="T114" fmla="*/ 22 w 79"/>
              <a:gd name="T115" fmla="*/ 2 h 35"/>
              <a:gd name="T116" fmla="*/ 17 w 79"/>
              <a:gd name="T117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79" h="35">
                <a:moveTo>
                  <a:pt x="9" y="0"/>
                </a:move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2"/>
                </a:lnTo>
                <a:lnTo>
                  <a:pt x="9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4" y="6"/>
                </a:lnTo>
                <a:lnTo>
                  <a:pt x="4" y="6"/>
                </a:lnTo>
                <a:lnTo>
                  <a:pt x="4" y="8"/>
                </a:lnTo>
                <a:lnTo>
                  <a:pt x="4" y="8"/>
                </a:lnTo>
                <a:lnTo>
                  <a:pt x="4" y="8"/>
                </a:lnTo>
                <a:lnTo>
                  <a:pt x="4" y="8"/>
                </a:lnTo>
                <a:lnTo>
                  <a:pt x="4" y="8"/>
                </a:lnTo>
                <a:lnTo>
                  <a:pt x="2" y="8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5"/>
                </a:lnTo>
                <a:lnTo>
                  <a:pt x="2" y="15"/>
                </a:lnTo>
                <a:lnTo>
                  <a:pt x="2" y="15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0" y="17"/>
                </a:lnTo>
                <a:lnTo>
                  <a:pt x="0" y="17"/>
                </a:lnTo>
                <a:lnTo>
                  <a:pt x="0" y="17"/>
                </a:lnTo>
                <a:lnTo>
                  <a:pt x="0" y="17"/>
                </a:lnTo>
                <a:lnTo>
                  <a:pt x="0" y="19"/>
                </a:lnTo>
                <a:lnTo>
                  <a:pt x="0" y="19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22"/>
                </a:lnTo>
                <a:lnTo>
                  <a:pt x="0" y="22"/>
                </a:lnTo>
                <a:lnTo>
                  <a:pt x="2" y="22"/>
                </a:lnTo>
                <a:lnTo>
                  <a:pt x="2" y="24"/>
                </a:lnTo>
                <a:lnTo>
                  <a:pt x="2" y="24"/>
                </a:lnTo>
                <a:lnTo>
                  <a:pt x="4" y="26"/>
                </a:lnTo>
                <a:lnTo>
                  <a:pt x="4" y="24"/>
                </a:lnTo>
                <a:lnTo>
                  <a:pt x="4" y="24"/>
                </a:lnTo>
                <a:lnTo>
                  <a:pt x="4" y="24"/>
                </a:lnTo>
                <a:lnTo>
                  <a:pt x="4" y="22"/>
                </a:lnTo>
                <a:lnTo>
                  <a:pt x="2" y="22"/>
                </a:lnTo>
                <a:lnTo>
                  <a:pt x="2" y="22"/>
                </a:lnTo>
                <a:lnTo>
                  <a:pt x="2" y="22"/>
                </a:lnTo>
                <a:lnTo>
                  <a:pt x="2" y="20"/>
                </a:lnTo>
                <a:lnTo>
                  <a:pt x="2" y="20"/>
                </a:lnTo>
                <a:lnTo>
                  <a:pt x="2" y="20"/>
                </a:lnTo>
                <a:lnTo>
                  <a:pt x="2" y="19"/>
                </a:lnTo>
                <a:lnTo>
                  <a:pt x="2" y="19"/>
                </a:lnTo>
                <a:lnTo>
                  <a:pt x="2" y="19"/>
                </a:lnTo>
                <a:lnTo>
                  <a:pt x="2" y="17"/>
                </a:lnTo>
                <a:lnTo>
                  <a:pt x="2" y="17"/>
                </a:lnTo>
                <a:lnTo>
                  <a:pt x="2" y="17"/>
                </a:lnTo>
                <a:lnTo>
                  <a:pt x="2" y="17"/>
                </a:lnTo>
                <a:lnTo>
                  <a:pt x="2" y="15"/>
                </a:lnTo>
                <a:lnTo>
                  <a:pt x="4" y="15"/>
                </a:lnTo>
                <a:lnTo>
                  <a:pt x="4" y="15"/>
                </a:lnTo>
                <a:lnTo>
                  <a:pt x="4" y="15"/>
                </a:lnTo>
                <a:lnTo>
                  <a:pt x="4" y="15"/>
                </a:lnTo>
                <a:lnTo>
                  <a:pt x="4" y="15"/>
                </a:lnTo>
                <a:lnTo>
                  <a:pt x="4" y="15"/>
                </a:lnTo>
                <a:lnTo>
                  <a:pt x="6" y="15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8"/>
                </a:lnTo>
                <a:lnTo>
                  <a:pt x="6" y="8"/>
                </a:lnTo>
                <a:lnTo>
                  <a:pt x="6" y="8"/>
                </a:lnTo>
                <a:lnTo>
                  <a:pt x="6" y="8"/>
                </a:lnTo>
                <a:lnTo>
                  <a:pt x="6" y="8"/>
                </a:lnTo>
                <a:lnTo>
                  <a:pt x="7" y="8"/>
                </a:lnTo>
                <a:lnTo>
                  <a:pt x="7" y="8"/>
                </a:lnTo>
                <a:lnTo>
                  <a:pt x="7" y="8"/>
                </a:lnTo>
                <a:lnTo>
                  <a:pt x="7" y="6"/>
                </a:lnTo>
                <a:lnTo>
                  <a:pt x="7" y="6"/>
                </a:lnTo>
                <a:lnTo>
                  <a:pt x="7" y="6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9" y="4"/>
                </a:lnTo>
                <a:lnTo>
                  <a:pt x="9" y="4"/>
                </a:lnTo>
                <a:lnTo>
                  <a:pt x="9" y="4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1" y="2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1" y="0"/>
                </a:lnTo>
                <a:lnTo>
                  <a:pt x="13" y="0"/>
                </a:lnTo>
                <a:lnTo>
                  <a:pt x="11" y="2"/>
                </a:lnTo>
                <a:lnTo>
                  <a:pt x="11" y="2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3" y="6"/>
                </a:lnTo>
                <a:lnTo>
                  <a:pt x="13" y="6"/>
                </a:lnTo>
                <a:lnTo>
                  <a:pt x="13" y="6"/>
                </a:lnTo>
                <a:lnTo>
                  <a:pt x="13" y="6"/>
                </a:lnTo>
                <a:lnTo>
                  <a:pt x="13" y="6"/>
                </a:lnTo>
                <a:lnTo>
                  <a:pt x="13" y="6"/>
                </a:lnTo>
                <a:lnTo>
                  <a:pt x="13" y="6"/>
                </a:lnTo>
                <a:lnTo>
                  <a:pt x="15" y="6"/>
                </a:lnTo>
                <a:lnTo>
                  <a:pt x="15" y="8"/>
                </a:lnTo>
                <a:lnTo>
                  <a:pt x="15" y="8"/>
                </a:lnTo>
                <a:lnTo>
                  <a:pt x="15" y="8"/>
                </a:lnTo>
                <a:lnTo>
                  <a:pt x="15" y="8"/>
                </a:lnTo>
                <a:lnTo>
                  <a:pt x="15" y="8"/>
                </a:lnTo>
                <a:lnTo>
                  <a:pt x="15" y="8"/>
                </a:lnTo>
                <a:lnTo>
                  <a:pt x="17" y="8"/>
                </a:lnTo>
                <a:lnTo>
                  <a:pt x="17" y="8"/>
                </a:lnTo>
                <a:lnTo>
                  <a:pt x="17" y="8"/>
                </a:lnTo>
                <a:lnTo>
                  <a:pt x="17" y="9"/>
                </a:lnTo>
                <a:lnTo>
                  <a:pt x="17" y="9"/>
                </a:lnTo>
                <a:lnTo>
                  <a:pt x="17" y="9"/>
                </a:lnTo>
                <a:lnTo>
                  <a:pt x="18" y="9"/>
                </a:lnTo>
                <a:lnTo>
                  <a:pt x="18" y="9"/>
                </a:lnTo>
                <a:lnTo>
                  <a:pt x="18" y="9"/>
                </a:lnTo>
                <a:lnTo>
                  <a:pt x="18" y="9"/>
                </a:lnTo>
                <a:lnTo>
                  <a:pt x="18" y="9"/>
                </a:lnTo>
                <a:lnTo>
                  <a:pt x="18" y="11"/>
                </a:lnTo>
                <a:lnTo>
                  <a:pt x="18" y="11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2" y="11"/>
                </a:lnTo>
                <a:lnTo>
                  <a:pt x="22" y="11"/>
                </a:lnTo>
                <a:lnTo>
                  <a:pt x="22" y="13"/>
                </a:lnTo>
                <a:lnTo>
                  <a:pt x="22" y="13"/>
                </a:lnTo>
                <a:lnTo>
                  <a:pt x="24" y="13"/>
                </a:lnTo>
                <a:lnTo>
                  <a:pt x="24" y="13"/>
                </a:lnTo>
                <a:lnTo>
                  <a:pt x="24" y="13"/>
                </a:lnTo>
                <a:lnTo>
                  <a:pt x="26" y="13"/>
                </a:lnTo>
                <a:lnTo>
                  <a:pt x="26" y="13"/>
                </a:lnTo>
                <a:lnTo>
                  <a:pt x="26" y="13"/>
                </a:lnTo>
                <a:lnTo>
                  <a:pt x="26" y="13"/>
                </a:lnTo>
                <a:lnTo>
                  <a:pt x="26" y="13"/>
                </a:lnTo>
                <a:lnTo>
                  <a:pt x="28" y="15"/>
                </a:lnTo>
                <a:lnTo>
                  <a:pt x="28" y="15"/>
                </a:lnTo>
                <a:lnTo>
                  <a:pt x="28" y="15"/>
                </a:lnTo>
                <a:lnTo>
                  <a:pt x="29" y="15"/>
                </a:lnTo>
                <a:lnTo>
                  <a:pt x="29" y="15"/>
                </a:lnTo>
                <a:lnTo>
                  <a:pt x="29" y="17"/>
                </a:lnTo>
                <a:lnTo>
                  <a:pt x="31" y="17"/>
                </a:lnTo>
                <a:lnTo>
                  <a:pt x="31" y="17"/>
                </a:lnTo>
                <a:lnTo>
                  <a:pt x="31" y="17"/>
                </a:lnTo>
                <a:lnTo>
                  <a:pt x="31" y="17"/>
                </a:lnTo>
                <a:lnTo>
                  <a:pt x="33" y="17"/>
                </a:lnTo>
                <a:lnTo>
                  <a:pt x="33" y="17"/>
                </a:lnTo>
                <a:lnTo>
                  <a:pt x="33" y="19"/>
                </a:lnTo>
                <a:lnTo>
                  <a:pt x="35" y="19"/>
                </a:lnTo>
                <a:lnTo>
                  <a:pt x="35" y="19"/>
                </a:lnTo>
                <a:lnTo>
                  <a:pt x="35" y="19"/>
                </a:lnTo>
                <a:lnTo>
                  <a:pt x="37" y="19"/>
                </a:lnTo>
                <a:lnTo>
                  <a:pt x="37" y="20"/>
                </a:lnTo>
                <a:lnTo>
                  <a:pt x="37" y="20"/>
                </a:lnTo>
                <a:lnTo>
                  <a:pt x="37" y="20"/>
                </a:lnTo>
                <a:lnTo>
                  <a:pt x="39" y="20"/>
                </a:lnTo>
                <a:lnTo>
                  <a:pt x="39" y="20"/>
                </a:lnTo>
                <a:lnTo>
                  <a:pt x="39" y="22"/>
                </a:lnTo>
                <a:lnTo>
                  <a:pt x="39" y="22"/>
                </a:lnTo>
                <a:lnTo>
                  <a:pt x="39" y="22"/>
                </a:lnTo>
                <a:lnTo>
                  <a:pt x="40" y="22"/>
                </a:lnTo>
                <a:lnTo>
                  <a:pt x="40" y="24"/>
                </a:lnTo>
                <a:lnTo>
                  <a:pt x="40" y="24"/>
                </a:lnTo>
                <a:lnTo>
                  <a:pt x="40" y="24"/>
                </a:lnTo>
                <a:lnTo>
                  <a:pt x="40" y="24"/>
                </a:lnTo>
                <a:lnTo>
                  <a:pt x="40" y="26"/>
                </a:lnTo>
                <a:lnTo>
                  <a:pt x="42" y="26"/>
                </a:lnTo>
                <a:lnTo>
                  <a:pt x="42" y="26"/>
                </a:lnTo>
                <a:lnTo>
                  <a:pt x="44" y="26"/>
                </a:lnTo>
                <a:lnTo>
                  <a:pt x="44" y="26"/>
                </a:lnTo>
                <a:lnTo>
                  <a:pt x="44" y="28"/>
                </a:lnTo>
                <a:lnTo>
                  <a:pt x="44" y="28"/>
                </a:lnTo>
                <a:lnTo>
                  <a:pt x="44" y="28"/>
                </a:lnTo>
                <a:lnTo>
                  <a:pt x="44" y="28"/>
                </a:lnTo>
                <a:lnTo>
                  <a:pt x="46" y="30"/>
                </a:lnTo>
                <a:lnTo>
                  <a:pt x="46" y="30"/>
                </a:lnTo>
                <a:lnTo>
                  <a:pt x="46" y="30"/>
                </a:lnTo>
                <a:lnTo>
                  <a:pt x="48" y="30"/>
                </a:lnTo>
                <a:lnTo>
                  <a:pt x="48" y="31"/>
                </a:lnTo>
                <a:lnTo>
                  <a:pt x="48" y="31"/>
                </a:lnTo>
                <a:lnTo>
                  <a:pt x="50" y="31"/>
                </a:lnTo>
                <a:lnTo>
                  <a:pt x="50" y="31"/>
                </a:lnTo>
                <a:lnTo>
                  <a:pt x="50" y="31"/>
                </a:lnTo>
                <a:lnTo>
                  <a:pt x="52" y="33"/>
                </a:lnTo>
                <a:lnTo>
                  <a:pt x="52" y="33"/>
                </a:lnTo>
                <a:lnTo>
                  <a:pt x="53" y="33"/>
                </a:lnTo>
                <a:lnTo>
                  <a:pt x="53" y="33"/>
                </a:lnTo>
                <a:lnTo>
                  <a:pt x="55" y="35"/>
                </a:lnTo>
                <a:lnTo>
                  <a:pt x="55" y="35"/>
                </a:lnTo>
                <a:lnTo>
                  <a:pt x="55" y="35"/>
                </a:lnTo>
                <a:lnTo>
                  <a:pt x="57" y="35"/>
                </a:lnTo>
                <a:lnTo>
                  <a:pt x="55" y="35"/>
                </a:lnTo>
                <a:lnTo>
                  <a:pt x="55" y="35"/>
                </a:lnTo>
                <a:lnTo>
                  <a:pt x="53" y="33"/>
                </a:lnTo>
                <a:lnTo>
                  <a:pt x="53" y="33"/>
                </a:lnTo>
                <a:lnTo>
                  <a:pt x="53" y="33"/>
                </a:lnTo>
                <a:lnTo>
                  <a:pt x="52" y="31"/>
                </a:lnTo>
                <a:lnTo>
                  <a:pt x="52" y="31"/>
                </a:lnTo>
                <a:lnTo>
                  <a:pt x="52" y="31"/>
                </a:lnTo>
                <a:lnTo>
                  <a:pt x="50" y="31"/>
                </a:lnTo>
                <a:lnTo>
                  <a:pt x="50" y="31"/>
                </a:lnTo>
                <a:lnTo>
                  <a:pt x="50" y="30"/>
                </a:lnTo>
                <a:lnTo>
                  <a:pt x="50" y="30"/>
                </a:lnTo>
                <a:lnTo>
                  <a:pt x="50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28"/>
                </a:lnTo>
                <a:lnTo>
                  <a:pt x="46" y="28"/>
                </a:lnTo>
                <a:lnTo>
                  <a:pt x="46" y="28"/>
                </a:lnTo>
                <a:lnTo>
                  <a:pt x="46" y="28"/>
                </a:lnTo>
                <a:lnTo>
                  <a:pt x="46" y="28"/>
                </a:lnTo>
                <a:lnTo>
                  <a:pt x="46" y="26"/>
                </a:lnTo>
                <a:lnTo>
                  <a:pt x="46" y="26"/>
                </a:lnTo>
                <a:lnTo>
                  <a:pt x="46" y="26"/>
                </a:lnTo>
                <a:lnTo>
                  <a:pt x="44" y="26"/>
                </a:lnTo>
                <a:lnTo>
                  <a:pt x="44" y="26"/>
                </a:lnTo>
                <a:lnTo>
                  <a:pt x="44" y="24"/>
                </a:lnTo>
                <a:lnTo>
                  <a:pt x="44" y="24"/>
                </a:lnTo>
                <a:lnTo>
                  <a:pt x="44" y="24"/>
                </a:lnTo>
                <a:lnTo>
                  <a:pt x="44" y="24"/>
                </a:lnTo>
                <a:lnTo>
                  <a:pt x="44" y="24"/>
                </a:lnTo>
                <a:lnTo>
                  <a:pt x="44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2"/>
                </a:lnTo>
                <a:lnTo>
                  <a:pt x="42" y="22"/>
                </a:lnTo>
                <a:lnTo>
                  <a:pt x="40" y="22"/>
                </a:lnTo>
                <a:lnTo>
                  <a:pt x="42" y="22"/>
                </a:lnTo>
                <a:lnTo>
                  <a:pt x="42" y="22"/>
                </a:lnTo>
                <a:lnTo>
                  <a:pt x="40" y="22"/>
                </a:lnTo>
                <a:lnTo>
                  <a:pt x="40" y="22"/>
                </a:lnTo>
                <a:lnTo>
                  <a:pt x="40" y="20"/>
                </a:lnTo>
                <a:lnTo>
                  <a:pt x="40" y="20"/>
                </a:lnTo>
                <a:lnTo>
                  <a:pt x="40" y="20"/>
                </a:lnTo>
                <a:lnTo>
                  <a:pt x="40" y="20"/>
                </a:lnTo>
                <a:lnTo>
                  <a:pt x="40" y="20"/>
                </a:lnTo>
                <a:lnTo>
                  <a:pt x="39" y="20"/>
                </a:lnTo>
                <a:lnTo>
                  <a:pt x="39" y="20"/>
                </a:lnTo>
                <a:lnTo>
                  <a:pt x="39" y="20"/>
                </a:lnTo>
                <a:lnTo>
                  <a:pt x="39" y="19"/>
                </a:lnTo>
                <a:lnTo>
                  <a:pt x="39" y="19"/>
                </a:lnTo>
                <a:lnTo>
                  <a:pt x="39" y="19"/>
                </a:lnTo>
                <a:lnTo>
                  <a:pt x="39" y="19"/>
                </a:lnTo>
                <a:lnTo>
                  <a:pt x="39" y="19"/>
                </a:lnTo>
                <a:lnTo>
                  <a:pt x="39" y="19"/>
                </a:lnTo>
                <a:lnTo>
                  <a:pt x="37" y="19"/>
                </a:lnTo>
                <a:lnTo>
                  <a:pt x="37" y="19"/>
                </a:lnTo>
                <a:lnTo>
                  <a:pt x="37" y="19"/>
                </a:lnTo>
                <a:lnTo>
                  <a:pt x="37" y="17"/>
                </a:lnTo>
                <a:lnTo>
                  <a:pt x="37" y="17"/>
                </a:lnTo>
                <a:lnTo>
                  <a:pt x="37" y="17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3" y="17"/>
                </a:lnTo>
                <a:lnTo>
                  <a:pt x="33" y="17"/>
                </a:lnTo>
                <a:lnTo>
                  <a:pt x="33" y="17"/>
                </a:lnTo>
                <a:lnTo>
                  <a:pt x="33" y="15"/>
                </a:lnTo>
                <a:lnTo>
                  <a:pt x="33" y="15"/>
                </a:lnTo>
                <a:lnTo>
                  <a:pt x="31" y="15"/>
                </a:lnTo>
                <a:lnTo>
                  <a:pt x="31" y="15"/>
                </a:lnTo>
                <a:lnTo>
                  <a:pt x="31" y="15"/>
                </a:lnTo>
                <a:lnTo>
                  <a:pt x="31" y="15"/>
                </a:lnTo>
                <a:lnTo>
                  <a:pt x="31" y="15"/>
                </a:lnTo>
                <a:lnTo>
                  <a:pt x="31" y="15"/>
                </a:lnTo>
                <a:lnTo>
                  <a:pt x="29" y="15"/>
                </a:lnTo>
                <a:lnTo>
                  <a:pt x="29" y="13"/>
                </a:lnTo>
                <a:lnTo>
                  <a:pt x="29" y="13"/>
                </a:lnTo>
                <a:lnTo>
                  <a:pt x="29" y="13"/>
                </a:lnTo>
                <a:lnTo>
                  <a:pt x="29" y="13"/>
                </a:lnTo>
                <a:lnTo>
                  <a:pt x="28" y="13"/>
                </a:lnTo>
                <a:lnTo>
                  <a:pt x="28" y="13"/>
                </a:lnTo>
                <a:lnTo>
                  <a:pt x="28" y="13"/>
                </a:lnTo>
                <a:lnTo>
                  <a:pt x="28" y="13"/>
                </a:lnTo>
                <a:lnTo>
                  <a:pt x="28" y="13"/>
                </a:lnTo>
                <a:lnTo>
                  <a:pt x="26" y="13"/>
                </a:lnTo>
                <a:lnTo>
                  <a:pt x="26" y="11"/>
                </a:lnTo>
                <a:lnTo>
                  <a:pt x="26" y="11"/>
                </a:lnTo>
                <a:lnTo>
                  <a:pt x="26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2" y="11"/>
                </a:lnTo>
                <a:lnTo>
                  <a:pt x="22" y="11"/>
                </a:lnTo>
                <a:lnTo>
                  <a:pt x="22" y="9"/>
                </a:lnTo>
                <a:lnTo>
                  <a:pt x="22" y="9"/>
                </a:lnTo>
                <a:lnTo>
                  <a:pt x="20" y="9"/>
                </a:lnTo>
                <a:lnTo>
                  <a:pt x="20" y="9"/>
                </a:lnTo>
                <a:lnTo>
                  <a:pt x="20" y="9"/>
                </a:lnTo>
                <a:lnTo>
                  <a:pt x="20" y="9"/>
                </a:lnTo>
                <a:lnTo>
                  <a:pt x="20" y="9"/>
                </a:lnTo>
                <a:lnTo>
                  <a:pt x="20" y="9"/>
                </a:lnTo>
                <a:lnTo>
                  <a:pt x="20" y="9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17" y="8"/>
                </a:lnTo>
                <a:lnTo>
                  <a:pt x="17" y="8"/>
                </a:lnTo>
                <a:lnTo>
                  <a:pt x="17" y="6"/>
                </a:lnTo>
                <a:lnTo>
                  <a:pt x="17" y="6"/>
                </a:lnTo>
                <a:lnTo>
                  <a:pt x="17" y="6"/>
                </a:lnTo>
                <a:lnTo>
                  <a:pt x="17" y="6"/>
                </a:lnTo>
                <a:lnTo>
                  <a:pt x="17" y="6"/>
                </a:lnTo>
                <a:lnTo>
                  <a:pt x="15" y="6"/>
                </a:lnTo>
                <a:lnTo>
                  <a:pt x="15" y="6"/>
                </a:lnTo>
                <a:lnTo>
                  <a:pt x="15" y="6"/>
                </a:lnTo>
                <a:lnTo>
                  <a:pt x="15" y="6"/>
                </a:lnTo>
                <a:lnTo>
                  <a:pt x="15" y="4"/>
                </a:lnTo>
                <a:lnTo>
                  <a:pt x="15" y="4"/>
                </a:lnTo>
                <a:lnTo>
                  <a:pt x="15" y="4"/>
                </a:lnTo>
                <a:lnTo>
                  <a:pt x="15" y="4"/>
                </a:lnTo>
                <a:lnTo>
                  <a:pt x="15" y="4"/>
                </a:lnTo>
                <a:lnTo>
                  <a:pt x="15" y="4"/>
                </a:lnTo>
                <a:lnTo>
                  <a:pt x="15" y="4"/>
                </a:lnTo>
                <a:lnTo>
                  <a:pt x="15" y="4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0"/>
                </a:lnTo>
                <a:lnTo>
                  <a:pt x="15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2"/>
                </a:lnTo>
                <a:lnTo>
                  <a:pt x="17" y="2"/>
                </a:lnTo>
                <a:lnTo>
                  <a:pt x="17" y="2"/>
                </a:lnTo>
                <a:lnTo>
                  <a:pt x="17" y="2"/>
                </a:lnTo>
                <a:lnTo>
                  <a:pt x="17" y="2"/>
                </a:lnTo>
                <a:lnTo>
                  <a:pt x="17" y="2"/>
                </a:lnTo>
                <a:lnTo>
                  <a:pt x="18" y="2"/>
                </a:lnTo>
                <a:lnTo>
                  <a:pt x="18" y="2"/>
                </a:lnTo>
                <a:lnTo>
                  <a:pt x="18" y="2"/>
                </a:lnTo>
                <a:lnTo>
                  <a:pt x="18" y="4"/>
                </a:lnTo>
                <a:lnTo>
                  <a:pt x="20" y="4"/>
                </a:lnTo>
                <a:lnTo>
                  <a:pt x="20" y="4"/>
                </a:lnTo>
                <a:lnTo>
                  <a:pt x="20" y="4"/>
                </a:lnTo>
                <a:lnTo>
                  <a:pt x="20" y="4"/>
                </a:lnTo>
                <a:lnTo>
                  <a:pt x="22" y="4"/>
                </a:lnTo>
                <a:lnTo>
                  <a:pt x="22" y="4"/>
                </a:lnTo>
                <a:lnTo>
                  <a:pt x="24" y="4"/>
                </a:lnTo>
                <a:lnTo>
                  <a:pt x="24" y="4"/>
                </a:lnTo>
                <a:lnTo>
                  <a:pt x="24" y="6"/>
                </a:lnTo>
                <a:lnTo>
                  <a:pt x="26" y="6"/>
                </a:lnTo>
                <a:lnTo>
                  <a:pt x="26" y="6"/>
                </a:lnTo>
                <a:lnTo>
                  <a:pt x="26" y="6"/>
                </a:lnTo>
                <a:lnTo>
                  <a:pt x="26" y="6"/>
                </a:lnTo>
                <a:lnTo>
                  <a:pt x="28" y="6"/>
                </a:lnTo>
                <a:lnTo>
                  <a:pt x="28" y="6"/>
                </a:lnTo>
                <a:lnTo>
                  <a:pt x="29" y="6"/>
                </a:lnTo>
                <a:lnTo>
                  <a:pt x="29" y="8"/>
                </a:lnTo>
                <a:lnTo>
                  <a:pt x="29" y="8"/>
                </a:lnTo>
                <a:lnTo>
                  <a:pt x="31" y="8"/>
                </a:lnTo>
                <a:lnTo>
                  <a:pt x="31" y="8"/>
                </a:lnTo>
                <a:lnTo>
                  <a:pt x="31" y="8"/>
                </a:lnTo>
                <a:lnTo>
                  <a:pt x="33" y="8"/>
                </a:lnTo>
                <a:lnTo>
                  <a:pt x="33" y="8"/>
                </a:lnTo>
                <a:lnTo>
                  <a:pt x="35" y="8"/>
                </a:lnTo>
                <a:lnTo>
                  <a:pt x="35" y="8"/>
                </a:lnTo>
                <a:lnTo>
                  <a:pt x="37" y="9"/>
                </a:lnTo>
                <a:lnTo>
                  <a:pt x="37" y="9"/>
                </a:lnTo>
                <a:lnTo>
                  <a:pt x="39" y="9"/>
                </a:lnTo>
                <a:lnTo>
                  <a:pt x="40" y="9"/>
                </a:lnTo>
                <a:lnTo>
                  <a:pt x="40" y="9"/>
                </a:lnTo>
                <a:lnTo>
                  <a:pt x="40" y="11"/>
                </a:lnTo>
                <a:lnTo>
                  <a:pt x="42" y="11"/>
                </a:lnTo>
                <a:lnTo>
                  <a:pt x="42" y="11"/>
                </a:lnTo>
                <a:lnTo>
                  <a:pt x="44" y="11"/>
                </a:lnTo>
                <a:lnTo>
                  <a:pt x="46" y="11"/>
                </a:lnTo>
                <a:lnTo>
                  <a:pt x="46" y="11"/>
                </a:lnTo>
                <a:lnTo>
                  <a:pt x="48" y="11"/>
                </a:lnTo>
                <a:lnTo>
                  <a:pt x="50" y="11"/>
                </a:lnTo>
                <a:lnTo>
                  <a:pt x="50" y="11"/>
                </a:lnTo>
                <a:lnTo>
                  <a:pt x="52" y="11"/>
                </a:lnTo>
                <a:lnTo>
                  <a:pt x="52" y="11"/>
                </a:lnTo>
                <a:lnTo>
                  <a:pt x="53" y="11"/>
                </a:lnTo>
                <a:lnTo>
                  <a:pt x="55" y="11"/>
                </a:lnTo>
                <a:lnTo>
                  <a:pt x="55" y="11"/>
                </a:lnTo>
                <a:lnTo>
                  <a:pt x="57" y="11"/>
                </a:lnTo>
                <a:lnTo>
                  <a:pt x="57" y="13"/>
                </a:lnTo>
                <a:lnTo>
                  <a:pt x="57" y="13"/>
                </a:lnTo>
                <a:lnTo>
                  <a:pt x="59" y="13"/>
                </a:lnTo>
                <a:lnTo>
                  <a:pt x="59" y="13"/>
                </a:lnTo>
                <a:lnTo>
                  <a:pt x="61" y="13"/>
                </a:lnTo>
                <a:lnTo>
                  <a:pt x="61" y="15"/>
                </a:lnTo>
                <a:lnTo>
                  <a:pt x="61" y="15"/>
                </a:lnTo>
                <a:lnTo>
                  <a:pt x="63" y="15"/>
                </a:lnTo>
                <a:lnTo>
                  <a:pt x="63" y="15"/>
                </a:lnTo>
                <a:lnTo>
                  <a:pt x="64" y="15"/>
                </a:lnTo>
                <a:lnTo>
                  <a:pt x="64" y="17"/>
                </a:lnTo>
                <a:lnTo>
                  <a:pt x="68" y="17"/>
                </a:lnTo>
                <a:lnTo>
                  <a:pt x="66" y="17"/>
                </a:lnTo>
                <a:lnTo>
                  <a:pt x="68" y="17"/>
                </a:lnTo>
                <a:lnTo>
                  <a:pt x="70" y="19"/>
                </a:lnTo>
                <a:lnTo>
                  <a:pt x="72" y="19"/>
                </a:lnTo>
                <a:lnTo>
                  <a:pt x="72" y="19"/>
                </a:lnTo>
                <a:lnTo>
                  <a:pt x="74" y="20"/>
                </a:lnTo>
                <a:lnTo>
                  <a:pt x="75" y="20"/>
                </a:lnTo>
                <a:lnTo>
                  <a:pt x="75" y="20"/>
                </a:lnTo>
                <a:lnTo>
                  <a:pt x="77" y="20"/>
                </a:lnTo>
                <a:lnTo>
                  <a:pt x="79" y="22"/>
                </a:lnTo>
                <a:lnTo>
                  <a:pt x="77" y="20"/>
                </a:lnTo>
                <a:lnTo>
                  <a:pt x="77" y="20"/>
                </a:lnTo>
                <a:lnTo>
                  <a:pt x="75" y="20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2" y="19"/>
                </a:lnTo>
                <a:lnTo>
                  <a:pt x="72" y="19"/>
                </a:lnTo>
                <a:lnTo>
                  <a:pt x="72" y="17"/>
                </a:lnTo>
                <a:lnTo>
                  <a:pt x="70" y="17"/>
                </a:lnTo>
                <a:lnTo>
                  <a:pt x="68" y="17"/>
                </a:lnTo>
                <a:lnTo>
                  <a:pt x="68" y="17"/>
                </a:lnTo>
                <a:lnTo>
                  <a:pt x="68" y="17"/>
                </a:lnTo>
                <a:lnTo>
                  <a:pt x="66" y="15"/>
                </a:lnTo>
                <a:lnTo>
                  <a:pt x="66" y="15"/>
                </a:lnTo>
                <a:lnTo>
                  <a:pt x="66" y="15"/>
                </a:lnTo>
                <a:lnTo>
                  <a:pt x="64" y="15"/>
                </a:lnTo>
                <a:lnTo>
                  <a:pt x="64" y="15"/>
                </a:lnTo>
                <a:lnTo>
                  <a:pt x="63" y="13"/>
                </a:lnTo>
                <a:lnTo>
                  <a:pt x="63" y="13"/>
                </a:lnTo>
                <a:lnTo>
                  <a:pt x="61" y="13"/>
                </a:lnTo>
                <a:lnTo>
                  <a:pt x="59" y="13"/>
                </a:lnTo>
                <a:lnTo>
                  <a:pt x="59" y="13"/>
                </a:lnTo>
                <a:lnTo>
                  <a:pt x="59" y="11"/>
                </a:lnTo>
                <a:lnTo>
                  <a:pt x="59" y="11"/>
                </a:lnTo>
                <a:lnTo>
                  <a:pt x="57" y="11"/>
                </a:lnTo>
                <a:lnTo>
                  <a:pt x="57" y="11"/>
                </a:lnTo>
                <a:lnTo>
                  <a:pt x="57" y="11"/>
                </a:lnTo>
                <a:lnTo>
                  <a:pt x="55" y="11"/>
                </a:lnTo>
                <a:lnTo>
                  <a:pt x="55" y="11"/>
                </a:lnTo>
                <a:lnTo>
                  <a:pt x="53" y="11"/>
                </a:lnTo>
                <a:lnTo>
                  <a:pt x="53" y="11"/>
                </a:lnTo>
                <a:lnTo>
                  <a:pt x="52" y="9"/>
                </a:lnTo>
                <a:lnTo>
                  <a:pt x="52" y="9"/>
                </a:lnTo>
                <a:lnTo>
                  <a:pt x="52" y="11"/>
                </a:lnTo>
                <a:lnTo>
                  <a:pt x="50" y="11"/>
                </a:lnTo>
                <a:lnTo>
                  <a:pt x="50" y="11"/>
                </a:lnTo>
                <a:lnTo>
                  <a:pt x="48" y="11"/>
                </a:lnTo>
                <a:lnTo>
                  <a:pt x="48" y="9"/>
                </a:lnTo>
                <a:lnTo>
                  <a:pt x="46" y="9"/>
                </a:lnTo>
                <a:lnTo>
                  <a:pt x="44" y="9"/>
                </a:lnTo>
                <a:lnTo>
                  <a:pt x="44" y="9"/>
                </a:lnTo>
                <a:lnTo>
                  <a:pt x="42" y="9"/>
                </a:lnTo>
                <a:lnTo>
                  <a:pt x="42" y="9"/>
                </a:lnTo>
                <a:lnTo>
                  <a:pt x="40" y="9"/>
                </a:lnTo>
                <a:lnTo>
                  <a:pt x="40" y="9"/>
                </a:lnTo>
                <a:lnTo>
                  <a:pt x="40" y="9"/>
                </a:lnTo>
                <a:lnTo>
                  <a:pt x="40" y="9"/>
                </a:lnTo>
                <a:lnTo>
                  <a:pt x="39" y="8"/>
                </a:lnTo>
                <a:lnTo>
                  <a:pt x="39" y="8"/>
                </a:lnTo>
                <a:lnTo>
                  <a:pt x="39" y="8"/>
                </a:lnTo>
                <a:lnTo>
                  <a:pt x="37" y="8"/>
                </a:lnTo>
                <a:lnTo>
                  <a:pt x="37" y="8"/>
                </a:lnTo>
                <a:lnTo>
                  <a:pt x="37" y="8"/>
                </a:lnTo>
                <a:lnTo>
                  <a:pt x="35" y="8"/>
                </a:lnTo>
                <a:lnTo>
                  <a:pt x="35" y="8"/>
                </a:lnTo>
                <a:lnTo>
                  <a:pt x="33" y="8"/>
                </a:lnTo>
                <a:lnTo>
                  <a:pt x="33" y="6"/>
                </a:lnTo>
                <a:lnTo>
                  <a:pt x="31" y="6"/>
                </a:lnTo>
                <a:lnTo>
                  <a:pt x="31" y="6"/>
                </a:lnTo>
                <a:lnTo>
                  <a:pt x="31" y="6"/>
                </a:lnTo>
                <a:lnTo>
                  <a:pt x="31" y="6"/>
                </a:lnTo>
                <a:lnTo>
                  <a:pt x="29" y="6"/>
                </a:lnTo>
                <a:lnTo>
                  <a:pt x="29" y="6"/>
                </a:lnTo>
                <a:lnTo>
                  <a:pt x="29" y="6"/>
                </a:lnTo>
                <a:lnTo>
                  <a:pt x="28" y="6"/>
                </a:lnTo>
                <a:lnTo>
                  <a:pt x="28" y="4"/>
                </a:lnTo>
                <a:lnTo>
                  <a:pt x="28" y="4"/>
                </a:lnTo>
                <a:lnTo>
                  <a:pt x="28" y="4"/>
                </a:lnTo>
                <a:lnTo>
                  <a:pt x="26" y="4"/>
                </a:lnTo>
                <a:lnTo>
                  <a:pt x="26" y="4"/>
                </a:lnTo>
                <a:lnTo>
                  <a:pt x="26" y="4"/>
                </a:lnTo>
                <a:lnTo>
                  <a:pt x="24" y="4"/>
                </a:lnTo>
                <a:lnTo>
                  <a:pt x="24" y="4"/>
                </a:lnTo>
                <a:lnTo>
                  <a:pt x="24" y="4"/>
                </a:lnTo>
                <a:lnTo>
                  <a:pt x="22" y="4"/>
                </a:lnTo>
                <a:lnTo>
                  <a:pt x="22" y="4"/>
                </a:lnTo>
                <a:lnTo>
                  <a:pt x="22" y="2"/>
                </a:lnTo>
                <a:lnTo>
                  <a:pt x="22" y="2"/>
                </a:lnTo>
                <a:lnTo>
                  <a:pt x="20" y="2"/>
                </a:lnTo>
                <a:lnTo>
                  <a:pt x="20" y="2"/>
                </a:lnTo>
                <a:lnTo>
                  <a:pt x="20" y="2"/>
                </a:lnTo>
                <a:lnTo>
                  <a:pt x="20" y="2"/>
                </a:lnTo>
                <a:lnTo>
                  <a:pt x="18" y="2"/>
                </a:lnTo>
                <a:lnTo>
                  <a:pt x="18" y="2"/>
                </a:lnTo>
                <a:lnTo>
                  <a:pt x="18" y="2"/>
                </a:lnTo>
                <a:lnTo>
                  <a:pt x="18" y="0"/>
                </a:lnTo>
                <a:lnTo>
                  <a:pt x="18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9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51" name="Freeform 1207"/>
          <p:cNvSpPr>
            <a:spLocks/>
          </p:cNvSpPr>
          <p:nvPr/>
        </p:nvSpPr>
        <p:spPr bwMode="auto">
          <a:xfrm>
            <a:off x="2268538" y="2811463"/>
            <a:ext cx="61912" cy="19050"/>
          </a:xfrm>
          <a:custGeom>
            <a:avLst/>
            <a:gdLst>
              <a:gd name="T0" fmla="*/ 70 w 79"/>
              <a:gd name="T1" fmla="*/ 0 h 24"/>
              <a:gd name="T2" fmla="*/ 72 w 79"/>
              <a:gd name="T3" fmla="*/ 2 h 24"/>
              <a:gd name="T4" fmla="*/ 74 w 79"/>
              <a:gd name="T5" fmla="*/ 4 h 24"/>
              <a:gd name="T6" fmla="*/ 76 w 79"/>
              <a:gd name="T7" fmla="*/ 6 h 24"/>
              <a:gd name="T8" fmla="*/ 76 w 79"/>
              <a:gd name="T9" fmla="*/ 9 h 24"/>
              <a:gd name="T10" fmla="*/ 78 w 79"/>
              <a:gd name="T11" fmla="*/ 11 h 24"/>
              <a:gd name="T12" fmla="*/ 78 w 79"/>
              <a:gd name="T13" fmla="*/ 15 h 24"/>
              <a:gd name="T14" fmla="*/ 76 w 79"/>
              <a:gd name="T15" fmla="*/ 17 h 24"/>
              <a:gd name="T16" fmla="*/ 76 w 79"/>
              <a:gd name="T17" fmla="*/ 13 h 24"/>
              <a:gd name="T18" fmla="*/ 74 w 79"/>
              <a:gd name="T19" fmla="*/ 9 h 24"/>
              <a:gd name="T20" fmla="*/ 72 w 79"/>
              <a:gd name="T21" fmla="*/ 8 h 24"/>
              <a:gd name="T22" fmla="*/ 74 w 79"/>
              <a:gd name="T23" fmla="*/ 8 h 24"/>
              <a:gd name="T24" fmla="*/ 72 w 79"/>
              <a:gd name="T25" fmla="*/ 6 h 24"/>
              <a:gd name="T26" fmla="*/ 68 w 79"/>
              <a:gd name="T27" fmla="*/ 4 h 24"/>
              <a:gd name="T28" fmla="*/ 67 w 79"/>
              <a:gd name="T29" fmla="*/ 2 h 24"/>
              <a:gd name="T30" fmla="*/ 67 w 79"/>
              <a:gd name="T31" fmla="*/ 0 h 24"/>
              <a:gd name="T32" fmla="*/ 67 w 79"/>
              <a:gd name="T33" fmla="*/ 2 h 24"/>
              <a:gd name="T34" fmla="*/ 65 w 79"/>
              <a:gd name="T35" fmla="*/ 4 h 24"/>
              <a:gd name="T36" fmla="*/ 63 w 79"/>
              <a:gd name="T37" fmla="*/ 4 h 24"/>
              <a:gd name="T38" fmla="*/ 61 w 79"/>
              <a:gd name="T39" fmla="*/ 6 h 24"/>
              <a:gd name="T40" fmla="*/ 57 w 79"/>
              <a:gd name="T41" fmla="*/ 8 h 24"/>
              <a:gd name="T42" fmla="*/ 52 w 79"/>
              <a:gd name="T43" fmla="*/ 9 h 24"/>
              <a:gd name="T44" fmla="*/ 46 w 79"/>
              <a:gd name="T45" fmla="*/ 11 h 24"/>
              <a:gd name="T46" fmla="*/ 41 w 79"/>
              <a:gd name="T47" fmla="*/ 13 h 24"/>
              <a:gd name="T48" fmla="*/ 37 w 79"/>
              <a:gd name="T49" fmla="*/ 17 h 24"/>
              <a:gd name="T50" fmla="*/ 33 w 79"/>
              <a:gd name="T51" fmla="*/ 19 h 24"/>
              <a:gd name="T52" fmla="*/ 28 w 79"/>
              <a:gd name="T53" fmla="*/ 22 h 24"/>
              <a:gd name="T54" fmla="*/ 22 w 79"/>
              <a:gd name="T55" fmla="*/ 24 h 24"/>
              <a:gd name="T56" fmla="*/ 28 w 79"/>
              <a:gd name="T57" fmla="*/ 20 h 24"/>
              <a:gd name="T58" fmla="*/ 32 w 79"/>
              <a:gd name="T59" fmla="*/ 19 h 24"/>
              <a:gd name="T60" fmla="*/ 35 w 79"/>
              <a:gd name="T61" fmla="*/ 17 h 24"/>
              <a:gd name="T62" fmla="*/ 37 w 79"/>
              <a:gd name="T63" fmla="*/ 15 h 24"/>
              <a:gd name="T64" fmla="*/ 39 w 79"/>
              <a:gd name="T65" fmla="*/ 13 h 24"/>
              <a:gd name="T66" fmla="*/ 43 w 79"/>
              <a:gd name="T67" fmla="*/ 11 h 24"/>
              <a:gd name="T68" fmla="*/ 46 w 79"/>
              <a:gd name="T69" fmla="*/ 11 h 24"/>
              <a:gd name="T70" fmla="*/ 50 w 79"/>
              <a:gd name="T71" fmla="*/ 9 h 24"/>
              <a:gd name="T72" fmla="*/ 54 w 79"/>
              <a:gd name="T73" fmla="*/ 8 h 24"/>
              <a:gd name="T74" fmla="*/ 57 w 79"/>
              <a:gd name="T75" fmla="*/ 6 h 24"/>
              <a:gd name="T76" fmla="*/ 61 w 79"/>
              <a:gd name="T77" fmla="*/ 6 h 24"/>
              <a:gd name="T78" fmla="*/ 63 w 79"/>
              <a:gd name="T79" fmla="*/ 4 h 24"/>
              <a:gd name="T80" fmla="*/ 63 w 79"/>
              <a:gd name="T81" fmla="*/ 2 h 24"/>
              <a:gd name="T82" fmla="*/ 65 w 79"/>
              <a:gd name="T83" fmla="*/ 0 h 24"/>
              <a:gd name="T84" fmla="*/ 61 w 79"/>
              <a:gd name="T85" fmla="*/ 2 h 24"/>
              <a:gd name="T86" fmla="*/ 56 w 79"/>
              <a:gd name="T87" fmla="*/ 2 h 24"/>
              <a:gd name="T88" fmla="*/ 50 w 79"/>
              <a:gd name="T89" fmla="*/ 4 h 24"/>
              <a:gd name="T90" fmla="*/ 43 w 79"/>
              <a:gd name="T91" fmla="*/ 6 h 24"/>
              <a:gd name="T92" fmla="*/ 32 w 79"/>
              <a:gd name="T93" fmla="*/ 8 h 24"/>
              <a:gd name="T94" fmla="*/ 21 w 79"/>
              <a:gd name="T95" fmla="*/ 8 h 24"/>
              <a:gd name="T96" fmla="*/ 13 w 79"/>
              <a:gd name="T97" fmla="*/ 11 h 24"/>
              <a:gd name="T98" fmla="*/ 0 w 79"/>
              <a:gd name="T99" fmla="*/ 15 h 24"/>
              <a:gd name="T100" fmla="*/ 8 w 79"/>
              <a:gd name="T101" fmla="*/ 11 h 24"/>
              <a:gd name="T102" fmla="*/ 15 w 79"/>
              <a:gd name="T103" fmla="*/ 9 h 24"/>
              <a:gd name="T104" fmla="*/ 22 w 79"/>
              <a:gd name="T105" fmla="*/ 8 h 24"/>
              <a:gd name="T106" fmla="*/ 30 w 79"/>
              <a:gd name="T107" fmla="*/ 8 h 24"/>
              <a:gd name="T108" fmla="*/ 39 w 79"/>
              <a:gd name="T109" fmla="*/ 6 h 24"/>
              <a:gd name="T110" fmla="*/ 46 w 79"/>
              <a:gd name="T111" fmla="*/ 4 h 24"/>
              <a:gd name="T112" fmla="*/ 52 w 79"/>
              <a:gd name="T113" fmla="*/ 2 h 24"/>
              <a:gd name="T114" fmla="*/ 57 w 79"/>
              <a:gd name="T115" fmla="*/ 2 h 24"/>
              <a:gd name="T116" fmla="*/ 61 w 79"/>
              <a:gd name="T11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79" h="24">
                <a:moveTo>
                  <a:pt x="68" y="0"/>
                </a:moveTo>
                <a:lnTo>
                  <a:pt x="68" y="0"/>
                </a:lnTo>
                <a:lnTo>
                  <a:pt x="68" y="0"/>
                </a:lnTo>
                <a:lnTo>
                  <a:pt x="68" y="0"/>
                </a:lnTo>
                <a:lnTo>
                  <a:pt x="68" y="0"/>
                </a:lnTo>
                <a:lnTo>
                  <a:pt x="68" y="0"/>
                </a:lnTo>
                <a:lnTo>
                  <a:pt x="68" y="0"/>
                </a:lnTo>
                <a:lnTo>
                  <a:pt x="68" y="0"/>
                </a:lnTo>
                <a:lnTo>
                  <a:pt x="68" y="0"/>
                </a:lnTo>
                <a:lnTo>
                  <a:pt x="70" y="0"/>
                </a:lnTo>
                <a:lnTo>
                  <a:pt x="70" y="0"/>
                </a:lnTo>
                <a:lnTo>
                  <a:pt x="70" y="0"/>
                </a:lnTo>
                <a:lnTo>
                  <a:pt x="70" y="2"/>
                </a:lnTo>
                <a:lnTo>
                  <a:pt x="70" y="2"/>
                </a:lnTo>
                <a:lnTo>
                  <a:pt x="70" y="2"/>
                </a:lnTo>
                <a:lnTo>
                  <a:pt x="70" y="2"/>
                </a:lnTo>
                <a:lnTo>
                  <a:pt x="70" y="2"/>
                </a:lnTo>
                <a:lnTo>
                  <a:pt x="70" y="2"/>
                </a:lnTo>
                <a:lnTo>
                  <a:pt x="70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4"/>
                </a:lnTo>
                <a:lnTo>
                  <a:pt x="72" y="4"/>
                </a:lnTo>
                <a:lnTo>
                  <a:pt x="72" y="4"/>
                </a:lnTo>
                <a:lnTo>
                  <a:pt x="72" y="4"/>
                </a:lnTo>
                <a:lnTo>
                  <a:pt x="72" y="4"/>
                </a:lnTo>
                <a:lnTo>
                  <a:pt x="74" y="4"/>
                </a:lnTo>
                <a:lnTo>
                  <a:pt x="74" y="4"/>
                </a:lnTo>
                <a:lnTo>
                  <a:pt x="74" y="4"/>
                </a:lnTo>
                <a:lnTo>
                  <a:pt x="74" y="4"/>
                </a:lnTo>
                <a:lnTo>
                  <a:pt x="74" y="6"/>
                </a:lnTo>
                <a:lnTo>
                  <a:pt x="74" y="6"/>
                </a:lnTo>
                <a:lnTo>
                  <a:pt x="76" y="6"/>
                </a:lnTo>
                <a:lnTo>
                  <a:pt x="76" y="6"/>
                </a:lnTo>
                <a:lnTo>
                  <a:pt x="76" y="6"/>
                </a:lnTo>
                <a:lnTo>
                  <a:pt x="76" y="6"/>
                </a:lnTo>
                <a:lnTo>
                  <a:pt x="76" y="6"/>
                </a:lnTo>
                <a:lnTo>
                  <a:pt x="76" y="6"/>
                </a:lnTo>
                <a:lnTo>
                  <a:pt x="76" y="6"/>
                </a:lnTo>
                <a:lnTo>
                  <a:pt x="76" y="6"/>
                </a:lnTo>
                <a:lnTo>
                  <a:pt x="76" y="8"/>
                </a:lnTo>
                <a:lnTo>
                  <a:pt x="76" y="8"/>
                </a:lnTo>
                <a:lnTo>
                  <a:pt x="76" y="8"/>
                </a:lnTo>
                <a:lnTo>
                  <a:pt x="76" y="8"/>
                </a:lnTo>
                <a:lnTo>
                  <a:pt x="76" y="8"/>
                </a:lnTo>
                <a:lnTo>
                  <a:pt x="76" y="8"/>
                </a:lnTo>
                <a:lnTo>
                  <a:pt x="76" y="9"/>
                </a:lnTo>
                <a:lnTo>
                  <a:pt x="76" y="9"/>
                </a:lnTo>
                <a:lnTo>
                  <a:pt x="76" y="9"/>
                </a:lnTo>
                <a:lnTo>
                  <a:pt x="76" y="9"/>
                </a:lnTo>
                <a:lnTo>
                  <a:pt x="76" y="9"/>
                </a:lnTo>
                <a:lnTo>
                  <a:pt x="78" y="9"/>
                </a:lnTo>
                <a:lnTo>
                  <a:pt x="78" y="9"/>
                </a:lnTo>
                <a:lnTo>
                  <a:pt x="78" y="9"/>
                </a:lnTo>
                <a:lnTo>
                  <a:pt x="78" y="9"/>
                </a:lnTo>
                <a:lnTo>
                  <a:pt x="78" y="11"/>
                </a:lnTo>
                <a:lnTo>
                  <a:pt x="78" y="11"/>
                </a:lnTo>
                <a:lnTo>
                  <a:pt x="78" y="11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78" y="13"/>
                </a:lnTo>
                <a:lnTo>
                  <a:pt x="78" y="13"/>
                </a:lnTo>
                <a:lnTo>
                  <a:pt x="78" y="13"/>
                </a:lnTo>
                <a:lnTo>
                  <a:pt x="78" y="13"/>
                </a:lnTo>
                <a:lnTo>
                  <a:pt x="78" y="15"/>
                </a:lnTo>
                <a:lnTo>
                  <a:pt x="78" y="15"/>
                </a:lnTo>
                <a:lnTo>
                  <a:pt x="78" y="15"/>
                </a:lnTo>
                <a:lnTo>
                  <a:pt x="78" y="15"/>
                </a:lnTo>
                <a:lnTo>
                  <a:pt x="78" y="15"/>
                </a:lnTo>
                <a:lnTo>
                  <a:pt x="76" y="17"/>
                </a:lnTo>
                <a:lnTo>
                  <a:pt x="76" y="17"/>
                </a:lnTo>
                <a:lnTo>
                  <a:pt x="74" y="19"/>
                </a:lnTo>
                <a:lnTo>
                  <a:pt x="74" y="17"/>
                </a:lnTo>
                <a:lnTo>
                  <a:pt x="74" y="17"/>
                </a:lnTo>
                <a:lnTo>
                  <a:pt x="76" y="17"/>
                </a:lnTo>
                <a:lnTo>
                  <a:pt x="76" y="15"/>
                </a:lnTo>
                <a:lnTo>
                  <a:pt x="76" y="15"/>
                </a:lnTo>
                <a:lnTo>
                  <a:pt x="76" y="15"/>
                </a:lnTo>
                <a:lnTo>
                  <a:pt x="76" y="15"/>
                </a:lnTo>
                <a:lnTo>
                  <a:pt x="76" y="15"/>
                </a:lnTo>
                <a:lnTo>
                  <a:pt x="76" y="15"/>
                </a:lnTo>
                <a:lnTo>
                  <a:pt x="76" y="13"/>
                </a:lnTo>
                <a:lnTo>
                  <a:pt x="76" y="13"/>
                </a:lnTo>
                <a:lnTo>
                  <a:pt x="76" y="13"/>
                </a:lnTo>
                <a:lnTo>
                  <a:pt x="76" y="13"/>
                </a:lnTo>
                <a:lnTo>
                  <a:pt x="76" y="11"/>
                </a:lnTo>
                <a:lnTo>
                  <a:pt x="78" y="11"/>
                </a:lnTo>
                <a:lnTo>
                  <a:pt x="76" y="11"/>
                </a:lnTo>
                <a:lnTo>
                  <a:pt x="76" y="11"/>
                </a:lnTo>
                <a:lnTo>
                  <a:pt x="76" y="11"/>
                </a:lnTo>
                <a:lnTo>
                  <a:pt x="76" y="11"/>
                </a:lnTo>
                <a:lnTo>
                  <a:pt x="74" y="11"/>
                </a:lnTo>
                <a:lnTo>
                  <a:pt x="74" y="11"/>
                </a:lnTo>
                <a:lnTo>
                  <a:pt x="74" y="9"/>
                </a:lnTo>
                <a:lnTo>
                  <a:pt x="74" y="9"/>
                </a:lnTo>
                <a:lnTo>
                  <a:pt x="74" y="9"/>
                </a:lnTo>
                <a:lnTo>
                  <a:pt x="74" y="9"/>
                </a:lnTo>
                <a:lnTo>
                  <a:pt x="74" y="9"/>
                </a:lnTo>
                <a:lnTo>
                  <a:pt x="74" y="9"/>
                </a:lnTo>
                <a:lnTo>
                  <a:pt x="72" y="9"/>
                </a:lnTo>
                <a:lnTo>
                  <a:pt x="74" y="9"/>
                </a:lnTo>
                <a:lnTo>
                  <a:pt x="74" y="9"/>
                </a:lnTo>
                <a:lnTo>
                  <a:pt x="72" y="9"/>
                </a:lnTo>
                <a:lnTo>
                  <a:pt x="72" y="9"/>
                </a:lnTo>
                <a:lnTo>
                  <a:pt x="72" y="8"/>
                </a:lnTo>
                <a:lnTo>
                  <a:pt x="74" y="8"/>
                </a:lnTo>
                <a:lnTo>
                  <a:pt x="72" y="8"/>
                </a:lnTo>
                <a:lnTo>
                  <a:pt x="72" y="8"/>
                </a:lnTo>
                <a:lnTo>
                  <a:pt x="72" y="8"/>
                </a:lnTo>
                <a:lnTo>
                  <a:pt x="72" y="8"/>
                </a:lnTo>
                <a:lnTo>
                  <a:pt x="74" y="8"/>
                </a:lnTo>
                <a:lnTo>
                  <a:pt x="74" y="8"/>
                </a:lnTo>
                <a:lnTo>
                  <a:pt x="74" y="8"/>
                </a:lnTo>
                <a:lnTo>
                  <a:pt x="74" y="8"/>
                </a:lnTo>
                <a:lnTo>
                  <a:pt x="74" y="8"/>
                </a:lnTo>
                <a:lnTo>
                  <a:pt x="74" y="8"/>
                </a:lnTo>
                <a:lnTo>
                  <a:pt x="74" y="6"/>
                </a:lnTo>
                <a:lnTo>
                  <a:pt x="74" y="6"/>
                </a:lnTo>
                <a:lnTo>
                  <a:pt x="74" y="6"/>
                </a:lnTo>
                <a:lnTo>
                  <a:pt x="74" y="6"/>
                </a:lnTo>
                <a:lnTo>
                  <a:pt x="74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4"/>
                </a:lnTo>
                <a:lnTo>
                  <a:pt x="70" y="4"/>
                </a:lnTo>
                <a:lnTo>
                  <a:pt x="70" y="4"/>
                </a:lnTo>
                <a:lnTo>
                  <a:pt x="70" y="4"/>
                </a:lnTo>
                <a:lnTo>
                  <a:pt x="70" y="4"/>
                </a:lnTo>
                <a:lnTo>
                  <a:pt x="70" y="4"/>
                </a:lnTo>
                <a:lnTo>
                  <a:pt x="68" y="4"/>
                </a:lnTo>
                <a:lnTo>
                  <a:pt x="68" y="4"/>
                </a:lnTo>
                <a:lnTo>
                  <a:pt x="68" y="4"/>
                </a:lnTo>
                <a:lnTo>
                  <a:pt x="68" y="4"/>
                </a:lnTo>
                <a:lnTo>
                  <a:pt x="68" y="4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7" y="2"/>
                </a:lnTo>
                <a:lnTo>
                  <a:pt x="67" y="2"/>
                </a:lnTo>
                <a:lnTo>
                  <a:pt x="67" y="2"/>
                </a:lnTo>
                <a:lnTo>
                  <a:pt x="67" y="2"/>
                </a:lnTo>
                <a:lnTo>
                  <a:pt x="67" y="2"/>
                </a:lnTo>
                <a:lnTo>
                  <a:pt x="67" y="2"/>
                </a:lnTo>
                <a:lnTo>
                  <a:pt x="67" y="2"/>
                </a:lnTo>
                <a:lnTo>
                  <a:pt x="67" y="0"/>
                </a:lnTo>
                <a:lnTo>
                  <a:pt x="67" y="0"/>
                </a:lnTo>
                <a:lnTo>
                  <a:pt x="67" y="0"/>
                </a:lnTo>
                <a:lnTo>
                  <a:pt x="67" y="0"/>
                </a:lnTo>
                <a:lnTo>
                  <a:pt x="67" y="0"/>
                </a:lnTo>
                <a:lnTo>
                  <a:pt x="67" y="0"/>
                </a:lnTo>
                <a:lnTo>
                  <a:pt x="67" y="0"/>
                </a:lnTo>
                <a:lnTo>
                  <a:pt x="67" y="0"/>
                </a:lnTo>
                <a:lnTo>
                  <a:pt x="67" y="0"/>
                </a:lnTo>
                <a:lnTo>
                  <a:pt x="65" y="0"/>
                </a:lnTo>
                <a:lnTo>
                  <a:pt x="67" y="0"/>
                </a:lnTo>
                <a:lnTo>
                  <a:pt x="67" y="0"/>
                </a:lnTo>
                <a:lnTo>
                  <a:pt x="67" y="0"/>
                </a:lnTo>
                <a:lnTo>
                  <a:pt x="67" y="0"/>
                </a:lnTo>
                <a:lnTo>
                  <a:pt x="67" y="2"/>
                </a:lnTo>
                <a:lnTo>
                  <a:pt x="67" y="2"/>
                </a:lnTo>
                <a:lnTo>
                  <a:pt x="67" y="2"/>
                </a:lnTo>
                <a:lnTo>
                  <a:pt x="67" y="2"/>
                </a:lnTo>
                <a:lnTo>
                  <a:pt x="67" y="2"/>
                </a:lnTo>
                <a:lnTo>
                  <a:pt x="67" y="2"/>
                </a:lnTo>
                <a:lnTo>
                  <a:pt x="67" y="2"/>
                </a:lnTo>
                <a:lnTo>
                  <a:pt x="67" y="2"/>
                </a:lnTo>
                <a:lnTo>
                  <a:pt x="67" y="2"/>
                </a:lnTo>
                <a:lnTo>
                  <a:pt x="67" y="4"/>
                </a:lnTo>
                <a:lnTo>
                  <a:pt x="67" y="4"/>
                </a:lnTo>
                <a:lnTo>
                  <a:pt x="65" y="4"/>
                </a:lnTo>
                <a:lnTo>
                  <a:pt x="65" y="4"/>
                </a:lnTo>
                <a:lnTo>
                  <a:pt x="65" y="4"/>
                </a:lnTo>
                <a:lnTo>
                  <a:pt x="65" y="4"/>
                </a:lnTo>
                <a:lnTo>
                  <a:pt x="65" y="4"/>
                </a:lnTo>
                <a:lnTo>
                  <a:pt x="65" y="4"/>
                </a:lnTo>
                <a:lnTo>
                  <a:pt x="65" y="4"/>
                </a:lnTo>
                <a:lnTo>
                  <a:pt x="65" y="4"/>
                </a:lnTo>
                <a:lnTo>
                  <a:pt x="63" y="4"/>
                </a:lnTo>
                <a:lnTo>
                  <a:pt x="63" y="4"/>
                </a:lnTo>
                <a:lnTo>
                  <a:pt x="63" y="4"/>
                </a:lnTo>
                <a:lnTo>
                  <a:pt x="63" y="6"/>
                </a:lnTo>
                <a:lnTo>
                  <a:pt x="63" y="6"/>
                </a:lnTo>
                <a:lnTo>
                  <a:pt x="63" y="6"/>
                </a:lnTo>
                <a:lnTo>
                  <a:pt x="63" y="6"/>
                </a:lnTo>
                <a:lnTo>
                  <a:pt x="61" y="6"/>
                </a:lnTo>
                <a:lnTo>
                  <a:pt x="61" y="6"/>
                </a:lnTo>
                <a:lnTo>
                  <a:pt x="61" y="6"/>
                </a:lnTo>
                <a:lnTo>
                  <a:pt x="61" y="6"/>
                </a:lnTo>
                <a:lnTo>
                  <a:pt x="61" y="6"/>
                </a:lnTo>
                <a:lnTo>
                  <a:pt x="61" y="6"/>
                </a:lnTo>
                <a:lnTo>
                  <a:pt x="61" y="6"/>
                </a:lnTo>
                <a:lnTo>
                  <a:pt x="61" y="8"/>
                </a:lnTo>
                <a:lnTo>
                  <a:pt x="59" y="8"/>
                </a:lnTo>
                <a:lnTo>
                  <a:pt x="59" y="8"/>
                </a:lnTo>
                <a:lnTo>
                  <a:pt x="59" y="8"/>
                </a:lnTo>
                <a:lnTo>
                  <a:pt x="59" y="8"/>
                </a:lnTo>
                <a:lnTo>
                  <a:pt x="57" y="8"/>
                </a:lnTo>
                <a:lnTo>
                  <a:pt x="57" y="8"/>
                </a:lnTo>
                <a:lnTo>
                  <a:pt x="57" y="8"/>
                </a:lnTo>
                <a:lnTo>
                  <a:pt x="57" y="8"/>
                </a:lnTo>
                <a:lnTo>
                  <a:pt x="56" y="8"/>
                </a:lnTo>
                <a:lnTo>
                  <a:pt x="56" y="8"/>
                </a:lnTo>
                <a:lnTo>
                  <a:pt x="56" y="8"/>
                </a:lnTo>
                <a:lnTo>
                  <a:pt x="56" y="9"/>
                </a:lnTo>
                <a:lnTo>
                  <a:pt x="54" y="9"/>
                </a:lnTo>
                <a:lnTo>
                  <a:pt x="54" y="9"/>
                </a:lnTo>
                <a:lnTo>
                  <a:pt x="54" y="9"/>
                </a:lnTo>
                <a:lnTo>
                  <a:pt x="54" y="9"/>
                </a:lnTo>
                <a:lnTo>
                  <a:pt x="52" y="9"/>
                </a:lnTo>
                <a:lnTo>
                  <a:pt x="52" y="9"/>
                </a:lnTo>
                <a:lnTo>
                  <a:pt x="52" y="9"/>
                </a:lnTo>
                <a:lnTo>
                  <a:pt x="52" y="9"/>
                </a:lnTo>
                <a:lnTo>
                  <a:pt x="52" y="9"/>
                </a:lnTo>
                <a:lnTo>
                  <a:pt x="50" y="9"/>
                </a:lnTo>
                <a:lnTo>
                  <a:pt x="50" y="11"/>
                </a:lnTo>
                <a:lnTo>
                  <a:pt x="50" y="11"/>
                </a:lnTo>
                <a:lnTo>
                  <a:pt x="48" y="11"/>
                </a:lnTo>
                <a:lnTo>
                  <a:pt x="48" y="11"/>
                </a:lnTo>
                <a:lnTo>
                  <a:pt x="48" y="11"/>
                </a:lnTo>
                <a:lnTo>
                  <a:pt x="46" y="11"/>
                </a:lnTo>
                <a:lnTo>
                  <a:pt x="46" y="11"/>
                </a:lnTo>
                <a:lnTo>
                  <a:pt x="46" y="11"/>
                </a:lnTo>
                <a:lnTo>
                  <a:pt x="46" y="11"/>
                </a:lnTo>
                <a:lnTo>
                  <a:pt x="44" y="11"/>
                </a:lnTo>
                <a:lnTo>
                  <a:pt x="44" y="11"/>
                </a:lnTo>
                <a:lnTo>
                  <a:pt x="44" y="13"/>
                </a:lnTo>
                <a:lnTo>
                  <a:pt x="43" y="13"/>
                </a:lnTo>
                <a:lnTo>
                  <a:pt x="43" y="13"/>
                </a:lnTo>
                <a:lnTo>
                  <a:pt x="43" y="13"/>
                </a:lnTo>
                <a:lnTo>
                  <a:pt x="41" y="13"/>
                </a:lnTo>
                <a:lnTo>
                  <a:pt x="41" y="13"/>
                </a:lnTo>
                <a:lnTo>
                  <a:pt x="41" y="13"/>
                </a:lnTo>
                <a:lnTo>
                  <a:pt x="41" y="13"/>
                </a:lnTo>
                <a:lnTo>
                  <a:pt x="39" y="15"/>
                </a:lnTo>
                <a:lnTo>
                  <a:pt x="39" y="15"/>
                </a:lnTo>
                <a:lnTo>
                  <a:pt x="39" y="15"/>
                </a:lnTo>
                <a:lnTo>
                  <a:pt x="39" y="15"/>
                </a:lnTo>
                <a:lnTo>
                  <a:pt x="39" y="15"/>
                </a:lnTo>
                <a:lnTo>
                  <a:pt x="37" y="17"/>
                </a:lnTo>
                <a:lnTo>
                  <a:pt x="37" y="17"/>
                </a:lnTo>
                <a:lnTo>
                  <a:pt x="37" y="17"/>
                </a:lnTo>
                <a:lnTo>
                  <a:pt x="37" y="17"/>
                </a:lnTo>
                <a:lnTo>
                  <a:pt x="37" y="17"/>
                </a:lnTo>
                <a:lnTo>
                  <a:pt x="35" y="19"/>
                </a:lnTo>
                <a:lnTo>
                  <a:pt x="35" y="19"/>
                </a:lnTo>
                <a:lnTo>
                  <a:pt x="35" y="19"/>
                </a:lnTo>
                <a:lnTo>
                  <a:pt x="33" y="19"/>
                </a:lnTo>
                <a:lnTo>
                  <a:pt x="33" y="19"/>
                </a:lnTo>
                <a:lnTo>
                  <a:pt x="33" y="19"/>
                </a:lnTo>
                <a:lnTo>
                  <a:pt x="33" y="19"/>
                </a:lnTo>
                <a:lnTo>
                  <a:pt x="33" y="20"/>
                </a:lnTo>
                <a:lnTo>
                  <a:pt x="33" y="20"/>
                </a:lnTo>
                <a:lnTo>
                  <a:pt x="32" y="20"/>
                </a:lnTo>
                <a:lnTo>
                  <a:pt x="32" y="20"/>
                </a:lnTo>
                <a:lnTo>
                  <a:pt x="32" y="20"/>
                </a:lnTo>
                <a:lnTo>
                  <a:pt x="32" y="20"/>
                </a:lnTo>
                <a:lnTo>
                  <a:pt x="30" y="22"/>
                </a:lnTo>
                <a:lnTo>
                  <a:pt x="30" y="22"/>
                </a:lnTo>
                <a:lnTo>
                  <a:pt x="28" y="22"/>
                </a:lnTo>
                <a:lnTo>
                  <a:pt x="28" y="22"/>
                </a:lnTo>
                <a:lnTo>
                  <a:pt x="28" y="22"/>
                </a:lnTo>
                <a:lnTo>
                  <a:pt x="26" y="22"/>
                </a:lnTo>
                <a:lnTo>
                  <a:pt x="26" y="24"/>
                </a:lnTo>
                <a:lnTo>
                  <a:pt x="24" y="24"/>
                </a:lnTo>
                <a:lnTo>
                  <a:pt x="24" y="24"/>
                </a:lnTo>
                <a:lnTo>
                  <a:pt x="22" y="24"/>
                </a:lnTo>
                <a:lnTo>
                  <a:pt x="22" y="24"/>
                </a:lnTo>
                <a:lnTo>
                  <a:pt x="21" y="24"/>
                </a:lnTo>
                <a:lnTo>
                  <a:pt x="22" y="24"/>
                </a:lnTo>
                <a:lnTo>
                  <a:pt x="22" y="24"/>
                </a:lnTo>
                <a:lnTo>
                  <a:pt x="24" y="24"/>
                </a:lnTo>
                <a:lnTo>
                  <a:pt x="24" y="24"/>
                </a:lnTo>
                <a:lnTo>
                  <a:pt x="24" y="22"/>
                </a:lnTo>
                <a:lnTo>
                  <a:pt x="26" y="22"/>
                </a:lnTo>
                <a:lnTo>
                  <a:pt x="26" y="22"/>
                </a:lnTo>
                <a:lnTo>
                  <a:pt x="28" y="22"/>
                </a:lnTo>
                <a:lnTo>
                  <a:pt x="28" y="22"/>
                </a:lnTo>
                <a:lnTo>
                  <a:pt x="28" y="22"/>
                </a:lnTo>
                <a:lnTo>
                  <a:pt x="28" y="20"/>
                </a:lnTo>
                <a:lnTo>
                  <a:pt x="28" y="20"/>
                </a:lnTo>
                <a:lnTo>
                  <a:pt x="30" y="20"/>
                </a:lnTo>
                <a:lnTo>
                  <a:pt x="30" y="20"/>
                </a:lnTo>
                <a:lnTo>
                  <a:pt x="30" y="20"/>
                </a:lnTo>
                <a:lnTo>
                  <a:pt x="30" y="20"/>
                </a:lnTo>
                <a:lnTo>
                  <a:pt x="32" y="20"/>
                </a:lnTo>
                <a:lnTo>
                  <a:pt x="32" y="19"/>
                </a:lnTo>
                <a:lnTo>
                  <a:pt x="32" y="19"/>
                </a:lnTo>
                <a:lnTo>
                  <a:pt x="32" y="19"/>
                </a:lnTo>
                <a:lnTo>
                  <a:pt x="32" y="19"/>
                </a:lnTo>
                <a:lnTo>
                  <a:pt x="32" y="19"/>
                </a:lnTo>
                <a:lnTo>
                  <a:pt x="32" y="19"/>
                </a:lnTo>
                <a:lnTo>
                  <a:pt x="32" y="19"/>
                </a:lnTo>
                <a:lnTo>
                  <a:pt x="33" y="19"/>
                </a:lnTo>
                <a:lnTo>
                  <a:pt x="33" y="17"/>
                </a:lnTo>
                <a:lnTo>
                  <a:pt x="33" y="17"/>
                </a:lnTo>
                <a:lnTo>
                  <a:pt x="35" y="17"/>
                </a:lnTo>
                <a:lnTo>
                  <a:pt x="35" y="17"/>
                </a:lnTo>
                <a:lnTo>
                  <a:pt x="33" y="17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5" y="15"/>
                </a:lnTo>
                <a:lnTo>
                  <a:pt x="37" y="15"/>
                </a:lnTo>
                <a:lnTo>
                  <a:pt x="37" y="15"/>
                </a:lnTo>
                <a:lnTo>
                  <a:pt x="37" y="15"/>
                </a:lnTo>
                <a:lnTo>
                  <a:pt x="35" y="15"/>
                </a:lnTo>
                <a:lnTo>
                  <a:pt x="37" y="15"/>
                </a:lnTo>
                <a:lnTo>
                  <a:pt x="37" y="15"/>
                </a:lnTo>
                <a:lnTo>
                  <a:pt x="37" y="15"/>
                </a:lnTo>
                <a:lnTo>
                  <a:pt x="37" y="15"/>
                </a:lnTo>
                <a:lnTo>
                  <a:pt x="39" y="15"/>
                </a:lnTo>
                <a:lnTo>
                  <a:pt x="39" y="15"/>
                </a:lnTo>
                <a:lnTo>
                  <a:pt x="39" y="13"/>
                </a:lnTo>
                <a:lnTo>
                  <a:pt x="39" y="13"/>
                </a:lnTo>
                <a:lnTo>
                  <a:pt x="39" y="13"/>
                </a:lnTo>
                <a:lnTo>
                  <a:pt x="39" y="13"/>
                </a:lnTo>
                <a:lnTo>
                  <a:pt x="39" y="13"/>
                </a:lnTo>
                <a:lnTo>
                  <a:pt x="39" y="13"/>
                </a:lnTo>
                <a:lnTo>
                  <a:pt x="39" y="13"/>
                </a:lnTo>
                <a:lnTo>
                  <a:pt x="39" y="13"/>
                </a:lnTo>
                <a:lnTo>
                  <a:pt x="41" y="13"/>
                </a:lnTo>
                <a:lnTo>
                  <a:pt x="41" y="13"/>
                </a:lnTo>
                <a:lnTo>
                  <a:pt x="41" y="13"/>
                </a:lnTo>
                <a:lnTo>
                  <a:pt x="41" y="13"/>
                </a:lnTo>
                <a:lnTo>
                  <a:pt x="41" y="13"/>
                </a:lnTo>
                <a:lnTo>
                  <a:pt x="41" y="11"/>
                </a:lnTo>
                <a:lnTo>
                  <a:pt x="41" y="11"/>
                </a:lnTo>
                <a:lnTo>
                  <a:pt x="43" y="11"/>
                </a:lnTo>
                <a:lnTo>
                  <a:pt x="43" y="11"/>
                </a:lnTo>
                <a:lnTo>
                  <a:pt x="43" y="11"/>
                </a:lnTo>
                <a:lnTo>
                  <a:pt x="43" y="11"/>
                </a:lnTo>
                <a:lnTo>
                  <a:pt x="44" y="11"/>
                </a:lnTo>
                <a:lnTo>
                  <a:pt x="44" y="11"/>
                </a:lnTo>
                <a:lnTo>
                  <a:pt x="44" y="11"/>
                </a:lnTo>
                <a:lnTo>
                  <a:pt x="44" y="11"/>
                </a:lnTo>
                <a:lnTo>
                  <a:pt x="44" y="11"/>
                </a:lnTo>
                <a:lnTo>
                  <a:pt x="46" y="11"/>
                </a:lnTo>
                <a:lnTo>
                  <a:pt x="46" y="11"/>
                </a:lnTo>
                <a:lnTo>
                  <a:pt x="46" y="11"/>
                </a:lnTo>
                <a:lnTo>
                  <a:pt x="46" y="9"/>
                </a:lnTo>
                <a:lnTo>
                  <a:pt x="46" y="9"/>
                </a:lnTo>
                <a:lnTo>
                  <a:pt x="46" y="9"/>
                </a:lnTo>
                <a:lnTo>
                  <a:pt x="48" y="9"/>
                </a:lnTo>
                <a:lnTo>
                  <a:pt x="48" y="9"/>
                </a:lnTo>
                <a:lnTo>
                  <a:pt x="48" y="9"/>
                </a:lnTo>
                <a:lnTo>
                  <a:pt x="48" y="9"/>
                </a:lnTo>
                <a:lnTo>
                  <a:pt x="48" y="9"/>
                </a:lnTo>
                <a:lnTo>
                  <a:pt x="50" y="9"/>
                </a:lnTo>
                <a:lnTo>
                  <a:pt x="50" y="9"/>
                </a:lnTo>
                <a:lnTo>
                  <a:pt x="50" y="9"/>
                </a:lnTo>
                <a:lnTo>
                  <a:pt x="50" y="9"/>
                </a:lnTo>
                <a:lnTo>
                  <a:pt x="50" y="9"/>
                </a:lnTo>
                <a:lnTo>
                  <a:pt x="52" y="9"/>
                </a:lnTo>
                <a:lnTo>
                  <a:pt x="52" y="8"/>
                </a:lnTo>
                <a:lnTo>
                  <a:pt x="52" y="8"/>
                </a:lnTo>
                <a:lnTo>
                  <a:pt x="52" y="8"/>
                </a:lnTo>
                <a:lnTo>
                  <a:pt x="54" y="8"/>
                </a:lnTo>
                <a:lnTo>
                  <a:pt x="54" y="8"/>
                </a:lnTo>
                <a:lnTo>
                  <a:pt x="54" y="8"/>
                </a:lnTo>
                <a:lnTo>
                  <a:pt x="56" y="8"/>
                </a:lnTo>
                <a:lnTo>
                  <a:pt x="56" y="8"/>
                </a:lnTo>
                <a:lnTo>
                  <a:pt x="56" y="8"/>
                </a:lnTo>
                <a:lnTo>
                  <a:pt x="56" y="8"/>
                </a:lnTo>
                <a:lnTo>
                  <a:pt x="56" y="8"/>
                </a:lnTo>
                <a:lnTo>
                  <a:pt x="56" y="8"/>
                </a:lnTo>
                <a:lnTo>
                  <a:pt x="57" y="8"/>
                </a:lnTo>
                <a:lnTo>
                  <a:pt x="57" y="6"/>
                </a:lnTo>
                <a:lnTo>
                  <a:pt x="57" y="6"/>
                </a:lnTo>
                <a:lnTo>
                  <a:pt x="57" y="6"/>
                </a:lnTo>
                <a:lnTo>
                  <a:pt x="57" y="6"/>
                </a:lnTo>
                <a:lnTo>
                  <a:pt x="59" y="6"/>
                </a:lnTo>
                <a:lnTo>
                  <a:pt x="59" y="6"/>
                </a:lnTo>
                <a:lnTo>
                  <a:pt x="59" y="6"/>
                </a:lnTo>
                <a:lnTo>
                  <a:pt x="59" y="6"/>
                </a:lnTo>
                <a:lnTo>
                  <a:pt x="59" y="6"/>
                </a:lnTo>
                <a:lnTo>
                  <a:pt x="59" y="6"/>
                </a:lnTo>
                <a:lnTo>
                  <a:pt x="59" y="6"/>
                </a:lnTo>
                <a:lnTo>
                  <a:pt x="61" y="6"/>
                </a:lnTo>
                <a:lnTo>
                  <a:pt x="61" y="6"/>
                </a:lnTo>
                <a:lnTo>
                  <a:pt x="61" y="4"/>
                </a:lnTo>
                <a:lnTo>
                  <a:pt x="61" y="4"/>
                </a:lnTo>
                <a:lnTo>
                  <a:pt x="61" y="4"/>
                </a:lnTo>
                <a:lnTo>
                  <a:pt x="61" y="4"/>
                </a:lnTo>
                <a:lnTo>
                  <a:pt x="61" y="4"/>
                </a:lnTo>
                <a:lnTo>
                  <a:pt x="61" y="4"/>
                </a:lnTo>
                <a:lnTo>
                  <a:pt x="63" y="4"/>
                </a:lnTo>
                <a:lnTo>
                  <a:pt x="63" y="4"/>
                </a:lnTo>
                <a:lnTo>
                  <a:pt x="63" y="4"/>
                </a:lnTo>
                <a:lnTo>
                  <a:pt x="63" y="4"/>
                </a:lnTo>
                <a:lnTo>
                  <a:pt x="63" y="4"/>
                </a:lnTo>
                <a:lnTo>
                  <a:pt x="63" y="4"/>
                </a:lnTo>
                <a:lnTo>
                  <a:pt x="63" y="2"/>
                </a:lnTo>
                <a:lnTo>
                  <a:pt x="63" y="2"/>
                </a:lnTo>
                <a:lnTo>
                  <a:pt x="63" y="2"/>
                </a:lnTo>
                <a:lnTo>
                  <a:pt x="63" y="2"/>
                </a:lnTo>
                <a:lnTo>
                  <a:pt x="63" y="2"/>
                </a:lnTo>
                <a:lnTo>
                  <a:pt x="63" y="2"/>
                </a:lnTo>
                <a:lnTo>
                  <a:pt x="63" y="2"/>
                </a:lnTo>
                <a:lnTo>
                  <a:pt x="63" y="2"/>
                </a:lnTo>
                <a:lnTo>
                  <a:pt x="65" y="2"/>
                </a:lnTo>
                <a:lnTo>
                  <a:pt x="65" y="2"/>
                </a:lnTo>
                <a:lnTo>
                  <a:pt x="63" y="0"/>
                </a:lnTo>
                <a:lnTo>
                  <a:pt x="63" y="0"/>
                </a:lnTo>
                <a:lnTo>
                  <a:pt x="63" y="0"/>
                </a:lnTo>
                <a:lnTo>
                  <a:pt x="63" y="0"/>
                </a:lnTo>
                <a:lnTo>
                  <a:pt x="63" y="0"/>
                </a:lnTo>
                <a:lnTo>
                  <a:pt x="63" y="0"/>
                </a:lnTo>
                <a:lnTo>
                  <a:pt x="65" y="0"/>
                </a:lnTo>
                <a:lnTo>
                  <a:pt x="65" y="0"/>
                </a:lnTo>
                <a:lnTo>
                  <a:pt x="63" y="0"/>
                </a:lnTo>
                <a:lnTo>
                  <a:pt x="63" y="0"/>
                </a:lnTo>
                <a:lnTo>
                  <a:pt x="63" y="0"/>
                </a:lnTo>
                <a:lnTo>
                  <a:pt x="63" y="0"/>
                </a:lnTo>
                <a:lnTo>
                  <a:pt x="63" y="0"/>
                </a:lnTo>
                <a:lnTo>
                  <a:pt x="61" y="0"/>
                </a:lnTo>
                <a:lnTo>
                  <a:pt x="61" y="2"/>
                </a:lnTo>
                <a:lnTo>
                  <a:pt x="61" y="2"/>
                </a:lnTo>
                <a:lnTo>
                  <a:pt x="61" y="2"/>
                </a:lnTo>
                <a:lnTo>
                  <a:pt x="61" y="2"/>
                </a:lnTo>
                <a:lnTo>
                  <a:pt x="59" y="2"/>
                </a:lnTo>
                <a:lnTo>
                  <a:pt x="59" y="2"/>
                </a:lnTo>
                <a:lnTo>
                  <a:pt x="59" y="2"/>
                </a:lnTo>
                <a:lnTo>
                  <a:pt x="59" y="2"/>
                </a:lnTo>
                <a:lnTo>
                  <a:pt x="57" y="2"/>
                </a:lnTo>
                <a:lnTo>
                  <a:pt x="57" y="2"/>
                </a:lnTo>
                <a:lnTo>
                  <a:pt x="57" y="2"/>
                </a:lnTo>
                <a:lnTo>
                  <a:pt x="56" y="2"/>
                </a:lnTo>
                <a:lnTo>
                  <a:pt x="56" y="2"/>
                </a:lnTo>
                <a:lnTo>
                  <a:pt x="56" y="2"/>
                </a:lnTo>
                <a:lnTo>
                  <a:pt x="54" y="4"/>
                </a:lnTo>
                <a:lnTo>
                  <a:pt x="54" y="4"/>
                </a:lnTo>
                <a:lnTo>
                  <a:pt x="54" y="4"/>
                </a:lnTo>
                <a:lnTo>
                  <a:pt x="52" y="4"/>
                </a:lnTo>
                <a:lnTo>
                  <a:pt x="52" y="4"/>
                </a:lnTo>
                <a:lnTo>
                  <a:pt x="52" y="4"/>
                </a:lnTo>
                <a:lnTo>
                  <a:pt x="50" y="4"/>
                </a:lnTo>
                <a:lnTo>
                  <a:pt x="50" y="4"/>
                </a:lnTo>
                <a:lnTo>
                  <a:pt x="50" y="4"/>
                </a:lnTo>
                <a:lnTo>
                  <a:pt x="48" y="4"/>
                </a:lnTo>
                <a:lnTo>
                  <a:pt x="48" y="4"/>
                </a:lnTo>
                <a:lnTo>
                  <a:pt x="48" y="4"/>
                </a:lnTo>
                <a:lnTo>
                  <a:pt x="46" y="6"/>
                </a:lnTo>
                <a:lnTo>
                  <a:pt x="46" y="6"/>
                </a:lnTo>
                <a:lnTo>
                  <a:pt x="46" y="6"/>
                </a:lnTo>
                <a:lnTo>
                  <a:pt x="44" y="6"/>
                </a:lnTo>
                <a:lnTo>
                  <a:pt x="44" y="6"/>
                </a:lnTo>
                <a:lnTo>
                  <a:pt x="43" y="6"/>
                </a:lnTo>
                <a:lnTo>
                  <a:pt x="43" y="6"/>
                </a:lnTo>
                <a:lnTo>
                  <a:pt x="41" y="6"/>
                </a:lnTo>
                <a:lnTo>
                  <a:pt x="39" y="6"/>
                </a:lnTo>
                <a:lnTo>
                  <a:pt x="39" y="8"/>
                </a:lnTo>
                <a:lnTo>
                  <a:pt x="37" y="8"/>
                </a:lnTo>
                <a:lnTo>
                  <a:pt x="37" y="8"/>
                </a:lnTo>
                <a:lnTo>
                  <a:pt x="35" y="8"/>
                </a:lnTo>
                <a:lnTo>
                  <a:pt x="35" y="8"/>
                </a:lnTo>
                <a:lnTo>
                  <a:pt x="33" y="8"/>
                </a:lnTo>
                <a:lnTo>
                  <a:pt x="33" y="8"/>
                </a:lnTo>
                <a:lnTo>
                  <a:pt x="32" y="8"/>
                </a:lnTo>
                <a:lnTo>
                  <a:pt x="32" y="8"/>
                </a:lnTo>
                <a:lnTo>
                  <a:pt x="30" y="8"/>
                </a:lnTo>
                <a:lnTo>
                  <a:pt x="28" y="8"/>
                </a:lnTo>
                <a:lnTo>
                  <a:pt x="26" y="8"/>
                </a:lnTo>
                <a:lnTo>
                  <a:pt x="26" y="8"/>
                </a:lnTo>
                <a:lnTo>
                  <a:pt x="24" y="8"/>
                </a:lnTo>
                <a:lnTo>
                  <a:pt x="22" y="8"/>
                </a:lnTo>
                <a:lnTo>
                  <a:pt x="22" y="8"/>
                </a:lnTo>
                <a:lnTo>
                  <a:pt x="21" y="8"/>
                </a:lnTo>
                <a:lnTo>
                  <a:pt x="21" y="8"/>
                </a:lnTo>
                <a:lnTo>
                  <a:pt x="21" y="9"/>
                </a:lnTo>
                <a:lnTo>
                  <a:pt x="19" y="9"/>
                </a:lnTo>
                <a:lnTo>
                  <a:pt x="19" y="9"/>
                </a:lnTo>
                <a:lnTo>
                  <a:pt x="17" y="9"/>
                </a:lnTo>
                <a:lnTo>
                  <a:pt x="17" y="9"/>
                </a:lnTo>
                <a:lnTo>
                  <a:pt x="17" y="9"/>
                </a:lnTo>
                <a:lnTo>
                  <a:pt x="15" y="9"/>
                </a:lnTo>
                <a:lnTo>
                  <a:pt x="15" y="9"/>
                </a:lnTo>
                <a:lnTo>
                  <a:pt x="13" y="11"/>
                </a:lnTo>
                <a:lnTo>
                  <a:pt x="13" y="11"/>
                </a:lnTo>
                <a:lnTo>
                  <a:pt x="11" y="11"/>
                </a:lnTo>
                <a:lnTo>
                  <a:pt x="11" y="11"/>
                </a:lnTo>
                <a:lnTo>
                  <a:pt x="10" y="11"/>
                </a:lnTo>
                <a:lnTo>
                  <a:pt x="8" y="13"/>
                </a:lnTo>
                <a:lnTo>
                  <a:pt x="8" y="13"/>
                </a:lnTo>
                <a:lnTo>
                  <a:pt x="6" y="13"/>
                </a:lnTo>
                <a:lnTo>
                  <a:pt x="4" y="13"/>
                </a:lnTo>
                <a:lnTo>
                  <a:pt x="2" y="13"/>
                </a:lnTo>
                <a:lnTo>
                  <a:pt x="2" y="15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0" y="13"/>
                </a:lnTo>
                <a:lnTo>
                  <a:pt x="2" y="13"/>
                </a:lnTo>
                <a:lnTo>
                  <a:pt x="4" y="13"/>
                </a:lnTo>
                <a:lnTo>
                  <a:pt x="4" y="13"/>
                </a:lnTo>
                <a:lnTo>
                  <a:pt x="4" y="13"/>
                </a:lnTo>
                <a:lnTo>
                  <a:pt x="6" y="13"/>
                </a:lnTo>
                <a:lnTo>
                  <a:pt x="6" y="13"/>
                </a:lnTo>
                <a:lnTo>
                  <a:pt x="8" y="11"/>
                </a:lnTo>
                <a:lnTo>
                  <a:pt x="8" y="11"/>
                </a:lnTo>
                <a:lnTo>
                  <a:pt x="10" y="11"/>
                </a:lnTo>
                <a:lnTo>
                  <a:pt x="10" y="11"/>
                </a:lnTo>
                <a:lnTo>
                  <a:pt x="11" y="11"/>
                </a:lnTo>
                <a:lnTo>
                  <a:pt x="11" y="11"/>
                </a:lnTo>
                <a:lnTo>
                  <a:pt x="11" y="11"/>
                </a:lnTo>
                <a:lnTo>
                  <a:pt x="13" y="9"/>
                </a:lnTo>
                <a:lnTo>
                  <a:pt x="13" y="9"/>
                </a:lnTo>
                <a:lnTo>
                  <a:pt x="13" y="9"/>
                </a:lnTo>
                <a:lnTo>
                  <a:pt x="15" y="9"/>
                </a:lnTo>
                <a:lnTo>
                  <a:pt x="15" y="9"/>
                </a:lnTo>
                <a:lnTo>
                  <a:pt x="17" y="9"/>
                </a:lnTo>
                <a:lnTo>
                  <a:pt x="19" y="8"/>
                </a:lnTo>
                <a:lnTo>
                  <a:pt x="19" y="8"/>
                </a:lnTo>
                <a:lnTo>
                  <a:pt x="19" y="8"/>
                </a:lnTo>
                <a:lnTo>
                  <a:pt x="19" y="8"/>
                </a:lnTo>
                <a:lnTo>
                  <a:pt x="21" y="8"/>
                </a:lnTo>
                <a:lnTo>
                  <a:pt x="21" y="8"/>
                </a:lnTo>
                <a:lnTo>
                  <a:pt x="22" y="8"/>
                </a:lnTo>
                <a:lnTo>
                  <a:pt x="22" y="8"/>
                </a:lnTo>
                <a:lnTo>
                  <a:pt x="22" y="8"/>
                </a:lnTo>
                <a:lnTo>
                  <a:pt x="24" y="8"/>
                </a:lnTo>
                <a:lnTo>
                  <a:pt x="24" y="8"/>
                </a:lnTo>
                <a:lnTo>
                  <a:pt x="26" y="8"/>
                </a:lnTo>
                <a:lnTo>
                  <a:pt x="26" y="8"/>
                </a:lnTo>
                <a:lnTo>
                  <a:pt x="28" y="8"/>
                </a:lnTo>
                <a:lnTo>
                  <a:pt x="28" y="8"/>
                </a:lnTo>
                <a:lnTo>
                  <a:pt x="28" y="8"/>
                </a:lnTo>
                <a:lnTo>
                  <a:pt x="30" y="8"/>
                </a:lnTo>
                <a:lnTo>
                  <a:pt x="30" y="8"/>
                </a:lnTo>
                <a:lnTo>
                  <a:pt x="32" y="8"/>
                </a:lnTo>
                <a:lnTo>
                  <a:pt x="33" y="8"/>
                </a:lnTo>
                <a:lnTo>
                  <a:pt x="35" y="6"/>
                </a:lnTo>
                <a:lnTo>
                  <a:pt x="35" y="6"/>
                </a:lnTo>
                <a:lnTo>
                  <a:pt x="35" y="6"/>
                </a:lnTo>
                <a:lnTo>
                  <a:pt x="37" y="6"/>
                </a:lnTo>
                <a:lnTo>
                  <a:pt x="37" y="6"/>
                </a:lnTo>
                <a:lnTo>
                  <a:pt x="37" y="6"/>
                </a:lnTo>
                <a:lnTo>
                  <a:pt x="39" y="6"/>
                </a:lnTo>
                <a:lnTo>
                  <a:pt x="39" y="6"/>
                </a:lnTo>
                <a:lnTo>
                  <a:pt x="39" y="6"/>
                </a:lnTo>
                <a:lnTo>
                  <a:pt x="41" y="6"/>
                </a:lnTo>
                <a:lnTo>
                  <a:pt x="41" y="6"/>
                </a:lnTo>
                <a:lnTo>
                  <a:pt x="41" y="6"/>
                </a:lnTo>
                <a:lnTo>
                  <a:pt x="43" y="6"/>
                </a:lnTo>
                <a:lnTo>
                  <a:pt x="43" y="6"/>
                </a:lnTo>
                <a:lnTo>
                  <a:pt x="43" y="4"/>
                </a:lnTo>
                <a:lnTo>
                  <a:pt x="44" y="4"/>
                </a:lnTo>
                <a:lnTo>
                  <a:pt x="44" y="4"/>
                </a:lnTo>
                <a:lnTo>
                  <a:pt x="46" y="4"/>
                </a:lnTo>
                <a:lnTo>
                  <a:pt x="46" y="4"/>
                </a:lnTo>
                <a:lnTo>
                  <a:pt x="46" y="4"/>
                </a:lnTo>
                <a:lnTo>
                  <a:pt x="48" y="4"/>
                </a:lnTo>
                <a:lnTo>
                  <a:pt x="48" y="4"/>
                </a:lnTo>
                <a:lnTo>
                  <a:pt x="48" y="4"/>
                </a:lnTo>
                <a:lnTo>
                  <a:pt x="48" y="4"/>
                </a:lnTo>
                <a:lnTo>
                  <a:pt x="50" y="4"/>
                </a:lnTo>
                <a:lnTo>
                  <a:pt x="50" y="4"/>
                </a:lnTo>
                <a:lnTo>
                  <a:pt x="50" y="4"/>
                </a:lnTo>
                <a:lnTo>
                  <a:pt x="52" y="2"/>
                </a:lnTo>
                <a:lnTo>
                  <a:pt x="52" y="2"/>
                </a:lnTo>
                <a:lnTo>
                  <a:pt x="52" y="2"/>
                </a:lnTo>
                <a:lnTo>
                  <a:pt x="52" y="2"/>
                </a:lnTo>
                <a:lnTo>
                  <a:pt x="54" y="2"/>
                </a:lnTo>
                <a:lnTo>
                  <a:pt x="54" y="2"/>
                </a:lnTo>
                <a:lnTo>
                  <a:pt x="54" y="2"/>
                </a:lnTo>
                <a:lnTo>
                  <a:pt x="56" y="2"/>
                </a:lnTo>
                <a:lnTo>
                  <a:pt x="56" y="2"/>
                </a:lnTo>
                <a:lnTo>
                  <a:pt x="56" y="2"/>
                </a:lnTo>
                <a:lnTo>
                  <a:pt x="57" y="2"/>
                </a:lnTo>
                <a:lnTo>
                  <a:pt x="57" y="2"/>
                </a:lnTo>
                <a:lnTo>
                  <a:pt x="57" y="2"/>
                </a:lnTo>
                <a:lnTo>
                  <a:pt x="57" y="2"/>
                </a:lnTo>
                <a:lnTo>
                  <a:pt x="59" y="0"/>
                </a:lnTo>
                <a:lnTo>
                  <a:pt x="59" y="0"/>
                </a:lnTo>
                <a:lnTo>
                  <a:pt x="59" y="0"/>
                </a:lnTo>
                <a:lnTo>
                  <a:pt x="59" y="0"/>
                </a:lnTo>
                <a:lnTo>
                  <a:pt x="61" y="0"/>
                </a:lnTo>
                <a:lnTo>
                  <a:pt x="61" y="0"/>
                </a:lnTo>
                <a:lnTo>
                  <a:pt x="61" y="0"/>
                </a:lnTo>
                <a:lnTo>
                  <a:pt x="61" y="0"/>
                </a:lnTo>
                <a:lnTo>
                  <a:pt x="61" y="0"/>
                </a:lnTo>
                <a:lnTo>
                  <a:pt x="61" y="0"/>
                </a:lnTo>
                <a:lnTo>
                  <a:pt x="63" y="0"/>
                </a:lnTo>
                <a:lnTo>
                  <a:pt x="65" y="0"/>
                </a:lnTo>
                <a:lnTo>
                  <a:pt x="67" y="0"/>
                </a:lnTo>
                <a:lnTo>
                  <a:pt x="68" y="0"/>
                </a:lnTo>
                <a:lnTo>
                  <a:pt x="68" y="0"/>
                </a:lnTo>
                <a:close/>
              </a:path>
            </a:pathLst>
          </a:custGeom>
          <a:solidFill>
            <a:srgbClr val="C0FE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52" name="Freeform 1208"/>
          <p:cNvSpPr>
            <a:spLocks/>
          </p:cNvSpPr>
          <p:nvPr/>
        </p:nvSpPr>
        <p:spPr bwMode="auto">
          <a:xfrm>
            <a:off x="2268538" y="2811463"/>
            <a:ext cx="61912" cy="19050"/>
          </a:xfrm>
          <a:custGeom>
            <a:avLst/>
            <a:gdLst>
              <a:gd name="T0" fmla="*/ 70 w 79"/>
              <a:gd name="T1" fmla="*/ 0 h 24"/>
              <a:gd name="T2" fmla="*/ 72 w 79"/>
              <a:gd name="T3" fmla="*/ 2 h 24"/>
              <a:gd name="T4" fmla="*/ 74 w 79"/>
              <a:gd name="T5" fmla="*/ 4 h 24"/>
              <a:gd name="T6" fmla="*/ 76 w 79"/>
              <a:gd name="T7" fmla="*/ 6 h 24"/>
              <a:gd name="T8" fmla="*/ 76 w 79"/>
              <a:gd name="T9" fmla="*/ 9 h 24"/>
              <a:gd name="T10" fmla="*/ 78 w 79"/>
              <a:gd name="T11" fmla="*/ 11 h 24"/>
              <a:gd name="T12" fmla="*/ 78 w 79"/>
              <a:gd name="T13" fmla="*/ 15 h 24"/>
              <a:gd name="T14" fmla="*/ 76 w 79"/>
              <a:gd name="T15" fmla="*/ 17 h 24"/>
              <a:gd name="T16" fmla="*/ 76 w 79"/>
              <a:gd name="T17" fmla="*/ 13 h 24"/>
              <a:gd name="T18" fmla="*/ 74 w 79"/>
              <a:gd name="T19" fmla="*/ 9 h 24"/>
              <a:gd name="T20" fmla="*/ 72 w 79"/>
              <a:gd name="T21" fmla="*/ 8 h 24"/>
              <a:gd name="T22" fmla="*/ 74 w 79"/>
              <a:gd name="T23" fmla="*/ 8 h 24"/>
              <a:gd name="T24" fmla="*/ 72 w 79"/>
              <a:gd name="T25" fmla="*/ 6 h 24"/>
              <a:gd name="T26" fmla="*/ 68 w 79"/>
              <a:gd name="T27" fmla="*/ 4 h 24"/>
              <a:gd name="T28" fmla="*/ 67 w 79"/>
              <a:gd name="T29" fmla="*/ 2 h 24"/>
              <a:gd name="T30" fmla="*/ 67 w 79"/>
              <a:gd name="T31" fmla="*/ 0 h 24"/>
              <a:gd name="T32" fmla="*/ 67 w 79"/>
              <a:gd name="T33" fmla="*/ 2 h 24"/>
              <a:gd name="T34" fmla="*/ 65 w 79"/>
              <a:gd name="T35" fmla="*/ 4 h 24"/>
              <a:gd name="T36" fmla="*/ 63 w 79"/>
              <a:gd name="T37" fmla="*/ 4 h 24"/>
              <a:gd name="T38" fmla="*/ 61 w 79"/>
              <a:gd name="T39" fmla="*/ 6 h 24"/>
              <a:gd name="T40" fmla="*/ 57 w 79"/>
              <a:gd name="T41" fmla="*/ 8 h 24"/>
              <a:gd name="T42" fmla="*/ 52 w 79"/>
              <a:gd name="T43" fmla="*/ 9 h 24"/>
              <a:gd name="T44" fmla="*/ 46 w 79"/>
              <a:gd name="T45" fmla="*/ 11 h 24"/>
              <a:gd name="T46" fmla="*/ 41 w 79"/>
              <a:gd name="T47" fmla="*/ 13 h 24"/>
              <a:gd name="T48" fmla="*/ 37 w 79"/>
              <a:gd name="T49" fmla="*/ 17 h 24"/>
              <a:gd name="T50" fmla="*/ 33 w 79"/>
              <a:gd name="T51" fmla="*/ 19 h 24"/>
              <a:gd name="T52" fmla="*/ 28 w 79"/>
              <a:gd name="T53" fmla="*/ 22 h 24"/>
              <a:gd name="T54" fmla="*/ 22 w 79"/>
              <a:gd name="T55" fmla="*/ 24 h 24"/>
              <a:gd name="T56" fmla="*/ 28 w 79"/>
              <a:gd name="T57" fmla="*/ 20 h 24"/>
              <a:gd name="T58" fmla="*/ 32 w 79"/>
              <a:gd name="T59" fmla="*/ 19 h 24"/>
              <a:gd name="T60" fmla="*/ 35 w 79"/>
              <a:gd name="T61" fmla="*/ 17 h 24"/>
              <a:gd name="T62" fmla="*/ 37 w 79"/>
              <a:gd name="T63" fmla="*/ 15 h 24"/>
              <a:gd name="T64" fmla="*/ 39 w 79"/>
              <a:gd name="T65" fmla="*/ 13 h 24"/>
              <a:gd name="T66" fmla="*/ 43 w 79"/>
              <a:gd name="T67" fmla="*/ 11 h 24"/>
              <a:gd name="T68" fmla="*/ 46 w 79"/>
              <a:gd name="T69" fmla="*/ 11 h 24"/>
              <a:gd name="T70" fmla="*/ 50 w 79"/>
              <a:gd name="T71" fmla="*/ 9 h 24"/>
              <a:gd name="T72" fmla="*/ 54 w 79"/>
              <a:gd name="T73" fmla="*/ 8 h 24"/>
              <a:gd name="T74" fmla="*/ 57 w 79"/>
              <a:gd name="T75" fmla="*/ 6 h 24"/>
              <a:gd name="T76" fmla="*/ 61 w 79"/>
              <a:gd name="T77" fmla="*/ 6 h 24"/>
              <a:gd name="T78" fmla="*/ 63 w 79"/>
              <a:gd name="T79" fmla="*/ 4 h 24"/>
              <a:gd name="T80" fmla="*/ 63 w 79"/>
              <a:gd name="T81" fmla="*/ 2 h 24"/>
              <a:gd name="T82" fmla="*/ 65 w 79"/>
              <a:gd name="T83" fmla="*/ 0 h 24"/>
              <a:gd name="T84" fmla="*/ 61 w 79"/>
              <a:gd name="T85" fmla="*/ 2 h 24"/>
              <a:gd name="T86" fmla="*/ 56 w 79"/>
              <a:gd name="T87" fmla="*/ 2 h 24"/>
              <a:gd name="T88" fmla="*/ 50 w 79"/>
              <a:gd name="T89" fmla="*/ 4 h 24"/>
              <a:gd name="T90" fmla="*/ 43 w 79"/>
              <a:gd name="T91" fmla="*/ 6 h 24"/>
              <a:gd name="T92" fmla="*/ 32 w 79"/>
              <a:gd name="T93" fmla="*/ 8 h 24"/>
              <a:gd name="T94" fmla="*/ 21 w 79"/>
              <a:gd name="T95" fmla="*/ 8 h 24"/>
              <a:gd name="T96" fmla="*/ 13 w 79"/>
              <a:gd name="T97" fmla="*/ 11 h 24"/>
              <a:gd name="T98" fmla="*/ 0 w 79"/>
              <a:gd name="T99" fmla="*/ 15 h 24"/>
              <a:gd name="T100" fmla="*/ 8 w 79"/>
              <a:gd name="T101" fmla="*/ 11 h 24"/>
              <a:gd name="T102" fmla="*/ 15 w 79"/>
              <a:gd name="T103" fmla="*/ 9 h 24"/>
              <a:gd name="T104" fmla="*/ 22 w 79"/>
              <a:gd name="T105" fmla="*/ 8 h 24"/>
              <a:gd name="T106" fmla="*/ 30 w 79"/>
              <a:gd name="T107" fmla="*/ 8 h 24"/>
              <a:gd name="T108" fmla="*/ 39 w 79"/>
              <a:gd name="T109" fmla="*/ 6 h 24"/>
              <a:gd name="T110" fmla="*/ 46 w 79"/>
              <a:gd name="T111" fmla="*/ 4 h 24"/>
              <a:gd name="T112" fmla="*/ 52 w 79"/>
              <a:gd name="T113" fmla="*/ 2 h 24"/>
              <a:gd name="T114" fmla="*/ 57 w 79"/>
              <a:gd name="T115" fmla="*/ 2 h 24"/>
              <a:gd name="T116" fmla="*/ 61 w 79"/>
              <a:gd name="T11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79" h="24">
                <a:moveTo>
                  <a:pt x="68" y="0"/>
                </a:moveTo>
                <a:lnTo>
                  <a:pt x="68" y="0"/>
                </a:lnTo>
                <a:lnTo>
                  <a:pt x="68" y="0"/>
                </a:lnTo>
                <a:lnTo>
                  <a:pt x="68" y="0"/>
                </a:lnTo>
                <a:lnTo>
                  <a:pt x="68" y="0"/>
                </a:lnTo>
                <a:lnTo>
                  <a:pt x="68" y="0"/>
                </a:lnTo>
                <a:lnTo>
                  <a:pt x="68" y="0"/>
                </a:lnTo>
                <a:lnTo>
                  <a:pt x="68" y="0"/>
                </a:lnTo>
                <a:lnTo>
                  <a:pt x="68" y="0"/>
                </a:lnTo>
                <a:lnTo>
                  <a:pt x="70" y="0"/>
                </a:lnTo>
                <a:lnTo>
                  <a:pt x="70" y="0"/>
                </a:lnTo>
                <a:lnTo>
                  <a:pt x="70" y="0"/>
                </a:lnTo>
                <a:lnTo>
                  <a:pt x="70" y="2"/>
                </a:lnTo>
                <a:lnTo>
                  <a:pt x="70" y="2"/>
                </a:lnTo>
                <a:lnTo>
                  <a:pt x="70" y="2"/>
                </a:lnTo>
                <a:lnTo>
                  <a:pt x="70" y="2"/>
                </a:lnTo>
                <a:lnTo>
                  <a:pt x="70" y="2"/>
                </a:lnTo>
                <a:lnTo>
                  <a:pt x="70" y="2"/>
                </a:lnTo>
                <a:lnTo>
                  <a:pt x="70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4"/>
                </a:lnTo>
                <a:lnTo>
                  <a:pt x="72" y="4"/>
                </a:lnTo>
                <a:lnTo>
                  <a:pt x="72" y="4"/>
                </a:lnTo>
                <a:lnTo>
                  <a:pt x="72" y="4"/>
                </a:lnTo>
                <a:lnTo>
                  <a:pt x="72" y="4"/>
                </a:lnTo>
                <a:lnTo>
                  <a:pt x="74" y="4"/>
                </a:lnTo>
                <a:lnTo>
                  <a:pt x="74" y="4"/>
                </a:lnTo>
                <a:lnTo>
                  <a:pt x="74" y="4"/>
                </a:lnTo>
                <a:lnTo>
                  <a:pt x="74" y="4"/>
                </a:lnTo>
                <a:lnTo>
                  <a:pt x="74" y="6"/>
                </a:lnTo>
                <a:lnTo>
                  <a:pt x="74" y="6"/>
                </a:lnTo>
                <a:lnTo>
                  <a:pt x="76" y="6"/>
                </a:lnTo>
                <a:lnTo>
                  <a:pt x="76" y="6"/>
                </a:lnTo>
                <a:lnTo>
                  <a:pt x="76" y="6"/>
                </a:lnTo>
                <a:lnTo>
                  <a:pt x="76" y="6"/>
                </a:lnTo>
                <a:lnTo>
                  <a:pt x="76" y="6"/>
                </a:lnTo>
                <a:lnTo>
                  <a:pt x="76" y="6"/>
                </a:lnTo>
                <a:lnTo>
                  <a:pt x="76" y="6"/>
                </a:lnTo>
                <a:lnTo>
                  <a:pt x="76" y="6"/>
                </a:lnTo>
                <a:lnTo>
                  <a:pt x="76" y="8"/>
                </a:lnTo>
                <a:lnTo>
                  <a:pt x="76" y="8"/>
                </a:lnTo>
                <a:lnTo>
                  <a:pt x="76" y="8"/>
                </a:lnTo>
                <a:lnTo>
                  <a:pt x="76" y="8"/>
                </a:lnTo>
                <a:lnTo>
                  <a:pt x="76" y="8"/>
                </a:lnTo>
                <a:lnTo>
                  <a:pt x="76" y="8"/>
                </a:lnTo>
                <a:lnTo>
                  <a:pt x="76" y="9"/>
                </a:lnTo>
                <a:lnTo>
                  <a:pt x="76" y="9"/>
                </a:lnTo>
                <a:lnTo>
                  <a:pt x="76" y="9"/>
                </a:lnTo>
                <a:lnTo>
                  <a:pt x="76" y="9"/>
                </a:lnTo>
                <a:lnTo>
                  <a:pt x="76" y="9"/>
                </a:lnTo>
                <a:lnTo>
                  <a:pt x="78" y="9"/>
                </a:lnTo>
                <a:lnTo>
                  <a:pt x="78" y="9"/>
                </a:lnTo>
                <a:lnTo>
                  <a:pt x="78" y="9"/>
                </a:lnTo>
                <a:lnTo>
                  <a:pt x="78" y="9"/>
                </a:lnTo>
                <a:lnTo>
                  <a:pt x="78" y="11"/>
                </a:lnTo>
                <a:lnTo>
                  <a:pt x="78" y="11"/>
                </a:lnTo>
                <a:lnTo>
                  <a:pt x="78" y="11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78" y="13"/>
                </a:lnTo>
                <a:lnTo>
                  <a:pt x="78" y="13"/>
                </a:lnTo>
                <a:lnTo>
                  <a:pt x="78" y="13"/>
                </a:lnTo>
                <a:lnTo>
                  <a:pt x="78" y="13"/>
                </a:lnTo>
                <a:lnTo>
                  <a:pt x="78" y="15"/>
                </a:lnTo>
                <a:lnTo>
                  <a:pt x="78" y="15"/>
                </a:lnTo>
                <a:lnTo>
                  <a:pt x="78" y="15"/>
                </a:lnTo>
                <a:lnTo>
                  <a:pt x="78" y="15"/>
                </a:lnTo>
                <a:lnTo>
                  <a:pt x="78" y="15"/>
                </a:lnTo>
                <a:lnTo>
                  <a:pt x="76" y="17"/>
                </a:lnTo>
                <a:lnTo>
                  <a:pt x="76" y="17"/>
                </a:lnTo>
                <a:lnTo>
                  <a:pt x="74" y="19"/>
                </a:lnTo>
                <a:lnTo>
                  <a:pt x="74" y="17"/>
                </a:lnTo>
                <a:lnTo>
                  <a:pt x="74" y="17"/>
                </a:lnTo>
                <a:lnTo>
                  <a:pt x="76" y="17"/>
                </a:lnTo>
                <a:lnTo>
                  <a:pt x="76" y="15"/>
                </a:lnTo>
                <a:lnTo>
                  <a:pt x="76" y="15"/>
                </a:lnTo>
                <a:lnTo>
                  <a:pt x="76" y="15"/>
                </a:lnTo>
                <a:lnTo>
                  <a:pt x="76" y="15"/>
                </a:lnTo>
                <a:lnTo>
                  <a:pt x="76" y="15"/>
                </a:lnTo>
                <a:lnTo>
                  <a:pt x="76" y="15"/>
                </a:lnTo>
                <a:lnTo>
                  <a:pt x="76" y="13"/>
                </a:lnTo>
                <a:lnTo>
                  <a:pt x="76" y="13"/>
                </a:lnTo>
                <a:lnTo>
                  <a:pt x="76" y="13"/>
                </a:lnTo>
                <a:lnTo>
                  <a:pt x="76" y="13"/>
                </a:lnTo>
                <a:lnTo>
                  <a:pt x="76" y="11"/>
                </a:lnTo>
                <a:lnTo>
                  <a:pt x="78" y="11"/>
                </a:lnTo>
                <a:lnTo>
                  <a:pt x="76" y="11"/>
                </a:lnTo>
                <a:lnTo>
                  <a:pt x="76" y="11"/>
                </a:lnTo>
                <a:lnTo>
                  <a:pt x="76" y="11"/>
                </a:lnTo>
                <a:lnTo>
                  <a:pt x="76" y="11"/>
                </a:lnTo>
                <a:lnTo>
                  <a:pt x="74" y="11"/>
                </a:lnTo>
                <a:lnTo>
                  <a:pt x="74" y="11"/>
                </a:lnTo>
                <a:lnTo>
                  <a:pt x="74" y="9"/>
                </a:lnTo>
                <a:lnTo>
                  <a:pt x="74" y="9"/>
                </a:lnTo>
                <a:lnTo>
                  <a:pt x="74" y="9"/>
                </a:lnTo>
                <a:lnTo>
                  <a:pt x="74" y="9"/>
                </a:lnTo>
                <a:lnTo>
                  <a:pt x="74" y="9"/>
                </a:lnTo>
                <a:lnTo>
                  <a:pt x="74" y="9"/>
                </a:lnTo>
                <a:lnTo>
                  <a:pt x="72" y="9"/>
                </a:lnTo>
                <a:lnTo>
                  <a:pt x="74" y="9"/>
                </a:lnTo>
                <a:lnTo>
                  <a:pt x="74" y="9"/>
                </a:lnTo>
                <a:lnTo>
                  <a:pt x="72" y="9"/>
                </a:lnTo>
                <a:lnTo>
                  <a:pt x="72" y="9"/>
                </a:lnTo>
                <a:lnTo>
                  <a:pt x="72" y="8"/>
                </a:lnTo>
                <a:lnTo>
                  <a:pt x="74" y="8"/>
                </a:lnTo>
                <a:lnTo>
                  <a:pt x="72" y="8"/>
                </a:lnTo>
                <a:lnTo>
                  <a:pt x="72" y="8"/>
                </a:lnTo>
                <a:lnTo>
                  <a:pt x="72" y="8"/>
                </a:lnTo>
                <a:lnTo>
                  <a:pt x="72" y="8"/>
                </a:lnTo>
                <a:lnTo>
                  <a:pt x="74" y="8"/>
                </a:lnTo>
                <a:lnTo>
                  <a:pt x="74" y="8"/>
                </a:lnTo>
                <a:lnTo>
                  <a:pt x="74" y="8"/>
                </a:lnTo>
                <a:lnTo>
                  <a:pt x="74" y="8"/>
                </a:lnTo>
                <a:lnTo>
                  <a:pt x="74" y="8"/>
                </a:lnTo>
                <a:lnTo>
                  <a:pt x="74" y="8"/>
                </a:lnTo>
                <a:lnTo>
                  <a:pt x="74" y="6"/>
                </a:lnTo>
                <a:lnTo>
                  <a:pt x="74" y="6"/>
                </a:lnTo>
                <a:lnTo>
                  <a:pt x="74" y="6"/>
                </a:lnTo>
                <a:lnTo>
                  <a:pt x="74" y="6"/>
                </a:lnTo>
                <a:lnTo>
                  <a:pt x="74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4"/>
                </a:lnTo>
                <a:lnTo>
                  <a:pt x="70" y="4"/>
                </a:lnTo>
                <a:lnTo>
                  <a:pt x="70" y="4"/>
                </a:lnTo>
                <a:lnTo>
                  <a:pt x="70" y="4"/>
                </a:lnTo>
                <a:lnTo>
                  <a:pt x="70" y="4"/>
                </a:lnTo>
                <a:lnTo>
                  <a:pt x="70" y="4"/>
                </a:lnTo>
                <a:lnTo>
                  <a:pt x="68" y="4"/>
                </a:lnTo>
                <a:lnTo>
                  <a:pt x="68" y="4"/>
                </a:lnTo>
                <a:lnTo>
                  <a:pt x="68" y="4"/>
                </a:lnTo>
                <a:lnTo>
                  <a:pt x="68" y="4"/>
                </a:lnTo>
                <a:lnTo>
                  <a:pt x="68" y="4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7" y="2"/>
                </a:lnTo>
                <a:lnTo>
                  <a:pt x="67" y="2"/>
                </a:lnTo>
                <a:lnTo>
                  <a:pt x="67" y="2"/>
                </a:lnTo>
                <a:lnTo>
                  <a:pt x="67" y="2"/>
                </a:lnTo>
                <a:lnTo>
                  <a:pt x="67" y="2"/>
                </a:lnTo>
                <a:lnTo>
                  <a:pt x="67" y="2"/>
                </a:lnTo>
                <a:lnTo>
                  <a:pt x="67" y="2"/>
                </a:lnTo>
                <a:lnTo>
                  <a:pt x="67" y="0"/>
                </a:lnTo>
                <a:lnTo>
                  <a:pt x="67" y="0"/>
                </a:lnTo>
                <a:lnTo>
                  <a:pt x="67" y="0"/>
                </a:lnTo>
                <a:lnTo>
                  <a:pt x="67" y="0"/>
                </a:lnTo>
                <a:lnTo>
                  <a:pt x="67" y="0"/>
                </a:lnTo>
                <a:lnTo>
                  <a:pt x="67" y="0"/>
                </a:lnTo>
                <a:lnTo>
                  <a:pt x="67" y="0"/>
                </a:lnTo>
                <a:lnTo>
                  <a:pt x="67" y="0"/>
                </a:lnTo>
                <a:lnTo>
                  <a:pt x="67" y="0"/>
                </a:lnTo>
                <a:lnTo>
                  <a:pt x="65" y="0"/>
                </a:lnTo>
                <a:lnTo>
                  <a:pt x="67" y="0"/>
                </a:lnTo>
                <a:lnTo>
                  <a:pt x="67" y="0"/>
                </a:lnTo>
                <a:lnTo>
                  <a:pt x="67" y="0"/>
                </a:lnTo>
                <a:lnTo>
                  <a:pt x="67" y="0"/>
                </a:lnTo>
                <a:lnTo>
                  <a:pt x="67" y="2"/>
                </a:lnTo>
                <a:lnTo>
                  <a:pt x="67" y="2"/>
                </a:lnTo>
                <a:lnTo>
                  <a:pt x="67" y="2"/>
                </a:lnTo>
                <a:lnTo>
                  <a:pt x="67" y="2"/>
                </a:lnTo>
                <a:lnTo>
                  <a:pt x="67" y="2"/>
                </a:lnTo>
                <a:lnTo>
                  <a:pt x="67" y="2"/>
                </a:lnTo>
                <a:lnTo>
                  <a:pt x="67" y="2"/>
                </a:lnTo>
                <a:lnTo>
                  <a:pt x="67" y="2"/>
                </a:lnTo>
                <a:lnTo>
                  <a:pt x="67" y="2"/>
                </a:lnTo>
                <a:lnTo>
                  <a:pt x="67" y="4"/>
                </a:lnTo>
                <a:lnTo>
                  <a:pt x="67" y="4"/>
                </a:lnTo>
                <a:lnTo>
                  <a:pt x="65" y="4"/>
                </a:lnTo>
                <a:lnTo>
                  <a:pt x="65" y="4"/>
                </a:lnTo>
                <a:lnTo>
                  <a:pt x="65" y="4"/>
                </a:lnTo>
                <a:lnTo>
                  <a:pt x="65" y="4"/>
                </a:lnTo>
                <a:lnTo>
                  <a:pt x="65" y="4"/>
                </a:lnTo>
                <a:lnTo>
                  <a:pt x="65" y="4"/>
                </a:lnTo>
                <a:lnTo>
                  <a:pt x="65" y="4"/>
                </a:lnTo>
                <a:lnTo>
                  <a:pt x="65" y="4"/>
                </a:lnTo>
                <a:lnTo>
                  <a:pt x="63" y="4"/>
                </a:lnTo>
                <a:lnTo>
                  <a:pt x="63" y="4"/>
                </a:lnTo>
                <a:lnTo>
                  <a:pt x="63" y="4"/>
                </a:lnTo>
                <a:lnTo>
                  <a:pt x="63" y="6"/>
                </a:lnTo>
                <a:lnTo>
                  <a:pt x="63" y="6"/>
                </a:lnTo>
                <a:lnTo>
                  <a:pt x="63" y="6"/>
                </a:lnTo>
                <a:lnTo>
                  <a:pt x="63" y="6"/>
                </a:lnTo>
                <a:lnTo>
                  <a:pt x="61" y="6"/>
                </a:lnTo>
                <a:lnTo>
                  <a:pt x="61" y="6"/>
                </a:lnTo>
                <a:lnTo>
                  <a:pt x="61" y="6"/>
                </a:lnTo>
                <a:lnTo>
                  <a:pt x="61" y="6"/>
                </a:lnTo>
                <a:lnTo>
                  <a:pt x="61" y="6"/>
                </a:lnTo>
                <a:lnTo>
                  <a:pt x="61" y="6"/>
                </a:lnTo>
                <a:lnTo>
                  <a:pt x="61" y="6"/>
                </a:lnTo>
                <a:lnTo>
                  <a:pt x="61" y="8"/>
                </a:lnTo>
                <a:lnTo>
                  <a:pt x="59" y="8"/>
                </a:lnTo>
                <a:lnTo>
                  <a:pt x="59" y="8"/>
                </a:lnTo>
                <a:lnTo>
                  <a:pt x="59" y="8"/>
                </a:lnTo>
                <a:lnTo>
                  <a:pt x="59" y="8"/>
                </a:lnTo>
                <a:lnTo>
                  <a:pt x="57" y="8"/>
                </a:lnTo>
                <a:lnTo>
                  <a:pt x="57" y="8"/>
                </a:lnTo>
                <a:lnTo>
                  <a:pt x="57" y="8"/>
                </a:lnTo>
                <a:lnTo>
                  <a:pt x="57" y="8"/>
                </a:lnTo>
                <a:lnTo>
                  <a:pt x="56" y="8"/>
                </a:lnTo>
                <a:lnTo>
                  <a:pt x="56" y="8"/>
                </a:lnTo>
                <a:lnTo>
                  <a:pt x="56" y="8"/>
                </a:lnTo>
                <a:lnTo>
                  <a:pt x="56" y="9"/>
                </a:lnTo>
                <a:lnTo>
                  <a:pt x="54" y="9"/>
                </a:lnTo>
                <a:lnTo>
                  <a:pt x="54" y="9"/>
                </a:lnTo>
                <a:lnTo>
                  <a:pt x="54" y="9"/>
                </a:lnTo>
                <a:lnTo>
                  <a:pt x="54" y="9"/>
                </a:lnTo>
                <a:lnTo>
                  <a:pt x="52" y="9"/>
                </a:lnTo>
                <a:lnTo>
                  <a:pt x="52" y="9"/>
                </a:lnTo>
                <a:lnTo>
                  <a:pt x="52" y="9"/>
                </a:lnTo>
                <a:lnTo>
                  <a:pt x="52" y="9"/>
                </a:lnTo>
                <a:lnTo>
                  <a:pt x="52" y="9"/>
                </a:lnTo>
                <a:lnTo>
                  <a:pt x="50" y="9"/>
                </a:lnTo>
                <a:lnTo>
                  <a:pt x="50" y="11"/>
                </a:lnTo>
                <a:lnTo>
                  <a:pt x="50" y="11"/>
                </a:lnTo>
                <a:lnTo>
                  <a:pt x="48" y="11"/>
                </a:lnTo>
                <a:lnTo>
                  <a:pt x="48" y="11"/>
                </a:lnTo>
                <a:lnTo>
                  <a:pt x="48" y="11"/>
                </a:lnTo>
                <a:lnTo>
                  <a:pt x="46" y="11"/>
                </a:lnTo>
                <a:lnTo>
                  <a:pt x="46" y="11"/>
                </a:lnTo>
                <a:lnTo>
                  <a:pt x="46" y="11"/>
                </a:lnTo>
                <a:lnTo>
                  <a:pt x="46" y="11"/>
                </a:lnTo>
                <a:lnTo>
                  <a:pt x="44" y="11"/>
                </a:lnTo>
                <a:lnTo>
                  <a:pt x="44" y="11"/>
                </a:lnTo>
                <a:lnTo>
                  <a:pt x="44" y="13"/>
                </a:lnTo>
                <a:lnTo>
                  <a:pt x="43" y="13"/>
                </a:lnTo>
                <a:lnTo>
                  <a:pt x="43" y="13"/>
                </a:lnTo>
                <a:lnTo>
                  <a:pt x="43" y="13"/>
                </a:lnTo>
                <a:lnTo>
                  <a:pt x="41" y="13"/>
                </a:lnTo>
                <a:lnTo>
                  <a:pt x="41" y="13"/>
                </a:lnTo>
                <a:lnTo>
                  <a:pt x="41" y="13"/>
                </a:lnTo>
                <a:lnTo>
                  <a:pt x="41" y="13"/>
                </a:lnTo>
                <a:lnTo>
                  <a:pt x="39" y="15"/>
                </a:lnTo>
                <a:lnTo>
                  <a:pt x="39" y="15"/>
                </a:lnTo>
                <a:lnTo>
                  <a:pt x="39" y="15"/>
                </a:lnTo>
                <a:lnTo>
                  <a:pt x="39" y="15"/>
                </a:lnTo>
                <a:lnTo>
                  <a:pt x="39" y="15"/>
                </a:lnTo>
                <a:lnTo>
                  <a:pt x="37" y="17"/>
                </a:lnTo>
                <a:lnTo>
                  <a:pt x="37" y="17"/>
                </a:lnTo>
                <a:lnTo>
                  <a:pt x="37" y="17"/>
                </a:lnTo>
                <a:lnTo>
                  <a:pt x="37" y="17"/>
                </a:lnTo>
                <a:lnTo>
                  <a:pt x="37" y="17"/>
                </a:lnTo>
                <a:lnTo>
                  <a:pt x="35" y="19"/>
                </a:lnTo>
                <a:lnTo>
                  <a:pt x="35" y="19"/>
                </a:lnTo>
                <a:lnTo>
                  <a:pt x="35" y="19"/>
                </a:lnTo>
                <a:lnTo>
                  <a:pt x="33" y="19"/>
                </a:lnTo>
                <a:lnTo>
                  <a:pt x="33" y="19"/>
                </a:lnTo>
                <a:lnTo>
                  <a:pt x="33" y="19"/>
                </a:lnTo>
                <a:lnTo>
                  <a:pt x="33" y="19"/>
                </a:lnTo>
                <a:lnTo>
                  <a:pt x="33" y="20"/>
                </a:lnTo>
                <a:lnTo>
                  <a:pt x="33" y="20"/>
                </a:lnTo>
                <a:lnTo>
                  <a:pt x="32" y="20"/>
                </a:lnTo>
                <a:lnTo>
                  <a:pt x="32" y="20"/>
                </a:lnTo>
                <a:lnTo>
                  <a:pt x="32" y="20"/>
                </a:lnTo>
                <a:lnTo>
                  <a:pt x="32" y="20"/>
                </a:lnTo>
                <a:lnTo>
                  <a:pt x="30" y="22"/>
                </a:lnTo>
                <a:lnTo>
                  <a:pt x="30" y="22"/>
                </a:lnTo>
                <a:lnTo>
                  <a:pt x="28" y="22"/>
                </a:lnTo>
                <a:lnTo>
                  <a:pt x="28" y="22"/>
                </a:lnTo>
                <a:lnTo>
                  <a:pt x="28" y="22"/>
                </a:lnTo>
                <a:lnTo>
                  <a:pt x="26" y="22"/>
                </a:lnTo>
                <a:lnTo>
                  <a:pt x="26" y="24"/>
                </a:lnTo>
                <a:lnTo>
                  <a:pt x="24" y="24"/>
                </a:lnTo>
                <a:lnTo>
                  <a:pt x="24" y="24"/>
                </a:lnTo>
                <a:lnTo>
                  <a:pt x="22" y="24"/>
                </a:lnTo>
                <a:lnTo>
                  <a:pt x="22" y="24"/>
                </a:lnTo>
                <a:lnTo>
                  <a:pt x="21" y="24"/>
                </a:lnTo>
                <a:lnTo>
                  <a:pt x="22" y="24"/>
                </a:lnTo>
                <a:lnTo>
                  <a:pt x="22" y="24"/>
                </a:lnTo>
                <a:lnTo>
                  <a:pt x="24" y="24"/>
                </a:lnTo>
                <a:lnTo>
                  <a:pt x="24" y="24"/>
                </a:lnTo>
                <a:lnTo>
                  <a:pt x="24" y="22"/>
                </a:lnTo>
                <a:lnTo>
                  <a:pt x="26" y="22"/>
                </a:lnTo>
                <a:lnTo>
                  <a:pt x="26" y="22"/>
                </a:lnTo>
                <a:lnTo>
                  <a:pt x="28" y="22"/>
                </a:lnTo>
                <a:lnTo>
                  <a:pt x="28" y="22"/>
                </a:lnTo>
                <a:lnTo>
                  <a:pt x="28" y="22"/>
                </a:lnTo>
                <a:lnTo>
                  <a:pt x="28" y="20"/>
                </a:lnTo>
                <a:lnTo>
                  <a:pt x="28" y="20"/>
                </a:lnTo>
                <a:lnTo>
                  <a:pt x="30" y="20"/>
                </a:lnTo>
                <a:lnTo>
                  <a:pt x="30" y="20"/>
                </a:lnTo>
                <a:lnTo>
                  <a:pt x="30" y="20"/>
                </a:lnTo>
                <a:lnTo>
                  <a:pt x="30" y="20"/>
                </a:lnTo>
                <a:lnTo>
                  <a:pt x="32" y="20"/>
                </a:lnTo>
                <a:lnTo>
                  <a:pt x="32" y="19"/>
                </a:lnTo>
                <a:lnTo>
                  <a:pt x="32" y="19"/>
                </a:lnTo>
                <a:lnTo>
                  <a:pt x="32" y="19"/>
                </a:lnTo>
                <a:lnTo>
                  <a:pt x="32" y="19"/>
                </a:lnTo>
                <a:lnTo>
                  <a:pt x="32" y="19"/>
                </a:lnTo>
                <a:lnTo>
                  <a:pt x="32" y="19"/>
                </a:lnTo>
                <a:lnTo>
                  <a:pt x="32" y="19"/>
                </a:lnTo>
                <a:lnTo>
                  <a:pt x="33" y="19"/>
                </a:lnTo>
                <a:lnTo>
                  <a:pt x="33" y="17"/>
                </a:lnTo>
                <a:lnTo>
                  <a:pt x="33" y="17"/>
                </a:lnTo>
                <a:lnTo>
                  <a:pt x="35" y="17"/>
                </a:lnTo>
                <a:lnTo>
                  <a:pt x="35" y="17"/>
                </a:lnTo>
                <a:lnTo>
                  <a:pt x="33" y="17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5" y="15"/>
                </a:lnTo>
                <a:lnTo>
                  <a:pt x="37" y="15"/>
                </a:lnTo>
                <a:lnTo>
                  <a:pt x="37" y="15"/>
                </a:lnTo>
                <a:lnTo>
                  <a:pt x="37" y="15"/>
                </a:lnTo>
                <a:lnTo>
                  <a:pt x="35" y="15"/>
                </a:lnTo>
                <a:lnTo>
                  <a:pt x="37" y="15"/>
                </a:lnTo>
                <a:lnTo>
                  <a:pt x="37" y="15"/>
                </a:lnTo>
                <a:lnTo>
                  <a:pt x="37" y="15"/>
                </a:lnTo>
                <a:lnTo>
                  <a:pt x="37" y="15"/>
                </a:lnTo>
                <a:lnTo>
                  <a:pt x="39" y="15"/>
                </a:lnTo>
                <a:lnTo>
                  <a:pt x="39" y="15"/>
                </a:lnTo>
                <a:lnTo>
                  <a:pt x="39" y="13"/>
                </a:lnTo>
                <a:lnTo>
                  <a:pt x="39" y="13"/>
                </a:lnTo>
                <a:lnTo>
                  <a:pt x="39" y="13"/>
                </a:lnTo>
                <a:lnTo>
                  <a:pt x="39" y="13"/>
                </a:lnTo>
                <a:lnTo>
                  <a:pt x="39" y="13"/>
                </a:lnTo>
                <a:lnTo>
                  <a:pt x="39" y="13"/>
                </a:lnTo>
                <a:lnTo>
                  <a:pt x="39" y="13"/>
                </a:lnTo>
                <a:lnTo>
                  <a:pt x="39" y="13"/>
                </a:lnTo>
                <a:lnTo>
                  <a:pt x="41" y="13"/>
                </a:lnTo>
                <a:lnTo>
                  <a:pt x="41" y="13"/>
                </a:lnTo>
                <a:lnTo>
                  <a:pt x="41" y="13"/>
                </a:lnTo>
                <a:lnTo>
                  <a:pt x="41" y="13"/>
                </a:lnTo>
                <a:lnTo>
                  <a:pt x="41" y="13"/>
                </a:lnTo>
                <a:lnTo>
                  <a:pt x="41" y="11"/>
                </a:lnTo>
                <a:lnTo>
                  <a:pt x="41" y="11"/>
                </a:lnTo>
                <a:lnTo>
                  <a:pt x="43" y="11"/>
                </a:lnTo>
                <a:lnTo>
                  <a:pt x="43" y="11"/>
                </a:lnTo>
                <a:lnTo>
                  <a:pt x="43" y="11"/>
                </a:lnTo>
                <a:lnTo>
                  <a:pt x="43" y="11"/>
                </a:lnTo>
                <a:lnTo>
                  <a:pt x="44" y="11"/>
                </a:lnTo>
                <a:lnTo>
                  <a:pt x="44" y="11"/>
                </a:lnTo>
                <a:lnTo>
                  <a:pt x="44" y="11"/>
                </a:lnTo>
                <a:lnTo>
                  <a:pt x="44" y="11"/>
                </a:lnTo>
                <a:lnTo>
                  <a:pt x="44" y="11"/>
                </a:lnTo>
                <a:lnTo>
                  <a:pt x="46" y="11"/>
                </a:lnTo>
                <a:lnTo>
                  <a:pt x="46" y="11"/>
                </a:lnTo>
                <a:lnTo>
                  <a:pt x="46" y="11"/>
                </a:lnTo>
                <a:lnTo>
                  <a:pt x="46" y="9"/>
                </a:lnTo>
                <a:lnTo>
                  <a:pt x="46" y="9"/>
                </a:lnTo>
                <a:lnTo>
                  <a:pt x="46" y="9"/>
                </a:lnTo>
                <a:lnTo>
                  <a:pt x="48" y="9"/>
                </a:lnTo>
                <a:lnTo>
                  <a:pt x="48" y="9"/>
                </a:lnTo>
                <a:lnTo>
                  <a:pt x="48" y="9"/>
                </a:lnTo>
                <a:lnTo>
                  <a:pt x="48" y="9"/>
                </a:lnTo>
                <a:lnTo>
                  <a:pt x="48" y="9"/>
                </a:lnTo>
                <a:lnTo>
                  <a:pt x="50" y="9"/>
                </a:lnTo>
                <a:lnTo>
                  <a:pt x="50" y="9"/>
                </a:lnTo>
                <a:lnTo>
                  <a:pt x="50" y="9"/>
                </a:lnTo>
                <a:lnTo>
                  <a:pt x="50" y="9"/>
                </a:lnTo>
                <a:lnTo>
                  <a:pt x="50" y="9"/>
                </a:lnTo>
                <a:lnTo>
                  <a:pt x="52" y="9"/>
                </a:lnTo>
                <a:lnTo>
                  <a:pt x="52" y="8"/>
                </a:lnTo>
                <a:lnTo>
                  <a:pt x="52" y="8"/>
                </a:lnTo>
                <a:lnTo>
                  <a:pt x="52" y="8"/>
                </a:lnTo>
                <a:lnTo>
                  <a:pt x="54" y="8"/>
                </a:lnTo>
                <a:lnTo>
                  <a:pt x="54" y="8"/>
                </a:lnTo>
                <a:lnTo>
                  <a:pt x="54" y="8"/>
                </a:lnTo>
                <a:lnTo>
                  <a:pt x="56" y="8"/>
                </a:lnTo>
                <a:lnTo>
                  <a:pt x="56" y="8"/>
                </a:lnTo>
                <a:lnTo>
                  <a:pt x="56" y="8"/>
                </a:lnTo>
                <a:lnTo>
                  <a:pt x="56" y="8"/>
                </a:lnTo>
                <a:lnTo>
                  <a:pt x="56" y="8"/>
                </a:lnTo>
                <a:lnTo>
                  <a:pt x="56" y="8"/>
                </a:lnTo>
                <a:lnTo>
                  <a:pt x="57" y="8"/>
                </a:lnTo>
                <a:lnTo>
                  <a:pt x="57" y="6"/>
                </a:lnTo>
                <a:lnTo>
                  <a:pt x="57" y="6"/>
                </a:lnTo>
                <a:lnTo>
                  <a:pt x="57" y="6"/>
                </a:lnTo>
                <a:lnTo>
                  <a:pt x="57" y="6"/>
                </a:lnTo>
                <a:lnTo>
                  <a:pt x="59" y="6"/>
                </a:lnTo>
                <a:lnTo>
                  <a:pt x="59" y="6"/>
                </a:lnTo>
                <a:lnTo>
                  <a:pt x="59" y="6"/>
                </a:lnTo>
                <a:lnTo>
                  <a:pt x="59" y="6"/>
                </a:lnTo>
                <a:lnTo>
                  <a:pt x="59" y="6"/>
                </a:lnTo>
                <a:lnTo>
                  <a:pt x="59" y="6"/>
                </a:lnTo>
                <a:lnTo>
                  <a:pt x="59" y="6"/>
                </a:lnTo>
                <a:lnTo>
                  <a:pt x="61" y="6"/>
                </a:lnTo>
                <a:lnTo>
                  <a:pt x="61" y="6"/>
                </a:lnTo>
                <a:lnTo>
                  <a:pt x="61" y="4"/>
                </a:lnTo>
                <a:lnTo>
                  <a:pt x="61" y="4"/>
                </a:lnTo>
                <a:lnTo>
                  <a:pt x="61" y="4"/>
                </a:lnTo>
                <a:lnTo>
                  <a:pt x="61" y="4"/>
                </a:lnTo>
                <a:lnTo>
                  <a:pt x="61" y="4"/>
                </a:lnTo>
                <a:lnTo>
                  <a:pt x="61" y="4"/>
                </a:lnTo>
                <a:lnTo>
                  <a:pt x="63" y="4"/>
                </a:lnTo>
                <a:lnTo>
                  <a:pt x="63" y="4"/>
                </a:lnTo>
                <a:lnTo>
                  <a:pt x="63" y="4"/>
                </a:lnTo>
                <a:lnTo>
                  <a:pt x="63" y="4"/>
                </a:lnTo>
                <a:lnTo>
                  <a:pt x="63" y="4"/>
                </a:lnTo>
                <a:lnTo>
                  <a:pt x="63" y="4"/>
                </a:lnTo>
                <a:lnTo>
                  <a:pt x="63" y="2"/>
                </a:lnTo>
                <a:lnTo>
                  <a:pt x="63" y="2"/>
                </a:lnTo>
                <a:lnTo>
                  <a:pt x="63" y="2"/>
                </a:lnTo>
                <a:lnTo>
                  <a:pt x="63" y="2"/>
                </a:lnTo>
                <a:lnTo>
                  <a:pt x="63" y="2"/>
                </a:lnTo>
                <a:lnTo>
                  <a:pt x="63" y="2"/>
                </a:lnTo>
                <a:lnTo>
                  <a:pt x="63" y="2"/>
                </a:lnTo>
                <a:lnTo>
                  <a:pt x="63" y="2"/>
                </a:lnTo>
                <a:lnTo>
                  <a:pt x="65" y="2"/>
                </a:lnTo>
                <a:lnTo>
                  <a:pt x="65" y="2"/>
                </a:lnTo>
                <a:lnTo>
                  <a:pt x="63" y="0"/>
                </a:lnTo>
                <a:lnTo>
                  <a:pt x="63" y="0"/>
                </a:lnTo>
                <a:lnTo>
                  <a:pt x="63" y="0"/>
                </a:lnTo>
                <a:lnTo>
                  <a:pt x="63" y="0"/>
                </a:lnTo>
                <a:lnTo>
                  <a:pt x="63" y="0"/>
                </a:lnTo>
                <a:lnTo>
                  <a:pt x="63" y="0"/>
                </a:lnTo>
                <a:lnTo>
                  <a:pt x="65" y="0"/>
                </a:lnTo>
                <a:lnTo>
                  <a:pt x="65" y="0"/>
                </a:lnTo>
                <a:lnTo>
                  <a:pt x="63" y="0"/>
                </a:lnTo>
                <a:lnTo>
                  <a:pt x="63" y="0"/>
                </a:lnTo>
                <a:lnTo>
                  <a:pt x="63" y="0"/>
                </a:lnTo>
                <a:lnTo>
                  <a:pt x="63" y="0"/>
                </a:lnTo>
                <a:lnTo>
                  <a:pt x="63" y="0"/>
                </a:lnTo>
                <a:lnTo>
                  <a:pt x="61" y="0"/>
                </a:lnTo>
                <a:lnTo>
                  <a:pt x="61" y="2"/>
                </a:lnTo>
                <a:lnTo>
                  <a:pt x="61" y="2"/>
                </a:lnTo>
                <a:lnTo>
                  <a:pt x="61" y="2"/>
                </a:lnTo>
                <a:lnTo>
                  <a:pt x="61" y="2"/>
                </a:lnTo>
                <a:lnTo>
                  <a:pt x="59" y="2"/>
                </a:lnTo>
                <a:lnTo>
                  <a:pt x="59" y="2"/>
                </a:lnTo>
                <a:lnTo>
                  <a:pt x="59" y="2"/>
                </a:lnTo>
                <a:lnTo>
                  <a:pt x="59" y="2"/>
                </a:lnTo>
                <a:lnTo>
                  <a:pt x="57" y="2"/>
                </a:lnTo>
                <a:lnTo>
                  <a:pt x="57" y="2"/>
                </a:lnTo>
                <a:lnTo>
                  <a:pt x="57" y="2"/>
                </a:lnTo>
                <a:lnTo>
                  <a:pt x="56" y="2"/>
                </a:lnTo>
                <a:lnTo>
                  <a:pt x="56" y="2"/>
                </a:lnTo>
                <a:lnTo>
                  <a:pt x="56" y="2"/>
                </a:lnTo>
                <a:lnTo>
                  <a:pt x="54" y="4"/>
                </a:lnTo>
                <a:lnTo>
                  <a:pt x="54" y="4"/>
                </a:lnTo>
                <a:lnTo>
                  <a:pt x="54" y="4"/>
                </a:lnTo>
                <a:lnTo>
                  <a:pt x="52" y="4"/>
                </a:lnTo>
                <a:lnTo>
                  <a:pt x="52" y="4"/>
                </a:lnTo>
                <a:lnTo>
                  <a:pt x="52" y="4"/>
                </a:lnTo>
                <a:lnTo>
                  <a:pt x="50" y="4"/>
                </a:lnTo>
                <a:lnTo>
                  <a:pt x="50" y="4"/>
                </a:lnTo>
                <a:lnTo>
                  <a:pt x="50" y="4"/>
                </a:lnTo>
                <a:lnTo>
                  <a:pt x="48" y="4"/>
                </a:lnTo>
                <a:lnTo>
                  <a:pt x="48" y="4"/>
                </a:lnTo>
                <a:lnTo>
                  <a:pt x="48" y="4"/>
                </a:lnTo>
                <a:lnTo>
                  <a:pt x="46" y="6"/>
                </a:lnTo>
                <a:lnTo>
                  <a:pt x="46" y="6"/>
                </a:lnTo>
                <a:lnTo>
                  <a:pt x="46" y="6"/>
                </a:lnTo>
                <a:lnTo>
                  <a:pt x="44" y="6"/>
                </a:lnTo>
                <a:lnTo>
                  <a:pt x="44" y="6"/>
                </a:lnTo>
                <a:lnTo>
                  <a:pt x="43" y="6"/>
                </a:lnTo>
                <a:lnTo>
                  <a:pt x="43" y="6"/>
                </a:lnTo>
                <a:lnTo>
                  <a:pt x="41" y="6"/>
                </a:lnTo>
                <a:lnTo>
                  <a:pt x="39" y="6"/>
                </a:lnTo>
                <a:lnTo>
                  <a:pt x="39" y="8"/>
                </a:lnTo>
                <a:lnTo>
                  <a:pt x="37" y="8"/>
                </a:lnTo>
                <a:lnTo>
                  <a:pt x="37" y="8"/>
                </a:lnTo>
                <a:lnTo>
                  <a:pt x="35" y="8"/>
                </a:lnTo>
                <a:lnTo>
                  <a:pt x="35" y="8"/>
                </a:lnTo>
                <a:lnTo>
                  <a:pt x="33" y="8"/>
                </a:lnTo>
                <a:lnTo>
                  <a:pt x="33" y="8"/>
                </a:lnTo>
                <a:lnTo>
                  <a:pt x="32" y="8"/>
                </a:lnTo>
                <a:lnTo>
                  <a:pt x="32" y="8"/>
                </a:lnTo>
                <a:lnTo>
                  <a:pt x="30" y="8"/>
                </a:lnTo>
                <a:lnTo>
                  <a:pt x="28" y="8"/>
                </a:lnTo>
                <a:lnTo>
                  <a:pt x="26" y="8"/>
                </a:lnTo>
                <a:lnTo>
                  <a:pt x="26" y="8"/>
                </a:lnTo>
                <a:lnTo>
                  <a:pt x="24" y="8"/>
                </a:lnTo>
                <a:lnTo>
                  <a:pt x="22" y="8"/>
                </a:lnTo>
                <a:lnTo>
                  <a:pt x="22" y="8"/>
                </a:lnTo>
                <a:lnTo>
                  <a:pt x="21" y="8"/>
                </a:lnTo>
                <a:lnTo>
                  <a:pt x="21" y="8"/>
                </a:lnTo>
                <a:lnTo>
                  <a:pt x="21" y="9"/>
                </a:lnTo>
                <a:lnTo>
                  <a:pt x="19" y="9"/>
                </a:lnTo>
                <a:lnTo>
                  <a:pt x="19" y="9"/>
                </a:lnTo>
                <a:lnTo>
                  <a:pt x="17" y="9"/>
                </a:lnTo>
                <a:lnTo>
                  <a:pt x="17" y="9"/>
                </a:lnTo>
                <a:lnTo>
                  <a:pt x="17" y="9"/>
                </a:lnTo>
                <a:lnTo>
                  <a:pt x="15" y="9"/>
                </a:lnTo>
                <a:lnTo>
                  <a:pt x="15" y="9"/>
                </a:lnTo>
                <a:lnTo>
                  <a:pt x="13" y="11"/>
                </a:lnTo>
                <a:lnTo>
                  <a:pt x="13" y="11"/>
                </a:lnTo>
                <a:lnTo>
                  <a:pt x="11" y="11"/>
                </a:lnTo>
                <a:lnTo>
                  <a:pt x="11" y="11"/>
                </a:lnTo>
                <a:lnTo>
                  <a:pt x="10" y="11"/>
                </a:lnTo>
                <a:lnTo>
                  <a:pt x="8" y="13"/>
                </a:lnTo>
                <a:lnTo>
                  <a:pt x="8" y="13"/>
                </a:lnTo>
                <a:lnTo>
                  <a:pt x="6" y="13"/>
                </a:lnTo>
                <a:lnTo>
                  <a:pt x="4" y="13"/>
                </a:lnTo>
                <a:lnTo>
                  <a:pt x="2" y="13"/>
                </a:lnTo>
                <a:lnTo>
                  <a:pt x="2" y="15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0" y="13"/>
                </a:lnTo>
                <a:lnTo>
                  <a:pt x="2" y="13"/>
                </a:lnTo>
                <a:lnTo>
                  <a:pt x="4" y="13"/>
                </a:lnTo>
                <a:lnTo>
                  <a:pt x="4" y="13"/>
                </a:lnTo>
                <a:lnTo>
                  <a:pt x="4" y="13"/>
                </a:lnTo>
                <a:lnTo>
                  <a:pt x="6" y="13"/>
                </a:lnTo>
                <a:lnTo>
                  <a:pt x="6" y="13"/>
                </a:lnTo>
                <a:lnTo>
                  <a:pt x="8" y="11"/>
                </a:lnTo>
                <a:lnTo>
                  <a:pt x="8" y="11"/>
                </a:lnTo>
                <a:lnTo>
                  <a:pt x="10" y="11"/>
                </a:lnTo>
                <a:lnTo>
                  <a:pt x="10" y="11"/>
                </a:lnTo>
                <a:lnTo>
                  <a:pt x="11" y="11"/>
                </a:lnTo>
                <a:lnTo>
                  <a:pt x="11" y="11"/>
                </a:lnTo>
                <a:lnTo>
                  <a:pt x="11" y="11"/>
                </a:lnTo>
                <a:lnTo>
                  <a:pt x="13" y="9"/>
                </a:lnTo>
                <a:lnTo>
                  <a:pt x="13" y="9"/>
                </a:lnTo>
                <a:lnTo>
                  <a:pt x="13" y="9"/>
                </a:lnTo>
                <a:lnTo>
                  <a:pt x="15" y="9"/>
                </a:lnTo>
                <a:lnTo>
                  <a:pt x="15" y="9"/>
                </a:lnTo>
                <a:lnTo>
                  <a:pt x="17" y="9"/>
                </a:lnTo>
                <a:lnTo>
                  <a:pt x="19" y="8"/>
                </a:lnTo>
                <a:lnTo>
                  <a:pt x="19" y="8"/>
                </a:lnTo>
                <a:lnTo>
                  <a:pt x="19" y="8"/>
                </a:lnTo>
                <a:lnTo>
                  <a:pt x="19" y="8"/>
                </a:lnTo>
                <a:lnTo>
                  <a:pt x="21" y="8"/>
                </a:lnTo>
                <a:lnTo>
                  <a:pt x="21" y="8"/>
                </a:lnTo>
                <a:lnTo>
                  <a:pt x="22" y="8"/>
                </a:lnTo>
                <a:lnTo>
                  <a:pt x="22" y="8"/>
                </a:lnTo>
                <a:lnTo>
                  <a:pt x="22" y="8"/>
                </a:lnTo>
                <a:lnTo>
                  <a:pt x="24" y="8"/>
                </a:lnTo>
                <a:lnTo>
                  <a:pt x="24" y="8"/>
                </a:lnTo>
                <a:lnTo>
                  <a:pt x="26" y="8"/>
                </a:lnTo>
                <a:lnTo>
                  <a:pt x="26" y="8"/>
                </a:lnTo>
                <a:lnTo>
                  <a:pt x="28" y="8"/>
                </a:lnTo>
                <a:lnTo>
                  <a:pt x="28" y="8"/>
                </a:lnTo>
                <a:lnTo>
                  <a:pt x="28" y="8"/>
                </a:lnTo>
                <a:lnTo>
                  <a:pt x="30" y="8"/>
                </a:lnTo>
                <a:lnTo>
                  <a:pt x="30" y="8"/>
                </a:lnTo>
                <a:lnTo>
                  <a:pt x="32" y="8"/>
                </a:lnTo>
                <a:lnTo>
                  <a:pt x="33" y="8"/>
                </a:lnTo>
                <a:lnTo>
                  <a:pt x="35" y="6"/>
                </a:lnTo>
                <a:lnTo>
                  <a:pt x="35" y="6"/>
                </a:lnTo>
                <a:lnTo>
                  <a:pt x="35" y="6"/>
                </a:lnTo>
                <a:lnTo>
                  <a:pt x="37" y="6"/>
                </a:lnTo>
                <a:lnTo>
                  <a:pt x="37" y="6"/>
                </a:lnTo>
                <a:lnTo>
                  <a:pt x="37" y="6"/>
                </a:lnTo>
                <a:lnTo>
                  <a:pt x="39" y="6"/>
                </a:lnTo>
                <a:lnTo>
                  <a:pt x="39" y="6"/>
                </a:lnTo>
                <a:lnTo>
                  <a:pt x="39" y="6"/>
                </a:lnTo>
                <a:lnTo>
                  <a:pt x="41" y="6"/>
                </a:lnTo>
                <a:lnTo>
                  <a:pt x="41" y="6"/>
                </a:lnTo>
                <a:lnTo>
                  <a:pt x="41" y="6"/>
                </a:lnTo>
                <a:lnTo>
                  <a:pt x="43" y="6"/>
                </a:lnTo>
                <a:lnTo>
                  <a:pt x="43" y="6"/>
                </a:lnTo>
                <a:lnTo>
                  <a:pt x="43" y="4"/>
                </a:lnTo>
                <a:lnTo>
                  <a:pt x="44" y="4"/>
                </a:lnTo>
                <a:lnTo>
                  <a:pt x="44" y="4"/>
                </a:lnTo>
                <a:lnTo>
                  <a:pt x="46" y="4"/>
                </a:lnTo>
                <a:lnTo>
                  <a:pt x="46" y="4"/>
                </a:lnTo>
                <a:lnTo>
                  <a:pt x="46" y="4"/>
                </a:lnTo>
                <a:lnTo>
                  <a:pt x="48" y="4"/>
                </a:lnTo>
                <a:lnTo>
                  <a:pt x="48" y="4"/>
                </a:lnTo>
                <a:lnTo>
                  <a:pt x="48" y="4"/>
                </a:lnTo>
                <a:lnTo>
                  <a:pt x="48" y="4"/>
                </a:lnTo>
                <a:lnTo>
                  <a:pt x="50" y="4"/>
                </a:lnTo>
                <a:lnTo>
                  <a:pt x="50" y="4"/>
                </a:lnTo>
                <a:lnTo>
                  <a:pt x="50" y="4"/>
                </a:lnTo>
                <a:lnTo>
                  <a:pt x="52" y="2"/>
                </a:lnTo>
                <a:lnTo>
                  <a:pt x="52" y="2"/>
                </a:lnTo>
                <a:lnTo>
                  <a:pt x="52" y="2"/>
                </a:lnTo>
                <a:lnTo>
                  <a:pt x="52" y="2"/>
                </a:lnTo>
                <a:lnTo>
                  <a:pt x="54" y="2"/>
                </a:lnTo>
                <a:lnTo>
                  <a:pt x="54" y="2"/>
                </a:lnTo>
                <a:lnTo>
                  <a:pt x="54" y="2"/>
                </a:lnTo>
                <a:lnTo>
                  <a:pt x="56" y="2"/>
                </a:lnTo>
                <a:lnTo>
                  <a:pt x="56" y="2"/>
                </a:lnTo>
                <a:lnTo>
                  <a:pt x="56" y="2"/>
                </a:lnTo>
                <a:lnTo>
                  <a:pt x="57" y="2"/>
                </a:lnTo>
                <a:lnTo>
                  <a:pt x="57" y="2"/>
                </a:lnTo>
                <a:lnTo>
                  <a:pt x="57" y="2"/>
                </a:lnTo>
                <a:lnTo>
                  <a:pt x="57" y="2"/>
                </a:lnTo>
                <a:lnTo>
                  <a:pt x="59" y="0"/>
                </a:lnTo>
                <a:lnTo>
                  <a:pt x="59" y="0"/>
                </a:lnTo>
                <a:lnTo>
                  <a:pt x="59" y="0"/>
                </a:lnTo>
                <a:lnTo>
                  <a:pt x="59" y="0"/>
                </a:lnTo>
                <a:lnTo>
                  <a:pt x="61" y="0"/>
                </a:lnTo>
                <a:lnTo>
                  <a:pt x="61" y="0"/>
                </a:lnTo>
                <a:lnTo>
                  <a:pt x="61" y="0"/>
                </a:lnTo>
                <a:lnTo>
                  <a:pt x="61" y="0"/>
                </a:lnTo>
                <a:lnTo>
                  <a:pt x="61" y="0"/>
                </a:lnTo>
                <a:lnTo>
                  <a:pt x="61" y="0"/>
                </a:lnTo>
                <a:lnTo>
                  <a:pt x="63" y="0"/>
                </a:lnTo>
                <a:lnTo>
                  <a:pt x="65" y="0"/>
                </a:lnTo>
                <a:lnTo>
                  <a:pt x="67" y="0"/>
                </a:lnTo>
                <a:lnTo>
                  <a:pt x="68" y="0"/>
                </a:lnTo>
                <a:lnTo>
                  <a:pt x="68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53" name="Freeform 1209"/>
          <p:cNvSpPr>
            <a:spLocks/>
          </p:cNvSpPr>
          <p:nvPr/>
        </p:nvSpPr>
        <p:spPr bwMode="auto">
          <a:xfrm>
            <a:off x="2317750" y="2646363"/>
            <a:ext cx="19050" cy="92075"/>
          </a:xfrm>
          <a:custGeom>
            <a:avLst/>
            <a:gdLst>
              <a:gd name="T0" fmla="*/ 15 w 24"/>
              <a:gd name="T1" fmla="*/ 116 h 116"/>
              <a:gd name="T2" fmla="*/ 11 w 24"/>
              <a:gd name="T3" fmla="*/ 116 h 116"/>
              <a:gd name="T4" fmla="*/ 5 w 24"/>
              <a:gd name="T5" fmla="*/ 116 h 116"/>
              <a:gd name="T6" fmla="*/ 2 w 24"/>
              <a:gd name="T7" fmla="*/ 116 h 116"/>
              <a:gd name="T8" fmla="*/ 2 w 24"/>
              <a:gd name="T9" fmla="*/ 105 h 116"/>
              <a:gd name="T10" fmla="*/ 2 w 24"/>
              <a:gd name="T11" fmla="*/ 94 h 116"/>
              <a:gd name="T12" fmla="*/ 0 w 24"/>
              <a:gd name="T13" fmla="*/ 78 h 116"/>
              <a:gd name="T14" fmla="*/ 0 w 24"/>
              <a:gd name="T15" fmla="*/ 59 h 116"/>
              <a:gd name="T16" fmla="*/ 0 w 24"/>
              <a:gd name="T17" fmla="*/ 48 h 116"/>
              <a:gd name="T18" fmla="*/ 0 w 24"/>
              <a:gd name="T19" fmla="*/ 37 h 116"/>
              <a:gd name="T20" fmla="*/ 0 w 24"/>
              <a:gd name="T21" fmla="*/ 26 h 116"/>
              <a:gd name="T22" fmla="*/ 0 w 24"/>
              <a:gd name="T23" fmla="*/ 15 h 116"/>
              <a:gd name="T24" fmla="*/ 2 w 24"/>
              <a:gd name="T25" fmla="*/ 4 h 116"/>
              <a:gd name="T26" fmla="*/ 5 w 24"/>
              <a:gd name="T27" fmla="*/ 0 h 116"/>
              <a:gd name="T28" fmla="*/ 9 w 24"/>
              <a:gd name="T29" fmla="*/ 0 h 116"/>
              <a:gd name="T30" fmla="*/ 13 w 24"/>
              <a:gd name="T31" fmla="*/ 0 h 116"/>
              <a:gd name="T32" fmla="*/ 16 w 24"/>
              <a:gd name="T33" fmla="*/ 0 h 116"/>
              <a:gd name="T34" fmla="*/ 20 w 24"/>
              <a:gd name="T35" fmla="*/ 0 h 116"/>
              <a:gd name="T36" fmla="*/ 22 w 24"/>
              <a:gd name="T37" fmla="*/ 13 h 116"/>
              <a:gd name="T38" fmla="*/ 22 w 24"/>
              <a:gd name="T39" fmla="*/ 22 h 116"/>
              <a:gd name="T40" fmla="*/ 22 w 24"/>
              <a:gd name="T41" fmla="*/ 35 h 116"/>
              <a:gd name="T42" fmla="*/ 24 w 24"/>
              <a:gd name="T43" fmla="*/ 45 h 116"/>
              <a:gd name="T44" fmla="*/ 22 w 24"/>
              <a:gd name="T45" fmla="*/ 56 h 116"/>
              <a:gd name="T46" fmla="*/ 22 w 24"/>
              <a:gd name="T47" fmla="*/ 67 h 116"/>
              <a:gd name="T48" fmla="*/ 20 w 24"/>
              <a:gd name="T49" fmla="*/ 79 h 116"/>
              <a:gd name="T50" fmla="*/ 20 w 24"/>
              <a:gd name="T51" fmla="*/ 90 h 116"/>
              <a:gd name="T52" fmla="*/ 18 w 24"/>
              <a:gd name="T53" fmla="*/ 102 h 116"/>
              <a:gd name="T54" fmla="*/ 20 w 24"/>
              <a:gd name="T55" fmla="*/ 116 h 116"/>
              <a:gd name="T56" fmla="*/ 15 w 24"/>
              <a:gd name="T57" fmla="*/ 116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4" h="116">
                <a:moveTo>
                  <a:pt x="15" y="116"/>
                </a:moveTo>
                <a:lnTo>
                  <a:pt x="11" y="116"/>
                </a:lnTo>
                <a:lnTo>
                  <a:pt x="5" y="116"/>
                </a:lnTo>
                <a:lnTo>
                  <a:pt x="2" y="116"/>
                </a:lnTo>
                <a:lnTo>
                  <a:pt x="2" y="105"/>
                </a:lnTo>
                <a:lnTo>
                  <a:pt x="2" y="94"/>
                </a:lnTo>
                <a:lnTo>
                  <a:pt x="0" y="78"/>
                </a:lnTo>
                <a:lnTo>
                  <a:pt x="0" y="59"/>
                </a:lnTo>
                <a:lnTo>
                  <a:pt x="0" y="48"/>
                </a:lnTo>
                <a:lnTo>
                  <a:pt x="0" y="37"/>
                </a:lnTo>
                <a:lnTo>
                  <a:pt x="0" y="26"/>
                </a:lnTo>
                <a:lnTo>
                  <a:pt x="0" y="15"/>
                </a:lnTo>
                <a:lnTo>
                  <a:pt x="2" y="4"/>
                </a:lnTo>
                <a:lnTo>
                  <a:pt x="5" y="0"/>
                </a:lnTo>
                <a:lnTo>
                  <a:pt x="9" y="0"/>
                </a:lnTo>
                <a:lnTo>
                  <a:pt x="13" y="0"/>
                </a:lnTo>
                <a:lnTo>
                  <a:pt x="16" y="0"/>
                </a:lnTo>
                <a:lnTo>
                  <a:pt x="20" y="0"/>
                </a:lnTo>
                <a:lnTo>
                  <a:pt x="22" y="13"/>
                </a:lnTo>
                <a:lnTo>
                  <a:pt x="22" y="22"/>
                </a:lnTo>
                <a:lnTo>
                  <a:pt x="22" y="35"/>
                </a:lnTo>
                <a:lnTo>
                  <a:pt x="24" y="45"/>
                </a:lnTo>
                <a:lnTo>
                  <a:pt x="22" y="56"/>
                </a:lnTo>
                <a:lnTo>
                  <a:pt x="22" y="67"/>
                </a:lnTo>
                <a:lnTo>
                  <a:pt x="20" y="79"/>
                </a:lnTo>
                <a:lnTo>
                  <a:pt x="20" y="90"/>
                </a:lnTo>
                <a:lnTo>
                  <a:pt x="18" y="102"/>
                </a:lnTo>
                <a:lnTo>
                  <a:pt x="20" y="116"/>
                </a:lnTo>
                <a:lnTo>
                  <a:pt x="15" y="116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54" name="Freeform 1210"/>
          <p:cNvSpPr>
            <a:spLocks/>
          </p:cNvSpPr>
          <p:nvPr/>
        </p:nvSpPr>
        <p:spPr bwMode="auto">
          <a:xfrm>
            <a:off x="2317750" y="2646363"/>
            <a:ext cx="19050" cy="92075"/>
          </a:xfrm>
          <a:custGeom>
            <a:avLst/>
            <a:gdLst>
              <a:gd name="T0" fmla="*/ 15 w 24"/>
              <a:gd name="T1" fmla="*/ 116 h 116"/>
              <a:gd name="T2" fmla="*/ 11 w 24"/>
              <a:gd name="T3" fmla="*/ 116 h 116"/>
              <a:gd name="T4" fmla="*/ 5 w 24"/>
              <a:gd name="T5" fmla="*/ 116 h 116"/>
              <a:gd name="T6" fmla="*/ 2 w 24"/>
              <a:gd name="T7" fmla="*/ 116 h 116"/>
              <a:gd name="T8" fmla="*/ 2 w 24"/>
              <a:gd name="T9" fmla="*/ 105 h 116"/>
              <a:gd name="T10" fmla="*/ 2 w 24"/>
              <a:gd name="T11" fmla="*/ 94 h 116"/>
              <a:gd name="T12" fmla="*/ 0 w 24"/>
              <a:gd name="T13" fmla="*/ 78 h 116"/>
              <a:gd name="T14" fmla="*/ 0 w 24"/>
              <a:gd name="T15" fmla="*/ 59 h 116"/>
              <a:gd name="T16" fmla="*/ 0 w 24"/>
              <a:gd name="T17" fmla="*/ 48 h 116"/>
              <a:gd name="T18" fmla="*/ 0 w 24"/>
              <a:gd name="T19" fmla="*/ 37 h 116"/>
              <a:gd name="T20" fmla="*/ 0 w 24"/>
              <a:gd name="T21" fmla="*/ 26 h 116"/>
              <a:gd name="T22" fmla="*/ 0 w 24"/>
              <a:gd name="T23" fmla="*/ 15 h 116"/>
              <a:gd name="T24" fmla="*/ 2 w 24"/>
              <a:gd name="T25" fmla="*/ 4 h 116"/>
              <a:gd name="T26" fmla="*/ 5 w 24"/>
              <a:gd name="T27" fmla="*/ 0 h 116"/>
              <a:gd name="T28" fmla="*/ 9 w 24"/>
              <a:gd name="T29" fmla="*/ 0 h 116"/>
              <a:gd name="T30" fmla="*/ 13 w 24"/>
              <a:gd name="T31" fmla="*/ 0 h 116"/>
              <a:gd name="T32" fmla="*/ 16 w 24"/>
              <a:gd name="T33" fmla="*/ 0 h 116"/>
              <a:gd name="T34" fmla="*/ 20 w 24"/>
              <a:gd name="T35" fmla="*/ 0 h 116"/>
              <a:gd name="T36" fmla="*/ 22 w 24"/>
              <a:gd name="T37" fmla="*/ 13 h 116"/>
              <a:gd name="T38" fmla="*/ 22 w 24"/>
              <a:gd name="T39" fmla="*/ 22 h 116"/>
              <a:gd name="T40" fmla="*/ 22 w 24"/>
              <a:gd name="T41" fmla="*/ 35 h 116"/>
              <a:gd name="T42" fmla="*/ 24 w 24"/>
              <a:gd name="T43" fmla="*/ 45 h 116"/>
              <a:gd name="T44" fmla="*/ 22 w 24"/>
              <a:gd name="T45" fmla="*/ 56 h 116"/>
              <a:gd name="T46" fmla="*/ 22 w 24"/>
              <a:gd name="T47" fmla="*/ 67 h 116"/>
              <a:gd name="T48" fmla="*/ 20 w 24"/>
              <a:gd name="T49" fmla="*/ 79 h 116"/>
              <a:gd name="T50" fmla="*/ 20 w 24"/>
              <a:gd name="T51" fmla="*/ 90 h 116"/>
              <a:gd name="T52" fmla="*/ 18 w 24"/>
              <a:gd name="T53" fmla="*/ 102 h 116"/>
              <a:gd name="T54" fmla="*/ 20 w 24"/>
              <a:gd name="T55" fmla="*/ 116 h 116"/>
              <a:gd name="T56" fmla="*/ 15 w 24"/>
              <a:gd name="T57" fmla="*/ 116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4" h="116">
                <a:moveTo>
                  <a:pt x="15" y="116"/>
                </a:moveTo>
                <a:lnTo>
                  <a:pt x="11" y="116"/>
                </a:lnTo>
                <a:lnTo>
                  <a:pt x="5" y="116"/>
                </a:lnTo>
                <a:lnTo>
                  <a:pt x="2" y="116"/>
                </a:lnTo>
                <a:lnTo>
                  <a:pt x="2" y="105"/>
                </a:lnTo>
                <a:lnTo>
                  <a:pt x="2" y="94"/>
                </a:lnTo>
                <a:lnTo>
                  <a:pt x="0" y="78"/>
                </a:lnTo>
                <a:lnTo>
                  <a:pt x="0" y="59"/>
                </a:lnTo>
                <a:lnTo>
                  <a:pt x="0" y="48"/>
                </a:lnTo>
                <a:lnTo>
                  <a:pt x="0" y="37"/>
                </a:lnTo>
                <a:lnTo>
                  <a:pt x="0" y="26"/>
                </a:lnTo>
                <a:lnTo>
                  <a:pt x="0" y="15"/>
                </a:lnTo>
                <a:lnTo>
                  <a:pt x="2" y="4"/>
                </a:lnTo>
                <a:lnTo>
                  <a:pt x="5" y="0"/>
                </a:lnTo>
                <a:lnTo>
                  <a:pt x="9" y="0"/>
                </a:lnTo>
                <a:lnTo>
                  <a:pt x="13" y="0"/>
                </a:lnTo>
                <a:lnTo>
                  <a:pt x="16" y="0"/>
                </a:lnTo>
                <a:lnTo>
                  <a:pt x="20" y="0"/>
                </a:lnTo>
                <a:lnTo>
                  <a:pt x="22" y="13"/>
                </a:lnTo>
                <a:lnTo>
                  <a:pt x="22" y="22"/>
                </a:lnTo>
                <a:lnTo>
                  <a:pt x="22" y="35"/>
                </a:lnTo>
                <a:lnTo>
                  <a:pt x="24" y="45"/>
                </a:lnTo>
                <a:lnTo>
                  <a:pt x="22" y="56"/>
                </a:lnTo>
                <a:lnTo>
                  <a:pt x="22" y="67"/>
                </a:lnTo>
                <a:lnTo>
                  <a:pt x="20" y="79"/>
                </a:lnTo>
                <a:lnTo>
                  <a:pt x="20" y="90"/>
                </a:lnTo>
                <a:lnTo>
                  <a:pt x="18" y="102"/>
                </a:lnTo>
                <a:lnTo>
                  <a:pt x="20" y="116"/>
                </a:lnTo>
                <a:lnTo>
                  <a:pt x="15" y="116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55" name="Freeform 1211"/>
          <p:cNvSpPr>
            <a:spLocks/>
          </p:cNvSpPr>
          <p:nvPr/>
        </p:nvSpPr>
        <p:spPr bwMode="auto">
          <a:xfrm>
            <a:off x="2322513" y="2655888"/>
            <a:ext cx="12700" cy="74612"/>
          </a:xfrm>
          <a:custGeom>
            <a:avLst/>
            <a:gdLst>
              <a:gd name="T0" fmla="*/ 16 w 16"/>
              <a:gd name="T1" fmla="*/ 8 h 94"/>
              <a:gd name="T2" fmla="*/ 12 w 16"/>
              <a:gd name="T3" fmla="*/ 2 h 94"/>
              <a:gd name="T4" fmla="*/ 11 w 16"/>
              <a:gd name="T5" fmla="*/ 2 h 94"/>
              <a:gd name="T6" fmla="*/ 9 w 16"/>
              <a:gd name="T7" fmla="*/ 0 h 94"/>
              <a:gd name="T8" fmla="*/ 5 w 16"/>
              <a:gd name="T9" fmla="*/ 0 h 94"/>
              <a:gd name="T10" fmla="*/ 3 w 16"/>
              <a:gd name="T11" fmla="*/ 4 h 94"/>
              <a:gd name="T12" fmla="*/ 1 w 16"/>
              <a:gd name="T13" fmla="*/ 8 h 94"/>
              <a:gd name="T14" fmla="*/ 0 w 16"/>
              <a:gd name="T15" fmla="*/ 13 h 94"/>
              <a:gd name="T16" fmla="*/ 0 w 16"/>
              <a:gd name="T17" fmla="*/ 19 h 94"/>
              <a:gd name="T18" fmla="*/ 0 w 16"/>
              <a:gd name="T19" fmla="*/ 24 h 94"/>
              <a:gd name="T20" fmla="*/ 0 w 16"/>
              <a:gd name="T21" fmla="*/ 30 h 94"/>
              <a:gd name="T22" fmla="*/ 0 w 16"/>
              <a:gd name="T23" fmla="*/ 35 h 94"/>
              <a:gd name="T24" fmla="*/ 0 w 16"/>
              <a:gd name="T25" fmla="*/ 41 h 94"/>
              <a:gd name="T26" fmla="*/ 0 w 16"/>
              <a:gd name="T27" fmla="*/ 46 h 94"/>
              <a:gd name="T28" fmla="*/ 0 w 16"/>
              <a:gd name="T29" fmla="*/ 52 h 94"/>
              <a:gd name="T30" fmla="*/ 0 w 16"/>
              <a:gd name="T31" fmla="*/ 57 h 94"/>
              <a:gd name="T32" fmla="*/ 0 w 16"/>
              <a:gd name="T33" fmla="*/ 63 h 94"/>
              <a:gd name="T34" fmla="*/ 0 w 16"/>
              <a:gd name="T35" fmla="*/ 68 h 94"/>
              <a:gd name="T36" fmla="*/ 0 w 16"/>
              <a:gd name="T37" fmla="*/ 74 h 94"/>
              <a:gd name="T38" fmla="*/ 1 w 16"/>
              <a:gd name="T39" fmla="*/ 79 h 94"/>
              <a:gd name="T40" fmla="*/ 1 w 16"/>
              <a:gd name="T41" fmla="*/ 85 h 94"/>
              <a:gd name="T42" fmla="*/ 3 w 16"/>
              <a:gd name="T43" fmla="*/ 91 h 94"/>
              <a:gd name="T44" fmla="*/ 5 w 16"/>
              <a:gd name="T45" fmla="*/ 94 h 94"/>
              <a:gd name="T46" fmla="*/ 7 w 16"/>
              <a:gd name="T47" fmla="*/ 94 h 94"/>
              <a:gd name="T48" fmla="*/ 9 w 16"/>
              <a:gd name="T49" fmla="*/ 89 h 94"/>
              <a:gd name="T50" fmla="*/ 9 w 16"/>
              <a:gd name="T51" fmla="*/ 83 h 94"/>
              <a:gd name="T52" fmla="*/ 9 w 16"/>
              <a:gd name="T53" fmla="*/ 78 h 94"/>
              <a:gd name="T54" fmla="*/ 11 w 16"/>
              <a:gd name="T55" fmla="*/ 72 h 94"/>
              <a:gd name="T56" fmla="*/ 11 w 16"/>
              <a:gd name="T57" fmla="*/ 67 h 94"/>
              <a:gd name="T58" fmla="*/ 12 w 16"/>
              <a:gd name="T59" fmla="*/ 61 h 94"/>
              <a:gd name="T60" fmla="*/ 12 w 16"/>
              <a:gd name="T61" fmla="*/ 56 h 94"/>
              <a:gd name="T62" fmla="*/ 12 w 16"/>
              <a:gd name="T63" fmla="*/ 50 h 94"/>
              <a:gd name="T64" fmla="*/ 14 w 16"/>
              <a:gd name="T65" fmla="*/ 45 h 94"/>
              <a:gd name="T66" fmla="*/ 14 w 16"/>
              <a:gd name="T67" fmla="*/ 39 h 94"/>
              <a:gd name="T68" fmla="*/ 14 w 16"/>
              <a:gd name="T69" fmla="*/ 34 h 94"/>
              <a:gd name="T70" fmla="*/ 14 w 16"/>
              <a:gd name="T71" fmla="*/ 28 h 94"/>
              <a:gd name="T72" fmla="*/ 16 w 16"/>
              <a:gd name="T73" fmla="*/ 23 h 94"/>
              <a:gd name="T74" fmla="*/ 16 w 16"/>
              <a:gd name="T75" fmla="*/ 17 h 94"/>
              <a:gd name="T76" fmla="*/ 16 w 16"/>
              <a:gd name="T77" fmla="*/ 11 h 94"/>
              <a:gd name="T78" fmla="*/ 16 w 16"/>
              <a:gd name="T79" fmla="*/ 8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" h="94">
                <a:moveTo>
                  <a:pt x="16" y="8"/>
                </a:moveTo>
                <a:lnTo>
                  <a:pt x="12" y="2"/>
                </a:lnTo>
                <a:lnTo>
                  <a:pt x="11" y="2"/>
                </a:lnTo>
                <a:lnTo>
                  <a:pt x="9" y="0"/>
                </a:lnTo>
                <a:lnTo>
                  <a:pt x="5" y="0"/>
                </a:lnTo>
                <a:lnTo>
                  <a:pt x="3" y="4"/>
                </a:lnTo>
                <a:lnTo>
                  <a:pt x="1" y="8"/>
                </a:lnTo>
                <a:lnTo>
                  <a:pt x="0" y="13"/>
                </a:lnTo>
                <a:lnTo>
                  <a:pt x="0" y="19"/>
                </a:lnTo>
                <a:lnTo>
                  <a:pt x="0" y="24"/>
                </a:lnTo>
                <a:lnTo>
                  <a:pt x="0" y="30"/>
                </a:lnTo>
                <a:lnTo>
                  <a:pt x="0" y="35"/>
                </a:lnTo>
                <a:lnTo>
                  <a:pt x="0" y="41"/>
                </a:lnTo>
                <a:lnTo>
                  <a:pt x="0" y="46"/>
                </a:lnTo>
                <a:lnTo>
                  <a:pt x="0" y="52"/>
                </a:lnTo>
                <a:lnTo>
                  <a:pt x="0" y="57"/>
                </a:lnTo>
                <a:lnTo>
                  <a:pt x="0" y="63"/>
                </a:lnTo>
                <a:lnTo>
                  <a:pt x="0" y="68"/>
                </a:lnTo>
                <a:lnTo>
                  <a:pt x="0" y="74"/>
                </a:lnTo>
                <a:lnTo>
                  <a:pt x="1" y="79"/>
                </a:lnTo>
                <a:lnTo>
                  <a:pt x="1" y="85"/>
                </a:lnTo>
                <a:lnTo>
                  <a:pt x="3" y="91"/>
                </a:lnTo>
                <a:lnTo>
                  <a:pt x="5" y="94"/>
                </a:lnTo>
                <a:lnTo>
                  <a:pt x="7" y="94"/>
                </a:lnTo>
                <a:lnTo>
                  <a:pt x="9" y="89"/>
                </a:lnTo>
                <a:lnTo>
                  <a:pt x="9" y="83"/>
                </a:lnTo>
                <a:lnTo>
                  <a:pt x="9" y="78"/>
                </a:lnTo>
                <a:lnTo>
                  <a:pt x="11" y="72"/>
                </a:lnTo>
                <a:lnTo>
                  <a:pt x="11" y="67"/>
                </a:lnTo>
                <a:lnTo>
                  <a:pt x="12" y="61"/>
                </a:lnTo>
                <a:lnTo>
                  <a:pt x="12" y="56"/>
                </a:lnTo>
                <a:lnTo>
                  <a:pt x="12" y="50"/>
                </a:lnTo>
                <a:lnTo>
                  <a:pt x="14" y="45"/>
                </a:lnTo>
                <a:lnTo>
                  <a:pt x="14" y="39"/>
                </a:lnTo>
                <a:lnTo>
                  <a:pt x="14" y="34"/>
                </a:lnTo>
                <a:lnTo>
                  <a:pt x="14" y="28"/>
                </a:lnTo>
                <a:lnTo>
                  <a:pt x="16" y="23"/>
                </a:lnTo>
                <a:lnTo>
                  <a:pt x="16" y="17"/>
                </a:lnTo>
                <a:lnTo>
                  <a:pt x="16" y="11"/>
                </a:lnTo>
                <a:lnTo>
                  <a:pt x="16" y="8"/>
                </a:lnTo>
                <a:close/>
              </a:path>
            </a:pathLst>
          </a:custGeom>
          <a:solidFill>
            <a:srgbClr val="FCFE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56" name="Freeform 1212"/>
          <p:cNvSpPr>
            <a:spLocks/>
          </p:cNvSpPr>
          <p:nvPr/>
        </p:nvSpPr>
        <p:spPr bwMode="auto">
          <a:xfrm>
            <a:off x="2319338" y="2808288"/>
            <a:ext cx="11112" cy="9525"/>
          </a:xfrm>
          <a:custGeom>
            <a:avLst/>
            <a:gdLst>
              <a:gd name="T0" fmla="*/ 11 w 14"/>
              <a:gd name="T1" fmla="*/ 0 h 12"/>
              <a:gd name="T2" fmla="*/ 11 w 14"/>
              <a:gd name="T3" fmla="*/ 0 h 12"/>
              <a:gd name="T4" fmla="*/ 9 w 14"/>
              <a:gd name="T5" fmla="*/ 0 h 12"/>
              <a:gd name="T6" fmla="*/ 5 w 14"/>
              <a:gd name="T7" fmla="*/ 0 h 12"/>
              <a:gd name="T8" fmla="*/ 2 w 14"/>
              <a:gd name="T9" fmla="*/ 0 h 12"/>
              <a:gd name="T10" fmla="*/ 2 w 14"/>
              <a:gd name="T11" fmla="*/ 0 h 12"/>
              <a:gd name="T12" fmla="*/ 2 w 14"/>
              <a:gd name="T13" fmla="*/ 0 h 12"/>
              <a:gd name="T14" fmla="*/ 2 w 14"/>
              <a:gd name="T15" fmla="*/ 2 h 12"/>
              <a:gd name="T16" fmla="*/ 0 w 14"/>
              <a:gd name="T17" fmla="*/ 2 h 12"/>
              <a:gd name="T18" fmla="*/ 0 w 14"/>
              <a:gd name="T19" fmla="*/ 4 h 12"/>
              <a:gd name="T20" fmla="*/ 0 w 14"/>
              <a:gd name="T21" fmla="*/ 4 h 12"/>
              <a:gd name="T22" fmla="*/ 0 w 14"/>
              <a:gd name="T23" fmla="*/ 4 h 12"/>
              <a:gd name="T24" fmla="*/ 0 w 14"/>
              <a:gd name="T25" fmla="*/ 6 h 12"/>
              <a:gd name="T26" fmla="*/ 0 w 14"/>
              <a:gd name="T27" fmla="*/ 6 h 12"/>
              <a:gd name="T28" fmla="*/ 0 w 14"/>
              <a:gd name="T29" fmla="*/ 8 h 12"/>
              <a:gd name="T30" fmla="*/ 0 w 14"/>
              <a:gd name="T31" fmla="*/ 8 h 12"/>
              <a:gd name="T32" fmla="*/ 0 w 14"/>
              <a:gd name="T33" fmla="*/ 8 h 12"/>
              <a:gd name="T34" fmla="*/ 2 w 14"/>
              <a:gd name="T35" fmla="*/ 10 h 12"/>
              <a:gd name="T36" fmla="*/ 2 w 14"/>
              <a:gd name="T37" fmla="*/ 10 h 12"/>
              <a:gd name="T38" fmla="*/ 2 w 14"/>
              <a:gd name="T39" fmla="*/ 10 h 12"/>
              <a:gd name="T40" fmla="*/ 2 w 14"/>
              <a:gd name="T41" fmla="*/ 12 h 12"/>
              <a:gd name="T42" fmla="*/ 3 w 14"/>
              <a:gd name="T43" fmla="*/ 12 h 12"/>
              <a:gd name="T44" fmla="*/ 3 w 14"/>
              <a:gd name="T45" fmla="*/ 12 h 12"/>
              <a:gd name="T46" fmla="*/ 3 w 14"/>
              <a:gd name="T47" fmla="*/ 12 h 12"/>
              <a:gd name="T48" fmla="*/ 3 w 14"/>
              <a:gd name="T49" fmla="*/ 12 h 12"/>
              <a:gd name="T50" fmla="*/ 5 w 14"/>
              <a:gd name="T51" fmla="*/ 10 h 12"/>
              <a:gd name="T52" fmla="*/ 5 w 14"/>
              <a:gd name="T53" fmla="*/ 10 h 12"/>
              <a:gd name="T54" fmla="*/ 5 w 14"/>
              <a:gd name="T55" fmla="*/ 10 h 12"/>
              <a:gd name="T56" fmla="*/ 7 w 14"/>
              <a:gd name="T57" fmla="*/ 8 h 12"/>
              <a:gd name="T58" fmla="*/ 9 w 14"/>
              <a:gd name="T59" fmla="*/ 8 h 12"/>
              <a:gd name="T60" fmla="*/ 9 w 14"/>
              <a:gd name="T61" fmla="*/ 6 h 12"/>
              <a:gd name="T62" fmla="*/ 9 w 14"/>
              <a:gd name="T63" fmla="*/ 6 h 12"/>
              <a:gd name="T64" fmla="*/ 9 w 14"/>
              <a:gd name="T65" fmla="*/ 6 h 12"/>
              <a:gd name="T66" fmla="*/ 11 w 14"/>
              <a:gd name="T67" fmla="*/ 4 h 12"/>
              <a:gd name="T68" fmla="*/ 11 w 14"/>
              <a:gd name="T69" fmla="*/ 4 h 12"/>
              <a:gd name="T70" fmla="*/ 13 w 14"/>
              <a:gd name="T71" fmla="*/ 4 h 12"/>
              <a:gd name="T72" fmla="*/ 13 w 14"/>
              <a:gd name="T73" fmla="*/ 2 h 12"/>
              <a:gd name="T74" fmla="*/ 13 w 14"/>
              <a:gd name="T75" fmla="*/ 2 h 12"/>
              <a:gd name="T76" fmla="*/ 14 w 14"/>
              <a:gd name="T77" fmla="*/ 0 h 12"/>
              <a:gd name="T78" fmla="*/ 14 w 14"/>
              <a:gd name="T79" fmla="*/ 0 h 12"/>
              <a:gd name="T80" fmla="*/ 11 w 14"/>
              <a:gd name="T81" fmla="*/ 0 h 12"/>
              <a:gd name="T82" fmla="*/ 11 w 14"/>
              <a:gd name="T8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4" h="12">
                <a:moveTo>
                  <a:pt x="11" y="0"/>
                </a:moveTo>
                <a:lnTo>
                  <a:pt x="11" y="0"/>
                </a:lnTo>
                <a:lnTo>
                  <a:pt x="9" y="0"/>
                </a:lnTo>
                <a:lnTo>
                  <a:pt x="5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2"/>
                </a:lnTo>
                <a:lnTo>
                  <a:pt x="0" y="2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6"/>
                </a:lnTo>
                <a:lnTo>
                  <a:pt x="0" y="6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2" y="12"/>
                </a:lnTo>
                <a:lnTo>
                  <a:pt x="3" y="12"/>
                </a:lnTo>
                <a:lnTo>
                  <a:pt x="3" y="12"/>
                </a:lnTo>
                <a:lnTo>
                  <a:pt x="3" y="12"/>
                </a:lnTo>
                <a:lnTo>
                  <a:pt x="3" y="12"/>
                </a:lnTo>
                <a:lnTo>
                  <a:pt x="5" y="10"/>
                </a:lnTo>
                <a:lnTo>
                  <a:pt x="5" y="10"/>
                </a:lnTo>
                <a:lnTo>
                  <a:pt x="5" y="10"/>
                </a:lnTo>
                <a:lnTo>
                  <a:pt x="7" y="8"/>
                </a:lnTo>
                <a:lnTo>
                  <a:pt x="9" y="8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11" y="4"/>
                </a:lnTo>
                <a:lnTo>
                  <a:pt x="11" y="4"/>
                </a:lnTo>
                <a:lnTo>
                  <a:pt x="13" y="4"/>
                </a:lnTo>
                <a:lnTo>
                  <a:pt x="13" y="2"/>
                </a:lnTo>
                <a:lnTo>
                  <a:pt x="13" y="2"/>
                </a:lnTo>
                <a:lnTo>
                  <a:pt x="14" y="0"/>
                </a:lnTo>
                <a:lnTo>
                  <a:pt x="14" y="0"/>
                </a:lnTo>
                <a:lnTo>
                  <a:pt x="11" y="0"/>
                </a:lnTo>
                <a:lnTo>
                  <a:pt x="11" y="0"/>
                </a:lnTo>
                <a:close/>
              </a:path>
            </a:pathLst>
          </a:custGeom>
          <a:solidFill>
            <a:srgbClr val="FCFE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57" name="Freeform 1213"/>
          <p:cNvSpPr>
            <a:spLocks/>
          </p:cNvSpPr>
          <p:nvPr/>
        </p:nvSpPr>
        <p:spPr bwMode="auto">
          <a:xfrm>
            <a:off x="2316163" y="2736850"/>
            <a:ext cx="19050" cy="66675"/>
          </a:xfrm>
          <a:custGeom>
            <a:avLst/>
            <a:gdLst>
              <a:gd name="T0" fmla="*/ 9 w 24"/>
              <a:gd name="T1" fmla="*/ 85 h 85"/>
              <a:gd name="T2" fmla="*/ 13 w 24"/>
              <a:gd name="T3" fmla="*/ 85 h 85"/>
              <a:gd name="T4" fmla="*/ 17 w 24"/>
              <a:gd name="T5" fmla="*/ 85 h 85"/>
              <a:gd name="T6" fmla="*/ 20 w 24"/>
              <a:gd name="T7" fmla="*/ 85 h 85"/>
              <a:gd name="T8" fmla="*/ 22 w 24"/>
              <a:gd name="T9" fmla="*/ 78 h 85"/>
              <a:gd name="T10" fmla="*/ 22 w 24"/>
              <a:gd name="T11" fmla="*/ 68 h 85"/>
              <a:gd name="T12" fmla="*/ 22 w 24"/>
              <a:gd name="T13" fmla="*/ 57 h 85"/>
              <a:gd name="T14" fmla="*/ 22 w 24"/>
              <a:gd name="T15" fmla="*/ 45 h 85"/>
              <a:gd name="T16" fmla="*/ 22 w 24"/>
              <a:gd name="T17" fmla="*/ 35 h 85"/>
              <a:gd name="T18" fmla="*/ 24 w 24"/>
              <a:gd name="T19" fmla="*/ 26 h 85"/>
              <a:gd name="T20" fmla="*/ 22 w 24"/>
              <a:gd name="T21" fmla="*/ 19 h 85"/>
              <a:gd name="T22" fmla="*/ 22 w 24"/>
              <a:gd name="T23" fmla="*/ 11 h 85"/>
              <a:gd name="T24" fmla="*/ 22 w 24"/>
              <a:gd name="T25" fmla="*/ 2 h 85"/>
              <a:gd name="T26" fmla="*/ 17 w 24"/>
              <a:gd name="T27" fmla="*/ 0 h 85"/>
              <a:gd name="T28" fmla="*/ 13 w 24"/>
              <a:gd name="T29" fmla="*/ 0 h 85"/>
              <a:gd name="T30" fmla="*/ 9 w 24"/>
              <a:gd name="T31" fmla="*/ 0 h 85"/>
              <a:gd name="T32" fmla="*/ 6 w 24"/>
              <a:gd name="T33" fmla="*/ 0 h 85"/>
              <a:gd name="T34" fmla="*/ 2 w 24"/>
              <a:gd name="T35" fmla="*/ 0 h 85"/>
              <a:gd name="T36" fmla="*/ 2 w 24"/>
              <a:gd name="T37" fmla="*/ 10 h 85"/>
              <a:gd name="T38" fmla="*/ 0 w 24"/>
              <a:gd name="T39" fmla="*/ 17 h 85"/>
              <a:gd name="T40" fmla="*/ 0 w 24"/>
              <a:gd name="T41" fmla="*/ 26 h 85"/>
              <a:gd name="T42" fmla="*/ 0 w 24"/>
              <a:gd name="T43" fmla="*/ 33 h 85"/>
              <a:gd name="T44" fmla="*/ 0 w 24"/>
              <a:gd name="T45" fmla="*/ 41 h 85"/>
              <a:gd name="T46" fmla="*/ 0 w 24"/>
              <a:gd name="T47" fmla="*/ 50 h 85"/>
              <a:gd name="T48" fmla="*/ 2 w 24"/>
              <a:gd name="T49" fmla="*/ 57 h 85"/>
              <a:gd name="T50" fmla="*/ 2 w 24"/>
              <a:gd name="T51" fmla="*/ 67 h 85"/>
              <a:gd name="T52" fmla="*/ 4 w 24"/>
              <a:gd name="T53" fmla="*/ 74 h 85"/>
              <a:gd name="T54" fmla="*/ 4 w 24"/>
              <a:gd name="T55" fmla="*/ 85 h 85"/>
              <a:gd name="T56" fmla="*/ 9 w 24"/>
              <a:gd name="T57" fmla="*/ 85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4" h="85">
                <a:moveTo>
                  <a:pt x="9" y="85"/>
                </a:moveTo>
                <a:lnTo>
                  <a:pt x="13" y="85"/>
                </a:lnTo>
                <a:lnTo>
                  <a:pt x="17" y="85"/>
                </a:lnTo>
                <a:lnTo>
                  <a:pt x="20" y="85"/>
                </a:lnTo>
                <a:lnTo>
                  <a:pt x="22" y="78"/>
                </a:lnTo>
                <a:lnTo>
                  <a:pt x="22" y="68"/>
                </a:lnTo>
                <a:lnTo>
                  <a:pt x="22" y="57"/>
                </a:lnTo>
                <a:lnTo>
                  <a:pt x="22" y="45"/>
                </a:lnTo>
                <a:lnTo>
                  <a:pt x="22" y="35"/>
                </a:lnTo>
                <a:lnTo>
                  <a:pt x="24" y="26"/>
                </a:lnTo>
                <a:lnTo>
                  <a:pt x="22" y="19"/>
                </a:lnTo>
                <a:lnTo>
                  <a:pt x="22" y="11"/>
                </a:lnTo>
                <a:lnTo>
                  <a:pt x="22" y="2"/>
                </a:lnTo>
                <a:lnTo>
                  <a:pt x="17" y="0"/>
                </a:lnTo>
                <a:lnTo>
                  <a:pt x="13" y="0"/>
                </a:lnTo>
                <a:lnTo>
                  <a:pt x="9" y="0"/>
                </a:lnTo>
                <a:lnTo>
                  <a:pt x="6" y="0"/>
                </a:lnTo>
                <a:lnTo>
                  <a:pt x="2" y="0"/>
                </a:lnTo>
                <a:lnTo>
                  <a:pt x="2" y="10"/>
                </a:lnTo>
                <a:lnTo>
                  <a:pt x="0" y="17"/>
                </a:lnTo>
                <a:lnTo>
                  <a:pt x="0" y="26"/>
                </a:lnTo>
                <a:lnTo>
                  <a:pt x="0" y="33"/>
                </a:lnTo>
                <a:lnTo>
                  <a:pt x="0" y="41"/>
                </a:lnTo>
                <a:lnTo>
                  <a:pt x="0" y="50"/>
                </a:lnTo>
                <a:lnTo>
                  <a:pt x="2" y="57"/>
                </a:lnTo>
                <a:lnTo>
                  <a:pt x="2" y="67"/>
                </a:lnTo>
                <a:lnTo>
                  <a:pt x="4" y="74"/>
                </a:lnTo>
                <a:lnTo>
                  <a:pt x="4" y="85"/>
                </a:lnTo>
                <a:lnTo>
                  <a:pt x="9" y="85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58" name="Freeform 1214"/>
          <p:cNvSpPr>
            <a:spLocks/>
          </p:cNvSpPr>
          <p:nvPr/>
        </p:nvSpPr>
        <p:spPr bwMode="auto">
          <a:xfrm>
            <a:off x="2316163" y="2736850"/>
            <a:ext cx="19050" cy="66675"/>
          </a:xfrm>
          <a:custGeom>
            <a:avLst/>
            <a:gdLst>
              <a:gd name="T0" fmla="*/ 9 w 24"/>
              <a:gd name="T1" fmla="*/ 85 h 85"/>
              <a:gd name="T2" fmla="*/ 13 w 24"/>
              <a:gd name="T3" fmla="*/ 85 h 85"/>
              <a:gd name="T4" fmla="*/ 17 w 24"/>
              <a:gd name="T5" fmla="*/ 85 h 85"/>
              <a:gd name="T6" fmla="*/ 20 w 24"/>
              <a:gd name="T7" fmla="*/ 85 h 85"/>
              <a:gd name="T8" fmla="*/ 22 w 24"/>
              <a:gd name="T9" fmla="*/ 78 h 85"/>
              <a:gd name="T10" fmla="*/ 22 w 24"/>
              <a:gd name="T11" fmla="*/ 68 h 85"/>
              <a:gd name="T12" fmla="*/ 22 w 24"/>
              <a:gd name="T13" fmla="*/ 57 h 85"/>
              <a:gd name="T14" fmla="*/ 22 w 24"/>
              <a:gd name="T15" fmla="*/ 45 h 85"/>
              <a:gd name="T16" fmla="*/ 22 w 24"/>
              <a:gd name="T17" fmla="*/ 35 h 85"/>
              <a:gd name="T18" fmla="*/ 24 w 24"/>
              <a:gd name="T19" fmla="*/ 26 h 85"/>
              <a:gd name="T20" fmla="*/ 22 w 24"/>
              <a:gd name="T21" fmla="*/ 19 h 85"/>
              <a:gd name="T22" fmla="*/ 22 w 24"/>
              <a:gd name="T23" fmla="*/ 11 h 85"/>
              <a:gd name="T24" fmla="*/ 22 w 24"/>
              <a:gd name="T25" fmla="*/ 2 h 85"/>
              <a:gd name="T26" fmla="*/ 17 w 24"/>
              <a:gd name="T27" fmla="*/ 0 h 85"/>
              <a:gd name="T28" fmla="*/ 13 w 24"/>
              <a:gd name="T29" fmla="*/ 0 h 85"/>
              <a:gd name="T30" fmla="*/ 9 w 24"/>
              <a:gd name="T31" fmla="*/ 0 h 85"/>
              <a:gd name="T32" fmla="*/ 6 w 24"/>
              <a:gd name="T33" fmla="*/ 0 h 85"/>
              <a:gd name="T34" fmla="*/ 2 w 24"/>
              <a:gd name="T35" fmla="*/ 0 h 85"/>
              <a:gd name="T36" fmla="*/ 2 w 24"/>
              <a:gd name="T37" fmla="*/ 10 h 85"/>
              <a:gd name="T38" fmla="*/ 0 w 24"/>
              <a:gd name="T39" fmla="*/ 17 h 85"/>
              <a:gd name="T40" fmla="*/ 0 w 24"/>
              <a:gd name="T41" fmla="*/ 26 h 85"/>
              <a:gd name="T42" fmla="*/ 0 w 24"/>
              <a:gd name="T43" fmla="*/ 33 h 85"/>
              <a:gd name="T44" fmla="*/ 0 w 24"/>
              <a:gd name="T45" fmla="*/ 41 h 85"/>
              <a:gd name="T46" fmla="*/ 0 w 24"/>
              <a:gd name="T47" fmla="*/ 50 h 85"/>
              <a:gd name="T48" fmla="*/ 2 w 24"/>
              <a:gd name="T49" fmla="*/ 57 h 85"/>
              <a:gd name="T50" fmla="*/ 2 w 24"/>
              <a:gd name="T51" fmla="*/ 67 h 85"/>
              <a:gd name="T52" fmla="*/ 4 w 24"/>
              <a:gd name="T53" fmla="*/ 74 h 85"/>
              <a:gd name="T54" fmla="*/ 4 w 24"/>
              <a:gd name="T55" fmla="*/ 85 h 85"/>
              <a:gd name="T56" fmla="*/ 9 w 24"/>
              <a:gd name="T57" fmla="*/ 85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4" h="85">
                <a:moveTo>
                  <a:pt x="9" y="85"/>
                </a:moveTo>
                <a:lnTo>
                  <a:pt x="13" y="85"/>
                </a:lnTo>
                <a:lnTo>
                  <a:pt x="17" y="85"/>
                </a:lnTo>
                <a:lnTo>
                  <a:pt x="20" y="85"/>
                </a:lnTo>
                <a:lnTo>
                  <a:pt x="22" y="78"/>
                </a:lnTo>
                <a:lnTo>
                  <a:pt x="22" y="68"/>
                </a:lnTo>
                <a:lnTo>
                  <a:pt x="22" y="57"/>
                </a:lnTo>
                <a:lnTo>
                  <a:pt x="22" y="45"/>
                </a:lnTo>
                <a:lnTo>
                  <a:pt x="22" y="35"/>
                </a:lnTo>
                <a:lnTo>
                  <a:pt x="24" y="26"/>
                </a:lnTo>
                <a:lnTo>
                  <a:pt x="22" y="19"/>
                </a:lnTo>
                <a:lnTo>
                  <a:pt x="22" y="11"/>
                </a:lnTo>
                <a:lnTo>
                  <a:pt x="22" y="2"/>
                </a:lnTo>
                <a:lnTo>
                  <a:pt x="17" y="0"/>
                </a:lnTo>
                <a:lnTo>
                  <a:pt x="13" y="0"/>
                </a:lnTo>
                <a:lnTo>
                  <a:pt x="9" y="0"/>
                </a:lnTo>
                <a:lnTo>
                  <a:pt x="6" y="0"/>
                </a:lnTo>
                <a:lnTo>
                  <a:pt x="2" y="0"/>
                </a:lnTo>
                <a:lnTo>
                  <a:pt x="2" y="10"/>
                </a:lnTo>
                <a:lnTo>
                  <a:pt x="0" y="17"/>
                </a:lnTo>
                <a:lnTo>
                  <a:pt x="0" y="26"/>
                </a:lnTo>
                <a:lnTo>
                  <a:pt x="0" y="33"/>
                </a:lnTo>
                <a:lnTo>
                  <a:pt x="0" y="41"/>
                </a:lnTo>
                <a:lnTo>
                  <a:pt x="0" y="50"/>
                </a:lnTo>
                <a:lnTo>
                  <a:pt x="2" y="57"/>
                </a:lnTo>
                <a:lnTo>
                  <a:pt x="2" y="67"/>
                </a:lnTo>
                <a:lnTo>
                  <a:pt x="4" y="74"/>
                </a:lnTo>
                <a:lnTo>
                  <a:pt x="4" y="85"/>
                </a:lnTo>
                <a:lnTo>
                  <a:pt x="9" y="85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59" name="Freeform 1215"/>
          <p:cNvSpPr>
            <a:spLocks/>
          </p:cNvSpPr>
          <p:nvPr/>
        </p:nvSpPr>
        <p:spPr bwMode="auto">
          <a:xfrm>
            <a:off x="2319338" y="2743200"/>
            <a:ext cx="12700" cy="55563"/>
          </a:xfrm>
          <a:custGeom>
            <a:avLst/>
            <a:gdLst>
              <a:gd name="T0" fmla="*/ 0 w 16"/>
              <a:gd name="T1" fmla="*/ 5 h 70"/>
              <a:gd name="T2" fmla="*/ 2 w 16"/>
              <a:gd name="T3" fmla="*/ 0 h 70"/>
              <a:gd name="T4" fmla="*/ 3 w 16"/>
              <a:gd name="T5" fmla="*/ 0 h 70"/>
              <a:gd name="T6" fmla="*/ 5 w 16"/>
              <a:gd name="T7" fmla="*/ 0 h 70"/>
              <a:gd name="T8" fmla="*/ 9 w 16"/>
              <a:gd name="T9" fmla="*/ 0 h 70"/>
              <a:gd name="T10" fmla="*/ 11 w 16"/>
              <a:gd name="T11" fmla="*/ 2 h 70"/>
              <a:gd name="T12" fmla="*/ 13 w 16"/>
              <a:gd name="T13" fmla="*/ 5 h 70"/>
              <a:gd name="T14" fmla="*/ 14 w 16"/>
              <a:gd name="T15" fmla="*/ 9 h 70"/>
              <a:gd name="T16" fmla="*/ 14 w 16"/>
              <a:gd name="T17" fmla="*/ 13 h 70"/>
              <a:gd name="T18" fmla="*/ 14 w 16"/>
              <a:gd name="T19" fmla="*/ 16 h 70"/>
              <a:gd name="T20" fmla="*/ 16 w 16"/>
              <a:gd name="T21" fmla="*/ 22 h 70"/>
              <a:gd name="T22" fmla="*/ 16 w 16"/>
              <a:gd name="T23" fmla="*/ 25 h 70"/>
              <a:gd name="T24" fmla="*/ 16 w 16"/>
              <a:gd name="T25" fmla="*/ 29 h 70"/>
              <a:gd name="T26" fmla="*/ 16 w 16"/>
              <a:gd name="T27" fmla="*/ 35 h 70"/>
              <a:gd name="T28" fmla="*/ 16 w 16"/>
              <a:gd name="T29" fmla="*/ 38 h 70"/>
              <a:gd name="T30" fmla="*/ 16 w 16"/>
              <a:gd name="T31" fmla="*/ 42 h 70"/>
              <a:gd name="T32" fmla="*/ 14 w 16"/>
              <a:gd name="T33" fmla="*/ 46 h 70"/>
              <a:gd name="T34" fmla="*/ 14 w 16"/>
              <a:gd name="T35" fmla="*/ 51 h 70"/>
              <a:gd name="T36" fmla="*/ 14 w 16"/>
              <a:gd name="T37" fmla="*/ 55 h 70"/>
              <a:gd name="T38" fmla="*/ 13 w 16"/>
              <a:gd name="T39" fmla="*/ 59 h 70"/>
              <a:gd name="T40" fmla="*/ 13 w 16"/>
              <a:gd name="T41" fmla="*/ 64 h 70"/>
              <a:gd name="T42" fmla="*/ 11 w 16"/>
              <a:gd name="T43" fmla="*/ 68 h 70"/>
              <a:gd name="T44" fmla="*/ 9 w 16"/>
              <a:gd name="T45" fmla="*/ 70 h 70"/>
              <a:gd name="T46" fmla="*/ 7 w 16"/>
              <a:gd name="T47" fmla="*/ 70 h 70"/>
              <a:gd name="T48" fmla="*/ 5 w 16"/>
              <a:gd name="T49" fmla="*/ 66 h 70"/>
              <a:gd name="T50" fmla="*/ 5 w 16"/>
              <a:gd name="T51" fmla="*/ 62 h 70"/>
              <a:gd name="T52" fmla="*/ 5 w 16"/>
              <a:gd name="T53" fmla="*/ 59 h 70"/>
              <a:gd name="T54" fmla="*/ 3 w 16"/>
              <a:gd name="T55" fmla="*/ 53 h 70"/>
              <a:gd name="T56" fmla="*/ 3 w 16"/>
              <a:gd name="T57" fmla="*/ 49 h 70"/>
              <a:gd name="T58" fmla="*/ 2 w 16"/>
              <a:gd name="T59" fmla="*/ 46 h 70"/>
              <a:gd name="T60" fmla="*/ 2 w 16"/>
              <a:gd name="T61" fmla="*/ 40 h 70"/>
              <a:gd name="T62" fmla="*/ 2 w 16"/>
              <a:gd name="T63" fmla="*/ 37 h 70"/>
              <a:gd name="T64" fmla="*/ 0 w 16"/>
              <a:gd name="T65" fmla="*/ 33 h 70"/>
              <a:gd name="T66" fmla="*/ 0 w 16"/>
              <a:gd name="T67" fmla="*/ 29 h 70"/>
              <a:gd name="T68" fmla="*/ 0 w 16"/>
              <a:gd name="T69" fmla="*/ 24 h 70"/>
              <a:gd name="T70" fmla="*/ 0 w 16"/>
              <a:gd name="T71" fmla="*/ 20 h 70"/>
              <a:gd name="T72" fmla="*/ 0 w 16"/>
              <a:gd name="T73" fmla="*/ 16 h 70"/>
              <a:gd name="T74" fmla="*/ 0 w 16"/>
              <a:gd name="T75" fmla="*/ 11 h 70"/>
              <a:gd name="T76" fmla="*/ 0 w 16"/>
              <a:gd name="T77" fmla="*/ 7 h 70"/>
              <a:gd name="T78" fmla="*/ 0 w 16"/>
              <a:gd name="T79" fmla="*/ 5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" h="70">
                <a:moveTo>
                  <a:pt x="0" y="5"/>
                </a:moveTo>
                <a:lnTo>
                  <a:pt x="2" y="0"/>
                </a:lnTo>
                <a:lnTo>
                  <a:pt x="3" y="0"/>
                </a:lnTo>
                <a:lnTo>
                  <a:pt x="5" y="0"/>
                </a:lnTo>
                <a:lnTo>
                  <a:pt x="9" y="0"/>
                </a:lnTo>
                <a:lnTo>
                  <a:pt x="11" y="2"/>
                </a:lnTo>
                <a:lnTo>
                  <a:pt x="13" y="5"/>
                </a:lnTo>
                <a:lnTo>
                  <a:pt x="14" y="9"/>
                </a:lnTo>
                <a:lnTo>
                  <a:pt x="14" y="13"/>
                </a:lnTo>
                <a:lnTo>
                  <a:pt x="14" y="16"/>
                </a:lnTo>
                <a:lnTo>
                  <a:pt x="16" y="22"/>
                </a:lnTo>
                <a:lnTo>
                  <a:pt x="16" y="25"/>
                </a:lnTo>
                <a:lnTo>
                  <a:pt x="16" y="29"/>
                </a:lnTo>
                <a:lnTo>
                  <a:pt x="16" y="35"/>
                </a:lnTo>
                <a:lnTo>
                  <a:pt x="16" y="38"/>
                </a:lnTo>
                <a:lnTo>
                  <a:pt x="16" y="42"/>
                </a:lnTo>
                <a:lnTo>
                  <a:pt x="14" y="46"/>
                </a:lnTo>
                <a:lnTo>
                  <a:pt x="14" y="51"/>
                </a:lnTo>
                <a:lnTo>
                  <a:pt x="14" y="55"/>
                </a:lnTo>
                <a:lnTo>
                  <a:pt x="13" y="59"/>
                </a:lnTo>
                <a:lnTo>
                  <a:pt x="13" y="64"/>
                </a:lnTo>
                <a:lnTo>
                  <a:pt x="11" y="68"/>
                </a:lnTo>
                <a:lnTo>
                  <a:pt x="9" y="70"/>
                </a:lnTo>
                <a:lnTo>
                  <a:pt x="7" y="70"/>
                </a:lnTo>
                <a:lnTo>
                  <a:pt x="5" y="66"/>
                </a:lnTo>
                <a:lnTo>
                  <a:pt x="5" y="62"/>
                </a:lnTo>
                <a:lnTo>
                  <a:pt x="5" y="59"/>
                </a:lnTo>
                <a:lnTo>
                  <a:pt x="3" y="53"/>
                </a:lnTo>
                <a:lnTo>
                  <a:pt x="3" y="49"/>
                </a:lnTo>
                <a:lnTo>
                  <a:pt x="2" y="46"/>
                </a:lnTo>
                <a:lnTo>
                  <a:pt x="2" y="40"/>
                </a:lnTo>
                <a:lnTo>
                  <a:pt x="2" y="37"/>
                </a:lnTo>
                <a:lnTo>
                  <a:pt x="0" y="33"/>
                </a:lnTo>
                <a:lnTo>
                  <a:pt x="0" y="29"/>
                </a:lnTo>
                <a:lnTo>
                  <a:pt x="0" y="24"/>
                </a:lnTo>
                <a:lnTo>
                  <a:pt x="0" y="20"/>
                </a:lnTo>
                <a:lnTo>
                  <a:pt x="0" y="16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close/>
              </a:path>
            </a:pathLst>
          </a:custGeom>
          <a:solidFill>
            <a:srgbClr val="FCFE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60" name="Freeform 1216"/>
          <p:cNvSpPr>
            <a:spLocks/>
          </p:cNvSpPr>
          <p:nvPr/>
        </p:nvSpPr>
        <p:spPr bwMode="auto">
          <a:xfrm>
            <a:off x="2319338" y="2509838"/>
            <a:ext cx="17462" cy="66675"/>
          </a:xfrm>
          <a:custGeom>
            <a:avLst/>
            <a:gdLst>
              <a:gd name="T0" fmla="*/ 13 w 22"/>
              <a:gd name="T1" fmla="*/ 84 h 84"/>
              <a:gd name="T2" fmla="*/ 9 w 22"/>
              <a:gd name="T3" fmla="*/ 84 h 84"/>
              <a:gd name="T4" fmla="*/ 5 w 22"/>
              <a:gd name="T5" fmla="*/ 84 h 84"/>
              <a:gd name="T6" fmla="*/ 2 w 22"/>
              <a:gd name="T7" fmla="*/ 84 h 84"/>
              <a:gd name="T8" fmla="*/ 2 w 22"/>
              <a:gd name="T9" fmla="*/ 77 h 84"/>
              <a:gd name="T10" fmla="*/ 2 w 22"/>
              <a:gd name="T11" fmla="*/ 68 h 84"/>
              <a:gd name="T12" fmla="*/ 0 w 22"/>
              <a:gd name="T13" fmla="*/ 57 h 84"/>
              <a:gd name="T14" fmla="*/ 0 w 22"/>
              <a:gd name="T15" fmla="*/ 44 h 84"/>
              <a:gd name="T16" fmla="*/ 0 w 22"/>
              <a:gd name="T17" fmla="*/ 35 h 84"/>
              <a:gd name="T18" fmla="*/ 0 w 22"/>
              <a:gd name="T19" fmla="*/ 25 h 84"/>
              <a:gd name="T20" fmla="*/ 0 w 22"/>
              <a:gd name="T21" fmla="*/ 18 h 84"/>
              <a:gd name="T22" fmla="*/ 0 w 22"/>
              <a:gd name="T23" fmla="*/ 11 h 84"/>
              <a:gd name="T24" fmla="*/ 2 w 22"/>
              <a:gd name="T25" fmla="*/ 1 h 84"/>
              <a:gd name="T26" fmla="*/ 5 w 22"/>
              <a:gd name="T27" fmla="*/ 0 h 84"/>
              <a:gd name="T28" fmla="*/ 7 w 22"/>
              <a:gd name="T29" fmla="*/ 0 h 84"/>
              <a:gd name="T30" fmla="*/ 11 w 22"/>
              <a:gd name="T31" fmla="*/ 0 h 84"/>
              <a:gd name="T32" fmla="*/ 14 w 22"/>
              <a:gd name="T33" fmla="*/ 0 h 84"/>
              <a:gd name="T34" fmla="*/ 18 w 22"/>
              <a:gd name="T35" fmla="*/ 0 h 84"/>
              <a:gd name="T36" fmla="*/ 20 w 22"/>
              <a:gd name="T37" fmla="*/ 9 h 84"/>
              <a:gd name="T38" fmla="*/ 20 w 22"/>
              <a:gd name="T39" fmla="*/ 16 h 84"/>
              <a:gd name="T40" fmla="*/ 20 w 22"/>
              <a:gd name="T41" fmla="*/ 25 h 84"/>
              <a:gd name="T42" fmla="*/ 22 w 22"/>
              <a:gd name="T43" fmla="*/ 33 h 84"/>
              <a:gd name="T44" fmla="*/ 20 w 22"/>
              <a:gd name="T45" fmla="*/ 40 h 84"/>
              <a:gd name="T46" fmla="*/ 20 w 22"/>
              <a:gd name="T47" fmla="*/ 49 h 84"/>
              <a:gd name="T48" fmla="*/ 18 w 22"/>
              <a:gd name="T49" fmla="*/ 57 h 84"/>
              <a:gd name="T50" fmla="*/ 18 w 22"/>
              <a:gd name="T51" fmla="*/ 66 h 84"/>
              <a:gd name="T52" fmla="*/ 18 w 22"/>
              <a:gd name="T53" fmla="*/ 73 h 84"/>
              <a:gd name="T54" fmla="*/ 18 w 22"/>
              <a:gd name="T55" fmla="*/ 84 h 84"/>
              <a:gd name="T56" fmla="*/ 13 w 22"/>
              <a:gd name="T57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" h="84">
                <a:moveTo>
                  <a:pt x="13" y="84"/>
                </a:moveTo>
                <a:lnTo>
                  <a:pt x="9" y="84"/>
                </a:lnTo>
                <a:lnTo>
                  <a:pt x="5" y="84"/>
                </a:lnTo>
                <a:lnTo>
                  <a:pt x="2" y="84"/>
                </a:lnTo>
                <a:lnTo>
                  <a:pt x="2" y="77"/>
                </a:lnTo>
                <a:lnTo>
                  <a:pt x="2" y="68"/>
                </a:lnTo>
                <a:lnTo>
                  <a:pt x="0" y="57"/>
                </a:lnTo>
                <a:lnTo>
                  <a:pt x="0" y="44"/>
                </a:lnTo>
                <a:lnTo>
                  <a:pt x="0" y="35"/>
                </a:lnTo>
                <a:lnTo>
                  <a:pt x="0" y="25"/>
                </a:lnTo>
                <a:lnTo>
                  <a:pt x="0" y="18"/>
                </a:lnTo>
                <a:lnTo>
                  <a:pt x="0" y="11"/>
                </a:lnTo>
                <a:lnTo>
                  <a:pt x="2" y="1"/>
                </a:lnTo>
                <a:lnTo>
                  <a:pt x="5" y="0"/>
                </a:lnTo>
                <a:lnTo>
                  <a:pt x="7" y="0"/>
                </a:lnTo>
                <a:lnTo>
                  <a:pt x="11" y="0"/>
                </a:lnTo>
                <a:lnTo>
                  <a:pt x="14" y="0"/>
                </a:lnTo>
                <a:lnTo>
                  <a:pt x="18" y="0"/>
                </a:lnTo>
                <a:lnTo>
                  <a:pt x="20" y="9"/>
                </a:lnTo>
                <a:lnTo>
                  <a:pt x="20" y="16"/>
                </a:lnTo>
                <a:lnTo>
                  <a:pt x="20" y="25"/>
                </a:lnTo>
                <a:lnTo>
                  <a:pt x="22" y="33"/>
                </a:lnTo>
                <a:lnTo>
                  <a:pt x="20" y="40"/>
                </a:lnTo>
                <a:lnTo>
                  <a:pt x="20" y="49"/>
                </a:lnTo>
                <a:lnTo>
                  <a:pt x="18" y="57"/>
                </a:lnTo>
                <a:lnTo>
                  <a:pt x="18" y="66"/>
                </a:lnTo>
                <a:lnTo>
                  <a:pt x="18" y="73"/>
                </a:lnTo>
                <a:lnTo>
                  <a:pt x="18" y="84"/>
                </a:lnTo>
                <a:lnTo>
                  <a:pt x="13" y="84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61" name="Freeform 1217"/>
          <p:cNvSpPr>
            <a:spLocks/>
          </p:cNvSpPr>
          <p:nvPr/>
        </p:nvSpPr>
        <p:spPr bwMode="auto">
          <a:xfrm>
            <a:off x="2319338" y="2509838"/>
            <a:ext cx="17462" cy="66675"/>
          </a:xfrm>
          <a:custGeom>
            <a:avLst/>
            <a:gdLst>
              <a:gd name="T0" fmla="*/ 13 w 22"/>
              <a:gd name="T1" fmla="*/ 84 h 84"/>
              <a:gd name="T2" fmla="*/ 9 w 22"/>
              <a:gd name="T3" fmla="*/ 84 h 84"/>
              <a:gd name="T4" fmla="*/ 5 w 22"/>
              <a:gd name="T5" fmla="*/ 84 h 84"/>
              <a:gd name="T6" fmla="*/ 2 w 22"/>
              <a:gd name="T7" fmla="*/ 84 h 84"/>
              <a:gd name="T8" fmla="*/ 2 w 22"/>
              <a:gd name="T9" fmla="*/ 77 h 84"/>
              <a:gd name="T10" fmla="*/ 2 w 22"/>
              <a:gd name="T11" fmla="*/ 68 h 84"/>
              <a:gd name="T12" fmla="*/ 0 w 22"/>
              <a:gd name="T13" fmla="*/ 57 h 84"/>
              <a:gd name="T14" fmla="*/ 0 w 22"/>
              <a:gd name="T15" fmla="*/ 44 h 84"/>
              <a:gd name="T16" fmla="*/ 0 w 22"/>
              <a:gd name="T17" fmla="*/ 35 h 84"/>
              <a:gd name="T18" fmla="*/ 0 w 22"/>
              <a:gd name="T19" fmla="*/ 25 h 84"/>
              <a:gd name="T20" fmla="*/ 0 w 22"/>
              <a:gd name="T21" fmla="*/ 18 h 84"/>
              <a:gd name="T22" fmla="*/ 0 w 22"/>
              <a:gd name="T23" fmla="*/ 11 h 84"/>
              <a:gd name="T24" fmla="*/ 2 w 22"/>
              <a:gd name="T25" fmla="*/ 1 h 84"/>
              <a:gd name="T26" fmla="*/ 5 w 22"/>
              <a:gd name="T27" fmla="*/ 0 h 84"/>
              <a:gd name="T28" fmla="*/ 7 w 22"/>
              <a:gd name="T29" fmla="*/ 0 h 84"/>
              <a:gd name="T30" fmla="*/ 11 w 22"/>
              <a:gd name="T31" fmla="*/ 0 h 84"/>
              <a:gd name="T32" fmla="*/ 14 w 22"/>
              <a:gd name="T33" fmla="*/ 0 h 84"/>
              <a:gd name="T34" fmla="*/ 18 w 22"/>
              <a:gd name="T35" fmla="*/ 0 h 84"/>
              <a:gd name="T36" fmla="*/ 20 w 22"/>
              <a:gd name="T37" fmla="*/ 9 h 84"/>
              <a:gd name="T38" fmla="*/ 20 w 22"/>
              <a:gd name="T39" fmla="*/ 16 h 84"/>
              <a:gd name="T40" fmla="*/ 20 w 22"/>
              <a:gd name="T41" fmla="*/ 25 h 84"/>
              <a:gd name="T42" fmla="*/ 22 w 22"/>
              <a:gd name="T43" fmla="*/ 33 h 84"/>
              <a:gd name="T44" fmla="*/ 20 w 22"/>
              <a:gd name="T45" fmla="*/ 40 h 84"/>
              <a:gd name="T46" fmla="*/ 20 w 22"/>
              <a:gd name="T47" fmla="*/ 49 h 84"/>
              <a:gd name="T48" fmla="*/ 18 w 22"/>
              <a:gd name="T49" fmla="*/ 57 h 84"/>
              <a:gd name="T50" fmla="*/ 18 w 22"/>
              <a:gd name="T51" fmla="*/ 66 h 84"/>
              <a:gd name="T52" fmla="*/ 18 w 22"/>
              <a:gd name="T53" fmla="*/ 73 h 84"/>
              <a:gd name="T54" fmla="*/ 18 w 22"/>
              <a:gd name="T55" fmla="*/ 84 h 84"/>
              <a:gd name="T56" fmla="*/ 13 w 22"/>
              <a:gd name="T57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" h="84">
                <a:moveTo>
                  <a:pt x="13" y="84"/>
                </a:moveTo>
                <a:lnTo>
                  <a:pt x="9" y="84"/>
                </a:lnTo>
                <a:lnTo>
                  <a:pt x="5" y="84"/>
                </a:lnTo>
                <a:lnTo>
                  <a:pt x="2" y="84"/>
                </a:lnTo>
                <a:lnTo>
                  <a:pt x="2" y="77"/>
                </a:lnTo>
                <a:lnTo>
                  <a:pt x="2" y="68"/>
                </a:lnTo>
                <a:lnTo>
                  <a:pt x="0" y="57"/>
                </a:lnTo>
                <a:lnTo>
                  <a:pt x="0" y="44"/>
                </a:lnTo>
                <a:lnTo>
                  <a:pt x="0" y="35"/>
                </a:lnTo>
                <a:lnTo>
                  <a:pt x="0" y="25"/>
                </a:lnTo>
                <a:lnTo>
                  <a:pt x="0" y="18"/>
                </a:lnTo>
                <a:lnTo>
                  <a:pt x="0" y="11"/>
                </a:lnTo>
                <a:lnTo>
                  <a:pt x="2" y="1"/>
                </a:lnTo>
                <a:lnTo>
                  <a:pt x="5" y="0"/>
                </a:lnTo>
                <a:lnTo>
                  <a:pt x="7" y="0"/>
                </a:lnTo>
                <a:lnTo>
                  <a:pt x="11" y="0"/>
                </a:lnTo>
                <a:lnTo>
                  <a:pt x="14" y="0"/>
                </a:lnTo>
                <a:lnTo>
                  <a:pt x="18" y="0"/>
                </a:lnTo>
                <a:lnTo>
                  <a:pt x="20" y="9"/>
                </a:lnTo>
                <a:lnTo>
                  <a:pt x="20" y="16"/>
                </a:lnTo>
                <a:lnTo>
                  <a:pt x="20" y="25"/>
                </a:lnTo>
                <a:lnTo>
                  <a:pt x="22" y="33"/>
                </a:lnTo>
                <a:lnTo>
                  <a:pt x="20" y="40"/>
                </a:lnTo>
                <a:lnTo>
                  <a:pt x="20" y="49"/>
                </a:lnTo>
                <a:lnTo>
                  <a:pt x="18" y="57"/>
                </a:lnTo>
                <a:lnTo>
                  <a:pt x="18" y="66"/>
                </a:lnTo>
                <a:lnTo>
                  <a:pt x="18" y="73"/>
                </a:lnTo>
                <a:lnTo>
                  <a:pt x="18" y="84"/>
                </a:lnTo>
                <a:lnTo>
                  <a:pt x="13" y="84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62" name="Freeform 1218"/>
          <p:cNvSpPr>
            <a:spLocks/>
          </p:cNvSpPr>
          <p:nvPr/>
        </p:nvSpPr>
        <p:spPr bwMode="auto">
          <a:xfrm>
            <a:off x="2322513" y="2514600"/>
            <a:ext cx="12700" cy="55563"/>
          </a:xfrm>
          <a:custGeom>
            <a:avLst/>
            <a:gdLst>
              <a:gd name="T0" fmla="*/ 15 w 15"/>
              <a:gd name="T1" fmla="*/ 5 h 70"/>
              <a:gd name="T2" fmla="*/ 11 w 15"/>
              <a:gd name="T3" fmla="*/ 0 h 70"/>
              <a:gd name="T4" fmla="*/ 10 w 15"/>
              <a:gd name="T5" fmla="*/ 0 h 70"/>
              <a:gd name="T6" fmla="*/ 8 w 15"/>
              <a:gd name="T7" fmla="*/ 0 h 70"/>
              <a:gd name="T8" fmla="*/ 6 w 15"/>
              <a:gd name="T9" fmla="*/ 0 h 70"/>
              <a:gd name="T10" fmla="*/ 4 w 15"/>
              <a:gd name="T11" fmla="*/ 2 h 70"/>
              <a:gd name="T12" fmla="*/ 2 w 15"/>
              <a:gd name="T13" fmla="*/ 5 h 70"/>
              <a:gd name="T14" fmla="*/ 0 w 15"/>
              <a:gd name="T15" fmla="*/ 9 h 70"/>
              <a:gd name="T16" fmla="*/ 0 w 15"/>
              <a:gd name="T17" fmla="*/ 13 h 70"/>
              <a:gd name="T18" fmla="*/ 0 w 15"/>
              <a:gd name="T19" fmla="*/ 16 h 70"/>
              <a:gd name="T20" fmla="*/ 0 w 15"/>
              <a:gd name="T21" fmla="*/ 22 h 70"/>
              <a:gd name="T22" fmla="*/ 0 w 15"/>
              <a:gd name="T23" fmla="*/ 26 h 70"/>
              <a:gd name="T24" fmla="*/ 0 w 15"/>
              <a:gd name="T25" fmla="*/ 29 h 70"/>
              <a:gd name="T26" fmla="*/ 0 w 15"/>
              <a:gd name="T27" fmla="*/ 35 h 70"/>
              <a:gd name="T28" fmla="*/ 0 w 15"/>
              <a:gd name="T29" fmla="*/ 39 h 70"/>
              <a:gd name="T30" fmla="*/ 0 w 15"/>
              <a:gd name="T31" fmla="*/ 42 h 70"/>
              <a:gd name="T32" fmla="*/ 0 w 15"/>
              <a:gd name="T33" fmla="*/ 46 h 70"/>
              <a:gd name="T34" fmla="*/ 0 w 15"/>
              <a:gd name="T35" fmla="*/ 51 h 70"/>
              <a:gd name="T36" fmla="*/ 0 w 15"/>
              <a:gd name="T37" fmla="*/ 55 h 70"/>
              <a:gd name="T38" fmla="*/ 2 w 15"/>
              <a:gd name="T39" fmla="*/ 59 h 70"/>
              <a:gd name="T40" fmla="*/ 2 w 15"/>
              <a:gd name="T41" fmla="*/ 64 h 70"/>
              <a:gd name="T42" fmla="*/ 4 w 15"/>
              <a:gd name="T43" fmla="*/ 68 h 70"/>
              <a:gd name="T44" fmla="*/ 6 w 15"/>
              <a:gd name="T45" fmla="*/ 70 h 70"/>
              <a:gd name="T46" fmla="*/ 8 w 15"/>
              <a:gd name="T47" fmla="*/ 70 h 70"/>
              <a:gd name="T48" fmla="*/ 8 w 15"/>
              <a:gd name="T49" fmla="*/ 66 h 70"/>
              <a:gd name="T50" fmla="*/ 8 w 15"/>
              <a:gd name="T51" fmla="*/ 62 h 70"/>
              <a:gd name="T52" fmla="*/ 10 w 15"/>
              <a:gd name="T53" fmla="*/ 59 h 70"/>
              <a:gd name="T54" fmla="*/ 10 w 15"/>
              <a:gd name="T55" fmla="*/ 53 h 70"/>
              <a:gd name="T56" fmla="*/ 11 w 15"/>
              <a:gd name="T57" fmla="*/ 50 h 70"/>
              <a:gd name="T58" fmla="*/ 11 w 15"/>
              <a:gd name="T59" fmla="*/ 46 h 70"/>
              <a:gd name="T60" fmla="*/ 11 w 15"/>
              <a:gd name="T61" fmla="*/ 40 h 70"/>
              <a:gd name="T62" fmla="*/ 11 w 15"/>
              <a:gd name="T63" fmla="*/ 37 h 70"/>
              <a:gd name="T64" fmla="*/ 13 w 15"/>
              <a:gd name="T65" fmla="*/ 33 h 70"/>
              <a:gd name="T66" fmla="*/ 13 w 15"/>
              <a:gd name="T67" fmla="*/ 29 h 70"/>
              <a:gd name="T68" fmla="*/ 13 w 15"/>
              <a:gd name="T69" fmla="*/ 24 h 70"/>
              <a:gd name="T70" fmla="*/ 13 w 15"/>
              <a:gd name="T71" fmla="*/ 20 h 70"/>
              <a:gd name="T72" fmla="*/ 15 w 15"/>
              <a:gd name="T73" fmla="*/ 16 h 70"/>
              <a:gd name="T74" fmla="*/ 15 w 15"/>
              <a:gd name="T75" fmla="*/ 11 h 70"/>
              <a:gd name="T76" fmla="*/ 15 w 15"/>
              <a:gd name="T77" fmla="*/ 7 h 70"/>
              <a:gd name="T78" fmla="*/ 15 w 15"/>
              <a:gd name="T79" fmla="*/ 5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5" h="70">
                <a:moveTo>
                  <a:pt x="15" y="5"/>
                </a:moveTo>
                <a:lnTo>
                  <a:pt x="11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2"/>
                </a:lnTo>
                <a:lnTo>
                  <a:pt x="2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0" y="22"/>
                </a:lnTo>
                <a:lnTo>
                  <a:pt x="0" y="26"/>
                </a:lnTo>
                <a:lnTo>
                  <a:pt x="0" y="29"/>
                </a:lnTo>
                <a:lnTo>
                  <a:pt x="0" y="35"/>
                </a:lnTo>
                <a:lnTo>
                  <a:pt x="0" y="39"/>
                </a:lnTo>
                <a:lnTo>
                  <a:pt x="0" y="42"/>
                </a:lnTo>
                <a:lnTo>
                  <a:pt x="0" y="46"/>
                </a:lnTo>
                <a:lnTo>
                  <a:pt x="0" y="51"/>
                </a:lnTo>
                <a:lnTo>
                  <a:pt x="0" y="55"/>
                </a:lnTo>
                <a:lnTo>
                  <a:pt x="2" y="59"/>
                </a:lnTo>
                <a:lnTo>
                  <a:pt x="2" y="64"/>
                </a:lnTo>
                <a:lnTo>
                  <a:pt x="4" y="68"/>
                </a:lnTo>
                <a:lnTo>
                  <a:pt x="6" y="70"/>
                </a:lnTo>
                <a:lnTo>
                  <a:pt x="8" y="70"/>
                </a:lnTo>
                <a:lnTo>
                  <a:pt x="8" y="66"/>
                </a:lnTo>
                <a:lnTo>
                  <a:pt x="8" y="62"/>
                </a:lnTo>
                <a:lnTo>
                  <a:pt x="10" y="59"/>
                </a:lnTo>
                <a:lnTo>
                  <a:pt x="10" y="53"/>
                </a:lnTo>
                <a:lnTo>
                  <a:pt x="11" y="50"/>
                </a:lnTo>
                <a:lnTo>
                  <a:pt x="11" y="46"/>
                </a:lnTo>
                <a:lnTo>
                  <a:pt x="11" y="40"/>
                </a:lnTo>
                <a:lnTo>
                  <a:pt x="11" y="37"/>
                </a:lnTo>
                <a:lnTo>
                  <a:pt x="13" y="33"/>
                </a:lnTo>
                <a:lnTo>
                  <a:pt x="13" y="29"/>
                </a:lnTo>
                <a:lnTo>
                  <a:pt x="13" y="24"/>
                </a:lnTo>
                <a:lnTo>
                  <a:pt x="13" y="20"/>
                </a:lnTo>
                <a:lnTo>
                  <a:pt x="15" y="16"/>
                </a:lnTo>
                <a:lnTo>
                  <a:pt x="15" y="11"/>
                </a:lnTo>
                <a:lnTo>
                  <a:pt x="15" y="7"/>
                </a:lnTo>
                <a:lnTo>
                  <a:pt x="15" y="5"/>
                </a:lnTo>
                <a:close/>
              </a:path>
            </a:pathLst>
          </a:custGeom>
          <a:solidFill>
            <a:srgbClr val="FCFE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63" name="Freeform 1219"/>
          <p:cNvSpPr>
            <a:spLocks/>
          </p:cNvSpPr>
          <p:nvPr/>
        </p:nvSpPr>
        <p:spPr bwMode="auto">
          <a:xfrm>
            <a:off x="2233613" y="2546350"/>
            <a:ext cx="101600" cy="68263"/>
          </a:xfrm>
          <a:custGeom>
            <a:avLst/>
            <a:gdLst>
              <a:gd name="T0" fmla="*/ 63 w 131"/>
              <a:gd name="T1" fmla="*/ 3 h 86"/>
              <a:gd name="T2" fmla="*/ 81 w 131"/>
              <a:gd name="T3" fmla="*/ 11 h 86"/>
              <a:gd name="T4" fmla="*/ 92 w 131"/>
              <a:gd name="T5" fmla="*/ 14 h 86"/>
              <a:gd name="T6" fmla="*/ 100 w 131"/>
              <a:gd name="T7" fmla="*/ 20 h 86"/>
              <a:gd name="T8" fmla="*/ 105 w 131"/>
              <a:gd name="T9" fmla="*/ 29 h 86"/>
              <a:gd name="T10" fmla="*/ 109 w 131"/>
              <a:gd name="T11" fmla="*/ 36 h 86"/>
              <a:gd name="T12" fmla="*/ 118 w 131"/>
              <a:gd name="T13" fmla="*/ 47 h 86"/>
              <a:gd name="T14" fmla="*/ 125 w 131"/>
              <a:gd name="T15" fmla="*/ 55 h 86"/>
              <a:gd name="T16" fmla="*/ 131 w 131"/>
              <a:gd name="T17" fmla="*/ 69 h 86"/>
              <a:gd name="T18" fmla="*/ 131 w 131"/>
              <a:gd name="T19" fmla="*/ 79 h 86"/>
              <a:gd name="T20" fmla="*/ 129 w 131"/>
              <a:gd name="T21" fmla="*/ 86 h 86"/>
              <a:gd name="T22" fmla="*/ 118 w 131"/>
              <a:gd name="T23" fmla="*/ 82 h 86"/>
              <a:gd name="T24" fmla="*/ 118 w 131"/>
              <a:gd name="T25" fmla="*/ 73 h 86"/>
              <a:gd name="T26" fmla="*/ 94 w 131"/>
              <a:gd name="T27" fmla="*/ 62 h 86"/>
              <a:gd name="T28" fmla="*/ 89 w 131"/>
              <a:gd name="T29" fmla="*/ 55 h 86"/>
              <a:gd name="T30" fmla="*/ 90 w 131"/>
              <a:gd name="T31" fmla="*/ 49 h 86"/>
              <a:gd name="T32" fmla="*/ 85 w 131"/>
              <a:gd name="T33" fmla="*/ 44 h 86"/>
              <a:gd name="T34" fmla="*/ 78 w 131"/>
              <a:gd name="T35" fmla="*/ 36 h 86"/>
              <a:gd name="T36" fmla="*/ 61 w 131"/>
              <a:gd name="T37" fmla="*/ 27 h 86"/>
              <a:gd name="T38" fmla="*/ 35 w 131"/>
              <a:gd name="T39" fmla="*/ 16 h 86"/>
              <a:gd name="T40" fmla="*/ 17 w 131"/>
              <a:gd name="T41" fmla="*/ 11 h 86"/>
              <a:gd name="T42" fmla="*/ 0 w 131"/>
              <a:gd name="T43" fmla="*/ 3 h 86"/>
              <a:gd name="T44" fmla="*/ 10 w 131"/>
              <a:gd name="T45" fmla="*/ 0 h 86"/>
              <a:gd name="T46" fmla="*/ 28 w 131"/>
              <a:gd name="T47" fmla="*/ 1 h 86"/>
              <a:gd name="T48" fmla="*/ 44 w 131"/>
              <a:gd name="T49" fmla="*/ 1 h 86"/>
              <a:gd name="T50" fmla="*/ 63 w 131"/>
              <a:gd name="T51" fmla="*/ 3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1" h="86">
                <a:moveTo>
                  <a:pt x="63" y="3"/>
                </a:moveTo>
                <a:lnTo>
                  <a:pt x="81" y="11"/>
                </a:lnTo>
                <a:lnTo>
                  <a:pt x="92" y="14"/>
                </a:lnTo>
                <a:lnTo>
                  <a:pt x="100" y="20"/>
                </a:lnTo>
                <a:lnTo>
                  <a:pt x="105" y="29"/>
                </a:lnTo>
                <a:lnTo>
                  <a:pt x="109" y="36"/>
                </a:lnTo>
                <a:lnTo>
                  <a:pt x="118" y="47"/>
                </a:lnTo>
                <a:lnTo>
                  <a:pt x="125" y="55"/>
                </a:lnTo>
                <a:lnTo>
                  <a:pt x="131" y="69"/>
                </a:lnTo>
                <a:lnTo>
                  <a:pt x="131" y="79"/>
                </a:lnTo>
                <a:lnTo>
                  <a:pt x="129" y="86"/>
                </a:lnTo>
                <a:lnTo>
                  <a:pt x="118" y="82"/>
                </a:lnTo>
                <a:lnTo>
                  <a:pt x="118" y="73"/>
                </a:lnTo>
                <a:lnTo>
                  <a:pt x="94" y="62"/>
                </a:lnTo>
                <a:lnTo>
                  <a:pt x="89" y="55"/>
                </a:lnTo>
                <a:lnTo>
                  <a:pt x="90" y="49"/>
                </a:lnTo>
                <a:lnTo>
                  <a:pt x="85" y="44"/>
                </a:lnTo>
                <a:lnTo>
                  <a:pt x="78" y="36"/>
                </a:lnTo>
                <a:lnTo>
                  <a:pt x="61" y="27"/>
                </a:lnTo>
                <a:lnTo>
                  <a:pt x="35" y="16"/>
                </a:lnTo>
                <a:lnTo>
                  <a:pt x="17" y="11"/>
                </a:lnTo>
                <a:lnTo>
                  <a:pt x="0" y="3"/>
                </a:lnTo>
                <a:lnTo>
                  <a:pt x="10" y="0"/>
                </a:lnTo>
                <a:lnTo>
                  <a:pt x="28" y="1"/>
                </a:lnTo>
                <a:lnTo>
                  <a:pt x="44" y="1"/>
                </a:lnTo>
                <a:lnTo>
                  <a:pt x="63" y="3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64" name="Freeform 1220"/>
          <p:cNvSpPr>
            <a:spLocks/>
          </p:cNvSpPr>
          <p:nvPr/>
        </p:nvSpPr>
        <p:spPr bwMode="auto">
          <a:xfrm>
            <a:off x="2233613" y="2546350"/>
            <a:ext cx="101600" cy="68263"/>
          </a:xfrm>
          <a:custGeom>
            <a:avLst/>
            <a:gdLst>
              <a:gd name="T0" fmla="*/ 63 w 131"/>
              <a:gd name="T1" fmla="*/ 3 h 86"/>
              <a:gd name="T2" fmla="*/ 81 w 131"/>
              <a:gd name="T3" fmla="*/ 11 h 86"/>
              <a:gd name="T4" fmla="*/ 92 w 131"/>
              <a:gd name="T5" fmla="*/ 14 h 86"/>
              <a:gd name="T6" fmla="*/ 100 w 131"/>
              <a:gd name="T7" fmla="*/ 20 h 86"/>
              <a:gd name="T8" fmla="*/ 105 w 131"/>
              <a:gd name="T9" fmla="*/ 29 h 86"/>
              <a:gd name="T10" fmla="*/ 109 w 131"/>
              <a:gd name="T11" fmla="*/ 36 h 86"/>
              <a:gd name="T12" fmla="*/ 118 w 131"/>
              <a:gd name="T13" fmla="*/ 47 h 86"/>
              <a:gd name="T14" fmla="*/ 125 w 131"/>
              <a:gd name="T15" fmla="*/ 55 h 86"/>
              <a:gd name="T16" fmla="*/ 131 w 131"/>
              <a:gd name="T17" fmla="*/ 69 h 86"/>
              <a:gd name="T18" fmla="*/ 131 w 131"/>
              <a:gd name="T19" fmla="*/ 79 h 86"/>
              <a:gd name="T20" fmla="*/ 129 w 131"/>
              <a:gd name="T21" fmla="*/ 86 h 86"/>
              <a:gd name="T22" fmla="*/ 118 w 131"/>
              <a:gd name="T23" fmla="*/ 82 h 86"/>
              <a:gd name="T24" fmla="*/ 118 w 131"/>
              <a:gd name="T25" fmla="*/ 73 h 86"/>
              <a:gd name="T26" fmla="*/ 94 w 131"/>
              <a:gd name="T27" fmla="*/ 62 h 86"/>
              <a:gd name="T28" fmla="*/ 89 w 131"/>
              <a:gd name="T29" fmla="*/ 55 h 86"/>
              <a:gd name="T30" fmla="*/ 90 w 131"/>
              <a:gd name="T31" fmla="*/ 49 h 86"/>
              <a:gd name="T32" fmla="*/ 85 w 131"/>
              <a:gd name="T33" fmla="*/ 44 h 86"/>
              <a:gd name="T34" fmla="*/ 78 w 131"/>
              <a:gd name="T35" fmla="*/ 36 h 86"/>
              <a:gd name="T36" fmla="*/ 61 w 131"/>
              <a:gd name="T37" fmla="*/ 27 h 86"/>
              <a:gd name="T38" fmla="*/ 35 w 131"/>
              <a:gd name="T39" fmla="*/ 16 h 86"/>
              <a:gd name="T40" fmla="*/ 17 w 131"/>
              <a:gd name="T41" fmla="*/ 11 h 86"/>
              <a:gd name="T42" fmla="*/ 0 w 131"/>
              <a:gd name="T43" fmla="*/ 3 h 86"/>
              <a:gd name="T44" fmla="*/ 10 w 131"/>
              <a:gd name="T45" fmla="*/ 0 h 86"/>
              <a:gd name="T46" fmla="*/ 28 w 131"/>
              <a:gd name="T47" fmla="*/ 1 h 86"/>
              <a:gd name="T48" fmla="*/ 44 w 131"/>
              <a:gd name="T49" fmla="*/ 1 h 86"/>
              <a:gd name="T50" fmla="*/ 63 w 131"/>
              <a:gd name="T51" fmla="*/ 3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1" h="86">
                <a:moveTo>
                  <a:pt x="63" y="3"/>
                </a:moveTo>
                <a:lnTo>
                  <a:pt x="81" y="11"/>
                </a:lnTo>
                <a:lnTo>
                  <a:pt x="92" y="14"/>
                </a:lnTo>
                <a:lnTo>
                  <a:pt x="100" y="20"/>
                </a:lnTo>
                <a:lnTo>
                  <a:pt x="105" y="29"/>
                </a:lnTo>
                <a:lnTo>
                  <a:pt x="109" y="36"/>
                </a:lnTo>
                <a:lnTo>
                  <a:pt x="118" y="47"/>
                </a:lnTo>
                <a:lnTo>
                  <a:pt x="125" y="55"/>
                </a:lnTo>
                <a:lnTo>
                  <a:pt x="131" y="69"/>
                </a:lnTo>
                <a:lnTo>
                  <a:pt x="131" y="79"/>
                </a:lnTo>
                <a:lnTo>
                  <a:pt x="129" y="86"/>
                </a:lnTo>
                <a:lnTo>
                  <a:pt x="118" y="82"/>
                </a:lnTo>
                <a:lnTo>
                  <a:pt x="118" y="73"/>
                </a:lnTo>
                <a:lnTo>
                  <a:pt x="94" y="62"/>
                </a:lnTo>
                <a:lnTo>
                  <a:pt x="89" y="55"/>
                </a:lnTo>
                <a:lnTo>
                  <a:pt x="90" y="49"/>
                </a:lnTo>
                <a:lnTo>
                  <a:pt x="85" y="44"/>
                </a:lnTo>
                <a:lnTo>
                  <a:pt x="78" y="36"/>
                </a:lnTo>
                <a:lnTo>
                  <a:pt x="61" y="27"/>
                </a:lnTo>
                <a:lnTo>
                  <a:pt x="35" y="16"/>
                </a:lnTo>
                <a:lnTo>
                  <a:pt x="17" y="11"/>
                </a:lnTo>
                <a:lnTo>
                  <a:pt x="0" y="3"/>
                </a:lnTo>
                <a:lnTo>
                  <a:pt x="10" y="0"/>
                </a:lnTo>
                <a:lnTo>
                  <a:pt x="28" y="1"/>
                </a:lnTo>
                <a:lnTo>
                  <a:pt x="44" y="1"/>
                </a:lnTo>
                <a:lnTo>
                  <a:pt x="63" y="3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65" name="Freeform 1221"/>
          <p:cNvSpPr>
            <a:spLocks/>
          </p:cNvSpPr>
          <p:nvPr/>
        </p:nvSpPr>
        <p:spPr bwMode="auto">
          <a:xfrm>
            <a:off x="2189163" y="2536825"/>
            <a:ext cx="114300" cy="19050"/>
          </a:xfrm>
          <a:custGeom>
            <a:avLst/>
            <a:gdLst>
              <a:gd name="T0" fmla="*/ 0 w 143"/>
              <a:gd name="T1" fmla="*/ 12 h 23"/>
              <a:gd name="T2" fmla="*/ 4 w 143"/>
              <a:gd name="T3" fmla="*/ 12 h 23"/>
              <a:gd name="T4" fmla="*/ 9 w 143"/>
              <a:gd name="T5" fmla="*/ 12 h 23"/>
              <a:gd name="T6" fmla="*/ 13 w 143"/>
              <a:gd name="T7" fmla="*/ 12 h 23"/>
              <a:gd name="T8" fmla="*/ 20 w 143"/>
              <a:gd name="T9" fmla="*/ 11 h 23"/>
              <a:gd name="T10" fmla="*/ 26 w 143"/>
              <a:gd name="T11" fmla="*/ 7 h 23"/>
              <a:gd name="T12" fmla="*/ 31 w 143"/>
              <a:gd name="T13" fmla="*/ 3 h 23"/>
              <a:gd name="T14" fmla="*/ 39 w 143"/>
              <a:gd name="T15" fmla="*/ 0 h 23"/>
              <a:gd name="T16" fmla="*/ 52 w 143"/>
              <a:gd name="T17" fmla="*/ 0 h 23"/>
              <a:gd name="T18" fmla="*/ 61 w 143"/>
              <a:gd name="T19" fmla="*/ 1 h 23"/>
              <a:gd name="T20" fmla="*/ 70 w 143"/>
              <a:gd name="T21" fmla="*/ 1 h 23"/>
              <a:gd name="T22" fmla="*/ 83 w 143"/>
              <a:gd name="T23" fmla="*/ 5 h 23"/>
              <a:gd name="T24" fmla="*/ 92 w 143"/>
              <a:gd name="T25" fmla="*/ 7 h 23"/>
              <a:gd name="T26" fmla="*/ 99 w 143"/>
              <a:gd name="T27" fmla="*/ 11 h 23"/>
              <a:gd name="T28" fmla="*/ 107 w 143"/>
              <a:gd name="T29" fmla="*/ 12 h 23"/>
              <a:gd name="T30" fmla="*/ 118 w 143"/>
              <a:gd name="T31" fmla="*/ 16 h 23"/>
              <a:gd name="T32" fmla="*/ 125 w 143"/>
              <a:gd name="T33" fmla="*/ 18 h 23"/>
              <a:gd name="T34" fmla="*/ 136 w 143"/>
              <a:gd name="T35" fmla="*/ 20 h 23"/>
              <a:gd name="T36" fmla="*/ 142 w 143"/>
              <a:gd name="T37" fmla="*/ 22 h 23"/>
              <a:gd name="T38" fmla="*/ 143 w 143"/>
              <a:gd name="T39" fmla="*/ 23 h 23"/>
              <a:gd name="T40" fmla="*/ 142 w 143"/>
              <a:gd name="T41" fmla="*/ 23 h 23"/>
              <a:gd name="T42" fmla="*/ 136 w 143"/>
              <a:gd name="T43" fmla="*/ 23 h 23"/>
              <a:gd name="T44" fmla="*/ 125 w 143"/>
              <a:gd name="T45" fmla="*/ 22 h 23"/>
              <a:gd name="T46" fmla="*/ 114 w 143"/>
              <a:gd name="T47" fmla="*/ 20 h 23"/>
              <a:gd name="T48" fmla="*/ 107 w 143"/>
              <a:gd name="T49" fmla="*/ 20 h 23"/>
              <a:gd name="T50" fmla="*/ 101 w 143"/>
              <a:gd name="T51" fmla="*/ 20 h 23"/>
              <a:gd name="T52" fmla="*/ 97 w 143"/>
              <a:gd name="T53" fmla="*/ 20 h 23"/>
              <a:gd name="T54" fmla="*/ 96 w 143"/>
              <a:gd name="T55" fmla="*/ 22 h 23"/>
              <a:gd name="T56" fmla="*/ 94 w 143"/>
              <a:gd name="T57" fmla="*/ 23 h 23"/>
              <a:gd name="T58" fmla="*/ 79 w 143"/>
              <a:gd name="T59" fmla="*/ 23 h 23"/>
              <a:gd name="T60" fmla="*/ 70 w 143"/>
              <a:gd name="T61" fmla="*/ 23 h 23"/>
              <a:gd name="T62" fmla="*/ 59 w 143"/>
              <a:gd name="T63" fmla="*/ 22 h 23"/>
              <a:gd name="T64" fmla="*/ 52 w 143"/>
              <a:gd name="T65" fmla="*/ 22 h 23"/>
              <a:gd name="T66" fmla="*/ 42 w 143"/>
              <a:gd name="T67" fmla="*/ 20 h 23"/>
              <a:gd name="T68" fmla="*/ 29 w 143"/>
              <a:gd name="T69" fmla="*/ 18 h 23"/>
              <a:gd name="T70" fmla="*/ 20 w 143"/>
              <a:gd name="T71" fmla="*/ 16 h 23"/>
              <a:gd name="T72" fmla="*/ 11 w 143"/>
              <a:gd name="T73" fmla="*/ 14 h 23"/>
              <a:gd name="T74" fmla="*/ 4 w 143"/>
              <a:gd name="T75" fmla="*/ 12 h 23"/>
              <a:gd name="T76" fmla="*/ 2 w 143"/>
              <a:gd name="T77" fmla="*/ 1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43" h="23">
                <a:moveTo>
                  <a:pt x="0" y="12"/>
                </a:moveTo>
                <a:lnTo>
                  <a:pt x="0" y="12"/>
                </a:lnTo>
                <a:lnTo>
                  <a:pt x="2" y="12"/>
                </a:lnTo>
                <a:lnTo>
                  <a:pt x="4" y="12"/>
                </a:lnTo>
                <a:lnTo>
                  <a:pt x="6" y="12"/>
                </a:lnTo>
                <a:lnTo>
                  <a:pt x="9" y="12"/>
                </a:lnTo>
                <a:lnTo>
                  <a:pt x="11" y="12"/>
                </a:lnTo>
                <a:lnTo>
                  <a:pt x="13" y="12"/>
                </a:lnTo>
                <a:lnTo>
                  <a:pt x="17" y="11"/>
                </a:lnTo>
                <a:lnTo>
                  <a:pt x="20" y="11"/>
                </a:lnTo>
                <a:lnTo>
                  <a:pt x="24" y="9"/>
                </a:lnTo>
                <a:lnTo>
                  <a:pt x="26" y="7"/>
                </a:lnTo>
                <a:lnTo>
                  <a:pt x="28" y="5"/>
                </a:lnTo>
                <a:lnTo>
                  <a:pt x="31" y="3"/>
                </a:lnTo>
                <a:lnTo>
                  <a:pt x="35" y="1"/>
                </a:lnTo>
                <a:lnTo>
                  <a:pt x="39" y="0"/>
                </a:lnTo>
                <a:lnTo>
                  <a:pt x="46" y="0"/>
                </a:lnTo>
                <a:lnTo>
                  <a:pt x="52" y="0"/>
                </a:lnTo>
                <a:lnTo>
                  <a:pt x="57" y="0"/>
                </a:lnTo>
                <a:lnTo>
                  <a:pt x="61" y="1"/>
                </a:lnTo>
                <a:lnTo>
                  <a:pt x="64" y="1"/>
                </a:lnTo>
                <a:lnTo>
                  <a:pt x="70" y="1"/>
                </a:lnTo>
                <a:lnTo>
                  <a:pt x="77" y="3"/>
                </a:lnTo>
                <a:lnTo>
                  <a:pt x="83" y="5"/>
                </a:lnTo>
                <a:lnTo>
                  <a:pt x="88" y="7"/>
                </a:lnTo>
                <a:lnTo>
                  <a:pt x="92" y="7"/>
                </a:lnTo>
                <a:lnTo>
                  <a:pt x="96" y="9"/>
                </a:lnTo>
                <a:lnTo>
                  <a:pt x="99" y="11"/>
                </a:lnTo>
                <a:lnTo>
                  <a:pt x="103" y="12"/>
                </a:lnTo>
                <a:lnTo>
                  <a:pt x="107" y="12"/>
                </a:lnTo>
                <a:lnTo>
                  <a:pt x="112" y="14"/>
                </a:lnTo>
                <a:lnTo>
                  <a:pt x="118" y="16"/>
                </a:lnTo>
                <a:lnTo>
                  <a:pt x="123" y="18"/>
                </a:lnTo>
                <a:lnTo>
                  <a:pt x="125" y="18"/>
                </a:lnTo>
                <a:lnTo>
                  <a:pt x="129" y="18"/>
                </a:lnTo>
                <a:lnTo>
                  <a:pt x="136" y="20"/>
                </a:lnTo>
                <a:lnTo>
                  <a:pt x="140" y="22"/>
                </a:lnTo>
                <a:lnTo>
                  <a:pt x="142" y="22"/>
                </a:lnTo>
                <a:lnTo>
                  <a:pt x="143" y="23"/>
                </a:lnTo>
                <a:lnTo>
                  <a:pt x="143" y="23"/>
                </a:lnTo>
                <a:lnTo>
                  <a:pt x="142" y="23"/>
                </a:lnTo>
                <a:lnTo>
                  <a:pt x="142" y="23"/>
                </a:lnTo>
                <a:lnTo>
                  <a:pt x="140" y="23"/>
                </a:lnTo>
                <a:lnTo>
                  <a:pt x="136" y="23"/>
                </a:lnTo>
                <a:lnTo>
                  <a:pt x="132" y="22"/>
                </a:lnTo>
                <a:lnTo>
                  <a:pt x="125" y="22"/>
                </a:lnTo>
                <a:lnTo>
                  <a:pt x="120" y="20"/>
                </a:lnTo>
                <a:lnTo>
                  <a:pt x="114" y="20"/>
                </a:lnTo>
                <a:lnTo>
                  <a:pt x="109" y="20"/>
                </a:lnTo>
                <a:lnTo>
                  <a:pt x="107" y="20"/>
                </a:lnTo>
                <a:lnTo>
                  <a:pt x="105" y="20"/>
                </a:lnTo>
                <a:lnTo>
                  <a:pt x="101" y="20"/>
                </a:lnTo>
                <a:lnTo>
                  <a:pt x="99" y="20"/>
                </a:lnTo>
                <a:lnTo>
                  <a:pt x="97" y="20"/>
                </a:lnTo>
                <a:lnTo>
                  <a:pt x="97" y="22"/>
                </a:lnTo>
                <a:lnTo>
                  <a:pt x="96" y="22"/>
                </a:lnTo>
                <a:lnTo>
                  <a:pt x="94" y="22"/>
                </a:lnTo>
                <a:lnTo>
                  <a:pt x="94" y="23"/>
                </a:lnTo>
                <a:lnTo>
                  <a:pt x="86" y="23"/>
                </a:lnTo>
                <a:lnTo>
                  <a:pt x="79" y="23"/>
                </a:lnTo>
                <a:lnTo>
                  <a:pt x="75" y="23"/>
                </a:lnTo>
                <a:lnTo>
                  <a:pt x="70" y="23"/>
                </a:lnTo>
                <a:lnTo>
                  <a:pt x="64" y="23"/>
                </a:lnTo>
                <a:lnTo>
                  <a:pt x="59" y="22"/>
                </a:lnTo>
                <a:lnTo>
                  <a:pt x="55" y="22"/>
                </a:lnTo>
                <a:lnTo>
                  <a:pt x="52" y="22"/>
                </a:lnTo>
                <a:lnTo>
                  <a:pt x="46" y="22"/>
                </a:lnTo>
                <a:lnTo>
                  <a:pt x="42" y="20"/>
                </a:lnTo>
                <a:lnTo>
                  <a:pt x="37" y="20"/>
                </a:lnTo>
                <a:lnTo>
                  <a:pt x="29" y="18"/>
                </a:lnTo>
                <a:lnTo>
                  <a:pt x="22" y="18"/>
                </a:lnTo>
                <a:lnTo>
                  <a:pt x="20" y="16"/>
                </a:lnTo>
                <a:lnTo>
                  <a:pt x="17" y="16"/>
                </a:lnTo>
                <a:lnTo>
                  <a:pt x="11" y="14"/>
                </a:lnTo>
                <a:lnTo>
                  <a:pt x="7" y="14"/>
                </a:lnTo>
                <a:lnTo>
                  <a:pt x="4" y="12"/>
                </a:lnTo>
                <a:lnTo>
                  <a:pt x="2" y="12"/>
                </a:lnTo>
                <a:lnTo>
                  <a:pt x="2" y="12"/>
                </a:lnTo>
                <a:lnTo>
                  <a:pt x="0" y="12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66" name="Freeform 1222"/>
          <p:cNvSpPr>
            <a:spLocks/>
          </p:cNvSpPr>
          <p:nvPr/>
        </p:nvSpPr>
        <p:spPr bwMode="auto">
          <a:xfrm>
            <a:off x="2189163" y="2536825"/>
            <a:ext cx="114300" cy="19050"/>
          </a:xfrm>
          <a:custGeom>
            <a:avLst/>
            <a:gdLst>
              <a:gd name="T0" fmla="*/ 0 w 143"/>
              <a:gd name="T1" fmla="*/ 12 h 23"/>
              <a:gd name="T2" fmla="*/ 4 w 143"/>
              <a:gd name="T3" fmla="*/ 12 h 23"/>
              <a:gd name="T4" fmla="*/ 9 w 143"/>
              <a:gd name="T5" fmla="*/ 12 h 23"/>
              <a:gd name="T6" fmla="*/ 13 w 143"/>
              <a:gd name="T7" fmla="*/ 12 h 23"/>
              <a:gd name="T8" fmla="*/ 20 w 143"/>
              <a:gd name="T9" fmla="*/ 11 h 23"/>
              <a:gd name="T10" fmla="*/ 26 w 143"/>
              <a:gd name="T11" fmla="*/ 7 h 23"/>
              <a:gd name="T12" fmla="*/ 31 w 143"/>
              <a:gd name="T13" fmla="*/ 3 h 23"/>
              <a:gd name="T14" fmla="*/ 39 w 143"/>
              <a:gd name="T15" fmla="*/ 0 h 23"/>
              <a:gd name="T16" fmla="*/ 52 w 143"/>
              <a:gd name="T17" fmla="*/ 0 h 23"/>
              <a:gd name="T18" fmla="*/ 61 w 143"/>
              <a:gd name="T19" fmla="*/ 1 h 23"/>
              <a:gd name="T20" fmla="*/ 70 w 143"/>
              <a:gd name="T21" fmla="*/ 1 h 23"/>
              <a:gd name="T22" fmla="*/ 83 w 143"/>
              <a:gd name="T23" fmla="*/ 5 h 23"/>
              <a:gd name="T24" fmla="*/ 92 w 143"/>
              <a:gd name="T25" fmla="*/ 7 h 23"/>
              <a:gd name="T26" fmla="*/ 99 w 143"/>
              <a:gd name="T27" fmla="*/ 11 h 23"/>
              <a:gd name="T28" fmla="*/ 107 w 143"/>
              <a:gd name="T29" fmla="*/ 12 h 23"/>
              <a:gd name="T30" fmla="*/ 118 w 143"/>
              <a:gd name="T31" fmla="*/ 16 h 23"/>
              <a:gd name="T32" fmla="*/ 125 w 143"/>
              <a:gd name="T33" fmla="*/ 18 h 23"/>
              <a:gd name="T34" fmla="*/ 136 w 143"/>
              <a:gd name="T35" fmla="*/ 20 h 23"/>
              <a:gd name="T36" fmla="*/ 142 w 143"/>
              <a:gd name="T37" fmla="*/ 22 h 23"/>
              <a:gd name="T38" fmla="*/ 143 w 143"/>
              <a:gd name="T39" fmla="*/ 23 h 23"/>
              <a:gd name="T40" fmla="*/ 142 w 143"/>
              <a:gd name="T41" fmla="*/ 23 h 23"/>
              <a:gd name="T42" fmla="*/ 136 w 143"/>
              <a:gd name="T43" fmla="*/ 23 h 23"/>
              <a:gd name="T44" fmla="*/ 125 w 143"/>
              <a:gd name="T45" fmla="*/ 22 h 23"/>
              <a:gd name="T46" fmla="*/ 114 w 143"/>
              <a:gd name="T47" fmla="*/ 20 h 23"/>
              <a:gd name="T48" fmla="*/ 107 w 143"/>
              <a:gd name="T49" fmla="*/ 20 h 23"/>
              <a:gd name="T50" fmla="*/ 101 w 143"/>
              <a:gd name="T51" fmla="*/ 20 h 23"/>
              <a:gd name="T52" fmla="*/ 97 w 143"/>
              <a:gd name="T53" fmla="*/ 20 h 23"/>
              <a:gd name="T54" fmla="*/ 96 w 143"/>
              <a:gd name="T55" fmla="*/ 22 h 23"/>
              <a:gd name="T56" fmla="*/ 94 w 143"/>
              <a:gd name="T57" fmla="*/ 23 h 23"/>
              <a:gd name="T58" fmla="*/ 79 w 143"/>
              <a:gd name="T59" fmla="*/ 23 h 23"/>
              <a:gd name="T60" fmla="*/ 70 w 143"/>
              <a:gd name="T61" fmla="*/ 23 h 23"/>
              <a:gd name="T62" fmla="*/ 59 w 143"/>
              <a:gd name="T63" fmla="*/ 22 h 23"/>
              <a:gd name="T64" fmla="*/ 52 w 143"/>
              <a:gd name="T65" fmla="*/ 22 h 23"/>
              <a:gd name="T66" fmla="*/ 42 w 143"/>
              <a:gd name="T67" fmla="*/ 20 h 23"/>
              <a:gd name="T68" fmla="*/ 29 w 143"/>
              <a:gd name="T69" fmla="*/ 18 h 23"/>
              <a:gd name="T70" fmla="*/ 20 w 143"/>
              <a:gd name="T71" fmla="*/ 16 h 23"/>
              <a:gd name="T72" fmla="*/ 11 w 143"/>
              <a:gd name="T73" fmla="*/ 14 h 23"/>
              <a:gd name="T74" fmla="*/ 4 w 143"/>
              <a:gd name="T75" fmla="*/ 12 h 23"/>
              <a:gd name="T76" fmla="*/ 2 w 143"/>
              <a:gd name="T77" fmla="*/ 1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43" h="23">
                <a:moveTo>
                  <a:pt x="0" y="12"/>
                </a:moveTo>
                <a:lnTo>
                  <a:pt x="0" y="12"/>
                </a:lnTo>
                <a:lnTo>
                  <a:pt x="2" y="12"/>
                </a:lnTo>
                <a:lnTo>
                  <a:pt x="4" y="12"/>
                </a:lnTo>
                <a:lnTo>
                  <a:pt x="6" y="12"/>
                </a:lnTo>
                <a:lnTo>
                  <a:pt x="9" y="12"/>
                </a:lnTo>
                <a:lnTo>
                  <a:pt x="11" y="12"/>
                </a:lnTo>
                <a:lnTo>
                  <a:pt x="13" y="12"/>
                </a:lnTo>
                <a:lnTo>
                  <a:pt x="17" y="11"/>
                </a:lnTo>
                <a:lnTo>
                  <a:pt x="20" y="11"/>
                </a:lnTo>
                <a:lnTo>
                  <a:pt x="24" y="9"/>
                </a:lnTo>
                <a:lnTo>
                  <a:pt x="26" y="7"/>
                </a:lnTo>
                <a:lnTo>
                  <a:pt x="28" y="5"/>
                </a:lnTo>
                <a:lnTo>
                  <a:pt x="31" y="3"/>
                </a:lnTo>
                <a:lnTo>
                  <a:pt x="35" y="1"/>
                </a:lnTo>
                <a:lnTo>
                  <a:pt x="39" y="0"/>
                </a:lnTo>
                <a:lnTo>
                  <a:pt x="46" y="0"/>
                </a:lnTo>
                <a:lnTo>
                  <a:pt x="52" y="0"/>
                </a:lnTo>
                <a:lnTo>
                  <a:pt x="57" y="0"/>
                </a:lnTo>
                <a:lnTo>
                  <a:pt x="61" y="1"/>
                </a:lnTo>
                <a:lnTo>
                  <a:pt x="64" y="1"/>
                </a:lnTo>
                <a:lnTo>
                  <a:pt x="70" y="1"/>
                </a:lnTo>
                <a:lnTo>
                  <a:pt x="77" y="3"/>
                </a:lnTo>
                <a:lnTo>
                  <a:pt x="83" y="5"/>
                </a:lnTo>
                <a:lnTo>
                  <a:pt x="88" y="7"/>
                </a:lnTo>
                <a:lnTo>
                  <a:pt x="92" y="7"/>
                </a:lnTo>
                <a:lnTo>
                  <a:pt x="96" y="9"/>
                </a:lnTo>
                <a:lnTo>
                  <a:pt x="99" y="11"/>
                </a:lnTo>
                <a:lnTo>
                  <a:pt x="103" y="12"/>
                </a:lnTo>
                <a:lnTo>
                  <a:pt x="107" y="12"/>
                </a:lnTo>
                <a:lnTo>
                  <a:pt x="112" y="14"/>
                </a:lnTo>
                <a:lnTo>
                  <a:pt x="118" y="16"/>
                </a:lnTo>
                <a:lnTo>
                  <a:pt x="123" y="18"/>
                </a:lnTo>
                <a:lnTo>
                  <a:pt x="125" y="18"/>
                </a:lnTo>
                <a:lnTo>
                  <a:pt x="129" y="18"/>
                </a:lnTo>
                <a:lnTo>
                  <a:pt x="136" y="20"/>
                </a:lnTo>
                <a:lnTo>
                  <a:pt x="140" y="22"/>
                </a:lnTo>
                <a:lnTo>
                  <a:pt x="142" y="22"/>
                </a:lnTo>
                <a:lnTo>
                  <a:pt x="143" y="23"/>
                </a:lnTo>
                <a:lnTo>
                  <a:pt x="143" y="23"/>
                </a:lnTo>
                <a:lnTo>
                  <a:pt x="142" y="23"/>
                </a:lnTo>
                <a:lnTo>
                  <a:pt x="142" y="23"/>
                </a:lnTo>
                <a:lnTo>
                  <a:pt x="140" y="23"/>
                </a:lnTo>
                <a:lnTo>
                  <a:pt x="136" y="23"/>
                </a:lnTo>
                <a:lnTo>
                  <a:pt x="132" y="22"/>
                </a:lnTo>
                <a:lnTo>
                  <a:pt x="125" y="22"/>
                </a:lnTo>
                <a:lnTo>
                  <a:pt x="120" y="20"/>
                </a:lnTo>
                <a:lnTo>
                  <a:pt x="114" y="20"/>
                </a:lnTo>
                <a:lnTo>
                  <a:pt x="109" y="20"/>
                </a:lnTo>
                <a:lnTo>
                  <a:pt x="107" y="20"/>
                </a:lnTo>
                <a:lnTo>
                  <a:pt x="105" y="20"/>
                </a:lnTo>
                <a:lnTo>
                  <a:pt x="101" y="20"/>
                </a:lnTo>
                <a:lnTo>
                  <a:pt x="99" y="20"/>
                </a:lnTo>
                <a:lnTo>
                  <a:pt x="97" y="20"/>
                </a:lnTo>
                <a:lnTo>
                  <a:pt x="97" y="22"/>
                </a:lnTo>
                <a:lnTo>
                  <a:pt x="96" y="22"/>
                </a:lnTo>
                <a:lnTo>
                  <a:pt x="94" y="22"/>
                </a:lnTo>
                <a:lnTo>
                  <a:pt x="94" y="23"/>
                </a:lnTo>
                <a:lnTo>
                  <a:pt x="86" y="23"/>
                </a:lnTo>
                <a:lnTo>
                  <a:pt x="79" y="23"/>
                </a:lnTo>
                <a:lnTo>
                  <a:pt x="75" y="23"/>
                </a:lnTo>
                <a:lnTo>
                  <a:pt x="70" y="23"/>
                </a:lnTo>
                <a:lnTo>
                  <a:pt x="64" y="23"/>
                </a:lnTo>
                <a:lnTo>
                  <a:pt x="59" y="22"/>
                </a:lnTo>
                <a:lnTo>
                  <a:pt x="55" y="22"/>
                </a:lnTo>
                <a:lnTo>
                  <a:pt x="52" y="22"/>
                </a:lnTo>
                <a:lnTo>
                  <a:pt x="46" y="22"/>
                </a:lnTo>
                <a:lnTo>
                  <a:pt x="42" y="20"/>
                </a:lnTo>
                <a:lnTo>
                  <a:pt x="37" y="20"/>
                </a:lnTo>
                <a:lnTo>
                  <a:pt x="29" y="18"/>
                </a:lnTo>
                <a:lnTo>
                  <a:pt x="22" y="18"/>
                </a:lnTo>
                <a:lnTo>
                  <a:pt x="20" y="16"/>
                </a:lnTo>
                <a:lnTo>
                  <a:pt x="17" y="16"/>
                </a:lnTo>
                <a:lnTo>
                  <a:pt x="11" y="14"/>
                </a:lnTo>
                <a:lnTo>
                  <a:pt x="7" y="14"/>
                </a:lnTo>
                <a:lnTo>
                  <a:pt x="4" y="12"/>
                </a:lnTo>
                <a:lnTo>
                  <a:pt x="2" y="12"/>
                </a:lnTo>
                <a:lnTo>
                  <a:pt x="2" y="12"/>
                </a:lnTo>
                <a:lnTo>
                  <a:pt x="0" y="1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67" name="Freeform 1223"/>
          <p:cNvSpPr>
            <a:spLocks/>
          </p:cNvSpPr>
          <p:nvPr/>
        </p:nvSpPr>
        <p:spPr bwMode="auto">
          <a:xfrm>
            <a:off x="2208213" y="2547938"/>
            <a:ext cx="60325" cy="1587"/>
          </a:xfrm>
          <a:custGeom>
            <a:avLst/>
            <a:gdLst>
              <a:gd name="T0" fmla="*/ 0 w 77"/>
              <a:gd name="T1" fmla="*/ 2 h 2"/>
              <a:gd name="T2" fmla="*/ 9 w 77"/>
              <a:gd name="T3" fmla="*/ 2 h 2"/>
              <a:gd name="T4" fmla="*/ 17 w 77"/>
              <a:gd name="T5" fmla="*/ 0 h 2"/>
              <a:gd name="T6" fmla="*/ 24 w 77"/>
              <a:gd name="T7" fmla="*/ 0 h 2"/>
              <a:gd name="T8" fmla="*/ 42 w 77"/>
              <a:gd name="T9" fmla="*/ 0 h 2"/>
              <a:gd name="T10" fmla="*/ 53 w 77"/>
              <a:gd name="T11" fmla="*/ 0 h 2"/>
              <a:gd name="T12" fmla="*/ 64 w 77"/>
              <a:gd name="T13" fmla="*/ 0 h 2"/>
              <a:gd name="T14" fmla="*/ 77 w 77"/>
              <a:gd name="T1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7" h="2">
                <a:moveTo>
                  <a:pt x="0" y="2"/>
                </a:moveTo>
                <a:lnTo>
                  <a:pt x="9" y="2"/>
                </a:lnTo>
                <a:lnTo>
                  <a:pt x="17" y="0"/>
                </a:lnTo>
                <a:lnTo>
                  <a:pt x="24" y="0"/>
                </a:lnTo>
                <a:lnTo>
                  <a:pt x="42" y="0"/>
                </a:lnTo>
                <a:lnTo>
                  <a:pt x="53" y="0"/>
                </a:lnTo>
                <a:lnTo>
                  <a:pt x="64" y="0"/>
                </a:lnTo>
                <a:lnTo>
                  <a:pt x="77" y="0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68" name="Freeform 1224"/>
          <p:cNvSpPr>
            <a:spLocks/>
          </p:cNvSpPr>
          <p:nvPr/>
        </p:nvSpPr>
        <p:spPr bwMode="auto">
          <a:xfrm>
            <a:off x="2319338" y="2443163"/>
            <a:ext cx="15875" cy="66675"/>
          </a:xfrm>
          <a:custGeom>
            <a:avLst/>
            <a:gdLst>
              <a:gd name="T0" fmla="*/ 7 w 20"/>
              <a:gd name="T1" fmla="*/ 85 h 85"/>
              <a:gd name="T2" fmla="*/ 11 w 20"/>
              <a:gd name="T3" fmla="*/ 85 h 85"/>
              <a:gd name="T4" fmla="*/ 14 w 20"/>
              <a:gd name="T5" fmla="*/ 85 h 85"/>
              <a:gd name="T6" fmla="*/ 18 w 20"/>
              <a:gd name="T7" fmla="*/ 85 h 85"/>
              <a:gd name="T8" fmla="*/ 20 w 20"/>
              <a:gd name="T9" fmla="*/ 77 h 85"/>
              <a:gd name="T10" fmla="*/ 20 w 20"/>
              <a:gd name="T11" fmla="*/ 68 h 85"/>
              <a:gd name="T12" fmla="*/ 20 w 20"/>
              <a:gd name="T13" fmla="*/ 57 h 85"/>
              <a:gd name="T14" fmla="*/ 20 w 20"/>
              <a:gd name="T15" fmla="*/ 44 h 85"/>
              <a:gd name="T16" fmla="*/ 20 w 20"/>
              <a:gd name="T17" fmla="*/ 35 h 85"/>
              <a:gd name="T18" fmla="*/ 20 w 20"/>
              <a:gd name="T19" fmla="*/ 26 h 85"/>
              <a:gd name="T20" fmla="*/ 20 w 20"/>
              <a:gd name="T21" fmla="*/ 18 h 85"/>
              <a:gd name="T22" fmla="*/ 20 w 20"/>
              <a:gd name="T23" fmla="*/ 11 h 85"/>
              <a:gd name="T24" fmla="*/ 20 w 20"/>
              <a:gd name="T25" fmla="*/ 2 h 85"/>
              <a:gd name="T26" fmla="*/ 16 w 20"/>
              <a:gd name="T27" fmla="*/ 0 h 85"/>
              <a:gd name="T28" fmla="*/ 13 w 20"/>
              <a:gd name="T29" fmla="*/ 0 h 85"/>
              <a:gd name="T30" fmla="*/ 9 w 20"/>
              <a:gd name="T31" fmla="*/ 0 h 85"/>
              <a:gd name="T32" fmla="*/ 5 w 20"/>
              <a:gd name="T33" fmla="*/ 0 h 85"/>
              <a:gd name="T34" fmla="*/ 2 w 20"/>
              <a:gd name="T35" fmla="*/ 0 h 85"/>
              <a:gd name="T36" fmla="*/ 0 w 20"/>
              <a:gd name="T37" fmla="*/ 9 h 85"/>
              <a:gd name="T38" fmla="*/ 0 w 20"/>
              <a:gd name="T39" fmla="*/ 17 h 85"/>
              <a:gd name="T40" fmla="*/ 0 w 20"/>
              <a:gd name="T41" fmla="*/ 26 h 85"/>
              <a:gd name="T42" fmla="*/ 0 w 20"/>
              <a:gd name="T43" fmla="*/ 33 h 85"/>
              <a:gd name="T44" fmla="*/ 0 w 20"/>
              <a:gd name="T45" fmla="*/ 40 h 85"/>
              <a:gd name="T46" fmla="*/ 0 w 20"/>
              <a:gd name="T47" fmla="*/ 50 h 85"/>
              <a:gd name="T48" fmla="*/ 2 w 20"/>
              <a:gd name="T49" fmla="*/ 57 h 85"/>
              <a:gd name="T50" fmla="*/ 2 w 20"/>
              <a:gd name="T51" fmla="*/ 66 h 85"/>
              <a:gd name="T52" fmla="*/ 2 w 20"/>
              <a:gd name="T53" fmla="*/ 74 h 85"/>
              <a:gd name="T54" fmla="*/ 2 w 20"/>
              <a:gd name="T55" fmla="*/ 85 h 85"/>
              <a:gd name="T56" fmla="*/ 7 w 20"/>
              <a:gd name="T57" fmla="*/ 85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" h="85">
                <a:moveTo>
                  <a:pt x="7" y="85"/>
                </a:moveTo>
                <a:lnTo>
                  <a:pt x="11" y="85"/>
                </a:lnTo>
                <a:lnTo>
                  <a:pt x="14" y="85"/>
                </a:lnTo>
                <a:lnTo>
                  <a:pt x="18" y="85"/>
                </a:lnTo>
                <a:lnTo>
                  <a:pt x="20" y="77"/>
                </a:lnTo>
                <a:lnTo>
                  <a:pt x="20" y="68"/>
                </a:lnTo>
                <a:lnTo>
                  <a:pt x="20" y="57"/>
                </a:lnTo>
                <a:lnTo>
                  <a:pt x="20" y="44"/>
                </a:lnTo>
                <a:lnTo>
                  <a:pt x="20" y="35"/>
                </a:lnTo>
                <a:lnTo>
                  <a:pt x="20" y="26"/>
                </a:lnTo>
                <a:lnTo>
                  <a:pt x="20" y="18"/>
                </a:lnTo>
                <a:lnTo>
                  <a:pt x="20" y="11"/>
                </a:lnTo>
                <a:lnTo>
                  <a:pt x="20" y="2"/>
                </a:lnTo>
                <a:lnTo>
                  <a:pt x="16" y="0"/>
                </a:lnTo>
                <a:lnTo>
                  <a:pt x="13" y="0"/>
                </a:lnTo>
                <a:lnTo>
                  <a:pt x="9" y="0"/>
                </a:lnTo>
                <a:lnTo>
                  <a:pt x="5" y="0"/>
                </a:lnTo>
                <a:lnTo>
                  <a:pt x="2" y="0"/>
                </a:lnTo>
                <a:lnTo>
                  <a:pt x="0" y="9"/>
                </a:lnTo>
                <a:lnTo>
                  <a:pt x="0" y="17"/>
                </a:lnTo>
                <a:lnTo>
                  <a:pt x="0" y="26"/>
                </a:lnTo>
                <a:lnTo>
                  <a:pt x="0" y="33"/>
                </a:lnTo>
                <a:lnTo>
                  <a:pt x="0" y="40"/>
                </a:lnTo>
                <a:lnTo>
                  <a:pt x="0" y="50"/>
                </a:lnTo>
                <a:lnTo>
                  <a:pt x="2" y="57"/>
                </a:lnTo>
                <a:lnTo>
                  <a:pt x="2" y="66"/>
                </a:lnTo>
                <a:lnTo>
                  <a:pt x="2" y="74"/>
                </a:lnTo>
                <a:lnTo>
                  <a:pt x="2" y="85"/>
                </a:lnTo>
                <a:lnTo>
                  <a:pt x="7" y="85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69" name="Freeform 1225"/>
          <p:cNvSpPr>
            <a:spLocks/>
          </p:cNvSpPr>
          <p:nvPr/>
        </p:nvSpPr>
        <p:spPr bwMode="auto">
          <a:xfrm>
            <a:off x="2319338" y="2443163"/>
            <a:ext cx="15875" cy="66675"/>
          </a:xfrm>
          <a:custGeom>
            <a:avLst/>
            <a:gdLst>
              <a:gd name="T0" fmla="*/ 7 w 20"/>
              <a:gd name="T1" fmla="*/ 85 h 85"/>
              <a:gd name="T2" fmla="*/ 11 w 20"/>
              <a:gd name="T3" fmla="*/ 85 h 85"/>
              <a:gd name="T4" fmla="*/ 14 w 20"/>
              <a:gd name="T5" fmla="*/ 85 h 85"/>
              <a:gd name="T6" fmla="*/ 18 w 20"/>
              <a:gd name="T7" fmla="*/ 85 h 85"/>
              <a:gd name="T8" fmla="*/ 20 w 20"/>
              <a:gd name="T9" fmla="*/ 77 h 85"/>
              <a:gd name="T10" fmla="*/ 20 w 20"/>
              <a:gd name="T11" fmla="*/ 68 h 85"/>
              <a:gd name="T12" fmla="*/ 20 w 20"/>
              <a:gd name="T13" fmla="*/ 57 h 85"/>
              <a:gd name="T14" fmla="*/ 20 w 20"/>
              <a:gd name="T15" fmla="*/ 44 h 85"/>
              <a:gd name="T16" fmla="*/ 20 w 20"/>
              <a:gd name="T17" fmla="*/ 35 h 85"/>
              <a:gd name="T18" fmla="*/ 20 w 20"/>
              <a:gd name="T19" fmla="*/ 26 h 85"/>
              <a:gd name="T20" fmla="*/ 20 w 20"/>
              <a:gd name="T21" fmla="*/ 18 h 85"/>
              <a:gd name="T22" fmla="*/ 20 w 20"/>
              <a:gd name="T23" fmla="*/ 11 h 85"/>
              <a:gd name="T24" fmla="*/ 20 w 20"/>
              <a:gd name="T25" fmla="*/ 2 h 85"/>
              <a:gd name="T26" fmla="*/ 16 w 20"/>
              <a:gd name="T27" fmla="*/ 0 h 85"/>
              <a:gd name="T28" fmla="*/ 13 w 20"/>
              <a:gd name="T29" fmla="*/ 0 h 85"/>
              <a:gd name="T30" fmla="*/ 9 w 20"/>
              <a:gd name="T31" fmla="*/ 0 h 85"/>
              <a:gd name="T32" fmla="*/ 5 w 20"/>
              <a:gd name="T33" fmla="*/ 0 h 85"/>
              <a:gd name="T34" fmla="*/ 2 w 20"/>
              <a:gd name="T35" fmla="*/ 0 h 85"/>
              <a:gd name="T36" fmla="*/ 0 w 20"/>
              <a:gd name="T37" fmla="*/ 9 h 85"/>
              <a:gd name="T38" fmla="*/ 0 w 20"/>
              <a:gd name="T39" fmla="*/ 17 h 85"/>
              <a:gd name="T40" fmla="*/ 0 w 20"/>
              <a:gd name="T41" fmla="*/ 26 h 85"/>
              <a:gd name="T42" fmla="*/ 0 w 20"/>
              <a:gd name="T43" fmla="*/ 33 h 85"/>
              <a:gd name="T44" fmla="*/ 0 w 20"/>
              <a:gd name="T45" fmla="*/ 40 h 85"/>
              <a:gd name="T46" fmla="*/ 0 w 20"/>
              <a:gd name="T47" fmla="*/ 50 h 85"/>
              <a:gd name="T48" fmla="*/ 2 w 20"/>
              <a:gd name="T49" fmla="*/ 57 h 85"/>
              <a:gd name="T50" fmla="*/ 2 w 20"/>
              <a:gd name="T51" fmla="*/ 66 h 85"/>
              <a:gd name="T52" fmla="*/ 2 w 20"/>
              <a:gd name="T53" fmla="*/ 74 h 85"/>
              <a:gd name="T54" fmla="*/ 2 w 20"/>
              <a:gd name="T55" fmla="*/ 85 h 85"/>
              <a:gd name="T56" fmla="*/ 7 w 20"/>
              <a:gd name="T57" fmla="*/ 85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" h="85">
                <a:moveTo>
                  <a:pt x="7" y="85"/>
                </a:moveTo>
                <a:lnTo>
                  <a:pt x="11" y="85"/>
                </a:lnTo>
                <a:lnTo>
                  <a:pt x="14" y="85"/>
                </a:lnTo>
                <a:lnTo>
                  <a:pt x="18" y="85"/>
                </a:lnTo>
                <a:lnTo>
                  <a:pt x="20" y="77"/>
                </a:lnTo>
                <a:lnTo>
                  <a:pt x="20" y="68"/>
                </a:lnTo>
                <a:lnTo>
                  <a:pt x="20" y="57"/>
                </a:lnTo>
                <a:lnTo>
                  <a:pt x="20" y="44"/>
                </a:lnTo>
                <a:lnTo>
                  <a:pt x="20" y="35"/>
                </a:lnTo>
                <a:lnTo>
                  <a:pt x="20" y="26"/>
                </a:lnTo>
                <a:lnTo>
                  <a:pt x="20" y="18"/>
                </a:lnTo>
                <a:lnTo>
                  <a:pt x="20" y="11"/>
                </a:lnTo>
                <a:lnTo>
                  <a:pt x="20" y="2"/>
                </a:lnTo>
                <a:lnTo>
                  <a:pt x="16" y="0"/>
                </a:lnTo>
                <a:lnTo>
                  <a:pt x="13" y="0"/>
                </a:lnTo>
                <a:lnTo>
                  <a:pt x="9" y="0"/>
                </a:lnTo>
                <a:lnTo>
                  <a:pt x="5" y="0"/>
                </a:lnTo>
                <a:lnTo>
                  <a:pt x="2" y="0"/>
                </a:lnTo>
                <a:lnTo>
                  <a:pt x="0" y="9"/>
                </a:lnTo>
                <a:lnTo>
                  <a:pt x="0" y="17"/>
                </a:lnTo>
                <a:lnTo>
                  <a:pt x="0" y="26"/>
                </a:lnTo>
                <a:lnTo>
                  <a:pt x="0" y="33"/>
                </a:lnTo>
                <a:lnTo>
                  <a:pt x="0" y="40"/>
                </a:lnTo>
                <a:lnTo>
                  <a:pt x="0" y="50"/>
                </a:lnTo>
                <a:lnTo>
                  <a:pt x="2" y="57"/>
                </a:lnTo>
                <a:lnTo>
                  <a:pt x="2" y="66"/>
                </a:lnTo>
                <a:lnTo>
                  <a:pt x="2" y="74"/>
                </a:lnTo>
                <a:lnTo>
                  <a:pt x="2" y="85"/>
                </a:lnTo>
                <a:lnTo>
                  <a:pt x="7" y="85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70" name="Freeform 1226"/>
          <p:cNvSpPr>
            <a:spLocks/>
          </p:cNvSpPr>
          <p:nvPr/>
        </p:nvSpPr>
        <p:spPr bwMode="auto">
          <a:xfrm>
            <a:off x="2322513" y="2447925"/>
            <a:ext cx="9525" cy="55563"/>
          </a:xfrm>
          <a:custGeom>
            <a:avLst/>
            <a:gdLst>
              <a:gd name="T0" fmla="*/ 0 w 13"/>
              <a:gd name="T1" fmla="*/ 6 h 70"/>
              <a:gd name="T2" fmla="*/ 2 w 13"/>
              <a:gd name="T3" fmla="*/ 0 h 70"/>
              <a:gd name="T4" fmla="*/ 4 w 13"/>
              <a:gd name="T5" fmla="*/ 0 h 70"/>
              <a:gd name="T6" fmla="*/ 6 w 13"/>
              <a:gd name="T7" fmla="*/ 0 h 70"/>
              <a:gd name="T8" fmla="*/ 8 w 13"/>
              <a:gd name="T9" fmla="*/ 0 h 70"/>
              <a:gd name="T10" fmla="*/ 10 w 13"/>
              <a:gd name="T11" fmla="*/ 2 h 70"/>
              <a:gd name="T12" fmla="*/ 11 w 13"/>
              <a:gd name="T13" fmla="*/ 6 h 70"/>
              <a:gd name="T14" fmla="*/ 13 w 13"/>
              <a:gd name="T15" fmla="*/ 10 h 70"/>
              <a:gd name="T16" fmla="*/ 13 w 13"/>
              <a:gd name="T17" fmla="*/ 13 h 70"/>
              <a:gd name="T18" fmla="*/ 13 w 13"/>
              <a:gd name="T19" fmla="*/ 17 h 70"/>
              <a:gd name="T20" fmla="*/ 13 w 13"/>
              <a:gd name="T21" fmla="*/ 22 h 70"/>
              <a:gd name="T22" fmla="*/ 13 w 13"/>
              <a:gd name="T23" fmla="*/ 26 h 70"/>
              <a:gd name="T24" fmla="*/ 13 w 13"/>
              <a:gd name="T25" fmla="*/ 30 h 70"/>
              <a:gd name="T26" fmla="*/ 13 w 13"/>
              <a:gd name="T27" fmla="*/ 35 h 70"/>
              <a:gd name="T28" fmla="*/ 13 w 13"/>
              <a:gd name="T29" fmla="*/ 39 h 70"/>
              <a:gd name="T30" fmla="*/ 13 w 13"/>
              <a:gd name="T31" fmla="*/ 43 h 70"/>
              <a:gd name="T32" fmla="*/ 13 w 13"/>
              <a:gd name="T33" fmla="*/ 46 h 70"/>
              <a:gd name="T34" fmla="*/ 13 w 13"/>
              <a:gd name="T35" fmla="*/ 52 h 70"/>
              <a:gd name="T36" fmla="*/ 13 w 13"/>
              <a:gd name="T37" fmla="*/ 56 h 70"/>
              <a:gd name="T38" fmla="*/ 11 w 13"/>
              <a:gd name="T39" fmla="*/ 59 h 70"/>
              <a:gd name="T40" fmla="*/ 11 w 13"/>
              <a:gd name="T41" fmla="*/ 65 h 70"/>
              <a:gd name="T42" fmla="*/ 11 w 13"/>
              <a:gd name="T43" fmla="*/ 68 h 70"/>
              <a:gd name="T44" fmla="*/ 8 w 13"/>
              <a:gd name="T45" fmla="*/ 70 h 70"/>
              <a:gd name="T46" fmla="*/ 6 w 13"/>
              <a:gd name="T47" fmla="*/ 70 h 70"/>
              <a:gd name="T48" fmla="*/ 6 w 13"/>
              <a:gd name="T49" fmla="*/ 67 h 70"/>
              <a:gd name="T50" fmla="*/ 6 w 13"/>
              <a:gd name="T51" fmla="*/ 63 h 70"/>
              <a:gd name="T52" fmla="*/ 6 w 13"/>
              <a:gd name="T53" fmla="*/ 59 h 70"/>
              <a:gd name="T54" fmla="*/ 4 w 13"/>
              <a:gd name="T55" fmla="*/ 54 h 70"/>
              <a:gd name="T56" fmla="*/ 2 w 13"/>
              <a:gd name="T57" fmla="*/ 50 h 70"/>
              <a:gd name="T58" fmla="*/ 2 w 13"/>
              <a:gd name="T59" fmla="*/ 46 h 70"/>
              <a:gd name="T60" fmla="*/ 2 w 13"/>
              <a:gd name="T61" fmla="*/ 41 h 70"/>
              <a:gd name="T62" fmla="*/ 2 w 13"/>
              <a:gd name="T63" fmla="*/ 37 h 70"/>
              <a:gd name="T64" fmla="*/ 0 w 13"/>
              <a:gd name="T65" fmla="*/ 33 h 70"/>
              <a:gd name="T66" fmla="*/ 0 w 13"/>
              <a:gd name="T67" fmla="*/ 30 h 70"/>
              <a:gd name="T68" fmla="*/ 0 w 13"/>
              <a:gd name="T69" fmla="*/ 24 h 70"/>
              <a:gd name="T70" fmla="*/ 0 w 13"/>
              <a:gd name="T71" fmla="*/ 21 h 70"/>
              <a:gd name="T72" fmla="*/ 0 w 13"/>
              <a:gd name="T73" fmla="*/ 17 h 70"/>
              <a:gd name="T74" fmla="*/ 0 w 13"/>
              <a:gd name="T75" fmla="*/ 11 h 70"/>
              <a:gd name="T76" fmla="*/ 0 w 13"/>
              <a:gd name="T77" fmla="*/ 8 h 70"/>
              <a:gd name="T78" fmla="*/ 0 w 13"/>
              <a:gd name="T79" fmla="*/ 6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3" h="70">
                <a:moveTo>
                  <a:pt x="0" y="6"/>
                </a:move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0" y="2"/>
                </a:lnTo>
                <a:lnTo>
                  <a:pt x="11" y="6"/>
                </a:lnTo>
                <a:lnTo>
                  <a:pt x="13" y="10"/>
                </a:lnTo>
                <a:lnTo>
                  <a:pt x="13" y="13"/>
                </a:lnTo>
                <a:lnTo>
                  <a:pt x="13" y="17"/>
                </a:lnTo>
                <a:lnTo>
                  <a:pt x="13" y="22"/>
                </a:lnTo>
                <a:lnTo>
                  <a:pt x="13" y="26"/>
                </a:lnTo>
                <a:lnTo>
                  <a:pt x="13" y="30"/>
                </a:lnTo>
                <a:lnTo>
                  <a:pt x="13" y="35"/>
                </a:lnTo>
                <a:lnTo>
                  <a:pt x="13" y="39"/>
                </a:lnTo>
                <a:lnTo>
                  <a:pt x="13" y="43"/>
                </a:lnTo>
                <a:lnTo>
                  <a:pt x="13" y="46"/>
                </a:lnTo>
                <a:lnTo>
                  <a:pt x="13" y="52"/>
                </a:lnTo>
                <a:lnTo>
                  <a:pt x="13" y="56"/>
                </a:lnTo>
                <a:lnTo>
                  <a:pt x="11" y="59"/>
                </a:lnTo>
                <a:lnTo>
                  <a:pt x="11" y="65"/>
                </a:lnTo>
                <a:lnTo>
                  <a:pt x="11" y="68"/>
                </a:lnTo>
                <a:lnTo>
                  <a:pt x="8" y="70"/>
                </a:lnTo>
                <a:lnTo>
                  <a:pt x="6" y="70"/>
                </a:lnTo>
                <a:lnTo>
                  <a:pt x="6" y="67"/>
                </a:lnTo>
                <a:lnTo>
                  <a:pt x="6" y="63"/>
                </a:lnTo>
                <a:lnTo>
                  <a:pt x="6" y="59"/>
                </a:lnTo>
                <a:lnTo>
                  <a:pt x="4" y="54"/>
                </a:lnTo>
                <a:lnTo>
                  <a:pt x="2" y="50"/>
                </a:lnTo>
                <a:lnTo>
                  <a:pt x="2" y="46"/>
                </a:lnTo>
                <a:lnTo>
                  <a:pt x="2" y="41"/>
                </a:lnTo>
                <a:lnTo>
                  <a:pt x="2" y="37"/>
                </a:lnTo>
                <a:lnTo>
                  <a:pt x="0" y="33"/>
                </a:lnTo>
                <a:lnTo>
                  <a:pt x="0" y="30"/>
                </a:lnTo>
                <a:lnTo>
                  <a:pt x="0" y="24"/>
                </a:lnTo>
                <a:lnTo>
                  <a:pt x="0" y="21"/>
                </a:lnTo>
                <a:lnTo>
                  <a:pt x="0" y="17"/>
                </a:lnTo>
                <a:lnTo>
                  <a:pt x="0" y="11"/>
                </a:lnTo>
                <a:lnTo>
                  <a:pt x="0" y="8"/>
                </a:lnTo>
                <a:lnTo>
                  <a:pt x="0" y="6"/>
                </a:lnTo>
                <a:close/>
              </a:path>
            </a:pathLst>
          </a:custGeom>
          <a:solidFill>
            <a:srgbClr val="FCFE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71" name="Freeform 1227"/>
          <p:cNvSpPr>
            <a:spLocks/>
          </p:cNvSpPr>
          <p:nvPr/>
        </p:nvSpPr>
        <p:spPr bwMode="auto">
          <a:xfrm>
            <a:off x="2317750" y="2581275"/>
            <a:ext cx="17463" cy="66675"/>
          </a:xfrm>
          <a:custGeom>
            <a:avLst/>
            <a:gdLst>
              <a:gd name="T0" fmla="*/ 13 w 22"/>
              <a:gd name="T1" fmla="*/ 84 h 84"/>
              <a:gd name="T2" fmla="*/ 9 w 22"/>
              <a:gd name="T3" fmla="*/ 84 h 84"/>
              <a:gd name="T4" fmla="*/ 5 w 22"/>
              <a:gd name="T5" fmla="*/ 84 h 84"/>
              <a:gd name="T6" fmla="*/ 2 w 22"/>
              <a:gd name="T7" fmla="*/ 84 h 84"/>
              <a:gd name="T8" fmla="*/ 2 w 22"/>
              <a:gd name="T9" fmla="*/ 77 h 84"/>
              <a:gd name="T10" fmla="*/ 2 w 22"/>
              <a:gd name="T11" fmla="*/ 68 h 84"/>
              <a:gd name="T12" fmla="*/ 0 w 22"/>
              <a:gd name="T13" fmla="*/ 57 h 84"/>
              <a:gd name="T14" fmla="*/ 0 w 22"/>
              <a:gd name="T15" fmla="*/ 44 h 84"/>
              <a:gd name="T16" fmla="*/ 0 w 22"/>
              <a:gd name="T17" fmla="*/ 35 h 84"/>
              <a:gd name="T18" fmla="*/ 0 w 22"/>
              <a:gd name="T19" fmla="*/ 25 h 84"/>
              <a:gd name="T20" fmla="*/ 0 w 22"/>
              <a:gd name="T21" fmla="*/ 18 h 84"/>
              <a:gd name="T22" fmla="*/ 0 w 22"/>
              <a:gd name="T23" fmla="*/ 11 h 84"/>
              <a:gd name="T24" fmla="*/ 2 w 22"/>
              <a:gd name="T25" fmla="*/ 2 h 84"/>
              <a:gd name="T26" fmla="*/ 5 w 22"/>
              <a:gd name="T27" fmla="*/ 0 h 84"/>
              <a:gd name="T28" fmla="*/ 7 w 22"/>
              <a:gd name="T29" fmla="*/ 0 h 84"/>
              <a:gd name="T30" fmla="*/ 11 w 22"/>
              <a:gd name="T31" fmla="*/ 0 h 84"/>
              <a:gd name="T32" fmla="*/ 15 w 22"/>
              <a:gd name="T33" fmla="*/ 0 h 84"/>
              <a:gd name="T34" fmla="*/ 18 w 22"/>
              <a:gd name="T35" fmla="*/ 0 h 84"/>
              <a:gd name="T36" fmla="*/ 20 w 22"/>
              <a:gd name="T37" fmla="*/ 9 h 84"/>
              <a:gd name="T38" fmla="*/ 20 w 22"/>
              <a:gd name="T39" fmla="*/ 16 h 84"/>
              <a:gd name="T40" fmla="*/ 20 w 22"/>
              <a:gd name="T41" fmla="*/ 25 h 84"/>
              <a:gd name="T42" fmla="*/ 22 w 22"/>
              <a:gd name="T43" fmla="*/ 33 h 84"/>
              <a:gd name="T44" fmla="*/ 20 w 22"/>
              <a:gd name="T45" fmla="*/ 40 h 84"/>
              <a:gd name="T46" fmla="*/ 20 w 22"/>
              <a:gd name="T47" fmla="*/ 49 h 84"/>
              <a:gd name="T48" fmla="*/ 18 w 22"/>
              <a:gd name="T49" fmla="*/ 57 h 84"/>
              <a:gd name="T50" fmla="*/ 18 w 22"/>
              <a:gd name="T51" fmla="*/ 66 h 84"/>
              <a:gd name="T52" fmla="*/ 18 w 22"/>
              <a:gd name="T53" fmla="*/ 73 h 84"/>
              <a:gd name="T54" fmla="*/ 18 w 22"/>
              <a:gd name="T55" fmla="*/ 84 h 84"/>
              <a:gd name="T56" fmla="*/ 13 w 22"/>
              <a:gd name="T57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" h="84">
                <a:moveTo>
                  <a:pt x="13" y="84"/>
                </a:moveTo>
                <a:lnTo>
                  <a:pt x="9" y="84"/>
                </a:lnTo>
                <a:lnTo>
                  <a:pt x="5" y="84"/>
                </a:lnTo>
                <a:lnTo>
                  <a:pt x="2" y="84"/>
                </a:lnTo>
                <a:lnTo>
                  <a:pt x="2" y="77"/>
                </a:lnTo>
                <a:lnTo>
                  <a:pt x="2" y="68"/>
                </a:lnTo>
                <a:lnTo>
                  <a:pt x="0" y="57"/>
                </a:lnTo>
                <a:lnTo>
                  <a:pt x="0" y="44"/>
                </a:lnTo>
                <a:lnTo>
                  <a:pt x="0" y="35"/>
                </a:lnTo>
                <a:lnTo>
                  <a:pt x="0" y="25"/>
                </a:lnTo>
                <a:lnTo>
                  <a:pt x="0" y="18"/>
                </a:lnTo>
                <a:lnTo>
                  <a:pt x="0" y="11"/>
                </a:lnTo>
                <a:lnTo>
                  <a:pt x="2" y="2"/>
                </a:lnTo>
                <a:lnTo>
                  <a:pt x="5" y="0"/>
                </a:lnTo>
                <a:lnTo>
                  <a:pt x="7" y="0"/>
                </a:lnTo>
                <a:lnTo>
                  <a:pt x="11" y="0"/>
                </a:lnTo>
                <a:lnTo>
                  <a:pt x="15" y="0"/>
                </a:lnTo>
                <a:lnTo>
                  <a:pt x="18" y="0"/>
                </a:lnTo>
                <a:lnTo>
                  <a:pt x="20" y="9"/>
                </a:lnTo>
                <a:lnTo>
                  <a:pt x="20" y="16"/>
                </a:lnTo>
                <a:lnTo>
                  <a:pt x="20" y="25"/>
                </a:lnTo>
                <a:lnTo>
                  <a:pt x="22" y="33"/>
                </a:lnTo>
                <a:lnTo>
                  <a:pt x="20" y="40"/>
                </a:lnTo>
                <a:lnTo>
                  <a:pt x="20" y="49"/>
                </a:lnTo>
                <a:lnTo>
                  <a:pt x="18" y="57"/>
                </a:lnTo>
                <a:lnTo>
                  <a:pt x="18" y="66"/>
                </a:lnTo>
                <a:lnTo>
                  <a:pt x="18" y="73"/>
                </a:lnTo>
                <a:lnTo>
                  <a:pt x="18" y="84"/>
                </a:lnTo>
                <a:lnTo>
                  <a:pt x="13" y="84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72" name="Freeform 1228"/>
          <p:cNvSpPr>
            <a:spLocks/>
          </p:cNvSpPr>
          <p:nvPr/>
        </p:nvSpPr>
        <p:spPr bwMode="auto">
          <a:xfrm>
            <a:off x="2317750" y="2581275"/>
            <a:ext cx="17463" cy="66675"/>
          </a:xfrm>
          <a:custGeom>
            <a:avLst/>
            <a:gdLst>
              <a:gd name="T0" fmla="*/ 13 w 22"/>
              <a:gd name="T1" fmla="*/ 84 h 84"/>
              <a:gd name="T2" fmla="*/ 9 w 22"/>
              <a:gd name="T3" fmla="*/ 84 h 84"/>
              <a:gd name="T4" fmla="*/ 5 w 22"/>
              <a:gd name="T5" fmla="*/ 84 h 84"/>
              <a:gd name="T6" fmla="*/ 2 w 22"/>
              <a:gd name="T7" fmla="*/ 84 h 84"/>
              <a:gd name="T8" fmla="*/ 2 w 22"/>
              <a:gd name="T9" fmla="*/ 77 h 84"/>
              <a:gd name="T10" fmla="*/ 2 w 22"/>
              <a:gd name="T11" fmla="*/ 68 h 84"/>
              <a:gd name="T12" fmla="*/ 0 w 22"/>
              <a:gd name="T13" fmla="*/ 57 h 84"/>
              <a:gd name="T14" fmla="*/ 0 w 22"/>
              <a:gd name="T15" fmla="*/ 44 h 84"/>
              <a:gd name="T16" fmla="*/ 0 w 22"/>
              <a:gd name="T17" fmla="*/ 35 h 84"/>
              <a:gd name="T18" fmla="*/ 0 w 22"/>
              <a:gd name="T19" fmla="*/ 25 h 84"/>
              <a:gd name="T20" fmla="*/ 0 w 22"/>
              <a:gd name="T21" fmla="*/ 18 h 84"/>
              <a:gd name="T22" fmla="*/ 0 w 22"/>
              <a:gd name="T23" fmla="*/ 11 h 84"/>
              <a:gd name="T24" fmla="*/ 2 w 22"/>
              <a:gd name="T25" fmla="*/ 2 h 84"/>
              <a:gd name="T26" fmla="*/ 5 w 22"/>
              <a:gd name="T27" fmla="*/ 0 h 84"/>
              <a:gd name="T28" fmla="*/ 7 w 22"/>
              <a:gd name="T29" fmla="*/ 0 h 84"/>
              <a:gd name="T30" fmla="*/ 11 w 22"/>
              <a:gd name="T31" fmla="*/ 0 h 84"/>
              <a:gd name="T32" fmla="*/ 15 w 22"/>
              <a:gd name="T33" fmla="*/ 0 h 84"/>
              <a:gd name="T34" fmla="*/ 18 w 22"/>
              <a:gd name="T35" fmla="*/ 0 h 84"/>
              <a:gd name="T36" fmla="*/ 20 w 22"/>
              <a:gd name="T37" fmla="*/ 9 h 84"/>
              <a:gd name="T38" fmla="*/ 20 w 22"/>
              <a:gd name="T39" fmla="*/ 16 h 84"/>
              <a:gd name="T40" fmla="*/ 20 w 22"/>
              <a:gd name="T41" fmla="*/ 25 h 84"/>
              <a:gd name="T42" fmla="*/ 22 w 22"/>
              <a:gd name="T43" fmla="*/ 33 h 84"/>
              <a:gd name="T44" fmla="*/ 20 w 22"/>
              <a:gd name="T45" fmla="*/ 40 h 84"/>
              <a:gd name="T46" fmla="*/ 20 w 22"/>
              <a:gd name="T47" fmla="*/ 49 h 84"/>
              <a:gd name="T48" fmla="*/ 18 w 22"/>
              <a:gd name="T49" fmla="*/ 57 h 84"/>
              <a:gd name="T50" fmla="*/ 18 w 22"/>
              <a:gd name="T51" fmla="*/ 66 h 84"/>
              <a:gd name="T52" fmla="*/ 18 w 22"/>
              <a:gd name="T53" fmla="*/ 73 h 84"/>
              <a:gd name="T54" fmla="*/ 18 w 22"/>
              <a:gd name="T55" fmla="*/ 84 h 84"/>
              <a:gd name="T56" fmla="*/ 13 w 22"/>
              <a:gd name="T57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" h="84">
                <a:moveTo>
                  <a:pt x="13" y="84"/>
                </a:moveTo>
                <a:lnTo>
                  <a:pt x="9" y="84"/>
                </a:lnTo>
                <a:lnTo>
                  <a:pt x="5" y="84"/>
                </a:lnTo>
                <a:lnTo>
                  <a:pt x="2" y="84"/>
                </a:lnTo>
                <a:lnTo>
                  <a:pt x="2" y="77"/>
                </a:lnTo>
                <a:lnTo>
                  <a:pt x="2" y="68"/>
                </a:lnTo>
                <a:lnTo>
                  <a:pt x="0" y="57"/>
                </a:lnTo>
                <a:lnTo>
                  <a:pt x="0" y="44"/>
                </a:lnTo>
                <a:lnTo>
                  <a:pt x="0" y="35"/>
                </a:lnTo>
                <a:lnTo>
                  <a:pt x="0" y="25"/>
                </a:lnTo>
                <a:lnTo>
                  <a:pt x="0" y="18"/>
                </a:lnTo>
                <a:lnTo>
                  <a:pt x="0" y="11"/>
                </a:lnTo>
                <a:lnTo>
                  <a:pt x="2" y="2"/>
                </a:lnTo>
                <a:lnTo>
                  <a:pt x="5" y="0"/>
                </a:lnTo>
                <a:lnTo>
                  <a:pt x="7" y="0"/>
                </a:lnTo>
                <a:lnTo>
                  <a:pt x="11" y="0"/>
                </a:lnTo>
                <a:lnTo>
                  <a:pt x="15" y="0"/>
                </a:lnTo>
                <a:lnTo>
                  <a:pt x="18" y="0"/>
                </a:lnTo>
                <a:lnTo>
                  <a:pt x="20" y="9"/>
                </a:lnTo>
                <a:lnTo>
                  <a:pt x="20" y="16"/>
                </a:lnTo>
                <a:lnTo>
                  <a:pt x="20" y="25"/>
                </a:lnTo>
                <a:lnTo>
                  <a:pt x="22" y="33"/>
                </a:lnTo>
                <a:lnTo>
                  <a:pt x="20" y="40"/>
                </a:lnTo>
                <a:lnTo>
                  <a:pt x="20" y="49"/>
                </a:lnTo>
                <a:lnTo>
                  <a:pt x="18" y="57"/>
                </a:lnTo>
                <a:lnTo>
                  <a:pt x="18" y="66"/>
                </a:lnTo>
                <a:lnTo>
                  <a:pt x="18" y="73"/>
                </a:lnTo>
                <a:lnTo>
                  <a:pt x="18" y="84"/>
                </a:lnTo>
                <a:lnTo>
                  <a:pt x="13" y="84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73" name="Freeform 1229"/>
          <p:cNvSpPr>
            <a:spLocks/>
          </p:cNvSpPr>
          <p:nvPr/>
        </p:nvSpPr>
        <p:spPr bwMode="auto">
          <a:xfrm>
            <a:off x="2322513" y="2587625"/>
            <a:ext cx="9525" cy="53975"/>
          </a:xfrm>
          <a:custGeom>
            <a:avLst/>
            <a:gdLst>
              <a:gd name="T0" fmla="*/ 14 w 14"/>
              <a:gd name="T1" fmla="*/ 6 h 70"/>
              <a:gd name="T2" fmla="*/ 11 w 14"/>
              <a:gd name="T3" fmla="*/ 0 h 70"/>
              <a:gd name="T4" fmla="*/ 9 w 14"/>
              <a:gd name="T5" fmla="*/ 0 h 70"/>
              <a:gd name="T6" fmla="*/ 7 w 14"/>
              <a:gd name="T7" fmla="*/ 0 h 70"/>
              <a:gd name="T8" fmla="*/ 5 w 14"/>
              <a:gd name="T9" fmla="*/ 0 h 70"/>
              <a:gd name="T10" fmla="*/ 3 w 14"/>
              <a:gd name="T11" fmla="*/ 2 h 70"/>
              <a:gd name="T12" fmla="*/ 1 w 14"/>
              <a:gd name="T13" fmla="*/ 6 h 70"/>
              <a:gd name="T14" fmla="*/ 0 w 14"/>
              <a:gd name="T15" fmla="*/ 9 h 70"/>
              <a:gd name="T16" fmla="*/ 0 w 14"/>
              <a:gd name="T17" fmla="*/ 13 h 70"/>
              <a:gd name="T18" fmla="*/ 0 w 14"/>
              <a:gd name="T19" fmla="*/ 17 h 70"/>
              <a:gd name="T20" fmla="*/ 0 w 14"/>
              <a:gd name="T21" fmla="*/ 22 h 70"/>
              <a:gd name="T22" fmla="*/ 0 w 14"/>
              <a:gd name="T23" fmla="*/ 26 h 70"/>
              <a:gd name="T24" fmla="*/ 0 w 14"/>
              <a:gd name="T25" fmla="*/ 29 h 70"/>
              <a:gd name="T26" fmla="*/ 0 w 14"/>
              <a:gd name="T27" fmla="*/ 35 h 70"/>
              <a:gd name="T28" fmla="*/ 0 w 14"/>
              <a:gd name="T29" fmla="*/ 39 h 70"/>
              <a:gd name="T30" fmla="*/ 0 w 14"/>
              <a:gd name="T31" fmla="*/ 42 h 70"/>
              <a:gd name="T32" fmla="*/ 0 w 14"/>
              <a:gd name="T33" fmla="*/ 46 h 70"/>
              <a:gd name="T34" fmla="*/ 0 w 14"/>
              <a:gd name="T35" fmla="*/ 52 h 70"/>
              <a:gd name="T36" fmla="*/ 0 w 14"/>
              <a:gd name="T37" fmla="*/ 55 h 70"/>
              <a:gd name="T38" fmla="*/ 1 w 14"/>
              <a:gd name="T39" fmla="*/ 59 h 70"/>
              <a:gd name="T40" fmla="*/ 1 w 14"/>
              <a:gd name="T41" fmla="*/ 64 h 70"/>
              <a:gd name="T42" fmla="*/ 3 w 14"/>
              <a:gd name="T43" fmla="*/ 68 h 70"/>
              <a:gd name="T44" fmla="*/ 5 w 14"/>
              <a:gd name="T45" fmla="*/ 70 h 70"/>
              <a:gd name="T46" fmla="*/ 7 w 14"/>
              <a:gd name="T47" fmla="*/ 70 h 70"/>
              <a:gd name="T48" fmla="*/ 7 w 14"/>
              <a:gd name="T49" fmla="*/ 66 h 70"/>
              <a:gd name="T50" fmla="*/ 7 w 14"/>
              <a:gd name="T51" fmla="*/ 63 h 70"/>
              <a:gd name="T52" fmla="*/ 9 w 14"/>
              <a:gd name="T53" fmla="*/ 59 h 70"/>
              <a:gd name="T54" fmla="*/ 9 w 14"/>
              <a:gd name="T55" fmla="*/ 53 h 70"/>
              <a:gd name="T56" fmla="*/ 11 w 14"/>
              <a:gd name="T57" fmla="*/ 50 h 70"/>
              <a:gd name="T58" fmla="*/ 11 w 14"/>
              <a:gd name="T59" fmla="*/ 46 h 70"/>
              <a:gd name="T60" fmla="*/ 11 w 14"/>
              <a:gd name="T61" fmla="*/ 40 h 70"/>
              <a:gd name="T62" fmla="*/ 11 w 14"/>
              <a:gd name="T63" fmla="*/ 37 h 70"/>
              <a:gd name="T64" fmla="*/ 12 w 14"/>
              <a:gd name="T65" fmla="*/ 33 h 70"/>
              <a:gd name="T66" fmla="*/ 12 w 14"/>
              <a:gd name="T67" fmla="*/ 29 h 70"/>
              <a:gd name="T68" fmla="*/ 12 w 14"/>
              <a:gd name="T69" fmla="*/ 24 h 70"/>
              <a:gd name="T70" fmla="*/ 12 w 14"/>
              <a:gd name="T71" fmla="*/ 20 h 70"/>
              <a:gd name="T72" fmla="*/ 14 w 14"/>
              <a:gd name="T73" fmla="*/ 17 h 70"/>
              <a:gd name="T74" fmla="*/ 14 w 14"/>
              <a:gd name="T75" fmla="*/ 11 h 70"/>
              <a:gd name="T76" fmla="*/ 14 w 14"/>
              <a:gd name="T77" fmla="*/ 7 h 70"/>
              <a:gd name="T78" fmla="*/ 14 w 14"/>
              <a:gd name="T79" fmla="*/ 6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4" h="70">
                <a:moveTo>
                  <a:pt x="14" y="6"/>
                </a:move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3" y="2"/>
                </a:lnTo>
                <a:lnTo>
                  <a:pt x="1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0" y="22"/>
                </a:lnTo>
                <a:lnTo>
                  <a:pt x="0" y="26"/>
                </a:lnTo>
                <a:lnTo>
                  <a:pt x="0" y="29"/>
                </a:lnTo>
                <a:lnTo>
                  <a:pt x="0" y="35"/>
                </a:lnTo>
                <a:lnTo>
                  <a:pt x="0" y="39"/>
                </a:lnTo>
                <a:lnTo>
                  <a:pt x="0" y="42"/>
                </a:lnTo>
                <a:lnTo>
                  <a:pt x="0" y="46"/>
                </a:lnTo>
                <a:lnTo>
                  <a:pt x="0" y="52"/>
                </a:lnTo>
                <a:lnTo>
                  <a:pt x="0" y="55"/>
                </a:lnTo>
                <a:lnTo>
                  <a:pt x="1" y="59"/>
                </a:lnTo>
                <a:lnTo>
                  <a:pt x="1" y="64"/>
                </a:lnTo>
                <a:lnTo>
                  <a:pt x="3" y="68"/>
                </a:lnTo>
                <a:lnTo>
                  <a:pt x="5" y="70"/>
                </a:lnTo>
                <a:lnTo>
                  <a:pt x="7" y="70"/>
                </a:lnTo>
                <a:lnTo>
                  <a:pt x="7" y="66"/>
                </a:lnTo>
                <a:lnTo>
                  <a:pt x="7" y="63"/>
                </a:lnTo>
                <a:lnTo>
                  <a:pt x="9" y="59"/>
                </a:lnTo>
                <a:lnTo>
                  <a:pt x="9" y="53"/>
                </a:lnTo>
                <a:lnTo>
                  <a:pt x="11" y="50"/>
                </a:lnTo>
                <a:lnTo>
                  <a:pt x="11" y="46"/>
                </a:lnTo>
                <a:lnTo>
                  <a:pt x="11" y="40"/>
                </a:lnTo>
                <a:lnTo>
                  <a:pt x="11" y="37"/>
                </a:lnTo>
                <a:lnTo>
                  <a:pt x="12" y="33"/>
                </a:lnTo>
                <a:lnTo>
                  <a:pt x="12" y="29"/>
                </a:lnTo>
                <a:lnTo>
                  <a:pt x="12" y="24"/>
                </a:lnTo>
                <a:lnTo>
                  <a:pt x="12" y="20"/>
                </a:lnTo>
                <a:lnTo>
                  <a:pt x="14" y="17"/>
                </a:lnTo>
                <a:lnTo>
                  <a:pt x="14" y="11"/>
                </a:lnTo>
                <a:lnTo>
                  <a:pt x="14" y="7"/>
                </a:lnTo>
                <a:lnTo>
                  <a:pt x="14" y="6"/>
                </a:lnTo>
                <a:close/>
              </a:path>
            </a:pathLst>
          </a:custGeom>
          <a:solidFill>
            <a:srgbClr val="FCFE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74" name="Freeform 1230"/>
          <p:cNvSpPr>
            <a:spLocks/>
          </p:cNvSpPr>
          <p:nvPr/>
        </p:nvSpPr>
        <p:spPr bwMode="auto">
          <a:xfrm>
            <a:off x="2319338" y="2568575"/>
            <a:ext cx="41275" cy="71438"/>
          </a:xfrm>
          <a:custGeom>
            <a:avLst/>
            <a:gdLst>
              <a:gd name="T0" fmla="*/ 0 w 51"/>
              <a:gd name="T1" fmla="*/ 68 h 88"/>
              <a:gd name="T2" fmla="*/ 0 w 51"/>
              <a:gd name="T3" fmla="*/ 72 h 88"/>
              <a:gd name="T4" fmla="*/ 5 w 51"/>
              <a:gd name="T5" fmla="*/ 77 h 88"/>
              <a:gd name="T6" fmla="*/ 9 w 51"/>
              <a:gd name="T7" fmla="*/ 83 h 88"/>
              <a:gd name="T8" fmla="*/ 14 w 51"/>
              <a:gd name="T9" fmla="*/ 86 h 88"/>
              <a:gd name="T10" fmla="*/ 20 w 51"/>
              <a:gd name="T11" fmla="*/ 88 h 88"/>
              <a:gd name="T12" fmla="*/ 27 w 51"/>
              <a:gd name="T13" fmla="*/ 86 h 88"/>
              <a:gd name="T14" fmla="*/ 31 w 51"/>
              <a:gd name="T15" fmla="*/ 85 h 88"/>
              <a:gd name="T16" fmla="*/ 35 w 51"/>
              <a:gd name="T17" fmla="*/ 81 h 88"/>
              <a:gd name="T18" fmla="*/ 38 w 51"/>
              <a:gd name="T19" fmla="*/ 79 h 88"/>
              <a:gd name="T20" fmla="*/ 40 w 51"/>
              <a:gd name="T21" fmla="*/ 75 h 88"/>
              <a:gd name="T22" fmla="*/ 42 w 51"/>
              <a:gd name="T23" fmla="*/ 72 h 88"/>
              <a:gd name="T24" fmla="*/ 42 w 51"/>
              <a:gd name="T25" fmla="*/ 68 h 88"/>
              <a:gd name="T26" fmla="*/ 44 w 51"/>
              <a:gd name="T27" fmla="*/ 64 h 88"/>
              <a:gd name="T28" fmla="*/ 46 w 51"/>
              <a:gd name="T29" fmla="*/ 61 h 88"/>
              <a:gd name="T30" fmla="*/ 48 w 51"/>
              <a:gd name="T31" fmla="*/ 57 h 88"/>
              <a:gd name="T32" fmla="*/ 49 w 51"/>
              <a:gd name="T33" fmla="*/ 53 h 88"/>
              <a:gd name="T34" fmla="*/ 49 w 51"/>
              <a:gd name="T35" fmla="*/ 50 h 88"/>
              <a:gd name="T36" fmla="*/ 49 w 51"/>
              <a:gd name="T37" fmla="*/ 46 h 88"/>
              <a:gd name="T38" fmla="*/ 51 w 51"/>
              <a:gd name="T39" fmla="*/ 40 h 88"/>
              <a:gd name="T40" fmla="*/ 51 w 51"/>
              <a:gd name="T41" fmla="*/ 37 h 88"/>
              <a:gd name="T42" fmla="*/ 49 w 51"/>
              <a:gd name="T43" fmla="*/ 31 h 88"/>
              <a:gd name="T44" fmla="*/ 49 w 51"/>
              <a:gd name="T45" fmla="*/ 29 h 88"/>
              <a:gd name="T46" fmla="*/ 51 w 51"/>
              <a:gd name="T47" fmla="*/ 24 h 88"/>
              <a:gd name="T48" fmla="*/ 51 w 51"/>
              <a:gd name="T49" fmla="*/ 20 h 88"/>
              <a:gd name="T50" fmla="*/ 51 w 51"/>
              <a:gd name="T51" fmla="*/ 13 h 88"/>
              <a:gd name="T52" fmla="*/ 49 w 51"/>
              <a:gd name="T53" fmla="*/ 9 h 88"/>
              <a:gd name="T54" fmla="*/ 48 w 51"/>
              <a:gd name="T55" fmla="*/ 4 h 88"/>
              <a:gd name="T56" fmla="*/ 42 w 51"/>
              <a:gd name="T57" fmla="*/ 0 h 88"/>
              <a:gd name="T58" fmla="*/ 38 w 51"/>
              <a:gd name="T59" fmla="*/ 2 h 88"/>
              <a:gd name="T60" fmla="*/ 35 w 51"/>
              <a:gd name="T61" fmla="*/ 4 h 88"/>
              <a:gd name="T62" fmla="*/ 31 w 51"/>
              <a:gd name="T63" fmla="*/ 7 h 88"/>
              <a:gd name="T64" fmla="*/ 29 w 51"/>
              <a:gd name="T65" fmla="*/ 9 h 88"/>
              <a:gd name="T66" fmla="*/ 25 w 51"/>
              <a:gd name="T67" fmla="*/ 13 h 88"/>
              <a:gd name="T68" fmla="*/ 22 w 51"/>
              <a:gd name="T69" fmla="*/ 15 h 88"/>
              <a:gd name="T70" fmla="*/ 20 w 51"/>
              <a:gd name="T71" fmla="*/ 18 h 88"/>
              <a:gd name="T72" fmla="*/ 20 w 51"/>
              <a:gd name="T73" fmla="*/ 22 h 88"/>
              <a:gd name="T74" fmla="*/ 18 w 51"/>
              <a:gd name="T75" fmla="*/ 26 h 88"/>
              <a:gd name="T76" fmla="*/ 16 w 51"/>
              <a:gd name="T77" fmla="*/ 29 h 88"/>
              <a:gd name="T78" fmla="*/ 14 w 51"/>
              <a:gd name="T79" fmla="*/ 33 h 88"/>
              <a:gd name="T80" fmla="*/ 11 w 51"/>
              <a:gd name="T81" fmla="*/ 37 h 88"/>
              <a:gd name="T82" fmla="*/ 11 w 51"/>
              <a:gd name="T83" fmla="*/ 40 h 88"/>
              <a:gd name="T84" fmla="*/ 9 w 51"/>
              <a:gd name="T85" fmla="*/ 44 h 88"/>
              <a:gd name="T86" fmla="*/ 7 w 51"/>
              <a:gd name="T87" fmla="*/ 48 h 88"/>
              <a:gd name="T88" fmla="*/ 5 w 51"/>
              <a:gd name="T89" fmla="*/ 51 h 88"/>
              <a:gd name="T90" fmla="*/ 5 w 51"/>
              <a:gd name="T91" fmla="*/ 55 h 88"/>
              <a:gd name="T92" fmla="*/ 3 w 51"/>
              <a:gd name="T93" fmla="*/ 59 h 88"/>
              <a:gd name="T94" fmla="*/ 2 w 51"/>
              <a:gd name="T95" fmla="*/ 62 h 88"/>
              <a:gd name="T96" fmla="*/ 0 w 51"/>
              <a:gd name="T97" fmla="*/ 66 h 88"/>
              <a:gd name="T98" fmla="*/ 0 w 51"/>
              <a:gd name="T99" fmla="*/ 68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51" h="88">
                <a:moveTo>
                  <a:pt x="0" y="68"/>
                </a:moveTo>
                <a:lnTo>
                  <a:pt x="0" y="72"/>
                </a:lnTo>
                <a:lnTo>
                  <a:pt x="5" y="77"/>
                </a:lnTo>
                <a:lnTo>
                  <a:pt x="9" y="83"/>
                </a:lnTo>
                <a:lnTo>
                  <a:pt x="14" y="86"/>
                </a:lnTo>
                <a:lnTo>
                  <a:pt x="20" y="88"/>
                </a:lnTo>
                <a:lnTo>
                  <a:pt x="27" y="86"/>
                </a:lnTo>
                <a:lnTo>
                  <a:pt x="31" y="85"/>
                </a:lnTo>
                <a:lnTo>
                  <a:pt x="35" y="81"/>
                </a:lnTo>
                <a:lnTo>
                  <a:pt x="38" y="79"/>
                </a:lnTo>
                <a:lnTo>
                  <a:pt x="40" y="75"/>
                </a:lnTo>
                <a:lnTo>
                  <a:pt x="42" y="72"/>
                </a:lnTo>
                <a:lnTo>
                  <a:pt x="42" y="68"/>
                </a:lnTo>
                <a:lnTo>
                  <a:pt x="44" y="64"/>
                </a:lnTo>
                <a:lnTo>
                  <a:pt x="46" y="61"/>
                </a:lnTo>
                <a:lnTo>
                  <a:pt x="48" y="57"/>
                </a:lnTo>
                <a:lnTo>
                  <a:pt x="49" y="53"/>
                </a:lnTo>
                <a:lnTo>
                  <a:pt x="49" y="50"/>
                </a:lnTo>
                <a:lnTo>
                  <a:pt x="49" y="46"/>
                </a:lnTo>
                <a:lnTo>
                  <a:pt x="51" y="40"/>
                </a:lnTo>
                <a:lnTo>
                  <a:pt x="51" y="37"/>
                </a:lnTo>
                <a:lnTo>
                  <a:pt x="49" y="31"/>
                </a:lnTo>
                <a:lnTo>
                  <a:pt x="49" y="29"/>
                </a:lnTo>
                <a:lnTo>
                  <a:pt x="51" y="24"/>
                </a:lnTo>
                <a:lnTo>
                  <a:pt x="51" y="20"/>
                </a:lnTo>
                <a:lnTo>
                  <a:pt x="51" y="13"/>
                </a:lnTo>
                <a:lnTo>
                  <a:pt x="49" y="9"/>
                </a:lnTo>
                <a:lnTo>
                  <a:pt x="48" y="4"/>
                </a:lnTo>
                <a:lnTo>
                  <a:pt x="42" y="0"/>
                </a:lnTo>
                <a:lnTo>
                  <a:pt x="38" y="2"/>
                </a:lnTo>
                <a:lnTo>
                  <a:pt x="35" y="4"/>
                </a:lnTo>
                <a:lnTo>
                  <a:pt x="31" y="7"/>
                </a:lnTo>
                <a:lnTo>
                  <a:pt x="29" y="9"/>
                </a:lnTo>
                <a:lnTo>
                  <a:pt x="25" y="13"/>
                </a:lnTo>
                <a:lnTo>
                  <a:pt x="22" y="15"/>
                </a:lnTo>
                <a:lnTo>
                  <a:pt x="20" y="18"/>
                </a:lnTo>
                <a:lnTo>
                  <a:pt x="20" y="22"/>
                </a:lnTo>
                <a:lnTo>
                  <a:pt x="18" y="26"/>
                </a:lnTo>
                <a:lnTo>
                  <a:pt x="16" y="29"/>
                </a:lnTo>
                <a:lnTo>
                  <a:pt x="14" y="33"/>
                </a:lnTo>
                <a:lnTo>
                  <a:pt x="11" y="37"/>
                </a:lnTo>
                <a:lnTo>
                  <a:pt x="11" y="40"/>
                </a:lnTo>
                <a:lnTo>
                  <a:pt x="9" y="44"/>
                </a:lnTo>
                <a:lnTo>
                  <a:pt x="7" y="48"/>
                </a:lnTo>
                <a:lnTo>
                  <a:pt x="5" y="51"/>
                </a:lnTo>
                <a:lnTo>
                  <a:pt x="5" y="55"/>
                </a:lnTo>
                <a:lnTo>
                  <a:pt x="3" y="59"/>
                </a:lnTo>
                <a:lnTo>
                  <a:pt x="2" y="62"/>
                </a:lnTo>
                <a:lnTo>
                  <a:pt x="0" y="66"/>
                </a:lnTo>
                <a:lnTo>
                  <a:pt x="0" y="68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75" name="Freeform 1231"/>
          <p:cNvSpPr>
            <a:spLocks/>
          </p:cNvSpPr>
          <p:nvPr/>
        </p:nvSpPr>
        <p:spPr bwMode="auto">
          <a:xfrm>
            <a:off x="2319338" y="2568575"/>
            <a:ext cx="41275" cy="71438"/>
          </a:xfrm>
          <a:custGeom>
            <a:avLst/>
            <a:gdLst>
              <a:gd name="T0" fmla="*/ 0 w 51"/>
              <a:gd name="T1" fmla="*/ 68 h 88"/>
              <a:gd name="T2" fmla="*/ 0 w 51"/>
              <a:gd name="T3" fmla="*/ 72 h 88"/>
              <a:gd name="T4" fmla="*/ 5 w 51"/>
              <a:gd name="T5" fmla="*/ 77 h 88"/>
              <a:gd name="T6" fmla="*/ 9 w 51"/>
              <a:gd name="T7" fmla="*/ 83 h 88"/>
              <a:gd name="T8" fmla="*/ 14 w 51"/>
              <a:gd name="T9" fmla="*/ 86 h 88"/>
              <a:gd name="T10" fmla="*/ 20 w 51"/>
              <a:gd name="T11" fmla="*/ 88 h 88"/>
              <a:gd name="T12" fmla="*/ 27 w 51"/>
              <a:gd name="T13" fmla="*/ 86 h 88"/>
              <a:gd name="T14" fmla="*/ 31 w 51"/>
              <a:gd name="T15" fmla="*/ 85 h 88"/>
              <a:gd name="T16" fmla="*/ 35 w 51"/>
              <a:gd name="T17" fmla="*/ 81 h 88"/>
              <a:gd name="T18" fmla="*/ 38 w 51"/>
              <a:gd name="T19" fmla="*/ 79 h 88"/>
              <a:gd name="T20" fmla="*/ 40 w 51"/>
              <a:gd name="T21" fmla="*/ 75 h 88"/>
              <a:gd name="T22" fmla="*/ 42 w 51"/>
              <a:gd name="T23" fmla="*/ 72 h 88"/>
              <a:gd name="T24" fmla="*/ 42 w 51"/>
              <a:gd name="T25" fmla="*/ 68 h 88"/>
              <a:gd name="T26" fmla="*/ 44 w 51"/>
              <a:gd name="T27" fmla="*/ 64 h 88"/>
              <a:gd name="T28" fmla="*/ 46 w 51"/>
              <a:gd name="T29" fmla="*/ 61 h 88"/>
              <a:gd name="T30" fmla="*/ 48 w 51"/>
              <a:gd name="T31" fmla="*/ 57 h 88"/>
              <a:gd name="T32" fmla="*/ 49 w 51"/>
              <a:gd name="T33" fmla="*/ 53 h 88"/>
              <a:gd name="T34" fmla="*/ 49 w 51"/>
              <a:gd name="T35" fmla="*/ 50 h 88"/>
              <a:gd name="T36" fmla="*/ 49 w 51"/>
              <a:gd name="T37" fmla="*/ 46 h 88"/>
              <a:gd name="T38" fmla="*/ 51 w 51"/>
              <a:gd name="T39" fmla="*/ 40 h 88"/>
              <a:gd name="T40" fmla="*/ 51 w 51"/>
              <a:gd name="T41" fmla="*/ 37 h 88"/>
              <a:gd name="T42" fmla="*/ 49 w 51"/>
              <a:gd name="T43" fmla="*/ 31 h 88"/>
              <a:gd name="T44" fmla="*/ 49 w 51"/>
              <a:gd name="T45" fmla="*/ 29 h 88"/>
              <a:gd name="T46" fmla="*/ 51 w 51"/>
              <a:gd name="T47" fmla="*/ 24 h 88"/>
              <a:gd name="T48" fmla="*/ 51 w 51"/>
              <a:gd name="T49" fmla="*/ 20 h 88"/>
              <a:gd name="T50" fmla="*/ 51 w 51"/>
              <a:gd name="T51" fmla="*/ 13 h 88"/>
              <a:gd name="T52" fmla="*/ 49 w 51"/>
              <a:gd name="T53" fmla="*/ 9 h 88"/>
              <a:gd name="T54" fmla="*/ 48 w 51"/>
              <a:gd name="T55" fmla="*/ 4 h 88"/>
              <a:gd name="T56" fmla="*/ 42 w 51"/>
              <a:gd name="T57" fmla="*/ 0 h 88"/>
              <a:gd name="T58" fmla="*/ 38 w 51"/>
              <a:gd name="T59" fmla="*/ 2 h 88"/>
              <a:gd name="T60" fmla="*/ 35 w 51"/>
              <a:gd name="T61" fmla="*/ 4 h 88"/>
              <a:gd name="T62" fmla="*/ 31 w 51"/>
              <a:gd name="T63" fmla="*/ 7 h 88"/>
              <a:gd name="T64" fmla="*/ 29 w 51"/>
              <a:gd name="T65" fmla="*/ 9 h 88"/>
              <a:gd name="T66" fmla="*/ 25 w 51"/>
              <a:gd name="T67" fmla="*/ 13 h 88"/>
              <a:gd name="T68" fmla="*/ 22 w 51"/>
              <a:gd name="T69" fmla="*/ 15 h 88"/>
              <a:gd name="T70" fmla="*/ 20 w 51"/>
              <a:gd name="T71" fmla="*/ 18 h 88"/>
              <a:gd name="T72" fmla="*/ 20 w 51"/>
              <a:gd name="T73" fmla="*/ 22 h 88"/>
              <a:gd name="T74" fmla="*/ 18 w 51"/>
              <a:gd name="T75" fmla="*/ 26 h 88"/>
              <a:gd name="T76" fmla="*/ 16 w 51"/>
              <a:gd name="T77" fmla="*/ 29 h 88"/>
              <a:gd name="T78" fmla="*/ 14 w 51"/>
              <a:gd name="T79" fmla="*/ 33 h 88"/>
              <a:gd name="T80" fmla="*/ 11 w 51"/>
              <a:gd name="T81" fmla="*/ 37 h 88"/>
              <a:gd name="T82" fmla="*/ 11 w 51"/>
              <a:gd name="T83" fmla="*/ 40 h 88"/>
              <a:gd name="T84" fmla="*/ 9 w 51"/>
              <a:gd name="T85" fmla="*/ 44 h 88"/>
              <a:gd name="T86" fmla="*/ 7 w 51"/>
              <a:gd name="T87" fmla="*/ 48 h 88"/>
              <a:gd name="T88" fmla="*/ 5 w 51"/>
              <a:gd name="T89" fmla="*/ 51 h 88"/>
              <a:gd name="T90" fmla="*/ 5 w 51"/>
              <a:gd name="T91" fmla="*/ 55 h 88"/>
              <a:gd name="T92" fmla="*/ 3 w 51"/>
              <a:gd name="T93" fmla="*/ 59 h 88"/>
              <a:gd name="T94" fmla="*/ 2 w 51"/>
              <a:gd name="T95" fmla="*/ 62 h 88"/>
              <a:gd name="T96" fmla="*/ 0 w 51"/>
              <a:gd name="T97" fmla="*/ 66 h 88"/>
              <a:gd name="T98" fmla="*/ 0 w 51"/>
              <a:gd name="T99" fmla="*/ 68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51" h="88">
                <a:moveTo>
                  <a:pt x="0" y="68"/>
                </a:moveTo>
                <a:lnTo>
                  <a:pt x="0" y="72"/>
                </a:lnTo>
                <a:lnTo>
                  <a:pt x="5" y="77"/>
                </a:lnTo>
                <a:lnTo>
                  <a:pt x="9" y="83"/>
                </a:lnTo>
                <a:lnTo>
                  <a:pt x="14" y="86"/>
                </a:lnTo>
                <a:lnTo>
                  <a:pt x="20" y="88"/>
                </a:lnTo>
                <a:lnTo>
                  <a:pt x="27" y="86"/>
                </a:lnTo>
                <a:lnTo>
                  <a:pt x="31" y="85"/>
                </a:lnTo>
                <a:lnTo>
                  <a:pt x="35" y="81"/>
                </a:lnTo>
                <a:lnTo>
                  <a:pt x="38" y="79"/>
                </a:lnTo>
                <a:lnTo>
                  <a:pt x="40" y="75"/>
                </a:lnTo>
                <a:lnTo>
                  <a:pt x="42" y="72"/>
                </a:lnTo>
                <a:lnTo>
                  <a:pt x="42" y="68"/>
                </a:lnTo>
                <a:lnTo>
                  <a:pt x="44" y="64"/>
                </a:lnTo>
                <a:lnTo>
                  <a:pt x="46" y="61"/>
                </a:lnTo>
                <a:lnTo>
                  <a:pt x="48" y="57"/>
                </a:lnTo>
                <a:lnTo>
                  <a:pt x="49" y="53"/>
                </a:lnTo>
                <a:lnTo>
                  <a:pt x="49" y="50"/>
                </a:lnTo>
                <a:lnTo>
                  <a:pt x="49" y="46"/>
                </a:lnTo>
                <a:lnTo>
                  <a:pt x="51" y="40"/>
                </a:lnTo>
                <a:lnTo>
                  <a:pt x="51" y="37"/>
                </a:lnTo>
                <a:lnTo>
                  <a:pt x="49" y="31"/>
                </a:lnTo>
                <a:lnTo>
                  <a:pt x="49" y="29"/>
                </a:lnTo>
                <a:lnTo>
                  <a:pt x="51" y="24"/>
                </a:lnTo>
                <a:lnTo>
                  <a:pt x="51" y="20"/>
                </a:lnTo>
                <a:lnTo>
                  <a:pt x="51" y="13"/>
                </a:lnTo>
                <a:lnTo>
                  <a:pt x="49" y="9"/>
                </a:lnTo>
                <a:lnTo>
                  <a:pt x="48" y="4"/>
                </a:lnTo>
                <a:lnTo>
                  <a:pt x="42" y="0"/>
                </a:lnTo>
                <a:lnTo>
                  <a:pt x="38" y="2"/>
                </a:lnTo>
                <a:lnTo>
                  <a:pt x="35" y="4"/>
                </a:lnTo>
                <a:lnTo>
                  <a:pt x="31" y="7"/>
                </a:lnTo>
                <a:lnTo>
                  <a:pt x="29" y="9"/>
                </a:lnTo>
                <a:lnTo>
                  <a:pt x="25" y="13"/>
                </a:lnTo>
                <a:lnTo>
                  <a:pt x="22" y="15"/>
                </a:lnTo>
                <a:lnTo>
                  <a:pt x="20" y="18"/>
                </a:lnTo>
                <a:lnTo>
                  <a:pt x="20" y="22"/>
                </a:lnTo>
                <a:lnTo>
                  <a:pt x="18" y="26"/>
                </a:lnTo>
                <a:lnTo>
                  <a:pt x="16" y="29"/>
                </a:lnTo>
                <a:lnTo>
                  <a:pt x="14" y="33"/>
                </a:lnTo>
                <a:lnTo>
                  <a:pt x="11" y="37"/>
                </a:lnTo>
                <a:lnTo>
                  <a:pt x="11" y="40"/>
                </a:lnTo>
                <a:lnTo>
                  <a:pt x="9" y="44"/>
                </a:lnTo>
                <a:lnTo>
                  <a:pt x="7" y="48"/>
                </a:lnTo>
                <a:lnTo>
                  <a:pt x="5" y="51"/>
                </a:lnTo>
                <a:lnTo>
                  <a:pt x="5" y="55"/>
                </a:lnTo>
                <a:lnTo>
                  <a:pt x="3" y="59"/>
                </a:lnTo>
                <a:lnTo>
                  <a:pt x="2" y="62"/>
                </a:lnTo>
                <a:lnTo>
                  <a:pt x="0" y="66"/>
                </a:lnTo>
                <a:lnTo>
                  <a:pt x="0" y="68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76" name="Freeform 1232"/>
          <p:cNvSpPr>
            <a:spLocks/>
          </p:cNvSpPr>
          <p:nvPr/>
        </p:nvSpPr>
        <p:spPr bwMode="auto">
          <a:xfrm>
            <a:off x="2322513" y="2570163"/>
            <a:ext cx="38100" cy="69850"/>
          </a:xfrm>
          <a:custGeom>
            <a:avLst/>
            <a:gdLst>
              <a:gd name="T0" fmla="*/ 0 w 47"/>
              <a:gd name="T1" fmla="*/ 66 h 86"/>
              <a:gd name="T2" fmla="*/ 0 w 47"/>
              <a:gd name="T3" fmla="*/ 72 h 86"/>
              <a:gd name="T4" fmla="*/ 3 w 47"/>
              <a:gd name="T5" fmla="*/ 75 h 86"/>
              <a:gd name="T6" fmla="*/ 7 w 47"/>
              <a:gd name="T7" fmla="*/ 81 h 86"/>
              <a:gd name="T8" fmla="*/ 12 w 47"/>
              <a:gd name="T9" fmla="*/ 84 h 86"/>
              <a:gd name="T10" fmla="*/ 18 w 47"/>
              <a:gd name="T11" fmla="*/ 86 h 86"/>
              <a:gd name="T12" fmla="*/ 23 w 47"/>
              <a:gd name="T13" fmla="*/ 84 h 86"/>
              <a:gd name="T14" fmla="*/ 27 w 47"/>
              <a:gd name="T15" fmla="*/ 81 h 86"/>
              <a:gd name="T16" fmla="*/ 31 w 47"/>
              <a:gd name="T17" fmla="*/ 79 h 86"/>
              <a:gd name="T18" fmla="*/ 34 w 47"/>
              <a:gd name="T19" fmla="*/ 75 h 86"/>
              <a:gd name="T20" fmla="*/ 36 w 47"/>
              <a:gd name="T21" fmla="*/ 72 h 86"/>
              <a:gd name="T22" fmla="*/ 38 w 47"/>
              <a:gd name="T23" fmla="*/ 68 h 86"/>
              <a:gd name="T24" fmla="*/ 40 w 47"/>
              <a:gd name="T25" fmla="*/ 64 h 86"/>
              <a:gd name="T26" fmla="*/ 40 w 47"/>
              <a:gd name="T27" fmla="*/ 60 h 86"/>
              <a:gd name="T28" fmla="*/ 42 w 47"/>
              <a:gd name="T29" fmla="*/ 57 h 86"/>
              <a:gd name="T30" fmla="*/ 44 w 47"/>
              <a:gd name="T31" fmla="*/ 53 h 86"/>
              <a:gd name="T32" fmla="*/ 46 w 47"/>
              <a:gd name="T33" fmla="*/ 49 h 86"/>
              <a:gd name="T34" fmla="*/ 46 w 47"/>
              <a:gd name="T35" fmla="*/ 46 h 86"/>
              <a:gd name="T36" fmla="*/ 46 w 47"/>
              <a:gd name="T37" fmla="*/ 42 h 86"/>
              <a:gd name="T38" fmla="*/ 47 w 47"/>
              <a:gd name="T39" fmla="*/ 38 h 86"/>
              <a:gd name="T40" fmla="*/ 47 w 47"/>
              <a:gd name="T41" fmla="*/ 35 h 86"/>
              <a:gd name="T42" fmla="*/ 47 w 47"/>
              <a:gd name="T43" fmla="*/ 29 h 86"/>
              <a:gd name="T44" fmla="*/ 47 w 47"/>
              <a:gd name="T45" fmla="*/ 26 h 86"/>
              <a:gd name="T46" fmla="*/ 47 w 47"/>
              <a:gd name="T47" fmla="*/ 22 h 86"/>
              <a:gd name="T48" fmla="*/ 47 w 47"/>
              <a:gd name="T49" fmla="*/ 16 h 86"/>
              <a:gd name="T50" fmla="*/ 47 w 47"/>
              <a:gd name="T51" fmla="*/ 11 h 86"/>
              <a:gd name="T52" fmla="*/ 47 w 47"/>
              <a:gd name="T53" fmla="*/ 7 h 86"/>
              <a:gd name="T54" fmla="*/ 46 w 47"/>
              <a:gd name="T55" fmla="*/ 2 h 86"/>
              <a:gd name="T56" fmla="*/ 42 w 47"/>
              <a:gd name="T57" fmla="*/ 0 h 86"/>
              <a:gd name="T58" fmla="*/ 36 w 47"/>
              <a:gd name="T59" fmla="*/ 0 h 86"/>
              <a:gd name="T60" fmla="*/ 34 w 47"/>
              <a:gd name="T61" fmla="*/ 2 h 86"/>
              <a:gd name="T62" fmla="*/ 31 w 47"/>
              <a:gd name="T63" fmla="*/ 5 h 86"/>
              <a:gd name="T64" fmla="*/ 27 w 47"/>
              <a:gd name="T65" fmla="*/ 7 h 86"/>
              <a:gd name="T66" fmla="*/ 25 w 47"/>
              <a:gd name="T67" fmla="*/ 11 h 86"/>
              <a:gd name="T68" fmla="*/ 22 w 47"/>
              <a:gd name="T69" fmla="*/ 15 h 86"/>
              <a:gd name="T70" fmla="*/ 20 w 47"/>
              <a:gd name="T71" fmla="*/ 18 h 86"/>
              <a:gd name="T72" fmla="*/ 18 w 47"/>
              <a:gd name="T73" fmla="*/ 22 h 86"/>
              <a:gd name="T74" fmla="*/ 18 w 47"/>
              <a:gd name="T75" fmla="*/ 26 h 86"/>
              <a:gd name="T76" fmla="*/ 16 w 47"/>
              <a:gd name="T77" fmla="*/ 29 h 86"/>
              <a:gd name="T78" fmla="*/ 14 w 47"/>
              <a:gd name="T79" fmla="*/ 33 h 86"/>
              <a:gd name="T80" fmla="*/ 11 w 47"/>
              <a:gd name="T81" fmla="*/ 37 h 86"/>
              <a:gd name="T82" fmla="*/ 11 w 47"/>
              <a:gd name="T83" fmla="*/ 40 h 86"/>
              <a:gd name="T84" fmla="*/ 9 w 47"/>
              <a:gd name="T85" fmla="*/ 44 h 86"/>
              <a:gd name="T86" fmla="*/ 7 w 47"/>
              <a:gd name="T87" fmla="*/ 48 h 86"/>
              <a:gd name="T88" fmla="*/ 5 w 47"/>
              <a:gd name="T89" fmla="*/ 51 h 86"/>
              <a:gd name="T90" fmla="*/ 5 w 47"/>
              <a:gd name="T91" fmla="*/ 55 h 86"/>
              <a:gd name="T92" fmla="*/ 3 w 47"/>
              <a:gd name="T93" fmla="*/ 59 h 86"/>
              <a:gd name="T94" fmla="*/ 1 w 47"/>
              <a:gd name="T95" fmla="*/ 62 h 86"/>
              <a:gd name="T96" fmla="*/ 0 w 47"/>
              <a:gd name="T97" fmla="*/ 66 h 86"/>
              <a:gd name="T98" fmla="*/ 0 w 47"/>
              <a:gd name="T99" fmla="*/ 66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47" h="86">
                <a:moveTo>
                  <a:pt x="0" y="66"/>
                </a:moveTo>
                <a:lnTo>
                  <a:pt x="0" y="72"/>
                </a:lnTo>
                <a:lnTo>
                  <a:pt x="3" y="75"/>
                </a:lnTo>
                <a:lnTo>
                  <a:pt x="7" y="81"/>
                </a:lnTo>
                <a:lnTo>
                  <a:pt x="12" y="84"/>
                </a:lnTo>
                <a:lnTo>
                  <a:pt x="18" y="86"/>
                </a:lnTo>
                <a:lnTo>
                  <a:pt x="23" y="84"/>
                </a:lnTo>
                <a:lnTo>
                  <a:pt x="27" y="81"/>
                </a:lnTo>
                <a:lnTo>
                  <a:pt x="31" y="79"/>
                </a:lnTo>
                <a:lnTo>
                  <a:pt x="34" y="75"/>
                </a:lnTo>
                <a:lnTo>
                  <a:pt x="36" y="72"/>
                </a:lnTo>
                <a:lnTo>
                  <a:pt x="38" y="68"/>
                </a:lnTo>
                <a:lnTo>
                  <a:pt x="40" y="64"/>
                </a:lnTo>
                <a:lnTo>
                  <a:pt x="40" y="60"/>
                </a:lnTo>
                <a:lnTo>
                  <a:pt x="42" y="57"/>
                </a:lnTo>
                <a:lnTo>
                  <a:pt x="44" y="53"/>
                </a:lnTo>
                <a:lnTo>
                  <a:pt x="46" y="49"/>
                </a:lnTo>
                <a:lnTo>
                  <a:pt x="46" y="46"/>
                </a:lnTo>
                <a:lnTo>
                  <a:pt x="46" y="42"/>
                </a:lnTo>
                <a:lnTo>
                  <a:pt x="47" y="38"/>
                </a:lnTo>
                <a:lnTo>
                  <a:pt x="47" y="35"/>
                </a:lnTo>
                <a:lnTo>
                  <a:pt x="47" y="29"/>
                </a:lnTo>
                <a:lnTo>
                  <a:pt x="47" y="26"/>
                </a:lnTo>
                <a:lnTo>
                  <a:pt x="47" y="22"/>
                </a:lnTo>
                <a:lnTo>
                  <a:pt x="47" y="16"/>
                </a:lnTo>
                <a:lnTo>
                  <a:pt x="47" y="11"/>
                </a:lnTo>
                <a:lnTo>
                  <a:pt x="47" y="7"/>
                </a:lnTo>
                <a:lnTo>
                  <a:pt x="46" y="2"/>
                </a:lnTo>
                <a:lnTo>
                  <a:pt x="42" y="0"/>
                </a:lnTo>
                <a:lnTo>
                  <a:pt x="36" y="0"/>
                </a:lnTo>
                <a:lnTo>
                  <a:pt x="34" y="2"/>
                </a:lnTo>
                <a:lnTo>
                  <a:pt x="31" y="5"/>
                </a:lnTo>
                <a:lnTo>
                  <a:pt x="27" y="7"/>
                </a:lnTo>
                <a:lnTo>
                  <a:pt x="25" y="11"/>
                </a:lnTo>
                <a:lnTo>
                  <a:pt x="22" y="15"/>
                </a:lnTo>
                <a:lnTo>
                  <a:pt x="20" y="18"/>
                </a:lnTo>
                <a:lnTo>
                  <a:pt x="18" y="22"/>
                </a:lnTo>
                <a:lnTo>
                  <a:pt x="18" y="26"/>
                </a:lnTo>
                <a:lnTo>
                  <a:pt x="16" y="29"/>
                </a:lnTo>
                <a:lnTo>
                  <a:pt x="14" y="33"/>
                </a:lnTo>
                <a:lnTo>
                  <a:pt x="11" y="37"/>
                </a:lnTo>
                <a:lnTo>
                  <a:pt x="11" y="40"/>
                </a:lnTo>
                <a:lnTo>
                  <a:pt x="9" y="44"/>
                </a:lnTo>
                <a:lnTo>
                  <a:pt x="7" y="48"/>
                </a:lnTo>
                <a:lnTo>
                  <a:pt x="5" y="51"/>
                </a:lnTo>
                <a:lnTo>
                  <a:pt x="5" y="55"/>
                </a:lnTo>
                <a:lnTo>
                  <a:pt x="3" y="59"/>
                </a:lnTo>
                <a:lnTo>
                  <a:pt x="1" y="62"/>
                </a:lnTo>
                <a:lnTo>
                  <a:pt x="0" y="66"/>
                </a:lnTo>
                <a:lnTo>
                  <a:pt x="0" y="66"/>
                </a:lnTo>
                <a:close/>
              </a:path>
            </a:pathLst>
          </a:cu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77" name="Freeform 1233"/>
          <p:cNvSpPr>
            <a:spLocks/>
          </p:cNvSpPr>
          <p:nvPr/>
        </p:nvSpPr>
        <p:spPr bwMode="auto">
          <a:xfrm>
            <a:off x="2325688" y="2308225"/>
            <a:ext cx="49212" cy="49213"/>
          </a:xfrm>
          <a:custGeom>
            <a:avLst/>
            <a:gdLst>
              <a:gd name="T0" fmla="*/ 63 w 63"/>
              <a:gd name="T1" fmla="*/ 24 h 62"/>
              <a:gd name="T2" fmla="*/ 41 w 63"/>
              <a:gd name="T3" fmla="*/ 62 h 62"/>
              <a:gd name="T4" fmla="*/ 0 w 63"/>
              <a:gd name="T5" fmla="*/ 40 h 62"/>
              <a:gd name="T6" fmla="*/ 24 w 63"/>
              <a:gd name="T7" fmla="*/ 0 h 62"/>
              <a:gd name="T8" fmla="*/ 63 w 63"/>
              <a:gd name="T9" fmla="*/ 24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3" h="62">
                <a:moveTo>
                  <a:pt x="63" y="24"/>
                </a:moveTo>
                <a:lnTo>
                  <a:pt x="41" y="62"/>
                </a:lnTo>
                <a:lnTo>
                  <a:pt x="0" y="40"/>
                </a:lnTo>
                <a:lnTo>
                  <a:pt x="24" y="0"/>
                </a:lnTo>
                <a:lnTo>
                  <a:pt x="63" y="24"/>
                </a:lnTo>
                <a:close/>
              </a:path>
            </a:pathLst>
          </a:custGeom>
          <a:solidFill>
            <a:srgbClr val="669900"/>
          </a:solidFill>
          <a:ln w="1588">
            <a:solidFill>
              <a:srgbClr val="6699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8578" name="Freeform 1234"/>
          <p:cNvSpPr>
            <a:spLocks/>
          </p:cNvSpPr>
          <p:nvPr/>
        </p:nvSpPr>
        <p:spPr bwMode="auto">
          <a:xfrm>
            <a:off x="2328863" y="2316163"/>
            <a:ext cx="50800" cy="53975"/>
          </a:xfrm>
          <a:custGeom>
            <a:avLst/>
            <a:gdLst>
              <a:gd name="T0" fmla="*/ 64 w 64"/>
              <a:gd name="T1" fmla="*/ 31 h 66"/>
              <a:gd name="T2" fmla="*/ 33 w 64"/>
              <a:gd name="T3" fmla="*/ 66 h 66"/>
              <a:gd name="T4" fmla="*/ 0 w 64"/>
              <a:gd name="T5" fmla="*/ 35 h 66"/>
              <a:gd name="T6" fmla="*/ 29 w 64"/>
              <a:gd name="T7" fmla="*/ 0 h 66"/>
              <a:gd name="T8" fmla="*/ 64 w 64"/>
              <a:gd name="T9" fmla="*/ 31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" h="66">
                <a:moveTo>
                  <a:pt x="64" y="31"/>
                </a:moveTo>
                <a:lnTo>
                  <a:pt x="33" y="66"/>
                </a:lnTo>
                <a:lnTo>
                  <a:pt x="0" y="35"/>
                </a:lnTo>
                <a:lnTo>
                  <a:pt x="29" y="0"/>
                </a:lnTo>
                <a:lnTo>
                  <a:pt x="64" y="31"/>
                </a:lnTo>
                <a:close/>
              </a:path>
            </a:pathLst>
          </a:custGeom>
          <a:solidFill>
            <a:srgbClr val="669900"/>
          </a:solidFill>
          <a:ln w="1588">
            <a:solidFill>
              <a:srgbClr val="6699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8579" name="Freeform 1235"/>
          <p:cNvSpPr>
            <a:spLocks/>
          </p:cNvSpPr>
          <p:nvPr/>
        </p:nvSpPr>
        <p:spPr bwMode="auto">
          <a:xfrm>
            <a:off x="2309813" y="2311400"/>
            <a:ext cx="44450" cy="42863"/>
          </a:xfrm>
          <a:custGeom>
            <a:avLst/>
            <a:gdLst>
              <a:gd name="T0" fmla="*/ 55 w 55"/>
              <a:gd name="T1" fmla="*/ 11 h 55"/>
              <a:gd name="T2" fmla="*/ 44 w 55"/>
              <a:gd name="T3" fmla="*/ 55 h 55"/>
              <a:gd name="T4" fmla="*/ 0 w 55"/>
              <a:gd name="T5" fmla="*/ 46 h 55"/>
              <a:gd name="T6" fmla="*/ 9 w 55"/>
              <a:gd name="T7" fmla="*/ 0 h 55"/>
              <a:gd name="T8" fmla="*/ 55 w 55"/>
              <a:gd name="T9" fmla="*/ 11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5" h="55">
                <a:moveTo>
                  <a:pt x="55" y="11"/>
                </a:moveTo>
                <a:lnTo>
                  <a:pt x="44" y="55"/>
                </a:lnTo>
                <a:lnTo>
                  <a:pt x="0" y="46"/>
                </a:lnTo>
                <a:lnTo>
                  <a:pt x="9" y="0"/>
                </a:lnTo>
                <a:lnTo>
                  <a:pt x="55" y="11"/>
                </a:lnTo>
                <a:close/>
              </a:path>
            </a:pathLst>
          </a:custGeom>
          <a:solidFill>
            <a:srgbClr val="669900"/>
          </a:solidFill>
          <a:ln w="1588">
            <a:solidFill>
              <a:srgbClr val="6699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8580" name="Freeform 1236"/>
          <p:cNvSpPr>
            <a:spLocks/>
          </p:cNvSpPr>
          <p:nvPr/>
        </p:nvSpPr>
        <p:spPr bwMode="auto">
          <a:xfrm>
            <a:off x="2279650" y="2308225"/>
            <a:ext cx="49213" cy="49213"/>
          </a:xfrm>
          <a:custGeom>
            <a:avLst/>
            <a:gdLst>
              <a:gd name="T0" fmla="*/ 39 w 63"/>
              <a:gd name="T1" fmla="*/ 0 h 62"/>
              <a:gd name="T2" fmla="*/ 63 w 63"/>
              <a:gd name="T3" fmla="*/ 40 h 62"/>
              <a:gd name="T4" fmla="*/ 22 w 63"/>
              <a:gd name="T5" fmla="*/ 62 h 62"/>
              <a:gd name="T6" fmla="*/ 0 w 63"/>
              <a:gd name="T7" fmla="*/ 24 h 62"/>
              <a:gd name="T8" fmla="*/ 39 w 63"/>
              <a:gd name="T9" fmla="*/ 0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3" h="62">
                <a:moveTo>
                  <a:pt x="39" y="0"/>
                </a:moveTo>
                <a:lnTo>
                  <a:pt x="63" y="40"/>
                </a:lnTo>
                <a:lnTo>
                  <a:pt x="22" y="62"/>
                </a:lnTo>
                <a:lnTo>
                  <a:pt x="0" y="24"/>
                </a:lnTo>
                <a:lnTo>
                  <a:pt x="39" y="0"/>
                </a:lnTo>
                <a:close/>
              </a:path>
            </a:pathLst>
          </a:custGeom>
          <a:solidFill>
            <a:srgbClr val="669900"/>
          </a:solidFill>
          <a:ln w="1588">
            <a:solidFill>
              <a:srgbClr val="6699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8581" name="Freeform 1237"/>
          <p:cNvSpPr>
            <a:spLocks/>
          </p:cNvSpPr>
          <p:nvPr/>
        </p:nvSpPr>
        <p:spPr bwMode="auto">
          <a:xfrm>
            <a:off x="2290763" y="2308225"/>
            <a:ext cx="46037" cy="44450"/>
          </a:xfrm>
          <a:custGeom>
            <a:avLst/>
            <a:gdLst>
              <a:gd name="T0" fmla="*/ 44 w 57"/>
              <a:gd name="T1" fmla="*/ 0 h 57"/>
              <a:gd name="T2" fmla="*/ 57 w 57"/>
              <a:gd name="T3" fmla="*/ 44 h 57"/>
              <a:gd name="T4" fmla="*/ 13 w 57"/>
              <a:gd name="T5" fmla="*/ 57 h 57"/>
              <a:gd name="T6" fmla="*/ 0 w 57"/>
              <a:gd name="T7" fmla="*/ 13 h 57"/>
              <a:gd name="T8" fmla="*/ 44 w 57"/>
              <a:gd name="T9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7" h="57">
                <a:moveTo>
                  <a:pt x="44" y="0"/>
                </a:moveTo>
                <a:lnTo>
                  <a:pt x="57" y="44"/>
                </a:lnTo>
                <a:lnTo>
                  <a:pt x="13" y="57"/>
                </a:lnTo>
                <a:lnTo>
                  <a:pt x="0" y="13"/>
                </a:lnTo>
                <a:lnTo>
                  <a:pt x="44" y="0"/>
                </a:lnTo>
                <a:close/>
              </a:path>
            </a:pathLst>
          </a:custGeom>
          <a:solidFill>
            <a:srgbClr val="669900"/>
          </a:solidFill>
          <a:ln w="1588">
            <a:solidFill>
              <a:srgbClr val="6699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8582" name="Freeform 1238"/>
          <p:cNvSpPr>
            <a:spLocks/>
          </p:cNvSpPr>
          <p:nvPr/>
        </p:nvSpPr>
        <p:spPr bwMode="auto">
          <a:xfrm>
            <a:off x="2316163" y="2311400"/>
            <a:ext cx="46037" cy="44450"/>
          </a:xfrm>
          <a:custGeom>
            <a:avLst/>
            <a:gdLst>
              <a:gd name="T0" fmla="*/ 59 w 59"/>
              <a:gd name="T1" fmla="*/ 14 h 57"/>
              <a:gd name="T2" fmla="*/ 44 w 59"/>
              <a:gd name="T3" fmla="*/ 57 h 57"/>
              <a:gd name="T4" fmla="*/ 0 w 59"/>
              <a:gd name="T5" fmla="*/ 44 h 57"/>
              <a:gd name="T6" fmla="*/ 15 w 59"/>
              <a:gd name="T7" fmla="*/ 0 h 57"/>
              <a:gd name="T8" fmla="*/ 59 w 59"/>
              <a:gd name="T9" fmla="*/ 14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9" h="57">
                <a:moveTo>
                  <a:pt x="59" y="14"/>
                </a:moveTo>
                <a:lnTo>
                  <a:pt x="44" y="57"/>
                </a:lnTo>
                <a:lnTo>
                  <a:pt x="0" y="44"/>
                </a:lnTo>
                <a:lnTo>
                  <a:pt x="15" y="0"/>
                </a:lnTo>
                <a:lnTo>
                  <a:pt x="59" y="14"/>
                </a:lnTo>
                <a:close/>
              </a:path>
            </a:pathLst>
          </a:custGeom>
          <a:solidFill>
            <a:srgbClr val="669900"/>
          </a:solidFill>
          <a:ln w="1588">
            <a:solidFill>
              <a:srgbClr val="6699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8583" name="Freeform 1239"/>
          <p:cNvSpPr>
            <a:spLocks/>
          </p:cNvSpPr>
          <p:nvPr/>
        </p:nvSpPr>
        <p:spPr bwMode="auto">
          <a:xfrm>
            <a:off x="2324100" y="2663825"/>
            <a:ext cx="100013" cy="71438"/>
          </a:xfrm>
          <a:custGeom>
            <a:avLst/>
            <a:gdLst>
              <a:gd name="T0" fmla="*/ 74 w 127"/>
              <a:gd name="T1" fmla="*/ 0 h 91"/>
              <a:gd name="T2" fmla="*/ 55 w 127"/>
              <a:gd name="T3" fmla="*/ 0 h 91"/>
              <a:gd name="T4" fmla="*/ 46 w 127"/>
              <a:gd name="T5" fmla="*/ 2 h 91"/>
              <a:gd name="T6" fmla="*/ 39 w 127"/>
              <a:gd name="T7" fmla="*/ 8 h 91"/>
              <a:gd name="T8" fmla="*/ 33 w 127"/>
              <a:gd name="T9" fmla="*/ 19 h 91"/>
              <a:gd name="T10" fmla="*/ 28 w 127"/>
              <a:gd name="T11" fmla="*/ 28 h 91"/>
              <a:gd name="T12" fmla="*/ 19 w 127"/>
              <a:gd name="T13" fmla="*/ 39 h 91"/>
              <a:gd name="T14" fmla="*/ 9 w 127"/>
              <a:gd name="T15" fmla="*/ 48 h 91"/>
              <a:gd name="T16" fmla="*/ 0 w 127"/>
              <a:gd name="T17" fmla="*/ 67 h 91"/>
              <a:gd name="T18" fmla="*/ 0 w 127"/>
              <a:gd name="T19" fmla="*/ 80 h 91"/>
              <a:gd name="T20" fmla="*/ 0 w 127"/>
              <a:gd name="T21" fmla="*/ 91 h 91"/>
              <a:gd name="T22" fmla="*/ 9 w 127"/>
              <a:gd name="T23" fmla="*/ 91 h 91"/>
              <a:gd name="T24" fmla="*/ 11 w 127"/>
              <a:gd name="T25" fmla="*/ 76 h 91"/>
              <a:gd name="T26" fmla="*/ 33 w 127"/>
              <a:gd name="T27" fmla="*/ 72 h 91"/>
              <a:gd name="T28" fmla="*/ 39 w 127"/>
              <a:gd name="T29" fmla="*/ 63 h 91"/>
              <a:gd name="T30" fmla="*/ 39 w 127"/>
              <a:gd name="T31" fmla="*/ 54 h 91"/>
              <a:gd name="T32" fmla="*/ 46 w 127"/>
              <a:gd name="T33" fmla="*/ 46 h 91"/>
              <a:gd name="T34" fmla="*/ 55 w 127"/>
              <a:gd name="T35" fmla="*/ 39 h 91"/>
              <a:gd name="T36" fmla="*/ 70 w 127"/>
              <a:gd name="T37" fmla="*/ 34 h 91"/>
              <a:gd name="T38" fmla="*/ 94 w 127"/>
              <a:gd name="T39" fmla="*/ 28 h 91"/>
              <a:gd name="T40" fmla="*/ 111 w 127"/>
              <a:gd name="T41" fmla="*/ 28 h 91"/>
              <a:gd name="T42" fmla="*/ 127 w 127"/>
              <a:gd name="T43" fmla="*/ 24 h 91"/>
              <a:gd name="T44" fmla="*/ 120 w 127"/>
              <a:gd name="T45" fmla="*/ 13 h 91"/>
              <a:gd name="T46" fmla="*/ 103 w 127"/>
              <a:gd name="T47" fmla="*/ 10 h 91"/>
              <a:gd name="T48" fmla="*/ 90 w 127"/>
              <a:gd name="T49" fmla="*/ 2 h 91"/>
              <a:gd name="T50" fmla="*/ 74 w 127"/>
              <a:gd name="T51" fmla="*/ 0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7" h="91">
                <a:moveTo>
                  <a:pt x="74" y="0"/>
                </a:moveTo>
                <a:lnTo>
                  <a:pt x="55" y="0"/>
                </a:lnTo>
                <a:lnTo>
                  <a:pt x="46" y="2"/>
                </a:lnTo>
                <a:lnTo>
                  <a:pt x="39" y="8"/>
                </a:lnTo>
                <a:lnTo>
                  <a:pt x="33" y="19"/>
                </a:lnTo>
                <a:lnTo>
                  <a:pt x="28" y="28"/>
                </a:lnTo>
                <a:lnTo>
                  <a:pt x="19" y="39"/>
                </a:lnTo>
                <a:lnTo>
                  <a:pt x="9" y="48"/>
                </a:lnTo>
                <a:lnTo>
                  <a:pt x="0" y="67"/>
                </a:lnTo>
                <a:lnTo>
                  <a:pt x="0" y="80"/>
                </a:lnTo>
                <a:lnTo>
                  <a:pt x="0" y="91"/>
                </a:lnTo>
                <a:lnTo>
                  <a:pt x="9" y="91"/>
                </a:lnTo>
                <a:lnTo>
                  <a:pt x="11" y="76"/>
                </a:lnTo>
                <a:lnTo>
                  <a:pt x="33" y="72"/>
                </a:lnTo>
                <a:lnTo>
                  <a:pt x="39" y="63"/>
                </a:lnTo>
                <a:lnTo>
                  <a:pt x="39" y="54"/>
                </a:lnTo>
                <a:lnTo>
                  <a:pt x="46" y="46"/>
                </a:lnTo>
                <a:lnTo>
                  <a:pt x="55" y="39"/>
                </a:lnTo>
                <a:lnTo>
                  <a:pt x="70" y="34"/>
                </a:lnTo>
                <a:lnTo>
                  <a:pt x="94" y="28"/>
                </a:lnTo>
                <a:lnTo>
                  <a:pt x="111" y="28"/>
                </a:lnTo>
                <a:lnTo>
                  <a:pt x="127" y="24"/>
                </a:lnTo>
                <a:lnTo>
                  <a:pt x="120" y="13"/>
                </a:lnTo>
                <a:lnTo>
                  <a:pt x="103" y="10"/>
                </a:lnTo>
                <a:lnTo>
                  <a:pt x="90" y="2"/>
                </a:lnTo>
                <a:lnTo>
                  <a:pt x="74" y="0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84" name="Freeform 1240"/>
          <p:cNvSpPr>
            <a:spLocks/>
          </p:cNvSpPr>
          <p:nvPr/>
        </p:nvSpPr>
        <p:spPr bwMode="auto">
          <a:xfrm>
            <a:off x="2324100" y="2663825"/>
            <a:ext cx="100013" cy="71438"/>
          </a:xfrm>
          <a:custGeom>
            <a:avLst/>
            <a:gdLst>
              <a:gd name="T0" fmla="*/ 74 w 127"/>
              <a:gd name="T1" fmla="*/ 0 h 91"/>
              <a:gd name="T2" fmla="*/ 55 w 127"/>
              <a:gd name="T3" fmla="*/ 0 h 91"/>
              <a:gd name="T4" fmla="*/ 46 w 127"/>
              <a:gd name="T5" fmla="*/ 2 h 91"/>
              <a:gd name="T6" fmla="*/ 39 w 127"/>
              <a:gd name="T7" fmla="*/ 8 h 91"/>
              <a:gd name="T8" fmla="*/ 33 w 127"/>
              <a:gd name="T9" fmla="*/ 19 h 91"/>
              <a:gd name="T10" fmla="*/ 28 w 127"/>
              <a:gd name="T11" fmla="*/ 28 h 91"/>
              <a:gd name="T12" fmla="*/ 19 w 127"/>
              <a:gd name="T13" fmla="*/ 39 h 91"/>
              <a:gd name="T14" fmla="*/ 9 w 127"/>
              <a:gd name="T15" fmla="*/ 48 h 91"/>
              <a:gd name="T16" fmla="*/ 0 w 127"/>
              <a:gd name="T17" fmla="*/ 67 h 91"/>
              <a:gd name="T18" fmla="*/ 0 w 127"/>
              <a:gd name="T19" fmla="*/ 80 h 91"/>
              <a:gd name="T20" fmla="*/ 0 w 127"/>
              <a:gd name="T21" fmla="*/ 91 h 91"/>
              <a:gd name="T22" fmla="*/ 9 w 127"/>
              <a:gd name="T23" fmla="*/ 91 h 91"/>
              <a:gd name="T24" fmla="*/ 11 w 127"/>
              <a:gd name="T25" fmla="*/ 76 h 91"/>
              <a:gd name="T26" fmla="*/ 33 w 127"/>
              <a:gd name="T27" fmla="*/ 72 h 91"/>
              <a:gd name="T28" fmla="*/ 39 w 127"/>
              <a:gd name="T29" fmla="*/ 63 h 91"/>
              <a:gd name="T30" fmla="*/ 39 w 127"/>
              <a:gd name="T31" fmla="*/ 54 h 91"/>
              <a:gd name="T32" fmla="*/ 46 w 127"/>
              <a:gd name="T33" fmla="*/ 46 h 91"/>
              <a:gd name="T34" fmla="*/ 55 w 127"/>
              <a:gd name="T35" fmla="*/ 39 h 91"/>
              <a:gd name="T36" fmla="*/ 70 w 127"/>
              <a:gd name="T37" fmla="*/ 34 h 91"/>
              <a:gd name="T38" fmla="*/ 94 w 127"/>
              <a:gd name="T39" fmla="*/ 28 h 91"/>
              <a:gd name="T40" fmla="*/ 111 w 127"/>
              <a:gd name="T41" fmla="*/ 28 h 91"/>
              <a:gd name="T42" fmla="*/ 127 w 127"/>
              <a:gd name="T43" fmla="*/ 24 h 91"/>
              <a:gd name="T44" fmla="*/ 120 w 127"/>
              <a:gd name="T45" fmla="*/ 13 h 91"/>
              <a:gd name="T46" fmla="*/ 103 w 127"/>
              <a:gd name="T47" fmla="*/ 10 h 91"/>
              <a:gd name="T48" fmla="*/ 90 w 127"/>
              <a:gd name="T49" fmla="*/ 2 h 91"/>
              <a:gd name="T50" fmla="*/ 74 w 127"/>
              <a:gd name="T51" fmla="*/ 0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7" h="91">
                <a:moveTo>
                  <a:pt x="74" y="0"/>
                </a:moveTo>
                <a:lnTo>
                  <a:pt x="55" y="0"/>
                </a:lnTo>
                <a:lnTo>
                  <a:pt x="46" y="2"/>
                </a:lnTo>
                <a:lnTo>
                  <a:pt x="39" y="8"/>
                </a:lnTo>
                <a:lnTo>
                  <a:pt x="33" y="19"/>
                </a:lnTo>
                <a:lnTo>
                  <a:pt x="28" y="28"/>
                </a:lnTo>
                <a:lnTo>
                  <a:pt x="19" y="39"/>
                </a:lnTo>
                <a:lnTo>
                  <a:pt x="9" y="48"/>
                </a:lnTo>
                <a:lnTo>
                  <a:pt x="0" y="67"/>
                </a:lnTo>
                <a:lnTo>
                  <a:pt x="0" y="80"/>
                </a:lnTo>
                <a:lnTo>
                  <a:pt x="0" y="91"/>
                </a:lnTo>
                <a:lnTo>
                  <a:pt x="9" y="91"/>
                </a:lnTo>
                <a:lnTo>
                  <a:pt x="11" y="76"/>
                </a:lnTo>
                <a:lnTo>
                  <a:pt x="33" y="72"/>
                </a:lnTo>
                <a:lnTo>
                  <a:pt x="39" y="63"/>
                </a:lnTo>
                <a:lnTo>
                  <a:pt x="39" y="54"/>
                </a:lnTo>
                <a:lnTo>
                  <a:pt x="46" y="46"/>
                </a:lnTo>
                <a:lnTo>
                  <a:pt x="55" y="39"/>
                </a:lnTo>
                <a:lnTo>
                  <a:pt x="70" y="34"/>
                </a:lnTo>
                <a:lnTo>
                  <a:pt x="94" y="28"/>
                </a:lnTo>
                <a:lnTo>
                  <a:pt x="111" y="28"/>
                </a:lnTo>
                <a:lnTo>
                  <a:pt x="127" y="24"/>
                </a:lnTo>
                <a:lnTo>
                  <a:pt x="120" y="13"/>
                </a:lnTo>
                <a:lnTo>
                  <a:pt x="103" y="10"/>
                </a:lnTo>
                <a:lnTo>
                  <a:pt x="90" y="2"/>
                </a:lnTo>
                <a:lnTo>
                  <a:pt x="74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85" name="Freeform 1241"/>
          <p:cNvSpPr>
            <a:spLocks/>
          </p:cNvSpPr>
          <p:nvPr/>
        </p:nvSpPr>
        <p:spPr bwMode="auto">
          <a:xfrm>
            <a:off x="2362200" y="2662238"/>
            <a:ext cx="95250" cy="33337"/>
          </a:xfrm>
          <a:custGeom>
            <a:avLst/>
            <a:gdLst>
              <a:gd name="T0" fmla="*/ 119 w 119"/>
              <a:gd name="T1" fmla="*/ 42 h 42"/>
              <a:gd name="T2" fmla="*/ 116 w 119"/>
              <a:gd name="T3" fmla="*/ 40 h 42"/>
              <a:gd name="T4" fmla="*/ 112 w 119"/>
              <a:gd name="T5" fmla="*/ 38 h 42"/>
              <a:gd name="T6" fmla="*/ 107 w 119"/>
              <a:gd name="T7" fmla="*/ 35 h 42"/>
              <a:gd name="T8" fmla="*/ 101 w 119"/>
              <a:gd name="T9" fmla="*/ 29 h 42"/>
              <a:gd name="T10" fmla="*/ 99 w 119"/>
              <a:gd name="T11" fmla="*/ 22 h 42"/>
              <a:gd name="T12" fmla="*/ 94 w 119"/>
              <a:gd name="T13" fmla="*/ 14 h 42"/>
              <a:gd name="T14" fmla="*/ 86 w 119"/>
              <a:gd name="T15" fmla="*/ 7 h 42"/>
              <a:gd name="T16" fmla="*/ 75 w 119"/>
              <a:gd name="T17" fmla="*/ 3 h 42"/>
              <a:gd name="T18" fmla="*/ 68 w 119"/>
              <a:gd name="T19" fmla="*/ 1 h 42"/>
              <a:gd name="T20" fmla="*/ 59 w 119"/>
              <a:gd name="T21" fmla="*/ 0 h 42"/>
              <a:gd name="T22" fmla="*/ 50 w 119"/>
              <a:gd name="T23" fmla="*/ 0 h 42"/>
              <a:gd name="T24" fmla="*/ 42 w 119"/>
              <a:gd name="T25" fmla="*/ 0 h 42"/>
              <a:gd name="T26" fmla="*/ 35 w 119"/>
              <a:gd name="T27" fmla="*/ 1 h 42"/>
              <a:gd name="T28" fmla="*/ 27 w 119"/>
              <a:gd name="T29" fmla="*/ 1 h 42"/>
              <a:gd name="T30" fmla="*/ 15 w 119"/>
              <a:gd name="T31" fmla="*/ 1 h 42"/>
              <a:gd name="T32" fmla="*/ 5 w 119"/>
              <a:gd name="T33" fmla="*/ 0 h 42"/>
              <a:gd name="T34" fmla="*/ 0 w 119"/>
              <a:gd name="T35" fmla="*/ 0 h 42"/>
              <a:gd name="T36" fmla="*/ 0 w 119"/>
              <a:gd name="T37" fmla="*/ 1 h 42"/>
              <a:gd name="T38" fmla="*/ 2 w 119"/>
              <a:gd name="T39" fmla="*/ 1 h 42"/>
              <a:gd name="T40" fmla="*/ 9 w 119"/>
              <a:gd name="T41" fmla="*/ 3 h 42"/>
              <a:gd name="T42" fmla="*/ 20 w 119"/>
              <a:gd name="T43" fmla="*/ 7 h 42"/>
              <a:gd name="T44" fmla="*/ 29 w 119"/>
              <a:gd name="T45" fmla="*/ 11 h 42"/>
              <a:gd name="T46" fmla="*/ 35 w 119"/>
              <a:gd name="T47" fmla="*/ 13 h 42"/>
              <a:gd name="T48" fmla="*/ 39 w 119"/>
              <a:gd name="T49" fmla="*/ 16 h 42"/>
              <a:gd name="T50" fmla="*/ 40 w 119"/>
              <a:gd name="T51" fmla="*/ 20 h 42"/>
              <a:gd name="T52" fmla="*/ 46 w 119"/>
              <a:gd name="T53" fmla="*/ 24 h 42"/>
              <a:gd name="T54" fmla="*/ 57 w 119"/>
              <a:gd name="T55" fmla="*/ 29 h 42"/>
              <a:gd name="T56" fmla="*/ 64 w 119"/>
              <a:gd name="T57" fmla="*/ 33 h 42"/>
              <a:gd name="T58" fmla="*/ 75 w 119"/>
              <a:gd name="T59" fmla="*/ 36 h 42"/>
              <a:gd name="T60" fmla="*/ 84 w 119"/>
              <a:gd name="T61" fmla="*/ 38 h 42"/>
              <a:gd name="T62" fmla="*/ 94 w 119"/>
              <a:gd name="T63" fmla="*/ 40 h 42"/>
              <a:gd name="T64" fmla="*/ 105 w 119"/>
              <a:gd name="T65" fmla="*/ 42 h 42"/>
              <a:gd name="T66" fmla="*/ 114 w 119"/>
              <a:gd name="T67" fmla="*/ 42 h 42"/>
              <a:gd name="T68" fmla="*/ 118 w 119"/>
              <a:gd name="T69" fmla="*/ 42 h 42"/>
              <a:gd name="T70" fmla="*/ 119 w 119"/>
              <a:gd name="T71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19" h="42">
                <a:moveTo>
                  <a:pt x="119" y="42"/>
                </a:moveTo>
                <a:lnTo>
                  <a:pt x="119" y="42"/>
                </a:lnTo>
                <a:lnTo>
                  <a:pt x="119" y="42"/>
                </a:lnTo>
                <a:lnTo>
                  <a:pt x="116" y="40"/>
                </a:lnTo>
                <a:lnTo>
                  <a:pt x="112" y="40"/>
                </a:lnTo>
                <a:lnTo>
                  <a:pt x="112" y="38"/>
                </a:lnTo>
                <a:lnTo>
                  <a:pt x="110" y="38"/>
                </a:lnTo>
                <a:lnTo>
                  <a:pt x="107" y="35"/>
                </a:lnTo>
                <a:lnTo>
                  <a:pt x="103" y="33"/>
                </a:lnTo>
                <a:lnTo>
                  <a:pt x="101" y="29"/>
                </a:lnTo>
                <a:lnTo>
                  <a:pt x="99" y="25"/>
                </a:lnTo>
                <a:lnTo>
                  <a:pt x="99" y="22"/>
                </a:lnTo>
                <a:lnTo>
                  <a:pt x="97" y="18"/>
                </a:lnTo>
                <a:lnTo>
                  <a:pt x="94" y="14"/>
                </a:lnTo>
                <a:lnTo>
                  <a:pt x="90" y="11"/>
                </a:lnTo>
                <a:lnTo>
                  <a:pt x="86" y="7"/>
                </a:lnTo>
                <a:lnTo>
                  <a:pt x="81" y="5"/>
                </a:lnTo>
                <a:lnTo>
                  <a:pt x="75" y="3"/>
                </a:lnTo>
                <a:lnTo>
                  <a:pt x="72" y="1"/>
                </a:lnTo>
                <a:lnTo>
                  <a:pt x="68" y="1"/>
                </a:lnTo>
                <a:lnTo>
                  <a:pt x="64" y="0"/>
                </a:lnTo>
                <a:lnTo>
                  <a:pt x="59" y="0"/>
                </a:lnTo>
                <a:lnTo>
                  <a:pt x="53" y="0"/>
                </a:lnTo>
                <a:lnTo>
                  <a:pt x="50" y="0"/>
                </a:lnTo>
                <a:lnTo>
                  <a:pt x="46" y="0"/>
                </a:lnTo>
                <a:lnTo>
                  <a:pt x="42" y="0"/>
                </a:lnTo>
                <a:lnTo>
                  <a:pt x="39" y="0"/>
                </a:lnTo>
                <a:lnTo>
                  <a:pt x="35" y="1"/>
                </a:lnTo>
                <a:lnTo>
                  <a:pt x="31" y="1"/>
                </a:lnTo>
                <a:lnTo>
                  <a:pt x="27" y="1"/>
                </a:lnTo>
                <a:lnTo>
                  <a:pt x="18" y="1"/>
                </a:lnTo>
                <a:lnTo>
                  <a:pt x="15" y="1"/>
                </a:lnTo>
                <a:lnTo>
                  <a:pt x="13" y="1"/>
                </a:lnTo>
                <a:lnTo>
                  <a:pt x="5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lnTo>
                  <a:pt x="2" y="1"/>
                </a:lnTo>
                <a:lnTo>
                  <a:pt x="5" y="3"/>
                </a:lnTo>
                <a:lnTo>
                  <a:pt x="9" y="3"/>
                </a:lnTo>
                <a:lnTo>
                  <a:pt x="15" y="5"/>
                </a:lnTo>
                <a:lnTo>
                  <a:pt x="20" y="7"/>
                </a:lnTo>
                <a:lnTo>
                  <a:pt x="26" y="9"/>
                </a:lnTo>
                <a:lnTo>
                  <a:pt x="29" y="11"/>
                </a:lnTo>
                <a:lnTo>
                  <a:pt x="33" y="11"/>
                </a:lnTo>
                <a:lnTo>
                  <a:pt x="35" y="13"/>
                </a:lnTo>
                <a:lnTo>
                  <a:pt x="37" y="14"/>
                </a:lnTo>
                <a:lnTo>
                  <a:pt x="39" y="16"/>
                </a:lnTo>
                <a:lnTo>
                  <a:pt x="39" y="18"/>
                </a:lnTo>
                <a:lnTo>
                  <a:pt x="40" y="20"/>
                </a:lnTo>
                <a:lnTo>
                  <a:pt x="40" y="20"/>
                </a:lnTo>
                <a:lnTo>
                  <a:pt x="46" y="24"/>
                </a:lnTo>
                <a:lnTo>
                  <a:pt x="51" y="27"/>
                </a:lnTo>
                <a:lnTo>
                  <a:pt x="57" y="29"/>
                </a:lnTo>
                <a:lnTo>
                  <a:pt x="61" y="31"/>
                </a:lnTo>
                <a:lnTo>
                  <a:pt x="64" y="33"/>
                </a:lnTo>
                <a:lnTo>
                  <a:pt x="68" y="35"/>
                </a:lnTo>
                <a:lnTo>
                  <a:pt x="75" y="36"/>
                </a:lnTo>
                <a:lnTo>
                  <a:pt x="79" y="36"/>
                </a:lnTo>
                <a:lnTo>
                  <a:pt x="84" y="38"/>
                </a:lnTo>
                <a:lnTo>
                  <a:pt x="88" y="40"/>
                </a:lnTo>
                <a:lnTo>
                  <a:pt x="94" y="40"/>
                </a:lnTo>
                <a:lnTo>
                  <a:pt x="101" y="42"/>
                </a:lnTo>
                <a:lnTo>
                  <a:pt x="105" y="42"/>
                </a:lnTo>
                <a:lnTo>
                  <a:pt x="110" y="42"/>
                </a:lnTo>
                <a:lnTo>
                  <a:pt x="114" y="42"/>
                </a:lnTo>
                <a:lnTo>
                  <a:pt x="116" y="42"/>
                </a:lnTo>
                <a:lnTo>
                  <a:pt x="118" y="42"/>
                </a:lnTo>
                <a:lnTo>
                  <a:pt x="119" y="42"/>
                </a:lnTo>
                <a:lnTo>
                  <a:pt x="119" y="42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86" name="Freeform 1242"/>
          <p:cNvSpPr>
            <a:spLocks/>
          </p:cNvSpPr>
          <p:nvPr/>
        </p:nvSpPr>
        <p:spPr bwMode="auto">
          <a:xfrm>
            <a:off x="2362200" y="2662238"/>
            <a:ext cx="95250" cy="33337"/>
          </a:xfrm>
          <a:custGeom>
            <a:avLst/>
            <a:gdLst>
              <a:gd name="T0" fmla="*/ 119 w 119"/>
              <a:gd name="T1" fmla="*/ 42 h 42"/>
              <a:gd name="T2" fmla="*/ 116 w 119"/>
              <a:gd name="T3" fmla="*/ 40 h 42"/>
              <a:gd name="T4" fmla="*/ 112 w 119"/>
              <a:gd name="T5" fmla="*/ 38 h 42"/>
              <a:gd name="T6" fmla="*/ 107 w 119"/>
              <a:gd name="T7" fmla="*/ 35 h 42"/>
              <a:gd name="T8" fmla="*/ 101 w 119"/>
              <a:gd name="T9" fmla="*/ 29 h 42"/>
              <a:gd name="T10" fmla="*/ 99 w 119"/>
              <a:gd name="T11" fmla="*/ 22 h 42"/>
              <a:gd name="T12" fmla="*/ 94 w 119"/>
              <a:gd name="T13" fmla="*/ 14 h 42"/>
              <a:gd name="T14" fmla="*/ 86 w 119"/>
              <a:gd name="T15" fmla="*/ 7 h 42"/>
              <a:gd name="T16" fmla="*/ 75 w 119"/>
              <a:gd name="T17" fmla="*/ 3 h 42"/>
              <a:gd name="T18" fmla="*/ 68 w 119"/>
              <a:gd name="T19" fmla="*/ 1 h 42"/>
              <a:gd name="T20" fmla="*/ 59 w 119"/>
              <a:gd name="T21" fmla="*/ 0 h 42"/>
              <a:gd name="T22" fmla="*/ 50 w 119"/>
              <a:gd name="T23" fmla="*/ 0 h 42"/>
              <a:gd name="T24" fmla="*/ 42 w 119"/>
              <a:gd name="T25" fmla="*/ 0 h 42"/>
              <a:gd name="T26" fmla="*/ 35 w 119"/>
              <a:gd name="T27" fmla="*/ 1 h 42"/>
              <a:gd name="T28" fmla="*/ 27 w 119"/>
              <a:gd name="T29" fmla="*/ 1 h 42"/>
              <a:gd name="T30" fmla="*/ 15 w 119"/>
              <a:gd name="T31" fmla="*/ 1 h 42"/>
              <a:gd name="T32" fmla="*/ 5 w 119"/>
              <a:gd name="T33" fmla="*/ 0 h 42"/>
              <a:gd name="T34" fmla="*/ 0 w 119"/>
              <a:gd name="T35" fmla="*/ 0 h 42"/>
              <a:gd name="T36" fmla="*/ 0 w 119"/>
              <a:gd name="T37" fmla="*/ 1 h 42"/>
              <a:gd name="T38" fmla="*/ 2 w 119"/>
              <a:gd name="T39" fmla="*/ 1 h 42"/>
              <a:gd name="T40" fmla="*/ 9 w 119"/>
              <a:gd name="T41" fmla="*/ 3 h 42"/>
              <a:gd name="T42" fmla="*/ 20 w 119"/>
              <a:gd name="T43" fmla="*/ 7 h 42"/>
              <a:gd name="T44" fmla="*/ 29 w 119"/>
              <a:gd name="T45" fmla="*/ 11 h 42"/>
              <a:gd name="T46" fmla="*/ 35 w 119"/>
              <a:gd name="T47" fmla="*/ 13 h 42"/>
              <a:gd name="T48" fmla="*/ 39 w 119"/>
              <a:gd name="T49" fmla="*/ 16 h 42"/>
              <a:gd name="T50" fmla="*/ 40 w 119"/>
              <a:gd name="T51" fmla="*/ 20 h 42"/>
              <a:gd name="T52" fmla="*/ 46 w 119"/>
              <a:gd name="T53" fmla="*/ 24 h 42"/>
              <a:gd name="T54" fmla="*/ 57 w 119"/>
              <a:gd name="T55" fmla="*/ 29 h 42"/>
              <a:gd name="T56" fmla="*/ 64 w 119"/>
              <a:gd name="T57" fmla="*/ 33 h 42"/>
              <a:gd name="T58" fmla="*/ 75 w 119"/>
              <a:gd name="T59" fmla="*/ 36 h 42"/>
              <a:gd name="T60" fmla="*/ 84 w 119"/>
              <a:gd name="T61" fmla="*/ 38 h 42"/>
              <a:gd name="T62" fmla="*/ 94 w 119"/>
              <a:gd name="T63" fmla="*/ 40 h 42"/>
              <a:gd name="T64" fmla="*/ 105 w 119"/>
              <a:gd name="T65" fmla="*/ 42 h 42"/>
              <a:gd name="T66" fmla="*/ 114 w 119"/>
              <a:gd name="T67" fmla="*/ 42 h 42"/>
              <a:gd name="T68" fmla="*/ 118 w 119"/>
              <a:gd name="T69" fmla="*/ 42 h 42"/>
              <a:gd name="T70" fmla="*/ 119 w 119"/>
              <a:gd name="T71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19" h="42">
                <a:moveTo>
                  <a:pt x="119" y="42"/>
                </a:moveTo>
                <a:lnTo>
                  <a:pt x="119" y="42"/>
                </a:lnTo>
                <a:lnTo>
                  <a:pt x="119" y="42"/>
                </a:lnTo>
                <a:lnTo>
                  <a:pt x="116" y="40"/>
                </a:lnTo>
                <a:lnTo>
                  <a:pt x="112" y="40"/>
                </a:lnTo>
                <a:lnTo>
                  <a:pt x="112" y="38"/>
                </a:lnTo>
                <a:lnTo>
                  <a:pt x="110" y="38"/>
                </a:lnTo>
                <a:lnTo>
                  <a:pt x="107" y="35"/>
                </a:lnTo>
                <a:lnTo>
                  <a:pt x="103" y="33"/>
                </a:lnTo>
                <a:lnTo>
                  <a:pt x="101" y="29"/>
                </a:lnTo>
                <a:lnTo>
                  <a:pt x="99" y="25"/>
                </a:lnTo>
                <a:lnTo>
                  <a:pt x="99" y="22"/>
                </a:lnTo>
                <a:lnTo>
                  <a:pt x="97" y="18"/>
                </a:lnTo>
                <a:lnTo>
                  <a:pt x="94" y="14"/>
                </a:lnTo>
                <a:lnTo>
                  <a:pt x="90" y="11"/>
                </a:lnTo>
                <a:lnTo>
                  <a:pt x="86" y="7"/>
                </a:lnTo>
                <a:lnTo>
                  <a:pt x="81" y="5"/>
                </a:lnTo>
                <a:lnTo>
                  <a:pt x="75" y="3"/>
                </a:lnTo>
                <a:lnTo>
                  <a:pt x="72" y="1"/>
                </a:lnTo>
                <a:lnTo>
                  <a:pt x="68" y="1"/>
                </a:lnTo>
                <a:lnTo>
                  <a:pt x="64" y="0"/>
                </a:lnTo>
                <a:lnTo>
                  <a:pt x="59" y="0"/>
                </a:lnTo>
                <a:lnTo>
                  <a:pt x="53" y="0"/>
                </a:lnTo>
                <a:lnTo>
                  <a:pt x="50" y="0"/>
                </a:lnTo>
                <a:lnTo>
                  <a:pt x="46" y="0"/>
                </a:lnTo>
                <a:lnTo>
                  <a:pt x="42" y="0"/>
                </a:lnTo>
                <a:lnTo>
                  <a:pt x="39" y="0"/>
                </a:lnTo>
                <a:lnTo>
                  <a:pt x="35" y="1"/>
                </a:lnTo>
                <a:lnTo>
                  <a:pt x="31" y="1"/>
                </a:lnTo>
                <a:lnTo>
                  <a:pt x="27" y="1"/>
                </a:lnTo>
                <a:lnTo>
                  <a:pt x="18" y="1"/>
                </a:lnTo>
                <a:lnTo>
                  <a:pt x="15" y="1"/>
                </a:lnTo>
                <a:lnTo>
                  <a:pt x="13" y="1"/>
                </a:lnTo>
                <a:lnTo>
                  <a:pt x="5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lnTo>
                  <a:pt x="2" y="1"/>
                </a:lnTo>
                <a:lnTo>
                  <a:pt x="5" y="3"/>
                </a:lnTo>
                <a:lnTo>
                  <a:pt x="9" y="3"/>
                </a:lnTo>
                <a:lnTo>
                  <a:pt x="15" y="5"/>
                </a:lnTo>
                <a:lnTo>
                  <a:pt x="20" y="7"/>
                </a:lnTo>
                <a:lnTo>
                  <a:pt x="26" y="9"/>
                </a:lnTo>
                <a:lnTo>
                  <a:pt x="29" y="11"/>
                </a:lnTo>
                <a:lnTo>
                  <a:pt x="33" y="11"/>
                </a:lnTo>
                <a:lnTo>
                  <a:pt x="35" y="13"/>
                </a:lnTo>
                <a:lnTo>
                  <a:pt x="37" y="14"/>
                </a:lnTo>
                <a:lnTo>
                  <a:pt x="39" y="16"/>
                </a:lnTo>
                <a:lnTo>
                  <a:pt x="39" y="18"/>
                </a:lnTo>
                <a:lnTo>
                  <a:pt x="40" y="20"/>
                </a:lnTo>
                <a:lnTo>
                  <a:pt x="40" y="20"/>
                </a:lnTo>
                <a:lnTo>
                  <a:pt x="46" y="24"/>
                </a:lnTo>
                <a:lnTo>
                  <a:pt x="51" y="27"/>
                </a:lnTo>
                <a:lnTo>
                  <a:pt x="57" y="29"/>
                </a:lnTo>
                <a:lnTo>
                  <a:pt x="61" y="31"/>
                </a:lnTo>
                <a:lnTo>
                  <a:pt x="64" y="33"/>
                </a:lnTo>
                <a:lnTo>
                  <a:pt x="68" y="35"/>
                </a:lnTo>
                <a:lnTo>
                  <a:pt x="75" y="36"/>
                </a:lnTo>
                <a:lnTo>
                  <a:pt x="79" y="36"/>
                </a:lnTo>
                <a:lnTo>
                  <a:pt x="84" y="38"/>
                </a:lnTo>
                <a:lnTo>
                  <a:pt x="88" y="40"/>
                </a:lnTo>
                <a:lnTo>
                  <a:pt x="94" y="40"/>
                </a:lnTo>
                <a:lnTo>
                  <a:pt x="101" y="42"/>
                </a:lnTo>
                <a:lnTo>
                  <a:pt x="105" y="42"/>
                </a:lnTo>
                <a:lnTo>
                  <a:pt x="110" y="42"/>
                </a:lnTo>
                <a:lnTo>
                  <a:pt x="114" y="42"/>
                </a:lnTo>
                <a:lnTo>
                  <a:pt x="116" y="42"/>
                </a:lnTo>
                <a:lnTo>
                  <a:pt x="118" y="42"/>
                </a:lnTo>
                <a:lnTo>
                  <a:pt x="119" y="42"/>
                </a:lnTo>
                <a:lnTo>
                  <a:pt x="119" y="4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87" name="Freeform 1243"/>
          <p:cNvSpPr>
            <a:spLocks/>
          </p:cNvSpPr>
          <p:nvPr/>
        </p:nvSpPr>
        <p:spPr bwMode="auto">
          <a:xfrm>
            <a:off x="2393950" y="2665413"/>
            <a:ext cx="50800" cy="28575"/>
          </a:xfrm>
          <a:custGeom>
            <a:avLst/>
            <a:gdLst>
              <a:gd name="T0" fmla="*/ 64 w 64"/>
              <a:gd name="T1" fmla="*/ 35 h 35"/>
              <a:gd name="T2" fmla="*/ 55 w 64"/>
              <a:gd name="T3" fmla="*/ 32 h 35"/>
              <a:gd name="T4" fmla="*/ 49 w 64"/>
              <a:gd name="T5" fmla="*/ 24 h 35"/>
              <a:gd name="T6" fmla="*/ 44 w 64"/>
              <a:gd name="T7" fmla="*/ 21 h 35"/>
              <a:gd name="T8" fmla="*/ 29 w 64"/>
              <a:gd name="T9" fmla="*/ 13 h 35"/>
              <a:gd name="T10" fmla="*/ 20 w 64"/>
              <a:gd name="T11" fmla="*/ 10 h 35"/>
              <a:gd name="T12" fmla="*/ 11 w 64"/>
              <a:gd name="T13" fmla="*/ 4 h 35"/>
              <a:gd name="T14" fmla="*/ 0 w 64"/>
              <a:gd name="T15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4" h="35">
                <a:moveTo>
                  <a:pt x="64" y="35"/>
                </a:moveTo>
                <a:lnTo>
                  <a:pt x="55" y="32"/>
                </a:lnTo>
                <a:lnTo>
                  <a:pt x="49" y="24"/>
                </a:lnTo>
                <a:lnTo>
                  <a:pt x="44" y="21"/>
                </a:lnTo>
                <a:lnTo>
                  <a:pt x="29" y="13"/>
                </a:lnTo>
                <a:lnTo>
                  <a:pt x="20" y="10"/>
                </a:lnTo>
                <a:lnTo>
                  <a:pt x="11" y="4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88" name="Freeform 1244"/>
          <p:cNvSpPr>
            <a:spLocks/>
          </p:cNvSpPr>
          <p:nvPr/>
        </p:nvSpPr>
        <p:spPr bwMode="auto">
          <a:xfrm>
            <a:off x="2201863" y="2713038"/>
            <a:ext cx="127000" cy="47625"/>
          </a:xfrm>
          <a:custGeom>
            <a:avLst/>
            <a:gdLst>
              <a:gd name="T0" fmla="*/ 64 w 160"/>
              <a:gd name="T1" fmla="*/ 0 h 61"/>
              <a:gd name="T2" fmla="*/ 88 w 160"/>
              <a:gd name="T3" fmla="*/ 0 h 61"/>
              <a:gd name="T4" fmla="*/ 101 w 160"/>
              <a:gd name="T5" fmla="*/ 2 h 61"/>
              <a:gd name="T6" fmla="*/ 108 w 160"/>
              <a:gd name="T7" fmla="*/ 6 h 61"/>
              <a:gd name="T8" fmla="*/ 117 w 160"/>
              <a:gd name="T9" fmla="*/ 11 h 61"/>
              <a:gd name="T10" fmla="*/ 123 w 160"/>
              <a:gd name="T11" fmla="*/ 19 h 61"/>
              <a:gd name="T12" fmla="*/ 136 w 160"/>
              <a:gd name="T13" fmla="*/ 26 h 61"/>
              <a:gd name="T14" fmla="*/ 147 w 160"/>
              <a:gd name="T15" fmla="*/ 31 h 61"/>
              <a:gd name="T16" fmla="*/ 156 w 160"/>
              <a:gd name="T17" fmla="*/ 44 h 61"/>
              <a:gd name="T18" fmla="*/ 160 w 160"/>
              <a:gd name="T19" fmla="*/ 53 h 61"/>
              <a:gd name="T20" fmla="*/ 160 w 160"/>
              <a:gd name="T21" fmla="*/ 61 h 61"/>
              <a:gd name="T22" fmla="*/ 147 w 160"/>
              <a:gd name="T23" fmla="*/ 61 h 61"/>
              <a:gd name="T24" fmla="*/ 145 w 160"/>
              <a:gd name="T25" fmla="*/ 50 h 61"/>
              <a:gd name="T26" fmla="*/ 117 w 160"/>
              <a:gd name="T27" fmla="*/ 48 h 61"/>
              <a:gd name="T28" fmla="*/ 108 w 160"/>
              <a:gd name="T29" fmla="*/ 42 h 61"/>
              <a:gd name="T30" fmla="*/ 108 w 160"/>
              <a:gd name="T31" fmla="*/ 35 h 61"/>
              <a:gd name="T32" fmla="*/ 101 w 160"/>
              <a:gd name="T33" fmla="*/ 31 h 61"/>
              <a:gd name="T34" fmla="*/ 90 w 160"/>
              <a:gd name="T35" fmla="*/ 26 h 61"/>
              <a:gd name="T36" fmla="*/ 69 w 160"/>
              <a:gd name="T37" fmla="*/ 22 h 61"/>
              <a:gd name="T38" fmla="*/ 38 w 160"/>
              <a:gd name="T39" fmla="*/ 19 h 61"/>
              <a:gd name="T40" fmla="*/ 18 w 160"/>
              <a:gd name="T41" fmla="*/ 19 h 61"/>
              <a:gd name="T42" fmla="*/ 0 w 160"/>
              <a:gd name="T43" fmla="*/ 17 h 61"/>
              <a:gd name="T44" fmla="*/ 7 w 160"/>
              <a:gd name="T45" fmla="*/ 9 h 61"/>
              <a:gd name="T46" fmla="*/ 29 w 160"/>
              <a:gd name="T47" fmla="*/ 6 h 61"/>
              <a:gd name="T48" fmla="*/ 46 w 160"/>
              <a:gd name="T49" fmla="*/ 2 h 61"/>
              <a:gd name="T50" fmla="*/ 64 w 160"/>
              <a:gd name="T51" fmla="*/ 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60" h="61">
                <a:moveTo>
                  <a:pt x="64" y="0"/>
                </a:moveTo>
                <a:lnTo>
                  <a:pt x="88" y="0"/>
                </a:lnTo>
                <a:lnTo>
                  <a:pt x="101" y="2"/>
                </a:lnTo>
                <a:lnTo>
                  <a:pt x="108" y="6"/>
                </a:lnTo>
                <a:lnTo>
                  <a:pt x="117" y="11"/>
                </a:lnTo>
                <a:lnTo>
                  <a:pt x="123" y="19"/>
                </a:lnTo>
                <a:lnTo>
                  <a:pt x="136" y="26"/>
                </a:lnTo>
                <a:lnTo>
                  <a:pt x="147" y="31"/>
                </a:lnTo>
                <a:lnTo>
                  <a:pt x="156" y="44"/>
                </a:lnTo>
                <a:lnTo>
                  <a:pt x="160" y="53"/>
                </a:lnTo>
                <a:lnTo>
                  <a:pt x="160" y="61"/>
                </a:lnTo>
                <a:lnTo>
                  <a:pt x="147" y="61"/>
                </a:lnTo>
                <a:lnTo>
                  <a:pt x="145" y="50"/>
                </a:lnTo>
                <a:lnTo>
                  <a:pt x="117" y="48"/>
                </a:lnTo>
                <a:lnTo>
                  <a:pt x="108" y="42"/>
                </a:lnTo>
                <a:lnTo>
                  <a:pt x="108" y="35"/>
                </a:lnTo>
                <a:lnTo>
                  <a:pt x="101" y="31"/>
                </a:lnTo>
                <a:lnTo>
                  <a:pt x="90" y="26"/>
                </a:lnTo>
                <a:lnTo>
                  <a:pt x="69" y="22"/>
                </a:lnTo>
                <a:lnTo>
                  <a:pt x="38" y="19"/>
                </a:lnTo>
                <a:lnTo>
                  <a:pt x="18" y="19"/>
                </a:lnTo>
                <a:lnTo>
                  <a:pt x="0" y="17"/>
                </a:lnTo>
                <a:lnTo>
                  <a:pt x="7" y="9"/>
                </a:lnTo>
                <a:lnTo>
                  <a:pt x="29" y="6"/>
                </a:lnTo>
                <a:lnTo>
                  <a:pt x="46" y="2"/>
                </a:lnTo>
                <a:lnTo>
                  <a:pt x="64" y="0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89" name="Freeform 1245"/>
          <p:cNvSpPr>
            <a:spLocks/>
          </p:cNvSpPr>
          <p:nvPr/>
        </p:nvSpPr>
        <p:spPr bwMode="auto">
          <a:xfrm>
            <a:off x="2201863" y="2713038"/>
            <a:ext cx="127000" cy="47625"/>
          </a:xfrm>
          <a:custGeom>
            <a:avLst/>
            <a:gdLst>
              <a:gd name="T0" fmla="*/ 64 w 160"/>
              <a:gd name="T1" fmla="*/ 0 h 61"/>
              <a:gd name="T2" fmla="*/ 88 w 160"/>
              <a:gd name="T3" fmla="*/ 0 h 61"/>
              <a:gd name="T4" fmla="*/ 101 w 160"/>
              <a:gd name="T5" fmla="*/ 2 h 61"/>
              <a:gd name="T6" fmla="*/ 108 w 160"/>
              <a:gd name="T7" fmla="*/ 6 h 61"/>
              <a:gd name="T8" fmla="*/ 117 w 160"/>
              <a:gd name="T9" fmla="*/ 11 h 61"/>
              <a:gd name="T10" fmla="*/ 123 w 160"/>
              <a:gd name="T11" fmla="*/ 19 h 61"/>
              <a:gd name="T12" fmla="*/ 136 w 160"/>
              <a:gd name="T13" fmla="*/ 26 h 61"/>
              <a:gd name="T14" fmla="*/ 147 w 160"/>
              <a:gd name="T15" fmla="*/ 31 h 61"/>
              <a:gd name="T16" fmla="*/ 156 w 160"/>
              <a:gd name="T17" fmla="*/ 44 h 61"/>
              <a:gd name="T18" fmla="*/ 160 w 160"/>
              <a:gd name="T19" fmla="*/ 53 h 61"/>
              <a:gd name="T20" fmla="*/ 160 w 160"/>
              <a:gd name="T21" fmla="*/ 61 h 61"/>
              <a:gd name="T22" fmla="*/ 147 w 160"/>
              <a:gd name="T23" fmla="*/ 61 h 61"/>
              <a:gd name="T24" fmla="*/ 145 w 160"/>
              <a:gd name="T25" fmla="*/ 50 h 61"/>
              <a:gd name="T26" fmla="*/ 117 w 160"/>
              <a:gd name="T27" fmla="*/ 48 h 61"/>
              <a:gd name="T28" fmla="*/ 108 w 160"/>
              <a:gd name="T29" fmla="*/ 42 h 61"/>
              <a:gd name="T30" fmla="*/ 108 w 160"/>
              <a:gd name="T31" fmla="*/ 35 h 61"/>
              <a:gd name="T32" fmla="*/ 101 w 160"/>
              <a:gd name="T33" fmla="*/ 31 h 61"/>
              <a:gd name="T34" fmla="*/ 90 w 160"/>
              <a:gd name="T35" fmla="*/ 26 h 61"/>
              <a:gd name="T36" fmla="*/ 69 w 160"/>
              <a:gd name="T37" fmla="*/ 22 h 61"/>
              <a:gd name="T38" fmla="*/ 38 w 160"/>
              <a:gd name="T39" fmla="*/ 19 h 61"/>
              <a:gd name="T40" fmla="*/ 18 w 160"/>
              <a:gd name="T41" fmla="*/ 19 h 61"/>
              <a:gd name="T42" fmla="*/ 0 w 160"/>
              <a:gd name="T43" fmla="*/ 17 h 61"/>
              <a:gd name="T44" fmla="*/ 7 w 160"/>
              <a:gd name="T45" fmla="*/ 9 h 61"/>
              <a:gd name="T46" fmla="*/ 29 w 160"/>
              <a:gd name="T47" fmla="*/ 6 h 61"/>
              <a:gd name="T48" fmla="*/ 46 w 160"/>
              <a:gd name="T49" fmla="*/ 2 h 61"/>
              <a:gd name="T50" fmla="*/ 64 w 160"/>
              <a:gd name="T51" fmla="*/ 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60" h="61">
                <a:moveTo>
                  <a:pt x="64" y="0"/>
                </a:moveTo>
                <a:lnTo>
                  <a:pt x="88" y="0"/>
                </a:lnTo>
                <a:lnTo>
                  <a:pt x="101" y="2"/>
                </a:lnTo>
                <a:lnTo>
                  <a:pt x="108" y="6"/>
                </a:lnTo>
                <a:lnTo>
                  <a:pt x="117" y="11"/>
                </a:lnTo>
                <a:lnTo>
                  <a:pt x="123" y="19"/>
                </a:lnTo>
                <a:lnTo>
                  <a:pt x="136" y="26"/>
                </a:lnTo>
                <a:lnTo>
                  <a:pt x="147" y="31"/>
                </a:lnTo>
                <a:lnTo>
                  <a:pt x="156" y="44"/>
                </a:lnTo>
                <a:lnTo>
                  <a:pt x="160" y="53"/>
                </a:lnTo>
                <a:lnTo>
                  <a:pt x="160" y="61"/>
                </a:lnTo>
                <a:lnTo>
                  <a:pt x="147" y="61"/>
                </a:lnTo>
                <a:lnTo>
                  <a:pt x="145" y="50"/>
                </a:lnTo>
                <a:lnTo>
                  <a:pt x="117" y="48"/>
                </a:lnTo>
                <a:lnTo>
                  <a:pt x="108" y="42"/>
                </a:lnTo>
                <a:lnTo>
                  <a:pt x="108" y="35"/>
                </a:lnTo>
                <a:lnTo>
                  <a:pt x="101" y="31"/>
                </a:lnTo>
                <a:lnTo>
                  <a:pt x="90" y="26"/>
                </a:lnTo>
                <a:lnTo>
                  <a:pt x="69" y="22"/>
                </a:lnTo>
                <a:lnTo>
                  <a:pt x="38" y="19"/>
                </a:lnTo>
                <a:lnTo>
                  <a:pt x="18" y="19"/>
                </a:lnTo>
                <a:lnTo>
                  <a:pt x="0" y="17"/>
                </a:lnTo>
                <a:lnTo>
                  <a:pt x="7" y="9"/>
                </a:lnTo>
                <a:lnTo>
                  <a:pt x="29" y="6"/>
                </a:lnTo>
                <a:lnTo>
                  <a:pt x="46" y="2"/>
                </a:lnTo>
                <a:lnTo>
                  <a:pt x="64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90" name="Freeform 1246"/>
          <p:cNvSpPr>
            <a:spLocks/>
          </p:cNvSpPr>
          <p:nvPr/>
        </p:nvSpPr>
        <p:spPr bwMode="auto">
          <a:xfrm>
            <a:off x="2157413" y="2713038"/>
            <a:ext cx="122237" cy="20637"/>
          </a:xfrm>
          <a:custGeom>
            <a:avLst/>
            <a:gdLst>
              <a:gd name="T0" fmla="*/ 0 w 154"/>
              <a:gd name="T1" fmla="*/ 28 h 28"/>
              <a:gd name="T2" fmla="*/ 1 w 154"/>
              <a:gd name="T3" fmla="*/ 28 h 28"/>
              <a:gd name="T4" fmla="*/ 9 w 154"/>
              <a:gd name="T5" fmla="*/ 26 h 28"/>
              <a:gd name="T6" fmla="*/ 12 w 154"/>
              <a:gd name="T7" fmla="*/ 26 h 28"/>
              <a:gd name="T8" fmla="*/ 20 w 154"/>
              <a:gd name="T9" fmla="*/ 22 h 28"/>
              <a:gd name="T10" fmla="*/ 23 w 154"/>
              <a:gd name="T11" fmla="*/ 19 h 28"/>
              <a:gd name="T12" fmla="*/ 27 w 154"/>
              <a:gd name="T13" fmla="*/ 15 h 28"/>
              <a:gd name="T14" fmla="*/ 29 w 154"/>
              <a:gd name="T15" fmla="*/ 11 h 28"/>
              <a:gd name="T16" fmla="*/ 38 w 154"/>
              <a:gd name="T17" fmla="*/ 7 h 28"/>
              <a:gd name="T18" fmla="*/ 44 w 154"/>
              <a:gd name="T19" fmla="*/ 6 h 28"/>
              <a:gd name="T20" fmla="*/ 57 w 154"/>
              <a:gd name="T21" fmla="*/ 2 h 28"/>
              <a:gd name="T22" fmla="*/ 66 w 154"/>
              <a:gd name="T23" fmla="*/ 0 h 28"/>
              <a:gd name="T24" fmla="*/ 71 w 154"/>
              <a:gd name="T25" fmla="*/ 0 h 28"/>
              <a:gd name="T26" fmla="*/ 84 w 154"/>
              <a:gd name="T27" fmla="*/ 0 h 28"/>
              <a:gd name="T28" fmla="*/ 90 w 154"/>
              <a:gd name="T29" fmla="*/ 0 h 28"/>
              <a:gd name="T30" fmla="*/ 99 w 154"/>
              <a:gd name="T31" fmla="*/ 0 h 28"/>
              <a:gd name="T32" fmla="*/ 108 w 154"/>
              <a:gd name="T33" fmla="*/ 0 h 28"/>
              <a:gd name="T34" fmla="*/ 119 w 154"/>
              <a:gd name="T35" fmla="*/ 0 h 28"/>
              <a:gd name="T36" fmla="*/ 130 w 154"/>
              <a:gd name="T37" fmla="*/ 0 h 28"/>
              <a:gd name="T38" fmla="*/ 137 w 154"/>
              <a:gd name="T39" fmla="*/ 0 h 28"/>
              <a:gd name="T40" fmla="*/ 147 w 154"/>
              <a:gd name="T41" fmla="*/ 0 h 28"/>
              <a:gd name="T42" fmla="*/ 152 w 154"/>
              <a:gd name="T43" fmla="*/ 0 h 28"/>
              <a:gd name="T44" fmla="*/ 154 w 154"/>
              <a:gd name="T45" fmla="*/ 0 h 28"/>
              <a:gd name="T46" fmla="*/ 154 w 154"/>
              <a:gd name="T47" fmla="*/ 0 h 28"/>
              <a:gd name="T48" fmla="*/ 150 w 154"/>
              <a:gd name="T49" fmla="*/ 2 h 28"/>
              <a:gd name="T50" fmla="*/ 141 w 154"/>
              <a:gd name="T51" fmla="*/ 2 h 28"/>
              <a:gd name="T52" fmla="*/ 128 w 154"/>
              <a:gd name="T53" fmla="*/ 6 h 28"/>
              <a:gd name="T54" fmla="*/ 115 w 154"/>
              <a:gd name="T55" fmla="*/ 7 h 28"/>
              <a:gd name="T56" fmla="*/ 112 w 154"/>
              <a:gd name="T57" fmla="*/ 7 h 28"/>
              <a:gd name="T58" fmla="*/ 106 w 154"/>
              <a:gd name="T59" fmla="*/ 9 h 28"/>
              <a:gd name="T60" fmla="*/ 104 w 154"/>
              <a:gd name="T61" fmla="*/ 11 h 28"/>
              <a:gd name="T62" fmla="*/ 103 w 154"/>
              <a:gd name="T63" fmla="*/ 13 h 28"/>
              <a:gd name="T64" fmla="*/ 93 w 154"/>
              <a:gd name="T65" fmla="*/ 17 h 28"/>
              <a:gd name="T66" fmla="*/ 82 w 154"/>
              <a:gd name="T67" fmla="*/ 19 h 28"/>
              <a:gd name="T68" fmla="*/ 69 w 154"/>
              <a:gd name="T69" fmla="*/ 22 h 28"/>
              <a:gd name="T70" fmla="*/ 60 w 154"/>
              <a:gd name="T71" fmla="*/ 24 h 28"/>
              <a:gd name="T72" fmla="*/ 51 w 154"/>
              <a:gd name="T73" fmla="*/ 24 h 28"/>
              <a:gd name="T74" fmla="*/ 40 w 154"/>
              <a:gd name="T75" fmla="*/ 26 h 28"/>
              <a:gd name="T76" fmla="*/ 25 w 154"/>
              <a:gd name="T77" fmla="*/ 28 h 28"/>
              <a:gd name="T78" fmla="*/ 18 w 154"/>
              <a:gd name="T79" fmla="*/ 28 h 28"/>
              <a:gd name="T80" fmla="*/ 7 w 154"/>
              <a:gd name="T81" fmla="*/ 28 h 28"/>
              <a:gd name="T82" fmla="*/ 1 w 154"/>
              <a:gd name="T83" fmla="*/ 28 h 28"/>
              <a:gd name="T84" fmla="*/ 0 w 154"/>
              <a:gd name="T85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4" h="28">
                <a:moveTo>
                  <a:pt x="0" y="28"/>
                </a:moveTo>
                <a:lnTo>
                  <a:pt x="0" y="28"/>
                </a:lnTo>
                <a:lnTo>
                  <a:pt x="1" y="28"/>
                </a:lnTo>
                <a:lnTo>
                  <a:pt x="1" y="28"/>
                </a:lnTo>
                <a:lnTo>
                  <a:pt x="5" y="28"/>
                </a:lnTo>
                <a:lnTo>
                  <a:pt x="9" y="26"/>
                </a:lnTo>
                <a:lnTo>
                  <a:pt x="11" y="26"/>
                </a:lnTo>
                <a:lnTo>
                  <a:pt x="12" y="26"/>
                </a:lnTo>
                <a:lnTo>
                  <a:pt x="16" y="24"/>
                </a:lnTo>
                <a:lnTo>
                  <a:pt x="20" y="22"/>
                </a:lnTo>
                <a:lnTo>
                  <a:pt x="22" y="20"/>
                </a:lnTo>
                <a:lnTo>
                  <a:pt x="23" y="19"/>
                </a:lnTo>
                <a:lnTo>
                  <a:pt x="25" y="17"/>
                </a:lnTo>
                <a:lnTo>
                  <a:pt x="27" y="15"/>
                </a:lnTo>
                <a:lnTo>
                  <a:pt x="27" y="13"/>
                </a:lnTo>
                <a:lnTo>
                  <a:pt x="29" y="11"/>
                </a:lnTo>
                <a:lnTo>
                  <a:pt x="33" y="9"/>
                </a:lnTo>
                <a:lnTo>
                  <a:pt x="38" y="7"/>
                </a:lnTo>
                <a:lnTo>
                  <a:pt x="40" y="6"/>
                </a:lnTo>
                <a:lnTo>
                  <a:pt x="44" y="6"/>
                </a:lnTo>
                <a:lnTo>
                  <a:pt x="51" y="4"/>
                </a:lnTo>
                <a:lnTo>
                  <a:pt x="57" y="2"/>
                </a:lnTo>
                <a:lnTo>
                  <a:pt x="60" y="2"/>
                </a:lnTo>
                <a:lnTo>
                  <a:pt x="66" y="0"/>
                </a:lnTo>
                <a:lnTo>
                  <a:pt x="68" y="0"/>
                </a:lnTo>
                <a:lnTo>
                  <a:pt x="71" y="0"/>
                </a:lnTo>
                <a:lnTo>
                  <a:pt x="77" y="0"/>
                </a:lnTo>
                <a:lnTo>
                  <a:pt x="84" y="0"/>
                </a:lnTo>
                <a:lnTo>
                  <a:pt x="88" y="0"/>
                </a:lnTo>
                <a:lnTo>
                  <a:pt x="90" y="0"/>
                </a:lnTo>
                <a:lnTo>
                  <a:pt x="95" y="0"/>
                </a:lnTo>
                <a:lnTo>
                  <a:pt x="99" y="0"/>
                </a:lnTo>
                <a:lnTo>
                  <a:pt x="103" y="0"/>
                </a:lnTo>
                <a:lnTo>
                  <a:pt x="108" y="0"/>
                </a:lnTo>
                <a:lnTo>
                  <a:pt x="114" y="0"/>
                </a:lnTo>
                <a:lnTo>
                  <a:pt x="119" y="0"/>
                </a:lnTo>
                <a:lnTo>
                  <a:pt x="125" y="0"/>
                </a:lnTo>
                <a:lnTo>
                  <a:pt x="130" y="0"/>
                </a:lnTo>
                <a:lnTo>
                  <a:pt x="134" y="0"/>
                </a:lnTo>
                <a:lnTo>
                  <a:pt x="137" y="0"/>
                </a:lnTo>
                <a:lnTo>
                  <a:pt x="143" y="0"/>
                </a:lnTo>
                <a:lnTo>
                  <a:pt x="147" y="0"/>
                </a:lnTo>
                <a:lnTo>
                  <a:pt x="150" y="0"/>
                </a:lnTo>
                <a:lnTo>
                  <a:pt x="152" y="0"/>
                </a:lnTo>
                <a:lnTo>
                  <a:pt x="154" y="0"/>
                </a:lnTo>
                <a:lnTo>
                  <a:pt x="154" y="0"/>
                </a:lnTo>
                <a:lnTo>
                  <a:pt x="154" y="0"/>
                </a:lnTo>
                <a:lnTo>
                  <a:pt x="154" y="0"/>
                </a:lnTo>
                <a:lnTo>
                  <a:pt x="152" y="2"/>
                </a:lnTo>
                <a:lnTo>
                  <a:pt x="150" y="2"/>
                </a:lnTo>
                <a:lnTo>
                  <a:pt x="147" y="2"/>
                </a:lnTo>
                <a:lnTo>
                  <a:pt x="141" y="2"/>
                </a:lnTo>
                <a:lnTo>
                  <a:pt x="136" y="4"/>
                </a:lnTo>
                <a:lnTo>
                  <a:pt x="128" y="6"/>
                </a:lnTo>
                <a:lnTo>
                  <a:pt x="121" y="6"/>
                </a:lnTo>
                <a:lnTo>
                  <a:pt x="115" y="7"/>
                </a:lnTo>
                <a:lnTo>
                  <a:pt x="114" y="7"/>
                </a:lnTo>
                <a:lnTo>
                  <a:pt x="112" y="7"/>
                </a:lnTo>
                <a:lnTo>
                  <a:pt x="110" y="7"/>
                </a:lnTo>
                <a:lnTo>
                  <a:pt x="106" y="9"/>
                </a:lnTo>
                <a:lnTo>
                  <a:pt x="106" y="9"/>
                </a:lnTo>
                <a:lnTo>
                  <a:pt x="104" y="11"/>
                </a:lnTo>
                <a:lnTo>
                  <a:pt x="103" y="13"/>
                </a:lnTo>
                <a:lnTo>
                  <a:pt x="103" y="13"/>
                </a:lnTo>
                <a:lnTo>
                  <a:pt x="101" y="13"/>
                </a:lnTo>
                <a:lnTo>
                  <a:pt x="93" y="17"/>
                </a:lnTo>
                <a:lnTo>
                  <a:pt x="86" y="19"/>
                </a:lnTo>
                <a:lnTo>
                  <a:pt x="82" y="19"/>
                </a:lnTo>
                <a:lnTo>
                  <a:pt x="77" y="20"/>
                </a:lnTo>
                <a:lnTo>
                  <a:pt x="69" y="22"/>
                </a:lnTo>
                <a:lnTo>
                  <a:pt x="66" y="22"/>
                </a:lnTo>
                <a:lnTo>
                  <a:pt x="60" y="24"/>
                </a:lnTo>
                <a:lnTo>
                  <a:pt x="57" y="24"/>
                </a:lnTo>
                <a:lnTo>
                  <a:pt x="51" y="24"/>
                </a:lnTo>
                <a:lnTo>
                  <a:pt x="46" y="26"/>
                </a:lnTo>
                <a:lnTo>
                  <a:pt x="40" y="26"/>
                </a:lnTo>
                <a:lnTo>
                  <a:pt x="33" y="28"/>
                </a:lnTo>
                <a:lnTo>
                  <a:pt x="25" y="28"/>
                </a:lnTo>
                <a:lnTo>
                  <a:pt x="22" y="28"/>
                </a:lnTo>
                <a:lnTo>
                  <a:pt x="18" y="28"/>
                </a:lnTo>
                <a:lnTo>
                  <a:pt x="12" y="28"/>
                </a:lnTo>
                <a:lnTo>
                  <a:pt x="7" y="28"/>
                </a:lnTo>
                <a:lnTo>
                  <a:pt x="3" y="28"/>
                </a:lnTo>
                <a:lnTo>
                  <a:pt x="1" y="28"/>
                </a:lnTo>
                <a:lnTo>
                  <a:pt x="0" y="28"/>
                </a:lnTo>
                <a:lnTo>
                  <a:pt x="0" y="28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91" name="Freeform 1247"/>
          <p:cNvSpPr>
            <a:spLocks/>
          </p:cNvSpPr>
          <p:nvPr/>
        </p:nvSpPr>
        <p:spPr bwMode="auto">
          <a:xfrm>
            <a:off x="2157413" y="2713038"/>
            <a:ext cx="122237" cy="20637"/>
          </a:xfrm>
          <a:custGeom>
            <a:avLst/>
            <a:gdLst>
              <a:gd name="T0" fmla="*/ 0 w 154"/>
              <a:gd name="T1" fmla="*/ 28 h 28"/>
              <a:gd name="T2" fmla="*/ 1 w 154"/>
              <a:gd name="T3" fmla="*/ 28 h 28"/>
              <a:gd name="T4" fmla="*/ 9 w 154"/>
              <a:gd name="T5" fmla="*/ 26 h 28"/>
              <a:gd name="T6" fmla="*/ 12 w 154"/>
              <a:gd name="T7" fmla="*/ 26 h 28"/>
              <a:gd name="T8" fmla="*/ 20 w 154"/>
              <a:gd name="T9" fmla="*/ 22 h 28"/>
              <a:gd name="T10" fmla="*/ 23 w 154"/>
              <a:gd name="T11" fmla="*/ 19 h 28"/>
              <a:gd name="T12" fmla="*/ 27 w 154"/>
              <a:gd name="T13" fmla="*/ 15 h 28"/>
              <a:gd name="T14" fmla="*/ 29 w 154"/>
              <a:gd name="T15" fmla="*/ 11 h 28"/>
              <a:gd name="T16" fmla="*/ 38 w 154"/>
              <a:gd name="T17" fmla="*/ 7 h 28"/>
              <a:gd name="T18" fmla="*/ 44 w 154"/>
              <a:gd name="T19" fmla="*/ 6 h 28"/>
              <a:gd name="T20" fmla="*/ 57 w 154"/>
              <a:gd name="T21" fmla="*/ 2 h 28"/>
              <a:gd name="T22" fmla="*/ 66 w 154"/>
              <a:gd name="T23" fmla="*/ 0 h 28"/>
              <a:gd name="T24" fmla="*/ 71 w 154"/>
              <a:gd name="T25" fmla="*/ 0 h 28"/>
              <a:gd name="T26" fmla="*/ 84 w 154"/>
              <a:gd name="T27" fmla="*/ 0 h 28"/>
              <a:gd name="T28" fmla="*/ 90 w 154"/>
              <a:gd name="T29" fmla="*/ 0 h 28"/>
              <a:gd name="T30" fmla="*/ 99 w 154"/>
              <a:gd name="T31" fmla="*/ 0 h 28"/>
              <a:gd name="T32" fmla="*/ 108 w 154"/>
              <a:gd name="T33" fmla="*/ 0 h 28"/>
              <a:gd name="T34" fmla="*/ 119 w 154"/>
              <a:gd name="T35" fmla="*/ 0 h 28"/>
              <a:gd name="T36" fmla="*/ 130 w 154"/>
              <a:gd name="T37" fmla="*/ 0 h 28"/>
              <a:gd name="T38" fmla="*/ 137 w 154"/>
              <a:gd name="T39" fmla="*/ 0 h 28"/>
              <a:gd name="T40" fmla="*/ 147 w 154"/>
              <a:gd name="T41" fmla="*/ 0 h 28"/>
              <a:gd name="T42" fmla="*/ 152 w 154"/>
              <a:gd name="T43" fmla="*/ 0 h 28"/>
              <a:gd name="T44" fmla="*/ 154 w 154"/>
              <a:gd name="T45" fmla="*/ 0 h 28"/>
              <a:gd name="T46" fmla="*/ 154 w 154"/>
              <a:gd name="T47" fmla="*/ 0 h 28"/>
              <a:gd name="T48" fmla="*/ 150 w 154"/>
              <a:gd name="T49" fmla="*/ 2 h 28"/>
              <a:gd name="T50" fmla="*/ 141 w 154"/>
              <a:gd name="T51" fmla="*/ 2 h 28"/>
              <a:gd name="T52" fmla="*/ 128 w 154"/>
              <a:gd name="T53" fmla="*/ 6 h 28"/>
              <a:gd name="T54" fmla="*/ 115 w 154"/>
              <a:gd name="T55" fmla="*/ 7 h 28"/>
              <a:gd name="T56" fmla="*/ 112 w 154"/>
              <a:gd name="T57" fmla="*/ 7 h 28"/>
              <a:gd name="T58" fmla="*/ 106 w 154"/>
              <a:gd name="T59" fmla="*/ 9 h 28"/>
              <a:gd name="T60" fmla="*/ 104 w 154"/>
              <a:gd name="T61" fmla="*/ 11 h 28"/>
              <a:gd name="T62" fmla="*/ 103 w 154"/>
              <a:gd name="T63" fmla="*/ 13 h 28"/>
              <a:gd name="T64" fmla="*/ 93 w 154"/>
              <a:gd name="T65" fmla="*/ 17 h 28"/>
              <a:gd name="T66" fmla="*/ 82 w 154"/>
              <a:gd name="T67" fmla="*/ 19 h 28"/>
              <a:gd name="T68" fmla="*/ 69 w 154"/>
              <a:gd name="T69" fmla="*/ 22 h 28"/>
              <a:gd name="T70" fmla="*/ 60 w 154"/>
              <a:gd name="T71" fmla="*/ 24 h 28"/>
              <a:gd name="T72" fmla="*/ 51 w 154"/>
              <a:gd name="T73" fmla="*/ 24 h 28"/>
              <a:gd name="T74" fmla="*/ 40 w 154"/>
              <a:gd name="T75" fmla="*/ 26 h 28"/>
              <a:gd name="T76" fmla="*/ 25 w 154"/>
              <a:gd name="T77" fmla="*/ 28 h 28"/>
              <a:gd name="T78" fmla="*/ 18 w 154"/>
              <a:gd name="T79" fmla="*/ 28 h 28"/>
              <a:gd name="T80" fmla="*/ 7 w 154"/>
              <a:gd name="T81" fmla="*/ 28 h 28"/>
              <a:gd name="T82" fmla="*/ 1 w 154"/>
              <a:gd name="T83" fmla="*/ 28 h 28"/>
              <a:gd name="T84" fmla="*/ 0 w 154"/>
              <a:gd name="T85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4" h="28">
                <a:moveTo>
                  <a:pt x="0" y="28"/>
                </a:moveTo>
                <a:lnTo>
                  <a:pt x="0" y="28"/>
                </a:lnTo>
                <a:lnTo>
                  <a:pt x="1" y="28"/>
                </a:lnTo>
                <a:lnTo>
                  <a:pt x="1" y="28"/>
                </a:lnTo>
                <a:lnTo>
                  <a:pt x="5" y="28"/>
                </a:lnTo>
                <a:lnTo>
                  <a:pt x="9" y="26"/>
                </a:lnTo>
                <a:lnTo>
                  <a:pt x="11" y="26"/>
                </a:lnTo>
                <a:lnTo>
                  <a:pt x="12" y="26"/>
                </a:lnTo>
                <a:lnTo>
                  <a:pt x="16" y="24"/>
                </a:lnTo>
                <a:lnTo>
                  <a:pt x="20" y="22"/>
                </a:lnTo>
                <a:lnTo>
                  <a:pt x="22" y="20"/>
                </a:lnTo>
                <a:lnTo>
                  <a:pt x="23" y="19"/>
                </a:lnTo>
                <a:lnTo>
                  <a:pt x="25" y="17"/>
                </a:lnTo>
                <a:lnTo>
                  <a:pt x="27" y="15"/>
                </a:lnTo>
                <a:lnTo>
                  <a:pt x="27" y="13"/>
                </a:lnTo>
                <a:lnTo>
                  <a:pt x="29" y="11"/>
                </a:lnTo>
                <a:lnTo>
                  <a:pt x="33" y="9"/>
                </a:lnTo>
                <a:lnTo>
                  <a:pt x="38" y="7"/>
                </a:lnTo>
                <a:lnTo>
                  <a:pt x="40" y="6"/>
                </a:lnTo>
                <a:lnTo>
                  <a:pt x="44" y="6"/>
                </a:lnTo>
                <a:lnTo>
                  <a:pt x="51" y="4"/>
                </a:lnTo>
                <a:lnTo>
                  <a:pt x="57" y="2"/>
                </a:lnTo>
                <a:lnTo>
                  <a:pt x="60" y="2"/>
                </a:lnTo>
                <a:lnTo>
                  <a:pt x="66" y="0"/>
                </a:lnTo>
                <a:lnTo>
                  <a:pt x="68" y="0"/>
                </a:lnTo>
                <a:lnTo>
                  <a:pt x="71" y="0"/>
                </a:lnTo>
                <a:lnTo>
                  <a:pt x="77" y="0"/>
                </a:lnTo>
                <a:lnTo>
                  <a:pt x="84" y="0"/>
                </a:lnTo>
                <a:lnTo>
                  <a:pt x="88" y="0"/>
                </a:lnTo>
                <a:lnTo>
                  <a:pt x="90" y="0"/>
                </a:lnTo>
                <a:lnTo>
                  <a:pt x="95" y="0"/>
                </a:lnTo>
                <a:lnTo>
                  <a:pt x="99" y="0"/>
                </a:lnTo>
                <a:lnTo>
                  <a:pt x="103" y="0"/>
                </a:lnTo>
                <a:lnTo>
                  <a:pt x="108" y="0"/>
                </a:lnTo>
                <a:lnTo>
                  <a:pt x="114" y="0"/>
                </a:lnTo>
                <a:lnTo>
                  <a:pt x="119" y="0"/>
                </a:lnTo>
                <a:lnTo>
                  <a:pt x="125" y="0"/>
                </a:lnTo>
                <a:lnTo>
                  <a:pt x="130" y="0"/>
                </a:lnTo>
                <a:lnTo>
                  <a:pt x="134" y="0"/>
                </a:lnTo>
                <a:lnTo>
                  <a:pt x="137" y="0"/>
                </a:lnTo>
                <a:lnTo>
                  <a:pt x="143" y="0"/>
                </a:lnTo>
                <a:lnTo>
                  <a:pt x="147" y="0"/>
                </a:lnTo>
                <a:lnTo>
                  <a:pt x="150" y="0"/>
                </a:lnTo>
                <a:lnTo>
                  <a:pt x="152" y="0"/>
                </a:lnTo>
                <a:lnTo>
                  <a:pt x="154" y="0"/>
                </a:lnTo>
                <a:lnTo>
                  <a:pt x="154" y="0"/>
                </a:lnTo>
                <a:lnTo>
                  <a:pt x="154" y="0"/>
                </a:lnTo>
                <a:lnTo>
                  <a:pt x="154" y="0"/>
                </a:lnTo>
                <a:lnTo>
                  <a:pt x="152" y="2"/>
                </a:lnTo>
                <a:lnTo>
                  <a:pt x="150" y="2"/>
                </a:lnTo>
                <a:lnTo>
                  <a:pt x="147" y="2"/>
                </a:lnTo>
                <a:lnTo>
                  <a:pt x="141" y="2"/>
                </a:lnTo>
                <a:lnTo>
                  <a:pt x="136" y="4"/>
                </a:lnTo>
                <a:lnTo>
                  <a:pt x="128" y="6"/>
                </a:lnTo>
                <a:lnTo>
                  <a:pt x="121" y="6"/>
                </a:lnTo>
                <a:lnTo>
                  <a:pt x="115" y="7"/>
                </a:lnTo>
                <a:lnTo>
                  <a:pt x="114" y="7"/>
                </a:lnTo>
                <a:lnTo>
                  <a:pt x="112" y="7"/>
                </a:lnTo>
                <a:lnTo>
                  <a:pt x="110" y="7"/>
                </a:lnTo>
                <a:lnTo>
                  <a:pt x="106" y="9"/>
                </a:lnTo>
                <a:lnTo>
                  <a:pt x="106" y="9"/>
                </a:lnTo>
                <a:lnTo>
                  <a:pt x="104" y="11"/>
                </a:lnTo>
                <a:lnTo>
                  <a:pt x="103" y="13"/>
                </a:lnTo>
                <a:lnTo>
                  <a:pt x="103" y="13"/>
                </a:lnTo>
                <a:lnTo>
                  <a:pt x="101" y="13"/>
                </a:lnTo>
                <a:lnTo>
                  <a:pt x="93" y="17"/>
                </a:lnTo>
                <a:lnTo>
                  <a:pt x="86" y="19"/>
                </a:lnTo>
                <a:lnTo>
                  <a:pt x="82" y="19"/>
                </a:lnTo>
                <a:lnTo>
                  <a:pt x="77" y="20"/>
                </a:lnTo>
                <a:lnTo>
                  <a:pt x="69" y="22"/>
                </a:lnTo>
                <a:lnTo>
                  <a:pt x="66" y="22"/>
                </a:lnTo>
                <a:lnTo>
                  <a:pt x="60" y="24"/>
                </a:lnTo>
                <a:lnTo>
                  <a:pt x="57" y="24"/>
                </a:lnTo>
                <a:lnTo>
                  <a:pt x="51" y="24"/>
                </a:lnTo>
                <a:lnTo>
                  <a:pt x="46" y="26"/>
                </a:lnTo>
                <a:lnTo>
                  <a:pt x="40" y="26"/>
                </a:lnTo>
                <a:lnTo>
                  <a:pt x="33" y="28"/>
                </a:lnTo>
                <a:lnTo>
                  <a:pt x="25" y="28"/>
                </a:lnTo>
                <a:lnTo>
                  <a:pt x="22" y="28"/>
                </a:lnTo>
                <a:lnTo>
                  <a:pt x="18" y="28"/>
                </a:lnTo>
                <a:lnTo>
                  <a:pt x="12" y="28"/>
                </a:lnTo>
                <a:lnTo>
                  <a:pt x="7" y="28"/>
                </a:lnTo>
                <a:lnTo>
                  <a:pt x="3" y="28"/>
                </a:lnTo>
                <a:lnTo>
                  <a:pt x="1" y="28"/>
                </a:lnTo>
                <a:lnTo>
                  <a:pt x="0" y="28"/>
                </a:lnTo>
                <a:lnTo>
                  <a:pt x="0" y="28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92" name="Freeform 1248"/>
          <p:cNvSpPr>
            <a:spLocks/>
          </p:cNvSpPr>
          <p:nvPr/>
        </p:nvSpPr>
        <p:spPr bwMode="auto">
          <a:xfrm>
            <a:off x="2176463" y="2713038"/>
            <a:ext cx="63500" cy="19050"/>
          </a:xfrm>
          <a:custGeom>
            <a:avLst/>
            <a:gdLst>
              <a:gd name="T0" fmla="*/ 0 w 81"/>
              <a:gd name="T1" fmla="*/ 24 h 24"/>
              <a:gd name="T2" fmla="*/ 10 w 81"/>
              <a:gd name="T3" fmla="*/ 20 h 24"/>
              <a:gd name="T4" fmla="*/ 17 w 81"/>
              <a:gd name="T5" fmla="*/ 17 h 24"/>
              <a:gd name="T6" fmla="*/ 24 w 81"/>
              <a:gd name="T7" fmla="*/ 13 h 24"/>
              <a:gd name="T8" fmla="*/ 43 w 81"/>
              <a:gd name="T9" fmla="*/ 9 h 24"/>
              <a:gd name="T10" fmla="*/ 54 w 81"/>
              <a:gd name="T11" fmla="*/ 5 h 24"/>
              <a:gd name="T12" fmla="*/ 67 w 81"/>
              <a:gd name="T13" fmla="*/ 4 h 24"/>
              <a:gd name="T14" fmla="*/ 81 w 81"/>
              <a:gd name="T1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1" h="24">
                <a:moveTo>
                  <a:pt x="0" y="24"/>
                </a:moveTo>
                <a:lnTo>
                  <a:pt x="10" y="20"/>
                </a:lnTo>
                <a:lnTo>
                  <a:pt x="17" y="17"/>
                </a:lnTo>
                <a:lnTo>
                  <a:pt x="24" y="13"/>
                </a:lnTo>
                <a:lnTo>
                  <a:pt x="43" y="9"/>
                </a:lnTo>
                <a:lnTo>
                  <a:pt x="54" y="5"/>
                </a:lnTo>
                <a:lnTo>
                  <a:pt x="67" y="4"/>
                </a:lnTo>
                <a:lnTo>
                  <a:pt x="81" y="0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93" name="Freeform 1249"/>
          <p:cNvSpPr>
            <a:spLocks/>
          </p:cNvSpPr>
          <p:nvPr/>
        </p:nvSpPr>
        <p:spPr bwMode="auto">
          <a:xfrm>
            <a:off x="2317750" y="2606675"/>
            <a:ext cx="119063" cy="41275"/>
          </a:xfrm>
          <a:custGeom>
            <a:avLst/>
            <a:gdLst>
              <a:gd name="T0" fmla="*/ 86 w 147"/>
              <a:gd name="T1" fmla="*/ 0 h 51"/>
              <a:gd name="T2" fmla="*/ 64 w 147"/>
              <a:gd name="T3" fmla="*/ 0 h 51"/>
              <a:gd name="T4" fmla="*/ 53 w 147"/>
              <a:gd name="T5" fmla="*/ 2 h 51"/>
              <a:gd name="T6" fmla="*/ 46 w 147"/>
              <a:gd name="T7" fmla="*/ 3 h 51"/>
              <a:gd name="T8" fmla="*/ 38 w 147"/>
              <a:gd name="T9" fmla="*/ 9 h 51"/>
              <a:gd name="T10" fmla="*/ 31 w 147"/>
              <a:gd name="T11" fmla="*/ 14 h 51"/>
              <a:gd name="T12" fmla="*/ 20 w 147"/>
              <a:gd name="T13" fmla="*/ 22 h 51"/>
              <a:gd name="T14" fmla="*/ 11 w 147"/>
              <a:gd name="T15" fmla="*/ 27 h 51"/>
              <a:gd name="T16" fmla="*/ 2 w 147"/>
              <a:gd name="T17" fmla="*/ 38 h 51"/>
              <a:gd name="T18" fmla="*/ 0 w 147"/>
              <a:gd name="T19" fmla="*/ 44 h 51"/>
              <a:gd name="T20" fmla="*/ 0 w 147"/>
              <a:gd name="T21" fmla="*/ 51 h 51"/>
              <a:gd name="T22" fmla="*/ 11 w 147"/>
              <a:gd name="T23" fmla="*/ 51 h 51"/>
              <a:gd name="T24" fmla="*/ 13 w 147"/>
              <a:gd name="T25" fmla="*/ 42 h 51"/>
              <a:gd name="T26" fmla="*/ 38 w 147"/>
              <a:gd name="T27" fmla="*/ 40 h 51"/>
              <a:gd name="T28" fmla="*/ 46 w 147"/>
              <a:gd name="T29" fmla="*/ 35 h 51"/>
              <a:gd name="T30" fmla="*/ 46 w 147"/>
              <a:gd name="T31" fmla="*/ 29 h 51"/>
              <a:gd name="T32" fmla="*/ 53 w 147"/>
              <a:gd name="T33" fmla="*/ 26 h 51"/>
              <a:gd name="T34" fmla="*/ 62 w 147"/>
              <a:gd name="T35" fmla="*/ 22 h 51"/>
              <a:gd name="T36" fmla="*/ 81 w 147"/>
              <a:gd name="T37" fmla="*/ 18 h 51"/>
              <a:gd name="T38" fmla="*/ 110 w 147"/>
              <a:gd name="T39" fmla="*/ 14 h 51"/>
              <a:gd name="T40" fmla="*/ 129 w 147"/>
              <a:gd name="T41" fmla="*/ 14 h 51"/>
              <a:gd name="T42" fmla="*/ 147 w 147"/>
              <a:gd name="T43" fmla="*/ 13 h 51"/>
              <a:gd name="T44" fmla="*/ 138 w 147"/>
              <a:gd name="T45" fmla="*/ 7 h 51"/>
              <a:gd name="T46" fmla="*/ 119 w 147"/>
              <a:gd name="T47" fmla="*/ 5 h 51"/>
              <a:gd name="T48" fmla="*/ 103 w 147"/>
              <a:gd name="T49" fmla="*/ 2 h 51"/>
              <a:gd name="T50" fmla="*/ 86 w 147"/>
              <a:gd name="T51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47" h="51">
                <a:moveTo>
                  <a:pt x="86" y="0"/>
                </a:moveTo>
                <a:lnTo>
                  <a:pt x="64" y="0"/>
                </a:lnTo>
                <a:lnTo>
                  <a:pt x="53" y="2"/>
                </a:lnTo>
                <a:lnTo>
                  <a:pt x="46" y="3"/>
                </a:lnTo>
                <a:lnTo>
                  <a:pt x="38" y="9"/>
                </a:lnTo>
                <a:lnTo>
                  <a:pt x="31" y="14"/>
                </a:lnTo>
                <a:lnTo>
                  <a:pt x="20" y="22"/>
                </a:lnTo>
                <a:lnTo>
                  <a:pt x="11" y="27"/>
                </a:lnTo>
                <a:lnTo>
                  <a:pt x="2" y="38"/>
                </a:lnTo>
                <a:lnTo>
                  <a:pt x="0" y="44"/>
                </a:lnTo>
                <a:lnTo>
                  <a:pt x="0" y="51"/>
                </a:lnTo>
                <a:lnTo>
                  <a:pt x="11" y="51"/>
                </a:lnTo>
                <a:lnTo>
                  <a:pt x="13" y="42"/>
                </a:lnTo>
                <a:lnTo>
                  <a:pt x="38" y="40"/>
                </a:lnTo>
                <a:lnTo>
                  <a:pt x="46" y="35"/>
                </a:lnTo>
                <a:lnTo>
                  <a:pt x="46" y="29"/>
                </a:lnTo>
                <a:lnTo>
                  <a:pt x="53" y="26"/>
                </a:lnTo>
                <a:lnTo>
                  <a:pt x="62" y="22"/>
                </a:lnTo>
                <a:lnTo>
                  <a:pt x="81" y="18"/>
                </a:lnTo>
                <a:lnTo>
                  <a:pt x="110" y="14"/>
                </a:lnTo>
                <a:lnTo>
                  <a:pt x="129" y="14"/>
                </a:lnTo>
                <a:lnTo>
                  <a:pt x="147" y="13"/>
                </a:lnTo>
                <a:lnTo>
                  <a:pt x="138" y="7"/>
                </a:lnTo>
                <a:lnTo>
                  <a:pt x="119" y="5"/>
                </a:lnTo>
                <a:lnTo>
                  <a:pt x="103" y="2"/>
                </a:lnTo>
                <a:lnTo>
                  <a:pt x="86" y="0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94" name="Freeform 1250"/>
          <p:cNvSpPr>
            <a:spLocks/>
          </p:cNvSpPr>
          <p:nvPr/>
        </p:nvSpPr>
        <p:spPr bwMode="auto">
          <a:xfrm>
            <a:off x="2317750" y="2606675"/>
            <a:ext cx="119063" cy="41275"/>
          </a:xfrm>
          <a:custGeom>
            <a:avLst/>
            <a:gdLst>
              <a:gd name="T0" fmla="*/ 86 w 147"/>
              <a:gd name="T1" fmla="*/ 0 h 51"/>
              <a:gd name="T2" fmla="*/ 64 w 147"/>
              <a:gd name="T3" fmla="*/ 0 h 51"/>
              <a:gd name="T4" fmla="*/ 53 w 147"/>
              <a:gd name="T5" fmla="*/ 2 h 51"/>
              <a:gd name="T6" fmla="*/ 46 w 147"/>
              <a:gd name="T7" fmla="*/ 3 h 51"/>
              <a:gd name="T8" fmla="*/ 38 w 147"/>
              <a:gd name="T9" fmla="*/ 9 h 51"/>
              <a:gd name="T10" fmla="*/ 31 w 147"/>
              <a:gd name="T11" fmla="*/ 14 h 51"/>
              <a:gd name="T12" fmla="*/ 20 w 147"/>
              <a:gd name="T13" fmla="*/ 22 h 51"/>
              <a:gd name="T14" fmla="*/ 11 w 147"/>
              <a:gd name="T15" fmla="*/ 27 h 51"/>
              <a:gd name="T16" fmla="*/ 2 w 147"/>
              <a:gd name="T17" fmla="*/ 38 h 51"/>
              <a:gd name="T18" fmla="*/ 0 w 147"/>
              <a:gd name="T19" fmla="*/ 44 h 51"/>
              <a:gd name="T20" fmla="*/ 0 w 147"/>
              <a:gd name="T21" fmla="*/ 51 h 51"/>
              <a:gd name="T22" fmla="*/ 11 w 147"/>
              <a:gd name="T23" fmla="*/ 51 h 51"/>
              <a:gd name="T24" fmla="*/ 13 w 147"/>
              <a:gd name="T25" fmla="*/ 42 h 51"/>
              <a:gd name="T26" fmla="*/ 38 w 147"/>
              <a:gd name="T27" fmla="*/ 40 h 51"/>
              <a:gd name="T28" fmla="*/ 46 w 147"/>
              <a:gd name="T29" fmla="*/ 35 h 51"/>
              <a:gd name="T30" fmla="*/ 46 w 147"/>
              <a:gd name="T31" fmla="*/ 29 h 51"/>
              <a:gd name="T32" fmla="*/ 53 w 147"/>
              <a:gd name="T33" fmla="*/ 26 h 51"/>
              <a:gd name="T34" fmla="*/ 62 w 147"/>
              <a:gd name="T35" fmla="*/ 22 h 51"/>
              <a:gd name="T36" fmla="*/ 81 w 147"/>
              <a:gd name="T37" fmla="*/ 18 h 51"/>
              <a:gd name="T38" fmla="*/ 110 w 147"/>
              <a:gd name="T39" fmla="*/ 14 h 51"/>
              <a:gd name="T40" fmla="*/ 129 w 147"/>
              <a:gd name="T41" fmla="*/ 14 h 51"/>
              <a:gd name="T42" fmla="*/ 147 w 147"/>
              <a:gd name="T43" fmla="*/ 13 h 51"/>
              <a:gd name="T44" fmla="*/ 138 w 147"/>
              <a:gd name="T45" fmla="*/ 7 h 51"/>
              <a:gd name="T46" fmla="*/ 119 w 147"/>
              <a:gd name="T47" fmla="*/ 5 h 51"/>
              <a:gd name="T48" fmla="*/ 103 w 147"/>
              <a:gd name="T49" fmla="*/ 2 h 51"/>
              <a:gd name="T50" fmla="*/ 86 w 147"/>
              <a:gd name="T51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47" h="51">
                <a:moveTo>
                  <a:pt x="86" y="0"/>
                </a:moveTo>
                <a:lnTo>
                  <a:pt x="64" y="0"/>
                </a:lnTo>
                <a:lnTo>
                  <a:pt x="53" y="2"/>
                </a:lnTo>
                <a:lnTo>
                  <a:pt x="46" y="3"/>
                </a:lnTo>
                <a:lnTo>
                  <a:pt x="38" y="9"/>
                </a:lnTo>
                <a:lnTo>
                  <a:pt x="31" y="14"/>
                </a:lnTo>
                <a:lnTo>
                  <a:pt x="20" y="22"/>
                </a:lnTo>
                <a:lnTo>
                  <a:pt x="11" y="27"/>
                </a:lnTo>
                <a:lnTo>
                  <a:pt x="2" y="38"/>
                </a:lnTo>
                <a:lnTo>
                  <a:pt x="0" y="44"/>
                </a:lnTo>
                <a:lnTo>
                  <a:pt x="0" y="51"/>
                </a:lnTo>
                <a:lnTo>
                  <a:pt x="11" y="51"/>
                </a:lnTo>
                <a:lnTo>
                  <a:pt x="13" y="42"/>
                </a:lnTo>
                <a:lnTo>
                  <a:pt x="38" y="40"/>
                </a:lnTo>
                <a:lnTo>
                  <a:pt x="46" y="35"/>
                </a:lnTo>
                <a:lnTo>
                  <a:pt x="46" y="29"/>
                </a:lnTo>
                <a:lnTo>
                  <a:pt x="53" y="26"/>
                </a:lnTo>
                <a:lnTo>
                  <a:pt x="62" y="22"/>
                </a:lnTo>
                <a:lnTo>
                  <a:pt x="81" y="18"/>
                </a:lnTo>
                <a:lnTo>
                  <a:pt x="110" y="14"/>
                </a:lnTo>
                <a:lnTo>
                  <a:pt x="129" y="14"/>
                </a:lnTo>
                <a:lnTo>
                  <a:pt x="147" y="13"/>
                </a:lnTo>
                <a:lnTo>
                  <a:pt x="138" y="7"/>
                </a:lnTo>
                <a:lnTo>
                  <a:pt x="119" y="5"/>
                </a:lnTo>
                <a:lnTo>
                  <a:pt x="103" y="2"/>
                </a:lnTo>
                <a:lnTo>
                  <a:pt x="86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95" name="Freeform 1251"/>
          <p:cNvSpPr>
            <a:spLocks/>
          </p:cNvSpPr>
          <p:nvPr/>
        </p:nvSpPr>
        <p:spPr bwMode="auto">
          <a:xfrm>
            <a:off x="2362200" y="2606675"/>
            <a:ext cx="112713" cy="17463"/>
          </a:xfrm>
          <a:custGeom>
            <a:avLst/>
            <a:gdLst>
              <a:gd name="T0" fmla="*/ 142 w 142"/>
              <a:gd name="T1" fmla="*/ 22 h 22"/>
              <a:gd name="T2" fmla="*/ 140 w 142"/>
              <a:gd name="T3" fmla="*/ 22 h 22"/>
              <a:gd name="T4" fmla="*/ 134 w 142"/>
              <a:gd name="T5" fmla="*/ 22 h 22"/>
              <a:gd name="T6" fmla="*/ 130 w 142"/>
              <a:gd name="T7" fmla="*/ 20 h 22"/>
              <a:gd name="T8" fmla="*/ 123 w 142"/>
              <a:gd name="T9" fmla="*/ 16 h 22"/>
              <a:gd name="T10" fmla="*/ 119 w 142"/>
              <a:gd name="T11" fmla="*/ 13 h 22"/>
              <a:gd name="T12" fmla="*/ 116 w 142"/>
              <a:gd name="T13" fmla="*/ 11 h 22"/>
              <a:gd name="T14" fmla="*/ 112 w 142"/>
              <a:gd name="T15" fmla="*/ 7 h 22"/>
              <a:gd name="T16" fmla="*/ 105 w 142"/>
              <a:gd name="T17" fmla="*/ 3 h 22"/>
              <a:gd name="T18" fmla="*/ 96 w 142"/>
              <a:gd name="T19" fmla="*/ 2 h 22"/>
              <a:gd name="T20" fmla="*/ 86 w 142"/>
              <a:gd name="T21" fmla="*/ 0 h 22"/>
              <a:gd name="T22" fmla="*/ 79 w 142"/>
              <a:gd name="T23" fmla="*/ 0 h 22"/>
              <a:gd name="T24" fmla="*/ 70 w 142"/>
              <a:gd name="T25" fmla="*/ 0 h 22"/>
              <a:gd name="T26" fmla="*/ 59 w 142"/>
              <a:gd name="T27" fmla="*/ 0 h 22"/>
              <a:gd name="T28" fmla="*/ 50 w 142"/>
              <a:gd name="T29" fmla="*/ 0 h 22"/>
              <a:gd name="T30" fmla="*/ 42 w 142"/>
              <a:gd name="T31" fmla="*/ 0 h 22"/>
              <a:gd name="T32" fmla="*/ 33 w 142"/>
              <a:gd name="T33" fmla="*/ 0 h 22"/>
              <a:gd name="T34" fmla="*/ 22 w 142"/>
              <a:gd name="T35" fmla="*/ 0 h 22"/>
              <a:gd name="T36" fmla="*/ 15 w 142"/>
              <a:gd name="T37" fmla="*/ 0 h 22"/>
              <a:gd name="T38" fmla="*/ 4 w 142"/>
              <a:gd name="T39" fmla="*/ 0 h 22"/>
              <a:gd name="T40" fmla="*/ 0 w 142"/>
              <a:gd name="T41" fmla="*/ 0 h 22"/>
              <a:gd name="T42" fmla="*/ 0 w 142"/>
              <a:gd name="T43" fmla="*/ 0 h 22"/>
              <a:gd name="T44" fmla="*/ 4 w 142"/>
              <a:gd name="T45" fmla="*/ 2 h 22"/>
              <a:gd name="T46" fmla="*/ 11 w 142"/>
              <a:gd name="T47" fmla="*/ 2 h 22"/>
              <a:gd name="T48" fmla="*/ 24 w 142"/>
              <a:gd name="T49" fmla="*/ 3 h 22"/>
              <a:gd name="T50" fmla="*/ 35 w 142"/>
              <a:gd name="T51" fmla="*/ 5 h 22"/>
              <a:gd name="T52" fmla="*/ 39 w 142"/>
              <a:gd name="T53" fmla="*/ 5 h 22"/>
              <a:gd name="T54" fmla="*/ 42 w 142"/>
              <a:gd name="T55" fmla="*/ 7 h 22"/>
              <a:gd name="T56" fmla="*/ 46 w 142"/>
              <a:gd name="T57" fmla="*/ 9 h 22"/>
              <a:gd name="T58" fmla="*/ 48 w 142"/>
              <a:gd name="T59" fmla="*/ 11 h 22"/>
              <a:gd name="T60" fmla="*/ 55 w 142"/>
              <a:gd name="T61" fmla="*/ 13 h 22"/>
              <a:gd name="T62" fmla="*/ 66 w 142"/>
              <a:gd name="T63" fmla="*/ 14 h 22"/>
              <a:gd name="T64" fmla="*/ 77 w 142"/>
              <a:gd name="T65" fmla="*/ 16 h 22"/>
              <a:gd name="T66" fmla="*/ 86 w 142"/>
              <a:gd name="T67" fmla="*/ 18 h 22"/>
              <a:gd name="T68" fmla="*/ 94 w 142"/>
              <a:gd name="T69" fmla="*/ 20 h 22"/>
              <a:gd name="T70" fmla="*/ 105 w 142"/>
              <a:gd name="T71" fmla="*/ 20 h 22"/>
              <a:gd name="T72" fmla="*/ 119 w 142"/>
              <a:gd name="T73" fmla="*/ 22 h 22"/>
              <a:gd name="T74" fmla="*/ 125 w 142"/>
              <a:gd name="T75" fmla="*/ 22 h 22"/>
              <a:gd name="T76" fmla="*/ 136 w 142"/>
              <a:gd name="T77" fmla="*/ 22 h 22"/>
              <a:gd name="T78" fmla="*/ 140 w 142"/>
              <a:gd name="T79" fmla="*/ 22 h 22"/>
              <a:gd name="T80" fmla="*/ 142 w 142"/>
              <a:gd name="T81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42" h="22">
                <a:moveTo>
                  <a:pt x="142" y="22"/>
                </a:moveTo>
                <a:lnTo>
                  <a:pt x="142" y="22"/>
                </a:lnTo>
                <a:lnTo>
                  <a:pt x="142" y="22"/>
                </a:lnTo>
                <a:lnTo>
                  <a:pt x="140" y="22"/>
                </a:lnTo>
                <a:lnTo>
                  <a:pt x="138" y="22"/>
                </a:lnTo>
                <a:lnTo>
                  <a:pt x="134" y="22"/>
                </a:lnTo>
                <a:lnTo>
                  <a:pt x="132" y="20"/>
                </a:lnTo>
                <a:lnTo>
                  <a:pt x="130" y="20"/>
                </a:lnTo>
                <a:lnTo>
                  <a:pt x="125" y="18"/>
                </a:lnTo>
                <a:lnTo>
                  <a:pt x="123" y="16"/>
                </a:lnTo>
                <a:lnTo>
                  <a:pt x="119" y="14"/>
                </a:lnTo>
                <a:lnTo>
                  <a:pt x="119" y="13"/>
                </a:lnTo>
                <a:lnTo>
                  <a:pt x="118" y="11"/>
                </a:lnTo>
                <a:lnTo>
                  <a:pt x="116" y="11"/>
                </a:lnTo>
                <a:lnTo>
                  <a:pt x="114" y="9"/>
                </a:lnTo>
                <a:lnTo>
                  <a:pt x="112" y="7"/>
                </a:lnTo>
                <a:lnTo>
                  <a:pt x="107" y="5"/>
                </a:lnTo>
                <a:lnTo>
                  <a:pt x="105" y="3"/>
                </a:lnTo>
                <a:lnTo>
                  <a:pt x="101" y="3"/>
                </a:lnTo>
                <a:lnTo>
                  <a:pt x="96" y="2"/>
                </a:lnTo>
                <a:lnTo>
                  <a:pt x="90" y="2"/>
                </a:lnTo>
                <a:lnTo>
                  <a:pt x="86" y="0"/>
                </a:lnTo>
                <a:lnTo>
                  <a:pt x="81" y="0"/>
                </a:lnTo>
                <a:lnTo>
                  <a:pt x="79" y="0"/>
                </a:lnTo>
                <a:lnTo>
                  <a:pt x="77" y="0"/>
                </a:lnTo>
                <a:lnTo>
                  <a:pt x="70" y="0"/>
                </a:lnTo>
                <a:lnTo>
                  <a:pt x="64" y="0"/>
                </a:lnTo>
                <a:lnTo>
                  <a:pt x="59" y="0"/>
                </a:lnTo>
                <a:lnTo>
                  <a:pt x="53" y="0"/>
                </a:lnTo>
                <a:lnTo>
                  <a:pt x="50" y="0"/>
                </a:lnTo>
                <a:lnTo>
                  <a:pt x="46" y="0"/>
                </a:lnTo>
                <a:lnTo>
                  <a:pt x="42" y="0"/>
                </a:lnTo>
                <a:lnTo>
                  <a:pt x="39" y="0"/>
                </a:lnTo>
                <a:lnTo>
                  <a:pt x="33" y="0"/>
                </a:lnTo>
                <a:lnTo>
                  <a:pt x="27" y="0"/>
                </a:lnTo>
                <a:lnTo>
                  <a:pt x="22" y="0"/>
                </a:lnTo>
                <a:lnTo>
                  <a:pt x="18" y="0"/>
                </a:lnTo>
                <a:lnTo>
                  <a:pt x="15" y="0"/>
                </a:lnTo>
                <a:lnTo>
                  <a:pt x="7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lnTo>
                  <a:pt x="5" y="2"/>
                </a:lnTo>
                <a:lnTo>
                  <a:pt x="11" y="2"/>
                </a:lnTo>
                <a:lnTo>
                  <a:pt x="18" y="3"/>
                </a:lnTo>
                <a:lnTo>
                  <a:pt x="24" y="3"/>
                </a:lnTo>
                <a:lnTo>
                  <a:pt x="29" y="3"/>
                </a:lnTo>
                <a:lnTo>
                  <a:pt x="35" y="5"/>
                </a:lnTo>
                <a:lnTo>
                  <a:pt x="37" y="5"/>
                </a:lnTo>
                <a:lnTo>
                  <a:pt x="39" y="5"/>
                </a:lnTo>
                <a:lnTo>
                  <a:pt x="40" y="7"/>
                </a:lnTo>
                <a:lnTo>
                  <a:pt x="42" y="7"/>
                </a:lnTo>
                <a:lnTo>
                  <a:pt x="44" y="7"/>
                </a:lnTo>
                <a:lnTo>
                  <a:pt x="46" y="9"/>
                </a:lnTo>
                <a:lnTo>
                  <a:pt x="46" y="9"/>
                </a:lnTo>
                <a:lnTo>
                  <a:pt x="48" y="11"/>
                </a:lnTo>
                <a:lnTo>
                  <a:pt x="48" y="11"/>
                </a:lnTo>
                <a:lnTo>
                  <a:pt x="55" y="13"/>
                </a:lnTo>
                <a:lnTo>
                  <a:pt x="62" y="14"/>
                </a:lnTo>
                <a:lnTo>
                  <a:pt x="66" y="14"/>
                </a:lnTo>
                <a:lnTo>
                  <a:pt x="72" y="16"/>
                </a:lnTo>
                <a:lnTo>
                  <a:pt x="77" y="16"/>
                </a:lnTo>
                <a:lnTo>
                  <a:pt x="81" y="18"/>
                </a:lnTo>
                <a:lnTo>
                  <a:pt x="86" y="18"/>
                </a:lnTo>
                <a:lnTo>
                  <a:pt x="90" y="20"/>
                </a:lnTo>
                <a:lnTo>
                  <a:pt x="94" y="20"/>
                </a:lnTo>
                <a:lnTo>
                  <a:pt x="99" y="20"/>
                </a:lnTo>
                <a:lnTo>
                  <a:pt x="105" y="20"/>
                </a:lnTo>
                <a:lnTo>
                  <a:pt x="112" y="22"/>
                </a:lnTo>
                <a:lnTo>
                  <a:pt x="119" y="22"/>
                </a:lnTo>
                <a:lnTo>
                  <a:pt x="121" y="22"/>
                </a:lnTo>
                <a:lnTo>
                  <a:pt x="125" y="22"/>
                </a:lnTo>
                <a:lnTo>
                  <a:pt x="130" y="22"/>
                </a:lnTo>
                <a:lnTo>
                  <a:pt x="136" y="22"/>
                </a:lnTo>
                <a:lnTo>
                  <a:pt x="138" y="22"/>
                </a:lnTo>
                <a:lnTo>
                  <a:pt x="140" y="22"/>
                </a:lnTo>
                <a:lnTo>
                  <a:pt x="142" y="22"/>
                </a:lnTo>
                <a:lnTo>
                  <a:pt x="142" y="22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96" name="Freeform 1252"/>
          <p:cNvSpPr>
            <a:spLocks/>
          </p:cNvSpPr>
          <p:nvPr/>
        </p:nvSpPr>
        <p:spPr bwMode="auto">
          <a:xfrm>
            <a:off x="2362200" y="2606675"/>
            <a:ext cx="112713" cy="17463"/>
          </a:xfrm>
          <a:custGeom>
            <a:avLst/>
            <a:gdLst>
              <a:gd name="T0" fmla="*/ 142 w 142"/>
              <a:gd name="T1" fmla="*/ 22 h 22"/>
              <a:gd name="T2" fmla="*/ 140 w 142"/>
              <a:gd name="T3" fmla="*/ 22 h 22"/>
              <a:gd name="T4" fmla="*/ 134 w 142"/>
              <a:gd name="T5" fmla="*/ 22 h 22"/>
              <a:gd name="T6" fmla="*/ 130 w 142"/>
              <a:gd name="T7" fmla="*/ 20 h 22"/>
              <a:gd name="T8" fmla="*/ 123 w 142"/>
              <a:gd name="T9" fmla="*/ 16 h 22"/>
              <a:gd name="T10" fmla="*/ 119 w 142"/>
              <a:gd name="T11" fmla="*/ 13 h 22"/>
              <a:gd name="T12" fmla="*/ 116 w 142"/>
              <a:gd name="T13" fmla="*/ 11 h 22"/>
              <a:gd name="T14" fmla="*/ 112 w 142"/>
              <a:gd name="T15" fmla="*/ 7 h 22"/>
              <a:gd name="T16" fmla="*/ 105 w 142"/>
              <a:gd name="T17" fmla="*/ 3 h 22"/>
              <a:gd name="T18" fmla="*/ 96 w 142"/>
              <a:gd name="T19" fmla="*/ 2 h 22"/>
              <a:gd name="T20" fmla="*/ 86 w 142"/>
              <a:gd name="T21" fmla="*/ 0 h 22"/>
              <a:gd name="T22" fmla="*/ 79 w 142"/>
              <a:gd name="T23" fmla="*/ 0 h 22"/>
              <a:gd name="T24" fmla="*/ 70 w 142"/>
              <a:gd name="T25" fmla="*/ 0 h 22"/>
              <a:gd name="T26" fmla="*/ 59 w 142"/>
              <a:gd name="T27" fmla="*/ 0 h 22"/>
              <a:gd name="T28" fmla="*/ 50 w 142"/>
              <a:gd name="T29" fmla="*/ 0 h 22"/>
              <a:gd name="T30" fmla="*/ 42 w 142"/>
              <a:gd name="T31" fmla="*/ 0 h 22"/>
              <a:gd name="T32" fmla="*/ 33 w 142"/>
              <a:gd name="T33" fmla="*/ 0 h 22"/>
              <a:gd name="T34" fmla="*/ 22 w 142"/>
              <a:gd name="T35" fmla="*/ 0 h 22"/>
              <a:gd name="T36" fmla="*/ 15 w 142"/>
              <a:gd name="T37" fmla="*/ 0 h 22"/>
              <a:gd name="T38" fmla="*/ 4 w 142"/>
              <a:gd name="T39" fmla="*/ 0 h 22"/>
              <a:gd name="T40" fmla="*/ 0 w 142"/>
              <a:gd name="T41" fmla="*/ 0 h 22"/>
              <a:gd name="T42" fmla="*/ 0 w 142"/>
              <a:gd name="T43" fmla="*/ 0 h 22"/>
              <a:gd name="T44" fmla="*/ 4 w 142"/>
              <a:gd name="T45" fmla="*/ 2 h 22"/>
              <a:gd name="T46" fmla="*/ 11 w 142"/>
              <a:gd name="T47" fmla="*/ 2 h 22"/>
              <a:gd name="T48" fmla="*/ 24 w 142"/>
              <a:gd name="T49" fmla="*/ 3 h 22"/>
              <a:gd name="T50" fmla="*/ 35 w 142"/>
              <a:gd name="T51" fmla="*/ 5 h 22"/>
              <a:gd name="T52" fmla="*/ 39 w 142"/>
              <a:gd name="T53" fmla="*/ 5 h 22"/>
              <a:gd name="T54" fmla="*/ 42 w 142"/>
              <a:gd name="T55" fmla="*/ 7 h 22"/>
              <a:gd name="T56" fmla="*/ 46 w 142"/>
              <a:gd name="T57" fmla="*/ 9 h 22"/>
              <a:gd name="T58" fmla="*/ 48 w 142"/>
              <a:gd name="T59" fmla="*/ 11 h 22"/>
              <a:gd name="T60" fmla="*/ 55 w 142"/>
              <a:gd name="T61" fmla="*/ 13 h 22"/>
              <a:gd name="T62" fmla="*/ 66 w 142"/>
              <a:gd name="T63" fmla="*/ 14 h 22"/>
              <a:gd name="T64" fmla="*/ 77 w 142"/>
              <a:gd name="T65" fmla="*/ 16 h 22"/>
              <a:gd name="T66" fmla="*/ 86 w 142"/>
              <a:gd name="T67" fmla="*/ 18 h 22"/>
              <a:gd name="T68" fmla="*/ 94 w 142"/>
              <a:gd name="T69" fmla="*/ 20 h 22"/>
              <a:gd name="T70" fmla="*/ 105 w 142"/>
              <a:gd name="T71" fmla="*/ 20 h 22"/>
              <a:gd name="T72" fmla="*/ 119 w 142"/>
              <a:gd name="T73" fmla="*/ 22 h 22"/>
              <a:gd name="T74" fmla="*/ 125 w 142"/>
              <a:gd name="T75" fmla="*/ 22 h 22"/>
              <a:gd name="T76" fmla="*/ 136 w 142"/>
              <a:gd name="T77" fmla="*/ 22 h 22"/>
              <a:gd name="T78" fmla="*/ 140 w 142"/>
              <a:gd name="T79" fmla="*/ 22 h 22"/>
              <a:gd name="T80" fmla="*/ 142 w 142"/>
              <a:gd name="T81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42" h="22">
                <a:moveTo>
                  <a:pt x="142" y="22"/>
                </a:moveTo>
                <a:lnTo>
                  <a:pt x="142" y="22"/>
                </a:lnTo>
                <a:lnTo>
                  <a:pt x="142" y="22"/>
                </a:lnTo>
                <a:lnTo>
                  <a:pt x="140" y="22"/>
                </a:lnTo>
                <a:lnTo>
                  <a:pt x="138" y="22"/>
                </a:lnTo>
                <a:lnTo>
                  <a:pt x="134" y="22"/>
                </a:lnTo>
                <a:lnTo>
                  <a:pt x="132" y="20"/>
                </a:lnTo>
                <a:lnTo>
                  <a:pt x="130" y="20"/>
                </a:lnTo>
                <a:lnTo>
                  <a:pt x="125" y="18"/>
                </a:lnTo>
                <a:lnTo>
                  <a:pt x="123" y="16"/>
                </a:lnTo>
                <a:lnTo>
                  <a:pt x="119" y="14"/>
                </a:lnTo>
                <a:lnTo>
                  <a:pt x="119" y="13"/>
                </a:lnTo>
                <a:lnTo>
                  <a:pt x="118" y="11"/>
                </a:lnTo>
                <a:lnTo>
                  <a:pt x="116" y="11"/>
                </a:lnTo>
                <a:lnTo>
                  <a:pt x="114" y="9"/>
                </a:lnTo>
                <a:lnTo>
                  <a:pt x="112" y="7"/>
                </a:lnTo>
                <a:lnTo>
                  <a:pt x="107" y="5"/>
                </a:lnTo>
                <a:lnTo>
                  <a:pt x="105" y="3"/>
                </a:lnTo>
                <a:lnTo>
                  <a:pt x="101" y="3"/>
                </a:lnTo>
                <a:lnTo>
                  <a:pt x="96" y="2"/>
                </a:lnTo>
                <a:lnTo>
                  <a:pt x="90" y="2"/>
                </a:lnTo>
                <a:lnTo>
                  <a:pt x="86" y="0"/>
                </a:lnTo>
                <a:lnTo>
                  <a:pt x="81" y="0"/>
                </a:lnTo>
                <a:lnTo>
                  <a:pt x="79" y="0"/>
                </a:lnTo>
                <a:lnTo>
                  <a:pt x="77" y="0"/>
                </a:lnTo>
                <a:lnTo>
                  <a:pt x="70" y="0"/>
                </a:lnTo>
                <a:lnTo>
                  <a:pt x="64" y="0"/>
                </a:lnTo>
                <a:lnTo>
                  <a:pt x="59" y="0"/>
                </a:lnTo>
                <a:lnTo>
                  <a:pt x="53" y="0"/>
                </a:lnTo>
                <a:lnTo>
                  <a:pt x="50" y="0"/>
                </a:lnTo>
                <a:lnTo>
                  <a:pt x="46" y="0"/>
                </a:lnTo>
                <a:lnTo>
                  <a:pt x="42" y="0"/>
                </a:lnTo>
                <a:lnTo>
                  <a:pt x="39" y="0"/>
                </a:lnTo>
                <a:lnTo>
                  <a:pt x="33" y="0"/>
                </a:lnTo>
                <a:lnTo>
                  <a:pt x="27" y="0"/>
                </a:lnTo>
                <a:lnTo>
                  <a:pt x="22" y="0"/>
                </a:lnTo>
                <a:lnTo>
                  <a:pt x="18" y="0"/>
                </a:lnTo>
                <a:lnTo>
                  <a:pt x="15" y="0"/>
                </a:lnTo>
                <a:lnTo>
                  <a:pt x="7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lnTo>
                  <a:pt x="5" y="2"/>
                </a:lnTo>
                <a:lnTo>
                  <a:pt x="11" y="2"/>
                </a:lnTo>
                <a:lnTo>
                  <a:pt x="18" y="3"/>
                </a:lnTo>
                <a:lnTo>
                  <a:pt x="24" y="3"/>
                </a:lnTo>
                <a:lnTo>
                  <a:pt x="29" y="3"/>
                </a:lnTo>
                <a:lnTo>
                  <a:pt x="35" y="5"/>
                </a:lnTo>
                <a:lnTo>
                  <a:pt x="37" y="5"/>
                </a:lnTo>
                <a:lnTo>
                  <a:pt x="39" y="5"/>
                </a:lnTo>
                <a:lnTo>
                  <a:pt x="40" y="7"/>
                </a:lnTo>
                <a:lnTo>
                  <a:pt x="42" y="7"/>
                </a:lnTo>
                <a:lnTo>
                  <a:pt x="44" y="7"/>
                </a:lnTo>
                <a:lnTo>
                  <a:pt x="46" y="9"/>
                </a:lnTo>
                <a:lnTo>
                  <a:pt x="46" y="9"/>
                </a:lnTo>
                <a:lnTo>
                  <a:pt x="48" y="11"/>
                </a:lnTo>
                <a:lnTo>
                  <a:pt x="48" y="11"/>
                </a:lnTo>
                <a:lnTo>
                  <a:pt x="55" y="13"/>
                </a:lnTo>
                <a:lnTo>
                  <a:pt x="62" y="14"/>
                </a:lnTo>
                <a:lnTo>
                  <a:pt x="66" y="14"/>
                </a:lnTo>
                <a:lnTo>
                  <a:pt x="72" y="16"/>
                </a:lnTo>
                <a:lnTo>
                  <a:pt x="77" y="16"/>
                </a:lnTo>
                <a:lnTo>
                  <a:pt x="81" y="18"/>
                </a:lnTo>
                <a:lnTo>
                  <a:pt x="86" y="18"/>
                </a:lnTo>
                <a:lnTo>
                  <a:pt x="90" y="20"/>
                </a:lnTo>
                <a:lnTo>
                  <a:pt x="94" y="20"/>
                </a:lnTo>
                <a:lnTo>
                  <a:pt x="99" y="20"/>
                </a:lnTo>
                <a:lnTo>
                  <a:pt x="105" y="20"/>
                </a:lnTo>
                <a:lnTo>
                  <a:pt x="112" y="22"/>
                </a:lnTo>
                <a:lnTo>
                  <a:pt x="119" y="22"/>
                </a:lnTo>
                <a:lnTo>
                  <a:pt x="121" y="22"/>
                </a:lnTo>
                <a:lnTo>
                  <a:pt x="125" y="22"/>
                </a:lnTo>
                <a:lnTo>
                  <a:pt x="130" y="22"/>
                </a:lnTo>
                <a:lnTo>
                  <a:pt x="136" y="22"/>
                </a:lnTo>
                <a:lnTo>
                  <a:pt x="138" y="22"/>
                </a:lnTo>
                <a:lnTo>
                  <a:pt x="140" y="22"/>
                </a:lnTo>
                <a:lnTo>
                  <a:pt x="142" y="22"/>
                </a:lnTo>
                <a:lnTo>
                  <a:pt x="142" y="2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97" name="Freeform 1253"/>
          <p:cNvSpPr>
            <a:spLocks/>
          </p:cNvSpPr>
          <p:nvPr/>
        </p:nvSpPr>
        <p:spPr bwMode="auto">
          <a:xfrm>
            <a:off x="2398713" y="2608263"/>
            <a:ext cx="60325" cy="15875"/>
          </a:xfrm>
          <a:custGeom>
            <a:avLst/>
            <a:gdLst>
              <a:gd name="T0" fmla="*/ 75 w 75"/>
              <a:gd name="T1" fmla="*/ 20 h 20"/>
              <a:gd name="T2" fmla="*/ 64 w 75"/>
              <a:gd name="T3" fmla="*/ 16 h 20"/>
              <a:gd name="T4" fmla="*/ 59 w 75"/>
              <a:gd name="T5" fmla="*/ 12 h 20"/>
              <a:gd name="T6" fmla="*/ 51 w 75"/>
              <a:gd name="T7" fmla="*/ 11 h 20"/>
              <a:gd name="T8" fmla="*/ 35 w 75"/>
              <a:gd name="T9" fmla="*/ 7 h 20"/>
              <a:gd name="T10" fmla="*/ 24 w 75"/>
              <a:gd name="T11" fmla="*/ 5 h 20"/>
              <a:gd name="T12" fmla="*/ 13 w 75"/>
              <a:gd name="T13" fmla="*/ 1 h 20"/>
              <a:gd name="T14" fmla="*/ 0 w 75"/>
              <a:gd name="T1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5" h="20">
                <a:moveTo>
                  <a:pt x="75" y="20"/>
                </a:moveTo>
                <a:lnTo>
                  <a:pt x="64" y="16"/>
                </a:lnTo>
                <a:lnTo>
                  <a:pt x="59" y="12"/>
                </a:lnTo>
                <a:lnTo>
                  <a:pt x="51" y="11"/>
                </a:lnTo>
                <a:lnTo>
                  <a:pt x="35" y="7"/>
                </a:lnTo>
                <a:lnTo>
                  <a:pt x="24" y="5"/>
                </a:lnTo>
                <a:lnTo>
                  <a:pt x="13" y="1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98" name="Freeform 1254"/>
          <p:cNvSpPr>
            <a:spLocks/>
          </p:cNvSpPr>
          <p:nvPr/>
        </p:nvSpPr>
        <p:spPr bwMode="auto">
          <a:xfrm>
            <a:off x="2317750" y="2751138"/>
            <a:ext cx="127000" cy="33337"/>
          </a:xfrm>
          <a:custGeom>
            <a:avLst/>
            <a:gdLst>
              <a:gd name="T0" fmla="*/ 94 w 160"/>
              <a:gd name="T1" fmla="*/ 0 h 40"/>
              <a:gd name="T2" fmla="*/ 70 w 160"/>
              <a:gd name="T3" fmla="*/ 0 h 40"/>
              <a:gd name="T4" fmla="*/ 59 w 160"/>
              <a:gd name="T5" fmla="*/ 0 h 40"/>
              <a:gd name="T6" fmla="*/ 50 w 160"/>
              <a:gd name="T7" fmla="*/ 3 h 40"/>
              <a:gd name="T8" fmla="*/ 40 w 160"/>
              <a:gd name="T9" fmla="*/ 7 h 40"/>
              <a:gd name="T10" fmla="*/ 35 w 160"/>
              <a:gd name="T11" fmla="*/ 13 h 40"/>
              <a:gd name="T12" fmla="*/ 22 w 160"/>
              <a:gd name="T13" fmla="*/ 16 h 40"/>
              <a:gd name="T14" fmla="*/ 11 w 160"/>
              <a:gd name="T15" fmla="*/ 20 h 40"/>
              <a:gd name="T16" fmla="*/ 2 w 160"/>
              <a:gd name="T17" fmla="*/ 29 h 40"/>
              <a:gd name="T18" fmla="*/ 0 w 160"/>
              <a:gd name="T19" fmla="*/ 35 h 40"/>
              <a:gd name="T20" fmla="*/ 0 w 160"/>
              <a:gd name="T21" fmla="*/ 40 h 40"/>
              <a:gd name="T22" fmla="*/ 11 w 160"/>
              <a:gd name="T23" fmla="*/ 40 h 40"/>
              <a:gd name="T24" fmla="*/ 15 w 160"/>
              <a:gd name="T25" fmla="*/ 33 h 40"/>
              <a:gd name="T26" fmla="*/ 40 w 160"/>
              <a:gd name="T27" fmla="*/ 31 h 40"/>
              <a:gd name="T28" fmla="*/ 50 w 160"/>
              <a:gd name="T29" fmla="*/ 27 h 40"/>
              <a:gd name="T30" fmla="*/ 50 w 160"/>
              <a:gd name="T31" fmla="*/ 24 h 40"/>
              <a:gd name="T32" fmla="*/ 59 w 160"/>
              <a:gd name="T33" fmla="*/ 20 h 40"/>
              <a:gd name="T34" fmla="*/ 68 w 160"/>
              <a:gd name="T35" fmla="*/ 16 h 40"/>
              <a:gd name="T36" fmla="*/ 88 w 160"/>
              <a:gd name="T37" fmla="*/ 14 h 40"/>
              <a:gd name="T38" fmla="*/ 119 w 160"/>
              <a:gd name="T39" fmla="*/ 13 h 40"/>
              <a:gd name="T40" fmla="*/ 140 w 160"/>
              <a:gd name="T41" fmla="*/ 13 h 40"/>
              <a:gd name="T42" fmla="*/ 160 w 160"/>
              <a:gd name="T43" fmla="*/ 11 h 40"/>
              <a:gd name="T44" fmla="*/ 151 w 160"/>
              <a:gd name="T45" fmla="*/ 5 h 40"/>
              <a:gd name="T46" fmla="*/ 130 w 160"/>
              <a:gd name="T47" fmla="*/ 3 h 40"/>
              <a:gd name="T48" fmla="*/ 112 w 160"/>
              <a:gd name="T49" fmla="*/ 0 h 40"/>
              <a:gd name="T50" fmla="*/ 94 w 160"/>
              <a:gd name="T51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60" h="40">
                <a:moveTo>
                  <a:pt x="94" y="0"/>
                </a:moveTo>
                <a:lnTo>
                  <a:pt x="70" y="0"/>
                </a:lnTo>
                <a:lnTo>
                  <a:pt x="59" y="0"/>
                </a:lnTo>
                <a:lnTo>
                  <a:pt x="50" y="3"/>
                </a:lnTo>
                <a:lnTo>
                  <a:pt x="40" y="7"/>
                </a:lnTo>
                <a:lnTo>
                  <a:pt x="35" y="13"/>
                </a:lnTo>
                <a:lnTo>
                  <a:pt x="22" y="16"/>
                </a:lnTo>
                <a:lnTo>
                  <a:pt x="11" y="20"/>
                </a:lnTo>
                <a:lnTo>
                  <a:pt x="2" y="29"/>
                </a:lnTo>
                <a:lnTo>
                  <a:pt x="0" y="35"/>
                </a:lnTo>
                <a:lnTo>
                  <a:pt x="0" y="40"/>
                </a:lnTo>
                <a:lnTo>
                  <a:pt x="11" y="40"/>
                </a:lnTo>
                <a:lnTo>
                  <a:pt x="15" y="33"/>
                </a:lnTo>
                <a:lnTo>
                  <a:pt x="40" y="31"/>
                </a:lnTo>
                <a:lnTo>
                  <a:pt x="50" y="27"/>
                </a:lnTo>
                <a:lnTo>
                  <a:pt x="50" y="24"/>
                </a:lnTo>
                <a:lnTo>
                  <a:pt x="59" y="20"/>
                </a:lnTo>
                <a:lnTo>
                  <a:pt x="68" y="16"/>
                </a:lnTo>
                <a:lnTo>
                  <a:pt x="88" y="14"/>
                </a:lnTo>
                <a:lnTo>
                  <a:pt x="119" y="13"/>
                </a:lnTo>
                <a:lnTo>
                  <a:pt x="140" y="13"/>
                </a:lnTo>
                <a:lnTo>
                  <a:pt x="160" y="11"/>
                </a:lnTo>
                <a:lnTo>
                  <a:pt x="151" y="5"/>
                </a:lnTo>
                <a:lnTo>
                  <a:pt x="130" y="3"/>
                </a:lnTo>
                <a:lnTo>
                  <a:pt x="112" y="0"/>
                </a:lnTo>
                <a:lnTo>
                  <a:pt x="94" y="0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599" name="Freeform 1255"/>
          <p:cNvSpPr>
            <a:spLocks/>
          </p:cNvSpPr>
          <p:nvPr/>
        </p:nvSpPr>
        <p:spPr bwMode="auto">
          <a:xfrm>
            <a:off x="2317750" y="2751138"/>
            <a:ext cx="127000" cy="33337"/>
          </a:xfrm>
          <a:custGeom>
            <a:avLst/>
            <a:gdLst>
              <a:gd name="T0" fmla="*/ 94 w 160"/>
              <a:gd name="T1" fmla="*/ 0 h 40"/>
              <a:gd name="T2" fmla="*/ 70 w 160"/>
              <a:gd name="T3" fmla="*/ 0 h 40"/>
              <a:gd name="T4" fmla="*/ 59 w 160"/>
              <a:gd name="T5" fmla="*/ 0 h 40"/>
              <a:gd name="T6" fmla="*/ 50 w 160"/>
              <a:gd name="T7" fmla="*/ 3 h 40"/>
              <a:gd name="T8" fmla="*/ 40 w 160"/>
              <a:gd name="T9" fmla="*/ 7 h 40"/>
              <a:gd name="T10" fmla="*/ 35 w 160"/>
              <a:gd name="T11" fmla="*/ 13 h 40"/>
              <a:gd name="T12" fmla="*/ 22 w 160"/>
              <a:gd name="T13" fmla="*/ 16 h 40"/>
              <a:gd name="T14" fmla="*/ 11 w 160"/>
              <a:gd name="T15" fmla="*/ 20 h 40"/>
              <a:gd name="T16" fmla="*/ 2 w 160"/>
              <a:gd name="T17" fmla="*/ 29 h 40"/>
              <a:gd name="T18" fmla="*/ 0 w 160"/>
              <a:gd name="T19" fmla="*/ 35 h 40"/>
              <a:gd name="T20" fmla="*/ 0 w 160"/>
              <a:gd name="T21" fmla="*/ 40 h 40"/>
              <a:gd name="T22" fmla="*/ 11 w 160"/>
              <a:gd name="T23" fmla="*/ 40 h 40"/>
              <a:gd name="T24" fmla="*/ 15 w 160"/>
              <a:gd name="T25" fmla="*/ 33 h 40"/>
              <a:gd name="T26" fmla="*/ 40 w 160"/>
              <a:gd name="T27" fmla="*/ 31 h 40"/>
              <a:gd name="T28" fmla="*/ 50 w 160"/>
              <a:gd name="T29" fmla="*/ 27 h 40"/>
              <a:gd name="T30" fmla="*/ 50 w 160"/>
              <a:gd name="T31" fmla="*/ 24 h 40"/>
              <a:gd name="T32" fmla="*/ 59 w 160"/>
              <a:gd name="T33" fmla="*/ 20 h 40"/>
              <a:gd name="T34" fmla="*/ 68 w 160"/>
              <a:gd name="T35" fmla="*/ 16 h 40"/>
              <a:gd name="T36" fmla="*/ 88 w 160"/>
              <a:gd name="T37" fmla="*/ 14 h 40"/>
              <a:gd name="T38" fmla="*/ 119 w 160"/>
              <a:gd name="T39" fmla="*/ 13 h 40"/>
              <a:gd name="T40" fmla="*/ 140 w 160"/>
              <a:gd name="T41" fmla="*/ 13 h 40"/>
              <a:gd name="T42" fmla="*/ 160 w 160"/>
              <a:gd name="T43" fmla="*/ 11 h 40"/>
              <a:gd name="T44" fmla="*/ 151 w 160"/>
              <a:gd name="T45" fmla="*/ 5 h 40"/>
              <a:gd name="T46" fmla="*/ 130 w 160"/>
              <a:gd name="T47" fmla="*/ 3 h 40"/>
              <a:gd name="T48" fmla="*/ 112 w 160"/>
              <a:gd name="T49" fmla="*/ 0 h 40"/>
              <a:gd name="T50" fmla="*/ 94 w 160"/>
              <a:gd name="T51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60" h="40">
                <a:moveTo>
                  <a:pt x="94" y="0"/>
                </a:moveTo>
                <a:lnTo>
                  <a:pt x="70" y="0"/>
                </a:lnTo>
                <a:lnTo>
                  <a:pt x="59" y="0"/>
                </a:lnTo>
                <a:lnTo>
                  <a:pt x="50" y="3"/>
                </a:lnTo>
                <a:lnTo>
                  <a:pt x="40" y="7"/>
                </a:lnTo>
                <a:lnTo>
                  <a:pt x="35" y="13"/>
                </a:lnTo>
                <a:lnTo>
                  <a:pt x="22" y="16"/>
                </a:lnTo>
                <a:lnTo>
                  <a:pt x="11" y="20"/>
                </a:lnTo>
                <a:lnTo>
                  <a:pt x="2" y="29"/>
                </a:lnTo>
                <a:lnTo>
                  <a:pt x="0" y="35"/>
                </a:lnTo>
                <a:lnTo>
                  <a:pt x="0" y="40"/>
                </a:lnTo>
                <a:lnTo>
                  <a:pt x="11" y="40"/>
                </a:lnTo>
                <a:lnTo>
                  <a:pt x="15" y="33"/>
                </a:lnTo>
                <a:lnTo>
                  <a:pt x="40" y="31"/>
                </a:lnTo>
                <a:lnTo>
                  <a:pt x="50" y="27"/>
                </a:lnTo>
                <a:lnTo>
                  <a:pt x="50" y="24"/>
                </a:lnTo>
                <a:lnTo>
                  <a:pt x="59" y="20"/>
                </a:lnTo>
                <a:lnTo>
                  <a:pt x="68" y="16"/>
                </a:lnTo>
                <a:lnTo>
                  <a:pt x="88" y="14"/>
                </a:lnTo>
                <a:lnTo>
                  <a:pt x="119" y="13"/>
                </a:lnTo>
                <a:lnTo>
                  <a:pt x="140" y="13"/>
                </a:lnTo>
                <a:lnTo>
                  <a:pt x="160" y="11"/>
                </a:lnTo>
                <a:lnTo>
                  <a:pt x="151" y="5"/>
                </a:lnTo>
                <a:lnTo>
                  <a:pt x="130" y="3"/>
                </a:lnTo>
                <a:lnTo>
                  <a:pt x="112" y="0"/>
                </a:lnTo>
                <a:lnTo>
                  <a:pt x="94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00" name="Freeform 1256"/>
          <p:cNvSpPr>
            <a:spLocks/>
          </p:cNvSpPr>
          <p:nvPr/>
        </p:nvSpPr>
        <p:spPr bwMode="auto">
          <a:xfrm>
            <a:off x="2366963" y="2751138"/>
            <a:ext cx="122237" cy="15875"/>
          </a:xfrm>
          <a:custGeom>
            <a:avLst/>
            <a:gdLst>
              <a:gd name="T0" fmla="*/ 154 w 154"/>
              <a:gd name="T1" fmla="*/ 18 h 18"/>
              <a:gd name="T2" fmla="*/ 152 w 154"/>
              <a:gd name="T3" fmla="*/ 18 h 18"/>
              <a:gd name="T4" fmla="*/ 145 w 154"/>
              <a:gd name="T5" fmla="*/ 18 h 18"/>
              <a:gd name="T6" fmla="*/ 141 w 154"/>
              <a:gd name="T7" fmla="*/ 16 h 18"/>
              <a:gd name="T8" fmla="*/ 134 w 154"/>
              <a:gd name="T9" fmla="*/ 14 h 18"/>
              <a:gd name="T10" fmla="*/ 130 w 154"/>
              <a:gd name="T11" fmla="*/ 13 h 18"/>
              <a:gd name="T12" fmla="*/ 126 w 154"/>
              <a:gd name="T13" fmla="*/ 9 h 18"/>
              <a:gd name="T14" fmla="*/ 125 w 154"/>
              <a:gd name="T15" fmla="*/ 7 h 18"/>
              <a:gd name="T16" fmla="*/ 115 w 154"/>
              <a:gd name="T17" fmla="*/ 3 h 18"/>
              <a:gd name="T18" fmla="*/ 110 w 154"/>
              <a:gd name="T19" fmla="*/ 3 h 18"/>
              <a:gd name="T20" fmla="*/ 97 w 154"/>
              <a:gd name="T21" fmla="*/ 2 h 18"/>
              <a:gd name="T22" fmla="*/ 88 w 154"/>
              <a:gd name="T23" fmla="*/ 0 h 18"/>
              <a:gd name="T24" fmla="*/ 82 w 154"/>
              <a:gd name="T25" fmla="*/ 0 h 18"/>
              <a:gd name="T26" fmla="*/ 69 w 154"/>
              <a:gd name="T27" fmla="*/ 0 h 18"/>
              <a:gd name="T28" fmla="*/ 64 w 154"/>
              <a:gd name="T29" fmla="*/ 0 h 18"/>
              <a:gd name="T30" fmla="*/ 55 w 154"/>
              <a:gd name="T31" fmla="*/ 0 h 18"/>
              <a:gd name="T32" fmla="*/ 46 w 154"/>
              <a:gd name="T33" fmla="*/ 0 h 18"/>
              <a:gd name="T34" fmla="*/ 35 w 154"/>
              <a:gd name="T35" fmla="*/ 0 h 18"/>
              <a:gd name="T36" fmla="*/ 23 w 154"/>
              <a:gd name="T37" fmla="*/ 0 h 18"/>
              <a:gd name="T38" fmla="*/ 16 w 154"/>
              <a:gd name="T39" fmla="*/ 0 h 18"/>
              <a:gd name="T40" fmla="*/ 7 w 154"/>
              <a:gd name="T41" fmla="*/ 0 h 18"/>
              <a:gd name="T42" fmla="*/ 1 w 154"/>
              <a:gd name="T43" fmla="*/ 0 h 18"/>
              <a:gd name="T44" fmla="*/ 0 w 154"/>
              <a:gd name="T45" fmla="*/ 0 h 18"/>
              <a:gd name="T46" fmla="*/ 1 w 154"/>
              <a:gd name="T47" fmla="*/ 0 h 18"/>
              <a:gd name="T48" fmla="*/ 3 w 154"/>
              <a:gd name="T49" fmla="*/ 0 h 18"/>
              <a:gd name="T50" fmla="*/ 12 w 154"/>
              <a:gd name="T51" fmla="*/ 2 h 18"/>
              <a:gd name="T52" fmla="*/ 25 w 154"/>
              <a:gd name="T53" fmla="*/ 3 h 18"/>
              <a:gd name="T54" fmla="*/ 38 w 154"/>
              <a:gd name="T55" fmla="*/ 3 h 18"/>
              <a:gd name="T56" fmla="*/ 42 w 154"/>
              <a:gd name="T57" fmla="*/ 5 h 18"/>
              <a:gd name="T58" fmla="*/ 47 w 154"/>
              <a:gd name="T59" fmla="*/ 5 h 18"/>
              <a:gd name="T60" fmla="*/ 49 w 154"/>
              <a:gd name="T61" fmla="*/ 7 h 18"/>
              <a:gd name="T62" fmla="*/ 51 w 154"/>
              <a:gd name="T63" fmla="*/ 9 h 18"/>
              <a:gd name="T64" fmla="*/ 60 w 154"/>
              <a:gd name="T65" fmla="*/ 11 h 18"/>
              <a:gd name="T66" fmla="*/ 73 w 154"/>
              <a:gd name="T67" fmla="*/ 13 h 18"/>
              <a:gd name="T68" fmla="*/ 84 w 154"/>
              <a:gd name="T69" fmla="*/ 14 h 18"/>
              <a:gd name="T70" fmla="*/ 93 w 154"/>
              <a:gd name="T71" fmla="*/ 16 h 18"/>
              <a:gd name="T72" fmla="*/ 103 w 154"/>
              <a:gd name="T73" fmla="*/ 16 h 18"/>
              <a:gd name="T74" fmla="*/ 112 w 154"/>
              <a:gd name="T75" fmla="*/ 16 h 18"/>
              <a:gd name="T76" fmla="*/ 121 w 154"/>
              <a:gd name="T77" fmla="*/ 18 h 18"/>
              <a:gd name="T78" fmla="*/ 132 w 154"/>
              <a:gd name="T79" fmla="*/ 18 h 18"/>
              <a:gd name="T80" fmla="*/ 141 w 154"/>
              <a:gd name="T81" fmla="*/ 18 h 18"/>
              <a:gd name="T82" fmla="*/ 150 w 154"/>
              <a:gd name="T83" fmla="*/ 18 h 18"/>
              <a:gd name="T84" fmla="*/ 154 w 154"/>
              <a:gd name="T85" fmla="*/ 1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4" h="18">
                <a:moveTo>
                  <a:pt x="154" y="18"/>
                </a:moveTo>
                <a:lnTo>
                  <a:pt x="154" y="18"/>
                </a:lnTo>
                <a:lnTo>
                  <a:pt x="152" y="18"/>
                </a:lnTo>
                <a:lnTo>
                  <a:pt x="152" y="18"/>
                </a:lnTo>
                <a:lnTo>
                  <a:pt x="150" y="18"/>
                </a:lnTo>
                <a:lnTo>
                  <a:pt x="145" y="18"/>
                </a:lnTo>
                <a:lnTo>
                  <a:pt x="143" y="18"/>
                </a:lnTo>
                <a:lnTo>
                  <a:pt x="141" y="16"/>
                </a:lnTo>
                <a:lnTo>
                  <a:pt x="138" y="16"/>
                </a:lnTo>
                <a:lnTo>
                  <a:pt x="134" y="14"/>
                </a:lnTo>
                <a:lnTo>
                  <a:pt x="132" y="13"/>
                </a:lnTo>
                <a:lnTo>
                  <a:pt x="130" y="13"/>
                </a:lnTo>
                <a:lnTo>
                  <a:pt x="128" y="11"/>
                </a:lnTo>
                <a:lnTo>
                  <a:pt x="126" y="9"/>
                </a:lnTo>
                <a:lnTo>
                  <a:pt x="126" y="9"/>
                </a:lnTo>
                <a:lnTo>
                  <a:pt x="125" y="7"/>
                </a:lnTo>
                <a:lnTo>
                  <a:pt x="121" y="5"/>
                </a:lnTo>
                <a:lnTo>
                  <a:pt x="115" y="3"/>
                </a:lnTo>
                <a:lnTo>
                  <a:pt x="114" y="3"/>
                </a:lnTo>
                <a:lnTo>
                  <a:pt x="110" y="3"/>
                </a:lnTo>
                <a:lnTo>
                  <a:pt x="104" y="2"/>
                </a:lnTo>
                <a:lnTo>
                  <a:pt x="97" y="2"/>
                </a:lnTo>
                <a:lnTo>
                  <a:pt x="93" y="0"/>
                </a:lnTo>
                <a:lnTo>
                  <a:pt x="88" y="0"/>
                </a:lnTo>
                <a:lnTo>
                  <a:pt x="86" y="0"/>
                </a:lnTo>
                <a:lnTo>
                  <a:pt x="82" y="0"/>
                </a:lnTo>
                <a:lnTo>
                  <a:pt x="77" y="0"/>
                </a:lnTo>
                <a:lnTo>
                  <a:pt x="69" y="0"/>
                </a:lnTo>
                <a:lnTo>
                  <a:pt x="66" y="0"/>
                </a:lnTo>
                <a:lnTo>
                  <a:pt x="64" y="0"/>
                </a:lnTo>
                <a:lnTo>
                  <a:pt x="58" y="0"/>
                </a:lnTo>
                <a:lnTo>
                  <a:pt x="55" y="0"/>
                </a:lnTo>
                <a:lnTo>
                  <a:pt x="51" y="0"/>
                </a:lnTo>
                <a:lnTo>
                  <a:pt x="46" y="0"/>
                </a:lnTo>
                <a:lnTo>
                  <a:pt x="42" y="0"/>
                </a:lnTo>
                <a:lnTo>
                  <a:pt x="35" y="0"/>
                </a:lnTo>
                <a:lnTo>
                  <a:pt x="29" y="0"/>
                </a:lnTo>
                <a:lnTo>
                  <a:pt x="23" y="0"/>
                </a:lnTo>
                <a:lnTo>
                  <a:pt x="20" y="0"/>
                </a:lnTo>
                <a:lnTo>
                  <a:pt x="16" y="0"/>
                </a:lnTo>
                <a:lnTo>
                  <a:pt x="11" y="0"/>
                </a:lnTo>
                <a:lnTo>
                  <a:pt x="7" y="0"/>
                </a:lnTo>
                <a:lnTo>
                  <a:pt x="3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7" y="2"/>
                </a:lnTo>
                <a:lnTo>
                  <a:pt x="12" y="2"/>
                </a:lnTo>
                <a:lnTo>
                  <a:pt x="18" y="2"/>
                </a:lnTo>
                <a:lnTo>
                  <a:pt x="25" y="3"/>
                </a:lnTo>
                <a:lnTo>
                  <a:pt x="33" y="3"/>
                </a:lnTo>
                <a:lnTo>
                  <a:pt x="38" y="3"/>
                </a:lnTo>
                <a:lnTo>
                  <a:pt x="40" y="3"/>
                </a:lnTo>
                <a:lnTo>
                  <a:pt x="42" y="5"/>
                </a:lnTo>
                <a:lnTo>
                  <a:pt x="46" y="5"/>
                </a:lnTo>
                <a:lnTo>
                  <a:pt x="47" y="5"/>
                </a:lnTo>
                <a:lnTo>
                  <a:pt x="47" y="7"/>
                </a:lnTo>
                <a:lnTo>
                  <a:pt x="49" y="7"/>
                </a:lnTo>
                <a:lnTo>
                  <a:pt x="51" y="7"/>
                </a:lnTo>
                <a:lnTo>
                  <a:pt x="51" y="9"/>
                </a:lnTo>
                <a:lnTo>
                  <a:pt x="53" y="9"/>
                </a:lnTo>
                <a:lnTo>
                  <a:pt x="60" y="11"/>
                </a:lnTo>
                <a:lnTo>
                  <a:pt x="68" y="13"/>
                </a:lnTo>
                <a:lnTo>
                  <a:pt x="73" y="13"/>
                </a:lnTo>
                <a:lnTo>
                  <a:pt x="79" y="13"/>
                </a:lnTo>
                <a:lnTo>
                  <a:pt x="84" y="14"/>
                </a:lnTo>
                <a:lnTo>
                  <a:pt x="88" y="14"/>
                </a:lnTo>
                <a:lnTo>
                  <a:pt x="93" y="16"/>
                </a:lnTo>
                <a:lnTo>
                  <a:pt x="97" y="16"/>
                </a:lnTo>
                <a:lnTo>
                  <a:pt x="103" y="16"/>
                </a:lnTo>
                <a:lnTo>
                  <a:pt x="108" y="16"/>
                </a:lnTo>
                <a:lnTo>
                  <a:pt x="112" y="16"/>
                </a:lnTo>
                <a:lnTo>
                  <a:pt x="114" y="18"/>
                </a:lnTo>
                <a:lnTo>
                  <a:pt x="121" y="18"/>
                </a:lnTo>
                <a:lnTo>
                  <a:pt x="128" y="18"/>
                </a:lnTo>
                <a:lnTo>
                  <a:pt x="132" y="18"/>
                </a:lnTo>
                <a:lnTo>
                  <a:pt x="136" y="18"/>
                </a:lnTo>
                <a:lnTo>
                  <a:pt x="141" y="18"/>
                </a:lnTo>
                <a:lnTo>
                  <a:pt x="147" y="18"/>
                </a:lnTo>
                <a:lnTo>
                  <a:pt x="150" y="18"/>
                </a:lnTo>
                <a:lnTo>
                  <a:pt x="152" y="18"/>
                </a:lnTo>
                <a:lnTo>
                  <a:pt x="154" y="18"/>
                </a:lnTo>
                <a:lnTo>
                  <a:pt x="154" y="18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01" name="Freeform 1257"/>
          <p:cNvSpPr>
            <a:spLocks/>
          </p:cNvSpPr>
          <p:nvPr/>
        </p:nvSpPr>
        <p:spPr bwMode="auto">
          <a:xfrm>
            <a:off x="2366963" y="2751138"/>
            <a:ext cx="122237" cy="15875"/>
          </a:xfrm>
          <a:custGeom>
            <a:avLst/>
            <a:gdLst>
              <a:gd name="T0" fmla="*/ 154 w 154"/>
              <a:gd name="T1" fmla="*/ 18 h 18"/>
              <a:gd name="T2" fmla="*/ 152 w 154"/>
              <a:gd name="T3" fmla="*/ 18 h 18"/>
              <a:gd name="T4" fmla="*/ 145 w 154"/>
              <a:gd name="T5" fmla="*/ 18 h 18"/>
              <a:gd name="T6" fmla="*/ 141 w 154"/>
              <a:gd name="T7" fmla="*/ 16 h 18"/>
              <a:gd name="T8" fmla="*/ 134 w 154"/>
              <a:gd name="T9" fmla="*/ 14 h 18"/>
              <a:gd name="T10" fmla="*/ 130 w 154"/>
              <a:gd name="T11" fmla="*/ 13 h 18"/>
              <a:gd name="T12" fmla="*/ 126 w 154"/>
              <a:gd name="T13" fmla="*/ 9 h 18"/>
              <a:gd name="T14" fmla="*/ 125 w 154"/>
              <a:gd name="T15" fmla="*/ 7 h 18"/>
              <a:gd name="T16" fmla="*/ 115 w 154"/>
              <a:gd name="T17" fmla="*/ 3 h 18"/>
              <a:gd name="T18" fmla="*/ 110 w 154"/>
              <a:gd name="T19" fmla="*/ 3 h 18"/>
              <a:gd name="T20" fmla="*/ 97 w 154"/>
              <a:gd name="T21" fmla="*/ 2 h 18"/>
              <a:gd name="T22" fmla="*/ 88 w 154"/>
              <a:gd name="T23" fmla="*/ 0 h 18"/>
              <a:gd name="T24" fmla="*/ 82 w 154"/>
              <a:gd name="T25" fmla="*/ 0 h 18"/>
              <a:gd name="T26" fmla="*/ 69 w 154"/>
              <a:gd name="T27" fmla="*/ 0 h 18"/>
              <a:gd name="T28" fmla="*/ 64 w 154"/>
              <a:gd name="T29" fmla="*/ 0 h 18"/>
              <a:gd name="T30" fmla="*/ 55 w 154"/>
              <a:gd name="T31" fmla="*/ 0 h 18"/>
              <a:gd name="T32" fmla="*/ 46 w 154"/>
              <a:gd name="T33" fmla="*/ 0 h 18"/>
              <a:gd name="T34" fmla="*/ 35 w 154"/>
              <a:gd name="T35" fmla="*/ 0 h 18"/>
              <a:gd name="T36" fmla="*/ 23 w 154"/>
              <a:gd name="T37" fmla="*/ 0 h 18"/>
              <a:gd name="T38" fmla="*/ 16 w 154"/>
              <a:gd name="T39" fmla="*/ 0 h 18"/>
              <a:gd name="T40" fmla="*/ 7 w 154"/>
              <a:gd name="T41" fmla="*/ 0 h 18"/>
              <a:gd name="T42" fmla="*/ 1 w 154"/>
              <a:gd name="T43" fmla="*/ 0 h 18"/>
              <a:gd name="T44" fmla="*/ 0 w 154"/>
              <a:gd name="T45" fmla="*/ 0 h 18"/>
              <a:gd name="T46" fmla="*/ 1 w 154"/>
              <a:gd name="T47" fmla="*/ 0 h 18"/>
              <a:gd name="T48" fmla="*/ 3 w 154"/>
              <a:gd name="T49" fmla="*/ 0 h 18"/>
              <a:gd name="T50" fmla="*/ 12 w 154"/>
              <a:gd name="T51" fmla="*/ 2 h 18"/>
              <a:gd name="T52" fmla="*/ 25 w 154"/>
              <a:gd name="T53" fmla="*/ 3 h 18"/>
              <a:gd name="T54" fmla="*/ 38 w 154"/>
              <a:gd name="T55" fmla="*/ 3 h 18"/>
              <a:gd name="T56" fmla="*/ 42 w 154"/>
              <a:gd name="T57" fmla="*/ 5 h 18"/>
              <a:gd name="T58" fmla="*/ 47 w 154"/>
              <a:gd name="T59" fmla="*/ 5 h 18"/>
              <a:gd name="T60" fmla="*/ 49 w 154"/>
              <a:gd name="T61" fmla="*/ 7 h 18"/>
              <a:gd name="T62" fmla="*/ 51 w 154"/>
              <a:gd name="T63" fmla="*/ 9 h 18"/>
              <a:gd name="T64" fmla="*/ 60 w 154"/>
              <a:gd name="T65" fmla="*/ 11 h 18"/>
              <a:gd name="T66" fmla="*/ 73 w 154"/>
              <a:gd name="T67" fmla="*/ 13 h 18"/>
              <a:gd name="T68" fmla="*/ 84 w 154"/>
              <a:gd name="T69" fmla="*/ 14 h 18"/>
              <a:gd name="T70" fmla="*/ 93 w 154"/>
              <a:gd name="T71" fmla="*/ 16 h 18"/>
              <a:gd name="T72" fmla="*/ 103 w 154"/>
              <a:gd name="T73" fmla="*/ 16 h 18"/>
              <a:gd name="T74" fmla="*/ 112 w 154"/>
              <a:gd name="T75" fmla="*/ 16 h 18"/>
              <a:gd name="T76" fmla="*/ 121 w 154"/>
              <a:gd name="T77" fmla="*/ 18 h 18"/>
              <a:gd name="T78" fmla="*/ 132 w 154"/>
              <a:gd name="T79" fmla="*/ 18 h 18"/>
              <a:gd name="T80" fmla="*/ 141 w 154"/>
              <a:gd name="T81" fmla="*/ 18 h 18"/>
              <a:gd name="T82" fmla="*/ 150 w 154"/>
              <a:gd name="T83" fmla="*/ 18 h 18"/>
              <a:gd name="T84" fmla="*/ 154 w 154"/>
              <a:gd name="T85" fmla="*/ 1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4" h="18">
                <a:moveTo>
                  <a:pt x="154" y="18"/>
                </a:moveTo>
                <a:lnTo>
                  <a:pt x="154" y="18"/>
                </a:lnTo>
                <a:lnTo>
                  <a:pt x="152" y="18"/>
                </a:lnTo>
                <a:lnTo>
                  <a:pt x="152" y="18"/>
                </a:lnTo>
                <a:lnTo>
                  <a:pt x="150" y="18"/>
                </a:lnTo>
                <a:lnTo>
                  <a:pt x="145" y="18"/>
                </a:lnTo>
                <a:lnTo>
                  <a:pt x="143" y="18"/>
                </a:lnTo>
                <a:lnTo>
                  <a:pt x="141" y="16"/>
                </a:lnTo>
                <a:lnTo>
                  <a:pt x="138" y="16"/>
                </a:lnTo>
                <a:lnTo>
                  <a:pt x="134" y="14"/>
                </a:lnTo>
                <a:lnTo>
                  <a:pt x="132" y="13"/>
                </a:lnTo>
                <a:lnTo>
                  <a:pt x="130" y="13"/>
                </a:lnTo>
                <a:lnTo>
                  <a:pt x="128" y="11"/>
                </a:lnTo>
                <a:lnTo>
                  <a:pt x="126" y="9"/>
                </a:lnTo>
                <a:lnTo>
                  <a:pt x="126" y="9"/>
                </a:lnTo>
                <a:lnTo>
                  <a:pt x="125" y="7"/>
                </a:lnTo>
                <a:lnTo>
                  <a:pt x="121" y="5"/>
                </a:lnTo>
                <a:lnTo>
                  <a:pt x="115" y="3"/>
                </a:lnTo>
                <a:lnTo>
                  <a:pt x="114" y="3"/>
                </a:lnTo>
                <a:lnTo>
                  <a:pt x="110" y="3"/>
                </a:lnTo>
                <a:lnTo>
                  <a:pt x="104" y="2"/>
                </a:lnTo>
                <a:lnTo>
                  <a:pt x="97" y="2"/>
                </a:lnTo>
                <a:lnTo>
                  <a:pt x="93" y="0"/>
                </a:lnTo>
                <a:lnTo>
                  <a:pt x="88" y="0"/>
                </a:lnTo>
                <a:lnTo>
                  <a:pt x="86" y="0"/>
                </a:lnTo>
                <a:lnTo>
                  <a:pt x="82" y="0"/>
                </a:lnTo>
                <a:lnTo>
                  <a:pt x="77" y="0"/>
                </a:lnTo>
                <a:lnTo>
                  <a:pt x="69" y="0"/>
                </a:lnTo>
                <a:lnTo>
                  <a:pt x="66" y="0"/>
                </a:lnTo>
                <a:lnTo>
                  <a:pt x="64" y="0"/>
                </a:lnTo>
                <a:lnTo>
                  <a:pt x="58" y="0"/>
                </a:lnTo>
                <a:lnTo>
                  <a:pt x="55" y="0"/>
                </a:lnTo>
                <a:lnTo>
                  <a:pt x="51" y="0"/>
                </a:lnTo>
                <a:lnTo>
                  <a:pt x="46" y="0"/>
                </a:lnTo>
                <a:lnTo>
                  <a:pt x="42" y="0"/>
                </a:lnTo>
                <a:lnTo>
                  <a:pt x="35" y="0"/>
                </a:lnTo>
                <a:lnTo>
                  <a:pt x="29" y="0"/>
                </a:lnTo>
                <a:lnTo>
                  <a:pt x="23" y="0"/>
                </a:lnTo>
                <a:lnTo>
                  <a:pt x="20" y="0"/>
                </a:lnTo>
                <a:lnTo>
                  <a:pt x="16" y="0"/>
                </a:lnTo>
                <a:lnTo>
                  <a:pt x="11" y="0"/>
                </a:lnTo>
                <a:lnTo>
                  <a:pt x="7" y="0"/>
                </a:lnTo>
                <a:lnTo>
                  <a:pt x="3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7" y="2"/>
                </a:lnTo>
                <a:lnTo>
                  <a:pt x="12" y="2"/>
                </a:lnTo>
                <a:lnTo>
                  <a:pt x="18" y="2"/>
                </a:lnTo>
                <a:lnTo>
                  <a:pt x="25" y="3"/>
                </a:lnTo>
                <a:lnTo>
                  <a:pt x="33" y="3"/>
                </a:lnTo>
                <a:lnTo>
                  <a:pt x="38" y="3"/>
                </a:lnTo>
                <a:lnTo>
                  <a:pt x="40" y="3"/>
                </a:lnTo>
                <a:lnTo>
                  <a:pt x="42" y="5"/>
                </a:lnTo>
                <a:lnTo>
                  <a:pt x="46" y="5"/>
                </a:lnTo>
                <a:lnTo>
                  <a:pt x="47" y="5"/>
                </a:lnTo>
                <a:lnTo>
                  <a:pt x="47" y="7"/>
                </a:lnTo>
                <a:lnTo>
                  <a:pt x="49" y="7"/>
                </a:lnTo>
                <a:lnTo>
                  <a:pt x="51" y="7"/>
                </a:lnTo>
                <a:lnTo>
                  <a:pt x="51" y="9"/>
                </a:lnTo>
                <a:lnTo>
                  <a:pt x="53" y="9"/>
                </a:lnTo>
                <a:lnTo>
                  <a:pt x="60" y="11"/>
                </a:lnTo>
                <a:lnTo>
                  <a:pt x="68" y="13"/>
                </a:lnTo>
                <a:lnTo>
                  <a:pt x="73" y="13"/>
                </a:lnTo>
                <a:lnTo>
                  <a:pt x="79" y="13"/>
                </a:lnTo>
                <a:lnTo>
                  <a:pt x="84" y="14"/>
                </a:lnTo>
                <a:lnTo>
                  <a:pt x="88" y="14"/>
                </a:lnTo>
                <a:lnTo>
                  <a:pt x="93" y="16"/>
                </a:lnTo>
                <a:lnTo>
                  <a:pt x="97" y="16"/>
                </a:lnTo>
                <a:lnTo>
                  <a:pt x="103" y="16"/>
                </a:lnTo>
                <a:lnTo>
                  <a:pt x="108" y="16"/>
                </a:lnTo>
                <a:lnTo>
                  <a:pt x="112" y="16"/>
                </a:lnTo>
                <a:lnTo>
                  <a:pt x="114" y="18"/>
                </a:lnTo>
                <a:lnTo>
                  <a:pt x="121" y="18"/>
                </a:lnTo>
                <a:lnTo>
                  <a:pt x="128" y="18"/>
                </a:lnTo>
                <a:lnTo>
                  <a:pt x="132" y="18"/>
                </a:lnTo>
                <a:lnTo>
                  <a:pt x="136" y="18"/>
                </a:lnTo>
                <a:lnTo>
                  <a:pt x="141" y="18"/>
                </a:lnTo>
                <a:lnTo>
                  <a:pt x="147" y="18"/>
                </a:lnTo>
                <a:lnTo>
                  <a:pt x="150" y="18"/>
                </a:lnTo>
                <a:lnTo>
                  <a:pt x="152" y="18"/>
                </a:lnTo>
                <a:lnTo>
                  <a:pt x="154" y="18"/>
                </a:lnTo>
                <a:lnTo>
                  <a:pt x="154" y="18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02" name="Freeform 1258"/>
          <p:cNvSpPr>
            <a:spLocks/>
          </p:cNvSpPr>
          <p:nvPr/>
        </p:nvSpPr>
        <p:spPr bwMode="auto">
          <a:xfrm>
            <a:off x="2406650" y="2752725"/>
            <a:ext cx="63500" cy="12700"/>
          </a:xfrm>
          <a:custGeom>
            <a:avLst/>
            <a:gdLst>
              <a:gd name="T0" fmla="*/ 81 w 81"/>
              <a:gd name="T1" fmla="*/ 14 h 14"/>
              <a:gd name="T2" fmla="*/ 70 w 81"/>
              <a:gd name="T3" fmla="*/ 12 h 14"/>
              <a:gd name="T4" fmla="*/ 63 w 81"/>
              <a:gd name="T5" fmla="*/ 9 h 14"/>
              <a:gd name="T6" fmla="*/ 55 w 81"/>
              <a:gd name="T7" fmla="*/ 7 h 14"/>
              <a:gd name="T8" fmla="*/ 37 w 81"/>
              <a:gd name="T9" fmla="*/ 5 h 14"/>
              <a:gd name="T10" fmla="*/ 26 w 81"/>
              <a:gd name="T11" fmla="*/ 3 h 14"/>
              <a:gd name="T12" fmla="*/ 13 w 81"/>
              <a:gd name="T13" fmla="*/ 1 h 14"/>
              <a:gd name="T14" fmla="*/ 0 w 81"/>
              <a:gd name="T15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1" h="14">
                <a:moveTo>
                  <a:pt x="81" y="14"/>
                </a:moveTo>
                <a:lnTo>
                  <a:pt x="70" y="12"/>
                </a:lnTo>
                <a:lnTo>
                  <a:pt x="63" y="9"/>
                </a:lnTo>
                <a:lnTo>
                  <a:pt x="55" y="7"/>
                </a:lnTo>
                <a:lnTo>
                  <a:pt x="37" y="5"/>
                </a:lnTo>
                <a:lnTo>
                  <a:pt x="26" y="3"/>
                </a:lnTo>
                <a:lnTo>
                  <a:pt x="13" y="1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03" name="Freeform 1259"/>
          <p:cNvSpPr>
            <a:spLocks/>
          </p:cNvSpPr>
          <p:nvPr/>
        </p:nvSpPr>
        <p:spPr bwMode="auto">
          <a:xfrm>
            <a:off x="2192338" y="2635250"/>
            <a:ext cx="111125" cy="30163"/>
          </a:xfrm>
          <a:custGeom>
            <a:avLst/>
            <a:gdLst>
              <a:gd name="T0" fmla="*/ 0 w 138"/>
              <a:gd name="T1" fmla="*/ 38 h 38"/>
              <a:gd name="T2" fmla="*/ 2 w 138"/>
              <a:gd name="T3" fmla="*/ 38 h 38"/>
              <a:gd name="T4" fmla="*/ 7 w 138"/>
              <a:gd name="T5" fmla="*/ 36 h 38"/>
              <a:gd name="T6" fmla="*/ 11 w 138"/>
              <a:gd name="T7" fmla="*/ 35 h 38"/>
              <a:gd name="T8" fmla="*/ 18 w 138"/>
              <a:gd name="T9" fmla="*/ 29 h 38"/>
              <a:gd name="T10" fmla="*/ 20 w 138"/>
              <a:gd name="T11" fmla="*/ 27 h 38"/>
              <a:gd name="T12" fmla="*/ 24 w 138"/>
              <a:gd name="T13" fmla="*/ 22 h 38"/>
              <a:gd name="T14" fmla="*/ 25 w 138"/>
              <a:gd name="T15" fmla="*/ 18 h 38"/>
              <a:gd name="T16" fmla="*/ 29 w 138"/>
              <a:gd name="T17" fmla="*/ 14 h 38"/>
              <a:gd name="T18" fmla="*/ 35 w 138"/>
              <a:gd name="T19" fmla="*/ 13 h 38"/>
              <a:gd name="T20" fmla="*/ 40 w 138"/>
              <a:gd name="T21" fmla="*/ 9 h 38"/>
              <a:gd name="T22" fmla="*/ 42 w 138"/>
              <a:gd name="T23" fmla="*/ 5 h 38"/>
              <a:gd name="T24" fmla="*/ 51 w 138"/>
              <a:gd name="T25" fmla="*/ 2 h 38"/>
              <a:gd name="T26" fmla="*/ 60 w 138"/>
              <a:gd name="T27" fmla="*/ 0 h 38"/>
              <a:gd name="T28" fmla="*/ 70 w 138"/>
              <a:gd name="T29" fmla="*/ 0 h 38"/>
              <a:gd name="T30" fmla="*/ 81 w 138"/>
              <a:gd name="T31" fmla="*/ 0 h 38"/>
              <a:gd name="T32" fmla="*/ 90 w 138"/>
              <a:gd name="T33" fmla="*/ 0 h 38"/>
              <a:gd name="T34" fmla="*/ 97 w 138"/>
              <a:gd name="T35" fmla="*/ 2 h 38"/>
              <a:gd name="T36" fmla="*/ 106 w 138"/>
              <a:gd name="T37" fmla="*/ 2 h 38"/>
              <a:gd name="T38" fmla="*/ 119 w 138"/>
              <a:gd name="T39" fmla="*/ 0 h 38"/>
              <a:gd name="T40" fmla="*/ 130 w 138"/>
              <a:gd name="T41" fmla="*/ 0 h 38"/>
              <a:gd name="T42" fmla="*/ 138 w 138"/>
              <a:gd name="T43" fmla="*/ 0 h 38"/>
              <a:gd name="T44" fmla="*/ 138 w 138"/>
              <a:gd name="T45" fmla="*/ 2 h 38"/>
              <a:gd name="T46" fmla="*/ 136 w 138"/>
              <a:gd name="T47" fmla="*/ 2 h 38"/>
              <a:gd name="T48" fmla="*/ 132 w 138"/>
              <a:gd name="T49" fmla="*/ 3 h 38"/>
              <a:gd name="T50" fmla="*/ 121 w 138"/>
              <a:gd name="T51" fmla="*/ 5 h 38"/>
              <a:gd name="T52" fmla="*/ 108 w 138"/>
              <a:gd name="T53" fmla="*/ 7 h 38"/>
              <a:gd name="T54" fmla="*/ 101 w 138"/>
              <a:gd name="T55" fmla="*/ 9 h 38"/>
              <a:gd name="T56" fmla="*/ 97 w 138"/>
              <a:gd name="T57" fmla="*/ 11 h 38"/>
              <a:gd name="T58" fmla="*/ 95 w 138"/>
              <a:gd name="T59" fmla="*/ 14 h 38"/>
              <a:gd name="T60" fmla="*/ 93 w 138"/>
              <a:gd name="T61" fmla="*/ 16 h 38"/>
              <a:gd name="T62" fmla="*/ 90 w 138"/>
              <a:gd name="T63" fmla="*/ 18 h 38"/>
              <a:gd name="T64" fmla="*/ 77 w 138"/>
              <a:gd name="T65" fmla="*/ 25 h 38"/>
              <a:gd name="T66" fmla="*/ 68 w 138"/>
              <a:gd name="T67" fmla="*/ 27 h 38"/>
              <a:gd name="T68" fmla="*/ 59 w 138"/>
              <a:gd name="T69" fmla="*/ 31 h 38"/>
              <a:gd name="T70" fmla="*/ 46 w 138"/>
              <a:gd name="T71" fmla="*/ 35 h 38"/>
              <a:gd name="T72" fmla="*/ 35 w 138"/>
              <a:gd name="T73" fmla="*/ 36 h 38"/>
              <a:gd name="T74" fmla="*/ 22 w 138"/>
              <a:gd name="T75" fmla="*/ 38 h 38"/>
              <a:gd name="T76" fmla="*/ 16 w 138"/>
              <a:gd name="T77" fmla="*/ 38 h 38"/>
              <a:gd name="T78" fmla="*/ 5 w 138"/>
              <a:gd name="T79" fmla="*/ 38 h 38"/>
              <a:gd name="T80" fmla="*/ 2 w 138"/>
              <a:gd name="T81" fmla="*/ 38 h 38"/>
              <a:gd name="T82" fmla="*/ 0 w 138"/>
              <a:gd name="T83" fmla="*/ 3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8" h="38">
                <a:moveTo>
                  <a:pt x="0" y="38"/>
                </a:moveTo>
                <a:lnTo>
                  <a:pt x="0" y="38"/>
                </a:lnTo>
                <a:lnTo>
                  <a:pt x="0" y="38"/>
                </a:lnTo>
                <a:lnTo>
                  <a:pt x="2" y="38"/>
                </a:lnTo>
                <a:lnTo>
                  <a:pt x="3" y="36"/>
                </a:lnTo>
                <a:lnTo>
                  <a:pt x="7" y="36"/>
                </a:lnTo>
                <a:lnTo>
                  <a:pt x="9" y="35"/>
                </a:lnTo>
                <a:lnTo>
                  <a:pt x="11" y="35"/>
                </a:lnTo>
                <a:lnTo>
                  <a:pt x="14" y="33"/>
                </a:lnTo>
                <a:lnTo>
                  <a:pt x="18" y="29"/>
                </a:lnTo>
                <a:lnTo>
                  <a:pt x="20" y="27"/>
                </a:lnTo>
                <a:lnTo>
                  <a:pt x="20" y="27"/>
                </a:lnTo>
                <a:lnTo>
                  <a:pt x="22" y="24"/>
                </a:lnTo>
                <a:lnTo>
                  <a:pt x="24" y="22"/>
                </a:lnTo>
                <a:lnTo>
                  <a:pt x="24" y="20"/>
                </a:lnTo>
                <a:lnTo>
                  <a:pt x="25" y="18"/>
                </a:lnTo>
                <a:lnTo>
                  <a:pt x="25" y="16"/>
                </a:lnTo>
                <a:lnTo>
                  <a:pt x="29" y="14"/>
                </a:lnTo>
                <a:lnTo>
                  <a:pt x="33" y="13"/>
                </a:lnTo>
                <a:lnTo>
                  <a:pt x="35" y="13"/>
                </a:lnTo>
                <a:lnTo>
                  <a:pt x="38" y="11"/>
                </a:lnTo>
                <a:lnTo>
                  <a:pt x="40" y="9"/>
                </a:lnTo>
                <a:lnTo>
                  <a:pt x="42" y="7"/>
                </a:lnTo>
                <a:lnTo>
                  <a:pt x="42" y="5"/>
                </a:lnTo>
                <a:lnTo>
                  <a:pt x="46" y="5"/>
                </a:lnTo>
                <a:lnTo>
                  <a:pt x="51" y="2"/>
                </a:lnTo>
                <a:lnTo>
                  <a:pt x="59" y="2"/>
                </a:lnTo>
                <a:lnTo>
                  <a:pt x="60" y="0"/>
                </a:lnTo>
                <a:lnTo>
                  <a:pt x="64" y="0"/>
                </a:lnTo>
                <a:lnTo>
                  <a:pt x="70" y="0"/>
                </a:lnTo>
                <a:lnTo>
                  <a:pt x="75" y="0"/>
                </a:lnTo>
                <a:lnTo>
                  <a:pt x="81" y="0"/>
                </a:lnTo>
                <a:lnTo>
                  <a:pt x="86" y="0"/>
                </a:lnTo>
                <a:lnTo>
                  <a:pt x="90" y="0"/>
                </a:lnTo>
                <a:lnTo>
                  <a:pt x="92" y="0"/>
                </a:lnTo>
                <a:lnTo>
                  <a:pt x="97" y="2"/>
                </a:lnTo>
                <a:lnTo>
                  <a:pt x="101" y="2"/>
                </a:lnTo>
                <a:lnTo>
                  <a:pt x="106" y="2"/>
                </a:lnTo>
                <a:lnTo>
                  <a:pt x="117" y="2"/>
                </a:lnTo>
                <a:lnTo>
                  <a:pt x="119" y="0"/>
                </a:lnTo>
                <a:lnTo>
                  <a:pt x="123" y="0"/>
                </a:lnTo>
                <a:lnTo>
                  <a:pt x="130" y="0"/>
                </a:lnTo>
                <a:lnTo>
                  <a:pt x="134" y="0"/>
                </a:lnTo>
                <a:lnTo>
                  <a:pt x="138" y="0"/>
                </a:lnTo>
                <a:lnTo>
                  <a:pt x="138" y="0"/>
                </a:lnTo>
                <a:lnTo>
                  <a:pt x="138" y="2"/>
                </a:lnTo>
                <a:lnTo>
                  <a:pt x="138" y="2"/>
                </a:lnTo>
                <a:lnTo>
                  <a:pt x="136" y="2"/>
                </a:lnTo>
                <a:lnTo>
                  <a:pt x="134" y="2"/>
                </a:lnTo>
                <a:lnTo>
                  <a:pt x="132" y="3"/>
                </a:lnTo>
                <a:lnTo>
                  <a:pt x="127" y="3"/>
                </a:lnTo>
                <a:lnTo>
                  <a:pt x="121" y="5"/>
                </a:lnTo>
                <a:lnTo>
                  <a:pt x="116" y="7"/>
                </a:lnTo>
                <a:lnTo>
                  <a:pt x="108" y="7"/>
                </a:lnTo>
                <a:lnTo>
                  <a:pt x="105" y="9"/>
                </a:lnTo>
                <a:lnTo>
                  <a:pt x="101" y="9"/>
                </a:lnTo>
                <a:lnTo>
                  <a:pt x="101" y="11"/>
                </a:lnTo>
                <a:lnTo>
                  <a:pt x="97" y="11"/>
                </a:lnTo>
                <a:lnTo>
                  <a:pt x="95" y="13"/>
                </a:lnTo>
                <a:lnTo>
                  <a:pt x="95" y="14"/>
                </a:lnTo>
                <a:lnTo>
                  <a:pt x="93" y="14"/>
                </a:lnTo>
                <a:lnTo>
                  <a:pt x="93" y="16"/>
                </a:lnTo>
                <a:lnTo>
                  <a:pt x="92" y="18"/>
                </a:lnTo>
                <a:lnTo>
                  <a:pt x="90" y="18"/>
                </a:lnTo>
                <a:lnTo>
                  <a:pt x="84" y="22"/>
                </a:lnTo>
                <a:lnTo>
                  <a:pt x="77" y="25"/>
                </a:lnTo>
                <a:lnTo>
                  <a:pt x="73" y="25"/>
                </a:lnTo>
                <a:lnTo>
                  <a:pt x="68" y="27"/>
                </a:lnTo>
                <a:lnTo>
                  <a:pt x="62" y="29"/>
                </a:lnTo>
                <a:lnTo>
                  <a:pt x="59" y="31"/>
                </a:lnTo>
                <a:lnTo>
                  <a:pt x="49" y="33"/>
                </a:lnTo>
                <a:lnTo>
                  <a:pt x="46" y="35"/>
                </a:lnTo>
                <a:lnTo>
                  <a:pt x="42" y="35"/>
                </a:lnTo>
                <a:lnTo>
                  <a:pt x="35" y="36"/>
                </a:lnTo>
                <a:lnTo>
                  <a:pt x="29" y="36"/>
                </a:lnTo>
                <a:lnTo>
                  <a:pt x="22" y="38"/>
                </a:lnTo>
                <a:lnTo>
                  <a:pt x="20" y="38"/>
                </a:lnTo>
                <a:lnTo>
                  <a:pt x="16" y="38"/>
                </a:lnTo>
                <a:lnTo>
                  <a:pt x="11" y="38"/>
                </a:lnTo>
                <a:lnTo>
                  <a:pt x="5" y="38"/>
                </a:lnTo>
                <a:lnTo>
                  <a:pt x="3" y="38"/>
                </a:lnTo>
                <a:lnTo>
                  <a:pt x="2" y="38"/>
                </a:lnTo>
                <a:lnTo>
                  <a:pt x="0" y="38"/>
                </a:lnTo>
                <a:lnTo>
                  <a:pt x="0" y="38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04" name="Freeform 1260"/>
          <p:cNvSpPr>
            <a:spLocks/>
          </p:cNvSpPr>
          <p:nvPr/>
        </p:nvSpPr>
        <p:spPr bwMode="auto">
          <a:xfrm>
            <a:off x="2192338" y="2635250"/>
            <a:ext cx="111125" cy="30163"/>
          </a:xfrm>
          <a:custGeom>
            <a:avLst/>
            <a:gdLst>
              <a:gd name="T0" fmla="*/ 0 w 138"/>
              <a:gd name="T1" fmla="*/ 38 h 38"/>
              <a:gd name="T2" fmla="*/ 2 w 138"/>
              <a:gd name="T3" fmla="*/ 38 h 38"/>
              <a:gd name="T4" fmla="*/ 7 w 138"/>
              <a:gd name="T5" fmla="*/ 36 h 38"/>
              <a:gd name="T6" fmla="*/ 11 w 138"/>
              <a:gd name="T7" fmla="*/ 35 h 38"/>
              <a:gd name="T8" fmla="*/ 18 w 138"/>
              <a:gd name="T9" fmla="*/ 29 h 38"/>
              <a:gd name="T10" fmla="*/ 20 w 138"/>
              <a:gd name="T11" fmla="*/ 27 h 38"/>
              <a:gd name="T12" fmla="*/ 24 w 138"/>
              <a:gd name="T13" fmla="*/ 22 h 38"/>
              <a:gd name="T14" fmla="*/ 25 w 138"/>
              <a:gd name="T15" fmla="*/ 18 h 38"/>
              <a:gd name="T16" fmla="*/ 29 w 138"/>
              <a:gd name="T17" fmla="*/ 14 h 38"/>
              <a:gd name="T18" fmla="*/ 35 w 138"/>
              <a:gd name="T19" fmla="*/ 13 h 38"/>
              <a:gd name="T20" fmla="*/ 40 w 138"/>
              <a:gd name="T21" fmla="*/ 9 h 38"/>
              <a:gd name="T22" fmla="*/ 42 w 138"/>
              <a:gd name="T23" fmla="*/ 5 h 38"/>
              <a:gd name="T24" fmla="*/ 51 w 138"/>
              <a:gd name="T25" fmla="*/ 2 h 38"/>
              <a:gd name="T26" fmla="*/ 60 w 138"/>
              <a:gd name="T27" fmla="*/ 0 h 38"/>
              <a:gd name="T28" fmla="*/ 70 w 138"/>
              <a:gd name="T29" fmla="*/ 0 h 38"/>
              <a:gd name="T30" fmla="*/ 81 w 138"/>
              <a:gd name="T31" fmla="*/ 0 h 38"/>
              <a:gd name="T32" fmla="*/ 90 w 138"/>
              <a:gd name="T33" fmla="*/ 0 h 38"/>
              <a:gd name="T34" fmla="*/ 97 w 138"/>
              <a:gd name="T35" fmla="*/ 2 h 38"/>
              <a:gd name="T36" fmla="*/ 106 w 138"/>
              <a:gd name="T37" fmla="*/ 2 h 38"/>
              <a:gd name="T38" fmla="*/ 119 w 138"/>
              <a:gd name="T39" fmla="*/ 0 h 38"/>
              <a:gd name="T40" fmla="*/ 130 w 138"/>
              <a:gd name="T41" fmla="*/ 0 h 38"/>
              <a:gd name="T42" fmla="*/ 138 w 138"/>
              <a:gd name="T43" fmla="*/ 0 h 38"/>
              <a:gd name="T44" fmla="*/ 138 w 138"/>
              <a:gd name="T45" fmla="*/ 2 h 38"/>
              <a:gd name="T46" fmla="*/ 136 w 138"/>
              <a:gd name="T47" fmla="*/ 2 h 38"/>
              <a:gd name="T48" fmla="*/ 132 w 138"/>
              <a:gd name="T49" fmla="*/ 3 h 38"/>
              <a:gd name="T50" fmla="*/ 121 w 138"/>
              <a:gd name="T51" fmla="*/ 5 h 38"/>
              <a:gd name="T52" fmla="*/ 108 w 138"/>
              <a:gd name="T53" fmla="*/ 7 h 38"/>
              <a:gd name="T54" fmla="*/ 101 w 138"/>
              <a:gd name="T55" fmla="*/ 9 h 38"/>
              <a:gd name="T56" fmla="*/ 97 w 138"/>
              <a:gd name="T57" fmla="*/ 11 h 38"/>
              <a:gd name="T58" fmla="*/ 95 w 138"/>
              <a:gd name="T59" fmla="*/ 14 h 38"/>
              <a:gd name="T60" fmla="*/ 93 w 138"/>
              <a:gd name="T61" fmla="*/ 16 h 38"/>
              <a:gd name="T62" fmla="*/ 90 w 138"/>
              <a:gd name="T63" fmla="*/ 18 h 38"/>
              <a:gd name="T64" fmla="*/ 77 w 138"/>
              <a:gd name="T65" fmla="*/ 25 h 38"/>
              <a:gd name="T66" fmla="*/ 68 w 138"/>
              <a:gd name="T67" fmla="*/ 27 h 38"/>
              <a:gd name="T68" fmla="*/ 59 w 138"/>
              <a:gd name="T69" fmla="*/ 31 h 38"/>
              <a:gd name="T70" fmla="*/ 46 w 138"/>
              <a:gd name="T71" fmla="*/ 35 h 38"/>
              <a:gd name="T72" fmla="*/ 35 w 138"/>
              <a:gd name="T73" fmla="*/ 36 h 38"/>
              <a:gd name="T74" fmla="*/ 22 w 138"/>
              <a:gd name="T75" fmla="*/ 38 h 38"/>
              <a:gd name="T76" fmla="*/ 16 w 138"/>
              <a:gd name="T77" fmla="*/ 38 h 38"/>
              <a:gd name="T78" fmla="*/ 5 w 138"/>
              <a:gd name="T79" fmla="*/ 38 h 38"/>
              <a:gd name="T80" fmla="*/ 2 w 138"/>
              <a:gd name="T81" fmla="*/ 38 h 38"/>
              <a:gd name="T82" fmla="*/ 0 w 138"/>
              <a:gd name="T83" fmla="*/ 3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8" h="38">
                <a:moveTo>
                  <a:pt x="0" y="38"/>
                </a:moveTo>
                <a:lnTo>
                  <a:pt x="0" y="38"/>
                </a:lnTo>
                <a:lnTo>
                  <a:pt x="0" y="38"/>
                </a:lnTo>
                <a:lnTo>
                  <a:pt x="2" y="38"/>
                </a:lnTo>
                <a:lnTo>
                  <a:pt x="3" y="36"/>
                </a:lnTo>
                <a:lnTo>
                  <a:pt x="7" y="36"/>
                </a:lnTo>
                <a:lnTo>
                  <a:pt x="9" y="35"/>
                </a:lnTo>
                <a:lnTo>
                  <a:pt x="11" y="35"/>
                </a:lnTo>
                <a:lnTo>
                  <a:pt x="14" y="33"/>
                </a:lnTo>
                <a:lnTo>
                  <a:pt x="18" y="29"/>
                </a:lnTo>
                <a:lnTo>
                  <a:pt x="20" y="27"/>
                </a:lnTo>
                <a:lnTo>
                  <a:pt x="20" y="27"/>
                </a:lnTo>
                <a:lnTo>
                  <a:pt x="22" y="24"/>
                </a:lnTo>
                <a:lnTo>
                  <a:pt x="24" y="22"/>
                </a:lnTo>
                <a:lnTo>
                  <a:pt x="24" y="20"/>
                </a:lnTo>
                <a:lnTo>
                  <a:pt x="25" y="18"/>
                </a:lnTo>
                <a:lnTo>
                  <a:pt x="25" y="16"/>
                </a:lnTo>
                <a:lnTo>
                  <a:pt x="29" y="14"/>
                </a:lnTo>
                <a:lnTo>
                  <a:pt x="33" y="13"/>
                </a:lnTo>
                <a:lnTo>
                  <a:pt x="35" y="13"/>
                </a:lnTo>
                <a:lnTo>
                  <a:pt x="38" y="11"/>
                </a:lnTo>
                <a:lnTo>
                  <a:pt x="40" y="9"/>
                </a:lnTo>
                <a:lnTo>
                  <a:pt x="42" y="7"/>
                </a:lnTo>
                <a:lnTo>
                  <a:pt x="42" y="5"/>
                </a:lnTo>
                <a:lnTo>
                  <a:pt x="46" y="5"/>
                </a:lnTo>
                <a:lnTo>
                  <a:pt x="51" y="2"/>
                </a:lnTo>
                <a:lnTo>
                  <a:pt x="59" y="2"/>
                </a:lnTo>
                <a:lnTo>
                  <a:pt x="60" y="0"/>
                </a:lnTo>
                <a:lnTo>
                  <a:pt x="64" y="0"/>
                </a:lnTo>
                <a:lnTo>
                  <a:pt x="70" y="0"/>
                </a:lnTo>
                <a:lnTo>
                  <a:pt x="75" y="0"/>
                </a:lnTo>
                <a:lnTo>
                  <a:pt x="81" y="0"/>
                </a:lnTo>
                <a:lnTo>
                  <a:pt x="86" y="0"/>
                </a:lnTo>
                <a:lnTo>
                  <a:pt x="90" y="0"/>
                </a:lnTo>
                <a:lnTo>
                  <a:pt x="92" y="0"/>
                </a:lnTo>
                <a:lnTo>
                  <a:pt x="97" y="2"/>
                </a:lnTo>
                <a:lnTo>
                  <a:pt x="101" y="2"/>
                </a:lnTo>
                <a:lnTo>
                  <a:pt x="106" y="2"/>
                </a:lnTo>
                <a:lnTo>
                  <a:pt x="117" y="2"/>
                </a:lnTo>
                <a:lnTo>
                  <a:pt x="119" y="0"/>
                </a:lnTo>
                <a:lnTo>
                  <a:pt x="123" y="0"/>
                </a:lnTo>
                <a:lnTo>
                  <a:pt x="130" y="0"/>
                </a:lnTo>
                <a:lnTo>
                  <a:pt x="134" y="0"/>
                </a:lnTo>
                <a:lnTo>
                  <a:pt x="138" y="0"/>
                </a:lnTo>
                <a:lnTo>
                  <a:pt x="138" y="0"/>
                </a:lnTo>
                <a:lnTo>
                  <a:pt x="138" y="2"/>
                </a:lnTo>
                <a:lnTo>
                  <a:pt x="138" y="2"/>
                </a:lnTo>
                <a:lnTo>
                  <a:pt x="136" y="2"/>
                </a:lnTo>
                <a:lnTo>
                  <a:pt x="134" y="2"/>
                </a:lnTo>
                <a:lnTo>
                  <a:pt x="132" y="3"/>
                </a:lnTo>
                <a:lnTo>
                  <a:pt x="127" y="3"/>
                </a:lnTo>
                <a:lnTo>
                  <a:pt x="121" y="5"/>
                </a:lnTo>
                <a:lnTo>
                  <a:pt x="116" y="7"/>
                </a:lnTo>
                <a:lnTo>
                  <a:pt x="108" y="7"/>
                </a:lnTo>
                <a:lnTo>
                  <a:pt x="105" y="9"/>
                </a:lnTo>
                <a:lnTo>
                  <a:pt x="101" y="9"/>
                </a:lnTo>
                <a:lnTo>
                  <a:pt x="101" y="11"/>
                </a:lnTo>
                <a:lnTo>
                  <a:pt x="97" y="11"/>
                </a:lnTo>
                <a:lnTo>
                  <a:pt x="95" y="13"/>
                </a:lnTo>
                <a:lnTo>
                  <a:pt x="95" y="14"/>
                </a:lnTo>
                <a:lnTo>
                  <a:pt x="93" y="14"/>
                </a:lnTo>
                <a:lnTo>
                  <a:pt x="93" y="16"/>
                </a:lnTo>
                <a:lnTo>
                  <a:pt x="92" y="18"/>
                </a:lnTo>
                <a:lnTo>
                  <a:pt x="90" y="18"/>
                </a:lnTo>
                <a:lnTo>
                  <a:pt x="84" y="22"/>
                </a:lnTo>
                <a:lnTo>
                  <a:pt x="77" y="25"/>
                </a:lnTo>
                <a:lnTo>
                  <a:pt x="73" y="25"/>
                </a:lnTo>
                <a:lnTo>
                  <a:pt x="68" y="27"/>
                </a:lnTo>
                <a:lnTo>
                  <a:pt x="62" y="29"/>
                </a:lnTo>
                <a:lnTo>
                  <a:pt x="59" y="31"/>
                </a:lnTo>
                <a:lnTo>
                  <a:pt x="49" y="33"/>
                </a:lnTo>
                <a:lnTo>
                  <a:pt x="46" y="35"/>
                </a:lnTo>
                <a:lnTo>
                  <a:pt x="42" y="35"/>
                </a:lnTo>
                <a:lnTo>
                  <a:pt x="35" y="36"/>
                </a:lnTo>
                <a:lnTo>
                  <a:pt x="29" y="36"/>
                </a:lnTo>
                <a:lnTo>
                  <a:pt x="22" y="38"/>
                </a:lnTo>
                <a:lnTo>
                  <a:pt x="20" y="38"/>
                </a:lnTo>
                <a:lnTo>
                  <a:pt x="16" y="38"/>
                </a:lnTo>
                <a:lnTo>
                  <a:pt x="11" y="38"/>
                </a:lnTo>
                <a:lnTo>
                  <a:pt x="5" y="38"/>
                </a:lnTo>
                <a:lnTo>
                  <a:pt x="3" y="38"/>
                </a:lnTo>
                <a:lnTo>
                  <a:pt x="2" y="38"/>
                </a:lnTo>
                <a:lnTo>
                  <a:pt x="0" y="38"/>
                </a:lnTo>
                <a:lnTo>
                  <a:pt x="0" y="38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05" name="Freeform 1261"/>
          <p:cNvSpPr>
            <a:spLocks/>
          </p:cNvSpPr>
          <p:nvPr/>
        </p:nvSpPr>
        <p:spPr bwMode="auto">
          <a:xfrm>
            <a:off x="2220913" y="2625725"/>
            <a:ext cx="115887" cy="68263"/>
          </a:xfrm>
          <a:custGeom>
            <a:avLst/>
            <a:gdLst>
              <a:gd name="T0" fmla="*/ 59 w 146"/>
              <a:gd name="T1" fmla="*/ 0 h 84"/>
              <a:gd name="T2" fmla="*/ 80 w 146"/>
              <a:gd name="T3" fmla="*/ 0 h 84"/>
              <a:gd name="T4" fmla="*/ 92 w 146"/>
              <a:gd name="T5" fmla="*/ 2 h 84"/>
              <a:gd name="T6" fmla="*/ 100 w 146"/>
              <a:gd name="T7" fmla="*/ 7 h 84"/>
              <a:gd name="T8" fmla="*/ 107 w 146"/>
              <a:gd name="T9" fmla="*/ 16 h 84"/>
              <a:gd name="T10" fmla="*/ 113 w 146"/>
              <a:gd name="T11" fmla="*/ 25 h 84"/>
              <a:gd name="T12" fmla="*/ 124 w 146"/>
              <a:gd name="T13" fmla="*/ 36 h 84"/>
              <a:gd name="T14" fmla="*/ 133 w 146"/>
              <a:gd name="T15" fmla="*/ 44 h 84"/>
              <a:gd name="T16" fmla="*/ 144 w 146"/>
              <a:gd name="T17" fmla="*/ 62 h 84"/>
              <a:gd name="T18" fmla="*/ 146 w 146"/>
              <a:gd name="T19" fmla="*/ 73 h 84"/>
              <a:gd name="T20" fmla="*/ 146 w 146"/>
              <a:gd name="T21" fmla="*/ 82 h 84"/>
              <a:gd name="T22" fmla="*/ 120 w 146"/>
              <a:gd name="T23" fmla="*/ 84 h 84"/>
              <a:gd name="T24" fmla="*/ 120 w 146"/>
              <a:gd name="T25" fmla="*/ 73 h 84"/>
              <a:gd name="T26" fmla="*/ 107 w 146"/>
              <a:gd name="T27" fmla="*/ 66 h 84"/>
              <a:gd name="T28" fmla="*/ 100 w 146"/>
              <a:gd name="T29" fmla="*/ 59 h 84"/>
              <a:gd name="T30" fmla="*/ 100 w 146"/>
              <a:gd name="T31" fmla="*/ 49 h 84"/>
              <a:gd name="T32" fmla="*/ 92 w 146"/>
              <a:gd name="T33" fmla="*/ 42 h 84"/>
              <a:gd name="T34" fmla="*/ 81 w 146"/>
              <a:gd name="T35" fmla="*/ 36 h 84"/>
              <a:gd name="T36" fmla="*/ 65 w 146"/>
              <a:gd name="T37" fmla="*/ 31 h 84"/>
              <a:gd name="T38" fmla="*/ 35 w 146"/>
              <a:gd name="T39" fmla="*/ 25 h 84"/>
              <a:gd name="T40" fmla="*/ 17 w 146"/>
              <a:gd name="T41" fmla="*/ 25 h 84"/>
              <a:gd name="T42" fmla="*/ 0 w 146"/>
              <a:gd name="T43" fmla="*/ 22 h 84"/>
              <a:gd name="T44" fmla="*/ 8 w 146"/>
              <a:gd name="T45" fmla="*/ 13 h 84"/>
              <a:gd name="T46" fmla="*/ 26 w 146"/>
              <a:gd name="T47" fmla="*/ 9 h 84"/>
              <a:gd name="T48" fmla="*/ 41 w 146"/>
              <a:gd name="T49" fmla="*/ 2 h 84"/>
              <a:gd name="T50" fmla="*/ 59 w 146"/>
              <a:gd name="T51" fmla="*/ 0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46" h="84">
                <a:moveTo>
                  <a:pt x="59" y="0"/>
                </a:moveTo>
                <a:lnTo>
                  <a:pt x="80" y="0"/>
                </a:lnTo>
                <a:lnTo>
                  <a:pt x="92" y="2"/>
                </a:lnTo>
                <a:lnTo>
                  <a:pt x="100" y="7"/>
                </a:lnTo>
                <a:lnTo>
                  <a:pt x="107" y="16"/>
                </a:lnTo>
                <a:lnTo>
                  <a:pt x="113" y="25"/>
                </a:lnTo>
                <a:lnTo>
                  <a:pt x="124" y="36"/>
                </a:lnTo>
                <a:lnTo>
                  <a:pt x="133" y="44"/>
                </a:lnTo>
                <a:lnTo>
                  <a:pt x="144" y="62"/>
                </a:lnTo>
                <a:lnTo>
                  <a:pt x="146" y="73"/>
                </a:lnTo>
                <a:lnTo>
                  <a:pt x="146" y="82"/>
                </a:lnTo>
                <a:lnTo>
                  <a:pt x="120" y="84"/>
                </a:lnTo>
                <a:lnTo>
                  <a:pt x="120" y="73"/>
                </a:lnTo>
                <a:lnTo>
                  <a:pt x="107" y="66"/>
                </a:lnTo>
                <a:lnTo>
                  <a:pt x="100" y="59"/>
                </a:lnTo>
                <a:lnTo>
                  <a:pt x="100" y="49"/>
                </a:lnTo>
                <a:lnTo>
                  <a:pt x="92" y="42"/>
                </a:lnTo>
                <a:lnTo>
                  <a:pt x="81" y="36"/>
                </a:lnTo>
                <a:lnTo>
                  <a:pt x="65" y="31"/>
                </a:lnTo>
                <a:lnTo>
                  <a:pt x="35" y="25"/>
                </a:lnTo>
                <a:lnTo>
                  <a:pt x="17" y="25"/>
                </a:lnTo>
                <a:lnTo>
                  <a:pt x="0" y="22"/>
                </a:lnTo>
                <a:lnTo>
                  <a:pt x="8" y="13"/>
                </a:lnTo>
                <a:lnTo>
                  <a:pt x="26" y="9"/>
                </a:lnTo>
                <a:lnTo>
                  <a:pt x="41" y="2"/>
                </a:lnTo>
                <a:lnTo>
                  <a:pt x="59" y="0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06" name="Freeform 1262"/>
          <p:cNvSpPr>
            <a:spLocks/>
          </p:cNvSpPr>
          <p:nvPr/>
        </p:nvSpPr>
        <p:spPr bwMode="auto">
          <a:xfrm>
            <a:off x="2220913" y="2625725"/>
            <a:ext cx="115887" cy="68263"/>
          </a:xfrm>
          <a:custGeom>
            <a:avLst/>
            <a:gdLst>
              <a:gd name="T0" fmla="*/ 59 w 146"/>
              <a:gd name="T1" fmla="*/ 0 h 84"/>
              <a:gd name="T2" fmla="*/ 80 w 146"/>
              <a:gd name="T3" fmla="*/ 0 h 84"/>
              <a:gd name="T4" fmla="*/ 92 w 146"/>
              <a:gd name="T5" fmla="*/ 2 h 84"/>
              <a:gd name="T6" fmla="*/ 100 w 146"/>
              <a:gd name="T7" fmla="*/ 7 h 84"/>
              <a:gd name="T8" fmla="*/ 107 w 146"/>
              <a:gd name="T9" fmla="*/ 16 h 84"/>
              <a:gd name="T10" fmla="*/ 113 w 146"/>
              <a:gd name="T11" fmla="*/ 25 h 84"/>
              <a:gd name="T12" fmla="*/ 124 w 146"/>
              <a:gd name="T13" fmla="*/ 36 h 84"/>
              <a:gd name="T14" fmla="*/ 133 w 146"/>
              <a:gd name="T15" fmla="*/ 44 h 84"/>
              <a:gd name="T16" fmla="*/ 144 w 146"/>
              <a:gd name="T17" fmla="*/ 62 h 84"/>
              <a:gd name="T18" fmla="*/ 146 w 146"/>
              <a:gd name="T19" fmla="*/ 73 h 84"/>
              <a:gd name="T20" fmla="*/ 146 w 146"/>
              <a:gd name="T21" fmla="*/ 82 h 84"/>
              <a:gd name="T22" fmla="*/ 120 w 146"/>
              <a:gd name="T23" fmla="*/ 84 h 84"/>
              <a:gd name="T24" fmla="*/ 120 w 146"/>
              <a:gd name="T25" fmla="*/ 73 h 84"/>
              <a:gd name="T26" fmla="*/ 107 w 146"/>
              <a:gd name="T27" fmla="*/ 66 h 84"/>
              <a:gd name="T28" fmla="*/ 100 w 146"/>
              <a:gd name="T29" fmla="*/ 59 h 84"/>
              <a:gd name="T30" fmla="*/ 100 w 146"/>
              <a:gd name="T31" fmla="*/ 49 h 84"/>
              <a:gd name="T32" fmla="*/ 92 w 146"/>
              <a:gd name="T33" fmla="*/ 42 h 84"/>
              <a:gd name="T34" fmla="*/ 81 w 146"/>
              <a:gd name="T35" fmla="*/ 36 h 84"/>
              <a:gd name="T36" fmla="*/ 65 w 146"/>
              <a:gd name="T37" fmla="*/ 31 h 84"/>
              <a:gd name="T38" fmla="*/ 35 w 146"/>
              <a:gd name="T39" fmla="*/ 25 h 84"/>
              <a:gd name="T40" fmla="*/ 17 w 146"/>
              <a:gd name="T41" fmla="*/ 25 h 84"/>
              <a:gd name="T42" fmla="*/ 0 w 146"/>
              <a:gd name="T43" fmla="*/ 22 h 84"/>
              <a:gd name="T44" fmla="*/ 8 w 146"/>
              <a:gd name="T45" fmla="*/ 13 h 84"/>
              <a:gd name="T46" fmla="*/ 26 w 146"/>
              <a:gd name="T47" fmla="*/ 9 h 84"/>
              <a:gd name="T48" fmla="*/ 41 w 146"/>
              <a:gd name="T49" fmla="*/ 2 h 84"/>
              <a:gd name="T50" fmla="*/ 59 w 146"/>
              <a:gd name="T51" fmla="*/ 0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46" h="84">
                <a:moveTo>
                  <a:pt x="59" y="0"/>
                </a:moveTo>
                <a:lnTo>
                  <a:pt x="80" y="0"/>
                </a:lnTo>
                <a:lnTo>
                  <a:pt x="92" y="2"/>
                </a:lnTo>
                <a:lnTo>
                  <a:pt x="100" y="7"/>
                </a:lnTo>
                <a:lnTo>
                  <a:pt x="107" y="16"/>
                </a:lnTo>
                <a:lnTo>
                  <a:pt x="113" y="25"/>
                </a:lnTo>
                <a:lnTo>
                  <a:pt x="124" y="36"/>
                </a:lnTo>
                <a:lnTo>
                  <a:pt x="133" y="44"/>
                </a:lnTo>
                <a:lnTo>
                  <a:pt x="144" y="62"/>
                </a:lnTo>
                <a:lnTo>
                  <a:pt x="146" y="73"/>
                </a:lnTo>
                <a:lnTo>
                  <a:pt x="146" y="82"/>
                </a:lnTo>
                <a:lnTo>
                  <a:pt x="120" y="84"/>
                </a:lnTo>
                <a:lnTo>
                  <a:pt x="120" y="73"/>
                </a:lnTo>
                <a:lnTo>
                  <a:pt x="107" y="66"/>
                </a:lnTo>
                <a:lnTo>
                  <a:pt x="100" y="59"/>
                </a:lnTo>
                <a:lnTo>
                  <a:pt x="100" y="49"/>
                </a:lnTo>
                <a:lnTo>
                  <a:pt x="92" y="42"/>
                </a:lnTo>
                <a:lnTo>
                  <a:pt x="81" y="36"/>
                </a:lnTo>
                <a:lnTo>
                  <a:pt x="65" y="31"/>
                </a:lnTo>
                <a:lnTo>
                  <a:pt x="35" y="25"/>
                </a:lnTo>
                <a:lnTo>
                  <a:pt x="17" y="25"/>
                </a:lnTo>
                <a:lnTo>
                  <a:pt x="0" y="22"/>
                </a:lnTo>
                <a:lnTo>
                  <a:pt x="8" y="13"/>
                </a:lnTo>
                <a:lnTo>
                  <a:pt x="26" y="9"/>
                </a:lnTo>
                <a:lnTo>
                  <a:pt x="41" y="2"/>
                </a:lnTo>
                <a:lnTo>
                  <a:pt x="59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07" name="Freeform 1263"/>
          <p:cNvSpPr>
            <a:spLocks/>
          </p:cNvSpPr>
          <p:nvPr/>
        </p:nvSpPr>
        <p:spPr bwMode="auto">
          <a:xfrm>
            <a:off x="2252663" y="2632075"/>
            <a:ext cx="76200" cy="57150"/>
          </a:xfrm>
          <a:custGeom>
            <a:avLst/>
            <a:gdLst>
              <a:gd name="T0" fmla="*/ 98 w 98"/>
              <a:gd name="T1" fmla="*/ 72 h 72"/>
              <a:gd name="T2" fmla="*/ 87 w 98"/>
              <a:gd name="T3" fmla="*/ 57 h 72"/>
              <a:gd name="T4" fmla="*/ 79 w 98"/>
              <a:gd name="T5" fmla="*/ 44 h 72"/>
              <a:gd name="T6" fmla="*/ 74 w 98"/>
              <a:gd name="T7" fmla="*/ 37 h 72"/>
              <a:gd name="T8" fmla="*/ 63 w 98"/>
              <a:gd name="T9" fmla="*/ 26 h 72"/>
              <a:gd name="T10" fmla="*/ 55 w 98"/>
              <a:gd name="T11" fmla="*/ 18 h 72"/>
              <a:gd name="T12" fmla="*/ 37 w 98"/>
              <a:gd name="T13" fmla="*/ 9 h 72"/>
              <a:gd name="T14" fmla="*/ 22 w 98"/>
              <a:gd name="T15" fmla="*/ 6 h 72"/>
              <a:gd name="T16" fmla="*/ 0 w 98"/>
              <a:gd name="T17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8" h="72">
                <a:moveTo>
                  <a:pt x="98" y="72"/>
                </a:moveTo>
                <a:lnTo>
                  <a:pt x="87" y="57"/>
                </a:lnTo>
                <a:lnTo>
                  <a:pt x="79" y="44"/>
                </a:lnTo>
                <a:lnTo>
                  <a:pt x="74" y="37"/>
                </a:lnTo>
                <a:lnTo>
                  <a:pt x="63" y="26"/>
                </a:lnTo>
                <a:lnTo>
                  <a:pt x="55" y="18"/>
                </a:lnTo>
                <a:lnTo>
                  <a:pt x="37" y="9"/>
                </a:lnTo>
                <a:lnTo>
                  <a:pt x="22" y="6"/>
                </a:lnTo>
                <a:lnTo>
                  <a:pt x="0" y="0"/>
                </a:lnTo>
              </a:path>
            </a:pathLst>
          </a:custGeom>
          <a:noFill/>
          <a:ln w="26988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08" name="Freeform 1264"/>
          <p:cNvSpPr>
            <a:spLocks/>
          </p:cNvSpPr>
          <p:nvPr/>
        </p:nvSpPr>
        <p:spPr bwMode="auto">
          <a:xfrm>
            <a:off x="2247900" y="2463800"/>
            <a:ext cx="84138" cy="73025"/>
          </a:xfrm>
          <a:custGeom>
            <a:avLst/>
            <a:gdLst>
              <a:gd name="T0" fmla="*/ 53 w 106"/>
              <a:gd name="T1" fmla="*/ 12 h 92"/>
              <a:gd name="T2" fmla="*/ 71 w 106"/>
              <a:gd name="T3" fmla="*/ 22 h 92"/>
              <a:gd name="T4" fmla="*/ 81 w 106"/>
              <a:gd name="T5" fmla="*/ 27 h 92"/>
              <a:gd name="T6" fmla="*/ 84 w 106"/>
              <a:gd name="T7" fmla="*/ 33 h 92"/>
              <a:gd name="T8" fmla="*/ 90 w 106"/>
              <a:gd name="T9" fmla="*/ 40 h 92"/>
              <a:gd name="T10" fmla="*/ 92 w 106"/>
              <a:gd name="T11" fmla="*/ 47 h 92"/>
              <a:gd name="T12" fmla="*/ 97 w 106"/>
              <a:gd name="T13" fmla="*/ 58 h 92"/>
              <a:gd name="T14" fmla="*/ 104 w 106"/>
              <a:gd name="T15" fmla="*/ 66 h 92"/>
              <a:gd name="T16" fmla="*/ 106 w 106"/>
              <a:gd name="T17" fmla="*/ 80 h 92"/>
              <a:gd name="T18" fmla="*/ 106 w 106"/>
              <a:gd name="T19" fmla="*/ 88 h 92"/>
              <a:gd name="T20" fmla="*/ 103 w 106"/>
              <a:gd name="T21" fmla="*/ 92 h 92"/>
              <a:gd name="T22" fmla="*/ 93 w 106"/>
              <a:gd name="T23" fmla="*/ 88 h 92"/>
              <a:gd name="T24" fmla="*/ 95 w 106"/>
              <a:gd name="T25" fmla="*/ 80 h 92"/>
              <a:gd name="T26" fmla="*/ 77 w 106"/>
              <a:gd name="T27" fmla="*/ 68 h 92"/>
              <a:gd name="T28" fmla="*/ 71 w 106"/>
              <a:gd name="T29" fmla="*/ 60 h 92"/>
              <a:gd name="T30" fmla="*/ 73 w 106"/>
              <a:gd name="T31" fmla="*/ 57 h 92"/>
              <a:gd name="T32" fmla="*/ 69 w 106"/>
              <a:gd name="T33" fmla="*/ 49 h 92"/>
              <a:gd name="T34" fmla="*/ 64 w 106"/>
              <a:gd name="T35" fmla="*/ 42 h 92"/>
              <a:gd name="T36" fmla="*/ 49 w 106"/>
              <a:gd name="T37" fmla="*/ 33 h 92"/>
              <a:gd name="T38" fmla="*/ 27 w 106"/>
              <a:gd name="T39" fmla="*/ 18 h 92"/>
              <a:gd name="T40" fmla="*/ 12 w 106"/>
              <a:gd name="T41" fmla="*/ 11 h 92"/>
              <a:gd name="T42" fmla="*/ 0 w 106"/>
              <a:gd name="T43" fmla="*/ 3 h 92"/>
              <a:gd name="T44" fmla="*/ 7 w 106"/>
              <a:gd name="T45" fmla="*/ 0 h 92"/>
              <a:gd name="T46" fmla="*/ 25 w 106"/>
              <a:gd name="T47" fmla="*/ 5 h 92"/>
              <a:gd name="T48" fmla="*/ 38 w 106"/>
              <a:gd name="T49" fmla="*/ 7 h 92"/>
              <a:gd name="T50" fmla="*/ 53 w 106"/>
              <a:gd name="T51" fmla="*/ 12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6" h="92">
                <a:moveTo>
                  <a:pt x="53" y="12"/>
                </a:moveTo>
                <a:lnTo>
                  <a:pt x="71" y="22"/>
                </a:lnTo>
                <a:lnTo>
                  <a:pt x="81" y="27"/>
                </a:lnTo>
                <a:lnTo>
                  <a:pt x="84" y="33"/>
                </a:lnTo>
                <a:lnTo>
                  <a:pt x="90" y="40"/>
                </a:lnTo>
                <a:lnTo>
                  <a:pt x="92" y="47"/>
                </a:lnTo>
                <a:lnTo>
                  <a:pt x="97" y="58"/>
                </a:lnTo>
                <a:lnTo>
                  <a:pt x="104" y="66"/>
                </a:lnTo>
                <a:lnTo>
                  <a:pt x="106" y="80"/>
                </a:lnTo>
                <a:lnTo>
                  <a:pt x="106" y="88"/>
                </a:lnTo>
                <a:lnTo>
                  <a:pt x="103" y="92"/>
                </a:lnTo>
                <a:lnTo>
                  <a:pt x="93" y="88"/>
                </a:lnTo>
                <a:lnTo>
                  <a:pt x="95" y="80"/>
                </a:lnTo>
                <a:lnTo>
                  <a:pt x="77" y="68"/>
                </a:lnTo>
                <a:lnTo>
                  <a:pt x="71" y="60"/>
                </a:lnTo>
                <a:lnTo>
                  <a:pt x="73" y="57"/>
                </a:lnTo>
                <a:lnTo>
                  <a:pt x="69" y="49"/>
                </a:lnTo>
                <a:lnTo>
                  <a:pt x="64" y="42"/>
                </a:lnTo>
                <a:lnTo>
                  <a:pt x="49" y="33"/>
                </a:lnTo>
                <a:lnTo>
                  <a:pt x="27" y="18"/>
                </a:lnTo>
                <a:lnTo>
                  <a:pt x="12" y="11"/>
                </a:lnTo>
                <a:lnTo>
                  <a:pt x="0" y="3"/>
                </a:lnTo>
                <a:lnTo>
                  <a:pt x="7" y="0"/>
                </a:lnTo>
                <a:lnTo>
                  <a:pt x="25" y="5"/>
                </a:lnTo>
                <a:lnTo>
                  <a:pt x="38" y="7"/>
                </a:lnTo>
                <a:lnTo>
                  <a:pt x="53" y="12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09" name="Freeform 1265"/>
          <p:cNvSpPr>
            <a:spLocks/>
          </p:cNvSpPr>
          <p:nvPr/>
        </p:nvSpPr>
        <p:spPr bwMode="auto">
          <a:xfrm>
            <a:off x="2247900" y="2463800"/>
            <a:ext cx="84138" cy="73025"/>
          </a:xfrm>
          <a:custGeom>
            <a:avLst/>
            <a:gdLst>
              <a:gd name="T0" fmla="*/ 53 w 106"/>
              <a:gd name="T1" fmla="*/ 12 h 92"/>
              <a:gd name="T2" fmla="*/ 71 w 106"/>
              <a:gd name="T3" fmla="*/ 22 h 92"/>
              <a:gd name="T4" fmla="*/ 81 w 106"/>
              <a:gd name="T5" fmla="*/ 27 h 92"/>
              <a:gd name="T6" fmla="*/ 84 w 106"/>
              <a:gd name="T7" fmla="*/ 33 h 92"/>
              <a:gd name="T8" fmla="*/ 90 w 106"/>
              <a:gd name="T9" fmla="*/ 40 h 92"/>
              <a:gd name="T10" fmla="*/ 92 w 106"/>
              <a:gd name="T11" fmla="*/ 47 h 92"/>
              <a:gd name="T12" fmla="*/ 97 w 106"/>
              <a:gd name="T13" fmla="*/ 58 h 92"/>
              <a:gd name="T14" fmla="*/ 104 w 106"/>
              <a:gd name="T15" fmla="*/ 66 h 92"/>
              <a:gd name="T16" fmla="*/ 106 w 106"/>
              <a:gd name="T17" fmla="*/ 80 h 92"/>
              <a:gd name="T18" fmla="*/ 106 w 106"/>
              <a:gd name="T19" fmla="*/ 88 h 92"/>
              <a:gd name="T20" fmla="*/ 103 w 106"/>
              <a:gd name="T21" fmla="*/ 92 h 92"/>
              <a:gd name="T22" fmla="*/ 93 w 106"/>
              <a:gd name="T23" fmla="*/ 88 h 92"/>
              <a:gd name="T24" fmla="*/ 95 w 106"/>
              <a:gd name="T25" fmla="*/ 80 h 92"/>
              <a:gd name="T26" fmla="*/ 77 w 106"/>
              <a:gd name="T27" fmla="*/ 68 h 92"/>
              <a:gd name="T28" fmla="*/ 71 w 106"/>
              <a:gd name="T29" fmla="*/ 60 h 92"/>
              <a:gd name="T30" fmla="*/ 73 w 106"/>
              <a:gd name="T31" fmla="*/ 57 h 92"/>
              <a:gd name="T32" fmla="*/ 69 w 106"/>
              <a:gd name="T33" fmla="*/ 49 h 92"/>
              <a:gd name="T34" fmla="*/ 64 w 106"/>
              <a:gd name="T35" fmla="*/ 42 h 92"/>
              <a:gd name="T36" fmla="*/ 49 w 106"/>
              <a:gd name="T37" fmla="*/ 33 h 92"/>
              <a:gd name="T38" fmla="*/ 27 w 106"/>
              <a:gd name="T39" fmla="*/ 18 h 92"/>
              <a:gd name="T40" fmla="*/ 12 w 106"/>
              <a:gd name="T41" fmla="*/ 11 h 92"/>
              <a:gd name="T42" fmla="*/ 0 w 106"/>
              <a:gd name="T43" fmla="*/ 3 h 92"/>
              <a:gd name="T44" fmla="*/ 7 w 106"/>
              <a:gd name="T45" fmla="*/ 0 h 92"/>
              <a:gd name="T46" fmla="*/ 25 w 106"/>
              <a:gd name="T47" fmla="*/ 5 h 92"/>
              <a:gd name="T48" fmla="*/ 38 w 106"/>
              <a:gd name="T49" fmla="*/ 7 h 92"/>
              <a:gd name="T50" fmla="*/ 53 w 106"/>
              <a:gd name="T51" fmla="*/ 12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6" h="92">
                <a:moveTo>
                  <a:pt x="53" y="12"/>
                </a:moveTo>
                <a:lnTo>
                  <a:pt x="71" y="22"/>
                </a:lnTo>
                <a:lnTo>
                  <a:pt x="81" y="27"/>
                </a:lnTo>
                <a:lnTo>
                  <a:pt x="84" y="33"/>
                </a:lnTo>
                <a:lnTo>
                  <a:pt x="90" y="40"/>
                </a:lnTo>
                <a:lnTo>
                  <a:pt x="92" y="47"/>
                </a:lnTo>
                <a:lnTo>
                  <a:pt x="97" y="58"/>
                </a:lnTo>
                <a:lnTo>
                  <a:pt x="104" y="66"/>
                </a:lnTo>
                <a:lnTo>
                  <a:pt x="106" y="80"/>
                </a:lnTo>
                <a:lnTo>
                  <a:pt x="106" y="88"/>
                </a:lnTo>
                <a:lnTo>
                  <a:pt x="103" y="92"/>
                </a:lnTo>
                <a:lnTo>
                  <a:pt x="93" y="88"/>
                </a:lnTo>
                <a:lnTo>
                  <a:pt x="95" y="80"/>
                </a:lnTo>
                <a:lnTo>
                  <a:pt x="77" y="68"/>
                </a:lnTo>
                <a:lnTo>
                  <a:pt x="71" y="60"/>
                </a:lnTo>
                <a:lnTo>
                  <a:pt x="73" y="57"/>
                </a:lnTo>
                <a:lnTo>
                  <a:pt x="69" y="49"/>
                </a:lnTo>
                <a:lnTo>
                  <a:pt x="64" y="42"/>
                </a:lnTo>
                <a:lnTo>
                  <a:pt x="49" y="33"/>
                </a:lnTo>
                <a:lnTo>
                  <a:pt x="27" y="18"/>
                </a:lnTo>
                <a:lnTo>
                  <a:pt x="12" y="11"/>
                </a:lnTo>
                <a:lnTo>
                  <a:pt x="0" y="3"/>
                </a:lnTo>
                <a:lnTo>
                  <a:pt x="7" y="0"/>
                </a:lnTo>
                <a:lnTo>
                  <a:pt x="25" y="5"/>
                </a:lnTo>
                <a:lnTo>
                  <a:pt x="38" y="7"/>
                </a:lnTo>
                <a:lnTo>
                  <a:pt x="53" y="12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10" name="Freeform 1266"/>
          <p:cNvSpPr>
            <a:spLocks/>
          </p:cNvSpPr>
          <p:nvPr/>
        </p:nvSpPr>
        <p:spPr bwMode="auto">
          <a:xfrm>
            <a:off x="2211388" y="2455863"/>
            <a:ext cx="98425" cy="26987"/>
          </a:xfrm>
          <a:custGeom>
            <a:avLst/>
            <a:gdLst>
              <a:gd name="T0" fmla="*/ 1 w 125"/>
              <a:gd name="T1" fmla="*/ 1 h 35"/>
              <a:gd name="T2" fmla="*/ 5 w 125"/>
              <a:gd name="T3" fmla="*/ 3 h 35"/>
              <a:gd name="T4" fmla="*/ 11 w 125"/>
              <a:gd name="T5" fmla="*/ 3 h 35"/>
              <a:gd name="T6" fmla="*/ 18 w 125"/>
              <a:gd name="T7" fmla="*/ 3 h 35"/>
              <a:gd name="T8" fmla="*/ 24 w 125"/>
              <a:gd name="T9" fmla="*/ 1 h 35"/>
              <a:gd name="T10" fmla="*/ 27 w 125"/>
              <a:gd name="T11" fmla="*/ 0 h 35"/>
              <a:gd name="T12" fmla="*/ 36 w 125"/>
              <a:gd name="T13" fmla="*/ 0 h 35"/>
              <a:gd name="T14" fmla="*/ 46 w 125"/>
              <a:gd name="T15" fmla="*/ 1 h 35"/>
              <a:gd name="T16" fmla="*/ 55 w 125"/>
              <a:gd name="T17" fmla="*/ 3 h 35"/>
              <a:gd name="T18" fmla="*/ 62 w 125"/>
              <a:gd name="T19" fmla="*/ 5 h 35"/>
              <a:gd name="T20" fmla="*/ 73 w 125"/>
              <a:gd name="T21" fmla="*/ 9 h 35"/>
              <a:gd name="T22" fmla="*/ 81 w 125"/>
              <a:gd name="T23" fmla="*/ 12 h 35"/>
              <a:gd name="T24" fmla="*/ 86 w 125"/>
              <a:gd name="T25" fmla="*/ 16 h 35"/>
              <a:gd name="T26" fmla="*/ 93 w 125"/>
              <a:gd name="T27" fmla="*/ 20 h 35"/>
              <a:gd name="T28" fmla="*/ 106 w 125"/>
              <a:gd name="T29" fmla="*/ 27 h 35"/>
              <a:gd name="T30" fmla="*/ 112 w 125"/>
              <a:gd name="T31" fmla="*/ 29 h 35"/>
              <a:gd name="T32" fmla="*/ 121 w 125"/>
              <a:gd name="T33" fmla="*/ 33 h 35"/>
              <a:gd name="T34" fmla="*/ 125 w 125"/>
              <a:gd name="T35" fmla="*/ 35 h 35"/>
              <a:gd name="T36" fmla="*/ 123 w 125"/>
              <a:gd name="T37" fmla="*/ 35 h 35"/>
              <a:gd name="T38" fmla="*/ 119 w 125"/>
              <a:gd name="T39" fmla="*/ 33 h 35"/>
              <a:gd name="T40" fmla="*/ 108 w 125"/>
              <a:gd name="T41" fmla="*/ 31 h 35"/>
              <a:gd name="T42" fmla="*/ 99 w 125"/>
              <a:gd name="T43" fmla="*/ 27 h 35"/>
              <a:gd name="T44" fmla="*/ 90 w 125"/>
              <a:gd name="T45" fmla="*/ 25 h 35"/>
              <a:gd name="T46" fmla="*/ 86 w 125"/>
              <a:gd name="T47" fmla="*/ 25 h 35"/>
              <a:gd name="T48" fmla="*/ 82 w 125"/>
              <a:gd name="T49" fmla="*/ 25 h 35"/>
              <a:gd name="T50" fmla="*/ 75 w 125"/>
              <a:gd name="T51" fmla="*/ 25 h 35"/>
              <a:gd name="T52" fmla="*/ 64 w 125"/>
              <a:gd name="T53" fmla="*/ 23 h 35"/>
              <a:gd name="T54" fmla="*/ 55 w 125"/>
              <a:gd name="T55" fmla="*/ 22 h 35"/>
              <a:gd name="T56" fmla="*/ 44 w 125"/>
              <a:gd name="T57" fmla="*/ 18 h 35"/>
              <a:gd name="T58" fmla="*/ 36 w 125"/>
              <a:gd name="T59" fmla="*/ 16 h 35"/>
              <a:gd name="T60" fmla="*/ 25 w 125"/>
              <a:gd name="T61" fmla="*/ 12 h 35"/>
              <a:gd name="T62" fmla="*/ 14 w 125"/>
              <a:gd name="T63" fmla="*/ 9 h 35"/>
              <a:gd name="T64" fmla="*/ 5 w 125"/>
              <a:gd name="T65" fmla="*/ 5 h 35"/>
              <a:gd name="T66" fmla="*/ 1 w 125"/>
              <a:gd name="T67" fmla="*/ 3 h 35"/>
              <a:gd name="T68" fmla="*/ 0 w 125"/>
              <a:gd name="T69" fmla="*/ 1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5" h="35">
                <a:moveTo>
                  <a:pt x="0" y="1"/>
                </a:moveTo>
                <a:lnTo>
                  <a:pt x="1" y="1"/>
                </a:lnTo>
                <a:lnTo>
                  <a:pt x="1" y="1"/>
                </a:lnTo>
                <a:lnTo>
                  <a:pt x="5" y="3"/>
                </a:lnTo>
                <a:lnTo>
                  <a:pt x="9" y="3"/>
                </a:lnTo>
                <a:lnTo>
                  <a:pt x="11" y="3"/>
                </a:lnTo>
                <a:lnTo>
                  <a:pt x="14" y="5"/>
                </a:lnTo>
                <a:lnTo>
                  <a:pt x="18" y="3"/>
                </a:lnTo>
                <a:lnTo>
                  <a:pt x="22" y="3"/>
                </a:lnTo>
                <a:lnTo>
                  <a:pt x="24" y="1"/>
                </a:lnTo>
                <a:lnTo>
                  <a:pt x="25" y="1"/>
                </a:lnTo>
                <a:lnTo>
                  <a:pt x="27" y="0"/>
                </a:lnTo>
                <a:lnTo>
                  <a:pt x="31" y="0"/>
                </a:lnTo>
                <a:lnTo>
                  <a:pt x="36" y="0"/>
                </a:lnTo>
                <a:lnTo>
                  <a:pt x="42" y="0"/>
                </a:lnTo>
                <a:lnTo>
                  <a:pt x="46" y="1"/>
                </a:lnTo>
                <a:lnTo>
                  <a:pt x="51" y="1"/>
                </a:lnTo>
                <a:lnTo>
                  <a:pt x="55" y="3"/>
                </a:lnTo>
                <a:lnTo>
                  <a:pt x="58" y="3"/>
                </a:lnTo>
                <a:lnTo>
                  <a:pt x="62" y="5"/>
                </a:lnTo>
                <a:lnTo>
                  <a:pt x="68" y="7"/>
                </a:lnTo>
                <a:lnTo>
                  <a:pt x="73" y="9"/>
                </a:lnTo>
                <a:lnTo>
                  <a:pt x="77" y="12"/>
                </a:lnTo>
                <a:lnTo>
                  <a:pt x="81" y="12"/>
                </a:lnTo>
                <a:lnTo>
                  <a:pt x="84" y="14"/>
                </a:lnTo>
                <a:lnTo>
                  <a:pt x="86" y="16"/>
                </a:lnTo>
                <a:lnTo>
                  <a:pt x="90" y="18"/>
                </a:lnTo>
                <a:lnTo>
                  <a:pt x="93" y="20"/>
                </a:lnTo>
                <a:lnTo>
                  <a:pt x="97" y="22"/>
                </a:lnTo>
                <a:lnTo>
                  <a:pt x="106" y="27"/>
                </a:lnTo>
                <a:lnTo>
                  <a:pt x="110" y="27"/>
                </a:lnTo>
                <a:lnTo>
                  <a:pt x="112" y="29"/>
                </a:lnTo>
                <a:lnTo>
                  <a:pt x="119" y="31"/>
                </a:lnTo>
                <a:lnTo>
                  <a:pt x="121" y="33"/>
                </a:lnTo>
                <a:lnTo>
                  <a:pt x="123" y="35"/>
                </a:lnTo>
                <a:lnTo>
                  <a:pt x="125" y="35"/>
                </a:lnTo>
                <a:lnTo>
                  <a:pt x="125" y="35"/>
                </a:lnTo>
                <a:lnTo>
                  <a:pt x="123" y="35"/>
                </a:lnTo>
                <a:lnTo>
                  <a:pt x="123" y="35"/>
                </a:lnTo>
                <a:lnTo>
                  <a:pt x="119" y="33"/>
                </a:lnTo>
                <a:lnTo>
                  <a:pt x="114" y="33"/>
                </a:lnTo>
                <a:lnTo>
                  <a:pt x="108" y="31"/>
                </a:lnTo>
                <a:lnTo>
                  <a:pt x="103" y="29"/>
                </a:lnTo>
                <a:lnTo>
                  <a:pt x="99" y="27"/>
                </a:lnTo>
                <a:lnTo>
                  <a:pt x="93" y="25"/>
                </a:lnTo>
                <a:lnTo>
                  <a:pt x="90" y="25"/>
                </a:lnTo>
                <a:lnTo>
                  <a:pt x="88" y="25"/>
                </a:lnTo>
                <a:lnTo>
                  <a:pt x="86" y="25"/>
                </a:lnTo>
                <a:lnTo>
                  <a:pt x="84" y="25"/>
                </a:lnTo>
                <a:lnTo>
                  <a:pt x="82" y="25"/>
                </a:lnTo>
                <a:lnTo>
                  <a:pt x="81" y="25"/>
                </a:lnTo>
                <a:lnTo>
                  <a:pt x="75" y="25"/>
                </a:lnTo>
                <a:lnTo>
                  <a:pt x="68" y="23"/>
                </a:lnTo>
                <a:lnTo>
                  <a:pt x="64" y="23"/>
                </a:lnTo>
                <a:lnTo>
                  <a:pt x="60" y="22"/>
                </a:lnTo>
                <a:lnTo>
                  <a:pt x="55" y="22"/>
                </a:lnTo>
                <a:lnTo>
                  <a:pt x="51" y="20"/>
                </a:lnTo>
                <a:lnTo>
                  <a:pt x="44" y="18"/>
                </a:lnTo>
                <a:lnTo>
                  <a:pt x="40" y="16"/>
                </a:lnTo>
                <a:lnTo>
                  <a:pt x="36" y="16"/>
                </a:lnTo>
                <a:lnTo>
                  <a:pt x="31" y="14"/>
                </a:lnTo>
                <a:lnTo>
                  <a:pt x="25" y="12"/>
                </a:lnTo>
                <a:lnTo>
                  <a:pt x="20" y="11"/>
                </a:lnTo>
                <a:lnTo>
                  <a:pt x="14" y="9"/>
                </a:lnTo>
                <a:lnTo>
                  <a:pt x="11" y="7"/>
                </a:lnTo>
                <a:lnTo>
                  <a:pt x="5" y="5"/>
                </a:lnTo>
                <a:lnTo>
                  <a:pt x="3" y="3"/>
                </a:lnTo>
                <a:lnTo>
                  <a:pt x="1" y="3"/>
                </a:lnTo>
                <a:lnTo>
                  <a:pt x="1" y="1"/>
                </a:lnTo>
                <a:lnTo>
                  <a:pt x="0" y="1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11" name="Freeform 1267"/>
          <p:cNvSpPr>
            <a:spLocks/>
          </p:cNvSpPr>
          <p:nvPr/>
        </p:nvSpPr>
        <p:spPr bwMode="auto">
          <a:xfrm>
            <a:off x="2211388" y="2455863"/>
            <a:ext cx="98425" cy="26987"/>
          </a:xfrm>
          <a:custGeom>
            <a:avLst/>
            <a:gdLst>
              <a:gd name="T0" fmla="*/ 1 w 125"/>
              <a:gd name="T1" fmla="*/ 1 h 35"/>
              <a:gd name="T2" fmla="*/ 5 w 125"/>
              <a:gd name="T3" fmla="*/ 3 h 35"/>
              <a:gd name="T4" fmla="*/ 11 w 125"/>
              <a:gd name="T5" fmla="*/ 3 h 35"/>
              <a:gd name="T6" fmla="*/ 18 w 125"/>
              <a:gd name="T7" fmla="*/ 3 h 35"/>
              <a:gd name="T8" fmla="*/ 24 w 125"/>
              <a:gd name="T9" fmla="*/ 1 h 35"/>
              <a:gd name="T10" fmla="*/ 27 w 125"/>
              <a:gd name="T11" fmla="*/ 0 h 35"/>
              <a:gd name="T12" fmla="*/ 36 w 125"/>
              <a:gd name="T13" fmla="*/ 0 h 35"/>
              <a:gd name="T14" fmla="*/ 46 w 125"/>
              <a:gd name="T15" fmla="*/ 1 h 35"/>
              <a:gd name="T16" fmla="*/ 55 w 125"/>
              <a:gd name="T17" fmla="*/ 3 h 35"/>
              <a:gd name="T18" fmla="*/ 62 w 125"/>
              <a:gd name="T19" fmla="*/ 5 h 35"/>
              <a:gd name="T20" fmla="*/ 73 w 125"/>
              <a:gd name="T21" fmla="*/ 9 h 35"/>
              <a:gd name="T22" fmla="*/ 81 w 125"/>
              <a:gd name="T23" fmla="*/ 12 h 35"/>
              <a:gd name="T24" fmla="*/ 86 w 125"/>
              <a:gd name="T25" fmla="*/ 16 h 35"/>
              <a:gd name="T26" fmla="*/ 93 w 125"/>
              <a:gd name="T27" fmla="*/ 20 h 35"/>
              <a:gd name="T28" fmla="*/ 106 w 125"/>
              <a:gd name="T29" fmla="*/ 27 h 35"/>
              <a:gd name="T30" fmla="*/ 112 w 125"/>
              <a:gd name="T31" fmla="*/ 29 h 35"/>
              <a:gd name="T32" fmla="*/ 121 w 125"/>
              <a:gd name="T33" fmla="*/ 33 h 35"/>
              <a:gd name="T34" fmla="*/ 125 w 125"/>
              <a:gd name="T35" fmla="*/ 35 h 35"/>
              <a:gd name="T36" fmla="*/ 123 w 125"/>
              <a:gd name="T37" fmla="*/ 35 h 35"/>
              <a:gd name="T38" fmla="*/ 119 w 125"/>
              <a:gd name="T39" fmla="*/ 33 h 35"/>
              <a:gd name="T40" fmla="*/ 108 w 125"/>
              <a:gd name="T41" fmla="*/ 31 h 35"/>
              <a:gd name="T42" fmla="*/ 99 w 125"/>
              <a:gd name="T43" fmla="*/ 27 h 35"/>
              <a:gd name="T44" fmla="*/ 90 w 125"/>
              <a:gd name="T45" fmla="*/ 25 h 35"/>
              <a:gd name="T46" fmla="*/ 86 w 125"/>
              <a:gd name="T47" fmla="*/ 25 h 35"/>
              <a:gd name="T48" fmla="*/ 82 w 125"/>
              <a:gd name="T49" fmla="*/ 25 h 35"/>
              <a:gd name="T50" fmla="*/ 75 w 125"/>
              <a:gd name="T51" fmla="*/ 25 h 35"/>
              <a:gd name="T52" fmla="*/ 64 w 125"/>
              <a:gd name="T53" fmla="*/ 23 h 35"/>
              <a:gd name="T54" fmla="*/ 55 w 125"/>
              <a:gd name="T55" fmla="*/ 22 h 35"/>
              <a:gd name="T56" fmla="*/ 44 w 125"/>
              <a:gd name="T57" fmla="*/ 18 h 35"/>
              <a:gd name="T58" fmla="*/ 36 w 125"/>
              <a:gd name="T59" fmla="*/ 16 h 35"/>
              <a:gd name="T60" fmla="*/ 25 w 125"/>
              <a:gd name="T61" fmla="*/ 12 h 35"/>
              <a:gd name="T62" fmla="*/ 14 w 125"/>
              <a:gd name="T63" fmla="*/ 9 h 35"/>
              <a:gd name="T64" fmla="*/ 5 w 125"/>
              <a:gd name="T65" fmla="*/ 5 h 35"/>
              <a:gd name="T66" fmla="*/ 1 w 125"/>
              <a:gd name="T67" fmla="*/ 3 h 35"/>
              <a:gd name="T68" fmla="*/ 0 w 125"/>
              <a:gd name="T69" fmla="*/ 1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5" h="35">
                <a:moveTo>
                  <a:pt x="0" y="1"/>
                </a:moveTo>
                <a:lnTo>
                  <a:pt x="1" y="1"/>
                </a:lnTo>
                <a:lnTo>
                  <a:pt x="1" y="1"/>
                </a:lnTo>
                <a:lnTo>
                  <a:pt x="5" y="3"/>
                </a:lnTo>
                <a:lnTo>
                  <a:pt x="9" y="3"/>
                </a:lnTo>
                <a:lnTo>
                  <a:pt x="11" y="3"/>
                </a:lnTo>
                <a:lnTo>
                  <a:pt x="14" y="5"/>
                </a:lnTo>
                <a:lnTo>
                  <a:pt x="18" y="3"/>
                </a:lnTo>
                <a:lnTo>
                  <a:pt x="22" y="3"/>
                </a:lnTo>
                <a:lnTo>
                  <a:pt x="24" y="1"/>
                </a:lnTo>
                <a:lnTo>
                  <a:pt x="25" y="1"/>
                </a:lnTo>
                <a:lnTo>
                  <a:pt x="27" y="0"/>
                </a:lnTo>
                <a:lnTo>
                  <a:pt x="31" y="0"/>
                </a:lnTo>
                <a:lnTo>
                  <a:pt x="36" y="0"/>
                </a:lnTo>
                <a:lnTo>
                  <a:pt x="42" y="0"/>
                </a:lnTo>
                <a:lnTo>
                  <a:pt x="46" y="1"/>
                </a:lnTo>
                <a:lnTo>
                  <a:pt x="51" y="1"/>
                </a:lnTo>
                <a:lnTo>
                  <a:pt x="55" y="3"/>
                </a:lnTo>
                <a:lnTo>
                  <a:pt x="58" y="3"/>
                </a:lnTo>
                <a:lnTo>
                  <a:pt x="62" y="5"/>
                </a:lnTo>
                <a:lnTo>
                  <a:pt x="68" y="7"/>
                </a:lnTo>
                <a:lnTo>
                  <a:pt x="73" y="9"/>
                </a:lnTo>
                <a:lnTo>
                  <a:pt x="77" y="12"/>
                </a:lnTo>
                <a:lnTo>
                  <a:pt x="81" y="12"/>
                </a:lnTo>
                <a:lnTo>
                  <a:pt x="84" y="14"/>
                </a:lnTo>
                <a:lnTo>
                  <a:pt x="86" y="16"/>
                </a:lnTo>
                <a:lnTo>
                  <a:pt x="90" y="18"/>
                </a:lnTo>
                <a:lnTo>
                  <a:pt x="93" y="20"/>
                </a:lnTo>
                <a:lnTo>
                  <a:pt x="97" y="22"/>
                </a:lnTo>
                <a:lnTo>
                  <a:pt x="106" y="27"/>
                </a:lnTo>
                <a:lnTo>
                  <a:pt x="110" y="27"/>
                </a:lnTo>
                <a:lnTo>
                  <a:pt x="112" y="29"/>
                </a:lnTo>
                <a:lnTo>
                  <a:pt x="119" y="31"/>
                </a:lnTo>
                <a:lnTo>
                  <a:pt x="121" y="33"/>
                </a:lnTo>
                <a:lnTo>
                  <a:pt x="123" y="35"/>
                </a:lnTo>
                <a:lnTo>
                  <a:pt x="125" y="35"/>
                </a:lnTo>
                <a:lnTo>
                  <a:pt x="125" y="35"/>
                </a:lnTo>
                <a:lnTo>
                  <a:pt x="123" y="35"/>
                </a:lnTo>
                <a:lnTo>
                  <a:pt x="123" y="35"/>
                </a:lnTo>
                <a:lnTo>
                  <a:pt x="119" y="33"/>
                </a:lnTo>
                <a:lnTo>
                  <a:pt x="114" y="33"/>
                </a:lnTo>
                <a:lnTo>
                  <a:pt x="108" y="31"/>
                </a:lnTo>
                <a:lnTo>
                  <a:pt x="103" y="29"/>
                </a:lnTo>
                <a:lnTo>
                  <a:pt x="99" y="27"/>
                </a:lnTo>
                <a:lnTo>
                  <a:pt x="93" y="25"/>
                </a:lnTo>
                <a:lnTo>
                  <a:pt x="90" y="25"/>
                </a:lnTo>
                <a:lnTo>
                  <a:pt x="88" y="25"/>
                </a:lnTo>
                <a:lnTo>
                  <a:pt x="86" y="25"/>
                </a:lnTo>
                <a:lnTo>
                  <a:pt x="84" y="25"/>
                </a:lnTo>
                <a:lnTo>
                  <a:pt x="82" y="25"/>
                </a:lnTo>
                <a:lnTo>
                  <a:pt x="81" y="25"/>
                </a:lnTo>
                <a:lnTo>
                  <a:pt x="75" y="25"/>
                </a:lnTo>
                <a:lnTo>
                  <a:pt x="68" y="23"/>
                </a:lnTo>
                <a:lnTo>
                  <a:pt x="64" y="23"/>
                </a:lnTo>
                <a:lnTo>
                  <a:pt x="60" y="22"/>
                </a:lnTo>
                <a:lnTo>
                  <a:pt x="55" y="22"/>
                </a:lnTo>
                <a:lnTo>
                  <a:pt x="51" y="20"/>
                </a:lnTo>
                <a:lnTo>
                  <a:pt x="44" y="18"/>
                </a:lnTo>
                <a:lnTo>
                  <a:pt x="40" y="16"/>
                </a:lnTo>
                <a:lnTo>
                  <a:pt x="36" y="16"/>
                </a:lnTo>
                <a:lnTo>
                  <a:pt x="31" y="14"/>
                </a:lnTo>
                <a:lnTo>
                  <a:pt x="25" y="12"/>
                </a:lnTo>
                <a:lnTo>
                  <a:pt x="20" y="11"/>
                </a:lnTo>
                <a:lnTo>
                  <a:pt x="14" y="9"/>
                </a:lnTo>
                <a:lnTo>
                  <a:pt x="11" y="7"/>
                </a:lnTo>
                <a:lnTo>
                  <a:pt x="5" y="5"/>
                </a:lnTo>
                <a:lnTo>
                  <a:pt x="3" y="3"/>
                </a:lnTo>
                <a:lnTo>
                  <a:pt x="1" y="3"/>
                </a:lnTo>
                <a:lnTo>
                  <a:pt x="1" y="1"/>
                </a:lnTo>
                <a:lnTo>
                  <a:pt x="0" y="1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12" name="Freeform 1268"/>
          <p:cNvSpPr>
            <a:spLocks/>
          </p:cNvSpPr>
          <p:nvPr/>
        </p:nvSpPr>
        <p:spPr bwMode="auto">
          <a:xfrm>
            <a:off x="2224088" y="2462213"/>
            <a:ext cx="55562" cy="9525"/>
          </a:xfrm>
          <a:custGeom>
            <a:avLst/>
            <a:gdLst>
              <a:gd name="T0" fmla="*/ 0 w 70"/>
              <a:gd name="T1" fmla="*/ 0 h 11"/>
              <a:gd name="T2" fmla="*/ 9 w 70"/>
              <a:gd name="T3" fmla="*/ 2 h 11"/>
              <a:gd name="T4" fmla="*/ 15 w 70"/>
              <a:gd name="T5" fmla="*/ 2 h 11"/>
              <a:gd name="T6" fmla="*/ 22 w 70"/>
              <a:gd name="T7" fmla="*/ 2 h 11"/>
              <a:gd name="T8" fmla="*/ 39 w 70"/>
              <a:gd name="T9" fmla="*/ 5 h 11"/>
              <a:gd name="T10" fmla="*/ 48 w 70"/>
              <a:gd name="T11" fmla="*/ 7 h 11"/>
              <a:gd name="T12" fmla="*/ 59 w 70"/>
              <a:gd name="T13" fmla="*/ 9 h 11"/>
              <a:gd name="T14" fmla="*/ 70 w 70"/>
              <a:gd name="T15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0" h="11">
                <a:moveTo>
                  <a:pt x="0" y="0"/>
                </a:moveTo>
                <a:lnTo>
                  <a:pt x="9" y="2"/>
                </a:lnTo>
                <a:lnTo>
                  <a:pt x="15" y="2"/>
                </a:lnTo>
                <a:lnTo>
                  <a:pt x="22" y="2"/>
                </a:lnTo>
                <a:lnTo>
                  <a:pt x="39" y="5"/>
                </a:lnTo>
                <a:lnTo>
                  <a:pt x="48" y="7"/>
                </a:lnTo>
                <a:lnTo>
                  <a:pt x="59" y="9"/>
                </a:lnTo>
                <a:lnTo>
                  <a:pt x="70" y="11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13" name="Freeform 1269"/>
          <p:cNvSpPr>
            <a:spLocks/>
          </p:cNvSpPr>
          <p:nvPr/>
        </p:nvSpPr>
        <p:spPr bwMode="auto">
          <a:xfrm>
            <a:off x="2347913" y="2525713"/>
            <a:ext cx="90487" cy="30162"/>
          </a:xfrm>
          <a:custGeom>
            <a:avLst/>
            <a:gdLst>
              <a:gd name="T0" fmla="*/ 115 w 115"/>
              <a:gd name="T1" fmla="*/ 38 h 38"/>
              <a:gd name="T2" fmla="*/ 111 w 115"/>
              <a:gd name="T3" fmla="*/ 37 h 38"/>
              <a:gd name="T4" fmla="*/ 105 w 115"/>
              <a:gd name="T5" fmla="*/ 35 h 38"/>
              <a:gd name="T6" fmla="*/ 100 w 115"/>
              <a:gd name="T7" fmla="*/ 29 h 38"/>
              <a:gd name="T8" fmla="*/ 96 w 115"/>
              <a:gd name="T9" fmla="*/ 24 h 38"/>
              <a:gd name="T10" fmla="*/ 94 w 115"/>
              <a:gd name="T11" fmla="*/ 20 h 38"/>
              <a:gd name="T12" fmla="*/ 92 w 115"/>
              <a:gd name="T13" fmla="*/ 16 h 38"/>
              <a:gd name="T14" fmla="*/ 89 w 115"/>
              <a:gd name="T15" fmla="*/ 13 h 38"/>
              <a:gd name="T16" fmla="*/ 83 w 115"/>
              <a:gd name="T17" fmla="*/ 11 h 38"/>
              <a:gd name="T18" fmla="*/ 80 w 115"/>
              <a:gd name="T19" fmla="*/ 7 h 38"/>
              <a:gd name="T20" fmla="*/ 78 w 115"/>
              <a:gd name="T21" fmla="*/ 5 h 38"/>
              <a:gd name="T22" fmla="*/ 67 w 115"/>
              <a:gd name="T23" fmla="*/ 2 h 38"/>
              <a:gd name="T24" fmla="*/ 58 w 115"/>
              <a:gd name="T25" fmla="*/ 0 h 38"/>
              <a:gd name="T26" fmla="*/ 46 w 115"/>
              <a:gd name="T27" fmla="*/ 0 h 38"/>
              <a:gd name="T28" fmla="*/ 41 w 115"/>
              <a:gd name="T29" fmla="*/ 0 h 38"/>
              <a:gd name="T30" fmla="*/ 35 w 115"/>
              <a:gd name="T31" fmla="*/ 2 h 38"/>
              <a:gd name="T32" fmla="*/ 26 w 115"/>
              <a:gd name="T33" fmla="*/ 2 h 38"/>
              <a:gd name="T34" fmla="*/ 15 w 115"/>
              <a:gd name="T35" fmla="*/ 0 h 38"/>
              <a:gd name="T36" fmla="*/ 6 w 115"/>
              <a:gd name="T37" fmla="*/ 0 h 38"/>
              <a:gd name="T38" fmla="*/ 0 w 115"/>
              <a:gd name="T39" fmla="*/ 0 h 38"/>
              <a:gd name="T40" fmla="*/ 0 w 115"/>
              <a:gd name="T41" fmla="*/ 2 h 38"/>
              <a:gd name="T42" fmla="*/ 2 w 115"/>
              <a:gd name="T43" fmla="*/ 2 h 38"/>
              <a:gd name="T44" fmla="*/ 10 w 115"/>
              <a:gd name="T45" fmla="*/ 3 h 38"/>
              <a:gd name="T46" fmla="*/ 19 w 115"/>
              <a:gd name="T47" fmla="*/ 7 h 38"/>
              <a:gd name="T48" fmla="*/ 28 w 115"/>
              <a:gd name="T49" fmla="*/ 9 h 38"/>
              <a:gd name="T50" fmla="*/ 34 w 115"/>
              <a:gd name="T51" fmla="*/ 11 h 38"/>
              <a:gd name="T52" fmla="*/ 37 w 115"/>
              <a:gd name="T53" fmla="*/ 15 h 38"/>
              <a:gd name="T54" fmla="*/ 39 w 115"/>
              <a:gd name="T55" fmla="*/ 18 h 38"/>
              <a:gd name="T56" fmla="*/ 50 w 115"/>
              <a:gd name="T57" fmla="*/ 26 h 38"/>
              <a:gd name="T58" fmla="*/ 58 w 115"/>
              <a:gd name="T59" fmla="*/ 27 h 38"/>
              <a:gd name="T60" fmla="*/ 67 w 115"/>
              <a:gd name="T61" fmla="*/ 31 h 38"/>
              <a:gd name="T62" fmla="*/ 76 w 115"/>
              <a:gd name="T63" fmla="*/ 35 h 38"/>
              <a:gd name="T64" fmla="*/ 85 w 115"/>
              <a:gd name="T65" fmla="*/ 37 h 38"/>
              <a:gd name="T66" fmla="*/ 96 w 115"/>
              <a:gd name="T67" fmla="*/ 38 h 38"/>
              <a:gd name="T68" fmla="*/ 105 w 115"/>
              <a:gd name="T69" fmla="*/ 38 h 38"/>
              <a:gd name="T70" fmla="*/ 111 w 115"/>
              <a:gd name="T71" fmla="*/ 38 h 38"/>
              <a:gd name="T72" fmla="*/ 115 w 115"/>
              <a:gd name="T73" fmla="*/ 3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5" h="38">
                <a:moveTo>
                  <a:pt x="115" y="38"/>
                </a:moveTo>
                <a:lnTo>
                  <a:pt x="115" y="38"/>
                </a:lnTo>
                <a:lnTo>
                  <a:pt x="115" y="38"/>
                </a:lnTo>
                <a:lnTo>
                  <a:pt x="111" y="37"/>
                </a:lnTo>
                <a:lnTo>
                  <a:pt x="109" y="37"/>
                </a:lnTo>
                <a:lnTo>
                  <a:pt x="105" y="35"/>
                </a:lnTo>
                <a:lnTo>
                  <a:pt x="102" y="33"/>
                </a:lnTo>
                <a:lnTo>
                  <a:pt x="100" y="29"/>
                </a:lnTo>
                <a:lnTo>
                  <a:pt x="98" y="27"/>
                </a:lnTo>
                <a:lnTo>
                  <a:pt x="96" y="24"/>
                </a:lnTo>
                <a:lnTo>
                  <a:pt x="96" y="22"/>
                </a:lnTo>
                <a:lnTo>
                  <a:pt x="94" y="20"/>
                </a:lnTo>
                <a:lnTo>
                  <a:pt x="94" y="18"/>
                </a:lnTo>
                <a:lnTo>
                  <a:pt x="92" y="16"/>
                </a:lnTo>
                <a:lnTo>
                  <a:pt x="91" y="15"/>
                </a:lnTo>
                <a:lnTo>
                  <a:pt x="89" y="13"/>
                </a:lnTo>
                <a:lnTo>
                  <a:pt x="85" y="13"/>
                </a:lnTo>
                <a:lnTo>
                  <a:pt x="83" y="11"/>
                </a:lnTo>
                <a:lnTo>
                  <a:pt x="81" y="9"/>
                </a:lnTo>
                <a:lnTo>
                  <a:pt x="80" y="7"/>
                </a:lnTo>
                <a:lnTo>
                  <a:pt x="80" y="5"/>
                </a:lnTo>
                <a:lnTo>
                  <a:pt x="78" y="5"/>
                </a:lnTo>
                <a:lnTo>
                  <a:pt x="72" y="2"/>
                </a:lnTo>
                <a:lnTo>
                  <a:pt x="67" y="2"/>
                </a:lnTo>
                <a:lnTo>
                  <a:pt x="61" y="0"/>
                </a:lnTo>
                <a:lnTo>
                  <a:pt x="58" y="0"/>
                </a:lnTo>
                <a:lnTo>
                  <a:pt x="52" y="0"/>
                </a:lnTo>
                <a:lnTo>
                  <a:pt x="46" y="0"/>
                </a:lnTo>
                <a:lnTo>
                  <a:pt x="43" y="0"/>
                </a:lnTo>
                <a:lnTo>
                  <a:pt x="41" y="0"/>
                </a:lnTo>
                <a:lnTo>
                  <a:pt x="37" y="0"/>
                </a:lnTo>
                <a:lnTo>
                  <a:pt x="35" y="2"/>
                </a:lnTo>
                <a:lnTo>
                  <a:pt x="30" y="2"/>
                </a:lnTo>
                <a:lnTo>
                  <a:pt x="26" y="2"/>
                </a:lnTo>
                <a:lnTo>
                  <a:pt x="17" y="2"/>
                </a:lnTo>
                <a:lnTo>
                  <a:pt x="15" y="0"/>
                </a:lnTo>
                <a:lnTo>
                  <a:pt x="12" y="0"/>
                </a:lnTo>
                <a:lnTo>
                  <a:pt x="6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lnTo>
                  <a:pt x="4" y="3"/>
                </a:lnTo>
                <a:lnTo>
                  <a:pt x="10" y="3"/>
                </a:lnTo>
                <a:lnTo>
                  <a:pt x="13" y="5"/>
                </a:lnTo>
                <a:lnTo>
                  <a:pt x="19" y="7"/>
                </a:lnTo>
                <a:lnTo>
                  <a:pt x="24" y="7"/>
                </a:lnTo>
                <a:lnTo>
                  <a:pt x="28" y="9"/>
                </a:lnTo>
                <a:lnTo>
                  <a:pt x="32" y="11"/>
                </a:lnTo>
                <a:lnTo>
                  <a:pt x="34" y="11"/>
                </a:lnTo>
                <a:lnTo>
                  <a:pt x="35" y="13"/>
                </a:lnTo>
                <a:lnTo>
                  <a:pt x="37" y="15"/>
                </a:lnTo>
                <a:lnTo>
                  <a:pt x="37" y="16"/>
                </a:lnTo>
                <a:lnTo>
                  <a:pt x="39" y="18"/>
                </a:lnTo>
                <a:lnTo>
                  <a:pt x="45" y="22"/>
                </a:lnTo>
                <a:lnTo>
                  <a:pt x="50" y="26"/>
                </a:lnTo>
                <a:lnTo>
                  <a:pt x="54" y="26"/>
                </a:lnTo>
                <a:lnTo>
                  <a:pt x="58" y="27"/>
                </a:lnTo>
                <a:lnTo>
                  <a:pt x="63" y="29"/>
                </a:lnTo>
                <a:lnTo>
                  <a:pt x="67" y="31"/>
                </a:lnTo>
                <a:lnTo>
                  <a:pt x="72" y="33"/>
                </a:lnTo>
                <a:lnTo>
                  <a:pt x="76" y="35"/>
                </a:lnTo>
                <a:lnTo>
                  <a:pt x="80" y="35"/>
                </a:lnTo>
                <a:lnTo>
                  <a:pt x="85" y="37"/>
                </a:lnTo>
                <a:lnTo>
                  <a:pt x="91" y="37"/>
                </a:lnTo>
                <a:lnTo>
                  <a:pt x="96" y="38"/>
                </a:lnTo>
                <a:lnTo>
                  <a:pt x="100" y="38"/>
                </a:lnTo>
                <a:lnTo>
                  <a:pt x="105" y="38"/>
                </a:lnTo>
                <a:lnTo>
                  <a:pt x="109" y="38"/>
                </a:lnTo>
                <a:lnTo>
                  <a:pt x="111" y="38"/>
                </a:lnTo>
                <a:lnTo>
                  <a:pt x="113" y="38"/>
                </a:lnTo>
                <a:lnTo>
                  <a:pt x="115" y="38"/>
                </a:lnTo>
                <a:lnTo>
                  <a:pt x="115" y="38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14" name="Freeform 1270"/>
          <p:cNvSpPr>
            <a:spLocks/>
          </p:cNvSpPr>
          <p:nvPr/>
        </p:nvSpPr>
        <p:spPr bwMode="auto">
          <a:xfrm>
            <a:off x="2347913" y="2525713"/>
            <a:ext cx="90487" cy="30162"/>
          </a:xfrm>
          <a:custGeom>
            <a:avLst/>
            <a:gdLst>
              <a:gd name="T0" fmla="*/ 115 w 115"/>
              <a:gd name="T1" fmla="*/ 38 h 38"/>
              <a:gd name="T2" fmla="*/ 111 w 115"/>
              <a:gd name="T3" fmla="*/ 37 h 38"/>
              <a:gd name="T4" fmla="*/ 105 w 115"/>
              <a:gd name="T5" fmla="*/ 35 h 38"/>
              <a:gd name="T6" fmla="*/ 100 w 115"/>
              <a:gd name="T7" fmla="*/ 29 h 38"/>
              <a:gd name="T8" fmla="*/ 96 w 115"/>
              <a:gd name="T9" fmla="*/ 24 h 38"/>
              <a:gd name="T10" fmla="*/ 94 w 115"/>
              <a:gd name="T11" fmla="*/ 20 h 38"/>
              <a:gd name="T12" fmla="*/ 92 w 115"/>
              <a:gd name="T13" fmla="*/ 16 h 38"/>
              <a:gd name="T14" fmla="*/ 89 w 115"/>
              <a:gd name="T15" fmla="*/ 13 h 38"/>
              <a:gd name="T16" fmla="*/ 83 w 115"/>
              <a:gd name="T17" fmla="*/ 11 h 38"/>
              <a:gd name="T18" fmla="*/ 80 w 115"/>
              <a:gd name="T19" fmla="*/ 7 h 38"/>
              <a:gd name="T20" fmla="*/ 78 w 115"/>
              <a:gd name="T21" fmla="*/ 5 h 38"/>
              <a:gd name="T22" fmla="*/ 67 w 115"/>
              <a:gd name="T23" fmla="*/ 2 h 38"/>
              <a:gd name="T24" fmla="*/ 58 w 115"/>
              <a:gd name="T25" fmla="*/ 0 h 38"/>
              <a:gd name="T26" fmla="*/ 46 w 115"/>
              <a:gd name="T27" fmla="*/ 0 h 38"/>
              <a:gd name="T28" fmla="*/ 41 w 115"/>
              <a:gd name="T29" fmla="*/ 0 h 38"/>
              <a:gd name="T30" fmla="*/ 35 w 115"/>
              <a:gd name="T31" fmla="*/ 2 h 38"/>
              <a:gd name="T32" fmla="*/ 26 w 115"/>
              <a:gd name="T33" fmla="*/ 2 h 38"/>
              <a:gd name="T34" fmla="*/ 15 w 115"/>
              <a:gd name="T35" fmla="*/ 0 h 38"/>
              <a:gd name="T36" fmla="*/ 6 w 115"/>
              <a:gd name="T37" fmla="*/ 0 h 38"/>
              <a:gd name="T38" fmla="*/ 0 w 115"/>
              <a:gd name="T39" fmla="*/ 0 h 38"/>
              <a:gd name="T40" fmla="*/ 0 w 115"/>
              <a:gd name="T41" fmla="*/ 2 h 38"/>
              <a:gd name="T42" fmla="*/ 2 w 115"/>
              <a:gd name="T43" fmla="*/ 2 h 38"/>
              <a:gd name="T44" fmla="*/ 10 w 115"/>
              <a:gd name="T45" fmla="*/ 3 h 38"/>
              <a:gd name="T46" fmla="*/ 19 w 115"/>
              <a:gd name="T47" fmla="*/ 7 h 38"/>
              <a:gd name="T48" fmla="*/ 28 w 115"/>
              <a:gd name="T49" fmla="*/ 9 h 38"/>
              <a:gd name="T50" fmla="*/ 34 w 115"/>
              <a:gd name="T51" fmla="*/ 11 h 38"/>
              <a:gd name="T52" fmla="*/ 37 w 115"/>
              <a:gd name="T53" fmla="*/ 15 h 38"/>
              <a:gd name="T54" fmla="*/ 39 w 115"/>
              <a:gd name="T55" fmla="*/ 18 h 38"/>
              <a:gd name="T56" fmla="*/ 50 w 115"/>
              <a:gd name="T57" fmla="*/ 26 h 38"/>
              <a:gd name="T58" fmla="*/ 58 w 115"/>
              <a:gd name="T59" fmla="*/ 27 h 38"/>
              <a:gd name="T60" fmla="*/ 67 w 115"/>
              <a:gd name="T61" fmla="*/ 31 h 38"/>
              <a:gd name="T62" fmla="*/ 76 w 115"/>
              <a:gd name="T63" fmla="*/ 35 h 38"/>
              <a:gd name="T64" fmla="*/ 85 w 115"/>
              <a:gd name="T65" fmla="*/ 37 h 38"/>
              <a:gd name="T66" fmla="*/ 96 w 115"/>
              <a:gd name="T67" fmla="*/ 38 h 38"/>
              <a:gd name="T68" fmla="*/ 105 w 115"/>
              <a:gd name="T69" fmla="*/ 38 h 38"/>
              <a:gd name="T70" fmla="*/ 111 w 115"/>
              <a:gd name="T71" fmla="*/ 38 h 38"/>
              <a:gd name="T72" fmla="*/ 115 w 115"/>
              <a:gd name="T73" fmla="*/ 3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5" h="38">
                <a:moveTo>
                  <a:pt x="115" y="38"/>
                </a:moveTo>
                <a:lnTo>
                  <a:pt x="115" y="38"/>
                </a:lnTo>
                <a:lnTo>
                  <a:pt x="115" y="38"/>
                </a:lnTo>
                <a:lnTo>
                  <a:pt x="111" y="37"/>
                </a:lnTo>
                <a:lnTo>
                  <a:pt x="109" y="37"/>
                </a:lnTo>
                <a:lnTo>
                  <a:pt x="105" y="35"/>
                </a:lnTo>
                <a:lnTo>
                  <a:pt x="102" y="33"/>
                </a:lnTo>
                <a:lnTo>
                  <a:pt x="100" y="29"/>
                </a:lnTo>
                <a:lnTo>
                  <a:pt x="98" y="27"/>
                </a:lnTo>
                <a:lnTo>
                  <a:pt x="96" y="24"/>
                </a:lnTo>
                <a:lnTo>
                  <a:pt x="96" y="22"/>
                </a:lnTo>
                <a:lnTo>
                  <a:pt x="94" y="20"/>
                </a:lnTo>
                <a:lnTo>
                  <a:pt x="94" y="18"/>
                </a:lnTo>
                <a:lnTo>
                  <a:pt x="92" y="16"/>
                </a:lnTo>
                <a:lnTo>
                  <a:pt x="91" y="15"/>
                </a:lnTo>
                <a:lnTo>
                  <a:pt x="89" y="13"/>
                </a:lnTo>
                <a:lnTo>
                  <a:pt x="85" y="13"/>
                </a:lnTo>
                <a:lnTo>
                  <a:pt x="83" y="11"/>
                </a:lnTo>
                <a:lnTo>
                  <a:pt x="81" y="9"/>
                </a:lnTo>
                <a:lnTo>
                  <a:pt x="80" y="7"/>
                </a:lnTo>
                <a:lnTo>
                  <a:pt x="80" y="5"/>
                </a:lnTo>
                <a:lnTo>
                  <a:pt x="78" y="5"/>
                </a:lnTo>
                <a:lnTo>
                  <a:pt x="72" y="2"/>
                </a:lnTo>
                <a:lnTo>
                  <a:pt x="67" y="2"/>
                </a:lnTo>
                <a:lnTo>
                  <a:pt x="61" y="0"/>
                </a:lnTo>
                <a:lnTo>
                  <a:pt x="58" y="0"/>
                </a:lnTo>
                <a:lnTo>
                  <a:pt x="52" y="0"/>
                </a:lnTo>
                <a:lnTo>
                  <a:pt x="46" y="0"/>
                </a:lnTo>
                <a:lnTo>
                  <a:pt x="43" y="0"/>
                </a:lnTo>
                <a:lnTo>
                  <a:pt x="41" y="0"/>
                </a:lnTo>
                <a:lnTo>
                  <a:pt x="37" y="0"/>
                </a:lnTo>
                <a:lnTo>
                  <a:pt x="35" y="2"/>
                </a:lnTo>
                <a:lnTo>
                  <a:pt x="30" y="2"/>
                </a:lnTo>
                <a:lnTo>
                  <a:pt x="26" y="2"/>
                </a:lnTo>
                <a:lnTo>
                  <a:pt x="17" y="2"/>
                </a:lnTo>
                <a:lnTo>
                  <a:pt x="15" y="0"/>
                </a:lnTo>
                <a:lnTo>
                  <a:pt x="12" y="0"/>
                </a:lnTo>
                <a:lnTo>
                  <a:pt x="6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lnTo>
                  <a:pt x="4" y="3"/>
                </a:lnTo>
                <a:lnTo>
                  <a:pt x="10" y="3"/>
                </a:lnTo>
                <a:lnTo>
                  <a:pt x="13" y="5"/>
                </a:lnTo>
                <a:lnTo>
                  <a:pt x="19" y="7"/>
                </a:lnTo>
                <a:lnTo>
                  <a:pt x="24" y="7"/>
                </a:lnTo>
                <a:lnTo>
                  <a:pt x="28" y="9"/>
                </a:lnTo>
                <a:lnTo>
                  <a:pt x="32" y="11"/>
                </a:lnTo>
                <a:lnTo>
                  <a:pt x="34" y="11"/>
                </a:lnTo>
                <a:lnTo>
                  <a:pt x="35" y="13"/>
                </a:lnTo>
                <a:lnTo>
                  <a:pt x="37" y="15"/>
                </a:lnTo>
                <a:lnTo>
                  <a:pt x="37" y="16"/>
                </a:lnTo>
                <a:lnTo>
                  <a:pt x="39" y="18"/>
                </a:lnTo>
                <a:lnTo>
                  <a:pt x="45" y="22"/>
                </a:lnTo>
                <a:lnTo>
                  <a:pt x="50" y="26"/>
                </a:lnTo>
                <a:lnTo>
                  <a:pt x="54" y="26"/>
                </a:lnTo>
                <a:lnTo>
                  <a:pt x="58" y="27"/>
                </a:lnTo>
                <a:lnTo>
                  <a:pt x="63" y="29"/>
                </a:lnTo>
                <a:lnTo>
                  <a:pt x="67" y="31"/>
                </a:lnTo>
                <a:lnTo>
                  <a:pt x="72" y="33"/>
                </a:lnTo>
                <a:lnTo>
                  <a:pt x="76" y="35"/>
                </a:lnTo>
                <a:lnTo>
                  <a:pt x="80" y="35"/>
                </a:lnTo>
                <a:lnTo>
                  <a:pt x="85" y="37"/>
                </a:lnTo>
                <a:lnTo>
                  <a:pt x="91" y="37"/>
                </a:lnTo>
                <a:lnTo>
                  <a:pt x="96" y="38"/>
                </a:lnTo>
                <a:lnTo>
                  <a:pt x="100" y="38"/>
                </a:lnTo>
                <a:lnTo>
                  <a:pt x="105" y="38"/>
                </a:lnTo>
                <a:lnTo>
                  <a:pt x="109" y="38"/>
                </a:lnTo>
                <a:lnTo>
                  <a:pt x="111" y="38"/>
                </a:lnTo>
                <a:lnTo>
                  <a:pt x="113" y="38"/>
                </a:lnTo>
                <a:lnTo>
                  <a:pt x="115" y="38"/>
                </a:lnTo>
                <a:lnTo>
                  <a:pt x="115" y="38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15" name="Freeform 1271"/>
          <p:cNvSpPr>
            <a:spLocks/>
          </p:cNvSpPr>
          <p:nvPr/>
        </p:nvSpPr>
        <p:spPr bwMode="auto">
          <a:xfrm>
            <a:off x="2322513" y="2516188"/>
            <a:ext cx="95250" cy="68262"/>
          </a:xfrm>
          <a:custGeom>
            <a:avLst/>
            <a:gdLst>
              <a:gd name="T0" fmla="*/ 69 w 119"/>
              <a:gd name="T1" fmla="*/ 0 h 84"/>
              <a:gd name="T2" fmla="*/ 53 w 119"/>
              <a:gd name="T3" fmla="*/ 0 h 84"/>
              <a:gd name="T4" fmla="*/ 42 w 119"/>
              <a:gd name="T5" fmla="*/ 2 h 84"/>
              <a:gd name="T6" fmla="*/ 36 w 119"/>
              <a:gd name="T7" fmla="*/ 7 h 84"/>
              <a:gd name="T8" fmla="*/ 31 w 119"/>
              <a:gd name="T9" fmla="*/ 16 h 84"/>
              <a:gd name="T10" fmla="*/ 25 w 119"/>
              <a:gd name="T11" fmla="*/ 26 h 84"/>
              <a:gd name="T12" fmla="*/ 16 w 119"/>
              <a:gd name="T13" fmla="*/ 37 h 84"/>
              <a:gd name="T14" fmla="*/ 9 w 119"/>
              <a:gd name="T15" fmla="*/ 44 h 84"/>
              <a:gd name="T16" fmla="*/ 0 w 119"/>
              <a:gd name="T17" fmla="*/ 62 h 84"/>
              <a:gd name="T18" fmla="*/ 0 w 119"/>
              <a:gd name="T19" fmla="*/ 73 h 84"/>
              <a:gd name="T20" fmla="*/ 0 w 119"/>
              <a:gd name="T21" fmla="*/ 83 h 84"/>
              <a:gd name="T22" fmla="*/ 20 w 119"/>
              <a:gd name="T23" fmla="*/ 84 h 84"/>
              <a:gd name="T24" fmla="*/ 20 w 119"/>
              <a:gd name="T25" fmla="*/ 73 h 84"/>
              <a:gd name="T26" fmla="*/ 31 w 119"/>
              <a:gd name="T27" fmla="*/ 66 h 84"/>
              <a:gd name="T28" fmla="*/ 36 w 119"/>
              <a:gd name="T29" fmla="*/ 59 h 84"/>
              <a:gd name="T30" fmla="*/ 36 w 119"/>
              <a:gd name="T31" fmla="*/ 49 h 84"/>
              <a:gd name="T32" fmla="*/ 42 w 119"/>
              <a:gd name="T33" fmla="*/ 42 h 84"/>
              <a:gd name="T34" fmla="*/ 51 w 119"/>
              <a:gd name="T35" fmla="*/ 37 h 84"/>
              <a:gd name="T36" fmla="*/ 64 w 119"/>
              <a:gd name="T37" fmla="*/ 31 h 84"/>
              <a:gd name="T38" fmla="*/ 88 w 119"/>
              <a:gd name="T39" fmla="*/ 26 h 84"/>
              <a:gd name="T40" fmla="*/ 104 w 119"/>
              <a:gd name="T41" fmla="*/ 26 h 84"/>
              <a:gd name="T42" fmla="*/ 119 w 119"/>
              <a:gd name="T43" fmla="*/ 22 h 84"/>
              <a:gd name="T44" fmla="*/ 112 w 119"/>
              <a:gd name="T45" fmla="*/ 13 h 84"/>
              <a:gd name="T46" fmla="*/ 97 w 119"/>
              <a:gd name="T47" fmla="*/ 9 h 84"/>
              <a:gd name="T48" fmla="*/ 84 w 119"/>
              <a:gd name="T49" fmla="*/ 2 h 84"/>
              <a:gd name="T50" fmla="*/ 69 w 119"/>
              <a:gd name="T51" fmla="*/ 0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" h="84">
                <a:moveTo>
                  <a:pt x="69" y="0"/>
                </a:moveTo>
                <a:lnTo>
                  <a:pt x="53" y="0"/>
                </a:lnTo>
                <a:lnTo>
                  <a:pt x="42" y="2"/>
                </a:lnTo>
                <a:lnTo>
                  <a:pt x="36" y="7"/>
                </a:lnTo>
                <a:lnTo>
                  <a:pt x="31" y="16"/>
                </a:lnTo>
                <a:lnTo>
                  <a:pt x="25" y="26"/>
                </a:lnTo>
                <a:lnTo>
                  <a:pt x="16" y="37"/>
                </a:lnTo>
                <a:lnTo>
                  <a:pt x="9" y="44"/>
                </a:lnTo>
                <a:lnTo>
                  <a:pt x="0" y="62"/>
                </a:lnTo>
                <a:lnTo>
                  <a:pt x="0" y="73"/>
                </a:lnTo>
                <a:lnTo>
                  <a:pt x="0" y="83"/>
                </a:lnTo>
                <a:lnTo>
                  <a:pt x="20" y="84"/>
                </a:lnTo>
                <a:lnTo>
                  <a:pt x="20" y="73"/>
                </a:lnTo>
                <a:lnTo>
                  <a:pt x="31" y="66"/>
                </a:lnTo>
                <a:lnTo>
                  <a:pt x="36" y="59"/>
                </a:lnTo>
                <a:lnTo>
                  <a:pt x="36" y="49"/>
                </a:lnTo>
                <a:lnTo>
                  <a:pt x="42" y="42"/>
                </a:lnTo>
                <a:lnTo>
                  <a:pt x="51" y="37"/>
                </a:lnTo>
                <a:lnTo>
                  <a:pt x="64" y="31"/>
                </a:lnTo>
                <a:lnTo>
                  <a:pt x="88" y="26"/>
                </a:lnTo>
                <a:lnTo>
                  <a:pt x="104" y="26"/>
                </a:lnTo>
                <a:lnTo>
                  <a:pt x="119" y="22"/>
                </a:lnTo>
                <a:lnTo>
                  <a:pt x="112" y="13"/>
                </a:lnTo>
                <a:lnTo>
                  <a:pt x="97" y="9"/>
                </a:lnTo>
                <a:lnTo>
                  <a:pt x="84" y="2"/>
                </a:lnTo>
                <a:lnTo>
                  <a:pt x="69" y="0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16" name="Freeform 1272"/>
          <p:cNvSpPr>
            <a:spLocks/>
          </p:cNvSpPr>
          <p:nvPr/>
        </p:nvSpPr>
        <p:spPr bwMode="auto">
          <a:xfrm>
            <a:off x="2322513" y="2516188"/>
            <a:ext cx="95250" cy="68262"/>
          </a:xfrm>
          <a:custGeom>
            <a:avLst/>
            <a:gdLst>
              <a:gd name="T0" fmla="*/ 69 w 119"/>
              <a:gd name="T1" fmla="*/ 0 h 84"/>
              <a:gd name="T2" fmla="*/ 53 w 119"/>
              <a:gd name="T3" fmla="*/ 0 h 84"/>
              <a:gd name="T4" fmla="*/ 42 w 119"/>
              <a:gd name="T5" fmla="*/ 2 h 84"/>
              <a:gd name="T6" fmla="*/ 36 w 119"/>
              <a:gd name="T7" fmla="*/ 7 h 84"/>
              <a:gd name="T8" fmla="*/ 31 w 119"/>
              <a:gd name="T9" fmla="*/ 16 h 84"/>
              <a:gd name="T10" fmla="*/ 25 w 119"/>
              <a:gd name="T11" fmla="*/ 26 h 84"/>
              <a:gd name="T12" fmla="*/ 16 w 119"/>
              <a:gd name="T13" fmla="*/ 37 h 84"/>
              <a:gd name="T14" fmla="*/ 9 w 119"/>
              <a:gd name="T15" fmla="*/ 44 h 84"/>
              <a:gd name="T16" fmla="*/ 0 w 119"/>
              <a:gd name="T17" fmla="*/ 62 h 84"/>
              <a:gd name="T18" fmla="*/ 0 w 119"/>
              <a:gd name="T19" fmla="*/ 73 h 84"/>
              <a:gd name="T20" fmla="*/ 0 w 119"/>
              <a:gd name="T21" fmla="*/ 83 h 84"/>
              <a:gd name="T22" fmla="*/ 20 w 119"/>
              <a:gd name="T23" fmla="*/ 84 h 84"/>
              <a:gd name="T24" fmla="*/ 20 w 119"/>
              <a:gd name="T25" fmla="*/ 73 h 84"/>
              <a:gd name="T26" fmla="*/ 31 w 119"/>
              <a:gd name="T27" fmla="*/ 66 h 84"/>
              <a:gd name="T28" fmla="*/ 36 w 119"/>
              <a:gd name="T29" fmla="*/ 59 h 84"/>
              <a:gd name="T30" fmla="*/ 36 w 119"/>
              <a:gd name="T31" fmla="*/ 49 h 84"/>
              <a:gd name="T32" fmla="*/ 42 w 119"/>
              <a:gd name="T33" fmla="*/ 42 h 84"/>
              <a:gd name="T34" fmla="*/ 51 w 119"/>
              <a:gd name="T35" fmla="*/ 37 h 84"/>
              <a:gd name="T36" fmla="*/ 64 w 119"/>
              <a:gd name="T37" fmla="*/ 31 h 84"/>
              <a:gd name="T38" fmla="*/ 88 w 119"/>
              <a:gd name="T39" fmla="*/ 26 h 84"/>
              <a:gd name="T40" fmla="*/ 104 w 119"/>
              <a:gd name="T41" fmla="*/ 26 h 84"/>
              <a:gd name="T42" fmla="*/ 119 w 119"/>
              <a:gd name="T43" fmla="*/ 22 h 84"/>
              <a:gd name="T44" fmla="*/ 112 w 119"/>
              <a:gd name="T45" fmla="*/ 13 h 84"/>
              <a:gd name="T46" fmla="*/ 97 w 119"/>
              <a:gd name="T47" fmla="*/ 9 h 84"/>
              <a:gd name="T48" fmla="*/ 84 w 119"/>
              <a:gd name="T49" fmla="*/ 2 h 84"/>
              <a:gd name="T50" fmla="*/ 69 w 119"/>
              <a:gd name="T51" fmla="*/ 0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" h="84">
                <a:moveTo>
                  <a:pt x="69" y="0"/>
                </a:moveTo>
                <a:lnTo>
                  <a:pt x="53" y="0"/>
                </a:lnTo>
                <a:lnTo>
                  <a:pt x="42" y="2"/>
                </a:lnTo>
                <a:lnTo>
                  <a:pt x="36" y="7"/>
                </a:lnTo>
                <a:lnTo>
                  <a:pt x="31" y="16"/>
                </a:lnTo>
                <a:lnTo>
                  <a:pt x="25" y="26"/>
                </a:lnTo>
                <a:lnTo>
                  <a:pt x="16" y="37"/>
                </a:lnTo>
                <a:lnTo>
                  <a:pt x="9" y="44"/>
                </a:lnTo>
                <a:lnTo>
                  <a:pt x="0" y="62"/>
                </a:lnTo>
                <a:lnTo>
                  <a:pt x="0" y="73"/>
                </a:lnTo>
                <a:lnTo>
                  <a:pt x="0" y="83"/>
                </a:lnTo>
                <a:lnTo>
                  <a:pt x="20" y="84"/>
                </a:lnTo>
                <a:lnTo>
                  <a:pt x="20" y="73"/>
                </a:lnTo>
                <a:lnTo>
                  <a:pt x="31" y="66"/>
                </a:lnTo>
                <a:lnTo>
                  <a:pt x="36" y="59"/>
                </a:lnTo>
                <a:lnTo>
                  <a:pt x="36" y="49"/>
                </a:lnTo>
                <a:lnTo>
                  <a:pt x="42" y="42"/>
                </a:lnTo>
                <a:lnTo>
                  <a:pt x="51" y="37"/>
                </a:lnTo>
                <a:lnTo>
                  <a:pt x="64" y="31"/>
                </a:lnTo>
                <a:lnTo>
                  <a:pt x="88" y="26"/>
                </a:lnTo>
                <a:lnTo>
                  <a:pt x="104" y="26"/>
                </a:lnTo>
                <a:lnTo>
                  <a:pt x="119" y="22"/>
                </a:lnTo>
                <a:lnTo>
                  <a:pt x="112" y="13"/>
                </a:lnTo>
                <a:lnTo>
                  <a:pt x="97" y="9"/>
                </a:lnTo>
                <a:lnTo>
                  <a:pt x="84" y="2"/>
                </a:lnTo>
                <a:lnTo>
                  <a:pt x="69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17" name="Freeform 1273"/>
          <p:cNvSpPr>
            <a:spLocks/>
          </p:cNvSpPr>
          <p:nvPr/>
        </p:nvSpPr>
        <p:spPr bwMode="auto">
          <a:xfrm>
            <a:off x="2322513" y="2443163"/>
            <a:ext cx="101600" cy="34925"/>
          </a:xfrm>
          <a:custGeom>
            <a:avLst/>
            <a:gdLst>
              <a:gd name="T0" fmla="*/ 75 w 128"/>
              <a:gd name="T1" fmla="*/ 0 h 46"/>
              <a:gd name="T2" fmla="*/ 57 w 128"/>
              <a:gd name="T3" fmla="*/ 0 h 46"/>
              <a:gd name="T4" fmla="*/ 46 w 128"/>
              <a:gd name="T5" fmla="*/ 0 h 46"/>
              <a:gd name="T6" fmla="*/ 40 w 128"/>
              <a:gd name="T7" fmla="*/ 4 h 46"/>
              <a:gd name="T8" fmla="*/ 33 w 128"/>
              <a:gd name="T9" fmla="*/ 9 h 46"/>
              <a:gd name="T10" fmla="*/ 27 w 128"/>
              <a:gd name="T11" fmla="*/ 15 h 46"/>
              <a:gd name="T12" fmla="*/ 18 w 128"/>
              <a:gd name="T13" fmla="*/ 20 h 46"/>
              <a:gd name="T14" fmla="*/ 9 w 128"/>
              <a:gd name="T15" fmla="*/ 24 h 46"/>
              <a:gd name="T16" fmla="*/ 0 w 128"/>
              <a:gd name="T17" fmla="*/ 33 h 46"/>
              <a:gd name="T18" fmla="*/ 0 w 128"/>
              <a:gd name="T19" fmla="*/ 40 h 46"/>
              <a:gd name="T20" fmla="*/ 0 w 128"/>
              <a:gd name="T21" fmla="*/ 46 h 46"/>
              <a:gd name="T22" fmla="*/ 9 w 128"/>
              <a:gd name="T23" fmla="*/ 46 h 46"/>
              <a:gd name="T24" fmla="*/ 11 w 128"/>
              <a:gd name="T25" fmla="*/ 39 h 46"/>
              <a:gd name="T26" fmla="*/ 33 w 128"/>
              <a:gd name="T27" fmla="*/ 35 h 46"/>
              <a:gd name="T28" fmla="*/ 40 w 128"/>
              <a:gd name="T29" fmla="*/ 31 h 46"/>
              <a:gd name="T30" fmla="*/ 40 w 128"/>
              <a:gd name="T31" fmla="*/ 28 h 46"/>
              <a:gd name="T32" fmla="*/ 46 w 128"/>
              <a:gd name="T33" fmla="*/ 24 h 46"/>
              <a:gd name="T34" fmla="*/ 55 w 128"/>
              <a:gd name="T35" fmla="*/ 20 h 46"/>
              <a:gd name="T36" fmla="*/ 69 w 128"/>
              <a:gd name="T37" fmla="*/ 17 h 46"/>
              <a:gd name="T38" fmla="*/ 95 w 128"/>
              <a:gd name="T39" fmla="*/ 15 h 46"/>
              <a:gd name="T40" fmla="*/ 112 w 128"/>
              <a:gd name="T41" fmla="*/ 15 h 46"/>
              <a:gd name="T42" fmla="*/ 128 w 128"/>
              <a:gd name="T43" fmla="*/ 11 h 46"/>
              <a:gd name="T44" fmla="*/ 121 w 128"/>
              <a:gd name="T45" fmla="*/ 7 h 46"/>
              <a:gd name="T46" fmla="*/ 104 w 128"/>
              <a:gd name="T47" fmla="*/ 4 h 46"/>
              <a:gd name="T48" fmla="*/ 90 w 128"/>
              <a:gd name="T49" fmla="*/ 0 h 46"/>
              <a:gd name="T50" fmla="*/ 75 w 128"/>
              <a:gd name="T51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8" h="46">
                <a:moveTo>
                  <a:pt x="75" y="0"/>
                </a:moveTo>
                <a:lnTo>
                  <a:pt x="57" y="0"/>
                </a:lnTo>
                <a:lnTo>
                  <a:pt x="46" y="0"/>
                </a:lnTo>
                <a:lnTo>
                  <a:pt x="40" y="4"/>
                </a:lnTo>
                <a:lnTo>
                  <a:pt x="33" y="9"/>
                </a:lnTo>
                <a:lnTo>
                  <a:pt x="27" y="15"/>
                </a:lnTo>
                <a:lnTo>
                  <a:pt x="18" y="20"/>
                </a:lnTo>
                <a:lnTo>
                  <a:pt x="9" y="24"/>
                </a:lnTo>
                <a:lnTo>
                  <a:pt x="0" y="33"/>
                </a:lnTo>
                <a:lnTo>
                  <a:pt x="0" y="40"/>
                </a:lnTo>
                <a:lnTo>
                  <a:pt x="0" y="46"/>
                </a:lnTo>
                <a:lnTo>
                  <a:pt x="9" y="46"/>
                </a:lnTo>
                <a:lnTo>
                  <a:pt x="11" y="39"/>
                </a:lnTo>
                <a:lnTo>
                  <a:pt x="33" y="35"/>
                </a:lnTo>
                <a:lnTo>
                  <a:pt x="40" y="31"/>
                </a:lnTo>
                <a:lnTo>
                  <a:pt x="40" y="28"/>
                </a:lnTo>
                <a:lnTo>
                  <a:pt x="46" y="24"/>
                </a:lnTo>
                <a:lnTo>
                  <a:pt x="55" y="20"/>
                </a:lnTo>
                <a:lnTo>
                  <a:pt x="69" y="17"/>
                </a:lnTo>
                <a:lnTo>
                  <a:pt x="95" y="15"/>
                </a:lnTo>
                <a:lnTo>
                  <a:pt x="112" y="15"/>
                </a:lnTo>
                <a:lnTo>
                  <a:pt x="128" y="11"/>
                </a:lnTo>
                <a:lnTo>
                  <a:pt x="121" y="7"/>
                </a:lnTo>
                <a:lnTo>
                  <a:pt x="104" y="4"/>
                </a:lnTo>
                <a:lnTo>
                  <a:pt x="90" y="0"/>
                </a:lnTo>
                <a:lnTo>
                  <a:pt x="75" y="0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18" name="Freeform 1274"/>
          <p:cNvSpPr>
            <a:spLocks/>
          </p:cNvSpPr>
          <p:nvPr/>
        </p:nvSpPr>
        <p:spPr bwMode="auto">
          <a:xfrm>
            <a:off x="2322513" y="2443163"/>
            <a:ext cx="101600" cy="34925"/>
          </a:xfrm>
          <a:custGeom>
            <a:avLst/>
            <a:gdLst>
              <a:gd name="T0" fmla="*/ 75 w 128"/>
              <a:gd name="T1" fmla="*/ 0 h 46"/>
              <a:gd name="T2" fmla="*/ 57 w 128"/>
              <a:gd name="T3" fmla="*/ 0 h 46"/>
              <a:gd name="T4" fmla="*/ 46 w 128"/>
              <a:gd name="T5" fmla="*/ 0 h 46"/>
              <a:gd name="T6" fmla="*/ 40 w 128"/>
              <a:gd name="T7" fmla="*/ 4 h 46"/>
              <a:gd name="T8" fmla="*/ 33 w 128"/>
              <a:gd name="T9" fmla="*/ 9 h 46"/>
              <a:gd name="T10" fmla="*/ 27 w 128"/>
              <a:gd name="T11" fmla="*/ 15 h 46"/>
              <a:gd name="T12" fmla="*/ 18 w 128"/>
              <a:gd name="T13" fmla="*/ 20 h 46"/>
              <a:gd name="T14" fmla="*/ 9 w 128"/>
              <a:gd name="T15" fmla="*/ 24 h 46"/>
              <a:gd name="T16" fmla="*/ 0 w 128"/>
              <a:gd name="T17" fmla="*/ 33 h 46"/>
              <a:gd name="T18" fmla="*/ 0 w 128"/>
              <a:gd name="T19" fmla="*/ 40 h 46"/>
              <a:gd name="T20" fmla="*/ 0 w 128"/>
              <a:gd name="T21" fmla="*/ 46 h 46"/>
              <a:gd name="T22" fmla="*/ 9 w 128"/>
              <a:gd name="T23" fmla="*/ 46 h 46"/>
              <a:gd name="T24" fmla="*/ 11 w 128"/>
              <a:gd name="T25" fmla="*/ 39 h 46"/>
              <a:gd name="T26" fmla="*/ 33 w 128"/>
              <a:gd name="T27" fmla="*/ 35 h 46"/>
              <a:gd name="T28" fmla="*/ 40 w 128"/>
              <a:gd name="T29" fmla="*/ 31 h 46"/>
              <a:gd name="T30" fmla="*/ 40 w 128"/>
              <a:gd name="T31" fmla="*/ 28 h 46"/>
              <a:gd name="T32" fmla="*/ 46 w 128"/>
              <a:gd name="T33" fmla="*/ 24 h 46"/>
              <a:gd name="T34" fmla="*/ 55 w 128"/>
              <a:gd name="T35" fmla="*/ 20 h 46"/>
              <a:gd name="T36" fmla="*/ 69 w 128"/>
              <a:gd name="T37" fmla="*/ 17 h 46"/>
              <a:gd name="T38" fmla="*/ 95 w 128"/>
              <a:gd name="T39" fmla="*/ 15 h 46"/>
              <a:gd name="T40" fmla="*/ 112 w 128"/>
              <a:gd name="T41" fmla="*/ 15 h 46"/>
              <a:gd name="T42" fmla="*/ 128 w 128"/>
              <a:gd name="T43" fmla="*/ 11 h 46"/>
              <a:gd name="T44" fmla="*/ 121 w 128"/>
              <a:gd name="T45" fmla="*/ 7 h 46"/>
              <a:gd name="T46" fmla="*/ 104 w 128"/>
              <a:gd name="T47" fmla="*/ 4 h 46"/>
              <a:gd name="T48" fmla="*/ 90 w 128"/>
              <a:gd name="T49" fmla="*/ 0 h 46"/>
              <a:gd name="T50" fmla="*/ 75 w 128"/>
              <a:gd name="T51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8" h="46">
                <a:moveTo>
                  <a:pt x="75" y="0"/>
                </a:moveTo>
                <a:lnTo>
                  <a:pt x="57" y="0"/>
                </a:lnTo>
                <a:lnTo>
                  <a:pt x="46" y="0"/>
                </a:lnTo>
                <a:lnTo>
                  <a:pt x="40" y="4"/>
                </a:lnTo>
                <a:lnTo>
                  <a:pt x="33" y="9"/>
                </a:lnTo>
                <a:lnTo>
                  <a:pt x="27" y="15"/>
                </a:lnTo>
                <a:lnTo>
                  <a:pt x="18" y="20"/>
                </a:lnTo>
                <a:lnTo>
                  <a:pt x="9" y="24"/>
                </a:lnTo>
                <a:lnTo>
                  <a:pt x="0" y="33"/>
                </a:lnTo>
                <a:lnTo>
                  <a:pt x="0" y="40"/>
                </a:lnTo>
                <a:lnTo>
                  <a:pt x="0" y="46"/>
                </a:lnTo>
                <a:lnTo>
                  <a:pt x="9" y="46"/>
                </a:lnTo>
                <a:lnTo>
                  <a:pt x="11" y="39"/>
                </a:lnTo>
                <a:lnTo>
                  <a:pt x="33" y="35"/>
                </a:lnTo>
                <a:lnTo>
                  <a:pt x="40" y="31"/>
                </a:lnTo>
                <a:lnTo>
                  <a:pt x="40" y="28"/>
                </a:lnTo>
                <a:lnTo>
                  <a:pt x="46" y="24"/>
                </a:lnTo>
                <a:lnTo>
                  <a:pt x="55" y="20"/>
                </a:lnTo>
                <a:lnTo>
                  <a:pt x="69" y="17"/>
                </a:lnTo>
                <a:lnTo>
                  <a:pt x="95" y="15"/>
                </a:lnTo>
                <a:lnTo>
                  <a:pt x="112" y="15"/>
                </a:lnTo>
                <a:lnTo>
                  <a:pt x="128" y="11"/>
                </a:lnTo>
                <a:lnTo>
                  <a:pt x="121" y="7"/>
                </a:lnTo>
                <a:lnTo>
                  <a:pt x="104" y="4"/>
                </a:lnTo>
                <a:lnTo>
                  <a:pt x="90" y="0"/>
                </a:lnTo>
                <a:lnTo>
                  <a:pt x="75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19" name="Freeform 1275"/>
          <p:cNvSpPr>
            <a:spLocks/>
          </p:cNvSpPr>
          <p:nvPr/>
        </p:nvSpPr>
        <p:spPr bwMode="auto">
          <a:xfrm>
            <a:off x="2360613" y="2443163"/>
            <a:ext cx="96837" cy="15875"/>
          </a:xfrm>
          <a:custGeom>
            <a:avLst/>
            <a:gdLst>
              <a:gd name="T0" fmla="*/ 123 w 123"/>
              <a:gd name="T1" fmla="*/ 20 h 20"/>
              <a:gd name="T2" fmla="*/ 122 w 123"/>
              <a:gd name="T3" fmla="*/ 20 h 20"/>
              <a:gd name="T4" fmla="*/ 116 w 123"/>
              <a:gd name="T5" fmla="*/ 20 h 20"/>
              <a:gd name="T6" fmla="*/ 114 w 123"/>
              <a:gd name="T7" fmla="*/ 18 h 20"/>
              <a:gd name="T8" fmla="*/ 107 w 123"/>
              <a:gd name="T9" fmla="*/ 17 h 20"/>
              <a:gd name="T10" fmla="*/ 103 w 123"/>
              <a:gd name="T11" fmla="*/ 13 h 20"/>
              <a:gd name="T12" fmla="*/ 100 w 123"/>
              <a:gd name="T13" fmla="*/ 9 h 20"/>
              <a:gd name="T14" fmla="*/ 94 w 123"/>
              <a:gd name="T15" fmla="*/ 6 h 20"/>
              <a:gd name="T16" fmla="*/ 88 w 123"/>
              <a:gd name="T17" fmla="*/ 4 h 20"/>
              <a:gd name="T18" fmla="*/ 77 w 123"/>
              <a:gd name="T19" fmla="*/ 2 h 20"/>
              <a:gd name="T20" fmla="*/ 72 w 123"/>
              <a:gd name="T21" fmla="*/ 0 h 20"/>
              <a:gd name="T22" fmla="*/ 61 w 123"/>
              <a:gd name="T23" fmla="*/ 0 h 20"/>
              <a:gd name="T24" fmla="*/ 52 w 123"/>
              <a:gd name="T25" fmla="*/ 0 h 20"/>
              <a:gd name="T26" fmla="*/ 44 w 123"/>
              <a:gd name="T27" fmla="*/ 0 h 20"/>
              <a:gd name="T28" fmla="*/ 37 w 123"/>
              <a:gd name="T29" fmla="*/ 0 h 20"/>
              <a:gd name="T30" fmla="*/ 28 w 123"/>
              <a:gd name="T31" fmla="*/ 0 h 20"/>
              <a:gd name="T32" fmla="*/ 17 w 123"/>
              <a:gd name="T33" fmla="*/ 0 h 20"/>
              <a:gd name="T34" fmla="*/ 6 w 123"/>
              <a:gd name="T35" fmla="*/ 0 h 20"/>
              <a:gd name="T36" fmla="*/ 0 w 123"/>
              <a:gd name="T37" fmla="*/ 0 h 20"/>
              <a:gd name="T38" fmla="*/ 0 w 123"/>
              <a:gd name="T39" fmla="*/ 0 h 20"/>
              <a:gd name="T40" fmla="*/ 2 w 123"/>
              <a:gd name="T41" fmla="*/ 0 h 20"/>
              <a:gd name="T42" fmla="*/ 9 w 123"/>
              <a:gd name="T43" fmla="*/ 2 h 20"/>
              <a:gd name="T44" fmla="*/ 20 w 123"/>
              <a:gd name="T45" fmla="*/ 4 h 20"/>
              <a:gd name="T46" fmla="*/ 30 w 123"/>
              <a:gd name="T47" fmla="*/ 6 h 20"/>
              <a:gd name="T48" fmla="*/ 35 w 123"/>
              <a:gd name="T49" fmla="*/ 6 h 20"/>
              <a:gd name="T50" fmla="*/ 39 w 123"/>
              <a:gd name="T51" fmla="*/ 7 h 20"/>
              <a:gd name="T52" fmla="*/ 41 w 123"/>
              <a:gd name="T53" fmla="*/ 9 h 20"/>
              <a:gd name="T54" fmla="*/ 43 w 123"/>
              <a:gd name="T55" fmla="*/ 9 h 20"/>
              <a:gd name="T56" fmla="*/ 54 w 123"/>
              <a:gd name="T57" fmla="*/ 13 h 20"/>
              <a:gd name="T58" fmla="*/ 63 w 123"/>
              <a:gd name="T59" fmla="*/ 15 h 20"/>
              <a:gd name="T60" fmla="*/ 72 w 123"/>
              <a:gd name="T61" fmla="*/ 17 h 20"/>
              <a:gd name="T62" fmla="*/ 83 w 123"/>
              <a:gd name="T63" fmla="*/ 18 h 20"/>
              <a:gd name="T64" fmla="*/ 92 w 123"/>
              <a:gd name="T65" fmla="*/ 20 h 20"/>
              <a:gd name="T66" fmla="*/ 103 w 123"/>
              <a:gd name="T67" fmla="*/ 20 h 20"/>
              <a:gd name="T68" fmla="*/ 112 w 123"/>
              <a:gd name="T69" fmla="*/ 20 h 20"/>
              <a:gd name="T70" fmla="*/ 120 w 123"/>
              <a:gd name="T71" fmla="*/ 20 h 20"/>
              <a:gd name="T72" fmla="*/ 123 w 123"/>
              <a:gd name="T73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3" h="20">
                <a:moveTo>
                  <a:pt x="123" y="20"/>
                </a:moveTo>
                <a:lnTo>
                  <a:pt x="123" y="20"/>
                </a:lnTo>
                <a:lnTo>
                  <a:pt x="123" y="20"/>
                </a:lnTo>
                <a:lnTo>
                  <a:pt x="122" y="20"/>
                </a:lnTo>
                <a:lnTo>
                  <a:pt x="120" y="20"/>
                </a:lnTo>
                <a:lnTo>
                  <a:pt x="116" y="20"/>
                </a:lnTo>
                <a:lnTo>
                  <a:pt x="114" y="18"/>
                </a:lnTo>
                <a:lnTo>
                  <a:pt x="114" y="18"/>
                </a:lnTo>
                <a:lnTo>
                  <a:pt x="111" y="17"/>
                </a:lnTo>
                <a:lnTo>
                  <a:pt x="107" y="17"/>
                </a:lnTo>
                <a:lnTo>
                  <a:pt x="105" y="15"/>
                </a:lnTo>
                <a:lnTo>
                  <a:pt x="103" y="13"/>
                </a:lnTo>
                <a:lnTo>
                  <a:pt x="101" y="11"/>
                </a:lnTo>
                <a:lnTo>
                  <a:pt x="100" y="9"/>
                </a:lnTo>
                <a:lnTo>
                  <a:pt x="98" y="7"/>
                </a:lnTo>
                <a:lnTo>
                  <a:pt x="94" y="6"/>
                </a:lnTo>
                <a:lnTo>
                  <a:pt x="90" y="4"/>
                </a:lnTo>
                <a:lnTo>
                  <a:pt x="88" y="4"/>
                </a:lnTo>
                <a:lnTo>
                  <a:pt x="83" y="2"/>
                </a:lnTo>
                <a:lnTo>
                  <a:pt x="77" y="2"/>
                </a:lnTo>
                <a:lnTo>
                  <a:pt x="76" y="0"/>
                </a:lnTo>
                <a:lnTo>
                  <a:pt x="72" y="0"/>
                </a:lnTo>
                <a:lnTo>
                  <a:pt x="66" y="0"/>
                </a:lnTo>
                <a:lnTo>
                  <a:pt x="61" y="0"/>
                </a:lnTo>
                <a:lnTo>
                  <a:pt x="55" y="0"/>
                </a:lnTo>
                <a:lnTo>
                  <a:pt x="52" y="0"/>
                </a:lnTo>
                <a:lnTo>
                  <a:pt x="46" y="0"/>
                </a:lnTo>
                <a:lnTo>
                  <a:pt x="44" y="0"/>
                </a:lnTo>
                <a:lnTo>
                  <a:pt x="41" y="0"/>
                </a:lnTo>
                <a:lnTo>
                  <a:pt x="37" y="0"/>
                </a:lnTo>
                <a:lnTo>
                  <a:pt x="33" y="0"/>
                </a:lnTo>
                <a:lnTo>
                  <a:pt x="28" y="0"/>
                </a:lnTo>
                <a:lnTo>
                  <a:pt x="19" y="0"/>
                </a:lnTo>
                <a:lnTo>
                  <a:pt x="17" y="0"/>
                </a:lnTo>
                <a:lnTo>
                  <a:pt x="13" y="0"/>
                </a:lnTo>
                <a:lnTo>
                  <a:pt x="6" y="0"/>
                </a:lnTo>
                <a:lnTo>
                  <a:pt x="4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6" y="2"/>
                </a:lnTo>
                <a:lnTo>
                  <a:pt x="9" y="2"/>
                </a:lnTo>
                <a:lnTo>
                  <a:pt x="15" y="2"/>
                </a:lnTo>
                <a:lnTo>
                  <a:pt x="20" y="4"/>
                </a:lnTo>
                <a:lnTo>
                  <a:pt x="26" y="4"/>
                </a:lnTo>
                <a:lnTo>
                  <a:pt x="30" y="6"/>
                </a:lnTo>
                <a:lnTo>
                  <a:pt x="33" y="6"/>
                </a:lnTo>
                <a:lnTo>
                  <a:pt x="35" y="6"/>
                </a:lnTo>
                <a:lnTo>
                  <a:pt x="37" y="7"/>
                </a:lnTo>
                <a:lnTo>
                  <a:pt x="39" y="7"/>
                </a:lnTo>
                <a:lnTo>
                  <a:pt x="39" y="7"/>
                </a:lnTo>
                <a:lnTo>
                  <a:pt x="41" y="9"/>
                </a:lnTo>
                <a:lnTo>
                  <a:pt x="41" y="9"/>
                </a:lnTo>
                <a:lnTo>
                  <a:pt x="43" y="9"/>
                </a:lnTo>
                <a:lnTo>
                  <a:pt x="48" y="11"/>
                </a:lnTo>
                <a:lnTo>
                  <a:pt x="54" y="13"/>
                </a:lnTo>
                <a:lnTo>
                  <a:pt x="57" y="15"/>
                </a:lnTo>
                <a:lnTo>
                  <a:pt x="63" y="15"/>
                </a:lnTo>
                <a:lnTo>
                  <a:pt x="66" y="17"/>
                </a:lnTo>
                <a:lnTo>
                  <a:pt x="72" y="17"/>
                </a:lnTo>
                <a:lnTo>
                  <a:pt x="79" y="18"/>
                </a:lnTo>
                <a:lnTo>
                  <a:pt x="83" y="18"/>
                </a:lnTo>
                <a:lnTo>
                  <a:pt x="87" y="18"/>
                </a:lnTo>
                <a:lnTo>
                  <a:pt x="92" y="20"/>
                </a:lnTo>
                <a:lnTo>
                  <a:pt x="98" y="20"/>
                </a:lnTo>
                <a:lnTo>
                  <a:pt x="103" y="20"/>
                </a:lnTo>
                <a:lnTo>
                  <a:pt x="109" y="20"/>
                </a:lnTo>
                <a:lnTo>
                  <a:pt x="112" y="20"/>
                </a:lnTo>
                <a:lnTo>
                  <a:pt x="118" y="20"/>
                </a:lnTo>
                <a:lnTo>
                  <a:pt x="120" y="20"/>
                </a:lnTo>
                <a:lnTo>
                  <a:pt x="122" y="20"/>
                </a:lnTo>
                <a:lnTo>
                  <a:pt x="123" y="20"/>
                </a:lnTo>
                <a:lnTo>
                  <a:pt x="123" y="20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20" name="Freeform 1276"/>
          <p:cNvSpPr>
            <a:spLocks/>
          </p:cNvSpPr>
          <p:nvPr/>
        </p:nvSpPr>
        <p:spPr bwMode="auto">
          <a:xfrm>
            <a:off x="2360613" y="2443163"/>
            <a:ext cx="96837" cy="15875"/>
          </a:xfrm>
          <a:custGeom>
            <a:avLst/>
            <a:gdLst>
              <a:gd name="T0" fmla="*/ 123 w 123"/>
              <a:gd name="T1" fmla="*/ 20 h 20"/>
              <a:gd name="T2" fmla="*/ 122 w 123"/>
              <a:gd name="T3" fmla="*/ 20 h 20"/>
              <a:gd name="T4" fmla="*/ 116 w 123"/>
              <a:gd name="T5" fmla="*/ 20 h 20"/>
              <a:gd name="T6" fmla="*/ 114 w 123"/>
              <a:gd name="T7" fmla="*/ 18 h 20"/>
              <a:gd name="T8" fmla="*/ 107 w 123"/>
              <a:gd name="T9" fmla="*/ 17 h 20"/>
              <a:gd name="T10" fmla="*/ 103 w 123"/>
              <a:gd name="T11" fmla="*/ 13 h 20"/>
              <a:gd name="T12" fmla="*/ 100 w 123"/>
              <a:gd name="T13" fmla="*/ 9 h 20"/>
              <a:gd name="T14" fmla="*/ 94 w 123"/>
              <a:gd name="T15" fmla="*/ 6 h 20"/>
              <a:gd name="T16" fmla="*/ 88 w 123"/>
              <a:gd name="T17" fmla="*/ 4 h 20"/>
              <a:gd name="T18" fmla="*/ 77 w 123"/>
              <a:gd name="T19" fmla="*/ 2 h 20"/>
              <a:gd name="T20" fmla="*/ 72 w 123"/>
              <a:gd name="T21" fmla="*/ 0 h 20"/>
              <a:gd name="T22" fmla="*/ 61 w 123"/>
              <a:gd name="T23" fmla="*/ 0 h 20"/>
              <a:gd name="T24" fmla="*/ 52 w 123"/>
              <a:gd name="T25" fmla="*/ 0 h 20"/>
              <a:gd name="T26" fmla="*/ 44 w 123"/>
              <a:gd name="T27" fmla="*/ 0 h 20"/>
              <a:gd name="T28" fmla="*/ 37 w 123"/>
              <a:gd name="T29" fmla="*/ 0 h 20"/>
              <a:gd name="T30" fmla="*/ 28 w 123"/>
              <a:gd name="T31" fmla="*/ 0 h 20"/>
              <a:gd name="T32" fmla="*/ 17 w 123"/>
              <a:gd name="T33" fmla="*/ 0 h 20"/>
              <a:gd name="T34" fmla="*/ 6 w 123"/>
              <a:gd name="T35" fmla="*/ 0 h 20"/>
              <a:gd name="T36" fmla="*/ 0 w 123"/>
              <a:gd name="T37" fmla="*/ 0 h 20"/>
              <a:gd name="T38" fmla="*/ 0 w 123"/>
              <a:gd name="T39" fmla="*/ 0 h 20"/>
              <a:gd name="T40" fmla="*/ 2 w 123"/>
              <a:gd name="T41" fmla="*/ 0 h 20"/>
              <a:gd name="T42" fmla="*/ 9 w 123"/>
              <a:gd name="T43" fmla="*/ 2 h 20"/>
              <a:gd name="T44" fmla="*/ 20 w 123"/>
              <a:gd name="T45" fmla="*/ 4 h 20"/>
              <a:gd name="T46" fmla="*/ 30 w 123"/>
              <a:gd name="T47" fmla="*/ 6 h 20"/>
              <a:gd name="T48" fmla="*/ 35 w 123"/>
              <a:gd name="T49" fmla="*/ 6 h 20"/>
              <a:gd name="T50" fmla="*/ 39 w 123"/>
              <a:gd name="T51" fmla="*/ 7 h 20"/>
              <a:gd name="T52" fmla="*/ 41 w 123"/>
              <a:gd name="T53" fmla="*/ 9 h 20"/>
              <a:gd name="T54" fmla="*/ 43 w 123"/>
              <a:gd name="T55" fmla="*/ 9 h 20"/>
              <a:gd name="T56" fmla="*/ 54 w 123"/>
              <a:gd name="T57" fmla="*/ 13 h 20"/>
              <a:gd name="T58" fmla="*/ 63 w 123"/>
              <a:gd name="T59" fmla="*/ 15 h 20"/>
              <a:gd name="T60" fmla="*/ 72 w 123"/>
              <a:gd name="T61" fmla="*/ 17 h 20"/>
              <a:gd name="T62" fmla="*/ 83 w 123"/>
              <a:gd name="T63" fmla="*/ 18 h 20"/>
              <a:gd name="T64" fmla="*/ 92 w 123"/>
              <a:gd name="T65" fmla="*/ 20 h 20"/>
              <a:gd name="T66" fmla="*/ 103 w 123"/>
              <a:gd name="T67" fmla="*/ 20 h 20"/>
              <a:gd name="T68" fmla="*/ 112 w 123"/>
              <a:gd name="T69" fmla="*/ 20 h 20"/>
              <a:gd name="T70" fmla="*/ 120 w 123"/>
              <a:gd name="T71" fmla="*/ 20 h 20"/>
              <a:gd name="T72" fmla="*/ 123 w 123"/>
              <a:gd name="T73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3" h="20">
                <a:moveTo>
                  <a:pt x="123" y="20"/>
                </a:moveTo>
                <a:lnTo>
                  <a:pt x="123" y="20"/>
                </a:lnTo>
                <a:lnTo>
                  <a:pt x="123" y="20"/>
                </a:lnTo>
                <a:lnTo>
                  <a:pt x="122" y="20"/>
                </a:lnTo>
                <a:lnTo>
                  <a:pt x="120" y="20"/>
                </a:lnTo>
                <a:lnTo>
                  <a:pt x="116" y="20"/>
                </a:lnTo>
                <a:lnTo>
                  <a:pt x="114" y="18"/>
                </a:lnTo>
                <a:lnTo>
                  <a:pt x="114" y="18"/>
                </a:lnTo>
                <a:lnTo>
                  <a:pt x="111" y="17"/>
                </a:lnTo>
                <a:lnTo>
                  <a:pt x="107" y="17"/>
                </a:lnTo>
                <a:lnTo>
                  <a:pt x="105" y="15"/>
                </a:lnTo>
                <a:lnTo>
                  <a:pt x="103" y="13"/>
                </a:lnTo>
                <a:lnTo>
                  <a:pt x="101" y="11"/>
                </a:lnTo>
                <a:lnTo>
                  <a:pt x="100" y="9"/>
                </a:lnTo>
                <a:lnTo>
                  <a:pt x="98" y="7"/>
                </a:lnTo>
                <a:lnTo>
                  <a:pt x="94" y="6"/>
                </a:lnTo>
                <a:lnTo>
                  <a:pt x="90" y="4"/>
                </a:lnTo>
                <a:lnTo>
                  <a:pt x="88" y="4"/>
                </a:lnTo>
                <a:lnTo>
                  <a:pt x="83" y="2"/>
                </a:lnTo>
                <a:lnTo>
                  <a:pt x="77" y="2"/>
                </a:lnTo>
                <a:lnTo>
                  <a:pt x="76" y="0"/>
                </a:lnTo>
                <a:lnTo>
                  <a:pt x="72" y="0"/>
                </a:lnTo>
                <a:lnTo>
                  <a:pt x="66" y="0"/>
                </a:lnTo>
                <a:lnTo>
                  <a:pt x="61" y="0"/>
                </a:lnTo>
                <a:lnTo>
                  <a:pt x="55" y="0"/>
                </a:lnTo>
                <a:lnTo>
                  <a:pt x="52" y="0"/>
                </a:lnTo>
                <a:lnTo>
                  <a:pt x="46" y="0"/>
                </a:lnTo>
                <a:lnTo>
                  <a:pt x="44" y="0"/>
                </a:lnTo>
                <a:lnTo>
                  <a:pt x="41" y="0"/>
                </a:lnTo>
                <a:lnTo>
                  <a:pt x="37" y="0"/>
                </a:lnTo>
                <a:lnTo>
                  <a:pt x="33" y="0"/>
                </a:lnTo>
                <a:lnTo>
                  <a:pt x="28" y="0"/>
                </a:lnTo>
                <a:lnTo>
                  <a:pt x="19" y="0"/>
                </a:lnTo>
                <a:lnTo>
                  <a:pt x="17" y="0"/>
                </a:lnTo>
                <a:lnTo>
                  <a:pt x="13" y="0"/>
                </a:lnTo>
                <a:lnTo>
                  <a:pt x="6" y="0"/>
                </a:lnTo>
                <a:lnTo>
                  <a:pt x="4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6" y="2"/>
                </a:lnTo>
                <a:lnTo>
                  <a:pt x="9" y="2"/>
                </a:lnTo>
                <a:lnTo>
                  <a:pt x="15" y="2"/>
                </a:lnTo>
                <a:lnTo>
                  <a:pt x="20" y="4"/>
                </a:lnTo>
                <a:lnTo>
                  <a:pt x="26" y="4"/>
                </a:lnTo>
                <a:lnTo>
                  <a:pt x="30" y="6"/>
                </a:lnTo>
                <a:lnTo>
                  <a:pt x="33" y="6"/>
                </a:lnTo>
                <a:lnTo>
                  <a:pt x="35" y="6"/>
                </a:lnTo>
                <a:lnTo>
                  <a:pt x="37" y="7"/>
                </a:lnTo>
                <a:lnTo>
                  <a:pt x="39" y="7"/>
                </a:lnTo>
                <a:lnTo>
                  <a:pt x="39" y="7"/>
                </a:lnTo>
                <a:lnTo>
                  <a:pt x="41" y="9"/>
                </a:lnTo>
                <a:lnTo>
                  <a:pt x="41" y="9"/>
                </a:lnTo>
                <a:lnTo>
                  <a:pt x="43" y="9"/>
                </a:lnTo>
                <a:lnTo>
                  <a:pt x="48" y="11"/>
                </a:lnTo>
                <a:lnTo>
                  <a:pt x="54" y="13"/>
                </a:lnTo>
                <a:lnTo>
                  <a:pt x="57" y="15"/>
                </a:lnTo>
                <a:lnTo>
                  <a:pt x="63" y="15"/>
                </a:lnTo>
                <a:lnTo>
                  <a:pt x="66" y="17"/>
                </a:lnTo>
                <a:lnTo>
                  <a:pt x="72" y="17"/>
                </a:lnTo>
                <a:lnTo>
                  <a:pt x="79" y="18"/>
                </a:lnTo>
                <a:lnTo>
                  <a:pt x="83" y="18"/>
                </a:lnTo>
                <a:lnTo>
                  <a:pt x="87" y="18"/>
                </a:lnTo>
                <a:lnTo>
                  <a:pt x="92" y="20"/>
                </a:lnTo>
                <a:lnTo>
                  <a:pt x="98" y="20"/>
                </a:lnTo>
                <a:lnTo>
                  <a:pt x="103" y="20"/>
                </a:lnTo>
                <a:lnTo>
                  <a:pt x="109" y="20"/>
                </a:lnTo>
                <a:lnTo>
                  <a:pt x="112" y="20"/>
                </a:lnTo>
                <a:lnTo>
                  <a:pt x="118" y="20"/>
                </a:lnTo>
                <a:lnTo>
                  <a:pt x="120" y="20"/>
                </a:lnTo>
                <a:lnTo>
                  <a:pt x="122" y="20"/>
                </a:lnTo>
                <a:lnTo>
                  <a:pt x="123" y="20"/>
                </a:lnTo>
                <a:lnTo>
                  <a:pt x="123" y="2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21" name="Freeform 1277"/>
          <p:cNvSpPr>
            <a:spLocks/>
          </p:cNvSpPr>
          <p:nvPr/>
        </p:nvSpPr>
        <p:spPr bwMode="auto">
          <a:xfrm>
            <a:off x="2392363" y="2443163"/>
            <a:ext cx="52387" cy="14287"/>
          </a:xfrm>
          <a:custGeom>
            <a:avLst/>
            <a:gdLst>
              <a:gd name="T0" fmla="*/ 66 w 66"/>
              <a:gd name="T1" fmla="*/ 16 h 16"/>
              <a:gd name="T2" fmla="*/ 57 w 66"/>
              <a:gd name="T3" fmla="*/ 15 h 16"/>
              <a:gd name="T4" fmla="*/ 51 w 66"/>
              <a:gd name="T5" fmla="*/ 11 h 16"/>
              <a:gd name="T6" fmla="*/ 46 w 66"/>
              <a:gd name="T7" fmla="*/ 9 h 16"/>
              <a:gd name="T8" fmla="*/ 29 w 66"/>
              <a:gd name="T9" fmla="*/ 5 h 16"/>
              <a:gd name="T10" fmla="*/ 20 w 66"/>
              <a:gd name="T11" fmla="*/ 4 h 16"/>
              <a:gd name="T12" fmla="*/ 11 w 66"/>
              <a:gd name="T13" fmla="*/ 2 h 16"/>
              <a:gd name="T14" fmla="*/ 0 w 66"/>
              <a:gd name="T1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6" h="16">
                <a:moveTo>
                  <a:pt x="66" y="16"/>
                </a:moveTo>
                <a:lnTo>
                  <a:pt x="57" y="15"/>
                </a:lnTo>
                <a:lnTo>
                  <a:pt x="51" y="11"/>
                </a:lnTo>
                <a:lnTo>
                  <a:pt x="46" y="9"/>
                </a:lnTo>
                <a:lnTo>
                  <a:pt x="29" y="5"/>
                </a:lnTo>
                <a:lnTo>
                  <a:pt x="20" y="4"/>
                </a:lnTo>
                <a:lnTo>
                  <a:pt x="11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22" name="Freeform 1278"/>
          <p:cNvSpPr>
            <a:spLocks/>
          </p:cNvSpPr>
          <p:nvPr/>
        </p:nvSpPr>
        <p:spPr bwMode="auto">
          <a:xfrm>
            <a:off x="2211388" y="2417763"/>
            <a:ext cx="95250" cy="15875"/>
          </a:xfrm>
          <a:custGeom>
            <a:avLst/>
            <a:gdLst>
              <a:gd name="T0" fmla="*/ 0 w 121"/>
              <a:gd name="T1" fmla="*/ 20 h 20"/>
              <a:gd name="T2" fmla="*/ 1 w 121"/>
              <a:gd name="T3" fmla="*/ 20 h 20"/>
              <a:gd name="T4" fmla="*/ 7 w 121"/>
              <a:gd name="T5" fmla="*/ 20 h 20"/>
              <a:gd name="T6" fmla="*/ 9 w 121"/>
              <a:gd name="T7" fmla="*/ 18 h 20"/>
              <a:gd name="T8" fmla="*/ 16 w 121"/>
              <a:gd name="T9" fmla="*/ 16 h 20"/>
              <a:gd name="T10" fmla="*/ 18 w 121"/>
              <a:gd name="T11" fmla="*/ 14 h 20"/>
              <a:gd name="T12" fmla="*/ 20 w 121"/>
              <a:gd name="T13" fmla="*/ 11 h 20"/>
              <a:gd name="T14" fmla="*/ 22 w 121"/>
              <a:gd name="T15" fmla="*/ 9 h 20"/>
              <a:gd name="T16" fmla="*/ 25 w 121"/>
              <a:gd name="T17" fmla="*/ 7 h 20"/>
              <a:gd name="T18" fmla="*/ 31 w 121"/>
              <a:gd name="T19" fmla="*/ 5 h 20"/>
              <a:gd name="T20" fmla="*/ 35 w 121"/>
              <a:gd name="T21" fmla="*/ 5 h 20"/>
              <a:gd name="T22" fmla="*/ 38 w 121"/>
              <a:gd name="T23" fmla="*/ 3 h 20"/>
              <a:gd name="T24" fmla="*/ 46 w 121"/>
              <a:gd name="T25" fmla="*/ 2 h 20"/>
              <a:gd name="T26" fmla="*/ 51 w 121"/>
              <a:gd name="T27" fmla="*/ 0 h 20"/>
              <a:gd name="T28" fmla="*/ 60 w 121"/>
              <a:gd name="T29" fmla="*/ 0 h 20"/>
              <a:gd name="T30" fmla="*/ 71 w 121"/>
              <a:gd name="T31" fmla="*/ 0 h 20"/>
              <a:gd name="T32" fmla="*/ 79 w 121"/>
              <a:gd name="T33" fmla="*/ 0 h 20"/>
              <a:gd name="T34" fmla="*/ 84 w 121"/>
              <a:gd name="T35" fmla="*/ 0 h 20"/>
              <a:gd name="T36" fmla="*/ 93 w 121"/>
              <a:gd name="T37" fmla="*/ 0 h 20"/>
              <a:gd name="T38" fmla="*/ 106 w 121"/>
              <a:gd name="T39" fmla="*/ 0 h 20"/>
              <a:gd name="T40" fmla="*/ 115 w 121"/>
              <a:gd name="T41" fmla="*/ 0 h 20"/>
              <a:gd name="T42" fmla="*/ 121 w 121"/>
              <a:gd name="T43" fmla="*/ 0 h 20"/>
              <a:gd name="T44" fmla="*/ 121 w 121"/>
              <a:gd name="T45" fmla="*/ 0 h 20"/>
              <a:gd name="T46" fmla="*/ 119 w 121"/>
              <a:gd name="T47" fmla="*/ 0 h 20"/>
              <a:gd name="T48" fmla="*/ 112 w 121"/>
              <a:gd name="T49" fmla="*/ 2 h 20"/>
              <a:gd name="T50" fmla="*/ 101 w 121"/>
              <a:gd name="T51" fmla="*/ 3 h 20"/>
              <a:gd name="T52" fmla="*/ 92 w 121"/>
              <a:gd name="T53" fmla="*/ 5 h 20"/>
              <a:gd name="T54" fmla="*/ 86 w 121"/>
              <a:gd name="T55" fmla="*/ 5 h 20"/>
              <a:gd name="T56" fmla="*/ 84 w 121"/>
              <a:gd name="T57" fmla="*/ 7 h 20"/>
              <a:gd name="T58" fmla="*/ 82 w 121"/>
              <a:gd name="T59" fmla="*/ 9 h 20"/>
              <a:gd name="T60" fmla="*/ 81 w 121"/>
              <a:gd name="T61" fmla="*/ 9 h 20"/>
              <a:gd name="T62" fmla="*/ 68 w 121"/>
              <a:gd name="T63" fmla="*/ 13 h 20"/>
              <a:gd name="T64" fmla="*/ 60 w 121"/>
              <a:gd name="T65" fmla="*/ 14 h 20"/>
              <a:gd name="T66" fmla="*/ 51 w 121"/>
              <a:gd name="T67" fmla="*/ 16 h 20"/>
              <a:gd name="T68" fmla="*/ 40 w 121"/>
              <a:gd name="T69" fmla="*/ 18 h 20"/>
              <a:gd name="T70" fmla="*/ 31 w 121"/>
              <a:gd name="T71" fmla="*/ 20 h 20"/>
              <a:gd name="T72" fmla="*/ 20 w 121"/>
              <a:gd name="T73" fmla="*/ 20 h 20"/>
              <a:gd name="T74" fmla="*/ 11 w 121"/>
              <a:gd name="T75" fmla="*/ 20 h 20"/>
              <a:gd name="T76" fmla="*/ 3 w 121"/>
              <a:gd name="T77" fmla="*/ 20 h 20"/>
              <a:gd name="T78" fmla="*/ 0 w 121"/>
              <a:gd name="T79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21" h="20">
                <a:moveTo>
                  <a:pt x="0" y="20"/>
                </a:moveTo>
                <a:lnTo>
                  <a:pt x="0" y="20"/>
                </a:lnTo>
                <a:lnTo>
                  <a:pt x="0" y="20"/>
                </a:lnTo>
                <a:lnTo>
                  <a:pt x="1" y="20"/>
                </a:lnTo>
                <a:lnTo>
                  <a:pt x="3" y="20"/>
                </a:lnTo>
                <a:lnTo>
                  <a:pt x="7" y="20"/>
                </a:lnTo>
                <a:lnTo>
                  <a:pt x="9" y="18"/>
                </a:lnTo>
                <a:lnTo>
                  <a:pt x="9" y="18"/>
                </a:lnTo>
                <a:lnTo>
                  <a:pt x="12" y="16"/>
                </a:lnTo>
                <a:lnTo>
                  <a:pt x="16" y="16"/>
                </a:lnTo>
                <a:lnTo>
                  <a:pt x="18" y="14"/>
                </a:lnTo>
                <a:lnTo>
                  <a:pt x="18" y="14"/>
                </a:lnTo>
                <a:lnTo>
                  <a:pt x="20" y="13"/>
                </a:lnTo>
                <a:lnTo>
                  <a:pt x="20" y="11"/>
                </a:lnTo>
                <a:lnTo>
                  <a:pt x="20" y="11"/>
                </a:lnTo>
                <a:lnTo>
                  <a:pt x="22" y="9"/>
                </a:lnTo>
                <a:lnTo>
                  <a:pt x="24" y="9"/>
                </a:lnTo>
                <a:lnTo>
                  <a:pt x="25" y="7"/>
                </a:lnTo>
                <a:lnTo>
                  <a:pt x="29" y="7"/>
                </a:lnTo>
                <a:lnTo>
                  <a:pt x="31" y="5"/>
                </a:lnTo>
                <a:lnTo>
                  <a:pt x="35" y="5"/>
                </a:lnTo>
                <a:lnTo>
                  <a:pt x="35" y="5"/>
                </a:lnTo>
                <a:lnTo>
                  <a:pt x="36" y="3"/>
                </a:lnTo>
                <a:lnTo>
                  <a:pt x="38" y="3"/>
                </a:lnTo>
                <a:lnTo>
                  <a:pt x="40" y="2"/>
                </a:lnTo>
                <a:lnTo>
                  <a:pt x="46" y="2"/>
                </a:lnTo>
                <a:lnTo>
                  <a:pt x="47" y="0"/>
                </a:lnTo>
                <a:lnTo>
                  <a:pt x="51" y="0"/>
                </a:lnTo>
                <a:lnTo>
                  <a:pt x="57" y="0"/>
                </a:lnTo>
                <a:lnTo>
                  <a:pt x="60" y="0"/>
                </a:lnTo>
                <a:lnTo>
                  <a:pt x="66" y="0"/>
                </a:lnTo>
                <a:lnTo>
                  <a:pt x="71" y="0"/>
                </a:lnTo>
                <a:lnTo>
                  <a:pt x="75" y="0"/>
                </a:lnTo>
                <a:lnTo>
                  <a:pt x="79" y="0"/>
                </a:lnTo>
                <a:lnTo>
                  <a:pt x="82" y="0"/>
                </a:lnTo>
                <a:lnTo>
                  <a:pt x="84" y="0"/>
                </a:lnTo>
                <a:lnTo>
                  <a:pt x="90" y="0"/>
                </a:lnTo>
                <a:lnTo>
                  <a:pt x="93" y="0"/>
                </a:lnTo>
                <a:lnTo>
                  <a:pt x="103" y="0"/>
                </a:lnTo>
                <a:lnTo>
                  <a:pt x="106" y="0"/>
                </a:lnTo>
                <a:lnTo>
                  <a:pt x="108" y="0"/>
                </a:lnTo>
                <a:lnTo>
                  <a:pt x="115" y="0"/>
                </a:lnTo>
                <a:lnTo>
                  <a:pt x="119" y="0"/>
                </a:lnTo>
                <a:lnTo>
                  <a:pt x="121" y="0"/>
                </a:lnTo>
                <a:lnTo>
                  <a:pt x="121" y="0"/>
                </a:lnTo>
                <a:lnTo>
                  <a:pt x="121" y="0"/>
                </a:lnTo>
                <a:lnTo>
                  <a:pt x="121" y="0"/>
                </a:lnTo>
                <a:lnTo>
                  <a:pt x="119" y="0"/>
                </a:lnTo>
                <a:lnTo>
                  <a:pt x="117" y="2"/>
                </a:lnTo>
                <a:lnTo>
                  <a:pt x="112" y="2"/>
                </a:lnTo>
                <a:lnTo>
                  <a:pt x="106" y="2"/>
                </a:lnTo>
                <a:lnTo>
                  <a:pt x="101" y="3"/>
                </a:lnTo>
                <a:lnTo>
                  <a:pt x="95" y="3"/>
                </a:lnTo>
                <a:lnTo>
                  <a:pt x="92" y="5"/>
                </a:lnTo>
                <a:lnTo>
                  <a:pt x="88" y="5"/>
                </a:lnTo>
                <a:lnTo>
                  <a:pt x="86" y="5"/>
                </a:lnTo>
                <a:lnTo>
                  <a:pt x="84" y="7"/>
                </a:lnTo>
                <a:lnTo>
                  <a:pt x="84" y="7"/>
                </a:lnTo>
                <a:lnTo>
                  <a:pt x="82" y="7"/>
                </a:lnTo>
                <a:lnTo>
                  <a:pt x="82" y="9"/>
                </a:lnTo>
                <a:lnTo>
                  <a:pt x="81" y="9"/>
                </a:lnTo>
                <a:lnTo>
                  <a:pt x="81" y="9"/>
                </a:lnTo>
                <a:lnTo>
                  <a:pt x="75" y="11"/>
                </a:lnTo>
                <a:lnTo>
                  <a:pt x="68" y="13"/>
                </a:lnTo>
                <a:lnTo>
                  <a:pt x="64" y="14"/>
                </a:lnTo>
                <a:lnTo>
                  <a:pt x="60" y="14"/>
                </a:lnTo>
                <a:lnTo>
                  <a:pt x="55" y="16"/>
                </a:lnTo>
                <a:lnTo>
                  <a:pt x="51" y="16"/>
                </a:lnTo>
                <a:lnTo>
                  <a:pt x="44" y="18"/>
                </a:lnTo>
                <a:lnTo>
                  <a:pt x="40" y="18"/>
                </a:lnTo>
                <a:lnTo>
                  <a:pt x="36" y="18"/>
                </a:lnTo>
                <a:lnTo>
                  <a:pt x="31" y="20"/>
                </a:lnTo>
                <a:lnTo>
                  <a:pt x="25" y="20"/>
                </a:lnTo>
                <a:lnTo>
                  <a:pt x="20" y="20"/>
                </a:lnTo>
                <a:lnTo>
                  <a:pt x="14" y="20"/>
                </a:lnTo>
                <a:lnTo>
                  <a:pt x="11" y="20"/>
                </a:lnTo>
                <a:lnTo>
                  <a:pt x="5" y="20"/>
                </a:lnTo>
                <a:lnTo>
                  <a:pt x="3" y="20"/>
                </a:lnTo>
                <a:lnTo>
                  <a:pt x="1" y="20"/>
                </a:lnTo>
                <a:lnTo>
                  <a:pt x="0" y="20"/>
                </a:lnTo>
                <a:lnTo>
                  <a:pt x="0" y="20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23" name="Freeform 1279"/>
          <p:cNvSpPr>
            <a:spLocks/>
          </p:cNvSpPr>
          <p:nvPr/>
        </p:nvSpPr>
        <p:spPr bwMode="auto">
          <a:xfrm>
            <a:off x="2211388" y="2417763"/>
            <a:ext cx="95250" cy="15875"/>
          </a:xfrm>
          <a:custGeom>
            <a:avLst/>
            <a:gdLst>
              <a:gd name="T0" fmla="*/ 0 w 121"/>
              <a:gd name="T1" fmla="*/ 20 h 20"/>
              <a:gd name="T2" fmla="*/ 1 w 121"/>
              <a:gd name="T3" fmla="*/ 20 h 20"/>
              <a:gd name="T4" fmla="*/ 7 w 121"/>
              <a:gd name="T5" fmla="*/ 20 h 20"/>
              <a:gd name="T6" fmla="*/ 9 w 121"/>
              <a:gd name="T7" fmla="*/ 18 h 20"/>
              <a:gd name="T8" fmla="*/ 16 w 121"/>
              <a:gd name="T9" fmla="*/ 16 h 20"/>
              <a:gd name="T10" fmla="*/ 18 w 121"/>
              <a:gd name="T11" fmla="*/ 14 h 20"/>
              <a:gd name="T12" fmla="*/ 20 w 121"/>
              <a:gd name="T13" fmla="*/ 11 h 20"/>
              <a:gd name="T14" fmla="*/ 22 w 121"/>
              <a:gd name="T15" fmla="*/ 9 h 20"/>
              <a:gd name="T16" fmla="*/ 25 w 121"/>
              <a:gd name="T17" fmla="*/ 7 h 20"/>
              <a:gd name="T18" fmla="*/ 31 w 121"/>
              <a:gd name="T19" fmla="*/ 5 h 20"/>
              <a:gd name="T20" fmla="*/ 35 w 121"/>
              <a:gd name="T21" fmla="*/ 5 h 20"/>
              <a:gd name="T22" fmla="*/ 38 w 121"/>
              <a:gd name="T23" fmla="*/ 3 h 20"/>
              <a:gd name="T24" fmla="*/ 46 w 121"/>
              <a:gd name="T25" fmla="*/ 2 h 20"/>
              <a:gd name="T26" fmla="*/ 51 w 121"/>
              <a:gd name="T27" fmla="*/ 0 h 20"/>
              <a:gd name="T28" fmla="*/ 60 w 121"/>
              <a:gd name="T29" fmla="*/ 0 h 20"/>
              <a:gd name="T30" fmla="*/ 71 w 121"/>
              <a:gd name="T31" fmla="*/ 0 h 20"/>
              <a:gd name="T32" fmla="*/ 79 w 121"/>
              <a:gd name="T33" fmla="*/ 0 h 20"/>
              <a:gd name="T34" fmla="*/ 84 w 121"/>
              <a:gd name="T35" fmla="*/ 0 h 20"/>
              <a:gd name="T36" fmla="*/ 93 w 121"/>
              <a:gd name="T37" fmla="*/ 0 h 20"/>
              <a:gd name="T38" fmla="*/ 106 w 121"/>
              <a:gd name="T39" fmla="*/ 0 h 20"/>
              <a:gd name="T40" fmla="*/ 115 w 121"/>
              <a:gd name="T41" fmla="*/ 0 h 20"/>
              <a:gd name="T42" fmla="*/ 121 w 121"/>
              <a:gd name="T43" fmla="*/ 0 h 20"/>
              <a:gd name="T44" fmla="*/ 121 w 121"/>
              <a:gd name="T45" fmla="*/ 0 h 20"/>
              <a:gd name="T46" fmla="*/ 119 w 121"/>
              <a:gd name="T47" fmla="*/ 0 h 20"/>
              <a:gd name="T48" fmla="*/ 112 w 121"/>
              <a:gd name="T49" fmla="*/ 2 h 20"/>
              <a:gd name="T50" fmla="*/ 101 w 121"/>
              <a:gd name="T51" fmla="*/ 3 h 20"/>
              <a:gd name="T52" fmla="*/ 92 w 121"/>
              <a:gd name="T53" fmla="*/ 5 h 20"/>
              <a:gd name="T54" fmla="*/ 86 w 121"/>
              <a:gd name="T55" fmla="*/ 5 h 20"/>
              <a:gd name="T56" fmla="*/ 84 w 121"/>
              <a:gd name="T57" fmla="*/ 7 h 20"/>
              <a:gd name="T58" fmla="*/ 82 w 121"/>
              <a:gd name="T59" fmla="*/ 9 h 20"/>
              <a:gd name="T60" fmla="*/ 81 w 121"/>
              <a:gd name="T61" fmla="*/ 9 h 20"/>
              <a:gd name="T62" fmla="*/ 68 w 121"/>
              <a:gd name="T63" fmla="*/ 13 h 20"/>
              <a:gd name="T64" fmla="*/ 60 w 121"/>
              <a:gd name="T65" fmla="*/ 14 h 20"/>
              <a:gd name="T66" fmla="*/ 51 w 121"/>
              <a:gd name="T67" fmla="*/ 16 h 20"/>
              <a:gd name="T68" fmla="*/ 40 w 121"/>
              <a:gd name="T69" fmla="*/ 18 h 20"/>
              <a:gd name="T70" fmla="*/ 31 w 121"/>
              <a:gd name="T71" fmla="*/ 20 h 20"/>
              <a:gd name="T72" fmla="*/ 20 w 121"/>
              <a:gd name="T73" fmla="*/ 20 h 20"/>
              <a:gd name="T74" fmla="*/ 11 w 121"/>
              <a:gd name="T75" fmla="*/ 20 h 20"/>
              <a:gd name="T76" fmla="*/ 3 w 121"/>
              <a:gd name="T77" fmla="*/ 20 h 20"/>
              <a:gd name="T78" fmla="*/ 0 w 121"/>
              <a:gd name="T79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21" h="20">
                <a:moveTo>
                  <a:pt x="0" y="20"/>
                </a:moveTo>
                <a:lnTo>
                  <a:pt x="0" y="20"/>
                </a:lnTo>
                <a:lnTo>
                  <a:pt x="0" y="20"/>
                </a:lnTo>
                <a:lnTo>
                  <a:pt x="1" y="20"/>
                </a:lnTo>
                <a:lnTo>
                  <a:pt x="3" y="20"/>
                </a:lnTo>
                <a:lnTo>
                  <a:pt x="7" y="20"/>
                </a:lnTo>
                <a:lnTo>
                  <a:pt x="9" y="18"/>
                </a:lnTo>
                <a:lnTo>
                  <a:pt x="9" y="18"/>
                </a:lnTo>
                <a:lnTo>
                  <a:pt x="12" y="16"/>
                </a:lnTo>
                <a:lnTo>
                  <a:pt x="16" y="16"/>
                </a:lnTo>
                <a:lnTo>
                  <a:pt x="18" y="14"/>
                </a:lnTo>
                <a:lnTo>
                  <a:pt x="18" y="14"/>
                </a:lnTo>
                <a:lnTo>
                  <a:pt x="20" y="13"/>
                </a:lnTo>
                <a:lnTo>
                  <a:pt x="20" y="11"/>
                </a:lnTo>
                <a:lnTo>
                  <a:pt x="20" y="11"/>
                </a:lnTo>
                <a:lnTo>
                  <a:pt x="22" y="9"/>
                </a:lnTo>
                <a:lnTo>
                  <a:pt x="24" y="9"/>
                </a:lnTo>
                <a:lnTo>
                  <a:pt x="25" y="7"/>
                </a:lnTo>
                <a:lnTo>
                  <a:pt x="29" y="7"/>
                </a:lnTo>
                <a:lnTo>
                  <a:pt x="31" y="5"/>
                </a:lnTo>
                <a:lnTo>
                  <a:pt x="35" y="5"/>
                </a:lnTo>
                <a:lnTo>
                  <a:pt x="35" y="5"/>
                </a:lnTo>
                <a:lnTo>
                  <a:pt x="36" y="3"/>
                </a:lnTo>
                <a:lnTo>
                  <a:pt x="38" y="3"/>
                </a:lnTo>
                <a:lnTo>
                  <a:pt x="40" y="2"/>
                </a:lnTo>
                <a:lnTo>
                  <a:pt x="46" y="2"/>
                </a:lnTo>
                <a:lnTo>
                  <a:pt x="47" y="0"/>
                </a:lnTo>
                <a:lnTo>
                  <a:pt x="51" y="0"/>
                </a:lnTo>
                <a:lnTo>
                  <a:pt x="57" y="0"/>
                </a:lnTo>
                <a:lnTo>
                  <a:pt x="60" y="0"/>
                </a:lnTo>
                <a:lnTo>
                  <a:pt x="66" y="0"/>
                </a:lnTo>
                <a:lnTo>
                  <a:pt x="71" y="0"/>
                </a:lnTo>
                <a:lnTo>
                  <a:pt x="75" y="0"/>
                </a:lnTo>
                <a:lnTo>
                  <a:pt x="79" y="0"/>
                </a:lnTo>
                <a:lnTo>
                  <a:pt x="82" y="0"/>
                </a:lnTo>
                <a:lnTo>
                  <a:pt x="84" y="0"/>
                </a:lnTo>
                <a:lnTo>
                  <a:pt x="90" y="0"/>
                </a:lnTo>
                <a:lnTo>
                  <a:pt x="93" y="0"/>
                </a:lnTo>
                <a:lnTo>
                  <a:pt x="103" y="0"/>
                </a:lnTo>
                <a:lnTo>
                  <a:pt x="106" y="0"/>
                </a:lnTo>
                <a:lnTo>
                  <a:pt x="108" y="0"/>
                </a:lnTo>
                <a:lnTo>
                  <a:pt x="115" y="0"/>
                </a:lnTo>
                <a:lnTo>
                  <a:pt x="119" y="0"/>
                </a:lnTo>
                <a:lnTo>
                  <a:pt x="121" y="0"/>
                </a:lnTo>
                <a:lnTo>
                  <a:pt x="121" y="0"/>
                </a:lnTo>
                <a:lnTo>
                  <a:pt x="121" y="0"/>
                </a:lnTo>
                <a:lnTo>
                  <a:pt x="121" y="0"/>
                </a:lnTo>
                <a:lnTo>
                  <a:pt x="119" y="0"/>
                </a:lnTo>
                <a:lnTo>
                  <a:pt x="117" y="2"/>
                </a:lnTo>
                <a:lnTo>
                  <a:pt x="112" y="2"/>
                </a:lnTo>
                <a:lnTo>
                  <a:pt x="106" y="2"/>
                </a:lnTo>
                <a:lnTo>
                  <a:pt x="101" y="3"/>
                </a:lnTo>
                <a:lnTo>
                  <a:pt x="95" y="3"/>
                </a:lnTo>
                <a:lnTo>
                  <a:pt x="92" y="5"/>
                </a:lnTo>
                <a:lnTo>
                  <a:pt x="88" y="5"/>
                </a:lnTo>
                <a:lnTo>
                  <a:pt x="86" y="5"/>
                </a:lnTo>
                <a:lnTo>
                  <a:pt x="84" y="7"/>
                </a:lnTo>
                <a:lnTo>
                  <a:pt x="84" y="7"/>
                </a:lnTo>
                <a:lnTo>
                  <a:pt x="82" y="7"/>
                </a:lnTo>
                <a:lnTo>
                  <a:pt x="82" y="9"/>
                </a:lnTo>
                <a:lnTo>
                  <a:pt x="81" y="9"/>
                </a:lnTo>
                <a:lnTo>
                  <a:pt x="81" y="9"/>
                </a:lnTo>
                <a:lnTo>
                  <a:pt x="75" y="11"/>
                </a:lnTo>
                <a:lnTo>
                  <a:pt x="68" y="13"/>
                </a:lnTo>
                <a:lnTo>
                  <a:pt x="64" y="14"/>
                </a:lnTo>
                <a:lnTo>
                  <a:pt x="60" y="14"/>
                </a:lnTo>
                <a:lnTo>
                  <a:pt x="55" y="16"/>
                </a:lnTo>
                <a:lnTo>
                  <a:pt x="51" y="16"/>
                </a:lnTo>
                <a:lnTo>
                  <a:pt x="44" y="18"/>
                </a:lnTo>
                <a:lnTo>
                  <a:pt x="40" y="18"/>
                </a:lnTo>
                <a:lnTo>
                  <a:pt x="36" y="18"/>
                </a:lnTo>
                <a:lnTo>
                  <a:pt x="31" y="20"/>
                </a:lnTo>
                <a:lnTo>
                  <a:pt x="25" y="20"/>
                </a:lnTo>
                <a:lnTo>
                  <a:pt x="20" y="20"/>
                </a:lnTo>
                <a:lnTo>
                  <a:pt x="14" y="20"/>
                </a:lnTo>
                <a:lnTo>
                  <a:pt x="11" y="20"/>
                </a:lnTo>
                <a:lnTo>
                  <a:pt x="5" y="20"/>
                </a:lnTo>
                <a:lnTo>
                  <a:pt x="3" y="20"/>
                </a:lnTo>
                <a:lnTo>
                  <a:pt x="1" y="20"/>
                </a:lnTo>
                <a:lnTo>
                  <a:pt x="0" y="20"/>
                </a:lnTo>
                <a:lnTo>
                  <a:pt x="0" y="2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24" name="Freeform 1280"/>
          <p:cNvSpPr>
            <a:spLocks/>
          </p:cNvSpPr>
          <p:nvPr/>
        </p:nvSpPr>
        <p:spPr bwMode="auto">
          <a:xfrm>
            <a:off x="2236788" y="2413000"/>
            <a:ext cx="101600" cy="36513"/>
          </a:xfrm>
          <a:custGeom>
            <a:avLst/>
            <a:gdLst>
              <a:gd name="T0" fmla="*/ 51 w 127"/>
              <a:gd name="T1" fmla="*/ 0 h 46"/>
              <a:gd name="T2" fmla="*/ 70 w 127"/>
              <a:gd name="T3" fmla="*/ 0 h 46"/>
              <a:gd name="T4" fmla="*/ 79 w 127"/>
              <a:gd name="T5" fmla="*/ 0 h 46"/>
              <a:gd name="T6" fmla="*/ 86 w 127"/>
              <a:gd name="T7" fmla="*/ 4 h 46"/>
              <a:gd name="T8" fmla="*/ 92 w 127"/>
              <a:gd name="T9" fmla="*/ 9 h 46"/>
              <a:gd name="T10" fmla="*/ 97 w 127"/>
              <a:gd name="T11" fmla="*/ 13 h 46"/>
              <a:gd name="T12" fmla="*/ 108 w 127"/>
              <a:gd name="T13" fmla="*/ 20 h 46"/>
              <a:gd name="T14" fmla="*/ 116 w 127"/>
              <a:gd name="T15" fmla="*/ 24 h 46"/>
              <a:gd name="T16" fmla="*/ 125 w 127"/>
              <a:gd name="T17" fmla="*/ 33 h 46"/>
              <a:gd name="T18" fmla="*/ 127 w 127"/>
              <a:gd name="T19" fmla="*/ 41 h 46"/>
              <a:gd name="T20" fmla="*/ 127 w 127"/>
              <a:gd name="T21" fmla="*/ 44 h 46"/>
              <a:gd name="T22" fmla="*/ 105 w 127"/>
              <a:gd name="T23" fmla="*/ 46 h 46"/>
              <a:gd name="T24" fmla="*/ 103 w 127"/>
              <a:gd name="T25" fmla="*/ 41 h 46"/>
              <a:gd name="T26" fmla="*/ 92 w 127"/>
              <a:gd name="T27" fmla="*/ 35 h 46"/>
              <a:gd name="T28" fmla="*/ 86 w 127"/>
              <a:gd name="T29" fmla="*/ 32 h 46"/>
              <a:gd name="T30" fmla="*/ 86 w 127"/>
              <a:gd name="T31" fmla="*/ 28 h 46"/>
              <a:gd name="T32" fmla="*/ 79 w 127"/>
              <a:gd name="T33" fmla="*/ 24 h 46"/>
              <a:gd name="T34" fmla="*/ 71 w 127"/>
              <a:gd name="T35" fmla="*/ 20 h 46"/>
              <a:gd name="T36" fmla="*/ 55 w 127"/>
              <a:gd name="T37" fmla="*/ 17 h 46"/>
              <a:gd name="T38" fmla="*/ 31 w 127"/>
              <a:gd name="T39" fmla="*/ 13 h 46"/>
              <a:gd name="T40" fmla="*/ 14 w 127"/>
              <a:gd name="T41" fmla="*/ 13 h 46"/>
              <a:gd name="T42" fmla="*/ 0 w 127"/>
              <a:gd name="T43" fmla="*/ 11 h 46"/>
              <a:gd name="T44" fmla="*/ 5 w 127"/>
              <a:gd name="T45" fmla="*/ 8 h 46"/>
              <a:gd name="T46" fmla="*/ 22 w 127"/>
              <a:gd name="T47" fmla="*/ 4 h 46"/>
              <a:gd name="T48" fmla="*/ 36 w 127"/>
              <a:gd name="T49" fmla="*/ 0 h 46"/>
              <a:gd name="T50" fmla="*/ 51 w 127"/>
              <a:gd name="T51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7" h="46">
                <a:moveTo>
                  <a:pt x="51" y="0"/>
                </a:moveTo>
                <a:lnTo>
                  <a:pt x="70" y="0"/>
                </a:lnTo>
                <a:lnTo>
                  <a:pt x="79" y="0"/>
                </a:lnTo>
                <a:lnTo>
                  <a:pt x="86" y="4"/>
                </a:lnTo>
                <a:lnTo>
                  <a:pt x="92" y="9"/>
                </a:lnTo>
                <a:lnTo>
                  <a:pt x="97" y="13"/>
                </a:lnTo>
                <a:lnTo>
                  <a:pt x="108" y="20"/>
                </a:lnTo>
                <a:lnTo>
                  <a:pt x="116" y="24"/>
                </a:lnTo>
                <a:lnTo>
                  <a:pt x="125" y="33"/>
                </a:lnTo>
                <a:lnTo>
                  <a:pt x="127" y="41"/>
                </a:lnTo>
                <a:lnTo>
                  <a:pt x="127" y="44"/>
                </a:lnTo>
                <a:lnTo>
                  <a:pt x="105" y="46"/>
                </a:lnTo>
                <a:lnTo>
                  <a:pt x="103" y="41"/>
                </a:lnTo>
                <a:lnTo>
                  <a:pt x="92" y="35"/>
                </a:lnTo>
                <a:lnTo>
                  <a:pt x="86" y="32"/>
                </a:lnTo>
                <a:lnTo>
                  <a:pt x="86" y="28"/>
                </a:lnTo>
                <a:lnTo>
                  <a:pt x="79" y="24"/>
                </a:lnTo>
                <a:lnTo>
                  <a:pt x="71" y="20"/>
                </a:lnTo>
                <a:lnTo>
                  <a:pt x="55" y="17"/>
                </a:lnTo>
                <a:lnTo>
                  <a:pt x="31" y="13"/>
                </a:lnTo>
                <a:lnTo>
                  <a:pt x="14" y="13"/>
                </a:lnTo>
                <a:lnTo>
                  <a:pt x="0" y="11"/>
                </a:lnTo>
                <a:lnTo>
                  <a:pt x="5" y="8"/>
                </a:lnTo>
                <a:lnTo>
                  <a:pt x="22" y="4"/>
                </a:lnTo>
                <a:lnTo>
                  <a:pt x="36" y="0"/>
                </a:lnTo>
                <a:lnTo>
                  <a:pt x="51" y="0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25" name="Freeform 1281"/>
          <p:cNvSpPr>
            <a:spLocks/>
          </p:cNvSpPr>
          <p:nvPr/>
        </p:nvSpPr>
        <p:spPr bwMode="auto">
          <a:xfrm>
            <a:off x="2236788" y="2413000"/>
            <a:ext cx="101600" cy="36513"/>
          </a:xfrm>
          <a:custGeom>
            <a:avLst/>
            <a:gdLst>
              <a:gd name="T0" fmla="*/ 51 w 127"/>
              <a:gd name="T1" fmla="*/ 0 h 46"/>
              <a:gd name="T2" fmla="*/ 70 w 127"/>
              <a:gd name="T3" fmla="*/ 0 h 46"/>
              <a:gd name="T4" fmla="*/ 79 w 127"/>
              <a:gd name="T5" fmla="*/ 0 h 46"/>
              <a:gd name="T6" fmla="*/ 86 w 127"/>
              <a:gd name="T7" fmla="*/ 4 h 46"/>
              <a:gd name="T8" fmla="*/ 92 w 127"/>
              <a:gd name="T9" fmla="*/ 9 h 46"/>
              <a:gd name="T10" fmla="*/ 97 w 127"/>
              <a:gd name="T11" fmla="*/ 13 h 46"/>
              <a:gd name="T12" fmla="*/ 108 w 127"/>
              <a:gd name="T13" fmla="*/ 20 h 46"/>
              <a:gd name="T14" fmla="*/ 116 w 127"/>
              <a:gd name="T15" fmla="*/ 24 h 46"/>
              <a:gd name="T16" fmla="*/ 125 w 127"/>
              <a:gd name="T17" fmla="*/ 33 h 46"/>
              <a:gd name="T18" fmla="*/ 127 w 127"/>
              <a:gd name="T19" fmla="*/ 41 h 46"/>
              <a:gd name="T20" fmla="*/ 127 w 127"/>
              <a:gd name="T21" fmla="*/ 44 h 46"/>
              <a:gd name="T22" fmla="*/ 105 w 127"/>
              <a:gd name="T23" fmla="*/ 46 h 46"/>
              <a:gd name="T24" fmla="*/ 103 w 127"/>
              <a:gd name="T25" fmla="*/ 41 h 46"/>
              <a:gd name="T26" fmla="*/ 92 w 127"/>
              <a:gd name="T27" fmla="*/ 35 h 46"/>
              <a:gd name="T28" fmla="*/ 86 w 127"/>
              <a:gd name="T29" fmla="*/ 32 h 46"/>
              <a:gd name="T30" fmla="*/ 86 w 127"/>
              <a:gd name="T31" fmla="*/ 28 h 46"/>
              <a:gd name="T32" fmla="*/ 79 w 127"/>
              <a:gd name="T33" fmla="*/ 24 h 46"/>
              <a:gd name="T34" fmla="*/ 71 w 127"/>
              <a:gd name="T35" fmla="*/ 20 h 46"/>
              <a:gd name="T36" fmla="*/ 55 w 127"/>
              <a:gd name="T37" fmla="*/ 17 h 46"/>
              <a:gd name="T38" fmla="*/ 31 w 127"/>
              <a:gd name="T39" fmla="*/ 13 h 46"/>
              <a:gd name="T40" fmla="*/ 14 w 127"/>
              <a:gd name="T41" fmla="*/ 13 h 46"/>
              <a:gd name="T42" fmla="*/ 0 w 127"/>
              <a:gd name="T43" fmla="*/ 11 h 46"/>
              <a:gd name="T44" fmla="*/ 5 w 127"/>
              <a:gd name="T45" fmla="*/ 8 h 46"/>
              <a:gd name="T46" fmla="*/ 22 w 127"/>
              <a:gd name="T47" fmla="*/ 4 h 46"/>
              <a:gd name="T48" fmla="*/ 36 w 127"/>
              <a:gd name="T49" fmla="*/ 0 h 46"/>
              <a:gd name="T50" fmla="*/ 51 w 127"/>
              <a:gd name="T51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7" h="46">
                <a:moveTo>
                  <a:pt x="51" y="0"/>
                </a:moveTo>
                <a:lnTo>
                  <a:pt x="70" y="0"/>
                </a:lnTo>
                <a:lnTo>
                  <a:pt x="79" y="0"/>
                </a:lnTo>
                <a:lnTo>
                  <a:pt x="86" y="4"/>
                </a:lnTo>
                <a:lnTo>
                  <a:pt x="92" y="9"/>
                </a:lnTo>
                <a:lnTo>
                  <a:pt x="97" y="13"/>
                </a:lnTo>
                <a:lnTo>
                  <a:pt x="108" y="20"/>
                </a:lnTo>
                <a:lnTo>
                  <a:pt x="116" y="24"/>
                </a:lnTo>
                <a:lnTo>
                  <a:pt x="125" y="33"/>
                </a:lnTo>
                <a:lnTo>
                  <a:pt x="127" y="41"/>
                </a:lnTo>
                <a:lnTo>
                  <a:pt x="127" y="44"/>
                </a:lnTo>
                <a:lnTo>
                  <a:pt x="105" y="46"/>
                </a:lnTo>
                <a:lnTo>
                  <a:pt x="103" y="41"/>
                </a:lnTo>
                <a:lnTo>
                  <a:pt x="92" y="35"/>
                </a:lnTo>
                <a:lnTo>
                  <a:pt x="86" y="32"/>
                </a:lnTo>
                <a:lnTo>
                  <a:pt x="86" y="28"/>
                </a:lnTo>
                <a:lnTo>
                  <a:pt x="79" y="24"/>
                </a:lnTo>
                <a:lnTo>
                  <a:pt x="71" y="20"/>
                </a:lnTo>
                <a:lnTo>
                  <a:pt x="55" y="17"/>
                </a:lnTo>
                <a:lnTo>
                  <a:pt x="31" y="13"/>
                </a:lnTo>
                <a:lnTo>
                  <a:pt x="14" y="13"/>
                </a:lnTo>
                <a:lnTo>
                  <a:pt x="0" y="11"/>
                </a:lnTo>
                <a:lnTo>
                  <a:pt x="5" y="8"/>
                </a:lnTo>
                <a:lnTo>
                  <a:pt x="22" y="4"/>
                </a:lnTo>
                <a:lnTo>
                  <a:pt x="36" y="0"/>
                </a:lnTo>
                <a:lnTo>
                  <a:pt x="51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26" name="Freeform 1282"/>
          <p:cNvSpPr>
            <a:spLocks/>
          </p:cNvSpPr>
          <p:nvPr/>
        </p:nvSpPr>
        <p:spPr bwMode="auto">
          <a:xfrm>
            <a:off x="2262188" y="2416175"/>
            <a:ext cx="68262" cy="30163"/>
          </a:xfrm>
          <a:custGeom>
            <a:avLst/>
            <a:gdLst>
              <a:gd name="T0" fmla="*/ 86 w 86"/>
              <a:gd name="T1" fmla="*/ 39 h 39"/>
              <a:gd name="T2" fmla="*/ 75 w 86"/>
              <a:gd name="T3" fmla="*/ 29 h 39"/>
              <a:gd name="T4" fmla="*/ 70 w 86"/>
              <a:gd name="T5" fmla="*/ 24 h 39"/>
              <a:gd name="T6" fmla="*/ 64 w 86"/>
              <a:gd name="T7" fmla="*/ 18 h 39"/>
              <a:gd name="T8" fmla="*/ 55 w 86"/>
              <a:gd name="T9" fmla="*/ 13 h 39"/>
              <a:gd name="T10" fmla="*/ 48 w 86"/>
              <a:gd name="T11" fmla="*/ 9 h 39"/>
              <a:gd name="T12" fmla="*/ 33 w 86"/>
              <a:gd name="T13" fmla="*/ 4 h 39"/>
              <a:gd name="T14" fmla="*/ 20 w 86"/>
              <a:gd name="T15" fmla="*/ 2 h 39"/>
              <a:gd name="T16" fmla="*/ 0 w 86"/>
              <a:gd name="T17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6" h="39">
                <a:moveTo>
                  <a:pt x="86" y="39"/>
                </a:moveTo>
                <a:lnTo>
                  <a:pt x="75" y="29"/>
                </a:lnTo>
                <a:lnTo>
                  <a:pt x="70" y="24"/>
                </a:lnTo>
                <a:lnTo>
                  <a:pt x="64" y="18"/>
                </a:lnTo>
                <a:lnTo>
                  <a:pt x="55" y="13"/>
                </a:lnTo>
                <a:lnTo>
                  <a:pt x="48" y="9"/>
                </a:lnTo>
                <a:lnTo>
                  <a:pt x="33" y="4"/>
                </a:lnTo>
                <a:lnTo>
                  <a:pt x="20" y="2"/>
                </a:lnTo>
                <a:lnTo>
                  <a:pt x="0" y="0"/>
                </a:lnTo>
              </a:path>
            </a:pathLst>
          </a:custGeom>
          <a:noFill/>
          <a:ln w="26988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27" name="Line 1283"/>
          <p:cNvSpPr>
            <a:spLocks noChangeShapeType="1"/>
          </p:cNvSpPr>
          <p:nvPr/>
        </p:nvSpPr>
        <p:spPr bwMode="auto">
          <a:xfrm>
            <a:off x="2330450" y="2370138"/>
            <a:ext cx="1588" cy="63500"/>
          </a:xfrm>
          <a:prstGeom prst="line">
            <a:avLst/>
          </a:prstGeom>
          <a:noFill/>
          <a:ln w="36513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28" name="Freeform 1284"/>
          <p:cNvSpPr>
            <a:spLocks/>
          </p:cNvSpPr>
          <p:nvPr/>
        </p:nvSpPr>
        <p:spPr bwMode="auto">
          <a:xfrm>
            <a:off x="2533650" y="2921000"/>
            <a:ext cx="12700" cy="14288"/>
          </a:xfrm>
          <a:custGeom>
            <a:avLst/>
            <a:gdLst>
              <a:gd name="T0" fmla="*/ 9 w 17"/>
              <a:gd name="T1" fmla="*/ 0 h 18"/>
              <a:gd name="T2" fmla="*/ 7 w 17"/>
              <a:gd name="T3" fmla="*/ 0 h 18"/>
              <a:gd name="T4" fmla="*/ 4 w 17"/>
              <a:gd name="T5" fmla="*/ 0 h 18"/>
              <a:gd name="T6" fmla="*/ 0 w 17"/>
              <a:gd name="T7" fmla="*/ 0 h 18"/>
              <a:gd name="T8" fmla="*/ 0 w 17"/>
              <a:gd name="T9" fmla="*/ 2 h 18"/>
              <a:gd name="T10" fmla="*/ 0 w 17"/>
              <a:gd name="T11" fmla="*/ 4 h 18"/>
              <a:gd name="T12" fmla="*/ 0 w 17"/>
              <a:gd name="T13" fmla="*/ 6 h 18"/>
              <a:gd name="T14" fmla="*/ 0 w 17"/>
              <a:gd name="T15" fmla="*/ 7 h 18"/>
              <a:gd name="T16" fmla="*/ 0 w 17"/>
              <a:gd name="T17" fmla="*/ 9 h 18"/>
              <a:gd name="T18" fmla="*/ 0 w 17"/>
              <a:gd name="T19" fmla="*/ 11 h 18"/>
              <a:gd name="T20" fmla="*/ 0 w 17"/>
              <a:gd name="T21" fmla="*/ 13 h 18"/>
              <a:gd name="T22" fmla="*/ 2 w 17"/>
              <a:gd name="T23" fmla="*/ 15 h 18"/>
              <a:gd name="T24" fmla="*/ 2 w 17"/>
              <a:gd name="T25" fmla="*/ 15 h 18"/>
              <a:gd name="T26" fmla="*/ 4 w 17"/>
              <a:gd name="T27" fmla="*/ 17 h 18"/>
              <a:gd name="T28" fmla="*/ 4 w 17"/>
              <a:gd name="T29" fmla="*/ 18 h 18"/>
              <a:gd name="T30" fmla="*/ 7 w 17"/>
              <a:gd name="T31" fmla="*/ 17 h 18"/>
              <a:gd name="T32" fmla="*/ 9 w 17"/>
              <a:gd name="T33" fmla="*/ 17 h 18"/>
              <a:gd name="T34" fmla="*/ 11 w 17"/>
              <a:gd name="T35" fmla="*/ 17 h 18"/>
              <a:gd name="T36" fmla="*/ 11 w 17"/>
              <a:gd name="T37" fmla="*/ 15 h 18"/>
              <a:gd name="T38" fmla="*/ 11 w 17"/>
              <a:gd name="T39" fmla="*/ 13 h 18"/>
              <a:gd name="T40" fmla="*/ 13 w 17"/>
              <a:gd name="T41" fmla="*/ 11 h 18"/>
              <a:gd name="T42" fmla="*/ 13 w 17"/>
              <a:gd name="T43" fmla="*/ 11 h 18"/>
              <a:gd name="T44" fmla="*/ 15 w 17"/>
              <a:gd name="T45" fmla="*/ 9 h 18"/>
              <a:gd name="T46" fmla="*/ 15 w 17"/>
              <a:gd name="T47" fmla="*/ 7 h 18"/>
              <a:gd name="T48" fmla="*/ 15 w 17"/>
              <a:gd name="T49" fmla="*/ 6 h 18"/>
              <a:gd name="T50" fmla="*/ 15 w 17"/>
              <a:gd name="T51" fmla="*/ 6 h 18"/>
              <a:gd name="T52" fmla="*/ 17 w 17"/>
              <a:gd name="T53" fmla="*/ 4 h 18"/>
              <a:gd name="T54" fmla="*/ 15 w 17"/>
              <a:gd name="T55" fmla="*/ 2 h 18"/>
              <a:gd name="T56" fmla="*/ 15 w 17"/>
              <a:gd name="T57" fmla="*/ 0 h 18"/>
              <a:gd name="T58" fmla="*/ 13 w 17"/>
              <a:gd name="T59" fmla="*/ 0 h 18"/>
              <a:gd name="T60" fmla="*/ 9 w 17"/>
              <a:gd name="T61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7" h="18">
                <a:moveTo>
                  <a:pt x="9" y="0"/>
                </a:moveTo>
                <a:lnTo>
                  <a:pt x="7" y="0"/>
                </a:lnTo>
                <a:lnTo>
                  <a:pt x="4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2" y="15"/>
                </a:lnTo>
                <a:lnTo>
                  <a:pt x="2" y="15"/>
                </a:lnTo>
                <a:lnTo>
                  <a:pt x="4" y="17"/>
                </a:lnTo>
                <a:lnTo>
                  <a:pt x="4" y="18"/>
                </a:lnTo>
                <a:lnTo>
                  <a:pt x="7" y="17"/>
                </a:lnTo>
                <a:lnTo>
                  <a:pt x="9" y="17"/>
                </a:lnTo>
                <a:lnTo>
                  <a:pt x="11" y="17"/>
                </a:lnTo>
                <a:lnTo>
                  <a:pt x="11" y="15"/>
                </a:lnTo>
                <a:lnTo>
                  <a:pt x="11" y="13"/>
                </a:lnTo>
                <a:lnTo>
                  <a:pt x="13" y="11"/>
                </a:lnTo>
                <a:lnTo>
                  <a:pt x="13" y="11"/>
                </a:lnTo>
                <a:lnTo>
                  <a:pt x="15" y="9"/>
                </a:lnTo>
                <a:lnTo>
                  <a:pt x="15" y="7"/>
                </a:lnTo>
                <a:lnTo>
                  <a:pt x="15" y="6"/>
                </a:lnTo>
                <a:lnTo>
                  <a:pt x="15" y="6"/>
                </a:lnTo>
                <a:lnTo>
                  <a:pt x="17" y="4"/>
                </a:lnTo>
                <a:lnTo>
                  <a:pt x="15" y="2"/>
                </a:lnTo>
                <a:lnTo>
                  <a:pt x="15" y="0"/>
                </a:lnTo>
                <a:lnTo>
                  <a:pt x="13" y="0"/>
                </a:lnTo>
                <a:lnTo>
                  <a:pt x="9" y="0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29" name="Freeform 1285"/>
          <p:cNvSpPr>
            <a:spLocks/>
          </p:cNvSpPr>
          <p:nvPr/>
        </p:nvSpPr>
        <p:spPr bwMode="auto">
          <a:xfrm>
            <a:off x="2533650" y="2921000"/>
            <a:ext cx="12700" cy="14288"/>
          </a:xfrm>
          <a:custGeom>
            <a:avLst/>
            <a:gdLst>
              <a:gd name="T0" fmla="*/ 9 w 17"/>
              <a:gd name="T1" fmla="*/ 0 h 18"/>
              <a:gd name="T2" fmla="*/ 7 w 17"/>
              <a:gd name="T3" fmla="*/ 0 h 18"/>
              <a:gd name="T4" fmla="*/ 4 w 17"/>
              <a:gd name="T5" fmla="*/ 0 h 18"/>
              <a:gd name="T6" fmla="*/ 0 w 17"/>
              <a:gd name="T7" fmla="*/ 0 h 18"/>
              <a:gd name="T8" fmla="*/ 0 w 17"/>
              <a:gd name="T9" fmla="*/ 2 h 18"/>
              <a:gd name="T10" fmla="*/ 0 w 17"/>
              <a:gd name="T11" fmla="*/ 4 h 18"/>
              <a:gd name="T12" fmla="*/ 0 w 17"/>
              <a:gd name="T13" fmla="*/ 6 h 18"/>
              <a:gd name="T14" fmla="*/ 0 w 17"/>
              <a:gd name="T15" fmla="*/ 7 h 18"/>
              <a:gd name="T16" fmla="*/ 0 w 17"/>
              <a:gd name="T17" fmla="*/ 9 h 18"/>
              <a:gd name="T18" fmla="*/ 0 w 17"/>
              <a:gd name="T19" fmla="*/ 11 h 18"/>
              <a:gd name="T20" fmla="*/ 0 w 17"/>
              <a:gd name="T21" fmla="*/ 13 h 18"/>
              <a:gd name="T22" fmla="*/ 2 w 17"/>
              <a:gd name="T23" fmla="*/ 15 h 18"/>
              <a:gd name="T24" fmla="*/ 2 w 17"/>
              <a:gd name="T25" fmla="*/ 15 h 18"/>
              <a:gd name="T26" fmla="*/ 4 w 17"/>
              <a:gd name="T27" fmla="*/ 17 h 18"/>
              <a:gd name="T28" fmla="*/ 4 w 17"/>
              <a:gd name="T29" fmla="*/ 18 h 18"/>
              <a:gd name="T30" fmla="*/ 7 w 17"/>
              <a:gd name="T31" fmla="*/ 17 h 18"/>
              <a:gd name="T32" fmla="*/ 9 w 17"/>
              <a:gd name="T33" fmla="*/ 17 h 18"/>
              <a:gd name="T34" fmla="*/ 11 w 17"/>
              <a:gd name="T35" fmla="*/ 17 h 18"/>
              <a:gd name="T36" fmla="*/ 11 w 17"/>
              <a:gd name="T37" fmla="*/ 15 h 18"/>
              <a:gd name="T38" fmla="*/ 11 w 17"/>
              <a:gd name="T39" fmla="*/ 13 h 18"/>
              <a:gd name="T40" fmla="*/ 13 w 17"/>
              <a:gd name="T41" fmla="*/ 11 h 18"/>
              <a:gd name="T42" fmla="*/ 13 w 17"/>
              <a:gd name="T43" fmla="*/ 11 h 18"/>
              <a:gd name="T44" fmla="*/ 15 w 17"/>
              <a:gd name="T45" fmla="*/ 9 h 18"/>
              <a:gd name="T46" fmla="*/ 15 w 17"/>
              <a:gd name="T47" fmla="*/ 7 h 18"/>
              <a:gd name="T48" fmla="*/ 15 w 17"/>
              <a:gd name="T49" fmla="*/ 6 h 18"/>
              <a:gd name="T50" fmla="*/ 15 w 17"/>
              <a:gd name="T51" fmla="*/ 6 h 18"/>
              <a:gd name="T52" fmla="*/ 17 w 17"/>
              <a:gd name="T53" fmla="*/ 4 h 18"/>
              <a:gd name="T54" fmla="*/ 15 w 17"/>
              <a:gd name="T55" fmla="*/ 2 h 18"/>
              <a:gd name="T56" fmla="*/ 15 w 17"/>
              <a:gd name="T57" fmla="*/ 0 h 18"/>
              <a:gd name="T58" fmla="*/ 13 w 17"/>
              <a:gd name="T59" fmla="*/ 0 h 18"/>
              <a:gd name="T60" fmla="*/ 9 w 17"/>
              <a:gd name="T61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7" h="18">
                <a:moveTo>
                  <a:pt x="9" y="0"/>
                </a:moveTo>
                <a:lnTo>
                  <a:pt x="7" y="0"/>
                </a:lnTo>
                <a:lnTo>
                  <a:pt x="4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2" y="15"/>
                </a:lnTo>
                <a:lnTo>
                  <a:pt x="2" y="15"/>
                </a:lnTo>
                <a:lnTo>
                  <a:pt x="4" y="17"/>
                </a:lnTo>
                <a:lnTo>
                  <a:pt x="4" y="18"/>
                </a:lnTo>
                <a:lnTo>
                  <a:pt x="7" y="17"/>
                </a:lnTo>
                <a:lnTo>
                  <a:pt x="9" y="17"/>
                </a:lnTo>
                <a:lnTo>
                  <a:pt x="11" y="17"/>
                </a:lnTo>
                <a:lnTo>
                  <a:pt x="11" y="15"/>
                </a:lnTo>
                <a:lnTo>
                  <a:pt x="11" y="13"/>
                </a:lnTo>
                <a:lnTo>
                  <a:pt x="13" y="11"/>
                </a:lnTo>
                <a:lnTo>
                  <a:pt x="13" y="11"/>
                </a:lnTo>
                <a:lnTo>
                  <a:pt x="15" y="9"/>
                </a:lnTo>
                <a:lnTo>
                  <a:pt x="15" y="7"/>
                </a:lnTo>
                <a:lnTo>
                  <a:pt x="15" y="6"/>
                </a:lnTo>
                <a:lnTo>
                  <a:pt x="15" y="6"/>
                </a:lnTo>
                <a:lnTo>
                  <a:pt x="17" y="4"/>
                </a:lnTo>
                <a:lnTo>
                  <a:pt x="15" y="2"/>
                </a:lnTo>
                <a:lnTo>
                  <a:pt x="15" y="0"/>
                </a:lnTo>
                <a:lnTo>
                  <a:pt x="13" y="0"/>
                </a:lnTo>
                <a:lnTo>
                  <a:pt x="9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30" name="Freeform 1286"/>
          <p:cNvSpPr>
            <a:spLocks/>
          </p:cNvSpPr>
          <p:nvPr/>
        </p:nvSpPr>
        <p:spPr bwMode="auto">
          <a:xfrm>
            <a:off x="2528888" y="2925763"/>
            <a:ext cx="66675" cy="26987"/>
          </a:xfrm>
          <a:custGeom>
            <a:avLst/>
            <a:gdLst>
              <a:gd name="T0" fmla="*/ 9 w 80"/>
              <a:gd name="T1" fmla="*/ 1 h 34"/>
              <a:gd name="T2" fmla="*/ 7 w 80"/>
              <a:gd name="T3" fmla="*/ 3 h 34"/>
              <a:gd name="T4" fmla="*/ 3 w 80"/>
              <a:gd name="T5" fmla="*/ 5 h 34"/>
              <a:gd name="T6" fmla="*/ 1 w 80"/>
              <a:gd name="T7" fmla="*/ 9 h 34"/>
              <a:gd name="T8" fmla="*/ 1 w 80"/>
              <a:gd name="T9" fmla="*/ 12 h 34"/>
              <a:gd name="T10" fmla="*/ 0 w 80"/>
              <a:gd name="T11" fmla="*/ 14 h 34"/>
              <a:gd name="T12" fmla="*/ 0 w 80"/>
              <a:gd name="T13" fmla="*/ 20 h 34"/>
              <a:gd name="T14" fmla="*/ 3 w 80"/>
              <a:gd name="T15" fmla="*/ 23 h 34"/>
              <a:gd name="T16" fmla="*/ 1 w 80"/>
              <a:gd name="T17" fmla="*/ 18 h 34"/>
              <a:gd name="T18" fmla="*/ 3 w 80"/>
              <a:gd name="T19" fmla="*/ 14 h 34"/>
              <a:gd name="T20" fmla="*/ 5 w 80"/>
              <a:gd name="T21" fmla="*/ 12 h 34"/>
              <a:gd name="T22" fmla="*/ 5 w 80"/>
              <a:gd name="T23" fmla="*/ 9 h 34"/>
              <a:gd name="T24" fmla="*/ 5 w 80"/>
              <a:gd name="T25" fmla="*/ 7 h 34"/>
              <a:gd name="T26" fmla="*/ 9 w 80"/>
              <a:gd name="T27" fmla="*/ 5 h 34"/>
              <a:gd name="T28" fmla="*/ 11 w 80"/>
              <a:gd name="T29" fmla="*/ 1 h 34"/>
              <a:gd name="T30" fmla="*/ 12 w 80"/>
              <a:gd name="T31" fmla="*/ 0 h 34"/>
              <a:gd name="T32" fmla="*/ 11 w 80"/>
              <a:gd name="T33" fmla="*/ 1 h 34"/>
              <a:gd name="T34" fmla="*/ 12 w 80"/>
              <a:gd name="T35" fmla="*/ 5 h 34"/>
              <a:gd name="T36" fmla="*/ 14 w 80"/>
              <a:gd name="T37" fmla="*/ 7 h 34"/>
              <a:gd name="T38" fmla="*/ 18 w 80"/>
              <a:gd name="T39" fmla="*/ 9 h 34"/>
              <a:gd name="T40" fmla="*/ 22 w 80"/>
              <a:gd name="T41" fmla="*/ 11 h 34"/>
              <a:gd name="T42" fmla="*/ 25 w 80"/>
              <a:gd name="T43" fmla="*/ 12 h 34"/>
              <a:gd name="T44" fmla="*/ 31 w 80"/>
              <a:gd name="T45" fmla="*/ 16 h 34"/>
              <a:gd name="T46" fmla="*/ 36 w 80"/>
              <a:gd name="T47" fmla="*/ 20 h 34"/>
              <a:gd name="T48" fmla="*/ 42 w 80"/>
              <a:gd name="T49" fmla="*/ 23 h 34"/>
              <a:gd name="T50" fmla="*/ 46 w 80"/>
              <a:gd name="T51" fmla="*/ 27 h 34"/>
              <a:gd name="T52" fmla="*/ 51 w 80"/>
              <a:gd name="T53" fmla="*/ 31 h 34"/>
              <a:gd name="T54" fmla="*/ 55 w 80"/>
              <a:gd name="T55" fmla="*/ 34 h 34"/>
              <a:gd name="T56" fmla="*/ 51 w 80"/>
              <a:gd name="T57" fmla="*/ 29 h 34"/>
              <a:gd name="T58" fmla="*/ 47 w 80"/>
              <a:gd name="T59" fmla="*/ 25 h 34"/>
              <a:gd name="T60" fmla="*/ 44 w 80"/>
              <a:gd name="T61" fmla="*/ 23 h 34"/>
              <a:gd name="T62" fmla="*/ 42 w 80"/>
              <a:gd name="T63" fmla="*/ 22 h 34"/>
              <a:gd name="T64" fmla="*/ 40 w 80"/>
              <a:gd name="T65" fmla="*/ 18 h 34"/>
              <a:gd name="T66" fmla="*/ 36 w 80"/>
              <a:gd name="T67" fmla="*/ 16 h 34"/>
              <a:gd name="T68" fmla="*/ 33 w 80"/>
              <a:gd name="T69" fmla="*/ 14 h 34"/>
              <a:gd name="T70" fmla="*/ 29 w 80"/>
              <a:gd name="T71" fmla="*/ 12 h 34"/>
              <a:gd name="T72" fmla="*/ 25 w 80"/>
              <a:gd name="T73" fmla="*/ 11 h 34"/>
              <a:gd name="T74" fmla="*/ 22 w 80"/>
              <a:gd name="T75" fmla="*/ 9 h 34"/>
              <a:gd name="T76" fmla="*/ 18 w 80"/>
              <a:gd name="T77" fmla="*/ 7 h 34"/>
              <a:gd name="T78" fmla="*/ 16 w 80"/>
              <a:gd name="T79" fmla="*/ 5 h 34"/>
              <a:gd name="T80" fmla="*/ 14 w 80"/>
              <a:gd name="T81" fmla="*/ 3 h 34"/>
              <a:gd name="T82" fmla="*/ 14 w 80"/>
              <a:gd name="T83" fmla="*/ 0 h 34"/>
              <a:gd name="T84" fmla="*/ 18 w 80"/>
              <a:gd name="T85" fmla="*/ 1 h 34"/>
              <a:gd name="T86" fmla="*/ 22 w 80"/>
              <a:gd name="T87" fmla="*/ 3 h 34"/>
              <a:gd name="T88" fmla="*/ 29 w 80"/>
              <a:gd name="T89" fmla="*/ 5 h 34"/>
              <a:gd name="T90" fmla="*/ 36 w 80"/>
              <a:gd name="T91" fmla="*/ 9 h 34"/>
              <a:gd name="T92" fmla="*/ 47 w 80"/>
              <a:gd name="T93" fmla="*/ 11 h 34"/>
              <a:gd name="T94" fmla="*/ 58 w 80"/>
              <a:gd name="T95" fmla="*/ 12 h 34"/>
              <a:gd name="T96" fmla="*/ 66 w 80"/>
              <a:gd name="T97" fmla="*/ 16 h 34"/>
              <a:gd name="T98" fmla="*/ 79 w 80"/>
              <a:gd name="T99" fmla="*/ 20 h 34"/>
              <a:gd name="T100" fmla="*/ 73 w 80"/>
              <a:gd name="T101" fmla="*/ 16 h 34"/>
              <a:gd name="T102" fmla="*/ 64 w 80"/>
              <a:gd name="T103" fmla="*/ 12 h 34"/>
              <a:gd name="T104" fmla="*/ 57 w 80"/>
              <a:gd name="T105" fmla="*/ 11 h 34"/>
              <a:gd name="T106" fmla="*/ 47 w 80"/>
              <a:gd name="T107" fmla="*/ 9 h 34"/>
              <a:gd name="T108" fmla="*/ 40 w 80"/>
              <a:gd name="T109" fmla="*/ 7 h 34"/>
              <a:gd name="T110" fmla="*/ 33 w 80"/>
              <a:gd name="T111" fmla="*/ 5 h 34"/>
              <a:gd name="T112" fmla="*/ 27 w 80"/>
              <a:gd name="T113" fmla="*/ 3 h 34"/>
              <a:gd name="T114" fmla="*/ 22 w 80"/>
              <a:gd name="T115" fmla="*/ 1 h 34"/>
              <a:gd name="T116" fmla="*/ 18 w 80"/>
              <a:gd name="T117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80" h="34">
                <a:moveTo>
                  <a:pt x="9" y="0"/>
                </a:move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1"/>
                </a:lnTo>
                <a:lnTo>
                  <a:pt x="9" y="1"/>
                </a:lnTo>
                <a:lnTo>
                  <a:pt x="9" y="1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7" y="3"/>
                </a:lnTo>
                <a:lnTo>
                  <a:pt x="7" y="3"/>
                </a:lnTo>
                <a:lnTo>
                  <a:pt x="7" y="3"/>
                </a:lnTo>
                <a:lnTo>
                  <a:pt x="7" y="3"/>
                </a:lnTo>
                <a:lnTo>
                  <a:pt x="7" y="3"/>
                </a:lnTo>
                <a:lnTo>
                  <a:pt x="7" y="3"/>
                </a:lnTo>
                <a:lnTo>
                  <a:pt x="7" y="3"/>
                </a:lnTo>
                <a:lnTo>
                  <a:pt x="5" y="3"/>
                </a:lnTo>
                <a:lnTo>
                  <a:pt x="5" y="5"/>
                </a:lnTo>
                <a:lnTo>
                  <a:pt x="5" y="5"/>
                </a:lnTo>
                <a:lnTo>
                  <a:pt x="5" y="5"/>
                </a:lnTo>
                <a:lnTo>
                  <a:pt x="5" y="5"/>
                </a:lnTo>
                <a:lnTo>
                  <a:pt x="5" y="5"/>
                </a:lnTo>
                <a:lnTo>
                  <a:pt x="3" y="5"/>
                </a:lnTo>
                <a:lnTo>
                  <a:pt x="3" y="5"/>
                </a:lnTo>
                <a:lnTo>
                  <a:pt x="3" y="7"/>
                </a:lnTo>
                <a:lnTo>
                  <a:pt x="3" y="7"/>
                </a:lnTo>
                <a:lnTo>
                  <a:pt x="3" y="7"/>
                </a:lnTo>
                <a:lnTo>
                  <a:pt x="3" y="7"/>
                </a:lnTo>
                <a:lnTo>
                  <a:pt x="3" y="7"/>
                </a:lnTo>
                <a:lnTo>
                  <a:pt x="3" y="7"/>
                </a:lnTo>
                <a:lnTo>
                  <a:pt x="1" y="9"/>
                </a:lnTo>
                <a:lnTo>
                  <a:pt x="1" y="9"/>
                </a:lnTo>
                <a:lnTo>
                  <a:pt x="1" y="9"/>
                </a:lnTo>
                <a:lnTo>
                  <a:pt x="1" y="9"/>
                </a:lnTo>
                <a:lnTo>
                  <a:pt x="1" y="9"/>
                </a:lnTo>
                <a:lnTo>
                  <a:pt x="1" y="9"/>
                </a:lnTo>
                <a:lnTo>
                  <a:pt x="1" y="11"/>
                </a:lnTo>
                <a:lnTo>
                  <a:pt x="1" y="11"/>
                </a:lnTo>
                <a:lnTo>
                  <a:pt x="1" y="11"/>
                </a:lnTo>
                <a:lnTo>
                  <a:pt x="1" y="11"/>
                </a:lnTo>
                <a:lnTo>
                  <a:pt x="1" y="11"/>
                </a:lnTo>
                <a:lnTo>
                  <a:pt x="1" y="12"/>
                </a:lnTo>
                <a:lnTo>
                  <a:pt x="1" y="12"/>
                </a:lnTo>
                <a:lnTo>
                  <a:pt x="1" y="12"/>
                </a:lnTo>
                <a:lnTo>
                  <a:pt x="1" y="12"/>
                </a:lnTo>
                <a:lnTo>
                  <a:pt x="1" y="12"/>
                </a:lnTo>
                <a:lnTo>
                  <a:pt x="1" y="14"/>
                </a:lnTo>
                <a:lnTo>
                  <a:pt x="1" y="14"/>
                </a:lnTo>
                <a:lnTo>
                  <a:pt x="1" y="14"/>
                </a:lnTo>
                <a:lnTo>
                  <a:pt x="1" y="14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0" y="16"/>
                </a:lnTo>
                <a:lnTo>
                  <a:pt x="0" y="16"/>
                </a:lnTo>
                <a:lnTo>
                  <a:pt x="0" y="16"/>
                </a:lnTo>
                <a:lnTo>
                  <a:pt x="0" y="16"/>
                </a:lnTo>
                <a:lnTo>
                  <a:pt x="0" y="18"/>
                </a:lnTo>
                <a:lnTo>
                  <a:pt x="0" y="18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22"/>
                </a:lnTo>
                <a:lnTo>
                  <a:pt x="1" y="22"/>
                </a:lnTo>
                <a:lnTo>
                  <a:pt x="1" y="22"/>
                </a:lnTo>
                <a:lnTo>
                  <a:pt x="1" y="23"/>
                </a:lnTo>
                <a:lnTo>
                  <a:pt x="3" y="23"/>
                </a:lnTo>
                <a:lnTo>
                  <a:pt x="3" y="25"/>
                </a:lnTo>
                <a:lnTo>
                  <a:pt x="3" y="23"/>
                </a:lnTo>
                <a:lnTo>
                  <a:pt x="3" y="23"/>
                </a:lnTo>
                <a:lnTo>
                  <a:pt x="3" y="23"/>
                </a:lnTo>
                <a:lnTo>
                  <a:pt x="3" y="22"/>
                </a:lnTo>
                <a:lnTo>
                  <a:pt x="3" y="22"/>
                </a:lnTo>
                <a:lnTo>
                  <a:pt x="1" y="22"/>
                </a:lnTo>
                <a:lnTo>
                  <a:pt x="1" y="22"/>
                </a:lnTo>
                <a:lnTo>
                  <a:pt x="1" y="20"/>
                </a:lnTo>
                <a:lnTo>
                  <a:pt x="1" y="20"/>
                </a:lnTo>
                <a:lnTo>
                  <a:pt x="1" y="20"/>
                </a:lnTo>
                <a:lnTo>
                  <a:pt x="1" y="18"/>
                </a:lnTo>
                <a:lnTo>
                  <a:pt x="1" y="18"/>
                </a:lnTo>
                <a:lnTo>
                  <a:pt x="1" y="18"/>
                </a:lnTo>
                <a:lnTo>
                  <a:pt x="1" y="16"/>
                </a:lnTo>
                <a:lnTo>
                  <a:pt x="1" y="16"/>
                </a:lnTo>
                <a:lnTo>
                  <a:pt x="1" y="16"/>
                </a:lnTo>
                <a:lnTo>
                  <a:pt x="1" y="16"/>
                </a:lnTo>
                <a:lnTo>
                  <a:pt x="1" y="14"/>
                </a:lnTo>
                <a:lnTo>
                  <a:pt x="3" y="14"/>
                </a:lnTo>
                <a:lnTo>
                  <a:pt x="3" y="14"/>
                </a:lnTo>
                <a:lnTo>
                  <a:pt x="3" y="14"/>
                </a:lnTo>
                <a:lnTo>
                  <a:pt x="3" y="14"/>
                </a:lnTo>
                <a:lnTo>
                  <a:pt x="3" y="14"/>
                </a:lnTo>
                <a:lnTo>
                  <a:pt x="3" y="14"/>
                </a:lnTo>
                <a:lnTo>
                  <a:pt x="5" y="14"/>
                </a:lnTo>
                <a:lnTo>
                  <a:pt x="5" y="12"/>
                </a:lnTo>
                <a:lnTo>
                  <a:pt x="5" y="12"/>
                </a:lnTo>
                <a:lnTo>
                  <a:pt x="5" y="12"/>
                </a:lnTo>
                <a:lnTo>
                  <a:pt x="5" y="12"/>
                </a:lnTo>
                <a:lnTo>
                  <a:pt x="5" y="12"/>
                </a:lnTo>
                <a:lnTo>
                  <a:pt x="5" y="12"/>
                </a:lnTo>
                <a:lnTo>
                  <a:pt x="5" y="12"/>
                </a:lnTo>
                <a:lnTo>
                  <a:pt x="5" y="12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9"/>
                </a:lnTo>
                <a:lnTo>
                  <a:pt x="5" y="9"/>
                </a:lnTo>
                <a:lnTo>
                  <a:pt x="5" y="9"/>
                </a:lnTo>
                <a:lnTo>
                  <a:pt x="5" y="9"/>
                </a:lnTo>
                <a:lnTo>
                  <a:pt x="5" y="9"/>
                </a:lnTo>
                <a:lnTo>
                  <a:pt x="5" y="9"/>
                </a:lnTo>
                <a:lnTo>
                  <a:pt x="5" y="9"/>
                </a:lnTo>
                <a:lnTo>
                  <a:pt x="5" y="7"/>
                </a:lnTo>
                <a:lnTo>
                  <a:pt x="5" y="7"/>
                </a:lnTo>
                <a:lnTo>
                  <a:pt x="5" y="7"/>
                </a:lnTo>
                <a:lnTo>
                  <a:pt x="5" y="7"/>
                </a:lnTo>
                <a:lnTo>
                  <a:pt x="7" y="7"/>
                </a:lnTo>
                <a:lnTo>
                  <a:pt x="7" y="7"/>
                </a:lnTo>
                <a:lnTo>
                  <a:pt x="7" y="7"/>
                </a:lnTo>
                <a:lnTo>
                  <a:pt x="7" y="7"/>
                </a:lnTo>
                <a:lnTo>
                  <a:pt x="7" y="5"/>
                </a:lnTo>
                <a:lnTo>
                  <a:pt x="7" y="5"/>
                </a:lnTo>
                <a:lnTo>
                  <a:pt x="9" y="5"/>
                </a:lnTo>
                <a:lnTo>
                  <a:pt x="9" y="5"/>
                </a:lnTo>
                <a:lnTo>
                  <a:pt x="9" y="5"/>
                </a:lnTo>
                <a:lnTo>
                  <a:pt x="9" y="5"/>
                </a:lnTo>
                <a:lnTo>
                  <a:pt x="9" y="5"/>
                </a:lnTo>
                <a:lnTo>
                  <a:pt x="9" y="5"/>
                </a:lnTo>
                <a:lnTo>
                  <a:pt x="9" y="3"/>
                </a:lnTo>
                <a:lnTo>
                  <a:pt x="9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1"/>
                </a:lnTo>
                <a:lnTo>
                  <a:pt x="11" y="1"/>
                </a:lnTo>
                <a:lnTo>
                  <a:pt x="11" y="1"/>
                </a:lnTo>
                <a:lnTo>
                  <a:pt x="11" y="1"/>
                </a:lnTo>
                <a:lnTo>
                  <a:pt x="11" y="1"/>
                </a:lnTo>
                <a:lnTo>
                  <a:pt x="12" y="1"/>
                </a:lnTo>
                <a:lnTo>
                  <a:pt x="11" y="1"/>
                </a:lnTo>
                <a:lnTo>
                  <a:pt x="12" y="1"/>
                </a:lnTo>
                <a:lnTo>
                  <a:pt x="12" y="1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1" y="1"/>
                </a:lnTo>
                <a:lnTo>
                  <a:pt x="11" y="1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2" y="3"/>
                </a:lnTo>
                <a:lnTo>
                  <a:pt x="12" y="3"/>
                </a:lnTo>
                <a:lnTo>
                  <a:pt x="12" y="5"/>
                </a:lnTo>
                <a:lnTo>
                  <a:pt x="12" y="5"/>
                </a:lnTo>
                <a:lnTo>
                  <a:pt x="12" y="5"/>
                </a:lnTo>
                <a:lnTo>
                  <a:pt x="12" y="5"/>
                </a:lnTo>
                <a:lnTo>
                  <a:pt x="12" y="5"/>
                </a:lnTo>
                <a:lnTo>
                  <a:pt x="12" y="5"/>
                </a:lnTo>
                <a:lnTo>
                  <a:pt x="14" y="5"/>
                </a:lnTo>
                <a:lnTo>
                  <a:pt x="14" y="5"/>
                </a:lnTo>
                <a:lnTo>
                  <a:pt x="14" y="7"/>
                </a:lnTo>
                <a:lnTo>
                  <a:pt x="14" y="7"/>
                </a:lnTo>
                <a:lnTo>
                  <a:pt x="14" y="7"/>
                </a:lnTo>
                <a:lnTo>
                  <a:pt x="14" y="7"/>
                </a:lnTo>
                <a:lnTo>
                  <a:pt x="16" y="7"/>
                </a:lnTo>
                <a:lnTo>
                  <a:pt x="16" y="7"/>
                </a:lnTo>
                <a:lnTo>
                  <a:pt x="16" y="7"/>
                </a:lnTo>
                <a:lnTo>
                  <a:pt x="16" y="7"/>
                </a:lnTo>
                <a:lnTo>
                  <a:pt x="16" y="7"/>
                </a:lnTo>
                <a:lnTo>
                  <a:pt x="16" y="9"/>
                </a:lnTo>
                <a:lnTo>
                  <a:pt x="16" y="9"/>
                </a:lnTo>
                <a:lnTo>
                  <a:pt x="18" y="9"/>
                </a:lnTo>
                <a:lnTo>
                  <a:pt x="18" y="9"/>
                </a:lnTo>
                <a:lnTo>
                  <a:pt x="18" y="9"/>
                </a:lnTo>
                <a:lnTo>
                  <a:pt x="18" y="9"/>
                </a:lnTo>
                <a:lnTo>
                  <a:pt x="18" y="9"/>
                </a:lnTo>
                <a:lnTo>
                  <a:pt x="18" y="9"/>
                </a:lnTo>
                <a:lnTo>
                  <a:pt x="18" y="11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2" y="12"/>
                </a:lnTo>
                <a:lnTo>
                  <a:pt x="23" y="12"/>
                </a:lnTo>
                <a:lnTo>
                  <a:pt x="23" y="12"/>
                </a:lnTo>
                <a:lnTo>
                  <a:pt x="23" y="12"/>
                </a:lnTo>
                <a:lnTo>
                  <a:pt x="25" y="12"/>
                </a:lnTo>
                <a:lnTo>
                  <a:pt x="25" y="12"/>
                </a:lnTo>
                <a:lnTo>
                  <a:pt x="25" y="12"/>
                </a:lnTo>
                <a:lnTo>
                  <a:pt x="25" y="12"/>
                </a:lnTo>
                <a:lnTo>
                  <a:pt x="27" y="12"/>
                </a:lnTo>
                <a:lnTo>
                  <a:pt x="27" y="12"/>
                </a:lnTo>
                <a:lnTo>
                  <a:pt x="27" y="14"/>
                </a:lnTo>
                <a:lnTo>
                  <a:pt x="27" y="14"/>
                </a:lnTo>
                <a:lnTo>
                  <a:pt x="29" y="14"/>
                </a:lnTo>
                <a:lnTo>
                  <a:pt x="29" y="14"/>
                </a:lnTo>
                <a:lnTo>
                  <a:pt x="29" y="14"/>
                </a:lnTo>
                <a:lnTo>
                  <a:pt x="31" y="16"/>
                </a:lnTo>
                <a:lnTo>
                  <a:pt x="31" y="16"/>
                </a:lnTo>
                <a:lnTo>
                  <a:pt x="31" y="16"/>
                </a:lnTo>
                <a:lnTo>
                  <a:pt x="33" y="16"/>
                </a:lnTo>
                <a:lnTo>
                  <a:pt x="33" y="16"/>
                </a:lnTo>
                <a:lnTo>
                  <a:pt x="33" y="16"/>
                </a:lnTo>
                <a:lnTo>
                  <a:pt x="33" y="16"/>
                </a:lnTo>
                <a:lnTo>
                  <a:pt x="35" y="18"/>
                </a:lnTo>
                <a:lnTo>
                  <a:pt x="35" y="18"/>
                </a:lnTo>
                <a:lnTo>
                  <a:pt x="35" y="18"/>
                </a:lnTo>
                <a:lnTo>
                  <a:pt x="36" y="18"/>
                </a:lnTo>
                <a:lnTo>
                  <a:pt x="36" y="18"/>
                </a:lnTo>
                <a:lnTo>
                  <a:pt x="36" y="20"/>
                </a:lnTo>
                <a:lnTo>
                  <a:pt x="38" y="20"/>
                </a:lnTo>
                <a:lnTo>
                  <a:pt x="38" y="20"/>
                </a:lnTo>
                <a:lnTo>
                  <a:pt x="38" y="20"/>
                </a:lnTo>
                <a:lnTo>
                  <a:pt x="38" y="20"/>
                </a:lnTo>
                <a:lnTo>
                  <a:pt x="40" y="22"/>
                </a:lnTo>
                <a:lnTo>
                  <a:pt x="40" y="22"/>
                </a:lnTo>
                <a:lnTo>
                  <a:pt x="40" y="22"/>
                </a:lnTo>
                <a:lnTo>
                  <a:pt x="40" y="22"/>
                </a:lnTo>
                <a:lnTo>
                  <a:pt x="40" y="23"/>
                </a:lnTo>
                <a:lnTo>
                  <a:pt x="42" y="23"/>
                </a:lnTo>
                <a:lnTo>
                  <a:pt x="42" y="23"/>
                </a:lnTo>
                <a:lnTo>
                  <a:pt x="42" y="23"/>
                </a:lnTo>
                <a:lnTo>
                  <a:pt x="42" y="25"/>
                </a:lnTo>
                <a:lnTo>
                  <a:pt x="42" y="25"/>
                </a:lnTo>
                <a:lnTo>
                  <a:pt x="44" y="25"/>
                </a:lnTo>
                <a:lnTo>
                  <a:pt x="44" y="25"/>
                </a:lnTo>
                <a:lnTo>
                  <a:pt x="44" y="25"/>
                </a:lnTo>
                <a:lnTo>
                  <a:pt x="44" y="27"/>
                </a:lnTo>
                <a:lnTo>
                  <a:pt x="44" y="27"/>
                </a:lnTo>
                <a:lnTo>
                  <a:pt x="46" y="27"/>
                </a:lnTo>
                <a:lnTo>
                  <a:pt x="46" y="27"/>
                </a:lnTo>
                <a:lnTo>
                  <a:pt x="46" y="29"/>
                </a:lnTo>
                <a:lnTo>
                  <a:pt x="47" y="29"/>
                </a:lnTo>
                <a:lnTo>
                  <a:pt x="47" y="29"/>
                </a:lnTo>
                <a:lnTo>
                  <a:pt x="47" y="29"/>
                </a:lnTo>
                <a:lnTo>
                  <a:pt x="47" y="31"/>
                </a:lnTo>
                <a:lnTo>
                  <a:pt x="49" y="31"/>
                </a:lnTo>
                <a:lnTo>
                  <a:pt x="49" y="31"/>
                </a:lnTo>
                <a:lnTo>
                  <a:pt x="49" y="31"/>
                </a:lnTo>
                <a:lnTo>
                  <a:pt x="51" y="31"/>
                </a:lnTo>
                <a:lnTo>
                  <a:pt x="51" y="33"/>
                </a:lnTo>
                <a:lnTo>
                  <a:pt x="53" y="33"/>
                </a:lnTo>
                <a:lnTo>
                  <a:pt x="53" y="33"/>
                </a:lnTo>
                <a:lnTo>
                  <a:pt x="55" y="33"/>
                </a:lnTo>
                <a:lnTo>
                  <a:pt x="55" y="34"/>
                </a:lnTo>
                <a:lnTo>
                  <a:pt x="57" y="34"/>
                </a:lnTo>
                <a:lnTo>
                  <a:pt x="57" y="34"/>
                </a:lnTo>
                <a:lnTo>
                  <a:pt x="58" y="34"/>
                </a:lnTo>
                <a:lnTo>
                  <a:pt x="57" y="34"/>
                </a:lnTo>
                <a:lnTo>
                  <a:pt x="55" y="34"/>
                </a:lnTo>
                <a:lnTo>
                  <a:pt x="55" y="33"/>
                </a:lnTo>
                <a:lnTo>
                  <a:pt x="55" y="33"/>
                </a:lnTo>
                <a:lnTo>
                  <a:pt x="55" y="33"/>
                </a:lnTo>
                <a:lnTo>
                  <a:pt x="53" y="31"/>
                </a:lnTo>
                <a:lnTo>
                  <a:pt x="53" y="31"/>
                </a:lnTo>
                <a:lnTo>
                  <a:pt x="51" y="31"/>
                </a:lnTo>
                <a:lnTo>
                  <a:pt x="51" y="31"/>
                </a:lnTo>
                <a:lnTo>
                  <a:pt x="51" y="31"/>
                </a:lnTo>
                <a:lnTo>
                  <a:pt x="51" y="29"/>
                </a:lnTo>
                <a:lnTo>
                  <a:pt x="51" y="29"/>
                </a:lnTo>
                <a:lnTo>
                  <a:pt x="49" y="29"/>
                </a:lnTo>
                <a:lnTo>
                  <a:pt x="49" y="29"/>
                </a:lnTo>
                <a:lnTo>
                  <a:pt x="49" y="29"/>
                </a:lnTo>
                <a:lnTo>
                  <a:pt x="47" y="29"/>
                </a:lnTo>
                <a:lnTo>
                  <a:pt x="47" y="27"/>
                </a:lnTo>
                <a:lnTo>
                  <a:pt x="47" y="27"/>
                </a:lnTo>
                <a:lnTo>
                  <a:pt x="47" y="27"/>
                </a:lnTo>
                <a:lnTo>
                  <a:pt x="47" y="27"/>
                </a:lnTo>
                <a:lnTo>
                  <a:pt x="47" y="27"/>
                </a:lnTo>
                <a:lnTo>
                  <a:pt x="47" y="25"/>
                </a:lnTo>
                <a:lnTo>
                  <a:pt x="47" y="25"/>
                </a:lnTo>
                <a:lnTo>
                  <a:pt x="47" y="25"/>
                </a:lnTo>
                <a:lnTo>
                  <a:pt x="46" y="25"/>
                </a:lnTo>
                <a:lnTo>
                  <a:pt x="46" y="25"/>
                </a:lnTo>
                <a:lnTo>
                  <a:pt x="44" y="23"/>
                </a:lnTo>
                <a:lnTo>
                  <a:pt x="44" y="23"/>
                </a:lnTo>
                <a:lnTo>
                  <a:pt x="44" y="23"/>
                </a:lnTo>
                <a:lnTo>
                  <a:pt x="44" y="23"/>
                </a:lnTo>
                <a:lnTo>
                  <a:pt x="44" y="23"/>
                </a:lnTo>
                <a:lnTo>
                  <a:pt x="44" y="23"/>
                </a:lnTo>
                <a:lnTo>
                  <a:pt x="44" y="23"/>
                </a:lnTo>
                <a:lnTo>
                  <a:pt x="44" y="23"/>
                </a:lnTo>
                <a:lnTo>
                  <a:pt x="42" y="23"/>
                </a:lnTo>
                <a:lnTo>
                  <a:pt x="42" y="22"/>
                </a:lnTo>
                <a:lnTo>
                  <a:pt x="42" y="22"/>
                </a:lnTo>
                <a:lnTo>
                  <a:pt x="42" y="22"/>
                </a:lnTo>
                <a:lnTo>
                  <a:pt x="42" y="22"/>
                </a:lnTo>
                <a:lnTo>
                  <a:pt x="42" y="22"/>
                </a:lnTo>
                <a:lnTo>
                  <a:pt x="42" y="22"/>
                </a:lnTo>
                <a:lnTo>
                  <a:pt x="42" y="22"/>
                </a:lnTo>
                <a:lnTo>
                  <a:pt x="42" y="20"/>
                </a:lnTo>
                <a:lnTo>
                  <a:pt x="40" y="20"/>
                </a:lnTo>
                <a:lnTo>
                  <a:pt x="40" y="20"/>
                </a:lnTo>
                <a:lnTo>
                  <a:pt x="40" y="20"/>
                </a:lnTo>
                <a:lnTo>
                  <a:pt x="40" y="20"/>
                </a:lnTo>
                <a:lnTo>
                  <a:pt x="40" y="20"/>
                </a:lnTo>
                <a:lnTo>
                  <a:pt x="40" y="20"/>
                </a:lnTo>
                <a:lnTo>
                  <a:pt x="40" y="20"/>
                </a:lnTo>
                <a:lnTo>
                  <a:pt x="40" y="18"/>
                </a:lnTo>
                <a:lnTo>
                  <a:pt x="40" y="18"/>
                </a:lnTo>
                <a:lnTo>
                  <a:pt x="38" y="18"/>
                </a:lnTo>
                <a:lnTo>
                  <a:pt x="38" y="18"/>
                </a:lnTo>
                <a:lnTo>
                  <a:pt x="38" y="18"/>
                </a:lnTo>
                <a:lnTo>
                  <a:pt x="38" y="18"/>
                </a:lnTo>
                <a:lnTo>
                  <a:pt x="38" y="18"/>
                </a:lnTo>
                <a:lnTo>
                  <a:pt x="38" y="18"/>
                </a:lnTo>
                <a:lnTo>
                  <a:pt x="38" y="18"/>
                </a:lnTo>
                <a:lnTo>
                  <a:pt x="36" y="16"/>
                </a:lnTo>
                <a:lnTo>
                  <a:pt x="36" y="16"/>
                </a:lnTo>
                <a:lnTo>
                  <a:pt x="36" y="16"/>
                </a:lnTo>
                <a:lnTo>
                  <a:pt x="36" y="16"/>
                </a:lnTo>
                <a:lnTo>
                  <a:pt x="36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3" y="14"/>
                </a:lnTo>
                <a:lnTo>
                  <a:pt x="33" y="14"/>
                </a:lnTo>
                <a:lnTo>
                  <a:pt x="33" y="14"/>
                </a:lnTo>
                <a:lnTo>
                  <a:pt x="33" y="14"/>
                </a:lnTo>
                <a:lnTo>
                  <a:pt x="33" y="14"/>
                </a:lnTo>
                <a:lnTo>
                  <a:pt x="31" y="14"/>
                </a:lnTo>
                <a:lnTo>
                  <a:pt x="31" y="14"/>
                </a:lnTo>
                <a:lnTo>
                  <a:pt x="31" y="14"/>
                </a:lnTo>
                <a:lnTo>
                  <a:pt x="31" y="14"/>
                </a:lnTo>
                <a:lnTo>
                  <a:pt x="31" y="12"/>
                </a:lnTo>
                <a:lnTo>
                  <a:pt x="29" y="12"/>
                </a:lnTo>
                <a:lnTo>
                  <a:pt x="29" y="12"/>
                </a:lnTo>
                <a:lnTo>
                  <a:pt x="29" y="12"/>
                </a:lnTo>
                <a:lnTo>
                  <a:pt x="29" y="12"/>
                </a:lnTo>
                <a:lnTo>
                  <a:pt x="29" y="12"/>
                </a:lnTo>
                <a:lnTo>
                  <a:pt x="27" y="12"/>
                </a:lnTo>
                <a:lnTo>
                  <a:pt x="27" y="12"/>
                </a:lnTo>
                <a:lnTo>
                  <a:pt x="27" y="12"/>
                </a:lnTo>
                <a:lnTo>
                  <a:pt x="27" y="12"/>
                </a:lnTo>
                <a:lnTo>
                  <a:pt x="25" y="11"/>
                </a:lnTo>
                <a:lnTo>
                  <a:pt x="25" y="11"/>
                </a:lnTo>
                <a:lnTo>
                  <a:pt x="25" y="11"/>
                </a:lnTo>
                <a:lnTo>
                  <a:pt x="25" y="11"/>
                </a:lnTo>
                <a:lnTo>
                  <a:pt x="23" y="11"/>
                </a:lnTo>
                <a:lnTo>
                  <a:pt x="23" y="11"/>
                </a:lnTo>
                <a:lnTo>
                  <a:pt x="23" y="11"/>
                </a:lnTo>
                <a:lnTo>
                  <a:pt x="23" y="11"/>
                </a:lnTo>
                <a:lnTo>
                  <a:pt x="22" y="11"/>
                </a:lnTo>
                <a:lnTo>
                  <a:pt x="22" y="9"/>
                </a:lnTo>
                <a:lnTo>
                  <a:pt x="22" y="9"/>
                </a:lnTo>
                <a:lnTo>
                  <a:pt x="22" y="9"/>
                </a:lnTo>
                <a:lnTo>
                  <a:pt x="22" y="9"/>
                </a:lnTo>
                <a:lnTo>
                  <a:pt x="22" y="9"/>
                </a:lnTo>
                <a:lnTo>
                  <a:pt x="20" y="9"/>
                </a:lnTo>
                <a:lnTo>
                  <a:pt x="20" y="9"/>
                </a:lnTo>
                <a:lnTo>
                  <a:pt x="20" y="9"/>
                </a:lnTo>
                <a:lnTo>
                  <a:pt x="20" y="9"/>
                </a:lnTo>
                <a:lnTo>
                  <a:pt x="20" y="7"/>
                </a:lnTo>
                <a:lnTo>
                  <a:pt x="18" y="7"/>
                </a:lnTo>
                <a:lnTo>
                  <a:pt x="18" y="7"/>
                </a:lnTo>
                <a:lnTo>
                  <a:pt x="18" y="7"/>
                </a:lnTo>
                <a:lnTo>
                  <a:pt x="18" y="7"/>
                </a:lnTo>
                <a:lnTo>
                  <a:pt x="18" y="7"/>
                </a:lnTo>
                <a:lnTo>
                  <a:pt x="18" y="7"/>
                </a:lnTo>
                <a:lnTo>
                  <a:pt x="18" y="7"/>
                </a:lnTo>
                <a:lnTo>
                  <a:pt x="18" y="7"/>
                </a:lnTo>
                <a:lnTo>
                  <a:pt x="16" y="5"/>
                </a:lnTo>
                <a:lnTo>
                  <a:pt x="16" y="5"/>
                </a:lnTo>
                <a:lnTo>
                  <a:pt x="16" y="5"/>
                </a:lnTo>
                <a:lnTo>
                  <a:pt x="16" y="5"/>
                </a:lnTo>
                <a:lnTo>
                  <a:pt x="16" y="5"/>
                </a:lnTo>
                <a:lnTo>
                  <a:pt x="16" y="5"/>
                </a:lnTo>
                <a:lnTo>
                  <a:pt x="16" y="5"/>
                </a:lnTo>
                <a:lnTo>
                  <a:pt x="14" y="5"/>
                </a:lnTo>
                <a:lnTo>
                  <a:pt x="14" y="5"/>
                </a:lnTo>
                <a:lnTo>
                  <a:pt x="14" y="3"/>
                </a:lnTo>
                <a:lnTo>
                  <a:pt x="14" y="3"/>
                </a:lnTo>
                <a:lnTo>
                  <a:pt x="14" y="3"/>
                </a:lnTo>
                <a:lnTo>
                  <a:pt x="14" y="3"/>
                </a:lnTo>
                <a:lnTo>
                  <a:pt x="14" y="3"/>
                </a:lnTo>
                <a:lnTo>
                  <a:pt x="14" y="3"/>
                </a:lnTo>
                <a:lnTo>
                  <a:pt x="14" y="3"/>
                </a:lnTo>
                <a:lnTo>
                  <a:pt x="14" y="3"/>
                </a:lnTo>
                <a:lnTo>
                  <a:pt x="14" y="1"/>
                </a:lnTo>
                <a:lnTo>
                  <a:pt x="14" y="1"/>
                </a:lnTo>
                <a:lnTo>
                  <a:pt x="14" y="1"/>
                </a:lnTo>
                <a:lnTo>
                  <a:pt x="14" y="1"/>
                </a:lnTo>
                <a:lnTo>
                  <a:pt x="14" y="1"/>
                </a:lnTo>
                <a:lnTo>
                  <a:pt x="14" y="1"/>
                </a:lnTo>
                <a:lnTo>
                  <a:pt x="14" y="1"/>
                </a:lnTo>
                <a:lnTo>
                  <a:pt x="14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1"/>
                </a:lnTo>
                <a:lnTo>
                  <a:pt x="16" y="1"/>
                </a:lnTo>
                <a:lnTo>
                  <a:pt x="16" y="1"/>
                </a:lnTo>
                <a:lnTo>
                  <a:pt x="16" y="1"/>
                </a:lnTo>
                <a:lnTo>
                  <a:pt x="16" y="1"/>
                </a:lnTo>
                <a:lnTo>
                  <a:pt x="18" y="1"/>
                </a:lnTo>
                <a:lnTo>
                  <a:pt x="18" y="1"/>
                </a:lnTo>
                <a:lnTo>
                  <a:pt x="18" y="1"/>
                </a:lnTo>
                <a:lnTo>
                  <a:pt x="18" y="1"/>
                </a:lnTo>
                <a:lnTo>
                  <a:pt x="20" y="3"/>
                </a:lnTo>
                <a:lnTo>
                  <a:pt x="20" y="3"/>
                </a:lnTo>
                <a:lnTo>
                  <a:pt x="20" y="3"/>
                </a:lnTo>
                <a:lnTo>
                  <a:pt x="20" y="3"/>
                </a:lnTo>
                <a:lnTo>
                  <a:pt x="22" y="3"/>
                </a:lnTo>
                <a:lnTo>
                  <a:pt x="22" y="3"/>
                </a:lnTo>
                <a:lnTo>
                  <a:pt x="22" y="3"/>
                </a:lnTo>
                <a:lnTo>
                  <a:pt x="23" y="3"/>
                </a:lnTo>
                <a:lnTo>
                  <a:pt x="23" y="3"/>
                </a:lnTo>
                <a:lnTo>
                  <a:pt x="25" y="5"/>
                </a:lnTo>
                <a:lnTo>
                  <a:pt x="25" y="5"/>
                </a:lnTo>
                <a:lnTo>
                  <a:pt x="25" y="5"/>
                </a:lnTo>
                <a:lnTo>
                  <a:pt x="25" y="5"/>
                </a:lnTo>
                <a:lnTo>
                  <a:pt x="27" y="5"/>
                </a:lnTo>
                <a:lnTo>
                  <a:pt x="27" y="5"/>
                </a:lnTo>
                <a:lnTo>
                  <a:pt x="27" y="5"/>
                </a:lnTo>
                <a:lnTo>
                  <a:pt x="29" y="5"/>
                </a:lnTo>
                <a:lnTo>
                  <a:pt x="29" y="7"/>
                </a:lnTo>
                <a:lnTo>
                  <a:pt x="31" y="7"/>
                </a:lnTo>
                <a:lnTo>
                  <a:pt x="31" y="7"/>
                </a:lnTo>
                <a:lnTo>
                  <a:pt x="31" y="7"/>
                </a:lnTo>
                <a:lnTo>
                  <a:pt x="33" y="7"/>
                </a:lnTo>
                <a:lnTo>
                  <a:pt x="33" y="7"/>
                </a:lnTo>
                <a:lnTo>
                  <a:pt x="33" y="7"/>
                </a:lnTo>
                <a:lnTo>
                  <a:pt x="35" y="7"/>
                </a:lnTo>
                <a:lnTo>
                  <a:pt x="35" y="7"/>
                </a:lnTo>
                <a:lnTo>
                  <a:pt x="36" y="9"/>
                </a:lnTo>
                <a:lnTo>
                  <a:pt x="38" y="9"/>
                </a:lnTo>
                <a:lnTo>
                  <a:pt x="38" y="9"/>
                </a:lnTo>
                <a:lnTo>
                  <a:pt x="40" y="9"/>
                </a:lnTo>
                <a:lnTo>
                  <a:pt x="42" y="9"/>
                </a:lnTo>
                <a:lnTo>
                  <a:pt x="42" y="11"/>
                </a:lnTo>
                <a:lnTo>
                  <a:pt x="42" y="11"/>
                </a:lnTo>
                <a:lnTo>
                  <a:pt x="44" y="11"/>
                </a:lnTo>
                <a:lnTo>
                  <a:pt x="46" y="11"/>
                </a:lnTo>
                <a:lnTo>
                  <a:pt x="46" y="11"/>
                </a:lnTo>
                <a:lnTo>
                  <a:pt x="47" y="11"/>
                </a:lnTo>
                <a:lnTo>
                  <a:pt x="47" y="11"/>
                </a:lnTo>
                <a:lnTo>
                  <a:pt x="49" y="11"/>
                </a:lnTo>
                <a:lnTo>
                  <a:pt x="51" y="11"/>
                </a:lnTo>
                <a:lnTo>
                  <a:pt x="51" y="11"/>
                </a:lnTo>
                <a:lnTo>
                  <a:pt x="53" y="11"/>
                </a:lnTo>
                <a:lnTo>
                  <a:pt x="53" y="11"/>
                </a:lnTo>
                <a:lnTo>
                  <a:pt x="57" y="11"/>
                </a:lnTo>
                <a:lnTo>
                  <a:pt x="57" y="11"/>
                </a:lnTo>
                <a:lnTo>
                  <a:pt x="58" y="11"/>
                </a:lnTo>
                <a:lnTo>
                  <a:pt x="58" y="12"/>
                </a:lnTo>
                <a:lnTo>
                  <a:pt x="58" y="12"/>
                </a:lnTo>
                <a:lnTo>
                  <a:pt x="60" y="12"/>
                </a:lnTo>
                <a:lnTo>
                  <a:pt x="60" y="12"/>
                </a:lnTo>
                <a:lnTo>
                  <a:pt x="62" y="12"/>
                </a:lnTo>
                <a:lnTo>
                  <a:pt x="62" y="14"/>
                </a:lnTo>
                <a:lnTo>
                  <a:pt x="62" y="14"/>
                </a:lnTo>
                <a:lnTo>
                  <a:pt x="64" y="14"/>
                </a:lnTo>
                <a:lnTo>
                  <a:pt x="64" y="14"/>
                </a:lnTo>
                <a:lnTo>
                  <a:pt x="66" y="14"/>
                </a:lnTo>
                <a:lnTo>
                  <a:pt x="66" y="16"/>
                </a:lnTo>
                <a:lnTo>
                  <a:pt x="69" y="16"/>
                </a:lnTo>
                <a:lnTo>
                  <a:pt x="68" y="16"/>
                </a:lnTo>
                <a:lnTo>
                  <a:pt x="69" y="16"/>
                </a:lnTo>
                <a:lnTo>
                  <a:pt x="71" y="18"/>
                </a:lnTo>
                <a:lnTo>
                  <a:pt x="71" y="18"/>
                </a:lnTo>
                <a:lnTo>
                  <a:pt x="73" y="18"/>
                </a:lnTo>
                <a:lnTo>
                  <a:pt x="75" y="20"/>
                </a:lnTo>
                <a:lnTo>
                  <a:pt x="77" y="20"/>
                </a:lnTo>
                <a:lnTo>
                  <a:pt x="77" y="20"/>
                </a:lnTo>
                <a:lnTo>
                  <a:pt x="79" y="20"/>
                </a:lnTo>
                <a:lnTo>
                  <a:pt x="80" y="22"/>
                </a:lnTo>
                <a:lnTo>
                  <a:pt x="79" y="20"/>
                </a:lnTo>
                <a:lnTo>
                  <a:pt x="79" y="20"/>
                </a:lnTo>
                <a:lnTo>
                  <a:pt x="77" y="20"/>
                </a:lnTo>
                <a:lnTo>
                  <a:pt x="75" y="18"/>
                </a:lnTo>
                <a:lnTo>
                  <a:pt x="75" y="18"/>
                </a:lnTo>
                <a:lnTo>
                  <a:pt x="75" y="18"/>
                </a:lnTo>
                <a:lnTo>
                  <a:pt x="73" y="18"/>
                </a:lnTo>
                <a:lnTo>
                  <a:pt x="73" y="18"/>
                </a:lnTo>
                <a:lnTo>
                  <a:pt x="73" y="16"/>
                </a:lnTo>
                <a:lnTo>
                  <a:pt x="71" y="16"/>
                </a:lnTo>
                <a:lnTo>
                  <a:pt x="69" y="16"/>
                </a:lnTo>
                <a:lnTo>
                  <a:pt x="69" y="16"/>
                </a:lnTo>
                <a:lnTo>
                  <a:pt x="68" y="16"/>
                </a:lnTo>
                <a:lnTo>
                  <a:pt x="68" y="14"/>
                </a:lnTo>
                <a:lnTo>
                  <a:pt x="68" y="14"/>
                </a:lnTo>
                <a:lnTo>
                  <a:pt x="66" y="14"/>
                </a:lnTo>
                <a:lnTo>
                  <a:pt x="66" y="14"/>
                </a:lnTo>
                <a:lnTo>
                  <a:pt x="66" y="14"/>
                </a:lnTo>
                <a:lnTo>
                  <a:pt x="64" y="12"/>
                </a:lnTo>
                <a:lnTo>
                  <a:pt x="64" y="12"/>
                </a:lnTo>
                <a:lnTo>
                  <a:pt x="62" y="12"/>
                </a:lnTo>
                <a:lnTo>
                  <a:pt x="60" y="12"/>
                </a:lnTo>
                <a:lnTo>
                  <a:pt x="60" y="12"/>
                </a:lnTo>
                <a:lnTo>
                  <a:pt x="60" y="11"/>
                </a:lnTo>
                <a:lnTo>
                  <a:pt x="60" y="11"/>
                </a:lnTo>
                <a:lnTo>
                  <a:pt x="58" y="11"/>
                </a:lnTo>
                <a:lnTo>
                  <a:pt x="58" y="11"/>
                </a:lnTo>
                <a:lnTo>
                  <a:pt x="57" y="11"/>
                </a:lnTo>
                <a:lnTo>
                  <a:pt x="57" y="11"/>
                </a:lnTo>
                <a:lnTo>
                  <a:pt x="55" y="11"/>
                </a:lnTo>
                <a:lnTo>
                  <a:pt x="55" y="11"/>
                </a:lnTo>
                <a:lnTo>
                  <a:pt x="55" y="11"/>
                </a:lnTo>
                <a:lnTo>
                  <a:pt x="53" y="9"/>
                </a:lnTo>
                <a:lnTo>
                  <a:pt x="53" y="9"/>
                </a:lnTo>
                <a:lnTo>
                  <a:pt x="51" y="11"/>
                </a:lnTo>
                <a:lnTo>
                  <a:pt x="51" y="11"/>
                </a:lnTo>
                <a:lnTo>
                  <a:pt x="49" y="11"/>
                </a:lnTo>
                <a:lnTo>
                  <a:pt x="49" y="11"/>
                </a:lnTo>
                <a:lnTo>
                  <a:pt x="47" y="9"/>
                </a:lnTo>
                <a:lnTo>
                  <a:pt x="46" y="9"/>
                </a:lnTo>
                <a:lnTo>
                  <a:pt x="46" y="9"/>
                </a:lnTo>
                <a:lnTo>
                  <a:pt x="44" y="9"/>
                </a:lnTo>
                <a:lnTo>
                  <a:pt x="44" y="9"/>
                </a:lnTo>
                <a:lnTo>
                  <a:pt x="42" y="9"/>
                </a:lnTo>
                <a:lnTo>
                  <a:pt x="42" y="9"/>
                </a:lnTo>
                <a:lnTo>
                  <a:pt x="42" y="9"/>
                </a:lnTo>
                <a:lnTo>
                  <a:pt x="40" y="9"/>
                </a:lnTo>
                <a:lnTo>
                  <a:pt x="40" y="9"/>
                </a:lnTo>
                <a:lnTo>
                  <a:pt x="40" y="7"/>
                </a:lnTo>
                <a:lnTo>
                  <a:pt x="38" y="7"/>
                </a:lnTo>
                <a:lnTo>
                  <a:pt x="38" y="7"/>
                </a:lnTo>
                <a:lnTo>
                  <a:pt x="38" y="7"/>
                </a:lnTo>
                <a:lnTo>
                  <a:pt x="38" y="7"/>
                </a:lnTo>
                <a:lnTo>
                  <a:pt x="36" y="7"/>
                </a:lnTo>
                <a:lnTo>
                  <a:pt x="36" y="7"/>
                </a:lnTo>
                <a:lnTo>
                  <a:pt x="35" y="7"/>
                </a:lnTo>
                <a:lnTo>
                  <a:pt x="35" y="7"/>
                </a:lnTo>
                <a:lnTo>
                  <a:pt x="33" y="5"/>
                </a:lnTo>
                <a:lnTo>
                  <a:pt x="33" y="5"/>
                </a:lnTo>
                <a:lnTo>
                  <a:pt x="33" y="5"/>
                </a:lnTo>
                <a:lnTo>
                  <a:pt x="31" y="5"/>
                </a:lnTo>
                <a:lnTo>
                  <a:pt x="31" y="5"/>
                </a:lnTo>
                <a:lnTo>
                  <a:pt x="31" y="5"/>
                </a:lnTo>
                <a:lnTo>
                  <a:pt x="29" y="5"/>
                </a:lnTo>
                <a:lnTo>
                  <a:pt x="29" y="5"/>
                </a:lnTo>
                <a:lnTo>
                  <a:pt x="29" y="5"/>
                </a:lnTo>
                <a:lnTo>
                  <a:pt x="27" y="3"/>
                </a:lnTo>
                <a:lnTo>
                  <a:pt x="27" y="3"/>
                </a:lnTo>
                <a:lnTo>
                  <a:pt x="27" y="3"/>
                </a:lnTo>
                <a:lnTo>
                  <a:pt x="27" y="3"/>
                </a:lnTo>
                <a:lnTo>
                  <a:pt x="25" y="3"/>
                </a:lnTo>
                <a:lnTo>
                  <a:pt x="25" y="3"/>
                </a:lnTo>
                <a:lnTo>
                  <a:pt x="25" y="3"/>
                </a:lnTo>
                <a:lnTo>
                  <a:pt x="23" y="3"/>
                </a:lnTo>
                <a:lnTo>
                  <a:pt x="23" y="3"/>
                </a:lnTo>
                <a:lnTo>
                  <a:pt x="23" y="3"/>
                </a:lnTo>
                <a:lnTo>
                  <a:pt x="23" y="3"/>
                </a:lnTo>
                <a:lnTo>
                  <a:pt x="22" y="1"/>
                </a:lnTo>
                <a:lnTo>
                  <a:pt x="22" y="1"/>
                </a:lnTo>
                <a:lnTo>
                  <a:pt x="22" y="1"/>
                </a:lnTo>
                <a:lnTo>
                  <a:pt x="20" y="1"/>
                </a:lnTo>
                <a:lnTo>
                  <a:pt x="20" y="1"/>
                </a:lnTo>
                <a:lnTo>
                  <a:pt x="20" y="1"/>
                </a:lnTo>
                <a:lnTo>
                  <a:pt x="20" y="1"/>
                </a:lnTo>
                <a:lnTo>
                  <a:pt x="20" y="1"/>
                </a:lnTo>
                <a:lnTo>
                  <a:pt x="18" y="1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6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1" y="0"/>
                </a:lnTo>
                <a:lnTo>
                  <a:pt x="11" y="0"/>
                </a:lnTo>
                <a:lnTo>
                  <a:pt x="9" y="0"/>
                </a:lnTo>
                <a:close/>
              </a:path>
            </a:pathLst>
          </a:custGeom>
          <a:solidFill>
            <a:srgbClr val="C0FE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31" name="Freeform 1287"/>
          <p:cNvSpPr>
            <a:spLocks/>
          </p:cNvSpPr>
          <p:nvPr/>
        </p:nvSpPr>
        <p:spPr bwMode="auto">
          <a:xfrm>
            <a:off x="2528888" y="2925763"/>
            <a:ext cx="66675" cy="26987"/>
          </a:xfrm>
          <a:custGeom>
            <a:avLst/>
            <a:gdLst>
              <a:gd name="T0" fmla="*/ 9 w 80"/>
              <a:gd name="T1" fmla="*/ 1 h 34"/>
              <a:gd name="T2" fmla="*/ 7 w 80"/>
              <a:gd name="T3" fmla="*/ 3 h 34"/>
              <a:gd name="T4" fmla="*/ 3 w 80"/>
              <a:gd name="T5" fmla="*/ 5 h 34"/>
              <a:gd name="T6" fmla="*/ 1 w 80"/>
              <a:gd name="T7" fmla="*/ 9 h 34"/>
              <a:gd name="T8" fmla="*/ 1 w 80"/>
              <a:gd name="T9" fmla="*/ 12 h 34"/>
              <a:gd name="T10" fmla="*/ 0 w 80"/>
              <a:gd name="T11" fmla="*/ 14 h 34"/>
              <a:gd name="T12" fmla="*/ 0 w 80"/>
              <a:gd name="T13" fmla="*/ 20 h 34"/>
              <a:gd name="T14" fmla="*/ 3 w 80"/>
              <a:gd name="T15" fmla="*/ 23 h 34"/>
              <a:gd name="T16" fmla="*/ 1 w 80"/>
              <a:gd name="T17" fmla="*/ 18 h 34"/>
              <a:gd name="T18" fmla="*/ 3 w 80"/>
              <a:gd name="T19" fmla="*/ 14 h 34"/>
              <a:gd name="T20" fmla="*/ 5 w 80"/>
              <a:gd name="T21" fmla="*/ 12 h 34"/>
              <a:gd name="T22" fmla="*/ 5 w 80"/>
              <a:gd name="T23" fmla="*/ 9 h 34"/>
              <a:gd name="T24" fmla="*/ 5 w 80"/>
              <a:gd name="T25" fmla="*/ 7 h 34"/>
              <a:gd name="T26" fmla="*/ 9 w 80"/>
              <a:gd name="T27" fmla="*/ 5 h 34"/>
              <a:gd name="T28" fmla="*/ 11 w 80"/>
              <a:gd name="T29" fmla="*/ 1 h 34"/>
              <a:gd name="T30" fmla="*/ 12 w 80"/>
              <a:gd name="T31" fmla="*/ 0 h 34"/>
              <a:gd name="T32" fmla="*/ 11 w 80"/>
              <a:gd name="T33" fmla="*/ 1 h 34"/>
              <a:gd name="T34" fmla="*/ 12 w 80"/>
              <a:gd name="T35" fmla="*/ 5 h 34"/>
              <a:gd name="T36" fmla="*/ 14 w 80"/>
              <a:gd name="T37" fmla="*/ 7 h 34"/>
              <a:gd name="T38" fmla="*/ 18 w 80"/>
              <a:gd name="T39" fmla="*/ 9 h 34"/>
              <a:gd name="T40" fmla="*/ 22 w 80"/>
              <a:gd name="T41" fmla="*/ 11 h 34"/>
              <a:gd name="T42" fmla="*/ 25 w 80"/>
              <a:gd name="T43" fmla="*/ 12 h 34"/>
              <a:gd name="T44" fmla="*/ 31 w 80"/>
              <a:gd name="T45" fmla="*/ 16 h 34"/>
              <a:gd name="T46" fmla="*/ 36 w 80"/>
              <a:gd name="T47" fmla="*/ 20 h 34"/>
              <a:gd name="T48" fmla="*/ 42 w 80"/>
              <a:gd name="T49" fmla="*/ 23 h 34"/>
              <a:gd name="T50" fmla="*/ 46 w 80"/>
              <a:gd name="T51" fmla="*/ 27 h 34"/>
              <a:gd name="T52" fmla="*/ 51 w 80"/>
              <a:gd name="T53" fmla="*/ 31 h 34"/>
              <a:gd name="T54" fmla="*/ 55 w 80"/>
              <a:gd name="T55" fmla="*/ 34 h 34"/>
              <a:gd name="T56" fmla="*/ 51 w 80"/>
              <a:gd name="T57" fmla="*/ 29 h 34"/>
              <a:gd name="T58" fmla="*/ 47 w 80"/>
              <a:gd name="T59" fmla="*/ 25 h 34"/>
              <a:gd name="T60" fmla="*/ 44 w 80"/>
              <a:gd name="T61" fmla="*/ 23 h 34"/>
              <a:gd name="T62" fmla="*/ 42 w 80"/>
              <a:gd name="T63" fmla="*/ 22 h 34"/>
              <a:gd name="T64" fmla="*/ 40 w 80"/>
              <a:gd name="T65" fmla="*/ 18 h 34"/>
              <a:gd name="T66" fmla="*/ 36 w 80"/>
              <a:gd name="T67" fmla="*/ 16 h 34"/>
              <a:gd name="T68" fmla="*/ 33 w 80"/>
              <a:gd name="T69" fmla="*/ 14 h 34"/>
              <a:gd name="T70" fmla="*/ 29 w 80"/>
              <a:gd name="T71" fmla="*/ 12 h 34"/>
              <a:gd name="T72" fmla="*/ 25 w 80"/>
              <a:gd name="T73" fmla="*/ 11 h 34"/>
              <a:gd name="T74" fmla="*/ 22 w 80"/>
              <a:gd name="T75" fmla="*/ 9 h 34"/>
              <a:gd name="T76" fmla="*/ 18 w 80"/>
              <a:gd name="T77" fmla="*/ 7 h 34"/>
              <a:gd name="T78" fmla="*/ 16 w 80"/>
              <a:gd name="T79" fmla="*/ 5 h 34"/>
              <a:gd name="T80" fmla="*/ 14 w 80"/>
              <a:gd name="T81" fmla="*/ 3 h 34"/>
              <a:gd name="T82" fmla="*/ 14 w 80"/>
              <a:gd name="T83" fmla="*/ 0 h 34"/>
              <a:gd name="T84" fmla="*/ 18 w 80"/>
              <a:gd name="T85" fmla="*/ 1 h 34"/>
              <a:gd name="T86" fmla="*/ 22 w 80"/>
              <a:gd name="T87" fmla="*/ 3 h 34"/>
              <a:gd name="T88" fmla="*/ 29 w 80"/>
              <a:gd name="T89" fmla="*/ 5 h 34"/>
              <a:gd name="T90" fmla="*/ 36 w 80"/>
              <a:gd name="T91" fmla="*/ 9 h 34"/>
              <a:gd name="T92" fmla="*/ 47 w 80"/>
              <a:gd name="T93" fmla="*/ 11 h 34"/>
              <a:gd name="T94" fmla="*/ 58 w 80"/>
              <a:gd name="T95" fmla="*/ 12 h 34"/>
              <a:gd name="T96" fmla="*/ 66 w 80"/>
              <a:gd name="T97" fmla="*/ 16 h 34"/>
              <a:gd name="T98" fmla="*/ 79 w 80"/>
              <a:gd name="T99" fmla="*/ 20 h 34"/>
              <a:gd name="T100" fmla="*/ 73 w 80"/>
              <a:gd name="T101" fmla="*/ 16 h 34"/>
              <a:gd name="T102" fmla="*/ 64 w 80"/>
              <a:gd name="T103" fmla="*/ 12 h 34"/>
              <a:gd name="T104" fmla="*/ 57 w 80"/>
              <a:gd name="T105" fmla="*/ 11 h 34"/>
              <a:gd name="T106" fmla="*/ 47 w 80"/>
              <a:gd name="T107" fmla="*/ 9 h 34"/>
              <a:gd name="T108" fmla="*/ 40 w 80"/>
              <a:gd name="T109" fmla="*/ 7 h 34"/>
              <a:gd name="T110" fmla="*/ 33 w 80"/>
              <a:gd name="T111" fmla="*/ 5 h 34"/>
              <a:gd name="T112" fmla="*/ 27 w 80"/>
              <a:gd name="T113" fmla="*/ 3 h 34"/>
              <a:gd name="T114" fmla="*/ 22 w 80"/>
              <a:gd name="T115" fmla="*/ 1 h 34"/>
              <a:gd name="T116" fmla="*/ 18 w 80"/>
              <a:gd name="T117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80" h="34">
                <a:moveTo>
                  <a:pt x="9" y="0"/>
                </a:move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1"/>
                </a:lnTo>
                <a:lnTo>
                  <a:pt x="9" y="1"/>
                </a:lnTo>
                <a:lnTo>
                  <a:pt x="9" y="1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7" y="3"/>
                </a:lnTo>
                <a:lnTo>
                  <a:pt x="7" y="3"/>
                </a:lnTo>
                <a:lnTo>
                  <a:pt x="7" y="3"/>
                </a:lnTo>
                <a:lnTo>
                  <a:pt x="7" y="3"/>
                </a:lnTo>
                <a:lnTo>
                  <a:pt x="7" y="3"/>
                </a:lnTo>
                <a:lnTo>
                  <a:pt x="7" y="3"/>
                </a:lnTo>
                <a:lnTo>
                  <a:pt x="7" y="3"/>
                </a:lnTo>
                <a:lnTo>
                  <a:pt x="5" y="3"/>
                </a:lnTo>
                <a:lnTo>
                  <a:pt x="5" y="5"/>
                </a:lnTo>
                <a:lnTo>
                  <a:pt x="5" y="5"/>
                </a:lnTo>
                <a:lnTo>
                  <a:pt x="5" y="5"/>
                </a:lnTo>
                <a:lnTo>
                  <a:pt x="5" y="5"/>
                </a:lnTo>
                <a:lnTo>
                  <a:pt x="5" y="5"/>
                </a:lnTo>
                <a:lnTo>
                  <a:pt x="3" y="5"/>
                </a:lnTo>
                <a:lnTo>
                  <a:pt x="3" y="5"/>
                </a:lnTo>
                <a:lnTo>
                  <a:pt x="3" y="7"/>
                </a:lnTo>
                <a:lnTo>
                  <a:pt x="3" y="7"/>
                </a:lnTo>
                <a:lnTo>
                  <a:pt x="3" y="7"/>
                </a:lnTo>
                <a:lnTo>
                  <a:pt x="3" y="7"/>
                </a:lnTo>
                <a:lnTo>
                  <a:pt x="3" y="7"/>
                </a:lnTo>
                <a:lnTo>
                  <a:pt x="3" y="7"/>
                </a:lnTo>
                <a:lnTo>
                  <a:pt x="1" y="9"/>
                </a:lnTo>
                <a:lnTo>
                  <a:pt x="1" y="9"/>
                </a:lnTo>
                <a:lnTo>
                  <a:pt x="1" y="9"/>
                </a:lnTo>
                <a:lnTo>
                  <a:pt x="1" y="9"/>
                </a:lnTo>
                <a:lnTo>
                  <a:pt x="1" y="9"/>
                </a:lnTo>
                <a:lnTo>
                  <a:pt x="1" y="9"/>
                </a:lnTo>
                <a:lnTo>
                  <a:pt x="1" y="11"/>
                </a:lnTo>
                <a:lnTo>
                  <a:pt x="1" y="11"/>
                </a:lnTo>
                <a:lnTo>
                  <a:pt x="1" y="11"/>
                </a:lnTo>
                <a:lnTo>
                  <a:pt x="1" y="11"/>
                </a:lnTo>
                <a:lnTo>
                  <a:pt x="1" y="11"/>
                </a:lnTo>
                <a:lnTo>
                  <a:pt x="1" y="12"/>
                </a:lnTo>
                <a:lnTo>
                  <a:pt x="1" y="12"/>
                </a:lnTo>
                <a:lnTo>
                  <a:pt x="1" y="12"/>
                </a:lnTo>
                <a:lnTo>
                  <a:pt x="1" y="12"/>
                </a:lnTo>
                <a:lnTo>
                  <a:pt x="1" y="12"/>
                </a:lnTo>
                <a:lnTo>
                  <a:pt x="1" y="14"/>
                </a:lnTo>
                <a:lnTo>
                  <a:pt x="1" y="14"/>
                </a:lnTo>
                <a:lnTo>
                  <a:pt x="1" y="14"/>
                </a:lnTo>
                <a:lnTo>
                  <a:pt x="1" y="14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0" y="16"/>
                </a:lnTo>
                <a:lnTo>
                  <a:pt x="0" y="16"/>
                </a:lnTo>
                <a:lnTo>
                  <a:pt x="0" y="16"/>
                </a:lnTo>
                <a:lnTo>
                  <a:pt x="0" y="16"/>
                </a:lnTo>
                <a:lnTo>
                  <a:pt x="0" y="18"/>
                </a:lnTo>
                <a:lnTo>
                  <a:pt x="0" y="18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22"/>
                </a:lnTo>
                <a:lnTo>
                  <a:pt x="1" y="22"/>
                </a:lnTo>
                <a:lnTo>
                  <a:pt x="1" y="22"/>
                </a:lnTo>
                <a:lnTo>
                  <a:pt x="1" y="23"/>
                </a:lnTo>
                <a:lnTo>
                  <a:pt x="3" y="23"/>
                </a:lnTo>
                <a:lnTo>
                  <a:pt x="3" y="25"/>
                </a:lnTo>
                <a:lnTo>
                  <a:pt x="3" y="23"/>
                </a:lnTo>
                <a:lnTo>
                  <a:pt x="3" y="23"/>
                </a:lnTo>
                <a:lnTo>
                  <a:pt x="3" y="23"/>
                </a:lnTo>
                <a:lnTo>
                  <a:pt x="3" y="22"/>
                </a:lnTo>
                <a:lnTo>
                  <a:pt x="3" y="22"/>
                </a:lnTo>
                <a:lnTo>
                  <a:pt x="1" y="22"/>
                </a:lnTo>
                <a:lnTo>
                  <a:pt x="1" y="22"/>
                </a:lnTo>
                <a:lnTo>
                  <a:pt x="1" y="20"/>
                </a:lnTo>
                <a:lnTo>
                  <a:pt x="1" y="20"/>
                </a:lnTo>
                <a:lnTo>
                  <a:pt x="1" y="20"/>
                </a:lnTo>
                <a:lnTo>
                  <a:pt x="1" y="18"/>
                </a:lnTo>
                <a:lnTo>
                  <a:pt x="1" y="18"/>
                </a:lnTo>
                <a:lnTo>
                  <a:pt x="1" y="18"/>
                </a:lnTo>
                <a:lnTo>
                  <a:pt x="1" y="16"/>
                </a:lnTo>
                <a:lnTo>
                  <a:pt x="1" y="16"/>
                </a:lnTo>
                <a:lnTo>
                  <a:pt x="1" y="16"/>
                </a:lnTo>
                <a:lnTo>
                  <a:pt x="1" y="16"/>
                </a:lnTo>
                <a:lnTo>
                  <a:pt x="1" y="14"/>
                </a:lnTo>
                <a:lnTo>
                  <a:pt x="3" y="14"/>
                </a:lnTo>
                <a:lnTo>
                  <a:pt x="3" y="14"/>
                </a:lnTo>
                <a:lnTo>
                  <a:pt x="3" y="14"/>
                </a:lnTo>
                <a:lnTo>
                  <a:pt x="3" y="14"/>
                </a:lnTo>
                <a:lnTo>
                  <a:pt x="3" y="14"/>
                </a:lnTo>
                <a:lnTo>
                  <a:pt x="3" y="14"/>
                </a:lnTo>
                <a:lnTo>
                  <a:pt x="5" y="14"/>
                </a:lnTo>
                <a:lnTo>
                  <a:pt x="5" y="12"/>
                </a:lnTo>
                <a:lnTo>
                  <a:pt x="5" y="12"/>
                </a:lnTo>
                <a:lnTo>
                  <a:pt x="5" y="12"/>
                </a:lnTo>
                <a:lnTo>
                  <a:pt x="5" y="12"/>
                </a:lnTo>
                <a:lnTo>
                  <a:pt x="5" y="12"/>
                </a:lnTo>
                <a:lnTo>
                  <a:pt x="5" y="12"/>
                </a:lnTo>
                <a:lnTo>
                  <a:pt x="5" y="12"/>
                </a:lnTo>
                <a:lnTo>
                  <a:pt x="5" y="12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9"/>
                </a:lnTo>
                <a:lnTo>
                  <a:pt x="5" y="9"/>
                </a:lnTo>
                <a:lnTo>
                  <a:pt x="5" y="9"/>
                </a:lnTo>
                <a:lnTo>
                  <a:pt x="5" y="9"/>
                </a:lnTo>
                <a:lnTo>
                  <a:pt x="5" y="9"/>
                </a:lnTo>
                <a:lnTo>
                  <a:pt x="5" y="9"/>
                </a:lnTo>
                <a:lnTo>
                  <a:pt x="5" y="9"/>
                </a:lnTo>
                <a:lnTo>
                  <a:pt x="5" y="7"/>
                </a:lnTo>
                <a:lnTo>
                  <a:pt x="5" y="7"/>
                </a:lnTo>
                <a:lnTo>
                  <a:pt x="5" y="7"/>
                </a:lnTo>
                <a:lnTo>
                  <a:pt x="5" y="7"/>
                </a:lnTo>
                <a:lnTo>
                  <a:pt x="7" y="7"/>
                </a:lnTo>
                <a:lnTo>
                  <a:pt x="7" y="7"/>
                </a:lnTo>
                <a:lnTo>
                  <a:pt x="7" y="7"/>
                </a:lnTo>
                <a:lnTo>
                  <a:pt x="7" y="7"/>
                </a:lnTo>
                <a:lnTo>
                  <a:pt x="7" y="5"/>
                </a:lnTo>
                <a:lnTo>
                  <a:pt x="7" y="5"/>
                </a:lnTo>
                <a:lnTo>
                  <a:pt x="9" y="5"/>
                </a:lnTo>
                <a:lnTo>
                  <a:pt x="9" y="5"/>
                </a:lnTo>
                <a:lnTo>
                  <a:pt x="9" y="5"/>
                </a:lnTo>
                <a:lnTo>
                  <a:pt x="9" y="5"/>
                </a:lnTo>
                <a:lnTo>
                  <a:pt x="9" y="5"/>
                </a:lnTo>
                <a:lnTo>
                  <a:pt x="9" y="5"/>
                </a:lnTo>
                <a:lnTo>
                  <a:pt x="9" y="3"/>
                </a:lnTo>
                <a:lnTo>
                  <a:pt x="9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1"/>
                </a:lnTo>
                <a:lnTo>
                  <a:pt x="11" y="1"/>
                </a:lnTo>
                <a:lnTo>
                  <a:pt x="11" y="1"/>
                </a:lnTo>
                <a:lnTo>
                  <a:pt x="11" y="1"/>
                </a:lnTo>
                <a:lnTo>
                  <a:pt x="11" y="1"/>
                </a:lnTo>
                <a:lnTo>
                  <a:pt x="12" y="1"/>
                </a:lnTo>
                <a:lnTo>
                  <a:pt x="11" y="1"/>
                </a:lnTo>
                <a:lnTo>
                  <a:pt x="12" y="1"/>
                </a:lnTo>
                <a:lnTo>
                  <a:pt x="12" y="1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1" y="1"/>
                </a:lnTo>
                <a:lnTo>
                  <a:pt x="11" y="1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2" y="3"/>
                </a:lnTo>
                <a:lnTo>
                  <a:pt x="12" y="3"/>
                </a:lnTo>
                <a:lnTo>
                  <a:pt x="12" y="5"/>
                </a:lnTo>
                <a:lnTo>
                  <a:pt x="12" y="5"/>
                </a:lnTo>
                <a:lnTo>
                  <a:pt x="12" y="5"/>
                </a:lnTo>
                <a:lnTo>
                  <a:pt x="12" y="5"/>
                </a:lnTo>
                <a:lnTo>
                  <a:pt x="12" y="5"/>
                </a:lnTo>
                <a:lnTo>
                  <a:pt x="12" y="5"/>
                </a:lnTo>
                <a:lnTo>
                  <a:pt x="14" y="5"/>
                </a:lnTo>
                <a:lnTo>
                  <a:pt x="14" y="5"/>
                </a:lnTo>
                <a:lnTo>
                  <a:pt x="14" y="7"/>
                </a:lnTo>
                <a:lnTo>
                  <a:pt x="14" y="7"/>
                </a:lnTo>
                <a:lnTo>
                  <a:pt x="14" y="7"/>
                </a:lnTo>
                <a:lnTo>
                  <a:pt x="14" y="7"/>
                </a:lnTo>
                <a:lnTo>
                  <a:pt x="16" y="7"/>
                </a:lnTo>
                <a:lnTo>
                  <a:pt x="16" y="7"/>
                </a:lnTo>
                <a:lnTo>
                  <a:pt x="16" y="7"/>
                </a:lnTo>
                <a:lnTo>
                  <a:pt x="16" y="7"/>
                </a:lnTo>
                <a:lnTo>
                  <a:pt x="16" y="7"/>
                </a:lnTo>
                <a:lnTo>
                  <a:pt x="16" y="9"/>
                </a:lnTo>
                <a:lnTo>
                  <a:pt x="16" y="9"/>
                </a:lnTo>
                <a:lnTo>
                  <a:pt x="18" y="9"/>
                </a:lnTo>
                <a:lnTo>
                  <a:pt x="18" y="9"/>
                </a:lnTo>
                <a:lnTo>
                  <a:pt x="18" y="9"/>
                </a:lnTo>
                <a:lnTo>
                  <a:pt x="18" y="9"/>
                </a:lnTo>
                <a:lnTo>
                  <a:pt x="18" y="9"/>
                </a:lnTo>
                <a:lnTo>
                  <a:pt x="18" y="9"/>
                </a:lnTo>
                <a:lnTo>
                  <a:pt x="18" y="11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2" y="12"/>
                </a:lnTo>
                <a:lnTo>
                  <a:pt x="23" y="12"/>
                </a:lnTo>
                <a:lnTo>
                  <a:pt x="23" y="12"/>
                </a:lnTo>
                <a:lnTo>
                  <a:pt x="23" y="12"/>
                </a:lnTo>
                <a:lnTo>
                  <a:pt x="25" y="12"/>
                </a:lnTo>
                <a:lnTo>
                  <a:pt x="25" y="12"/>
                </a:lnTo>
                <a:lnTo>
                  <a:pt x="25" y="12"/>
                </a:lnTo>
                <a:lnTo>
                  <a:pt x="25" y="12"/>
                </a:lnTo>
                <a:lnTo>
                  <a:pt x="27" y="12"/>
                </a:lnTo>
                <a:lnTo>
                  <a:pt x="27" y="12"/>
                </a:lnTo>
                <a:lnTo>
                  <a:pt x="27" y="14"/>
                </a:lnTo>
                <a:lnTo>
                  <a:pt x="27" y="14"/>
                </a:lnTo>
                <a:lnTo>
                  <a:pt x="29" y="14"/>
                </a:lnTo>
                <a:lnTo>
                  <a:pt x="29" y="14"/>
                </a:lnTo>
                <a:lnTo>
                  <a:pt x="29" y="14"/>
                </a:lnTo>
                <a:lnTo>
                  <a:pt x="31" y="16"/>
                </a:lnTo>
                <a:lnTo>
                  <a:pt x="31" y="16"/>
                </a:lnTo>
                <a:lnTo>
                  <a:pt x="31" y="16"/>
                </a:lnTo>
                <a:lnTo>
                  <a:pt x="33" y="16"/>
                </a:lnTo>
                <a:lnTo>
                  <a:pt x="33" y="16"/>
                </a:lnTo>
                <a:lnTo>
                  <a:pt x="33" y="16"/>
                </a:lnTo>
                <a:lnTo>
                  <a:pt x="33" y="16"/>
                </a:lnTo>
                <a:lnTo>
                  <a:pt x="35" y="18"/>
                </a:lnTo>
                <a:lnTo>
                  <a:pt x="35" y="18"/>
                </a:lnTo>
                <a:lnTo>
                  <a:pt x="35" y="18"/>
                </a:lnTo>
                <a:lnTo>
                  <a:pt x="36" y="18"/>
                </a:lnTo>
                <a:lnTo>
                  <a:pt x="36" y="18"/>
                </a:lnTo>
                <a:lnTo>
                  <a:pt x="36" y="20"/>
                </a:lnTo>
                <a:lnTo>
                  <a:pt x="38" y="20"/>
                </a:lnTo>
                <a:lnTo>
                  <a:pt x="38" y="20"/>
                </a:lnTo>
                <a:lnTo>
                  <a:pt x="38" y="20"/>
                </a:lnTo>
                <a:lnTo>
                  <a:pt x="38" y="20"/>
                </a:lnTo>
                <a:lnTo>
                  <a:pt x="40" y="22"/>
                </a:lnTo>
                <a:lnTo>
                  <a:pt x="40" y="22"/>
                </a:lnTo>
                <a:lnTo>
                  <a:pt x="40" y="22"/>
                </a:lnTo>
                <a:lnTo>
                  <a:pt x="40" y="22"/>
                </a:lnTo>
                <a:lnTo>
                  <a:pt x="40" y="23"/>
                </a:lnTo>
                <a:lnTo>
                  <a:pt x="42" y="23"/>
                </a:lnTo>
                <a:lnTo>
                  <a:pt x="42" y="23"/>
                </a:lnTo>
                <a:lnTo>
                  <a:pt x="42" y="23"/>
                </a:lnTo>
                <a:lnTo>
                  <a:pt x="42" y="25"/>
                </a:lnTo>
                <a:lnTo>
                  <a:pt x="42" y="25"/>
                </a:lnTo>
                <a:lnTo>
                  <a:pt x="44" y="25"/>
                </a:lnTo>
                <a:lnTo>
                  <a:pt x="44" y="25"/>
                </a:lnTo>
                <a:lnTo>
                  <a:pt x="44" y="25"/>
                </a:lnTo>
                <a:lnTo>
                  <a:pt x="44" y="27"/>
                </a:lnTo>
                <a:lnTo>
                  <a:pt x="44" y="27"/>
                </a:lnTo>
                <a:lnTo>
                  <a:pt x="46" y="27"/>
                </a:lnTo>
                <a:lnTo>
                  <a:pt x="46" y="27"/>
                </a:lnTo>
                <a:lnTo>
                  <a:pt x="46" y="29"/>
                </a:lnTo>
                <a:lnTo>
                  <a:pt x="47" y="29"/>
                </a:lnTo>
                <a:lnTo>
                  <a:pt x="47" y="29"/>
                </a:lnTo>
                <a:lnTo>
                  <a:pt x="47" y="29"/>
                </a:lnTo>
                <a:lnTo>
                  <a:pt x="47" y="31"/>
                </a:lnTo>
                <a:lnTo>
                  <a:pt x="49" y="31"/>
                </a:lnTo>
                <a:lnTo>
                  <a:pt x="49" y="31"/>
                </a:lnTo>
                <a:lnTo>
                  <a:pt x="49" y="31"/>
                </a:lnTo>
                <a:lnTo>
                  <a:pt x="51" y="31"/>
                </a:lnTo>
                <a:lnTo>
                  <a:pt x="51" y="33"/>
                </a:lnTo>
                <a:lnTo>
                  <a:pt x="53" y="33"/>
                </a:lnTo>
                <a:lnTo>
                  <a:pt x="53" y="33"/>
                </a:lnTo>
                <a:lnTo>
                  <a:pt x="55" y="33"/>
                </a:lnTo>
                <a:lnTo>
                  <a:pt x="55" y="34"/>
                </a:lnTo>
                <a:lnTo>
                  <a:pt x="57" y="34"/>
                </a:lnTo>
                <a:lnTo>
                  <a:pt x="57" y="34"/>
                </a:lnTo>
                <a:lnTo>
                  <a:pt x="58" y="34"/>
                </a:lnTo>
                <a:lnTo>
                  <a:pt x="57" y="34"/>
                </a:lnTo>
                <a:lnTo>
                  <a:pt x="55" y="34"/>
                </a:lnTo>
                <a:lnTo>
                  <a:pt x="55" y="33"/>
                </a:lnTo>
                <a:lnTo>
                  <a:pt x="55" y="33"/>
                </a:lnTo>
                <a:lnTo>
                  <a:pt x="55" y="33"/>
                </a:lnTo>
                <a:lnTo>
                  <a:pt x="53" y="31"/>
                </a:lnTo>
                <a:lnTo>
                  <a:pt x="53" y="31"/>
                </a:lnTo>
                <a:lnTo>
                  <a:pt x="51" y="31"/>
                </a:lnTo>
                <a:lnTo>
                  <a:pt x="51" y="31"/>
                </a:lnTo>
                <a:lnTo>
                  <a:pt x="51" y="31"/>
                </a:lnTo>
                <a:lnTo>
                  <a:pt x="51" y="29"/>
                </a:lnTo>
                <a:lnTo>
                  <a:pt x="51" y="29"/>
                </a:lnTo>
                <a:lnTo>
                  <a:pt x="49" y="29"/>
                </a:lnTo>
                <a:lnTo>
                  <a:pt x="49" y="29"/>
                </a:lnTo>
                <a:lnTo>
                  <a:pt x="49" y="29"/>
                </a:lnTo>
                <a:lnTo>
                  <a:pt x="47" y="29"/>
                </a:lnTo>
                <a:lnTo>
                  <a:pt x="47" y="27"/>
                </a:lnTo>
                <a:lnTo>
                  <a:pt x="47" y="27"/>
                </a:lnTo>
                <a:lnTo>
                  <a:pt x="47" y="27"/>
                </a:lnTo>
                <a:lnTo>
                  <a:pt x="47" y="27"/>
                </a:lnTo>
                <a:lnTo>
                  <a:pt x="47" y="27"/>
                </a:lnTo>
                <a:lnTo>
                  <a:pt x="47" y="25"/>
                </a:lnTo>
                <a:lnTo>
                  <a:pt x="47" y="25"/>
                </a:lnTo>
                <a:lnTo>
                  <a:pt x="47" y="25"/>
                </a:lnTo>
                <a:lnTo>
                  <a:pt x="46" y="25"/>
                </a:lnTo>
                <a:lnTo>
                  <a:pt x="46" y="25"/>
                </a:lnTo>
                <a:lnTo>
                  <a:pt x="44" y="23"/>
                </a:lnTo>
                <a:lnTo>
                  <a:pt x="44" y="23"/>
                </a:lnTo>
                <a:lnTo>
                  <a:pt x="44" y="23"/>
                </a:lnTo>
                <a:lnTo>
                  <a:pt x="44" y="23"/>
                </a:lnTo>
                <a:lnTo>
                  <a:pt x="44" y="23"/>
                </a:lnTo>
                <a:lnTo>
                  <a:pt x="44" y="23"/>
                </a:lnTo>
                <a:lnTo>
                  <a:pt x="44" y="23"/>
                </a:lnTo>
                <a:lnTo>
                  <a:pt x="44" y="23"/>
                </a:lnTo>
                <a:lnTo>
                  <a:pt x="42" y="23"/>
                </a:lnTo>
                <a:lnTo>
                  <a:pt x="42" y="22"/>
                </a:lnTo>
                <a:lnTo>
                  <a:pt x="42" y="22"/>
                </a:lnTo>
                <a:lnTo>
                  <a:pt x="42" y="22"/>
                </a:lnTo>
                <a:lnTo>
                  <a:pt x="42" y="22"/>
                </a:lnTo>
                <a:lnTo>
                  <a:pt x="42" y="22"/>
                </a:lnTo>
                <a:lnTo>
                  <a:pt x="42" y="22"/>
                </a:lnTo>
                <a:lnTo>
                  <a:pt x="42" y="22"/>
                </a:lnTo>
                <a:lnTo>
                  <a:pt x="42" y="20"/>
                </a:lnTo>
                <a:lnTo>
                  <a:pt x="40" y="20"/>
                </a:lnTo>
                <a:lnTo>
                  <a:pt x="40" y="20"/>
                </a:lnTo>
                <a:lnTo>
                  <a:pt x="40" y="20"/>
                </a:lnTo>
                <a:lnTo>
                  <a:pt x="40" y="20"/>
                </a:lnTo>
                <a:lnTo>
                  <a:pt x="40" y="20"/>
                </a:lnTo>
                <a:lnTo>
                  <a:pt x="40" y="20"/>
                </a:lnTo>
                <a:lnTo>
                  <a:pt x="40" y="20"/>
                </a:lnTo>
                <a:lnTo>
                  <a:pt x="40" y="18"/>
                </a:lnTo>
                <a:lnTo>
                  <a:pt x="40" y="18"/>
                </a:lnTo>
                <a:lnTo>
                  <a:pt x="38" y="18"/>
                </a:lnTo>
                <a:lnTo>
                  <a:pt x="38" y="18"/>
                </a:lnTo>
                <a:lnTo>
                  <a:pt x="38" y="18"/>
                </a:lnTo>
                <a:lnTo>
                  <a:pt x="38" y="18"/>
                </a:lnTo>
                <a:lnTo>
                  <a:pt x="38" y="18"/>
                </a:lnTo>
                <a:lnTo>
                  <a:pt x="38" y="18"/>
                </a:lnTo>
                <a:lnTo>
                  <a:pt x="38" y="18"/>
                </a:lnTo>
                <a:lnTo>
                  <a:pt x="36" y="16"/>
                </a:lnTo>
                <a:lnTo>
                  <a:pt x="36" y="16"/>
                </a:lnTo>
                <a:lnTo>
                  <a:pt x="36" y="16"/>
                </a:lnTo>
                <a:lnTo>
                  <a:pt x="36" y="16"/>
                </a:lnTo>
                <a:lnTo>
                  <a:pt x="36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3" y="14"/>
                </a:lnTo>
                <a:lnTo>
                  <a:pt x="33" y="14"/>
                </a:lnTo>
                <a:lnTo>
                  <a:pt x="33" y="14"/>
                </a:lnTo>
                <a:lnTo>
                  <a:pt x="33" y="14"/>
                </a:lnTo>
                <a:lnTo>
                  <a:pt x="33" y="14"/>
                </a:lnTo>
                <a:lnTo>
                  <a:pt x="31" y="14"/>
                </a:lnTo>
                <a:lnTo>
                  <a:pt x="31" y="14"/>
                </a:lnTo>
                <a:lnTo>
                  <a:pt x="31" y="14"/>
                </a:lnTo>
                <a:lnTo>
                  <a:pt x="31" y="14"/>
                </a:lnTo>
                <a:lnTo>
                  <a:pt x="31" y="12"/>
                </a:lnTo>
                <a:lnTo>
                  <a:pt x="29" y="12"/>
                </a:lnTo>
                <a:lnTo>
                  <a:pt x="29" y="12"/>
                </a:lnTo>
                <a:lnTo>
                  <a:pt x="29" y="12"/>
                </a:lnTo>
                <a:lnTo>
                  <a:pt x="29" y="12"/>
                </a:lnTo>
                <a:lnTo>
                  <a:pt x="29" y="12"/>
                </a:lnTo>
                <a:lnTo>
                  <a:pt x="27" y="12"/>
                </a:lnTo>
                <a:lnTo>
                  <a:pt x="27" y="12"/>
                </a:lnTo>
                <a:lnTo>
                  <a:pt x="27" y="12"/>
                </a:lnTo>
                <a:lnTo>
                  <a:pt x="27" y="12"/>
                </a:lnTo>
                <a:lnTo>
                  <a:pt x="25" y="11"/>
                </a:lnTo>
                <a:lnTo>
                  <a:pt x="25" y="11"/>
                </a:lnTo>
                <a:lnTo>
                  <a:pt x="25" y="11"/>
                </a:lnTo>
                <a:lnTo>
                  <a:pt x="25" y="11"/>
                </a:lnTo>
                <a:lnTo>
                  <a:pt x="23" y="11"/>
                </a:lnTo>
                <a:lnTo>
                  <a:pt x="23" y="11"/>
                </a:lnTo>
                <a:lnTo>
                  <a:pt x="23" y="11"/>
                </a:lnTo>
                <a:lnTo>
                  <a:pt x="23" y="11"/>
                </a:lnTo>
                <a:lnTo>
                  <a:pt x="22" y="11"/>
                </a:lnTo>
                <a:lnTo>
                  <a:pt x="22" y="9"/>
                </a:lnTo>
                <a:lnTo>
                  <a:pt x="22" y="9"/>
                </a:lnTo>
                <a:lnTo>
                  <a:pt x="22" y="9"/>
                </a:lnTo>
                <a:lnTo>
                  <a:pt x="22" y="9"/>
                </a:lnTo>
                <a:lnTo>
                  <a:pt x="22" y="9"/>
                </a:lnTo>
                <a:lnTo>
                  <a:pt x="20" y="9"/>
                </a:lnTo>
                <a:lnTo>
                  <a:pt x="20" y="9"/>
                </a:lnTo>
                <a:lnTo>
                  <a:pt x="20" y="9"/>
                </a:lnTo>
                <a:lnTo>
                  <a:pt x="20" y="9"/>
                </a:lnTo>
                <a:lnTo>
                  <a:pt x="20" y="7"/>
                </a:lnTo>
                <a:lnTo>
                  <a:pt x="18" y="7"/>
                </a:lnTo>
                <a:lnTo>
                  <a:pt x="18" y="7"/>
                </a:lnTo>
                <a:lnTo>
                  <a:pt x="18" y="7"/>
                </a:lnTo>
                <a:lnTo>
                  <a:pt x="18" y="7"/>
                </a:lnTo>
                <a:lnTo>
                  <a:pt x="18" y="7"/>
                </a:lnTo>
                <a:lnTo>
                  <a:pt x="18" y="7"/>
                </a:lnTo>
                <a:lnTo>
                  <a:pt x="18" y="7"/>
                </a:lnTo>
                <a:lnTo>
                  <a:pt x="18" y="7"/>
                </a:lnTo>
                <a:lnTo>
                  <a:pt x="16" y="5"/>
                </a:lnTo>
                <a:lnTo>
                  <a:pt x="16" y="5"/>
                </a:lnTo>
                <a:lnTo>
                  <a:pt x="16" y="5"/>
                </a:lnTo>
                <a:lnTo>
                  <a:pt x="16" y="5"/>
                </a:lnTo>
                <a:lnTo>
                  <a:pt x="16" y="5"/>
                </a:lnTo>
                <a:lnTo>
                  <a:pt x="16" y="5"/>
                </a:lnTo>
                <a:lnTo>
                  <a:pt x="16" y="5"/>
                </a:lnTo>
                <a:lnTo>
                  <a:pt x="14" y="5"/>
                </a:lnTo>
                <a:lnTo>
                  <a:pt x="14" y="5"/>
                </a:lnTo>
                <a:lnTo>
                  <a:pt x="14" y="3"/>
                </a:lnTo>
                <a:lnTo>
                  <a:pt x="14" y="3"/>
                </a:lnTo>
                <a:lnTo>
                  <a:pt x="14" y="3"/>
                </a:lnTo>
                <a:lnTo>
                  <a:pt x="14" y="3"/>
                </a:lnTo>
                <a:lnTo>
                  <a:pt x="14" y="3"/>
                </a:lnTo>
                <a:lnTo>
                  <a:pt x="14" y="3"/>
                </a:lnTo>
                <a:lnTo>
                  <a:pt x="14" y="3"/>
                </a:lnTo>
                <a:lnTo>
                  <a:pt x="14" y="3"/>
                </a:lnTo>
                <a:lnTo>
                  <a:pt x="14" y="1"/>
                </a:lnTo>
                <a:lnTo>
                  <a:pt x="14" y="1"/>
                </a:lnTo>
                <a:lnTo>
                  <a:pt x="14" y="1"/>
                </a:lnTo>
                <a:lnTo>
                  <a:pt x="14" y="1"/>
                </a:lnTo>
                <a:lnTo>
                  <a:pt x="14" y="1"/>
                </a:lnTo>
                <a:lnTo>
                  <a:pt x="14" y="1"/>
                </a:lnTo>
                <a:lnTo>
                  <a:pt x="14" y="1"/>
                </a:lnTo>
                <a:lnTo>
                  <a:pt x="14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1"/>
                </a:lnTo>
                <a:lnTo>
                  <a:pt x="16" y="1"/>
                </a:lnTo>
                <a:lnTo>
                  <a:pt x="16" y="1"/>
                </a:lnTo>
                <a:lnTo>
                  <a:pt x="16" y="1"/>
                </a:lnTo>
                <a:lnTo>
                  <a:pt x="16" y="1"/>
                </a:lnTo>
                <a:lnTo>
                  <a:pt x="18" y="1"/>
                </a:lnTo>
                <a:lnTo>
                  <a:pt x="18" y="1"/>
                </a:lnTo>
                <a:lnTo>
                  <a:pt x="18" y="1"/>
                </a:lnTo>
                <a:lnTo>
                  <a:pt x="18" y="1"/>
                </a:lnTo>
                <a:lnTo>
                  <a:pt x="20" y="3"/>
                </a:lnTo>
                <a:lnTo>
                  <a:pt x="20" y="3"/>
                </a:lnTo>
                <a:lnTo>
                  <a:pt x="20" y="3"/>
                </a:lnTo>
                <a:lnTo>
                  <a:pt x="20" y="3"/>
                </a:lnTo>
                <a:lnTo>
                  <a:pt x="22" y="3"/>
                </a:lnTo>
                <a:lnTo>
                  <a:pt x="22" y="3"/>
                </a:lnTo>
                <a:lnTo>
                  <a:pt x="22" y="3"/>
                </a:lnTo>
                <a:lnTo>
                  <a:pt x="23" y="3"/>
                </a:lnTo>
                <a:lnTo>
                  <a:pt x="23" y="3"/>
                </a:lnTo>
                <a:lnTo>
                  <a:pt x="25" y="5"/>
                </a:lnTo>
                <a:lnTo>
                  <a:pt x="25" y="5"/>
                </a:lnTo>
                <a:lnTo>
                  <a:pt x="25" y="5"/>
                </a:lnTo>
                <a:lnTo>
                  <a:pt x="25" y="5"/>
                </a:lnTo>
                <a:lnTo>
                  <a:pt x="27" y="5"/>
                </a:lnTo>
                <a:lnTo>
                  <a:pt x="27" y="5"/>
                </a:lnTo>
                <a:lnTo>
                  <a:pt x="27" y="5"/>
                </a:lnTo>
                <a:lnTo>
                  <a:pt x="29" y="5"/>
                </a:lnTo>
                <a:lnTo>
                  <a:pt x="29" y="7"/>
                </a:lnTo>
                <a:lnTo>
                  <a:pt x="31" y="7"/>
                </a:lnTo>
                <a:lnTo>
                  <a:pt x="31" y="7"/>
                </a:lnTo>
                <a:lnTo>
                  <a:pt x="31" y="7"/>
                </a:lnTo>
                <a:lnTo>
                  <a:pt x="33" y="7"/>
                </a:lnTo>
                <a:lnTo>
                  <a:pt x="33" y="7"/>
                </a:lnTo>
                <a:lnTo>
                  <a:pt x="33" y="7"/>
                </a:lnTo>
                <a:lnTo>
                  <a:pt x="35" y="7"/>
                </a:lnTo>
                <a:lnTo>
                  <a:pt x="35" y="7"/>
                </a:lnTo>
                <a:lnTo>
                  <a:pt x="36" y="9"/>
                </a:lnTo>
                <a:lnTo>
                  <a:pt x="38" y="9"/>
                </a:lnTo>
                <a:lnTo>
                  <a:pt x="38" y="9"/>
                </a:lnTo>
                <a:lnTo>
                  <a:pt x="40" y="9"/>
                </a:lnTo>
                <a:lnTo>
                  <a:pt x="42" y="9"/>
                </a:lnTo>
                <a:lnTo>
                  <a:pt x="42" y="11"/>
                </a:lnTo>
                <a:lnTo>
                  <a:pt x="42" y="11"/>
                </a:lnTo>
                <a:lnTo>
                  <a:pt x="44" y="11"/>
                </a:lnTo>
                <a:lnTo>
                  <a:pt x="46" y="11"/>
                </a:lnTo>
                <a:lnTo>
                  <a:pt x="46" y="11"/>
                </a:lnTo>
                <a:lnTo>
                  <a:pt x="47" y="11"/>
                </a:lnTo>
                <a:lnTo>
                  <a:pt x="47" y="11"/>
                </a:lnTo>
                <a:lnTo>
                  <a:pt x="49" y="11"/>
                </a:lnTo>
                <a:lnTo>
                  <a:pt x="51" y="11"/>
                </a:lnTo>
                <a:lnTo>
                  <a:pt x="51" y="11"/>
                </a:lnTo>
                <a:lnTo>
                  <a:pt x="53" y="11"/>
                </a:lnTo>
                <a:lnTo>
                  <a:pt x="53" y="11"/>
                </a:lnTo>
                <a:lnTo>
                  <a:pt x="57" y="11"/>
                </a:lnTo>
                <a:lnTo>
                  <a:pt x="57" y="11"/>
                </a:lnTo>
                <a:lnTo>
                  <a:pt x="58" y="11"/>
                </a:lnTo>
                <a:lnTo>
                  <a:pt x="58" y="12"/>
                </a:lnTo>
                <a:lnTo>
                  <a:pt x="58" y="12"/>
                </a:lnTo>
                <a:lnTo>
                  <a:pt x="60" y="12"/>
                </a:lnTo>
                <a:lnTo>
                  <a:pt x="60" y="12"/>
                </a:lnTo>
                <a:lnTo>
                  <a:pt x="62" y="12"/>
                </a:lnTo>
                <a:lnTo>
                  <a:pt x="62" y="14"/>
                </a:lnTo>
                <a:lnTo>
                  <a:pt x="62" y="14"/>
                </a:lnTo>
                <a:lnTo>
                  <a:pt x="64" y="14"/>
                </a:lnTo>
                <a:lnTo>
                  <a:pt x="64" y="14"/>
                </a:lnTo>
                <a:lnTo>
                  <a:pt x="66" y="14"/>
                </a:lnTo>
                <a:lnTo>
                  <a:pt x="66" y="16"/>
                </a:lnTo>
                <a:lnTo>
                  <a:pt x="69" y="16"/>
                </a:lnTo>
                <a:lnTo>
                  <a:pt x="68" y="16"/>
                </a:lnTo>
                <a:lnTo>
                  <a:pt x="69" y="16"/>
                </a:lnTo>
                <a:lnTo>
                  <a:pt x="71" y="18"/>
                </a:lnTo>
                <a:lnTo>
                  <a:pt x="71" y="18"/>
                </a:lnTo>
                <a:lnTo>
                  <a:pt x="73" y="18"/>
                </a:lnTo>
                <a:lnTo>
                  <a:pt x="75" y="20"/>
                </a:lnTo>
                <a:lnTo>
                  <a:pt x="77" y="20"/>
                </a:lnTo>
                <a:lnTo>
                  <a:pt x="77" y="20"/>
                </a:lnTo>
                <a:lnTo>
                  <a:pt x="79" y="20"/>
                </a:lnTo>
                <a:lnTo>
                  <a:pt x="80" y="22"/>
                </a:lnTo>
                <a:lnTo>
                  <a:pt x="79" y="20"/>
                </a:lnTo>
                <a:lnTo>
                  <a:pt x="79" y="20"/>
                </a:lnTo>
                <a:lnTo>
                  <a:pt x="77" y="20"/>
                </a:lnTo>
                <a:lnTo>
                  <a:pt x="75" y="18"/>
                </a:lnTo>
                <a:lnTo>
                  <a:pt x="75" y="18"/>
                </a:lnTo>
                <a:lnTo>
                  <a:pt x="75" y="18"/>
                </a:lnTo>
                <a:lnTo>
                  <a:pt x="73" y="18"/>
                </a:lnTo>
                <a:lnTo>
                  <a:pt x="73" y="18"/>
                </a:lnTo>
                <a:lnTo>
                  <a:pt x="73" y="16"/>
                </a:lnTo>
                <a:lnTo>
                  <a:pt x="71" y="16"/>
                </a:lnTo>
                <a:lnTo>
                  <a:pt x="69" y="16"/>
                </a:lnTo>
                <a:lnTo>
                  <a:pt x="69" y="16"/>
                </a:lnTo>
                <a:lnTo>
                  <a:pt x="68" y="16"/>
                </a:lnTo>
                <a:lnTo>
                  <a:pt x="68" y="14"/>
                </a:lnTo>
                <a:lnTo>
                  <a:pt x="68" y="14"/>
                </a:lnTo>
                <a:lnTo>
                  <a:pt x="66" y="14"/>
                </a:lnTo>
                <a:lnTo>
                  <a:pt x="66" y="14"/>
                </a:lnTo>
                <a:lnTo>
                  <a:pt x="66" y="14"/>
                </a:lnTo>
                <a:lnTo>
                  <a:pt x="64" y="12"/>
                </a:lnTo>
                <a:lnTo>
                  <a:pt x="64" y="12"/>
                </a:lnTo>
                <a:lnTo>
                  <a:pt x="62" y="12"/>
                </a:lnTo>
                <a:lnTo>
                  <a:pt x="60" y="12"/>
                </a:lnTo>
                <a:lnTo>
                  <a:pt x="60" y="12"/>
                </a:lnTo>
                <a:lnTo>
                  <a:pt x="60" y="11"/>
                </a:lnTo>
                <a:lnTo>
                  <a:pt x="60" y="11"/>
                </a:lnTo>
                <a:lnTo>
                  <a:pt x="58" y="11"/>
                </a:lnTo>
                <a:lnTo>
                  <a:pt x="58" y="11"/>
                </a:lnTo>
                <a:lnTo>
                  <a:pt x="57" y="11"/>
                </a:lnTo>
                <a:lnTo>
                  <a:pt x="57" y="11"/>
                </a:lnTo>
                <a:lnTo>
                  <a:pt x="55" y="11"/>
                </a:lnTo>
                <a:lnTo>
                  <a:pt x="55" y="11"/>
                </a:lnTo>
                <a:lnTo>
                  <a:pt x="55" y="11"/>
                </a:lnTo>
                <a:lnTo>
                  <a:pt x="53" y="9"/>
                </a:lnTo>
                <a:lnTo>
                  <a:pt x="53" y="9"/>
                </a:lnTo>
                <a:lnTo>
                  <a:pt x="51" y="11"/>
                </a:lnTo>
                <a:lnTo>
                  <a:pt x="51" y="11"/>
                </a:lnTo>
                <a:lnTo>
                  <a:pt x="49" y="11"/>
                </a:lnTo>
                <a:lnTo>
                  <a:pt x="49" y="11"/>
                </a:lnTo>
                <a:lnTo>
                  <a:pt x="47" y="9"/>
                </a:lnTo>
                <a:lnTo>
                  <a:pt x="46" y="9"/>
                </a:lnTo>
                <a:lnTo>
                  <a:pt x="46" y="9"/>
                </a:lnTo>
                <a:lnTo>
                  <a:pt x="44" y="9"/>
                </a:lnTo>
                <a:lnTo>
                  <a:pt x="44" y="9"/>
                </a:lnTo>
                <a:lnTo>
                  <a:pt x="42" y="9"/>
                </a:lnTo>
                <a:lnTo>
                  <a:pt x="42" y="9"/>
                </a:lnTo>
                <a:lnTo>
                  <a:pt x="42" y="9"/>
                </a:lnTo>
                <a:lnTo>
                  <a:pt x="40" y="9"/>
                </a:lnTo>
                <a:lnTo>
                  <a:pt x="40" y="9"/>
                </a:lnTo>
                <a:lnTo>
                  <a:pt x="40" y="7"/>
                </a:lnTo>
                <a:lnTo>
                  <a:pt x="38" y="7"/>
                </a:lnTo>
                <a:lnTo>
                  <a:pt x="38" y="7"/>
                </a:lnTo>
                <a:lnTo>
                  <a:pt x="38" y="7"/>
                </a:lnTo>
                <a:lnTo>
                  <a:pt x="38" y="7"/>
                </a:lnTo>
                <a:lnTo>
                  <a:pt x="36" y="7"/>
                </a:lnTo>
                <a:lnTo>
                  <a:pt x="36" y="7"/>
                </a:lnTo>
                <a:lnTo>
                  <a:pt x="35" y="7"/>
                </a:lnTo>
                <a:lnTo>
                  <a:pt x="35" y="7"/>
                </a:lnTo>
                <a:lnTo>
                  <a:pt x="33" y="5"/>
                </a:lnTo>
                <a:lnTo>
                  <a:pt x="33" y="5"/>
                </a:lnTo>
                <a:lnTo>
                  <a:pt x="33" y="5"/>
                </a:lnTo>
                <a:lnTo>
                  <a:pt x="31" y="5"/>
                </a:lnTo>
                <a:lnTo>
                  <a:pt x="31" y="5"/>
                </a:lnTo>
                <a:lnTo>
                  <a:pt x="31" y="5"/>
                </a:lnTo>
                <a:lnTo>
                  <a:pt x="29" y="5"/>
                </a:lnTo>
                <a:lnTo>
                  <a:pt x="29" y="5"/>
                </a:lnTo>
                <a:lnTo>
                  <a:pt x="29" y="5"/>
                </a:lnTo>
                <a:lnTo>
                  <a:pt x="27" y="3"/>
                </a:lnTo>
                <a:lnTo>
                  <a:pt x="27" y="3"/>
                </a:lnTo>
                <a:lnTo>
                  <a:pt x="27" y="3"/>
                </a:lnTo>
                <a:lnTo>
                  <a:pt x="27" y="3"/>
                </a:lnTo>
                <a:lnTo>
                  <a:pt x="25" y="3"/>
                </a:lnTo>
                <a:lnTo>
                  <a:pt x="25" y="3"/>
                </a:lnTo>
                <a:lnTo>
                  <a:pt x="25" y="3"/>
                </a:lnTo>
                <a:lnTo>
                  <a:pt x="23" y="3"/>
                </a:lnTo>
                <a:lnTo>
                  <a:pt x="23" y="3"/>
                </a:lnTo>
                <a:lnTo>
                  <a:pt x="23" y="3"/>
                </a:lnTo>
                <a:lnTo>
                  <a:pt x="23" y="3"/>
                </a:lnTo>
                <a:lnTo>
                  <a:pt x="22" y="1"/>
                </a:lnTo>
                <a:lnTo>
                  <a:pt x="22" y="1"/>
                </a:lnTo>
                <a:lnTo>
                  <a:pt x="22" y="1"/>
                </a:lnTo>
                <a:lnTo>
                  <a:pt x="20" y="1"/>
                </a:lnTo>
                <a:lnTo>
                  <a:pt x="20" y="1"/>
                </a:lnTo>
                <a:lnTo>
                  <a:pt x="20" y="1"/>
                </a:lnTo>
                <a:lnTo>
                  <a:pt x="20" y="1"/>
                </a:lnTo>
                <a:lnTo>
                  <a:pt x="20" y="1"/>
                </a:lnTo>
                <a:lnTo>
                  <a:pt x="18" y="1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6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1" y="0"/>
                </a:lnTo>
                <a:lnTo>
                  <a:pt x="11" y="0"/>
                </a:lnTo>
                <a:lnTo>
                  <a:pt x="9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32" name="Freeform 1288"/>
          <p:cNvSpPr>
            <a:spLocks/>
          </p:cNvSpPr>
          <p:nvPr/>
        </p:nvSpPr>
        <p:spPr bwMode="auto">
          <a:xfrm>
            <a:off x="2481263" y="2925763"/>
            <a:ext cx="63500" cy="19050"/>
          </a:xfrm>
          <a:custGeom>
            <a:avLst/>
            <a:gdLst>
              <a:gd name="T0" fmla="*/ 70 w 81"/>
              <a:gd name="T1" fmla="*/ 0 h 23"/>
              <a:gd name="T2" fmla="*/ 72 w 81"/>
              <a:gd name="T3" fmla="*/ 1 h 23"/>
              <a:gd name="T4" fmla="*/ 75 w 81"/>
              <a:gd name="T5" fmla="*/ 3 h 23"/>
              <a:gd name="T6" fmla="*/ 77 w 81"/>
              <a:gd name="T7" fmla="*/ 5 h 23"/>
              <a:gd name="T8" fmla="*/ 77 w 81"/>
              <a:gd name="T9" fmla="*/ 9 h 23"/>
              <a:gd name="T10" fmla="*/ 79 w 81"/>
              <a:gd name="T11" fmla="*/ 11 h 23"/>
              <a:gd name="T12" fmla="*/ 79 w 81"/>
              <a:gd name="T13" fmla="*/ 14 h 23"/>
              <a:gd name="T14" fmla="*/ 77 w 81"/>
              <a:gd name="T15" fmla="*/ 16 h 23"/>
              <a:gd name="T16" fmla="*/ 77 w 81"/>
              <a:gd name="T17" fmla="*/ 12 h 23"/>
              <a:gd name="T18" fmla="*/ 75 w 81"/>
              <a:gd name="T19" fmla="*/ 9 h 23"/>
              <a:gd name="T20" fmla="*/ 73 w 81"/>
              <a:gd name="T21" fmla="*/ 7 h 23"/>
              <a:gd name="T22" fmla="*/ 73 w 81"/>
              <a:gd name="T23" fmla="*/ 7 h 23"/>
              <a:gd name="T24" fmla="*/ 73 w 81"/>
              <a:gd name="T25" fmla="*/ 5 h 23"/>
              <a:gd name="T26" fmla="*/ 70 w 81"/>
              <a:gd name="T27" fmla="*/ 3 h 23"/>
              <a:gd name="T28" fmla="*/ 68 w 81"/>
              <a:gd name="T29" fmla="*/ 1 h 23"/>
              <a:gd name="T30" fmla="*/ 66 w 81"/>
              <a:gd name="T31" fmla="*/ 0 h 23"/>
              <a:gd name="T32" fmla="*/ 68 w 81"/>
              <a:gd name="T33" fmla="*/ 1 h 23"/>
              <a:gd name="T34" fmla="*/ 66 w 81"/>
              <a:gd name="T35" fmla="*/ 3 h 23"/>
              <a:gd name="T36" fmla="*/ 64 w 81"/>
              <a:gd name="T37" fmla="*/ 3 h 23"/>
              <a:gd name="T38" fmla="*/ 61 w 81"/>
              <a:gd name="T39" fmla="*/ 5 h 23"/>
              <a:gd name="T40" fmla="*/ 59 w 81"/>
              <a:gd name="T41" fmla="*/ 7 h 23"/>
              <a:gd name="T42" fmla="*/ 53 w 81"/>
              <a:gd name="T43" fmla="*/ 9 h 23"/>
              <a:gd name="T44" fmla="*/ 48 w 81"/>
              <a:gd name="T45" fmla="*/ 11 h 23"/>
              <a:gd name="T46" fmla="*/ 42 w 81"/>
              <a:gd name="T47" fmla="*/ 12 h 23"/>
              <a:gd name="T48" fmla="*/ 37 w 81"/>
              <a:gd name="T49" fmla="*/ 16 h 23"/>
              <a:gd name="T50" fmla="*/ 35 w 81"/>
              <a:gd name="T51" fmla="*/ 18 h 23"/>
              <a:gd name="T52" fmla="*/ 27 w 81"/>
              <a:gd name="T53" fmla="*/ 22 h 23"/>
              <a:gd name="T54" fmla="*/ 24 w 81"/>
              <a:gd name="T55" fmla="*/ 23 h 23"/>
              <a:gd name="T56" fmla="*/ 29 w 81"/>
              <a:gd name="T57" fmla="*/ 20 h 23"/>
              <a:gd name="T58" fmla="*/ 31 w 81"/>
              <a:gd name="T59" fmla="*/ 18 h 23"/>
              <a:gd name="T60" fmla="*/ 35 w 81"/>
              <a:gd name="T61" fmla="*/ 16 h 23"/>
              <a:gd name="T62" fmla="*/ 37 w 81"/>
              <a:gd name="T63" fmla="*/ 14 h 23"/>
              <a:gd name="T64" fmla="*/ 40 w 81"/>
              <a:gd name="T65" fmla="*/ 12 h 23"/>
              <a:gd name="T66" fmla="*/ 42 w 81"/>
              <a:gd name="T67" fmla="*/ 11 h 23"/>
              <a:gd name="T68" fmla="*/ 46 w 81"/>
              <a:gd name="T69" fmla="*/ 11 h 23"/>
              <a:gd name="T70" fmla="*/ 50 w 81"/>
              <a:gd name="T71" fmla="*/ 9 h 23"/>
              <a:gd name="T72" fmla="*/ 55 w 81"/>
              <a:gd name="T73" fmla="*/ 7 h 23"/>
              <a:gd name="T74" fmla="*/ 59 w 81"/>
              <a:gd name="T75" fmla="*/ 5 h 23"/>
              <a:gd name="T76" fmla="*/ 61 w 81"/>
              <a:gd name="T77" fmla="*/ 5 h 23"/>
              <a:gd name="T78" fmla="*/ 64 w 81"/>
              <a:gd name="T79" fmla="*/ 3 h 23"/>
              <a:gd name="T80" fmla="*/ 64 w 81"/>
              <a:gd name="T81" fmla="*/ 1 h 23"/>
              <a:gd name="T82" fmla="*/ 66 w 81"/>
              <a:gd name="T83" fmla="*/ 0 h 23"/>
              <a:gd name="T84" fmla="*/ 62 w 81"/>
              <a:gd name="T85" fmla="*/ 1 h 23"/>
              <a:gd name="T86" fmla="*/ 57 w 81"/>
              <a:gd name="T87" fmla="*/ 1 h 23"/>
              <a:gd name="T88" fmla="*/ 50 w 81"/>
              <a:gd name="T89" fmla="*/ 3 h 23"/>
              <a:gd name="T90" fmla="*/ 42 w 81"/>
              <a:gd name="T91" fmla="*/ 5 h 23"/>
              <a:gd name="T92" fmla="*/ 33 w 81"/>
              <a:gd name="T93" fmla="*/ 7 h 23"/>
              <a:gd name="T94" fmla="*/ 20 w 81"/>
              <a:gd name="T95" fmla="*/ 7 h 23"/>
              <a:gd name="T96" fmla="*/ 13 w 81"/>
              <a:gd name="T97" fmla="*/ 11 h 23"/>
              <a:gd name="T98" fmla="*/ 0 w 81"/>
              <a:gd name="T99" fmla="*/ 14 h 23"/>
              <a:gd name="T100" fmla="*/ 7 w 81"/>
              <a:gd name="T101" fmla="*/ 11 h 23"/>
              <a:gd name="T102" fmla="*/ 15 w 81"/>
              <a:gd name="T103" fmla="*/ 9 h 23"/>
              <a:gd name="T104" fmla="*/ 22 w 81"/>
              <a:gd name="T105" fmla="*/ 7 h 23"/>
              <a:gd name="T106" fmla="*/ 31 w 81"/>
              <a:gd name="T107" fmla="*/ 7 h 23"/>
              <a:gd name="T108" fmla="*/ 40 w 81"/>
              <a:gd name="T109" fmla="*/ 5 h 23"/>
              <a:gd name="T110" fmla="*/ 46 w 81"/>
              <a:gd name="T111" fmla="*/ 3 h 23"/>
              <a:gd name="T112" fmla="*/ 51 w 81"/>
              <a:gd name="T113" fmla="*/ 1 h 23"/>
              <a:gd name="T114" fmla="*/ 57 w 81"/>
              <a:gd name="T115" fmla="*/ 1 h 23"/>
              <a:gd name="T116" fmla="*/ 62 w 81"/>
              <a:gd name="T11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81" h="23">
                <a:moveTo>
                  <a:pt x="70" y="0"/>
                </a:moveTo>
                <a:lnTo>
                  <a:pt x="70" y="0"/>
                </a:lnTo>
                <a:lnTo>
                  <a:pt x="70" y="0"/>
                </a:lnTo>
                <a:lnTo>
                  <a:pt x="70" y="0"/>
                </a:lnTo>
                <a:lnTo>
                  <a:pt x="70" y="0"/>
                </a:lnTo>
                <a:lnTo>
                  <a:pt x="70" y="0"/>
                </a:lnTo>
                <a:lnTo>
                  <a:pt x="70" y="0"/>
                </a:lnTo>
                <a:lnTo>
                  <a:pt x="70" y="0"/>
                </a:lnTo>
                <a:lnTo>
                  <a:pt x="70" y="0"/>
                </a:lnTo>
                <a:lnTo>
                  <a:pt x="70" y="0"/>
                </a:lnTo>
                <a:lnTo>
                  <a:pt x="72" y="0"/>
                </a:lnTo>
                <a:lnTo>
                  <a:pt x="72" y="0"/>
                </a:lnTo>
                <a:lnTo>
                  <a:pt x="72" y="1"/>
                </a:lnTo>
                <a:lnTo>
                  <a:pt x="72" y="1"/>
                </a:lnTo>
                <a:lnTo>
                  <a:pt x="72" y="1"/>
                </a:lnTo>
                <a:lnTo>
                  <a:pt x="72" y="1"/>
                </a:lnTo>
                <a:lnTo>
                  <a:pt x="72" y="1"/>
                </a:lnTo>
                <a:lnTo>
                  <a:pt x="72" y="1"/>
                </a:lnTo>
                <a:lnTo>
                  <a:pt x="72" y="1"/>
                </a:lnTo>
                <a:lnTo>
                  <a:pt x="72" y="1"/>
                </a:lnTo>
                <a:lnTo>
                  <a:pt x="73" y="1"/>
                </a:lnTo>
                <a:lnTo>
                  <a:pt x="73" y="1"/>
                </a:lnTo>
                <a:lnTo>
                  <a:pt x="73" y="1"/>
                </a:lnTo>
                <a:lnTo>
                  <a:pt x="73" y="3"/>
                </a:lnTo>
                <a:lnTo>
                  <a:pt x="73" y="3"/>
                </a:lnTo>
                <a:lnTo>
                  <a:pt x="73" y="3"/>
                </a:lnTo>
                <a:lnTo>
                  <a:pt x="73" y="3"/>
                </a:lnTo>
                <a:lnTo>
                  <a:pt x="73" y="3"/>
                </a:lnTo>
                <a:lnTo>
                  <a:pt x="75" y="3"/>
                </a:lnTo>
                <a:lnTo>
                  <a:pt x="75" y="3"/>
                </a:lnTo>
                <a:lnTo>
                  <a:pt x="75" y="3"/>
                </a:lnTo>
                <a:lnTo>
                  <a:pt x="75" y="3"/>
                </a:lnTo>
                <a:lnTo>
                  <a:pt x="75" y="5"/>
                </a:lnTo>
                <a:lnTo>
                  <a:pt x="75" y="5"/>
                </a:lnTo>
                <a:lnTo>
                  <a:pt x="75" y="5"/>
                </a:lnTo>
                <a:lnTo>
                  <a:pt x="75" y="5"/>
                </a:lnTo>
                <a:lnTo>
                  <a:pt x="77" y="5"/>
                </a:lnTo>
                <a:lnTo>
                  <a:pt x="77" y="5"/>
                </a:lnTo>
                <a:lnTo>
                  <a:pt x="77" y="5"/>
                </a:lnTo>
                <a:lnTo>
                  <a:pt x="77" y="5"/>
                </a:lnTo>
                <a:lnTo>
                  <a:pt x="77" y="5"/>
                </a:lnTo>
                <a:lnTo>
                  <a:pt x="77" y="5"/>
                </a:lnTo>
                <a:lnTo>
                  <a:pt x="77" y="7"/>
                </a:lnTo>
                <a:lnTo>
                  <a:pt x="77" y="7"/>
                </a:lnTo>
                <a:lnTo>
                  <a:pt x="77" y="7"/>
                </a:lnTo>
                <a:lnTo>
                  <a:pt x="77" y="7"/>
                </a:lnTo>
                <a:lnTo>
                  <a:pt x="77" y="7"/>
                </a:lnTo>
                <a:lnTo>
                  <a:pt x="77" y="7"/>
                </a:lnTo>
                <a:lnTo>
                  <a:pt x="77" y="9"/>
                </a:lnTo>
                <a:lnTo>
                  <a:pt x="77" y="9"/>
                </a:lnTo>
                <a:lnTo>
                  <a:pt x="77" y="9"/>
                </a:lnTo>
                <a:lnTo>
                  <a:pt x="77" y="9"/>
                </a:lnTo>
                <a:lnTo>
                  <a:pt x="77" y="9"/>
                </a:lnTo>
                <a:lnTo>
                  <a:pt x="79" y="9"/>
                </a:lnTo>
                <a:lnTo>
                  <a:pt x="79" y="9"/>
                </a:lnTo>
                <a:lnTo>
                  <a:pt x="79" y="9"/>
                </a:lnTo>
                <a:lnTo>
                  <a:pt x="79" y="9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81" y="11"/>
                </a:lnTo>
                <a:lnTo>
                  <a:pt x="81" y="11"/>
                </a:lnTo>
                <a:lnTo>
                  <a:pt x="81" y="11"/>
                </a:lnTo>
                <a:lnTo>
                  <a:pt x="81" y="11"/>
                </a:lnTo>
                <a:lnTo>
                  <a:pt x="81" y="11"/>
                </a:lnTo>
                <a:lnTo>
                  <a:pt x="79" y="12"/>
                </a:lnTo>
                <a:lnTo>
                  <a:pt x="79" y="12"/>
                </a:lnTo>
                <a:lnTo>
                  <a:pt x="79" y="12"/>
                </a:lnTo>
                <a:lnTo>
                  <a:pt x="79" y="12"/>
                </a:lnTo>
                <a:lnTo>
                  <a:pt x="79" y="14"/>
                </a:lnTo>
                <a:lnTo>
                  <a:pt x="79" y="14"/>
                </a:lnTo>
                <a:lnTo>
                  <a:pt x="79" y="14"/>
                </a:lnTo>
                <a:lnTo>
                  <a:pt x="79" y="14"/>
                </a:lnTo>
                <a:lnTo>
                  <a:pt x="79" y="14"/>
                </a:lnTo>
                <a:lnTo>
                  <a:pt x="77" y="16"/>
                </a:lnTo>
                <a:lnTo>
                  <a:pt x="77" y="16"/>
                </a:lnTo>
                <a:lnTo>
                  <a:pt x="75" y="18"/>
                </a:lnTo>
                <a:lnTo>
                  <a:pt x="75" y="16"/>
                </a:lnTo>
                <a:lnTo>
                  <a:pt x="75" y="16"/>
                </a:lnTo>
                <a:lnTo>
                  <a:pt x="77" y="16"/>
                </a:lnTo>
                <a:lnTo>
                  <a:pt x="77" y="14"/>
                </a:lnTo>
                <a:lnTo>
                  <a:pt x="77" y="14"/>
                </a:lnTo>
                <a:lnTo>
                  <a:pt x="77" y="14"/>
                </a:lnTo>
                <a:lnTo>
                  <a:pt x="77" y="14"/>
                </a:lnTo>
                <a:lnTo>
                  <a:pt x="77" y="14"/>
                </a:lnTo>
                <a:lnTo>
                  <a:pt x="77" y="14"/>
                </a:lnTo>
                <a:lnTo>
                  <a:pt x="77" y="12"/>
                </a:lnTo>
                <a:lnTo>
                  <a:pt x="77" y="12"/>
                </a:lnTo>
                <a:lnTo>
                  <a:pt x="77" y="12"/>
                </a:lnTo>
                <a:lnTo>
                  <a:pt x="77" y="12"/>
                </a:lnTo>
                <a:lnTo>
                  <a:pt x="77" y="11"/>
                </a:lnTo>
                <a:lnTo>
                  <a:pt x="79" y="11"/>
                </a:lnTo>
                <a:lnTo>
                  <a:pt x="77" y="11"/>
                </a:lnTo>
                <a:lnTo>
                  <a:pt x="77" y="11"/>
                </a:lnTo>
                <a:lnTo>
                  <a:pt x="77" y="11"/>
                </a:lnTo>
                <a:lnTo>
                  <a:pt x="75" y="11"/>
                </a:lnTo>
                <a:lnTo>
                  <a:pt x="75" y="11"/>
                </a:lnTo>
                <a:lnTo>
                  <a:pt x="75" y="11"/>
                </a:lnTo>
                <a:lnTo>
                  <a:pt x="75" y="9"/>
                </a:lnTo>
                <a:lnTo>
                  <a:pt x="75" y="9"/>
                </a:lnTo>
                <a:lnTo>
                  <a:pt x="75" y="9"/>
                </a:lnTo>
                <a:lnTo>
                  <a:pt x="75" y="9"/>
                </a:lnTo>
                <a:lnTo>
                  <a:pt x="75" y="9"/>
                </a:lnTo>
                <a:lnTo>
                  <a:pt x="75" y="9"/>
                </a:lnTo>
                <a:lnTo>
                  <a:pt x="73" y="9"/>
                </a:lnTo>
                <a:lnTo>
                  <a:pt x="73" y="9"/>
                </a:lnTo>
                <a:lnTo>
                  <a:pt x="73" y="9"/>
                </a:lnTo>
                <a:lnTo>
                  <a:pt x="73" y="9"/>
                </a:lnTo>
                <a:lnTo>
                  <a:pt x="73" y="9"/>
                </a:lnTo>
                <a:lnTo>
                  <a:pt x="73" y="7"/>
                </a:lnTo>
                <a:lnTo>
                  <a:pt x="73" y="7"/>
                </a:lnTo>
                <a:lnTo>
                  <a:pt x="73" y="7"/>
                </a:lnTo>
                <a:lnTo>
                  <a:pt x="73" y="7"/>
                </a:lnTo>
                <a:lnTo>
                  <a:pt x="73" y="7"/>
                </a:lnTo>
                <a:lnTo>
                  <a:pt x="73" y="7"/>
                </a:lnTo>
                <a:lnTo>
                  <a:pt x="73" y="7"/>
                </a:lnTo>
                <a:lnTo>
                  <a:pt x="73" y="7"/>
                </a:lnTo>
                <a:lnTo>
                  <a:pt x="73" y="7"/>
                </a:lnTo>
                <a:lnTo>
                  <a:pt x="73" y="7"/>
                </a:lnTo>
                <a:lnTo>
                  <a:pt x="73" y="7"/>
                </a:lnTo>
                <a:lnTo>
                  <a:pt x="75" y="7"/>
                </a:lnTo>
                <a:lnTo>
                  <a:pt x="75" y="5"/>
                </a:lnTo>
                <a:lnTo>
                  <a:pt x="73" y="5"/>
                </a:lnTo>
                <a:lnTo>
                  <a:pt x="75" y="5"/>
                </a:lnTo>
                <a:lnTo>
                  <a:pt x="75" y="5"/>
                </a:lnTo>
                <a:lnTo>
                  <a:pt x="73" y="5"/>
                </a:lnTo>
                <a:lnTo>
                  <a:pt x="73" y="5"/>
                </a:lnTo>
                <a:lnTo>
                  <a:pt x="73" y="5"/>
                </a:lnTo>
                <a:lnTo>
                  <a:pt x="73" y="5"/>
                </a:lnTo>
                <a:lnTo>
                  <a:pt x="73" y="5"/>
                </a:lnTo>
                <a:lnTo>
                  <a:pt x="73" y="5"/>
                </a:lnTo>
                <a:lnTo>
                  <a:pt x="73" y="5"/>
                </a:lnTo>
                <a:lnTo>
                  <a:pt x="72" y="3"/>
                </a:lnTo>
                <a:lnTo>
                  <a:pt x="72" y="3"/>
                </a:lnTo>
                <a:lnTo>
                  <a:pt x="72" y="3"/>
                </a:lnTo>
                <a:lnTo>
                  <a:pt x="72" y="3"/>
                </a:lnTo>
                <a:lnTo>
                  <a:pt x="72" y="3"/>
                </a:lnTo>
                <a:lnTo>
                  <a:pt x="70" y="3"/>
                </a:lnTo>
                <a:lnTo>
                  <a:pt x="70" y="3"/>
                </a:lnTo>
                <a:lnTo>
                  <a:pt x="70" y="3"/>
                </a:lnTo>
                <a:lnTo>
                  <a:pt x="70" y="3"/>
                </a:lnTo>
                <a:lnTo>
                  <a:pt x="70" y="3"/>
                </a:lnTo>
                <a:lnTo>
                  <a:pt x="70" y="3"/>
                </a:lnTo>
                <a:lnTo>
                  <a:pt x="70" y="1"/>
                </a:lnTo>
                <a:lnTo>
                  <a:pt x="70" y="1"/>
                </a:lnTo>
                <a:lnTo>
                  <a:pt x="68" y="1"/>
                </a:lnTo>
                <a:lnTo>
                  <a:pt x="68" y="1"/>
                </a:lnTo>
                <a:lnTo>
                  <a:pt x="68" y="1"/>
                </a:lnTo>
                <a:lnTo>
                  <a:pt x="68" y="1"/>
                </a:lnTo>
                <a:lnTo>
                  <a:pt x="68" y="1"/>
                </a:lnTo>
                <a:lnTo>
                  <a:pt x="68" y="1"/>
                </a:lnTo>
                <a:lnTo>
                  <a:pt x="68" y="1"/>
                </a:lnTo>
                <a:lnTo>
                  <a:pt x="68" y="1"/>
                </a:lnTo>
                <a:lnTo>
                  <a:pt x="68" y="1"/>
                </a:lnTo>
                <a:lnTo>
                  <a:pt x="68" y="0"/>
                </a:lnTo>
                <a:lnTo>
                  <a:pt x="68" y="0"/>
                </a:lnTo>
                <a:lnTo>
                  <a:pt x="66" y="0"/>
                </a:lnTo>
                <a:lnTo>
                  <a:pt x="68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8" y="0"/>
                </a:lnTo>
                <a:lnTo>
                  <a:pt x="66" y="0"/>
                </a:lnTo>
                <a:lnTo>
                  <a:pt x="68" y="1"/>
                </a:lnTo>
                <a:lnTo>
                  <a:pt x="68" y="1"/>
                </a:lnTo>
                <a:lnTo>
                  <a:pt x="68" y="1"/>
                </a:lnTo>
                <a:lnTo>
                  <a:pt x="68" y="1"/>
                </a:lnTo>
                <a:lnTo>
                  <a:pt x="68" y="1"/>
                </a:lnTo>
                <a:lnTo>
                  <a:pt x="68" y="1"/>
                </a:lnTo>
                <a:lnTo>
                  <a:pt x="68" y="1"/>
                </a:lnTo>
                <a:lnTo>
                  <a:pt x="68" y="1"/>
                </a:lnTo>
                <a:lnTo>
                  <a:pt x="68" y="1"/>
                </a:lnTo>
                <a:lnTo>
                  <a:pt x="68" y="3"/>
                </a:lnTo>
                <a:lnTo>
                  <a:pt x="68" y="3"/>
                </a:lnTo>
                <a:lnTo>
                  <a:pt x="66" y="3"/>
                </a:lnTo>
                <a:lnTo>
                  <a:pt x="66" y="3"/>
                </a:lnTo>
                <a:lnTo>
                  <a:pt x="66" y="3"/>
                </a:lnTo>
                <a:lnTo>
                  <a:pt x="66" y="3"/>
                </a:lnTo>
                <a:lnTo>
                  <a:pt x="66" y="3"/>
                </a:lnTo>
                <a:lnTo>
                  <a:pt x="66" y="3"/>
                </a:lnTo>
                <a:lnTo>
                  <a:pt x="66" y="3"/>
                </a:lnTo>
                <a:lnTo>
                  <a:pt x="64" y="3"/>
                </a:lnTo>
                <a:lnTo>
                  <a:pt x="64" y="3"/>
                </a:lnTo>
                <a:lnTo>
                  <a:pt x="64" y="3"/>
                </a:lnTo>
                <a:lnTo>
                  <a:pt x="64" y="3"/>
                </a:lnTo>
                <a:lnTo>
                  <a:pt x="64" y="5"/>
                </a:lnTo>
                <a:lnTo>
                  <a:pt x="64" y="5"/>
                </a:lnTo>
                <a:lnTo>
                  <a:pt x="64" y="5"/>
                </a:lnTo>
                <a:lnTo>
                  <a:pt x="62" y="5"/>
                </a:lnTo>
                <a:lnTo>
                  <a:pt x="62" y="5"/>
                </a:lnTo>
                <a:lnTo>
                  <a:pt x="62" y="5"/>
                </a:lnTo>
                <a:lnTo>
                  <a:pt x="62" y="5"/>
                </a:lnTo>
                <a:lnTo>
                  <a:pt x="62" y="5"/>
                </a:lnTo>
                <a:lnTo>
                  <a:pt x="62" y="5"/>
                </a:lnTo>
                <a:lnTo>
                  <a:pt x="61" y="5"/>
                </a:lnTo>
                <a:lnTo>
                  <a:pt x="61" y="5"/>
                </a:lnTo>
                <a:lnTo>
                  <a:pt x="61" y="7"/>
                </a:lnTo>
                <a:lnTo>
                  <a:pt x="61" y="7"/>
                </a:lnTo>
                <a:lnTo>
                  <a:pt x="61" y="7"/>
                </a:lnTo>
                <a:lnTo>
                  <a:pt x="61" y="7"/>
                </a:lnTo>
                <a:lnTo>
                  <a:pt x="61" y="7"/>
                </a:lnTo>
                <a:lnTo>
                  <a:pt x="59" y="7"/>
                </a:lnTo>
                <a:lnTo>
                  <a:pt x="59" y="7"/>
                </a:lnTo>
                <a:lnTo>
                  <a:pt x="59" y="7"/>
                </a:lnTo>
                <a:lnTo>
                  <a:pt x="59" y="7"/>
                </a:lnTo>
                <a:lnTo>
                  <a:pt x="57" y="7"/>
                </a:lnTo>
                <a:lnTo>
                  <a:pt x="57" y="7"/>
                </a:lnTo>
                <a:lnTo>
                  <a:pt x="57" y="7"/>
                </a:lnTo>
                <a:lnTo>
                  <a:pt x="55" y="9"/>
                </a:lnTo>
                <a:lnTo>
                  <a:pt x="55" y="9"/>
                </a:lnTo>
                <a:lnTo>
                  <a:pt x="55" y="9"/>
                </a:lnTo>
                <a:lnTo>
                  <a:pt x="53" y="9"/>
                </a:lnTo>
                <a:lnTo>
                  <a:pt x="53" y="9"/>
                </a:lnTo>
                <a:lnTo>
                  <a:pt x="53" y="9"/>
                </a:lnTo>
                <a:lnTo>
                  <a:pt x="53" y="9"/>
                </a:lnTo>
                <a:lnTo>
                  <a:pt x="53" y="9"/>
                </a:lnTo>
                <a:lnTo>
                  <a:pt x="51" y="9"/>
                </a:lnTo>
                <a:lnTo>
                  <a:pt x="51" y="9"/>
                </a:lnTo>
                <a:lnTo>
                  <a:pt x="51" y="9"/>
                </a:lnTo>
                <a:lnTo>
                  <a:pt x="51" y="11"/>
                </a:lnTo>
                <a:lnTo>
                  <a:pt x="50" y="11"/>
                </a:lnTo>
                <a:lnTo>
                  <a:pt x="50" y="11"/>
                </a:lnTo>
                <a:lnTo>
                  <a:pt x="50" y="11"/>
                </a:lnTo>
                <a:lnTo>
                  <a:pt x="48" y="11"/>
                </a:lnTo>
                <a:lnTo>
                  <a:pt x="48" y="11"/>
                </a:lnTo>
                <a:lnTo>
                  <a:pt x="48" y="11"/>
                </a:lnTo>
                <a:lnTo>
                  <a:pt x="46" y="11"/>
                </a:lnTo>
                <a:lnTo>
                  <a:pt x="46" y="11"/>
                </a:lnTo>
                <a:lnTo>
                  <a:pt x="46" y="11"/>
                </a:lnTo>
                <a:lnTo>
                  <a:pt x="46" y="11"/>
                </a:lnTo>
                <a:lnTo>
                  <a:pt x="44" y="12"/>
                </a:lnTo>
                <a:lnTo>
                  <a:pt x="44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0" y="12"/>
                </a:lnTo>
                <a:lnTo>
                  <a:pt x="40" y="12"/>
                </a:lnTo>
                <a:lnTo>
                  <a:pt x="40" y="14"/>
                </a:lnTo>
                <a:lnTo>
                  <a:pt x="40" y="14"/>
                </a:lnTo>
                <a:lnTo>
                  <a:pt x="38" y="14"/>
                </a:lnTo>
                <a:lnTo>
                  <a:pt x="38" y="14"/>
                </a:lnTo>
                <a:lnTo>
                  <a:pt x="38" y="14"/>
                </a:lnTo>
                <a:lnTo>
                  <a:pt x="38" y="16"/>
                </a:lnTo>
                <a:lnTo>
                  <a:pt x="37" y="16"/>
                </a:lnTo>
                <a:lnTo>
                  <a:pt x="37" y="16"/>
                </a:lnTo>
                <a:lnTo>
                  <a:pt x="37" y="16"/>
                </a:lnTo>
                <a:lnTo>
                  <a:pt x="37" y="16"/>
                </a:lnTo>
                <a:lnTo>
                  <a:pt x="37" y="18"/>
                </a:lnTo>
                <a:lnTo>
                  <a:pt x="35" y="18"/>
                </a:lnTo>
                <a:lnTo>
                  <a:pt x="35" y="18"/>
                </a:lnTo>
                <a:lnTo>
                  <a:pt x="35" y="18"/>
                </a:lnTo>
                <a:lnTo>
                  <a:pt x="35" y="18"/>
                </a:lnTo>
                <a:lnTo>
                  <a:pt x="35" y="18"/>
                </a:lnTo>
                <a:lnTo>
                  <a:pt x="35" y="18"/>
                </a:lnTo>
                <a:lnTo>
                  <a:pt x="33" y="20"/>
                </a:lnTo>
                <a:lnTo>
                  <a:pt x="33" y="20"/>
                </a:lnTo>
                <a:lnTo>
                  <a:pt x="33" y="20"/>
                </a:lnTo>
                <a:lnTo>
                  <a:pt x="31" y="20"/>
                </a:lnTo>
                <a:lnTo>
                  <a:pt x="31" y="20"/>
                </a:lnTo>
                <a:lnTo>
                  <a:pt x="31" y="20"/>
                </a:lnTo>
                <a:lnTo>
                  <a:pt x="31" y="22"/>
                </a:lnTo>
                <a:lnTo>
                  <a:pt x="29" y="22"/>
                </a:lnTo>
                <a:lnTo>
                  <a:pt x="29" y="22"/>
                </a:lnTo>
                <a:lnTo>
                  <a:pt x="27" y="22"/>
                </a:lnTo>
                <a:lnTo>
                  <a:pt x="27" y="22"/>
                </a:lnTo>
                <a:lnTo>
                  <a:pt x="26" y="22"/>
                </a:lnTo>
                <a:lnTo>
                  <a:pt x="26" y="23"/>
                </a:lnTo>
                <a:lnTo>
                  <a:pt x="26" y="23"/>
                </a:lnTo>
                <a:lnTo>
                  <a:pt x="24" y="23"/>
                </a:lnTo>
                <a:lnTo>
                  <a:pt x="22" y="23"/>
                </a:lnTo>
                <a:lnTo>
                  <a:pt x="22" y="23"/>
                </a:lnTo>
                <a:lnTo>
                  <a:pt x="22" y="23"/>
                </a:lnTo>
                <a:lnTo>
                  <a:pt x="22" y="23"/>
                </a:lnTo>
                <a:lnTo>
                  <a:pt x="24" y="23"/>
                </a:lnTo>
                <a:lnTo>
                  <a:pt x="24" y="23"/>
                </a:lnTo>
                <a:lnTo>
                  <a:pt x="24" y="23"/>
                </a:lnTo>
                <a:lnTo>
                  <a:pt x="26" y="22"/>
                </a:lnTo>
                <a:lnTo>
                  <a:pt x="26" y="22"/>
                </a:lnTo>
                <a:lnTo>
                  <a:pt x="27" y="22"/>
                </a:lnTo>
                <a:lnTo>
                  <a:pt x="27" y="22"/>
                </a:lnTo>
                <a:lnTo>
                  <a:pt x="27" y="22"/>
                </a:lnTo>
                <a:lnTo>
                  <a:pt x="27" y="22"/>
                </a:lnTo>
                <a:lnTo>
                  <a:pt x="27" y="20"/>
                </a:lnTo>
                <a:lnTo>
                  <a:pt x="29" y="20"/>
                </a:lnTo>
                <a:lnTo>
                  <a:pt x="29" y="20"/>
                </a:lnTo>
                <a:lnTo>
                  <a:pt x="31" y="20"/>
                </a:lnTo>
                <a:lnTo>
                  <a:pt x="31" y="20"/>
                </a:lnTo>
                <a:lnTo>
                  <a:pt x="31" y="20"/>
                </a:lnTo>
                <a:lnTo>
                  <a:pt x="31" y="20"/>
                </a:lnTo>
                <a:lnTo>
                  <a:pt x="31" y="18"/>
                </a:lnTo>
                <a:lnTo>
                  <a:pt x="31" y="18"/>
                </a:lnTo>
                <a:lnTo>
                  <a:pt x="31" y="18"/>
                </a:lnTo>
                <a:lnTo>
                  <a:pt x="33" y="18"/>
                </a:lnTo>
                <a:lnTo>
                  <a:pt x="31" y="18"/>
                </a:lnTo>
                <a:lnTo>
                  <a:pt x="33" y="18"/>
                </a:lnTo>
                <a:lnTo>
                  <a:pt x="33" y="18"/>
                </a:lnTo>
                <a:lnTo>
                  <a:pt x="33" y="18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7" y="16"/>
                </a:lnTo>
                <a:lnTo>
                  <a:pt x="37" y="16"/>
                </a:lnTo>
                <a:lnTo>
                  <a:pt x="37" y="14"/>
                </a:lnTo>
                <a:lnTo>
                  <a:pt x="37" y="14"/>
                </a:lnTo>
                <a:lnTo>
                  <a:pt x="37" y="14"/>
                </a:lnTo>
                <a:lnTo>
                  <a:pt x="37" y="14"/>
                </a:lnTo>
                <a:lnTo>
                  <a:pt x="37" y="14"/>
                </a:lnTo>
                <a:lnTo>
                  <a:pt x="37" y="14"/>
                </a:lnTo>
                <a:lnTo>
                  <a:pt x="37" y="14"/>
                </a:lnTo>
                <a:lnTo>
                  <a:pt x="38" y="14"/>
                </a:lnTo>
                <a:lnTo>
                  <a:pt x="38" y="14"/>
                </a:lnTo>
                <a:lnTo>
                  <a:pt x="38" y="14"/>
                </a:lnTo>
                <a:lnTo>
                  <a:pt x="38" y="14"/>
                </a:lnTo>
                <a:lnTo>
                  <a:pt x="38" y="12"/>
                </a:lnTo>
                <a:lnTo>
                  <a:pt x="38" y="12"/>
                </a:lnTo>
                <a:lnTo>
                  <a:pt x="38" y="12"/>
                </a:lnTo>
                <a:lnTo>
                  <a:pt x="40" y="12"/>
                </a:lnTo>
                <a:lnTo>
                  <a:pt x="40" y="12"/>
                </a:lnTo>
                <a:lnTo>
                  <a:pt x="40" y="12"/>
                </a:lnTo>
                <a:lnTo>
                  <a:pt x="40" y="12"/>
                </a:lnTo>
                <a:lnTo>
                  <a:pt x="40" y="12"/>
                </a:lnTo>
                <a:lnTo>
                  <a:pt x="40" y="12"/>
                </a:lnTo>
                <a:lnTo>
                  <a:pt x="40" y="12"/>
                </a:lnTo>
                <a:lnTo>
                  <a:pt x="40" y="12"/>
                </a:lnTo>
                <a:lnTo>
                  <a:pt x="40" y="12"/>
                </a:lnTo>
                <a:lnTo>
                  <a:pt x="42" y="12"/>
                </a:lnTo>
                <a:lnTo>
                  <a:pt x="42" y="11"/>
                </a:lnTo>
                <a:lnTo>
                  <a:pt x="42" y="11"/>
                </a:lnTo>
                <a:lnTo>
                  <a:pt x="42" y="11"/>
                </a:lnTo>
                <a:lnTo>
                  <a:pt x="42" y="11"/>
                </a:lnTo>
                <a:lnTo>
                  <a:pt x="44" y="11"/>
                </a:lnTo>
                <a:lnTo>
                  <a:pt x="44" y="11"/>
                </a:lnTo>
                <a:lnTo>
                  <a:pt x="44" y="11"/>
                </a:lnTo>
                <a:lnTo>
                  <a:pt x="44" y="11"/>
                </a:lnTo>
                <a:lnTo>
                  <a:pt x="46" y="11"/>
                </a:lnTo>
                <a:lnTo>
                  <a:pt x="46" y="11"/>
                </a:lnTo>
                <a:lnTo>
                  <a:pt x="46" y="11"/>
                </a:lnTo>
                <a:lnTo>
                  <a:pt x="46" y="11"/>
                </a:lnTo>
                <a:lnTo>
                  <a:pt x="46" y="11"/>
                </a:lnTo>
                <a:lnTo>
                  <a:pt x="48" y="11"/>
                </a:lnTo>
                <a:lnTo>
                  <a:pt x="48" y="9"/>
                </a:lnTo>
                <a:lnTo>
                  <a:pt x="48" y="9"/>
                </a:lnTo>
                <a:lnTo>
                  <a:pt x="48" y="9"/>
                </a:lnTo>
                <a:lnTo>
                  <a:pt x="48" y="9"/>
                </a:lnTo>
                <a:lnTo>
                  <a:pt x="48" y="9"/>
                </a:lnTo>
                <a:lnTo>
                  <a:pt x="50" y="9"/>
                </a:lnTo>
                <a:lnTo>
                  <a:pt x="50" y="9"/>
                </a:lnTo>
                <a:lnTo>
                  <a:pt x="50" y="9"/>
                </a:lnTo>
                <a:lnTo>
                  <a:pt x="50" y="9"/>
                </a:lnTo>
                <a:lnTo>
                  <a:pt x="50" y="9"/>
                </a:lnTo>
                <a:lnTo>
                  <a:pt x="51" y="9"/>
                </a:lnTo>
                <a:lnTo>
                  <a:pt x="51" y="9"/>
                </a:lnTo>
                <a:lnTo>
                  <a:pt x="51" y="9"/>
                </a:lnTo>
                <a:lnTo>
                  <a:pt x="51" y="9"/>
                </a:lnTo>
                <a:lnTo>
                  <a:pt x="53" y="7"/>
                </a:lnTo>
                <a:lnTo>
                  <a:pt x="53" y="7"/>
                </a:lnTo>
                <a:lnTo>
                  <a:pt x="53" y="7"/>
                </a:lnTo>
                <a:lnTo>
                  <a:pt x="53" y="7"/>
                </a:lnTo>
                <a:lnTo>
                  <a:pt x="55" y="7"/>
                </a:lnTo>
                <a:lnTo>
                  <a:pt x="55" y="7"/>
                </a:lnTo>
                <a:lnTo>
                  <a:pt x="55" y="7"/>
                </a:lnTo>
                <a:lnTo>
                  <a:pt x="55" y="7"/>
                </a:lnTo>
                <a:lnTo>
                  <a:pt x="57" y="7"/>
                </a:lnTo>
                <a:lnTo>
                  <a:pt x="57" y="7"/>
                </a:lnTo>
                <a:lnTo>
                  <a:pt x="57" y="7"/>
                </a:lnTo>
                <a:lnTo>
                  <a:pt x="57" y="7"/>
                </a:lnTo>
                <a:lnTo>
                  <a:pt x="59" y="7"/>
                </a:lnTo>
                <a:lnTo>
                  <a:pt x="59" y="5"/>
                </a:lnTo>
                <a:lnTo>
                  <a:pt x="59" y="5"/>
                </a:lnTo>
                <a:lnTo>
                  <a:pt x="59" y="5"/>
                </a:lnTo>
                <a:lnTo>
                  <a:pt x="59" y="5"/>
                </a:lnTo>
                <a:lnTo>
                  <a:pt x="59" y="5"/>
                </a:lnTo>
                <a:lnTo>
                  <a:pt x="59" y="5"/>
                </a:lnTo>
                <a:lnTo>
                  <a:pt x="61" y="5"/>
                </a:lnTo>
                <a:lnTo>
                  <a:pt x="61" y="5"/>
                </a:lnTo>
                <a:lnTo>
                  <a:pt x="61" y="5"/>
                </a:lnTo>
                <a:lnTo>
                  <a:pt x="61" y="5"/>
                </a:lnTo>
                <a:lnTo>
                  <a:pt x="61" y="5"/>
                </a:lnTo>
                <a:lnTo>
                  <a:pt x="61" y="5"/>
                </a:lnTo>
                <a:lnTo>
                  <a:pt x="61" y="5"/>
                </a:lnTo>
                <a:lnTo>
                  <a:pt x="62" y="3"/>
                </a:lnTo>
                <a:lnTo>
                  <a:pt x="62" y="3"/>
                </a:lnTo>
                <a:lnTo>
                  <a:pt x="62" y="3"/>
                </a:lnTo>
                <a:lnTo>
                  <a:pt x="62" y="3"/>
                </a:lnTo>
                <a:lnTo>
                  <a:pt x="62" y="3"/>
                </a:lnTo>
                <a:lnTo>
                  <a:pt x="62" y="3"/>
                </a:lnTo>
                <a:lnTo>
                  <a:pt x="62" y="3"/>
                </a:lnTo>
                <a:lnTo>
                  <a:pt x="64" y="3"/>
                </a:lnTo>
                <a:lnTo>
                  <a:pt x="64" y="3"/>
                </a:lnTo>
                <a:lnTo>
                  <a:pt x="64" y="3"/>
                </a:lnTo>
                <a:lnTo>
                  <a:pt x="64" y="3"/>
                </a:lnTo>
                <a:lnTo>
                  <a:pt x="64" y="3"/>
                </a:lnTo>
                <a:lnTo>
                  <a:pt x="64" y="1"/>
                </a:lnTo>
                <a:lnTo>
                  <a:pt x="64" y="1"/>
                </a:lnTo>
                <a:lnTo>
                  <a:pt x="64" y="1"/>
                </a:lnTo>
                <a:lnTo>
                  <a:pt x="64" y="1"/>
                </a:lnTo>
                <a:lnTo>
                  <a:pt x="64" y="1"/>
                </a:lnTo>
                <a:lnTo>
                  <a:pt x="64" y="1"/>
                </a:lnTo>
                <a:lnTo>
                  <a:pt x="64" y="1"/>
                </a:lnTo>
                <a:lnTo>
                  <a:pt x="64" y="1"/>
                </a:lnTo>
                <a:lnTo>
                  <a:pt x="64" y="1"/>
                </a:lnTo>
                <a:lnTo>
                  <a:pt x="64" y="1"/>
                </a:lnTo>
                <a:lnTo>
                  <a:pt x="64" y="0"/>
                </a:lnTo>
                <a:lnTo>
                  <a:pt x="64" y="0"/>
                </a:lnTo>
                <a:lnTo>
                  <a:pt x="64" y="0"/>
                </a:lnTo>
                <a:lnTo>
                  <a:pt x="64" y="0"/>
                </a:lnTo>
                <a:lnTo>
                  <a:pt x="64" y="0"/>
                </a:lnTo>
                <a:lnTo>
                  <a:pt x="64" y="0"/>
                </a:lnTo>
                <a:lnTo>
                  <a:pt x="66" y="0"/>
                </a:lnTo>
                <a:lnTo>
                  <a:pt x="66" y="0"/>
                </a:lnTo>
                <a:lnTo>
                  <a:pt x="64" y="0"/>
                </a:lnTo>
                <a:lnTo>
                  <a:pt x="64" y="0"/>
                </a:lnTo>
                <a:lnTo>
                  <a:pt x="64" y="0"/>
                </a:lnTo>
                <a:lnTo>
                  <a:pt x="64" y="0"/>
                </a:lnTo>
                <a:lnTo>
                  <a:pt x="62" y="0"/>
                </a:lnTo>
                <a:lnTo>
                  <a:pt x="62" y="0"/>
                </a:lnTo>
                <a:lnTo>
                  <a:pt x="62" y="1"/>
                </a:lnTo>
                <a:lnTo>
                  <a:pt x="62" y="1"/>
                </a:lnTo>
                <a:lnTo>
                  <a:pt x="62" y="1"/>
                </a:lnTo>
                <a:lnTo>
                  <a:pt x="61" y="1"/>
                </a:lnTo>
                <a:lnTo>
                  <a:pt x="61" y="1"/>
                </a:lnTo>
                <a:lnTo>
                  <a:pt x="61" y="1"/>
                </a:lnTo>
                <a:lnTo>
                  <a:pt x="61" y="1"/>
                </a:lnTo>
                <a:lnTo>
                  <a:pt x="59" y="1"/>
                </a:lnTo>
                <a:lnTo>
                  <a:pt x="59" y="1"/>
                </a:lnTo>
                <a:lnTo>
                  <a:pt x="59" y="1"/>
                </a:lnTo>
                <a:lnTo>
                  <a:pt x="59" y="1"/>
                </a:lnTo>
                <a:lnTo>
                  <a:pt x="57" y="1"/>
                </a:lnTo>
                <a:lnTo>
                  <a:pt x="57" y="1"/>
                </a:lnTo>
                <a:lnTo>
                  <a:pt x="55" y="1"/>
                </a:lnTo>
                <a:lnTo>
                  <a:pt x="55" y="3"/>
                </a:lnTo>
                <a:lnTo>
                  <a:pt x="55" y="3"/>
                </a:lnTo>
                <a:lnTo>
                  <a:pt x="53" y="3"/>
                </a:lnTo>
                <a:lnTo>
                  <a:pt x="53" y="3"/>
                </a:lnTo>
                <a:lnTo>
                  <a:pt x="53" y="3"/>
                </a:lnTo>
                <a:lnTo>
                  <a:pt x="51" y="3"/>
                </a:lnTo>
                <a:lnTo>
                  <a:pt x="51" y="3"/>
                </a:lnTo>
                <a:lnTo>
                  <a:pt x="51" y="3"/>
                </a:lnTo>
                <a:lnTo>
                  <a:pt x="50" y="3"/>
                </a:lnTo>
                <a:lnTo>
                  <a:pt x="50" y="3"/>
                </a:lnTo>
                <a:lnTo>
                  <a:pt x="50" y="3"/>
                </a:lnTo>
                <a:lnTo>
                  <a:pt x="48" y="3"/>
                </a:lnTo>
                <a:lnTo>
                  <a:pt x="48" y="5"/>
                </a:lnTo>
                <a:lnTo>
                  <a:pt x="48" y="5"/>
                </a:lnTo>
                <a:lnTo>
                  <a:pt x="46" y="5"/>
                </a:lnTo>
                <a:lnTo>
                  <a:pt x="46" y="5"/>
                </a:lnTo>
                <a:lnTo>
                  <a:pt x="44" y="5"/>
                </a:lnTo>
                <a:lnTo>
                  <a:pt x="44" y="5"/>
                </a:lnTo>
                <a:lnTo>
                  <a:pt x="42" y="5"/>
                </a:lnTo>
                <a:lnTo>
                  <a:pt x="40" y="5"/>
                </a:lnTo>
                <a:lnTo>
                  <a:pt x="40" y="5"/>
                </a:lnTo>
                <a:lnTo>
                  <a:pt x="38" y="7"/>
                </a:lnTo>
                <a:lnTo>
                  <a:pt x="38" y="7"/>
                </a:lnTo>
                <a:lnTo>
                  <a:pt x="37" y="7"/>
                </a:lnTo>
                <a:lnTo>
                  <a:pt x="37" y="7"/>
                </a:lnTo>
                <a:lnTo>
                  <a:pt x="35" y="7"/>
                </a:lnTo>
                <a:lnTo>
                  <a:pt x="35" y="7"/>
                </a:lnTo>
                <a:lnTo>
                  <a:pt x="33" y="7"/>
                </a:lnTo>
                <a:lnTo>
                  <a:pt x="33" y="7"/>
                </a:lnTo>
                <a:lnTo>
                  <a:pt x="31" y="7"/>
                </a:lnTo>
                <a:lnTo>
                  <a:pt x="29" y="7"/>
                </a:lnTo>
                <a:lnTo>
                  <a:pt x="27" y="7"/>
                </a:lnTo>
                <a:lnTo>
                  <a:pt x="27" y="7"/>
                </a:lnTo>
                <a:lnTo>
                  <a:pt x="26" y="7"/>
                </a:lnTo>
                <a:lnTo>
                  <a:pt x="26" y="7"/>
                </a:lnTo>
                <a:lnTo>
                  <a:pt x="24" y="7"/>
                </a:lnTo>
                <a:lnTo>
                  <a:pt x="22" y="7"/>
                </a:lnTo>
                <a:lnTo>
                  <a:pt x="22" y="7"/>
                </a:lnTo>
                <a:lnTo>
                  <a:pt x="20" y="7"/>
                </a:lnTo>
                <a:lnTo>
                  <a:pt x="20" y="9"/>
                </a:lnTo>
                <a:lnTo>
                  <a:pt x="20" y="9"/>
                </a:lnTo>
                <a:lnTo>
                  <a:pt x="18" y="9"/>
                </a:lnTo>
                <a:lnTo>
                  <a:pt x="18" y="9"/>
                </a:lnTo>
                <a:lnTo>
                  <a:pt x="16" y="9"/>
                </a:lnTo>
                <a:lnTo>
                  <a:pt x="16" y="9"/>
                </a:lnTo>
                <a:lnTo>
                  <a:pt x="15" y="9"/>
                </a:lnTo>
                <a:lnTo>
                  <a:pt x="15" y="9"/>
                </a:lnTo>
                <a:lnTo>
                  <a:pt x="13" y="11"/>
                </a:lnTo>
                <a:lnTo>
                  <a:pt x="13" y="11"/>
                </a:lnTo>
                <a:lnTo>
                  <a:pt x="11" y="11"/>
                </a:lnTo>
                <a:lnTo>
                  <a:pt x="11" y="11"/>
                </a:lnTo>
                <a:lnTo>
                  <a:pt x="9" y="11"/>
                </a:lnTo>
                <a:lnTo>
                  <a:pt x="7" y="12"/>
                </a:lnTo>
                <a:lnTo>
                  <a:pt x="7" y="12"/>
                </a:lnTo>
                <a:lnTo>
                  <a:pt x="5" y="12"/>
                </a:lnTo>
                <a:lnTo>
                  <a:pt x="4" y="12"/>
                </a:lnTo>
                <a:lnTo>
                  <a:pt x="4" y="12"/>
                </a:lnTo>
                <a:lnTo>
                  <a:pt x="2" y="14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2" y="12"/>
                </a:lnTo>
                <a:lnTo>
                  <a:pt x="2" y="12"/>
                </a:lnTo>
                <a:lnTo>
                  <a:pt x="4" y="12"/>
                </a:lnTo>
                <a:lnTo>
                  <a:pt x="4" y="12"/>
                </a:lnTo>
                <a:lnTo>
                  <a:pt x="4" y="12"/>
                </a:lnTo>
                <a:lnTo>
                  <a:pt x="5" y="12"/>
                </a:lnTo>
                <a:lnTo>
                  <a:pt x="5" y="12"/>
                </a:lnTo>
                <a:lnTo>
                  <a:pt x="7" y="11"/>
                </a:lnTo>
                <a:lnTo>
                  <a:pt x="7" y="11"/>
                </a:lnTo>
                <a:lnTo>
                  <a:pt x="9" y="11"/>
                </a:lnTo>
                <a:lnTo>
                  <a:pt x="9" y="11"/>
                </a:lnTo>
                <a:lnTo>
                  <a:pt x="11" y="11"/>
                </a:lnTo>
                <a:lnTo>
                  <a:pt x="11" y="11"/>
                </a:lnTo>
                <a:lnTo>
                  <a:pt x="13" y="11"/>
                </a:lnTo>
                <a:lnTo>
                  <a:pt x="13" y="9"/>
                </a:lnTo>
                <a:lnTo>
                  <a:pt x="13" y="9"/>
                </a:lnTo>
                <a:lnTo>
                  <a:pt x="15" y="9"/>
                </a:lnTo>
                <a:lnTo>
                  <a:pt x="15" y="9"/>
                </a:lnTo>
                <a:lnTo>
                  <a:pt x="16" y="9"/>
                </a:lnTo>
                <a:lnTo>
                  <a:pt x="16" y="9"/>
                </a:lnTo>
                <a:lnTo>
                  <a:pt x="18" y="7"/>
                </a:lnTo>
                <a:lnTo>
                  <a:pt x="18" y="7"/>
                </a:lnTo>
                <a:lnTo>
                  <a:pt x="18" y="7"/>
                </a:lnTo>
                <a:lnTo>
                  <a:pt x="20" y="7"/>
                </a:lnTo>
                <a:lnTo>
                  <a:pt x="20" y="7"/>
                </a:lnTo>
                <a:lnTo>
                  <a:pt x="22" y="7"/>
                </a:lnTo>
                <a:lnTo>
                  <a:pt x="22" y="7"/>
                </a:lnTo>
                <a:lnTo>
                  <a:pt x="22" y="7"/>
                </a:lnTo>
                <a:lnTo>
                  <a:pt x="24" y="7"/>
                </a:lnTo>
                <a:lnTo>
                  <a:pt x="24" y="7"/>
                </a:lnTo>
                <a:lnTo>
                  <a:pt x="26" y="7"/>
                </a:lnTo>
                <a:lnTo>
                  <a:pt x="26" y="7"/>
                </a:lnTo>
                <a:lnTo>
                  <a:pt x="27" y="7"/>
                </a:lnTo>
                <a:lnTo>
                  <a:pt x="27" y="7"/>
                </a:lnTo>
                <a:lnTo>
                  <a:pt x="27" y="7"/>
                </a:lnTo>
                <a:lnTo>
                  <a:pt x="29" y="7"/>
                </a:lnTo>
                <a:lnTo>
                  <a:pt x="29" y="7"/>
                </a:lnTo>
                <a:lnTo>
                  <a:pt x="31" y="7"/>
                </a:lnTo>
                <a:lnTo>
                  <a:pt x="33" y="7"/>
                </a:lnTo>
                <a:lnTo>
                  <a:pt x="35" y="7"/>
                </a:lnTo>
                <a:lnTo>
                  <a:pt x="35" y="5"/>
                </a:lnTo>
                <a:lnTo>
                  <a:pt x="35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8" y="5"/>
                </a:lnTo>
                <a:lnTo>
                  <a:pt x="38" y="5"/>
                </a:lnTo>
                <a:lnTo>
                  <a:pt x="40" y="5"/>
                </a:lnTo>
                <a:lnTo>
                  <a:pt x="40" y="5"/>
                </a:lnTo>
                <a:lnTo>
                  <a:pt x="40" y="5"/>
                </a:lnTo>
                <a:lnTo>
                  <a:pt x="40" y="5"/>
                </a:lnTo>
                <a:lnTo>
                  <a:pt x="42" y="5"/>
                </a:lnTo>
                <a:lnTo>
                  <a:pt x="42" y="5"/>
                </a:lnTo>
                <a:lnTo>
                  <a:pt x="42" y="5"/>
                </a:lnTo>
                <a:lnTo>
                  <a:pt x="44" y="3"/>
                </a:lnTo>
                <a:lnTo>
                  <a:pt x="44" y="3"/>
                </a:lnTo>
                <a:lnTo>
                  <a:pt x="46" y="3"/>
                </a:lnTo>
                <a:lnTo>
                  <a:pt x="46" y="3"/>
                </a:lnTo>
                <a:lnTo>
                  <a:pt x="48" y="3"/>
                </a:lnTo>
                <a:lnTo>
                  <a:pt x="48" y="3"/>
                </a:lnTo>
                <a:lnTo>
                  <a:pt x="48" y="3"/>
                </a:lnTo>
                <a:lnTo>
                  <a:pt x="50" y="3"/>
                </a:lnTo>
                <a:lnTo>
                  <a:pt x="50" y="3"/>
                </a:lnTo>
                <a:lnTo>
                  <a:pt x="50" y="3"/>
                </a:lnTo>
                <a:lnTo>
                  <a:pt x="50" y="3"/>
                </a:lnTo>
                <a:lnTo>
                  <a:pt x="51" y="3"/>
                </a:lnTo>
                <a:lnTo>
                  <a:pt x="51" y="3"/>
                </a:lnTo>
                <a:lnTo>
                  <a:pt x="51" y="1"/>
                </a:lnTo>
                <a:lnTo>
                  <a:pt x="53" y="1"/>
                </a:lnTo>
                <a:lnTo>
                  <a:pt x="53" y="1"/>
                </a:lnTo>
                <a:lnTo>
                  <a:pt x="53" y="1"/>
                </a:lnTo>
                <a:lnTo>
                  <a:pt x="55" y="1"/>
                </a:lnTo>
                <a:lnTo>
                  <a:pt x="55" y="1"/>
                </a:lnTo>
                <a:lnTo>
                  <a:pt x="55" y="1"/>
                </a:lnTo>
                <a:lnTo>
                  <a:pt x="55" y="1"/>
                </a:lnTo>
                <a:lnTo>
                  <a:pt x="57" y="1"/>
                </a:lnTo>
                <a:lnTo>
                  <a:pt x="57" y="1"/>
                </a:lnTo>
                <a:lnTo>
                  <a:pt x="57" y="1"/>
                </a:lnTo>
                <a:lnTo>
                  <a:pt x="59" y="1"/>
                </a:lnTo>
                <a:lnTo>
                  <a:pt x="59" y="1"/>
                </a:lnTo>
                <a:lnTo>
                  <a:pt x="59" y="1"/>
                </a:lnTo>
                <a:lnTo>
                  <a:pt x="59" y="0"/>
                </a:lnTo>
                <a:lnTo>
                  <a:pt x="61" y="0"/>
                </a:lnTo>
                <a:lnTo>
                  <a:pt x="61" y="0"/>
                </a:lnTo>
                <a:lnTo>
                  <a:pt x="61" y="0"/>
                </a:lnTo>
                <a:lnTo>
                  <a:pt x="61" y="0"/>
                </a:lnTo>
                <a:lnTo>
                  <a:pt x="61" y="0"/>
                </a:lnTo>
                <a:lnTo>
                  <a:pt x="62" y="0"/>
                </a:lnTo>
                <a:lnTo>
                  <a:pt x="62" y="0"/>
                </a:lnTo>
                <a:lnTo>
                  <a:pt x="61" y="0"/>
                </a:lnTo>
                <a:lnTo>
                  <a:pt x="62" y="0"/>
                </a:lnTo>
                <a:lnTo>
                  <a:pt x="64" y="0"/>
                </a:lnTo>
                <a:lnTo>
                  <a:pt x="66" y="0"/>
                </a:lnTo>
                <a:lnTo>
                  <a:pt x="68" y="0"/>
                </a:lnTo>
                <a:lnTo>
                  <a:pt x="70" y="0"/>
                </a:lnTo>
                <a:lnTo>
                  <a:pt x="70" y="0"/>
                </a:lnTo>
                <a:close/>
              </a:path>
            </a:pathLst>
          </a:custGeom>
          <a:solidFill>
            <a:srgbClr val="C0FE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33" name="Freeform 1289"/>
          <p:cNvSpPr>
            <a:spLocks/>
          </p:cNvSpPr>
          <p:nvPr/>
        </p:nvSpPr>
        <p:spPr bwMode="auto">
          <a:xfrm>
            <a:off x="2481263" y="2925763"/>
            <a:ext cx="63500" cy="19050"/>
          </a:xfrm>
          <a:custGeom>
            <a:avLst/>
            <a:gdLst>
              <a:gd name="T0" fmla="*/ 70 w 81"/>
              <a:gd name="T1" fmla="*/ 0 h 23"/>
              <a:gd name="T2" fmla="*/ 72 w 81"/>
              <a:gd name="T3" fmla="*/ 1 h 23"/>
              <a:gd name="T4" fmla="*/ 75 w 81"/>
              <a:gd name="T5" fmla="*/ 3 h 23"/>
              <a:gd name="T6" fmla="*/ 77 w 81"/>
              <a:gd name="T7" fmla="*/ 5 h 23"/>
              <a:gd name="T8" fmla="*/ 77 w 81"/>
              <a:gd name="T9" fmla="*/ 9 h 23"/>
              <a:gd name="T10" fmla="*/ 79 w 81"/>
              <a:gd name="T11" fmla="*/ 11 h 23"/>
              <a:gd name="T12" fmla="*/ 79 w 81"/>
              <a:gd name="T13" fmla="*/ 14 h 23"/>
              <a:gd name="T14" fmla="*/ 77 w 81"/>
              <a:gd name="T15" fmla="*/ 16 h 23"/>
              <a:gd name="T16" fmla="*/ 77 w 81"/>
              <a:gd name="T17" fmla="*/ 12 h 23"/>
              <a:gd name="T18" fmla="*/ 75 w 81"/>
              <a:gd name="T19" fmla="*/ 9 h 23"/>
              <a:gd name="T20" fmla="*/ 73 w 81"/>
              <a:gd name="T21" fmla="*/ 7 h 23"/>
              <a:gd name="T22" fmla="*/ 73 w 81"/>
              <a:gd name="T23" fmla="*/ 7 h 23"/>
              <a:gd name="T24" fmla="*/ 73 w 81"/>
              <a:gd name="T25" fmla="*/ 5 h 23"/>
              <a:gd name="T26" fmla="*/ 70 w 81"/>
              <a:gd name="T27" fmla="*/ 3 h 23"/>
              <a:gd name="T28" fmla="*/ 68 w 81"/>
              <a:gd name="T29" fmla="*/ 1 h 23"/>
              <a:gd name="T30" fmla="*/ 66 w 81"/>
              <a:gd name="T31" fmla="*/ 0 h 23"/>
              <a:gd name="T32" fmla="*/ 68 w 81"/>
              <a:gd name="T33" fmla="*/ 1 h 23"/>
              <a:gd name="T34" fmla="*/ 66 w 81"/>
              <a:gd name="T35" fmla="*/ 3 h 23"/>
              <a:gd name="T36" fmla="*/ 64 w 81"/>
              <a:gd name="T37" fmla="*/ 3 h 23"/>
              <a:gd name="T38" fmla="*/ 61 w 81"/>
              <a:gd name="T39" fmla="*/ 5 h 23"/>
              <a:gd name="T40" fmla="*/ 59 w 81"/>
              <a:gd name="T41" fmla="*/ 7 h 23"/>
              <a:gd name="T42" fmla="*/ 53 w 81"/>
              <a:gd name="T43" fmla="*/ 9 h 23"/>
              <a:gd name="T44" fmla="*/ 48 w 81"/>
              <a:gd name="T45" fmla="*/ 11 h 23"/>
              <a:gd name="T46" fmla="*/ 42 w 81"/>
              <a:gd name="T47" fmla="*/ 12 h 23"/>
              <a:gd name="T48" fmla="*/ 37 w 81"/>
              <a:gd name="T49" fmla="*/ 16 h 23"/>
              <a:gd name="T50" fmla="*/ 35 w 81"/>
              <a:gd name="T51" fmla="*/ 18 h 23"/>
              <a:gd name="T52" fmla="*/ 27 w 81"/>
              <a:gd name="T53" fmla="*/ 22 h 23"/>
              <a:gd name="T54" fmla="*/ 24 w 81"/>
              <a:gd name="T55" fmla="*/ 23 h 23"/>
              <a:gd name="T56" fmla="*/ 29 w 81"/>
              <a:gd name="T57" fmla="*/ 20 h 23"/>
              <a:gd name="T58" fmla="*/ 31 w 81"/>
              <a:gd name="T59" fmla="*/ 18 h 23"/>
              <a:gd name="T60" fmla="*/ 35 w 81"/>
              <a:gd name="T61" fmla="*/ 16 h 23"/>
              <a:gd name="T62" fmla="*/ 37 w 81"/>
              <a:gd name="T63" fmla="*/ 14 h 23"/>
              <a:gd name="T64" fmla="*/ 40 w 81"/>
              <a:gd name="T65" fmla="*/ 12 h 23"/>
              <a:gd name="T66" fmla="*/ 42 w 81"/>
              <a:gd name="T67" fmla="*/ 11 h 23"/>
              <a:gd name="T68" fmla="*/ 46 w 81"/>
              <a:gd name="T69" fmla="*/ 11 h 23"/>
              <a:gd name="T70" fmla="*/ 50 w 81"/>
              <a:gd name="T71" fmla="*/ 9 h 23"/>
              <a:gd name="T72" fmla="*/ 55 w 81"/>
              <a:gd name="T73" fmla="*/ 7 h 23"/>
              <a:gd name="T74" fmla="*/ 59 w 81"/>
              <a:gd name="T75" fmla="*/ 5 h 23"/>
              <a:gd name="T76" fmla="*/ 61 w 81"/>
              <a:gd name="T77" fmla="*/ 5 h 23"/>
              <a:gd name="T78" fmla="*/ 64 w 81"/>
              <a:gd name="T79" fmla="*/ 3 h 23"/>
              <a:gd name="T80" fmla="*/ 64 w 81"/>
              <a:gd name="T81" fmla="*/ 1 h 23"/>
              <a:gd name="T82" fmla="*/ 66 w 81"/>
              <a:gd name="T83" fmla="*/ 0 h 23"/>
              <a:gd name="T84" fmla="*/ 62 w 81"/>
              <a:gd name="T85" fmla="*/ 1 h 23"/>
              <a:gd name="T86" fmla="*/ 57 w 81"/>
              <a:gd name="T87" fmla="*/ 1 h 23"/>
              <a:gd name="T88" fmla="*/ 50 w 81"/>
              <a:gd name="T89" fmla="*/ 3 h 23"/>
              <a:gd name="T90" fmla="*/ 42 w 81"/>
              <a:gd name="T91" fmla="*/ 5 h 23"/>
              <a:gd name="T92" fmla="*/ 33 w 81"/>
              <a:gd name="T93" fmla="*/ 7 h 23"/>
              <a:gd name="T94" fmla="*/ 20 w 81"/>
              <a:gd name="T95" fmla="*/ 7 h 23"/>
              <a:gd name="T96" fmla="*/ 13 w 81"/>
              <a:gd name="T97" fmla="*/ 11 h 23"/>
              <a:gd name="T98" fmla="*/ 0 w 81"/>
              <a:gd name="T99" fmla="*/ 14 h 23"/>
              <a:gd name="T100" fmla="*/ 7 w 81"/>
              <a:gd name="T101" fmla="*/ 11 h 23"/>
              <a:gd name="T102" fmla="*/ 15 w 81"/>
              <a:gd name="T103" fmla="*/ 9 h 23"/>
              <a:gd name="T104" fmla="*/ 22 w 81"/>
              <a:gd name="T105" fmla="*/ 7 h 23"/>
              <a:gd name="T106" fmla="*/ 31 w 81"/>
              <a:gd name="T107" fmla="*/ 7 h 23"/>
              <a:gd name="T108" fmla="*/ 40 w 81"/>
              <a:gd name="T109" fmla="*/ 5 h 23"/>
              <a:gd name="T110" fmla="*/ 46 w 81"/>
              <a:gd name="T111" fmla="*/ 3 h 23"/>
              <a:gd name="T112" fmla="*/ 51 w 81"/>
              <a:gd name="T113" fmla="*/ 1 h 23"/>
              <a:gd name="T114" fmla="*/ 57 w 81"/>
              <a:gd name="T115" fmla="*/ 1 h 23"/>
              <a:gd name="T116" fmla="*/ 62 w 81"/>
              <a:gd name="T11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81" h="23">
                <a:moveTo>
                  <a:pt x="70" y="0"/>
                </a:moveTo>
                <a:lnTo>
                  <a:pt x="70" y="0"/>
                </a:lnTo>
                <a:lnTo>
                  <a:pt x="70" y="0"/>
                </a:lnTo>
                <a:lnTo>
                  <a:pt x="70" y="0"/>
                </a:lnTo>
                <a:lnTo>
                  <a:pt x="70" y="0"/>
                </a:lnTo>
                <a:lnTo>
                  <a:pt x="70" y="0"/>
                </a:lnTo>
                <a:lnTo>
                  <a:pt x="70" y="0"/>
                </a:lnTo>
                <a:lnTo>
                  <a:pt x="70" y="0"/>
                </a:lnTo>
                <a:lnTo>
                  <a:pt x="70" y="0"/>
                </a:lnTo>
                <a:lnTo>
                  <a:pt x="70" y="0"/>
                </a:lnTo>
                <a:lnTo>
                  <a:pt x="72" y="0"/>
                </a:lnTo>
                <a:lnTo>
                  <a:pt x="72" y="0"/>
                </a:lnTo>
                <a:lnTo>
                  <a:pt x="72" y="1"/>
                </a:lnTo>
                <a:lnTo>
                  <a:pt x="72" y="1"/>
                </a:lnTo>
                <a:lnTo>
                  <a:pt x="72" y="1"/>
                </a:lnTo>
                <a:lnTo>
                  <a:pt x="72" y="1"/>
                </a:lnTo>
                <a:lnTo>
                  <a:pt x="72" y="1"/>
                </a:lnTo>
                <a:lnTo>
                  <a:pt x="72" y="1"/>
                </a:lnTo>
                <a:lnTo>
                  <a:pt x="72" y="1"/>
                </a:lnTo>
                <a:lnTo>
                  <a:pt x="72" y="1"/>
                </a:lnTo>
                <a:lnTo>
                  <a:pt x="73" y="1"/>
                </a:lnTo>
                <a:lnTo>
                  <a:pt x="73" y="1"/>
                </a:lnTo>
                <a:lnTo>
                  <a:pt x="73" y="1"/>
                </a:lnTo>
                <a:lnTo>
                  <a:pt x="73" y="3"/>
                </a:lnTo>
                <a:lnTo>
                  <a:pt x="73" y="3"/>
                </a:lnTo>
                <a:lnTo>
                  <a:pt x="73" y="3"/>
                </a:lnTo>
                <a:lnTo>
                  <a:pt x="73" y="3"/>
                </a:lnTo>
                <a:lnTo>
                  <a:pt x="73" y="3"/>
                </a:lnTo>
                <a:lnTo>
                  <a:pt x="75" y="3"/>
                </a:lnTo>
                <a:lnTo>
                  <a:pt x="75" y="3"/>
                </a:lnTo>
                <a:lnTo>
                  <a:pt x="75" y="3"/>
                </a:lnTo>
                <a:lnTo>
                  <a:pt x="75" y="3"/>
                </a:lnTo>
                <a:lnTo>
                  <a:pt x="75" y="5"/>
                </a:lnTo>
                <a:lnTo>
                  <a:pt x="75" y="5"/>
                </a:lnTo>
                <a:lnTo>
                  <a:pt x="75" y="5"/>
                </a:lnTo>
                <a:lnTo>
                  <a:pt x="75" y="5"/>
                </a:lnTo>
                <a:lnTo>
                  <a:pt x="77" y="5"/>
                </a:lnTo>
                <a:lnTo>
                  <a:pt x="77" y="5"/>
                </a:lnTo>
                <a:lnTo>
                  <a:pt x="77" y="5"/>
                </a:lnTo>
                <a:lnTo>
                  <a:pt x="77" y="5"/>
                </a:lnTo>
                <a:lnTo>
                  <a:pt x="77" y="5"/>
                </a:lnTo>
                <a:lnTo>
                  <a:pt x="77" y="5"/>
                </a:lnTo>
                <a:lnTo>
                  <a:pt x="77" y="7"/>
                </a:lnTo>
                <a:lnTo>
                  <a:pt x="77" y="7"/>
                </a:lnTo>
                <a:lnTo>
                  <a:pt x="77" y="7"/>
                </a:lnTo>
                <a:lnTo>
                  <a:pt x="77" y="7"/>
                </a:lnTo>
                <a:lnTo>
                  <a:pt x="77" y="7"/>
                </a:lnTo>
                <a:lnTo>
                  <a:pt x="77" y="7"/>
                </a:lnTo>
                <a:lnTo>
                  <a:pt x="77" y="9"/>
                </a:lnTo>
                <a:lnTo>
                  <a:pt x="77" y="9"/>
                </a:lnTo>
                <a:lnTo>
                  <a:pt x="77" y="9"/>
                </a:lnTo>
                <a:lnTo>
                  <a:pt x="77" y="9"/>
                </a:lnTo>
                <a:lnTo>
                  <a:pt x="77" y="9"/>
                </a:lnTo>
                <a:lnTo>
                  <a:pt x="79" y="9"/>
                </a:lnTo>
                <a:lnTo>
                  <a:pt x="79" y="9"/>
                </a:lnTo>
                <a:lnTo>
                  <a:pt x="79" y="9"/>
                </a:lnTo>
                <a:lnTo>
                  <a:pt x="79" y="9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81" y="11"/>
                </a:lnTo>
                <a:lnTo>
                  <a:pt x="81" y="11"/>
                </a:lnTo>
                <a:lnTo>
                  <a:pt x="81" y="11"/>
                </a:lnTo>
                <a:lnTo>
                  <a:pt x="81" y="11"/>
                </a:lnTo>
                <a:lnTo>
                  <a:pt x="81" y="11"/>
                </a:lnTo>
                <a:lnTo>
                  <a:pt x="79" y="12"/>
                </a:lnTo>
                <a:lnTo>
                  <a:pt x="79" y="12"/>
                </a:lnTo>
                <a:lnTo>
                  <a:pt x="79" y="12"/>
                </a:lnTo>
                <a:lnTo>
                  <a:pt x="79" y="12"/>
                </a:lnTo>
                <a:lnTo>
                  <a:pt x="79" y="14"/>
                </a:lnTo>
                <a:lnTo>
                  <a:pt x="79" y="14"/>
                </a:lnTo>
                <a:lnTo>
                  <a:pt x="79" y="14"/>
                </a:lnTo>
                <a:lnTo>
                  <a:pt x="79" y="14"/>
                </a:lnTo>
                <a:lnTo>
                  <a:pt x="79" y="14"/>
                </a:lnTo>
                <a:lnTo>
                  <a:pt x="77" y="16"/>
                </a:lnTo>
                <a:lnTo>
                  <a:pt x="77" y="16"/>
                </a:lnTo>
                <a:lnTo>
                  <a:pt x="75" y="18"/>
                </a:lnTo>
                <a:lnTo>
                  <a:pt x="75" y="16"/>
                </a:lnTo>
                <a:lnTo>
                  <a:pt x="75" y="16"/>
                </a:lnTo>
                <a:lnTo>
                  <a:pt x="77" y="16"/>
                </a:lnTo>
                <a:lnTo>
                  <a:pt x="77" y="14"/>
                </a:lnTo>
                <a:lnTo>
                  <a:pt x="77" y="14"/>
                </a:lnTo>
                <a:lnTo>
                  <a:pt x="77" y="14"/>
                </a:lnTo>
                <a:lnTo>
                  <a:pt x="77" y="14"/>
                </a:lnTo>
                <a:lnTo>
                  <a:pt x="77" y="14"/>
                </a:lnTo>
                <a:lnTo>
                  <a:pt x="77" y="14"/>
                </a:lnTo>
                <a:lnTo>
                  <a:pt x="77" y="12"/>
                </a:lnTo>
                <a:lnTo>
                  <a:pt x="77" y="12"/>
                </a:lnTo>
                <a:lnTo>
                  <a:pt x="77" y="12"/>
                </a:lnTo>
                <a:lnTo>
                  <a:pt x="77" y="12"/>
                </a:lnTo>
                <a:lnTo>
                  <a:pt x="77" y="11"/>
                </a:lnTo>
                <a:lnTo>
                  <a:pt x="79" y="11"/>
                </a:lnTo>
                <a:lnTo>
                  <a:pt x="77" y="11"/>
                </a:lnTo>
                <a:lnTo>
                  <a:pt x="77" y="11"/>
                </a:lnTo>
                <a:lnTo>
                  <a:pt x="77" y="11"/>
                </a:lnTo>
                <a:lnTo>
                  <a:pt x="75" y="11"/>
                </a:lnTo>
                <a:lnTo>
                  <a:pt x="75" y="11"/>
                </a:lnTo>
                <a:lnTo>
                  <a:pt x="75" y="11"/>
                </a:lnTo>
                <a:lnTo>
                  <a:pt x="75" y="9"/>
                </a:lnTo>
                <a:lnTo>
                  <a:pt x="75" y="9"/>
                </a:lnTo>
                <a:lnTo>
                  <a:pt x="75" y="9"/>
                </a:lnTo>
                <a:lnTo>
                  <a:pt x="75" y="9"/>
                </a:lnTo>
                <a:lnTo>
                  <a:pt x="75" y="9"/>
                </a:lnTo>
                <a:lnTo>
                  <a:pt x="75" y="9"/>
                </a:lnTo>
                <a:lnTo>
                  <a:pt x="73" y="9"/>
                </a:lnTo>
                <a:lnTo>
                  <a:pt x="73" y="9"/>
                </a:lnTo>
                <a:lnTo>
                  <a:pt x="73" y="9"/>
                </a:lnTo>
                <a:lnTo>
                  <a:pt x="73" y="9"/>
                </a:lnTo>
                <a:lnTo>
                  <a:pt x="73" y="9"/>
                </a:lnTo>
                <a:lnTo>
                  <a:pt x="73" y="7"/>
                </a:lnTo>
                <a:lnTo>
                  <a:pt x="73" y="7"/>
                </a:lnTo>
                <a:lnTo>
                  <a:pt x="73" y="7"/>
                </a:lnTo>
                <a:lnTo>
                  <a:pt x="73" y="7"/>
                </a:lnTo>
                <a:lnTo>
                  <a:pt x="73" y="7"/>
                </a:lnTo>
                <a:lnTo>
                  <a:pt x="73" y="7"/>
                </a:lnTo>
                <a:lnTo>
                  <a:pt x="73" y="7"/>
                </a:lnTo>
                <a:lnTo>
                  <a:pt x="73" y="7"/>
                </a:lnTo>
                <a:lnTo>
                  <a:pt x="73" y="7"/>
                </a:lnTo>
                <a:lnTo>
                  <a:pt x="73" y="7"/>
                </a:lnTo>
                <a:lnTo>
                  <a:pt x="73" y="7"/>
                </a:lnTo>
                <a:lnTo>
                  <a:pt x="75" y="7"/>
                </a:lnTo>
                <a:lnTo>
                  <a:pt x="75" y="5"/>
                </a:lnTo>
                <a:lnTo>
                  <a:pt x="73" y="5"/>
                </a:lnTo>
                <a:lnTo>
                  <a:pt x="75" y="5"/>
                </a:lnTo>
                <a:lnTo>
                  <a:pt x="75" y="5"/>
                </a:lnTo>
                <a:lnTo>
                  <a:pt x="73" y="5"/>
                </a:lnTo>
                <a:lnTo>
                  <a:pt x="73" y="5"/>
                </a:lnTo>
                <a:lnTo>
                  <a:pt x="73" y="5"/>
                </a:lnTo>
                <a:lnTo>
                  <a:pt x="73" y="5"/>
                </a:lnTo>
                <a:lnTo>
                  <a:pt x="73" y="5"/>
                </a:lnTo>
                <a:lnTo>
                  <a:pt x="73" y="5"/>
                </a:lnTo>
                <a:lnTo>
                  <a:pt x="73" y="5"/>
                </a:lnTo>
                <a:lnTo>
                  <a:pt x="72" y="3"/>
                </a:lnTo>
                <a:lnTo>
                  <a:pt x="72" y="3"/>
                </a:lnTo>
                <a:lnTo>
                  <a:pt x="72" y="3"/>
                </a:lnTo>
                <a:lnTo>
                  <a:pt x="72" y="3"/>
                </a:lnTo>
                <a:lnTo>
                  <a:pt x="72" y="3"/>
                </a:lnTo>
                <a:lnTo>
                  <a:pt x="70" y="3"/>
                </a:lnTo>
                <a:lnTo>
                  <a:pt x="70" y="3"/>
                </a:lnTo>
                <a:lnTo>
                  <a:pt x="70" y="3"/>
                </a:lnTo>
                <a:lnTo>
                  <a:pt x="70" y="3"/>
                </a:lnTo>
                <a:lnTo>
                  <a:pt x="70" y="3"/>
                </a:lnTo>
                <a:lnTo>
                  <a:pt x="70" y="3"/>
                </a:lnTo>
                <a:lnTo>
                  <a:pt x="70" y="1"/>
                </a:lnTo>
                <a:lnTo>
                  <a:pt x="70" y="1"/>
                </a:lnTo>
                <a:lnTo>
                  <a:pt x="68" y="1"/>
                </a:lnTo>
                <a:lnTo>
                  <a:pt x="68" y="1"/>
                </a:lnTo>
                <a:lnTo>
                  <a:pt x="68" y="1"/>
                </a:lnTo>
                <a:lnTo>
                  <a:pt x="68" y="1"/>
                </a:lnTo>
                <a:lnTo>
                  <a:pt x="68" y="1"/>
                </a:lnTo>
                <a:lnTo>
                  <a:pt x="68" y="1"/>
                </a:lnTo>
                <a:lnTo>
                  <a:pt x="68" y="1"/>
                </a:lnTo>
                <a:lnTo>
                  <a:pt x="68" y="1"/>
                </a:lnTo>
                <a:lnTo>
                  <a:pt x="68" y="1"/>
                </a:lnTo>
                <a:lnTo>
                  <a:pt x="68" y="0"/>
                </a:lnTo>
                <a:lnTo>
                  <a:pt x="68" y="0"/>
                </a:lnTo>
                <a:lnTo>
                  <a:pt x="66" y="0"/>
                </a:lnTo>
                <a:lnTo>
                  <a:pt x="68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8" y="0"/>
                </a:lnTo>
                <a:lnTo>
                  <a:pt x="66" y="0"/>
                </a:lnTo>
                <a:lnTo>
                  <a:pt x="68" y="1"/>
                </a:lnTo>
                <a:lnTo>
                  <a:pt x="68" y="1"/>
                </a:lnTo>
                <a:lnTo>
                  <a:pt x="68" y="1"/>
                </a:lnTo>
                <a:lnTo>
                  <a:pt x="68" y="1"/>
                </a:lnTo>
                <a:lnTo>
                  <a:pt x="68" y="1"/>
                </a:lnTo>
                <a:lnTo>
                  <a:pt x="68" y="1"/>
                </a:lnTo>
                <a:lnTo>
                  <a:pt x="68" y="1"/>
                </a:lnTo>
                <a:lnTo>
                  <a:pt x="68" y="1"/>
                </a:lnTo>
                <a:lnTo>
                  <a:pt x="68" y="1"/>
                </a:lnTo>
                <a:lnTo>
                  <a:pt x="68" y="3"/>
                </a:lnTo>
                <a:lnTo>
                  <a:pt x="68" y="3"/>
                </a:lnTo>
                <a:lnTo>
                  <a:pt x="66" y="3"/>
                </a:lnTo>
                <a:lnTo>
                  <a:pt x="66" y="3"/>
                </a:lnTo>
                <a:lnTo>
                  <a:pt x="66" y="3"/>
                </a:lnTo>
                <a:lnTo>
                  <a:pt x="66" y="3"/>
                </a:lnTo>
                <a:lnTo>
                  <a:pt x="66" y="3"/>
                </a:lnTo>
                <a:lnTo>
                  <a:pt x="66" y="3"/>
                </a:lnTo>
                <a:lnTo>
                  <a:pt x="66" y="3"/>
                </a:lnTo>
                <a:lnTo>
                  <a:pt x="64" y="3"/>
                </a:lnTo>
                <a:lnTo>
                  <a:pt x="64" y="3"/>
                </a:lnTo>
                <a:lnTo>
                  <a:pt x="64" y="3"/>
                </a:lnTo>
                <a:lnTo>
                  <a:pt x="64" y="3"/>
                </a:lnTo>
                <a:lnTo>
                  <a:pt x="64" y="5"/>
                </a:lnTo>
                <a:lnTo>
                  <a:pt x="64" y="5"/>
                </a:lnTo>
                <a:lnTo>
                  <a:pt x="64" y="5"/>
                </a:lnTo>
                <a:lnTo>
                  <a:pt x="62" y="5"/>
                </a:lnTo>
                <a:lnTo>
                  <a:pt x="62" y="5"/>
                </a:lnTo>
                <a:lnTo>
                  <a:pt x="62" y="5"/>
                </a:lnTo>
                <a:lnTo>
                  <a:pt x="62" y="5"/>
                </a:lnTo>
                <a:lnTo>
                  <a:pt x="62" y="5"/>
                </a:lnTo>
                <a:lnTo>
                  <a:pt x="62" y="5"/>
                </a:lnTo>
                <a:lnTo>
                  <a:pt x="61" y="5"/>
                </a:lnTo>
                <a:lnTo>
                  <a:pt x="61" y="5"/>
                </a:lnTo>
                <a:lnTo>
                  <a:pt x="61" y="7"/>
                </a:lnTo>
                <a:lnTo>
                  <a:pt x="61" y="7"/>
                </a:lnTo>
                <a:lnTo>
                  <a:pt x="61" y="7"/>
                </a:lnTo>
                <a:lnTo>
                  <a:pt x="61" y="7"/>
                </a:lnTo>
                <a:lnTo>
                  <a:pt x="61" y="7"/>
                </a:lnTo>
                <a:lnTo>
                  <a:pt x="59" y="7"/>
                </a:lnTo>
                <a:lnTo>
                  <a:pt x="59" y="7"/>
                </a:lnTo>
                <a:lnTo>
                  <a:pt x="59" y="7"/>
                </a:lnTo>
                <a:lnTo>
                  <a:pt x="59" y="7"/>
                </a:lnTo>
                <a:lnTo>
                  <a:pt x="57" y="7"/>
                </a:lnTo>
                <a:lnTo>
                  <a:pt x="57" y="7"/>
                </a:lnTo>
                <a:lnTo>
                  <a:pt x="57" y="7"/>
                </a:lnTo>
                <a:lnTo>
                  <a:pt x="55" y="9"/>
                </a:lnTo>
                <a:lnTo>
                  <a:pt x="55" y="9"/>
                </a:lnTo>
                <a:lnTo>
                  <a:pt x="55" y="9"/>
                </a:lnTo>
                <a:lnTo>
                  <a:pt x="53" y="9"/>
                </a:lnTo>
                <a:lnTo>
                  <a:pt x="53" y="9"/>
                </a:lnTo>
                <a:lnTo>
                  <a:pt x="53" y="9"/>
                </a:lnTo>
                <a:lnTo>
                  <a:pt x="53" y="9"/>
                </a:lnTo>
                <a:lnTo>
                  <a:pt x="53" y="9"/>
                </a:lnTo>
                <a:lnTo>
                  <a:pt x="51" y="9"/>
                </a:lnTo>
                <a:lnTo>
                  <a:pt x="51" y="9"/>
                </a:lnTo>
                <a:lnTo>
                  <a:pt x="51" y="9"/>
                </a:lnTo>
                <a:lnTo>
                  <a:pt x="51" y="11"/>
                </a:lnTo>
                <a:lnTo>
                  <a:pt x="50" y="11"/>
                </a:lnTo>
                <a:lnTo>
                  <a:pt x="50" y="11"/>
                </a:lnTo>
                <a:lnTo>
                  <a:pt x="50" y="11"/>
                </a:lnTo>
                <a:lnTo>
                  <a:pt x="48" y="11"/>
                </a:lnTo>
                <a:lnTo>
                  <a:pt x="48" y="11"/>
                </a:lnTo>
                <a:lnTo>
                  <a:pt x="48" y="11"/>
                </a:lnTo>
                <a:lnTo>
                  <a:pt x="46" y="11"/>
                </a:lnTo>
                <a:lnTo>
                  <a:pt x="46" y="11"/>
                </a:lnTo>
                <a:lnTo>
                  <a:pt x="46" y="11"/>
                </a:lnTo>
                <a:lnTo>
                  <a:pt x="46" y="11"/>
                </a:lnTo>
                <a:lnTo>
                  <a:pt x="44" y="12"/>
                </a:lnTo>
                <a:lnTo>
                  <a:pt x="44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0" y="12"/>
                </a:lnTo>
                <a:lnTo>
                  <a:pt x="40" y="12"/>
                </a:lnTo>
                <a:lnTo>
                  <a:pt x="40" y="14"/>
                </a:lnTo>
                <a:lnTo>
                  <a:pt x="40" y="14"/>
                </a:lnTo>
                <a:lnTo>
                  <a:pt x="38" y="14"/>
                </a:lnTo>
                <a:lnTo>
                  <a:pt x="38" y="14"/>
                </a:lnTo>
                <a:lnTo>
                  <a:pt x="38" y="14"/>
                </a:lnTo>
                <a:lnTo>
                  <a:pt x="38" y="16"/>
                </a:lnTo>
                <a:lnTo>
                  <a:pt x="37" y="16"/>
                </a:lnTo>
                <a:lnTo>
                  <a:pt x="37" y="16"/>
                </a:lnTo>
                <a:lnTo>
                  <a:pt x="37" y="16"/>
                </a:lnTo>
                <a:lnTo>
                  <a:pt x="37" y="16"/>
                </a:lnTo>
                <a:lnTo>
                  <a:pt x="37" y="18"/>
                </a:lnTo>
                <a:lnTo>
                  <a:pt x="35" y="18"/>
                </a:lnTo>
                <a:lnTo>
                  <a:pt x="35" y="18"/>
                </a:lnTo>
                <a:lnTo>
                  <a:pt x="35" y="18"/>
                </a:lnTo>
                <a:lnTo>
                  <a:pt x="35" y="18"/>
                </a:lnTo>
                <a:lnTo>
                  <a:pt x="35" y="18"/>
                </a:lnTo>
                <a:lnTo>
                  <a:pt x="35" y="18"/>
                </a:lnTo>
                <a:lnTo>
                  <a:pt x="33" y="20"/>
                </a:lnTo>
                <a:lnTo>
                  <a:pt x="33" y="20"/>
                </a:lnTo>
                <a:lnTo>
                  <a:pt x="33" y="20"/>
                </a:lnTo>
                <a:lnTo>
                  <a:pt x="31" y="20"/>
                </a:lnTo>
                <a:lnTo>
                  <a:pt x="31" y="20"/>
                </a:lnTo>
                <a:lnTo>
                  <a:pt x="31" y="20"/>
                </a:lnTo>
                <a:lnTo>
                  <a:pt x="31" y="22"/>
                </a:lnTo>
                <a:lnTo>
                  <a:pt x="29" y="22"/>
                </a:lnTo>
                <a:lnTo>
                  <a:pt x="29" y="22"/>
                </a:lnTo>
                <a:lnTo>
                  <a:pt x="27" y="22"/>
                </a:lnTo>
                <a:lnTo>
                  <a:pt x="27" y="22"/>
                </a:lnTo>
                <a:lnTo>
                  <a:pt x="26" y="22"/>
                </a:lnTo>
                <a:lnTo>
                  <a:pt x="26" y="23"/>
                </a:lnTo>
                <a:lnTo>
                  <a:pt x="26" y="23"/>
                </a:lnTo>
                <a:lnTo>
                  <a:pt x="24" y="23"/>
                </a:lnTo>
                <a:lnTo>
                  <a:pt x="22" y="23"/>
                </a:lnTo>
                <a:lnTo>
                  <a:pt x="22" y="23"/>
                </a:lnTo>
                <a:lnTo>
                  <a:pt x="22" y="23"/>
                </a:lnTo>
                <a:lnTo>
                  <a:pt x="22" y="23"/>
                </a:lnTo>
                <a:lnTo>
                  <a:pt x="24" y="23"/>
                </a:lnTo>
                <a:lnTo>
                  <a:pt x="24" y="23"/>
                </a:lnTo>
                <a:lnTo>
                  <a:pt x="24" y="23"/>
                </a:lnTo>
                <a:lnTo>
                  <a:pt x="26" y="22"/>
                </a:lnTo>
                <a:lnTo>
                  <a:pt x="26" y="22"/>
                </a:lnTo>
                <a:lnTo>
                  <a:pt x="27" y="22"/>
                </a:lnTo>
                <a:lnTo>
                  <a:pt x="27" y="22"/>
                </a:lnTo>
                <a:lnTo>
                  <a:pt x="27" y="22"/>
                </a:lnTo>
                <a:lnTo>
                  <a:pt x="27" y="22"/>
                </a:lnTo>
                <a:lnTo>
                  <a:pt x="27" y="20"/>
                </a:lnTo>
                <a:lnTo>
                  <a:pt x="29" y="20"/>
                </a:lnTo>
                <a:lnTo>
                  <a:pt x="29" y="20"/>
                </a:lnTo>
                <a:lnTo>
                  <a:pt x="31" y="20"/>
                </a:lnTo>
                <a:lnTo>
                  <a:pt x="31" y="20"/>
                </a:lnTo>
                <a:lnTo>
                  <a:pt x="31" y="20"/>
                </a:lnTo>
                <a:lnTo>
                  <a:pt x="31" y="20"/>
                </a:lnTo>
                <a:lnTo>
                  <a:pt x="31" y="18"/>
                </a:lnTo>
                <a:lnTo>
                  <a:pt x="31" y="18"/>
                </a:lnTo>
                <a:lnTo>
                  <a:pt x="31" y="18"/>
                </a:lnTo>
                <a:lnTo>
                  <a:pt x="33" y="18"/>
                </a:lnTo>
                <a:lnTo>
                  <a:pt x="31" y="18"/>
                </a:lnTo>
                <a:lnTo>
                  <a:pt x="33" y="18"/>
                </a:lnTo>
                <a:lnTo>
                  <a:pt x="33" y="18"/>
                </a:lnTo>
                <a:lnTo>
                  <a:pt x="33" y="18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7" y="16"/>
                </a:lnTo>
                <a:lnTo>
                  <a:pt x="37" y="16"/>
                </a:lnTo>
                <a:lnTo>
                  <a:pt x="37" y="14"/>
                </a:lnTo>
                <a:lnTo>
                  <a:pt x="37" y="14"/>
                </a:lnTo>
                <a:lnTo>
                  <a:pt x="37" y="14"/>
                </a:lnTo>
                <a:lnTo>
                  <a:pt x="37" y="14"/>
                </a:lnTo>
                <a:lnTo>
                  <a:pt x="37" y="14"/>
                </a:lnTo>
                <a:lnTo>
                  <a:pt x="37" y="14"/>
                </a:lnTo>
                <a:lnTo>
                  <a:pt x="37" y="14"/>
                </a:lnTo>
                <a:lnTo>
                  <a:pt x="38" y="14"/>
                </a:lnTo>
                <a:lnTo>
                  <a:pt x="38" y="14"/>
                </a:lnTo>
                <a:lnTo>
                  <a:pt x="38" y="14"/>
                </a:lnTo>
                <a:lnTo>
                  <a:pt x="38" y="14"/>
                </a:lnTo>
                <a:lnTo>
                  <a:pt x="38" y="12"/>
                </a:lnTo>
                <a:lnTo>
                  <a:pt x="38" y="12"/>
                </a:lnTo>
                <a:lnTo>
                  <a:pt x="38" y="12"/>
                </a:lnTo>
                <a:lnTo>
                  <a:pt x="40" y="12"/>
                </a:lnTo>
                <a:lnTo>
                  <a:pt x="40" y="12"/>
                </a:lnTo>
                <a:lnTo>
                  <a:pt x="40" y="12"/>
                </a:lnTo>
                <a:lnTo>
                  <a:pt x="40" y="12"/>
                </a:lnTo>
                <a:lnTo>
                  <a:pt x="40" y="12"/>
                </a:lnTo>
                <a:lnTo>
                  <a:pt x="40" y="12"/>
                </a:lnTo>
                <a:lnTo>
                  <a:pt x="40" y="12"/>
                </a:lnTo>
                <a:lnTo>
                  <a:pt x="40" y="12"/>
                </a:lnTo>
                <a:lnTo>
                  <a:pt x="40" y="12"/>
                </a:lnTo>
                <a:lnTo>
                  <a:pt x="42" y="12"/>
                </a:lnTo>
                <a:lnTo>
                  <a:pt x="42" y="11"/>
                </a:lnTo>
                <a:lnTo>
                  <a:pt x="42" y="11"/>
                </a:lnTo>
                <a:lnTo>
                  <a:pt x="42" y="11"/>
                </a:lnTo>
                <a:lnTo>
                  <a:pt x="42" y="11"/>
                </a:lnTo>
                <a:lnTo>
                  <a:pt x="44" y="11"/>
                </a:lnTo>
                <a:lnTo>
                  <a:pt x="44" y="11"/>
                </a:lnTo>
                <a:lnTo>
                  <a:pt x="44" y="11"/>
                </a:lnTo>
                <a:lnTo>
                  <a:pt x="44" y="11"/>
                </a:lnTo>
                <a:lnTo>
                  <a:pt x="46" y="11"/>
                </a:lnTo>
                <a:lnTo>
                  <a:pt x="46" y="11"/>
                </a:lnTo>
                <a:lnTo>
                  <a:pt x="46" y="11"/>
                </a:lnTo>
                <a:lnTo>
                  <a:pt x="46" y="11"/>
                </a:lnTo>
                <a:lnTo>
                  <a:pt x="46" y="11"/>
                </a:lnTo>
                <a:lnTo>
                  <a:pt x="48" y="11"/>
                </a:lnTo>
                <a:lnTo>
                  <a:pt x="48" y="9"/>
                </a:lnTo>
                <a:lnTo>
                  <a:pt x="48" y="9"/>
                </a:lnTo>
                <a:lnTo>
                  <a:pt x="48" y="9"/>
                </a:lnTo>
                <a:lnTo>
                  <a:pt x="48" y="9"/>
                </a:lnTo>
                <a:lnTo>
                  <a:pt x="48" y="9"/>
                </a:lnTo>
                <a:lnTo>
                  <a:pt x="50" y="9"/>
                </a:lnTo>
                <a:lnTo>
                  <a:pt x="50" y="9"/>
                </a:lnTo>
                <a:lnTo>
                  <a:pt x="50" y="9"/>
                </a:lnTo>
                <a:lnTo>
                  <a:pt x="50" y="9"/>
                </a:lnTo>
                <a:lnTo>
                  <a:pt x="50" y="9"/>
                </a:lnTo>
                <a:lnTo>
                  <a:pt x="51" y="9"/>
                </a:lnTo>
                <a:lnTo>
                  <a:pt x="51" y="9"/>
                </a:lnTo>
                <a:lnTo>
                  <a:pt x="51" y="9"/>
                </a:lnTo>
                <a:lnTo>
                  <a:pt x="51" y="9"/>
                </a:lnTo>
                <a:lnTo>
                  <a:pt x="53" y="7"/>
                </a:lnTo>
                <a:lnTo>
                  <a:pt x="53" y="7"/>
                </a:lnTo>
                <a:lnTo>
                  <a:pt x="53" y="7"/>
                </a:lnTo>
                <a:lnTo>
                  <a:pt x="53" y="7"/>
                </a:lnTo>
                <a:lnTo>
                  <a:pt x="55" y="7"/>
                </a:lnTo>
                <a:lnTo>
                  <a:pt x="55" y="7"/>
                </a:lnTo>
                <a:lnTo>
                  <a:pt x="55" y="7"/>
                </a:lnTo>
                <a:lnTo>
                  <a:pt x="55" y="7"/>
                </a:lnTo>
                <a:lnTo>
                  <a:pt x="57" y="7"/>
                </a:lnTo>
                <a:lnTo>
                  <a:pt x="57" y="7"/>
                </a:lnTo>
                <a:lnTo>
                  <a:pt x="57" y="7"/>
                </a:lnTo>
                <a:lnTo>
                  <a:pt x="57" y="7"/>
                </a:lnTo>
                <a:lnTo>
                  <a:pt x="59" y="7"/>
                </a:lnTo>
                <a:lnTo>
                  <a:pt x="59" y="5"/>
                </a:lnTo>
                <a:lnTo>
                  <a:pt x="59" y="5"/>
                </a:lnTo>
                <a:lnTo>
                  <a:pt x="59" y="5"/>
                </a:lnTo>
                <a:lnTo>
                  <a:pt x="59" y="5"/>
                </a:lnTo>
                <a:lnTo>
                  <a:pt x="59" y="5"/>
                </a:lnTo>
                <a:lnTo>
                  <a:pt x="59" y="5"/>
                </a:lnTo>
                <a:lnTo>
                  <a:pt x="61" y="5"/>
                </a:lnTo>
                <a:lnTo>
                  <a:pt x="61" y="5"/>
                </a:lnTo>
                <a:lnTo>
                  <a:pt x="61" y="5"/>
                </a:lnTo>
                <a:lnTo>
                  <a:pt x="61" y="5"/>
                </a:lnTo>
                <a:lnTo>
                  <a:pt x="61" y="5"/>
                </a:lnTo>
                <a:lnTo>
                  <a:pt x="61" y="5"/>
                </a:lnTo>
                <a:lnTo>
                  <a:pt x="61" y="5"/>
                </a:lnTo>
                <a:lnTo>
                  <a:pt x="62" y="3"/>
                </a:lnTo>
                <a:lnTo>
                  <a:pt x="62" y="3"/>
                </a:lnTo>
                <a:lnTo>
                  <a:pt x="62" y="3"/>
                </a:lnTo>
                <a:lnTo>
                  <a:pt x="62" y="3"/>
                </a:lnTo>
                <a:lnTo>
                  <a:pt x="62" y="3"/>
                </a:lnTo>
                <a:lnTo>
                  <a:pt x="62" y="3"/>
                </a:lnTo>
                <a:lnTo>
                  <a:pt x="62" y="3"/>
                </a:lnTo>
                <a:lnTo>
                  <a:pt x="64" y="3"/>
                </a:lnTo>
                <a:lnTo>
                  <a:pt x="64" y="3"/>
                </a:lnTo>
                <a:lnTo>
                  <a:pt x="64" y="3"/>
                </a:lnTo>
                <a:lnTo>
                  <a:pt x="64" y="3"/>
                </a:lnTo>
                <a:lnTo>
                  <a:pt x="64" y="3"/>
                </a:lnTo>
                <a:lnTo>
                  <a:pt x="64" y="1"/>
                </a:lnTo>
                <a:lnTo>
                  <a:pt x="64" y="1"/>
                </a:lnTo>
                <a:lnTo>
                  <a:pt x="64" y="1"/>
                </a:lnTo>
                <a:lnTo>
                  <a:pt x="64" y="1"/>
                </a:lnTo>
                <a:lnTo>
                  <a:pt x="64" y="1"/>
                </a:lnTo>
                <a:lnTo>
                  <a:pt x="64" y="1"/>
                </a:lnTo>
                <a:lnTo>
                  <a:pt x="64" y="1"/>
                </a:lnTo>
                <a:lnTo>
                  <a:pt x="64" y="1"/>
                </a:lnTo>
                <a:lnTo>
                  <a:pt x="64" y="1"/>
                </a:lnTo>
                <a:lnTo>
                  <a:pt x="64" y="1"/>
                </a:lnTo>
                <a:lnTo>
                  <a:pt x="64" y="0"/>
                </a:lnTo>
                <a:lnTo>
                  <a:pt x="64" y="0"/>
                </a:lnTo>
                <a:lnTo>
                  <a:pt x="64" y="0"/>
                </a:lnTo>
                <a:lnTo>
                  <a:pt x="64" y="0"/>
                </a:lnTo>
                <a:lnTo>
                  <a:pt x="64" y="0"/>
                </a:lnTo>
                <a:lnTo>
                  <a:pt x="64" y="0"/>
                </a:lnTo>
                <a:lnTo>
                  <a:pt x="66" y="0"/>
                </a:lnTo>
                <a:lnTo>
                  <a:pt x="66" y="0"/>
                </a:lnTo>
                <a:lnTo>
                  <a:pt x="64" y="0"/>
                </a:lnTo>
                <a:lnTo>
                  <a:pt x="64" y="0"/>
                </a:lnTo>
                <a:lnTo>
                  <a:pt x="64" y="0"/>
                </a:lnTo>
                <a:lnTo>
                  <a:pt x="64" y="0"/>
                </a:lnTo>
                <a:lnTo>
                  <a:pt x="62" y="0"/>
                </a:lnTo>
                <a:lnTo>
                  <a:pt x="62" y="0"/>
                </a:lnTo>
                <a:lnTo>
                  <a:pt x="62" y="1"/>
                </a:lnTo>
                <a:lnTo>
                  <a:pt x="62" y="1"/>
                </a:lnTo>
                <a:lnTo>
                  <a:pt x="62" y="1"/>
                </a:lnTo>
                <a:lnTo>
                  <a:pt x="61" y="1"/>
                </a:lnTo>
                <a:lnTo>
                  <a:pt x="61" y="1"/>
                </a:lnTo>
                <a:lnTo>
                  <a:pt x="61" y="1"/>
                </a:lnTo>
                <a:lnTo>
                  <a:pt x="61" y="1"/>
                </a:lnTo>
                <a:lnTo>
                  <a:pt x="59" y="1"/>
                </a:lnTo>
                <a:lnTo>
                  <a:pt x="59" y="1"/>
                </a:lnTo>
                <a:lnTo>
                  <a:pt x="59" y="1"/>
                </a:lnTo>
                <a:lnTo>
                  <a:pt x="59" y="1"/>
                </a:lnTo>
                <a:lnTo>
                  <a:pt x="57" y="1"/>
                </a:lnTo>
                <a:lnTo>
                  <a:pt x="57" y="1"/>
                </a:lnTo>
                <a:lnTo>
                  <a:pt x="55" y="1"/>
                </a:lnTo>
                <a:lnTo>
                  <a:pt x="55" y="3"/>
                </a:lnTo>
                <a:lnTo>
                  <a:pt x="55" y="3"/>
                </a:lnTo>
                <a:lnTo>
                  <a:pt x="53" y="3"/>
                </a:lnTo>
                <a:lnTo>
                  <a:pt x="53" y="3"/>
                </a:lnTo>
                <a:lnTo>
                  <a:pt x="53" y="3"/>
                </a:lnTo>
                <a:lnTo>
                  <a:pt x="51" y="3"/>
                </a:lnTo>
                <a:lnTo>
                  <a:pt x="51" y="3"/>
                </a:lnTo>
                <a:lnTo>
                  <a:pt x="51" y="3"/>
                </a:lnTo>
                <a:lnTo>
                  <a:pt x="50" y="3"/>
                </a:lnTo>
                <a:lnTo>
                  <a:pt x="50" y="3"/>
                </a:lnTo>
                <a:lnTo>
                  <a:pt x="50" y="3"/>
                </a:lnTo>
                <a:lnTo>
                  <a:pt x="48" y="3"/>
                </a:lnTo>
                <a:lnTo>
                  <a:pt x="48" y="5"/>
                </a:lnTo>
                <a:lnTo>
                  <a:pt x="48" y="5"/>
                </a:lnTo>
                <a:lnTo>
                  <a:pt x="46" y="5"/>
                </a:lnTo>
                <a:lnTo>
                  <a:pt x="46" y="5"/>
                </a:lnTo>
                <a:lnTo>
                  <a:pt x="44" y="5"/>
                </a:lnTo>
                <a:lnTo>
                  <a:pt x="44" y="5"/>
                </a:lnTo>
                <a:lnTo>
                  <a:pt x="42" y="5"/>
                </a:lnTo>
                <a:lnTo>
                  <a:pt x="40" y="5"/>
                </a:lnTo>
                <a:lnTo>
                  <a:pt x="40" y="5"/>
                </a:lnTo>
                <a:lnTo>
                  <a:pt x="38" y="7"/>
                </a:lnTo>
                <a:lnTo>
                  <a:pt x="38" y="7"/>
                </a:lnTo>
                <a:lnTo>
                  <a:pt x="37" y="7"/>
                </a:lnTo>
                <a:lnTo>
                  <a:pt x="37" y="7"/>
                </a:lnTo>
                <a:lnTo>
                  <a:pt x="35" y="7"/>
                </a:lnTo>
                <a:lnTo>
                  <a:pt x="35" y="7"/>
                </a:lnTo>
                <a:lnTo>
                  <a:pt x="33" y="7"/>
                </a:lnTo>
                <a:lnTo>
                  <a:pt x="33" y="7"/>
                </a:lnTo>
                <a:lnTo>
                  <a:pt x="31" y="7"/>
                </a:lnTo>
                <a:lnTo>
                  <a:pt x="29" y="7"/>
                </a:lnTo>
                <a:lnTo>
                  <a:pt x="27" y="7"/>
                </a:lnTo>
                <a:lnTo>
                  <a:pt x="27" y="7"/>
                </a:lnTo>
                <a:lnTo>
                  <a:pt x="26" y="7"/>
                </a:lnTo>
                <a:lnTo>
                  <a:pt x="26" y="7"/>
                </a:lnTo>
                <a:lnTo>
                  <a:pt x="24" y="7"/>
                </a:lnTo>
                <a:lnTo>
                  <a:pt x="22" y="7"/>
                </a:lnTo>
                <a:lnTo>
                  <a:pt x="22" y="7"/>
                </a:lnTo>
                <a:lnTo>
                  <a:pt x="20" y="7"/>
                </a:lnTo>
                <a:lnTo>
                  <a:pt x="20" y="9"/>
                </a:lnTo>
                <a:lnTo>
                  <a:pt x="20" y="9"/>
                </a:lnTo>
                <a:lnTo>
                  <a:pt x="18" y="9"/>
                </a:lnTo>
                <a:lnTo>
                  <a:pt x="18" y="9"/>
                </a:lnTo>
                <a:lnTo>
                  <a:pt x="16" y="9"/>
                </a:lnTo>
                <a:lnTo>
                  <a:pt x="16" y="9"/>
                </a:lnTo>
                <a:lnTo>
                  <a:pt x="15" y="9"/>
                </a:lnTo>
                <a:lnTo>
                  <a:pt x="15" y="9"/>
                </a:lnTo>
                <a:lnTo>
                  <a:pt x="13" y="11"/>
                </a:lnTo>
                <a:lnTo>
                  <a:pt x="13" y="11"/>
                </a:lnTo>
                <a:lnTo>
                  <a:pt x="11" y="11"/>
                </a:lnTo>
                <a:lnTo>
                  <a:pt x="11" y="11"/>
                </a:lnTo>
                <a:lnTo>
                  <a:pt x="9" y="11"/>
                </a:lnTo>
                <a:lnTo>
                  <a:pt x="7" y="12"/>
                </a:lnTo>
                <a:lnTo>
                  <a:pt x="7" y="12"/>
                </a:lnTo>
                <a:lnTo>
                  <a:pt x="5" y="12"/>
                </a:lnTo>
                <a:lnTo>
                  <a:pt x="4" y="12"/>
                </a:lnTo>
                <a:lnTo>
                  <a:pt x="4" y="12"/>
                </a:lnTo>
                <a:lnTo>
                  <a:pt x="2" y="14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2" y="12"/>
                </a:lnTo>
                <a:lnTo>
                  <a:pt x="2" y="12"/>
                </a:lnTo>
                <a:lnTo>
                  <a:pt x="4" y="12"/>
                </a:lnTo>
                <a:lnTo>
                  <a:pt x="4" y="12"/>
                </a:lnTo>
                <a:lnTo>
                  <a:pt x="4" y="12"/>
                </a:lnTo>
                <a:lnTo>
                  <a:pt x="5" y="12"/>
                </a:lnTo>
                <a:lnTo>
                  <a:pt x="5" y="12"/>
                </a:lnTo>
                <a:lnTo>
                  <a:pt x="7" y="11"/>
                </a:lnTo>
                <a:lnTo>
                  <a:pt x="7" y="11"/>
                </a:lnTo>
                <a:lnTo>
                  <a:pt x="9" y="11"/>
                </a:lnTo>
                <a:lnTo>
                  <a:pt x="9" y="11"/>
                </a:lnTo>
                <a:lnTo>
                  <a:pt x="11" y="11"/>
                </a:lnTo>
                <a:lnTo>
                  <a:pt x="11" y="11"/>
                </a:lnTo>
                <a:lnTo>
                  <a:pt x="13" y="11"/>
                </a:lnTo>
                <a:lnTo>
                  <a:pt x="13" y="9"/>
                </a:lnTo>
                <a:lnTo>
                  <a:pt x="13" y="9"/>
                </a:lnTo>
                <a:lnTo>
                  <a:pt x="15" y="9"/>
                </a:lnTo>
                <a:lnTo>
                  <a:pt x="15" y="9"/>
                </a:lnTo>
                <a:lnTo>
                  <a:pt x="16" y="9"/>
                </a:lnTo>
                <a:lnTo>
                  <a:pt x="16" y="9"/>
                </a:lnTo>
                <a:lnTo>
                  <a:pt x="18" y="7"/>
                </a:lnTo>
                <a:lnTo>
                  <a:pt x="18" y="7"/>
                </a:lnTo>
                <a:lnTo>
                  <a:pt x="18" y="7"/>
                </a:lnTo>
                <a:lnTo>
                  <a:pt x="20" y="7"/>
                </a:lnTo>
                <a:lnTo>
                  <a:pt x="20" y="7"/>
                </a:lnTo>
                <a:lnTo>
                  <a:pt x="22" y="7"/>
                </a:lnTo>
                <a:lnTo>
                  <a:pt x="22" y="7"/>
                </a:lnTo>
                <a:lnTo>
                  <a:pt x="22" y="7"/>
                </a:lnTo>
                <a:lnTo>
                  <a:pt x="24" y="7"/>
                </a:lnTo>
                <a:lnTo>
                  <a:pt x="24" y="7"/>
                </a:lnTo>
                <a:lnTo>
                  <a:pt x="26" y="7"/>
                </a:lnTo>
                <a:lnTo>
                  <a:pt x="26" y="7"/>
                </a:lnTo>
                <a:lnTo>
                  <a:pt x="27" y="7"/>
                </a:lnTo>
                <a:lnTo>
                  <a:pt x="27" y="7"/>
                </a:lnTo>
                <a:lnTo>
                  <a:pt x="27" y="7"/>
                </a:lnTo>
                <a:lnTo>
                  <a:pt x="29" y="7"/>
                </a:lnTo>
                <a:lnTo>
                  <a:pt x="29" y="7"/>
                </a:lnTo>
                <a:lnTo>
                  <a:pt x="31" y="7"/>
                </a:lnTo>
                <a:lnTo>
                  <a:pt x="33" y="7"/>
                </a:lnTo>
                <a:lnTo>
                  <a:pt x="35" y="7"/>
                </a:lnTo>
                <a:lnTo>
                  <a:pt x="35" y="5"/>
                </a:lnTo>
                <a:lnTo>
                  <a:pt x="35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8" y="5"/>
                </a:lnTo>
                <a:lnTo>
                  <a:pt x="38" y="5"/>
                </a:lnTo>
                <a:lnTo>
                  <a:pt x="40" y="5"/>
                </a:lnTo>
                <a:lnTo>
                  <a:pt x="40" y="5"/>
                </a:lnTo>
                <a:lnTo>
                  <a:pt x="40" y="5"/>
                </a:lnTo>
                <a:lnTo>
                  <a:pt x="40" y="5"/>
                </a:lnTo>
                <a:lnTo>
                  <a:pt x="42" y="5"/>
                </a:lnTo>
                <a:lnTo>
                  <a:pt x="42" y="5"/>
                </a:lnTo>
                <a:lnTo>
                  <a:pt x="42" y="5"/>
                </a:lnTo>
                <a:lnTo>
                  <a:pt x="44" y="3"/>
                </a:lnTo>
                <a:lnTo>
                  <a:pt x="44" y="3"/>
                </a:lnTo>
                <a:lnTo>
                  <a:pt x="46" y="3"/>
                </a:lnTo>
                <a:lnTo>
                  <a:pt x="46" y="3"/>
                </a:lnTo>
                <a:lnTo>
                  <a:pt x="48" y="3"/>
                </a:lnTo>
                <a:lnTo>
                  <a:pt x="48" y="3"/>
                </a:lnTo>
                <a:lnTo>
                  <a:pt x="48" y="3"/>
                </a:lnTo>
                <a:lnTo>
                  <a:pt x="50" y="3"/>
                </a:lnTo>
                <a:lnTo>
                  <a:pt x="50" y="3"/>
                </a:lnTo>
                <a:lnTo>
                  <a:pt x="50" y="3"/>
                </a:lnTo>
                <a:lnTo>
                  <a:pt x="50" y="3"/>
                </a:lnTo>
                <a:lnTo>
                  <a:pt x="51" y="3"/>
                </a:lnTo>
                <a:lnTo>
                  <a:pt x="51" y="3"/>
                </a:lnTo>
                <a:lnTo>
                  <a:pt x="51" y="1"/>
                </a:lnTo>
                <a:lnTo>
                  <a:pt x="53" y="1"/>
                </a:lnTo>
                <a:lnTo>
                  <a:pt x="53" y="1"/>
                </a:lnTo>
                <a:lnTo>
                  <a:pt x="53" y="1"/>
                </a:lnTo>
                <a:lnTo>
                  <a:pt x="55" y="1"/>
                </a:lnTo>
                <a:lnTo>
                  <a:pt x="55" y="1"/>
                </a:lnTo>
                <a:lnTo>
                  <a:pt x="55" y="1"/>
                </a:lnTo>
                <a:lnTo>
                  <a:pt x="55" y="1"/>
                </a:lnTo>
                <a:lnTo>
                  <a:pt x="57" y="1"/>
                </a:lnTo>
                <a:lnTo>
                  <a:pt x="57" y="1"/>
                </a:lnTo>
                <a:lnTo>
                  <a:pt x="57" y="1"/>
                </a:lnTo>
                <a:lnTo>
                  <a:pt x="59" y="1"/>
                </a:lnTo>
                <a:lnTo>
                  <a:pt x="59" y="1"/>
                </a:lnTo>
                <a:lnTo>
                  <a:pt x="59" y="1"/>
                </a:lnTo>
                <a:lnTo>
                  <a:pt x="59" y="0"/>
                </a:lnTo>
                <a:lnTo>
                  <a:pt x="61" y="0"/>
                </a:lnTo>
                <a:lnTo>
                  <a:pt x="61" y="0"/>
                </a:lnTo>
                <a:lnTo>
                  <a:pt x="61" y="0"/>
                </a:lnTo>
                <a:lnTo>
                  <a:pt x="61" y="0"/>
                </a:lnTo>
                <a:lnTo>
                  <a:pt x="61" y="0"/>
                </a:lnTo>
                <a:lnTo>
                  <a:pt x="62" y="0"/>
                </a:lnTo>
                <a:lnTo>
                  <a:pt x="62" y="0"/>
                </a:lnTo>
                <a:lnTo>
                  <a:pt x="61" y="0"/>
                </a:lnTo>
                <a:lnTo>
                  <a:pt x="62" y="0"/>
                </a:lnTo>
                <a:lnTo>
                  <a:pt x="64" y="0"/>
                </a:lnTo>
                <a:lnTo>
                  <a:pt x="66" y="0"/>
                </a:lnTo>
                <a:lnTo>
                  <a:pt x="68" y="0"/>
                </a:lnTo>
                <a:lnTo>
                  <a:pt x="70" y="0"/>
                </a:lnTo>
                <a:lnTo>
                  <a:pt x="7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34" name="Freeform 1290"/>
          <p:cNvSpPr>
            <a:spLocks/>
          </p:cNvSpPr>
          <p:nvPr/>
        </p:nvSpPr>
        <p:spPr bwMode="auto">
          <a:xfrm>
            <a:off x="2532063" y="2760663"/>
            <a:ext cx="19050" cy="92075"/>
          </a:xfrm>
          <a:custGeom>
            <a:avLst/>
            <a:gdLst>
              <a:gd name="T0" fmla="*/ 15 w 24"/>
              <a:gd name="T1" fmla="*/ 116 h 116"/>
              <a:gd name="T2" fmla="*/ 11 w 24"/>
              <a:gd name="T3" fmla="*/ 116 h 116"/>
              <a:gd name="T4" fmla="*/ 6 w 24"/>
              <a:gd name="T5" fmla="*/ 116 h 116"/>
              <a:gd name="T6" fmla="*/ 2 w 24"/>
              <a:gd name="T7" fmla="*/ 116 h 116"/>
              <a:gd name="T8" fmla="*/ 2 w 24"/>
              <a:gd name="T9" fmla="*/ 105 h 116"/>
              <a:gd name="T10" fmla="*/ 2 w 24"/>
              <a:gd name="T11" fmla="*/ 94 h 116"/>
              <a:gd name="T12" fmla="*/ 0 w 24"/>
              <a:gd name="T13" fmla="*/ 77 h 116"/>
              <a:gd name="T14" fmla="*/ 0 w 24"/>
              <a:gd name="T15" fmla="*/ 59 h 116"/>
              <a:gd name="T16" fmla="*/ 0 w 24"/>
              <a:gd name="T17" fmla="*/ 48 h 116"/>
              <a:gd name="T18" fmla="*/ 0 w 24"/>
              <a:gd name="T19" fmla="*/ 37 h 116"/>
              <a:gd name="T20" fmla="*/ 0 w 24"/>
              <a:gd name="T21" fmla="*/ 26 h 116"/>
              <a:gd name="T22" fmla="*/ 0 w 24"/>
              <a:gd name="T23" fmla="*/ 15 h 116"/>
              <a:gd name="T24" fmla="*/ 2 w 24"/>
              <a:gd name="T25" fmla="*/ 3 h 116"/>
              <a:gd name="T26" fmla="*/ 6 w 24"/>
              <a:gd name="T27" fmla="*/ 0 h 116"/>
              <a:gd name="T28" fmla="*/ 10 w 24"/>
              <a:gd name="T29" fmla="*/ 0 h 116"/>
              <a:gd name="T30" fmla="*/ 13 w 24"/>
              <a:gd name="T31" fmla="*/ 0 h 116"/>
              <a:gd name="T32" fmla="*/ 17 w 24"/>
              <a:gd name="T33" fmla="*/ 0 h 116"/>
              <a:gd name="T34" fmla="*/ 21 w 24"/>
              <a:gd name="T35" fmla="*/ 0 h 116"/>
              <a:gd name="T36" fmla="*/ 22 w 24"/>
              <a:gd name="T37" fmla="*/ 13 h 116"/>
              <a:gd name="T38" fmla="*/ 22 w 24"/>
              <a:gd name="T39" fmla="*/ 22 h 116"/>
              <a:gd name="T40" fmla="*/ 22 w 24"/>
              <a:gd name="T41" fmla="*/ 35 h 116"/>
              <a:gd name="T42" fmla="*/ 24 w 24"/>
              <a:gd name="T43" fmla="*/ 44 h 116"/>
              <a:gd name="T44" fmla="*/ 22 w 24"/>
              <a:gd name="T45" fmla="*/ 55 h 116"/>
              <a:gd name="T46" fmla="*/ 22 w 24"/>
              <a:gd name="T47" fmla="*/ 66 h 116"/>
              <a:gd name="T48" fmla="*/ 21 w 24"/>
              <a:gd name="T49" fmla="*/ 79 h 116"/>
              <a:gd name="T50" fmla="*/ 21 w 24"/>
              <a:gd name="T51" fmla="*/ 90 h 116"/>
              <a:gd name="T52" fmla="*/ 19 w 24"/>
              <a:gd name="T53" fmla="*/ 101 h 116"/>
              <a:gd name="T54" fmla="*/ 21 w 24"/>
              <a:gd name="T55" fmla="*/ 116 h 116"/>
              <a:gd name="T56" fmla="*/ 15 w 24"/>
              <a:gd name="T57" fmla="*/ 116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4" h="116">
                <a:moveTo>
                  <a:pt x="15" y="116"/>
                </a:moveTo>
                <a:lnTo>
                  <a:pt x="11" y="116"/>
                </a:lnTo>
                <a:lnTo>
                  <a:pt x="6" y="116"/>
                </a:lnTo>
                <a:lnTo>
                  <a:pt x="2" y="116"/>
                </a:lnTo>
                <a:lnTo>
                  <a:pt x="2" y="105"/>
                </a:lnTo>
                <a:lnTo>
                  <a:pt x="2" y="94"/>
                </a:lnTo>
                <a:lnTo>
                  <a:pt x="0" y="77"/>
                </a:lnTo>
                <a:lnTo>
                  <a:pt x="0" y="59"/>
                </a:lnTo>
                <a:lnTo>
                  <a:pt x="0" y="48"/>
                </a:lnTo>
                <a:lnTo>
                  <a:pt x="0" y="37"/>
                </a:lnTo>
                <a:lnTo>
                  <a:pt x="0" y="26"/>
                </a:lnTo>
                <a:lnTo>
                  <a:pt x="0" y="15"/>
                </a:lnTo>
                <a:lnTo>
                  <a:pt x="2" y="3"/>
                </a:lnTo>
                <a:lnTo>
                  <a:pt x="6" y="0"/>
                </a:lnTo>
                <a:lnTo>
                  <a:pt x="10" y="0"/>
                </a:lnTo>
                <a:lnTo>
                  <a:pt x="13" y="0"/>
                </a:lnTo>
                <a:lnTo>
                  <a:pt x="17" y="0"/>
                </a:lnTo>
                <a:lnTo>
                  <a:pt x="21" y="0"/>
                </a:lnTo>
                <a:lnTo>
                  <a:pt x="22" y="13"/>
                </a:lnTo>
                <a:lnTo>
                  <a:pt x="22" y="22"/>
                </a:lnTo>
                <a:lnTo>
                  <a:pt x="22" y="35"/>
                </a:lnTo>
                <a:lnTo>
                  <a:pt x="24" y="44"/>
                </a:lnTo>
                <a:lnTo>
                  <a:pt x="22" y="55"/>
                </a:lnTo>
                <a:lnTo>
                  <a:pt x="22" y="66"/>
                </a:lnTo>
                <a:lnTo>
                  <a:pt x="21" y="79"/>
                </a:lnTo>
                <a:lnTo>
                  <a:pt x="21" y="90"/>
                </a:lnTo>
                <a:lnTo>
                  <a:pt x="19" y="101"/>
                </a:lnTo>
                <a:lnTo>
                  <a:pt x="21" y="116"/>
                </a:lnTo>
                <a:lnTo>
                  <a:pt x="15" y="116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35" name="Freeform 1291"/>
          <p:cNvSpPr>
            <a:spLocks/>
          </p:cNvSpPr>
          <p:nvPr/>
        </p:nvSpPr>
        <p:spPr bwMode="auto">
          <a:xfrm>
            <a:off x="2532063" y="2760663"/>
            <a:ext cx="19050" cy="92075"/>
          </a:xfrm>
          <a:custGeom>
            <a:avLst/>
            <a:gdLst>
              <a:gd name="T0" fmla="*/ 15 w 24"/>
              <a:gd name="T1" fmla="*/ 116 h 116"/>
              <a:gd name="T2" fmla="*/ 11 w 24"/>
              <a:gd name="T3" fmla="*/ 116 h 116"/>
              <a:gd name="T4" fmla="*/ 6 w 24"/>
              <a:gd name="T5" fmla="*/ 116 h 116"/>
              <a:gd name="T6" fmla="*/ 2 w 24"/>
              <a:gd name="T7" fmla="*/ 116 h 116"/>
              <a:gd name="T8" fmla="*/ 2 w 24"/>
              <a:gd name="T9" fmla="*/ 105 h 116"/>
              <a:gd name="T10" fmla="*/ 2 w 24"/>
              <a:gd name="T11" fmla="*/ 94 h 116"/>
              <a:gd name="T12" fmla="*/ 0 w 24"/>
              <a:gd name="T13" fmla="*/ 77 h 116"/>
              <a:gd name="T14" fmla="*/ 0 w 24"/>
              <a:gd name="T15" fmla="*/ 59 h 116"/>
              <a:gd name="T16" fmla="*/ 0 w 24"/>
              <a:gd name="T17" fmla="*/ 48 h 116"/>
              <a:gd name="T18" fmla="*/ 0 w 24"/>
              <a:gd name="T19" fmla="*/ 37 h 116"/>
              <a:gd name="T20" fmla="*/ 0 w 24"/>
              <a:gd name="T21" fmla="*/ 26 h 116"/>
              <a:gd name="T22" fmla="*/ 0 w 24"/>
              <a:gd name="T23" fmla="*/ 15 h 116"/>
              <a:gd name="T24" fmla="*/ 2 w 24"/>
              <a:gd name="T25" fmla="*/ 3 h 116"/>
              <a:gd name="T26" fmla="*/ 6 w 24"/>
              <a:gd name="T27" fmla="*/ 0 h 116"/>
              <a:gd name="T28" fmla="*/ 10 w 24"/>
              <a:gd name="T29" fmla="*/ 0 h 116"/>
              <a:gd name="T30" fmla="*/ 13 w 24"/>
              <a:gd name="T31" fmla="*/ 0 h 116"/>
              <a:gd name="T32" fmla="*/ 17 w 24"/>
              <a:gd name="T33" fmla="*/ 0 h 116"/>
              <a:gd name="T34" fmla="*/ 21 w 24"/>
              <a:gd name="T35" fmla="*/ 0 h 116"/>
              <a:gd name="T36" fmla="*/ 22 w 24"/>
              <a:gd name="T37" fmla="*/ 13 h 116"/>
              <a:gd name="T38" fmla="*/ 22 w 24"/>
              <a:gd name="T39" fmla="*/ 22 h 116"/>
              <a:gd name="T40" fmla="*/ 22 w 24"/>
              <a:gd name="T41" fmla="*/ 35 h 116"/>
              <a:gd name="T42" fmla="*/ 24 w 24"/>
              <a:gd name="T43" fmla="*/ 44 h 116"/>
              <a:gd name="T44" fmla="*/ 22 w 24"/>
              <a:gd name="T45" fmla="*/ 55 h 116"/>
              <a:gd name="T46" fmla="*/ 22 w 24"/>
              <a:gd name="T47" fmla="*/ 66 h 116"/>
              <a:gd name="T48" fmla="*/ 21 w 24"/>
              <a:gd name="T49" fmla="*/ 79 h 116"/>
              <a:gd name="T50" fmla="*/ 21 w 24"/>
              <a:gd name="T51" fmla="*/ 90 h 116"/>
              <a:gd name="T52" fmla="*/ 19 w 24"/>
              <a:gd name="T53" fmla="*/ 101 h 116"/>
              <a:gd name="T54" fmla="*/ 21 w 24"/>
              <a:gd name="T55" fmla="*/ 116 h 116"/>
              <a:gd name="T56" fmla="*/ 15 w 24"/>
              <a:gd name="T57" fmla="*/ 116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4" h="116">
                <a:moveTo>
                  <a:pt x="15" y="116"/>
                </a:moveTo>
                <a:lnTo>
                  <a:pt x="11" y="116"/>
                </a:lnTo>
                <a:lnTo>
                  <a:pt x="6" y="116"/>
                </a:lnTo>
                <a:lnTo>
                  <a:pt x="2" y="116"/>
                </a:lnTo>
                <a:lnTo>
                  <a:pt x="2" y="105"/>
                </a:lnTo>
                <a:lnTo>
                  <a:pt x="2" y="94"/>
                </a:lnTo>
                <a:lnTo>
                  <a:pt x="0" y="77"/>
                </a:lnTo>
                <a:lnTo>
                  <a:pt x="0" y="59"/>
                </a:lnTo>
                <a:lnTo>
                  <a:pt x="0" y="48"/>
                </a:lnTo>
                <a:lnTo>
                  <a:pt x="0" y="37"/>
                </a:lnTo>
                <a:lnTo>
                  <a:pt x="0" y="26"/>
                </a:lnTo>
                <a:lnTo>
                  <a:pt x="0" y="15"/>
                </a:lnTo>
                <a:lnTo>
                  <a:pt x="2" y="3"/>
                </a:lnTo>
                <a:lnTo>
                  <a:pt x="6" y="0"/>
                </a:lnTo>
                <a:lnTo>
                  <a:pt x="10" y="0"/>
                </a:lnTo>
                <a:lnTo>
                  <a:pt x="13" y="0"/>
                </a:lnTo>
                <a:lnTo>
                  <a:pt x="17" y="0"/>
                </a:lnTo>
                <a:lnTo>
                  <a:pt x="21" y="0"/>
                </a:lnTo>
                <a:lnTo>
                  <a:pt x="22" y="13"/>
                </a:lnTo>
                <a:lnTo>
                  <a:pt x="22" y="22"/>
                </a:lnTo>
                <a:lnTo>
                  <a:pt x="22" y="35"/>
                </a:lnTo>
                <a:lnTo>
                  <a:pt x="24" y="44"/>
                </a:lnTo>
                <a:lnTo>
                  <a:pt x="22" y="55"/>
                </a:lnTo>
                <a:lnTo>
                  <a:pt x="22" y="66"/>
                </a:lnTo>
                <a:lnTo>
                  <a:pt x="21" y="79"/>
                </a:lnTo>
                <a:lnTo>
                  <a:pt x="21" y="90"/>
                </a:lnTo>
                <a:lnTo>
                  <a:pt x="19" y="101"/>
                </a:lnTo>
                <a:lnTo>
                  <a:pt x="21" y="116"/>
                </a:lnTo>
                <a:lnTo>
                  <a:pt x="15" y="116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36" name="Freeform 1292"/>
          <p:cNvSpPr>
            <a:spLocks/>
          </p:cNvSpPr>
          <p:nvPr/>
        </p:nvSpPr>
        <p:spPr bwMode="auto">
          <a:xfrm>
            <a:off x="2533650" y="2768600"/>
            <a:ext cx="12700" cy="74613"/>
          </a:xfrm>
          <a:custGeom>
            <a:avLst/>
            <a:gdLst>
              <a:gd name="T0" fmla="*/ 17 w 17"/>
              <a:gd name="T1" fmla="*/ 7 h 94"/>
              <a:gd name="T2" fmla="*/ 13 w 17"/>
              <a:gd name="T3" fmla="*/ 2 h 94"/>
              <a:gd name="T4" fmla="*/ 11 w 17"/>
              <a:gd name="T5" fmla="*/ 2 h 94"/>
              <a:gd name="T6" fmla="*/ 9 w 17"/>
              <a:gd name="T7" fmla="*/ 0 h 94"/>
              <a:gd name="T8" fmla="*/ 6 w 17"/>
              <a:gd name="T9" fmla="*/ 0 h 94"/>
              <a:gd name="T10" fmla="*/ 4 w 17"/>
              <a:gd name="T11" fmla="*/ 4 h 94"/>
              <a:gd name="T12" fmla="*/ 2 w 17"/>
              <a:gd name="T13" fmla="*/ 7 h 94"/>
              <a:gd name="T14" fmla="*/ 0 w 17"/>
              <a:gd name="T15" fmla="*/ 13 h 94"/>
              <a:gd name="T16" fmla="*/ 0 w 17"/>
              <a:gd name="T17" fmla="*/ 18 h 94"/>
              <a:gd name="T18" fmla="*/ 0 w 17"/>
              <a:gd name="T19" fmla="*/ 24 h 94"/>
              <a:gd name="T20" fmla="*/ 0 w 17"/>
              <a:gd name="T21" fmla="*/ 29 h 94"/>
              <a:gd name="T22" fmla="*/ 0 w 17"/>
              <a:gd name="T23" fmla="*/ 35 h 94"/>
              <a:gd name="T24" fmla="*/ 0 w 17"/>
              <a:gd name="T25" fmla="*/ 40 h 94"/>
              <a:gd name="T26" fmla="*/ 0 w 17"/>
              <a:gd name="T27" fmla="*/ 46 h 94"/>
              <a:gd name="T28" fmla="*/ 0 w 17"/>
              <a:gd name="T29" fmla="*/ 51 h 94"/>
              <a:gd name="T30" fmla="*/ 0 w 17"/>
              <a:gd name="T31" fmla="*/ 57 h 94"/>
              <a:gd name="T32" fmla="*/ 0 w 17"/>
              <a:gd name="T33" fmla="*/ 62 h 94"/>
              <a:gd name="T34" fmla="*/ 0 w 17"/>
              <a:gd name="T35" fmla="*/ 68 h 94"/>
              <a:gd name="T36" fmla="*/ 0 w 17"/>
              <a:gd name="T37" fmla="*/ 73 h 94"/>
              <a:gd name="T38" fmla="*/ 2 w 17"/>
              <a:gd name="T39" fmla="*/ 79 h 94"/>
              <a:gd name="T40" fmla="*/ 2 w 17"/>
              <a:gd name="T41" fmla="*/ 84 h 94"/>
              <a:gd name="T42" fmla="*/ 4 w 17"/>
              <a:gd name="T43" fmla="*/ 90 h 94"/>
              <a:gd name="T44" fmla="*/ 6 w 17"/>
              <a:gd name="T45" fmla="*/ 94 h 94"/>
              <a:gd name="T46" fmla="*/ 7 w 17"/>
              <a:gd name="T47" fmla="*/ 94 h 94"/>
              <a:gd name="T48" fmla="*/ 9 w 17"/>
              <a:gd name="T49" fmla="*/ 88 h 94"/>
              <a:gd name="T50" fmla="*/ 9 w 17"/>
              <a:gd name="T51" fmla="*/ 83 h 94"/>
              <a:gd name="T52" fmla="*/ 9 w 17"/>
              <a:gd name="T53" fmla="*/ 77 h 94"/>
              <a:gd name="T54" fmla="*/ 11 w 17"/>
              <a:gd name="T55" fmla="*/ 72 h 94"/>
              <a:gd name="T56" fmla="*/ 11 w 17"/>
              <a:gd name="T57" fmla="*/ 66 h 94"/>
              <a:gd name="T58" fmla="*/ 13 w 17"/>
              <a:gd name="T59" fmla="*/ 61 h 94"/>
              <a:gd name="T60" fmla="*/ 13 w 17"/>
              <a:gd name="T61" fmla="*/ 55 h 94"/>
              <a:gd name="T62" fmla="*/ 13 w 17"/>
              <a:gd name="T63" fmla="*/ 49 h 94"/>
              <a:gd name="T64" fmla="*/ 15 w 17"/>
              <a:gd name="T65" fmla="*/ 44 h 94"/>
              <a:gd name="T66" fmla="*/ 15 w 17"/>
              <a:gd name="T67" fmla="*/ 38 h 94"/>
              <a:gd name="T68" fmla="*/ 15 w 17"/>
              <a:gd name="T69" fmla="*/ 33 h 94"/>
              <a:gd name="T70" fmla="*/ 15 w 17"/>
              <a:gd name="T71" fmla="*/ 27 h 94"/>
              <a:gd name="T72" fmla="*/ 17 w 17"/>
              <a:gd name="T73" fmla="*/ 22 h 94"/>
              <a:gd name="T74" fmla="*/ 17 w 17"/>
              <a:gd name="T75" fmla="*/ 16 h 94"/>
              <a:gd name="T76" fmla="*/ 17 w 17"/>
              <a:gd name="T77" fmla="*/ 11 h 94"/>
              <a:gd name="T78" fmla="*/ 17 w 17"/>
              <a:gd name="T79" fmla="*/ 7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" h="94">
                <a:moveTo>
                  <a:pt x="17" y="7"/>
                </a:moveTo>
                <a:lnTo>
                  <a:pt x="13" y="2"/>
                </a:lnTo>
                <a:lnTo>
                  <a:pt x="11" y="2"/>
                </a:lnTo>
                <a:lnTo>
                  <a:pt x="9" y="0"/>
                </a:lnTo>
                <a:lnTo>
                  <a:pt x="6" y="0"/>
                </a:lnTo>
                <a:lnTo>
                  <a:pt x="4" y="4"/>
                </a:lnTo>
                <a:lnTo>
                  <a:pt x="2" y="7"/>
                </a:lnTo>
                <a:lnTo>
                  <a:pt x="0" y="13"/>
                </a:lnTo>
                <a:lnTo>
                  <a:pt x="0" y="18"/>
                </a:lnTo>
                <a:lnTo>
                  <a:pt x="0" y="24"/>
                </a:lnTo>
                <a:lnTo>
                  <a:pt x="0" y="29"/>
                </a:lnTo>
                <a:lnTo>
                  <a:pt x="0" y="35"/>
                </a:lnTo>
                <a:lnTo>
                  <a:pt x="0" y="40"/>
                </a:lnTo>
                <a:lnTo>
                  <a:pt x="0" y="46"/>
                </a:lnTo>
                <a:lnTo>
                  <a:pt x="0" y="51"/>
                </a:lnTo>
                <a:lnTo>
                  <a:pt x="0" y="57"/>
                </a:lnTo>
                <a:lnTo>
                  <a:pt x="0" y="62"/>
                </a:lnTo>
                <a:lnTo>
                  <a:pt x="0" y="68"/>
                </a:lnTo>
                <a:lnTo>
                  <a:pt x="0" y="73"/>
                </a:lnTo>
                <a:lnTo>
                  <a:pt x="2" y="79"/>
                </a:lnTo>
                <a:lnTo>
                  <a:pt x="2" y="84"/>
                </a:lnTo>
                <a:lnTo>
                  <a:pt x="4" y="90"/>
                </a:lnTo>
                <a:lnTo>
                  <a:pt x="6" y="94"/>
                </a:lnTo>
                <a:lnTo>
                  <a:pt x="7" y="94"/>
                </a:lnTo>
                <a:lnTo>
                  <a:pt x="9" y="88"/>
                </a:lnTo>
                <a:lnTo>
                  <a:pt x="9" y="83"/>
                </a:lnTo>
                <a:lnTo>
                  <a:pt x="9" y="77"/>
                </a:lnTo>
                <a:lnTo>
                  <a:pt x="11" y="72"/>
                </a:lnTo>
                <a:lnTo>
                  <a:pt x="11" y="66"/>
                </a:lnTo>
                <a:lnTo>
                  <a:pt x="13" y="61"/>
                </a:lnTo>
                <a:lnTo>
                  <a:pt x="13" y="55"/>
                </a:lnTo>
                <a:lnTo>
                  <a:pt x="13" y="49"/>
                </a:lnTo>
                <a:lnTo>
                  <a:pt x="15" y="44"/>
                </a:lnTo>
                <a:lnTo>
                  <a:pt x="15" y="38"/>
                </a:lnTo>
                <a:lnTo>
                  <a:pt x="15" y="33"/>
                </a:lnTo>
                <a:lnTo>
                  <a:pt x="15" y="27"/>
                </a:lnTo>
                <a:lnTo>
                  <a:pt x="17" y="22"/>
                </a:lnTo>
                <a:lnTo>
                  <a:pt x="17" y="16"/>
                </a:lnTo>
                <a:lnTo>
                  <a:pt x="17" y="11"/>
                </a:lnTo>
                <a:lnTo>
                  <a:pt x="17" y="7"/>
                </a:lnTo>
                <a:close/>
              </a:path>
            </a:pathLst>
          </a:custGeom>
          <a:solidFill>
            <a:srgbClr val="FCFE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37" name="Freeform 1293"/>
          <p:cNvSpPr>
            <a:spLocks/>
          </p:cNvSpPr>
          <p:nvPr/>
        </p:nvSpPr>
        <p:spPr bwMode="auto">
          <a:xfrm>
            <a:off x="2533650" y="2922588"/>
            <a:ext cx="11113" cy="7937"/>
          </a:xfrm>
          <a:custGeom>
            <a:avLst/>
            <a:gdLst>
              <a:gd name="T0" fmla="*/ 9 w 13"/>
              <a:gd name="T1" fmla="*/ 0 h 11"/>
              <a:gd name="T2" fmla="*/ 11 w 13"/>
              <a:gd name="T3" fmla="*/ 0 h 11"/>
              <a:gd name="T4" fmla="*/ 7 w 13"/>
              <a:gd name="T5" fmla="*/ 0 h 11"/>
              <a:gd name="T6" fmla="*/ 6 w 13"/>
              <a:gd name="T7" fmla="*/ 0 h 11"/>
              <a:gd name="T8" fmla="*/ 2 w 13"/>
              <a:gd name="T9" fmla="*/ 0 h 11"/>
              <a:gd name="T10" fmla="*/ 2 w 13"/>
              <a:gd name="T11" fmla="*/ 0 h 11"/>
              <a:gd name="T12" fmla="*/ 2 w 13"/>
              <a:gd name="T13" fmla="*/ 0 h 11"/>
              <a:gd name="T14" fmla="*/ 2 w 13"/>
              <a:gd name="T15" fmla="*/ 2 h 11"/>
              <a:gd name="T16" fmla="*/ 0 w 13"/>
              <a:gd name="T17" fmla="*/ 2 h 11"/>
              <a:gd name="T18" fmla="*/ 0 w 13"/>
              <a:gd name="T19" fmla="*/ 4 h 11"/>
              <a:gd name="T20" fmla="*/ 0 w 13"/>
              <a:gd name="T21" fmla="*/ 4 h 11"/>
              <a:gd name="T22" fmla="*/ 0 w 13"/>
              <a:gd name="T23" fmla="*/ 4 h 11"/>
              <a:gd name="T24" fmla="*/ 0 w 13"/>
              <a:gd name="T25" fmla="*/ 5 h 11"/>
              <a:gd name="T26" fmla="*/ 0 w 13"/>
              <a:gd name="T27" fmla="*/ 5 h 11"/>
              <a:gd name="T28" fmla="*/ 0 w 13"/>
              <a:gd name="T29" fmla="*/ 7 h 11"/>
              <a:gd name="T30" fmla="*/ 0 w 13"/>
              <a:gd name="T31" fmla="*/ 7 h 11"/>
              <a:gd name="T32" fmla="*/ 0 w 13"/>
              <a:gd name="T33" fmla="*/ 7 h 11"/>
              <a:gd name="T34" fmla="*/ 2 w 13"/>
              <a:gd name="T35" fmla="*/ 9 h 11"/>
              <a:gd name="T36" fmla="*/ 2 w 13"/>
              <a:gd name="T37" fmla="*/ 9 h 11"/>
              <a:gd name="T38" fmla="*/ 2 w 13"/>
              <a:gd name="T39" fmla="*/ 9 h 11"/>
              <a:gd name="T40" fmla="*/ 2 w 13"/>
              <a:gd name="T41" fmla="*/ 11 h 11"/>
              <a:gd name="T42" fmla="*/ 4 w 13"/>
              <a:gd name="T43" fmla="*/ 11 h 11"/>
              <a:gd name="T44" fmla="*/ 4 w 13"/>
              <a:gd name="T45" fmla="*/ 11 h 11"/>
              <a:gd name="T46" fmla="*/ 4 w 13"/>
              <a:gd name="T47" fmla="*/ 11 h 11"/>
              <a:gd name="T48" fmla="*/ 4 w 13"/>
              <a:gd name="T49" fmla="*/ 11 h 11"/>
              <a:gd name="T50" fmla="*/ 6 w 13"/>
              <a:gd name="T51" fmla="*/ 9 h 11"/>
              <a:gd name="T52" fmla="*/ 6 w 13"/>
              <a:gd name="T53" fmla="*/ 9 h 11"/>
              <a:gd name="T54" fmla="*/ 6 w 13"/>
              <a:gd name="T55" fmla="*/ 9 h 11"/>
              <a:gd name="T56" fmla="*/ 7 w 13"/>
              <a:gd name="T57" fmla="*/ 7 h 11"/>
              <a:gd name="T58" fmla="*/ 7 w 13"/>
              <a:gd name="T59" fmla="*/ 7 h 11"/>
              <a:gd name="T60" fmla="*/ 9 w 13"/>
              <a:gd name="T61" fmla="*/ 5 h 11"/>
              <a:gd name="T62" fmla="*/ 9 w 13"/>
              <a:gd name="T63" fmla="*/ 5 h 11"/>
              <a:gd name="T64" fmla="*/ 9 w 13"/>
              <a:gd name="T65" fmla="*/ 5 h 11"/>
              <a:gd name="T66" fmla="*/ 9 w 13"/>
              <a:gd name="T67" fmla="*/ 4 h 11"/>
              <a:gd name="T68" fmla="*/ 9 w 13"/>
              <a:gd name="T69" fmla="*/ 4 h 11"/>
              <a:gd name="T70" fmla="*/ 11 w 13"/>
              <a:gd name="T71" fmla="*/ 4 h 11"/>
              <a:gd name="T72" fmla="*/ 11 w 13"/>
              <a:gd name="T73" fmla="*/ 2 h 11"/>
              <a:gd name="T74" fmla="*/ 11 w 13"/>
              <a:gd name="T75" fmla="*/ 2 h 11"/>
              <a:gd name="T76" fmla="*/ 13 w 13"/>
              <a:gd name="T77" fmla="*/ 0 h 11"/>
              <a:gd name="T78" fmla="*/ 13 w 13"/>
              <a:gd name="T79" fmla="*/ 0 h 11"/>
              <a:gd name="T80" fmla="*/ 9 w 13"/>
              <a:gd name="T81" fmla="*/ 0 h 11"/>
              <a:gd name="T82" fmla="*/ 9 w 13"/>
              <a:gd name="T8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" h="11">
                <a:moveTo>
                  <a:pt x="9" y="0"/>
                </a:moveTo>
                <a:lnTo>
                  <a:pt x="11" y="0"/>
                </a:lnTo>
                <a:lnTo>
                  <a:pt x="7" y="0"/>
                </a:lnTo>
                <a:lnTo>
                  <a:pt x="6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2"/>
                </a:lnTo>
                <a:lnTo>
                  <a:pt x="0" y="2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5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11"/>
                </a:lnTo>
                <a:lnTo>
                  <a:pt x="4" y="11"/>
                </a:lnTo>
                <a:lnTo>
                  <a:pt x="4" y="11"/>
                </a:lnTo>
                <a:lnTo>
                  <a:pt x="4" y="11"/>
                </a:lnTo>
                <a:lnTo>
                  <a:pt x="4" y="11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7" y="7"/>
                </a:lnTo>
                <a:lnTo>
                  <a:pt x="7" y="7"/>
                </a:lnTo>
                <a:lnTo>
                  <a:pt x="9" y="5"/>
                </a:lnTo>
                <a:lnTo>
                  <a:pt x="9" y="5"/>
                </a:lnTo>
                <a:lnTo>
                  <a:pt x="9" y="5"/>
                </a:lnTo>
                <a:lnTo>
                  <a:pt x="9" y="4"/>
                </a:lnTo>
                <a:lnTo>
                  <a:pt x="9" y="4"/>
                </a:lnTo>
                <a:lnTo>
                  <a:pt x="11" y="4"/>
                </a:lnTo>
                <a:lnTo>
                  <a:pt x="11" y="2"/>
                </a:lnTo>
                <a:lnTo>
                  <a:pt x="11" y="2"/>
                </a:lnTo>
                <a:lnTo>
                  <a:pt x="13" y="0"/>
                </a:lnTo>
                <a:lnTo>
                  <a:pt x="13" y="0"/>
                </a:lnTo>
                <a:lnTo>
                  <a:pt x="9" y="0"/>
                </a:lnTo>
                <a:lnTo>
                  <a:pt x="9" y="0"/>
                </a:lnTo>
                <a:close/>
              </a:path>
            </a:pathLst>
          </a:custGeom>
          <a:solidFill>
            <a:srgbClr val="FCFE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38" name="Freeform 1294"/>
          <p:cNvSpPr>
            <a:spLocks/>
          </p:cNvSpPr>
          <p:nvPr/>
        </p:nvSpPr>
        <p:spPr bwMode="auto">
          <a:xfrm>
            <a:off x="2528888" y="2851150"/>
            <a:ext cx="19050" cy="66675"/>
          </a:xfrm>
          <a:custGeom>
            <a:avLst/>
            <a:gdLst>
              <a:gd name="T0" fmla="*/ 9 w 23"/>
              <a:gd name="T1" fmla="*/ 84 h 84"/>
              <a:gd name="T2" fmla="*/ 12 w 23"/>
              <a:gd name="T3" fmla="*/ 84 h 84"/>
              <a:gd name="T4" fmla="*/ 16 w 23"/>
              <a:gd name="T5" fmla="*/ 84 h 84"/>
              <a:gd name="T6" fmla="*/ 20 w 23"/>
              <a:gd name="T7" fmla="*/ 84 h 84"/>
              <a:gd name="T8" fmla="*/ 22 w 23"/>
              <a:gd name="T9" fmla="*/ 77 h 84"/>
              <a:gd name="T10" fmla="*/ 22 w 23"/>
              <a:gd name="T11" fmla="*/ 68 h 84"/>
              <a:gd name="T12" fmla="*/ 22 w 23"/>
              <a:gd name="T13" fmla="*/ 57 h 84"/>
              <a:gd name="T14" fmla="*/ 22 w 23"/>
              <a:gd name="T15" fmla="*/ 44 h 84"/>
              <a:gd name="T16" fmla="*/ 22 w 23"/>
              <a:gd name="T17" fmla="*/ 35 h 84"/>
              <a:gd name="T18" fmla="*/ 23 w 23"/>
              <a:gd name="T19" fmla="*/ 26 h 84"/>
              <a:gd name="T20" fmla="*/ 22 w 23"/>
              <a:gd name="T21" fmla="*/ 18 h 84"/>
              <a:gd name="T22" fmla="*/ 22 w 23"/>
              <a:gd name="T23" fmla="*/ 11 h 84"/>
              <a:gd name="T24" fmla="*/ 22 w 23"/>
              <a:gd name="T25" fmla="*/ 2 h 84"/>
              <a:gd name="T26" fmla="*/ 16 w 23"/>
              <a:gd name="T27" fmla="*/ 0 h 84"/>
              <a:gd name="T28" fmla="*/ 12 w 23"/>
              <a:gd name="T29" fmla="*/ 0 h 84"/>
              <a:gd name="T30" fmla="*/ 9 w 23"/>
              <a:gd name="T31" fmla="*/ 0 h 84"/>
              <a:gd name="T32" fmla="*/ 5 w 23"/>
              <a:gd name="T33" fmla="*/ 0 h 84"/>
              <a:gd name="T34" fmla="*/ 1 w 23"/>
              <a:gd name="T35" fmla="*/ 0 h 84"/>
              <a:gd name="T36" fmla="*/ 1 w 23"/>
              <a:gd name="T37" fmla="*/ 9 h 84"/>
              <a:gd name="T38" fmla="*/ 0 w 23"/>
              <a:gd name="T39" fmla="*/ 16 h 84"/>
              <a:gd name="T40" fmla="*/ 0 w 23"/>
              <a:gd name="T41" fmla="*/ 26 h 84"/>
              <a:gd name="T42" fmla="*/ 0 w 23"/>
              <a:gd name="T43" fmla="*/ 33 h 84"/>
              <a:gd name="T44" fmla="*/ 0 w 23"/>
              <a:gd name="T45" fmla="*/ 40 h 84"/>
              <a:gd name="T46" fmla="*/ 0 w 23"/>
              <a:gd name="T47" fmla="*/ 49 h 84"/>
              <a:gd name="T48" fmla="*/ 1 w 23"/>
              <a:gd name="T49" fmla="*/ 57 h 84"/>
              <a:gd name="T50" fmla="*/ 1 w 23"/>
              <a:gd name="T51" fmla="*/ 66 h 84"/>
              <a:gd name="T52" fmla="*/ 3 w 23"/>
              <a:gd name="T53" fmla="*/ 73 h 84"/>
              <a:gd name="T54" fmla="*/ 3 w 23"/>
              <a:gd name="T55" fmla="*/ 84 h 84"/>
              <a:gd name="T56" fmla="*/ 9 w 23"/>
              <a:gd name="T57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3" h="84">
                <a:moveTo>
                  <a:pt x="9" y="84"/>
                </a:moveTo>
                <a:lnTo>
                  <a:pt x="12" y="84"/>
                </a:lnTo>
                <a:lnTo>
                  <a:pt x="16" y="84"/>
                </a:lnTo>
                <a:lnTo>
                  <a:pt x="20" y="84"/>
                </a:lnTo>
                <a:lnTo>
                  <a:pt x="22" y="77"/>
                </a:lnTo>
                <a:lnTo>
                  <a:pt x="22" y="68"/>
                </a:lnTo>
                <a:lnTo>
                  <a:pt x="22" y="57"/>
                </a:lnTo>
                <a:lnTo>
                  <a:pt x="22" y="44"/>
                </a:lnTo>
                <a:lnTo>
                  <a:pt x="22" y="35"/>
                </a:lnTo>
                <a:lnTo>
                  <a:pt x="23" y="26"/>
                </a:lnTo>
                <a:lnTo>
                  <a:pt x="22" y="18"/>
                </a:lnTo>
                <a:lnTo>
                  <a:pt x="22" y="11"/>
                </a:lnTo>
                <a:lnTo>
                  <a:pt x="22" y="2"/>
                </a:lnTo>
                <a:lnTo>
                  <a:pt x="16" y="0"/>
                </a:lnTo>
                <a:lnTo>
                  <a:pt x="12" y="0"/>
                </a:lnTo>
                <a:lnTo>
                  <a:pt x="9" y="0"/>
                </a:lnTo>
                <a:lnTo>
                  <a:pt x="5" y="0"/>
                </a:lnTo>
                <a:lnTo>
                  <a:pt x="1" y="0"/>
                </a:lnTo>
                <a:lnTo>
                  <a:pt x="1" y="9"/>
                </a:lnTo>
                <a:lnTo>
                  <a:pt x="0" y="16"/>
                </a:lnTo>
                <a:lnTo>
                  <a:pt x="0" y="26"/>
                </a:lnTo>
                <a:lnTo>
                  <a:pt x="0" y="33"/>
                </a:lnTo>
                <a:lnTo>
                  <a:pt x="0" y="40"/>
                </a:lnTo>
                <a:lnTo>
                  <a:pt x="0" y="49"/>
                </a:lnTo>
                <a:lnTo>
                  <a:pt x="1" y="57"/>
                </a:lnTo>
                <a:lnTo>
                  <a:pt x="1" y="66"/>
                </a:lnTo>
                <a:lnTo>
                  <a:pt x="3" y="73"/>
                </a:lnTo>
                <a:lnTo>
                  <a:pt x="3" y="84"/>
                </a:lnTo>
                <a:lnTo>
                  <a:pt x="9" y="84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39" name="Freeform 1295"/>
          <p:cNvSpPr>
            <a:spLocks/>
          </p:cNvSpPr>
          <p:nvPr/>
        </p:nvSpPr>
        <p:spPr bwMode="auto">
          <a:xfrm>
            <a:off x="2528888" y="2851150"/>
            <a:ext cx="19050" cy="66675"/>
          </a:xfrm>
          <a:custGeom>
            <a:avLst/>
            <a:gdLst>
              <a:gd name="T0" fmla="*/ 9 w 23"/>
              <a:gd name="T1" fmla="*/ 84 h 84"/>
              <a:gd name="T2" fmla="*/ 12 w 23"/>
              <a:gd name="T3" fmla="*/ 84 h 84"/>
              <a:gd name="T4" fmla="*/ 16 w 23"/>
              <a:gd name="T5" fmla="*/ 84 h 84"/>
              <a:gd name="T6" fmla="*/ 20 w 23"/>
              <a:gd name="T7" fmla="*/ 84 h 84"/>
              <a:gd name="T8" fmla="*/ 22 w 23"/>
              <a:gd name="T9" fmla="*/ 77 h 84"/>
              <a:gd name="T10" fmla="*/ 22 w 23"/>
              <a:gd name="T11" fmla="*/ 68 h 84"/>
              <a:gd name="T12" fmla="*/ 22 w 23"/>
              <a:gd name="T13" fmla="*/ 57 h 84"/>
              <a:gd name="T14" fmla="*/ 22 w 23"/>
              <a:gd name="T15" fmla="*/ 44 h 84"/>
              <a:gd name="T16" fmla="*/ 22 w 23"/>
              <a:gd name="T17" fmla="*/ 35 h 84"/>
              <a:gd name="T18" fmla="*/ 23 w 23"/>
              <a:gd name="T19" fmla="*/ 26 h 84"/>
              <a:gd name="T20" fmla="*/ 22 w 23"/>
              <a:gd name="T21" fmla="*/ 18 h 84"/>
              <a:gd name="T22" fmla="*/ 22 w 23"/>
              <a:gd name="T23" fmla="*/ 11 h 84"/>
              <a:gd name="T24" fmla="*/ 22 w 23"/>
              <a:gd name="T25" fmla="*/ 2 h 84"/>
              <a:gd name="T26" fmla="*/ 16 w 23"/>
              <a:gd name="T27" fmla="*/ 0 h 84"/>
              <a:gd name="T28" fmla="*/ 12 w 23"/>
              <a:gd name="T29" fmla="*/ 0 h 84"/>
              <a:gd name="T30" fmla="*/ 9 w 23"/>
              <a:gd name="T31" fmla="*/ 0 h 84"/>
              <a:gd name="T32" fmla="*/ 5 w 23"/>
              <a:gd name="T33" fmla="*/ 0 h 84"/>
              <a:gd name="T34" fmla="*/ 1 w 23"/>
              <a:gd name="T35" fmla="*/ 0 h 84"/>
              <a:gd name="T36" fmla="*/ 1 w 23"/>
              <a:gd name="T37" fmla="*/ 9 h 84"/>
              <a:gd name="T38" fmla="*/ 0 w 23"/>
              <a:gd name="T39" fmla="*/ 16 h 84"/>
              <a:gd name="T40" fmla="*/ 0 w 23"/>
              <a:gd name="T41" fmla="*/ 26 h 84"/>
              <a:gd name="T42" fmla="*/ 0 w 23"/>
              <a:gd name="T43" fmla="*/ 33 h 84"/>
              <a:gd name="T44" fmla="*/ 0 w 23"/>
              <a:gd name="T45" fmla="*/ 40 h 84"/>
              <a:gd name="T46" fmla="*/ 0 w 23"/>
              <a:gd name="T47" fmla="*/ 49 h 84"/>
              <a:gd name="T48" fmla="*/ 1 w 23"/>
              <a:gd name="T49" fmla="*/ 57 h 84"/>
              <a:gd name="T50" fmla="*/ 1 w 23"/>
              <a:gd name="T51" fmla="*/ 66 h 84"/>
              <a:gd name="T52" fmla="*/ 3 w 23"/>
              <a:gd name="T53" fmla="*/ 73 h 84"/>
              <a:gd name="T54" fmla="*/ 3 w 23"/>
              <a:gd name="T55" fmla="*/ 84 h 84"/>
              <a:gd name="T56" fmla="*/ 9 w 23"/>
              <a:gd name="T57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3" h="84">
                <a:moveTo>
                  <a:pt x="9" y="84"/>
                </a:moveTo>
                <a:lnTo>
                  <a:pt x="12" y="84"/>
                </a:lnTo>
                <a:lnTo>
                  <a:pt x="16" y="84"/>
                </a:lnTo>
                <a:lnTo>
                  <a:pt x="20" y="84"/>
                </a:lnTo>
                <a:lnTo>
                  <a:pt x="22" y="77"/>
                </a:lnTo>
                <a:lnTo>
                  <a:pt x="22" y="68"/>
                </a:lnTo>
                <a:lnTo>
                  <a:pt x="22" y="57"/>
                </a:lnTo>
                <a:lnTo>
                  <a:pt x="22" y="44"/>
                </a:lnTo>
                <a:lnTo>
                  <a:pt x="22" y="35"/>
                </a:lnTo>
                <a:lnTo>
                  <a:pt x="23" y="26"/>
                </a:lnTo>
                <a:lnTo>
                  <a:pt x="22" y="18"/>
                </a:lnTo>
                <a:lnTo>
                  <a:pt x="22" y="11"/>
                </a:lnTo>
                <a:lnTo>
                  <a:pt x="22" y="2"/>
                </a:lnTo>
                <a:lnTo>
                  <a:pt x="16" y="0"/>
                </a:lnTo>
                <a:lnTo>
                  <a:pt x="12" y="0"/>
                </a:lnTo>
                <a:lnTo>
                  <a:pt x="9" y="0"/>
                </a:lnTo>
                <a:lnTo>
                  <a:pt x="5" y="0"/>
                </a:lnTo>
                <a:lnTo>
                  <a:pt x="1" y="0"/>
                </a:lnTo>
                <a:lnTo>
                  <a:pt x="1" y="9"/>
                </a:lnTo>
                <a:lnTo>
                  <a:pt x="0" y="16"/>
                </a:lnTo>
                <a:lnTo>
                  <a:pt x="0" y="26"/>
                </a:lnTo>
                <a:lnTo>
                  <a:pt x="0" y="33"/>
                </a:lnTo>
                <a:lnTo>
                  <a:pt x="0" y="40"/>
                </a:lnTo>
                <a:lnTo>
                  <a:pt x="0" y="49"/>
                </a:lnTo>
                <a:lnTo>
                  <a:pt x="1" y="57"/>
                </a:lnTo>
                <a:lnTo>
                  <a:pt x="1" y="66"/>
                </a:lnTo>
                <a:lnTo>
                  <a:pt x="3" y="73"/>
                </a:lnTo>
                <a:lnTo>
                  <a:pt x="3" y="84"/>
                </a:lnTo>
                <a:lnTo>
                  <a:pt x="9" y="84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40" name="Freeform 1296"/>
          <p:cNvSpPr>
            <a:spLocks/>
          </p:cNvSpPr>
          <p:nvPr/>
        </p:nvSpPr>
        <p:spPr bwMode="auto">
          <a:xfrm>
            <a:off x="2532063" y="2857500"/>
            <a:ext cx="12700" cy="55563"/>
          </a:xfrm>
          <a:custGeom>
            <a:avLst/>
            <a:gdLst>
              <a:gd name="T0" fmla="*/ 0 w 17"/>
              <a:gd name="T1" fmla="*/ 6 h 70"/>
              <a:gd name="T2" fmla="*/ 2 w 17"/>
              <a:gd name="T3" fmla="*/ 0 h 70"/>
              <a:gd name="T4" fmla="*/ 4 w 17"/>
              <a:gd name="T5" fmla="*/ 0 h 70"/>
              <a:gd name="T6" fmla="*/ 6 w 17"/>
              <a:gd name="T7" fmla="*/ 0 h 70"/>
              <a:gd name="T8" fmla="*/ 9 w 17"/>
              <a:gd name="T9" fmla="*/ 0 h 70"/>
              <a:gd name="T10" fmla="*/ 11 w 17"/>
              <a:gd name="T11" fmla="*/ 2 h 70"/>
              <a:gd name="T12" fmla="*/ 13 w 17"/>
              <a:gd name="T13" fmla="*/ 6 h 70"/>
              <a:gd name="T14" fmla="*/ 15 w 17"/>
              <a:gd name="T15" fmla="*/ 9 h 70"/>
              <a:gd name="T16" fmla="*/ 15 w 17"/>
              <a:gd name="T17" fmla="*/ 13 h 70"/>
              <a:gd name="T18" fmla="*/ 15 w 17"/>
              <a:gd name="T19" fmla="*/ 17 h 70"/>
              <a:gd name="T20" fmla="*/ 17 w 17"/>
              <a:gd name="T21" fmla="*/ 22 h 70"/>
              <a:gd name="T22" fmla="*/ 17 w 17"/>
              <a:gd name="T23" fmla="*/ 26 h 70"/>
              <a:gd name="T24" fmla="*/ 17 w 17"/>
              <a:gd name="T25" fmla="*/ 30 h 70"/>
              <a:gd name="T26" fmla="*/ 17 w 17"/>
              <a:gd name="T27" fmla="*/ 35 h 70"/>
              <a:gd name="T28" fmla="*/ 17 w 17"/>
              <a:gd name="T29" fmla="*/ 39 h 70"/>
              <a:gd name="T30" fmla="*/ 17 w 17"/>
              <a:gd name="T31" fmla="*/ 42 h 70"/>
              <a:gd name="T32" fmla="*/ 15 w 17"/>
              <a:gd name="T33" fmla="*/ 46 h 70"/>
              <a:gd name="T34" fmla="*/ 15 w 17"/>
              <a:gd name="T35" fmla="*/ 52 h 70"/>
              <a:gd name="T36" fmla="*/ 15 w 17"/>
              <a:gd name="T37" fmla="*/ 55 h 70"/>
              <a:gd name="T38" fmla="*/ 13 w 17"/>
              <a:gd name="T39" fmla="*/ 59 h 70"/>
              <a:gd name="T40" fmla="*/ 13 w 17"/>
              <a:gd name="T41" fmla="*/ 64 h 70"/>
              <a:gd name="T42" fmla="*/ 11 w 17"/>
              <a:gd name="T43" fmla="*/ 68 h 70"/>
              <a:gd name="T44" fmla="*/ 9 w 17"/>
              <a:gd name="T45" fmla="*/ 70 h 70"/>
              <a:gd name="T46" fmla="*/ 8 w 17"/>
              <a:gd name="T47" fmla="*/ 70 h 70"/>
              <a:gd name="T48" fmla="*/ 6 w 17"/>
              <a:gd name="T49" fmla="*/ 66 h 70"/>
              <a:gd name="T50" fmla="*/ 6 w 17"/>
              <a:gd name="T51" fmla="*/ 63 h 70"/>
              <a:gd name="T52" fmla="*/ 6 w 17"/>
              <a:gd name="T53" fmla="*/ 59 h 70"/>
              <a:gd name="T54" fmla="*/ 4 w 17"/>
              <a:gd name="T55" fmla="*/ 53 h 70"/>
              <a:gd name="T56" fmla="*/ 4 w 17"/>
              <a:gd name="T57" fmla="*/ 50 h 70"/>
              <a:gd name="T58" fmla="*/ 2 w 17"/>
              <a:gd name="T59" fmla="*/ 46 h 70"/>
              <a:gd name="T60" fmla="*/ 2 w 17"/>
              <a:gd name="T61" fmla="*/ 41 h 70"/>
              <a:gd name="T62" fmla="*/ 2 w 17"/>
              <a:gd name="T63" fmla="*/ 37 h 70"/>
              <a:gd name="T64" fmla="*/ 0 w 17"/>
              <a:gd name="T65" fmla="*/ 33 h 70"/>
              <a:gd name="T66" fmla="*/ 0 w 17"/>
              <a:gd name="T67" fmla="*/ 30 h 70"/>
              <a:gd name="T68" fmla="*/ 0 w 17"/>
              <a:gd name="T69" fmla="*/ 24 h 70"/>
              <a:gd name="T70" fmla="*/ 0 w 17"/>
              <a:gd name="T71" fmla="*/ 20 h 70"/>
              <a:gd name="T72" fmla="*/ 0 w 17"/>
              <a:gd name="T73" fmla="*/ 17 h 70"/>
              <a:gd name="T74" fmla="*/ 0 w 17"/>
              <a:gd name="T75" fmla="*/ 11 h 70"/>
              <a:gd name="T76" fmla="*/ 0 w 17"/>
              <a:gd name="T77" fmla="*/ 8 h 70"/>
              <a:gd name="T78" fmla="*/ 0 w 17"/>
              <a:gd name="T79" fmla="*/ 6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" h="70">
                <a:moveTo>
                  <a:pt x="0" y="6"/>
                </a:move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9" y="0"/>
                </a:lnTo>
                <a:lnTo>
                  <a:pt x="11" y="2"/>
                </a:lnTo>
                <a:lnTo>
                  <a:pt x="13" y="6"/>
                </a:lnTo>
                <a:lnTo>
                  <a:pt x="15" y="9"/>
                </a:lnTo>
                <a:lnTo>
                  <a:pt x="15" y="13"/>
                </a:lnTo>
                <a:lnTo>
                  <a:pt x="15" y="17"/>
                </a:lnTo>
                <a:lnTo>
                  <a:pt x="17" y="22"/>
                </a:lnTo>
                <a:lnTo>
                  <a:pt x="17" y="26"/>
                </a:lnTo>
                <a:lnTo>
                  <a:pt x="17" y="30"/>
                </a:lnTo>
                <a:lnTo>
                  <a:pt x="17" y="35"/>
                </a:lnTo>
                <a:lnTo>
                  <a:pt x="17" y="39"/>
                </a:lnTo>
                <a:lnTo>
                  <a:pt x="17" y="42"/>
                </a:lnTo>
                <a:lnTo>
                  <a:pt x="15" y="46"/>
                </a:lnTo>
                <a:lnTo>
                  <a:pt x="15" y="52"/>
                </a:lnTo>
                <a:lnTo>
                  <a:pt x="15" y="55"/>
                </a:lnTo>
                <a:lnTo>
                  <a:pt x="13" y="59"/>
                </a:lnTo>
                <a:lnTo>
                  <a:pt x="13" y="64"/>
                </a:lnTo>
                <a:lnTo>
                  <a:pt x="11" y="68"/>
                </a:lnTo>
                <a:lnTo>
                  <a:pt x="9" y="70"/>
                </a:lnTo>
                <a:lnTo>
                  <a:pt x="8" y="70"/>
                </a:lnTo>
                <a:lnTo>
                  <a:pt x="6" y="66"/>
                </a:lnTo>
                <a:lnTo>
                  <a:pt x="6" y="63"/>
                </a:lnTo>
                <a:lnTo>
                  <a:pt x="6" y="59"/>
                </a:lnTo>
                <a:lnTo>
                  <a:pt x="4" y="53"/>
                </a:lnTo>
                <a:lnTo>
                  <a:pt x="4" y="50"/>
                </a:lnTo>
                <a:lnTo>
                  <a:pt x="2" y="46"/>
                </a:lnTo>
                <a:lnTo>
                  <a:pt x="2" y="41"/>
                </a:lnTo>
                <a:lnTo>
                  <a:pt x="2" y="37"/>
                </a:lnTo>
                <a:lnTo>
                  <a:pt x="0" y="33"/>
                </a:lnTo>
                <a:lnTo>
                  <a:pt x="0" y="30"/>
                </a:lnTo>
                <a:lnTo>
                  <a:pt x="0" y="24"/>
                </a:lnTo>
                <a:lnTo>
                  <a:pt x="0" y="20"/>
                </a:lnTo>
                <a:lnTo>
                  <a:pt x="0" y="17"/>
                </a:lnTo>
                <a:lnTo>
                  <a:pt x="0" y="11"/>
                </a:lnTo>
                <a:lnTo>
                  <a:pt x="0" y="8"/>
                </a:lnTo>
                <a:lnTo>
                  <a:pt x="0" y="6"/>
                </a:lnTo>
                <a:close/>
              </a:path>
            </a:pathLst>
          </a:custGeom>
          <a:solidFill>
            <a:srgbClr val="FCFE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41" name="Freeform 1297"/>
          <p:cNvSpPr>
            <a:spLocks/>
          </p:cNvSpPr>
          <p:nvPr/>
        </p:nvSpPr>
        <p:spPr bwMode="auto">
          <a:xfrm>
            <a:off x="2532063" y="2622550"/>
            <a:ext cx="19050" cy="68263"/>
          </a:xfrm>
          <a:custGeom>
            <a:avLst/>
            <a:gdLst>
              <a:gd name="T0" fmla="*/ 13 w 22"/>
              <a:gd name="T1" fmla="*/ 85 h 85"/>
              <a:gd name="T2" fmla="*/ 9 w 22"/>
              <a:gd name="T3" fmla="*/ 85 h 85"/>
              <a:gd name="T4" fmla="*/ 6 w 22"/>
              <a:gd name="T5" fmla="*/ 85 h 85"/>
              <a:gd name="T6" fmla="*/ 2 w 22"/>
              <a:gd name="T7" fmla="*/ 85 h 85"/>
              <a:gd name="T8" fmla="*/ 2 w 22"/>
              <a:gd name="T9" fmla="*/ 77 h 85"/>
              <a:gd name="T10" fmla="*/ 2 w 22"/>
              <a:gd name="T11" fmla="*/ 68 h 85"/>
              <a:gd name="T12" fmla="*/ 0 w 22"/>
              <a:gd name="T13" fmla="*/ 57 h 85"/>
              <a:gd name="T14" fmla="*/ 0 w 22"/>
              <a:gd name="T15" fmla="*/ 44 h 85"/>
              <a:gd name="T16" fmla="*/ 0 w 22"/>
              <a:gd name="T17" fmla="*/ 35 h 85"/>
              <a:gd name="T18" fmla="*/ 0 w 22"/>
              <a:gd name="T19" fmla="*/ 26 h 85"/>
              <a:gd name="T20" fmla="*/ 0 w 22"/>
              <a:gd name="T21" fmla="*/ 18 h 85"/>
              <a:gd name="T22" fmla="*/ 0 w 22"/>
              <a:gd name="T23" fmla="*/ 11 h 85"/>
              <a:gd name="T24" fmla="*/ 2 w 22"/>
              <a:gd name="T25" fmla="*/ 2 h 85"/>
              <a:gd name="T26" fmla="*/ 6 w 22"/>
              <a:gd name="T27" fmla="*/ 0 h 85"/>
              <a:gd name="T28" fmla="*/ 8 w 22"/>
              <a:gd name="T29" fmla="*/ 0 h 85"/>
              <a:gd name="T30" fmla="*/ 11 w 22"/>
              <a:gd name="T31" fmla="*/ 0 h 85"/>
              <a:gd name="T32" fmla="*/ 15 w 22"/>
              <a:gd name="T33" fmla="*/ 0 h 85"/>
              <a:gd name="T34" fmla="*/ 19 w 22"/>
              <a:gd name="T35" fmla="*/ 0 h 85"/>
              <a:gd name="T36" fmla="*/ 20 w 22"/>
              <a:gd name="T37" fmla="*/ 9 h 85"/>
              <a:gd name="T38" fmla="*/ 20 w 22"/>
              <a:gd name="T39" fmla="*/ 17 h 85"/>
              <a:gd name="T40" fmla="*/ 20 w 22"/>
              <a:gd name="T41" fmla="*/ 26 h 85"/>
              <a:gd name="T42" fmla="*/ 22 w 22"/>
              <a:gd name="T43" fmla="*/ 33 h 85"/>
              <a:gd name="T44" fmla="*/ 20 w 22"/>
              <a:gd name="T45" fmla="*/ 40 h 85"/>
              <a:gd name="T46" fmla="*/ 20 w 22"/>
              <a:gd name="T47" fmla="*/ 50 h 85"/>
              <a:gd name="T48" fmla="*/ 19 w 22"/>
              <a:gd name="T49" fmla="*/ 57 h 85"/>
              <a:gd name="T50" fmla="*/ 19 w 22"/>
              <a:gd name="T51" fmla="*/ 66 h 85"/>
              <a:gd name="T52" fmla="*/ 19 w 22"/>
              <a:gd name="T53" fmla="*/ 74 h 85"/>
              <a:gd name="T54" fmla="*/ 19 w 22"/>
              <a:gd name="T55" fmla="*/ 85 h 85"/>
              <a:gd name="T56" fmla="*/ 13 w 22"/>
              <a:gd name="T57" fmla="*/ 85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" h="85">
                <a:moveTo>
                  <a:pt x="13" y="85"/>
                </a:moveTo>
                <a:lnTo>
                  <a:pt x="9" y="85"/>
                </a:lnTo>
                <a:lnTo>
                  <a:pt x="6" y="85"/>
                </a:lnTo>
                <a:lnTo>
                  <a:pt x="2" y="85"/>
                </a:lnTo>
                <a:lnTo>
                  <a:pt x="2" y="77"/>
                </a:lnTo>
                <a:lnTo>
                  <a:pt x="2" y="68"/>
                </a:lnTo>
                <a:lnTo>
                  <a:pt x="0" y="57"/>
                </a:lnTo>
                <a:lnTo>
                  <a:pt x="0" y="44"/>
                </a:lnTo>
                <a:lnTo>
                  <a:pt x="0" y="35"/>
                </a:lnTo>
                <a:lnTo>
                  <a:pt x="0" y="26"/>
                </a:lnTo>
                <a:lnTo>
                  <a:pt x="0" y="18"/>
                </a:lnTo>
                <a:lnTo>
                  <a:pt x="0" y="11"/>
                </a:lnTo>
                <a:lnTo>
                  <a:pt x="2" y="2"/>
                </a:lnTo>
                <a:lnTo>
                  <a:pt x="6" y="0"/>
                </a:lnTo>
                <a:lnTo>
                  <a:pt x="8" y="0"/>
                </a:lnTo>
                <a:lnTo>
                  <a:pt x="11" y="0"/>
                </a:lnTo>
                <a:lnTo>
                  <a:pt x="15" y="0"/>
                </a:lnTo>
                <a:lnTo>
                  <a:pt x="19" y="0"/>
                </a:lnTo>
                <a:lnTo>
                  <a:pt x="20" y="9"/>
                </a:lnTo>
                <a:lnTo>
                  <a:pt x="20" y="17"/>
                </a:lnTo>
                <a:lnTo>
                  <a:pt x="20" y="26"/>
                </a:lnTo>
                <a:lnTo>
                  <a:pt x="22" y="33"/>
                </a:lnTo>
                <a:lnTo>
                  <a:pt x="20" y="40"/>
                </a:lnTo>
                <a:lnTo>
                  <a:pt x="20" y="50"/>
                </a:lnTo>
                <a:lnTo>
                  <a:pt x="19" y="57"/>
                </a:lnTo>
                <a:lnTo>
                  <a:pt x="19" y="66"/>
                </a:lnTo>
                <a:lnTo>
                  <a:pt x="19" y="74"/>
                </a:lnTo>
                <a:lnTo>
                  <a:pt x="19" y="85"/>
                </a:lnTo>
                <a:lnTo>
                  <a:pt x="13" y="85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42" name="Freeform 1298"/>
          <p:cNvSpPr>
            <a:spLocks/>
          </p:cNvSpPr>
          <p:nvPr/>
        </p:nvSpPr>
        <p:spPr bwMode="auto">
          <a:xfrm>
            <a:off x="2532063" y="2622550"/>
            <a:ext cx="19050" cy="68263"/>
          </a:xfrm>
          <a:custGeom>
            <a:avLst/>
            <a:gdLst>
              <a:gd name="T0" fmla="*/ 13 w 22"/>
              <a:gd name="T1" fmla="*/ 85 h 85"/>
              <a:gd name="T2" fmla="*/ 9 w 22"/>
              <a:gd name="T3" fmla="*/ 85 h 85"/>
              <a:gd name="T4" fmla="*/ 6 w 22"/>
              <a:gd name="T5" fmla="*/ 85 h 85"/>
              <a:gd name="T6" fmla="*/ 2 w 22"/>
              <a:gd name="T7" fmla="*/ 85 h 85"/>
              <a:gd name="T8" fmla="*/ 2 w 22"/>
              <a:gd name="T9" fmla="*/ 77 h 85"/>
              <a:gd name="T10" fmla="*/ 2 w 22"/>
              <a:gd name="T11" fmla="*/ 68 h 85"/>
              <a:gd name="T12" fmla="*/ 0 w 22"/>
              <a:gd name="T13" fmla="*/ 57 h 85"/>
              <a:gd name="T14" fmla="*/ 0 w 22"/>
              <a:gd name="T15" fmla="*/ 44 h 85"/>
              <a:gd name="T16" fmla="*/ 0 w 22"/>
              <a:gd name="T17" fmla="*/ 35 h 85"/>
              <a:gd name="T18" fmla="*/ 0 w 22"/>
              <a:gd name="T19" fmla="*/ 26 h 85"/>
              <a:gd name="T20" fmla="*/ 0 w 22"/>
              <a:gd name="T21" fmla="*/ 18 h 85"/>
              <a:gd name="T22" fmla="*/ 0 w 22"/>
              <a:gd name="T23" fmla="*/ 11 h 85"/>
              <a:gd name="T24" fmla="*/ 2 w 22"/>
              <a:gd name="T25" fmla="*/ 2 h 85"/>
              <a:gd name="T26" fmla="*/ 6 w 22"/>
              <a:gd name="T27" fmla="*/ 0 h 85"/>
              <a:gd name="T28" fmla="*/ 8 w 22"/>
              <a:gd name="T29" fmla="*/ 0 h 85"/>
              <a:gd name="T30" fmla="*/ 11 w 22"/>
              <a:gd name="T31" fmla="*/ 0 h 85"/>
              <a:gd name="T32" fmla="*/ 15 w 22"/>
              <a:gd name="T33" fmla="*/ 0 h 85"/>
              <a:gd name="T34" fmla="*/ 19 w 22"/>
              <a:gd name="T35" fmla="*/ 0 h 85"/>
              <a:gd name="T36" fmla="*/ 20 w 22"/>
              <a:gd name="T37" fmla="*/ 9 h 85"/>
              <a:gd name="T38" fmla="*/ 20 w 22"/>
              <a:gd name="T39" fmla="*/ 17 h 85"/>
              <a:gd name="T40" fmla="*/ 20 w 22"/>
              <a:gd name="T41" fmla="*/ 26 h 85"/>
              <a:gd name="T42" fmla="*/ 22 w 22"/>
              <a:gd name="T43" fmla="*/ 33 h 85"/>
              <a:gd name="T44" fmla="*/ 20 w 22"/>
              <a:gd name="T45" fmla="*/ 40 h 85"/>
              <a:gd name="T46" fmla="*/ 20 w 22"/>
              <a:gd name="T47" fmla="*/ 50 h 85"/>
              <a:gd name="T48" fmla="*/ 19 w 22"/>
              <a:gd name="T49" fmla="*/ 57 h 85"/>
              <a:gd name="T50" fmla="*/ 19 w 22"/>
              <a:gd name="T51" fmla="*/ 66 h 85"/>
              <a:gd name="T52" fmla="*/ 19 w 22"/>
              <a:gd name="T53" fmla="*/ 74 h 85"/>
              <a:gd name="T54" fmla="*/ 19 w 22"/>
              <a:gd name="T55" fmla="*/ 85 h 85"/>
              <a:gd name="T56" fmla="*/ 13 w 22"/>
              <a:gd name="T57" fmla="*/ 85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" h="85">
                <a:moveTo>
                  <a:pt x="13" y="85"/>
                </a:moveTo>
                <a:lnTo>
                  <a:pt x="9" y="85"/>
                </a:lnTo>
                <a:lnTo>
                  <a:pt x="6" y="85"/>
                </a:lnTo>
                <a:lnTo>
                  <a:pt x="2" y="85"/>
                </a:lnTo>
                <a:lnTo>
                  <a:pt x="2" y="77"/>
                </a:lnTo>
                <a:lnTo>
                  <a:pt x="2" y="68"/>
                </a:lnTo>
                <a:lnTo>
                  <a:pt x="0" y="57"/>
                </a:lnTo>
                <a:lnTo>
                  <a:pt x="0" y="44"/>
                </a:lnTo>
                <a:lnTo>
                  <a:pt x="0" y="35"/>
                </a:lnTo>
                <a:lnTo>
                  <a:pt x="0" y="26"/>
                </a:lnTo>
                <a:lnTo>
                  <a:pt x="0" y="18"/>
                </a:lnTo>
                <a:lnTo>
                  <a:pt x="0" y="11"/>
                </a:lnTo>
                <a:lnTo>
                  <a:pt x="2" y="2"/>
                </a:lnTo>
                <a:lnTo>
                  <a:pt x="6" y="0"/>
                </a:lnTo>
                <a:lnTo>
                  <a:pt x="8" y="0"/>
                </a:lnTo>
                <a:lnTo>
                  <a:pt x="11" y="0"/>
                </a:lnTo>
                <a:lnTo>
                  <a:pt x="15" y="0"/>
                </a:lnTo>
                <a:lnTo>
                  <a:pt x="19" y="0"/>
                </a:lnTo>
                <a:lnTo>
                  <a:pt x="20" y="9"/>
                </a:lnTo>
                <a:lnTo>
                  <a:pt x="20" y="17"/>
                </a:lnTo>
                <a:lnTo>
                  <a:pt x="20" y="26"/>
                </a:lnTo>
                <a:lnTo>
                  <a:pt x="22" y="33"/>
                </a:lnTo>
                <a:lnTo>
                  <a:pt x="20" y="40"/>
                </a:lnTo>
                <a:lnTo>
                  <a:pt x="20" y="50"/>
                </a:lnTo>
                <a:lnTo>
                  <a:pt x="19" y="57"/>
                </a:lnTo>
                <a:lnTo>
                  <a:pt x="19" y="66"/>
                </a:lnTo>
                <a:lnTo>
                  <a:pt x="19" y="74"/>
                </a:lnTo>
                <a:lnTo>
                  <a:pt x="19" y="85"/>
                </a:lnTo>
                <a:lnTo>
                  <a:pt x="13" y="85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43" name="Freeform 1299"/>
          <p:cNvSpPr>
            <a:spLocks/>
          </p:cNvSpPr>
          <p:nvPr/>
        </p:nvSpPr>
        <p:spPr bwMode="auto">
          <a:xfrm>
            <a:off x="2535238" y="2628900"/>
            <a:ext cx="11112" cy="55563"/>
          </a:xfrm>
          <a:custGeom>
            <a:avLst/>
            <a:gdLst>
              <a:gd name="T0" fmla="*/ 15 w 15"/>
              <a:gd name="T1" fmla="*/ 6 h 70"/>
              <a:gd name="T2" fmla="*/ 11 w 15"/>
              <a:gd name="T3" fmla="*/ 0 h 70"/>
              <a:gd name="T4" fmla="*/ 9 w 15"/>
              <a:gd name="T5" fmla="*/ 0 h 70"/>
              <a:gd name="T6" fmla="*/ 7 w 15"/>
              <a:gd name="T7" fmla="*/ 0 h 70"/>
              <a:gd name="T8" fmla="*/ 5 w 15"/>
              <a:gd name="T9" fmla="*/ 0 h 70"/>
              <a:gd name="T10" fmla="*/ 4 w 15"/>
              <a:gd name="T11" fmla="*/ 2 h 70"/>
              <a:gd name="T12" fmla="*/ 2 w 15"/>
              <a:gd name="T13" fmla="*/ 6 h 70"/>
              <a:gd name="T14" fmla="*/ 0 w 15"/>
              <a:gd name="T15" fmla="*/ 10 h 70"/>
              <a:gd name="T16" fmla="*/ 0 w 15"/>
              <a:gd name="T17" fmla="*/ 13 h 70"/>
              <a:gd name="T18" fmla="*/ 0 w 15"/>
              <a:gd name="T19" fmla="*/ 17 h 70"/>
              <a:gd name="T20" fmla="*/ 0 w 15"/>
              <a:gd name="T21" fmla="*/ 22 h 70"/>
              <a:gd name="T22" fmla="*/ 0 w 15"/>
              <a:gd name="T23" fmla="*/ 26 h 70"/>
              <a:gd name="T24" fmla="*/ 0 w 15"/>
              <a:gd name="T25" fmla="*/ 30 h 70"/>
              <a:gd name="T26" fmla="*/ 0 w 15"/>
              <a:gd name="T27" fmla="*/ 35 h 70"/>
              <a:gd name="T28" fmla="*/ 0 w 15"/>
              <a:gd name="T29" fmla="*/ 39 h 70"/>
              <a:gd name="T30" fmla="*/ 0 w 15"/>
              <a:gd name="T31" fmla="*/ 43 h 70"/>
              <a:gd name="T32" fmla="*/ 0 w 15"/>
              <a:gd name="T33" fmla="*/ 46 h 70"/>
              <a:gd name="T34" fmla="*/ 0 w 15"/>
              <a:gd name="T35" fmla="*/ 52 h 70"/>
              <a:gd name="T36" fmla="*/ 0 w 15"/>
              <a:gd name="T37" fmla="*/ 56 h 70"/>
              <a:gd name="T38" fmla="*/ 2 w 15"/>
              <a:gd name="T39" fmla="*/ 59 h 70"/>
              <a:gd name="T40" fmla="*/ 2 w 15"/>
              <a:gd name="T41" fmla="*/ 65 h 70"/>
              <a:gd name="T42" fmla="*/ 4 w 15"/>
              <a:gd name="T43" fmla="*/ 68 h 70"/>
              <a:gd name="T44" fmla="*/ 5 w 15"/>
              <a:gd name="T45" fmla="*/ 70 h 70"/>
              <a:gd name="T46" fmla="*/ 7 w 15"/>
              <a:gd name="T47" fmla="*/ 70 h 70"/>
              <a:gd name="T48" fmla="*/ 7 w 15"/>
              <a:gd name="T49" fmla="*/ 67 h 70"/>
              <a:gd name="T50" fmla="*/ 7 w 15"/>
              <a:gd name="T51" fmla="*/ 63 h 70"/>
              <a:gd name="T52" fmla="*/ 9 w 15"/>
              <a:gd name="T53" fmla="*/ 59 h 70"/>
              <a:gd name="T54" fmla="*/ 9 w 15"/>
              <a:gd name="T55" fmla="*/ 54 h 70"/>
              <a:gd name="T56" fmla="*/ 11 w 15"/>
              <a:gd name="T57" fmla="*/ 50 h 70"/>
              <a:gd name="T58" fmla="*/ 11 w 15"/>
              <a:gd name="T59" fmla="*/ 46 h 70"/>
              <a:gd name="T60" fmla="*/ 11 w 15"/>
              <a:gd name="T61" fmla="*/ 41 h 70"/>
              <a:gd name="T62" fmla="*/ 11 w 15"/>
              <a:gd name="T63" fmla="*/ 37 h 70"/>
              <a:gd name="T64" fmla="*/ 13 w 15"/>
              <a:gd name="T65" fmla="*/ 33 h 70"/>
              <a:gd name="T66" fmla="*/ 13 w 15"/>
              <a:gd name="T67" fmla="*/ 30 h 70"/>
              <a:gd name="T68" fmla="*/ 13 w 15"/>
              <a:gd name="T69" fmla="*/ 24 h 70"/>
              <a:gd name="T70" fmla="*/ 13 w 15"/>
              <a:gd name="T71" fmla="*/ 21 h 70"/>
              <a:gd name="T72" fmla="*/ 15 w 15"/>
              <a:gd name="T73" fmla="*/ 17 h 70"/>
              <a:gd name="T74" fmla="*/ 15 w 15"/>
              <a:gd name="T75" fmla="*/ 11 h 70"/>
              <a:gd name="T76" fmla="*/ 15 w 15"/>
              <a:gd name="T77" fmla="*/ 8 h 70"/>
              <a:gd name="T78" fmla="*/ 15 w 15"/>
              <a:gd name="T79" fmla="*/ 6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5" h="70">
                <a:moveTo>
                  <a:pt x="15" y="6"/>
                </a:move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4" y="2"/>
                </a:lnTo>
                <a:lnTo>
                  <a:pt x="2" y="6"/>
                </a:lnTo>
                <a:lnTo>
                  <a:pt x="0" y="10"/>
                </a:lnTo>
                <a:lnTo>
                  <a:pt x="0" y="13"/>
                </a:lnTo>
                <a:lnTo>
                  <a:pt x="0" y="17"/>
                </a:lnTo>
                <a:lnTo>
                  <a:pt x="0" y="22"/>
                </a:lnTo>
                <a:lnTo>
                  <a:pt x="0" y="26"/>
                </a:lnTo>
                <a:lnTo>
                  <a:pt x="0" y="30"/>
                </a:lnTo>
                <a:lnTo>
                  <a:pt x="0" y="35"/>
                </a:lnTo>
                <a:lnTo>
                  <a:pt x="0" y="39"/>
                </a:lnTo>
                <a:lnTo>
                  <a:pt x="0" y="43"/>
                </a:lnTo>
                <a:lnTo>
                  <a:pt x="0" y="46"/>
                </a:lnTo>
                <a:lnTo>
                  <a:pt x="0" y="52"/>
                </a:lnTo>
                <a:lnTo>
                  <a:pt x="0" y="56"/>
                </a:lnTo>
                <a:lnTo>
                  <a:pt x="2" y="59"/>
                </a:lnTo>
                <a:lnTo>
                  <a:pt x="2" y="65"/>
                </a:lnTo>
                <a:lnTo>
                  <a:pt x="4" y="68"/>
                </a:lnTo>
                <a:lnTo>
                  <a:pt x="5" y="70"/>
                </a:lnTo>
                <a:lnTo>
                  <a:pt x="7" y="70"/>
                </a:lnTo>
                <a:lnTo>
                  <a:pt x="7" y="67"/>
                </a:lnTo>
                <a:lnTo>
                  <a:pt x="7" y="63"/>
                </a:lnTo>
                <a:lnTo>
                  <a:pt x="9" y="59"/>
                </a:lnTo>
                <a:lnTo>
                  <a:pt x="9" y="54"/>
                </a:lnTo>
                <a:lnTo>
                  <a:pt x="11" y="50"/>
                </a:lnTo>
                <a:lnTo>
                  <a:pt x="11" y="46"/>
                </a:lnTo>
                <a:lnTo>
                  <a:pt x="11" y="41"/>
                </a:lnTo>
                <a:lnTo>
                  <a:pt x="11" y="37"/>
                </a:lnTo>
                <a:lnTo>
                  <a:pt x="13" y="33"/>
                </a:lnTo>
                <a:lnTo>
                  <a:pt x="13" y="30"/>
                </a:lnTo>
                <a:lnTo>
                  <a:pt x="13" y="24"/>
                </a:lnTo>
                <a:lnTo>
                  <a:pt x="13" y="21"/>
                </a:lnTo>
                <a:lnTo>
                  <a:pt x="15" y="17"/>
                </a:lnTo>
                <a:lnTo>
                  <a:pt x="15" y="11"/>
                </a:lnTo>
                <a:lnTo>
                  <a:pt x="15" y="8"/>
                </a:lnTo>
                <a:lnTo>
                  <a:pt x="15" y="6"/>
                </a:lnTo>
                <a:close/>
              </a:path>
            </a:pathLst>
          </a:custGeom>
          <a:solidFill>
            <a:srgbClr val="FCFE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44" name="Freeform 1300"/>
          <p:cNvSpPr>
            <a:spLocks/>
          </p:cNvSpPr>
          <p:nvPr/>
        </p:nvSpPr>
        <p:spPr bwMode="auto">
          <a:xfrm>
            <a:off x="2444750" y="2659063"/>
            <a:ext cx="103188" cy="69850"/>
          </a:xfrm>
          <a:custGeom>
            <a:avLst/>
            <a:gdLst>
              <a:gd name="T0" fmla="*/ 62 w 130"/>
              <a:gd name="T1" fmla="*/ 4 h 86"/>
              <a:gd name="T2" fmla="*/ 81 w 130"/>
              <a:gd name="T3" fmla="*/ 11 h 86"/>
              <a:gd name="T4" fmla="*/ 92 w 130"/>
              <a:gd name="T5" fmla="*/ 15 h 86"/>
              <a:gd name="T6" fmla="*/ 99 w 130"/>
              <a:gd name="T7" fmla="*/ 20 h 86"/>
              <a:gd name="T8" fmla="*/ 105 w 130"/>
              <a:gd name="T9" fmla="*/ 29 h 86"/>
              <a:gd name="T10" fmla="*/ 108 w 130"/>
              <a:gd name="T11" fmla="*/ 37 h 86"/>
              <a:gd name="T12" fmla="*/ 118 w 130"/>
              <a:gd name="T13" fmla="*/ 48 h 86"/>
              <a:gd name="T14" fmla="*/ 125 w 130"/>
              <a:gd name="T15" fmla="*/ 55 h 86"/>
              <a:gd name="T16" fmla="*/ 130 w 130"/>
              <a:gd name="T17" fmla="*/ 70 h 86"/>
              <a:gd name="T18" fmla="*/ 130 w 130"/>
              <a:gd name="T19" fmla="*/ 79 h 86"/>
              <a:gd name="T20" fmla="*/ 129 w 130"/>
              <a:gd name="T21" fmla="*/ 86 h 86"/>
              <a:gd name="T22" fmla="*/ 118 w 130"/>
              <a:gd name="T23" fmla="*/ 83 h 86"/>
              <a:gd name="T24" fmla="*/ 118 w 130"/>
              <a:gd name="T25" fmla="*/ 73 h 86"/>
              <a:gd name="T26" fmla="*/ 94 w 130"/>
              <a:gd name="T27" fmla="*/ 62 h 86"/>
              <a:gd name="T28" fmla="*/ 88 w 130"/>
              <a:gd name="T29" fmla="*/ 55 h 86"/>
              <a:gd name="T30" fmla="*/ 90 w 130"/>
              <a:gd name="T31" fmla="*/ 50 h 86"/>
              <a:gd name="T32" fmla="*/ 84 w 130"/>
              <a:gd name="T33" fmla="*/ 44 h 86"/>
              <a:gd name="T34" fmla="*/ 77 w 130"/>
              <a:gd name="T35" fmla="*/ 37 h 86"/>
              <a:gd name="T36" fmla="*/ 61 w 130"/>
              <a:gd name="T37" fmla="*/ 28 h 86"/>
              <a:gd name="T38" fmla="*/ 35 w 130"/>
              <a:gd name="T39" fmla="*/ 17 h 86"/>
              <a:gd name="T40" fmla="*/ 16 w 130"/>
              <a:gd name="T41" fmla="*/ 11 h 86"/>
              <a:gd name="T42" fmla="*/ 0 w 130"/>
              <a:gd name="T43" fmla="*/ 4 h 86"/>
              <a:gd name="T44" fmla="*/ 9 w 130"/>
              <a:gd name="T45" fmla="*/ 0 h 86"/>
              <a:gd name="T46" fmla="*/ 27 w 130"/>
              <a:gd name="T47" fmla="*/ 2 h 86"/>
              <a:gd name="T48" fmla="*/ 44 w 130"/>
              <a:gd name="T49" fmla="*/ 2 h 86"/>
              <a:gd name="T50" fmla="*/ 62 w 130"/>
              <a:gd name="T51" fmla="*/ 4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0" h="86">
                <a:moveTo>
                  <a:pt x="62" y="4"/>
                </a:moveTo>
                <a:lnTo>
                  <a:pt x="81" y="11"/>
                </a:lnTo>
                <a:lnTo>
                  <a:pt x="92" y="15"/>
                </a:lnTo>
                <a:lnTo>
                  <a:pt x="99" y="20"/>
                </a:lnTo>
                <a:lnTo>
                  <a:pt x="105" y="29"/>
                </a:lnTo>
                <a:lnTo>
                  <a:pt x="108" y="37"/>
                </a:lnTo>
                <a:lnTo>
                  <a:pt x="118" y="48"/>
                </a:lnTo>
                <a:lnTo>
                  <a:pt x="125" y="55"/>
                </a:lnTo>
                <a:lnTo>
                  <a:pt x="130" y="70"/>
                </a:lnTo>
                <a:lnTo>
                  <a:pt x="130" y="79"/>
                </a:lnTo>
                <a:lnTo>
                  <a:pt x="129" y="86"/>
                </a:lnTo>
                <a:lnTo>
                  <a:pt x="118" y="83"/>
                </a:lnTo>
                <a:lnTo>
                  <a:pt x="118" y="73"/>
                </a:lnTo>
                <a:lnTo>
                  <a:pt x="94" y="62"/>
                </a:lnTo>
                <a:lnTo>
                  <a:pt x="88" y="55"/>
                </a:lnTo>
                <a:lnTo>
                  <a:pt x="90" y="50"/>
                </a:lnTo>
                <a:lnTo>
                  <a:pt x="84" y="44"/>
                </a:lnTo>
                <a:lnTo>
                  <a:pt x="77" y="37"/>
                </a:lnTo>
                <a:lnTo>
                  <a:pt x="61" y="28"/>
                </a:lnTo>
                <a:lnTo>
                  <a:pt x="35" y="17"/>
                </a:lnTo>
                <a:lnTo>
                  <a:pt x="16" y="11"/>
                </a:lnTo>
                <a:lnTo>
                  <a:pt x="0" y="4"/>
                </a:lnTo>
                <a:lnTo>
                  <a:pt x="9" y="0"/>
                </a:lnTo>
                <a:lnTo>
                  <a:pt x="27" y="2"/>
                </a:lnTo>
                <a:lnTo>
                  <a:pt x="44" y="2"/>
                </a:lnTo>
                <a:lnTo>
                  <a:pt x="62" y="4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45" name="Freeform 1301"/>
          <p:cNvSpPr>
            <a:spLocks/>
          </p:cNvSpPr>
          <p:nvPr/>
        </p:nvSpPr>
        <p:spPr bwMode="auto">
          <a:xfrm>
            <a:off x="2444750" y="2659063"/>
            <a:ext cx="103188" cy="69850"/>
          </a:xfrm>
          <a:custGeom>
            <a:avLst/>
            <a:gdLst>
              <a:gd name="T0" fmla="*/ 62 w 130"/>
              <a:gd name="T1" fmla="*/ 4 h 86"/>
              <a:gd name="T2" fmla="*/ 81 w 130"/>
              <a:gd name="T3" fmla="*/ 11 h 86"/>
              <a:gd name="T4" fmla="*/ 92 w 130"/>
              <a:gd name="T5" fmla="*/ 15 h 86"/>
              <a:gd name="T6" fmla="*/ 99 w 130"/>
              <a:gd name="T7" fmla="*/ 20 h 86"/>
              <a:gd name="T8" fmla="*/ 105 w 130"/>
              <a:gd name="T9" fmla="*/ 29 h 86"/>
              <a:gd name="T10" fmla="*/ 108 w 130"/>
              <a:gd name="T11" fmla="*/ 37 h 86"/>
              <a:gd name="T12" fmla="*/ 118 w 130"/>
              <a:gd name="T13" fmla="*/ 48 h 86"/>
              <a:gd name="T14" fmla="*/ 125 w 130"/>
              <a:gd name="T15" fmla="*/ 55 h 86"/>
              <a:gd name="T16" fmla="*/ 130 w 130"/>
              <a:gd name="T17" fmla="*/ 70 h 86"/>
              <a:gd name="T18" fmla="*/ 130 w 130"/>
              <a:gd name="T19" fmla="*/ 79 h 86"/>
              <a:gd name="T20" fmla="*/ 129 w 130"/>
              <a:gd name="T21" fmla="*/ 86 h 86"/>
              <a:gd name="T22" fmla="*/ 118 w 130"/>
              <a:gd name="T23" fmla="*/ 83 h 86"/>
              <a:gd name="T24" fmla="*/ 118 w 130"/>
              <a:gd name="T25" fmla="*/ 73 h 86"/>
              <a:gd name="T26" fmla="*/ 94 w 130"/>
              <a:gd name="T27" fmla="*/ 62 h 86"/>
              <a:gd name="T28" fmla="*/ 88 w 130"/>
              <a:gd name="T29" fmla="*/ 55 h 86"/>
              <a:gd name="T30" fmla="*/ 90 w 130"/>
              <a:gd name="T31" fmla="*/ 50 h 86"/>
              <a:gd name="T32" fmla="*/ 84 w 130"/>
              <a:gd name="T33" fmla="*/ 44 h 86"/>
              <a:gd name="T34" fmla="*/ 77 w 130"/>
              <a:gd name="T35" fmla="*/ 37 h 86"/>
              <a:gd name="T36" fmla="*/ 61 w 130"/>
              <a:gd name="T37" fmla="*/ 28 h 86"/>
              <a:gd name="T38" fmla="*/ 35 w 130"/>
              <a:gd name="T39" fmla="*/ 17 h 86"/>
              <a:gd name="T40" fmla="*/ 16 w 130"/>
              <a:gd name="T41" fmla="*/ 11 h 86"/>
              <a:gd name="T42" fmla="*/ 0 w 130"/>
              <a:gd name="T43" fmla="*/ 4 h 86"/>
              <a:gd name="T44" fmla="*/ 9 w 130"/>
              <a:gd name="T45" fmla="*/ 0 h 86"/>
              <a:gd name="T46" fmla="*/ 27 w 130"/>
              <a:gd name="T47" fmla="*/ 2 h 86"/>
              <a:gd name="T48" fmla="*/ 44 w 130"/>
              <a:gd name="T49" fmla="*/ 2 h 86"/>
              <a:gd name="T50" fmla="*/ 62 w 130"/>
              <a:gd name="T51" fmla="*/ 4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0" h="86">
                <a:moveTo>
                  <a:pt x="62" y="4"/>
                </a:moveTo>
                <a:lnTo>
                  <a:pt x="81" y="11"/>
                </a:lnTo>
                <a:lnTo>
                  <a:pt x="92" y="15"/>
                </a:lnTo>
                <a:lnTo>
                  <a:pt x="99" y="20"/>
                </a:lnTo>
                <a:lnTo>
                  <a:pt x="105" y="29"/>
                </a:lnTo>
                <a:lnTo>
                  <a:pt x="108" y="37"/>
                </a:lnTo>
                <a:lnTo>
                  <a:pt x="118" y="48"/>
                </a:lnTo>
                <a:lnTo>
                  <a:pt x="125" y="55"/>
                </a:lnTo>
                <a:lnTo>
                  <a:pt x="130" y="70"/>
                </a:lnTo>
                <a:lnTo>
                  <a:pt x="130" y="79"/>
                </a:lnTo>
                <a:lnTo>
                  <a:pt x="129" y="86"/>
                </a:lnTo>
                <a:lnTo>
                  <a:pt x="118" y="83"/>
                </a:lnTo>
                <a:lnTo>
                  <a:pt x="118" y="73"/>
                </a:lnTo>
                <a:lnTo>
                  <a:pt x="94" y="62"/>
                </a:lnTo>
                <a:lnTo>
                  <a:pt x="88" y="55"/>
                </a:lnTo>
                <a:lnTo>
                  <a:pt x="90" y="50"/>
                </a:lnTo>
                <a:lnTo>
                  <a:pt x="84" y="44"/>
                </a:lnTo>
                <a:lnTo>
                  <a:pt x="77" y="37"/>
                </a:lnTo>
                <a:lnTo>
                  <a:pt x="61" y="28"/>
                </a:lnTo>
                <a:lnTo>
                  <a:pt x="35" y="17"/>
                </a:lnTo>
                <a:lnTo>
                  <a:pt x="16" y="11"/>
                </a:lnTo>
                <a:lnTo>
                  <a:pt x="0" y="4"/>
                </a:lnTo>
                <a:lnTo>
                  <a:pt x="9" y="0"/>
                </a:lnTo>
                <a:lnTo>
                  <a:pt x="27" y="2"/>
                </a:lnTo>
                <a:lnTo>
                  <a:pt x="44" y="2"/>
                </a:lnTo>
                <a:lnTo>
                  <a:pt x="62" y="4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46" name="Freeform 1302"/>
          <p:cNvSpPr>
            <a:spLocks/>
          </p:cNvSpPr>
          <p:nvPr/>
        </p:nvSpPr>
        <p:spPr bwMode="auto">
          <a:xfrm>
            <a:off x="2401888" y="2651125"/>
            <a:ext cx="114300" cy="19050"/>
          </a:xfrm>
          <a:custGeom>
            <a:avLst/>
            <a:gdLst>
              <a:gd name="T0" fmla="*/ 0 w 143"/>
              <a:gd name="T1" fmla="*/ 13 h 24"/>
              <a:gd name="T2" fmla="*/ 3 w 143"/>
              <a:gd name="T3" fmla="*/ 13 h 24"/>
              <a:gd name="T4" fmla="*/ 9 w 143"/>
              <a:gd name="T5" fmla="*/ 13 h 24"/>
              <a:gd name="T6" fmla="*/ 12 w 143"/>
              <a:gd name="T7" fmla="*/ 13 h 24"/>
              <a:gd name="T8" fmla="*/ 20 w 143"/>
              <a:gd name="T9" fmla="*/ 11 h 24"/>
              <a:gd name="T10" fmla="*/ 25 w 143"/>
              <a:gd name="T11" fmla="*/ 7 h 24"/>
              <a:gd name="T12" fmla="*/ 31 w 143"/>
              <a:gd name="T13" fmla="*/ 4 h 24"/>
              <a:gd name="T14" fmla="*/ 38 w 143"/>
              <a:gd name="T15" fmla="*/ 0 h 24"/>
              <a:gd name="T16" fmla="*/ 51 w 143"/>
              <a:gd name="T17" fmla="*/ 0 h 24"/>
              <a:gd name="T18" fmla="*/ 60 w 143"/>
              <a:gd name="T19" fmla="*/ 2 h 24"/>
              <a:gd name="T20" fmla="*/ 69 w 143"/>
              <a:gd name="T21" fmla="*/ 2 h 24"/>
              <a:gd name="T22" fmla="*/ 82 w 143"/>
              <a:gd name="T23" fmla="*/ 5 h 24"/>
              <a:gd name="T24" fmla="*/ 92 w 143"/>
              <a:gd name="T25" fmla="*/ 7 h 24"/>
              <a:gd name="T26" fmla="*/ 99 w 143"/>
              <a:gd name="T27" fmla="*/ 11 h 24"/>
              <a:gd name="T28" fmla="*/ 106 w 143"/>
              <a:gd name="T29" fmla="*/ 13 h 24"/>
              <a:gd name="T30" fmla="*/ 117 w 143"/>
              <a:gd name="T31" fmla="*/ 16 h 24"/>
              <a:gd name="T32" fmla="*/ 125 w 143"/>
              <a:gd name="T33" fmla="*/ 18 h 24"/>
              <a:gd name="T34" fmla="*/ 136 w 143"/>
              <a:gd name="T35" fmla="*/ 20 h 24"/>
              <a:gd name="T36" fmla="*/ 141 w 143"/>
              <a:gd name="T37" fmla="*/ 22 h 24"/>
              <a:gd name="T38" fmla="*/ 143 w 143"/>
              <a:gd name="T39" fmla="*/ 24 h 24"/>
              <a:gd name="T40" fmla="*/ 141 w 143"/>
              <a:gd name="T41" fmla="*/ 24 h 24"/>
              <a:gd name="T42" fmla="*/ 136 w 143"/>
              <a:gd name="T43" fmla="*/ 24 h 24"/>
              <a:gd name="T44" fmla="*/ 125 w 143"/>
              <a:gd name="T45" fmla="*/ 22 h 24"/>
              <a:gd name="T46" fmla="*/ 114 w 143"/>
              <a:gd name="T47" fmla="*/ 20 h 24"/>
              <a:gd name="T48" fmla="*/ 106 w 143"/>
              <a:gd name="T49" fmla="*/ 20 h 24"/>
              <a:gd name="T50" fmla="*/ 101 w 143"/>
              <a:gd name="T51" fmla="*/ 20 h 24"/>
              <a:gd name="T52" fmla="*/ 97 w 143"/>
              <a:gd name="T53" fmla="*/ 20 h 24"/>
              <a:gd name="T54" fmla="*/ 95 w 143"/>
              <a:gd name="T55" fmla="*/ 22 h 24"/>
              <a:gd name="T56" fmla="*/ 93 w 143"/>
              <a:gd name="T57" fmla="*/ 24 h 24"/>
              <a:gd name="T58" fmla="*/ 79 w 143"/>
              <a:gd name="T59" fmla="*/ 24 h 24"/>
              <a:gd name="T60" fmla="*/ 69 w 143"/>
              <a:gd name="T61" fmla="*/ 24 h 24"/>
              <a:gd name="T62" fmla="*/ 58 w 143"/>
              <a:gd name="T63" fmla="*/ 22 h 24"/>
              <a:gd name="T64" fmla="*/ 51 w 143"/>
              <a:gd name="T65" fmla="*/ 22 h 24"/>
              <a:gd name="T66" fmla="*/ 42 w 143"/>
              <a:gd name="T67" fmla="*/ 20 h 24"/>
              <a:gd name="T68" fmla="*/ 29 w 143"/>
              <a:gd name="T69" fmla="*/ 18 h 24"/>
              <a:gd name="T70" fmla="*/ 20 w 143"/>
              <a:gd name="T71" fmla="*/ 16 h 24"/>
              <a:gd name="T72" fmla="*/ 11 w 143"/>
              <a:gd name="T73" fmla="*/ 15 h 24"/>
              <a:gd name="T74" fmla="*/ 3 w 143"/>
              <a:gd name="T75" fmla="*/ 13 h 24"/>
              <a:gd name="T76" fmla="*/ 1 w 143"/>
              <a:gd name="T77" fmla="*/ 13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43" h="24">
                <a:moveTo>
                  <a:pt x="0" y="13"/>
                </a:moveTo>
                <a:lnTo>
                  <a:pt x="0" y="13"/>
                </a:lnTo>
                <a:lnTo>
                  <a:pt x="1" y="13"/>
                </a:lnTo>
                <a:lnTo>
                  <a:pt x="3" y="13"/>
                </a:lnTo>
                <a:lnTo>
                  <a:pt x="5" y="13"/>
                </a:lnTo>
                <a:lnTo>
                  <a:pt x="9" y="13"/>
                </a:lnTo>
                <a:lnTo>
                  <a:pt x="11" y="13"/>
                </a:lnTo>
                <a:lnTo>
                  <a:pt x="12" y="13"/>
                </a:lnTo>
                <a:lnTo>
                  <a:pt x="16" y="11"/>
                </a:lnTo>
                <a:lnTo>
                  <a:pt x="20" y="11"/>
                </a:lnTo>
                <a:lnTo>
                  <a:pt x="23" y="9"/>
                </a:lnTo>
                <a:lnTo>
                  <a:pt x="25" y="7"/>
                </a:lnTo>
                <a:lnTo>
                  <a:pt x="27" y="5"/>
                </a:lnTo>
                <a:lnTo>
                  <a:pt x="31" y="4"/>
                </a:lnTo>
                <a:lnTo>
                  <a:pt x="34" y="2"/>
                </a:lnTo>
                <a:lnTo>
                  <a:pt x="38" y="0"/>
                </a:lnTo>
                <a:lnTo>
                  <a:pt x="46" y="0"/>
                </a:lnTo>
                <a:lnTo>
                  <a:pt x="51" y="0"/>
                </a:lnTo>
                <a:lnTo>
                  <a:pt x="57" y="0"/>
                </a:lnTo>
                <a:lnTo>
                  <a:pt x="60" y="2"/>
                </a:lnTo>
                <a:lnTo>
                  <a:pt x="64" y="2"/>
                </a:lnTo>
                <a:lnTo>
                  <a:pt x="69" y="2"/>
                </a:lnTo>
                <a:lnTo>
                  <a:pt x="77" y="4"/>
                </a:lnTo>
                <a:lnTo>
                  <a:pt x="82" y="5"/>
                </a:lnTo>
                <a:lnTo>
                  <a:pt x="88" y="7"/>
                </a:lnTo>
                <a:lnTo>
                  <a:pt x="92" y="7"/>
                </a:lnTo>
                <a:lnTo>
                  <a:pt x="95" y="9"/>
                </a:lnTo>
                <a:lnTo>
                  <a:pt x="99" y="11"/>
                </a:lnTo>
                <a:lnTo>
                  <a:pt x="103" y="13"/>
                </a:lnTo>
                <a:lnTo>
                  <a:pt x="106" y="13"/>
                </a:lnTo>
                <a:lnTo>
                  <a:pt x="112" y="15"/>
                </a:lnTo>
                <a:lnTo>
                  <a:pt x="117" y="16"/>
                </a:lnTo>
                <a:lnTo>
                  <a:pt x="123" y="18"/>
                </a:lnTo>
                <a:lnTo>
                  <a:pt x="125" y="18"/>
                </a:lnTo>
                <a:lnTo>
                  <a:pt x="128" y="18"/>
                </a:lnTo>
                <a:lnTo>
                  <a:pt x="136" y="20"/>
                </a:lnTo>
                <a:lnTo>
                  <a:pt x="139" y="22"/>
                </a:lnTo>
                <a:lnTo>
                  <a:pt x="141" y="22"/>
                </a:lnTo>
                <a:lnTo>
                  <a:pt x="143" y="24"/>
                </a:lnTo>
                <a:lnTo>
                  <a:pt x="143" y="24"/>
                </a:lnTo>
                <a:lnTo>
                  <a:pt x="141" y="24"/>
                </a:lnTo>
                <a:lnTo>
                  <a:pt x="141" y="24"/>
                </a:lnTo>
                <a:lnTo>
                  <a:pt x="139" y="24"/>
                </a:lnTo>
                <a:lnTo>
                  <a:pt x="136" y="24"/>
                </a:lnTo>
                <a:lnTo>
                  <a:pt x="132" y="22"/>
                </a:lnTo>
                <a:lnTo>
                  <a:pt x="125" y="22"/>
                </a:lnTo>
                <a:lnTo>
                  <a:pt x="119" y="20"/>
                </a:lnTo>
                <a:lnTo>
                  <a:pt x="114" y="20"/>
                </a:lnTo>
                <a:lnTo>
                  <a:pt x="108" y="20"/>
                </a:lnTo>
                <a:lnTo>
                  <a:pt x="106" y="20"/>
                </a:lnTo>
                <a:lnTo>
                  <a:pt x="104" y="20"/>
                </a:lnTo>
                <a:lnTo>
                  <a:pt x="101" y="20"/>
                </a:lnTo>
                <a:lnTo>
                  <a:pt x="99" y="20"/>
                </a:lnTo>
                <a:lnTo>
                  <a:pt x="97" y="20"/>
                </a:lnTo>
                <a:lnTo>
                  <a:pt x="97" y="22"/>
                </a:lnTo>
                <a:lnTo>
                  <a:pt x="95" y="22"/>
                </a:lnTo>
                <a:lnTo>
                  <a:pt x="93" y="22"/>
                </a:lnTo>
                <a:lnTo>
                  <a:pt x="93" y="24"/>
                </a:lnTo>
                <a:lnTo>
                  <a:pt x="86" y="24"/>
                </a:lnTo>
                <a:lnTo>
                  <a:pt x="79" y="24"/>
                </a:lnTo>
                <a:lnTo>
                  <a:pt x="75" y="24"/>
                </a:lnTo>
                <a:lnTo>
                  <a:pt x="69" y="24"/>
                </a:lnTo>
                <a:lnTo>
                  <a:pt x="64" y="24"/>
                </a:lnTo>
                <a:lnTo>
                  <a:pt x="58" y="22"/>
                </a:lnTo>
                <a:lnTo>
                  <a:pt x="55" y="22"/>
                </a:lnTo>
                <a:lnTo>
                  <a:pt x="51" y="22"/>
                </a:lnTo>
                <a:lnTo>
                  <a:pt x="46" y="22"/>
                </a:lnTo>
                <a:lnTo>
                  <a:pt x="42" y="20"/>
                </a:lnTo>
                <a:lnTo>
                  <a:pt x="36" y="20"/>
                </a:lnTo>
                <a:lnTo>
                  <a:pt x="29" y="18"/>
                </a:lnTo>
                <a:lnTo>
                  <a:pt x="22" y="18"/>
                </a:lnTo>
                <a:lnTo>
                  <a:pt x="20" y="16"/>
                </a:lnTo>
                <a:lnTo>
                  <a:pt x="16" y="16"/>
                </a:lnTo>
                <a:lnTo>
                  <a:pt x="11" y="15"/>
                </a:lnTo>
                <a:lnTo>
                  <a:pt x="7" y="15"/>
                </a:lnTo>
                <a:lnTo>
                  <a:pt x="3" y="13"/>
                </a:lnTo>
                <a:lnTo>
                  <a:pt x="1" y="13"/>
                </a:lnTo>
                <a:lnTo>
                  <a:pt x="1" y="13"/>
                </a:lnTo>
                <a:lnTo>
                  <a:pt x="0" y="13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47" name="Freeform 1303"/>
          <p:cNvSpPr>
            <a:spLocks/>
          </p:cNvSpPr>
          <p:nvPr/>
        </p:nvSpPr>
        <p:spPr bwMode="auto">
          <a:xfrm>
            <a:off x="2401888" y="2651125"/>
            <a:ext cx="114300" cy="19050"/>
          </a:xfrm>
          <a:custGeom>
            <a:avLst/>
            <a:gdLst>
              <a:gd name="T0" fmla="*/ 0 w 143"/>
              <a:gd name="T1" fmla="*/ 13 h 24"/>
              <a:gd name="T2" fmla="*/ 3 w 143"/>
              <a:gd name="T3" fmla="*/ 13 h 24"/>
              <a:gd name="T4" fmla="*/ 9 w 143"/>
              <a:gd name="T5" fmla="*/ 13 h 24"/>
              <a:gd name="T6" fmla="*/ 12 w 143"/>
              <a:gd name="T7" fmla="*/ 13 h 24"/>
              <a:gd name="T8" fmla="*/ 20 w 143"/>
              <a:gd name="T9" fmla="*/ 11 h 24"/>
              <a:gd name="T10" fmla="*/ 25 w 143"/>
              <a:gd name="T11" fmla="*/ 7 h 24"/>
              <a:gd name="T12" fmla="*/ 31 w 143"/>
              <a:gd name="T13" fmla="*/ 4 h 24"/>
              <a:gd name="T14" fmla="*/ 38 w 143"/>
              <a:gd name="T15" fmla="*/ 0 h 24"/>
              <a:gd name="T16" fmla="*/ 51 w 143"/>
              <a:gd name="T17" fmla="*/ 0 h 24"/>
              <a:gd name="T18" fmla="*/ 60 w 143"/>
              <a:gd name="T19" fmla="*/ 2 h 24"/>
              <a:gd name="T20" fmla="*/ 69 w 143"/>
              <a:gd name="T21" fmla="*/ 2 h 24"/>
              <a:gd name="T22" fmla="*/ 82 w 143"/>
              <a:gd name="T23" fmla="*/ 5 h 24"/>
              <a:gd name="T24" fmla="*/ 92 w 143"/>
              <a:gd name="T25" fmla="*/ 7 h 24"/>
              <a:gd name="T26" fmla="*/ 99 w 143"/>
              <a:gd name="T27" fmla="*/ 11 h 24"/>
              <a:gd name="T28" fmla="*/ 106 w 143"/>
              <a:gd name="T29" fmla="*/ 13 h 24"/>
              <a:gd name="T30" fmla="*/ 117 w 143"/>
              <a:gd name="T31" fmla="*/ 16 h 24"/>
              <a:gd name="T32" fmla="*/ 125 w 143"/>
              <a:gd name="T33" fmla="*/ 18 h 24"/>
              <a:gd name="T34" fmla="*/ 136 w 143"/>
              <a:gd name="T35" fmla="*/ 20 h 24"/>
              <a:gd name="T36" fmla="*/ 141 w 143"/>
              <a:gd name="T37" fmla="*/ 22 h 24"/>
              <a:gd name="T38" fmla="*/ 143 w 143"/>
              <a:gd name="T39" fmla="*/ 24 h 24"/>
              <a:gd name="T40" fmla="*/ 141 w 143"/>
              <a:gd name="T41" fmla="*/ 24 h 24"/>
              <a:gd name="T42" fmla="*/ 136 w 143"/>
              <a:gd name="T43" fmla="*/ 24 h 24"/>
              <a:gd name="T44" fmla="*/ 125 w 143"/>
              <a:gd name="T45" fmla="*/ 22 h 24"/>
              <a:gd name="T46" fmla="*/ 114 w 143"/>
              <a:gd name="T47" fmla="*/ 20 h 24"/>
              <a:gd name="T48" fmla="*/ 106 w 143"/>
              <a:gd name="T49" fmla="*/ 20 h 24"/>
              <a:gd name="T50" fmla="*/ 101 w 143"/>
              <a:gd name="T51" fmla="*/ 20 h 24"/>
              <a:gd name="T52" fmla="*/ 97 w 143"/>
              <a:gd name="T53" fmla="*/ 20 h 24"/>
              <a:gd name="T54" fmla="*/ 95 w 143"/>
              <a:gd name="T55" fmla="*/ 22 h 24"/>
              <a:gd name="T56" fmla="*/ 93 w 143"/>
              <a:gd name="T57" fmla="*/ 24 h 24"/>
              <a:gd name="T58" fmla="*/ 79 w 143"/>
              <a:gd name="T59" fmla="*/ 24 h 24"/>
              <a:gd name="T60" fmla="*/ 69 w 143"/>
              <a:gd name="T61" fmla="*/ 24 h 24"/>
              <a:gd name="T62" fmla="*/ 58 w 143"/>
              <a:gd name="T63" fmla="*/ 22 h 24"/>
              <a:gd name="T64" fmla="*/ 51 w 143"/>
              <a:gd name="T65" fmla="*/ 22 h 24"/>
              <a:gd name="T66" fmla="*/ 42 w 143"/>
              <a:gd name="T67" fmla="*/ 20 h 24"/>
              <a:gd name="T68" fmla="*/ 29 w 143"/>
              <a:gd name="T69" fmla="*/ 18 h 24"/>
              <a:gd name="T70" fmla="*/ 20 w 143"/>
              <a:gd name="T71" fmla="*/ 16 h 24"/>
              <a:gd name="T72" fmla="*/ 11 w 143"/>
              <a:gd name="T73" fmla="*/ 15 h 24"/>
              <a:gd name="T74" fmla="*/ 3 w 143"/>
              <a:gd name="T75" fmla="*/ 13 h 24"/>
              <a:gd name="T76" fmla="*/ 1 w 143"/>
              <a:gd name="T77" fmla="*/ 13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43" h="24">
                <a:moveTo>
                  <a:pt x="0" y="13"/>
                </a:moveTo>
                <a:lnTo>
                  <a:pt x="0" y="13"/>
                </a:lnTo>
                <a:lnTo>
                  <a:pt x="1" y="13"/>
                </a:lnTo>
                <a:lnTo>
                  <a:pt x="3" y="13"/>
                </a:lnTo>
                <a:lnTo>
                  <a:pt x="5" y="13"/>
                </a:lnTo>
                <a:lnTo>
                  <a:pt x="9" y="13"/>
                </a:lnTo>
                <a:lnTo>
                  <a:pt x="11" y="13"/>
                </a:lnTo>
                <a:lnTo>
                  <a:pt x="12" y="13"/>
                </a:lnTo>
                <a:lnTo>
                  <a:pt x="16" y="11"/>
                </a:lnTo>
                <a:lnTo>
                  <a:pt x="20" y="11"/>
                </a:lnTo>
                <a:lnTo>
                  <a:pt x="23" y="9"/>
                </a:lnTo>
                <a:lnTo>
                  <a:pt x="25" y="7"/>
                </a:lnTo>
                <a:lnTo>
                  <a:pt x="27" y="5"/>
                </a:lnTo>
                <a:lnTo>
                  <a:pt x="31" y="4"/>
                </a:lnTo>
                <a:lnTo>
                  <a:pt x="34" y="2"/>
                </a:lnTo>
                <a:lnTo>
                  <a:pt x="38" y="0"/>
                </a:lnTo>
                <a:lnTo>
                  <a:pt x="46" y="0"/>
                </a:lnTo>
                <a:lnTo>
                  <a:pt x="51" y="0"/>
                </a:lnTo>
                <a:lnTo>
                  <a:pt x="57" y="0"/>
                </a:lnTo>
                <a:lnTo>
                  <a:pt x="60" y="2"/>
                </a:lnTo>
                <a:lnTo>
                  <a:pt x="64" y="2"/>
                </a:lnTo>
                <a:lnTo>
                  <a:pt x="69" y="2"/>
                </a:lnTo>
                <a:lnTo>
                  <a:pt x="77" y="4"/>
                </a:lnTo>
                <a:lnTo>
                  <a:pt x="82" y="5"/>
                </a:lnTo>
                <a:lnTo>
                  <a:pt x="88" y="7"/>
                </a:lnTo>
                <a:lnTo>
                  <a:pt x="92" y="7"/>
                </a:lnTo>
                <a:lnTo>
                  <a:pt x="95" y="9"/>
                </a:lnTo>
                <a:lnTo>
                  <a:pt x="99" y="11"/>
                </a:lnTo>
                <a:lnTo>
                  <a:pt x="103" y="13"/>
                </a:lnTo>
                <a:lnTo>
                  <a:pt x="106" y="13"/>
                </a:lnTo>
                <a:lnTo>
                  <a:pt x="112" y="15"/>
                </a:lnTo>
                <a:lnTo>
                  <a:pt x="117" y="16"/>
                </a:lnTo>
                <a:lnTo>
                  <a:pt x="123" y="18"/>
                </a:lnTo>
                <a:lnTo>
                  <a:pt x="125" y="18"/>
                </a:lnTo>
                <a:lnTo>
                  <a:pt x="128" y="18"/>
                </a:lnTo>
                <a:lnTo>
                  <a:pt x="136" y="20"/>
                </a:lnTo>
                <a:lnTo>
                  <a:pt x="139" y="22"/>
                </a:lnTo>
                <a:lnTo>
                  <a:pt x="141" y="22"/>
                </a:lnTo>
                <a:lnTo>
                  <a:pt x="143" y="24"/>
                </a:lnTo>
                <a:lnTo>
                  <a:pt x="143" y="24"/>
                </a:lnTo>
                <a:lnTo>
                  <a:pt x="141" y="24"/>
                </a:lnTo>
                <a:lnTo>
                  <a:pt x="141" y="24"/>
                </a:lnTo>
                <a:lnTo>
                  <a:pt x="139" y="24"/>
                </a:lnTo>
                <a:lnTo>
                  <a:pt x="136" y="24"/>
                </a:lnTo>
                <a:lnTo>
                  <a:pt x="132" y="22"/>
                </a:lnTo>
                <a:lnTo>
                  <a:pt x="125" y="22"/>
                </a:lnTo>
                <a:lnTo>
                  <a:pt x="119" y="20"/>
                </a:lnTo>
                <a:lnTo>
                  <a:pt x="114" y="20"/>
                </a:lnTo>
                <a:lnTo>
                  <a:pt x="108" y="20"/>
                </a:lnTo>
                <a:lnTo>
                  <a:pt x="106" y="20"/>
                </a:lnTo>
                <a:lnTo>
                  <a:pt x="104" y="20"/>
                </a:lnTo>
                <a:lnTo>
                  <a:pt x="101" y="20"/>
                </a:lnTo>
                <a:lnTo>
                  <a:pt x="99" y="20"/>
                </a:lnTo>
                <a:lnTo>
                  <a:pt x="97" y="20"/>
                </a:lnTo>
                <a:lnTo>
                  <a:pt x="97" y="22"/>
                </a:lnTo>
                <a:lnTo>
                  <a:pt x="95" y="22"/>
                </a:lnTo>
                <a:lnTo>
                  <a:pt x="93" y="22"/>
                </a:lnTo>
                <a:lnTo>
                  <a:pt x="93" y="24"/>
                </a:lnTo>
                <a:lnTo>
                  <a:pt x="86" y="24"/>
                </a:lnTo>
                <a:lnTo>
                  <a:pt x="79" y="24"/>
                </a:lnTo>
                <a:lnTo>
                  <a:pt x="75" y="24"/>
                </a:lnTo>
                <a:lnTo>
                  <a:pt x="69" y="24"/>
                </a:lnTo>
                <a:lnTo>
                  <a:pt x="64" y="24"/>
                </a:lnTo>
                <a:lnTo>
                  <a:pt x="58" y="22"/>
                </a:lnTo>
                <a:lnTo>
                  <a:pt x="55" y="22"/>
                </a:lnTo>
                <a:lnTo>
                  <a:pt x="51" y="22"/>
                </a:lnTo>
                <a:lnTo>
                  <a:pt x="46" y="22"/>
                </a:lnTo>
                <a:lnTo>
                  <a:pt x="42" y="20"/>
                </a:lnTo>
                <a:lnTo>
                  <a:pt x="36" y="20"/>
                </a:lnTo>
                <a:lnTo>
                  <a:pt x="29" y="18"/>
                </a:lnTo>
                <a:lnTo>
                  <a:pt x="22" y="18"/>
                </a:lnTo>
                <a:lnTo>
                  <a:pt x="20" y="16"/>
                </a:lnTo>
                <a:lnTo>
                  <a:pt x="16" y="16"/>
                </a:lnTo>
                <a:lnTo>
                  <a:pt x="11" y="15"/>
                </a:lnTo>
                <a:lnTo>
                  <a:pt x="7" y="15"/>
                </a:lnTo>
                <a:lnTo>
                  <a:pt x="3" y="13"/>
                </a:lnTo>
                <a:lnTo>
                  <a:pt x="1" y="13"/>
                </a:lnTo>
                <a:lnTo>
                  <a:pt x="1" y="13"/>
                </a:lnTo>
                <a:lnTo>
                  <a:pt x="0" y="1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48" name="Freeform 1304"/>
          <p:cNvSpPr>
            <a:spLocks/>
          </p:cNvSpPr>
          <p:nvPr/>
        </p:nvSpPr>
        <p:spPr bwMode="auto">
          <a:xfrm>
            <a:off x="2419350" y="2660650"/>
            <a:ext cx="61913" cy="1588"/>
          </a:xfrm>
          <a:custGeom>
            <a:avLst/>
            <a:gdLst>
              <a:gd name="T0" fmla="*/ 0 w 77"/>
              <a:gd name="T1" fmla="*/ 2 h 2"/>
              <a:gd name="T2" fmla="*/ 9 w 77"/>
              <a:gd name="T3" fmla="*/ 2 h 2"/>
              <a:gd name="T4" fmla="*/ 16 w 77"/>
              <a:gd name="T5" fmla="*/ 0 h 2"/>
              <a:gd name="T6" fmla="*/ 24 w 77"/>
              <a:gd name="T7" fmla="*/ 0 h 2"/>
              <a:gd name="T8" fmla="*/ 42 w 77"/>
              <a:gd name="T9" fmla="*/ 0 h 2"/>
              <a:gd name="T10" fmla="*/ 53 w 77"/>
              <a:gd name="T11" fmla="*/ 0 h 2"/>
              <a:gd name="T12" fmla="*/ 64 w 77"/>
              <a:gd name="T13" fmla="*/ 0 h 2"/>
              <a:gd name="T14" fmla="*/ 77 w 77"/>
              <a:gd name="T1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7" h="2">
                <a:moveTo>
                  <a:pt x="0" y="2"/>
                </a:moveTo>
                <a:lnTo>
                  <a:pt x="9" y="2"/>
                </a:lnTo>
                <a:lnTo>
                  <a:pt x="16" y="0"/>
                </a:lnTo>
                <a:lnTo>
                  <a:pt x="24" y="0"/>
                </a:lnTo>
                <a:lnTo>
                  <a:pt x="42" y="0"/>
                </a:lnTo>
                <a:lnTo>
                  <a:pt x="53" y="0"/>
                </a:lnTo>
                <a:lnTo>
                  <a:pt x="64" y="0"/>
                </a:lnTo>
                <a:lnTo>
                  <a:pt x="77" y="0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49" name="Freeform 1305"/>
          <p:cNvSpPr>
            <a:spLocks/>
          </p:cNvSpPr>
          <p:nvPr/>
        </p:nvSpPr>
        <p:spPr bwMode="auto">
          <a:xfrm>
            <a:off x="2533650" y="2555875"/>
            <a:ext cx="17463" cy="66675"/>
          </a:xfrm>
          <a:custGeom>
            <a:avLst/>
            <a:gdLst>
              <a:gd name="T0" fmla="*/ 7 w 20"/>
              <a:gd name="T1" fmla="*/ 85 h 85"/>
              <a:gd name="T2" fmla="*/ 11 w 20"/>
              <a:gd name="T3" fmla="*/ 85 h 85"/>
              <a:gd name="T4" fmla="*/ 15 w 20"/>
              <a:gd name="T5" fmla="*/ 85 h 85"/>
              <a:gd name="T6" fmla="*/ 18 w 20"/>
              <a:gd name="T7" fmla="*/ 85 h 85"/>
              <a:gd name="T8" fmla="*/ 20 w 20"/>
              <a:gd name="T9" fmla="*/ 78 h 85"/>
              <a:gd name="T10" fmla="*/ 20 w 20"/>
              <a:gd name="T11" fmla="*/ 68 h 85"/>
              <a:gd name="T12" fmla="*/ 20 w 20"/>
              <a:gd name="T13" fmla="*/ 57 h 85"/>
              <a:gd name="T14" fmla="*/ 20 w 20"/>
              <a:gd name="T15" fmla="*/ 45 h 85"/>
              <a:gd name="T16" fmla="*/ 20 w 20"/>
              <a:gd name="T17" fmla="*/ 35 h 85"/>
              <a:gd name="T18" fmla="*/ 20 w 20"/>
              <a:gd name="T19" fmla="*/ 26 h 85"/>
              <a:gd name="T20" fmla="*/ 20 w 20"/>
              <a:gd name="T21" fmla="*/ 19 h 85"/>
              <a:gd name="T22" fmla="*/ 20 w 20"/>
              <a:gd name="T23" fmla="*/ 11 h 85"/>
              <a:gd name="T24" fmla="*/ 20 w 20"/>
              <a:gd name="T25" fmla="*/ 2 h 85"/>
              <a:gd name="T26" fmla="*/ 17 w 20"/>
              <a:gd name="T27" fmla="*/ 0 h 85"/>
              <a:gd name="T28" fmla="*/ 13 w 20"/>
              <a:gd name="T29" fmla="*/ 0 h 85"/>
              <a:gd name="T30" fmla="*/ 9 w 20"/>
              <a:gd name="T31" fmla="*/ 0 h 85"/>
              <a:gd name="T32" fmla="*/ 6 w 20"/>
              <a:gd name="T33" fmla="*/ 0 h 85"/>
              <a:gd name="T34" fmla="*/ 2 w 20"/>
              <a:gd name="T35" fmla="*/ 0 h 85"/>
              <a:gd name="T36" fmla="*/ 0 w 20"/>
              <a:gd name="T37" fmla="*/ 10 h 85"/>
              <a:gd name="T38" fmla="*/ 0 w 20"/>
              <a:gd name="T39" fmla="*/ 17 h 85"/>
              <a:gd name="T40" fmla="*/ 0 w 20"/>
              <a:gd name="T41" fmla="*/ 26 h 85"/>
              <a:gd name="T42" fmla="*/ 0 w 20"/>
              <a:gd name="T43" fmla="*/ 34 h 85"/>
              <a:gd name="T44" fmla="*/ 0 w 20"/>
              <a:gd name="T45" fmla="*/ 41 h 85"/>
              <a:gd name="T46" fmla="*/ 0 w 20"/>
              <a:gd name="T47" fmla="*/ 50 h 85"/>
              <a:gd name="T48" fmla="*/ 2 w 20"/>
              <a:gd name="T49" fmla="*/ 57 h 85"/>
              <a:gd name="T50" fmla="*/ 2 w 20"/>
              <a:gd name="T51" fmla="*/ 67 h 85"/>
              <a:gd name="T52" fmla="*/ 2 w 20"/>
              <a:gd name="T53" fmla="*/ 74 h 85"/>
              <a:gd name="T54" fmla="*/ 2 w 20"/>
              <a:gd name="T55" fmla="*/ 85 h 85"/>
              <a:gd name="T56" fmla="*/ 7 w 20"/>
              <a:gd name="T57" fmla="*/ 85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" h="85">
                <a:moveTo>
                  <a:pt x="7" y="85"/>
                </a:moveTo>
                <a:lnTo>
                  <a:pt x="11" y="85"/>
                </a:lnTo>
                <a:lnTo>
                  <a:pt x="15" y="85"/>
                </a:lnTo>
                <a:lnTo>
                  <a:pt x="18" y="85"/>
                </a:lnTo>
                <a:lnTo>
                  <a:pt x="20" y="78"/>
                </a:lnTo>
                <a:lnTo>
                  <a:pt x="20" y="68"/>
                </a:lnTo>
                <a:lnTo>
                  <a:pt x="20" y="57"/>
                </a:lnTo>
                <a:lnTo>
                  <a:pt x="20" y="45"/>
                </a:lnTo>
                <a:lnTo>
                  <a:pt x="20" y="35"/>
                </a:lnTo>
                <a:lnTo>
                  <a:pt x="20" y="26"/>
                </a:lnTo>
                <a:lnTo>
                  <a:pt x="20" y="19"/>
                </a:lnTo>
                <a:lnTo>
                  <a:pt x="20" y="11"/>
                </a:lnTo>
                <a:lnTo>
                  <a:pt x="20" y="2"/>
                </a:lnTo>
                <a:lnTo>
                  <a:pt x="17" y="0"/>
                </a:lnTo>
                <a:lnTo>
                  <a:pt x="13" y="0"/>
                </a:lnTo>
                <a:lnTo>
                  <a:pt x="9" y="0"/>
                </a:lnTo>
                <a:lnTo>
                  <a:pt x="6" y="0"/>
                </a:lnTo>
                <a:lnTo>
                  <a:pt x="2" y="0"/>
                </a:lnTo>
                <a:lnTo>
                  <a:pt x="0" y="10"/>
                </a:lnTo>
                <a:lnTo>
                  <a:pt x="0" y="17"/>
                </a:lnTo>
                <a:lnTo>
                  <a:pt x="0" y="26"/>
                </a:lnTo>
                <a:lnTo>
                  <a:pt x="0" y="34"/>
                </a:lnTo>
                <a:lnTo>
                  <a:pt x="0" y="41"/>
                </a:lnTo>
                <a:lnTo>
                  <a:pt x="0" y="50"/>
                </a:lnTo>
                <a:lnTo>
                  <a:pt x="2" y="57"/>
                </a:lnTo>
                <a:lnTo>
                  <a:pt x="2" y="67"/>
                </a:lnTo>
                <a:lnTo>
                  <a:pt x="2" y="74"/>
                </a:lnTo>
                <a:lnTo>
                  <a:pt x="2" y="85"/>
                </a:lnTo>
                <a:lnTo>
                  <a:pt x="7" y="85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50" name="Freeform 1306"/>
          <p:cNvSpPr>
            <a:spLocks/>
          </p:cNvSpPr>
          <p:nvPr/>
        </p:nvSpPr>
        <p:spPr bwMode="auto">
          <a:xfrm>
            <a:off x="2533650" y="2555875"/>
            <a:ext cx="17463" cy="66675"/>
          </a:xfrm>
          <a:custGeom>
            <a:avLst/>
            <a:gdLst>
              <a:gd name="T0" fmla="*/ 7 w 20"/>
              <a:gd name="T1" fmla="*/ 85 h 85"/>
              <a:gd name="T2" fmla="*/ 11 w 20"/>
              <a:gd name="T3" fmla="*/ 85 h 85"/>
              <a:gd name="T4" fmla="*/ 15 w 20"/>
              <a:gd name="T5" fmla="*/ 85 h 85"/>
              <a:gd name="T6" fmla="*/ 18 w 20"/>
              <a:gd name="T7" fmla="*/ 85 h 85"/>
              <a:gd name="T8" fmla="*/ 20 w 20"/>
              <a:gd name="T9" fmla="*/ 78 h 85"/>
              <a:gd name="T10" fmla="*/ 20 w 20"/>
              <a:gd name="T11" fmla="*/ 68 h 85"/>
              <a:gd name="T12" fmla="*/ 20 w 20"/>
              <a:gd name="T13" fmla="*/ 57 h 85"/>
              <a:gd name="T14" fmla="*/ 20 w 20"/>
              <a:gd name="T15" fmla="*/ 45 h 85"/>
              <a:gd name="T16" fmla="*/ 20 w 20"/>
              <a:gd name="T17" fmla="*/ 35 h 85"/>
              <a:gd name="T18" fmla="*/ 20 w 20"/>
              <a:gd name="T19" fmla="*/ 26 h 85"/>
              <a:gd name="T20" fmla="*/ 20 w 20"/>
              <a:gd name="T21" fmla="*/ 19 h 85"/>
              <a:gd name="T22" fmla="*/ 20 w 20"/>
              <a:gd name="T23" fmla="*/ 11 h 85"/>
              <a:gd name="T24" fmla="*/ 20 w 20"/>
              <a:gd name="T25" fmla="*/ 2 h 85"/>
              <a:gd name="T26" fmla="*/ 17 w 20"/>
              <a:gd name="T27" fmla="*/ 0 h 85"/>
              <a:gd name="T28" fmla="*/ 13 w 20"/>
              <a:gd name="T29" fmla="*/ 0 h 85"/>
              <a:gd name="T30" fmla="*/ 9 w 20"/>
              <a:gd name="T31" fmla="*/ 0 h 85"/>
              <a:gd name="T32" fmla="*/ 6 w 20"/>
              <a:gd name="T33" fmla="*/ 0 h 85"/>
              <a:gd name="T34" fmla="*/ 2 w 20"/>
              <a:gd name="T35" fmla="*/ 0 h 85"/>
              <a:gd name="T36" fmla="*/ 0 w 20"/>
              <a:gd name="T37" fmla="*/ 10 h 85"/>
              <a:gd name="T38" fmla="*/ 0 w 20"/>
              <a:gd name="T39" fmla="*/ 17 h 85"/>
              <a:gd name="T40" fmla="*/ 0 w 20"/>
              <a:gd name="T41" fmla="*/ 26 h 85"/>
              <a:gd name="T42" fmla="*/ 0 w 20"/>
              <a:gd name="T43" fmla="*/ 34 h 85"/>
              <a:gd name="T44" fmla="*/ 0 w 20"/>
              <a:gd name="T45" fmla="*/ 41 h 85"/>
              <a:gd name="T46" fmla="*/ 0 w 20"/>
              <a:gd name="T47" fmla="*/ 50 h 85"/>
              <a:gd name="T48" fmla="*/ 2 w 20"/>
              <a:gd name="T49" fmla="*/ 57 h 85"/>
              <a:gd name="T50" fmla="*/ 2 w 20"/>
              <a:gd name="T51" fmla="*/ 67 h 85"/>
              <a:gd name="T52" fmla="*/ 2 w 20"/>
              <a:gd name="T53" fmla="*/ 74 h 85"/>
              <a:gd name="T54" fmla="*/ 2 w 20"/>
              <a:gd name="T55" fmla="*/ 85 h 85"/>
              <a:gd name="T56" fmla="*/ 7 w 20"/>
              <a:gd name="T57" fmla="*/ 85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" h="85">
                <a:moveTo>
                  <a:pt x="7" y="85"/>
                </a:moveTo>
                <a:lnTo>
                  <a:pt x="11" y="85"/>
                </a:lnTo>
                <a:lnTo>
                  <a:pt x="15" y="85"/>
                </a:lnTo>
                <a:lnTo>
                  <a:pt x="18" y="85"/>
                </a:lnTo>
                <a:lnTo>
                  <a:pt x="20" y="78"/>
                </a:lnTo>
                <a:lnTo>
                  <a:pt x="20" y="68"/>
                </a:lnTo>
                <a:lnTo>
                  <a:pt x="20" y="57"/>
                </a:lnTo>
                <a:lnTo>
                  <a:pt x="20" y="45"/>
                </a:lnTo>
                <a:lnTo>
                  <a:pt x="20" y="35"/>
                </a:lnTo>
                <a:lnTo>
                  <a:pt x="20" y="26"/>
                </a:lnTo>
                <a:lnTo>
                  <a:pt x="20" y="19"/>
                </a:lnTo>
                <a:lnTo>
                  <a:pt x="20" y="11"/>
                </a:lnTo>
                <a:lnTo>
                  <a:pt x="20" y="2"/>
                </a:lnTo>
                <a:lnTo>
                  <a:pt x="17" y="0"/>
                </a:lnTo>
                <a:lnTo>
                  <a:pt x="13" y="0"/>
                </a:lnTo>
                <a:lnTo>
                  <a:pt x="9" y="0"/>
                </a:lnTo>
                <a:lnTo>
                  <a:pt x="6" y="0"/>
                </a:lnTo>
                <a:lnTo>
                  <a:pt x="2" y="0"/>
                </a:lnTo>
                <a:lnTo>
                  <a:pt x="0" y="10"/>
                </a:lnTo>
                <a:lnTo>
                  <a:pt x="0" y="17"/>
                </a:lnTo>
                <a:lnTo>
                  <a:pt x="0" y="26"/>
                </a:lnTo>
                <a:lnTo>
                  <a:pt x="0" y="34"/>
                </a:lnTo>
                <a:lnTo>
                  <a:pt x="0" y="41"/>
                </a:lnTo>
                <a:lnTo>
                  <a:pt x="0" y="50"/>
                </a:lnTo>
                <a:lnTo>
                  <a:pt x="2" y="57"/>
                </a:lnTo>
                <a:lnTo>
                  <a:pt x="2" y="67"/>
                </a:lnTo>
                <a:lnTo>
                  <a:pt x="2" y="74"/>
                </a:lnTo>
                <a:lnTo>
                  <a:pt x="2" y="85"/>
                </a:lnTo>
                <a:lnTo>
                  <a:pt x="7" y="85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51" name="Freeform 1307"/>
          <p:cNvSpPr>
            <a:spLocks/>
          </p:cNvSpPr>
          <p:nvPr/>
        </p:nvSpPr>
        <p:spPr bwMode="auto">
          <a:xfrm>
            <a:off x="2538413" y="2562225"/>
            <a:ext cx="7937" cy="55563"/>
          </a:xfrm>
          <a:custGeom>
            <a:avLst/>
            <a:gdLst>
              <a:gd name="T0" fmla="*/ 0 w 13"/>
              <a:gd name="T1" fmla="*/ 5 h 70"/>
              <a:gd name="T2" fmla="*/ 2 w 13"/>
              <a:gd name="T3" fmla="*/ 0 h 70"/>
              <a:gd name="T4" fmla="*/ 3 w 13"/>
              <a:gd name="T5" fmla="*/ 0 h 70"/>
              <a:gd name="T6" fmla="*/ 5 w 13"/>
              <a:gd name="T7" fmla="*/ 0 h 70"/>
              <a:gd name="T8" fmla="*/ 7 w 13"/>
              <a:gd name="T9" fmla="*/ 0 h 70"/>
              <a:gd name="T10" fmla="*/ 9 w 13"/>
              <a:gd name="T11" fmla="*/ 2 h 70"/>
              <a:gd name="T12" fmla="*/ 11 w 13"/>
              <a:gd name="T13" fmla="*/ 5 h 70"/>
              <a:gd name="T14" fmla="*/ 13 w 13"/>
              <a:gd name="T15" fmla="*/ 9 h 70"/>
              <a:gd name="T16" fmla="*/ 13 w 13"/>
              <a:gd name="T17" fmla="*/ 13 h 70"/>
              <a:gd name="T18" fmla="*/ 13 w 13"/>
              <a:gd name="T19" fmla="*/ 16 h 70"/>
              <a:gd name="T20" fmla="*/ 13 w 13"/>
              <a:gd name="T21" fmla="*/ 22 h 70"/>
              <a:gd name="T22" fmla="*/ 13 w 13"/>
              <a:gd name="T23" fmla="*/ 26 h 70"/>
              <a:gd name="T24" fmla="*/ 13 w 13"/>
              <a:gd name="T25" fmla="*/ 29 h 70"/>
              <a:gd name="T26" fmla="*/ 13 w 13"/>
              <a:gd name="T27" fmla="*/ 35 h 70"/>
              <a:gd name="T28" fmla="*/ 13 w 13"/>
              <a:gd name="T29" fmla="*/ 38 h 70"/>
              <a:gd name="T30" fmla="*/ 13 w 13"/>
              <a:gd name="T31" fmla="*/ 42 h 70"/>
              <a:gd name="T32" fmla="*/ 13 w 13"/>
              <a:gd name="T33" fmla="*/ 46 h 70"/>
              <a:gd name="T34" fmla="*/ 13 w 13"/>
              <a:gd name="T35" fmla="*/ 51 h 70"/>
              <a:gd name="T36" fmla="*/ 13 w 13"/>
              <a:gd name="T37" fmla="*/ 55 h 70"/>
              <a:gd name="T38" fmla="*/ 11 w 13"/>
              <a:gd name="T39" fmla="*/ 59 h 70"/>
              <a:gd name="T40" fmla="*/ 11 w 13"/>
              <a:gd name="T41" fmla="*/ 64 h 70"/>
              <a:gd name="T42" fmla="*/ 11 w 13"/>
              <a:gd name="T43" fmla="*/ 68 h 70"/>
              <a:gd name="T44" fmla="*/ 7 w 13"/>
              <a:gd name="T45" fmla="*/ 70 h 70"/>
              <a:gd name="T46" fmla="*/ 5 w 13"/>
              <a:gd name="T47" fmla="*/ 70 h 70"/>
              <a:gd name="T48" fmla="*/ 5 w 13"/>
              <a:gd name="T49" fmla="*/ 66 h 70"/>
              <a:gd name="T50" fmla="*/ 5 w 13"/>
              <a:gd name="T51" fmla="*/ 62 h 70"/>
              <a:gd name="T52" fmla="*/ 5 w 13"/>
              <a:gd name="T53" fmla="*/ 59 h 70"/>
              <a:gd name="T54" fmla="*/ 3 w 13"/>
              <a:gd name="T55" fmla="*/ 53 h 70"/>
              <a:gd name="T56" fmla="*/ 2 w 13"/>
              <a:gd name="T57" fmla="*/ 49 h 70"/>
              <a:gd name="T58" fmla="*/ 2 w 13"/>
              <a:gd name="T59" fmla="*/ 46 h 70"/>
              <a:gd name="T60" fmla="*/ 2 w 13"/>
              <a:gd name="T61" fmla="*/ 40 h 70"/>
              <a:gd name="T62" fmla="*/ 2 w 13"/>
              <a:gd name="T63" fmla="*/ 37 h 70"/>
              <a:gd name="T64" fmla="*/ 0 w 13"/>
              <a:gd name="T65" fmla="*/ 33 h 70"/>
              <a:gd name="T66" fmla="*/ 0 w 13"/>
              <a:gd name="T67" fmla="*/ 29 h 70"/>
              <a:gd name="T68" fmla="*/ 0 w 13"/>
              <a:gd name="T69" fmla="*/ 24 h 70"/>
              <a:gd name="T70" fmla="*/ 0 w 13"/>
              <a:gd name="T71" fmla="*/ 20 h 70"/>
              <a:gd name="T72" fmla="*/ 0 w 13"/>
              <a:gd name="T73" fmla="*/ 16 h 70"/>
              <a:gd name="T74" fmla="*/ 0 w 13"/>
              <a:gd name="T75" fmla="*/ 11 h 70"/>
              <a:gd name="T76" fmla="*/ 0 w 13"/>
              <a:gd name="T77" fmla="*/ 7 h 70"/>
              <a:gd name="T78" fmla="*/ 0 w 13"/>
              <a:gd name="T79" fmla="*/ 5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3" h="70">
                <a:moveTo>
                  <a:pt x="0" y="5"/>
                </a:moveTo>
                <a:lnTo>
                  <a:pt x="2" y="0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2"/>
                </a:lnTo>
                <a:lnTo>
                  <a:pt x="11" y="5"/>
                </a:lnTo>
                <a:lnTo>
                  <a:pt x="13" y="9"/>
                </a:lnTo>
                <a:lnTo>
                  <a:pt x="13" y="13"/>
                </a:lnTo>
                <a:lnTo>
                  <a:pt x="13" y="16"/>
                </a:lnTo>
                <a:lnTo>
                  <a:pt x="13" y="22"/>
                </a:lnTo>
                <a:lnTo>
                  <a:pt x="13" y="26"/>
                </a:lnTo>
                <a:lnTo>
                  <a:pt x="13" y="29"/>
                </a:lnTo>
                <a:lnTo>
                  <a:pt x="13" y="35"/>
                </a:lnTo>
                <a:lnTo>
                  <a:pt x="13" y="38"/>
                </a:lnTo>
                <a:lnTo>
                  <a:pt x="13" y="42"/>
                </a:lnTo>
                <a:lnTo>
                  <a:pt x="13" y="46"/>
                </a:lnTo>
                <a:lnTo>
                  <a:pt x="13" y="51"/>
                </a:lnTo>
                <a:lnTo>
                  <a:pt x="13" y="55"/>
                </a:lnTo>
                <a:lnTo>
                  <a:pt x="11" y="59"/>
                </a:lnTo>
                <a:lnTo>
                  <a:pt x="11" y="64"/>
                </a:lnTo>
                <a:lnTo>
                  <a:pt x="11" y="68"/>
                </a:lnTo>
                <a:lnTo>
                  <a:pt x="7" y="70"/>
                </a:lnTo>
                <a:lnTo>
                  <a:pt x="5" y="70"/>
                </a:lnTo>
                <a:lnTo>
                  <a:pt x="5" y="66"/>
                </a:lnTo>
                <a:lnTo>
                  <a:pt x="5" y="62"/>
                </a:lnTo>
                <a:lnTo>
                  <a:pt x="5" y="59"/>
                </a:lnTo>
                <a:lnTo>
                  <a:pt x="3" y="53"/>
                </a:lnTo>
                <a:lnTo>
                  <a:pt x="2" y="49"/>
                </a:lnTo>
                <a:lnTo>
                  <a:pt x="2" y="46"/>
                </a:lnTo>
                <a:lnTo>
                  <a:pt x="2" y="40"/>
                </a:lnTo>
                <a:lnTo>
                  <a:pt x="2" y="37"/>
                </a:lnTo>
                <a:lnTo>
                  <a:pt x="0" y="33"/>
                </a:lnTo>
                <a:lnTo>
                  <a:pt x="0" y="29"/>
                </a:lnTo>
                <a:lnTo>
                  <a:pt x="0" y="24"/>
                </a:lnTo>
                <a:lnTo>
                  <a:pt x="0" y="20"/>
                </a:lnTo>
                <a:lnTo>
                  <a:pt x="0" y="16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close/>
              </a:path>
            </a:pathLst>
          </a:custGeom>
          <a:solidFill>
            <a:srgbClr val="FCFE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52" name="Freeform 1308"/>
          <p:cNvSpPr>
            <a:spLocks/>
          </p:cNvSpPr>
          <p:nvPr/>
        </p:nvSpPr>
        <p:spPr bwMode="auto">
          <a:xfrm>
            <a:off x="2532063" y="2695575"/>
            <a:ext cx="19050" cy="66675"/>
          </a:xfrm>
          <a:custGeom>
            <a:avLst/>
            <a:gdLst>
              <a:gd name="T0" fmla="*/ 13 w 22"/>
              <a:gd name="T1" fmla="*/ 85 h 85"/>
              <a:gd name="T2" fmla="*/ 9 w 22"/>
              <a:gd name="T3" fmla="*/ 85 h 85"/>
              <a:gd name="T4" fmla="*/ 6 w 22"/>
              <a:gd name="T5" fmla="*/ 85 h 85"/>
              <a:gd name="T6" fmla="*/ 2 w 22"/>
              <a:gd name="T7" fmla="*/ 85 h 85"/>
              <a:gd name="T8" fmla="*/ 2 w 22"/>
              <a:gd name="T9" fmla="*/ 77 h 85"/>
              <a:gd name="T10" fmla="*/ 2 w 22"/>
              <a:gd name="T11" fmla="*/ 68 h 85"/>
              <a:gd name="T12" fmla="*/ 0 w 22"/>
              <a:gd name="T13" fmla="*/ 57 h 85"/>
              <a:gd name="T14" fmla="*/ 0 w 22"/>
              <a:gd name="T15" fmla="*/ 44 h 85"/>
              <a:gd name="T16" fmla="*/ 0 w 22"/>
              <a:gd name="T17" fmla="*/ 35 h 85"/>
              <a:gd name="T18" fmla="*/ 0 w 22"/>
              <a:gd name="T19" fmla="*/ 26 h 85"/>
              <a:gd name="T20" fmla="*/ 0 w 22"/>
              <a:gd name="T21" fmla="*/ 18 h 85"/>
              <a:gd name="T22" fmla="*/ 0 w 22"/>
              <a:gd name="T23" fmla="*/ 11 h 85"/>
              <a:gd name="T24" fmla="*/ 2 w 22"/>
              <a:gd name="T25" fmla="*/ 2 h 85"/>
              <a:gd name="T26" fmla="*/ 6 w 22"/>
              <a:gd name="T27" fmla="*/ 0 h 85"/>
              <a:gd name="T28" fmla="*/ 8 w 22"/>
              <a:gd name="T29" fmla="*/ 0 h 85"/>
              <a:gd name="T30" fmla="*/ 11 w 22"/>
              <a:gd name="T31" fmla="*/ 0 h 85"/>
              <a:gd name="T32" fmla="*/ 15 w 22"/>
              <a:gd name="T33" fmla="*/ 0 h 85"/>
              <a:gd name="T34" fmla="*/ 19 w 22"/>
              <a:gd name="T35" fmla="*/ 0 h 85"/>
              <a:gd name="T36" fmla="*/ 20 w 22"/>
              <a:gd name="T37" fmla="*/ 9 h 85"/>
              <a:gd name="T38" fmla="*/ 20 w 22"/>
              <a:gd name="T39" fmla="*/ 17 h 85"/>
              <a:gd name="T40" fmla="*/ 20 w 22"/>
              <a:gd name="T41" fmla="*/ 26 h 85"/>
              <a:gd name="T42" fmla="*/ 22 w 22"/>
              <a:gd name="T43" fmla="*/ 33 h 85"/>
              <a:gd name="T44" fmla="*/ 20 w 22"/>
              <a:gd name="T45" fmla="*/ 41 h 85"/>
              <a:gd name="T46" fmla="*/ 20 w 22"/>
              <a:gd name="T47" fmla="*/ 50 h 85"/>
              <a:gd name="T48" fmla="*/ 19 w 22"/>
              <a:gd name="T49" fmla="*/ 57 h 85"/>
              <a:gd name="T50" fmla="*/ 19 w 22"/>
              <a:gd name="T51" fmla="*/ 66 h 85"/>
              <a:gd name="T52" fmla="*/ 19 w 22"/>
              <a:gd name="T53" fmla="*/ 74 h 85"/>
              <a:gd name="T54" fmla="*/ 19 w 22"/>
              <a:gd name="T55" fmla="*/ 85 h 85"/>
              <a:gd name="T56" fmla="*/ 13 w 22"/>
              <a:gd name="T57" fmla="*/ 85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" h="85">
                <a:moveTo>
                  <a:pt x="13" y="85"/>
                </a:moveTo>
                <a:lnTo>
                  <a:pt x="9" y="85"/>
                </a:lnTo>
                <a:lnTo>
                  <a:pt x="6" y="85"/>
                </a:lnTo>
                <a:lnTo>
                  <a:pt x="2" y="85"/>
                </a:lnTo>
                <a:lnTo>
                  <a:pt x="2" y="77"/>
                </a:lnTo>
                <a:lnTo>
                  <a:pt x="2" y="68"/>
                </a:lnTo>
                <a:lnTo>
                  <a:pt x="0" y="57"/>
                </a:lnTo>
                <a:lnTo>
                  <a:pt x="0" y="44"/>
                </a:lnTo>
                <a:lnTo>
                  <a:pt x="0" y="35"/>
                </a:lnTo>
                <a:lnTo>
                  <a:pt x="0" y="26"/>
                </a:lnTo>
                <a:lnTo>
                  <a:pt x="0" y="18"/>
                </a:lnTo>
                <a:lnTo>
                  <a:pt x="0" y="11"/>
                </a:lnTo>
                <a:lnTo>
                  <a:pt x="2" y="2"/>
                </a:lnTo>
                <a:lnTo>
                  <a:pt x="6" y="0"/>
                </a:lnTo>
                <a:lnTo>
                  <a:pt x="8" y="0"/>
                </a:lnTo>
                <a:lnTo>
                  <a:pt x="11" y="0"/>
                </a:lnTo>
                <a:lnTo>
                  <a:pt x="15" y="0"/>
                </a:lnTo>
                <a:lnTo>
                  <a:pt x="19" y="0"/>
                </a:lnTo>
                <a:lnTo>
                  <a:pt x="20" y="9"/>
                </a:lnTo>
                <a:lnTo>
                  <a:pt x="20" y="17"/>
                </a:lnTo>
                <a:lnTo>
                  <a:pt x="20" y="26"/>
                </a:lnTo>
                <a:lnTo>
                  <a:pt x="22" y="33"/>
                </a:lnTo>
                <a:lnTo>
                  <a:pt x="20" y="41"/>
                </a:lnTo>
                <a:lnTo>
                  <a:pt x="20" y="50"/>
                </a:lnTo>
                <a:lnTo>
                  <a:pt x="19" y="57"/>
                </a:lnTo>
                <a:lnTo>
                  <a:pt x="19" y="66"/>
                </a:lnTo>
                <a:lnTo>
                  <a:pt x="19" y="74"/>
                </a:lnTo>
                <a:lnTo>
                  <a:pt x="19" y="85"/>
                </a:lnTo>
                <a:lnTo>
                  <a:pt x="13" y="85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53" name="Freeform 1309"/>
          <p:cNvSpPr>
            <a:spLocks/>
          </p:cNvSpPr>
          <p:nvPr/>
        </p:nvSpPr>
        <p:spPr bwMode="auto">
          <a:xfrm>
            <a:off x="2532063" y="2695575"/>
            <a:ext cx="19050" cy="66675"/>
          </a:xfrm>
          <a:custGeom>
            <a:avLst/>
            <a:gdLst>
              <a:gd name="T0" fmla="*/ 13 w 22"/>
              <a:gd name="T1" fmla="*/ 85 h 85"/>
              <a:gd name="T2" fmla="*/ 9 w 22"/>
              <a:gd name="T3" fmla="*/ 85 h 85"/>
              <a:gd name="T4" fmla="*/ 6 w 22"/>
              <a:gd name="T5" fmla="*/ 85 h 85"/>
              <a:gd name="T6" fmla="*/ 2 w 22"/>
              <a:gd name="T7" fmla="*/ 85 h 85"/>
              <a:gd name="T8" fmla="*/ 2 w 22"/>
              <a:gd name="T9" fmla="*/ 77 h 85"/>
              <a:gd name="T10" fmla="*/ 2 w 22"/>
              <a:gd name="T11" fmla="*/ 68 h 85"/>
              <a:gd name="T12" fmla="*/ 0 w 22"/>
              <a:gd name="T13" fmla="*/ 57 h 85"/>
              <a:gd name="T14" fmla="*/ 0 w 22"/>
              <a:gd name="T15" fmla="*/ 44 h 85"/>
              <a:gd name="T16" fmla="*/ 0 w 22"/>
              <a:gd name="T17" fmla="*/ 35 h 85"/>
              <a:gd name="T18" fmla="*/ 0 w 22"/>
              <a:gd name="T19" fmla="*/ 26 h 85"/>
              <a:gd name="T20" fmla="*/ 0 w 22"/>
              <a:gd name="T21" fmla="*/ 18 h 85"/>
              <a:gd name="T22" fmla="*/ 0 w 22"/>
              <a:gd name="T23" fmla="*/ 11 h 85"/>
              <a:gd name="T24" fmla="*/ 2 w 22"/>
              <a:gd name="T25" fmla="*/ 2 h 85"/>
              <a:gd name="T26" fmla="*/ 6 w 22"/>
              <a:gd name="T27" fmla="*/ 0 h 85"/>
              <a:gd name="T28" fmla="*/ 8 w 22"/>
              <a:gd name="T29" fmla="*/ 0 h 85"/>
              <a:gd name="T30" fmla="*/ 11 w 22"/>
              <a:gd name="T31" fmla="*/ 0 h 85"/>
              <a:gd name="T32" fmla="*/ 15 w 22"/>
              <a:gd name="T33" fmla="*/ 0 h 85"/>
              <a:gd name="T34" fmla="*/ 19 w 22"/>
              <a:gd name="T35" fmla="*/ 0 h 85"/>
              <a:gd name="T36" fmla="*/ 20 w 22"/>
              <a:gd name="T37" fmla="*/ 9 h 85"/>
              <a:gd name="T38" fmla="*/ 20 w 22"/>
              <a:gd name="T39" fmla="*/ 17 h 85"/>
              <a:gd name="T40" fmla="*/ 20 w 22"/>
              <a:gd name="T41" fmla="*/ 26 h 85"/>
              <a:gd name="T42" fmla="*/ 22 w 22"/>
              <a:gd name="T43" fmla="*/ 33 h 85"/>
              <a:gd name="T44" fmla="*/ 20 w 22"/>
              <a:gd name="T45" fmla="*/ 41 h 85"/>
              <a:gd name="T46" fmla="*/ 20 w 22"/>
              <a:gd name="T47" fmla="*/ 50 h 85"/>
              <a:gd name="T48" fmla="*/ 19 w 22"/>
              <a:gd name="T49" fmla="*/ 57 h 85"/>
              <a:gd name="T50" fmla="*/ 19 w 22"/>
              <a:gd name="T51" fmla="*/ 66 h 85"/>
              <a:gd name="T52" fmla="*/ 19 w 22"/>
              <a:gd name="T53" fmla="*/ 74 h 85"/>
              <a:gd name="T54" fmla="*/ 19 w 22"/>
              <a:gd name="T55" fmla="*/ 85 h 85"/>
              <a:gd name="T56" fmla="*/ 13 w 22"/>
              <a:gd name="T57" fmla="*/ 85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" h="85">
                <a:moveTo>
                  <a:pt x="13" y="85"/>
                </a:moveTo>
                <a:lnTo>
                  <a:pt x="9" y="85"/>
                </a:lnTo>
                <a:lnTo>
                  <a:pt x="6" y="85"/>
                </a:lnTo>
                <a:lnTo>
                  <a:pt x="2" y="85"/>
                </a:lnTo>
                <a:lnTo>
                  <a:pt x="2" y="77"/>
                </a:lnTo>
                <a:lnTo>
                  <a:pt x="2" y="68"/>
                </a:lnTo>
                <a:lnTo>
                  <a:pt x="0" y="57"/>
                </a:lnTo>
                <a:lnTo>
                  <a:pt x="0" y="44"/>
                </a:lnTo>
                <a:lnTo>
                  <a:pt x="0" y="35"/>
                </a:lnTo>
                <a:lnTo>
                  <a:pt x="0" y="26"/>
                </a:lnTo>
                <a:lnTo>
                  <a:pt x="0" y="18"/>
                </a:lnTo>
                <a:lnTo>
                  <a:pt x="0" y="11"/>
                </a:lnTo>
                <a:lnTo>
                  <a:pt x="2" y="2"/>
                </a:lnTo>
                <a:lnTo>
                  <a:pt x="6" y="0"/>
                </a:lnTo>
                <a:lnTo>
                  <a:pt x="8" y="0"/>
                </a:lnTo>
                <a:lnTo>
                  <a:pt x="11" y="0"/>
                </a:lnTo>
                <a:lnTo>
                  <a:pt x="15" y="0"/>
                </a:lnTo>
                <a:lnTo>
                  <a:pt x="19" y="0"/>
                </a:lnTo>
                <a:lnTo>
                  <a:pt x="20" y="9"/>
                </a:lnTo>
                <a:lnTo>
                  <a:pt x="20" y="17"/>
                </a:lnTo>
                <a:lnTo>
                  <a:pt x="20" y="26"/>
                </a:lnTo>
                <a:lnTo>
                  <a:pt x="22" y="33"/>
                </a:lnTo>
                <a:lnTo>
                  <a:pt x="20" y="41"/>
                </a:lnTo>
                <a:lnTo>
                  <a:pt x="20" y="50"/>
                </a:lnTo>
                <a:lnTo>
                  <a:pt x="19" y="57"/>
                </a:lnTo>
                <a:lnTo>
                  <a:pt x="19" y="66"/>
                </a:lnTo>
                <a:lnTo>
                  <a:pt x="19" y="74"/>
                </a:lnTo>
                <a:lnTo>
                  <a:pt x="19" y="85"/>
                </a:lnTo>
                <a:lnTo>
                  <a:pt x="13" y="85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54" name="Freeform 1310"/>
          <p:cNvSpPr>
            <a:spLocks/>
          </p:cNvSpPr>
          <p:nvPr/>
        </p:nvSpPr>
        <p:spPr bwMode="auto">
          <a:xfrm>
            <a:off x="2535238" y="2700338"/>
            <a:ext cx="11112" cy="55562"/>
          </a:xfrm>
          <a:custGeom>
            <a:avLst/>
            <a:gdLst>
              <a:gd name="T0" fmla="*/ 15 w 15"/>
              <a:gd name="T1" fmla="*/ 6 h 70"/>
              <a:gd name="T2" fmla="*/ 11 w 15"/>
              <a:gd name="T3" fmla="*/ 0 h 70"/>
              <a:gd name="T4" fmla="*/ 9 w 15"/>
              <a:gd name="T5" fmla="*/ 0 h 70"/>
              <a:gd name="T6" fmla="*/ 7 w 15"/>
              <a:gd name="T7" fmla="*/ 0 h 70"/>
              <a:gd name="T8" fmla="*/ 5 w 15"/>
              <a:gd name="T9" fmla="*/ 0 h 70"/>
              <a:gd name="T10" fmla="*/ 4 w 15"/>
              <a:gd name="T11" fmla="*/ 2 h 70"/>
              <a:gd name="T12" fmla="*/ 2 w 15"/>
              <a:gd name="T13" fmla="*/ 6 h 70"/>
              <a:gd name="T14" fmla="*/ 0 w 15"/>
              <a:gd name="T15" fmla="*/ 10 h 70"/>
              <a:gd name="T16" fmla="*/ 0 w 15"/>
              <a:gd name="T17" fmla="*/ 13 h 70"/>
              <a:gd name="T18" fmla="*/ 0 w 15"/>
              <a:gd name="T19" fmla="*/ 17 h 70"/>
              <a:gd name="T20" fmla="*/ 0 w 15"/>
              <a:gd name="T21" fmla="*/ 22 h 70"/>
              <a:gd name="T22" fmla="*/ 0 w 15"/>
              <a:gd name="T23" fmla="*/ 26 h 70"/>
              <a:gd name="T24" fmla="*/ 0 w 15"/>
              <a:gd name="T25" fmla="*/ 30 h 70"/>
              <a:gd name="T26" fmla="*/ 0 w 15"/>
              <a:gd name="T27" fmla="*/ 35 h 70"/>
              <a:gd name="T28" fmla="*/ 0 w 15"/>
              <a:gd name="T29" fmla="*/ 39 h 70"/>
              <a:gd name="T30" fmla="*/ 0 w 15"/>
              <a:gd name="T31" fmla="*/ 43 h 70"/>
              <a:gd name="T32" fmla="*/ 0 w 15"/>
              <a:gd name="T33" fmla="*/ 46 h 70"/>
              <a:gd name="T34" fmla="*/ 0 w 15"/>
              <a:gd name="T35" fmla="*/ 52 h 70"/>
              <a:gd name="T36" fmla="*/ 0 w 15"/>
              <a:gd name="T37" fmla="*/ 56 h 70"/>
              <a:gd name="T38" fmla="*/ 2 w 15"/>
              <a:gd name="T39" fmla="*/ 59 h 70"/>
              <a:gd name="T40" fmla="*/ 2 w 15"/>
              <a:gd name="T41" fmla="*/ 65 h 70"/>
              <a:gd name="T42" fmla="*/ 4 w 15"/>
              <a:gd name="T43" fmla="*/ 68 h 70"/>
              <a:gd name="T44" fmla="*/ 5 w 15"/>
              <a:gd name="T45" fmla="*/ 70 h 70"/>
              <a:gd name="T46" fmla="*/ 7 w 15"/>
              <a:gd name="T47" fmla="*/ 70 h 70"/>
              <a:gd name="T48" fmla="*/ 7 w 15"/>
              <a:gd name="T49" fmla="*/ 67 h 70"/>
              <a:gd name="T50" fmla="*/ 7 w 15"/>
              <a:gd name="T51" fmla="*/ 63 h 70"/>
              <a:gd name="T52" fmla="*/ 9 w 15"/>
              <a:gd name="T53" fmla="*/ 59 h 70"/>
              <a:gd name="T54" fmla="*/ 9 w 15"/>
              <a:gd name="T55" fmla="*/ 54 h 70"/>
              <a:gd name="T56" fmla="*/ 11 w 15"/>
              <a:gd name="T57" fmla="*/ 50 h 70"/>
              <a:gd name="T58" fmla="*/ 11 w 15"/>
              <a:gd name="T59" fmla="*/ 46 h 70"/>
              <a:gd name="T60" fmla="*/ 11 w 15"/>
              <a:gd name="T61" fmla="*/ 41 h 70"/>
              <a:gd name="T62" fmla="*/ 11 w 15"/>
              <a:gd name="T63" fmla="*/ 37 h 70"/>
              <a:gd name="T64" fmla="*/ 13 w 15"/>
              <a:gd name="T65" fmla="*/ 34 h 70"/>
              <a:gd name="T66" fmla="*/ 13 w 15"/>
              <a:gd name="T67" fmla="*/ 30 h 70"/>
              <a:gd name="T68" fmla="*/ 13 w 15"/>
              <a:gd name="T69" fmla="*/ 24 h 70"/>
              <a:gd name="T70" fmla="*/ 13 w 15"/>
              <a:gd name="T71" fmla="*/ 21 h 70"/>
              <a:gd name="T72" fmla="*/ 15 w 15"/>
              <a:gd name="T73" fmla="*/ 17 h 70"/>
              <a:gd name="T74" fmla="*/ 15 w 15"/>
              <a:gd name="T75" fmla="*/ 11 h 70"/>
              <a:gd name="T76" fmla="*/ 15 w 15"/>
              <a:gd name="T77" fmla="*/ 8 h 70"/>
              <a:gd name="T78" fmla="*/ 15 w 15"/>
              <a:gd name="T79" fmla="*/ 6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5" h="70">
                <a:moveTo>
                  <a:pt x="15" y="6"/>
                </a:move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4" y="2"/>
                </a:lnTo>
                <a:lnTo>
                  <a:pt x="2" y="6"/>
                </a:lnTo>
                <a:lnTo>
                  <a:pt x="0" y="10"/>
                </a:lnTo>
                <a:lnTo>
                  <a:pt x="0" y="13"/>
                </a:lnTo>
                <a:lnTo>
                  <a:pt x="0" y="17"/>
                </a:lnTo>
                <a:lnTo>
                  <a:pt x="0" y="22"/>
                </a:lnTo>
                <a:lnTo>
                  <a:pt x="0" y="26"/>
                </a:lnTo>
                <a:lnTo>
                  <a:pt x="0" y="30"/>
                </a:lnTo>
                <a:lnTo>
                  <a:pt x="0" y="35"/>
                </a:lnTo>
                <a:lnTo>
                  <a:pt x="0" y="39"/>
                </a:lnTo>
                <a:lnTo>
                  <a:pt x="0" y="43"/>
                </a:lnTo>
                <a:lnTo>
                  <a:pt x="0" y="46"/>
                </a:lnTo>
                <a:lnTo>
                  <a:pt x="0" y="52"/>
                </a:lnTo>
                <a:lnTo>
                  <a:pt x="0" y="56"/>
                </a:lnTo>
                <a:lnTo>
                  <a:pt x="2" y="59"/>
                </a:lnTo>
                <a:lnTo>
                  <a:pt x="2" y="65"/>
                </a:lnTo>
                <a:lnTo>
                  <a:pt x="4" y="68"/>
                </a:lnTo>
                <a:lnTo>
                  <a:pt x="5" y="70"/>
                </a:lnTo>
                <a:lnTo>
                  <a:pt x="7" y="70"/>
                </a:lnTo>
                <a:lnTo>
                  <a:pt x="7" y="67"/>
                </a:lnTo>
                <a:lnTo>
                  <a:pt x="7" y="63"/>
                </a:lnTo>
                <a:lnTo>
                  <a:pt x="9" y="59"/>
                </a:lnTo>
                <a:lnTo>
                  <a:pt x="9" y="54"/>
                </a:lnTo>
                <a:lnTo>
                  <a:pt x="11" y="50"/>
                </a:lnTo>
                <a:lnTo>
                  <a:pt x="11" y="46"/>
                </a:lnTo>
                <a:lnTo>
                  <a:pt x="11" y="41"/>
                </a:lnTo>
                <a:lnTo>
                  <a:pt x="11" y="37"/>
                </a:lnTo>
                <a:lnTo>
                  <a:pt x="13" y="34"/>
                </a:lnTo>
                <a:lnTo>
                  <a:pt x="13" y="30"/>
                </a:lnTo>
                <a:lnTo>
                  <a:pt x="13" y="24"/>
                </a:lnTo>
                <a:lnTo>
                  <a:pt x="13" y="21"/>
                </a:lnTo>
                <a:lnTo>
                  <a:pt x="15" y="17"/>
                </a:lnTo>
                <a:lnTo>
                  <a:pt x="15" y="11"/>
                </a:lnTo>
                <a:lnTo>
                  <a:pt x="15" y="8"/>
                </a:lnTo>
                <a:lnTo>
                  <a:pt x="15" y="6"/>
                </a:lnTo>
                <a:close/>
              </a:path>
            </a:pathLst>
          </a:custGeom>
          <a:solidFill>
            <a:srgbClr val="FCFE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55" name="Freeform 1311"/>
          <p:cNvSpPr>
            <a:spLocks/>
          </p:cNvSpPr>
          <p:nvPr/>
        </p:nvSpPr>
        <p:spPr bwMode="auto">
          <a:xfrm>
            <a:off x="2533650" y="2682875"/>
            <a:ext cx="39688" cy="69850"/>
          </a:xfrm>
          <a:custGeom>
            <a:avLst/>
            <a:gdLst>
              <a:gd name="T0" fmla="*/ 0 w 50"/>
              <a:gd name="T1" fmla="*/ 68 h 89"/>
              <a:gd name="T2" fmla="*/ 0 w 50"/>
              <a:gd name="T3" fmla="*/ 72 h 89"/>
              <a:gd name="T4" fmla="*/ 4 w 50"/>
              <a:gd name="T5" fmla="*/ 78 h 89"/>
              <a:gd name="T6" fmla="*/ 9 w 50"/>
              <a:gd name="T7" fmla="*/ 83 h 89"/>
              <a:gd name="T8" fmla="*/ 13 w 50"/>
              <a:gd name="T9" fmla="*/ 87 h 89"/>
              <a:gd name="T10" fmla="*/ 18 w 50"/>
              <a:gd name="T11" fmla="*/ 89 h 89"/>
              <a:gd name="T12" fmla="*/ 26 w 50"/>
              <a:gd name="T13" fmla="*/ 87 h 89"/>
              <a:gd name="T14" fmla="*/ 30 w 50"/>
              <a:gd name="T15" fmla="*/ 83 h 89"/>
              <a:gd name="T16" fmla="*/ 33 w 50"/>
              <a:gd name="T17" fmla="*/ 81 h 89"/>
              <a:gd name="T18" fmla="*/ 37 w 50"/>
              <a:gd name="T19" fmla="*/ 79 h 89"/>
              <a:gd name="T20" fmla="*/ 39 w 50"/>
              <a:gd name="T21" fmla="*/ 76 h 89"/>
              <a:gd name="T22" fmla="*/ 41 w 50"/>
              <a:gd name="T23" fmla="*/ 72 h 89"/>
              <a:gd name="T24" fmla="*/ 41 w 50"/>
              <a:gd name="T25" fmla="*/ 68 h 89"/>
              <a:gd name="T26" fmla="*/ 42 w 50"/>
              <a:gd name="T27" fmla="*/ 65 h 89"/>
              <a:gd name="T28" fmla="*/ 44 w 50"/>
              <a:gd name="T29" fmla="*/ 59 h 89"/>
              <a:gd name="T30" fmla="*/ 46 w 50"/>
              <a:gd name="T31" fmla="*/ 57 h 89"/>
              <a:gd name="T32" fmla="*/ 48 w 50"/>
              <a:gd name="T33" fmla="*/ 54 h 89"/>
              <a:gd name="T34" fmla="*/ 48 w 50"/>
              <a:gd name="T35" fmla="*/ 48 h 89"/>
              <a:gd name="T36" fmla="*/ 48 w 50"/>
              <a:gd name="T37" fmla="*/ 44 h 89"/>
              <a:gd name="T38" fmla="*/ 50 w 50"/>
              <a:gd name="T39" fmla="*/ 41 h 89"/>
              <a:gd name="T40" fmla="*/ 50 w 50"/>
              <a:gd name="T41" fmla="*/ 37 h 89"/>
              <a:gd name="T42" fmla="*/ 50 w 50"/>
              <a:gd name="T43" fmla="*/ 32 h 89"/>
              <a:gd name="T44" fmla="*/ 50 w 50"/>
              <a:gd name="T45" fmla="*/ 30 h 89"/>
              <a:gd name="T46" fmla="*/ 50 w 50"/>
              <a:gd name="T47" fmla="*/ 24 h 89"/>
              <a:gd name="T48" fmla="*/ 50 w 50"/>
              <a:gd name="T49" fmla="*/ 19 h 89"/>
              <a:gd name="T50" fmla="*/ 50 w 50"/>
              <a:gd name="T51" fmla="*/ 13 h 89"/>
              <a:gd name="T52" fmla="*/ 50 w 50"/>
              <a:gd name="T53" fmla="*/ 10 h 89"/>
              <a:gd name="T54" fmla="*/ 48 w 50"/>
              <a:gd name="T55" fmla="*/ 4 h 89"/>
              <a:gd name="T56" fmla="*/ 42 w 50"/>
              <a:gd name="T57" fmla="*/ 0 h 89"/>
              <a:gd name="T58" fmla="*/ 39 w 50"/>
              <a:gd name="T59" fmla="*/ 2 h 89"/>
              <a:gd name="T60" fmla="*/ 35 w 50"/>
              <a:gd name="T61" fmla="*/ 4 h 89"/>
              <a:gd name="T62" fmla="*/ 31 w 50"/>
              <a:gd name="T63" fmla="*/ 8 h 89"/>
              <a:gd name="T64" fmla="*/ 30 w 50"/>
              <a:gd name="T65" fmla="*/ 10 h 89"/>
              <a:gd name="T66" fmla="*/ 26 w 50"/>
              <a:gd name="T67" fmla="*/ 13 h 89"/>
              <a:gd name="T68" fmla="*/ 22 w 50"/>
              <a:gd name="T69" fmla="*/ 17 h 89"/>
              <a:gd name="T70" fmla="*/ 20 w 50"/>
              <a:gd name="T71" fmla="*/ 21 h 89"/>
              <a:gd name="T72" fmla="*/ 18 w 50"/>
              <a:gd name="T73" fmla="*/ 24 h 89"/>
              <a:gd name="T74" fmla="*/ 18 w 50"/>
              <a:gd name="T75" fmla="*/ 28 h 89"/>
              <a:gd name="T76" fmla="*/ 17 w 50"/>
              <a:gd name="T77" fmla="*/ 32 h 89"/>
              <a:gd name="T78" fmla="*/ 15 w 50"/>
              <a:gd name="T79" fmla="*/ 33 h 89"/>
              <a:gd name="T80" fmla="*/ 11 w 50"/>
              <a:gd name="T81" fmla="*/ 37 h 89"/>
              <a:gd name="T82" fmla="*/ 11 w 50"/>
              <a:gd name="T83" fmla="*/ 41 h 89"/>
              <a:gd name="T84" fmla="*/ 9 w 50"/>
              <a:gd name="T85" fmla="*/ 44 h 89"/>
              <a:gd name="T86" fmla="*/ 7 w 50"/>
              <a:gd name="T87" fmla="*/ 48 h 89"/>
              <a:gd name="T88" fmla="*/ 6 w 50"/>
              <a:gd name="T89" fmla="*/ 52 h 89"/>
              <a:gd name="T90" fmla="*/ 4 w 50"/>
              <a:gd name="T91" fmla="*/ 56 h 89"/>
              <a:gd name="T92" fmla="*/ 4 w 50"/>
              <a:gd name="T93" fmla="*/ 59 h 89"/>
              <a:gd name="T94" fmla="*/ 2 w 50"/>
              <a:gd name="T95" fmla="*/ 63 h 89"/>
              <a:gd name="T96" fmla="*/ 0 w 50"/>
              <a:gd name="T97" fmla="*/ 67 h 89"/>
              <a:gd name="T98" fmla="*/ 0 w 50"/>
              <a:gd name="T99" fmla="*/ 68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50" h="89">
                <a:moveTo>
                  <a:pt x="0" y="68"/>
                </a:moveTo>
                <a:lnTo>
                  <a:pt x="0" y="72"/>
                </a:lnTo>
                <a:lnTo>
                  <a:pt x="4" y="78"/>
                </a:lnTo>
                <a:lnTo>
                  <a:pt x="9" y="83"/>
                </a:lnTo>
                <a:lnTo>
                  <a:pt x="13" y="87"/>
                </a:lnTo>
                <a:lnTo>
                  <a:pt x="18" y="89"/>
                </a:lnTo>
                <a:lnTo>
                  <a:pt x="26" y="87"/>
                </a:lnTo>
                <a:lnTo>
                  <a:pt x="30" y="83"/>
                </a:lnTo>
                <a:lnTo>
                  <a:pt x="33" y="81"/>
                </a:lnTo>
                <a:lnTo>
                  <a:pt x="37" y="79"/>
                </a:lnTo>
                <a:lnTo>
                  <a:pt x="39" y="76"/>
                </a:lnTo>
                <a:lnTo>
                  <a:pt x="41" y="72"/>
                </a:lnTo>
                <a:lnTo>
                  <a:pt x="41" y="68"/>
                </a:lnTo>
                <a:lnTo>
                  <a:pt x="42" y="65"/>
                </a:lnTo>
                <a:lnTo>
                  <a:pt x="44" y="59"/>
                </a:lnTo>
                <a:lnTo>
                  <a:pt x="46" y="57"/>
                </a:lnTo>
                <a:lnTo>
                  <a:pt x="48" y="54"/>
                </a:lnTo>
                <a:lnTo>
                  <a:pt x="48" y="48"/>
                </a:lnTo>
                <a:lnTo>
                  <a:pt x="48" y="44"/>
                </a:lnTo>
                <a:lnTo>
                  <a:pt x="50" y="41"/>
                </a:lnTo>
                <a:lnTo>
                  <a:pt x="50" y="37"/>
                </a:lnTo>
                <a:lnTo>
                  <a:pt x="50" y="32"/>
                </a:lnTo>
                <a:lnTo>
                  <a:pt x="50" y="30"/>
                </a:lnTo>
                <a:lnTo>
                  <a:pt x="50" y="24"/>
                </a:lnTo>
                <a:lnTo>
                  <a:pt x="50" y="19"/>
                </a:lnTo>
                <a:lnTo>
                  <a:pt x="50" y="13"/>
                </a:lnTo>
                <a:lnTo>
                  <a:pt x="50" y="10"/>
                </a:lnTo>
                <a:lnTo>
                  <a:pt x="48" y="4"/>
                </a:lnTo>
                <a:lnTo>
                  <a:pt x="42" y="0"/>
                </a:lnTo>
                <a:lnTo>
                  <a:pt x="39" y="2"/>
                </a:lnTo>
                <a:lnTo>
                  <a:pt x="35" y="4"/>
                </a:lnTo>
                <a:lnTo>
                  <a:pt x="31" y="8"/>
                </a:lnTo>
                <a:lnTo>
                  <a:pt x="30" y="10"/>
                </a:lnTo>
                <a:lnTo>
                  <a:pt x="26" y="13"/>
                </a:lnTo>
                <a:lnTo>
                  <a:pt x="22" y="17"/>
                </a:lnTo>
                <a:lnTo>
                  <a:pt x="20" y="21"/>
                </a:lnTo>
                <a:lnTo>
                  <a:pt x="18" y="24"/>
                </a:lnTo>
                <a:lnTo>
                  <a:pt x="18" y="28"/>
                </a:lnTo>
                <a:lnTo>
                  <a:pt x="17" y="32"/>
                </a:lnTo>
                <a:lnTo>
                  <a:pt x="15" y="33"/>
                </a:lnTo>
                <a:lnTo>
                  <a:pt x="11" y="37"/>
                </a:lnTo>
                <a:lnTo>
                  <a:pt x="11" y="41"/>
                </a:lnTo>
                <a:lnTo>
                  <a:pt x="9" y="44"/>
                </a:lnTo>
                <a:lnTo>
                  <a:pt x="7" y="48"/>
                </a:lnTo>
                <a:lnTo>
                  <a:pt x="6" y="52"/>
                </a:lnTo>
                <a:lnTo>
                  <a:pt x="4" y="56"/>
                </a:lnTo>
                <a:lnTo>
                  <a:pt x="4" y="59"/>
                </a:lnTo>
                <a:lnTo>
                  <a:pt x="2" y="63"/>
                </a:lnTo>
                <a:lnTo>
                  <a:pt x="0" y="67"/>
                </a:lnTo>
                <a:lnTo>
                  <a:pt x="0" y="68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56" name="Freeform 1312"/>
          <p:cNvSpPr>
            <a:spLocks/>
          </p:cNvSpPr>
          <p:nvPr/>
        </p:nvSpPr>
        <p:spPr bwMode="auto">
          <a:xfrm>
            <a:off x="2533650" y="2682875"/>
            <a:ext cx="39688" cy="69850"/>
          </a:xfrm>
          <a:custGeom>
            <a:avLst/>
            <a:gdLst>
              <a:gd name="T0" fmla="*/ 0 w 50"/>
              <a:gd name="T1" fmla="*/ 68 h 89"/>
              <a:gd name="T2" fmla="*/ 0 w 50"/>
              <a:gd name="T3" fmla="*/ 72 h 89"/>
              <a:gd name="T4" fmla="*/ 4 w 50"/>
              <a:gd name="T5" fmla="*/ 78 h 89"/>
              <a:gd name="T6" fmla="*/ 9 w 50"/>
              <a:gd name="T7" fmla="*/ 83 h 89"/>
              <a:gd name="T8" fmla="*/ 13 w 50"/>
              <a:gd name="T9" fmla="*/ 87 h 89"/>
              <a:gd name="T10" fmla="*/ 18 w 50"/>
              <a:gd name="T11" fmla="*/ 89 h 89"/>
              <a:gd name="T12" fmla="*/ 26 w 50"/>
              <a:gd name="T13" fmla="*/ 87 h 89"/>
              <a:gd name="T14" fmla="*/ 30 w 50"/>
              <a:gd name="T15" fmla="*/ 83 h 89"/>
              <a:gd name="T16" fmla="*/ 33 w 50"/>
              <a:gd name="T17" fmla="*/ 81 h 89"/>
              <a:gd name="T18" fmla="*/ 37 w 50"/>
              <a:gd name="T19" fmla="*/ 79 h 89"/>
              <a:gd name="T20" fmla="*/ 39 w 50"/>
              <a:gd name="T21" fmla="*/ 76 h 89"/>
              <a:gd name="T22" fmla="*/ 41 w 50"/>
              <a:gd name="T23" fmla="*/ 72 h 89"/>
              <a:gd name="T24" fmla="*/ 41 w 50"/>
              <a:gd name="T25" fmla="*/ 68 h 89"/>
              <a:gd name="T26" fmla="*/ 42 w 50"/>
              <a:gd name="T27" fmla="*/ 65 h 89"/>
              <a:gd name="T28" fmla="*/ 44 w 50"/>
              <a:gd name="T29" fmla="*/ 59 h 89"/>
              <a:gd name="T30" fmla="*/ 46 w 50"/>
              <a:gd name="T31" fmla="*/ 57 h 89"/>
              <a:gd name="T32" fmla="*/ 48 w 50"/>
              <a:gd name="T33" fmla="*/ 54 h 89"/>
              <a:gd name="T34" fmla="*/ 48 w 50"/>
              <a:gd name="T35" fmla="*/ 48 h 89"/>
              <a:gd name="T36" fmla="*/ 48 w 50"/>
              <a:gd name="T37" fmla="*/ 44 h 89"/>
              <a:gd name="T38" fmla="*/ 50 w 50"/>
              <a:gd name="T39" fmla="*/ 41 h 89"/>
              <a:gd name="T40" fmla="*/ 50 w 50"/>
              <a:gd name="T41" fmla="*/ 37 h 89"/>
              <a:gd name="T42" fmla="*/ 50 w 50"/>
              <a:gd name="T43" fmla="*/ 32 h 89"/>
              <a:gd name="T44" fmla="*/ 50 w 50"/>
              <a:gd name="T45" fmla="*/ 30 h 89"/>
              <a:gd name="T46" fmla="*/ 50 w 50"/>
              <a:gd name="T47" fmla="*/ 24 h 89"/>
              <a:gd name="T48" fmla="*/ 50 w 50"/>
              <a:gd name="T49" fmla="*/ 19 h 89"/>
              <a:gd name="T50" fmla="*/ 50 w 50"/>
              <a:gd name="T51" fmla="*/ 13 h 89"/>
              <a:gd name="T52" fmla="*/ 50 w 50"/>
              <a:gd name="T53" fmla="*/ 10 h 89"/>
              <a:gd name="T54" fmla="*/ 48 w 50"/>
              <a:gd name="T55" fmla="*/ 4 h 89"/>
              <a:gd name="T56" fmla="*/ 42 w 50"/>
              <a:gd name="T57" fmla="*/ 0 h 89"/>
              <a:gd name="T58" fmla="*/ 39 w 50"/>
              <a:gd name="T59" fmla="*/ 2 h 89"/>
              <a:gd name="T60" fmla="*/ 35 w 50"/>
              <a:gd name="T61" fmla="*/ 4 h 89"/>
              <a:gd name="T62" fmla="*/ 31 w 50"/>
              <a:gd name="T63" fmla="*/ 8 h 89"/>
              <a:gd name="T64" fmla="*/ 30 w 50"/>
              <a:gd name="T65" fmla="*/ 10 h 89"/>
              <a:gd name="T66" fmla="*/ 26 w 50"/>
              <a:gd name="T67" fmla="*/ 13 h 89"/>
              <a:gd name="T68" fmla="*/ 22 w 50"/>
              <a:gd name="T69" fmla="*/ 17 h 89"/>
              <a:gd name="T70" fmla="*/ 20 w 50"/>
              <a:gd name="T71" fmla="*/ 21 h 89"/>
              <a:gd name="T72" fmla="*/ 18 w 50"/>
              <a:gd name="T73" fmla="*/ 24 h 89"/>
              <a:gd name="T74" fmla="*/ 18 w 50"/>
              <a:gd name="T75" fmla="*/ 28 h 89"/>
              <a:gd name="T76" fmla="*/ 17 w 50"/>
              <a:gd name="T77" fmla="*/ 32 h 89"/>
              <a:gd name="T78" fmla="*/ 15 w 50"/>
              <a:gd name="T79" fmla="*/ 33 h 89"/>
              <a:gd name="T80" fmla="*/ 11 w 50"/>
              <a:gd name="T81" fmla="*/ 37 h 89"/>
              <a:gd name="T82" fmla="*/ 11 w 50"/>
              <a:gd name="T83" fmla="*/ 41 h 89"/>
              <a:gd name="T84" fmla="*/ 9 w 50"/>
              <a:gd name="T85" fmla="*/ 44 h 89"/>
              <a:gd name="T86" fmla="*/ 7 w 50"/>
              <a:gd name="T87" fmla="*/ 48 h 89"/>
              <a:gd name="T88" fmla="*/ 6 w 50"/>
              <a:gd name="T89" fmla="*/ 52 h 89"/>
              <a:gd name="T90" fmla="*/ 4 w 50"/>
              <a:gd name="T91" fmla="*/ 56 h 89"/>
              <a:gd name="T92" fmla="*/ 4 w 50"/>
              <a:gd name="T93" fmla="*/ 59 h 89"/>
              <a:gd name="T94" fmla="*/ 2 w 50"/>
              <a:gd name="T95" fmla="*/ 63 h 89"/>
              <a:gd name="T96" fmla="*/ 0 w 50"/>
              <a:gd name="T97" fmla="*/ 67 h 89"/>
              <a:gd name="T98" fmla="*/ 0 w 50"/>
              <a:gd name="T99" fmla="*/ 68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50" h="89">
                <a:moveTo>
                  <a:pt x="0" y="68"/>
                </a:moveTo>
                <a:lnTo>
                  <a:pt x="0" y="72"/>
                </a:lnTo>
                <a:lnTo>
                  <a:pt x="4" y="78"/>
                </a:lnTo>
                <a:lnTo>
                  <a:pt x="9" y="83"/>
                </a:lnTo>
                <a:lnTo>
                  <a:pt x="13" y="87"/>
                </a:lnTo>
                <a:lnTo>
                  <a:pt x="18" y="89"/>
                </a:lnTo>
                <a:lnTo>
                  <a:pt x="26" y="87"/>
                </a:lnTo>
                <a:lnTo>
                  <a:pt x="30" y="83"/>
                </a:lnTo>
                <a:lnTo>
                  <a:pt x="33" y="81"/>
                </a:lnTo>
                <a:lnTo>
                  <a:pt x="37" y="79"/>
                </a:lnTo>
                <a:lnTo>
                  <a:pt x="39" y="76"/>
                </a:lnTo>
                <a:lnTo>
                  <a:pt x="41" y="72"/>
                </a:lnTo>
                <a:lnTo>
                  <a:pt x="41" y="68"/>
                </a:lnTo>
                <a:lnTo>
                  <a:pt x="42" y="65"/>
                </a:lnTo>
                <a:lnTo>
                  <a:pt x="44" y="59"/>
                </a:lnTo>
                <a:lnTo>
                  <a:pt x="46" y="57"/>
                </a:lnTo>
                <a:lnTo>
                  <a:pt x="48" y="54"/>
                </a:lnTo>
                <a:lnTo>
                  <a:pt x="48" y="48"/>
                </a:lnTo>
                <a:lnTo>
                  <a:pt x="48" y="44"/>
                </a:lnTo>
                <a:lnTo>
                  <a:pt x="50" y="41"/>
                </a:lnTo>
                <a:lnTo>
                  <a:pt x="50" y="37"/>
                </a:lnTo>
                <a:lnTo>
                  <a:pt x="50" y="32"/>
                </a:lnTo>
                <a:lnTo>
                  <a:pt x="50" y="30"/>
                </a:lnTo>
                <a:lnTo>
                  <a:pt x="50" y="24"/>
                </a:lnTo>
                <a:lnTo>
                  <a:pt x="50" y="19"/>
                </a:lnTo>
                <a:lnTo>
                  <a:pt x="50" y="13"/>
                </a:lnTo>
                <a:lnTo>
                  <a:pt x="50" y="10"/>
                </a:lnTo>
                <a:lnTo>
                  <a:pt x="48" y="4"/>
                </a:lnTo>
                <a:lnTo>
                  <a:pt x="42" y="0"/>
                </a:lnTo>
                <a:lnTo>
                  <a:pt x="39" y="2"/>
                </a:lnTo>
                <a:lnTo>
                  <a:pt x="35" y="4"/>
                </a:lnTo>
                <a:lnTo>
                  <a:pt x="31" y="8"/>
                </a:lnTo>
                <a:lnTo>
                  <a:pt x="30" y="10"/>
                </a:lnTo>
                <a:lnTo>
                  <a:pt x="26" y="13"/>
                </a:lnTo>
                <a:lnTo>
                  <a:pt x="22" y="17"/>
                </a:lnTo>
                <a:lnTo>
                  <a:pt x="20" y="21"/>
                </a:lnTo>
                <a:lnTo>
                  <a:pt x="18" y="24"/>
                </a:lnTo>
                <a:lnTo>
                  <a:pt x="18" y="28"/>
                </a:lnTo>
                <a:lnTo>
                  <a:pt x="17" y="32"/>
                </a:lnTo>
                <a:lnTo>
                  <a:pt x="15" y="33"/>
                </a:lnTo>
                <a:lnTo>
                  <a:pt x="11" y="37"/>
                </a:lnTo>
                <a:lnTo>
                  <a:pt x="11" y="41"/>
                </a:lnTo>
                <a:lnTo>
                  <a:pt x="9" y="44"/>
                </a:lnTo>
                <a:lnTo>
                  <a:pt x="7" y="48"/>
                </a:lnTo>
                <a:lnTo>
                  <a:pt x="6" y="52"/>
                </a:lnTo>
                <a:lnTo>
                  <a:pt x="4" y="56"/>
                </a:lnTo>
                <a:lnTo>
                  <a:pt x="4" y="59"/>
                </a:lnTo>
                <a:lnTo>
                  <a:pt x="2" y="63"/>
                </a:lnTo>
                <a:lnTo>
                  <a:pt x="0" y="67"/>
                </a:lnTo>
                <a:lnTo>
                  <a:pt x="0" y="68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57" name="Freeform 1313"/>
          <p:cNvSpPr>
            <a:spLocks/>
          </p:cNvSpPr>
          <p:nvPr/>
        </p:nvSpPr>
        <p:spPr bwMode="auto">
          <a:xfrm>
            <a:off x="2535238" y="2684463"/>
            <a:ext cx="38100" cy="68262"/>
          </a:xfrm>
          <a:custGeom>
            <a:avLst/>
            <a:gdLst>
              <a:gd name="T0" fmla="*/ 0 w 48"/>
              <a:gd name="T1" fmla="*/ 66 h 87"/>
              <a:gd name="T2" fmla="*/ 0 w 48"/>
              <a:gd name="T3" fmla="*/ 72 h 87"/>
              <a:gd name="T4" fmla="*/ 4 w 48"/>
              <a:gd name="T5" fmla="*/ 76 h 87"/>
              <a:gd name="T6" fmla="*/ 7 w 48"/>
              <a:gd name="T7" fmla="*/ 81 h 87"/>
              <a:gd name="T8" fmla="*/ 11 w 48"/>
              <a:gd name="T9" fmla="*/ 85 h 87"/>
              <a:gd name="T10" fmla="*/ 16 w 48"/>
              <a:gd name="T11" fmla="*/ 87 h 87"/>
              <a:gd name="T12" fmla="*/ 22 w 48"/>
              <a:gd name="T13" fmla="*/ 85 h 87"/>
              <a:gd name="T14" fmla="*/ 26 w 48"/>
              <a:gd name="T15" fmla="*/ 81 h 87"/>
              <a:gd name="T16" fmla="*/ 31 w 48"/>
              <a:gd name="T17" fmla="*/ 79 h 87"/>
              <a:gd name="T18" fmla="*/ 33 w 48"/>
              <a:gd name="T19" fmla="*/ 76 h 87"/>
              <a:gd name="T20" fmla="*/ 35 w 48"/>
              <a:gd name="T21" fmla="*/ 72 h 87"/>
              <a:gd name="T22" fmla="*/ 37 w 48"/>
              <a:gd name="T23" fmla="*/ 68 h 87"/>
              <a:gd name="T24" fmla="*/ 39 w 48"/>
              <a:gd name="T25" fmla="*/ 65 h 87"/>
              <a:gd name="T26" fmla="*/ 39 w 48"/>
              <a:gd name="T27" fmla="*/ 61 h 87"/>
              <a:gd name="T28" fmla="*/ 40 w 48"/>
              <a:gd name="T29" fmla="*/ 57 h 87"/>
              <a:gd name="T30" fmla="*/ 42 w 48"/>
              <a:gd name="T31" fmla="*/ 54 h 87"/>
              <a:gd name="T32" fmla="*/ 44 w 48"/>
              <a:gd name="T33" fmla="*/ 50 h 87"/>
              <a:gd name="T34" fmla="*/ 44 w 48"/>
              <a:gd name="T35" fmla="*/ 46 h 87"/>
              <a:gd name="T36" fmla="*/ 44 w 48"/>
              <a:gd name="T37" fmla="*/ 42 h 87"/>
              <a:gd name="T38" fmla="*/ 46 w 48"/>
              <a:gd name="T39" fmla="*/ 39 h 87"/>
              <a:gd name="T40" fmla="*/ 46 w 48"/>
              <a:gd name="T41" fmla="*/ 33 h 87"/>
              <a:gd name="T42" fmla="*/ 46 w 48"/>
              <a:gd name="T43" fmla="*/ 30 h 87"/>
              <a:gd name="T44" fmla="*/ 46 w 48"/>
              <a:gd name="T45" fmla="*/ 26 h 87"/>
              <a:gd name="T46" fmla="*/ 46 w 48"/>
              <a:gd name="T47" fmla="*/ 20 h 87"/>
              <a:gd name="T48" fmla="*/ 46 w 48"/>
              <a:gd name="T49" fmla="*/ 17 h 87"/>
              <a:gd name="T50" fmla="*/ 48 w 48"/>
              <a:gd name="T51" fmla="*/ 11 h 87"/>
              <a:gd name="T52" fmla="*/ 48 w 48"/>
              <a:gd name="T53" fmla="*/ 8 h 87"/>
              <a:gd name="T54" fmla="*/ 46 w 48"/>
              <a:gd name="T55" fmla="*/ 2 h 87"/>
              <a:gd name="T56" fmla="*/ 40 w 48"/>
              <a:gd name="T57" fmla="*/ 0 h 87"/>
              <a:gd name="T58" fmla="*/ 37 w 48"/>
              <a:gd name="T59" fmla="*/ 0 h 87"/>
              <a:gd name="T60" fmla="*/ 33 w 48"/>
              <a:gd name="T61" fmla="*/ 2 h 87"/>
              <a:gd name="T62" fmla="*/ 31 w 48"/>
              <a:gd name="T63" fmla="*/ 6 h 87"/>
              <a:gd name="T64" fmla="*/ 28 w 48"/>
              <a:gd name="T65" fmla="*/ 9 h 87"/>
              <a:gd name="T66" fmla="*/ 26 w 48"/>
              <a:gd name="T67" fmla="*/ 11 h 87"/>
              <a:gd name="T68" fmla="*/ 22 w 48"/>
              <a:gd name="T69" fmla="*/ 15 h 87"/>
              <a:gd name="T70" fmla="*/ 20 w 48"/>
              <a:gd name="T71" fmla="*/ 19 h 87"/>
              <a:gd name="T72" fmla="*/ 18 w 48"/>
              <a:gd name="T73" fmla="*/ 22 h 87"/>
              <a:gd name="T74" fmla="*/ 18 w 48"/>
              <a:gd name="T75" fmla="*/ 26 h 87"/>
              <a:gd name="T76" fmla="*/ 16 w 48"/>
              <a:gd name="T77" fmla="*/ 30 h 87"/>
              <a:gd name="T78" fmla="*/ 15 w 48"/>
              <a:gd name="T79" fmla="*/ 33 h 87"/>
              <a:gd name="T80" fmla="*/ 11 w 48"/>
              <a:gd name="T81" fmla="*/ 37 h 87"/>
              <a:gd name="T82" fmla="*/ 11 w 48"/>
              <a:gd name="T83" fmla="*/ 41 h 87"/>
              <a:gd name="T84" fmla="*/ 9 w 48"/>
              <a:gd name="T85" fmla="*/ 44 h 87"/>
              <a:gd name="T86" fmla="*/ 7 w 48"/>
              <a:gd name="T87" fmla="*/ 48 h 87"/>
              <a:gd name="T88" fmla="*/ 5 w 48"/>
              <a:gd name="T89" fmla="*/ 52 h 87"/>
              <a:gd name="T90" fmla="*/ 4 w 48"/>
              <a:gd name="T91" fmla="*/ 55 h 87"/>
              <a:gd name="T92" fmla="*/ 4 w 48"/>
              <a:gd name="T93" fmla="*/ 59 h 87"/>
              <a:gd name="T94" fmla="*/ 2 w 48"/>
              <a:gd name="T95" fmla="*/ 63 h 87"/>
              <a:gd name="T96" fmla="*/ 0 w 48"/>
              <a:gd name="T97" fmla="*/ 66 h 87"/>
              <a:gd name="T98" fmla="*/ 0 w 48"/>
              <a:gd name="T99" fmla="*/ 66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48" h="87">
                <a:moveTo>
                  <a:pt x="0" y="66"/>
                </a:moveTo>
                <a:lnTo>
                  <a:pt x="0" y="72"/>
                </a:lnTo>
                <a:lnTo>
                  <a:pt x="4" y="76"/>
                </a:lnTo>
                <a:lnTo>
                  <a:pt x="7" y="81"/>
                </a:lnTo>
                <a:lnTo>
                  <a:pt x="11" y="85"/>
                </a:lnTo>
                <a:lnTo>
                  <a:pt x="16" y="87"/>
                </a:lnTo>
                <a:lnTo>
                  <a:pt x="22" y="85"/>
                </a:lnTo>
                <a:lnTo>
                  <a:pt x="26" y="81"/>
                </a:lnTo>
                <a:lnTo>
                  <a:pt x="31" y="79"/>
                </a:lnTo>
                <a:lnTo>
                  <a:pt x="33" y="76"/>
                </a:lnTo>
                <a:lnTo>
                  <a:pt x="35" y="72"/>
                </a:lnTo>
                <a:lnTo>
                  <a:pt x="37" y="68"/>
                </a:lnTo>
                <a:lnTo>
                  <a:pt x="39" y="65"/>
                </a:lnTo>
                <a:lnTo>
                  <a:pt x="39" y="61"/>
                </a:lnTo>
                <a:lnTo>
                  <a:pt x="40" y="57"/>
                </a:lnTo>
                <a:lnTo>
                  <a:pt x="42" y="54"/>
                </a:lnTo>
                <a:lnTo>
                  <a:pt x="44" y="50"/>
                </a:lnTo>
                <a:lnTo>
                  <a:pt x="44" y="46"/>
                </a:lnTo>
                <a:lnTo>
                  <a:pt x="44" y="42"/>
                </a:lnTo>
                <a:lnTo>
                  <a:pt x="46" y="39"/>
                </a:lnTo>
                <a:lnTo>
                  <a:pt x="46" y="33"/>
                </a:lnTo>
                <a:lnTo>
                  <a:pt x="46" y="30"/>
                </a:lnTo>
                <a:lnTo>
                  <a:pt x="46" y="26"/>
                </a:lnTo>
                <a:lnTo>
                  <a:pt x="46" y="20"/>
                </a:lnTo>
                <a:lnTo>
                  <a:pt x="46" y="17"/>
                </a:lnTo>
                <a:lnTo>
                  <a:pt x="48" y="11"/>
                </a:lnTo>
                <a:lnTo>
                  <a:pt x="48" y="8"/>
                </a:lnTo>
                <a:lnTo>
                  <a:pt x="46" y="2"/>
                </a:lnTo>
                <a:lnTo>
                  <a:pt x="40" y="0"/>
                </a:lnTo>
                <a:lnTo>
                  <a:pt x="37" y="0"/>
                </a:lnTo>
                <a:lnTo>
                  <a:pt x="33" y="2"/>
                </a:lnTo>
                <a:lnTo>
                  <a:pt x="31" y="6"/>
                </a:lnTo>
                <a:lnTo>
                  <a:pt x="28" y="9"/>
                </a:lnTo>
                <a:lnTo>
                  <a:pt x="26" y="11"/>
                </a:lnTo>
                <a:lnTo>
                  <a:pt x="22" y="15"/>
                </a:lnTo>
                <a:lnTo>
                  <a:pt x="20" y="19"/>
                </a:lnTo>
                <a:lnTo>
                  <a:pt x="18" y="22"/>
                </a:lnTo>
                <a:lnTo>
                  <a:pt x="18" y="26"/>
                </a:lnTo>
                <a:lnTo>
                  <a:pt x="16" y="30"/>
                </a:lnTo>
                <a:lnTo>
                  <a:pt x="15" y="33"/>
                </a:lnTo>
                <a:lnTo>
                  <a:pt x="11" y="37"/>
                </a:lnTo>
                <a:lnTo>
                  <a:pt x="11" y="41"/>
                </a:lnTo>
                <a:lnTo>
                  <a:pt x="9" y="44"/>
                </a:lnTo>
                <a:lnTo>
                  <a:pt x="7" y="48"/>
                </a:lnTo>
                <a:lnTo>
                  <a:pt x="5" y="52"/>
                </a:lnTo>
                <a:lnTo>
                  <a:pt x="4" y="55"/>
                </a:lnTo>
                <a:lnTo>
                  <a:pt x="4" y="59"/>
                </a:lnTo>
                <a:lnTo>
                  <a:pt x="2" y="63"/>
                </a:lnTo>
                <a:lnTo>
                  <a:pt x="0" y="66"/>
                </a:lnTo>
                <a:lnTo>
                  <a:pt x="0" y="66"/>
                </a:lnTo>
                <a:close/>
              </a:path>
            </a:pathLst>
          </a:cu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58" name="Freeform 1314"/>
          <p:cNvSpPr>
            <a:spLocks/>
          </p:cNvSpPr>
          <p:nvPr/>
        </p:nvSpPr>
        <p:spPr bwMode="auto">
          <a:xfrm>
            <a:off x="2540000" y="2422525"/>
            <a:ext cx="49213" cy="49213"/>
          </a:xfrm>
          <a:custGeom>
            <a:avLst/>
            <a:gdLst>
              <a:gd name="T0" fmla="*/ 63 w 63"/>
              <a:gd name="T1" fmla="*/ 24 h 63"/>
              <a:gd name="T2" fmla="*/ 41 w 63"/>
              <a:gd name="T3" fmla="*/ 63 h 63"/>
              <a:gd name="T4" fmla="*/ 0 w 63"/>
              <a:gd name="T5" fmla="*/ 41 h 63"/>
              <a:gd name="T6" fmla="*/ 24 w 63"/>
              <a:gd name="T7" fmla="*/ 0 h 63"/>
              <a:gd name="T8" fmla="*/ 63 w 63"/>
              <a:gd name="T9" fmla="*/ 24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3" h="63">
                <a:moveTo>
                  <a:pt x="63" y="24"/>
                </a:moveTo>
                <a:lnTo>
                  <a:pt x="41" y="63"/>
                </a:lnTo>
                <a:lnTo>
                  <a:pt x="0" y="41"/>
                </a:lnTo>
                <a:lnTo>
                  <a:pt x="24" y="0"/>
                </a:lnTo>
                <a:lnTo>
                  <a:pt x="63" y="24"/>
                </a:lnTo>
                <a:close/>
              </a:path>
            </a:pathLst>
          </a:custGeom>
          <a:solidFill>
            <a:srgbClr val="669900"/>
          </a:solidFill>
          <a:ln w="1588">
            <a:solidFill>
              <a:srgbClr val="6699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8659" name="Freeform 1315"/>
          <p:cNvSpPr>
            <a:spLocks/>
          </p:cNvSpPr>
          <p:nvPr/>
        </p:nvSpPr>
        <p:spPr bwMode="auto">
          <a:xfrm>
            <a:off x="2544763" y="2430463"/>
            <a:ext cx="50800" cy="50800"/>
          </a:xfrm>
          <a:custGeom>
            <a:avLst/>
            <a:gdLst>
              <a:gd name="T0" fmla="*/ 66 w 66"/>
              <a:gd name="T1" fmla="*/ 32 h 65"/>
              <a:gd name="T2" fmla="*/ 35 w 66"/>
              <a:gd name="T3" fmla="*/ 65 h 65"/>
              <a:gd name="T4" fmla="*/ 0 w 66"/>
              <a:gd name="T5" fmla="*/ 33 h 65"/>
              <a:gd name="T6" fmla="*/ 31 w 66"/>
              <a:gd name="T7" fmla="*/ 0 h 65"/>
              <a:gd name="T8" fmla="*/ 66 w 66"/>
              <a:gd name="T9" fmla="*/ 32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6" h="65">
                <a:moveTo>
                  <a:pt x="66" y="32"/>
                </a:moveTo>
                <a:lnTo>
                  <a:pt x="35" y="65"/>
                </a:lnTo>
                <a:lnTo>
                  <a:pt x="0" y="33"/>
                </a:lnTo>
                <a:lnTo>
                  <a:pt x="31" y="0"/>
                </a:lnTo>
                <a:lnTo>
                  <a:pt x="66" y="32"/>
                </a:lnTo>
                <a:close/>
              </a:path>
            </a:pathLst>
          </a:custGeom>
          <a:solidFill>
            <a:srgbClr val="669900"/>
          </a:solidFill>
          <a:ln w="1588">
            <a:solidFill>
              <a:srgbClr val="6699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8660" name="Freeform 1316"/>
          <p:cNvSpPr>
            <a:spLocks/>
          </p:cNvSpPr>
          <p:nvPr/>
        </p:nvSpPr>
        <p:spPr bwMode="auto">
          <a:xfrm>
            <a:off x="2522538" y="2425700"/>
            <a:ext cx="42862" cy="42863"/>
          </a:xfrm>
          <a:custGeom>
            <a:avLst/>
            <a:gdLst>
              <a:gd name="T0" fmla="*/ 56 w 56"/>
              <a:gd name="T1" fmla="*/ 9 h 53"/>
              <a:gd name="T2" fmla="*/ 46 w 56"/>
              <a:gd name="T3" fmla="*/ 53 h 53"/>
              <a:gd name="T4" fmla="*/ 0 w 56"/>
              <a:gd name="T5" fmla="*/ 44 h 53"/>
              <a:gd name="T6" fmla="*/ 10 w 56"/>
              <a:gd name="T7" fmla="*/ 0 h 53"/>
              <a:gd name="T8" fmla="*/ 56 w 56"/>
              <a:gd name="T9" fmla="*/ 9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53">
                <a:moveTo>
                  <a:pt x="56" y="9"/>
                </a:moveTo>
                <a:lnTo>
                  <a:pt x="46" y="53"/>
                </a:lnTo>
                <a:lnTo>
                  <a:pt x="0" y="44"/>
                </a:lnTo>
                <a:lnTo>
                  <a:pt x="10" y="0"/>
                </a:lnTo>
                <a:lnTo>
                  <a:pt x="56" y="9"/>
                </a:lnTo>
                <a:close/>
              </a:path>
            </a:pathLst>
          </a:custGeom>
          <a:solidFill>
            <a:srgbClr val="669900"/>
          </a:solidFill>
          <a:ln w="1588">
            <a:solidFill>
              <a:srgbClr val="6699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8661" name="Freeform 1317"/>
          <p:cNvSpPr>
            <a:spLocks/>
          </p:cNvSpPr>
          <p:nvPr/>
        </p:nvSpPr>
        <p:spPr bwMode="auto">
          <a:xfrm>
            <a:off x="2493963" y="2422525"/>
            <a:ext cx="50800" cy="49213"/>
          </a:xfrm>
          <a:custGeom>
            <a:avLst/>
            <a:gdLst>
              <a:gd name="T0" fmla="*/ 38 w 62"/>
              <a:gd name="T1" fmla="*/ 0 h 63"/>
              <a:gd name="T2" fmla="*/ 62 w 62"/>
              <a:gd name="T3" fmla="*/ 41 h 63"/>
              <a:gd name="T4" fmla="*/ 22 w 62"/>
              <a:gd name="T5" fmla="*/ 63 h 63"/>
              <a:gd name="T6" fmla="*/ 0 w 62"/>
              <a:gd name="T7" fmla="*/ 24 h 63"/>
              <a:gd name="T8" fmla="*/ 38 w 62"/>
              <a:gd name="T9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2" h="63">
                <a:moveTo>
                  <a:pt x="38" y="0"/>
                </a:moveTo>
                <a:lnTo>
                  <a:pt x="62" y="41"/>
                </a:lnTo>
                <a:lnTo>
                  <a:pt x="22" y="63"/>
                </a:lnTo>
                <a:lnTo>
                  <a:pt x="0" y="24"/>
                </a:lnTo>
                <a:lnTo>
                  <a:pt x="38" y="0"/>
                </a:lnTo>
                <a:close/>
              </a:path>
            </a:pathLst>
          </a:custGeom>
          <a:solidFill>
            <a:srgbClr val="669900"/>
          </a:solidFill>
          <a:ln w="1588">
            <a:solidFill>
              <a:srgbClr val="6699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8662" name="Freeform 1318"/>
          <p:cNvSpPr>
            <a:spLocks/>
          </p:cNvSpPr>
          <p:nvPr/>
        </p:nvSpPr>
        <p:spPr bwMode="auto">
          <a:xfrm>
            <a:off x="2506663" y="2422525"/>
            <a:ext cx="44450" cy="44450"/>
          </a:xfrm>
          <a:custGeom>
            <a:avLst/>
            <a:gdLst>
              <a:gd name="T0" fmla="*/ 44 w 57"/>
              <a:gd name="T1" fmla="*/ 0 h 57"/>
              <a:gd name="T2" fmla="*/ 57 w 57"/>
              <a:gd name="T3" fmla="*/ 44 h 57"/>
              <a:gd name="T4" fmla="*/ 13 w 57"/>
              <a:gd name="T5" fmla="*/ 57 h 57"/>
              <a:gd name="T6" fmla="*/ 0 w 57"/>
              <a:gd name="T7" fmla="*/ 13 h 57"/>
              <a:gd name="T8" fmla="*/ 44 w 57"/>
              <a:gd name="T9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7" h="57">
                <a:moveTo>
                  <a:pt x="44" y="0"/>
                </a:moveTo>
                <a:lnTo>
                  <a:pt x="57" y="44"/>
                </a:lnTo>
                <a:lnTo>
                  <a:pt x="13" y="57"/>
                </a:lnTo>
                <a:lnTo>
                  <a:pt x="0" y="13"/>
                </a:lnTo>
                <a:lnTo>
                  <a:pt x="44" y="0"/>
                </a:lnTo>
                <a:close/>
              </a:path>
            </a:pathLst>
          </a:custGeom>
          <a:solidFill>
            <a:srgbClr val="669900"/>
          </a:solidFill>
          <a:ln w="1588">
            <a:solidFill>
              <a:srgbClr val="6699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8663" name="Freeform 1319"/>
          <p:cNvSpPr>
            <a:spLocks/>
          </p:cNvSpPr>
          <p:nvPr/>
        </p:nvSpPr>
        <p:spPr bwMode="auto">
          <a:xfrm>
            <a:off x="2528888" y="2424113"/>
            <a:ext cx="47625" cy="46037"/>
          </a:xfrm>
          <a:custGeom>
            <a:avLst/>
            <a:gdLst>
              <a:gd name="T0" fmla="*/ 58 w 58"/>
              <a:gd name="T1" fmla="*/ 15 h 57"/>
              <a:gd name="T2" fmla="*/ 44 w 58"/>
              <a:gd name="T3" fmla="*/ 57 h 57"/>
              <a:gd name="T4" fmla="*/ 0 w 58"/>
              <a:gd name="T5" fmla="*/ 44 h 57"/>
              <a:gd name="T6" fmla="*/ 14 w 58"/>
              <a:gd name="T7" fmla="*/ 0 h 57"/>
              <a:gd name="T8" fmla="*/ 58 w 58"/>
              <a:gd name="T9" fmla="*/ 15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57">
                <a:moveTo>
                  <a:pt x="58" y="15"/>
                </a:moveTo>
                <a:lnTo>
                  <a:pt x="44" y="57"/>
                </a:lnTo>
                <a:lnTo>
                  <a:pt x="0" y="44"/>
                </a:lnTo>
                <a:lnTo>
                  <a:pt x="14" y="0"/>
                </a:lnTo>
                <a:lnTo>
                  <a:pt x="58" y="15"/>
                </a:lnTo>
                <a:close/>
              </a:path>
            </a:pathLst>
          </a:custGeom>
          <a:solidFill>
            <a:srgbClr val="669900"/>
          </a:solidFill>
          <a:ln w="1588">
            <a:solidFill>
              <a:srgbClr val="6699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8664" name="Rectangle 1320"/>
          <p:cNvSpPr>
            <a:spLocks noChangeArrowheads="1"/>
          </p:cNvSpPr>
          <p:nvPr/>
        </p:nvSpPr>
        <p:spPr bwMode="auto">
          <a:xfrm>
            <a:off x="2519363" y="2430463"/>
            <a:ext cx="38100" cy="36512"/>
          </a:xfrm>
          <a:prstGeom prst="rect">
            <a:avLst/>
          </a:prstGeom>
          <a:solidFill>
            <a:srgbClr val="669900"/>
          </a:solidFill>
          <a:ln w="1588">
            <a:solidFill>
              <a:srgbClr val="669900"/>
            </a:solidFill>
            <a:miter lim="800000"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8665" name="Freeform 1321"/>
          <p:cNvSpPr>
            <a:spLocks/>
          </p:cNvSpPr>
          <p:nvPr/>
        </p:nvSpPr>
        <p:spPr bwMode="auto">
          <a:xfrm>
            <a:off x="2538413" y="2778125"/>
            <a:ext cx="101600" cy="71438"/>
          </a:xfrm>
          <a:custGeom>
            <a:avLst/>
            <a:gdLst>
              <a:gd name="T0" fmla="*/ 73 w 127"/>
              <a:gd name="T1" fmla="*/ 0 h 90"/>
              <a:gd name="T2" fmla="*/ 55 w 127"/>
              <a:gd name="T3" fmla="*/ 0 h 90"/>
              <a:gd name="T4" fmla="*/ 46 w 127"/>
              <a:gd name="T5" fmla="*/ 2 h 90"/>
              <a:gd name="T6" fmla="*/ 38 w 127"/>
              <a:gd name="T7" fmla="*/ 7 h 90"/>
              <a:gd name="T8" fmla="*/ 33 w 127"/>
              <a:gd name="T9" fmla="*/ 18 h 90"/>
              <a:gd name="T10" fmla="*/ 27 w 127"/>
              <a:gd name="T11" fmla="*/ 27 h 90"/>
              <a:gd name="T12" fmla="*/ 18 w 127"/>
              <a:gd name="T13" fmla="*/ 38 h 90"/>
              <a:gd name="T14" fmla="*/ 9 w 127"/>
              <a:gd name="T15" fmla="*/ 48 h 90"/>
              <a:gd name="T16" fmla="*/ 0 w 127"/>
              <a:gd name="T17" fmla="*/ 66 h 90"/>
              <a:gd name="T18" fmla="*/ 0 w 127"/>
              <a:gd name="T19" fmla="*/ 79 h 90"/>
              <a:gd name="T20" fmla="*/ 0 w 127"/>
              <a:gd name="T21" fmla="*/ 90 h 90"/>
              <a:gd name="T22" fmla="*/ 9 w 127"/>
              <a:gd name="T23" fmla="*/ 90 h 90"/>
              <a:gd name="T24" fmla="*/ 11 w 127"/>
              <a:gd name="T25" fmla="*/ 75 h 90"/>
              <a:gd name="T26" fmla="*/ 33 w 127"/>
              <a:gd name="T27" fmla="*/ 72 h 90"/>
              <a:gd name="T28" fmla="*/ 38 w 127"/>
              <a:gd name="T29" fmla="*/ 62 h 90"/>
              <a:gd name="T30" fmla="*/ 38 w 127"/>
              <a:gd name="T31" fmla="*/ 53 h 90"/>
              <a:gd name="T32" fmla="*/ 46 w 127"/>
              <a:gd name="T33" fmla="*/ 46 h 90"/>
              <a:gd name="T34" fmla="*/ 55 w 127"/>
              <a:gd name="T35" fmla="*/ 38 h 90"/>
              <a:gd name="T36" fmla="*/ 69 w 127"/>
              <a:gd name="T37" fmla="*/ 33 h 90"/>
              <a:gd name="T38" fmla="*/ 93 w 127"/>
              <a:gd name="T39" fmla="*/ 27 h 90"/>
              <a:gd name="T40" fmla="*/ 110 w 127"/>
              <a:gd name="T41" fmla="*/ 27 h 90"/>
              <a:gd name="T42" fmla="*/ 127 w 127"/>
              <a:gd name="T43" fmla="*/ 24 h 90"/>
              <a:gd name="T44" fmla="*/ 119 w 127"/>
              <a:gd name="T45" fmla="*/ 13 h 90"/>
              <a:gd name="T46" fmla="*/ 103 w 127"/>
              <a:gd name="T47" fmla="*/ 9 h 90"/>
              <a:gd name="T48" fmla="*/ 90 w 127"/>
              <a:gd name="T49" fmla="*/ 2 h 90"/>
              <a:gd name="T50" fmla="*/ 73 w 127"/>
              <a:gd name="T51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7" h="90">
                <a:moveTo>
                  <a:pt x="73" y="0"/>
                </a:moveTo>
                <a:lnTo>
                  <a:pt x="55" y="0"/>
                </a:lnTo>
                <a:lnTo>
                  <a:pt x="46" y="2"/>
                </a:lnTo>
                <a:lnTo>
                  <a:pt x="38" y="7"/>
                </a:lnTo>
                <a:lnTo>
                  <a:pt x="33" y="18"/>
                </a:lnTo>
                <a:lnTo>
                  <a:pt x="27" y="27"/>
                </a:lnTo>
                <a:lnTo>
                  <a:pt x="18" y="38"/>
                </a:lnTo>
                <a:lnTo>
                  <a:pt x="9" y="48"/>
                </a:lnTo>
                <a:lnTo>
                  <a:pt x="0" y="66"/>
                </a:lnTo>
                <a:lnTo>
                  <a:pt x="0" y="79"/>
                </a:lnTo>
                <a:lnTo>
                  <a:pt x="0" y="90"/>
                </a:lnTo>
                <a:lnTo>
                  <a:pt x="9" y="90"/>
                </a:lnTo>
                <a:lnTo>
                  <a:pt x="11" y="75"/>
                </a:lnTo>
                <a:lnTo>
                  <a:pt x="33" y="72"/>
                </a:lnTo>
                <a:lnTo>
                  <a:pt x="38" y="62"/>
                </a:lnTo>
                <a:lnTo>
                  <a:pt x="38" y="53"/>
                </a:lnTo>
                <a:lnTo>
                  <a:pt x="46" y="46"/>
                </a:lnTo>
                <a:lnTo>
                  <a:pt x="55" y="38"/>
                </a:lnTo>
                <a:lnTo>
                  <a:pt x="69" y="33"/>
                </a:lnTo>
                <a:lnTo>
                  <a:pt x="93" y="27"/>
                </a:lnTo>
                <a:lnTo>
                  <a:pt x="110" y="27"/>
                </a:lnTo>
                <a:lnTo>
                  <a:pt x="127" y="24"/>
                </a:lnTo>
                <a:lnTo>
                  <a:pt x="119" y="13"/>
                </a:lnTo>
                <a:lnTo>
                  <a:pt x="103" y="9"/>
                </a:lnTo>
                <a:lnTo>
                  <a:pt x="90" y="2"/>
                </a:lnTo>
                <a:lnTo>
                  <a:pt x="73" y="0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66" name="Freeform 1322"/>
          <p:cNvSpPr>
            <a:spLocks/>
          </p:cNvSpPr>
          <p:nvPr/>
        </p:nvSpPr>
        <p:spPr bwMode="auto">
          <a:xfrm>
            <a:off x="2538413" y="2778125"/>
            <a:ext cx="101600" cy="71438"/>
          </a:xfrm>
          <a:custGeom>
            <a:avLst/>
            <a:gdLst>
              <a:gd name="T0" fmla="*/ 73 w 127"/>
              <a:gd name="T1" fmla="*/ 0 h 90"/>
              <a:gd name="T2" fmla="*/ 55 w 127"/>
              <a:gd name="T3" fmla="*/ 0 h 90"/>
              <a:gd name="T4" fmla="*/ 46 w 127"/>
              <a:gd name="T5" fmla="*/ 2 h 90"/>
              <a:gd name="T6" fmla="*/ 38 w 127"/>
              <a:gd name="T7" fmla="*/ 7 h 90"/>
              <a:gd name="T8" fmla="*/ 33 w 127"/>
              <a:gd name="T9" fmla="*/ 18 h 90"/>
              <a:gd name="T10" fmla="*/ 27 w 127"/>
              <a:gd name="T11" fmla="*/ 27 h 90"/>
              <a:gd name="T12" fmla="*/ 18 w 127"/>
              <a:gd name="T13" fmla="*/ 38 h 90"/>
              <a:gd name="T14" fmla="*/ 9 w 127"/>
              <a:gd name="T15" fmla="*/ 48 h 90"/>
              <a:gd name="T16" fmla="*/ 0 w 127"/>
              <a:gd name="T17" fmla="*/ 66 h 90"/>
              <a:gd name="T18" fmla="*/ 0 w 127"/>
              <a:gd name="T19" fmla="*/ 79 h 90"/>
              <a:gd name="T20" fmla="*/ 0 w 127"/>
              <a:gd name="T21" fmla="*/ 90 h 90"/>
              <a:gd name="T22" fmla="*/ 9 w 127"/>
              <a:gd name="T23" fmla="*/ 90 h 90"/>
              <a:gd name="T24" fmla="*/ 11 w 127"/>
              <a:gd name="T25" fmla="*/ 75 h 90"/>
              <a:gd name="T26" fmla="*/ 33 w 127"/>
              <a:gd name="T27" fmla="*/ 72 h 90"/>
              <a:gd name="T28" fmla="*/ 38 w 127"/>
              <a:gd name="T29" fmla="*/ 62 h 90"/>
              <a:gd name="T30" fmla="*/ 38 w 127"/>
              <a:gd name="T31" fmla="*/ 53 h 90"/>
              <a:gd name="T32" fmla="*/ 46 w 127"/>
              <a:gd name="T33" fmla="*/ 46 h 90"/>
              <a:gd name="T34" fmla="*/ 55 w 127"/>
              <a:gd name="T35" fmla="*/ 38 h 90"/>
              <a:gd name="T36" fmla="*/ 69 w 127"/>
              <a:gd name="T37" fmla="*/ 33 h 90"/>
              <a:gd name="T38" fmla="*/ 93 w 127"/>
              <a:gd name="T39" fmla="*/ 27 h 90"/>
              <a:gd name="T40" fmla="*/ 110 w 127"/>
              <a:gd name="T41" fmla="*/ 27 h 90"/>
              <a:gd name="T42" fmla="*/ 127 w 127"/>
              <a:gd name="T43" fmla="*/ 24 h 90"/>
              <a:gd name="T44" fmla="*/ 119 w 127"/>
              <a:gd name="T45" fmla="*/ 13 h 90"/>
              <a:gd name="T46" fmla="*/ 103 w 127"/>
              <a:gd name="T47" fmla="*/ 9 h 90"/>
              <a:gd name="T48" fmla="*/ 90 w 127"/>
              <a:gd name="T49" fmla="*/ 2 h 90"/>
              <a:gd name="T50" fmla="*/ 73 w 127"/>
              <a:gd name="T51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7" h="90">
                <a:moveTo>
                  <a:pt x="73" y="0"/>
                </a:moveTo>
                <a:lnTo>
                  <a:pt x="55" y="0"/>
                </a:lnTo>
                <a:lnTo>
                  <a:pt x="46" y="2"/>
                </a:lnTo>
                <a:lnTo>
                  <a:pt x="38" y="7"/>
                </a:lnTo>
                <a:lnTo>
                  <a:pt x="33" y="18"/>
                </a:lnTo>
                <a:lnTo>
                  <a:pt x="27" y="27"/>
                </a:lnTo>
                <a:lnTo>
                  <a:pt x="18" y="38"/>
                </a:lnTo>
                <a:lnTo>
                  <a:pt x="9" y="48"/>
                </a:lnTo>
                <a:lnTo>
                  <a:pt x="0" y="66"/>
                </a:lnTo>
                <a:lnTo>
                  <a:pt x="0" y="79"/>
                </a:lnTo>
                <a:lnTo>
                  <a:pt x="0" y="90"/>
                </a:lnTo>
                <a:lnTo>
                  <a:pt x="9" y="90"/>
                </a:lnTo>
                <a:lnTo>
                  <a:pt x="11" y="75"/>
                </a:lnTo>
                <a:lnTo>
                  <a:pt x="33" y="72"/>
                </a:lnTo>
                <a:lnTo>
                  <a:pt x="38" y="62"/>
                </a:lnTo>
                <a:lnTo>
                  <a:pt x="38" y="53"/>
                </a:lnTo>
                <a:lnTo>
                  <a:pt x="46" y="46"/>
                </a:lnTo>
                <a:lnTo>
                  <a:pt x="55" y="38"/>
                </a:lnTo>
                <a:lnTo>
                  <a:pt x="69" y="33"/>
                </a:lnTo>
                <a:lnTo>
                  <a:pt x="93" y="27"/>
                </a:lnTo>
                <a:lnTo>
                  <a:pt x="110" y="27"/>
                </a:lnTo>
                <a:lnTo>
                  <a:pt x="127" y="24"/>
                </a:lnTo>
                <a:lnTo>
                  <a:pt x="119" y="13"/>
                </a:lnTo>
                <a:lnTo>
                  <a:pt x="103" y="9"/>
                </a:lnTo>
                <a:lnTo>
                  <a:pt x="90" y="2"/>
                </a:lnTo>
                <a:lnTo>
                  <a:pt x="73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67" name="Freeform 1323"/>
          <p:cNvSpPr>
            <a:spLocks/>
          </p:cNvSpPr>
          <p:nvPr/>
        </p:nvSpPr>
        <p:spPr bwMode="auto">
          <a:xfrm>
            <a:off x="2578100" y="2776538"/>
            <a:ext cx="93663" cy="33337"/>
          </a:xfrm>
          <a:custGeom>
            <a:avLst/>
            <a:gdLst>
              <a:gd name="T0" fmla="*/ 120 w 120"/>
              <a:gd name="T1" fmla="*/ 42 h 42"/>
              <a:gd name="T2" fmla="*/ 116 w 120"/>
              <a:gd name="T3" fmla="*/ 40 h 42"/>
              <a:gd name="T4" fmla="*/ 112 w 120"/>
              <a:gd name="T5" fmla="*/ 39 h 42"/>
              <a:gd name="T6" fmla="*/ 107 w 120"/>
              <a:gd name="T7" fmla="*/ 35 h 42"/>
              <a:gd name="T8" fmla="*/ 101 w 120"/>
              <a:gd name="T9" fmla="*/ 29 h 42"/>
              <a:gd name="T10" fmla="*/ 100 w 120"/>
              <a:gd name="T11" fmla="*/ 22 h 42"/>
              <a:gd name="T12" fmla="*/ 94 w 120"/>
              <a:gd name="T13" fmla="*/ 15 h 42"/>
              <a:gd name="T14" fmla="*/ 87 w 120"/>
              <a:gd name="T15" fmla="*/ 7 h 42"/>
              <a:gd name="T16" fmla="*/ 76 w 120"/>
              <a:gd name="T17" fmla="*/ 4 h 42"/>
              <a:gd name="T18" fmla="*/ 68 w 120"/>
              <a:gd name="T19" fmla="*/ 2 h 42"/>
              <a:gd name="T20" fmla="*/ 59 w 120"/>
              <a:gd name="T21" fmla="*/ 0 h 42"/>
              <a:gd name="T22" fmla="*/ 50 w 120"/>
              <a:gd name="T23" fmla="*/ 0 h 42"/>
              <a:gd name="T24" fmla="*/ 43 w 120"/>
              <a:gd name="T25" fmla="*/ 0 h 42"/>
              <a:gd name="T26" fmla="*/ 35 w 120"/>
              <a:gd name="T27" fmla="*/ 2 h 42"/>
              <a:gd name="T28" fmla="*/ 28 w 120"/>
              <a:gd name="T29" fmla="*/ 2 h 42"/>
              <a:gd name="T30" fmla="*/ 15 w 120"/>
              <a:gd name="T31" fmla="*/ 2 h 42"/>
              <a:gd name="T32" fmla="*/ 6 w 120"/>
              <a:gd name="T33" fmla="*/ 0 h 42"/>
              <a:gd name="T34" fmla="*/ 0 w 120"/>
              <a:gd name="T35" fmla="*/ 0 h 42"/>
              <a:gd name="T36" fmla="*/ 0 w 120"/>
              <a:gd name="T37" fmla="*/ 2 h 42"/>
              <a:gd name="T38" fmla="*/ 2 w 120"/>
              <a:gd name="T39" fmla="*/ 2 h 42"/>
              <a:gd name="T40" fmla="*/ 9 w 120"/>
              <a:gd name="T41" fmla="*/ 4 h 42"/>
              <a:gd name="T42" fmla="*/ 20 w 120"/>
              <a:gd name="T43" fmla="*/ 7 h 42"/>
              <a:gd name="T44" fmla="*/ 30 w 120"/>
              <a:gd name="T45" fmla="*/ 11 h 42"/>
              <a:gd name="T46" fmla="*/ 35 w 120"/>
              <a:gd name="T47" fmla="*/ 13 h 42"/>
              <a:gd name="T48" fmla="*/ 39 w 120"/>
              <a:gd name="T49" fmla="*/ 17 h 42"/>
              <a:gd name="T50" fmla="*/ 41 w 120"/>
              <a:gd name="T51" fmla="*/ 20 h 42"/>
              <a:gd name="T52" fmla="*/ 46 w 120"/>
              <a:gd name="T53" fmla="*/ 24 h 42"/>
              <a:gd name="T54" fmla="*/ 57 w 120"/>
              <a:gd name="T55" fmla="*/ 29 h 42"/>
              <a:gd name="T56" fmla="*/ 65 w 120"/>
              <a:gd name="T57" fmla="*/ 33 h 42"/>
              <a:gd name="T58" fmla="*/ 76 w 120"/>
              <a:gd name="T59" fmla="*/ 37 h 42"/>
              <a:gd name="T60" fmla="*/ 85 w 120"/>
              <a:gd name="T61" fmla="*/ 39 h 42"/>
              <a:gd name="T62" fmla="*/ 94 w 120"/>
              <a:gd name="T63" fmla="*/ 40 h 42"/>
              <a:gd name="T64" fmla="*/ 105 w 120"/>
              <a:gd name="T65" fmla="*/ 42 h 42"/>
              <a:gd name="T66" fmla="*/ 114 w 120"/>
              <a:gd name="T67" fmla="*/ 42 h 42"/>
              <a:gd name="T68" fmla="*/ 118 w 120"/>
              <a:gd name="T69" fmla="*/ 42 h 42"/>
              <a:gd name="T70" fmla="*/ 120 w 120"/>
              <a:gd name="T71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0" h="42">
                <a:moveTo>
                  <a:pt x="120" y="42"/>
                </a:moveTo>
                <a:lnTo>
                  <a:pt x="120" y="42"/>
                </a:lnTo>
                <a:lnTo>
                  <a:pt x="120" y="42"/>
                </a:lnTo>
                <a:lnTo>
                  <a:pt x="116" y="40"/>
                </a:lnTo>
                <a:lnTo>
                  <a:pt x="112" y="40"/>
                </a:lnTo>
                <a:lnTo>
                  <a:pt x="112" y="39"/>
                </a:lnTo>
                <a:lnTo>
                  <a:pt x="111" y="39"/>
                </a:lnTo>
                <a:lnTo>
                  <a:pt x="107" y="35"/>
                </a:lnTo>
                <a:lnTo>
                  <a:pt x="103" y="33"/>
                </a:lnTo>
                <a:lnTo>
                  <a:pt x="101" y="29"/>
                </a:lnTo>
                <a:lnTo>
                  <a:pt x="100" y="26"/>
                </a:lnTo>
                <a:lnTo>
                  <a:pt x="100" y="22"/>
                </a:lnTo>
                <a:lnTo>
                  <a:pt x="98" y="18"/>
                </a:lnTo>
                <a:lnTo>
                  <a:pt x="94" y="15"/>
                </a:lnTo>
                <a:lnTo>
                  <a:pt x="90" y="11"/>
                </a:lnTo>
                <a:lnTo>
                  <a:pt x="87" y="7"/>
                </a:lnTo>
                <a:lnTo>
                  <a:pt x="81" y="6"/>
                </a:lnTo>
                <a:lnTo>
                  <a:pt x="76" y="4"/>
                </a:lnTo>
                <a:lnTo>
                  <a:pt x="72" y="2"/>
                </a:lnTo>
                <a:lnTo>
                  <a:pt x="68" y="2"/>
                </a:lnTo>
                <a:lnTo>
                  <a:pt x="65" y="0"/>
                </a:lnTo>
                <a:lnTo>
                  <a:pt x="59" y="0"/>
                </a:lnTo>
                <a:lnTo>
                  <a:pt x="54" y="0"/>
                </a:lnTo>
                <a:lnTo>
                  <a:pt x="50" y="0"/>
                </a:lnTo>
                <a:lnTo>
                  <a:pt x="46" y="0"/>
                </a:lnTo>
                <a:lnTo>
                  <a:pt x="43" y="0"/>
                </a:lnTo>
                <a:lnTo>
                  <a:pt x="39" y="0"/>
                </a:lnTo>
                <a:lnTo>
                  <a:pt x="35" y="2"/>
                </a:lnTo>
                <a:lnTo>
                  <a:pt x="32" y="2"/>
                </a:lnTo>
                <a:lnTo>
                  <a:pt x="28" y="2"/>
                </a:lnTo>
                <a:lnTo>
                  <a:pt x="19" y="2"/>
                </a:lnTo>
                <a:lnTo>
                  <a:pt x="15" y="2"/>
                </a:lnTo>
                <a:lnTo>
                  <a:pt x="13" y="2"/>
                </a:lnTo>
                <a:lnTo>
                  <a:pt x="6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lnTo>
                  <a:pt x="6" y="4"/>
                </a:lnTo>
                <a:lnTo>
                  <a:pt x="9" y="4"/>
                </a:lnTo>
                <a:lnTo>
                  <a:pt x="15" y="6"/>
                </a:lnTo>
                <a:lnTo>
                  <a:pt x="20" y="7"/>
                </a:lnTo>
                <a:lnTo>
                  <a:pt x="26" y="9"/>
                </a:lnTo>
                <a:lnTo>
                  <a:pt x="30" y="11"/>
                </a:lnTo>
                <a:lnTo>
                  <a:pt x="33" y="11"/>
                </a:lnTo>
                <a:lnTo>
                  <a:pt x="35" y="13"/>
                </a:lnTo>
                <a:lnTo>
                  <a:pt x="37" y="15"/>
                </a:lnTo>
                <a:lnTo>
                  <a:pt x="39" y="17"/>
                </a:lnTo>
                <a:lnTo>
                  <a:pt x="39" y="18"/>
                </a:lnTo>
                <a:lnTo>
                  <a:pt x="41" y="20"/>
                </a:lnTo>
                <a:lnTo>
                  <a:pt x="41" y="20"/>
                </a:lnTo>
                <a:lnTo>
                  <a:pt x="46" y="24"/>
                </a:lnTo>
                <a:lnTo>
                  <a:pt x="52" y="28"/>
                </a:lnTo>
                <a:lnTo>
                  <a:pt x="57" y="29"/>
                </a:lnTo>
                <a:lnTo>
                  <a:pt x="61" y="31"/>
                </a:lnTo>
                <a:lnTo>
                  <a:pt x="65" y="33"/>
                </a:lnTo>
                <a:lnTo>
                  <a:pt x="68" y="35"/>
                </a:lnTo>
                <a:lnTo>
                  <a:pt x="76" y="37"/>
                </a:lnTo>
                <a:lnTo>
                  <a:pt x="79" y="37"/>
                </a:lnTo>
                <a:lnTo>
                  <a:pt x="85" y="39"/>
                </a:lnTo>
                <a:lnTo>
                  <a:pt x="89" y="40"/>
                </a:lnTo>
                <a:lnTo>
                  <a:pt x="94" y="40"/>
                </a:lnTo>
                <a:lnTo>
                  <a:pt x="101" y="42"/>
                </a:lnTo>
                <a:lnTo>
                  <a:pt x="105" y="42"/>
                </a:lnTo>
                <a:lnTo>
                  <a:pt x="111" y="42"/>
                </a:lnTo>
                <a:lnTo>
                  <a:pt x="114" y="42"/>
                </a:lnTo>
                <a:lnTo>
                  <a:pt x="116" y="42"/>
                </a:lnTo>
                <a:lnTo>
                  <a:pt x="118" y="42"/>
                </a:lnTo>
                <a:lnTo>
                  <a:pt x="120" y="42"/>
                </a:lnTo>
                <a:lnTo>
                  <a:pt x="120" y="42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68" name="Freeform 1324"/>
          <p:cNvSpPr>
            <a:spLocks/>
          </p:cNvSpPr>
          <p:nvPr/>
        </p:nvSpPr>
        <p:spPr bwMode="auto">
          <a:xfrm>
            <a:off x="2578100" y="2776538"/>
            <a:ext cx="93663" cy="33337"/>
          </a:xfrm>
          <a:custGeom>
            <a:avLst/>
            <a:gdLst>
              <a:gd name="T0" fmla="*/ 120 w 120"/>
              <a:gd name="T1" fmla="*/ 42 h 42"/>
              <a:gd name="T2" fmla="*/ 116 w 120"/>
              <a:gd name="T3" fmla="*/ 40 h 42"/>
              <a:gd name="T4" fmla="*/ 112 w 120"/>
              <a:gd name="T5" fmla="*/ 39 h 42"/>
              <a:gd name="T6" fmla="*/ 107 w 120"/>
              <a:gd name="T7" fmla="*/ 35 h 42"/>
              <a:gd name="T8" fmla="*/ 101 w 120"/>
              <a:gd name="T9" fmla="*/ 29 h 42"/>
              <a:gd name="T10" fmla="*/ 100 w 120"/>
              <a:gd name="T11" fmla="*/ 22 h 42"/>
              <a:gd name="T12" fmla="*/ 94 w 120"/>
              <a:gd name="T13" fmla="*/ 15 h 42"/>
              <a:gd name="T14" fmla="*/ 87 w 120"/>
              <a:gd name="T15" fmla="*/ 7 h 42"/>
              <a:gd name="T16" fmla="*/ 76 w 120"/>
              <a:gd name="T17" fmla="*/ 4 h 42"/>
              <a:gd name="T18" fmla="*/ 68 w 120"/>
              <a:gd name="T19" fmla="*/ 2 h 42"/>
              <a:gd name="T20" fmla="*/ 59 w 120"/>
              <a:gd name="T21" fmla="*/ 0 h 42"/>
              <a:gd name="T22" fmla="*/ 50 w 120"/>
              <a:gd name="T23" fmla="*/ 0 h 42"/>
              <a:gd name="T24" fmla="*/ 43 w 120"/>
              <a:gd name="T25" fmla="*/ 0 h 42"/>
              <a:gd name="T26" fmla="*/ 35 w 120"/>
              <a:gd name="T27" fmla="*/ 2 h 42"/>
              <a:gd name="T28" fmla="*/ 28 w 120"/>
              <a:gd name="T29" fmla="*/ 2 h 42"/>
              <a:gd name="T30" fmla="*/ 15 w 120"/>
              <a:gd name="T31" fmla="*/ 2 h 42"/>
              <a:gd name="T32" fmla="*/ 6 w 120"/>
              <a:gd name="T33" fmla="*/ 0 h 42"/>
              <a:gd name="T34" fmla="*/ 0 w 120"/>
              <a:gd name="T35" fmla="*/ 0 h 42"/>
              <a:gd name="T36" fmla="*/ 0 w 120"/>
              <a:gd name="T37" fmla="*/ 2 h 42"/>
              <a:gd name="T38" fmla="*/ 2 w 120"/>
              <a:gd name="T39" fmla="*/ 2 h 42"/>
              <a:gd name="T40" fmla="*/ 9 w 120"/>
              <a:gd name="T41" fmla="*/ 4 h 42"/>
              <a:gd name="T42" fmla="*/ 20 w 120"/>
              <a:gd name="T43" fmla="*/ 7 h 42"/>
              <a:gd name="T44" fmla="*/ 30 w 120"/>
              <a:gd name="T45" fmla="*/ 11 h 42"/>
              <a:gd name="T46" fmla="*/ 35 w 120"/>
              <a:gd name="T47" fmla="*/ 13 h 42"/>
              <a:gd name="T48" fmla="*/ 39 w 120"/>
              <a:gd name="T49" fmla="*/ 17 h 42"/>
              <a:gd name="T50" fmla="*/ 41 w 120"/>
              <a:gd name="T51" fmla="*/ 20 h 42"/>
              <a:gd name="T52" fmla="*/ 46 w 120"/>
              <a:gd name="T53" fmla="*/ 24 h 42"/>
              <a:gd name="T54" fmla="*/ 57 w 120"/>
              <a:gd name="T55" fmla="*/ 29 h 42"/>
              <a:gd name="T56" fmla="*/ 65 w 120"/>
              <a:gd name="T57" fmla="*/ 33 h 42"/>
              <a:gd name="T58" fmla="*/ 76 w 120"/>
              <a:gd name="T59" fmla="*/ 37 h 42"/>
              <a:gd name="T60" fmla="*/ 85 w 120"/>
              <a:gd name="T61" fmla="*/ 39 h 42"/>
              <a:gd name="T62" fmla="*/ 94 w 120"/>
              <a:gd name="T63" fmla="*/ 40 h 42"/>
              <a:gd name="T64" fmla="*/ 105 w 120"/>
              <a:gd name="T65" fmla="*/ 42 h 42"/>
              <a:gd name="T66" fmla="*/ 114 w 120"/>
              <a:gd name="T67" fmla="*/ 42 h 42"/>
              <a:gd name="T68" fmla="*/ 118 w 120"/>
              <a:gd name="T69" fmla="*/ 42 h 42"/>
              <a:gd name="T70" fmla="*/ 120 w 120"/>
              <a:gd name="T71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0" h="42">
                <a:moveTo>
                  <a:pt x="120" y="42"/>
                </a:moveTo>
                <a:lnTo>
                  <a:pt x="120" y="42"/>
                </a:lnTo>
                <a:lnTo>
                  <a:pt x="120" y="42"/>
                </a:lnTo>
                <a:lnTo>
                  <a:pt x="116" y="40"/>
                </a:lnTo>
                <a:lnTo>
                  <a:pt x="112" y="40"/>
                </a:lnTo>
                <a:lnTo>
                  <a:pt x="112" y="39"/>
                </a:lnTo>
                <a:lnTo>
                  <a:pt x="111" y="39"/>
                </a:lnTo>
                <a:lnTo>
                  <a:pt x="107" y="35"/>
                </a:lnTo>
                <a:lnTo>
                  <a:pt x="103" y="33"/>
                </a:lnTo>
                <a:lnTo>
                  <a:pt x="101" y="29"/>
                </a:lnTo>
                <a:lnTo>
                  <a:pt x="100" y="26"/>
                </a:lnTo>
                <a:lnTo>
                  <a:pt x="100" y="22"/>
                </a:lnTo>
                <a:lnTo>
                  <a:pt x="98" y="18"/>
                </a:lnTo>
                <a:lnTo>
                  <a:pt x="94" y="15"/>
                </a:lnTo>
                <a:lnTo>
                  <a:pt x="90" y="11"/>
                </a:lnTo>
                <a:lnTo>
                  <a:pt x="87" y="7"/>
                </a:lnTo>
                <a:lnTo>
                  <a:pt x="81" y="6"/>
                </a:lnTo>
                <a:lnTo>
                  <a:pt x="76" y="4"/>
                </a:lnTo>
                <a:lnTo>
                  <a:pt x="72" y="2"/>
                </a:lnTo>
                <a:lnTo>
                  <a:pt x="68" y="2"/>
                </a:lnTo>
                <a:lnTo>
                  <a:pt x="65" y="0"/>
                </a:lnTo>
                <a:lnTo>
                  <a:pt x="59" y="0"/>
                </a:lnTo>
                <a:lnTo>
                  <a:pt x="54" y="0"/>
                </a:lnTo>
                <a:lnTo>
                  <a:pt x="50" y="0"/>
                </a:lnTo>
                <a:lnTo>
                  <a:pt x="46" y="0"/>
                </a:lnTo>
                <a:lnTo>
                  <a:pt x="43" y="0"/>
                </a:lnTo>
                <a:lnTo>
                  <a:pt x="39" y="0"/>
                </a:lnTo>
                <a:lnTo>
                  <a:pt x="35" y="2"/>
                </a:lnTo>
                <a:lnTo>
                  <a:pt x="32" y="2"/>
                </a:lnTo>
                <a:lnTo>
                  <a:pt x="28" y="2"/>
                </a:lnTo>
                <a:lnTo>
                  <a:pt x="19" y="2"/>
                </a:lnTo>
                <a:lnTo>
                  <a:pt x="15" y="2"/>
                </a:lnTo>
                <a:lnTo>
                  <a:pt x="13" y="2"/>
                </a:lnTo>
                <a:lnTo>
                  <a:pt x="6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lnTo>
                  <a:pt x="6" y="4"/>
                </a:lnTo>
                <a:lnTo>
                  <a:pt x="9" y="4"/>
                </a:lnTo>
                <a:lnTo>
                  <a:pt x="15" y="6"/>
                </a:lnTo>
                <a:lnTo>
                  <a:pt x="20" y="7"/>
                </a:lnTo>
                <a:lnTo>
                  <a:pt x="26" y="9"/>
                </a:lnTo>
                <a:lnTo>
                  <a:pt x="30" y="11"/>
                </a:lnTo>
                <a:lnTo>
                  <a:pt x="33" y="11"/>
                </a:lnTo>
                <a:lnTo>
                  <a:pt x="35" y="13"/>
                </a:lnTo>
                <a:lnTo>
                  <a:pt x="37" y="15"/>
                </a:lnTo>
                <a:lnTo>
                  <a:pt x="39" y="17"/>
                </a:lnTo>
                <a:lnTo>
                  <a:pt x="39" y="18"/>
                </a:lnTo>
                <a:lnTo>
                  <a:pt x="41" y="20"/>
                </a:lnTo>
                <a:lnTo>
                  <a:pt x="41" y="20"/>
                </a:lnTo>
                <a:lnTo>
                  <a:pt x="46" y="24"/>
                </a:lnTo>
                <a:lnTo>
                  <a:pt x="52" y="28"/>
                </a:lnTo>
                <a:lnTo>
                  <a:pt x="57" y="29"/>
                </a:lnTo>
                <a:lnTo>
                  <a:pt x="61" y="31"/>
                </a:lnTo>
                <a:lnTo>
                  <a:pt x="65" y="33"/>
                </a:lnTo>
                <a:lnTo>
                  <a:pt x="68" y="35"/>
                </a:lnTo>
                <a:lnTo>
                  <a:pt x="76" y="37"/>
                </a:lnTo>
                <a:lnTo>
                  <a:pt x="79" y="37"/>
                </a:lnTo>
                <a:lnTo>
                  <a:pt x="85" y="39"/>
                </a:lnTo>
                <a:lnTo>
                  <a:pt x="89" y="40"/>
                </a:lnTo>
                <a:lnTo>
                  <a:pt x="94" y="40"/>
                </a:lnTo>
                <a:lnTo>
                  <a:pt x="101" y="42"/>
                </a:lnTo>
                <a:lnTo>
                  <a:pt x="105" y="42"/>
                </a:lnTo>
                <a:lnTo>
                  <a:pt x="111" y="42"/>
                </a:lnTo>
                <a:lnTo>
                  <a:pt x="114" y="42"/>
                </a:lnTo>
                <a:lnTo>
                  <a:pt x="116" y="42"/>
                </a:lnTo>
                <a:lnTo>
                  <a:pt x="118" y="42"/>
                </a:lnTo>
                <a:lnTo>
                  <a:pt x="120" y="42"/>
                </a:lnTo>
                <a:lnTo>
                  <a:pt x="120" y="4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69" name="Freeform 1325"/>
          <p:cNvSpPr>
            <a:spLocks/>
          </p:cNvSpPr>
          <p:nvPr/>
        </p:nvSpPr>
        <p:spPr bwMode="auto">
          <a:xfrm>
            <a:off x="2608263" y="2779713"/>
            <a:ext cx="50800" cy="26987"/>
          </a:xfrm>
          <a:custGeom>
            <a:avLst/>
            <a:gdLst>
              <a:gd name="T0" fmla="*/ 64 w 64"/>
              <a:gd name="T1" fmla="*/ 35 h 35"/>
              <a:gd name="T2" fmla="*/ 55 w 64"/>
              <a:gd name="T3" fmla="*/ 31 h 35"/>
              <a:gd name="T4" fmla="*/ 50 w 64"/>
              <a:gd name="T5" fmla="*/ 24 h 35"/>
              <a:gd name="T6" fmla="*/ 44 w 64"/>
              <a:gd name="T7" fmla="*/ 20 h 35"/>
              <a:gd name="T8" fmla="*/ 29 w 64"/>
              <a:gd name="T9" fmla="*/ 13 h 35"/>
              <a:gd name="T10" fmla="*/ 20 w 64"/>
              <a:gd name="T11" fmla="*/ 9 h 35"/>
              <a:gd name="T12" fmla="*/ 11 w 64"/>
              <a:gd name="T13" fmla="*/ 3 h 35"/>
              <a:gd name="T14" fmla="*/ 0 w 64"/>
              <a:gd name="T15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4" h="35">
                <a:moveTo>
                  <a:pt x="64" y="35"/>
                </a:moveTo>
                <a:lnTo>
                  <a:pt x="55" y="31"/>
                </a:lnTo>
                <a:lnTo>
                  <a:pt x="50" y="24"/>
                </a:lnTo>
                <a:lnTo>
                  <a:pt x="44" y="20"/>
                </a:lnTo>
                <a:lnTo>
                  <a:pt x="29" y="13"/>
                </a:lnTo>
                <a:lnTo>
                  <a:pt x="20" y="9"/>
                </a:lnTo>
                <a:lnTo>
                  <a:pt x="11" y="3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70" name="Freeform 1326"/>
          <p:cNvSpPr>
            <a:spLocks/>
          </p:cNvSpPr>
          <p:nvPr/>
        </p:nvSpPr>
        <p:spPr bwMode="auto">
          <a:xfrm>
            <a:off x="2417763" y="2825750"/>
            <a:ext cx="127000" cy="49213"/>
          </a:xfrm>
          <a:custGeom>
            <a:avLst/>
            <a:gdLst>
              <a:gd name="T0" fmla="*/ 64 w 162"/>
              <a:gd name="T1" fmla="*/ 0 h 60"/>
              <a:gd name="T2" fmla="*/ 88 w 162"/>
              <a:gd name="T3" fmla="*/ 0 h 60"/>
              <a:gd name="T4" fmla="*/ 101 w 162"/>
              <a:gd name="T5" fmla="*/ 1 h 60"/>
              <a:gd name="T6" fmla="*/ 110 w 162"/>
              <a:gd name="T7" fmla="*/ 5 h 60"/>
              <a:gd name="T8" fmla="*/ 118 w 162"/>
              <a:gd name="T9" fmla="*/ 11 h 60"/>
              <a:gd name="T10" fmla="*/ 125 w 162"/>
              <a:gd name="T11" fmla="*/ 18 h 60"/>
              <a:gd name="T12" fmla="*/ 138 w 162"/>
              <a:gd name="T13" fmla="*/ 25 h 60"/>
              <a:gd name="T14" fmla="*/ 149 w 162"/>
              <a:gd name="T15" fmla="*/ 31 h 60"/>
              <a:gd name="T16" fmla="*/ 158 w 162"/>
              <a:gd name="T17" fmla="*/ 44 h 60"/>
              <a:gd name="T18" fmla="*/ 162 w 162"/>
              <a:gd name="T19" fmla="*/ 53 h 60"/>
              <a:gd name="T20" fmla="*/ 162 w 162"/>
              <a:gd name="T21" fmla="*/ 60 h 60"/>
              <a:gd name="T22" fmla="*/ 149 w 162"/>
              <a:gd name="T23" fmla="*/ 60 h 60"/>
              <a:gd name="T24" fmla="*/ 145 w 162"/>
              <a:gd name="T25" fmla="*/ 49 h 60"/>
              <a:gd name="T26" fmla="*/ 118 w 162"/>
              <a:gd name="T27" fmla="*/ 47 h 60"/>
              <a:gd name="T28" fmla="*/ 110 w 162"/>
              <a:gd name="T29" fmla="*/ 42 h 60"/>
              <a:gd name="T30" fmla="*/ 110 w 162"/>
              <a:gd name="T31" fmla="*/ 34 h 60"/>
              <a:gd name="T32" fmla="*/ 101 w 162"/>
              <a:gd name="T33" fmla="*/ 31 h 60"/>
              <a:gd name="T34" fmla="*/ 90 w 162"/>
              <a:gd name="T35" fmla="*/ 25 h 60"/>
              <a:gd name="T36" fmla="*/ 72 w 162"/>
              <a:gd name="T37" fmla="*/ 22 h 60"/>
              <a:gd name="T38" fmla="*/ 41 w 162"/>
              <a:gd name="T39" fmla="*/ 18 h 60"/>
              <a:gd name="T40" fmla="*/ 18 w 162"/>
              <a:gd name="T41" fmla="*/ 18 h 60"/>
              <a:gd name="T42" fmla="*/ 0 w 162"/>
              <a:gd name="T43" fmla="*/ 16 h 60"/>
              <a:gd name="T44" fmla="*/ 7 w 162"/>
              <a:gd name="T45" fmla="*/ 9 h 60"/>
              <a:gd name="T46" fmla="*/ 30 w 162"/>
              <a:gd name="T47" fmla="*/ 5 h 60"/>
              <a:gd name="T48" fmla="*/ 46 w 162"/>
              <a:gd name="T49" fmla="*/ 1 h 60"/>
              <a:gd name="T50" fmla="*/ 64 w 162"/>
              <a:gd name="T51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62" h="60">
                <a:moveTo>
                  <a:pt x="64" y="0"/>
                </a:moveTo>
                <a:lnTo>
                  <a:pt x="88" y="0"/>
                </a:lnTo>
                <a:lnTo>
                  <a:pt x="101" y="1"/>
                </a:lnTo>
                <a:lnTo>
                  <a:pt x="110" y="5"/>
                </a:lnTo>
                <a:lnTo>
                  <a:pt x="118" y="11"/>
                </a:lnTo>
                <a:lnTo>
                  <a:pt x="125" y="18"/>
                </a:lnTo>
                <a:lnTo>
                  <a:pt x="138" y="25"/>
                </a:lnTo>
                <a:lnTo>
                  <a:pt x="149" y="31"/>
                </a:lnTo>
                <a:lnTo>
                  <a:pt x="158" y="44"/>
                </a:lnTo>
                <a:lnTo>
                  <a:pt x="162" y="53"/>
                </a:lnTo>
                <a:lnTo>
                  <a:pt x="162" y="60"/>
                </a:lnTo>
                <a:lnTo>
                  <a:pt x="149" y="60"/>
                </a:lnTo>
                <a:lnTo>
                  <a:pt x="145" y="49"/>
                </a:lnTo>
                <a:lnTo>
                  <a:pt x="118" y="47"/>
                </a:lnTo>
                <a:lnTo>
                  <a:pt x="110" y="42"/>
                </a:lnTo>
                <a:lnTo>
                  <a:pt x="110" y="34"/>
                </a:lnTo>
                <a:lnTo>
                  <a:pt x="101" y="31"/>
                </a:lnTo>
                <a:lnTo>
                  <a:pt x="90" y="25"/>
                </a:lnTo>
                <a:lnTo>
                  <a:pt x="72" y="22"/>
                </a:lnTo>
                <a:lnTo>
                  <a:pt x="41" y="18"/>
                </a:lnTo>
                <a:lnTo>
                  <a:pt x="18" y="18"/>
                </a:lnTo>
                <a:lnTo>
                  <a:pt x="0" y="16"/>
                </a:lnTo>
                <a:lnTo>
                  <a:pt x="7" y="9"/>
                </a:lnTo>
                <a:lnTo>
                  <a:pt x="30" y="5"/>
                </a:lnTo>
                <a:lnTo>
                  <a:pt x="46" y="1"/>
                </a:lnTo>
                <a:lnTo>
                  <a:pt x="64" y="0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71" name="Freeform 1327"/>
          <p:cNvSpPr>
            <a:spLocks/>
          </p:cNvSpPr>
          <p:nvPr/>
        </p:nvSpPr>
        <p:spPr bwMode="auto">
          <a:xfrm>
            <a:off x="2417763" y="2825750"/>
            <a:ext cx="127000" cy="49213"/>
          </a:xfrm>
          <a:custGeom>
            <a:avLst/>
            <a:gdLst>
              <a:gd name="T0" fmla="*/ 64 w 162"/>
              <a:gd name="T1" fmla="*/ 0 h 60"/>
              <a:gd name="T2" fmla="*/ 88 w 162"/>
              <a:gd name="T3" fmla="*/ 0 h 60"/>
              <a:gd name="T4" fmla="*/ 101 w 162"/>
              <a:gd name="T5" fmla="*/ 1 h 60"/>
              <a:gd name="T6" fmla="*/ 110 w 162"/>
              <a:gd name="T7" fmla="*/ 5 h 60"/>
              <a:gd name="T8" fmla="*/ 118 w 162"/>
              <a:gd name="T9" fmla="*/ 11 h 60"/>
              <a:gd name="T10" fmla="*/ 125 w 162"/>
              <a:gd name="T11" fmla="*/ 18 h 60"/>
              <a:gd name="T12" fmla="*/ 138 w 162"/>
              <a:gd name="T13" fmla="*/ 25 h 60"/>
              <a:gd name="T14" fmla="*/ 149 w 162"/>
              <a:gd name="T15" fmla="*/ 31 h 60"/>
              <a:gd name="T16" fmla="*/ 158 w 162"/>
              <a:gd name="T17" fmla="*/ 44 h 60"/>
              <a:gd name="T18" fmla="*/ 162 w 162"/>
              <a:gd name="T19" fmla="*/ 53 h 60"/>
              <a:gd name="T20" fmla="*/ 162 w 162"/>
              <a:gd name="T21" fmla="*/ 60 h 60"/>
              <a:gd name="T22" fmla="*/ 149 w 162"/>
              <a:gd name="T23" fmla="*/ 60 h 60"/>
              <a:gd name="T24" fmla="*/ 145 w 162"/>
              <a:gd name="T25" fmla="*/ 49 h 60"/>
              <a:gd name="T26" fmla="*/ 118 w 162"/>
              <a:gd name="T27" fmla="*/ 47 h 60"/>
              <a:gd name="T28" fmla="*/ 110 w 162"/>
              <a:gd name="T29" fmla="*/ 42 h 60"/>
              <a:gd name="T30" fmla="*/ 110 w 162"/>
              <a:gd name="T31" fmla="*/ 34 h 60"/>
              <a:gd name="T32" fmla="*/ 101 w 162"/>
              <a:gd name="T33" fmla="*/ 31 h 60"/>
              <a:gd name="T34" fmla="*/ 90 w 162"/>
              <a:gd name="T35" fmla="*/ 25 h 60"/>
              <a:gd name="T36" fmla="*/ 72 w 162"/>
              <a:gd name="T37" fmla="*/ 22 h 60"/>
              <a:gd name="T38" fmla="*/ 41 w 162"/>
              <a:gd name="T39" fmla="*/ 18 h 60"/>
              <a:gd name="T40" fmla="*/ 18 w 162"/>
              <a:gd name="T41" fmla="*/ 18 h 60"/>
              <a:gd name="T42" fmla="*/ 0 w 162"/>
              <a:gd name="T43" fmla="*/ 16 h 60"/>
              <a:gd name="T44" fmla="*/ 7 w 162"/>
              <a:gd name="T45" fmla="*/ 9 h 60"/>
              <a:gd name="T46" fmla="*/ 30 w 162"/>
              <a:gd name="T47" fmla="*/ 5 h 60"/>
              <a:gd name="T48" fmla="*/ 46 w 162"/>
              <a:gd name="T49" fmla="*/ 1 h 60"/>
              <a:gd name="T50" fmla="*/ 64 w 162"/>
              <a:gd name="T51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62" h="60">
                <a:moveTo>
                  <a:pt x="64" y="0"/>
                </a:moveTo>
                <a:lnTo>
                  <a:pt x="88" y="0"/>
                </a:lnTo>
                <a:lnTo>
                  <a:pt x="101" y="1"/>
                </a:lnTo>
                <a:lnTo>
                  <a:pt x="110" y="5"/>
                </a:lnTo>
                <a:lnTo>
                  <a:pt x="118" y="11"/>
                </a:lnTo>
                <a:lnTo>
                  <a:pt x="125" y="18"/>
                </a:lnTo>
                <a:lnTo>
                  <a:pt x="138" y="25"/>
                </a:lnTo>
                <a:lnTo>
                  <a:pt x="149" y="31"/>
                </a:lnTo>
                <a:lnTo>
                  <a:pt x="158" y="44"/>
                </a:lnTo>
                <a:lnTo>
                  <a:pt x="162" y="53"/>
                </a:lnTo>
                <a:lnTo>
                  <a:pt x="162" y="60"/>
                </a:lnTo>
                <a:lnTo>
                  <a:pt x="149" y="60"/>
                </a:lnTo>
                <a:lnTo>
                  <a:pt x="145" y="49"/>
                </a:lnTo>
                <a:lnTo>
                  <a:pt x="118" y="47"/>
                </a:lnTo>
                <a:lnTo>
                  <a:pt x="110" y="42"/>
                </a:lnTo>
                <a:lnTo>
                  <a:pt x="110" y="34"/>
                </a:lnTo>
                <a:lnTo>
                  <a:pt x="101" y="31"/>
                </a:lnTo>
                <a:lnTo>
                  <a:pt x="90" y="25"/>
                </a:lnTo>
                <a:lnTo>
                  <a:pt x="72" y="22"/>
                </a:lnTo>
                <a:lnTo>
                  <a:pt x="41" y="18"/>
                </a:lnTo>
                <a:lnTo>
                  <a:pt x="18" y="18"/>
                </a:lnTo>
                <a:lnTo>
                  <a:pt x="0" y="16"/>
                </a:lnTo>
                <a:lnTo>
                  <a:pt x="7" y="9"/>
                </a:lnTo>
                <a:lnTo>
                  <a:pt x="30" y="5"/>
                </a:lnTo>
                <a:lnTo>
                  <a:pt x="46" y="1"/>
                </a:lnTo>
                <a:lnTo>
                  <a:pt x="64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72" name="Freeform 1328"/>
          <p:cNvSpPr>
            <a:spLocks/>
          </p:cNvSpPr>
          <p:nvPr/>
        </p:nvSpPr>
        <p:spPr bwMode="auto">
          <a:xfrm>
            <a:off x="2370138" y="2825750"/>
            <a:ext cx="123825" cy="22225"/>
          </a:xfrm>
          <a:custGeom>
            <a:avLst/>
            <a:gdLst>
              <a:gd name="T0" fmla="*/ 0 w 155"/>
              <a:gd name="T1" fmla="*/ 27 h 27"/>
              <a:gd name="T2" fmla="*/ 2 w 155"/>
              <a:gd name="T3" fmla="*/ 27 h 27"/>
              <a:gd name="T4" fmla="*/ 9 w 155"/>
              <a:gd name="T5" fmla="*/ 25 h 27"/>
              <a:gd name="T6" fmla="*/ 13 w 155"/>
              <a:gd name="T7" fmla="*/ 25 h 27"/>
              <a:gd name="T8" fmla="*/ 20 w 155"/>
              <a:gd name="T9" fmla="*/ 22 h 27"/>
              <a:gd name="T10" fmla="*/ 24 w 155"/>
              <a:gd name="T11" fmla="*/ 18 h 27"/>
              <a:gd name="T12" fmla="*/ 28 w 155"/>
              <a:gd name="T13" fmla="*/ 14 h 27"/>
              <a:gd name="T14" fmla="*/ 30 w 155"/>
              <a:gd name="T15" fmla="*/ 11 h 27"/>
              <a:gd name="T16" fmla="*/ 39 w 155"/>
              <a:gd name="T17" fmla="*/ 7 h 27"/>
              <a:gd name="T18" fmla="*/ 44 w 155"/>
              <a:gd name="T19" fmla="*/ 5 h 27"/>
              <a:gd name="T20" fmla="*/ 57 w 155"/>
              <a:gd name="T21" fmla="*/ 1 h 27"/>
              <a:gd name="T22" fmla="*/ 66 w 155"/>
              <a:gd name="T23" fmla="*/ 0 h 27"/>
              <a:gd name="T24" fmla="*/ 72 w 155"/>
              <a:gd name="T25" fmla="*/ 0 h 27"/>
              <a:gd name="T26" fmla="*/ 85 w 155"/>
              <a:gd name="T27" fmla="*/ 0 h 27"/>
              <a:gd name="T28" fmla="*/ 90 w 155"/>
              <a:gd name="T29" fmla="*/ 0 h 27"/>
              <a:gd name="T30" fmla="*/ 99 w 155"/>
              <a:gd name="T31" fmla="*/ 0 h 27"/>
              <a:gd name="T32" fmla="*/ 109 w 155"/>
              <a:gd name="T33" fmla="*/ 0 h 27"/>
              <a:gd name="T34" fmla="*/ 120 w 155"/>
              <a:gd name="T35" fmla="*/ 0 h 27"/>
              <a:gd name="T36" fmla="*/ 131 w 155"/>
              <a:gd name="T37" fmla="*/ 0 h 27"/>
              <a:gd name="T38" fmla="*/ 138 w 155"/>
              <a:gd name="T39" fmla="*/ 0 h 27"/>
              <a:gd name="T40" fmla="*/ 147 w 155"/>
              <a:gd name="T41" fmla="*/ 0 h 27"/>
              <a:gd name="T42" fmla="*/ 153 w 155"/>
              <a:gd name="T43" fmla="*/ 0 h 27"/>
              <a:gd name="T44" fmla="*/ 155 w 155"/>
              <a:gd name="T45" fmla="*/ 0 h 27"/>
              <a:gd name="T46" fmla="*/ 155 w 155"/>
              <a:gd name="T47" fmla="*/ 0 h 27"/>
              <a:gd name="T48" fmla="*/ 151 w 155"/>
              <a:gd name="T49" fmla="*/ 1 h 27"/>
              <a:gd name="T50" fmla="*/ 142 w 155"/>
              <a:gd name="T51" fmla="*/ 1 h 27"/>
              <a:gd name="T52" fmla="*/ 129 w 155"/>
              <a:gd name="T53" fmla="*/ 5 h 27"/>
              <a:gd name="T54" fmla="*/ 116 w 155"/>
              <a:gd name="T55" fmla="*/ 7 h 27"/>
              <a:gd name="T56" fmla="*/ 112 w 155"/>
              <a:gd name="T57" fmla="*/ 7 h 27"/>
              <a:gd name="T58" fmla="*/ 107 w 155"/>
              <a:gd name="T59" fmla="*/ 9 h 27"/>
              <a:gd name="T60" fmla="*/ 105 w 155"/>
              <a:gd name="T61" fmla="*/ 11 h 27"/>
              <a:gd name="T62" fmla="*/ 103 w 155"/>
              <a:gd name="T63" fmla="*/ 12 h 27"/>
              <a:gd name="T64" fmla="*/ 94 w 155"/>
              <a:gd name="T65" fmla="*/ 16 h 27"/>
              <a:gd name="T66" fmla="*/ 83 w 155"/>
              <a:gd name="T67" fmla="*/ 18 h 27"/>
              <a:gd name="T68" fmla="*/ 70 w 155"/>
              <a:gd name="T69" fmla="*/ 22 h 27"/>
              <a:gd name="T70" fmla="*/ 61 w 155"/>
              <a:gd name="T71" fmla="*/ 23 h 27"/>
              <a:gd name="T72" fmla="*/ 52 w 155"/>
              <a:gd name="T73" fmla="*/ 23 h 27"/>
              <a:gd name="T74" fmla="*/ 41 w 155"/>
              <a:gd name="T75" fmla="*/ 25 h 27"/>
              <a:gd name="T76" fmla="*/ 26 w 155"/>
              <a:gd name="T77" fmla="*/ 27 h 27"/>
              <a:gd name="T78" fmla="*/ 18 w 155"/>
              <a:gd name="T79" fmla="*/ 27 h 27"/>
              <a:gd name="T80" fmla="*/ 7 w 155"/>
              <a:gd name="T81" fmla="*/ 27 h 27"/>
              <a:gd name="T82" fmla="*/ 2 w 155"/>
              <a:gd name="T83" fmla="*/ 27 h 27"/>
              <a:gd name="T84" fmla="*/ 0 w 155"/>
              <a:gd name="T85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5" h="27">
                <a:moveTo>
                  <a:pt x="0" y="27"/>
                </a:moveTo>
                <a:lnTo>
                  <a:pt x="0" y="27"/>
                </a:lnTo>
                <a:lnTo>
                  <a:pt x="2" y="27"/>
                </a:lnTo>
                <a:lnTo>
                  <a:pt x="2" y="27"/>
                </a:lnTo>
                <a:lnTo>
                  <a:pt x="6" y="27"/>
                </a:lnTo>
                <a:lnTo>
                  <a:pt x="9" y="25"/>
                </a:lnTo>
                <a:lnTo>
                  <a:pt x="11" y="25"/>
                </a:lnTo>
                <a:lnTo>
                  <a:pt x="13" y="25"/>
                </a:lnTo>
                <a:lnTo>
                  <a:pt x="17" y="23"/>
                </a:lnTo>
                <a:lnTo>
                  <a:pt x="20" y="22"/>
                </a:lnTo>
                <a:lnTo>
                  <a:pt x="22" y="20"/>
                </a:lnTo>
                <a:lnTo>
                  <a:pt x="24" y="18"/>
                </a:lnTo>
                <a:lnTo>
                  <a:pt x="26" y="16"/>
                </a:lnTo>
                <a:lnTo>
                  <a:pt x="28" y="14"/>
                </a:lnTo>
                <a:lnTo>
                  <a:pt x="28" y="12"/>
                </a:lnTo>
                <a:lnTo>
                  <a:pt x="30" y="11"/>
                </a:lnTo>
                <a:lnTo>
                  <a:pt x="33" y="9"/>
                </a:lnTo>
                <a:lnTo>
                  <a:pt x="39" y="7"/>
                </a:lnTo>
                <a:lnTo>
                  <a:pt x="41" y="5"/>
                </a:lnTo>
                <a:lnTo>
                  <a:pt x="44" y="5"/>
                </a:lnTo>
                <a:lnTo>
                  <a:pt x="52" y="3"/>
                </a:lnTo>
                <a:lnTo>
                  <a:pt x="57" y="1"/>
                </a:lnTo>
                <a:lnTo>
                  <a:pt x="61" y="1"/>
                </a:lnTo>
                <a:lnTo>
                  <a:pt x="66" y="0"/>
                </a:lnTo>
                <a:lnTo>
                  <a:pt x="68" y="0"/>
                </a:lnTo>
                <a:lnTo>
                  <a:pt x="72" y="0"/>
                </a:lnTo>
                <a:lnTo>
                  <a:pt x="77" y="0"/>
                </a:lnTo>
                <a:lnTo>
                  <a:pt x="85" y="0"/>
                </a:lnTo>
                <a:lnTo>
                  <a:pt x="88" y="0"/>
                </a:lnTo>
                <a:lnTo>
                  <a:pt x="90" y="0"/>
                </a:lnTo>
                <a:lnTo>
                  <a:pt x="96" y="0"/>
                </a:lnTo>
                <a:lnTo>
                  <a:pt x="99" y="0"/>
                </a:lnTo>
                <a:lnTo>
                  <a:pt x="103" y="0"/>
                </a:lnTo>
                <a:lnTo>
                  <a:pt x="109" y="0"/>
                </a:lnTo>
                <a:lnTo>
                  <a:pt x="114" y="0"/>
                </a:lnTo>
                <a:lnTo>
                  <a:pt x="120" y="0"/>
                </a:lnTo>
                <a:lnTo>
                  <a:pt x="125" y="0"/>
                </a:lnTo>
                <a:lnTo>
                  <a:pt x="131" y="0"/>
                </a:lnTo>
                <a:lnTo>
                  <a:pt x="134" y="0"/>
                </a:lnTo>
                <a:lnTo>
                  <a:pt x="138" y="0"/>
                </a:lnTo>
                <a:lnTo>
                  <a:pt x="144" y="0"/>
                </a:lnTo>
                <a:lnTo>
                  <a:pt x="147" y="0"/>
                </a:lnTo>
                <a:lnTo>
                  <a:pt x="151" y="0"/>
                </a:lnTo>
                <a:lnTo>
                  <a:pt x="153" y="0"/>
                </a:lnTo>
                <a:lnTo>
                  <a:pt x="155" y="0"/>
                </a:lnTo>
                <a:lnTo>
                  <a:pt x="155" y="0"/>
                </a:lnTo>
                <a:lnTo>
                  <a:pt x="155" y="0"/>
                </a:lnTo>
                <a:lnTo>
                  <a:pt x="155" y="0"/>
                </a:lnTo>
                <a:lnTo>
                  <a:pt x="153" y="1"/>
                </a:lnTo>
                <a:lnTo>
                  <a:pt x="151" y="1"/>
                </a:lnTo>
                <a:lnTo>
                  <a:pt x="147" y="1"/>
                </a:lnTo>
                <a:lnTo>
                  <a:pt x="142" y="1"/>
                </a:lnTo>
                <a:lnTo>
                  <a:pt x="136" y="3"/>
                </a:lnTo>
                <a:lnTo>
                  <a:pt x="129" y="5"/>
                </a:lnTo>
                <a:lnTo>
                  <a:pt x="121" y="5"/>
                </a:lnTo>
                <a:lnTo>
                  <a:pt x="116" y="7"/>
                </a:lnTo>
                <a:lnTo>
                  <a:pt x="114" y="7"/>
                </a:lnTo>
                <a:lnTo>
                  <a:pt x="112" y="7"/>
                </a:lnTo>
                <a:lnTo>
                  <a:pt x="110" y="7"/>
                </a:lnTo>
                <a:lnTo>
                  <a:pt x="107" y="9"/>
                </a:lnTo>
                <a:lnTo>
                  <a:pt x="107" y="9"/>
                </a:lnTo>
                <a:lnTo>
                  <a:pt x="105" y="11"/>
                </a:lnTo>
                <a:lnTo>
                  <a:pt x="103" y="12"/>
                </a:lnTo>
                <a:lnTo>
                  <a:pt x="103" y="12"/>
                </a:lnTo>
                <a:lnTo>
                  <a:pt x="101" y="12"/>
                </a:lnTo>
                <a:lnTo>
                  <a:pt x="94" y="16"/>
                </a:lnTo>
                <a:lnTo>
                  <a:pt x="87" y="18"/>
                </a:lnTo>
                <a:lnTo>
                  <a:pt x="83" y="18"/>
                </a:lnTo>
                <a:lnTo>
                  <a:pt x="77" y="20"/>
                </a:lnTo>
                <a:lnTo>
                  <a:pt x="70" y="22"/>
                </a:lnTo>
                <a:lnTo>
                  <a:pt x="66" y="22"/>
                </a:lnTo>
                <a:lnTo>
                  <a:pt x="61" y="23"/>
                </a:lnTo>
                <a:lnTo>
                  <a:pt x="57" y="23"/>
                </a:lnTo>
                <a:lnTo>
                  <a:pt x="52" y="23"/>
                </a:lnTo>
                <a:lnTo>
                  <a:pt x="46" y="25"/>
                </a:lnTo>
                <a:lnTo>
                  <a:pt x="41" y="25"/>
                </a:lnTo>
                <a:lnTo>
                  <a:pt x="33" y="27"/>
                </a:lnTo>
                <a:lnTo>
                  <a:pt x="26" y="27"/>
                </a:lnTo>
                <a:lnTo>
                  <a:pt x="22" y="27"/>
                </a:lnTo>
                <a:lnTo>
                  <a:pt x="18" y="27"/>
                </a:lnTo>
                <a:lnTo>
                  <a:pt x="13" y="27"/>
                </a:lnTo>
                <a:lnTo>
                  <a:pt x="7" y="27"/>
                </a:lnTo>
                <a:lnTo>
                  <a:pt x="4" y="27"/>
                </a:lnTo>
                <a:lnTo>
                  <a:pt x="2" y="27"/>
                </a:lnTo>
                <a:lnTo>
                  <a:pt x="0" y="27"/>
                </a:lnTo>
                <a:lnTo>
                  <a:pt x="0" y="27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73" name="Freeform 1329"/>
          <p:cNvSpPr>
            <a:spLocks/>
          </p:cNvSpPr>
          <p:nvPr/>
        </p:nvSpPr>
        <p:spPr bwMode="auto">
          <a:xfrm>
            <a:off x="2370138" y="2825750"/>
            <a:ext cx="123825" cy="22225"/>
          </a:xfrm>
          <a:custGeom>
            <a:avLst/>
            <a:gdLst>
              <a:gd name="T0" fmla="*/ 0 w 155"/>
              <a:gd name="T1" fmla="*/ 27 h 27"/>
              <a:gd name="T2" fmla="*/ 2 w 155"/>
              <a:gd name="T3" fmla="*/ 27 h 27"/>
              <a:gd name="T4" fmla="*/ 9 w 155"/>
              <a:gd name="T5" fmla="*/ 25 h 27"/>
              <a:gd name="T6" fmla="*/ 13 w 155"/>
              <a:gd name="T7" fmla="*/ 25 h 27"/>
              <a:gd name="T8" fmla="*/ 20 w 155"/>
              <a:gd name="T9" fmla="*/ 22 h 27"/>
              <a:gd name="T10" fmla="*/ 24 w 155"/>
              <a:gd name="T11" fmla="*/ 18 h 27"/>
              <a:gd name="T12" fmla="*/ 28 w 155"/>
              <a:gd name="T13" fmla="*/ 14 h 27"/>
              <a:gd name="T14" fmla="*/ 30 w 155"/>
              <a:gd name="T15" fmla="*/ 11 h 27"/>
              <a:gd name="T16" fmla="*/ 39 w 155"/>
              <a:gd name="T17" fmla="*/ 7 h 27"/>
              <a:gd name="T18" fmla="*/ 44 w 155"/>
              <a:gd name="T19" fmla="*/ 5 h 27"/>
              <a:gd name="T20" fmla="*/ 57 w 155"/>
              <a:gd name="T21" fmla="*/ 1 h 27"/>
              <a:gd name="T22" fmla="*/ 66 w 155"/>
              <a:gd name="T23" fmla="*/ 0 h 27"/>
              <a:gd name="T24" fmla="*/ 72 w 155"/>
              <a:gd name="T25" fmla="*/ 0 h 27"/>
              <a:gd name="T26" fmla="*/ 85 w 155"/>
              <a:gd name="T27" fmla="*/ 0 h 27"/>
              <a:gd name="T28" fmla="*/ 90 w 155"/>
              <a:gd name="T29" fmla="*/ 0 h 27"/>
              <a:gd name="T30" fmla="*/ 99 w 155"/>
              <a:gd name="T31" fmla="*/ 0 h 27"/>
              <a:gd name="T32" fmla="*/ 109 w 155"/>
              <a:gd name="T33" fmla="*/ 0 h 27"/>
              <a:gd name="T34" fmla="*/ 120 w 155"/>
              <a:gd name="T35" fmla="*/ 0 h 27"/>
              <a:gd name="T36" fmla="*/ 131 w 155"/>
              <a:gd name="T37" fmla="*/ 0 h 27"/>
              <a:gd name="T38" fmla="*/ 138 w 155"/>
              <a:gd name="T39" fmla="*/ 0 h 27"/>
              <a:gd name="T40" fmla="*/ 147 w 155"/>
              <a:gd name="T41" fmla="*/ 0 h 27"/>
              <a:gd name="T42" fmla="*/ 153 w 155"/>
              <a:gd name="T43" fmla="*/ 0 h 27"/>
              <a:gd name="T44" fmla="*/ 155 w 155"/>
              <a:gd name="T45" fmla="*/ 0 h 27"/>
              <a:gd name="T46" fmla="*/ 155 w 155"/>
              <a:gd name="T47" fmla="*/ 0 h 27"/>
              <a:gd name="T48" fmla="*/ 151 w 155"/>
              <a:gd name="T49" fmla="*/ 1 h 27"/>
              <a:gd name="T50" fmla="*/ 142 w 155"/>
              <a:gd name="T51" fmla="*/ 1 h 27"/>
              <a:gd name="T52" fmla="*/ 129 w 155"/>
              <a:gd name="T53" fmla="*/ 5 h 27"/>
              <a:gd name="T54" fmla="*/ 116 w 155"/>
              <a:gd name="T55" fmla="*/ 7 h 27"/>
              <a:gd name="T56" fmla="*/ 112 w 155"/>
              <a:gd name="T57" fmla="*/ 7 h 27"/>
              <a:gd name="T58" fmla="*/ 107 w 155"/>
              <a:gd name="T59" fmla="*/ 9 h 27"/>
              <a:gd name="T60" fmla="*/ 105 w 155"/>
              <a:gd name="T61" fmla="*/ 11 h 27"/>
              <a:gd name="T62" fmla="*/ 103 w 155"/>
              <a:gd name="T63" fmla="*/ 12 h 27"/>
              <a:gd name="T64" fmla="*/ 94 w 155"/>
              <a:gd name="T65" fmla="*/ 16 h 27"/>
              <a:gd name="T66" fmla="*/ 83 w 155"/>
              <a:gd name="T67" fmla="*/ 18 h 27"/>
              <a:gd name="T68" fmla="*/ 70 w 155"/>
              <a:gd name="T69" fmla="*/ 22 h 27"/>
              <a:gd name="T70" fmla="*/ 61 w 155"/>
              <a:gd name="T71" fmla="*/ 23 h 27"/>
              <a:gd name="T72" fmla="*/ 52 w 155"/>
              <a:gd name="T73" fmla="*/ 23 h 27"/>
              <a:gd name="T74" fmla="*/ 41 w 155"/>
              <a:gd name="T75" fmla="*/ 25 h 27"/>
              <a:gd name="T76" fmla="*/ 26 w 155"/>
              <a:gd name="T77" fmla="*/ 27 h 27"/>
              <a:gd name="T78" fmla="*/ 18 w 155"/>
              <a:gd name="T79" fmla="*/ 27 h 27"/>
              <a:gd name="T80" fmla="*/ 7 w 155"/>
              <a:gd name="T81" fmla="*/ 27 h 27"/>
              <a:gd name="T82" fmla="*/ 2 w 155"/>
              <a:gd name="T83" fmla="*/ 27 h 27"/>
              <a:gd name="T84" fmla="*/ 0 w 155"/>
              <a:gd name="T85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5" h="27">
                <a:moveTo>
                  <a:pt x="0" y="27"/>
                </a:moveTo>
                <a:lnTo>
                  <a:pt x="0" y="27"/>
                </a:lnTo>
                <a:lnTo>
                  <a:pt x="2" y="27"/>
                </a:lnTo>
                <a:lnTo>
                  <a:pt x="2" y="27"/>
                </a:lnTo>
                <a:lnTo>
                  <a:pt x="6" y="27"/>
                </a:lnTo>
                <a:lnTo>
                  <a:pt x="9" y="25"/>
                </a:lnTo>
                <a:lnTo>
                  <a:pt x="11" y="25"/>
                </a:lnTo>
                <a:lnTo>
                  <a:pt x="13" y="25"/>
                </a:lnTo>
                <a:lnTo>
                  <a:pt x="17" y="23"/>
                </a:lnTo>
                <a:lnTo>
                  <a:pt x="20" y="22"/>
                </a:lnTo>
                <a:lnTo>
                  <a:pt x="22" y="20"/>
                </a:lnTo>
                <a:lnTo>
                  <a:pt x="24" y="18"/>
                </a:lnTo>
                <a:lnTo>
                  <a:pt x="26" y="16"/>
                </a:lnTo>
                <a:lnTo>
                  <a:pt x="28" y="14"/>
                </a:lnTo>
                <a:lnTo>
                  <a:pt x="28" y="12"/>
                </a:lnTo>
                <a:lnTo>
                  <a:pt x="30" y="11"/>
                </a:lnTo>
                <a:lnTo>
                  <a:pt x="33" y="9"/>
                </a:lnTo>
                <a:lnTo>
                  <a:pt x="39" y="7"/>
                </a:lnTo>
                <a:lnTo>
                  <a:pt x="41" y="5"/>
                </a:lnTo>
                <a:lnTo>
                  <a:pt x="44" y="5"/>
                </a:lnTo>
                <a:lnTo>
                  <a:pt x="52" y="3"/>
                </a:lnTo>
                <a:lnTo>
                  <a:pt x="57" y="1"/>
                </a:lnTo>
                <a:lnTo>
                  <a:pt x="61" y="1"/>
                </a:lnTo>
                <a:lnTo>
                  <a:pt x="66" y="0"/>
                </a:lnTo>
                <a:lnTo>
                  <a:pt x="68" y="0"/>
                </a:lnTo>
                <a:lnTo>
                  <a:pt x="72" y="0"/>
                </a:lnTo>
                <a:lnTo>
                  <a:pt x="77" y="0"/>
                </a:lnTo>
                <a:lnTo>
                  <a:pt x="85" y="0"/>
                </a:lnTo>
                <a:lnTo>
                  <a:pt x="88" y="0"/>
                </a:lnTo>
                <a:lnTo>
                  <a:pt x="90" y="0"/>
                </a:lnTo>
                <a:lnTo>
                  <a:pt x="96" y="0"/>
                </a:lnTo>
                <a:lnTo>
                  <a:pt x="99" y="0"/>
                </a:lnTo>
                <a:lnTo>
                  <a:pt x="103" y="0"/>
                </a:lnTo>
                <a:lnTo>
                  <a:pt x="109" y="0"/>
                </a:lnTo>
                <a:lnTo>
                  <a:pt x="114" y="0"/>
                </a:lnTo>
                <a:lnTo>
                  <a:pt x="120" y="0"/>
                </a:lnTo>
                <a:lnTo>
                  <a:pt x="125" y="0"/>
                </a:lnTo>
                <a:lnTo>
                  <a:pt x="131" y="0"/>
                </a:lnTo>
                <a:lnTo>
                  <a:pt x="134" y="0"/>
                </a:lnTo>
                <a:lnTo>
                  <a:pt x="138" y="0"/>
                </a:lnTo>
                <a:lnTo>
                  <a:pt x="144" y="0"/>
                </a:lnTo>
                <a:lnTo>
                  <a:pt x="147" y="0"/>
                </a:lnTo>
                <a:lnTo>
                  <a:pt x="151" y="0"/>
                </a:lnTo>
                <a:lnTo>
                  <a:pt x="153" y="0"/>
                </a:lnTo>
                <a:lnTo>
                  <a:pt x="155" y="0"/>
                </a:lnTo>
                <a:lnTo>
                  <a:pt x="155" y="0"/>
                </a:lnTo>
                <a:lnTo>
                  <a:pt x="155" y="0"/>
                </a:lnTo>
                <a:lnTo>
                  <a:pt x="155" y="0"/>
                </a:lnTo>
                <a:lnTo>
                  <a:pt x="153" y="1"/>
                </a:lnTo>
                <a:lnTo>
                  <a:pt x="151" y="1"/>
                </a:lnTo>
                <a:lnTo>
                  <a:pt x="147" y="1"/>
                </a:lnTo>
                <a:lnTo>
                  <a:pt x="142" y="1"/>
                </a:lnTo>
                <a:lnTo>
                  <a:pt x="136" y="3"/>
                </a:lnTo>
                <a:lnTo>
                  <a:pt x="129" y="5"/>
                </a:lnTo>
                <a:lnTo>
                  <a:pt x="121" y="5"/>
                </a:lnTo>
                <a:lnTo>
                  <a:pt x="116" y="7"/>
                </a:lnTo>
                <a:lnTo>
                  <a:pt x="114" y="7"/>
                </a:lnTo>
                <a:lnTo>
                  <a:pt x="112" y="7"/>
                </a:lnTo>
                <a:lnTo>
                  <a:pt x="110" y="7"/>
                </a:lnTo>
                <a:lnTo>
                  <a:pt x="107" y="9"/>
                </a:lnTo>
                <a:lnTo>
                  <a:pt x="107" y="9"/>
                </a:lnTo>
                <a:lnTo>
                  <a:pt x="105" y="11"/>
                </a:lnTo>
                <a:lnTo>
                  <a:pt x="103" y="12"/>
                </a:lnTo>
                <a:lnTo>
                  <a:pt x="103" y="12"/>
                </a:lnTo>
                <a:lnTo>
                  <a:pt x="101" y="12"/>
                </a:lnTo>
                <a:lnTo>
                  <a:pt x="94" y="16"/>
                </a:lnTo>
                <a:lnTo>
                  <a:pt x="87" y="18"/>
                </a:lnTo>
                <a:lnTo>
                  <a:pt x="83" y="18"/>
                </a:lnTo>
                <a:lnTo>
                  <a:pt x="77" y="20"/>
                </a:lnTo>
                <a:lnTo>
                  <a:pt x="70" y="22"/>
                </a:lnTo>
                <a:lnTo>
                  <a:pt x="66" y="22"/>
                </a:lnTo>
                <a:lnTo>
                  <a:pt x="61" y="23"/>
                </a:lnTo>
                <a:lnTo>
                  <a:pt x="57" y="23"/>
                </a:lnTo>
                <a:lnTo>
                  <a:pt x="52" y="23"/>
                </a:lnTo>
                <a:lnTo>
                  <a:pt x="46" y="25"/>
                </a:lnTo>
                <a:lnTo>
                  <a:pt x="41" y="25"/>
                </a:lnTo>
                <a:lnTo>
                  <a:pt x="33" y="27"/>
                </a:lnTo>
                <a:lnTo>
                  <a:pt x="26" y="27"/>
                </a:lnTo>
                <a:lnTo>
                  <a:pt x="22" y="27"/>
                </a:lnTo>
                <a:lnTo>
                  <a:pt x="18" y="27"/>
                </a:lnTo>
                <a:lnTo>
                  <a:pt x="13" y="27"/>
                </a:lnTo>
                <a:lnTo>
                  <a:pt x="7" y="27"/>
                </a:lnTo>
                <a:lnTo>
                  <a:pt x="4" y="27"/>
                </a:lnTo>
                <a:lnTo>
                  <a:pt x="2" y="27"/>
                </a:lnTo>
                <a:lnTo>
                  <a:pt x="0" y="27"/>
                </a:lnTo>
                <a:lnTo>
                  <a:pt x="0" y="27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74" name="Freeform 1330"/>
          <p:cNvSpPr>
            <a:spLocks/>
          </p:cNvSpPr>
          <p:nvPr/>
        </p:nvSpPr>
        <p:spPr bwMode="auto">
          <a:xfrm>
            <a:off x="2389188" y="2827338"/>
            <a:ext cx="63500" cy="19050"/>
          </a:xfrm>
          <a:custGeom>
            <a:avLst/>
            <a:gdLst>
              <a:gd name="T0" fmla="*/ 0 w 81"/>
              <a:gd name="T1" fmla="*/ 24 h 24"/>
              <a:gd name="T2" fmla="*/ 9 w 81"/>
              <a:gd name="T3" fmla="*/ 21 h 24"/>
              <a:gd name="T4" fmla="*/ 17 w 81"/>
              <a:gd name="T5" fmla="*/ 17 h 24"/>
              <a:gd name="T6" fmla="*/ 24 w 81"/>
              <a:gd name="T7" fmla="*/ 13 h 24"/>
              <a:gd name="T8" fmla="*/ 42 w 81"/>
              <a:gd name="T9" fmla="*/ 10 h 24"/>
              <a:gd name="T10" fmla="*/ 53 w 81"/>
              <a:gd name="T11" fmla="*/ 6 h 24"/>
              <a:gd name="T12" fmla="*/ 66 w 81"/>
              <a:gd name="T13" fmla="*/ 4 h 24"/>
              <a:gd name="T14" fmla="*/ 81 w 81"/>
              <a:gd name="T1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1" h="24">
                <a:moveTo>
                  <a:pt x="0" y="24"/>
                </a:moveTo>
                <a:lnTo>
                  <a:pt x="9" y="21"/>
                </a:lnTo>
                <a:lnTo>
                  <a:pt x="17" y="17"/>
                </a:lnTo>
                <a:lnTo>
                  <a:pt x="24" y="13"/>
                </a:lnTo>
                <a:lnTo>
                  <a:pt x="42" y="10"/>
                </a:lnTo>
                <a:lnTo>
                  <a:pt x="53" y="6"/>
                </a:lnTo>
                <a:lnTo>
                  <a:pt x="66" y="4"/>
                </a:lnTo>
                <a:lnTo>
                  <a:pt x="81" y="0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75" name="Freeform 1331"/>
          <p:cNvSpPr>
            <a:spLocks/>
          </p:cNvSpPr>
          <p:nvPr/>
        </p:nvSpPr>
        <p:spPr bwMode="auto">
          <a:xfrm>
            <a:off x="2532063" y="2720975"/>
            <a:ext cx="117475" cy="41275"/>
          </a:xfrm>
          <a:custGeom>
            <a:avLst/>
            <a:gdLst>
              <a:gd name="T0" fmla="*/ 87 w 147"/>
              <a:gd name="T1" fmla="*/ 0 h 52"/>
              <a:gd name="T2" fmla="*/ 65 w 147"/>
              <a:gd name="T3" fmla="*/ 0 h 52"/>
              <a:gd name="T4" fmla="*/ 54 w 147"/>
              <a:gd name="T5" fmla="*/ 2 h 52"/>
              <a:gd name="T6" fmla="*/ 46 w 147"/>
              <a:gd name="T7" fmla="*/ 4 h 52"/>
              <a:gd name="T8" fmla="*/ 39 w 147"/>
              <a:gd name="T9" fmla="*/ 9 h 52"/>
              <a:gd name="T10" fmla="*/ 32 w 147"/>
              <a:gd name="T11" fmla="*/ 15 h 52"/>
              <a:gd name="T12" fmla="*/ 20 w 147"/>
              <a:gd name="T13" fmla="*/ 22 h 52"/>
              <a:gd name="T14" fmla="*/ 11 w 147"/>
              <a:gd name="T15" fmla="*/ 28 h 52"/>
              <a:gd name="T16" fmla="*/ 2 w 147"/>
              <a:gd name="T17" fmla="*/ 39 h 52"/>
              <a:gd name="T18" fmla="*/ 0 w 147"/>
              <a:gd name="T19" fmla="*/ 44 h 52"/>
              <a:gd name="T20" fmla="*/ 0 w 147"/>
              <a:gd name="T21" fmla="*/ 52 h 52"/>
              <a:gd name="T22" fmla="*/ 11 w 147"/>
              <a:gd name="T23" fmla="*/ 52 h 52"/>
              <a:gd name="T24" fmla="*/ 13 w 147"/>
              <a:gd name="T25" fmla="*/ 42 h 52"/>
              <a:gd name="T26" fmla="*/ 39 w 147"/>
              <a:gd name="T27" fmla="*/ 41 h 52"/>
              <a:gd name="T28" fmla="*/ 46 w 147"/>
              <a:gd name="T29" fmla="*/ 35 h 52"/>
              <a:gd name="T30" fmla="*/ 46 w 147"/>
              <a:gd name="T31" fmla="*/ 30 h 52"/>
              <a:gd name="T32" fmla="*/ 54 w 147"/>
              <a:gd name="T33" fmla="*/ 26 h 52"/>
              <a:gd name="T34" fmla="*/ 63 w 147"/>
              <a:gd name="T35" fmla="*/ 22 h 52"/>
              <a:gd name="T36" fmla="*/ 81 w 147"/>
              <a:gd name="T37" fmla="*/ 19 h 52"/>
              <a:gd name="T38" fmla="*/ 111 w 147"/>
              <a:gd name="T39" fmla="*/ 15 h 52"/>
              <a:gd name="T40" fmla="*/ 129 w 147"/>
              <a:gd name="T41" fmla="*/ 15 h 52"/>
              <a:gd name="T42" fmla="*/ 147 w 147"/>
              <a:gd name="T43" fmla="*/ 13 h 52"/>
              <a:gd name="T44" fmla="*/ 138 w 147"/>
              <a:gd name="T45" fmla="*/ 8 h 52"/>
              <a:gd name="T46" fmla="*/ 120 w 147"/>
              <a:gd name="T47" fmla="*/ 6 h 52"/>
              <a:gd name="T48" fmla="*/ 103 w 147"/>
              <a:gd name="T49" fmla="*/ 2 h 52"/>
              <a:gd name="T50" fmla="*/ 87 w 147"/>
              <a:gd name="T51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47" h="52">
                <a:moveTo>
                  <a:pt x="87" y="0"/>
                </a:moveTo>
                <a:lnTo>
                  <a:pt x="65" y="0"/>
                </a:lnTo>
                <a:lnTo>
                  <a:pt x="54" y="2"/>
                </a:lnTo>
                <a:lnTo>
                  <a:pt x="46" y="4"/>
                </a:lnTo>
                <a:lnTo>
                  <a:pt x="39" y="9"/>
                </a:lnTo>
                <a:lnTo>
                  <a:pt x="32" y="15"/>
                </a:lnTo>
                <a:lnTo>
                  <a:pt x="20" y="22"/>
                </a:lnTo>
                <a:lnTo>
                  <a:pt x="11" y="28"/>
                </a:lnTo>
                <a:lnTo>
                  <a:pt x="2" y="39"/>
                </a:lnTo>
                <a:lnTo>
                  <a:pt x="0" y="44"/>
                </a:lnTo>
                <a:lnTo>
                  <a:pt x="0" y="52"/>
                </a:lnTo>
                <a:lnTo>
                  <a:pt x="11" y="52"/>
                </a:lnTo>
                <a:lnTo>
                  <a:pt x="13" y="42"/>
                </a:lnTo>
                <a:lnTo>
                  <a:pt x="39" y="41"/>
                </a:lnTo>
                <a:lnTo>
                  <a:pt x="46" y="35"/>
                </a:lnTo>
                <a:lnTo>
                  <a:pt x="46" y="30"/>
                </a:lnTo>
                <a:lnTo>
                  <a:pt x="54" y="26"/>
                </a:lnTo>
                <a:lnTo>
                  <a:pt x="63" y="22"/>
                </a:lnTo>
                <a:lnTo>
                  <a:pt x="81" y="19"/>
                </a:lnTo>
                <a:lnTo>
                  <a:pt x="111" y="15"/>
                </a:lnTo>
                <a:lnTo>
                  <a:pt x="129" y="15"/>
                </a:lnTo>
                <a:lnTo>
                  <a:pt x="147" y="13"/>
                </a:lnTo>
                <a:lnTo>
                  <a:pt x="138" y="8"/>
                </a:lnTo>
                <a:lnTo>
                  <a:pt x="120" y="6"/>
                </a:lnTo>
                <a:lnTo>
                  <a:pt x="103" y="2"/>
                </a:lnTo>
                <a:lnTo>
                  <a:pt x="87" y="0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76" name="Freeform 1332"/>
          <p:cNvSpPr>
            <a:spLocks/>
          </p:cNvSpPr>
          <p:nvPr/>
        </p:nvSpPr>
        <p:spPr bwMode="auto">
          <a:xfrm>
            <a:off x="2532063" y="2720975"/>
            <a:ext cx="117475" cy="41275"/>
          </a:xfrm>
          <a:custGeom>
            <a:avLst/>
            <a:gdLst>
              <a:gd name="T0" fmla="*/ 87 w 147"/>
              <a:gd name="T1" fmla="*/ 0 h 52"/>
              <a:gd name="T2" fmla="*/ 65 w 147"/>
              <a:gd name="T3" fmla="*/ 0 h 52"/>
              <a:gd name="T4" fmla="*/ 54 w 147"/>
              <a:gd name="T5" fmla="*/ 2 h 52"/>
              <a:gd name="T6" fmla="*/ 46 w 147"/>
              <a:gd name="T7" fmla="*/ 4 h 52"/>
              <a:gd name="T8" fmla="*/ 39 w 147"/>
              <a:gd name="T9" fmla="*/ 9 h 52"/>
              <a:gd name="T10" fmla="*/ 32 w 147"/>
              <a:gd name="T11" fmla="*/ 15 h 52"/>
              <a:gd name="T12" fmla="*/ 20 w 147"/>
              <a:gd name="T13" fmla="*/ 22 h 52"/>
              <a:gd name="T14" fmla="*/ 11 w 147"/>
              <a:gd name="T15" fmla="*/ 28 h 52"/>
              <a:gd name="T16" fmla="*/ 2 w 147"/>
              <a:gd name="T17" fmla="*/ 39 h 52"/>
              <a:gd name="T18" fmla="*/ 0 w 147"/>
              <a:gd name="T19" fmla="*/ 44 h 52"/>
              <a:gd name="T20" fmla="*/ 0 w 147"/>
              <a:gd name="T21" fmla="*/ 52 h 52"/>
              <a:gd name="T22" fmla="*/ 11 w 147"/>
              <a:gd name="T23" fmla="*/ 52 h 52"/>
              <a:gd name="T24" fmla="*/ 13 w 147"/>
              <a:gd name="T25" fmla="*/ 42 h 52"/>
              <a:gd name="T26" fmla="*/ 39 w 147"/>
              <a:gd name="T27" fmla="*/ 41 h 52"/>
              <a:gd name="T28" fmla="*/ 46 w 147"/>
              <a:gd name="T29" fmla="*/ 35 h 52"/>
              <a:gd name="T30" fmla="*/ 46 w 147"/>
              <a:gd name="T31" fmla="*/ 30 h 52"/>
              <a:gd name="T32" fmla="*/ 54 w 147"/>
              <a:gd name="T33" fmla="*/ 26 h 52"/>
              <a:gd name="T34" fmla="*/ 63 w 147"/>
              <a:gd name="T35" fmla="*/ 22 h 52"/>
              <a:gd name="T36" fmla="*/ 81 w 147"/>
              <a:gd name="T37" fmla="*/ 19 h 52"/>
              <a:gd name="T38" fmla="*/ 111 w 147"/>
              <a:gd name="T39" fmla="*/ 15 h 52"/>
              <a:gd name="T40" fmla="*/ 129 w 147"/>
              <a:gd name="T41" fmla="*/ 15 h 52"/>
              <a:gd name="T42" fmla="*/ 147 w 147"/>
              <a:gd name="T43" fmla="*/ 13 h 52"/>
              <a:gd name="T44" fmla="*/ 138 w 147"/>
              <a:gd name="T45" fmla="*/ 8 h 52"/>
              <a:gd name="T46" fmla="*/ 120 w 147"/>
              <a:gd name="T47" fmla="*/ 6 h 52"/>
              <a:gd name="T48" fmla="*/ 103 w 147"/>
              <a:gd name="T49" fmla="*/ 2 h 52"/>
              <a:gd name="T50" fmla="*/ 87 w 147"/>
              <a:gd name="T51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47" h="52">
                <a:moveTo>
                  <a:pt x="87" y="0"/>
                </a:moveTo>
                <a:lnTo>
                  <a:pt x="65" y="0"/>
                </a:lnTo>
                <a:lnTo>
                  <a:pt x="54" y="2"/>
                </a:lnTo>
                <a:lnTo>
                  <a:pt x="46" y="4"/>
                </a:lnTo>
                <a:lnTo>
                  <a:pt x="39" y="9"/>
                </a:lnTo>
                <a:lnTo>
                  <a:pt x="32" y="15"/>
                </a:lnTo>
                <a:lnTo>
                  <a:pt x="20" y="22"/>
                </a:lnTo>
                <a:lnTo>
                  <a:pt x="11" y="28"/>
                </a:lnTo>
                <a:lnTo>
                  <a:pt x="2" y="39"/>
                </a:lnTo>
                <a:lnTo>
                  <a:pt x="0" y="44"/>
                </a:lnTo>
                <a:lnTo>
                  <a:pt x="0" y="52"/>
                </a:lnTo>
                <a:lnTo>
                  <a:pt x="11" y="52"/>
                </a:lnTo>
                <a:lnTo>
                  <a:pt x="13" y="42"/>
                </a:lnTo>
                <a:lnTo>
                  <a:pt x="39" y="41"/>
                </a:lnTo>
                <a:lnTo>
                  <a:pt x="46" y="35"/>
                </a:lnTo>
                <a:lnTo>
                  <a:pt x="46" y="30"/>
                </a:lnTo>
                <a:lnTo>
                  <a:pt x="54" y="26"/>
                </a:lnTo>
                <a:lnTo>
                  <a:pt x="63" y="22"/>
                </a:lnTo>
                <a:lnTo>
                  <a:pt x="81" y="19"/>
                </a:lnTo>
                <a:lnTo>
                  <a:pt x="111" y="15"/>
                </a:lnTo>
                <a:lnTo>
                  <a:pt x="129" y="15"/>
                </a:lnTo>
                <a:lnTo>
                  <a:pt x="147" y="13"/>
                </a:lnTo>
                <a:lnTo>
                  <a:pt x="138" y="8"/>
                </a:lnTo>
                <a:lnTo>
                  <a:pt x="120" y="6"/>
                </a:lnTo>
                <a:lnTo>
                  <a:pt x="103" y="2"/>
                </a:lnTo>
                <a:lnTo>
                  <a:pt x="87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77" name="Freeform 1333"/>
          <p:cNvSpPr>
            <a:spLocks/>
          </p:cNvSpPr>
          <p:nvPr/>
        </p:nvSpPr>
        <p:spPr bwMode="auto">
          <a:xfrm>
            <a:off x="2578100" y="2720975"/>
            <a:ext cx="112713" cy="17463"/>
          </a:xfrm>
          <a:custGeom>
            <a:avLst/>
            <a:gdLst>
              <a:gd name="T0" fmla="*/ 142 w 142"/>
              <a:gd name="T1" fmla="*/ 22 h 22"/>
              <a:gd name="T2" fmla="*/ 140 w 142"/>
              <a:gd name="T3" fmla="*/ 22 h 22"/>
              <a:gd name="T4" fmla="*/ 135 w 142"/>
              <a:gd name="T5" fmla="*/ 22 h 22"/>
              <a:gd name="T6" fmla="*/ 131 w 142"/>
              <a:gd name="T7" fmla="*/ 20 h 22"/>
              <a:gd name="T8" fmla="*/ 123 w 142"/>
              <a:gd name="T9" fmla="*/ 17 h 22"/>
              <a:gd name="T10" fmla="*/ 120 w 142"/>
              <a:gd name="T11" fmla="*/ 13 h 22"/>
              <a:gd name="T12" fmla="*/ 116 w 142"/>
              <a:gd name="T13" fmla="*/ 11 h 22"/>
              <a:gd name="T14" fmla="*/ 112 w 142"/>
              <a:gd name="T15" fmla="*/ 8 h 22"/>
              <a:gd name="T16" fmla="*/ 105 w 142"/>
              <a:gd name="T17" fmla="*/ 4 h 22"/>
              <a:gd name="T18" fmla="*/ 96 w 142"/>
              <a:gd name="T19" fmla="*/ 2 h 22"/>
              <a:gd name="T20" fmla="*/ 87 w 142"/>
              <a:gd name="T21" fmla="*/ 0 h 22"/>
              <a:gd name="T22" fmla="*/ 79 w 142"/>
              <a:gd name="T23" fmla="*/ 0 h 22"/>
              <a:gd name="T24" fmla="*/ 70 w 142"/>
              <a:gd name="T25" fmla="*/ 0 h 22"/>
              <a:gd name="T26" fmla="*/ 59 w 142"/>
              <a:gd name="T27" fmla="*/ 0 h 22"/>
              <a:gd name="T28" fmla="*/ 50 w 142"/>
              <a:gd name="T29" fmla="*/ 0 h 22"/>
              <a:gd name="T30" fmla="*/ 43 w 142"/>
              <a:gd name="T31" fmla="*/ 0 h 22"/>
              <a:gd name="T32" fmla="*/ 33 w 142"/>
              <a:gd name="T33" fmla="*/ 0 h 22"/>
              <a:gd name="T34" fmla="*/ 22 w 142"/>
              <a:gd name="T35" fmla="*/ 0 h 22"/>
              <a:gd name="T36" fmla="*/ 15 w 142"/>
              <a:gd name="T37" fmla="*/ 0 h 22"/>
              <a:gd name="T38" fmla="*/ 4 w 142"/>
              <a:gd name="T39" fmla="*/ 0 h 22"/>
              <a:gd name="T40" fmla="*/ 0 w 142"/>
              <a:gd name="T41" fmla="*/ 0 h 22"/>
              <a:gd name="T42" fmla="*/ 0 w 142"/>
              <a:gd name="T43" fmla="*/ 0 h 22"/>
              <a:gd name="T44" fmla="*/ 4 w 142"/>
              <a:gd name="T45" fmla="*/ 2 h 22"/>
              <a:gd name="T46" fmla="*/ 11 w 142"/>
              <a:gd name="T47" fmla="*/ 2 h 22"/>
              <a:gd name="T48" fmla="*/ 24 w 142"/>
              <a:gd name="T49" fmla="*/ 4 h 22"/>
              <a:gd name="T50" fmla="*/ 35 w 142"/>
              <a:gd name="T51" fmla="*/ 6 h 22"/>
              <a:gd name="T52" fmla="*/ 39 w 142"/>
              <a:gd name="T53" fmla="*/ 6 h 22"/>
              <a:gd name="T54" fmla="*/ 43 w 142"/>
              <a:gd name="T55" fmla="*/ 8 h 22"/>
              <a:gd name="T56" fmla="*/ 46 w 142"/>
              <a:gd name="T57" fmla="*/ 9 h 22"/>
              <a:gd name="T58" fmla="*/ 48 w 142"/>
              <a:gd name="T59" fmla="*/ 11 h 22"/>
              <a:gd name="T60" fmla="*/ 55 w 142"/>
              <a:gd name="T61" fmla="*/ 13 h 22"/>
              <a:gd name="T62" fmla="*/ 66 w 142"/>
              <a:gd name="T63" fmla="*/ 15 h 22"/>
              <a:gd name="T64" fmla="*/ 78 w 142"/>
              <a:gd name="T65" fmla="*/ 17 h 22"/>
              <a:gd name="T66" fmla="*/ 87 w 142"/>
              <a:gd name="T67" fmla="*/ 19 h 22"/>
              <a:gd name="T68" fmla="*/ 94 w 142"/>
              <a:gd name="T69" fmla="*/ 20 h 22"/>
              <a:gd name="T70" fmla="*/ 105 w 142"/>
              <a:gd name="T71" fmla="*/ 20 h 22"/>
              <a:gd name="T72" fmla="*/ 120 w 142"/>
              <a:gd name="T73" fmla="*/ 22 h 22"/>
              <a:gd name="T74" fmla="*/ 125 w 142"/>
              <a:gd name="T75" fmla="*/ 22 h 22"/>
              <a:gd name="T76" fmla="*/ 136 w 142"/>
              <a:gd name="T77" fmla="*/ 22 h 22"/>
              <a:gd name="T78" fmla="*/ 140 w 142"/>
              <a:gd name="T79" fmla="*/ 22 h 22"/>
              <a:gd name="T80" fmla="*/ 142 w 142"/>
              <a:gd name="T81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42" h="22">
                <a:moveTo>
                  <a:pt x="142" y="22"/>
                </a:moveTo>
                <a:lnTo>
                  <a:pt x="142" y="22"/>
                </a:lnTo>
                <a:lnTo>
                  <a:pt x="142" y="22"/>
                </a:lnTo>
                <a:lnTo>
                  <a:pt x="140" y="22"/>
                </a:lnTo>
                <a:lnTo>
                  <a:pt x="138" y="22"/>
                </a:lnTo>
                <a:lnTo>
                  <a:pt x="135" y="22"/>
                </a:lnTo>
                <a:lnTo>
                  <a:pt x="133" y="20"/>
                </a:lnTo>
                <a:lnTo>
                  <a:pt x="131" y="20"/>
                </a:lnTo>
                <a:lnTo>
                  <a:pt x="125" y="19"/>
                </a:lnTo>
                <a:lnTo>
                  <a:pt x="123" y="17"/>
                </a:lnTo>
                <a:lnTo>
                  <a:pt x="120" y="15"/>
                </a:lnTo>
                <a:lnTo>
                  <a:pt x="120" y="13"/>
                </a:lnTo>
                <a:lnTo>
                  <a:pt x="118" y="11"/>
                </a:lnTo>
                <a:lnTo>
                  <a:pt x="116" y="11"/>
                </a:lnTo>
                <a:lnTo>
                  <a:pt x="114" y="9"/>
                </a:lnTo>
                <a:lnTo>
                  <a:pt x="112" y="8"/>
                </a:lnTo>
                <a:lnTo>
                  <a:pt x="107" y="6"/>
                </a:lnTo>
                <a:lnTo>
                  <a:pt x="105" y="4"/>
                </a:lnTo>
                <a:lnTo>
                  <a:pt x="101" y="4"/>
                </a:lnTo>
                <a:lnTo>
                  <a:pt x="96" y="2"/>
                </a:lnTo>
                <a:lnTo>
                  <a:pt x="90" y="2"/>
                </a:lnTo>
                <a:lnTo>
                  <a:pt x="87" y="0"/>
                </a:lnTo>
                <a:lnTo>
                  <a:pt x="81" y="0"/>
                </a:lnTo>
                <a:lnTo>
                  <a:pt x="79" y="0"/>
                </a:lnTo>
                <a:lnTo>
                  <a:pt x="78" y="0"/>
                </a:lnTo>
                <a:lnTo>
                  <a:pt x="70" y="0"/>
                </a:lnTo>
                <a:lnTo>
                  <a:pt x="65" y="0"/>
                </a:lnTo>
                <a:lnTo>
                  <a:pt x="59" y="0"/>
                </a:lnTo>
                <a:lnTo>
                  <a:pt x="54" y="0"/>
                </a:lnTo>
                <a:lnTo>
                  <a:pt x="50" y="0"/>
                </a:lnTo>
                <a:lnTo>
                  <a:pt x="46" y="0"/>
                </a:lnTo>
                <a:lnTo>
                  <a:pt x="43" y="0"/>
                </a:lnTo>
                <a:lnTo>
                  <a:pt x="39" y="0"/>
                </a:lnTo>
                <a:lnTo>
                  <a:pt x="33" y="0"/>
                </a:lnTo>
                <a:lnTo>
                  <a:pt x="28" y="0"/>
                </a:lnTo>
                <a:lnTo>
                  <a:pt x="22" y="0"/>
                </a:lnTo>
                <a:lnTo>
                  <a:pt x="19" y="0"/>
                </a:lnTo>
                <a:lnTo>
                  <a:pt x="15" y="0"/>
                </a:lnTo>
                <a:lnTo>
                  <a:pt x="8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lnTo>
                  <a:pt x="6" y="2"/>
                </a:lnTo>
                <a:lnTo>
                  <a:pt x="11" y="2"/>
                </a:lnTo>
                <a:lnTo>
                  <a:pt x="19" y="4"/>
                </a:lnTo>
                <a:lnTo>
                  <a:pt x="24" y="4"/>
                </a:lnTo>
                <a:lnTo>
                  <a:pt x="30" y="4"/>
                </a:lnTo>
                <a:lnTo>
                  <a:pt x="35" y="6"/>
                </a:lnTo>
                <a:lnTo>
                  <a:pt x="37" y="6"/>
                </a:lnTo>
                <a:lnTo>
                  <a:pt x="39" y="6"/>
                </a:lnTo>
                <a:lnTo>
                  <a:pt x="41" y="8"/>
                </a:lnTo>
                <a:lnTo>
                  <a:pt x="43" y="8"/>
                </a:lnTo>
                <a:lnTo>
                  <a:pt x="44" y="8"/>
                </a:lnTo>
                <a:lnTo>
                  <a:pt x="46" y="9"/>
                </a:lnTo>
                <a:lnTo>
                  <a:pt x="46" y="9"/>
                </a:lnTo>
                <a:lnTo>
                  <a:pt x="48" y="11"/>
                </a:lnTo>
                <a:lnTo>
                  <a:pt x="48" y="11"/>
                </a:lnTo>
                <a:lnTo>
                  <a:pt x="55" y="13"/>
                </a:lnTo>
                <a:lnTo>
                  <a:pt x="63" y="15"/>
                </a:lnTo>
                <a:lnTo>
                  <a:pt x="66" y="15"/>
                </a:lnTo>
                <a:lnTo>
                  <a:pt x="72" y="17"/>
                </a:lnTo>
                <a:lnTo>
                  <a:pt x="78" y="17"/>
                </a:lnTo>
                <a:lnTo>
                  <a:pt x="81" y="19"/>
                </a:lnTo>
                <a:lnTo>
                  <a:pt x="87" y="19"/>
                </a:lnTo>
                <a:lnTo>
                  <a:pt x="90" y="20"/>
                </a:lnTo>
                <a:lnTo>
                  <a:pt x="94" y="20"/>
                </a:lnTo>
                <a:lnTo>
                  <a:pt x="100" y="20"/>
                </a:lnTo>
                <a:lnTo>
                  <a:pt x="105" y="20"/>
                </a:lnTo>
                <a:lnTo>
                  <a:pt x="112" y="22"/>
                </a:lnTo>
                <a:lnTo>
                  <a:pt x="120" y="22"/>
                </a:lnTo>
                <a:lnTo>
                  <a:pt x="122" y="22"/>
                </a:lnTo>
                <a:lnTo>
                  <a:pt x="125" y="22"/>
                </a:lnTo>
                <a:lnTo>
                  <a:pt x="131" y="22"/>
                </a:lnTo>
                <a:lnTo>
                  <a:pt x="136" y="22"/>
                </a:lnTo>
                <a:lnTo>
                  <a:pt x="138" y="22"/>
                </a:lnTo>
                <a:lnTo>
                  <a:pt x="140" y="22"/>
                </a:lnTo>
                <a:lnTo>
                  <a:pt x="142" y="22"/>
                </a:lnTo>
                <a:lnTo>
                  <a:pt x="142" y="22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78" name="Freeform 1334"/>
          <p:cNvSpPr>
            <a:spLocks/>
          </p:cNvSpPr>
          <p:nvPr/>
        </p:nvSpPr>
        <p:spPr bwMode="auto">
          <a:xfrm>
            <a:off x="2578100" y="2720975"/>
            <a:ext cx="112713" cy="17463"/>
          </a:xfrm>
          <a:custGeom>
            <a:avLst/>
            <a:gdLst>
              <a:gd name="T0" fmla="*/ 142 w 142"/>
              <a:gd name="T1" fmla="*/ 22 h 22"/>
              <a:gd name="T2" fmla="*/ 140 w 142"/>
              <a:gd name="T3" fmla="*/ 22 h 22"/>
              <a:gd name="T4" fmla="*/ 135 w 142"/>
              <a:gd name="T5" fmla="*/ 22 h 22"/>
              <a:gd name="T6" fmla="*/ 131 w 142"/>
              <a:gd name="T7" fmla="*/ 20 h 22"/>
              <a:gd name="T8" fmla="*/ 123 w 142"/>
              <a:gd name="T9" fmla="*/ 17 h 22"/>
              <a:gd name="T10" fmla="*/ 120 w 142"/>
              <a:gd name="T11" fmla="*/ 13 h 22"/>
              <a:gd name="T12" fmla="*/ 116 w 142"/>
              <a:gd name="T13" fmla="*/ 11 h 22"/>
              <a:gd name="T14" fmla="*/ 112 w 142"/>
              <a:gd name="T15" fmla="*/ 8 h 22"/>
              <a:gd name="T16" fmla="*/ 105 w 142"/>
              <a:gd name="T17" fmla="*/ 4 h 22"/>
              <a:gd name="T18" fmla="*/ 96 w 142"/>
              <a:gd name="T19" fmla="*/ 2 h 22"/>
              <a:gd name="T20" fmla="*/ 87 w 142"/>
              <a:gd name="T21" fmla="*/ 0 h 22"/>
              <a:gd name="T22" fmla="*/ 79 w 142"/>
              <a:gd name="T23" fmla="*/ 0 h 22"/>
              <a:gd name="T24" fmla="*/ 70 w 142"/>
              <a:gd name="T25" fmla="*/ 0 h 22"/>
              <a:gd name="T26" fmla="*/ 59 w 142"/>
              <a:gd name="T27" fmla="*/ 0 h 22"/>
              <a:gd name="T28" fmla="*/ 50 w 142"/>
              <a:gd name="T29" fmla="*/ 0 h 22"/>
              <a:gd name="T30" fmla="*/ 43 w 142"/>
              <a:gd name="T31" fmla="*/ 0 h 22"/>
              <a:gd name="T32" fmla="*/ 33 w 142"/>
              <a:gd name="T33" fmla="*/ 0 h 22"/>
              <a:gd name="T34" fmla="*/ 22 w 142"/>
              <a:gd name="T35" fmla="*/ 0 h 22"/>
              <a:gd name="T36" fmla="*/ 15 w 142"/>
              <a:gd name="T37" fmla="*/ 0 h 22"/>
              <a:gd name="T38" fmla="*/ 4 w 142"/>
              <a:gd name="T39" fmla="*/ 0 h 22"/>
              <a:gd name="T40" fmla="*/ 0 w 142"/>
              <a:gd name="T41" fmla="*/ 0 h 22"/>
              <a:gd name="T42" fmla="*/ 0 w 142"/>
              <a:gd name="T43" fmla="*/ 0 h 22"/>
              <a:gd name="T44" fmla="*/ 4 w 142"/>
              <a:gd name="T45" fmla="*/ 2 h 22"/>
              <a:gd name="T46" fmla="*/ 11 w 142"/>
              <a:gd name="T47" fmla="*/ 2 h 22"/>
              <a:gd name="T48" fmla="*/ 24 w 142"/>
              <a:gd name="T49" fmla="*/ 4 h 22"/>
              <a:gd name="T50" fmla="*/ 35 w 142"/>
              <a:gd name="T51" fmla="*/ 6 h 22"/>
              <a:gd name="T52" fmla="*/ 39 w 142"/>
              <a:gd name="T53" fmla="*/ 6 h 22"/>
              <a:gd name="T54" fmla="*/ 43 w 142"/>
              <a:gd name="T55" fmla="*/ 8 h 22"/>
              <a:gd name="T56" fmla="*/ 46 w 142"/>
              <a:gd name="T57" fmla="*/ 9 h 22"/>
              <a:gd name="T58" fmla="*/ 48 w 142"/>
              <a:gd name="T59" fmla="*/ 11 h 22"/>
              <a:gd name="T60" fmla="*/ 55 w 142"/>
              <a:gd name="T61" fmla="*/ 13 h 22"/>
              <a:gd name="T62" fmla="*/ 66 w 142"/>
              <a:gd name="T63" fmla="*/ 15 h 22"/>
              <a:gd name="T64" fmla="*/ 78 w 142"/>
              <a:gd name="T65" fmla="*/ 17 h 22"/>
              <a:gd name="T66" fmla="*/ 87 w 142"/>
              <a:gd name="T67" fmla="*/ 19 h 22"/>
              <a:gd name="T68" fmla="*/ 94 w 142"/>
              <a:gd name="T69" fmla="*/ 20 h 22"/>
              <a:gd name="T70" fmla="*/ 105 w 142"/>
              <a:gd name="T71" fmla="*/ 20 h 22"/>
              <a:gd name="T72" fmla="*/ 120 w 142"/>
              <a:gd name="T73" fmla="*/ 22 h 22"/>
              <a:gd name="T74" fmla="*/ 125 w 142"/>
              <a:gd name="T75" fmla="*/ 22 h 22"/>
              <a:gd name="T76" fmla="*/ 136 w 142"/>
              <a:gd name="T77" fmla="*/ 22 h 22"/>
              <a:gd name="T78" fmla="*/ 140 w 142"/>
              <a:gd name="T79" fmla="*/ 22 h 22"/>
              <a:gd name="T80" fmla="*/ 142 w 142"/>
              <a:gd name="T81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42" h="22">
                <a:moveTo>
                  <a:pt x="142" y="22"/>
                </a:moveTo>
                <a:lnTo>
                  <a:pt x="142" y="22"/>
                </a:lnTo>
                <a:lnTo>
                  <a:pt x="142" y="22"/>
                </a:lnTo>
                <a:lnTo>
                  <a:pt x="140" y="22"/>
                </a:lnTo>
                <a:lnTo>
                  <a:pt x="138" y="22"/>
                </a:lnTo>
                <a:lnTo>
                  <a:pt x="135" y="22"/>
                </a:lnTo>
                <a:lnTo>
                  <a:pt x="133" y="20"/>
                </a:lnTo>
                <a:lnTo>
                  <a:pt x="131" y="20"/>
                </a:lnTo>
                <a:lnTo>
                  <a:pt x="125" y="19"/>
                </a:lnTo>
                <a:lnTo>
                  <a:pt x="123" y="17"/>
                </a:lnTo>
                <a:lnTo>
                  <a:pt x="120" y="15"/>
                </a:lnTo>
                <a:lnTo>
                  <a:pt x="120" y="13"/>
                </a:lnTo>
                <a:lnTo>
                  <a:pt x="118" y="11"/>
                </a:lnTo>
                <a:lnTo>
                  <a:pt x="116" y="11"/>
                </a:lnTo>
                <a:lnTo>
                  <a:pt x="114" y="9"/>
                </a:lnTo>
                <a:lnTo>
                  <a:pt x="112" y="8"/>
                </a:lnTo>
                <a:lnTo>
                  <a:pt x="107" y="6"/>
                </a:lnTo>
                <a:lnTo>
                  <a:pt x="105" y="4"/>
                </a:lnTo>
                <a:lnTo>
                  <a:pt x="101" y="4"/>
                </a:lnTo>
                <a:lnTo>
                  <a:pt x="96" y="2"/>
                </a:lnTo>
                <a:lnTo>
                  <a:pt x="90" y="2"/>
                </a:lnTo>
                <a:lnTo>
                  <a:pt x="87" y="0"/>
                </a:lnTo>
                <a:lnTo>
                  <a:pt x="81" y="0"/>
                </a:lnTo>
                <a:lnTo>
                  <a:pt x="79" y="0"/>
                </a:lnTo>
                <a:lnTo>
                  <a:pt x="78" y="0"/>
                </a:lnTo>
                <a:lnTo>
                  <a:pt x="70" y="0"/>
                </a:lnTo>
                <a:lnTo>
                  <a:pt x="65" y="0"/>
                </a:lnTo>
                <a:lnTo>
                  <a:pt x="59" y="0"/>
                </a:lnTo>
                <a:lnTo>
                  <a:pt x="54" y="0"/>
                </a:lnTo>
                <a:lnTo>
                  <a:pt x="50" y="0"/>
                </a:lnTo>
                <a:lnTo>
                  <a:pt x="46" y="0"/>
                </a:lnTo>
                <a:lnTo>
                  <a:pt x="43" y="0"/>
                </a:lnTo>
                <a:lnTo>
                  <a:pt x="39" y="0"/>
                </a:lnTo>
                <a:lnTo>
                  <a:pt x="33" y="0"/>
                </a:lnTo>
                <a:lnTo>
                  <a:pt x="28" y="0"/>
                </a:lnTo>
                <a:lnTo>
                  <a:pt x="22" y="0"/>
                </a:lnTo>
                <a:lnTo>
                  <a:pt x="19" y="0"/>
                </a:lnTo>
                <a:lnTo>
                  <a:pt x="15" y="0"/>
                </a:lnTo>
                <a:lnTo>
                  <a:pt x="8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lnTo>
                  <a:pt x="6" y="2"/>
                </a:lnTo>
                <a:lnTo>
                  <a:pt x="11" y="2"/>
                </a:lnTo>
                <a:lnTo>
                  <a:pt x="19" y="4"/>
                </a:lnTo>
                <a:lnTo>
                  <a:pt x="24" y="4"/>
                </a:lnTo>
                <a:lnTo>
                  <a:pt x="30" y="4"/>
                </a:lnTo>
                <a:lnTo>
                  <a:pt x="35" y="6"/>
                </a:lnTo>
                <a:lnTo>
                  <a:pt x="37" y="6"/>
                </a:lnTo>
                <a:lnTo>
                  <a:pt x="39" y="6"/>
                </a:lnTo>
                <a:lnTo>
                  <a:pt x="41" y="8"/>
                </a:lnTo>
                <a:lnTo>
                  <a:pt x="43" y="8"/>
                </a:lnTo>
                <a:lnTo>
                  <a:pt x="44" y="8"/>
                </a:lnTo>
                <a:lnTo>
                  <a:pt x="46" y="9"/>
                </a:lnTo>
                <a:lnTo>
                  <a:pt x="46" y="9"/>
                </a:lnTo>
                <a:lnTo>
                  <a:pt x="48" y="11"/>
                </a:lnTo>
                <a:lnTo>
                  <a:pt x="48" y="11"/>
                </a:lnTo>
                <a:lnTo>
                  <a:pt x="55" y="13"/>
                </a:lnTo>
                <a:lnTo>
                  <a:pt x="63" y="15"/>
                </a:lnTo>
                <a:lnTo>
                  <a:pt x="66" y="15"/>
                </a:lnTo>
                <a:lnTo>
                  <a:pt x="72" y="17"/>
                </a:lnTo>
                <a:lnTo>
                  <a:pt x="78" y="17"/>
                </a:lnTo>
                <a:lnTo>
                  <a:pt x="81" y="19"/>
                </a:lnTo>
                <a:lnTo>
                  <a:pt x="87" y="19"/>
                </a:lnTo>
                <a:lnTo>
                  <a:pt x="90" y="20"/>
                </a:lnTo>
                <a:lnTo>
                  <a:pt x="94" y="20"/>
                </a:lnTo>
                <a:lnTo>
                  <a:pt x="100" y="20"/>
                </a:lnTo>
                <a:lnTo>
                  <a:pt x="105" y="20"/>
                </a:lnTo>
                <a:lnTo>
                  <a:pt x="112" y="22"/>
                </a:lnTo>
                <a:lnTo>
                  <a:pt x="120" y="22"/>
                </a:lnTo>
                <a:lnTo>
                  <a:pt x="122" y="22"/>
                </a:lnTo>
                <a:lnTo>
                  <a:pt x="125" y="22"/>
                </a:lnTo>
                <a:lnTo>
                  <a:pt x="131" y="22"/>
                </a:lnTo>
                <a:lnTo>
                  <a:pt x="136" y="22"/>
                </a:lnTo>
                <a:lnTo>
                  <a:pt x="138" y="22"/>
                </a:lnTo>
                <a:lnTo>
                  <a:pt x="140" y="22"/>
                </a:lnTo>
                <a:lnTo>
                  <a:pt x="142" y="22"/>
                </a:lnTo>
                <a:lnTo>
                  <a:pt x="142" y="2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79" name="Freeform 1335"/>
          <p:cNvSpPr>
            <a:spLocks/>
          </p:cNvSpPr>
          <p:nvPr/>
        </p:nvSpPr>
        <p:spPr bwMode="auto">
          <a:xfrm>
            <a:off x="2614613" y="2722563"/>
            <a:ext cx="58737" cy="15875"/>
          </a:xfrm>
          <a:custGeom>
            <a:avLst/>
            <a:gdLst>
              <a:gd name="T0" fmla="*/ 76 w 76"/>
              <a:gd name="T1" fmla="*/ 20 h 20"/>
              <a:gd name="T2" fmla="*/ 65 w 76"/>
              <a:gd name="T3" fmla="*/ 17 h 20"/>
              <a:gd name="T4" fmla="*/ 59 w 76"/>
              <a:gd name="T5" fmla="*/ 13 h 20"/>
              <a:gd name="T6" fmla="*/ 52 w 76"/>
              <a:gd name="T7" fmla="*/ 11 h 20"/>
              <a:gd name="T8" fmla="*/ 35 w 76"/>
              <a:gd name="T9" fmla="*/ 7 h 20"/>
              <a:gd name="T10" fmla="*/ 24 w 76"/>
              <a:gd name="T11" fmla="*/ 6 h 20"/>
              <a:gd name="T12" fmla="*/ 13 w 76"/>
              <a:gd name="T13" fmla="*/ 2 h 20"/>
              <a:gd name="T14" fmla="*/ 0 w 76"/>
              <a:gd name="T1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6" h="20">
                <a:moveTo>
                  <a:pt x="76" y="20"/>
                </a:moveTo>
                <a:lnTo>
                  <a:pt x="65" y="17"/>
                </a:lnTo>
                <a:lnTo>
                  <a:pt x="59" y="13"/>
                </a:lnTo>
                <a:lnTo>
                  <a:pt x="52" y="11"/>
                </a:lnTo>
                <a:lnTo>
                  <a:pt x="35" y="7"/>
                </a:lnTo>
                <a:lnTo>
                  <a:pt x="24" y="6"/>
                </a:lnTo>
                <a:lnTo>
                  <a:pt x="13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80" name="Freeform 1336"/>
          <p:cNvSpPr>
            <a:spLocks/>
          </p:cNvSpPr>
          <p:nvPr/>
        </p:nvSpPr>
        <p:spPr bwMode="auto">
          <a:xfrm>
            <a:off x="2532063" y="2865438"/>
            <a:ext cx="127000" cy="31750"/>
          </a:xfrm>
          <a:custGeom>
            <a:avLst/>
            <a:gdLst>
              <a:gd name="T0" fmla="*/ 96 w 162"/>
              <a:gd name="T1" fmla="*/ 0 h 41"/>
              <a:gd name="T2" fmla="*/ 72 w 162"/>
              <a:gd name="T3" fmla="*/ 0 h 41"/>
              <a:gd name="T4" fmla="*/ 59 w 162"/>
              <a:gd name="T5" fmla="*/ 0 h 41"/>
              <a:gd name="T6" fmla="*/ 50 w 162"/>
              <a:gd name="T7" fmla="*/ 4 h 41"/>
              <a:gd name="T8" fmla="*/ 43 w 162"/>
              <a:gd name="T9" fmla="*/ 8 h 41"/>
              <a:gd name="T10" fmla="*/ 35 w 162"/>
              <a:gd name="T11" fmla="*/ 13 h 41"/>
              <a:gd name="T12" fmla="*/ 22 w 162"/>
              <a:gd name="T13" fmla="*/ 17 h 41"/>
              <a:gd name="T14" fmla="*/ 13 w 162"/>
              <a:gd name="T15" fmla="*/ 20 h 41"/>
              <a:gd name="T16" fmla="*/ 2 w 162"/>
              <a:gd name="T17" fmla="*/ 30 h 41"/>
              <a:gd name="T18" fmla="*/ 0 w 162"/>
              <a:gd name="T19" fmla="*/ 35 h 41"/>
              <a:gd name="T20" fmla="*/ 0 w 162"/>
              <a:gd name="T21" fmla="*/ 41 h 41"/>
              <a:gd name="T22" fmla="*/ 13 w 162"/>
              <a:gd name="T23" fmla="*/ 41 h 41"/>
              <a:gd name="T24" fmla="*/ 15 w 162"/>
              <a:gd name="T25" fmla="*/ 33 h 41"/>
              <a:gd name="T26" fmla="*/ 43 w 162"/>
              <a:gd name="T27" fmla="*/ 31 h 41"/>
              <a:gd name="T28" fmla="*/ 50 w 162"/>
              <a:gd name="T29" fmla="*/ 28 h 41"/>
              <a:gd name="T30" fmla="*/ 50 w 162"/>
              <a:gd name="T31" fmla="*/ 24 h 41"/>
              <a:gd name="T32" fmla="*/ 59 w 162"/>
              <a:gd name="T33" fmla="*/ 20 h 41"/>
              <a:gd name="T34" fmla="*/ 70 w 162"/>
              <a:gd name="T35" fmla="*/ 17 h 41"/>
              <a:gd name="T36" fmla="*/ 89 w 162"/>
              <a:gd name="T37" fmla="*/ 15 h 41"/>
              <a:gd name="T38" fmla="*/ 122 w 162"/>
              <a:gd name="T39" fmla="*/ 13 h 41"/>
              <a:gd name="T40" fmla="*/ 142 w 162"/>
              <a:gd name="T41" fmla="*/ 13 h 41"/>
              <a:gd name="T42" fmla="*/ 162 w 162"/>
              <a:gd name="T43" fmla="*/ 11 h 41"/>
              <a:gd name="T44" fmla="*/ 153 w 162"/>
              <a:gd name="T45" fmla="*/ 6 h 41"/>
              <a:gd name="T46" fmla="*/ 131 w 162"/>
              <a:gd name="T47" fmla="*/ 4 h 41"/>
              <a:gd name="T48" fmla="*/ 114 w 162"/>
              <a:gd name="T49" fmla="*/ 0 h 41"/>
              <a:gd name="T50" fmla="*/ 96 w 162"/>
              <a:gd name="T51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62" h="41">
                <a:moveTo>
                  <a:pt x="96" y="0"/>
                </a:moveTo>
                <a:lnTo>
                  <a:pt x="72" y="0"/>
                </a:lnTo>
                <a:lnTo>
                  <a:pt x="59" y="0"/>
                </a:lnTo>
                <a:lnTo>
                  <a:pt x="50" y="4"/>
                </a:lnTo>
                <a:lnTo>
                  <a:pt x="43" y="8"/>
                </a:lnTo>
                <a:lnTo>
                  <a:pt x="35" y="13"/>
                </a:lnTo>
                <a:lnTo>
                  <a:pt x="22" y="17"/>
                </a:lnTo>
                <a:lnTo>
                  <a:pt x="13" y="20"/>
                </a:lnTo>
                <a:lnTo>
                  <a:pt x="2" y="30"/>
                </a:lnTo>
                <a:lnTo>
                  <a:pt x="0" y="35"/>
                </a:lnTo>
                <a:lnTo>
                  <a:pt x="0" y="41"/>
                </a:lnTo>
                <a:lnTo>
                  <a:pt x="13" y="41"/>
                </a:lnTo>
                <a:lnTo>
                  <a:pt x="15" y="33"/>
                </a:lnTo>
                <a:lnTo>
                  <a:pt x="43" y="31"/>
                </a:lnTo>
                <a:lnTo>
                  <a:pt x="50" y="28"/>
                </a:lnTo>
                <a:lnTo>
                  <a:pt x="50" y="24"/>
                </a:lnTo>
                <a:lnTo>
                  <a:pt x="59" y="20"/>
                </a:lnTo>
                <a:lnTo>
                  <a:pt x="70" y="17"/>
                </a:lnTo>
                <a:lnTo>
                  <a:pt x="89" y="15"/>
                </a:lnTo>
                <a:lnTo>
                  <a:pt x="122" y="13"/>
                </a:lnTo>
                <a:lnTo>
                  <a:pt x="142" y="13"/>
                </a:lnTo>
                <a:lnTo>
                  <a:pt x="162" y="11"/>
                </a:lnTo>
                <a:lnTo>
                  <a:pt x="153" y="6"/>
                </a:lnTo>
                <a:lnTo>
                  <a:pt x="131" y="4"/>
                </a:lnTo>
                <a:lnTo>
                  <a:pt x="114" y="0"/>
                </a:lnTo>
                <a:lnTo>
                  <a:pt x="96" y="0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81" name="Freeform 1337"/>
          <p:cNvSpPr>
            <a:spLocks/>
          </p:cNvSpPr>
          <p:nvPr/>
        </p:nvSpPr>
        <p:spPr bwMode="auto">
          <a:xfrm>
            <a:off x="2532063" y="2865438"/>
            <a:ext cx="127000" cy="31750"/>
          </a:xfrm>
          <a:custGeom>
            <a:avLst/>
            <a:gdLst>
              <a:gd name="T0" fmla="*/ 96 w 162"/>
              <a:gd name="T1" fmla="*/ 0 h 41"/>
              <a:gd name="T2" fmla="*/ 72 w 162"/>
              <a:gd name="T3" fmla="*/ 0 h 41"/>
              <a:gd name="T4" fmla="*/ 59 w 162"/>
              <a:gd name="T5" fmla="*/ 0 h 41"/>
              <a:gd name="T6" fmla="*/ 50 w 162"/>
              <a:gd name="T7" fmla="*/ 4 h 41"/>
              <a:gd name="T8" fmla="*/ 43 w 162"/>
              <a:gd name="T9" fmla="*/ 8 h 41"/>
              <a:gd name="T10" fmla="*/ 35 w 162"/>
              <a:gd name="T11" fmla="*/ 13 h 41"/>
              <a:gd name="T12" fmla="*/ 22 w 162"/>
              <a:gd name="T13" fmla="*/ 17 h 41"/>
              <a:gd name="T14" fmla="*/ 13 w 162"/>
              <a:gd name="T15" fmla="*/ 20 h 41"/>
              <a:gd name="T16" fmla="*/ 2 w 162"/>
              <a:gd name="T17" fmla="*/ 30 h 41"/>
              <a:gd name="T18" fmla="*/ 0 w 162"/>
              <a:gd name="T19" fmla="*/ 35 h 41"/>
              <a:gd name="T20" fmla="*/ 0 w 162"/>
              <a:gd name="T21" fmla="*/ 41 h 41"/>
              <a:gd name="T22" fmla="*/ 13 w 162"/>
              <a:gd name="T23" fmla="*/ 41 h 41"/>
              <a:gd name="T24" fmla="*/ 15 w 162"/>
              <a:gd name="T25" fmla="*/ 33 h 41"/>
              <a:gd name="T26" fmla="*/ 43 w 162"/>
              <a:gd name="T27" fmla="*/ 31 h 41"/>
              <a:gd name="T28" fmla="*/ 50 w 162"/>
              <a:gd name="T29" fmla="*/ 28 h 41"/>
              <a:gd name="T30" fmla="*/ 50 w 162"/>
              <a:gd name="T31" fmla="*/ 24 h 41"/>
              <a:gd name="T32" fmla="*/ 59 w 162"/>
              <a:gd name="T33" fmla="*/ 20 h 41"/>
              <a:gd name="T34" fmla="*/ 70 w 162"/>
              <a:gd name="T35" fmla="*/ 17 h 41"/>
              <a:gd name="T36" fmla="*/ 89 w 162"/>
              <a:gd name="T37" fmla="*/ 15 h 41"/>
              <a:gd name="T38" fmla="*/ 122 w 162"/>
              <a:gd name="T39" fmla="*/ 13 h 41"/>
              <a:gd name="T40" fmla="*/ 142 w 162"/>
              <a:gd name="T41" fmla="*/ 13 h 41"/>
              <a:gd name="T42" fmla="*/ 162 w 162"/>
              <a:gd name="T43" fmla="*/ 11 h 41"/>
              <a:gd name="T44" fmla="*/ 153 w 162"/>
              <a:gd name="T45" fmla="*/ 6 h 41"/>
              <a:gd name="T46" fmla="*/ 131 w 162"/>
              <a:gd name="T47" fmla="*/ 4 h 41"/>
              <a:gd name="T48" fmla="*/ 114 w 162"/>
              <a:gd name="T49" fmla="*/ 0 h 41"/>
              <a:gd name="T50" fmla="*/ 96 w 162"/>
              <a:gd name="T51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62" h="41">
                <a:moveTo>
                  <a:pt x="96" y="0"/>
                </a:moveTo>
                <a:lnTo>
                  <a:pt x="72" y="0"/>
                </a:lnTo>
                <a:lnTo>
                  <a:pt x="59" y="0"/>
                </a:lnTo>
                <a:lnTo>
                  <a:pt x="50" y="4"/>
                </a:lnTo>
                <a:lnTo>
                  <a:pt x="43" y="8"/>
                </a:lnTo>
                <a:lnTo>
                  <a:pt x="35" y="13"/>
                </a:lnTo>
                <a:lnTo>
                  <a:pt x="22" y="17"/>
                </a:lnTo>
                <a:lnTo>
                  <a:pt x="13" y="20"/>
                </a:lnTo>
                <a:lnTo>
                  <a:pt x="2" y="30"/>
                </a:lnTo>
                <a:lnTo>
                  <a:pt x="0" y="35"/>
                </a:lnTo>
                <a:lnTo>
                  <a:pt x="0" y="41"/>
                </a:lnTo>
                <a:lnTo>
                  <a:pt x="13" y="41"/>
                </a:lnTo>
                <a:lnTo>
                  <a:pt x="15" y="33"/>
                </a:lnTo>
                <a:lnTo>
                  <a:pt x="43" y="31"/>
                </a:lnTo>
                <a:lnTo>
                  <a:pt x="50" y="28"/>
                </a:lnTo>
                <a:lnTo>
                  <a:pt x="50" y="24"/>
                </a:lnTo>
                <a:lnTo>
                  <a:pt x="59" y="20"/>
                </a:lnTo>
                <a:lnTo>
                  <a:pt x="70" y="17"/>
                </a:lnTo>
                <a:lnTo>
                  <a:pt x="89" y="15"/>
                </a:lnTo>
                <a:lnTo>
                  <a:pt x="122" y="13"/>
                </a:lnTo>
                <a:lnTo>
                  <a:pt x="142" y="13"/>
                </a:lnTo>
                <a:lnTo>
                  <a:pt x="162" y="11"/>
                </a:lnTo>
                <a:lnTo>
                  <a:pt x="153" y="6"/>
                </a:lnTo>
                <a:lnTo>
                  <a:pt x="131" y="4"/>
                </a:lnTo>
                <a:lnTo>
                  <a:pt x="114" y="0"/>
                </a:lnTo>
                <a:lnTo>
                  <a:pt x="96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82" name="Freeform 1338"/>
          <p:cNvSpPr>
            <a:spLocks/>
          </p:cNvSpPr>
          <p:nvPr/>
        </p:nvSpPr>
        <p:spPr bwMode="auto">
          <a:xfrm>
            <a:off x="2579688" y="2865438"/>
            <a:ext cx="123825" cy="14287"/>
          </a:xfrm>
          <a:custGeom>
            <a:avLst/>
            <a:gdLst>
              <a:gd name="T0" fmla="*/ 154 w 154"/>
              <a:gd name="T1" fmla="*/ 19 h 19"/>
              <a:gd name="T2" fmla="*/ 153 w 154"/>
              <a:gd name="T3" fmla="*/ 19 h 19"/>
              <a:gd name="T4" fmla="*/ 145 w 154"/>
              <a:gd name="T5" fmla="*/ 19 h 19"/>
              <a:gd name="T6" fmla="*/ 142 w 154"/>
              <a:gd name="T7" fmla="*/ 17 h 19"/>
              <a:gd name="T8" fmla="*/ 134 w 154"/>
              <a:gd name="T9" fmla="*/ 15 h 19"/>
              <a:gd name="T10" fmla="*/ 131 w 154"/>
              <a:gd name="T11" fmla="*/ 13 h 19"/>
              <a:gd name="T12" fmla="*/ 127 w 154"/>
              <a:gd name="T13" fmla="*/ 9 h 19"/>
              <a:gd name="T14" fmla="*/ 125 w 154"/>
              <a:gd name="T15" fmla="*/ 8 h 19"/>
              <a:gd name="T16" fmla="*/ 116 w 154"/>
              <a:gd name="T17" fmla="*/ 4 h 19"/>
              <a:gd name="T18" fmla="*/ 110 w 154"/>
              <a:gd name="T19" fmla="*/ 4 h 19"/>
              <a:gd name="T20" fmla="*/ 97 w 154"/>
              <a:gd name="T21" fmla="*/ 2 h 19"/>
              <a:gd name="T22" fmla="*/ 88 w 154"/>
              <a:gd name="T23" fmla="*/ 0 h 19"/>
              <a:gd name="T24" fmla="*/ 83 w 154"/>
              <a:gd name="T25" fmla="*/ 0 h 19"/>
              <a:gd name="T26" fmla="*/ 70 w 154"/>
              <a:gd name="T27" fmla="*/ 0 h 19"/>
              <a:gd name="T28" fmla="*/ 64 w 154"/>
              <a:gd name="T29" fmla="*/ 0 h 19"/>
              <a:gd name="T30" fmla="*/ 55 w 154"/>
              <a:gd name="T31" fmla="*/ 0 h 19"/>
              <a:gd name="T32" fmla="*/ 46 w 154"/>
              <a:gd name="T33" fmla="*/ 0 h 19"/>
              <a:gd name="T34" fmla="*/ 35 w 154"/>
              <a:gd name="T35" fmla="*/ 0 h 19"/>
              <a:gd name="T36" fmla="*/ 24 w 154"/>
              <a:gd name="T37" fmla="*/ 0 h 19"/>
              <a:gd name="T38" fmla="*/ 16 w 154"/>
              <a:gd name="T39" fmla="*/ 0 h 19"/>
              <a:gd name="T40" fmla="*/ 7 w 154"/>
              <a:gd name="T41" fmla="*/ 0 h 19"/>
              <a:gd name="T42" fmla="*/ 2 w 154"/>
              <a:gd name="T43" fmla="*/ 0 h 19"/>
              <a:gd name="T44" fmla="*/ 0 w 154"/>
              <a:gd name="T45" fmla="*/ 0 h 19"/>
              <a:gd name="T46" fmla="*/ 2 w 154"/>
              <a:gd name="T47" fmla="*/ 0 h 19"/>
              <a:gd name="T48" fmla="*/ 4 w 154"/>
              <a:gd name="T49" fmla="*/ 0 h 19"/>
              <a:gd name="T50" fmla="*/ 13 w 154"/>
              <a:gd name="T51" fmla="*/ 2 h 19"/>
              <a:gd name="T52" fmla="*/ 26 w 154"/>
              <a:gd name="T53" fmla="*/ 4 h 19"/>
              <a:gd name="T54" fmla="*/ 39 w 154"/>
              <a:gd name="T55" fmla="*/ 4 h 19"/>
              <a:gd name="T56" fmla="*/ 42 w 154"/>
              <a:gd name="T57" fmla="*/ 6 h 19"/>
              <a:gd name="T58" fmla="*/ 48 w 154"/>
              <a:gd name="T59" fmla="*/ 6 h 19"/>
              <a:gd name="T60" fmla="*/ 50 w 154"/>
              <a:gd name="T61" fmla="*/ 8 h 19"/>
              <a:gd name="T62" fmla="*/ 51 w 154"/>
              <a:gd name="T63" fmla="*/ 9 h 19"/>
              <a:gd name="T64" fmla="*/ 61 w 154"/>
              <a:gd name="T65" fmla="*/ 11 h 19"/>
              <a:gd name="T66" fmla="*/ 74 w 154"/>
              <a:gd name="T67" fmla="*/ 13 h 19"/>
              <a:gd name="T68" fmla="*/ 85 w 154"/>
              <a:gd name="T69" fmla="*/ 15 h 19"/>
              <a:gd name="T70" fmla="*/ 94 w 154"/>
              <a:gd name="T71" fmla="*/ 17 h 19"/>
              <a:gd name="T72" fmla="*/ 103 w 154"/>
              <a:gd name="T73" fmla="*/ 17 h 19"/>
              <a:gd name="T74" fmla="*/ 112 w 154"/>
              <a:gd name="T75" fmla="*/ 17 h 19"/>
              <a:gd name="T76" fmla="*/ 121 w 154"/>
              <a:gd name="T77" fmla="*/ 19 h 19"/>
              <a:gd name="T78" fmla="*/ 132 w 154"/>
              <a:gd name="T79" fmla="*/ 19 h 19"/>
              <a:gd name="T80" fmla="*/ 142 w 154"/>
              <a:gd name="T81" fmla="*/ 19 h 19"/>
              <a:gd name="T82" fmla="*/ 151 w 154"/>
              <a:gd name="T83" fmla="*/ 19 h 19"/>
              <a:gd name="T84" fmla="*/ 154 w 154"/>
              <a:gd name="T85" fmla="*/ 19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4" h="19">
                <a:moveTo>
                  <a:pt x="154" y="19"/>
                </a:moveTo>
                <a:lnTo>
                  <a:pt x="154" y="19"/>
                </a:lnTo>
                <a:lnTo>
                  <a:pt x="153" y="19"/>
                </a:lnTo>
                <a:lnTo>
                  <a:pt x="153" y="19"/>
                </a:lnTo>
                <a:lnTo>
                  <a:pt x="151" y="19"/>
                </a:lnTo>
                <a:lnTo>
                  <a:pt x="145" y="19"/>
                </a:lnTo>
                <a:lnTo>
                  <a:pt x="143" y="19"/>
                </a:lnTo>
                <a:lnTo>
                  <a:pt x="142" y="17"/>
                </a:lnTo>
                <a:lnTo>
                  <a:pt x="138" y="17"/>
                </a:lnTo>
                <a:lnTo>
                  <a:pt x="134" y="15"/>
                </a:lnTo>
                <a:lnTo>
                  <a:pt x="132" y="13"/>
                </a:lnTo>
                <a:lnTo>
                  <a:pt x="131" y="13"/>
                </a:lnTo>
                <a:lnTo>
                  <a:pt x="129" y="11"/>
                </a:lnTo>
                <a:lnTo>
                  <a:pt x="127" y="9"/>
                </a:lnTo>
                <a:lnTo>
                  <a:pt x="127" y="9"/>
                </a:lnTo>
                <a:lnTo>
                  <a:pt x="125" y="8"/>
                </a:lnTo>
                <a:lnTo>
                  <a:pt x="121" y="6"/>
                </a:lnTo>
                <a:lnTo>
                  <a:pt x="116" y="4"/>
                </a:lnTo>
                <a:lnTo>
                  <a:pt x="114" y="4"/>
                </a:lnTo>
                <a:lnTo>
                  <a:pt x="110" y="4"/>
                </a:lnTo>
                <a:lnTo>
                  <a:pt x="105" y="2"/>
                </a:lnTo>
                <a:lnTo>
                  <a:pt x="97" y="2"/>
                </a:lnTo>
                <a:lnTo>
                  <a:pt x="94" y="0"/>
                </a:lnTo>
                <a:lnTo>
                  <a:pt x="88" y="0"/>
                </a:lnTo>
                <a:lnTo>
                  <a:pt x="86" y="0"/>
                </a:lnTo>
                <a:lnTo>
                  <a:pt x="83" y="0"/>
                </a:lnTo>
                <a:lnTo>
                  <a:pt x="77" y="0"/>
                </a:lnTo>
                <a:lnTo>
                  <a:pt x="70" y="0"/>
                </a:lnTo>
                <a:lnTo>
                  <a:pt x="66" y="0"/>
                </a:lnTo>
                <a:lnTo>
                  <a:pt x="64" y="0"/>
                </a:lnTo>
                <a:lnTo>
                  <a:pt x="59" y="0"/>
                </a:lnTo>
                <a:lnTo>
                  <a:pt x="55" y="0"/>
                </a:lnTo>
                <a:lnTo>
                  <a:pt x="51" y="0"/>
                </a:lnTo>
                <a:lnTo>
                  <a:pt x="46" y="0"/>
                </a:lnTo>
                <a:lnTo>
                  <a:pt x="42" y="0"/>
                </a:lnTo>
                <a:lnTo>
                  <a:pt x="35" y="0"/>
                </a:lnTo>
                <a:lnTo>
                  <a:pt x="29" y="0"/>
                </a:lnTo>
                <a:lnTo>
                  <a:pt x="24" y="0"/>
                </a:lnTo>
                <a:lnTo>
                  <a:pt x="20" y="0"/>
                </a:lnTo>
                <a:lnTo>
                  <a:pt x="16" y="0"/>
                </a:lnTo>
                <a:lnTo>
                  <a:pt x="11" y="0"/>
                </a:lnTo>
                <a:lnTo>
                  <a:pt x="7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7" y="2"/>
                </a:lnTo>
                <a:lnTo>
                  <a:pt x="13" y="2"/>
                </a:lnTo>
                <a:lnTo>
                  <a:pt x="18" y="2"/>
                </a:lnTo>
                <a:lnTo>
                  <a:pt x="26" y="4"/>
                </a:lnTo>
                <a:lnTo>
                  <a:pt x="33" y="4"/>
                </a:lnTo>
                <a:lnTo>
                  <a:pt x="39" y="4"/>
                </a:lnTo>
                <a:lnTo>
                  <a:pt x="40" y="4"/>
                </a:lnTo>
                <a:lnTo>
                  <a:pt x="42" y="6"/>
                </a:lnTo>
                <a:lnTo>
                  <a:pt x="46" y="6"/>
                </a:lnTo>
                <a:lnTo>
                  <a:pt x="48" y="6"/>
                </a:lnTo>
                <a:lnTo>
                  <a:pt x="48" y="8"/>
                </a:lnTo>
                <a:lnTo>
                  <a:pt x="50" y="8"/>
                </a:lnTo>
                <a:lnTo>
                  <a:pt x="51" y="8"/>
                </a:lnTo>
                <a:lnTo>
                  <a:pt x="51" y="9"/>
                </a:lnTo>
                <a:lnTo>
                  <a:pt x="53" y="9"/>
                </a:lnTo>
                <a:lnTo>
                  <a:pt x="61" y="11"/>
                </a:lnTo>
                <a:lnTo>
                  <a:pt x="68" y="13"/>
                </a:lnTo>
                <a:lnTo>
                  <a:pt x="74" y="13"/>
                </a:lnTo>
                <a:lnTo>
                  <a:pt x="79" y="13"/>
                </a:lnTo>
                <a:lnTo>
                  <a:pt x="85" y="15"/>
                </a:lnTo>
                <a:lnTo>
                  <a:pt x="88" y="15"/>
                </a:lnTo>
                <a:lnTo>
                  <a:pt x="94" y="17"/>
                </a:lnTo>
                <a:lnTo>
                  <a:pt x="97" y="17"/>
                </a:lnTo>
                <a:lnTo>
                  <a:pt x="103" y="17"/>
                </a:lnTo>
                <a:lnTo>
                  <a:pt x="108" y="17"/>
                </a:lnTo>
                <a:lnTo>
                  <a:pt x="112" y="17"/>
                </a:lnTo>
                <a:lnTo>
                  <a:pt x="114" y="19"/>
                </a:lnTo>
                <a:lnTo>
                  <a:pt x="121" y="19"/>
                </a:lnTo>
                <a:lnTo>
                  <a:pt x="129" y="19"/>
                </a:lnTo>
                <a:lnTo>
                  <a:pt x="132" y="19"/>
                </a:lnTo>
                <a:lnTo>
                  <a:pt x="136" y="19"/>
                </a:lnTo>
                <a:lnTo>
                  <a:pt x="142" y="19"/>
                </a:lnTo>
                <a:lnTo>
                  <a:pt x="147" y="19"/>
                </a:lnTo>
                <a:lnTo>
                  <a:pt x="151" y="19"/>
                </a:lnTo>
                <a:lnTo>
                  <a:pt x="153" y="19"/>
                </a:lnTo>
                <a:lnTo>
                  <a:pt x="154" y="19"/>
                </a:lnTo>
                <a:lnTo>
                  <a:pt x="154" y="19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83" name="Freeform 1339"/>
          <p:cNvSpPr>
            <a:spLocks/>
          </p:cNvSpPr>
          <p:nvPr/>
        </p:nvSpPr>
        <p:spPr bwMode="auto">
          <a:xfrm>
            <a:off x="2579688" y="2865438"/>
            <a:ext cx="123825" cy="14287"/>
          </a:xfrm>
          <a:custGeom>
            <a:avLst/>
            <a:gdLst>
              <a:gd name="T0" fmla="*/ 154 w 154"/>
              <a:gd name="T1" fmla="*/ 19 h 19"/>
              <a:gd name="T2" fmla="*/ 153 w 154"/>
              <a:gd name="T3" fmla="*/ 19 h 19"/>
              <a:gd name="T4" fmla="*/ 145 w 154"/>
              <a:gd name="T5" fmla="*/ 19 h 19"/>
              <a:gd name="T6" fmla="*/ 142 w 154"/>
              <a:gd name="T7" fmla="*/ 17 h 19"/>
              <a:gd name="T8" fmla="*/ 134 w 154"/>
              <a:gd name="T9" fmla="*/ 15 h 19"/>
              <a:gd name="T10" fmla="*/ 131 w 154"/>
              <a:gd name="T11" fmla="*/ 13 h 19"/>
              <a:gd name="T12" fmla="*/ 127 w 154"/>
              <a:gd name="T13" fmla="*/ 9 h 19"/>
              <a:gd name="T14" fmla="*/ 125 w 154"/>
              <a:gd name="T15" fmla="*/ 8 h 19"/>
              <a:gd name="T16" fmla="*/ 116 w 154"/>
              <a:gd name="T17" fmla="*/ 4 h 19"/>
              <a:gd name="T18" fmla="*/ 110 w 154"/>
              <a:gd name="T19" fmla="*/ 4 h 19"/>
              <a:gd name="T20" fmla="*/ 97 w 154"/>
              <a:gd name="T21" fmla="*/ 2 h 19"/>
              <a:gd name="T22" fmla="*/ 88 w 154"/>
              <a:gd name="T23" fmla="*/ 0 h 19"/>
              <a:gd name="T24" fmla="*/ 83 w 154"/>
              <a:gd name="T25" fmla="*/ 0 h 19"/>
              <a:gd name="T26" fmla="*/ 70 w 154"/>
              <a:gd name="T27" fmla="*/ 0 h 19"/>
              <a:gd name="T28" fmla="*/ 64 w 154"/>
              <a:gd name="T29" fmla="*/ 0 h 19"/>
              <a:gd name="T30" fmla="*/ 55 w 154"/>
              <a:gd name="T31" fmla="*/ 0 h 19"/>
              <a:gd name="T32" fmla="*/ 46 w 154"/>
              <a:gd name="T33" fmla="*/ 0 h 19"/>
              <a:gd name="T34" fmla="*/ 35 w 154"/>
              <a:gd name="T35" fmla="*/ 0 h 19"/>
              <a:gd name="T36" fmla="*/ 24 w 154"/>
              <a:gd name="T37" fmla="*/ 0 h 19"/>
              <a:gd name="T38" fmla="*/ 16 w 154"/>
              <a:gd name="T39" fmla="*/ 0 h 19"/>
              <a:gd name="T40" fmla="*/ 7 w 154"/>
              <a:gd name="T41" fmla="*/ 0 h 19"/>
              <a:gd name="T42" fmla="*/ 2 w 154"/>
              <a:gd name="T43" fmla="*/ 0 h 19"/>
              <a:gd name="T44" fmla="*/ 0 w 154"/>
              <a:gd name="T45" fmla="*/ 0 h 19"/>
              <a:gd name="T46" fmla="*/ 2 w 154"/>
              <a:gd name="T47" fmla="*/ 0 h 19"/>
              <a:gd name="T48" fmla="*/ 4 w 154"/>
              <a:gd name="T49" fmla="*/ 0 h 19"/>
              <a:gd name="T50" fmla="*/ 13 w 154"/>
              <a:gd name="T51" fmla="*/ 2 h 19"/>
              <a:gd name="T52" fmla="*/ 26 w 154"/>
              <a:gd name="T53" fmla="*/ 4 h 19"/>
              <a:gd name="T54" fmla="*/ 39 w 154"/>
              <a:gd name="T55" fmla="*/ 4 h 19"/>
              <a:gd name="T56" fmla="*/ 42 w 154"/>
              <a:gd name="T57" fmla="*/ 6 h 19"/>
              <a:gd name="T58" fmla="*/ 48 w 154"/>
              <a:gd name="T59" fmla="*/ 6 h 19"/>
              <a:gd name="T60" fmla="*/ 50 w 154"/>
              <a:gd name="T61" fmla="*/ 8 h 19"/>
              <a:gd name="T62" fmla="*/ 51 w 154"/>
              <a:gd name="T63" fmla="*/ 9 h 19"/>
              <a:gd name="T64" fmla="*/ 61 w 154"/>
              <a:gd name="T65" fmla="*/ 11 h 19"/>
              <a:gd name="T66" fmla="*/ 74 w 154"/>
              <a:gd name="T67" fmla="*/ 13 h 19"/>
              <a:gd name="T68" fmla="*/ 85 w 154"/>
              <a:gd name="T69" fmla="*/ 15 h 19"/>
              <a:gd name="T70" fmla="*/ 94 w 154"/>
              <a:gd name="T71" fmla="*/ 17 h 19"/>
              <a:gd name="T72" fmla="*/ 103 w 154"/>
              <a:gd name="T73" fmla="*/ 17 h 19"/>
              <a:gd name="T74" fmla="*/ 112 w 154"/>
              <a:gd name="T75" fmla="*/ 17 h 19"/>
              <a:gd name="T76" fmla="*/ 121 w 154"/>
              <a:gd name="T77" fmla="*/ 19 h 19"/>
              <a:gd name="T78" fmla="*/ 132 w 154"/>
              <a:gd name="T79" fmla="*/ 19 h 19"/>
              <a:gd name="T80" fmla="*/ 142 w 154"/>
              <a:gd name="T81" fmla="*/ 19 h 19"/>
              <a:gd name="T82" fmla="*/ 151 w 154"/>
              <a:gd name="T83" fmla="*/ 19 h 19"/>
              <a:gd name="T84" fmla="*/ 154 w 154"/>
              <a:gd name="T85" fmla="*/ 19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4" h="19">
                <a:moveTo>
                  <a:pt x="154" y="19"/>
                </a:moveTo>
                <a:lnTo>
                  <a:pt x="154" y="19"/>
                </a:lnTo>
                <a:lnTo>
                  <a:pt x="153" y="19"/>
                </a:lnTo>
                <a:lnTo>
                  <a:pt x="153" y="19"/>
                </a:lnTo>
                <a:lnTo>
                  <a:pt x="151" y="19"/>
                </a:lnTo>
                <a:lnTo>
                  <a:pt x="145" y="19"/>
                </a:lnTo>
                <a:lnTo>
                  <a:pt x="143" y="19"/>
                </a:lnTo>
                <a:lnTo>
                  <a:pt x="142" y="17"/>
                </a:lnTo>
                <a:lnTo>
                  <a:pt x="138" y="17"/>
                </a:lnTo>
                <a:lnTo>
                  <a:pt x="134" y="15"/>
                </a:lnTo>
                <a:lnTo>
                  <a:pt x="132" y="13"/>
                </a:lnTo>
                <a:lnTo>
                  <a:pt x="131" y="13"/>
                </a:lnTo>
                <a:lnTo>
                  <a:pt x="129" y="11"/>
                </a:lnTo>
                <a:lnTo>
                  <a:pt x="127" y="9"/>
                </a:lnTo>
                <a:lnTo>
                  <a:pt x="127" y="9"/>
                </a:lnTo>
                <a:lnTo>
                  <a:pt x="125" y="8"/>
                </a:lnTo>
                <a:lnTo>
                  <a:pt x="121" y="6"/>
                </a:lnTo>
                <a:lnTo>
                  <a:pt x="116" y="4"/>
                </a:lnTo>
                <a:lnTo>
                  <a:pt x="114" y="4"/>
                </a:lnTo>
                <a:lnTo>
                  <a:pt x="110" y="4"/>
                </a:lnTo>
                <a:lnTo>
                  <a:pt x="105" y="2"/>
                </a:lnTo>
                <a:lnTo>
                  <a:pt x="97" y="2"/>
                </a:lnTo>
                <a:lnTo>
                  <a:pt x="94" y="0"/>
                </a:lnTo>
                <a:lnTo>
                  <a:pt x="88" y="0"/>
                </a:lnTo>
                <a:lnTo>
                  <a:pt x="86" y="0"/>
                </a:lnTo>
                <a:lnTo>
                  <a:pt x="83" y="0"/>
                </a:lnTo>
                <a:lnTo>
                  <a:pt x="77" y="0"/>
                </a:lnTo>
                <a:lnTo>
                  <a:pt x="70" y="0"/>
                </a:lnTo>
                <a:lnTo>
                  <a:pt x="66" y="0"/>
                </a:lnTo>
                <a:lnTo>
                  <a:pt x="64" y="0"/>
                </a:lnTo>
                <a:lnTo>
                  <a:pt x="59" y="0"/>
                </a:lnTo>
                <a:lnTo>
                  <a:pt x="55" y="0"/>
                </a:lnTo>
                <a:lnTo>
                  <a:pt x="51" y="0"/>
                </a:lnTo>
                <a:lnTo>
                  <a:pt x="46" y="0"/>
                </a:lnTo>
                <a:lnTo>
                  <a:pt x="42" y="0"/>
                </a:lnTo>
                <a:lnTo>
                  <a:pt x="35" y="0"/>
                </a:lnTo>
                <a:lnTo>
                  <a:pt x="29" y="0"/>
                </a:lnTo>
                <a:lnTo>
                  <a:pt x="24" y="0"/>
                </a:lnTo>
                <a:lnTo>
                  <a:pt x="20" y="0"/>
                </a:lnTo>
                <a:lnTo>
                  <a:pt x="16" y="0"/>
                </a:lnTo>
                <a:lnTo>
                  <a:pt x="11" y="0"/>
                </a:lnTo>
                <a:lnTo>
                  <a:pt x="7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7" y="2"/>
                </a:lnTo>
                <a:lnTo>
                  <a:pt x="13" y="2"/>
                </a:lnTo>
                <a:lnTo>
                  <a:pt x="18" y="2"/>
                </a:lnTo>
                <a:lnTo>
                  <a:pt x="26" y="4"/>
                </a:lnTo>
                <a:lnTo>
                  <a:pt x="33" y="4"/>
                </a:lnTo>
                <a:lnTo>
                  <a:pt x="39" y="4"/>
                </a:lnTo>
                <a:lnTo>
                  <a:pt x="40" y="4"/>
                </a:lnTo>
                <a:lnTo>
                  <a:pt x="42" y="6"/>
                </a:lnTo>
                <a:lnTo>
                  <a:pt x="46" y="6"/>
                </a:lnTo>
                <a:lnTo>
                  <a:pt x="48" y="6"/>
                </a:lnTo>
                <a:lnTo>
                  <a:pt x="48" y="8"/>
                </a:lnTo>
                <a:lnTo>
                  <a:pt x="50" y="8"/>
                </a:lnTo>
                <a:lnTo>
                  <a:pt x="51" y="8"/>
                </a:lnTo>
                <a:lnTo>
                  <a:pt x="51" y="9"/>
                </a:lnTo>
                <a:lnTo>
                  <a:pt x="53" y="9"/>
                </a:lnTo>
                <a:lnTo>
                  <a:pt x="61" y="11"/>
                </a:lnTo>
                <a:lnTo>
                  <a:pt x="68" y="13"/>
                </a:lnTo>
                <a:lnTo>
                  <a:pt x="74" y="13"/>
                </a:lnTo>
                <a:lnTo>
                  <a:pt x="79" y="13"/>
                </a:lnTo>
                <a:lnTo>
                  <a:pt x="85" y="15"/>
                </a:lnTo>
                <a:lnTo>
                  <a:pt x="88" y="15"/>
                </a:lnTo>
                <a:lnTo>
                  <a:pt x="94" y="17"/>
                </a:lnTo>
                <a:lnTo>
                  <a:pt x="97" y="17"/>
                </a:lnTo>
                <a:lnTo>
                  <a:pt x="103" y="17"/>
                </a:lnTo>
                <a:lnTo>
                  <a:pt x="108" y="17"/>
                </a:lnTo>
                <a:lnTo>
                  <a:pt x="112" y="17"/>
                </a:lnTo>
                <a:lnTo>
                  <a:pt x="114" y="19"/>
                </a:lnTo>
                <a:lnTo>
                  <a:pt x="121" y="19"/>
                </a:lnTo>
                <a:lnTo>
                  <a:pt x="129" y="19"/>
                </a:lnTo>
                <a:lnTo>
                  <a:pt x="132" y="19"/>
                </a:lnTo>
                <a:lnTo>
                  <a:pt x="136" y="19"/>
                </a:lnTo>
                <a:lnTo>
                  <a:pt x="142" y="19"/>
                </a:lnTo>
                <a:lnTo>
                  <a:pt x="147" y="19"/>
                </a:lnTo>
                <a:lnTo>
                  <a:pt x="151" y="19"/>
                </a:lnTo>
                <a:lnTo>
                  <a:pt x="153" y="19"/>
                </a:lnTo>
                <a:lnTo>
                  <a:pt x="154" y="19"/>
                </a:lnTo>
                <a:lnTo>
                  <a:pt x="154" y="19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84" name="Freeform 1340"/>
          <p:cNvSpPr>
            <a:spLocks/>
          </p:cNvSpPr>
          <p:nvPr/>
        </p:nvSpPr>
        <p:spPr bwMode="auto">
          <a:xfrm>
            <a:off x="2620963" y="2867025"/>
            <a:ext cx="65087" cy="11113"/>
          </a:xfrm>
          <a:custGeom>
            <a:avLst/>
            <a:gdLst>
              <a:gd name="T0" fmla="*/ 81 w 81"/>
              <a:gd name="T1" fmla="*/ 15 h 15"/>
              <a:gd name="T2" fmla="*/ 70 w 81"/>
              <a:gd name="T3" fmla="*/ 13 h 15"/>
              <a:gd name="T4" fmla="*/ 63 w 81"/>
              <a:gd name="T5" fmla="*/ 9 h 15"/>
              <a:gd name="T6" fmla="*/ 56 w 81"/>
              <a:gd name="T7" fmla="*/ 7 h 15"/>
              <a:gd name="T8" fmla="*/ 37 w 81"/>
              <a:gd name="T9" fmla="*/ 6 h 15"/>
              <a:gd name="T10" fmla="*/ 26 w 81"/>
              <a:gd name="T11" fmla="*/ 4 h 15"/>
              <a:gd name="T12" fmla="*/ 13 w 81"/>
              <a:gd name="T13" fmla="*/ 2 h 15"/>
              <a:gd name="T14" fmla="*/ 0 w 81"/>
              <a:gd name="T15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1" h="15">
                <a:moveTo>
                  <a:pt x="81" y="15"/>
                </a:moveTo>
                <a:lnTo>
                  <a:pt x="70" y="13"/>
                </a:lnTo>
                <a:lnTo>
                  <a:pt x="63" y="9"/>
                </a:lnTo>
                <a:lnTo>
                  <a:pt x="56" y="7"/>
                </a:lnTo>
                <a:lnTo>
                  <a:pt x="37" y="6"/>
                </a:lnTo>
                <a:lnTo>
                  <a:pt x="26" y="4"/>
                </a:lnTo>
                <a:lnTo>
                  <a:pt x="13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85" name="Freeform 1341"/>
          <p:cNvSpPr>
            <a:spLocks/>
          </p:cNvSpPr>
          <p:nvPr/>
        </p:nvSpPr>
        <p:spPr bwMode="auto">
          <a:xfrm>
            <a:off x="2405063" y="2749550"/>
            <a:ext cx="111125" cy="30163"/>
          </a:xfrm>
          <a:custGeom>
            <a:avLst/>
            <a:gdLst>
              <a:gd name="T0" fmla="*/ 0 w 140"/>
              <a:gd name="T1" fmla="*/ 39 h 39"/>
              <a:gd name="T2" fmla="*/ 2 w 140"/>
              <a:gd name="T3" fmla="*/ 39 h 39"/>
              <a:gd name="T4" fmla="*/ 8 w 140"/>
              <a:gd name="T5" fmla="*/ 37 h 39"/>
              <a:gd name="T6" fmla="*/ 11 w 140"/>
              <a:gd name="T7" fmla="*/ 35 h 39"/>
              <a:gd name="T8" fmla="*/ 19 w 140"/>
              <a:gd name="T9" fmla="*/ 30 h 39"/>
              <a:gd name="T10" fmla="*/ 22 w 140"/>
              <a:gd name="T11" fmla="*/ 28 h 39"/>
              <a:gd name="T12" fmla="*/ 24 w 140"/>
              <a:gd name="T13" fmla="*/ 22 h 39"/>
              <a:gd name="T14" fmla="*/ 26 w 140"/>
              <a:gd name="T15" fmla="*/ 18 h 39"/>
              <a:gd name="T16" fmla="*/ 30 w 140"/>
              <a:gd name="T17" fmla="*/ 15 h 39"/>
              <a:gd name="T18" fmla="*/ 37 w 140"/>
              <a:gd name="T19" fmla="*/ 13 h 39"/>
              <a:gd name="T20" fmla="*/ 41 w 140"/>
              <a:gd name="T21" fmla="*/ 9 h 39"/>
              <a:gd name="T22" fmla="*/ 44 w 140"/>
              <a:gd name="T23" fmla="*/ 6 h 39"/>
              <a:gd name="T24" fmla="*/ 52 w 140"/>
              <a:gd name="T25" fmla="*/ 2 h 39"/>
              <a:gd name="T26" fmla="*/ 59 w 140"/>
              <a:gd name="T27" fmla="*/ 2 h 39"/>
              <a:gd name="T28" fmla="*/ 65 w 140"/>
              <a:gd name="T29" fmla="*/ 0 h 39"/>
              <a:gd name="T30" fmla="*/ 77 w 140"/>
              <a:gd name="T31" fmla="*/ 0 h 39"/>
              <a:gd name="T32" fmla="*/ 87 w 140"/>
              <a:gd name="T33" fmla="*/ 0 h 39"/>
              <a:gd name="T34" fmla="*/ 94 w 140"/>
              <a:gd name="T35" fmla="*/ 0 h 39"/>
              <a:gd name="T36" fmla="*/ 103 w 140"/>
              <a:gd name="T37" fmla="*/ 2 h 39"/>
              <a:gd name="T38" fmla="*/ 114 w 140"/>
              <a:gd name="T39" fmla="*/ 2 h 39"/>
              <a:gd name="T40" fmla="*/ 122 w 140"/>
              <a:gd name="T41" fmla="*/ 0 h 39"/>
              <a:gd name="T42" fmla="*/ 129 w 140"/>
              <a:gd name="T43" fmla="*/ 0 h 39"/>
              <a:gd name="T44" fmla="*/ 136 w 140"/>
              <a:gd name="T45" fmla="*/ 0 h 39"/>
              <a:gd name="T46" fmla="*/ 140 w 140"/>
              <a:gd name="T47" fmla="*/ 0 h 39"/>
              <a:gd name="T48" fmla="*/ 140 w 140"/>
              <a:gd name="T49" fmla="*/ 2 h 39"/>
              <a:gd name="T50" fmla="*/ 136 w 140"/>
              <a:gd name="T51" fmla="*/ 2 h 39"/>
              <a:gd name="T52" fmla="*/ 129 w 140"/>
              <a:gd name="T53" fmla="*/ 4 h 39"/>
              <a:gd name="T54" fmla="*/ 116 w 140"/>
              <a:gd name="T55" fmla="*/ 7 h 39"/>
              <a:gd name="T56" fmla="*/ 105 w 140"/>
              <a:gd name="T57" fmla="*/ 9 h 39"/>
              <a:gd name="T58" fmla="*/ 101 w 140"/>
              <a:gd name="T59" fmla="*/ 11 h 39"/>
              <a:gd name="T60" fmla="*/ 98 w 140"/>
              <a:gd name="T61" fmla="*/ 13 h 39"/>
              <a:gd name="T62" fmla="*/ 96 w 140"/>
              <a:gd name="T63" fmla="*/ 15 h 39"/>
              <a:gd name="T64" fmla="*/ 94 w 140"/>
              <a:gd name="T65" fmla="*/ 18 h 39"/>
              <a:gd name="T66" fmla="*/ 87 w 140"/>
              <a:gd name="T67" fmla="*/ 22 h 39"/>
              <a:gd name="T68" fmla="*/ 74 w 140"/>
              <a:gd name="T69" fmla="*/ 26 h 39"/>
              <a:gd name="T70" fmla="*/ 65 w 140"/>
              <a:gd name="T71" fmla="*/ 30 h 39"/>
              <a:gd name="T72" fmla="*/ 52 w 140"/>
              <a:gd name="T73" fmla="*/ 33 h 39"/>
              <a:gd name="T74" fmla="*/ 43 w 140"/>
              <a:gd name="T75" fmla="*/ 35 h 39"/>
              <a:gd name="T76" fmla="*/ 30 w 140"/>
              <a:gd name="T77" fmla="*/ 37 h 39"/>
              <a:gd name="T78" fmla="*/ 20 w 140"/>
              <a:gd name="T79" fmla="*/ 39 h 39"/>
              <a:gd name="T80" fmla="*/ 11 w 140"/>
              <a:gd name="T81" fmla="*/ 39 h 39"/>
              <a:gd name="T82" fmla="*/ 4 w 140"/>
              <a:gd name="T83" fmla="*/ 39 h 39"/>
              <a:gd name="T84" fmla="*/ 0 w 140"/>
              <a:gd name="T85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40" h="39">
                <a:moveTo>
                  <a:pt x="0" y="39"/>
                </a:moveTo>
                <a:lnTo>
                  <a:pt x="0" y="39"/>
                </a:lnTo>
                <a:lnTo>
                  <a:pt x="0" y="39"/>
                </a:lnTo>
                <a:lnTo>
                  <a:pt x="2" y="39"/>
                </a:lnTo>
                <a:lnTo>
                  <a:pt x="4" y="37"/>
                </a:lnTo>
                <a:lnTo>
                  <a:pt x="8" y="37"/>
                </a:lnTo>
                <a:lnTo>
                  <a:pt x="9" y="35"/>
                </a:lnTo>
                <a:lnTo>
                  <a:pt x="11" y="35"/>
                </a:lnTo>
                <a:lnTo>
                  <a:pt x="17" y="33"/>
                </a:lnTo>
                <a:lnTo>
                  <a:pt x="19" y="30"/>
                </a:lnTo>
                <a:lnTo>
                  <a:pt x="20" y="28"/>
                </a:lnTo>
                <a:lnTo>
                  <a:pt x="22" y="28"/>
                </a:lnTo>
                <a:lnTo>
                  <a:pt x="24" y="24"/>
                </a:lnTo>
                <a:lnTo>
                  <a:pt x="24" y="22"/>
                </a:lnTo>
                <a:lnTo>
                  <a:pt x="24" y="20"/>
                </a:lnTo>
                <a:lnTo>
                  <a:pt x="26" y="18"/>
                </a:lnTo>
                <a:lnTo>
                  <a:pt x="28" y="17"/>
                </a:lnTo>
                <a:lnTo>
                  <a:pt x="30" y="15"/>
                </a:lnTo>
                <a:lnTo>
                  <a:pt x="33" y="13"/>
                </a:lnTo>
                <a:lnTo>
                  <a:pt x="37" y="13"/>
                </a:lnTo>
                <a:lnTo>
                  <a:pt x="39" y="11"/>
                </a:lnTo>
                <a:lnTo>
                  <a:pt x="41" y="9"/>
                </a:lnTo>
                <a:lnTo>
                  <a:pt x="43" y="7"/>
                </a:lnTo>
                <a:lnTo>
                  <a:pt x="44" y="6"/>
                </a:lnTo>
                <a:lnTo>
                  <a:pt x="46" y="6"/>
                </a:lnTo>
                <a:lnTo>
                  <a:pt x="52" y="2"/>
                </a:lnTo>
                <a:lnTo>
                  <a:pt x="55" y="2"/>
                </a:lnTo>
                <a:lnTo>
                  <a:pt x="59" y="2"/>
                </a:lnTo>
                <a:lnTo>
                  <a:pt x="63" y="0"/>
                </a:lnTo>
                <a:lnTo>
                  <a:pt x="65" y="0"/>
                </a:lnTo>
                <a:lnTo>
                  <a:pt x="70" y="0"/>
                </a:lnTo>
                <a:lnTo>
                  <a:pt x="77" y="0"/>
                </a:lnTo>
                <a:lnTo>
                  <a:pt x="83" y="0"/>
                </a:lnTo>
                <a:lnTo>
                  <a:pt x="87" y="0"/>
                </a:lnTo>
                <a:lnTo>
                  <a:pt x="90" y="0"/>
                </a:lnTo>
                <a:lnTo>
                  <a:pt x="94" y="0"/>
                </a:lnTo>
                <a:lnTo>
                  <a:pt x="98" y="2"/>
                </a:lnTo>
                <a:lnTo>
                  <a:pt x="103" y="2"/>
                </a:lnTo>
                <a:lnTo>
                  <a:pt x="109" y="2"/>
                </a:lnTo>
                <a:lnTo>
                  <a:pt x="114" y="2"/>
                </a:lnTo>
                <a:lnTo>
                  <a:pt x="120" y="2"/>
                </a:lnTo>
                <a:lnTo>
                  <a:pt x="122" y="0"/>
                </a:lnTo>
                <a:lnTo>
                  <a:pt x="125" y="0"/>
                </a:lnTo>
                <a:lnTo>
                  <a:pt x="129" y="0"/>
                </a:lnTo>
                <a:lnTo>
                  <a:pt x="133" y="0"/>
                </a:lnTo>
                <a:lnTo>
                  <a:pt x="136" y="0"/>
                </a:lnTo>
                <a:lnTo>
                  <a:pt x="138" y="0"/>
                </a:lnTo>
                <a:lnTo>
                  <a:pt x="140" y="0"/>
                </a:lnTo>
                <a:lnTo>
                  <a:pt x="140" y="2"/>
                </a:lnTo>
                <a:lnTo>
                  <a:pt x="140" y="2"/>
                </a:lnTo>
                <a:lnTo>
                  <a:pt x="138" y="2"/>
                </a:lnTo>
                <a:lnTo>
                  <a:pt x="136" y="2"/>
                </a:lnTo>
                <a:lnTo>
                  <a:pt x="134" y="4"/>
                </a:lnTo>
                <a:lnTo>
                  <a:pt x="129" y="4"/>
                </a:lnTo>
                <a:lnTo>
                  <a:pt x="123" y="6"/>
                </a:lnTo>
                <a:lnTo>
                  <a:pt x="116" y="7"/>
                </a:lnTo>
                <a:lnTo>
                  <a:pt x="111" y="7"/>
                </a:lnTo>
                <a:lnTo>
                  <a:pt x="105" y="9"/>
                </a:lnTo>
                <a:lnTo>
                  <a:pt x="103" y="9"/>
                </a:lnTo>
                <a:lnTo>
                  <a:pt x="101" y="11"/>
                </a:lnTo>
                <a:lnTo>
                  <a:pt x="100" y="11"/>
                </a:lnTo>
                <a:lnTo>
                  <a:pt x="98" y="13"/>
                </a:lnTo>
                <a:lnTo>
                  <a:pt x="96" y="15"/>
                </a:lnTo>
                <a:lnTo>
                  <a:pt x="96" y="15"/>
                </a:lnTo>
                <a:lnTo>
                  <a:pt x="94" y="17"/>
                </a:lnTo>
                <a:lnTo>
                  <a:pt x="94" y="18"/>
                </a:lnTo>
                <a:lnTo>
                  <a:pt x="92" y="18"/>
                </a:lnTo>
                <a:lnTo>
                  <a:pt x="87" y="22"/>
                </a:lnTo>
                <a:lnTo>
                  <a:pt x="79" y="26"/>
                </a:lnTo>
                <a:lnTo>
                  <a:pt x="74" y="26"/>
                </a:lnTo>
                <a:lnTo>
                  <a:pt x="70" y="28"/>
                </a:lnTo>
                <a:lnTo>
                  <a:pt x="65" y="30"/>
                </a:lnTo>
                <a:lnTo>
                  <a:pt x="59" y="31"/>
                </a:lnTo>
                <a:lnTo>
                  <a:pt x="52" y="33"/>
                </a:lnTo>
                <a:lnTo>
                  <a:pt x="46" y="35"/>
                </a:lnTo>
                <a:lnTo>
                  <a:pt x="43" y="35"/>
                </a:lnTo>
                <a:lnTo>
                  <a:pt x="37" y="37"/>
                </a:lnTo>
                <a:lnTo>
                  <a:pt x="30" y="37"/>
                </a:lnTo>
                <a:lnTo>
                  <a:pt x="22" y="39"/>
                </a:lnTo>
                <a:lnTo>
                  <a:pt x="20" y="39"/>
                </a:lnTo>
                <a:lnTo>
                  <a:pt x="17" y="39"/>
                </a:lnTo>
                <a:lnTo>
                  <a:pt x="11" y="39"/>
                </a:lnTo>
                <a:lnTo>
                  <a:pt x="6" y="39"/>
                </a:lnTo>
                <a:lnTo>
                  <a:pt x="4" y="39"/>
                </a:lnTo>
                <a:lnTo>
                  <a:pt x="2" y="39"/>
                </a:lnTo>
                <a:lnTo>
                  <a:pt x="0" y="39"/>
                </a:lnTo>
                <a:lnTo>
                  <a:pt x="0" y="39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86" name="Freeform 1342"/>
          <p:cNvSpPr>
            <a:spLocks/>
          </p:cNvSpPr>
          <p:nvPr/>
        </p:nvSpPr>
        <p:spPr bwMode="auto">
          <a:xfrm>
            <a:off x="2405063" y="2749550"/>
            <a:ext cx="111125" cy="30163"/>
          </a:xfrm>
          <a:custGeom>
            <a:avLst/>
            <a:gdLst>
              <a:gd name="T0" fmla="*/ 0 w 140"/>
              <a:gd name="T1" fmla="*/ 39 h 39"/>
              <a:gd name="T2" fmla="*/ 2 w 140"/>
              <a:gd name="T3" fmla="*/ 39 h 39"/>
              <a:gd name="T4" fmla="*/ 8 w 140"/>
              <a:gd name="T5" fmla="*/ 37 h 39"/>
              <a:gd name="T6" fmla="*/ 11 w 140"/>
              <a:gd name="T7" fmla="*/ 35 h 39"/>
              <a:gd name="T8" fmla="*/ 19 w 140"/>
              <a:gd name="T9" fmla="*/ 30 h 39"/>
              <a:gd name="T10" fmla="*/ 22 w 140"/>
              <a:gd name="T11" fmla="*/ 28 h 39"/>
              <a:gd name="T12" fmla="*/ 24 w 140"/>
              <a:gd name="T13" fmla="*/ 22 h 39"/>
              <a:gd name="T14" fmla="*/ 26 w 140"/>
              <a:gd name="T15" fmla="*/ 18 h 39"/>
              <a:gd name="T16" fmla="*/ 30 w 140"/>
              <a:gd name="T17" fmla="*/ 15 h 39"/>
              <a:gd name="T18" fmla="*/ 37 w 140"/>
              <a:gd name="T19" fmla="*/ 13 h 39"/>
              <a:gd name="T20" fmla="*/ 41 w 140"/>
              <a:gd name="T21" fmla="*/ 9 h 39"/>
              <a:gd name="T22" fmla="*/ 44 w 140"/>
              <a:gd name="T23" fmla="*/ 6 h 39"/>
              <a:gd name="T24" fmla="*/ 52 w 140"/>
              <a:gd name="T25" fmla="*/ 2 h 39"/>
              <a:gd name="T26" fmla="*/ 59 w 140"/>
              <a:gd name="T27" fmla="*/ 2 h 39"/>
              <a:gd name="T28" fmla="*/ 65 w 140"/>
              <a:gd name="T29" fmla="*/ 0 h 39"/>
              <a:gd name="T30" fmla="*/ 77 w 140"/>
              <a:gd name="T31" fmla="*/ 0 h 39"/>
              <a:gd name="T32" fmla="*/ 87 w 140"/>
              <a:gd name="T33" fmla="*/ 0 h 39"/>
              <a:gd name="T34" fmla="*/ 94 w 140"/>
              <a:gd name="T35" fmla="*/ 0 h 39"/>
              <a:gd name="T36" fmla="*/ 103 w 140"/>
              <a:gd name="T37" fmla="*/ 2 h 39"/>
              <a:gd name="T38" fmla="*/ 114 w 140"/>
              <a:gd name="T39" fmla="*/ 2 h 39"/>
              <a:gd name="T40" fmla="*/ 122 w 140"/>
              <a:gd name="T41" fmla="*/ 0 h 39"/>
              <a:gd name="T42" fmla="*/ 129 w 140"/>
              <a:gd name="T43" fmla="*/ 0 h 39"/>
              <a:gd name="T44" fmla="*/ 136 w 140"/>
              <a:gd name="T45" fmla="*/ 0 h 39"/>
              <a:gd name="T46" fmla="*/ 140 w 140"/>
              <a:gd name="T47" fmla="*/ 0 h 39"/>
              <a:gd name="T48" fmla="*/ 140 w 140"/>
              <a:gd name="T49" fmla="*/ 2 h 39"/>
              <a:gd name="T50" fmla="*/ 136 w 140"/>
              <a:gd name="T51" fmla="*/ 2 h 39"/>
              <a:gd name="T52" fmla="*/ 129 w 140"/>
              <a:gd name="T53" fmla="*/ 4 h 39"/>
              <a:gd name="T54" fmla="*/ 116 w 140"/>
              <a:gd name="T55" fmla="*/ 7 h 39"/>
              <a:gd name="T56" fmla="*/ 105 w 140"/>
              <a:gd name="T57" fmla="*/ 9 h 39"/>
              <a:gd name="T58" fmla="*/ 101 w 140"/>
              <a:gd name="T59" fmla="*/ 11 h 39"/>
              <a:gd name="T60" fmla="*/ 98 w 140"/>
              <a:gd name="T61" fmla="*/ 13 h 39"/>
              <a:gd name="T62" fmla="*/ 96 w 140"/>
              <a:gd name="T63" fmla="*/ 15 h 39"/>
              <a:gd name="T64" fmla="*/ 94 w 140"/>
              <a:gd name="T65" fmla="*/ 18 h 39"/>
              <a:gd name="T66" fmla="*/ 87 w 140"/>
              <a:gd name="T67" fmla="*/ 22 h 39"/>
              <a:gd name="T68" fmla="*/ 74 w 140"/>
              <a:gd name="T69" fmla="*/ 26 h 39"/>
              <a:gd name="T70" fmla="*/ 65 w 140"/>
              <a:gd name="T71" fmla="*/ 30 h 39"/>
              <a:gd name="T72" fmla="*/ 52 w 140"/>
              <a:gd name="T73" fmla="*/ 33 h 39"/>
              <a:gd name="T74" fmla="*/ 43 w 140"/>
              <a:gd name="T75" fmla="*/ 35 h 39"/>
              <a:gd name="T76" fmla="*/ 30 w 140"/>
              <a:gd name="T77" fmla="*/ 37 h 39"/>
              <a:gd name="T78" fmla="*/ 20 w 140"/>
              <a:gd name="T79" fmla="*/ 39 h 39"/>
              <a:gd name="T80" fmla="*/ 11 w 140"/>
              <a:gd name="T81" fmla="*/ 39 h 39"/>
              <a:gd name="T82" fmla="*/ 4 w 140"/>
              <a:gd name="T83" fmla="*/ 39 h 39"/>
              <a:gd name="T84" fmla="*/ 0 w 140"/>
              <a:gd name="T85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40" h="39">
                <a:moveTo>
                  <a:pt x="0" y="39"/>
                </a:moveTo>
                <a:lnTo>
                  <a:pt x="0" y="39"/>
                </a:lnTo>
                <a:lnTo>
                  <a:pt x="0" y="39"/>
                </a:lnTo>
                <a:lnTo>
                  <a:pt x="2" y="39"/>
                </a:lnTo>
                <a:lnTo>
                  <a:pt x="4" y="37"/>
                </a:lnTo>
                <a:lnTo>
                  <a:pt x="8" y="37"/>
                </a:lnTo>
                <a:lnTo>
                  <a:pt x="9" y="35"/>
                </a:lnTo>
                <a:lnTo>
                  <a:pt x="11" y="35"/>
                </a:lnTo>
                <a:lnTo>
                  <a:pt x="17" y="33"/>
                </a:lnTo>
                <a:lnTo>
                  <a:pt x="19" y="30"/>
                </a:lnTo>
                <a:lnTo>
                  <a:pt x="20" y="28"/>
                </a:lnTo>
                <a:lnTo>
                  <a:pt x="22" y="28"/>
                </a:lnTo>
                <a:lnTo>
                  <a:pt x="24" y="24"/>
                </a:lnTo>
                <a:lnTo>
                  <a:pt x="24" y="22"/>
                </a:lnTo>
                <a:lnTo>
                  <a:pt x="24" y="20"/>
                </a:lnTo>
                <a:lnTo>
                  <a:pt x="26" y="18"/>
                </a:lnTo>
                <a:lnTo>
                  <a:pt x="28" y="17"/>
                </a:lnTo>
                <a:lnTo>
                  <a:pt x="30" y="15"/>
                </a:lnTo>
                <a:lnTo>
                  <a:pt x="33" y="13"/>
                </a:lnTo>
                <a:lnTo>
                  <a:pt x="37" y="13"/>
                </a:lnTo>
                <a:lnTo>
                  <a:pt x="39" y="11"/>
                </a:lnTo>
                <a:lnTo>
                  <a:pt x="41" y="9"/>
                </a:lnTo>
                <a:lnTo>
                  <a:pt x="43" y="7"/>
                </a:lnTo>
                <a:lnTo>
                  <a:pt x="44" y="6"/>
                </a:lnTo>
                <a:lnTo>
                  <a:pt x="46" y="6"/>
                </a:lnTo>
                <a:lnTo>
                  <a:pt x="52" y="2"/>
                </a:lnTo>
                <a:lnTo>
                  <a:pt x="55" y="2"/>
                </a:lnTo>
                <a:lnTo>
                  <a:pt x="59" y="2"/>
                </a:lnTo>
                <a:lnTo>
                  <a:pt x="63" y="0"/>
                </a:lnTo>
                <a:lnTo>
                  <a:pt x="65" y="0"/>
                </a:lnTo>
                <a:lnTo>
                  <a:pt x="70" y="0"/>
                </a:lnTo>
                <a:lnTo>
                  <a:pt x="77" y="0"/>
                </a:lnTo>
                <a:lnTo>
                  <a:pt x="83" y="0"/>
                </a:lnTo>
                <a:lnTo>
                  <a:pt x="87" y="0"/>
                </a:lnTo>
                <a:lnTo>
                  <a:pt x="90" y="0"/>
                </a:lnTo>
                <a:lnTo>
                  <a:pt x="94" y="0"/>
                </a:lnTo>
                <a:lnTo>
                  <a:pt x="98" y="2"/>
                </a:lnTo>
                <a:lnTo>
                  <a:pt x="103" y="2"/>
                </a:lnTo>
                <a:lnTo>
                  <a:pt x="109" y="2"/>
                </a:lnTo>
                <a:lnTo>
                  <a:pt x="114" y="2"/>
                </a:lnTo>
                <a:lnTo>
                  <a:pt x="120" y="2"/>
                </a:lnTo>
                <a:lnTo>
                  <a:pt x="122" y="0"/>
                </a:lnTo>
                <a:lnTo>
                  <a:pt x="125" y="0"/>
                </a:lnTo>
                <a:lnTo>
                  <a:pt x="129" y="0"/>
                </a:lnTo>
                <a:lnTo>
                  <a:pt x="133" y="0"/>
                </a:lnTo>
                <a:lnTo>
                  <a:pt x="136" y="0"/>
                </a:lnTo>
                <a:lnTo>
                  <a:pt x="138" y="0"/>
                </a:lnTo>
                <a:lnTo>
                  <a:pt x="140" y="0"/>
                </a:lnTo>
                <a:lnTo>
                  <a:pt x="140" y="2"/>
                </a:lnTo>
                <a:lnTo>
                  <a:pt x="140" y="2"/>
                </a:lnTo>
                <a:lnTo>
                  <a:pt x="138" y="2"/>
                </a:lnTo>
                <a:lnTo>
                  <a:pt x="136" y="2"/>
                </a:lnTo>
                <a:lnTo>
                  <a:pt x="134" y="4"/>
                </a:lnTo>
                <a:lnTo>
                  <a:pt x="129" y="4"/>
                </a:lnTo>
                <a:lnTo>
                  <a:pt x="123" y="6"/>
                </a:lnTo>
                <a:lnTo>
                  <a:pt x="116" y="7"/>
                </a:lnTo>
                <a:lnTo>
                  <a:pt x="111" y="7"/>
                </a:lnTo>
                <a:lnTo>
                  <a:pt x="105" y="9"/>
                </a:lnTo>
                <a:lnTo>
                  <a:pt x="103" y="9"/>
                </a:lnTo>
                <a:lnTo>
                  <a:pt x="101" y="11"/>
                </a:lnTo>
                <a:lnTo>
                  <a:pt x="100" y="11"/>
                </a:lnTo>
                <a:lnTo>
                  <a:pt x="98" y="13"/>
                </a:lnTo>
                <a:lnTo>
                  <a:pt x="96" y="15"/>
                </a:lnTo>
                <a:lnTo>
                  <a:pt x="96" y="15"/>
                </a:lnTo>
                <a:lnTo>
                  <a:pt x="94" y="17"/>
                </a:lnTo>
                <a:lnTo>
                  <a:pt x="94" y="18"/>
                </a:lnTo>
                <a:lnTo>
                  <a:pt x="92" y="18"/>
                </a:lnTo>
                <a:lnTo>
                  <a:pt x="87" y="22"/>
                </a:lnTo>
                <a:lnTo>
                  <a:pt x="79" y="26"/>
                </a:lnTo>
                <a:lnTo>
                  <a:pt x="74" y="26"/>
                </a:lnTo>
                <a:lnTo>
                  <a:pt x="70" y="28"/>
                </a:lnTo>
                <a:lnTo>
                  <a:pt x="65" y="30"/>
                </a:lnTo>
                <a:lnTo>
                  <a:pt x="59" y="31"/>
                </a:lnTo>
                <a:lnTo>
                  <a:pt x="52" y="33"/>
                </a:lnTo>
                <a:lnTo>
                  <a:pt x="46" y="35"/>
                </a:lnTo>
                <a:lnTo>
                  <a:pt x="43" y="35"/>
                </a:lnTo>
                <a:lnTo>
                  <a:pt x="37" y="37"/>
                </a:lnTo>
                <a:lnTo>
                  <a:pt x="30" y="37"/>
                </a:lnTo>
                <a:lnTo>
                  <a:pt x="22" y="39"/>
                </a:lnTo>
                <a:lnTo>
                  <a:pt x="20" y="39"/>
                </a:lnTo>
                <a:lnTo>
                  <a:pt x="17" y="39"/>
                </a:lnTo>
                <a:lnTo>
                  <a:pt x="11" y="39"/>
                </a:lnTo>
                <a:lnTo>
                  <a:pt x="6" y="39"/>
                </a:lnTo>
                <a:lnTo>
                  <a:pt x="4" y="39"/>
                </a:lnTo>
                <a:lnTo>
                  <a:pt x="2" y="39"/>
                </a:lnTo>
                <a:lnTo>
                  <a:pt x="0" y="39"/>
                </a:lnTo>
                <a:lnTo>
                  <a:pt x="0" y="39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87" name="Freeform 1343"/>
          <p:cNvSpPr>
            <a:spLocks/>
          </p:cNvSpPr>
          <p:nvPr/>
        </p:nvSpPr>
        <p:spPr bwMode="auto">
          <a:xfrm>
            <a:off x="2436813" y="2740025"/>
            <a:ext cx="114300" cy="66675"/>
          </a:xfrm>
          <a:custGeom>
            <a:avLst/>
            <a:gdLst>
              <a:gd name="T0" fmla="*/ 59 w 145"/>
              <a:gd name="T1" fmla="*/ 0 h 85"/>
              <a:gd name="T2" fmla="*/ 79 w 145"/>
              <a:gd name="T3" fmla="*/ 0 h 85"/>
              <a:gd name="T4" fmla="*/ 92 w 145"/>
              <a:gd name="T5" fmla="*/ 2 h 85"/>
              <a:gd name="T6" fmla="*/ 99 w 145"/>
              <a:gd name="T7" fmla="*/ 7 h 85"/>
              <a:gd name="T8" fmla="*/ 107 w 145"/>
              <a:gd name="T9" fmla="*/ 17 h 85"/>
              <a:gd name="T10" fmla="*/ 112 w 145"/>
              <a:gd name="T11" fmla="*/ 26 h 85"/>
              <a:gd name="T12" fmla="*/ 123 w 145"/>
              <a:gd name="T13" fmla="*/ 37 h 85"/>
              <a:gd name="T14" fmla="*/ 132 w 145"/>
              <a:gd name="T15" fmla="*/ 44 h 85"/>
              <a:gd name="T16" fmla="*/ 143 w 145"/>
              <a:gd name="T17" fmla="*/ 63 h 85"/>
              <a:gd name="T18" fmla="*/ 145 w 145"/>
              <a:gd name="T19" fmla="*/ 74 h 85"/>
              <a:gd name="T20" fmla="*/ 145 w 145"/>
              <a:gd name="T21" fmla="*/ 83 h 85"/>
              <a:gd name="T22" fmla="*/ 119 w 145"/>
              <a:gd name="T23" fmla="*/ 85 h 85"/>
              <a:gd name="T24" fmla="*/ 119 w 145"/>
              <a:gd name="T25" fmla="*/ 74 h 85"/>
              <a:gd name="T26" fmla="*/ 107 w 145"/>
              <a:gd name="T27" fmla="*/ 66 h 85"/>
              <a:gd name="T28" fmla="*/ 99 w 145"/>
              <a:gd name="T29" fmla="*/ 59 h 85"/>
              <a:gd name="T30" fmla="*/ 99 w 145"/>
              <a:gd name="T31" fmla="*/ 50 h 85"/>
              <a:gd name="T32" fmla="*/ 92 w 145"/>
              <a:gd name="T33" fmla="*/ 42 h 85"/>
              <a:gd name="T34" fmla="*/ 81 w 145"/>
              <a:gd name="T35" fmla="*/ 37 h 85"/>
              <a:gd name="T36" fmla="*/ 64 w 145"/>
              <a:gd name="T37" fmla="*/ 31 h 85"/>
              <a:gd name="T38" fmla="*/ 35 w 145"/>
              <a:gd name="T39" fmla="*/ 26 h 85"/>
              <a:gd name="T40" fmla="*/ 16 w 145"/>
              <a:gd name="T41" fmla="*/ 26 h 85"/>
              <a:gd name="T42" fmla="*/ 0 w 145"/>
              <a:gd name="T43" fmla="*/ 22 h 85"/>
              <a:gd name="T44" fmla="*/ 7 w 145"/>
              <a:gd name="T45" fmla="*/ 13 h 85"/>
              <a:gd name="T46" fmla="*/ 26 w 145"/>
              <a:gd name="T47" fmla="*/ 9 h 85"/>
              <a:gd name="T48" fmla="*/ 40 w 145"/>
              <a:gd name="T49" fmla="*/ 2 h 85"/>
              <a:gd name="T50" fmla="*/ 59 w 145"/>
              <a:gd name="T51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45" h="85">
                <a:moveTo>
                  <a:pt x="59" y="0"/>
                </a:moveTo>
                <a:lnTo>
                  <a:pt x="79" y="0"/>
                </a:lnTo>
                <a:lnTo>
                  <a:pt x="92" y="2"/>
                </a:lnTo>
                <a:lnTo>
                  <a:pt x="99" y="7"/>
                </a:lnTo>
                <a:lnTo>
                  <a:pt x="107" y="17"/>
                </a:lnTo>
                <a:lnTo>
                  <a:pt x="112" y="26"/>
                </a:lnTo>
                <a:lnTo>
                  <a:pt x="123" y="37"/>
                </a:lnTo>
                <a:lnTo>
                  <a:pt x="132" y="44"/>
                </a:lnTo>
                <a:lnTo>
                  <a:pt x="143" y="63"/>
                </a:lnTo>
                <a:lnTo>
                  <a:pt x="145" y="74"/>
                </a:lnTo>
                <a:lnTo>
                  <a:pt x="145" y="83"/>
                </a:lnTo>
                <a:lnTo>
                  <a:pt x="119" y="85"/>
                </a:lnTo>
                <a:lnTo>
                  <a:pt x="119" y="74"/>
                </a:lnTo>
                <a:lnTo>
                  <a:pt x="107" y="66"/>
                </a:lnTo>
                <a:lnTo>
                  <a:pt x="99" y="59"/>
                </a:lnTo>
                <a:lnTo>
                  <a:pt x="99" y="50"/>
                </a:lnTo>
                <a:lnTo>
                  <a:pt x="92" y="42"/>
                </a:lnTo>
                <a:lnTo>
                  <a:pt x="81" y="37"/>
                </a:lnTo>
                <a:lnTo>
                  <a:pt x="64" y="31"/>
                </a:lnTo>
                <a:lnTo>
                  <a:pt x="35" y="26"/>
                </a:lnTo>
                <a:lnTo>
                  <a:pt x="16" y="26"/>
                </a:lnTo>
                <a:lnTo>
                  <a:pt x="0" y="22"/>
                </a:lnTo>
                <a:lnTo>
                  <a:pt x="7" y="13"/>
                </a:lnTo>
                <a:lnTo>
                  <a:pt x="26" y="9"/>
                </a:lnTo>
                <a:lnTo>
                  <a:pt x="40" y="2"/>
                </a:lnTo>
                <a:lnTo>
                  <a:pt x="59" y="0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88" name="Freeform 1344"/>
          <p:cNvSpPr>
            <a:spLocks/>
          </p:cNvSpPr>
          <p:nvPr/>
        </p:nvSpPr>
        <p:spPr bwMode="auto">
          <a:xfrm>
            <a:off x="2436813" y="2740025"/>
            <a:ext cx="114300" cy="66675"/>
          </a:xfrm>
          <a:custGeom>
            <a:avLst/>
            <a:gdLst>
              <a:gd name="T0" fmla="*/ 59 w 145"/>
              <a:gd name="T1" fmla="*/ 0 h 85"/>
              <a:gd name="T2" fmla="*/ 79 w 145"/>
              <a:gd name="T3" fmla="*/ 0 h 85"/>
              <a:gd name="T4" fmla="*/ 92 w 145"/>
              <a:gd name="T5" fmla="*/ 2 h 85"/>
              <a:gd name="T6" fmla="*/ 99 w 145"/>
              <a:gd name="T7" fmla="*/ 7 h 85"/>
              <a:gd name="T8" fmla="*/ 107 w 145"/>
              <a:gd name="T9" fmla="*/ 17 h 85"/>
              <a:gd name="T10" fmla="*/ 112 w 145"/>
              <a:gd name="T11" fmla="*/ 26 h 85"/>
              <a:gd name="T12" fmla="*/ 123 w 145"/>
              <a:gd name="T13" fmla="*/ 37 h 85"/>
              <a:gd name="T14" fmla="*/ 132 w 145"/>
              <a:gd name="T15" fmla="*/ 44 h 85"/>
              <a:gd name="T16" fmla="*/ 143 w 145"/>
              <a:gd name="T17" fmla="*/ 63 h 85"/>
              <a:gd name="T18" fmla="*/ 145 w 145"/>
              <a:gd name="T19" fmla="*/ 74 h 85"/>
              <a:gd name="T20" fmla="*/ 145 w 145"/>
              <a:gd name="T21" fmla="*/ 83 h 85"/>
              <a:gd name="T22" fmla="*/ 119 w 145"/>
              <a:gd name="T23" fmla="*/ 85 h 85"/>
              <a:gd name="T24" fmla="*/ 119 w 145"/>
              <a:gd name="T25" fmla="*/ 74 h 85"/>
              <a:gd name="T26" fmla="*/ 107 w 145"/>
              <a:gd name="T27" fmla="*/ 66 h 85"/>
              <a:gd name="T28" fmla="*/ 99 w 145"/>
              <a:gd name="T29" fmla="*/ 59 h 85"/>
              <a:gd name="T30" fmla="*/ 99 w 145"/>
              <a:gd name="T31" fmla="*/ 50 h 85"/>
              <a:gd name="T32" fmla="*/ 92 w 145"/>
              <a:gd name="T33" fmla="*/ 42 h 85"/>
              <a:gd name="T34" fmla="*/ 81 w 145"/>
              <a:gd name="T35" fmla="*/ 37 h 85"/>
              <a:gd name="T36" fmla="*/ 64 w 145"/>
              <a:gd name="T37" fmla="*/ 31 h 85"/>
              <a:gd name="T38" fmla="*/ 35 w 145"/>
              <a:gd name="T39" fmla="*/ 26 h 85"/>
              <a:gd name="T40" fmla="*/ 16 w 145"/>
              <a:gd name="T41" fmla="*/ 26 h 85"/>
              <a:gd name="T42" fmla="*/ 0 w 145"/>
              <a:gd name="T43" fmla="*/ 22 h 85"/>
              <a:gd name="T44" fmla="*/ 7 w 145"/>
              <a:gd name="T45" fmla="*/ 13 h 85"/>
              <a:gd name="T46" fmla="*/ 26 w 145"/>
              <a:gd name="T47" fmla="*/ 9 h 85"/>
              <a:gd name="T48" fmla="*/ 40 w 145"/>
              <a:gd name="T49" fmla="*/ 2 h 85"/>
              <a:gd name="T50" fmla="*/ 59 w 145"/>
              <a:gd name="T51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45" h="85">
                <a:moveTo>
                  <a:pt x="59" y="0"/>
                </a:moveTo>
                <a:lnTo>
                  <a:pt x="79" y="0"/>
                </a:lnTo>
                <a:lnTo>
                  <a:pt x="92" y="2"/>
                </a:lnTo>
                <a:lnTo>
                  <a:pt x="99" y="7"/>
                </a:lnTo>
                <a:lnTo>
                  <a:pt x="107" y="17"/>
                </a:lnTo>
                <a:lnTo>
                  <a:pt x="112" y="26"/>
                </a:lnTo>
                <a:lnTo>
                  <a:pt x="123" y="37"/>
                </a:lnTo>
                <a:lnTo>
                  <a:pt x="132" y="44"/>
                </a:lnTo>
                <a:lnTo>
                  <a:pt x="143" y="63"/>
                </a:lnTo>
                <a:lnTo>
                  <a:pt x="145" y="74"/>
                </a:lnTo>
                <a:lnTo>
                  <a:pt x="145" y="83"/>
                </a:lnTo>
                <a:lnTo>
                  <a:pt x="119" y="85"/>
                </a:lnTo>
                <a:lnTo>
                  <a:pt x="119" y="74"/>
                </a:lnTo>
                <a:lnTo>
                  <a:pt x="107" y="66"/>
                </a:lnTo>
                <a:lnTo>
                  <a:pt x="99" y="59"/>
                </a:lnTo>
                <a:lnTo>
                  <a:pt x="99" y="50"/>
                </a:lnTo>
                <a:lnTo>
                  <a:pt x="92" y="42"/>
                </a:lnTo>
                <a:lnTo>
                  <a:pt x="81" y="37"/>
                </a:lnTo>
                <a:lnTo>
                  <a:pt x="64" y="31"/>
                </a:lnTo>
                <a:lnTo>
                  <a:pt x="35" y="26"/>
                </a:lnTo>
                <a:lnTo>
                  <a:pt x="16" y="26"/>
                </a:lnTo>
                <a:lnTo>
                  <a:pt x="0" y="22"/>
                </a:lnTo>
                <a:lnTo>
                  <a:pt x="7" y="13"/>
                </a:lnTo>
                <a:lnTo>
                  <a:pt x="26" y="9"/>
                </a:lnTo>
                <a:lnTo>
                  <a:pt x="40" y="2"/>
                </a:lnTo>
                <a:lnTo>
                  <a:pt x="59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89" name="Freeform 1345"/>
          <p:cNvSpPr>
            <a:spLocks/>
          </p:cNvSpPr>
          <p:nvPr/>
        </p:nvSpPr>
        <p:spPr bwMode="auto">
          <a:xfrm>
            <a:off x="2463800" y="2746375"/>
            <a:ext cx="80963" cy="57150"/>
          </a:xfrm>
          <a:custGeom>
            <a:avLst/>
            <a:gdLst>
              <a:gd name="T0" fmla="*/ 99 w 99"/>
              <a:gd name="T1" fmla="*/ 72 h 72"/>
              <a:gd name="T2" fmla="*/ 86 w 99"/>
              <a:gd name="T3" fmla="*/ 57 h 72"/>
              <a:gd name="T4" fmla="*/ 81 w 99"/>
              <a:gd name="T5" fmla="*/ 45 h 72"/>
              <a:gd name="T6" fmla="*/ 73 w 99"/>
              <a:gd name="T7" fmla="*/ 37 h 72"/>
              <a:gd name="T8" fmla="*/ 64 w 99"/>
              <a:gd name="T9" fmla="*/ 26 h 72"/>
              <a:gd name="T10" fmla="*/ 55 w 99"/>
              <a:gd name="T11" fmla="*/ 19 h 72"/>
              <a:gd name="T12" fmla="*/ 38 w 99"/>
              <a:gd name="T13" fmla="*/ 10 h 72"/>
              <a:gd name="T14" fmla="*/ 22 w 99"/>
              <a:gd name="T15" fmla="*/ 6 h 72"/>
              <a:gd name="T16" fmla="*/ 0 w 99"/>
              <a:gd name="T17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9" h="72">
                <a:moveTo>
                  <a:pt x="99" y="72"/>
                </a:moveTo>
                <a:lnTo>
                  <a:pt x="86" y="57"/>
                </a:lnTo>
                <a:lnTo>
                  <a:pt x="81" y="45"/>
                </a:lnTo>
                <a:lnTo>
                  <a:pt x="73" y="37"/>
                </a:lnTo>
                <a:lnTo>
                  <a:pt x="64" y="26"/>
                </a:lnTo>
                <a:lnTo>
                  <a:pt x="55" y="19"/>
                </a:lnTo>
                <a:lnTo>
                  <a:pt x="38" y="10"/>
                </a:lnTo>
                <a:lnTo>
                  <a:pt x="22" y="6"/>
                </a:lnTo>
                <a:lnTo>
                  <a:pt x="0" y="0"/>
                </a:lnTo>
              </a:path>
            </a:pathLst>
          </a:custGeom>
          <a:noFill/>
          <a:ln w="26988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90" name="Freeform 1346"/>
          <p:cNvSpPr>
            <a:spLocks/>
          </p:cNvSpPr>
          <p:nvPr/>
        </p:nvSpPr>
        <p:spPr bwMode="auto">
          <a:xfrm>
            <a:off x="2462213" y="2579688"/>
            <a:ext cx="82550" cy="71437"/>
          </a:xfrm>
          <a:custGeom>
            <a:avLst/>
            <a:gdLst>
              <a:gd name="T0" fmla="*/ 53 w 105"/>
              <a:gd name="T1" fmla="*/ 11 h 90"/>
              <a:gd name="T2" fmla="*/ 70 w 105"/>
              <a:gd name="T3" fmla="*/ 20 h 90"/>
              <a:gd name="T4" fmla="*/ 79 w 105"/>
              <a:gd name="T5" fmla="*/ 26 h 90"/>
              <a:gd name="T6" fmla="*/ 85 w 105"/>
              <a:gd name="T7" fmla="*/ 31 h 90"/>
              <a:gd name="T8" fmla="*/ 88 w 105"/>
              <a:gd name="T9" fmla="*/ 38 h 90"/>
              <a:gd name="T10" fmla="*/ 90 w 105"/>
              <a:gd name="T11" fmla="*/ 46 h 90"/>
              <a:gd name="T12" fmla="*/ 97 w 105"/>
              <a:gd name="T13" fmla="*/ 57 h 90"/>
              <a:gd name="T14" fmla="*/ 103 w 105"/>
              <a:gd name="T15" fmla="*/ 64 h 90"/>
              <a:gd name="T16" fmla="*/ 105 w 105"/>
              <a:gd name="T17" fmla="*/ 77 h 90"/>
              <a:gd name="T18" fmla="*/ 105 w 105"/>
              <a:gd name="T19" fmla="*/ 84 h 90"/>
              <a:gd name="T20" fmla="*/ 101 w 105"/>
              <a:gd name="T21" fmla="*/ 90 h 90"/>
              <a:gd name="T22" fmla="*/ 92 w 105"/>
              <a:gd name="T23" fmla="*/ 86 h 90"/>
              <a:gd name="T24" fmla="*/ 94 w 105"/>
              <a:gd name="T25" fmla="*/ 77 h 90"/>
              <a:gd name="T26" fmla="*/ 75 w 105"/>
              <a:gd name="T27" fmla="*/ 66 h 90"/>
              <a:gd name="T28" fmla="*/ 72 w 105"/>
              <a:gd name="T29" fmla="*/ 59 h 90"/>
              <a:gd name="T30" fmla="*/ 74 w 105"/>
              <a:gd name="T31" fmla="*/ 55 h 90"/>
              <a:gd name="T32" fmla="*/ 68 w 105"/>
              <a:gd name="T33" fmla="*/ 48 h 90"/>
              <a:gd name="T34" fmla="*/ 62 w 105"/>
              <a:gd name="T35" fmla="*/ 40 h 90"/>
              <a:gd name="T36" fmla="*/ 50 w 105"/>
              <a:gd name="T37" fmla="*/ 31 h 90"/>
              <a:gd name="T38" fmla="*/ 28 w 105"/>
              <a:gd name="T39" fmla="*/ 16 h 90"/>
              <a:gd name="T40" fmla="*/ 13 w 105"/>
              <a:gd name="T41" fmla="*/ 11 h 90"/>
              <a:gd name="T42" fmla="*/ 0 w 105"/>
              <a:gd name="T43" fmla="*/ 2 h 90"/>
              <a:gd name="T44" fmla="*/ 7 w 105"/>
              <a:gd name="T45" fmla="*/ 0 h 90"/>
              <a:gd name="T46" fmla="*/ 24 w 105"/>
              <a:gd name="T47" fmla="*/ 4 h 90"/>
              <a:gd name="T48" fmla="*/ 39 w 105"/>
              <a:gd name="T49" fmla="*/ 5 h 90"/>
              <a:gd name="T50" fmla="*/ 53 w 105"/>
              <a:gd name="T51" fmla="*/ 11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5" h="90">
                <a:moveTo>
                  <a:pt x="53" y="11"/>
                </a:moveTo>
                <a:lnTo>
                  <a:pt x="70" y="20"/>
                </a:lnTo>
                <a:lnTo>
                  <a:pt x="79" y="26"/>
                </a:lnTo>
                <a:lnTo>
                  <a:pt x="85" y="31"/>
                </a:lnTo>
                <a:lnTo>
                  <a:pt x="88" y="38"/>
                </a:lnTo>
                <a:lnTo>
                  <a:pt x="90" y="46"/>
                </a:lnTo>
                <a:lnTo>
                  <a:pt x="97" y="57"/>
                </a:lnTo>
                <a:lnTo>
                  <a:pt x="103" y="64"/>
                </a:lnTo>
                <a:lnTo>
                  <a:pt x="105" y="77"/>
                </a:lnTo>
                <a:lnTo>
                  <a:pt x="105" y="84"/>
                </a:lnTo>
                <a:lnTo>
                  <a:pt x="101" y="90"/>
                </a:lnTo>
                <a:lnTo>
                  <a:pt x="92" y="86"/>
                </a:lnTo>
                <a:lnTo>
                  <a:pt x="94" y="77"/>
                </a:lnTo>
                <a:lnTo>
                  <a:pt x="75" y="66"/>
                </a:lnTo>
                <a:lnTo>
                  <a:pt x="72" y="59"/>
                </a:lnTo>
                <a:lnTo>
                  <a:pt x="74" y="55"/>
                </a:lnTo>
                <a:lnTo>
                  <a:pt x="68" y="48"/>
                </a:lnTo>
                <a:lnTo>
                  <a:pt x="62" y="40"/>
                </a:lnTo>
                <a:lnTo>
                  <a:pt x="50" y="31"/>
                </a:lnTo>
                <a:lnTo>
                  <a:pt x="28" y="16"/>
                </a:lnTo>
                <a:lnTo>
                  <a:pt x="13" y="11"/>
                </a:lnTo>
                <a:lnTo>
                  <a:pt x="0" y="2"/>
                </a:lnTo>
                <a:lnTo>
                  <a:pt x="7" y="0"/>
                </a:lnTo>
                <a:lnTo>
                  <a:pt x="24" y="4"/>
                </a:lnTo>
                <a:lnTo>
                  <a:pt x="39" y="5"/>
                </a:lnTo>
                <a:lnTo>
                  <a:pt x="53" y="11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91" name="Freeform 1347"/>
          <p:cNvSpPr>
            <a:spLocks/>
          </p:cNvSpPr>
          <p:nvPr/>
        </p:nvSpPr>
        <p:spPr bwMode="auto">
          <a:xfrm>
            <a:off x="2462213" y="2579688"/>
            <a:ext cx="82550" cy="71437"/>
          </a:xfrm>
          <a:custGeom>
            <a:avLst/>
            <a:gdLst>
              <a:gd name="T0" fmla="*/ 53 w 105"/>
              <a:gd name="T1" fmla="*/ 11 h 90"/>
              <a:gd name="T2" fmla="*/ 70 w 105"/>
              <a:gd name="T3" fmla="*/ 20 h 90"/>
              <a:gd name="T4" fmla="*/ 79 w 105"/>
              <a:gd name="T5" fmla="*/ 26 h 90"/>
              <a:gd name="T6" fmla="*/ 85 w 105"/>
              <a:gd name="T7" fmla="*/ 31 h 90"/>
              <a:gd name="T8" fmla="*/ 88 w 105"/>
              <a:gd name="T9" fmla="*/ 38 h 90"/>
              <a:gd name="T10" fmla="*/ 90 w 105"/>
              <a:gd name="T11" fmla="*/ 46 h 90"/>
              <a:gd name="T12" fmla="*/ 97 w 105"/>
              <a:gd name="T13" fmla="*/ 57 h 90"/>
              <a:gd name="T14" fmla="*/ 103 w 105"/>
              <a:gd name="T15" fmla="*/ 64 h 90"/>
              <a:gd name="T16" fmla="*/ 105 w 105"/>
              <a:gd name="T17" fmla="*/ 77 h 90"/>
              <a:gd name="T18" fmla="*/ 105 w 105"/>
              <a:gd name="T19" fmla="*/ 84 h 90"/>
              <a:gd name="T20" fmla="*/ 101 w 105"/>
              <a:gd name="T21" fmla="*/ 90 h 90"/>
              <a:gd name="T22" fmla="*/ 92 w 105"/>
              <a:gd name="T23" fmla="*/ 86 h 90"/>
              <a:gd name="T24" fmla="*/ 94 w 105"/>
              <a:gd name="T25" fmla="*/ 77 h 90"/>
              <a:gd name="T26" fmla="*/ 75 w 105"/>
              <a:gd name="T27" fmla="*/ 66 h 90"/>
              <a:gd name="T28" fmla="*/ 72 w 105"/>
              <a:gd name="T29" fmla="*/ 59 h 90"/>
              <a:gd name="T30" fmla="*/ 74 w 105"/>
              <a:gd name="T31" fmla="*/ 55 h 90"/>
              <a:gd name="T32" fmla="*/ 68 w 105"/>
              <a:gd name="T33" fmla="*/ 48 h 90"/>
              <a:gd name="T34" fmla="*/ 62 w 105"/>
              <a:gd name="T35" fmla="*/ 40 h 90"/>
              <a:gd name="T36" fmla="*/ 50 w 105"/>
              <a:gd name="T37" fmla="*/ 31 h 90"/>
              <a:gd name="T38" fmla="*/ 28 w 105"/>
              <a:gd name="T39" fmla="*/ 16 h 90"/>
              <a:gd name="T40" fmla="*/ 13 w 105"/>
              <a:gd name="T41" fmla="*/ 11 h 90"/>
              <a:gd name="T42" fmla="*/ 0 w 105"/>
              <a:gd name="T43" fmla="*/ 2 h 90"/>
              <a:gd name="T44" fmla="*/ 7 w 105"/>
              <a:gd name="T45" fmla="*/ 0 h 90"/>
              <a:gd name="T46" fmla="*/ 24 w 105"/>
              <a:gd name="T47" fmla="*/ 4 h 90"/>
              <a:gd name="T48" fmla="*/ 39 w 105"/>
              <a:gd name="T49" fmla="*/ 5 h 90"/>
              <a:gd name="T50" fmla="*/ 53 w 105"/>
              <a:gd name="T51" fmla="*/ 11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5" h="90">
                <a:moveTo>
                  <a:pt x="53" y="11"/>
                </a:moveTo>
                <a:lnTo>
                  <a:pt x="70" y="20"/>
                </a:lnTo>
                <a:lnTo>
                  <a:pt x="79" y="26"/>
                </a:lnTo>
                <a:lnTo>
                  <a:pt x="85" y="31"/>
                </a:lnTo>
                <a:lnTo>
                  <a:pt x="88" y="38"/>
                </a:lnTo>
                <a:lnTo>
                  <a:pt x="90" y="46"/>
                </a:lnTo>
                <a:lnTo>
                  <a:pt x="97" y="57"/>
                </a:lnTo>
                <a:lnTo>
                  <a:pt x="103" y="64"/>
                </a:lnTo>
                <a:lnTo>
                  <a:pt x="105" y="77"/>
                </a:lnTo>
                <a:lnTo>
                  <a:pt x="105" y="84"/>
                </a:lnTo>
                <a:lnTo>
                  <a:pt x="101" y="90"/>
                </a:lnTo>
                <a:lnTo>
                  <a:pt x="92" y="86"/>
                </a:lnTo>
                <a:lnTo>
                  <a:pt x="94" y="77"/>
                </a:lnTo>
                <a:lnTo>
                  <a:pt x="75" y="66"/>
                </a:lnTo>
                <a:lnTo>
                  <a:pt x="72" y="59"/>
                </a:lnTo>
                <a:lnTo>
                  <a:pt x="74" y="55"/>
                </a:lnTo>
                <a:lnTo>
                  <a:pt x="68" y="48"/>
                </a:lnTo>
                <a:lnTo>
                  <a:pt x="62" y="40"/>
                </a:lnTo>
                <a:lnTo>
                  <a:pt x="50" y="31"/>
                </a:lnTo>
                <a:lnTo>
                  <a:pt x="28" y="16"/>
                </a:lnTo>
                <a:lnTo>
                  <a:pt x="13" y="11"/>
                </a:lnTo>
                <a:lnTo>
                  <a:pt x="0" y="2"/>
                </a:lnTo>
                <a:lnTo>
                  <a:pt x="7" y="0"/>
                </a:lnTo>
                <a:lnTo>
                  <a:pt x="24" y="4"/>
                </a:lnTo>
                <a:lnTo>
                  <a:pt x="39" y="5"/>
                </a:lnTo>
                <a:lnTo>
                  <a:pt x="53" y="11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92" name="Freeform 1348"/>
          <p:cNvSpPr>
            <a:spLocks/>
          </p:cNvSpPr>
          <p:nvPr/>
        </p:nvSpPr>
        <p:spPr bwMode="auto">
          <a:xfrm>
            <a:off x="2425700" y="2570163"/>
            <a:ext cx="100013" cy="28575"/>
          </a:xfrm>
          <a:custGeom>
            <a:avLst/>
            <a:gdLst>
              <a:gd name="T0" fmla="*/ 2 w 125"/>
              <a:gd name="T1" fmla="*/ 2 h 35"/>
              <a:gd name="T2" fmla="*/ 5 w 125"/>
              <a:gd name="T3" fmla="*/ 3 h 35"/>
              <a:gd name="T4" fmla="*/ 11 w 125"/>
              <a:gd name="T5" fmla="*/ 3 h 35"/>
              <a:gd name="T6" fmla="*/ 18 w 125"/>
              <a:gd name="T7" fmla="*/ 3 h 35"/>
              <a:gd name="T8" fmla="*/ 24 w 125"/>
              <a:gd name="T9" fmla="*/ 2 h 35"/>
              <a:gd name="T10" fmla="*/ 28 w 125"/>
              <a:gd name="T11" fmla="*/ 0 h 35"/>
              <a:gd name="T12" fmla="*/ 37 w 125"/>
              <a:gd name="T13" fmla="*/ 0 h 35"/>
              <a:gd name="T14" fmla="*/ 46 w 125"/>
              <a:gd name="T15" fmla="*/ 2 h 35"/>
              <a:gd name="T16" fmla="*/ 55 w 125"/>
              <a:gd name="T17" fmla="*/ 3 h 35"/>
              <a:gd name="T18" fmla="*/ 63 w 125"/>
              <a:gd name="T19" fmla="*/ 5 h 35"/>
              <a:gd name="T20" fmla="*/ 74 w 125"/>
              <a:gd name="T21" fmla="*/ 9 h 35"/>
              <a:gd name="T22" fmla="*/ 81 w 125"/>
              <a:gd name="T23" fmla="*/ 13 h 35"/>
              <a:gd name="T24" fmla="*/ 86 w 125"/>
              <a:gd name="T25" fmla="*/ 16 h 35"/>
              <a:gd name="T26" fmla="*/ 94 w 125"/>
              <a:gd name="T27" fmla="*/ 20 h 35"/>
              <a:gd name="T28" fmla="*/ 107 w 125"/>
              <a:gd name="T29" fmla="*/ 27 h 35"/>
              <a:gd name="T30" fmla="*/ 112 w 125"/>
              <a:gd name="T31" fmla="*/ 29 h 35"/>
              <a:gd name="T32" fmla="*/ 121 w 125"/>
              <a:gd name="T33" fmla="*/ 33 h 35"/>
              <a:gd name="T34" fmla="*/ 125 w 125"/>
              <a:gd name="T35" fmla="*/ 35 h 35"/>
              <a:gd name="T36" fmla="*/ 123 w 125"/>
              <a:gd name="T37" fmla="*/ 35 h 35"/>
              <a:gd name="T38" fmla="*/ 120 w 125"/>
              <a:gd name="T39" fmla="*/ 33 h 35"/>
              <a:gd name="T40" fmla="*/ 108 w 125"/>
              <a:gd name="T41" fmla="*/ 31 h 35"/>
              <a:gd name="T42" fmla="*/ 99 w 125"/>
              <a:gd name="T43" fmla="*/ 27 h 35"/>
              <a:gd name="T44" fmla="*/ 90 w 125"/>
              <a:gd name="T45" fmla="*/ 26 h 35"/>
              <a:gd name="T46" fmla="*/ 86 w 125"/>
              <a:gd name="T47" fmla="*/ 26 h 35"/>
              <a:gd name="T48" fmla="*/ 83 w 125"/>
              <a:gd name="T49" fmla="*/ 26 h 35"/>
              <a:gd name="T50" fmla="*/ 75 w 125"/>
              <a:gd name="T51" fmla="*/ 26 h 35"/>
              <a:gd name="T52" fmla="*/ 64 w 125"/>
              <a:gd name="T53" fmla="*/ 24 h 35"/>
              <a:gd name="T54" fmla="*/ 55 w 125"/>
              <a:gd name="T55" fmla="*/ 22 h 35"/>
              <a:gd name="T56" fmla="*/ 44 w 125"/>
              <a:gd name="T57" fmla="*/ 18 h 35"/>
              <a:gd name="T58" fmla="*/ 37 w 125"/>
              <a:gd name="T59" fmla="*/ 16 h 35"/>
              <a:gd name="T60" fmla="*/ 26 w 125"/>
              <a:gd name="T61" fmla="*/ 13 h 35"/>
              <a:gd name="T62" fmla="*/ 15 w 125"/>
              <a:gd name="T63" fmla="*/ 9 h 35"/>
              <a:gd name="T64" fmla="*/ 5 w 125"/>
              <a:gd name="T65" fmla="*/ 5 h 35"/>
              <a:gd name="T66" fmla="*/ 2 w 125"/>
              <a:gd name="T67" fmla="*/ 3 h 35"/>
              <a:gd name="T68" fmla="*/ 0 w 125"/>
              <a:gd name="T69" fmla="*/ 2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5" h="35">
                <a:moveTo>
                  <a:pt x="0" y="2"/>
                </a:moveTo>
                <a:lnTo>
                  <a:pt x="2" y="2"/>
                </a:lnTo>
                <a:lnTo>
                  <a:pt x="2" y="2"/>
                </a:lnTo>
                <a:lnTo>
                  <a:pt x="5" y="3"/>
                </a:lnTo>
                <a:lnTo>
                  <a:pt x="9" y="3"/>
                </a:lnTo>
                <a:lnTo>
                  <a:pt x="11" y="3"/>
                </a:lnTo>
                <a:lnTo>
                  <a:pt x="15" y="5"/>
                </a:lnTo>
                <a:lnTo>
                  <a:pt x="18" y="3"/>
                </a:lnTo>
                <a:lnTo>
                  <a:pt x="22" y="3"/>
                </a:lnTo>
                <a:lnTo>
                  <a:pt x="24" y="2"/>
                </a:lnTo>
                <a:lnTo>
                  <a:pt x="26" y="2"/>
                </a:lnTo>
                <a:lnTo>
                  <a:pt x="28" y="0"/>
                </a:lnTo>
                <a:lnTo>
                  <a:pt x="31" y="0"/>
                </a:lnTo>
                <a:lnTo>
                  <a:pt x="37" y="0"/>
                </a:lnTo>
                <a:lnTo>
                  <a:pt x="42" y="0"/>
                </a:lnTo>
                <a:lnTo>
                  <a:pt x="46" y="2"/>
                </a:lnTo>
                <a:lnTo>
                  <a:pt x="51" y="2"/>
                </a:lnTo>
                <a:lnTo>
                  <a:pt x="55" y="3"/>
                </a:lnTo>
                <a:lnTo>
                  <a:pt x="59" y="3"/>
                </a:lnTo>
                <a:lnTo>
                  <a:pt x="63" y="5"/>
                </a:lnTo>
                <a:lnTo>
                  <a:pt x="68" y="7"/>
                </a:lnTo>
                <a:lnTo>
                  <a:pt x="74" y="9"/>
                </a:lnTo>
                <a:lnTo>
                  <a:pt x="77" y="13"/>
                </a:lnTo>
                <a:lnTo>
                  <a:pt x="81" y="13"/>
                </a:lnTo>
                <a:lnTo>
                  <a:pt x="85" y="15"/>
                </a:lnTo>
                <a:lnTo>
                  <a:pt x="86" y="16"/>
                </a:lnTo>
                <a:lnTo>
                  <a:pt x="90" y="18"/>
                </a:lnTo>
                <a:lnTo>
                  <a:pt x="94" y="20"/>
                </a:lnTo>
                <a:lnTo>
                  <a:pt x="97" y="22"/>
                </a:lnTo>
                <a:lnTo>
                  <a:pt x="107" y="27"/>
                </a:lnTo>
                <a:lnTo>
                  <a:pt x="110" y="27"/>
                </a:lnTo>
                <a:lnTo>
                  <a:pt x="112" y="29"/>
                </a:lnTo>
                <a:lnTo>
                  <a:pt x="120" y="31"/>
                </a:lnTo>
                <a:lnTo>
                  <a:pt x="121" y="33"/>
                </a:lnTo>
                <a:lnTo>
                  <a:pt x="123" y="35"/>
                </a:lnTo>
                <a:lnTo>
                  <a:pt x="125" y="35"/>
                </a:lnTo>
                <a:lnTo>
                  <a:pt x="125" y="35"/>
                </a:lnTo>
                <a:lnTo>
                  <a:pt x="123" y="35"/>
                </a:lnTo>
                <a:lnTo>
                  <a:pt x="123" y="35"/>
                </a:lnTo>
                <a:lnTo>
                  <a:pt x="120" y="33"/>
                </a:lnTo>
                <a:lnTo>
                  <a:pt x="114" y="33"/>
                </a:lnTo>
                <a:lnTo>
                  <a:pt x="108" y="31"/>
                </a:lnTo>
                <a:lnTo>
                  <a:pt x="103" y="29"/>
                </a:lnTo>
                <a:lnTo>
                  <a:pt x="99" y="27"/>
                </a:lnTo>
                <a:lnTo>
                  <a:pt x="94" y="26"/>
                </a:lnTo>
                <a:lnTo>
                  <a:pt x="90" y="26"/>
                </a:lnTo>
                <a:lnTo>
                  <a:pt x="88" y="26"/>
                </a:lnTo>
                <a:lnTo>
                  <a:pt x="86" y="26"/>
                </a:lnTo>
                <a:lnTo>
                  <a:pt x="85" y="26"/>
                </a:lnTo>
                <a:lnTo>
                  <a:pt x="83" y="26"/>
                </a:lnTo>
                <a:lnTo>
                  <a:pt x="81" y="26"/>
                </a:lnTo>
                <a:lnTo>
                  <a:pt x="75" y="26"/>
                </a:lnTo>
                <a:lnTo>
                  <a:pt x="68" y="24"/>
                </a:lnTo>
                <a:lnTo>
                  <a:pt x="64" y="24"/>
                </a:lnTo>
                <a:lnTo>
                  <a:pt x="61" y="22"/>
                </a:lnTo>
                <a:lnTo>
                  <a:pt x="55" y="22"/>
                </a:lnTo>
                <a:lnTo>
                  <a:pt x="51" y="20"/>
                </a:lnTo>
                <a:lnTo>
                  <a:pt x="44" y="18"/>
                </a:lnTo>
                <a:lnTo>
                  <a:pt x="40" y="16"/>
                </a:lnTo>
                <a:lnTo>
                  <a:pt x="37" y="16"/>
                </a:lnTo>
                <a:lnTo>
                  <a:pt x="31" y="15"/>
                </a:lnTo>
                <a:lnTo>
                  <a:pt x="26" y="13"/>
                </a:lnTo>
                <a:lnTo>
                  <a:pt x="20" y="11"/>
                </a:lnTo>
                <a:lnTo>
                  <a:pt x="15" y="9"/>
                </a:lnTo>
                <a:lnTo>
                  <a:pt x="11" y="7"/>
                </a:lnTo>
                <a:lnTo>
                  <a:pt x="5" y="5"/>
                </a:lnTo>
                <a:lnTo>
                  <a:pt x="4" y="3"/>
                </a:lnTo>
                <a:lnTo>
                  <a:pt x="2" y="3"/>
                </a:lnTo>
                <a:lnTo>
                  <a:pt x="2" y="2"/>
                </a:lnTo>
                <a:lnTo>
                  <a:pt x="0" y="2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93" name="Freeform 1349"/>
          <p:cNvSpPr>
            <a:spLocks/>
          </p:cNvSpPr>
          <p:nvPr/>
        </p:nvSpPr>
        <p:spPr bwMode="auto">
          <a:xfrm>
            <a:off x="2425700" y="2570163"/>
            <a:ext cx="100013" cy="28575"/>
          </a:xfrm>
          <a:custGeom>
            <a:avLst/>
            <a:gdLst>
              <a:gd name="T0" fmla="*/ 2 w 125"/>
              <a:gd name="T1" fmla="*/ 2 h 35"/>
              <a:gd name="T2" fmla="*/ 5 w 125"/>
              <a:gd name="T3" fmla="*/ 3 h 35"/>
              <a:gd name="T4" fmla="*/ 11 w 125"/>
              <a:gd name="T5" fmla="*/ 3 h 35"/>
              <a:gd name="T6" fmla="*/ 18 w 125"/>
              <a:gd name="T7" fmla="*/ 3 h 35"/>
              <a:gd name="T8" fmla="*/ 24 w 125"/>
              <a:gd name="T9" fmla="*/ 2 h 35"/>
              <a:gd name="T10" fmla="*/ 28 w 125"/>
              <a:gd name="T11" fmla="*/ 0 h 35"/>
              <a:gd name="T12" fmla="*/ 37 w 125"/>
              <a:gd name="T13" fmla="*/ 0 h 35"/>
              <a:gd name="T14" fmla="*/ 46 w 125"/>
              <a:gd name="T15" fmla="*/ 2 h 35"/>
              <a:gd name="T16" fmla="*/ 55 w 125"/>
              <a:gd name="T17" fmla="*/ 3 h 35"/>
              <a:gd name="T18" fmla="*/ 63 w 125"/>
              <a:gd name="T19" fmla="*/ 5 h 35"/>
              <a:gd name="T20" fmla="*/ 74 w 125"/>
              <a:gd name="T21" fmla="*/ 9 h 35"/>
              <a:gd name="T22" fmla="*/ 81 w 125"/>
              <a:gd name="T23" fmla="*/ 13 h 35"/>
              <a:gd name="T24" fmla="*/ 86 w 125"/>
              <a:gd name="T25" fmla="*/ 16 h 35"/>
              <a:gd name="T26" fmla="*/ 94 w 125"/>
              <a:gd name="T27" fmla="*/ 20 h 35"/>
              <a:gd name="T28" fmla="*/ 107 w 125"/>
              <a:gd name="T29" fmla="*/ 27 h 35"/>
              <a:gd name="T30" fmla="*/ 112 w 125"/>
              <a:gd name="T31" fmla="*/ 29 h 35"/>
              <a:gd name="T32" fmla="*/ 121 w 125"/>
              <a:gd name="T33" fmla="*/ 33 h 35"/>
              <a:gd name="T34" fmla="*/ 125 w 125"/>
              <a:gd name="T35" fmla="*/ 35 h 35"/>
              <a:gd name="T36" fmla="*/ 123 w 125"/>
              <a:gd name="T37" fmla="*/ 35 h 35"/>
              <a:gd name="T38" fmla="*/ 120 w 125"/>
              <a:gd name="T39" fmla="*/ 33 h 35"/>
              <a:gd name="T40" fmla="*/ 108 w 125"/>
              <a:gd name="T41" fmla="*/ 31 h 35"/>
              <a:gd name="T42" fmla="*/ 99 w 125"/>
              <a:gd name="T43" fmla="*/ 27 h 35"/>
              <a:gd name="T44" fmla="*/ 90 w 125"/>
              <a:gd name="T45" fmla="*/ 26 h 35"/>
              <a:gd name="T46" fmla="*/ 86 w 125"/>
              <a:gd name="T47" fmla="*/ 26 h 35"/>
              <a:gd name="T48" fmla="*/ 83 w 125"/>
              <a:gd name="T49" fmla="*/ 26 h 35"/>
              <a:gd name="T50" fmla="*/ 75 w 125"/>
              <a:gd name="T51" fmla="*/ 26 h 35"/>
              <a:gd name="T52" fmla="*/ 64 w 125"/>
              <a:gd name="T53" fmla="*/ 24 h 35"/>
              <a:gd name="T54" fmla="*/ 55 w 125"/>
              <a:gd name="T55" fmla="*/ 22 h 35"/>
              <a:gd name="T56" fmla="*/ 44 w 125"/>
              <a:gd name="T57" fmla="*/ 18 h 35"/>
              <a:gd name="T58" fmla="*/ 37 w 125"/>
              <a:gd name="T59" fmla="*/ 16 h 35"/>
              <a:gd name="T60" fmla="*/ 26 w 125"/>
              <a:gd name="T61" fmla="*/ 13 h 35"/>
              <a:gd name="T62" fmla="*/ 15 w 125"/>
              <a:gd name="T63" fmla="*/ 9 h 35"/>
              <a:gd name="T64" fmla="*/ 5 w 125"/>
              <a:gd name="T65" fmla="*/ 5 h 35"/>
              <a:gd name="T66" fmla="*/ 2 w 125"/>
              <a:gd name="T67" fmla="*/ 3 h 35"/>
              <a:gd name="T68" fmla="*/ 0 w 125"/>
              <a:gd name="T69" fmla="*/ 2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5" h="35">
                <a:moveTo>
                  <a:pt x="0" y="2"/>
                </a:moveTo>
                <a:lnTo>
                  <a:pt x="2" y="2"/>
                </a:lnTo>
                <a:lnTo>
                  <a:pt x="2" y="2"/>
                </a:lnTo>
                <a:lnTo>
                  <a:pt x="5" y="3"/>
                </a:lnTo>
                <a:lnTo>
                  <a:pt x="9" y="3"/>
                </a:lnTo>
                <a:lnTo>
                  <a:pt x="11" y="3"/>
                </a:lnTo>
                <a:lnTo>
                  <a:pt x="15" y="5"/>
                </a:lnTo>
                <a:lnTo>
                  <a:pt x="18" y="3"/>
                </a:lnTo>
                <a:lnTo>
                  <a:pt x="22" y="3"/>
                </a:lnTo>
                <a:lnTo>
                  <a:pt x="24" y="2"/>
                </a:lnTo>
                <a:lnTo>
                  <a:pt x="26" y="2"/>
                </a:lnTo>
                <a:lnTo>
                  <a:pt x="28" y="0"/>
                </a:lnTo>
                <a:lnTo>
                  <a:pt x="31" y="0"/>
                </a:lnTo>
                <a:lnTo>
                  <a:pt x="37" y="0"/>
                </a:lnTo>
                <a:lnTo>
                  <a:pt x="42" y="0"/>
                </a:lnTo>
                <a:lnTo>
                  <a:pt x="46" y="2"/>
                </a:lnTo>
                <a:lnTo>
                  <a:pt x="51" y="2"/>
                </a:lnTo>
                <a:lnTo>
                  <a:pt x="55" y="3"/>
                </a:lnTo>
                <a:lnTo>
                  <a:pt x="59" y="3"/>
                </a:lnTo>
                <a:lnTo>
                  <a:pt x="63" y="5"/>
                </a:lnTo>
                <a:lnTo>
                  <a:pt x="68" y="7"/>
                </a:lnTo>
                <a:lnTo>
                  <a:pt x="74" y="9"/>
                </a:lnTo>
                <a:lnTo>
                  <a:pt x="77" y="13"/>
                </a:lnTo>
                <a:lnTo>
                  <a:pt x="81" y="13"/>
                </a:lnTo>
                <a:lnTo>
                  <a:pt x="85" y="15"/>
                </a:lnTo>
                <a:lnTo>
                  <a:pt x="86" y="16"/>
                </a:lnTo>
                <a:lnTo>
                  <a:pt x="90" y="18"/>
                </a:lnTo>
                <a:lnTo>
                  <a:pt x="94" y="20"/>
                </a:lnTo>
                <a:lnTo>
                  <a:pt x="97" y="22"/>
                </a:lnTo>
                <a:lnTo>
                  <a:pt x="107" y="27"/>
                </a:lnTo>
                <a:lnTo>
                  <a:pt x="110" y="27"/>
                </a:lnTo>
                <a:lnTo>
                  <a:pt x="112" y="29"/>
                </a:lnTo>
                <a:lnTo>
                  <a:pt x="120" y="31"/>
                </a:lnTo>
                <a:lnTo>
                  <a:pt x="121" y="33"/>
                </a:lnTo>
                <a:lnTo>
                  <a:pt x="123" y="35"/>
                </a:lnTo>
                <a:lnTo>
                  <a:pt x="125" y="35"/>
                </a:lnTo>
                <a:lnTo>
                  <a:pt x="125" y="35"/>
                </a:lnTo>
                <a:lnTo>
                  <a:pt x="123" y="35"/>
                </a:lnTo>
                <a:lnTo>
                  <a:pt x="123" y="35"/>
                </a:lnTo>
                <a:lnTo>
                  <a:pt x="120" y="33"/>
                </a:lnTo>
                <a:lnTo>
                  <a:pt x="114" y="33"/>
                </a:lnTo>
                <a:lnTo>
                  <a:pt x="108" y="31"/>
                </a:lnTo>
                <a:lnTo>
                  <a:pt x="103" y="29"/>
                </a:lnTo>
                <a:lnTo>
                  <a:pt x="99" y="27"/>
                </a:lnTo>
                <a:lnTo>
                  <a:pt x="94" y="26"/>
                </a:lnTo>
                <a:lnTo>
                  <a:pt x="90" y="26"/>
                </a:lnTo>
                <a:lnTo>
                  <a:pt x="88" y="26"/>
                </a:lnTo>
                <a:lnTo>
                  <a:pt x="86" y="26"/>
                </a:lnTo>
                <a:lnTo>
                  <a:pt x="85" y="26"/>
                </a:lnTo>
                <a:lnTo>
                  <a:pt x="83" y="26"/>
                </a:lnTo>
                <a:lnTo>
                  <a:pt x="81" y="26"/>
                </a:lnTo>
                <a:lnTo>
                  <a:pt x="75" y="26"/>
                </a:lnTo>
                <a:lnTo>
                  <a:pt x="68" y="24"/>
                </a:lnTo>
                <a:lnTo>
                  <a:pt x="64" y="24"/>
                </a:lnTo>
                <a:lnTo>
                  <a:pt x="61" y="22"/>
                </a:lnTo>
                <a:lnTo>
                  <a:pt x="55" y="22"/>
                </a:lnTo>
                <a:lnTo>
                  <a:pt x="51" y="20"/>
                </a:lnTo>
                <a:lnTo>
                  <a:pt x="44" y="18"/>
                </a:lnTo>
                <a:lnTo>
                  <a:pt x="40" y="16"/>
                </a:lnTo>
                <a:lnTo>
                  <a:pt x="37" y="16"/>
                </a:lnTo>
                <a:lnTo>
                  <a:pt x="31" y="15"/>
                </a:lnTo>
                <a:lnTo>
                  <a:pt x="26" y="13"/>
                </a:lnTo>
                <a:lnTo>
                  <a:pt x="20" y="11"/>
                </a:lnTo>
                <a:lnTo>
                  <a:pt x="15" y="9"/>
                </a:lnTo>
                <a:lnTo>
                  <a:pt x="11" y="7"/>
                </a:lnTo>
                <a:lnTo>
                  <a:pt x="5" y="5"/>
                </a:lnTo>
                <a:lnTo>
                  <a:pt x="4" y="3"/>
                </a:lnTo>
                <a:lnTo>
                  <a:pt x="2" y="3"/>
                </a:lnTo>
                <a:lnTo>
                  <a:pt x="2" y="2"/>
                </a:lnTo>
                <a:lnTo>
                  <a:pt x="0" y="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94" name="Freeform 1350"/>
          <p:cNvSpPr>
            <a:spLocks/>
          </p:cNvSpPr>
          <p:nvPr/>
        </p:nvSpPr>
        <p:spPr bwMode="auto">
          <a:xfrm>
            <a:off x="2438400" y="2576513"/>
            <a:ext cx="55563" cy="9525"/>
          </a:xfrm>
          <a:custGeom>
            <a:avLst/>
            <a:gdLst>
              <a:gd name="T0" fmla="*/ 0 w 68"/>
              <a:gd name="T1" fmla="*/ 0 h 11"/>
              <a:gd name="T2" fmla="*/ 9 w 68"/>
              <a:gd name="T3" fmla="*/ 2 h 11"/>
              <a:gd name="T4" fmla="*/ 14 w 68"/>
              <a:gd name="T5" fmla="*/ 2 h 11"/>
              <a:gd name="T6" fmla="*/ 22 w 68"/>
              <a:gd name="T7" fmla="*/ 2 h 11"/>
              <a:gd name="T8" fmla="*/ 36 w 68"/>
              <a:gd name="T9" fmla="*/ 4 h 11"/>
              <a:gd name="T10" fmla="*/ 46 w 68"/>
              <a:gd name="T11" fmla="*/ 6 h 11"/>
              <a:gd name="T12" fmla="*/ 57 w 68"/>
              <a:gd name="T13" fmla="*/ 9 h 11"/>
              <a:gd name="T14" fmla="*/ 68 w 68"/>
              <a:gd name="T15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8" h="11">
                <a:moveTo>
                  <a:pt x="0" y="0"/>
                </a:moveTo>
                <a:lnTo>
                  <a:pt x="9" y="2"/>
                </a:lnTo>
                <a:lnTo>
                  <a:pt x="14" y="2"/>
                </a:lnTo>
                <a:lnTo>
                  <a:pt x="22" y="2"/>
                </a:lnTo>
                <a:lnTo>
                  <a:pt x="36" y="4"/>
                </a:lnTo>
                <a:lnTo>
                  <a:pt x="46" y="6"/>
                </a:lnTo>
                <a:lnTo>
                  <a:pt x="57" y="9"/>
                </a:lnTo>
                <a:lnTo>
                  <a:pt x="68" y="11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95" name="Freeform 1351"/>
          <p:cNvSpPr>
            <a:spLocks/>
          </p:cNvSpPr>
          <p:nvPr/>
        </p:nvSpPr>
        <p:spPr bwMode="auto">
          <a:xfrm>
            <a:off x="2563813" y="2640013"/>
            <a:ext cx="88900" cy="30162"/>
          </a:xfrm>
          <a:custGeom>
            <a:avLst/>
            <a:gdLst>
              <a:gd name="T0" fmla="*/ 112 w 112"/>
              <a:gd name="T1" fmla="*/ 39 h 39"/>
              <a:gd name="T2" fmla="*/ 108 w 112"/>
              <a:gd name="T3" fmla="*/ 37 h 39"/>
              <a:gd name="T4" fmla="*/ 103 w 112"/>
              <a:gd name="T5" fmla="*/ 35 h 39"/>
              <a:gd name="T6" fmla="*/ 97 w 112"/>
              <a:gd name="T7" fmla="*/ 30 h 39"/>
              <a:gd name="T8" fmla="*/ 94 w 112"/>
              <a:gd name="T9" fmla="*/ 24 h 39"/>
              <a:gd name="T10" fmla="*/ 94 w 112"/>
              <a:gd name="T11" fmla="*/ 20 h 39"/>
              <a:gd name="T12" fmla="*/ 90 w 112"/>
              <a:gd name="T13" fmla="*/ 17 h 39"/>
              <a:gd name="T14" fmla="*/ 86 w 112"/>
              <a:gd name="T15" fmla="*/ 13 h 39"/>
              <a:gd name="T16" fmla="*/ 81 w 112"/>
              <a:gd name="T17" fmla="*/ 11 h 39"/>
              <a:gd name="T18" fmla="*/ 79 w 112"/>
              <a:gd name="T19" fmla="*/ 8 h 39"/>
              <a:gd name="T20" fmla="*/ 75 w 112"/>
              <a:gd name="T21" fmla="*/ 6 h 39"/>
              <a:gd name="T22" fmla="*/ 64 w 112"/>
              <a:gd name="T23" fmla="*/ 2 h 39"/>
              <a:gd name="T24" fmla="*/ 55 w 112"/>
              <a:gd name="T25" fmla="*/ 0 h 39"/>
              <a:gd name="T26" fmla="*/ 46 w 112"/>
              <a:gd name="T27" fmla="*/ 0 h 39"/>
              <a:gd name="T28" fmla="*/ 38 w 112"/>
              <a:gd name="T29" fmla="*/ 0 h 39"/>
              <a:gd name="T30" fmla="*/ 33 w 112"/>
              <a:gd name="T31" fmla="*/ 2 h 39"/>
              <a:gd name="T32" fmla="*/ 26 w 112"/>
              <a:gd name="T33" fmla="*/ 2 h 39"/>
              <a:gd name="T34" fmla="*/ 15 w 112"/>
              <a:gd name="T35" fmla="*/ 0 h 39"/>
              <a:gd name="T36" fmla="*/ 5 w 112"/>
              <a:gd name="T37" fmla="*/ 0 h 39"/>
              <a:gd name="T38" fmla="*/ 0 w 112"/>
              <a:gd name="T39" fmla="*/ 0 h 39"/>
              <a:gd name="T40" fmla="*/ 0 w 112"/>
              <a:gd name="T41" fmla="*/ 2 h 39"/>
              <a:gd name="T42" fmla="*/ 2 w 112"/>
              <a:gd name="T43" fmla="*/ 2 h 39"/>
              <a:gd name="T44" fmla="*/ 9 w 112"/>
              <a:gd name="T45" fmla="*/ 4 h 39"/>
              <a:gd name="T46" fmla="*/ 18 w 112"/>
              <a:gd name="T47" fmla="*/ 8 h 39"/>
              <a:gd name="T48" fmla="*/ 27 w 112"/>
              <a:gd name="T49" fmla="*/ 9 h 39"/>
              <a:gd name="T50" fmla="*/ 33 w 112"/>
              <a:gd name="T51" fmla="*/ 11 h 39"/>
              <a:gd name="T52" fmla="*/ 35 w 112"/>
              <a:gd name="T53" fmla="*/ 15 h 39"/>
              <a:gd name="T54" fmla="*/ 38 w 112"/>
              <a:gd name="T55" fmla="*/ 19 h 39"/>
              <a:gd name="T56" fmla="*/ 50 w 112"/>
              <a:gd name="T57" fmla="*/ 26 h 39"/>
              <a:gd name="T58" fmla="*/ 57 w 112"/>
              <a:gd name="T59" fmla="*/ 28 h 39"/>
              <a:gd name="T60" fmla="*/ 64 w 112"/>
              <a:gd name="T61" fmla="*/ 31 h 39"/>
              <a:gd name="T62" fmla="*/ 75 w 112"/>
              <a:gd name="T63" fmla="*/ 35 h 39"/>
              <a:gd name="T64" fmla="*/ 83 w 112"/>
              <a:gd name="T65" fmla="*/ 37 h 39"/>
              <a:gd name="T66" fmla="*/ 94 w 112"/>
              <a:gd name="T67" fmla="*/ 39 h 39"/>
              <a:gd name="T68" fmla="*/ 103 w 112"/>
              <a:gd name="T69" fmla="*/ 39 h 39"/>
              <a:gd name="T70" fmla="*/ 110 w 112"/>
              <a:gd name="T71" fmla="*/ 39 h 39"/>
              <a:gd name="T72" fmla="*/ 112 w 112"/>
              <a:gd name="T73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2" h="39">
                <a:moveTo>
                  <a:pt x="112" y="39"/>
                </a:moveTo>
                <a:lnTo>
                  <a:pt x="112" y="39"/>
                </a:lnTo>
                <a:lnTo>
                  <a:pt x="112" y="39"/>
                </a:lnTo>
                <a:lnTo>
                  <a:pt x="108" y="37"/>
                </a:lnTo>
                <a:lnTo>
                  <a:pt x="107" y="37"/>
                </a:lnTo>
                <a:lnTo>
                  <a:pt x="103" y="35"/>
                </a:lnTo>
                <a:lnTo>
                  <a:pt x="99" y="33"/>
                </a:lnTo>
                <a:lnTo>
                  <a:pt x="97" y="30"/>
                </a:lnTo>
                <a:lnTo>
                  <a:pt x="96" y="28"/>
                </a:lnTo>
                <a:lnTo>
                  <a:pt x="94" y="24"/>
                </a:lnTo>
                <a:lnTo>
                  <a:pt x="94" y="22"/>
                </a:lnTo>
                <a:lnTo>
                  <a:pt x="94" y="20"/>
                </a:lnTo>
                <a:lnTo>
                  <a:pt x="92" y="19"/>
                </a:lnTo>
                <a:lnTo>
                  <a:pt x="90" y="17"/>
                </a:lnTo>
                <a:lnTo>
                  <a:pt x="88" y="15"/>
                </a:lnTo>
                <a:lnTo>
                  <a:pt x="86" y="13"/>
                </a:lnTo>
                <a:lnTo>
                  <a:pt x="83" y="13"/>
                </a:lnTo>
                <a:lnTo>
                  <a:pt x="81" y="11"/>
                </a:lnTo>
                <a:lnTo>
                  <a:pt x="79" y="9"/>
                </a:lnTo>
                <a:lnTo>
                  <a:pt x="79" y="8"/>
                </a:lnTo>
                <a:lnTo>
                  <a:pt x="77" y="6"/>
                </a:lnTo>
                <a:lnTo>
                  <a:pt x="75" y="6"/>
                </a:lnTo>
                <a:lnTo>
                  <a:pt x="70" y="2"/>
                </a:lnTo>
                <a:lnTo>
                  <a:pt x="64" y="2"/>
                </a:lnTo>
                <a:lnTo>
                  <a:pt x="61" y="0"/>
                </a:lnTo>
                <a:lnTo>
                  <a:pt x="55" y="0"/>
                </a:lnTo>
                <a:lnTo>
                  <a:pt x="50" y="0"/>
                </a:lnTo>
                <a:lnTo>
                  <a:pt x="46" y="0"/>
                </a:lnTo>
                <a:lnTo>
                  <a:pt x="42" y="0"/>
                </a:lnTo>
                <a:lnTo>
                  <a:pt x="38" y="0"/>
                </a:lnTo>
                <a:lnTo>
                  <a:pt x="37" y="0"/>
                </a:lnTo>
                <a:lnTo>
                  <a:pt x="33" y="2"/>
                </a:lnTo>
                <a:lnTo>
                  <a:pt x="29" y="2"/>
                </a:lnTo>
                <a:lnTo>
                  <a:pt x="26" y="2"/>
                </a:lnTo>
                <a:lnTo>
                  <a:pt x="16" y="2"/>
                </a:lnTo>
                <a:lnTo>
                  <a:pt x="15" y="0"/>
                </a:lnTo>
                <a:lnTo>
                  <a:pt x="11" y="0"/>
                </a:lnTo>
                <a:lnTo>
                  <a:pt x="5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lnTo>
                  <a:pt x="4" y="4"/>
                </a:lnTo>
                <a:lnTo>
                  <a:pt x="9" y="4"/>
                </a:lnTo>
                <a:lnTo>
                  <a:pt x="13" y="6"/>
                </a:lnTo>
                <a:lnTo>
                  <a:pt x="18" y="8"/>
                </a:lnTo>
                <a:lnTo>
                  <a:pt x="24" y="8"/>
                </a:lnTo>
                <a:lnTo>
                  <a:pt x="27" y="9"/>
                </a:lnTo>
                <a:lnTo>
                  <a:pt x="31" y="11"/>
                </a:lnTo>
                <a:lnTo>
                  <a:pt x="33" y="11"/>
                </a:lnTo>
                <a:lnTo>
                  <a:pt x="33" y="13"/>
                </a:lnTo>
                <a:lnTo>
                  <a:pt x="35" y="15"/>
                </a:lnTo>
                <a:lnTo>
                  <a:pt x="37" y="17"/>
                </a:lnTo>
                <a:lnTo>
                  <a:pt x="38" y="19"/>
                </a:lnTo>
                <a:lnTo>
                  <a:pt x="44" y="22"/>
                </a:lnTo>
                <a:lnTo>
                  <a:pt x="50" y="26"/>
                </a:lnTo>
                <a:lnTo>
                  <a:pt x="53" y="26"/>
                </a:lnTo>
                <a:lnTo>
                  <a:pt x="57" y="28"/>
                </a:lnTo>
                <a:lnTo>
                  <a:pt x="61" y="30"/>
                </a:lnTo>
                <a:lnTo>
                  <a:pt x="64" y="31"/>
                </a:lnTo>
                <a:lnTo>
                  <a:pt x="72" y="33"/>
                </a:lnTo>
                <a:lnTo>
                  <a:pt x="75" y="35"/>
                </a:lnTo>
                <a:lnTo>
                  <a:pt x="79" y="35"/>
                </a:lnTo>
                <a:lnTo>
                  <a:pt x="83" y="37"/>
                </a:lnTo>
                <a:lnTo>
                  <a:pt x="88" y="37"/>
                </a:lnTo>
                <a:lnTo>
                  <a:pt x="94" y="39"/>
                </a:lnTo>
                <a:lnTo>
                  <a:pt x="99" y="39"/>
                </a:lnTo>
                <a:lnTo>
                  <a:pt x="103" y="39"/>
                </a:lnTo>
                <a:lnTo>
                  <a:pt x="107" y="39"/>
                </a:lnTo>
                <a:lnTo>
                  <a:pt x="110" y="39"/>
                </a:lnTo>
                <a:lnTo>
                  <a:pt x="110" y="39"/>
                </a:lnTo>
                <a:lnTo>
                  <a:pt x="112" y="39"/>
                </a:lnTo>
                <a:lnTo>
                  <a:pt x="112" y="39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96" name="Freeform 1352"/>
          <p:cNvSpPr>
            <a:spLocks/>
          </p:cNvSpPr>
          <p:nvPr/>
        </p:nvSpPr>
        <p:spPr bwMode="auto">
          <a:xfrm>
            <a:off x="2563813" y="2640013"/>
            <a:ext cx="88900" cy="30162"/>
          </a:xfrm>
          <a:custGeom>
            <a:avLst/>
            <a:gdLst>
              <a:gd name="T0" fmla="*/ 112 w 112"/>
              <a:gd name="T1" fmla="*/ 39 h 39"/>
              <a:gd name="T2" fmla="*/ 108 w 112"/>
              <a:gd name="T3" fmla="*/ 37 h 39"/>
              <a:gd name="T4" fmla="*/ 103 w 112"/>
              <a:gd name="T5" fmla="*/ 35 h 39"/>
              <a:gd name="T6" fmla="*/ 97 w 112"/>
              <a:gd name="T7" fmla="*/ 30 h 39"/>
              <a:gd name="T8" fmla="*/ 94 w 112"/>
              <a:gd name="T9" fmla="*/ 24 h 39"/>
              <a:gd name="T10" fmla="*/ 94 w 112"/>
              <a:gd name="T11" fmla="*/ 20 h 39"/>
              <a:gd name="T12" fmla="*/ 90 w 112"/>
              <a:gd name="T13" fmla="*/ 17 h 39"/>
              <a:gd name="T14" fmla="*/ 86 w 112"/>
              <a:gd name="T15" fmla="*/ 13 h 39"/>
              <a:gd name="T16" fmla="*/ 81 w 112"/>
              <a:gd name="T17" fmla="*/ 11 h 39"/>
              <a:gd name="T18" fmla="*/ 79 w 112"/>
              <a:gd name="T19" fmla="*/ 8 h 39"/>
              <a:gd name="T20" fmla="*/ 75 w 112"/>
              <a:gd name="T21" fmla="*/ 6 h 39"/>
              <a:gd name="T22" fmla="*/ 64 w 112"/>
              <a:gd name="T23" fmla="*/ 2 h 39"/>
              <a:gd name="T24" fmla="*/ 55 w 112"/>
              <a:gd name="T25" fmla="*/ 0 h 39"/>
              <a:gd name="T26" fmla="*/ 46 w 112"/>
              <a:gd name="T27" fmla="*/ 0 h 39"/>
              <a:gd name="T28" fmla="*/ 38 w 112"/>
              <a:gd name="T29" fmla="*/ 0 h 39"/>
              <a:gd name="T30" fmla="*/ 33 w 112"/>
              <a:gd name="T31" fmla="*/ 2 h 39"/>
              <a:gd name="T32" fmla="*/ 26 w 112"/>
              <a:gd name="T33" fmla="*/ 2 h 39"/>
              <a:gd name="T34" fmla="*/ 15 w 112"/>
              <a:gd name="T35" fmla="*/ 0 h 39"/>
              <a:gd name="T36" fmla="*/ 5 w 112"/>
              <a:gd name="T37" fmla="*/ 0 h 39"/>
              <a:gd name="T38" fmla="*/ 0 w 112"/>
              <a:gd name="T39" fmla="*/ 0 h 39"/>
              <a:gd name="T40" fmla="*/ 0 w 112"/>
              <a:gd name="T41" fmla="*/ 2 h 39"/>
              <a:gd name="T42" fmla="*/ 2 w 112"/>
              <a:gd name="T43" fmla="*/ 2 h 39"/>
              <a:gd name="T44" fmla="*/ 9 w 112"/>
              <a:gd name="T45" fmla="*/ 4 h 39"/>
              <a:gd name="T46" fmla="*/ 18 w 112"/>
              <a:gd name="T47" fmla="*/ 8 h 39"/>
              <a:gd name="T48" fmla="*/ 27 w 112"/>
              <a:gd name="T49" fmla="*/ 9 h 39"/>
              <a:gd name="T50" fmla="*/ 33 w 112"/>
              <a:gd name="T51" fmla="*/ 11 h 39"/>
              <a:gd name="T52" fmla="*/ 35 w 112"/>
              <a:gd name="T53" fmla="*/ 15 h 39"/>
              <a:gd name="T54" fmla="*/ 38 w 112"/>
              <a:gd name="T55" fmla="*/ 19 h 39"/>
              <a:gd name="T56" fmla="*/ 50 w 112"/>
              <a:gd name="T57" fmla="*/ 26 h 39"/>
              <a:gd name="T58" fmla="*/ 57 w 112"/>
              <a:gd name="T59" fmla="*/ 28 h 39"/>
              <a:gd name="T60" fmla="*/ 64 w 112"/>
              <a:gd name="T61" fmla="*/ 31 h 39"/>
              <a:gd name="T62" fmla="*/ 75 w 112"/>
              <a:gd name="T63" fmla="*/ 35 h 39"/>
              <a:gd name="T64" fmla="*/ 83 w 112"/>
              <a:gd name="T65" fmla="*/ 37 h 39"/>
              <a:gd name="T66" fmla="*/ 94 w 112"/>
              <a:gd name="T67" fmla="*/ 39 h 39"/>
              <a:gd name="T68" fmla="*/ 103 w 112"/>
              <a:gd name="T69" fmla="*/ 39 h 39"/>
              <a:gd name="T70" fmla="*/ 110 w 112"/>
              <a:gd name="T71" fmla="*/ 39 h 39"/>
              <a:gd name="T72" fmla="*/ 112 w 112"/>
              <a:gd name="T73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2" h="39">
                <a:moveTo>
                  <a:pt x="112" y="39"/>
                </a:moveTo>
                <a:lnTo>
                  <a:pt x="112" y="39"/>
                </a:lnTo>
                <a:lnTo>
                  <a:pt x="112" y="39"/>
                </a:lnTo>
                <a:lnTo>
                  <a:pt x="108" y="37"/>
                </a:lnTo>
                <a:lnTo>
                  <a:pt x="107" y="37"/>
                </a:lnTo>
                <a:lnTo>
                  <a:pt x="103" y="35"/>
                </a:lnTo>
                <a:lnTo>
                  <a:pt x="99" y="33"/>
                </a:lnTo>
                <a:lnTo>
                  <a:pt x="97" y="30"/>
                </a:lnTo>
                <a:lnTo>
                  <a:pt x="96" y="28"/>
                </a:lnTo>
                <a:lnTo>
                  <a:pt x="94" y="24"/>
                </a:lnTo>
                <a:lnTo>
                  <a:pt x="94" y="22"/>
                </a:lnTo>
                <a:lnTo>
                  <a:pt x="94" y="20"/>
                </a:lnTo>
                <a:lnTo>
                  <a:pt x="92" y="19"/>
                </a:lnTo>
                <a:lnTo>
                  <a:pt x="90" y="17"/>
                </a:lnTo>
                <a:lnTo>
                  <a:pt x="88" y="15"/>
                </a:lnTo>
                <a:lnTo>
                  <a:pt x="86" y="13"/>
                </a:lnTo>
                <a:lnTo>
                  <a:pt x="83" y="13"/>
                </a:lnTo>
                <a:lnTo>
                  <a:pt x="81" y="11"/>
                </a:lnTo>
                <a:lnTo>
                  <a:pt x="79" y="9"/>
                </a:lnTo>
                <a:lnTo>
                  <a:pt x="79" y="8"/>
                </a:lnTo>
                <a:lnTo>
                  <a:pt x="77" y="6"/>
                </a:lnTo>
                <a:lnTo>
                  <a:pt x="75" y="6"/>
                </a:lnTo>
                <a:lnTo>
                  <a:pt x="70" y="2"/>
                </a:lnTo>
                <a:lnTo>
                  <a:pt x="64" y="2"/>
                </a:lnTo>
                <a:lnTo>
                  <a:pt x="61" y="0"/>
                </a:lnTo>
                <a:lnTo>
                  <a:pt x="55" y="0"/>
                </a:lnTo>
                <a:lnTo>
                  <a:pt x="50" y="0"/>
                </a:lnTo>
                <a:lnTo>
                  <a:pt x="46" y="0"/>
                </a:lnTo>
                <a:lnTo>
                  <a:pt x="42" y="0"/>
                </a:lnTo>
                <a:lnTo>
                  <a:pt x="38" y="0"/>
                </a:lnTo>
                <a:lnTo>
                  <a:pt x="37" y="0"/>
                </a:lnTo>
                <a:lnTo>
                  <a:pt x="33" y="2"/>
                </a:lnTo>
                <a:lnTo>
                  <a:pt x="29" y="2"/>
                </a:lnTo>
                <a:lnTo>
                  <a:pt x="26" y="2"/>
                </a:lnTo>
                <a:lnTo>
                  <a:pt x="16" y="2"/>
                </a:lnTo>
                <a:lnTo>
                  <a:pt x="15" y="0"/>
                </a:lnTo>
                <a:lnTo>
                  <a:pt x="11" y="0"/>
                </a:lnTo>
                <a:lnTo>
                  <a:pt x="5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lnTo>
                  <a:pt x="4" y="4"/>
                </a:lnTo>
                <a:lnTo>
                  <a:pt x="9" y="4"/>
                </a:lnTo>
                <a:lnTo>
                  <a:pt x="13" y="6"/>
                </a:lnTo>
                <a:lnTo>
                  <a:pt x="18" y="8"/>
                </a:lnTo>
                <a:lnTo>
                  <a:pt x="24" y="8"/>
                </a:lnTo>
                <a:lnTo>
                  <a:pt x="27" y="9"/>
                </a:lnTo>
                <a:lnTo>
                  <a:pt x="31" y="11"/>
                </a:lnTo>
                <a:lnTo>
                  <a:pt x="33" y="11"/>
                </a:lnTo>
                <a:lnTo>
                  <a:pt x="33" y="13"/>
                </a:lnTo>
                <a:lnTo>
                  <a:pt x="35" y="15"/>
                </a:lnTo>
                <a:lnTo>
                  <a:pt x="37" y="17"/>
                </a:lnTo>
                <a:lnTo>
                  <a:pt x="38" y="19"/>
                </a:lnTo>
                <a:lnTo>
                  <a:pt x="44" y="22"/>
                </a:lnTo>
                <a:lnTo>
                  <a:pt x="50" y="26"/>
                </a:lnTo>
                <a:lnTo>
                  <a:pt x="53" y="26"/>
                </a:lnTo>
                <a:lnTo>
                  <a:pt x="57" y="28"/>
                </a:lnTo>
                <a:lnTo>
                  <a:pt x="61" y="30"/>
                </a:lnTo>
                <a:lnTo>
                  <a:pt x="64" y="31"/>
                </a:lnTo>
                <a:lnTo>
                  <a:pt x="72" y="33"/>
                </a:lnTo>
                <a:lnTo>
                  <a:pt x="75" y="35"/>
                </a:lnTo>
                <a:lnTo>
                  <a:pt x="79" y="35"/>
                </a:lnTo>
                <a:lnTo>
                  <a:pt x="83" y="37"/>
                </a:lnTo>
                <a:lnTo>
                  <a:pt x="88" y="37"/>
                </a:lnTo>
                <a:lnTo>
                  <a:pt x="94" y="39"/>
                </a:lnTo>
                <a:lnTo>
                  <a:pt x="99" y="39"/>
                </a:lnTo>
                <a:lnTo>
                  <a:pt x="103" y="39"/>
                </a:lnTo>
                <a:lnTo>
                  <a:pt x="107" y="39"/>
                </a:lnTo>
                <a:lnTo>
                  <a:pt x="110" y="39"/>
                </a:lnTo>
                <a:lnTo>
                  <a:pt x="110" y="39"/>
                </a:lnTo>
                <a:lnTo>
                  <a:pt x="112" y="39"/>
                </a:lnTo>
                <a:lnTo>
                  <a:pt x="112" y="39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97" name="Freeform 1353"/>
          <p:cNvSpPr>
            <a:spLocks/>
          </p:cNvSpPr>
          <p:nvPr/>
        </p:nvSpPr>
        <p:spPr bwMode="auto">
          <a:xfrm>
            <a:off x="2535238" y="2630488"/>
            <a:ext cx="93662" cy="66675"/>
          </a:xfrm>
          <a:custGeom>
            <a:avLst/>
            <a:gdLst>
              <a:gd name="T0" fmla="*/ 68 w 118"/>
              <a:gd name="T1" fmla="*/ 0 h 85"/>
              <a:gd name="T2" fmla="*/ 51 w 118"/>
              <a:gd name="T3" fmla="*/ 0 h 85"/>
              <a:gd name="T4" fmla="*/ 42 w 118"/>
              <a:gd name="T5" fmla="*/ 2 h 85"/>
              <a:gd name="T6" fmla="*/ 37 w 118"/>
              <a:gd name="T7" fmla="*/ 8 h 85"/>
              <a:gd name="T8" fmla="*/ 29 w 118"/>
              <a:gd name="T9" fmla="*/ 17 h 85"/>
              <a:gd name="T10" fmla="*/ 26 w 118"/>
              <a:gd name="T11" fmla="*/ 26 h 85"/>
              <a:gd name="T12" fmla="*/ 16 w 118"/>
              <a:gd name="T13" fmla="*/ 37 h 85"/>
              <a:gd name="T14" fmla="*/ 9 w 118"/>
              <a:gd name="T15" fmla="*/ 44 h 85"/>
              <a:gd name="T16" fmla="*/ 0 w 118"/>
              <a:gd name="T17" fmla="*/ 63 h 85"/>
              <a:gd name="T18" fmla="*/ 0 w 118"/>
              <a:gd name="T19" fmla="*/ 74 h 85"/>
              <a:gd name="T20" fmla="*/ 0 w 118"/>
              <a:gd name="T21" fmla="*/ 83 h 85"/>
              <a:gd name="T22" fmla="*/ 18 w 118"/>
              <a:gd name="T23" fmla="*/ 85 h 85"/>
              <a:gd name="T24" fmla="*/ 20 w 118"/>
              <a:gd name="T25" fmla="*/ 74 h 85"/>
              <a:gd name="T26" fmla="*/ 29 w 118"/>
              <a:gd name="T27" fmla="*/ 66 h 85"/>
              <a:gd name="T28" fmla="*/ 37 w 118"/>
              <a:gd name="T29" fmla="*/ 59 h 85"/>
              <a:gd name="T30" fmla="*/ 37 w 118"/>
              <a:gd name="T31" fmla="*/ 50 h 85"/>
              <a:gd name="T32" fmla="*/ 42 w 118"/>
              <a:gd name="T33" fmla="*/ 42 h 85"/>
              <a:gd name="T34" fmla="*/ 50 w 118"/>
              <a:gd name="T35" fmla="*/ 37 h 85"/>
              <a:gd name="T36" fmla="*/ 64 w 118"/>
              <a:gd name="T37" fmla="*/ 31 h 85"/>
              <a:gd name="T38" fmla="*/ 88 w 118"/>
              <a:gd name="T39" fmla="*/ 26 h 85"/>
              <a:gd name="T40" fmla="*/ 103 w 118"/>
              <a:gd name="T41" fmla="*/ 26 h 85"/>
              <a:gd name="T42" fmla="*/ 118 w 118"/>
              <a:gd name="T43" fmla="*/ 22 h 85"/>
              <a:gd name="T44" fmla="*/ 110 w 118"/>
              <a:gd name="T45" fmla="*/ 13 h 85"/>
              <a:gd name="T46" fmla="*/ 96 w 118"/>
              <a:gd name="T47" fmla="*/ 9 h 85"/>
              <a:gd name="T48" fmla="*/ 83 w 118"/>
              <a:gd name="T49" fmla="*/ 2 h 85"/>
              <a:gd name="T50" fmla="*/ 68 w 118"/>
              <a:gd name="T51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8" h="85">
                <a:moveTo>
                  <a:pt x="68" y="0"/>
                </a:moveTo>
                <a:lnTo>
                  <a:pt x="51" y="0"/>
                </a:lnTo>
                <a:lnTo>
                  <a:pt x="42" y="2"/>
                </a:lnTo>
                <a:lnTo>
                  <a:pt x="37" y="8"/>
                </a:lnTo>
                <a:lnTo>
                  <a:pt x="29" y="17"/>
                </a:lnTo>
                <a:lnTo>
                  <a:pt x="26" y="26"/>
                </a:lnTo>
                <a:lnTo>
                  <a:pt x="16" y="37"/>
                </a:lnTo>
                <a:lnTo>
                  <a:pt x="9" y="44"/>
                </a:lnTo>
                <a:lnTo>
                  <a:pt x="0" y="63"/>
                </a:lnTo>
                <a:lnTo>
                  <a:pt x="0" y="74"/>
                </a:lnTo>
                <a:lnTo>
                  <a:pt x="0" y="83"/>
                </a:lnTo>
                <a:lnTo>
                  <a:pt x="18" y="85"/>
                </a:lnTo>
                <a:lnTo>
                  <a:pt x="20" y="74"/>
                </a:lnTo>
                <a:lnTo>
                  <a:pt x="29" y="66"/>
                </a:lnTo>
                <a:lnTo>
                  <a:pt x="37" y="59"/>
                </a:lnTo>
                <a:lnTo>
                  <a:pt x="37" y="50"/>
                </a:lnTo>
                <a:lnTo>
                  <a:pt x="42" y="42"/>
                </a:lnTo>
                <a:lnTo>
                  <a:pt x="50" y="37"/>
                </a:lnTo>
                <a:lnTo>
                  <a:pt x="64" y="31"/>
                </a:lnTo>
                <a:lnTo>
                  <a:pt x="88" y="26"/>
                </a:lnTo>
                <a:lnTo>
                  <a:pt x="103" y="26"/>
                </a:lnTo>
                <a:lnTo>
                  <a:pt x="118" y="22"/>
                </a:lnTo>
                <a:lnTo>
                  <a:pt x="110" y="13"/>
                </a:lnTo>
                <a:lnTo>
                  <a:pt x="96" y="9"/>
                </a:lnTo>
                <a:lnTo>
                  <a:pt x="83" y="2"/>
                </a:lnTo>
                <a:lnTo>
                  <a:pt x="68" y="0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98" name="Freeform 1354"/>
          <p:cNvSpPr>
            <a:spLocks/>
          </p:cNvSpPr>
          <p:nvPr/>
        </p:nvSpPr>
        <p:spPr bwMode="auto">
          <a:xfrm>
            <a:off x="2535238" y="2630488"/>
            <a:ext cx="93662" cy="66675"/>
          </a:xfrm>
          <a:custGeom>
            <a:avLst/>
            <a:gdLst>
              <a:gd name="T0" fmla="*/ 68 w 118"/>
              <a:gd name="T1" fmla="*/ 0 h 85"/>
              <a:gd name="T2" fmla="*/ 51 w 118"/>
              <a:gd name="T3" fmla="*/ 0 h 85"/>
              <a:gd name="T4" fmla="*/ 42 w 118"/>
              <a:gd name="T5" fmla="*/ 2 h 85"/>
              <a:gd name="T6" fmla="*/ 37 w 118"/>
              <a:gd name="T7" fmla="*/ 8 h 85"/>
              <a:gd name="T8" fmla="*/ 29 w 118"/>
              <a:gd name="T9" fmla="*/ 17 h 85"/>
              <a:gd name="T10" fmla="*/ 26 w 118"/>
              <a:gd name="T11" fmla="*/ 26 h 85"/>
              <a:gd name="T12" fmla="*/ 16 w 118"/>
              <a:gd name="T13" fmla="*/ 37 h 85"/>
              <a:gd name="T14" fmla="*/ 9 w 118"/>
              <a:gd name="T15" fmla="*/ 44 h 85"/>
              <a:gd name="T16" fmla="*/ 0 w 118"/>
              <a:gd name="T17" fmla="*/ 63 h 85"/>
              <a:gd name="T18" fmla="*/ 0 w 118"/>
              <a:gd name="T19" fmla="*/ 74 h 85"/>
              <a:gd name="T20" fmla="*/ 0 w 118"/>
              <a:gd name="T21" fmla="*/ 83 h 85"/>
              <a:gd name="T22" fmla="*/ 18 w 118"/>
              <a:gd name="T23" fmla="*/ 85 h 85"/>
              <a:gd name="T24" fmla="*/ 20 w 118"/>
              <a:gd name="T25" fmla="*/ 74 h 85"/>
              <a:gd name="T26" fmla="*/ 29 w 118"/>
              <a:gd name="T27" fmla="*/ 66 h 85"/>
              <a:gd name="T28" fmla="*/ 37 w 118"/>
              <a:gd name="T29" fmla="*/ 59 h 85"/>
              <a:gd name="T30" fmla="*/ 37 w 118"/>
              <a:gd name="T31" fmla="*/ 50 h 85"/>
              <a:gd name="T32" fmla="*/ 42 w 118"/>
              <a:gd name="T33" fmla="*/ 42 h 85"/>
              <a:gd name="T34" fmla="*/ 50 w 118"/>
              <a:gd name="T35" fmla="*/ 37 h 85"/>
              <a:gd name="T36" fmla="*/ 64 w 118"/>
              <a:gd name="T37" fmla="*/ 31 h 85"/>
              <a:gd name="T38" fmla="*/ 88 w 118"/>
              <a:gd name="T39" fmla="*/ 26 h 85"/>
              <a:gd name="T40" fmla="*/ 103 w 118"/>
              <a:gd name="T41" fmla="*/ 26 h 85"/>
              <a:gd name="T42" fmla="*/ 118 w 118"/>
              <a:gd name="T43" fmla="*/ 22 h 85"/>
              <a:gd name="T44" fmla="*/ 110 w 118"/>
              <a:gd name="T45" fmla="*/ 13 h 85"/>
              <a:gd name="T46" fmla="*/ 96 w 118"/>
              <a:gd name="T47" fmla="*/ 9 h 85"/>
              <a:gd name="T48" fmla="*/ 83 w 118"/>
              <a:gd name="T49" fmla="*/ 2 h 85"/>
              <a:gd name="T50" fmla="*/ 68 w 118"/>
              <a:gd name="T51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8" h="85">
                <a:moveTo>
                  <a:pt x="68" y="0"/>
                </a:moveTo>
                <a:lnTo>
                  <a:pt x="51" y="0"/>
                </a:lnTo>
                <a:lnTo>
                  <a:pt x="42" y="2"/>
                </a:lnTo>
                <a:lnTo>
                  <a:pt x="37" y="8"/>
                </a:lnTo>
                <a:lnTo>
                  <a:pt x="29" y="17"/>
                </a:lnTo>
                <a:lnTo>
                  <a:pt x="26" y="26"/>
                </a:lnTo>
                <a:lnTo>
                  <a:pt x="16" y="37"/>
                </a:lnTo>
                <a:lnTo>
                  <a:pt x="9" y="44"/>
                </a:lnTo>
                <a:lnTo>
                  <a:pt x="0" y="63"/>
                </a:lnTo>
                <a:lnTo>
                  <a:pt x="0" y="74"/>
                </a:lnTo>
                <a:lnTo>
                  <a:pt x="0" y="83"/>
                </a:lnTo>
                <a:lnTo>
                  <a:pt x="18" y="85"/>
                </a:lnTo>
                <a:lnTo>
                  <a:pt x="20" y="74"/>
                </a:lnTo>
                <a:lnTo>
                  <a:pt x="29" y="66"/>
                </a:lnTo>
                <a:lnTo>
                  <a:pt x="37" y="59"/>
                </a:lnTo>
                <a:lnTo>
                  <a:pt x="37" y="50"/>
                </a:lnTo>
                <a:lnTo>
                  <a:pt x="42" y="42"/>
                </a:lnTo>
                <a:lnTo>
                  <a:pt x="50" y="37"/>
                </a:lnTo>
                <a:lnTo>
                  <a:pt x="64" y="31"/>
                </a:lnTo>
                <a:lnTo>
                  <a:pt x="88" y="26"/>
                </a:lnTo>
                <a:lnTo>
                  <a:pt x="103" y="26"/>
                </a:lnTo>
                <a:lnTo>
                  <a:pt x="118" y="22"/>
                </a:lnTo>
                <a:lnTo>
                  <a:pt x="110" y="13"/>
                </a:lnTo>
                <a:lnTo>
                  <a:pt x="96" y="9"/>
                </a:lnTo>
                <a:lnTo>
                  <a:pt x="83" y="2"/>
                </a:lnTo>
                <a:lnTo>
                  <a:pt x="68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699" name="Freeform 1355"/>
          <p:cNvSpPr>
            <a:spLocks/>
          </p:cNvSpPr>
          <p:nvPr/>
        </p:nvSpPr>
        <p:spPr bwMode="auto">
          <a:xfrm>
            <a:off x="2544763" y="2636838"/>
            <a:ext cx="60325" cy="57150"/>
          </a:xfrm>
          <a:custGeom>
            <a:avLst/>
            <a:gdLst>
              <a:gd name="T0" fmla="*/ 0 w 79"/>
              <a:gd name="T1" fmla="*/ 71 h 71"/>
              <a:gd name="T2" fmla="*/ 7 w 79"/>
              <a:gd name="T3" fmla="*/ 57 h 71"/>
              <a:gd name="T4" fmla="*/ 13 w 79"/>
              <a:gd name="T5" fmla="*/ 44 h 71"/>
              <a:gd name="T6" fmla="*/ 19 w 79"/>
              <a:gd name="T7" fmla="*/ 36 h 71"/>
              <a:gd name="T8" fmla="*/ 28 w 79"/>
              <a:gd name="T9" fmla="*/ 25 h 71"/>
              <a:gd name="T10" fmla="*/ 33 w 79"/>
              <a:gd name="T11" fmla="*/ 18 h 71"/>
              <a:gd name="T12" fmla="*/ 48 w 79"/>
              <a:gd name="T13" fmla="*/ 9 h 71"/>
              <a:gd name="T14" fmla="*/ 61 w 79"/>
              <a:gd name="T15" fmla="*/ 5 h 71"/>
              <a:gd name="T16" fmla="*/ 79 w 79"/>
              <a:gd name="T17" fmla="*/ 0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9" h="71">
                <a:moveTo>
                  <a:pt x="0" y="71"/>
                </a:moveTo>
                <a:lnTo>
                  <a:pt x="7" y="57"/>
                </a:lnTo>
                <a:lnTo>
                  <a:pt x="13" y="44"/>
                </a:lnTo>
                <a:lnTo>
                  <a:pt x="19" y="36"/>
                </a:lnTo>
                <a:lnTo>
                  <a:pt x="28" y="25"/>
                </a:lnTo>
                <a:lnTo>
                  <a:pt x="33" y="18"/>
                </a:lnTo>
                <a:lnTo>
                  <a:pt x="48" y="9"/>
                </a:lnTo>
                <a:lnTo>
                  <a:pt x="61" y="5"/>
                </a:lnTo>
                <a:lnTo>
                  <a:pt x="79" y="0"/>
                </a:lnTo>
              </a:path>
            </a:pathLst>
          </a:custGeom>
          <a:noFill/>
          <a:ln w="26988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00" name="Freeform 1356"/>
          <p:cNvSpPr>
            <a:spLocks/>
          </p:cNvSpPr>
          <p:nvPr/>
        </p:nvSpPr>
        <p:spPr bwMode="auto">
          <a:xfrm>
            <a:off x="2533650" y="2555875"/>
            <a:ext cx="103188" cy="36513"/>
          </a:xfrm>
          <a:custGeom>
            <a:avLst/>
            <a:gdLst>
              <a:gd name="T0" fmla="*/ 77 w 131"/>
              <a:gd name="T1" fmla="*/ 0 h 46"/>
              <a:gd name="T2" fmla="*/ 57 w 131"/>
              <a:gd name="T3" fmla="*/ 0 h 46"/>
              <a:gd name="T4" fmla="*/ 48 w 131"/>
              <a:gd name="T5" fmla="*/ 0 h 46"/>
              <a:gd name="T6" fmla="*/ 41 w 131"/>
              <a:gd name="T7" fmla="*/ 4 h 46"/>
              <a:gd name="T8" fmla="*/ 33 w 131"/>
              <a:gd name="T9" fmla="*/ 10 h 46"/>
              <a:gd name="T10" fmla="*/ 28 w 131"/>
              <a:gd name="T11" fmla="*/ 15 h 46"/>
              <a:gd name="T12" fmla="*/ 18 w 131"/>
              <a:gd name="T13" fmla="*/ 21 h 46"/>
              <a:gd name="T14" fmla="*/ 9 w 131"/>
              <a:gd name="T15" fmla="*/ 24 h 46"/>
              <a:gd name="T16" fmla="*/ 0 w 131"/>
              <a:gd name="T17" fmla="*/ 34 h 46"/>
              <a:gd name="T18" fmla="*/ 0 w 131"/>
              <a:gd name="T19" fmla="*/ 41 h 46"/>
              <a:gd name="T20" fmla="*/ 0 w 131"/>
              <a:gd name="T21" fmla="*/ 46 h 46"/>
              <a:gd name="T22" fmla="*/ 9 w 131"/>
              <a:gd name="T23" fmla="*/ 46 h 46"/>
              <a:gd name="T24" fmla="*/ 11 w 131"/>
              <a:gd name="T25" fmla="*/ 39 h 46"/>
              <a:gd name="T26" fmla="*/ 33 w 131"/>
              <a:gd name="T27" fmla="*/ 35 h 46"/>
              <a:gd name="T28" fmla="*/ 41 w 131"/>
              <a:gd name="T29" fmla="*/ 32 h 46"/>
              <a:gd name="T30" fmla="*/ 41 w 131"/>
              <a:gd name="T31" fmla="*/ 28 h 46"/>
              <a:gd name="T32" fmla="*/ 48 w 131"/>
              <a:gd name="T33" fmla="*/ 24 h 46"/>
              <a:gd name="T34" fmla="*/ 55 w 131"/>
              <a:gd name="T35" fmla="*/ 21 h 46"/>
              <a:gd name="T36" fmla="*/ 72 w 131"/>
              <a:gd name="T37" fmla="*/ 17 h 46"/>
              <a:gd name="T38" fmla="*/ 98 w 131"/>
              <a:gd name="T39" fmla="*/ 15 h 46"/>
              <a:gd name="T40" fmla="*/ 114 w 131"/>
              <a:gd name="T41" fmla="*/ 15 h 46"/>
              <a:gd name="T42" fmla="*/ 131 w 131"/>
              <a:gd name="T43" fmla="*/ 11 h 46"/>
              <a:gd name="T44" fmla="*/ 123 w 131"/>
              <a:gd name="T45" fmla="*/ 8 h 46"/>
              <a:gd name="T46" fmla="*/ 105 w 131"/>
              <a:gd name="T47" fmla="*/ 4 h 46"/>
              <a:gd name="T48" fmla="*/ 92 w 131"/>
              <a:gd name="T49" fmla="*/ 0 h 46"/>
              <a:gd name="T50" fmla="*/ 77 w 131"/>
              <a:gd name="T51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1" h="46">
                <a:moveTo>
                  <a:pt x="77" y="0"/>
                </a:moveTo>
                <a:lnTo>
                  <a:pt x="57" y="0"/>
                </a:lnTo>
                <a:lnTo>
                  <a:pt x="48" y="0"/>
                </a:lnTo>
                <a:lnTo>
                  <a:pt x="41" y="4"/>
                </a:lnTo>
                <a:lnTo>
                  <a:pt x="33" y="10"/>
                </a:lnTo>
                <a:lnTo>
                  <a:pt x="28" y="15"/>
                </a:lnTo>
                <a:lnTo>
                  <a:pt x="18" y="21"/>
                </a:lnTo>
                <a:lnTo>
                  <a:pt x="9" y="24"/>
                </a:lnTo>
                <a:lnTo>
                  <a:pt x="0" y="34"/>
                </a:lnTo>
                <a:lnTo>
                  <a:pt x="0" y="41"/>
                </a:lnTo>
                <a:lnTo>
                  <a:pt x="0" y="46"/>
                </a:lnTo>
                <a:lnTo>
                  <a:pt x="9" y="46"/>
                </a:lnTo>
                <a:lnTo>
                  <a:pt x="11" y="39"/>
                </a:lnTo>
                <a:lnTo>
                  <a:pt x="33" y="35"/>
                </a:lnTo>
                <a:lnTo>
                  <a:pt x="41" y="32"/>
                </a:lnTo>
                <a:lnTo>
                  <a:pt x="41" y="28"/>
                </a:lnTo>
                <a:lnTo>
                  <a:pt x="48" y="24"/>
                </a:lnTo>
                <a:lnTo>
                  <a:pt x="55" y="21"/>
                </a:lnTo>
                <a:lnTo>
                  <a:pt x="72" y="17"/>
                </a:lnTo>
                <a:lnTo>
                  <a:pt x="98" y="15"/>
                </a:lnTo>
                <a:lnTo>
                  <a:pt x="114" y="15"/>
                </a:lnTo>
                <a:lnTo>
                  <a:pt x="131" y="11"/>
                </a:lnTo>
                <a:lnTo>
                  <a:pt x="123" y="8"/>
                </a:lnTo>
                <a:lnTo>
                  <a:pt x="105" y="4"/>
                </a:lnTo>
                <a:lnTo>
                  <a:pt x="92" y="0"/>
                </a:lnTo>
                <a:lnTo>
                  <a:pt x="77" y="0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01" name="Freeform 1357"/>
          <p:cNvSpPr>
            <a:spLocks/>
          </p:cNvSpPr>
          <p:nvPr/>
        </p:nvSpPr>
        <p:spPr bwMode="auto">
          <a:xfrm>
            <a:off x="2533650" y="2555875"/>
            <a:ext cx="103188" cy="36513"/>
          </a:xfrm>
          <a:custGeom>
            <a:avLst/>
            <a:gdLst>
              <a:gd name="T0" fmla="*/ 77 w 131"/>
              <a:gd name="T1" fmla="*/ 0 h 46"/>
              <a:gd name="T2" fmla="*/ 57 w 131"/>
              <a:gd name="T3" fmla="*/ 0 h 46"/>
              <a:gd name="T4" fmla="*/ 48 w 131"/>
              <a:gd name="T5" fmla="*/ 0 h 46"/>
              <a:gd name="T6" fmla="*/ 41 w 131"/>
              <a:gd name="T7" fmla="*/ 4 h 46"/>
              <a:gd name="T8" fmla="*/ 33 w 131"/>
              <a:gd name="T9" fmla="*/ 10 h 46"/>
              <a:gd name="T10" fmla="*/ 28 w 131"/>
              <a:gd name="T11" fmla="*/ 15 h 46"/>
              <a:gd name="T12" fmla="*/ 18 w 131"/>
              <a:gd name="T13" fmla="*/ 21 h 46"/>
              <a:gd name="T14" fmla="*/ 9 w 131"/>
              <a:gd name="T15" fmla="*/ 24 h 46"/>
              <a:gd name="T16" fmla="*/ 0 w 131"/>
              <a:gd name="T17" fmla="*/ 34 h 46"/>
              <a:gd name="T18" fmla="*/ 0 w 131"/>
              <a:gd name="T19" fmla="*/ 41 h 46"/>
              <a:gd name="T20" fmla="*/ 0 w 131"/>
              <a:gd name="T21" fmla="*/ 46 h 46"/>
              <a:gd name="T22" fmla="*/ 9 w 131"/>
              <a:gd name="T23" fmla="*/ 46 h 46"/>
              <a:gd name="T24" fmla="*/ 11 w 131"/>
              <a:gd name="T25" fmla="*/ 39 h 46"/>
              <a:gd name="T26" fmla="*/ 33 w 131"/>
              <a:gd name="T27" fmla="*/ 35 h 46"/>
              <a:gd name="T28" fmla="*/ 41 w 131"/>
              <a:gd name="T29" fmla="*/ 32 h 46"/>
              <a:gd name="T30" fmla="*/ 41 w 131"/>
              <a:gd name="T31" fmla="*/ 28 h 46"/>
              <a:gd name="T32" fmla="*/ 48 w 131"/>
              <a:gd name="T33" fmla="*/ 24 h 46"/>
              <a:gd name="T34" fmla="*/ 55 w 131"/>
              <a:gd name="T35" fmla="*/ 21 h 46"/>
              <a:gd name="T36" fmla="*/ 72 w 131"/>
              <a:gd name="T37" fmla="*/ 17 h 46"/>
              <a:gd name="T38" fmla="*/ 98 w 131"/>
              <a:gd name="T39" fmla="*/ 15 h 46"/>
              <a:gd name="T40" fmla="*/ 114 w 131"/>
              <a:gd name="T41" fmla="*/ 15 h 46"/>
              <a:gd name="T42" fmla="*/ 131 w 131"/>
              <a:gd name="T43" fmla="*/ 11 h 46"/>
              <a:gd name="T44" fmla="*/ 123 w 131"/>
              <a:gd name="T45" fmla="*/ 8 h 46"/>
              <a:gd name="T46" fmla="*/ 105 w 131"/>
              <a:gd name="T47" fmla="*/ 4 h 46"/>
              <a:gd name="T48" fmla="*/ 92 w 131"/>
              <a:gd name="T49" fmla="*/ 0 h 46"/>
              <a:gd name="T50" fmla="*/ 77 w 131"/>
              <a:gd name="T51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1" h="46">
                <a:moveTo>
                  <a:pt x="77" y="0"/>
                </a:moveTo>
                <a:lnTo>
                  <a:pt x="57" y="0"/>
                </a:lnTo>
                <a:lnTo>
                  <a:pt x="48" y="0"/>
                </a:lnTo>
                <a:lnTo>
                  <a:pt x="41" y="4"/>
                </a:lnTo>
                <a:lnTo>
                  <a:pt x="33" y="10"/>
                </a:lnTo>
                <a:lnTo>
                  <a:pt x="28" y="15"/>
                </a:lnTo>
                <a:lnTo>
                  <a:pt x="18" y="21"/>
                </a:lnTo>
                <a:lnTo>
                  <a:pt x="9" y="24"/>
                </a:lnTo>
                <a:lnTo>
                  <a:pt x="0" y="34"/>
                </a:lnTo>
                <a:lnTo>
                  <a:pt x="0" y="41"/>
                </a:lnTo>
                <a:lnTo>
                  <a:pt x="0" y="46"/>
                </a:lnTo>
                <a:lnTo>
                  <a:pt x="9" y="46"/>
                </a:lnTo>
                <a:lnTo>
                  <a:pt x="11" y="39"/>
                </a:lnTo>
                <a:lnTo>
                  <a:pt x="33" y="35"/>
                </a:lnTo>
                <a:lnTo>
                  <a:pt x="41" y="32"/>
                </a:lnTo>
                <a:lnTo>
                  <a:pt x="41" y="28"/>
                </a:lnTo>
                <a:lnTo>
                  <a:pt x="48" y="24"/>
                </a:lnTo>
                <a:lnTo>
                  <a:pt x="55" y="21"/>
                </a:lnTo>
                <a:lnTo>
                  <a:pt x="72" y="17"/>
                </a:lnTo>
                <a:lnTo>
                  <a:pt x="98" y="15"/>
                </a:lnTo>
                <a:lnTo>
                  <a:pt x="114" y="15"/>
                </a:lnTo>
                <a:lnTo>
                  <a:pt x="131" y="11"/>
                </a:lnTo>
                <a:lnTo>
                  <a:pt x="123" y="8"/>
                </a:lnTo>
                <a:lnTo>
                  <a:pt x="105" y="4"/>
                </a:lnTo>
                <a:lnTo>
                  <a:pt x="92" y="0"/>
                </a:lnTo>
                <a:lnTo>
                  <a:pt x="77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02" name="Freeform 1358"/>
          <p:cNvSpPr>
            <a:spLocks/>
          </p:cNvSpPr>
          <p:nvPr/>
        </p:nvSpPr>
        <p:spPr bwMode="auto">
          <a:xfrm>
            <a:off x="2573338" y="2555875"/>
            <a:ext cx="98425" cy="15875"/>
          </a:xfrm>
          <a:custGeom>
            <a:avLst/>
            <a:gdLst>
              <a:gd name="T0" fmla="*/ 125 w 125"/>
              <a:gd name="T1" fmla="*/ 21 h 21"/>
              <a:gd name="T2" fmla="*/ 123 w 125"/>
              <a:gd name="T3" fmla="*/ 21 h 21"/>
              <a:gd name="T4" fmla="*/ 117 w 125"/>
              <a:gd name="T5" fmla="*/ 21 h 21"/>
              <a:gd name="T6" fmla="*/ 116 w 125"/>
              <a:gd name="T7" fmla="*/ 19 h 21"/>
              <a:gd name="T8" fmla="*/ 108 w 125"/>
              <a:gd name="T9" fmla="*/ 17 h 21"/>
              <a:gd name="T10" fmla="*/ 105 w 125"/>
              <a:gd name="T11" fmla="*/ 13 h 21"/>
              <a:gd name="T12" fmla="*/ 101 w 125"/>
              <a:gd name="T13" fmla="*/ 10 h 21"/>
              <a:gd name="T14" fmla="*/ 94 w 125"/>
              <a:gd name="T15" fmla="*/ 6 h 21"/>
              <a:gd name="T16" fmla="*/ 84 w 125"/>
              <a:gd name="T17" fmla="*/ 2 h 21"/>
              <a:gd name="T18" fmla="*/ 75 w 125"/>
              <a:gd name="T19" fmla="*/ 0 h 21"/>
              <a:gd name="T20" fmla="*/ 68 w 125"/>
              <a:gd name="T21" fmla="*/ 0 h 21"/>
              <a:gd name="T22" fmla="*/ 57 w 125"/>
              <a:gd name="T23" fmla="*/ 0 h 21"/>
              <a:gd name="T24" fmla="*/ 48 w 125"/>
              <a:gd name="T25" fmla="*/ 0 h 21"/>
              <a:gd name="T26" fmla="*/ 40 w 125"/>
              <a:gd name="T27" fmla="*/ 0 h 21"/>
              <a:gd name="T28" fmla="*/ 33 w 125"/>
              <a:gd name="T29" fmla="*/ 0 h 21"/>
              <a:gd name="T30" fmla="*/ 18 w 125"/>
              <a:gd name="T31" fmla="*/ 0 h 21"/>
              <a:gd name="T32" fmla="*/ 13 w 125"/>
              <a:gd name="T33" fmla="*/ 0 h 21"/>
              <a:gd name="T34" fmla="*/ 3 w 125"/>
              <a:gd name="T35" fmla="*/ 0 h 21"/>
              <a:gd name="T36" fmla="*/ 0 w 125"/>
              <a:gd name="T37" fmla="*/ 0 h 21"/>
              <a:gd name="T38" fmla="*/ 0 w 125"/>
              <a:gd name="T39" fmla="*/ 0 h 21"/>
              <a:gd name="T40" fmla="*/ 5 w 125"/>
              <a:gd name="T41" fmla="*/ 2 h 21"/>
              <a:gd name="T42" fmla="*/ 14 w 125"/>
              <a:gd name="T43" fmla="*/ 2 h 21"/>
              <a:gd name="T44" fmla="*/ 25 w 125"/>
              <a:gd name="T45" fmla="*/ 4 h 21"/>
              <a:gd name="T46" fmla="*/ 35 w 125"/>
              <a:gd name="T47" fmla="*/ 6 h 21"/>
              <a:gd name="T48" fmla="*/ 38 w 125"/>
              <a:gd name="T49" fmla="*/ 8 h 21"/>
              <a:gd name="T50" fmla="*/ 40 w 125"/>
              <a:gd name="T51" fmla="*/ 8 h 21"/>
              <a:gd name="T52" fmla="*/ 42 w 125"/>
              <a:gd name="T53" fmla="*/ 10 h 21"/>
              <a:gd name="T54" fmla="*/ 48 w 125"/>
              <a:gd name="T55" fmla="*/ 11 h 21"/>
              <a:gd name="T56" fmla="*/ 59 w 125"/>
              <a:gd name="T57" fmla="*/ 15 h 21"/>
              <a:gd name="T58" fmla="*/ 68 w 125"/>
              <a:gd name="T59" fmla="*/ 17 h 21"/>
              <a:gd name="T60" fmla="*/ 79 w 125"/>
              <a:gd name="T61" fmla="*/ 19 h 21"/>
              <a:gd name="T62" fmla="*/ 88 w 125"/>
              <a:gd name="T63" fmla="*/ 19 h 21"/>
              <a:gd name="T64" fmla="*/ 99 w 125"/>
              <a:gd name="T65" fmla="*/ 21 h 21"/>
              <a:gd name="T66" fmla="*/ 110 w 125"/>
              <a:gd name="T67" fmla="*/ 21 h 21"/>
              <a:gd name="T68" fmla="*/ 119 w 125"/>
              <a:gd name="T69" fmla="*/ 21 h 21"/>
              <a:gd name="T70" fmla="*/ 123 w 125"/>
              <a:gd name="T71" fmla="*/ 21 h 21"/>
              <a:gd name="T72" fmla="*/ 125 w 125"/>
              <a:gd name="T73" fmla="*/ 2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5" h="21">
                <a:moveTo>
                  <a:pt x="125" y="21"/>
                </a:moveTo>
                <a:lnTo>
                  <a:pt x="125" y="21"/>
                </a:lnTo>
                <a:lnTo>
                  <a:pt x="125" y="21"/>
                </a:lnTo>
                <a:lnTo>
                  <a:pt x="123" y="21"/>
                </a:lnTo>
                <a:lnTo>
                  <a:pt x="121" y="21"/>
                </a:lnTo>
                <a:lnTo>
                  <a:pt x="117" y="21"/>
                </a:lnTo>
                <a:lnTo>
                  <a:pt x="116" y="19"/>
                </a:lnTo>
                <a:lnTo>
                  <a:pt x="116" y="19"/>
                </a:lnTo>
                <a:lnTo>
                  <a:pt x="110" y="17"/>
                </a:lnTo>
                <a:lnTo>
                  <a:pt x="108" y="17"/>
                </a:lnTo>
                <a:lnTo>
                  <a:pt x="106" y="15"/>
                </a:lnTo>
                <a:lnTo>
                  <a:pt x="105" y="13"/>
                </a:lnTo>
                <a:lnTo>
                  <a:pt x="103" y="11"/>
                </a:lnTo>
                <a:lnTo>
                  <a:pt x="101" y="10"/>
                </a:lnTo>
                <a:lnTo>
                  <a:pt x="97" y="8"/>
                </a:lnTo>
                <a:lnTo>
                  <a:pt x="94" y="6"/>
                </a:lnTo>
                <a:lnTo>
                  <a:pt x="90" y="4"/>
                </a:lnTo>
                <a:lnTo>
                  <a:pt x="84" y="2"/>
                </a:lnTo>
                <a:lnTo>
                  <a:pt x="79" y="2"/>
                </a:lnTo>
                <a:lnTo>
                  <a:pt x="75" y="0"/>
                </a:lnTo>
                <a:lnTo>
                  <a:pt x="71" y="0"/>
                </a:lnTo>
                <a:lnTo>
                  <a:pt x="68" y="0"/>
                </a:lnTo>
                <a:lnTo>
                  <a:pt x="62" y="0"/>
                </a:lnTo>
                <a:lnTo>
                  <a:pt x="57" y="0"/>
                </a:lnTo>
                <a:lnTo>
                  <a:pt x="51" y="0"/>
                </a:lnTo>
                <a:lnTo>
                  <a:pt x="48" y="0"/>
                </a:lnTo>
                <a:lnTo>
                  <a:pt x="44" y="0"/>
                </a:lnTo>
                <a:lnTo>
                  <a:pt x="40" y="0"/>
                </a:lnTo>
                <a:lnTo>
                  <a:pt x="37" y="0"/>
                </a:lnTo>
                <a:lnTo>
                  <a:pt x="33" y="0"/>
                </a:lnTo>
                <a:lnTo>
                  <a:pt x="27" y="0"/>
                </a:lnTo>
                <a:lnTo>
                  <a:pt x="18" y="0"/>
                </a:lnTo>
                <a:lnTo>
                  <a:pt x="16" y="0"/>
                </a:lnTo>
                <a:lnTo>
                  <a:pt x="13" y="0"/>
                </a:lnTo>
                <a:lnTo>
                  <a:pt x="5" y="0"/>
                </a:lnTo>
                <a:lnTo>
                  <a:pt x="3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5" y="2"/>
                </a:lnTo>
                <a:lnTo>
                  <a:pt x="9" y="2"/>
                </a:lnTo>
                <a:lnTo>
                  <a:pt x="14" y="2"/>
                </a:lnTo>
                <a:lnTo>
                  <a:pt x="20" y="4"/>
                </a:lnTo>
                <a:lnTo>
                  <a:pt x="25" y="4"/>
                </a:lnTo>
                <a:lnTo>
                  <a:pt x="31" y="6"/>
                </a:lnTo>
                <a:lnTo>
                  <a:pt x="35" y="6"/>
                </a:lnTo>
                <a:lnTo>
                  <a:pt x="37" y="6"/>
                </a:lnTo>
                <a:lnTo>
                  <a:pt x="38" y="8"/>
                </a:lnTo>
                <a:lnTo>
                  <a:pt x="38" y="8"/>
                </a:lnTo>
                <a:lnTo>
                  <a:pt x="40" y="8"/>
                </a:lnTo>
                <a:lnTo>
                  <a:pt x="40" y="10"/>
                </a:lnTo>
                <a:lnTo>
                  <a:pt x="42" y="10"/>
                </a:lnTo>
                <a:lnTo>
                  <a:pt x="42" y="10"/>
                </a:lnTo>
                <a:lnTo>
                  <a:pt x="48" y="11"/>
                </a:lnTo>
                <a:lnTo>
                  <a:pt x="55" y="13"/>
                </a:lnTo>
                <a:lnTo>
                  <a:pt x="59" y="15"/>
                </a:lnTo>
                <a:lnTo>
                  <a:pt x="62" y="15"/>
                </a:lnTo>
                <a:lnTo>
                  <a:pt x="68" y="17"/>
                </a:lnTo>
                <a:lnTo>
                  <a:pt x="71" y="17"/>
                </a:lnTo>
                <a:lnTo>
                  <a:pt x="79" y="19"/>
                </a:lnTo>
                <a:lnTo>
                  <a:pt x="83" y="19"/>
                </a:lnTo>
                <a:lnTo>
                  <a:pt x="88" y="19"/>
                </a:lnTo>
                <a:lnTo>
                  <a:pt x="94" y="21"/>
                </a:lnTo>
                <a:lnTo>
                  <a:pt x="99" y="21"/>
                </a:lnTo>
                <a:lnTo>
                  <a:pt x="105" y="21"/>
                </a:lnTo>
                <a:lnTo>
                  <a:pt x="110" y="21"/>
                </a:lnTo>
                <a:lnTo>
                  <a:pt x="114" y="21"/>
                </a:lnTo>
                <a:lnTo>
                  <a:pt x="119" y="21"/>
                </a:lnTo>
                <a:lnTo>
                  <a:pt x="121" y="21"/>
                </a:lnTo>
                <a:lnTo>
                  <a:pt x="123" y="21"/>
                </a:lnTo>
                <a:lnTo>
                  <a:pt x="125" y="21"/>
                </a:lnTo>
                <a:lnTo>
                  <a:pt x="125" y="21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03" name="Freeform 1359"/>
          <p:cNvSpPr>
            <a:spLocks/>
          </p:cNvSpPr>
          <p:nvPr/>
        </p:nvSpPr>
        <p:spPr bwMode="auto">
          <a:xfrm>
            <a:off x="2573338" y="2555875"/>
            <a:ext cx="98425" cy="15875"/>
          </a:xfrm>
          <a:custGeom>
            <a:avLst/>
            <a:gdLst>
              <a:gd name="T0" fmla="*/ 125 w 125"/>
              <a:gd name="T1" fmla="*/ 21 h 21"/>
              <a:gd name="T2" fmla="*/ 123 w 125"/>
              <a:gd name="T3" fmla="*/ 21 h 21"/>
              <a:gd name="T4" fmla="*/ 117 w 125"/>
              <a:gd name="T5" fmla="*/ 21 h 21"/>
              <a:gd name="T6" fmla="*/ 116 w 125"/>
              <a:gd name="T7" fmla="*/ 19 h 21"/>
              <a:gd name="T8" fmla="*/ 108 w 125"/>
              <a:gd name="T9" fmla="*/ 17 h 21"/>
              <a:gd name="T10" fmla="*/ 105 w 125"/>
              <a:gd name="T11" fmla="*/ 13 h 21"/>
              <a:gd name="T12" fmla="*/ 101 w 125"/>
              <a:gd name="T13" fmla="*/ 10 h 21"/>
              <a:gd name="T14" fmla="*/ 94 w 125"/>
              <a:gd name="T15" fmla="*/ 6 h 21"/>
              <a:gd name="T16" fmla="*/ 84 w 125"/>
              <a:gd name="T17" fmla="*/ 2 h 21"/>
              <a:gd name="T18" fmla="*/ 75 w 125"/>
              <a:gd name="T19" fmla="*/ 0 h 21"/>
              <a:gd name="T20" fmla="*/ 68 w 125"/>
              <a:gd name="T21" fmla="*/ 0 h 21"/>
              <a:gd name="T22" fmla="*/ 57 w 125"/>
              <a:gd name="T23" fmla="*/ 0 h 21"/>
              <a:gd name="T24" fmla="*/ 48 w 125"/>
              <a:gd name="T25" fmla="*/ 0 h 21"/>
              <a:gd name="T26" fmla="*/ 40 w 125"/>
              <a:gd name="T27" fmla="*/ 0 h 21"/>
              <a:gd name="T28" fmla="*/ 33 w 125"/>
              <a:gd name="T29" fmla="*/ 0 h 21"/>
              <a:gd name="T30" fmla="*/ 18 w 125"/>
              <a:gd name="T31" fmla="*/ 0 h 21"/>
              <a:gd name="T32" fmla="*/ 13 w 125"/>
              <a:gd name="T33" fmla="*/ 0 h 21"/>
              <a:gd name="T34" fmla="*/ 3 w 125"/>
              <a:gd name="T35" fmla="*/ 0 h 21"/>
              <a:gd name="T36" fmla="*/ 0 w 125"/>
              <a:gd name="T37" fmla="*/ 0 h 21"/>
              <a:gd name="T38" fmla="*/ 0 w 125"/>
              <a:gd name="T39" fmla="*/ 0 h 21"/>
              <a:gd name="T40" fmla="*/ 5 w 125"/>
              <a:gd name="T41" fmla="*/ 2 h 21"/>
              <a:gd name="T42" fmla="*/ 14 w 125"/>
              <a:gd name="T43" fmla="*/ 2 h 21"/>
              <a:gd name="T44" fmla="*/ 25 w 125"/>
              <a:gd name="T45" fmla="*/ 4 h 21"/>
              <a:gd name="T46" fmla="*/ 35 w 125"/>
              <a:gd name="T47" fmla="*/ 6 h 21"/>
              <a:gd name="T48" fmla="*/ 38 w 125"/>
              <a:gd name="T49" fmla="*/ 8 h 21"/>
              <a:gd name="T50" fmla="*/ 40 w 125"/>
              <a:gd name="T51" fmla="*/ 8 h 21"/>
              <a:gd name="T52" fmla="*/ 42 w 125"/>
              <a:gd name="T53" fmla="*/ 10 h 21"/>
              <a:gd name="T54" fmla="*/ 48 w 125"/>
              <a:gd name="T55" fmla="*/ 11 h 21"/>
              <a:gd name="T56" fmla="*/ 59 w 125"/>
              <a:gd name="T57" fmla="*/ 15 h 21"/>
              <a:gd name="T58" fmla="*/ 68 w 125"/>
              <a:gd name="T59" fmla="*/ 17 h 21"/>
              <a:gd name="T60" fmla="*/ 79 w 125"/>
              <a:gd name="T61" fmla="*/ 19 h 21"/>
              <a:gd name="T62" fmla="*/ 88 w 125"/>
              <a:gd name="T63" fmla="*/ 19 h 21"/>
              <a:gd name="T64" fmla="*/ 99 w 125"/>
              <a:gd name="T65" fmla="*/ 21 h 21"/>
              <a:gd name="T66" fmla="*/ 110 w 125"/>
              <a:gd name="T67" fmla="*/ 21 h 21"/>
              <a:gd name="T68" fmla="*/ 119 w 125"/>
              <a:gd name="T69" fmla="*/ 21 h 21"/>
              <a:gd name="T70" fmla="*/ 123 w 125"/>
              <a:gd name="T71" fmla="*/ 21 h 21"/>
              <a:gd name="T72" fmla="*/ 125 w 125"/>
              <a:gd name="T73" fmla="*/ 2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5" h="21">
                <a:moveTo>
                  <a:pt x="125" y="21"/>
                </a:moveTo>
                <a:lnTo>
                  <a:pt x="125" y="21"/>
                </a:lnTo>
                <a:lnTo>
                  <a:pt x="125" y="21"/>
                </a:lnTo>
                <a:lnTo>
                  <a:pt x="123" y="21"/>
                </a:lnTo>
                <a:lnTo>
                  <a:pt x="121" y="21"/>
                </a:lnTo>
                <a:lnTo>
                  <a:pt x="117" y="21"/>
                </a:lnTo>
                <a:lnTo>
                  <a:pt x="116" y="19"/>
                </a:lnTo>
                <a:lnTo>
                  <a:pt x="116" y="19"/>
                </a:lnTo>
                <a:lnTo>
                  <a:pt x="110" y="17"/>
                </a:lnTo>
                <a:lnTo>
                  <a:pt x="108" y="17"/>
                </a:lnTo>
                <a:lnTo>
                  <a:pt x="106" y="15"/>
                </a:lnTo>
                <a:lnTo>
                  <a:pt x="105" y="13"/>
                </a:lnTo>
                <a:lnTo>
                  <a:pt x="103" y="11"/>
                </a:lnTo>
                <a:lnTo>
                  <a:pt x="101" y="10"/>
                </a:lnTo>
                <a:lnTo>
                  <a:pt x="97" y="8"/>
                </a:lnTo>
                <a:lnTo>
                  <a:pt x="94" y="6"/>
                </a:lnTo>
                <a:lnTo>
                  <a:pt x="90" y="4"/>
                </a:lnTo>
                <a:lnTo>
                  <a:pt x="84" y="2"/>
                </a:lnTo>
                <a:lnTo>
                  <a:pt x="79" y="2"/>
                </a:lnTo>
                <a:lnTo>
                  <a:pt x="75" y="0"/>
                </a:lnTo>
                <a:lnTo>
                  <a:pt x="71" y="0"/>
                </a:lnTo>
                <a:lnTo>
                  <a:pt x="68" y="0"/>
                </a:lnTo>
                <a:lnTo>
                  <a:pt x="62" y="0"/>
                </a:lnTo>
                <a:lnTo>
                  <a:pt x="57" y="0"/>
                </a:lnTo>
                <a:lnTo>
                  <a:pt x="51" y="0"/>
                </a:lnTo>
                <a:lnTo>
                  <a:pt x="48" y="0"/>
                </a:lnTo>
                <a:lnTo>
                  <a:pt x="44" y="0"/>
                </a:lnTo>
                <a:lnTo>
                  <a:pt x="40" y="0"/>
                </a:lnTo>
                <a:lnTo>
                  <a:pt x="37" y="0"/>
                </a:lnTo>
                <a:lnTo>
                  <a:pt x="33" y="0"/>
                </a:lnTo>
                <a:lnTo>
                  <a:pt x="27" y="0"/>
                </a:lnTo>
                <a:lnTo>
                  <a:pt x="18" y="0"/>
                </a:lnTo>
                <a:lnTo>
                  <a:pt x="16" y="0"/>
                </a:lnTo>
                <a:lnTo>
                  <a:pt x="13" y="0"/>
                </a:lnTo>
                <a:lnTo>
                  <a:pt x="5" y="0"/>
                </a:lnTo>
                <a:lnTo>
                  <a:pt x="3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5" y="2"/>
                </a:lnTo>
                <a:lnTo>
                  <a:pt x="9" y="2"/>
                </a:lnTo>
                <a:lnTo>
                  <a:pt x="14" y="2"/>
                </a:lnTo>
                <a:lnTo>
                  <a:pt x="20" y="4"/>
                </a:lnTo>
                <a:lnTo>
                  <a:pt x="25" y="4"/>
                </a:lnTo>
                <a:lnTo>
                  <a:pt x="31" y="6"/>
                </a:lnTo>
                <a:lnTo>
                  <a:pt x="35" y="6"/>
                </a:lnTo>
                <a:lnTo>
                  <a:pt x="37" y="6"/>
                </a:lnTo>
                <a:lnTo>
                  <a:pt x="38" y="8"/>
                </a:lnTo>
                <a:lnTo>
                  <a:pt x="38" y="8"/>
                </a:lnTo>
                <a:lnTo>
                  <a:pt x="40" y="8"/>
                </a:lnTo>
                <a:lnTo>
                  <a:pt x="40" y="10"/>
                </a:lnTo>
                <a:lnTo>
                  <a:pt x="42" y="10"/>
                </a:lnTo>
                <a:lnTo>
                  <a:pt x="42" y="10"/>
                </a:lnTo>
                <a:lnTo>
                  <a:pt x="48" y="11"/>
                </a:lnTo>
                <a:lnTo>
                  <a:pt x="55" y="13"/>
                </a:lnTo>
                <a:lnTo>
                  <a:pt x="59" y="15"/>
                </a:lnTo>
                <a:lnTo>
                  <a:pt x="62" y="15"/>
                </a:lnTo>
                <a:lnTo>
                  <a:pt x="68" y="17"/>
                </a:lnTo>
                <a:lnTo>
                  <a:pt x="71" y="17"/>
                </a:lnTo>
                <a:lnTo>
                  <a:pt x="79" y="19"/>
                </a:lnTo>
                <a:lnTo>
                  <a:pt x="83" y="19"/>
                </a:lnTo>
                <a:lnTo>
                  <a:pt x="88" y="19"/>
                </a:lnTo>
                <a:lnTo>
                  <a:pt x="94" y="21"/>
                </a:lnTo>
                <a:lnTo>
                  <a:pt x="99" y="21"/>
                </a:lnTo>
                <a:lnTo>
                  <a:pt x="105" y="21"/>
                </a:lnTo>
                <a:lnTo>
                  <a:pt x="110" y="21"/>
                </a:lnTo>
                <a:lnTo>
                  <a:pt x="114" y="21"/>
                </a:lnTo>
                <a:lnTo>
                  <a:pt x="119" y="21"/>
                </a:lnTo>
                <a:lnTo>
                  <a:pt x="121" y="21"/>
                </a:lnTo>
                <a:lnTo>
                  <a:pt x="123" y="21"/>
                </a:lnTo>
                <a:lnTo>
                  <a:pt x="125" y="21"/>
                </a:lnTo>
                <a:lnTo>
                  <a:pt x="125" y="21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04" name="Freeform 1360"/>
          <p:cNvSpPr>
            <a:spLocks/>
          </p:cNvSpPr>
          <p:nvPr/>
        </p:nvSpPr>
        <p:spPr bwMode="auto">
          <a:xfrm>
            <a:off x="2608263" y="2557463"/>
            <a:ext cx="50800" cy="12700"/>
          </a:xfrm>
          <a:custGeom>
            <a:avLst/>
            <a:gdLst>
              <a:gd name="T0" fmla="*/ 66 w 66"/>
              <a:gd name="T1" fmla="*/ 17 h 17"/>
              <a:gd name="T2" fmla="*/ 57 w 66"/>
              <a:gd name="T3" fmla="*/ 15 h 17"/>
              <a:gd name="T4" fmla="*/ 52 w 66"/>
              <a:gd name="T5" fmla="*/ 11 h 17"/>
              <a:gd name="T6" fmla="*/ 46 w 66"/>
              <a:gd name="T7" fmla="*/ 9 h 17"/>
              <a:gd name="T8" fmla="*/ 29 w 66"/>
              <a:gd name="T9" fmla="*/ 6 h 17"/>
              <a:gd name="T10" fmla="*/ 20 w 66"/>
              <a:gd name="T11" fmla="*/ 4 h 17"/>
              <a:gd name="T12" fmla="*/ 11 w 66"/>
              <a:gd name="T13" fmla="*/ 2 h 17"/>
              <a:gd name="T14" fmla="*/ 0 w 66"/>
              <a:gd name="T15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6" h="17">
                <a:moveTo>
                  <a:pt x="66" y="17"/>
                </a:moveTo>
                <a:lnTo>
                  <a:pt x="57" y="15"/>
                </a:lnTo>
                <a:lnTo>
                  <a:pt x="52" y="11"/>
                </a:lnTo>
                <a:lnTo>
                  <a:pt x="46" y="9"/>
                </a:lnTo>
                <a:lnTo>
                  <a:pt x="29" y="6"/>
                </a:lnTo>
                <a:lnTo>
                  <a:pt x="20" y="4"/>
                </a:lnTo>
                <a:lnTo>
                  <a:pt x="11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05" name="Freeform 1361"/>
          <p:cNvSpPr>
            <a:spLocks/>
          </p:cNvSpPr>
          <p:nvPr/>
        </p:nvSpPr>
        <p:spPr bwMode="auto">
          <a:xfrm>
            <a:off x="2424113" y="2532063"/>
            <a:ext cx="96837" cy="15875"/>
          </a:xfrm>
          <a:custGeom>
            <a:avLst/>
            <a:gdLst>
              <a:gd name="T0" fmla="*/ 0 w 122"/>
              <a:gd name="T1" fmla="*/ 20 h 20"/>
              <a:gd name="T2" fmla="*/ 2 w 122"/>
              <a:gd name="T3" fmla="*/ 20 h 20"/>
              <a:gd name="T4" fmla="*/ 7 w 122"/>
              <a:gd name="T5" fmla="*/ 20 h 20"/>
              <a:gd name="T6" fmla="*/ 9 w 122"/>
              <a:gd name="T7" fmla="*/ 19 h 20"/>
              <a:gd name="T8" fmla="*/ 17 w 122"/>
              <a:gd name="T9" fmla="*/ 17 h 20"/>
              <a:gd name="T10" fmla="*/ 19 w 122"/>
              <a:gd name="T11" fmla="*/ 15 h 20"/>
              <a:gd name="T12" fmla="*/ 20 w 122"/>
              <a:gd name="T13" fmla="*/ 11 h 20"/>
              <a:gd name="T14" fmla="*/ 22 w 122"/>
              <a:gd name="T15" fmla="*/ 9 h 20"/>
              <a:gd name="T16" fmla="*/ 26 w 122"/>
              <a:gd name="T17" fmla="*/ 8 h 20"/>
              <a:gd name="T18" fmla="*/ 31 w 122"/>
              <a:gd name="T19" fmla="*/ 6 h 20"/>
              <a:gd name="T20" fmla="*/ 35 w 122"/>
              <a:gd name="T21" fmla="*/ 6 h 20"/>
              <a:gd name="T22" fmla="*/ 39 w 122"/>
              <a:gd name="T23" fmla="*/ 4 h 20"/>
              <a:gd name="T24" fmla="*/ 46 w 122"/>
              <a:gd name="T25" fmla="*/ 2 h 20"/>
              <a:gd name="T26" fmla="*/ 52 w 122"/>
              <a:gd name="T27" fmla="*/ 0 h 20"/>
              <a:gd name="T28" fmla="*/ 61 w 122"/>
              <a:gd name="T29" fmla="*/ 0 h 20"/>
              <a:gd name="T30" fmla="*/ 72 w 122"/>
              <a:gd name="T31" fmla="*/ 0 h 20"/>
              <a:gd name="T32" fmla="*/ 79 w 122"/>
              <a:gd name="T33" fmla="*/ 0 h 20"/>
              <a:gd name="T34" fmla="*/ 85 w 122"/>
              <a:gd name="T35" fmla="*/ 0 h 20"/>
              <a:gd name="T36" fmla="*/ 94 w 122"/>
              <a:gd name="T37" fmla="*/ 0 h 20"/>
              <a:gd name="T38" fmla="*/ 107 w 122"/>
              <a:gd name="T39" fmla="*/ 0 h 20"/>
              <a:gd name="T40" fmla="*/ 116 w 122"/>
              <a:gd name="T41" fmla="*/ 0 h 20"/>
              <a:gd name="T42" fmla="*/ 122 w 122"/>
              <a:gd name="T43" fmla="*/ 0 h 20"/>
              <a:gd name="T44" fmla="*/ 122 w 122"/>
              <a:gd name="T45" fmla="*/ 0 h 20"/>
              <a:gd name="T46" fmla="*/ 120 w 122"/>
              <a:gd name="T47" fmla="*/ 0 h 20"/>
              <a:gd name="T48" fmla="*/ 112 w 122"/>
              <a:gd name="T49" fmla="*/ 2 h 20"/>
              <a:gd name="T50" fmla="*/ 101 w 122"/>
              <a:gd name="T51" fmla="*/ 4 h 20"/>
              <a:gd name="T52" fmla="*/ 92 w 122"/>
              <a:gd name="T53" fmla="*/ 6 h 20"/>
              <a:gd name="T54" fmla="*/ 87 w 122"/>
              <a:gd name="T55" fmla="*/ 6 h 20"/>
              <a:gd name="T56" fmla="*/ 85 w 122"/>
              <a:gd name="T57" fmla="*/ 8 h 20"/>
              <a:gd name="T58" fmla="*/ 83 w 122"/>
              <a:gd name="T59" fmla="*/ 9 h 20"/>
              <a:gd name="T60" fmla="*/ 81 w 122"/>
              <a:gd name="T61" fmla="*/ 9 h 20"/>
              <a:gd name="T62" fmla="*/ 68 w 122"/>
              <a:gd name="T63" fmla="*/ 13 h 20"/>
              <a:gd name="T64" fmla="*/ 61 w 122"/>
              <a:gd name="T65" fmla="*/ 15 h 20"/>
              <a:gd name="T66" fmla="*/ 52 w 122"/>
              <a:gd name="T67" fmla="*/ 17 h 20"/>
              <a:gd name="T68" fmla="*/ 41 w 122"/>
              <a:gd name="T69" fmla="*/ 19 h 20"/>
              <a:gd name="T70" fmla="*/ 31 w 122"/>
              <a:gd name="T71" fmla="*/ 20 h 20"/>
              <a:gd name="T72" fmla="*/ 20 w 122"/>
              <a:gd name="T73" fmla="*/ 20 h 20"/>
              <a:gd name="T74" fmla="*/ 11 w 122"/>
              <a:gd name="T75" fmla="*/ 20 h 20"/>
              <a:gd name="T76" fmla="*/ 4 w 122"/>
              <a:gd name="T77" fmla="*/ 20 h 20"/>
              <a:gd name="T78" fmla="*/ 0 w 122"/>
              <a:gd name="T79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22" h="20">
                <a:moveTo>
                  <a:pt x="0" y="20"/>
                </a:moveTo>
                <a:lnTo>
                  <a:pt x="0" y="20"/>
                </a:lnTo>
                <a:lnTo>
                  <a:pt x="0" y="20"/>
                </a:lnTo>
                <a:lnTo>
                  <a:pt x="2" y="20"/>
                </a:lnTo>
                <a:lnTo>
                  <a:pt x="4" y="20"/>
                </a:lnTo>
                <a:lnTo>
                  <a:pt x="7" y="20"/>
                </a:lnTo>
                <a:lnTo>
                  <a:pt x="9" y="19"/>
                </a:lnTo>
                <a:lnTo>
                  <a:pt x="9" y="19"/>
                </a:lnTo>
                <a:lnTo>
                  <a:pt x="13" y="17"/>
                </a:lnTo>
                <a:lnTo>
                  <a:pt x="17" y="17"/>
                </a:lnTo>
                <a:lnTo>
                  <a:pt x="19" y="15"/>
                </a:lnTo>
                <a:lnTo>
                  <a:pt x="19" y="15"/>
                </a:lnTo>
                <a:lnTo>
                  <a:pt x="20" y="13"/>
                </a:lnTo>
                <a:lnTo>
                  <a:pt x="20" y="11"/>
                </a:lnTo>
                <a:lnTo>
                  <a:pt x="20" y="11"/>
                </a:lnTo>
                <a:lnTo>
                  <a:pt x="22" y="9"/>
                </a:lnTo>
                <a:lnTo>
                  <a:pt x="24" y="9"/>
                </a:lnTo>
                <a:lnTo>
                  <a:pt x="26" y="8"/>
                </a:lnTo>
                <a:lnTo>
                  <a:pt x="30" y="8"/>
                </a:lnTo>
                <a:lnTo>
                  <a:pt x="31" y="6"/>
                </a:lnTo>
                <a:lnTo>
                  <a:pt x="35" y="6"/>
                </a:lnTo>
                <a:lnTo>
                  <a:pt x="35" y="6"/>
                </a:lnTo>
                <a:lnTo>
                  <a:pt x="37" y="4"/>
                </a:lnTo>
                <a:lnTo>
                  <a:pt x="39" y="4"/>
                </a:lnTo>
                <a:lnTo>
                  <a:pt x="41" y="2"/>
                </a:lnTo>
                <a:lnTo>
                  <a:pt x="46" y="2"/>
                </a:lnTo>
                <a:lnTo>
                  <a:pt x="48" y="0"/>
                </a:lnTo>
                <a:lnTo>
                  <a:pt x="52" y="0"/>
                </a:lnTo>
                <a:lnTo>
                  <a:pt x="57" y="0"/>
                </a:lnTo>
                <a:lnTo>
                  <a:pt x="61" y="0"/>
                </a:lnTo>
                <a:lnTo>
                  <a:pt x="66" y="0"/>
                </a:lnTo>
                <a:lnTo>
                  <a:pt x="72" y="0"/>
                </a:lnTo>
                <a:lnTo>
                  <a:pt x="76" y="0"/>
                </a:lnTo>
                <a:lnTo>
                  <a:pt x="79" y="0"/>
                </a:lnTo>
                <a:lnTo>
                  <a:pt x="83" y="0"/>
                </a:lnTo>
                <a:lnTo>
                  <a:pt x="85" y="0"/>
                </a:lnTo>
                <a:lnTo>
                  <a:pt x="90" y="0"/>
                </a:lnTo>
                <a:lnTo>
                  <a:pt x="94" y="0"/>
                </a:lnTo>
                <a:lnTo>
                  <a:pt x="103" y="0"/>
                </a:lnTo>
                <a:lnTo>
                  <a:pt x="107" y="0"/>
                </a:lnTo>
                <a:lnTo>
                  <a:pt x="109" y="0"/>
                </a:lnTo>
                <a:lnTo>
                  <a:pt x="116" y="0"/>
                </a:lnTo>
                <a:lnTo>
                  <a:pt x="120" y="0"/>
                </a:lnTo>
                <a:lnTo>
                  <a:pt x="122" y="0"/>
                </a:lnTo>
                <a:lnTo>
                  <a:pt x="122" y="0"/>
                </a:lnTo>
                <a:lnTo>
                  <a:pt x="122" y="0"/>
                </a:lnTo>
                <a:lnTo>
                  <a:pt x="122" y="0"/>
                </a:lnTo>
                <a:lnTo>
                  <a:pt x="120" y="0"/>
                </a:lnTo>
                <a:lnTo>
                  <a:pt x="118" y="2"/>
                </a:lnTo>
                <a:lnTo>
                  <a:pt x="112" y="2"/>
                </a:lnTo>
                <a:lnTo>
                  <a:pt x="107" y="2"/>
                </a:lnTo>
                <a:lnTo>
                  <a:pt x="101" y="4"/>
                </a:lnTo>
                <a:lnTo>
                  <a:pt x="96" y="4"/>
                </a:lnTo>
                <a:lnTo>
                  <a:pt x="92" y="6"/>
                </a:lnTo>
                <a:lnTo>
                  <a:pt x="88" y="6"/>
                </a:lnTo>
                <a:lnTo>
                  <a:pt x="87" y="6"/>
                </a:lnTo>
                <a:lnTo>
                  <a:pt x="85" y="8"/>
                </a:lnTo>
                <a:lnTo>
                  <a:pt x="85" y="8"/>
                </a:lnTo>
                <a:lnTo>
                  <a:pt x="83" y="8"/>
                </a:lnTo>
                <a:lnTo>
                  <a:pt x="83" y="9"/>
                </a:lnTo>
                <a:lnTo>
                  <a:pt x="81" y="9"/>
                </a:lnTo>
                <a:lnTo>
                  <a:pt x="81" y="9"/>
                </a:lnTo>
                <a:lnTo>
                  <a:pt x="76" y="11"/>
                </a:lnTo>
                <a:lnTo>
                  <a:pt x="68" y="13"/>
                </a:lnTo>
                <a:lnTo>
                  <a:pt x="65" y="15"/>
                </a:lnTo>
                <a:lnTo>
                  <a:pt x="61" y="15"/>
                </a:lnTo>
                <a:lnTo>
                  <a:pt x="55" y="17"/>
                </a:lnTo>
                <a:lnTo>
                  <a:pt x="52" y="17"/>
                </a:lnTo>
                <a:lnTo>
                  <a:pt x="44" y="19"/>
                </a:lnTo>
                <a:lnTo>
                  <a:pt x="41" y="19"/>
                </a:lnTo>
                <a:lnTo>
                  <a:pt x="37" y="19"/>
                </a:lnTo>
                <a:lnTo>
                  <a:pt x="31" y="20"/>
                </a:lnTo>
                <a:lnTo>
                  <a:pt x="26" y="20"/>
                </a:lnTo>
                <a:lnTo>
                  <a:pt x="20" y="20"/>
                </a:lnTo>
                <a:lnTo>
                  <a:pt x="15" y="20"/>
                </a:lnTo>
                <a:lnTo>
                  <a:pt x="11" y="20"/>
                </a:lnTo>
                <a:lnTo>
                  <a:pt x="6" y="20"/>
                </a:lnTo>
                <a:lnTo>
                  <a:pt x="4" y="20"/>
                </a:lnTo>
                <a:lnTo>
                  <a:pt x="2" y="20"/>
                </a:lnTo>
                <a:lnTo>
                  <a:pt x="0" y="20"/>
                </a:lnTo>
                <a:lnTo>
                  <a:pt x="0" y="20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06" name="Freeform 1362"/>
          <p:cNvSpPr>
            <a:spLocks/>
          </p:cNvSpPr>
          <p:nvPr/>
        </p:nvSpPr>
        <p:spPr bwMode="auto">
          <a:xfrm>
            <a:off x="2424113" y="2532063"/>
            <a:ext cx="96837" cy="15875"/>
          </a:xfrm>
          <a:custGeom>
            <a:avLst/>
            <a:gdLst>
              <a:gd name="T0" fmla="*/ 0 w 122"/>
              <a:gd name="T1" fmla="*/ 20 h 20"/>
              <a:gd name="T2" fmla="*/ 2 w 122"/>
              <a:gd name="T3" fmla="*/ 20 h 20"/>
              <a:gd name="T4" fmla="*/ 7 w 122"/>
              <a:gd name="T5" fmla="*/ 20 h 20"/>
              <a:gd name="T6" fmla="*/ 9 w 122"/>
              <a:gd name="T7" fmla="*/ 19 h 20"/>
              <a:gd name="T8" fmla="*/ 17 w 122"/>
              <a:gd name="T9" fmla="*/ 17 h 20"/>
              <a:gd name="T10" fmla="*/ 19 w 122"/>
              <a:gd name="T11" fmla="*/ 15 h 20"/>
              <a:gd name="T12" fmla="*/ 20 w 122"/>
              <a:gd name="T13" fmla="*/ 11 h 20"/>
              <a:gd name="T14" fmla="*/ 22 w 122"/>
              <a:gd name="T15" fmla="*/ 9 h 20"/>
              <a:gd name="T16" fmla="*/ 26 w 122"/>
              <a:gd name="T17" fmla="*/ 8 h 20"/>
              <a:gd name="T18" fmla="*/ 31 w 122"/>
              <a:gd name="T19" fmla="*/ 6 h 20"/>
              <a:gd name="T20" fmla="*/ 35 w 122"/>
              <a:gd name="T21" fmla="*/ 6 h 20"/>
              <a:gd name="T22" fmla="*/ 39 w 122"/>
              <a:gd name="T23" fmla="*/ 4 h 20"/>
              <a:gd name="T24" fmla="*/ 46 w 122"/>
              <a:gd name="T25" fmla="*/ 2 h 20"/>
              <a:gd name="T26" fmla="*/ 52 w 122"/>
              <a:gd name="T27" fmla="*/ 0 h 20"/>
              <a:gd name="T28" fmla="*/ 61 w 122"/>
              <a:gd name="T29" fmla="*/ 0 h 20"/>
              <a:gd name="T30" fmla="*/ 72 w 122"/>
              <a:gd name="T31" fmla="*/ 0 h 20"/>
              <a:gd name="T32" fmla="*/ 79 w 122"/>
              <a:gd name="T33" fmla="*/ 0 h 20"/>
              <a:gd name="T34" fmla="*/ 85 w 122"/>
              <a:gd name="T35" fmla="*/ 0 h 20"/>
              <a:gd name="T36" fmla="*/ 94 w 122"/>
              <a:gd name="T37" fmla="*/ 0 h 20"/>
              <a:gd name="T38" fmla="*/ 107 w 122"/>
              <a:gd name="T39" fmla="*/ 0 h 20"/>
              <a:gd name="T40" fmla="*/ 116 w 122"/>
              <a:gd name="T41" fmla="*/ 0 h 20"/>
              <a:gd name="T42" fmla="*/ 122 w 122"/>
              <a:gd name="T43" fmla="*/ 0 h 20"/>
              <a:gd name="T44" fmla="*/ 122 w 122"/>
              <a:gd name="T45" fmla="*/ 0 h 20"/>
              <a:gd name="T46" fmla="*/ 120 w 122"/>
              <a:gd name="T47" fmla="*/ 0 h 20"/>
              <a:gd name="T48" fmla="*/ 112 w 122"/>
              <a:gd name="T49" fmla="*/ 2 h 20"/>
              <a:gd name="T50" fmla="*/ 101 w 122"/>
              <a:gd name="T51" fmla="*/ 4 h 20"/>
              <a:gd name="T52" fmla="*/ 92 w 122"/>
              <a:gd name="T53" fmla="*/ 6 h 20"/>
              <a:gd name="T54" fmla="*/ 87 w 122"/>
              <a:gd name="T55" fmla="*/ 6 h 20"/>
              <a:gd name="T56" fmla="*/ 85 w 122"/>
              <a:gd name="T57" fmla="*/ 8 h 20"/>
              <a:gd name="T58" fmla="*/ 83 w 122"/>
              <a:gd name="T59" fmla="*/ 9 h 20"/>
              <a:gd name="T60" fmla="*/ 81 w 122"/>
              <a:gd name="T61" fmla="*/ 9 h 20"/>
              <a:gd name="T62" fmla="*/ 68 w 122"/>
              <a:gd name="T63" fmla="*/ 13 h 20"/>
              <a:gd name="T64" fmla="*/ 61 w 122"/>
              <a:gd name="T65" fmla="*/ 15 h 20"/>
              <a:gd name="T66" fmla="*/ 52 w 122"/>
              <a:gd name="T67" fmla="*/ 17 h 20"/>
              <a:gd name="T68" fmla="*/ 41 w 122"/>
              <a:gd name="T69" fmla="*/ 19 h 20"/>
              <a:gd name="T70" fmla="*/ 31 w 122"/>
              <a:gd name="T71" fmla="*/ 20 h 20"/>
              <a:gd name="T72" fmla="*/ 20 w 122"/>
              <a:gd name="T73" fmla="*/ 20 h 20"/>
              <a:gd name="T74" fmla="*/ 11 w 122"/>
              <a:gd name="T75" fmla="*/ 20 h 20"/>
              <a:gd name="T76" fmla="*/ 4 w 122"/>
              <a:gd name="T77" fmla="*/ 20 h 20"/>
              <a:gd name="T78" fmla="*/ 0 w 122"/>
              <a:gd name="T79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22" h="20">
                <a:moveTo>
                  <a:pt x="0" y="20"/>
                </a:moveTo>
                <a:lnTo>
                  <a:pt x="0" y="20"/>
                </a:lnTo>
                <a:lnTo>
                  <a:pt x="0" y="20"/>
                </a:lnTo>
                <a:lnTo>
                  <a:pt x="2" y="20"/>
                </a:lnTo>
                <a:lnTo>
                  <a:pt x="4" y="20"/>
                </a:lnTo>
                <a:lnTo>
                  <a:pt x="7" y="20"/>
                </a:lnTo>
                <a:lnTo>
                  <a:pt x="9" y="19"/>
                </a:lnTo>
                <a:lnTo>
                  <a:pt x="9" y="19"/>
                </a:lnTo>
                <a:lnTo>
                  <a:pt x="13" y="17"/>
                </a:lnTo>
                <a:lnTo>
                  <a:pt x="17" y="17"/>
                </a:lnTo>
                <a:lnTo>
                  <a:pt x="19" y="15"/>
                </a:lnTo>
                <a:lnTo>
                  <a:pt x="19" y="15"/>
                </a:lnTo>
                <a:lnTo>
                  <a:pt x="20" y="13"/>
                </a:lnTo>
                <a:lnTo>
                  <a:pt x="20" y="11"/>
                </a:lnTo>
                <a:lnTo>
                  <a:pt x="20" y="11"/>
                </a:lnTo>
                <a:lnTo>
                  <a:pt x="22" y="9"/>
                </a:lnTo>
                <a:lnTo>
                  <a:pt x="24" y="9"/>
                </a:lnTo>
                <a:lnTo>
                  <a:pt x="26" y="8"/>
                </a:lnTo>
                <a:lnTo>
                  <a:pt x="30" y="8"/>
                </a:lnTo>
                <a:lnTo>
                  <a:pt x="31" y="6"/>
                </a:lnTo>
                <a:lnTo>
                  <a:pt x="35" y="6"/>
                </a:lnTo>
                <a:lnTo>
                  <a:pt x="35" y="6"/>
                </a:lnTo>
                <a:lnTo>
                  <a:pt x="37" y="4"/>
                </a:lnTo>
                <a:lnTo>
                  <a:pt x="39" y="4"/>
                </a:lnTo>
                <a:lnTo>
                  <a:pt x="41" y="2"/>
                </a:lnTo>
                <a:lnTo>
                  <a:pt x="46" y="2"/>
                </a:lnTo>
                <a:lnTo>
                  <a:pt x="48" y="0"/>
                </a:lnTo>
                <a:lnTo>
                  <a:pt x="52" y="0"/>
                </a:lnTo>
                <a:lnTo>
                  <a:pt x="57" y="0"/>
                </a:lnTo>
                <a:lnTo>
                  <a:pt x="61" y="0"/>
                </a:lnTo>
                <a:lnTo>
                  <a:pt x="66" y="0"/>
                </a:lnTo>
                <a:lnTo>
                  <a:pt x="72" y="0"/>
                </a:lnTo>
                <a:lnTo>
                  <a:pt x="76" y="0"/>
                </a:lnTo>
                <a:lnTo>
                  <a:pt x="79" y="0"/>
                </a:lnTo>
                <a:lnTo>
                  <a:pt x="83" y="0"/>
                </a:lnTo>
                <a:lnTo>
                  <a:pt x="85" y="0"/>
                </a:lnTo>
                <a:lnTo>
                  <a:pt x="90" y="0"/>
                </a:lnTo>
                <a:lnTo>
                  <a:pt x="94" y="0"/>
                </a:lnTo>
                <a:lnTo>
                  <a:pt x="103" y="0"/>
                </a:lnTo>
                <a:lnTo>
                  <a:pt x="107" y="0"/>
                </a:lnTo>
                <a:lnTo>
                  <a:pt x="109" y="0"/>
                </a:lnTo>
                <a:lnTo>
                  <a:pt x="116" y="0"/>
                </a:lnTo>
                <a:lnTo>
                  <a:pt x="120" y="0"/>
                </a:lnTo>
                <a:lnTo>
                  <a:pt x="122" y="0"/>
                </a:lnTo>
                <a:lnTo>
                  <a:pt x="122" y="0"/>
                </a:lnTo>
                <a:lnTo>
                  <a:pt x="122" y="0"/>
                </a:lnTo>
                <a:lnTo>
                  <a:pt x="122" y="0"/>
                </a:lnTo>
                <a:lnTo>
                  <a:pt x="120" y="0"/>
                </a:lnTo>
                <a:lnTo>
                  <a:pt x="118" y="2"/>
                </a:lnTo>
                <a:lnTo>
                  <a:pt x="112" y="2"/>
                </a:lnTo>
                <a:lnTo>
                  <a:pt x="107" y="2"/>
                </a:lnTo>
                <a:lnTo>
                  <a:pt x="101" y="4"/>
                </a:lnTo>
                <a:lnTo>
                  <a:pt x="96" y="4"/>
                </a:lnTo>
                <a:lnTo>
                  <a:pt x="92" y="6"/>
                </a:lnTo>
                <a:lnTo>
                  <a:pt x="88" y="6"/>
                </a:lnTo>
                <a:lnTo>
                  <a:pt x="87" y="6"/>
                </a:lnTo>
                <a:lnTo>
                  <a:pt x="85" y="8"/>
                </a:lnTo>
                <a:lnTo>
                  <a:pt x="85" y="8"/>
                </a:lnTo>
                <a:lnTo>
                  <a:pt x="83" y="8"/>
                </a:lnTo>
                <a:lnTo>
                  <a:pt x="83" y="9"/>
                </a:lnTo>
                <a:lnTo>
                  <a:pt x="81" y="9"/>
                </a:lnTo>
                <a:lnTo>
                  <a:pt x="81" y="9"/>
                </a:lnTo>
                <a:lnTo>
                  <a:pt x="76" y="11"/>
                </a:lnTo>
                <a:lnTo>
                  <a:pt x="68" y="13"/>
                </a:lnTo>
                <a:lnTo>
                  <a:pt x="65" y="15"/>
                </a:lnTo>
                <a:lnTo>
                  <a:pt x="61" y="15"/>
                </a:lnTo>
                <a:lnTo>
                  <a:pt x="55" y="17"/>
                </a:lnTo>
                <a:lnTo>
                  <a:pt x="52" y="17"/>
                </a:lnTo>
                <a:lnTo>
                  <a:pt x="44" y="19"/>
                </a:lnTo>
                <a:lnTo>
                  <a:pt x="41" y="19"/>
                </a:lnTo>
                <a:lnTo>
                  <a:pt x="37" y="19"/>
                </a:lnTo>
                <a:lnTo>
                  <a:pt x="31" y="20"/>
                </a:lnTo>
                <a:lnTo>
                  <a:pt x="26" y="20"/>
                </a:lnTo>
                <a:lnTo>
                  <a:pt x="20" y="20"/>
                </a:lnTo>
                <a:lnTo>
                  <a:pt x="15" y="20"/>
                </a:lnTo>
                <a:lnTo>
                  <a:pt x="11" y="20"/>
                </a:lnTo>
                <a:lnTo>
                  <a:pt x="6" y="20"/>
                </a:lnTo>
                <a:lnTo>
                  <a:pt x="4" y="20"/>
                </a:lnTo>
                <a:lnTo>
                  <a:pt x="2" y="20"/>
                </a:lnTo>
                <a:lnTo>
                  <a:pt x="0" y="20"/>
                </a:lnTo>
                <a:lnTo>
                  <a:pt x="0" y="2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07" name="Freeform 1363"/>
          <p:cNvSpPr>
            <a:spLocks/>
          </p:cNvSpPr>
          <p:nvPr/>
        </p:nvSpPr>
        <p:spPr bwMode="auto">
          <a:xfrm>
            <a:off x="2451100" y="2527300"/>
            <a:ext cx="100013" cy="36513"/>
          </a:xfrm>
          <a:custGeom>
            <a:avLst/>
            <a:gdLst>
              <a:gd name="T0" fmla="*/ 52 w 127"/>
              <a:gd name="T1" fmla="*/ 0 h 46"/>
              <a:gd name="T2" fmla="*/ 70 w 127"/>
              <a:gd name="T3" fmla="*/ 0 h 46"/>
              <a:gd name="T4" fmla="*/ 79 w 127"/>
              <a:gd name="T5" fmla="*/ 0 h 46"/>
              <a:gd name="T6" fmla="*/ 87 w 127"/>
              <a:gd name="T7" fmla="*/ 3 h 46"/>
              <a:gd name="T8" fmla="*/ 92 w 127"/>
              <a:gd name="T9" fmla="*/ 9 h 46"/>
              <a:gd name="T10" fmla="*/ 98 w 127"/>
              <a:gd name="T11" fmla="*/ 13 h 46"/>
              <a:gd name="T12" fmla="*/ 109 w 127"/>
              <a:gd name="T13" fmla="*/ 20 h 46"/>
              <a:gd name="T14" fmla="*/ 116 w 127"/>
              <a:gd name="T15" fmla="*/ 24 h 46"/>
              <a:gd name="T16" fmla="*/ 125 w 127"/>
              <a:gd name="T17" fmla="*/ 33 h 46"/>
              <a:gd name="T18" fmla="*/ 127 w 127"/>
              <a:gd name="T19" fmla="*/ 40 h 46"/>
              <a:gd name="T20" fmla="*/ 127 w 127"/>
              <a:gd name="T21" fmla="*/ 44 h 46"/>
              <a:gd name="T22" fmla="*/ 105 w 127"/>
              <a:gd name="T23" fmla="*/ 46 h 46"/>
              <a:gd name="T24" fmla="*/ 103 w 127"/>
              <a:gd name="T25" fmla="*/ 40 h 46"/>
              <a:gd name="T26" fmla="*/ 92 w 127"/>
              <a:gd name="T27" fmla="*/ 35 h 46"/>
              <a:gd name="T28" fmla="*/ 87 w 127"/>
              <a:gd name="T29" fmla="*/ 31 h 46"/>
              <a:gd name="T30" fmla="*/ 87 w 127"/>
              <a:gd name="T31" fmla="*/ 27 h 46"/>
              <a:gd name="T32" fmla="*/ 79 w 127"/>
              <a:gd name="T33" fmla="*/ 24 h 46"/>
              <a:gd name="T34" fmla="*/ 72 w 127"/>
              <a:gd name="T35" fmla="*/ 20 h 46"/>
              <a:gd name="T36" fmla="*/ 55 w 127"/>
              <a:gd name="T37" fmla="*/ 16 h 46"/>
              <a:gd name="T38" fmla="*/ 32 w 127"/>
              <a:gd name="T39" fmla="*/ 13 h 46"/>
              <a:gd name="T40" fmla="*/ 15 w 127"/>
              <a:gd name="T41" fmla="*/ 13 h 46"/>
              <a:gd name="T42" fmla="*/ 0 w 127"/>
              <a:gd name="T43" fmla="*/ 11 h 46"/>
              <a:gd name="T44" fmla="*/ 6 w 127"/>
              <a:gd name="T45" fmla="*/ 7 h 46"/>
              <a:gd name="T46" fmla="*/ 22 w 127"/>
              <a:gd name="T47" fmla="*/ 3 h 46"/>
              <a:gd name="T48" fmla="*/ 37 w 127"/>
              <a:gd name="T49" fmla="*/ 0 h 46"/>
              <a:gd name="T50" fmla="*/ 52 w 127"/>
              <a:gd name="T51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7" h="46">
                <a:moveTo>
                  <a:pt x="52" y="0"/>
                </a:moveTo>
                <a:lnTo>
                  <a:pt x="70" y="0"/>
                </a:lnTo>
                <a:lnTo>
                  <a:pt x="79" y="0"/>
                </a:lnTo>
                <a:lnTo>
                  <a:pt x="87" y="3"/>
                </a:lnTo>
                <a:lnTo>
                  <a:pt x="92" y="9"/>
                </a:lnTo>
                <a:lnTo>
                  <a:pt x="98" y="13"/>
                </a:lnTo>
                <a:lnTo>
                  <a:pt x="109" y="20"/>
                </a:lnTo>
                <a:lnTo>
                  <a:pt x="116" y="24"/>
                </a:lnTo>
                <a:lnTo>
                  <a:pt x="125" y="33"/>
                </a:lnTo>
                <a:lnTo>
                  <a:pt x="127" y="40"/>
                </a:lnTo>
                <a:lnTo>
                  <a:pt x="127" y="44"/>
                </a:lnTo>
                <a:lnTo>
                  <a:pt x="105" y="46"/>
                </a:lnTo>
                <a:lnTo>
                  <a:pt x="103" y="40"/>
                </a:lnTo>
                <a:lnTo>
                  <a:pt x="92" y="35"/>
                </a:lnTo>
                <a:lnTo>
                  <a:pt x="87" y="31"/>
                </a:lnTo>
                <a:lnTo>
                  <a:pt x="87" y="27"/>
                </a:lnTo>
                <a:lnTo>
                  <a:pt x="79" y="24"/>
                </a:lnTo>
                <a:lnTo>
                  <a:pt x="72" y="20"/>
                </a:lnTo>
                <a:lnTo>
                  <a:pt x="55" y="16"/>
                </a:lnTo>
                <a:lnTo>
                  <a:pt x="32" y="13"/>
                </a:lnTo>
                <a:lnTo>
                  <a:pt x="15" y="13"/>
                </a:lnTo>
                <a:lnTo>
                  <a:pt x="0" y="11"/>
                </a:lnTo>
                <a:lnTo>
                  <a:pt x="6" y="7"/>
                </a:lnTo>
                <a:lnTo>
                  <a:pt x="22" y="3"/>
                </a:lnTo>
                <a:lnTo>
                  <a:pt x="37" y="0"/>
                </a:lnTo>
                <a:lnTo>
                  <a:pt x="52" y="0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08" name="Freeform 1364"/>
          <p:cNvSpPr>
            <a:spLocks/>
          </p:cNvSpPr>
          <p:nvPr/>
        </p:nvSpPr>
        <p:spPr bwMode="auto">
          <a:xfrm>
            <a:off x="2451100" y="2527300"/>
            <a:ext cx="100013" cy="36513"/>
          </a:xfrm>
          <a:custGeom>
            <a:avLst/>
            <a:gdLst>
              <a:gd name="T0" fmla="*/ 52 w 127"/>
              <a:gd name="T1" fmla="*/ 0 h 46"/>
              <a:gd name="T2" fmla="*/ 70 w 127"/>
              <a:gd name="T3" fmla="*/ 0 h 46"/>
              <a:gd name="T4" fmla="*/ 79 w 127"/>
              <a:gd name="T5" fmla="*/ 0 h 46"/>
              <a:gd name="T6" fmla="*/ 87 w 127"/>
              <a:gd name="T7" fmla="*/ 3 h 46"/>
              <a:gd name="T8" fmla="*/ 92 w 127"/>
              <a:gd name="T9" fmla="*/ 9 h 46"/>
              <a:gd name="T10" fmla="*/ 98 w 127"/>
              <a:gd name="T11" fmla="*/ 13 h 46"/>
              <a:gd name="T12" fmla="*/ 109 w 127"/>
              <a:gd name="T13" fmla="*/ 20 h 46"/>
              <a:gd name="T14" fmla="*/ 116 w 127"/>
              <a:gd name="T15" fmla="*/ 24 h 46"/>
              <a:gd name="T16" fmla="*/ 125 w 127"/>
              <a:gd name="T17" fmla="*/ 33 h 46"/>
              <a:gd name="T18" fmla="*/ 127 w 127"/>
              <a:gd name="T19" fmla="*/ 40 h 46"/>
              <a:gd name="T20" fmla="*/ 127 w 127"/>
              <a:gd name="T21" fmla="*/ 44 h 46"/>
              <a:gd name="T22" fmla="*/ 105 w 127"/>
              <a:gd name="T23" fmla="*/ 46 h 46"/>
              <a:gd name="T24" fmla="*/ 103 w 127"/>
              <a:gd name="T25" fmla="*/ 40 h 46"/>
              <a:gd name="T26" fmla="*/ 92 w 127"/>
              <a:gd name="T27" fmla="*/ 35 h 46"/>
              <a:gd name="T28" fmla="*/ 87 w 127"/>
              <a:gd name="T29" fmla="*/ 31 h 46"/>
              <a:gd name="T30" fmla="*/ 87 w 127"/>
              <a:gd name="T31" fmla="*/ 27 h 46"/>
              <a:gd name="T32" fmla="*/ 79 w 127"/>
              <a:gd name="T33" fmla="*/ 24 h 46"/>
              <a:gd name="T34" fmla="*/ 72 w 127"/>
              <a:gd name="T35" fmla="*/ 20 h 46"/>
              <a:gd name="T36" fmla="*/ 55 w 127"/>
              <a:gd name="T37" fmla="*/ 16 h 46"/>
              <a:gd name="T38" fmla="*/ 32 w 127"/>
              <a:gd name="T39" fmla="*/ 13 h 46"/>
              <a:gd name="T40" fmla="*/ 15 w 127"/>
              <a:gd name="T41" fmla="*/ 13 h 46"/>
              <a:gd name="T42" fmla="*/ 0 w 127"/>
              <a:gd name="T43" fmla="*/ 11 h 46"/>
              <a:gd name="T44" fmla="*/ 6 w 127"/>
              <a:gd name="T45" fmla="*/ 7 h 46"/>
              <a:gd name="T46" fmla="*/ 22 w 127"/>
              <a:gd name="T47" fmla="*/ 3 h 46"/>
              <a:gd name="T48" fmla="*/ 37 w 127"/>
              <a:gd name="T49" fmla="*/ 0 h 46"/>
              <a:gd name="T50" fmla="*/ 52 w 127"/>
              <a:gd name="T51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7" h="46">
                <a:moveTo>
                  <a:pt x="52" y="0"/>
                </a:moveTo>
                <a:lnTo>
                  <a:pt x="70" y="0"/>
                </a:lnTo>
                <a:lnTo>
                  <a:pt x="79" y="0"/>
                </a:lnTo>
                <a:lnTo>
                  <a:pt x="87" y="3"/>
                </a:lnTo>
                <a:lnTo>
                  <a:pt x="92" y="9"/>
                </a:lnTo>
                <a:lnTo>
                  <a:pt x="98" y="13"/>
                </a:lnTo>
                <a:lnTo>
                  <a:pt x="109" y="20"/>
                </a:lnTo>
                <a:lnTo>
                  <a:pt x="116" y="24"/>
                </a:lnTo>
                <a:lnTo>
                  <a:pt x="125" y="33"/>
                </a:lnTo>
                <a:lnTo>
                  <a:pt x="127" y="40"/>
                </a:lnTo>
                <a:lnTo>
                  <a:pt x="127" y="44"/>
                </a:lnTo>
                <a:lnTo>
                  <a:pt x="105" y="46"/>
                </a:lnTo>
                <a:lnTo>
                  <a:pt x="103" y="40"/>
                </a:lnTo>
                <a:lnTo>
                  <a:pt x="92" y="35"/>
                </a:lnTo>
                <a:lnTo>
                  <a:pt x="87" y="31"/>
                </a:lnTo>
                <a:lnTo>
                  <a:pt x="87" y="27"/>
                </a:lnTo>
                <a:lnTo>
                  <a:pt x="79" y="24"/>
                </a:lnTo>
                <a:lnTo>
                  <a:pt x="72" y="20"/>
                </a:lnTo>
                <a:lnTo>
                  <a:pt x="55" y="16"/>
                </a:lnTo>
                <a:lnTo>
                  <a:pt x="32" y="13"/>
                </a:lnTo>
                <a:lnTo>
                  <a:pt x="15" y="13"/>
                </a:lnTo>
                <a:lnTo>
                  <a:pt x="0" y="11"/>
                </a:lnTo>
                <a:lnTo>
                  <a:pt x="6" y="7"/>
                </a:lnTo>
                <a:lnTo>
                  <a:pt x="22" y="3"/>
                </a:lnTo>
                <a:lnTo>
                  <a:pt x="37" y="0"/>
                </a:lnTo>
                <a:lnTo>
                  <a:pt x="52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09" name="Freeform 1365"/>
          <p:cNvSpPr>
            <a:spLocks/>
          </p:cNvSpPr>
          <p:nvPr/>
        </p:nvSpPr>
        <p:spPr bwMode="auto">
          <a:xfrm>
            <a:off x="2474913" y="2530475"/>
            <a:ext cx="69850" cy="30163"/>
          </a:xfrm>
          <a:custGeom>
            <a:avLst/>
            <a:gdLst>
              <a:gd name="T0" fmla="*/ 86 w 86"/>
              <a:gd name="T1" fmla="*/ 39 h 39"/>
              <a:gd name="T2" fmla="*/ 75 w 86"/>
              <a:gd name="T3" fmla="*/ 30 h 39"/>
              <a:gd name="T4" fmla="*/ 69 w 86"/>
              <a:gd name="T5" fmla="*/ 24 h 39"/>
              <a:gd name="T6" fmla="*/ 64 w 86"/>
              <a:gd name="T7" fmla="*/ 19 h 39"/>
              <a:gd name="T8" fmla="*/ 55 w 86"/>
              <a:gd name="T9" fmla="*/ 13 h 39"/>
              <a:gd name="T10" fmla="*/ 47 w 86"/>
              <a:gd name="T11" fmla="*/ 10 h 39"/>
              <a:gd name="T12" fmla="*/ 33 w 86"/>
              <a:gd name="T13" fmla="*/ 4 h 39"/>
              <a:gd name="T14" fmla="*/ 20 w 86"/>
              <a:gd name="T15" fmla="*/ 2 h 39"/>
              <a:gd name="T16" fmla="*/ 0 w 86"/>
              <a:gd name="T17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6" h="39">
                <a:moveTo>
                  <a:pt x="86" y="39"/>
                </a:moveTo>
                <a:lnTo>
                  <a:pt x="75" y="30"/>
                </a:lnTo>
                <a:lnTo>
                  <a:pt x="69" y="24"/>
                </a:lnTo>
                <a:lnTo>
                  <a:pt x="64" y="19"/>
                </a:lnTo>
                <a:lnTo>
                  <a:pt x="55" y="13"/>
                </a:lnTo>
                <a:lnTo>
                  <a:pt x="47" y="10"/>
                </a:lnTo>
                <a:lnTo>
                  <a:pt x="33" y="4"/>
                </a:lnTo>
                <a:lnTo>
                  <a:pt x="20" y="2"/>
                </a:lnTo>
                <a:lnTo>
                  <a:pt x="0" y="0"/>
                </a:lnTo>
              </a:path>
            </a:pathLst>
          </a:custGeom>
          <a:noFill/>
          <a:ln w="26988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10" name="Line 1366"/>
          <p:cNvSpPr>
            <a:spLocks noChangeShapeType="1"/>
          </p:cNvSpPr>
          <p:nvPr/>
        </p:nvSpPr>
        <p:spPr bwMode="auto">
          <a:xfrm>
            <a:off x="2544763" y="2484438"/>
            <a:ext cx="0" cy="63500"/>
          </a:xfrm>
          <a:prstGeom prst="line">
            <a:avLst/>
          </a:prstGeom>
          <a:noFill/>
          <a:ln w="36513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11" name="Freeform 1367"/>
          <p:cNvSpPr>
            <a:spLocks/>
          </p:cNvSpPr>
          <p:nvPr/>
        </p:nvSpPr>
        <p:spPr bwMode="auto">
          <a:xfrm>
            <a:off x="2730500" y="3035300"/>
            <a:ext cx="12700" cy="14288"/>
          </a:xfrm>
          <a:custGeom>
            <a:avLst/>
            <a:gdLst>
              <a:gd name="T0" fmla="*/ 10 w 17"/>
              <a:gd name="T1" fmla="*/ 0 h 19"/>
              <a:gd name="T2" fmla="*/ 8 w 17"/>
              <a:gd name="T3" fmla="*/ 0 h 19"/>
              <a:gd name="T4" fmla="*/ 4 w 17"/>
              <a:gd name="T5" fmla="*/ 0 h 19"/>
              <a:gd name="T6" fmla="*/ 0 w 17"/>
              <a:gd name="T7" fmla="*/ 0 h 19"/>
              <a:gd name="T8" fmla="*/ 0 w 17"/>
              <a:gd name="T9" fmla="*/ 2 h 19"/>
              <a:gd name="T10" fmla="*/ 0 w 17"/>
              <a:gd name="T11" fmla="*/ 4 h 19"/>
              <a:gd name="T12" fmla="*/ 0 w 17"/>
              <a:gd name="T13" fmla="*/ 6 h 19"/>
              <a:gd name="T14" fmla="*/ 0 w 17"/>
              <a:gd name="T15" fmla="*/ 8 h 19"/>
              <a:gd name="T16" fmla="*/ 0 w 17"/>
              <a:gd name="T17" fmla="*/ 10 h 19"/>
              <a:gd name="T18" fmla="*/ 0 w 17"/>
              <a:gd name="T19" fmla="*/ 13 h 19"/>
              <a:gd name="T20" fmla="*/ 0 w 17"/>
              <a:gd name="T21" fmla="*/ 15 h 19"/>
              <a:gd name="T22" fmla="*/ 2 w 17"/>
              <a:gd name="T23" fmla="*/ 15 h 19"/>
              <a:gd name="T24" fmla="*/ 2 w 17"/>
              <a:gd name="T25" fmla="*/ 17 h 19"/>
              <a:gd name="T26" fmla="*/ 4 w 17"/>
              <a:gd name="T27" fmla="*/ 19 h 19"/>
              <a:gd name="T28" fmla="*/ 4 w 17"/>
              <a:gd name="T29" fmla="*/ 19 h 19"/>
              <a:gd name="T30" fmla="*/ 8 w 17"/>
              <a:gd name="T31" fmla="*/ 19 h 19"/>
              <a:gd name="T32" fmla="*/ 10 w 17"/>
              <a:gd name="T33" fmla="*/ 19 h 19"/>
              <a:gd name="T34" fmla="*/ 11 w 17"/>
              <a:gd name="T35" fmla="*/ 19 h 19"/>
              <a:gd name="T36" fmla="*/ 11 w 17"/>
              <a:gd name="T37" fmla="*/ 17 h 19"/>
              <a:gd name="T38" fmla="*/ 11 w 17"/>
              <a:gd name="T39" fmla="*/ 15 h 19"/>
              <a:gd name="T40" fmla="*/ 13 w 17"/>
              <a:gd name="T41" fmla="*/ 13 h 19"/>
              <a:gd name="T42" fmla="*/ 13 w 17"/>
              <a:gd name="T43" fmla="*/ 11 h 19"/>
              <a:gd name="T44" fmla="*/ 15 w 17"/>
              <a:gd name="T45" fmla="*/ 10 h 19"/>
              <a:gd name="T46" fmla="*/ 15 w 17"/>
              <a:gd name="T47" fmla="*/ 10 h 19"/>
              <a:gd name="T48" fmla="*/ 15 w 17"/>
              <a:gd name="T49" fmla="*/ 8 h 19"/>
              <a:gd name="T50" fmla="*/ 15 w 17"/>
              <a:gd name="T51" fmla="*/ 6 h 19"/>
              <a:gd name="T52" fmla="*/ 17 w 17"/>
              <a:gd name="T53" fmla="*/ 4 h 19"/>
              <a:gd name="T54" fmla="*/ 15 w 17"/>
              <a:gd name="T55" fmla="*/ 2 h 19"/>
              <a:gd name="T56" fmla="*/ 15 w 17"/>
              <a:gd name="T57" fmla="*/ 0 h 19"/>
              <a:gd name="T58" fmla="*/ 13 w 17"/>
              <a:gd name="T59" fmla="*/ 0 h 19"/>
              <a:gd name="T60" fmla="*/ 10 w 17"/>
              <a:gd name="T61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7" h="19">
                <a:moveTo>
                  <a:pt x="10" y="0"/>
                </a:moveTo>
                <a:lnTo>
                  <a:pt x="8" y="0"/>
                </a:lnTo>
                <a:lnTo>
                  <a:pt x="4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0" y="13"/>
                </a:lnTo>
                <a:lnTo>
                  <a:pt x="0" y="15"/>
                </a:lnTo>
                <a:lnTo>
                  <a:pt x="2" y="15"/>
                </a:lnTo>
                <a:lnTo>
                  <a:pt x="2" y="17"/>
                </a:lnTo>
                <a:lnTo>
                  <a:pt x="4" y="19"/>
                </a:lnTo>
                <a:lnTo>
                  <a:pt x="4" y="19"/>
                </a:lnTo>
                <a:lnTo>
                  <a:pt x="8" y="19"/>
                </a:lnTo>
                <a:lnTo>
                  <a:pt x="10" y="19"/>
                </a:lnTo>
                <a:lnTo>
                  <a:pt x="11" y="19"/>
                </a:lnTo>
                <a:lnTo>
                  <a:pt x="11" y="17"/>
                </a:lnTo>
                <a:lnTo>
                  <a:pt x="11" y="15"/>
                </a:lnTo>
                <a:lnTo>
                  <a:pt x="13" y="13"/>
                </a:lnTo>
                <a:lnTo>
                  <a:pt x="13" y="11"/>
                </a:lnTo>
                <a:lnTo>
                  <a:pt x="15" y="10"/>
                </a:lnTo>
                <a:lnTo>
                  <a:pt x="15" y="10"/>
                </a:lnTo>
                <a:lnTo>
                  <a:pt x="15" y="8"/>
                </a:lnTo>
                <a:lnTo>
                  <a:pt x="15" y="6"/>
                </a:lnTo>
                <a:lnTo>
                  <a:pt x="17" y="4"/>
                </a:lnTo>
                <a:lnTo>
                  <a:pt x="15" y="2"/>
                </a:lnTo>
                <a:lnTo>
                  <a:pt x="15" y="0"/>
                </a:lnTo>
                <a:lnTo>
                  <a:pt x="13" y="0"/>
                </a:lnTo>
                <a:lnTo>
                  <a:pt x="10" y="0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12" name="Freeform 1368"/>
          <p:cNvSpPr>
            <a:spLocks/>
          </p:cNvSpPr>
          <p:nvPr/>
        </p:nvSpPr>
        <p:spPr bwMode="auto">
          <a:xfrm>
            <a:off x="2730500" y="3035300"/>
            <a:ext cx="12700" cy="14288"/>
          </a:xfrm>
          <a:custGeom>
            <a:avLst/>
            <a:gdLst>
              <a:gd name="T0" fmla="*/ 10 w 17"/>
              <a:gd name="T1" fmla="*/ 0 h 19"/>
              <a:gd name="T2" fmla="*/ 8 w 17"/>
              <a:gd name="T3" fmla="*/ 0 h 19"/>
              <a:gd name="T4" fmla="*/ 4 w 17"/>
              <a:gd name="T5" fmla="*/ 0 h 19"/>
              <a:gd name="T6" fmla="*/ 0 w 17"/>
              <a:gd name="T7" fmla="*/ 0 h 19"/>
              <a:gd name="T8" fmla="*/ 0 w 17"/>
              <a:gd name="T9" fmla="*/ 2 h 19"/>
              <a:gd name="T10" fmla="*/ 0 w 17"/>
              <a:gd name="T11" fmla="*/ 4 h 19"/>
              <a:gd name="T12" fmla="*/ 0 w 17"/>
              <a:gd name="T13" fmla="*/ 6 h 19"/>
              <a:gd name="T14" fmla="*/ 0 w 17"/>
              <a:gd name="T15" fmla="*/ 8 h 19"/>
              <a:gd name="T16" fmla="*/ 0 w 17"/>
              <a:gd name="T17" fmla="*/ 10 h 19"/>
              <a:gd name="T18" fmla="*/ 0 w 17"/>
              <a:gd name="T19" fmla="*/ 13 h 19"/>
              <a:gd name="T20" fmla="*/ 0 w 17"/>
              <a:gd name="T21" fmla="*/ 15 h 19"/>
              <a:gd name="T22" fmla="*/ 2 w 17"/>
              <a:gd name="T23" fmla="*/ 15 h 19"/>
              <a:gd name="T24" fmla="*/ 2 w 17"/>
              <a:gd name="T25" fmla="*/ 17 h 19"/>
              <a:gd name="T26" fmla="*/ 4 w 17"/>
              <a:gd name="T27" fmla="*/ 19 h 19"/>
              <a:gd name="T28" fmla="*/ 4 w 17"/>
              <a:gd name="T29" fmla="*/ 19 h 19"/>
              <a:gd name="T30" fmla="*/ 8 w 17"/>
              <a:gd name="T31" fmla="*/ 19 h 19"/>
              <a:gd name="T32" fmla="*/ 10 w 17"/>
              <a:gd name="T33" fmla="*/ 19 h 19"/>
              <a:gd name="T34" fmla="*/ 11 w 17"/>
              <a:gd name="T35" fmla="*/ 19 h 19"/>
              <a:gd name="T36" fmla="*/ 11 w 17"/>
              <a:gd name="T37" fmla="*/ 17 h 19"/>
              <a:gd name="T38" fmla="*/ 11 w 17"/>
              <a:gd name="T39" fmla="*/ 15 h 19"/>
              <a:gd name="T40" fmla="*/ 13 w 17"/>
              <a:gd name="T41" fmla="*/ 13 h 19"/>
              <a:gd name="T42" fmla="*/ 13 w 17"/>
              <a:gd name="T43" fmla="*/ 11 h 19"/>
              <a:gd name="T44" fmla="*/ 15 w 17"/>
              <a:gd name="T45" fmla="*/ 10 h 19"/>
              <a:gd name="T46" fmla="*/ 15 w 17"/>
              <a:gd name="T47" fmla="*/ 10 h 19"/>
              <a:gd name="T48" fmla="*/ 15 w 17"/>
              <a:gd name="T49" fmla="*/ 8 h 19"/>
              <a:gd name="T50" fmla="*/ 15 w 17"/>
              <a:gd name="T51" fmla="*/ 6 h 19"/>
              <a:gd name="T52" fmla="*/ 17 w 17"/>
              <a:gd name="T53" fmla="*/ 4 h 19"/>
              <a:gd name="T54" fmla="*/ 15 w 17"/>
              <a:gd name="T55" fmla="*/ 2 h 19"/>
              <a:gd name="T56" fmla="*/ 15 w 17"/>
              <a:gd name="T57" fmla="*/ 0 h 19"/>
              <a:gd name="T58" fmla="*/ 13 w 17"/>
              <a:gd name="T59" fmla="*/ 0 h 19"/>
              <a:gd name="T60" fmla="*/ 10 w 17"/>
              <a:gd name="T61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7" h="19">
                <a:moveTo>
                  <a:pt x="10" y="0"/>
                </a:moveTo>
                <a:lnTo>
                  <a:pt x="8" y="0"/>
                </a:lnTo>
                <a:lnTo>
                  <a:pt x="4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0" y="13"/>
                </a:lnTo>
                <a:lnTo>
                  <a:pt x="0" y="15"/>
                </a:lnTo>
                <a:lnTo>
                  <a:pt x="2" y="15"/>
                </a:lnTo>
                <a:lnTo>
                  <a:pt x="2" y="17"/>
                </a:lnTo>
                <a:lnTo>
                  <a:pt x="4" y="19"/>
                </a:lnTo>
                <a:lnTo>
                  <a:pt x="4" y="19"/>
                </a:lnTo>
                <a:lnTo>
                  <a:pt x="8" y="19"/>
                </a:lnTo>
                <a:lnTo>
                  <a:pt x="10" y="19"/>
                </a:lnTo>
                <a:lnTo>
                  <a:pt x="11" y="19"/>
                </a:lnTo>
                <a:lnTo>
                  <a:pt x="11" y="17"/>
                </a:lnTo>
                <a:lnTo>
                  <a:pt x="11" y="15"/>
                </a:lnTo>
                <a:lnTo>
                  <a:pt x="13" y="13"/>
                </a:lnTo>
                <a:lnTo>
                  <a:pt x="13" y="11"/>
                </a:lnTo>
                <a:lnTo>
                  <a:pt x="15" y="10"/>
                </a:lnTo>
                <a:lnTo>
                  <a:pt x="15" y="10"/>
                </a:lnTo>
                <a:lnTo>
                  <a:pt x="15" y="8"/>
                </a:lnTo>
                <a:lnTo>
                  <a:pt x="15" y="6"/>
                </a:lnTo>
                <a:lnTo>
                  <a:pt x="17" y="4"/>
                </a:lnTo>
                <a:lnTo>
                  <a:pt x="15" y="2"/>
                </a:lnTo>
                <a:lnTo>
                  <a:pt x="15" y="0"/>
                </a:lnTo>
                <a:lnTo>
                  <a:pt x="13" y="0"/>
                </a:lnTo>
                <a:lnTo>
                  <a:pt x="1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13" name="Freeform 1369"/>
          <p:cNvSpPr>
            <a:spLocks/>
          </p:cNvSpPr>
          <p:nvPr/>
        </p:nvSpPr>
        <p:spPr bwMode="auto">
          <a:xfrm>
            <a:off x="2725738" y="3040063"/>
            <a:ext cx="66675" cy="28575"/>
          </a:xfrm>
          <a:custGeom>
            <a:avLst/>
            <a:gdLst>
              <a:gd name="T0" fmla="*/ 9 w 81"/>
              <a:gd name="T1" fmla="*/ 2 h 35"/>
              <a:gd name="T2" fmla="*/ 7 w 81"/>
              <a:gd name="T3" fmla="*/ 3 h 35"/>
              <a:gd name="T4" fmla="*/ 4 w 81"/>
              <a:gd name="T5" fmla="*/ 5 h 35"/>
              <a:gd name="T6" fmla="*/ 2 w 81"/>
              <a:gd name="T7" fmla="*/ 9 h 35"/>
              <a:gd name="T8" fmla="*/ 2 w 81"/>
              <a:gd name="T9" fmla="*/ 13 h 35"/>
              <a:gd name="T10" fmla="*/ 0 w 81"/>
              <a:gd name="T11" fmla="*/ 15 h 35"/>
              <a:gd name="T12" fmla="*/ 0 w 81"/>
              <a:gd name="T13" fmla="*/ 20 h 35"/>
              <a:gd name="T14" fmla="*/ 4 w 81"/>
              <a:gd name="T15" fmla="*/ 24 h 35"/>
              <a:gd name="T16" fmla="*/ 2 w 81"/>
              <a:gd name="T17" fmla="*/ 18 h 35"/>
              <a:gd name="T18" fmla="*/ 4 w 81"/>
              <a:gd name="T19" fmla="*/ 15 h 35"/>
              <a:gd name="T20" fmla="*/ 5 w 81"/>
              <a:gd name="T21" fmla="*/ 13 h 35"/>
              <a:gd name="T22" fmla="*/ 5 w 81"/>
              <a:gd name="T23" fmla="*/ 9 h 35"/>
              <a:gd name="T24" fmla="*/ 5 w 81"/>
              <a:gd name="T25" fmla="*/ 7 h 35"/>
              <a:gd name="T26" fmla="*/ 9 w 81"/>
              <a:gd name="T27" fmla="*/ 5 h 35"/>
              <a:gd name="T28" fmla="*/ 11 w 81"/>
              <a:gd name="T29" fmla="*/ 2 h 35"/>
              <a:gd name="T30" fmla="*/ 13 w 81"/>
              <a:gd name="T31" fmla="*/ 0 h 35"/>
              <a:gd name="T32" fmla="*/ 11 w 81"/>
              <a:gd name="T33" fmla="*/ 2 h 35"/>
              <a:gd name="T34" fmla="*/ 13 w 81"/>
              <a:gd name="T35" fmla="*/ 5 h 35"/>
              <a:gd name="T36" fmla="*/ 15 w 81"/>
              <a:gd name="T37" fmla="*/ 7 h 35"/>
              <a:gd name="T38" fmla="*/ 18 w 81"/>
              <a:gd name="T39" fmla="*/ 9 h 35"/>
              <a:gd name="T40" fmla="*/ 22 w 81"/>
              <a:gd name="T41" fmla="*/ 11 h 35"/>
              <a:gd name="T42" fmla="*/ 26 w 81"/>
              <a:gd name="T43" fmla="*/ 13 h 35"/>
              <a:gd name="T44" fmla="*/ 31 w 81"/>
              <a:gd name="T45" fmla="*/ 16 h 35"/>
              <a:gd name="T46" fmla="*/ 37 w 81"/>
              <a:gd name="T47" fmla="*/ 20 h 35"/>
              <a:gd name="T48" fmla="*/ 42 w 81"/>
              <a:gd name="T49" fmla="*/ 24 h 35"/>
              <a:gd name="T50" fmla="*/ 46 w 81"/>
              <a:gd name="T51" fmla="*/ 27 h 35"/>
              <a:gd name="T52" fmla="*/ 51 w 81"/>
              <a:gd name="T53" fmla="*/ 31 h 35"/>
              <a:gd name="T54" fmla="*/ 55 w 81"/>
              <a:gd name="T55" fmla="*/ 35 h 35"/>
              <a:gd name="T56" fmla="*/ 51 w 81"/>
              <a:gd name="T57" fmla="*/ 29 h 35"/>
              <a:gd name="T58" fmla="*/ 48 w 81"/>
              <a:gd name="T59" fmla="*/ 26 h 35"/>
              <a:gd name="T60" fmla="*/ 44 w 81"/>
              <a:gd name="T61" fmla="*/ 24 h 35"/>
              <a:gd name="T62" fmla="*/ 42 w 81"/>
              <a:gd name="T63" fmla="*/ 22 h 35"/>
              <a:gd name="T64" fmla="*/ 40 w 81"/>
              <a:gd name="T65" fmla="*/ 18 h 35"/>
              <a:gd name="T66" fmla="*/ 37 w 81"/>
              <a:gd name="T67" fmla="*/ 16 h 35"/>
              <a:gd name="T68" fmla="*/ 33 w 81"/>
              <a:gd name="T69" fmla="*/ 15 h 35"/>
              <a:gd name="T70" fmla="*/ 29 w 81"/>
              <a:gd name="T71" fmla="*/ 13 h 35"/>
              <a:gd name="T72" fmla="*/ 26 w 81"/>
              <a:gd name="T73" fmla="*/ 11 h 35"/>
              <a:gd name="T74" fmla="*/ 22 w 81"/>
              <a:gd name="T75" fmla="*/ 9 h 35"/>
              <a:gd name="T76" fmla="*/ 18 w 81"/>
              <a:gd name="T77" fmla="*/ 7 h 35"/>
              <a:gd name="T78" fmla="*/ 16 w 81"/>
              <a:gd name="T79" fmla="*/ 5 h 35"/>
              <a:gd name="T80" fmla="*/ 15 w 81"/>
              <a:gd name="T81" fmla="*/ 3 h 35"/>
              <a:gd name="T82" fmla="*/ 15 w 81"/>
              <a:gd name="T83" fmla="*/ 0 h 35"/>
              <a:gd name="T84" fmla="*/ 18 w 81"/>
              <a:gd name="T85" fmla="*/ 2 h 35"/>
              <a:gd name="T86" fmla="*/ 22 w 81"/>
              <a:gd name="T87" fmla="*/ 3 h 35"/>
              <a:gd name="T88" fmla="*/ 29 w 81"/>
              <a:gd name="T89" fmla="*/ 5 h 35"/>
              <a:gd name="T90" fmla="*/ 37 w 81"/>
              <a:gd name="T91" fmla="*/ 9 h 35"/>
              <a:gd name="T92" fmla="*/ 48 w 81"/>
              <a:gd name="T93" fmla="*/ 11 h 35"/>
              <a:gd name="T94" fmla="*/ 59 w 81"/>
              <a:gd name="T95" fmla="*/ 13 h 35"/>
              <a:gd name="T96" fmla="*/ 66 w 81"/>
              <a:gd name="T97" fmla="*/ 16 h 35"/>
              <a:gd name="T98" fmla="*/ 79 w 81"/>
              <a:gd name="T99" fmla="*/ 20 h 35"/>
              <a:gd name="T100" fmla="*/ 73 w 81"/>
              <a:gd name="T101" fmla="*/ 16 h 35"/>
              <a:gd name="T102" fmla="*/ 64 w 81"/>
              <a:gd name="T103" fmla="*/ 13 h 35"/>
              <a:gd name="T104" fmla="*/ 57 w 81"/>
              <a:gd name="T105" fmla="*/ 11 h 35"/>
              <a:gd name="T106" fmla="*/ 48 w 81"/>
              <a:gd name="T107" fmla="*/ 9 h 35"/>
              <a:gd name="T108" fmla="*/ 40 w 81"/>
              <a:gd name="T109" fmla="*/ 7 h 35"/>
              <a:gd name="T110" fmla="*/ 33 w 81"/>
              <a:gd name="T111" fmla="*/ 5 h 35"/>
              <a:gd name="T112" fmla="*/ 27 w 81"/>
              <a:gd name="T113" fmla="*/ 3 h 35"/>
              <a:gd name="T114" fmla="*/ 22 w 81"/>
              <a:gd name="T115" fmla="*/ 2 h 35"/>
              <a:gd name="T116" fmla="*/ 18 w 81"/>
              <a:gd name="T117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81" h="35">
                <a:moveTo>
                  <a:pt x="9" y="0"/>
                </a:move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3"/>
                </a:lnTo>
                <a:lnTo>
                  <a:pt x="7" y="3"/>
                </a:lnTo>
                <a:lnTo>
                  <a:pt x="7" y="3"/>
                </a:lnTo>
                <a:lnTo>
                  <a:pt x="7" y="3"/>
                </a:lnTo>
                <a:lnTo>
                  <a:pt x="7" y="3"/>
                </a:lnTo>
                <a:lnTo>
                  <a:pt x="7" y="3"/>
                </a:lnTo>
                <a:lnTo>
                  <a:pt x="7" y="3"/>
                </a:lnTo>
                <a:lnTo>
                  <a:pt x="5" y="3"/>
                </a:lnTo>
                <a:lnTo>
                  <a:pt x="5" y="5"/>
                </a:lnTo>
                <a:lnTo>
                  <a:pt x="5" y="5"/>
                </a:lnTo>
                <a:lnTo>
                  <a:pt x="5" y="5"/>
                </a:lnTo>
                <a:lnTo>
                  <a:pt x="5" y="5"/>
                </a:lnTo>
                <a:lnTo>
                  <a:pt x="5" y="5"/>
                </a:lnTo>
                <a:lnTo>
                  <a:pt x="4" y="5"/>
                </a:lnTo>
                <a:lnTo>
                  <a:pt x="4" y="5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5"/>
                </a:lnTo>
                <a:lnTo>
                  <a:pt x="2" y="15"/>
                </a:lnTo>
                <a:lnTo>
                  <a:pt x="2" y="15"/>
                </a:lnTo>
                <a:lnTo>
                  <a:pt x="2" y="15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0" y="16"/>
                </a:lnTo>
                <a:lnTo>
                  <a:pt x="0" y="16"/>
                </a:lnTo>
                <a:lnTo>
                  <a:pt x="0" y="16"/>
                </a:lnTo>
                <a:lnTo>
                  <a:pt x="0" y="16"/>
                </a:lnTo>
                <a:lnTo>
                  <a:pt x="0" y="18"/>
                </a:lnTo>
                <a:lnTo>
                  <a:pt x="0" y="18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22"/>
                </a:lnTo>
                <a:lnTo>
                  <a:pt x="2" y="22"/>
                </a:lnTo>
                <a:lnTo>
                  <a:pt x="2" y="22"/>
                </a:lnTo>
                <a:lnTo>
                  <a:pt x="2" y="24"/>
                </a:lnTo>
                <a:lnTo>
                  <a:pt x="4" y="24"/>
                </a:lnTo>
                <a:lnTo>
                  <a:pt x="4" y="26"/>
                </a:lnTo>
                <a:lnTo>
                  <a:pt x="4" y="24"/>
                </a:lnTo>
                <a:lnTo>
                  <a:pt x="4" y="24"/>
                </a:lnTo>
                <a:lnTo>
                  <a:pt x="4" y="24"/>
                </a:lnTo>
                <a:lnTo>
                  <a:pt x="4" y="22"/>
                </a:lnTo>
                <a:lnTo>
                  <a:pt x="4" y="22"/>
                </a:lnTo>
                <a:lnTo>
                  <a:pt x="2" y="22"/>
                </a:lnTo>
                <a:lnTo>
                  <a:pt x="2" y="22"/>
                </a:lnTo>
                <a:lnTo>
                  <a:pt x="2" y="20"/>
                </a:lnTo>
                <a:lnTo>
                  <a:pt x="2" y="20"/>
                </a:lnTo>
                <a:lnTo>
                  <a:pt x="2" y="20"/>
                </a:lnTo>
                <a:lnTo>
                  <a:pt x="2" y="18"/>
                </a:lnTo>
                <a:lnTo>
                  <a:pt x="2" y="18"/>
                </a:lnTo>
                <a:lnTo>
                  <a:pt x="2" y="18"/>
                </a:lnTo>
                <a:lnTo>
                  <a:pt x="2" y="16"/>
                </a:lnTo>
                <a:lnTo>
                  <a:pt x="2" y="16"/>
                </a:lnTo>
                <a:lnTo>
                  <a:pt x="2" y="16"/>
                </a:lnTo>
                <a:lnTo>
                  <a:pt x="2" y="16"/>
                </a:lnTo>
                <a:lnTo>
                  <a:pt x="2" y="15"/>
                </a:lnTo>
                <a:lnTo>
                  <a:pt x="4" y="15"/>
                </a:lnTo>
                <a:lnTo>
                  <a:pt x="4" y="15"/>
                </a:lnTo>
                <a:lnTo>
                  <a:pt x="4" y="15"/>
                </a:lnTo>
                <a:lnTo>
                  <a:pt x="4" y="15"/>
                </a:lnTo>
                <a:lnTo>
                  <a:pt x="4" y="15"/>
                </a:lnTo>
                <a:lnTo>
                  <a:pt x="4" y="15"/>
                </a:lnTo>
                <a:lnTo>
                  <a:pt x="5" y="15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9"/>
                </a:lnTo>
                <a:lnTo>
                  <a:pt x="5" y="9"/>
                </a:lnTo>
                <a:lnTo>
                  <a:pt x="5" y="9"/>
                </a:lnTo>
                <a:lnTo>
                  <a:pt x="5" y="9"/>
                </a:lnTo>
                <a:lnTo>
                  <a:pt x="5" y="9"/>
                </a:lnTo>
                <a:lnTo>
                  <a:pt x="5" y="9"/>
                </a:lnTo>
                <a:lnTo>
                  <a:pt x="5" y="9"/>
                </a:lnTo>
                <a:lnTo>
                  <a:pt x="5" y="7"/>
                </a:lnTo>
                <a:lnTo>
                  <a:pt x="5" y="7"/>
                </a:lnTo>
                <a:lnTo>
                  <a:pt x="5" y="7"/>
                </a:lnTo>
                <a:lnTo>
                  <a:pt x="5" y="7"/>
                </a:lnTo>
                <a:lnTo>
                  <a:pt x="7" y="7"/>
                </a:lnTo>
                <a:lnTo>
                  <a:pt x="7" y="7"/>
                </a:lnTo>
                <a:lnTo>
                  <a:pt x="7" y="7"/>
                </a:lnTo>
                <a:lnTo>
                  <a:pt x="7" y="7"/>
                </a:lnTo>
                <a:lnTo>
                  <a:pt x="7" y="5"/>
                </a:lnTo>
                <a:lnTo>
                  <a:pt x="7" y="5"/>
                </a:lnTo>
                <a:lnTo>
                  <a:pt x="9" y="5"/>
                </a:lnTo>
                <a:lnTo>
                  <a:pt x="9" y="5"/>
                </a:lnTo>
                <a:lnTo>
                  <a:pt x="9" y="5"/>
                </a:lnTo>
                <a:lnTo>
                  <a:pt x="9" y="5"/>
                </a:lnTo>
                <a:lnTo>
                  <a:pt x="9" y="5"/>
                </a:lnTo>
                <a:lnTo>
                  <a:pt x="9" y="5"/>
                </a:lnTo>
                <a:lnTo>
                  <a:pt x="9" y="3"/>
                </a:lnTo>
                <a:lnTo>
                  <a:pt x="9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1" y="2"/>
                </a:lnTo>
                <a:lnTo>
                  <a:pt x="11" y="2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3" y="3"/>
                </a:lnTo>
                <a:lnTo>
                  <a:pt x="13" y="3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5" y="5"/>
                </a:lnTo>
                <a:lnTo>
                  <a:pt x="15" y="5"/>
                </a:lnTo>
                <a:lnTo>
                  <a:pt x="15" y="7"/>
                </a:lnTo>
                <a:lnTo>
                  <a:pt x="15" y="7"/>
                </a:lnTo>
                <a:lnTo>
                  <a:pt x="15" y="7"/>
                </a:lnTo>
                <a:lnTo>
                  <a:pt x="15" y="7"/>
                </a:lnTo>
                <a:lnTo>
                  <a:pt x="16" y="7"/>
                </a:lnTo>
                <a:lnTo>
                  <a:pt x="16" y="7"/>
                </a:lnTo>
                <a:lnTo>
                  <a:pt x="16" y="7"/>
                </a:lnTo>
                <a:lnTo>
                  <a:pt x="16" y="7"/>
                </a:lnTo>
                <a:lnTo>
                  <a:pt x="16" y="7"/>
                </a:lnTo>
                <a:lnTo>
                  <a:pt x="16" y="9"/>
                </a:lnTo>
                <a:lnTo>
                  <a:pt x="16" y="9"/>
                </a:lnTo>
                <a:lnTo>
                  <a:pt x="18" y="9"/>
                </a:lnTo>
                <a:lnTo>
                  <a:pt x="18" y="9"/>
                </a:lnTo>
                <a:lnTo>
                  <a:pt x="18" y="9"/>
                </a:lnTo>
                <a:lnTo>
                  <a:pt x="18" y="9"/>
                </a:lnTo>
                <a:lnTo>
                  <a:pt x="18" y="9"/>
                </a:lnTo>
                <a:lnTo>
                  <a:pt x="18" y="9"/>
                </a:lnTo>
                <a:lnTo>
                  <a:pt x="18" y="11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2" y="13"/>
                </a:lnTo>
                <a:lnTo>
                  <a:pt x="24" y="13"/>
                </a:lnTo>
                <a:lnTo>
                  <a:pt x="24" y="13"/>
                </a:lnTo>
                <a:lnTo>
                  <a:pt x="24" y="13"/>
                </a:lnTo>
                <a:lnTo>
                  <a:pt x="26" y="13"/>
                </a:lnTo>
                <a:lnTo>
                  <a:pt x="26" y="13"/>
                </a:lnTo>
                <a:lnTo>
                  <a:pt x="26" y="13"/>
                </a:lnTo>
                <a:lnTo>
                  <a:pt x="26" y="13"/>
                </a:lnTo>
                <a:lnTo>
                  <a:pt x="27" y="13"/>
                </a:lnTo>
                <a:lnTo>
                  <a:pt x="27" y="13"/>
                </a:lnTo>
                <a:lnTo>
                  <a:pt x="27" y="15"/>
                </a:lnTo>
                <a:lnTo>
                  <a:pt x="27" y="15"/>
                </a:lnTo>
                <a:lnTo>
                  <a:pt x="29" y="15"/>
                </a:lnTo>
                <a:lnTo>
                  <a:pt x="29" y="15"/>
                </a:lnTo>
                <a:lnTo>
                  <a:pt x="29" y="15"/>
                </a:lnTo>
                <a:lnTo>
                  <a:pt x="31" y="16"/>
                </a:lnTo>
                <a:lnTo>
                  <a:pt x="31" y="16"/>
                </a:lnTo>
                <a:lnTo>
                  <a:pt x="31" y="16"/>
                </a:lnTo>
                <a:lnTo>
                  <a:pt x="33" y="16"/>
                </a:lnTo>
                <a:lnTo>
                  <a:pt x="33" y="16"/>
                </a:lnTo>
                <a:lnTo>
                  <a:pt x="33" y="16"/>
                </a:lnTo>
                <a:lnTo>
                  <a:pt x="33" y="16"/>
                </a:lnTo>
                <a:lnTo>
                  <a:pt x="35" y="18"/>
                </a:lnTo>
                <a:lnTo>
                  <a:pt x="35" y="18"/>
                </a:lnTo>
                <a:lnTo>
                  <a:pt x="35" y="18"/>
                </a:lnTo>
                <a:lnTo>
                  <a:pt x="37" y="18"/>
                </a:lnTo>
                <a:lnTo>
                  <a:pt x="37" y="18"/>
                </a:lnTo>
                <a:lnTo>
                  <a:pt x="37" y="20"/>
                </a:lnTo>
                <a:lnTo>
                  <a:pt x="38" y="20"/>
                </a:lnTo>
                <a:lnTo>
                  <a:pt x="38" y="20"/>
                </a:lnTo>
                <a:lnTo>
                  <a:pt x="38" y="20"/>
                </a:lnTo>
                <a:lnTo>
                  <a:pt x="38" y="20"/>
                </a:lnTo>
                <a:lnTo>
                  <a:pt x="40" y="22"/>
                </a:lnTo>
                <a:lnTo>
                  <a:pt x="40" y="22"/>
                </a:lnTo>
                <a:lnTo>
                  <a:pt x="40" y="22"/>
                </a:lnTo>
                <a:lnTo>
                  <a:pt x="40" y="22"/>
                </a:lnTo>
                <a:lnTo>
                  <a:pt x="40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6"/>
                </a:lnTo>
                <a:lnTo>
                  <a:pt x="42" y="26"/>
                </a:lnTo>
                <a:lnTo>
                  <a:pt x="44" y="26"/>
                </a:lnTo>
                <a:lnTo>
                  <a:pt x="44" y="26"/>
                </a:lnTo>
                <a:lnTo>
                  <a:pt x="44" y="26"/>
                </a:lnTo>
                <a:lnTo>
                  <a:pt x="44" y="27"/>
                </a:lnTo>
                <a:lnTo>
                  <a:pt x="44" y="27"/>
                </a:lnTo>
                <a:lnTo>
                  <a:pt x="46" y="27"/>
                </a:lnTo>
                <a:lnTo>
                  <a:pt x="46" y="27"/>
                </a:lnTo>
                <a:lnTo>
                  <a:pt x="46" y="29"/>
                </a:lnTo>
                <a:lnTo>
                  <a:pt x="48" y="29"/>
                </a:lnTo>
                <a:lnTo>
                  <a:pt x="48" y="29"/>
                </a:lnTo>
                <a:lnTo>
                  <a:pt x="48" y="29"/>
                </a:lnTo>
                <a:lnTo>
                  <a:pt x="48" y="31"/>
                </a:lnTo>
                <a:lnTo>
                  <a:pt x="50" y="31"/>
                </a:lnTo>
                <a:lnTo>
                  <a:pt x="50" y="31"/>
                </a:lnTo>
                <a:lnTo>
                  <a:pt x="50" y="31"/>
                </a:lnTo>
                <a:lnTo>
                  <a:pt x="51" y="31"/>
                </a:lnTo>
                <a:lnTo>
                  <a:pt x="51" y="33"/>
                </a:lnTo>
                <a:lnTo>
                  <a:pt x="53" y="33"/>
                </a:lnTo>
                <a:lnTo>
                  <a:pt x="53" y="33"/>
                </a:lnTo>
                <a:lnTo>
                  <a:pt x="55" y="33"/>
                </a:lnTo>
                <a:lnTo>
                  <a:pt x="55" y="35"/>
                </a:lnTo>
                <a:lnTo>
                  <a:pt x="57" y="35"/>
                </a:lnTo>
                <a:lnTo>
                  <a:pt x="57" y="35"/>
                </a:lnTo>
                <a:lnTo>
                  <a:pt x="59" y="35"/>
                </a:lnTo>
                <a:lnTo>
                  <a:pt x="57" y="35"/>
                </a:lnTo>
                <a:lnTo>
                  <a:pt x="55" y="35"/>
                </a:lnTo>
                <a:lnTo>
                  <a:pt x="55" y="33"/>
                </a:lnTo>
                <a:lnTo>
                  <a:pt x="55" y="33"/>
                </a:lnTo>
                <a:lnTo>
                  <a:pt x="55" y="33"/>
                </a:lnTo>
                <a:lnTo>
                  <a:pt x="53" y="31"/>
                </a:lnTo>
                <a:lnTo>
                  <a:pt x="53" y="31"/>
                </a:lnTo>
                <a:lnTo>
                  <a:pt x="51" y="31"/>
                </a:lnTo>
                <a:lnTo>
                  <a:pt x="51" y="31"/>
                </a:lnTo>
                <a:lnTo>
                  <a:pt x="51" y="31"/>
                </a:lnTo>
                <a:lnTo>
                  <a:pt x="51" y="29"/>
                </a:lnTo>
                <a:lnTo>
                  <a:pt x="51" y="29"/>
                </a:lnTo>
                <a:lnTo>
                  <a:pt x="50" y="29"/>
                </a:lnTo>
                <a:lnTo>
                  <a:pt x="50" y="29"/>
                </a:lnTo>
                <a:lnTo>
                  <a:pt x="50" y="29"/>
                </a:lnTo>
                <a:lnTo>
                  <a:pt x="48" y="29"/>
                </a:lnTo>
                <a:lnTo>
                  <a:pt x="48" y="27"/>
                </a:lnTo>
                <a:lnTo>
                  <a:pt x="48" y="27"/>
                </a:lnTo>
                <a:lnTo>
                  <a:pt x="48" y="27"/>
                </a:lnTo>
                <a:lnTo>
                  <a:pt x="48" y="27"/>
                </a:lnTo>
                <a:lnTo>
                  <a:pt x="48" y="27"/>
                </a:lnTo>
                <a:lnTo>
                  <a:pt x="48" y="26"/>
                </a:lnTo>
                <a:lnTo>
                  <a:pt x="48" y="26"/>
                </a:lnTo>
                <a:lnTo>
                  <a:pt x="48" y="26"/>
                </a:lnTo>
                <a:lnTo>
                  <a:pt x="46" y="26"/>
                </a:lnTo>
                <a:lnTo>
                  <a:pt x="46" y="26"/>
                </a:lnTo>
                <a:lnTo>
                  <a:pt x="44" y="24"/>
                </a:lnTo>
                <a:lnTo>
                  <a:pt x="44" y="24"/>
                </a:lnTo>
                <a:lnTo>
                  <a:pt x="44" y="24"/>
                </a:lnTo>
                <a:lnTo>
                  <a:pt x="44" y="24"/>
                </a:lnTo>
                <a:lnTo>
                  <a:pt x="44" y="24"/>
                </a:lnTo>
                <a:lnTo>
                  <a:pt x="44" y="24"/>
                </a:lnTo>
                <a:lnTo>
                  <a:pt x="44" y="24"/>
                </a:lnTo>
                <a:lnTo>
                  <a:pt x="44" y="24"/>
                </a:lnTo>
                <a:lnTo>
                  <a:pt x="42" y="24"/>
                </a:lnTo>
                <a:lnTo>
                  <a:pt x="42" y="22"/>
                </a:lnTo>
                <a:lnTo>
                  <a:pt x="42" y="22"/>
                </a:lnTo>
                <a:lnTo>
                  <a:pt x="42" y="22"/>
                </a:lnTo>
                <a:lnTo>
                  <a:pt x="42" y="22"/>
                </a:lnTo>
                <a:lnTo>
                  <a:pt x="42" y="22"/>
                </a:lnTo>
                <a:lnTo>
                  <a:pt x="42" y="22"/>
                </a:lnTo>
                <a:lnTo>
                  <a:pt x="42" y="22"/>
                </a:lnTo>
                <a:lnTo>
                  <a:pt x="42" y="20"/>
                </a:lnTo>
                <a:lnTo>
                  <a:pt x="40" y="20"/>
                </a:lnTo>
                <a:lnTo>
                  <a:pt x="40" y="20"/>
                </a:lnTo>
                <a:lnTo>
                  <a:pt x="40" y="20"/>
                </a:lnTo>
                <a:lnTo>
                  <a:pt x="40" y="20"/>
                </a:lnTo>
                <a:lnTo>
                  <a:pt x="40" y="20"/>
                </a:lnTo>
                <a:lnTo>
                  <a:pt x="40" y="20"/>
                </a:lnTo>
                <a:lnTo>
                  <a:pt x="40" y="20"/>
                </a:lnTo>
                <a:lnTo>
                  <a:pt x="40" y="18"/>
                </a:lnTo>
                <a:lnTo>
                  <a:pt x="40" y="18"/>
                </a:lnTo>
                <a:lnTo>
                  <a:pt x="38" y="18"/>
                </a:lnTo>
                <a:lnTo>
                  <a:pt x="38" y="18"/>
                </a:lnTo>
                <a:lnTo>
                  <a:pt x="38" y="18"/>
                </a:lnTo>
                <a:lnTo>
                  <a:pt x="38" y="18"/>
                </a:lnTo>
                <a:lnTo>
                  <a:pt x="38" y="18"/>
                </a:lnTo>
                <a:lnTo>
                  <a:pt x="38" y="18"/>
                </a:lnTo>
                <a:lnTo>
                  <a:pt x="38" y="18"/>
                </a:lnTo>
                <a:lnTo>
                  <a:pt x="37" y="16"/>
                </a:lnTo>
                <a:lnTo>
                  <a:pt x="37" y="16"/>
                </a:lnTo>
                <a:lnTo>
                  <a:pt x="37" y="16"/>
                </a:lnTo>
                <a:lnTo>
                  <a:pt x="37" y="16"/>
                </a:lnTo>
                <a:lnTo>
                  <a:pt x="37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3" y="15"/>
                </a:lnTo>
                <a:lnTo>
                  <a:pt x="33" y="15"/>
                </a:lnTo>
                <a:lnTo>
                  <a:pt x="33" y="15"/>
                </a:lnTo>
                <a:lnTo>
                  <a:pt x="33" y="15"/>
                </a:lnTo>
                <a:lnTo>
                  <a:pt x="33" y="15"/>
                </a:lnTo>
                <a:lnTo>
                  <a:pt x="31" y="15"/>
                </a:lnTo>
                <a:lnTo>
                  <a:pt x="31" y="15"/>
                </a:lnTo>
                <a:lnTo>
                  <a:pt x="31" y="15"/>
                </a:lnTo>
                <a:lnTo>
                  <a:pt x="31" y="15"/>
                </a:lnTo>
                <a:lnTo>
                  <a:pt x="31" y="13"/>
                </a:lnTo>
                <a:lnTo>
                  <a:pt x="29" y="13"/>
                </a:lnTo>
                <a:lnTo>
                  <a:pt x="29" y="13"/>
                </a:lnTo>
                <a:lnTo>
                  <a:pt x="29" y="13"/>
                </a:lnTo>
                <a:lnTo>
                  <a:pt x="29" y="13"/>
                </a:lnTo>
                <a:lnTo>
                  <a:pt x="29" y="13"/>
                </a:lnTo>
                <a:lnTo>
                  <a:pt x="27" y="13"/>
                </a:lnTo>
                <a:lnTo>
                  <a:pt x="27" y="13"/>
                </a:lnTo>
                <a:lnTo>
                  <a:pt x="27" y="13"/>
                </a:lnTo>
                <a:lnTo>
                  <a:pt x="27" y="13"/>
                </a:lnTo>
                <a:lnTo>
                  <a:pt x="26" y="11"/>
                </a:lnTo>
                <a:lnTo>
                  <a:pt x="26" y="11"/>
                </a:lnTo>
                <a:lnTo>
                  <a:pt x="26" y="11"/>
                </a:lnTo>
                <a:lnTo>
                  <a:pt x="26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2" y="11"/>
                </a:lnTo>
                <a:lnTo>
                  <a:pt x="22" y="9"/>
                </a:lnTo>
                <a:lnTo>
                  <a:pt x="22" y="9"/>
                </a:lnTo>
                <a:lnTo>
                  <a:pt x="22" y="9"/>
                </a:lnTo>
                <a:lnTo>
                  <a:pt x="22" y="9"/>
                </a:lnTo>
                <a:lnTo>
                  <a:pt x="22" y="9"/>
                </a:lnTo>
                <a:lnTo>
                  <a:pt x="20" y="9"/>
                </a:lnTo>
                <a:lnTo>
                  <a:pt x="20" y="9"/>
                </a:lnTo>
                <a:lnTo>
                  <a:pt x="20" y="9"/>
                </a:lnTo>
                <a:lnTo>
                  <a:pt x="20" y="9"/>
                </a:lnTo>
                <a:lnTo>
                  <a:pt x="20" y="7"/>
                </a:lnTo>
                <a:lnTo>
                  <a:pt x="18" y="7"/>
                </a:lnTo>
                <a:lnTo>
                  <a:pt x="18" y="7"/>
                </a:lnTo>
                <a:lnTo>
                  <a:pt x="18" y="7"/>
                </a:lnTo>
                <a:lnTo>
                  <a:pt x="18" y="7"/>
                </a:lnTo>
                <a:lnTo>
                  <a:pt x="18" y="7"/>
                </a:lnTo>
                <a:lnTo>
                  <a:pt x="18" y="7"/>
                </a:lnTo>
                <a:lnTo>
                  <a:pt x="18" y="7"/>
                </a:lnTo>
                <a:lnTo>
                  <a:pt x="18" y="7"/>
                </a:lnTo>
                <a:lnTo>
                  <a:pt x="16" y="5"/>
                </a:lnTo>
                <a:lnTo>
                  <a:pt x="16" y="5"/>
                </a:lnTo>
                <a:lnTo>
                  <a:pt x="16" y="5"/>
                </a:lnTo>
                <a:lnTo>
                  <a:pt x="16" y="5"/>
                </a:lnTo>
                <a:lnTo>
                  <a:pt x="16" y="5"/>
                </a:lnTo>
                <a:lnTo>
                  <a:pt x="16" y="5"/>
                </a:lnTo>
                <a:lnTo>
                  <a:pt x="16" y="5"/>
                </a:lnTo>
                <a:lnTo>
                  <a:pt x="15" y="5"/>
                </a:lnTo>
                <a:lnTo>
                  <a:pt x="15" y="5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2"/>
                </a:lnTo>
                <a:lnTo>
                  <a:pt x="16" y="2"/>
                </a:lnTo>
                <a:lnTo>
                  <a:pt x="16" y="2"/>
                </a:lnTo>
                <a:lnTo>
                  <a:pt x="16" y="2"/>
                </a:lnTo>
                <a:lnTo>
                  <a:pt x="16" y="2"/>
                </a:lnTo>
                <a:lnTo>
                  <a:pt x="18" y="2"/>
                </a:lnTo>
                <a:lnTo>
                  <a:pt x="18" y="2"/>
                </a:lnTo>
                <a:lnTo>
                  <a:pt x="18" y="2"/>
                </a:lnTo>
                <a:lnTo>
                  <a:pt x="18" y="2"/>
                </a:lnTo>
                <a:lnTo>
                  <a:pt x="20" y="3"/>
                </a:lnTo>
                <a:lnTo>
                  <a:pt x="20" y="3"/>
                </a:lnTo>
                <a:lnTo>
                  <a:pt x="20" y="3"/>
                </a:lnTo>
                <a:lnTo>
                  <a:pt x="20" y="3"/>
                </a:lnTo>
                <a:lnTo>
                  <a:pt x="22" y="3"/>
                </a:lnTo>
                <a:lnTo>
                  <a:pt x="22" y="3"/>
                </a:lnTo>
                <a:lnTo>
                  <a:pt x="22" y="3"/>
                </a:lnTo>
                <a:lnTo>
                  <a:pt x="24" y="3"/>
                </a:lnTo>
                <a:lnTo>
                  <a:pt x="24" y="3"/>
                </a:lnTo>
                <a:lnTo>
                  <a:pt x="26" y="5"/>
                </a:lnTo>
                <a:lnTo>
                  <a:pt x="26" y="5"/>
                </a:lnTo>
                <a:lnTo>
                  <a:pt x="26" y="5"/>
                </a:lnTo>
                <a:lnTo>
                  <a:pt x="26" y="5"/>
                </a:lnTo>
                <a:lnTo>
                  <a:pt x="27" y="5"/>
                </a:lnTo>
                <a:lnTo>
                  <a:pt x="27" y="5"/>
                </a:lnTo>
                <a:lnTo>
                  <a:pt x="27" y="5"/>
                </a:lnTo>
                <a:lnTo>
                  <a:pt x="29" y="5"/>
                </a:lnTo>
                <a:lnTo>
                  <a:pt x="29" y="7"/>
                </a:lnTo>
                <a:lnTo>
                  <a:pt x="31" y="7"/>
                </a:lnTo>
                <a:lnTo>
                  <a:pt x="31" y="7"/>
                </a:lnTo>
                <a:lnTo>
                  <a:pt x="31" y="7"/>
                </a:lnTo>
                <a:lnTo>
                  <a:pt x="33" y="7"/>
                </a:lnTo>
                <a:lnTo>
                  <a:pt x="33" y="7"/>
                </a:lnTo>
                <a:lnTo>
                  <a:pt x="33" y="7"/>
                </a:lnTo>
                <a:lnTo>
                  <a:pt x="35" y="7"/>
                </a:lnTo>
                <a:lnTo>
                  <a:pt x="35" y="7"/>
                </a:lnTo>
                <a:lnTo>
                  <a:pt x="37" y="9"/>
                </a:lnTo>
                <a:lnTo>
                  <a:pt x="38" y="9"/>
                </a:lnTo>
                <a:lnTo>
                  <a:pt x="38" y="9"/>
                </a:lnTo>
                <a:lnTo>
                  <a:pt x="40" y="9"/>
                </a:lnTo>
                <a:lnTo>
                  <a:pt x="42" y="9"/>
                </a:lnTo>
                <a:lnTo>
                  <a:pt x="42" y="11"/>
                </a:lnTo>
                <a:lnTo>
                  <a:pt x="42" y="11"/>
                </a:lnTo>
                <a:lnTo>
                  <a:pt x="44" y="11"/>
                </a:lnTo>
                <a:lnTo>
                  <a:pt x="46" y="11"/>
                </a:lnTo>
                <a:lnTo>
                  <a:pt x="46" y="11"/>
                </a:lnTo>
                <a:lnTo>
                  <a:pt x="48" y="11"/>
                </a:lnTo>
                <a:lnTo>
                  <a:pt x="48" y="11"/>
                </a:lnTo>
                <a:lnTo>
                  <a:pt x="50" y="11"/>
                </a:lnTo>
                <a:lnTo>
                  <a:pt x="51" y="11"/>
                </a:lnTo>
                <a:lnTo>
                  <a:pt x="51" y="11"/>
                </a:lnTo>
                <a:lnTo>
                  <a:pt x="53" y="11"/>
                </a:lnTo>
                <a:lnTo>
                  <a:pt x="53" y="11"/>
                </a:lnTo>
                <a:lnTo>
                  <a:pt x="57" y="11"/>
                </a:lnTo>
                <a:lnTo>
                  <a:pt x="57" y="11"/>
                </a:lnTo>
                <a:lnTo>
                  <a:pt x="59" y="11"/>
                </a:lnTo>
                <a:lnTo>
                  <a:pt x="59" y="13"/>
                </a:lnTo>
                <a:lnTo>
                  <a:pt x="59" y="13"/>
                </a:lnTo>
                <a:lnTo>
                  <a:pt x="61" y="13"/>
                </a:lnTo>
                <a:lnTo>
                  <a:pt x="61" y="13"/>
                </a:lnTo>
                <a:lnTo>
                  <a:pt x="62" y="13"/>
                </a:lnTo>
                <a:lnTo>
                  <a:pt x="62" y="15"/>
                </a:lnTo>
                <a:lnTo>
                  <a:pt x="62" y="15"/>
                </a:lnTo>
                <a:lnTo>
                  <a:pt x="64" y="15"/>
                </a:lnTo>
                <a:lnTo>
                  <a:pt x="64" y="15"/>
                </a:lnTo>
                <a:lnTo>
                  <a:pt x="66" y="15"/>
                </a:lnTo>
                <a:lnTo>
                  <a:pt x="66" y="16"/>
                </a:lnTo>
                <a:lnTo>
                  <a:pt x="70" y="16"/>
                </a:lnTo>
                <a:lnTo>
                  <a:pt x="68" y="16"/>
                </a:lnTo>
                <a:lnTo>
                  <a:pt x="70" y="16"/>
                </a:lnTo>
                <a:lnTo>
                  <a:pt x="72" y="18"/>
                </a:lnTo>
                <a:lnTo>
                  <a:pt x="72" y="18"/>
                </a:lnTo>
                <a:lnTo>
                  <a:pt x="73" y="18"/>
                </a:lnTo>
                <a:lnTo>
                  <a:pt x="75" y="20"/>
                </a:lnTo>
                <a:lnTo>
                  <a:pt x="77" y="20"/>
                </a:lnTo>
                <a:lnTo>
                  <a:pt x="77" y="20"/>
                </a:lnTo>
                <a:lnTo>
                  <a:pt x="79" y="20"/>
                </a:lnTo>
                <a:lnTo>
                  <a:pt x="81" y="22"/>
                </a:lnTo>
                <a:lnTo>
                  <a:pt x="79" y="20"/>
                </a:lnTo>
                <a:lnTo>
                  <a:pt x="79" y="20"/>
                </a:lnTo>
                <a:lnTo>
                  <a:pt x="77" y="20"/>
                </a:lnTo>
                <a:lnTo>
                  <a:pt x="75" y="18"/>
                </a:lnTo>
                <a:lnTo>
                  <a:pt x="75" y="18"/>
                </a:lnTo>
                <a:lnTo>
                  <a:pt x="75" y="18"/>
                </a:lnTo>
                <a:lnTo>
                  <a:pt x="73" y="18"/>
                </a:lnTo>
                <a:lnTo>
                  <a:pt x="73" y="18"/>
                </a:lnTo>
                <a:lnTo>
                  <a:pt x="73" y="16"/>
                </a:lnTo>
                <a:lnTo>
                  <a:pt x="72" y="16"/>
                </a:lnTo>
                <a:lnTo>
                  <a:pt x="70" y="16"/>
                </a:lnTo>
                <a:lnTo>
                  <a:pt x="70" y="16"/>
                </a:lnTo>
                <a:lnTo>
                  <a:pt x="68" y="16"/>
                </a:lnTo>
                <a:lnTo>
                  <a:pt x="68" y="15"/>
                </a:lnTo>
                <a:lnTo>
                  <a:pt x="68" y="15"/>
                </a:lnTo>
                <a:lnTo>
                  <a:pt x="66" y="15"/>
                </a:lnTo>
                <a:lnTo>
                  <a:pt x="66" y="15"/>
                </a:lnTo>
                <a:lnTo>
                  <a:pt x="66" y="15"/>
                </a:lnTo>
                <a:lnTo>
                  <a:pt x="64" y="13"/>
                </a:lnTo>
                <a:lnTo>
                  <a:pt x="64" y="13"/>
                </a:lnTo>
                <a:lnTo>
                  <a:pt x="62" y="13"/>
                </a:lnTo>
                <a:lnTo>
                  <a:pt x="61" y="13"/>
                </a:lnTo>
                <a:lnTo>
                  <a:pt x="61" y="13"/>
                </a:lnTo>
                <a:lnTo>
                  <a:pt x="61" y="11"/>
                </a:lnTo>
                <a:lnTo>
                  <a:pt x="61" y="11"/>
                </a:lnTo>
                <a:lnTo>
                  <a:pt x="59" y="11"/>
                </a:lnTo>
                <a:lnTo>
                  <a:pt x="59" y="11"/>
                </a:lnTo>
                <a:lnTo>
                  <a:pt x="57" y="11"/>
                </a:lnTo>
                <a:lnTo>
                  <a:pt x="57" y="11"/>
                </a:lnTo>
                <a:lnTo>
                  <a:pt x="55" y="11"/>
                </a:lnTo>
                <a:lnTo>
                  <a:pt x="55" y="11"/>
                </a:lnTo>
                <a:lnTo>
                  <a:pt x="55" y="11"/>
                </a:lnTo>
                <a:lnTo>
                  <a:pt x="53" y="9"/>
                </a:lnTo>
                <a:lnTo>
                  <a:pt x="53" y="9"/>
                </a:lnTo>
                <a:lnTo>
                  <a:pt x="51" y="11"/>
                </a:lnTo>
                <a:lnTo>
                  <a:pt x="51" y="11"/>
                </a:lnTo>
                <a:lnTo>
                  <a:pt x="50" y="11"/>
                </a:lnTo>
                <a:lnTo>
                  <a:pt x="50" y="11"/>
                </a:lnTo>
                <a:lnTo>
                  <a:pt x="48" y="9"/>
                </a:lnTo>
                <a:lnTo>
                  <a:pt x="46" y="9"/>
                </a:lnTo>
                <a:lnTo>
                  <a:pt x="46" y="9"/>
                </a:lnTo>
                <a:lnTo>
                  <a:pt x="44" y="9"/>
                </a:lnTo>
                <a:lnTo>
                  <a:pt x="44" y="9"/>
                </a:lnTo>
                <a:lnTo>
                  <a:pt x="42" y="9"/>
                </a:lnTo>
                <a:lnTo>
                  <a:pt x="42" y="9"/>
                </a:lnTo>
                <a:lnTo>
                  <a:pt x="42" y="9"/>
                </a:lnTo>
                <a:lnTo>
                  <a:pt x="40" y="9"/>
                </a:lnTo>
                <a:lnTo>
                  <a:pt x="40" y="9"/>
                </a:lnTo>
                <a:lnTo>
                  <a:pt x="40" y="7"/>
                </a:lnTo>
                <a:lnTo>
                  <a:pt x="38" y="7"/>
                </a:lnTo>
                <a:lnTo>
                  <a:pt x="38" y="7"/>
                </a:lnTo>
                <a:lnTo>
                  <a:pt x="38" y="7"/>
                </a:lnTo>
                <a:lnTo>
                  <a:pt x="38" y="7"/>
                </a:lnTo>
                <a:lnTo>
                  <a:pt x="37" y="7"/>
                </a:lnTo>
                <a:lnTo>
                  <a:pt x="37" y="7"/>
                </a:lnTo>
                <a:lnTo>
                  <a:pt x="35" y="7"/>
                </a:lnTo>
                <a:lnTo>
                  <a:pt x="35" y="7"/>
                </a:lnTo>
                <a:lnTo>
                  <a:pt x="33" y="5"/>
                </a:lnTo>
                <a:lnTo>
                  <a:pt x="33" y="5"/>
                </a:lnTo>
                <a:lnTo>
                  <a:pt x="33" y="5"/>
                </a:lnTo>
                <a:lnTo>
                  <a:pt x="31" y="5"/>
                </a:lnTo>
                <a:lnTo>
                  <a:pt x="31" y="5"/>
                </a:lnTo>
                <a:lnTo>
                  <a:pt x="31" y="5"/>
                </a:lnTo>
                <a:lnTo>
                  <a:pt x="29" y="5"/>
                </a:lnTo>
                <a:lnTo>
                  <a:pt x="29" y="5"/>
                </a:lnTo>
                <a:lnTo>
                  <a:pt x="29" y="5"/>
                </a:lnTo>
                <a:lnTo>
                  <a:pt x="27" y="3"/>
                </a:lnTo>
                <a:lnTo>
                  <a:pt x="27" y="3"/>
                </a:lnTo>
                <a:lnTo>
                  <a:pt x="27" y="3"/>
                </a:lnTo>
                <a:lnTo>
                  <a:pt x="27" y="3"/>
                </a:lnTo>
                <a:lnTo>
                  <a:pt x="26" y="3"/>
                </a:lnTo>
                <a:lnTo>
                  <a:pt x="26" y="3"/>
                </a:lnTo>
                <a:lnTo>
                  <a:pt x="26" y="3"/>
                </a:lnTo>
                <a:lnTo>
                  <a:pt x="24" y="3"/>
                </a:lnTo>
                <a:lnTo>
                  <a:pt x="24" y="3"/>
                </a:lnTo>
                <a:lnTo>
                  <a:pt x="24" y="3"/>
                </a:lnTo>
                <a:lnTo>
                  <a:pt x="24" y="3"/>
                </a:lnTo>
                <a:lnTo>
                  <a:pt x="22" y="2"/>
                </a:lnTo>
                <a:lnTo>
                  <a:pt x="22" y="2"/>
                </a:lnTo>
                <a:lnTo>
                  <a:pt x="22" y="2"/>
                </a:lnTo>
                <a:lnTo>
                  <a:pt x="20" y="2"/>
                </a:lnTo>
                <a:lnTo>
                  <a:pt x="20" y="2"/>
                </a:lnTo>
                <a:lnTo>
                  <a:pt x="20" y="2"/>
                </a:lnTo>
                <a:lnTo>
                  <a:pt x="20" y="2"/>
                </a:lnTo>
                <a:lnTo>
                  <a:pt x="20" y="2"/>
                </a:lnTo>
                <a:lnTo>
                  <a:pt x="18" y="2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6" y="0"/>
                </a:lnTo>
                <a:lnTo>
                  <a:pt x="18" y="0"/>
                </a:lnTo>
                <a:lnTo>
                  <a:pt x="16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11" y="0"/>
                </a:lnTo>
                <a:lnTo>
                  <a:pt x="9" y="0"/>
                </a:lnTo>
                <a:close/>
              </a:path>
            </a:pathLst>
          </a:custGeom>
          <a:solidFill>
            <a:srgbClr val="C0FE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14" name="Freeform 1370"/>
          <p:cNvSpPr>
            <a:spLocks/>
          </p:cNvSpPr>
          <p:nvPr/>
        </p:nvSpPr>
        <p:spPr bwMode="auto">
          <a:xfrm>
            <a:off x="2725738" y="3040063"/>
            <a:ext cx="66675" cy="28575"/>
          </a:xfrm>
          <a:custGeom>
            <a:avLst/>
            <a:gdLst>
              <a:gd name="T0" fmla="*/ 9 w 81"/>
              <a:gd name="T1" fmla="*/ 2 h 35"/>
              <a:gd name="T2" fmla="*/ 7 w 81"/>
              <a:gd name="T3" fmla="*/ 3 h 35"/>
              <a:gd name="T4" fmla="*/ 4 w 81"/>
              <a:gd name="T5" fmla="*/ 5 h 35"/>
              <a:gd name="T6" fmla="*/ 2 w 81"/>
              <a:gd name="T7" fmla="*/ 9 h 35"/>
              <a:gd name="T8" fmla="*/ 2 w 81"/>
              <a:gd name="T9" fmla="*/ 13 h 35"/>
              <a:gd name="T10" fmla="*/ 0 w 81"/>
              <a:gd name="T11" fmla="*/ 15 h 35"/>
              <a:gd name="T12" fmla="*/ 0 w 81"/>
              <a:gd name="T13" fmla="*/ 20 h 35"/>
              <a:gd name="T14" fmla="*/ 4 w 81"/>
              <a:gd name="T15" fmla="*/ 24 h 35"/>
              <a:gd name="T16" fmla="*/ 2 w 81"/>
              <a:gd name="T17" fmla="*/ 18 h 35"/>
              <a:gd name="T18" fmla="*/ 4 w 81"/>
              <a:gd name="T19" fmla="*/ 15 h 35"/>
              <a:gd name="T20" fmla="*/ 5 w 81"/>
              <a:gd name="T21" fmla="*/ 13 h 35"/>
              <a:gd name="T22" fmla="*/ 5 w 81"/>
              <a:gd name="T23" fmla="*/ 9 h 35"/>
              <a:gd name="T24" fmla="*/ 5 w 81"/>
              <a:gd name="T25" fmla="*/ 7 h 35"/>
              <a:gd name="T26" fmla="*/ 9 w 81"/>
              <a:gd name="T27" fmla="*/ 5 h 35"/>
              <a:gd name="T28" fmla="*/ 11 w 81"/>
              <a:gd name="T29" fmla="*/ 2 h 35"/>
              <a:gd name="T30" fmla="*/ 13 w 81"/>
              <a:gd name="T31" fmla="*/ 0 h 35"/>
              <a:gd name="T32" fmla="*/ 11 w 81"/>
              <a:gd name="T33" fmla="*/ 2 h 35"/>
              <a:gd name="T34" fmla="*/ 13 w 81"/>
              <a:gd name="T35" fmla="*/ 5 h 35"/>
              <a:gd name="T36" fmla="*/ 15 w 81"/>
              <a:gd name="T37" fmla="*/ 7 h 35"/>
              <a:gd name="T38" fmla="*/ 18 w 81"/>
              <a:gd name="T39" fmla="*/ 9 h 35"/>
              <a:gd name="T40" fmla="*/ 22 w 81"/>
              <a:gd name="T41" fmla="*/ 11 h 35"/>
              <a:gd name="T42" fmla="*/ 26 w 81"/>
              <a:gd name="T43" fmla="*/ 13 h 35"/>
              <a:gd name="T44" fmla="*/ 31 w 81"/>
              <a:gd name="T45" fmla="*/ 16 h 35"/>
              <a:gd name="T46" fmla="*/ 37 w 81"/>
              <a:gd name="T47" fmla="*/ 20 h 35"/>
              <a:gd name="T48" fmla="*/ 42 w 81"/>
              <a:gd name="T49" fmla="*/ 24 h 35"/>
              <a:gd name="T50" fmla="*/ 46 w 81"/>
              <a:gd name="T51" fmla="*/ 27 h 35"/>
              <a:gd name="T52" fmla="*/ 51 w 81"/>
              <a:gd name="T53" fmla="*/ 31 h 35"/>
              <a:gd name="T54" fmla="*/ 55 w 81"/>
              <a:gd name="T55" fmla="*/ 35 h 35"/>
              <a:gd name="T56" fmla="*/ 51 w 81"/>
              <a:gd name="T57" fmla="*/ 29 h 35"/>
              <a:gd name="T58" fmla="*/ 48 w 81"/>
              <a:gd name="T59" fmla="*/ 26 h 35"/>
              <a:gd name="T60" fmla="*/ 44 w 81"/>
              <a:gd name="T61" fmla="*/ 24 h 35"/>
              <a:gd name="T62" fmla="*/ 42 w 81"/>
              <a:gd name="T63" fmla="*/ 22 h 35"/>
              <a:gd name="T64" fmla="*/ 40 w 81"/>
              <a:gd name="T65" fmla="*/ 18 h 35"/>
              <a:gd name="T66" fmla="*/ 37 w 81"/>
              <a:gd name="T67" fmla="*/ 16 h 35"/>
              <a:gd name="T68" fmla="*/ 33 w 81"/>
              <a:gd name="T69" fmla="*/ 15 h 35"/>
              <a:gd name="T70" fmla="*/ 29 w 81"/>
              <a:gd name="T71" fmla="*/ 13 h 35"/>
              <a:gd name="T72" fmla="*/ 26 w 81"/>
              <a:gd name="T73" fmla="*/ 11 h 35"/>
              <a:gd name="T74" fmla="*/ 22 w 81"/>
              <a:gd name="T75" fmla="*/ 9 h 35"/>
              <a:gd name="T76" fmla="*/ 18 w 81"/>
              <a:gd name="T77" fmla="*/ 7 h 35"/>
              <a:gd name="T78" fmla="*/ 16 w 81"/>
              <a:gd name="T79" fmla="*/ 5 h 35"/>
              <a:gd name="T80" fmla="*/ 15 w 81"/>
              <a:gd name="T81" fmla="*/ 3 h 35"/>
              <a:gd name="T82" fmla="*/ 15 w 81"/>
              <a:gd name="T83" fmla="*/ 0 h 35"/>
              <a:gd name="T84" fmla="*/ 18 w 81"/>
              <a:gd name="T85" fmla="*/ 2 h 35"/>
              <a:gd name="T86" fmla="*/ 22 w 81"/>
              <a:gd name="T87" fmla="*/ 3 h 35"/>
              <a:gd name="T88" fmla="*/ 29 w 81"/>
              <a:gd name="T89" fmla="*/ 5 h 35"/>
              <a:gd name="T90" fmla="*/ 37 w 81"/>
              <a:gd name="T91" fmla="*/ 9 h 35"/>
              <a:gd name="T92" fmla="*/ 48 w 81"/>
              <a:gd name="T93" fmla="*/ 11 h 35"/>
              <a:gd name="T94" fmla="*/ 59 w 81"/>
              <a:gd name="T95" fmla="*/ 13 h 35"/>
              <a:gd name="T96" fmla="*/ 66 w 81"/>
              <a:gd name="T97" fmla="*/ 16 h 35"/>
              <a:gd name="T98" fmla="*/ 79 w 81"/>
              <a:gd name="T99" fmla="*/ 20 h 35"/>
              <a:gd name="T100" fmla="*/ 73 w 81"/>
              <a:gd name="T101" fmla="*/ 16 h 35"/>
              <a:gd name="T102" fmla="*/ 64 w 81"/>
              <a:gd name="T103" fmla="*/ 13 h 35"/>
              <a:gd name="T104" fmla="*/ 57 w 81"/>
              <a:gd name="T105" fmla="*/ 11 h 35"/>
              <a:gd name="T106" fmla="*/ 48 w 81"/>
              <a:gd name="T107" fmla="*/ 9 h 35"/>
              <a:gd name="T108" fmla="*/ 40 w 81"/>
              <a:gd name="T109" fmla="*/ 7 h 35"/>
              <a:gd name="T110" fmla="*/ 33 w 81"/>
              <a:gd name="T111" fmla="*/ 5 h 35"/>
              <a:gd name="T112" fmla="*/ 27 w 81"/>
              <a:gd name="T113" fmla="*/ 3 h 35"/>
              <a:gd name="T114" fmla="*/ 22 w 81"/>
              <a:gd name="T115" fmla="*/ 2 h 35"/>
              <a:gd name="T116" fmla="*/ 18 w 81"/>
              <a:gd name="T117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81" h="35">
                <a:moveTo>
                  <a:pt x="9" y="0"/>
                </a:move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3"/>
                </a:lnTo>
                <a:lnTo>
                  <a:pt x="7" y="3"/>
                </a:lnTo>
                <a:lnTo>
                  <a:pt x="7" y="3"/>
                </a:lnTo>
                <a:lnTo>
                  <a:pt x="7" y="3"/>
                </a:lnTo>
                <a:lnTo>
                  <a:pt x="7" y="3"/>
                </a:lnTo>
                <a:lnTo>
                  <a:pt x="7" y="3"/>
                </a:lnTo>
                <a:lnTo>
                  <a:pt x="7" y="3"/>
                </a:lnTo>
                <a:lnTo>
                  <a:pt x="5" y="3"/>
                </a:lnTo>
                <a:lnTo>
                  <a:pt x="5" y="5"/>
                </a:lnTo>
                <a:lnTo>
                  <a:pt x="5" y="5"/>
                </a:lnTo>
                <a:lnTo>
                  <a:pt x="5" y="5"/>
                </a:lnTo>
                <a:lnTo>
                  <a:pt x="5" y="5"/>
                </a:lnTo>
                <a:lnTo>
                  <a:pt x="5" y="5"/>
                </a:lnTo>
                <a:lnTo>
                  <a:pt x="4" y="5"/>
                </a:lnTo>
                <a:lnTo>
                  <a:pt x="4" y="5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5"/>
                </a:lnTo>
                <a:lnTo>
                  <a:pt x="2" y="15"/>
                </a:lnTo>
                <a:lnTo>
                  <a:pt x="2" y="15"/>
                </a:lnTo>
                <a:lnTo>
                  <a:pt x="2" y="15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0" y="16"/>
                </a:lnTo>
                <a:lnTo>
                  <a:pt x="0" y="16"/>
                </a:lnTo>
                <a:lnTo>
                  <a:pt x="0" y="16"/>
                </a:lnTo>
                <a:lnTo>
                  <a:pt x="0" y="16"/>
                </a:lnTo>
                <a:lnTo>
                  <a:pt x="0" y="18"/>
                </a:lnTo>
                <a:lnTo>
                  <a:pt x="0" y="18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22"/>
                </a:lnTo>
                <a:lnTo>
                  <a:pt x="2" y="22"/>
                </a:lnTo>
                <a:lnTo>
                  <a:pt x="2" y="22"/>
                </a:lnTo>
                <a:lnTo>
                  <a:pt x="2" y="24"/>
                </a:lnTo>
                <a:lnTo>
                  <a:pt x="4" y="24"/>
                </a:lnTo>
                <a:lnTo>
                  <a:pt x="4" y="26"/>
                </a:lnTo>
                <a:lnTo>
                  <a:pt x="4" y="24"/>
                </a:lnTo>
                <a:lnTo>
                  <a:pt x="4" y="24"/>
                </a:lnTo>
                <a:lnTo>
                  <a:pt x="4" y="24"/>
                </a:lnTo>
                <a:lnTo>
                  <a:pt x="4" y="22"/>
                </a:lnTo>
                <a:lnTo>
                  <a:pt x="4" y="22"/>
                </a:lnTo>
                <a:lnTo>
                  <a:pt x="2" y="22"/>
                </a:lnTo>
                <a:lnTo>
                  <a:pt x="2" y="22"/>
                </a:lnTo>
                <a:lnTo>
                  <a:pt x="2" y="20"/>
                </a:lnTo>
                <a:lnTo>
                  <a:pt x="2" y="20"/>
                </a:lnTo>
                <a:lnTo>
                  <a:pt x="2" y="20"/>
                </a:lnTo>
                <a:lnTo>
                  <a:pt x="2" y="18"/>
                </a:lnTo>
                <a:lnTo>
                  <a:pt x="2" y="18"/>
                </a:lnTo>
                <a:lnTo>
                  <a:pt x="2" y="18"/>
                </a:lnTo>
                <a:lnTo>
                  <a:pt x="2" y="16"/>
                </a:lnTo>
                <a:lnTo>
                  <a:pt x="2" y="16"/>
                </a:lnTo>
                <a:lnTo>
                  <a:pt x="2" y="16"/>
                </a:lnTo>
                <a:lnTo>
                  <a:pt x="2" y="16"/>
                </a:lnTo>
                <a:lnTo>
                  <a:pt x="2" y="15"/>
                </a:lnTo>
                <a:lnTo>
                  <a:pt x="4" y="15"/>
                </a:lnTo>
                <a:lnTo>
                  <a:pt x="4" y="15"/>
                </a:lnTo>
                <a:lnTo>
                  <a:pt x="4" y="15"/>
                </a:lnTo>
                <a:lnTo>
                  <a:pt x="4" y="15"/>
                </a:lnTo>
                <a:lnTo>
                  <a:pt x="4" y="15"/>
                </a:lnTo>
                <a:lnTo>
                  <a:pt x="4" y="15"/>
                </a:lnTo>
                <a:lnTo>
                  <a:pt x="5" y="15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9"/>
                </a:lnTo>
                <a:lnTo>
                  <a:pt x="5" y="9"/>
                </a:lnTo>
                <a:lnTo>
                  <a:pt x="5" y="9"/>
                </a:lnTo>
                <a:lnTo>
                  <a:pt x="5" y="9"/>
                </a:lnTo>
                <a:lnTo>
                  <a:pt x="5" y="9"/>
                </a:lnTo>
                <a:lnTo>
                  <a:pt x="5" y="9"/>
                </a:lnTo>
                <a:lnTo>
                  <a:pt x="5" y="9"/>
                </a:lnTo>
                <a:lnTo>
                  <a:pt x="5" y="7"/>
                </a:lnTo>
                <a:lnTo>
                  <a:pt x="5" y="7"/>
                </a:lnTo>
                <a:lnTo>
                  <a:pt x="5" y="7"/>
                </a:lnTo>
                <a:lnTo>
                  <a:pt x="5" y="7"/>
                </a:lnTo>
                <a:lnTo>
                  <a:pt x="7" y="7"/>
                </a:lnTo>
                <a:lnTo>
                  <a:pt x="7" y="7"/>
                </a:lnTo>
                <a:lnTo>
                  <a:pt x="7" y="7"/>
                </a:lnTo>
                <a:lnTo>
                  <a:pt x="7" y="7"/>
                </a:lnTo>
                <a:lnTo>
                  <a:pt x="7" y="5"/>
                </a:lnTo>
                <a:lnTo>
                  <a:pt x="7" y="5"/>
                </a:lnTo>
                <a:lnTo>
                  <a:pt x="9" y="5"/>
                </a:lnTo>
                <a:lnTo>
                  <a:pt x="9" y="5"/>
                </a:lnTo>
                <a:lnTo>
                  <a:pt x="9" y="5"/>
                </a:lnTo>
                <a:lnTo>
                  <a:pt x="9" y="5"/>
                </a:lnTo>
                <a:lnTo>
                  <a:pt x="9" y="5"/>
                </a:lnTo>
                <a:lnTo>
                  <a:pt x="9" y="5"/>
                </a:lnTo>
                <a:lnTo>
                  <a:pt x="9" y="3"/>
                </a:lnTo>
                <a:lnTo>
                  <a:pt x="9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1" y="2"/>
                </a:lnTo>
                <a:lnTo>
                  <a:pt x="11" y="2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3" y="3"/>
                </a:lnTo>
                <a:lnTo>
                  <a:pt x="13" y="3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5" y="5"/>
                </a:lnTo>
                <a:lnTo>
                  <a:pt x="15" y="5"/>
                </a:lnTo>
                <a:lnTo>
                  <a:pt x="15" y="7"/>
                </a:lnTo>
                <a:lnTo>
                  <a:pt x="15" y="7"/>
                </a:lnTo>
                <a:lnTo>
                  <a:pt x="15" y="7"/>
                </a:lnTo>
                <a:lnTo>
                  <a:pt x="15" y="7"/>
                </a:lnTo>
                <a:lnTo>
                  <a:pt x="16" y="7"/>
                </a:lnTo>
                <a:lnTo>
                  <a:pt x="16" y="7"/>
                </a:lnTo>
                <a:lnTo>
                  <a:pt x="16" y="7"/>
                </a:lnTo>
                <a:lnTo>
                  <a:pt x="16" y="7"/>
                </a:lnTo>
                <a:lnTo>
                  <a:pt x="16" y="7"/>
                </a:lnTo>
                <a:lnTo>
                  <a:pt x="16" y="9"/>
                </a:lnTo>
                <a:lnTo>
                  <a:pt x="16" y="9"/>
                </a:lnTo>
                <a:lnTo>
                  <a:pt x="18" y="9"/>
                </a:lnTo>
                <a:lnTo>
                  <a:pt x="18" y="9"/>
                </a:lnTo>
                <a:lnTo>
                  <a:pt x="18" y="9"/>
                </a:lnTo>
                <a:lnTo>
                  <a:pt x="18" y="9"/>
                </a:lnTo>
                <a:lnTo>
                  <a:pt x="18" y="9"/>
                </a:lnTo>
                <a:lnTo>
                  <a:pt x="18" y="9"/>
                </a:lnTo>
                <a:lnTo>
                  <a:pt x="18" y="11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2" y="13"/>
                </a:lnTo>
                <a:lnTo>
                  <a:pt x="24" y="13"/>
                </a:lnTo>
                <a:lnTo>
                  <a:pt x="24" y="13"/>
                </a:lnTo>
                <a:lnTo>
                  <a:pt x="24" y="13"/>
                </a:lnTo>
                <a:lnTo>
                  <a:pt x="26" y="13"/>
                </a:lnTo>
                <a:lnTo>
                  <a:pt x="26" y="13"/>
                </a:lnTo>
                <a:lnTo>
                  <a:pt x="26" y="13"/>
                </a:lnTo>
                <a:lnTo>
                  <a:pt x="26" y="13"/>
                </a:lnTo>
                <a:lnTo>
                  <a:pt x="27" y="13"/>
                </a:lnTo>
                <a:lnTo>
                  <a:pt x="27" y="13"/>
                </a:lnTo>
                <a:lnTo>
                  <a:pt x="27" y="15"/>
                </a:lnTo>
                <a:lnTo>
                  <a:pt x="27" y="15"/>
                </a:lnTo>
                <a:lnTo>
                  <a:pt x="29" y="15"/>
                </a:lnTo>
                <a:lnTo>
                  <a:pt x="29" y="15"/>
                </a:lnTo>
                <a:lnTo>
                  <a:pt x="29" y="15"/>
                </a:lnTo>
                <a:lnTo>
                  <a:pt x="31" y="16"/>
                </a:lnTo>
                <a:lnTo>
                  <a:pt x="31" y="16"/>
                </a:lnTo>
                <a:lnTo>
                  <a:pt x="31" y="16"/>
                </a:lnTo>
                <a:lnTo>
                  <a:pt x="33" y="16"/>
                </a:lnTo>
                <a:lnTo>
                  <a:pt x="33" y="16"/>
                </a:lnTo>
                <a:lnTo>
                  <a:pt x="33" y="16"/>
                </a:lnTo>
                <a:lnTo>
                  <a:pt x="33" y="16"/>
                </a:lnTo>
                <a:lnTo>
                  <a:pt x="35" y="18"/>
                </a:lnTo>
                <a:lnTo>
                  <a:pt x="35" y="18"/>
                </a:lnTo>
                <a:lnTo>
                  <a:pt x="35" y="18"/>
                </a:lnTo>
                <a:lnTo>
                  <a:pt x="37" y="18"/>
                </a:lnTo>
                <a:lnTo>
                  <a:pt x="37" y="18"/>
                </a:lnTo>
                <a:lnTo>
                  <a:pt x="37" y="20"/>
                </a:lnTo>
                <a:lnTo>
                  <a:pt x="38" y="20"/>
                </a:lnTo>
                <a:lnTo>
                  <a:pt x="38" y="20"/>
                </a:lnTo>
                <a:lnTo>
                  <a:pt x="38" y="20"/>
                </a:lnTo>
                <a:lnTo>
                  <a:pt x="38" y="20"/>
                </a:lnTo>
                <a:lnTo>
                  <a:pt x="40" y="22"/>
                </a:lnTo>
                <a:lnTo>
                  <a:pt x="40" y="22"/>
                </a:lnTo>
                <a:lnTo>
                  <a:pt x="40" y="22"/>
                </a:lnTo>
                <a:lnTo>
                  <a:pt x="40" y="22"/>
                </a:lnTo>
                <a:lnTo>
                  <a:pt x="40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6"/>
                </a:lnTo>
                <a:lnTo>
                  <a:pt x="42" y="26"/>
                </a:lnTo>
                <a:lnTo>
                  <a:pt x="44" y="26"/>
                </a:lnTo>
                <a:lnTo>
                  <a:pt x="44" y="26"/>
                </a:lnTo>
                <a:lnTo>
                  <a:pt x="44" y="26"/>
                </a:lnTo>
                <a:lnTo>
                  <a:pt x="44" y="27"/>
                </a:lnTo>
                <a:lnTo>
                  <a:pt x="44" y="27"/>
                </a:lnTo>
                <a:lnTo>
                  <a:pt x="46" y="27"/>
                </a:lnTo>
                <a:lnTo>
                  <a:pt x="46" y="27"/>
                </a:lnTo>
                <a:lnTo>
                  <a:pt x="46" y="29"/>
                </a:lnTo>
                <a:lnTo>
                  <a:pt x="48" y="29"/>
                </a:lnTo>
                <a:lnTo>
                  <a:pt x="48" y="29"/>
                </a:lnTo>
                <a:lnTo>
                  <a:pt x="48" y="29"/>
                </a:lnTo>
                <a:lnTo>
                  <a:pt x="48" y="31"/>
                </a:lnTo>
                <a:lnTo>
                  <a:pt x="50" y="31"/>
                </a:lnTo>
                <a:lnTo>
                  <a:pt x="50" y="31"/>
                </a:lnTo>
                <a:lnTo>
                  <a:pt x="50" y="31"/>
                </a:lnTo>
                <a:lnTo>
                  <a:pt x="51" y="31"/>
                </a:lnTo>
                <a:lnTo>
                  <a:pt x="51" y="33"/>
                </a:lnTo>
                <a:lnTo>
                  <a:pt x="53" y="33"/>
                </a:lnTo>
                <a:lnTo>
                  <a:pt x="53" y="33"/>
                </a:lnTo>
                <a:lnTo>
                  <a:pt x="55" y="33"/>
                </a:lnTo>
                <a:lnTo>
                  <a:pt x="55" y="35"/>
                </a:lnTo>
                <a:lnTo>
                  <a:pt x="57" y="35"/>
                </a:lnTo>
                <a:lnTo>
                  <a:pt x="57" y="35"/>
                </a:lnTo>
                <a:lnTo>
                  <a:pt x="59" y="35"/>
                </a:lnTo>
                <a:lnTo>
                  <a:pt x="57" y="35"/>
                </a:lnTo>
                <a:lnTo>
                  <a:pt x="55" y="35"/>
                </a:lnTo>
                <a:lnTo>
                  <a:pt x="55" y="33"/>
                </a:lnTo>
                <a:lnTo>
                  <a:pt x="55" y="33"/>
                </a:lnTo>
                <a:lnTo>
                  <a:pt x="55" y="33"/>
                </a:lnTo>
                <a:lnTo>
                  <a:pt x="53" y="31"/>
                </a:lnTo>
                <a:lnTo>
                  <a:pt x="53" y="31"/>
                </a:lnTo>
                <a:lnTo>
                  <a:pt x="51" y="31"/>
                </a:lnTo>
                <a:lnTo>
                  <a:pt x="51" y="31"/>
                </a:lnTo>
                <a:lnTo>
                  <a:pt x="51" y="31"/>
                </a:lnTo>
                <a:lnTo>
                  <a:pt x="51" y="29"/>
                </a:lnTo>
                <a:lnTo>
                  <a:pt x="51" y="29"/>
                </a:lnTo>
                <a:lnTo>
                  <a:pt x="50" y="29"/>
                </a:lnTo>
                <a:lnTo>
                  <a:pt x="50" y="29"/>
                </a:lnTo>
                <a:lnTo>
                  <a:pt x="50" y="29"/>
                </a:lnTo>
                <a:lnTo>
                  <a:pt x="48" y="29"/>
                </a:lnTo>
                <a:lnTo>
                  <a:pt x="48" y="27"/>
                </a:lnTo>
                <a:lnTo>
                  <a:pt x="48" y="27"/>
                </a:lnTo>
                <a:lnTo>
                  <a:pt x="48" y="27"/>
                </a:lnTo>
                <a:lnTo>
                  <a:pt x="48" y="27"/>
                </a:lnTo>
                <a:lnTo>
                  <a:pt x="48" y="27"/>
                </a:lnTo>
                <a:lnTo>
                  <a:pt x="48" y="26"/>
                </a:lnTo>
                <a:lnTo>
                  <a:pt x="48" y="26"/>
                </a:lnTo>
                <a:lnTo>
                  <a:pt x="48" y="26"/>
                </a:lnTo>
                <a:lnTo>
                  <a:pt x="46" y="26"/>
                </a:lnTo>
                <a:lnTo>
                  <a:pt x="46" y="26"/>
                </a:lnTo>
                <a:lnTo>
                  <a:pt x="44" y="24"/>
                </a:lnTo>
                <a:lnTo>
                  <a:pt x="44" y="24"/>
                </a:lnTo>
                <a:lnTo>
                  <a:pt x="44" y="24"/>
                </a:lnTo>
                <a:lnTo>
                  <a:pt x="44" y="24"/>
                </a:lnTo>
                <a:lnTo>
                  <a:pt x="44" y="24"/>
                </a:lnTo>
                <a:lnTo>
                  <a:pt x="44" y="24"/>
                </a:lnTo>
                <a:lnTo>
                  <a:pt x="44" y="24"/>
                </a:lnTo>
                <a:lnTo>
                  <a:pt x="44" y="24"/>
                </a:lnTo>
                <a:lnTo>
                  <a:pt x="42" y="24"/>
                </a:lnTo>
                <a:lnTo>
                  <a:pt x="42" y="22"/>
                </a:lnTo>
                <a:lnTo>
                  <a:pt x="42" y="22"/>
                </a:lnTo>
                <a:lnTo>
                  <a:pt x="42" y="22"/>
                </a:lnTo>
                <a:lnTo>
                  <a:pt x="42" y="22"/>
                </a:lnTo>
                <a:lnTo>
                  <a:pt x="42" y="22"/>
                </a:lnTo>
                <a:lnTo>
                  <a:pt x="42" y="22"/>
                </a:lnTo>
                <a:lnTo>
                  <a:pt x="42" y="22"/>
                </a:lnTo>
                <a:lnTo>
                  <a:pt x="42" y="20"/>
                </a:lnTo>
                <a:lnTo>
                  <a:pt x="40" y="20"/>
                </a:lnTo>
                <a:lnTo>
                  <a:pt x="40" y="20"/>
                </a:lnTo>
                <a:lnTo>
                  <a:pt x="40" y="20"/>
                </a:lnTo>
                <a:lnTo>
                  <a:pt x="40" y="20"/>
                </a:lnTo>
                <a:lnTo>
                  <a:pt x="40" y="20"/>
                </a:lnTo>
                <a:lnTo>
                  <a:pt x="40" y="20"/>
                </a:lnTo>
                <a:lnTo>
                  <a:pt x="40" y="20"/>
                </a:lnTo>
                <a:lnTo>
                  <a:pt x="40" y="18"/>
                </a:lnTo>
                <a:lnTo>
                  <a:pt x="40" y="18"/>
                </a:lnTo>
                <a:lnTo>
                  <a:pt x="38" y="18"/>
                </a:lnTo>
                <a:lnTo>
                  <a:pt x="38" y="18"/>
                </a:lnTo>
                <a:lnTo>
                  <a:pt x="38" y="18"/>
                </a:lnTo>
                <a:lnTo>
                  <a:pt x="38" y="18"/>
                </a:lnTo>
                <a:lnTo>
                  <a:pt x="38" y="18"/>
                </a:lnTo>
                <a:lnTo>
                  <a:pt x="38" y="18"/>
                </a:lnTo>
                <a:lnTo>
                  <a:pt x="38" y="18"/>
                </a:lnTo>
                <a:lnTo>
                  <a:pt x="37" y="16"/>
                </a:lnTo>
                <a:lnTo>
                  <a:pt x="37" y="16"/>
                </a:lnTo>
                <a:lnTo>
                  <a:pt x="37" y="16"/>
                </a:lnTo>
                <a:lnTo>
                  <a:pt x="37" y="16"/>
                </a:lnTo>
                <a:lnTo>
                  <a:pt x="37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3" y="15"/>
                </a:lnTo>
                <a:lnTo>
                  <a:pt x="33" y="15"/>
                </a:lnTo>
                <a:lnTo>
                  <a:pt x="33" y="15"/>
                </a:lnTo>
                <a:lnTo>
                  <a:pt x="33" y="15"/>
                </a:lnTo>
                <a:lnTo>
                  <a:pt x="33" y="15"/>
                </a:lnTo>
                <a:lnTo>
                  <a:pt x="31" y="15"/>
                </a:lnTo>
                <a:lnTo>
                  <a:pt x="31" y="15"/>
                </a:lnTo>
                <a:lnTo>
                  <a:pt x="31" y="15"/>
                </a:lnTo>
                <a:lnTo>
                  <a:pt x="31" y="15"/>
                </a:lnTo>
                <a:lnTo>
                  <a:pt x="31" y="13"/>
                </a:lnTo>
                <a:lnTo>
                  <a:pt x="29" y="13"/>
                </a:lnTo>
                <a:lnTo>
                  <a:pt x="29" y="13"/>
                </a:lnTo>
                <a:lnTo>
                  <a:pt x="29" y="13"/>
                </a:lnTo>
                <a:lnTo>
                  <a:pt x="29" y="13"/>
                </a:lnTo>
                <a:lnTo>
                  <a:pt x="29" y="13"/>
                </a:lnTo>
                <a:lnTo>
                  <a:pt x="27" y="13"/>
                </a:lnTo>
                <a:lnTo>
                  <a:pt x="27" y="13"/>
                </a:lnTo>
                <a:lnTo>
                  <a:pt x="27" y="13"/>
                </a:lnTo>
                <a:lnTo>
                  <a:pt x="27" y="13"/>
                </a:lnTo>
                <a:lnTo>
                  <a:pt x="26" y="11"/>
                </a:lnTo>
                <a:lnTo>
                  <a:pt x="26" y="11"/>
                </a:lnTo>
                <a:lnTo>
                  <a:pt x="26" y="11"/>
                </a:lnTo>
                <a:lnTo>
                  <a:pt x="26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2" y="11"/>
                </a:lnTo>
                <a:lnTo>
                  <a:pt x="22" y="9"/>
                </a:lnTo>
                <a:lnTo>
                  <a:pt x="22" y="9"/>
                </a:lnTo>
                <a:lnTo>
                  <a:pt x="22" y="9"/>
                </a:lnTo>
                <a:lnTo>
                  <a:pt x="22" y="9"/>
                </a:lnTo>
                <a:lnTo>
                  <a:pt x="22" y="9"/>
                </a:lnTo>
                <a:lnTo>
                  <a:pt x="20" y="9"/>
                </a:lnTo>
                <a:lnTo>
                  <a:pt x="20" y="9"/>
                </a:lnTo>
                <a:lnTo>
                  <a:pt x="20" y="9"/>
                </a:lnTo>
                <a:lnTo>
                  <a:pt x="20" y="9"/>
                </a:lnTo>
                <a:lnTo>
                  <a:pt x="20" y="7"/>
                </a:lnTo>
                <a:lnTo>
                  <a:pt x="18" y="7"/>
                </a:lnTo>
                <a:lnTo>
                  <a:pt x="18" y="7"/>
                </a:lnTo>
                <a:lnTo>
                  <a:pt x="18" y="7"/>
                </a:lnTo>
                <a:lnTo>
                  <a:pt x="18" y="7"/>
                </a:lnTo>
                <a:lnTo>
                  <a:pt x="18" y="7"/>
                </a:lnTo>
                <a:lnTo>
                  <a:pt x="18" y="7"/>
                </a:lnTo>
                <a:lnTo>
                  <a:pt x="18" y="7"/>
                </a:lnTo>
                <a:lnTo>
                  <a:pt x="18" y="7"/>
                </a:lnTo>
                <a:lnTo>
                  <a:pt x="16" y="5"/>
                </a:lnTo>
                <a:lnTo>
                  <a:pt x="16" y="5"/>
                </a:lnTo>
                <a:lnTo>
                  <a:pt x="16" y="5"/>
                </a:lnTo>
                <a:lnTo>
                  <a:pt x="16" y="5"/>
                </a:lnTo>
                <a:lnTo>
                  <a:pt x="16" y="5"/>
                </a:lnTo>
                <a:lnTo>
                  <a:pt x="16" y="5"/>
                </a:lnTo>
                <a:lnTo>
                  <a:pt x="16" y="5"/>
                </a:lnTo>
                <a:lnTo>
                  <a:pt x="15" y="5"/>
                </a:lnTo>
                <a:lnTo>
                  <a:pt x="15" y="5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2"/>
                </a:lnTo>
                <a:lnTo>
                  <a:pt x="16" y="2"/>
                </a:lnTo>
                <a:lnTo>
                  <a:pt x="16" y="2"/>
                </a:lnTo>
                <a:lnTo>
                  <a:pt x="16" y="2"/>
                </a:lnTo>
                <a:lnTo>
                  <a:pt x="16" y="2"/>
                </a:lnTo>
                <a:lnTo>
                  <a:pt x="18" y="2"/>
                </a:lnTo>
                <a:lnTo>
                  <a:pt x="18" y="2"/>
                </a:lnTo>
                <a:lnTo>
                  <a:pt x="18" y="2"/>
                </a:lnTo>
                <a:lnTo>
                  <a:pt x="18" y="2"/>
                </a:lnTo>
                <a:lnTo>
                  <a:pt x="20" y="3"/>
                </a:lnTo>
                <a:lnTo>
                  <a:pt x="20" y="3"/>
                </a:lnTo>
                <a:lnTo>
                  <a:pt x="20" y="3"/>
                </a:lnTo>
                <a:lnTo>
                  <a:pt x="20" y="3"/>
                </a:lnTo>
                <a:lnTo>
                  <a:pt x="22" y="3"/>
                </a:lnTo>
                <a:lnTo>
                  <a:pt x="22" y="3"/>
                </a:lnTo>
                <a:lnTo>
                  <a:pt x="22" y="3"/>
                </a:lnTo>
                <a:lnTo>
                  <a:pt x="24" y="3"/>
                </a:lnTo>
                <a:lnTo>
                  <a:pt x="24" y="3"/>
                </a:lnTo>
                <a:lnTo>
                  <a:pt x="26" y="5"/>
                </a:lnTo>
                <a:lnTo>
                  <a:pt x="26" y="5"/>
                </a:lnTo>
                <a:lnTo>
                  <a:pt x="26" y="5"/>
                </a:lnTo>
                <a:lnTo>
                  <a:pt x="26" y="5"/>
                </a:lnTo>
                <a:lnTo>
                  <a:pt x="27" y="5"/>
                </a:lnTo>
                <a:lnTo>
                  <a:pt x="27" y="5"/>
                </a:lnTo>
                <a:lnTo>
                  <a:pt x="27" y="5"/>
                </a:lnTo>
                <a:lnTo>
                  <a:pt x="29" y="5"/>
                </a:lnTo>
                <a:lnTo>
                  <a:pt x="29" y="7"/>
                </a:lnTo>
                <a:lnTo>
                  <a:pt x="31" y="7"/>
                </a:lnTo>
                <a:lnTo>
                  <a:pt x="31" y="7"/>
                </a:lnTo>
                <a:lnTo>
                  <a:pt x="31" y="7"/>
                </a:lnTo>
                <a:lnTo>
                  <a:pt x="33" y="7"/>
                </a:lnTo>
                <a:lnTo>
                  <a:pt x="33" y="7"/>
                </a:lnTo>
                <a:lnTo>
                  <a:pt x="33" y="7"/>
                </a:lnTo>
                <a:lnTo>
                  <a:pt x="35" y="7"/>
                </a:lnTo>
                <a:lnTo>
                  <a:pt x="35" y="7"/>
                </a:lnTo>
                <a:lnTo>
                  <a:pt x="37" y="9"/>
                </a:lnTo>
                <a:lnTo>
                  <a:pt x="38" y="9"/>
                </a:lnTo>
                <a:lnTo>
                  <a:pt x="38" y="9"/>
                </a:lnTo>
                <a:lnTo>
                  <a:pt x="40" y="9"/>
                </a:lnTo>
                <a:lnTo>
                  <a:pt x="42" y="9"/>
                </a:lnTo>
                <a:lnTo>
                  <a:pt x="42" y="11"/>
                </a:lnTo>
                <a:lnTo>
                  <a:pt x="42" y="11"/>
                </a:lnTo>
                <a:lnTo>
                  <a:pt x="44" y="11"/>
                </a:lnTo>
                <a:lnTo>
                  <a:pt x="46" y="11"/>
                </a:lnTo>
                <a:lnTo>
                  <a:pt x="46" y="11"/>
                </a:lnTo>
                <a:lnTo>
                  <a:pt x="48" y="11"/>
                </a:lnTo>
                <a:lnTo>
                  <a:pt x="48" y="11"/>
                </a:lnTo>
                <a:lnTo>
                  <a:pt x="50" y="11"/>
                </a:lnTo>
                <a:lnTo>
                  <a:pt x="51" y="11"/>
                </a:lnTo>
                <a:lnTo>
                  <a:pt x="51" y="11"/>
                </a:lnTo>
                <a:lnTo>
                  <a:pt x="53" y="11"/>
                </a:lnTo>
                <a:lnTo>
                  <a:pt x="53" y="11"/>
                </a:lnTo>
                <a:lnTo>
                  <a:pt x="57" y="11"/>
                </a:lnTo>
                <a:lnTo>
                  <a:pt x="57" y="11"/>
                </a:lnTo>
                <a:lnTo>
                  <a:pt x="59" y="11"/>
                </a:lnTo>
                <a:lnTo>
                  <a:pt x="59" y="13"/>
                </a:lnTo>
                <a:lnTo>
                  <a:pt x="59" y="13"/>
                </a:lnTo>
                <a:lnTo>
                  <a:pt x="61" y="13"/>
                </a:lnTo>
                <a:lnTo>
                  <a:pt x="61" y="13"/>
                </a:lnTo>
                <a:lnTo>
                  <a:pt x="62" y="13"/>
                </a:lnTo>
                <a:lnTo>
                  <a:pt x="62" y="15"/>
                </a:lnTo>
                <a:lnTo>
                  <a:pt x="62" y="15"/>
                </a:lnTo>
                <a:lnTo>
                  <a:pt x="64" y="15"/>
                </a:lnTo>
                <a:lnTo>
                  <a:pt x="64" y="15"/>
                </a:lnTo>
                <a:lnTo>
                  <a:pt x="66" y="15"/>
                </a:lnTo>
                <a:lnTo>
                  <a:pt x="66" y="16"/>
                </a:lnTo>
                <a:lnTo>
                  <a:pt x="70" y="16"/>
                </a:lnTo>
                <a:lnTo>
                  <a:pt x="68" y="16"/>
                </a:lnTo>
                <a:lnTo>
                  <a:pt x="70" y="16"/>
                </a:lnTo>
                <a:lnTo>
                  <a:pt x="72" y="18"/>
                </a:lnTo>
                <a:lnTo>
                  <a:pt x="72" y="18"/>
                </a:lnTo>
                <a:lnTo>
                  <a:pt x="73" y="18"/>
                </a:lnTo>
                <a:lnTo>
                  <a:pt x="75" y="20"/>
                </a:lnTo>
                <a:lnTo>
                  <a:pt x="77" y="20"/>
                </a:lnTo>
                <a:lnTo>
                  <a:pt x="77" y="20"/>
                </a:lnTo>
                <a:lnTo>
                  <a:pt x="79" y="20"/>
                </a:lnTo>
                <a:lnTo>
                  <a:pt x="81" y="22"/>
                </a:lnTo>
                <a:lnTo>
                  <a:pt x="79" y="20"/>
                </a:lnTo>
                <a:lnTo>
                  <a:pt x="79" y="20"/>
                </a:lnTo>
                <a:lnTo>
                  <a:pt x="77" y="20"/>
                </a:lnTo>
                <a:lnTo>
                  <a:pt x="75" y="18"/>
                </a:lnTo>
                <a:lnTo>
                  <a:pt x="75" y="18"/>
                </a:lnTo>
                <a:lnTo>
                  <a:pt x="75" y="18"/>
                </a:lnTo>
                <a:lnTo>
                  <a:pt x="73" y="18"/>
                </a:lnTo>
                <a:lnTo>
                  <a:pt x="73" y="18"/>
                </a:lnTo>
                <a:lnTo>
                  <a:pt x="73" y="16"/>
                </a:lnTo>
                <a:lnTo>
                  <a:pt x="72" y="16"/>
                </a:lnTo>
                <a:lnTo>
                  <a:pt x="70" y="16"/>
                </a:lnTo>
                <a:lnTo>
                  <a:pt x="70" y="16"/>
                </a:lnTo>
                <a:lnTo>
                  <a:pt x="68" y="16"/>
                </a:lnTo>
                <a:lnTo>
                  <a:pt x="68" y="15"/>
                </a:lnTo>
                <a:lnTo>
                  <a:pt x="68" y="15"/>
                </a:lnTo>
                <a:lnTo>
                  <a:pt x="66" y="15"/>
                </a:lnTo>
                <a:lnTo>
                  <a:pt x="66" y="15"/>
                </a:lnTo>
                <a:lnTo>
                  <a:pt x="66" y="15"/>
                </a:lnTo>
                <a:lnTo>
                  <a:pt x="64" y="13"/>
                </a:lnTo>
                <a:lnTo>
                  <a:pt x="64" y="13"/>
                </a:lnTo>
                <a:lnTo>
                  <a:pt x="62" y="13"/>
                </a:lnTo>
                <a:lnTo>
                  <a:pt x="61" y="13"/>
                </a:lnTo>
                <a:lnTo>
                  <a:pt x="61" y="13"/>
                </a:lnTo>
                <a:lnTo>
                  <a:pt x="61" y="11"/>
                </a:lnTo>
                <a:lnTo>
                  <a:pt x="61" y="11"/>
                </a:lnTo>
                <a:lnTo>
                  <a:pt x="59" y="11"/>
                </a:lnTo>
                <a:lnTo>
                  <a:pt x="59" y="11"/>
                </a:lnTo>
                <a:lnTo>
                  <a:pt x="57" y="11"/>
                </a:lnTo>
                <a:lnTo>
                  <a:pt x="57" y="11"/>
                </a:lnTo>
                <a:lnTo>
                  <a:pt x="55" y="11"/>
                </a:lnTo>
                <a:lnTo>
                  <a:pt x="55" y="11"/>
                </a:lnTo>
                <a:lnTo>
                  <a:pt x="55" y="11"/>
                </a:lnTo>
                <a:lnTo>
                  <a:pt x="53" y="9"/>
                </a:lnTo>
                <a:lnTo>
                  <a:pt x="53" y="9"/>
                </a:lnTo>
                <a:lnTo>
                  <a:pt x="51" y="11"/>
                </a:lnTo>
                <a:lnTo>
                  <a:pt x="51" y="11"/>
                </a:lnTo>
                <a:lnTo>
                  <a:pt x="50" y="11"/>
                </a:lnTo>
                <a:lnTo>
                  <a:pt x="50" y="11"/>
                </a:lnTo>
                <a:lnTo>
                  <a:pt x="48" y="9"/>
                </a:lnTo>
                <a:lnTo>
                  <a:pt x="46" y="9"/>
                </a:lnTo>
                <a:lnTo>
                  <a:pt x="46" y="9"/>
                </a:lnTo>
                <a:lnTo>
                  <a:pt x="44" y="9"/>
                </a:lnTo>
                <a:lnTo>
                  <a:pt x="44" y="9"/>
                </a:lnTo>
                <a:lnTo>
                  <a:pt x="42" y="9"/>
                </a:lnTo>
                <a:lnTo>
                  <a:pt x="42" y="9"/>
                </a:lnTo>
                <a:lnTo>
                  <a:pt x="42" y="9"/>
                </a:lnTo>
                <a:lnTo>
                  <a:pt x="40" y="9"/>
                </a:lnTo>
                <a:lnTo>
                  <a:pt x="40" y="9"/>
                </a:lnTo>
                <a:lnTo>
                  <a:pt x="40" y="7"/>
                </a:lnTo>
                <a:lnTo>
                  <a:pt x="38" y="7"/>
                </a:lnTo>
                <a:lnTo>
                  <a:pt x="38" y="7"/>
                </a:lnTo>
                <a:lnTo>
                  <a:pt x="38" y="7"/>
                </a:lnTo>
                <a:lnTo>
                  <a:pt x="38" y="7"/>
                </a:lnTo>
                <a:lnTo>
                  <a:pt x="37" y="7"/>
                </a:lnTo>
                <a:lnTo>
                  <a:pt x="37" y="7"/>
                </a:lnTo>
                <a:lnTo>
                  <a:pt x="35" y="7"/>
                </a:lnTo>
                <a:lnTo>
                  <a:pt x="35" y="7"/>
                </a:lnTo>
                <a:lnTo>
                  <a:pt x="33" y="5"/>
                </a:lnTo>
                <a:lnTo>
                  <a:pt x="33" y="5"/>
                </a:lnTo>
                <a:lnTo>
                  <a:pt x="33" y="5"/>
                </a:lnTo>
                <a:lnTo>
                  <a:pt x="31" y="5"/>
                </a:lnTo>
                <a:lnTo>
                  <a:pt x="31" y="5"/>
                </a:lnTo>
                <a:lnTo>
                  <a:pt x="31" y="5"/>
                </a:lnTo>
                <a:lnTo>
                  <a:pt x="29" y="5"/>
                </a:lnTo>
                <a:lnTo>
                  <a:pt x="29" y="5"/>
                </a:lnTo>
                <a:lnTo>
                  <a:pt x="29" y="5"/>
                </a:lnTo>
                <a:lnTo>
                  <a:pt x="27" y="3"/>
                </a:lnTo>
                <a:lnTo>
                  <a:pt x="27" y="3"/>
                </a:lnTo>
                <a:lnTo>
                  <a:pt x="27" y="3"/>
                </a:lnTo>
                <a:lnTo>
                  <a:pt x="27" y="3"/>
                </a:lnTo>
                <a:lnTo>
                  <a:pt x="26" y="3"/>
                </a:lnTo>
                <a:lnTo>
                  <a:pt x="26" y="3"/>
                </a:lnTo>
                <a:lnTo>
                  <a:pt x="26" y="3"/>
                </a:lnTo>
                <a:lnTo>
                  <a:pt x="24" y="3"/>
                </a:lnTo>
                <a:lnTo>
                  <a:pt x="24" y="3"/>
                </a:lnTo>
                <a:lnTo>
                  <a:pt x="24" y="3"/>
                </a:lnTo>
                <a:lnTo>
                  <a:pt x="24" y="3"/>
                </a:lnTo>
                <a:lnTo>
                  <a:pt x="22" y="2"/>
                </a:lnTo>
                <a:lnTo>
                  <a:pt x="22" y="2"/>
                </a:lnTo>
                <a:lnTo>
                  <a:pt x="22" y="2"/>
                </a:lnTo>
                <a:lnTo>
                  <a:pt x="20" y="2"/>
                </a:lnTo>
                <a:lnTo>
                  <a:pt x="20" y="2"/>
                </a:lnTo>
                <a:lnTo>
                  <a:pt x="20" y="2"/>
                </a:lnTo>
                <a:lnTo>
                  <a:pt x="20" y="2"/>
                </a:lnTo>
                <a:lnTo>
                  <a:pt x="20" y="2"/>
                </a:lnTo>
                <a:lnTo>
                  <a:pt x="18" y="2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6" y="0"/>
                </a:lnTo>
                <a:lnTo>
                  <a:pt x="18" y="0"/>
                </a:lnTo>
                <a:lnTo>
                  <a:pt x="16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11" y="0"/>
                </a:lnTo>
                <a:lnTo>
                  <a:pt x="9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15" name="Freeform 1371"/>
          <p:cNvSpPr>
            <a:spLocks/>
          </p:cNvSpPr>
          <p:nvPr/>
        </p:nvSpPr>
        <p:spPr bwMode="auto">
          <a:xfrm>
            <a:off x="2678113" y="3040063"/>
            <a:ext cx="65087" cy="19050"/>
          </a:xfrm>
          <a:custGeom>
            <a:avLst/>
            <a:gdLst>
              <a:gd name="T0" fmla="*/ 70 w 81"/>
              <a:gd name="T1" fmla="*/ 0 h 24"/>
              <a:gd name="T2" fmla="*/ 72 w 81"/>
              <a:gd name="T3" fmla="*/ 2 h 24"/>
              <a:gd name="T4" fmla="*/ 76 w 81"/>
              <a:gd name="T5" fmla="*/ 3 h 24"/>
              <a:gd name="T6" fmla="*/ 77 w 81"/>
              <a:gd name="T7" fmla="*/ 5 h 24"/>
              <a:gd name="T8" fmla="*/ 77 w 81"/>
              <a:gd name="T9" fmla="*/ 9 h 24"/>
              <a:gd name="T10" fmla="*/ 79 w 81"/>
              <a:gd name="T11" fmla="*/ 11 h 24"/>
              <a:gd name="T12" fmla="*/ 79 w 81"/>
              <a:gd name="T13" fmla="*/ 15 h 24"/>
              <a:gd name="T14" fmla="*/ 77 w 81"/>
              <a:gd name="T15" fmla="*/ 16 h 24"/>
              <a:gd name="T16" fmla="*/ 77 w 81"/>
              <a:gd name="T17" fmla="*/ 13 h 24"/>
              <a:gd name="T18" fmla="*/ 76 w 81"/>
              <a:gd name="T19" fmla="*/ 9 h 24"/>
              <a:gd name="T20" fmla="*/ 74 w 81"/>
              <a:gd name="T21" fmla="*/ 7 h 24"/>
              <a:gd name="T22" fmla="*/ 74 w 81"/>
              <a:gd name="T23" fmla="*/ 7 h 24"/>
              <a:gd name="T24" fmla="*/ 74 w 81"/>
              <a:gd name="T25" fmla="*/ 5 h 24"/>
              <a:gd name="T26" fmla="*/ 70 w 81"/>
              <a:gd name="T27" fmla="*/ 3 h 24"/>
              <a:gd name="T28" fmla="*/ 68 w 81"/>
              <a:gd name="T29" fmla="*/ 2 h 24"/>
              <a:gd name="T30" fmla="*/ 66 w 81"/>
              <a:gd name="T31" fmla="*/ 0 h 24"/>
              <a:gd name="T32" fmla="*/ 68 w 81"/>
              <a:gd name="T33" fmla="*/ 2 h 24"/>
              <a:gd name="T34" fmla="*/ 66 w 81"/>
              <a:gd name="T35" fmla="*/ 3 h 24"/>
              <a:gd name="T36" fmla="*/ 65 w 81"/>
              <a:gd name="T37" fmla="*/ 3 h 24"/>
              <a:gd name="T38" fmla="*/ 61 w 81"/>
              <a:gd name="T39" fmla="*/ 5 h 24"/>
              <a:gd name="T40" fmla="*/ 59 w 81"/>
              <a:gd name="T41" fmla="*/ 7 h 24"/>
              <a:gd name="T42" fmla="*/ 54 w 81"/>
              <a:gd name="T43" fmla="*/ 9 h 24"/>
              <a:gd name="T44" fmla="*/ 48 w 81"/>
              <a:gd name="T45" fmla="*/ 11 h 24"/>
              <a:gd name="T46" fmla="*/ 42 w 81"/>
              <a:gd name="T47" fmla="*/ 13 h 24"/>
              <a:gd name="T48" fmla="*/ 37 w 81"/>
              <a:gd name="T49" fmla="*/ 16 h 24"/>
              <a:gd name="T50" fmla="*/ 35 w 81"/>
              <a:gd name="T51" fmla="*/ 18 h 24"/>
              <a:gd name="T52" fmla="*/ 28 w 81"/>
              <a:gd name="T53" fmla="*/ 22 h 24"/>
              <a:gd name="T54" fmla="*/ 24 w 81"/>
              <a:gd name="T55" fmla="*/ 24 h 24"/>
              <a:gd name="T56" fmla="*/ 30 w 81"/>
              <a:gd name="T57" fmla="*/ 20 h 24"/>
              <a:gd name="T58" fmla="*/ 31 w 81"/>
              <a:gd name="T59" fmla="*/ 18 h 24"/>
              <a:gd name="T60" fmla="*/ 35 w 81"/>
              <a:gd name="T61" fmla="*/ 16 h 24"/>
              <a:gd name="T62" fmla="*/ 37 w 81"/>
              <a:gd name="T63" fmla="*/ 15 h 24"/>
              <a:gd name="T64" fmla="*/ 41 w 81"/>
              <a:gd name="T65" fmla="*/ 13 h 24"/>
              <a:gd name="T66" fmla="*/ 42 w 81"/>
              <a:gd name="T67" fmla="*/ 11 h 24"/>
              <a:gd name="T68" fmla="*/ 46 w 81"/>
              <a:gd name="T69" fmla="*/ 11 h 24"/>
              <a:gd name="T70" fmla="*/ 50 w 81"/>
              <a:gd name="T71" fmla="*/ 9 h 24"/>
              <a:gd name="T72" fmla="*/ 55 w 81"/>
              <a:gd name="T73" fmla="*/ 7 h 24"/>
              <a:gd name="T74" fmla="*/ 59 w 81"/>
              <a:gd name="T75" fmla="*/ 5 h 24"/>
              <a:gd name="T76" fmla="*/ 61 w 81"/>
              <a:gd name="T77" fmla="*/ 5 h 24"/>
              <a:gd name="T78" fmla="*/ 65 w 81"/>
              <a:gd name="T79" fmla="*/ 3 h 24"/>
              <a:gd name="T80" fmla="*/ 65 w 81"/>
              <a:gd name="T81" fmla="*/ 2 h 24"/>
              <a:gd name="T82" fmla="*/ 66 w 81"/>
              <a:gd name="T83" fmla="*/ 0 h 24"/>
              <a:gd name="T84" fmla="*/ 63 w 81"/>
              <a:gd name="T85" fmla="*/ 2 h 24"/>
              <a:gd name="T86" fmla="*/ 57 w 81"/>
              <a:gd name="T87" fmla="*/ 2 h 24"/>
              <a:gd name="T88" fmla="*/ 50 w 81"/>
              <a:gd name="T89" fmla="*/ 3 h 24"/>
              <a:gd name="T90" fmla="*/ 42 w 81"/>
              <a:gd name="T91" fmla="*/ 5 h 24"/>
              <a:gd name="T92" fmla="*/ 33 w 81"/>
              <a:gd name="T93" fmla="*/ 7 h 24"/>
              <a:gd name="T94" fmla="*/ 20 w 81"/>
              <a:gd name="T95" fmla="*/ 7 h 24"/>
              <a:gd name="T96" fmla="*/ 13 w 81"/>
              <a:gd name="T97" fmla="*/ 11 h 24"/>
              <a:gd name="T98" fmla="*/ 0 w 81"/>
              <a:gd name="T99" fmla="*/ 15 h 24"/>
              <a:gd name="T100" fmla="*/ 8 w 81"/>
              <a:gd name="T101" fmla="*/ 11 h 24"/>
              <a:gd name="T102" fmla="*/ 15 w 81"/>
              <a:gd name="T103" fmla="*/ 9 h 24"/>
              <a:gd name="T104" fmla="*/ 22 w 81"/>
              <a:gd name="T105" fmla="*/ 7 h 24"/>
              <a:gd name="T106" fmla="*/ 31 w 81"/>
              <a:gd name="T107" fmla="*/ 7 h 24"/>
              <a:gd name="T108" fmla="*/ 41 w 81"/>
              <a:gd name="T109" fmla="*/ 5 h 24"/>
              <a:gd name="T110" fmla="*/ 46 w 81"/>
              <a:gd name="T111" fmla="*/ 3 h 24"/>
              <a:gd name="T112" fmla="*/ 52 w 81"/>
              <a:gd name="T113" fmla="*/ 2 h 24"/>
              <a:gd name="T114" fmla="*/ 57 w 81"/>
              <a:gd name="T115" fmla="*/ 2 h 24"/>
              <a:gd name="T116" fmla="*/ 63 w 81"/>
              <a:gd name="T11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81" h="24">
                <a:moveTo>
                  <a:pt x="70" y="0"/>
                </a:moveTo>
                <a:lnTo>
                  <a:pt x="70" y="0"/>
                </a:lnTo>
                <a:lnTo>
                  <a:pt x="70" y="0"/>
                </a:lnTo>
                <a:lnTo>
                  <a:pt x="70" y="0"/>
                </a:lnTo>
                <a:lnTo>
                  <a:pt x="70" y="0"/>
                </a:lnTo>
                <a:lnTo>
                  <a:pt x="70" y="0"/>
                </a:lnTo>
                <a:lnTo>
                  <a:pt x="70" y="0"/>
                </a:lnTo>
                <a:lnTo>
                  <a:pt x="70" y="0"/>
                </a:lnTo>
                <a:lnTo>
                  <a:pt x="70" y="0"/>
                </a:lnTo>
                <a:lnTo>
                  <a:pt x="70" y="0"/>
                </a:lnTo>
                <a:lnTo>
                  <a:pt x="72" y="0"/>
                </a:lnTo>
                <a:lnTo>
                  <a:pt x="72" y="0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4" y="2"/>
                </a:lnTo>
                <a:lnTo>
                  <a:pt x="74" y="2"/>
                </a:lnTo>
                <a:lnTo>
                  <a:pt x="74" y="2"/>
                </a:lnTo>
                <a:lnTo>
                  <a:pt x="74" y="3"/>
                </a:lnTo>
                <a:lnTo>
                  <a:pt x="74" y="3"/>
                </a:lnTo>
                <a:lnTo>
                  <a:pt x="74" y="3"/>
                </a:lnTo>
                <a:lnTo>
                  <a:pt x="74" y="3"/>
                </a:lnTo>
                <a:lnTo>
                  <a:pt x="74" y="3"/>
                </a:lnTo>
                <a:lnTo>
                  <a:pt x="76" y="3"/>
                </a:lnTo>
                <a:lnTo>
                  <a:pt x="76" y="3"/>
                </a:lnTo>
                <a:lnTo>
                  <a:pt x="76" y="3"/>
                </a:lnTo>
                <a:lnTo>
                  <a:pt x="76" y="3"/>
                </a:lnTo>
                <a:lnTo>
                  <a:pt x="76" y="5"/>
                </a:lnTo>
                <a:lnTo>
                  <a:pt x="76" y="5"/>
                </a:lnTo>
                <a:lnTo>
                  <a:pt x="76" y="5"/>
                </a:lnTo>
                <a:lnTo>
                  <a:pt x="76" y="5"/>
                </a:lnTo>
                <a:lnTo>
                  <a:pt x="77" y="5"/>
                </a:lnTo>
                <a:lnTo>
                  <a:pt x="77" y="5"/>
                </a:lnTo>
                <a:lnTo>
                  <a:pt x="77" y="5"/>
                </a:lnTo>
                <a:lnTo>
                  <a:pt x="77" y="5"/>
                </a:lnTo>
                <a:lnTo>
                  <a:pt x="77" y="5"/>
                </a:lnTo>
                <a:lnTo>
                  <a:pt x="77" y="5"/>
                </a:lnTo>
                <a:lnTo>
                  <a:pt x="77" y="7"/>
                </a:lnTo>
                <a:lnTo>
                  <a:pt x="77" y="7"/>
                </a:lnTo>
                <a:lnTo>
                  <a:pt x="77" y="7"/>
                </a:lnTo>
                <a:lnTo>
                  <a:pt x="77" y="7"/>
                </a:lnTo>
                <a:lnTo>
                  <a:pt x="77" y="7"/>
                </a:lnTo>
                <a:lnTo>
                  <a:pt x="77" y="7"/>
                </a:lnTo>
                <a:lnTo>
                  <a:pt x="77" y="9"/>
                </a:lnTo>
                <a:lnTo>
                  <a:pt x="77" y="9"/>
                </a:lnTo>
                <a:lnTo>
                  <a:pt x="77" y="9"/>
                </a:lnTo>
                <a:lnTo>
                  <a:pt x="77" y="9"/>
                </a:lnTo>
                <a:lnTo>
                  <a:pt x="77" y="9"/>
                </a:lnTo>
                <a:lnTo>
                  <a:pt x="79" y="9"/>
                </a:lnTo>
                <a:lnTo>
                  <a:pt x="79" y="9"/>
                </a:lnTo>
                <a:lnTo>
                  <a:pt x="79" y="9"/>
                </a:lnTo>
                <a:lnTo>
                  <a:pt x="79" y="9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81" y="11"/>
                </a:lnTo>
                <a:lnTo>
                  <a:pt x="81" y="11"/>
                </a:lnTo>
                <a:lnTo>
                  <a:pt x="81" y="11"/>
                </a:lnTo>
                <a:lnTo>
                  <a:pt x="81" y="11"/>
                </a:lnTo>
                <a:lnTo>
                  <a:pt x="81" y="11"/>
                </a:lnTo>
                <a:lnTo>
                  <a:pt x="79" y="13"/>
                </a:lnTo>
                <a:lnTo>
                  <a:pt x="79" y="13"/>
                </a:lnTo>
                <a:lnTo>
                  <a:pt x="79" y="13"/>
                </a:lnTo>
                <a:lnTo>
                  <a:pt x="79" y="13"/>
                </a:lnTo>
                <a:lnTo>
                  <a:pt x="79" y="15"/>
                </a:lnTo>
                <a:lnTo>
                  <a:pt x="79" y="15"/>
                </a:lnTo>
                <a:lnTo>
                  <a:pt x="79" y="15"/>
                </a:lnTo>
                <a:lnTo>
                  <a:pt x="79" y="15"/>
                </a:lnTo>
                <a:lnTo>
                  <a:pt x="79" y="15"/>
                </a:lnTo>
                <a:lnTo>
                  <a:pt x="77" y="16"/>
                </a:lnTo>
                <a:lnTo>
                  <a:pt x="77" y="16"/>
                </a:lnTo>
                <a:lnTo>
                  <a:pt x="76" y="18"/>
                </a:lnTo>
                <a:lnTo>
                  <a:pt x="76" y="16"/>
                </a:lnTo>
                <a:lnTo>
                  <a:pt x="76" y="16"/>
                </a:lnTo>
                <a:lnTo>
                  <a:pt x="77" y="16"/>
                </a:lnTo>
                <a:lnTo>
                  <a:pt x="77" y="15"/>
                </a:lnTo>
                <a:lnTo>
                  <a:pt x="77" y="15"/>
                </a:lnTo>
                <a:lnTo>
                  <a:pt x="77" y="15"/>
                </a:lnTo>
                <a:lnTo>
                  <a:pt x="77" y="15"/>
                </a:lnTo>
                <a:lnTo>
                  <a:pt x="77" y="15"/>
                </a:lnTo>
                <a:lnTo>
                  <a:pt x="77" y="15"/>
                </a:lnTo>
                <a:lnTo>
                  <a:pt x="77" y="13"/>
                </a:lnTo>
                <a:lnTo>
                  <a:pt x="77" y="13"/>
                </a:lnTo>
                <a:lnTo>
                  <a:pt x="77" y="13"/>
                </a:lnTo>
                <a:lnTo>
                  <a:pt x="77" y="13"/>
                </a:lnTo>
                <a:lnTo>
                  <a:pt x="77" y="11"/>
                </a:lnTo>
                <a:lnTo>
                  <a:pt x="79" y="11"/>
                </a:lnTo>
                <a:lnTo>
                  <a:pt x="77" y="11"/>
                </a:lnTo>
                <a:lnTo>
                  <a:pt x="77" y="11"/>
                </a:lnTo>
                <a:lnTo>
                  <a:pt x="77" y="11"/>
                </a:lnTo>
                <a:lnTo>
                  <a:pt x="76" y="11"/>
                </a:lnTo>
                <a:lnTo>
                  <a:pt x="76" y="11"/>
                </a:lnTo>
                <a:lnTo>
                  <a:pt x="76" y="11"/>
                </a:lnTo>
                <a:lnTo>
                  <a:pt x="76" y="9"/>
                </a:lnTo>
                <a:lnTo>
                  <a:pt x="76" y="9"/>
                </a:lnTo>
                <a:lnTo>
                  <a:pt x="76" y="9"/>
                </a:lnTo>
                <a:lnTo>
                  <a:pt x="76" y="9"/>
                </a:lnTo>
                <a:lnTo>
                  <a:pt x="76" y="9"/>
                </a:lnTo>
                <a:lnTo>
                  <a:pt x="76" y="9"/>
                </a:lnTo>
                <a:lnTo>
                  <a:pt x="74" y="9"/>
                </a:lnTo>
                <a:lnTo>
                  <a:pt x="74" y="9"/>
                </a:lnTo>
                <a:lnTo>
                  <a:pt x="74" y="9"/>
                </a:lnTo>
                <a:lnTo>
                  <a:pt x="74" y="9"/>
                </a:lnTo>
                <a:lnTo>
                  <a:pt x="74" y="9"/>
                </a:lnTo>
                <a:lnTo>
                  <a:pt x="74" y="7"/>
                </a:lnTo>
                <a:lnTo>
                  <a:pt x="74" y="7"/>
                </a:lnTo>
                <a:lnTo>
                  <a:pt x="74" y="7"/>
                </a:lnTo>
                <a:lnTo>
                  <a:pt x="74" y="7"/>
                </a:lnTo>
                <a:lnTo>
                  <a:pt x="74" y="7"/>
                </a:lnTo>
                <a:lnTo>
                  <a:pt x="74" y="7"/>
                </a:lnTo>
                <a:lnTo>
                  <a:pt x="74" y="7"/>
                </a:lnTo>
                <a:lnTo>
                  <a:pt x="74" y="7"/>
                </a:lnTo>
                <a:lnTo>
                  <a:pt x="74" y="7"/>
                </a:lnTo>
                <a:lnTo>
                  <a:pt x="74" y="7"/>
                </a:lnTo>
                <a:lnTo>
                  <a:pt x="74" y="7"/>
                </a:lnTo>
                <a:lnTo>
                  <a:pt x="76" y="7"/>
                </a:lnTo>
                <a:lnTo>
                  <a:pt x="76" y="5"/>
                </a:lnTo>
                <a:lnTo>
                  <a:pt x="74" y="5"/>
                </a:lnTo>
                <a:lnTo>
                  <a:pt x="76" y="5"/>
                </a:lnTo>
                <a:lnTo>
                  <a:pt x="76" y="5"/>
                </a:lnTo>
                <a:lnTo>
                  <a:pt x="74" y="5"/>
                </a:lnTo>
                <a:lnTo>
                  <a:pt x="74" y="5"/>
                </a:lnTo>
                <a:lnTo>
                  <a:pt x="74" y="5"/>
                </a:lnTo>
                <a:lnTo>
                  <a:pt x="74" y="5"/>
                </a:lnTo>
                <a:lnTo>
                  <a:pt x="74" y="5"/>
                </a:lnTo>
                <a:lnTo>
                  <a:pt x="74" y="5"/>
                </a:lnTo>
                <a:lnTo>
                  <a:pt x="74" y="5"/>
                </a:lnTo>
                <a:lnTo>
                  <a:pt x="72" y="3"/>
                </a:lnTo>
                <a:lnTo>
                  <a:pt x="72" y="3"/>
                </a:lnTo>
                <a:lnTo>
                  <a:pt x="72" y="3"/>
                </a:lnTo>
                <a:lnTo>
                  <a:pt x="72" y="3"/>
                </a:lnTo>
                <a:lnTo>
                  <a:pt x="72" y="3"/>
                </a:lnTo>
                <a:lnTo>
                  <a:pt x="70" y="3"/>
                </a:lnTo>
                <a:lnTo>
                  <a:pt x="70" y="3"/>
                </a:lnTo>
                <a:lnTo>
                  <a:pt x="70" y="3"/>
                </a:lnTo>
                <a:lnTo>
                  <a:pt x="70" y="3"/>
                </a:lnTo>
                <a:lnTo>
                  <a:pt x="70" y="3"/>
                </a:lnTo>
                <a:lnTo>
                  <a:pt x="70" y="3"/>
                </a:lnTo>
                <a:lnTo>
                  <a:pt x="70" y="2"/>
                </a:lnTo>
                <a:lnTo>
                  <a:pt x="70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0"/>
                </a:lnTo>
                <a:lnTo>
                  <a:pt x="68" y="0"/>
                </a:lnTo>
                <a:lnTo>
                  <a:pt x="66" y="0"/>
                </a:lnTo>
                <a:lnTo>
                  <a:pt x="68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8" y="0"/>
                </a:lnTo>
                <a:lnTo>
                  <a:pt x="66" y="0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3"/>
                </a:lnTo>
                <a:lnTo>
                  <a:pt x="68" y="3"/>
                </a:lnTo>
                <a:lnTo>
                  <a:pt x="66" y="3"/>
                </a:lnTo>
                <a:lnTo>
                  <a:pt x="66" y="3"/>
                </a:lnTo>
                <a:lnTo>
                  <a:pt x="66" y="3"/>
                </a:lnTo>
                <a:lnTo>
                  <a:pt x="66" y="3"/>
                </a:lnTo>
                <a:lnTo>
                  <a:pt x="66" y="3"/>
                </a:lnTo>
                <a:lnTo>
                  <a:pt x="66" y="3"/>
                </a:lnTo>
                <a:lnTo>
                  <a:pt x="66" y="3"/>
                </a:lnTo>
                <a:lnTo>
                  <a:pt x="65" y="3"/>
                </a:lnTo>
                <a:lnTo>
                  <a:pt x="65" y="3"/>
                </a:lnTo>
                <a:lnTo>
                  <a:pt x="65" y="3"/>
                </a:lnTo>
                <a:lnTo>
                  <a:pt x="65" y="3"/>
                </a:lnTo>
                <a:lnTo>
                  <a:pt x="65" y="5"/>
                </a:lnTo>
                <a:lnTo>
                  <a:pt x="65" y="5"/>
                </a:lnTo>
                <a:lnTo>
                  <a:pt x="65" y="5"/>
                </a:lnTo>
                <a:lnTo>
                  <a:pt x="63" y="5"/>
                </a:lnTo>
                <a:lnTo>
                  <a:pt x="63" y="5"/>
                </a:lnTo>
                <a:lnTo>
                  <a:pt x="63" y="5"/>
                </a:lnTo>
                <a:lnTo>
                  <a:pt x="63" y="5"/>
                </a:lnTo>
                <a:lnTo>
                  <a:pt x="63" y="5"/>
                </a:lnTo>
                <a:lnTo>
                  <a:pt x="63" y="5"/>
                </a:lnTo>
                <a:lnTo>
                  <a:pt x="61" y="5"/>
                </a:lnTo>
                <a:lnTo>
                  <a:pt x="61" y="5"/>
                </a:lnTo>
                <a:lnTo>
                  <a:pt x="61" y="7"/>
                </a:lnTo>
                <a:lnTo>
                  <a:pt x="61" y="7"/>
                </a:lnTo>
                <a:lnTo>
                  <a:pt x="61" y="7"/>
                </a:lnTo>
                <a:lnTo>
                  <a:pt x="61" y="7"/>
                </a:lnTo>
                <a:lnTo>
                  <a:pt x="61" y="7"/>
                </a:lnTo>
                <a:lnTo>
                  <a:pt x="59" y="7"/>
                </a:lnTo>
                <a:lnTo>
                  <a:pt x="59" y="7"/>
                </a:lnTo>
                <a:lnTo>
                  <a:pt x="59" y="7"/>
                </a:lnTo>
                <a:lnTo>
                  <a:pt x="59" y="7"/>
                </a:lnTo>
                <a:lnTo>
                  <a:pt x="57" y="7"/>
                </a:lnTo>
                <a:lnTo>
                  <a:pt x="57" y="7"/>
                </a:lnTo>
                <a:lnTo>
                  <a:pt x="57" y="7"/>
                </a:lnTo>
                <a:lnTo>
                  <a:pt x="55" y="9"/>
                </a:lnTo>
                <a:lnTo>
                  <a:pt x="55" y="9"/>
                </a:lnTo>
                <a:lnTo>
                  <a:pt x="55" y="9"/>
                </a:lnTo>
                <a:lnTo>
                  <a:pt x="54" y="9"/>
                </a:lnTo>
                <a:lnTo>
                  <a:pt x="54" y="9"/>
                </a:lnTo>
                <a:lnTo>
                  <a:pt x="54" y="9"/>
                </a:lnTo>
                <a:lnTo>
                  <a:pt x="54" y="9"/>
                </a:lnTo>
                <a:lnTo>
                  <a:pt x="54" y="9"/>
                </a:lnTo>
                <a:lnTo>
                  <a:pt x="52" y="9"/>
                </a:lnTo>
                <a:lnTo>
                  <a:pt x="52" y="9"/>
                </a:lnTo>
                <a:lnTo>
                  <a:pt x="52" y="9"/>
                </a:lnTo>
                <a:lnTo>
                  <a:pt x="52" y="11"/>
                </a:lnTo>
                <a:lnTo>
                  <a:pt x="50" y="11"/>
                </a:lnTo>
                <a:lnTo>
                  <a:pt x="50" y="11"/>
                </a:lnTo>
                <a:lnTo>
                  <a:pt x="50" y="11"/>
                </a:lnTo>
                <a:lnTo>
                  <a:pt x="48" y="11"/>
                </a:lnTo>
                <a:lnTo>
                  <a:pt x="48" y="11"/>
                </a:lnTo>
                <a:lnTo>
                  <a:pt x="48" y="11"/>
                </a:lnTo>
                <a:lnTo>
                  <a:pt x="46" y="11"/>
                </a:lnTo>
                <a:lnTo>
                  <a:pt x="46" y="11"/>
                </a:lnTo>
                <a:lnTo>
                  <a:pt x="46" y="11"/>
                </a:lnTo>
                <a:lnTo>
                  <a:pt x="46" y="11"/>
                </a:lnTo>
                <a:lnTo>
                  <a:pt x="44" y="13"/>
                </a:lnTo>
                <a:lnTo>
                  <a:pt x="44" y="13"/>
                </a:lnTo>
                <a:lnTo>
                  <a:pt x="42" y="13"/>
                </a:lnTo>
                <a:lnTo>
                  <a:pt x="42" y="13"/>
                </a:lnTo>
                <a:lnTo>
                  <a:pt x="42" y="13"/>
                </a:lnTo>
                <a:lnTo>
                  <a:pt x="42" y="13"/>
                </a:lnTo>
                <a:lnTo>
                  <a:pt x="41" y="13"/>
                </a:lnTo>
                <a:lnTo>
                  <a:pt x="41" y="13"/>
                </a:lnTo>
                <a:lnTo>
                  <a:pt x="41" y="15"/>
                </a:lnTo>
                <a:lnTo>
                  <a:pt x="41" y="15"/>
                </a:lnTo>
                <a:lnTo>
                  <a:pt x="39" y="15"/>
                </a:lnTo>
                <a:lnTo>
                  <a:pt x="39" y="15"/>
                </a:lnTo>
                <a:lnTo>
                  <a:pt x="39" y="15"/>
                </a:lnTo>
                <a:lnTo>
                  <a:pt x="39" y="16"/>
                </a:lnTo>
                <a:lnTo>
                  <a:pt x="37" y="16"/>
                </a:lnTo>
                <a:lnTo>
                  <a:pt x="37" y="16"/>
                </a:lnTo>
                <a:lnTo>
                  <a:pt x="37" y="16"/>
                </a:lnTo>
                <a:lnTo>
                  <a:pt x="37" y="16"/>
                </a:lnTo>
                <a:lnTo>
                  <a:pt x="37" y="18"/>
                </a:lnTo>
                <a:lnTo>
                  <a:pt x="35" y="18"/>
                </a:lnTo>
                <a:lnTo>
                  <a:pt x="35" y="18"/>
                </a:lnTo>
                <a:lnTo>
                  <a:pt x="35" y="18"/>
                </a:lnTo>
                <a:lnTo>
                  <a:pt x="35" y="18"/>
                </a:lnTo>
                <a:lnTo>
                  <a:pt x="35" y="18"/>
                </a:lnTo>
                <a:lnTo>
                  <a:pt x="35" y="18"/>
                </a:lnTo>
                <a:lnTo>
                  <a:pt x="33" y="20"/>
                </a:lnTo>
                <a:lnTo>
                  <a:pt x="33" y="20"/>
                </a:lnTo>
                <a:lnTo>
                  <a:pt x="33" y="20"/>
                </a:lnTo>
                <a:lnTo>
                  <a:pt x="31" y="20"/>
                </a:lnTo>
                <a:lnTo>
                  <a:pt x="31" y="20"/>
                </a:lnTo>
                <a:lnTo>
                  <a:pt x="31" y="20"/>
                </a:lnTo>
                <a:lnTo>
                  <a:pt x="31" y="22"/>
                </a:lnTo>
                <a:lnTo>
                  <a:pt x="30" y="22"/>
                </a:lnTo>
                <a:lnTo>
                  <a:pt x="30" y="22"/>
                </a:lnTo>
                <a:lnTo>
                  <a:pt x="28" y="22"/>
                </a:lnTo>
                <a:lnTo>
                  <a:pt x="28" y="22"/>
                </a:lnTo>
                <a:lnTo>
                  <a:pt x="26" y="22"/>
                </a:lnTo>
                <a:lnTo>
                  <a:pt x="26" y="24"/>
                </a:lnTo>
                <a:lnTo>
                  <a:pt x="26" y="24"/>
                </a:lnTo>
                <a:lnTo>
                  <a:pt x="24" y="24"/>
                </a:lnTo>
                <a:lnTo>
                  <a:pt x="22" y="24"/>
                </a:lnTo>
                <a:lnTo>
                  <a:pt x="22" y="24"/>
                </a:lnTo>
                <a:lnTo>
                  <a:pt x="22" y="24"/>
                </a:lnTo>
                <a:lnTo>
                  <a:pt x="22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6" y="22"/>
                </a:lnTo>
                <a:lnTo>
                  <a:pt x="26" y="22"/>
                </a:lnTo>
                <a:lnTo>
                  <a:pt x="28" y="22"/>
                </a:lnTo>
                <a:lnTo>
                  <a:pt x="28" y="22"/>
                </a:lnTo>
                <a:lnTo>
                  <a:pt x="28" y="22"/>
                </a:lnTo>
                <a:lnTo>
                  <a:pt x="28" y="22"/>
                </a:lnTo>
                <a:lnTo>
                  <a:pt x="28" y="20"/>
                </a:lnTo>
                <a:lnTo>
                  <a:pt x="30" y="20"/>
                </a:lnTo>
                <a:lnTo>
                  <a:pt x="30" y="20"/>
                </a:lnTo>
                <a:lnTo>
                  <a:pt x="31" y="20"/>
                </a:lnTo>
                <a:lnTo>
                  <a:pt x="31" y="20"/>
                </a:lnTo>
                <a:lnTo>
                  <a:pt x="31" y="20"/>
                </a:lnTo>
                <a:lnTo>
                  <a:pt x="31" y="20"/>
                </a:lnTo>
                <a:lnTo>
                  <a:pt x="31" y="18"/>
                </a:lnTo>
                <a:lnTo>
                  <a:pt x="31" y="18"/>
                </a:lnTo>
                <a:lnTo>
                  <a:pt x="31" y="18"/>
                </a:lnTo>
                <a:lnTo>
                  <a:pt x="33" y="18"/>
                </a:lnTo>
                <a:lnTo>
                  <a:pt x="31" y="18"/>
                </a:lnTo>
                <a:lnTo>
                  <a:pt x="33" y="18"/>
                </a:lnTo>
                <a:lnTo>
                  <a:pt x="33" y="18"/>
                </a:lnTo>
                <a:lnTo>
                  <a:pt x="33" y="18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7" y="16"/>
                </a:lnTo>
                <a:lnTo>
                  <a:pt x="37" y="16"/>
                </a:lnTo>
                <a:lnTo>
                  <a:pt x="37" y="15"/>
                </a:lnTo>
                <a:lnTo>
                  <a:pt x="37" y="15"/>
                </a:lnTo>
                <a:lnTo>
                  <a:pt x="37" y="15"/>
                </a:lnTo>
                <a:lnTo>
                  <a:pt x="37" y="15"/>
                </a:lnTo>
                <a:lnTo>
                  <a:pt x="37" y="15"/>
                </a:lnTo>
                <a:lnTo>
                  <a:pt x="37" y="15"/>
                </a:lnTo>
                <a:lnTo>
                  <a:pt x="37" y="15"/>
                </a:lnTo>
                <a:lnTo>
                  <a:pt x="39" y="15"/>
                </a:lnTo>
                <a:lnTo>
                  <a:pt x="39" y="15"/>
                </a:lnTo>
                <a:lnTo>
                  <a:pt x="39" y="15"/>
                </a:lnTo>
                <a:lnTo>
                  <a:pt x="39" y="15"/>
                </a:lnTo>
                <a:lnTo>
                  <a:pt x="39" y="13"/>
                </a:lnTo>
                <a:lnTo>
                  <a:pt x="39" y="13"/>
                </a:lnTo>
                <a:lnTo>
                  <a:pt x="39" y="13"/>
                </a:lnTo>
                <a:lnTo>
                  <a:pt x="41" y="13"/>
                </a:lnTo>
                <a:lnTo>
                  <a:pt x="41" y="13"/>
                </a:lnTo>
                <a:lnTo>
                  <a:pt x="41" y="13"/>
                </a:lnTo>
                <a:lnTo>
                  <a:pt x="41" y="13"/>
                </a:lnTo>
                <a:lnTo>
                  <a:pt x="41" y="13"/>
                </a:lnTo>
                <a:lnTo>
                  <a:pt x="41" y="13"/>
                </a:lnTo>
                <a:lnTo>
                  <a:pt x="41" y="13"/>
                </a:lnTo>
                <a:lnTo>
                  <a:pt x="41" y="13"/>
                </a:lnTo>
                <a:lnTo>
                  <a:pt x="41" y="13"/>
                </a:lnTo>
                <a:lnTo>
                  <a:pt x="42" y="13"/>
                </a:lnTo>
                <a:lnTo>
                  <a:pt x="42" y="11"/>
                </a:lnTo>
                <a:lnTo>
                  <a:pt x="42" y="11"/>
                </a:lnTo>
                <a:lnTo>
                  <a:pt x="42" y="11"/>
                </a:lnTo>
                <a:lnTo>
                  <a:pt x="42" y="11"/>
                </a:lnTo>
                <a:lnTo>
                  <a:pt x="44" y="11"/>
                </a:lnTo>
                <a:lnTo>
                  <a:pt x="44" y="11"/>
                </a:lnTo>
                <a:lnTo>
                  <a:pt x="44" y="11"/>
                </a:lnTo>
                <a:lnTo>
                  <a:pt x="44" y="11"/>
                </a:lnTo>
                <a:lnTo>
                  <a:pt x="46" y="11"/>
                </a:lnTo>
                <a:lnTo>
                  <a:pt x="46" y="11"/>
                </a:lnTo>
                <a:lnTo>
                  <a:pt x="46" y="11"/>
                </a:lnTo>
                <a:lnTo>
                  <a:pt x="46" y="11"/>
                </a:lnTo>
                <a:lnTo>
                  <a:pt x="46" y="11"/>
                </a:lnTo>
                <a:lnTo>
                  <a:pt x="48" y="11"/>
                </a:lnTo>
                <a:lnTo>
                  <a:pt x="48" y="9"/>
                </a:lnTo>
                <a:lnTo>
                  <a:pt x="48" y="9"/>
                </a:lnTo>
                <a:lnTo>
                  <a:pt x="48" y="9"/>
                </a:lnTo>
                <a:lnTo>
                  <a:pt x="48" y="9"/>
                </a:lnTo>
                <a:lnTo>
                  <a:pt x="48" y="9"/>
                </a:lnTo>
                <a:lnTo>
                  <a:pt x="50" y="9"/>
                </a:lnTo>
                <a:lnTo>
                  <a:pt x="50" y="9"/>
                </a:lnTo>
                <a:lnTo>
                  <a:pt x="50" y="9"/>
                </a:lnTo>
                <a:lnTo>
                  <a:pt x="50" y="9"/>
                </a:lnTo>
                <a:lnTo>
                  <a:pt x="50" y="9"/>
                </a:lnTo>
                <a:lnTo>
                  <a:pt x="52" y="9"/>
                </a:lnTo>
                <a:lnTo>
                  <a:pt x="52" y="9"/>
                </a:lnTo>
                <a:lnTo>
                  <a:pt x="52" y="9"/>
                </a:lnTo>
                <a:lnTo>
                  <a:pt x="52" y="9"/>
                </a:lnTo>
                <a:lnTo>
                  <a:pt x="54" y="7"/>
                </a:lnTo>
                <a:lnTo>
                  <a:pt x="54" y="7"/>
                </a:lnTo>
                <a:lnTo>
                  <a:pt x="54" y="7"/>
                </a:lnTo>
                <a:lnTo>
                  <a:pt x="54" y="7"/>
                </a:lnTo>
                <a:lnTo>
                  <a:pt x="55" y="7"/>
                </a:lnTo>
                <a:lnTo>
                  <a:pt x="55" y="7"/>
                </a:lnTo>
                <a:lnTo>
                  <a:pt x="55" y="7"/>
                </a:lnTo>
                <a:lnTo>
                  <a:pt x="55" y="7"/>
                </a:lnTo>
                <a:lnTo>
                  <a:pt x="57" y="7"/>
                </a:lnTo>
                <a:lnTo>
                  <a:pt x="57" y="7"/>
                </a:lnTo>
                <a:lnTo>
                  <a:pt x="57" y="7"/>
                </a:lnTo>
                <a:lnTo>
                  <a:pt x="57" y="7"/>
                </a:lnTo>
                <a:lnTo>
                  <a:pt x="59" y="7"/>
                </a:lnTo>
                <a:lnTo>
                  <a:pt x="59" y="5"/>
                </a:lnTo>
                <a:lnTo>
                  <a:pt x="59" y="5"/>
                </a:lnTo>
                <a:lnTo>
                  <a:pt x="59" y="5"/>
                </a:lnTo>
                <a:lnTo>
                  <a:pt x="59" y="5"/>
                </a:lnTo>
                <a:lnTo>
                  <a:pt x="59" y="5"/>
                </a:lnTo>
                <a:lnTo>
                  <a:pt x="59" y="5"/>
                </a:lnTo>
                <a:lnTo>
                  <a:pt x="61" y="5"/>
                </a:lnTo>
                <a:lnTo>
                  <a:pt x="61" y="5"/>
                </a:lnTo>
                <a:lnTo>
                  <a:pt x="61" y="5"/>
                </a:lnTo>
                <a:lnTo>
                  <a:pt x="61" y="5"/>
                </a:lnTo>
                <a:lnTo>
                  <a:pt x="61" y="5"/>
                </a:lnTo>
                <a:lnTo>
                  <a:pt x="61" y="5"/>
                </a:lnTo>
                <a:lnTo>
                  <a:pt x="61" y="5"/>
                </a:lnTo>
                <a:lnTo>
                  <a:pt x="63" y="3"/>
                </a:lnTo>
                <a:lnTo>
                  <a:pt x="63" y="3"/>
                </a:lnTo>
                <a:lnTo>
                  <a:pt x="63" y="3"/>
                </a:lnTo>
                <a:lnTo>
                  <a:pt x="63" y="3"/>
                </a:lnTo>
                <a:lnTo>
                  <a:pt x="63" y="3"/>
                </a:lnTo>
                <a:lnTo>
                  <a:pt x="63" y="3"/>
                </a:lnTo>
                <a:lnTo>
                  <a:pt x="63" y="3"/>
                </a:lnTo>
                <a:lnTo>
                  <a:pt x="65" y="3"/>
                </a:lnTo>
                <a:lnTo>
                  <a:pt x="65" y="3"/>
                </a:lnTo>
                <a:lnTo>
                  <a:pt x="65" y="3"/>
                </a:lnTo>
                <a:lnTo>
                  <a:pt x="65" y="3"/>
                </a:lnTo>
                <a:lnTo>
                  <a:pt x="65" y="3"/>
                </a:lnTo>
                <a:lnTo>
                  <a:pt x="65" y="2"/>
                </a:lnTo>
                <a:lnTo>
                  <a:pt x="65" y="2"/>
                </a:lnTo>
                <a:lnTo>
                  <a:pt x="65" y="2"/>
                </a:lnTo>
                <a:lnTo>
                  <a:pt x="65" y="2"/>
                </a:lnTo>
                <a:lnTo>
                  <a:pt x="65" y="2"/>
                </a:lnTo>
                <a:lnTo>
                  <a:pt x="65" y="2"/>
                </a:lnTo>
                <a:lnTo>
                  <a:pt x="65" y="2"/>
                </a:lnTo>
                <a:lnTo>
                  <a:pt x="65" y="2"/>
                </a:lnTo>
                <a:lnTo>
                  <a:pt x="65" y="2"/>
                </a:lnTo>
                <a:lnTo>
                  <a:pt x="65" y="2"/>
                </a:lnTo>
                <a:lnTo>
                  <a:pt x="65" y="0"/>
                </a:lnTo>
                <a:lnTo>
                  <a:pt x="65" y="0"/>
                </a:lnTo>
                <a:lnTo>
                  <a:pt x="65" y="0"/>
                </a:lnTo>
                <a:lnTo>
                  <a:pt x="65" y="0"/>
                </a:lnTo>
                <a:lnTo>
                  <a:pt x="65" y="0"/>
                </a:lnTo>
                <a:lnTo>
                  <a:pt x="65" y="0"/>
                </a:lnTo>
                <a:lnTo>
                  <a:pt x="66" y="0"/>
                </a:lnTo>
                <a:lnTo>
                  <a:pt x="66" y="0"/>
                </a:lnTo>
                <a:lnTo>
                  <a:pt x="65" y="0"/>
                </a:lnTo>
                <a:lnTo>
                  <a:pt x="65" y="0"/>
                </a:lnTo>
                <a:lnTo>
                  <a:pt x="65" y="0"/>
                </a:lnTo>
                <a:lnTo>
                  <a:pt x="65" y="0"/>
                </a:lnTo>
                <a:lnTo>
                  <a:pt x="63" y="0"/>
                </a:lnTo>
                <a:lnTo>
                  <a:pt x="63" y="0"/>
                </a:lnTo>
                <a:lnTo>
                  <a:pt x="63" y="2"/>
                </a:lnTo>
                <a:lnTo>
                  <a:pt x="63" y="2"/>
                </a:lnTo>
                <a:lnTo>
                  <a:pt x="63" y="2"/>
                </a:lnTo>
                <a:lnTo>
                  <a:pt x="61" y="2"/>
                </a:lnTo>
                <a:lnTo>
                  <a:pt x="61" y="2"/>
                </a:lnTo>
                <a:lnTo>
                  <a:pt x="61" y="2"/>
                </a:lnTo>
                <a:lnTo>
                  <a:pt x="61" y="2"/>
                </a:lnTo>
                <a:lnTo>
                  <a:pt x="59" y="2"/>
                </a:lnTo>
                <a:lnTo>
                  <a:pt x="59" y="2"/>
                </a:lnTo>
                <a:lnTo>
                  <a:pt x="59" y="2"/>
                </a:lnTo>
                <a:lnTo>
                  <a:pt x="59" y="2"/>
                </a:lnTo>
                <a:lnTo>
                  <a:pt x="57" y="2"/>
                </a:lnTo>
                <a:lnTo>
                  <a:pt x="57" y="2"/>
                </a:lnTo>
                <a:lnTo>
                  <a:pt x="55" y="2"/>
                </a:lnTo>
                <a:lnTo>
                  <a:pt x="55" y="3"/>
                </a:lnTo>
                <a:lnTo>
                  <a:pt x="55" y="3"/>
                </a:lnTo>
                <a:lnTo>
                  <a:pt x="54" y="3"/>
                </a:lnTo>
                <a:lnTo>
                  <a:pt x="54" y="3"/>
                </a:lnTo>
                <a:lnTo>
                  <a:pt x="54" y="3"/>
                </a:lnTo>
                <a:lnTo>
                  <a:pt x="52" y="3"/>
                </a:lnTo>
                <a:lnTo>
                  <a:pt x="52" y="3"/>
                </a:lnTo>
                <a:lnTo>
                  <a:pt x="52" y="3"/>
                </a:lnTo>
                <a:lnTo>
                  <a:pt x="50" y="3"/>
                </a:lnTo>
                <a:lnTo>
                  <a:pt x="50" y="3"/>
                </a:lnTo>
                <a:lnTo>
                  <a:pt x="50" y="3"/>
                </a:lnTo>
                <a:lnTo>
                  <a:pt x="48" y="3"/>
                </a:lnTo>
                <a:lnTo>
                  <a:pt x="48" y="5"/>
                </a:lnTo>
                <a:lnTo>
                  <a:pt x="48" y="5"/>
                </a:lnTo>
                <a:lnTo>
                  <a:pt x="46" y="5"/>
                </a:lnTo>
                <a:lnTo>
                  <a:pt x="46" y="5"/>
                </a:lnTo>
                <a:lnTo>
                  <a:pt x="44" y="5"/>
                </a:lnTo>
                <a:lnTo>
                  <a:pt x="44" y="5"/>
                </a:lnTo>
                <a:lnTo>
                  <a:pt x="42" y="5"/>
                </a:lnTo>
                <a:lnTo>
                  <a:pt x="41" y="5"/>
                </a:lnTo>
                <a:lnTo>
                  <a:pt x="41" y="5"/>
                </a:lnTo>
                <a:lnTo>
                  <a:pt x="39" y="7"/>
                </a:lnTo>
                <a:lnTo>
                  <a:pt x="39" y="7"/>
                </a:lnTo>
                <a:lnTo>
                  <a:pt x="37" y="7"/>
                </a:lnTo>
                <a:lnTo>
                  <a:pt x="37" y="7"/>
                </a:lnTo>
                <a:lnTo>
                  <a:pt x="35" y="7"/>
                </a:lnTo>
                <a:lnTo>
                  <a:pt x="35" y="7"/>
                </a:lnTo>
                <a:lnTo>
                  <a:pt x="33" y="7"/>
                </a:lnTo>
                <a:lnTo>
                  <a:pt x="33" y="7"/>
                </a:lnTo>
                <a:lnTo>
                  <a:pt x="31" y="7"/>
                </a:lnTo>
                <a:lnTo>
                  <a:pt x="30" y="7"/>
                </a:lnTo>
                <a:lnTo>
                  <a:pt x="28" y="7"/>
                </a:lnTo>
                <a:lnTo>
                  <a:pt x="28" y="7"/>
                </a:lnTo>
                <a:lnTo>
                  <a:pt x="26" y="7"/>
                </a:lnTo>
                <a:lnTo>
                  <a:pt x="26" y="7"/>
                </a:lnTo>
                <a:lnTo>
                  <a:pt x="24" y="7"/>
                </a:lnTo>
                <a:lnTo>
                  <a:pt x="22" y="7"/>
                </a:lnTo>
                <a:lnTo>
                  <a:pt x="22" y="7"/>
                </a:lnTo>
                <a:lnTo>
                  <a:pt x="20" y="7"/>
                </a:lnTo>
                <a:lnTo>
                  <a:pt x="20" y="9"/>
                </a:lnTo>
                <a:lnTo>
                  <a:pt x="20" y="9"/>
                </a:lnTo>
                <a:lnTo>
                  <a:pt x="19" y="9"/>
                </a:lnTo>
                <a:lnTo>
                  <a:pt x="19" y="9"/>
                </a:lnTo>
                <a:lnTo>
                  <a:pt x="17" y="9"/>
                </a:lnTo>
                <a:lnTo>
                  <a:pt x="17" y="9"/>
                </a:lnTo>
                <a:lnTo>
                  <a:pt x="15" y="9"/>
                </a:lnTo>
                <a:lnTo>
                  <a:pt x="15" y="9"/>
                </a:lnTo>
                <a:lnTo>
                  <a:pt x="13" y="11"/>
                </a:lnTo>
                <a:lnTo>
                  <a:pt x="13" y="11"/>
                </a:lnTo>
                <a:lnTo>
                  <a:pt x="11" y="11"/>
                </a:lnTo>
                <a:lnTo>
                  <a:pt x="11" y="11"/>
                </a:lnTo>
                <a:lnTo>
                  <a:pt x="9" y="11"/>
                </a:lnTo>
                <a:lnTo>
                  <a:pt x="8" y="13"/>
                </a:lnTo>
                <a:lnTo>
                  <a:pt x="8" y="13"/>
                </a:lnTo>
                <a:lnTo>
                  <a:pt x="6" y="13"/>
                </a:lnTo>
                <a:lnTo>
                  <a:pt x="4" y="13"/>
                </a:lnTo>
                <a:lnTo>
                  <a:pt x="4" y="13"/>
                </a:lnTo>
                <a:lnTo>
                  <a:pt x="2" y="15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2" y="13"/>
                </a:lnTo>
                <a:lnTo>
                  <a:pt x="2" y="13"/>
                </a:lnTo>
                <a:lnTo>
                  <a:pt x="4" y="13"/>
                </a:lnTo>
                <a:lnTo>
                  <a:pt x="4" y="13"/>
                </a:lnTo>
                <a:lnTo>
                  <a:pt x="4" y="13"/>
                </a:lnTo>
                <a:lnTo>
                  <a:pt x="6" y="13"/>
                </a:lnTo>
                <a:lnTo>
                  <a:pt x="6" y="13"/>
                </a:lnTo>
                <a:lnTo>
                  <a:pt x="8" y="11"/>
                </a:lnTo>
                <a:lnTo>
                  <a:pt x="8" y="11"/>
                </a:lnTo>
                <a:lnTo>
                  <a:pt x="9" y="11"/>
                </a:lnTo>
                <a:lnTo>
                  <a:pt x="9" y="11"/>
                </a:lnTo>
                <a:lnTo>
                  <a:pt x="11" y="11"/>
                </a:lnTo>
                <a:lnTo>
                  <a:pt x="11" y="11"/>
                </a:lnTo>
                <a:lnTo>
                  <a:pt x="13" y="11"/>
                </a:lnTo>
                <a:lnTo>
                  <a:pt x="13" y="9"/>
                </a:lnTo>
                <a:lnTo>
                  <a:pt x="13" y="9"/>
                </a:lnTo>
                <a:lnTo>
                  <a:pt x="15" y="9"/>
                </a:lnTo>
                <a:lnTo>
                  <a:pt x="15" y="9"/>
                </a:lnTo>
                <a:lnTo>
                  <a:pt x="17" y="9"/>
                </a:lnTo>
                <a:lnTo>
                  <a:pt x="17" y="9"/>
                </a:lnTo>
                <a:lnTo>
                  <a:pt x="19" y="7"/>
                </a:lnTo>
                <a:lnTo>
                  <a:pt x="19" y="7"/>
                </a:lnTo>
                <a:lnTo>
                  <a:pt x="19" y="7"/>
                </a:lnTo>
                <a:lnTo>
                  <a:pt x="20" y="7"/>
                </a:lnTo>
                <a:lnTo>
                  <a:pt x="20" y="7"/>
                </a:lnTo>
                <a:lnTo>
                  <a:pt x="22" y="7"/>
                </a:lnTo>
                <a:lnTo>
                  <a:pt x="22" y="7"/>
                </a:lnTo>
                <a:lnTo>
                  <a:pt x="22" y="7"/>
                </a:lnTo>
                <a:lnTo>
                  <a:pt x="24" y="7"/>
                </a:lnTo>
                <a:lnTo>
                  <a:pt x="24" y="7"/>
                </a:lnTo>
                <a:lnTo>
                  <a:pt x="26" y="7"/>
                </a:lnTo>
                <a:lnTo>
                  <a:pt x="26" y="7"/>
                </a:lnTo>
                <a:lnTo>
                  <a:pt x="28" y="7"/>
                </a:lnTo>
                <a:lnTo>
                  <a:pt x="28" y="7"/>
                </a:lnTo>
                <a:lnTo>
                  <a:pt x="28" y="7"/>
                </a:lnTo>
                <a:lnTo>
                  <a:pt x="30" y="7"/>
                </a:lnTo>
                <a:lnTo>
                  <a:pt x="30" y="7"/>
                </a:lnTo>
                <a:lnTo>
                  <a:pt x="31" y="7"/>
                </a:lnTo>
                <a:lnTo>
                  <a:pt x="33" y="7"/>
                </a:lnTo>
                <a:lnTo>
                  <a:pt x="35" y="7"/>
                </a:lnTo>
                <a:lnTo>
                  <a:pt x="35" y="5"/>
                </a:lnTo>
                <a:lnTo>
                  <a:pt x="35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9" y="5"/>
                </a:lnTo>
                <a:lnTo>
                  <a:pt x="39" y="5"/>
                </a:lnTo>
                <a:lnTo>
                  <a:pt x="41" y="5"/>
                </a:lnTo>
                <a:lnTo>
                  <a:pt x="41" y="5"/>
                </a:lnTo>
                <a:lnTo>
                  <a:pt x="41" y="5"/>
                </a:lnTo>
                <a:lnTo>
                  <a:pt x="41" y="5"/>
                </a:lnTo>
                <a:lnTo>
                  <a:pt x="42" y="5"/>
                </a:lnTo>
                <a:lnTo>
                  <a:pt x="42" y="5"/>
                </a:lnTo>
                <a:lnTo>
                  <a:pt x="42" y="5"/>
                </a:lnTo>
                <a:lnTo>
                  <a:pt x="44" y="3"/>
                </a:lnTo>
                <a:lnTo>
                  <a:pt x="44" y="3"/>
                </a:lnTo>
                <a:lnTo>
                  <a:pt x="46" y="3"/>
                </a:lnTo>
                <a:lnTo>
                  <a:pt x="46" y="3"/>
                </a:lnTo>
                <a:lnTo>
                  <a:pt x="48" y="3"/>
                </a:lnTo>
                <a:lnTo>
                  <a:pt x="48" y="3"/>
                </a:lnTo>
                <a:lnTo>
                  <a:pt x="48" y="3"/>
                </a:lnTo>
                <a:lnTo>
                  <a:pt x="50" y="3"/>
                </a:lnTo>
                <a:lnTo>
                  <a:pt x="50" y="3"/>
                </a:lnTo>
                <a:lnTo>
                  <a:pt x="50" y="3"/>
                </a:lnTo>
                <a:lnTo>
                  <a:pt x="50" y="3"/>
                </a:lnTo>
                <a:lnTo>
                  <a:pt x="52" y="3"/>
                </a:lnTo>
                <a:lnTo>
                  <a:pt x="52" y="3"/>
                </a:lnTo>
                <a:lnTo>
                  <a:pt x="52" y="2"/>
                </a:lnTo>
                <a:lnTo>
                  <a:pt x="54" y="2"/>
                </a:lnTo>
                <a:lnTo>
                  <a:pt x="54" y="2"/>
                </a:lnTo>
                <a:lnTo>
                  <a:pt x="54" y="2"/>
                </a:lnTo>
                <a:lnTo>
                  <a:pt x="55" y="2"/>
                </a:lnTo>
                <a:lnTo>
                  <a:pt x="55" y="2"/>
                </a:lnTo>
                <a:lnTo>
                  <a:pt x="55" y="2"/>
                </a:lnTo>
                <a:lnTo>
                  <a:pt x="55" y="2"/>
                </a:lnTo>
                <a:lnTo>
                  <a:pt x="57" y="2"/>
                </a:lnTo>
                <a:lnTo>
                  <a:pt x="57" y="2"/>
                </a:lnTo>
                <a:lnTo>
                  <a:pt x="57" y="2"/>
                </a:lnTo>
                <a:lnTo>
                  <a:pt x="59" y="2"/>
                </a:lnTo>
                <a:lnTo>
                  <a:pt x="59" y="2"/>
                </a:lnTo>
                <a:lnTo>
                  <a:pt x="59" y="2"/>
                </a:lnTo>
                <a:lnTo>
                  <a:pt x="59" y="0"/>
                </a:lnTo>
                <a:lnTo>
                  <a:pt x="61" y="0"/>
                </a:lnTo>
                <a:lnTo>
                  <a:pt x="61" y="0"/>
                </a:lnTo>
                <a:lnTo>
                  <a:pt x="61" y="0"/>
                </a:lnTo>
                <a:lnTo>
                  <a:pt x="61" y="0"/>
                </a:lnTo>
                <a:lnTo>
                  <a:pt x="61" y="0"/>
                </a:lnTo>
                <a:lnTo>
                  <a:pt x="63" y="0"/>
                </a:lnTo>
                <a:lnTo>
                  <a:pt x="63" y="0"/>
                </a:lnTo>
                <a:lnTo>
                  <a:pt x="61" y="0"/>
                </a:lnTo>
                <a:lnTo>
                  <a:pt x="63" y="0"/>
                </a:lnTo>
                <a:lnTo>
                  <a:pt x="65" y="0"/>
                </a:lnTo>
                <a:lnTo>
                  <a:pt x="66" y="0"/>
                </a:lnTo>
                <a:lnTo>
                  <a:pt x="68" y="0"/>
                </a:lnTo>
                <a:lnTo>
                  <a:pt x="70" y="0"/>
                </a:lnTo>
                <a:lnTo>
                  <a:pt x="70" y="0"/>
                </a:lnTo>
                <a:close/>
              </a:path>
            </a:pathLst>
          </a:custGeom>
          <a:solidFill>
            <a:srgbClr val="C0FE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16" name="Freeform 1372"/>
          <p:cNvSpPr>
            <a:spLocks/>
          </p:cNvSpPr>
          <p:nvPr/>
        </p:nvSpPr>
        <p:spPr bwMode="auto">
          <a:xfrm>
            <a:off x="2678113" y="3040063"/>
            <a:ext cx="65087" cy="19050"/>
          </a:xfrm>
          <a:custGeom>
            <a:avLst/>
            <a:gdLst>
              <a:gd name="T0" fmla="*/ 70 w 81"/>
              <a:gd name="T1" fmla="*/ 0 h 24"/>
              <a:gd name="T2" fmla="*/ 72 w 81"/>
              <a:gd name="T3" fmla="*/ 2 h 24"/>
              <a:gd name="T4" fmla="*/ 76 w 81"/>
              <a:gd name="T5" fmla="*/ 3 h 24"/>
              <a:gd name="T6" fmla="*/ 77 w 81"/>
              <a:gd name="T7" fmla="*/ 5 h 24"/>
              <a:gd name="T8" fmla="*/ 77 w 81"/>
              <a:gd name="T9" fmla="*/ 9 h 24"/>
              <a:gd name="T10" fmla="*/ 79 w 81"/>
              <a:gd name="T11" fmla="*/ 11 h 24"/>
              <a:gd name="T12" fmla="*/ 79 w 81"/>
              <a:gd name="T13" fmla="*/ 15 h 24"/>
              <a:gd name="T14" fmla="*/ 77 w 81"/>
              <a:gd name="T15" fmla="*/ 16 h 24"/>
              <a:gd name="T16" fmla="*/ 77 w 81"/>
              <a:gd name="T17" fmla="*/ 13 h 24"/>
              <a:gd name="T18" fmla="*/ 76 w 81"/>
              <a:gd name="T19" fmla="*/ 9 h 24"/>
              <a:gd name="T20" fmla="*/ 74 w 81"/>
              <a:gd name="T21" fmla="*/ 7 h 24"/>
              <a:gd name="T22" fmla="*/ 74 w 81"/>
              <a:gd name="T23" fmla="*/ 7 h 24"/>
              <a:gd name="T24" fmla="*/ 74 w 81"/>
              <a:gd name="T25" fmla="*/ 5 h 24"/>
              <a:gd name="T26" fmla="*/ 70 w 81"/>
              <a:gd name="T27" fmla="*/ 3 h 24"/>
              <a:gd name="T28" fmla="*/ 68 w 81"/>
              <a:gd name="T29" fmla="*/ 2 h 24"/>
              <a:gd name="T30" fmla="*/ 66 w 81"/>
              <a:gd name="T31" fmla="*/ 0 h 24"/>
              <a:gd name="T32" fmla="*/ 68 w 81"/>
              <a:gd name="T33" fmla="*/ 2 h 24"/>
              <a:gd name="T34" fmla="*/ 66 w 81"/>
              <a:gd name="T35" fmla="*/ 3 h 24"/>
              <a:gd name="T36" fmla="*/ 65 w 81"/>
              <a:gd name="T37" fmla="*/ 3 h 24"/>
              <a:gd name="T38" fmla="*/ 61 w 81"/>
              <a:gd name="T39" fmla="*/ 5 h 24"/>
              <a:gd name="T40" fmla="*/ 59 w 81"/>
              <a:gd name="T41" fmla="*/ 7 h 24"/>
              <a:gd name="T42" fmla="*/ 54 w 81"/>
              <a:gd name="T43" fmla="*/ 9 h 24"/>
              <a:gd name="T44" fmla="*/ 48 w 81"/>
              <a:gd name="T45" fmla="*/ 11 h 24"/>
              <a:gd name="T46" fmla="*/ 42 w 81"/>
              <a:gd name="T47" fmla="*/ 13 h 24"/>
              <a:gd name="T48" fmla="*/ 37 w 81"/>
              <a:gd name="T49" fmla="*/ 16 h 24"/>
              <a:gd name="T50" fmla="*/ 35 w 81"/>
              <a:gd name="T51" fmla="*/ 18 h 24"/>
              <a:gd name="T52" fmla="*/ 28 w 81"/>
              <a:gd name="T53" fmla="*/ 22 h 24"/>
              <a:gd name="T54" fmla="*/ 24 w 81"/>
              <a:gd name="T55" fmla="*/ 24 h 24"/>
              <a:gd name="T56" fmla="*/ 30 w 81"/>
              <a:gd name="T57" fmla="*/ 20 h 24"/>
              <a:gd name="T58" fmla="*/ 31 w 81"/>
              <a:gd name="T59" fmla="*/ 18 h 24"/>
              <a:gd name="T60" fmla="*/ 35 w 81"/>
              <a:gd name="T61" fmla="*/ 16 h 24"/>
              <a:gd name="T62" fmla="*/ 37 w 81"/>
              <a:gd name="T63" fmla="*/ 15 h 24"/>
              <a:gd name="T64" fmla="*/ 41 w 81"/>
              <a:gd name="T65" fmla="*/ 13 h 24"/>
              <a:gd name="T66" fmla="*/ 42 w 81"/>
              <a:gd name="T67" fmla="*/ 11 h 24"/>
              <a:gd name="T68" fmla="*/ 46 w 81"/>
              <a:gd name="T69" fmla="*/ 11 h 24"/>
              <a:gd name="T70" fmla="*/ 50 w 81"/>
              <a:gd name="T71" fmla="*/ 9 h 24"/>
              <a:gd name="T72" fmla="*/ 55 w 81"/>
              <a:gd name="T73" fmla="*/ 7 h 24"/>
              <a:gd name="T74" fmla="*/ 59 w 81"/>
              <a:gd name="T75" fmla="*/ 5 h 24"/>
              <a:gd name="T76" fmla="*/ 61 w 81"/>
              <a:gd name="T77" fmla="*/ 5 h 24"/>
              <a:gd name="T78" fmla="*/ 65 w 81"/>
              <a:gd name="T79" fmla="*/ 3 h 24"/>
              <a:gd name="T80" fmla="*/ 65 w 81"/>
              <a:gd name="T81" fmla="*/ 2 h 24"/>
              <a:gd name="T82" fmla="*/ 66 w 81"/>
              <a:gd name="T83" fmla="*/ 0 h 24"/>
              <a:gd name="T84" fmla="*/ 63 w 81"/>
              <a:gd name="T85" fmla="*/ 2 h 24"/>
              <a:gd name="T86" fmla="*/ 57 w 81"/>
              <a:gd name="T87" fmla="*/ 2 h 24"/>
              <a:gd name="T88" fmla="*/ 50 w 81"/>
              <a:gd name="T89" fmla="*/ 3 h 24"/>
              <a:gd name="T90" fmla="*/ 42 w 81"/>
              <a:gd name="T91" fmla="*/ 5 h 24"/>
              <a:gd name="T92" fmla="*/ 33 w 81"/>
              <a:gd name="T93" fmla="*/ 7 h 24"/>
              <a:gd name="T94" fmla="*/ 20 w 81"/>
              <a:gd name="T95" fmla="*/ 7 h 24"/>
              <a:gd name="T96" fmla="*/ 13 w 81"/>
              <a:gd name="T97" fmla="*/ 11 h 24"/>
              <a:gd name="T98" fmla="*/ 0 w 81"/>
              <a:gd name="T99" fmla="*/ 15 h 24"/>
              <a:gd name="T100" fmla="*/ 8 w 81"/>
              <a:gd name="T101" fmla="*/ 11 h 24"/>
              <a:gd name="T102" fmla="*/ 15 w 81"/>
              <a:gd name="T103" fmla="*/ 9 h 24"/>
              <a:gd name="T104" fmla="*/ 22 w 81"/>
              <a:gd name="T105" fmla="*/ 7 h 24"/>
              <a:gd name="T106" fmla="*/ 31 w 81"/>
              <a:gd name="T107" fmla="*/ 7 h 24"/>
              <a:gd name="T108" fmla="*/ 41 w 81"/>
              <a:gd name="T109" fmla="*/ 5 h 24"/>
              <a:gd name="T110" fmla="*/ 46 w 81"/>
              <a:gd name="T111" fmla="*/ 3 h 24"/>
              <a:gd name="T112" fmla="*/ 52 w 81"/>
              <a:gd name="T113" fmla="*/ 2 h 24"/>
              <a:gd name="T114" fmla="*/ 57 w 81"/>
              <a:gd name="T115" fmla="*/ 2 h 24"/>
              <a:gd name="T116" fmla="*/ 63 w 81"/>
              <a:gd name="T11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81" h="24">
                <a:moveTo>
                  <a:pt x="70" y="0"/>
                </a:moveTo>
                <a:lnTo>
                  <a:pt x="70" y="0"/>
                </a:lnTo>
                <a:lnTo>
                  <a:pt x="70" y="0"/>
                </a:lnTo>
                <a:lnTo>
                  <a:pt x="70" y="0"/>
                </a:lnTo>
                <a:lnTo>
                  <a:pt x="70" y="0"/>
                </a:lnTo>
                <a:lnTo>
                  <a:pt x="70" y="0"/>
                </a:lnTo>
                <a:lnTo>
                  <a:pt x="70" y="0"/>
                </a:lnTo>
                <a:lnTo>
                  <a:pt x="70" y="0"/>
                </a:lnTo>
                <a:lnTo>
                  <a:pt x="70" y="0"/>
                </a:lnTo>
                <a:lnTo>
                  <a:pt x="70" y="0"/>
                </a:lnTo>
                <a:lnTo>
                  <a:pt x="72" y="0"/>
                </a:lnTo>
                <a:lnTo>
                  <a:pt x="72" y="0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4" y="2"/>
                </a:lnTo>
                <a:lnTo>
                  <a:pt x="74" y="2"/>
                </a:lnTo>
                <a:lnTo>
                  <a:pt x="74" y="2"/>
                </a:lnTo>
                <a:lnTo>
                  <a:pt x="74" y="3"/>
                </a:lnTo>
                <a:lnTo>
                  <a:pt x="74" y="3"/>
                </a:lnTo>
                <a:lnTo>
                  <a:pt x="74" y="3"/>
                </a:lnTo>
                <a:lnTo>
                  <a:pt x="74" y="3"/>
                </a:lnTo>
                <a:lnTo>
                  <a:pt x="74" y="3"/>
                </a:lnTo>
                <a:lnTo>
                  <a:pt x="76" y="3"/>
                </a:lnTo>
                <a:lnTo>
                  <a:pt x="76" y="3"/>
                </a:lnTo>
                <a:lnTo>
                  <a:pt x="76" y="3"/>
                </a:lnTo>
                <a:lnTo>
                  <a:pt x="76" y="3"/>
                </a:lnTo>
                <a:lnTo>
                  <a:pt x="76" y="5"/>
                </a:lnTo>
                <a:lnTo>
                  <a:pt x="76" y="5"/>
                </a:lnTo>
                <a:lnTo>
                  <a:pt x="76" y="5"/>
                </a:lnTo>
                <a:lnTo>
                  <a:pt x="76" y="5"/>
                </a:lnTo>
                <a:lnTo>
                  <a:pt x="77" y="5"/>
                </a:lnTo>
                <a:lnTo>
                  <a:pt x="77" y="5"/>
                </a:lnTo>
                <a:lnTo>
                  <a:pt x="77" y="5"/>
                </a:lnTo>
                <a:lnTo>
                  <a:pt x="77" y="5"/>
                </a:lnTo>
                <a:lnTo>
                  <a:pt x="77" y="5"/>
                </a:lnTo>
                <a:lnTo>
                  <a:pt x="77" y="5"/>
                </a:lnTo>
                <a:lnTo>
                  <a:pt x="77" y="7"/>
                </a:lnTo>
                <a:lnTo>
                  <a:pt x="77" y="7"/>
                </a:lnTo>
                <a:lnTo>
                  <a:pt x="77" y="7"/>
                </a:lnTo>
                <a:lnTo>
                  <a:pt x="77" y="7"/>
                </a:lnTo>
                <a:lnTo>
                  <a:pt x="77" y="7"/>
                </a:lnTo>
                <a:lnTo>
                  <a:pt x="77" y="7"/>
                </a:lnTo>
                <a:lnTo>
                  <a:pt x="77" y="9"/>
                </a:lnTo>
                <a:lnTo>
                  <a:pt x="77" y="9"/>
                </a:lnTo>
                <a:lnTo>
                  <a:pt x="77" y="9"/>
                </a:lnTo>
                <a:lnTo>
                  <a:pt x="77" y="9"/>
                </a:lnTo>
                <a:lnTo>
                  <a:pt x="77" y="9"/>
                </a:lnTo>
                <a:lnTo>
                  <a:pt x="79" y="9"/>
                </a:lnTo>
                <a:lnTo>
                  <a:pt x="79" y="9"/>
                </a:lnTo>
                <a:lnTo>
                  <a:pt x="79" y="9"/>
                </a:lnTo>
                <a:lnTo>
                  <a:pt x="79" y="9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81" y="11"/>
                </a:lnTo>
                <a:lnTo>
                  <a:pt x="81" y="11"/>
                </a:lnTo>
                <a:lnTo>
                  <a:pt x="81" y="11"/>
                </a:lnTo>
                <a:lnTo>
                  <a:pt x="81" y="11"/>
                </a:lnTo>
                <a:lnTo>
                  <a:pt x="81" y="11"/>
                </a:lnTo>
                <a:lnTo>
                  <a:pt x="79" y="13"/>
                </a:lnTo>
                <a:lnTo>
                  <a:pt x="79" y="13"/>
                </a:lnTo>
                <a:lnTo>
                  <a:pt x="79" y="13"/>
                </a:lnTo>
                <a:lnTo>
                  <a:pt x="79" y="13"/>
                </a:lnTo>
                <a:lnTo>
                  <a:pt x="79" y="15"/>
                </a:lnTo>
                <a:lnTo>
                  <a:pt x="79" y="15"/>
                </a:lnTo>
                <a:lnTo>
                  <a:pt x="79" y="15"/>
                </a:lnTo>
                <a:lnTo>
                  <a:pt x="79" y="15"/>
                </a:lnTo>
                <a:lnTo>
                  <a:pt x="79" y="15"/>
                </a:lnTo>
                <a:lnTo>
                  <a:pt x="77" y="16"/>
                </a:lnTo>
                <a:lnTo>
                  <a:pt x="77" y="16"/>
                </a:lnTo>
                <a:lnTo>
                  <a:pt x="76" y="18"/>
                </a:lnTo>
                <a:lnTo>
                  <a:pt x="76" y="16"/>
                </a:lnTo>
                <a:lnTo>
                  <a:pt x="76" y="16"/>
                </a:lnTo>
                <a:lnTo>
                  <a:pt x="77" y="16"/>
                </a:lnTo>
                <a:lnTo>
                  <a:pt x="77" y="15"/>
                </a:lnTo>
                <a:lnTo>
                  <a:pt x="77" y="15"/>
                </a:lnTo>
                <a:lnTo>
                  <a:pt x="77" y="15"/>
                </a:lnTo>
                <a:lnTo>
                  <a:pt x="77" y="15"/>
                </a:lnTo>
                <a:lnTo>
                  <a:pt x="77" y="15"/>
                </a:lnTo>
                <a:lnTo>
                  <a:pt x="77" y="15"/>
                </a:lnTo>
                <a:lnTo>
                  <a:pt x="77" y="13"/>
                </a:lnTo>
                <a:lnTo>
                  <a:pt x="77" y="13"/>
                </a:lnTo>
                <a:lnTo>
                  <a:pt x="77" y="13"/>
                </a:lnTo>
                <a:lnTo>
                  <a:pt x="77" y="13"/>
                </a:lnTo>
                <a:lnTo>
                  <a:pt x="77" y="11"/>
                </a:lnTo>
                <a:lnTo>
                  <a:pt x="79" y="11"/>
                </a:lnTo>
                <a:lnTo>
                  <a:pt x="77" y="11"/>
                </a:lnTo>
                <a:lnTo>
                  <a:pt x="77" y="11"/>
                </a:lnTo>
                <a:lnTo>
                  <a:pt x="77" y="11"/>
                </a:lnTo>
                <a:lnTo>
                  <a:pt x="76" y="11"/>
                </a:lnTo>
                <a:lnTo>
                  <a:pt x="76" y="11"/>
                </a:lnTo>
                <a:lnTo>
                  <a:pt x="76" y="11"/>
                </a:lnTo>
                <a:lnTo>
                  <a:pt x="76" y="9"/>
                </a:lnTo>
                <a:lnTo>
                  <a:pt x="76" y="9"/>
                </a:lnTo>
                <a:lnTo>
                  <a:pt x="76" y="9"/>
                </a:lnTo>
                <a:lnTo>
                  <a:pt x="76" y="9"/>
                </a:lnTo>
                <a:lnTo>
                  <a:pt x="76" y="9"/>
                </a:lnTo>
                <a:lnTo>
                  <a:pt x="76" y="9"/>
                </a:lnTo>
                <a:lnTo>
                  <a:pt x="74" y="9"/>
                </a:lnTo>
                <a:lnTo>
                  <a:pt x="74" y="9"/>
                </a:lnTo>
                <a:lnTo>
                  <a:pt x="74" y="9"/>
                </a:lnTo>
                <a:lnTo>
                  <a:pt x="74" y="9"/>
                </a:lnTo>
                <a:lnTo>
                  <a:pt x="74" y="9"/>
                </a:lnTo>
                <a:lnTo>
                  <a:pt x="74" y="7"/>
                </a:lnTo>
                <a:lnTo>
                  <a:pt x="74" y="7"/>
                </a:lnTo>
                <a:lnTo>
                  <a:pt x="74" y="7"/>
                </a:lnTo>
                <a:lnTo>
                  <a:pt x="74" y="7"/>
                </a:lnTo>
                <a:lnTo>
                  <a:pt x="74" y="7"/>
                </a:lnTo>
                <a:lnTo>
                  <a:pt x="74" y="7"/>
                </a:lnTo>
                <a:lnTo>
                  <a:pt x="74" y="7"/>
                </a:lnTo>
                <a:lnTo>
                  <a:pt x="74" y="7"/>
                </a:lnTo>
                <a:lnTo>
                  <a:pt x="74" y="7"/>
                </a:lnTo>
                <a:lnTo>
                  <a:pt x="74" y="7"/>
                </a:lnTo>
                <a:lnTo>
                  <a:pt x="74" y="7"/>
                </a:lnTo>
                <a:lnTo>
                  <a:pt x="76" y="7"/>
                </a:lnTo>
                <a:lnTo>
                  <a:pt x="76" y="5"/>
                </a:lnTo>
                <a:lnTo>
                  <a:pt x="74" y="5"/>
                </a:lnTo>
                <a:lnTo>
                  <a:pt x="76" y="5"/>
                </a:lnTo>
                <a:lnTo>
                  <a:pt x="76" y="5"/>
                </a:lnTo>
                <a:lnTo>
                  <a:pt x="74" y="5"/>
                </a:lnTo>
                <a:lnTo>
                  <a:pt x="74" y="5"/>
                </a:lnTo>
                <a:lnTo>
                  <a:pt x="74" y="5"/>
                </a:lnTo>
                <a:lnTo>
                  <a:pt x="74" y="5"/>
                </a:lnTo>
                <a:lnTo>
                  <a:pt x="74" y="5"/>
                </a:lnTo>
                <a:lnTo>
                  <a:pt x="74" y="5"/>
                </a:lnTo>
                <a:lnTo>
                  <a:pt x="74" y="5"/>
                </a:lnTo>
                <a:lnTo>
                  <a:pt x="72" y="3"/>
                </a:lnTo>
                <a:lnTo>
                  <a:pt x="72" y="3"/>
                </a:lnTo>
                <a:lnTo>
                  <a:pt x="72" y="3"/>
                </a:lnTo>
                <a:lnTo>
                  <a:pt x="72" y="3"/>
                </a:lnTo>
                <a:lnTo>
                  <a:pt x="72" y="3"/>
                </a:lnTo>
                <a:lnTo>
                  <a:pt x="70" y="3"/>
                </a:lnTo>
                <a:lnTo>
                  <a:pt x="70" y="3"/>
                </a:lnTo>
                <a:lnTo>
                  <a:pt x="70" y="3"/>
                </a:lnTo>
                <a:lnTo>
                  <a:pt x="70" y="3"/>
                </a:lnTo>
                <a:lnTo>
                  <a:pt x="70" y="3"/>
                </a:lnTo>
                <a:lnTo>
                  <a:pt x="70" y="3"/>
                </a:lnTo>
                <a:lnTo>
                  <a:pt x="70" y="2"/>
                </a:lnTo>
                <a:lnTo>
                  <a:pt x="70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0"/>
                </a:lnTo>
                <a:lnTo>
                  <a:pt x="68" y="0"/>
                </a:lnTo>
                <a:lnTo>
                  <a:pt x="66" y="0"/>
                </a:lnTo>
                <a:lnTo>
                  <a:pt x="68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8" y="0"/>
                </a:lnTo>
                <a:lnTo>
                  <a:pt x="66" y="0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3"/>
                </a:lnTo>
                <a:lnTo>
                  <a:pt x="68" y="3"/>
                </a:lnTo>
                <a:lnTo>
                  <a:pt x="66" y="3"/>
                </a:lnTo>
                <a:lnTo>
                  <a:pt x="66" y="3"/>
                </a:lnTo>
                <a:lnTo>
                  <a:pt x="66" y="3"/>
                </a:lnTo>
                <a:lnTo>
                  <a:pt x="66" y="3"/>
                </a:lnTo>
                <a:lnTo>
                  <a:pt x="66" y="3"/>
                </a:lnTo>
                <a:lnTo>
                  <a:pt x="66" y="3"/>
                </a:lnTo>
                <a:lnTo>
                  <a:pt x="66" y="3"/>
                </a:lnTo>
                <a:lnTo>
                  <a:pt x="65" y="3"/>
                </a:lnTo>
                <a:lnTo>
                  <a:pt x="65" y="3"/>
                </a:lnTo>
                <a:lnTo>
                  <a:pt x="65" y="3"/>
                </a:lnTo>
                <a:lnTo>
                  <a:pt x="65" y="3"/>
                </a:lnTo>
                <a:lnTo>
                  <a:pt x="65" y="5"/>
                </a:lnTo>
                <a:lnTo>
                  <a:pt x="65" y="5"/>
                </a:lnTo>
                <a:lnTo>
                  <a:pt x="65" y="5"/>
                </a:lnTo>
                <a:lnTo>
                  <a:pt x="63" y="5"/>
                </a:lnTo>
                <a:lnTo>
                  <a:pt x="63" y="5"/>
                </a:lnTo>
                <a:lnTo>
                  <a:pt x="63" y="5"/>
                </a:lnTo>
                <a:lnTo>
                  <a:pt x="63" y="5"/>
                </a:lnTo>
                <a:lnTo>
                  <a:pt x="63" y="5"/>
                </a:lnTo>
                <a:lnTo>
                  <a:pt x="63" y="5"/>
                </a:lnTo>
                <a:lnTo>
                  <a:pt x="61" y="5"/>
                </a:lnTo>
                <a:lnTo>
                  <a:pt x="61" y="5"/>
                </a:lnTo>
                <a:lnTo>
                  <a:pt x="61" y="7"/>
                </a:lnTo>
                <a:lnTo>
                  <a:pt x="61" y="7"/>
                </a:lnTo>
                <a:lnTo>
                  <a:pt x="61" y="7"/>
                </a:lnTo>
                <a:lnTo>
                  <a:pt x="61" y="7"/>
                </a:lnTo>
                <a:lnTo>
                  <a:pt x="61" y="7"/>
                </a:lnTo>
                <a:lnTo>
                  <a:pt x="59" y="7"/>
                </a:lnTo>
                <a:lnTo>
                  <a:pt x="59" y="7"/>
                </a:lnTo>
                <a:lnTo>
                  <a:pt x="59" y="7"/>
                </a:lnTo>
                <a:lnTo>
                  <a:pt x="59" y="7"/>
                </a:lnTo>
                <a:lnTo>
                  <a:pt x="57" y="7"/>
                </a:lnTo>
                <a:lnTo>
                  <a:pt x="57" y="7"/>
                </a:lnTo>
                <a:lnTo>
                  <a:pt x="57" y="7"/>
                </a:lnTo>
                <a:lnTo>
                  <a:pt x="55" y="9"/>
                </a:lnTo>
                <a:lnTo>
                  <a:pt x="55" y="9"/>
                </a:lnTo>
                <a:lnTo>
                  <a:pt x="55" y="9"/>
                </a:lnTo>
                <a:lnTo>
                  <a:pt x="54" y="9"/>
                </a:lnTo>
                <a:lnTo>
                  <a:pt x="54" y="9"/>
                </a:lnTo>
                <a:lnTo>
                  <a:pt x="54" y="9"/>
                </a:lnTo>
                <a:lnTo>
                  <a:pt x="54" y="9"/>
                </a:lnTo>
                <a:lnTo>
                  <a:pt x="54" y="9"/>
                </a:lnTo>
                <a:lnTo>
                  <a:pt x="52" y="9"/>
                </a:lnTo>
                <a:lnTo>
                  <a:pt x="52" y="9"/>
                </a:lnTo>
                <a:lnTo>
                  <a:pt x="52" y="9"/>
                </a:lnTo>
                <a:lnTo>
                  <a:pt x="52" y="11"/>
                </a:lnTo>
                <a:lnTo>
                  <a:pt x="50" y="11"/>
                </a:lnTo>
                <a:lnTo>
                  <a:pt x="50" y="11"/>
                </a:lnTo>
                <a:lnTo>
                  <a:pt x="50" y="11"/>
                </a:lnTo>
                <a:lnTo>
                  <a:pt x="48" y="11"/>
                </a:lnTo>
                <a:lnTo>
                  <a:pt x="48" y="11"/>
                </a:lnTo>
                <a:lnTo>
                  <a:pt x="48" y="11"/>
                </a:lnTo>
                <a:lnTo>
                  <a:pt x="46" y="11"/>
                </a:lnTo>
                <a:lnTo>
                  <a:pt x="46" y="11"/>
                </a:lnTo>
                <a:lnTo>
                  <a:pt x="46" y="11"/>
                </a:lnTo>
                <a:lnTo>
                  <a:pt x="46" y="11"/>
                </a:lnTo>
                <a:lnTo>
                  <a:pt x="44" y="13"/>
                </a:lnTo>
                <a:lnTo>
                  <a:pt x="44" y="13"/>
                </a:lnTo>
                <a:lnTo>
                  <a:pt x="42" y="13"/>
                </a:lnTo>
                <a:lnTo>
                  <a:pt x="42" y="13"/>
                </a:lnTo>
                <a:lnTo>
                  <a:pt x="42" y="13"/>
                </a:lnTo>
                <a:lnTo>
                  <a:pt x="42" y="13"/>
                </a:lnTo>
                <a:lnTo>
                  <a:pt x="41" y="13"/>
                </a:lnTo>
                <a:lnTo>
                  <a:pt x="41" y="13"/>
                </a:lnTo>
                <a:lnTo>
                  <a:pt x="41" y="15"/>
                </a:lnTo>
                <a:lnTo>
                  <a:pt x="41" y="15"/>
                </a:lnTo>
                <a:lnTo>
                  <a:pt x="39" y="15"/>
                </a:lnTo>
                <a:lnTo>
                  <a:pt x="39" y="15"/>
                </a:lnTo>
                <a:lnTo>
                  <a:pt x="39" y="15"/>
                </a:lnTo>
                <a:lnTo>
                  <a:pt x="39" y="16"/>
                </a:lnTo>
                <a:lnTo>
                  <a:pt x="37" y="16"/>
                </a:lnTo>
                <a:lnTo>
                  <a:pt x="37" y="16"/>
                </a:lnTo>
                <a:lnTo>
                  <a:pt x="37" y="16"/>
                </a:lnTo>
                <a:lnTo>
                  <a:pt x="37" y="16"/>
                </a:lnTo>
                <a:lnTo>
                  <a:pt x="37" y="18"/>
                </a:lnTo>
                <a:lnTo>
                  <a:pt x="35" y="18"/>
                </a:lnTo>
                <a:lnTo>
                  <a:pt x="35" y="18"/>
                </a:lnTo>
                <a:lnTo>
                  <a:pt x="35" y="18"/>
                </a:lnTo>
                <a:lnTo>
                  <a:pt x="35" y="18"/>
                </a:lnTo>
                <a:lnTo>
                  <a:pt x="35" y="18"/>
                </a:lnTo>
                <a:lnTo>
                  <a:pt x="35" y="18"/>
                </a:lnTo>
                <a:lnTo>
                  <a:pt x="33" y="20"/>
                </a:lnTo>
                <a:lnTo>
                  <a:pt x="33" y="20"/>
                </a:lnTo>
                <a:lnTo>
                  <a:pt x="33" y="20"/>
                </a:lnTo>
                <a:lnTo>
                  <a:pt x="31" y="20"/>
                </a:lnTo>
                <a:lnTo>
                  <a:pt x="31" y="20"/>
                </a:lnTo>
                <a:lnTo>
                  <a:pt x="31" y="20"/>
                </a:lnTo>
                <a:lnTo>
                  <a:pt x="31" y="22"/>
                </a:lnTo>
                <a:lnTo>
                  <a:pt x="30" y="22"/>
                </a:lnTo>
                <a:lnTo>
                  <a:pt x="30" y="22"/>
                </a:lnTo>
                <a:lnTo>
                  <a:pt x="28" y="22"/>
                </a:lnTo>
                <a:lnTo>
                  <a:pt x="28" y="22"/>
                </a:lnTo>
                <a:lnTo>
                  <a:pt x="26" y="22"/>
                </a:lnTo>
                <a:lnTo>
                  <a:pt x="26" y="24"/>
                </a:lnTo>
                <a:lnTo>
                  <a:pt x="26" y="24"/>
                </a:lnTo>
                <a:lnTo>
                  <a:pt x="24" y="24"/>
                </a:lnTo>
                <a:lnTo>
                  <a:pt x="22" y="24"/>
                </a:lnTo>
                <a:lnTo>
                  <a:pt x="22" y="24"/>
                </a:lnTo>
                <a:lnTo>
                  <a:pt x="22" y="24"/>
                </a:lnTo>
                <a:lnTo>
                  <a:pt x="22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6" y="22"/>
                </a:lnTo>
                <a:lnTo>
                  <a:pt x="26" y="22"/>
                </a:lnTo>
                <a:lnTo>
                  <a:pt x="28" y="22"/>
                </a:lnTo>
                <a:lnTo>
                  <a:pt x="28" y="22"/>
                </a:lnTo>
                <a:lnTo>
                  <a:pt x="28" y="22"/>
                </a:lnTo>
                <a:lnTo>
                  <a:pt x="28" y="22"/>
                </a:lnTo>
                <a:lnTo>
                  <a:pt x="28" y="20"/>
                </a:lnTo>
                <a:lnTo>
                  <a:pt x="30" y="20"/>
                </a:lnTo>
                <a:lnTo>
                  <a:pt x="30" y="20"/>
                </a:lnTo>
                <a:lnTo>
                  <a:pt x="31" y="20"/>
                </a:lnTo>
                <a:lnTo>
                  <a:pt x="31" y="20"/>
                </a:lnTo>
                <a:lnTo>
                  <a:pt x="31" y="20"/>
                </a:lnTo>
                <a:lnTo>
                  <a:pt x="31" y="20"/>
                </a:lnTo>
                <a:lnTo>
                  <a:pt x="31" y="18"/>
                </a:lnTo>
                <a:lnTo>
                  <a:pt x="31" y="18"/>
                </a:lnTo>
                <a:lnTo>
                  <a:pt x="31" y="18"/>
                </a:lnTo>
                <a:lnTo>
                  <a:pt x="33" y="18"/>
                </a:lnTo>
                <a:lnTo>
                  <a:pt x="31" y="18"/>
                </a:lnTo>
                <a:lnTo>
                  <a:pt x="33" y="18"/>
                </a:lnTo>
                <a:lnTo>
                  <a:pt x="33" y="18"/>
                </a:lnTo>
                <a:lnTo>
                  <a:pt x="33" y="18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7" y="16"/>
                </a:lnTo>
                <a:lnTo>
                  <a:pt x="37" y="16"/>
                </a:lnTo>
                <a:lnTo>
                  <a:pt x="37" y="15"/>
                </a:lnTo>
                <a:lnTo>
                  <a:pt x="37" y="15"/>
                </a:lnTo>
                <a:lnTo>
                  <a:pt x="37" y="15"/>
                </a:lnTo>
                <a:lnTo>
                  <a:pt x="37" y="15"/>
                </a:lnTo>
                <a:lnTo>
                  <a:pt x="37" y="15"/>
                </a:lnTo>
                <a:lnTo>
                  <a:pt x="37" y="15"/>
                </a:lnTo>
                <a:lnTo>
                  <a:pt x="37" y="15"/>
                </a:lnTo>
                <a:lnTo>
                  <a:pt x="39" y="15"/>
                </a:lnTo>
                <a:lnTo>
                  <a:pt x="39" y="15"/>
                </a:lnTo>
                <a:lnTo>
                  <a:pt x="39" y="15"/>
                </a:lnTo>
                <a:lnTo>
                  <a:pt x="39" y="15"/>
                </a:lnTo>
                <a:lnTo>
                  <a:pt x="39" y="13"/>
                </a:lnTo>
                <a:lnTo>
                  <a:pt x="39" y="13"/>
                </a:lnTo>
                <a:lnTo>
                  <a:pt x="39" y="13"/>
                </a:lnTo>
                <a:lnTo>
                  <a:pt x="41" y="13"/>
                </a:lnTo>
                <a:lnTo>
                  <a:pt x="41" y="13"/>
                </a:lnTo>
                <a:lnTo>
                  <a:pt x="41" y="13"/>
                </a:lnTo>
                <a:lnTo>
                  <a:pt x="41" y="13"/>
                </a:lnTo>
                <a:lnTo>
                  <a:pt x="41" y="13"/>
                </a:lnTo>
                <a:lnTo>
                  <a:pt x="41" y="13"/>
                </a:lnTo>
                <a:lnTo>
                  <a:pt x="41" y="13"/>
                </a:lnTo>
                <a:lnTo>
                  <a:pt x="41" y="13"/>
                </a:lnTo>
                <a:lnTo>
                  <a:pt x="41" y="13"/>
                </a:lnTo>
                <a:lnTo>
                  <a:pt x="42" y="13"/>
                </a:lnTo>
                <a:lnTo>
                  <a:pt x="42" y="11"/>
                </a:lnTo>
                <a:lnTo>
                  <a:pt x="42" y="11"/>
                </a:lnTo>
                <a:lnTo>
                  <a:pt x="42" y="11"/>
                </a:lnTo>
                <a:lnTo>
                  <a:pt x="42" y="11"/>
                </a:lnTo>
                <a:lnTo>
                  <a:pt x="44" y="11"/>
                </a:lnTo>
                <a:lnTo>
                  <a:pt x="44" y="11"/>
                </a:lnTo>
                <a:lnTo>
                  <a:pt x="44" y="11"/>
                </a:lnTo>
                <a:lnTo>
                  <a:pt x="44" y="11"/>
                </a:lnTo>
                <a:lnTo>
                  <a:pt x="46" y="11"/>
                </a:lnTo>
                <a:lnTo>
                  <a:pt x="46" y="11"/>
                </a:lnTo>
                <a:lnTo>
                  <a:pt x="46" y="11"/>
                </a:lnTo>
                <a:lnTo>
                  <a:pt x="46" y="11"/>
                </a:lnTo>
                <a:lnTo>
                  <a:pt x="46" y="11"/>
                </a:lnTo>
                <a:lnTo>
                  <a:pt x="48" y="11"/>
                </a:lnTo>
                <a:lnTo>
                  <a:pt x="48" y="9"/>
                </a:lnTo>
                <a:lnTo>
                  <a:pt x="48" y="9"/>
                </a:lnTo>
                <a:lnTo>
                  <a:pt x="48" y="9"/>
                </a:lnTo>
                <a:lnTo>
                  <a:pt x="48" y="9"/>
                </a:lnTo>
                <a:lnTo>
                  <a:pt x="48" y="9"/>
                </a:lnTo>
                <a:lnTo>
                  <a:pt x="50" y="9"/>
                </a:lnTo>
                <a:lnTo>
                  <a:pt x="50" y="9"/>
                </a:lnTo>
                <a:lnTo>
                  <a:pt x="50" y="9"/>
                </a:lnTo>
                <a:lnTo>
                  <a:pt x="50" y="9"/>
                </a:lnTo>
                <a:lnTo>
                  <a:pt x="50" y="9"/>
                </a:lnTo>
                <a:lnTo>
                  <a:pt x="52" y="9"/>
                </a:lnTo>
                <a:lnTo>
                  <a:pt x="52" y="9"/>
                </a:lnTo>
                <a:lnTo>
                  <a:pt x="52" y="9"/>
                </a:lnTo>
                <a:lnTo>
                  <a:pt x="52" y="9"/>
                </a:lnTo>
                <a:lnTo>
                  <a:pt x="54" y="7"/>
                </a:lnTo>
                <a:lnTo>
                  <a:pt x="54" y="7"/>
                </a:lnTo>
                <a:lnTo>
                  <a:pt x="54" y="7"/>
                </a:lnTo>
                <a:lnTo>
                  <a:pt x="54" y="7"/>
                </a:lnTo>
                <a:lnTo>
                  <a:pt x="55" y="7"/>
                </a:lnTo>
                <a:lnTo>
                  <a:pt x="55" y="7"/>
                </a:lnTo>
                <a:lnTo>
                  <a:pt x="55" y="7"/>
                </a:lnTo>
                <a:lnTo>
                  <a:pt x="55" y="7"/>
                </a:lnTo>
                <a:lnTo>
                  <a:pt x="57" y="7"/>
                </a:lnTo>
                <a:lnTo>
                  <a:pt x="57" y="7"/>
                </a:lnTo>
                <a:lnTo>
                  <a:pt x="57" y="7"/>
                </a:lnTo>
                <a:lnTo>
                  <a:pt x="57" y="7"/>
                </a:lnTo>
                <a:lnTo>
                  <a:pt x="59" y="7"/>
                </a:lnTo>
                <a:lnTo>
                  <a:pt x="59" y="5"/>
                </a:lnTo>
                <a:lnTo>
                  <a:pt x="59" y="5"/>
                </a:lnTo>
                <a:lnTo>
                  <a:pt x="59" y="5"/>
                </a:lnTo>
                <a:lnTo>
                  <a:pt x="59" y="5"/>
                </a:lnTo>
                <a:lnTo>
                  <a:pt x="59" y="5"/>
                </a:lnTo>
                <a:lnTo>
                  <a:pt x="59" y="5"/>
                </a:lnTo>
                <a:lnTo>
                  <a:pt x="61" y="5"/>
                </a:lnTo>
                <a:lnTo>
                  <a:pt x="61" y="5"/>
                </a:lnTo>
                <a:lnTo>
                  <a:pt x="61" y="5"/>
                </a:lnTo>
                <a:lnTo>
                  <a:pt x="61" y="5"/>
                </a:lnTo>
                <a:lnTo>
                  <a:pt x="61" y="5"/>
                </a:lnTo>
                <a:lnTo>
                  <a:pt x="61" y="5"/>
                </a:lnTo>
                <a:lnTo>
                  <a:pt x="61" y="5"/>
                </a:lnTo>
                <a:lnTo>
                  <a:pt x="63" y="3"/>
                </a:lnTo>
                <a:lnTo>
                  <a:pt x="63" y="3"/>
                </a:lnTo>
                <a:lnTo>
                  <a:pt x="63" y="3"/>
                </a:lnTo>
                <a:lnTo>
                  <a:pt x="63" y="3"/>
                </a:lnTo>
                <a:lnTo>
                  <a:pt x="63" y="3"/>
                </a:lnTo>
                <a:lnTo>
                  <a:pt x="63" y="3"/>
                </a:lnTo>
                <a:lnTo>
                  <a:pt x="63" y="3"/>
                </a:lnTo>
                <a:lnTo>
                  <a:pt x="65" y="3"/>
                </a:lnTo>
                <a:lnTo>
                  <a:pt x="65" y="3"/>
                </a:lnTo>
                <a:lnTo>
                  <a:pt x="65" y="3"/>
                </a:lnTo>
                <a:lnTo>
                  <a:pt x="65" y="3"/>
                </a:lnTo>
                <a:lnTo>
                  <a:pt x="65" y="3"/>
                </a:lnTo>
                <a:lnTo>
                  <a:pt x="65" y="2"/>
                </a:lnTo>
                <a:lnTo>
                  <a:pt x="65" y="2"/>
                </a:lnTo>
                <a:lnTo>
                  <a:pt x="65" y="2"/>
                </a:lnTo>
                <a:lnTo>
                  <a:pt x="65" y="2"/>
                </a:lnTo>
                <a:lnTo>
                  <a:pt x="65" y="2"/>
                </a:lnTo>
                <a:lnTo>
                  <a:pt x="65" y="2"/>
                </a:lnTo>
                <a:lnTo>
                  <a:pt x="65" y="2"/>
                </a:lnTo>
                <a:lnTo>
                  <a:pt x="65" y="2"/>
                </a:lnTo>
                <a:lnTo>
                  <a:pt x="65" y="2"/>
                </a:lnTo>
                <a:lnTo>
                  <a:pt x="65" y="2"/>
                </a:lnTo>
                <a:lnTo>
                  <a:pt x="65" y="0"/>
                </a:lnTo>
                <a:lnTo>
                  <a:pt x="65" y="0"/>
                </a:lnTo>
                <a:lnTo>
                  <a:pt x="65" y="0"/>
                </a:lnTo>
                <a:lnTo>
                  <a:pt x="65" y="0"/>
                </a:lnTo>
                <a:lnTo>
                  <a:pt x="65" y="0"/>
                </a:lnTo>
                <a:lnTo>
                  <a:pt x="65" y="0"/>
                </a:lnTo>
                <a:lnTo>
                  <a:pt x="66" y="0"/>
                </a:lnTo>
                <a:lnTo>
                  <a:pt x="66" y="0"/>
                </a:lnTo>
                <a:lnTo>
                  <a:pt x="65" y="0"/>
                </a:lnTo>
                <a:lnTo>
                  <a:pt x="65" y="0"/>
                </a:lnTo>
                <a:lnTo>
                  <a:pt x="65" y="0"/>
                </a:lnTo>
                <a:lnTo>
                  <a:pt x="65" y="0"/>
                </a:lnTo>
                <a:lnTo>
                  <a:pt x="63" y="0"/>
                </a:lnTo>
                <a:lnTo>
                  <a:pt x="63" y="0"/>
                </a:lnTo>
                <a:lnTo>
                  <a:pt x="63" y="2"/>
                </a:lnTo>
                <a:lnTo>
                  <a:pt x="63" y="2"/>
                </a:lnTo>
                <a:lnTo>
                  <a:pt x="63" y="2"/>
                </a:lnTo>
                <a:lnTo>
                  <a:pt x="61" y="2"/>
                </a:lnTo>
                <a:lnTo>
                  <a:pt x="61" y="2"/>
                </a:lnTo>
                <a:lnTo>
                  <a:pt x="61" y="2"/>
                </a:lnTo>
                <a:lnTo>
                  <a:pt x="61" y="2"/>
                </a:lnTo>
                <a:lnTo>
                  <a:pt x="59" y="2"/>
                </a:lnTo>
                <a:lnTo>
                  <a:pt x="59" y="2"/>
                </a:lnTo>
                <a:lnTo>
                  <a:pt x="59" y="2"/>
                </a:lnTo>
                <a:lnTo>
                  <a:pt x="59" y="2"/>
                </a:lnTo>
                <a:lnTo>
                  <a:pt x="57" y="2"/>
                </a:lnTo>
                <a:lnTo>
                  <a:pt x="57" y="2"/>
                </a:lnTo>
                <a:lnTo>
                  <a:pt x="55" y="2"/>
                </a:lnTo>
                <a:lnTo>
                  <a:pt x="55" y="3"/>
                </a:lnTo>
                <a:lnTo>
                  <a:pt x="55" y="3"/>
                </a:lnTo>
                <a:lnTo>
                  <a:pt x="54" y="3"/>
                </a:lnTo>
                <a:lnTo>
                  <a:pt x="54" y="3"/>
                </a:lnTo>
                <a:lnTo>
                  <a:pt x="54" y="3"/>
                </a:lnTo>
                <a:lnTo>
                  <a:pt x="52" y="3"/>
                </a:lnTo>
                <a:lnTo>
                  <a:pt x="52" y="3"/>
                </a:lnTo>
                <a:lnTo>
                  <a:pt x="52" y="3"/>
                </a:lnTo>
                <a:lnTo>
                  <a:pt x="50" y="3"/>
                </a:lnTo>
                <a:lnTo>
                  <a:pt x="50" y="3"/>
                </a:lnTo>
                <a:lnTo>
                  <a:pt x="50" y="3"/>
                </a:lnTo>
                <a:lnTo>
                  <a:pt x="48" y="3"/>
                </a:lnTo>
                <a:lnTo>
                  <a:pt x="48" y="5"/>
                </a:lnTo>
                <a:lnTo>
                  <a:pt x="48" y="5"/>
                </a:lnTo>
                <a:lnTo>
                  <a:pt x="46" y="5"/>
                </a:lnTo>
                <a:lnTo>
                  <a:pt x="46" y="5"/>
                </a:lnTo>
                <a:lnTo>
                  <a:pt x="44" y="5"/>
                </a:lnTo>
                <a:lnTo>
                  <a:pt x="44" y="5"/>
                </a:lnTo>
                <a:lnTo>
                  <a:pt x="42" y="5"/>
                </a:lnTo>
                <a:lnTo>
                  <a:pt x="41" y="5"/>
                </a:lnTo>
                <a:lnTo>
                  <a:pt x="41" y="5"/>
                </a:lnTo>
                <a:lnTo>
                  <a:pt x="39" y="7"/>
                </a:lnTo>
                <a:lnTo>
                  <a:pt x="39" y="7"/>
                </a:lnTo>
                <a:lnTo>
                  <a:pt x="37" y="7"/>
                </a:lnTo>
                <a:lnTo>
                  <a:pt x="37" y="7"/>
                </a:lnTo>
                <a:lnTo>
                  <a:pt x="35" y="7"/>
                </a:lnTo>
                <a:lnTo>
                  <a:pt x="35" y="7"/>
                </a:lnTo>
                <a:lnTo>
                  <a:pt x="33" y="7"/>
                </a:lnTo>
                <a:lnTo>
                  <a:pt x="33" y="7"/>
                </a:lnTo>
                <a:lnTo>
                  <a:pt x="31" y="7"/>
                </a:lnTo>
                <a:lnTo>
                  <a:pt x="30" y="7"/>
                </a:lnTo>
                <a:lnTo>
                  <a:pt x="28" y="7"/>
                </a:lnTo>
                <a:lnTo>
                  <a:pt x="28" y="7"/>
                </a:lnTo>
                <a:lnTo>
                  <a:pt x="26" y="7"/>
                </a:lnTo>
                <a:lnTo>
                  <a:pt x="26" y="7"/>
                </a:lnTo>
                <a:lnTo>
                  <a:pt x="24" y="7"/>
                </a:lnTo>
                <a:lnTo>
                  <a:pt x="22" y="7"/>
                </a:lnTo>
                <a:lnTo>
                  <a:pt x="22" y="7"/>
                </a:lnTo>
                <a:lnTo>
                  <a:pt x="20" y="7"/>
                </a:lnTo>
                <a:lnTo>
                  <a:pt x="20" y="9"/>
                </a:lnTo>
                <a:lnTo>
                  <a:pt x="20" y="9"/>
                </a:lnTo>
                <a:lnTo>
                  <a:pt x="19" y="9"/>
                </a:lnTo>
                <a:lnTo>
                  <a:pt x="19" y="9"/>
                </a:lnTo>
                <a:lnTo>
                  <a:pt x="17" y="9"/>
                </a:lnTo>
                <a:lnTo>
                  <a:pt x="17" y="9"/>
                </a:lnTo>
                <a:lnTo>
                  <a:pt x="15" y="9"/>
                </a:lnTo>
                <a:lnTo>
                  <a:pt x="15" y="9"/>
                </a:lnTo>
                <a:lnTo>
                  <a:pt x="13" y="11"/>
                </a:lnTo>
                <a:lnTo>
                  <a:pt x="13" y="11"/>
                </a:lnTo>
                <a:lnTo>
                  <a:pt x="11" y="11"/>
                </a:lnTo>
                <a:lnTo>
                  <a:pt x="11" y="11"/>
                </a:lnTo>
                <a:lnTo>
                  <a:pt x="9" y="11"/>
                </a:lnTo>
                <a:lnTo>
                  <a:pt x="8" y="13"/>
                </a:lnTo>
                <a:lnTo>
                  <a:pt x="8" y="13"/>
                </a:lnTo>
                <a:lnTo>
                  <a:pt x="6" y="13"/>
                </a:lnTo>
                <a:lnTo>
                  <a:pt x="4" y="13"/>
                </a:lnTo>
                <a:lnTo>
                  <a:pt x="4" y="13"/>
                </a:lnTo>
                <a:lnTo>
                  <a:pt x="2" y="15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2" y="13"/>
                </a:lnTo>
                <a:lnTo>
                  <a:pt x="2" y="13"/>
                </a:lnTo>
                <a:lnTo>
                  <a:pt x="4" y="13"/>
                </a:lnTo>
                <a:lnTo>
                  <a:pt x="4" y="13"/>
                </a:lnTo>
                <a:lnTo>
                  <a:pt x="4" y="13"/>
                </a:lnTo>
                <a:lnTo>
                  <a:pt x="6" y="13"/>
                </a:lnTo>
                <a:lnTo>
                  <a:pt x="6" y="13"/>
                </a:lnTo>
                <a:lnTo>
                  <a:pt x="8" y="11"/>
                </a:lnTo>
                <a:lnTo>
                  <a:pt x="8" y="11"/>
                </a:lnTo>
                <a:lnTo>
                  <a:pt x="9" y="11"/>
                </a:lnTo>
                <a:lnTo>
                  <a:pt x="9" y="11"/>
                </a:lnTo>
                <a:lnTo>
                  <a:pt x="11" y="11"/>
                </a:lnTo>
                <a:lnTo>
                  <a:pt x="11" y="11"/>
                </a:lnTo>
                <a:lnTo>
                  <a:pt x="13" y="11"/>
                </a:lnTo>
                <a:lnTo>
                  <a:pt x="13" y="9"/>
                </a:lnTo>
                <a:lnTo>
                  <a:pt x="13" y="9"/>
                </a:lnTo>
                <a:lnTo>
                  <a:pt x="15" y="9"/>
                </a:lnTo>
                <a:lnTo>
                  <a:pt x="15" y="9"/>
                </a:lnTo>
                <a:lnTo>
                  <a:pt x="17" y="9"/>
                </a:lnTo>
                <a:lnTo>
                  <a:pt x="17" y="9"/>
                </a:lnTo>
                <a:lnTo>
                  <a:pt x="19" y="7"/>
                </a:lnTo>
                <a:lnTo>
                  <a:pt x="19" y="7"/>
                </a:lnTo>
                <a:lnTo>
                  <a:pt x="19" y="7"/>
                </a:lnTo>
                <a:lnTo>
                  <a:pt x="20" y="7"/>
                </a:lnTo>
                <a:lnTo>
                  <a:pt x="20" y="7"/>
                </a:lnTo>
                <a:lnTo>
                  <a:pt x="22" y="7"/>
                </a:lnTo>
                <a:lnTo>
                  <a:pt x="22" y="7"/>
                </a:lnTo>
                <a:lnTo>
                  <a:pt x="22" y="7"/>
                </a:lnTo>
                <a:lnTo>
                  <a:pt x="24" y="7"/>
                </a:lnTo>
                <a:lnTo>
                  <a:pt x="24" y="7"/>
                </a:lnTo>
                <a:lnTo>
                  <a:pt x="26" y="7"/>
                </a:lnTo>
                <a:lnTo>
                  <a:pt x="26" y="7"/>
                </a:lnTo>
                <a:lnTo>
                  <a:pt x="28" y="7"/>
                </a:lnTo>
                <a:lnTo>
                  <a:pt x="28" y="7"/>
                </a:lnTo>
                <a:lnTo>
                  <a:pt x="28" y="7"/>
                </a:lnTo>
                <a:lnTo>
                  <a:pt x="30" y="7"/>
                </a:lnTo>
                <a:lnTo>
                  <a:pt x="30" y="7"/>
                </a:lnTo>
                <a:lnTo>
                  <a:pt x="31" y="7"/>
                </a:lnTo>
                <a:lnTo>
                  <a:pt x="33" y="7"/>
                </a:lnTo>
                <a:lnTo>
                  <a:pt x="35" y="7"/>
                </a:lnTo>
                <a:lnTo>
                  <a:pt x="35" y="5"/>
                </a:lnTo>
                <a:lnTo>
                  <a:pt x="35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9" y="5"/>
                </a:lnTo>
                <a:lnTo>
                  <a:pt x="39" y="5"/>
                </a:lnTo>
                <a:lnTo>
                  <a:pt x="41" y="5"/>
                </a:lnTo>
                <a:lnTo>
                  <a:pt x="41" y="5"/>
                </a:lnTo>
                <a:lnTo>
                  <a:pt x="41" y="5"/>
                </a:lnTo>
                <a:lnTo>
                  <a:pt x="41" y="5"/>
                </a:lnTo>
                <a:lnTo>
                  <a:pt x="42" y="5"/>
                </a:lnTo>
                <a:lnTo>
                  <a:pt x="42" y="5"/>
                </a:lnTo>
                <a:lnTo>
                  <a:pt x="42" y="5"/>
                </a:lnTo>
                <a:lnTo>
                  <a:pt x="44" y="3"/>
                </a:lnTo>
                <a:lnTo>
                  <a:pt x="44" y="3"/>
                </a:lnTo>
                <a:lnTo>
                  <a:pt x="46" y="3"/>
                </a:lnTo>
                <a:lnTo>
                  <a:pt x="46" y="3"/>
                </a:lnTo>
                <a:lnTo>
                  <a:pt x="48" y="3"/>
                </a:lnTo>
                <a:lnTo>
                  <a:pt x="48" y="3"/>
                </a:lnTo>
                <a:lnTo>
                  <a:pt x="48" y="3"/>
                </a:lnTo>
                <a:lnTo>
                  <a:pt x="50" y="3"/>
                </a:lnTo>
                <a:lnTo>
                  <a:pt x="50" y="3"/>
                </a:lnTo>
                <a:lnTo>
                  <a:pt x="50" y="3"/>
                </a:lnTo>
                <a:lnTo>
                  <a:pt x="50" y="3"/>
                </a:lnTo>
                <a:lnTo>
                  <a:pt x="52" y="3"/>
                </a:lnTo>
                <a:lnTo>
                  <a:pt x="52" y="3"/>
                </a:lnTo>
                <a:lnTo>
                  <a:pt x="52" y="2"/>
                </a:lnTo>
                <a:lnTo>
                  <a:pt x="54" y="2"/>
                </a:lnTo>
                <a:lnTo>
                  <a:pt x="54" y="2"/>
                </a:lnTo>
                <a:lnTo>
                  <a:pt x="54" y="2"/>
                </a:lnTo>
                <a:lnTo>
                  <a:pt x="55" y="2"/>
                </a:lnTo>
                <a:lnTo>
                  <a:pt x="55" y="2"/>
                </a:lnTo>
                <a:lnTo>
                  <a:pt x="55" y="2"/>
                </a:lnTo>
                <a:lnTo>
                  <a:pt x="55" y="2"/>
                </a:lnTo>
                <a:lnTo>
                  <a:pt x="57" y="2"/>
                </a:lnTo>
                <a:lnTo>
                  <a:pt x="57" y="2"/>
                </a:lnTo>
                <a:lnTo>
                  <a:pt x="57" y="2"/>
                </a:lnTo>
                <a:lnTo>
                  <a:pt x="59" y="2"/>
                </a:lnTo>
                <a:lnTo>
                  <a:pt x="59" y="2"/>
                </a:lnTo>
                <a:lnTo>
                  <a:pt x="59" y="2"/>
                </a:lnTo>
                <a:lnTo>
                  <a:pt x="59" y="0"/>
                </a:lnTo>
                <a:lnTo>
                  <a:pt x="61" y="0"/>
                </a:lnTo>
                <a:lnTo>
                  <a:pt x="61" y="0"/>
                </a:lnTo>
                <a:lnTo>
                  <a:pt x="61" y="0"/>
                </a:lnTo>
                <a:lnTo>
                  <a:pt x="61" y="0"/>
                </a:lnTo>
                <a:lnTo>
                  <a:pt x="61" y="0"/>
                </a:lnTo>
                <a:lnTo>
                  <a:pt x="63" y="0"/>
                </a:lnTo>
                <a:lnTo>
                  <a:pt x="63" y="0"/>
                </a:lnTo>
                <a:lnTo>
                  <a:pt x="61" y="0"/>
                </a:lnTo>
                <a:lnTo>
                  <a:pt x="63" y="0"/>
                </a:lnTo>
                <a:lnTo>
                  <a:pt x="65" y="0"/>
                </a:lnTo>
                <a:lnTo>
                  <a:pt x="66" y="0"/>
                </a:lnTo>
                <a:lnTo>
                  <a:pt x="68" y="0"/>
                </a:lnTo>
                <a:lnTo>
                  <a:pt x="70" y="0"/>
                </a:lnTo>
                <a:lnTo>
                  <a:pt x="7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17" name="Freeform 1373"/>
          <p:cNvSpPr>
            <a:spLocks/>
          </p:cNvSpPr>
          <p:nvPr/>
        </p:nvSpPr>
        <p:spPr bwMode="auto">
          <a:xfrm>
            <a:off x="2728913" y="2868613"/>
            <a:ext cx="19050" cy="95250"/>
          </a:xfrm>
          <a:custGeom>
            <a:avLst/>
            <a:gdLst>
              <a:gd name="T0" fmla="*/ 14 w 24"/>
              <a:gd name="T1" fmla="*/ 119 h 119"/>
              <a:gd name="T2" fmla="*/ 11 w 24"/>
              <a:gd name="T3" fmla="*/ 119 h 119"/>
              <a:gd name="T4" fmla="*/ 5 w 24"/>
              <a:gd name="T5" fmla="*/ 119 h 119"/>
              <a:gd name="T6" fmla="*/ 2 w 24"/>
              <a:gd name="T7" fmla="*/ 119 h 119"/>
              <a:gd name="T8" fmla="*/ 2 w 24"/>
              <a:gd name="T9" fmla="*/ 108 h 119"/>
              <a:gd name="T10" fmla="*/ 2 w 24"/>
              <a:gd name="T11" fmla="*/ 95 h 119"/>
              <a:gd name="T12" fmla="*/ 0 w 24"/>
              <a:gd name="T13" fmla="*/ 81 h 119"/>
              <a:gd name="T14" fmla="*/ 0 w 24"/>
              <a:gd name="T15" fmla="*/ 61 h 119"/>
              <a:gd name="T16" fmla="*/ 0 w 24"/>
              <a:gd name="T17" fmla="*/ 49 h 119"/>
              <a:gd name="T18" fmla="*/ 0 w 24"/>
              <a:gd name="T19" fmla="*/ 37 h 119"/>
              <a:gd name="T20" fmla="*/ 0 w 24"/>
              <a:gd name="T21" fmla="*/ 26 h 119"/>
              <a:gd name="T22" fmla="*/ 0 w 24"/>
              <a:gd name="T23" fmla="*/ 15 h 119"/>
              <a:gd name="T24" fmla="*/ 2 w 24"/>
              <a:gd name="T25" fmla="*/ 4 h 119"/>
              <a:gd name="T26" fmla="*/ 5 w 24"/>
              <a:gd name="T27" fmla="*/ 0 h 119"/>
              <a:gd name="T28" fmla="*/ 9 w 24"/>
              <a:gd name="T29" fmla="*/ 0 h 119"/>
              <a:gd name="T30" fmla="*/ 13 w 24"/>
              <a:gd name="T31" fmla="*/ 0 h 119"/>
              <a:gd name="T32" fmla="*/ 16 w 24"/>
              <a:gd name="T33" fmla="*/ 0 h 119"/>
              <a:gd name="T34" fmla="*/ 20 w 24"/>
              <a:gd name="T35" fmla="*/ 0 h 119"/>
              <a:gd name="T36" fmla="*/ 22 w 24"/>
              <a:gd name="T37" fmla="*/ 13 h 119"/>
              <a:gd name="T38" fmla="*/ 22 w 24"/>
              <a:gd name="T39" fmla="*/ 24 h 119"/>
              <a:gd name="T40" fmla="*/ 22 w 24"/>
              <a:gd name="T41" fmla="*/ 37 h 119"/>
              <a:gd name="T42" fmla="*/ 24 w 24"/>
              <a:gd name="T43" fmla="*/ 46 h 119"/>
              <a:gd name="T44" fmla="*/ 22 w 24"/>
              <a:gd name="T45" fmla="*/ 57 h 119"/>
              <a:gd name="T46" fmla="*/ 22 w 24"/>
              <a:gd name="T47" fmla="*/ 70 h 119"/>
              <a:gd name="T48" fmla="*/ 20 w 24"/>
              <a:gd name="T49" fmla="*/ 81 h 119"/>
              <a:gd name="T50" fmla="*/ 20 w 24"/>
              <a:gd name="T51" fmla="*/ 94 h 119"/>
              <a:gd name="T52" fmla="*/ 18 w 24"/>
              <a:gd name="T53" fmla="*/ 105 h 119"/>
              <a:gd name="T54" fmla="*/ 20 w 24"/>
              <a:gd name="T55" fmla="*/ 119 h 119"/>
              <a:gd name="T56" fmla="*/ 14 w 24"/>
              <a:gd name="T57" fmla="*/ 11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4" h="119">
                <a:moveTo>
                  <a:pt x="14" y="119"/>
                </a:moveTo>
                <a:lnTo>
                  <a:pt x="11" y="119"/>
                </a:lnTo>
                <a:lnTo>
                  <a:pt x="5" y="119"/>
                </a:lnTo>
                <a:lnTo>
                  <a:pt x="2" y="119"/>
                </a:lnTo>
                <a:lnTo>
                  <a:pt x="2" y="108"/>
                </a:lnTo>
                <a:lnTo>
                  <a:pt x="2" y="95"/>
                </a:lnTo>
                <a:lnTo>
                  <a:pt x="0" y="81"/>
                </a:lnTo>
                <a:lnTo>
                  <a:pt x="0" y="61"/>
                </a:lnTo>
                <a:lnTo>
                  <a:pt x="0" y="49"/>
                </a:lnTo>
                <a:lnTo>
                  <a:pt x="0" y="37"/>
                </a:lnTo>
                <a:lnTo>
                  <a:pt x="0" y="26"/>
                </a:lnTo>
                <a:lnTo>
                  <a:pt x="0" y="15"/>
                </a:lnTo>
                <a:lnTo>
                  <a:pt x="2" y="4"/>
                </a:lnTo>
                <a:lnTo>
                  <a:pt x="5" y="0"/>
                </a:lnTo>
                <a:lnTo>
                  <a:pt x="9" y="0"/>
                </a:lnTo>
                <a:lnTo>
                  <a:pt x="13" y="0"/>
                </a:lnTo>
                <a:lnTo>
                  <a:pt x="16" y="0"/>
                </a:lnTo>
                <a:lnTo>
                  <a:pt x="20" y="0"/>
                </a:lnTo>
                <a:lnTo>
                  <a:pt x="22" y="13"/>
                </a:lnTo>
                <a:lnTo>
                  <a:pt x="22" y="24"/>
                </a:lnTo>
                <a:lnTo>
                  <a:pt x="22" y="37"/>
                </a:lnTo>
                <a:lnTo>
                  <a:pt x="24" y="46"/>
                </a:lnTo>
                <a:lnTo>
                  <a:pt x="22" y="57"/>
                </a:lnTo>
                <a:lnTo>
                  <a:pt x="22" y="70"/>
                </a:lnTo>
                <a:lnTo>
                  <a:pt x="20" y="81"/>
                </a:lnTo>
                <a:lnTo>
                  <a:pt x="20" y="94"/>
                </a:lnTo>
                <a:lnTo>
                  <a:pt x="18" y="105"/>
                </a:lnTo>
                <a:lnTo>
                  <a:pt x="20" y="119"/>
                </a:lnTo>
                <a:lnTo>
                  <a:pt x="14" y="119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18" name="Freeform 1374"/>
          <p:cNvSpPr>
            <a:spLocks/>
          </p:cNvSpPr>
          <p:nvPr/>
        </p:nvSpPr>
        <p:spPr bwMode="auto">
          <a:xfrm>
            <a:off x="2728913" y="2868613"/>
            <a:ext cx="19050" cy="95250"/>
          </a:xfrm>
          <a:custGeom>
            <a:avLst/>
            <a:gdLst>
              <a:gd name="T0" fmla="*/ 14 w 24"/>
              <a:gd name="T1" fmla="*/ 119 h 119"/>
              <a:gd name="T2" fmla="*/ 11 w 24"/>
              <a:gd name="T3" fmla="*/ 119 h 119"/>
              <a:gd name="T4" fmla="*/ 5 w 24"/>
              <a:gd name="T5" fmla="*/ 119 h 119"/>
              <a:gd name="T6" fmla="*/ 2 w 24"/>
              <a:gd name="T7" fmla="*/ 119 h 119"/>
              <a:gd name="T8" fmla="*/ 2 w 24"/>
              <a:gd name="T9" fmla="*/ 108 h 119"/>
              <a:gd name="T10" fmla="*/ 2 w 24"/>
              <a:gd name="T11" fmla="*/ 95 h 119"/>
              <a:gd name="T12" fmla="*/ 0 w 24"/>
              <a:gd name="T13" fmla="*/ 81 h 119"/>
              <a:gd name="T14" fmla="*/ 0 w 24"/>
              <a:gd name="T15" fmla="*/ 61 h 119"/>
              <a:gd name="T16" fmla="*/ 0 w 24"/>
              <a:gd name="T17" fmla="*/ 49 h 119"/>
              <a:gd name="T18" fmla="*/ 0 w 24"/>
              <a:gd name="T19" fmla="*/ 37 h 119"/>
              <a:gd name="T20" fmla="*/ 0 w 24"/>
              <a:gd name="T21" fmla="*/ 26 h 119"/>
              <a:gd name="T22" fmla="*/ 0 w 24"/>
              <a:gd name="T23" fmla="*/ 15 h 119"/>
              <a:gd name="T24" fmla="*/ 2 w 24"/>
              <a:gd name="T25" fmla="*/ 4 h 119"/>
              <a:gd name="T26" fmla="*/ 5 w 24"/>
              <a:gd name="T27" fmla="*/ 0 h 119"/>
              <a:gd name="T28" fmla="*/ 9 w 24"/>
              <a:gd name="T29" fmla="*/ 0 h 119"/>
              <a:gd name="T30" fmla="*/ 13 w 24"/>
              <a:gd name="T31" fmla="*/ 0 h 119"/>
              <a:gd name="T32" fmla="*/ 16 w 24"/>
              <a:gd name="T33" fmla="*/ 0 h 119"/>
              <a:gd name="T34" fmla="*/ 20 w 24"/>
              <a:gd name="T35" fmla="*/ 0 h 119"/>
              <a:gd name="T36" fmla="*/ 22 w 24"/>
              <a:gd name="T37" fmla="*/ 13 h 119"/>
              <a:gd name="T38" fmla="*/ 22 w 24"/>
              <a:gd name="T39" fmla="*/ 24 h 119"/>
              <a:gd name="T40" fmla="*/ 22 w 24"/>
              <a:gd name="T41" fmla="*/ 37 h 119"/>
              <a:gd name="T42" fmla="*/ 24 w 24"/>
              <a:gd name="T43" fmla="*/ 46 h 119"/>
              <a:gd name="T44" fmla="*/ 22 w 24"/>
              <a:gd name="T45" fmla="*/ 57 h 119"/>
              <a:gd name="T46" fmla="*/ 22 w 24"/>
              <a:gd name="T47" fmla="*/ 70 h 119"/>
              <a:gd name="T48" fmla="*/ 20 w 24"/>
              <a:gd name="T49" fmla="*/ 81 h 119"/>
              <a:gd name="T50" fmla="*/ 20 w 24"/>
              <a:gd name="T51" fmla="*/ 94 h 119"/>
              <a:gd name="T52" fmla="*/ 18 w 24"/>
              <a:gd name="T53" fmla="*/ 105 h 119"/>
              <a:gd name="T54" fmla="*/ 20 w 24"/>
              <a:gd name="T55" fmla="*/ 119 h 119"/>
              <a:gd name="T56" fmla="*/ 14 w 24"/>
              <a:gd name="T57" fmla="*/ 11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4" h="119">
                <a:moveTo>
                  <a:pt x="14" y="119"/>
                </a:moveTo>
                <a:lnTo>
                  <a:pt x="11" y="119"/>
                </a:lnTo>
                <a:lnTo>
                  <a:pt x="5" y="119"/>
                </a:lnTo>
                <a:lnTo>
                  <a:pt x="2" y="119"/>
                </a:lnTo>
                <a:lnTo>
                  <a:pt x="2" y="108"/>
                </a:lnTo>
                <a:lnTo>
                  <a:pt x="2" y="95"/>
                </a:lnTo>
                <a:lnTo>
                  <a:pt x="0" y="81"/>
                </a:lnTo>
                <a:lnTo>
                  <a:pt x="0" y="61"/>
                </a:lnTo>
                <a:lnTo>
                  <a:pt x="0" y="49"/>
                </a:lnTo>
                <a:lnTo>
                  <a:pt x="0" y="37"/>
                </a:lnTo>
                <a:lnTo>
                  <a:pt x="0" y="26"/>
                </a:lnTo>
                <a:lnTo>
                  <a:pt x="0" y="15"/>
                </a:lnTo>
                <a:lnTo>
                  <a:pt x="2" y="4"/>
                </a:lnTo>
                <a:lnTo>
                  <a:pt x="5" y="0"/>
                </a:lnTo>
                <a:lnTo>
                  <a:pt x="9" y="0"/>
                </a:lnTo>
                <a:lnTo>
                  <a:pt x="13" y="0"/>
                </a:lnTo>
                <a:lnTo>
                  <a:pt x="16" y="0"/>
                </a:lnTo>
                <a:lnTo>
                  <a:pt x="20" y="0"/>
                </a:lnTo>
                <a:lnTo>
                  <a:pt x="22" y="13"/>
                </a:lnTo>
                <a:lnTo>
                  <a:pt x="22" y="24"/>
                </a:lnTo>
                <a:lnTo>
                  <a:pt x="22" y="37"/>
                </a:lnTo>
                <a:lnTo>
                  <a:pt x="24" y="46"/>
                </a:lnTo>
                <a:lnTo>
                  <a:pt x="22" y="57"/>
                </a:lnTo>
                <a:lnTo>
                  <a:pt x="22" y="70"/>
                </a:lnTo>
                <a:lnTo>
                  <a:pt x="20" y="81"/>
                </a:lnTo>
                <a:lnTo>
                  <a:pt x="20" y="94"/>
                </a:lnTo>
                <a:lnTo>
                  <a:pt x="18" y="105"/>
                </a:lnTo>
                <a:lnTo>
                  <a:pt x="20" y="119"/>
                </a:lnTo>
                <a:lnTo>
                  <a:pt x="14" y="119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19" name="Freeform 1375"/>
          <p:cNvSpPr>
            <a:spLocks/>
          </p:cNvSpPr>
          <p:nvPr/>
        </p:nvSpPr>
        <p:spPr bwMode="auto">
          <a:xfrm>
            <a:off x="2730500" y="2876550"/>
            <a:ext cx="12700" cy="77788"/>
          </a:xfrm>
          <a:custGeom>
            <a:avLst/>
            <a:gdLst>
              <a:gd name="T0" fmla="*/ 17 w 17"/>
              <a:gd name="T1" fmla="*/ 7 h 97"/>
              <a:gd name="T2" fmla="*/ 13 w 17"/>
              <a:gd name="T3" fmla="*/ 2 h 97"/>
              <a:gd name="T4" fmla="*/ 11 w 17"/>
              <a:gd name="T5" fmla="*/ 2 h 97"/>
              <a:gd name="T6" fmla="*/ 10 w 17"/>
              <a:gd name="T7" fmla="*/ 0 h 97"/>
              <a:gd name="T8" fmla="*/ 6 w 17"/>
              <a:gd name="T9" fmla="*/ 0 h 97"/>
              <a:gd name="T10" fmla="*/ 4 w 17"/>
              <a:gd name="T11" fmla="*/ 4 h 97"/>
              <a:gd name="T12" fmla="*/ 2 w 17"/>
              <a:gd name="T13" fmla="*/ 7 h 97"/>
              <a:gd name="T14" fmla="*/ 0 w 17"/>
              <a:gd name="T15" fmla="*/ 13 h 97"/>
              <a:gd name="T16" fmla="*/ 0 w 17"/>
              <a:gd name="T17" fmla="*/ 18 h 97"/>
              <a:gd name="T18" fmla="*/ 0 w 17"/>
              <a:gd name="T19" fmla="*/ 24 h 97"/>
              <a:gd name="T20" fmla="*/ 0 w 17"/>
              <a:gd name="T21" fmla="*/ 29 h 97"/>
              <a:gd name="T22" fmla="*/ 0 w 17"/>
              <a:gd name="T23" fmla="*/ 37 h 97"/>
              <a:gd name="T24" fmla="*/ 0 w 17"/>
              <a:gd name="T25" fmla="*/ 42 h 97"/>
              <a:gd name="T26" fmla="*/ 0 w 17"/>
              <a:gd name="T27" fmla="*/ 48 h 97"/>
              <a:gd name="T28" fmla="*/ 0 w 17"/>
              <a:gd name="T29" fmla="*/ 53 h 97"/>
              <a:gd name="T30" fmla="*/ 0 w 17"/>
              <a:gd name="T31" fmla="*/ 59 h 97"/>
              <a:gd name="T32" fmla="*/ 0 w 17"/>
              <a:gd name="T33" fmla="*/ 66 h 97"/>
              <a:gd name="T34" fmla="*/ 0 w 17"/>
              <a:gd name="T35" fmla="*/ 72 h 97"/>
              <a:gd name="T36" fmla="*/ 0 w 17"/>
              <a:gd name="T37" fmla="*/ 77 h 97"/>
              <a:gd name="T38" fmla="*/ 2 w 17"/>
              <a:gd name="T39" fmla="*/ 83 h 97"/>
              <a:gd name="T40" fmla="*/ 2 w 17"/>
              <a:gd name="T41" fmla="*/ 88 h 97"/>
              <a:gd name="T42" fmla="*/ 4 w 17"/>
              <a:gd name="T43" fmla="*/ 94 h 97"/>
              <a:gd name="T44" fmla="*/ 6 w 17"/>
              <a:gd name="T45" fmla="*/ 97 h 97"/>
              <a:gd name="T46" fmla="*/ 8 w 17"/>
              <a:gd name="T47" fmla="*/ 97 h 97"/>
              <a:gd name="T48" fmla="*/ 10 w 17"/>
              <a:gd name="T49" fmla="*/ 92 h 97"/>
              <a:gd name="T50" fmla="*/ 10 w 17"/>
              <a:gd name="T51" fmla="*/ 86 h 97"/>
              <a:gd name="T52" fmla="*/ 10 w 17"/>
              <a:gd name="T53" fmla="*/ 81 h 97"/>
              <a:gd name="T54" fmla="*/ 11 w 17"/>
              <a:gd name="T55" fmla="*/ 75 h 97"/>
              <a:gd name="T56" fmla="*/ 11 w 17"/>
              <a:gd name="T57" fmla="*/ 70 h 97"/>
              <a:gd name="T58" fmla="*/ 13 w 17"/>
              <a:gd name="T59" fmla="*/ 62 h 97"/>
              <a:gd name="T60" fmla="*/ 13 w 17"/>
              <a:gd name="T61" fmla="*/ 57 h 97"/>
              <a:gd name="T62" fmla="*/ 13 w 17"/>
              <a:gd name="T63" fmla="*/ 51 h 97"/>
              <a:gd name="T64" fmla="*/ 15 w 17"/>
              <a:gd name="T65" fmla="*/ 46 h 97"/>
              <a:gd name="T66" fmla="*/ 15 w 17"/>
              <a:gd name="T67" fmla="*/ 40 h 97"/>
              <a:gd name="T68" fmla="*/ 15 w 17"/>
              <a:gd name="T69" fmla="*/ 35 h 97"/>
              <a:gd name="T70" fmla="*/ 15 w 17"/>
              <a:gd name="T71" fmla="*/ 27 h 97"/>
              <a:gd name="T72" fmla="*/ 17 w 17"/>
              <a:gd name="T73" fmla="*/ 22 h 97"/>
              <a:gd name="T74" fmla="*/ 17 w 17"/>
              <a:gd name="T75" fmla="*/ 16 h 97"/>
              <a:gd name="T76" fmla="*/ 17 w 17"/>
              <a:gd name="T77" fmla="*/ 11 h 97"/>
              <a:gd name="T78" fmla="*/ 17 w 17"/>
              <a:gd name="T79" fmla="*/ 7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" h="97">
                <a:moveTo>
                  <a:pt x="17" y="7"/>
                </a:moveTo>
                <a:lnTo>
                  <a:pt x="13" y="2"/>
                </a:lnTo>
                <a:lnTo>
                  <a:pt x="11" y="2"/>
                </a:lnTo>
                <a:lnTo>
                  <a:pt x="10" y="0"/>
                </a:lnTo>
                <a:lnTo>
                  <a:pt x="6" y="0"/>
                </a:lnTo>
                <a:lnTo>
                  <a:pt x="4" y="4"/>
                </a:lnTo>
                <a:lnTo>
                  <a:pt x="2" y="7"/>
                </a:lnTo>
                <a:lnTo>
                  <a:pt x="0" y="13"/>
                </a:lnTo>
                <a:lnTo>
                  <a:pt x="0" y="18"/>
                </a:lnTo>
                <a:lnTo>
                  <a:pt x="0" y="24"/>
                </a:lnTo>
                <a:lnTo>
                  <a:pt x="0" y="29"/>
                </a:lnTo>
                <a:lnTo>
                  <a:pt x="0" y="37"/>
                </a:lnTo>
                <a:lnTo>
                  <a:pt x="0" y="42"/>
                </a:lnTo>
                <a:lnTo>
                  <a:pt x="0" y="48"/>
                </a:lnTo>
                <a:lnTo>
                  <a:pt x="0" y="53"/>
                </a:lnTo>
                <a:lnTo>
                  <a:pt x="0" y="59"/>
                </a:lnTo>
                <a:lnTo>
                  <a:pt x="0" y="66"/>
                </a:lnTo>
                <a:lnTo>
                  <a:pt x="0" y="72"/>
                </a:lnTo>
                <a:lnTo>
                  <a:pt x="0" y="77"/>
                </a:lnTo>
                <a:lnTo>
                  <a:pt x="2" y="83"/>
                </a:lnTo>
                <a:lnTo>
                  <a:pt x="2" y="88"/>
                </a:lnTo>
                <a:lnTo>
                  <a:pt x="4" y="94"/>
                </a:lnTo>
                <a:lnTo>
                  <a:pt x="6" y="97"/>
                </a:lnTo>
                <a:lnTo>
                  <a:pt x="8" y="97"/>
                </a:lnTo>
                <a:lnTo>
                  <a:pt x="10" y="92"/>
                </a:lnTo>
                <a:lnTo>
                  <a:pt x="10" y="86"/>
                </a:lnTo>
                <a:lnTo>
                  <a:pt x="10" y="81"/>
                </a:lnTo>
                <a:lnTo>
                  <a:pt x="11" y="75"/>
                </a:lnTo>
                <a:lnTo>
                  <a:pt x="11" y="70"/>
                </a:lnTo>
                <a:lnTo>
                  <a:pt x="13" y="62"/>
                </a:lnTo>
                <a:lnTo>
                  <a:pt x="13" y="57"/>
                </a:lnTo>
                <a:lnTo>
                  <a:pt x="13" y="51"/>
                </a:lnTo>
                <a:lnTo>
                  <a:pt x="15" y="46"/>
                </a:lnTo>
                <a:lnTo>
                  <a:pt x="15" y="40"/>
                </a:lnTo>
                <a:lnTo>
                  <a:pt x="15" y="35"/>
                </a:lnTo>
                <a:lnTo>
                  <a:pt x="15" y="27"/>
                </a:lnTo>
                <a:lnTo>
                  <a:pt x="17" y="22"/>
                </a:lnTo>
                <a:lnTo>
                  <a:pt x="17" y="16"/>
                </a:lnTo>
                <a:lnTo>
                  <a:pt x="17" y="11"/>
                </a:lnTo>
                <a:lnTo>
                  <a:pt x="17" y="7"/>
                </a:lnTo>
                <a:close/>
              </a:path>
            </a:pathLst>
          </a:custGeom>
          <a:solidFill>
            <a:srgbClr val="FCFE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20" name="Freeform 1376"/>
          <p:cNvSpPr>
            <a:spLocks/>
          </p:cNvSpPr>
          <p:nvPr/>
        </p:nvSpPr>
        <p:spPr bwMode="auto">
          <a:xfrm>
            <a:off x="2730500" y="3036888"/>
            <a:ext cx="11113" cy="7937"/>
          </a:xfrm>
          <a:custGeom>
            <a:avLst/>
            <a:gdLst>
              <a:gd name="T0" fmla="*/ 10 w 13"/>
              <a:gd name="T1" fmla="*/ 0 h 11"/>
              <a:gd name="T2" fmla="*/ 11 w 13"/>
              <a:gd name="T3" fmla="*/ 0 h 11"/>
              <a:gd name="T4" fmla="*/ 8 w 13"/>
              <a:gd name="T5" fmla="*/ 0 h 11"/>
              <a:gd name="T6" fmla="*/ 6 w 13"/>
              <a:gd name="T7" fmla="*/ 0 h 11"/>
              <a:gd name="T8" fmla="*/ 2 w 13"/>
              <a:gd name="T9" fmla="*/ 0 h 11"/>
              <a:gd name="T10" fmla="*/ 2 w 13"/>
              <a:gd name="T11" fmla="*/ 0 h 11"/>
              <a:gd name="T12" fmla="*/ 2 w 13"/>
              <a:gd name="T13" fmla="*/ 0 h 11"/>
              <a:gd name="T14" fmla="*/ 2 w 13"/>
              <a:gd name="T15" fmla="*/ 2 h 11"/>
              <a:gd name="T16" fmla="*/ 0 w 13"/>
              <a:gd name="T17" fmla="*/ 2 h 11"/>
              <a:gd name="T18" fmla="*/ 0 w 13"/>
              <a:gd name="T19" fmla="*/ 4 h 11"/>
              <a:gd name="T20" fmla="*/ 0 w 13"/>
              <a:gd name="T21" fmla="*/ 4 h 11"/>
              <a:gd name="T22" fmla="*/ 0 w 13"/>
              <a:gd name="T23" fmla="*/ 4 h 11"/>
              <a:gd name="T24" fmla="*/ 0 w 13"/>
              <a:gd name="T25" fmla="*/ 6 h 11"/>
              <a:gd name="T26" fmla="*/ 0 w 13"/>
              <a:gd name="T27" fmla="*/ 6 h 11"/>
              <a:gd name="T28" fmla="*/ 0 w 13"/>
              <a:gd name="T29" fmla="*/ 8 h 11"/>
              <a:gd name="T30" fmla="*/ 0 w 13"/>
              <a:gd name="T31" fmla="*/ 8 h 11"/>
              <a:gd name="T32" fmla="*/ 0 w 13"/>
              <a:gd name="T33" fmla="*/ 8 h 11"/>
              <a:gd name="T34" fmla="*/ 2 w 13"/>
              <a:gd name="T35" fmla="*/ 9 h 11"/>
              <a:gd name="T36" fmla="*/ 2 w 13"/>
              <a:gd name="T37" fmla="*/ 9 h 11"/>
              <a:gd name="T38" fmla="*/ 2 w 13"/>
              <a:gd name="T39" fmla="*/ 9 h 11"/>
              <a:gd name="T40" fmla="*/ 2 w 13"/>
              <a:gd name="T41" fmla="*/ 11 h 11"/>
              <a:gd name="T42" fmla="*/ 4 w 13"/>
              <a:gd name="T43" fmla="*/ 11 h 11"/>
              <a:gd name="T44" fmla="*/ 4 w 13"/>
              <a:gd name="T45" fmla="*/ 11 h 11"/>
              <a:gd name="T46" fmla="*/ 4 w 13"/>
              <a:gd name="T47" fmla="*/ 11 h 11"/>
              <a:gd name="T48" fmla="*/ 4 w 13"/>
              <a:gd name="T49" fmla="*/ 11 h 11"/>
              <a:gd name="T50" fmla="*/ 6 w 13"/>
              <a:gd name="T51" fmla="*/ 9 h 11"/>
              <a:gd name="T52" fmla="*/ 6 w 13"/>
              <a:gd name="T53" fmla="*/ 9 h 11"/>
              <a:gd name="T54" fmla="*/ 6 w 13"/>
              <a:gd name="T55" fmla="*/ 9 h 11"/>
              <a:gd name="T56" fmla="*/ 8 w 13"/>
              <a:gd name="T57" fmla="*/ 8 h 11"/>
              <a:gd name="T58" fmla="*/ 8 w 13"/>
              <a:gd name="T59" fmla="*/ 8 h 11"/>
              <a:gd name="T60" fmla="*/ 10 w 13"/>
              <a:gd name="T61" fmla="*/ 6 h 11"/>
              <a:gd name="T62" fmla="*/ 10 w 13"/>
              <a:gd name="T63" fmla="*/ 6 h 11"/>
              <a:gd name="T64" fmla="*/ 10 w 13"/>
              <a:gd name="T65" fmla="*/ 6 h 11"/>
              <a:gd name="T66" fmla="*/ 10 w 13"/>
              <a:gd name="T67" fmla="*/ 4 h 11"/>
              <a:gd name="T68" fmla="*/ 10 w 13"/>
              <a:gd name="T69" fmla="*/ 4 h 11"/>
              <a:gd name="T70" fmla="*/ 11 w 13"/>
              <a:gd name="T71" fmla="*/ 4 h 11"/>
              <a:gd name="T72" fmla="*/ 11 w 13"/>
              <a:gd name="T73" fmla="*/ 2 h 11"/>
              <a:gd name="T74" fmla="*/ 11 w 13"/>
              <a:gd name="T75" fmla="*/ 2 h 11"/>
              <a:gd name="T76" fmla="*/ 13 w 13"/>
              <a:gd name="T77" fmla="*/ 0 h 11"/>
              <a:gd name="T78" fmla="*/ 13 w 13"/>
              <a:gd name="T79" fmla="*/ 0 h 11"/>
              <a:gd name="T80" fmla="*/ 10 w 13"/>
              <a:gd name="T81" fmla="*/ 0 h 11"/>
              <a:gd name="T82" fmla="*/ 10 w 13"/>
              <a:gd name="T8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" h="11">
                <a:moveTo>
                  <a:pt x="10" y="0"/>
                </a:moveTo>
                <a:lnTo>
                  <a:pt x="11" y="0"/>
                </a:lnTo>
                <a:lnTo>
                  <a:pt x="8" y="0"/>
                </a:lnTo>
                <a:lnTo>
                  <a:pt x="6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2"/>
                </a:lnTo>
                <a:lnTo>
                  <a:pt x="0" y="2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6"/>
                </a:lnTo>
                <a:lnTo>
                  <a:pt x="0" y="6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11"/>
                </a:lnTo>
                <a:lnTo>
                  <a:pt x="4" y="11"/>
                </a:lnTo>
                <a:lnTo>
                  <a:pt x="4" y="11"/>
                </a:lnTo>
                <a:lnTo>
                  <a:pt x="4" y="11"/>
                </a:lnTo>
                <a:lnTo>
                  <a:pt x="4" y="11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8" y="8"/>
                </a:lnTo>
                <a:lnTo>
                  <a:pt x="8" y="8"/>
                </a:lnTo>
                <a:lnTo>
                  <a:pt x="10" y="6"/>
                </a:lnTo>
                <a:lnTo>
                  <a:pt x="10" y="6"/>
                </a:lnTo>
                <a:lnTo>
                  <a:pt x="10" y="6"/>
                </a:lnTo>
                <a:lnTo>
                  <a:pt x="10" y="4"/>
                </a:lnTo>
                <a:lnTo>
                  <a:pt x="10" y="4"/>
                </a:lnTo>
                <a:lnTo>
                  <a:pt x="11" y="4"/>
                </a:lnTo>
                <a:lnTo>
                  <a:pt x="11" y="2"/>
                </a:lnTo>
                <a:lnTo>
                  <a:pt x="11" y="2"/>
                </a:lnTo>
                <a:lnTo>
                  <a:pt x="13" y="0"/>
                </a:lnTo>
                <a:lnTo>
                  <a:pt x="13" y="0"/>
                </a:lnTo>
                <a:lnTo>
                  <a:pt x="10" y="0"/>
                </a:lnTo>
                <a:lnTo>
                  <a:pt x="10" y="0"/>
                </a:lnTo>
                <a:close/>
              </a:path>
            </a:pathLst>
          </a:custGeom>
          <a:solidFill>
            <a:srgbClr val="FCFE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21" name="Freeform 1377"/>
          <p:cNvSpPr>
            <a:spLocks/>
          </p:cNvSpPr>
          <p:nvPr/>
        </p:nvSpPr>
        <p:spPr bwMode="auto">
          <a:xfrm>
            <a:off x="2725738" y="2962275"/>
            <a:ext cx="19050" cy="71438"/>
          </a:xfrm>
          <a:custGeom>
            <a:avLst/>
            <a:gdLst>
              <a:gd name="T0" fmla="*/ 9 w 24"/>
              <a:gd name="T1" fmla="*/ 90 h 90"/>
              <a:gd name="T2" fmla="*/ 13 w 24"/>
              <a:gd name="T3" fmla="*/ 90 h 90"/>
              <a:gd name="T4" fmla="*/ 16 w 24"/>
              <a:gd name="T5" fmla="*/ 90 h 90"/>
              <a:gd name="T6" fmla="*/ 20 w 24"/>
              <a:gd name="T7" fmla="*/ 90 h 90"/>
              <a:gd name="T8" fmla="*/ 22 w 24"/>
              <a:gd name="T9" fmla="*/ 80 h 90"/>
              <a:gd name="T10" fmla="*/ 22 w 24"/>
              <a:gd name="T11" fmla="*/ 73 h 90"/>
              <a:gd name="T12" fmla="*/ 22 w 24"/>
              <a:gd name="T13" fmla="*/ 60 h 90"/>
              <a:gd name="T14" fmla="*/ 22 w 24"/>
              <a:gd name="T15" fmla="*/ 45 h 90"/>
              <a:gd name="T16" fmla="*/ 22 w 24"/>
              <a:gd name="T17" fmla="*/ 36 h 90"/>
              <a:gd name="T18" fmla="*/ 24 w 24"/>
              <a:gd name="T19" fmla="*/ 27 h 90"/>
              <a:gd name="T20" fmla="*/ 22 w 24"/>
              <a:gd name="T21" fmla="*/ 20 h 90"/>
              <a:gd name="T22" fmla="*/ 22 w 24"/>
              <a:gd name="T23" fmla="*/ 11 h 90"/>
              <a:gd name="T24" fmla="*/ 22 w 24"/>
              <a:gd name="T25" fmla="*/ 1 h 90"/>
              <a:gd name="T26" fmla="*/ 16 w 24"/>
              <a:gd name="T27" fmla="*/ 0 h 90"/>
              <a:gd name="T28" fmla="*/ 13 w 24"/>
              <a:gd name="T29" fmla="*/ 0 h 90"/>
              <a:gd name="T30" fmla="*/ 9 w 24"/>
              <a:gd name="T31" fmla="*/ 0 h 90"/>
              <a:gd name="T32" fmla="*/ 5 w 24"/>
              <a:gd name="T33" fmla="*/ 0 h 90"/>
              <a:gd name="T34" fmla="*/ 2 w 24"/>
              <a:gd name="T35" fmla="*/ 0 h 90"/>
              <a:gd name="T36" fmla="*/ 2 w 24"/>
              <a:gd name="T37" fmla="*/ 9 h 90"/>
              <a:gd name="T38" fmla="*/ 0 w 24"/>
              <a:gd name="T39" fmla="*/ 16 h 90"/>
              <a:gd name="T40" fmla="*/ 0 w 24"/>
              <a:gd name="T41" fmla="*/ 27 h 90"/>
              <a:gd name="T42" fmla="*/ 0 w 24"/>
              <a:gd name="T43" fmla="*/ 34 h 90"/>
              <a:gd name="T44" fmla="*/ 0 w 24"/>
              <a:gd name="T45" fmla="*/ 42 h 90"/>
              <a:gd name="T46" fmla="*/ 0 w 24"/>
              <a:gd name="T47" fmla="*/ 51 h 90"/>
              <a:gd name="T48" fmla="*/ 2 w 24"/>
              <a:gd name="T49" fmla="*/ 60 h 90"/>
              <a:gd name="T50" fmla="*/ 2 w 24"/>
              <a:gd name="T51" fmla="*/ 69 h 90"/>
              <a:gd name="T52" fmla="*/ 4 w 24"/>
              <a:gd name="T53" fmla="*/ 79 h 90"/>
              <a:gd name="T54" fmla="*/ 4 w 24"/>
              <a:gd name="T55" fmla="*/ 90 h 90"/>
              <a:gd name="T56" fmla="*/ 9 w 24"/>
              <a:gd name="T57" fmla="*/ 9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4" h="90">
                <a:moveTo>
                  <a:pt x="9" y="90"/>
                </a:moveTo>
                <a:lnTo>
                  <a:pt x="13" y="90"/>
                </a:lnTo>
                <a:lnTo>
                  <a:pt x="16" y="90"/>
                </a:lnTo>
                <a:lnTo>
                  <a:pt x="20" y="90"/>
                </a:lnTo>
                <a:lnTo>
                  <a:pt x="22" y="80"/>
                </a:lnTo>
                <a:lnTo>
                  <a:pt x="22" y="73"/>
                </a:lnTo>
                <a:lnTo>
                  <a:pt x="22" y="60"/>
                </a:lnTo>
                <a:lnTo>
                  <a:pt x="22" y="45"/>
                </a:lnTo>
                <a:lnTo>
                  <a:pt x="22" y="36"/>
                </a:lnTo>
                <a:lnTo>
                  <a:pt x="24" y="27"/>
                </a:lnTo>
                <a:lnTo>
                  <a:pt x="22" y="20"/>
                </a:lnTo>
                <a:lnTo>
                  <a:pt x="22" y="11"/>
                </a:lnTo>
                <a:lnTo>
                  <a:pt x="22" y="1"/>
                </a:lnTo>
                <a:lnTo>
                  <a:pt x="16" y="0"/>
                </a:lnTo>
                <a:lnTo>
                  <a:pt x="13" y="0"/>
                </a:lnTo>
                <a:lnTo>
                  <a:pt x="9" y="0"/>
                </a:lnTo>
                <a:lnTo>
                  <a:pt x="5" y="0"/>
                </a:lnTo>
                <a:lnTo>
                  <a:pt x="2" y="0"/>
                </a:lnTo>
                <a:lnTo>
                  <a:pt x="2" y="9"/>
                </a:lnTo>
                <a:lnTo>
                  <a:pt x="0" y="16"/>
                </a:lnTo>
                <a:lnTo>
                  <a:pt x="0" y="27"/>
                </a:lnTo>
                <a:lnTo>
                  <a:pt x="0" y="34"/>
                </a:lnTo>
                <a:lnTo>
                  <a:pt x="0" y="42"/>
                </a:lnTo>
                <a:lnTo>
                  <a:pt x="0" y="51"/>
                </a:lnTo>
                <a:lnTo>
                  <a:pt x="2" y="60"/>
                </a:lnTo>
                <a:lnTo>
                  <a:pt x="2" y="69"/>
                </a:lnTo>
                <a:lnTo>
                  <a:pt x="4" y="79"/>
                </a:lnTo>
                <a:lnTo>
                  <a:pt x="4" y="90"/>
                </a:lnTo>
                <a:lnTo>
                  <a:pt x="9" y="90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22" name="Freeform 1378"/>
          <p:cNvSpPr>
            <a:spLocks/>
          </p:cNvSpPr>
          <p:nvPr/>
        </p:nvSpPr>
        <p:spPr bwMode="auto">
          <a:xfrm>
            <a:off x="2725738" y="2962275"/>
            <a:ext cx="19050" cy="71438"/>
          </a:xfrm>
          <a:custGeom>
            <a:avLst/>
            <a:gdLst>
              <a:gd name="T0" fmla="*/ 9 w 24"/>
              <a:gd name="T1" fmla="*/ 90 h 90"/>
              <a:gd name="T2" fmla="*/ 13 w 24"/>
              <a:gd name="T3" fmla="*/ 90 h 90"/>
              <a:gd name="T4" fmla="*/ 16 w 24"/>
              <a:gd name="T5" fmla="*/ 90 h 90"/>
              <a:gd name="T6" fmla="*/ 20 w 24"/>
              <a:gd name="T7" fmla="*/ 90 h 90"/>
              <a:gd name="T8" fmla="*/ 22 w 24"/>
              <a:gd name="T9" fmla="*/ 80 h 90"/>
              <a:gd name="T10" fmla="*/ 22 w 24"/>
              <a:gd name="T11" fmla="*/ 73 h 90"/>
              <a:gd name="T12" fmla="*/ 22 w 24"/>
              <a:gd name="T13" fmla="*/ 60 h 90"/>
              <a:gd name="T14" fmla="*/ 22 w 24"/>
              <a:gd name="T15" fmla="*/ 45 h 90"/>
              <a:gd name="T16" fmla="*/ 22 w 24"/>
              <a:gd name="T17" fmla="*/ 36 h 90"/>
              <a:gd name="T18" fmla="*/ 24 w 24"/>
              <a:gd name="T19" fmla="*/ 27 h 90"/>
              <a:gd name="T20" fmla="*/ 22 w 24"/>
              <a:gd name="T21" fmla="*/ 20 h 90"/>
              <a:gd name="T22" fmla="*/ 22 w 24"/>
              <a:gd name="T23" fmla="*/ 11 h 90"/>
              <a:gd name="T24" fmla="*/ 22 w 24"/>
              <a:gd name="T25" fmla="*/ 1 h 90"/>
              <a:gd name="T26" fmla="*/ 16 w 24"/>
              <a:gd name="T27" fmla="*/ 0 h 90"/>
              <a:gd name="T28" fmla="*/ 13 w 24"/>
              <a:gd name="T29" fmla="*/ 0 h 90"/>
              <a:gd name="T30" fmla="*/ 9 w 24"/>
              <a:gd name="T31" fmla="*/ 0 h 90"/>
              <a:gd name="T32" fmla="*/ 5 w 24"/>
              <a:gd name="T33" fmla="*/ 0 h 90"/>
              <a:gd name="T34" fmla="*/ 2 w 24"/>
              <a:gd name="T35" fmla="*/ 0 h 90"/>
              <a:gd name="T36" fmla="*/ 2 w 24"/>
              <a:gd name="T37" fmla="*/ 9 h 90"/>
              <a:gd name="T38" fmla="*/ 0 w 24"/>
              <a:gd name="T39" fmla="*/ 16 h 90"/>
              <a:gd name="T40" fmla="*/ 0 w 24"/>
              <a:gd name="T41" fmla="*/ 27 h 90"/>
              <a:gd name="T42" fmla="*/ 0 w 24"/>
              <a:gd name="T43" fmla="*/ 34 h 90"/>
              <a:gd name="T44" fmla="*/ 0 w 24"/>
              <a:gd name="T45" fmla="*/ 42 h 90"/>
              <a:gd name="T46" fmla="*/ 0 w 24"/>
              <a:gd name="T47" fmla="*/ 51 h 90"/>
              <a:gd name="T48" fmla="*/ 2 w 24"/>
              <a:gd name="T49" fmla="*/ 60 h 90"/>
              <a:gd name="T50" fmla="*/ 2 w 24"/>
              <a:gd name="T51" fmla="*/ 69 h 90"/>
              <a:gd name="T52" fmla="*/ 4 w 24"/>
              <a:gd name="T53" fmla="*/ 79 h 90"/>
              <a:gd name="T54" fmla="*/ 4 w 24"/>
              <a:gd name="T55" fmla="*/ 90 h 90"/>
              <a:gd name="T56" fmla="*/ 9 w 24"/>
              <a:gd name="T57" fmla="*/ 9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4" h="90">
                <a:moveTo>
                  <a:pt x="9" y="90"/>
                </a:moveTo>
                <a:lnTo>
                  <a:pt x="13" y="90"/>
                </a:lnTo>
                <a:lnTo>
                  <a:pt x="16" y="90"/>
                </a:lnTo>
                <a:lnTo>
                  <a:pt x="20" y="90"/>
                </a:lnTo>
                <a:lnTo>
                  <a:pt x="22" y="80"/>
                </a:lnTo>
                <a:lnTo>
                  <a:pt x="22" y="73"/>
                </a:lnTo>
                <a:lnTo>
                  <a:pt x="22" y="60"/>
                </a:lnTo>
                <a:lnTo>
                  <a:pt x="22" y="45"/>
                </a:lnTo>
                <a:lnTo>
                  <a:pt x="22" y="36"/>
                </a:lnTo>
                <a:lnTo>
                  <a:pt x="24" y="27"/>
                </a:lnTo>
                <a:lnTo>
                  <a:pt x="22" y="20"/>
                </a:lnTo>
                <a:lnTo>
                  <a:pt x="22" y="11"/>
                </a:lnTo>
                <a:lnTo>
                  <a:pt x="22" y="1"/>
                </a:lnTo>
                <a:lnTo>
                  <a:pt x="16" y="0"/>
                </a:lnTo>
                <a:lnTo>
                  <a:pt x="13" y="0"/>
                </a:lnTo>
                <a:lnTo>
                  <a:pt x="9" y="0"/>
                </a:lnTo>
                <a:lnTo>
                  <a:pt x="5" y="0"/>
                </a:lnTo>
                <a:lnTo>
                  <a:pt x="2" y="0"/>
                </a:lnTo>
                <a:lnTo>
                  <a:pt x="2" y="9"/>
                </a:lnTo>
                <a:lnTo>
                  <a:pt x="0" y="16"/>
                </a:lnTo>
                <a:lnTo>
                  <a:pt x="0" y="27"/>
                </a:lnTo>
                <a:lnTo>
                  <a:pt x="0" y="34"/>
                </a:lnTo>
                <a:lnTo>
                  <a:pt x="0" y="42"/>
                </a:lnTo>
                <a:lnTo>
                  <a:pt x="0" y="51"/>
                </a:lnTo>
                <a:lnTo>
                  <a:pt x="2" y="60"/>
                </a:lnTo>
                <a:lnTo>
                  <a:pt x="2" y="69"/>
                </a:lnTo>
                <a:lnTo>
                  <a:pt x="4" y="79"/>
                </a:lnTo>
                <a:lnTo>
                  <a:pt x="4" y="90"/>
                </a:lnTo>
                <a:lnTo>
                  <a:pt x="9" y="9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23" name="Freeform 1379"/>
          <p:cNvSpPr>
            <a:spLocks/>
          </p:cNvSpPr>
          <p:nvPr/>
        </p:nvSpPr>
        <p:spPr bwMode="auto">
          <a:xfrm>
            <a:off x="2728913" y="2968625"/>
            <a:ext cx="14287" cy="57150"/>
          </a:xfrm>
          <a:custGeom>
            <a:avLst/>
            <a:gdLst>
              <a:gd name="T0" fmla="*/ 0 w 16"/>
              <a:gd name="T1" fmla="*/ 5 h 71"/>
              <a:gd name="T2" fmla="*/ 1 w 16"/>
              <a:gd name="T3" fmla="*/ 0 h 71"/>
              <a:gd name="T4" fmla="*/ 3 w 16"/>
              <a:gd name="T5" fmla="*/ 0 h 71"/>
              <a:gd name="T6" fmla="*/ 5 w 16"/>
              <a:gd name="T7" fmla="*/ 0 h 71"/>
              <a:gd name="T8" fmla="*/ 9 w 16"/>
              <a:gd name="T9" fmla="*/ 0 h 71"/>
              <a:gd name="T10" fmla="*/ 11 w 16"/>
              <a:gd name="T11" fmla="*/ 2 h 71"/>
              <a:gd name="T12" fmla="*/ 12 w 16"/>
              <a:gd name="T13" fmla="*/ 5 h 71"/>
              <a:gd name="T14" fmla="*/ 14 w 16"/>
              <a:gd name="T15" fmla="*/ 9 h 71"/>
              <a:gd name="T16" fmla="*/ 14 w 16"/>
              <a:gd name="T17" fmla="*/ 13 h 71"/>
              <a:gd name="T18" fmla="*/ 14 w 16"/>
              <a:gd name="T19" fmla="*/ 18 h 71"/>
              <a:gd name="T20" fmla="*/ 16 w 16"/>
              <a:gd name="T21" fmla="*/ 22 h 71"/>
              <a:gd name="T22" fmla="*/ 16 w 16"/>
              <a:gd name="T23" fmla="*/ 25 h 71"/>
              <a:gd name="T24" fmla="*/ 16 w 16"/>
              <a:gd name="T25" fmla="*/ 31 h 71"/>
              <a:gd name="T26" fmla="*/ 16 w 16"/>
              <a:gd name="T27" fmla="*/ 35 h 71"/>
              <a:gd name="T28" fmla="*/ 16 w 16"/>
              <a:gd name="T29" fmla="*/ 38 h 71"/>
              <a:gd name="T30" fmla="*/ 16 w 16"/>
              <a:gd name="T31" fmla="*/ 44 h 71"/>
              <a:gd name="T32" fmla="*/ 14 w 16"/>
              <a:gd name="T33" fmla="*/ 48 h 71"/>
              <a:gd name="T34" fmla="*/ 14 w 16"/>
              <a:gd name="T35" fmla="*/ 53 h 71"/>
              <a:gd name="T36" fmla="*/ 14 w 16"/>
              <a:gd name="T37" fmla="*/ 57 h 71"/>
              <a:gd name="T38" fmla="*/ 12 w 16"/>
              <a:gd name="T39" fmla="*/ 60 h 71"/>
              <a:gd name="T40" fmla="*/ 12 w 16"/>
              <a:gd name="T41" fmla="*/ 66 h 71"/>
              <a:gd name="T42" fmla="*/ 11 w 16"/>
              <a:gd name="T43" fmla="*/ 70 h 71"/>
              <a:gd name="T44" fmla="*/ 9 w 16"/>
              <a:gd name="T45" fmla="*/ 71 h 71"/>
              <a:gd name="T46" fmla="*/ 7 w 16"/>
              <a:gd name="T47" fmla="*/ 71 h 71"/>
              <a:gd name="T48" fmla="*/ 5 w 16"/>
              <a:gd name="T49" fmla="*/ 68 h 71"/>
              <a:gd name="T50" fmla="*/ 5 w 16"/>
              <a:gd name="T51" fmla="*/ 64 h 71"/>
              <a:gd name="T52" fmla="*/ 5 w 16"/>
              <a:gd name="T53" fmla="*/ 59 h 71"/>
              <a:gd name="T54" fmla="*/ 3 w 16"/>
              <a:gd name="T55" fmla="*/ 55 h 71"/>
              <a:gd name="T56" fmla="*/ 3 w 16"/>
              <a:gd name="T57" fmla="*/ 51 h 71"/>
              <a:gd name="T58" fmla="*/ 1 w 16"/>
              <a:gd name="T59" fmla="*/ 46 h 71"/>
              <a:gd name="T60" fmla="*/ 1 w 16"/>
              <a:gd name="T61" fmla="*/ 42 h 71"/>
              <a:gd name="T62" fmla="*/ 1 w 16"/>
              <a:gd name="T63" fmla="*/ 38 h 71"/>
              <a:gd name="T64" fmla="*/ 0 w 16"/>
              <a:gd name="T65" fmla="*/ 33 h 71"/>
              <a:gd name="T66" fmla="*/ 0 w 16"/>
              <a:gd name="T67" fmla="*/ 29 h 71"/>
              <a:gd name="T68" fmla="*/ 0 w 16"/>
              <a:gd name="T69" fmla="*/ 25 h 71"/>
              <a:gd name="T70" fmla="*/ 0 w 16"/>
              <a:gd name="T71" fmla="*/ 20 h 71"/>
              <a:gd name="T72" fmla="*/ 0 w 16"/>
              <a:gd name="T73" fmla="*/ 16 h 71"/>
              <a:gd name="T74" fmla="*/ 0 w 16"/>
              <a:gd name="T75" fmla="*/ 13 h 71"/>
              <a:gd name="T76" fmla="*/ 0 w 16"/>
              <a:gd name="T77" fmla="*/ 7 h 71"/>
              <a:gd name="T78" fmla="*/ 0 w 16"/>
              <a:gd name="T79" fmla="*/ 5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" h="71">
                <a:moveTo>
                  <a:pt x="0" y="5"/>
                </a:moveTo>
                <a:lnTo>
                  <a:pt x="1" y="0"/>
                </a:lnTo>
                <a:lnTo>
                  <a:pt x="3" y="0"/>
                </a:lnTo>
                <a:lnTo>
                  <a:pt x="5" y="0"/>
                </a:lnTo>
                <a:lnTo>
                  <a:pt x="9" y="0"/>
                </a:lnTo>
                <a:lnTo>
                  <a:pt x="11" y="2"/>
                </a:lnTo>
                <a:lnTo>
                  <a:pt x="12" y="5"/>
                </a:lnTo>
                <a:lnTo>
                  <a:pt x="14" y="9"/>
                </a:lnTo>
                <a:lnTo>
                  <a:pt x="14" y="13"/>
                </a:lnTo>
                <a:lnTo>
                  <a:pt x="14" y="18"/>
                </a:lnTo>
                <a:lnTo>
                  <a:pt x="16" y="22"/>
                </a:lnTo>
                <a:lnTo>
                  <a:pt x="16" y="25"/>
                </a:lnTo>
                <a:lnTo>
                  <a:pt x="16" y="31"/>
                </a:lnTo>
                <a:lnTo>
                  <a:pt x="16" y="35"/>
                </a:lnTo>
                <a:lnTo>
                  <a:pt x="16" y="38"/>
                </a:lnTo>
                <a:lnTo>
                  <a:pt x="16" y="44"/>
                </a:lnTo>
                <a:lnTo>
                  <a:pt x="14" y="48"/>
                </a:lnTo>
                <a:lnTo>
                  <a:pt x="14" y="53"/>
                </a:lnTo>
                <a:lnTo>
                  <a:pt x="14" y="57"/>
                </a:lnTo>
                <a:lnTo>
                  <a:pt x="12" y="60"/>
                </a:lnTo>
                <a:lnTo>
                  <a:pt x="12" y="66"/>
                </a:lnTo>
                <a:lnTo>
                  <a:pt x="11" y="70"/>
                </a:lnTo>
                <a:lnTo>
                  <a:pt x="9" y="71"/>
                </a:lnTo>
                <a:lnTo>
                  <a:pt x="7" y="71"/>
                </a:lnTo>
                <a:lnTo>
                  <a:pt x="5" y="68"/>
                </a:lnTo>
                <a:lnTo>
                  <a:pt x="5" y="64"/>
                </a:lnTo>
                <a:lnTo>
                  <a:pt x="5" y="59"/>
                </a:lnTo>
                <a:lnTo>
                  <a:pt x="3" y="55"/>
                </a:lnTo>
                <a:lnTo>
                  <a:pt x="3" y="51"/>
                </a:lnTo>
                <a:lnTo>
                  <a:pt x="1" y="46"/>
                </a:lnTo>
                <a:lnTo>
                  <a:pt x="1" y="42"/>
                </a:lnTo>
                <a:lnTo>
                  <a:pt x="1" y="38"/>
                </a:lnTo>
                <a:lnTo>
                  <a:pt x="0" y="33"/>
                </a:lnTo>
                <a:lnTo>
                  <a:pt x="0" y="29"/>
                </a:lnTo>
                <a:lnTo>
                  <a:pt x="0" y="25"/>
                </a:lnTo>
                <a:lnTo>
                  <a:pt x="0" y="20"/>
                </a:lnTo>
                <a:lnTo>
                  <a:pt x="0" y="16"/>
                </a:lnTo>
                <a:lnTo>
                  <a:pt x="0" y="13"/>
                </a:lnTo>
                <a:lnTo>
                  <a:pt x="0" y="7"/>
                </a:lnTo>
                <a:lnTo>
                  <a:pt x="0" y="5"/>
                </a:lnTo>
                <a:close/>
              </a:path>
            </a:pathLst>
          </a:custGeom>
          <a:solidFill>
            <a:srgbClr val="FCFE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24" name="Freeform 1380"/>
          <p:cNvSpPr>
            <a:spLocks/>
          </p:cNvSpPr>
          <p:nvPr/>
        </p:nvSpPr>
        <p:spPr bwMode="auto">
          <a:xfrm>
            <a:off x="2728913" y="2725738"/>
            <a:ext cx="19050" cy="69850"/>
          </a:xfrm>
          <a:custGeom>
            <a:avLst/>
            <a:gdLst>
              <a:gd name="T0" fmla="*/ 12 w 22"/>
              <a:gd name="T1" fmla="*/ 88 h 88"/>
              <a:gd name="T2" fmla="*/ 9 w 22"/>
              <a:gd name="T3" fmla="*/ 88 h 88"/>
              <a:gd name="T4" fmla="*/ 5 w 22"/>
              <a:gd name="T5" fmla="*/ 88 h 88"/>
              <a:gd name="T6" fmla="*/ 1 w 22"/>
              <a:gd name="T7" fmla="*/ 88 h 88"/>
              <a:gd name="T8" fmla="*/ 1 w 22"/>
              <a:gd name="T9" fmla="*/ 79 h 88"/>
              <a:gd name="T10" fmla="*/ 1 w 22"/>
              <a:gd name="T11" fmla="*/ 71 h 88"/>
              <a:gd name="T12" fmla="*/ 0 w 22"/>
              <a:gd name="T13" fmla="*/ 59 h 88"/>
              <a:gd name="T14" fmla="*/ 0 w 22"/>
              <a:gd name="T15" fmla="*/ 46 h 88"/>
              <a:gd name="T16" fmla="*/ 0 w 22"/>
              <a:gd name="T17" fmla="*/ 36 h 88"/>
              <a:gd name="T18" fmla="*/ 0 w 22"/>
              <a:gd name="T19" fmla="*/ 27 h 88"/>
              <a:gd name="T20" fmla="*/ 0 w 22"/>
              <a:gd name="T21" fmla="*/ 20 h 88"/>
              <a:gd name="T22" fmla="*/ 0 w 22"/>
              <a:gd name="T23" fmla="*/ 11 h 88"/>
              <a:gd name="T24" fmla="*/ 1 w 22"/>
              <a:gd name="T25" fmla="*/ 2 h 88"/>
              <a:gd name="T26" fmla="*/ 5 w 22"/>
              <a:gd name="T27" fmla="*/ 0 h 88"/>
              <a:gd name="T28" fmla="*/ 7 w 22"/>
              <a:gd name="T29" fmla="*/ 0 h 88"/>
              <a:gd name="T30" fmla="*/ 11 w 22"/>
              <a:gd name="T31" fmla="*/ 0 h 88"/>
              <a:gd name="T32" fmla="*/ 14 w 22"/>
              <a:gd name="T33" fmla="*/ 0 h 88"/>
              <a:gd name="T34" fmla="*/ 18 w 22"/>
              <a:gd name="T35" fmla="*/ 0 h 88"/>
              <a:gd name="T36" fmla="*/ 20 w 22"/>
              <a:gd name="T37" fmla="*/ 9 h 88"/>
              <a:gd name="T38" fmla="*/ 20 w 22"/>
              <a:gd name="T39" fmla="*/ 16 h 88"/>
              <a:gd name="T40" fmla="*/ 20 w 22"/>
              <a:gd name="T41" fmla="*/ 27 h 88"/>
              <a:gd name="T42" fmla="*/ 22 w 22"/>
              <a:gd name="T43" fmla="*/ 33 h 88"/>
              <a:gd name="T44" fmla="*/ 20 w 22"/>
              <a:gd name="T45" fmla="*/ 42 h 88"/>
              <a:gd name="T46" fmla="*/ 20 w 22"/>
              <a:gd name="T47" fmla="*/ 51 h 88"/>
              <a:gd name="T48" fmla="*/ 18 w 22"/>
              <a:gd name="T49" fmla="*/ 59 h 88"/>
              <a:gd name="T50" fmla="*/ 18 w 22"/>
              <a:gd name="T51" fmla="*/ 68 h 88"/>
              <a:gd name="T52" fmla="*/ 18 w 22"/>
              <a:gd name="T53" fmla="*/ 77 h 88"/>
              <a:gd name="T54" fmla="*/ 18 w 22"/>
              <a:gd name="T55" fmla="*/ 88 h 88"/>
              <a:gd name="T56" fmla="*/ 12 w 22"/>
              <a:gd name="T57" fmla="*/ 88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" h="88">
                <a:moveTo>
                  <a:pt x="12" y="88"/>
                </a:moveTo>
                <a:lnTo>
                  <a:pt x="9" y="88"/>
                </a:lnTo>
                <a:lnTo>
                  <a:pt x="5" y="88"/>
                </a:lnTo>
                <a:lnTo>
                  <a:pt x="1" y="88"/>
                </a:lnTo>
                <a:lnTo>
                  <a:pt x="1" y="79"/>
                </a:lnTo>
                <a:lnTo>
                  <a:pt x="1" y="71"/>
                </a:lnTo>
                <a:lnTo>
                  <a:pt x="0" y="59"/>
                </a:lnTo>
                <a:lnTo>
                  <a:pt x="0" y="46"/>
                </a:lnTo>
                <a:lnTo>
                  <a:pt x="0" y="36"/>
                </a:lnTo>
                <a:lnTo>
                  <a:pt x="0" y="27"/>
                </a:lnTo>
                <a:lnTo>
                  <a:pt x="0" y="20"/>
                </a:lnTo>
                <a:lnTo>
                  <a:pt x="0" y="11"/>
                </a:lnTo>
                <a:lnTo>
                  <a:pt x="1" y="2"/>
                </a:lnTo>
                <a:lnTo>
                  <a:pt x="5" y="0"/>
                </a:lnTo>
                <a:lnTo>
                  <a:pt x="7" y="0"/>
                </a:lnTo>
                <a:lnTo>
                  <a:pt x="11" y="0"/>
                </a:lnTo>
                <a:lnTo>
                  <a:pt x="14" y="0"/>
                </a:lnTo>
                <a:lnTo>
                  <a:pt x="18" y="0"/>
                </a:lnTo>
                <a:lnTo>
                  <a:pt x="20" y="9"/>
                </a:lnTo>
                <a:lnTo>
                  <a:pt x="20" y="16"/>
                </a:lnTo>
                <a:lnTo>
                  <a:pt x="20" y="27"/>
                </a:lnTo>
                <a:lnTo>
                  <a:pt x="22" y="33"/>
                </a:lnTo>
                <a:lnTo>
                  <a:pt x="20" y="42"/>
                </a:lnTo>
                <a:lnTo>
                  <a:pt x="20" y="51"/>
                </a:lnTo>
                <a:lnTo>
                  <a:pt x="18" y="59"/>
                </a:lnTo>
                <a:lnTo>
                  <a:pt x="18" y="68"/>
                </a:lnTo>
                <a:lnTo>
                  <a:pt x="18" y="77"/>
                </a:lnTo>
                <a:lnTo>
                  <a:pt x="18" y="88"/>
                </a:lnTo>
                <a:lnTo>
                  <a:pt x="12" y="88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25" name="Freeform 1381"/>
          <p:cNvSpPr>
            <a:spLocks/>
          </p:cNvSpPr>
          <p:nvPr/>
        </p:nvSpPr>
        <p:spPr bwMode="auto">
          <a:xfrm>
            <a:off x="2728913" y="2725738"/>
            <a:ext cx="19050" cy="69850"/>
          </a:xfrm>
          <a:custGeom>
            <a:avLst/>
            <a:gdLst>
              <a:gd name="T0" fmla="*/ 12 w 22"/>
              <a:gd name="T1" fmla="*/ 88 h 88"/>
              <a:gd name="T2" fmla="*/ 9 w 22"/>
              <a:gd name="T3" fmla="*/ 88 h 88"/>
              <a:gd name="T4" fmla="*/ 5 w 22"/>
              <a:gd name="T5" fmla="*/ 88 h 88"/>
              <a:gd name="T6" fmla="*/ 1 w 22"/>
              <a:gd name="T7" fmla="*/ 88 h 88"/>
              <a:gd name="T8" fmla="*/ 1 w 22"/>
              <a:gd name="T9" fmla="*/ 79 h 88"/>
              <a:gd name="T10" fmla="*/ 1 w 22"/>
              <a:gd name="T11" fmla="*/ 71 h 88"/>
              <a:gd name="T12" fmla="*/ 0 w 22"/>
              <a:gd name="T13" fmla="*/ 59 h 88"/>
              <a:gd name="T14" fmla="*/ 0 w 22"/>
              <a:gd name="T15" fmla="*/ 46 h 88"/>
              <a:gd name="T16" fmla="*/ 0 w 22"/>
              <a:gd name="T17" fmla="*/ 36 h 88"/>
              <a:gd name="T18" fmla="*/ 0 w 22"/>
              <a:gd name="T19" fmla="*/ 27 h 88"/>
              <a:gd name="T20" fmla="*/ 0 w 22"/>
              <a:gd name="T21" fmla="*/ 20 h 88"/>
              <a:gd name="T22" fmla="*/ 0 w 22"/>
              <a:gd name="T23" fmla="*/ 11 h 88"/>
              <a:gd name="T24" fmla="*/ 1 w 22"/>
              <a:gd name="T25" fmla="*/ 2 h 88"/>
              <a:gd name="T26" fmla="*/ 5 w 22"/>
              <a:gd name="T27" fmla="*/ 0 h 88"/>
              <a:gd name="T28" fmla="*/ 7 w 22"/>
              <a:gd name="T29" fmla="*/ 0 h 88"/>
              <a:gd name="T30" fmla="*/ 11 w 22"/>
              <a:gd name="T31" fmla="*/ 0 h 88"/>
              <a:gd name="T32" fmla="*/ 14 w 22"/>
              <a:gd name="T33" fmla="*/ 0 h 88"/>
              <a:gd name="T34" fmla="*/ 18 w 22"/>
              <a:gd name="T35" fmla="*/ 0 h 88"/>
              <a:gd name="T36" fmla="*/ 20 w 22"/>
              <a:gd name="T37" fmla="*/ 9 h 88"/>
              <a:gd name="T38" fmla="*/ 20 w 22"/>
              <a:gd name="T39" fmla="*/ 16 h 88"/>
              <a:gd name="T40" fmla="*/ 20 w 22"/>
              <a:gd name="T41" fmla="*/ 27 h 88"/>
              <a:gd name="T42" fmla="*/ 22 w 22"/>
              <a:gd name="T43" fmla="*/ 33 h 88"/>
              <a:gd name="T44" fmla="*/ 20 w 22"/>
              <a:gd name="T45" fmla="*/ 42 h 88"/>
              <a:gd name="T46" fmla="*/ 20 w 22"/>
              <a:gd name="T47" fmla="*/ 51 h 88"/>
              <a:gd name="T48" fmla="*/ 18 w 22"/>
              <a:gd name="T49" fmla="*/ 59 h 88"/>
              <a:gd name="T50" fmla="*/ 18 w 22"/>
              <a:gd name="T51" fmla="*/ 68 h 88"/>
              <a:gd name="T52" fmla="*/ 18 w 22"/>
              <a:gd name="T53" fmla="*/ 77 h 88"/>
              <a:gd name="T54" fmla="*/ 18 w 22"/>
              <a:gd name="T55" fmla="*/ 88 h 88"/>
              <a:gd name="T56" fmla="*/ 12 w 22"/>
              <a:gd name="T57" fmla="*/ 88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" h="88">
                <a:moveTo>
                  <a:pt x="12" y="88"/>
                </a:moveTo>
                <a:lnTo>
                  <a:pt x="9" y="88"/>
                </a:lnTo>
                <a:lnTo>
                  <a:pt x="5" y="88"/>
                </a:lnTo>
                <a:lnTo>
                  <a:pt x="1" y="88"/>
                </a:lnTo>
                <a:lnTo>
                  <a:pt x="1" y="79"/>
                </a:lnTo>
                <a:lnTo>
                  <a:pt x="1" y="71"/>
                </a:lnTo>
                <a:lnTo>
                  <a:pt x="0" y="59"/>
                </a:lnTo>
                <a:lnTo>
                  <a:pt x="0" y="46"/>
                </a:lnTo>
                <a:lnTo>
                  <a:pt x="0" y="36"/>
                </a:lnTo>
                <a:lnTo>
                  <a:pt x="0" y="27"/>
                </a:lnTo>
                <a:lnTo>
                  <a:pt x="0" y="20"/>
                </a:lnTo>
                <a:lnTo>
                  <a:pt x="0" y="11"/>
                </a:lnTo>
                <a:lnTo>
                  <a:pt x="1" y="2"/>
                </a:lnTo>
                <a:lnTo>
                  <a:pt x="5" y="0"/>
                </a:lnTo>
                <a:lnTo>
                  <a:pt x="7" y="0"/>
                </a:lnTo>
                <a:lnTo>
                  <a:pt x="11" y="0"/>
                </a:lnTo>
                <a:lnTo>
                  <a:pt x="14" y="0"/>
                </a:lnTo>
                <a:lnTo>
                  <a:pt x="18" y="0"/>
                </a:lnTo>
                <a:lnTo>
                  <a:pt x="20" y="9"/>
                </a:lnTo>
                <a:lnTo>
                  <a:pt x="20" y="16"/>
                </a:lnTo>
                <a:lnTo>
                  <a:pt x="20" y="27"/>
                </a:lnTo>
                <a:lnTo>
                  <a:pt x="22" y="33"/>
                </a:lnTo>
                <a:lnTo>
                  <a:pt x="20" y="42"/>
                </a:lnTo>
                <a:lnTo>
                  <a:pt x="20" y="51"/>
                </a:lnTo>
                <a:lnTo>
                  <a:pt x="18" y="59"/>
                </a:lnTo>
                <a:lnTo>
                  <a:pt x="18" y="68"/>
                </a:lnTo>
                <a:lnTo>
                  <a:pt x="18" y="77"/>
                </a:lnTo>
                <a:lnTo>
                  <a:pt x="18" y="88"/>
                </a:lnTo>
                <a:lnTo>
                  <a:pt x="12" y="88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26" name="Freeform 1382"/>
          <p:cNvSpPr>
            <a:spLocks/>
          </p:cNvSpPr>
          <p:nvPr/>
        </p:nvSpPr>
        <p:spPr bwMode="auto">
          <a:xfrm>
            <a:off x="2732088" y="2732088"/>
            <a:ext cx="11112" cy="57150"/>
          </a:xfrm>
          <a:custGeom>
            <a:avLst/>
            <a:gdLst>
              <a:gd name="T0" fmla="*/ 15 w 15"/>
              <a:gd name="T1" fmla="*/ 6 h 74"/>
              <a:gd name="T2" fmla="*/ 11 w 15"/>
              <a:gd name="T3" fmla="*/ 0 h 74"/>
              <a:gd name="T4" fmla="*/ 9 w 15"/>
              <a:gd name="T5" fmla="*/ 0 h 74"/>
              <a:gd name="T6" fmla="*/ 8 w 15"/>
              <a:gd name="T7" fmla="*/ 0 h 74"/>
              <a:gd name="T8" fmla="*/ 6 w 15"/>
              <a:gd name="T9" fmla="*/ 0 h 74"/>
              <a:gd name="T10" fmla="*/ 4 w 15"/>
              <a:gd name="T11" fmla="*/ 2 h 74"/>
              <a:gd name="T12" fmla="*/ 2 w 15"/>
              <a:gd name="T13" fmla="*/ 6 h 74"/>
              <a:gd name="T14" fmla="*/ 0 w 15"/>
              <a:gd name="T15" fmla="*/ 9 h 74"/>
              <a:gd name="T16" fmla="*/ 0 w 15"/>
              <a:gd name="T17" fmla="*/ 15 h 74"/>
              <a:gd name="T18" fmla="*/ 0 w 15"/>
              <a:gd name="T19" fmla="*/ 18 h 74"/>
              <a:gd name="T20" fmla="*/ 0 w 15"/>
              <a:gd name="T21" fmla="*/ 22 h 74"/>
              <a:gd name="T22" fmla="*/ 0 w 15"/>
              <a:gd name="T23" fmla="*/ 28 h 74"/>
              <a:gd name="T24" fmla="*/ 0 w 15"/>
              <a:gd name="T25" fmla="*/ 31 h 74"/>
              <a:gd name="T26" fmla="*/ 0 w 15"/>
              <a:gd name="T27" fmla="*/ 37 h 74"/>
              <a:gd name="T28" fmla="*/ 0 w 15"/>
              <a:gd name="T29" fmla="*/ 40 h 74"/>
              <a:gd name="T30" fmla="*/ 0 w 15"/>
              <a:gd name="T31" fmla="*/ 44 h 74"/>
              <a:gd name="T32" fmla="*/ 0 w 15"/>
              <a:gd name="T33" fmla="*/ 50 h 74"/>
              <a:gd name="T34" fmla="*/ 0 w 15"/>
              <a:gd name="T35" fmla="*/ 53 h 74"/>
              <a:gd name="T36" fmla="*/ 0 w 15"/>
              <a:gd name="T37" fmla="*/ 59 h 74"/>
              <a:gd name="T38" fmla="*/ 2 w 15"/>
              <a:gd name="T39" fmla="*/ 63 h 74"/>
              <a:gd name="T40" fmla="*/ 2 w 15"/>
              <a:gd name="T41" fmla="*/ 66 h 74"/>
              <a:gd name="T42" fmla="*/ 4 w 15"/>
              <a:gd name="T43" fmla="*/ 72 h 74"/>
              <a:gd name="T44" fmla="*/ 6 w 15"/>
              <a:gd name="T45" fmla="*/ 74 h 74"/>
              <a:gd name="T46" fmla="*/ 8 w 15"/>
              <a:gd name="T47" fmla="*/ 74 h 74"/>
              <a:gd name="T48" fmla="*/ 8 w 15"/>
              <a:gd name="T49" fmla="*/ 70 h 74"/>
              <a:gd name="T50" fmla="*/ 8 w 15"/>
              <a:gd name="T51" fmla="*/ 66 h 74"/>
              <a:gd name="T52" fmla="*/ 9 w 15"/>
              <a:gd name="T53" fmla="*/ 61 h 74"/>
              <a:gd name="T54" fmla="*/ 9 w 15"/>
              <a:gd name="T55" fmla="*/ 57 h 74"/>
              <a:gd name="T56" fmla="*/ 11 w 15"/>
              <a:gd name="T57" fmla="*/ 52 h 74"/>
              <a:gd name="T58" fmla="*/ 11 w 15"/>
              <a:gd name="T59" fmla="*/ 48 h 74"/>
              <a:gd name="T60" fmla="*/ 11 w 15"/>
              <a:gd name="T61" fmla="*/ 44 h 74"/>
              <a:gd name="T62" fmla="*/ 11 w 15"/>
              <a:gd name="T63" fmla="*/ 39 h 74"/>
              <a:gd name="T64" fmla="*/ 13 w 15"/>
              <a:gd name="T65" fmla="*/ 35 h 74"/>
              <a:gd name="T66" fmla="*/ 13 w 15"/>
              <a:gd name="T67" fmla="*/ 29 h 74"/>
              <a:gd name="T68" fmla="*/ 13 w 15"/>
              <a:gd name="T69" fmla="*/ 26 h 74"/>
              <a:gd name="T70" fmla="*/ 13 w 15"/>
              <a:gd name="T71" fmla="*/ 22 h 74"/>
              <a:gd name="T72" fmla="*/ 15 w 15"/>
              <a:gd name="T73" fmla="*/ 17 h 74"/>
              <a:gd name="T74" fmla="*/ 15 w 15"/>
              <a:gd name="T75" fmla="*/ 13 h 74"/>
              <a:gd name="T76" fmla="*/ 15 w 15"/>
              <a:gd name="T77" fmla="*/ 7 h 74"/>
              <a:gd name="T78" fmla="*/ 15 w 15"/>
              <a:gd name="T79" fmla="*/ 6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5" h="74">
                <a:moveTo>
                  <a:pt x="15" y="6"/>
                </a:moveTo>
                <a:lnTo>
                  <a:pt x="11" y="0"/>
                </a:lnTo>
                <a:lnTo>
                  <a:pt x="9" y="0"/>
                </a:lnTo>
                <a:lnTo>
                  <a:pt x="8" y="0"/>
                </a:lnTo>
                <a:lnTo>
                  <a:pt x="6" y="0"/>
                </a:lnTo>
                <a:lnTo>
                  <a:pt x="4" y="2"/>
                </a:lnTo>
                <a:lnTo>
                  <a:pt x="2" y="6"/>
                </a:lnTo>
                <a:lnTo>
                  <a:pt x="0" y="9"/>
                </a:lnTo>
                <a:lnTo>
                  <a:pt x="0" y="15"/>
                </a:lnTo>
                <a:lnTo>
                  <a:pt x="0" y="18"/>
                </a:lnTo>
                <a:lnTo>
                  <a:pt x="0" y="22"/>
                </a:lnTo>
                <a:lnTo>
                  <a:pt x="0" y="28"/>
                </a:lnTo>
                <a:lnTo>
                  <a:pt x="0" y="31"/>
                </a:lnTo>
                <a:lnTo>
                  <a:pt x="0" y="37"/>
                </a:lnTo>
                <a:lnTo>
                  <a:pt x="0" y="40"/>
                </a:lnTo>
                <a:lnTo>
                  <a:pt x="0" y="44"/>
                </a:lnTo>
                <a:lnTo>
                  <a:pt x="0" y="50"/>
                </a:lnTo>
                <a:lnTo>
                  <a:pt x="0" y="53"/>
                </a:lnTo>
                <a:lnTo>
                  <a:pt x="0" y="59"/>
                </a:lnTo>
                <a:lnTo>
                  <a:pt x="2" y="63"/>
                </a:lnTo>
                <a:lnTo>
                  <a:pt x="2" y="66"/>
                </a:lnTo>
                <a:lnTo>
                  <a:pt x="4" y="72"/>
                </a:lnTo>
                <a:lnTo>
                  <a:pt x="6" y="74"/>
                </a:lnTo>
                <a:lnTo>
                  <a:pt x="8" y="74"/>
                </a:lnTo>
                <a:lnTo>
                  <a:pt x="8" y="70"/>
                </a:lnTo>
                <a:lnTo>
                  <a:pt x="8" y="66"/>
                </a:lnTo>
                <a:lnTo>
                  <a:pt x="9" y="61"/>
                </a:lnTo>
                <a:lnTo>
                  <a:pt x="9" y="57"/>
                </a:lnTo>
                <a:lnTo>
                  <a:pt x="11" y="52"/>
                </a:lnTo>
                <a:lnTo>
                  <a:pt x="11" y="48"/>
                </a:lnTo>
                <a:lnTo>
                  <a:pt x="11" y="44"/>
                </a:lnTo>
                <a:lnTo>
                  <a:pt x="11" y="39"/>
                </a:lnTo>
                <a:lnTo>
                  <a:pt x="13" y="35"/>
                </a:lnTo>
                <a:lnTo>
                  <a:pt x="13" y="29"/>
                </a:lnTo>
                <a:lnTo>
                  <a:pt x="13" y="26"/>
                </a:lnTo>
                <a:lnTo>
                  <a:pt x="13" y="22"/>
                </a:lnTo>
                <a:lnTo>
                  <a:pt x="15" y="17"/>
                </a:lnTo>
                <a:lnTo>
                  <a:pt x="15" y="13"/>
                </a:lnTo>
                <a:lnTo>
                  <a:pt x="15" y="7"/>
                </a:lnTo>
                <a:lnTo>
                  <a:pt x="15" y="6"/>
                </a:lnTo>
                <a:close/>
              </a:path>
            </a:pathLst>
          </a:custGeom>
          <a:solidFill>
            <a:srgbClr val="FCFE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27" name="Freeform 1383"/>
          <p:cNvSpPr>
            <a:spLocks/>
          </p:cNvSpPr>
          <p:nvPr/>
        </p:nvSpPr>
        <p:spPr bwMode="auto">
          <a:xfrm>
            <a:off x="2641600" y="2765425"/>
            <a:ext cx="103188" cy="69850"/>
          </a:xfrm>
          <a:custGeom>
            <a:avLst/>
            <a:gdLst>
              <a:gd name="T0" fmla="*/ 63 w 131"/>
              <a:gd name="T1" fmla="*/ 4 h 89"/>
              <a:gd name="T2" fmla="*/ 83 w 131"/>
              <a:gd name="T3" fmla="*/ 11 h 89"/>
              <a:gd name="T4" fmla="*/ 92 w 131"/>
              <a:gd name="T5" fmla="*/ 15 h 89"/>
              <a:gd name="T6" fmla="*/ 100 w 131"/>
              <a:gd name="T7" fmla="*/ 21 h 89"/>
              <a:gd name="T8" fmla="*/ 105 w 131"/>
              <a:gd name="T9" fmla="*/ 30 h 89"/>
              <a:gd name="T10" fmla="*/ 109 w 131"/>
              <a:gd name="T11" fmla="*/ 37 h 89"/>
              <a:gd name="T12" fmla="*/ 118 w 131"/>
              <a:gd name="T13" fmla="*/ 48 h 89"/>
              <a:gd name="T14" fmla="*/ 125 w 131"/>
              <a:gd name="T15" fmla="*/ 57 h 89"/>
              <a:gd name="T16" fmla="*/ 131 w 131"/>
              <a:gd name="T17" fmla="*/ 72 h 89"/>
              <a:gd name="T18" fmla="*/ 131 w 131"/>
              <a:gd name="T19" fmla="*/ 81 h 89"/>
              <a:gd name="T20" fmla="*/ 129 w 131"/>
              <a:gd name="T21" fmla="*/ 89 h 89"/>
              <a:gd name="T22" fmla="*/ 118 w 131"/>
              <a:gd name="T23" fmla="*/ 85 h 89"/>
              <a:gd name="T24" fmla="*/ 118 w 131"/>
              <a:gd name="T25" fmla="*/ 74 h 89"/>
              <a:gd name="T26" fmla="*/ 94 w 131"/>
              <a:gd name="T27" fmla="*/ 65 h 89"/>
              <a:gd name="T28" fmla="*/ 88 w 131"/>
              <a:gd name="T29" fmla="*/ 57 h 89"/>
              <a:gd name="T30" fmla="*/ 90 w 131"/>
              <a:gd name="T31" fmla="*/ 52 h 89"/>
              <a:gd name="T32" fmla="*/ 85 w 131"/>
              <a:gd name="T33" fmla="*/ 44 h 89"/>
              <a:gd name="T34" fmla="*/ 77 w 131"/>
              <a:gd name="T35" fmla="*/ 37 h 89"/>
              <a:gd name="T36" fmla="*/ 61 w 131"/>
              <a:gd name="T37" fmla="*/ 30 h 89"/>
              <a:gd name="T38" fmla="*/ 35 w 131"/>
              <a:gd name="T39" fmla="*/ 17 h 89"/>
              <a:gd name="T40" fmla="*/ 17 w 131"/>
              <a:gd name="T41" fmla="*/ 11 h 89"/>
              <a:gd name="T42" fmla="*/ 0 w 131"/>
              <a:gd name="T43" fmla="*/ 4 h 89"/>
              <a:gd name="T44" fmla="*/ 9 w 131"/>
              <a:gd name="T45" fmla="*/ 0 h 89"/>
              <a:gd name="T46" fmla="*/ 30 w 131"/>
              <a:gd name="T47" fmla="*/ 2 h 89"/>
              <a:gd name="T48" fmla="*/ 44 w 131"/>
              <a:gd name="T49" fmla="*/ 2 h 89"/>
              <a:gd name="T50" fmla="*/ 63 w 131"/>
              <a:gd name="T51" fmla="*/ 4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1" h="89">
                <a:moveTo>
                  <a:pt x="63" y="4"/>
                </a:moveTo>
                <a:lnTo>
                  <a:pt x="83" y="11"/>
                </a:lnTo>
                <a:lnTo>
                  <a:pt x="92" y="15"/>
                </a:lnTo>
                <a:lnTo>
                  <a:pt x="100" y="21"/>
                </a:lnTo>
                <a:lnTo>
                  <a:pt x="105" y="30"/>
                </a:lnTo>
                <a:lnTo>
                  <a:pt x="109" y="37"/>
                </a:lnTo>
                <a:lnTo>
                  <a:pt x="118" y="48"/>
                </a:lnTo>
                <a:lnTo>
                  <a:pt x="125" y="57"/>
                </a:lnTo>
                <a:lnTo>
                  <a:pt x="131" y="72"/>
                </a:lnTo>
                <a:lnTo>
                  <a:pt x="131" y="81"/>
                </a:lnTo>
                <a:lnTo>
                  <a:pt x="129" y="89"/>
                </a:lnTo>
                <a:lnTo>
                  <a:pt x="118" y="85"/>
                </a:lnTo>
                <a:lnTo>
                  <a:pt x="118" y="74"/>
                </a:lnTo>
                <a:lnTo>
                  <a:pt x="94" y="65"/>
                </a:lnTo>
                <a:lnTo>
                  <a:pt x="88" y="57"/>
                </a:lnTo>
                <a:lnTo>
                  <a:pt x="90" y="52"/>
                </a:lnTo>
                <a:lnTo>
                  <a:pt x="85" y="44"/>
                </a:lnTo>
                <a:lnTo>
                  <a:pt x="77" y="37"/>
                </a:lnTo>
                <a:lnTo>
                  <a:pt x="61" y="30"/>
                </a:lnTo>
                <a:lnTo>
                  <a:pt x="35" y="17"/>
                </a:lnTo>
                <a:lnTo>
                  <a:pt x="17" y="11"/>
                </a:lnTo>
                <a:lnTo>
                  <a:pt x="0" y="4"/>
                </a:lnTo>
                <a:lnTo>
                  <a:pt x="9" y="0"/>
                </a:lnTo>
                <a:lnTo>
                  <a:pt x="30" y="2"/>
                </a:lnTo>
                <a:lnTo>
                  <a:pt x="44" y="2"/>
                </a:lnTo>
                <a:lnTo>
                  <a:pt x="63" y="4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28" name="Freeform 1384"/>
          <p:cNvSpPr>
            <a:spLocks/>
          </p:cNvSpPr>
          <p:nvPr/>
        </p:nvSpPr>
        <p:spPr bwMode="auto">
          <a:xfrm>
            <a:off x="2641600" y="2765425"/>
            <a:ext cx="103188" cy="69850"/>
          </a:xfrm>
          <a:custGeom>
            <a:avLst/>
            <a:gdLst>
              <a:gd name="T0" fmla="*/ 63 w 131"/>
              <a:gd name="T1" fmla="*/ 4 h 89"/>
              <a:gd name="T2" fmla="*/ 83 w 131"/>
              <a:gd name="T3" fmla="*/ 11 h 89"/>
              <a:gd name="T4" fmla="*/ 92 w 131"/>
              <a:gd name="T5" fmla="*/ 15 h 89"/>
              <a:gd name="T6" fmla="*/ 100 w 131"/>
              <a:gd name="T7" fmla="*/ 21 h 89"/>
              <a:gd name="T8" fmla="*/ 105 w 131"/>
              <a:gd name="T9" fmla="*/ 30 h 89"/>
              <a:gd name="T10" fmla="*/ 109 w 131"/>
              <a:gd name="T11" fmla="*/ 37 h 89"/>
              <a:gd name="T12" fmla="*/ 118 w 131"/>
              <a:gd name="T13" fmla="*/ 48 h 89"/>
              <a:gd name="T14" fmla="*/ 125 w 131"/>
              <a:gd name="T15" fmla="*/ 57 h 89"/>
              <a:gd name="T16" fmla="*/ 131 w 131"/>
              <a:gd name="T17" fmla="*/ 72 h 89"/>
              <a:gd name="T18" fmla="*/ 131 w 131"/>
              <a:gd name="T19" fmla="*/ 81 h 89"/>
              <a:gd name="T20" fmla="*/ 129 w 131"/>
              <a:gd name="T21" fmla="*/ 89 h 89"/>
              <a:gd name="T22" fmla="*/ 118 w 131"/>
              <a:gd name="T23" fmla="*/ 85 h 89"/>
              <a:gd name="T24" fmla="*/ 118 w 131"/>
              <a:gd name="T25" fmla="*/ 74 h 89"/>
              <a:gd name="T26" fmla="*/ 94 w 131"/>
              <a:gd name="T27" fmla="*/ 65 h 89"/>
              <a:gd name="T28" fmla="*/ 88 w 131"/>
              <a:gd name="T29" fmla="*/ 57 h 89"/>
              <a:gd name="T30" fmla="*/ 90 w 131"/>
              <a:gd name="T31" fmla="*/ 52 h 89"/>
              <a:gd name="T32" fmla="*/ 85 w 131"/>
              <a:gd name="T33" fmla="*/ 44 h 89"/>
              <a:gd name="T34" fmla="*/ 77 w 131"/>
              <a:gd name="T35" fmla="*/ 37 h 89"/>
              <a:gd name="T36" fmla="*/ 61 w 131"/>
              <a:gd name="T37" fmla="*/ 30 h 89"/>
              <a:gd name="T38" fmla="*/ 35 w 131"/>
              <a:gd name="T39" fmla="*/ 17 h 89"/>
              <a:gd name="T40" fmla="*/ 17 w 131"/>
              <a:gd name="T41" fmla="*/ 11 h 89"/>
              <a:gd name="T42" fmla="*/ 0 w 131"/>
              <a:gd name="T43" fmla="*/ 4 h 89"/>
              <a:gd name="T44" fmla="*/ 9 w 131"/>
              <a:gd name="T45" fmla="*/ 0 h 89"/>
              <a:gd name="T46" fmla="*/ 30 w 131"/>
              <a:gd name="T47" fmla="*/ 2 h 89"/>
              <a:gd name="T48" fmla="*/ 44 w 131"/>
              <a:gd name="T49" fmla="*/ 2 h 89"/>
              <a:gd name="T50" fmla="*/ 63 w 131"/>
              <a:gd name="T51" fmla="*/ 4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1" h="89">
                <a:moveTo>
                  <a:pt x="63" y="4"/>
                </a:moveTo>
                <a:lnTo>
                  <a:pt x="83" y="11"/>
                </a:lnTo>
                <a:lnTo>
                  <a:pt x="92" y="15"/>
                </a:lnTo>
                <a:lnTo>
                  <a:pt x="100" y="21"/>
                </a:lnTo>
                <a:lnTo>
                  <a:pt x="105" y="30"/>
                </a:lnTo>
                <a:lnTo>
                  <a:pt x="109" y="37"/>
                </a:lnTo>
                <a:lnTo>
                  <a:pt x="118" y="48"/>
                </a:lnTo>
                <a:lnTo>
                  <a:pt x="125" y="57"/>
                </a:lnTo>
                <a:lnTo>
                  <a:pt x="131" y="72"/>
                </a:lnTo>
                <a:lnTo>
                  <a:pt x="131" y="81"/>
                </a:lnTo>
                <a:lnTo>
                  <a:pt x="129" y="89"/>
                </a:lnTo>
                <a:lnTo>
                  <a:pt x="118" y="85"/>
                </a:lnTo>
                <a:lnTo>
                  <a:pt x="118" y="74"/>
                </a:lnTo>
                <a:lnTo>
                  <a:pt x="94" y="65"/>
                </a:lnTo>
                <a:lnTo>
                  <a:pt x="88" y="57"/>
                </a:lnTo>
                <a:lnTo>
                  <a:pt x="90" y="52"/>
                </a:lnTo>
                <a:lnTo>
                  <a:pt x="85" y="44"/>
                </a:lnTo>
                <a:lnTo>
                  <a:pt x="77" y="37"/>
                </a:lnTo>
                <a:lnTo>
                  <a:pt x="61" y="30"/>
                </a:lnTo>
                <a:lnTo>
                  <a:pt x="35" y="17"/>
                </a:lnTo>
                <a:lnTo>
                  <a:pt x="17" y="11"/>
                </a:lnTo>
                <a:lnTo>
                  <a:pt x="0" y="4"/>
                </a:lnTo>
                <a:lnTo>
                  <a:pt x="9" y="0"/>
                </a:lnTo>
                <a:lnTo>
                  <a:pt x="30" y="2"/>
                </a:lnTo>
                <a:lnTo>
                  <a:pt x="44" y="2"/>
                </a:lnTo>
                <a:lnTo>
                  <a:pt x="63" y="4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29" name="Freeform 1385"/>
          <p:cNvSpPr>
            <a:spLocks/>
          </p:cNvSpPr>
          <p:nvPr/>
        </p:nvSpPr>
        <p:spPr bwMode="auto">
          <a:xfrm>
            <a:off x="2598738" y="2757488"/>
            <a:ext cx="114300" cy="17462"/>
          </a:xfrm>
          <a:custGeom>
            <a:avLst/>
            <a:gdLst>
              <a:gd name="T0" fmla="*/ 0 w 143"/>
              <a:gd name="T1" fmla="*/ 11 h 22"/>
              <a:gd name="T2" fmla="*/ 4 w 143"/>
              <a:gd name="T3" fmla="*/ 13 h 22"/>
              <a:gd name="T4" fmla="*/ 9 w 143"/>
              <a:gd name="T5" fmla="*/ 13 h 22"/>
              <a:gd name="T6" fmla="*/ 13 w 143"/>
              <a:gd name="T7" fmla="*/ 13 h 22"/>
              <a:gd name="T8" fmla="*/ 20 w 143"/>
              <a:gd name="T9" fmla="*/ 11 h 22"/>
              <a:gd name="T10" fmla="*/ 24 w 143"/>
              <a:gd name="T11" fmla="*/ 9 h 22"/>
              <a:gd name="T12" fmla="*/ 27 w 143"/>
              <a:gd name="T13" fmla="*/ 6 h 22"/>
              <a:gd name="T14" fmla="*/ 35 w 143"/>
              <a:gd name="T15" fmla="*/ 0 h 22"/>
              <a:gd name="T16" fmla="*/ 46 w 143"/>
              <a:gd name="T17" fmla="*/ 0 h 22"/>
              <a:gd name="T18" fmla="*/ 59 w 143"/>
              <a:gd name="T19" fmla="*/ 0 h 22"/>
              <a:gd name="T20" fmla="*/ 66 w 143"/>
              <a:gd name="T21" fmla="*/ 0 h 22"/>
              <a:gd name="T22" fmla="*/ 77 w 143"/>
              <a:gd name="T23" fmla="*/ 2 h 22"/>
              <a:gd name="T24" fmla="*/ 88 w 143"/>
              <a:gd name="T25" fmla="*/ 6 h 22"/>
              <a:gd name="T26" fmla="*/ 95 w 143"/>
              <a:gd name="T27" fmla="*/ 7 h 22"/>
              <a:gd name="T28" fmla="*/ 103 w 143"/>
              <a:gd name="T29" fmla="*/ 11 h 22"/>
              <a:gd name="T30" fmla="*/ 112 w 143"/>
              <a:gd name="T31" fmla="*/ 13 h 22"/>
              <a:gd name="T32" fmla="*/ 123 w 143"/>
              <a:gd name="T33" fmla="*/ 17 h 22"/>
              <a:gd name="T34" fmla="*/ 129 w 143"/>
              <a:gd name="T35" fmla="*/ 19 h 22"/>
              <a:gd name="T36" fmla="*/ 140 w 143"/>
              <a:gd name="T37" fmla="*/ 20 h 22"/>
              <a:gd name="T38" fmla="*/ 143 w 143"/>
              <a:gd name="T39" fmla="*/ 22 h 22"/>
              <a:gd name="T40" fmla="*/ 141 w 143"/>
              <a:gd name="T41" fmla="*/ 22 h 22"/>
              <a:gd name="T42" fmla="*/ 140 w 143"/>
              <a:gd name="T43" fmla="*/ 22 h 22"/>
              <a:gd name="T44" fmla="*/ 132 w 143"/>
              <a:gd name="T45" fmla="*/ 20 h 22"/>
              <a:gd name="T46" fmla="*/ 119 w 143"/>
              <a:gd name="T47" fmla="*/ 20 h 22"/>
              <a:gd name="T48" fmla="*/ 108 w 143"/>
              <a:gd name="T49" fmla="*/ 19 h 22"/>
              <a:gd name="T50" fmla="*/ 105 w 143"/>
              <a:gd name="T51" fmla="*/ 19 h 22"/>
              <a:gd name="T52" fmla="*/ 99 w 143"/>
              <a:gd name="T53" fmla="*/ 19 h 22"/>
              <a:gd name="T54" fmla="*/ 97 w 143"/>
              <a:gd name="T55" fmla="*/ 20 h 22"/>
              <a:gd name="T56" fmla="*/ 94 w 143"/>
              <a:gd name="T57" fmla="*/ 22 h 22"/>
              <a:gd name="T58" fmla="*/ 86 w 143"/>
              <a:gd name="T59" fmla="*/ 22 h 22"/>
              <a:gd name="T60" fmla="*/ 75 w 143"/>
              <a:gd name="T61" fmla="*/ 22 h 22"/>
              <a:gd name="T62" fmla="*/ 64 w 143"/>
              <a:gd name="T63" fmla="*/ 22 h 22"/>
              <a:gd name="T64" fmla="*/ 55 w 143"/>
              <a:gd name="T65" fmla="*/ 22 h 22"/>
              <a:gd name="T66" fmla="*/ 46 w 143"/>
              <a:gd name="T67" fmla="*/ 22 h 22"/>
              <a:gd name="T68" fmla="*/ 35 w 143"/>
              <a:gd name="T69" fmla="*/ 20 h 22"/>
              <a:gd name="T70" fmla="*/ 22 w 143"/>
              <a:gd name="T71" fmla="*/ 19 h 22"/>
              <a:gd name="T72" fmla="*/ 16 w 143"/>
              <a:gd name="T73" fmla="*/ 17 h 22"/>
              <a:gd name="T74" fmla="*/ 5 w 143"/>
              <a:gd name="T75" fmla="*/ 15 h 22"/>
              <a:gd name="T76" fmla="*/ 2 w 143"/>
              <a:gd name="T77" fmla="*/ 13 h 22"/>
              <a:gd name="T78" fmla="*/ 0 w 143"/>
              <a:gd name="T79" fmla="*/ 13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43" h="22">
                <a:moveTo>
                  <a:pt x="0" y="13"/>
                </a:moveTo>
                <a:lnTo>
                  <a:pt x="0" y="11"/>
                </a:lnTo>
                <a:lnTo>
                  <a:pt x="2" y="11"/>
                </a:lnTo>
                <a:lnTo>
                  <a:pt x="4" y="13"/>
                </a:lnTo>
                <a:lnTo>
                  <a:pt x="5" y="13"/>
                </a:lnTo>
                <a:lnTo>
                  <a:pt x="9" y="13"/>
                </a:lnTo>
                <a:lnTo>
                  <a:pt x="11" y="13"/>
                </a:lnTo>
                <a:lnTo>
                  <a:pt x="13" y="13"/>
                </a:lnTo>
                <a:lnTo>
                  <a:pt x="16" y="11"/>
                </a:lnTo>
                <a:lnTo>
                  <a:pt x="20" y="11"/>
                </a:lnTo>
                <a:lnTo>
                  <a:pt x="22" y="9"/>
                </a:lnTo>
                <a:lnTo>
                  <a:pt x="24" y="9"/>
                </a:lnTo>
                <a:lnTo>
                  <a:pt x="26" y="7"/>
                </a:lnTo>
                <a:lnTo>
                  <a:pt x="27" y="6"/>
                </a:lnTo>
                <a:lnTo>
                  <a:pt x="31" y="2"/>
                </a:lnTo>
                <a:lnTo>
                  <a:pt x="35" y="0"/>
                </a:lnTo>
                <a:lnTo>
                  <a:pt x="40" y="0"/>
                </a:lnTo>
                <a:lnTo>
                  <a:pt x="46" y="0"/>
                </a:lnTo>
                <a:lnTo>
                  <a:pt x="51" y="0"/>
                </a:lnTo>
                <a:lnTo>
                  <a:pt x="59" y="0"/>
                </a:lnTo>
                <a:lnTo>
                  <a:pt x="61" y="0"/>
                </a:lnTo>
                <a:lnTo>
                  <a:pt x="66" y="0"/>
                </a:lnTo>
                <a:lnTo>
                  <a:pt x="70" y="0"/>
                </a:lnTo>
                <a:lnTo>
                  <a:pt x="77" y="2"/>
                </a:lnTo>
                <a:lnTo>
                  <a:pt x="83" y="4"/>
                </a:lnTo>
                <a:lnTo>
                  <a:pt x="88" y="6"/>
                </a:lnTo>
                <a:lnTo>
                  <a:pt x="92" y="6"/>
                </a:lnTo>
                <a:lnTo>
                  <a:pt x="95" y="7"/>
                </a:lnTo>
                <a:lnTo>
                  <a:pt x="99" y="9"/>
                </a:lnTo>
                <a:lnTo>
                  <a:pt x="103" y="11"/>
                </a:lnTo>
                <a:lnTo>
                  <a:pt x="107" y="11"/>
                </a:lnTo>
                <a:lnTo>
                  <a:pt x="112" y="13"/>
                </a:lnTo>
                <a:lnTo>
                  <a:pt x="118" y="15"/>
                </a:lnTo>
                <a:lnTo>
                  <a:pt x="123" y="17"/>
                </a:lnTo>
                <a:lnTo>
                  <a:pt x="125" y="17"/>
                </a:lnTo>
                <a:lnTo>
                  <a:pt x="129" y="19"/>
                </a:lnTo>
                <a:lnTo>
                  <a:pt x="136" y="20"/>
                </a:lnTo>
                <a:lnTo>
                  <a:pt x="140" y="20"/>
                </a:lnTo>
                <a:lnTo>
                  <a:pt x="141" y="20"/>
                </a:lnTo>
                <a:lnTo>
                  <a:pt x="143" y="22"/>
                </a:lnTo>
                <a:lnTo>
                  <a:pt x="143" y="22"/>
                </a:lnTo>
                <a:lnTo>
                  <a:pt x="141" y="22"/>
                </a:lnTo>
                <a:lnTo>
                  <a:pt x="141" y="22"/>
                </a:lnTo>
                <a:lnTo>
                  <a:pt x="140" y="22"/>
                </a:lnTo>
                <a:lnTo>
                  <a:pt x="138" y="22"/>
                </a:lnTo>
                <a:lnTo>
                  <a:pt x="132" y="20"/>
                </a:lnTo>
                <a:lnTo>
                  <a:pt x="125" y="20"/>
                </a:lnTo>
                <a:lnTo>
                  <a:pt x="119" y="20"/>
                </a:lnTo>
                <a:lnTo>
                  <a:pt x="114" y="19"/>
                </a:lnTo>
                <a:lnTo>
                  <a:pt x="108" y="19"/>
                </a:lnTo>
                <a:lnTo>
                  <a:pt x="107" y="19"/>
                </a:lnTo>
                <a:lnTo>
                  <a:pt x="105" y="19"/>
                </a:lnTo>
                <a:lnTo>
                  <a:pt x="101" y="19"/>
                </a:lnTo>
                <a:lnTo>
                  <a:pt x="99" y="19"/>
                </a:lnTo>
                <a:lnTo>
                  <a:pt x="97" y="20"/>
                </a:lnTo>
                <a:lnTo>
                  <a:pt x="97" y="20"/>
                </a:lnTo>
                <a:lnTo>
                  <a:pt x="95" y="22"/>
                </a:lnTo>
                <a:lnTo>
                  <a:pt x="94" y="22"/>
                </a:lnTo>
                <a:lnTo>
                  <a:pt x="94" y="22"/>
                </a:lnTo>
                <a:lnTo>
                  <a:pt x="86" y="22"/>
                </a:lnTo>
                <a:lnTo>
                  <a:pt x="79" y="22"/>
                </a:lnTo>
                <a:lnTo>
                  <a:pt x="75" y="22"/>
                </a:lnTo>
                <a:lnTo>
                  <a:pt x="70" y="22"/>
                </a:lnTo>
                <a:lnTo>
                  <a:pt x="64" y="22"/>
                </a:lnTo>
                <a:lnTo>
                  <a:pt x="59" y="22"/>
                </a:lnTo>
                <a:lnTo>
                  <a:pt x="55" y="22"/>
                </a:lnTo>
                <a:lnTo>
                  <a:pt x="51" y="22"/>
                </a:lnTo>
                <a:lnTo>
                  <a:pt x="46" y="22"/>
                </a:lnTo>
                <a:lnTo>
                  <a:pt x="42" y="20"/>
                </a:lnTo>
                <a:lnTo>
                  <a:pt x="35" y="20"/>
                </a:lnTo>
                <a:lnTo>
                  <a:pt x="29" y="19"/>
                </a:lnTo>
                <a:lnTo>
                  <a:pt x="22" y="19"/>
                </a:lnTo>
                <a:lnTo>
                  <a:pt x="20" y="17"/>
                </a:lnTo>
                <a:lnTo>
                  <a:pt x="16" y="17"/>
                </a:lnTo>
                <a:lnTo>
                  <a:pt x="11" y="15"/>
                </a:lnTo>
                <a:lnTo>
                  <a:pt x="5" y="15"/>
                </a:lnTo>
                <a:lnTo>
                  <a:pt x="4" y="13"/>
                </a:lnTo>
                <a:lnTo>
                  <a:pt x="2" y="13"/>
                </a:lnTo>
                <a:lnTo>
                  <a:pt x="0" y="13"/>
                </a:lnTo>
                <a:lnTo>
                  <a:pt x="0" y="13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30" name="Freeform 1386"/>
          <p:cNvSpPr>
            <a:spLocks/>
          </p:cNvSpPr>
          <p:nvPr/>
        </p:nvSpPr>
        <p:spPr bwMode="auto">
          <a:xfrm>
            <a:off x="2598738" y="2757488"/>
            <a:ext cx="114300" cy="17462"/>
          </a:xfrm>
          <a:custGeom>
            <a:avLst/>
            <a:gdLst>
              <a:gd name="T0" fmla="*/ 0 w 143"/>
              <a:gd name="T1" fmla="*/ 11 h 22"/>
              <a:gd name="T2" fmla="*/ 4 w 143"/>
              <a:gd name="T3" fmla="*/ 13 h 22"/>
              <a:gd name="T4" fmla="*/ 9 w 143"/>
              <a:gd name="T5" fmla="*/ 13 h 22"/>
              <a:gd name="T6" fmla="*/ 13 w 143"/>
              <a:gd name="T7" fmla="*/ 13 h 22"/>
              <a:gd name="T8" fmla="*/ 20 w 143"/>
              <a:gd name="T9" fmla="*/ 11 h 22"/>
              <a:gd name="T10" fmla="*/ 24 w 143"/>
              <a:gd name="T11" fmla="*/ 9 h 22"/>
              <a:gd name="T12" fmla="*/ 27 w 143"/>
              <a:gd name="T13" fmla="*/ 6 h 22"/>
              <a:gd name="T14" fmla="*/ 35 w 143"/>
              <a:gd name="T15" fmla="*/ 0 h 22"/>
              <a:gd name="T16" fmla="*/ 46 w 143"/>
              <a:gd name="T17" fmla="*/ 0 h 22"/>
              <a:gd name="T18" fmla="*/ 59 w 143"/>
              <a:gd name="T19" fmla="*/ 0 h 22"/>
              <a:gd name="T20" fmla="*/ 66 w 143"/>
              <a:gd name="T21" fmla="*/ 0 h 22"/>
              <a:gd name="T22" fmla="*/ 77 w 143"/>
              <a:gd name="T23" fmla="*/ 2 h 22"/>
              <a:gd name="T24" fmla="*/ 88 w 143"/>
              <a:gd name="T25" fmla="*/ 6 h 22"/>
              <a:gd name="T26" fmla="*/ 95 w 143"/>
              <a:gd name="T27" fmla="*/ 7 h 22"/>
              <a:gd name="T28" fmla="*/ 103 w 143"/>
              <a:gd name="T29" fmla="*/ 11 h 22"/>
              <a:gd name="T30" fmla="*/ 112 w 143"/>
              <a:gd name="T31" fmla="*/ 13 h 22"/>
              <a:gd name="T32" fmla="*/ 123 w 143"/>
              <a:gd name="T33" fmla="*/ 17 h 22"/>
              <a:gd name="T34" fmla="*/ 129 w 143"/>
              <a:gd name="T35" fmla="*/ 19 h 22"/>
              <a:gd name="T36" fmla="*/ 140 w 143"/>
              <a:gd name="T37" fmla="*/ 20 h 22"/>
              <a:gd name="T38" fmla="*/ 143 w 143"/>
              <a:gd name="T39" fmla="*/ 22 h 22"/>
              <a:gd name="T40" fmla="*/ 141 w 143"/>
              <a:gd name="T41" fmla="*/ 22 h 22"/>
              <a:gd name="T42" fmla="*/ 140 w 143"/>
              <a:gd name="T43" fmla="*/ 22 h 22"/>
              <a:gd name="T44" fmla="*/ 132 w 143"/>
              <a:gd name="T45" fmla="*/ 20 h 22"/>
              <a:gd name="T46" fmla="*/ 119 w 143"/>
              <a:gd name="T47" fmla="*/ 20 h 22"/>
              <a:gd name="T48" fmla="*/ 108 w 143"/>
              <a:gd name="T49" fmla="*/ 19 h 22"/>
              <a:gd name="T50" fmla="*/ 105 w 143"/>
              <a:gd name="T51" fmla="*/ 19 h 22"/>
              <a:gd name="T52" fmla="*/ 99 w 143"/>
              <a:gd name="T53" fmla="*/ 19 h 22"/>
              <a:gd name="T54" fmla="*/ 97 w 143"/>
              <a:gd name="T55" fmla="*/ 20 h 22"/>
              <a:gd name="T56" fmla="*/ 94 w 143"/>
              <a:gd name="T57" fmla="*/ 22 h 22"/>
              <a:gd name="T58" fmla="*/ 86 w 143"/>
              <a:gd name="T59" fmla="*/ 22 h 22"/>
              <a:gd name="T60" fmla="*/ 75 w 143"/>
              <a:gd name="T61" fmla="*/ 22 h 22"/>
              <a:gd name="T62" fmla="*/ 64 w 143"/>
              <a:gd name="T63" fmla="*/ 22 h 22"/>
              <a:gd name="T64" fmla="*/ 55 w 143"/>
              <a:gd name="T65" fmla="*/ 22 h 22"/>
              <a:gd name="T66" fmla="*/ 46 w 143"/>
              <a:gd name="T67" fmla="*/ 22 h 22"/>
              <a:gd name="T68" fmla="*/ 35 w 143"/>
              <a:gd name="T69" fmla="*/ 20 h 22"/>
              <a:gd name="T70" fmla="*/ 22 w 143"/>
              <a:gd name="T71" fmla="*/ 19 h 22"/>
              <a:gd name="T72" fmla="*/ 16 w 143"/>
              <a:gd name="T73" fmla="*/ 17 h 22"/>
              <a:gd name="T74" fmla="*/ 5 w 143"/>
              <a:gd name="T75" fmla="*/ 15 h 22"/>
              <a:gd name="T76" fmla="*/ 2 w 143"/>
              <a:gd name="T77" fmla="*/ 13 h 22"/>
              <a:gd name="T78" fmla="*/ 0 w 143"/>
              <a:gd name="T79" fmla="*/ 13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43" h="22">
                <a:moveTo>
                  <a:pt x="0" y="13"/>
                </a:moveTo>
                <a:lnTo>
                  <a:pt x="0" y="11"/>
                </a:lnTo>
                <a:lnTo>
                  <a:pt x="2" y="11"/>
                </a:lnTo>
                <a:lnTo>
                  <a:pt x="4" y="13"/>
                </a:lnTo>
                <a:lnTo>
                  <a:pt x="5" y="13"/>
                </a:lnTo>
                <a:lnTo>
                  <a:pt x="9" y="13"/>
                </a:lnTo>
                <a:lnTo>
                  <a:pt x="11" y="13"/>
                </a:lnTo>
                <a:lnTo>
                  <a:pt x="13" y="13"/>
                </a:lnTo>
                <a:lnTo>
                  <a:pt x="16" y="11"/>
                </a:lnTo>
                <a:lnTo>
                  <a:pt x="20" y="11"/>
                </a:lnTo>
                <a:lnTo>
                  <a:pt x="22" y="9"/>
                </a:lnTo>
                <a:lnTo>
                  <a:pt x="24" y="9"/>
                </a:lnTo>
                <a:lnTo>
                  <a:pt x="26" y="7"/>
                </a:lnTo>
                <a:lnTo>
                  <a:pt x="27" y="6"/>
                </a:lnTo>
                <a:lnTo>
                  <a:pt x="31" y="2"/>
                </a:lnTo>
                <a:lnTo>
                  <a:pt x="35" y="0"/>
                </a:lnTo>
                <a:lnTo>
                  <a:pt x="40" y="0"/>
                </a:lnTo>
                <a:lnTo>
                  <a:pt x="46" y="0"/>
                </a:lnTo>
                <a:lnTo>
                  <a:pt x="51" y="0"/>
                </a:lnTo>
                <a:lnTo>
                  <a:pt x="59" y="0"/>
                </a:lnTo>
                <a:lnTo>
                  <a:pt x="61" y="0"/>
                </a:lnTo>
                <a:lnTo>
                  <a:pt x="66" y="0"/>
                </a:lnTo>
                <a:lnTo>
                  <a:pt x="70" y="0"/>
                </a:lnTo>
                <a:lnTo>
                  <a:pt x="77" y="2"/>
                </a:lnTo>
                <a:lnTo>
                  <a:pt x="83" y="4"/>
                </a:lnTo>
                <a:lnTo>
                  <a:pt x="88" y="6"/>
                </a:lnTo>
                <a:lnTo>
                  <a:pt x="92" y="6"/>
                </a:lnTo>
                <a:lnTo>
                  <a:pt x="95" y="7"/>
                </a:lnTo>
                <a:lnTo>
                  <a:pt x="99" y="9"/>
                </a:lnTo>
                <a:lnTo>
                  <a:pt x="103" y="11"/>
                </a:lnTo>
                <a:lnTo>
                  <a:pt x="107" y="11"/>
                </a:lnTo>
                <a:lnTo>
                  <a:pt x="112" y="13"/>
                </a:lnTo>
                <a:lnTo>
                  <a:pt x="118" y="15"/>
                </a:lnTo>
                <a:lnTo>
                  <a:pt x="123" y="17"/>
                </a:lnTo>
                <a:lnTo>
                  <a:pt x="125" y="17"/>
                </a:lnTo>
                <a:lnTo>
                  <a:pt x="129" y="19"/>
                </a:lnTo>
                <a:lnTo>
                  <a:pt x="136" y="20"/>
                </a:lnTo>
                <a:lnTo>
                  <a:pt x="140" y="20"/>
                </a:lnTo>
                <a:lnTo>
                  <a:pt x="141" y="20"/>
                </a:lnTo>
                <a:lnTo>
                  <a:pt x="143" y="22"/>
                </a:lnTo>
                <a:lnTo>
                  <a:pt x="143" y="22"/>
                </a:lnTo>
                <a:lnTo>
                  <a:pt x="141" y="22"/>
                </a:lnTo>
                <a:lnTo>
                  <a:pt x="141" y="22"/>
                </a:lnTo>
                <a:lnTo>
                  <a:pt x="140" y="22"/>
                </a:lnTo>
                <a:lnTo>
                  <a:pt x="138" y="22"/>
                </a:lnTo>
                <a:lnTo>
                  <a:pt x="132" y="20"/>
                </a:lnTo>
                <a:lnTo>
                  <a:pt x="125" y="20"/>
                </a:lnTo>
                <a:lnTo>
                  <a:pt x="119" y="20"/>
                </a:lnTo>
                <a:lnTo>
                  <a:pt x="114" y="19"/>
                </a:lnTo>
                <a:lnTo>
                  <a:pt x="108" y="19"/>
                </a:lnTo>
                <a:lnTo>
                  <a:pt x="107" y="19"/>
                </a:lnTo>
                <a:lnTo>
                  <a:pt x="105" y="19"/>
                </a:lnTo>
                <a:lnTo>
                  <a:pt x="101" y="19"/>
                </a:lnTo>
                <a:lnTo>
                  <a:pt x="99" y="19"/>
                </a:lnTo>
                <a:lnTo>
                  <a:pt x="97" y="20"/>
                </a:lnTo>
                <a:lnTo>
                  <a:pt x="97" y="20"/>
                </a:lnTo>
                <a:lnTo>
                  <a:pt x="95" y="22"/>
                </a:lnTo>
                <a:lnTo>
                  <a:pt x="94" y="22"/>
                </a:lnTo>
                <a:lnTo>
                  <a:pt x="94" y="22"/>
                </a:lnTo>
                <a:lnTo>
                  <a:pt x="86" y="22"/>
                </a:lnTo>
                <a:lnTo>
                  <a:pt x="79" y="22"/>
                </a:lnTo>
                <a:lnTo>
                  <a:pt x="75" y="22"/>
                </a:lnTo>
                <a:lnTo>
                  <a:pt x="70" y="22"/>
                </a:lnTo>
                <a:lnTo>
                  <a:pt x="64" y="22"/>
                </a:lnTo>
                <a:lnTo>
                  <a:pt x="59" y="22"/>
                </a:lnTo>
                <a:lnTo>
                  <a:pt x="55" y="22"/>
                </a:lnTo>
                <a:lnTo>
                  <a:pt x="51" y="22"/>
                </a:lnTo>
                <a:lnTo>
                  <a:pt x="46" y="22"/>
                </a:lnTo>
                <a:lnTo>
                  <a:pt x="42" y="20"/>
                </a:lnTo>
                <a:lnTo>
                  <a:pt x="35" y="20"/>
                </a:lnTo>
                <a:lnTo>
                  <a:pt x="29" y="19"/>
                </a:lnTo>
                <a:lnTo>
                  <a:pt x="22" y="19"/>
                </a:lnTo>
                <a:lnTo>
                  <a:pt x="20" y="17"/>
                </a:lnTo>
                <a:lnTo>
                  <a:pt x="16" y="17"/>
                </a:lnTo>
                <a:lnTo>
                  <a:pt x="11" y="15"/>
                </a:lnTo>
                <a:lnTo>
                  <a:pt x="5" y="15"/>
                </a:lnTo>
                <a:lnTo>
                  <a:pt x="4" y="13"/>
                </a:lnTo>
                <a:lnTo>
                  <a:pt x="2" y="13"/>
                </a:lnTo>
                <a:lnTo>
                  <a:pt x="0" y="13"/>
                </a:lnTo>
                <a:lnTo>
                  <a:pt x="0" y="1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31" name="Freeform 1387"/>
          <p:cNvSpPr>
            <a:spLocks/>
          </p:cNvSpPr>
          <p:nvPr/>
        </p:nvSpPr>
        <p:spPr bwMode="auto">
          <a:xfrm>
            <a:off x="2616200" y="2767013"/>
            <a:ext cx="63500" cy="1587"/>
          </a:xfrm>
          <a:custGeom>
            <a:avLst/>
            <a:gdLst>
              <a:gd name="T0" fmla="*/ 0 w 79"/>
              <a:gd name="T1" fmla="*/ 4 h 4"/>
              <a:gd name="T2" fmla="*/ 9 w 79"/>
              <a:gd name="T3" fmla="*/ 4 h 4"/>
              <a:gd name="T4" fmla="*/ 16 w 79"/>
              <a:gd name="T5" fmla="*/ 2 h 4"/>
              <a:gd name="T6" fmla="*/ 24 w 79"/>
              <a:gd name="T7" fmla="*/ 0 h 4"/>
              <a:gd name="T8" fmla="*/ 42 w 79"/>
              <a:gd name="T9" fmla="*/ 0 h 4"/>
              <a:gd name="T10" fmla="*/ 53 w 79"/>
              <a:gd name="T11" fmla="*/ 0 h 4"/>
              <a:gd name="T12" fmla="*/ 64 w 79"/>
              <a:gd name="T13" fmla="*/ 0 h 4"/>
              <a:gd name="T14" fmla="*/ 79 w 79"/>
              <a:gd name="T1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9" h="4">
                <a:moveTo>
                  <a:pt x="0" y="4"/>
                </a:moveTo>
                <a:lnTo>
                  <a:pt x="9" y="4"/>
                </a:lnTo>
                <a:lnTo>
                  <a:pt x="16" y="2"/>
                </a:lnTo>
                <a:lnTo>
                  <a:pt x="24" y="0"/>
                </a:lnTo>
                <a:lnTo>
                  <a:pt x="42" y="0"/>
                </a:lnTo>
                <a:lnTo>
                  <a:pt x="53" y="0"/>
                </a:lnTo>
                <a:lnTo>
                  <a:pt x="64" y="0"/>
                </a:lnTo>
                <a:lnTo>
                  <a:pt x="79" y="0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32" name="Freeform 1388"/>
          <p:cNvSpPr>
            <a:spLocks/>
          </p:cNvSpPr>
          <p:nvPr/>
        </p:nvSpPr>
        <p:spPr bwMode="auto">
          <a:xfrm>
            <a:off x="2730500" y="2655888"/>
            <a:ext cx="17463" cy="69850"/>
          </a:xfrm>
          <a:custGeom>
            <a:avLst/>
            <a:gdLst>
              <a:gd name="T0" fmla="*/ 8 w 21"/>
              <a:gd name="T1" fmla="*/ 89 h 89"/>
              <a:gd name="T2" fmla="*/ 11 w 21"/>
              <a:gd name="T3" fmla="*/ 89 h 89"/>
              <a:gd name="T4" fmla="*/ 15 w 21"/>
              <a:gd name="T5" fmla="*/ 89 h 89"/>
              <a:gd name="T6" fmla="*/ 19 w 21"/>
              <a:gd name="T7" fmla="*/ 89 h 89"/>
              <a:gd name="T8" fmla="*/ 21 w 21"/>
              <a:gd name="T9" fmla="*/ 79 h 89"/>
              <a:gd name="T10" fmla="*/ 21 w 21"/>
              <a:gd name="T11" fmla="*/ 72 h 89"/>
              <a:gd name="T12" fmla="*/ 21 w 21"/>
              <a:gd name="T13" fmla="*/ 59 h 89"/>
              <a:gd name="T14" fmla="*/ 21 w 21"/>
              <a:gd name="T15" fmla="*/ 46 h 89"/>
              <a:gd name="T16" fmla="*/ 21 w 21"/>
              <a:gd name="T17" fmla="*/ 37 h 89"/>
              <a:gd name="T18" fmla="*/ 21 w 21"/>
              <a:gd name="T19" fmla="*/ 28 h 89"/>
              <a:gd name="T20" fmla="*/ 21 w 21"/>
              <a:gd name="T21" fmla="*/ 21 h 89"/>
              <a:gd name="T22" fmla="*/ 21 w 21"/>
              <a:gd name="T23" fmla="*/ 11 h 89"/>
              <a:gd name="T24" fmla="*/ 21 w 21"/>
              <a:gd name="T25" fmla="*/ 2 h 89"/>
              <a:gd name="T26" fmla="*/ 17 w 21"/>
              <a:gd name="T27" fmla="*/ 0 h 89"/>
              <a:gd name="T28" fmla="*/ 13 w 21"/>
              <a:gd name="T29" fmla="*/ 0 h 89"/>
              <a:gd name="T30" fmla="*/ 10 w 21"/>
              <a:gd name="T31" fmla="*/ 0 h 89"/>
              <a:gd name="T32" fmla="*/ 6 w 21"/>
              <a:gd name="T33" fmla="*/ 0 h 89"/>
              <a:gd name="T34" fmla="*/ 2 w 21"/>
              <a:gd name="T35" fmla="*/ 0 h 89"/>
              <a:gd name="T36" fmla="*/ 0 w 21"/>
              <a:gd name="T37" fmla="*/ 10 h 89"/>
              <a:gd name="T38" fmla="*/ 0 w 21"/>
              <a:gd name="T39" fmla="*/ 17 h 89"/>
              <a:gd name="T40" fmla="*/ 0 w 21"/>
              <a:gd name="T41" fmla="*/ 28 h 89"/>
              <a:gd name="T42" fmla="*/ 0 w 21"/>
              <a:gd name="T43" fmla="*/ 34 h 89"/>
              <a:gd name="T44" fmla="*/ 0 w 21"/>
              <a:gd name="T45" fmla="*/ 43 h 89"/>
              <a:gd name="T46" fmla="*/ 0 w 21"/>
              <a:gd name="T47" fmla="*/ 52 h 89"/>
              <a:gd name="T48" fmla="*/ 2 w 21"/>
              <a:gd name="T49" fmla="*/ 59 h 89"/>
              <a:gd name="T50" fmla="*/ 2 w 21"/>
              <a:gd name="T51" fmla="*/ 68 h 89"/>
              <a:gd name="T52" fmla="*/ 2 w 21"/>
              <a:gd name="T53" fmla="*/ 78 h 89"/>
              <a:gd name="T54" fmla="*/ 2 w 21"/>
              <a:gd name="T55" fmla="*/ 89 h 89"/>
              <a:gd name="T56" fmla="*/ 8 w 21"/>
              <a:gd name="T57" fmla="*/ 89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1" h="89">
                <a:moveTo>
                  <a:pt x="8" y="89"/>
                </a:moveTo>
                <a:lnTo>
                  <a:pt x="11" y="89"/>
                </a:lnTo>
                <a:lnTo>
                  <a:pt x="15" y="89"/>
                </a:lnTo>
                <a:lnTo>
                  <a:pt x="19" y="89"/>
                </a:lnTo>
                <a:lnTo>
                  <a:pt x="21" y="79"/>
                </a:lnTo>
                <a:lnTo>
                  <a:pt x="21" y="72"/>
                </a:lnTo>
                <a:lnTo>
                  <a:pt x="21" y="59"/>
                </a:lnTo>
                <a:lnTo>
                  <a:pt x="21" y="46"/>
                </a:lnTo>
                <a:lnTo>
                  <a:pt x="21" y="37"/>
                </a:lnTo>
                <a:lnTo>
                  <a:pt x="21" y="28"/>
                </a:lnTo>
                <a:lnTo>
                  <a:pt x="21" y="21"/>
                </a:lnTo>
                <a:lnTo>
                  <a:pt x="21" y="11"/>
                </a:lnTo>
                <a:lnTo>
                  <a:pt x="21" y="2"/>
                </a:lnTo>
                <a:lnTo>
                  <a:pt x="17" y="0"/>
                </a:lnTo>
                <a:lnTo>
                  <a:pt x="13" y="0"/>
                </a:lnTo>
                <a:lnTo>
                  <a:pt x="10" y="0"/>
                </a:lnTo>
                <a:lnTo>
                  <a:pt x="6" y="0"/>
                </a:lnTo>
                <a:lnTo>
                  <a:pt x="2" y="0"/>
                </a:lnTo>
                <a:lnTo>
                  <a:pt x="0" y="10"/>
                </a:lnTo>
                <a:lnTo>
                  <a:pt x="0" y="17"/>
                </a:lnTo>
                <a:lnTo>
                  <a:pt x="0" y="28"/>
                </a:lnTo>
                <a:lnTo>
                  <a:pt x="0" y="34"/>
                </a:lnTo>
                <a:lnTo>
                  <a:pt x="0" y="43"/>
                </a:lnTo>
                <a:lnTo>
                  <a:pt x="0" y="52"/>
                </a:lnTo>
                <a:lnTo>
                  <a:pt x="2" y="59"/>
                </a:lnTo>
                <a:lnTo>
                  <a:pt x="2" y="68"/>
                </a:lnTo>
                <a:lnTo>
                  <a:pt x="2" y="78"/>
                </a:lnTo>
                <a:lnTo>
                  <a:pt x="2" y="89"/>
                </a:lnTo>
                <a:lnTo>
                  <a:pt x="8" y="89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33" name="Freeform 1389"/>
          <p:cNvSpPr>
            <a:spLocks/>
          </p:cNvSpPr>
          <p:nvPr/>
        </p:nvSpPr>
        <p:spPr bwMode="auto">
          <a:xfrm>
            <a:off x="2730500" y="2655888"/>
            <a:ext cx="17463" cy="69850"/>
          </a:xfrm>
          <a:custGeom>
            <a:avLst/>
            <a:gdLst>
              <a:gd name="T0" fmla="*/ 8 w 21"/>
              <a:gd name="T1" fmla="*/ 89 h 89"/>
              <a:gd name="T2" fmla="*/ 11 w 21"/>
              <a:gd name="T3" fmla="*/ 89 h 89"/>
              <a:gd name="T4" fmla="*/ 15 w 21"/>
              <a:gd name="T5" fmla="*/ 89 h 89"/>
              <a:gd name="T6" fmla="*/ 19 w 21"/>
              <a:gd name="T7" fmla="*/ 89 h 89"/>
              <a:gd name="T8" fmla="*/ 21 w 21"/>
              <a:gd name="T9" fmla="*/ 79 h 89"/>
              <a:gd name="T10" fmla="*/ 21 w 21"/>
              <a:gd name="T11" fmla="*/ 72 h 89"/>
              <a:gd name="T12" fmla="*/ 21 w 21"/>
              <a:gd name="T13" fmla="*/ 59 h 89"/>
              <a:gd name="T14" fmla="*/ 21 w 21"/>
              <a:gd name="T15" fmla="*/ 46 h 89"/>
              <a:gd name="T16" fmla="*/ 21 w 21"/>
              <a:gd name="T17" fmla="*/ 37 h 89"/>
              <a:gd name="T18" fmla="*/ 21 w 21"/>
              <a:gd name="T19" fmla="*/ 28 h 89"/>
              <a:gd name="T20" fmla="*/ 21 w 21"/>
              <a:gd name="T21" fmla="*/ 21 h 89"/>
              <a:gd name="T22" fmla="*/ 21 w 21"/>
              <a:gd name="T23" fmla="*/ 11 h 89"/>
              <a:gd name="T24" fmla="*/ 21 w 21"/>
              <a:gd name="T25" fmla="*/ 2 h 89"/>
              <a:gd name="T26" fmla="*/ 17 w 21"/>
              <a:gd name="T27" fmla="*/ 0 h 89"/>
              <a:gd name="T28" fmla="*/ 13 w 21"/>
              <a:gd name="T29" fmla="*/ 0 h 89"/>
              <a:gd name="T30" fmla="*/ 10 w 21"/>
              <a:gd name="T31" fmla="*/ 0 h 89"/>
              <a:gd name="T32" fmla="*/ 6 w 21"/>
              <a:gd name="T33" fmla="*/ 0 h 89"/>
              <a:gd name="T34" fmla="*/ 2 w 21"/>
              <a:gd name="T35" fmla="*/ 0 h 89"/>
              <a:gd name="T36" fmla="*/ 0 w 21"/>
              <a:gd name="T37" fmla="*/ 10 h 89"/>
              <a:gd name="T38" fmla="*/ 0 w 21"/>
              <a:gd name="T39" fmla="*/ 17 h 89"/>
              <a:gd name="T40" fmla="*/ 0 w 21"/>
              <a:gd name="T41" fmla="*/ 28 h 89"/>
              <a:gd name="T42" fmla="*/ 0 w 21"/>
              <a:gd name="T43" fmla="*/ 34 h 89"/>
              <a:gd name="T44" fmla="*/ 0 w 21"/>
              <a:gd name="T45" fmla="*/ 43 h 89"/>
              <a:gd name="T46" fmla="*/ 0 w 21"/>
              <a:gd name="T47" fmla="*/ 52 h 89"/>
              <a:gd name="T48" fmla="*/ 2 w 21"/>
              <a:gd name="T49" fmla="*/ 59 h 89"/>
              <a:gd name="T50" fmla="*/ 2 w 21"/>
              <a:gd name="T51" fmla="*/ 68 h 89"/>
              <a:gd name="T52" fmla="*/ 2 w 21"/>
              <a:gd name="T53" fmla="*/ 78 h 89"/>
              <a:gd name="T54" fmla="*/ 2 w 21"/>
              <a:gd name="T55" fmla="*/ 89 h 89"/>
              <a:gd name="T56" fmla="*/ 8 w 21"/>
              <a:gd name="T57" fmla="*/ 89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1" h="89">
                <a:moveTo>
                  <a:pt x="8" y="89"/>
                </a:moveTo>
                <a:lnTo>
                  <a:pt x="11" y="89"/>
                </a:lnTo>
                <a:lnTo>
                  <a:pt x="15" y="89"/>
                </a:lnTo>
                <a:lnTo>
                  <a:pt x="19" y="89"/>
                </a:lnTo>
                <a:lnTo>
                  <a:pt x="21" y="79"/>
                </a:lnTo>
                <a:lnTo>
                  <a:pt x="21" y="72"/>
                </a:lnTo>
                <a:lnTo>
                  <a:pt x="21" y="59"/>
                </a:lnTo>
                <a:lnTo>
                  <a:pt x="21" y="46"/>
                </a:lnTo>
                <a:lnTo>
                  <a:pt x="21" y="37"/>
                </a:lnTo>
                <a:lnTo>
                  <a:pt x="21" y="28"/>
                </a:lnTo>
                <a:lnTo>
                  <a:pt x="21" y="21"/>
                </a:lnTo>
                <a:lnTo>
                  <a:pt x="21" y="11"/>
                </a:lnTo>
                <a:lnTo>
                  <a:pt x="21" y="2"/>
                </a:lnTo>
                <a:lnTo>
                  <a:pt x="17" y="0"/>
                </a:lnTo>
                <a:lnTo>
                  <a:pt x="13" y="0"/>
                </a:lnTo>
                <a:lnTo>
                  <a:pt x="10" y="0"/>
                </a:lnTo>
                <a:lnTo>
                  <a:pt x="6" y="0"/>
                </a:lnTo>
                <a:lnTo>
                  <a:pt x="2" y="0"/>
                </a:lnTo>
                <a:lnTo>
                  <a:pt x="0" y="10"/>
                </a:lnTo>
                <a:lnTo>
                  <a:pt x="0" y="17"/>
                </a:lnTo>
                <a:lnTo>
                  <a:pt x="0" y="28"/>
                </a:lnTo>
                <a:lnTo>
                  <a:pt x="0" y="34"/>
                </a:lnTo>
                <a:lnTo>
                  <a:pt x="0" y="43"/>
                </a:lnTo>
                <a:lnTo>
                  <a:pt x="0" y="52"/>
                </a:lnTo>
                <a:lnTo>
                  <a:pt x="2" y="59"/>
                </a:lnTo>
                <a:lnTo>
                  <a:pt x="2" y="68"/>
                </a:lnTo>
                <a:lnTo>
                  <a:pt x="2" y="78"/>
                </a:lnTo>
                <a:lnTo>
                  <a:pt x="2" y="89"/>
                </a:lnTo>
                <a:lnTo>
                  <a:pt x="8" y="89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34" name="Freeform 1390"/>
          <p:cNvSpPr>
            <a:spLocks/>
          </p:cNvSpPr>
          <p:nvPr/>
        </p:nvSpPr>
        <p:spPr bwMode="auto">
          <a:xfrm>
            <a:off x="2735263" y="2660650"/>
            <a:ext cx="7937" cy="58738"/>
          </a:xfrm>
          <a:custGeom>
            <a:avLst/>
            <a:gdLst>
              <a:gd name="T0" fmla="*/ 0 w 13"/>
              <a:gd name="T1" fmla="*/ 5 h 73"/>
              <a:gd name="T2" fmla="*/ 2 w 13"/>
              <a:gd name="T3" fmla="*/ 0 h 73"/>
              <a:gd name="T4" fmla="*/ 4 w 13"/>
              <a:gd name="T5" fmla="*/ 0 h 73"/>
              <a:gd name="T6" fmla="*/ 6 w 13"/>
              <a:gd name="T7" fmla="*/ 0 h 73"/>
              <a:gd name="T8" fmla="*/ 7 w 13"/>
              <a:gd name="T9" fmla="*/ 0 h 73"/>
              <a:gd name="T10" fmla="*/ 9 w 13"/>
              <a:gd name="T11" fmla="*/ 2 h 73"/>
              <a:gd name="T12" fmla="*/ 11 w 13"/>
              <a:gd name="T13" fmla="*/ 5 h 73"/>
              <a:gd name="T14" fmla="*/ 13 w 13"/>
              <a:gd name="T15" fmla="*/ 9 h 73"/>
              <a:gd name="T16" fmla="*/ 13 w 13"/>
              <a:gd name="T17" fmla="*/ 15 h 73"/>
              <a:gd name="T18" fmla="*/ 13 w 13"/>
              <a:gd name="T19" fmla="*/ 18 h 73"/>
              <a:gd name="T20" fmla="*/ 13 w 13"/>
              <a:gd name="T21" fmla="*/ 22 h 73"/>
              <a:gd name="T22" fmla="*/ 13 w 13"/>
              <a:gd name="T23" fmla="*/ 27 h 73"/>
              <a:gd name="T24" fmla="*/ 13 w 13"/>
              <a:gd name="T25" fmla="*/ 31 h 73"/>
              <a:gd name="T26" fmla="*/ 13 w 13"/>
              <a:gd name="T27" fmla="*/ 37 h 73"/>
              <a:gd name="T28" fmla="*/ 13 w 13"/>
              <a:gd name="T29" fmla="*/ 40 h 73"/>
              <a:gd name="T30" fmla="*/ 13 w 13"/>
              <a:gd name="T31" fmla="*/ 44 h 73"/>
              <a:gd name="T32" fmla="*/ 13 w 13"/>
              <a:gd name="T33" fmla="*/ 49 h 73"/>
              <a:gd name="T34" fmla="*/ 13 w 13"/>
              <a:gd name="T35" fmla="*/ 53 h 73"/>
              <a:gd name="T36" fmla="*/ 13 w 13"/>
              <a:gd name="T37" fmla="*/ 59 h 73"/>
              <a:gd name="T38" fmla="*/ 11 w 13"/>
              <a:gd name="T39" fmla="*/ 62 h 73"/>
              <a:gd name="T40" fmla="*/ 11 w 13"/>
              <a:gd name="T41" fmla="*/ 66 h 73"/>
              <a:gd name="T42" fmla="*/ 11 w 13"/>
              <a:gd name="T43" fmla="*/ 71 h 73"/>
              <a:gd name="T44" fmla="*/ 7 w 13"/>
              <a:gd name="T45" fmla="*/ 73 h 73"/>
              <a:gd name="T46" fmla="*/ 6 w 13"/>
              <a:gd name="T47" fmla="*/ 73 h 73"/>
              <a:gd name="T48" fmla="*/ 6 w 13"/>
              <a:gd name="T49" fmla="*/ 70 h 73"/>
              <a:gd name="T50" fmla="*/ 6 w 13"/>
              <a:gd name="T51" fmla="*/ 66 h 73"/>
              <a:gd name="T52" fmla="*/ 6 w 13"/>
              <a:gd name="T53" fmla="*/ 60 h 73"/>
              <a:gd name="T54" fmla="*/ 4 w 13"/>
              <a:gd name="T55" fmla="*/ 57 h 73"/>
              <a:gd name="T56" fmla="*/ 2 w 13"/>
              <a:gd name="T57" fmla="*/ 51 h 73"/>
              <a:gd name="T58" fmla="*/ 2 w 13"/>
              <a:gd name="T59" fmla="*/ 48 h 73"/>
              <a:gd name="T60" fmla="*/ 2 w 13"/>
              <a:gd name="T61" fmla="*/ 44 h 73"/>
              <a:gd name="T62" fmla="*/ 2 w 13"/>
              <a:gd name="T63" fmla="*/ 38 h 73"/>
              <a:gd name="T64" fmla="*/ 0 w 13"/>
              <a:gd name="T65" fmla="*/ 35 h 73"/>
              <a:gd name="T66" fmla="*/ 0 w 13"/>
              <a:gd name="T67" fmla="*/ 29 h 73"/>
              <a:gd name="T68" fmla="*/ 0 w 13"/>
              <a:gd name="T69" fmla="*/ 26 h 73"/>
              <a:gd name="T70" fmla="*/ 0 w 13"/>
              <a:gd name="T71" fmla="*/ 22 h 73"/>
              <a:gd name="T72" fmla="*/ 0 w 13"/>
              <a:gd name="T73" fmla="*/ 16 h 73"/>
              <a:gd name="T74" fmla="*/ 0 w 13"/>
              <a:gd name="T75" fmla="*/ 13 h 73"/>
              <a:gd name="T76" fmla="*/ 0 w 13"/>
              <a:gd name="T77" fmla="*/ 7 h 73"/>
              <a:gd name="T78" fmla="*/ 0 w 13"/>
              <a:gd name="T79" fmla="*/ 5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3" h="73">
                <a:moveTo>
                  <a:pt x="0" y="5"/>
                </a:move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9" y="2"/>
                </a:lnTo>
                <a:lnTo>
                  <a:pt x="11" y="5"/>
                </a:lnTo>
                <a:lnTo>
                  <a:pt x="13" y="9"/>
                </a:lnTo>
                <a:lnTo>
                  <a:pt x="13" y="15"/>
                </a:lnTo>
                <a:lnTo>
                  <a:pt x="13" y="18"/>
                </a:lnTo>
                <a:lnTo>
                  <a:pt x="13" y="22"/>
                </a:lnTo>
                <a:lnTo>
                  <a:pt x="13" y="27"/>
                </a:lnTo>
                <a:lnTo>
                  <a:pt x="13" y="31"/>
                </a:lnTo>
                <a:lnTo>
                  <a:pt x="13" y="37"/>
                </a:lnTo>
                <a:lnTo>
                  <a:pt x="13" y="40"/>
                </a:lnTo>
                <a:lnTo>
                  <a:pt x="13" y="44"/>
                </a:lnTo>
                <a:lnTo>
                  <a:pt x="13" y="49"/>
                </a:lnTo>
                <a:lnTo>
                  <a:pt x="13" y="53"/>
                </a:lnTo>
                <a:lnTo>
                  <a:pt x="13" y="59"/>
                </a:lnTo>
                <a:lnTo>
                  <a:pt x="11" y="62"/>
                </a:lnTo>
                <a:lnTo>
                  <a:pt x="11" y="66"/>
                </a:lnTo>
                <a:lnTo>
                  <a:pt x="11" y="71"/>
                </a:lnTo>
                <a:lnTo>
                  <a:pt x="7" y="73"/>
                </a:lnTo>
                <a:lnTo>
                  <a:pt x="6" y="73"/>
                </a:lnTo>
                <a:lnTo>
                  <a:pt x="6" y="70"/>
                </a:lnTo>
                <a:lnTo>
                  <a:pt x="6" y="66"/>
                </a:lnTo>
                <a:lnTo>
                  <a:pt x="6" y="60"/>
                </a:lnTo>
                <a:lnTo>
                  <a:pt x="4" y="57"/>
                </a:lnTo>
                <a:lnTo>
                  <a:pt x="2" y="51"/>
                </a:lnTo>
                <a:lnTo>
                  <a:pt x="2" y="48"/>
                </a:lnTo>
                <a:lnTo>
                  <a:pt x="2" y="44"/>
                </a:lnTo>
                <a:lnTo>
                  <a:pt x="2" y="38"/>
                </a:lnTo>
                <a:lnTo>
                  <a:pt x="0" y="35"/>
                </a:lnTo>
                <a:lnTo>
                  <a:pt x="0" y="29"/>
                </a:lnTo>
                <a:lnTo>
                  <a:pt x="0" y="26"/>
                </a:lnTo>
                <a:lnTo>
                  <a:pt x="0" y="22"/>
                </a:lnTo>
                <a:lnTo>
                  <a:pt x="0" y="16"/>
                </a:lnTo>
                <a:lnTo>
                  <a:pt x="0" y="13"/>
                </a:lnTo>
                <a:lnTo>
                  <a:pt x="0" y="7"/>
                </a:lnTo>
                <a:lnTo>
                  <a:pt x="0" y="5"/>
                </a:lnTo>
                <a:close/>
              </a:path>
            </a:pathLst>
          </a:custGeom>
          <a:solidFill>
            <a:srgbClr val="FCFE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35" name="Freeform 1391"/>
          <p:cNvSpPr>
            <a:spLocks/>
          </p:cNvSpPr>
          <p:nvPr/>
        </p:nvSpPr>
        <p:spPr bwMode="auto">
          <a:xfrm>
            <a:off x="2728913" y="2801938"/>
            <a:ext cx="19050" cy="68262"/>
          </a:xfrm>
          <a:custGeom>
            <a:avLst/>
            <a:gdLst>
              <a:gd name="T0" fmla="*/ 12 w 22"/>
              <a:gd name="T1" fmla="*/ 87 h 87"/>
              <a:gd name="T2" fmla="*/ 9 w 22"/>
              <a:gd name="T3" fmla="*/ 87 h 87"/>
              <a:gd name="T4" fmla="*/ 5 w 22"/>
              <a:gd name="T5" fmla="*/ 87 h 87"/>
              <a:gd name="T6" fmla="*/ 1 w 22"/>
              <a:gd name="T7" fmla="*/ 87 h 87"/>
              <a:gd name="T8" fmla="*/ 1 w 22"/>
              <a:gd name="T9" fmla="*/ 79 h 87"/>
              <a:gd name="T10" fmla="*/ 1 w 22"/>
              <a:gd name="T11" fmla="*/ 70 h 87"/>
              <a:gd name="T12" fmla="*/ 0 w 22"/>
              <a:gd name="T13" fmla="*/ 59 h 87"/>
              <a:gd name="T14" fmla="*/ 0 w 22"/>
              <a:gd name="T15" fmla="*/ 44 h 87"/>
              <a:gd name="T16" fmla="*/ 0 w 22"/>
              <a:gd name="T17" fmla="*/ 35 h 87"/>
              <a:gd name="T18" fmla="*/ 0 w 22"/>
              <a:gd name="T19" fmla="*/ 28 h 87"/>
              <a:gd name="T20" fmla="*/ 0 w 22"/>
              <a:gd name="T21" fmla="*/ 19 h 87"/>
              <a:gd name="T22" fmla="*/ 0 w 22"/>
              <a:gd name="T23" fmla="*/ 11 h 87"/>
              <a:gd name="T24" fmla="*/ 1 w 22"/>
              <a:gd name="T25" fmla="*/ 2 h 87"/>
              <a:gd name="T26" fmla="*/ 5 w 22"/>
              <a:gd name="T27" fmla="*/ 0 h 87"/>
              <a:gd name="T28" fmla="*/ 7 w 22"/>
              <a:gd name="T29" fmla="*/ 0 h 87"/>
              <a:gd name="T30" fmla="*/ 11 w 22"/>
              <a:gd name="T31" fmla="*/ 0 h 87"/>
              <a:gd name="T32" fmla="*/ 14 w 22"/>
              <a:gd name="T33" fmla="*/ 0 h 87"/>
              <a:gd name="T34" fmla="*/ 18 w 22"/>
              <a:gd name="T35" fmla="*/ 0 h 87"/>
              <a:gd name="T36" fmla="*/ 20 w 22"/>
              <a:gd name="T37" fmla="*/ 9 h 87"/>
              <a:gd name="T38" fmla="*/ 20 w 22"/>
              <a:gd name="T39" fmla="*/ 17 h 87"/>
              <a:gd name="T40" fmla="*/ 20 w 22"/>
              <a:gd name="T41" fmla="*/ 26 h 87"/>
              <a:gd name="T42" fmla="*/ 22 w 22"/>
              <a:gd name="T43" fmla="*/ 33 h 87"/>
              <a:gd name="T44" fmla="*/ 20 w 22"/>
              <a:gd name="T45" fmla="*/ 41 h 87"/>
              <a:gd name="T46" fmla="*/ 20 w 22"/>
              <a:gd name="T47" fmla="*/ 50 h 87"/>
              <a:gd name="T48" fmla="*/ 18 w 22"/>
              <a:gd name="T49" fmla="*/ 59 h 87"/>
              <a:gd name="T50" fmla="*/ 18 w 22"/>
              <a:gd name="T51" fmla="*/ 68 h 87"/>
              <a:gd name="T52" fmla="*/ 18 w 22"/>
              <a:gd name="T53" fmla="*/ 76 h 87"/>
              <a:gd name="T54" fmla="*/ 18 w 22"/>
              <a:gd name="T55" fmla="*/ 87 h 87"/>
              <a:gd name="T56" fmla="*/ 12 w 22"/>
              <a:gd name="T57" fmla="*/ 87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" h="87">
                <a:moveTo>
                  <a:pt x="12" y="87"/>
                </a:moveTo>
                <a:lnTo>
                  <a:pt x="9" y="87"/>
                </a:lnTo>
                <a:lnTo>
                  <a:pt x="5" y="87"/>
                </a:lnTo>
                <a:lnTo>
                  <a:pt x="1" y="87"/>
                </a:lnTo>
                <a:lnTo>
                  <a:pt x="1" y="79"/>
                </a:lnTo>
                <a:lnTo>
                  <a:pt x="1" y="70"/>
                </a:lnTo>
                <a:lnTo>
                  <a:pt x="0" y="59"/>
                </a:lnTo>
                <a:lnTo>
                  <a:pt x="0" y="44"/>
                </a:lnTo>
                <a:lnTo>
                  <a:pt x="0" y="35"/>
                </a:lnTo>
                <a:lnTo>
                  <a:pt x="0" y="28"/>
                </a:lnTo>
                <a:lnTo>
                  <a:pt x="0" y="19"/>
                </a:lnTo>
                <a:lnTo>
                  <a:pt x="0" y="11"/>
                </a:lnTo>
                <a:lnTo>
                  <a:pt x="1" y="2"/>
                </a:lnTo>
                <a:lnTo>
                  <a:pt x="5" y="0"/>
                </a:lnTo>
                <a:lnTo>
                  <a:pt x="7" y="0"/>
                </a:lnTo>
                <a:lnTo>
                  <a:pt x="11" y="0"/>
                </a:lnTo>
                <a:lnTo>
                  <a:pt x="14" y="0"/>
                </a:lnTo>
                <a:lnTo>
                  <a:pt x="18" y="0"/>
                </a:lnTo>
                <a:lnTo>
                  <a:pt x="20" y="9"/>
                </a:lnTo>
                <a:lnTo>
                  <a:pt x="20" y="17"/>
                </a:lnTo>
                <a:lnTo>
                  <a:pt x="20" y="26"/>
                </a:lnTo>
                <a:lnTo>
                  <a:pt x="22" y="33"/>
                </a:lnTo>
                <a:lnTo>
                  <a:pt x="20" y="41"/>
                </a:lnTo>
                <a:lnTo>
                  <a:pt x="20" y="50"/>
                </a:lnTo>
                <a:lnTo>
                  <a:pt x="18" y="59"/>
                </a:lnTo>
                <a:lnTo>
                  <a:pt x="18" y="68"/>
                </a:lnTo>
                <a:lnTo>
                  <a:pt x="18" y="76"/>
                </a:lnTo>
                <a:lnTo>
                  <a:pt x="18" y="87"/>
                </a:lnTo>
                <a:lnTo>
                  <a:pt x="12" y="87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36" name="Freeform 1392"/>
          <p:cNvSpPr>
            <a:spLocks/>
          </p:cNvSpPr>
          <p:nvPr/>
        </p:nvSpPr>
        <p:spPr bwMode="auto">
          <a:xfrm>
            <a:off x="2728913" y="2801938"/>
            <a:ext cx="19050" cy="68262"/>
          </a:xfrm>
          <a:custGeom>
            <a:avLst/>
            <a:gdLst>
              <a:gd name="T0" fmla="*/ 12 w 22"/>
              <a:gd name="T1" fmla="*/ 87 h 87"/>
              <a:gd name="T2" fmla="*/ 9 w 22"/>
              <a:gd name="T3" fmla="*/ 87 h 87"/>
              <a:gd name="T4" fmla="*/ 5 w 22"/>
              <a:gd name="T5" fmla="*/ 87 h 87"/>
              <a:gd name="T6" fmla="*/ 1 w 22"/>
              <a:gd name="T7" fmla="*/ 87 h 87"/>
              <a:gd name="T8" fmla="*/ 1 w 22"/>
              <a:gd name="T9" fmla="*/ 79 h 87"/>
              <a:gd name="T10" fmla="*/ 1 w 22"/>
              <a:gd name="T11" fmla="*/ 70 h 87"/>
              <a:gd name="T12" fmla="*/ 0 w 22"/>
              <a:gd name="T13" fmla="*/ 59 h 87"/>
              <a:gd name="T14" fmla="*/ 0 w 22"/>
              <a:gd name="T15" fmla="*/ 44 h 87"/>
              <a:gd name="T16" fmla="*/ 0 w 22"/>
              <a:gd name="T17" fmla="*/ 35 h 87"/>
              <a:gd name="T18" fmla="*/ 0 w 22"/>
              <a:gd name="T19" fmla="*/ 28 h 87"/>
              <a:gd name="T20" fmla="*/ 0 w 22"/>
              <a:gd name="T21" fmla="*/ 19 h 87"/>
              <a:gd name="T22" fmla="*/ 0 w 22"/>
              <a:gd name="T23" fmla="*/ 11 h 87"/>
              <a:gd name="T24" fmla="*/ 1 w 22"/>
              <a:gd name="T25" fmla="*/ 2 h 87"/>
              <a:gd name="T26" fmla="*/ 5 w 22"/>
              <a:gd name="T27" fmla="*/ 0 h 87"/>
              <a:gd name="T28" fmla="*/ 7 w 22"/>
              <a:gd name="T29" fmla="*/ 0 h 87"/>
              <a:gd name="T30" fmla="*/ 11 w 22"/>
              <a:gd name="T31" fmla="*/ 0 h 87"/>
              <a:gd name="T32" fmla="*/ 14 w 22"/>
              <a:gd name="T33" fmla="*/ 0 h 87"/>
              <a:gd name="T34" fmla="*/ 18 w 22"/>
              <a:gd name="T35" fmla="*/ 0 h 87"/>
              <a:gd name="T36" fmla="*/ 20 w 22"/>
              <a:gd name="T37" fmla="*/ 9 h 87"/>
              <a:gd name="T38" fmla="*/ 20 w 22"/>
              <a:gd name="T39" fmla="*/ 17 h 87"/>
              <a:gd name="T40" fmla="*/ 20 w 22"/>
              <a:gd name="T41" fmla="*/ 26 h 87"/>
              <a:gd name="T42" fmla="*/ 22 w 22"/>
              <a:gd name="T43" fmla="*/ 33 h 87"/>
              <a:gd name="T44" fmla="*/ 20 w 22"/>
              <a:gd name="T45" fmla="*/ 41 h 87"/>
              <a:gd name="T46" fmla="*/ 20 w 22"/>
              <a:gd name="T47" fmla="*/ 50 h 87"/>
              <a:gd name="T48" fmla="*/ 18 w 22"/>
              <a:gd name="T49" fmla="*/ 59 h 87"/>
              <a:gd name="T50" fmla="*/ 18 w 22"/>
              <a:gd name="T51" fmla="*/ 68 h 87"/>
              <a:gd name="T52" fmla="*/ 18 w 22"/>
              <a:gd name="T53" fmla="*/ 76 h 87"/>
              <a:gd name="T54" fmla="*/ 18 w 22"/>
              <a:gd name="T55" fmla="*/ 87 h 87"/>
              <a:gd name="T56" fmla="*/ 12 w 22"/>
              <a:gd name="T57" fmla="*/ 87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" h="87">
                <a:moveTo>
                  <a:pt x="12" y="87"/>
                </a:moveTo>
                <a:lnTo>
                  <a:pt x="9" y="87"/>
                </a:lnTo>
                <a:lnTo>
                  <a:pt x="5" y="87"/>
                </a:lnTo>
                <a:lnTo>
                  <a:pt x="1" y="87"/>
                </a:lnTo>
                <a:lnTo>
                  <a:pt x="1" y="79"/>
                </a:lnTo>
                <a:lnTo>
                  <a:pt x="1" y="70"/>
                </a:lnTo>
                <a:lnTo>
                  <a:pt x="0" y="59"/>
                </a:lnTo>
                <a:lnTo>
                  <a:pt x="0" y="44"/>
                </a:lnTo>
                <a:lnTo>
                  <a:pt x="0" y="35"/>
                </a:lnTo>
                <a:lnTo>
                  <a:pt x="0" y="28"/>
                </a:lnTo>
                <a:lnTo>
                  <a:pt x="0" y="19"/>
                </a:lnTo>
                <a:lnTo>
                  <a:pt x="0" y="11"/>
                </a:lnTo>
                <a:lnTo>
                  <a:pt x="1" y="2"/>
                </a:lnTo>
                <a:lnTo>
                  <a:pt x="5" y="0"/>
                </a:lnTo>
                <a:lnTo>
                  <a:pt x="7" y="0"/>
                </a:lnTo>
                <a:lnTo>
                  <a:pt x="11" y="0"/>
                </a:lnTo>
                <a:lnTo>
                  <a:pt x="14" y="0"/>
                </a:lnTo>
                <a:lnTo>
                  <a:pt x="18" y="0"/>
                </a:lnTo>
                <a:lnTo>
                  <a:pt x="20" y="9"/>
                </a:lnTo>
                <a:lnTo>
                  <a:pt x="20" y="17"/>
                </a:lnTo>
                <a:lnTo>
                  <a:pt x="20" y="26"/>
                </a:lnTo>
                <a:lnTo>
                  <a:pt x="22" y="33"/>
                </a:lnTo>
                <a:lnTo>
                  <a:pt x="20" y="41"/>
                </a:lnTo>
                <a:lnTo>
                  <a:pt x="20" y="50"/>
                </a:lnTo>
                <a:lnTo>
                  <a:pt x="18" y="59"/>
                </a:lnTo>
                <a:lnTo>
                  <a:pt x="18" y="68"/>
                </a:lnTo>
                <a:lnTo>
                  <a:pt x="18" y="76"/>
                </a:lnTo>
                <a:lnTo>
                  <a:pt x="18" y="87"/>
                </a:lnTo>
                <a:lnTo>
                  <a:pt x="12" y="87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37" name="Freeform 1393"/>
          <p:cNvSpPr>
            <a:spLocks/>
          </p:cNvSpPr>
          <p:nvPr/>
        </p:nvSpPr>
        <p:spPr bwMode="auto">
          <a:xfrm>
            <a:off x="2732088" y="2806700"/>
            <a:ext cx="11112" cy="57150"/>
          </a:xfrm>
          <a:custGeom>
            <a:avLst/>
            <a:gdLst>
              <a:gd name="T0" fmla="*/ 15 w 15"/>
              <a:gd name="T1" fmla="*/ 5 h 71"/>
              <a:gd name="T2" fmla="*/ 11 w 15"/>
              <a:gd name="T3" fmla="*/ 0 h 71"/>
              <a:gd name="T4" fmla="*/ 9 w 15"/>
              <a:gd name="T5" fmla="*/ 0 h 71"/>
              <a:gd name="T6" fmla="*/ 8 w 15"/>
              <a:gd name="T7" fmla="*/ 0 h 71"/>
              <a:gd name="T8" fmla="*/ 6 w 15"/>
              <a:gd name="T9" fmla="*/ 0 h 71"/>
              <a:gd name="T10" fmla="*/ 4 w 15"/>
              <a:gd name="T11" fmla="*/ 1 h 71"/>
              <a:gd name="T12" fmla="*/ 2 w 15"/>
              <a:gd name="T13" fmla="*/ 5 h 71"/>
              <a:gd name="T14" fmla="*/ 0 w 15"/>
              <a:gd name="T15" fmla="*/ 9 h 71"/>
              <a:gd name="T16" fmla="*/ 0 w 15"/>
              <a:gd name="T17" fmla="*/ 13 h 71"/>
              <a:gd name="T18" fmla="*/ 0 w 15"/>
              <a:gd name="T19" fmla="*/ 18 h 71"/>
              <a:gd name="T20" fmla="*/ 0 w 15"/>
              <a:gd name="T21" fmla="*/ 22 h 71"/>
              <a:gd name="T22" fmla="*/ 0 w 15"/>
              <a:gd name="T23" fmla="*/ 25 h 71"/>
              <a:gd name="T24" fmla="*/ 0 w 15"/>
              <a:gd name="T25" fmla="*/ 31 h 71"/>
              <a:gd name="T26" fmla="*/ 0 w 15"/>
              <a:gd name="T27" fmla="*/ 35 h 71"/>
              <a:gd name="T28" fmla="*/ 0 w 15"/>
              <a:gd name="T29" fmla="*/ 38 h 71"/>
              <a:gd name="T30" fmla="*/ 0 w 15"/>
              <a:gd name="T31" fmla="*/ 44 h 71"/>
              <a:gd name="T32" fmla="*/ 0 w 15"/>
              <a:gd name="T33" fmla="*/ 47 h 71"/>
              <a:gd name="T34" fmla="*/ 0 w 15"/>
              <a:gd name="T35" fmla="*/ 51 h 71"/>
              <a:gd name="T36" fmla="*/ 0 w 15"/>
              <a:gd name="T37" fmla="*/ 57 h 71"/>
              <a:gd name="T38" fmla="*/ 2 w 15"/>
              <a:gd name="T39" fmla="*/ 60 h 71"/>
              <a:gd name="T40" fmla="*/ 2 w 15"/>
              <a:gd name="T41" fmla="*/ 66 h 71"/>
              <a:gd name="T42" fmla="*/ 4 w 15"/>
              <a:gd name="T43" fmla="*/ 70 h 71"/>
              <a:gd name="T44" fmla="*/ 6 w 15"/>
              <a:gd name="T45" fmla="*/ 71 h 71"/>
              <a:gd name="T46" fmla="*/ 8 w 15"/>
              <a:gd name="T47" fmla="*/ 71 h 71"/>
              <a:gd name="T48" fmla="*/ 8 w 15"/>
              <a:gd name="T49" fmla="*/ 68 h 71"/>
              <a:gd name="T50" fmla="*/ 8 w 15"/>
              <a:gd name="T51" fmla="*/ 64 h 71"/>
              <a:gd name="T52" fmla="*/ 9 w 15"/>
              <a:gd name="T53" fmla="*/ 58 h 71"/>
              <a:gd name="T54" fmla="*/ 9 w 15"/>
              <a:gd name="T55" fmla="*/ 55 h 71"/>
              <a:gd name="T56" fmla="*/ 11 w 15"/>
              <a:gd name="T57" fmla="*/ 51 h 71"/>
              <a:gd name="T58" fmla="*/ 11 w 15"/>
              <a:gd name="T59" fmla="*/ 46 h 71"/>
              <a:gd name="T60" fmla="*/ 11 w 15"/>
              <a:gd name="T61" fmla="*/ 42 h 71"/>
              <a:gd name="T62" fmla="*/ 11 w 15"/>
              <a:gd name="T63" fmla="*/ 38 h 71"/>
              <a:gd name="T64" fmla="*/ 13 w 15"/>
              <a:gd name="T65" fmla="*/ 33 h 71"/>
              <a:gd name="T66" fmla="*/ 13 w 15"/>
              <a:gd name="T67" fmla="*/ 29 h 71"/>
              <a:gd name="T68" fmla="*/ 13 w 15"/>
              <a:gd name="T69" fmla="*/ 25 h 71"/>
              <a:gd name="T70" fmla="*/ 13 w 15"/>
              <a:gd name="T71" fmla="*/ 20 h 71"/>
              <a:gd name="T72" fmla="*/ 15 w 15"/>
              <a:gd name="T73" fmla="*/ 16 h 71"/>
              <a:gd name="T74" fmla="*/ 15 w 15"/>
              <a:gd name="T75" fmla="*/ 13 h 71"/>
              <a:gd name="T76" fmla="*/ 15 w 15"/>
              <a:gd name="T77" fmla="*/ 7 h 71"/>
              <a:gd name="T78" fmla="*/ 15 w 15"/>
              <a:gd name="T79" fmla="*/ 5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5" h="71">
                <a:moveTo>
                  <a:pt x="15" y="5"/>
                </a:moveTo>
                <a:lnTo>
                  <a:pt x="11" y="0"/>
                </a:lnTo>
                <a:lnTo>
                  <a:pt x="9" y="0"/>
                </a:lnTo>
                <a:lnTo>
                  <a:pt x="8" y="0"/>
                </a:lnTo>
                <a:lnTo>
                  <a:pt x="6" y="0"/>
                </a:lnTo>
                <a:lnTo>
                  <a:pt x="4" y="1"/>
                </a:lnTo>
                <a:lnTo>
                  <a:pt x="2" y="5"/>
                </a:lnTo>
                <a:lnTo>
                  <a:pt x="0" y="9"/>
                </a:lnTo>
                <a:lnTo>
                  <a:pt x="0" y="13"/>
                </a:lnTo>
                <a:lnTo>
                  <a:pt x="0" y="18"/>
                </a:lnTo>
                <a:lnTo>
                  <a:pt x="0" y="22"/>
                </a:lnTo>
                <a:lnTo>
                  <a:pt x="0" y="25"/>
                </a:lnTo>
                <a:lnTo>
                  <a:pt x="0" y="31"/>
                </a:lnTo>
                <a:lnTo>
                  <a:pt x="0" y="35"/>
                </a:lnTo>
                <a:lnTo>
                  <a:pt x="0" y="38"/>
                </a:lnTo>
                <a:lnTo>
                  <a:pt x="0" y="44"/>
                </a:lnTo>
                <a:lnTo>
                  <a:pt x="0" y="47"/>
                </a:lnTo>
                <a:lnTo>
                  <a:pt x="0" y="51"/>
                </a:lnTo>
                <a:lnTo>
                  <a:pt x="0" y="57"/>
                </a:lnTo>
                <a:lnTo>
                  <a:pt x="2" y="60"/>
                </a:lnTo>
                <a:lnTo>
                  <a:pt x="2" y="66"/>
                </a:lnTo>
                <a:lnTo>
                  <a:pt x="4" y="70"/>
                </a:lnTo>
                <a:lnTo>
                  <a:pt x="6" y="71"/>
                </a:lnTo>
                <a:lnTo>
                  <a:pt x="8" y="71"/>
                </a:lnTo>
                <a:lnTo>
                  <a:pt x="8" y="68"/>
                </a:lnTo>
                <a:lnTo>
                  <a:pt x="8" y="64"/>
                </a:lnTo>
                <a:lnTo>
                  <a:pt x="9" y="58"/>
                </a:lnTo>
                <a:lnTo>
                  <a:pt x="9" y="55"/>
                </a:lnTo>
                <a:lnTo>
                  <a:pt x="11" y="51"/>
                </a:lnTo>
                <a:lnTo>
                  <a:pt x="11" y="46"/>
                </a:lnTo>
                <a:lnTo>
                  <a:pt x="11" y="42"/>
                </a:lnTo>
                <a:lnTo>
                  <a:pt x="11" y="38"/>
                </a:lnTo>
                <a:lnTo>
                  <a:pt x="13" y="33"/>
                </a:lnTo>
                <a:lnTo>
                  <a:pt x="13" y="29"/>
                </a:lnTo>
                <a:lnTo>
                  <a:pt x="13" y="25"/>
                </a:lnTo>
                <a:lnTo>
                  <a:pt x="13" y="20"/>
                </a:lnTo>
                <a:lnTo>
                  <a:pt x="15" y="16"/>
                </a:lnTo>
                <a:lnTo>
                  <a:pt x="15" y="13"/>
                </a:lnTo>
                <a:lnTo>
                  <a:pt x="15" y="7"/>
                </a:lnTo>
                <a:lnTo>
                  <a:pt x="15" y="5"/>
                </a:lnTo>
                <a:close/>
              </a:path>
            </a:pathLst>
          </a:custGeom>
          <a:solidFill>
            <a:srgbClr val="FCFE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38" name="Freeform 1394"/>
          <p:cNvSpPr>
            <a:spLocks/>
          </p:cNvSpPr>
          <p:nvPr/>
        </p:nvSpPr>
        <p:spPr bwMode="auto">
          <a:xfrm>
            <a:off x="2730500" y="2787650"/>
            <a:ext cx="39688" cy="71438"/>
          </a:xfrm>
          <a:custGeom>
            <a:avLst/>
            <a:gdLst>
              <a:gd name="T0" fmla="*/ 0 w 50"/>
              <a:gd name="T1" fmla="*/ 70 h 90"/>
              <a:gd name="T2" fmla="*/ 0 w 50"/>
              <a:gd name="T3" fmla="*/ 73 h 90"/>
              <a:gd name="T4" fmla="*/ 4 w 50"/>
              <a:gd name="T5" fmla="*/ 79 h 90"/>
              <a:gd name="T6" fmla="*/ 8 w 50"/>
              <a:gd name="T7" fmla="*/ 84 h 90"/>
              <a:gd name="T8" fmla="*/ 13 w 50"/>
              <a:gd name="T9" fmla="*/ 88 h 90"/>
              <a:gd name="T10" fmla="*/ 19 w 50"/>
              <a:gd name="T11" fmla="*/ 90 h 90"/>
              <a:gd name="T12" fmla="*/ 26 w 50"/>
              <a:gd name="T13" fmla="*/ 88 h 90"/>
              <a:gd name="T14" fmla="*/ 28 w 50"/>
              <a:gd name="T15" fmla="*/ 84 h 90"/>
              <a:gd name="T16" fmla="*/ 33 w 50"/>
              <a:gd name="T17" fmla="*/ 82 h 90"/>
              <a:gd name="T18" fmla="*/ 37 w 50"/>
              <a:gd name="T19" fmla="*/ 79 h 90"/>
              <a:gd name="T20" fmla="*/ 39 w 50"/>
              <a:gd name="T21" fmla="*/ 75 h 90"/>
              <a:gd name="T22" fmla="*/ 41 w 50"/>
              <a:gd name="T23" fmla="*/ 71 h 90"/>
              <a:gd name="T24" fmla="*/ 41 w 50"/>
              <a:gd name="T25" fmla="*/ 68 h 90"/>
              <a:gd name="T26" fmla="*/ 43 w 50"/>
              <a:gd name="T27" fmla="*/ 64 h 90"/>
              <a:gd name="T28" fmla="*/ 45 w 50"/>
              <a:gd name="T29" fmla="*/ 60 h 90"/>
              <a:gd name="T30" fmla="*/ 46 w 50"/>
              <a:gd name="T31" fmla="*/ 57 h 90"/>
              <a:gd name="T32" fmla="*/ 48 w 50"/>
              <a:gd name="T33" fmla="*/ 53 h 90"/>
              <a:gd name="T34" fmla="*/ 48 w 50"/>
              <a:gd name="T35" fmla="*/ 48 h 90"/>
              <a:gd name="T36" fmla="*/ 48 w 50"/>
              <a:gd name="T37" fmla="*/ 44 h 90"/>
              <a:gd name="T38" fmla="*/ 50 w 50"/>
              <a:gd name="T39" fmla="*/ 40 h 90"/>
              <a:gd name="T40" fmla="*/ 50 w 50"/>
              <a:gd name="T41" fmla="*/ 35 h 90"/>
              <a:gd name="T42" fmla="*/ 50 w 50"/>
              <a:gd name="T43" fmla="*/ 31 h 90"/>
              <a:gd name="T44" fmla="*/ 50 w 50"/>
              <a:gd name="T45" fmla="*/ 27 h 90"/>
              <a:gd name="T46" fmla="*/ 50 w 50"/>
              <a:gd name="T47" fmla="*/ 22 h 90"/>
              <a:gd name="T48" fmla="*/ 50 w 50"/>
              <a:gd name="T49" fmla="*/ 18 h 90"/>
              <a:gd name="T50" fmla="*/ 50 w 50"/>
              <a:gd name="T51" fmla="*/ 13 h 90"/>
              <a:gd name="T52" fmla="*/ 50 w 50"/>
              <a:gd name="T53" fmla="*/ 7 h 90"/>
              <a:gd name="T54" fmla="*/ 48 w 50"/>
              <a:gd name="T55" fmla="*/ 2 h 90"/>
              <a:gd name="T56" fmla="*/ 43 w 50"/>
              <a:gd name="T57" fmla="*/ 0 h 90"/>
              <a:gd name="T58" fmla="*/ 39 w 50"/>
              <a:gd name="T59" fmla="*/ 0 h 90"/>
              <a:gd name="T60" fmla="*/ 35 w 50"/>
              <a:gd name="T61" fmla="*/ 2 h 90"/>
              <a:gd name="T62" fmla="*/ 33 w 50"/>
              <a:gd name="T63" fmla="*/ 5 h 90"/>
              <a:gd name="T64" fmla="*/ 30 w 50"/>
              <a:gd name="T65" fmla="*/ 9 h 90"/>
              <a:gd name="T66" fmla="*/ 26 w 50"/>
              <a:gd name="T67" fmla="*/ 11 h 90"/>
              <a:gd name="T68" fmla="*/ 24 w 50"/>
              <a:gd name="T69" fmla="*/ 14 h 90"/>
              <a:gd name="T70" fmla="*/ 21 w 50"/>
              <a:gd name="T71" fmla="*/ 18 h 90"/>
              <a:gd name="T72" fmla="*/ 21 w 50"/>
              <a:gd name="T73" fmla="*/ 22 h 90"/>
              <a:gd name="T74" fmla="*/ 19 w 50"/>
              <a:gd name="T75" fmla="*/ 25 h 90"/>
              <a:gd name="T76" fmla="*/ 17 w 50"/>
              <a:gd name="T77" fmla="*/ 29 h 90"/>
              <a:gd name="T78" fmla="*/ 15 w 50"/>
              <a:gd name="T79" fmla="*/ 33 h 90"/>
              <a:gd name="T80" fmla="*/ 11 w 50"/>
              <a:gd name="T81" fmla="*/ 37 h 90"/>
              <a:gd name="T82" fmla="*/ 11 w 50"/>
              <a:gd name="T83" fmla="*/ 40 h 90"/>
              <a:gd name="T84" fmla="*/ 10 w 50"/>
              <a:gd name="T85" fmla="*/ 44 h 90"/>
              <a:gd name="T86" fmla="*/ 8 w 50"/>
              <a:gd name="T87" fmla="*/ 49 h 90"/>
              <a:gd name="T88" fmla="*/ 6 w 50"/>
              <a:gd name="T89" fmla="*/ 53 h 90"/>
              <a:gd name="T90" fmla="*/ 4 w 50"/>
              <a:gd name="T91" fmla="*/ 57 h 90"/>
              <a:gd name="T92" fmla="*/ 4 w 50"/>
              <a:gd name="T93" fmla="*/ 60 h 90"/>
              <a:gd name="T94" fmla="*/ 2 w 50"/>
              <a:gd name="T95" fmla="*/ 64 h 90"/>
              <a:gd name="T96" fmla="*/ 0 w 50"/>
              <a:gd name="T97" fmla="*/ 68 h 90"/>
              <a:gd name="T98" fmla="*/ 0 w 50"/>
              <a:gd name="T99" fmla="*/ 7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50" h="90">
                <a:moveTo>
                  <a:pt x="0" y="70"/>
                </a:moveTo>
                <a:lnTo>
                  <a:pt x="0" y="73"/>
                </a:lnTo>
                <a:lnTo>
                  <a:pt x="4" y="79"/>
                </a:lnTo>
                <a:lnTo>
                  <a:pt x="8" y="84"/>
                </a:lnTo>
                <a:lnTo>
                  <a:pt x="13" y="88"/>
                </a:lnTo>
                <a:lnTo>
                  <a:pt x="19" y="90"/>
                </a:lnTo>
                <a:lnTo>
                  <a:pt x="26" y="88"/>
                </a:lnTo>
                <a:lnTo>
                  <a:pt x="28" y="84"/>
                </a:lnTo>
                <a:lnTo>
                  <a:pt x="33" y="82"/>
                </a:lnTo>
                <a:lnTo>
                  <a:pt x="37" y="79"/>
                </a:lnTo>
                <a:lnTo>
                  <a:pt x="39" y="75"/>
                </a:lnTo>
                <a:lnTo>
                  <a:pt x="41" y="71"/>
                </a:lnTo>
                <a:lnTo>
                  <a:pt x="41" y="68"/>
                </a:lnTo>
                <a:lnTo>
                  <a:pt x="43" y="64"/>
                </a:lnTo>
                <a:lnTo>
                  <a:pt x="45" y="60"/>
                </a:lnTo>
                <a:lnTo>
                  <a:pt x="46" y="57"/>
                </a:lnTo>
                <a:lnTo>
                  <a:pt x="48" y="53"/>
                </a:lnTo>
                <a:lnTo>
                  <a:pt x="48" y="48"/>
                </a:lnTo>
                <a:lnTo>
                  <a:pt x="48" y="44"/>
                </a:lnTo>
                <a:lnTo>
                  <a:pt x="50" y="40"/>
                </a:lnTo>
                <a:lnTo>
                  <a:pt x="50" y="35"/>
                </a:lnTo>
                <a:lnTo>
                  <a:pt x="50" y="31"/>
                </a:lnTo>
                <a:lnTo>
                  <a:pt x="50" y="27"/>
                </a:lnTo>
                <a:lnTo>
                  <a:pt x="50" y="22"/>
                </a:lnTo>
                <a:lnTo>
                  <a:pt x="50" y="18"/>
                </a:lnTo>
                <a:lnTo>
                  <a:pt x="50" y="13"/>
                </a:lnTo>
                <a:lnTo>
                  <a:pt x="50" y="7"/>
                </a:lnTo>
                <a:lnTo>
                  <a:pt x="48" y="2"/>
                </a:lnTo>
                <a:lnTo>
                  <a:pt x="43" y="0"/>
                </a:lnTo>
                <a:lnTo>
                  <a:pt x="39" y="0"/>
                </a:lnTo>
                <a:lnTo>
                  <a:pt x="35" y="2"/>
                </a:lnTo>
                <a:lnTo>
                  <a:pt x="33" y="5"/>
                </a:lnTo>
                <a:lnTo>
                  <a:pt x="30" y="9"/>
                </a:lnTo>
                <a:lnTo>
                  <a:pt x="26" y="11"/>
                </a:lnTo>
                <a:lnTo>
                  <a:pt x="24" y="14"/>
                </a:lnTo>
                <a:lnTo>
                  <a:pt x="21" y="18"/>
                </a:lnTo>
                <a:lnTo>
                  <a:pt x="21" y="22"/>
                </a:lnTo>
                <a:lnTo>
                  <a:pt x="19" y="25"/>
                </a:lnTo>
                <a:lnTo>
                  <a:pt x="17" y="29"/>
                </a:lnTo>
                <a:lnTo>
                  <a:pt x="15" y="33"/>
                </a:lnTo>
                <a:lnTo>
                  <a:pt x="11" y="37"/>
                </a:lnTo>
                <a:lnTo>
                  <a:pt x="11" y="40"/>
                </a:lnTo>
                <a:lnTo>
                  <a:pt x="10" y="44"/>
                </a:lnTo>
                <a:lnTo>
                  <a:pt x="8" y="49"/>
                </a:lnTo>
                <a:lnTo>
                  <a:pt x="6" y="53"/>
                </a:lnTo>
                <a:lnTo>
                  <a:pt x="4" y="57"/>
                </a:lnTo>
                <a:lnTo>
                  <a:pt x="4" y="60"/>
                </a:lnTo>
                <a:lnTo>
                  <a:pt x="2" y="64"/>
                </a:lnTo>
                <a:lnTo>
                  <a:pt x="0" y="68"/>
                </a:lnTo>
                <a:lnTo>
                  <a:pt x="0" y="70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39" name="Freeform 1395"/>
          <p:cNvSpPr>
            <a:spLocks/>
          </p:cNvSpPr>
          <p:nvPr/>
        </p:nvSpPr>
        <p:spPr bwMode="auto">
          <a:xfrm>
            <a:off x="2730500" y="2787650"/>
            <a:ext cx="39688" cy="71438"/>
          </a:xfrm>
          <a:custGeom>
            <a:avLst/>
            <a:gdLst>
              <a:gd name="T0" fmla="*/ 0 w 50"/>
              <a:gd name="T1" fmla="*/ 70 h 90"/>
              <a:gd name="T2" fmla="*/ 0 w 50"/>
              <a:gd name="T3" fmla="*/ 73 h 90"/>
              <a:gd name="T4" fmla="*/ 4 w 50"/>
              <a:gd name="T5" fmla="*/ 79 h 90"/>
              <a:gd name="T6" fmla="*/ 8 w 50"/>
              <a:gd name="T7" fmla="*/ 84 h 90"/>
              <a:gd name="T8" fmla="*/ 13 w 50"/>
              <a:gd name="T9" fmla="*/ 88 h 90"/>
              <a:gd name="T10" fmla="*/ 19 w 50"/>
              <a:gd name="T11" fmla="*/ 90 h 90"/>
              <a:gd name="T12" fmla="*/ 26 w 50"/>
              <a:gd name="T13" fmla="*/ 88 h 90"/>
              <a:gd name="T14" fmla="*/ 28 w 50"/>
              <a:gd name="T15" fmla="*/ 84 h 90"/>
              <a:gd name="T16" fmla="*/ 33 w 50"/>
              <a:gd name="T17" fmla="*/ 82 h 90"/>
              <a:gd name="T18" fmla="*/ 37 w 50"/>
              <a:gd name="T19" fmla="*/ 79 h 90"/>
              <a:gd name="T20" fmla="*/ 39 w 50"/>
              <a:gd name="T21" fmla="*/ 75 h 90"/>
              <a:gd name="T22" fmla="*/ 41 w 50"/>
              <a:gd name="T23" fmla="*/ 71 h 90"/>
              <a:gd name="T24" fmla="*/ 41 w 50"/>
              <a:gd name="T25" fmla="*/ 68 h 90"/>
              <a:gd name="T26" fmla="*/ 43 w 50"/>
              <a:gd name="T27" fmla="*/ 64 h 90"/>
              <a:gd name="T28" fmla="*/ 45 w 50"/>
              <a:gd name="T29" fmla="*/ 60 h 90"/>
              <a:gd name="T30" fmla="*/ 46 w 50"/>
              <a:gd name="T31" fmla="*/ 57 h 90"/>
              <a:gd name="T32" fmla="*/ 48 w 50"/>
              <a:gd name="T33" fmla="*/ 53 h 90"/>
              <a:gd name="T34" fmla="*/ 48 w 50"/>
              <a:gd name="T35" fmla="*/ 48 h 90"/>
              <a:gd name="T36" fmla="*/ 48 w 50"/>
              <a:gd name="T37" fmla="*/ 44 h 90"/>
              <a:gd name="T38" fmla="*/ 50 w 50"/>
              <a:gd name="T39" fmla="*/ 40 h 90"/>
              <a:gd name="T40" fmla="*/ 50 w 50"/>
              <a:gd name="T41" fmla="*/ 35 h 90"/>
              <a:gd name="T42" fmla="*/ 50 w 50"/>
              <a:gd name="T43" fmla="*/ 31 h 90"/>
              <a:gd name="T44" fmla="*/ 50 w 50"/>
              <a:gd name="T45" fmla="*/ 27 h 90"/>
              <a:gd name="T46" fmla="*/ 50 w 50"/>
              <a:gd name="T47" fmla="*/ 22 h 90"/>
              <a:gd name="T48" fmla="*/ 50 w 50"/>
              <a:gd name="T49" fmla="*/ 18 h 90"/>
              <a:gd name="T50" fmla="*/ 50 w 50"/>
              <a:gd name="T51" fmla="*/ 13 h 90"/>
              <a:gd name="T52" fmla="*/ 50 w 50"/>
              <a:gd name="T53" fmla="*/ 7 h 90"/>
              <a:gd name="T54" fmla="*/ 48 w 50"/>
              <a:gd name="T55" fmla="*/ 2 h 90"/>
              <a:gd name="T56" fmla="*/ 43 w 50"/>
              <a:gd name="T57" fmla="*/ 0 h 90"/>
              <a:gd name="T58" fmla="*/ 39 w 50"/>
              <a:gd name="T59" fmla="*/ 0 h 90"/>
              <a:gd name="T60" fmla="*/ 35 w 50"/>
              <a:gd name="T61" fmla="*/ 2 h 90"/>
              <a:gd name="T62" fmla="*/ 33 w 50"/>
              <a:gd name="T63" fmla="*/ 5 h 90"/>
              <a:gd name="T64" fmla="*/ 30 w 50"/>
              <a:gd name="T65" fmla="*/ 9 h 90"/>
              <a:gd name="T66" fmla="*/ 26 w 50"/>
              <a:gd name="T67" fmla="*/ 11 h 90"/>
              <a:gd name="T68" fmla="*/ 24 w 50"/>
              <a:gd name="T69" fmla="*/ 14 h 90"/>
              <a:gd name="T70" fmla="*/ 21 w 50"/>
              <a:gd name="T71" fmla="*/ 18 h 90"/>
              <a:gd name="T72" fmla="*/ 21 w 50"/>
              <a:gd name="T73" fmla="*/ 22 h 90"/>
              <a:gd name="T74" fmla="*/ 19 w 50"/>
              <a:gd name="T75" fmla="*/ 25 h 90"/>
              <a:gd name="T76" fmla="*/ 17 w 50"/>
              <a:gd name="T77" fmla="*/ 29 h 90"/>
              <a:gd name="T78" fmla="*/ 15 w 50"/>
              <a:gd name="T79" fmla="*/ 33 h 90"/>
              <a:gd name="T80" fmla="*/ 11 w 50"/>
              <a:gd name="T81" fmla="*/ 37 h 90"/>
              <a:gd name="T82" fmla="*/ 11 w 50"/>
              <a:gd name="T83" fmla="*/ 40 h 90"/>
              <a:gd name="T84" fmla="*/ 10 w 50"/>
              <a:gd name="T85" fmla="*/ 44 h 90"/>
              <a:gd name="T86" fmla="*/ 8 w 50"/>
              <a:gd name="T87" fmla="*/ 49 h 90"/>
              <a:gd name="T88" fmla="*/ 6 w 50"/>
              <a:gd name="T89" fmla="*/ 53 h 90"/>
              <a:gd name="T90" fmla="*/ 4 w 50"/>
              <a:gd name="T91" fmla="*/ 57 h 90"/>
              <a:gd name="T92" fmla="*/ 4 w 50"/>
              <a:gd name="T93" fmla="*/ 60 h 90"/>
              <a:gd name="T94" fmla="*/ 2 w 50"/>
              <a:gd name="T95" fmla="*/ 64 h 90"/>
              <a:gd name="T96" fmla="*/ 0 w 50"/>
              <a:gd name="T97" fmla="*/ 68 h 90"/>
              <a:gd name="T98" fmla="*/ 0 w 50"/>
              <a:gd name="T99" fmla="*/ 7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50" h="90">
                <a:moveTo>
                  <a:pt x="0" y="70"/>
                </a:moveTo>
                <a:lnTo>
                  <a:pt x="0" y="73"/>
                </a:lnTo>
                <a:lnTo>
                  <a:pt x="4" y="79"/>
                </a:lnTo>
                <a:lnTo>
                  <a:pt x="8" y="84"/>
                </a:lnTo>
                <a:lnTo>
                  <a:pt x="13" y="88"/>
                </a:lnTo>
                <a:lnTo>
                  <a:pt x="19" y="90"/>
                </a:lnTo>
                <a:lnTo>
                  <a:pt x="26" y="88"/>
                </a:lnTo>
                <a:lnTo>
                  <a:pt x="28" y="84"/>
                </a:lnTo>
                <a:lnTo>
                  <a:pt x="33" y="82"/>
                </a:lnTo>
                <a:lnTo>
                  <a:pt x="37" y="79"/>
                </a:lnTo>
                <a:lnTo>
                  <a:pt x="39" y="75"/>
                </a:lnTo>
                <a:lnTo>
                  <a:pt x="41" y="71"/>
                </a:lnTo>
                <a:lnTo>
                  <a:pt x="41" y="68"/>
                </a:lnTo>
                <a:lnTo>
                  <a:pt x="43" y="64"/>
                </a:lnTo>
                <a:lnTo>
                  <a:pt x="45" y="60"/>
                </a:lnTo>
                <a:lnTo>
                  <a:pt x="46" y="57"/>
                </a:lnTo>
                <a:lnTo>
                  <a:pt x="48" y="53"/>
                </a:lnTo>
                <a:lnTo>
                  <a:pt x="48" y="48"/>
                </a:lnTo>
                <a:lnTo>
                  <a:pt x="48" y="44"/>
                </a:lnTo>
                <a:lnTo>
                  <a:pt x="50" y="40"/>
                </a:lnTo>
                <a:lnTo>
                  <a:pt x="50" y="35"/>
                </a:lnTo>
                <a:lnTo>
                  <a:pt x="50" y="31"/>
                </a:lnTo>
                <a:lnTo>
                  <a:pt x="50" y="27"/>
                </a:lnTo>
                <a:lnTo>
                  <a:pt x="50" y="22"/>
                </a:lnTo>
                <a:lnTo>
                  <a:pt x="50" y="18"/>
                </a:lnTo>
                <a:lnTo>
                  <a:pt x="50" y="13"/>
                </a:lnTo>
                <a:lnTo>
                  <a:pt x="50" y="7"/>
                </a:lnTo>
                <a:lnTo>
                  <a:pt x="48" y="2"/>
                </a:lnTo>
                <a:lnTo>
                  <a:pt x="43" y="0"/>
                </a:lnTo>
                <a:lnTo>
                  <a:pt x="39" y="0"/>
                </a:lnTo>
                <a:lnTo>
                  <a:pt x="35" y="2"/>
                </a:lnTo>
                <a:lnTo>
                  <a:pt x="33" y="5"/>
                </a:lnTo>
                <a:lnTo>
                  <a:pt x="30" y="9"/>
                </a:lnTo>
                <a:lnTo>
                  <a:pt x="26" y="11"/>
                </a:lnTo>
                <a:lnTo>
                  <a:pt x="24" y="14"/>
                </a:lnTo>
                <a:lnTo>
                  <a:pt x="21" y="18"/>
                </a:lnTo>
                <a:lnTo>
                  <a:pt x="21" y="22"/>
                </a:lnTo>
                <a:lnTo>
                  <a:pt x="19" y="25"/>
                </a:lnTo>
                <a:lnTo>
                  <a:pt x="17" y="29"/>
                </a:lnTo>
                <a:lnTo>
                  <a:pt x="15" y="33"/>
                </a:lnTo>
                <a:lnTo>
                  <a:pt x="11" y="37"/>
                </a:lnTo>
                <a:lnTo>
                  <a:pt x="11" y="40"/>
                </a:lnTo>
                <a:lnTo>
                  <a:pt x="10" y="44"/>
                </a:lnTo>
                <a:lnTo>
                  <a:pt x="8" y="49"/>
                </a:lnTo>
                <a:lnTo>
                  <a:pt x="6" y="53"/>
                </a:lnTo>
                <a:lnTo>
                  <a:pt x="4" y="57"/>
                </a:lnTo>
                <a:lnTo>
                  <a:pt x="4" y="60"/>
                </a:lnTo>
                <a:lnTo>
                  <a:pt x="2" y="64"/>
                </a:lnTo>
                <a:lnTo>
                  <a:pt x="0" y="68"/>
                </a:lnTo>
                <a:lnTo>
                  <a:pt x="0" y="7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40" name="Freeform 1396"/>
          <p:cNvSpPr>
            <a:spLocks/>
          </p:cNvSpPr>
          <p:nvPr/>
        </p:nvSpPr>
        <p:spPr bwMode="auto">
          <a:xfrm>
            <a:off x="2732088" y="2787650"/>
            <a:ext cx="38100" cy="71438"/>
          </a:xfrm>
          <a:custGeom>
            <a:avLst/>
            <a:gdLst>
              <a:gd name="T0" fmla="*/ 0 w 48"/>
              <a:gd name="T1" fmla="*/ 70 h 90"/>
              <a:gd name="T2" fmla="*/ 0 w 48"/>
              <a:gd name="T3" fmla="*/ 75 h 90"/>
              <a:gd name="T4" fmla="*/ 4 w 48"/>
              <a:gd name="T5" fmla="*/ 79 h 90"/>
              <a:gd name="T6" fmla="*/ 8 w 48"/>
              <a:gd name="T7" fmla="*/ 84 h 90"/>
              <a:gd name="T8" fmla="*/ 11 w 48"/>
              <a:gd name="T9" fmla="*/ 88 h 90"/>
              <a:gd name="T10" fmla="*/ 17 w 48"/>
              <a:gd name="T11" fmla="*/ 90 h 90"/>
              <a:gd name="T12" fmla="*/ 22 w 48"/>
              <a:gd name="T13" fmla="*/ 88 h 90"/>
              <a:gd name="T14" fmla="*/ 26 w 48"/>
              <a:gd name="T15" fmla="*/ 84 h 90"/>
              <a:gd name="T16" fmla="*/ 30 w 48"/>
              <a:gd name="T17" fmla="*/ 82 h 90"/>
              <a:gd name="T18" fmla="*/ 33 w 48"/>
              <a:gd name="T19" fmla="*/ 79 h 90"/>
              <a:gd name="T20" fmla="*/ 35 w 48"/>
              <a:gd name="T21" fmla="*/ 75 h 90"/>
              <a:gd name="T22" fmla="*/ 37 w 48"/>
              <a:gd name="T23" fmla="*/ 71 h 90"/>
              <a:gd name="T24" fmla="*/ 37 w 48"/>
              <a:gd name="T25" fmla="*/ 68 h 90"/>
              <a:gd name="T26" fmla="*/ 39 w 48"/>
              <a:gd name="T27" fmla="*/ 62 h 90"/>
              <a:gd name="T28" fmla="*/ 41 w 48"/>
              <a:gd name="T29" fmla="*/ 59 h 90"/>
              <a:gd name="T30" fmla="*/ 43 w 48"/>
              <a:gd name="T31" fmla="*/ 55 h 90"/>
              <a:gd name="T32" fmla="*/ 44 w 48"/>
              <a:gd name="T33" fmla="*/ 51 h 90"/>
              <a:gd name="T34" fmla="*/ 44 w 48"/>
              <a:gd name="T35" fmla="*/ 48 h 90"/>
              <a:gd name="T36" fmla="*/ 44 w 48"/>
              <a:gd name="T37" fmla="*/ 44 h 90"/>
              <a:gd name="T38" fmla="*/ 46 w 48"/>
              <a:gd name="T39" fmla="*/ 38 h 90"/>
              <a:gd name="T40" fmla="*/ 46 w 48"/>
              <a:gd name="T41" fmla="*/ 35 h 90"/>
              <a:gd name="T42" fmla="*/ 46 w 48"/>
              <a:gd name="T43" fmla="*/ 31 h 90"/>
              <a:gd name="T44" fmla="*/ 46 w 48"/>
              <a:gd name="T45" fmla="*/ 27 h 90"/>
              <a:gd name="T46" fmla="*/ 48 w 48"/>
              <a:gd name="T47" fmla="*/ 22 h 90"/>
              <a:gd name="T48" fmla="*/ 48 w 48"/>
              <a:gd name="T49" fmla="*/ 18 h 90"/>
              <a:gd name="T50" fmla="*/ 48 w 48"/>
              <a:gd name="T51" fmla="*/ 13 h 90"/>
              <a:gd name="T52" fmla="*/ 48 w 48"/>
              <a:gd name="T53" fmla="*/ 7 h 90"/>
              <a:gd name="T54" fmla="*/ 46 w 48"/>
              <a:gd name="T55" fmla="*/ 2 h 90"/>
              <a:gd name="T56" fmla="*/ 43 w 48"/>
              <a:gd name="T57" fmla="*/ 0 h 90"/>
              <a:gd name="T58" fmla="*/ 37 w 48"/>
              <a:gd name="T59" fmla="*/ 0 h 90"/>
              <a:gd name="T60" fmla="*/ 35 w 48"/>
              <a:gd name="T61" fmla="*/ 2 h 90"/>
              <a:gd name="T62" fmla="*/ 31 w 48"/>
              <a:gd name="T63" fmla="*/ 5 h 90"/>
              <a:gd name="T64" fmla="*/ 28 w 48"/>
              <a:gd name="T65" fmla="*/ 9 h 90"/>
              <a:gd name="T66" fmla="*/ 26 w 48"/>
              <a:gd name="T67" fmla="*/ 13 h 90"/>
              <a:gd name="T68" fmla="*/ 22 w 48"/>
              <a:gd name="T69" fmla="*/ 14 h 90"/>
              <a:gd name="T70" fmla="*/ 20 w 48"/>
              <a:gd name="T71" fmla="*/ 20 h 90"/>
              <a:gd name="T72" fmla="*/ 20 w 48"/>
              <a:gd name="T73" fmla="*/ 24 h 90"/>
              <a:gd name="T74" fmla="*/ 19 w 48"/>
              <a:gd name="T75" fmla="*/ 27 h 90"/>
              <a:gd name="T76" fmla="*/ 17 w 48"/>
              <a:gd name="T77" fmla="*/ 31 h 90"/>
              <a:gd name="T78" fmla="*/ 15 w 48"/>
              <a:gd name="T79" fmla="*/ 35 h 90"/>
              <a:gd name="T80" fmla="*/ 11 w 48"/>
              <a:gd name="T81" fmla="*/ 38 h 90"/>
              <a:gd name="T82" fmla="*/ 11 w 48"/>
              <a:gd name="T83" fmla="*/ 42 h 90"/>
              <a:gd name="T84" fmla="*/ 9 w 48"/>
              <a:gd name="T85" fmla="*/ 46 h 90"/>
              <a:gd name="T86" fmla="*/ 8 w 48"/>
              <a:gd name="T87" fmla="*/ 49 h 90"/>
              <a:gd name="T88" fmla="*/ 6 w 48"/>
              <a:gd name="T89" fmla="*/ 53 h 90"/>
              <a:gd name="T90" fmla="*/ 4 w 48"/>
              <a:gd name="T91" fmla="*/ 57 h 90"/>
              <a:gd name="T92" fmla="*/ 2 w 48"/>
              <a:gd name="T93" fmla="*/ 60 h 90"/>
              <a:gd name="T94" fmla="*/ 2 w 48"/>
              <a:gd name="T95" fmla="*/ 64 h 90"/>
              <a:gd name="T96" fmla="*/ 0 w 48"/>
              <a:gd name="T97" fmla="*/ 68 h 90"/>
              <a:gd name="T98" fmla="*/ 0 w 48"/>
              <a:gd name="T99" fmla="*/ 7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48" h="90">
                <a:moveTo>
                  <a:pt x="0" y="70"/>
                </a:moveTo>
                <a:lnTo>
                  <a:pt x="0" y="75"/>
                </a:lnTo>
                <a:lnTo>
                  <a:pt x="4" y="79"/>
                </a:lnTo>
                <a:lnTo>
                  <a:pt x="8" y="84"/>
                </a:lnTo>
                <a:lnTo>
                  <a:pt x="11" y="88"/>
                </a:lnTo>
                <a:lnTo>
                  <a:pt x="17" y="90"/>
                </a:lnTo>
                <a:lnTo>
                  <a:pt x="22" y="88"/>
                </a:lnTo>
                <a:lnTo>
                  <a:pt x="26" y="84"/>
                </a:lnTo>
                <a:lnTo>
                  <a:pt x="30" y="82"/>
                </a:lnTo>
                <a:lnTo>
                  <a:pt x="33" y="79"/>
                </a:lnTo>
                <a:lnTo>
                  <a:pt x="35" y="75"/>
                </a:lnTo>
                <a:lnTo>
                  <a:pt x="37" y="71"/>
                </a:lnTo>
                <a:lnTo>
                  <a:pt x="37" y="68"/>
                </a:lnTo>
                <a:lnTo>
                  <a:pt x="39" y="62"/>
                </a:lnTo>
                <a:lnTo>
                  <a:pt x="41" y="59"/>
                </a:lnTo>
                <a:lnTo>
                  <a:pt x="43" y="55"/>
                </a:lnTo>
                <a:lnTo>
                  <a:pt x="44" y="51"/>
                </a:lnTo>
                <a:lnTo>
                  <a:pt x="44" y="48"/>
                </a:lnTo>
                <a:lnTo>
                  <a:pt x="44" y="44"/>
                </a:lnTo>
                <a:lnTo>
                  <a:pt x="46" y="38"/>
                </a:lnTo>
                <a:lnTo>
                  <a:pt x="46" y="35"/>
                </a:lnTo>
                <a:lnTo>
                  <a:pt x="46" y="31"/>
                </a:lnTo>
                <a:lnTo>
                  <a:pt x="46" y="27"/>
                </a:lnTo>
                <a:lnTo>
                  <a:pt x="48" y="22"/>
                </a:lnTo>
                <a:lnTo>
                  <a:pt x="48" y="18"/>
                </a:lnTo>
                <a:lnTo>
                  <a:pt x="48" y="13"/>
                </a:lnTo>
                <a:lnTo>
                  <a:pt x="48" y="7"/>
                </a:lnTo>
                <a:lnTo>
                  <a:pt x="46" y="2"/>
                </a:lnTo>
                <a:lnTo>
                  <a:pt x="43" y="0"/>
                </a:lnTo>
                <a:lnTo>
                  <a:pt x="37" y="0"/>
                </a:lnTo>
                <a:lnTo>
                  <a:pt x="35" y="2"/>
                </a:lnTo>
                <a:lnTo>
                  <a:pt x="31" y="5"/>
                </a:lnTo>
                <a:lnTo>
                  <a:pt x="28" y="9"/>
                </a:lnTo>
                <a:lnTo>
                  <a:pt x="26" y="13"/>
                </a:lnTo>
                <a:lnTo>
                  <a:pt x="22" y="14"/>
                </a:lnTo>
                <a:lnTo>
                  <a:pt x="20" y="20"/>
                </a:lnTo>
                <a:lnTo>
                  <a:pt x="20" y="24"/>
                </a:lnTo>
                <a:lnTo>
                  <a:pt x="19" y="27"/>
                </a:lnTo>
                <a:lnTo>
                  <a:pt x="17" y="31"/>
                </a:lnTo>
                <a:lnTo>
                  <a:pt x="15" y="35"/>
                </a:lnTo>
                <a:lnTo>
                  <a:pt x="11" y="38"/>
                </a:lnTo>
                <a:lnTo>
                  <a:pt x="11" y="42"/>
                </a:lnTo>
                <a:lnTo>
                  <a:pt x="9" y="46"/>
                </a:lnTo>
                <a:lnTo>
                  <a:pt x="8" y="49"/>
                </a:lnTo>
                <a:lnTo>
                  <a:pt x="6" y="53"/>
                </a:lnTo>
                <a:lnTo>
                  <a:pt x="4" y="57"/>
                </a:lnTo>
                <a:lnTo>
                  <a:pt x="2" y="60"/>
                </a:lnTo>
                <a:lnTo>
                  <a:pt x="2" y="64"/>
                </a:lnTo>
                <a:lnTo>
                  <a:pt x="0" y="68"/>
                </a:lnTo>
                <a:lnTo>
                  <a:pt x="0" y="70"/>
                </a:lnTo>
                <a:close/>
              </a:path>
            </a:pathLst>
          </a:cu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41" name="Freeform 1397"/>
          <p:cNvSpPr>
            <a:spLocks/>
          </p:cNvSpPr>
          <p:nvPr/>
        </p:nvSpPr>
        <p:spPr bwMode="auto">
          <a:xfrm>
            <a:off x="2738438" y="2517775"/>
            <a:ext cx="49212" cy="49213"/>
          </a:xfrm>
          <a:custGeom>
            <a:avLst/>
            <a:gdLst>
              <a:gd name="T0" fmla="*/ 62 w 62"/>
              <a:gd name="T1" fmla="*/ 22 h 60"/>
              <a:gd name="T2" fmla="*/ 38 w 62"/>
              <a:gd name="T3" fmla="*/ 60 h 60"/>
              <a:gd name="T4" fmla="*/ 0 w 62"/>
              <a:gd name="T5" fmla="*/ 38 h 60"/>
              <a:gd name="T6" fmla="*/ 22 w 62"/>
              <a:gd name="T7" fmla="*/ 0 h 60"/>
              <a:gd name="T8" fmla="*/ 62 w 62"/>
              <a:gd name="T9" fmla="*/ 22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2" h="60">
                <a:moveTo>
                  <a:pt x="62" y="22"/>
                </a:moveTo>
                <a:lnTo>
                  <a:pt x="38" y="60"/>
                </a:lnTo>
                <a:lnTo>
                  <a:pt x="0" y="38"/>
                </a:lnTo>
                <a:lnTo>
                  <a:pt x="22" y="0"/>
                </a:lnTo>
                <a:lnTo>
                  <a:pt x="62" y="22"/>
                </a:lnTo>
                <a:close/>
              </a:path>
            </a:pathLst>
          </a:custGeom>
          <a:solidFill>
            <a:srgbClr val="669900"/>
          </a:solidFill>
          <a:ln w="1588">
            <a:solidFill>
              <a:srgbClr val="6699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8742" name="Freeform 1398"/>
          <p:cNvSpPr>
            <a:spLocks/>
          </p:cNvSpPr>
          <p:nvPr/>
        </p:nvSpPr>
        <p:spPr bwMode="auto">
          <a:xfrm>
            <a:off x="2741613" y="2525713"/>
            <a:ext cx="50800" cy="52387"/>
          </a:xfrm>
          <a:custGeom>
            <a:avLst/>
            <a:gdLst>
              <a:gd name="T0" fmla="*/ 65 w 65"/>
              <a:gd name="T1" fmla="*/ 31 h 66"/>
              <a:gd name="T2" fmla="*/ 35 w 65"/>
              <a:gd name="T3" fmla="*/ 66 h 66"/>
              <a:gd name="T4" fmla="*/ 0 w 65"/>
              <a:gd name="T5" fmla="*/ 35 h 66"/>
              <a:gd name="T6" fmla="*/ 30 w 65"/>
              <a:gd name="T7" fmla="*/ 0 h 66"/>
              <a:gd name="T8" fmla="*/ 65 w 65"/>
              <a:gd name="T9" fmla="*/ 31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5" h="66">
                <a:moveTo>
                  <a:pt x="65" y="31"/>
                </a:moveTo>
                <a:lnTo>
                  <a:pt x="35" y="66"/>
                </a:lnTo>
                <a:lnTo>
                  <a:pt x="0" y="35"/>
                </a:lnTo>
                <a:lnTo>
                  <a:pt x="30" y="0"/>
                </a:lnTo>
                <a:lnTo>
                  <a:pt x="65" y="31"/>
                </a:lnTo>
                <a:close/>
              </a:path>
            </a:pathLst>
          </a:custGeom>
          <a:solidFill>
            <a:srgbClr val="669900"/>
          </a:solidFill>
          <a:ln w="1588">
            <a:solidFill>
              <a:srgbClr val="6699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8743" name="Freeform 1399"/>
          <p:cNvSpPr>
            <a:spLocks/>
          </p:cNvSpPr>
          <p:nvPr/>
        </p:nvSpPr>
        <p:spPr bwMode="auto">
          <a:xfrm>
            <a:off x="2722563" y="2520950"/>
            <a:ext cx="39687" cy="42863"/>
          </a:xfrm>
          <a:custGeom>
            <a:avLst/>
            <a:gdLst>
              <a:gd name="T0" fmla="*/ 53 w 53"/>
              <a:gd name="T1" fmla="*/ 9 h 54"/>
              <a:gd name="T2" fmla="*/ 44 w 53"/>
              <a:gd name="T3" fmla="*/ 54 h 54"/>
              <a:gd name="T4" fmla="*/ 0 w 53"/>
              <a:gd name="T5" fmla="*/ 46 h 54"/>
              <a:gd name="T6" fmla="*/ 7 w 53"/>
              <a:gd name="T7" fmla="*/ 0 h 54"/>
              <a:gd name="T8" fmla="*/ 53 w 53"/>
              <a:gd name="T9" fmla="*/ 9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3" h="54">
                <a:moveTo>
                  <a:pt x="53" y="9"/>
                </a:moveTo>
                <a:lnTo>
                  <a:pt x="44" y="54"/>
                </a:lnTo>
                <a:lnTo>
                  <a:pt x="0" y="46"/>
                </a:lnTo>
                <a:lnTo>
                  <a:pt x="7" y="0"/>
                </a:lnTo>
                <a:lnTo>
                  <a:pt x="53" y="9"/>
                </a:lnTo>
                <a:close/>
              </a:path>
            </a:pathLst>
          </a:custGeom>
          <a:solidFill>
            <a:srgbClr val="669900"/>
          </a:solidFill>
          <a:ln w="1588">
            <a:solidFill>
              <a:srgbClr val="6699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8744" name="Freeform 1400"/>
          <p:cNvSpPr>
            <a:spLocks/>
          </p:cNvSpPr>
          <p:nvPr/>
        </p:nvSpPr>
        <p:spPr bwMode="auto">
          <a:xfrm>
            <a:off x="2690813" y="2517775"/>
            <a:ext cx="47625" cy="50800"/>
          </a:xfrm>
          <a:custGeom>
            <a:avLst/>
            <a:gdLst>
              <a:gd name="T0" fmla="*/ 42 w 63"/>
              <a:gd name="T1" fmla="*/ 0 h 62"/>
              <a:gd name="T2" fmla="*/ 63 w 63"/>
              <a:gd name="T3" fmla="*/ 40 h 62"/>
              <a:gd name="T4" fmla="*/ 22 w 63"/>
              <a:gd name="T5" fmla="*/ 62 h 62"/>
              <a:gd name="T6" fmla="*/ 0 w 63"/>
              <a:gd name="T7" fmla="*/ 20 h 62"/>
              <a:gd name="T8" fmla="*/ 42 w 63"/>
              <a:gd name="T9" fmla="*/ 0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3" h="62">
                <a:moveTo>
                  <a:pt x="42" y="0"/>
                </a:moveTo>
                <a:lnTo>
                  <a:pt x="63" y="40"/>
                </a:lnTo>
                <a:lnTo>
                  <a:pt x="22" y="62"/>
                </a:lnTo>
                <a:lnTo>
                  <a:pt x="0" y="20"/>
                </a:lnTo>
                <a:lnTo>
                  <a:pt x="42" y="0"/>
                </a:lnTo>
                <a:close/>
              </a:path>
            </a:pathLst>
          </a:custGeom>
          <a:solidFill>
            <a:srgbClr val="669900"/>
          </a:solidFill>
          <a:ln w="1588">
            <a:solidFill>
              <a:srgbClr val="6699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8745" name="Freeform 1401"/>
          <p:cNvSpPr>
            <a:spLocks/>
          </p:cNvSpPr>
          <p:nvPr/>
        </p:nvSpPr>
        <p:spPr bwMode="auto">
          <a:xfrm>
            <a:off x="2703513" y="2516188"/>
            <a:ext cx="44450" cy="46037"/>
          </a:xfrm>
          <a:custGeom>
            <a:avLst/>
            <a:gdLst>
              <a:gd name="T0" fmla="*/ 45 w 57"/>
              <a:gd name="T1" fmla="*/ 0 h 57"/>
              <a:gd name="T2" fmla="*/ 57 w 57"/>
              <a:gd name="T3" fmla="*/ 46 h 57"/>
              <a:gd name="T4" fmla="*/ 13 w 57"/>
              <a:gd name="T5" fmla="*/ 57 h 57"/>
              <a:gd name="T6" fmla="*/ 0 w 57"/>
              <a:gd name="T7" fmla="*/ 13 h 57"/>
              <a:gd name="T8" fmla="*/ 45 w 57"/>
              <a:gd name="T9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7" h="57">
                <a:moveTo>
                  <a:pt x="45" y="0"/>
                </a:moveTo>
                <a:lnTo>
                  <a:pt x="57" y="46"/>
                </a:lnTo>
                <a:lnTo>
                  <a:pt x="13" y="57"/>
                </a:lnTo>
                <a:lnTo>
                  <a:pt x="0" y="13"/>
                </a:lnTo>
                <a:lnTo>
                  <a:pt x="45" y="0"/>
                </a:lnTo>
                <a:close/>
              </a:path>
            </a:pathLst>
          </a:custGeom>
          <a:solidFill>
            <a:srgbClr val="669900"/>
          </a:solidFill>
          <a:ln w="1588">
            <a:solidFill>
              <a:srgbClr val="6699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8746" name="Freeform 1402"/>
          <p:cNvSpPr>
            <a:spLocks/>
          </p:cNvSpPr>
          <p:nvPr/>
        </p:nvSpPr>
        <p:spPr bwMode="auto">
          <a:xfrm>
            <a:off x="2728913" y="2519363"/>
            <a:ext cx="44450" cy="46037"/>
          </a:xfrm>
          <a:custGeom>
            <a:avLst/>
            <a:gdLst>
              <a:gd name="T0" fmla="*/ 55 w 55"/>
              <a:gd name="T1" fmla="*/ 13 h 57"/>
              <a:gd name="T2" fmla="*/ 44 w 55"/>
              <a:gd name="T3" fmla="*/ 57 h 57"/>
              <a:gd name="T4" fmla="*/ 0 w 55"/>
              <a:gd name="T5" fmla="*/ 46 h 57"/>
              <a:gd name="T6" fmla="*/ 11 w 55"/>
              <a:gd name="T7" fmla="*/ 0 h 57"/>
              <a:gd name="T8" fmla="*/ 55 w 55"/>
              <a:gd name="T9" fmla="*/ 13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5" h="57">
                <a:moveTo>
                  <a:pt x="55" y="13"/>
                </a:moveTo>
                <a:lnTo>
                  <a:pt x="44" y="57"/>
                </a:lnTo>
                <a:lnTo>
                  <a:pt x="0" y="46"/>
                </a:lnTo>
                <a:lnTo>
                  <a:pt x="11" y="0"/>
                </a:lnTo>
                <a:lnTo>
                  <a:pt x="55" y="13"/>
                </a:lnTo>
                <a:close/>
              </a:path>
            </a:pathLst>
          </a:custGeom>
          <a:solidFill>
            <a:srgbClr val="669900"/>
          </a:solidFill>
          <a:ln w="1588">
            <a:solidFill>
              <a:srgbClr val="6699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8747" name="Rectangle 1403"/>
          <p:cNvSpPr>
            <a:spLocks noChangeArrowheads="1"/>
          </p:cNvSpPr>
          <p:nvPr/>
        </p:nvSpPr>
        <p:spPr bwMode="auto">
          <a:xfrm>
            <a:off x="2716213" y="2525713"/>
            <a:ext cx="38100" cy="36512"/>
          </a:xfrm>
          <a:prstGeom prst="rect">
            <a:avLst/>
          </a:prstGeom>
          <a:solidFill>
            <a:srgbClr val="669900"/>
          </a:solidFill>
          <a:ln w="1588">
            <a:solidFill>
              <a:srgbClr val="669900"/>
            </a:solidFill>
            <a:miter lim="800000"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8748" name="Freeform 1404"/>
          <p:cNvSpPr>
            <a:spLocks/>
          </p:cNvSpPr>
          <p:nvPr/>
        </p:nvSpPr>
        <p:spPr bwMode="auto">
          <a:xfrm>
            <a:off x="2735263" y="2886075"/>
            <a:ext cx="101600" cy="74613"/>
          </a:xfrm>
          <a:custGeom>
            <a:avLst/>
            <a:gdLst>
              <a:gd name="T0" fmla="*/ 73 w 127"/>
              <a:gd name="T1" fmla="*/ 0 h 94"/>
              <a:gd name="T2" fmla="*/ 55 w 127"/>
              <a:gd name="T3" fmla="*/ 0 h 94"/>
              <a:gd name="T4" fmla="*/ 46 w 127"/>
              <a:gd name="T5" fmla="*/ 2 h 94"/>
              <a:gd name="T6" fmla="*/ 39 w 127"/>
              <a:gd name="T7" fmla="*/ 7 h 94"/>
              <a:gd name="T8" fmla="*/ 33 w 127"/>
              <a:gd name="T9" fmla="*/ 18 h 94"/>
              <a:gd name="T10" fmla="*/ 27 w 127"/>
              <a:gd name="T11" fmla="*/ 29 h 94"/>
              <a:gd name="T12" fmla="*/ 18 w 127"/>
              <a:gd name="T13" fmla="*/ 40 h 94"/>
              <a:gd name="T14" fmla="*/ 9 w 127"/>
              <a:gd name="T15" fmla="*/ 50 h 94"/>
              <a:gd name="T16" fmla="*/ 0 w 127"/>
              <a:gd name="T17" fmla="*/ 70 h 94"/>
              <a:gd name="T18" fmla="*/ 0 w 127"/>
              <a:gd name="T19" fmla="*/ 83 h 94"/>
              <a:gd name="T20" fmla="*/ 0 w 127"/>
              <a:gd name="T21" fmla="*/ 94 h 94"/>
              <a:gd name="T22" fmla="*/ 9 w 127"/>
              <a:gd name="T23" fmla="*/ 94 h 94"/>
              <a:gd name="T24" fmla="*/ 11 w 127"/>
              <a:gd name="T25" fmla="*/ 77 h 94"/>
              <a:gd name="T26" fmla="*/ 33 w 127"/>
              <a:gd name="T27" fmla="*/ 73 h 94"/>
              <a:gd name="T28" fmla="*/ 39 w 127"/>
              <a:gd name="T29" fmla="*/ 64 h 94"/>
              <a:gd name="T30" fmla="*/ 39 w 127"/>
              <a:gd name="T31" fmla="*/ 55 h 94"/>
              <a:gd name="T32" fmla="*/ 46 w 127"/>
              <a:gd name="T33" fmla="*/ 48 h 94"/>
              <a:gd name="T34" fmla="*/ 55 w 127"/>
              <a:gd name="T35" fmla="*/ 40 h 94"/>
              <a:gd name="T36" fmla="*/ 70 w 127"/>
              <a:gd name="T37" fmla="*/ 35 h 94"/>
              <a:gd name="T38" fmla="*/ 94 w 127"/>
              <a:gd name="T39" fmla="*/ 29 h 94"/>
              <a:gd name="T40" fmla="*/ 110 w 127"/>
              <a:gd name="T41" fmla="*/ 29 h 94"/>
              <a:gd name="T42" fmla="*/ 127 w 127"/>
              <a:gd name="T43" fmla="*/ 24 h 94"/>
              <a:gd name="T44" fmla="*/ 119 w 127"/>
              <a:gd name="T45" fmla="*/ 15 h 94"/>
              <a:gd name="T46" fmla="*/ 103 w 127"/>
              <a:gd name="T47" fmla="*/ 9 h 94"/>
              <a:gd name="T48" fmla="*/ 90 w 127"/>
              <a:gd name="T49" fmla="*/ 2 h 94"/>
              <a:gd name="T50" fmla="*/ 73 w 127"/>
              <a:gd name="T51" fmla="*/ 0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7" h="94">
                <a:moveTo>
                  <a:pt x="73" y="0"/>
                </a:moveTo>
                <a:lnTo>
                  <a:pt x="55" y="0"/>
                </a:lnTo>
                <a:lnTo>
                  <a:pt x="46" y="2"/>
                </a:lnTo>
                <a:lnTo>
                  <a:pt x="39" y="7"/>
                </a:lnTo>
                <a:lnTo>
                  <a:pt x="33" y="18"/>
                </a:lnTo>
                <a:lnTo>
                  <a:pt x="27" y="29"/>
                </a:lnTo>
                <a:lnTo>
                  <a:pt x="18" y="40"/>
                </a:lnTo>
                <a:lnTo>
                  <a:pt x="9" y="50"/>
                </a:lnTo>
                <a:lnTo>
                  <a:pt x="0" y="70"/>
                </a:lnTo>
                <a:lnTo>
                  <a:pt x="0" y="83"/>
                </a:lnTo>
                <a:lnTo>
                  <a:pt x="0" y="94"/>
                </a:lnTo>
                <a:lnTo>
                  <a:pt x="9" y="94"/>
                </a:lnTo>
                <a:lnTo>
                  <a:pt x="11" y="77"/>
                </a:lnTo>
                <a:lnTo>
                  <a:pt x="33" y="73"/>
                </a:lnTo>
                <a:lnTo>
                  <a:pt x="39" y="64"/>
                </a:lnTo>
                <a:lnTo>
                  <a:pt x="39" y="55"/>
                </a:lnTo>
                <a:lnTo>
                  <a:pt x="46" y="48"/>
                </a:lnTo>
                <a:lnTo>
                  <a:pt x="55" y="40"/>
                </a:lnTo>
                <a:lnTo>
                  <a:pt x="70" y="35"/>
                </a:lnTo>
                <a:lnTo>
                  <a:pt x="94" y="29"/>
                </a:lnTo>
                <a:lnTo>
                  <a:pt x="110" y="29"/>
                </a:lnTo>
                <a:lnTo>
                  <a:pt x="127" y="24"/>
                </a:lnTo>
                <a:lnTo>
                  <a:pt x="119" y="15"/>
                </a:lnTo>
                <a:lnTo>
                  <a:pt x="103" y="9"/>
                </a:lnTo>
                <a:lnTo>
                  <a:pt x="90" y="2"/>
                </a:lnTo>
                <a:lnTo>
                  <a:pt x="73" y="0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49" name="Freeform 1405"/>
          <p:cNvSpPr>
            <a:spLocks/>
          </p:cNvSpPr>
          <p:nvPr/>
        </p:nvSpPr>
        <p:spPr bwMode="auto">
          <a:xfrm>
            <a:off x="2735263" y="2886075"/>
            <a:ext cx="101600" cy="74613"/>
          </a:xfrm>
          <a:custGeom>
            <a:avLst/>
            <a:gdLst>
              <a:gd name="T0" fmla="*/ 73 w 127"/>
              <a:gd name="T1" fmla="*/ 0 h 94"/>
              <a:gd name="T2" fmla="*/ 55 w 127"/>
              <a:gd name="T3" fmla="*/ 0 h 94"/>
              <a:gd name="T4" fmla="*/ 46 w 127"/>
              <a:gd name="T5" fmla="*/ 2 h 94"/>
              <a:gd name="T6" fmla="*/ 39 w 127"/>
              <a:gd name="T7" fmla="*/ 7 h 94"/>
              <a:gd name="T8" fmla="*/ 33 w 127"/>
              <a:gd name="T9" fmla="*/ 18 h 94"/>
              <a:gd name="T10" fmla="*/ 27 w 127"/>
              <a:gd name="T11" fmla="*/ 29 h 94"/>
              <a:gd name="T12" fmla="*/ 18 w 127"/>
              <a:gd name="T13" fmla="*/ 40 h 94"/>
              <a:gd name="T14" fmla="*/ 9 w 127"/>
              <a:gd name="T15" fmla="*/ 50 h 94"/>
              <a:gd name="T16" fmla="*/ 0 w 127"/>
              <a:gd name="T17" fmla="*/ 70 h 94"/>
              <a:gd name="T18" fmla="*/ 0 w 127"/>
              <a:gd name="T19" fmla="*/ 83 h 94"/>
              <a:gd name="T20" fmla="*/ 0 w 127"/>
              <a:gd name="T21" fmla="*/ 94 h 94"/>
              <a:gd name="T22" fmla="*/ 9 w 127"/>
              <a:gd name="T23" fmla="*/ 94 h 94"/>
              <a:gd name="T24" fmla="*/ 11 w 127"/>
              <a:gd name="T25" fmla="*/ 77 h 94"/>
              <a:gd name="T26" fmla="*/ 33 w 127"/>
              <a:gd name="T27" fmla="*/ 73 h 94"/>
              <a:gd name="T28" fmla="*/ 39 w 127"/>
              <a:gd name="T29" fmla="*/ 64 h 94"/>
              <a:gd name="T30" fmla="*/ 39 w 127"/>
              <a:gd name="T31" fmla="*/ 55 h 94"/>
              <a:gd name="T32" fmla="*/ 46 w 127"/>
              <a:gd name="T33" fmla="*/ 48 h 94"/>
              <a:gd name="T34" fmla="*/ 55 w 127"/>
              <a:gd name="T35" fmla="*/ 40 h 94"/>
              <a:gd name="T36" fmla="*/ 70 w 127"/>
              <a:gd name="T37" fmla="*/ 35 h 94"/>
              <a:gd name="T38" fmla="*/ 94 w 127"/>
              <a:gd name="T39" fmla="*/ 29 h 94"/>
              <a:gd name="T40" fmla="*/ 110 w 127"/>
              <a:gd name="T41" fmla="*/ 29 h 94"/>
              <a:gd name="T42" fmla="*/ 127 w 127"/>
              <a:gd name="T43" fmla="*/ 24 h 94"/>
              <a:gd name="T44" fmla="*/ 119 w 127"/>
              <a:gd name="T45" fmla="*/ 15 h 94"/>
              <a:gd name="T46" fmla="*/ 103 w 127"/>
              <a:gd name="T47" fmla="*/ 9 h 94"/>
              <a:gd name="T48" fmla="*/ 90 w 127"/>
              <a:gd name="T49" fmla="*/ 2 h 94"/>
              <a:gd name="T50" fmla="*/ 73 w 127"/>
              <a:gd name="T51" fmla="*/ 0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7" h="94">
                <a:moveTo>
                  <a:pt x="73" y="0"/>
                </a:moveTo>
                <a:lnTo>
                  <a:pt x="55" y="0"/>
                </a:lnTo>
                <a:lnTo>
                  <a:pt x="46" y="2"/>
                </a:lnTo>
                <a:lnTo>
                  <a:pt x="39" y="7"/>
                </a:lnTo>
                <a:lnTo>
                  <a:pt x="33" y="18"/>
                </a:lnTo>
                <a:lnTo>
                  <a:pt x="27" y="29"/>
                </a:lnTo>
                <a:lnTo>
                  <a:pt x="18" y="40"/>
                </a:lnTo>
                <a:lnTo>
                  <a:pt x="9" y="50"/>
                </a:lnTo>
                <a:lnTo>
                  <a:pt x="0" y="70"/>
                </a:lnTo>
                <a:lnTo>
                  <a:pt x="0" y="83"/>
                </a:lnTo>
                <a:lnTo>
                  <a:pt x="0" y="94"/>
                </a:lnTo>
                <a:lnTo>
                  <a:pt x="9" y="94"/>
                </a:lnTo>
                <a:lnTo>
                  <a:pt x="11" y="77"/>
                </a:lnTo>
                <a:lnTo>
                  <a:pt x="33" y="73"/>
                </a:lnTo>
                <a:lnTo>
                  <a:pt x="39" y="64"/>
                </a:lnTo>
                <a:lnTo>
                  <a:pt x="39" y="55"/>
                </a:lnTo>
                <a:lnTo>
                  <a:pt x="46" y="48"/>
                </a:lnTo>
                <a:lnTo>
                  <a:pt x="55" y="40"/>
                </a:lnTo>
                <a:lnTo>
                  <a:pt x="70" y="35"/>
                </a:lnTo>
                <a:lnTo>
                  <a:pt x="94" y="29"/>
                </a:lnTo>
                <a:lnTo>
                  <a:pt x="110" y="29"/>
                </a:lnTo>
                <a:lnTo>
                  <a:pt x="127" y="24"/>
                </a:lnTo>
                <a:lnTo>
                  <a:pt x="119" y="15"/>
                </a:lnTo>
                <a:lnTo>
                  <a:pt x="103" y="9"/>
                </a:lnTo>
                <a:lnTo>
                  <a:pt x="90" y="2"/>
                </a:lnTo>
                <a:lnTo>
                  <a:pt x="73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50" name="Freeform 1406"/>
          <p:cNvSpPr>
            <a:spLocks/>
          </p:cNvSpPr>
          <p:nvPr/>
        </p:nvSpPr>
        <p:spPr bwMode="auto">
          <a:xfrm>
            <a:off x="2774950" y="2884488"/>
            <a:ext cx="95250" cy="34925"/>
          </a:xfrm>
          <a:custGeom>
            <a:avLst/>
            <a:gdLst>
              <a:gd name="T0" fmla="*/ 119 w 119"/>
              <a:gd name="T1" fmla="*/ 44 h 44"/>
              <a:gd name="T2" fmla="*/ 115 w 119"/>
              <a:gd name="T3" fmla="*/ 42 h 44"/>
              <a:gd name="T4" fmla="*/ 112 w 119"/>
              <a:gd name="T5" fmla="*/ 41 h 44"/>
              <a:gd name="T6" fmla="*/ 106 w 119"/>
              <a:gd name="T7" fmla="*/ 37 h 44"/>
              <a:gd name="T8" fmla="*/ 101 w 119"/>
              <a:gd name="T9" fmla="*/ 31 h 44"/>
              <a:gd name="T10" fmla="*/ 99 w 119"/>
              <a:gd name="T11" fmla="*/ 22 h 44"/>
              <a:gd name="T12" fmla="*/ 93 w 119"/>
              <a:gd name="T13" fmla="*/ 15 h 44"/>
              <a:gd name="T14" fmla="*/ 86 w 119"/>
              <a:gd name="T15" fmla="*/ 7 h 44"/>
              <a:gd name="T16" fmla="*/ 75 w 119"/>
              <a:gd name="T17" fmla="*/ 4 h 44"/>
              <a:gd name="T18" fmla="*/ 68 w 119"/>
              <a:gd name="T19" fmla="*/ 2 h 44"/>
              <a:gd name="T20" fmla="*/ 58 w 119"/>
              <a:gd name="T21" fmla="*/ 0 h 44"/>
              <a:gd name="T22" fmla="*/ 49 w 119"/>
              <a:gd name="T23" fmla="*/ 0 h 44"/>
              <a:gd name="T24" fmla="*/ 42 w 119"/>
              <a:gd name="T25" fmla="*/ 0 h 44"/>
              <a:gd name="T26" fmla="*/ 35 w 119"/>
              <a:gd name="T27" fmla="*/ 2 h 44"/>
              <a:gd name="T28" fmla="*/ 27 w 119"/>
              <a:gd name="T29" fmla="*/ 2 h 44"/>
              <a:gd name="T30" fmla="*/ 14 w 119"/>
              <a:gd name="T31" fmla="*/ 2 h 44"/>
              <a:gd name="T32" fmla="*/ 5 w 119"/>
              <a:gd name="T33" fmla="*/ 0 h 44"/>
              <a:gd name="T34" fmla="*/ 0 w 119"/>
              <a:gd name="T35" fmla="*/ 0 h 44"/>
              <a:gd name="T36" fmla="*/ 0 w 119"/>
              <a:gd name="T37" fmla="*/ 2 h 44"/>
              <a:gd name="T38" fmla="*/ 1 w 119"/>
              <a:gd name="T39" fmla="*/ 2 h 44"/>
              <a:gd name="T40" fmla="*/ 9 w 119"/>
              <a:gd name="T41" fmla="*/ 6 h 44"/>
              <a:gd name="T42" fmla="*/ 20 w 119"/>
              <a:gd name="T43" fmla="*/ 7 h 44"/>
              <a:gd name="T44" fmla="*/ 29 w 119"/>
              <a:gd name="T45" fmla="*/ 11 h 44"/>
              <a:gd name="T46" fmla="*/ 35 w 119"/>
              <a:gd name="T47" fmla="*/ 13 h 44"/>
              <a:gd name="T48" fmla="*/ 38 w 119"/>
              <a:gd name="T49" fmla="*/ 17 h 44"/>
              <a:gd name="T50" fmla="*/ 40 w 119"/>
              <a:gd name="T51" fmla="*/ 20 h 44"/>
              <a:gd name="T52" fmla="*/ 46 w 119"/>
              <a:gd name="T53" fmla="*/ 26 h 44"/>
              <a:gd name="T54" fmla="*/ 57 w 119"/>
              <a:gd name="T55" fmla="*/ 29 h 44"/>
              <a:gd name="T56" fmla="*/ 64 w 119"/>
              <a:gd name="T57" fmla="*/ 35 h 44"/>
              <a:gd name="T58" fmla="*/ 75 w 119"/>
              <a:gd name="T59" fmla="*/ 39 h 44"/>
              <a:gd name="T60" fmla="*/ 84 w 119"/>
              <a:gd name="T61" fmla="*/ 41 h 44"/>
              <a:gd name="T62" fmla="*/ 93 w 119"/>
              <a:gd name="T63" fmla="*/ 42 h 44"/>
              <a:gd name="T64" fmla="*/ 104 w 119"/>
              <a:gd name="T65" fmla="*/ 44 h 44"/>
              <a:gd name="T66" fmla="*/ 114 w 119"/>
              <a:gd name="T67" fmla="*/ 44 h 44"/>
              <a:gd name="T68" fmla="*/ 117 w 119"/>
              <a:gd name="T69" fmla="*/ 44 h 44"/>
              <a:gd name="T70" fmla="*/ 119 w 119"/>
              <a:gd name="T71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19" h="44">
                <a:moveTo>
                  <a:pt x="119" y="44"/>
                </a:moveTo>
                <a:lnTo>
                  <a:pt x="119" y="44"/>
                </a:lnTo>
                <a:lnTo>
                  <a:pt x="119" y="44"/>
                </a:lnTo>
                <a:lnTo>
                  <a:pt x="115" y="42"/>
                </a:lnTo>
                <a:lnTo>
                  <a:pt x="112" y="42"/>
                </a:lnTo>
                <a:lnTo>
                  <a:pt x="112" y="41"/>
                </a:lnTo>
                <a:lnTo>
                  <a:pt x="110" y="41"/>
                </a:lnTo>
                <a:lnTo>
                  <a:pt x="106" y="37"/>
                </a:lnTo>
                <a:lnTo>
                  <a:pt x="103" y="33"/>
                </a:lnTo>
                <a:lnTo>
                  <a:pt x="101" y="31"/>
                </a:lnTo>
                <a:lnTo>
                  <a:pt x="99" y="28"/>
                </a:lnTo>
                <a:lnTo>
                  <a:pt x="99" y="22"/>
                </a:lnTo>
                <a:lnTo>
                  <a:pt x="97" y="18"/>
                </a:lnTo>
                <a:lnTo>
                  <a:pt x="93" y="15"/>
                </a:lnTo>
                <a:lnTo>
                  <a:pt x="90" y="11"/>
                </a:lnTo>
                <a:lnTo>
                  <a:pt x="86" y="7"/>
                </a:lnTo>
                <a:lnTo>
                  <a:pt x="80" y="6"/>
                </a:lnTo>
                <a:lnTo>
                  <a:pt x="75" y="4"/>
                </a:lnTo>
                <a:lnTo>
                  <a:pt x="71" y="2"/>
                </a:lnTo>
                <a:lnTo>
                  <a:pt x="68" y="2"/>
                </a:lnTo>
                <a:lnTo>
                  <a:pt x="64" y="0"/>
                </a:lnTo>
                <a:lnTo>
                  <a:pt x="58" y="0"/>
                </a:lnTo>
                <a:lnTo>
                  <a:pt x="53" y="0"/>
                </a:lnTo>
                <a:lnTo>
                  <a:pt x="49" y="0"/>
                </a:lnTo>
                <a:lnTo>
                  <a:pt x="46" y="0"/>
                </a:lnTo>
                <a:lnTo>
                  <a:pt x="42" y="0"/>
                </a:lnTo>
                <a:lnTo>
                  <a:pt x="38" y="0"/>
                </a:lnTo>
                <a:lnTo>
                  <a:pt x="35" y="2"/>
                </a:lnTo>
                <a:lnTo>
                  <a:pt x="31" y="2"/>
                </a:lnTo>
                <a:lnTo>
                  <a:pt x="27" y="2"/>
                </a:lnTo>
                <a:lnTo>
                  <a:pt x="18" y="2"/>
                </a:lnTo>
                <a:lnTo>
                  <a:pt x="14" y="2"/>
                </a:lnTo>
                <a:lnTo>
                  <a:pt x="12" y="2"/>
                </a:lnTo>
                <a:lnTo>
                  <a:pt x="5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5" y="4"/>
                </a:lnTo>
                <a:lnTo>
                  <a:pt x="9" y="6"/>
                </a:lnTo>
                <a:lnTo>
                  <a:pt x="14" y="6"/>
                </a:lnTo>
                <a:lnTo>
                  <a:pt x="20" y="7"/>
                </a:lnTo>
                <a:lnTo>
                  <a:pt x="25" y="9"/>
                </a:lnTo>
                <a:lnTo>
                  <a:pt x="29" y="11"/>
                </a:lnTo>
                <a:lnTo>
                  <a:pt x="33" y="13"/>
                </a:lnTo>
                <a:lnTo>
                  <a:pt x="35" y="13"/>
                </a:lnTo>
                <a:lnTo>
                  <a:pt x="36" y="15"/>
                </a:lnTo>
                <a:lnTo>
                  <a:pt x="38" y="17"/>
                </a:lnTo>
                <a:lnTo>
                  <a:pt x="38" y="20"/>
                </a:lnTo>
                <a:lnTo>
                  <a:pt x="40" y="20"/>
                </a:lnTo>
                <a:lnTo>
                  <a:pt x="40" y="22"/>
                </a:lnTo>
                <a:lnTo>
                  <a:pt x="46" y="26"/>
                </a:lnTo>
                <a:lnTo>
                  <a:pt x="51" y="28"/>
                </a:lnTo>
                <a:lnTo>
                  <a:pt x="57" y="29"/>
                </a:lnTo>
                <a:lnTo>
                  <a:pt x="60" y="33"/>
                </a:lnTo>
                <a:lnTo>
                  <a:pt x="64" y="35"/>
                </a:lnTo>
                <a:lnTo>
                  <a:pt x="68" y="35"/>
                </a:lnTo>
                <a:lnTo>
                  <a:pt x="75" y="39"/>
                </a:lnTo>
                <a:lnTo>
                  <a:pt x="79" y="39"/>
                </a:lnTo>
                <a:lnTo>
                  <a:pt x="84" y="41"/>
                </a:lnTo>
                <a:lnTo>
                  <a:pt x="88" y="41"/>
                </a:lnTo>
                <a:lnTo>
                  <a:pt x="93" y="42"/>
                </a:lnTo>
                <a:lnTo>
                  <a:pt x="101" y="44"/>
                </a:lnTo>
                <a:lnTo>
                  <a:pt x="104" y="44"/>
                </a:lnTo>
                <a:lnTo>
                  <a:pt x="110" y="44"/>
                </a:lnTo>
                <a:lnTo>
                  <a:pt x="114" y="44"/>
                </a:lnTo>
                <a:lnTo>
                  <a:pt x="115" y="44"/>
                </a:lnTo>
                <a:lnTo>
                  <a:pt x="117" y="44"/>
                </a:lnTo>
                <a:lnTo>
                  <a:pt x="119" y="44"/>
                </a:lnTo>
                <a:lnTo>
                  <a:pt x="119" y="44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51" name="Freeform 1407"/>
          <p:cNvSpPr>
            <a:spLocks/>
          </p:cNvSpPr>
          <p:nvPr/>
        </p:nvSpPr>
        <p:spPr bwMode="auto">
          <a:xfrm>
            <a:off x="2774950" y="2884488"/>
            <a:ext cx="95250" cy="34925"/>
          </a:xfrm>
          <a:custGeom>
            <a:avLst/>
            <a:gdLst>
              <a:gd name="T0" fmla="*/ 119 w 119"/>
              <a:gd name="T1" fmla="*/ 44 h 44"/>
              <a:gd name="T2" fmla="*/ 115 w 119"/>
              <a:gd name="T3" fmla="*/ 42 h 44"/>
              <a:gd name="T4" fmla="*/ 112 w 119"/>
              <a:gd name="T5" fmla="*/ 41 h 44"/>
              <a:gd name="T6" fmla="*/ 106 w 119"/>
              <a:gd name="T7" fmla="*/ 37 h 44"/>
              <a:gd name="T8" fmla="*/ 101 w 119"/>
              <a:gd name="T9" fmla="*/ 31 h 44"/>
              <a:gd name="T10" fmla="*/ 99 w 119"/>
              <a:gd name="T11" fmla="*/ 22 h 44"/>
              <a:gd name="T12" fmla="*/ 93 w 119"/>
              <a:gd name="T13" fmla="*/ 15 h 44"/>
              <a:gd name="T14" fmla="*/ 86 w 119"/>
              <a:gd name="T15" fmla="*/ 7 h 44"/>
              <a:gd name="T16" fmla="*/ 75 w 119"/>
              <a:gd name="T17" fmla="*/ 4 h 44"/>
              <a:gd name="T18" fmla="*/ 68 w 119"/>
              <a:gd name="T19" fmla="*/ 2 h 44"/>
              <a:gd name="T20" fmla="*/ 58 w 119"/>
              <a:gd name="T21" fmla="*/ 0 h 44"/>
              <a:gd name="T22" fmla="*/ 49 w 119"/>
              <a:gd name="T23" fmla="*/ 0 h 44"/>
              <a:gd name="T24" fmla="*/ 42 w 119"/>
              <a:gd name="T25" fmla="*/ 0 h 44"/>
              <a:gd name="T26" fmla="*/ 35 w 119"/>
              <a:gd name="T27" fmla="*/ 2 h 44"/>
              <a:gd name="T28" fmla="*/ 27 w 119"/>
              <a:gd name="T29" fmla="*/ 2 h 44"/>
              <a:gd name="T30" fmla="*/ 14 w 119"/>
              <a:gd name="T31" fmla="*/ 2 h 44"/>
              <a:gd name="T32" fmla="*/ 5 w 119"/>
              <a:gd name="T33" fmla="*/ 0 h 44"/>
              <a:gd name="T34" fmla="*/ 0 w 119"/>
              <a:gd name="T35" fmla="*/ 0 h 44"/>
              <a:gd name="T36" fmla="*/ 0 w 119"/>
              <a:gd name="T37" fmla="*/ 2 h 44"/>
              <a:gd name="T38" fmla="*/ 1 w 119"/>
              <a:gd name="T39" fmla="*/ 2 h 44"/>
              <a:gd name="T40" fmla="*/ 9 w 119"/>
              <a:gd name="T41" fmla="*/ 6 h 44"/>
              <a:gd name="T42" fmla="*/ 20 w 119"/>
              <a:gd name="T43" fmla="*/ 7 h 44"/>
              <a:gd name="T44" fmla="*/ 29 w 119"/>
              <a:gd name="T45" fmla="*/ 11 h 44"/>
              <a:gd name="T46" fmla="*/ 35 w 119"/>
              <a:gd name="T47" fmla="*/ 13 h 44"/>
              <a:gd name="T48" fmla="*/ 38 w 119"/>
              <a:gd name="T49" fmla="*/ 17 h 44"/>
              <a:gd name="T50" fmla="*/ 40 w 119"/>
              <a:gd name="T51" fmla="*/ 20 h 44"/>
              <a:gd name="T52" fmla="*/ 46 w 119"/>
              <a:gd name="T53" fmla="*/ 26 h 44"/>
              <a:gd name="T54" fmla="*/ 57 w 119"/>
              <a:gd name="T55" fmla="*/ 29 h 44"/>
              <a:gd name="T56" fmla="*/ 64 w 119"/>
              <a:gd name="T57" fmla="*/ 35 h 44"/>
              <a:gd name="T58" fmla="*/ 75 w 119"/>
              <a:gd name="T59" fmla="*/ 39 h 44"/>
              <a:gd name="T60" fmla="*/ 84 w 119"/>
              <a:gd name="T61" fmla="*/ 41 h 44"/>
              <a:gd name="T62" fmla="*/ 93 w 119"/>
              <a:gd name="T63" fmla="*/ 42 h 44"/>
              <a:gd name="T64" fmla="*/ 104 w 119"/>
              <a:gd name="T65" fmla="*/ 44 h 44"/>
              <a:gd name="T66" fmla="*/ 114 w 119"/>
              <a:gd name="T67" fmla="*/ 44 h 44"/>
              <a:gd name="T68" fmla="*/ 117 w 119"/>
              <a:gd name="T69" fmla="*/ 44 h 44"/>
              <a:gd name="T70" fmla="*/ 119 w 119"/>
              <a:gd name="T71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19" h="44">
                <a:moveTo>
                  <a:pt x="119" y="44"/>
                </a:moveTo>
                <a:lnTo>
                  <a:pt x="119" y="44"/>
                </a:lnTo>
                <a:lnTo>
                  <a:pt x="119" y="44"/>
                </a:lnTo>
                <a:lnTo>
                  <a:pt x="115" y="42"/>
                </a:lnTo>
                <a:lnTo>
                  <a:pt x="112" y="42"/>
                </a:lnTo>
                <a:lnTo>
                  <a:pt x="112" y="41"/>
                </a:lnTo>
                <a:lnTo>
                  <a:pt x="110" y="41"/>
                </a:lnTo>
                <a:lnTo>
                  <a:pt x="106" y="37"/>
                </a:lnTo>
                <a:lnTo>
                  <a:pt x="103" y="33"/>
                </a:lnTo>
                <a:lnTo>
                  <a:pt x="101" y="31"/>
                </a:lnTo>
                <a:lnTo>
                  <a:pt x="99" y="28"/>
                </a:lnTo>
                <a:lnTo>
                  <a:pt x="99" y="22"/>
                </a:lnTo>
                <a:lnTo>
                  <a:pt x="97" y="18"/>
                </a:lnTo>
                <a:lnTo>
                  <a:pt x="93" y="15"/>
                </a:lnTo>
                <a:lnTo>
                  <a:pt x="90" y="11"/>
                </a:lnTo>
                <a:lnTo>
                  <a:pt x="86" y="7"/>
                </a:lnTo>
                <a:lnTo>
                  <a:pt x="80" y="6"/>
                </a:lnTo>
                <a:lnTo>
                  <a:pt x="75" y="4"/>
                </a:lnTo>
                <a:lnTo>
                  <a:pt x="71" y="2"/>
                </a:lnTo>
                <a:lnTo>
                  <a:pt x="68" y="2"/>
                </a:lnTo>
                <a:lnTo>
                  <a:pt x="64" y="0"/>
                </a:lnTo>
                <a:lnTo>
                  <a:pt x="58" y="0"/>
                </a:lnTo>
                <a:lnTo>
                  <a:pt x="53" y="0"/>
                </a:lnTo>
                <a:lnTo>
                  <a:pt x="49" y="0"/>
                </a:lnTo>
                <a:lnTo>
                  <a:pt x="46" y="0"/>
                </a:lnTo>
                <a:lnTo>
                  <a:pt x="42" y="0"/>
                </a:lnTo>
                <a:lnTo>
                  <a:pt x="38" y="0"/>
                </a:lnTo>
                <a:lnTo>
                  <a:pt x="35" y="2"/>
                </a:lnTo>
                <a:lnTo>
                  <a:pt x="31" y="2"/>
                </a:lnTo>
                <a:lnTo>
                  <a:pt x="27" y="2"/>
                </a:lnTo>
                <a:lnTo>
                  <a:pt x="18" y="2"/>
                </a:lnTo>
                <a:lnTo>
                  <a:pt x="14" y="2"/>
                </a:lnTo>
                <a:lnTo>
                  <a:pt x="12" y="2"/>
                </a:lnTo>
                <a:lnTo>
                  <a:pt x="5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5" y="4"/>
                </a:lnTo>
                <a:lnTo>
                  <a:pt x="9" y="6"/>
                </a:lnTo>
                <a:lnTo>
                  <a:pt x="14" y="6"/>
                </a:lnTo>
                <a:lnTo>
                  <a:pt x="20" y="7"/>
                </a:lnTo>
                <a:lnTo>
                  <a:pt x="25" y="9"/>
                </a:lnTo>
                <a:lnTo>
                  <a:pt x="29" y="11"/>
                </a:lnTo>
                <a:lnTo>
                  <a:pt x="33" y="13"/>
                </a:lnTo>
                <a:lnTo>
                  <a:pt x="35" y="13"/>
                </a:lnTo>
                <a:lnTo>
                  <a:pt x="36" y="15"/>
                </a:lnTo>
                <a:lnTo>
                  <a:pt x="38" y="17"/>
                </a:lnTo>
                <a:lnTo>
                  <a:pt x="38" y="20"/>
                </a:lnTo>
                <a:lnTo>
                  <a:pt x="40" y="20"/>
                </a:lnTo>
                <a:lnTo>
                  <a:pt x="40" y="22"/>
                </a:lnTo>
                <a:lnTo>
                  <a:pt x="46" y="26"/>
                </a:lnTo>
                <a:lnTo>
                  <a:pt x="51" y="28"/>
                </a:lnTo>
                <a:lnTo>
                  <a:pt x="57" y="29"/>
                </a:lnTo>
                <a:lnTo>
                  <a:pt x="60" y="33"/>
                </a:lnTo>
                <a:lnTo>
                  <a:pt x="64" y="35"/>
                </a:lnTo>
                <a:lnTo>
                  <a:pt x="68" y="35"/>
                </a:lnTo>
                <a:lnTo>
                  <a:pt x="75" y="39"/>
                </a:lnTo>
                <a:lnTo>
                  <a:pt x="79" y="39"/>
                </a:lnTo>
                <a:lnTo>
                  <a:pt x="84" y="41"/>
                </a:lnTo>
                <a:lnTo>
                  <a:pt x="88" y="41"/>
                </a:lnTo>
                <a:lnTo>
                  <a:pt x="93" y="42"/>
                </a:lnTo>
                <a:lnTo>
                  <a:pt x="101" y="44"/>
                </a:lnTo>
                <a:lnTo>
                  <a:pt x="104" y="44"/>
                </a:lnTo>
                <a:lnTo>
                  <a:pt x="110" y="44"/>
                </a:lnTo>
                <a:lnTo>
                  <a:pt x="114" y="44"/>
                </a:lnTo>
                <a:lnTo>
                  <a:pt x="115" y="44"/>
                </a:lnTo>
                <a:lnTo>
                  <a:pt x="117" y="44"/>
                </a:lnTo>
                <a:lnTo>
                  <a:pt x="119" y="44"/>
                </a:lnTo>
                <a:lnTo>
                  <a:pt x="119" y="44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52" name="Freeform 1408"/>
          <p:cNvSpPr>
            <a:spLocks/>
          </p:cNvSpPr>
          <p:nvPr/>
        </p:nvSpPr>
        <p:spPr bwMode="auto">
          <a:xfrm>
            <a:off x="2805113" y="2887663"/>
            <a:ext cx="50800" cy="28575"/>
          </a:xfrm>
          <a:custGeom>
            <a:avLst/>
            <a:gdLst>
              <a:gd name="T0" fmla="*/ 65 w 65"/>
              <a:gd name="T1" fmla="*/ 37 h 37"/>
              <a:gd name="T2" fmla="*/ 55 w 65"/>
              <a:gd name="T3" fmla="*/ 33 h 37"/>
              <a:gd name="T4" fmla="*/ 50 w 65"/>
              <a:gd name="T5" fmla="*/ 25 h 37"/>
              <a:gd name="T6" fmla="*/ 44 w 65"/>
              <a:gd name="T7" fmla="*/ 22 h 37"/>
              <a:gd name="T8" fmla="*/ 30 w 65"/>
              <a:gd name="T9" fmla="*/ 13 h 37"/>
              <a:gd name="T10" fmla="*/ 20 w 65"/>
              <a:gd name="T11" fmla="*/ 9 h 37"/>
              <a:gd name="T12" fmla="*/ 11 w 65"/>
              <a:gd name="T13" fmla="*/ 5 h 37"/>
              <a:gd name="T14" fmla="*/ 0 w 65"/>
              <a:gd name="T15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5" h="37">
                <a:moveTo>
                  <a:pt x="65" y="37"/>
                </a:moveTo>
                <a:lnTo>
                  <a:pt x="55" y="33"/>
                </a:lnTo>
                <a:lnTo>
                  <a:pt x="50" y="25"/>
                </a:lnTo>
                <a:lnTo>
                  <a:pt x="44" y="22"/>
                </a:lnTo>
                <a:lnTo>
                  <a:pt x="30" y="13"/>
                </a:lnTo>
                <a:lnTo>
                  <a:pt x="20" y="9"/>
                </a:lnTo>
                <a:lnTo>
                  <a:pt x="11" y="5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53" name="Freeform 1409"/>
          <p:cNvSpPr>
            <a:spLocks/>
          </p:cNvSpPr>
          <p:nvPr/>
        </p:nvSpPr>
        <p:spPr bwMode="auto">
          <a:xfrm>
            <a:off x="2614613" y="2938463"/>
            <a:ext cx="127000" cy="47625"/>
          </a:xfrm>
          <a:custGeom>
            <a:avLst/>
            <a:gdLst>
              <a:gd name="T0" fmla="*/ 65 w 162"/>
              <a:gd name="T1" fmla="*/ 0 h 61"/>
              <a:gd name="T2" fmla="*/ 89 w 162"/>
              <a:gd name="T3" fmla="*/ 0 h 61"/>
              <a:gd name="T4" fmla="*/ 102 w 162"/>
              <a:gd name="T5" fmla="*/ 2 h 61"/>
              <a:gd name="T6" fmla="*/ 111 w 162"/>
              <a:gd name="T7" fmla="*/ 6 h 61"/>
              <a:gd name="T8" fmla="*/ 118 w 162"/>
              <a:gd name="T9" fmla="*/ 11 h 61"/>
              <a:gd name="T10" fmla="*/ 125 w 162"/>
              <a:gd name="T11" fmla="*/ 18 h 61"/>
              <a:gd name="T12" fmla="*/ 138 w 162"/>
              <a:gd name="T13" fmla="*/ 26 h 61"/>
              <a:gd name="T14" fmla="*/ 149 w 162"/>
              <a:gd name="T15" fmla="*/ 31 h 61"/>
              <a:gd name="T16" fmla="*/ 159 w 162"/>
              <a:gd name="T17" fmla="*/ 44 h 61"/>
              <a:gd name="T18" fmla="*/ 162 w 162"/>
              <a:gd name="T19" fmla="*/ 53 h 61"/>
              <a:gd name="T20" fmla="*/ 162 w 162"/>
              <a:gd name="T21" fmla="*/ 61 h 61"/>
              <a:gd name="T22" fmla="*/ 149 w 162"/>
              <a:gd name="T23" fmla="*/ 61 h 61"/>
              <a:gd name="T24" fmla="*/ 146 w 162"/>
              <a:gd name="T25" fmla="*/ 50 h 61"/>
              <a:gd name="T26" fmla="*/ 118 w 162"/>
              <a:gd name="T27" fmla="*/ 48 h 61"/>
              <a:gd name="T28" fmla="*/ 111 w 162"/>
              <a:gd name="T29" fmla="*/ 42 h 61"/>
              <a:gd name="T30" fmla="*/ 111 w 162"/>
              <a:gd name="T31" fmla="*/ 35 h 61"/>
              <a:gd name="T32" fmla="*/ 102 w 162"/>
              <a:gd name="T33" fmla="*/ 31 h 61"/>
              <a:gd name="T34" fmla="*/ 91 w 162"/>
              <a:gd name="T35" fmla="*/ 26 h 61"/>
              <a:gd name="T36" fmla="*/ 72 w 162"/>
              <a:gd name="T37" fmla="*/ 22 h 61"/>
              <a:gd name="T38" fmla="*/ 41 w 162"/>
              <a:gd name="T39" fmla="*/ 18 h 61"/>
              <a:gd name="T40" fmla="*/ 19 w 162"/>
              <a:gd name="T41" fmla="*/ 18 h 61"/>
              <a:gd name="T42" fmla="*/ 0 w 162"/>
              <a:gd name="T43" fmla="*/ 17 h 61"/>
              <a:gd name="T44" fmla="*/ 8 w 162"/>
              <a:gd name="T45" fmla="*/ 9 h 61"/>
              <a:gd name="T46" fmla="*/ 30 w 162"/>
              <a:gd name="T47" fmla="*/ 6 h 61"/>
              <a:gd name="T48" fmla="*/ 46 w 162"/>
              <a:gd name="T49" fmla="*/ 2 h 61"/>
              <a:gd name="T50" fmla="*/ 65 w 162"/>
              <a:gd name="T51" fmla="*/ 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62" h="61">
                <a:moveTo>
                  <a:pt x="65" y="0"/>
                </a:moveTo>
                <a:lnTo>
                  <a:pt x="89" y="0"/>
                </a:lnTo>
                <a:lnTo>
                  <a:pt x="102" y="2"/>
                </a:lnTo>
                <a:lnTo>
                  <a:pt x="111" y="6"/>
                </a:lnTo>
                <a:lnTo>
                  <a:pt x="118" y="11"/>
                </a:lnTo>
                <a:lnTo>
                  <a:pt x="125" y="18"/>
                </a:lnTo>
                <a:lnTo>
                  <a:pt x="138" y="26"/>
                </a:lnTo>
                <a:lnTo>
                  <a:pt x="149" y="31"/>
                </a:lnTo>
                <a:lnTo>
                  <a:pt x="159" y="44"/>
                </a:lnTo>
                <a:lnTo>
                  <a:pt x="162" y="53"/>
                </a:lnTo>
                <a:lnTo>
                  <a:pt x="162" y="61"/>
                </a:lnTo>
                <a:lnTo>
                  <a:pt x="149" y="61"/>
                </a:lnTo>
                <a:lnTo>
                  <a:pt x="146" y="50"/>
                </a:lnTo>
                <a:lnTo>
                  <a:pt x="118" y="48"/>
                </a:lnTo>
                <a:lnTo>
                  <a:pt x="111" y="42"/>
                </a:lnTo>
                <a:lnTo>
                  <a:pt x="111" y="35"/>
                </a:lnTo>
                <a:lnTo>
                  <a:pt x="102" y="31"/>
                </a:lnTo>
                <a:lnTo>
                  <a:pt x="91" y="26"/>
                </a:lnTo>
                <a:lnTo>
                  <a:pt x="72" y="22"/>
                </a:lnTo>
                <a:lnTo>
                  <a:pt x="41" y="18"/>
                </a:lnTo>
                <a:lnTo>
                  <a:pt x="19" y="18"/>
                </a:lnTo>
                <a:lnTo>
                  <a:pt x="0" y="17"/>
                </a:lnTo>
                <a:lnTo>
                  <a:pt x="8" y="9"/>
                </a:lnTo>
                <a:lnTo>
                  <a:pt x="30" y="6"/>
                </a:lnTo>
                <a:lnTo>
                  <a:pt x="46" y="2"/>
                </a:lnTo>
                <a:lnTo>
                  <a:pt x="65" y="0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54" name="Freeform 1410"/>
          <p:cNvSpPr>
            <a:spLocks/>
          </p:cNvSpPr>
          <p:nvPr/>
        </p:nvSpPr>
        <p:spPr bwMode="auto">
          <a:xfrm>
            <a:off x="2614613" y="2938463"/>
            <a:ext cx="127000" cy="47625"/>
          </a:xfrm>
          <a:custGeom>
            <a:avLst/>
            <a:gdLst>
              <a:gd name="T0" fmla="*/ 65 w 162"/>
              <a:gd name="T1" fmla="*/ 0 h 61"/>
              <a:gd name="T2" fmla="*/ 89 w 162"/>
              <a:gd name="T3" fmla="*/ 0 h 61"/>
              <a:gd name="T4" fmla="*/ 102 w 162"/>
              <a:gd name="T5" fmla="*/ 2 h 61"/>
              <a:gd name="T6" fmla="*/ 111 w 162"/>
              <a:gd name="T7" fmla="*/ 6 h 61"/>
              <a:gd name="T8" fmla="*/ 118 w 162"/>
              <a:gd name="T9" fmla="*/ 11 h 61"/>
              <a:gd name="T10" fmla="*/ 125 w 162"/>
              <a:gd name="T11" fmla="*/ 18 h 61"/>
              <a:gd name="T12" fmla="*/ 138 w 162"/>
              <a:gd name="T13" fmla="*/ 26 h 61"/>
              <a:gd name="T14" fmla="*/ 149 w 162"/>
              <a:gd name="T15" fmla="*/ 31 h 61"/>
              <a:gd name="T16" fmla="*/ 159 w 162"/>
              <a:gd name="T17" fmla="*/ 44 h 61"/>
              <a:gd name="T18" fmla="*/ 162 w 162"/>
              <a:gd name="T19" fmla="*/ 53 h 61"/>
              <a:gd name="T20" fmla="*/ 162 w 162"/>
              <a:gd name="T21" fmla="*/ 61 h 61"/>
              <a:gd name="T22" fmla="*/ 149 w 162"/>
              <a:gd name="T23" fmla="*/ 61 h 61"/>
              <a:gd name="T24" fmla="*/ 146 w 162"/>
              <a:gd name="T25" fmla="*/ 50 h 61"/>
              <a:gd name="T26" fmla="*/ 118 w 162"/>
              <a:gd name="T27" fmla="*/ 48 h 61"/>
              <a:gd name="T28" fmla="*/ 111 w 162"/>
              <a:gd name="T29" fmla="*/ 42 h 61"/>
              <a:gd name="T30" fmla="*/ 111 w 162"/>
              <a:gd name="T31" fmla="*/ 35 h 61"/>
              <a:gd name="T32" fmla="*/ 102 w 162"/>
              <a:gd name="T33" fmla="*/ 31 h 61"/>
              <a:gd name="T34" fmla="*/ 91 w 162"/>
              <a:gd name="T35" fmla="*/ 26 h 61"/>
              <a:gd name="T36" fmla="*/ 72 w 162"/>
              <a:gd name="T37" fmla="*/ 22 h 61"/>
              <a:gd name="T38" fmla="*/ 41 w 162"/>
              <a:gd name="T39" fmla="*/ 18 h 61"/>
              <a:gd name="T40" fmla="*/ 19 w 162"/>
              <a:gd name="T41" fmla="*/ 18 h 61"/>
              <a:gd name="T42" fmla="*/ 0 w 162"/>
              <a:gd name="T43" fmla="*/ 17 h 61"/>
              <a:gd name="T44" fmla="*/ 8 w 162"/>
              <a:gd name="T45" fmla="*/ 9 h 61"/>
              <a:gd name="T46" fmla="*/ 30 w 162"/>
              <a:gd name="T47" fmla="*/ 6 h 61"/>
              <a:gd name="T48" fmla="*/ 46 w 162"/>
              <a:gd name="T49" fmla="*/ 2 h 61"/>
              <a:gd name="T50" fmla="*/ 65 w 162"/>
              <a:gd name="T51" fmla="*/ 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62" h="61">
                <a:moveTo>
                  <a:pt x="65" y="0"/>
                </a:moveTo>
                <a:lnTo>
                  <a:pt x="89" y="0"/>
                </a:lnTo>
                <a:lnTo>
                  <a:pt x="102" y="2"/>
                </a:lnTo>
                <a:lnTo>
                  <a:pt x="111" y="6"/>
                </a:lnTo>
                <a:lnTo>
                  <a:pt x="118" y="11"/>
                </a:lnTo>
                <a:lnTo>
                  <a:pt x="125" y="18"/>
                </a:lnTo>
                <a:lnTo>
                  <a:pt x="138" y="26"/>
                </a:lnTo>
                <a:lnTo>
                  <a:pt x="149" y="31"/>
                </a:lnTo>
                <a:lnTo>
                  <a:pt x="159" y="44"/>
                </a:lnTo>
                <a:lnTo>
                  <a:pt x="162" y="53"/>
                </a:lnTo>
                <a:lnTo>
                  <a:pt x="162" y="61"/>
                </a:lnTo>
                <a:lnTo>
                  <a:pt x="149" y="61"/>
                </a:lnTo>
                <a:lnTo>
                  <a:pt x="146" y="50"/>
                </a:lnTo>
                <a:lnTo>
                  <a:pt x="118" y="48"/>
                </a:lnTo>
                <a:lnTo>
                  <a:pt x="111" y="42"/>
                </a:lnTo>
                <a:lnTo>
                  <a:pt x="111" y="35"/>
                </a:lnTo>
                <a:lnTo>
                  <a:pt x="102" y="31"/>
                </a:lnTo>
                <a:lnTo>
                  <a:pt x="91" y="26"/>
                </a:lnTo>
                <a:lnTo>
                  <a:pt x="72" y="22"/>
                </a:lnTo>
                <a:lnTo>
                  <a:pt x="41" y="18"/>
                </a:lnTo>
                <a:lnTo>
                  <a:pt x="19" y="18"/>
                </a:lnTo>
                <a:lnTo>
                  <a:pt x="0" y="17"/>
                </a:lnTo>
                <a:lnTo>
                  <a:pt x="8" y="9"/>
                </a:lnTo>
                <a:lnTo>
                  <a:pt x="30" y="6"/>
                </a:lnTo>
                <a:lnTo>
                  <a:pt x="46" y="2"/>
                </a:lnTo>
                <a:lnTo>
                  <a:pt x="65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55" name="Freeform 1411"/>
          <p:cNvSpPr>
            <a:spLocks/>
          </p:cNvSpPr>
          <p:nvPr/>
        </p:nvSpPr>
        <p:spPr bwMode="auto">
          <a:xfrm>
            <a:off x="2566988" y="2936875"/>
            <a:ext cx="123825" cy="22225"/>
          </a:xfrm>
          <a:custGeom>
            <a:avLst/>
            <a:gdLst>
              <a:gd name="T0" fmla="*/ 0 w 155"/>
              <a:gd name="T1" fmla="*/ 28 h 28"/>
              <a:gd name="T2" fmla="*/ 2 w 155"/>
              <a:gd name="T3" fmla="*/ 28 h 28"/>
              <a:gd name="T4" fmla="*/ 10 w 155"/>
              <a:gd name="T5" fmla="*/ 26 h 28"/>
              <a:gd name="T6" fmla="*/ 13 w 155"/>
              <a:gd name="T7" fmla="*/ 26 h 28"/>
              <a:gd name="T8" fmla="*/ 21 w 155"/>
              <a:gd name="T9" fmla="*/ 22 h 28"/>
              <a:gd name="T10" fmla="*/ 24 w 155"/>
              <a:gd name="T11" fmla="*/ 19 h 28"/>
              <a:gd name="T12" fmla="*/ 28 w 155"/>
              <a:gd name="T13" fmla="*/ 15 h 28"/>
              <a:gd name="T14" fmla="*/ 30 w 155"/>
              <a:gd name="T15" fmla="*/ 11 h 28"/>
              <a:gd name="T16" fmla="*/ 39 w 155"/>
              <a:gd name="T17" fmla="*/ 8 h 28"/>
              <a:gd name="T18" fmla="*/ 45 w 155"/>
              <a:gd name="T19" fmla="*/ 6 h 28"/>
              <a:gd name="T20" fmla="*/ 57 w 155"/>
              <a:gd name="T21" fmla="*/ 2 h 28"/>
              <a:gd name="T22" fmla="*/ 67 w 155"/>
              <a:gd name="T23" fmla="*/ 0 h 28"/>
              <a:gd name="T24" fmla="*/ 72 w 155"/>
              <a:gd name="T25" fmla="*/ 0 h 28"/>
              <a:gd name="T26" fmla="*/ 85 w 155"/>
              <a:gd name="T27" fmla="*/ 0 h 28"/>
              <a:gd name="T28" fmla="*/ 91 w 155"/>
              <a:gd name="T29" fmla="*/ 0 h 28"/>
              <a:gd name="T30" fmla="*/ 100 w 155"/>
              <a:gd name="T31" fmla="*/ 0 h 28"/>
              <a:gd name="T32" fmla="*/ 109 w 155"/>
              <a:gd name="T33" fmla="*/ 0 h 28"/>
              <a:gd name="T34" fmla="*/ 120 w 155"/>
              <a:gd name="T35" fmla="*/ 0 h 28"/>
              <a:gd name="T36" fmla="*/ 131 w 155"/>
              <a:gd name="T37" fmla="*/ 0 h 28"/>
              <a:gd name="T38" fmla="*/ 138 w 155"/>
              <a:gd name="T39" fmla="*/ 0 h 28"/>
              <a:gd name="T40" fmla="*/ 148 w 155"/>
              <a:gd name="T41" fmla="*/ 0 h 28"/>
              <a:gd name="T42" fmla="*/ 153 w 155"/>
              <a:gd name="T43" fmla="*/ 0 h 28"/>
              <a:gd name="T44" fmla="*/ 155 w 155"/>
              <a:gd name="T45" fmla="*/ 0 h 28"/>
              <a:gd name="T46" fmla="*/ 155 w 155"/>
              <a:gd name="T47" fmla="*/ 0 h 28"/>
              <a:gd name="T48" fmla="*/ 151 w 155"/>
              <a:gd name="T49" fmla="*/ 2 h 28"/>
              <a:gd name="T50" fmla="*/ 142 w 155"/>
              <a:gd name="T51" fmla="*/ 2 h 28"/>
              <a:gd name="T52" fmla="*/ 129 w 155"/>
              <a:gd name="T53" fmla="*/ 6 h 28"/>
              <a:gd name="T54" fmla="*/ 116 w 155"/>
              <a:gd name="T55" fmla="*/ 8 h 28"/>
              <a:gd name="T56" fmla="*/ 113 w 155"/>
              <a:gd name="T57" fmla="*/ 8 h 28"/>
              <a:gd name="T58" fmla="*/ 107 w 155"/>
              <a:gd name="T59" fmla="*/ 9 h 28"/>
              <a:gd name="T60" fmla="*/ 105 w 155"/>
              <a:gd name="T61" fmla="*/ 11 h 28"/>
              <a:gd name="T62" fmla="*/ 103 w 155"/>
              <a:gd name="T63" fmla="*/ 13 h 28"/>
              <a:gd name="T64" fmla="*/ 94 w 155"/>
              <a:gd name="T65" fmla="*/ 17 h 28"/>
              <a:gd name="T66" fmla="*/ 83 w 155"/>
              <a:gd name="T67" fmla="*/ 19 h 28"/>
              <a:gd name="T68" fmla="*/ 70 w 155"/>
              <a:gd name="T69" fmla="*/ 22 h 28"/>
              <a:gd name="T70" fmla="*/ 61 w 155"/>
              <a:gd name="T71" fmla="*/ 24 h 28"/>
              <a:gd name="T72" fmla="*/ 52 w 155"/>
              <a:gd name="T73" fmla="*/ 24 h 28"/>
              <a:gd name="T74" fmla="*/ 41 w 155"/>
              <a:gd name="T75" fmla="*/ 26 h 28"/>
              <a:gd name="T76" fmla="*/ 26 w 155"/>
              <a:gd name="T77" fmla="*/ 28 h 28"/>
              <a:gd name="T78" fmla="*/ 19 w 155"/>
              <a:gd name="T79" fmla="*/ 28 h 28"/>
              <a:gd name="T80" fmla="*/ 8 w 155"/>
              <a:gd name="T81" fmla="*/ 28 h 28"/>
              <a:gd name="T82" fmla="*/ 2 w 155"/>
              <a:gd name="T83" fmla="*/ 28 h 28"/>
              <a:gd name="T84" fmla="*/ 0 w 155"/>
              <a:gd name="T85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5" h="28">
                <a:moveTo>
                  <a:pt x="0" y="28"/>
                </a:moveTo>
                <a:lnTo>
                  <a:pt x="0" y="28"/>
                </a:lnTo>
                <a:lnTo>
                  <a:pt x="2" y="28"/>
                </a:lnTo>
                <a:lnTo>
                  <a:pt x="2" y="28"/>
                </a:lnTo>
                <a:lnTo>
                  <a:pt x="6" y="28"/>
                </a:lnTo>
                <a:lnTo>
                  <a:pt x="10" y="26"/>
                </a:lnTo>
                <a:lnTo>
                  <a:pt x="11" y="26"/>
                </a:lnTo>
                <a:lnTo>
                  <a:pt x="13" y="26"/>
                </a:lnTo>
                <a:lnTo>
                  <a:pt x="17" y="24"/>
                </a:lnTo>
                <a:lnTo>
                  <a:pt x="21" y="22"/>
                </a:lnTo>
                <a:lnTo>
                  <a:pt x="22" y="20"/>
                </a:lnTo>
                <a:lnTo>
                  <a:pt x="24" y="19"/>
                </a:lnTo>
                <a:lnTo>
                  <a:pt x="26" y="17"/>
                </a:lnTo>
                <a:lnTo>
                  <a:pt x="28" y="15"/>
                </a:lnTo>
                <a:lnTo>
                  <a:pt x="28" y="13"/>
                </a:lnTo>
                <a:lnTo>
                  <a:pt x="30" y="11"/>
                </a:lnTo>
                <a:lnTo>
                  <a:pt x="33" y="9"/>
                </a:lnTo>
                <a:lnTo>
                  <a:pt x="39" y="8"/>
                </a:lnTo>
                <a:lnTo>
                  <a:pt x="41" y="6"/>
                </a:lnTo>
                <a:lnTo>
                  <a:pt x="45" y="6"/>
                </a:lnTo>
                <a:lnTo>
                  <a:pt x="52" y="4"/>
                </a:lnTo>
                <a:lnTo>
                  <a:pt x="57" y="2"/>
                </a:lnTo>
                <a:lnTo>
                  <a:pt x="61" y="2"/>
                </a:lnTo>
                <a:lnTo>
                  <a:pt x="67" y="0"/>
                </a:lnTo>
                <a:lnTo>
                  <a:pt x="68" y="0"/>
                </a:lnTo>
                <a:lnTo>
                  <a:pt x="72" y="0"/>
                </a:lnTo>
                <a:lnTo>
                  <a:pt x="78" y="0"/>
                </a:lnTo>
                <a:lnTo>
                  <a:pt x="85" y="0"/>
                </a:lnTo>
                <a:lnTo>
                  <a:pt x="89" y="0"/>
                </a:lnTo>
                <a:lnTo>
                  <a:pt x="91" y="0"/>
                </a:lnTo>
                <a:lnTo>
                  <a:pt x="96" y="0"/>
                </a:lnTo>
                <a:lnTo>
                  <a:pt x="100" y="0"/>
                </a:lnTo>
                <a:lnTo>
                  <a:pt x="103" y="0"/>
                </a:lnTo>
                <a:lnTo>
                  <a:pt x="109" y="0"/>
                </a:lnTo>
                <a:lnTo>
                  <a:pt x="114" y="0"/>
                </a:lnTo>
                <a:lnTo>
                  <a:pt x="120" y="0"/>
                </a:lnTo>
                <a:lnTo>
                  <a:pt x="125" y="0"/>
                </a:lnTo>
                <a:lnTo>
                  <a:pt x="131" y="0"/>
                </a:lnTo>
                <a:lnTo>
                  <a:pt x="135" y="0"/>
                </a:lnTo>
                <a:lnTo>
                  <a:pt x="138" y="0"/>
                </a:lnTo>
                <a:lnTo>
                  <a:pt x="144" y="0"/>
                </a:lnTo>
                <a:lnTo>
                  <a:pt x="148" y="0"/>
                </a:lnTo>
                <a:lnTo>
                  <a:pt x="151" y="0"/>
                </a:lnTo>
                <a:lnTo>
                  <a:pt x="153" y="0"/>
                </a:lnTo>
                <a:lnTo>
                  <a:pt x="155" y="0"/>
                </a:lnTo>
                <a:lnTo>
                  <a:pt x="155" y="0"/>
                </a:lnTo>
                <a:lnTo>
                  <a:pt x="155" y="0"/>
                </a:lnTo>
                <a:lnTo>
                  <a:pt x="155" y="0"/>
                </a:lnTo>
                <a:lnTo>
                  <a:pt x="153" y="2"/>
                </a:lnTo>
                <a:lnTo>
                  <a:pt x="151" y="2"/>
                </a:lnTo>
                <a:lnTo>
                  <a:pt x="148" y="2"/>
                </a:lnTo>
                <a:lnTo>
                  <a:pt x="142" y="2"/>
                </a:lnTo>
                <a:lnTo>
                  <a:pt x="136" y="4"/>
                </a:lnTo>
                <a:lnTo>
                  <a:pt x="129" y="6"/>
                </a:lnTo>
                <a:lnTo>
                  <a:pt x="122" y="6"/>
                </a:lnTo>
                <a:lnTo>
                  <a:pt x="116" y="8"/>
                </a:lnTo>
                <a:lnTo>
                  <a:pt x="114" y="8"/>
                </a:lnTo>
                <a:lnTo>
                  <a:pt x="113" y="8"/>
                </a:lnTo>
                <a:lnTo>
                  <a:pt x="111" y="8"/>
                </a:lnTo>
                <a:lnTo>
                  <a:pt x="107" y="9"/>
                </a:lnTo>
                <a:lnTo>
                  <a:pt x="107" y="9"/>
                </a:lnTo>
                <a:lnTo>
                  <a:pt x="105" y="11"/>
                </a:lnTo>
                <a:lnTo>
                  <a:pt x="103" y="13"/>
                </a:lnTo>
                <a:lnTo>
                  <a:pt x="103" y="13"/>
                </a:lnTo>
                <a:lnTo>
                  <a:pt x="102" y="13"/>
                </a:lnTo>
                <a:lnTo>
                  <a:pt x="94" y="17"/>
                </a:lnTo>
                <a:lnTo>
                  <a:pt x="87" y="19"/>
                </a:lnTo>
                <a:lnTo>
                  <a:pt x="83" y="19"/>
                </a:lnTo>
                <a:lnTo>
                  <a:pt x="78" y="20"/>
                </a:lnTo>
                <a:lnTo>
                  <a:pt x="70" y="22"/>
                </a:lnTo>
                <a:lnTo>
                  <a:pt x="67" y="22"/>
                </a:lnTo>
                <a:lnTo>
                  <a:pt x="61" y="24"/>
                </a:lnTo>
                <a:lnTo>
                  <a:pt x="57" y="24"/>
                </a:lnTo>
                <a:lnTo>
                  <a:pt x="52" y="24"/>
                </a:lnTo>
                <a:lnTo>
                  <a:pt x="46" y="26"/>
                </a:lnTo>
                <a:lnTo>
                  <a:pt x="41" y="26"/>
                </a:lnTo>
                <a:lnTo>
                  <a:pt x="33" y="28"/>
                </a:lnTo>
                <a:lnTo>
                  <a:pt x="26" y="28"/>
                </a:lnTo>
                <a:lnTo>
                  <a:pt x="22" y="28"/>
                </a:lnTo>
                <a:lnTo>
                  <a:pt x="19" y="28"/>
                </a:lnTo>
                <a:lnTo>
                  <a:pt x="13" y="28"/>
                </a:lnTo>
                <a:lnTo>
                  <a:pt x="8" y="28"/>
                </a:lnTo>
                <a:lnTo>
                  <a:pt x="4" y="28"/>
                </a:lnTo>
                <a:lnTo>
                  <a:pt x="2" y="28"/>
                </a:lnTo>
                <a:lnTo>
                  <a:pt x="0" y="28"/>
                </a:lnTo>
                <a:lnTo>
                  <a:pt x="0" y="28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56" name="Freeform 1412"/>
          <p:cNvSpPr>
            <a:spLocks/>
          </p:cNvSpPr>
          <p:nvPr/>
        </p:nvSpPr>
        <p:spPr bwMode="auto">
          <a:xfrm>
            <a:off x="2566988" y="2936875"/>
            <a:ext cx="123825" cy="22225"/>
          </a:xfrm>
          <a:custGeom>
            <a:avLst/>
            <a:gdLst>
              <a:gd name="T0" fmla="*/ 0 w 155"/>
              <a:gd name="T1" fmla="*/ 28 h 28"/>
              <a:gd name="T2" fmla="*/ 2 w 155"/>
              <a:gd name="T3" fmla="*/ 28 h 28"/>
              <a:gd name="T4" fmla="*/ 10 w 155"/>
              <a:gd name="T5" fmla="*/ 26 h 28"/>
              <a:gd name="T6" fmla="*/ 13 w 155"/>
              <a:gd name="T7" fmla="*/ 26 h 28"/>
              <a:gd name="T8" fmla="*/ 21 w 155"/>
              <a:gd name="T9" fmla="*/ 22 h 28"/>
              <a:gd name="T10" fmla="*/ 24 w 155"/>
              <a:gd name="T11" fmla="*/ 19 h 28"/>
              <a:gd name="T12" fmla="*/ 28 w 155"/>
              <a:gd name="T13" fmla="*/ 15 h 28"/>
              <a:gd name="T14" fmla="*/ 30 w 155"/>
              <a:gd name="T15" fmla="*/ 11 h 28"/>
              <a:gd name="T16" fmla="*/ 39 w 155"/>
              <a:gd name="T17" fmla="*/ 8 h 28"/>
              <a:gd name="T18" fmla="*/ 45 w 155"/>
              <a:gd name="T19" fmla="*/ 6 h 28"/>
              <a:gd name="T20" fmla="*/ 57 w 155"/>
              <a:gd name="T21" fmla="*/ 2 h 28"/>
              <a:gd name="T22" fmla="*/ 67 w 155"/>
              <a:gd name="T23" fmla="*/ 0 h 28"/>
              <a:gd name="T24" fmla="*/ 72 w 155"/>
              <a:gd name="T25" fmla="*/ 0 h 28"/>
              <a:gd name="T26" fmla="*/ 85 w 155"/>
              <a:gd name="T27" fmla="*/ 0 h 28"/>
              <a:gd name="T28" fmla="*/ 91 w 155"/>
              <a:gd name="T29" fmla="*/ 0 h 28"/>
              <a:gd name="T30" fmla="*/ 100 w 155"/>
              <a:gd name="T31" fmla="*/ 0 h 28"/>
              <a:gd name="T32" fmla="*/ 109 w 155"/>
              <a:gd name="T33" fmla="*/ 0 h 28"/>
              <a:gd name="T34" fmla="*/ 120 w 155"/>
              <a:gd name="T35" fmla="*/ 0 h 28"/>
              <a:gd name="T36" fmla="*/ 131 w 155"/>
              <a:gd name="T37" fmla="*/ 0 h 28"/>
              <a:gd name="T38" fmla="*/ 138 w 155"/>
              <a:gd name="T39" fmla="*/ 0 h 28"/>
              <a:gd name="T40" fmla="*/ 148 w 155"/>
              <a:gd name="T41" fmla="*/ 0 h 28"/>
              <a:gd name="T42" fmla="*/ 153 w 155"/>
              <a:gd name="T43" fmla="*/ 0 h 28"/>
              <a:gd name="T44" fmla="*/ 155 w 155"/>
              <a:gd name="T45" fmla="*/ 0 h 28"/>
              <a:gd name="T46" fmla="*/ 155 w 155"/>
              <a:gd name="T47" fmla="*/ 0 h 28"/>
              <a:gd name="T48" fmla="*/ 151 w 155"/>
              <a:gd name="T49" fmla="*/ 2 h 28"/>
              <a:gd name="T50" fmla="*/ 142 w 155"/>
              <a:gd name="T51" fmla="*/ 2 h 28"/>
              <a:gd name="T52" fmla="*/ 129 w 155"/>
              <a:gd name="T53" fmla="*/ 6 h 28"/>
              <a:gd name="T54" fmla="*/ 116 w 155"/>
              <a:gd name="T55" fmla="*/ 8 h 28"/>
              <a:gd name="T56" fmla="*/ 113 w 155"/>
              <a:gd name="T57" fmla="*/ 8 h 28"/>
              <a:gd name="T58" fmla="*/ 107 w 155"/>
              <a:gd name="T59" fmla="*/ 9 h 28"/>
              <a:gd name="T60" fmla="*/ 105 w 155"/>
              <a:gd name="T61" fmla="*/ 11 h 28"/>
              <a:gd name="T62" fmla="*/ 103 w 155"/>
              <a:gd name="T63" fmla="*/ 13 h 28"/>
              <a:gd name="T64" fmla="*/ 94 w 155"/>
              <a:gd name="T65" fmla="*/ 17 h 28"/>
              <a:gd name="T66" fmla="*/ 83 w 155"/>
              <a:gd name="T67" fmla="*/ 19 h 28"/>
              <a:gd name="T68" fmla="*/ 70 w 155"/>
              <a:gd name="T69" fmla="*/ 22 h 28"/>
              <a:gd name="T70" fmla="*/ 61 w 155"/>
              <a:gd name="T71" fmla="*/ 24 h 28"/>
              <a:gd name="T72" fmla="*/ 52 w 155"/>
              <a:gd name="T73" fmla="*/ 24 h 28"/>
              <a:gd name="T74" fmla="*/ 41 w 155"/>
              <a:gd name="T75" fmla="*/ 26 h 28"/>
              <a:gd name="T76" fmla="*/ 26 w 155"/>
              <a:gd name="T77" fmla="*/ 28 h 28"/>
              <a:gd name="T78" fmla="*/ 19 w 155"/>
              <a:gd name="T79" fmla="*/ 28 h 28"/>
              <a:gd name="T80" fmla="*/ 8 w 155"/>
              <a:gd name="T81" fmla="*/ 28 h 28"/>
              <a:gd name="T82" fmla="*/ 2 w 155"/>
              <a:gd name="T83" fmla="*/ 28 h 28"/>
              <a:gd name="T84" fmla="*/ 0 w 155"/>
              <a:gd name="T85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5" h="28">
                <a:moveTo>
                  <a:pt x="0" y="28"/>
                </a:moveTo>
                <a:lnTo>
                  <a:pt x="0" y="28"/>
                </a:lnTo>
                <a:lnTo>
                  <a:pt x="2" y="28"/>
                </a:lnTo>
                <a:lnTo>
                  <a:pt x="2" y="28"/>
                </a:lnTo>
                <a:lnTo>
                  <a:pt x="6" y="28"/>
                </a:lnTo>
                <a:lnTo>
                  <a:pt x="10" y="26"/>
                </a:lnTo>
                <a:lnTo>
                  <a:pt x="11" y="26"/>
                </a:lnTo>
                <a:lnTo>
                  <a:pt x="13" y="26"/>
                </a:lnTo>
                <a:lnTo>
                  <a:pt x="17" y="24"/>
                </a:lnTo>
                <a:lnTo>
                  <a:pt x="21" y="22"/>
                </a:lnTo>
                <a:lnTo>
                  <a:pt x="22" y="20"/>
                </a:lnTo>
                <a:lnTo>
                  <a:pt x="24" y="19"/>
                </a:lnTo>
                <a:lnTo>
                  <a:pt x="26" y="17"/>
                </a:lnTo>
                <a:lnTo>
                  <a:pt x="28" y="15"/>
                </a:lnTo>
                <a:lnTo>
                  <a:pt x="28" y="13"/>
                </a:lnTo>
                <a:lnTo>
                  <a:pt x="30" y="11"/>
                </a:lnTo>
                <a:lnTo>
                  <a:pt x="33" y="9"/>
                </a:lnTo>
                <a:lnTo>
                  <a:pt x="39" y="8"/>
                </a:lnTo>
                <a:lnTo>
                  <a:pt x="41" y="6"/>
                </a:lnTo>
                <a:lnTo>
                  <a:pt x="45" y="6"/>
                </a:lnTo>
                <a:lnTo>
                  <a:pt x="52" y="4"/>
                </a:lnTo>
                <a:lnTo>
                  <a:pt x="57" y="2"/>
                </a:lnTo>
                <a:lnTo>
                  <a:pt x="61" y="2"/>
                </a:lnTo>
                <a:lnTo>
                  <a:pt x="67" y="0"/>
                </a:lnTo>
                <a:lnTo>
                  <a:pt x="68" y="0"/>
                </a:lnTo>
                <a:lnTo>
                  <a:pt x="72" y="0"/>
                </a:lnTo>
                <a:lnTo>
                  <a:pt x="78" y="0"/>
                </a:lnTo>
                <a:lnTo>
                  <a:pt x="85" y="0"/>
                </a:lnTo>
                <a:lnTo>
                  <a:pt x="89" y="0"/>
                </a:lnTo>
                <a:lnTo>
                  <a:pt x="91" y="0"/>
                </a:lnTo>
                <a:lnTo>
                  <a:pt x="96" y="0"/>
                </a:lnTo>
                <a:lnTo>
                  <a:pt x="100" y="0"/>
                </a:lnTo>
                <a:lnTo>
                  <a:pt x="103" y="0"/>
                </a:lnTo>
                <a:lnTo>
                  <a:pt x="109" y="0"/>
                </a:lnTo>
                <a:lnTo>
                  <a:pt x="114" y="0"/>
                </a:lnTo>
                <a:lnTo>
                  <a:pt x="120" y="0"/>
                </a:lnTo>
                <a:lnTo>
                  <a:pt x="125" y="0"/>
                </a:lnTo>
                <a:lnTo>
                  <a:pt x="131" y="0"/>
                </a:lnTo>
                <a:lnTo>
                  <a:pt x="135" y="0"/>
                </a:lnTo>
                <a:lnTo>
                  <a:pt x="138" y="0"/>
                </a:lnTo>
                <a:lnTo>
                  <a:pt x="144" y="0"/>
                </a:lnTo>
                <a:lnTo>
                  <a:pt x="148" y="0"/>
                </a:lnTo>
                <a:lnTo>
                  <a:pt x="151" y="0"/>
                </a:lnTo>
                <a:lnTo>
                  <a:pt x="153" y="0"/>
                </a:lnTo>
                <a:lnTo>
                  <a:pt x="155" y="0"/>
                </a:lnTo>
                <a:lnTo>
                  <a:pt x="155" y="0"/>
                </a:lnTo>
                <a:lnTo>
                  <a:pt x="155" y="0"/>
                </a:lnTo>
                <a:lnTo>
                  <a:pt x="155" y="0"/>
                </a:lnTo>
                <a:lnTo>
                  <a:pt x="153" y="2"/>
                </a:lnTo>
                <a:lnTo>
                  <a:pt x="151" y="2"/>
                </a:lnTo>
                <a:lnTo>
                  <a:pt x="148" y="2"/>
                </a:lnTo>
                <a:lnTo>
                  <a:pt x="142" y="2"/>
                </a:lnTo>
                <a:lnTo>
                  <a:pt x="136" y="4"/>
                </a:lnTo>
                <a:lnTo>
                  <a:pt x="129" y="6"/>
                </a:lnTo>
                <a:lnTo>
                  <a:pt x="122" y="6"/>
                </a:lnTo>
                <a:lnTo>
                  <a:pt x="116" y="8"/>
                </a:lnTo>
                <a:lnTo>
                  <a:pt x="114" y="8"/>
                </a:lnTo>
                <a:lnTo>
                  <a:pt x="113" y="8"/>
                </a:lnTo>
                <a:lnTo>
                  <a:pt x="111" y="8"/>
                </a:lnTo>
                <a:lnTo>
                  <a:pt x="107" y="9"/>
                </a:lnTo>
                <a:lnTo>
                  <a:pt x="107" y="9"/>
                </a:lnTo>
                <a:lnTo>
                  <a:pt x="105" y="11"/>
                </a:lnTo>
                <a:lnTo>
                  <a:pt x="103" y="13"/>
                </a:lnTo>
                <a:lnTo>
                  <a:pt x="103" y="13"/>
                </a:lnTo>
                <a:lnTo>
                  <a:pt x="102" y="13"/>
                </a:lnTo>
                <a:lnTo>
                  <a:pt x="94" y="17"/>
                </a:lnTo>
                <a:lnTo>
                  <a:pt x="87" y="19"/>
                </a:lnTo>
                <a:lnTo>
                  <a:pt x="83" y="19"/>
                </a:lnTo>
                <a:lnTo>
                  <a:pt x="78" y="20"/>
                </a:lnTo>
                <a:lnTo>
                  <a:pt x="70" y="22"/>
                </a:lnTo>
                <a:lnTo>
                  <a:pt x="67" y="22"/>
                </a:lnTo>
                <a:lnTo>
                  <a:pt x="61" y="24"/>
                </a:lnTo>
                <a:lnTo>
                  <a:pt x="57" y="24"/>
                </a:lnTo>
                <a:lnTo>
                  <a:pt x="52" y="24"/>
                </a:lnTo>
                <a:lnTo>
                  <a:pt x="46" y="26"/>
                </a:lnTo>
                <a:lnTo>
                  <a:pt x="41" y="26"/>
                </a:lnTo>
                <a:lnTo>
                  <a:pt x="33" y="28"/>
                </a:lnTo>
                <a:lnTo>
                  <a:pt x="26" y="28"/>
                </a:lnTo>
                <a:lnTo>
                  <a:pt x="22" y="28"/>
                </a:lnTo>
                <a:lnTo>
                  <a:pt x="19" y="28"/>
                </a:lnTo>
                <a:lnTo>
                  <a:pt x="13" y="28"/>
                </a:lnTo>
                <a:lnTo>
                  <a:pt x="8" y="28"/>
                </a:lnTo>
                <a:lnTo>
                  <a:pt x="4" y="28"/>
                </a:lnTo>
                <a:lnTo>
                  <a:pt x="2" y="28"/>
                </a:lnTo>
                <a:lnTo>
                  <a:pt x="0" y="28"/>
                </a:lnTo>
                <a:lnTo>
                  <a:pt x="0" y="28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57" name="Freeform 1413"/>
          <p:cNvSpPr>
            <a:spLocks/>
          </p:cNvSpPr>
          <p:nvPr/>
        </p:nvSpPr>
        <p:spPr bwMode="auto">
          <a:xfrm>
            <a:off x="2586038" y="2940050"/>
            <a:ext cx="66675" cy="17463"/>
          </a:xfrm>
          <a:custGeom>
            <a:avLst/>
            <a:gdLst>
              <a:gd name="T0" fmla="*/ 0 w 81"/>
              <a:gd name="T1" fmla="*/ 22 h 22"/>
              <a:gd name="T2" fmla="*/ 9 w 81"/>
              <a:gd name="T3" fmla="*/ 18 h 22"/>
              <a:gd name="T4" fmla="*/ 17 w 81"/>
              <a:gd name="T5" fmla="*/ 15 h 22"/>
              <a:gd name="T6" fmla="*/ 24 w 81"/>
              <a:gd name="T7" fmla="*/ 13 h 22"/>
              <a:gd name="T8" fmla="*/ 43 w 81"/>
              <a:gd name="T9" fmla="*/ 7 h 22"/>
              <a:gd name="T10" fmla="*/ 54 w 81"/>
              <a:gd name="T11" fmla="*/ 5 h 22"/>
              <a:gd name="T12" fmla="*/ 67 w 81"/>
              <a:gd name="T13" fmla="*/ 2 h 22"/>
              <a:gd name="T14" fmla="*/ 81 w 81"/>
              <a:gd name="T1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1" h="22">
                <a:moveTo>
                  <a:pt x="0" y="22"/>
                </a:moveTo>
                <a:lnTo>
                  <a:pt x="9" y="18"/>
                </a:lnTo>
                <a:lnTo>
                  <a:pt x="17" y="15"/>
                </a:lnTo>
                <a:lnTo>
                  <a:pt x="24" y="13"/>
                </a:lnTo>
                <a:lnTo>
                  <a:pt x="43" y="7"/>
                </a:lnTo>
                <a:lnTo>
                  <a:pt x="54" y="5"/>
                </a:lnTo>
                <a:lnTo>
                  <a:pt x="67" y="2"/>
                </a:lnTo>
                <a:lnTo>
                  <a:pt x="81" y="0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58" name="Freeform 1414"/>
          <p:cNvSpPr>
            <a:spLocks/>
          </p:cNvSpPr>
          <p:nvPr/>
        </p:nvSpPr>
        <p:spPr bwMode="auto">
          <a:xfrm>
            <a:off x="2728913" y="2827338"/>
            <a:ext cx="117475" cy="42862"/>
          </a:xfrm>
          <a:custGeom>
            <a:avLst/>
            <a:gdLst>
              <a:gd name="T0" fmla="*/ 86 w 147"/>
              <a:gd name="T1" fmla="*/ 0 h 54"/>
              <a:gd name="T2" fmla="*/ 64 w 147"/>
              <a:gd name="T3" fmla="*/ 0 h 54"/>
              <a:gd name="T4" fmla="*/ 53 w 147"/>
              <a:gd name="T5" fmla="*/ 2 h 54"/>
              <a:gd name="T6" fmla="*/ 46 w 147"/>
              <a:gd name="T7" fmla="*/ 4 h 54"/>
              <a:gd name="T8" fmla="*/ 38 w 147"/>
              <a:gd name="T9" fmla="*/ 10 h 54"/>
              <a:gd name="T10" fmla="*/ 31 w 147"/>
              <a:gd name="T11" fmla="*/ 17 h 54"/>
              <a:gd name="T12" fmla="*/ 20 w 147"/>
              <a:gd name="T13" fmla="*/ 22 h 54"/>
              <a:gd name="T14" fmla="*/ 11 w 147"/>
              <a:gd name="T15" fmla="*/ 28 h 54"/>
              <a:gd name="T16" fmla="*/ 1 w 147"/>
              <a:gd name="T17" fmla="*/ 39 h 54"/>
              <a:gd name="T18" fmla="*/ 0 w 147"/>
              <a:gd name="T19" fmla="*/ 46 h 54"/>
              <a:gd name="T20" fmla="*/ 0 w 147"/>
              <a:gd name="T21" fmla="*/ 54 h 54"/>
              <a:gd name="T22" fmla="*/ 11 w 147"/>
              <a:gd name="T23" fmla="*/ 54 h 54"/>
              <a:gd name="T24" fmla="*/ 12 w 147"/>
              <a:gd name="T25" fmla="*/ 45 h 54"/>
              <a:gd name="T26" fmla="*/ 38 w 147"/>
              <a:gd name="T27" fmla="*/ 43 h 54"/>
              <a:gd name="T28" fmla="*/ 46 w 147"/>
              <a:gd name="T29" fmla="*/ 37 h 54"/>
              <a:gd name="T30" fmla="*/ 46 w 147"/>
              <a:gd name="T31" fmla="*/ 32 h 54"/>
              <a:gd name="T32" fmla="*/ 53 w 147"/>
              <a:gd name="T33" fmla="*/ 28 h 54"/>
              <a:gd name="T34" fmla="*/ 62 w 147"/>
              <a:gd name="T35" fmla="*/ 22 h 54"/>
              <a:gd name="T36" fmla="*/ 80 w 147"/>
              <a:gd name="T37" fmla="*/ 21 h 54"/>
              <a:gd name="T38" fmla="*/ 110 w 147"/>
              <a:gd name="T39" fmla="*/ 17 h 54"/>
              <a:gd name="T40" fmla="*/ 128 w 147"/>
              <a:gd name="T41" fmla="*/ 17 h 54"/>
              <a:gd name="T42" fmla="*/ 147 w 147"/>
              <a:gd name="T43" fmla="*/ 13 h 54"/>
              <a:gd name="T44" fmla="*/ 137 w 147"/>
              <a:gd name="T45" fmla="*/ 8 h 54"/>
              <a:gd name="T46" fmla="*/ 119 w 147"/>
              <a:gd name="T47" fmla="*/ 6 h 54"/>
              <a:gd name="T48" fmla="*/ 103 w 147"/>
              <a:gd name="T49" fmla="*/ 2 h 54"/>
              <a:gd name="T50" fmla="*/ 86 w 147"/>
              <a:gd name="T51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47" h="54">
                <a:moveTo>
                  <a:pt x="86" y="0"/>
                </a:moveTo>
                <a:lnTo>
                  <a:pt x="64" y="0"/>
                </a:lnTo>
                <a:lnTo>
                  <a:pt x="53" y="2"/>
                </a:lnTo>
                <a:lnTo>
                  <a:pt x="46" y="4"/>
                </a:lnTo>
                <a:lnTo>
                  <a:pt x="38" y="10"/>
                </a:lnTo>
                <a:lnTo>
                  <a:pt x="31" y="17"/>
                </a:lnTo>
                <a:lnTo>
                  <a:pt x="20" y="22"/>
                </a:lnTo>
                <a:lnTo>
                  <a:pt x="11" y="28"/>
                </a:lnTo>
                <a:lnTo>
                  <a:pt x="1" y="39"/>
                </a:lnTo>
                <a:lnTo>
                  <a:pt x="0" y="46"/>
                </a:lnTo>
                <a:lnTo>
                  <a:pt x="0" y="54"/>
                </a:lnTo>
                <a:lnTo>
                  <a:pt x="11" y="54"/>
                </a:lnTo>
                <a:lnTo>
                  <a:pt x="12" y="45"/>
                </a:lnTo>
                <a:lnTo>
                  <a:pt x="38" y="43"/>
                </a:lnTo>
                <a:lnTo>
                  <a:pt x="46" y="37"/>
                </a:lnTo>
                <a:lnTo>
                  <a:pt x="46" y="32"/>
                </a:lnTo>
                <a:lnTo>
                  <a:pt x="53" y="28"/>
                </a:lnTo>
                <a:lnTo>
                  <a:pt x="62" y="22"/>
                </a:lnTo>
                <a:lnTo>
                  <a:pt x="80" y="21"/>
                </a:lnTo>
                <a:lnTo>
                  <a:pt x="110" y="17"/>
                </a:lnTo>
                <a:lnTo>
                  <a:pt x="128" y="17"/>
                </a:lnTo>
                <a:lnTo>
                  <a:pt x="147" y="13"/>
                </a:lnTo>
                <a:lnTo>
                  <a:pt x="137" y="8"/>
                </a:lnTo>
                <a:lnTo>
                  <a:pt x="119" y="6"/>
                </a:lnTo>
                <a:lnTo>
                  <a:pt x="103" y="2"/>
                </a:lnTo>
                <a:lnTo>
                  <a:pt x="86" y="0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59" name="Freeform 1415"/>
          <p:cNvSpPr>
            <a:spLocks/>
          </p:cNvSpPr>
          <p:nvPr/>
        </p:nvSpPr>
        <p:spPr bwMode="auto">
          <a:xfrm>
            <a:off x="2728913" y="2827338"/>
            <a:ext cx="117475" cy="42862"/>
          </a:xfrm>
          <a:custGeom>
            <a:avLst/>
            <a:gdLst>
              <a:gd name="T0" fmla="*/ 86 w 147"/>
              <a:gd name="T1" fmla="*/ 0 h 54"/>
              <a:gd name="T2" fmla="*/ 64 w 147"/>
              <a:gd name="T3" fmla="*/ 0 h 54"/>
              <a:gd name="T4" fmla="*/ 53 w 147"/>
              <a:gd name="T5" fmla="*/ 2 h 54"/>
              <a:gd name="T6" fmla="*/ 46 w 147"/>
              <a:gd name="T7" fmla="*/ 4 h 54"/>
              <a:gd name="T8" fmla="*/ 38 w 147"/>
              <a:gd name="T9" fmla="*/ 10 h 54"/>
              <a:gd name="T10" fmla="*/ 31 w 147"/>
              <a:gd name="T11" fmla="*/ 17 h 54"/>
              <a:gd name="T12" fmla="*/ 20 w 147"/>
              <a:gd name="T13" fmla="*/ 22 h 54"/>
              <a:gd name="T14" fmla="*/ 11 w 147"/>
              <a:gd name="T15" fmla="*/ 28 h 54"/>
              <a:gd name="T16" fmla="*/ 1 w 147"/>
              <a:gd name="T17" fmla="*/ 39 h 54"/>
              <a:gd name="T18" fmla="*/ 0 w 147"/>
              <a:gd name="T19" fmla="*/ 46 h 54"/>
              <a:gd name="T20" fmla="*/ 0 w 147"/>
              <a:gd name="T21" fmla="*/ 54 h 54"/>
              <a:gd name="T22" fmla="*/ 11 w 147"/>
              <a:gd name="T23" fmla="*/ 54 h 54"/>
              <a:gd name="T24" fmla="*/ 12 w 147"/>
              <a:gd name="T25" fmla="*/ 45 h 54"/>
              <a:gd name="T26" fmla="*/ 38 w 147"/>
              <a:gd name="T27" fmla="*/ 43 h 54"/>
              <a:gd name="T28" fmla="*/ 46 w 147"/>
              <a:gd name="T29" fmla="*/ 37 h 54"/>
              <a:gd name="T30" fmla="*/ 46 w 147"/>
              <a:gd name="T31" fmla="*/ 32 h 54"/>
              <a:gd name="T32" fmla="*/ 53 w 147"/>
              <a:gd name="T33" fmla="*/ 28 h 54"/>
              <a:gd name="T34" fmla="*/ 62 w 147"/>
              <a:gd name="T35" fmla="*/ 22 h 54"/>
              <a:gd name="T36" fmla="*/ 80 w 147"/>
              <a:gd name="T37" fmla="*/ 21 h 54"/>
              <a:gd name="T38" fmla="*/ 110 w 147"/>
              <a:gd name="T39" fmla="*/ 17 h 54"/>
              <a:gd name="T40" fmla="*/ 128 w 147"/>
              <a:gd name="T41" fmla="*/ 17 h 54"/>
              <a:gd name="T42" fmla="*/ 147 w 147"/>
              <a:gd name="T43" fmla="*/ 13 h 54"/>
              <a:gd name="T44" fmla="*/ 137 w 147"/>
              <a:gd name="T45" fmla="*/ 8 h 54"/>
              <a:gd name="T46" fmla="*/ 119 w 147"/>
              <a:gd name="T47" fmla="*/ 6 h 54"/>
              <a:gd name="T48" fmla="*/ 103 w 147"/>
              <a:gd name="T49" fmla="*/ 2 h 54"/>
              <a:gd name="T50" fmla="*/ 86 w 147"/>
              <a:gd name="T51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47" h="54">
                <a:moveTo>
                  <a:pt x="86" y="0"/>
                </a:moveTo>
                <a:lnTo>
                  <a:pt x="64" y="0"/>
                </a:lnTo>
                <a:lnTo>
                  <a:pt x="53" y="2"/>
                </a:lnTo>
                <a:lnTo>
                  <a:pt x="46" y="4"/>
                </a:lnTo>
                <a:lnTo>
                  <a:pt x="38" y="10"/>
                </a:lnTo>
                <a:lnTo>
                  <a:pt x="31" y="17"/>
                </a:lnTo>
                <a:lnTo>
                  <a:pt x="20" y="22"/>
                </a:lnTo>
                <a:lnTo>
                  <a:pt x="11" y="28"/>
                </a:lnTo>
                <a:lnTo>
                  <a:pt x="1" y="39"/>
                </a:lnTo>
                <a:lnTo>
                  <a:pt x="0" y="46"/>
                </a:lnTo>
                <a:lnTo>
                  <a:pt x="0" y="54"/>
                </a:lnTo>
                <a:lnTo>
                  <a:pt x="11" y="54"/>
                </a:lnTo>
                <a:lnTo>
                  <a:pt x="12" y="45"/>
                </a:lnTo>
                <a:lnTo>
                  <a:pt x="38" y="43"/>
                </a:lnTo>
                <a:lnTo>
                  <a:pt x="46" y="37"/>
                </a:lnTo>
                <a:lnTo>
                  <a:pt x="46" y="32"/>
                </a:lnTo>
                <a:lnTo>
                  <a:pt x="53" y="28"/>
                </a:lnTo>
                <a:lnTo>
                  <a:pt x="62" y="22"/>
                </a:lnTo>
                <a:lnTo>
                  <a:pt x="80" y="21"/>
                </a:lnTo>
                <a:lnTo>
                  <a:pt x="110" y="17"/>
                </a:lnTo>
                <a:lnTo>
                  <a:pt x="128" y="17"/>
                </a:lnTo>
                <a:lnTo>
                  <a:pt x="147" y="13"/>
                </a:lnTo>
                <a:lnTo>
                  <a:pt x="137" y="8"/>
                </a:lnTo>
                <a:lnTo>
                  <a:pt x="119" y="6"/>
                </a:lnTo>
                <a:lnTo>
                  <a:pt x="103" y="2"/>
                </a:lnTo>
                <a:lnTo>
                  <a:pt x="86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60" name="Freeform 1416"/>
          <p:cNvSpPr>
            <a:spLocks/>
          </p:cNvSpPr>
          <p:nvPr/>
        </p:nvSpPr>
        <p:spPr bwMode="auto">
          <a:xfrm>
            <a:off x="2774950" y="2827338"/>
            <a:ext cx="112713" cy="19050"/>
          </a:xfrm>
          <a:custGeom>
            <a:avLst/>
            <a:gdLst>
              <a:gd name="T0" fmla="*/ 141 w 141"/>
              <a:gd name="T1" fmla="*/ 24 h 24"/>
              <a:gd name="T2" fmla="*/ 139 w 141"/>
              <a:gd name="T3" fmla="*/ 24 h 24"/>
              <a:gd name="T4" fmla="*/ 134 w 141"/>
              <a:gd name="T5" fmla="*/ 22 h 24"/>
              <a:gd name="T6" fmla="*/ 130 w 141"/>
              <a:gd name="T7" fmla="*/ 22 h 24"/>
              <a:gd name="T8" fmla="*/ 123 w 141"/>
              <a:gd name="T9" fmla="*/ 19 h 24"/>
              <a:gd name="T10" fmla="*/ 119 w 141"/>
              <a:gd name="T11" fmla="*/ 15 h 24"/>
              <a:gd name="T12" fmla="*/ 115 w 141"/>
              <a:gd name="T13" fmla="*/ 11 h 24"/>
              <a:gd name="T14" fmla="*/ 112 w 141"/>
              <a:gd name="T15" fmla="*/ 8 h 24"/>
              <a:gd name="T16" fmla="*/ 104 w 141"/>
              <a:gd name="T17" fmla="*/ 6 h 24"/>
              <a:gd name="T18" fmla="*/ 95 w 141"/>
              <a:gd name="T19" fmla="*/ 4 h 24"/>
              <a:gd name="T20" fmla="*/ 86 w 141"/>
              <a:gd name="T21" fmla="*/ 0 h 24"/>
              <a:gd name="T22" fmla="*/ 79 w 141"/>
              <a:gd name="T23" fmla="*/ 0 h 24"/>
              <a:gd name="T24" fmla="*/ 69 w 141"/>
              <a:gd name="T25" fmla="*/ 0 h 24"/>
              <a:gd name="T26" fmla="*/ 58 w 141"/>
              <a:gd name="T27" fmla="*/ 0 h 24"/>
              <a:gd name="T28" fmla="*/ 49 w 141"/>
              <a:gd name="T29" fmla="*/ 0 h 24"/>
              <a:gd name="T30" fmla="*/ 42 w 141"/>
              <a:gd name="T31" fmla="*/ 0 h 24"/>
              <a:gd name="T32" fmla="*/ 33 w 141"/>
              <a:gd name="T33" fmla="*/ 0 h 24"/>
              <a:gd name="T34" fmla="*/ 22 w 141"/>
              <a:gd name="T35" fmla="*/ 0 h 24"/>
              <a:gd name="T36" fmla="*/ 14 w 141"/>
              <a:gd name="T37" fmla="*/ 0 h 24"/>
              <a:gd name="T38" fmla="*/ 3 w 141"/>
              <a:gd name="T39" fmla="*/ 0 h 24"/>
              <a:gd name="T40" fmla="*/ 0 w 141"/>
              <a:gd name="T41" fmla="*/ 0 h 24"/>
              <a:gd name="T42" fmla="*/ 0 w 141"/>
              <a:gd name="T43" fmla="*/ 0 h 24"/>
              <a:gd name="T44" fmla="*/ 3 w 141"/>
              <a:gd name="T45" fmla="*/ 2 h 24"/>
              <a:gd name="T46" fmla="*/ 11 w 141"/>
              <a:gd name="T47" fmla="*/ 2 h 24"/>
              <a:gd name="T48" fmla="*/ 23 w 141"/>
              <a:gd name="T49" fmla="*/ 4 h 24"/>
              <a:gd name="T50" fmla="*/ 35 w 141"/>
              <a:gd name="T51" fmla="*/ 6 h 24"/>
              <a:gd name="T52" fmla="*/ 38 w 141"/>
              <a:gd name="T53" fmla="*/ 6 h 24"/>
              <a:gd name="T54" fmla="*/ 42 w 141"/>
              <a:gd name="T55" fmla="*/ 8 h 24"/>
              <a:gd name="T56" fmla="*/ 46 w 141"/>
              <a:gd name="T57" fmla="*/ 10 h 24"/>
              <a:gd name="T58" fmla="*/ 47 w 141"/>
              <a:gd name="T59" fmla="*/ 11 h 24"/>
              <a:gd name="T60" fmla="*/ 55 w 141"/>
              <a:gd name="T61" fmla="*/ 13 h 24"/>
              <a:gd name="T62" fmla="*/ 66 w 141"/>
              <a:gd name="T63" fmla="*/ 17 h 24"/>
              <a:gd name="T64" fmla="*/ 77 w 141"/>
              <a:gd name="T65" fmla="*/ 19 h 24"/>
              <a:gd name="T66" fmla="*/ 86 w 141"/>
              <a:gd name="T67" fmla="*/ 21 h 24"/>
              <a:gd name="T68" fmla="*/ 93 w 141"/>
              <a:gd name="T69" fmla="*/ 22 h 24"/>
              <a:gd name="T70" fmla="*/ 104 w 141"/>
              <a:gd name="T71" fmla="*/ 22 h 24"/>
              <a:gd name="T72" fmla="*/ 119 w 141"/>
              <a:gd name="T73" fmla="*/ 24 h 24"/>
              <a:gd name="T74" fmla="*/ 125 w 141"/>
              <a:gd name="T75" fmla="*/ 24 h 24"/>
              <a:gd name="T76" fmla="*/ 136 w 141"/>
              <a:gd name="T77" fmla="*/ 24 h 24"/>
              <a:gd name="T78" fmla="*/ 139 w 141"/>
              <a:gd name="T79" fmla="*/ 24 h 24"/>
              <a:gd name="T80" fmla="*/ 141 w 141"/>
              <a:gd name="T81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41" h="24">
                <a:moveTo>
                  <a:pt x="141" y="24"/>
                </a:moveTo>
                <a:lnTo>
                  <a:pt x="141" y="24"/>
                </a:lnTo>
                <a:lnTo>
                  <a:pt x="141" y="24"/>
                </a:lnTo>
                <a:lnTo>
                  <a:pt x="139" y="24"/>
                </a:lnTo>
                <a:lnTo>
                  <a:pt x="138" y="24"/>
                </a:lnTo>
                <a:lnTo>
                  <a:pt x="134" y="22"/>
                </a:lnTo>
                <a:lnTo>
                  <a:pt x="132" y="22"/>
                </a:lnTo>
                <a:lnTo>
                  <a:pt x="130" y="22"/>
                </a:lnTo>
                <a:lnTo>
                  <a:pt x="125" y="21"/>
                </a:lnTo>
                <a:lnTo>
                  <a:pt x="123" y="19"/>
                </a:lnTo>
                <a:lnTo>
                  <a:pt x="119" y="17"/>
                </a:lnTo>
                <a:lnTo>
                  <a:pt x="119" y="15"/>
                </a:lnTo>
                <a:lnTo>
                  <a:pt x="117" y="13"/>
                </a:lnTo>
                <a:lnTo>
                  <a:pt x="115" y="11"/>
                </a:lnTo>
                <a:lnTo>
                  <a:pt x="114" y="10"/>
                </a:lnTo>
                <a:lnTo>
                  <a:pt x="112" y="8"/>
                </a:lnTo>
                <a:lnTo>
                  <a:pt x="106" y="6"/>
                </a:lnTo>
                <a:lnTo>
                  <a:pt x="104" y="6"/>
                </a:lnTo>
                <a:lnTo>
                  <a:pt x="101" y="4"/>
                </a:lnTo>
                <a:lnTo>
                  <a:pt x="95" y="4"/>
                </a:lnTo>
                <a:lnTo>
                  <a:pt x="90" y="2"/>
                </a:lnTo>
                <a:lnTo>
                  <a:pt x="86" y="0"/>
                </a:lnTo>
                <a:lnTo>
                  <a:pt x="80" y="0"/>
                </a:lnTo>
                <a:lnTo>
                  <a:pt x="79" y="0"/>
                </a:lnTo>
                <a:lnTo>
                  <a:pt x="77" y="0"/>
                </a:lnTo>
                <a:lnTo>
                  <a:pt x="69" y="0"/>
                </a:lnTo>
                <a:lnTo>
                  <a:pt x="64" y="0"/>
                </a:lnTo>
                <a:lnTo>
                  <a:pt x="58" y="0"/>
                </a:lnTo>
                <a:lnTo>
                  <a:pt x="53" y="0"/>
                </a:lnTo>
                <a:lnTo>
                  <a:pt x="49" y="0"/>
                </a:lnTo>
                <a:lnTo>
                  <a:pt x="46" y="0"/>
                </a:lnTo>
                <a:lnTo>
                  <a:pt x="42" y="0"/>
                </a:lnTo>
                <a:lnTo>
                  <a:pt x="38" y="0"/>
                </a:lnTo>
                <a:lnTo>
                  <a:pt x="33" y="0"/>
                </a:lnTo>
                <a:lnTo>
                  <a:pt x="27" y="0"/>
                </a:lnTo>
                <a:lnTo>
                  <a:pt x="22" y="0"/>
                </a:lnTo>
                <a:lnTo>
                  <a:pt x="18" y="0"/>
                </a:lnTo>
                <a:lnTo>
                  <a:pt x="14" y="0"/>
                </a:lnTo>
                <a:lnTo>
                  <a:pt x="7" y="0"/>
                </a:lnTo>
                <a:lnTo>
                  <a:pt x="3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1" y="0"/>
                </a:lnTo>
                <a:lnTo>
                  <a:pt x="3" y="2"/>
                </a:lnTo>
                <a:lnTo>
                  <a:pt x="5" y="2"/>
                </a:lnTo>
                <a:lnTo>
                  <a:pt x="11" y="2"/>
                </a:lnTo>
                <a:lnTo>
                  <a:pt x="18" y="4"/>
                </a:lnTo>
                <a:lnTo>
                  <a:pt x="23" y="4"/>
                </a:lnTo>
                <a:lnTo>
                  <a:pt x="29" y="6"/>
                </a:lnTo>
                <a:lnTo>
                  <a:pt x="35" y="6"/>
                </a:lnTo>
                <a:lnTo>
                  <a:pt x="36" y="6"/>
                </a:lnTo>
                <a:lnTo>
                  <a:pt x="38" y="6"/>
                </a:lnTo>
                <a:lnTo>
                  <a:pt x="40" y="8"/>
                </a:lnTo>
                <a:lnTo>
                  <a:pt x="42" y="8"/>
                </a:lnTo>
                <a:lnTo>
                  <a:pt x="44" y="10"/>
                </a:lnTo>
                <a:lnTo>
                  <a:pt x="46" y="10"/>
                </a:lnTo>
                <a:lnTo>
                  <a:pt x="46" y="11"/>
                </a:lnTo>
                <a:lnTo>
                  <a:pt x="47" y="11"/>
                </a:lnTo>
                <a:lnTo>
                  <a:pt x="47" y="11"/>
                </a:lnTo>
                <a:lnTo>
                  <a:pt x="55" y="13"/>
                </a:lnTo>
                <a:lnTo>
                  <a:pt x="62" y="15"/>
                </a:lnTo>
                <a:lnTo>
                  <a:pt x="66" y="17"/>
                </a:lnTo>
                <a:lnTo>
                  <a:pt x="71" y="19"/>
                </a:lnTo>
                <a:lnTo>
                  <a:pt x="77" y="19"/>
                </a:lnTo>
                <a:lnTo>
                  <a:pt x="80" y="21"/>
                </a:lnTo>
                <a:lnTo>
                  <a:pt x="86" y="21"/>
                </a:lnTo>
                <a:lnTo>
                  <a:pt x="90" y="21"/>
                </a:lnTo>
                <a:lnTo>
                  <a:pt x="93" y="22"/>
                </a:lnTo>
                <a:lnTo>
                  <a:pt x="99" y="22"/>
                </a:lnTo>
                <a:lnTo>
                  <a:pt x="104" y="22"/>
                </a:lnTo>
                <a:lnTo>
                  <a:pt x="112" y="24"/>
                </a:lnTo>
                <a:lnTo>
                  <a:pt x="119" y="24"/>
                </a:lnTo>
                <a:lnTo>
                  <a:pt x="121" y="24"/>
                </a:lnTo>
                <a:lnTo>
                  <a:pt x="125" y="24"/>
                </a:lnTo>
                <a:lnTo>
                  <a:pt x="130" y="24"/>
                </a:lnTo>
                <a:lnTo>
                  <a:pt x="136" y="24"/>
                </a:lnTo>
                <a:lnTo>
                  <a:pt x="138" y="24"/>
                </a:lnTo>
                <a:lnTo>
                  <a:pt x="139" y="24"/>
                </a:lnTo>
                <a:lnTo>
                  <a:pt x="141" y="24"/>
                </a:lnTo>
                <a:lnTo>
                  <a:pt x="141" y="24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61" name="Freeform 1417"/>
          <p:cNvSpPr>
            <a:spLocks/>
          </p:cNvSpPr>
          <p:nvPr/>
        </p:nvSpPr>
        <p:spPr bwMode="auto">
          <a:xfrm>
            <a:off x="2774950" y="2827338"/>
            <a:ext cx="112713" cy="19050"/>
          </a:xfrm>
          <a:custGeom>
            <a:avLst/>
            <a:gdLst>
              <a:gd name="T0" fmla="*/ 141 w 141"/>
              <a:gd name="T1" fmla="*/ 24 h 24"/>
              <a:gd name="T2" fmla="*/ 139 w 141"/>
              <a:gd name="T3" fmla="*/ 24 h 24"/>
              <a:gd name="T4" fmla="*/ 134 w 141"/>
              <a:gd name="T5" fmla="*/ 22 h 24"/>
              <a:gd name="T6" fmla="*/ 130 w 141"/>
              <a:gd name="T7" fmla="*/ 22 h 24"/>
              <a:gd name="T8" fmla="*/ 123 w 141"/>
              <a:gd name="T9" fmla="*/ 19 h 24"/>
              <a:gd name="T10" fmla="*/ 119 w 141"/>
              <a:gd name="T11" fmla="*/ 15 h 24"/>
              <a:gd name="T12" fmla="*/ 115 w 141"/>
              <a:gd name="T13" fmla="*/ 11 h 24"/>
              <a:gd name="T14" fmla="*/ 112 w 141"/>
              <a:gd name="T15" fmla="*/ 8 h 24"/>
              <a:gd name="T16" fmla="*/ 104 w 141"/>
              <a:gd name="T17" fmla="*/ 6 h 24"/>
              <a:gd name="T18" fmla="*/ 95 w 141"/>
              <a:gd name="T19" fmla="*/ 4 h 24"/>
              <a:gd name="T20" fmla="*/ 86 w 141"/>
              <a:gd name="T21" fmla="*/ 0 h 24"/>
              <a:gd name="T22" fmla="*/ 79 w 141"/>
              <a:gd name="T23" fmla="*/ 0 h 24"/>
              <a:gd name="T24" fmla="*/ 69 w 141"/>
              <a:gd name="T25" fmla="*/ 0 h 24"/>
              <a:gd name="T26" fmla="*/ 58 w 141"/>
              <a:gd name="T27" fmla="*/ 0 h 24"/>
              <a:gd name="T28" fmla="*/ 49 w 141"/>
              <a:gd name="T29" fmla="*/ 0 h 24"/>
              <a:gd name="T30" fmla="*/ 42 w 141"/>
              <a:gd name="T31" fmla="*/ 0 h 24"/>
              <a:gd name="T32" fmla="*/ 33 w 141"/>
              <a:gd name="T33" fmla="*/ 0 h 24"/>
              <a:gd name="T34" fmla="*/ 22 w 141"/>
              <a:gd name="T35" fmla="*/ 0 h 24"/>
              <a:gd name="T36" fmla="*/ 14 w 141"/>
              <a:gd name="T37" fmla="*/ 0 h 24"/>
              <a:gd name="T38" fmla="*/ 3 w 141"/>
              <a:gd name="T39" fmla="*/ 0 h 24"/>
              <a:gd name="T40" fmla="*/ 0 w 141"/>
              <a:gd name="T41" fmla="*/ 0 h 24"/>
              <a:gd name="T42" fmla="*/ 0 w 141"/>
              <a:gd name="T43" fmla="*/ 0 h 24"/>
              <a:gd name="T44" fmla="*/ 3 w 141"/>
              <a:gd name="T45" fmla="*/ 2 h 24"/>
              <a:gd name="T46" fmla="*/ 11 w 141"/>
              <a:gd name="T47" fmla="*/ 2 h 24"/>
              <a:gd name="T48" fmla="*/ 23 w 141"/>
              <a:gd name="T49" fmla="*/ 4 h 24"/>
              <a:gd name="T50" fmla="*/ 35 w 141"/>
              <a:gd name="T51" fmla="*/ 6 h 24"/>
              <a:gd name="T52" fmla="*/ 38 w 141"/>
              <a:gd name="T53" fmla="*/ 6 h 24"/>
              <a:gd name="T54" fmla="*/ 42 w 141"/>
              <a:gd name="T55" fmla="*/ 8 h 24"/>
              <a:gd name="T56" fmla="*/ 46 w 141"/>
              <a:gd name="T57" fmla="*/ 10 h 24"/>
              <a:gd name="T58" fmla="*/ 47 w 141"/>
              <a:gd name="T59" fmla="*/ 11 h 24"/>
              <a:gd name="T60" fmla="*/ 55 w 141"/>
              <a:gd name="T61" fmla="*/ 13 h 24"/>
              <a:gd name="T62" fmla="*/ 66 w 141"/>
              <a:gd name="T63" fmla="*/ 17 h 24"/>
              <a:gd name="T64" fmla="*/ 77 w 141"/>
              <a:gd name="T65" fmla="*/ 19 h 24"/>
              <a:gd name="T66" fmla="*/ 86 w 141"/>
              <a:gd name="T67" fmla="*/ 21 h 24"/>
              <a:gd name="T68" fmla="*/ 93 w 141"/>
              <a:gd name="T69" fmla="*/ 22 h 24"/>
              <a:gd name="T70" fmla="*/ 104 w 141"/>
              <a:gd name="T71" fmla="*/ 22 h 24"/>
              <a:gd name="T72" fmla="*/ 119 w 141"/>
              <a:gd name="T73" fmla="*/ 24 h 24"/>
              <a:gd name="T74" fmla="*/ 125 w 141"/>
              <a:gd name="T75" fmla="*/ 24 h 24"/>
              <a:gd name="T76" fmla="*/ 136 w 141"/>
              <a:gd name="T77" fmla="*/ 24 h 24"/>
              <a:gd name="T78" fmla="*/ 139 w 141"/>
              <a:gd name="T79" fmla="*/ 24 h 24"/>
              <a:gd name="T80" fmla="*/ 141 w 141"/>
              <a:gd name="T81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41" h="24">
                <a:moveTo>
                  <a:pt x="141" y="24"/>
                </a:moveTo>
                <a:lnTo>
                  <a:pt x="141" y="24"/>
                </a:lnTo>
                <a:lnTo>
                  <a:pt x="141" y="24"/>
                </a:lnTo>
                <a:lnTo>
                  <a:pt x="139" y="24"/>
                </a:lnTo>
                <a:lnTo>
                  <a:pt x="138" y="24"/>
                </a:lnTo>
                <a:lnTo>
                  <a:pt x="134" y="22"/>
                </a:lnTo>
                <a:lnTo>
                  <a:pt x="132" y="22"/>
                </a:lnTo>
                <a:lnTo>
                  <a:pt x="130" y="22"/>
                </a:lnTo>
                <a:lnTo>
                  <a:pt x="125" y="21"/>
                </a:lnTo>
                <a:lnTo>
                  <a:pt x="123" y="19"/>
                </a:lnTo>
                <a:lnTo>
                  <a:pt x="119" y="17"/>
                </a:lnTo>
                <a:lnTo>
                  <a:pt x="119" y="15"/>
                </a:lnTo>
                <a:lnTo>
                  <a:pt x="117" y="13"/>
                </a:lnTo>
                <a:lnTo>
                  <a:pt x="115" y="11"/>
                </a:lnTo>
                <a:lnTo>
                  <a:pt x="114" y="10"/>
                </a:lnTo>
                <a:lnTo>
                  <a:pt x="112" y="8"/>
                </a:lnTo>
                <a:lnTo>
                  <a:pt x="106" y="6"/>
                </a:lnTo>
                <a:lnTo>
                  <a:pt x="104" y="6"/>
                </a:lnTo>
                <a:lnTo>
                  <a:pt x="101" y="4"/>
                </a:lnTo>
                <a:lnTo>
                  <a:pt x="95" y="4"/>
                </a:lnTo>
                <a:lnTo>
                  <a:pt x="90" y="2"/>
                </a:lnTo>
                <a:lnTo>
                  <a:pt x="86" y="0"/>
                </a:lnTo>
                <a:lnTo>
                  <a:pt x="80" y="0"/>
                </a:lnTo>
                <a:lnTo>
                  <a:pt x="79" y="0"/>
                </a:lnTo>
                <a:lnTo>
                  <a:pt x="77" y="0"/>
                </a:lnTo>
                <a:lnTo>
                  <a:pt x="69" y="0"/>
                </a:lnTo>
                <a:lnTo>
                  <a:pt x="64" y="0"/>
                </a:lnTo>
                <a:lnTo>
                  <a:pt x="58" y="0"/>
                </a:lnTo>
                <a:lnTo>
                  <a:pt x="53" y="0"/>
                </a:lnTo>
                <a:lnTo>
                  <a:pt x="49" y="0"/>
                </a:lnTo>
                <a:lnTo>
                  <a:pt x="46" y="0"/>
                </a:lnTo>
                <a:lnTo>
                  <a:pt x="42" y="0"/>
                </a:lnTo>
                <a:lnTo>
                  <a:pt x="38" y="0"/>
                </a:lnTo>
                <a:lnTo>
                  <a:pt x="33" y="0"/>
                </a:lnTo>
                <a:lnTo>
                  <a:pt x="27" y="0"/>
                </a:lnTo>
                <a:lnTo>
                  <a:pt x="22" y="0"/>
                </a:lnTo>
                <a:lnTo>
                  <a:pt x="18" y="0"/>
                </a:lnTo>
                <a:lnTo>
                  <a:pt x="14" y="0"/>
                </a:lnTo>
                <a:lnTo>
                  <a:pt x="7" y="0"/>
                </a:lnTo>
                <a:lnTo>
                  <a:pt x="3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1" y="0"/>
                </a:lnTo>
                <a:lnTo>
                  <a:pt x="3" y="2"/>
                </a:lnTo>
                <a:lnTo>
                  <a:pt x="5" y="2"/>
                </a:lnTo>
                <a:lnTo>
                  <a:pt x="11" y="2"/>
                </a:lnTo>
                <a:lnTo>
                  <a:pt x="18" y="4"/>
                </a:lnTo>
                <a:lnTo>
                  <a:pt x="23" y="4"/>
                </a:lnTo>
                <a:lnTo>
                  <a:pt x="29" y="6"/>
                </a:lnTo>
                <a:lnTo>
                  <a:pt x="35" y="6"/>
                </a:lnTo>
                <a:lnTo>
                  <a:pt x="36" y="6"/>
                </a:lnTo>
                <a:lnTo>
                  <a:pt x="38" y="6"/>
                </a:lnTo>
                <a:lnTo>
                  <a:pt x="40" y="8"/>
                </a:lnTo>
                <a:lnTo>
                  <a:pt x="42" y="8"/>
                </a:lnTo>
                <a:lnTo>
                  <a:pt x="44" y="10"/>
                </a:lnTo>
                <a:lnTo>
                  <a:pt x="46" y="10"/>
                </a:lnTo>
                <a:lnTo>
                  <a:pt x="46" y="11"/>
                </a:lnTo>
                <a:lnTo>
                  <a:pt x="47" y="11"/>
                </a:lnTo>
                <a:lnTo>
                  <a:pt x="47" y="11"/>
                </a:lnTo>
                <a:lnTo>
                  <a:pt x="55" y="13"/>
                </a:lnTo>
                <a:lnTo>
                  <a:pt x="62" y="15"/>
                </a:lnTo>
                <a:lnTo>
                  <a:pt x="66" y="17"/>
                </a:lnTo>
                <a:lnTo>
                  <a:pt x="71" y="19"/>
                </a:lnTo>
                <a:lnTo>
                  <a:pt x="77" y="19"/>
                </a:lnTo>
                <a:lnTo>
                  <a:pt x="80" y="21"/>
                </a:lnTo>
                <a:lnTo>
                  <a:pt x="86" y="21"/>
                </a:lnTo>
                <a:lnTo>
                  <a:pt x="90" y="21"/>
                </a:lnTo>
                <a:lnTo>
                  <a:pt x="93" y="22"/>
                </a:lnTo>
                <a:lnTo>
                  <a:pt x="99" y="22"/>
                </a:lnTo>
                <a:lnTo>
                  <a:pt x="104" y="22"/>
                </a:lnTo>
                <a:lnTo>
                  <a:pt x="112" y="24"/>
                </a:lnTo>
                <a:lnTo>
                  <a:pt x="119" y="24"/>
                </a:lnTo>
                <a:lnTo>
                  <a:pt x="121" y="24"/>
                </a:lnTo>
                <a:lnTo>
                  <a:pt x="125" y="24"/>
                </a:lnTo>
                <a:lnTo>
                  <a:pt x="130" y="24"/>
                </a:lnTo>
                <a:lnTo>
                  <a:pt x="136" y="24"/>
                </a:lnTo>
                <a:lnTo>
                  <a:pt x="138" y="24"/>
                </a:lnTo>
                <a:lnTo>
                  <a:pt x="139" y="24"/>
                </a:lnTo>
                <a:lnTo>
                  <a:pt x="141" y="24"/>
                </a:lnTo>
                <a:lnTo>
                  <a:pt x="141" y="24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62" name="Freeform 1418"/>
          <p:cNvSpPr>
            <a:spLocks/>
          </p:cNvSpPr>
          <p:nvPr/>
        </p:nvSpPr>
        <p:spPr bwMode="auto">
          <a:xfrm>
            <a:off x="2811463" y="2828925"/>
            <a:ext cx="58737" cy="15875"/>
          </a:xfrm>
          <a:custGeom>
            <a:avLst/>
            <a:gdLst>
              <a:gd name="T0" fmla="*/ 75 w 75"/>
              <a:gd name="T1" fmla="*/ 20 h 20"/>
              <a:gd name="T2" fmla="*/ 64 w 75"/>
              <a:gd name="T3" fmla="*/ 17 h 20"/>
              <a:gd name="T4" fmla="*/ 58 w 75"/>
              <a:gd name="T5" fmla="*/ 13 h 20"/>
              <a:gd name="T6" fmla="*/ 51 w 75"/>
              <a:gd name="T7" fmla="*/ 11 h 20"/>
              <a:gd name="T8" fmla="*/ 34 w 75"/>
              <a:gd name="T9" fmla="*/ 8 h 20"/>
              <a:gd name="T10" fmla="*/ 23 w 75"/>
              <a:gd name="T11" fmla="*/ 6 h 20"/>
              <a:gd name="T12" fmla="*/ 12 w 75"/>
              <a:gd name="T13" fmla="*/ 2 h 20"/>
              <a:gd name="T14" fmla="*/ 0 w 75"/>
              <a:gd name="T1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5" h="20">
                <a:moveTo>
                  <a:pt x="75" y="20"/>
                </a:moveTo>
                <a:lnTo>
                  <a:pt x="64" y="17"/>
                </a:lnTo>
                <a:lnTo>
                  <a:pt x="58" y="13"/>
                </a:lnTo>
                <a:lnTo>
                  <a:pt x="51" y="11"/>
                </a:lnTo>
                <a:lnTo>
                  <a:pt x="34" y="8"/>
                </a:lnTo>
                <a:lnTo>
                  <a:pt x="23" y="6"/>
                </a:lnTo>
                <a:lnTo>
                  <a:pt x="1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63" name="Freeform 1419"/>
          <p:cNvSpPr>
            <a:spLocks/>
          </p:cNvSpPr>
          <p:nvPr/>
        </p:nvSpPr>
        <p:spPr bwMode="auto">
          <a:xfrm>
            <a:off x="2728913" y="2978150"/>
            <a:ext cx="127000" cy="33338"/>
          </a:xfrm>
          <a:custGeom>
            <a:avLst/>
            <a:gdLst>
              <a:gd name="T0" fmla="*/ 95 w 162"/>
              <a:gd name="T1" fmla="*/ 0 h 42"/>
              <a:gd name="T2" fmla="*/ 71 w 162"/>
              <a:gd name="T3" fmla="*/ 0 h 42"/>
              <a:gd name="T4" fmla="*/ 59 w 162"/>
              <a:gd name="T5" fmla="*/ 0 h 42"/>
              <a:gd name="T6" fmla="*/ 49 w 162"/>
              <a:gd name="T7" fmla="*/ 3 h 42"/>
              <a:gd name="T8" fmla="*/ 42 w 162"/>
              <a:gd name="T9" fmla="*/ 7 h 42"/>
              <a:gd name="T10" fmla="*/ 35 w 162"/>
              <a:gd name="T11" fmla="*/ 13 h 42"/>
              <a:gd name="T12" fmla="*/ 22 w 162"/>
              <a:gd name="T13" fmla="*/ 18 h 42"/>
              <a:gd name="T14" fmla="*/ 13 w 162"/>
              <a:gd name="T15" fmla="*/ 22 h 42"/>
              <a:gd name="T16" fmla="*/ 2 w 162"/>
              <a:gd name="T17" fmla="*/ 31 h 42"/>
              <a:gd name="T18" fmla="*/ 0 w 162"/>
              <a:gd name="T19" fmla="*/ 37 h 42"/>
              <a:gd name="T20" fmla="*/ 0 w 162"/>
              <a:gd name="T21" fmla="*/ 42 h 42"/>
              <a:gd name="T22" fmla="*/ 13 w 162"/>
              <a:gd name="T23" fmla="*/ 42 h 42"/>
              <a:gd name="T24" fmla="*/ 14 w 162"/>
              <a:gd name="T25" fmla="*/ 35 h 42"/>
              <a:gd name="T26" fmla="*/ 42 w 162"/>
              <a:gd name="T27" fmla="*/ 33 h 42"/>
              <a:gd name="T28" fmla="*/ 49 w 162"/>
              <a:gd name="T29" fmla="*/ 29 h 42"/>
              <a:gd name="T30" fmla="*/ 49 w 162"/>
              <a:gd name="T31" fmla="*/ 24 h 42"/>
              <a:gd name="T32" fmla="*/ 59 w 162"/>
              <a:gd name="T33" fmla="*/ 22 h 42"/>
              <a:gd name="T34" fmla="*/ 70 w 162"/>
              <a:gd name="T35" fmla="*/ 18 h 42"/>
              <a:gd name="T36" fmla="*/ 88 w 162"/>
              <a:gd name="T37" fmla="*/ 14 h 42"/>
              <a:gd name="T38" fmla="*/ 121 w 162"/>
              <a:gd name="T39" fmla="*/ 13 h 42"/>
              <a:gd name="T40" fmla="*/ 141 w 162"/>
              <a:gd name="T41" fmla="*/ 13 h 42"/>
              <a:gd name="T42" fmla="*/ 162 w 162"/>
              <a:gd name="T43" fmla="*/ 11 h 42"/>
              <a:gd name="T44" fmla="*/ 152 w 162"/>
              <a:gd name="T45" fmla="*/ 5 h 42"/>
              <a:gd name="T46" fmla="*/ 130 w 162"/>
              <a:gd name="T47" fmla="*/ 3 h 42"/>
              <a:gd name="T48" fmla="*/ 114 w 162"/>
              <a:gd name="T49" fmla="*/ 0 h 42"/>
              <a:gd name="T50" fmla="*/ 95 w 162"/>
              <a:gd name="T51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62" h="42">
                <a:moveTo>
                  <a:pt x="95" y="0"/>
                </a:moveTo>
                <a:lnTo>
                  <a:pt x="71" y="0"/>
                </a:lnTo>
                <a:lnTo>
                  <a:pt x="59" y="0"/>
                </a:lnTo>
                <a:lnTo>
                  <a:pt x="49" y="3"/>
                </a:lnTo>
                <a:lnTo>
                  <a:pt x="42" y="7"/>
                </a:lnTo>
                <a:lnTo>
                  <a:pt x="35" y="13"/>
                </a:lnTo>
                <a:lnTo>
                  <a:pt x="22" y="18"/>
                </a:lnTo>
                <a:lnTo>
                  <a:pt x="13" y="22"/>
                </a:lnTo>
                <a:lnTo>
                  <a:pt x="2" y="31"/>
                </a:lnTo>
                <a:lnTo>
                  <a:pt x="0" y="37"/>
                </a:lnTo>
                <a:lnTo>
                  <a:pt x="0" y="42"/>
                </a:lnTo>
                <a:lnTo>
                  <a:pt x="13" y="42"/>
                </a:lnTo>
                <a:lnTo>
                  <a:pt x="14" y="35"/>
                </a:lnTo>
                <a:lnTo>
                  <a:pt x="42" y="33"/>
                </a:lnTo>
                <a:lnTo>
                  <a:pt x="49" y="29"/>
                </a:lnTo>
                <a:lnTo>
                  <a:pt x="49" y="24"/>
                </a:lnTo>
                <a:lnTo>
                  <a:pt x="59" y="22"/>
                </a:lnTo>
                <a:lnTo>
                  <a:pt x="70" y="18"/>
                </a:lnTo>
                <a:lnTo>
                  <a:pt x="88" y="14"/>
                </a:lnTo>
                <a:lnTo>
                  <a:pt x="121" y="13"/>
                </a:lnTo>
                <a:lnTo>
                  <a:pt x="141" y="13"/>
                </a:lnTo>
                <a:lnTo>
                  <a:pt x="162" y="11"/>
                </a:lnTo>
                <a:lnTo>
                  <a:pt x="152" y="5"/>
                </a:lnTo>
                <a:lnTo>
                  <a:pt x="130" y="3"/>
                </a:lnTo>
                <a:lnTo>
                  <a:pt x="114" y="0"/>
                </a:lnTo>
                <a:lnTo>
                  <a:pt x="95" y="0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64" name="Freeform 1420"/>
          <p:cNvSpPr>
            <a:spLocks/>
          </p:cNvSpPr>
          <p:nvPr/>
        </p:nvSpPr>
        <p:spPr bwMode="auto">
          <a:xfrm>
            <a:off x="2728913" y="2978150"/>
            <a:ext cx="127000" cy="33338"/>
          </a:xfrm>
          <a:custGeom>
            <a:avLst/>
            <a:gdLst>
              <a:gd name="T0" fmla="*/ 95 w 162"/>
              <a:gd name="T1" fmla="*/ 0 h 42"/>
              <a:gd name="T2" fmla="*/ 71 w 162"/>
              <a:gd name="T3" fmla="*/ 0 h 42"/>
              <a:gd name="T4" fmla="*/ 59 w 162"/>
              <a:gd name="T5" fmla="*/ 0 h 42"/>
              <a:gd name="T6" fmla="*/ 49 w 162"/>
              <a:gd name="T7" fmla="*/ 3 h 42"/>
              <a:gd name="T8" fmla="*/ 42 w 162"/>
              <a:gd name="T9" fmla="*/ 7 h 42"/>
              <a:gd name="T10" fmla="*/ 35 w 162"/>
              <a:gd name="T11" fmla="*/ 13 h 42"/>
              <a:gd name="T12" fmla="*/ 22 w 162"/>
              <a:gd name="T13" fmla="*/ 18 h 42"/>
              <a:gd name="T14" fmla="*/ 13 w 162"/>
              <a:gd name="T15" fmla="*/ 22 h 42"/>
              <a:gd name="T16" fmla="*/ 2 w 162"/>
              <a:gd name="T17" fmla="*/ 31 h 42"/>
              <a:gd name="T18" fmla="*/ 0 w 162"/>
              <a:gd name="T19" fmla="*/ 37 h 42"/>
              <a:gd name="T20" fmla="*/ 0 w 162"/>
              <a:gd name="T21" fmla="*/ 42 h 42"/>
              <a:gd name="T22" fmla="*/ 13 w 162"/>
              <a:gd name="T23" fmla="*/ 42 h 42"/>
              <a:gd name="T24" fmla="*/ 14 w 162"/>
              <a:gd name="T25" fmla="*/ 35 h 42"/>
              <a:gd name="T26" fmla="*/ 42 w 162"/>
              <a:gd name="T27" fmla="*/ 33 h 42"/>
              <a:gd name="T28" fmla="*/ 49 w 162"/>
              <a:gd name="T29" fmla="*/ 29 h 42"/>
              <a:gd name="T30" fmla="*/ 49 w 162"/>
              <a:gd name="T31" fmla="*/ 24 h 42"/>
              <a:gd name="T32" fmla="*/ 59 w 162"/>
              <a:gd name="T33" fmla="*/ 22 h 42"/>
              <a:gd name="T34" fmla="*/ 70 w 162"/>
              <a:gd name="T35" fmla="*/ 18 h 42"/>
              <a:gd name="T36" fmla="*/ 88 w 162"/>
              <a:gd name="T37" fmla="*/ 14 h 42"/>
              <a:gd name="T38" fmla="*/ 121 w 162"/>
              <a:gd name="T39" fmla="*/ 13 h 42"/>
              <a:gd name="T40" fmla="*/ 141 w 162"/>
              <a:gd name="T41" fmla="*/ 13 h 42"/>
              <a:gd name="T42" fmla="*/ 162 w 162"/>
              <a:gd name="T43" fmla="*/ 11 h 42"/>
              <a:gd name="T44" fmla="*/ 152 w 162"/>
              <a:gd name="T45" fmla="*/ 5 h 42"/>
              <a:gd name="T46" fmla="*/ 130 w 162"/>
              <a:gd name="T47" fmla="*/ 3 h 42"/>
              <a:gd name="T48" fmla="*/ 114 w 162"/>
              <a:gd name="T49" fmla="*/ 0 h 42"/>
              <a:gd name="T50" fmla="*/ 95 w 162"/>
              <a:gd name="T51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62" h="42">
                <a:moveTo>
                  <a:pt x="95" y="0"/>
                </a:moveTo>
                <a:lnTo>
                  <a:pt x="71" y="0"/>
                </a:lnTo>
                <a:lnTo>
                  <a:pt x="59" y="0"/>
                </a:lnTo>
                <a:lnTo>
                  <a:pt x="49" y="3"/>
                </a:lnTo>
                <a:lnTo>
                  <a:pt x="42" y="7"/>
                </a:lnTo>
                <a:lnTo>
                  <a:pt x="35" y="13"/>
                </a:lnTo>
                <a:lnTo>
                  <a:pt x="22" y="18"/>
                </a:lnTo>
                <a:lnTo>
                  <a:pt x="13" y="22"/>
                </a:lnTo>
                <a:lnTo>
                  <a:pt x="2" y="31"/>
                </a:lnTo>
                <a:lnTo>
                  <a:pt x="0" y="37"/>
                </a:lnTo>
                <a:lnTo>
                  <a:pt x="0" y="42"/>
                </a:lnTo>
                <a:lnTo>
                  <a:pt x="13" y="42"/>
                </a:lnTo>
                <a:lnTo>
                  <a:pt x="14" y="35"/>
                </a:lnTo>
                <a:lnTo>
                  <a:pt x="42" y="33"/>
                </a:lnTo>
                <a:lnTo>
                  <a:pt x="49" y="29"/>
                </a:lnTo>
                <a:lnTo>
                  <a:pt x="49" y="24"/>
                </a:lnTo>
                <a:lnTo>
                  <a:pt x="59" y="22"/>
                </a:lnTo>
                <a:lnTo>
                  <a:pt x="70" y="18"/>
                </a:lnTo>
                <a:lnTo>
                  <a:pt x="88" y="14"/>
                </a:lnTo>
                <a:lnTo>
                  <a:pt x="121" y="13"/>
                </a:lnTo>
                <a:lnTo>
                  <a:pt x="141" y="13"/>
                </a:lnTo>
                <a:lnTo>
                  <a:pt x="162" y="11"/>
                </a:lnTo>
                <a:lnTo>
                  <a:pt x="152" y="5"/>
                </a:lnTo>
                <a:lnTo>
                  <a:pt x="130" y="3"/>
                </a:lnTo>
                <a:lnTo>
                  <a:pt x="114" y="0"/>
                </a:lnTo>
                <a:lnTo>
                  <a:pt x="95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65" name="Freeform 1421"/>
          <p:cNvSpPr>
            <a:spLocks/>
          </p:cNvSpPr>
          <p:nvPr/>
        </p:nvSpPr>
        <p:spPr bwMode="auto">
          <a:xfrm>
            <a:off x="2779713" y="2978150"/>
            <a:ext cx="120650" cy="14288"/>
          </a:xfrm>
          <a:custGeom>
            <a:avLst/>
            <a:gdLst>
              <a:gd name="T0" fmla="*/ 155 w 155"/>
              <a:gd name="T1" fmla="*/ 18 h 18"/>
              <a:gd name="T2" fmla="*/ 153 w 155"/>
              <a:gd name="T3" fmla="*/ 18 h 18"/>
              <a:gd name="T4" fmla="*/ 146 w 155"/>
              <a:gd name="T5" fmla="*/ 18 h 18"/>
              <a:gd name="T6" fmla="*/ 142 w 155"/>
              <a:gd name="T7" fmla="*/ 16 h 18"/>
              <a:gd name="T8" fmla="*/ 135 w 155"/>
              <a:gd name="T9" fmla="*/ 14 h 18"/>
              <a:gd name="T10" fmla="*/ 131 w 155"/>
              <a:gd name="T11" fmla="*/ 13 h 18"/>
              <a:gd name="T12" fmla="*/ 127 w 155"/>
              <a:gd name="T13" fmla="*/ 9 h 18"/>
              <a:gd name="T14" fmla="*/ 125 w 155"/>
              <a:gd name="T15" fmla="*/ 7 h 18"/>
              <a:gd name="T16" fmla="*/ 116 w 155"/>
              <a:gd name="T17" fmla="*/ 3 h 18"/>
              <a:gd name="T18" fmla="*/ 111 w 155"/>
              <a:gd name="T19" fmla="*/ 3 h 18"/>
              <a:gd name="T20" fmla="*/ 98 w 155"/>
              <a:gd name="T21" fmla="*/ 2 h 18"/>
              <a:gd name="T22" fmla="*/ 89 w 155"/>
              <a:gd name="T23" fmla="*/ 0 h 18"/>
              <a:gd name="T24" fmla="*/ 83 w 155"/>
              <a:gd name="T25" fmla="*/ 0 h 18"/>
              <a:gd name="T26" fmla="*/ 70 w 155"/>
              <a:gd name="T27" fmla="*/ 0 h 18"/>
              <a:gd name="T28" fmla="*/ 65 w 155"/>
              <a:gd name="T29" fmla="*/ 0 h 18"/>
              <a:gd name="T30" fmla="*/ 55 w 155"/>
              <a:gd name="T31" fmla="*/ 0 h 18"/>
              <a:gd name="T32" fmla="*/ 46 w 155"/>
              <a:gd name="T33" fmla="*/ 0 h 18"/>
              <a:gd name="T34" fmla="*/ 35 w 155"/>
              <a:gd name="T35" fmla="*/ 0 h 18"/>
              <a:gd name="T36" fmla="*/ 24 w 155"/>
              <a:gd name="T37" fmla="*/ 0 h 18"/>
              <a:gd name="T38" fmla="*/ 17 w 155"/>
              <a:gd name="T39" fmla="*/ 0 h 18"/>
              <a:gd name="T40" fmla="*/ 8 w 155"/>
              <a:gd name="T41" fmla="*/ 0 h 18"/>
              <a:gd name="T42" fmla="*/ 2 w 155"/>
              <a:gd name="T43" fmla="*/ 0 h 18"/>
              <a:gd name="T44" fmla="*/ 0 w 155"/>
              <a:gd name="T45" fmla="*/ 0 h 18"/>
              <a:gd name="T46" fmla="*/ 2 w 155"/>
              <a:gd name="T47" fmla="*/ 0 h 18"/>
              <a:gd name="T48" fmla="*/ 4 w 155"/>
              <a:gd name="T49" fmla="*/ 0 h 18"/>
              <a:gd name="T50" fmla="*/ 13 w 155"/>
              <a:gd name="T51" fmla="*/ 2 h 18"/>
              <a:gd name="T52" fmla="*/ 26 w 155"/>
              <a:gd name="T53" fmla="*/ 3 h 18"/>
              <a:gd name="T54" fmla="*/ 39 w 155"/>
              <a:gd name="T55" fmla="*/ 3 h 18"/>
              <a:gd name="T56" fmla="*/ 43 w 155"/>
              <a:gd name="T57" fmla="*/ 5 h 18"/>
              <a:gd name="T58" fmla="*/ 48 w 155"/>
              <a:gd name="T59" fmla="*/ 5 h 18"/>
              <a:gd name="T60" fmla="*/ 50 w 155"/>
              <a:gd name="T61" fmla="*/ 7 h 18"/>
              <a:gd name="T62" fmla="*/ 52 w 155"/>
              <a:gd name="T63" fmla="*/ 9 h 18"/>
              <a:gd name="T64" fmla="*/ 61 w 155"/>
              <a:gd name="T65" fmla="*/ 11 h 18"/>
              <a:gd name="T66" fmla="*/ 74 w 155"/>
              <a:gd name="T67" fmla="*/ 13 h 18"/>
              <a:gd name="T68" fmla="*/ 85 w 155"/>
              <a:gd name="T69" fmla="*/ 14 h 18"/>
              <a:gd name="T70" fmla="*/ 94 w 155"/>
              <a:gd name="T71" fmla="*/ 16 h 18"/>
              <a:gd name="T72" fmla="*/ 103 w 155"/>
              <a:gd name="T73" fmla="*/ 16 h 18"/>
              <a:gd name="T74" fmla="*/ 112 w 155"/>
              <a:gd name="T75" fmla="*/ 16 h 18"/>
              <a:gd name="T76" fmla="*/ 122 w 155"/>
              <a:gd name="T77" fmla="*/ 18 h 18"/>
              <a:gd name="T78" fmla="*/ 133 w 155"/>
              <a:gd name="T79" fmla="*/ 18 h 18"/>
              <a:gd name="T80" fmla="*/ 142 w 155"/>
              <a:gd name="T81" fmla="*/ 18 h 18"/>
              <a:gd name="T82" fmla="*/ 151 w 155"/>
              <a:gd name="T83" fmla="*/ 18 h 18"/>
              <a:gd name="T84" fmla="*/ 155 w 155"/>
              <a:gd name="T85" fmla="*/ 1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5" h="18">
                <a:moveTo>
                  <a:pt x="155" y="18"/>
                </a:moveTo>
                <a:lnTo>
                  <a:pt x="155" y="18"/>
                </a:lnTo>
                <a:lnTo>
                  <a:pt x="153" y="18"/>
                </a:lnTo>
                <a:lnTo>
                  <a:pt x="153" y="18"/>
                </a:lnTo>
                <a:lnTo>
                  <a:pt x="151" y="18"/>
                </a:lnTo>
                <a:lnTo>
                  <a:pt x="146" y="18"/>
                </a:lnTo>
                <a:lnTo>
                  <a:pt x="144" y="18"/>
                </a:lnTo>
                <a:lnTo>
                  <a:pt x="142" y="16"/>
                </a:lnTo>
                <a:lnTo>
                  <a:pt x="138" y="16"/>
                </a:lnTo>
                <a:lnTo>
                  <a:pt x="135" y="14"/>
                </a:lnTo>
                <a:lnTo>
                  <a:pt x="133" y="13"/>
                </a:lnTo>
                <a:lnTo>
                  <a:pt x="131" y="13"/>
                </a:lnTo>
                <a:lnTo>
                  <a:pt x="129" y="11"/>
                </a:lnTo>
                <a:lnTo>
                  <a:pt x="127" y="9"/>
                </a:lnTo>
                <a:lnTo>
                  <a:pt x="127" y="9"/>
                </a:lnTo>
                <a:lnTo>
                  <a:pt x="125" y="7"/>
                </a:lnTo>
                <a:lnTo>
                  <a:pt x="122" y="5"/>
                </a:lnTo>
                <a:lnTo>
                  <a:pt x="116" y="3"/>
                </a:lnTo>
                <a:lnTo>
                  <a:pt x="114" y="3"/>
                </a:lnTo>
                <a:lnTo>
                  <a:pt x="111" y="3"/>
                </a:lnTo>
                <a:lnTo>
                  <a:pt x="105" y="2"/>
                </a:lnTo>
                <a:lnTo>
                  <a:pt x="98" y="2"/>
                </a:lnTo>
                <a:lnTo>
                  <a:pt x="94" y="0"/>
                </a:lnTo>
                <a:lnTo>
                  <a:pt x="89" y="0"/>
                </a:lnTo>
                <a:lnTo>
                  <a:pt x="87" y="0"/>
                </a:lnTo>
                <a:lnTo>
                  <a:pt x="83" y="0"/>
                </a:lnTo>
                <a:lnTo>
                  <a:pt x="77" y="0"/>
                </a:lnTo>
                <a:lnTo>
                  <a:pt x="70" y="0"/>
                </a:lnTo>
                <a:lnTo>
                  <a:pt x="66" y="0"/>
                </a:lnTo>
                <a:lnTo>
                  <a:pt x="65" y="0"/>
                </a:lnTo>
                <a:lnTo>
                  <a:pt x="59" y="0"/>
                </a:lnTo>
                <a:lnTo>
                  <a:pt x="55" y="0"/>
                </a:lnTo>
                <a:lnTo>
                  <a:pt x="52" y="0"/>
                </a:lnTo>
                <a:lnTo>
                  <a:pt x="46" y="0"/>
                </a:lnTo>
                <a:lnTo>
                  <a:pt x="43" y="0"/>
                </a:lnTo>
                <a:lnTo>
                  <a:pt x="35" y="0"/>
                </a:lnTo>
                <a:lnTo>
                  <a:pt x="30" y="0"/>
                </a:lnTo>
                <a:lnTo>
                  <a:pt x="24" y="0"/>
                </a:lnTo>
                <a:lnTo>
                  <a:pt x="20" y="0"/>
                </a:lnTo>
                <a:lnTo>
                  <a:pt x="17" y="0"/>
                </a:lnTo>
                <a:lnTo>
                  <a:pt x="11" y="0"/>
                </a:lnTo>
                <a:lnTo>
                  <a:pt x="8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8" y="2"/>
                </a:lnTo>
                <a:lnTo>
                  <a:pt x="13" y="2"/>
                </a:lnTo>
                <a:lnTo>
                  <a:pt x="19" y="2"/>
                </a:lnTo>
                <a:lnTo>
                  <a:pt x="26" y="3"/>
                </a:lnTo>
                <a:lnTo>
                  <a:pt x="33" y="3"/>
                </a:lnTo>
                <a:lnTo>
                  <a:pt x="39" y="3"/>
                </a:lnTo>
                <a:lnTo>
                  <a:pt x="41" y="3"/>
                </a:lnTo>
                <a:lnTo>
                  <a:pt x="43" y="5"/>
                </a:lnTo>
                <a:lnTo>
                  <a:pt x="46" y="5"/>
                </a:lnTo>
                <a:lnTo>
                  <a:pt x="48" y="5"/>
                </a:lnTo>
                <a:lnTo>
                  <a:pt x="48" y="7"/>
                </a:lnTo>
                <a:lnTo>
                  <a:pt x="50" y="7"/>
                </a:lnTo>
                <a:lnTo>
                  <a:pt x="52" y="7"/>
                </a:lnTo>
                <a:lnTo>
                  <a:pt x="52" y="9"/>
                </a:lnTo>
                <a:lnTo>
                  <a:pt x="54" y="9"/>
                </a:lnTo>
                <a:lnTo>
                  <a:pt x="61" y="11"/>
                </a:lnTo>
                <a:lnTo>
                  <a:pt x="68" y="13"/>
                </a:lnTo>
                <a:lnTo>
                  <a:pt x="74" y="13"/>
                </a:lnTo>
                <a:lnTo>
                  <a:pt x="79" y="13"/>
                </a:lnTo>
                <a:lnTo>
                  <a:pt x="85" y="14"/>
                </a:lnTo>
                <a:lnTo>
                  <a:pt x="89" y="14"/>
                </a:lnTo>
                <a:lnTo>
                  <a:pt x="94" y="16"/>
                </a:lnTo>
                <a:lnTo>
                  <a:pt x="98" y="16"/>
                </a:lnTo>
                <a:lnTo>
                  <a:pt x="103" y="16"/>
                </a:lnTo>
                <a:lnTo>
                  <a:pt x="109" y="16"/>
                </a:lnTo>
                <a:lnTo>
                  <a:pt x="112" y="16"/>
                </a:lnTo>
                <a:lnTo>
                  <a:pt x="114" y="18"/>
                </a:lnTo>
                <a:lnTo>
                  <a:pt x="122" y="18"/>
                </a:lnTo>
                <a:lnTo>
                  <a:pt x="129" y="18"/>
                </a:lnTo>
                <a:lnTo>
                  <a:pt x="133" y="18"/>
                </a:lnTo>
                <a:lnTo>
                  <a:pt x="136" y="18"/>
                </a:lnTo>
                <a:lnTo>
                  <a:pt x="142" y="18"/>
                </a:lnTo>
                <a:lnTo>
                  <a:pt x="147" y="18"/>
                </a:lnTo>
                <a:lnTo>
                  <a:pt x="151" y="18"/>
                </a:lnTo>
                <a:lnTo>
                  <a:pt x="153" y="18"/>
                </a:lnTo>
                <a:lnTo>
                  <a:pt x="155" y="18"/>
                </a:lnTo>
                <a:lnTo>
                  <a:pt x="155" y="18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66" name="Freeform 1422"/>
          <p:cNvSpPr>
            <a:spLocks/>
          </p:cNvSpPr>
          <p:nvPr/>
        </p:nvSpPr>
        <p:spPr bwMode="auto">
          <a:xfrm>
            <a:off x="2779713" y="2978150"/>
            <a:ext cx="120650" cy="14288"/>
          </a:xfrm>
          <a:custGeom>
            <a:avLst/>
            <a:gdLst>
              <a:gd name="T0" fmla="*/ 155 w 155"/>
              <a:gd name="T1" fmla="*/ 18 h 18"/>
              <a:gd name="T2" fmla="*/ 153 w 155"/>
              <a:gd name="T3" fmla="*/ 18 h 18"/>
              <a:gd name="T4" fmla="*/ 146 w 155"/>
              <a:gd name="T5" fmla="*/ 18 h 18"/>
              <a:gd name="T6" fmla="*/ 142 w 155"/>
              <a:gd name="T7" fmla="*/ 16 h 18"/>
              <a:gd name="T8" fmla="*/ 135 w 155"/>
              <a:gd name="T9" fmla="*/ 14 h 18"/>
              <a:gd name="T10" fmla="*/ 131 w 155"/>
              <a:gd name="T11" fmla="*/ 13 h 18"/>
              <a:gd name="T12" fmla="*/ 127 w 155"/>
              <a:gd name="T13" fmla="*/ 9 h 18"/>
              <a:gd name="T14" fmla="*/ 125 w 155"/>
              <a:gd name="T15" fmla="*/ 7 h 18"/>
              <a:gd name="T16" fmla="*/ 116 w 155"/>
              <a:gd name="T17" fmla="*/ 3 h 18"/>
              <a:gd name="T18" fmla="*/ 111 w 155"/>
              <a:gd name="T19" fmla="*/ 3 h 18"/>
              <a:gd name="T20" fmla="*/ 98 w 155"/>
              <a:gd name="T21" fmla="*/ 2 h 18"/>
              <a:gd name="T22" fmla="*/ 89 w 155"/>
              <a:gd name="T23" fmla="*/ 0 h 18"/>
              <a:gd name="T24" fmla="*/ 83 w 155"/>
              <a:gd name="T25" fmla="*/ 0 h 18"/>
              <a:gd name="T26" fmla="*/ 70 w 155"/>
              <a:gd name="T27" fmla="*/ 0 h 18"/>
              <a:gd name="T28" fmla="*/ 65 w 155"/>
              <a:gd name="T29" fmla="*/ 0 h 18"/>
              <a:gd name="T30" fmla="*/ 55 w 155"/>
              <a:gd name="T31" fmla="*/ 0 h 18"/>
              <a:gd name="T32" fmla="*/ 46 w 155"/>
              <a:gd name="T33" fmla="*/ 0 h 18"/>
              <a:gd name="T34" fmla="*/ 35 w 155"/>
              <a:gd name="T35" fmla="*/ 0 h 18"/>
              <a:gd name="T36" fmla="*/ 24 w 155"/>
              <a:gd name="T37" fmla="*/ 0 h 18"/>
              <a:gd name="T38" fmla="*/ 17 w 155"/>
              <a:gd name="T39" fmla="*/ 0 h 18"/>
              <a:gd name="T40" fmla="*/ 8 w 155"/>
              <a:gd name="T41" fmla="*/ 0 h 18"/>
              <a:gd name="T42" fmla="*/ 2 w 155"/>
              <a:gd name="T43" fmla="*/ 0 h 18"/>
              <a:gd name="T44" fmla="*/ 0 w 155"/>
              <a:gd name="T45" fmla="*/ 0 h 18"/>
              <a:gd name="T46" fmla="*/ 2 w 155"/>
              <a:gd name="T47" fmla="*/ 0 h 18"/>
              <a:gd name="T48" fmla="*/ 4 w 155"/>
              <a:gd name="T49" fmla="*/ 0 h 18"/>
              <a:gd name="T50" fmla="*/ 13 w 155"/>
              <a:gd name="T51" fmla="*/ 2 h 18"/>
              <a:gd name="T52" fmla="*/ 26 w 155"/>
              <a:gd name="T53" fmla="*/ 3 h 18"/>
              <a:gd name="T54" fmla="*/ 39 w 155"/>
              <a:gd name="T55" fmla="*/ 3 h 18"/>
              <a:gd name="T56" fmla="*/ 43 w 155"/>
              <a:gd name="T57" fmla="*/ 5 h 18"/>
              <a:gd name="T58" fmla="*/ 48 w 155"/>
              <a:gd name="T59" fmla="*/ 5 h 18"/>
              <a:gd name="T60" fmla="*/ 50 w 155"/>
              <a:gd name="T61" fmla="*/ 7 h 18"/>
              <a:gd name="T62" fmla="*/ 52 w 155"/>
              <a:gd name="T63" fmla="*/ 9 h 18"/>
              <a:gd name="T64" fmla="*/ 61 w 155"/>
              <a:gd name="T65" fmla="*/ 11 h 18"/>
              <a:gd name="T66" fmla="*/ 74 w 155"/>
              <a:gd name="T67" fmla="*/ 13 h 18"/>
              <a:gd name="T68" fmla="*/ 85 w 155"/>
              <a:gd name="T69" fmla="*/ 14 h 18"/>
              <a:gd name="T70" fmla="*/ 94 w 155"/>
              <a:gd name="T71" fmla="*/ 16 h 18"/>
              <a:gd name="T72" fmla="*/ 103 w 155"/>
              <a:gd name="T73" fmla="*/ 16 h 18"/>
              <a:gd name="T74" fmla="*/ 112 w 155"/>
              <a:gd name="T75" fmla="*/ 16 h 18"/>
              <a:gd name="T76" fmla="*/ 122 w 155"/>
              <a:gd name="T77" fmla="*/ 18 h 18"/>
              <a:gd name="T78" fmla="*/ 133 w 155"/>
              <a:gd name="T79" fmla="*/ 18 h 18"/>
              <a:gd name="T80" fmla="*/ 142 w 155"/>
              <a:gd name="T81" fmla="*/ 18 h 18"/>
              <a:gd name="T82" fmla="*/ 151 w 155"/>
              <a:gd name="T83" fmla="*/ 18 h 18"/>
              <a:gd name="T84" fmla="*/ 155 w 155"/>
              <a:gd name="T85" fmla="*/ 1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5" h="18">
                <a:moveTo>
                  <a:pt x="155" y="18"/>
                </a:moveTo>
                <a:lnTo>
                  <a:pt x="155" y="18"/>
                </a:lnTo>
                <a:lnTo>
                  <a:pt x="153" y="18"/>
                </a:lnTo>
                <a:lnTo>
                  <a:pt x="153" y="18"/>
                </a:lnTo>
                <a:lnTo>
                  <a:pt x="151" y="18"/>
                </a:lnTo>
                <a:lnTo>
                  <a:pt x="146" y="18"/>
                </a:lnTo>
                <a:lnTo>
                  <a:pt x="144" y="18"/>
                </a:lnTo>
                <a:lnTo>
                  <a:pt x="142" y="16"/>
                </a:lnTo>
                <a:lnTo>
                  <a:pt x="138" y="16"/>
                </a:lnTo>
                <a:lnTo>
                  <a:pt x="135" y="14"/>
                </a:lnTo>
                <a:lnTo>
                  <a:pt x="133" y="13"/>
                </a:lnTo>
                <a:lnTo>
                  <a:pt x="131" y="13"/>
                </a:lnTo>
                <a:lnTo>
                  <a:pt x="129" y="11"/>
                </a:lnTo>
                <a:lnTo>
                  <a:pt x="127" y="9"/>
                </a:lnTo>
                <a:lnTo>
                  <a:pt x="127" y="9"/>
                </a:lnTo>
                <a:lnTo>
                  <a:pt x="125" y="7"/>
                </a:lnTo>
                <a:lnTo>
                  <a:pt x="122" y="5"/>
                </a:lnTo>
                <a:lnTo>
                  <a:pt x="116" y="3"/>
                </a:lnTo>
                <a:lnTo>
                  <a:pt x="114" y="3"/>
                </a:lnTo>
                <a:lnTo>
                  <a:pt x="111" y="3"/>
                </a:lnTo>
                <a:lnTo>
                  <a:pt x="105" y="2"/>
                </a:lnTo>
                <a:lnTo>
                  <a:pt x="98" y="2"/>
                </a:lnTo>
                <a:lnTo>
                  <a:pt x="94" y="0"/>
                </a:lnTo>
                <a:lnTo>
                  <a:pt x="89" y="0"/>
                </a:lnTo>
                <a:lnTo>
                  <a:pt x="87" y="0"/>
                </a:lnTo>
                <a:lnTo>
                  <a:pt x="83" y="0"/>
                </a:lnTo>
                <a:lnTo>
                  <a:pt x="77" y="0"/>
                </a:lnTo>
                <a:lnTo>
                  <a:pt x="70" y="0"/>
                </a:lnTo>
                <a:lnTo>
                  <a:pt x="66" y="0"/>
                </a:lnTo>
                <a:lnTo>
                  <a:pt x="65" y="0"/>
                </a:lnTo>
                <a:lnTo>
                  <a:pt x="59" y="0"/>
                </a:lnTo>
                <a:lnTo>
                  <a:pt x="55" y="0"/>
                </a:lnTo>
                <a:lnTo>
                  <a:pt x="52" y="0"/>
                </a:lnTo>
                <a:lnTo>
                  <a:pt x="46" y="0"/>
                </a:lnTo>
                <a:lnTo>
                  <a:pt x="43" y="0"/>
                </a:lnTo>
                <a:lnTo>
                  <a:pt x="35" y="0"/>
                </a:lnTo>
                <a:lnTo>
                  <a:pt x="30" y="0"/>
                </a:lnTo>
                <a:lnTo>
                  <a:pt x="24" y="0"/>
                </a:lnTo>
                <a:lnTo>
                  <a:pt x="20" y="0"/>
                </a:lnTo>
                <a:lnTo>
                  <a:pt x="17" y="0"/>
                </a:lnTo>
                <a:lnTo>
                  <a:pt x="11" y="0"/>
                </a:lnTo>
                <a:lnTo>
                  <a:pt x="8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8" y="2"/>
                </a:lnTo>
                <a:lnTo>
                  <a:pt x="13" y="2"/>
                </a:lnTo>
                <a:lnTo>
                  <a:pt x="19" y="2"/>
                </a:lnTo>
                <a:lnTo>
                  <a:pt x="26" y="3"/>
                </a:lnTo>
                <a:lnTo>
                  <a:pt x="33" y="3"/>
                </a:lnTo>
                <a:lnTo>
                  <a:pt x="39" y="3"/>
                </a:lnTo>
                <a:lnTo>
                  <a:pt x="41" y="3"/>
                </a:lnTo>
                <a:lnTo>
                  <a:pt x="43" y="5"/>
                </a:lnTo>
                <a:lnTo>
                  <a:pt x="46" y="5"/>
                </a:lnTo>
                <a:lnTo>
                  <a:pt x="48" y="5"/>
                </a:lnTo>
                <a:lnTo>
                  <a:pt x="48" y="7"/>
                </a:lnTo>
                <a:lnTo>
                  <a:pt x="50" y="7"/>
                </a:lnTo>
                <a:lnTo>
                  <a:pt x="52" y="7"/>
                </a:lnTo>
                <a:lnTo>
                  <a:pt x="52" y="9"/>
                </a:lnTo>
                <a:lnTo>
                  <a:pt x="54" y="9"/>
                </a:lnTo>
                <a:lnTo>
                  <a:pt x="61" y="11"/>
                </a:lnTo>
                <a:lnTo>
                  <a:pt x="68" y="13"/>
                </a:lnTo>
                <a:lnTo>
                  <a:pt x="74" y="13"/>
                </a:lnTo>
                <a:lnTo>
                  <a:pt x="79" y="13"/>
                </a:lnTo>
                <a:lnTo>
                  <a:pt x="85" y="14"/>
                </a:lnTo>
                <a:lnTo>
                  <a:pt x="89" y="14"/>
                </a:lnTo>
                <a:lnTo>
                  <a:pt x="94" y="16"/>
                </a:lnTo>
                <a:lnTo>
                  <a:pt x="98" y="16"/>
                </a:lnTo>
                <a:lnTo>
                  <a:pt x="103" y="16"/>
                </a:lnTo>
                <a:lnTo>
                  <a:pt x="109" y="16"/>
                </a:lnTo>
                <a:lnTo>
                  <a:pt x="112" y="16"/>
                </a:lnTo>
                <a:lnTo>
                  <a:pt x="114" y="18"/>
                </a:lnTo>
                <a:lnTo>
                  <a:pt x="122" y="18"/>
                </a:lnTo>
                <a:lnTo>
                  <a:pt x="129" y="18"/>
                </a:lnTo>
                <a:lnTo>
                  <a:pt x="133" y="18"/>
                </a:lnTo>
                <a:lnTo>
                  <a:pt x="136" y="18"/>
                </a:lnTo>
                <a:lnTo>
                  <a:pt x="142" y="18"/>
                </a:lnTo>
                <a:lnTo>
                  <a:pt x="147" y="18"/>
                </a:lnTo>
                <a:lnTo>
                  <a:pt x="151" y="18"/>
                </a:lnTo>
                <a:lnTo>
                  <a:pt x="153" y="18"/>
                </a:lnTo>
                <a:lnTo>
                  <a:pt x="155" y="18"/>
                </a:lnTo>
                <a:lnTo>
                  <a:pt x="155" y="18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67" name="Freeform 1423"/>
          <p:cNvSpPr>
            <a:spLocks/>
          </p:cNvSpPr>
          <p:nvPr/>
        </p:nvSpPr>
        <p:spPr bwMode="auto">
          <a:xfrm>
            <a:off x="2817813" y="2979738"/>
            <a:ext cx="65087" cy="12700"/>
          </a:xfrm>
          <a:custGeom>
            <a:avLst/>
            <a:gdLst>
              <a:gd name="T0" fmla="*/ 81 w 81"/>
              <a:gd name="T1" fmla="*/ 16 h 16"/>
              <a:gd name="T2" fmla="*/ 70 w 81"/>
              <a:gd name="T3" fmla="*/ 14 h 16"/>
              <a:gd name="T4" fmla="*/ 62 w 81"/>
              <a:gd name="T5" fmla="*/ 11 h 16"/>
              <a:gd name="T6" fmla="*/ 55 w 81"/>
              <a:gd name="T7" fmla="*/ 9 h 16"/>
              <a:gd name="T8" fmla="*/ 37 w 81"/>
              <a:gd name="T9" fmla="*/ 5 h 16"/>
              <a:gd name="T10" fmla="*/ 25 w 81"/>
              <a:gd name="T11" fmla="*/ 3 h 16"/>
              <a:gd name="T12" fmla="*/ 13 w 81"/>
              <a:gd name="T13" fmla="*/ 1 h 16"/>
              <a:gd name="T14" fmla="*/ 0 w 81"/>
              <a:gd name="T1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1" h="16">
                <a:moveTo>
                  <a:pt x="81" y="16"/>
                </a:moveTo>
                <a:lnTo>
                  <a:pt x="70" y="14"/>
                </a:lnTo>
                <a:lnTo>
                  <a:pt x="62" y="11"/>
                </a:lnTo>
                <a:lnTo>
                  <a:pt x="55" y="9"/>
                </a:lnTo>
                <a:lnTo>
                  <a:pt x="37" y="5"/>
                </a:lnTo>
                <a:lnTo>
                  <a:pt x="25" y="3"/>
                </a:lnTo>
                <a:lnTo>
                  <a:pt x="13" y="1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68" name="Freeform 1424"/>
          <p:cNvSpPr>
            <a:spLocks/>
          </p:cNvSpPr>
          <p:nvPr/>
        </p:nvSpPr>
        <p:spPr bwMode="auto">
          <a:xfrm>
            <a:off x="2601913" y="2855913"/>
            <a:ext cx="111125" cy="31750"/>
          </a:xfrm>
          <a:custGeom>
            <a:avLst/>
            <a:gdLst>
              <a:gd name="T0" fmla="*/ 0 w 139"/>
              <a:gd name="T1" fmla="*/ 41 h 41"/>
              <a:gd name="T2" fmla="*/ 1 w 139"/>
              <a:gd name="T3" fmla="*/ 41 h 41"/>
              <a:gd name="T4" fmla="*/ 7 w 139"/>
              <a:gd name="T5" fmla="*/ 39 h 41"/>
              <a:gd name="T6" fmla="*/ 11 w 139"/>
              <a:gd name="T7" fmla="*/ 37 h 41"/>
              <a:gd name="T8" fmla="*/ 18 w 139"/>
              <a:gd name="T9" fmla="*/ 32 h 41"/>
              <a:gd name="T10" fmla="*/ 22 w 139"/>
              <a:gd name="T11" fmla="*/ 28 h 41"/>
              <a:gd name="T12" fmla="*/ 23 w 139"/>
              <a:gd name="T13" fmla="*/ 24 h 41"/>
              <a:gd name="T14" fmla="*/ 25 w 139"/>
              <a:gd name="T15" fmla="*/ 19 h 41"/>
              <a:gd name="T16" fmla="*/ 29 w 139"/>
              <a:gd name="T17" fmla="*/ 15 h 41"/>
              <a:gd name="T18" fmla="*/ 36 w 139"/>
              <a:gd name="T19" fmla="*/ 13 h 41"/>
              <a:gd name="T20" fmla="*/ 40 w 139"/>
              <a:gd name="T21" fmla="*/ 11 h 41"/>
              <a:gd name="T22" fmla="*/ 44 w 139"/>
              <a:gd name="T23" fmla="*/ 8 h 41"/>
              <a:gd name="T24" fmla="*/ 51 w 139"/>
              <a:gd name="T25" fmla="*/ 4 h 41"/>
              <a:gd name="T26" fmla="*/ 58 w 139"/>
              <a:gd name="T27" fmla="*/ 2 h 41"/>
              <a:gd name="T28" fmla="*/ 64 w 139"/>
              <a:gd name="T29" fmla="*/ 0 h 41"/>
              <a:gd name="T30" fmla="*/ 77 w 139"/>
              <a:gd name="T31" fmla="*/ 0 h 41"/>
              <a:gd name="T32" fmla="*/ 86 w 139"/>
              <a:gd name="T33" fmla="*/ 0 h 41"/>
              <a:gd name="T34" fmla="*/ 93 w 139"/>
              <a:gd name="T35" fmla="*/ 0 h 41"/>
              <a:gd name="T36" fmla="*/ 103 w 139"/>
              <a:gd name="T37" fmla="*/ 2 h 41"/>
              <a:gd name="T38" fmla="*/ 114 w 139"/>
              <a:gd name="T39" fmla="*/ 2 h 41"/>
              <a:gd name="T40" fmla="*/ 121 w 139"/>
              <a:gd name="T41" fmla="*/ 2 h 41"/>
              <a:gd name="T42" fmla="*/ 128 w 139"/>
              <a:gd name="T43" fmla="*/ 0 h 41"/>
              <a:gd name="T44" fmla="*/ 136 w 139"/>
              <a:gd name="T45" fmla="*/ 0 h 41"/>
              <a:gd name="T46" fmla="*/ 139 w 139"/>
              <a:gd name="T47" fmla="*/ 0 h 41"/>
              <a:gd name="T48" fmla="*/ 139 w 139"/>
              <a:gd name="T49" fmla="*/ 2 h 41"/>
              <a:gd name="T50" fmla="*/ 136 w 139"/>
              <a:gd name="T51" fmla="*/ 2 h 41"/>
              <a:gd name="T52" fmla="*/ 128 w 139"/>
              <a:gd name="T53" fmla="*/ 4 h 41"/>
              <a:gd name="T54" fmla="*/ 115 w 139"/>
              <a:gd name="T55" fmla="*/ 8 h 41"/>
              <a:gd name="T56" fmla="*/ 104 w 139"/>
              <a:gd name="T57" fmla="*/ 10 h 41"/>
              <a:gd name="T58" fmla="*/ 101 w 139"/>
              <a:gd name="T59" fmla="*/ 11 h 41"/>
              <a:gd name="T60" fmla="*/ 97 w 139"/>
              <a:gd name="T61" fmla="*/ 13 h 41"/>
              <a:gd name="T62" fmla="*/ 95 w 139"/>
              <a:gd name="T63" fmla="*/ 17 h 41"/>
              <a:gd name="T64" fmla="*/ 93 w 139"/>
              <a:gd name="T65" fmla="*/ 19 h 41"/>
              <a:gd name="T66" fmla="*/ 86 w 139"/>
              <a:gd name="T67" fmla="*/ 24 h 41"/>
              <a:gd name="T68" fmla="*/ 73 w 139"/>
              <a:gd name="T69" fmla="*/ 28 h 41"/>
              <a:gd name="T70" fmla="*/ 64 w 139"/>
              <a:gd name="T71" fmla="*/ 32 h 41"/>
              <a:gd name="T72" fmla="*/ 51 w 139"/>
              <a:gd name="T73" fmla="*/ 35 h 41"/>
              <a:gd name="T74" fmla="*/ 42 w 139"/>
              <a:gd name="T75" fmla="*/ 37 h 41"/>
              <a:gd name="T76" fmla="*/ 29 w 139"/>
              <a:gd name="T77" fmla="*/ 39 h 41"/>
              <a:gd name="T78" fmla="*/ 20 w 139"/>
              <a:gd name="T79" fmla="*/ 41 h 41"/>
              <a:gd name="T80" fmla="*/ 11 w 139"/>
              <a:gd name="T81" fmla="*/ 41 h 41"/>
              <a:gd name="T82" fmla="*/ 3 w 139"/>
              <a:gd name="T83" fmla="*/ 41 h 41"/>
              <a:gd name="T84" fmla="*/ 0 w 139"/>
              <a:gd name="T85" fmla="*/ 41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39" h="41">
                <a:moveTo>
                  <a:pt x="0" y="41"/>
                </a:moveTo>
                <a:lnTo>
                  <a:pt x="0" y="41"/>
                </a:lnTo>
                <a:lnTo>
                  <a:pt x="0" y="41"/>
                </a:lnTo>
                <a:lnTo>
                  <a:pt x="1" y="41"/>
                </a:lnTo>
                <a:lnTo>
                  <a:pt x="3" y="39"/>
                </a:lnTo>
                <a:lnTo>
                  <a:pt x="7" y="39"/>
                </a:lnTo>
                <a:lnTo>
                  <a:pt x="9" y="37"/>
                </a:lnTo>
                <a:lnTo>
                  <a:pt x="11" y="37"/>
                </a:lnTo>
                <a:lnTo>
                  <a:pt x="16" y="33"/>
                </a:lnTo>
                <a:lnTo>
                  <a:pt x="18" y="32"/>
                </a:lnTo>
                <a:lnTo>
                  <a:pt x="20" y="30"/>
                </a:lnTo>
                <a:lnTo>
                  <a:pt x="22" y="28"/>
                </a:lnTo>
                <a:lnTo>
                  <a:pt x="23" y="26"/>
                </a:lnTo>
                <a:lnTo>
                  <a:pt x="23" y="24"/>
                </a:lnTo>
                <a:lnTo>
                  <a:pt x="23" y="21"/>
                </a:lnTo>
                <a:lnTo>
                  <a:pt x="25" y="19"/>
                </a:lnTo>
                <a:lnTo>
                  <a:pt x="27" y="17"/>
                </a:lnTo>
                <a:lnTo>
                  <a:pt x="29" y="15"/>
                </a:lnTo>
                <a:lnTo>
                  <a:pt x="33" y="15"/>
                </a:lnTo>
                <a:lnTo>
                  <a:pt x="36" y="13"/>
                </a:lnTo>
                <a:lnTo>
                  <a:pt x="38" y="11"/>
                </a:lnTo>
                <a:lnTo>
                  <a:pt x="40" y="11"/>
                </a:lnTo>
                <a:lnTo>
                  <a:pt x="42" y="10"/>
                </a:lnTo>
                <a:lnTo>
                  <a:pt x="44" y="8"/>
                </a:lnTo>
                <a:lnTo>
                  <a:pt x="46" y="6"/>
                </a:lnTo>
                <a:lnTo>
                  <a:pt x="51" y="4"/>
                </a:lnTo>
                <a:lnTo>
                  <a:pt x="55" y="2"/>
                </a:lnTo>
                <a:lnTo>
                  <a:pt x="58" y="2"/>
                </a:lnTo>
                <a:lnTo>
                  <a:pt x="62" y="0"/>
                </a:lnTo>
                <a:lnTo>
                  <a:pt x="64" y="0"/>
                </a:lnTo>
                <a:lnTo>
                  <a:pt x="69" y="0"/>
                </a:lnTo>
                <a:lnTo>
                  <a:pt x="77" y="0"/>
                </a:lnTo>
                <a:lnTo>
                  <a:pt x="82" y="0"/>
                </a:lnTo>
                <a:lnTo>
                  <a:pt x="86" y="0"/>
                </a:lnTo>
                <a:lnTo>
                  <a:pt x="90" y="0"/>
                </a:lnTo>
                <a:lnTo>
                  <a:pt x="93" y="0"/>
                </a:lnTo>
                <a:lnTo>
                  <a:pt x="97" y="2"/>
                </a:lnTo>
                <a:lnTo>
                  <a:pt x="103" y="2"/>
                </a:lnTo>
                <a:lnTo>
                  <a:pt x="108" y="2"/>
                </a:lnTo>
                <a:lnTo>
                  <a:pt x="114" y="2"/>
                </a:lnTo>
                <a:lnTo>
                  <a:pt x="119" y="2"/>
                </a:lnTo>
                <a:lnTo>
                  <a:pt x="121" y="2"/>
                </a:lnTo>
                <a:lnTo>
                  <a:pt x="125" y="0"/>
                </a:lnTo>
                <a:lnTo>
                  <a:pt x="128" y="0"/>
                </a:lnTo>
                <a:lnTo>
                  <a:pt x="132" y="0"/>
                </a:lnTo>
                <a:lnTo>
                  <a:pt x="136" y="0"/>
                </a:lnTo>
                <a:lnTo>
                  <a:pt x="137" y="0"/>
                </a:lnTo>
                <a:lnTo>
                  <a:pt x="139" y="0"/>
                </a:lnTo>
                <a:lnTo>
                  <a:pt x="139" y="2"/>
                </a:lnTo>
                <a:lnTo>
                  <a:pt x="139" y="2"/>
                </a:lnTo>
                <a:lnTo>
                  <a:pt x="137" y="2"/>
                </a:lnTo>
                <a:lnTo>
                  <a:pt x="136" y="2"/>
                </a:lnTo>
                <a:lnTo>
                  <a:pt x="134" y="4"/>
                </a:lnTo>
                <a:lnTo>
                  <a:pt x="128" y="4"/>
                </a:lnTo>
                <a:lnTo>
                  <a:pt x="123" y="6"/>
                </a:lnTo>
                <a:lnTo>
                  <a:pt x="115" y="8"/>
                </a:lnTo>
                <a:lnTo>
                  <a:pt x="110" y="10"/>
                </a:lnTo>
                <a:lnTo>
                  <a:pt x="104" y="10"/>
                </a:lnTo>
                <a:lnTo>
                  <a:pt x="103" y="11"/>
                </a:lnTo>
                <a:lnTo>
                  <a:pt x="101" y="11"/>
                </a:lnTo>
                <a:lnTo>
                  <a:pt x="99" y="13"/>
                </a:lnTo>
                <a:lnTo>
                  <a:pt x="97" y="13"/>
                </a:lnTo>
                <a:lnTo>
                  <a:pt x="95" y="15"/>
                </a:lnTo>
                <a:lnTo>
                  <a:pt x="95" y="17"/>
                </a:lnTo>
                <a:lnTo>
                  <a:pt x="93" y="19"/>
                </a:lnTo>
                <a:lnTo>
                  <a:pt x="93" y="19"/>
                </a:lnTo>
                <a:lnTo>
                  <a:pt x="91" y="21"/>
                </a:lnTo>
                <a:lnTo>
                  <a:pt x="86" y="24"/>
                </a:lnTo>
                <a:lnTo>
                  <a:pt x="79" y="26"/>
                </a:lnTo>
                <a:lnTo>
                  <a:pt x="73" y="28"/>
                </a:lnTo>
                <a:lnTo>
                  <a:pt x="69" y="30"/>
                </a:lnTo>
                <a:lnTo>
                  <a:pt x="64" y="32"/>
                </a:lnTo>
                <a:lnTo>
                  <a:pt x="58" y="33"/>
                </a:lnTo>
                <a:lnTo>
                  <a:pt x="51" y="35"/>
                </a:lnTo>
                <a:lnTo>
                  <a:pt x="46" y="37"/>
                </a:lnTo>
                <a:lnTo>
                  <a:pt x="42" y="37"/>
                </a:lnTo>
                <a:lnTo>
                  <a:pt x="36" y="39"/>
                </a:lnTo>
                <a:lnTo>
                  <a:pt x="29" y="39"/>
                </a:lnTo>
                <a:lnTo>
                  <a:pt x="22" y="41"/>
                </a:lnTo>
                <a:lnTo>
                  <a:pt x="20" y="41"/>
                </a:lnTo>
                <a:lnTo>
                  <a:pt x="16" y="41"/>
                </a:lnTo>
                <a:lnTo>
                  <a:pt x="11" y="41"/>
                </a:lnTo>
                <a:lnTo>
                  <a:pt x="5" y="41"/>
                </a:lnTo>
                <a:lnTo>
                  <a:pt x="3" y="41"/>
                </a:lnTo>
                <a:lnTo>
                  <a:pt x="1" y="41"/>
                </a:lnTo>
                <a:lnTo>
                  <a:pt x="0" y="41"/>
                </a:lnTo>
                <a:lnTo>
                  <a:pt x="0" y="41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69" name="Freeform 1425"/>
          <p:cNvSpPr>
            <a:spLocks/>
          </p:cNvSpPr>
          <p:nvPr/>
        </p:nvSpPr>
        <p:spPr bwMode="auto">
          <a:xfrm>
            <a:off x="2601913" y="2855913"/>
            <a:ext cx="111125" cy="31750"/>
          </a:xfrm>
          <a:custGeom>
            <a:avLst/>
            <a:gdLst>
              <a:gd name="T0" fmla="*/ 0 w 139"/>
              <a:gd name="T1" fmla="*/ 41 h 41"/>
              <a:gd name="T2" fmla="*/ 1 w 139"/>
              <a:gd name="T3" fmla="*/ 41 h 41"/>
              <a:gd name="T4" fmla="*/ 7 w 139"/>
              <a:gd name="T5" fmla="*/ 39 h 41"/>
              <a:gd name="T6" fmla="*/ 11 w 139"/>
              <a:gd name="T7" fmla="*/ 37 h 41"/>
              <a:gd name="T8" fmla="*/ 18 w 139"/>
              <a:gd name="T9" fmla="*/ 32 h 41"/>
              <a:gd name="T10" fmla="*/ 22 w 139"/>
              <a:gd name="T11" fmla="*/ 28 h 41"/>
              <a:gd name="T12" fmla="*/ 23 w 139"/>
              <a:gd name="T13" fmla="*/ 24 h 41"/>
              <a:gd name="T14" fmla="*/ 25 w 139"/>
              <a:gd name="T15" fmla="*/ 19 h 41"/>
              <a:gd name="T16" fmla="*/ 29 w 139"/>
              <a:gd name="T17" fmla="*/ 15 h 41"/>
              <a:gd name="T18" fmla="*/ 36 w 139"/>
              <a:gd name="T19" fmla="*/ 13 h 41"/>
              <a:gd name="T20" fmla="*/ 40 w 139"/>
              <a:gd name="T21" fmla="*/ 11 h 41"/>
              <a:gd name="T22" fmla="*/ 44 w 139"/>
              <a:gd name="T23" fmla="*/ 8 h 41"/>
              <a:gd name="T24" fmla="*/ 51 w 139"/>
              <a:gd name="T25" fmla="*/ 4 h 41"/>
              <a:gd name="T26" fmla="*/ 58 w 139"/>
              <a:gd name="T27" fmla="*/ 2 h 41"/>
              <a:gd name="T28" fmla="*/ 64 w 139"/>
              <a:gd name="T29" fmla="*/ 0 h 41"/>
              <a:gd name="T30" fmla="*/ 77 w 139"/>
              <a:gd name="T31" fmla="*/ 0 h 41"/>
              <a:gd name="T32" fmla="*/ 86 w 139"/>
              <a:gd name="T33" fmla="*/ 0 h 41"/>
              <a:gd name="T34" fmla="*/ 93 w 139"/>
              <a:gd name="T35" fmla="*/ 0 h 41"/>
              <a:gd name="T36" fmla="*/ 103 w 139"/>
              <a:gd name="T37" fmla="*/ 2 h 41"/>
              <a:gd name="T38" fmla="*/ 114 w 139"/>
              <a:gd name="T39" fmla="*/ 2 h 41"/>
              <a:gd name="T40" fmla="*/ 121 w 139"/>
              <a:gd name="T41" fmla="*/ 2 h 41"/>
              <a:gd name="T42" fmla="*/ 128 w 139"/>
              <a:gd name="T43" fmla="*/ 0 h 41"/>
              <a:gd name="T44" fmla="*/ 136 w 139"/>
              <a:gd name="T45" fmla="*/ 0 h 41"/>
              <a:gd name="T46" fmla="*/ 139 w 139"/>
              <a:gd name="T47" fmla="*/ 0 h 41"/>
              <a:gd name="T48" fmla="*/ 139 w 139"/>
              <a:gd name="T49" fmla="*/ 2 h 41"/>
              <a:gd name="T50" fmla="*/ 136 w 139"/>
              <a:gd name="T51" fmla="*/ 2 h 41"/>
              <a:gd name="T52" fmla="*/ 128 w 139"/>
              <a:gd name="T53" fmla="*/ 4 h 41"/>
              <a:gd name="T54" fmla="*/ 115 w 139"/>
              <a:gd name="T55" fmla="*/ 8 h 41"/>
              <a:gd name="T56" fmla="*/ 104 w 139"/>
              <a:gd name="T57" fmla="*/ 10 h 41"/>
              <a:gd name="T58" fmla="*/ 101 w 139"/>
              <a:gd name="T59" fmla="*/ 11 h 41"/>
              <a:gd name="T60" fmla="*/ 97 w 139"/>
              <a:gd name="T61" fmla="*/ 13 h 41"/>
              <a:gd name="T62" fmla="*/ 95 w 139"/>
              <a:gd name="T63" fmla="*/ 17 h 41"/>
              <a:gd name="T64" fmla="*/ 93 w 139"/>
              <a:gd name="T65" fmla="*/ 19 h 41"/>
              <a:gd name="T66" fmla="*/ 86 w 139"/>
              <a:gd name="T67" fmla="*/ 24 h 41"/>
              <a:gd name="T68" fmla="*/ 73 w 139"/>
              <a:gd name="T69" fmla="*/ 28 h 41"/>
              <a:gd name="T70" fmla="*/ 64 w 139"/>
              <a:gd name="T71" fmla="*/ 32 h 41"/>
              <a:gd name="T72" fmla="*/ 51 w 139"/>
              <a:gd name="T73" fmla="*/ 35 h 41"/>
              <a:gd name="T74" fmla="*/ 42 w 139"/>
              <a:gd name="T75" fmla="*/ 37 h 41"/>
              <a:gd name="T76" fmla="*/ 29 w 139"/>
              <a:gd name="T77" fmla="*/ 39 h 41"/>
              <a:gd name="T78" fmla="*/ 20 w 139"/>
              <a:gd name="T79" fmla="*/ 41 h 41"/>
              <a:gd name="T80" fmla="*/ 11 w 139"/>
              <a:gd name="T81" fmla="*/ 41 h 41"/>
              <a:gd name="T82" fmla="*/ 3 w 139"/>
              <a:gd name="T83" fmla="*/ 41 h 41"/>
              <a:gd name="T84" fmla="*/ 0 w 139"/>
              <a:gd name="T85" fmla="*/ 41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39" h="41">
                <a:moveTo>
                  <a:pt x="0" y="41"/>
                </a:moveTo>
                <a:lnTo>
                  <a:pt x="0" y="41"/>
                </a:lnTo>
                <a:lnTo>
                  <a:pt x="0" y="41"/>
                </a:lnTo>
                <a:lnTo>
                  <a:pt x="1" y="41"/>
                </a:lnTo>
                <a:lnTo>
                  <a:pt x="3" y="39"/>
                </a:lnTo>
                <a:lnTo>
                  <a:pt x="7" y="39"/>
                </a:lnTo>
                <a:lnTo>
                  <a:pt x="9" y="37"/>
                </a:lnTo>
                <a:lnTo>
                  <a:pt x="11" y="37"/>
                </a:lnTo>
                <a:lnTo>
                  <a:pt x="16" y="33"/>
                </a:lnTo>
                <a:lnTo>
                  <a:pt x="18" y="32"/>
                </a:lnTo>
                <a:lnTo>
                  <a:pt x="20" y="30"/>
                </a:lnTo>
                <a:lnTo>
                  <a:pt x="22" y="28"/>
                </a:lnTo>
                <a:lnTo>
                  <a:pt x="23" y="26"/>
                </a:lnTo>
                <a:lnTo>
                  <a:pt x="23" y="24"/>
                </a:lnTo>
                <a:lnTo>
                  <a:pt x="23" y="21"/>
                </a:lnTo>
                <a:lnTo>
                  <a:pt x="25" y="19"/>
                </a:lnTo>
                <a:lnTo>
                  <a:pt x="27" y="17"/>
                </a:lnTo>
                <a:lnTo>
                  <a:pt x="29" y="15"/>
                </a:lnTo>
                <a:lnTo>
                  <a:pt x="33" y="15"/>
                </a:lnTo>
                <a:lnTo>
                  <a:pt x="36" y="13"/>
                </a:lnTo>
                <a:lnTo>
                  <a:pt x="38" y="11"/>
                </a:lnTo>
                <a:lnTo>
                  <a:pt x="40" y="11"/>
                </a:lnTo>
                <a:lnTo>
                  <a:pt x="42" y="10"/>
                </a:lnTo>
                <a:lnTo>
                  <a:pt x="44" y="8"/>
                </a:lnTo>
                <a:lnTo>
                  <a:pt x="46" y="6"/>
                </a:lnTo>
                <a:lnTo>
                  <a:pt x="51" y="4"/>
                </a:lnTo>
                <a:lnTo>
                  <a:pt x="55" y="2"/>
                </a:lnTo>
                <a:lnTo>
                  <a:pt x="58" y="2"/>
                </a:lnTo>
                <a:lnTo>
                  <a:pt x="62" y="0"/>
                </a:lnTo>
                <a:lnTo>
                  <a:pt x="64" y="0"/>
                </a:lnTo>
                <a:lnTo>
                  <a:pt x="69" y="0"/>
                </a:lnTo>
                <a:lnTo>
                  <a:pt x="77" y="0"/>
                </a:lnTo>
                <a:lnTo>
                  <a:pt x="82" y="0"/>
                </a:lnTo>
                <a:lnTo>
                  <a:pt x="86" y="0"/>
                </a:lnTo>
                <a:lnTo>
                  <a:pt x="90" y="0"/>
                </a:lnTo>
                <a:lnTo>
                  <a:pt x="93" y="0"/>
                </a:lnTo>
                <a:lnTo>
                  <a:pt x="97" y="2"/>
                </a:lnTo>
                <a:lnTo>
                  <a:pt x="103" y="2"/>
                </a:lnTo>
                <a:lnTo>
                  <a:pt x="108" y="2"/>
                </a:lnTo>
                <a:lnTo>
                  <a:pt x="114" y="2"/>
                </a:lnTo>
                <a:lnTo>
                  <a:pt x="119" y="2"/>
                </a:lnTo>
                <a:lnTo>
                  <a:pt x="121" y="2"/>
                </a:lnTo>
                <a:lnTo>
                  <a:pt x="125" y="0"/>
                </a:lnTo>
                <a:lnTo>
                  <a:pt x="128" y="0"/>
                </a:lnTo>
                <a:lnTo>
                  <a:pt x="132" y="0"/>
                </a:lnTo>
                <a:lnTo>
                  <a:pt x="136" y="0"/>
                </a:lnTo>
                <a:lnTo>
                  <a:pt x="137" y="0"/>
                </a:lnTo>
                <a:lnTo>
                  <a:pt x="139" y="0"/>
                </a:lnTo>
                <a:lnTo>
                  <a:pt x="139" y="2"/>
                </a:lnTo>
                <a:lnTo>
                  <a:pt x="139" y="2"/>
                </a:lnTo>
                <a:lnTo>
                  <a:pt x="137" y="2"/>
                </a:lnTo>
                <a:lnTo>
                  <a:pt x="136" y="2"/>
                </a:lnTo>
                <a:lnTo>
                  <a:pt x="134" y="4"/>
                </a:lnTo>
                <a:lnTo>
                  <a:pt x="128" y="4"/>
                </a:lnTo>
                <a:lnTo>
                  <a:pt x="123" y="6"/>
                </a:lnTo>
                <a:lnTo>
                  <a:pt x="115" y="8"/>
                </a:lnTo>
                <a:lnTo>
                  <a:pt x="110" y="10"/>
                </a:lnTo>
                <a:lnTo>
                  <a:pt x="104" y="10"/>
                </a:lnTo>
                <a:lnTo>
                  <a:pt x="103" y="11"/>
                </a:lnTo>
                <a:lnTo>
                  <a:pt x="101" y="11"/>
                </a:lnTo>
                <a:lnTo>
                  <a:pt x="99" y="13"/>
                </a:lnTo>
                <a:lnTo>
                  <a:pt x="97" y="13"/>
                </a:lnTo>
                <a:lnTo>
                  <a:pt x="95" y="15"/>
                </a:lnTo>
                <a:lnTo>
                  <a:pt x="95" y="17"/>
                </a:lnTo>
                <a:lnTo>
                  <a:pt x="93" y="19"/>
                </a:lnTo>
                <a:lnTo>
                  <a:pt x="93" y="19"/>
                </a:lnTo>
                <a:lnTo>
                  <a:pt x="91" y="21"/>
                </a:lnTo>
                <a:lnTo>
                  <a:pt x="86" y="24"/>
                </a:lnTo>
                <a:lnTo>
                  <a:pt x="79" y="26"/>
                </a:lnTo>
                <a:lnTo>
                  <a:pt x="73" y="28"/>
                </a:lnTo>
                <a:lnTo>
                  <a:pt x="69" y="30"/>
                </a:lnTo>
                <a:lnTo>
                  <a:pt x="64" y="32"/>
                </a:lnTo>
                <a:lnTo>
                  <a:pt x="58" y="33"/>
                </a:lnTo>
                <a:lnTo>
                  <a:pt x="51" y="35"/>
                </a:lnTo>
                <a:lnTo>
                  <a:pt x="46" y="37"/>
                </a:lnTo>
                <a:lnTo>
                  <a:pt x="42" y="37"/>
                </a:lnTo>
                <a:lnTo>
                  <a:pt x="36" y="39"/>
                </a:lnTo>
                <a:lnTo>
                  <a:pt x="29" y="39"/>
                </a:lnTo>
                <a:lnTo>
                  <a:pt x="22" y="41"/>
                </a:lnTo>
                <a:lnTo>
                  <a:pt x="20" y="41"/>
                </a:lnTo>
                <a:lnTo>
                  <a:pt x="16" y="41"/>
                </a:lnTo>
                <a:lnTo>
                  <a:pt x="11" y="41"/>
                </a:lnTo>
                <a:lnTo>
                  <a:pt x="5" y="41"/>
                </a:lnTo>
                <a:lnTo>
                  <a:pt x="3" y="41"/>
                </a:lnTo>
                <a:lnTo>
                  <a:pt x="1" y="41"/>
                </a:lnTo>
                <a:lnTo>
                  <a:pt x="0" y="41"/>
                </a:lnTo>
                <a:lnTo>
                  <a:pt x="0" y="41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70" name="Freeform 1426"/>
          <p:cNvSpPr>
            <a:spLocks/>
          </p:cNvSpPr>
          <p:nvPr/>
        </p:nvSpPr>
        <p:spPr bwMode="auto">
          <a:xfrm>
            <a:off x="2633663" y="2846388"/>
            <a:ext cx="114300" cy="69850"/>
          </a:xfrm>
          <a:custGeom>
            <a:avLst/>
            <a:gdLst>
              <a:gd name="T0" fmla="*/ 59 w 145"/>
              <a:gd name="T1" fmla="*/ 0 h 89"/>
              <a:gd name="T2" fmla="*/ 79 w 145"/>
              <a:gd name="T3" fmla="*/ 0 h 89"/>
              <a:gd name="T4" fmla="*/ 92 w 145"/>
              <a:gd name="T5" fmla="*/ 2 h 89"/>
              <a:gd name="T6" fmla="*/ 99 w 145"/>
              <a:gd name="T7" fmla="*/ 8 h 89"/>
              <a:gd name="T8" fmla="*/ 107 w 145"/>
              <a:gd name="T9" fmla="*/ 17 h 89"/>
              <a:gd name="T10" fmla="*/ 112 w 145"/>
              <a:gd name="T11" fmla="*/ 28 h 89"/>
              <a:gd name="T12" fmla="*/ 123 w 145"/>
              <a:gd name="T13" fmla="*/ 39 h 89"/>
              <a:gd name="T14" fmla="*/ 133 w 145"/>
              <a:gd name="T15" fmla="*/ 46 h 89"/>
              <a:gd name="T16" fmla="*/ 144 w 145"/>
              <a:gd name="T17" fmla="*/ 65 h 89"/>
              <a:gd name="T18" fmla="*/ 145 w 145"/>
              <a:gd name="T19" fmla="*/ 77 h 89"/>
              <a:gd name="T20" fmla="*/ 145 w 145"/>
              <a:gd name="T21" fmla="*/ 87 h 89"/>
              <a:gd name="T22" fmla="*/ 120 w 145"/>
              <a:gd name="T23" fmla="*/ 89 h 89"/>
              <a:gd name="T24" fmla="*/ 120 w 145"/>
              <a:gd name="T25" fmla="*/ 77 h 89"/>
              <a:gd name="T26" fmla="*/ 107 w 145"/>
              <a:gd name="T27" fmla="*/ 70 h 89"/>
              <a:gd name="T28" fmla="*/ 99 w 145"/>
              <a:gd name="T29" fmla="*/ 61 h 89"/>
              <a:gd name="T30" fmla="*/ 99 w 145"/>
              <a:gd name="T31" fmla="*/ 52 h 89"/>
              <a:gd name="T32" fmla="*/ 92 w 145"/>
              <a:gd name="T33" fmla="*/ 46 h 89"/>
              <a:gd name="T34" fmla="*/ 81 w 145"/>
              <a:gd name="T35" fmla="*/ 39 h 89"/>
              <a:gd name="T36" fmla="*/ 65 w 145"/>
              <a:gd name="T37" fmla="*/ 33 h 89"/>
              <a:gd name="T38" fmla="*/ 35 w 145"/>
              <a:gd name="T39" fmla="*/ 28 h 89"/>
              <a:gd name="T40" fmla="*/ 17 w 145"/>
              <a:gd name="T41" fmla="*/ 28 h 89"/>
              <a:gd name="T42" fmla="*/ 0 w 145"/>
              <a:gd name="T43" fmla="*/ 24 h 89"/>
              <a:gd name="T44" fmla="*/ 8 w 145"/>
              <a:gd name="T45" fmla="*/ 13 h 89"/>
              <a:gd name="T46" fmla="*/ 26 w 145"/>
              <a:gd name="T47" fmla="*/ 9 h 89"/>
              <a:gd name="T48" fmla="*/ 41 w 145"/>
              <a:gd name="T49" fmla="*/ 2 h 89"/>
              <a:gd name="T50" fmla="*/ 59 w 145"/>
              <a:gd name="T51" fmla="*/ 0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45" h="89">
                <a:moveTo>
                  <a:pt x="59" y="0"/>
                </a:moveTo>
                <a:lnTo>
                  <a:pt x="79" y="0"/>
                </a:lnTo>
                <a:lnTo>
                  <a:pt x="92" y="2"/>
                </a:lnTo>
                <a:lnTo>
                  <a:pt x="99" y="8"/>
                </a:lnTo>
                <a:lnTo>
                  <a:pt x="107" y="17"/>
                </a:lnTo>
                <a:lnTo>
                  <a:pt x="112" y="28"/>
                </a:lnTo>
                <a:lnTo>
                  <a:pt x="123" y="39"/>
                </a:lnTo>
                <a:lnTo>
                  <a:pt x="133" y="46"/>
                </a:lnTo>
                <a:lnTo>
                  <a:pt x="144" y="65"/>
                </a:lnTo>
                <a:lnTo>
                  <a:pt x="145" y="77"/>
                </a:lnTo>
                <a:lnTo>
                  <a:pt x="145" y="87"/>
                </a:lnTo>
                <a:lnTo>
                  <a:pt x="120" y="89"/>
                </a:lnTo>
                <a:lnTo>
                  <a:pt x="120" y="77"/>
                </a:lnTo>
                <a:lnTo>
                  <a:pt x="107" y="70"/>
                </a:lnTo>
                <a:lnTo>
                  <a:pt x="99" y="61"/>
                </a:lnTo>
                <a:lnTo>
                  <a:pt x="99" y="52"/>
                </a:lnTo>
                <a:lnTo>
                  <a:pt x="92" y="46"/>
                </a:lnTo>
                <a:lnTo>
                  <a:pt x="81" y="39"/>
                </a:lnTo>
                <a:lnTo>
                  <a:pt x="65" y="33"/>
                </a:lnTo>
                <a:lnTo>
                  <a:pt x="35" y="28"/>
                </a:lnTo>
                <a:lnTo>
                  <a:pt x="17" y="28"/>
                </a:lnTo>
                <a:lnTo>
                  <a:pt x="0" y="24"/>
                </a:lnTo>
                <a:lnTo>
                  <a:pt x="8" y="13"/>
                </a:lnTo>
                <a:lnTo>
                  <a:pt x="26" y="9"/>
                </a:lnTo>
                <a:lnTo>
                  <a:pt x="41" y="2"/>
                </a:lnTo>
                <a:lnTo>
                  <a:pt x="59" y="0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71" name="Freeform 1427"/>
          <p:cNvSpPr>
            <a:spLocks/>
          </p:cNvSpPr>
          <p:nvPr/>
        </p:nvSpPr>
        <p:spPr bwMode="auto">
          <a:xfrm>
            <a:off x="2633663" y="2846388"/>
            <a:ext cx="114300" cy="69850"/>
          </a:xfrm>
          <a:custGeom>
            <a:avLst/>
            <a:gdLst>
              <a:gd name="T0" fmla="*/ 59 w 145"/>
              <a:gd name="T1" fmla="*/ 0 h 89"/>
              <a:gd name="T2" fmla="*/ 79 w 145"/>
              <a:gd name="T3" fmla="*/ 0 h 89"/>
              <a:gd name="T4" fmla="*/ 92 w 145"/>
              <a:gd name="T5" fmla="*/ 2 h 89"/>
              <a:gd name="T6" fmla="*/ 99 w 145"/>
              <a:gd name="T7" fmla="*/ 8 h 89"/>
              <a:gd name="T8" fmla="*/ 107 w 145"/>
              <a:gd name="T9" fmla="*/ 17 h 89"/>
              <a:gd name="T10" fmla="*/ 112 w 145"/>
              <a:gd name="T11" fmla="*/ 28 h 89"/>
              <a:gd name="T12" fmla="*/ 123 w 145"/>
              <a:gd name="T13" fmla="*/ 39 h 89"/>
              <a:gd name="T14" fmla="*/ 133 w 145"/>
              <a:gd name="T15" fmla="*/ 46 h 89"/>
              <a:gd name="T16" fmla="*/ 144 w 145"/>
              <a:gd name="T17" fmla="*/ 65 h 89"/>
              <a:gd name="T18" fmla="*/ 145 w 145"/>
              <a:gd name="T19" fmla="*/ 77 h 89"/>
              <a:gd name="T20" fmla="*/ 145 w 145"/>
              <a:gd name="T21" fmla="*/ 87 h 89"/>
              <a:gd name="T22" fmla="*/ 120 w 145"/>
              <a:gd name="T23" fmla="*/ 89 h 89"/>
              <a:gd name="T24" fmla="*/ 120 w 145"/>
              <a:gd name="T25" fmla="*/ 77 h 89"/>
              <a:gd name="T26" fmla="*/ 107 w 145"/>
              <a:gd name="T27" fmla="*/ 70 h 89"/>
              <a:gd name="T28" fmla="*/ 99 w 145"/>
              <a:gd name="T29" fmla="*/ 61 h 89"/>
              <a:gd name="T30" fmla="*/ 99 w 145"/>
              <a:gd name="T31" fmla="*/ 52 h 89"/>
              <a:gd name="T32" fmla="*/ 92 w 145"/>
              <a:gd name="T33" fmla="*/ 46 h 89"/>
              <a:gd name="T34" fmla="*/ 81 w 145"/>
              <a:gd name="T35" fmla="*/ 39 h 89"/>
              <a:gd name="T36" fmla="*/ 65 w 145"/>
              <a:gd name="T37" fmla="*/ 33 h 89"/>
              <a:gd name="T38" fmla="*/ 35 w 145"/>
              <a:gd name="T39" fmla="*/ 28 h 89"/>
              <a:gd name="T40" fmla="*/ 17 w 145"/>
              <a:gd name="T41" fmla="*/ 28 h 89"/>
              <a:gd name="T42" fmla="*/ 0 w 145"/>
              <a:gd name="T43" fmla="*/ 24 h 89"/>
              <a:gd name="T44" fmla="*/ 8 w 145"/>
              <a:gd name="T45" fmla="*/ 13 h 89"/>
              <a:gd name="T46" fmla="*/ 26 w 145"/>
              <a:gd name="T47" fmla="*/ 9 h 89"/>
              <a:gd name="T48" fmla="*/ 41 w 145"/>
              <a:gd name="T49" fmla="*/ 2 h 89"/>
              <a:gd name="T50" fmla="*/ 59 w 145"/>
              <a:gd name="T51" fmla="*/ 0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45" h="89">
                <a:moveTo>
                  <a:pt x="59" y="0"/>
                </a:moveTo>
                <a:lnTo>
                  <a:pt x="79" y="0"/>
                </a:lnTo>
                <a:lnTo>
                  <a:pt x="92" y="2"/>
                </a:lnTo>
                <a:lnTo>
                  <a:pt x="99" y="8"/>
                </a:lnTo>
                <a:lnTo>
                  <a:pt x="107" y="17"/>
                </a:lnTo>
                <a:lnTo>
                  <a:pt x="112" y="28"/>
                </a:lnTo>
                <a:lnTo>
                  <a:pt x="123" y="39"/>
                </a:lnTo>
                <a:lnTo>
                  <a:pt x="133" y="46"/>
                </a:lnTo>
                <a:lnTo>
                  <a:pt x="144" y="65"/>
                </a:lnTo>
                <a:lnTo>
                  <a:pt x="145" y="77"/>
                </a:lnTo>
                <a:lnTo>
                  <a:pt x="145" y="87"/>
                </a:lnTo>
                <a:lnTo>
                  <a:pt x="120" y="89"/>
                </a:lnTo>
                <a:lnTo>
                  <a:pt x="120" y="77"/>
                </a:lnTo>
                <a:lnTo>
                  <a:pt x="107" y="70"/>
                </a:lnTo>
                <a:lnTo>
                  <a:pt x="99" y="61"/>
                </a:lnTo>
                <a:lnTo>
                  <a:pt x="99" y="52"/>
                </a:lnTo>
                <a:lnTo>
                  <a:pt x="92" y="46"/>
                </a:lnTo>
                <a:lnTo>
                  <a:pt x="81" y="39"/>
                </a:lnTo>
                <a:lnTo>
                  <a:pt x="65" y="33"/>
                </a:lnTo>
                <a:lnTo>
                  <a:pt x="35" y="28"/>
                </a:lnTo>
                <a:lnTo>
                  <a:pt x="17" y="28"/>
                </a:lnTo>
                <a:lnTo>
                  <a:pt x="0" y="24"/>
                </a:lnTo>
                <a:lnTo>
                  <a:pt x="8" y="13"/>
                </a:lnTo>
                <a:lnTo>
                  <a:pt x="26" y="9"/>
                </a:lnTo>
                <a:lnTo>
                  <a:pt x="41" y="2"/>
                </a:lnTo>
                <a:lnTo>
                  <a:pt x="59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72" name="Freeform 1428"/>
          <p:cNvSpPr>
            <a:spLocks/>
          </p:cNvSpPr>
          <p:nvPr/>
        </p:nvSpPr>
        <p:spPr bwMode="auto">
          <a:xfrm>
            <a:off x="2660650" y="2854325"/>
            <a:ext cx="80963" cy="57150"/>
          </a:xfrm>
          <a:custGeom>
            <a:avLst/>
            <a:gdLst>
              <a:gd name="T0" fmla="*/ 99 w 99"/>
              <a:gd name="T1" fmla="*/ 72 h 72"/>
              <a:gd name="T2" fmla="*/ 87 w 99"/>
              <a:gd name="T3" fmla="*/ 57 h 72"/>
              <a:gd name="T4" fmla="*/ 81 w 99"/>
              <a:gd name="T5" fmla="*/ 45 h 72"/>
              <a:gd name="T6" fmla="*/ 74 w 99"/>
              <a:gd name="T7" fmla="*/ 37 h 72"/>
              <a:gd name="T8" fmla="*/ 64 w 99"/>
              <a:gd name="T9" fmla="*/ 26 h 72"/>
              <a:gd name="T10" fmla="*/ 55 w 99"/>
              <a:gd name="T11" fmla="*/ 19 h 72"/>
              <a:gd name="T12" fmla="*/ 39 w 99"/>
              <a:gd name="T13" fmla="*/ 10 h 72"/>
              <a:gd name="T14" fmla="*/ 22 w 99"/>
              <a:gd name="T15" fmla="*/ 6 h 72"/>
              <a:gd name="T16" fmla="*/ 0 w 99"/>
              <a:gd name="T17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9" h="72">
                <a:moveTo>
                  <a:pt x="99" y="72"/>
                </a:moveTo>
                <a:lnTo>
                  <a:pt x="87" y="57"/>
                </a:lnTo>
                <a:lnTo>
                  <a:pt x="81" y="45"/>
                </a:lnTo>
                <a:lnTo>
                  <a:pt x="74" y="37"/>
                </a:lnTo>
                <a:lnTo>
                  <a:pt x="64" y="26"/>
                </a:lnTo>
                <a:lnTo>
                  <a:pt x="55" y="19"/>
                </a:lnTo>
                <a:lnTo>
                  <a:pt x="39" y="10"/>
                </a:lnTo>
                <a:lnTo>
                  <a:pt x="22" y="6"/>
                </a:lnTo>
                <a:lnTo>
                  <a:pt x="0" y="0"/>
                </a:lnTo>
              </a:path>
            </a:pathLst>
          </a:custGeom>
          <a:noFill/>
          <a:ln w="26988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73" name="Freeform 1429"/>
          <p:cNvSpPr>
            <a:spLocks/>
          </p:cNvSpPr>
          <p:nvPr/>
        </p:nvSpPr>
        <p:spPr bwMode="auto">
          <a:xfrm>
            <a:off x="2659063" y="2679700"/>
            <a:ext cx="84137" cy="73025"/>
          </a:xfrm>
          <a:custGeom>
            <a:avLst/>
            <a:gdLst>
              <a:gd name="T0" fmla="*/ 54 w 105"/>
              <a:gd name="T1" fmla="*/ 11 h 92"/>
              <a:gd name="T2" fmla="*/ 70 w 105"/>
              <a:gd name="T3" fmla="*/ 20 h 92"/>
              <a:gd name="T4" fmla="*/ 79 w 105"/>
              <a:gd name="T5" fmla="*/ 25 h 92"/>
              <a:gd name="T6" fmla="*/ 85 w 105"/>
              <a:gd name="T7" fmla="*/ 31 h 92"/>
              <a:gd name="T8" fmla="*/ 89 w 105"/>
              <a:gd name="T9" fmla="*/ 38 h 92"/>
              <a:gd name="T10" fmla="*/ 90 w 105"/>
              <a:gd name="T11" fmla="*/ 47 h 92"/>
              <a:gd name="T12" fmla="*/ 98 w 105"/>
              <a:gd name="T13" fmla="*/ 57 h 92"/>
              <a:gd name="T14" fmla="*/ 103 w 105"/>
              <a:gd name="T15" fmla="*/ 66 h 92"/>
              <a:gd name="T16" fmla="*/ 105 w 105"/>
              <a:gd name="T17" fmla="*/ 79 h 92"/>
              <a:gd name="T18" fmla="*/ 105 w 105"/>
              <a:gd name="T19" fmla="*/ 86 h 92"/>
              <a:gd name="T20" fmla="*/ 101 w 105"/>
              <a:gd name="T21" fmla="*/ 92 h 92"/>
              <a:gd name="T22" fmla="*/ 92 w 105"/>
              <a:gd name="T23" fmla="*/ 88 h 92"/>
              <a:gd name="T24" fmla="*/ 94 w 105"/>
              <a:gd name="T25" fmla="*/ 79 h 92"/>
              <a:gd name="T26" fmla="*/ 76 w 105"/>
              <a:gd name="T27" fmla="*/ 68 h 92"/>
              <a:gd name="T28" fmla="*/ 70 w 105"/>
              <a:gd name="T29" fmla="*/ 60 h 92"/>
              <a:gd name="T30" fmla="*/ 74 w 105"/>
              <a:gd name="T31" fmla="*/ 55 h 92"/>
              <a:gd name="T32" fmla="*/ 68 w 105"/>
              <a:gd name="T33" fmla="*/ 49 h 92"/>
              <a:gd name="T34" fmla="*/ 63 w 105"/>
              <a:gd name="T35" fmla="*/ 42 h 92"/>
              <a:gd name="T36" fmla="*/ 50 w 105"/>
              <a:gd name="T37" fmla="*/ 31 h 92"/>
              <a:gd name="T38" fmla="*/ 28 w 105"/>
              <a:gd name="T39" fmla="*/ 18 h 92"/>
              <a:gd name="T40" fmla="*/ 13 w 105"/>
              <a:gd name="T41" fmla="*/ 11 h 92"/>
              <a:gd name="T42" fmla="*/ 0 w 105"/>
              <a:gd name="T43" fmla="*/ 2 h 92"/>
              <a:gd name="T44" fmla="*/ 8 w 105"/>
              <a:gd name="T45" fmla="*/ 0 h 92"/>
              <a:gd name="T46" fmla="*/ 24 w 105"/>
              <a:gd name="T47" fmla="*/ 3 h 92"/>
              <a:gd name="T48" fmla="*/ 39 w 105"/>
              <a:gd name="T49" fmla="*/ 7 h 92"/>
              <a:gd name="T50" fmla="*/ 54 w 105"/>
              <a:gd name="T51" fmla="*/ 1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5" h="92">
                <a:moveTo>
                  <a:pt x="54" y="11"/>
                </a:moveTo>
                <a:lnTo>
                  <a:pt x="70" y="20"/>
                </a:lnTo>
                <a:lnTo>
                  <a:pt x="79" y="25"/>
                </a:lnTo>
                <a:lnTo>
                  <a:pt x="85" y="31"/>
                </a:lnTo>
                <a:lnTo>
                  <a:pt x="89" y="38"/>
                </a:lnTo>
                <a:lnTo>
                  <a:pt x="90" y="47"/>
                </a:lnTo>
                <a:lnTo>
                  <a:pt x="98" y="57"/>
                </a:lnTo>
                <a:lnTo>
                  <a:pt x="103" y="66"/>
                </a:lnTo>
                <a:lnTo>
                  <a:pt x="105" y="79"/>
                </a:lnTo>
                <a:lnTo>
                  <a:pt x="105" y="86"/>
                </a:lnTo>
                <a:lnTo>
                  <a:pt x="101" y="92"/>
                </a:lnTo>
                <a:lnTo>
                  <a:pt x="92" y="88"/>
                </a:lnTo>
                <a:lnTo>
                  <a:pt x="94" y="79"/>
                </a:lnTo>
                <a:lnTo>
                  <a:pt x="76" y="68"/>
                </a:lnTo>
                <a:lnTo>
                  <a:pt x="70" y="60"/>
                </a:lnTo>
                <a:lnTo>
                  <a:pt x="74" y="55"/>
                </a:lnTo>
                <a:lnTo>
                  <a:pt x="68" y="49"/>
                </a:lnTo>
                <a:lnTo>
                  <a:pt x="63" y="42"/>
                </a:lnTo>
                <a:lnTo>
                  <a:pt x="50" y="31"/>
                </a:lnTo>
                <a:lnTo>
                  <a:pt x="28" y="18"/>
                </a:lnTo>
                <a:lnTo>
                  <a:pt x="13" y="11"/>
                </a:lnTo>
                <a:lnTo>
                  <a:pt x="0" y="2"/>
                </a:lnTo>
                <a:lnTo>
                  <a:pt x="8" y="0"/>
                </a:lnTo>
                <a:lnTo>
                  <a:pt x="24" y="3"/>
                </a:lnTo>
                <a:lnTo>
                  <a:pt x="39" y="7"/>
                </a:lnTo>
                <a:lnTo>
                  <a:pt x="54" y="11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74" name="Freeform 1430"/>
          <p:cNvSpPr>
            <a:spLocks/>
          </p:cNvSpPr>
          <p:nvPr/>
        </p:nvSpPr>
        <p:spPr bwMode="auto">
          <a:xfrm>
            <a:off x="2659063" y="2679700"/>
            <a:ext cx="84137" cy="73025"/>
          </a:xfrm>
          <a:custGeom>
            <a:avLst/>
            <a:gdLst>
              <a:gd name="T0" fmla="*/ 54 w 105"/>
              <a:gd name="T1" fmla="*/ 11 h 92"/>
              <a:gd name="T2" fmla="*/ 70 w 105"/>
              <a:gd name="T3" fmla="*/ 20 h 92"/>
              <a:gd name="T4" fmla="*/ 79 w 105"/>
              <a:gd name="T5" fmla="*/ 25 h 92"/>
              <a:gd name="T6" fmla="*/ 85 w 105"/>
              <a:gd name="T7" fmla="*/ 31 h 92"/>
              <a:gd name="T8" fmla="*/ 89 w 105"/>
              <a:gd name="T9" fmla="*/ 38 h 92"/>
              <a:gd name="T10" fmla="*/ 90 w 105"/>
              <a:gd name="T11" fmla="*/ 47 h 92"/>
              <a:gd name="T12" fmla="*/ 98 w 105"/>
              <a:gd name="T13" fmla="*/ 57 h 92"/>
              <a:gd name="T14" fmla="*/ 103 w 105"/>
              <a:gd name="T15" fmla="*/ 66 h 92"/>
              <a:gd name="T16" fmla="*/ 105 w 105"/>
              <a:gd name="T17" fmla="*/ 79 h 92"/>
              <a:gd name="T18" fmla="*/ 105 w 105"/>
              <a:gd name="T19" fmla="*/ 86 h 92"/>
              <a:gd name="T20" fmla="*/ 101 w 105"/>
              <a:gd name="T21" fmla="*/ 92 h 92"/>
              <a:gd name="T22" fmla="*/ 92 w 105"/>
              <a:gd name="T23" fmla="*/ 88 h 92"/>
              <a:gd name="T24" fmla="*/ 94 w 105"/>
              <a:gd name="T25" fmla="*/ 79 h 92"/>
              <a:gd name="T26" fmla="*/ 76 w 105"/>
              <a:gd name="T27" fmla="*/ 68 h 92"/>
              <a:gd name="T28" fmla="*/ 70 w 105"/>
              <a:gd name="T29" fmla="*/ 60 h 92"/>
              <a:gd name="T30" fmla="*/ 74 w 105"/>
              <a:gd name="T31" fmla="*/ 55 h 92"/>
              <a:gd name="T32" fmla="*/ 68 w 105"/>
              <a:gd name="T33" fmla="*/ 49 h 92"/>
              <a:gd name="T34" fmla="*/ 63 w 105"/>
              <a:gd name="T35" fmla="*/ 42 h 92"/>
              <a:gd name="T36" fmla="*/ 50 w 105"/>
              <a:gd name="T37" fmla="*/ 31 h 92"/>
              <a:gd name="T38" fmla="*/ 28 w 105"/>
              <a:gd name="T39" fmla="*/ 18 h 92"/>
              <a:gd name="T40" fmla="*/ 13 w 105"/>
              <a:gd name="T41" fmla="*/ 11 h 92"/>
              <a:gd name="T42" fmla="*/ 0 w 105"/>
              <a:gd name="T43" fmla="*/ 2 h 92"/>
              <a:gd name="T44" fmla="*/ 8 w 105"/>
              <a:gd name="T45" fmla="*/ 0 h 92"/>
              <a:gd name="T46" fmla="*/ 24 w 105"/>
              <a:gd name="T47" fmla="*/ 3 h 92"/>
              <a:gd name="T48" fmla="*/ 39 w 105"/>
              <a:gd name="T49" fmla="*/ 7 h 92"/>
              <a:gd name="T50" fmla="*/ 54 w 105"/>
              <a:gd name="T51" fmla="*/ 1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5" h="92">
                <a:moveTo>
                  <a:pt x="54" y="11"/>
                </a:moveTo>
                <a:lnTo>
                  <a:pt x="70" y="20"/>
                </a:lnTo>
                <a:lnTo>
                  <a:pt x="79" y="25"/>
                </a:lnTo>
                <a:lnTo>
                  <a:pt x="85" y="31"/>
                </a:lnTo>
                <a:lnTo>
                  <a:pt x="89" y="38"/>
                </a:lnTo>
                <a:lnTo>
                  <a:pt x="90" y="47"/>
                </a:lnTo>
                <a:lnTo>
                  <a:pt x="98" y="57"/>
                </a:lnTo>
                <a:lnTo>
                  <a:pt x="103" y="66"/>
                </a:lnTo>
                <a:lnTo>
                  <a:pt x="105" y="79"/>
                </a:lnTo>
                <a:lnTo>
                  <a:pt x="105" y="86"/>
                </a:lnTo>
                <a:lnTo>
                  <a:pt x="101" y="92"/>
                </a:lnTo>
                <a:lnTo>
                  <a:pt x="92" y="88"/>
                </a:lnTo>
                <a:lnTo>
                  <a:pt x="94" y="79"/>
                </a:lnTo>
                <a:lnTo>
                  <a:pt x="76" y="68"/>
                </a:lnTo>
                <a:lnTo>
                  <a:pt x="70" y="60"/>
                </a:lnTo>
                <a:lnTo>
                  <a:pt x="74" y="55"/>
                </a:lnTo>
                <a:lnTo>
                  <a:pt x="68" y="49"/>
                </a:lnTo>
                <a:lnTo>
                  <a:pt x="63" y="42"/>
                </a:lnTo>
                <a:lnTo>
                  <a:pt x="50" y="31"/>
                </a:lnTo>
                <a:lnTo>
                  <a:pt x="28" y="18"/>
                </a:lnTo>
                <a:lnTo>
                  <a:pt x="13" y="11"/>
                </a:lnTo>
                <a:lnTo>
                  <a:pt x="0" y="2"/>
                </a:lnTo>
                <a:lnTo>
                  <a:pt x="8" y="0"/>
                </a:lnTo>
                <a:lnTo>
                  <a:pt x="24" y="3"/>
                </a:lnTo>
                <a:lnTo>
                  <a:pt x="39" y="7"/>
                </a:lnTo>
                <a:lnTo>
                  <a:pt x="54" y="11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75" name="Freeform 1431"/>
          <p:cNvSpPr>
            <a:spLocks/>
          </p:cNvSpPr>
          <p:nvPr/>
        </p:nvSpPr>
        <p:spPr bwMode="auto">
          <a:xfrm>
            <a:off x="2622550" y="2671763"/>
            <a:ext cx="100013" cy="26987"/>
          </a:xfrm>
          <a:custGeom>
            <a:avLst/>
            <a:gdLst>
              <a:gd name="T0" fmla="*/ 0 w 125"/>
              <a:gd name="T1" fmla="*/ 3 h 35"/>
              <a:gd name="T2" fmla="*/ 4 w 125"/>
              <a:gd name="T3" fmla="*/ 3 h 35"/>
              <a:gd name="T4" fmla="*/ 8 w 125"/>
              <a:gd name="T5" fmla="*/ 5 h 35"/>
              <a:gd name="T6" fmla="*/ 15 w 125"/>
              <a:gd name="T7" fmla="*/ 5 h 35"/>
              <a:gd name="T8" fmla="*/ 21 w 125"/>
              <a:gd name="T9" fmla="*/ 5 h 35"/>
              <a:gd name="T10" fmla="*/ 26 w 125"/>
              <a:gd name="T11" fmla="*/ 2 h 35"/>
              <a:gd name="T12" fmla="*/ 32 w 125"/>
              <a:gd name="T13" fmla="*/ 0 h 35"/>
              <a:gd name="T14" fmla="*/ 43 w 125"/>
              <a:gd name="T15" fmla="*/ 0 h 35"/>
              <a:gd name="T16" fmla="*/ 54 w 125"/>
              <a:gd name="T17" fmla="*/ 2 h 35"/>
              <a:gd name="T18" fmla="*/ 59 w 125"/>
              <a:gd name="T19" fmla="*/ 3 h 35"/>
              <a:gd name="T20" fmla="*/ 68 w 125"/>
              <a:gd name="T21" fmla="*/ 7 h 35"/>
              <a:gd name="T22" fmla="*/ 79 w 125"/>
              <a:gd name="T23" fmla="*/ 13 h 35"/>
              <a:gd name="T24" fmla="*/ 85 w 125"/>
              <a:gd name="T25" fmla="*/ 14 h 35"/>
              <a:gd name="T26" fmla="*/ 90 w 125"/>
              <a:gd name="T27" fmla="*/ 18 h 35"/>
              <a:gd name="T28" fmla="*/ 100 w 125"/>
              <a:gd name="T29" fmla="*/ 22 h 35"/>
              <a:gd name="T30" fmla="*/ 111 w 125"/>
              <a:gd name="T31" fmla="*/ 27 h 35"/>
              <a:gd name="T32" fmla="*/ 120 w 125"/>
              <a:gd name="T33" fmla="*/ 31 h 35"/>
              <a:gd name="T34" fmla="*/ 124 w 125"/>
              <a:gd name="T35" fmla="*/ 35 h 35"/>
              <a:gd name="T36" fmla="*/ 125 w 125"/>
              <a:gd name="T37" fmla="*/ 35 h 35"/>
              <a:gd name="T38" fmla="*/ 124 w 125"/>
              <a:gd name="T39" fmla="*/ 35 h 35"/>
              <a:gd name="T40" fmla="*/ 114 w 125"/>
              <a:gd name="T41" fmla="*/ 33 h 35"/>
              <a:gd name="T42" fmla="*/ 105 w 125"/>
              <a:gd name="T43" fmla="*/ 29 h 35"/>
              <a:gd name="T44" fmla="*/ 94 w 125"/>
              <a:gd name="T45" fmla="*/ 27 h 35"/>
              <a:gd name="T46" fmla="*/ 89 w 125"/>
              <a:gd name="T47" fmla="*/ 25 h 35"/>
              <a:gd name="T48" fmla="*/ 85 w 125"/>
              <a:gd name="T49" fmla="*/ 25 h 35"/>
              <a:gd name="T50" fmla="*/ 81 w 125"/>
              <a:gd name="T51" fmla="*/ 27 h 35"/>
              <a:gd name="T52" fmla="*/ 68 w 125"/>
              <a:gd name="T53" fmla="*/ 25 h 35"/>
              <a:gd name="T54" fmla="*/ 61 w 125"/>
              <a:gd name="T55" fmla="*/ 24 h 35"/>
              <a:gd name="T56" fmla="*/ 52 w 125"/>
              <a:gd name="T57" fmla="*/ 22 h 35"/>
              <a:gd name="T58" fmla="*/ 44 w 125"/>
              <a:gd name="T59" fmla="*/ 20 h 35"/>
              <a:gd name="T60" fmla="*/ 37 w 125"/>
              <a:gd name="T61" fmla="*/ 18 h 35"/>
              <a:gd name="T62" fmla="*/ 26 w 125"/>
              <a:gd name="T63" fmla="*/ 14 h 35"/>
              <a:gd name="T64" fmla="*/ 15 w 125"/>
              <a:gd name="T65" fmla="*/ 11 h 35"/>
              <a:gd name="T66" fmla="*/ 6 w 125"/>
              <a:gd name="T67" fmla="*/ 7 h 35"/>
              <a:gd name="T68" fmla="*/ 2 w 125"/>
              <a:gd name="T69" fmla="*/ 5 h 35"/>
              <a:gd name="T70" fmla="*/ 0 w 125"/>
              <a:gd name="T71" fmla="*/ 3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5" h="35">
                <a:moveTo>
                  <a:pt x="0" y="3"/>
                </a:moveTo>
                <a:lnTo>
                  <a:pt x="0" y="3"/>
                </a:lnTo>
                <a:lnTo>
                  <a:pt x="2" y="3"/>
                </a:lnTo>
                <a:lnTo>
                  <a:pt x="4" y="3"/>
                </a:lnTo>
                <a:lnTo>
                  <a:pt x="4" y="3"/>
                </a:lnTo>
                <a:lnTo>
                  <a:pt x="8" y="5"/>
                </a:lnTo>
                <a:lnTo>
                  <a:pt x="11" y="5"/>
                </a:lnTo>
                <a:lnTo>
                  <a:pt x="15" y="5"/>
                </a:lnTo>
                <a:lnTo>
                  <a:pt x="19" y="5"/>
                </a:lnTo>
                <a:lnTo>
                  <a:pt x="21" y="5"/>
                </a:lnTo>
                <a:lnTo>
                  <a:pt x="24" y="3"/>
                </a:lnTo>
                <a:lnTo>
                  <a:pt x="26" y="2"/>
                </a:lnTo>
                <a:lnTo>
                  <a:pt x="28" y="0"/>
                </a:lnTo>
                <a:lnTo>
                  <a:pt x="32" y="0"/>
                </a:lnTo>
                <a:lnTo>
                  <a:pt x="37" y="0"/>
                </a:lnTo>
                <a:lnTo>
                  <a:pt x="43" y="0"/>
                </a:lnTo>
                <a:lnTo>
                  <a:pt x="48" y="2"/>
                </a:lnTo>
                <a:lnTo>
                  <a:pt x="54" y="2"/>
                </a:lnTo>
                <a:lnTo>
                  <a:pt x="55" y="3"/>
                </a:lnTo>
                <a:lnTo>
                  <a:pt x="59" y="3"/>
                </a:lnTo>
                <a:lnTo>
                  <a:pt x="65" y="5"/>
                </a:lnTo>
                <a:lnTo>
                  <a:pt x="68" y="7"/>
                </a:lnTo>
                <a:lnTo>
                  <a:pt x="74" y="11"/>
                </a:lnTo>
                <a:lnTo>
                  <a:pt x="79" y="13"/>
                </a:lnTo>
                <a:lnTo>
                  <a:pt x="81" y="14"/>
                </a:lnTo>
                <a:lnTo>
                  <a:pt x="85" y="14"/>
                </a:lnTo>
                <a:lnTo>
                  <a:pt x="87" y="16"/>
                </a:lnTo>
                <a:lnTo>
                  <a:pt x="90" y="18"/>
                </a:lnTo>
                <a:lnTo>
                  <a:pt x="94" y="20"/>
                </a:lnTo>
                <a:lnTo>
                  <a:pt x="100" y="22"/>
                </a:lnTo>
                <a:lnTo>
                  <a:pt x="107" y="27"/>
                </a:lnTo>
                <a:lnTo>
                  <a:pt x="111" y="27"/>
                </a:lnTo>
                <a:lnTo>
                  <a:pt x="112" y="29"/>
                </a:lnTo>
                <a:lnTo>
                  <a:pt x="120" y="31"/>
                </a:lnTo>
                <a:lnTo>
                  <a:pt x="122" y="33"/>
                </a:lnTo>
                <a:lnTo>
                  <a:pt x="124" y="35"/>
                </a:lnTo>
                <a:lnTo>
                  <a:pt x="125" y="35"/>
                </a:lnTo>
                <a:lnTo>
                  <a:pt x="125" y="35"/>
                </a:lnTo>
                <a:lnTo>
                  <a:pt x="124" y="35"/>
                </a:lnTo>
                <a:lnTo>
                  <a:pt x="124" y="35"/>
                </a:lnTo>
                <a:lnTo>
                  <a:pt x="120" y="33"/>
                </a:lnTo>
                <a:lnTo>
                  <a:pt x="114" y="33"/>
                </a:lnTo>
                <a:lnTo>
                  <a:pt x="111" y="31"/>
                </a:lnTo>
                <a:lnTo>
                  <a:pt x="105" y="29"/>
                </a:lnTo>
                <a:lnTo>
                  <a:pt x="100" y="27"/>
                </a:lnTo>
                <a:lnTo>
                  <a:pt x="94" y="27"/>
                </a:lnTo>
                <a:lnTo>
                  <a:pt x="90" y="25"/>
                </a:lnTo>
                <a:lnTo>
                  <a:pt x="89" y="25"/>
                </a:lnTo>
                <a:lnTo>
                  <a:pt x="87" y="25"/>
                </a:lnTo>
                <a:lnTo>
                  <a:pt x="85" y="25"/>
                </a:lnTo>
                <a:lnTo>
                  <a:pt x="83" y="27"/>
                </a:lnTo>
                <a:lnTo>
                  <a:pt x="81" y="27"/>
                </a:lnTo>
                <a:lnTo>
                  <a:pt x="76" y="25"/>
                </a:lnTo>
                <a:lnTo>
                  <a:pt x="68" y="25"/>
                </a:lnTo>
                <a:lnTo>
                  <a:pt x="65" y="24"/>
                </a:lnTo>
                <a:lnTo>
                  <a:pt x="61" y="24"/>
                </a:lnTo>
                <a:lnTo>
                  <a:pt x="55" y="22"/>
                </a:lnTo>
                <a:lnTo>
                  <a:pt x="52" y="22"/>
                </a:lnTo>
                <a:lnTo>
                  <a:pt x="48" y="20"/>
                </a:lnTo>
                <a:lnTo>
                  <a:pt x="44" y="20"/>
                </a:lnTo>
                <a:lnTo>
                  <a:pt x="41" y="18"/>
                </a:lnTo>
                <a:lnTo>
                  <a:pt x="37" y="18"/>
                </a:lnTo>
                <a:lnTo>
                  <a:pt x="32" y="16"/>
                </a:lnTo>
                <a:lnTo>
                  <a:pt x="26" y="14"/>
                </a:lnTo>
                <a:lnTo>
                  <a:pt x="19" y="13"/>
                </a:lnTo>
                <a:lnTo>
                  <a:pt x="15" y="11"/>
                </a:lnTo>
                <a:lnTo>
                  <a:pt x="11" y="9"/>
                </a:lnTo>
                <a:lnTo>
                  <a:pt x="6" y="7"/>
                </a:lnTo>
                <a:lnTo>
                  <a:pt x="4" y="5"/>
                </a:lnTo>
                <a:lnTo>
                  <a:pt x="2" y="5"/>
                </a:lnTo>
                <a:lnTo>
                  <a:pt x="2" y="3"/>
                </a:lnTo>
                <a:lnTo>
                  <a:pt x="0" y="3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76" name="Freeform 1432"/>
          <p:cNvSpPr>
            <a:spLocks/>
          </p:cNvSpPr>
          <p:nvPr/>
        </p:nvSpPr>
        <p:spPr bwMode="auto">
          <a:xfrm>
            <a:off x="2622550" y="2671763"/>
            <a:ext cx="100013" cy="26987"/>
          </a:xfrm>
          <a:custGeom>
            <a:avLst/>
            <a:gdLst>
              <a:gd name="T0" fmla="*/ 0 w 125"/>
              <a:gd name="T1" fmla="*/ 3 h 35"/>
              <a:gd name="T2" fmla="*/ 4 w 125"/>
              <a:gd name="T3" fmla="*/ 3 h 35"/>
              <a:gd name="T4" fmla="*/ 8 w 125"/>
              <a:gd name="T5" fmla="*/ 5 h 35"/>
              <a:gd name="T6" fmla="*/ 15 w 125"/>
              <a:gd name="T7" fmla="*/ 5 h 35"/>
              <a:gd name="T8" fmla="*/ 21 w 125"/>
              <a:gd name="T9" fmla="*/ 5 h 35"/>
              <a:gd name="T10" fmla="*/ 26 w 125"/>
              <a:gd name="T11" fmla="*/ 2 h 35"/>
              <a:gd name="T12" fmla="*/ 32 w 125"/>
              <a:gd name="T13" fmla="*/ 0 h 35"/>
              <a:gd name="T14" fmla="*/ 43 w 125"/>
              <a:gd name="T15" fmla="*/ 0 h 35"/>
              <a:gd name="T16" fmla="*/ 54 w 125"/>
              <a:gd name="T17" fmla="*/ 2 h 35"/>
              <a:gd name="T18" fmla="*/ 59 w 125"/>
              <a:gd name="T19" fmla="*/ 3 h 35"/>
              <a:gd name="T20" fmla="*/ 68 w 125"/>
              <a:gd name="T21" fmla="*/ 7 h 35"/>
              <a:gd name="T22" fmla="*/ 79 w 125"/>
              <a:gd name="T23" fmla="*/ 13 h 35"/>
              <a:gd name="T24" fmla="*/ 85 w 125"/>
              <a:gd name="T25" fmla="*/ 14 h 35"/>
              <a:gd name="T26" fmla="*/ 90 w 125"/>
              <a:gd name="T27" fmla="*/ 18 h 35"/>
              <a:gd name="T28" fmla="*/ 100 w 125"/>
              <a:gd name="T29" fmla="*/ 22 h 35"/>
              <a:gd name="T30" fmla="*/ 111 w 125"/>
              <a:gd name="T31" fmla="*/ 27 h 35"/>
              <a:gd name="T32" fmla="*/ 120 w 125"/>
              <a:gd name="T33" fmla="*/ 31 h 35"/>
              <a:gd name="T34" fmla="*/ 124 w 125"/>
              <a:gd name="T35" fmla="*/ 35 h 35"/>
              <a:gd name="T36" fmla="*/ 125 w 125"/>
              <a:gd name="T37" fmla="*/ 35 h 35"/>
              <a:gd name="T38" fmla="*/ 124 w 125"/>
              <a:gd name="T39" fmla="*/ 35 h 35"/>
              <a:gd name="T40" fmla="*/ 114 w 125"/>
              <a:gd name="T41" fmla="*/ 33 h 35"/>
              <a:gd name="T42" fmla="*/ 105 w 125"/>
              <a:gd name="T43" fmla="*/ 29 h 35"/>
              <a:gd name="T44" fmla="*/ 94 w 125"/>
              <a:gd name="T45" fmla="*/ 27 h 35"/>
              <a:gd name="T46" fmla="*/ 89 w 125"/>
              <a:gd name="T47" fmla="*/ 25 h 35"/>
              <a:gd name="T48" fmla="*/ 85 w 125"/>
              <a:gd name="T49" fmla="*/ 25 h 35"/>
              <a:gd name="T50" fmla="*/ 81 w 125"/>
              <a:gd name="T51" fmla="*/ 27 h 35"/>
              <a:gd name="T52" fmla="*/ 68 w 125"/>
              <a:gd name="T53" fmla="*/ 25 h 35"/>
              <a:gd name="T54" fmla="*/ 61 w 125"/>
              <a:gd name="T55" fmla="*/ 24 h 35"/>
              <a:gd name="T56" fmla="*/ 52 w 125"/>
              <a:gd name="T57" fmla="*/ 22 h 35"/>
              <a:gd name="T58" fmla="*/ 44 w 125"/>
              <a:gd name="T59" fmla="*/ 20 h 35"/>
              <a:gd name="T60" fmla="*/ 37 w 125"/>
              <a:gd name="T61" fmla="*/ 18 h 35"/>
              <a:gd name="T62" fmla="*/ 26 w 125"/>
              <a:gd name="T63" fmla="*/ 14 h 35"/>
              <a:gd name="T64" fmla="*/ 15 w 125"/>
              <a:gd name="T65" fmla="*/ 11 h 35"/>
              <a:gd name="T66" fmla="*/ 6 w 125"/>
              <a:gd name="T67" fmla="*/ 7 h 35"/>
              <a:gd name="T68" fmla="*/ 2 w 125"/>
              <a:gd name="T69" fmla="*/ 5 h 35"/>
              <a:gd name="T70" fmla="*/ 0 w 125"/>
              <a:gd name="T71" fmla="*/ 3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5" h="35">
                <a:moveTo>
                  <a:pt x="0" y="3"/>
                </a:moveTo>
                <a:lnTo>
                  <a:pt x="0" y="3"/>
                </a:lnTo>
                <a:lnTo>
                  <a:pt x="2" y="3"/>
                </a:lnTo>
                <a:lnTo>
                  <a:pt x="4" y="3"/>
                </a:lnTo>
                <a:lnTo>
                  <a:pt x="4" y="3"/>
                </a:lnTo>
                <a:lnTo>
                  <a:pt x="8" y="5"/>
                </a:lnTo>
                <a:lnTo>
                  <a:pt x="11" y="5"/>
                </a:lnTo>
                <a:lnTo>
                  <a:pt x="15" y="5"/>
                </a:lnTo>
                <a:lnTo>
                  <a:pt x="19" y="5"/>
                </a:lnTo>
                <a:lnTo>
                  <a:pt x="21" y="5"/>
                </a:lnTo>
                <a:lnTo>
                  <a:pt x="24" y="3"/>
                </a:lnTo>
                <a:lnTo>
                  <a:pt x="26" y="2"/>
                </a:lnTo>
                <a:lnTo>
                  <a:pt x="28" y="0"/>
                </a:lnTo>
                <a:lnTo>
                  <a:pt x="32" y="0"/>
                </a:lnTo>
                <a:lnTo>
                  <a:pt x="37" y="0"/>
                </a:lnTo>
                <a:lnTo>
                  <a:pt x="43" y="0"/>
                </a:lnTo>
                <a:lnTo>
                  <a:pt x="48" y="2"/>
                </a:lnTo>
                <a:lnTo>
                  <a:pt x="54" y="2"/>
                </a:lnTo>
                <a:lnTo>
                  <a:pt x="55" y="3"/>
                </a:lnTo>
                <a:lnTo>
                  <a:pt x="59" y="3"/>
                </a:lnTo>
                <a:lnTo>
                  <a:pt x="65" y="5"/>
                </a:lnTo>
                <a:lnTo>
                  <a:pt x="68" y="7"/>
                </a:lnTo>
                <a:lnTo>
                  <a:pt x="74" y="11"/>
                </a:lnTo>
                <a:lnTo>
                  <a:pt x="79" y="13"/>
                </a:lnTo>
                <a:lnTo>
                  <a:pt x="81" y="14"/>
                </a:lnTo>
                <a:lnTo>
                  <a:pt x="85" y="14"/>
                </a:lnTo>
                <a:lnTo>
                  <a:pt x="87" y="16"/>
                </a:lnTo>
                <a:lnTo>
                  <a:pt x="90" y="18"/>
                </a:lnTo>
                <a:lnTo>
                  <a:pt x="94" y="20"/>
                </a:lnTo>
                <a:lnTo>
                  <a:pt x="100" y="22"/>
                </a:lnTo>
                <a:lnTo>
                  <a:pt x="107" y="27"/>
                </a:lnTo>
                <a:lnTo>
                  <a:pt x="111" y="27"/>
                </a:lnTo>
                <a:lnTo>
                  <a:pt x="112" y="29"/>
                </a:lnTo>
                <a:lnTo>
                  <a:pt x="120" y="31"/>
                </a:lnTo>
                <a:lnTo>
                  <a:pt x="122" y="33"/>
                </a:lnTo>
                <a:lnTo>
                  <a:pt x="124" y="35"/>
                </a:lnTo>
                <a:lnTo>
                  <a:pt x="125" y="35"/>
                </a:lnTo>
                <a:lnTo>
                  <a:pt x="125" y="35"/>
                </a:lnTo>
                <a:lnTo>
                  <a:pt x="124" y="35"/>
                </a:lnTo>
                <a:lnTo>
                  <a:pt x="124" y="35"/>
                </a:lnTo>
                <a:lnTo>
                  <a:pt x="120" y="33"/>
                </a:lnTo>
                <a:lnTo>
                  <a:pt x="114" y="33"/>
                </a:lnTo>
                <a:lnTo>
                  <a:pt x="111" y="31"/>
                </a:lnTo>
                <a:lnTo>
                  <a:pt x="105" y="29"/>
                </a:lnTo>
                <a:lnTo>
                  <a:pt x="100" y="27"/>
                </a:lnTo>
                <a:lnTo>
                  <a:pt x="94" y="27"/>
                </a:lnTo>
                <a:lnTo>
                  <a:pt x="90" y="25"/>
                </a:lnTo>
                <a:lnTo>
                  <a:pt x="89" y="25"/>
                </a:lnTo>
                <a:lnTo>
                  <a:pt x="87" y="25"/>
                </a:lnTo>
                <a:lnTo>
                  <a:pt x="85" y="25"/>
                </a:lnTo>
                <a:lnTo>
                  <a:pt x="83" y="27"/>
                </a:lnTo>
                <a:lnTo>
                  <a:pt x="81" y="27"/>
                </a:lnTo>
                <a:lnTo>
                  <a:pt x="76" y="25"/>
                </a:lnTo>
                <a:lnTo>
                  <a:pt x="68" y="25"/>
                </a:lnTo>
                <a:lnTo>
                  <a:pt x="65" y="24"/>
                </a:lnTo>
                <a:lnTo>
                  <a:pt x="61" y="24"/>
                </a:lnTo>
                <a:lnTo>
                  <a:pt x="55" y="22"/>
                </a:lnTo>
                <a:lnTo>
                  <a:pt x="52" y="22"/>
                </a:lnTo>
                <a:lnTo>
                  <a:pt x="48" y="20"/>
                </a:lnTo>
                <a:lnTo>
                  <a:pt x="44" y="20"/>
                </a:lnTo>
                <a:lnTo>
                  <a:pt x="41" y="18"/>
                </a:lnTo>
                <a:lnTo>
                  <a:pt x="37" y="18"/>
                </a:lnTo>
                <a:lnTo>
                  <a:pt x="32" y="16"/>
                </a:lnTo>
                <a:lnTo>
                  <a:pt x="26" y="14"/>
                </a:lnTo>
                <a:lnTo>
                  <a:pt x="19" y="13"/>
                </a:lnTo>
                <a:lnTo>
                  <a:pt x="15" y="11"/>
                </a:lnTo>
                <a:lnTo>
                  <a:pt x="11" y="9"/>
                </a:lnTo>
                <a:lnTo>
                  <a:pt x="6" y="7"/>
                </a:lnTo>
                <a:lnTo>
                  <a:pt x="4" y="5"/>
                </a:lnTo>
                <a:lnTo>
                  <a:pt x="2" y="5"/>
                </a:lnTo>
                <a:lnTo>
                  <a:pt x="2" y="3"/>
                </a:lnTo>
                <a:lnTo>
                  <a:pt x="0" y="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77" name="Freeform 1433"/>
          <p:cNvSpPr>
            <a:spLocks/>
          </p:cNvSpPr>
          <p:nvPr/>
        </p:nvSpPr>
        <p:spPr bwMode="auto">
          <a:xfrm>
            <a:off x="2636838" y="2678113"/>
            <a:ext cx="53975" cy="7937"/>
          </a:xfrm>
          <a:custGeom>
            <a:avLst/>
            <a:gdLst>
              <a:gd name="T0" fmla="*/ 0 w 68"/>
              <a:gd name="T1" fmla="*/ 0 h 11"/>
              <a:gd name="T2" fmla="*/ 9 w 68"/>
              <a:gd name="T3" fmla="*/ 2 h 11"/>
              <a:gd name="T4" fmla="*/ 14 w 68"/>
              <a:gd name="T5" fmla="*/ 2 h 11"/>
              <a:gd name="T6" fmla="*/ 22 w 68"/>
              <a:gd name="T7" fmla="*/ 2 h 11"/>
              <a:gd name="T8" fmla="*/ 36 w 68"/>
              <a:gd name="T9" fmla="*/ 4 h 11"/>
              <a:gd name="T10" fmla="*/ 46 w 68"/>
              <a:gd name="T11" fmla="*/ 6 h 11"/>
              <a:gd name="T12" fmla="*/ 57 w 68"/>
              <a:gd name="T13" fmla="*/ 9 h 11"/>
              <a:gd name="T14" fmla="*/ 68 w 68"/>
              <a:gd name="T15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8" h="11">
                <a:moveTo>
                  <a:pt x="0" y="0"/>
                </a:moveTo>
                <a:lnTo>
                  <a:pt x="9" y="2"/>
                </a:lnTo>
                <a:lnTo>
                  <a:pt x="14" y="2"/>
                </a:lnTo>
                <a:lnTo>
                  <a:pt x="22" y="2"/>
                </a:lnTo>
                <a:lnTo>
                  <a:pt x="36" y="4"/>
                </a:lnTo>
                <a:lnTo>
                  <a:pt x="46" y="6"/>
                </a:lnTo>
                <a:lnTo>
                  <a:pt x="57" y="9"/>
                </a:lnTo>
                <a:lnTo>
                  <a:pt x="68" y="11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78" name="Freeform 1434"/>
          <p:cNvSpPr>
            <a:spLocks/>
          </p:cNvSpPr>
          <p:nvPr/>
        </p:nvSpPr>
        <p:spPr bwMode="auto">
          <a:xfrm>
            <a:off x="2760663" y="2741613"/>
            <a:ext cx="88900" cy="31750"/>
          </a:xfrm>
          <a:custGeom>
            <a:avLst/>
            <a:gdLst>
              <a:gd name="T0" fmla="*/ 112 w 112"/>
              <a:gd name="T1" fmla="*/ 40 h 40"/>
              <a:gd name="T2" fmla="*/ 109 w 112"/>
              <a:gd name="T3" fmla="*/ 39 h 40"/>
              <a:gd name="T4" fmla="*/ 103 w 112"/>
              <a:gd name="T5" fmla="*/ 37 h 40"/>
              <a:gd name="T6" fmla="*/ 98 w 112"/>
              <a:gd name="T7" fmla="*/ 31 h 40"/>
              <a:gd name="T8" fmla="*/ 94 w 112"/>
              <a:gd name="T9" fmla="*/ 26 h 40"/>
              <a:gd name="T10" fmla="*/ 94 w 112"/>
              <a:gd name="T11" fmla="*/ 20 h 40"/>
              <a:gd name="T12" fmla="*/ 90 w 112"/>
              <a:gd name="T13" fmla="*/ 16 h 40"/>
              <a:gd name="T14" fmla="*/ 87 w 112"/>
              <a:gd name="T15" fmla="*/ 15 h 40"/>
              <a:gd name="T16" fmla="*/ 81 w 112"/>
              <a:gd name="T17" fmla="*/ 11 h 40"/>
              <a:gd name="T18" fmla="*/ 79 w 112"/>
              <a:gd name="T19" fmla="*/ 9 h 40"/>
              <a:gd name="T20" fmla="*/ 76 w 112"/>
              <a:gd name="T21" fmla="*/ 5 h 40"/>
              <a:gd name="T22" fmla="*/ 65 w 112"/>
              <a:gd name="T23" fmla="*/ 2 h 40"/>
              <a:gd name="T24" fmla="*/ 55 w 112"/>
              <a:gd name="T25" fmla="*/ 0 h 40"/>
              <a:gd name="T26" fmla="*/ 46 w 112"/>
              <a:gd name="T27" fmla="*/ 0 h 40"/>
              <a:gd name="T28" fmla="*/ 39 w 112"/>
              <a:gd name="T29" fmla="*/ 0 h 40"/>
              <a:gd name="T30" fmla="*/ 33 w 112"/>
              <a:gd name="T31" fmla="*/ 2 h 40"/>
              <a:gd name="T32" fmla="*/ 26 w 112"/>
              <a:gd name="T33" fmla="*/ 2 h 40"/>
              <a:gd name="T34" fmla="*/ 15 w 112"/>
              <a:gd name="T35" fmla="*/ 2 h 40"/>
              <a:gd name="T36" fmla="*/ 6 w 112"/>
              <a:gd name="T37" fmla="*/ 0 h 40"/>
              <a:gd name="T38" fmla="*/ 0 w 112"/>
              <a:gd name="T39" fmla="*/ 0 h 40"/>
              <a:gd name="T40" fmla="*/ 0 w 112"/>
              <a:gd name="T41" fmla="*/ 2 h 40"/>
              <a:gd name="T42" fmla="*/ 2 w 112"/>
              <a:gd name="T43" fmla="*/ 2 h 40"/>
              <a:gd name="T44" fmla="*/ 9 w 112"/>
              <a:gd name="T45" fmla="*/ 4 h 40"/>
              <a:gd name="T46" fmla="*/ 19 w 112"/>
              <a:gd name="T47" fmla="*/ 7 h 40"/>
              <a:gd name="T48" fmla="*/ 28 w 112"/>
              <a:gd name="T49" fmla="*/ 9 h 40"/>
              <a:gd name="T50" fmla="*/ 33 w 112"/>
              <a:gd name="T51" fmla="*/ 13 h 40"/>
              <a:gd name="T52" fmla="*/ 35 w 112"/>
              <a:gd name="T53" fmla="*/ 16 h 40"/>
              <a:gd name="T54" fmla="*/ 39 w 112"/>
              <a:gd name="T55" fmla="*/ 20 h 40"/>
              <a:gd name="T56" fmla="*/ 50 w 112"/>
              <a:gd name="T57" fmla="*/ 26 h 40"/>
              <a:gd name="T58" fmla="*/ 57 w 112"/>
              <a:gd name="T59" fmla="*/ 29 h 40"/>
              <a:gd name="T60" fmla="*/ 65 w 112"/>
              <a:gd name="T61" fmla="*/ 33 h 40"/>
              <a:gd name="T62" fmla="*/ 76 w 112"/>
              <a:gd name="T63" fmla="*/ 37 h 40"/>
              <a:gd name="T64" fmla="*/ 83 w 112"/>
              <a:gd name="T65" fmla="*/ 39 h 40"/>
              <a:gd name="T66" fmla="*/ 94 w 112"/>
              <a:gd name="T67" fmla="*/ 40 h 40"/>
              <a:gd name="T68" fmla="*/ 103 w 112"/>
              <a:gd name="T69" fmla="*/ 40 h 40"/>
              <a:gd name="T70" fmla="*/ 111 w 112"/>
              <a:gd name="T71" fmla="*/ 40 h 40"/>
              <a:gd name="T72" fmla="*/ 112 w 112"/>
              <a:gd name="T73" fmla="*/ 4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2" h="40">
                <a:moveTo>
                  <a:pt x="112" y="40"/>
                </a:moveTo>
                <a:lnTo>
                  <a:pt x="112" y="40"/>
                </a:lnTo>
                <a:lnTo>
                  <a:pt x="112" y="40"/>
                </a:lnTo>
                <a:lnTo>
                  <a:pt x="109" y="39"/>
                </a:lnTo>
                <a:lnTo>
                  <a:pt x="107" y="39"/>
                </a:lnTo>
                <a:lnTo>
                  <a:pt x="103" y="37"/>
                </a:lnTo>
                <a:lnTo>
                  <a:pt x="99" y="33"/>
                </a:lnTo>
                <a:lnTo>
                  <a:pt x="98" y="31"/>
                </a:lnTo>
                <a:lnTo>
                  <a:pt x="96" y="27"/>
                </a:lnTo>
                <a:lnTo>
                  <a:pt x="94" y="26"/>
                </a:lnTo>
                <a:lnTo>
                  <a:pt x="94" y="24"/>
                </a:lnTo>
                <a:lnTo>
                  <a:pt x="94" y="20"/>
                </a:lnTo>
                <a:lnTo>
                  <a:pt x="92" y="18"/>
                </a:lnTo>
                <a:lnTo>
                  <a:pt x="90" y="16"/>
                </a:lnTo>
                <a:lnTo>
                  <a:pt x="88" y="15"/>
                </a:lnTo>
                <a:lnTo>
                  <a:pt x="87" y="15"/>
                </a:lnTo>
                <a:lnTo>
                  <a:pt x="83" y="13"/>
                </a:lnTo>
                <a:lnTo>
                  <a:pt x="81" y="11"/>
                </a:lnTo>
                <a:lnTo>
                  <a:pt x="79" y="11"/>
                </a:lnTo>
                <a:lnTo>
                  <a:pt x="79" y="9"/>
                </a:lnTo>
                <a:lnTo>
                  <a:pt x="77" y="7"/>
                </a:lnTo>
                <a:lnTo>
                  <a:pt x="76" y="5"/>
                </a:lnTo>
                <a:lnTo>
                  <a:pt x="70" y="4"/>
                </a:lnTo>
                <a:lnTo>
                  <a:pt x="65" y="2"/>
                </a:lnTo>
                <a:lnTo>
                  <a:pt x="61" y="0"/>
                </a:lnTo>
                <a:lnTo>
                  <a:pt x="55" y="0"/>
                </a:lnTo>
                <a:lnTo>
                  <a:pt x="50" y="0"/>
                </a:lnTo>
                <a:lnTo>
                  <a:pt x="46" y="0"/>
                </a:lnTo>
                <a:lnTo>
                  <a:pt x="42" y="0"/>
                </a:lnTo>
                <a:lnTo>
                  <a:pt x="39" y="0"/>
                </a:lnTo>
                <a:lnTo>
                  <a:pt x="37" y="0"/>
                </a:lnTo>
                <a:lnTo>
                  <a:pt x="33" y="2"/>
                </a:lnTo>
                <a:lnTo>
                  <a:pt x="30" y="2"/>
                </a:lnTo>
                <a:lnTo>
                  <a:pt x="26" y="2"/>
                </a:lnTo>
                <a:lnTo>
                  <a:pt x="17" y="2"/>
                </a:lnTo>
                <a:lnTo>
                  <a:pt x="15" y="2"/>
                </a:lnTo>
                <a:lnTo>
                  <a:pt x="11" y="0"/>
                </a:lnTo>
                <a:lnTo>
                  <a:pt x="6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lnTo>
                  <a:pt x="4" y="4"/>
                </a:lnTo>
                <a:lnTo>
                  <a:pt x="9" y="4"/>
                </a:lnTo>
                <a:lnTo>
                  <a:pt x="13" y="5"/>
                </a:lnTo>
                <a:lnTo>
                  <a:pt x="19" y="7"/>
                </a:lnTo>
                <a:lnTo>
                  <a:pt x="24" y="9"/>
                </a:lnTo>
                <a:lnTo>
                  <a:pt x="28" y="9"/>
                </a:lnTo>
                <a:lnTo>
                  <a:pt x="31" y="11"/>
                </a:lnTo>
                <a:lnTo>
                  <a:pt x="33" y="13"/>
                </a:lnTo>
                <a:lnTo>
                  <a:pt x="33" y="13"/>
                </a:lnTo>
                <a:lnTo>
                  <a:pt x="35" y="16"/>
                </a:lnTo>
                <a:lnTo>
                  <a:pt x="37" y="18"/>
                </a:lnTo>
                <a:lnTo>
                  <a:pt x="39" y="20"/>
                </a:lnTo>
                <a:lnTo>
                  <a:pt x="44" y="24"/>
                </a:lnTo>
                <a:lnTo>
                  <a:pt x="50" y="26"/>
                </a:lnTo>
                <a:lnTo>
                  <a:pt x="54" y="27"/>
                </a:lnTo>
                <a:lnTo>
                  <a:pt x="57" y="29"/>
                </a:lnTo>
                <a:lnTo>
                  <a:pt x="61" y="31"/>
                </a:lnTo>
                <a:lnTo>
                  <a:pt x="65" y="33"/>
                </a:lnTo>
                <a:lnTo>
                  <a:pt x="72" y="35"/>
                </a:lnTo>
                <a:lnTo>
                  <a:pt x="76" y="37"/>
                </a:lnTo>
                <a:lnTo>
                  <a:pt x="79" y="37"/>
                </a:lnTo>
                <a:lnTo>
                  <a:pt x="83" y="39"/>
                </a:lnTo>
                <a:lnTo>
                  <a:pt x="88" y="39"/>
                </a:lnTo>
                <a:lnTo>
                  <a:pt x="94" y="40"/>
                </a:lnTo>
                <a:lnTo>
                  <a:pt x="99" y="40"/>
                </a:lnTo>
                <a:lnTo>
                  <a:pt x="103" y="40"/>
                </a:lnTo>
                <a:lnTo>
                  <a:pt x="107" y="40"/>
                </a:lnTo>
                <a:lnTo>
                  <a:pt x="111" y="40"/>
                </a:lnTo>
                <a:lnTo>
                  <a:pt x="111" y="40"/>
                </a:lnTo>
                <a:lnTo>
                  <a:pt x="112" y="40"/>
                </a:lnTo>
                <a:lnTo>
                  <a:pt x="112" y="40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79" name="Freeform 1435"/>
          <p:cNvSpPr>
            <a:spLocks/>
          </p:cNvSpPr>
          <p:nvPr/>
        </p:nvSpPr>
        <p:spPr bwMode="auto">
          <a:xfrm>
            <a:off x="2760663" y="2741613"/>
            <a:ext cx="88900" cy="31750"/>
          </a:xfrm>
          <a:custGeom>
            <a:avLst/>
            <a:gdLst>
              <a:gd name="T0" fmla="*/ 112 w 112"/>
              <a:gd name="T1" fmla="*/ 40 h 40"/>
              <a:gd name="T2" fmla="*/ 109 w 112"/>
              <a:gd name="T3" fmla="*/ 39 h 40"/>
              <a:gd name="T4" fmla="*/ 103 w 112"/>
              <a:gd name="T5" fmla="*/ 37 h 40"/>
              <a:gd name="T6" fmla="*/ 98 w 112"/>
              <a:gd name="T7" fmla="*/ 31 h 40"/>
              <a:gd name="T8" fmla="*/ 94 w 112"/>
              <a:gd name="T9" fmla="*/ 26 h 40"/>
              <a:gd name="T10" fmla="*/ 94 w 112"/>
              <a:gd name="T11" fmla="*/ 20 h 40"/>
              <a:gd name="T12" fmla="*/ 90 w 112"/>
              <a:gd name="T13" fmla="*/ 16 h 40"/>
              <a:gd name="T14" fmla="*/ 87 w 112"/>
              <a:gd name="T15" fmla="*/ 15 h 40"/>
              <a:gd name="T16" fmla="*/ 81 w 112"/>
              <a:gd name="T17" fmla="*/ 11 h 40"/>
              <a:gd name="T18" fmla="*/ 79 w 112"/>
              <a:gd name="T19" fmla="*/ 9 h 40"/>
              <a:gd name="T20" fmla="*/ 76 w 112"/>
              <a:gd name="T21" fmla="*/ 5 h 40"/>
              <a:gd name="T22" fmla="*/ 65 w 112"/>
              <a:gd name="T23" fmla="*/ 2 h 40"/>
              <a:gd name="T24" fmla="*/ 55 w 112"/>
              <a:gd name="T25" fmla="*/ 0 h 40"/>
              <a:gd name="T26" fmla="*/ 46 w 112"/>
              <a:gd name="T27" fmla="*/ 0 h 40"/>
              <a:gd name="T28" fmla="*/ 39 w 112"/>
              <a:gd name="T29" fmla="*/ 0 h 40"/>
              <a:gd name="T30" fmla="*/ 33 w 112"/>
              <a:gd name="T31" fmla="*/ 2 h 40"/>
              <a:gd name="T32" fmla="*/ 26 w 112"/>
              <a:gd name="T33" fmla="*/ 2 h 40"/>
              <a:gd name="T34" fmla="*/ 15 w 112"/>
              <a:gd name="T35" fmla="*/ 2 h 40"/>
              <a:gd name="T36" fmla="*/ 6 w 112"/>
              <a:gd name="T37" fmla="*/ 0 h 40"/>
              <a:gd name="T38" fmla="*/ 0 w 112"/>
              <a:gd name="T39" fmla="*/ 0 h 40"/>
              <a:gd name="T40" fmla="*/ 0 w 112"/>
              <a:gd name="T41" fmla="*/ 2 h 40"/>
              <a:gd name="T42" fmla="*/ 2 w 112"/>
              <a:gd name="T43" fmla="*/ 2 h 40"/>
              <a:gd name="T44" fmla="*/ 9 w 112"/>
              <a:gd name="T45" fmla="*/ 4 h 40"/>
              <a:gd name="T46" fmla="*/ 19 w 112"/>
              <a:gd name="T47" fmla="*/ 7 h 40"/>
              <a:gd name="T48" fmla="*/ 28 w 112"/>
              <a:gd name="T49" fmla="*/ 9 h 40"/>
              <a:gd name="T50" fmla="*/ 33 w 112"/>
              <a:gd name="T51" fmla="*/ 13 h 40"/>
              <a:gd name="T52" fmla="*/ 35 w 112"/>
              <a:gd name="T53" fmla="*/ 16 h 40"/>
              <a:gd name="T54" fmla="*/ 39 w 112"/>
              <a:gd name="T55" fmla="*/ 20 h 40"/>
              <a:gd name="T56" fmla="*/ 50 w 112"/>
              <a:gd name="T57" fmla="*/ 26 h 40"/>
              <a:gd name="T58" fmla="*/ 57 w 112"/>
              <a:gd name="T59" fmla="*/ 29 h 40"/>
              <a:gd name="T60" fmla="*/ 65 w 112"/>
              <a:gd name="T61" fmla="*/ 33 h 40"/>
              <a:gd name="T62" fmla="*/ 76 w 112"/>
              <a:gd name="T63" fmla="*/ 37 h 40"/>
              <a:gd name="T64" fmla="*/ 83 w 112"/>
              <a:gd name="T65" fmla="*/ 39 h 40"/>
              <a:gd name="T66" fmla="*/ 94 w 112"/>
              <a:gd name="T67" fmla="*/ 40 h 40"/>
              <a:gd name="T68" fmla="*/ 103 w 112"/>
              <a:gd name="T69" fmla="*/ 40 h 40"/>
              <a:gd name="T70" fmla="*/ 111 w 112"/>
              <a:gd name="T71" fmla="*/ 40 h 40"/>
              <a:gd name="T72" fmla="*/ 112 w 112"/>
              <a:gd name="T73" fmla="*/ 4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2" h="40">
                <a:moveTo>
                  <a:pt x="112" y="40"/>
                </a:moveTo>
                <a:lnTo>
                  <a:pt x="112" y="40"/>
                </a:lnTo>
                <a:lnTo>
                  <a:pt x="112" y="40"/>
                </a:lnTo>
                <a:lnTo>
                  <a:pt x="109" y="39"/>
                </a:lnTo>
                <a:lnTo>
                  <a:pt x="107" y="39"/>
                </a:lnTo>
                <a:lnTo>
                  <a:pt x="103" y="37"/>
                </a:lnTo>
                <a:lnTo>
                  <a:pt x="99" y="33"/>
                </a:lnTo>
                <a:lnTo>
                  <a:pt x="98" y="31"/>
                </a:lnTo>
                <a:lnTo>
                  <a:pt x="96" y="27"/>
                </a:lnTo>
                <a:lnTo>
                  <a:pt x="94" y="26"/>
                </a:lnTo>
                <a:lnTo>
                  <a:pt x="94" y="24"/>
                </a:lnTo>
                <a:lnTo>
                  <a:pt x="94" y="20"/>
                </a:lnTo>
                <a:lnTo>
                  <a:pt x="92" y="18"/>
                </a:lnTo>
                <a:lnTo>
                  <a:pt x="90" y="16"/>
                </a:lnTo>
                <a:lnTo>
                  <a:pt x="88" y="15"/>
                </a:lnTo>
                <a:lnTo>
                  <a:pt x="87" y="15"/>
                </a:lnTo>
                <a:lnTo>
                  <a:pt x="83" y="13"/>
                </a:lnTo>
                <a:lnTo>
                  <a:pt x="81" y="11"/>
                </a:lnTo>
                <a:lnTo>
                  <a:pt x="79" y="11"/>
                </a:lnTo>
                <a:lnTo>
                  <a:pt x="79" y="9"/>
                </a:lnTo>
                <a:lnTo>
                  <a:pt x="77" y="7"/>
                </a:lnTo>
                <a:lnTo>
                  <a:pt x="76" y="5"/>
                </a:lnTo>
                <a:lnTo>
                  <a:pt x="70" y="4"/>
                </a:lnTo>
                <a:lnTo>
                  <a:pt x="65" y="2"/>
                </a:lnTo>
                <a:lnTo>
                  <a:pt x="61" y="0"/>
                </a:lnTo>
                <a:lnTo>
                  <a:pt x="55" y="0"/>
                </a:lnTo>
                <a:lnTo>
                  <a:pt x="50" y="0"/>
                </a:lnTo>
                <a:lnTo>
                  <a:pt x="46" y="0"/>
                </a:lnTo>
                <a:lnTo>
                  <a:pt x="42" y="0"/>
                </a:lnTo>
                <a:lnTo>
                  <a:pt x="39" y="0"/>
                </a:lnTo>
                <a:lnTo>
                  <a:pt x="37" y="0"/>
                </a:lnTo>
                <a:lnTo>
                  <a:pt x="33" y="2"/>
                </a:lnTo>
                <a:lnTo>
                  <a:pt x="30" y="2"/>
                </a:lnTo>
                <a:lnTo>
                  <a:pt x="26" y="2"/>
                </a:lnTo>
                <a:lnTo>
                  <a:pt x="17" y="2"/>
                </a:lnTo>
                <a:lnTo>
                  <a:pt x="15" y="2"/>
                </a:lnTo>
                <a:lnTo>
                  <a:pt x="11" y="0"/>
                </a:lnTo>
                <a:lnTo>
                  <a:pt x="6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lnTo>
                  <a:pt x="4" y="4"/>
                </a:lnTo>
                <a:lnTo>
                  <a:pt x="9" y="4"/>
                </a:lnTo>
                <a:lnTo>
                  <a:pt x="13" y="5"/>
                </a:lnTo>
                <a:lnTo>
                  <a:pt x="19" y="7"/>
                </a:lnTo>
                <a:lnTo>
                  <a:pt x="24" y="9"/>
                </a:lnTo>
                <a:lnTo>
                  <a:pt x="28" y="9"/>
                </a:lnTo>
                <a:lnTo>
                  <a:pt x="31" y="11"/>
                </a:lnTo>
                <a:lnTo>
                  <a:pt x="33" y="13"/>
                </a:lnTo>
                <a:lnTo>
                  <a:pt x="33" y="13"/>
                </a:lnTo>
                <a:lnTo>
                  <a:pt x="35" y="16"/>
                </a:lnTo>
                <a:lnTo>
                  <a:pt x="37" y="18"/>
                </a:lnTo>
                <a:lnTo>
                  <a:pt x="39" y="20"/>
                </a:lnTo>
                <a:lnTo>
                  <a:pt x="44" y="24"/>
                </a:lnTo>
                <a:lnTo>
                  <a:pt x="50" y="26"/>
                </a:lnTo>
                <a:lnTo>
                  <a:pt x="54" y="27"/>
                </a:lnTo>
                <a:lnTo>
                  <a:pt x="57" y="29"/>
                </a:lnTo>
                <a:lnTo>
                  <a:pt x="61" y="31"/>
                </a:lnTo>
                <a:lnTo>
                  <a:pt x="65" y="33"/>
                </a:lnTo>
                <a:lnTo>
                  <a:pt x="72" y="35"/>
                </a:lnTo>
                <a:lnTo>
                  <a:pt x="76" y="37"/>
                </a:lnTo>
                <a:lnTo>
                  <a:pt x="79" y="37"/>
                </a:lnTo>
                <a:lnTo>
                  <a:pt x="83" y="39"/>
                </a:lnTo>
                <a:lnTo>
                  <a:pt x="88" y="39"/>
                </a:lnTo>
                <a:lnTo>
                  <a:pt x="94" y="40"/>
                </a:lnTo>
                <a:lnTo>
                  <a:pt x="99" y="40"/>
                </a:lnTo>
                <a:lnTo>
                  <a:pt x="103" y="40"/>
                </a:lnTo>
                <a:lnTo>
                  <a:pt x="107" y="40"/>
                </a:lnTo>
                <a:lnTo>
                  <a:pt x="111" y="40"/>
                </a:lnTo>
                <a:lnTo>
                  <a:pt x="111" y="40"/>
                </a:lnTo>
                <a:lnTo>
                  <a:pt x="112" y="40"/>
                </a:lnTo>
                <a:lnTo>
                  <a:pt x="112" y="4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80" name="Freeform 1436"/>
          <p:cNvSpPr>
            <a:spLocks/>
          </p:cNvSpPr>
          <p:nvPr/>
        </p:nvSpPr>
        <p:spPr bwMode="auto">
          <a:xfrm>
            <a:off x="2732088" y="2732088"/>
            <a:ext cx="93662" cy="71437"/>
          </a:xfrm>
          <a:custGeom>
            <a:avLst/>
            <a:gdLst>
              <a:gd name="T0" fmla="*/ 68 w 118"/>
              <a:gd name="T1" fmla="*/ 0 h 88"/>
              <a:gd name="T2" fmla="*/ 52 w 118"/>
              <a:gd name="T3" fmla="*/ 0 h 88"/>
              <a:gd name="T4" fmla="*/ 43 w 118"/>
              <a:gd name="T5" fmla="*/ 2 h 88"/>
              <a:gd name="T6" fmla="*/ 37 w 118"/>
              <a:gd name="T7" fmla="*/ 7 h 88"/>
              <a:gd name="T8" fmla="*/ 30 w 118"/>
              <a:gd name="T9" fmla="*/ 16 h 88"/>
              <a:gd name="T10" fmla="*/ 26 w 118"/>
              <a:gd name="T11" fmla="*/ 27 h 88"/>
              <a:gd name="T12" fmla="*/ 17 w 118"/>
              <a:gd name="T13" fmla="*/ 38 h 88"/>
              <a:gd name="T14" fmla="*/ 9 w 118"/>
              <a:gd name="T15" fmla="*/ 46 h 88"/>
              <a:gd name="T16" fmla="*/ 0 w 118"/>
              <a:gd name="T17" fmla="*/ 64 h 88"/>
              <a:gd name="T18" fmla="*/ 0 w 118"/>
              <a:gd name="T19" fmla="*/ 77 h 88"/>
              <a:gd name="T20" fmla="*/ 0 w 118"/>
              <a:gd name="T21" fmla="*/ 86 h 88"/>
              <a:gd name="T22" fmla="*/ 19 w 118"/>
              <a:gd name="T23" fmla="*/ 88 h 88"/>
              <a:gd name="T24" fmla="*/ 20 w 118"/>
              <a:gd name="T25" fmla="*/ 77 h 88"/>
              <a:gd name="T26" fmla="*/ 30 w 118"/>
              <a:gd name="T27" fmla="*/ 70 h 88"/>
              <a:gd name="T28" fmla="*/ 37 w 118"/>
              <a:gd name="T29" fmla="*/ 61 h 88"/>
              <a:gd name="T30" fmla="*/ 37 w 118"/>
              <a:gd name="T31" fmla="*/ 51 h 88"/>
              <a:gd name="T32" fmla="*/ 43 w 118"/>
              <a:gd name="T33" fmla="*/ 46 h 88"/>
              <a:gd name="T34" fmla="*/ 50 w 118"/>
              <a:gd name="T35" fmla="*/ 38 h 88"/>
              <a:gd name="T36" fmla="*/ 65 w 118"/>
              <a:gd name="T37" fmla="*/ 33 h 88"/>
              <a:gd name="T38" fmla="*/ 89 w 118"/>
              <a:gd name="T39" fmla="*/ 27 h 88"/>
              <a:gd name="T40" fmla="*/ 103 w 118"/>
              <a:gd name="T41" fmla="*/ 27 h 88"/>
              <a:gd name="T42" fmla="*/ 118 w 118"/>
              <a:gd name="T43" fmla="*/ 24 h 88"/>
              <a:gd name="T44" fmla="*/ 111 w 118"/>
              <a:gd name="T45" fmla="*/ 13 h 88"/>
              <a:gd name="T46" fmla="*/ 96 w 118"/>
              <a:gd name="T47" fmla="*/ 9 h 88"/>
              <a:gd name="T48" fmla="*/ 83 w 118"/>
              <a:gd name="T49" fmla="*/ 2 h 88"/>
              <a:gd name="T50" fmla="*/ 68 w 118"/>
              <a:gd name="T51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8" h="88">
                <a:moveTo>
                  <a:pt x="68" y="0"/>
                </a:moveTo>
                <a:lnTo>
                  <a:pt x="52" y="0"/>
                </a:lnTo>
                <a:lnTo>
                  <a:pt x="43" y="2"/>
                </a:lnTo>
                <a:lnTo>
                  <a:pt x="37" y="7"/>
                </a:lnTo>
                <a:lnTo>
                  <a:pt x="30" y="16"/>
                </a:lnTo>
                <a:lnTo>
                  <a:pt x="26" y="27"/>
                </a:lnTo>
                <a:lnTo>
                  <a:pt x="17" y="38"/>
                </a:lnTo>
                <a:lnTo>
                  <a:pt x="9" y="46"/>
                </a:lnTo>
                <a:lnTo>
                  <a:pt x="0" y="64"/>
                </a:lnTo>
                <a:lnTo>
                  <a:pt x="0" y="77"/>
                </a:lnTo>
                <a:lnTo>
                  <a:pt x="0" y="86"/>
                </a:lnTo>
                <a:lnTo>
                  <a:pt x="19" y="88"/>
                </a:lnTo>
                <a:lnTo>
                  <a:pt x="20" y="77"/>
                </a:lnTo>
                <a:lnTo>
                  <a:pt x="30" y="70"/>
                </a:lnTo>
                <a:lnTo>
                  <a:pt x="37" y="61"/>
                </a:lnTo>
                <a:lnTo>
                  <a:pt x="37" y="51"/>
                </a:lnTo>
                <a:lnTo>
                  <a:pt x="43" y="46"/>
                </a:lnTo>
                <a:lnTo>
                  <a:pt x="50" y="38"/>
                </a:lnTo>
                <a:lnTo>
                  <a:pt x="65" y="33"/>
                </a:lnTo>
                <a:lnTo>
                  <a:pt x="89" y="27"/>
                </a:lnTo>
                <a:lnTo>
                  <a:pt x="103" y="27"/>
                </a:lnTo>
                <a:lnTo>
                  <a:pt x="118" y="24"/>
                </a:lnTo>
                <a:lnTo>
                  <a:pt x="111" y="13"/>
                </a:lnTo>
                <a:lnTo>
                  <a:pt x="96" y="9"/>
                </a:lnTo>
                <a:lnTo>
                  <a:pt x="83" y="2"/>
                </a:lnTo>
                <a:lnTo>
                  <a:pt x="68" y="0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81" name="Freeform 1437"/>
          <p:cNvSpPr>
            <a:spLocks/>
          </p:cNvSpPr>
          <p:nvPr/>
        </p:nvSpPr>
        <p:spPr bwMode="auto">
          <a:xfrm>
            <a:off x="2732088" y="2732088"/>
            <a:ext cx="93662" cy="71437"/>
          </a:xfrm>
          <a:custGeom>
            <a:avLst/>
            <a:gdLst>
              <a:gd name="T0" fmla="*/ 68 w 118"/>
              <a:gd name="T1" fmla="*/ 0 h 88"/>
              <a:gd name="T2" fmla="*/ 52 w 118"/>
              <a:gd name="T3" fmla="*/ 0 h 88"/>
              <a:gd name="T4" fmla="*/ 43 w 118"/>
              <a:gd name="T5" fmla="*/ 2 h 88"/>
              <a:gd name="T6" fmla="*/ 37 w 118"/>
              <a:gd name="T7" fmla="*/ 7 h 88"/>
              <a:gd name="T8" fmla="*/ 30 w 118"/>
              <a:gd name="T9" fmla="*/ 16 h 88"/>
              <a:gd name="T10" fmla="*/ 26 w 118"/>
              <a:gd name="T11" fmla="*/ 27 h 88"/>
              <a:gd name="T12" fmla="*/ 17 w 118"/>
              <a:gd name="T13" fmla="*/ 38 h 88"/>
              <a:gd name="T14" fmla="*/ 9 w 118"/>
              <a:gd name="T15" fmla="*/ 46 h 88"/>
              <a:gd name="T16" fmla="*/ 0 w 118"/>
              <a:gd name="T17" fmla="*/ 64 h 88"/>
              <a:gd name="T18" fmla="*/ 0 w 118"/>
              <a:gd name="T19" fmla="*/ 77 h 88"/>
              <a:gd name="T20" fmla="*/ 0 w 118"/>
              <a:gd name="T21" fmla="*/ 86 h 88"/>
              <a:gd name="T22" fmla="*/ 19 w 118"/>
              <a:gd name="T23" fmla="*/ 88 h 88"/>
              <a:gd name="T24" fmla="*/ 20 w 118"/>
              <a:gd name="T25" fmla="*/ 77 h 88"/>
              <a:gd name="T26" fmla="*/ 30 w 118"/>
              <a:gd name="T27" fmla="*/ 70 h 88"/>
              <a:gd name="T28" fmla="*/ 37 w 118"/>
              <a:gd name="T29" fmla="*/ 61 h 88"/>
              <a:gd name="T30" fmla="*/ 37 w 118"/>
              <a:gd name="T31" fmla="*/ 51 h 88"/>
              <a:gd name="T32" fmla="*/ 43 w 118"/>
              <a:gd name="T33" fmla="*/ 46 h 88"/>
              <a:gd name="T34" fmla="*/ 50 w 118"/>
              <a:gd name="T35" fmla="*/ 38 h 88"/>
              <a:gd name="T36" fmla="*/ 65 w 118"/>
              <a:gd name="T37" fmla="*/ 33 h 88"/>
              <a:gd name="T38" fmla="*/ 89 w 118"/>
              <a:gd name="T39" fmla="*/ 27 h 88"/>
              <a:gd name="T40" fmla="*/ 103 w 118"/>
              <a:gd name="T41" fmla="*/ 27 h 88"/>
              <a:gd name="T42" fmla="*/ 118 w 118"/>
              <a:gd name="T43" fmla="*/ 24 h 88"/>
              <a:gd name="T44" fmla="*/ 111 w 118"/>
              <a:gd name="T45" fmla="*/ 13 h 88"/>
              <a:gd name="T46" fmla="*/ 96 w 118"/>
              <a:gd name="T47" fmla="*/ 9 h 88"/>
              <a:gd name="T48" fmla="*/ 83 w 118"/>
              <a:gd name="T49" fmla="*/ 2 h 88"/>
              <a:gd name="T50" fmla="*/ 68 w 118"/>
              <a:gd name="T51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8" h="88">
                <a:moveTo>
                  <a:pt x="68" y="0"/>
                </a:moveTo>
                <a:lnTo>
                  <a:pt x="52" y="0"/>
                </a:lnTo>
                <a:lnTo>
                  <a:pt x="43" y="2"/>
                </a:lnTo>
                <a:lnTo>
                  <a:pt x="37" y="7"/>
                </a:lnTo>
                <a:lnTo>
                  <a:pt x="30" y="16"/>
                </a:lnTo>
                <a:lnTo>
                  <a:pt x="26" y="27"/>
                </a:lnTo>
                <a:lnTo>
                  <a:pt x="17" y="38"/>
                </a:lnTo>
                <a:lnTo>
                  <a:pt x="9" y="46"/>
                </a:lnTo>
                <a:lnTo>
                  <a:pt x="0" y="64"/>
                </a:lnTo>
                <a:lnTo>
                  <a:pt x="0" y="77"/>
                </a:lnTo>
                <a:lnTo>
                  <a:pt x="0" y="86"/>
                </a:lnTo>
                <a:lnTo>
                  <a:pt x="19" y="88"/>
                </a:lnTo>
                <a:lnTo>
                  <a:pt x="20" y="77"/>
                </a:lnTo>
                <a:lnTo>
                  <a:pt x="30" y="70"/>
                </a:lnTo>
                <a:lnTo>
                  <a:pt x="37" y="61"/>
                </a:lnTo>
                <a:lnTo>
                  <a:pt x="37" y="51"/>
                </a:lnTo>
                <a:lnTo>
                  <a:pt x="43" y="46"/>
                </a:lnTo>
                <a:lnTo>
                  <a:pt x="50" y="38"/>
                </a:lnTo>
                <a:lnTo>
                  <a:pt x="65" y="33"/>
                </a:lnTo>
                <a:lnTo>
                  <a:pt x="89" y="27"/>
                </a:lnTo>
                <a:lnTo>
                  <a:pt x="103" y="27"/>
                </a:lnTo>
                <a:lnTo>
                  <a:pt x="118" y="24"/>
                </a:lnTo>
                <a:lnTo>
                  <a:pt x="111" y="13"/>
                </a:lnTo>
                <a:lnTo>
                  <a:pt x="96" y="9"/>
                </a:lnTo>
                <a:lnTo>
                  <a:pt x="83" y="2"/>
                </a:lnTo>
                <a:lnTo>
                  <a:pt x="68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82" name="Freeform 1438"/>
          <p:cNvSpPr>
            <a:spLocks/>
          </p:cNvSpPr>
          <p:nvPr/>
        </p:nvSpPr>
        <p:spPr bwMode="auto">
          <a:xfrm>
            <a:off x="2741613" y="2740025"/>
            <a:ext cx="60325" cy="57150"/>
          </a:xfrm>
          <a:custGeom>
            <a:avLst/>
            <a:gdLst>
              <a:gd name="T0" fmla="*/ 0 w 80"/>
              <a:gd name="T1" fmla="*/ 72 h 72"/>
              <a:gd name="T2" fmla="*/ 8 w 80"/>
              <a:gd name="T3" fmla="*/ 57 h 72"/>
              <a:gd name="T4" fmla="*/ 13 w 80"/>
              <a:gd name="T5" fmla="*/ 44 h 72"/>
              <a:gd name="T6" fmla="*/ 19 w 80"/>
              <a:gd name="T7" fmla="*/ 37 h 72"/>
              <a:gd name="T8" fmla="*/ 28 w 80"/>
              <a:gd name="T9" fmla="*/ 26 h 72"/>
              <a:gd name="T10" fmla="*/ 34 w 80"/>
              <a:gd name="T11" fmla="*/ 18 h 72"/>
              <a:gd name="T12" fmla="*/ 48 w 80"/>
              <a:gd name="T13" fmla="*/ 9 h 72"/>
              <a:gd name="T14" fmla="*/ 61 w 80"/>
              <a:gd name="T15" fmla="*/ 6 h 72"/>
              <a:gd name="T16" fmla="*/ 80 w 80"/>
              <a:gd name="T17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0" h="72">
                <a:moveTo>
                  <a:pt x="0" y="72"/>
                </a:moveTo>
                <a:lnTo>
                  <a:pt x="8" y="57"/>
                </a:lnTo>
                <a:lnTo>
                  <a:pt x="13" y="44"/>
                </a:lnTo>
                <a:lnTo>
                  <a:pt x="19" y="37"/>
                </a:lnTo>
                <a:lnTo>
                  <a:pt x="28" y="26"/>
                </a:lnTo>
                <a:lnTo>
                  <a:pt x="34" y="18"/>
                </a:lnTo>
                <a:lnTo>
                  <a:pt x="48" y="9"/>
                </a:lnTo>
                <a:lnTo>
                  <a:pt x="61" y="6"/>
                </a:lnTo>
                <a:lnTo>
                  <a:pt x="80" y="0"/>
                </a:lnTo>
              </a:path>
            </a:pathLst>
          </a:custGeom>
          <a:noFill/>
          <a:ln w="26988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83" name="Freeform 1439"/>
          <p:cNvSpPr>
            <a:spLocks/>
          </p:cNvSpPr>
          <p:nvPr/>
        </p:nvSpPr>
        <p:spPr bwMode="auto">
          <a:xfrm>
            <a:off x="2730500" y="2657475"/>
            <a:ext cx="103188" cy="38100"/>
          </a:xfrm>
          <a:custGeom>
            <a:avLst/>
            <a:gdLst>
              <a:gd name="T0" fmla="*/ 78 w 131"/>
              <a:gd name="T1" fmla="*/ 0 h 48"/>
              <a:gd name="T2" fmla="*/ 57 w 131"/>
              <a:gd name="T3" fmla="*/ 0 h 48"/>
              <a:gd name="T4" fmla="*/ 48 w 131"/>
              <a:gd name="T5" fmla="*/ 0 h 48"/>
              <a:gd name="T6" fmla="*/ 41 w 131"/>
              <a:gd name="T7" fmla="*/ 4 h 48"/>
              <a:gd name="T8" fmla="*/ 33 w 131"/>
              <a:gd name="T9" fmla="*/ 9 h 48"/>
              <a:gd name="T10" fmla="*/ 28 w 131"/>
              <a:gd name="T11" fmla="*/ 15 h 48"/>
              <a:gd name="T12" fmla="*/ 19 w 131"/>
              <a:gd name="T13" fmla="*/ 21 h 48"/>
              <a:gd name="T14" fmla="*/ 10 w 131"/>
              <a:gd name="T15" fmla="*/ 24 h 48"/>
              <a:gd name="T16" fmla="*/ 0 w 131"/>
              <a:gd name="T17" fmla="*/ 35 h 48"/>
              <a:gd name="T18" fmla="*/ 0 w 131"/>
              <a:gd name="T19" fmla="*/ 43 h 48"/>
              <a:gd name="T20" fmla="*/ 0 w 131"/>
              <a:gd name="T21" fmla="*/ 48 h 48"/>
              <a:gd name="T22" fmla="*/ 10 w 131"/>
              <a:gd name="T23" fmla="*/ 48 h 48"/>
              <a:gd name="T24" fmla="*/ 11 w 131"/>
              <a:gd name="T25" fmla="*/ 39 h 48"/>
              <a:gd name="T26" fmla="*/ 33 w 131"/>
              <a:gd name="T27" fmla="*/ 37 h 48"/>
              <a:gd name="T28" fmla="*/ 41 w 131"/>
              <a:gd name="T29" fmla="*/ 33 h 48"/>
              <a:gd name="T30" fmla="*/ 41 w 131"/>
              <a:gd name="T31" fmla="*/ 28 h 48"/>
              <a:gd name="T32" fmla="*/ 48 w 131"/>
              <a:gd name="T33" fmla="*/ 24 h 48"/>
              <a:gd name="T34" fmla="*/ 56 w 131"/>
              <a:gd name="T35" fmla="*/ 21 h 48"/>
              <a:gd name="T36" fmla="*/ 72 w 131"/>
              <a:gd name="T37" fmla="*/ 19 h 48"/>
              <a:gd name="T38" fmla="*/ 98 w 131"/>
              <a:gd name="T39" fmla="*/ 15 h 48"/>
              <a:gd name="T40" fmla="*/ 114 w 131"/>
              <a:gd name="T41" fmla="*/ 15 h 48"/>
              <a:gd name="T42" fmla="*/ 131 w 131"/>
              <a:gd name="T43" fmla="*/ 13 h 48"/>
              <a:gd name="T44" fmla="*/ 124 w 131"/>
              <a:gd name="T45" fmla="*/ 8 h 48"/>
              <a:gd name="T46" fmla="*/ 105 w 131"/>
              <a:gd name="T47" fmla="*/ 6 h 48"/>
              <a:gd name="T48" fmla="*/ 92 w 131"/>
              <a:gd name="T49" fmla="*/ 0 h 48"/>
              <a:gd name="T50" fmla="*/ 78 w 131"/>
              <a:gd name="T51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1" h="48">
                <a:moveTo>
                  <a:pt x="78" y="0"/>
                </a:moveTo>
                <a:lnTo>
                  <a:pt x="57" y="0"/>
                </a:lnTo>
                <a:lnTo>
                  <a:pt x="48" y="0"/>
                </a:lnTo>
                <a:lnTo>
                  <a:pt x="41" y="4"/>
                </a:lnTo>
                <a:lnTo>
                  <a:pt x="33" y="9"/>
                </a:lnTo>
                <a:lnTo>
                  <a:pt x="28" y="15"/>
                </a:lnTo>
                <a:lnTo>
                  <a:pt x="19" y="21"/>
                </a:lnTo>
                <a:lnTo>
                  <a:pt x="10" y="24"/>
                </a:lnTo>
                <a:lnTo>
                  <a:pt x="0" y="35"/>
                </a:lnTo>
                <a:lnTo>
                  <a:pt x="0" y="43"/>
                </a:lnTo>
                <a:lnTo>
                  <a:pt x="0" y="48"/>
                </a:lnTo>
                <a:lnTo>
                  <a:pt x="10" y="48"/>
                </a:lnTo>
                <a:lnTo>
                  <a:pt x="11" y="39"/>
                </a:lnTo>
                <a:lnTo>
                  <a:pt x="33" y="37"/>
                </a:lnTo>
                <a:lnTo>
                  <a:pt x="41" y="33"/>
                </a:lnTo>
                <a:lnTo>
                  <a:pt x="41" y="28"/>
                </a:lnTo>
                <a:lnTo>
                  <a:pt x="48" y="24"/>
                </a:lnTo>
                <a:lnTo>
                  <a:pt x="56" y="21"/>
                </a:lnTo>
                <a:lnTo>
                  <a:pt x="72" y="19"/>
                </a:lnTo>
                <a:lnTo>
                  <a:pt x="98" y="15"/>
                </a:lnTo>
                <a:lnTo>
                  <a:pt x="114" y="15"/>
                </a:lnTo>
                <a:lnTo>
                  <a:pt x="131" y="13"/>
                </a:lnTo>
                <a:lnTo>
                  <a:pt x="124" y="8"/>
                </a:lnTo>
                <a:lnTo>
                  <a:pt x="105" y="6"/>
                </a:lnTo>
                <a:lnTo>
                  <a:pt x="92" y="0"/>
                </a:lnTo>
                <a:lnTo>
                  <a:pt x="78" y="0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84" name="Freeform 1440"/>
          <p:cNvSpPr>
            <a:spLocks/>
          </p:cNvSpPr>
          <p:nvPr/>
        </p:nvSpPr>
        <p:spPr bwMode="auto">
          <a:xfrm>
            <a:off x="2730500" y="2657475"/>
            <a:ext cx="103188" cy="38100"/>
          </a:xfrm>
          <a:custGeom>
            <a:avLst/>
            <a:gdLst>
              <a:gd name="T0" fmla="*/ 78 w 131"/>
              <a:gd name="T1" fmla="*/ 0 h 48"/>
              <a:gd name="T2" fmla="*/ 57 w 131"/>
              <a:gd name="T3" fmla="*/ 0 h 48"/>
              <a:gd name="T4" fmla="*/ 48 w 131"/>
              <a:gd name="T5" fmla="*/ 0 h 48"/>
              <a:gd name="T6" fmla="*/ 41 w 131"/>
              <a:gd name="T7" fmla="*/ 4 h 48"/>
              <a:gd name="T8" fmla="*/ 33 w 131"/>
              <a:gd name="T9" fmla="*/ 9 h 48"/>
              <a:gd name="T10" fmla="*/ 28 w 131"/>
              <a:gd name="T11" fmla="*/ 15 h 48"/>
              <a:gd name="T12" fmla="*/ 19 w 131"/>
              <a:gd name="T13" fmla="*/ 21 h 48"/>
              <a:gd name="T14" fmla="*/ 10 w 131"/>
              <a:gd name="T15" fmla="*/ 24 h 48"/>
              <a:gd name="T16" fmla="*/ 0 w 131"/>
              <a:gd name="T17" fmla="*/ 35 h 48"/>
              <a:gd name="T18" fmla="*/ 0 w 131"/>
              <a:gd name="T19" fmla="*/ 43 h 48"/>
              <a:gd name="T20" fmla="*/ 0 w 131"/>
              <a:gd name="T21" fmla="*/ 48 h 48"/>
              <a:gd name="T22" fmla="*/ 10 w 131"/>
              <a:gd name="T23" fmla="*/ 48 h 48"/>
              <a:gd name="T24" fmla="*/ 11 w 131"/>
              <a:gd name="T25" fmla="*/ 39 h 48"/>
              <a:gd name="T26" fmla="*/ 33 w 131"/>
              <a:gd name="T27" fmla="*/ 37 h 48"/>
              <a:gd name="T28" fmla="*/ 41 w 131"/>
              <a:gd name="T29" fmla="*/ 33 h 48"/>
              <a:gd name="T30" fmla="*/ 41 w 131"/>
              <a:gd name="T31" fmla="*/ 28 h 48"/>
              <a:gd name="T32" fmla="*/ 48 w 131"/>
              <a:gd name="T33" fmla="*/ 24 h 48"/>
              <a:gd name="T34" fmla="*/ 56 w 131"/>
              <a:gd name="T35" fmla="*/ 21 h 48"/>
              <a:gd name="T36" fmla="*/ 72 w 131"/>
              <a:gd name="T37" fmla="*/ 19 h 48"/>
              <a:gd name="T38" fmla="*/ 98 w 131"/>
              <a:gd name="T39" fmla="*/ 15 h 48"/>
              <a:gd name="T40" fmla="*/ 114 w 131"/>
              <a:gd name="T41" fmla="*/ 15 h 48"/>
              <a:gd name="T42" fmla="*/ 131 w 131"/>
              <a:gd name="T43" fmla="*/ 13 h 48"/>
              <a:gd name="T44" fmla="*/ 124 w 131"/>
              <a:gd name="T45" fmla="*/ 8 h 48"/>
              <a:gd name="T46" fmla="*/ 105 w 131"/>
              <a:gd name="T47" fmla="*/ 6 h 48"/>
              <a:gd name="T48" fmla="*/ 92 w 131"/>
              <a:gd name="T49" fmla="*/ 0 h 48"/>
              <a:gd name="T50" fmla="*/ 78 w 131"/>
              <a:gd name="T51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1" h="48">
                <a:moveTo>
                  <a:pt x="78" y="0"/>
                </a:moveTo>
                <a:lnTo>
                  <a:pt x="57" y="0"/>
                </a:lnTo>
                <a:lnTo>
                  <a:pt x="48" y="0"/>
                </a:lnTo>
                <a:lnTo>
                  <a:pt x="41" y="4"/>
                </a:lnTo>
                <a:lnTo>
                  <a:pt x="33" y="9"/>
                </a:lnTo>
                <a:lnTo>
                  <a:pt x="28" y="15"/>
                </a:lnTo>
                <a:lnTo>
                  <a:pt x="19" y="21"/>
                </a:lnTo>
                <a:lnTo>
                  <a:pt x="10" y="24"/>
                </a:lnTo>
                <a:lnTo>
                  <a:pt x="0" y="35"/>
                </a:lnTo>
                <a:lnTo>
                  <a:pt x="0" y="43"/>
                </a:lnTo>
                <a:lnTo>
                  <a:pt x="0" y="48"/>
                </a:lnTo>
                <a:lnTo>
                  <a:pt x="10" y="48"/>
                </a:lnTo>
                <a:lnTo>
                  <a:pt x="11" y="39"/>
                </a:lnTo>
                <a:lnTo>
                  <a:pt x="33" y="37"/>
                </a:lnTo>
                <a:lnTo>
                  <a:pt x="41" y="33"/>
                </a:lnTo>
                <a:lnTo>
                  <a:pt x="41" y="28"/>
                </a:lnTo>
                <a:lnTo>
                  <a:pt x="48" y="24"/>
                </a:lnTo>
                <a:lnTo>
                  <a:pt x="56" y="21"/>
                </a:lnTo>
                <a:lnTo>
                  <a:pt x="72" y="19"/>
                </a:lnTo>
                <a:lnTo>
                  <a:pt x="98" y="15"/>
                </a:lnTo>
                <a:lnTo>
                  <a:pt x="114" y="15"/>
                </a:lnTo>
                <a:lnTo>
                  <a:pt x="131" y="13"/>
                </a:lnTo>
                <a:lnTo>
                  <a:pt x="124" y="8"/>
                </a:lnTo>
                <a:lnTo>
                  <a:pt x="105" y="6"/>
                </a:lnTo>
                <a:lnTo>
                  <a:pt x="92" y="0"/>
                </a:lnTo>
                <a:lnTo>
                  <a:pt x="78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85" name="Freeform 1441"/>
          <p:cNvSpPr>
            <a:spLocks/>
          </p:cNvSpPr>
          <p:nvPr/>
        </p:nvSpPr>
        <p:spPr bwMode="auto">
          <a:xfrm>
            <a:off x="2770188" y="2657475"/>
            <a:ext cx="100012" cy="15875"/>
          </a:xfrm>
          <a:custGeom>
            <a:avLst/>
            <a:gdLst>
              <a:gd name="T0" fmla="*/ 125 w 125"/>
              <a:gd name="T1" fmla="*/ 21 h 21"/>
              <a:gd name="T2" fmla="*/ 123 w 125"/>
              <a:gd name="T3" fmla="*/ 21 h 21"/>
              <a:gd name="T4" fmla="*/ 118 w 125"/>
              <a:gd name="T5" fmla="*/ 21 h 21"/>
              <a:gd name="T6" fmla="*/ 116 w 125"/>
              <a:gd name="T7" fmla="*/ 19 h 21"/>
              <a:gd name="T8" fmla="*/ 109 w 125"/>
              <a:gd name="T9" fmla="*/ 17 h 21"/>
              <a:gd name="T10" fmla="*/ 105 w 125"/>
              <a:gd name="T11" fmla="*/ 13 h 21"/>
              <a:gd name="T12" fmla="*/ 101 w 125"/>
              <a:gd name="T13" fmla="*/ 9 h 21"/>
              <a:gd name="T14" fmla="*/ 94 w 125"/>
              <a:gd name="T15" fmla="*/ 6 h 21"/>
              <a:gd name="T16" fmla="*/ 85 w 125"/>
              <a:gd name="T17" fmla="*/ 2 h 21"/>
              <a:gd name="T18" fmla="*/ 75 w 125"/>
              <a:gd name="T19" fmla="*/ 0 h 21"/>
              <a:gd name="T20" fmla="*/ 68 w 125"/>
              <a:gd name="T21" fmla="*/ 0 h 21"/>
              <a:gd name="T22" fmla="*/ 57 w 125"/>
              <a:gd name="T23" fmla="*/ 0 h 21"/>
              <a:gd name="T24" fmla="*/ 48 w 125"/>
              <a:gd name="T25" fmla="*/ 0 h 21"/>
              <a:gd name="T26" fmla="*/ 41 w 125"/>
              <a:gd name="T27" fmla="*/ 0 h 21"/>
              <a:gd name="T28" fmla="*/ 33 w 125"/>
              <a:gd name="T29" fmla="*/ 0 h 21"/>
              <a:gd name="T30" fmla="*/ 18 w 125"/>
              <a:gd name="T31" fmla="*/ 0 h 21"/>
              <a:gd name="T32" fmla="*/ 13 w 125"/>
              <a:gd name="T33" fmla="*/ 0 h 21"/>
              <a:gd name="T34" fmla="*/ 4 w 125"/>
              <a:gd name="T35" fmla="*/ 0 h 21"/>
              <a:gd name="T36" fmla="*/ 0 w 125"/>
              <a:gd name="T37" fmla="*/ 0 h 21"/>
              <a:gd name="T38" fmla="*/ 0 w 125"/>
              <a:gd name="T39" fmla="*/ 0 h 21"/>
              <a:gd name="T40" fmla="*/ 6 w 125"/>
              <a:gd name="T41" fmla="*/ 2 h 21"/>
              <a:gd name="T42" fmla="*/ 15 w 125"/>
              <a:gd name="T43" fmla="*/ 2 h 21"/>
              <a:gd name="T44" fmla="*/ 26 w 125"/>
              <a:gd name="T45" fmla="*/ 4 h 21"/>
              <a:gd name="T46" fmla="*/ 35 w 125"/>
              <a:gd name="T47" fmla="*/ 6 h 21"/>
              <a:gd name="T48" fmla="*/ 39 w 125"/>
              <a:gd name="T49" fmla="*/ 8 h 21"/>
              <a:gd name="T50" fmla="*/ 41 w 125"/>
              <a:gd name="T51" fmla="*/ 8 h 21"/>
              <a:gd name="T52" fmla="*/ 42 w 125"/>
              <a:gd name="T53" fmla="*/ 9 h 21"/>
              <a:gd name="T54" fmla="*/ 48 w 125"/>
              <a:gd name="T55" fmla="*/ 11 h 21"/>
              <a:gd name="T56" fmla="*/ 59 w 125"/>
              <a:gd name="T57" fmla="*/ 15 h 21"/>
              <a:gd name="T58" fmla="*/ 68 w 125"/>
              <a:gd name="T59" fmla="*/ 17 h 21"/>
              <a:gd name="T60" fmla="*/ 79 w 125"/>
              <a:gd name="T61" fmla="*/ 19 h 21"/>
              <a:gd name="T62" fmla="*/ 88 w 125"/>
              <a:gd name="T63" fmla="*/ 19 h 21"/>
              <a:gd name="T64" fmla="*/ 99 w 125"/>
              <a:gd name="T65" fmla="*/ 21 h 21"/>
              <a:gd name="T66" fmla="*/ 110 w 125"/>
              <a:gd name="T67" fmla="*/ 21 h 21"/>
              <a:gd name="T68" fmla="*/ 120 w 125"/>
              <a:gd name="T69" fmla="*/ 21 h 21"/>
              <a:gd name="T70" fmla="*/ 123 w 125"/>
              <a:gd name="T71" fmla="*/ 21 h 21"/>
              <a:gd name="T72" fmla="*/ 125 w 125"/>
              <a:gd name="T73" fmla="*/ 2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5" h="21">
                <a:moveTo>
                  <a:pt x="125" y="21"/>
                </a:moveTo>
                <a:lnTo>
                  <a:pt x="125" y="21"/>
                </a:lnTo>
                <a:lnTo>
                  <a:pt x="125" y="21"/>
                </a:lnTo>
                <a:lnTo>
                  <a:pt x="123" y="21"/>
                </a:lnTo>
                <a:lnTo>
                  <a:pt x="121" y="21"/>
                </a:lnTo>
                <a:lnTo>
                  <a:pt x="118" y="21"/>
                </a:lnTo>
                <a:lnTo>
                  <a:pt x="116" y="19"/>
                </a:lnTo>
                <a:lnTo>
                  <a:pt x="116" y="19"/>
                </a:lnTo>
                <a:lnTo>
                  <a:pt x="110" y="17"/>
                </a:lnTo>
                <a:lnTo>
                  <a:pt x="109" y="17"/>
                </a:lnTo>
                <a:lnTo>
                  <a:pt x="107" y="15"/>
                </a:lnTo>
                <a:lnTo>
                  <a:pt x="105" y="13"/>
                </a:lnTo>
                <a:lnTo>
                  <a:pt x="103" y="11"/>
                </a:lnTo>
                <a:lnTo>
                  <a:pt x="101" y="9"/>
                </a:lnTo>
                <a:lnTo>
                  <a:pt x="98" y="8"/>
                </a:lnTo>
                <a:lnTo>
                  <a:pt x="94" y="6"/>
                </a:lnTo>
                <a:lnTo>
                  <a:pt x="90" y="4"/>
                </a:lnTo>
                <a:lnTo>
                  <a:pt x="85" y="2"/>
                </a:lnTo>
                <a:lnTo>
                  <a:pt x="79" y="2"/>
                </a:lnTo>
                <a:lnTo>
                  <a:pt x="75" y="0"/>
                </a:lnTo>
                <a:lnTo>
                  <a:pt x="72" y="0"/>
                </a:lnTo>
                <a:lnTo>
                  <a:pt x="68" y="0"/>
                </a:lnTo>
                <a:lnTo>
                  <a:pt x="63" y="0"/>
                </a:lnTo>
                <a:lnTo>
                  <a:pt x="57" y="0"/>
                </a:lnTo>
                <a:lnTo>
                  <a:pt x="52" y="0"/>
                </a:lnTo>
                <a:lnTo>
                  <a:pt x="48" y="0"/>
                </a:lnTo>
                <a:lnTo>
                  <a:pt x="44" y="0"/>
                </a:lnTo>
                <a:lnTo>
                  <a:pt x="41" y="0"/>
                </a:lnTo>
                <a:lnTo>
                  <a:pt x="37" y="0"/>
                </a:lnTo>
                <a:lnTo>
                  <a:pt x="33" y="0"/>
                </a:lnTo>
                <a:lnTo>
                  <a:pt x="28" y="0"/>
                </a:lnTo>
                <a:lnTo>
                  <a:pt x="18" y="0"/>
                </a:lnTo>
                <a:lnTo>
                  <a:pt x="17" y="0"/>
                </a:lnTo>
                <a:lnTo>
                  <a:pt x="13" y="0"/>
                </a:lnTo>
                <a:lnTo>
                  <a:pt x="6" y="0"/>
                </a:lnTo>
                <a:lnTo>
                  <a:pt x="4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6" y="2"/>
                </a:lnTo>
                <a:lnTo>
                  <a:pt x="9" y="2"/>
                </a:lnTo>
                <a:lnTo>
                  <a:pt x="15" y="2"/>
                </a:lnTo>
                <a:lnTo>
                  <a:pt x="20" y="4"/>
                </a:lnTo>
                <a:lnTo>
                  <a:pt x="26" y="4"/>
                </a:lnTo>
                <a:lnTo>
                  <a:pt x="31" y="6"/>
                </a:lnTo>
                <a:lnTo>
                  <a:pt x="35" y="6"/>
                </a:lnTo>
                <a:lnTo>
                  <a:pt x="37" y="6"/>
                </a:lnTo>
                <a:lnTo>
                  <a:pt x="39" y="8"/>
                </a:lnTo>
                <a:lnTo>
                  <a:pt x="39" y="8"/>
                </a:lnTo>
                <a:lnTo>
                  <a:pt x="41" y="8"/>
                </a:lnTo>
                <a:lnTo>
                  <a:pt x="41" y="9"/>
                </a:lnTo>
                <a:lnTo>
                  <a:pt x="42" y="9"/>
                </a:lnTo>
                <a:lnTo>
                  <a:pt x="42" y="9"/>
                </a:lnTo>
                <a:lnTo>
                  <a:pt x="48" y="11"/>
                </a:lnTo>
                <a:lnTo>
                  <a:pt x="55" y="13"/>
                </a:lnTo>
                <a:lnTo>
                  <a:pt x="59" y="15"/>
                </a:lnTo>
                <a:lnTo>
                  <a:pt x="63" y="15"/>
                </a:lnTo>
                <a:lnTo>
                  <a:pt x="68" y="17"/>
                </a:lnTo>
                <a:lnTo>
                  <a:pt x="72" y="17"/>
                </a:lnTo>
                <a:lnTo>
                  <a:pt x="79" y="19"/>
                </a:lnTo>
                <a:lnTo>
                  <a:pt x="83" y="19"/>
                </a:lnTo>
                <a:lnTo>
                  <a:pt x="88" y="19"/>
                </a:lnTo>
                <a:lnTo>
                  <a:pt x="94" y="21"/>
                </a:lnTo>
                <a:lnTo>
                  <a:pt x="99" y="21"/>
                </a:lnTo>
                <a:lnTo>
                  <a:pt x="105" y="21"/>
                </a:lnTo>
                <a:lnTo>
                  <a:pt x="110" y="21"/>
                </a:lnTo>
                <a:lnTo>
                  <a:pt x="114" y="21"/>
                </a:lnTo>
                <a:lnTo>
                  <a:pt x="120" y="21"/>
                </a:lnTo>
                <a:lnTo>
                  <a:pt x="121" y="21"/>
                </a:lnTo>
                <a:lnTo>
                  <a:pt x="123" y="21"/>
                </a:lnTo>
                <a:lnTo>
                  <a:pt x="125" y="21"/>
                </a:lnTo>
                <a:lnTo>
                  <a:pt x="125" y="21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86" name="Freeform 1442"/>
          <p:cNvSpPr>
            <a:spLocks/>
          </p:cNvSpPr>
          <p:nvPr/>
        </p:nvSpPr>
        <p:spPr bwMode="auto">
          <a:xfrm>
            <a:off x="2770188" y="2657475"/>
            <a:ext cx="100012" cy="15875"/>
          </a:xfrm>
          <a:custGeom>
            <a:avLst/>
            <a:gdLst>
              <a:gd name="T0" fmla="*/ 125 w 125"/>
              <a:gd name="T1" fmla="*/ 21 h 21"/>
              <a:gd name="T2" fmla="*/ 123 w 125"/>
              <a:gd name="T3" fmla="*/ 21 h 21"/>
              <a:gd name="T4" fmla="*/ 118 w 125"/>
              <a:gd name="T5" fmla="*/ 21 h 21"/>
              <a:gd name="T6" fmla="*/ 116 w 125"/>
              <a:gd name="T7" fmla="*/ 19 h 21"/>
              <a:gd name="T8" fmla="*/ 109 w 125"/>
              <a:gd name="T9" fmla="*/ 17 h 21"/>
              <a:gd name="T10" fmla="*/ 105 w 125"/>
              <a:gd name="T11" fmla="*/ 13 h 21"/>
              <a:gd name="T12" fmla="*/ 101 w 125"/>
              <a:gd name="T13" fmla="*/ 9 h 21"/>
              <a:gd name="T14" fmla="*/ 94 w 125"/>
              <a:gd name="T15" fmla="*/ 6 h 21"/>
              <a:gd name="T16" fmla="*/ 85 w 125"/>
              <a:gd name="T17" fmla="*/ 2 h 21"/>
              <a:gd name="T18" fmla="*/ 75 w 125"/>
              <a:gd name="T19" fmla="*/ 0 h 21"/>
              <a:gd name="T20" fmla="*/ 68 w 125"/>
              <a:gd name="T21" fmla="*/ 0 h 21"/>
              <a:gd name="T22" fmla="*/ 57 w 125"/>
              <a:gd name="T23" fmla="*/ 0 h 21"/>
              <a:gd name="T24" fmla="*/ 48 w 125"/>
              <a:gd name="T25" fmla="*/ 0 h 21"/>
              <a:gd name="T26" fmla="*/ 41 w 125"/>
              <a:gd name="T27" fmla="*/ 0 h 21"/>
              <a:gd name="T28" fmla="*/ 33 w 125"/>
              <a:gd name="T29" fmla="*/ 0 h 21"/>
              <a:gd name="T30" fmla="*/ 18 w 125"/>
              <a:gd name="T31" fmla="*/ 0 h 21"/>
              <a:gd name="T32" fmla="*/ 13 w 125"/>
              <a:gd name="T33" fmla="*/ 0 h 21"/>
              <a:gd name="T34" fmla="*/ 4 w 125"/>
              <a:gd name="T35" fmla="*/ 0 h 21"/>
              <a:gd name="T36" fmla="*/ 0 w 125"/>
              <a:gd name="T37" fmla="*/ 0 h 21"/>
              <a:gd name="T38" fmla="*/ 0 w 125"/>
              <a:gd name="T39" fmla="*/ 0 h 21"/>
              <a:gd name="T40" fmla="*/ 6 w 125"/>
              <a:gd name="T41" fmla="*/ 2 h 21"/>
              <a:gd name="T42" fmla="*/ 15 w 125"/>
              <a:gd name="T43" fmla="*/ 2 h 21"/>
              <a:gd name="T44" fmla="*/ 26 w 125"/>
              <a:gd name="T45" fmla="*/ 4 h 21"/>
              <a:gd name="T46" fmla="*/ 35 w 125"/>
              <a:gd name="T47" fmla="*/ 6 h 21"/>
              <a:gd name="T48" fmla="*/ 39 w 125"/>
              <a:gd name="T49" fmla="*/ 8 h 21"/>
              <a:gd name="T50" fmla="*/ 41 w 125"/>
              <a:gd name="T51" fmla="*/ 8 h 21"/>
              <a:gd name="T52" fmla="*/ 42 w 125"/>
              <a:gd name="T53" fmla="*/ 9 h 21"/>
              <a:gd name="T54" fmla="*/ 48 w 125"/>
              <a:gd name="T55" fmla="*/ 11 h 21"/>
              <a:gd name="T56" fmla="*/ 59 w 125"/>
              <a:gd name="T57" fmla="*/ 15 h 21"/>
              <a:gd name="T58" fmla="*/ 68 w 125"/>
              <a:gd name="T59" fmla="*/ 17 h 21"/>
              <a:gd name="T60" fmla="*/ 79 w 125"/>
              <a:gd name="T61" fmla="*/ 19 h 21"/>
              <a:gd name="T62" fmla="*/ 88 w 125"/>
              <a:gd name="T63" fmla="*/ 19 h 21"/>
              <a:gd name="T64" fmla="*/ 99 w 125"/>
              <a:gd name="T65" fmla="*/ 21 h 21"/>
              <a:gd name="T66" fmla="*/ 110 w 125"/>
              <a:gd name="T67" fmla="*/ 21 h 21"/>
              <a:gd name="T68" fmla="*/ 120 w 125"/>
              <a:gd name="T69" fmla="*/ 21 h 21"/>
              <a:gd name="T70" fmla="*/ 123 w 125"/>
              <a:gd name="T71" fmla="*/ 21 h 21"/>
              <a:gd name="T72" fmla="*/ 125 w 125"/>
              <a:gd name="T73" fmla="*/ 2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5" h="21">
                <a:moveTo>
                  <a:pt x="125" y="21"/>
                </a:moveTo>
                <a:lnTo>
                  <a:pt x="125" y="21"/>
                </a:lnTo>
                <a:lnTo>
                  <a:pt x="125" y="21"/>
                </a:lnTo>
                <a:lnTo>
                  <a:pt x="123" y="21"/>
                </a:lnTo>
                <a:lnTo>
                  <a:pt x="121" y="21"/>
                </a:lnTo>
                <a:lnTo>
                  <a:pt x="118" y="21"/>
                </a:lnTo>
                <a:lnTo>
                  <a:pt x="116" y="19"/>
                </a:lnTo>
                <a:lnTo>
                  <a:pt x="116" y="19"/>
                </a:lnTo>
                <a:lnTo>
                  <a:pt x="110" y="17"/>
                </a:lnTo>
                <a:lnTo>
                  <a:pt x="109" y="17"/>
                </a:lnTo>
                <a:lnTo>
                  <a:pt x="107" y="15"/>
                </a:lnTo>
                <a:lnTo>
                  <a:pt x="105" y="13"/>
                </a:lnTo>
                <a:lnTo>
                  <a:pt x="103" y="11"/>
                </a:lnTo>
                <a:lnTo>
                  <a:pt x="101" y="9"/>
                </a:lnTo>
                <a:lnTo>
                  <a:pt x="98" y="8"/>
                </a:lnTo>
                <a:lnTo>
                  <a:pt x="94" y="6"/>
                </a:lnTo>
                <a:lnTo>
                  <a:pt x="90" y="4"/>
                </a:lnTo>
                <a:lnTo>
                  <a:pt x="85" y="2"/>
                </a:lnTo>
                <a:lnTo>
                  <a:pt x="79" y="2"/>
                </a:lnTo>
                <a:lnTo>
                  <a:pt x="75" y="0"/>
                </a:lnTo>
                <a:lnTo>
                  <a:pt x="72" y="0"/>
                </a:lnTo>
                <a:lnTo>
                  <a:pt x="68" y="0"/>
                </a:lnTo>
                <a:lnTo>
                  <a:pt x="63" y="0"/>
                </a:lnTo>
                <a:lnTo>
                  <a:pt x="57" y="0"/>
                </a:lnTo>
                <a:lnTo>
                  <a:pt x="52" y="0"/>
                </a:lnTo>
                <a:lnTo>
                  <a:pt x="48" y="0"/>
                </a:lnTo>
                <a:lnTo>
                  <a:pt x="44" y="0"/>
                </a:lnTo>
                <a:lnTo>
                  <a:pt x="41" y="0"/>
                </a:lnTo>
                <a:lnTo>
                  <a:pt x="37" y="0"/>
                </a:lnTo>
                <a:lnTo>
                  <a:pt x="33" y="0"/>
                </a:lnTo>
                <a:lnTo>
                  <a:pt x="28" y="0"/>
                </a:lnTo>
                <a:lnTo>
                  <a:pt x="18" y="0"/>
                </a:lnTo>
                <a:lnTo>
                  <a:pt x="17" y="0"/>
                </a:lnTo>
                <a:lnTo>
                  <a:pt x="13" y="0"/>
                </a:lnTo>
                <a:lnTo>
                  <a:pt x="6" y="0"/>
                </a:lnTo>
                <a:lnTo>
                  <a:pt x="4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6" y="2"/>
                </a:lnTo>
                <a:lnTo>
                  <a:pt x="9" y="2"/>
                </a:lnTo>
                <a:lnTo>
                  <a:pt x="15" y="2"/>
                </a:lnTo>
                <a:lnTo>
                  <a:pt x="20" y="4"/>
                </a:lnTo>
                <a:lnTo>
                  <a:pt x="26" y="4"/>
                </a:lnTo>
                <a:lnTo>
                  <a:pt x="31" y="6"/>
                </a:lnTo>
                <a:lnTo>
                  <a:pt x="35" y="6"/>
                </a:lnTo>
                <a:lnTo>
                  <a:pt x="37" y="6"/>
                </a:lnTo>
                <a:lnTo>
                  <a:pt x="39" y="8"/>
                </a:lnTo>
                <a:lnTo>
                  <a:pt x="39" y="8"/>
                </a:lnTo>
                <a:lnTo>
                  <a:pt x="41" y="8"/>
                </a:lnTo>
                <a:lnTo>
                  <a:pt x="41" y="9"/>
                </a:lnTo>
                <a:lnTo>
                  <a:pt x="42" y="9"/>
                </a:lnTo>
                <a:lnTo>
                  <a:pt x="42" y="9"/>
                </a:lnTo>
                <a:lnTo>
                  <a:pt x="48" y="11"/>
                </a:lnTo>
                <a:lnTo>
                  <a:pt x="55" y="13"/>
                </a:lnTo>
                <a:lnTo>
                  <a:pt x="59" y="15"/>
                </a:lnTo>
                <a:lnTo>
                  <a:pt x="63" y="15"/>
                </a:lnTo>
                <a:lnTo>
                  <a:pt x="68" y="17"/>
                </a:lnTo>
                <a:lnTo>
                  <a:pt x="72" y="17"/>
                </a:lnTo>
                <a:lnTo>
                  <a:pt x="79" y="19"/>
                </a:lnTo>
                <a:lnTo>
                  <a:pt x="83" y="19"/>
                </a:lnTo>
                <a:lnTo>
                  <a:pt x="88" y="19"/>
                </a:lnTo>
                <a:lnTo>
                  <a:pt x="94" y="21"/>
                </a:lnTo>
                <a:lnTo>
                  <a:pt x="99" y="21"/>
                </a:lnTo>
                <a:lnTo>
                  <a:pt x="105" y="21"/>
                </a:lnTo>
                <a:lnTo>
                  <a:pt x="110" y="21"/>
                </a:lnTo>
                <a:lnTo>
                  <a:pt x="114" y="21"/>
                </a:lnTo>
                <a:lnTo>
                  <a:pt x="120" y="21"/>
                </a:lnTo>
                <a:lnTo>
                  <a:pt x="121" y="21"/>
                </a:lnTo>
                <a:lnTo>
                  <a:pt x="123" y="21"/>
                </a:lnTo>
                <a:lnTo>
                  <a:pt x="125" y="21"/>
                </a:lnTo>
                <a:lnTo>
                  <a:pt x="125" y="21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87" name="Freeform 1443"/>
          <p:cNvSpPr>
            <a:spLocks/>
          </p:cNvSpPr>
          <p:nvPr/>
        </p:nvSpPr>
        <p:spPr bwMode="auto">
          <a:xfrm>
            <a:off x="2805113" y="2659063"/>
            <a:ext cx="50800" cy="14287"/>
          </a:xfrm>
          <a:custGeom>
            <a:avLst/>
            <a:gdLst>
              <a:gd name="T0" fmla="*/ 67 w 67"/>
              <a:gd name="T1" fmla="*/ 19 h 19"/>
              <a:gd name="T2" fmla="*/ 57 w 67"/>
              <a:gd name="T3" fmla="*/ 17 h 19"/>
              <a:gd name="T4" fmla="*/ 52 w 67"/>
              <a:gd name="T5" fmla="*/ 13 h 19"/>
              <a:gd name="T6" fmla="*/ 46 w 67"/>
              <a:gd name="T7" fmla="*/ 11 h 19"/>
              <a:gd name="T8" fmla="*/ 30 w 67"/>
              <a:gd name="T9" fmla="*/ 6 h 19"/>
              <a:gd name="T10" fmla="*/ 21 w 67"/>
              <a:gd name="T11" fmla="*/ 4 h 19"/>
              <a:gd name="T12" fmla="*/ 11 w 67"/>
              <a:gd name="T13" fmla="*/ 2 h 19"/>
              <a:gd name="T14" fmla="*/ 0 w 67"/>
              <a:gd name="T15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7" h="19">
                <a:moveTo>
                  <a:pt x="67" y="19"/>
                </a:moveTo>
                <a:lnTo>
                  <a:pt x="57" y="17"/>
                </a:lnTo>
                <a:lnTo>
                  <a:pt x="52" y="13"/>
                </a:lnTo>
                <a:lnTo>
                  <a:pt x="46" y="11"/>
                </a:lnTo>
                <a:lnTo>
                  <a:pt x="30" y="6"/>
                </a:lnTo>
                <a:lnTo>
                  <a:pt x="21" y="4"/>
                </a:lnTo>
                <a:lnTo>
                  <a:pt x="11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88" name="Freeform 1444"/>
          <p:cNvSpPr>
            <a:spLocks/>
          </p:cNvSpPr>
          <p:nvPr/>
        </p:nvSpPr>
        <p:spPr bwMode="auto">
          <a:xfrm>
            <a:off x="2620963" y="2628900"/>
            <a:ext cx="96837" cy="17463"/>
          </a:xfrm>
          <a:custGeom>
            <a:avLst/>
            <a:gdLst>
              <a:gd name="T0" fmla="*/ 0 w 122"/>
              <a:gd name="T1" fmla="*/ 22 h 22"/>
              <a:gd name="T2" fmla="*/ 2 w 122"/>
              <a:gd name="T3" fmla="*/ 22 h 22"/>
              <a:gd name="T4" fmla="*/ 8 w 122"/>
              <a:gd name="T5" fmla="*/ 22 h 22"/>
              <a:gd name="T6" fmla="*/ 10 w 122"/>
              <a:gd name="T7" fmla="*/ 21 h 22"/>
              <a:gd name="T8" fmla="*/ 17 w 122"/>
              <a:gd name="T9" fmla="*/ 17 h 22"/>
              <a:gd name="T10" fmla="*/ 19 w 122"/>
              <a:gd name="T11" fmla="*/ 15 h 22"/>
              <a:gd name="T12" fmla="*/ 21 w 122"/>
              <a:gd name="T13" fmla="*/ 13 h 22"/>
              <a:gd name="T14" fmla="*/ 23 w 122"/>
              <a:gd name="T15" fmla="*/ 11 h 22"/>
              <a:gd name="T16" fmla="*/ 26 w 122"/>
              <a:gd name="T17" fmla="*/ 10 h 22"/>
              <a:gd name="T18" fmla="*/ 32 w 122"/>
              <a:gd name="T19" fmla="*/ 8 h 22"/>
              <a:gd name="T20" fmla="*/ 35 w 122"/>
              <a:gd name="T21" fmla="*/ 6 h 22"/>
              <a:gd name="T22" fmla="*/ 39 w 122"/>
              <a:gd name="T23" fmla="*/ 4 h 22"/>
              <a:gd name="T24" fmla="*/ 46 w 122"/>
              <a:gd name="T25" fmla="*/ 2 h 22"/>
              <a:gd name="T26" fmla="*/ 52 w 122"/>
              <a:gd name="T27" fmla="*/ 0 h 22"/>
              <a:gd name="T28" fmla="*/ 61 w 122"/>
              <a:gd name="T29" fmla="*/ 0 h 22"/>
              <a:gd name="T30" fmla="*/ 72 w 122"/>
              <a:gd name="T31" fmla="*/ 0 h 22"/>
              <a:gd name="T32" fmla="*/ 80 w 122"/>
              <a:gd name="T33" fmla="*/ 0 h 22"/>
              <a:gd name="T34" fmla="*/ 85 w 122"/>
              <a:gd name="T35" fmla="*/ 0 h 22"/>
              <a:gd name="T36" fmla="*/ 94 w 122"/>
              <a:gd name="T37" fmla="*/ 0 h 22"/>
              <a:gd name="T38" fmla="*/ 107 w 122"/>
              <a:gd name="T39" fmla="*/ 0 h 22"/>
              <a:gd name="T40" fmla="*/ 116 w 122"/>
              <a:gd name="T41" fmla="*/ 0 h 22"/>
              <a:gd name="T42" fmla="*/ 122 w 122"/>
              <a:gd name="T43" fmla="*/ 0 h 22"/>
              <a:gd name="T44" fmla="*/ 122 w 122"/>
              <a:gd name="T45" fmla="*/ 0 h 22"/>
              <a:gd name="T46" fmla="*/ 120 w 122"/>
              <a:gd name="T47" fmla="*/ 0 h 22"/>
              <a:gd name="T48" fmla="*/ 113 w 122"/>
              <a:gd name="T49" fmla="*/ 2 h 22"/>
              <a:gd name="T50" fmla="*/ 102 w 122"/>
              <a:gd name="T51" fmla="*/ 4 h 22"/>
              <a:gd name="T52" fmla="*/ 92 w 122"/>
              <a:gd name="T53" fmla="*/ 6 h 22"/>
              <a:gd name="T54" fmla="*/ 87 w 122"/>
              <a:gd name="T55" fmla="*/ 8 h 22"/>
              <a:gd name="T56" fmla="*/ 85 w 122"/>
              <a:gd name="T57" fmla="*/ 8 h 22"/>
              <a:gd name="T58" fmla="*/ 83 w 122"/>
              <a:gd name="T59" fmla="*/ 10 h 22"/>
              <a:gd name="T60" fmla="*/ 81 w 122"/>
              <a:gd name="T61" fmla="*/ 11 h 22"/>
              <a:gd name="T62" fmla="*/ 68 w 122"/>
              <a:gd name="T63" fmla="*/ 15 h 22"/>
              <a:gd name="T64" fmla="*/ 61 w 122"/>
              <a:gd name="T65" fmla="*/ 17 h 22"/>
              <a:gd name="T66" fmla="*/ 52 w 122"/>
              <a:gd name="T67" fmla="*/ 19 h 22"/>
              <a:gd name="T68" fmla="*/ 41 w 122"/>
              <a:gd name="T69" fmla="*/ 21 h 22"/>
              <a:gd name="T70" fmla="*/ 32 w 122"/>
              <a:gd name="T71" fmla="*/ 21 h 22"/>
              <a:gd name="T72" fmla="*/ 21 w 122"/>
              <a:gd name="T73" fmla="*/ 22 h 22"/>
              <a:gd name="T74" fmla="*/ 11 w 122"/>
              <a:gd name="T75" fmla="*/ 22 h 22"/>
              <a:gd name="T76" fmla="*/ 4 w 122"/>
              <a:gd name="T77" fmla="*/ 22 h 22"/>
              <a:gd name="T78" fmla="*/ 0 w 122"/>
              <a:gd name="T79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22" h="22">
                <a:moveTo>
                  <a:pt x="0" y="22"/>
                </a:moveTo>
                <a:lnTo>
                  <a:pt x="0" y="22"/>
                </a:lnTo>
                <a:lnTo>
                  <a:pt x="0" y="22"/>
                </a:lnTo>
                <a:lnTo>
                  <a:pt x="2" y="22"/>
                </a:lnTo>
                <a:lnTo>
                  <a:pt x="4" y="22"/>
                </a:lnTo>
                <a:lnTo>
                  <a:pt x="8" y="22"/>
                </a:lnTo>
                <a:lnTo>
                  <a:pt x="10" y="21"/>
                </a:lnTo>
                <a:lnTo>
                  <a:pt x="10" y="21"/>
                </a:lnTo>
                <a:lnTo>
                  <a:pt x="13" y="19"/>
                </a:lnTo>
                <a:lnTo>
                  <a:pt x="17" y="17"/>
                </a:lnTo>
                <a:lnTo>
                  <a:pt x="19" y="17"/>
                </a:lnTo>
                <a:lnTo>
                  <a:pt x="19" y="15"/>
                </a:lnTo>
                <a:lnTo>
                  <a:pt x="21" y="13"/>
                </a:lnTo>
                <a:lnTo>
                  <a:pt x="21" y="13"/>
                </a:lnTo>
                <a:lnTo>
                  <a:pt x="21" y="11"/>
                </a:lnTo>
                <a:lnTo>
                  <a:pt x="23" y="11"/>
                </a:lnTo>
                <a:lnTo>
                  <a:pt x="24" y="10"/>
                </a:lnTo>
                <a:lnTo>
                  <a:pt x="26" y="10"/>
                </a:lnTo>
                <a:lnTo>
                  <a:pt x="30" y="8"/>
                </a:lnTo>
                <a:lnTo>
                  <a:pt x="32" y="8"/>
                </a:lnTo>
                <a:lnTo>
                  <a:pt x="35" y="6"/>
                </a:lnTo>
                <a:lnTo>
                  <a:pt x="35" y="6"/>
                </a:lnTo>
                <a:lnTo>
                  <a:pt x="37" y="4"/>
                </a:lnTo>
                <a:lnTo>
                  <a:pt x="39" y="4"/>
                </a:lnTo>
                <a:lnTo>
                  <a:pt x="41" y="2"/>
                </a:lnTo>
                <a:lnTo>
                  <a:pt x="46" y="2"/>
                </a:lnTo>
                <a:lnTo>
                  <a:pt x="48" y="0"/>
                </a:lnTo>
                <a:lnTo>
                  <a:pt x="52" y="0"/>
                </a:lnTo>
                <a:lnTo>
                  <a:pt x="57" y="0"/>
                </a:lnTo>
                <a:lnTo>
                  <a:pt x="61" y="0"/>
                </a:lnTo>
                <a:lnTo>
                  <a:pt x="67" y="0"/>
                </a:lnTo>
                <a:lnTo>
                  <a:pt x="72" y="0"/>
                </a:lnTo>
                <a:lnTo>
                  <a:pt x="76" y="0"/>
                </a:lnTo>
                <a:lnTo>
                  <a:pt x="80" y="0"/>
                </a:lnTo>
                <a:lnTo>
                  <a:pt x="83" y="0"/>
                </a:lnTo>
                <a:lnTo>
                  <a:pt x="85" y="0"/>
                </a:lnTo>
                <a:lnTo>
                  <a:pt x="91" y="0"/>
                </a:lnTo>
                <a:lnTo>
                  <a:pt x="94" y="0"/>
                </a:lnTo>
                <a:lnTo>
                  <a:pt x="103" y="0"/>
                </a:lnTo>
                <a:lnTo>
                  <a:pt x="107" y="0"/>
                </a:lnTo>
                <a:lnTo>
                  <a:pt x="109" y="0"/>
                </a:lnTo>
                <a:lnTo>
                  <a:pt x="116" y="0"/>
                </a:lnTo>
                <a:lnTo>
                  <a:pt x="120" y="0"/>
                </a:lnTo>
                <a:lnTo>
                  <a:pt x="122" y="0"/>
                </a:lnTo>
                <a:lnTo>
                  <a:pt x="122" y="0"/>
                </a:lnTo>
                <a:lnTo>
                  <a:pt x="122" y="0"/>
                </a:lnTo>
                <a:lnTo>
                  <a:pt x="122" y="0"/>
                </a:lnTo>
                <a:lnTo>
                  <a:pt x="120" y="0"/>
                </a:lnTo>
                <a:lnTo>
                  <a:pt x="118" y="2"/>
                </a:lnTo>
                <a:lnTo>
                  <a:pt x="113" y="2"/>
                </a:lnTo>
                <a:lnTo>
                  <a:pt x="107" y="4"/>
                </a:lnTo>
                <a:lnTo>
                  <a:pt x="102" y="4"/>
                </a:lnTo>
                <a:lnTo>
                  <a:pt x="96" y="4"/>
                </a:lnTo>
                <a:lnTo>
                  <a:pt x="92" y="6"/>
                </a:lnTo>
                <a:lnTo>
                  <a:pt x="89" y="6"/>
                </a:lnTo>
                <a:lnTo>
                  <a:pt x="87" y="8"/>
                </a:lnTo>
                <a:lnTo>
                  <a:pt x="85" y="8"/>
                </a:lnTo>
                <a:lnTo>
                  <a:pt x="85" y="8"/>
                </a:lnTo>
                <a:lnTo>
                  <a:pt x="83" y="10"/>
                </a:lnTo>
                <a:lnTo>
                  <a:pt x="83" y="10"/>
                </a:lnTo>
                <a:lnTo>
                  <a:pt x="81" y="11"/>
                </a:lnTo>
                <a:lnTo>
                  <a:pt x="81" y="11"/>
                </a:lnTo>
                <a:lnTo>
                  <a:pt x="76" y="13"/>
                </a:lnTo>
                <a:lnTo>
                  <a:pt x="68" y="15"/>
                </a:lnTo>
                <a:lnTo>
                  <a:pt x="65" y="15"/>
                </a:lnTo>
                <a:lnTo>
                  <a:pt x="61" y="17"/>
                </a:lnTo>
                <a:lnTo>
                  <a:pt x="56" y="17"/>
                </a:lnTo>
                <a:lnTo>
                  <a:pt x="52" y="19"/>
                </a:lnTo>
                <a:lnTo>
                  <a:pt x="45" y="21"/>
                </a:lnTo>
                <a:lnTo>
                  <a:pt x="41" y="21"/>
                </a:lnTo>
                <a:lnTo>
                  <a:pt x="37" y="21"/>
                </a:lnTo>
                <a:lnTo>
                  <a:pt x="32" y="21"/>
                </a:lnTo>
                <a:lnTo>
                  <a:pt x="26" y="22"/>
                </a:lnTo>
                <a:lnTo>
                  <a:pt x="21" y="22"/>
                </a:lnTo>
                <a:lnTo>
                  <a:pt x="15" y="22"/>
                </a:lnTo>
                <a:lnTo>
                  <a:pt x="11" y="22"/>
                </a:lnTo>
                <a:lnTo>
                  <a:pt x="6" y="22"/>
                </a:lnTo>
                <a:lnTo>
                  <a:pt x="4" y="22"/>
                </a:lnTo>
                <a:lnTo>
                  <a:pt x="2" y="22"/>
                </a:lnTo>
                <a:lnTo>
                  <a:pt x="0" y="22"/>
                </a:lnTo>
                <a:lnTo>
                  <a:pt x="0" y="22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89" name="Freeform 1445"/>
          <p:cNvSpPr>
            <a:spLocks/>
          </p:cNvSpPr>
          <p:nvPr/>
        </p:nvSpPr>
        <p:spPr bwMode="auto">
          <a:xfrm>
            <a:off x="2620963" y="2628900"/>
            <a:ext cx="96837" cy="17463"/>
          </a:xfrm>
          <a:custGeom>
            <a:avLst/>
            <a:gdLst>
              <a:gd name="T0" fmla="*/ 0 w 122"/>
              <a:gd name="T1" fmla="*/ 22 h 22"/>
              <a:gd name="T2" fmla="*/ 2 w 122"/>
              <a:gd name="T3" fmla="*/ 22 h 22"/>
              <a:gd name="T4" fmla="*/ 8 w 122"/>
              <a:gd name="T5" fmla="*/ 22 h 22"/>
              <a:gd name="T6" fmla="*/ 10 w 122"/>
              <a:gd name="T7" fmla="*/ 21 h 22"/>
              <a:gd name="T8" fmla="*/ 17 w 122"/>
              <a:gd name="T9" fmla="*/ 17 h 22"/>
              <a:gd name="T10" fmla="*/ 19 w 122"/>
              <a:gd name="T11" fmla="*/ 15 h 22"/>
              <a:gd name="T12" fmla="*/ 21 w 122"/>
              <a:gd name="T13" fmla="*/ 13 h 22"/>
              <a:gd name="T14" fmla="*/ 23 w 122"/>
              <a:gd name="T15" fmla="*/ 11 h 22"/>
              <a:gd name="T16" fmla="*/ 26 w 122"/>
              <a:gd name="T17" fmla="*/ 10 h 22"/>
              <a:gd name="T18" fmla="*/ 32 w 122"/>
              <a:gd name="T19" fmla="*/ 8 h 22"/>
              <a:gd name="T20" fmla="*/ 35 w 122"/>
              <a:gd name="T21" fmla="*/ 6 h 22"/>
              <a:gd name="T22" fmla="*/ 39 w 122"/>
              <a:gd name="T23" fmla="*/ 4 h 22"/>
              <a:gd name="T24" fmla="*/ 46 w 122"/>
              <a:gd name="T25" fmla="*/ 2 h 22"/>
              <a:gd name="T26" fmla="*/ 52 w 122"/>
              <a:gd name="T27" fmla="*/ 0 h 22"/>
              <a:gd name="T28" fmla="*/ 61 w 122"/>
              <a:gd name="T29" fmla="*/ 0 h 22"/>
              <a:gd name="T30" fmla="*/ 72 w 122"/>
              <a:gd name="T31" fmla="*/ 0 h 22"/>
              <a:gd name="T32" fmla="*/ 80 w 122"/>
              <a:gd name="T33" fmla="*/ 0 h 22"/>
              <a:gd name="T34" fmla="*/ 85 w 122"/>
              <a:gd name="T35" fmla="*/ 0 h 22"/>
              <a:gd name="T36" fmla="*/ 94 w 122"/>
              <a:gd name="T37" fmla="*/ 0 h 22"/>
              <a:gd name="T38" fmla="*/ 107 w 122"/>
              <a:gd name="T39" fmla="*/ 0 h 22"/>
              <a:gd name="T40" fmla="*/ 116 w 122"/>
              <a:gd name="T41" fmla="*/ 0 h 22"/>
              <a:gd name="T42" fmla="*/ 122 w 122"/>
              <a:gd name="T43" fmla="*/ 0 h 22"/>
              <a:gd name="T44" fmla="*/ 122 w 122"/>
              <a:gd name="T45" fmla="*/ 0 h 22"/>
              <a:gd name="T46" fmla="*/ 120 w 122"/>
              <a:gd name="T47" fmla="*/ 0 h 22"/>
              <a:gd name="T48" fmla="*/ 113 w 122"/>
              <a:gd name="T49" fmla="*/ 2 h 22"/>
              <a:gd name="T50" fmla="*/ 102 w 122"/>
              <a:gd name="T51" fmla="*/ 4 h 22"/>
              <a:gd name="T52" fmla="*/ 92 w 122"/>
              <a:gd name="T53" fmla="*/ 6 h 22"/>
              <a:gd name="T54" fmla="*/ 87 w 122"/>
              <a:gd name="T55" fmla="*/ 8 h 22"/>
              <a:gd name="T56" fmla="*/ 85 w 122"/>
              <a:gd name="T57" fmla="*/ 8 h 22"/>
              <a:gd name="T58" fmla="*/ 83 w 122"/>
              <a:gd name="T59" fmla="*/ 10 h 22"/>
              <a:gd name="T60" fmla="*/ 81 w 122"/>
              <a:gd name="T61" fmla="*/ 11 h 22"/>
              <a:gd name="T62" fmla="*/ 68 w 122"/>
              <a:gd name="T63" fmla="*/ 15 h 22"/>
              <a:gd name="T64" fmla="*/ 61 w 122"/>
              <a:gd name="T65" fmla="*/ 17 h 22"/>
              <a:gd name="T66" fmla="*/ 52 w 122"/>
              <a:gd name="T67" fmla="*/ 19 h 22"/>
              <a:gd name="T68" fmla="*/ 41 w 122"/>
              <a:gd name="T69" fmla="*/ 21 h 22"/>
              <a:gd name="T70" fmla="*/ 32 w 122"/>
              <a:gd name="T71" fmla="*/ 21 h 22"/>
              <a:gd name="T72" fmla="*/ 21 w 122"/>
              <a:gd name="T73" fmla="*/ 22 h 22"/>
              <a:gd name="T74" fmla="*/ 11 w 122"/>
              <a:gd name="T75" fmla="*/ 22 h 22"/>
              <a:gd name="T76" fmla="*/ 4 w 122"/>
              <a:gd name="T77" fmla="*/ 22 h 22"/>
              <a:gd name="T78" fmla="*/ 0 w 122"/>
              <a:gd name="T79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22" h="22">
                <a:moveTo>
                  <a:pt x="0" y="22"/>
                </a:moveTo>
                <a:lnTo>
                  <a:pt x="0" y="22"/>
                </a:lnTo>
                <a:lnTo>
                  <a:pt x="0" y="22"/>
                </a:lnTo>
                <a:lnTo>
                  <a:pt x="2" y="22"/>
                </a:lnTo>
                <a:lnTo>
                  <a:pt x="4" y="22"/>
                </a:lnTo>
                <a:lnTo>
                  <a:pt x="8" y="22"/>
                </a:lnTo>
                <a:lnTo>
                  <a:pt x="10" y="21"/>
                </a:lnTo>
                <a:lnTo>
                  <a:pt x="10" y="21"/>
                </a:lnTo>
                <a:lnTo>
                  <a:pt x="13" y="19"/>
                </a:lnTo>
                <a:lnTo>
                  <a:pt x="17" y="17"/>
                </a:lnTo>
                <a:lnTo>
                  <a:pt x="19" y="17"/>
                </a:lnTo>
                <a:lnTo>
                  <a:pt x="19" y="15"/>
                </a:lnTo>
                <a:lnTo>
                  <a:pt x="21" y="13"/>
                </a:lnTo>
                <a:lnTo>
                  <a:pt x="21" y="13"/>
                </a:lnTo>
                <a:lnTo>
                  <a:pt x="21" y="11"/>
                </a:lnTo>
                <a:lnTo>
                  <a:pt x="23" y="11"/>
                </a:lnTo>
                <a:lnTo>
                  <a:pt x="24" y="10"/>
                </a:lnTo>
                <a:lnTo>
                  <a:pt x="26" y="10"/>
                </a:lnTo>
                <a:lnTo>
                  <a:pt x="30" y="8"/>
                </a:lnTo>
                <a:lnTo>
                  <a:pt x="32" y="8"/>
                </a:lnTo>
                <a:lnTo>
                  <a:pt x="35" y="6"/>
                </a:lnTo>
                <a:lnTo>
                  <a:pt x="35" y="6"/>
                </a:lnTo>
                <a:lnTo>
                  <a:pt x="37" y="4"/>
                </a:lnTo>
                <a:lnTo>
                  <a:pt x="39" y="4"/>
                </a:lnTo>
                <a:lnTo>
                  <a:pt x="41" y="2"/>
                </a:lnTo>
                <a:lnTo>
                  <a:pt x="46" y="2"/>
                </a:lnTo>
                <a:lnTo>
                  <a:pt x="48" y="0"/>
                </a:lnTo>
                <a:lnTo>
                  <a:pt x="52" y="0"/>
                </a:lnTo>
                <a:lnTo>
                  <a:pt x="57" y="0"/>
                </a:lnTo>
                <a:lnTo>
                  <a:pt x="61" y="0"/>
                </a:lnTo>
                <a:lnTo>
                  <a:pt x="67" y="0"/>
                </a:lnTo>
                <a:lnTo>
                  <a:pt x="72" y="0"/>
                </a:lnTo>
                <a:lnTo>
                  <a:pt x="76" y="0"/>
                </a:lnTo>
                <a:lnTo>
                  <a:pt x="80" y="0"/>
                </a:lnTo>
                <a:lnTo>
                  <a:pt x="83" y="0"/>
                </a:lnTo>
                <a:lnTo>
                  <a:pt x="85" y="0"/>
                </a:lnTo>
                <a:lnTo>
                  <a:pt x="91" y="0"/>
                </a:lnTo>
                <a:lnTo>
                  <a:pt x="94" y="0"/>
                </a:lnTo>
                <a:lnTo>
                  <a:pt x="103" y="0"/>
                </a:lnTo>
                <a:lnTo>
                  <a:pt x="107" y="0"/>
                </a:lnTo>
                <a:lnTo>
                  <a:pt x="109" y="0"/>
                </a:lnTo>
                <a:lnTo>
                  <a:pt x="116" y="0"/>
                </a:lnTo>
                <a:lnTo>
                  <a:pt x="120" y="0"/>
                </a:lnTo>
                <a:lnTo>
                  <a:pt x="122" y="0"/>
                </a:lnTo>
                <a:lnTo>
                  <a:pt x="122" y="0"/>
                </a:lnTo>
                <a:lnTo>
                  <a:pt x="122" y="0"/>
                </a:lnTo>
                <a:lnTo>
                  <a:pt x="122" y="0"/>
                </a:lnTo>
                <a:lnTo>
                  <a:pt x="120" y="0"/>
                </a:lnTo>
                <a:lnTo>
                  <a:pt x="118" y="2"/>
                </a:lnTo>
                <a:lnTo>
                  <a:pt x="113" y="2"/>
                </a:lnTo>
                <a:lnTo>
                  <a:pt x="107" y="4"/>
                </a:lnTo>
                <a:lnTo>
                  <a:pt x="102" y="4"/>
                </a:lnTo>
                <a:lnTo>
                  <a:pt x="96" y="4"/>
                </a:lnTo>
                <a:lnTo>
                  <a:pt x="92" y="6"/>
                </a:lnTo>
                <a:lnTo>
                  <a:pt x="89" y="6"/>
                </a:lnTo>
                <a:lnTo>
                  <a:pt x="87" y="8"/>
                </a:lnTo>
                <a:lnTo>
                  <a:pt x="85" y="8"/>
                </a:lnTo>
                <a:lnTo>
                  <a:pt x="85" y="8"/>
                </a:lnTo>
                <a:lnTo>
                  <a:pt x="83" y="10"/>
                </a:lnTo>
                <a:lnTo>
                  <a:pt x="83" y="10"/>
                </a:lnTo>
                <a:lnTo>
                  <a:pt x="81" y="11"/>
                </a:lnTo>
                <a:lnTo>
                  <a:pt x="81" y="11"/>
                </a:lnTo>
                <a:lnTo>
                  <a:pt x="76" y="13"/>
                </a:lnTo>
                <a:lnTo>
                  <a:pt x="68" y="15"/>
                </a:lnTo>
                <a:lnTo>
                  <a:pt x="65" y="15"/>
                </a:lnTo>
                <a:lnTo>
                  <a:pt x="61" y="17"/>
                </a:lnTo>
                <a:lnTo>
                  <a:pt x="56" y="17"/>
                </a:lnTo>
                <a:lnTo>
                  <a:pt x="52" y="19"/>
                </a:lnTo>
                <a:lnTo>
                  <a:pt x="45" y="21"/>
                </a:lnTo>
                <a:lnTo>
                  <a:pt x="41" y="21"/>
                </a:lnTo>
                <a:lnTo>
                  <a:pt x="37" y="21"/>
                </a:lnTo>
                <a:lnTo>
                  <a:pt x="32" y="21"/>
                </a:lnTo>
                <a:lnTo>
                  <a:pt x="26" y="22"/>
                </a:lnTo>
                <a:lnTo>
                  <a:pt x="21" y="22"/>
                </a:lnTo>
                <a:lnTo>
                  <a:pt x="15" y="22"/>
                </a:lnTo>
                <a:lnTo>
                  <a:pt x="11" y="22"/>
                </a:lnTo>
                <a:lnTo>
                  <a:pt x="6" y="22"/>
                </a:lnTo>
                <a:lnTo>
                  <a:pt x="4" y="22"/>
                </a:lnTo>
                <a:lnTo>
                  <a:pt x="2" y="22"/>
                </a:lnTo>
                <a:lnTo>
                  <a:pt x="0" y="22"/>
                </a:lnTo>
                <a:lnTo>
                  <a:pt x="0" y="2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90" name="Freeform 1446"/>
          <p:cNvSpPr>
            <a:spLocks/>
          </p:cNvSpPr>
          <p:nvPr/>
        </p:nvSpPr>
        <p:spPr bwMode="auto">
          <a:xfrm>
            <a:off x="2647950" y="2624138"/>
            <a:ext cx="100013" cy="38100"/>
          </a:xfrm>
          <a:custGeom>
            <a:avLst/>
            <a:gdLst>
              <a:gd name="T0" fmla="*/ 51 w 126"/>
              <a:gd name="T1" fmla="*/ 0 h 48"/>
              <a:gd name="T2" fmla="*/ 69 w 126"/>
              <a:gd name="T3" fmla="*/ 0 h 48"/>
              <a:gd name="T4" fmla="*/ 79 w 126"/>
              <a:gd name="T5" fmla="*/ 0 h 48"/>
              <a:gd name="T6" fmla="*/ 86 w 126"/>
              <a:gd name="T7" fmla="*/ 4 h 48"/>
              <a:gd name="T8" fmla="*/ 92 w 126"/>
              <a:gd name="T9" fmla="*/ 9 h 48"/>
              <a:gd name="T10" fmla="*/ 97 w 126"/>
              <a:gd name="T11" fmla="*/ 15 h 48"/>
              <a:gd name="T12" fmla="*/ 108 w 126"/>
              <a:gd name="T13" fmla="*/ 20 h 48"/>
              <a:gd name="T14" fmla="*/ 115 w 126"/>
              <a:gd name="T15" fmla="*/ 24 h 48"/>
              <a:gd name="T16" fmla="*/ 125 w 126"/>
              <a:gd name="T17" fmla="*/ 35 h 48"/>
              <a:gd name="T18" fmla="*/ 126 w 126"/>
              <a:gd name="T19" fmla="*/ 42 h 48"/>
              <a:gd name="T20" fmla="*/ 126 w 126"/>
              <a:gd name="T21" fmla="*/ 46 h 48"/>
              <a:gd name="T22" fmla="*/ 104 w 126"/>
              <a:gd name="T23" fmla="*/ 48 h 48"/>
              <a:gd name="T24" fmla="*/ 103 w 126"/>
              <a:gd name="T25" fmla="*/ 40 h 48"/>
              <a:gd name="T26" fmla="*/ 92 w 126"/>
              <a:gd name="T27" fmla="*/ 37 h 48"/>
              <a:gd name="T28" fmla="*/ 86 w 126"/>
              <a:gd name="T29" fmla="*/ 33 h 48"/>
              <a:gd name="T30" fmla="*/ 86 w 126"/>
              <a:gd name="T31" fmla="*/ 27 h 48"/>
              <a:gd name="T32" fmla="*/ 79 w 126"/>
              <a:gd name="T33" fmla="*/ 24 h 48"/>
              <a:gd name="T34" fmla="*/ 71 w 126"/>
              <a:gd name="T35" fmla="*/ 20 h 48"/>
              <a:gd name="T36" fmla="*/ 55 w 126"/>
              <a:gd name="T37" fmla="*/ 18 h 48"/>
              <a:gd name="T38" fmla="*/ 31 w 126"/>
              <a:gd name="T39" fmla="*/ 15 h 48"/>
              <a:gd name="T40" fmla="*/ 14 w 126"/>
              <a:gd name="T41" fmla="*/ 15 h 48"/>
              <a:gd name="T42" fmla="*/ 0 w 126"/>
              <a:gd name="T43" fmla="*/ 13 h 48"/>
              <a:gd name="T44" fmla="*/ 5 w 126"/>
              <a:gd name="T45" fmla="*/ 7 h 48"/>
              <a:gd name="T46" fmla="*/ 22 w 126"/>
              <a:gd name="T47" fmla="*/ 4 h 48"/>
              <a:gd name="T48" fmla="*/ 36 w 126"/>
              <a:gd name="T49" fmla="*/ 0 h 48"/>
              <a:gd name="T50" fmla="*/ 51 w 126"/>
              <a:gd name="T51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6" h="48">
                <a:moveTo>
                  <a:pt x="51" y="0"/>
                </a:moveTo>
                <a:lnTo>
                  <a:pt x="69" y="0"/>
                </a:lnTo>
                <a:lnTo>
                  <a:pt x="79" y="0"/>
                </a:lnTo>
                <a:lnTo>
                  <a:pt x="86" y="4"/>
                </a:lnTo>
                <a:lnTo>
                  <a:pt x="92" y="9"/>
                </a:lnTo>
                <a:lnTo>
                  <a:pt x="97" y="15"/>
                </a:lnTo>
                <a:lnTo>
                  <a:pt x="108" y="20"/>
                </a:lnTo>
                <a:lnTo>
                  <a:pt x="115" y="24"/>
                </a:lnTo>
                <a:lnTo>
                  <a:pt x="125" y="35"/>
                </a:lnTo>
                <a:lnTo>
                  <a:pt x="126" y="42"/>
                </a:lnTo>
                <a:lnTo>
                  <a:pt x="126" y="46"/>
                </a:lnTo>
                <a:lnTo>
                  <a:pt x="104" y="48"/>
                </a:lnTo>
                <a:lnTo>
                  <a:pt x="103" y="40"/>
                </a:lnTo>
                <a:lnTo>
                  <a:pt x="92" y="37"/>
                </a:lnTo>
                <a:lnTo>
                  <a:pt x="86" y="33"/>
                </a:lnTo>
                <a:lnTo>
                  <a:pt x="86" y="27"/>
                </a:lnTo>
                <a:lnTo>
                  <a:pt x="79" y="24"/>
                </a:lnTo>
                <a:lnTo>
                  <a:pt x="71" y="20"/>
                </a:lnTo>
                <a:lnTo>
                  <a:pt x="55" y="18"/>
                </a:lnTo>
                <a:lnTo>
                  <a:pt x="31" y="15"/>
                </a:lnTo>
                <a:lnTo>
                  <a:pt x="14" y="15"/>
                </a:lnTo>
                <a:lnTo>
                  <a:pt x="0" y="13"/>
                </a:lnTo>
                <a:lnTo>
                  <a:pt x="5" y="7"/>
                </a:lnTo>
                <a:lnTo>
                  <a:pt x="22" y="4"/>
                </a:lnTo>
                <a:lnTo>
                  <a:pt x="36" y="0"/>
                </a:lnTo>
                <a:lnTo>
                  <a:pt x="51" y="0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91" name="Freeform 1447"/>
          <p:cNvSpPr>
            <a:spLocks/>
          </p:cNvSpPr>
          <p:nvPr/>
        </p:nvSpPr>
        <p:spPr bwMode="auto">
          <a:xfrm>
            <a:off x="2647950" y="2624138"/>
            <a:ext cx="100013" cy="38100"/>
          </a:xfrm>
          <a:custGeom>
            <a:avLst/>
            <a:gdLst>
              <a:gd name="T0" fmla="*/ 51 w 126"/>
              <a:gd name="T1" fmla="*/ 0 h 48"/>
              <a:gd name="T2" fmla="*/ 69 w 126"/>
              <a:gd name="T3" fmla="*/ 0 h 48"/>
              <a:gd name="T4" fmla="*/ 79 w 126"/>
              <a:gd name="T5" fmla="*/ 0 h 48"/>
              <a:gd name="T6" fmla="*/ 86 w 126"/>
              <a:gd name="T7" fmla="*/ 4 h 48"/>
              <a:gd name="T8" fmla="*/ 92 w 126"/>
              <a:gd name="T9" fmla="*/ 9 h 48"/>
              <a:gd name="T10" fmla="*/ 97 w 126"/>
              <a:gd name="T11" fmla="*/ 15 h 48"/>
              <a:gd name="T12" fmla="*/ 108 w 126"/>
              <a:gd name="T13" fmla="*/ 20 h 48"/>
              <a:gd name="T14" fmla="*/ 115 w 126"/>
              <a:gd name="T15" fmla="*/ 24 h 48"/>
              <a:gd name="T16" fmla="*/ 125 w 126"/>
              <a:gd name="T17" fmla="*/ 35 h 48"/>
              <a:gd name="T18" fmla="*/ 126 w 126"/>
              <a:gd name="T19" fmla="*/ 42 h 48"/>
              <a:gd name="T20" fmla="*/ 126 w 126"/>
              <a:gd name="T21" fmla="*/ 46 h 48"/>
              <a:gd name="T22" fmla="*/ 104 w 126"/>
              <a:gd name="T23" fmla="*/ 48 h 48"/>
              <a:gd name="T24" fmla="*/ 103 w 126"/>
              <a:gd name="T25" fmla="*/ 40 h 48"/>
              <a:gd name="T26" fmla="*/ 92 w 126"/>
              <a:gd name="T27" fmla="*/ 37 h 48"/>
              <a:gd name="T28" fmla="*/ 86 w 126"/>
              <a:gd name="T29" fmla="*/ 33 h 48"/>
              <a:gd name="T30" fmla="*/ 86 w 126"/>
              <a:gd name="T31" fmla="*/ 27 h 48"/>
              <a:gd name="T32" fmla="*/ 79 w 126"/>
              <a:gd name="T33" fmla="*/ 24 h 48"/>
              <a:gd name="T34" fmla="*/ 71 w 126"/>
              <a:gd name="T35" fmla="*/ 20 h 48"/>
              <a:gd name="T36" fmla="*/ 55 w 126"/>
              <a:gd name="T37" fmla="*/ 18 h 48"/>
              <a:gd name="T38" fmla="*/ 31 w 126"/>
              <a:gd name="T39" fmla="*/ 15 h 48"/>
              <a:gd name="T40" fmla="*/ 14 w 126"/>
              <a:gd name="T41" fmla="*/ 15 h 48"/>
              <a:gd name="T42" fmla="*/ 0 w 126"/>
              <a:gd name="T43" fmla="*/ 13 h 48"/>
              <a:gd name="T44" fmla="*/ 5 w 126"/>
              <a:gd name="T45" fmla="*/ 7 h 48"/>
              <a:gd name="T46" fmla="*/ 22 w 126"/>
              <a:gd name="T47" fmla="*/ 4 h 48"/>
              <a:gd name="T48" fmla="*/ 36 w 126"/>
              <a:gd name="T49" fmla="*/ 0 h 48"/>
              <a:gd name="T50" fmla="*/ 51 w 126"/>
              <a:gd name="T51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6" h="48">
                <a:moveTo>
                  <a:pt x="51" y="0"/>
                </a:moveTo>
                <a:lnTo>
                  <a:pt x="69" y="0"/>
                </a:lnTo>
                <a:lnTo>
                  <a:pt x="79" y="0"/>
                </a:lnTo>
                <a:lnTo>
                  <a:pt x="86" y="4"/>
                </a:lnTo>
                <a:lnTo>
                  <a:pt x="92" y="9"/>
                </a:lnTo>
                <a:lnTo>
                  <a:pt x="97" y="15"/>
                </a:lnTo>
                <a:lnTo>
                  <a:pt x="108" y="20"/>
                </a:lnTo>
                <a:lnTo>
                  <a:pt x="115" y="24"/>
                </a:lnTo>
                <a:lnTo>
                  <a:pt x="125" y="35"/>
                </a:lnTo>
                <a:lnTo>
                  <a:pt x="126" y="42"/>
                </a:lnTo>
                <a:lnTo>
                  <a:pt x="126" y="46"/>
                </a:lnTo>
                <a:lnTo>
                  <a:pt x="104" y="48"/>
                </a:lnTo>
                <a:lnTo>
                  <a:pt x="103" y="40"/>
                </a:lnTo>
                <a:lnTo>
                  <a:pt x="92" y="37"/>
                </a:lnTo>
                <a:lnTo>
                  <a:pt x="86" y="33"/>
                </a:lnTo>
                <a:lnTo>
                  <a:pt x="86" y="27"/>
                </a:lnTo>
                <a:lnTo>
                  <a:pt x="79" y="24"/>
                </a:lnTo>
                <a:lnTo>
                  <a:pt x="71" y="20"/>
                </a:lnTo>
                <a:lnTo>
                  <a:pt x="55" y="18"/>
                </a:lnTo>
                <a:lnTo>
                  <a:pt x="31" y="15"/>
                </a:lnTo>
                <a:lnTo>
                  <a:pt x="14" y="15"/>
                </a:lnTo>
                <a:lnTo>
                  <a:pt x="0" y="13"/>
                </a:lnTo>
                <a:lnTo>
                  <a:pt x="5" y="7"/>
                </a:lnTo>
                <a:lnTo>
                  <a:pt x="22" y="4"/>
                </a:lnTo>
                <a:lnTo>
                  <a:pt x="36" y="0"/>
                </a:lnTo>
                <a:lnTo>
                  <a:pt x="51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92" name="Freeform 1448"/>
          <p:cNvSpPr>
            <a:spLocks/>
          </p:cNvSpPr>
          <p:nvPr/>
        </p:nvSpPr>
        <p:spPr bwMode="auto">
          <a:xfrm>
            <a:off x="2671763" y="2627313"/>
            <a:ext cx="69850" cy="31750"/>
          </a:xfrm>
          <a:custGeom>
            <a:avLst/>
            <a:gdLst>
              <a:gd name="T0" fmla="*/ 86 w 86"/>
              <a:gd name="T1" fmla="*/ 40 h 40"/>
              <a:gd name="T2" fmla="*/ 75 w 86"/>
              <a:gd name="T3" fmla="*/ 31 h 40"/>
              <a:gd name="T4" fmla="*/ 70 w 86"/>
              <a:gd name="T5" fmla="*/ 23 h 40"/>
              <a:gd name="T6" fmla="*/ 64 w 86"/>
              <a:gd name="T7" fmla="*/ 20 h 40"/>
              <a:gd name="T8" fmla="*/ 55 w 86"/>
              <a:gd name="T9" fmla="*/ 14 h 40"/>
              <a:gd name="T10" fmla="*/ 48 w 86"/>
              <a:gd name="T11" fmla="*/ 11 h 40"/>
              <a:gd name="T12" fmla="*/ 33 w 86"/>
              <a:gd name="T13" fmla="*/ 5 h 40"/>
              <a:gd name="T14" fmla="*/ 20 w 86"/>
              <a:gd name="T15" fmla="*/ 3 h 40"/>
              <a:gd name="T16" fmla="*/ 0 w 86"/>
              <a:gd name="T17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6" h="40">
                <a:moveTo>
                  <a:pt x="86" y="40"/>
                </a:moveTo>
                <a:lnTo>
                  <a:pt x="75" y="31"/>
                </a:lnTo>
                <a:lnTo>
                  <a:pt x="70" y="23"/>
                </a:lnTo>
                <a:lnTo>
                  <a:pt x="64" y="20"/>
                </a:lnTo>
                <a:lnTo>
                  <a:pt x="55" y="14"/>
                </a:lnTo>
                <a:lnTo>
                  <a:pt x="48" y="11"/>
                </a:lnTo>
                <a:lnTo>
                  <a:pt x="33" y="5"/>
                </a:lnTo>
                <a:lnTo>
                  <a:pt x="20" y="3"/>
                </a:lnTo>
                <a:lnTo>
                  <a:pt x="0" y="0"/>
                </a:lnTo>
              </a:path>
            </a:pathLst>
          </a:custGeom>
          <a:noFill/>
          <a:ln w="26988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93" name="Line 1449"/>
          <p:cNvSpPr>
            <a:spLocks noChangeShapeType="1"/>
          </p:cNvSpPr>
          <p:nvPr/>
        </p:nvSpPr>
        <p:spPr bwMode="auto">
          <a:xfrm>
            <a:off x="2741613" y="2581275"/>
            <a:ext cx="1587" cy="65088"/>
          </a:xfrm>
          <a:prstGeom prst="line">
            <a:avLst/>
          </a:prstGeom>
          <a:noFill/>
          <a:ln w="36513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94" name="Freeform 1450"/>
          <p:cNvSpPr>
            <a:spLocks/>
          </p:cNvSpPr>
          <p:nvPr/>
        </p:nvSpPr>
        <p:spPr bwMode="auto">
          <a:xfrm>
            <a:off x="2970213" y="3140075"/>
            <a:ext cx="12700" cy="14288"/>
          </a:xfrm>
          <a:custGeom>
            <a:avLst/>
            <a:gdLst>
              <a:gd name="T0" fmla="*/ 9 w 17"/>
              <a:gd name="T1" fmla="*/ 0 h 18"/>
              <a:gd name="T2" fmla="*/ 7 w 17"/>
              <a:gd name="T3" fmla="*/ 0 h 18"/>
              <a:gd name="T4" fmla="*/ 4 w 17"/>
              <a:gd name="T5" fmla="*/ 0 h 18"/>
              <a:gd name="T6" fmla="*/ 0 w 17"/>
              <a:gd name="T7" fmla="*/ 0 h 18"/>
              <a:gd name="T8" fmla="*/ 0 w 17"/>
              <a:gd name="T9" fmla="*/ 2 h 18"/>
              <a:gd name="T10" fmla="*/ 0 w 17"/>
              <a:gd name="T11" fmla="*/ 3 h 18"/>
              <a:gd name="T12" fmla="*/ 0 w 17"/>
              <a:gd name="T13" fmla="*/ 5 h 18"/>
              <a:gd name="T14" fmla="*/ 0 w 17"/>
              <a:gd name="T15" fmla="*/ 7 h 18"/>
              <a:gd name="T16" fmla="*/ 0 w 17"/>
              <a:gd name="T17" fmla="*/ 9 h 18"/>
              <a:gd name="T18" fmla="*/ 0 w 17"/>
              <a:gd name="T19" fmla="*/ 11 h 18"/>
              <a:gd name="T20" fmla="*/ 0 w 17"/>
              <a:gd name="T21" fmla="*/ 13 h 18"/>
              <a:gd name="T22" fmla="*/ 2 w 17"/>
              <a:gd name="T23" fmla="*/ 15 h 18"/>
              <a:gd name="T24" fmla="*/ 2 w 17"/>
              <a:gd name="T25" fmla="*/ 15 h 18"/>
              <a:gd name="T26" fmla="*/ 4 w 17"/>
              <a:gd name="T27" fmla="*/ 16 h 18"/>
              <a:gd name="T28" fmla="*/ 4 w 17"/>
              <a:gd name="T29" fmla="*/ 18 h 18"/>
              <a:gd name="T30" fmla="*/ 7 w 17"/>
              <a:gd name="T31" fmla="*/ 16 h 18"/>
              <a:gd name="T32" fmla="*/ 9 w 17"/>
              <a:gd name="T33" fmla="*/ 16 h 18"/>
              <a:gd name="T34" fmla="*/ 11 w 17"/>
              <a:gd name="T35" fmla="*/ 16 h 18"/>
              <a:gd name="T36" fmla="*/ 11 w 17"/>
              <a:gd name="T37" fmla="*/ 15 h 18"/>
              <a:gd name="T38" fmla="*/ 11 w 17"/>
              <a:gd name="T39" fmla="*/ 13 h 18"/>
              <a:gd name="T40" fmla="*/ 13 w 17"/>
              <a:gd name="T41" fmla="*/ 11 h 18"/>
              <a:gd name="T42" fmla="*/ 13 w 17"/>
              <a:gd name="T43" fmla="*/ 11 h 18"/>
              <a:gd name="T44" fmla="*/ 15 w 17"/>
              <a:gd name="T45" fmla="*/ 9 h 18"/>
              <a:gd name="T46" fmla="*/ 15 w 17"/>
              <a:gd name="T47" fmla="*/ 7 h 18"/>
              <a:gd name="T48" fmla="*/ 15 w 17"/>
              <a:gd name="T49" fmla="*/ 5 h 18"/>
              <a:gd name="T50" fmla="*/ 15 w 17"/>
              <a:gd name="T51" fmla="*/ 5 h 18"/>
              <a:gd name="T52" fmla="*/ 17 w 17"/>
              <a:gd name="T53" fmla="*/ 3 h 18"/>
              <a:gd name="T54" fmla="*/ 15 w 17"/>
              <a:gd name="T55" fmla="*/ 2 h 18"/>
              <a:gd name="T56" fmla="*/ 15 w 17"/>
              <a:gd name="T57" fmla="*/ 0 h 18"/>
              <a:gd name="T58" fmla="*/ 13 w 17"/>
              <a:gd name="T59" fmla="*/ 0 h 18"/>
              <a:gd name="T60" fmla="*/ 9 w 17"/>
              <a:gd name="T61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7" h="18">
                <a:moveTo>
                  <a:pt x="9" y="0"/>
                </a:moveTo>
                <a:lnTo>
                  <a:pt x="7" y="0"/>
                </a:lnTo>
                <a:lnTo>
                  <a:pt x="4" y="0"/>
                </a:lnTo>
                <a:lnTo>
                  <a:pt x="0" y="0"/>
                </a:lnTo>
                <a:lnTo>
                  <a:pt x="0" y="2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2" y="15"/>
                </a:lnTo>
                <a:lnTo>
                  <a:pt x="2" y="15"/>
                </a:lnTo>
                <a:lnTo>
                  <a:pt x="4" y="16"/>
                </a:lnTo>
                <a:lnTo>
                  <a:pt x="4" y="18"/>
                </a:lnTo>
                <a:lnTo>
                  <a:pt x="7" y="16"/>
                </a:lnTo>
                <a:lnTo>
                  <a:pt x="9" y="16"/>
                </a:lnTo>
                <a:lnTo>
                  <a:pt x="11" y="16"/>
                </a:lnTo>
                <a:lnTo>
                  <a:pt x="11" y="15"/>
                </a:lnTo>
                <a:lnTo>
                  <a:pt x="11" y="13"/>
                </a:lnTo>
                <a:lnTo>
                  <a:pt x="13" y="11"/>
                </a:lnTo>
                <a:lnTo>
                  <a:pt x="13" y="11"/>
                </a:lnTo>
                <a:lnTo>
                  <a:pt x="15" y="9"/>
                </a:lnTo>
                <a:lnTo>
                  <a:pt x="15" y="7"/>
                </a:lnTo>
                <a:lnTo>
                  <a:pt x="15" y="5"/>
                </a:lnTo>
                <a:lnTo>
                  <a:pt x="15" y="5"/>
                </a:lnTo>
                <a:lnTo>
                  <a:pt x="17" y="3"/>
                </a:lnTo>
                <a:lnTo>
                  <a:pt x="15" y="2"/>
                </a:lnTo>
                <a:lnTo>
                  <a:pt x="15" y="0"/>
                </a:lnTo>
                <a:lnTo>
                  <a:pt x="13" y="0"/>
                </a:lnTo>
                <a:lnTo>
                  <a:pt x="9" y="0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95" name="Freeform 1451"/>
          <p:cNvSpPr>
            <a:spLocks/>
          </p:cNvSpPr>
          <p:nvPr/>
        </p:nvSpPr>
        <p:spPr bwMode="auto">
          <a:xfrm>
            <a:off x="2970213" y="3140075"/>
            <a:ext cx="12700" cy="14288"/>
          </a:xfrm>
          <a:custGeom>
            <a:avLst/>
            <a:gdLst>
              <a:gd name="T0" fmla="*/ 9 w 17"/>
              <a:gd name="T1" fmla="*/ 0 h 18"/>
              <a:gd name="T2" fmla="*/ 7 w 17"/>
              <a:gd name="T3" fmla="*/ 0 h 18"/>
              <a:gd name="T4" fmla="*/ 4 w 17"/>
              <a:gd name="T5" fmla="*/ 0 h 18"/>
              <a:gd name="T6" fmla="*/ 0 w 17"/>
              <a:gd name="T7" fmla="*/ 0 h 18"/>
              <a:gd name="T8" fmla="*/ 0 w 17"/>
              <a:gd name="T9" fmla="*/ 2 h 18"/>
              <a:gd name="T10" fmla="*/ 0 w 17"/>
              <a:gd name="T11" fmla="*/ 3 h 18"/>
              <a:gd name="T12" fmla="*/ 0 w 17"/>
              <a:gd name="T13" fmla="*/ 5 h 18"/>
              <a:gd name="T14" fmla="*/ 0 w 17"/>
              <a:gd name="T15" fmla="*/ 7 h 18"/>
              <a:gd name="T16" fmla="*/ 0 w 17"/>
              <a:gd name="T17" fmla="*/ 9 h 18"/>
              <a:gd name="T18" fmla="*/ 0 w 17"/>
              <a:gd name="T19" fmla="*/ 11 h 18"/>
              <a:gd name="T20" fmla="*/ 0 w 17"/>
              <a:gd name="T21" fmla="*/ 13 h 18"/>
              <a:gd name="T22" fmla="*/ 2 w 17"/>
              <a:gd name="T23" fmla="*/ 15 h 18"/>
              <a:gd name="T24" fmla="*/ 2 w 17"/>
              <a:gd name="T25" fmla="*/ 15 h 18"/>
              <a:gd name="T26" fmla="*/ 4 w 17"/>
              <a:gd name="T27" fmla="*/ 16 h 18"/>
              <a:gd name="T28" fmla="*/ 4 w 17"/>
              <a:gd name="T29" fmla="*/ 18 h 18"/>
              <a:gd name="T30" fmla="*/ 7 w 17"/>
              <a:gd name="T31" fmla="*/ 16 h 18"/>
              <a:gd name="T32" fmla="*/ 9 w 17"/>
              <a:gd name="T33" fmla="*/ 16 h 18"/>
              <a:gd name="T34" fmla="*/ 11 w 17"/>
              <a:gd name="T35" fmla="*/ 16 h 18"/>
              <a:gd name="T36" fmla="*/ 11 w 17"/>
              <a:gd name="T37" fmla="*/ 15 h 18"/>
              <a:gd name="T38" fmla="*/ 11 w 17"/>
              <a:gd name="T39" fmla="*/ 13 h 18"/>
              <a:gd name="T40" fmla="*/ 13 w 17"/>
              <a:gd name="T41" fmla="*/ 11 h 18"/>
              <a:gd name="T42" fmla="*/ 13 w 17"/>
              <a:gd name="T43" fmla="*/ 11 h 18"/>
              <a:gd name="T44" fmla="*/ 15 w 17"/>
              <a:gd name="T45" fmla="*/ 9 h 18"/>
              <a:gd name="T46" fmla="*/ 15 w 17"/>
              <a:gd name="T47" fmla="*/ 7 h 18"/>
              <a:gd name="T48" fmla="*/ 15 w 17"/>
              <a:gd name="T49" fmla="*/ 5 h 18"/>
              <a:gd name="T50" fmla="*/ 15 w 17"/>
              <a:gd name="T51" fmla="*/ 5 h 18"/>
              <a:gd name="T52" fmla="*/ 17 w 17"/>
              <a:gd name="T53" fmla="*/ 3 h 18"/>
              <a:gd name="T54" fmla="*/ 15 w 17"/>
              <a:gd name="T55" fmla="*/ 2 h 18"/>
              <a:gd name="T56" fmla="*/ 15 w 17"/>
              <a:gd name="T57" fmla="*/ 0 h 18"/>
              <a:gd name="T58" fmla="*/ 13 w 17"/>
              <a:gd name="T59" fmla="*/ 0 h 18"/>
              <a:gd name="T60" fmla="*/ 9 w 17"/>
              <a:gd name="T61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7" h="18">
                <a:moveTo>
                  <a:pt x="9" y="0"/>
                </a:moveTo>
                <a:lnTo>
                  <a:pt x="7" y="0"/>
                </a:lnTo>
                <a:lnTo>
                  <a:pt x="4" y="0"/>
                </a:lnTo>
                <a:lnTo>
                  <a:pt x="0" y="0"/>
                </a:lnTo>
                <a:lnTo>
                  <a:pt x="0" y="2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2" y="15"/>
                </a:lnTo>
                <a:lnTo>
                  <a:pt x="2" y="15"/>
                </a:lnTo>
                <a:lnTo>
                  <a:pt x="4" y="16"/>
                </a:lnTo>
                <a:lnTo>
                  <a:pt x="4" y="18"/>
                </a:lnTo>
                <a:lnTo>
                  <a:pt x="7" y="16"/>
                </a:lnTo>
                <a:lnTo>
                  <a:pt x="9" y="16"/>
                </a:lnTo>
                <a:lnTo>
                  <a:pt x="11" y="16"/>
                </a:lnTo>
                <a:lnTo>
                  <a:pt x="11" y="15"/>
                </a:lnTo>
                <a:lnTo>
                  <a:pt x="11" y="13"/>
                </a:lnTo>
                <a:lnTo>
                  <a:pt x="13" y="11"/>
                </a:lnTo>
                <a:lnTo>
                  <a:pt x="13" y="11"/>
                </a:lnTo>
                <a:lnTo>
                  <a:pt x="15" y="9"/>
                </a:lnTo>
                <a:lnTo>
                  <a:pt x="15" y="7"/>
                </a:lnTo>
                <a:lnTo>
                  <a:pt x="15" y="5"/>
                </a:lnTo>
                <a:lnTo>
                  <a:pt x="15" y="5"/>
                </a:lnTo>
                <a:lnTo>
                  <a:pt x="17" y="3"/>
                </a:lnTo>
                <a:lnTo>
                  <a:pt x="15" y="2"/>
                </a:lnTo>
                <a:lnTo>
                  <a:pt x="15" y="0"/>
                </a:lnTo>
                <a:lnTo>
                  <a:pt x="13" y="0"/>
                </a:lnTo>
                <a:lnTo>
                  <a:pt x="9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96" name="Freeform 1452"/>
          <p:cNvSpPr>
            <a:spLocks/>
          </p:cNvSpPr>
          <p:nvPr/>
        </p:nvSpPr>
        <p:spPr bwMode="auto">
          <a:xfrm>
            <a:off x="2965450" y="3144838"/>
            <a:ext cx="65088" cy="26987"/>
          </a:xfrm>
          <a:custGeom>
            <a:avLst/>
            <a:gdLst>
              <a:gd name="T0" fmla="*/ 9 w 80"/>
              <a:gd name="T1" fmla="*/ 2 h 35"/>
              <a:gd name="T2" fmla="*/ 7 w 80"/>
              <a:gd name="T3" fmla="*/ 4 h 35"/>
              <a:gd name="T4" fmla="*/ 3 w 80"/>
              <a:gd name="T5" fmla="*/ 6 h 35"/>
              <a:gd name="T6" fmla="*/ 1 w 80"/>
              <a:gd name="T7" fmla="*/ 10 h 35"/>
              <a:gd name="T8" fmla="*/ 1 w 80"/>
              <a:gd name="T9" fmla="*/ 13 h 35"/>
              <a:gd name="T10" fmla="*/ 0 w 80"/>
              <a:gd name="T11" fmla="*/ 15 h 35"/>
              <a:gd name="T12" fmla="*/ 0 w 80"/>
              <a:gd name="T13" fmla="*/ 21 h 35"/>
              <a:gd name="T14" fmla="*/ 3 w 80"/>
              <a:gd name="T15" fmla="*/ 24 h 35"/>
              <a:gd name="T16" fmla="*/ 1 w 80"/>
              <a:gd name="T17" fmla="*/ 19 h 35"/>
              <a:gd name="T18" fmla="*/ 3 w 80"/>
              <a:gd name="T19" fmla="*/ 15 h 35"/>
              <a:gd name="T20" fmla="*/ 5 w 80"/>
              <a:gd name="T21" fmla="*/ 13 h 35"/>
              <a:gd name="T22" fmla="*/ 5 w 80"/>
              <a:gd name="T23" fmla="*/ 10 h 35"/>
              <a:gd name="T24" fmla="*/ 5 w 80"/>
              <a:gd name="T25" fmla="*/ 8 h 35"/>
              <a:gd name="T26" fmla="*/ 9 w 80"/>
              <a:gd name="T27" fmla="*/ 6 h 35"/>
              <a:gd name="T28" fmla="*/ 11 w 80"/>
              <a:gd name="T29" fmla="*/ 2 h 35"/>
              <a:gd name="T30" fmla="*/ 12 w 80"/>
              <a:gd name="T31" fmla="*/ 0 h 35"/>
              <a:gd name="T32" fmla="*/ 11 w 80"/>
              <a:gd name="T33" fmla="*/ 2 h 35"/>
              <a:gd name="T34" fmla="*/ 12 w 80"/>
              <a:gd name="T35" fmla="*/ 6 h 35"/>
              <a:gd name="T36" fmla="*/ 14 w 80"/>
              <a:gd name="T37" fmla="*/ 8 h 35"/>
              <a:gd name="T38" fmla="*/ 18 w 80"/>
              <a:gd name="T39" fmla="*/ 10 h 35"/>
              <a:gd name="T40" fmla="*/ 22 w 80"/>
              <a:gd name="T41" fmla="*/ 11 h 35"/>
              <a:gd name="T42" fmla="*/ 25 w 80"/>
              <a:gd name="T43" fmla="*/ 13 h 35"/>
              <a:gd name="T44" fmla="*/ 31 w 80"/>
              <a:gd name="T45" fmla="*/ 17 h 35"/>
              <a:gd name="T46" fmla="*/ 36 w 80"/>
              <a:gd name="T47" fmla="*/ 21 h 35"/>
              <a:gd name="T48" fmla="*/ 42 w 80"/>
              <a:gd name="T49" fmla="*/ 24 h 35"/>
              <a:gd name="T50" fmla="*/ 45 w 80"/>
              <a:gd name="T51" fmla="*/ 28 h 35"/>
              <a:gd name="T52" fmla="*/ 51 w 80"/>
              <a:gd name="T53" fmla="*/ 32 h 35"/>
              <a:gd name="T54" fmla="*/ 55 w 80"/>
              <a:gd name="T55" fmla="*/ 35 h 35"/>
              <a:gd name="T56" fmla="*/ 51 w 80"/>
              <a:gd name="T57" fmla="*/ 30 h 35"/>
              <a:gd name="T58" fmla="*/ 47 w 80"/>
              <a:gd name="T59" fmla="*/ 26 h 35"/>
              <a:gd name="T60" fmla="*/ 44 w 80"/>
              <a:gd name="T61" fmla="*/ 24 h 35"/>
              <a:gd name="T62" fmla="*/ 42 w 80"/>
              <a:gd name="T63" fmla="*/ 22 h 35"/>
              <a:gd name="T64" fmla="*/ 40 w 80"/>
              <a:gd name="T65" fmla="*/ 19 h 35"/>
              <a:gd name="T66" fmla="*/ 36 w 80"/>
              <a:gd name="T67" fmla="*/ 17 h 35"/>
              <a:gd name="T68" fmla="*/ 33 w 80"/>
              <a:gd name="T69" fmla="*/ 15 h 35"/>
              <a:gd name="T70" fmla="*/ 29 w 80"/>
              <a:gd name="T71" fmla="*/ 13 h 35"/>
              <a:gd name="T72" fmla="*/ 25 w 80"/>
              <a:gd name="T73" fmla="*/ 11 h 35"/>
              <a:gd name="T74" fmla="*/ 22 w 80"/>
              <a:gd name="T75" fmla="*/ 10 h 35"/>
              <a:gd name="T76" fmla="*/ 18 w 80"/>
              <a:gd name="T77" fmla="*/ 8 h 35"/>
              <a:gd name="T78" fmla="*/ 16 w 80"/>
              <a:gd name="T79" fmla="*/ 6 h 35"/>
              <a:gd name="T80" fmla="*/ 14 w 80"/>
              <a:gd name="T81" fmla="*/ 4 h 35"/>
              <a:gd name="T82" fmla="*/ 14 w 80"/>
              <a:gd name="T83" fmla="*/ 0 h 35"/>
              <a:gd name="T84" fmla="*/ 18 w 80"/>
              <a:gd name="T85" fmla="*/ 2 h 35"/>
              <a:gd name="T86" fmla="*/ 22 w 80"/>
              <a:gd name="T87" fmla="*/ 4 h 35"/>
              <a:gd name="T88" fmla="*/ 29 w 80"/>
              <a:gd name="T89" fmla="*/ 6 h 35"/>
              <a:gd name="T90" fmla="*/ 36 w 80"/>
              <a:gd name="T91" fmla="*/ 10 h 35"/>
              <a:gd name="T92" fmla="*/ 47 w 80"/>
              <a:gd name="T93" fmla="*/ 11 h 35"/>
              <a:gd name="T94" fmla="*/ 58 w 80"/>
              <a:gd name="T95" fmla="*/ 13 h 35"/>
              <a:gd name="T96" fmla="*/ 66 w 80"/>
              <a:gd name="T97" fmla="*/ 17 h 35"/>
              <a:gd name="T98" fmla="*/ 79 w 80"/>
              <a:gd name="T99" fmla="*/ 21 h 35"/>
              <a:gd name="T100" fmla="*/ 73 w 80"/>
              <a:gd name="T101" fmla="*/ 17 h 35"/>
              <a:gd name="T102" fmla="*/ 64 w 80"/>
              <a:gd name="T103" fmla="*/ 13 h 35"/>
              <a:gd name="T104" fmla="*/ 57 w 80"/>
              <a:gd name="T105" fmla="*/ 11 h 35"/>
              <a:gd name="T106" fmla="*/ 47 w 80"/>
              <a:gd name="T107" fmla="*/ 10 h 35"/>
              <a:gd name="T108" fmla="*/ 40 w 80"/>
              <a:gd name="T109" fmla="*/ 8 h 35"/>
              <a:gd name="T110" fmla="*/ 33 w 80"/>
              <a:gd name="T111" fmla="*/ 6 h 35"/>
              <a:gd name="T112" fmla="*/ 27 w 80"/>
              <a:gd name="T113" fmla="*/ 4 h 35"/>
              <a:gd name="T114" fmla="*/ 22 w 80"/>
              <a:gd name="T115" fmla="*/ 2 h 35"/>
              <a:gd name="T116" fmla="*/ 18 w 80"/>
              <a:gd name="T117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80" h="35">
                <a:moveTo>
                  <a:pt x="9" y="0"/>
                </a:move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5" y="4"/>
                </a:lnTo>
                <a:lnTo>
                  <a:pt x="5" y="6"/>
                </a:lnTo>
                <a:lnTo>
                  <a:pt x="5" y="6"/>
                </a:lnTo>
                <a:lnTo>
                  <a:pt x="5" y="6"/>
                </a:lnTo>
                <a:lnTo>
                  <a:pt x="5" y="6"/>
                </a:lnTo>
                <a:lnTo>
                  <a:pt x="5" y="6"/>
                </a:lnTo>
                <a:lnTo>
                  <a:pt x="3" y="6"/>
                </a:lnTo>
                <a:lnTo>
                  <a:pt x="3" y="6"/>
                </a:lnTo>
                <a:lnTo>
                  <a:pt x="3" y="8"/>
                </a:lnTo>
                <a:lnTo>
                  <a:pt x="3" y="8"/>
                </a:lnTo>
                <a:lnTo>
                  <a:pt x="3" y="8"/>
                </a:lnTo>
                <a:lnTo>
                  <a:pt x="3" y="8"/>
                </a:lnTo>
                <a:lnTo>
                  <a:pt x="3" y="8"/>
                </a:lnTo>
                <a:lnTo>
                  <a:pt x="3" y="8"/>
                </a:lnTo>
                <a:lnTo>
                  <a:pt x="1" y="10"/>
                </a:lnTo>
                <a:lnTo>
                  <a:pt x="1" y="10"/>
                </a:lnTo>
                <a:lnTo>
                  <a:pt x="1" y="10"/>
                </a:lnTo>
                <a:lnTo>
                  <a:pt x="1" y="10"/>
                </a:lnTo>
                <a:lnTo>
                  <a:pt x="1" y="10"/>
                </a:lnTo>
                <a:lnTo>
                  <a:pt x="1" y="10"/>
                </a:lnTo>
                <a:lnTo>
                  <a:pt x="1" y="11"/>
                </a:lnTo>
                <a:lnTo>
                  <a:pt x="1" y="11"/>
                </a:lnTo>
                <a:lnTo>
                  <a:pt x="1" y="11"/>
                </a:lnTo>
                <a:lnTo>
                  <a:pt x="1" y="11"/>
                </a:lnTo>
                <a:lnTo>
                  <a:pt x="1" y="11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1" y="15"/>
                </a:lnTo>
                <a:lnTo>
                  <a:pt x="1" y="15"/>
                </a:lnTo>
                <a:lnTo>
                  <a:pt x="1" y="15"/>
                </a:lnTo>
                <a:lnTo>
                  <a:pt x="1" y="15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0" y="17"/>
                </a:lnTo>
                <a:lnTo>
                  <a:pt x="0" y="17"/>
                </a:lnTo>
                <a:lnTo>
                  <a:pt x="0" y="17"/>
                </a:lnTo>
                <a:lnTo>
                  <a:pt x="0" y="17"/>
                </a:lnTo>
                <a:lnTo>
                  <a:pt x="0" y="19"/>
                </a:lnTo>
                <a:lnTo>
                  <a:pt x="0" y="19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0" y="22"/>
                </a:lnTo>
                <a:lnTo>
                  <a:pt x="1" y="22"/>
                </a:lnTo>
                <a:lnTo>
                  <a:pt x="1" y="22"/>
                </a:lnTo>
                <a:lnTo>
                  <a:pt x="1" y="24"/>
                </a:lnTo>
                <a:lnTo>
                  <a:pt x="3" y="24"/>
                </a:lnTo>
                <a:lnTo>
                  <a:pt x="3" y="26"/>
                </a:lnTo>
                <a:lnTo>
                  <a:pt x="3" y="24"/>
                </a:lnTo>
                <a:lnTo>
                  <a:pt x="3" y="24"/>
                </a:lnTo>
                <a:lnTo>
                  <a:pt x="3" y="24"/>
                </a:lnTo>
                <a:lnTo>
                  <a:pt x="3" y="22"/>
                </a:lnTo>
                <a:lnTo>
                  <a:pt x="3" y="22"/>
                </a:lnTo>
                <a:lnTo>
                  <a:pt x="1" y="22"/>
                </a:lnTo>
                <a:lnTo>
                  <a:pt x="1" y="22"/>
                </a:lnTo>
                <a:lnTo>
                  <a:pt x="1" y="21"/>
                </a:lnTo>
                <a:lnTo>
                  <a:pt x="1" y="21"/>
                </a:lnTo>
                <a:lnTo>
                  <a:pt x="1" y="21"/>
                </a:lnTo>
                <a:lnTo>
                  <a:pt x="1" y="19"/>
                </a:lnTo>
                <a:lnTo>
                  <a:pt x="1" y="19"/>
                </a:lnTo>
                <a:lnTo>
                  <a:pt x="1" y="19"/>
                </a:lnTo>
                <a:lnTo>
                  <a:pt x="1" y="17"/>
                </a:lnTo>
                <a:lnTo>
                  <a:pt x="1" y="17"/>
                </a:lnTo>
                <a:lnTo>
                  <a:pt x="1" y="17"/>
                </a:lnTo>
                <a:lnTo>
                  <a:pt x="1" y="17"/>
                </a:lnTo>
                <a:lnTo>
                  <a:pt x="1" y="15"/>
                </a:lnTo>
                <a:lnTo>
                  <a:pt x="3" y="15"/>
                </a:lnTo>
                <a:lnTo>
                  <a:pt x="3" y="15"/>
                </a:lnTo>
                <a:lnTo>
                  <a:pt x="3" y="15"/>
                </a:lnTo>
                <a:lnTo>
                  <a:pt x="3" y="15"/>
                </a:lnTo>
                <a:lnTo>
                  <a:pt x="3" y="15"/>
                </a:lnTo>
                <a:lnTo>
                  <a:pt x="3" y="15"/>
                </a:lnTo>
                <a:lnTo>
                  <a:pt x="5" y="15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0"/>
                </a:lnTo>
                <a:lnTo>
                  <a:pt x="5" y="10"/>
                </a:lnTo>
                <a:lnTo>
                  <a:pt x="5" y="10"/>
                </a:lnTo>
                <a:lnTo>
                  <a:pt x="5" y="10"/>
                </a:lnTo>
                <a:lnTo>
                  <a:pt x="5" y="10"/>
                </a:lnTo>
                <a:lnTo>
                  <a:pt x="5" y="10"/>
                </a:lnTo>
                <a:lnTo>
                  <a:pt x="5" y="10"/>
                </a:lnTo>
                <a:lnTo>
                  <a:pt x="5" y="8"/>
                </a:lnTo>
                <a:lnTo>
                  <a:pt x="5" y="8"/>
                </a:lnTo>
                <a:lnTo>
                  <a:pt x="5" y="8"/>
                </a:lnTo>
                <a:lnTo>
                  <a:pt x="5" y="8"/>
                </a:lnTo>
                <a:lnTo>
                  <a:pt x="7" y="8"/>
                </a:lnTo>
                <a:lnTo>
                  <a:pt x="7" y="8"/>
                </a:lnTo>
                <a:lnTo>
                  <a:pt x="7" y="8"/>
                </a:lnTo>
                <a:lnTo>
                  <a:pt x="7" y="8"/>
                </a:lnTo>
                <a:lnTo>
                  <a:pt x="7" y="6"/>
                </a:lnTo>
                <a:lnTo>
                  <a:pt x="7" y="6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9" y="4"/>
                </a:lnTo>
                <a:lnTo>
                  <a:pt x="9" y="4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2" y="2"/>
                </a:lnTo>
                <a:lnTo>
                  <a:pt x="11" y="2"/>
                </a:lnTo>
                <a:lnTo>
                  <a:pt x="12" y="2"/>
                </a:lnTo>
                <a:lnTo>
                  <a:pt x="12" y="2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1" y="2"/>
                </a:lnTo>
                <a:lnTo>
                  <a:pt x="11" y="2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2" y="4"/>
                </a:lnTo>
                <a:lnTo>
                  <a:pt x="12" y="4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4" y="6"/>
                </a:lnTo>
                <a:lnTo>
                  <a:pt x="14" y="6"/>
                </a:lnTo>
                <a:lnTo>
                  <a:pt x="14" y="8"/>
                </a:lnTo>
                <a:lnTo>
                  <a:pt x="14" y="8"/>
                </a:lnTo>
                <a:lnTo>
                  <a:pt x="14" y="8"/>
                </a:lnTo>
                <a:lnTo>
                  <a:pt x="14" y="8"/>
                </a:lnTo>
                <a:lnTo>
                  <a:pt x="16" y="8"/>
                </a:lnTo>
                <a:lnTo>
                  <a:pt x="16" y="8"/>
                </a:lnTo>
                <a:lnTo>
                  <a:pt x="16" y="8"/>
                </a:lnTo>
                <a:lnTo>
                  <a:pt x="16" y="8"/>
                </a:lnTo>
                <a:lnTo>
                  <a:pt x="16" y="8"/>
                </a:lnTo>
                <a:lnTo>
                  <a:pt x="16" y="10"/>
                </a:lnTo>
                <a:lnTo>
                  <a:pt x="16" y="10"/>
                </a:lnTo>
                <a:lnTo>
                  <a:pt x="18" y="10"/>
                </a:lnTo>
                <a:lnTo>
                  <a:pt x="18" y="10"/>
                </a:lnTo>
                <a:lnTo>
                  <a:pt x="18" y="10"/>
                </a:lnTo>
                <a:lnTo>
                  <a:pt x="18" y="10"/>
                </a:lnTo>
                <a:lnTo>
                  <a:pt x="18" y="10"/>
                </a:lnTo>
                <a:lnTo>
                  <a:pt x="18" y="10"/>
                </a:lnTo>
                <a:lnTo>
                  <a:pt x="18" y="11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2" y="13"/>
                </a:lnTo>
                <a:lnTo>
                  <a:pt x="23" y="13"/>
                </a:lnTo>
                <a:lnTo>
                  <a:pt x="23" y="13"/>
                </a:lnTo>
                <a:lnTo>
                  <a:pt x="23" y="13"/>
                </a:lnTo>
                <a:lnTo>
                  <a:pt x="25" y="13"/>
                </a:lnTo>
                <a:lnTo>
                  <a:pt x="25" y="13"/>
                </a:lnTo>
                <a:lnTo>
                  <a:pt x="25" y="13"/>
                </a:lnTo>
                <a:lnTo>
                  <a:pt x="25" y="13"/>
                </a:lnTo>
                <a:lnTo>
                  <a:pt x="27" y="13"/>
                </a:lnTo>
                <a:lnTo>
                  <a:pt x="27" y="13"/>
                </a:lnTo>
                <a:lnTo>
                  <a:pt x="27" y="15"/>
                </a:lnTo>
                <a:lnTo>
                  <a:pt x="27" y="15"/>
                </a:lnTo>
                <a:lnTo>
                  <a:pt x="29" y="15"/>
                </a:lnTo>
                <a:lnTo>
                  <a:pt x="29" y="15"/>
                </a:lnTo>
                <a:lnTo>
                  <a:pt x="29" y="15"/>
                </a:lnTo>
                <a:lnTo>
                  <a:pt x="31" y="17"/>
                </a:lnTo>
                <a:lnTo>
                  <a:pt x="31" y="17"/>
                </a:lnTo>
                <a:lnTo>
                  <a:pt x="31" y="17"/>
                </a:lnTo>
                <a:lnTo>
                  <a:pt x="33" y="17"/>
                </a:lnTo>
                <a:lnTo>
                  <a:pt x="33" y="17"/>
                </a:lnTo>
                <a:lnTo>
                  <a:pt x="33" y="17"/>
                </a:lnTo>
                <a:lnTo>
                  <a:pt x="33" y="17"/>
                </a:lnTo>
                <a:lnTo>
                  <a:pt x="34" y="19"/>
                </a:lnTo>
                <a:lnTo>
                  <a:pt x="34" y="19"/>
                </a:lnTo>
                <a:lnTo>
                  <a:pt x="34" y="19"/>
                </a:lnTo>
                <a:lnTo>
                  <a:pt x="36" y="19"/>
                </a:lnTo>
                <a:lnTo>
                  <a:pt x="36" y="19"/>
                </a:lnTo>
                <a:lnTo>
                  <a:pt x="36" y="21"/>
                </a:lnTo>
                <a:lnTo>
                  <a:pt x="38" y="21"/>
                </a:lnTo>
                <a:lnTo>
                  <a:pt x="38" y="21"/>
                </a:lnTo>
                <a:lnTo>
                  <a:pt x="38" y="21"/>
                </a:lnTo>
                <a:lnTo>
                  <a:pt x="38" y="21"/>
                </a:lnTo>
                <a:lnTo>
                  <a:pt x="40" y="22"/>
                </a:lnTo>
                <a:lnTo>
                  <a:pt x="40" y="22"/>
                </a:lnTo>
                <a:lnTo>
                  <a:pt x="40" y="22"/>
                </a:lnTo>
                <a:lnTo>
                  <a:pt x="40" y="22"/>
                </a:lnTo>
                <a:lnTo>
                  <a:pt x="40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6"/>
                </a:lnTo>
                <a:lnTo>
                  <a:pt x="42" y="26"/>
                </a:lnTo>
                <a:lnTo>
                  <a:pt x="44" y="26"/>
                </a:lnTo>
                <a:lnTo>
                  <a:pt x="44" y="26"/>
                </a:lnTo>
                <a:lnTo>
                  <a:pt x="44" y="26"/>
                </a:lnTo>
                <a:lnTo>
                  <a:pt x="44" y="28"/>
                </a:lnTo>
                <a:lnTo>
                  <a:pt x="44" y="28"/>
                </a:lnTo>
                <a:lnTo>
                  <a:pt x="45" y="28"/>
                </a:lnTo>
                <a:lnTo>
                  <a:pt x="45" y="28"/>
                </a:lnTo>
                <a:lnTo>
                  <a:pt x="45" y="30"/>
                </a:lnTo>
                <a:lnTo>
                  <a:pt x="47" y="30"/>
                </a:lnTo>
                <a:lnTo>
                  <a:pt x="47" y="30"/>
                </a:lnTo>
                <a:lnTo>
                  <a:pt x="47" y="30"/>
                </a:lnTo>
                <a:lnTo>
                  <a:pt x="47" y="32"/>
                </a:lnTo>
                <a:lnTo>
                  <a:pt x="49" y="32"/>
                </a:lnTo>
                <a:lnTo>
                  <a:pt x="49" y="32"/>
                </a:lnTo>
                <a:lnTo>
                  <a:pt x="49" y="32"/>
                </a:lnTo>
                <a:lnTo>
                  <a:pt x="51" y="32"/>
                </a:lnTo>
                <a:lnTo>
                  <a:pt x="51" y="33"/>
                </a:lnTo>
                <a:lnTo>
                  <a:pt x="53" y="33"/>
                </a:lnTo>
                <a:lnTo>
                  <a:pt x="53" y="33"/>
                </a:lnTo>
                <a:lnTo>
                  <a:pt x="55" y="33"/>
                </a:lnTo>
                <a:lnTo>
                  <a:pt x="55" y="35"/>
                </a:lnTo>
                <a:lnTo>
                  <a:pt x="57" y="35"/>
                </a:lnTo>
                <a:lnTo>
                  <a:pt x="57" y="35"/>
                </a:lnTo>
                <a:lnTo>
                  <a:pt x="58" y="35"/>
                </a:lnTo>
                <a:lnTo>
                  <a:pt x="57" y="35"/>
                </a:lnTo>
                <a:lnTo>
                  <a:pt x="55" y="35"/>
                </a:lnTo>
                <a:lnTo>
                  <a:pt x="55" y="33"/>
                </a:lnTo>
                <a:lnTo>
                  <a:pt x="55" y="33"/>
                </a:lnTo>
                <a:lnTo>
                  <a:pt x="55" y="33"/>
                </a:lnTo>
                <a:lnTo>
                  <a:pt x="53" y="32"/>
                </a:lnTo>
                <a:lnTo>
                  <a:pt x="53" y="32"/>
                </a:lnTo>
                <a:lnTo>
                  <a:pt x="51" y="32"/>
                </a:lnTo>
                <a:lnTo>
                  <a:pt x="51" y="32"/>
                </a:lnTo>
                <a:lnTo>
                  <a:pt x="51" y="32"/>
                </a:lnTo>
                <a:lnTo>
                  <a:pt x="51" y="30"/>
                </a:lnTo>
                <a:lnTo>
                  <a:pt x="51" y="30"/>
                </a:lnTo>
                <a:lnTo>
                  <a:pt x="49" y="30"/>
                </a:lnTo>
                <a:lnTo>
                  <a:pt x="49" y="30"/>
                </a:lnTo>
                <a:lnTo>
                  <a:pt x="49" y="30"/>
                </a:lnTo>
                <a:lnTo>
                  <a:pt x="47" y="30"/>
                </a:lnTo>
                <a:lnTo>
                  <a:pt x="47" y="28"/>
                </a:lnTo>
                <a:lnTo>
                  <a:pt x="47" y="28"/>
                </a:lnTo>
                <a:lnTo>
                  <a:pt x="47" y="28"/>
                </a:lnTo>
                <a:lnTo>
                  <a:pt x="47" y="28"/>
                </a:lnTo>
                <a:lnTo>
                  <a:pt x="47" y="28"/>
                </a:lnTo>
                <a:lnTo>
                  <a:pt x="47" y="26"/>
                </a:lnTo>
                <a:lnTo>
                  <a:pt x="47" y="26"/>
                </a:lnTo>
                <a:lnTo>
                  <a:pt x="47" y="26"/>
                </a:lnTo>
                <a:lnTo>
                  <a:pt x="45" y="26"/>
                </a:lnTo>
                <a:lnTo>
                  <a:pt x="45" y="26"/>
                </a:lnTo>
                <a:lnTo>
                  <a:pt x="44" y="24"/>
                </a:lnTo>
                <a:lnTo>
                  <a:pt x="44" y="24"/>
                </a:lnTo>
                <a:lnTo>
                  <a:pt x="44" y="24"/>
                </a:lnTo>
                <a:lnTo>
                  <a:pt x="44" y="24"/>
                </a:lnTo>
                <a:lnTo>
                  <a:pt x="44" y="24"/>
                </a:lnTo>
                <a:lnTo>
                  <a:pt x="44" y="24"/>
                </a:lnTo>
                <a:lnTo>
                  <a:pt x="44" y="24"/>
                </a:lnTo>
                <a:lnTo>
                  <a:pt x="44" y="24"/>
                </a:lnTo>
                <a:lnTo>
                  <a:pt x="42" y="24"/>
                </a:lnTo>
                <a:lnTo>
                  <a:pt x="42" y="22"/>
                </a:lnTo>
                <a:lnTo>
                  <a:pt x="42" y="22"/>
                </a:lnTo>
                <a:lnTo>
                  <a:pt x="42" y="22"/>
                </a:lnTo>
                <a:lnTo>
                  <a:pt x="42" y="22"/>
                </a:lnTo>
                <a:lnTo>
                  <a:pt x="42" y="22"/>
                </a:lnTo>
                <a:lnTo>
                  <a:pt x="42" y="22"/>
                </a:lnTo>
                <a:lnTo>
                  <a:pt x="42" y="22"/>
                </a:lnTo>
                <a:lnTo>
                  <a:pt x="42" y="21"/>
                </a:lnTo>
                <a:lnTo>
                  <a:pt x="40" y="21"/>
                </a:lnTo>
                <a:lnTo>
                  <a:pt x="40" y="21"/>
                </a:lnTo>
                <a:lnTo>
                  <a:pt x="40" y="21"/>
                </a:lnTo>
                <a:lnTo>
                  <a:pt x="40" y="21"/>
                </a:lnTo>
                <a:lnTo>
                  <a:pt x="40" y="21"/>
                </a:lnTo>
                <a:lnTo>
                  <a:pt x="40" y="21"/>
                </a:lnTo>
                <a:lnTo>
                  <a:pt x="40" y="21"/>
                </a:lnTo>
                <a:lnTo>
                  <a:pt x="40" y="19"/>
                </a:lnTo>
                <a:lnTo>
                  <a:pt x="40" y="19"/>
                </a:lnTo>
                <a:lnTo>
                  <a:pt x="38" y="19"/>
                </a:lnTo>
                <a:lnTo>
                  <a:pt x="38" y="19"/>
                </a:lnTo>
                <a:lnTo>
                  <a:pt x="38" y="19"/>
                </a:lnTo>
                <a:lnTo>
                  <a:pt x="38" y="19"/>
                </a:lnTo>
                <a:lnTo>
                  <a:pt x="38" y="19"/>
                </a:lnTo>
                <a:lnTo>
                  <a:pt x="38" y="19"/>
                </a:lnTo>
                <a:lnTo>
                  <a:pt x="38" y="19"/>
                </a:lnTo>
                <a:lnTo>
                  <a:pt x="36" y="17"/>
                </a:lnTo>
                <a:lnTo>
                  <a:pt x="36" y="17"/>
                </a:lnTo>
                <a:lnTo>
                  <a:pt x="36" y="17"/>
                </a:lnTo>
                <a:lnTo>
                  <a:pt x="36" y="17"/>
                </a:lnTo>
                <a:lnTo>
                  <a:pt x="36" y="17"/>
                </a:lnTo>
                <a:lnTo>
                  <a:pt x="34" y="17"/>
                </a:lnTo>
                <a:lnTo>
                  <a:pt x="34" y="17"/>
                </a:lnTo>
                <a:lnTo>
                  <a:pt x="34" y="17"/>
                </a:lnTo>
                <a:lnTo>
                  <a:pt x="34" y="17"/>
                </a:lnTo>
                <a:lnTo>
                  <a:pt x="34" y="17"/>
                </a:lnTo>
                <a:lnTo>
                  <a:pt x="33" y="15"/>
                </a:lnTo>
                <a:lnTo>
                  <a:pt x="33" y="15"/>
                </a:lnTo>
                <a:lnTo>
                  <a:pt x="33" y="15"/>
                </a:lnTo>
                <a:lnTo>
                  <a:pt x="33" y="15"/>
                </a:lnTo>
                <a:lnTo>
                  <a:pt x="33" y="15"/>
                </a:lnTo>
                <a:lnTo>
                  <a:pt x="31" y="15"/>
                </a:lnTo>
                <a:lnTo>
                  <a:pt x="31" y="15"/>
                </a:lnTo>
                <a:lnTo>
                  <a:pt x="31" y="15"/>
                </a:lnTo>
                <a:lnTo>
                  <a:pt x="31" y="15"/>
                </a:lnTo>
                <a:lnTo>
                  <a:pt x="31" y="13"/>
                </a:lnTo>
                <a:lnTo>
                  <a:pt x="29" y="13"/>
                </a:lnTo>
                <a:lnTo>
                  <a:pt x="29" y="13"/>
                </a:lnTo>
                <a:lnTo>
                  <a:pt x="29" y="13"/>
                </a:lnTo>
                <a:lnTo>
                  <a:pt x="29" y="13"/>
                </a:lnTo>
                <a:lnTo>
                  <a:pt x="29" y="13"/>
                </a:lnTo>
                <a:lnTo>
                  <a:pt x="27" y="13"/>
                </a:lnTo>
                <a:lnTo>
                  <a:pt x="27" y="13"/>
                </a:lnTo>
                <a:lnTo>
                  <a:pt x="27" y="13"/>
                </a:lnTo>
                <a:lnTo>
                  <a:pt x="27" y="13"/>
                </a:lnTo>
                <a:lnTo>
                  <a:pt x="25" y="11"/>
                </a:lnTo>
                <a:lnTo>
                  <a:pt x="25" y="11"/>
                </a:lnTo>
                <a:lnTo>
                  <a:pt x="25" y="11"/>
                </a:lnTo>
                <a:lnTo>
                  <a:pt x="25" y="11"/>
                </a:lnTo>
                <a:lnTo>
                  <a:pt x="23" y="11"/>
                </a:lnTo>
                <a:lnTo>
                  <a:pt x="23" y="11"/>
                </a:lnTo>
                <a:lnTo>
                  <a:pt x="23" y="11"/>
                </a:lnTo>
                <a:lnTo>
                  <a:pt x="23" y="11"/>
                </a:lnTo>
                <a:lnTo>
                  <a:pt x="22" y="11"/>
                </a:lnTo>
                <a:lnTo>
                  <a:pt x="22" y="10"/>
                </a:lnTo>
                <a:lnTo>
                  <a:pt x="22" y="10"/>
                </a:lnTo>
                <a:lnTo>
                  <a:pt x="22" y="10"/>
                </a:lnTo>
                <a:lnTo>
                  <a:pt x="22" y="10"/>
                </a:lnTo>
                <a:lnTo>
                  <a:pt x="22" y="10"/>
                </a:lnTo>
                <a:lnTo>
                  <a:pt x="20" y="10"/>
                </a:lnTo>
                <a:lnTo>
                  <a:pt x="20" y="10"/>
                </a:lnTo>
                <a:lnTo>
                  <a:pt x="20" y="10"/>
                </a:lnTo>
                <a:lnTo>
                  <a:pt x="20" y="10"/>
                </a:lnTo>
                <a:lnTo>
                  <a:pt x="20" y="8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16" y="6"/>
                </a:lnTo>
                <a:lnTo>
                  <a:pt x="16" y="6"/>
                </a:lnTo>
                <a:lnTo>
                  <a:pt x="16" y="6"/>
                </a:lnTo>
                <a:lnTo>
                  <a:pt x="16" y="6"/>
                </a:lnTo>
                <a:lnTo>
                  <a:pt x="16" y="6"/>
                </a:lnTo>
                <a:lnTo>
                  <a:pt x="16" y="6"/>
                </a:lnTo>
                <a:lnTo>
                  <a:pt x="16" y="6"/>
                </a:lnTo>
                <a:lnTo>
                  <a:pt x="14" y="6"/>
                </a:lnTo>
                <a:lnTo>
                  <a:pt x="14" y="6"/>
                </a:lnTo>
                <a:lnTo>
                  <a:pt x="14" y="4"/>
                </a:lnTo>
                <a:lnTo>
                  <a:pt x="14" y="4"/>
                </a:lnTo>
                <a:lnTo>
                  <a:pt x="14" y="4"/>
                </a:lnTo>
                <a:lnTo>
                  <a:pt x="14" y="4"/>
                </a:lnTo>
                <a:lnTo>
                  <a:pt x="14" y="4"/>
                </a:lnTo>
                <a:lnTo>
                  <a:pt x="14" y="4"/>
                </a:lnTo>
                <a:lnTo>
                  <a:pt x="14" y="4"/>
                </a:lnTo>
                <a:lnTo>
                  <a:pt x="14" y="4"/>
                </a:lnTo>
                <a:lnTo>
                  <a:pt x="14" y="2"/>
                </a:lnTo>
                <a:lnTo>
                  <a:pt x="14" y="2"/>
                </a:lnTo>
                <a:lnTo>
                  <a:pt x="14" y="2"/>
                </a:lnTo>
                <a:lnTo>
                  <a:pt x="14" y="2"/>
                </a:lnTo>
                <a:lnTo>
                  <a:pt x="14" y="2"/>
                </a:lnTo>
                <a:lnTo>
                  <a:pt x="14" y="2"/>
                </a:lnTo>
                <a:lnTo>
                  <a:pt x="14" y="2"/>
                </a:lnTo>
                <a:lnTo>
                  <a:pt x="14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2"/>
                </a:lnTo>
                <a:lnTo>
                  <a:pt x="16" y="2"/>
                </a:lnTo>
                <a:lnTo>
                  <a:pt x="16" y="2"/>
                </a:lnTo>
                <a:lnTo>
                  <a:pt x="16" y="2"/>
                </a:lnTo>
                <a:lnTo>
                  <a:pt x="16" y="2"/>
                </a:lnTo>
                <a:lnTo>
                  <a:pt x="18" y="2"/>
                </a:lnTo>
                <a:lnTo>
                  <a:pt x="18" y="2"/>
                </a:lnTo>
                <a:lnTo>
                  <a:pt x="18" y="2"/>
                </a:lnTo>
                <a:lnTo>
                  <a:pt x="18" y="2"/>
                </a:lnTo>
                <a:lnTo>
                  <a:pt x="20" y="4"/>
                </a:lnTo>
                <a:lnTo>
                  <a:pt x="20" y="4"/>
                </a:lnTo>
                <a:lnTo>
                  <a:pt x="20" y="4"/>
                </a:lnTo>
                <a:lnTo>
                  <a:pt x="20" y="4"/>
                </a:lnTo>
                <a:lnTo>
                  <a:pt x="22" y="4"/>
                </a:lnTo>
                <a:lnTo>
                  <a:pt x="22" y="4"/>
                </a:lnTo>
                <a:lnTo>
                  <a:pt x="22" y="4"/>
                </a:lnTo>
                <a:lnTo>
                  <a:pt x="23" y="4"/>
                </a:lnTo>
                <a:lnTo>
                  <a:pt x="23" y="4"/>
                </a:lnTo>
                <a:lnTo>
                  <a:pt x="25" y="6"/>
                </a:lnTo>
                <a:lnTo>
                  <a:pt x="25" y="6"/>
                </a:lnTo>
                <a:lnTo>
                  <a:pt x="25" y="6"/>
                </a:lnTo>
                <a:lnTo>
                  <a:pt x="25" y="6"/>
                </a:lnTo>
                <a:lnTo>
                  <a:pt x="27" y="6"/>
                </a:lnTo>
                <a:lnTo>
                  <a:pt x="27" y="6"/>
                </a:lnTo>
                <a:lnTo>
                  <a:pt x="27" y="6"/>
                </a:lnTo>
                <a:lnTo>
                  <a:pt x="29" y="6"/>
                </a:lnTo>
                <a:lnTo>
                  <a:pt x="29" y="8"/>
                </a:lnTo>
                <a:lnTo>
                  <a:pt x="31" y="8"/>
                </a:lnTo>
                <a:lnTo>
                  <a:pt x="31" y="8"/>
                </a:lnTo>
                <a:lnTo>
                  <a:pt x="31" y="8"/>
                </a:lnTo>
                <a:lnTo>
                  <a:pt x="33" y="8"/>
                </a:lnTo>
                <a:lnTo>
                  <a:pt x="33" y="8"/>
                </a:lnTo>
                <a:lnTo>
                  <a:pt x="33" y="8"/>
                </a:lnTo>
                <a:lnTo>
                  <a:pt x="34" y="8"/>
                </a:lnTo>
                <a:lnTo>
                  <a:pt x="34" y="8"/>
                </a:lnTo>
                <a:lnTo>
                  <a:pt x="36" y="10"/>
                </a:lnTo>
                <a:lnTo>
                  <a:pt x="38" y="10"/>
                </a:lnTo>
                <a:lnTo>
                  <a:pt x="38" y="10"/>
                </a:lnTo>
                <a:lnTo>
                  <a:pt x="40" y="10"/>
                </a:lnTo>
                <a:lnTo>
                  <a:pt x="42" y="10"/>
                </a:lnTo>
                <a:lnTo>
                  <a:pt x="42" y="11"/>
                </a:lnTo>
                <a:lnTo>
                  <a:pt x="42" y="11"/>
                </a:lnTo>
                <a:lnTo>
                  <a:pt x="44" y="11"/>
                </a:lnTo>
                <a:lnTo>
                  <a:pt x="45" y="11"/>
                </a:lnTo>
                <a:lnTo>
                  <a:pt x="45" y="11"/>
                </a:lnTo>
                <a:lnTo>
                  <a:pt x="47" y="11"/>
                </a:lnTo>
                <a:lnTo>
                  <a:pt x="47" y="11"/>
                </a:lnTo>
                <a:lnTo>
                  <a:pt x="49" y="11"/>
                </a:lnTo>
                <a:lnTo>
                  <a:pt x="51" y="11"/>
                </a:lnTo>
                <a:lnTo>
                  <a:pt x="51" y="11"/>
                </a:lnTo>
                <a:lnTo>
                  <a:pt x="53" y="11"/>
                </a:lnTo>
                <a:lnTo>
                  <a:pt x="53" y="11"/>
                </a:lnTo>
                <a:lnTo>
                  <a:pt x="57" y="11"/>
                </a:lnTo>
                <a:lnTo>
                  <a:pt x="57" y="11"/>
                </a:lnTo>
                <a:lnTo>
                  <a:pt x="58" y="11"/>
                </a:lnTo>
                <a:lnTo>
                  <a:pt x="58" y="13"/>
                </a:lnTo>
                <a:lnTo>
                  <a:pt x="58" y="13"/>
                </a:lnTo>
                <a:lnTo>
                  <a:pt x="60" y="13"/>
                </a:lnTo>
                <a:lnTo>
                  <a:pt x="60" y="13"/>
                </a:lnTo>
                <a:lnTo>
                  <a:pt x="62" y="13"/>
                </a:lnTo>
                <a:lnTo>
                  <a:pt x="62" y="15"/>
                </a:lnTo>
                <a:lnTo>
                  <a:pt x="62" y="15"/>
                </a:lnTo>
                <a:lnTo>
                  <a:pt x="64" y="15"/>
                </a:lnTo>
                <a:lnTo>
                  <a:pt x="64" y="15"/>
                </a:lnTo>
                <a:lnTo>
                  <a:pt x="66" y="15"/>
                </a:lnTo>
                <a:lnTo>
                  <a:pt x="66" y="17"/>
                </a:lnTo>
                <a:lnTo>
                  <a:pt x="69" y="17"/>
                </a:lnTo>
                <a:lnTo>
                  <a:pt x="68" y="17"/>
                </a:lnTo>
                <a:lnTo>
                  <a:pt x="69" y="17"/>
                </a:lnTo>
                <a:lnTo>
                  <a:pt x="71" y="19"/>
                </a:lnTo>
                <a:lnTo>
                  <a:pt x="71" y="19"/>
                </a:lnTo>
                <a:lnTo>
                  <a:pt x="73" y="19"/>
                </a:lnTo>
                <a:lnTo>
                  <a:pt x="75" y="21"/>
                </a:lnTo>
                <a:lnTo>
                  <a:pt x="77" y="21"/>
                </a:lnTo>
                <a:lnTo>
                  <a:pt x="77" y="21"/>
                </a:lnTo>
                <a:lnTo>
                  <a:pt x="79" y="21"/>
                </a:lnTo>
                <a:lnTo>
                  <a:pt x="80" y="22"/>
                </a:lnTo>
                <a:lnTo>
                  <a:pt x="79" y="21"/>
                </a:lnTo>
                <a:lnTo>
                  <a:pt x="79" y="21"/>
                </a:lnTo>
                <a:lnTo>
                  <a:pt x="77" y="21"/>
                </a:lnTo>
                <a:lnTo>
                  <a:pt x="75" y="19"/>
                </a:lnTo>
                <a:lnTo>
                  <a:pt x="75" y="19"/>
                </a:lnTo>
                <a:lnTo>
                  <a:pt x="75" y="19"/>
                </a:lnTo>
                <a:lnTo>
                  <a:pt x="73" y="19"/>
                </a:lnTo>
                <a:lnTo>
                  <a:pt x="73" y="19"/>
                </a:lnTo>
                <a:lnTo>
                  <a:pt x="73" y="17"/>
                </a:lnTo>
                <a:lnTo>
                  <a:pt x="71" y="17"/>
                </a:lnTo>
                <a:lnTo>
                  <a:pt x="69" y="17"/>
                </a:lnTo>
                <a:lnTo>
                  <a:pt x="69" y="17"/>
                </a:lnTo>
                <a:lnTo>
                  <a:pt x="68" y="17"/>
                </a:lnTo>
                <a:lnTo>
                  <a:pt x="68" y="15"/>
                </a:lnTo>
                <a:lnTo>
                  <a:pt x="68" y="15"/>
                </a:lnTo>
                <a:lnTo>
                  <a:pt x="66" y="15"/>
                </a:lnTo>
                <a:lnTo>
                  <a:pt x="66" y="15"/>
                </a:lnTo>
                <a:lnTo>
                  <a:pt x="66" y="15"/>
                </a:lnTo>
                <a:lnTo>
                  <a:pt x="64" y="13"/>
                </a:lnTo>
                <a:lnTo>
                  <a:pt x="64" y="13"/>
                </a:lnTo>
                <a:lnTo>
                  <a:pt x="62" y="13"/>
                </a:lnTo>
                <a:lnTo>
                  <a:pt x="60" y="13"/>
                </a:lnTo>
                <a:lnTo>
                  <a:pt x="60" y="13"/>
                </a:lnTo>
                <a:lnTo>
                  <a:pt x="60" y="11"/>
                </a:lnTo>
                <a:lnTo>
                  <a:pt x="60" y="11"/>
                </a:lnTo>
                <a:lnTo>
                  <a:pt x="58" y="11"/>
                </a:lnTo>
                <a:lnTo>
                  <a:pt x="58" y="11"/>
                </a:lnTo>
                <a:lnTo>
                  <a:pt x="57" y="11"/>
                </a:lnTo>
                <a:lnTo>
                  <a:pt x="57" y="11"/>
                </a:lnTo>
                <a:lnTo>
                  <a:pt x="55" y="11"/>
                </a:lnTo>
                <a:lnTo>
                  <a:pt x="55" y="11"/>
                </a:lnTo>
                <a:lnTo>
                  <a:pt x="55" y="11"/>
                </a:lnTo>
                <a:lnTo>
                  <a:pt x="53" y="10"/>
                </a:lnTo>
                <a:lnTo>
                  <a:pt x="53" y="10"/>
                </a:lnTo>
                <a:lnTo>
                  <a:pt x="51" y="11"/>
                </a:lnTo>
                <a:lnTo>
                  <a:pt x="51" y="11"/>
                </a:lnTo>
                <a:lnTo>
                  <a:pt x="49" y="11"/>
                </a:lnTo>
                <a:lnTo>
                  <a:pt x="49" y="11"/>
                </a:lnTo>
                <a:lnTo>
                  <a:pt x="47" y="10"/>
                </a:lnTo>
                <a:lnTo>
                  <a:pt x="45" y="10"/>
                </a:lnTo>
                <a:lnTo>
                  <a:pt x="45" y="10"/>
                </a:lnTo>
                <a:lnTo>
                  <a:pt x="44" y="10"/>
                </a:lnTo>
                <a:lnTo>
                  <a:pt x="44" y="10"/>
                </a:lnTo>
                <a:lnTo>
                  <a:pt x="42" y="10"/>
                </a:lnTo>
                <a:lnTo>
                  <a:pt x="42" y="10"/>
                </a:lnTo>
                <a:lnTo>
                  <a:pt x="42" y="10"/>
                </a:lnTo>
                <a:lnTo>
                  <a:pt x="40" y="10"/>
                </a:lnTo>
                <a:lnTo>
                  <a:pt x="40" y="10"/>
                </a:lnTo>
                <a:lnTo>
                  <a:pt x="40" y="8"/>
                </a:lnTo>
                <a:lnTo>
                  <a:pt x="38" y="8"/>
                </a:lnTo>
                <a:lnTo>
                  <a:pt x="38" y="8"/>
                </a:lnTo>
                <a:lnTo>
                  <a:pt x="38" y="8"/>
                </a:lnTo>
                <a:lnTo>
                  <a:pt x="38" y="8"/>
                </a:lnTo>
                <a:lnTo>
                  <a:pt x="36" y="8"/>
                </a:lnTo>
                <a:lnTo>
                  <a:pt x="36" y="8"/>
                </a:lnTo>
                <a:lnTo>
                  <a:pt x="34" y="8"/>
                </a:lnTo>
                <a:lnTo>
                  <a:pt x="34" y="8"/>
                </a:lnTo>
                <a:lnTo>
                  <a:pt x="33" y="6"/>
                </a:lnTo>
                <a:lnTo>
                  <a:pt x="33" y="6"/>
                </a:lnTo>
                <a:lnTo>
                  <a:pt x="33" y="6"/>
                </a:lnTo>
                <a:lnTo>
                  <a:pt x="31" y="6"/>
                </a:lnTo>
                <a:lnTo>
                  <a:pt x="31" y="6"/>
                </a:lnTo>
                <a:lnTo>
                  <a:pt x="31" y="6"/>
                </a:lnTo>
                <a:lnTo>
                  <a:pt x="29" y="6"/>
                </a:lnTo>
                <a:lnTo>
                  <a:pt x="29" y="6"/>
                </a:lnTo>
                <a:lnTo>
                  <a:pt x="29" y="6"/>
                </a:lnTo>
                <a:lnTo>
                  <a:pt x="27" y="4"/>
                </a:lnTo>
                <a:lnTo>
                  <a:pt x="27" y="4"/>
                </a:lnTo>
                <a:lnTo>
                  <a:pt x="27" y="4"/>
                </a:lnTo>
                <a:lnTo>
                  <a:pt x="27" y="4"/>
                </a:lnTo>
                <a:lnTo>
                  <a:pt x="25" y="4"/>
                </a:lnTo>
                <a:lnTo>
                  <a:pt x="25" y="4"/>
                </a:lnTo>
                <a:lnTo>
                  <a:pt x="25" y="4"/>
                </a:lnTo>
                <a:lnTo>
                  <a:pt x="23" y="4"/>
                </a:lnTo>
                <a:lnTo>
                  <a:pt x="23" y="4"/>
                </a:lnTo>
                <a:lnTo>
                  <a:pt x="23" y="4"/>
                </a:lnTo>
                <a:lnTo>
                  <a:pt x="23" y="4"/>
                </a:lnTo>
                <a:lnTo>
                  <a:pt x="22" y="2"/>
                </a:lnTo>
                <a:lnTo>
                  <a:pt x="22" y="2"/>
                </a:lnTo>
                <a:lnTo>
                  <a:pt x="22" y="2"/>
                </a:lnTo>
                <a:lnTo>
                  <a:pt x="20" y="2"/>
                </a:lnTo>
                <a:lnTo>
                  <a:pt x="20" y="2"/>
                </a:lnTo>
                <a:lnTo>
                  <a:pt x="20" y="2"/>
                </a:lnTo>
                <a:lnTo>
                  <a:pt x="20" y="2"/>
                </a:lnTo>
                <a:lnTo>
                  <a:pt x="20" y="2"/>
                </a:lnTo>
                <a:lnTo>
                  <a:pt x="18" y="2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6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1" y="0"/>
                </a:lnTo>
                <a:lnTo>
                  <a:pt x="11" y="0"/>
                </a:lnTo>
                <a:lnTo>
                  <a:pt x="9" y="0"/>
                </a:lnTo>
                <a:close/>
              </a:path>
            </a:pathLst>
          </a:custGeom>
          <a:solidFill>
            <a:srgbClr val="C0FE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97" name="Freeform 1453"/>
          <p:cNvSpPr>
            <a:spLocks/>
          </p:cNvSpPr>
          <p:nvPr/>
        </p:nvSpPr>
        <p:spPr bwMode="auto">
          <a:xfrm>
            <a:off x="2965450" y="3144838"/>
            <a:ext cx="65088" cy="26987"/>
          </a:xfrm>
          <a:custGeom>
            <a:avLst/>
            <a:gdLst>
              <a:gd name="T0" fmla="*/ 9 w 80"/>
              <a:gd name="T1" fmla="*/ 2 h 35"/>
              <a:gd name="T2" fmla="*/ 7 w 80"/>
              <a:gd name="T3" fmla="*/ 4 h 35"/>
              <a:gd name="T4" fmla="*/ 3 w 80"/>
              <a:gd name="T5" fmla="*/ 6 h 35"/>
              <a:gd name="T6" fmla="*/ 1 w 80"/>
              <a:gd name="T7" fmla="*/ 10 h 35"/>
              <a:gd name="T8" fmla="*/ 1 w 80"/>
              <a:gd name="T9" fmla="*/ 13 h 35"/>
              <a:gd name="T10" fmla="*/ 0 w 80"/>
              <a:gd name="T11" fmla="*/ 15 h 35"/>
              <a:gd name="T12" fmla="*/ 0 w 80"/>
              <a:gd name="T13" fmla="*/ 21 h 35"/>
              <a:gd name="T14" fmla="*/ 3 w 80"/>
              <a:gd name="T15" fmla="*/ 24 h 35"/>
              <a:gd name="T16" fmla="*/ 1 w 80"/>
              <a:gd name="T17" fmla="*/ 19 h 35"/>
              <a:gd name="T18" fmla="*/ 3 w 80"/>
              <a:gd name="T19" fmla="*/ 15 h 35"/>
              <a:gd name="T20" fmla="*/ 5 w 80"/>
              <a:gd name="T21" fmla="*/ 13 h 35"/>
              <a:gd name="T22" fmla="*/ 5 w 80"/>
              <a:gd name="T23" fmla="*/ 10 h 35"/>
              <a:gd name="T24" fmla="*/ 5 w 80"/>
              <a:gd name="T25" fmla="*/ 8 h 35"/>
              <a:gd name="T26" fmla="*/ 9 w 80"/>
              <a:gd name="T27" fmla="*/ 6 h 35"/>
              <a:gd name="T28" fmla="*/ 11 w 80"/>
              <a:gd name="T29" fmla="*/ 2 h 35"/>
              <a:gd name="T30" fmla="*/ 12 w 80"/>
              <a:gd name="T31" fmla="*/ 0 h 35"/>
              <a:gd name="T32" fmla="*/ 11 w 80"/>
              <a:gd name="T33" fmla="*/ 2 h 35"/>
              <a:gd name="T34" fmla="*/ 12 w 80"/>
              <a:gd name="T35" fmla="*/ 6 h 35"/>
              <a:gd name="T36" fmla="*/ 14 w 80"/>
              <a:gd name="T37" fmla="*/ 8 h 35"/>
              <a:gd name="T38" fmla="*/ 18 w 80"/>
              <a:gd name="T39" fmla="*/ 10 h 35"/>
              <a:gd name="T40" fmla="*/ 22 w 80"/>
              <a:gd name="T41" fmla="*/ 11 h 35"/>
              <a:gd name="T42" fmla="*/ 25 w 80"/>
              <a:gd name="T43" fmla="*/ 13 h 35"/>
              <a:gd name="T44" fmla="*/ 31 w 80"/>
              <a:gd name="T45" fmla="*/ 17 h 35"/>
              <a:gd name="T46" fmla="*/ 36 w 80"/>
              <a:gd name="T47" fmla="*/ 21 h 35"/>
              <a:gd name="T48" fmla="*/ 42 w 80"/>
              <a:gd name="T49" fmla="*/ 24 h 35"/>
              <a:gd name="T50" fmla="*/ 45 w 80"/>
              <a:gd name="T51" fmla="*/ 28 h 35"/>
              <a:gd name="T52" fmla="*/ 51 w 80"/>
              <a:gd name="T53" fmla="*/ 32 h 35"/>
              <a:gd name="T54" fmla="*/ 55 w 80"/>
              <a:gd name="T55" fmla="*/ 35 h 35"/>
              <a:gd name="T56" fmla="*/ 51 w 80"/>
              <a:gd name="T57" fmla="*/ 30 h 35"/>
              <a:gd name="T58" fmla="*/ 47 w 80"/>
              <a:gd name="T59" fmla="*/ 26 h 35"/>
              <a:gd name="T60" fmla="*/ 44 w 80"/>
              <a:gd name="T61" fmla="*/ 24 h 35"/>
              <a:gd name="T62" fmla="*/ 42 w 80"/>
              <a:gd name="T63" fmla="*/ 22 h 35"/>
              <a:gd name="T64" fmla="*/ 40 w 80"/>
              <a:gd name="T65" fmla="*/ 19 h 35"/>
              <a:gd name="T66" fmla="*/ 36 w 80"/>
              <a:gd name="T67" fmla="*/ 17 h 35"/>
              <a:gd name="T68" fmla="*/ 33 w 80"/>
              <a:gd name="T69" fmla="*/ 15 h 35"/>
              <a:gd name="T70" fmla="*/ 29 w 80"/>
              <a:gd name="T71" fmla="*/ 13 h 35"/>
              <a:gd name="T72" fmla="*/ 25 w 80"/>
              <a:gd name="T73" fmla="*/ 11 h 35"/>
              <a:gd name="T74" fmla="*/ 22 w 80"/>
              <a:gd name="T75" fmla="*/ 10 h 35"/>
              <a:gd name="T76" fmla="*/ 18 w 80"/>
              <a:gd name="T77" fmla="*/ 8 h 35"/>
              <a:gd name="T78" fmla="*/ 16 w 80"/>
              <a:gd name="T79" fmla="*/ 6 h 35"/>
              <a:gd name="T80" fmla="*/ 14 w 80"/>
              <a:gd name="T81" fmla="*/ 4 h 35"/>
              <a:gd name="T82" fmla="*/ 14 w 80"/>
              <a:gd name="T83" fmla="*/ 0 h 35"/>
              <a:gd name="T84" fmla="*/ 18 w 80"/>
              <a:gd name="T85" fmla="*/ 2 h 35"/>
              <a:gd name="T86" fmla="*/ 22 w 80"/>
              <a:gd name="T87" fmla="*/ 4 h 35"/>
              <a:gd name="T88" fmla="*/ 29 w 80"/>
              <a:gd name="T89" fmla="*/ 6 h 35"/>
              <a:gd name="T90" fmla="*/ 36 w 80"/>
              <a:gd name="T91" fmla="*/ 10 h 35"/>
              <a:gd name="T92" fmla="*/ 47 w 80"/>
              <a:gd name="T93" fmla="*/ 11 h 35"/>
              <a:gd name="T94" fmla="*/ 58 w 80"/>
              <a:gd name="T95" fmla="*/ 13 h 35"/>
              <a:gd name="T96" fmla="*/ 66 w 80"/>
              <a:gd name="T97" fmla="*/ 17 h 35"/>
              <a:gd name="T98" fmla="*/ 79 w 80"/>
              <a:gd name="T99" fmla="*/ 21 h 35"/>
              <a:gd name="T100" fmla="*/ 73 w 80"/>
              <a:gd name="T101" fmla="*/ 17 h 35"/>
              <a:gd name="T102" fmla="*/ 64 w 80"/>
              <a:gd name="T103" fmla="*/ 13 h 35"/>
              <a:gd name="T104" fmla="*/ 57 w 80"/>
              <a:gd name="T105" fmla="*/ 11 h 35"/>
              <a:gd name="T106" fmla="*/ 47 w 80"/>
              <a:gd name="T107" fmla="*/ 10 h 35"/>
              <a:gd name="T108" fmla="*/ 40 w 80"/>
              <a:gd name="T109" fmla="*/ 8 h 35"/>
              <a:gd name="T110" fmla="*/ 33 w 80"/>
              <a:gd name="T111" fmla="*/ 6 h 35"/>
              <a:gd name="T112" fmla="*/ 27 w 80"/>
              <a:gd name="T113" fmla="*/ 4 h 35"/>
              <a:gd name="T114" fmla="*/ 22 w 80"/>
              <a:gd name="T115" fmla="*/ 2 h 35"/>
              <a:gd name="T116" fmla="*/ 18 w 80"/>
              <a:gd name="T117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80" h="35">
                <a:moveTo>
                  <a:pt x="9" y="0"/>
                </a:move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5" y="4"/>
                </a:lnTo>
                <a:lnTo>
                  <a:pt x="5" y="6"/>
                </a:lnTo>
                <a:lnTo>
                  <a:pt x="5" y="6"/>
                </a:lnTo>
                <a:lnTo>
                  <a:pt x="5" y="6"/>
                </a:lnTo>
                <a:lnTo>
                  <a:pt x="5" y="6"/>
                </a:lnTo>
                <a:lnTo>
                  <a:pt x="5" y="6"/>
                </a:lnTo>
                <a:lnTo>
                  <a:pt x="3" y="6"/>
                </a:lnTo>
                <a:lnTo>
                  <a:pt x="3" y="6"/>
                </a:lnTo>
                <a:lnTo>
                  <a:pt x="3" y="8"/>
                </a:lnTo>
                <a:lnTo>
                  <a:pt x="3" y="8"/>
                </a:lnTo>
                <a:lnTo>
                  <a:pt x="3" y="8"/>
                </a:lnTo>
                <a:lnTo>
                  <a:pt x="3" y="8"/>
                </a:lnTo>
                <a:lnTo>
                  <a:pt x="3" y="8"/>
                </a:lnTo>
                <a:lnTo>
                  <a:pt x="3" y="8"/>
                </a:lnTo>
                <a:lnTo>
                  <a:pt x="1" y="10"/>
                </a:lnTo>
                <a:lnTo>
                  <a:pt x="1" y="10"/>
                </a:lnTo>
                <a:lnTo>
                  <a:pt x="1" y="10"/>
                </a:lnTo>
                <a:lnTo>
                  <a:pt x="1" y="10"/>
                </a:lnTo>
                <a:lnTo>
                  <a:pt x="1" y="10"/>
                </a:lnTo>
                <a:lnTo>
                  <a:pt x="1" y="10"/>
                </a:lnTo>
                <a:lnTo>
                  <a:pt x="1" y="11"/>
                </a:lnTo>
                <a:lnTo>
                  <a:pt x="1" y="11"/>
                </a:lnTo>
                <a:lnTo>
                  <a:pt x="1" y="11"/>
                </a:lnTo>
                <a:lnTo>
                  <a:pt x="1" y="11"/>
                </a:lnTo>
                <a:lnTo>
                  <a:pt x="1" y="11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1" y="15"/>
                </a:lnTo>
                <a:lnTo>
                  <a:pt x="1" y="15"/>
                </a:lnTo>
                <a:lnTo>
                  <a:pt x="1" y="15"/>
                </a:lnTo>
                <a:lnTo>
                  <a:pt x="1" y="15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0" y="17"/>
                </a:lnTo>
                <a:lnTo>
                  <a:pt x="0" y="17"/>
                </a:lnTo>
                <a:lnTo>
                  <a:pt x="0" y="17"/>
                </a:lnTo>
                <a:lnTo>
                  <a:pt x="0" y="17"/>
                </a:lnTo>
                <a:lnTo>
                  <a:pt x="0" y="19"/>
                </a:lnTo>
                <a:lnTo>
                  <a:pt x="0" y="19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0" y="22"/>
                </a:lnTo>
                <a:lnTo>
                  <a:pt x="1" y="22"/>
                </a:lnTo>
                <a:lnTo>
                  <a:pt x="1" y="22"/>
                </a:lnTo>
                <a:lnTo>
                  <a:pt x="1" y="24"/>
                </a:lnTo>
                <a:lnTo>
                  <a:pt x="3" y="24"/>
                </a:lnTo>
                <a:lnTo>
                  <a:pt x="3" y="26"/>
                </a:lnTo>
                <a:lnTo>
                  <a:pt x="3" y="24"/>
                </a:lnTo>
                <a:lnTo>
                  <a:pt x="3" y="24"/>
                </a:lnTo>
                <a:lnTo>
                  <a:pt x="3" y="24"/>
                </a:lnTo>
                <a:lnTo>
                  <a:pt x="3" y="22"/>
                </a:lnTo>
                <a:lnTo>
                  <a:pt x="3" y="22"/>
                </a:lnTo>
                <a:lnTo>
                  <a:pt x="1" y="22"/>
                </a:lnTo>
                <a:lnTo>
                  <a:pt x="1" y="22"/>
                </a:lnTo>
                <a:lnTo>
                  <a:pt x="1" y="21"/>
                </a:lnTo>
                <a:lnTo>
                  <a:pt x="1" y="21"/>
                </a:lnTo>
                <a:lnTo>
                  <a:pt x="1" y="21"/>
                </a:lnTo>
                <a:lnTo>
                  <a:pt x="1" y="19"/>
                </a:lnTo>
                <a:lnTo>
                  <a:pt x="1" y="19"/>
                </a:lnTo>
                <a:lnTo>
                  <a:pt x="1" y="19"/>
                </a:lnTo>
                <a:lnTo>
                  <a:pt x="1" y="17"/>
                </a:lnTo>
                <a:lnTo>
                  <a:pt x="1" y="17"/>
                </a:lnTo>
                <a:lnTo>
                  <a:pt x="1" y="17"/>
                </a:lnTo>
                <a:lnTo>
                  <a:pt x="1" y="17"/>
                </a:lnTo>
                <a:lnTo>
                  <a:pt x="1" y="15"/>
                </a:lnTo>
                <a:lnTo>
                  <a:pt x="3" y="15"/>
                </a:lnTo>
                <a:lnTo>
                  <a:pt x="3" y="15"/>
                </a:lnTo>
                <a:lnTo>
                  <a:pt x="3" y="15"/>
                </a:lnTo>
                <a:lnTo>
                  <a:pt x="3" y="15"/>
                </a:lnTo>
                <a:lnTo>
                  <a:pt x="3" y="15"/>
                </a:lnTo>
                <a:lnTo>
                  <a:pt x="3" y="15"/>
                </a:lnTo>
                <a:lnTo>
                  <a:pt x="5" y="15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0"/>
                </a:lnTo>
                <a:lnTo>
                  <a:pt x="5" y="10"/>
                </a:lnTo>
                <a:lnTo>
                  <a:pt x="5" y="10"/>
                </a:lnTo>
                <a:lnTo>
                  <a:pt x="5" y="10"/>
                </a:lnTo>
                <a:lnTo>
                  <a:pt x="5" y="10"/>
                </a:lnTo>
                <a:lnTo>
                  <a:pt x="5" y="10"/>
                </a:lnTo>
                <a:lnTo>
                  <a:pt x="5" y="10"/>
                </a:lnTo>
                <a:lnTo>
                  <a:pt x="5" y="8"/>
                </a:lnTo>
                <a:lnTo>
                  <a:pt x="5" y="8"/>
                </a:lnTo>
                <a:lnTo>
                  <a:pt x="5" y="8"/>
                </a:lnTo>
                <a:lnTo>
                  <a:pt x="5" y="8"/>
                </a:lnTo>
                <a:lnTo>
                  <a:pt x="7" y="8"/>
                </a:lnTo>
                <a:lnTo>
                  <a:pt x="7" y="8"/>
                </a:lnTo>
                <a:lnTo>
                  <a:pt x="7" y="8"/>
                </a:lnTo>
                <a:lnTo>
                  <a:pt x="7" y="8"/>
                </a:lnTo>
                <a:lnTo>
                  <a:pt x="7" y="6"/>
                </a:lnTo>
                <a:lnTo>
                  <a:pt x="7" y="6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9" y="4"/>
                </a:lnTo>
                <a:lnTo>
                  <a:pt x="9" y="4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2" y="2"/>
                </a:lnTo>
                <a:lnTo>
                  <a:pt x="11" y="2"/>
                </a:lnTo>
                <a:lnTo>
                  <a:pt x="12" y="2"/>
                </a:lnTo>
                <a:lnTo>
                  <a:pt x="12" y="2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1" y="2"/>
                </a:lnTo>
                <a:lnTo>
                  <a:pt x="11" y="2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2" y="4"/>
                </a:lnTo>
                <a:lnTo>
                  <a:pt x="12" y="4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4" y="6"/>
                </a:lnTo>
                <a:lnTo>
                  <a:pt x="14" y="6"/>
                </a:lnTo>
                <a:lnTo>
                  <a:pt x="14" y="8"/>
                </a:lnTo>
                <a:lnTo>
                  <a:pt x="14" y="8"/>
                </a:lnTo>
                <a:lnTo>
                  <a:pt x="14" y="8"/>
                </a:lnTo>
                <a:lnTo>
                  <a:pt x="14" y="8"/>
                </a:lnTo>
                <a:lnTo>
                  <a:pt x="16" y="8"/>
                </a:lnTo>
                <a:lnTo>
                  <a:pt x="16" y="8"/>
                </a:lnTo>
                <a:lnTo>
                  <a:pt x="16" y="8"/>
                </a:lnTo>
                <a:lnTo>
                  <a:pt x="16" y="8"/>
                </a:lnTo>
                <a:lnTo>
                  <a:pt x="16" y="8"/>
                </a:lnTo>
                <a:lnTo>
                  <a:pt x="16" y="10"/>
                </a:lnTo>
                <a:lnTo>
                  <a:pt x="16" y="10"/>
                </a:lnTo>
                <a:lnTo>
                  <a:pt x="18" y="10"/>
                </a:lnTo>
                <a:lnTo>
                  <a:pt x="18" y="10"/>
                </a:lnTo>
                <a:lnTo>
                  <a:pt x="18" y="10"/>
                </a:lnTo>
                <a:lnTo>
                  <a:pt x="18" y="10"/>
                </a:lnTo>
                <a:lnTo>
                  <a:pt x="18" y="10"/>
                </a:lnTo>
                <a:lnTo>
                  <a:pt x="18" y="10"/>
                </a:lnTo>
                <a:lnTo>
                  <a:pt x="18" y="11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2" y="13"/>
                </a:lnTo>
                <a:lnTo>
                  <a:pt x="23" y="13"/>
                </a:lnTo>
                <a:lnTo>
                  <a:pt x="23" y="13"/>
                </a:lnTo>
                <a:lnTo>
                  <a:pt x="23" y="13"/>
                </a:lnTo>
                <a:lnTo>
                  <a:pt x="25" y="13"/>
                </a:lnTo>
                <a:lnTo>
                  <a:pt x="25" y="13"/>
                </a:lnTo>
                <a:lnTo>
                  <a:pt x="25" y="13"/>
                </a:lnTo>
                <a:lnTo>
                  <a:pt x="25" y="13"/>
                </a:lnTo>
                <a:lnTo>
                  <a:pt x="27" y="13"/>
                </a:lnTo>
                <a:lnTo>
                  <a:pt x="27" y="13"/>
                </a:lnTo>
                <a:lnTo>
                  <a:pt x="27" y="15"/>
                </a:lnTo>
                <a:lnTo>
                  <a:pt x="27" y="15"/>
                </a:lnTo>
                <a:lnTo>
                  <a:pt x="29" y="15"/>
                </a:lnTo>
                <a:lnTo>
                  <a:pt x="29" y="15"/>
                </a:lnTo>
                <a:lnTo>
                  <a:pt x="29" y="15"/>
                </a:lnTo>
                <a:lnTo>
                  <a:pt x="31" y="17"/>
                </a:lnTo>
                <a:lnTo>
                  <a:pt x="31" y="17"/>
                </a:lnTo>
                <a:lnTo>
                  <a:pt x="31" y="17"/>
                </a:lnTo>
                <a:lnTo>
                  <a:pt x="33" y="17"/>
                </a:lnTo>
                <a:lnTo>
                  <a:pt x="33" y="17"/>
                </a:lnTo>
                <a:lnTo>
                  <a:pt x="33" y="17"/>
                </a:lnTo>
                <a:lnTo>
                  <a:pt x="33" y="17"/>
                </a:lnTo>
                <a:lnTo>
                  <a:pt x="34" y="19"/>
                </a:lnTo>
                <a:lnTo>
                  <a:pt x="34" y="19"/>
                </a:lnTo>
                <a:lnTo>
                  <a:pt x="34" y="19"/>
                </a:lnTo>
                <a:lnTo>
                  <a:pt x="36" y="19"/>
                </a:lnTo>
                <a:lnTo>
                  <a:pt x="36" y="19"/>
                </a:lnTo>
                <a:lnTo>
                  <a:pt x="36" y="21"/>
                </a:lnTo>
                <a:lnTo>
                  <a:pt x="38" y="21"/>
                </a:lnTo>
                <a:lnTo>
                  <a:pt x="38" y="21"/>
                </a:lnTo>
                <a:lnTo>
                  <a:pt x="38" y="21"/>
                </a:lnTo>
                <a:lnTo>
                  <a:pt x="38" y="21"/>
                </a:lnTo>
                <a:lnTo>
                  <a:pt x="40" y="22"/>
                </a:lnTo>
                <a:lnTo>
                  <a:pt x="40" y="22"/>
                </a:lnTo>
                <a:lnTo>
                  <a:pt x="40" y="22"/>
                </a:lnTo>
                <a:lnTo>
                  <a:pt x="40" y="22"/>
                </a:lnTo>
                <a:lnTo>
                  <a:pt x="40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6"/>
                </a:lnTo>
                <a:lnTo>
                  <a:pt x="42" y="26"/>
                </a:lnTo>
                <a:lnTo>
                  <a:pt x="44" y="26"/>
                </a:lnTo>
                <a:lnTo>
                  <a:pt x="44" y="26"/>
                </a:lnTo>
                <a:lnTo>
                  <a:pt x="44" y="26"/>
                </a:lnTo>
                <a:lnTo>
                  <a:pt x="44" y="28"/>
                </a:lnTo>
                <a:lnTo>
                  <a:pt x="44" y="28"/>
                </a:lnTo>
                <a:lnTo>
                  <a:pt x="45" y="28"/>
                </a:lnTo>
                <a:lnTo>
                  <a:pt x="45" y="28"/>
                </a:lnTo>
                <a:lnTo>
                  <a:pt x="45" y="30"/>
                </a:lnTo>
                <a:lnTo>
                  <a:pt x="47" y="30"/>
                </a:lnTo>
                <a:lnTo>
                  <a:pt x="47" y="30"/>
                </a:lnTo>
                <a:lnTo>
                  <a:pt x="47" y="30"/>
                </a:lnTo>
                <a:lnTo>
                  <a:pt x="47" y="32"/>
                </a:lnTo>
                <a:lnTo>
                  <a:pt x="49" y="32"/>
                </a:lnTo>
                <a:lnTo>
                  <a:pt x="49" y="32"/>
                </a:lnTo>
                <a:lnTo>
                  <a:pt x="49" y="32"/>
                </a:lnTo>
                <a:lnTo>
                  <a:pt x="51" y="32"/>
                </a:lnTo>
                <a:lnTo>
                  <a:pt x="51" y="33"/>
                </a:lnTo>
                <a:lnTo>
                  <a:pt x="53" y="33"/>
                </a:lnTo>
                <a:lnTo>
                  <a:pt x="53" y="33"/>
                </a:lnTo>
                <a:lnTo>
                  <a:pt x="55" y="33"/>
                </a:lnTo>
                <a:lnTo>
                  <a:pt x="55" y="35"/>
                </a:lnTo>
                <a:lnTo>
                  <a:pt x="57" y="35"/>
                </a:lnTo>
                <a:lnTo>
                  <a:pt x="57" y="35"/>
                </a:lnTo>
                <a:lnTo>
                  <a:pt x="58" y="35"/>
                </a:lnTo>
                <a:lnTo>
                  <a:pt x="57" y="35"/>
                </a:lnTo>
                <a:lnTo>
                  <a:pt x="55" y="35"/>
                </a:lnTo>
                <a:lnTo>
                  <a:pt x="55" y="33"/>
                </a:lnTo>
                <a:lnTo>
                  <a:pt x="55" y="33"/>
                </a:lnTo>
                <a:lnTo>
                  <a:pt x="55" y="33"/>
                </a:lnTo>
                <a:lnTo>
                  <a:pt x="53" y="32"/>
                </a:lnTo>
                <a:lnTo>
                  <a:pt x="53" y="32"/>
                </a:lnTo>
                <a:lnTo>
                  <a:pt x="51" y="32"/>
                </a:lnTo>
                <a:lnTo>
                  <a:pt x="51" y="32"/>
                </a:lnTo>
                <a:lnTo>
                  <a:pt x="51" y="32"/>
                </a:lnTo>
                <a:lnTo>
                  <a:pt x="51" y="30"/>
                </a:lnTo>
                <a:lnTo>
                  <a:pt x="51" y="30"/>
                </a:lnTo>
                <a:lnTo>
                  <a:pt x="49" y="30"/>
                </a:lnTo>
                <a:lnTo>
                  <a:pt x="49" y="30"/>
                </a:lnTo>
                <a:lnTo>
                  <a:pt x="49" y="30"/>
                </a:lnTo>
                <a:lnTo>
                  <a:pt x="47" y="30"/>
                </a:lnTo>
                <a:lnTo>
                  <a:pt x="47" y="28"/>
                </a:lnTo>
                <a:lnTo>
                  <a:pt x="47" y="28"/>
                </a:lnTo>
                <a:lnTo>
                  <a:pt x="47" y="28"/>
                </a:lnTo>
                <a:lnTo>
                  <a:pt x="47" y="28"/>
                </a:lnTo>
                <a:lnTo>
                  <a:pt x="47" y="28"/>
                </a:lnTo>
                <a:lnTo>
                  <a:pt x="47" y="26"/>
                </a:lnTo>
                <a:lnTo>
                  <a:pt x="47" y="26"/>
                </a:lnTo>
                <a:lnTo>
                  <a:pt x="47" y="26"/>
                </a:lnTo>
                <a:lnTo>
                  <a:pt x="45" y="26"/>
                </a:lnTo>
                <a:lnTo>
                  <a:pt x="45" y="26"/>
                </a:lnTo>
                <a:lnTo>
                  <a:pt x="44" y="24"/>
                </a:lnTo>
                <a:lnTo>
                  <a:pt x="44" y="24"/>
                </a:lnTo>
                <a:lnTo>
                  <a:pt x="44" y="24"/>
                </a:lnTo>
                <a:lnTo>
                  <a:pt x="44" y="24"/>
                </a:lnTo>
                <a:lnTo>
                  <a:pt x="44" y="24"/>
                </a:lnTo>
                <a:lnTo>
                  <a:pt x="44" y="24"/>
                </a:lnTo>
                <a:lnTo>
                  <a:pt x="44" y="24"/>
                </a:lnTo>
                <a:lnTo>
                  <a:pt x="44" y="24"/>
                </a:lnTo>
                <a:lnTo>
                  <a:pt x="42" y="24"/>
                </a:lnTo>
                <a:lnTo>
                  <a:pt x="42" y="22"/>
                </a:lnTo>
                <a:lnTo>
                  <a:pt x="42" y="22"/>
                </a:lnTo>
                <a:lnTo>
                  <a:pt x="42" y="22"/>
                </a:lnTo>
                <a:lnTo>
                  <a:pt x="42" y="22"/>
                </a:lnTo>
                <a:lnTo>
                  <a:pt x="42" y="22"/>
                </a:lnTo>
                <a:lnTo>
                  <a:pt x="42" y="22"/>
                </a:lnTo>
                <a:lnTo>
                  <a:pt x="42" y="22"/>
                </a:lnTo>
                <a:lnTo>
                  <a:pt x="42" y="21"/>
                </a:lnTo>
                <a:lnTo>
                  <a:pt x="40" y="21"/>
                </a:lnTo>
                <a:lnTo>
                  <a:pt x="40" y="21"/>
                </a:lnTo>
                <a:lnTo>
                  <a:pt x="40" y="21"/>
                </a:lnTo>
                <a:lnTo>
                  <a:pt x="40" y="21"/>
                </a:lnTo>
                <a:lnTo>
                  <a:pt x="40" y="21"/>
                </a:lnTo>
                <a:lnTo>
                  <a:pt x="40" y="21"/>
                </a:lnTo>
                <a:lnTo>
                  <a:pt x="40" y="21"/>
                </a:lnTo>
                <a:lnTo>
                  <a:pt x="40" y="19"/>
                </a:lnTo>
                <a:lnTo>
                  <a:pt x="40" y="19"/>
                </a:lnTo>
                <a:lnTo>
                  <a:pt x="38" y="19"/>
                </a:lnTo>
                <a:lnTo>
                  <a:pt x="38" y="19"/>
                </a:lnTo>
                <a:lnTo>
                  <a:pt x="38" y="19"/>
                </a:lnTo>
                <a:lnTo>
                  <a:pt x="38" y="19"/>
                </a:lnTo>
                <a:lnTo>
                  <a:pt x="38" y="19"/>
                </a:lnTo>
                <a:lnTo>
                  <a:pt x="38" y="19"/>
                </a:lnTo>
                <a:lnTo>
                  <a:pt x="38" y="19"/>
                </a:lnTo>
                <a:lnTo>
                  <a:pt x="36" y="17"/>
                </a:lnTo>
                <a:lnTo>
                  <a:pt x="36" y="17"/>
                </a:lnTo>
                <a:lnTo>
                  <a:pt x="36" y="17"/>
                </a:lnTo>
                <a:lnTo>
                  <a:pt x="36" y="17"/>
                </a:lnTo>
                <a:lnTo>
                  <a:pt x="36" y="17"/>
                </a:lnTo>
                <a:lnTo>
                  <a:pt x="34" y="17"/>
                </a:lnTo>
                <a:lnTo>
                  <a:pt x="34" y="17"/>
                </a:lnTo>
                <a:lnTo>
                  <a:pt x="34" y="17"/>
                </a:lnTo>
                <a:lnTo>
                  <a:pt x="34" y="17"/>
                </a:lnTo>
                <a:lnTo>
                  <a:pt x="34" y="17"/>
                </a:lnTo>
                <a:lnTo>
                  <a:pt x="33" y="15"/>
                </a:lnTo>
                <a:lnTo>
                  <a:pt x="33" y="15"/>
                </a:lnTo>
                <a:lnTo>
                  <a:pt x="33" y="15"/>
                </a:lnTo>
                <a:lnTo>
                  <a:pt x="33" y="15"/>
                </a:lnTo>
                <a:lnTo>
                  <a:pt x="33" y="15"/>
                </a:lnTo>
                <a:lnTo>
                  <a:pt x="31" y="15"/>
                </a:lnTo>
                <a:lnTo>
                  <a:pt x="31" y="15"/>
                </a:lnTo>
                <a:lnTo>
                  <a:pt x="31" y="15"/>
                </a:lnTo>
                <a:lnTo>
                  <a:pt x="31" y="15"/>
                </a:lnTo>
                <a:lnTo>
                  <a:pt x="31" y="13"/>
                </a:lnTo>
                <a:lnTo>
                  <a:pt x="29" y="13"/>
                </a:lnTo>
                <a:lnTo>
                  <a:pt x="29" y="13"/>
                </a:lnTo>
                <a:lnTo>
                  <a:pt x="29" y="13"/>
                </a:lnTo>
                <a:lnTo>
                  <a:pt x="29" y="13"/>
                </a:lnTo>
                <a:lnTo>
                  <a:pt x="29" y="13"/>
                </a:lnTo>
                <a:lnTo>
                  <a:pt x="27" y="13"/>
                </a:lnTo>
                <a:lnTo>
                  <a:pt x="27" y="13"/>
                </a:lnTo>
                <a:lnTo>
                  <a:pt x="27" y="13"/>
                </a:lnTo>
                <a:lnTo>
                  <a:pt x="27" y="13"/>
                </a:lnTo>
                <a:lnTo>
                  <a:pt x="25" y="11"/>
                </a:lnTo>
                <a:lnTo>
                  <a:pt x="25" y="11"/>
                </a:lnTo>
                <a:lnTo>
                  <a:pt x="25" y="11"/>
                </a:lnTo>
                <a:lnTo>
                  <a:pt x="25" y="11"/>
                </a:lnTo>
                <a:lnTo>
                  <a:pt x="23" y="11"/>
                </a:lnTo>
                <a:lnTo>
                  <a:pt x="23" y="11"/>
                </a:lnTo>
                <a:lnTo>
                  <a:pt x="23" y="11"/>
                </a:lnTo>
                <a:lnTo>
                  <a:pt x="23" y="11"/>
                </a:lnTo>
                <a:lnTo>
                  <a:pt x="22" y="11"/>
                </a:lnTo>
                <a:lnTo>
                  <a:pt x="22" y="10"/>
                </a:lnTo>
                <a:lnTo>
                  <a:pt x="22" y="10"/>
                </a:lnTo>
                <a:lnTo>
                  <a:pt x="22" y="10"/>
                </a:lnTo>
                <a:lnTo>
                  <a:pt x="22" y="10"/>
                </a:lnTo>
                <a:lnTo>
                  <a:pt x="22" y="10"/>
                </a:lnTo>
                <a:lnTo>
                  <a:pt x="20" y="10"/>
                </a:lnTo>
                <a:lnTo>
                  <a:pt x="20" y="10"/>
                </a:lnTo>
                <a:lnTo>
                  <a:pt x="20" y="10"/>
                </a:lnTo>
                <a:lnTo>
                  <a:pt x="20" y="10"/>
                </a:lnTo>
                <a:lnTo>
                  <a:pt x="20" y="8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16" y="6"/>
                </a:lnTo>
                <a:lnTo>
                  <a:pt x="16" y="6"/>
                </a:lnTo>
                <a:lnTo>
                  <a:pt x="16" y="6"/>
                </a:lnTo>
                <a:lnTo>
                  <a:pt x="16" y="6"/>
                </a:lnTo>
                <a:lnTo>
                  <a:pt x="16" y="6"/>
                </a:lnTo>
                <a:lnTo>
                  <a:pt x="16" y="6"/>
                </a:lnTo>
                <a:lnTo>
                  <a:pt x="16" y="6"/>
                </a:lnTo>
                <a:lnTo>
                  <a:pt x="14" y="6"/>
                </a:lnTo>
                <a:lnTo>
                  <a:pt x="14" y="6"/>
                </a:lnTo>
                <a:lnTo>
                  <a:pt x="14" y="4"/>
                </a:lnTo>
                <a:lnTo>
                  <a:pt x="14" y="4"/>
                </a:lnTo>
                <a:lnTo>
                  <a:pt x="14" y="4"/>
                </a:lnTo>
                <a:lnTo>
                  <a:pt x="14" y="4"/>
                </a:lnTo>
                <a:lnTo>
                  <a:pt x="14" y="4"/>
                </a:lnTo>
                <a:lnTo>
                  <a:pt x="14" y="4"/>
                </a:lnTo>
                <a:lnTo>
                  <a:pt x="14" y="4"/>
                </a:lnTo>
                <a:lnTo>
                  <a:pt x="14" y="4"/>
                </a:lnTo>
                <a:lnTo>
                  <a:pt x="14" y="2"/>
                </a:lnTo>
                <a:lnTo>
                  <a:pt x="14" y="2"/>
                </a:lnTo>
                <a:lnTo>
                  <a:pt x="14" y="2"/>
                </a:lnTo>
                <a:lnTo>
                  <a:pt x="14" y="2"/>
                </a:lnTo>
                <a:lnTo>
                  <a:pt x="14" y="2"/>
                </a:lnTo>
                <a:lnTo>
                  <a:pt x="14" y="2"/>
                </a:lnTo>
                <a:lnTo>
                  <a:pt x="14" y="2"/>
                </a:lnTo>
                <a:lnTo>
                  <a:pt x="14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2"/>
                </a:lnTo>
                <a:lnTo>
                  <a:pt x="16" y="2"/>
                </a:lnTo>
                <a:lnTo>
                  <a:pt x="16" y="2"/>
                </a:lnTo>
                <a:lnTo>
                  <a:pt x="16" y="2"/>
                </a:lnTo>
                <a:lnTo>
                  <a:pt x="16" y="2"/>
                </a:lnTo>
                <a:lnTo>
                  <a:pt x="18" y="2"/>
                </a:lnTo>
                <a:lnTo>
                  <a:pt x="18" y="2"/>
                </a:lnTo>
                <a:lnTo>
                  <a:pt x="18" y="2"/>
                </a:lnTo>
                <a:lnTo>
                  <a:pt x="18" y="2"/>
                </a:lnTo>
                <a:lnTo>
                  <a:pt x="20" y="4"/>
                </a:lnTo>
                <a:lnTo>
                  <a:pt x="20" y="4"/>
                </a:lnTo>
                <a:lnTo>
                  <a:pt x="20" y="4"/>
                </a:lnTo>
                <a:lnTo>
                  <a:pt x="20" y="4"/>
                </a:lnTo>
                <a:lnTo>
                  <a:pt x="22" y="4"/>
                </a:lnTo>
                <a:lnTo>
                  <a:pt x="22" y="4"/>
                </a:lnTo>
                <a:lnTo>
                  <a:pt x="22" y="4"/>
                </a:lnTo>
                <a:lnTo>
                  <a:pt x="23" y="4"/>
                </a:lnTo>
                <a:lnTo>
                  <a:pt x="23" y="4"/>
                </a:lnTo>
                <a:lnTo>
                  <a:pt x="25" y="6"/>
                </a:lnTo>
                <a:lnTo>
                  <a:pt x="25" y="6"/>
                </a:lnTo>
                <a:lnTo>
                  <a:pt x="25" y="6"/>
                </a:lnTo>
                <a:lnTo>
                  <a:pt x="25" y="6"/>
                </a:lnTo>
                <a:lnTo>
                  <a:pt x="27" y="6"/>
                </a:lnTo>
                <a:lnTo>
                  <a:pt x="27" y="6"/>
                </a:lnTo>
                <a:lnTo>
                  <a:pt x="27" y="6"/>
                </a:lnTo>
                <a:lnTo>
                  <a:pt x="29" y="6"/>
                </a:lnTo>
                <a:lnTo>
                  <a:pt x="29" y="8"/>
                </a:lnTo>
                <a:lnTo>
                  <a:pt x="31" y="8"/>
                </a:lnTo>
                <a:lnTo>
                  <a:pt x="31" y="8"/>
                </a:lnTo>
                <a:lnTo>
                  <a:pt x="31" y="8"/>
                </a:lnTo>
                <a:lnTo>
                  <a:pt x="33" y="8"/>
                </a:lnTo>
                <a:lnTo>
                  <a:pt x="33" y="8"/>
                </a:lnTo>
                <a:lnTo>
                  <a:pt x="33" y="8"/>
                </a:lnTo>
                <a:lnTo>
                  <a:pt x="34" y="8"/>
                </a:lnTo>
                <a:lnTo>
                  <a:pt x="34" y="8"/>
                </a:lnTo>
                <a:lnTo>
                  <a:pt x="36" y="10"/>
                </a:lnTo>
                <a:lnTo>
                  <a:pt x="38" y="10"/>
                </a:lnTo>
                <a:lnTo>
                  <a:pt x="38" y="10"/>
                </a:lnTo>
                <a:lnTo>
                  <a:pt x="40" y="10"/>
                </a:lnTo>
                <a:lnTo>
                  <a:pt x="42" y="10"/>
                </a:lnTo>
                <a:lnTo>
                  <a:pt x="42" y="11"/>
                </a:lnTo>
                <a:lnTo>
                  <a:pt x="42" y="11"/>
                </a:lnTo>
                <a:lnTo>
                  <a:pt x="44" y="11"/>
                </a:lnTo>
                <a:lnTo>
                  <a:pt x="45" y="11"/>
                </a:lnTo>
                <a:lnTo>
                  <a:pt x="45" y="11"/>
                </a:lnTo>
                <a:lnTo>
                  <a:pt x="47" y="11"/>
                </a:lnTo>
                <a:lnTo>
                  <a:pt x="47" y="11"/>
                </a:lnTo>
                <a:lnTo>
                  <a:pt x="49" y="11"/>
                </a:lnTo>
                <a:lnTo>
                  <a:pt x="51" y="11"/>
                </a:lnTo>
                <a:lnTo>
                  <a:pt x="51" y="11"/>
                </a:lnTo>
                <a:lnTo>
                  <a:pt x="53" y="11"/>
                </a:lnTo>
                <a:lnTo>
                  <a:pt x="53" y="11"/>
                </a:lnTo>
                <a:lnTo>
                  <a:pt x="57" y="11"/>
                </a:lnTo>
                <a:lnTo>
                  <a:pt x="57" y="11"/>
                </a:lnTo>
                <a:lnTo>
                  <a:pt x="58" y="11"/>
                </a:lnTo>
                <a:lnTo>
                  <a:pt x="58" y="13"/>
                </a:lnTo>
                <a:lnTo>
                  <a:pt x="58" y="13"/>
                </a:lnTo>
                <a:lnTo>
                  <a:pt x="60" y="13"/>
                </a:lnTo>
                <a:lnTo>
                  <a:pt x="60" y="13"/>
                </a:lnTo>
                <a:lnTo>
                  <a:pt x="62" y="13"/>
                </a:lnTo>
                <a:lnTo>
                  <a:pt x="62" y="15"/>
                </a:lnTo>
                <a:lnTo>
                  <a:pt x="62" y="15"/>
                </a:lnTo>
                <a:lnTo>
                  <a:pt x="64" y="15"/>
                </a:lnTo>
                <a:lnTo>
                  <a:pt x="64" y="15"/>
                </a:lnTo>
                <a:lnTo>
                  <a:pt x="66" y="15"/>
                </a:lnTo>
                <a:lnTo>
                  <a:pt x="66" y="17"/>
                </a:lnTo>
                <a:lnTo>
                  <a:pt x="69" y="17"/>
                </a:lnTo>
                <a:lnTo>
                  <a:pt x="68" y="17"/>
                </a:lnTo>
                <a:lnTo>
                  <a:pt x="69" y="17"/>
                </a:lnTo>
                <a:lnTo>
                  <a:pt x="71" y="19"/>
                </a:lnTo>
                <a:lnTo>
                  <a:pt x="71" y="19"/>
                </a:lnTo>
                <a:lnTo>
                  <a:pt x="73" y="19"/>
                </a:lnTo>
                <a:lnTo>
                  <a:pt x="75" y="21"/>
                </a:lnTo>
                <a:lnTo>
                  <a:pt x="77" y="21"/>
                </a:lnTo>
                <a:lnTo>
                  <a:pt x="77" y="21"/>
                </a:lnTo>
                <a:lnTo>
                  <a:pt x="79" y="21"/>
                </a:lnTo>
                <a:lnTo>
                  <a:pt x="80" y="22"/>
                </a:lnTo>
                <a:lnTo>
                  <a:pt x="79" y="21"/>
                </a:lnTo>
                <a:lnTo>
                  <a:pt x="79" y="21"/>
                </a:lnTo>
                <a:lnTo>
                  <a:pt x="77" y="21"/>
                </a:lnTo>
                <a:lnTo>
                  <a:pt x="75" y="19"/>
                </a:lnTo>
                <a:lnTo>
                  <a:pt x="75" y="19"/>
                </a:lnTo>
                <a:lnTo>
                  <a:pt x="75" y="19"/>
                </a:lnTo>
                <a:lnTo>
                  <a:pt x="73" y="19"/>
                </a:lnTo>
                <a:lnTo>
                  <a:pt x="73" y="19"/>
                </a:lnTo>
                <a:lnTo>
                  <a:pt x="73" y="17"/>
                </a:lnTo>
                <a:lnTo>
                  <a:pt x="71" y="17"/>
                </a:lnTo>
                <a:lnTo>
                  <a:pt x="69" y="17"/>
                </a:lnTo>
                <a:lnTo>
                  <a:pt x="69" y="17"/>
                </a:lnTo>
                <a:lnTo>
                  <a:pt x="68" y="17"/>
                </a:lnTo>
                <a:lnTo>
                  <a:pt x="68" y="15"/>
                </a:lnTo>
                <a:lnTo>
                  <a:pt x="68" y="15"/>
                </a:lnTo>
                <a:lnTo>
                  <a:pt x="66" y="15"/>
                </a:lnTo>
                <a:lnTo>
                  <a:pt x="66" y="15"/>
                </a:lnTo>
                <a:lnTo>
                  <a:pt x="66" y="15"/>
                </a:lnTo>
                <a:lnTo>
                  <a:pt x="64" y="13"/>
                </a:lnTo>
                <a:lnTo>
                  <a:pt x="64" y="13"/>
                </a:lnTo>
                <a:lnTo>
                  <a:pt x="62" y="13"/>
                </a:lnTo>
                <a:lnTo>
                  <a:pt x="60" y="13"/>
                </a:lnTo>
                <a:lnTo>
                  <a:pt x="60" y="13"/>
                </a:lnTo>
                <a:lnTo>
                  <a:pt x="60" y="11"/>
                </a:lnTo>
                <a:lnTo>
                  <a:pt x="60" y="11"/>
                </a:lnTo>
                <a:lnTo>
                  <a:pt x="58" y="11"/>
                </a:lnTo>
                <a:lnTo>
                  <a:pt x="58" y="11"/>
                </a:lnTo>
                <a:lnTo>
                  <a:pt x="57" y="11"/>
                </a:lnTo>
                <a:lnTo>
                  <a:pt x="57" y="11"/>
                </a:lnTo>
                <a:lnTo>
                  <a:pt x="55" y="11"/>
                </a:lnTo>
                <a:lnTo>
                  <a:pt x="55" y="11"/>
                </a:lnTo>
                <a:lnTo>
                  <a:pt x="55" y="11"/>
                </a:lnTo>
                <a:lnTo>
                  <a:pt x="53" y="10"/>
                </a:lnTo>
                <a:lnTo>
                  <a:pt x="53" y="10"/>
                </a:lnTo>
                <a:lnTo>
                  <a:pt x="51" y="11"/>
                </a:lnTo>
                <a:lnTo>
                  <a:pt x="51" y="11"/>
                </a:lnTo>
                <a:lnTo>
                  <a:pt x="49" y="11"/>
                </a:lnTo>
                <a:lnTo>
                  <a:pt x="49" y="11"/>
                </a:lnTo>
                <a:lnTo>
                  <a:pt x="47" y="10"/>
                </a:lnTo>
                <a:lnTo>
                  <a:pt x="45" y="10"/>
                </a:lnTo>
                <a:lnTo>
                  <a:pt x="45" y="10"/>
                </a:lnTo>
                <a:lnTo>
                  <a:pt x="44" y="10"/>
                </a:lnTo>
                <a:lnTo>
                  <a:pt x="44" y="10"/>
                </a:lnTo>
                <a:lnTo>
                  <a:pt x="42" y="10"/>
                </a:lnTo>
                <a:lnTo>
                  <a:pt x="42" y="10"/>
                </a:lnTo>
                <a:lnTo>
                  <a:pt x="42" y="10"/>
                </a:lnTo>
                <a:lnTo>
                  <a:pt x="40" y="10"/>
                </a:lnTo>
                <a:lnTo>
                  <a:pt x="40" y="10"/>
                </a:lnTo>
                <a:lnTo>
                  <a:pt x="40" y="8"/>
                </a:lnTo>
                <a:lnTo>
                  <a:pt x="38" y="8"/>
                </a:lnTo>
                <a:lnTo>
                  <a:pt x="38" y="8"/>
                </a:lnTo>
                <a:lnTo>
                  <a:pt x="38" y="8"/>
                </a:lnTo>
                <a:lnTo>
                  <a:pt x="38" y="8"/>
                </a:lnTo>
                <a:lnTo>
                  <a:pt x="36" y="8"/>
                </a:lnTo>
                <a:lnTo>
                  <a:pt x="36" y="8"/>
                </a:lnTo>
                <a:lnTo>
                  <a:pt x="34" y="8"/>
                </a:lnTo>
                <a:lnTo>
                  <a:pt x="34" y="8"/>
                </a:lnTo>
                <a:lnTo>
                  <a:pt x="33" y="6"/>
                </a:lnTo>
                <a:lnTo>
                  <a:pt x="33" y="6"/>
                </a:lnTo>
                <a:lnTo>
                  <a:pt x="33" y="6"/>
                </a:lnTo>
                <a:lnTo>
                  <a:pt x="31" y="6"/>
                </a:lnTo>
                <a:lnTo>
                  <a:pt x="31" y="6"/>
                </a:lnTo>
                <a:lnTo>
                  <a:pt x="31" y="6"/>
                </a:lnTo>
                <a:lnTo>
                  <a:pt x="29" y="6"/>
                </a:lnTo>
                <a:lnTo>
                  <a:pt x="29" y="6"/>
                </a:lnTo>
                <a:lnTo>
                  <a:pt x="29" y="6"/>
                </a:lnTo>
                <a:lnTo>
                  <a:pt x="27" y="4"/>
                </a:lnTo>
                <a:lnTo>
                  <a:pt x="27" y="4"/>
                </a:lnTo>
                <a:lnTo>
                  <a:pt x="27" y="4"/>
                </a:lnTo>
                <a:lnTo>
                  <a:pt x="27" y="4"/>
                </a:lnTo>
                <a:lnTo>
                  <a:pt x="25" y="4"/>
                </a:lnTo>
                <a:lnTo>
                  <a:pt x="25" y="4"/>
                </a:lnTo>
                <a:lnTo>
                  <a:pt x="25" y="4"/>
                </a:lnTo>
                <a:lnTo>
                  <a:pt x="23" y="4"/>
                </a:lnTo>
                <a:lnTo>
                  <a:pt x="23" y="4"/>
                </a:lnTo>
                <a:lnTo>
                  <a:pt x="23" y="4"/>
                </a:lnTo>
                <a:lnTo>
                  <a:pt x="23" y="4"/>
                </a:lnTo>
                <a:lnTo>
                  <a:pt x="22" y="2"/>
                </a:lnTo>
                <a:lnTo>
                  <a:pt x="22" y="2"/>
                </a:lnTo>
                <a:lnTo>
                  <a:pt x="22" y="2"/>
                </a:lnTo>
                <a:lnTo>
                  <a:pt x="20" y="2"/>
                </a:lnTo>
                <a:lnTo>
                  <a:pt x="20" y="2"/>
                </a:lnTo>
                <a:lnTo>
                  <a:pt x="20" y="2"/>
                </a:lnTo>
                <a:lnTo>
                  <a:pt x="20" y="2"/>
                </a:lnTo>
                <a:lnTo>
                  <a:pt x="20" y="2"/>
                </a:lnTo>
                <a:lnTo>
                  <a:pt x="18" y="2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6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1" y="0"/>
                </a:lnTo>
                <a:lnTo>
                  <a:pt x="11" y="0"/>
                </a:lnTo>
                <a:lnTo>
                  <a:pt x="9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98" name="Freeform 1454"/>
          <p:cNvSpPr>
            <a:spLocks/>
          </p:cNvSpPr>
          <p:nvPr/>
        </p:nvSpPr>
        <p:spPr bwMode="auto">
          <a:xfrm>
            <a:off x="2919413" y="3144838"/>
            <a:ext cx="63500" cy="19050"/>
          </a:xfrm>
          <a:custGeom>
            <a:avLst/>
            <a:gdLst>
              <a:gd name="T0" fmla="*/ 70 w 81"/>
              <a:gd name="T1" fmla="*/ 0 h 24"/>
              <a:gd name="T2" fmla="*/ 72 w 81"/>
              <a:gd name="T3" fmla="*/ 2 h 24"/>
              <a:gd name="T4" fmla="*/ 75 w 81"/>
              <a:gd name="T5" fmla="*/ 4 h 24"/>
              <a:gd name="T6" fmla="*/ 77 w 81"/>
              <a:gd name="T7" fmla="*/ 6 h 24"/>
              <a:gd name="T8" fmla="*/ 77 w 81"/>
              <a:gd name="T9" fmla="*/ 10 h 24"/>
              <a:gd name="T10" fmla="*/ 79 w 81"/>
              <a:gd name="T11" fmla="*/ 11 h 24"/>
              <a:gd name="T12" fmla="*/ 79 w 81"/>
              <a:gd name="T13" fmla="*/ 15 h 24"/>
              <a:gd name="T14" fmla="*/ 77 w 81"/>
              <a:gd name="T15" fmla="*/ 17 h 24"/>
              <a:gd name="T16" fmla="*/ 77 w 81"/>
              <a:gd name="T17" fmla="*/ 13 h 24"/>
              <a:gd name="T18" fmla="*/ 75 w 81"/>
              <a:gd name="T19" fmla="*/ 10 h 24"/>
              <a:gd name="T20" fmla="*/ 73 w 81"/>
              <a:gd name="T21" fmla="*/ 8 h 24"/>
              <a:gd name="T22" fmla="*/ 73 w 81"/>
              <a:gd name="T23" fmla="*/ 8 h 24"/>
              <a:gd name="T24" fmla="*/ 73 w 81"/>
              <a:gd name="T25" fmla="*/ 6 h 24"/>
              <a:gd name="T26" fmla="*/ 70 w 81"/>
              <a:gd name="T27" fmla="*/ 4 h 24"/>
              <a:gd name="T28" fmla="*/ 68 w 81"/>
              <a:gd name="T29" fmla="*/ 2 h 24"/>
              <a:gd name="T30" fmla="*/ 66 w 81"/>
              <a:gd name="T31" fmla="*/ 0 h 24"/>
              <a:gd name="T32" fmla="*/ 68 w 81"/>
              <a:gd name="T33" fmla="*/ 2 h 24"/>
              <a:gd name="T34" fmla="*/ 66 w 81"/>
              <a:gd name="T35" fmla="*/ 4 h 24"/>
              <a:gd name="T36" fmla="*/ 64 w 81"/>
              <a:gd name="T37" fmla="*/ 4 h 24"/>
              <a:gd name="T38" fmla="*/ 61 w 81"/>
              <a:gd name="T39" fmla="*/ 6 h 24"/>
              <a:gd name="T40" fmla="*/ 59 w 81"/>
              <a:gd name="T41" fmla="*/ 8 h 24"/>
              <a:gd name="T42" fmla="*/ 53 w 81"/>
              <a:gd name="T43" fmla="*/ 10 h 24"/>
              <a:gd name="T44" fmla="*/ 48 w 81"/>
              <a:gd name="T45" fmla="*/ 11 h 24"/>
              <a:gd name="T46" fmla="*/ 42 w 81"/>
              <a:gd name="T47" fmla="*/ 13 h 24"/>
              <a:gd name="T48" fmla="*/ 37 w 81"/>
              <a:gd name="T49" fmla="*/ 17 h 24"/>
              <a:gd name="T50" fmla="*/ 35 w 81"/>
              <a:gd name="T51" fmla="*/ 19 h 24"/>
              <a:gd name="T52" fmla="*/ 27 w 81"/>
              <a:gd name="T53" fmla="*/ 22 h 24"/>
              <a:gd name="T54" fmla="*/ 24 w 81"/>
              <a:gd name="T55" fmla="*/ 24 h 24"/>
              <a:gd name="T56" fmla="*/ 29 w 81"/>
              <a:gd name="T57" fmla="*/ 21 h 24"/>
              <a:gd name="T58" fmla="*/ 31 w 81"/>
              <a:gd name="T59" fmla="*/ 19 h 24"/>
              <a:gd name="T60" fmla="*/ 35 w 81"/>
              <a:gd name="T61" fmla="*/ 17 h 24"/>
              <a:gd name="T62" fmla="*/ 37 w 81"/>
              <a:gd name="T63" fmla="*/ 15 h 24"/>
              <a:gd name="T64" fmla="*/ 40 w 81"/>
              <a:gd name="T65" fmla="*/ 13 h 24"/>
              <a:gd name="T66" fmla="*/ 42 w 81"/>
              <a:gd name="T67" fmla="*/ 11 h 24"/>
              <a:gd name="T68" fmla="*/ 46 w 81"/>
              <a:gd name="T69" fmla="*/ 11 h 24"/>
              <a:gd name="T70" fmla="*/ 49 w 81"/>
              <a:gd name="T71" fmla="*/ 10 h 24"/>
              <a:gd name="T72" fmla="*/ 55 w 81"/>
              <a:gd name="T73" fmla="*/ 8 h 24"/>
              <a:gd name="T74" fmla="*/ 59 w 81"/>
              <a:gd name="T75" fmla="*/ 6 h 24"/>
              <a:gd name="T76" fmla="*/ 61 w 81"/>
              <a:gd name="T77" fmla="*/ 6 h 24"/>
              <a:gd name="T78" fmla="*/ 64 w 81"/>
              <a:gd name="T79" fmla="*/ 4 h 24"/>
              <a:gd name="T80" fmla="*/ 64 w 81"/>
              <a:gd name="T81" fmla="*/ 2 h 24"/>
              <a:gd name="T82" fmla="*/ 66 w 81"/>
              <a:gd name="T83" fmla="*/ 0 h 24"/>
              <a:gd name="T84" fmla="*/ 62 w 81"/>
              <a:gd name="T85" fmla="*/ 2 h 24"/>
              <a:gd name="T86" fmla="*/ 57 w 81"/>
              <a:gd name="T87" fmla="*/ 2 h 24"/>
              <a:gd name="T88" fmla="*/ 49 w 81"/>
              <a:gd name="T89" fmla="*/ 4 h 24"/>
              <a:gd name="T90" fmla="*/ 42 w 81"/>
              <a:gd name="T91" fmla="*/ 6 h 24"/>
              <a:gd name="T92" fmla="*/ 33 w 81"/>
              <a:gd name="T93" fmla="*/ 8 h 24"/>
              <a:gd name="T94" fmla="*/ 20 w 81"/>
              <a:gd name="T95" fmla="*/ 8 h 24"/>
              <a:gd name="T96" fmla="*/ 13 w 81"/>
              <a:gd name="T97" fmla="*/ 11 h 24"/>
              <a:gd name="T98" fmla="*/ 0 w 81"/>
              <a:gd name="T99" fmla="*/ 15 h 24"/>
              <a:gd name="T100" fmla="*/ 7 w 81"/>
              <a:gd name="T101" fmla="*/ 11 h 24"/>
              <a:gd name="T102" fmla="*/ 15 w 81"/>
              <a:gd name="T103" fmla="*/ 10 h 24"/>
              <a:gd name="T104" fmla="*/ 22 w 81"/>
              <a:gd name="T105" fmla="*/ 8 h 24"/>
              <a:gd name="T106" fmla="*/ 31 w 81"/>
              <a:gd name="T107" fmla="*/ 8 h 24"/>
              <a:gd name="T108" fmla="*/ 40 w 81"/>
              <a:gd name="T109" fmla="*/ 6 h 24"/>
              <a:gd name="T110" fmla="*/ 46 w 81"/>
              <a:gd name="T111" fmla="*/ 4 h 24"/>
              <a:gd name="T112" fmla="*/ 51 w 81"/>
              <a:gd name="T113" fmla="*/ 2 h 24"/>
              <a:gd name="T114" fmla="*/ 57 w 81"/>
              <a:gd name="T115" fmla="*/ 2 h 24"/>
              <a:gd name="T116" fmla="*/ 62 w 81"/>
              <a:gd name="T11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81" h="24">
                <a:moveTo>
                  <a:pt x="70" y="0"/>
                </a:moveTo>
                <a:lnTo>
                  <a:pt x="70" y="0"/>
                </a:lnTo>
                <a:lnTo>
                  <a:pt x="70" y="0"/>
                </a:lnTo>
                <a:lnTo>
                  <a:pt x="70" y="0"/>
                </a:lnTo>
                <a:lnTo>
                  <a:pt x="70" y="0"/>
                </a:lnTo>
                <a:lnTo>
                  <a:pt x="70" y="0"/>
                </a:lnTo>
                <a:lnTo>
                  <a:pt x="70" y="0"/>
                </a:lnTo>
                <a:lnTo>
                  <a:pt x="70" y="0"/>
                </a:lnTo>
                <a:lnTo>
                  <a:pt x="70" y="0"/>
                </a:lnTo>
                <a:lnTo>
                  <a:pt x="70" y="0"/>
                </a:lnTo>
                <a:lnTo>
                  <a:pt x="72" y="0"/>
                </a:lnTo>
                <a:lnTo>
                  <a:pt x="72" y="0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3" y="2"/>
                </a:lnTo>
                <a:lnTo>
                  <a:pt x="73" y="2"/>
                </a:lnTo>
                <a:lnTo>
                  <a:pt x="73" y="2"/>
                </a:lnTo>
                <a:lnTo>
                  <a:pt x="73" y="4"/>
                </a:lnTo>
                <a:lnTo>
                  <a:pt x="73" y="4"/>
                </a:lnTo>
                <a:lnTo>
                  <a:pt x="73" y="4"/>
                </a:lnTo>
                <a:lnTo>
                  <a:pt x="73" y="4"/>
                </a:lnTo>
                <a:lnTo>
                  <a:pt x="73" y="4"/>
                </a:lnTo>
                <a:lnTo>
                  <a:pt x="75" y="4"/>
                </a:lnTo>
                <a:lnTo>
                  <a:pt x="75" y="4"/>
                </a:lnTo>
                <a:lnTo>
                  <a:pt x="75" y="4"/>
                </a:lnTo>
                <a:lnTo>
                  <a:pt x="75" y="4"/>
                </a:lnTo>
                <a:lnTo>
                  <a:pt x="75" y="6"/>
                </a:lnTo>
                <a:lnTo>
                  <a:pt x="75" y="6"/>
                </a:lnTo>
                <a:lnTo>
                  <a:pt x="75" y="6"/>
                </a:lnTo>
                <a:lnTo>
                  <a:pt x="75" y="6"/>
                </a:lnTo>
                <a:lnTo>
                  <a:pt x="77" y="6"/>
                </a:lnTo>
                <a:lnTo>
                  <a:pt x="77" y="6"/>
                </a:lnTo>
                <a:lnTo>
                  <a:pt x="77" y="6"/>
                </a:lnTo>
                <a:lnTo>
                  <a:pt x="77" y="6"/>
                </a:lnTo>
                <a:lnTo>
                  <a:pt x="77" y="6"/>
                </a:lnTo>
                <a:lnTo>
                  <a:pt x="77" y="6"/>
                </a:lnTo>
                <a:lnTo>
                  <a:pt x="77" y="8"/>
                </a:lnTo>
                <a:lnTo>
                  <a:pt x="77" y="8"/>
                </a:lnTo>
                <a:lnTo>
                  <a:pt x="77" y="8"/>
                </a:lnTo>
                <a:lnTo>
                  <a:pt x="77" y="8"/>
                </a:lnTo>
                <a:lnTo>
                  <a:pt x="77" y="8"/>
                </a:lnTo>
                <a:lnTo>
                  <a:pt x="77" y="8"/>
                </a:lnTo>
                <a:lnTo>
                  <a:pt x="77" y="10"/>
                </a:lnTo>
                <a:lnTo>
                  <a:pt x="77" y="10"/>
                </a:lnTo>
                <a:lnTo>
                  <a:pt x="77" y="10"/>
                </a:lnTo>
                <a:lnTo>
                  <a:pt x="77" y="10"/>
                </a:lnTo>
                <a:lnTo>
                  <a:pt x="77" y="10"/>
                </a:lnTo>
                <a:lnTo>
                  <a:pt x="79" y="10"/>
                </a:lnTo>
                <a:lnTo>
                  <a:pt x="79" y="10"/>
                </a:lnTo>
                <a:lnTo>
                  <a:pt x="79" y="10"/>
                </a:lnTo>
                <a:lnTo>
                  <a:pt x="79" y="10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81" y="11"/>
                </a:lnTo>
                <a:lnTo>
                  <a:pt x="81" y="11"/>
                </a:lnTo>
                <a:lnTo>
                  <a:pt x="81" y="11"/>
                </a:lnTo>
                <a:lnTo>
                  <a:pt x="81" y="11"/>
                </a:lnTo>
                <a:lnTo>
                  <a:pt x="81" y="11"/>
                </a:lnTo>
                <a:lnTo>
                  <a:pt x="79" y="13"/>
                </a:lnTo>
                <a:lnTo>
                  <a:pt x="79" y="13"/>
                </a:lnTo>
                <a:lnTo>
                  <a:pt x="79" y="13"/>
                </a:lnTo>
                <a:lnTo>
                  <a:pt x="79" y="13"/>
                </a:lnTo>
                <a:lnTo>
                  <a:pt x="79" y="15"/>
                </a:lnTo>
                <a:lnTo>
                  <a:pt x="79" y="15"/>
                </a:lnTo>
                <a:lnTo>
                  <a:pt x="79" y="15"/>
                </a:lnTo>
                <a:lnTo>
                  <a:pt x="79" y="15"/>
                </a:lnTo>
                <a:lnTo>
                  <a:pt x="79" y="15"/>
                </a:lnTo>
                <a:lnTo>
                  <a:pt x="77" y="17"/>
                </a:lnTo>
                <a:lnTo>
                  <a:pt x="77" y="17"/>
                </a:lnTo>
                <a:lnTo>
                  <a:pt x="75" y="19"/>
                </a:lnTo>
                <a:lnTo>
                  <a:pt x="75" y="17"/>
                </a:lnTo>
                <a:lnTo>
                  <a:pt x="75" y="17"/>
                </a:lnTo>
                <a:lnTo>
                  <a:pt x="77" y="17"/>
                </a:lnTo>
                <a:lnTo>
                  <a:pt x="77" y="15"/>
                </a:lnTo>
                <a:lnTo>
                  <a:pt x="77" y="15"/>
                </a:lnTo>
                <a:lnTo>
                  <a:pt x="77" y="15"/>
                </a:lnTo>
                <a:lnTo>
                  <a:pt x="77" y="15"/>
                </a:lnTo>
                <a:lnTo>
                  <a:pt x="77" y="15"/>
                </a:lnTo>
                <a:lnTo>
                  <a:pt x="77" y="15"/>
                </a:lnTo>
                <a:lnTo>
                  <a:pt x="77" y="13"/>
                </a:lnTo>
                <a:lnTo>
                  <a:pt x="77" y="13"/>
                </a:lnTo>
                <a:lnTo>
                  <a:pt x="77" y="13"/>
                </a:lnTo>
                <a:lnTo>
                  <a:pt x="77" y="13"/>
                </a:lnTo>
                <a:lnTo>
                  <a:pt x="77" y="11"/>
                </a:lnTo>
                <a:lnTo>
                  <a:pt x="79" y="11"/>
                </a:lnTo>
                <a:lnTo>
                  <a:pt x="77" y="11"/>
                </a:lnTo>
                <a:lnTo>
                  <a:pt x="77" y="11"/>
                </a:lnTo>
                <a:lnTo>
                  <a:pt x="77" y="11"/>
                </a:lnTo>
                <a:lnTo>
                  <a:pt x="75" y="11"/>
                </a:lnTo>
                <a:lnTo>
                  <a:pt x="75" y="11"/>
                </a:lnTo>
                <a:lnTo>
                  <a:pt x="75" y="11"/>
                </a:lnTo>
                <a:lnTo>
                  <a:pt x="75" y="10"/>
                </a:lnTo>
                <a:lnTo>
                  <a:pt x="75" y="10"/>
                </a:lnTo>
                <a:lnTo>
                  <a:pt x="75" y="10"/>
                </a:lnTo>
                <a:lnTo>
                  <a:pt x="75" y="10"/>
                </a:lnTo>
                <a:lnTo>
                  <a:pt x="75" y="10"/>
                </a:lnTo>
                <a:lnTo>
                  <a:pt x="75" y="10"/>
                </a:lnTo>
                <a:lnTo>
                  <a:pt x="73" y="10"/>
                </a:lnTo>
                <a:lnTo>
                  <a:pt x="73" y="10"/>
                </a:lnTo>
                <a:lnTo>
                  <a:pt x="73" y="10"/>
                </a:lnTo>
                <a:lnTo>
                  <a:pt x="73" y="10"/>
                </a:lnTo>
                <a:lnTo>
                  <a:pt x="73" y="10"/>
                </a:lnTo>
                <a:lnTo>
                  <a:pt x="73" y="8"/>
                </a:lnTo>
                <a:lnTo>
                  <a:pt x="73" y="8"/>
                </a:lnTo>
                <a:lnTo>
                  <a:pt x="73" y="8"/>
                </a:lnTo>
                <a:lnTo>
                  <a:pt x="73" y="8"/>
                </a:lnTo>
                <a:lnTo>
                  <a:pt x="73" y="8"/>
                </a:lnTo>
                <a:lnTo>
                  <a:pt x="73" y="8"/>
                </a:lnTo>
                <a:lnTo>
                  <a:pt x="73" y="8"/>
                </a:lnTo>
                <a:lnTo>
                  <a:pt x="73" y="8"/>
                </a:lnTo>
                <a:lnTo>
                  <a:pt x="73" y="8"/>
                </a:lnTo>
                <a:lnTo>
                  <a:pt x="73" y="8"/>
                </a:lnTo>
                <a:lnTo>
                  <a:pt x="73" y="8"/>
                </a:lnTo>
                <a:lnTo>
                  <a:pt x="75" y="8"/>
                </a:lnTo>
                <a:lnTo>
                  <a:pt x="75" y="6"/>
                </a:lnTo>
                <a:lnTo>
                  <a:pt x="73" y="6"/>
                </a:lnTo>
                <a:lnTo>
                  <a:pt x="75" y="6"/>
                </a:lnTo>
                <a:lnTo>
                  <a:pt x="75" y="6"/>
                </a:lnTo>
                <a:lnTo>
                  <a:pt x="73" y="6"/>
                </a:lnTo>
                <a:lnTo>
                  <a:pt x="73" y="6"/>
                </a:lnTo>
                <a:lnTo>
                  <a:pt x="73" y="6"/>
                </a:lnTo>
                <a:lnTo>
                  <a:pt x="73" y="6"/>
                </a:lnTo>
                <a:lnTo>
                  <a:pt x="73" y="6"/>
                </a:lnTo>
                <a:lnTo>
                  <a:pt x="73" y="6"/>
                </a:lnTo>
                <a:lnTo>
                  <a:pt x="73" y="6"/>
                </a:lnTo>
                <a:lnTo>
                  <a:pt x="72" y="4"/>
                </a:lnTo>
                <a:lnTo>
                  <a:pt x="72" y="4"/>
                </a:lnTo>
                <a:lnTo>
                  <a:pt x="72" y="4"/>
                </a:lnTo>
                <a:lnTo>
                  <a:pt x="72" y="4"/>
                </a:lnTo>
                <a:lnTo>
                  <a:pt x="72" y="4"/>
                </a:lnTo>
                <a:lnTo>
                  <a:pt x="70" y="4"/>
                </a:lnTo>
                <a:lnTo>
                  <a:pt x="70" y="4"/>
                </a:lnTo>
                <a:lnTo>
                  <a:pt x="70" y="4"/>
                </a:lnTo>
                <a:lnTo>
                  <a:pt x="70" y="4"/>
                </a:lnTo>
                <a:lnTo>
                  <a:pt x="70" y="4"/>
                </a:lnTo>
                <a:lnTo>
                  <a:pt x="70" y="4"/>
                </a:lnTo>
                <a:lnTo>
                  <a:pt x="70" y="2"/>
                </a:lnTo>
                <a:lnTo>
                  <a:pt x="70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0"/>
                </a:lnTo>
                <a:lnTo>
                  <a:pt x="68" y="0"/>
                </a:lnTo>
                <a:lnTo>
                  <a:pt x="66" y="0"/>
                </a:lnTo>
                <a:lnTo>
                  <a:pt x="68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8" y="0"/>
                </a:lnTo>
                <a:lnTo>
                  <a:pt x="66" y="0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4"/>
                </a:lnTo>
                <a:lnTo>
                  <a:pt x="68" y="4"/>
                </a:lnTo>
                <a:lnTo>
                  <a:pt x="66" y="4"/>
                </a:lnTo>
                <a:lnTo>
                  <a:pt x="66" y="4"/>
                </a:lnTo>
                <a:lnTo>
                  <a:pt x="66" y="4"/>
                </a:lnTo>
                <a:lnTo>
                  <a:pt x="66" y="4"/>
                </a:lnTo>
                <a:lnTo>
                  <a:pt x="66" y="4"/>
                </a:lnTo>
                <a:lnTo>
                  <a:pt x="66" y="4"/>
                </a:lnTo>
                <a:lnTo>
                  <a:pt x="66" y="4"/>
                </a:lnTo>
                <a:lnTo>
                  <a:pt x="64" y="4"/>
                </a:lnTo>
                <a:lnTo>
                  <a:pt x="64" y="4"/>
                </a:lnTo>
                <a:lnTo>
                  <a:pt x="64" y="4"/>
                </a:lnTo>
                <a:lnTo>
                  <a:pt x="64" y="4"/>
                </a:lnTo>
                <a:lnTo>
                  <a:pt x="64" y="6"/>
                </a:lnTo>
                <a:lnTo>
                  <a:pt x="64" y="6"/>
                </a:lnTo>
                <a:lnTo>
                  <a:pt x="64" y="6"/>
                </a:lnTo>
                <a:lnTo>
                  <a:pt x="62" y="6"/>
                </a:lnTo>
                <a:lnTo>
                  <a:pt x="62" y="6"/>
                </a:lnTo>
                <a:lnTo>
                  <a:pt x="62" y="6"/>
                </a:lnTo>
                <a:lnTo>
                  <a:pt x="62" y="6"/>
                </a:lnTo>
                <a:lnTo>
                  <a:pt x="62" y="6"/>
                </a:lnTo>
                <a:lnTo>
                  <a:pt x="62" y="6"/>
                </a:lnTo>
                <a:lnTo>
                  <a:pt x="61" y="6"/>
                </a:lnTo>
                <a:lnTo>
                  <a:pt x="61" y="6"/>
                </a:lnTo>
                <a:lnTo>
                  <a:pt x="61" y="8"/>
                </a:lnTo>
                <a:lnTo>
                  <a:pt x="61" y="8"/>
                </a:lnTo>
                <a:lnTo>
                  <a:pt x="61" y="8"/>
                </a:lnTo>
                <a:lnTo>
                  <a:pt x="61" y="8"/>
                </a:lnTo>
                <a:lnTo>
                  <a:pt x="61" y="8"/>
                </a:lnTo>
                <a:lnTo>
                  <a:pt x="59" y="8"/>
                </a:lnTo>
                <a:lnTo>
                  <a:pt x="59" y="8"/>
                </a:lnTo>
                <a:lnTo>
                  <a:pt x="59" y="8"/>
                </a:lnTo>
                <a:lnTo>
                  <a:pt x="59" y="8"/>
                </a:lnTo>
                <a:lnTo>
                  <a:pt x="57" y="8"/>
                </a:lnTo>
                <a:lnTo>
                  <a:pt x="57" y="8"/>
                </a:lnTo>
                <a:lnTo>
                  <a:pt x="57" y="8"/>
                </a:lnTo>
                <a:lnTo>
                  <a:pt x="55" y="10"/>
                </a:lnTo>
                <a:lnTo>
                  <a:pt x="55" y="10"/>
                </a:lnTo>
                <a:lnTo>
                  <a:pt x="55" y="10"/>
                </a:lnTo>
                <a:lnTo>
                  <a:pt x="53" y="10"/>
                </a:lnTo>
                <a:lnTo>
                  <a:pt x="53" y="10"/>
                </a:lnTo>
                <a:lnTo>
                  <a:pt x="53" y="10"/>
                </a:lnTo>
                <a:lnTo>
                  <a:pt x="53" y="10"/>
                </a:lnTo>
                <a:lnTo>
                  <a:pt x="53" y="10"/>
                </a:lnTo>
                <a:lnTo>
                  <a:pt x="51" y="10"/>
                </a:lnTo>
                <a:lnTo>
                  <a:pt x="51" y="10"/>
                </a:lnTo>
                <a:lnTo>
                  <a:pt x="51" y="10"/>
                </a:lnTo>
                <a:lnTo>
                  <a:pt x="51" y="11"/>
                </a:lnTo>
                <a:lnTo>
                  <a:pt x="49" y="11"/>
                </a:lnTo>
                <a:lnTo>
                  <a:pt x="49" y="11"/>
                </a:lnTo>
                <a:lnTo>
                  <a:pt x="49" y="11"/>
                </a:lnTo>
                <a:lnTo>
                  <a:pt x="48" y="11"/>
                </a:lnTo>
                <a:lnTo>
                  <a:pt x="48" y="11"/>
                </a:lnTo>
                <a:lnTo>
                  <a:pt x="48" y="11"/>
                </a:lnTo>
                <a:lnTo>
                  <a:pt x="46" y="11"/>
                </a:lnTo>
                <a:lnTo>
                  <a:pt x="46" y="11"/>
                </a:lnTo>
                <a:lnTo>
                  <a:pt x="46" y="11"/>
                </a:lnTo>
                <a:lnTo>
                  <a:pt x="46" y="11"/>
                </a:lnTo>
                <a:lnTo>
                  <a:pt x="44" y="13"/>
                </a:lnTo>
                <a:lnTo>
                  <a:pt x="44" y="13"/>
                </a:lnTo>
                <a:lnTo>
                  <a:pt x="42" y="13"/>
                </a:lnTo>
                <a:lnTo>
                  <a:pt x="42" y="13"/>
                </a:lnTo>
                <a:lnTo>
                  <a:pt x="42" y="13"/>
                </a:lnTo>
                <a:lnTo>
                  <a:pt x="42" y="13"/>
                </a:lnTo>
                <a:lnTo>
                  <a:pt x="40" y="13"/>
                </a:lnTo>
                <a:lnTo>
                  <a:pt x="40" y="13"/>
                </a:lnTo>
                <a:lnTo>
                  <a:pt x="40" y="15"/>
                </a:lnTo>
                <a:lnTo>
                  <a:pt x="40" y="15"/>
                </a:lnTo>
                <a:lnTo>
                  <a:pt x="38" y="15"/>
                </a:lnTo>
                <a:lnTo>
                  <a:pt x="38" y="15"/>
                </a:lnTo>
                <a:lnTo>
                  <a:pt x="38" y="15"/>
                </a:lnTo>
                <a:lnTo>
                  <a:pt x="38" y="17"/>
                </a:lnTo>
                <a:lnTo>
                  <a:pt x="37" y="17"/>
                </a:lnTo>
                <a:lnTo>
                  <a:pt x="37" y="17"/>
                </a:lnTo>
                <a:lnTo>
                  <a:pt x="37" y="17"/>
                </a:lnTo>
                <a:lnTo>
                  <a:pt x="37" y="17"/>
                </a:lnTo>
                <a:lnTo>
                  <a:pt x="37" y="19"/>
                </a:lnTo>
                <a:lnTo>
                  <a:pt x="35" y="19"/>
                </a:lnTo>
                <a:lnTo>
                  <a:pt x="35" y="19"/>
                </a:lnTo>
                <a:lnTo>
                  <a:pt x="35" y="19"/>
                </a:lnTo>
                <a:lnTo>
                  <a:pt x="35" y="19"/>
                </a:lnTo>
                <a:lnTo>
                  <a:pt x="35" y="19"/>
                </a:lnTo>
                <a:lnTo>
                  <a:pt x="35" y="19"/>
                </a:lnTo>
                <a:lnTo>
                  <a:pt x="33" y="21"/>
                </a:lnTo>
                <a:lnTo>
                  <a:pt x="33" y="21"/>
                </a:lnTo>
                <a:lnTo>
                  <a:pt x="33" y="21"/>
                </a:lnTo>
                <a:lnTo>
                  <a:pt x="31" y="21"/>
                </a:lnTo>
                <a:lnTo>
                  <a:pt x="31" y="21"/>
                </a:lnTo>
                <a:lnTo>
                  <a:pt x="31" y="21"/>
                </a:lnTo>
                <a:lnTo>
                  <a:pt x="31" y="22"/>
                </a:lnTo>
                <a:lnTo>
                  <a:pt x="29" y="22"/>
                </a:lnTo>
                <a:lnTo>
                  <a:pt x="29" y="22"/>
                </a:lnTo>
                <a:lnTo>
                  <a:pt x="27" y="22"/>
                </a:lnTo>
                <a:lnTo>
                  <a:pt x="27" y="22"/>
                </a:lnTo>
                <a:lnTo>
                  <a:pt x="26" y="22"/>
                </a:lnTo>
                <a:lnTo>
                  <a:pt x="26" y="24"/>
                </a:lnTo>
                <a:lnTo>
                  <a:pt x="26" y="24"/>
                </a:lnTo>
                <a:lnTo>
                  <a:pt x="24" y="24"/>
                </a:lnTo>
                <a:lnTo>
                  <a:pt x="22" y="24"/>
                </a:lnTo>
                <a:lnTo>
                  <a:pt x="22" y="24"/>
                </a:lnTo>
                <a:lnTo>
                  <a:pt x="22" y="24"/>
                </a:lnTo>
                <a:lnTo>
                  <a:pt x="22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6" y="22"/>
                </a:lnTo>
                <a:lnTo>
                  <a:pt x="26" y="22"/>
                </a:lnTo>
                <a:lnTo>
                  <a:pt x="27" y="22"/>
                </a:lnTo>
                <a:lnTo>
                  <a:pt x="27" y="22"/>
                </a:lnTo>
                <a:lnTo>
                  <a:pt x="27" y="22"/>
                </a:lnTo>
                <a:lnTo>
                  <a:pt x="27" y="22"/>
                </a:lnTo>
                <a:lnTo>
                  <a:pt x="27" y="21"/>
                </a:lnTo>
                <a:lnTo>
                  <a:pt x="29" y="21"/>
                </a:lnTo>
                <a:lnTo>
                  <a:pt x="29" y="21"/>
                </a:lnTo>
                <a:lnTo>
                  <a:pt x="31" y="21"/>
                </a:lnTo>
                <a:lnTo>
                  <a:pt x="31" y="21"/>
                </a:lnTo>
                <a:lnTo>
                  <a:pt x="31" y="21"/>
                </a:lnTo>
                <a:lnTo>
                  <a:pt x="31" y="21"/>
                </a:lnTo>
                <a:lnTo>
                  <a:pt x="31" y="19"/>
                </a:lnTo>
                <a:lnTo>
                  <a:pt x="31" y="19"/>
                </a:lnTo>
                <a:lnTo>
                  <a:pt x="31" y="19"/>
                </a:lnTo>
                <a:lnTo>
                  <a:pt x="33" y="19"/>
                </a:lnTo>
                <a:lnTo>
                  <a:pt x="31" y="19"/>
                </a:lnTo>
                <a:lnTo>
                  <a:pt x="33" y="19"/>
                </a:lnTo>
                <a:lnTo>
                  <a:pt x="33" y="19"/>
                </a:lnTo>
                <a:lnTo>
                  <a:pt x="33" y="19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7" y="17"/>
                </a:lnTo>
                <a:lnTo>
                  <a:pt x="37" y="17"/>
                </a:lnTo>
                <a:lnTo>
                  <a:pt x="37" y="15"/>
                </a:lnTo>
                <a:lnTo>
                  <a:pt x="37" y="15"/>
                </a:lnTo>
                <a:lnTo>
                  <a:pt x="37" y="15"/>
                </a:lnTo>
                <a:lnTo>
                  <a:pt x="37" y="15"/>
                </a:lnTo>
                <a:lnTo>
                  <a:pt x="37" y="15"/>
                </a:lnTo>
                <a:lnTo>
                  <a:pt x="37" y="15"/>
                </a:lnTo>
                <a:lnTo>
                  <a:pt x="37" y="15"/>
                </a:lnTo>
                <a:lnTo>
                  <a:pt x="38" y="15"/>
                </a:lnTo>
                <a:lnTo>
                  <a:pt x="38" y="15"/>
                </a:lnTo>
                <a:lnTo>
                  <a:pt x="38" y="15"/>
                </a:lnTo>
                <a:lnTo>
                  <a:pt x="38" y="15"/>
                </a:lnTo>
                <a:lnTo>
                  <a:pt x="38" y="13"/>
                </a:lnTo>
                <a:lnTo>
                  <a:pt x="38" y="13"/>
                </a:lnTo>
                <a:lnTo>
                  <a:pt x="38" y="13"/>
                </a:lnTo>
                <a:lnTo>
                  <a:pt x="40" y="13"/>
                </a:lnTo>
                <a:lnTo>
                  <a:pt x="40" y="13"/>
                </a:lnTo>
                <a:lnTo>
                  <a:pt x="40" y="13"/>
                </a:lnTo>
                <a:lnTo>
                  <a:pt x="40" y="13"/>
                </a:lnTo>
                <a:lnTo>
                  <a:pt x="40" y="13"/>
                </a:lnTo>
                <a:lnTo>
                  <a:pt x="40" y="13"/>
                </a:lnTo>
                <a:lnTo>
                  <a:pt x="40" y="13"/>
                </a:lnTo>
                <a:lnTo>
                  <a:pt x="40" y="13"/>
                </a:lnTo>
                <a:lnTo>
                  <a:pt x="40" y="13"/>
                </a:lnTo>
                <a:lnTo>
                  <a:pt x="42" y="13"/>
                </a:lnTo>
                <a:lnTo>
                  <a:pt x="42" y="11"/>
                </a:lnTo>
                <a:lnTo>
                  <a:pt x="42" y="11"/>
                </a:lnTo>
                <a:lnTo>
                  <a:pt x="42" y="11"/>
                </a:lnTo>
                <a:lnTo>
                  <a:pt x="42" y="11"/>
                </a:lnTo>
                <a:lnTo>
                  <a:pt x="44" y="11"/>
                </a:lnTo>
                <a:lnTo>
                  <a:pt x="44" y="11"/>
                </a:lnTo>
                <a:lnTo>
                  <a:pt x="44" y="11"/>
                </a:lnTo>
                <a:lnTo>
                  <a:pt x="44" y="11"/>
                </a:lnTo>
                <a:lnTo>
                  <a:pt x="46" y="11"/>
                </a:lnTo>
                <a:lnTo>
                  <a:pt x="46" y="11"/>
                </a:lnTo>
                <a:lnTo>
                  <a:pt x="46" y="11"/>
                </a:lnTo>
                <a:lnTo>
                  <a:pt x="46" y="11"/>
                </a:lnTo>
                <a:lnTo>
                  <a:pt x="46" y="11"/>
                </a:lnTo>
                <a:lnTo>
                  <a:pt x="48" y="11"/>
                </a:lnTo>
                <a:lnTo>
                  <a:pt x="48" y="10"/>
                </a:lnTo>
                <a:lnTo>
                  <a:pt x="48" y="10"/>
                </a:lnTo>
                <a:lnTo>
                  <a:pt x="48" y="10"/>
                </a:lnTo>
                <a:lnTo>
                  <a:pt x="48" y="10"/>
                </a:lnTo>
                <a:lnTo>
                  <a:pt x="48" y="10"/>
                </a:lnTo>
                <a:lnTo>
                  <a:pt x="49" y="10"/>
                </a:lnTo>
                <a:lnTo>
                  <a:pt x="49" y="10"/>
                </a:lnTo>
                <a:lnTo>
                  <a:pt x="49" y="10"/>
                </a:lnTo>
                <a:lnTo>
                  <a:pt x="49" y="10"/>
                </a:lnTo>
                <a:lnTo>
                  <a:pt x="49" y="10"/>
                </a:lnTo>
                <a:lnTo>
                  <a:pt x="51" y="10"/>
                </a:lnTo>
                <a:lnTo>
                  <a:pt x="51" y="10"/>
                </a:lnTo>
                <a:lnTo>
                  <a:pt x="51" y="10"/>
                </a:lnTo>
                <a:lnTo>
                  <a:pt x="51" y="10"/>
                </a:lnTo>
                <a:lnTo>
                  <a:pt x="53" y="8"/>
                </a:lnTo>
                <a:lnTo>
                  <a:pt x="53" y="8"/>
                </a:lnTo>
                <a:lnTo>
                  <a:pt x="53" y="8"/>
                </a:lnTo>
                <a:lnTo>
                  <a:pt x="53" y="8"/>
                </a:lnTo>
                <a:lnTo>
                  <a:pt x="55" y="8"/>
                </a:lnTo>
                <a:lnTo>
                  <a:pt x="55" y="8"/>
                </a:lnTo>
                <a:lnTo>
                  <a:pt x="55" y="8"/>
                </a:lnTo>
                <a:lnTo>
                  <a:pt x="55" y="8"/>
                </a:lnTo>
                <a:lnTo>
                  <a:pt x="57" y="8"/>
                </a:lnTo>
                <a:lnTo>
                  <a:pt x="57" y="8"/>
                </a:lnTo>
                <a:lnTo>
                  <a:pt x="57" y="8"/>
                </a:lnTo>
                <a:lnTo>
                  <a:pt x="57" y="8"/>
                </a:lnTo>
                <a:lnTo>
                  <a:pt x="59" y="8"/>
                </a:lnTo>
                <a:lnTo>
                  <a:pt x="59" y="6"/>
                </a:lnTo>
                <a:lnTo>
                  <a:pt x="59" y="6"/>
                </a:lnTo>
                <a:lnTo>
                  <a:pt x="59" y="6"/>
                </a:lnTo>
                <a:lnTo>
                  <a:pt x="59" y="6"/>
                </a:lnTo>
                <a:lnTo>
                  <a:pt x="59" y="6"/>
                </a:lnTo>
                <a:lnTo>
                  <a:pt x="59" y="6"/>
                </a:lnTo>
                <a:lnTo>
                  <a:pt x="61" y="6"/>
                </a:lnTo>
                <a:lnTo>
                  <a:pt x="61" y="6"/>
                </a:lnTo>
                <a:lnTo>
                  <a:pt x="61" y="6"/>
                </a:lnTo>
                <a:lnTo>
                  <a:pt x="61" y="6"/>
                </a:lnTo>
                <a:lnTo>
                  <a:pt x="61" y="6"/>
                </a:lnTo>
                <a:lnTo>
                  <a:pt x="61" y="6"/>
                </a:lnTo>
                <a:lnTo>
                  <a:pt x="61" y="6"/>
                </a:lnTo>
                <a:lnTo>
                  <a:pt x="62" y="4"/>
                </a:lnTo>
                <a:lnTo>
                  <a:pt x="62" y="4"/>
                </a:lnTo>
                <a:lnTo>
                  <a:pt x="62" y="4"/>
                </a:lnTo>
                <a:lnTo>
                  <a:pt x="62" y="4"/>
                </a:lnTo>
                <a:lnTo>
                  <a:pt x="62" y="4"/>
                </a:lnTo>
                <a:lnTo>
                  <a:pt x="62" y="4"/>
                </a:lnTo>
                <a:lnTo>
                  <a:pt x="62" y="4"/>
                </a:lnTo>
                <a:lnTo>
                  <a:pt x="64" y="4"/>
                </a:lnTo>
                <a:lnTo>
                  <a:pt x="64" y="4"/>
                </a:lnTo>
                <a:lnTo>
                  <a:pt x="64" y="4"/>
                </a:lnTo>
                <a:lnTo>
                  <a:pt x="64" y="4"/>
                </a:lnTo>
                <a:lnTo>
                  <a:pt x="64" y="4"/>
                </a:lnTo>
                <a:lnTo>
                  <a:pt x="64" y="2"/>
                </a:lnTo>
                <a:lnTo>
                  <a:pt x="64" y="2"/>
                </a:lnTo>
                <a:lnTo>
                  <a:pt x="64" y="2"/>
                </a:lnTo>
                <a:lnTo>
                  <a:pt x="64" y="2"/>
                </a:lnTo>
                <a:lnTo>
                  <a:pt x="64" y="2"/>
                </a:lnTo>
                <a:lnTo>
                  <a:pt x="64" y="2"/>
                </a:lnTo>
                <a:lnTo>
                  <a:pt x="64" y="2"/>
                </a:lnTo>
                <a:lnTo>
                  <a:pt x="64" y="2"/>
                </a:lnTo>
                <a:lnTo>
                  <a:pt x="64" y="2"/>
                </a:lnTo>
                <a:lnTo>
                  <a:pt x="64" y="2"/>
                </a:lnTo>
                <a:lnTo>
                  <a:pt x="64" y="0"/>
                </a:lnTo>
                <a:lnTo>
                  <a:pt x="64" y="0"/>
                </a:lnTo>
                <a:lnTo>
                  <a:pt x="64" y="0"/>
                </a:lnTo>
                <a:lnTo>
                  <a:pt x="64" y="0"/>
                </a:lnTo>
                <a:lnTo>
                  <a:pt x="64" y="0"/>
                </a:lnTo>
                <a:lnTo>
                  <a:pt x="64" y="0"/>
                </a:lnTo>
                <a:lnTo>
                  <a:pt x="66" y="0"/>
                </a:lnTo>
                <a:lnTo>
                  <a:pt x="66" y="0"/>
                </a:lnTo>
                <a:lnTo>
                  <a:pt x="64" y="0"/>
                </a:lnTo>
                <a:lnTo>
                  <a:pt x="64" y="0"/>
                </a:lnTo>
                <a:lnTo>
                  <a:pt x="64" y="0"/>
                </a:lnTo>
                <a:lnTo>
                  <a:pt x="64" y="0"/>
                </a:lnTo>
                <a:lnTo>
                  <a:pt x="62" y="0"/>
                </a:lnTo>
                <a:lnTo>
                  <a:pt x="62" y="0"/>
                </a:lnTo>
                <a:lnTo>
                  <a:pt x="62" y="2"/>
                </a:lnTo>
                <a:lnTo>
                  <a:pt x="62" y="2"/>
                </a:lnTo>
                <a:lnTo>
                  <a:pt x="62" y="2"/>
                </a:lnTo>
                <a:lnTo>
                  <a:pt x="61" y="2"/>
                </a:lnTo>
                <a:lnTo>
                  <a:pt x="61" y="2"/>
                </a:lnTo>
                <a:lnTo>
                  <a:pt x="61" y="2"/>
                </a:lnTo>
                <a:lnTo>
                  <a:pt x="61" y="2"/>
                </a:lnTo>
                <a:lnTo>
                  <a:pt x="59" y="2"/>
                </a:lnTo>
                <a:lnTo>
                  <a:pt x="59" y="2"/>
                </a:lnTo>
                <a:lnTo>
                  <a:pt x="59" y="2"/>
                </a:lnTo>
                <a:lnTo>
                  <a:pt x="59" y="2"/>
                </a:lnTo>
                <a:lnTo>
                  <a:pt x="57" y="2"/>
                </a:lnTo>
                <a:lnTo>
                  <a:pt x="57" y="2"/>
                </a:lnTo>
                <a:lnTo>
                  <a:pt x="55" y="2"/>
                </a:lnTo>
                <a:lnTo>
                  <a:pt x="55" y="4"/>
                </a:lnTo>
                <a:lnTo>
                  <a:pt x="55" y="4"/>
                </a:lnTo>
                <a:lnTo>
                  <a:pt x="53" y="4"/>
                </a:lnTo>
                <a:lnTo>
                  <a:pt x="53" y="4"/>
                </a:lnTo>
                <a:lnTo>
                  <a:pt x="53" y="4"/>
                </a:lnTo>
                <a:lnTo>
                  <a:pt x="51" y="4"/>
                </a:lnTo>
                <a:lnTo>
                  <a:pt x="51" y="4"/>
                </a:lnTo>
                <a:lnTo>
                  <a:pt x="51" y="4"/>
                </a:lnTo>
                <a:lnTo>
                  <a:pt x="49" y="4"/>
                </a:lnTo>
                <a:lnTo>
                  <a:pt x="49" y="4"/>
                </a:lnTo>
                <a:lnTo>
                  <a:pt x="49" y="4"/>
                </a:lnTo>
                <a:lnTo>
                  <a:pt x="48" y="4"/>
                </a:lnTo>
                <a:lnTo>
                  <a:pt x="48" y="6"/>
                </a:lnTo>
                <a:lnTo>
                  <a:pt x="48" y="6"/>
                </a:lnTo>
                <a:lnTo>
                  <a:pt x="46" y="6"/>
                </a:lnTo>
                <a:lnTo>
                  <a:pt x="46" y="6"/>
                </a:lnTo>
                <a:lnTo>
                  <a:pt x="44" y="6"/>
                </a:lnTo>
                <a:lnTo>
                  <a:pt x="44" y="6"/>
                </a:lnTo>
                <a:lnTo>
                  <a:pt x="42" y="6"/>
                </a:lnTo>
                <a:lnTo>
                  <a:pt x="40" y="6"/>
                </a:lnTo>
                <a:lnTo>
                  <a:pt x="40" y="6"/>
                </a:lnTo>
                <a:lnTo>
                  <a:pt x="38" y="8"/>
                </a:lnTo>
                <a:lnTo>
                  <a:pt x="38" y="8"/>
                </a:lnTo>
                <a:lnTo>
                  <a:pt x="37" y="8"/>
                </a:lnTo>
                <a:lnTo>
                  <a:pt x="37" y="8"/>
                </a:lnTo>
                <a:lnTo>
                  <a:pt x="35" y="8"/>
                </a:lnTo>
                <a:lnTo>
                  <a:pt x="35" y="8"/>
                </a:lnTo>
                <a:lnTo>
                  <a:pt x="33" y="8"/>
                </a:lnTo>
                <a:lnTo>
                  <a:pt x="33" y="8"/>
                </a:lnTo>
                <a:lnTo>
                  <a:pt x="31" y="8"/>
                </a:lnTo>
                <a:lnTo>
                  <a:pt x="29" y="8"/>
                </a:lnTo>
                <a:lnTo>
                  <a:pt x="27" y="8"/>
                </a:lnTo>
                <a:lnTo>
                  <a:pt x="27" y="8"/>
                </a:lnTo>
                <a:lnTo>
                  <a:pt x="26" y="8"/>
                </a:lnTo>
                <a:lnTo>
                  <a:pt x="26" y="8"/>
                </a:lnTo>
                <a:lnTo>
                  <a:pt x="24" y="8"/>
                </a:lnTo>
                <a:lnTo>
                  <a:pt x="22" y="8"/>
                </a:lnTo>
                <a:lnTo>
                  <a:pt x="22" y="8"/>
                </a:lnTo>
                <a:lnTo>
                  <a:pt x="20" y="8"/>
                </a:lnTo>
                <a:lnTo>
                  <a:pt x="20" y="10"/>
                </a:lnTo>
                <a:lnTo>
                  <a:pt x="20" y="10"/>
                </a:lnTo>
                <a:lnTo>
                  <a:pt x="18" y="10"/>
                </a:lnTo>
                <a:lnTo>
                  <a:pt x="18" y="10"/>
                </a:lnTo>
                <a:lnTo>
                  <a:pt x="16" y="10"/>
                </a:lnTo>
                <a:lnTo>
                  <a:pt x="16" y="10"/>
                </a:lnTo>
                <a:lnTo>
                  <a:pt x="15" y="10"/>
                </a:lnTo>
                <a:lnTo>
                  <a:pt x="15" y="10"/>
                </a:lnTo>
                <a:lnTo>
                  <a:pt x="13" y="11"/>
                </a:lnTo>
                <a:lnTo>
                  <a:pt x="13" y="11"/>
                </a:lnTo>
                <a:lnTo>
                  <a:pt x="11" y="11"/>
                </a:lnTo>
                <a:lnTo>
                  <a:pt x="11" y="11"/>
                </a:lnTo>
                <a:lnTo>
                  <a:pt x="9" y="11"/>
                </a:lnTo>
                <a:lnTo>
                  <a:pt x="7" y="13"/>
                </a:lnTo>
                <a:lnTo>
                  <a:pt x="7" y="13"/>
                </a:lnTo>
                <a:lnTo>
                  <a:pt x="5" y="13"/>
                </a:lnTo>
                <a:lnTo>
                  <a:pt x="3" y="13"/>
                </a:lnTo>
                <a:lnTo>
                  <a:pt x="3" y="13"/>
                </a:lnTo>
                <a:lnTo>
                  <a:pt x="2" y="15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2" y="13"/>
                </a:lnTo>
                <a:lnTo>
                  <a:pt x="2" y="13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5" y="13"/>
                </a:lnTo>
                <a:lnTo>
                  <a:pt x="5" y="13"/>
                </a:lnTo>
                <a:lnTo>
                  <a:pt x="7" y="11"/>
                </a:lnTo>
                <a:lnTo>
                  <a:pt x="7" y="11"/>
                </a:lnTo>
                <a:lnTo>
                  <a:pt x="9" y="11"/>
                </a:lnTo>
                <a:lnTo>
                  <a:pt x="9" y="11"/>
                </a:lnTo>
                <a:lnTo>
                  <a:pt x="11" y="11"/>
                </a:lnTo>
                <a:lnTo>
                  <a:pt x="11" y="11"/>
                </a:lnTo>
                <a:lnTo>
                  <a:pt x="13" y="11"/>
                </a:lnTo>
                <a:lnTo>
                  <a:pt x="13" y="10"/>
                </a:lnTo>
                <a:lnTo>
                  <a:pt x="13" y="10"/>
                </a:lnTo>
                <a:lnTo>
                  <a:pt x="15" y="10"/>
                </a:lnTo>
                <a:lnTo>
                  <a:pt x="15" y="10"/>
                </a:lnTo>
                <a:lnTo>
                  <a:pt x="16" y="10"/>
                </a:lnTo>
                <a:lnTo>
                  <a:pt x="16" y="10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20" y="8"/>
                </a:lnTo>
                <a:lnTo>
                  <a:pt x="20" y="8"/>
                </a:lnTo>
                <a:lnTo>
                  <a:pt x="22" y="8"/>
                </a:lnTo>
                <a:lnTo>
                  <a:pt x="22" y="8"/>
                </a:lnTo>
                <a:lnTo>
                  <a:pt x="22" y="8"/>
                </a:lnTo>
                <a:lnTo>
                  <a:pt x="24" y="8"/>
                </a:lnTo>
                <a:lnTo>
                  <a:pt x="24" y="8"/>
                </a:lnTo>
                <a:lnTo>
                  <a:pt x="26" y="8"/>
                </a:lnTo>
                <a:lnTo>
                  <a:pt x="26" y="8"/>
                </a:lnTo>
                <a:lnTo>
                  <a:pt x="27" y="8"/>
                </a:lnTo>
                <a:lnTo>
                  <a:pt x="27" y="8"/>
                </a:lnTo>
                <a:lnTo>
                  <a:pt x="27" y="8"/>
                </a:lnTo>
                <a:lnTo>
                  <a:pt x="29" y="8"/>
                </a:lnTo>
                <a:lnTo>
                  <a:pt x="29" y="8"/>
                </a:lnTo>
                <a:lnTo>
                  <a:pt x="31" y="8"/>
                </a:lnTo>
                <a:lnTo>
                  <a:pt x="33" y="8"/>
                </a:lnTo>
                <a:lnTo>
                  <a:pt x="35" y="8"/>
                </a:lnTo>
                <a:lnTo>
                  <a:pt x="35" y="6"/>
                </a:lnTo>
                <a:lnTo>
                  <a:pt x="35" y="6"/>
                </a:lnTo>
                <a:lnTo>
                  <a:pt x="37" y="6"/>
                </a:lnTo>
                <a:lnTo>
                  <a:pt x="37" y="6"/>
                </a:lnTo>
                <a:lnTo>
                  <a:pt x="37" y="6"/>
                </a:lnTo>
                <a:lnTo>
                  <a:pt x="38" y="6"/>
                </a:lnTo>
                <a:lnTo>
                  <a:pt x="38" y="6"/>
                </a:lnTo>
                <a:lnTo>
                  <a:pt x="40" y="6"/>
                </a:lnTo>
                <a:lnTo>
                  <a:pt x="40" y="6"/>
                </a:lnTo>
                <a:lnTo>
                  <a:pt x="40" y="6"/>
                </a:lnTo>
                <a:lnTo>
                  <a:pt x="40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4" y="4"/>
                </a:lnTo>
                <a:lnTo>
                  <a:pt x="44" y="4"/>
                </a:lnTo>
                <a:lnTo>
                  <a:pt x="46" y="4"/>
                </a:lnTo>
                <a:lnTo>
                  <a:pt x="46" y="4"/>
                </a:lnTo>
                <a:lnTo>
                  <a:pt x="48" y="4"/>
                </a:lnTo>
                <a:lnTo>
                  <a:pt x="48" y="4"/>
                </a:lnTo>
                <a:lnTo>
                  <a:pt x="48" y="4"/>
                </a:lnTo>
                <a:lnTo>
                  <a:pt x="49" y="4"/>
                </a:lnTo>
                <a:lnTo>
                  <a:pt x="49" y="4"/>
                </a:lnTo>
                <a:lnTo>
                  <a:pt x="49" y="4"/>
                </a:lnTo>
                <a:lnTo>
                  <a:pt x="49" y="4"/>
                </a:lnTo>
                <a:lnTo>
                  <a:pt x="51" y="4"/>
                </a:lnTo>
                <a:lnTo>
                  <a:pt x="51" y="4"/>
                </a:lnTo>
                <a:lnTo>
                  <a:pt x="51" y="2"/>
                </a:lnTo>
                <a:lnTo>
                  <a:pt x="53" y="2"/>
                </a:lnTo>
                <a:lnTo>
                  <a:pt x="53" y="2"/>
                </a:lnTo>
                <a:lnTo>
                  <a:pt x="53" y="2"/>
                </a:lnTo>
                <a:lnTo>
                  <a:pt x="55" y="2"/>
                </a:lnTo>
                <a:lnTo>
                  <a:pt x="55" y="2"/>
                </a:lnTo>
                <a:lnTo>
                  <a:pt x="55" y="2"/>
                </a:lnTo>
                <a:lnTo>
                  <a:pt x="55" y="2"/>
                </a:lnTo>
                <a:lnTo>
                  <a:pt x="57" y="2"/>
                </a:lnTo>
                <a:lnTo>
                  <a:pt x="57" y="2"/>
                </a:lnTo>
                <a:lnTo>
                  <a:pt x="57" y="2"/>
                </a:lnTo>
                <a:lnTo>
                  <a:pt x="59" y="2"/>
                </a:lnTo>
                <a:lnTo>
                  <a:pt x="59" y="2"/>
                </a:lnTo>
                <a:lnTo>
                  <a:pt x="59" y="2"/>
                </a:lnTo>
                <a:lnTo>
                  <a:pt x="59" y="0"/>
                </a:lnTo>
                <a:lnTo>
                  <a:pt x="61" y="0"/>
                </a:lnTo>
                <a:lnTo>
                  <a:pt x="61" y="0"/>
                </a:lnTo>
                <a:lnTo>
                  <a:pt x="61" y="0"/>
                </a:lnTo>
                <a:lnTo>
                  <a:pt x="61" y="0"/>
                </a:lnTo>
                <a:lnTo>
                  <a:pt x="61" y="0"/>
                </a:lnTo>
                <a:lnTo>
                  <a:pt x="62" y="0"/>
                </a:lnTo>
                <a:lnTo>
                  <a:pt x="62" y="0"/>
                </a:lnTo>
                <a:lnTo>
                  <a:pt x="61" y="0"/>
                </a:lnTo>
                <a:lnTo>
                  <a:pt x="62" y="0"/>
                </a:lnTo>
                <a:lnTo>
                  <a:pt x="64" y="0"/>
                </a:lnTo>
                <a:lnTo>
                  <a:pt x="66" y="0"/>
                </a:lnTo>
                <a:lnTo>
                  <a:pt x="68" y="0"/>
                </a:lnTo>
                <a:lnTo>
                  <a:pt x="70" y="0"/>
                </a:lnTo>
                <a:lnTo>
                  <a:pt x="70" y="0"/>
                </a:lnTo>
                <a:close/>
              </a:path>
            </a:pathLst>
          </a:custGeom>
          <a:solidFill>
            <a:srgbClr val="C0FE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799" name="Freeform 1455"/>
          <p:cNvSpPr>
            <a:spLocks/>
          </p:cNvSpPr>
          <p:nvPr/>
        </p:nvSpPr>
        <p:spPr bwMode="auto">
          <a:xfrm>
            <a:off x="2919413" y="3144838"/>
            <a:ext cx="63500" cy="19050"/>
          </a:xfrm>
          <a:custGeom>
            <a:avLst/>
            <a:gdLst>
              <a:gd name="T0" fmla="*/ 70 w 81"/>
              <a:gd name="T1" fmla="*/ 0 h 24"/>
              <a:gd name="T2" fmla="*/ 72 w 81"/>
              <a:gd name="T3" fmla="*/ 2 h 24"/>
              <a:gd name="T4" fmla="*/ 75 w 81"/>
              <a:gd name="T5" fmla="*/ 4 h 24"/>
              <a:gd name="T6" fmla="*/ 77 w 81"/>
              <a:gd name="T7" fmla="*/ 6 h 24"/>
              <a:gd name="T8" fmla="*/ 77 w 81"/>
              <a:gd name="T9" fmla="*/ 10 h 24"/>
              <a:gd name="T10" fmla="*/ 79 w 81"/>
              <a:gd name="T11" fmla="*/ 11 h 24"/>
              <a:gd name="T12" fmla="*/ 79 w 81"/>
              <a:gd name="T13" fmla="*/ 15 h 24"/>
              <a:gd name="T14" fmla="*/ 77 w 81"/>
              <a:gd name="T15" fmla="*/ 17 h 24"/>
              <a:gd name="T16" fmla="*/ 77 w 81"/>
              <a:gd name="T17" fmla="*/ 13 h 24"/>
              <a:gd name="T18" fmla="*/ 75 w 81"/>
              <a:gd name="T19" fmla="*/ 10 h 24"/>
              <a:gd name="T20" fmla="*/ 73 w 81"/>
              <a:gd name="T21" fmla="*/ 8 h 24"/>
              <a:gd name="T22" fmla="*/ 73 w 81"/>
              <a:gd name="T23" fmla="*/ 8 h 24"/>
              <a:gd name="T24" fmla="*/ 73 w 81"/>
              <a:gd name="T25" fmla="*/ 6 h 24"/>
              <a:gd name="T26" fmla="*/ 70 w 81"/>
              <a:gd name="T27" fmla="*/ 4 h 24"/>
              <a:gd name="T28" fmla="*/ 68 w 81"/>
              <a:gd name="T29" fmla="*/ 2 h 24"/>
              <a:gd name="T30" fmla="*/ 66 w 81"/>
              <a:gd name="T31" fmla="*/ 0 h 24"/>
              <a:gd name="T32" fmla="*/ 68 w 81"/>
              <a:gd name="T33" fmla="*/ 2 h 24"/>
              <a:gd name="T34" fmla="*/ 66 w 81"/>
              <a:gd name="T35" fmla="*/ 4 h 24"/>
              <a:gd name="T36" fmla="*/ 64 w 81"/>
              <a:gd name="T37" fmla="*/ 4 h 24"/>
              <a:gd name="T38" fmla="*/ 61 w 81"/>
              <a:gd name="T39" fmla="*/ 6 h 24"/>
              <a:gd name="T40" fmla="*/ 59 w 81"/>
              <a:gd name="T41" fmla="*/ 8 h 24"/>
              <a:gd name="T42" fmla="*/ 53 w 81"/>
              <a:gd name="T43" fmla="*/ 10 h 24"/>
              <a:gd name="T44" fmla="*/ 48 w 81"/>
              <a:gd name="T45" fmla="*/ 11 h 24"/>
              <a:gd name="T46" fmla="*/ 42 w 81"/>
              <a:gd name="T47" fmla="*/ 13 h 24"/>
              <a:gd name="T48" fmla="*/ 37 w 81"/>
              <a:gd name="T49" fmla="*/ 17 h 24"/>
              <a:gd name="T50" fmla="*/ 35 w 81"/>
              <a:gd name="T51" fmla="*/ 19 h 24"/>
              <a:gd name="T52" fmla="*/ 27 w 81"/>
              <a:gd name="T53" fmla="*/ 22 h 24"/>
              <a:gd name="T54" fmla="*/ 24 w 81"/>
              <a:gd name="T55" fmla="*/ 24 h 24"/>
              <a:gd name="T56" fmla="*/ 29 w 81"/>
              <a:gd name="T57" fmla="*/ 21 h 24"/>
              <a:gd name="T58" fmla="*/ 31 w 81"/>
              <a:gd name="T59" fmla="*/ 19 h 24"/>
              <a:gd name="T60" fmla="*/ 35 w 81"/>
              <a:gd name="T61" fmla="*/ 17 h 24"/>
              <a:gd name="T62" fmla="*/ 37 w 81"/>
              <a:gd name="T63" fmla="*/ 15 h 24"/>
              <a:gd name="T64" fmla="*/ 40 w 81"/>
              <a:gd name="T65" fmla="*/ 13 h 24"/>
              <a:gd name="T66" fmla="*/ 42 w 81"/>
              <a:gd name="T67" fmla="*/ 11 h 24"/>
              <a:gd name="T68" fmla="*/ 46 w 81"/>
              <a:gd name="T69" fmla="*/ 11 h 24"/>
              <a:gd name="T70" fmla="*/ 49 w 81"/>
              <a:gd name="T71" fmla="*/ 10 h 24"/>
              <a:gd name="T72" fmla="*/ 55 w 81"/>
              <a:gd name="T73" fmla="*/ 8 h 24"/>
              <a:gd name="T74" fmla="*/ 59 w 81"/>
              <a:gd name="T75" fmla="*/ 6 h 24"/>
              <a:gd name="T76" fmla="*/ 61 w 81"/>
              <a:gd name="T77" fmla="*/ 6 h 24"/>
              <a:gd name="T78" fmla="*/ 64 w 81"/>
              <a:gd name="T79" fmla="*/ 4 h 24"/>
              <a:gd name="T80" fmla="*/ 64 w 81"/>
              <a:gd name="T81" fmla="*/ 2 h 24"/>
              <a:gd name="T82" fmla="*/ 66 w 81"/>
              <a:gd name="T83" fmla="*/ 0 h 24"/>
              <a:gd name="T84" fmla="*/ 62 w 81"/>
              <a:gd name="T85" fmla="*/ 2 h 24"/>
              <a:gd name="T86" fmla="*/ 57 w 81"/>
              <a:gd name="T87" fmla="*/ 2 h 24"/>
              <a:gd name="T88" fmla="*/ 49 w 81"/>
              <a:gd name="T89" fmla="*/ 4 h 24"/>
              <a:gd name="T90" fmla="*/ 42 w 81"/>
              <a:gd name="T91" fmla="*/ 6 h 24"/>
              <a:gd name="T92" fmla="*/ 33 w 81"/>
              <a:gd name="T93" fmla="*/ 8 h 24"/>
              <a:gd name="T94" fmla="*/ 20 w 81"/>
              <a:gd name="T95" fmla="*/ 8 h 24"/>
              <a:gd name="T96" fmla="*/ 13 w 81"/>
              <a:gd name="T97" fmla="*/ 11 h 24"/>
              <a:gd name="T98" fmla="*/ 0 w 81"/>
              <a:gd name="T99" fmla="*/ 15 h 24"/>
              <a:gd name="T100" fmla="*/ 7 w 81"/>
              <a:gd name="T101" fmla="*/ 11 h 24"/>
              <a:gd name="T102" fmla="*/ 15 w 81"/>
              <a:gd name="T103" fmla="*/ 10 h 24"/>
              <a:gd name="T104" fmla="*/ 22 w 81"/>
              <a:gd name="T105" fmla="*/ 8 h 24"/>
              <a:gd name="T106" fmla="*/ 31 w 81"/>
              <a:gd name="T107" fmla="*/ 8 h 24"/>
              <a:gd name="T108" fmla="*/ 40 w 81"/>
              <a:gd name="T109" fmla="*/ 6 h 24"/>
              <a:gd name="T110" fmla="*/ 46 w 81"/>
              <a:gd name="T111" fmla="*/ 4 h 24"/>
              <a:gd name="T112" fmla="*/ 51 w 81"/>
              <a:gd name="T113" fmla="*/ 2 h 24"/>
              <a:gd name="T114" fmla="*/ 57 w 81"/>
              <a:gd name="T115" fmla="*/ 2 h 24"/>
              <a:gd name="T116" fmla="*/ 62 w 81"/>
              <a:gd name="T11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81" h="24">
                <a:moveTo>
                  <a:pt x="70" y="0"/>
                </a:moveTo>
                <a:lnTo>
                  <a:pt x="70" y="0"/>
                </a:lnTo>
                <a:lnTo>
                  <a:pt x="70" y="0"/>
                </a:lnTo>
                <a:lnTo>
                  <a:pt x="70" y="0"/>
                </a:lnTo>
                <a:lnTo>
                  <a:pt x="70" y="0"/>
                </a:lnTo>
                <a:lnTo>
                  <a:pt x="70" y="0"/>
                </a:lnTo>
                <a:lnTo>
                  <a:pt x="70" y="0"/>
                </a:lnTo>
                <a:lnTo>
                  <a:pt x="70" y="0"/>
                </a:lnTo>
                <a:lnTo>
                  <a:pt x="70" y="0"/>
                </a:lnTo>
                <a:lnTo>
                  <a:pt x="70" y="0"/>
                </a:lnTo>
                <a:lnTo>
                  <a:pt x="72" y="0"/>
                </a:lnTo>
                <a:lnTo>
                  <a:pt x="72" y="0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3" y="2"/>
                </a:lnTo>
                <a:lnTo>
                  <a:pt x="73" y="2"/>
                </a:lnTo>
                <a:lnTo>
                  <a:pt x="73" y="2"/>
                </a:lnTo>
                <a:lnTo>
                  <a:pt x="73" y="4"/>
                </a:lnTo>
                <a:lnTo>
                  <a:pt x="73" y="4"/>
                </a:lnTo>
                <a:lnTo>
                  <a:pt x="73" y="4"/>
                </a:lnTo>
                <a:lnTo>
                  <a:pt x="73" y="4"/>
                </a:lnTo>
                <a:lnTo>
                  <a:pt x="73" y="4"/>
                </a:lnTo>
                <a:lnTo>
                  <a:pt x="75" y="4"/>
                </a:lnTo>
                <a:lnTo>
                  <a:pt x="75" y="4"/>
                </a:lnTo>
                <a:lnTo>
                  <a:pt x="75" y="4"/>
                </a:lnTo>
                <a:lnTo>
                  <a:pt x="75" y="4"/>
                </a:lnTo>
                <a:lnTo>
                  <a:pt x="75" y="6"/>
                </a:lnTo>
                <a:lnTo>
                  <a:pt x="75" y="6"/>
                </a:lnTo>
                <a:lnTo>
                  <a:pt x="75" y="6"/>
                </a:lnTo>
                <a:lnTo>
                  <a:pt x="75" y="6"/>
                </a:lnTo>
                <a:lnTo>
                  <a:pt x="77" y="6"/>
                </a:lnTo>
                <a:lnTo>
                  <a:pt x="77" y="6"/>
                </a:lnTo>
                <a:lnTo>
                  <a:pt x="77" y="6"/>
                </a:lnTo>
                <a:lnTo>
                  <a:pt x="77" y="6"/>
                </a:lnTo>
                <a:lnTo>
                  <a:pt x="77" y="6"/>
                </a:lnTo>
                <a:lnTo>
                  <a:pt x="77" y="6"/>
                </a:lnTo>
                <a:lnTo>
                  <a:pt x="77" y="8"/>
                </a:lnTo>
                <a:lnTo>
                  <a:pt x="77" y="8"/>
                </a:lnTo>
                <a:lnTo>
                  <a:pt x="77" y="8"/>
                </a:lnTo>
                <a:lnTo>
                  <a:pt x="77" y="8"/>
                </a:lnTo>
                <a:lnTo>
                  <a:pt x="77" y="8"/>
                </a:lnTo>
                <a:lnTo>
                  <a:pt x="77" y="8"/>
                </a:lnTo>
                <a:lnTo>
                  <a:pt x="77" y="10"/>
                </a:lnTo>
                <a:lnTo>
                  <a:pt x="77" y="10"/>
                </a:lnTo>
                <a:lnTo>
                  <a:pt x="77" y="10"/>
                </a:lnTo>
                <a:lnTo>
                  <a:pt x="77" y="10"/>
                </a:lnTo>
                <a:lnTo>
                  <a:pt x="77" y="10"/>
                </a:lnTo>
                <a:lnTo>
                  <a:pt x="79" y="10"/>
                </a:lnTo>
                <a:lnTo>
                  <a:pt x="79" y="10"/>
                </a:lnTo>
                <a:lnTo>
                  <a:pt x="79" y="10"/>
                </a:lnTo>
                <a:lnTo>
                  <a:pt x="79" y="10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81" y="11"/>
                </a:lnTo>
                <a:lnTo>
                  <a:pt x="81" y="11"/>
                </a:lnTo>
                <a:lnTo>
                  <a:pt x="81" y="11"/>
                </a:lnTo>
                <a:lnTo>
                  <a:pt x="81" y="11"/>
                </a:lnTo>
                <a:lnTo>
                  <a:pt x="81" y="11"/>
                </a:lnTo>
                <a:lnTo>
                  <a:pt x="79" y="13"/>
                </a:lnTo>
                <a:lnTo>
                  <a:pt x="79" y="13"/>
                </a:lnTo>
                <a:lnTo>
                  <a:pt x="79" y="13"/>
                </a:lnTo>
                <a:lnTo>
                  <a:pt x="79" y="13"/>
                </a:lnTo>
                <a:lnTo>
                  <a:pt x="79" y="15"/>
                </a:lnTo>
                <a:lnTo>
                  <a:pt x="79" y="15"/>
                </a:lnTo>
                <a:lnTo>
                  <a:pt x="79" y="15"/>
                </a:lnTo>
                <a:lnTo>
                  <a:pt x="79" y="15"/>
                </a:lnTo>
                <a:lnTo>
                  <a:pt x="79" y="15"/>
                </a:lnTo>
                <a:lnTo>
                  <a:pt x="77" y="17"/>
                </a:lnTo>
                <a:lnTo>
                  <a:pt x="77" y="17"/>
                </a:lnTo>
                <a:lnTo>
                  <a:pt x="75" y="19"/>
                </a:lnTo>
                <a:lnTo>
                  <a:pt x="75" y="17"/>
                </a:lnTo>
                <a:lnTo>
                  <a:pt x="75" y="17"/>
                </a:lnTo>
                <a:lnTo>
                  <a:pt x="77" y="17"/>
                </a:lnTo>
                <a:lnTo>
                  <a:pt x="77" y="15"/>
                </a:lnTo>
                <a:lnTo>
                  <a:pt x="77" y="15"/>
                </a:lnTo>
                <a:lnTo>
                  <a:pt x="77" y="15"/>
                </a:lnTo>
                <a:lnTo>
                  <a:pt x="77" y="15"/>
                </a:lnTo>
                <a:lnTo>
                  <a:pt x="77" y="15"/>
                </a:lnTo>
                <a:lnTo>
                  <a:pt x="77" y="15"/>
                </a:lnTo>
                <a:lnTo>
                  <a:pt x="77" y="13"/>
                </a:lnTo>
                <a:lnTo>
                  <a:pt x="77" y="13"/>
                </a:lnTo>
                <a:lnTo>
                  <a:pt x="77" y="13"/>
                </a:lnTo>
                <a:lnTo>
                  <a:pt x="77" y="13"/>
                </a:lnTo>
                <a:lnTo>
                  <a:pt x="77" y="11"/>
                </a:lnTo>
                <a:lnTo>
                  <a:pt x="79" y="11"/>
                </a:lnTo>
                <a:lnTo>
                  <a:pt x="77" y="11"/>
                </a:lnTo>
                <a:lnTo>
                  <a:pt x="77" y="11"/>
                </a:lnTo>
                <a:lnTo>
                  <a:pt x="77" y="11"/>
                </a:lnTo>
                <a:lnTo>
                  <a:pt x="75" y="11"/>
                </a:lnTo>
                <a:lnTo>
                  <a:pt x="75" y="11"/>
                </a:lnTo>
                <a:lnTo>
                  <a:pt x="75" y="11"/>
                </a:lnTo>
                <a:lnTo>
                  <a:pt x="75" y="10"/>
                </a:lnTo>
                <a:lnTo>
                  <a:pt x="75" y="10"/>
                </a:lnTo>
                <a:lnTo>
                  <a:pt x="75" y="10"/>
                </a:lnTo>
                <a:lnTo>
                  <a:pt x="75" y="10"/>
                </a:lnTo>
                <a:lnTo>
                  <a:pt x="75" y="10"/>
                </a:lnTo>
                <a:lnTo>
                  <a:pt x="75" y="10"/>
                </a:lnTo>
                <a:lnTo>
                  <a:pt x="73" y="10"/>
                </a:lnTo>
                <a:lnTo>
                  <a:pt x="73" y="10"/>
                </a:lnTo>
                <a:lnTo>
                  <a:pt x="73" y="10"/>
                </a:lnTo>
                <a:lnTo>
                  <a:pt x="73" y="10"/>
                </a:lnTo>
                <a:lnTo>
                  <a:pt x="73" y="10"/>
                </a:lnTo>
                <a:lnTo>
                  <a:pt x="73" y="8"/>
                </a:lnTo>
                <a:lnTo>
                  <a:pt x="73" y="8"/>
                </a:lnTo>
                <a:lnTo>
                  <a:pt x="73" y="8"/>
                </a:lnTo>
                <a:lnTo>
                  <a:pt x="73" y="8"/>
                </a:lnTo>
                <a:lnTo>
                  <a:pt x="73" y="8"/>
                </a:lnTo>
                <a:lnTo>
                  <a:pt x="73" y="8"/>
                </a:lnTo>
                <a:lnTo>
                  <a:pt x="73" y="8"/>
                </a:lnTo>
                <a:lnTo>
                  <a:pt x="73" y="8"/>
                </a:lnTo>
                <a:lnTo>
                  <a:pt x="73" y="8"/>
                </a:lnTo>
                <a:lnTo>
                  <a:pt x="73" y="8"/>
                </a:lnTo>
                <a:lnTo>
                  <a:pt x="73" y="8"/>
                </a:lnTo>
                <a:lnTo>
                  <a:pt x="75" y="8"/>
                </a:lnTo>
                <a:lnTo>
                  <a:pt x="75" y="6"/>
                </a:lnTo>
                <a:lnTo>
                  <a:pt x="73" y="6"/>
                </a:lnTo>
                <a:lnTo>
                  <a:pt x="75" y="6"/>
                </a:lnTo>
                <a:lnTo>
                  <a:pt x="75" y="6"/>
                </a:lnTo>
                <a:lnTo>
                  <a:pt x="73" y="6"/>
                </a:lnTo>
                <a:lnTo>
                  <a:pt x="73" y="6"/>
                </a:lnTo>
                <a:lnTo>
                  <a:pt x="73" y="6"/>
                </a:lnTo>
                <a:lnTo>
                  <a:pt x="73" y="6"/>
                </a:lnTo>
                <a:lnTo>
                  <a:pt x="73" y="6"/>
                </a:lnTo>
                <a:lnTo>
                  <a:pt x="73" y="6"/>
                </a:lnTo>
                <a:lnTo>
                  <a:pt x="73" y="6"/>
                </a:lnTo>
                <a:lnTo>
                  <a:pt x="72" y="4"/>
                </a:lnTo>
                <a:lnTo>
                  <a:pt x="72" y="4"/>
                </a:lnTo>
                <a:lnTo>
                  <a:pt x="72" y="4"/>
                </a:lnTo>
                <a:lnTo>
                  <a:pt x="72" y="4"/>
                </a:lnTo>
                <a:lnTo>
                  <a:pt x="72" y="4"/>
                </a:lnTo>
                <a:lnTo>
                  <a:pt x="70" y="4"/>
                </a:lnTo>
                <a:lnTo>
                  <a:pt x="70" y="4"/>
                </a:lnTo>
                <a:lnTo>
                  <a:pt x="70" y="4"/>
                </a:lnTo>
                <a:lnTo>
                  <a:pt x="70" y="4"/>
                </a:lnTo>
                <a:lnTo>
                  <a:pt x="70" y="4"/>
                </a:lnTo>
                <a:lnTo>
                  <a:pt x="70" y="4"/>
                </a:lnTo>
                <a:lnTo>
                  <a:pt x="70" y="2"/>
                </a:lnTo>
                <a:lnTo>
                  <a:pt x="70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0"/>
                </a:lnTo>
                <a:lnTo>
                  <a:pt x="68" y="0"/>
                </a:lnTo>
                <a:lnTo>
                  <a:pt x="66" y="0"/>
                </a:lnTo>
                <a:lnTo>
                  <a:pt x="68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8" y="0"/>
                </a:lnTo>
                <a:lnTo>
                  <a:pt x="66" y="0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4"/>
                </a:lnTo>
                <a:lnTo>
                  <a:pt x="68" y="4"/>
                </a:lnTo>
                <a:lnTo>
                  <a:pt x="66" y="4"/>
                </a:lnTo>
                <a:lnTo>
                  <a:pt x="66" y="4"/>
                </a:lnTo>
                <a:lnTo>
                  <a:pt x="66" y="4"/>
                </a:lnTo>
                <a:lnTo>
                  <a:pt x="66" y="4"/>
                </a:lnTo>
                <a:lnTo>
                  <a:pt x="66" y="4"/>
                </a:lnTo>
                <a:lnTo>
                  <a:pt x="66" y="4"/>
                </a:lnTo>
                <a:lnTo>
                  <a:pt x="66" y="4"/>
                </a:lnTo>
                <a:lnTo>
                  <a:pt x="64" y="4"/>
                </a:lnTo>
                <a:lnTo>
                  <a:pt x="64" y="4"/>
                </a:lnTo>
                <a:lnTo>
                  <a:pt x="64" y="4"/>
                </a:lnTo>
                <a:lnTo>
                  <a:pt x="64" y="4"/>
                </a:lnTo>
                <a:lnTo>
                  <a:pt x="64" y="6"/>
                </a:lnTo>
                <a:lnTo>
                  <a:pt x="64" y="6"/>
                </a:lnTo>
                <a:lnTo>
                  <a:pt x="64" y="6"/>
                </a:lnTo>
                <a:lnTo>
                  <a:pt x="62" y="6"/>
                </a:lnTo>
                <a:lnTo>
                  <a:pt x="62" y="6"/>
                </a:lnTo>
                <a:lnTo>
                  <a:pt x="62" y="6"/>
                </a:lnTo>
                <a:lnTo>
                  <a:pt x="62" y="6"/>
                </a:lnTo>
                <a:lnTo>
                  <a:pt x="62" y="6"/>
                </a:lnTo>
                <a:lnTo>
                  <a:pt x="62" y="6"/>
                </a:lnTo>
                <a:lnTo>
                  <a:pt x="61" y="6"/>
                </a:lnTo>
                <a:lnTo>
                  <a:pt x="61" y="6"/>
                </a:lnTo>
                <a:lnTo>
                  <a:pt x="61" y="8"/>
                </a:lnTo>
                <a:lnTo>
                  <a:pt x="61" y="8"/>
                </a:lnTo>
                <a:lnTo>
                  <a:pt x="61" y="8"/>
                </a:lnTo>
                <a:lnTo>
                  <a:pt x="61" y="8"/>
                </a:lnTo>
                <a:lnTo>
                  <a:pt x="61" y="8"/>
                </a:lnTo>
                <a:lnTo>
                  <a:pt x="59" y="8"/>
                </a:lnTo>
                <a:lnTo>
                  <a:pt x="59" y="8"/>
                </a:lnTo>
                <a:lnTo>
                  <a:pt x="59" y="8"/>
                </a:lnTo>
                <a:lnTo>
                  <a:pt x="59" y="8"/>
                </a:lnTo>
                <a:lnTo>
                  <a:pt x="57" y="8"/>
                </a:lnTo>
                <a:lnTo>
                  <a:pt x="57" y="8"/>
                </a:lnTo>
                <a:lnTo>
                  <a:pt x="57" y="8"/>
                </a:lnTo>
                <a:lnTo>
                  <a:pt x="55" y="10"/>
                </a:lnTo>
                <a:lnTo>
                  <a:pt x="55" y="10"/>
                </a:lnTo>
                <a:lnTo>
                  <a:pt x="55" y="10"/>
                </a:lnTo>
                <a:lnTo>
                  <a:pt x="53" y="10"/>
                </a:lnTo>
                <a:lnTo>
                  <a:pt x="53" y="10"/>
                </a:lnTo>
                <a:lnTo>
                  <a:pt x="53" y="10"/>
                </a:lnTo>
                <a:lnTo>
                  <a:pt x="53" y="10"/>
                </a:lnTo>
                <a:lnTo>
                  <a:pt x="53" y="10"/>
                </a:lnTo>
                <a:lnTo>
                  <a:pt x="51" y="10"/>
                </a:lnTo>
                <a:lnTo>
                  <a:pt x="51" y="10"/>
                </a:lnTo>
                <a:lnTo>
                  <a:pt x="51" y="10"/>
                </a:lnTo>
                <a:lnTo>
                  <a:pt x="51" y="11"/>
                </a:lnTo>
                <a:lnTo>
                  <a:pt x="49" y="11"/>
                </a:lnTo>
                <a:lnTo>
                  <a:pt x="49" y="11"/>
                </a:lnTo>
                <a:lnTo>
                  <a:pt x="49" y="11"/>
                </a:lnTo>
                <a:lnTo>
                  <a:pt x="48" y="11"/>
                </a:lnTo>
                <a:lnTo>
                  <a:pt x="48" y="11"/>
                </a:lnTo>
                <a:lnTo>
                  <a:pt x="48" y="11"/>
                </a:lnTo>
                <a:lnTo>
                  <a:pt x="46" y="11"/>
                </a:lnTo>
                <a:lnTo>
                  <a:pt x="46" y="11"/>
                </a:lnTo>
                <a:lnTo>
                  <a:pt x="46" y="11"/>
                </a:lnTo>
                <a:lnTo>
                  <a:pt x="46" y="11"/>
                </a:lnTo>
                <a:lnTo>
                  <a:pt x="44" y="13"/>
                </a:lnTo>
                <a:lnTo>
                  <a:pt x="44" y="13"/>
                </a:lnTo>
                <a:lnTo>
                  <a:pt x="42" y="13"/>
                </a:lnTo>
                <a:lnTo>
                  <a:pt x="42" y="13"/>
                </a:lnTo>
                <a:lnTo>
                  <a:pt x="42" y="13"/>
                </a:lnTo>
                <a:lnTo>
                  <a:pt x="42" y="13"/>
                </a:lnTo>
                <a:lnTo>
                  <a:pt x="40" y="13"/>
                </a:lnTo>
                <a:lnTo>
                  <a:pt x="40" y="13"/>
                </a:lnTo>
                <a:lnTo>
                  <a:pt x="40" y="15"/>
                </a:lnTo>
                <a:lnTo>
                  <a:pt x="40" y="15"/>
                </a:lnTo>
                <a:lnTo>
                  <a:pt x="38" y="15"/>
                </a:lnTo>
                <a:lnTo>
                  <a:pt x="38" y="15"/>
                </a:lnTo>
                <a:lnTo>
                  <a:pt x="38" y="15"/>
                </a:lnTo>
                <a:lnTo>
                  <a:pt x="38" y="17"/>
                </a:lnTo>
                <a:lnTo>
                  <a:pt x="37" y="17"/>
                </a:lnTo>
                <a:lnTo>
                  <a:pt x="37" y="17"/>
                </a:lnTo>
                <a:lnTo>
                  <a:pt x="37" y="17"/>
                </a:lnTo>
                <a:lnTo>
                  <a:pt x="37" y="17"/>
                </a:lnTo>
                <a:lnTo>
                  <a:pt x="37" y="19"/>
                </a:lnTo>
                <a:lnTo>
                  <a:pt x="35" y="19"/>
                </a:lnTo>
                <a:lnTo>
                  <a:pt x="35" y="19"/>
                </a:lnTo>
                <a:lnTo>
                  <a:pt x="35" y="19"/>
                </a:lnTo>
                <a:lnTo>
                  <a:pt x="35" y="19"/>
                </a:lnTo>
                <a:lnTo>
                  <a:pt x="35" y="19"/>
                </a:lnTo>
                <a:lnTo>
                  <a:pt x="35" y="19"/>
                </a:lnTo>
                <a:lnTo>
                  <a:pt x="33" y="21"/>
                </a:lnTo>
                <a:lnTo>
                  <a:pt x="33" y="21"/>
                </a:lnTo>
                <a:lnTo>
                  <a:pt x="33" y="21"/>
                </a:lnTo>
                <a:lnTo>
                  <a:pt x="31" y="21"/>
                </a:lnTo>
                <a:lnTo>
                  <a:pt x="31" y="21"/>
                </a:lnTo>
                <a:lnTo>
                  <a:pt x="31" y="21"/>
                </a:lnTo>
                <a:lnTo>
                  <a:pt x="31" y="22"/>
                </a:lnTo>
                <a:lnTo>
                  <a:pt x="29" y="22"/>
                </a:lnTo>
                <a:lnTo>
                  <a:pt x="29" y="22"/>
                </a:lnTo>
                <a:lnTo>
                  <a:pt x="27" y="22"/>
                </a:lnTo>
                <a:lnTo>
                  <a:pt x="27" y="22"/>
                </a:lnTo>
                <a:lnTo>
                  <a:pt x="26" y="22"/>
                </a:lnTo>
                <a:lnTo>
                  <a:pt x="26" y="24"/>
                </a:lnTo>
                <a:lnTo>
                  <a:pt x="26" y="24"/>
                </a:lnTo>
                <a:lnTo>
                  <a:pt x="24" y="24"/>
                </a:lnTo>
                <a:lnTo>
                  <a:pt x="22" y="24"/>
                </a:lnTo>
                <a:lnTo>
                  <a:pt x="22" y="24"/>
                </a:lnTo>
                <a:lnTo>
                  <a:pt x="22" y="24"/>
                </a:lnTo>
                <a:lnTo>
                  <a:pt x="22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6" y="22"/>
                </a:lnTo>
                <a:lnTo>
                  <a:pt x="26" y="22"/>
                </a:lnTo>
                <a:lnTo>
                  <a:pt x="27" y="22"/>
                </a:lnTo>
                <a:lnTo>
                  <a:pt x="27" y="22"/>
                </a:lnTo>
                <a:lnTo>
                  <a:pt x="27" y="22"/>
                </a:lnTo>
                <a:lnTo>
                  <a:pt x="27" y="22"/>
                </a:lnTo>
                <a:lnTo>
                  <a:pt x="27" y="21"/>
                </a:lnTo>
                <a:lnTo>
                  <a:pt x="29" y="21"/>
                </a:lnTo>
                <a:lnTo>
                  <a:pt x="29" y="21"/>
                </a:lnTo>
                <a:lnTo>
                  <a:pt x="31" y="21"/>
                </a:lnTo>
                <a:lnTo>
                  <a:pt x="31" y="21"/>
                </a:lnTo>
                <a:lnTo>
                  <a:pt x="31" y="21"/>
                </a:lnTo>
                <a:lnTo>
                  <a:pt x="31" y="21"/>
                </a:lnTo>
                <a:lnTo>
                  <a:pt x="31" y="19"/>
                </a:lnTo>
                <a:lnTo>
                  <a:pt x="31" y="19"/>
                </a:lnTo>
                <a:lnTo>
                  <a:pt x="31" y="19"/>
                </a:lnTo>
                <a:lnTo>
                  <a:pt x="33" y="19"/>
                </a:lnTo>
                <a:lnTo>
                  <a:pt x="31" y="19"/>
                </a:lnTo>
                <a:lnTo>
                  <a:pt x="33" y="19"/>
                </a:lnTo>
                <a:lnTo>
                  <a:pt x="33" y="19"/>
                </a:lnTo>
                <a:lnTo>
                  <a:pt x="33" y="19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7" y="17"/>
                </a:lnTo>
                <a:lnTo>
                  <a:pt x="37" y="17"/>
                </a:lnTo>
                <a:lnTo>
                  <a:pt x="37" y="15"/>
                </a:lnTo>
                <a:lnTo>
                  <a:pt x="37" y="15"/>
                </a:lnTo>
                <a:lnTo>
                  <a:pt x="37" y="15"/>
                </a:lnTo>
                <a:lnTo>
                  <a:pt x="37" y="15"/>
                </a:lnTo>
                <a:lnTo>
                  <a:pt x="37" y="15"/>
                </a:lnTo>
                <a:lnTo>
                  <a:pt x="37" y="15"/>
                </a:lnTo>
                <a:lnTo>
                  <a:pt x="37" y="15"/>
                </a:lnTo>
                <a:lnTo>
                  <a:pt x="38" y="15"/>
                </a:lnTo>
                <a:lnTo>
                  <a:pt x="38" y="15"/>
                </a:lnTo>
                <a:lnTo>
                  <a:pt x="38" y="15"/>
                </a:lnTo>
                <a:lnTo>
                  <a:pt x="38" y="15"/>
                </a:lnTo>
                <a:lnTo>
                  <a:pt x="38" y="13"/>
                </a:lnTo>
                <a:lnTo>
                  <a:pt x="38" y="13"/>
                </a:lnTo>
                <a:lnTo>
                  <a:pt x="38" y="13"/>
                </a:lnTo>
                <a:lnTo>
                  <a:pt x="40" y="13"/>
                </a:lnTo>
                <a:lnTo>
                  <a:pt x="40" y="13"/>
                </a:lnTo>
                <a:lnTo>
                  <a:pt x="40" y="13"/>
                </a:lnTo>
                <a:lnTo>
                  <a:pt x="40" y="13"/>
                </a:lnTo>
                <a:lnTo>
                  <a:pt x="40" y="13"/>
                </a:lnTo>
                <a:lnTo>
                  <a:pt x="40" y="13"/>
                </a:lnTo>
                <a:lnTo>
                  <a:pt x="40" y="13"/>
                </a:lnTo>
                <a:lnTo>
                  <a:pt x="40" y="13"/>
                </a:lnTo>
                <a:lnTo>
                  <a:pt x="40" y="13"/>
                </a:lnTo>
                <a:lnTo>
                  <a:pt x="42" y="13"/>
                </a:lnTo>
                <a:lnTo>
                  <a:pt x="42" y="11"/>
                </a:lnTo>
                <a:lnTo>
                  <a:pt x="42" y="11"/>
                </a:lnTo>
                <a:lnTo>
                  <a:pt x="42" y="11"/>
                </a:lnTo>
                <a:lnTo>
                  <a:pt x="42" y="11"/>
                </a:lnTo>
                <a:lnTo>
                  <a:pt x="44" y="11"/>
                </a:lnTo>
                <a:lnTo>
                  <a:pt x="44" y="11"/>
                </a:lnTo>
                <a:lnTo>
                  <a:pt x="44" y="11"/>
                </a:lnTo>
                <a:lnTo>
                  <a:pt x="44" y="11"/>
                </a:lnTo>
                <a:lnTo>
                  <a:pt x="46" y="11"/>
                </a:lnTo>
                <a:lnTo>
                  <a:pt x="46" y="11"/>
                </a:lnTo>
                <a:lnTo>
                  <a:pt x="46" y="11"/>
                </a:lnTo>
                <a:lnTo>
                  <a:pt x="46" y="11"/>
                </a:lnTo>
                <a:lnTo>
                  <a:pt x="46" y="11"/>
                </a:lnTo>
                <a:lnTo>
                  <a:pt x="48" y="11"/>
                </a:lnTo>
                <a:lnTo>
                  <a:pt x="48" y="10"/>
                </a:lnTo>
                <a:lnTo>
                  <a:pt x="48" y="10"/>
                </a:lnTo>
                <a:lnTo>
                  <a:pt x="48" y="10"/>
                </a:lnTo>
                <a:lnTo>
                  <a:pt x="48" y="10"/>
                </a:lnTo>
                <a:lnTo>
                  <a:pt x="48" y="10"/>
                </a:lnTo>
                <a:lnTo>
                  <a:pt x="49" y="10"/>
                </a:lnTo>
                <a:lnTo>
                  <a:pt x="49" y="10"/>
                </a:lnTo>
                <a:lnTo>
                  <a:pt x="49" y="10"/>
                </a:lnTo>
                <a:lnTo>
                  <a:pt x="49" y="10"/>
                </a:lnTo>
                <a:lnTo>
                  <a:pt x="49" y="10"/>
                </a:lnTo>
                <a:lnTo>
                  <a:pt x="51" y="10"/>
                </a:lnTo>
                <a:lnTo>
                  <a:pt x="51" y="10"/>
                </a:lnTo>
                <a:lnTo>
                  <a:pt x="51" y="10"/>
                </a:lnTo>
                <a:lnTo>
                  <a:pt x="51" y="10"/>
                </a:lnTo>
                <a:lnTo>
                  <a:pt x="53" y="8"/>
                </a:lnTo>
                <a:lnTo>
                  <a:pt x="53" y="8"/>
                </a:lnTo>
                <a:lnTo>
                  <a:pt x="53" y="8"/>
                </a:lnTo>
                <a:lnTo>
                  <a:pt x="53" y="8"/>
                </a:lnTo>
                <a:lnTo>
                  <a:pt x="55" y="8"/>
                </a:lnTo>
                <a:lnTo>
                  <a:pt x="55" y="8"/>
                </a:lnTo>
                <a:lnTo>
                  <a:pt x="55" y="8"/>
                </a:lnTo>
                <a:lnTo>
                  <a:pt x="55" y="8"/>
                </a:lnTo>
                <a:lnTo>
                  <a:pt x="57" y="8"/>
                </a:lnTo>
                <a:lnTo>
                  <a:pt x="57" y="8"/>
                </a:lnTo>
                <a:lnTo>
                  <a:pt x="57" y="8"/>
                </a:lnTo>
                <a:lnTo>
                  <a:pt x="57" y="8"/>
                </a:lnTo>
                <a:lnTo>
                  <a:pt x="59" y="8"/>
                </a:lnTo>
                <a:lnTo>
                  <a:pt x="59" y="6"/>
                </a:lnTo>
                <a:lnTo>
                  <a:pt x="59" y="6"/>
                </a:lnTo>
                <a:lnTo>
                  <a:pt x="59" y="6"/>
                </a:lnTo>
                <a:lnTo>
                  <a:pt x="59" y="6"/>
                </a:lnTo>
                <a:lnTo>
                  <a:pt x="59" y="6"/>
                </a:lnTo>
                <a:lnTo>
                  <a:pt x="59" y="6"/>
                </a:lnTo>
                <a:lnTo>
                  <a:pt x="61" y="6"/>
                </a:lnTo>
                <a:lnTo>
                  <a:pt x="61" y="6"/>
                </a:lnTo>
                <a:lnTo>
                  <a:pt x="61" y="6"/>
                </a:lnTo>
                <a:lnTo>
                  <a:pt x="61" y="6"/>
                </a:lnTo>
                <a:lnTo>
                  <a:pt x="61" y="6"/>
                </a:lnTo>
                <a:lnTo>
                  <a:pt x="61" y="6"/>
                </a:lnTo>
                <a:lnTo>
                  <a:pt x="61" y="6"/>
                </a:lnTo>
                <a:lnTo>
                  <a:pt x="62" y="4"/>
                </a:lnTo>
                <a:lnTo>
                  <a:pt x="62" y="4"/>
                </a:lnTo>
                <a:lnTo>
                  <a:pt x="62" y="4"/>
                </a:lnTo>
                <a:lnTo>
                  <a:pt x="62" y="4"/>
                </a:lnTo>
                <a:lnTo>
                  <a:pt x="62" y="4"/>
                </a:lnTo>
                <a:lnTo>
                  <a:pt x="62" y="4"/>
                </a:lnTo>
                <a:lnTo>
                  <a:pt x="62" y="4"/>
                </a:lnTo>
                <a:lnTo>
                  <a:pt x="64" y="4"/>
                </a:lnTo>
                <a:lnTo>
                  <a:pt x="64" y="4"/>
                </a:lnTo>
                <a:lnTo>
                  <a:pt x="64" y="4"/>
                </a:lnTo>
                <a:lnTo>
                  <a:pt x="64" y="4"/>
                </a:lnTo>
                <a:lnTo>
                  <a:pt x="64" y="4"/>
                </a:lnTo>
                <a:lnTo>
                  <a:pt x="64" y="2"/>
                </a:lnTo>
                <a:lnTo>
                  <a:pt x="64" y="2"/>
                </a:lnTo>
                <a:lnTo>
                  <a:pt x="64" y="2"/>
                </a:lnTo>
                <a:lnTo>
                  <a:pt x="64" y="2"/>
                </a:lnTo>
                <a:lnTo>
                  <a:pt x="64" y="2"/>
                </a:lnTo>
                <a:lnTo>
                  <a:pt x="64" y="2"/>
                </a:lnTo>
                <a:lnTo>
                  <a:pt x="64" y="2"/>
                </a:lnTo>
                <a:lnTo>
                  <a:pt x="64" y="2"/>
                </a:lnTo>
                <a:lnTo>
                  <a:pt x="64" y="2"/>
                </a:lnTo>
                <a:lnTo>
                  <a:pt x="64" y="2"/>
                </a:lnTo>
                <a:lnTo>
                  <a:pt x="64" y="0"/>
                </a:lnTo>
                <a:lnTo>
                  <a:pt x="64" y="0"/>
                </a:lnTo>
                <a:lnTo>
                  <a:pt x="64" y="0"/>
                </a:lnTo>
                <a:lnTo>
                  <a:pt x="64" y="0"/>
                </a:lnTo>
                <a:lnTo>
                  <a:pt x="64" y="0"/>
                </a:lnTo>
                <a:lnTo>
                  <a:pt x="64" y="0"/>
                </a:lnTo>
                <a:lnTo>
                  <a:pt x="66" y="0"/>
                </a:lnTo>
                <a:lnTo>
                  <a:pt x="66" y="0"/>
                </a:lnTo>
                <a:lnTo>
                  <a:pt x="64" y="0"/>
                </a:lnTo>
                <a:lnTo>
                  <a:pt x="64" y="0"/>
                </a:lnTo>
                <a:lnTo>
                  <a:pt x="64" y="0"/>
                </a:lnTo>
                <a:lnTo>
                  <a:pt x="64" y="0"/>
                </a:lnTo>
                <a:lnTo>
                  <a:pt x="62" y="0"/>
                </a:lnTo>
                <a:lnTo>
                  <a:pt x="62" y="0"/>
                </a:lnTo>
                <a:lnTo>
                  <a:pt x="62" y="2"/>
                </a:lnTo>
                <a:lnTo>
                  <a:pt x="62" y="2"/>
                </a:lnTo>
                <a:lnTo>
                  <a:pt x="62" y="2"/>
                </a:lnTo>
                <a:lnTo>
                  <a:pt x="61" y="2"/>
                </a:lnTo>
                <a:lnTo>
                  <a:pt x="61" y="2"/>
                </a:lnTo>
                <a:lnTo>
                  <a:pt x="61" y="2"/>
                </a:lnTo>
                <a:lnTo>
                  <a:pt x="61" y="2"/>
                </a:lnTo>
                <a:lnTo>
                  <a:pt x="59" y="2"/>
                </a:lnTo>
                <a:lnTo>
                  <a:pt x="59" y="2"/>
                </a:lnTo>
                <a:lnTo>
                  <a:pt x="59" y="2"/>
                </a:lnTo>
                <a:lnTo>
                  <a:pt x="59" y="2"/>
                </a:lnTo>
                <a:lnTo>
                  <a:pt x="57" y="2"/>
                </a:lnTo>
                <a:lnTo>
                  <a:pt x="57" y="2"/>
                </a:lnTo>
                <a:lnTo>
                  <a:pt x="55" y="2"/>
                </a:lnTo>
                <a:lnTo>
                  <a:pt x="55" y="4"/>
                </a:lnTo>
                <a:lnTo>
                  <a:pt x="55" y="4"/>
                </a:lnTo>
                <a:lnTo>
                  <a:pt x="53" y="4"/>
                </a:lnTo>
                <a:lnTo>
                  <a:pt x="53" y="4"/>
                </a:lnTo>
                <a:lnTo>
                  <a:pt x="53" y="4"/>
                </a:lnTo>
                <a:lnTo>
                  <a:pt x="51" y="4"/>
                </a:lnTo>
                <a:lnTo>
                  <a:pt x="51" y="4"/>
                </a:lnTo>
                <a:lnTo>
                  <a:pt x="51" y="4"/>
                </a:lnTo>
                <a:lnTo>
                  <a:pt x="49" y="4"/>
                </a:lnTo>
                <a:lnTo>
                  <a:pt x="49" y="4"/>
                </a:lnTo>
                <a:lnTo>
                  <a:pt x="49" y="4"/>
                </a:lnTo>
                <a:lnTo>
                  <a:pt x="48" y="4"/>
                </a:lnTo>
                <a:lnTo>
                  <a:pt x="48" y="6"/>
                </a:lnTo>
                <a:lnTo>
                  <a:pt x="48" y="6"/>
                </a:lnTo>
                <a:lnTo>
                  <a:pt x="46" y="6"/>
                </a:lnTo>
                <a:lnTo>
                  <a:pt x="46" y="6"/>
                </a:lnTo>
                <a:lnTo>
                  <a:pt x="44" y="6"/>
                </a:lnTo>
                <a:lnTo>
                  <a:pt x="44" y="6"/>
                </a:lnTo>
                <a:lnTo>
                  <a:pt x="42" y="6"/>
                </a:lnTo>
                <a:lnTo>
                  <a:pt x="40" y="6"/>
                </a:lnTo>
                <a:lnTo>
                  <a:pt x="40" y="6"/>
                </a:lnTo>
                <a:lnTo>
                  <a:pt x="38" y="8"/>
                </a:lnTo>
                <a:lnTo>
                  <a:pt x="38" y="8"/>
                </a:lnTo>
                <a:lnTo>
                  <a:pt x="37" y="8"/>
                </a:lnTo>
                <a:lnTo>
                  <a:pt x="37" y="8"/>
                </a:lnTo>
                <a:lnTo>
                  <a:pt x="35" y="8"/>
                </a:lnTo>
                <a:lnTo>
                  <a:pt x="35" y="8"/>
                </a:lnTo>
                <a:lnTo>
                  <a:pt x="33" y="8"/>
                </a:lnTo>
                <a:lnTo>
                  <a:pt x="33" y="8"/>
                </a:lnTo>
                <a:lnTo>
                  <a:pt x="31" y="8"/>
                </a:lnTo>
                <a:lnTo>
                  <a:pt x="29" y="8"/>
                </a:lnTo>
                <a:lnTo>
                  <a:pt x="27" y="8"/>
                </a:lnTo>
                <a:lnTo>
                  <a:pt x="27" y="8"/>
                </a:lnTo>
                <a:lnTo>
                  <a:pt x="26" y="8"/>
                </a:lnTo>
                <a:lnTo>
                  <a:pt x="26" y="8"/>
                </a:lnTo>
                <a:lnTo>
                  <a:pt x="24" y="8"/>
                </a:lnTo>
                <a:lnTo>
                  <a:pt x="22" y="8"/>
                </a:lnTo>
                <a:lnTo>
                  <a:pt x="22" y="8"/>
                </a:lnTo>
                <a:lnTo>
                  <a:pt x="20" y="8"/>
                </a:lnTo>
                <a:lnTo>
                  <a:pt x="20" y="10"/>
                </a:lnTo>
                <a:lnTo>
                  <a:pt x="20" y="10"/>
                </a:lnTo>
                <a:lnTo>
                  <a:pt x="18" y="10"/>
                </a:lnTo>
                <a:lnTo>
                  <a:pt x="18" y="10"/>
                </a:lnTo>
                <a:lnTo>
                  <a:pt x="16" y="10"/>
                </a:lnTo>
                <a:lnTo>
                  <a:pt x="16" y="10"/>
                </a:lnTo>
                <a:lnTo>
                  <a:pt x="15" y="10"/>
                </a:lnTo>
                <a:lnTo>
                  <a:pt x="15" y="10"/>
                </a:lnTo>
                <a:lnTo>
                  <a:pt x="13" y="11"/>
                </a:lnTo>
                <a:lnTo>
                  <a:pt x="13" y="11"/>
                </a:lnTo>
                <a:lnTo>
                  <a:pt x="11" y="11"/>
                </a:lnTo>
                <a:lnTo>
                  <a:pt x="11" y="11"/>
                </a:lnTo>
                <a:lnTo>
                  <a:pt x="9" y="11"/>
                </a:lnTo>
                <a:lnTo>
                  <a:pt x="7" y="13"/>
                </a:lnTo>
                <a:lnTo>
                  <a:pt x="7" y="13"/>
                </a:lnTo>
                <a:lnTo>
                  <a:pt x="5" y="13"/>
                </a:lnTo>
                <a:lnTo>
                  <a:pt x="3" y="13"/>
                </a:lnTo>
                <a:lnTo>
                  <a:pt x="3" y="13"/>
                </a:lnTo>
                <a:lnTo>
                  <a:pt x="2" y="15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2" y="13"/>
                </a:lnTo>
                <a:lnTo>
                  <a:pt x="2" y="13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5" y="13"/>
                </a:lnTo>
                <a:lnTo>
                  <a:pt x="5" y="13"/>
                </a:lnTo>
                <a:lnTo>
                  <a:pt x="7" y="11"/>
                </a:lnTo>
                <a:lnTo>
                  <a:pt x="7" y="11"/>
                </a:lnTo>
                <a:lnTo>
                  <a:pt x="9" y="11"/>
                </a:lnTo>
                <a:lnTo>
                  <a:pt x="9" y="11"/>
                </a:lnTo>
                <a:lnTo>
                  <a:pt x="11" y="11"/>
                </a:lnTo>
                <a:lnTo>
                  <a:pt x="11" y="11"/>
                </a:lnTo>
                <a:lnTo>
                  <a:pt x="13" y="11"/>
                </a:lnTo>
                <a:lnTo>
                  <a:pt x="13" y="10"/>
                </a:lnTo>
                <a:lnTo>
                  <a:pt x="13" y="10"/>
                </a:lnTo>
                <a:lnTo>
                  <a:pt x="15" y="10"/>
                </a:lnTo>
                <a:lnTo>
                  <a:pt x="15" y="10"/>
                </a:lnTo>
                <a:lnTo>
                  <a:pt x="16" y="10"/>
                </a:lnTo>
                <a:lnTo>
                  <a:pt x="16" y="10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20" y="8"/>
                </a:lnTo>
                <a:lnTo>
                  <a:pt x="20" y="8"/>
                </a:lnTo>
                <a:lnTo>
                  <a:pt x="22" y="8"/>
                </a:lnTo>
                <a:lnTo>
                  <a:pt x="22" y="8"/>
                </a:lnTo>
                <a:lnTo>
                  <a:pt x="22" y="8"/>
                </a:lnTo>
                <a:lnTo>
                  <a:pt x="24" y="8"/>
                </a:lnTo>
                <a:lnTo>
                  <a:pt x="24" y="8"/>
                </a:lnTo>
                <a:lnTo>
                  <a:pt x="26" y="8"/>
                </a:lnTo>
                <a:lnTo>
                  <a:pt x="26" y="8"/>
                </a:lnTo>
                <a:lnTo>
                  <a:pt x="27" y="8"/>
                </a:lnTo>
                <a:lnTo>
                  <a:pt x="27" y="8"/>
                </a:lnTo>
                <a:lnTo>
                  <a:pt x="27" y="8"/>
                </a:lnTo>
                <a:lnTo>
                  <a:pt x="29" y="8"/>
                </a:lnTo>
                <a:lnTo>
                  <a:pt x="29" y="8"/>
                </a:lnTo>
                <a:lnTo>
                  <a:pt x="31" y="8"/>
                </a:lnTo>
                <a:lnTo>
                  <a:pt x="33" y="8"/>
                </a:lnTo>
                <a:lnTo>
                  <a:pt x="35" y="8"/>
                </a:lnTo>
                <a:lnTo>
                  <a:pt x="35" y="6"/>
                </a:lnTo>
                <a:lnTo>
                  <a:pt x="35" y="6"/>
                </a:lnTo>
                <a:lnTo>
                  <a:pt x="37" y="6"/>
                </a:lnTo>
                <a:lnTo>
                  <a:pt x="37" y="6"/>
                </a:lnTo>
                <a:lnTo>
                  <a:pt x="37" y="6"/>
                </a:lnTo>
                <a:lnTo>
                  <a:pt x="38" y="6"/>
                </a:lnTo>
                <a:lnTo>
                  <a:pt x="38" y="6"/>
                </a:lnTo>
                <a:lnTo>
                  <a:pt x="40" y="6"/>
                </a:lnTo>
                <a:lnTo>
                  <a:pt x="40" y="6"/>
                </a:lnTo>
                <a:lnTo>
                  <a:pt x="40" y="6"/>
                </a:lnTo>
                <a:lnTo>
                  <a:pt x="40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4" y="4"/>
                </a:lnTo>
                <a:lnTo>
                  <a:pt x="44" y="4"/>
                </a:lnTo>
                <a:lnTo>
                  <a:pt x="46" y="4"/>
                </a:lnTo>
                <a:lnTo>
                  <a:pt x="46" y="4"/>
                </a:lnTo>
                <a:lnTo>
                  <a:pt x="48" y="4"/>
                </a:lnTo>
                <a:lnTo>
                  <a:pt x="48" y="4"/>
                </a:lnTo>
                <a:lnTo>
                  <a:pt x="48" y="4"/>
                </a:lnTo>
                <a:lnTo>
                  <a:pt x="49" y="4"/>
                </a:lnTo>
                <a:lnTo>
                  <a:pt x="49" y="4"/>
                </a:lnTo>
                <a:lnTo>
                  <a:pt x="49" y="4"/>
                </a:lnTo>
                <a:lnTo>
                  <a:pt x="49" y="4"/>
                </a:lnTo>
                <a:lnTo>
                  <a:pt x="51" y="4"/>
                </a:lnTo>
                <a:lnTo>
                  <a:pt x="51" y="4"/>
                </a:lnTo>
                <a:lnTo>
                  <a:pt x="51" y="2"/>
                </a:lnTo>
                <a:lnTo>
                  <a:pt x="53" y="2"/>
                </a:lnTo>
                <a:lnTo>
                  <a:pt x="53" y="2"/>
                </a:lnTo>
                <a:lnTo>
                  <a:pt x="53" y="2"/>
                </a:lnTo>
                <a:lnTo>
                  <a:pt x="55" y="2"/>
                </a:lnTo>
                <a:lnTo>
                  <a:pt x="55" y="2"/>
                </a:lnTo>
                <a:lnTo>
                  <a:pt x="55" y="2"/>
                </a:lnTo>
                <a:lnTo>
                  <a:pt x="55" y="2"/>
                </a:lnTo>
                <a:lnTo>
                  <a:pt x="57" y="2"/>
                </a:lnTo>
                <a:lnTo>
                  <a:pt x="57" y="2"/>
                </a:lnTo>
                <a:lnTo>
                  <a:pt x="57" y="2"/>
                </a:lnTo>
                <a:lnTo>
                  <a:pt x="59" y="2"/>
                </a:lnTo>
                <a:lnTo>
                  <a:pt x="59" y="2"/>
                </a:lnTo>
                <a:lnTo>
                  <a:pt x="59" y="2"/>
                </a:lnTo>
                <a:lnTo>
                  <a:pt x="59" y="0"/>
                </a:lnTo>
                <a:lnTo>
                  <a:pt x="61" y="0"/>
                </a:lnTo>
                <a:lnTo>
                  <a:pt x="61" y="0"/>
                </a:lnTo>
                <a:lnTo>
                  <a:pt x="61" y="0"/>
                </a:lnTo>
                <a:lnTo>
                  <a:pt x="61" y="0"/>
                </a:lnTo>
                <a:lnTo>
                  <a:pt x="61" y="0"/>
                </a:lnTo>
                <a:lnTo>
                  <a:pt x="62" y="0"/>
                </a:lnTo>
                <a:lnTo>
                  <a:pt x="62" y="0"/>
                </a:lnTo>
                <a:lnTo>
                  <a:pt x="61" y="0"/>
                </a:lnTo>
                <a:lnTo>
                  <a:pt x="62" y="0"/>
                </a:lnTo>
                <a:lnTo>
                  <a:pt x="64" y="0"/>
                </a:lnTo>
                <a:lnTo>
                  <a:pt x="66" y="0"/>
                </a:lnTo>
                <a:lnTo>
                  <a:pt x="68" y="0"/>
                </a:lnTo>
                <a:lnTo>
                  <a:pt x="70" y="0"/>
                </a:lnTo>
                <a:lnTo>
                  <a:pt x="7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00" name="Freeform 1456"/>
          <p:cNvSpPr>
            <a:spLocks/>
          </p:cNvSpPr>
          <p:nvPr/>
        </p:nvSpPr>
        <p:spPr bwMode="auto">
          <a:xfrm>
            <a:off x="2967038" y="2979738"/>
            <a:ext cx="19050" cy="92075"/>
          </a:xfrm>
          <a:custGeom>
            <a:avLst/>
            <a:gdLst>
              <a:gd name="T0" fmla="*/ 15 w 24"/>
              <a:gd name="T1" fmla="*/ 115 h 115"/>
              <a:gd name="T2" fmla="*/ 11 w 24"/>
              <a:gd name="T3" fmla="*/ 115 h 115"/>
              <a:gd name="T4" fmla="*/ 6 w 24"/>
              <a:gd name="T5" fmla="*/ 115 h 115"/>
              <a:gd name="T6" fmla="*/ 2 w 24"/>
              <a:gd name="T7" fmla="*/ 115 h 115"/>
              <a:gd name="T8" fmla="*/ 2 w 24"/>
              <a:gd name="T9" fmla="*/ 104 h 115"/>
              <a:gd name="T10" fmla="*/ 2 w 24"/>
              <a:gd name="T11" fmla="*/ 93 h 115"/>
              <a:gd name="T12" fmla="*/ 0 w 24"/>
              <a:gd name="T13" fmla="*/ 77 h 115"/>
              <a:gd name="T14" fmla="*/ 0 w 24"/>
              <a:gd name="T15" fmla="*/ 58 h 115"/>
              <a:gd name="T16" fmla="*/ 0 w 24"/>
              <a:gd name="T17" fmla="*/ 47 h 115"/>
              <a:gd name="T18" fmla="*/ 0 w 24"/>
              <a:gd name="T19" fmla="*/ 36 h 115"/>
              <a:gd name="T20" fmla="*/ 0 w 24"/>
              <a:gd name="T21" fmla="*/ 25 h 115"/>
              <a:gd name="T22" fmla="*/ 0 w 24"/>
              <a:gd name="T23" fmla="*/ 14 h 115"/>
              <a:gd name="T24" fmla="*/ 2 w 24"/>
              <a:gd name="T25" fmla="*/ 3 h 115"/>
              <a:gd name="T26" fmla="*/ 6 w 24"/>
              <a:gd name="T27" fmla="*/ 0 h 115"/>
              <a:gd name="T28" fmla="*/ 10 w 24"/>
              <a:gd name="T29" fmla="*/ 0 h 115"/>
              <a:gd name="T30" fmla="*/ 13 w 24"/>
              <a:gd name="T31" fmla="*/ 0 h 115"/>
              <a:gd name="T32" fmla="*/ 17 w 24"/>
              <a:gd name="T33" fmla="*/ 0 h 115"/>
              <a:gd name="T34" fmla="*/ 21 w 24"/>
              <a:gd name="T35" fmla="*/ 0 h 115"/>
              <a:gd name="T36" fmla="*/ 22 w 24"/>
              <a:gd name="T37" fmla="*/ 12 h 115"/>
              <a:gd name="T38" fmla="*/ 22 w 24"/>
              <a:gd name="T39" fmla="*/ 22 h 115"/>
              <a:gd name="T40" fmla="*/ 22 w 24"/>
              <a:gd name="T41" fmla="*/ 35 h 115"/>
              <a:gd name="T42" fmla="*/ 24 w 24"/>
              <a:gd name="T43" fmla="*/ 44 h 115"/>
              <a:gd name="T44" fmla="*/ 22 w 24"/>
              <a:gd name="T45" fmla="*/ 55 h 115"/>
              <a:gd name="T46" fmla="*/ 22 w 24"/>
              <a:gd name="T47" fmla="*/ 66 h 115"/>
              <a:gd name="T48" fmla="*/ 21 w 24"/>
              <a:gd name="T49" fmla="*/ 79 h 115"/>
              <a:gd name="T50" fmla="*/ 21 w 24"/>
              <a:gd name="T51" fmla="*/ 90 h 115"/>
              <a:gd name="T52" fmla="*/ 19 w 24"/>
              <a:gd name="T53" fmla="*/ 101 h 115"/>
              <a:gd name="T54" fmla="*/ 21 w 24"/>
              <a:gd name="T55" fmla="*/ 115 h 115"/>
              <a:gd name="T56" fmla="*/ 15 w 24"/>
              <a:gd name="T57" fmla="*/ 115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4" h="115">
                <a:moveTo>
                  <a:pt x="15" y="115"/>
                </a:moveTo>
                <a:lnTo>
                  <a:pt x="11" y="115"/>
                </a:lnTo>
                <a:lnTo>
                  <a:pt x="6" y="115"/>
                </a:lnTo>
                <a:lnTo>
                  <a:pt x="2" y="115"/>
                </a:lnTo>
                <a:lnTo>
                  <a:pt x="2" y="104"/>
                </a:lnTo>
                <a:lnTo>
                  <a:pt x="2" y="93"/>
                </a:lnTo>
                <a:lnTo>
                  <a:pt x="0" y="77"/>
                </a:lnTo>
                <a:lnTo>
                  <a:pt x="0" y="58"/>
                </a:lnTo>
                <a:lnTo>
                  <a:pt x="0" y="47"/>
                </a:lnTo>
                <a:lnTo>
                  <a:pt x="0" y="36"/>
                </a:lnTo>
                <a:lnTo>
                  <a:pt x="0" y="25"/>
                </a:lnTo>
                <a:lnTo>
                  <a:pt x="0" y="14"/>
                </a:lnTo>
                <a:lnTo>
                  <a:pt x="2" y="3"/>
                </a:lnTo>
                <a:lnTo>
                  <a:pt x="6" y="0"/>
                </a:lnTo>
                <a:lnTo>
                  <a:pt x="10" y="0"/>
                </a:lnTo>
                <a:lnTo>
                  <a:pt x="13" y="0"/>
                </a:lnTo>
                <a:lnTo>
                  <a:pt x="17" y="0"/>
                </a:lnTo>
                <a:lnTo>
                  <a:pt x="21" y="0"/>
                </a:lnTo>
                <a:lnTo>
                  <a:pt x="22" y="12"/>
                </a:lnTo>
                <a:lnTo>
                  <a:pt x="22" y="22"/>
                </a:lnTo>
                <a:lnTo>
                  <a:pt x="22" y="35"/>
                </a:lnTo>
                <a:lnTo>
                  <a:pt x="24" y="44"/>
                </a:lnTo>
                <a:lnTo>
                  <a:pt x="22" y="55"/>
                </a:lnTo>
                <a:lnTo>
                  <a:pt x="22" y="66"/>
                </a:lnTo>
                <a:lnTo>
                  <a:pt x="21" y="79"/>
                </a:lnTo>
                <a:lnTo>
                  <a:pt x="21" y="90"/>
                </a:lnTo>
                <a:lnTo>
                  <a:pt x="19" y="101"/>
                </a:lnTo>
                <a:lnTo>
                  <a:pt x="21" y="115"/>
                </a:lnTo>
                <a:lnTo>
                  <a:pt x="15" y="115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01" name="Freeform 1457"/>
          <p:cNvSpPr>
            <a:spLocks/>
          </p:cNvSpPr>
          <p:nvPr/>
        </p:nvSpPr>
        <p:spPr bwMode="auto">
          <a:xfrm>
            <a:off x="2967038" y="2979738"/>
            <a:ext cx="19050" cy="92075"/>
          </a:xfrm>
          <a:custGeom>
            <a:avLst/>
            <a:gdLst>
              <a:gd name="T0" fmla="*/ 15 w 24"/>
              <a:gd name="T1" fmla="*/ 115 h 115"/>
              <a:gd name="T2" fmla="*/ 11 w 24"/>
              <a:gd name="T3" fmla="*/ 115 h 115"/>
              <a:gd name="T4" fmla="*/ 6 w 24"/>
              <a:gd name="T5" fmla="*/ 115 h 115"/>
              <a:gd name="T6" fmla="*/ 2 w 24"/>
              <a:gd name="T7" fmla="*/ 115 h 115"/>
              <a:gd name="T8" fmla="*/ 2 w 24"/>
              <a:gd name="T9" fmla="*/ 104 h 115"/>
              <a:gd name="T10" fmla="*/ 2 w 24"/>
              <a:gd name="T11" fmla="*/ 93 h 115"/>
              <a:gd name="T12" fmla="*/ 0 w 24"/>
              <a:gd name="T13" fmla="*/ 77 h 115"/>
              <a:gd name="T14" fmla="*/ 0 w 24"/>
              <a:gd name="T15" fmla="*/ 58 h 115"/>
              <a:gd name="T16" fmla="*/ 0 w 24"/>
              <a:gd name="T17" fmla="*/ 47 h 115"/>
              <a:gd name="T18" fmla="*/ 0 w 24"/>
              <a:gd name="T19" fmla="*/ 36 h 115"/>
              <a:gd name="T20" fmla="*/ 0 w 24"/>
              <a:gd name="T21" fmla="*/ 25 h 115"/>
              <a:gd name="T22" fmla="*/ 0 w 24"/>
              <a:gd name="T23" fmla="*/ 14 h 115"/>
              <a:gd name="T24" fmla="*/ 2 w 24"/>
              <a:gd name="T25" fmla="*/ 3 h 115"/>
              <a:gd name="T26" fmla="*/ 6 w 24"/>
              <a:gd name="T27" fmla="*/ 0 h 115"/>
              <a:gd name="T28" fmla="*/ 10 w 24"/>
              <a:gd name="T29" fmla="*/ 0 h 115"/>
              <a:gd name="T30" fmla="*/ 13 w 24"/>
              <a:gd name="T31" fmla="*/ 0 h 115"/>
              <a:gd name="T32" fmla="*/ 17 w 24"/>
              <a:gd name="T33" fmla="*/ 0 h 115"/>
              <a:gd name="T34" fmla="*/ 21 w 24"/>
              <a:gd name="T35" fmla="*/ 0 h 115"/>
              <a:gd name="T36" fmla="*/ 22 w 24"/>
              <a:gd name="T37" fmla="*/ 12 h 115"/>
              <a:gd name="T38" fmla="*/ 22 w 24"/>
              <a:gd name="T39" fmla="*/ 22 h 115"/>
              <a:gd name="T40" fmla="*/ 22 w 24"/>
              <a:gd name="T41" fmla="*/ 35 h 115"/>
              <a:gd name="T42" fmla="*/ 24 w 24"/>
              <a:gd name="T43" fmla="*/ 44 h 115"/>
              <a:gd name="T44" fmla="*/ 22 w 24"/>
              <a:gd name="T45" fmla="*/ 55 h 115"/>
              <a:gd name="T46" fmla="*/ 22 w 24"/>
              <a:gd name="T47" fmla="*/ 66 h 115"/>
              <a:gd name="T48" fmla="*/ 21 w 24"/>
              <a:gd name="T49" fmla="*/ 79 h 115"/>
              <a:gd name="T50" fmla="*/ 21 w 24"/>
              <a:gd name="T51" fmla="*/ 90 h 115"/>
              <a:gd name="T52" fmla="*/ 19 w 24"/>
              <a:gd name="T53" fmla="*/ 101 h 115"/>
              <a:gd name="T54" fmla="*/ 21 w 24"/>
              <a:gd name="T55" fmla="*/ 115 h 115"/>
              <a:gd name="T56" fmla="*/ 15 w 24"/>
              <a:gd name="T57" fmla="*/ 115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4" h="115">
                <a:moveTo>
                  <a:pt x="15" y="115"/>
                </a:moveTo>
                <a:lnTo>
                  <a:pt x="11" y="115"/>
                </a:lnTo>
                <a:lnTo>
                  <a:pt x="6" y="115"/>
                </a:lnTo>
                <a:lnTo>
                  <a:pt x="2" y="115"/>
                </a:lnTo>
                <a:lnTo>
                  <a:pt x="2" y="104"/>
                </a:lnTo>
                <a:lnTo>
                  <a:pt x="2" y="93"/>
                </a:lnTo>
                <a:lnTo>
                  <a:pt x="0" y="77"/>
                </a:lnTo>
                <a:lnTo>
                  <a:pt x="0" y="58"/>
                </a:lnTo>
                <a:lnTo>
                  <a:pt x="0" y="47"/>
                </a:lnTo>
                <a:lnTo>
                  <a:pt x="0" y="36"/>
                </a:lnTo>
                <a:lnTo>
                  <a:pt x="0" y="25"/>
                </a:lnTo>
                <a:lnTo>
                  <a:pt x="0" y="14"/>
                </a:lnTo>
                <a:lnTo>
                  <a:pt x="2" y="3"/>
                </a:lnTo>
                <a:lnTo>
                  <a:pt x="6" y="0"/>
                </a:lnTo>
                <a:lnTo>
                  <a:pt x="10" y="0"/>
                </a:lnTo>
                <a:lnTo>
                  <a:pt x="13" y="0"/>
                </a:lnTo>
                <a:lnTo>
                  <a:pt x="17" y="0"/>
                </a:lnTo>
                <a:lnTo>
                  <a:pt x="21" y="0"/>
                </a:lnTo>
                <a:lnTo>
                  <a:pt x="22" y="12"/>
                </a:lnTo>
                <a:lnTo>
                  <a:pt x="22" y="22"/>
                </a:lnTo>
                <a:lnTo>
                  <a:pt x="22" y="35"/>
                </a:lnTo>
                <a:lnTo>
                  <a:pt x="24" y="44"/>
                </a:lnTo>
                <a:lnTo>
                  <a:pt x="22" y="55"/>
                </a:lnTo>
                <a:lnTo>
                  <a:pt x="22" y="66"/>
                </a:lnTo>
                <a:lnTo>
                  <a:pt x="21" y="79"/>
                </a:lnTo>
                <a:lnTo>
                  <a:pt x="21" y="90"/>
                </a:lnTo>
                <a:lnTo>
                  <a:pt x="19" y="101"/>
                </a:lnTo>
                <a:lnTo>
                  <a:pt x="21" y="115"/>
                </a:lnTo>
                <a:lnTo>
                  <a:pt x="15" y="115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02" name="Freeform 1458"/>
          <p:cNvSpPr>
            <a:spLocks/>
          </p:cNvSpPr>
          <p:nvPr/>
        </p:nvSpPr>
        <p:spPr bwMode="auto">
          <a:xfrm>
            <a:off x="2970213" y="2987675"/>
            <a:ext cx="12700" cy="74613"/>
          </a:xfrm>
          <a:custGeom>
            <a:avLst/>
            <a:gdLst>
              <a:gd name="T0" fmla="*/ 17 w 17"/>
              <a:gd name="T1" fmla="*/ 7 h 93"/>
              <a:gd name="T2" fmla="*/ 13 w 17"/>
              <a:gd name="T3" fmla="*/ 1 h 93"/>
              <a:gd name="T4" fmla="*/ 11 w 17"/>
              <a:gd name="T5" fmla="*/ 1 h 93"/>
              <a:gd name="T6" fmla="*/ 9 w 17"/>
              <a:gd name="T7" fmla="*/ 0 h 93"/>
              <a:gd name="T8" fmla="*/ 6 w 17"/>
              <a:gd name="T9" fmla="*/ 0 h 93"/>
              <a:gd name="T10" fmla="*/ 4 w 17"/>
              <a:gd name="T11" fmla="*/ 3 h 93"/>
              <a:gd name="T12" fmla="*/ 2 w 17"/>
              <a:gd name="T13" fmla="*/ 7 h 93"/>
              <a:gd name="T14" fmla="*/ 0 w 17"/>
              <a:gd name="T15" fmla="*/ 12 h 93"/>
              <a:gd name="T16" fmla="*/ 0 w 17"/>
              <a:gd name="T17" fmla="*/ 18 h 93"/>
              <a:gd name="T18" fmla="*/ 0 w 17"/>
              <a:gd name="T19" fmla="*/ 24 h 93"/>
              <a:gd name="T20" fmla="*/ 0 w 17"/>
              <a:gd name="T21" fmla="*/ 29 h 93"/>
              <a:gd name="T22" fmla="*/ 0 w 17"/>
              <a:gd name="T23" fmla="*/ 35 h 93"/>
              <a:gd name="T24" fmla="*/ 0 w 17"/>
              <a:gd name="T25" fmla="*/ 40 h 93"/>
              <a:gd name="T26" fmla="*/ 0 w 17"/>
              <a:gd name="T27" fmla="*/ 46 h 93"/>
              <a:gd name="T28" fmla="*/ 0 w 17"/>
              <a:gd name="T29" fmla="*/ 51 h 93"/>
              <a:gd name="T30" fmla="*/ 0 w 17"/>
              <a:gd name="T31" fmla="*/ 57 h 93"/>
              <a:gd name="T32" fmla="*/ 0 w 17"/>
              <a:gd name="T33" fmla="*/ 62 h 93"/>
              <a:gd name="T34" fmla="*/ 0 w 17"/>
              <a:gd name="T35" fmla="*/ 68 h 93"/>
              <a:gd name="T36" fmla="*/ 0 w 17"/>
              <a:gd name="T37" fmla="*/ 73 h 93"/>
              <a:gd name="T38" fmla="*/ 2 w 17"/>
              <a:gd name="T39" fmla="*/ 79 h 93"/>
              <a:gd name="T40" fmla="*/ 2 w 17"/>
              <a:gd name="T41" fmla="*/ 84 h 93"/>
              <a:gd name="T42" fmla="*/ 4 w 17"/>
              <a:gd name="T43" fmla="*/ 90 h 93"/>
              <a:gd name="T44" fmla="*/ 6 w 17"/>
              <a:gd name="T45" fmla="*/ 93 h 93"/>
              <a:gd name="T46" fmla="*/ 7 w 17"/>
              <a:gd name="T47" fmla="*/ 93 h 93"/>
              <a:gd name="T48" fmla="*/ 9 w 17"/>
              <a:gd name="T49" fmla="*/ 88 h 93"/>
              <a:gd name="T50" fmla="*/ 9 w 17"/>
              <a:gd name="T51" fmla="*/ 82 h 93"/>
              <a:gd name="T52" fmla="*/ 9 w 17"/>
              <a:gd name="T53" fmla="*/ 77 h 93"/>
              <a:gd name="T54" fmla="*/ 11 w 17"/>
              <a:gd name="T55" fmla="*/ 71 h 93"/>
              <a:gd name="T56" fmla="*/ 11 w 17"/>
              <a:gd name="T57" fmla="*/ 66 h 93"/>
              <a:gd name="T58" fmla="*/ 13 w 17"/>
              <a:gd name="T59" fmla="*/ 60 h 93"/>
              <a:gd name="T60" fmla="*/ 13 w 17"/>
              <a:gd name="T61" fmla="*/ 55 h 93"/>
              <a:gd name="T62" fmla="*/ 13 w 17"/>
              <a:gd name="T63" fmla="*/ 49 h 93"/>
              <a:gd name="T64" fmla="*/ 15 w 17"/>
              <a:gd name="T65" fmla="*/ 44 h 93"/>
              <a:gd name="T66" fmla="*/ 15 w 17"/>
              <a:gd name="T67" fmla="*/ 38 h 93"/>
              <a:gd name="T68" fmla="*/ 15 w 17"/>
              <a:gd name="T69" fmla="*/ 33 h 93"/>
              <a:gd name="T70" fmla="*/ 15 w 17"/>
              <a:gd name="T71" fmla="*/ 27 h 93"/>
              <a:gd name="T72" fmla="*/ 17 w 17"/>
              <a:gd name="T73" fmla="*/ 22 h 93"/>
              <a:gd name="T74" fmla="*/ 17 w 17"/>
              <a:gd name="T75" fmla="*/ 16 h 93"/>
              <a:gd name="T76" fmla="*/ 17 w 17"/>
              <a:gd name="T77" fmla="*/ 11 h 93"/>
              <a:gd name="T78" fmla="*/ 17 w 17"/>
              <a:gd name="T79" fmla="*/ 7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" h="93">
                <a:moveTo>
                  <a:pt x="17" y="7"/>
                </a:moveTo>
                <a:lnTo>
                  <a:pt x="13" y="1"/>
                </a:lnTo>
                <a:lnTo>
                  <a:pt x="11" y="1"/>
                </a:lnTo>
                <a:lnTo>
                  <a:pt x="9" y="0"/>
                </a:lnTo>
                <a:lnTo>
                  <a:pt x="6" y="0"/>
                </a:lnTo>
                <a:lnTo>
                  <a:pt x="4" y="3"/>
                </a:lnTo>
                <a:lnTo>
                  <a:pt x="2" y="7"/>
                </a:lnTo>
                <a:lnTo>
                  <a:pt x="0" y="12"/>
                </a:lnTo>
                <a:lnTo>
                  <a:pt x="0" y="18"/>
                </a:lnTo>
                <a:lnTo>
                  <a:pt x="0" y="24"/>
                </a:lnTo>
                <a:lnTo>
                  <a:pt x="0" y="29"/>
                </a:lnTo>
                <a:lnTo>
                  <a:pt x="0" y="35"/>
                </a:lnTo>
                <a:lnTo>
                  <a:pt x="0" y="40"/>
                </a:lnTo>
                <a:lnTo>
                  <a:pt x="0" y="46"/>
                </a:lnTo>
                <a:lnTo>
                  <a:pt x="0" y="51"/>
                </a:lnTo>
                <a:lnTo>
                  <a:pt x="0" y="57"/>
                </a:lnTo>
                <a:lnTo>
                  <a:pt x="0" y="62"/>
                </a:lnTo>
                <a:lnTo>
                  <a:pt x="0" y="68"/>
                </a:lnTo>
                <a:lnTo>
                  <a:pt x="0" y="73"/>
                </a:lnTo>
                <a:lnTo>
                  <a:pt x="2" y="79"/>
                </a:lnTo>
                <a:lnTo>
                  <a:pt x="2" y="84"/>
                </a:lnTo>
                <a:lnTo>
                  <a:pt x="4" y="90"/>
                </a:lnTo>
                <a:lnTo>
                  <a:pt x="6" y="93"/>
                </a:lnTo>
                <a:lnTo>
                  <a:pt x="7" y="93"/>
                </a:lnTo>
                <a:lnTo>
                  <a:pt x="9" y="88"/>
                </a:lnTo>
                <a:lnTo>
                  <a:pt x="9" y="82"/>
                </a:lnTo>
                <a:lnTo>
                  <a:pt x="9" y="77"/>
                </a:lnTo>
                <a:lnTo>
                  <a:pt x="11" y="71"/>
                </a:lnTo>
                <a:lnTo>
                  <a:pt x="11" y="66"/>
                </a:lnTo>
                <a:lnTo>
                  <a:pt x="13" y="60"/>
                </a:lnTo>
                <a:lnTo>
                  <a:pt x="13" y="55"/>
                </a:lnTo>
                <a:lnTo>
                  <a:pt x="13" y="49"/>
                </a:lnTo>
                <a:lnTo>
                  <a:pt x="15" y="44"/>
                </a:lnTo>
                <a:lnTo>
                  <a:pt x="15" y="38"/>
                </a:lnTo>
                <a:lnTo>
                  <a:pt x="15" y="33"/>
                </a:lnTo>
                <a:lnTo>
                  <a:pt x="15" y="27"/>
                </a:lnTo>
                <a:lnTo>
                  <a:pt x="17" y="22"/>
                </a:lnTo>
                <a:lnTo>
                  <a:pt x="17" y="16"/>
                </a:lnTo>
                <a:lnTo>
                  <a:pt x="17" y="11"/>
                </a:lnTo>
                <a:lnTo>
                  <a:pt x="17" y="7"/>
                </a:lnTo>
                <a:close/>
              </a:path>
            </a:pathLst>
          </a:custGeom>
          <a:solidFill>
            <a:srgbClr val="FCFE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03" name="Freeform 1459"/>
          <p:cNvSpPr>
            <a:spLocks/>
          </p:cNvSpPr>
          <p:nvPr/>
        </p:nvSpPr>
        <p:spPr bwMode="auto">
          <a:xfrm>
            <a:off x="2970213" y="3141663"/>
            <a:ext cx="9525" cy="7937"/>
          </a:xfrm>
          <a:custGeom>
            <a:avLst/>
            <a:gdLst>
              <a:gd name="T0" fmla="*/ 9 w 13"/>
              <a:gd name="T1" fmla="*/ 0 h 11"/>
              <a:gd name="T2" fmla="*/ 11 w 13"/>
              <a:gd name="T3" fmla="*/ 0 h 11"/>
              <a:gd name="T4" fmla="*/ 7 w 13"/>
              <a:gd name="T5" fmla="*/ 0 h 11"/>
              <a:gd name="T6" fmla="*/ 6 w 13"/>
              <a:gd name="T7" fmla="*/ 0 h 11"/>
              <a:gd name="T8" fmla="*/ 2 w 13"/>
              <a:gd name="T9" fmla="*/ 0 h 11"/>
              <a:gd name="T10" fmla="*/ 2 w 13"/>
              <a:gd name="T11" fmla="*/ 0 h 11"/>
              <a:gd name="T12" fmla="*/ 2 w 13"/>
              <a:gd name="T13" fmla="*/ 0 h 11"/>
              <a:gd name="T14" fmla="*/ 2 w 13"/>
              <a:gd name="T15" fmla="*/ 1 h 11"/>
              <a:gd name="T16" fmla="*/ 0 w 13"/>
              <a:gd name="T17" fmla="*/ 1 h 11"/>
              <a:gd name="T18" fmla="*/ 0 w 13"/>
              <a:gd name="T19" fmla="*/ 3 h 11"/>
              <a:gd name="T20" fmla="*/ 0 w 13"/>
              <a:gd name="T21" fmla="*/ 3 h 11"/>
              <a:gd name="T22" fmla="*/ 0 w 13"/>
              <a:gd name="T23" fmla="*/ 3 h 11"/>
              <a:gd name="T24" fmla="*/ 0 w 13"/>
              <a:gd name="T25" fmla="*/ 5 h 11"/>
              <a:gd name="T26" fmla="*/ 0 w 13"/>
              <a:gd name="T27" fmla="*/ 5 h 11"/>
              <a:gd name="T28" fmla="*/ 0 w 13"/>
              <a:gd name="T29" fmla="*/ 7 h 11"/>
              <a:gd name="T30" fmla="*/ 0 w 13"/>
              <a:gd name="T31" fmla="*/ 7 h 11"/>
              <a:gd name="T32" fmla="*/ 0 w 13"/>
              <a:gd name="T33" fmla="*/ 7 h 11"/>
              <a:gd name="T34" fmla="*/ 2 w 13"/>
              <a:gd name="T35" fmla="*/ 9 h 11"/>
              <a:gd name="T36" fmla="*/ 2 w 13"/>
              <a:gd name="T37" fmla="*/ 9 h 11"/>
              <a:gd name="T38" fmla="*/ 2 w 13"/>
              <a:gd name="T39" fmla="*/ 9 h 11"/>
              <a:gd name="T40" fmla="*/ 2 w 13"/>
              <a:gd name="T41" fmla="*/ 11 h 11"/>
              <a:gd name="T42" fmla="*/ 4 w 13"/>
              <a:gd name="T43" fmla="*/ 11 h 11"/>
              <a:gd name="T44" fmla="*/ 4 w 13"/>
              <a:gd name="T45" fmla="*/ 11 h 11"/>
              <a:gd name="T46" fmla="*/ 4 w 13"/>
              <a:gd name="T47" fmla="*/ 11 h 11"/>
              <a:gd name="T48" fmla="*/ 4 w 13"/>
              <a:gd name="T49" fmla="*/ 11 h 11"/>
              <a:gd name="T50" fmla="*/ 6 w 13"/>
              <a:gd name="T51" fmla="*/ 9 h 11"/>
              <a:gd name="T52" fmla="*/ 6 w 13"/>
              <a:gd name="T53" fmla="*/ 9 h 11"/>
              <a:gd name="T54" fmla="*/ 6 w 13"/>
              <a:gd name="T55" fmla="*/ 9 h 11"/>
              <a:gd name="T56" fmla="*/ 7 w 13"/>
              <a:gd name="T57" fmla="*/ 7 h 11"/>
              <a:gd name="T58" fmla="*/ 7 w 13"/>
              <a:gd name="T59" fmla="*/ 7 h 11"/>
              <a:gd name="T60" fmla="*/ 9 w 13"/>
              <a:gd name="T61" fmla="*/ 5 h 11"/>
              <a:gd name="T62" fmla="*/ 9 w 13"/>
              <a:gd name="T63" fmla="*/ 5 h 11"/>
              <a:gd name="T64" fmla="*/ 9 w 13"/>
              <a:gd name="T65" fmla="*/ 5 h 11"/>
              <a:gd name="T66" fmla="*/ 9 w 13"/>
              <a:gd name="T67" fmla="*/ 3 h 11"/>
              <a:gd name="T68" fmla="*/ 9 w 13"/>
              <a:gd name="T69" fmla="*/ 3 h 11"/>
              <a:gd name="T70" fmla="*/ 11 w 13"/>
              <a:gd name="T71" fmla="*/ 3 h 11"/>
              <a:gd name="T72" fmla="*/ 11 w 13"/>
              <a:gd name="T73" fmla="*/ 1 h 11"/>
              <a:gd name="T74" fmla="*/ 11 w 13"/>
              <a:gd name="T75" fmla="*/ 1 h 11"/>
              <a:gd name="T76" fmla="*/ 13 w 13"/>
              <a:gd name="T77" fmla="*/ 0 h 11"/>
              <a:gd name="T78" fmla="*/ 13 w 13"/>
              <a:gd name="T79" fmla="*/ 0 h 11"/>
              <a:gd name="T80" fmla="*/ 9 w 13"/>
              <a:gd name="T81" fmla="*/ 0 h 11"/>
              <a:gd name="T82" fmla="*/ 9 w 13"/>
              <a:gd name="T8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" h="11">
                <a:moveTo>
                  <a:pt x="9" y="0"/>
                </a:moveTo>
                <a:lnTo>
                  <a:pt x="11" y="0"/>
                </a:lnTo>
                <a:lnTo>
                  <a:pt x="7" y="0"/>
                </a:lnTo>
                <a:lnTo>
                  <a:pt x="6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1"/>
                </a:lnTo>
                <a:lnTo>
                  <a:pt x="0" y="1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5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11"/>
                </a:lnTo>
                <a:lnTo>
                  <a:pt x="4" y="11"/>
                </a:lnTo>
                <a:lnTo>
                  <a:pt x="4" y="11"/>
                </a:lnTo>
                <a:lnTo>
                  <a:pt x="4" y="11"/>
                </a:lnTo>
                <a:lnTo>
                  <a:pt x="4" y="11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7" y="7"/>
                </a:lnTo>
                <a:lnTo>
                  <a:pt x="7" y="7"/>
                </a:lnTo>
                <a:lnTo>
                  <a:pt x="9" y="5"/>
                </a:lnTo>
                <a:lnTo>
                  <a:pt x="9" y="5"/>
                </a:lnTo>
                <a:lnTo>
                  <a:pt x="9" y="5"/>
                </a:lnTo>
                <a:lnTo>
                  <a:pt x="9" y="3"/>
                </a:lnTo>
                <a:lnTo>
                  <a:pt x="9" y="3"/>
                </a:lnTo>
                <a:lnTo>
                  <a:pt x="11" y="3"/>
                </a:lnTo>
                <a:lnTo>
                  <a:pt x="11" y="1"/>
                </a:lnTo>
                <a:lnTo>
                  <a:pt x="11" y="1"/>
                </a:lnTo>
                <a:lnTo>
                  <a:pt x="13" y="0"/>
                </a:lnTo>
                <a:lnTo>
                  <a:pt x="13" y="0"/>
                </a:lnTo>
                <a:lnTo>
                  <a:pt x="9" y="0"/>
                </a:lnTo>
                <a:lnTo>
                  <a:pt x="9" y="0"/>
                </a:lnTo>
                <a:close/>
              </a:path>
            </a:pathLst>
          </a:custGeom>
          <a:solidFill>
            <a:srgbClr val="FCFE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04" name="Freeform 1460"/>
          <p:cNvSpPr>
            <a:spLocks/>
          </p:cNvSpPr>
          <p:nvPr/>
        </p:nvSpPr>
        <p:spPr bwMode="auto">
          <a:xfrm>
            <a:off x="2965450" y="3070225"/>
            <a:ext cx="19050" cy="66675"/>
          </a:xfrm>
          <a:custGeom>
            <a:avLst/>
            <a:gdLst>
              <a:gd name="T0" fmla="*/ 9 w 23"/>
              <a:gd name="T1" fmla="*/ 84 h 84"/>
              <a:gd name="T2" fmla="*/ 12 w 23"/>
              <a:gd name="T3" fmla="*/ 84 h 84"/>
              <a:gd name="T4" fmla="*/ 16 w 23"/>
              <a:gd name="T5" fmla="*/ 84 h 84"/>
              <a:gd name="T6" fmla="*/ 20 w 23"/>
              <a:gd name="T7" fmla="*/ 84 h 84"/>
              <a:gd name="T8" fmla="*/ 22 w 23"/>
              <a:gd name="T9" fmla="*/ 77 h 84"/>
              <a:gd name="T10" fmla="*/ 22 w 23"/>
              <a:gd name="T11" fmla="*/ 68 h 84"/>
              <a:gd name="T12" fmla="*/ 22 w 23"/>
              <a:gd name="T13" fmla="*/ 57 h 84"/>
              <a:gd name="T14" fmla="*/ 22 w 23"/>
              <a:gd name="T15" fmla="*/ 44 h 84"/>
              <a:gd name="T16" fmla="*/ 22 w 23"/>
              <a:gd name="T17" fmla="*/ 34 h 84"/>
              <a:gd name="T18" fmla="*/ 23 w 23"/>
              <a:gd name="T19" fmla="*/ 25 h 84"/>
              <a:gd name="T20" fmla="*/ 22 w 23"/>
              <a:gd name="T21" fmla="*/ 18 h 84"/>
              <a:gd name="T22" fmla="*/ 22 w 23"/>
              <a:gd name="T23" fmla="*/ 11 h 84"/>
              <a:gd name="T24" fmla="*/ 22 w 23"/>
              <a:gd name="T25" fmla="*/ 1 h 84"/>
              <a:gd name="T26" fmla="*/ 16 w 23"/>
              <a:gd name="T27" fmla="*/ 0 h 84"/>
              <a:gd name="T28" fmla="*/ 12 w 23"/>
              <a:gd name="T29" fmla="*/ 0 h 84"/>
              <a:gd name="T30" fmla="*/ 9 w 23"/>
              <a:gd name="T31" fmla="*/ 0 h 84"/>
              <a:gd name="T32" fmla="*/ 5 w 23"/>
              <a:gd name="T33" fmla="*/ 0 h 84"/>
              <a:gd name="T34" fmla="*/ 1 w 23"/>
              <a:gd name="T35" fmla="*/ 0 h 84"/>
              <a:gd name="T36" fmla="*/ 1 w 23"/>
              <a:gd name="T37" fmla="*/ 9 h 84"/>
              <a:gd name="T38" fmla="*/ 0 w 23"/>
              <a:gd name="T39" fmla="*/ 16 h 84"/>
              <a:gd name="T40" fmla="*/ 0 w 23"/>
              <a:gd name="T41" fmla="*/ 25 h 84"/>
              <a:gd name="T42" fmla="*/ 0 w 23"/>
              <a:gd name="T43" fmla="*/ 33 h 84"/>
              <a:gd name="T44" fmla="*/ 0 w 23"/>
              <a:gd name="T45" fmla="*/ 40 h 84"/>
              <a:gd name="T46" fmla="*/ 0 w 23"/>
              <a:gd name="T47" fmla="*/ 49 h 84"/>
              <a:gd name="T48" fmla="*/ 1 w 23"/>
              <a:gd name="T49" fmla="*/ 57 h 84"/>
              <a:gd name="T50" fmla="*/ 1 w 23"/>
              <a:gd name="T51" fmla="*/ 66 h 84"/>
              <a:gd name="T52" fmla="*/ 3 w 23"/>
              <a:gd name="T53" fmla="*/ 73 h 84"/>
              <a:gd name="T54" fmla="*/ 3 w 23"/>
              <a:gd name="T55" fmla="*/ 84 h 84"/>
              <a:gd name="T56" fmla="*/ 9 w 23"/>
              <a:gd name="T57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3" h="84">
                <a:moveTo>
                  <a:pt x="9" y="84"/>
                </a:moveTo>
                <a:lnTo>
                  <a:pt x="12" y="84"/>
                </a:lnTo>
                <a:lnTo>
                  <a:pt x="16" y="84"/>
                </a:lnTo>
                <a:lnTo>
                  <a:pt x="20" y="84"/>
                </a:lnTo>
                <a:lnTo>
                  <a:pt x="22" y="77"/>
                </a:lnTo>
                <a:lnTo>
                  <a:pt x="22" y="68"/>
                </a:lnTo>
                <a:lnTo>
                  <a:pt x="22" y="57"/>
                </a:lnTo>
                <a:lnTo>
                  <a:pt x="22" y="44"/>
                </a:lnTo>
                <a:lnTo>
                  <a:pt x="22" y="34"/>
                </a:lnTo>
                <a:lnTo>
                  <a:pt x="23" y="25"/>
                </a:lnTo>
                <a:lnTo>
                  <a:pt x="22" y="18"/>
                </a:lnTo>
                <a:lnTo>
                  <a:pt x="22" y="11"/>
                </a:lnTo>
                <a:lnTo>
                  <a:pt x="22" y="1"/>
                </a:lnTo>
                <a:lnTo>
                  <a:pt x="16" y="0"/>
                </a:lnTo>
                <a:lnTo>
                  <a:pt x="12" y="0"/>
                </a:lnTo>
                <a:lnTo>
                  <a:pt x="9" y="0"/>
                </a:lnTo>
                <a:lnTo>
                  <a:pt x="5" y="0"/>
                </a:lnTo>
                <a:lnTo>
                  <a:pt x="1" y="0"/>
                </a:lnTo>
                <a:lnTo>
                  <a:pt x="1" y="9"/>
                </a:lnTo>
                <a:lnTo>
                  <a:pt x="0" y="16"/>
                </a:lnTo>
                <a:lnTo>
                  <a:pt x="0" y="25"/>
                </a:lnTo>
                <a:lnTo>
                  <a:pt x="0" y="33"/>
                </a:lnTo>
                <a:lnTo>
                  <a:pt x="0" y="40"/>
                </a:lnTo>
                <a:lnTo>
                  <a:pt x="0" y="49"/>
                </a:lnTo>
                <a:lnTo>
                  <a:pt x="1" y="57"/>
                </a:lnTo>
                <a:lnTo>
                  <a:pt x="1" y="66"/>
                </a:lnTo>
                <a:lnTo>
                  <a:pt x="3" y="73"/>
                </a:lnTo>
                <a:lnTo>
                  <a:pt x="3" y="84"/>
                </a:lnTo>
                <a:lnTo>
                  <a:pt x="9" y="84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05" name="Freeform 1461"/>
          <p:cNvSpPr>
            <a:spLocks/>
          </p:cNvSpPr>
          <p:nvPr/>
        </p:nvSpPr>
        <p:spPr bwMode="auto">
          <a:xfrm>
            <a:off x="2965450" y="3070225"/>
            <a:ext cx="19050" cy="66675"/>
          </a:xfrm>
          <a:custGeom>
            <a:avLst/>
            <a:gdLst>
              <a:gd name="T0" fmla="*/ 9 w 23"/>
              <a:gd name="T1" fmla="*/ 84 h 84"/>
              <a:gd name="T2" fmla="*/ 12 w 23"/>
              <a:gd name="T3" fmla="*/ 84 h 84"/>
              <a:gd name="T4" fmla="*/ 16 w 23"/>
              <a:gd name="T5" fmla="*/ 84 h 84"/>
              <a:gd name="T6" fmla="*/ 20 w 23"/>
              <a:gd name="T7" fmla="*/ 84 h 84"/>
              <a:gd name="T8" fmla="*/ 22 w 23"/>
              <a:gd name="T9" fmla="*/ 77 h 84"/>
              <a:gd name="T10" fmla="*/ 22 w 23"/>
              <a:gd name="T11" fmla="*/ 68 h 84"/>
              <a:gd name="T12" fmla="*/ 22 w 23"/>
              <a:gd name="T13" fmla="*/ 57 h 84"/>
              <a:gd name="T14" fmla="*/ 22 w 23"/>
              <a:gd name="T15" fmla="*/ 44 h 84"/>
              <a:gd name="T16" fmla="*/ 22 w 23"/>
              <a:gd name="T17" fmla="*/ 34 h 84"/>
              <a:gd name="T18" fmla="*/ 23 w 23"/>
              <a:gd name="T19" fmla="*/ 25 h 84"/>
              <a:gd name="T20" fmla="*/ 22 w 23"/>
              <a:gd name="T21" fmla="*/ 18 h 84"/>
              <a:gd name="T22" fmla="*/ 22 w 23"/>
              <a:gd name="T23" fmla="*/ 11 h 84"/>
              <a:gd name="T24" fmla="*/ 22 w 23"/>
              <a:gd name="T25" fmla="*/ 1 h 84"/>
              <a:gd name="T26" fmla="*/ 16 w 23"/>
              <a:gd name="T27" fmla="*/ 0 h 84"/>
              <a:gd name="T28" fmla="*/ 12 w 23"/>
              <a:gd name="T29" fmla="*/ 0 h 84"/>
              <a:gd name="T30" fmla="*/ 9 w 23"/>
              <a:gd name="T31" fmla="*/ 0 h 84"/>
              <a:gd name="T32" fmla="*/ 5 w 23"/>
              <a:gd name="T33" fmla="*/ 0 h 84"/>
              <a:gd name="T34" fmla="*/ 1 w 23"/>
              <a:gd name="T35" fmla="*/ 0 h 84"/>
              <a:gd name="T36" fmla="*/ 1 w 23"/>
              <a:gd name="T37" fmla="*/ 9 h 84"/>
              <a:gd name="T38" fmla="*/ 0 w 23"/>
              <a:gd name="T39" fmla="*/ 16 h 84"/>
              <a:gd name="T40" fmla="*/ 0 w 23"/>
              <a:gd name="T41" fmla="*/ 25 h 84"/>
              <a:gd name="T42" fmla="*/ 0 w 23"/>
              <a:gd name="T43" fmla="*/ 33 h 84"/>
              <a:gd name="T44" fmla="*/ 0 w 23"/>
              <a:gd name="T45" fmla="*/ 40 h 84"/>
              <a:gd name="T46" fmla="*/ 0 w 23"/>
              <a:gd name="T47" fmla="*/ 49 h 84"/>
              <a:gd name="T48" fmla="*/ 1 w 23"/>
              <a:gd name="T49" fmla="*/ 57 h 84"/>
              <a:gd name="T50" fmla="*/ 1 w 23"/>
              <a:gd name="T51" fmla="*/ 66 h 84"/>
              <a:gd name="T52" fmla="*/ 3 w 23"/>
              <a:gd name="T53" fmla="*/ 73 h 84"/>
              <a:gd name="T54" fmla="*/ 3 w 23"/>
              <a:gd name="T55" fmla="*/ 84 h 84"/>
              <a:gd name="T56" fmla="*/ 9 w 23"/>
              <a:gd name="T57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3" h="84">
                <a:moveTo>
                  <a:pt x="9" y="84"/>
                </a:moveTo>
                <a:lnTo>
                  <a:pt x="12" y="84"/>
                </a:lnTo>
                <a:lnTo>
                  <a:pt x="16" y="84"/>
                </a:lnTo>
                <a:lnTo>
                  <a:pt x="20" y="84"/>
                </a:lnTo>
                <a:lnTo>
                  <a:pt x="22" y="77"/>
                </a:lnTo>
                <a:lnTo>
                  <a:pt x="22" y="68"/>
                </a:lnTo>
                <a:lnTo>
                  <a:pt x="22" y="57"/>
                </a:lnTo>
                <a:lnTo>
                  <a:pt x="22" y="44"/>
                </a:lnTo>
                <a:lnTo>
                  <a:pt x="22" y="34"/>
                </a:lnTo>
                <a:lnTo>
                  <a:pt x="23" y="25"/>
                </a:lnTo>
                <a:lnTo>
                  <a:pt x="22" y="18"/>
                </a:lnTo>
                <a:lnTo>
                  <a:pt x="22" y="11"/>
                </a:lnTo>
                <a:lnTo>
                  <a:pt x="22" y="1"/>
                </a:lnTo>
                <a:lnTo>
                  <a:pt x="16" y="0"/>
                </a:lnTo>
                <a:lnTo>
                  <a:pt x="12" y="0"/>
                </a:lnTo>
                <a:lnTo>
                  <a:pt x="9" y="0"/>
                </a:lnTo>
                <a:lnTo>
                  <a:pt x="5" y="0"/>
                </a:lnTo>
                <a:lnTo>
                  <a:pt x="1" y="0"/>
                </a:lnTo>
                <a:lnTo>
                  <a:pt x="1" y="9"/>
                </a:lnTo>
                <a:lnTo>
                  <a:pt x="0" y="16"/>
                </a:lnTo>
                <a:lnTo>
                  <a:pt x="0" y="25"/>
                </a:lnTo>
                <a:lnTo>
                  <a:pt x="0" y="33"/>
                </a:lnTo>
                <a:lnTo>
                  <a:pt x="0" y="40"/>
                </a:lnTo>
                <a:lnTo>
                  <a:pt x="0" y="49"/>
                </a:lnTo>
                <a:lnTo>
                  <a:pt x="1" y="57"/>
                </a:lnTo>
                <a:lnTo>
                  <a:pt x="1" y="66"/>
                </a:lnTo>
                <a:lnTo>
                  <a:pt x="3" y="73"/>
                </a:lnTo>
                <a:lnTo>
                  <a:pt x="3" y="84"/>
                </a:lnTo>
                <a:lnTo>
                  <a:pt x="9" y="84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06" name="Freeform 1462"/>
          <p:cNvSpPr>
            <a:spLocks/>
          </p:cNvSpPr>
          <p:nvPr/>
        </p:nvSpPr>
        <p:spPr bwMode="auto">
          <a:xfrm>
            <a:off x="2970213" y="3074988"/>
            <a:ext cx="12700" cy="55562"/>
          </a:xfrm>
          <a:custGeom>
            <a:avLst/>
            <a:gdLst>
              <a:gd name="T0" fmla="*/ 0 w 17"/>
              <a:gd name="T1" fmla="*/ 5 h 70"/>
              <a:gd name="T2" fmla="*/ 2 w 17"/>
              <a:gd name="T3" fmla="*/ 0 h 70"/>
              <a:gd name="T4" fmla="*/ 4 w 17"/>
              <a:gd name="T5" fmla="*/ 0 h 70"/>
              <a:gd name="T6" fmla="*/ 6 w 17"/>
              <a:gd name="T7" fmla="*/ 0 h 70"/>
              <a:gd name="T8" fmla="*/ 9 w 17"/>
              <a:gd name="T9" fmla="*/ 0 h 70"/>
              <a:gd name="T10" fmla="*/ 11 w 17"/>
              <a:gd name="T11" fmla="*/ 2 h 70"/>
              <a:gd name="T12" fmla="*/ 13 w 17"/>
              <a:gd name="T13" fmla="*/ 5 h 70"/>
              <a:gd name="T14" fmla="*/ 15 w 17"/>
              <a:gd name="T15" fmla="*/ 9 h 70"/>
              <a:gd name="T16" fmla="*/ 15 w 17"/>
              <a:gd name="T17" fmla="*/ 13 h 70"/>
              <a:gd name="T18" fmla="*/ 15 w 17"/>
              <a:gd name="T19" fmla="*/ 16 h 70"/>
              <a:gd name="T20" fmla="*/ 17 w 17"/>
              <a:gd name="T21" fmla="*/ 22 h 70"/>
              <a:gd name="T22" fmla="*/ 17 w 17"/>
              <a:gd name="T23" fmla="*/ 26 h 70"/>
              <a:gd name="T24" fmla="*/ 17 w 17"/>
              <a:gd name="T25" fmla="*/ 29 h 70"/>
              <a:gd name="T26" fmla="*/ 17 w 17"/>
              <a:gd name="T27" fmla="*/ 35 h 70"/>
              <a:gd name="T28" fmla="*/ 17 w 17"/>
              <a:gd name="T29" fmla="*/ 39 h 70"/>
              <a:gd name="T30" fmla="*/ 17 w 17"/>
              <a:gd name="T31" fmla="*/ 42 h 70"/>
              <a:gd name="T32" fmla="*/ 15 w 17"/>
              <a:gd name="T33" fmla="*/ 46 h 70"/>
              <a:gd name="T34" fmla="*/ 15 w 17"/>
              <a:gd name="T35" fmla="*/ 51 h 70"/>
              <a:gd name="T36" fmla="*/ 15 w 17"/>
              <a:gd name="T37" fmla="*/ 55 h 70"/>
              <a:gd name="T38" fmla="*/ 13 w 17"/>
              <a:gd name="T39" fmla="*/ 59 h 70"/>
              <a:gd name="T40" fmla="*/ 13 w 17"/>
              <a:gd name="T41" fmla="*/ 64 h 70"/>
              <a:gd name="T42" fmla="*/ 11 w 17"/>
              <a:gd name="T43" fmla="*/ 68 h 70"/>
              <a:gd name="T44" fmla="*/ 9 w 17"/>
              <a:gd name="T45" fmla="*/ 70 h 70"/>
              <a:gd name="T46" fmla="*/ 8 w 17"/>
              <a:gd name="T47" fmla="*/ 70 h 70"/>
              <a:gd name="T48" fmla="*/ 6 w 17"/>
              <a:gd name="T49" fmla="*/ 66 h 70"/>
              <a:gd name="T50" fmla="*/ 6 w 17"/>
              <a:gd name="T51" fmla="*/ 62 h 70"/>
              <a:gd name="T52" fmla="*/ 6 w 17"/>
              <a:gd name="T53" fmla="*/ 59 h 70"/>
              <a:gd name="T54" fmla="*/ 4 w 17"/>
              <a:gd name="T55" fmla="*/ 53 h 70"/>
              <a:gd name="T56" fmla="*/ 4 w 17"/>
              <a:gd name="T57" fmla="*/ 50 h 70"/>
              <a:gd name="T58" fmla="*/ 2 w 17"/>
              <a:gd name="T59" fmla="*/ 46 h 70"/>
              <a:gd name="T60" fmla="*/ 2 w 17"/>
              <a:gd name="T61" fmla="*/ 40 h 70"/>
              <a:gd name="T62" fmla="*/ 2 w 17"/>
              <a:gd name="T63" fmla="*/ 37 h 70"/>
              <a:gd name="T64" fmla="*/ 0 w 17"/>
              <a:gd name="T65" fmla="*/ 33 h 70"/>
              <a:gd name="T66" fmla="*/ 0 w 17"/>
              <a:gd name="T67" fmla="*/ 29 h 70"/>
              <a:gd name="T68" fmla="*/ 0 w 17"/>
              <a:gd name="T69" fmla="*/ 24 h 70"/>
              <a:gd name="T70" fmla="*/ 0 w 17"/>
              <a:gd name="T71" fmla="*/ 20 h 70"/>
              <a:gd name="T72" fmla="*/ 0 w 17"/>
              <a:gd name="T73" fmla="*/ 16 h 70"/>
              <a:gd name="T74" fmla="*/ 0 w 17"/>
              <a:gd name="T75" fmla="*/ 11 h 70"/>
              <a:gd name="T76" fmla="*/ 0 w 17"/>
              <a:gd name="T77" fmla="*/ 7 h 70"/>
              <a:gd name="T78" fmla="*/ 0 w 17"/>
              <a:gd name="T79" fmla="*/ 5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" h="70">
                <a:moveTo>
                  <a:pt x="0" y="5"/>
                </a:move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9" y="0"/>
                </a:lnTo>
                <a:lnTo>
                  <a:pt x="11" y="2"/>
                </a:lnTo>
                <a:lnTo>
                  <a:pt x="13" y="5"/>
                </a:lnTo>
                <a:lnTo>
                  <a:pt x="15" y="9"/>
                </a:lnTo>
                <a:lnTo>
                  <a:pt x="15" y="13"/>
                </a:lnTo>
                <a:lnTo>
                  <a:pt x="15" y="16"/>
                </a:lnTo>
                <a:lnTo>
                  <a:pt x="17" y="22"/>
                </a:lnTo>
                <a:lnTo>
                  <a:pt x="17" y="26"/>
                </a:lnTo>
                <a:lnTo>
                  <a:pt x="17" y="29"/>
                </a:lnTo>
                <a:lnTo>
                  <a:pt x="17" y="35"/>
                </a:lnTo>
                <a:lnTo>
                  <a:pt x="17" y="39"/>
                </a:lnTo>
                <a:lnTo>
                  <a:pt x="17" y="42"/>
                </a:lnTo>
                <a:lnTo>
                  <a:pt x="15" y="46"/>
                </a:lnTo>
                <a:lnTo>
                  <a:pt x="15" y="51"/>
                </a:lnTo>
                <a:lnTo>
                  <a:pt x="15" y="55"/>
                </a:lnTo>
                <a:lnTo>
                  <a:pt x="13" y="59"/>
                </a:lnTo>
                <a:lnTo>
                  <a:pt x="13" y="64"/>
                </a:lnTo>
                <a:lnTo>
                  <a:pt x="11" y="68"/>
                </a:lnTo>
                <a:lnTo>
                  <a:pt x="9" y="70"/>
                </a:lnTo>
                <a:lnTo>
                  <a:pt x="8" y="70"/>
                </a:lnTo>
                <a:lnTo>
                  <a:pt x="6" y="66"/>
                </a:lnTo>
                <a:lnTo>
                  <a:pt x="6" y="62"/>
                </a:lnTo>
                <a:lnTo>
                  <a:pt x="6" y="59"/>
                </a:lnTo>
                <a:lnTo>
                  <a:pt x="4" y="53"/>
                </a:lnTo>
                <a:lnTo>
                  <a:pt x="4" y="50"/>
                </a:lnTo>
                <a:lnTo>
                  <a:pt x="2" y="46"/>
                </a:lnTo>
                <a:lnTo>
                  <a:pt x="2" y="40"/>
                </a:lnTo>
                <a:lnTo>
                  <a:pt x="2" y="37"/>
                </a:lnTo>
                <a:lnTo>
                  <a:pt x="0" y="33"/>
                </a:lnTo>
                <a:lnTo>
                  <a:pt x="0" y="29"/>
                </a:lnTo>
                <a:lnTo>
                  <a:pt x="0" y="24"/>
                </a:lnTo>
                <a:lnTo>
                  <a:pt x="0" y="20"/>
                </a:lnTo>
                <a:lnTo>
                  <a:pt x="0" y="16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close/>
              </a:path>
            </a:pathLst>
          </a:custGeom>
          <a:solidFill>
            <a:srgbClr val="FCFE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07" name="Freeform 1463"/>
          <p:cNvSpPr>
            <a:spLocks/>
          </p:cNvSpPr>
          <p:nvPr/>
        </p:nvSpPr>
        <p:spPr bwMode="auto">
          <a:xfrm>
            <a:off x="2970213" y="2841625"/>
            <a:ext cx="15875" cy="68263"/>
          </a:xfrm>
          <a:custGeom>
            <a:avLst/>
            <a:gdLst>
              <a:gd name="T0" fmla="*/ 13 w 22"/>
              <a:gd name="T1" fmla="*/ 84 h 84"/>
              <a:gd name="T2" fmla="*/ 9 w 22"/>
              <a:gd name="T3" fmla="*/ 84 h 84"/>
              <a:gd name="T4" fmla="*/ 6 w 22"/>
              <a:gd name="T5" fmla="*/ 84 h 84"/>
              <a:gd name="T6" fmla="*/ 2 w 22"/>
              <a:gd name="T7" fmla="*/ 84 h 84"/>
              <a:gd name="T8" fmla="*/ 2 w 22"/>
              <a:gd name="T9" fmla="*/ 77 h 84"/>
              <a:gd name="T10" fmla="*/ 2 w 22"/>
              <a:gd name="T11" fmla="*/ 68 h 84"/>
              <a:gd name="T12" fmla="*/ 0 w 22"/>
              <a:gd name="T13" fmla="*/ 57 h 84"/>
              <a:gd name="T14" fmla="*/ 0 w 22"/>
              <a:gd name="T15" fmla="*/ 44 h 84"/>
              <a:gd name="T16" fmla="*/ 0 w 22"/>
              <a:gd name="T17" fmla="*/ 35 h 84"/>
              <a:gd name="T18" fmla="*/ 0 w 22"/>
              <a:gd name="T19" fmla="*/ 26 h 84"/>
              <a:gd name="T20" fmla="*/ 0 w 22"/>
              <a:gd name="T21" fmla="*/ 18 h 84"/>
              <a:gd name="T22" fmla="*/ 0 w 22"/>
              <a:gd name="T23" fmla="*/ 11 h 84"/>
              <a:gd name="T24" fmla="*/ 2 w 22"/>
              <a:gd name="T25" fmla="*/ 2 h 84"/>
              <a:gd name="T26" fmla="*/ 6 w 22"/>
              <a:gd name="T27" fmla="*/ 0 h 84"/>
              <a:gd name="T28" fmla="*/ 8 w 22"/>
              <a:gd name="T29" fmla="*/ 0 h 84"/>
              <a:gd name="T30" fmla="*/ 11 w 22"/>
              <a:gd name="T31" fmla="*/ 0 h 84"/>
              <a:gd name="T32" fmla="*/ 15 w 22"/>
              <a:gd name="T33" fmla="*/ 0 h 84"/>
              <a:gd name="T34" fmla="*/ 19 w 22"/>
              <a:gd name="T35" fmla="*/ 0 h 84"/>
              <a:gd name="T36" fmla="*/ 20 w 22"/>
              <a:gd name="T37" fmla="*/ 9 h 84"/>
              <a:gd name="T38" fmla="*/ 20 w 22"/>
              <a:gd name="T39" fmla="*/ 16 h 84"/>
              <a:gd name="T40" fmla="*/ 20 w 22"/>
              <a:gd name="T41" fmla="*/ 26 h 84"/>
              <a:gd name="T42" fmla="*/ 22 w 22"/>
              <a:gd name="T43" fmla="*/ 33 h 84"/>
              <a:gd name="T44" fmla="*/ 20 w 22"/>
              <a:gd name="T45" fmla="*/ 40 h 84"/>
              <a:gd name="T46" fmla="*/ 20 w 22"/>
              <a:gd name="T47" fmla="*/ 49 h 84"/>
              <a:gd name="T48" fmla="*/ 19 w 22"/>
              <a:gd name="T49" fmla="*/ 57 h 84"/>
              <a:gd name="T50" fmla="*/ 19 w 22"/>
              <a:gd name="T51" fmla="*/ 66 h 84"/>
              <a:gd name="T52" fmla="*/ 19 w 22"/>
              <a:gd name="T53" fmla="*/ 73 h 84"/>
              <a:gd name="T54" fmla="*/ 19 w 22"/>
              <a:gd name="T55" fmla="*/ 84 h 84"/>
              <a:gd name="T56" fmla="*/ 13 w 22"/>
              <a:gd name="T57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" h="84">
                <a:moveTo>
                  <a:pt x="13" y="84"/>
                </a:moveTo>
                <a:lnTo>
                  <a:pt x="9" y="84"/>
                </a:lnTo>
                <a:lnTo>
                  <a:pt x="6" y="84"/>
                </a:lnTo>
                <a:lnTo>
                  <a:pt x="2" y="84"/>
                </a:lnTo>
                <a:lnTo>
                  <a:pt x="2" y="77"/>
                </a:lnTo>
                <a:lnTo>
                  <a:pt x="2" y="68"/>
                </a:lnTo>
                <a:lnTo>
                  <a:pt x="0" y="57"/>
                </a:lnTo>
                <a:lnTo>
                  <a:pt x="0" y="44"/>
                </a:lnTo>
                <a:lnTo>
                  <a:pt x="0" y="35"/>
                </a:lnTo>
                <a:lnTo>
                  <a:pt x="0" y="26"/>
                </a:lnTo>
                <a:lnTo>
                  <a:pt x="0" y="18"/>
                </a:lnTo>
                <a:lnTo>
                  <a:pt x="0" y="11"/>
                </a:lnTo>
                <a:lnTo>
                  <a:pt x="2" y="2"/>
                </a:lnTo>
                <a:lnTo>
                  <a:pt x="6" y="0"/>
                </a:lnTo>
                <a:lnTo>
                  <a:pt x="8" y="0"/>
                </a:lnTo>
                <a:lnTo>
                  <a:pt x="11" y="0"/>
                </a:lnTo>
                <a:lnTo>
                  <a:pt x="15" y="0"/>
                </a:lnTo>
                <a:lnTo>
                  <a:pt x="19" y="0"/>
                </a:lnTo>
                <a:lnTo>
                  <a:pt x="20" y="9"/>
                </a:lnTo>
                <a:lnTo>
                  <a:pt x="20" y="16"/>
                </a:lnTo>
                <a:lnTo>
                  <a:pt x="20" y="26"/>
                </a:lnTo>
                <a:lnTo>
                  <a:pt x="22" y="33"/>
                </a:lnTo>
                <a:lnTo>
                  <a:pt x="20" y="40"/>
                </a:lnTo>
                <a:lnTo>
                  <a:pt x="20" y="49"/>
                </a:lnTo>
                <a:lnTo>
                  <a:pt x="19" y="57"/>
                </a:lnTo>
                <a:lnTo>
                  <a:pt x="19" y="66"/>
                </a:lnTo>
                <a:lnTo>
                  <a:pt x="19" y="73"/>
                </a:lnTo>
                <a:lnTo>
                  <a:pt x="19" y="84"/>
                </a:lnTo>
                <a:lnTo>
                  <a:pt x="13" y="84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08" name="Freeform 1464"/>
          <p:cNvSpPr>
            <a:spLocks/>
          </p:cNvSpPr>
          <p:nvPr/>
        </p:nvSpPr>
        <p:spPr bwMode="auto">
          <a:xfrm>
            <a:off x="2970213" y="2841625"/>
            <a:ext cx="15875" cy="68263"/>
          </a:xfrm>
          <a:custGeom>
            <a:avLst/>
            <a:gdLst>
              <a:gd name="T0" fmla="*/ 13 w 22"/>
              <a:gd name="T1" fmla="*/ 84 h 84"/>
              <a:gd name="T2" fmla="*/ 9 w 22"/>
              <a:gd name="T3" fmla="*/ 84 h 84"/>
              <a:gd name="T4" fmla="*/ 6 w 22"/>
              <a:gd name="T5" fmla="*/ 84 h 84"/>
              <a:gd name="T6" fmla="*/ 2 w 22"/>
              <a:gd name="T7" fmla="*/ 84 h 84"/>
              <a:gd name="T8" fmla="*/ 2 w 22"/>
              <a:gd name="T9" fmla="*/ 77 h 84"/>
              <a:gd name="T10" fmla="*/ 2 w 22"/>
              <a:gd name="T11" fmla="*/ 68 h 84"/>
              <a:gd name="T12" fmla="*/ 0 w 22"/>
              <a:gd name="T13" fmla="*/ 57 h 84"/>
              <a:gd name="T14" fmla="*/ 0 w 22"/>
              <a:gd name="T15" fmla="*/ 44 h 84"/>
              <a:gd name="T16" fmla="*/ 0 w 22"/>
              <a:gd name="T17" fmla="*/ 35 h 84"/>
              <a:gd name="T18" fmla="*/ 0 w 22"/>
              <a:gd name="T19" fmla="*/ 26 h 84"/>
              <a:gd name="T20" fmla="*/ 0 w 22"/>
              <a:gd name="T21" fmla="*/ 18 h 84"/>
              <a:gd name="T22" fmla="*/ 0 w 22"/>
              <a:gd name="T23" fmla="*/ 11 h 84"/>
              <a:gd name="T24" fmla="*/ 2 w 22"/>
              <a:gd name="T25" fmla="*/ 2 h 84"/>
              <a:gd name="T26" fmla="*/ 6 w 22"/>
              <a:gd name="T27" fmla="*/ 0 h 84"/>
              <a:gd name="T28" fmla="*/ 8 w 22"/>
              <a:gd name="T29" fmla="*/ 0 h 84"/>
              <a:gd name="T30" fmla="*/ 11 w 22"/>
              <a:gd name="T31" fmla="*/ 0 h 84"/>
              <a:gd name="T32" fmla="*/ 15 w 22"/>
              <a:gd name="T33" fmla="*/ 0 h 84"/>
              <a:gd name="T34" fmla="*/ 19 w 22"/>
              <a:gd name="T35" fmla="*/ 0 h 84"/>
              <a:gd name="T36" fmla="*/ 20 w 22"/>
              <a:gd name="T37" fmla="*/ 9 h 84"/>
              <a:gd name="T38" fmla="*/ 20 w 22"/>
              <a:gd name="T39" fmla="*/ 16 h 84"/>
              <a:gd name="T40" fmla="*/ 20 w 22"/>
              <a:gd name="T41" fmla="*/ 26 h 84"/>
              <a:gd name="T42" fmla="*/ 22 w 22"/>
              <a:gd name="T43" fmla="*/ 33 h 84"/>
              <a:gd name="T44" fmla="*/ 20 w 22"/>
              <a:gd name="T45" fmla="*/ 40 h 84"/>
              <a:gd name="T46" fmla="*/ 20 w 22"/>
              <a:gd name="T47" fmla="*/ 49 h 84"/>
              <a:gd name="T48" fmla="*/ 19 w 22"/>
              <a:gd name="T49" fmla="*/ 57 h 84"/>
              <a:gd name="T50" fmla="*/ 19 w 22"/>
              <a:gd name="T51" fmla="*/ 66 h 84"/>
              <a:gd name="T52" fmla="*/ 19 w 22"/>
              <a:gd name="T53" fmla="*/ 73 h 84"/>
              <a:gd name="T54" fmla="*/ 19 w 22"/>
              <a:gd name="T55" fmla="*/ 84 h 84"/>
              <a:gd name="T56" fmla="*/ 13 w 22"/>
              <a:gd name="T57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" h="84">
                <a:moveTo>
                  <a:pt x="13" y="84"/>
                </a:moveTo>
                <a:lnTo>
                  <a:pt x="9" y="84"/>
                </a:lnTo>
                <a:lnTo>
                  <a:pt x="6" y="84"/>
                </a:lnTo>
                <a:lnTo>
                  <a:pt x="2" y="84"/>
                </a:lnTo>
                <a:lnTo>
                  <a:pt x="2" y="77"/>
                </a:lnTo>
                <a:lnTo>
                  <a:pt x="2" y="68"/>
                </a:lnTo>
                <a:lnTo>
                  <a:pt x="0" y="57"/>
                </a:lnTo>
                <a:lnTo>
                  <a:pt x="0" y="44"/>
                </a:lnTo>
                <a:lnTo>
                  <a:pt x="0" y="35"/>
                </a:lnTo>
                <a:lnTo>
                  <a:pt x="0" y="26"/>
                </a:lnTo>
                <a:lnTo>
                  <a:pt x="0" y="18"/>
                </a:lnTo>
                <a:lnTo>
                  <a:pt x="0" y="11"/>
                </a:lnTo>
                <a:lnTo>
                  <a:pt x="2" y="2"/>
                </a:lnTo>
                <a:lnTo>
                  <a:pt x="6" y="0"/>
                </a:lnTo>
                <a:lnTo>
                  <a:pt x="8" y="0"/>
                </a:lnTo>
                <a:lnTo>
                  <a:pt x="11" y="0"/>
                </a:lnTo>
                <a:lnTo>
                  <a:pt x="15" y="0"/>
                </a:lnTo>
                <a:lnTo>
                  <a:pt x="19" y="0"/>
                </a:lnTo>
                <a:lnTo>
                  <a:pt x="20" y="9"/>
                </a:lnTo>
                <a:lnTo>
                  <a:pt x="20" y="16"/>
                </a:lnTo>
                <a:lnTo>
                  <a:pt x="20" y="26"/>
                </a:lnTo>
                <a:lnTo>
                  <a:pt x="22" y="33"/>
                </a:lnTo>
                <a:lnTo>
                  <a:pt x="20" y="40"/>
                </a:lnTo>
                <a:lnTo>
                  <a:pt x="20" y="49"/>
                </a:lnTo>
                <a:lnTo>
                  <a:pt x="19" y="57"/>
                </a:lnTo>
                <a:lnTo>
                  <a:pt x="19" y="66"/>
                </a:lnTo>
                <a:lnTo>
                  <a:pt x="19" y="73"/>
                </a:lnTo>
                <a:lnTo>
                  <a:pt x="19" y="84"/>
                </a:lnTo>
                <a:lnTo>
                  <a:pt x="13" y="84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09" name="Freeform 1465"/>
          <p:cNvSpPr>
            <a:spLocks/>
          </p:cNvSpPr>
          <p:nvPr/>
        </p:nvSpPr>
        <p:spPr bwMode="auto">
          <a:xfrm>
            <a:off x="2971800" y="2847975"/>
            <a:ext cx="11113" cy="55563"/>
          </a:xfrm>
          <a:custGeom>
            <a:avLst/>
            <a:gdLst>
              <a:gd name="T0" fmla="*/ 15 w 15"/>
              <a:gd name="T1" fmla="*/ 6 h 70"/>
              <a:gd name="T2" fmla="*/ 11 w 15"/>
              <a:gd name="T3" fmla="*/ 0 h 70"/>
              <a:gd name="T4" fmla="*/ 9 w 15"/>
              <a:gd name="T5" fmla="*/ 0 h 70"/>
              <a:gd name="T6" fmla="*/ 7 w 15"/>
              <a:gd name="T7" fmla="*/ 0 h 70"/>
              <a:gd name="T8" fmla="*/ 5 w 15"/>
              <a:gd name="T9" fmla="*/ 0 h 70"/>
              <a:gd name="T10" fmla="*/ 4 w 15"/>
              <a:gd name="T11" fmla="*/ 2 h 70"/>
              <a:gd name="T12" fmla="*/ 2 w 15"/>
              <a:gd name="T13" fmla="*/ 6 h 70"/>
              <a:gd name="T14" fmla="*/ 0 w 15"/>
              <a:gd name="T15" fmla="*/ 9 h 70"/>
              <a:gd name="T16" fmla="*/ 0 w 15"/>
              <a:gd name="T17" fmla="*/ 13 h 70"/>
              <a:gd name="T18" fmla="*/ 0 w 15"/>
              <a:gd name="T19" fmla="*/ 17 h 70"/>
              <a:gd name="T20" fmla="*/ 0 w 15"/>
              <a:gd name="T21" fmla="*/ 22 h 70"/>
              <a:gd name="T22" fmla="*/ 0 w 15"/>
              <a:gd name="T23" fmla="*/ 26 h 70"/>
              <a:gd name="T24" fmla="*/ 0 w 15"/>
              <a:gd name="T25" fmla="*/ 30 h 70"/>
              <a:gd name="T26" fmla="*/ 0 w 15"/>
              <a:gd name="T27" fmla="*/ 35 h 70"/>
              <a:gd name="T28" fmla="*/ 0 w 15"/>
              <a:gd name="T29" fmla="*/ 39 h 70"/>
              <a:gd name="T30" fmla="*/ 0 w 15"/>
              <a:gd name="T31" fmla="*/ 42 h 70"/>
              <a:gd name="T32" fmla="*/ 0 w 15"/>
              <a:gd name="T33" fmla="*/ 46 h 70"/>
              <a:gd name="T34" fmla="*/ 0 w 15"/>
              <a:gd name="T35" fmla="*/ 52 h 70"/>
              <a:gd name="T36" fmla="*/ 0 w 15"/>
              <a:gd name="T37" fmla="*/ 55 h 70"/>
              <a:gd name="T38" fmla="*/ 2 w 15"/>
              <a:gd name="T39" fmla="*/ 59 h 70"/>
              <a:gd name="T40" fmla="*/ 2 w 15"/>
              <a:gd name="T41" fmla="*/ 64 h 70"/>
              <a:gd name="T42" fmla="*/ 4 w 15"/>
              <a:gd name="T43" fmla="*/ 68 h 70"/>
              <a:gd name="T44" fmla="*/ 5 w 15"/>
              <a:gd name="T45" fmla="*/ 70 h 70"/>
              <a:gd name="T46" fmla="*/ 7 w 15"/>
              <a:gd name="T47" fmla="*/ 70 h 70"/>
              <a:gd name="T48" fmla="*/ 7 w 15"/>
              <a:gd name="T49" fmla="*/ 66 h 70"/>
              <a:gd name="T50" fmla="*/ 7 w 15"/>
              <a:gd name="T51" fmla="*/ 63 h 70"/>
              <a:gd name="T52" fmla="*/ 9 w 15"/>
              <a:gd name="T53" fmla="*/ 59 h 70"/>
              <a:gd name="T54" fmla="*/ 9 w 15"/>
              <a:gd name="T55" fmla="*/ 53 h 70"/>
              <a:gd name="T56" fmla="*/ 11 w 15"/>
              <a:gd name="T57" fmla="*/ 50 h 70"/>
              <a:gd name="T58" fmla="*/ 11 w 15"/>
              <a:gd name="T59" fmla="*/ 46 h 70"/>
              <a:gd name="T60" fmla="*/ 11 w 15"/>
              <a:gd name="T61" fmla="*/ 41 h 70"/>
              <a:gd name="T62" fmla="*/ 11 w 15"/>
              <a:gd name="T63" fmla="*/ 37 h 70"/>
              <a:gd name="T64" fmla="*/ 13 w 15"/>
              <a:gd name="T65" fmla="*/ 33 h 70"/>
              <a:gd name="T66" fmla="*/ 13 w 15"/>
              <a:gd name="T67" fmla="*/ 30 h 70"/>
              <a:gd name="T68" fmla="*/ 13 w 15"/>
              <a:gd name="T69" fmla="*/ 24 h 70"/>
              <a:gd name="T70" fmla="*/ 13 w 15"/>
              <a:gd name="T71" fmla="*/ 20 h 70"/>
              <a:gd name="T72" fmla="*/ 15 w 15"/>
              <a:gd name="T73" fmla="*/ 17 h 70"/>
              <a:gd name="T74" fmla="*/ 15 w 15"/>
              <a:gd name="T75" fmla="*/ 11 h 70"/>
              <a:gd name="T76" fmla="*/ 15 w 15"/>
              <a:gd name="T77" fmla="*/ 7 h 70"/>
              <a:gd name="T78" fmla="*/ 15 w 15"/>
              <a:gd name="T79" fmla="*/ 6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5" h="70">
                <a:moveTo>
                  <a:pt x="15" y="6"/>
                </a:move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4" y="2"/>
                </a:lnTo>
                <a:lnTo>
                  <a:pt x="2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0" y="22"/>
                </a:lnTo>
                <a:lnTo>
                  <a:pt x="0" y="26"/>
                </a:lnTo>
                <a:lnTo>
                  <a:pt x="0" y="30"/>
                </a:lnTo>
                <a:lnTo>
                  <a:pt x="0" y="35"/>
                </a:lnTo>
                <a:lnTo>
                  <a:pt x="0" y="39"/>
                </a:lnTo>
                <a:lnTo>
                  <a:pt x="0" y="42"/>
                </a:lnTo>
                <a:lnTo>
                  <a:pt x="0" y="46"/>
                </a:lnTo>
                <a:lnTo>
                  <a:pt x="0" y="52"/>
                </a:lnTo>
                <a:lnTo>
                  <a:pt x="0" y="55"/>
                </a:lnTo>
                <a:lnTo>
                  <a:pt x="2" y="59"/>
                </a:lnTo>
                <a:lnTo>
                  <a:pt x="2" y="64"/>
                </a:lnTo>
                <a:lnTo>
                  <a:pt x="4" y="68"/>
                </a:lnTo>
                <a:lnTo>
                  <a:pt x="5" y="70"/>
                </a:lnTo>
                <a:lnTo>
                  <a:pt x="7" y="70"/>
                </a:lnTo>
                <a:lnTo>
                  <a:pt x="7" y="66"/>
                </a:lnTo>
                <a:lnTo>
                  <a:pt x="7" y="63"/>
                </a:lnTo>
                <a:lnTo>
                  <a:pt x="9" y="59"/>
                </a:lnTo>
                <a:lnTo>
                  <a:pt x="9" y="53"/>
                </a:lnTo>
                <a:lnTo>
                  <a:pt x="11" y="50"/>
                </a:lnTo>
                <a:lnTo>
                  <a:pt x="11" y="46"/>
                </a:lnTo>
                <a:lnTo>
                  <a:pt x="11" y="41"/>
                </a:lnTo>
                <a:lnTo>
                  <a:pt x="11" y="37"/>
                </a:lnTo>
                <a:lnTo>
                  <a:pt x="13" y="33"/>
                </a:lnTo>
                <a:lnTo>
                  <a:pt x="13" y="30"/>
                </a:lnTo>
                <a:lnTo>
                  <a:pt x="13" y="24"/>
                </a:lnTo>
                <a:lnTo>
                  <a:pt x="13" y="20"/>
                </a:lnTo>
                <a:lnTo>
                  <a:pt x="15" y="17"/>
                </a:lnTo>
                <a:lnTo>
                  <a:pt x="15" y="11"/>
                </a:lnTo>
                <a:lnTo>
                  <a:pt x="15" y="7"/>
                </a:lnTo>
                <a:lnTo>
                  <a:pt x="15" y="6"/>
                </a:lnTo>
                <a:close/>
              </a:path>
            </a:pathLst>
          </a:custGeom>
          <a:solidFill>
            <a:srgbClr val="FCFE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10" name="Freeform 1466"/>
          <p:cNvSpPr>
            <a:spLocks/>
          </p:cNvSpPr>
          <p:nvPr/>
        </p:nvSpPr>
        <p:spPr bwMode="auto">
          <a:xfrm>
            <a:off x="2881313" y="2878138"/>
            <a:ext cx="103187" cy="69850"/>
          </a:xfrm>
          <a:custGeom>
            <a:avLst/>
            <a:gdLst>
              <a:gd name="T0" fmla="*/ 62 w 130"/>
              <a:gd name="T1" fmla="*/ 3 h 86"/>
              <a:gd name="T2" fmla="*/ 81 w 130"/>
              <a:gd name="T3" fmla="*/ 11 h 86"/>
              <a:gd name="T4" fmla="*/ 92 w 130"/>
              <a:gd name="T5" fmla="*/ 14 h 86"/>
              <a:gd name="T6" fmla="*/ 99 w 130"/>
              <a:gd name="T7" fmla="*/ 20 h 86"/>
              <a:gd name="T8" fmla="*/ 105 w 130"/>
              <a:gd name="T9" fmla="*/ 29 h 86"/>
              <a:gd name="T10" fmla="*/ 108 w 130"/>
              <a:gd name="T11" fmla="*/ 36 h 86"/>
              <a:gd name="T12" fmla="*/ 118 w 130"/>
              <a:gd name="T13" fmla="*/ 48 h 86"/>
              <a:gd name="T14" fmla="*/ 125 w 130"/>
              <a:gd name="T15" fmla="*/ 55 h 86"/>
              <a:gd name="T16" fmla="*/ 130 w 130"/>
              <a:gd name="T17" fmla="*/ 70 h 86"/>
              <a:gd name="T18" fmla="*/ 130 w 130"/>
              <a:gd name="T19" fmla="*/ 79 h 86"/>
              <a:gd name="T20" fmla="*/ 129 w 130"/>
              <a:gd name="T21" fmla="*/ 86 h 86"/>
              <a:gd name="T22" fmla="*/ 118 w 130"/>
              <a:gd name="T23" fmla="*/ 82 h 86"/>
              <a:gd name="T24" fmla="*/ 118 w 130"/>
              <a:gd name="T25" fmla="*/ 73 h 86"/>
              <a:gd name="T26" fmla="*/ 94 w 130"/>
              <a:gd name="T27" fmla="*/ 62 h 86"/>
              <a:gd name="T28" fmla="*/ 88 w 130"/>
              <a:gd name="T29" fmla="*/ 55 h 86"/>
              <a:gd name="T30" fmla="*/ 90 w 130"/>
              <a:gd name="T31" fmla="*/ 49 h 86"/>
              <a:gd name="T32" fmla="*/ 84 w 130"/>
              <a:gd name="T33" fmla="*/ 44 h 86"/>
              <a:gd name="T34" fmla="*/ 77 w 130"/>
              <a:gd name="T35" fmla="*/ 36 h 86"/>
              <a:gd name="T36" fmla="*/ 61 w 130"/>
              <a:gd name="T37" fmla="*/ 27 h 86"/>
              <a:gd name="T38" fmla="*/ 35 w 130"/>
              <a:gd name="T39" fmla="*/ 16 h 86"/>
              <a:gd name="T40" fmla="*/ 16 w 130"/>
              <a:gd name="T41" fmla="*/ 11 h 86"/>
              <a:gd name="T42" fmla="*/ 0 w 130"/>
              <a:gd name="T43" fmla="*/ 3 h 86"/>
              <a:gd name="T44" fmla="*/ 9 w 130"/>
              <a:gd name="T45" fmla="*/ 0 h 86"/>
              <a:gd name="T46" fmla="*/ 27 w 130"/>
              <a:gd name="T47" fmla="*/ 2 h 86"/>
              <a:gd name="T48" fmla="*/ 44 w 130"/>
              <a:gd name="T49" fmla="*/ 2 h 86"/>
              <a:gd name="T50" fmla="*/ 62 w 130"/>
              <a:gd name="T51" fmla="*/ 3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0" h="86">
                <a:moveTo>
                  <a:pt x="62" y="3"/>
                </a:moveTo>
                <a:lnTo>
                  <a:pt x="81" y="11"/>
                </a:lnTo>
                <a:lnTo>
                  <a:pt x="92" y="14"/>
                </a:lnTo>
                <a:lnTo>
                  <a:pt x="99" y="20"/>
                </a:lnTo>
                <a:lnTo>
                  <a:pt x="105" y="29"/>
                </a:lnTo>
                <a:lnTo>
                  <a:pt x="108" y="36"/>
                </a:lnTo>
                <a:lnTo>
                  <a:pt x="118" y="48"/>
                </a:lnTo>
                <a:lnTo>
                  <a:pt x="125" y="55"/>
                </a:lnTo>
                <a:lnTo>
                  <a:pt x="130" y="70"/>
                </a:lnTo>
                <a:lnTo>
                  <a:pt x="130" y="79"/>
                </a:lnTo>
                <a:lnTo>
                  <a:pt x="129" y="86"/>
                </a:lnTo>
                <a:lnTo>
                  <a:pt x="118" y="82"/>
                </a:lnTo>
                <a:lnTo>
                  <a:pt x="118" y="73"/>
                </a:lnTo>
                <a:lnTo>
                  <a:pt x="94" y="62"/>
                </a:lnTo>
                <a:lnTo>
                  <a:pt x="88" y="55"/>
                </a:lnTo>
                <a:lnTo>
                  <a:pt x="90" y="49"/>
                </a:lnTo>
                <a:lnTo>
                  <a:pt x="84" y="44"/>
                </a:lnTo>
                <a:lnTo>
                  <a:pt x="77" y="36"/>
                </a:lnTo>
                <a:lnTo>
                  <a:pt x="61" y="27"/>
                </a:lnTo>
                <a:lnTo>
                  <a:pt x="35" y="16"/>
                </a:lnTo>
                <a:lnTo>
                  <a:pt x="16" y="11"/>
                </a:lnTo>
                <a:lnTo>
                  <a:pt x="0" y="3"/>
                </a:lnTo>
                <a:lnTo>
                  <a:pt x="9" y="0"/>
                </a:lnTo>
                <a:lnTo>
                  <a:pt x="27" y="2"/>
                </a:lnTo>
                <a:lnTo>
                  <a:pt x="44" y="2"/>
                </a:lnTo>
                <a:lnTo>
                  <a:pt x="62" y="3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11" name="Freeform 1467"/>
          <p:cNvSpPr>
            <a:spLocks/>
          </p:cNvSpPr>
          <p:nvPr/>
        </p:nvSpPr>
        <p:spPr bwMode="auto">
          <a:xfrm>
            <a:off x="2881313" y="2878138"/>
            <a:ext cx="103187" cy="69850"/>
          </a:xfrm>
          <a:custGeom>
            <a:avLst/>
            <a:gdLst>
              <a:gd name="T0" fmla="*/ 62 w 130"/>
              <a:gd name="T1" fmla="*/ 3 h 86"/>
              <a:gd name="T2" fmla="*/ 81 w 130"/>
              <a:gd name="T3" fmla="*/ 11 h 86"/>
              <a:gd name="T4" fmla="*/ 92 w 130"/>
              <a:gd name="T5" fmla="*/ 14 h 86"/>
              <a:gd name="T6" fmla="*/ 99 w 130"/>
              <a:gd name="T7" fmla="*/ 20 h 86"/>
              <a:gd name="T8" fmla="*/ 105 w 130"/>
              <a:gd name="T9" fmla="*/ 29 h 86"/>
              <a:gd name="T10" fmla="*/ 108 w 130"/>
              <a:gd name="T11" fmla="*/ 36 h 86"/>
              <a:gd name="T12" fmla="*/ 118 w 130"/>
              <a:gd name="T13" fmla="*/ 48 h 86"/>
              <a:gd name="T14" fmla="*/ 125 w 130"/>
              <a:gd name="T15" fmla="*/ 55 h 86"/>
              <a:gd name="T16" fmla="*/ 130 w 130"/>
              <a:gd name="T17" fmla="*/ 70 h 86"/>
              <a:gd name="T18" fmla="*/ 130 w 130"/>
              <a:gd name="T19" fmla="*/ 79 h 86"/>
              <a:gd name="T20" fmla="*/ 129 w 130"/>
              <a:gd name="T21" fmla="*/ 86 h 86"/>
              <a:gd name="T22" fmla="*/ 118 w 130"/>
              <a:gd name="T23" fmla="*/ 82 h 86"/>
              <a:gd name="T24" fmla="*/ 118 w 130"/>
              <a:gd name="T25" fmla="*/ 73 h 86"/>
              <a:gd name="T26" fmla="*/ 94 w 130"/>
              <a:gd name="T27" fmla="*/ 62 h 86"/>
              <a:gd name="T28" fmla="*/ 88 w 130"/>
              <a:gd name="T29" fmla="*/ 55 h 86"/>
              <a:gd name="T30" fmla="*/ 90 w 130"/>
              <a:gd name="T31" fmla="*/ 49 h 86"/>
              <a:gd name="T32" fmla="*/ 84 w 130"/>
              <a:gd name="T33" fmla="*/ 44 h 86"/>
              <a:gd name="T34" fmla="*/ 77 w 130"/>
              <a:gd name="T35" fmla="*/ 36 h 86"/>
              <a:gd name="T36" fmla="*/ 61 w 130"/>
              <a:gd name="T37" fmla="*/ 27 h 86"/>
              <a:gd name="T38" fmla="*/ 35 w 130"/>
              <a:gd name="T39" fmla="*/ 16 h 86"/>
              <a:gd name="T40" fmla="*/ 16 w 130"/>
              <a:gd name="T41" fmla="*/ 11 h 86"/>
              <a:gd name="T42" fmla="*/ 0 w 130"/>
              <a:gd name="T43" fmla="*/ 3 h 86"/>
              <a:gd name="T44" fmla="*/ 9 w 130"/>
              <a:gd name="T45" fmla="*/ 0 h 86"/>
              <a:gd name="T46" fmla="*/ 27 w 130"/>
              <a:gd name="T47" fmla="*/ 2 h 86"/>
              <a:gd name="T48" fmla="*/ 44 w 130"/>
              <a:gd name="T49" fmla="*/ 2 h 86"/>
              <a:gd name="T50" fmla="*/ 62 w 130"/>
              <a:gd name="T51" fmla="*/ 3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0" h="86">
                <a:moveTo>
                  <a:pt x="62" y="3"/>
                </a:moveTo>
                <a:lnTo>
                  <a:pt x="81" y="11"/>
                </a:lnTo>
                <a:lnTo>
                  <a:pt x="92" y="14"/>
                </a:lnTo>
                <a:lnTo>
                  <a:pt x="99" y="20"/>
                </a:lnTo>
                <a:lnTo>
                  <a:pt x="105" y="29"/>
                </a:lnTo>
                <a:lnTo>
                  <a:pt x="108" y="36"/>
                </a:lnTo>
                <a:lnTo>
                  <a:pt x="118" y="48"/>
                </a:lnTo>
                <a:lnTo>
                  <a:pt x="125" y="55"/>
                </a:lnTo>
                <a:lnTo>
                  <a:pt x="130" y="70"/>
                </a:lnTo>
                <a:lnTo>
                  <a:pt x="130" y="79"/>
                </a:lnTo>
                <a:lnTo>
                  <a:pt x="129" y="86"/>
                </a:lnTo>
                <a:lnTo>
                  <a:pt x="118" y="82"/>
                </a:lnTo>
                <a:lnTo>
                  <a:pt x="118" y="73"/>
                </a:lnTo>
                <a:lnTo>
                  <a:pt x="94" y="62"/>
                </a:lnTo>
                <a:lnTo>
                  <a:pt x="88" y="55"/>
                </a:lnTo>
                <a:lnTo>
                  <a:pt x="90" y="49"/>
                </a:lnTo>
                <a:lnTo>
                  <a:pt x="84" y="44"/>
                </a:lnTo>
                <a:lnTo>
                  <a:pt x="77" y="36"/>
                </a:lnTo>
                <a:lnTo>
                  <a:pt x="61" y="27"/>
                </a:lnTo>
                <a:lnTo>
                  <a:pt x="35" y="16"/>
                </a:lnTo>
                <a:lnTo>
                  <a:pt x="16" y="11"/>
                </a:lnTo>
                <a:lnTo>
                  <a:pt x="0" y="3"/>
                </a:lnTo>
                <a:lnTo>
                  <a:pt x="9" y="0"/>
                </a:lnTo>
                <a:lnTo>
                  <a:pt x="27" y="2"/>
                </a:lnTo>
                <a:lnTo>
                  <a:pt x="44" y="2"/>
                </a:lnTo>
                <a:lnTo>
                  <a:pt x="62" y="3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12" name="Freeform 1468"/>
          <p:cNvSpPr>
            <a:spLocks/>
          </p:cNvSpPr>
          <p:nvPr/>
        </p:nvSpPr>
        <p:spPr bwMode="auto">
          <a:xfrm>
            <a:off x="2838450" y="2870200"/>
            <a:ext cx="114300" cy="19050"/>
          </a:xfrm>
          <a:custGeom>
            <a:avLst/>
            <a:gdLst>
              <a:gd name="T0" fmla="*/ 0 w 144"/>
              <a:gd name="T1" fmla="*/ 13 h 24"/>
              <a:gd name="T2" fmla="*/ 4 w 144"/>
              <a:gd name="T3" fmla="*/ 13 h 24"/>
              <a:gd name="T4" fmla="*/ 10 w 144"/>
              <a:gd name="T5" fmla="*/ 13 h 24"/>
              <a:gd name="T6" fmla="*/ 13 w 144"/>
              <a:gd name="T7" fmla="*/ 13 h 24"/>
              <a:gd name="T8" fmla="*/ 21 w 144"/>
              <a:gd name="T9" fmla="*/ 11 h 24"/>
              <a:gd name="T10" fmla="*/ 26 w 144"/>
              <a:gd name="T11" fmla="*/ 7 h 24"/>
              <a:gd name="T12" fmla="*/ 32 w 144"/>
              <a:gd name="T13" fmla="*/ 3 h 24"/>
              <a:gd name="T14" fmla="*/ 39 w 144"/>
              <a:gd name="T15" fmla="*/ 0 h 24"/>
              <a:gd name="T16" fmla="*/ 52 w 144"/>
              <a:gd name="T17" fmla="*/ 0 h 24"/>
              <a:gd name="T18" fmla="*/ 61 w 144"/>
              <a:gd name="T19" fmla="*/ 2 h 24"/>
              <a:gd name="T20" fmla="*/ 70 w 144"/>
              <a:gd name="T21" fmla="*/ 2 h 24"/>
              <a:gd name="T22" fmla="*/ 83 w 144"/>
              <a:gd name="T23" fmla="*/ 5 h 24"/>
              <a:gd name="T24" fmla="*/ 92 w 144"/>
              <a:gd name="T25" fmla="*/ 7 h 24"/>
              <a:gd name="T26" fmla="*/ 100 w 144"/>
              <a:gd name="T27" fmla="*/ 11 h 24"/>
              <a:gd name="T28" fmla="*/ 107 w 144"/>
              <a:gd name="T29" fmla="*/ 13 h 24"/>
              <a:gd name="T30" fmla="*/ 118 w 144"/>
              <a:gd name="T31" fmla="*/ 16 h 24"/>
              <a:gd name="T32" fmla="*/ 126 w 144"/>
              <a:gd name="T33" fmla="*/ 18 h 24"/>
              <a:gd name="T34" fmla="*/ 137 w 144"/>
              <a:gd name="T35" fmla="*/ 20 h 24"/>
              <a:gd name="T36" fmla="*/ 142 w 144"/>
              <a:gd name="T37" fmla="*/ 22 h 24"/>
              <a:gd name="T38" fmla="*/ 144 w 144"/>
              <a:gd name="T39" fmla="*/ 24 h 24"/>
              <a:gd name="T40" fmla="*/ 142 w 144"/>
              <a:gd name="T41" fmla="*/ 24 h 24"/>
              <a:gd name="T42" fmla="*/ 137 w 144"/>
              <a:gd name="T43" fmla="*/ 24 h 24"/>
              <a:gd name="T44" fmla="*/ 126 w 144"/>
              <a:gd name="T45" fmla="*/ 22 h 24"/>
              <a:gd name="T46" fmla="*/ 115 w 144"/>
              <a:gd name="T47" fmla="*/ 20 h 24"/>
              <a:gd name="T48" fmla="*/ 107 w 144"/>
              <a:gd name="T49" fmla="*/ 20 h 24"/>
              <a:gd name="T50" fmla="*/ 102 w 144"/>
              <a:gd name="T51" fmla="*/ 20 h 24"/>
              <a:gd name="T52" fmla="*/ 98 w 144"/>
              <a:gd name="T53" fmla="*/ 20 h 24"/>
              <a:gd name="T54" fmla="*/ 96 w 144"/>
              <a:gd name="T55" fmla="*/ 22 h 24"/>
              <a:gd name="T56" fmla="*/ 94 w 144"/>
              <a:gd name="T57" fmla="*/ 24 h 24"/>
              <a:gd name="T58" fmla="*/ 80 w 144"/>
              <a:gd name="T59" fmla="*/ 24 h 24"/>
              <a:gd name="T60" fmla="*/ 70 w 144"/>
              <a:gd name="T61" fmla="*/ 24 h 24"/>
              <a:gd name="T62" fmla="*/ 59 w 144"/>
              <a:gd name="T63" fmla="*/ 22 h 24"/>
              <a:gd name="T64" fmla="*/ 52 w 144"/>
              <a:gd name="T65" fmla="*/ 22 h 24"/>
              <a:gd name="T66" fmla="*/ 43 w 144"/>
              <a:gd name="T67" fmla="*/ 20 h 24"/>
              <a:gd name="T68" fmla="*/ 30 w 144"/>
              <a:gd name="T69" fmla="*/ 18 h 24"/>
              <a:gd name="T70" fmla="*/ 21 w 144"/>
              <a:gd name="T71" fmla="*/ 16 h 24"/>
              <a:gd name="T72" fmla="*/ 12 w 144"/>
              <a:gd name="T73" fmla="*/ 14 h 24"/>
              <a:gd name="T74" fmla="*/ 4 w 144"/>
              <a:gd name="T75" fmla="*/ 13 h 24"/>
              <a:gd name="T76" fmla="*/ 2 w 144"/>
              <a:gd name="T77" fmla="*/ 13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44" h="24">
                <a:moveTo>
                  <a:pt x="0" y="13"/>
                </a:moveTo>
                <a:lnTo>
                  <a:pt x="0" y="13"/>
                </a:lnTo>
                <a:lnTo>
                  <a:pt x="2" y="13"/>
                </a:lnTo>
                <a:lnTo>
                  <a:pt x="4" y="13"/>
                </a:lnTo>
                <a:lnTo>
                  <a:pt x="6" y="13"/>
                </a:lnTo>
                <a:lnTo>
                  <a:pt x="10" y="13"/>
                </a:lnTo>
                <a:lnTo>
                  <a:pt x="12" y="13"/>
                </a:lnTo>
                <a:lnTo>
                  <a:pt x="13" y="13"/>
                </a:lnTo>
                <a:lnTo>
                  <a:pt x="17" y="11"/>
                </a:lnTo>
                <a:lnTo>
                  <a:pt x="21" y="11"/>
                </a:lnTo>
                <a:lnTo>
                  <a:pt x="24" y="9"/>
                </a:lnTo>
                <a:lnTo>
                  <a:pt x="26" y="7"/>
                </a:lnTo>
                <a:lnTo>
                  <a:pt x="28" y="5"/>
                </a:lnTo>
                <a:lnTo>
                  <a:pt x="32" y="3"/>
                </a:lnTo>
                <a:lnTo>
                  <a:pt x="35" y="2"/>
                </a:lnTo>
                <a:lnTo>
                  <a:pt x="39" y="0"/>
                </a:lnTo>
                <a:lnTo>
                  <a:pt x="46" y="0"/>
                </a:lnTo>
                <a:lnTo>
                  <a:pt x="52" y="0"/>
                </a:lnTo>
                <a:lnTo>
                  <a:pt x="58" y="0"/>
                </a:lnTo>
                <a:lnTo>
                  <a:pt x="61" y="2"/>
                </a:lnTo>
                <a:lnTo>
                  <a:pt x="65" y="2"/>
                </a:lnTo>
                <a:lnTo>
                  <a:pt x="70" y="2"/>
                </a:lnTo>
                <a:lnTo>
                  <a:pt x="78" y="3"/>
                </a:lnTo>
                <a:lnTo>
                  <a:pt x="83" y="5"/>
                </a:lnTo>
                <a:lnTo>
                  <a:pt x="89" y="7"/>
                </a:lnTo>
                <a:lnTo>
                  <a:pt x="92" y="7"/>
                </a:lnTo>
                <a:lnTo>
                  <a:pt x="96" y="9"/>
                </a:lnTo>
                <a:lnTo>
                  <a:pt x="100" y="11"/>
                </a:lnTo>
                <a:lnTo>
                  <a:pt x="103" y="13"/>
                </a:lnTo>
                <a:lnTo>
                  <a:pt x="107" y="13"/>
                </a:lnTo>
                <a:lnTo>
                  <a:pt x="113" y="14"/>
                </a:lnTo>
                <a:lnTo>
                  <a:pt x="118" y="16"/>
                </a:lnTo>
                <a:lnTo>
                  <a:pt x="124" y="18"/>
                </a:lnTo>
                <a:lnTo>
                  <a:pt x="126" y="18"/>
                </a:lnTo>
                <a:lnTo>
                  <a:pt x="129" y="18"/>
                </a:lnTo>
                <a:lnTo>
                  <a:pt x="137" y="20"/>
                </a:lnTo>
                <a:lnTo>
                  <a:pt x="140" y="22"/>
                </a:lnTo>
                <a:lnTo>
                  <a:pt x="142" y="22"/>
                </a:lnTo>
                <a:lnTo>
                  <a:pt x="144" y="24"/>
                </a:lnTo>
                <a:lnTo>
                  <a:pt x="144" y="24"/>
                </a:lnTo>
                <a:lnTo>
                  <a:pt x="142" y="24"/>
                </a:lnTo>
                <a:lnTo>
                  <a:pt x="142" y="24"/>
                </a:lnTo>
                <a:lnTo>
                  <a:pt x="140" y="24"/>
                </a:lnTo>
                <a:lnTo>
                  <a:pt x="137" y="24"/>
                </a:lnTo>
                <a:lnTo>
                  <a:pt x="133" y="22"/>
                </a:lnTo>
                <a:lnTo>
                  <a:pt x="126" y="22"/>
                </a:lnTo>
                <a:lnTo>
                  <a:pt x="120" y="20"/>
                </a:lnTo>
                <a:lnTo>
                  <a:pt x="115" y="20"/>
                </a:lnTo>
                <a:lnTo>
                  <a:pt x="109" y="20"/>
                </a:lnTo>
                <a:lnTo>
                  <a:pt x="107" y="20"/>
                </a:lnTo>
                <a:lnTo>
                  <a:pt x="105" y="20"/>
                </a:lnTo>
                <a:lnTo>
                  <a:pt x="102" y="20"/>
                </a:lnTo>
                <a:lnTo>
                  <a:pt x="100" y="20"/>
                </a:lnTo>
                <a:lnTo>
                  <a:pt x="98" y="20"/>
                </a:lnTo>
                <a:lnTo>
                  <a:pt x="98" y="22"/>
                </a:lnTo>
                <a:lnTo>
                  <a:pt x="96" y="22"/>
                </a:lnTo>
                <a:lnTo>
                  <a:pt x="94" y="22"/>
                </a:lnTo>
                <a:lnTo>
                  <a:pt x="94" y="24"/>
                </a:lnTo>
                <a:lnTo>
                  <a:pt x="87" y="24"/>
                </a:lnTo>
                <a:lnTo>
                  <a:pt x="80" y="24"/>
                </a:lnTo>
                <a:lnTo>
                  <a:pt x="76" y="24"/>
                </a:lnTo>
                <a:lnTo>
                  <a:pt x="70" y="24"/>
                </a:lnTo>
                <a:lnTo>
                  <a:pt x="65" y="24"/>
                </a:lnTo>
                <a:lnTo>
                  <a:pt x="59" y="22"/>
                </a:lnTo>
                <a:lnTo>
                  <a:pt x="56" y="22"/>
                </a:lnTo>
                <a:lnTo>
                  <a:pt x="52" y="22"/>
                </a:lnTo>
                <a:lnTo>
                  <a:pt x="46" y="22"/>
                </a:lnTo>
                <a:lnTo>
                  <a:pt x="43" y="20"/>
                </a:lnTo>
                <a:lnTo>
                  <a:pt x="37" y="20"/>
                </a:lnTo>
                <a:lnTo>
                  <a:pt x="30" y="18"/>
                </a:lnTo>
                <a:lnTo>
                  <a:pt x="23" y="18"/>
                </a:lnTo>
                <a:lnTo>
                  <a:pt x="21" y="16"/>
                </a:lnTo>
                <a:lnTo>
                  <a:pt x="17" y="16"/>
                </a:lnTo>
                <a:lnTo>
                  <a:pt x="12" y="14"/>
                </a:lnTo>
                <a:lnTo>
                  <a:pt x="8" y="14"/>
                </a:lnTo>
                <a:lnTo>
                  <a:pt x="4" y="13"/>
                </a:lnTo>
                <a:lnTo>
                  <a:pt x="2" y="13"/>
                </a:lnTo>
                <a:lnTo>
                  <a:pt x="2" y="13"/>
                </a:lnTo>
                <a:lnTo>
                  <a:pt x="0" y="13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13" name="Freeform 1469"/>
          <p:cNvSpPr>
            <a:spLocks/>
          </p:cNvSpPr>
          <p:nvPr/>
        </p:nvSpPr>
        <p:spPr bwMode="auto">
          <a:xfrm>
            <a:off x="2838450" y="2870200"/>
            <a:ext cx="114300" cy="19050"/>
          </a:xfrm>
          <a:custGeom>
            <a:avLst/>
            <a:gdLst>
              <a:gd name="T0" fmla="*/ 0 w 144"/>
              <a:gd name="T1" fmla="*/ 13 h 24"/>
              <a:gd name="T2" fmla="*/ 4 w 144"/>
              <a:gd name="T3" fmla="*/ 13 h 24"/>
              <a:gd name="T4" fmla="*/ 10 w 144"/>
              <a:gd name="T5" fmla="*/ 13 h 24"/>
              <a:gd name="T6" fmla="*/ 13 w 144"/>
              <a:gd name="T7" fmla="*/ 13 h 24"/>
              <a:gd name="T8" fmla="*/ 21 w 144"/>
              <a:gd name="T9" fmla="*/ 11 h 24"/>
              <a:gd name="T10" fmla="*/ 26 w 144"/>
              <a:gd name="T11" fmla="*/ 7 h 24"/>
              <a:gd name="T12" fmla="*/ 32 w 144"/>
              <a:gd name="T13" fmla="*/ 3 h 24"/>
              <a:gd name="T14" fmla="*/ 39 w 144"/>
              <a:gd name="T15" fmla="*/ 0 h 24"/>
              <a:gd name="T16" fmla="*/ 52 w 144"/>
              <a:gd name="T17" fmla="*/ 0 h 24"/>
              <a:gd name="T18" fmla="*/ 61 w 144"/>
              <a:gd name="T19" fmla="*/ 2 h 24"/>
              <a:gd name="T20" fmla="*/ 70 w 144"/>
              <a:gd name="T21" fmla="*/ 2 h 24"/>
              <a:gd name="T22" fmla="*/ 83 w 144"/>
              <a:gd name="T23" fmla="*/ 5 h 24"/>
              <a:gd name="T24" fmla="*/ 92 w 144"/>
              <a:gd name="T25" fmla="*/ 7 h 24"/>
              <a:gd name="T26" fmla="*/ 100 w 144"/>
              <a:gd name="T27" fmla="*/ 11 h 24"/>
              <a:gd name="T28" fmla="*/ 107 w 144"/>
              <a:gd name="T29" fmla="*/ 13 h 24"/>
              <a:gd name="T30" fmla="*/ 118 w 144"/>
              <a:gd name="T31" fmla="*/ 16 h 24"/>
              <a:gd name="T32" fmla="*/ 126 w 144"/>
              <a:gd name="T33" fmla="*/ 18 h 24"/>
              <a:gd name="T34" fmla="*/ 137 w 144"/>
              <a:gd name="T35" fmla="*/ 20 h 24"/>
              <a:gd name="T36" fmla="*/ 142 w 144"/>
              <a:gd name="T37" fmla="*/ 22 h 24"/>
              <a:gd name="T38" fmla="*/ 144 w 144"/>
              <a:gd name="T39" fmla="*/ 24 h 24"/>
              <a:gd name="T40" fmla="*/ 142 w 144"/>
              <a:gd name="T41" fmla="*/ 24 h 24"/>
              <a:gd name="T42" fmla="*/ 137 w 144"/>
              <a:gd name="T43" fmla="*/ 24 h 24"/>
              <a:gd name="T44" fmla="*/ 126 w 144"/>
              <a:gd name="T45" fmla="*/ 22 h 24"/>
              <a:gd name="T46" fmla="*/ 115 w 144"/>
              <a:gd name="T47" fmla="*/ 20 h 24"/>
              <a:gd name="T48" fmla="*/ 107 w 144"/>
              <a:gd name="T49" fmla="*/ 20 h 24"/>
              <a:gd name="T50" fmla="*/ 102 w 144"/>
              <a:gd name="T51" fmla="*/ 20 h 24"/>
              <a:gd name="T52" fmla="*/ 98 w 144"/>
              <a:gd name="T53" fmla="*/ 20 h 24"/>
              <a:gd name="T54" fmla="*/ 96 w 144"/>
              <a:gd name="T55" fmla="*/ 22 h 24"/>
              <a:gd name="T56" fmla="*/ 94 w 144"/>
              <a:gd name="T57" fmla="*/ 24 h 24"/>
              <a:gd name="T58" fmla="*/ 80 w 144"/>
              <a:gd name="T59" fmla="*/ 24 h 24"/>
              <a:gd name="T60" fmla="*/ 70 w 144"/>
              <a:gd name="T61" fmla="*/ 24 h 24"/>
              <a:gd name="T62" fmla="*/ 59 w 144"/>
              <a:gd name="T63" fmla="*/ 22 h 24"/>
              <a:gd name="T64" fmla="*/ 52 w 144"/>
              <a:gd name="T65" fmla="*/ 22 h 24"/>
              <a:gd name="T66" fmla="*/ 43 w 144"/>
              <a:gd name="T67" fmla="*/ 20 h 24"/>
              <a:gd name="T68" fmla="*/ 30 w 144"/>
              <a:gd name="T69" fmla="*/ 18 h 24"/>
              <a:gd name="T70" fmla="*/ 21 w 144"/>
              <a:gd name="T71" fmla="*/ 16 h 24"/>
              <a:gd name="T72" fmla="*/ 12 w 144"/>
              <a:gd name="T73" fmla="*/ 14 h 24"/>
              <a:gd name="T74" fmla="*/ 4 w 144"/>
              <a:gd name="T75" fmla="*/ 13 h 24"/>
              <a:gd name="T76" fmla="*/ 2 w 144"/>
              <a:gd name="T77" fmla="*/ 13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44" h="24">
                <a:moveTo>
                  <a:pt x="0" y="13"/>
                </a:moveTo>
                <a:lnTo>
                  <a:pt x="0" y="13"/>
                </a:lnTo>
                <a:lnTo>
                  <a:pt x="2" y="13"/>
                </a:lnTo>
                <a:lnTo>
                  <a:pt x="4" y="13"/>
                </a:lnTo>
                <a:lnTo>
                  <a:pt x="6" y="13"/>
                </a:lnTo>
                <a:lnTo>
                  <a:pt x="10" y="13"/>
                </a:lnTo>
                <a:lnTo>
                  <a:pt x="12" y="13"/>
                </a:lnTo>
                <a:lnTo>
                  <a:pt x="13" y="13"/>
                </a:lnTo>
                <a:lnTo>
                  <a:pt x="17" y="11"/>
                </a:lnTo>
                <a:lnTo>
                  <a:pt x="21" y="11"/>
                </a:lnTo>
                <a:lnTo>
                  <a:pt x="24" y="9"/>
                </a:lnTo>
                <a:lnTo>
                  <a:pt x="26" y="7"/>
                </a:lnTo>
                <a:lnTo>
                  <a:pt x="28" y="5"/>
                </a:lnTo>
                <a:lnTo>
                  <a:pt x="32" y="3"/>
                </a:lnTo>
                <a:lnTo>
                  <a:pt x="35" y="2"/>
                </a:lnTo>
                <a:lnTo>
                  <a:pt x="39" y="0"/>
                </a:lnTo>
                <a:lnTo>
                  <a:pt x="46" y="0"/>
                </a:lnTo>
                <a:lnTo>
                  <a:pt x="52" y="0"/>
                </a:lnTo>
                <a:lnTo>
                  <a:pt x="58" y="0"/>
                </a:lnTo>
                <a:lnTo>
                  <a:pt x="61" y="2"/>
                </a:lnTo>
                <a:lnTo>
                  <a:pt x="65" y="2"/>
                </a:lnTo>
                <a:lnTo>
                  <a:pt x="70" y="2"/>
                </a:lnTo>
                <a:lnTo>
                  <a:pt x="78" y="3"/>
                </a:lnTo>
                <a:lnTo>
                  <a:pt x="83" y="5"/>
                </a:lnTo>
                <a:lnTo>
                  <a:pt x="89" y="7"/>
                </a:lnTo>
                <a:lnTo>
                  <a:pt x="92" y="7"/>
                </a:lnTo>
                <a:lnTo>
                  <a:pt x="96" y="9"/>
                </a:lnTo>
                <a:lnTo>
                  <a:pt x="100" y="11"/>
                </a:lnTo>
                <a:lnTo>
                  <a:pt x="103" y="13"/>
                </a:lnTo>
                <a:lnTo>
                  <a:pt x="107" y="13"/>
                </a:lnTo>
                <a:lnTo>
                  <a:pt x="113" y="14"/>
                </a:lnTo>
                <a:lnTo>
                  <a:pt x="118" y="16"/>
                </a:lnTo>
                <a:lnTo>
                  <a:pt x="124" y="18"/>
                </a:lnTo>
                <a:lnTo>
                  <a:pt x="126" y="18"/>
                </a:lnTo>
                <a:lnTo>
                  <a:pt x="129" y="18"/>
                </a:lnTo>
                <a:lnTo>
                  <a:pt x="137" y="20"/>
                </a:lnTo>
                <a:lnTo>
                  <a:pt x="140" y="22"/>
                </a:lnTo>
                <a:lnTo>
                  <a:pt x="142" y="22"/>
                </a:lnTo>
                <a:lnTo>
                  <a:pt x="144" y="24"/>
                </a:lnTo>
                <a:lnTo>
                  <a:pt x="144" y="24"/>
                </a:lnTo>
                <a:lnTo>
                  <a:pt x="142" y="24"/>
                </a:lnTo>
                <a:lnTo>
                  <a:pt x="142" y="24"/>
                </a:lnTo>
                <a:lnTo>
                  <a:pt x="140" y="24"/>
                </a:lnTo>
                <a:lnTo>
                  <a:pt x="137" y="24"/>
                </a:lnTo>
                <a:lnTo>
                  <a:pt x="133" y="22"/>
                </a:lnTo>
                <a:lnTo>
                  <a:pt x="126" y="22"/>
                </a:lnTo>
                <a:lnTo>
                  <a:pt x="120" y="20"/>
                </a:lnTo>
                <a:lnTo>
                  <a:pt x="115" y="20"/>
                </a:lnTo>
                <a:lnTo>
                  <a:pt x="109" y="20"/>
                </a:lnTo>
                <a:lnTo>
                  <a:pt x="107" y="20"/>
                </a:lnTo>
                <a:lnTo>
                  <a:pt x="105" y="20"/>
                </a:lnTo>
                <a:lnTo>
                  <a:pt x="102" y="20"/>
                </a:lnTo>
                <a:lnTo>
                  <a:pt x="100" y="20"/>
                </a:lnTo>
                <a:lnTo>
                  <a:pt x="98" y="20"/>
                </a:lnTo>
                <a:lnTo>
                  <a:pt x="98" y="22"/>
                </a:lnTo>
                <a:lnTo>
                  <a:pt x="96" y="22"/>
                </a:lnTo>
                <a:lnTo>
                  <a:pt x="94" y="22"/>
                </a:lnTo>
                <a:lnTo>
                  <a:pt x="94" y="24"/>
                </a:lnTo>
                <a:lnTo>
                  <a:pt x="87" y="24"/>
                </a:lnTo>
                <a:lnTo>
                  <a:pt x="80" y="24"/>
                </a:lnTo>
                <a:lnTo>
                  <a:pt x="76" y="24"/>
                </a:lnTo>
                <a:lnTo>
                  <a:pt x="70" y="24"/>
                </a:lnTo>
                <a:lnTo>
                  <a:pt x="65" y="24"/>
                </a:lnTo>
                <a:lnTo>
                  <a:pt x="59" y="22"/>
                </a:lnTo>
                <a:lnTo>
                  <a:pt x="56" y="22"/>
                </a:lnTo>
                <a:lnTo>
                  <a:pt x="52" y="22"/>
                </a:lnTo>
                <a:lnTo>
                  <a:pt x="46" y="22"/>
                </a:lnTo>
                <a:lnTo>
                  <a:pt x="43" y="20"/>
                </a:lnTo>
                <a:lnTo>
                  <a:pt x="37" y="20"/>
                </a:lnTo>
                <a:lnTo>
                  <a:pt x="30" y="18"/>
                </a:lnTo>
                <a:lnTo>
                  <a:pt x="23" y="18"/>
                </a:lnTo>
                <a:lnTo>
                  <a:pt x="21" y="16"/>
                </a:lnTo>
                <a:lnTo>
                  <a:pt x="17" y="16"/>
                </a:lnTo>
                <a:lnTo>
                  <a:pt x="12" y="14"/>
                </a:lnTo>
                <a:lnTo>
                  <a:pt x="8" y="14"/>
                </a:lnTo>
                <a:lnTo>
                  <a:pt x="4" y="13"/>
                </a:lnTo>
                <a:lnTo>
                  <a:pt x="2" y="13"/>
                </a:lnTo>
                <a:lnTo>
                  <a:pt x="2" y="13"/>
                </a:lnTo>
                <a:lnTo>
                  <a:pt x="0" y="1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14" name="Freeform 1470"/>
          <p:cNvSpPr>
            <a:spLocks/>
          </p:cNvSpPr>
          <p:nvPr/>
        </p:nvSpPr>
        <p:spPr bwMode="auto">
          <a:xfrm>
            <a:off x="2855913" y="2879725"/>
            <a:ext cx="63500" cy="1588"/>
          </a:xfrm>
          <a:custGeom>
            <a:avLst/>
            <a:gdLst>
              <a:gd name="T0" fmla="*/ 0 w 77"/>
              <a:gd name="T1" fmla="*/ 1 h 1"/>
              <a:gd name="T2" fmla="*/ 9 w 77"/>
              <a:gd name="T3" fmla="*/ 1 h 1"/>
              <a:gd name="T4" fmla="*/ 16 w 77"/>
              <a:gd name="T5" fmla="*/ 0 h 1"/>
              <a:gd name="T6" fmla="*/ 23 w 77"/>
              <a:gd name="T7" fmla="*/ 0 h 1"/>
              <a:gd name="T8" fmla="*/ 42 w 77"/>
              <a:gd name="T9" fmla="*/ 0 h 1"/>
              <a:gd name="T10" fmla="*/ 53 w 77"/>
              <a:gd name="T11" fmla="*/ 0 h 1"/>
              <a:gd name="T12" fmla="*/ 64 w 77"/>
              <a:gd name="T13" fmla="*/ 0 h 1"/>
              <a:gd name="T14" fmla="*/ 77 w 77"/>
              <a:gd name="T1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7" h="1">
                <a:moveTo>
                  <a:pt x="0" y="1"/>
                </a:moveTo>
                <a:lnTo>
                  <a:pt x="9" y="1"/>
                </a:lnTo>
                <a:lnTo>
                  <a:pt x="16" y="0"/>
                </a:lnTo>
                <a:lnTo>
                  <a:pt x="23" y="0"/>
                </a:lnTo>
                <a:lnTo>
                  <a:pt x="42" y="0"/>
                </a:lnTo>
                <a:lnTo>
                  <a:pt x="53" y="0"/>
                </a:lnTo>
                <a:lnTo>
                  <a:pt x="64" y="0"/>
                </a:lnTo>
                <a:lnTo>
                  <a:pt x="77" y="0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15" name="Freeform 1471"/>
          <p:cNvSpPr>
            <a:spLocks/>
          </p:cNvSpPr>
          <p:nvPr/>
        </p:nvSpPr>
        <p:spPr bwMode="auto">
          <a:xfrm>
            <a:off x="2970213" y="2774950"/>
            <a:ext cx="15875" cy="66675"/>
          </a:xfrm>
          <a:custGeom>
            <a:avLst/>
            <a:gdLst>
              <a:gd name="T0" fmla="*/ 7 w 20"/>
              <a:gd name="T1" fmla="*/ 85 h 85"/>
              <a:gd name="T2" fmla="*/ 11 w 20"/>
              <a:gd name="T3" fmla="*/ 85 h 85"/>
              <a:gd name="T4" fmla="*/ 15 w 20"/>
              <a:gd name="T5" fmla="*/ 85 h 85"/>
              <a:gd name="T6" fmla="*/ 18 w 20"/>
              <a:gd name="T7" fmla="*/ 85 h 85"/>
              <a:gd name="T8" fmla="*/ 20 w 20"/>
              <a:gd name="T9" fmla="*/ 77 h 85"/>
              <a:gd name="T10" fmla="*/ 20 w 20"/>
              <a:gd name="T11" fmla="*/ 68 h 85"/>
              <a:gd name="T12" fmla="*/ 20 w 20"/>
              <a:gd name="T13" fmla="*/ 57 h 85"/>
              <a:gd name="T14" fmla="*/ 20 w 20"/>
              <a:gd name="T15" fmla="*/ 44 h 85"/>
              <a:gd name="T16" fmla="*/ 20 w 20"/>
              <a:gd name="T17" fmla="*/ 35 h 85"/>
              <a:gd name="T18" fmla="*/ 20 w 20"/>
              <a:gd name="T19" fmla="*/ 26 h 85"/>
              <a:gd name="T20" fmla="*/ 20 w 20"/>
              <a:gd name="T21" fmla="*/ 19 h 85"/>
              <a:gd name="T22" fmla="*/ 20 w 20"/>
              <a:gd name="T23" fmla="*/ 11 h 85"/>
              <a:gd name="T24" fmla="*/ 20 w 20"/>
              <a:gd name="T25" fmla="*/ 2 h 85"/>
              <a:gd name="T26" fmla="*/ 17 w 20"/>
              <a:gd name="T27" fmla="*/ 0 h 85"/>
              <a:gd name="T28" fmla="*/ 13 w 20"/>
              <a:gd name="T29" fmla="*/ 0 h 85"/>
              <a:gd name="T30" fmla="*/ 9 w 20"/>
              <a:gd name="T31" fmla="*/ 0 h 85"/>
              <a:gd name="T32" fmla="*/ 6 w 20"/>
              <a:gd name="T33" fmla="*/ 0 h 85"/>
              <a:gd name="T34" fmla="*/ 2 w 20"/>
              <a:gd name="T35" fmla="*/ 0 h 85"/>
              <a:gd name="T36" fmla="*/ 0 w 20"/>
              <a:gd name="T37" fmla="*/ 9 h 85"/>
              <a:gd name="T38" fmla="*/ 0 w 20"/>
              <a:gd name="T39" fmla="*/ 17 h 85"/>
              <a:gd name="T40" fmla="*/ 0 w 20"/>
              <a:gd name="T41" fmla="*/ 26 h 85"/>
              <a:gd name="T42" fmla="*/ 0 w 20"/>
              <a:gd name="T43" fmla="*/ 33 h 85"/>
              <a:gd name="T44" fmla="*/ 0 w 20"/>
              <a:gd name="T45" fmla="*/ 41 h 85"/>
              <a:gd name="T46" fmla="*/ 0 w 20"/>
              <a:gd name="T47" fmla="*/ 50 h 85"/>
              <a:gd name="T48" fmla="*/ 2 w 20"/>
              <a:gd name="T49" fmla="*/ 57 h 85"/>
              <a:gd name="T50" fmla="*/ 2 w 20"/>
              <a:gd name="T51" fmla="*/ 66 h 85"/>
              <a:gd name="T52" fmla="*/ 2 w 20"/>
              <a:gd name="T53" fmla="*/ 74 h 85"/>
              <a:gd name="T54" fmla="*/ 2 w 20"/>
              <a:gd name="T55" fmla="*/ 85 h 85"/>
              <a:gd name="T56" fmla="*/ 7 w 20"/>
              <a:gd name="T57" fmla="*/ 85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" h="85">
                <a:moveTo>
                  <a:pt x="7" y="85"/>
                </a:moveTo>
                <a:lnTo>
                  <a:pt x="11" y="85"/>
                </a:lnTo>
                <a:lnTo>
                  <a:pt x="15" y="85"/>
                </a:lnTo>
                <a:lnTo>
                  <a:pt x="18" y="85"/>
                </a:lnTo>
                <a:lnTo>
                  <a:pt x="20" y="77"/>
                </a:lnTo>
                <a:lnTo>
                  <a:pt x="20" y="68"/>
                </a:lnTo>
                <a:lnTo>
                  <a:pt x="20" y="57"/>
                </a:lnTo>
                <a:lnTo>
                  <a:pt x="20" y="44"/>
                </a:lnTo>
                <a:lnTo>
                  <a:pt x="20" y="35"/>
                </a:lnTo>
                <a:lnTo>
                  <a:pt x="20" y="26"/>
                </a:lnTo>
                <a:lnTo>
                  <a:pt x="20" y="19"/>
                </a:lnTo>
                <a:lnTo>
                  <a:pt x="20" y="11"/>
                </a:lnTo>
                <a:lnTo>
                  <a:pt x="20" y="2"/>
                </a:lnTo>
                <a:lnTo>
                  <a:pt x="17" y="0"/>
                </a:lnTo>
                <a:lnTo>
                  <a:pt x="13" y="0"/>
                </a:lnTo>
                <a:lnTo>
                  <a:pt x="9" y="0"/>
                </a:lnTo>
                <a:lnTo>
                  <a:pt x="6" y="0"/>
                </a:lnTo>
                <a:lnTo>
                  <a:pt x="2" y="0"/>
                </a:lnTo>
                <a:lnTo>
                  <a:pt x="0" y="9"/>
                </a:lnTo>
                <a:lnTo>
                  <a:pt x="0" y="17"/>
                </a:lnTo>
                <a:lnTo>
                  <a:pt x="0" y="26"/>
                </a:lnTo>
                <a:lnTo>
                  <a:pt x="0" y="33"/>
                </a:lnTo>
                <a:lnTo>
                  <a:pt x="0" y="41"/>
                </a:lnTo>
                <a:lnTo>
                  <a:pt x="0" y="50"/>
                </a:lnTo>
                <a:lnTo>
                  <a:pt x="2" y="57"/>
                </a:lnTo>
                <a:lnTo>
                  <a:pt x="2" y="66"/>
                </a:lnTo>
                <a:lnTo>
                  <a:pt x="2" y="74"/>
                </a:lnTo>
                <a:lnTo>
                  <a:pt x="2" y="85"/>
                </a:lnTo>
                <a:lnTo>
                  <a:pt x="7" y="85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16" name="Freeform 1472"/>
          <p:cNvSpPr>
            <a:spLocks/>
          </p:cNvSpPr>
          <p:nvPr/>
        </p:nvSpPr>
        <p:spPr bwMode="auto">
          <a:xfrm>
            <a:off x="2970213" y="2774950"/>
            <a:ext cx="15875" cy="66675"/>
          </a:xfrm>
          <a:custGeom>
            <a:avLst/>
            <a:gdLst>
              <a:gd name="T0" fmla="*/ 7 w 20"/>
              <a:gd name="T1" fmla="*/ 85 h 85"/>
              <a:gd name="T2" fmla="*/ 11 w 20"/>
              <a:gd name="T3" fmla="*/ 85 h 85"/>
              <a:gd name="T4" fmla="*/ 15 w 20"/>
              <a:gd name="T5" fmla="*/ 85 h 85"/>
              <a:gd name="T6" fmla="*/ 18 w 20"/>
              <a:gd name="T7" fmla="*/ 85 h 85"/>
              <a:gd name="T8" fmla="*/ 20 w 20"/>
              <a:gd name="T9" fmla="*/ 77 h 85"/>
              <a:gd name="T10" fmla="*/ 20 w 20"/>
              <a:gd name="T11" fmla="*/ 68 h 85"/>
              <a:gd name="T12" fmla="*/ 20 w 20"/>
              <a:gd name="T13" fmla="*/ 57 h 85"/>
              <a:gd name="T14" fmla="*/ 20 w 20"/>
              <a:gd name="T15" fmla="*/ 44 h 85"/>
              <a:gd name="T16" fmla="*/ 20 w 20"/>
              <a:gd name="T17" fmla="*/ 35 h 85"/>
              <a:gd name="T18" fmla="*/ 20 w 20"/>
              <a:gd name="T19" fmla="*/ 26 h 85"/>
              <a:gd name="T20" fmla="*/ 20 w 20"/>
              <a:gd name="T21" fmla="*/ 19 h 85"/>
              <a:gd name="T22" fmla="*/ 20 w 20"/>
              <a:gd name="T23" fmla="*/ 11 h 85"/>
              <a:gd name="T24" fmla="*/ 20 w 20"/>
              <a:gd name="T25" fmla="*/ 2 h 85"/>
              <a:gd name="T26" fmla="*/ 17 w 20"/>
              <a:gd name="T27" fmla="*/ 0 h 85"/>
              <a:gd name="T28" fmla="*/ 13 w 20"/>
              <a:gd name="T29" fmla="*/ 0 h 85"/>
              <a:gd name="T30" fmla="*/ 9 w 20"/>
              <a:gd name="T31" fmla="*/ 0 h 85"/>
              <a:gd name="T32" fmla="*/ 6 w 20"/>
              <a:gd name="T33" fmla="*/ 0 h 85"/>
              <a:gd name="T34" fmla="*/ 2 w 20"/>
              <a:gd name="T35" fmla="*/ 0 h 85"/>
              <a:gd name="T36" fmla="*/ 0 w 20"/>
              <a:gd name="T37" fmla="*/ 9 h 85"/>
              <a:gd name="T38" fmla="*/ 0 w 20"/>
              <a:gd name="T39" fmla="*/ 17 h 85"/>
              <a:gd name="T40" fmla="*/ 0 w 20"/>
              <a:gd name="T41" fmla="*/ 26 h 85"/>
              <a:gd name="T42" fmla="*/ 0 w 20"/>
              <a:gd name="T43" fmla="*/ 33 h 85"/>
              <a:gd name="T44" fmla="*/ 0 w 20"/>
              <a:gd name="T45" fmla="*/ 41 h 85"/>
              <a:gd name="T46" fmla="*/ 0 w 20"/>
              <a:gd name="T47" fmla="*/ 50 h 85"/>
              <a:gd name="T48" fmla="*/ 2 w 20"/>
              <a:gd name="T49" fmla="*/ 57 h 85"/>
              <a:gd name="T50" fmla="*/ 2 w 20"/>
              <a:gd name="T51" fmla="*/ 66 h 85"/>
              <a:gd name="T52" fmla="*/ 2 w 20"/>
              <a:gd name="T53" fmla="*/ 74 h 85"/>
              <a:gd name="T54" fmla="*/ 2 w 20"/>
              <a:gd name="T55" fmla="*/ 85 h 85"/>
              <a:gd name="T56" fmla="*/ 7 w 20"/>
              <a:gd name="T57" fmla="*/ 85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" h="85">
                <a:moveTo>
                  <a:pt x="7" y="85"/>
                </a:moveTo>
                <a:lnTo>
                  <a:pt x="11" y="85"/>
                </a:lnTo>
                <a:lnTo>
                  <a:pt x="15" y="85"/>
                </a:lnTo>
                <a:lnTo>
                  <a:pt x="18" y="85"/>
                </a:lnTo>
                <a:lnTo>
                  <a:pt x="20" y="77"/>
                </a:lnTo>
                <a:lnTo>
                  <a:pt x="20" y="68"/>
                </a:lnTo>
                <a:lnTo>
                  <a:pt x="20" y="57"/>
                </a:lnTo>
                <a:lnTo>
                  <a:pt x="20" y="44"/>
                </a:lnTo>
                <a:lnTo>
                  <a:pt x="20" y="35"/>
                </a:lnTo>
                <a:lnTo>
                  <a:pt x="20" y="26"/>
                </a:lnTo>
                <a:lnTo>
                  <a:pt x="20" y="19"/>
                </a:lnTo>
                <a:lnTo>
                  <a:pt x="20" y="11"/>
                </a:lnTo>
                <a:lnTo>
                  <a:pt x="20" y="2"/>
                </a:lnTo>
                <a:lnTo>
                  <a:pt x="17" y="0"/>
                </a:lnTo>
                <a:lnTo>
                  <a:pt x="13" y="0"/>
                </a:lnTo>
                <a:lnTo>
                  <a:pt x="9" y="0"/>
                </a:lnTo>
                <a:lnTo>
                  <a:pt x="6" y="0"/>
                </a:lnTo>
                <a:lnTo>
                  <a:pt x="2" y="0"/>
                </a:lnTo>
                <a:lnTo>
                  <a:pt x="0" y="9"/>
                </a:lnTo>
                <a:lnTo>
                  <a:pt x="0" y="17"/>
                </a:lnTo>
                <a:lnTo>
                  <a:pt x="0" y="26"/>
                </a:lnTo>
                <a:lnTo>
                  <a:pt x="0" y="33"/>
                </a:lnTo>
                <a:lnTo>
                  <a:pt x="0" y="41"/>
                </a:lnTo>
                <a:lnTo>
                  <a:pt x="0" y="50"/>
                </a:lnTo>
                <a:lnTo>
                  <a:pt x="2" y="57"/>
                </a:lnTo>
                <a:lnTo>
                  <a:pt x="2" y="66"/>
                </a:lnTo>
                <a:lnTo>
                  <a:pt x="2" y="74"/>
                </a:lnTo>
                <a:lnTo>
                  <a:pt x="2" y="85"/>
                </a:lnTo>
                <a:lnTo>
                  <a:pt x="7" y="85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17" name="Freeform 1473"/>
          <p:cNvSpPr>
            <a:spLocks/>
          </p:cNvSpPr>
          <p:nvPr/>
        </p:nvSpPr>
        <p:spPr bwMode="auto">
          <a:xfrm>
            <a:off x="2973388" y="2781300"/>
            <a:ext cx="9525" cy="55563"/>
          </a:xfrm>
          <a:custGeom>
            <a:avLst/>
            <a:gdLst>
              <a:gd name="T0" fmla="*/ 0 w 13"/>
              <a:gd name="T1" fmla="*/ 5 h 69"/>
              <a:gd name="T2" fmla="*/ 2 w 13"/>
              <a:gd name="T3" fmla="*/ 0 h 69"/>
              <a:gd name="T4" fmla="*/ 3 w 13"/>
              <a:gd name="T5" fmla="*/ 0 h 69"/>
              <a:gd name="T6" fmla="*/ 5 w 13"/>
              <a:gd name="T7" fmla="*/ 0 h 69"/>
              <a:gd name="T8" fmla="*/ 7 w 13"/>
              <a:gd name="T9" fmla="*/ 0 h 69"/>
              <a:gd name="T10" fmla="*/ 9 w 13"/>
              <a:gd name="T11" fmla="*/ 1 h 69"/>
              <a:gd name="T12" fmla="*/ 11 w 13"/>
              <a:gd name="T13" fmla="*/ 5 h 69"/>
              <a:gd name="T14" fmla="*/ 13 w 13"/>
              <a:gd name="T15" fmla="*/ 9 h 69"/>
              <a:gd name="T16" fmla="*/ 13 w 13"/>
              <a:gd name="T17" fmla="*/ 12 h 69"/>
              <a:gd name="T18" fmla="*/ 13 w 13"/>
              <a:gd name="T19" fmla="*/ 16 h 69"/>
              <a:gd name="T20" fmla="*/ 13 w 13"/>
              <a:gd name="T21" fmla="*/ 22 h 69"/>
              <a:gd name="T22" fmla="*/ 13 w 13"/>
              <a:gd name="T23" fmla="*/ 25 h 69"/>
              <a:gd name="T24" fmla="*/ 13 w 13"/>
              <a:gd name="T25" fmla="*/ 29 h 69"/>
              <a:gd name="T26" fmla="*/ 13 w 13"/>
              <a:gd name="T27" fmla="*/ 34 h 69"/>
              <a:gd name="T28" fmla="*/ 13 w 13"/>
              <a:gd name="T29" fmla="*/ 38 h 69"/>
              <a:gd name="T30" fmla="*/ 13 w 13"/>
              <a:gd name="T31" fmla="*/ 42 h 69"/>
              <a:gd name="T32" fmla="*/ 13 w 13"/>
              <a:gd name="T33" fmla="*/ 46 h 69"/>
              <a:gd name="T34" fmla="*/ 13 w 13"/>
              <a:gd name="T35" fmla="*/ 51 h 69"/>
              <a:gd name="T36" fmla="*/ 13 w 13"/>
              <a:gd name="T37" fmla="*/ 55 h 69"/>
              <a:gd name="T38" fmla="*/ 11 w 13"/>
              <a:gd name="T39" fmla="*/ 58 h 69"/>
              <a:gd name="T40" fmla="*/ 11 w 13"/>
              <a:gd name="T41" fmla="*/ 64 h 69"/>
              <a:gd name="T42" fmla="*/ 11 w 13"/>
              <a:gd name="T43" fmla="*/ 68 h 69"/>
              <a:gd name="T44" fmla="*/ 7 w 13"/>
              <a:gd name="T45" fmla="*/ 69 h 69"/>
              <a:gd name="T46" fmla="*/ 5 w 13"/>
              <a:gd name="T47" fmla="*/ 69 h 69"/>
              <a:gd name="T48" fmla="*/ 5 w 13"/>
              <a:gd name="T49" fmla="*/ 66 h 69"/>
              <a:gd name="T50" fmla="*/ 5 w 13"/>
              <a:gd name="T51" fmla="*/ 62 h 69"/>
              <a:gd name="T52" fmla="*/ 5 w 13"/>
              <a:gd name="T53" fmla="*/ 58 h 69"/>
              <a:gd name="T54" fmla="*/ 3 w 13"/>
              <a:gd name="T55" fmla="*/ 53 h 69"/>
              <a:gd name="T56" fmla="*/ 2 w 13"/>
              <a:gd name="T57" fmla="*/ 49 h 69"/>
              <a:gd name="T58" fmla="*/ 2 w 13"/>
              <a:gd name="T59" fmla="*/ 46 h 69"/>
              <a:gd name="T60" fmla="*/ 2 w 13"/>
              <a:gd name="T61" fmla="*/ 40 h 69"/>
              <a:gd name="T62" fmla="*/ 2 w 13"/>
              <a:gd name="T63" fmla="*/ 36 h 69"/>
              <a:gd name="T64" fmla="*/ 0 w 13"/>
              <a:gd name="T65" fmla="*/ 33 h 69"/>
              <a:gd name="T66" fmla="*/ 0 w 13"/>
              <a:gd name="T67" fmla="*/ 29 h 69"/>
              <a:gd name="T68" fmla="*/ 0 w 13"/>
              <a:gd name="T69" fmla="*/ 23 h 69"/>
              <a:gd name="T70" fmla="*/ 0 w 13"/>
              <a:gd name="T71" fmla="*/ 20 h 69"/>
              <a:gd name="T72" fmla="*/ 0 w 13"/>
              <a:gd name="T73" fmla="*/ 16 h 69"/>
              <a:gd name="T74" fmla="*/ 0 w 13"/>
              <a:gd name="T75" fmla="*/ 11 h 69"/>
              <a:gd name="T76" fmla="*/ 0 w 13"/>
              <a:gd name="T77" fmla="*/ 7 h 69"/>
              <a:gd name="T78" fmla="*/ 0 w 13"/>
              <a:gd name="T79" fmla="*/ 5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3" h="69">
                <a:moveTo>
                  <a:pt x="0" y="5"/>
                </a:moveTo>
                <a:lnTo>
                  <a:pt x="2" y="0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1"/>
                </a:lnTo>
                <a:lnTo>
                  <a:pt x="11" y="5"/>
                </a:lnTo>
                <a:lnTo>
                  <a:pt x="13" y="9"/>
                </a:lnTo>
                <a:lnTo>
                  <a:pt x="13" y="12"/>
                </a:lnTo>
                <a:lnTo>
                  <a:pt x="13" y="16"/>
                </a:lnTo>
                <a:lnTo>
                  <a:pt x="13" y="22"/>
                </a:lnTo>
                <a:lnTo>
                  <a:pt x="13" y="25"/>
                </a:lnTo>
                <a:lnTo>
                  <a:pt x="13" y="29"/>
                </a:lnTo>
                <a:lnTo>
                  <a:pt x="13" y="34"/>
                </a:lnTo>
                <a:lnTo>
                  <a:pt x="13" y="38"/>
                </a:lnTo>
                <a:lnTo>
                  <a:pt x="13" y="42"/>
                </a:lnTo>
                <a:lnTo>
                  <a:pt x="13" y="46"/>
                </a:lnTo>
                <a:lnTo>
                  <a:pt x="13" y="51"/>
                </a:lnTo>
                <a:lnTo>
                  <a:pt x="13" y="55"/>
                </a:lnTo>
                <a:lnTo>
                  <a:pt x="11" y="58"/>
                </a:lnTo>
                <a:lnTo>
                  <a:pt x="11" y="64"/>
                </a:lnTo>
                <a:lnTo>
                  <a:pt x="11" y="68"/>
                </a:lnTo>
                <a:lnTo>
                  <a:pt x="7" y="69"/>
                </a:lnTo>
                <a:lnTo>
                  <a:pt x="5" y="69"/>
                </a:lnTo>
                <a:lnTo>
                  <a:pt x="5" y="66"/>
                </a:lnTo>
                <a:lnTo>
                  <a:pt x="5" y="62"/>
                </a:lnTo>
                <a:lnTo>
                  <a:pt x="5" y="58"/>
                </a:lnTo>
                <a:lnTo>
                  <a:pt x="3" y="53"/>
                </a:lnTo>
                <a:lnTo>
                  <a:pt x="2" y="49"/>
                </a:lnTo>
                <a:lnTo>
                  <a:pt x="2" y="46"/>
                </a:lnTo>
                <a:lnTo>
                  <a:pt x="2" y="40"/>
                </a:lnTo>
                <a:lnTo>
                  <a:pt x="2" y="36"/>
                </a:lnTo>
                <a:lnTo>
                  <a:pt x="0" y="33"/>
                </a:lnTo>
                <a:lnTo>
                  <a:pt x="0" y="29"/>
                </a:lnTo>
                <a:lnTo>
                  <a:pt x="0" y="23"/>
                </a:lnTo>
                <a:lnTo>
                  <a:pt x="0" y="20"/>
                </a:lnTo>
                <a:lnTo>
                  <a:pt x="0" y="16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close/>
              </a:path>
            </a:pathLst>
          </a:custGeom>
          <a:solidFill>
            <a:srgbClr val="FCFE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18" name="Freeform 1474"/>
          <p:cNvSpPr>
            <a:spLocks/>
          </p:cNvSpPr>
          <p:nvPr/>
        </p:nvSpPr>
        <p:spPr bwMode="auto">
          <a:xfrm>
            <a:off x="2970213" y="2913063"/>
            <a:ext cx="15875" cy="68262"/>
          </a:xfrm>
          <a:custGeom>
            <a:avLst/>
            <a:gdLst>
              <a:gd name="T0" fmla="*/ 13 w 22"/>
              <a:gd name="T1" fmla="*/ 84 h 84"/>
              <a:gd name="T2" fmla="*/ 9 w 22"/>
              <a:gd name="T3" fmla="*/ 84 h 84"/>
              <a:gd name="T4" fmla="*/ 6 w 22"/>
              <a:gd name="T5" fmla="*/ 84 h 84"/>
              <a:gd name="T6" fmla="*/ 2 w 22"/>
              <a:gd name="T7" fmla="*/ 84 h 84"/>
              <a:gd name="T8" fmla="*/ 2 w 22"/>
              <a:gd name="T9" fmla="*/ 77 h 84"/>
              <a:gd name="T10" fmla="*/ 2 w 22"/>
              <a:gd name="T11" fmla="*/ 68 h 84"/>
              <a:gd name="T12" fmla="*/ 0 w 22"/>
              <a:gd name="T13" fmla="*/ 57 h 84"/>
              <a:gd name="T14" fmla="*/ 0 w 22"/>
              <a:gd name="T15" fmla="*/ 44 h 84"/>
              <a:gd name="T16" fmla="*/ 0 w 22"/>
              <a:gd name="T17" fmla="*/ 35 h 84"/>
              <a:gd name="T18" fmla="*/ 0 w 22"/>
              <a:gd name="T19" fmla="*/ 26 h 84"/>
              <a:gd name="T20" fmla="*/ 0 w 22"/>
              <a:gd name="T21" fmla="*/ 18 h 84"/>
              <a:gd name="T22" fmla="*/ 0 w 22"/>
              <a:gd name="T23" fmla="*/ 11 h 84"/>
              <a:gd name="T24" fmla="*/ 2 w 22"/>
              <a:gd name="T25" fmla="*/ 2 h 84"/>
              <a:gd name="T26" fmla="*/ 6 w 22"/>
              <a:gd name="T27" fmla="*/ 0 h 84"/>
              <a:gd name="T28" fmla="*/ 8 w 22"/>
              <a:gd name="T29" fmla="*/ 0 h 84"/>
              <a:gd name="T30" fmla="*/ 11 w 22"/>
              <a:gd name="T31" fmla="*/ 0 h 84"/>
              <a:gd name="T32" fmla="*/ 15 w 22"/>
              <a:gd name="T33" fmla="*/ 0 h 84"/>
              <a:gd name="T34" fmla="*/ 19 w 22"/>
              <a:gd name="T35" fmla="*/ 0 h 84"/>
              <a:gd name="T36" fmla="*/ 20 w 22"/>
              <a:gd name="T37" fmla="*/ 9 h 84"/>
              <a:gd name="T38" fmla="*/ 20 w 22"/>
              <a:gd name="T39" fmla="*/ 16 h 84"/>
              <a:gd name="T40" fmla="*/ 20 w 22"/>
              <a:gd name="T41" fmla="*/ 26 h 84"/>
              <a:gd name="T42" fmla="*/ 22 w 22"/>
              <a:gd name="T43" fmla="*/ 33 h 84"/>
              <a:gd name="T44" fmla="*/ 20 w 22"/>
              <a:gd name="T45" fmla="*/ 40 h 84"/>
              <a:gd name="T46" fmla="*/ 20 w 22"/>
              <a:gd name="T47" fmla="*/ 49 h 84"/>
              <a:gd name="T48" fmla="*/ 19 w 22"/>
              <a:gd name="T49" fmla="*/ 57 h 84"/>
              <a:gd name="T50" fmla="*/ 19 w 22"/>
              <a:gd name="T51" fmla="*/ 66 h 84"/>
              <a:gd name="T52" fmla="*/ 19 w 22"/>
              <a:gd name="T53" fmla="*/ 73 h 84"/>
              <a:gd name="T54" fmla="*/ 19 w 22"/>
              <a:gd name="T55" fmla="*/ 84 h 84"/>
              <a:gd name="T56" fmla="*/ 13 w 22"/>
              <a:gd name="T57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" h="84">
                <a:moveTo>
                  <a:pt x="13" y="84"/>
                </a:moveTo>
                <a:lnTo>
                  <a:pt x="9" y="84"/>
                </a:lnTo>
                <a:lnTo>
                  <a:pt x="6" y="84"/>
                </a:lnTo>
                <a:lnTo>
                  <a:pt x="2" y="84"/>
                </a:lnTo>
                <a:lnTo>
                  <a:pt x="2" y="77"/>
                </a:lnTo>
                <a:lnTo>
                  <a:pt x="2" y="68"/>
                </a:lnTo>
                <a:lnTo>
                  <a:pt x="0" y="57"/>
                </a:lnTo>
                <a:lnTo>
                  <a:pt x="0" y="44"/>
                </a:lnTo>
                <a:lnTo>
                  <a:pt x="0" y="35"/>
                </a:lnTo>
                <a:lnTo>
                  <a:pt x="0" y="26"/>
                </a:lnTo>
                <a:lnTo>
                  <a:pt x="0" y="18"/>
                </a:lnTo>
                <a:lnTo>
                  <a:pt x="0" y="11"/>
                </a:lnTo>
                <a:lnTo>
                  <a:pt x="2" y="2"/>
                </a:lnTo>
                <a:lnTo>
                  <a:pt x="6" y="0"/>
                </a:lnTo>
                <a:lnTo>
                  <a:pt x="8" y="0"/>
                </a:lnTo>
                <a:lnTo>
                  <a:pt x="11" y="0"/>
                </a:lnTo>
                <a:lnTo>
                  <a:pt x="15" y="0"/>
                </a:lnTo>
                <a:lnTo>
                  <a:pt x="19" y="0"/>
                </a:lnTo>
                <a:lnTo>
                  <a:pt x="20" y="9"/>
                </a:lnTo>
                <a:lnTo>
                  <a:pt x="20" y="16"/>
                </a:lnTo>
                <a:lnTo>
                  <a:pt x="20" y="26"/>
                </a:lnTo>
                <a:lnTo>
                  <a:pt x="22" y="33"/>
                </a:lnTo>
                <a:lnTo>
                  <a:pt x="20" y="40"/>
                </a:lnTo>
                <a:lnTo>
                  <a:pt x="20" y="49"/>
                </a:lnTo>
                <a:lnTo>
                  <a:pt x="19" y="57"/>
                </a:lnTo>
                <a:lnTo>
                  <a:pt x="19" y="66"/>
                </a:lnTo>
                <a:lnTo>
                  <a:pt x="19" y="73"/>
                </a:lnTo>
                <a:lnTo>
                  <a:pt x="19" y="84"/>
                </a:lnTo>
                <a:lnTo>
                  <a:pt x="13" y="84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19" name="Freeform 1475"/>
          <p:cNvSpPr>
            <a:spLocks/>
          </p:cNvSpPr>
          <p:nvPr/>
        </p:nvSpPr>
        <p:spPr bwMode="auto">
          <a:xfrm>
            <a:off x="2970213" y="2913063"/>
            <a:ext cx="15875" cy="68262"/>
          </a:xfrm>
          <a:custGeom>
            <a:avLst/>
            <a:gdLst>
              <a:gd name="T0" fmla="*/ 13 w 22"/>
              <a:gd name="T1" fmla="*/ 84 h 84"/>
              <a:gd name="T2" fmla="*/ 9 w 22"/>
              <a:gd name="T3" fmla="*/ 84 h 84"/>
              <a:gd name="T4" fmla="*/ 6 w 22"/>
              <a:gd name="T5" fmla="*/ 84 h 84"/>
              <a:gd name="T6" fmla="*/ 2 w 22"/>
              <a:gd name="T7" fmla="*/ 84 h 84"/>
              <a:gd name="T8" fmla="*/ 2 w 22"/>
              <a:gd name="T9" fmla="*/ 77 h 84"/>
              <a:gd name="T10" fmla="*/ 2 w 22"/>
              <a:gd name="T11" fmla="*/ 68 h 84"/>
              <a:gd name="T12" fmla="*/ 0 w 22"/>
              <a:gd name="T13" fmla="*/ 57 h 84"/>
              <a:gd name="T14" fmla="*/ 0 w 22"/>
              <a:gd name="T15" fmla="*/ 44 h 84"/>
              <a:gd name="T16" fmla="*/ 0 w 22"/>
              <a:gd name="T17" fmla="*/ 35 h 84"/>
              <a:gd name="T18" fmla="*/ 0 w 22"/>
              <a:gd name="T19" fmla="*/ 26 h 84"/>
              <a:gd name="T20" fmla="*/ 0 w 22"/>
              <a:gd name="T21" fmla="*/ 18 h 84"/>
              <a:gd name="T22" fmla="*/ 0 w 22"/>
              <a:gd name="T23" fmla="*/ 11 h 84"/>
              <a:gd name="T24" fmla="*/ 2 w 22"/>
              <a:gd name="T25" fmla="*/ 2 h 84"/>
              <a:gd name="T26" fmla="*/ 6 w 22"/>
              <a:gd name="T27" fmla="*/ 0 h 84"/>
              <a:gd name="T28" fmla="*/ 8 w 22"/>
              <a:gd name="T29" fmla="*/ 0 h 84"/>
              <a:gd name="T30" fmla="*/ 11 w 22"/>
              <a:gd name="T31" fmla="*/ 0 h 84"/>
              <a:gd name="T32" fmla="*/ 15 w 22"/>
              <a:gd name="T33" fmla="*/ 0 h 84"/>
              <a:gd name="T34" fmla="*/ 19 w 22"/>
              <a:gd name="T35" fmla="*/ 0 h 84"/>
              <a:gd name="T36" fmla="*/ 20 w 22"/>
              <a:gd name="T37" fmla="*/ 9 h 84"/>
              <a:gd name="T38" fmla="*/ 20 w 22"/>
              <a:gd name="T39" fmla="*/ 16 h 84"/>
              <a:gd name="T40" fmla="*/ 20 w 22"/>
              <a:gd name="T41" fmla="*/ 26 h 84"/>
              <a:gd name="T42" fmla="*/ 22 w 22"/>
              <a:gd name="T43" fmla="*/ 33 h 84"/>
              <a:gd name="T44" fmla="*/ 20 w 22"/>
              <a:gd name="T45" fmla="*/ 40 h 84"/>
              <a:gd name="T46" fmla="*/ 20 w 22"/>
              <a:gd name="T47" fmla="*/ 49 h 84"/>
              <a:gd name="T48" fmla="*/ 19 w 22"/>
              <a:gd name="T49" fmla="*/ 57 h 84"/>
              <a:gd name="T50" fmla="*/ 19 w 22"/>
              <a:gd name="T51" fmla="*/ 66 h 84"/>
              <a:gd name="T52" fmla="*/ 19 w 22"/>
              <a:gd name="T53" fmla="*/ 73 h 84"/>
              <a:gd name="T54" fmla="*/ 19 w 22"/>
              <a:gd name="T55" fmla="*/ 84 h 84"/>
              <a:gd name="T56" fmla="*/ 13 w 22"/>
              <a:gd name="T57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" h="84">
                <a:moveTo>
                  <a:pt x="13" y="84"/>
                </a:moveTo>
                <a:lnTo>
                  <a:pt x="9" y="84"/>
                </a:lnTo>
                <a:lnTo>
                  <a:pt x="6" y="84"/>
                </a:lnTo>
                <a:lnTo>
                  <a:pt x="2" y="84"/>
                </a:lnTo>
                <a:lnTo>
                  <a:pt x="2" y="77"/>
                </a:lnTo>
                <a:lnTo>
                  <a:pt x="2" y="68"/>
                </a:lnTo>
                <a:lnTo>
                  <a:pt x="0" y="57"/>
                </a:lnTo>
                <a:lnTo>
                  <a:pt x="0" y="44"/>
                </a:lnTo>
                <a:lnTo>
                  <a:pt x="0" y="35"/>
                </a:lnTo>
                <a:lnTo>
                  <a:pt x="0" y="26"/>
                </a:lnTo>
                <a:lnTo>
                  <a:pt x="0" y="18"/>
                </a:lnTo>
                <a:lnTo>
                  <a:pt x="0" y="11"/>
                </a:lnTo>
                <a:lnTo>
                  <a:pt x="2" y="2"/>
                </a:lnTo>
                <a:lnTo>
                  <a:pt x="6" y="0"/>
                </a:lnTo>
                <a:lnTo>
                  <a:pt x="8" y="0"/>
                </a:lnTo>
                <a:lnTo>
                  <a:pt x="11" y="0"/>
                </a:lnTo>
                <a:lnTo>
                  <a:pt x="15" y="0"/>
                </a:lnTo>
                <a:lnTo>
                  <a:pt x="19" y="0"/>
                </a:lnTo>
                <a:lnTo>
                  <a:pt x="20" y="9"/>
                </a:lnTo>
                <a:lnTo>
                  <a:pt x="20" y="16"/>
                </a:lnTo>
                <a:lnTo>
                  <a:pt x="20" y="26"/>
                </a:lnTo>
                <a:lnTo>
                  <a:pt x="22" y="33"/>
                </a:lnTo>
                <a:lnTo>
                  <a:pt x="20" y="40"/>
                </a:lnTo>
                <a:lnTo>
                  <a:pt x="20" y="49"/>
                </a:lnTo>
                <a:lnTo>
                  <a:pt x="19" y="57"/>
                </a:lnTo>
                <a:lnTo>
                  <a:pt x="19" y="66"/>
                </a:lnTo>
                <a:lnTo>
                  <a:pt x="19" y="73"/>
                </a:lnTo>
                <a:lnTo>
                  <a:pt x="19" y="84"/>
                </a:lnTo>
                <a:lnTo>
                  <a:pt x="13" y="84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20" name="Freeform 1476"/>
          <p:cNvSpPr>
            <a:spLocks/>
          </p:cNvSpPr>
          <p:nvPr/>
        </p:nvSpPr>
        <p:spPr bwMode="auto">
          <a:xfrm>
            <a:off x="2971800" y="2919413"/>
            <a:ext cx="11113" cy="55562"/>
          </a:xfrm>
          <a:custGeom>
            <a:avLst/>
            <a:gdLst>
              <a:gd name="T0" fmla="*/ 15 w 15"/>
              <a:gd name="T1" fmla="*/ 6 h 70"/>
              <a:gd name="T2" fmla="*/ 11 w 15"/>
              <a:gd name="T3" fmla="*/ 0 h 70"/>
              <a:gd name="T4" fmla="*/ 9 w 15"/>
              <a:gd name="T5" fmla="*/ 0 h 70"/>
              <a:gd name="T6" fmla="*/ 7 w 15"/>
              <a:gd name="T7" fmla="*/ 0 h 70"/>
              <a:gd name="T8" fmla="*/ 5 w 15"/>
              <a:gd name="T9" fmla="*/ 0 h 70"/>
              <a:gd name="T10" fmla="*/ 4 w 15"/>
              <a:gd name="T11" fmla="*/ 2 h 70"/>
              <a:gd name="T12" fmla="*/ 2 w 15"/>
              <a:gd name="T13" fmla="*/ 6 h 70"/>
              <a:gd name="T14" fmla="*/ 0 w 15"/>
              <a:gd name="T15" fmla="*/ 9 h 70"/>
              <a:gd name="T16" fmla="*/ 0 w 15"/>
              <a:gd name="T17" fmla="*/ 13 h 70"/>
              <a:gd name="T18" fmla="*/ 0 w 15"/>
              <a:gd name="T19" fmla="*/ 17 h 70"/>
              <a:gd name="T20" fmla="*/ 0 w 15"/>
              <a:gd name="T21" fmla="*/ 22 h 70"/>
              <a:gd name="T22" fmla="*/ 0 w 15"/>
              <a:gd name="T23" fmla="*/ 26 h 70"/>
              <a:gd name="T24" fmla="*/ 0 w 15"/>
              <a:gd name="T25" fmla="*/ 30 h 70"/>
              <a:gd name="T26" fmla="*/ 0 w 15"/>
              <a:gd name="T27" fmla="*/ 35 h 70"/>
              <a:gd name="T28" fmla="*/ 0 w 15"/>
              <a:gd name="T29" fmla="*/ 39 h 70"/>
              <a:gd name="T30" fmla="*/ 0 w 15"/>
              <a:gd name="T31" fmla="*/ 42 h 70"/>
              <a:gd name="T32" fmla="*/ 0 w 15"/>
              <a:gd name="T33" fmla="*/ 46 h 70"/>
              <a:gd name="T34" fmla="*/ 0 w 15"/>
              <a:gd name="T35" fmla="*/ 52 h 70"/>
              <a:gd name="T36" fmla="*/ 0 w 15"/>
              <a:gd name="T37" fmla="*/ 55 h 70"/>
              <a:gd name="T38" fmla="*/ 2 w 15"/>
              <a:gd name="T39" fmla="*/ 59 h 70"/>
              <a:gd name="T40" fmla="*/ 2 w 15"/>
              <a:gd name="T41" fmla="*/ 65 h 70"/>
              <a:gd name="T42" fmla="*/ 4 w 15"/>
              <a:gd name="T43" fmla="*/ 68 h 70"/>
              <a:gd name="T44" fmla="*/ 5 w 15"/>
              <a:gd name="T45" fmla="*/ 70 h 70"/>
              <a:gd name="T46" fmla="*/ 7 w 15"/>
              <a:gd name="T47" fmla="*/ 70 h 70"/>
              <a:gd name="T48" fmla="*/ 7 w 15"/>
              <a:gd name="T49" fmla="*/ 66 h 70"/>
              <a:gd name="T50" fmla="*/ 7 w 15"/>
              <a:gd name="T51" fmla="*/ 63 h 70"/>
              <a:gd name="T52" fmla="*/ 9 w 15"/>
              <a:gd name="T53" fmla="*/ 59 h 70"/>
              <a:gd name="T54" fmla="*/ 9 w 15"/>
              <a:gd name="T55" fmla="*/ 54 h 70"/>
              <a:gd name="T56" fmla="*/ 11 w 15"/>
              <a:gd name="T57" fmla="*/ 50 h 70"/>
              <a:gd name="T58" fmla="*/ 11 w 15"/>
              <a:gd name="T59" fmla="*/ 46 h 70"/>
              <a:gd name="T60" fmla="*/ 11 w 15"/>
              <a:gd name="T61" fmla="*/ 41 h 70"/>
              <a:gd name="T62" fmla="*/ 11 w 15"/>
              <a:gd name="T63" fmla="*/ 37 h 70"/>
              <a:gd name="T64" fmla="*/ 13 w 15"/>
              <a:gd name="T65" fmla="*/ 33 h 70"/>
              <a:gd name="T66" fmla="*/ 13 w 15"/>
              <a:gd name="T67" fmla="*/ 30 h 70"/>
              <a:gd name="T68" fmla="*/ 13 w 15"/>
              <a:gd name="T69" fmla="*/ 24 h 70"/>
              <a:gd name="T70" fmla="*/ 13 w 15"/>
              <a:gd name="T71" fmla="*/ 20 h 70"/>
              <a:gd name="T72" fmla="*/ 15 w 15"/>
              <a:gd name="T73" fmla="*/ 17 h 70"/>
              <a:gd name="T74" fmla="*/ 15 w 15"/>
              <a:gd name="T75" fmla="*/ 11 h 70"/>
              <a:gd name="T76" fmla="*/ 15 w 15"/>
              <a:gd name="T77" fmla="*/ 8 h 70"/>
              <a:gd name="T78" fmla="*/ 15 w 15"/>
              <a:gd name="T79" fmla="*/ 6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5" h="70">
                <a:moveTo>
                  <a:pt x="15" y="6"/>
                </a:move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4" y="2"/>
                </a:lnTo>
                <a:lnTo>
                  <a:pt x="2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0" y="22"/>
                </a:lnTo>
                <a:lnTo>
                  <a:pt x="0" y="26"/>
                </a:lnTo>
                <a:lnTo>
                  <a:pt x="0" y="30"/>
                </a:lnTo>
                <a:lnTo>
                  <a:pt x="0" y="35"/>
                </a:lnTo>
                <a:lnTo>
                  <a:pt x="0" y="39"/>
                </a:lnTo>
                <a:lnTo>
                  <a:pt x="0" y="42"/>
                </a:lnTo>
                <a:lnTo>
                  <a:pt x="0" y="46"/>
                </a:lnTo>
                <a:lnTo>
                  <a:pt x="0" y="52"/>
                </a:lnTo>
                <a:lnTo>
                  <a:pt x="0" y="55"/>
                </a:lnTo>
                <a:lnTo>
                  <a:pt x="2" y="59"/>
                </a:lnTo>
                <a:lnTo>
                  <a:pt x="2" y="65"/>
                </a:lnTo>
                <a:lnTo>
                  <a:pt x="4" y="68"/>
                </a:lnTo>
                <a:lnTo>
                  <a:pt x="5" y="70"/>
                </a:lnTo>
                <a:lnTo>
                  <a:pt x="7" y="70"/>
                </a:lnTo>
                <a:lnTo>
                  <a:pt x="7" y="66"/>
                </a:lnTo>
                <a:lnTo>
                  <a:pt x="7" y="63"/>
                </a:lnTo>
                <a:lnTo>
                  <a:pt x="9" y="59"/>
                </a:lnTo>
                <a:lnTo>
                  <a:pt x="9" y="54"/>
                </a:lnTo>
                <a:lnTo>
                  <a:pt x="11" y="50"/>
                </a:lnTo>
                <a:lnTo>
                  <a:pt x="11" y="46"/>
                </a:lnTo>
                <a:lnTo>
                  <a:pt x="11" y="41"/>
                </a:lnTo>
                <a:lnTo>
                  <a:pt x="11" y="37"/>
                </a:lnTo>
                <a:lnTo>
                  <a:pt x="13" y="33"/>
                </a:lnTo>
                <a:lnTo>
                  <a:pt x="13" y="30"/>
                </a:lnTo>
                <a:lnTo>
                  <a:pt x="13" y="24"/>
                </a:lnTo>
                <a:lnTo>
                  <a:pt x="13" y="20"/>
                </a:lnTo>
                <a:lnTo>
                  <a:pt x="15" y="17"/>
                </a:lnTo>
                <a:lnTo>
                  <a:pt x="15" y="11"/>
                </a:lnTo>
                <a:lnTo>
                  <a:pt x="15" y="8"/>
                </a:lnTo>
                <a:lnTo>
                  <a:pt x="15" y="6"/>
                </a:lnTo>
                <a:close/>
              </a:path>
            </a:pathLst>
          </a:custGeom>
          <a:solidFill>
            <a:srgbClr val="FCFE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21" name="Freeform 1477"/>
          <p:cNvSpPr>
            <a:spLocks/>
          </p:cNvSpPr>
          <p:nvPr/>
        </p:nvSpPr>
        <p:spPr bwMode="auto">
          <a:xfrm>
            <a:off x="2970213" y="2901950"/>
            <a:ext cx="39687" cy="69850"/>
          </a:xfrm>
          <a:custGeom>
            <a:avLst/>
            <a:gdLst>
              <a:gd name="T0" fmla="*/ 0 w 50"/>
              <a:gd name="T1" fmla="*/ 68 h 88"/>
              <a:gd name="T2" fmla="*/ 0 w 50"/>
              <a:gd name="T3" fmla="*/ 72 h 88"/>
              <a:gd name="T4" fmla="*/ 4 w 50"/>
              <a:gd name="T5" fmla="*/ 77 h 88"/>
              <a:gd name="T6" fmla="*/ 9 w 50"/>
              <a:gd name="T7" fmla="*/ 83 h 88"/>
              <a:gd name="T8" fmla="*/ 13 w 50"/>
              <a:gd name="T9" fmla="*/ 87 h 88"/>
              <a:gd name="T10" fmla="*/ 18 w 50"/>
              <a:gd name="T11" fmla="*/ 88 h 88"/>
              <a:gd name="T12" fmla="*/ 26 w 50"/>
              <a:gd name="T13" fmla="*/ 87 h 88"/>
              <a:gd name="T14" fmla="*/ 29 w 50"/>
              <a:gd name="T15" fmla="*/ 83 h 88"/>
              <a:gd name="T16" fmla="*/ 33 w 50"/>
              <a:gd name="T17" fmla="*/ 81 h 88"/>
              <a:gd name="T18" fmla="*/ 37 w 50"/>
              <a:gd name="T19" fmla="*/ 79 h 88"/>
              <a:gd name="T20" fmla="*/ 39 w 50"/>
              <a:gd name="T21" fmla="*/ 76 h 88"/>
              <a:gd name="T22" fmla="*/ 40 w 50"/>
              <a:gd name="T23" fmla="*/ 72 h 88"/>
              <a:gd name="T24" fmla="*/ 40 w 50"/>
              <a:gd name="T25" fmla="*/ 68 h 88"/>
              <a:gd name="T26" fmla="*/ 42 w 50"/>
              <a:gd name="T27" fmla="*/ 64 h 88"/>
              <a:gd name="T28" fmla="*/ 44 w 50"/>
              <a:gd name="T29" fmla="*/ 59 h 88"/>
              <a:gd name="T30" fmla="*/ 46 w 50"/>
              <a:gd name="T31" fmla="*/ 57 h 88"/>
              <a:gd name="T32" fmla="*/ 48 w 50"/>
              <a:gd name="T33" fmla="*/ 53 h 88"/>
              <a:gd name="T34" fmla="*/ 48 w 50"/>
              <a:gd name="T35" fmla="*/ 48 h 88"/>
              <a:gd name="T36" fmla="*/ 48 w 50"/>
              <a:gd name="T37" fmla="*/ 44 h 88"/>
              <a:gd name="T38" fmla="*/ 50 w 50"/>
              <a:gd name="T39" fmla="*/ 41 h 88"/>
              <a:gd name="T40" fmla="*/ 50 w 50"/>
              <a:gd name="T41" fmla="*/ 37 h 88"/>
              <a:gd name="T42" fmla="*/ 50 w 50"/>
              <a:gd name="T43" fmla="*/ 31 h 88"/>
              <a:gd name="T44" fmla="*/ 50 w 50"/>
              <a:gd name="T45" fmla="*/ 30 h 88"/>
              <a:gd name="T46" fmla="*/ 50 w 50"/>
              <a:gd name="T47" fmla="*/ 24 h 88"/>
              <a:gd name="T48" fmla="*/ 50 w 50"/>
              <a:gd name="T49" fmla="*/ 19 h 88"/>
              <a:gd name="T50" fmla="*/ 50 w 50"/>
              <a:gd name="T51" fmla="*/ 13 h 88"/>
              <a:gd name="T52" fmla="*/ 50 w 50"/>
              <a:gd name="T53" fmla="*/ 9 h 88"/>
              <a:gd name="T54" fmla="*/ 48 w 50"/>
              <a:gd name="T55" fmla="*/ 4 h 88"/>
              <a:gd name="T56" fmla="*/ 42 w 50"/>
              <a:gd name="T57" fmla="*/ 0 h 88"/>
              <a:gd name="T58" fmla="*/ 39 w 50"/>
              <a:gd name="T59" fmla="*/ 2 h 88"/>
              <a:gd name="T60" fmla="*/ 35 w 50"/>
              <a:gd name="T61" fmla="*/ 4 h 88"/>
              <a:gd name="T62" fmla="*/ 31 w 50"/>
              <a:gd name="T63" fmla="*/ 7 h 88"/>
              <a:gd name="T64" fmla="*/ 29 w 50"/>
              <a:gd name="T65" fmla="*/ 9 h 88"/>
              <a:gd name="T66" fmla="*/ 26 w 50"/>
              <a:gd name="T67" fmla="*/ 13 h 88"/>
              <a:gd name="T68" fmla="*/ 22 w 50"/>
              <a:gd name="T69" fmla="*/ 17 h 88"/>
              <a:gd name="T70" fmla="*/ 20 w 50"/>
              <a:gd name="T71" fmla="*/ 20 h 88"/>
              <a:gd name="T72" fmla="*/ 18 w 50"/>
              <a:gd name="T73" fmla="*/ 24 h 88"/>
              <a:gd name="T74" fmla="*/ 18 w 50"/>
              <a:gd name="T75" fmla="*/ 28 h 88"/>
              <a:gd name="T76" fmla="*/ 17 w 50"/>
              <a:gd name="T77" fmla="*/ 31 h 88"/>
              <a:gd name="T78" fmla="*/ 15 w 50"/>
              <a:gd name="T79" fmla="*/ 33 h 88"/>
              <a:gd name="T80" fmla="*/ 11 w 50"/>
              <a:gd name="T81" fmla="*/ 37 h 88"/>
              <a:gd name="T82" fmla="*/ 11 w 50"/>
              <a:gd name="T83" fmla="*/ 41 h 88"/>
              <a:gd name="T84" fmla="*/ 9 w 50"/>
              <a:gd name="T85" fmla="*/ 44 h 88"/>
              <a:gd name="T86" fmla="*/ 7 w 50"/>
              <a:gd name="T87" fmla="*/ 48 h 88"/>
              <a:gd name="T88" fmla="*/ 6 w 50"/>
              <a:gd name="T89" fmla="*/ 52 h 88"/>
              <a:gd name="T90" fmla="*/ 4 w 50"/>
              <a:gd name="T91" fmla="*/ 55 h 88"/>
              <a:gd name="T92" fmla="*/ 4 w 50"/>
              <a:gd name="T93" fmla="*/ 59 h 88"/>
              <a:gd name="T94" fmla="*/ 2 w 50"/>
              <a:gd name="T95" fmla="*/ 63 h 88"/>
              <a:gd name="T96" fmla="*/ 0 w 50"/>
              <a:gd name="T97" fmla="*/ 66 h 88"/>
              <a:gd name="T98" fmla="*/ 0 w 50"/>
              <a:gd name="T99" fmla="*/ 68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50" h="88">
                <a:moveTo>
                  <a:pt x="0" y="68"/>
                </a:moveTo>
                <a:lnTo>
                  <a:pt x="0" y="72"/>
                </a:lnTo>
                <a:lnTo>
                  <a:pt x="4" y="77"/>
                </a:lnTo>
                <a:lnTo>
                  <a:pt x="9" y="83"/>
                </a:lnTo>
                <a:lnTo>
                  <a:pt x="13" y="87"/>
                </a:lnTo>
                <a:lnTo>
                  <a:pt x="18" y="88"/>
                </a:lnTo>
                <a:lnTo>
                  <a:pt x="26" y="87"/>
                </a:lnTo>
                <a:lnTo>
                  <a:pt x="29" y="83"/>
                </a:lnTo>
                <a:lnTo>
                  <a:pt x="33" y="81"/>
                </a:lnTo>
                <a:lnTo>
                  <a:pt x="37" y="79"/>
                </a:lnTo>
                <a:lnTo>
                  <a:pt x="39" y="76"/>
                </a:lnTo>
                <a:lnTo>
                  <a:pt x="40" y="72"/>
                </a:lnTo>
                <a:lnTo>
                  <a:pt x="40" y="68"/>
                </a:lnTo>
                <a:lnTo>
                  <a:pt x="42" y="64"/>
                </a:lnTo>
                <a:lnTo>
                  <a:pt x="44" y="59"/>
                </a:lnTo>
                <a:lnTo>
                  <a:pt x="46" y="57"/>
                </a:lnTo>
                <a:lnTo>
                  <a:pt x="48" y="53"/>
                </a:lnTo>
                <a:lnTo>
                  <a:pt x="48" y="48"/>
                </a:lnTo>
                <a:lnTo>
                  <a:pt x="48" y="44"/>
                </a:lnTo>
                <a:lnTo>
                  <a:pt x="50" y="41"/>
                </a:lnTo>
                <a:lnTo>
                  <a:pt x="50" y="37"/>
                </a:lnTo>
                <a:lnTo>
                  <a:pt x="50" y="31"/>
                </a:lnTo>
                <a:lnTo>
                  <a:pt x="50" y="30"/>
                </a:lnTo>
                <a:lnTo>
                  <a:pt x="50" y="24"/>
                </a:lnTo>
                <a:lnTo>
                  <a:pt x="50" y="19"/>
                </a:lnTo>
                <a:lnTo>
                  <a:pt x="50" y="13"/>
                </a:lnTo>
                <a:lnTo>
                  <a:pt x="50" y="9"/>
                </a:lnTo>
                <a:lnTo>
                  <a:pt x="48" y="4"/>
                </a:lnTo>
                <a:lnTo>
                  <a:pt x="42" y="0"/>
                </a:lnTo>
                <a:lnTo>
                  <a:pt x="39" y="2"/>
                </a:lnTo>
                <a:lnTo>
                  <a:pt x="35" y="4"/>
                </a:lnTo>
                <a:lnTo>
                  <a:pt x="31" y="7"/>
                </a:lnTo>
                <a:lnTo>
                  <a:pt x="29" y="9"/>
                </a:lnTo>
                <a:lnTo>
                  <a:pt x="26" y="13"/>
                </a:lnTo>
                <a:lnTo>
                  <a:pt x="22" y="17"/>
                </a:lnTo>
                <a:lnTo>
                  <a:pt x="20" y="20"/>
                </a:lnTo>
                <a:lnTo>
                  <a:pt x="18" y="24"/>
                </a:lnTo>
                <a:lnTo>
                  <a:pt x="18" y="28"/>
                </a:lnTo>
                <a:lnTo>
                  <a:pt x="17" y="31"/>
                </a:lnTo>
                <a:lnTo>
                  <a:pt x="15" y="33"/>
                </a:lnTo>
                <a:lnTo>
                  <a:pt x="11" y="37"/>
                </a:lnTo>
                <a:lnTo>
                  <a:pt x="11" y="41"/>
                </a:lnTo>
                <a:lnTo>
                  <a:pt x="9" y="44"/>
                </a:lnTo>
                <a:lnTo>
                  <a:pt x="7" y="48"/>
                </a:lnTo>
                <a:lnTo>
                  <a:pt x="6" y="52"/>
                </a:lnTo>
                <a:lnTo>
                  <a:pt x="4" y="55"/>
                </a:lnTo>
                <a:lnTo>
                  <a:pt x="4" y="59"/>
                </a:lnTo>
                <a:lnTo>
                  <a:pt x="2" y="63"/>
                </a:lnTo>
                <a:lnTo>
                  <a:pt x="0" y="66"/>
                </a:lnTo>
                <a:lnTo>
                  <a:pt x="0" y="68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22" name="Freeform 1478"/>
          <p:cNvSpPr>
            <a:spLocks/>
          </p:cNvSpPr>
          <p:nvPr/>
        </p:nvSpPr>
        <p:spPr bwMode="auto">
          <a:xfrm>
            <a:off x="2970213" y="2901950"/>
            <a:ext cx="39687" cy="69850"/>
          </a:xfrm>
          <a:custGeom>
            <a:avLst/>
            <a:gdLst>
              <a:gd name="T0" fmla="*/ 0 w 50"/>
              <a:gd name="T1" fmla="*/ 68 h 88"/>
              <a:gd name="T2" fmla="*/ 0 w 50"/>
              <a:gd name="T3" fmla="*/ 72 h 88"/>
              <a:gd name="T4" fmla="*/ 4 w 50"/>
              <a:gd name="T5" fmla="*/ 77 h 88"/>
              <a:gd name="T6" fmla="*/ 9 w 50"/>
              <a:gd name="T7" fmla="*/ 83 h 88"/>
              <a:gd name="T8" fmla="*/ 13 w 50"/>
              <a:gd name="T9" fmla="*/ 87 h 88"/>
              <a:gd name="T10" fmla="*/ 18 w 50"/>
              <a:gd name="T11" fmla="*/ 88 h 88"/>
              <a:gd name="T12" fmla="*/ 26 w 50"/>
              <a:gd name="T13" fmla="*/ 87 h 88"/>
              <a:gd name="T14" fmla="*/ 29 w 50"/>
              <a:gd name="T15" fmla="*/ 83 h 88"/>
              <a:gd name="T16" fmla="*/ 33 w 50"/>
              <a:gd name="T17" fmla="*/ 81 h 88"/>
              <a:gd name="T18" fmla="*/ 37 w 50"/>
              <a:gd name="T19" fmla="*/ 79 h 88"/>
              <a:gd name="T20" fmla="*/ 39 w 50"/>
              <a:gd name="T21" fmla="*/ 76 h 88"/>
              <a:gd name="T22" fmla="*/ 40 w 50"/>
              <a:gd name="T23" fmla="*/ 72 h 88"/>
              <a:gd name="T24" fmla="*/ 40 w 50"/>
              <a:gd name="T25" fmla="*/ 68 h 88"/>
              <a:gd name="T26" fmla="*/ 42 w 50"/>
              <a:gd name="T27" fmla="*/ 64 h 88"/>
              <a:gd name="T28" fmla="*/ 44 w 50"/>
              <a:gd name="T29" fmla="*/ 59 h 88"/>
              <a:gd name="T30" fmla="*/ 46 w 50"/>
              <a:gd name="T31" fmla="*/ 57 h 88"/>
              <a:gd name="T32" fmla="*/ 48 w 50"/>
              <a:gd name="T33" fmla="*/ 53 h 88"/>
              <a:gd name="T34" fmla="*/ 48 w 50"/>
              <a:gd name="T35" fmla="*/ 48 h 88"/>
              <a:gd name="T36" fmla="*/ 48 w 50"/>
              <a:gd name="T37" fmla="*/ 44 h 88"/>
              <a:gd name="T38" fmla="*/ 50 w 50"/>
              <a:gd name="T39" fmla="*/ 41 h 88"/>
              <a:gd name="T40" fmla="*/ 50 w 50"/>
              <a:gd name="T41" fmla="*/ 37 h 88"/>
              <a:gd name="T42" fmla="*/ 50 w 50"/>
              <a:gd name="T43" fmla="*/ 31 h 88"/>
              <a:gd name="T44" fmla="*/ 50 w 50"/>
              <a:gd name="T45" fmla="*/ 30 h 88"/>
              <a:gd name="T46" fmla="*/ 50 w 50"/>
              <a:gd name="T47" fmla="*/ 24 h 88"/>
              <a:gd name="T48" fmla="*/ 50 w 50"/>
              <a:gd name="T49" fmla="*/ 19 h 88"/>
              <a:gd name="T50" fmla="*/ 50 w 50"/>
              <a:gd name="T51" fmla="*/ 13 h 88"/>
              <a:gd name="T52" fmla="*/ 50 w 50"/>
              <a:gd name="T53" fmla="*/ 9 h 88"/>
              <a:gd name="T54" fmla="*/ 48 w 50"/>
              <a:gd name="T55" fmla="*/ 4 h 88"/>
              <a:gd name="T56" fmla="*/ 42 w 50"/>
              <a:gd name="T57" fmla="*/ 0 h 88"/>
              <a:gd name="T58" fmla="*/ 39 w 50"/>
              <a:gd name="T59" fmla="*/ 2 h 88"/>
              <a:gd name="T60" fmla="*/ 35 w 50"/>
              <a:gd name="T61" fmla="*/ 4 h 88"/>
              <a:gd name="T62" fmla="*/ 31 w 50"/>
              <a:gd name="T63" fmla="*/ 7 h 88"/>
              <a:gd name="T64" fmla="*/ 29 w 50"/>
              <a:gd name="T65" fmla="*/ 9 h 88"/>
              <a:gd name="T66" fmla="*/ 26 w 50"/>
              <a:gd name="T67" fmla="*/ 13 h 88"/>
              <a:gd name="T68" fmla="*/ 22 w 50"/>
              <a:gd name="T69" fmla="*/ 17 h 88"/>
              <a:gd name="T70" fmla="*/ 20 w 50"/>
              <a:gd name="T71" fmla="*/ 20 h 88"/>
              <a:gd name="T72" fmla="*/ 18 w 50"/>
              <a:gd name="T73" fmla="*/ 24 h 88"/>
              <a:gd name="T74" fmla="*/ 18 w 50"/>
              <a:gd name="T75" fmla="*/ 28 h 88"/>
              <a:gd name="T76" fmla="*/ 17 w 50"/>
              <a:gd name="T77" fmla="*/ 31 h 88"/>
              <a:gd name="T78" fmla="*/ 15 w 50"/>
              <a:gd name="T79" fmla="*/ 33 h 88"/>
              <a:gd name="T80" fmla="*/ 11 w 50"/>
              <a:gd name="T81" fmla="*/ 37 h 88"/>
              <a:gd name="T82" fmla="*/ 11 w 50"/>
              <a:gd name="T83" fmla="*/ 41 h 88"/>
              <a:gd name="T84" fmla="*/ 9 w 50"/>
              <a:gd name="T85" fmla="*/ 44 h 88"/>
              <a:gd name="T86" fmla="*/ 7 w 50"/>
              <a:gd name="T87" fmla="*/ 48 h 88"/>
              <a:gd name="T88" fmla="*/ 6 w 50"/>
              <a:gd name="T89" fmla="*/ 52 h 88"/>
              <a:gd name="T90" fmla="*/ 4 w 50"/>
              <a:gd name="T91" fmla="*/ 55 h 88"/>
              <a:gd name="T92" fmla="*/ 4 w 50"/>
              <a:gd name="T93" fmla="*/ 59 h 88"/>
              <a:gd name="T94" fmla="*/ 2 w 50"/>
              <a:gd name="T95" fmla="*/ 63 h 88"/>
              <a:gd name="T96" fmla="*/ 0 w 50"/>
              <a:gd name="T97" fmla="*/ 66 h 88"/>
              <a:gd name="T98" fmla="*/ 0 w 50"/>
              <a:gd name="T99" fmla="*/ 68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50" h="88">
                <a:moveTo>
                  <a:pt x="0" y="68"/>
                </a:moveTo>
                <a:lnTo>
                  <a:pt x="0" y="72"/>
                </a:lnTo>
                <a:lnTo>
                  <a:pt x="4" y="77"/>
                </a:lnTo>
                <a:lnTo>
                  <a:pt x="9" y="83"/>
                </a:lnTo>
                <a:lnTo>
                  <a:pt x="13" y="87"/>
                </a:lnTo>
                <a:lnTo>
                  <a:pt x="18" y="88"/>
                </a:lnTo>
                <a:lnTo>
                  <a:pt x="26" y="87"/>
                </a:lnTo>
                <a:lnTo>
                  <a:pt x="29" y="83"/>
                </a:lnTo>
                <a:lnTo>
                  <a:pt x="33" y="81"/>
                </a:lnTo>
                <a:lnTo>
                  <a:pt x="37" y="79"/>
                </a:lnTo>
                <a:lnTo>
                  <a:pt x="39" y="76"/>
                </a:lnTo>
                <a:lnTo>
                  <a:pt x="40" y="72"/>
                </a:lnTo>
                <a:lnTo>
                  <a:pt x="40" y="68"/>
                </a:lnTo>
                <a:lnTo>
                  <a:pt x="42" y="64"/>
                </a:lnTo>
                <a:lnTo>
                  <a:pt x="44" y="59"/>
                </a:lnTo>
                <a:lnTo>
                  <a:pt x="46" y="57"/>
                </a:lnTo>
                <a:lnTo>
                  <a:pt x="48" y="53"/>
                </a:lnTo>
                <a:lnTo>
                  <a:pt x="48" y="48"/>
                </a:lnTo>
                <a:lnTo>
                  <a:pt x="48" y="44"/>
                </a:lnTo>
                <a:lnTo>
                  <a:pt x="50" y="41"/>
                </a:lnTo>
                <a:lnTo>
                  <a:pt x="50" y="37"/>
                </a:lnTo>
                <a:lnTo>
                  <a:pt x="50" y="31"/>
                </a:lnTo>
                <a:lnTo>
                  <a:pt x="50" y="30"/>
                </a:lnTo>
                <a:lnTo>
                  <a:pt x="50" y="24"/>
                </a:lnTo>
                <a:lnTo>
                  <a:pt x="50" y="19"/>
                </a:lnTo>
                <a:lnTo>
                  <a:pt x="50" y="13"/>
                </a:lnTo>
                <a:lnTo>
                  <a:pt x="50" y="9"/>
                </a:lnTo>
                <a:lnTo>
                  <a:pt x="48" y="4"/>
                </a:lnTo>
                <a:lnTo>
                  <a:pt x="42" y="0"/>
                </a:lnTo>
                <a:lnTo>
                  <a:pt x="39" y="2"/>
                </a:lnTo>
                <a:lnTo>
                  <a:pt x="35" y="4"/>
                </a:lnTo>
                <a:lnTo>
                  <a:pt x="31" y="7"/>
                </a:lnTo>
                <a:lnTo>
                  <a:pt x="29" y="9"/>
                </a:lnTo>
                <a:lnTo>
                  <a:pt x="26" y="13"/>
                </a:lnTo>
                <a:lnTo>
                  <a:pt x="22" y="17"/>
                </a:lnTo>
                <a:lnTo>
                  <a:pt x="20" y="20"/>
                </a:lnTo>
                <a:lnTo>
                  <a:pt x="18" y="24"/>
                </a:lnTo>
                <a:lnTo>
                  <a:pt x="18" y="28"/>
                </a:lnTo>
                <a:lnTo>
                  <a:pt x="17" y="31"/>
                </a:lnTo>
                <a:lnTo>
                  <a:pt x="15" y="33"/>
                </a:lnTo>
                <a:lnTo>
                  <a:pt x="11" y="37"/>
                </a:lnTo>
                <a:lnTo>
                  <a:pt x="11" y="41"/>
                </a:lnTo>
                <a:lnTo>
                  <a:pt x="9" y="44"/>
                </a:lnTo>
                <a:lnTo>
                  <a:pt x="7" y="48"/>
                </a:lnTo>
                <a:lnTo>
                  <a:pt x="6" y="52"/>
                </a:lnTo>
                <a:lnTo>
                  <a:pt x="4" y="55"/>
                </a:lnTo>
                <a:lnTo>
                  <a:pt x="4" y="59"/>
                </a:lnTo>
                <a:lnTo>
                  <a:pt x="2" y="63"/>
                </a:lnTo>
                <a:lnTo>
                  <a:pt x="0" y="66"/>
                </a:lnTo>
                <a:lnTo>
                  <a:pt x="0" y="68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23" name="Freeform 1479"/>
          <p:cNvSpPr>
            <a:spLocks/>
          </p:cNvSpPr>
          <p:nvPr/>
        </p:nvSpPr>
        <p:spPr bwMode="auto">
          <a:xfrm>
            <a:off x="2971800" y="2903538"/>
            <a:ext cx="38100" cy="68262"/>
          </a:xfrm>
          <a:custGeom>
            <a:avLst/>
            <a:gdLst>
              <a:gd name="T0" fmla="*/ 0 w 48"/>
              <a:gd name="T1" fmla="*/ 66 h 86"/>
              <a:gd name="T2" fmla="*/ 0 w 48"/>
              <a:gd name="T3" fmla="*/ 72 h 86"/>
              <a:gd name="T4" fmla="*/ 4 w 48"/>
              <a:gd name="T5" fmla="*/ 75 h 86"/>
              <a:gd name="T6" fmla="*/ 7 w 48"/>
              <a:gd name="T7" fmla="*/ 81 h 86"/>
              <a:gd name="T8" fmla="*/ 11 w 48"/>
              <a:gd name="T9" fmla="*/ 85 h 86"/>
              <a:gd name="T10" fmla="*/ 16 w 48"/>
              <a:gd name="T11" fmla="*/ 86 h 86"/>
              <a:gd name="T12" fmla="*/ 22 w 48"/>
              <a:gd name="T13" fmla="*/ 85 h 86"/>
              <a:gd name="T14" fmla="*/ 26 w 48"/>
              <a:gd name="T15" fmla="*/ 81 h 86"/>
              <a:gd name="T16" fmla="*/ 31 w 48"/>
              <a:gd name="T17" fmla="*/ 79 h 86"/>
              <a:gd name="T18" fmla="*/ 33 w 48"/>
              <a:gd name="T19" fmla="*/ 75 h 86"/>
              <a:gd name="T20" fmla="*/ 35 w 48"/>
              <a:gd name="T21" fmla="*/ 72 h 86"/>
              <a:gd name="T22" fmla="*/ 37 w 48"/>
              <a:gd name="T23" fmla="*/ 68 h 86"/>
              <a:gd name="T24" fmla="*/ 38 w 48"/>
              <a:gd name="T25" fmla="*/ 64 h 86"/>
              <a:gd name="T26" fmla="*/ 38 w 48"/>
              <a:gd name="T27" fmla="*/ 61 h 86"/>
              <a:gd name="T28" fmla="*/ 40 w 48"/>
              <a:gd name="T29" fmla="*/ 57 h 86"/>
              <a:gd name="T30" fmla="*/ 42 w 48"/>
              <a:gd name="T31" fmla="*/ 53 h 86"/>
              <a:gd name="T32" fmla="*/ 44 w 48"/>
              <a:gd name="T33" fmla="*/ 50 h 86"/>
              <a:gd name="T34" fmla="*/ 44 w 48"/>
              <a:gd name="T35" fmla="*/ 46 h 86"/>
              <a:gd name="T36" fmla="*/ 44 w 48"/>
              <a:gd name="T37" fmla="*/ 42 h 86"/>
              <a:gd name="T38" fmla="*/ 46 w 48"/>
              <a:gd name="T39" fmla="*/ 39 h 86"/>
              <a:gd name="T40" fmla="*/ 46 w 48"/>
              <a:gd name="T41" fmla="*/ 33 h 86"/>
              <a:gd name="T42" fmla="*/ 46 w 48"/>
              <a:gd name="T43" fmla="*/ 29 h 86"/>
              <a:gd name="T44" fmla="*/ 46 w 48"/>
              <a:gd name="T45" fmla="*/ 26 h 86"/>
              <a:gd name="T46" fmla="*/ 46 w 48"/>
              <a:gd name="T47" fmla="*/ 20 h 86"/>
              <a:gd name="T48" fmla="*/ 46 w 48"/>
              <a:gd name="T49" fmla="*/ 17 h 86"/>
              <a:gd name="T50" fmla="*/ 48 w 48"/>
              <a:gd name="T51" fmla="*/ 11 h 86"/>
              <a:gd name="T52" fmla="*/ 48 w 48"/>
              <a:gd name="T53" fmla="*/ 7 h 86"/>
              <a:gd name="T54" fmla="*/ 46 w 48"/>
              <a:gd name="T55" fmla="*/ 2 h 86"/>
              <a:gd name="T56" fmla="*/ 40 w 48"/>
              <a:gd name="T57" fmla="*/ 0 h 86"/>
              <a:gd name="T58" fmla="*/ 37 w 48"/>
              <a:gd name="T59" fmla="*/ 0 h 86"/>
              <a:gd name="T60" fmla="*/ 33 w 48"/>
              <a:gd name="T61" fmla="*/ 2 h 86"/>
              <a:gd name="T62" fmla="*/ 31 w 48"/>
              <a:gd name="T63" fmla="*/ 5 h 86"/>
              <a:gd name="T64" fmla="*/ 27 w 48"/>
              <a:gd name="T65" fmla="*/ 9 h 86"/>
              <a:gd name="T66" fmla="*/ 26 w 48"/>
              <a:gd name="T67" fmla="*/ 11 h 86"/>
              <a:gd name="T68" fmla="*/ 22 w 48"/>
              <a:gd name="T69" fmla="*/ 15 h 86"/>
              <a:gd name="T70" fmla="*/ 20 w 48"/>
              <a:gd name="T71" fmla="*/ 18 h 86"/>
              <a:gd name="T72" fmla="*/ 18 w 48"/>
              <a:gd name="T73" fmla="*/ 22 h 86"/>
              <a:gd name="T74" fmla="*/ 18 w 48"/>
              <a:gd name="T75" fmla="*/ 26 h 86"/>
              <a:gd name="T76" fmla="*/ 16 w 48"/>
              <a:gd name="T77" fmla="*/ 29 h 86"/>
              <a:gd name="T78" fmla="*/ 15 w 48"/>
              <a:gd name="T79" fmla="*/ 33 h 86"/>
              <a:gd name="T80" fmla="*/ 11 w 48"/>
              <a:gd name="T81" fmla="*/ 37 h 86"/>
              <a:gd name="T82" fmla="*/ 11 w 48"/>
              <a:gd name="T83" fmla="*/ 40 h 86"/>
              <a:gd name="T84" fmla="*/ 9 w 48"/>
              <a:gd name="T85" fmla="*/ 44 h 86"/>
              <a:gd name="T86" fmla="*/ 7 w 48"/>
              <a:gd name="T87" fmla="*/ 48 h 86"/>
              <a:gd name="T88" fmla="*/ 5 w 48"/>
              <a:gd name="T89" fmla="*/ 51 h 86"/>
              <a:gd name="T90" fmla="*/ 4 w 48"/>
              <a:gd name="T91" fmla="*/ 55 h 86"/>
              <a:gd name="T92" fmla="*/ 4 w 48"/>
              <a:gd name="T93" fmla="*/ 59 h 86"/>
              <a:gd name="T94" fmla="*/ 2 w 48"/>
              <a:gd name="T95" fmla="*/ 62 h 86"/>
              <a:gd name="T96" fmla="*/ 0 w 48"/>
              <a:gd name="T97" fmla="*/ 66 h 86"/>
              <a:gd name="T98" fmla="*/ 0 w 48"/>
              <a:gd name="T99" fmla="*/ 66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48" h="86">
                <a:moveTo>
                  <a:pt x="0" y="66"/>
                </a:moveTo>
                <a:lnTo>
                  <a:pt x="0" y="72"/>
                </a:lnTo>
                <a:lnTo>
                  <a:pt x="4" y="75"/>
                </a:lnTo>
                <a:lnTo>
                  <a:pt x="7" y="81"/>
                </a:lnTo>
                <a:lnTo>
                  <a:pt x="11" y="85"/>
                </a:lnTo>
                <a:lnTo>
                  <a:pt x="16" y="86"/>
                </a:lnTo>
                <a:lnTo>
                  <a:pt x="22" y="85"/>
                </a:lnTo>
                <a:lnTo>
                  <a:pt x="26" y="81"/>
                </a:lnTo>
                <a:lnTo>
                  <a:pt x="31" y="79"/>
                </a:lnTo>
                <a:lnTo>
                  <a:pt x="33" y="75"/>
                </a:lnTo>
                <a:lnTo>
                  <a:pt x="35" y="72"/>
                </a:lnTo>
                <a:lnTo>
                  <a:pt x="37" y="68"/>
                </a:lnTo>
                <a:lnTo>
                  <a:pt x="38" y="64"/>
                </a:lnTo>
                <a:lnTo>
                  <a:pt x="38" y="61"/>
                </a:lnTo>
                <a:lnTo>
                  <a:pt x="40" y="57"/>
                </a:lnTo>
                <a:lnTo>
                  <a:pt x="42" y="53"/>
                </a:lnTo>
                <a:lnTo>
                  <a:pt x="44" y="50"/>
                </a:lnTo>
                <a:lnTo>
                  <a:pt x="44" y="46"/>
                </a:lnTo>
                <a:lnTo>
                  <a:pt x="44" y="42"/>
                </a:lnTo>
                <a:lnTo>
                  <a:pt x="46" y="39"/>
                </a:lnTo>
                <a:lnTo>
                  <a:pt x="46" y="33"/>
                </a:lnTo>
                <a:lnTo>
                  <a:pt x="46" y="29"/>
                </a:lnTo>
                <a:lnTo>
                  <a:pt x="46" y="26"/>
                </a:lnTo>
                <a:lnTo>
                  <a:pt x="46" y="20"/>
                </a:lnTo>
                <a:lnTo>
                  <a:pt x="46" y="17"/>
                </a:lnTo>
                <a:lnTo>
                  <a:pt x="48" y="11"/>
                </a:lnTo>
                <a:lnTo>
                  <a:pt x="48" y="7"/>
                </a:lnTo>
                <a:lnTo>
                  <a:pt x="46" y="2"/>
                </a:lnTo>
                <a:lnTo>
                  <a:pt x="40" y="0"/>
                </a:lnTo>
                <a:lnTo>
                  <a:pt x="37" y="0"/>
                </a:lnTo>
                <a:lnTo>
                  <a:pt x="33" y="2"/>
                </a:lnTo>
                <a:lnTo>
                  <a:pt x="31" y="5"/>
                </a:lnTo>
                <a:lnTo>
                  <a:pt x="27" y="9"/>
                </a:lnTo>
                <a:lnTo>
                  <a:pt x="26" y="11"/>
                </a:lnTo>
                <a:lnTo>
                  <a:pt x="22" y="15"/>
                </a:lnTo>
                <a:lnTo>
                  <a:pt x="20" y="18"/>
                </a:lnTo>
                <a:lnTo>
                  <a:pt x="18" y="22"/>
                </a:lnTo>
                <a:lnTo>
                  <a:pt x="18" y="26"/>
                </a:lnTo>
                <a:lnTo>
                  <a:pt x="16" y="29"/>
                </a:lnTo>
                <a:lnTo>
                  <a:pt x="15" y="33"/>
                </a:lnTo>
                <a:lnTo>
                  <a:pt x="11" y="37"/>
                </a:lnTo>
                <a:lnTo>
                  <a:pt x="11" y="40"/>
                </a:lnTo>
                <a:lnTo>
                  <a:pt x="9" y="44"/>
                </a:lnTo>
                <a:lnTo>
                  <a:pt x="7" y="48"/>
                </a:lnTo>
                <a:lnTo>
                  <a:pt x="5" y="51"/>
                </a:lnTo>
                <a:lnTo>
                  <a:pt x="4" y="55"/>
                </a:lnTo>
                <a:lnTo>
                  <a:pt x="4" y="59"/>
                </a:lnTo>
                <a:lnTo>
                  <a:pt x="2" y="62"/>
                </a:lnTo>
                <a:lnTo>
                  <a:pt x="0" y="66"/>
                </a:lnTo>
                <a:lnTo>
                  <a:pt x="0" y="66"/>
                </a:lnTo>
                <a:close/>
              </a:path>
            </a:pathLst>
          </a:cu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24" name="Freeform 1480"/>
          <p:cNvSpPr>
            <a:spLocks/>
          </p:cNvSpPr>
          <p:nvPr/>
        </p:nvSpPr>
        <p:spPr bwMode="auto">
          <a:xfrm>
            <a:off x="2976563" y="2641600"/>
            <a:ext cx="50800" cy="49213"/>
          </a:xfrm>
          <a:custGeom>
            <a:avLst/>
            <a:gdLst>
              <a:gd name="T0" fmla="*/ 63 w 63"/>
              <a:gd name="T1" fmla="*/ 24 h 63"/>
              <a:gd name="T2" fmla="*/ 41 w 63"/>
              <a:gd name="T3" fmla="*/ 63 h 63"/>
              <a:gd name="T4" fmla="*/ 0 w 63"/>
              <a:gd name="T5" fmla="*/ 41 h 63"/>
              <a:gd name="T6" fmla="*/ 24 w 63"/>
              <a:gd name="T7" fmla="*/ 0 h 63"/>
              <a:gd name="T8" fmla="*/ 63 w 63"/>
              <a:gd name="T9" fmla="*/ 24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3" h="63">
                <a:moveTo>
                  <a:pt x="63" y="24"/>
                </a:moveTo>
                <a:lnTo>
                  <a:pt x="41" y="63"/>
                </a:lnTo>
                <a:lnTo>
                  <a:pt x="0" y="41"/>
                </a:lnTo>
                <a:lnTo>
                  <a:pt x="24" y="0"/>
                </a:lnTo>
                <a:lnTo>
                  <a:pt x="63" y="24"/>
                </a:lnTo>
                <a:close/>
              </a:path>
            </a:pathLst>
          </a:custGeom>
          <a:solidFill>
            <a:srgbClr val="669900"/>
          </a:solidFill>
          <a:ln w="1588">
            <a:solidFill>
              <a:srgbClr val="6699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8825" name="Freeform 1481"/>
          <p:cNvSpPr>
            <a:spLocks/>
          </p:cNvSpPr>
          <p:nvPr/>
        </p:nvSpPr>
        <p:spPr bwMode="auto">
          <a:xfrm>
            <a:off x="2979738" y="2649538"/>
            <a:ext cx="53975" cy="50800"/>
          </a:xfrm>
          <a:custGeom>
            <a:avLst/>
            <a:gdLst>
              <a:gd name="T0" fmla="*/ 66 w 66"/>
              <a:gd name="T1" fmla="*/ 31 h 64"/>
              <a:gd name="T2" fmla="*/ 35 w 66"/>
              <a:gd name="T3" fmla="*/ 64 h 64"/>
              <a:gd name="T4" fmla="*/ 0 w 66"/>
              <a:gd name="T5" fmla="*/ 33 h 64"/>
              <a:gd name="T6" fmla="*/ 31 w 66"/>
              <a:gd name="T7" fmla="*/ 0 h 64"/>
              <a:gd name="T8" fmla="*/ 66 w 66"/>
              <a:gd name="T9" fmla="*/ 31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6" h="64">
                <a:moveTo>
                  <a:pt x="66" y="31"/>
                </a:moveTo>
                <a:lnTo>
                  <a:pt x="35" y="64"/>
                </a:lnTo>
                <a:lnTo>
                  <a:pt x="0" y="33"/>
                </a:lnTo>
                <a:lnTo>
                  <a:pt x="31" y="0"/>
                </a:lnTo>
                <a:lnTo>
                  <a:pt x="66" y="31"/>
                </a:lnTo>
                <a:close/>
              </a:path>
            </a:pathLst>
          </a:custGeom>
          <a:solidFill>
            <a:srgbClr val="669900"/>
          </a:solidFill>
          <a:ln w="1588">
            <a:solidFill>
              <a:srgbClr val="6699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8826" name="Freeform 1482"/>
          <p:cNvSpPr>
            <a:spLocks/>
          </p:cNvSpPr>
          <p:nvPr/>
        </p:nvSpPr>
        <p:spPr bwMode="auto">
          <a:xfrm>
            <a:off x="2959100" y="2644775"/>
            <a:ext cx="42863" cy="42863"/>
          </a:xfrm>
          <a:custGeom>
            <a:avLst/>
            <a:gdLst>
              <a:gd name="T0" fmla="*/ 55 w 55"/>
              <a:gd name="T1" fmla="*/ 9 h 53"/>
              <a:gd name="T2" fmla="*/ 46 w 55"/>
              <a:gd name="T3" fmla="*/ 53 h 53"/>
              <a:gd name="T4" fmla="*/ 0 w 55"/>
              <a:gd name="T5" fmla="*/ 44 h 53"/>
              <a:gd name="T6" fmla="*/ 10 w 55"/>
              <a:gd name="T7" fmla="*/ 0 h 53"/>
              <a:gd name="T8" fmla="*/ 55 w 55"/>
              <a:gd name="T9" fmla="*/ 9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5" h="53">
                <a:moveTo>
                  <a:pt x="55" y="9"/>
                </a:moveTo>
                <a:lnTo>
                  <a:pt x="46" y="53"/>
                </a:lnTo>
                <a:lnTo>
                  <a:pt x="0" y="44"/>
                </a:lnTo>
                <a:lnTo>
                  <a:pt x="10" y="0"/>
                </a:lnTo>
                <a:lnTo>
                  <a:pt x="55" y="9"/>
                </a:lnTo>
                <a:close/>
              </a:path>
            </a:pathLst>
          </a:custGeom>
          <a:solidFill>
            <a:srgbClr val="669900"/>
          </a:solidFill>
          <a:ln w="1588">
            <a:solidFill>
              <a:srgbClr val="6699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8827" name="Freeform 1483"/>
          <p:cNvSpPr>
            <a:spLocks/>
          </p:cNvSpPr>
          <p:nvPr/>
        </p:nvSpPr>
        <p:spPr bwMode="auto">
          <a:xfrm>
            <a:off x="2928938" y="2641600"/>
            <a:ext cx="50800" cy="49213"/>
          </a:xfrm>
          <a:custGeom>
            <a:avLst/>
            <a:gdLst>
              <a:gd name="T0" fmla="*/ 38 w 62"/>
              <a:gd name="T1" fmla="*/ 0 h 63"/>
              <a:gd name="T2" fmla="*/ 62 w 62"/>
              <a:gd name="T3" fmla="*/ 41 h 63"/>
              <a:gd name="T4" fmla="*/ 22 w 62"/>
              <a:gd name="T5" fmla="*/ 63 h 63"/>
              <a:gd name="T6" fmla="*/ 0 w 62"/>
              <a:gd name="T7" fmla="*/ 24 h 63"/>
              <a:gd name="T8" fmla="*/ 38 w 62"/>
              <a:gd name="T9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2" h="63">
                <a:moveTo>
                  <a:pt x="38" y="0"/>
                </a:moveTo>
                <a:lnTo>
                  <a:pt x="62" y="41"/>
                </a:lnTo>
                <a:lnTo>
                  <a:pt x="22" y="63"/>
                </a:lnTo>
                <a:lnTo>
                  <a:pt x="0" y="24"/>
                </a:lnTo>
                <a:lnTo>
                  <a:pt x="38" y="0"/>
                </a:lnTo>
                <a:close/>
              </a:path>
            </a:pathLst>
          </a:custGeom>
          <a:solidFill>
            <a:srgbClr val="669900"/>
          </a:solidFill>
          <a:ln w="1588">
            <a:solidFill>
              <a:srgbClr val="6699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8828" name="Freeform 1484"/>
          <p:cNvSpPr>
            <a:spLocks/>
          </p:cNvSpPr>
          <p:nvPr/>
        </p:nvSpPr>
        <p:spPr bwMode="auto">
          <a:xfrm>
            <a:off x="2944813" y="2641600"/>
            <a:ext cx="44450" cy="44450"/>
          </a:xfrm>
          <a:custGeom>
            <a:avLst/>
            <a:gdLst>
              <a:gd name="T0" fmla="*/ 44 w 57"/>
              <a:gd name="T1" fmla="*/ 0 h 57"/>
              <a:gd name="T2" fmla="*/ 57 w 57"/>
              <a:gd name="T3" fmla="*/ 44 h 57"/>
              <a:gd name="T4" fmla="*/ 13 w 57"/>
              <a:gd name="T5" fmla="*/ 57 h 57"/>
              <a:gd name="T6" fmla="*/ 0 w 57"/>
              <a:gd name="T7" fmla="*/ 13 h 57"/>
              <a:gd name="T8" fmla="*/ 44 w 57"/>
              <a:gd name="T9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7" h="57">
                <a:moveTo>
                  <a:pt x="44" y="0"/>
                </a:moveTo>
                <a:lnTo>
                  <a:pt x="57" y="44"/>
                </a:lnTo>
                <a:lnTo>
                  <a:pt x="13" y="57"/>
                </a:lnTo>
                <a:lnTo>
                  <a:pt x="0" y="13"/>
                </a:lnTo>
                <a:lnTo>
                  <a:pt x="44" y="0"/>
                </a:lnTo>
                <a:close/>
              </a:path>
            </a:pathLst>
          </a:custGeom>
          <a:solidFill>
            <a:srgbClr val="669900"/>
          </a:solidFill>
          <a:ln w="1588">
            <a:solidFill>
              <a:srgbClr val="6699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8829" name="Freeform 1485"/>
          <p:cNvSpPr>
            <a:spLocks/>
          </p:cNvSpPr>
          <p:nvPr/>
        </p:nvSpPr>
        <p:spPr bwMode="auto">
          <a:xfrm>
            <a:off x="2965450" y="2643188"/>
            <a:ext cx="49213" cy="46037"/>
          </a:xfrm>
          <a:custGeom>
            <a:avLst/>
            <a:gdLst>
              <a:gd name="T0" fmla="*/ 58 w 58"/>
              <a:gd name="T1" fmla="*/ 14 h 57"/>
              <a:gd name="T2" fmla="*/ 44 w 58"/>
              <a:gd name="T3" fmla="*/ 57 h 57"/>
              <a:gd name="T4" fmla="*/ 0 w 58"/>
              <a:gd name="T5" fmla="*/ 44 h 57"/>
              <a:gd name="T6" fmla="*/ 14 w 58"/>
              <a:gd name="T7" fmla="*/ 0 h 57"/>
              <a:gd name="T8" fmla="*/ 58 w 58"/>
              <a:gd name="T9" fmla="*/ 14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57">
                <a:moveTo>
                  <a:pt x="58" y="14"/>
                </a:moveTo>
                <a:lnTo>
                  <a:pt x="44" y="57"/>
                </a:lnTo>
                <a:lnTo>
                  <a:pt x="0" y="44"/>
                </a:lnTo>
                <a:lnTo>
                  <a:pt x="14" y="0"/>
                </a:lnTo>
                <a:lnTo>
                  <a:pt x="58" y="14"/>
                </a:lnTo>
                <a:close/>
              </a:path>
            </a:pathLst>
          </a:custGeom>
          <a:solidFill>
            <a:srgbClr val="669900"/>
          </a:solidFill>
          <a:ln w="1588">
            <a:solidFill>
              <a:srgbClr val="6699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8830" name="Rectangle 1486"/>
          <p:cNvSpPr>
            <a:spLocks noChangeArrowheads="1"/>
          </p:cNvSpPr>
          <p:nvPr/>
        </p:nvSpPr>
        <p:spPr bwMode="auto">
          <a:xfrm>
            <a:off x="2957513" y="2649538"/>
            <a:ext cx="34925" cy="36512"/>
          </a:xfrm>
          <a:prstGeom prst="rect">
            <a:avLst/>
          </a:prstGeom>
          <a:solidFill>
            <a:srgbClr val="669900"/>
          </a:solidFill>
          <a:ln w="1588">
            <a:solidFill>
              <a:srgbClr val="669900"/>
            </a:solidFill>
            <a:miter lim="800000"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8831" name="Freeform 1487"/>
          <p:cNvSpPr>
            <a:spLocks/>
          </p:cNvSpPr>
          <p:nvPr/>
        </p:nvSpPr>
        <p:spPr bwMode="auto">
          <a:xfrm>
            <a:off x="2976563" y="2997200"/>
            <a:ext cx="98425" cy="71438"/>
          </a:xfrm>
          <a:custGeom>
            <a:avLst/>
            <a:gdLst>
              <a:gd name="T0" fmla="*/ 73 w 126"/>
              <a:gd name="T1" fmla="*/ 0 h 90"/>
              <a:gd name="T2" fmla="*/ 55 w 126"/>
              <a:gd name="T3" fmla="*/ 0 h 90"/>
              <a:gd name="T4" fmla="*/ 46 w 126"/>
              <a:gd name="T5" fmla="*/ 1 h 90"/>
              <a:gd name="T6" fmla="*/ 38 w 126"/>
              <a:gd name="T7" fmla="*/ 7 h 90"/>
              <a:gd name="T8" fmla="*/ 33 w 126"/>
              <a:gd name="T9" fmla="*/ 18 h 90"/>
              <a:gd name="T10" fmla="*/ 27 w 126"/>
              <a:gd name="T11" fmla="*/ 27 h 90"/>
              <a:gd name="T12" fmla="*/ 18 w 126"/>
              <a:gd name="T13" fmla="*/ 38 h 90"/>
              <a:gd name="T14" fmla="*/ 9 w 126"/>
              <a:gd name="T15" fmla="*/ 47 h 90"/>
              <a:gd name="T16" fmla="*/ 0 w 126"/>
              <a:gd name="T17" fmla="*/ 66 h 90"/>
              <a:gd name="T18" fmla="*/ 0 w 126"/>
              <a:gd name="T19" fmla="*/ 79 h 90"/>
              <a:gd name="T20" fmla="*/ 0 w 126"/>
              <a:gd name="T21" fmla="*/ 90 h 90"/>
              <a:gd name="T22" fmla="*/ 9 w 126"/>
              <a:gd name="T23" fmla="*/ 90 h 90"/>
              <a:gd name="T24" fmla="*/ 11 w 126"/>
              <a:gd name="T25" fmla="*/ 75 h 90"/>
              <a:gd name="T26" fmla="*/ 33 w 126"/>
              <a:gd name="T27" fmla="*/ 71 h 90"/>
              <a:gd name="T28" fmla="*/ 38 w 126"/>
              <a:gd name="T29" fmla="*/ 62 h 90"/>
              <a:gd name="T30" fmla="*/ 38 w 126"/>
              <a:gd name="T31" fmla="*/ 53 h 90"/>
              <a:gd name="T32" fmla="*/ 46 w 126"/>
              <a:gd name="T33" fmla="*/ 46 h 90"/>
              <a:gd name="T34" fmla="*/ 55 w 126"/>
              <a:gd name="T35" fmla="*/ 38 h 90"/>
              <a:gd name="T36" fmla="*/ 69 w 126"/>
              <a:gd name="T37" fmla="*/ 33 h 90"/>
              <a:gd name="T38" fmla="*/ 93 w 126"/>
              <a:gd name="T39" fmla="*/ 27 h 90"/>
              <a:gd name="T40" fmla="*/ 110 w 126"/>
              <a:gd name="T41" fmla="*/ 27 h 90"/>
              <a:gd name="T42" fmla="*/ 126 w 126"/>
              <a:gd name="T43" fmla="*/ 24 h 90"/>
              <a:gd name="T44" fmla="*/ 119 w 126"/>
              <a:gd name="T45" fmla="*/ 13 h 90"/>
              <a:gd name="T46" fmla="*/ 103 w 126"/>
              <a:gd name="T47" fmla="*/ 9 h 90"/>
              <a:gd name="T48" fmla="*/ 90 w 126"/>
              <a:gd name="T49" fmla="*/ 1 h 90"/>
              <a:gd name="T50" fmla="*/ 73 w 126"/>
              <a:gd name="T51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6" h="90">
                <a:moveTo>
                  <a:pt x="73" y="0"/>
                </a:moveTo>
                <a:lnTo>
                  <a:pt x="55" y="0"/>
                </a:lnTo>
                <a:lnTo>
                  <a:pt x="46" y="1"/>
                </a:lnTo>
                <a:lnTo>
                  <a:pt x="38" y="7"/>
                </a:lnTo>
                <a:lnTo>
                  <a:pt x="33" y="18"/>
                </a:lnTo>
                <a:lnTo>
                  <a:pt x="27" y="27"/>
                </a:lnTo>
                <a:lnTo>
                  <a:pt x="18" y="38"/>
                </a:lnTo>
                <a:lnTo>
                  <a:pt x="9" y="47"/>
                </a:lnTo>
                <a:lnTo>
                  <a:pt x="0" y="66"/>
                </a:lnTo>
                <a:lnTo>
                  <a:pt x="0" y="79"/>
                </a:lnTo>
                <a:lnTo>
                  <a:pt x="0" y="90"/>
                </a:lnTo>
                <a:lnTo>
                  <a:pt x="9" y="90"/>
                </a:lnTo>
                <a:lnTo>
                  <a:pt x="11" y="75"/>
                </a:lnTo>
                <a:lnTo>
                  <a:pt x="33" y="71"/>
                </a:lnTo>
                <a:lnTo>
                  <a:pt x="38" y="62"/>
                </a:lnTo>
                <a:lnTo>
                  <a:pt x="38" y="53"/>
                </a:lnTo>
                <a:lnTo>
                  <a:pt x="46" y="46"/>
                </a:lnTo>
                <a:lnTo>
                  <a:pt x="55" y="38"/>
                </a:lnTo>
                <a:lnTo>
                  <a:pt x="69" y="33"/>
                </a:lnTo>
                <a:lnTo>
                  <a:pt x="93" y="27"/>
                </a:lnTo>
                <a:lnTo>
                  <a:pt x="110" y="27"/>
                </a:lnTo>
                <a:lnTo>
                  <a:pt x="126" y="24"/>
                </a:lnTo>
                <a:lnTo>
                  <a:pt x="119" y="13"/>
                </a:lnTo>
                <a:lnTo>
                  <a:pt x="103" y="9"/>
                </a:lnTo>
                <a:lnTo>
                  <a:pt x="90" y="1"/>
                </a:lnTo>
                <a:lnTo>
                  <a:pt x="73" y="0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32" name="Freeform 1488"/>
          <p:cNvSpPr>
            <a:spLocks/>
          </p:cNvSpPr>
          <p:nvPr/>
        </p:nvSpPr>
        <p:spPr bwMode="auto">
          <a:xfrm>
            <a:off x="2976563" y="2997200"/>
            <a:ext cx="98425" cy="71438"/>
          </a:xfrm>
          <a:custGeom>
            <a:avLst/>
            <a:gdLst>
              <a:gd name="T0" fmla="*/ 73 w 126"/>
              <a:gd name="T1" fmla="*/ 0 h 90"/>
              <a:gd name="T2" fmla="*/ 55 w 126"/>
              <a:gd name="T3" fmla="*/ 0 h 90"/>
              <a:gd name="T4" fmla="*/ 46 w 126"/>
              <a:gd name="T5" fmla="*/ 1 h 90"/>
              <a:gd name="T6" fmla="*/ 38 w 126"/>
              <a:gd name="T7" fmla="*/ 7 h 90"/>
              <a:gd name="T8" fmla="*/ 33 w 126"/>
              <a:gd name="T9" fmla="*/ 18 h 90"/>
              <a:gd name="T10" fmla="*/ 27 w 126"/>
              <a:gd name="T11" fmla="*/ 27 h 90"/>
              <a:gd name="T12" fmla="*/ 18 w 126"/>
              <a:gd name="T13" fmla="*/ 38 h 90"/>
              <a:gd name="T14" fmla="*/ 9 w 126"/>
              <a:gd name="T15" fmla="*/ 47 h 90"/>
              <a:gd name="T16" fmla="*/ 0 w 126"/>
              <a:gd name="T17" fmla="*/ 66 h 90"/>
              <a:gd name="T18" fmla="*/ 0 w 126"/>
              <a:gd name="T19" fmla="*/ 79 h 90"/>
              <a:gd name="T20" fmla="*/ 0 w 126"/>
              <a:gd name="T21" fmla="*/ 90 h 90"/>
              <a:gd name="T22" fmla="*/ 9 w 126"/>
              <a:gd name="T23" fmla="*/ 90 h 90"/>
              <a:gd name="T24" fmla="*/ 11 w 126"/>
              <a:gd name="T25" fmla="*/ 75 h 90"/>
              <a:gd name="T26" fmla="*/ 33 w 126"/>
              <a:gd name="T27" fmla="*/ 71 h 90"/>
              <a:gd name="T28" fmla="*/ 38 w 126"/>
              <a:gd name="T29" fmla="*/ 62 h 90"/>
              <a:gd name="T30" fmla="*/ 38 w 126"/>
              <a:gd name="T31" fmla="*/ 53 h 90"/>
              <a:gd name="T32" fmla="*/ 46 w 126"/>
              <a:gd name="T33" fmla="*/ 46 h 90"/>
              <a:gd name="T34" fmla="*/ 55 w 126"/>
              <a:gd name="T35" fmla="*/ 38 h 90"/>
              <a:gd name="T36" fmla="*/ 69 w 126"/>
              <a:gd name="T37" fmla="*/ 33 h 90"/>
              <a:gd name="T38" fmla="*/ 93 w 126"/>
              <a:gd name="T39" fmla="*/ 27 h 90"/>
              <a:gd name="T40" fmla="*/ 110 w 126"/>
              <a:gd name="T41" fmla="*/ 27 h 90"/>
              <a:gd name="T42" fmla="*/ 126 w 126"/>
              <a:gd name="T43" fmla="*/ 24 h 90"/>
              <a:gd name="T44" fmla="*/ 119 w 126"/>
              <a:gd name="T45" fmla="*/ 13 h 90"/>
              <a:gd name="T46" fmla="*/ 103 w 126"/>
              <a:gd name="T47" fmla="*/ 9 h 90"/>
              <a:gd name="T48" fmla="*/ 90 w 126"/>
              <a:gd name="T49" fmla="*/ 1 h 90"/>
              <a:gd name="T50" fmla="*/ 73 w 126"/>
              <a:gd name="T51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6" h="90">
                <a:moveTo>
                  <a:pt x="73" y="0"/>
                </a:moveTo>
                <a:lnTo>
                  <a:pt x="55" y="0"/>
                </a:lnTo>
                <a:lnTo>
                  <a:pt x="46" y="1"/>
                </a:lnTo>
                <a:lnTo>
                  <a:pt x="38" y="7"/>
                </a:lnTo>
                <a:lnTo>
                  <a:pt x="33" y="18"/>
                </a:lnTo>
                <a:lnTo>
                  <a:pt x="27" y="27"/>
                </a:lnTo>
                <a:lnTo>
                  <a:pt x="18" y="38"/>
                </a:lnTo>
                <a:lnTo>
                  <a:pt x="9" y="47"/>
                </a:lnTo>
                <a:lnTo>
                  <a:pt x="0" y="66"/>
                </a:lnTo>
                <a:lnTo>
                  <a:pt x="0" y="79"/>
                </a:lnTo>
                <a:lnTo>
                  <a:pt x="0" y="90"/>
                </a:lnTo>
                <a:lnTo>
                  <a:pt x="9" y="90"/>
                </a:lnTo>
                <a:lnTo>
                  <a:pt x="11" y="75"/>
                </a:lnTo>
                <a:lnTo>
                  <a:pt x="33" y="71"/>
                </a:lnTo>
                <a:lnTo>
                  <a:pt x="38" y="62"/>
                </a:lnTo>
                <a:lnTo>
                  <a:pt x="38" y="53"/>
                </a:lnTo>
                <a:lnTo>
                  <a:pt x="46" y="46"/>
                </a:lnTo>
                <a:lnTo>
                  <a:pt x="55" y="38"/>
                </a:lnTo>
                <a:lnTo>
                  <a:pt x="69" y="33"/>
                </a:lnTo>
                <a:lnTo>
                  <a:pt x="93" y="27"/>
                </a:lnTo>
                <a:lnTo>
                  <a:pt x="110" y="27"/>
                </a:lnTo>
                <a:lnTo>
                  <a:pt x="126" y="24"/>
                </a:lnTo>
                <a:lnTo>
                  <a:pt x="119" y="13"/>
                </a:lnTo>
                <a:lnTo>
                  <a:pt x="103" y="9"/>
                </a:lnTo>
                <a:lnTo>
                  <a:pt x="90" y="1"/>
                </a:lnTo>
                <a:lnTo>
                  <a:pt x="73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33" name="Freeform 1489"/>
          <p:cNvSpPr>
            <a:spLocks/>
          </p:cNvSpPr>
          <p:nvPr/>
        </p:nvSpPr>
        <p:spPr bwMode="auto">
          <a:xfrm>
            <a:off x="3014663" y="2995613"/>
            <a:ext cx="95250" cy="33337"/>
          </a:xfrm>
          <a:custGeom>
            <a:avLst/>
            <a:gdLst>
              <a:gd name="T0" fmla="*/ 120 w 120"/>
              <a:gd name="T1" fmla="*/ 42 h 42"/>
              <a:gd name="T2" fmla="*/ 116 w 120"/>
              <a:gd name="T3" fmla="*/ 40 h 42"/>
              <a:gd name="T4" fmla="*/ 112 w 120"/>
              <a:gd name="T5" fmla="*/ 38 h 42"/>
              <a:gd name="T6" fmla="*/ 107 w 120"/>
              <a:gd name="T7" fmla="*/ 35 h 42"/>
              <a:gd name="T8" fmla="*/ 101 w 120"/>
              <a:gd name="T9" fmla="*/ 29 h 42"/>
              <a:gd name="T10" fmla="*/ 100 w 120"/>
              <a:gd name="T11" fmla="*/ 22 h 42"/>
              <a:gd name="T12" fmla="*/ 94 w 120"/>
              <a:gd name="T13" fmla="*/ 15 h 42"/>
              <a:gd name="T14" fmla="*/ 87 w 120"/>
              <a:gd name="T15" fmla="*/ 7 h 42"/>
              <a:gd name="T16" fmla="*/ 76 w 120"/>
              <a:gd name="T17" fmla="*/ 3 h 42"/>
              <a:gd name="T18" fmla="*/ 68 w 120"/>
              <a:gd name="T19" fmla="*/ 2 h 42"/>
              <a:gd name="T20" fmla="*/ 59 w 120"/>
              <a:gd name="T21" fmla="*/ 0 h 42"/>
              <a:gd name="T22" fmla="*/ 50 w 120"/>
              <a:gd name="T23" fmla="*/ 0 h 42"/>
              <a:gd name="T24" fmla="*/ 43 w 120"/>
              <a:gd name="T25" fmla="*/ 0 h 42"/>
              <a:gd name="T26" fmla="*/ 35 w 120"/>
              <a:gd name="T27" fmla="*/ 2 h 42"/>
              <a:gd name="T28" fmla="*/ 28 w 120"/>
              <a:gd name="T29" fmla="*/ 2 h 42"/>
              <a:gd name="T30" fmla="*/ 15 w 120"/>
              <a:gd name="T31" fmla="*/ 2 h 42"/>
              <a:gd name="T32" fmla="*/ 6 w 120"/>
              <a:gd name="T33" fmla="*/ 0 h 42"/>
              <a:gd name="T34" fmla="*/ 0 w 120"/>
              <a:gd name="T35" fmla="*/ 0 h 42"/>
              <a:gd name="T36" fmla="*/ 0 w 120"/>
              <a:gd name="T37" fmla="*/ 2 h 42"/>
              <a:gd name="T38" fmla="*/ 2 w 120"/>
              <a:gd name="T39" fmla="*/ 2 h 42"/>
              <a:gd name="T40" fmla="*/ 9 w 120"/>
              <a:gd name="T41" fmla="*/ 3 h 42"/>
              <a:gd name="T42" fmla="*/ 20 w 120"/>
              <a:gd name="T43" fmla="*/ 7 h 42"/>
              <a:gd name="T44" fmla="*/ 30 w 120"/>
              <a:gd name="T45" fmla="*/ 11 h 42"/>
              <a:gd name="T46" fmla="*/ 35 w 120"/>
              <a:gd name="T47" fmla="*/ 13 h 42"/>
              <a:gd name="T48" fmla="*/ 39 w 120"/>
              <a:gd name="T49" fmla="*/ 16 h 42"/>
              <a:gd name="T50" fmla="*/ 41 w 120"/>
              <a:gd name="T51" fmla="*/ 20 h 42"/>
              <a:gd name="T52" fmla="*/ 46 w 120"/>
              <a:gd name="T53" fmla="*/ 24 h 42"/>
              <a:gd name="T54" fmla="*/ 57 w 120"/>
              <a:gd name="T55" fmla="*/ 29 h 42"/>
              <a:gd name="T56" fmla="*/ 65 w 120"/>
              <a:gd name="T57" fmla="*/ 33 h 42"/>
              <a:gd name="T58" fmla="*/ 76 w 120"/>
              <a:gd name="T59" fmla="*/ 37 h 42"/>
              <a:gd name="T60" fmla="*/ 85 w 120"/>
              <a:gd name="T61" fmla="*/ 38 h 42"/>
              <a:gd name="T62" fmla="*/ 94 w 120"/>
              <a:gd name="T63" fmla="*/ 40 h 42"/>
              <a:gd name="T64" fmla="*/ 105 w 120"/>
              <a:gd name="T65" fmla="*/ 42 h 42"/>
              <a:gd name="T66" fmla="*/ 114 w 120"/>
              <a:gd name="T67" fmla="*/ 42 h 42"/>
              <a:gd name="T68" fmla="*/ 118 w 120"/>
              <a:gd name="T69" fmla="*/ 42 h 42"/>
              <a:gd name="T70" fmla="*/ 120 w 120"/>
              <a:gd name="T71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0" h="42">
                <a:moveTo>
                  <a:pt x="120" y="42"/>
                </a:moveTo>
                <a:lnTo>
                  <a:pt x="120" y="42"/>
                </a:lnTo>
                <a:lnTo>
                  <a:pt x="120" y="42"/>
                </a:lnTo>
                <a:lnTo>
                  <a:pt x="116" y="40"/>
                </a:lnTo>
                <a:lnTo>
                  <a:pt x="112" y="40"/>
                </a:lnTo>
                <a:lnTo>
                  <a:pt x="112" y="38"/>
                </a:lnTo>
                <a:lnTo>
                  <a:pt x="111" y="38"/>
                </a:lnTo>
                <a:lnTo>
                  <a:pt x="107" y="35"/>
                </a:lnTo>
                <a:lnTo>
                  <a:pt x="103" y="33"/>
                </a:lnTo>
                <a:lnTo>
                  <a:pt x="101" y="29"/>
                </a:lnTo>
                <a:lnTo>
                  <a:pt x="100" y="26"/>
                </a:lnTo>
                <a:lnTo>
                  <a:pt x="100" y="22"/>
                </a:lnTo>
                <a:lnTo>
                  <a:pt x="98" y="18"/>
                </a:lnTo>
                <a:lnTo>
                  <a:pt x="94" y="15"/>
                </a:lnTo>
                <a:lnTo>
                  <a:pt x="90" y="11"/>
                </a:lnTo>
                <a:lnTo>
                  <a:pt x="87" y="7"/>
                </a:lnTo>
                <a:lnTo>
                  <a:pt x="81" y="5"/>
                </a:lnTo>
                <a:lnTo>
                  <a:pt x="76" y="3"/>
                </a:lnTo>
                <a:lnTo>
                  <a:pt x="72" y="2"/>
                </a:lnTo>
                <a:lnTo>
                  <a:pt x="68" y="2"/>
                </a:lnTo>
                <a:lnTo>
                  <a:pt x="65" y="0"/>
                </a:lnTo>
                <a:lnTo>
                  <a:pt x="59" y="0"/>
                </a:lnTo>
                <a:lnTo>
                  <a:pt x="54" y="0"/>
                </a:lnTo>
                <a:lnTo>
                  <a:pt x="50" y="0"/>
                </a:lnTo>
                <a:lnTo>
                  <a:pt x="46" y="0"/>
                </a:lnTo>
                <a:lnTo>
                  <a:pt x="43" y="0"/>
                </a:lnTo>
                <a:lnTo>
                  <a:pt x="39" y="0"/>
                </a:lnTo>
                <a:lnTo>
                  <a:pt x="35" y="2"/>
                </a:lnTo>
                <a:lnTo>
                  <a:pt x="31" y="2"/>
                </a:lnTo>
                <a:lnTo>
                  <a:pt x="28" y="2"/>
                </a:lnTo>
                <a:lnTo>
                  <a:pt x="19" y="2"/>
                </a:lnTo>
                <a:lnTo>
                  <a:pt x="15" y="2"/>
                </a:lnTo>
                <a:lnTo>
                  <a:pt x="13" y="2"/>
                </a:lnTo>
                <a:lnTo>
                  <a:pt x="6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lnTo>
                  <a:pt x="6" y="3"/>
                </a:lnTo>
                <a:lnTo>
                  <a:pt x="9" y="3"/>
                </a:lnTo>
                <a:lnTo>
                  <a:pt x="15" y="5"/>
                </a:lnTo>
                <a:lnTo>
                  <a:pt x="20" y="7"/>
                </a:lnTo>
                <a:lnTo>
                  <a:pt x="26" y="9"/>
                </a:lnTo>
                <a:lnTo>
                  <a:pt x="30" y="11"/>
                </a:lnTo>
                <a:lnTo>
                  <a:pt x="33" y="11"/>
                </a:lnTo>
                <a:lnTo>
                  <a:pt x="35" y="13"/>
                </a:lnTo>
                <a:lnTo>
                  <a:pt x="37" y="15"/>
                </a:lnTo>
                <a:lnTo>
                  <a:pt x="39" y="16"/>
                </a:lnTo>
                <a:lnTo>
                  <a:pt x="39" y="18"/>
                </a:lnTo>
                <a:lnTo>
                  <a:pt x="41" y="20"/>
                </a:lnTo>
                <a:lnTo>
                  <a:pt x="41" y="20"/>
                </a:lnTo>
                <a:lnTo>
                  <a:pt x="46" y="24"/>
                </a:lnTo>
                <a:lnTo>
                  <a:pt x="52" y="27"/>
                </a:lnTo>
                <a:lnTo>
                  <a:pt x="57" y="29"/>
                </a:lnTo>
                <a:lnTo>
                  <a:pt x="61" y="31"/>
                </a:lnTo>
                <a:lnTo>
                  <a:pt x="65" y="33"/>
                </a:lnTo>
                <a:lnTo>
                  <a:pt x="68" y="35"/>
                </a:lnTo>
                <a:lnTo>
                  <a:pt x="76" y="37"/>
                </a:lnTo>
                <a:lnTo>
                  <a:pt x="79" y="37"/>
                </a:lnTo>
                <a:lnTo>
                  <a:pt x="85" y="38"/>
                </a:lnTo>
                <a:lnTo>
                  <a:pt x="88" y="40"/>
                </a:lnTo>
                <a:lnTo>
                  <a:pt x="94" y="40"/>
                </a:lnTo>
                <a:lnTo>
                  <a:pt x="101" y="42"/>
                </a:lnTo>
                <a:lnTo>
                  <a:pt x="105" y="42"/>
                </a:lnTo>
                <a:lnTo>
                  <a:pt x="111" y="42"/>
                </a:lnTo>
                <a:lnTo>
                  <a:pt x="114" y="42"/>
                </a:lnTo>
                <a:lnTo>
                  <a:pt x="116" y="42"/>
                </a:lnTo>
                <a:lnTo>
                  <a:pt x="118" y="42"/>
                </a:lnTo>
                <a:lnTo>
                  <a:pt x="120" y="42"/>
                </a:lnTo>
                <a:lnTo>
                  <a:pt x="120" y="42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34" name="Freeform 1490"/>
          <p:cNvSpPr>
            <a:spLocks/>
          </p:cNvSpPr>
          <p:nvPr/>
        </p:nvSpPr>
        <p:spPr bwMode="auto">
          <a:xfrm>
            <a:off x="3014663" y="2995613"/>
            <a:ext cx="95250" cy="33337"/>
          </a:xfrm>
          <a:custGeom>
            <a:avLst/>
            <a:gdLst>
              <a:gd name="T0" fmla="*/ 120 w 120"/>
              <a:gd name="T1" fmla="*/ 42 h 42"/>
              <a:gd name="T2" fmla="*/ 116 w 120"/>
              <a:gd name="T3" fmla="*/ 40 h 42"/>
              <a:gd name="T4" fmla="*/ 112 w 120"/>
              <a:gd name="T5" fmla="*/ 38 h 42"/>
              <a:gd name="T6" fmla="*/ 107 w 120"/>
              <a:gd name="T7" fmla="*/ 35 h 42"/>
              <a:gd name="T8" fmla="*/ 101 w 120"/>
              <a:gd name="T9" fmla="*/ 29 h 42"/>
              <a:gd name="T10" fmla="*/ 100 w 120"/>
              <a:gd name="T11" fmla="*/ 22 h 42"/>
              <a:gd name="T12" fmla="*/ 94 w 120"/>
              <a:gd name="T13" fmla="*/ 15 h 42"/>
              <a:gd name="T14" fmla="*/ 87 w 120"/>
              <a:gd name="T15" fmla="*/ 7 h 42"/>
              <a:gd name="T16" fmla="*/ 76 w 120"/>
              <a:gd name="T17" fmla="*/ 3 h 42"/>
              <a:gd name="T18" fmla="*/ 68 w 120"/>
              <a:gd name="T19" fmla="*/ 2 h 42"/>
              <a:gd name="T20" fmla="*/ 59 w 120"/>
              <a:gd name="T21" fmla="*/ 0 h 42"/>
              <a:gd name="T22" fmla="*/ 50 w 120"/>
              <a:gd name="T23" fmla="*/ 0 h 42"/>
              <a:gd name="T24" fmla="*/ 43 w 120"/>
              <a:gd name="T25" fmla="*/ 0 h 42"/>
              <a:gd name="T26" fmla="*/ 35 w 120"/>
              <a:gd name="T27" fmla="*/ 2 h 42"/>
              <a:gd name="T28" fmla="*/ 28 w 120"/>
              <a:gd name="T29" fmla="*/ 2 h 42"/>
              <a:gd name="T30" fmla="*/ 15 w 120"/>
              <a:gd name="T31" fmla="*/ 2 h 42"/>
              <a:gd name="T32" fmla="*/ 6 w 120"/>
              <a:gd name="T33" fmla="*/ 0 h 42"/>
              <a:gd name="T34" fmla="*/ 0 w 120"/>
              <a:gd name="T35" fmla="*/ 0 h 42"/>
              <a:gd name="T36" fmla="*/ 0 w 120"/>
              <a:gd name="T37" fmla="*/ 2 h 42"/>
              <a:gd name="T38" fmla="*/ 2 w 120"/>
              <a:gd name="T39" fmla="*/ 2 h 42"/>
              <a:gd name="T40" fmla="*/ 9 w 120"/>
              <a:gd name="T41" fmla="*/ 3 h 42"/>
              <a:gd name="T42" fmla="*/ 20 w 120"/>
              <a:gd name="T43" fmla="*/ 7 h 42"/>
              <a:gd name="T44" fmla="*/ 30 w 120"/>
              <a:gd name="T45" fmla="*/ 11 h 42"/>
              <a:gd name="T46" fmla="*/ 35 w 120"/>
              <a:gd name="T47" fmla="*/ 13 h 42"/>
              <a:gd name="T48" fmla="*/ 39 w 120"/>
              <a:gd name="T49" fmla="*/ 16 h 42"/>
              <a:gd name="T50" fmla="*/ 41 w 120"/>
              <a:gd name="T51" fmla="*/ 20 h 42"/>
              <a:gd name="T52" fmla="*/ 46 w 120"/>
              <a:gd name="T53" fmla="*/ 24 h 42"/>
              <a:gd name="T54" fmla="*/ 57 w 120"/>
              <a:gd name="T55" fmla="*/ 29 h 42"/>
              <a:gd name="T56" fmla="*/ 65 w 120"/>
              <a:gd name="T57" fmla="*/ 33 h 42"/>
              <a:gd name="T58" fmla="*/ 76 w 120"/>
              <a:gd name="T59" fmla="*/ 37 h 42"/>
              <a:gd name="T60" fmla="*/ 85 w 120"/>
              <a:gd name="T61" fmla="*/ 38 h 42"/>
              <a:gd name="T62" fmla="*/ 94 w 120"/>
              <a:gd name="T63" fmla="*/ 40 h 42"/>
              <a:gd name="T64" fmla="*/ 105 w 120"/>
              <a:gd name="T65" fmla="*/ 42 h 42"/>
              <a:gd name="T66" fmla="*/ 114 w 120"/>
              <a:gd name="T67" fmla="*/ 42 h 42"/>
              <a:gd name="T68" fmla="*/ 118 w 120"/>
              <a:gd name="T69" fmla="*/ 42 h 42"/>
              <a:gd name="T70" fmla="*/ 120 w 120"/>
              <a:gd name="T71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0" h="42">
                <a:moveTo>
                  <a:pt x="120" y="42"/>
                </a:moveTo>
                <a:lnTo>
                  <a:pt x="120" y="42"/>
                </a:lnTo>
                <a:lnTo>
                  <a:pt x="120" y="42"/>
                </a:lnTo>
                <a:lnTo>
                  <a:pt x="116" y="40"/>
                </a:lnTo>
                <a:lnTo>
                  <a:pt x="112" y="40"/>
                </a:lnTo>
                <a:lnTo>
                  <a:pt x="112" y="38"/>
                </a:lnTo>
                <a:lnTo>
                  <a:pt x="111" y="38"/>
                </a:lnTo>
                <a:lnTo>
                  <a:pt x="107" y="35"/>
                </a:lnTo>
                <a:lnTo>
                  <a:pt x="103" y="33"/>
                </a:lnTo>
                <a:lnTo>
                  <a:pt x="101" y="29"/>
                </a:lnTo>
                <a:lnTo>
                  <a:pt x="100" y="26"/>
                </a:lnTo>
                <a:lnTo>
                  <a:pt x="100" y="22"/>
                </a:lnTo>
                <a:lnTo>
                  <a:pt x="98" y="18"/>
                </a:lnTo>
                <a:lnTo>
                  <a:pt x="94" y="15"/>
                </a:lnTo>
                <a:lnTo>
                  <a:pt x="90" y="11"/>
                </a:lnTo>
                <a:lnTo>
                  <a:pt x="87" y="7"/>
                </a:lnTo>
                <a:lnTo>
                  <a:pt x="81" y="5"/>
                </a:lnTo>
                <a:lnTo>
                  <a:pt x="76" y="3"/>
                </a:lnTo>
                <a:lnTo>
                  <a:pt x="72" y="2"/>
                </a:lnTo>
                <a:lnTo>
                  <a:pt x="68" y="2"/>
                </a:lnTo>
                <a:lnTo>
                  <a:pt x="65" y="0"/>
                </a:lnTo>
                <a:lnTo>
                  <a:pt x="59" y="0"/>
                </a:lnTo>
                <a:lnTo>
                  <a:pt x="54" y="0"/>
                </a:lnTo>
                <a:lnTo>
                  <a:pt x="50" y="0"/>
                </a:lnTo>
                <a:lnTo>
                  <a:pt x="46" y="0"/>
                </a:lnTo>
                <a:lnTo>
                  <a:pt x="43" y="0"/>
                </a:lnTo>
                <a:lnTo>
                  <a:pt x="39" y="0"/>
                </a:lnTo>
                <a:lnTo>
                  <a:pt x="35" y="2"/>
                </a:lnTo>
                <a:lnTo>
                  <a:pt x="31" y="2"/>
                </a:lnTo>
                <a:lnTo>
                  <a:pt x="28" y="2"/>
                </a:lnTo>
                <a:lnTo>
                  <a:pt x="19" y="2"/>
                </a:lnTo>
                <a:lnTo>
                  <a:pt x="15" y="2"/>
                </a:lnTo>
                <a:lnTo>
                  <a:pt x="13" y="2"/>
                </a:lnTo>
                <a:lnTo>
                  <a:pt x="6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lnTo>
                  <a:pt x="6" y="3"/>
                </a:lnTo>
                <a:lnTo>
                  <a:pt x="9" y="3"/>
                </a:lnTo>
                <a:lnTo>
                  <a:pt x="15" y="5"/>
                </a:lnTo>
                <a:lnTo>
                  <a:pt x="20" y="7"/>
                </a:lnTo>
                <a:lnTo>
                  <a:pt x="26" y="9"/>
                </a:lnTo>
                <a:lnTo>
                  <a:pt x="30" y="11"/>
                </a:lnTo>
                <a:lnTo>
                  <a:pt x="33" y="11"/>
                </a:lnTo>
                <a:lnTo>
                  <a:pt x="35" y="13"/>
                </a:lnTo>
                <a:lnTo>
                  <a:pt x="37" y="15"/>
                </a:lnTo>
                <a:lnTo>
                  <a:pt x="39" y="16"/>
                </a:lnTo>
                <a:lnTo>
                  <a:pt x="39" y="18"/>
                </a:lnTo>
                <a:lnTo>
                  <a:pt x="41" y="20"/>
                </a:lnTo>
                <a:lnTo>
                  <a:pt x="41" y="20"/>
                </a:lnTo>
                <a:lnTo>
                  <a:pt x="46" y="24"/>
                </a:lnTo>
                <a:lnTo>
                  <a:pt x="52" y="27"/>
                </a:lnTo>
                <a:lnTo>
                  <a:pt x="57" y="29"/>
                </a:lnTo>
                <a:lnTo>
                  <a:pt x="61" y="31"/>
                </a:lnTo>
                <a:lnTo>
                  <a:pt x="65" y="33"/>
                </a:lnTo>
                <a:lnTo>
                  <a:pt x="68" y="35"/>
                </a:lnTo>
                <a:lnTo>
                  <a:pt x="76" y="37"/>
                </a:lnTo>
                <a:lnTo>
                  <a:pt x="79" y="37"/>
                </a:lnTo>
                <a:lnTo>
                  <a:pt x="85" y="38"/>
                </a:lnTo>
                <a:lnTo>
                  <a:pt x="88" y="40"/>
                </a:lnTo>
                <a:lnTo>
                  <a:pt x="94" y="40"/>
                </a:lnTo>
                <a:lnTo>
                  <a:pt x="101" y="42"/>
                </a:lnTo>
                <a:lnTo>
                  <a:pt x="105" y="42"/>
                </a:lnTo>
                <a:lnTo>
                  <a:pt x="111" y="42"/>
                </a:lnTo>
                <a:lnTo>
                  <a:pt x="114" y="42"/>
                </a:lnTo>
                <a:lnTo>
                  <a:pt x="116" y="42"/>
                </a:lnTo>
                <a:lnTo>
                  <a:pt x="118" y="42"/>
                </a:lnTo>
                <a:lnTo>
                  <a:pt x="120" y="42"/>
                </a:lnTo>
                <a:lnTo>
                  <a:pt x="120" y="4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35" name="Freeform 1491"/>
          <p:cNvSpPr>
            <a:spLocks/>
          </p:cNvSpPr>
          <p:nvPr/>
        </p:nvSpPr>
        <p:spPr bwMode="auto">
          <a:xfrm>
            <a:off x="3046413" y="2998788"/>
            <a:ext cx="50800" cy="26987"/>
          </a:xfrm>
          <a:custGeom>
            <a:avLst/>
            <a:gdLst>
              <a:gd name="T0" fmla="*/ 64 w 64"/>
              <a:gd name="T1" fmla="*/ 35 h 35"/>
              <a:gd name="T2" fmla="*/ 55 w 64"/>
              <a:gd name="T3" fmla="*/ 32 h 35"/>
              <a:gd name="T4" fmla="*/ 49 w 64"/>
              <a:gd name="T5" fmla="*/ 24 h 35"/>
              <a:gd name="T6" fmla="*/ 44 w 64"/>
              <a:gd name="T7" fmla="*/ 21 h 35"/>
              <a:gd name="T8" fmla="*/ 29 w 64"/>
              <a:gd name="T9" fmla="*/ 13 h 35"/>
              <a:gd name="T10" fmla="*/ 20 w 64"/>
              <a:gd name="T11" fmla="*/ 10 h 35"/>
              <a:gd name="T12" fmla="*/ 11 w 64"/>
              <a:gd name="T13" fmla="*/ 4 h 35"/>
              <a:gd name="T14" fmla="*/ 0 w 64"/>
              <a:gd name="T15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4" h="35">
                <a:moveTo>
                  <a:pt x="64" y="35"/>
                </a:moveTo>
                <a:lnTo>
                  <a:pt x="55" y="32"/>
                </a:lnTo>
                <a:lnTo>
                  <a:pt x="49" y="24"/>
                </a:lnTo>
                <a:lnTo>
                  <a:pt x="44" y="21"/>
                </a:lnTo>
                <a:lnTo>
                  <a:pt x="29" y="13"/>
                </a:lnTo>
                <a:lnTo>
                  <a:pt x="20" y="10"/>
                </a:lnTo>
                <a:lnTo>
                  <a:pt x="11" y="4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36" name="Freeform 1492"/>
          <p:cNvSpPr>
            <a:spLocks/>
          </p:cNvSpPr>
          <p:nvPr/>
        </p:nvSpPr>
        <p:spPr bwMode="auto">
          <a:xfrm>
            <a:off x="2852738" y="3044825"/>
            <a:ext cx="127000" cy="47625"/>
          </a:xfrm>
          <a:custGeom>
            <a:avLst/>
            <a:gdLst>
              <a:gd name="T0" fmla="*/ 64 w 162"/>
              <a:gd name="T1" fmla="*/ 0 h 61"/>
              <a:gd name="T2" fmla="*/ 88 w 162"/>
              <a:gd name="T3" fmla="*/ 0 h 61"/>
              <a:gd name="T4" fmla="*/ 101 w 162"/>
              <a:gd name="T5" fmla="*/ 2 h 61"/>
              <a:gd name="T6" fmla="*/ 110 w 162"/>
              <a:gd name="T7" fmla="*/ 6 h 61"/>
              <a:gd name="T8" fmla="*/ 118 w 162"/>
              <a:gd name="T9" fmla="*/ 11 h 61"/>
              <a:gd name="T10" fmla="*/ 125 w 162"/>
              <a:gd name="T11" fmla="*/ 19 h 61"/>
              <a:gd name="T12" fmla="*/ 138 w 162"/>
              <a:gd name="T13" fmla="*/ 26 h 61"/>
              <a:gd name="T14" fmla="*/ 149 w 162"/>
              <a:gd name="T15" fmla="*/ 32 h 61"/>
              <a:gd name="T16" fmla="*/ 158 w 162"/>
              <a:gd name="T17" fmla="*/ 44 h 61"/>
              <a:gd name="T18" fmla="*/ 162 w 162"/>
              <a:gd name="T19" fmla="*/ 54 h 61"/>
              <a:gd name="T20" fmla="*/ 162 w 162"/>
              <a:gd name="T21" fmla="*/ 61 h 61"/>
              <a:gd name="T22" fmla="*/ 149 w 162"/>
              <a:gd name="T23" fmla="*/ 61 h 61"/>
              <a:gd name="T24" fmla="*/ 145 w 162"/>
              <a:gd name="T25" fmla="*/ 50 h 61"/>
              <a:gd name="T26" fmla="*/ 118 w 162"/>
              <a:gd name="T27" fmla="*/ 48 h 61"/>
              <a:gd name="T28" fmla="*/ 110 w 162"/>
              <a:gd name="T29" fmla="*/ 43 h 61"/>
              <a:gd name="T30" fmla="*/ 110 w 162"/>
              <a:gd name="T31" fmla="*/ 35 h 61"/>
              <a:gd name="T32" fmla="*/ 101 w 162"/>
              <a:gd name="T33" fmla="*/ 32 h 61"/>
              <a:gd name="T34" fmla="*/ 90 w 162"/>
              <a:gd name="T35" fmla="*/ 26 h 61"/>
              <a:gd name="T36" fmla="*/ 72 w 162"/>
              <a:gd name="T37" fmla="*/ 22 h 61"/>
              <a:gd name="T38" fmla="*/ 41 w 162"/>
              <a:gd name="T39" fmla="*/ 19 h 61"/>
              <a:gd name="T40" fmla="*/ 18 w 162"/>
              <a:gd name="T41" fmla="*/ 19 h 61"/>
              <a:gd name="T42" fmla="*/ 0 w 162"/>
              <a:gd name="T43" fmla="*/ 17 h 61"/>
              <a:gd name="T44" fmla="*/ 7 w 162"/>
              <a:gd name="T45" fmla="*/ 10 h 61"/>
              <a:gd name="T46" fmla="*/ 29 w 162"/>
              <a:gd name="T47" fmla="*/ 6 h 61"/>
              <a:gd name="T48" fmla="*/ 46 w 162"/>
              <a:gd name="T49" fmla="*/ 2 h 61"/>
              <a:gd name="T50" fmla="*/ 64 w 162"/>
              <a:gd name="T51" fmla="*/ 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62" h="61">
                <a:moveTo>
                  <a:pt x="64" y="0"/>
                </a:moveTo>
                <a:lnTo>
                  <a:pt x="88" y="0"/>
                </a:lnTo>
                <a:lnTo>
                  <a:pt x="101" y="2"/>
                </a:lnTo>
                <a:lnTo>
                  <a:pt x="110" y="6"/>
                </a:lnTo>
                <a:lnTo>
                  <a:pt x="118" y="11"/>
                </a:lnTo>
                <a:lnTo>
                  <a:pt x="125" y="19"/>
                </a:lnTo>
                <a:lnTo>
                  <a:pt x="138" y="26"/>
                </a:lnTo>
                <a:lnTo>
                  <a:pt x="149" y="32"/>
                </a:lnTo>
                <a:lnTo>
                  <a:pt x="158" y="44"/>
                </a:lnTo>
                <a:lnTo>
                  <a:pt x="162" y="54"/>
                </a:lnTo>
                <a:lnTo>
                  <a:pt x="162" y="61"/>
                </a:lnTo>
                <a:lnTo>
                  <a:pt x="149" y="61"/>
                </a:lnTo>
                <a:lnTo>
                  <a:pt x="145" y="50"/>
                </a:lnTo>
                <a:lnTo>
                  <a:pt x="118" y="48"/>
                </a:lnTo>
                <a:lnTo>
                  <a:pt x="110" y="43"/>
                </a:lnTo>
                <a:lnTo>
                  <a:pt x="110" y="35"/>
                </a:lnTo>
                <a:lnTo>
                  <a:pt x="101" y="32"/>
                </a:lnTo>
                <a:lnTo>
                  <a:pt x="90" y="26"/>
                </a:lnTo>
                <a:lnTo>
                  <a:pt x="72" y="22"/>
                </a:lnTo>
                <a:lnTo>
                  <a:pt x="41" y="19"/>
                </a:lnTo>
                <a:lnTo>
                  <a:pt x="18" y="19"/>
                </a:lnTo>
                <a:lnTo>
                  <a:pt x="0" y="17"/>
                </a:lnTo>
                <a:lnTo>
                  <a:pt x="7" y="10"/>
                </a:lnTo>
                <a:lnTo>
                  <a:pt x="29" y="6"/>
                </a:lnTo>
                <a:lnTo>
                  <a:pt x="46" y="2"/>
                </a:lnTo>
                <a:lnTo>
                  <a:pt x="64" y="0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37" name="Freeform 1493"/>
          <p:cNvSpPr>
            <a:spLocks/>
          </p:cNvSpPr>
          <p:nvPr/>
        </p:nvSpPr>
        <p:spPr bwMode="auto">
          <a:xfrm>
            <a:off x="2852738" y="3044825"/>
            <a:ext cx="127000" cy="47625"/>
          </a:xfrm>
          <a:custGeom>
            <a:avLst/>
            <a:gdLst>
              <a:gd name="T0" fmla="*/ 64 w 162"/>
              <a:gd name="T1" fmla="*/ 0 h 61"/>
              <a:gd name="T2" fmla="*/ 88 w 162"/>
              <a:gd name="T3" fmla="*/ 0 h 61"/>
              <a:gd name="T4" fmla="*/ 101 w 162"/>
              <a:gd name="T5" fmla="*/ 2 h 61"/>
              <a:gd name="T6" fmla="*/ 110 w 162"/>
              <a:gd name="T7" fmla="*/ 6 h 61"/>
              <a:gd name="T8" fmla="*/ 118 w 162"/>
              <a:gd name="T9" fmla="*/ 11 h 61"/>
              <a:gd name="T10" fmla="*/ 125 w 162"/>
              <a:gd name="T11" fmla="*/ 19 h 61"/>
              <a:gd name="T12" fmla="*/ 138 w 162"/>
              <a:gd name="T13" fmla="*/ 26 h 61"/>
              <a:gd name="T14" fmla="*/ 149 w 162"/>
              <a:gd name="T15" fmla="*/ 32 h 61"/>
              <a:gd name="T16" fmla="*/ 158 w 162"/>
              <a:gd name="T17" fmla="*/ 44 h 61"/>
              <a:gd name="T18" fmla="*/ 162 w 162"/>
              <a:gd name="T19" fmla="*/ 54 h 61"/>
              <a:gd name="T20" fmla="*/ 162 w 162"/>
              <a:gd name="T21" fmla="*/ 61 h 61"/>
              <a:gd name="T22" fmla="*/ 149 w 162"/>
              <a:gd name="T23" fmla="*/ 61 h 61"/>
              <a:gd name="T24" fmla="*/ 145 w 162"/>
              <a:gd name="T25" fmla="*/ 50 h 61"/>
              <a:gd name="T26" fmla="*/ 118 w 162"/>
              <a:gd name="T27" fmla="*/ 48 h 61"/>
              <a:gd name="T28" fmla="*/ 110 w 162"/>
              <a:gd name="T29" fmla="*/ 43 h 61"/>
              <a:gd name="T30" fmla="*/ 110 w 162"/>
              <a:gd name="T31" fmla="*/ 35 h 61"/>
              <a:gd name="T32" fmla="*/ 101 w 162"/>
              <a:gd name="T33" fmla="*/ 32 h 61"/>
              <a:gd name="T34" fmla="*/ 90 w 162"/>
              <a:gd name="T35" fmla="*/ 26 h 61"/>
              <a:gd name="T36" fmla="*/ 72 w 162"/>
              <a:gd name="T37" fmla="*/ 22 h 61"/>
              <a:gd name="T38" fmla="*/ 41 w 162"/>
              <a:gd name="T39" fmla="*/ 19 h 61"/>
              <a:gd name="T40" fmla="*/ 18 w 162"/>
              <a:gd name="T41" fmla="*/ 19 h 61"/>
              <a:gd name="T42" fmla="*/ 0 w 162"/>
              <a:gd name="T43" fmla="*/ 17 h 61"/>
              <a:gd name="T44" fmla="*/ 7 w 162"/>
              <a:gd name="T45" fmla="*/ 10 h 61"/>
              <a:gd name="T46" fmla="*/ 29 w 162"/>
              <a:gd name="T47" fmla="*/ 6 h 61"/>
              <a:gd name="T48" fmla="*/ 46 w 162"/>
              <a:gd name="T49" fmla="*/ 2 h 61"/>
              <a:gd name="T50" fmla="*/ 64 w 162"/>
              <a:gd name="T51" fmla="*/ 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62" h="61">
                <a:moveTo>
                  <a:pt x="64" y="0"/>
                </a:moveTo>
                <a:lnTo>
                  <a:pt x="88" y="0"/>
                </a:lnTo>
                <a:lnTo>
                  <a:pt x="101" y="2"/>
                </a:lnTo>
                <a:lnTo>
                  <a:pt x="110" y="6"/>
                </a:lnTo>
                <a:lnTo>
                  <a:pt x="118" y="11"/>
                </a:lnTo>
                <a:lnTo>
                  <a:pt x="125" y="19"/>
                </a:lnTo>
                <a:lnTo>
                  <a:pt x="138" y="26"/>
                </a:lnTo>
                <a:lnTo>
                  <a:pt x="149" y="32"/>
                </a:lnTo>
                <a:lnTo>
                  <a:pt x="158" y="44"/>
                </a:lnTo>
                <a:lnTo>
                  <a:pt x="162" y="54"/>
                </a:lnTo>
                <a:lnTo>
                  <a:pt x="162" y="61"/>
                </a:lnTo>
                <a:lnTo>
                  <a:pt x="149" y="61"/>
                </a:lnTo>
                <a:lnTo>
                  <a:pt x="145" y="50"/>
                </a:lnTo>
                <a:lnTo>
                  <a:pt x="118" y="48"/>
                </a:lnTo>
                <a:lnTo>
                  <a:pt x="110" y="43"/>
                </a:lnTo>
                <a:lnTo>
                  <a:pt x="110" y="35"/>
                </a:lnTo>
                <a:lnTo>
                  <a:pt x="101" y="32"/>
                </a:lnTo>
                <a:lnTo>
                  <a:pt x="90" y="26"/>
                </a:lnTo>
                <a:lnTo>
                  <a:pt x="72" y="22"/>
                </a:lnTo>
                <a:lnTo>
                  <a:pt x="41" y="19"/>
                </a:lnTo>
                <a:lnTo>
                  <a:pt x="18" y="19"/>
                </a:lnTo>
                <a:lnTo>
                  <a:pt x="0" y="17"/>
                </a:lnTo>
                <a:lnTo>
                  <a:pt x="7" y="10"/>
                </a:lnTo>
                <a:lnTo>
                  <a:pt x="29" y="6"/>
                </a:lnTo>
                <a:lnTo>
                  <a:pt x="46" y="2"/>
                </a:lnTo>
                <a:lnTo>
                  <a:pt x="64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38" name="Freeform 1494"/>
          <p:cNvSpPr>
            <a:spLocks/>
          </p:cNvSpPr>
          <p:nvPr/>
        </p:nvSpPr>
        <p:spPr bwMode="auto">
          <a:xfrm>
            <a:off x="2806700" y="3044825"/>
            <a:ext cx="122238" cy="22225"/>
          </a:xfrm>
          <a:custGeom>
            <a:avLst/>
            <a:gdLst>
              <a:gd name="T0" fmla="*/ 0 w 155"/>
              <a:gd name="T1" fmla="*/ 28 h 28"/>
              <a:gd name="T2" fmla="*/ 2 w 155"/>
              <a:gd name="T3" fmla="*/ 28 h 28"/>
              <a:gd name="T4" fmla="*/ 9 w 155"/>
              <a:gd name="T5" fmla="*/ 26 h 28"/>
              <a:gd name="T6" fmla="*/ 13 w 155"/>
              <a:gd name="T7" fmla="*/ 26 h 28"/>
              <a:gd name="T8" fmla="*/ 20 w 155"/>
              <a:gd name="T9" fmla="*/ 22 h 28"/>
              <a:gd name="T10" fmla="*/ 24 w 155"/>
              <a:gd name="T11" fmla="*/ 19 h 28"/>
              <a:gd name="T12" fmla="*/ 28 w 155"/>
              <a:gd name="T13" fmla="*/ 15 h 28"/>
              <a:gd name="T14" fmla="*/ 29 w 155"/>
              <a:gd name="T15" fmla="*/ 11 h 28"/>
              <a:gd name="T16" fmla="*/ 39 w 155"/>
              <a:gd name="T17" fmla="*/ 8 h 28"/>
              <a:gd name="T18" fmla="*/ 44 w 155"/>
              <a:gd name="T19" fmla="*/ 6 h 28"/>
              <a:gd name="T20" fmla="*/ 57 w 155"/>
              <a:gd name="T21" fmla="*/ 2 h 28"/>
              <a:gd name="T22" fmla="*/ 66 w 155"/>
              <a:gd name="T23" fmla="*/ 0 h 28"/>
              <a:gd name="T24" fmla="*/ 72 w 155"/>
              <a:gd name="T25" fmla="*/ 0 h 28"/>
              <a:gd name="T26" fmla="*/ 85 w 155"/>
              <a:gd name="T27" fmla="*/ 0 h 28"/>
              <a:gd name="T28" fmla="*/ 90 w 155"/>
              <a:gd name="T29" fmla="*/ 0 h 28"/>
              <a:gd name="T30" fmla="*/ 99 w 155"/>
              <a:gd name="T31" fmla="*/ 0 h 28"/>
              <a:gd name="T32" fmla="*/ 109 w 155"/>
              <a:gd name="T33" fmla="*/ 0 h 28"/>
              <a:gd name="T34" fmla="*/ 120 w 155"/>
              <a:gd name="T35" fmla="*/ 0 h 28"/>
              <a:gd name="T36" fmla="*/ 131 w 155"/>
              <a:gd name="T37" fmla="*/ 0 h 28"/>
              <a:gd name="T38" fmla="*/ 138 w 155"/>
              <a:gd name="T39" fmla="*/ 0 h 28"/>
              <a:gd name="T40" fmla="*/ 147 w 155"/>
              <a:gd name="T41" fmla="*/ 0 h 28"/>
              <a:gd name="T42" fmla="*/ 153 w 155"/>
              <a:gd name="T43" fmla="*/ 0 h 28"/>
              <a:gd name="T44" fmla="*/ 155 w 155"/>
              <a:gd name="T45" fmla="*/ 0 h 28"/>
              <a:gd name="T46" fmla="*/ 155 w 155"/>
              <a:gd name="T47" fmla="*/ 0 h 28"/>
              <a:gd name="T48" fmla="*/ 151 w 155"/>
              <a:gd name="T49" fmla="*/ 2 h 28"/>
              <a:gd name="T50" fmla="*/ 142 w 155"/>
              <a:gd name="T51" fmla="*/ 2 h 28"/>
              <a:gd name="T52" fmla="*/ 129 w 155"/>
              <a:gd name="T53" fmla="*/ 6 h 28"/>
              <a:gd name="T54" fmla="*/ 116 w 155"/>
              <a:gd name="T55" fmla="*/ 8 h 28"/>
              <a:gd name="T56" fmla="*/ 112 w 155"/>
              <a:gd name="T57" fmla="*/ 8 h 28"/>
              <a:gd name="T58" fmla="*/ 107 w 155"/>
              <a:gd name="T59" fmla="*/ 10 h 28"/>
              <a:gd name="T60" fmla="*/ 105 w 155"/>
              <a:gd name="T61" fmla="*/ 11 h 28"/>
              <a:gd name="T62" fmla="*/ 103 w 155"/>
              <a:gd name="T63" fmla="*/ 13 h 28"/>
              <a:gd name="T64" fmla="*/ 94 w 155"/>
              <a:gd name="T65" fmla="*/ 17 h 28"/>
              <a:gd name="T66" fmla="*/ 83 w 155"/>
              <a:gd name="T67" fmla="*/ 19 h 28"/>
              <a:gd name="T68" fmla="*/ 70 w 155"/>
              <a:gd name="T69" fmla="*/ 22 h 28"/>
              <a:gd name="T70" fmla="*/ 61 w 155"/>
              <a:gd name="T71" fmla="*/ 24 h 28"/>
              <a:gd name="T72" fmla="*/ 52 w 155"/>
              <a:gd name="T73" fmla="*/ 24 h 28"/>
              <a:gd name="T74" fmla="*/ 40 w 155"/>
              <a:gd name="T75" fmla="*/ 26 h 28"/>
              <a:gd name="T76" fmla="*/ 26 w 155"/>
              <a:gd name="T77" fmla="*/ 28 h 28"/>
              <a:gd name="T78" fmla="*/ 18 w 155"/>
              <a:gd name="T79" fmla="*/ 28 h 28"/>
              <a:gd name="T80" fmla="*/ 7 w 155"/>
              <a:gd name="T81" fmla="*/ 28 h 28"/>
              <a:gd name="T82" fmla="*/ 2 w 155"/>
              <a:gd name="T83" fmla="*/ 28 h 28"/>
              <a:gd name="T84" fmla="*/ 0 w 155"/>
              <a:gd name="T85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5" h="28">
                <a:moveTo>
                  <a:pt x="0" y="28"/>
                </a:moveTo>
                <a:lnTo>
                  <a:pt x="0" y="28"/>
                </a:lnTo>
                <a:lnTo>
                  <a:pt x="2" y="28"/>
                </a:lnTo>
                <a:lnTo>
                  <a:pt x="2" y="28"/>
                </a:lnTo>
                <a:lnTo>
                  <a:pt x="6" y="28"/>
                </a:lnTo>
                <a:lnTo>
                  <a:pt x="9" y="26"/>
                </a:lnTo>
                <a:lnTo>
                  <a:pt x="11" y="26"/>
                </a:lnTo>
                <a:lnTo>
                  <a:pt x="13" y="26"/>
                </a:lnTo>
                <a:lnTo>
                  <a:pt x="17" y="24"/>
                </a:lnTo>
                <a:lnTo>
                  <a:pt x="20" y="22"/>
                </a:lnTo>
                <a:lnTo>
                  <a:pt x="22" y="21"/>
                </a:lnTo>
                <a:lnTo>
                  <a:pt x="24" y="19"/>
                </a:lnTo>
                <a:lnTo>
                  <a:pt x="26" y="17"/>
                </a:lnTo>
                <a:lnTo>
                  <a:pt x="28" y="15"/>
                </a:lnTo>
                <a:lnTo>
                  <a:pt x="28" y="13"/>
                </a:lnTo>
                <a:lnTo>
                  <a:pt x="29" y="11"/>
                </a:lnTo>
                <a:lnTo>
                  <a:pt x="33" y="10"/>
                </a:lnTo>
                <a:lnTo>
                  <a:pt x="39" y="8"/>
                </a:lnTo>
                <a:lnTo>
                  <a:pt x="40" y="6"/>
                </a:lnTo>
                <a:lnTo>
                  <a:pt x="44" y="6"/>
                </a:lnTo>
                <a:lnTo>
                  <a:pt x="52" y="4"/>
                </a:lnTo>
                <a:lnTo>
                  <a:pt x="57" y="2"/>
                </a:lnTo>
                <a:lnTo>
                  <a:pt x="61" y="2"/>
                </a:lnTo>
                <a:lnTo>
                  <a:pt x="66" y="0"/>
                </a:lnTo>
                <a:lnTo>
                  <a:pt x="68" y="0"/>
                </a:lnTo>
                <a:lnTo>
                  <a:pt x="72" y="0"/>
                </a:lnTo>
                <a:lnTo>
                  <a:pt x="77" y="0"/>
                </a:lnTo>
                <a:lnTo>
                  <a:pt x="85" y="0"/>
                </a:lnTo>
                <a:lnTo>
                  <a:pt x="88" y="0"/>
                </a:lnTo>
                <a:lnTo>
                  <a:pt x="90" y="0"/>
                </a:lnTo>
                <a:lnTo>
                  <a:pt x="96" y="0"/>
                </a:lnTo>
                <a:lnTo>
                  <a:pt x="99" y="0"/>
                </a:lnTo>
                <a:lnTo>
                  <a:pt x="103" y="0"/>
                </a:lnTo>
                <a:lnTo>
                  <a:pt x="109" y="0"/>
                </a:lnTo>
                <a:lnTo>
                  <a:pt x="114" y="0"/>
                </a:lnTo>
                <a:lnTo>
                  <a:pt x="120" y="0"/>
                </a:lnTo>
                <a:lnTo>
                  <a:pt x="125" y="0"/>
                </a:lnTo>
                <a:lnTo>
                  <a:pt x="131" y="0"/>
                </a:lnTo>
                <a:lnTo>
                  <a:pt x="134" y="0"/>
                </a:lnTo>
                <a:lnTo>
                  <a:pt x="138" y="0"/>
                </a:lnTo>
                <a:lnTo>
                  <a:pt x="143" y="0"/>
                </a:lnTo>
                <a:lnTo>
                  <a:pt x="147" y="0"/>
                </a:lnTo>
                <a:lnTo>
                  <a:pt x="151" y="0"/>
                </a:lnTo>
                <a:lnTo>
                  <a:pt x="153" y="0"/>
                </a:lnTo>
                <a:lnTo>
                  <a:pt x="155" y="0"/>
                </a:lnTo>
                <a:lnTo>
                  <a:pt x="155" y="0"/>
                </a:lnTo>
                <a:lnTo>
                  <a:pt x="155" y="0"/>
                </a:lnTo>
                <a:lnTo>
                  <a:pt x="155" y="0"/>
                </a:lnTo>
                <a:lnTo>
                  <a:pt x="153" y="2"/>
                </a:lnTo>
                <a:lnTo>
                  <a:pt x="151" y="2"/>
                </a:lnTo>
                <a:lnTo>
                  <a:pt x="147" y="2"/>
                </a:lnTo>
                <a:lnTo>
                  <a:pt x="142" y="2"/>
                </a:lnTo>
                <a:lnTo>
                  <a:pt x="136" y="4"/>
                </a:lnTo>
                <a:lnTo>
                  <a:pt x="129" y="6"/>
                </a:lnTo>
                <a:lnTo>
                  <a:pt x="121" y="6"/>
                </a:lnTo>
                <a:lnTo>
                  <a:pt x="116" y="8"/>
                </a:lnTo>
                <a:lnTo>
                  <a:pt x="114" y="8"/>
                </a:lnTo>
                <a:lnTo>
                  <a:pt x="112" y="8"/>
                </a:lnTo>
                <a:lnTo>
                  <a:pt x="110" y="8"/>
                </a:lnTo>
                <a:lnTo>
                  <a:pt x="107" y="10"/>
                </a:lnTo>
                <a:lnTo>
                  <a:pt x="107" y="10"/>
                </a:lnTo>
                <a:lnTo>
                  <a:pt x="105" y="11"/>
                </a:lnTo>
                <a:lnTo>
                  <a:pt x="103" y="13"/>
                </a:lnTo>
                <a:lnTo>
                  <a:pt x="103" y="13"/>
                </a:lnTo>
                <a:lnTo>
                  <a:pt x="101" y="13"/>
                </a:lnTo>
                <a:lnTo>
                  <a:pt x="94" y="17"/>
                </a:lnTo>
                <a:lnTo>
                  <a:pt x="86" y="19"/>
                </a:lnTo>
                <a:lnTo>
                  <a:pt x="83" y="19"/>
                </a:lnTo>
                <a:lnTo>
                  <a:pt x="77" y="21"/>
                </a:lnTo>
                <a:lnTo>
                  <a:pt x="70" y="22"/>
                </a:lnTo>
                <a:lnTo>
                  <a:pt x="66" y="22"/>
                </a:lnTo>
                <a:lnTo>
                  <a:pt x="61" y="24"/>
                </a:lnTo>
                <a:lnTo>
                  <a:pt x="57" y="24"/>
                </a:lnTo>
                <a:lnTo>
                  <a:pt x="52" y="24"/>
                </a:lnTo>
                <a:lnTo>
                  <a:pt x="46" y="26"/>
                </a:lnTo>
                <a:lnTo>
                  <a:pt x="40" y="26"/>
                </a:lnTo>
                <a:lnTo>
                  <a:pt x="33" y="28"/>
                </a:lnTo>
                <a:lnTo>
                  <a:pt x="26" y="28"/>
                </a:lnTo>
                <a:lnTo>
                  <a:pt x="22" y="28"/>
                </a:lnTo>
                <a:lnTo>
                  <a:pt x="18" y="28"/>
                </a:lnTo>
                <a:lnTo>
                  <a:pt x="13" y="28"/>
                </a:lnTo>
                <a:lnTo>
                  <a:pt x="7" y="28"/>
                </a:lnTo>
                <a:lnTo>
                  <a:pt x="4" y="28"/>
                </a:lnTo>
                <a:lnTo>
                  <a:pt x="2" y="28"/>
                </a:lnTo>
                <a:lnTo>
                  <a:pt x="0" y="28"/>
                </a:lnTo>
                <a:lnTo>
                  <a:pt x="0" y="28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39" name="Freeform 1495"/>
          <p:cNvSpPr>
            <a:spLocks/>
          </p:cNvSpPr>
          <p:nvPr/>
        </p:nvSpPr>
        <p:spPr bwMode="auto">
          <a:xfrm>
            <a:off x="2806700" y="3044825"/>
            <a:ext cx="122238" cy="22225"/>
          </a:xfrm>
          <a:custGeom>
            <a:avLst/>
            <a:gdLst>
              <a:gd name="T0" fmla="*/ 0 w 155"/>
              <a:gd name="T1" fmla="*/ 28 h 28"/>
              <a:gd name="T2" fmla="*/ 2 w 155"/>
              <a:gd name="T3" fmla="*/ 28 h 28"/>
              <a:gd name="T4" fmla="*/ 9 w 155"/>
              <a:gd name="T5" fmla="*/ 26 h 28"/>
              <a:gd name="T6" fmla="*/ 13 w 155"/>
              <a:gd name="T7" fmla="*/ 26 h 28"/>
              <a:gd name="T8" fmla="*/ 20 w 155"/>
              <a:gd name="T9" fmla="*/ 22 h 28"/>
              <a:gd name="T10" fmla="*/ 24 w 155"/>
              <a:gd name="T11" fmla="*/ 19 h 28"/>
              <a:gd name="T12" fmla="*/ 28 w 155"/>
              <a:gd name="T13" fmla="*/ 15 h 28"/>
              <a:gd name="T14" fmla="*/ 29 w 155"/>
              <a:gd name="T15" fmla="*/ 11 h 28"/>
              <a:gd name="T16" fmla="*/ 39 w 155"/>
              <a:gd name="T17" fmla="*/ 8 h 28"/>
              <a:gd name="T18" fmla="*/ 44 w 155"/>
              <a:gd name="T19" fmla="*/ 6 h 28"/>
              <a:gd name="T20" fmla="*/ 57 w 155"/>
              <a:gd name="T21" fmla="*/ 2 h 28"/>
              <a:gd name="T22" fmla="*/ 66 w 155"/>
              <a:gd name="T23" fmla="*/ 0 h 28"/>
              <a:gd name="T24" fmla="*/ 72 w 155"/>
              <a:gd name="T25" fmla="*/ 0 h 28"/>
              <a:gd name="T26" fmla="*/ 85 w 155"/>
              <a:gd name="T27" fmla="*/ 0 h 28"/>
              <a:gd name="T28" fmla="*/ 90 w 155"/>
              <a:gd name="T29" fmla="*/ 0 h 28"/>
              <a:gd name="T30" fmla="*/ 99 w 155"/>
              <a:gd name="T31" fmla="*/ 0 h 28"/>
              <a:gd name="T32" fmla="*/ 109 w 155"/>
              <a:gd name="T33" fmla="*/ 0 h 28"/>
              <a:gd name="T34" fmla="*/ 120 w 155"/>
              <a:gd name="T35" fmla="*/ 0 h 28"/>
              <a:gd name="T36" fmla="*/ 131 w 155"/>
              <a:gd name="T37" fmla="*/ 0 h 28"/>
              <a:gd name="T38" fmla="*/ 138 w 155"/>
              <a:gd name="T39" fmla="*/ 0 h 28"/>
              <a:gd name="T40" fmla="*/ 147 w 155"/>
              <a:gd name="T41" fmla="*/ 0 h 28"/>
              <a:gd name="T42" fmla="*/ 153 w 155"/>
              <a:gd name="T43" fmla="*/ 0 h 28"/>
              <a:gd name="T44" fmla="*/ 155 w 155"/>
              <a:gd name="T45" fmla="*/ 0 h 28"/>
              <a:gd name="T46" fmla="*/ 155 w 155"/>
              <a:gd name="T47" fmla="*/ 0 h 28"/>
              <a:gd name="T48" fmla="*/ 151 w 155"/>
              <a:gd name="T49" fmla="*/ 2 h 28"/>
              <a:gd name="T50" fmla="*/ 142 w 155"/>
              <a:gd name="T51" fmla="*/ 2 h 28"/>
              <a:gd name="T52" fmla="*/ 129 w 155"/>
              <a:gd name="T53" fmla="*/ 6 h 28"/>
              <a:gd name="T54" fmla="*/ 116 w 155"/>
              <a:gd name="T55" fmla="*/ 8 h 28"/>
              <a:gd name="T56" fmla="*/ 112 w 155"/>
              <a:gd name="T57" fmla="*/ 8 h 28"/>
              <a:gd name="T58" fmla="*/ 107 w 155"/>
              <a:gd name="T59" fmla="*/ 10 h 28"/>
              <a:gd name="T60" fmla="*/ 105 w 155"/>
              <a:gd name="T61" fmla="*/ 11 h 28"/>
              <a:gd name="T62" fmla="*/ 103 w 155"/>
              <a:gd name="T63" fmla="*/ 13 h 28"/>
              <a:gd name="T64" fmla="*/ 94 w 155"/>
              <a:gd name="T65" fmla="*/ 17 h 28"/>
              <a:gd name="T66" fmla="*/ 83 w 155"/>
              <a:gd name="T67" fmla="*/ 19 h 28"/>
              <a:gd name="T68" fmla="*/ 70 w 155"/>
              <a:gd name="T69" fmla="*/ 22 h 28"/>
              <a:gd name="T70" fmla="*/ 61 w 155"/>
              <a:gd name="T71" fmla="*/ 24 h 28"/>
              <a:gd name="T72" fmla="*/ 52 w 155"/>
              <a:gd name="T73" fmla="*/ 24 h 28"/>
              <a:gd name="T74" fmla="*/ 40 w 155"/>
              <a:gd name="T75" fmla="*/ 26 h 28"/>
              <a:gd name="T76" fmla="*/ 26 w 155"/>
              <a:gd name="T77" fmla="*/ 28 h 28"/>
              <a:gd name="T78" fmla="*/ 18 w 155"/>
              <a:gd name="T79" fmla="*/ 28 h 28"/>
              <a:gd name="T80" fmla="*/ 7 w 155"/>
              <a:gd name="T81" fmla="*/ 28 h 28"/>
              <a:gd name="T82" fmla="*/ 2 w 155"/>
              <a:gd name="T83" fmla="*/ 28 h 28"/>
              <a:gd name="T84" fmla="*/ 0 w 155"/>
              <a:gd name="T85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5" h="28">
                <a:moveTo>
                  <a:pt x="0" y="28"/>
                </a:moveTo>
                <a:lnTo>
                  <a:pt x="0" y="28"/>
                </a:lnTo>
                <a:lnTo>
                  <a:pt x="2" y="28"/>
                </a:lnTo>
                <a:lnTo>
                  <a:pt x="2" y="28"/>
                </a:lnTo>
                <a:lnTo>
                  <a:pt x="6" y="28"/>
                </a:lnTo>
                <a:lnTo>
                  <a:pt x="9" y="26"/>
                </a:lnTo>
                <a:lnTo>
                  <a:pt x="11" y="26"/>
                </a:lnTo>
                <a:lnTo>
                  <a:pt x="13" y="26"/>
                </a:lnTo>
                <a:lnTo>
                  <a:pt x="17" y="24"/>
                </a:lnTo>
                <a:lnTo>
                  <a:pt x="20" y="22"/>
                </a:lnTo>
                <a:lnTo>
                  <a:pt x="22" y="21"/>
                </a:lnTo>
                <a:lnTo>
                  <a:pt x="24" y="19"/>
                </a:lnTo>
                <a:lnTo>
                  <a:pt x="26" y="17"/>
                </a:lnTo>
                <a:lnTo>
                  <a:pt x="28" y="15"/>
                </a:lnTo>
                <a:lnTo>
                  <a:pt x="28" y="13"/>
                </a:lnTo>
                <a:lnTo>
                  <a:pt x="29" y="11"/>
                </a:lnTo>
                <a:lnTo>
                  <a:pt x="33" y="10"/>
                </a:lnTo>
                <a:lnTo>
                  <a:pt x="39" y="8"/>
                </a:lnTo>
                <a:lnTo>
                  <a:pt x="40" y="6"/>
                </a:lnTo>
                <a:lnTo>
                  <a:pt x="44" y="6"/>
                </a:lnTo>
                <a:lnTo>
                  <a:pt x="52" y="4"/>
                </a:lnTo>
                <a:lnTo>
                  <a:pt x="57" y="2"/>
                </a:lnTo>
                <a:lnTo>
                  <a:pt x="61" y="2"/>
                </a:lnTo>
                <a:lnTo>
                  <a:pt x="66" y="0"/>
                </a:lnTo>
                <a:lnTo>
                  <a:pt x="68" y="0"/>
                </a:lnTo>
                <a:lnTo>
                  <a:pt x="72" y="0"/>
                </a:lnTo>
                <a:lnTo>
                  <a:pt x="77" y="0"/>
                </a:lnTo>
                <a:lnTo>
                  <a:pt x="85" y="0"/>
                </a:lnTo>
                <a:lnTo>
                  <a:pt x="88" y="0"/>
                </a:lnTo>
                <a:lnTo>
                  <a:pt x="90" y="0"/>
                </a:lnTo>
                <a:lnTo>
                  <a:pt x="96" y="0"/>
                </a:lnTo>
                <a:lnTo>
                  <a:pt x="99" y="0"/>
                </a:lnTo>
                <a:lnTo>
                  <a:pt x="103" y="0"/>
                </a:lnTo>
                <a:lnTo>
                  <a:pt x="109" y="0"/>
                </a:lnTo>
                <a:lnTo>
                  <a:pt x="114" y="0"/>
                </a:lnTo>
                <a:lnTo>
                  <a:pt x="120" y="0"/>
                </a:lnTo>
                <a:lnTo>
                  <a:pt x="125" y="0"/>
                </a:lnTo>
                <a:lnTo>
                  <a:pt x="131" y="0"/>
                </a:lnTo>
                <a:lnTo>
                  <a:pt x="134" y="0"/>
                </a:lnTo>
                <a:lnTo>
                  <a:pt x="138" y="0"/>
                </a:lnTo>
                <a:lnTo>
                  <a:pt x="143" y="0"/>
                </a:lnTo>
                <a:lnTo>
                  <a:pt x="147" y="0"/>
                </a:lnTo>
                <a:lnTo>
                  <a:pt x="151" y="0"/>
                </a:lnTo>
                <a:lnTo>
                  <a:pt x="153" y="0"/>
                </a:lnTo>
                <a:lnTo>
                  <a:pt x="155" y="0"/>
                </a:lnTo>
                <a:lnTo>
                  <a:pt x="155" y="0"/>
                </a:lnTo>
                <a:lnTo>
                  <a:pt x="155" y="0"/>
                </a:lnTo>
                <a:lnTo>
                  <a:pt x="155" y="0"/>
                </a:lnTo>
                <a:lnTo>
                  <a:pt x="153" y="2"/>
                </a:lnTo>
                <a:lnTo>
                  <a:pt x="151" y="2"/>
                </a:lnTo>
                <a:lnTo>
                  <a:pt x="147" y="2"/>
                </a:lnTo>
                <a:lnTo>
                  <a:pt x="142" y="2"/>
                </a:lnTo>
                <a:lnTo>
                  <a:pt x="136" y="4"/>
                </a:lnTo>
                <a:lnTo>
                  <a:pt x="129" y="6"/>
                </a:lnTo>
                <a:lnTo>
                  <a:pt x="121" y="6"/>
                </a:lnTo>
                <a:lnTo>
                  <a:pt x="116" y="8"/>
                </a:lnTo>
                <a:lnTo>
                  <a:pt x="114" y="8"/>
                </a:lnTo>
                <a:lnTo>
                  <a:pt x="112" y="8"/>
                </a:lnTo>
                <a:lnTo>
                  <a:pt x="110" y="8"/>
                </a:lnTo>
                <a:lnTo>
                  <a:pt x="107" y="10"/>
                </a:lnTo>
                <a:lnTo>
                  <a:pt x="107" y="10"/>
                </a:lnTo>
                <a:lnTo>
                  <a:pt x="105" y="11"/>
                </a:lnTo>
                <a:lnTo>
                  <a:pt x="103" y="13"/>
                </a:lnTo>
                <a:lnTo>
                  <a:pt x="103" y="13"/>
                </a:lnTo>
                <a:lnTo>
                  <a:pt x="101" y="13"/>
                </a:lnTo>
                <a:lnTo>
                  <a:pt x="94" y="17"/>
                </a:lnTo>
                <a:lnTo>
                  <a:pt x="86" y="19"/>
                </a:lnTo>
                <a:lnTo>
                  <a:pt x="83" y="19"/>
                </a:lnTo>
                <a:lnTo>
                  <a:pt x="77" y="21"/>
                </a:lnTo>
                <a:lnTo>
                  <a:pt x="70" y="22"/>
                </a:lnTo>
                <a:lnTo>
                  <a:pt x="66" y="22"/>
                </a:lnTo>
                <a:lnTo>
                  <a:pt x="61" y="24"/>
                </a:lnTo>
                <a:lnTo>
                  <a:pt x="57" y="24"/>
                </a:lnTo>
                <a:lnTo>
                  <a:pt x="52" y="24"/>
                </a:lnTo>
                <a:lnTo>
                  <a:pt x="46" y="26"/>
                </a:lnTo>
                <a:lnTo>
                  <a:pt x="40" y="26"/>
                </a:lnTo>
                <a:lnTo>
                  <a:pt x="33" y="28"/>
                </a:lnTo>
                <a:lnTo>
                  <a:pt x="26" y="28"/>
                </a:lnTo>
                <a:lnTo>
                  <a:pt x="22" y="28"/>
                </a:lnTo>
                <a:lnTo>
                  <a:pt x="18" y="28"/>
                </a:lnTo>
                <a:lnTo>
                  <a:pt x="13" y="28"/>
                </a:lnTo>
                <a:lnTo>
                  <a:pt x="7" y="28"/>
                </a:lnTo>
                <a:lnTo>
                  <a:pt x="4" y="28"/>
                </a:lnTo>
                <a:lnTo>
                  <a:pt x="2" y="28"/>
                </a:lnTo>
                <a:lnTo>
                  <a:pt x="0" y="28"/>
                </a:lnTo>
                <a:lnTo>
                  <a:pt x="0" y="28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40" name="Freeform 1496"/>
          <p:cNvSpPr>
            <a:spLocks/>
          </p:cNvSpPr>
          <p:nvPr/>
        </p:nvSpPr>
        <p:spPr bwMode="auto">
          <a:xfrm>
            <a:off x="2825750" y="3046413"/>
            <a:ext cx="63500" cy="19050"/>
          </a:xfrm>
          <a:custGeom>
            <a:avLst/>
            <a:gdLst>
              <a:gd name="T0" fmla="*/ 0 w 81"/>
              <a:gd name="T1" fmla="*/ 24 h 24"/>
              <a:gd name="T2" fmla="*/ 9 w 81"/>
              <a:gd name="T3" fmla="*/ 20 h 24"/>
              <a:gd name="T4" fmla="*/ 16 w 81"/>
              <a:gd name="T5" fmla="*/ 17 h 24"/>
              <a:gd name="T6" fmla="*/ 24 w 81"/>
              <a:gd name="T7" fmla="*/ 13 h 24"/>
              <a:gd name="T8" fmla="*/ 42 w 81"/>
              <a:gd name="T9" fmla="*/ 9 h 24"/>
              <a:gd name="T10" fmla="*/ 53 w 81"/>
              <a:gd name="T11" fmla="*/ 6 h 24"/>
              <a:gd name="T12" fmla="*/ 66 w 81"/>
              <a:gd name="T13" fmla="*/ 4 h 24"/>
              <a:gd name="T14" fmla="*/ 81 w 81"/>
              <a:gd name="T1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1" h="24">
                <a:moveTo>
                  <a:pt x="0" y="24"/>
                </a:moveTo>
                <a:lnTo>
                  <a:pt x="9" y="20"/>
                </a:lnTo>
                <a:lnTo>
                  <a:pt x="16" y="17"/>
                </a:lnTo>
                <a:lnTo>
                  <a:pt x="24" y="13"/>
                </a:lnTo>
                <a:lnTo>
                  <a:pt x="42" y="9"/>
                </a:lnTo>
                <a:lnTo>
                  <a:pt x="53" y="6"/>
                </a:lnTo>
                <a:lnTo>
                  <a:pt x="66" y="4"/>
                </a:lnTo>
                <a:lnTo>
                  <a:pt x="81" y="0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41" name="Freeform 1497"/>
          <p:cNvSpPr>
            <a:spLocks/>
          </p:cNvSpPr>
          <p:nvPr/>
        </p:nvSpPr>
        <p:spPr bwMode="auto">
          <a:xfrm>
            <a:off x="2970213" y="2940050"/>
            <a:ext cx="115887" cy="41275"/>
          </a:xfrm>
          <a:custGeom>
            <a:avLst/>
            <a:gdLst>
              <a:gd name="T0" fmla="*/ 87 w 147"/>
              <a:gd name="T1" fmla="*/ 0 h 51"/>
              <a:gd name="T2" fmla="*/ 65 w 147"/>
              <a:gd name="T3" fmla="*/ 0 h 51"/>
              <a:gd name="T4" fmla="*/ 54 w 147"/>
              <a:gd name="T5" fmla="*/ 2 h 51"/>
              <a:gd name="T6" fmla="*/ 46 w 147"/>
              <a:gd name="T7" fmla="*/ 4 h 51"/>
              <a:gd name="T8" fmla="*/ 39 w 147"/>
              <a:gd name="T9" fmla="*/ 9 h 51"/>
              <a:gd name="T10" fmla="*/ 31 w 147"/>
              <a:gd name="T11" fmla="*/ 15 h 51"/>
              <a:gd name="T12" fmla="*/ 20 w 147"/>
              <a:gd name="T13" fmla="*/ 22 h 51"/>
              <a:gd name="T14" fmla="*/ 11 w 147"/>
              <a:gd name="T15" fmla="*/ 28 h 51"/>
              <a:gd name="T16" fmla="*/ 2 w 147"/>
              <a:gd name="T17" fmla="*/ 39 h 51"/>
              <a:gd name="T18" fmla="*/ 0 w 147"/>
              <a:gd name="T19" fmla="*/ 44 h 51"/>
              <a:gd name="T20" fmla="*/ 0 w 147"/>
              <a:gd name="T21" fmla="*/ 51 h 51"/>
              <a:gd name="T22" fmla="*/ 11 w 147"/>
              <a:gd name="T23" fmla="*/ 51 h 51"/>
              <a:gd name="T24" fmla="*/ 13 w 147"/>
              <a:gd name="T25" fmla="*/ 42 h 51"/>
              <a:gd name="T26" fmla="*/ 39 w 147"/>
              <a:gd name="T27" fmla="*/ 40 h 51"/>
              <a:gd name="T28" fmla="*/ 46 w 147"/>
              <a:gd name="T29" fmla="*/ 35 h 51"/>
              <a:gd name="T30" fmla="*/ 46 w 147"/>
              <a:gd name="T31" fmla="*/ 29 h 51"/>
              <a:gd name="T32" fmla="*/ 54 w 147"/>
              <a:gd name="T33" fmla="*/ 26 h 51"/>
              <a:gd name="T34" fmla="*/ 63 w 147"/>
              <a:gd name="T35" fmla="*/ 22 h 51"/>
              <a:gd name="T36" fmla="*/ 81 w 147"/>
              <a:gd name="T37" fmla="*/ 18 h 51"/>
              <a:gd name="T38" fmla="*/ 111 w 147"/>
              <a:gd name="T39" fmla="*/ 15 h 51"/>
              <a:gd name="T40" fmla="*/ 129 w 147"/>
              <a:gd name="T41" fmla="*/ 15 h 51"/>
              <a:gd name="T42" fmla="*/ 147 w 147"/>
              <a:gd name="T43" fmla="*/ 13 h 51"/>
              <a:gd name="T44" fmla="*/ 138 w 147"/>
              <a:gd name="T45" fmla="*/ 7 h 51"/>
              <a:gd name="T46" fmla="*/ 120 w 147"/>
              <a:gd name="T47" fmla="*/ 5 h 51"/>
              <a:gd name="T48" fmla="*/ 103 w 147"/>
              <a:gd name="T49" fmla="*/ 2 h 51"/>
              <a:gd name="T50" fmla="*/ 87 w 147"/>
              <a:gd name="T51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47" h="51">
                <a:moveTo>
                  <a:pt x="87" y="0"/>
                </a:moveTo>
                <a:lnTo>
                  <a:pt x="65" y="0"/>
                </a:lnTo>
                <a:lnTo>
                  <a:pt x="54" y="2"/>
                </a:lnTo>
                <a:lnTo>
                  <a:pt x="46" y="4"/>
                </a:lnTo>
                <a:lnTo>
                  <a:pt x="39" y="9"/>
                </a:lnTo>
                <a:lnTo>
                  <a:pt x="31" y="15"/>
                </a:lnTo>
                <a:lnTo>
                  <a:pt x="20" y="22"/>
                </a:lnTo>
                <a:lnTo>
                  <a:pt x="11" y="28"/>
                </a:lnTo>
                <a:lnTo>
                  <a:pt x="2" y="39"/>
                </a:lnTo>
                <a:lnTo>
                  <a:pt x="0" y="44"/>
                </a:lnTo>
                <a:lnTo>
                  <a:pt x="0" y="51"/>
                </a:lnTo>
                <a:lnTo>
                  <a:pt x="11" y="51"/>
                </a:lnTo>
                <a:lnTo>
                  <a:pt x="13" y="42"/>
                </a:lnTo>
                <a:lnTo>
                  <a:pt x="39" y="40"/>
                </a:lnTo>
                <a:lnTo>
                  <a:pt x="46" y="35"/>
                </a:lnTo>
                <a:lnTo>
                  <a:pt x="46" y="29"/>
                </a:lnTo>
                <a:lnTo>
                  <a:pt x="54" y="26"/>
                </a:lnTo>
                <a:lnTo>
                  <a:pt x="63" y="22"/>
                </a:lnTo>
                <a:lnTo>
                  <a:pt x="81" y="18"/>
                </a:lnTo>
                <a:lnTo>
                  <a:pt x="111" y="15"/>
                </a:lnTo>
                <a:lnTo>
                  <a:pt x="129" y="15"/>
                </a:lnTo>
                <a:lnTo>
                  <a:pt x="147" y="13"/>
                </a:lnTo>
                <a:lnTo>
                  <a:pt x="138" y="7"/>
                </a:lnTo>
                <a:lnTo>
                  <a:pt x="120" y="5"/>
                </a:lnTo>
                <a:lnTo>
                  <a:pt x="103" y="2"/>
                </a:lnTo>
                <a:lnTo>
                  <a:pt x="87" y="0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42" name="Freeform 1498"/>
          <p:cNvSpPr>
            <a:spLocks/>
          </p:cNvSpPr>
          <p:nvPr/>
        </p:nvSpPr>
        <p:spPr bwMode="auto">
          <a:xfrm>
            <a:off x="2970213" y="2940050"/>
            <a:ext cx="115887" cy="41275"/>
          </a:xfrm>
          <a:custGeom>
            <a:avLst/>
            <a:gdLst>
              <a:gd name="T0" fmla="*/ 87 w 147"/>
              <a:gd name="T1" fmla="*/ 0 h 51"/>
              <a:gd name="T2" fmla="*/ 65 w 147"/>
              <a:gd name="T3" fmla="*/ 0 h 51"/>
              <a:gd name="T4" fmla="*/ 54 w 147"/>
              <a:gd name="T5" fmla="*/ 2 h 51"/>
              <a:gd name="T6" fmla="*/ 46 w 147"/>
              <a:gd name="T7" fmla="*/ 4 h 51"/>
              <a:gd name="T8" fmla="*/ 39 w 147"/>
              <a:gd name="T9" fmla="*/ 9 h 51"/>
              <a:gd name="T10" fmla="*/ 31 w 147"/>
              <a:gd name="T11" fmla="*/ 15 h 51"/>
              <a:gd name="T12" fmla="*/ 20 w 147"/>
              <a:gd name="T13" fmla="*/ 22 h 51"/>
              <a:gd name="T14" fmla="*/ 11 w 147"/>
              <a:gd name="T15" fmla="*/ 28 h 51"/>
              <a:gd name="T16" fmla="*/ 2 w 147"/>
              <a:gd name="T17" fmla="*/ 39 h 51"/>
              <a:gd name="T18" fmla="*/ 0 w 147"/>
              <a:gd name="T19" fmla="*/ 44 h 51"/>
              <a:gd name="T20" fmla="*/ 0 w 147"/>
              <a:gd name="T21" fmla="*/ 51 h 51"/>
              <a:gd name="T22" fmla="*/ 11 w 147"/>
              <a:gd name="T23" fmla="*/ 51 h 51"/>
              <a:gd name="T24" fmla="*/ 13 w 147"/>
              <a:gd name="T25" fmla="*/ 42 h 51"/>
              <a:gd name="T26" fmla="*/ 39 w 147"/>
              <a:gd name="T27" fmla="*/ 40 h 51"/>
              <a:gd name="T28" fmla="*/ 46 w 147"/>
              <a:gd name="T29" fmla="*/ 35 h 51"/>
              <a:gd name="T30" fmla="*/ 46 w 147"/>
              <a:gd name="T31" fmla="*/ 29 h 51"/>
              <a:gd name="T32" fmla="*/ 54 w 147"/>
              <a:gd name="T33" fmla="*/ 26 h 51"/>
              <a:gd name="T34" fmla="*/ 63 w 147"/>
              <a:gd name="T35" fmla="*/ 22 h 51"/>
              <a:gd name="T36" fmla="*/ 81 w 147"/>
              <a:gd name="T37" fmla="*/ 18 h 51"/>
              <a:gd name="T38" fmla="*/ 111 w 147"/>
              <a:gd name="T39" fmla="*/ 15 h 51"/>
              <a:gd name="T40" fmla="*/ 129 w 147"/>
              <a:gd name="T41" fmla="*/ 15 h 51"/>
              <a:gd name="T42" fmla="*/ 147 w 147"/>
              <a:gd name="T43" fmla="*/ 13 h 51"/>
              <a:gd name="T44" fmla="*/ 138 w 147"/>
              <a:gd name="T45" fmla="*/ 7 h 51"/>
              <a:gd name="T46" fmla="*/ 120 w 147"/>
              <a:gd name="T47" fmla="*/ 5 h 51"/>
              <a:gd name="T48" fmla="*/ 103 w 147"/>
              <a:gd name="T49" fmla="*/ 2 h 51"/>
              <a:gd name="T50" fmla="*/ 87 w 147"/>
              <a:gd name="T51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47" h="51">
                <a:moveTo>
                  <a:pt x="87" y="0"/>
                </a:moveTo>
                <a:lnTo>
                  <a:pt x="65" y="0"/>
                </a:lnTo>
                <a:lnTo>
                  <a:pt x="54" y="2"/>
                </a:lnTo>
                <a:lnTo>
                  <a:pt x="46" y="4"/>
                </a:lnTo>
                <a:lnTo>
                  <a:pt x="39" y="9"/>
                </a:lnTo>
                <a:lnTo>
                  <a:pt x="31" y="15"/>
                </a:lnTo>
                <a:lnTo>
                  <a:pt x="20" y="22"/>
                </a:lnTo>
                <a:lnTo>
                  <a:pt x="11" y="28"/>
                </a:lnTo>
                <a:lnTo>
                  <a:pt x="2" y="39"/>
                </a:lnTo>
                <a:lnTo>
                  <a:pt x="0" y="44"/>
                </a:lnTo>
                <a:lnTo>
                  <a:pt x="0" y="51"/>
                </a:lnTo>
                <a:lnTo>
                  <a:pt x="11" y="51"/>
                </a:lnTo>
                <a:lnTo>
                  <a:pt x="13" y="42"/>
                </a:lnTo>
                <a:lnTo>
                  <a:pt x="39" y="40"/>
                </a:lnTo>
                <a:lnTo>
                  <a:pt x="46" y="35"/>
                </a:lnTo>
                <a:lnTo>
                  <a:pt x="46" y="29"/>
                </a:lnTo>
                <a:lnTo>
                  <a:pt x="54" y="26"/>
                </a:lnTo>
                <a:lnTo>
                  <a:pt x="63" y="22"/>
                </a:lnTo>
                <a:lnTo>
                  <a:pt x="81" y="18"/>
                </a:lnTo>
                <a:lnTo>
                  <a:pt x="111" y="15"/>
                </a:lnTo>
                <a:lnTo>
                  <a:pt x="129" y="15"/>
                </a:lnTo>
                <a:lnTo>
                  <a:pt x="147" y="13"/>
                </a:lnTo>
                <a:lnTo>
                  <a:pt x="138" y="7"/>
                </a:lnTo>
                <a:lnTo>
                  <a:pt x="120" y="5"/>
                </a:lnTo>
                <a:lnTo>
                  <a:pt x="103" y="2"/>
                </a:lnTo>
                <a:lnTo>
                  <a:pt x="87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43" name="Freeform 1499"/>
          <p:cNvSpPr>
            <a:spLocks/>
          </p:cNvSpPr>
          <p:nvPr/>
        </p:nvSpPr>
        <p:spPr bwMode="auto">
          <a:xfrm>
            <a:off x="3014663" y="2940050"/>
            <a:ext cx="111125" cy="17463"/>
          </a:xfrm>
          <a:custGeom>
            <a:avLst/>
            <a:gdLst>
              <a:gd name="T0" fmla="*/ 142 w 142"/>
              <a:gd name="T1" fmla="*/ 22 h 22"/>
              <a:gd name="T2" fmla="*/ 140 w 142"/>
              <a:gd name="T3" fmla="*/ 22 h 22"/>
              <a:gd name="T4" fmla="*/ 134 w 142"/>
              <a:gd name="T5" fmla="*/ 22 h 22"/>
              <a:gd name="T6" fmla="*/ 131 w 142"/>
              <a:gd name="T7" fmla="*/ 20 h 22"/>
              <a:gd name="T8" fmla="*/ 123 w 142"/>
              <a:gd name="T9" fmla="*/ 16 h 22"/>
              <a:gd name="T10" fmla="*/ 120 w 142"/>
              <a:gd name="T11" fmla="*/ 13 h 22"/>
              <a:gd name="T12" fmla="*/ 116 w 142"/>
              <a:gd name="T13" fmla="*/ 11 h 22"/>
              <a:gd name="T14" fmla="*/ 112 w 142"/>
              <a:gd name="T15" fmla="*/ 7 h 22"/>
              <a:gd name="T16" fmla="*/ 105 w 142"/>
              <a:gd name="T17" fmla="*/ 4 h 22"/>
              <a:gd name="T18" fmla="*/ 96 w 142"/>
              <a:gd name="T19" fmla="*/ 2 h 22"/>
              <a:gd name="T20" fmla="*/ 87 w 142"/>
              <a:gd name="T21" fmla="*/ 0 h 22"/>
              <a:gd name="T22" fmla="*/ 79 w 142"/>
              <a:gd name="T23" fmla="*/ 0 h 22"/>
              <a:gd name="T24" fmla="*/ 70 w 142"/>
              <a:gd name="T25" fmla="*/ 0 h 22"/>
              <a:gd name="T26" fmla="*/ 59 w 142"/>
              <a:gd name="T27" fmla="*/ 0 h 22"/>
              <a:gd name="T28" fmla="*/ 50 w 142"/>
              <a:gd name="T29" fmla="*/ 0 h 22"/>
              <a:gd name="T30" fmla="*/ 43 w 142"/>
              <a:gd name="T31" fmla="*/ 0 h 22"/>
              <a:gd name="T32" fmla="*/ 33 w 142"/>
              <a:gd name="T33" fmla="*/ 0 h 22"/>
              <a:gd name="T34" fmla="*/ 22 w 142"/>
              <a:gd name="T35" fmla="*/ 0 h 22"/>
              <a:gd name="T36" fmla="*/ 15 w 142"/>
              <a:gd name="T37" fmla="*/ 0 h 22"/>
              <a:gd name="T38" fmla="*/ 4 w 142"/>
              <a:gd name="T39" fmla="*/ 0 h 22"/>
              <a:gd name="T40" fmla="*/ 0 w 142"/>
              <a:gd name="T41" fmla="*/ 0 h 22"/>
              <a:gd name="T42" fmla="*/ 0 w 142"/>
              <a:gd name="T43" fmla="*/ 0 h 22"/>
              <a:gd name="T44" fmla="*/ 4 w 142"/>
              <a:gd name="T45" fmla="*/ 2 h 22"/>
              <a:gd name="T46" fmla="*/ 11 w 142"/>
              <a:gd name="T47" fmla="*/ 2 h 22"/>
              <a:gd name="T48" fmla="*/ 24 w 142"/>
              <a:gd name="T49" fmla="*/ 4 h 22"/>
              <a:gd name="T50" fmla="*/ 35 w 142"/>
              <a:gd name="T51" fmla="*/ 5 h 22"/>
              <a:gd name="T52" fmla="*/ 39 w 142"/>
              <a:gd name="T53" fmla="*/ 5 h 22"/>
              <a:gd name="T54" fmla="*/ 43 w 142"/>
              <a:gd name="T55" fmla="*/ 7 h 22"/>
              <a:gd name="T56" fmla="*/ 46 w 142"/>
              <a:gd name="T57" fmla="*/ 9 h 22"/>
              <a:gd name="T58" fmla="*/ 48 w 142"/>
              <a:gd name="T59" fmla="*/ 11 h 22"/>
              <a:gd name="T60" fmla="*/ 55 w 142"/>
              <a:gd name="T61" fmla="*/ 13 h 22"/>
              <a:gd name="T62" fmla="*/ 66 w 142"/>
              <a:gd name="T63" fmla="*/ 15 h 22"/>
              <a:gd name="T64" fmla="*/ 77 w 142"/>
              <a:gd name="T65" fmla="*/ 16 h 22"/>
              <a:gd name="T66" fmla="*/ 87 w 142"/>
              <a:gd name="T67" fmla="*/ 18 h 22"/>
              <a:gd name="T68" fmla="*/ 94 w 142"/>
              <a:gd name="T69" fmla="*/ 20 h 22"/>
              <a:gd name="T70" fmla="*/ 105 w 142"/>
              <a:gd name="T71" fmla="*/ 20 h 22"/>
              <a:gd name="T72" fmla="*/ 120 w 142"/>
              <a:gd name="T73" fmla="*/ 22 h 22"/>
              <a:gd name="T74" fmla="*/ 125 w 142"/>
              <a:gd name="T75" fmla="*/ 22 h 22"/>
              <a:gd name="T76" fmla="*/ 136 w 142"/>
              <a:gd name="T77" fmla="*/ 22 h 22"/>
              <a:gd name="T78" fmla="*/ 140 w 142"/>
              <a:gd name="T79" fmla="*/ 22 h 22"/>
              <a:gd name="T80" fmla="*/ 142 w 142"/>
              <a:gd name="T81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42" h="22">
                <a:moveTo>
                  <a:pt x="142" y="22"/>
                </a:moveTo>
                <a:lnTo>
                  <a:pt x="142" y="22"/>
                </a:lnTo>
                <a:lnTo>
                  <a:pt x="142" y="22"/>
                </a:lnTo>
                <a:lnTo>
                  <a:pt x="140" y="22"/>
                </a:lnTo>
                <a:lnTo>
                  <a:pt x="138" y="22"/>
                </a:lnTo>
                <a:lnTo>
                  <a:pt x="134" y="22"/>
                </a:lnTo>
                <a:lnTo>
                  <a:pt x="133" y="20"/>
                </a:lnTo>
                <a:lnTo>
                  <a:pt x="131" y="20"/>
                </a:lnTo>
                <a:lnTo>
                  <a:pt x="125" y="18"/>
                </a:lnTo>
                <a:lnTo>
                  <a:pt x="123" y="16"/>
                </a:lnTo>
                <a:lnTo>
                  <a:pt x="120" y="15"/>
                </a:lnTo>
                <a:lnTo>
                  <a:pt x="120" y="13"/>
                </a:lnTo>
                <a:lnTo>
                  <a:pt x="118" y="11"/>
                </a:lnTo>
                <a:lnTo>
                  <a:pt x="116" y="11"/>
                </a:lnTo>
                <a:lnTo>
                  <a:pt x="114" y="9"/>
                </a:lnTo>
                <a:lnTo>
                  <a:pt x="112" y="7"/>
                </a:lnTo>
                <a:lnTo>
                  <a:pt x="107" y="5"/>
                </a:lnTo>
                <a:lnTo>
                  <a:pt x="105" y="4"/>
                </a:lnTo>
                <a:lnTo>
                  <a:pt x="101" y="4"/>
                </a:lnTo>
                <a:lnTo>
                  <a:pt x="96" y="2"/>
                </a:lnTo>
                <a:lnTo>
                  <a:pt x="90" y="2"/>
                </a:lnTo>
                <a:lnTo>
                  <a:pt x="87" y="0"/>
                </a:lnTo>
                <a:lnTo>
                  <a:pt x="81" y="0"/>
                </a:lnTo>
                <a:lnTo>
                  <a:pt x="79" y="0"/>
                </a:lnTo>
                <a:lnTo>
                  <a:pt x="77" y="0"/>
                </a:lnTo>
                <a:lnTo>
                  <a:pt x="70" y="0"/>
                </a:lnTo>
                <a:lnTo>
                  <a:pt x="65" y="0"/>
                </a:lnTo>
                <a:lnTo>
                  <a:pt x="59" y="0"/>
                </a:lnTo>
                <a:lnTo>
                  <a:pt x="54" y="0"/>
                </a:lnTo>
                <a:lnTo>
                  <a:pt x="50" y="0"/>
                </a:lnTo>
                <a:lnTo>
                  <a:pt x="46" y="0"/>
                </a:lnTo>
                <a:lnTo>
                  <a:pt x="43" y="0"/>
                </a:lnTo>
                <a:lnTo>
                  <a:pt x="39" y="0"/>
                </a:lnTo>
                <a:lnTo>
                  <a:pt x="33" y="0"/>
                </a:lnTo>
                <a:lnTo>
                  <a:pt x="28" y="0"/>
                </a:lnTo>
                <a:lnTo>
                  <a:pt x="22" y="0"/>
                </a:lnTo>
                <a:lnTo>
                  <a:pt x="19" y="0"/>
                </a:lnTo>
                <a:lnTo>
                  <a:pt x="15" y="0"/>
                </a:lnTo>
                <a:lnTo>
                  <a:pt x="8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lnTo>
                  <a:pt x="6" y="2"/>
                </a:lnTo>
                <a:lnTo>
                  <a:pt x="11" y="2"/>
                </a:lnTo>
                <a:lnTo>
                  <a:pt x="19" y="4"/>
                </a:lnTo>
                <a:lnTo>
                  <a:pt x="24" y="4"/>
                </a:lnTo>
                <a:lnTo>
                  <a:pt x="30" y="4"/>
                </a:lnTo>
                <a:lnTo>
                  <a:pt x="35" y="5"/>
                </a:lnTo>
                <a:lnTo>
                  <a:pt x="37" y="5"/>
                </a:lnTo>
                <a:lnTo>
                  <a:pt x="39" y="5"/>
                </a:lnTo>
                <a:lnTo>
                  <a:pt x="41" y="7"/>
                </a:lnTo>
                <a:lnTo>
                  <a:pt x="43" y="7"/>
                </a:lnTo>
                <a:lnTo>
                  <a:pt x="44" y="7"/>
                </a:lnTo>
                <a:lnTo>
                  <a:pt x="46" y="9"/>
                </a:lnTo>
                <a:lnTo>
                  <a:pt x="46" y="9"/>
                </a:lnTo>
                <a:lnTo>
                  <a:pt x="48" y="11"/>
                </a:lnTo>
                <a:lnTo>
                  <a:pt x="48" y="11"/>
                </a:lnTo>
                <a:lnTo>
                  <a:pt x="55" y="13"/>
                </a:lnTo>
                <a:lnTo>
                  <a:pt x="63" y="15"/>
                </a:lnTo>
                <a:lnTo>
                  <a:pt x="66" y="15"/>
                </a:lnTo>
                <a:lnTo>
                  <a:pt x="72" y="16"/>
                </a:lnTo>
                <a:lnTo>
                  <a:pt x="77" y="16"/>
                </a:lnTo>
                <a:lnTo>
                  <a:pt x="81" y="18"/>
                </a:lnTo>
                <a:lnTo>
                  <a:pt x="87" y="18"/>
                </a:lnTo>
                <a:lnTo>
                  <a:pt x="90" y="20"/>
                </a:lnTo>
                <a:lnTo>
                  <a:pt x="94" y="20"/>
                </a:lnTo>
                <a:lnTo>
                  <a:pt x="100" y="20"/>
                </a:lnTo>
                <a:lnTo>
                  <a:pt x="105" y="20"/>
                </a:lnTo>
                <a:lnTo>
                  <a:pt x="112" y="22"/>
                </a:lnTo>
                <a:lnTo>
                  <a:pt x="120" y="22"/>
                </a:lnTo>
                <a:lnTo>
                  <a:pt x="122" y="22"/>
                </a:lnTo>
                <a:lnTo>
                  <a:pt x="125" y="22"/>
                </a:lnTo>
                <a:lnTo>
                  <a:pt x="131" y="22"/>
                </a:lnTo>
                <a:lnTo>
                  <a:pt x="136" y="22"/>
                </a:lnTo>
                <a:lnTo>
                  <a:pt x="138" y="22"/>
                </a:lnTo>
                <a:lnTo>
                  <a:pt x="140" y="22"/>
                </a:lnTo>
                <a:lnTo>
                  <a:pt x="142" y="22"/>
                </a:lnTo>
                <a:lnTo>
                  <a:pt x="142" y="22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44" name="Freeform 1500"/>
          <p:cNvSpPr>
            <a:spLocks/>
          </p:cNvSpPr>
          <p:nvPr/>
        </p:nvSpPr>
        <p:spPr bwMode="auto">
          <a:xfrm>
            <a:off x="3014663" y="2940050"/>
            <a:ext cx="111125" cy="17463"/>
          </a:xfrm>
          <a:custGeom>
            <a:avLst/>
            <a:gdLst>
              <a:gd name="T0" fmla="*/ 142 w 142"/>
              <a:gd name="T1" fmla="*/ 22 h 22"/>
              <a:gd name="T2" fmla="*/ 140 w 142"/>
              <a:gd name="T3" fmla="*/ 22 h 22"/>
              <a:gd name="T4" fmla="*/ 134 w 142"/>
              <a:gd name="T5" fmla="*/ 22 h 22"/>
              <a:gd name="T6" fmla="*/ 131 w 142"/>
              <a:gd name="T7" fmla="*/ 20 h 22"/>
              <a:gd name="T8" fmla="*/ 123 w 142"/>
              <a:gd name="T9" fmla="*/ 16 h 22"/>
              <a:gd name="T10" fmla="*/ 120 w 142"/>
              <a:gd name="T11" fmla="*/ 13 h 22"/>
              <a:gd name="T12" fmla="*/ 116 w 142"/>
              <a:gd name="T13" fmla="*/ 11 h 22"/>
              <a:gd name="T14" fmla="*/ 112 w 142"/>
              <a:gd name="T15" fmla="*/ 7 h 22"/>
              <a:gd name="T16" fmla="*/ 105 w 142"/>
              <a:gd name="T17" fmla="*/ 4 h 22"/>
              <a:gd name="T18" fmla="*/ 96 w 142"/>
              <a:gd name="T19" fmla="*/ 2 h 22"/>
              <a:gd name="T20" fmla="*/ 87 w 142"/>
              <a:gd name="T21" fmla="*/ 0 h 22"/>
              <a:gd name="T22" fmla="*/ 79 w 142"/>
              <a:gd name="T23" fmla="*/ 0 h 22"/>
              <a:gd name="T24" fmla="*/ 70 w 142"/>
              <a:gd name="T25" fmla="*/ 0 h 22"/>
              <a:gd name="T26" fmla="*/ 59 w 142"/>
              <a:gd name="T27" fmla="*/ 0 h 22"/>
              <a:gd name="T28" fmla="*/ 50 w 142"/>
              <a:gd name="T29" fmla="*/ 0 h 22"/>
              <a:gd name="T30" fmla="*/ 43 w 142"/>
              <a:gd name="T31" fmla="*/ 0 h 22"/>
              <a:gd name="T32" fmla="*/ 33 w 142"/>
              <a:gd name="T33" fmla="*/ 0 h 22"/>
              <a:gd name="T34" fmla="*/ 22 w 142"/>
              <a:gd name="T35" fmla="*/ 0 h 22"/>
              <a:gd name="T36" fmla="*/ 15 w 142"/>
              <a:gd name="T37" fmla="*/ 0 h 22"/>
              <a:gd name="T38" fmla="*/ 4 w 142"/>
              <a:gd name="T39" fmla="*/ 0 h 22"/>
              <a:gd name="T40" fmla="*/ 0 w 142"/>
              <a:gd name="T41" fmla="*/ 0 h 22"/>
              <a:gd name="T42" fmla="*/ 0 w 142"/>
              <a:gd name="T43" fmla="*/ 0 h 22"/>
              <a:gd name="T44" fmla="*/ 4 w 142"/>
              <a:gd name="T45" fmla="*/ 2 h 22"/>
              <a:gd name="T46" fmla="*/ 11 w 142"/>
              <a:gd name="T47" fmla="*/ 2 h 22"/>
              <a:gd name="T48" fmla="*/ 24 w 142"/>
              <a:gd name="T49" fmla="*/ 4 h 22"/>
              <a:gd name="T50" fmla="*/ 35 w 142"/>
              <a:gd name="T51" fmla="*/ 5 h 22"/>
              <a:gd name="T52" fmla="*/ 39 w 142"/>
              <a:gd name="T53" fmla="*/ 5 h 22"/>
              <a:gd name="T54" fmla="*/ 43 w 142"/>
              <a:gd name="T55" fmla="*/ 7 h 22"/>
              <a:gd name="T56" fmla="*/ 46 w 142"/>
              <a:gd name="T57" fmla="*/ 9 h 22"/>
              <a:gd name="T58" fmla="*/ 48 w 142"/>
              <a:gd name="T59" fmla="*/ 11 h 22"/>
              <a:gd name="T60" fmla="*/ 55 w 142"/>
              <a:gd name="T61" fmla="*/ 13 h 22"/>
              <a:gd name="T62" fmla="*/ 66 w 142"/>
              <a:gd name="T63" fmla="*/ 15 h 22"/>
              <a:gd name="T64" fmla="*/ 77 w 142"/>
              <a:gd name="T65" fmla="*/ 16 h 22"/>
              <a:gd name="T66" fmla="*/ 87 w 142"/>
              <a:gd name="T67" fmla="*/ 18 h 22"/>
              <a:gd name="T68" fmla="*/ 94 w 142"/>
              <a:gd name="T69" fmla="*/ 20 h 22"/>
              <a:gd name="T70" fmla="*/ 105 w 142"/>
              <a:gd name="T71" fmla="*/ 20 h 22"/>
              <a:gd name="T72" fmla="*/ 120 w 142"/>
              <a:gd name="T73" fmla="*/ 22 h 22"/>
              <a:gd name="T74" fmla="*/ 125 w 142"/>
              <a:gd name="T75" fmla="*/ 22 h 22"/>
              <a:gd name="T76" fmla="*/ 136 w 142"/>
              <a:gd name="T77" fmla="*/ 22 h 22"/>
              <a:gd name="T78" fmla="*/ 140 w 142"/>
              <a:gd name="T79" fmla="*/ 22 h 22"/>
              <a:gd name="T80" fmla="*/ 142 w 142"/>
              <a:gd name="T81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42" h="22">
                <a:moveTo>
                  <a:pt x="142" y="22"/>
                </a:moveTo>
                <a:lnTo>
                  <a:pt x="142" y="22"/>
                </a:lnTo>
                <a:lnTo>
                  <a:pt x="142" y="22"/>
                </a:lnTo>
                <a:lnTo>
                  <a:pt x="140" y="22"/>
                </a:lnTo>
                <a:lnTo>
                  <a:pt x="138" y="22"/>
                </a:lnTo>
                <a:lnTo>
                  <a:pt x="134" y="22"/>
                </a:lnTo>
                <a:lnTo>
                  <a:pt x="133" y="20"/>
                </a:lnTo>
                <a:lnTo>
                  <a:pt x="131" y="20"/>
                </a:lnTo>
                <a:lnTo>
                  <a:pt x="125" y="18"/>
                </a:lnTo>
                <a:lnTo>
                  <a:pt x="123" y="16"/>
                </a:lnTo>
                <a:lnTo>
                  <a:pt x="120" y="15"/>
                </a:lnTo>
                <a:lnTo>
                  <a:pt x="120" y="13"/>
                </a:lnTo>
                <a:lnTo>
                  <a:pt x="118" y="11"/>
                </a:lnTo>
                <a:lnTo>
                  <a:pt x="116" y="11"/>
                </a:lnTo>
                <a:lnTo>
                  <a:pt x="114" y="9"/>
                </a:lnTo>
                <a:lnTo>
                  <a:pt x="112" y="7"/>
                </a:lnTo>
                <a:lnTo>
                  <a:pt x="107" y="5"/>
                </a:lnTo>
                <a:lnTo>
                  <a:pt x="105" y="4"/>
                </a:lnTo>
                <a:lnTo>
                  <a:pt x="101" y="4"/>
                </a:lnTo>
                <a:lnTo>
                  <a:pt x="96" y="2"/>
                </a:lnTo>
                <a:lnTo>
                  <a:pt x="90" y="2"/>
                </a:lnTo>
                <a:lnTo>
                  <a:pt x="87" y="0"/>
                </a:lnTo>
                <a:lnTo>
                  <a:pt x="81" y="0"/>
                </a:lnTo>
                <a:lnTo>
                  <a:pt x="79" y="0"/>
                </a:lnTo>
                <a:lnTo>
                  <a:pt x="77" y="0"/>
                </a:lnTo>
                <a:lnTo>
                  <a:pt x="70" y="0"/>
                </a:lnTo>
                <a:lnTo>
                  <a:pt x="65" y="0"/>
                </a:lnTo>
                <a:lnTo>
                  <a:pt x="59" y="0"/>
                </a:lnTo>
                <a:lnTo>
                  <a:pt x="54" y="0"/>
                </a:lnTo>
                <a:lnTo>
                  <a:pt x="50" y="0"/>
                </a:lnTo>
                <a:lnTo>
                  <a:pt x="46" y="0"/>
                </a:lnTo>
                <a:lnTo>
                  <a:pt x="43" y="0"/>
                </a:lnTo>
                <a:lnTo>
                  <a:pt x="39" y="0"/>
                </a:lnTo>
                <a:lnTo>
                  <a:pt x="33" y="0"/>
                </a:lnTo>
                <a:lnTo>
                  <a:pt x="28" y="0"/>
                </a:lnTo>
                <a:lnTo>
                  <a:pt x="22" y="0"/>
                </a:lnTo>
                <a:lnTo>
                  <a:pt x="19" y="0"/>
                </a:lnTo>
                <a:lnTo>
                  <a:pt x="15" y="0"/>
                </a:lnTo>
                <a:lnTo>
                  <a:pt x="8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lnTo>
                  <a:pt x="6" y="2"/>
                </a:lnTo>
                <a:lnTo>
                  <a:pt x="11" y="2"/>
                </a:lnTo>
                <a:lnTo>
                  <a:pt x="19" y="4"/>
                </a:lnTo>
                <a:lnTo>
                  <a:pt x="24" y="4"/>
                </a:lnTo>
                <a:lnTo>
                  <a:pt x="30" y="4"/>
                </a:lnTo>
                <a:lnTo>
                  <a:pt x="35" y="5"/>
                </a:lnTo>
                <a:lnTo>
                  <a:pt x="37" y="5"/>
                </a:lnTo>
                <a:lnTo>
                  <a:pt x="39" y="5"/>
                </a:lnTo>
                <a:lnTo>
                  <a:pt x="41" y="7"/>
                </a:lnTo>
                <a:lnTo>
                  <a:pt x="43" y="7"/>
                </a:lnTo>
                <a:lnTo>
                  <a:pt x="44" y="7"/>
                </a:lnTo>
                <a:lnTo>
                  <a:pt x="46" y="9"/>
                </a:lnTo>
                <a:lnTo>
                  <a:pt x="46" y="9"/>
                </a:lnTo>
                <a:lnTo>
                  <a:pt x="48" y="11"/>
                </a:lnTo>
                <a:lnTo>
                  <a:pt x="48" y="11"/>
                </a:lnTo>
                <a:lnTo>
                  <a:pt x="55" y="13"/>
                </a:lnTo>
                <a:lnTo>
                  <a:pt x="63" y="15"/>
                </a:lnTo>
                <a:lnTo>
                  <a:pt x="66" y="15"/>
                </a:lnTo>
                <a:lnTo>
                  <a:pt x="72" y="16"/>
                </a:lnTo>
                <a:lnTo>
                  <a:pt x="77" y="16"/>
                </a:lnTo>
                <a:lnTo>
                  <a:pt x="81" y="18"/>
                </a:lnTo>
                <a:lnTo>
                  <a:pt x="87" y="18"/>
                </a:lnTo>
                <a:lnTo>
                  <a:pt x="90" y="20"/>
                </a:lnTo>
                <a:lnTo>
                  <a:pt x="94" y="20"/>
                </a:lnTo>
                <a:lnTo>
                  <a:pt x="100" y="20"/>
                </a:lnTo>
                <a:lnTo>
                  <a:pt x="105" y="20"/>
                </a:lnTo>
                <a:lnTo>
                  <a:pt x="112" y="22"/>
                </a:lnTo>
                <a:lnTo>
                  <a:pt x="120" y="22"/>
                </a:lnTo>
                <a:lnTo>
                  <a:pt x="122" y="22"/>
                </a:lnTo>
                <a:lnTo>
                  <a:pt x="125" y="22"/>
                </a:lnTo>
                <a:lnTo>
                  <a:pt x="131" y="22"/>
                </a:lnTo>
                <a:lnTo>
                  <a:pt x="136" y="22"/>
                </a:lnTo>
                <a:lnTo>
                  <a:pt x="138" y="22"/>
                </a:lnTo>
                <a:lnTo>
                  <a:pt x="140" y="22"/>
                </a:lnTo>
                <a:lnTo>
                  <a:pt x="142" y="22"/>
                </a:lnTo>
                <a:lnTo>
                  <a:pt x="142" y="2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45" name="Freeform 1501"/>
          <p:cNvSpPr>
            <a:spLocks/>
          </p:cNvSpPr>
          <p:nvPr/>
        </p:nvSpPr>
        <p:spPr bwMode="auto">
          <a:xfrm>
            <a:off x="3052763" y="2941638"/>
            <a:ext cx="57150" cy="15875"/>
          </a:xfrm>
          <a:custGeom>
            <a:avLst/>
            <a:gdLst>
              <a:gd name="T0" fmla="*/ 76 w 76"/>
              <a:gd name="T1" fmla="*/ 20 h 20"/>
              <a:gd name="T2" fmla="*/ 65 w 76"/>
              <a:gd name="T3" fmla="*/ 16 h 20"/>
              <a:gd name="T4" fmla="*/ 59 w 76"/>
              <a:gd name="T5" fmla="*/ 13 h 20"/>
              <a:gd name="T6" fmla="*/ 52 w 76"/>
              <a:gd name="T7" fmla="*/ 11 h 20"/>
              <a:gd name="T8" fmla="*/ 35 w 76"/>
              <a:gd name="T9" fmla="*/ 7 h 20"/>
              <a:gd name="T10" fmla="*/ 24 w 76"/>
              <a:gd name="T11" fmla="*/ 5 h 20"/>
              <a:gd name="T12" fmla="*/ 13 w 76"/>
              <a:gd name="T13" fmla="*/ 2 h 20"/>
              <a:gd name="T14" fmla="*/ 0 w 76"/>
              <a:gd name="T1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6" h="20">
                <a:moveTo>
                  <a:pt x="76" y="20"/>
                </a:moveTo>
                <a:lnTo>
                  <a:pt x="65" y="16"/>
                </a:lnTo>
                <a:lnTo>
                  <a:pt x="59" y="13"/>
                </a:lnTo>
                <a:lnTo>
                  <a:pt x="52" y="11"/>
                </a:lnTo>
                <a:lnTo>
                  <a:pt x="35" y="7"/>
                </a:lnTo>
                <a:lnTo>
                  <a:pt x="24" y="5"/>
                </a:lnTo>
                <a:lnTo>
                  <a:pt x="13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46" name="Freeform 1502"/>
          <p:cNvSpPr>
            <a:spLocks/>
          </p:cNvSpPr>
          <p:nvPr/>
        </p:nvSpPr>
        <p:spPr bwMode="auto">
          <a:xfrm>
            <a:off x="2967038" y="3084513"/>
            <a:ext cx="130175" cy="31750"/>
          </a:xfrm>
          <a:custGeom>
            <a:avLst/>
            <a:gdLst>
              <a:gd name="T0" fmla="*/ 96 w 162"/>
              <a:gd name="T1" fmla="*/ 0 h 40"/>
              <a:gd name="T2" fmla="*/ 72 w 162"/>
              <a:gd name="T3" fmla="*/ 0 h 40"/>
              <a:gd name="T4" fmla="*/ 59 w 162"/>
              <a:gd name="T5" fmla="*/ 0 h 40"/>
              <a:gd name="T6" fmla="*/ 50 w 162"/>
              <a:gd name="T7" fmla="*/ 4 h 40"/>
              <a:gd name="T8" fmla="*/ 43 w 162"/>
              <a:gd name="T9" fmla="*/ 7 h 40"/>
              <a:gd name="T10" fmla="*/ 35 w 162"/>
              <a:gd name="T11" fmla="*/ 13 h 40"/>
              <a:gd name="T12" fmla="*/ 22 w 162"/>
              <a:gd name="T13" fmla="*/ 16 h 40"/>
              <a:gd name="T14" fmla="*/ 13 w 162"/>
              <a:gd name="T15" fmla="*/ 20 h 40"/>
              <a:gd name="T16" fmla="*/ 2 w 162"/>
              <a:gd name="T17" fmla="*/ 29 h 40"/>
              <a:gd name="T18" fmla="*/ 0 w 162"/>
              <a:gd name="T19" fmla="*/ 35 h 40"/>
              <a:gd name="T20" fmla="*/ 0 w 162"/>
              <a:gd name="T21" fmla="*/ 40 h 40"/>
              <a:gd name="T22" fmla="*/ 13 w 162"/>
              <a:gd name="T23" fmla="*/ 40 h 40"/>
              <a:gd name="T24" fmla="*/ 15 w 162"/>
              <a:gd name="T25" fmla="*/ 33 h 40"/>
              <a:gd name="T26" fmla="*/ 43 w 162"/>
              <a:gd name="T27" fmla="*/ 31 h 40"/>
              <a:gd name="T28" fmla="*/ 50 w 162"/>
              <a:gd name="T29" fmla="*/ 28 h 40"/>
              <a:gd name="T30" fmla="*/ 50 w 162"/>
              <a:gd name="T31" fmla="*/ 24 h 40"/>
              <a:gd name="T32" fmla="*/ 59 w 162"/>
              <a:gd name="T33" fmla="*/ 20 h 40"/>
              <a:gd name="T34" fmla="*/ 70 w 162"/>
              <a:gd name="T35" fmla="*/ 16 h 40"/>
              <a:gd name="T36" fmla="*/ 89 w 162"/>
              <a:gd name="T37" fmla="*/ 15 h 40"/>
              <a:gd name="T38" fmla="*/ 122 w 162"/>
              <a:gd name="T39" fmla="*/ 13 h 40"/>
              <a:gd name="T40" fmla="*/ 142 w 162"/>
              <a:gd name="T41" fmla="*/ 13 h 40"/>
              <a:gd name="T42" fmla="*/ 162 w 162"/>
              <a:gd name="T43" fmla="*/ 11 h 40"/>
              <a:gd name="T44" fmla="*/ 153 w 162"/>
              <a:gd name="T45" fmla="*/ 5 h 40"/>
              <a:gd name="T46" fmla="*/ 131 w 162"/>
              <a:gd name="T47" fmla="*/ 4 h 40"/>
              <a:gd name="T48" fmla="*/ 114 w 162"/>
              <a:gd name="T49" fmla="*/ 0 h 40"/>
              <a:gd name="T50" fmla="*/ 96 w 162"/>
              <a:gd name="T51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62" h="40">
                <a:moveTo>
                  <a:pt x="96" y="0"/>
                </a:moveTo>
                <a:lnTo>
                  <a:pt x="72" y="0"/>
                </a:lnTo>
                <a:lnTo>
                  <a:pt x="59" y="0"/>
                </a:lnTo>
                <a:lnTo>
                  <a:pt x="50" y="4"/>
                </a:lnTo>
                <a:lnTo>
                  <a:pt x="43" y="7"/>
                </a:lnTo>
                <a:lnTo>
                  <a:pt x="35" y="13"/>
                </a:lnTo>
                <a:lnTo>
                  <a:pt x="22" y="16"/>
                </a:lnTo>
                <a:lnTo>
                  <a:pt x="13" y="20"/>
                </a:lnTo>
                <a:lnTo>
                  <a:pt x="2" y="29"/>
                </a:lnTo>
                <a:lnTo>
                  <a:pt x="0" y="35"/>
                </a:lnTo>
                <a:lnTo>
                  <a:pt x="0" y="40"/>
                </a:lnTo>
                <a:lnTo>
                  <a:pt x="13" y="40"/>
                </a:lnTo>
                <a:lnTo>
                  <a:pt x="15" y="33"/>
                </a:lnTo>
                <a:lnTo>
                  <a:pt x="43" y="31"/>
                </a:lnTo>
                <a:lnTo>
                  <a:pt x="50" y="28"/>
                </a:lnTo>
                <a:lnTo>
                  <a:pt x="50" y="24"/>
                </a:lnTo>
                <a:lnTo>
                  <a:pt x="59" y="20"/>
                </a:lnTo>
                <a:lnTo>
                  <a:pt x="70" y="16"/>
                </a:lnTo>
                <a:lnTo>
                  <a:pt x="89" y="15"/>
                </a:lnTo>
                <a:lnTo>
                  <a:pt x="122" y="13"/>
                </a:lnTo>
                <a:lnTo>
                  <a:pt x="142" y="13"/>
                </a:lnTo>
                <a:lnTo>
                  <a:pt x="162" y="11"/>
                </a:lnTo>
                <a:lnTo>
                  <a:pt x="153" y="5"/>
                </a:lnTo>
                <a:lnTo>
                  <a:pt x="131" y="4"/>
                </a:lnTo>
                <a:lnTo>
                  <a:pt x="114" y="0"/>
                </a:lnTo>
                <a:lnTo>
                  <a:pt x="96" y="0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47" name="Freeform 1503"/>
          <p:cNvSpPr>
            <a:spLocks/>
          </p:cNvSpPr>
          <p:nvPr/>
        </p:nvSpPr>
        <p:spPr bwMode="auto">
          <a:xfrm>
            <a:off x="2967038" y="3084513"/>
            <a:ext cx="130175" cy="31750"/>
          </a:xfrm>
          <a:custGeom>
            <a:avLst/>
            <a:gdLst>
              <a:gd name="T0" fmla="*/ 96 w 162"/>
              <a:gd name="T1" fmla="*/ 0 h 40"/>
              <a:gd name="T2" fmla="*/ 72 w 162"/>
              <a:gd name="T3" fmla="*/ 0 h 40"/>
              <a:gd name="T4" fmla="*/ 59 w 162"/>
              <a:gd name="T5" fmla="*/ 0 h 40"/>
              <a:gd name="T6" fmla="*/ 50 w 162"/>
              <a:gd name="T7" fmla="*/ 4 h 40"/>
              <a:gd name="T8" fmla="*/ 43 w 162"/>
              <a:gd name="T9" fmla="*/ 7 h 40"/>
              <a:gd name="T10" fmla="*/ 35 w 162"/>
              <a:gd name="T11" fmla="*/ 13 h 40"/>
              <a:gd name="T12" fmla="*/ 22 w 162"/>
              <a:gd name="T13" fmla="*/ 16 h 40"/>
              <a:gd name="T14" fmla="*/ 13 w 162"/>
              <a:gd name="T15" fmla="*/ 20 h 40"/>
              <a:gd name="T16" fmla="*/ 2 w 162"/>
              <a:gd name="T17" fmla="*/ 29 h 40"/>
              <a:gd name="T18" fmla="*/ 0 w 162"/>
              <a:gd name="T19" fmla="*/ 35 h 40"/>
              <a:gd name="T20" fmla="*/ 0 w 162"/>
              <a:gd name="T21" fmla="*/ 40 h 40"/>
              <a:gd name="T22" fmla="*/ 13 w 162"/>
              <a:gd name="T23" fmla="*/ 40 h 40"/>
              <a:gd name="T24" fmla="*/ 15 w 162"/>
              <a:gd name="T25" fmla="*/ 33 h 40"/>
              <a:gd name="T26" fmla="*/ 43 w 162"/>
              <a:gd name="T27" fmla="*/ 31 h 40"/>
              <a:gd name="T28" fmla="*/ 50 w 162"/>
              <a:gd name="T29" fmla="*/ 28 h 40"/>
              <a:gd name="T30" fmla="*/ 50 w 162"/>
              <a:gd name="T31" fmla="*/ 24 h 40"/>
              <a:gd name="T32" fmla="*/ 59 w 162"/>
              <a:gd name="T33" fmla="*/ 20 h 40"/>
              <a:gd name="T34" fmla="*/ 70 w 162"/>
              <a:gd name="T35" fmla="*/ 16 h 40"/>
              <a:gd name="T36" fmla="*/ 89 w 162"/>
              <a:gd name="T37" fmla="*/ 15 h 40"/>
              <a:gd name="T38" fmla="*/ 122 w 162"/>
              <a:gd name="T39" fmla="*/ 13 h 40"/>
              <a:gd name="T40" fmla="*/ 142 w 162"/>
              <a:gd name="T41" fmla="*/ 13 h 40"/>
              <a:gd name="T42" fmla="*/ 162 w 162"/>
              <a:gd name="T43" fmla="*/ 11 h 40"/>
              <a:gd name="T44" fmla="*/ 153 w 162"/>
              <a:gd name="T45" fmla="*/ 5 h 40"/>
              <a:gd name="T46" fmla="*/ 131 w 162"/>
              <a:gd name="T47" fmla="*/ 4 h 40"/>
              <a:gd name="T48" fmla="*/ 114 w 162"/>
              <a:gd name="T49" fmla="*/ 0 h 40"/>
              <a:gd name="T50" fmla="*/ 96 w 162"/>
              <a:gd name="T51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62" h="40">
                <a:moveTo>
                  <a:pt x="96" y="0"/>
                </a:moveTo>
                <a:lnTo>
                  <a:pt x="72" y="0"/>
                </a:lnTo>
                <a:lnTo>
                  <a:pt x="59" y="0"/>
                </a:lnTo>
                <a:lnTo>
                  <a:pt x="50" y="4"/>
                </a:lnTo>
                <a:lnTo>
                  <a:pt x="43" y="7"/>
                </a:lnTo>
                <a:lnTo>
                  <a:pt x="35" y="13"/>
                </a:lnTo>
                <a:lnTo>
                  <a:pt x="22" y="16"/>
                </a:lnTo>
                <a:lnTo>
                  <a:pt x="13" y="20"/>
                </a:lnTo>
                <a:lnTo>
                  <a:pt x="2" y="29"/>
                </a:lnTo>
                <a:lnTo>
                  <a:pt x="0" y="35"/>
                </a:lnTo>
                <a:lnTo>
                  <a:pt x="0" y="40"/>
                </a:lnTo>
                <a:lnTo>
                  <a:pt x="13" y="40"/>
                </a:lnTo>
                <a:lnTo>
                  <a:pt x="15" y="33"/>
                </a:lnTo>
                <a:lnTo>
                  <a:pt x="43" y="31"/>
                </a:lnTo>
                <a:lnTo>
                  <a:pt x="50" y="28"/>
                </a:lnTo>
                <a:lnTo>
                  <a:pt x="50" y="24"/>
                </a:lnTo>
                <a:lnTo>
                  <a:pt x="59" y="20"/>
                </a:lnTo>
                <a:lnTo>
                  <a:pt x="70" y="16"/>
                </a:lnTo>
                <a:lnTo>
                  <a:pt x="89" y="15"/>
                </a:lnTo>
                <a:lnTo>
                  <a:pt x="122" y="13"/>
                </a:lnTo>
                <a:lnTo>
                  <a:pt x="142" y="13"/>
                </a:lnTo>
                <a:lnTo>
                  <a:pt x="162" y="11"/>
                </a:lnTo>
                <a:lnTo>
                  <a:pt x="153" y="5"/>
                </a:lnTo>
                <a:lnTo>
                  <a:pt x="131" y="4"/>
                </a:lnTo>
                <a:lnTo>
                  <a:pt x="114" y="0"/>
                </a:lnTo>
                <a:lnTo>
                  <a:pt x="96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48" name="Freeform 1504"/>
          <p:cNvSpPr>
            <a:spLocks/>
          </p:cNvSpPr>
          <p:nvPr/>
        </p:nvSpPr>
        <p:spPr bwMode="auto">
          <a:xfrm>
            <a:off x="3016250" y="3084513"/>
            <a:ext cx="125413" cy="14287"/>
          </a:xfrm>
          <a:custGeom>
            <a:avLst/>
            <a:gdLst>
              <a:gd name="T0" fmla="*/ 154 w 154"/>
              <a:gd name="T1" fmla="*/ 18 h 18"/>
              <a:gd name="T2" fmla="*/ 153 w 154"/>
              <a:gd name="T3" fmla="*/ 18 h 18"/>
              <a:gd name="T4" fmla="*/ 145 w 154"/>
              <a:gd name="T5" fmla="*/ 18 h 18"/>
              <a:gd name="T6" fmla="*/ 142 w 154"/>
              <a:gd name="T7" fmla="*/ 16 h 18"/>
              <a:gd name="T8" fmla="*/ 134 w 154"/>
              <a:gd name="T9" fmla="*/ 15 h 18"/>
              <a:gd name="T10" fmla="*/ 130 w 154"/>
              <a:gd name="T11" fmla="*/ 13 h 18"/>
              <a:gd name="T12" fmla="*/ 127 w 154"/>
              <a:gd name="T13" fmla="*/ 9 h 18"/>
              <a:gd name="T14" fmla="*/ 125 w 154"/>
              <a:gd name="T15" fmla="*/ 7 h 18"/>
              <a:gd name="T16" fmla="*/ 116 w 154"/>
              <a:gd name="T17" fmla="*/ 4 h 18"/>
              <a:gd name="T18" fmla="*/ 110 w 154"/>
              <a:gd name="T19" fmla="*/ 4 h 18"/>
              <a:gd name="T20" fmla="*/ 97 w 154"/>
              <a:gd name="T21" fmla="*/ 2 h 18"/>
              <a:gd name="T22" fmla="*/ 88 w 154"/>
              <a:gd name="T23" fmla="*/ 0 h 18"/>
              <a:gd name="T24" fmla="*/ 83 w 154"/>
              <a:gd name="T25" fmla="*/ 0 h 18"/>
              <a:gd name="T26" fmla="*/ 70 w 154"/>
              <a:gd name="T27" fmla="*/ 0 h 18"/>
              <a:gd name="T28" fmla="*/ 64 w 154"/>
              <a:gd name="T29" fmla="*/ 0 h 18"/>
              <a:gd name="T30" fmla="*/ 55 w 154"/>
              <a:gd name="T31" fmla="*/ 0 h 18"/>
              <a:gd name="T32" fmla="*/ 46 w 154"/>
              <a:gd name="T33" fmla="*/ 0 h 18"/>
              <a:gd name="T34" fmla="*/ 35 w 154"/>
              <a:gd name="T35" fmla="*/ 0 h 18"/>
              <a:gd name="T36" fmla="*/ 24 w 154"/>
              <a:gd name="T37" fmla="*/ 0 h 18"/>
              <a:gd name="T38" fmla="*/ 16 w 154"/>
              <a:gd name="T39" fmla="*/ 0 h 18"/>
              <a:gd name="T40" fmla="*/ 7 w 154"/>
              <a:gd name="T41" fmla="*/ 0 h 18"/>
              <a:gd name="T42" fmla="*/ 2 w 154"/>
              <a:gd name="T43" fmla="*/ 0 h 18"/>
              <a:gd name="T44" fmla="*/ 0 w 154"/>
              <a:gd name="T45" fmla="*/ 0 h 18"/>
              <a:gd name="T46" fmla="*/ 2 w 154"/>
              <a:gd name="T47" fmla="*/ 0 h 18"/>
              <a:gd name="T48" fmla="*/ 4 w 154"/>
              <a:gd name="T49" fmla="*/ 0 h 18"/>
              <a:gd name="T50" fmla="*/ 13 w 154"/>
              <a:gd name="T51" fmla="*/ 2 h 18"/>
              <a:gd name="T52" fmla="*/ 26 w 154"/>
              <a:gd name="T53" fmla="*/ 4 h 18"/>
              <a:gd name="T54" fmla="*/ 39 w 154"/>
              <a:gd name="T55" fmla="*/ 4 h 18"/>
              <a:gd name="T56" fmla="*/ 42 w 154"/>
              <a:gd name="T57" fmla="*/ 5 h 18"/>
              <a:gd name="T58" fmla="*/ 48 w 154"/>
              <a:gd name="T59" fmla="*/ 5 h 18"/>
              <a:gd name="T60" fmla="*/ 50 w 154"/>
              <a:gd name="T61" fmla="*/ 7 h 18"/>
              <a:gd name="T62" fmla="*/ 51 w 154"/>
              <a:gd name="T63" fmla="*/ 9 h 18"/>
              <a:gd name="T64" fmla="*/ 61 w 154"/>
              <a:gd name="T65" fmla="*/ 11 h 18"/>
              <a:gd name="T66" fmla="*/ 73 w 154"/>
              <a:gd name="T67" fmla="*/ 13 h 18"/>
              <a:gd name="T68" fmla="*/ 84 w 154"/>
              <a:gd name="T69" fmla="*/ 15 h 18"/>
              <a:gd name="T70" fmla="*/ 94 w 154"/>
              <a:gd name="T71" fmla="*/ 16 h 18"/>
              <a:gd name="T72" fmla="*/ 103 w 154"/>
              <a:gd name="T73" fmla="*/ 16 h 18"/>
              <a:gd name="T74" fmla="*/ 112 w 154"/>
              <a:gd name="T75" fmla="*/ 16 h 18"/>
              <a:gd name="T76" fmla="*/ 121 w 154"/>
              <a:gd name="T77" fmla="*/ 18 h 18"/>
              <a:gd name="T78" fmla="*/ 132 w 154"/>
              <a:gd name="T79" fmla="*/ 18 h 18"/>
              <a:gd name="T80" fmla="*/ 142 w 154"/>
              <a:gd name="T81" fmla="*/ 18 h 18"/>
              <a:gd name="T82" fmla="*/ 151 w 154"/>
              <a:gd name="T83" fmla="*/ 18 h 18"/>
              <a:gd name="T84" fmla="*/ 154 w 154"/>
              <a:gd name="T85" fmla="*/ 1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4" h="18">
                <a:moveTo>
                  <a:pt x="154" y="18"/>
                </a:moveTo>
                <a:lnTo>
                  <a:pt x="154" y="18"/>
                </a:lnTo>
                <a:lnTo>
                  <a:pt x="153" y="18"/>
                </a:lnTo>
                <a:lnTo>
                  <a:pt x="153" y="18"/>
                </a:lnTo>
                <a:lnTo>
                  <a:pt x="151" y="18"/>
                </a:lnTo>
                <a:lnTo>
                  <a:pt x="145" y="18"/>
                </a:lnTo>
                <a:lnTo>
                  <a:pt x="143" y="18"/>
                </a:lnTo>
                <a:lnTo>
                  <a:pt x="142" y="16"/>
                </a:lnTo>
                <a:lnTo>
                  <a:pt x="138" y="16"/>
                </a:lnTo>
                <a:lnTo>
                  <a:pt x="134" y="15"/>
                </a:lnTo>
                <a:lnTo>
                  <a:pt x="132" y="13"/>
                </a:lnTo>
                <a:lnTo>
                  <a:pt x="130" y="13"/>
                </a:lnTo>
                <a:lnTo>
                  <a:pt x="129" y="11"/>
                </a:lnTo>
                <a:lnTo>
                  <a:pt x="127" y="9"/>
                </a:lnTo>
                <a:lnTo>
                  <a:pt x="127" y="9"/>
                </a:lnTo>
                <a:lnTo>
                  <a:pt x="125" y="7"/>
                </a:lnTo>
                <a:lnTo>
                  <a:pt x="121" y="5"/>
                </a:lnTo>
                <a:lnTo>
                  <a:pt x="116" y="4"/>
                </a:lnTo>
                <a:lnTo>
                  <a:pt x="114" y="4"/>
                </a:lnTo>
                <a:lnTo>
                  <a:pt x="110" y="4"/>
                </a:lnTo>
                <a:lnTo>
                  <a:pt x="105" y="2"/>
                </a:lnTo>
                <a:lnTo>
                  <a:pt x="97" y="2"/>
                </a:lnTo>
                <a:lnTo>
                  <a:pt x="94" y="0"/>
                </a:lnTo>
                <a:lnTo>
                  <a:pt x="88" y="0"/>
                </a:lnTo>
                <a:lnTo>
                  <a:pt x="86" y="0"/>
                </a:lnTo>
                <a:lnTo>
                  <a:pt x="83" y="0"/>
                </a:lnTo>
                <a:lnTo>
                  <a:pt x="77" y="0"/>
                </a:lnTo>
                <a:lnTo>
                  <a:pt x="70" y="0"/>
                </a:lnTo>
                <a:lnTo>
                  <a:pt x="66" y="0"/>
                </a:lnTo>
                <a:lnTo>
                  <a:pt x="64" y="0"/>
                </a:lnTo>
                <a:lnTo>
                  <a:pt x="59" y="0"/>
                </a:lnTo>
                <a:lnTo>
                  <a:pt x="55" y="0"/>
                </a:lnTo>
                <a:lnTo>
                  <a:pt x="51" y="0"/>
                </a:lnTo>
                <a:lnTo>
                  <a:pt x="46" y="0"/>
                </a:lnTo>
                <a:lnTo>
                  <a:pt x="42" y="0"/>
                </a:lnTo>
                <a:lnTo>
                  <a:pt x="35" y="0"/>
                </a:lnTo>
                <a:lnTo>
                  <a:pt x="29" y="0"/>
                </a:lnTo>
                <a:lnTo>
                  <a:pt x="24" y="0"/>
                </a:lnTo>
                <a:lnTo>
                  <a:pt x="20" y="0"/>
                </a:lnTo>
                <a:lnTo>
                  <a:pt x="16" y="0"/>
                </a:lnTo>
                <a:lnTo>
                  <a:pt x="11" y="0"/>
                </a:lnTo>
                <a:lnTo>
                  <a:pt x="7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7" y="2"/>
                </a:lnTo>
                <a:lnTo>
                  <a:pt x="13" y="2"/>
                </a:lnTo>
                <a:lnTo>
                  <a:pt x="18" y="2"/>
                </a:lnTo>
                <a:lnTo>
                  <a:pt x="26" y="4"/>
                </a:lnTo>
                <a:lnTo>
                  <a:pt x="33" y="4"/>
                </a:lnTo>
                <a:lnTo>
                  <a:pt x="39" y="4"/>
                </a:lnTo>
                <a:lnTo>
                  <a:pt x="40" y="4"/>
                </a:lnTo>
                <a:lnTo>
                  <a:pt x="42" y="5"/>
                </a:lnTo>
                <a:lnTo>
                  <a:pt x="46" y="5"/>
                </a:lnTo>
                <a:lnTo>
                  <a:pt x="48" y="5"/>
                </a:lnTo>
                <a:lnTo>
                  <a:pt x="48" y="7"/>
                </a:lnTo>
                <a:lnTo>
                  <a:pt x="50" y="7"/>
                </a:lnTo>
                <a:lnTo>
                  <a:pt x="51" y="7"/>
                </a:lnTo>
                <a:lnTo>
                  <a:pt x="51" y="9"/>
                </a:lnTo>
                <a:lnTo>
                  <a:pt x="53" y="9"/>
                </a:lnTo>
                <a:lnTo>
                  <a:pt x="61" y="11"/>
                </a:lnTo>
                <a:lnTo>
                  <a:pt x="68" y="13"/>
                </a:lnTo>
                <a:lnTo>
                  <a:pt x="73" y="13"/>
                </a:lnTo>
                <a:lnTo>
                  <a:pt x="79" y="13"/>
                </a:lnTo>
                <a:lnTo>
                  <a:pt x="84" y="15"/>
                </a:lnTo>
                <a:lnTo>
                  <a:pt x="88" y="15"/>
                </a:lnTo>
                <a:lnTo>
                  <a:pt x="94" y="16"/>
                </a:lnTo>
                <a:lnTo>
                  <a:pt x="97" y="16"/>
                </a:lnTo>
                <a:lnTo>
                  <a:pt x="103" y="16"/>
                </a:lnTo>
                <a:lnTo>
                  <a:pt x="108" y="16"/>
                </a:lnTo>
                <a:lnTo>
                  <a:pt x="112" y="16"/>
                </a:lnTo>
                <a:lnTo>
                  <a:pt x="114" y="18"/>
                </a:lnTo>
                <a:lnTo>
                  <a:pt x="121" y="18"/>
                </a:lnTo>
                <a:lnTo>
                  <a:pt x="129" y="18"/>
                </a:lnTo>
                <a:lnTo>
                  <a:pt x="132" y="18"/>
                </a:lnTo>
                <a:lnTo>
                  <a:pt x="136" y="18"/>
                </a:lnTo>
                <a:lnTo>
                  <a:pt x="142" y="18"/>
                </a:lnTo>
                <a:lnTo>
                  <a:pt x="147" y="18"/>
                </a:lnTo>
                <a:lnTo>
                  <a:pt x="151" y="18"/>
                </a:lnTo>
                <a:lnTo>
                  <a:pt x="153" y="18"/>
                </a:lnTo>
                <a:lnTo>
                  <a:pt x="154" y="18"/>
                </a:lnTo>
                <a:lnTo>
                  <a:pt x="154" y="18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49" name="Freeform 1505"/>
          <p:cNvSpPr>
            <a:spLocks/>
          </p:cNvSpPr>
          <p:nvPr/>
        </p:nvSpPr>
        <p:spPr bwMode="auto">
          <a:xfrm>
            <a:off x="3016250" y="3084513"/>
            <a:ext cx="125413" cy="14287"/>
          </a:xfrm>
          <a:custGeom>
            <a:avLst/>
            <a:gdLst>
              <a:gd name="T0" fmla="*/ 154 w 154"/>
              <a:gd name="T1" fmla="*/ 18 h 18"/>
              <a:gd name="T2" fmla="*/ 153 w 154"/>
              <a:gd name="T3" fmla="*/ 18 h 18"/>
              <a:gd name="T4" fmla="*/ 145 w 154"/>
              <a:gd name="T5" fmla="*/ 18 h 18"/>
              <a:gd name="T6" fmla="*/ 142 w 154"/>
              <a:gd name="T7" fmla="*/ 16 h 18"/>
              <a:gd name="T8" fmla="*/ 134 w 154"/>
              <a:gd name="T9" fmla="*/ 15 h 18"/>
              <a:gd name="T10" fmla="*/ 130 w 154"/>
              <a:gd name="T11" fmla="*/ 13 h 18"/>
              <a:gd name="T12" fmla="*/ 127 w 154"/>
              <a:gd name="T13" fmla="*/ 9 h 18"/>
              <a:gd name="T14" fmla="*/ 125 w 154"/>
              <a:gd name="T15" fmla="*/ 7 h 18"/>
              <a:gd name="T16" fmla="*/ 116 w 154"/>
              <a:gd name="T17" fmla="*/ 4 h 18"/>
              <a:gd name="T18" fmla="*/ 110 w 154"/>
              <a:gd name="T19" fmla="*/ 4 h 18"/>
              <a:gd name="T20" fmla="*/ 97 w 154"/>
              <a:gd name="T21" fmla="*/ 2 h 18"/>
              <a:gd name="T22" fmla="*/ 88 w 154"/>
              <a:gd name="T23" fmla="*/ 0 h 18"/>
              <a:gd name="T24" fmla="*/ 83 w 154"/>
              <a:gd name="T25" fmla="*/ 0 h 18"/>
              <a:gd name="T26" fmla="*/ 70 w 154"/>
              <a:gd name="T27" fmla="*/ 0 h 18"/>
              <a:gd name="T28" fmla="*/ 64 w 154"/>
              <a:gd name="T29" fmla="*/ 0 h 18"/>
              <a:gd name="T30" fmla="*/ 55 w 154"/>
              <a:gd name="T31" fmla="*/ 0 h 18"/>
              <a:gd name="T32" fmla="*/ 46 w 154"/>
              <a:gd name="T33" fmla="*/ 0 h 18"/>
              <a:gd name="T34" fmla="*/ 35 w 154"/>
              <a:gd name="T35" fmla="*/ 0 h 18"/>
              <a:gd name="T36" fmla="*/ 24 w 154"/>
              <a:gd name="T37" fmla="*/ 0 h 18"/>
              <a:gd name="T38" fmla="*/ 16 w 154"/>
              <a:gd name="T39" fmla="*/ 0 h 18"/>
              <a:gd name="T40" fmla="*/ 7 w 154"/>
              <a:gd name="T41" fmla="*/ 0 h 18"/>
              <a:gd name="T42" fmla="*/ 2 w 154"/>
              <a:gd name="T43" fmla="*/ 0 h 18"/>
              <a:gd name="T44" fmla="*/ 0 w 154"/>
              <a:gd name="T45" fmla="*/ 0 h 18"/>
              <a:gd name="T46" fmla="*/ 2 w 154"/>
              <a:gd name="T47" fmla="*/ 0 h 18"/>
              <a:gd name="T48" fmla="*/ 4 w 154"/>
              <a:gd name="T49" fmla="*/ 0 h 18"/>
              <a:gd name="T50" fmla="*/ 13 w 154"/>
              <a:gd name="T51" fmla="*/ 2 h 18"/>
              <a:gd name="T52" fmla="*/ 26 w 154"/>
              <a:gd name="T53" fmla="*/ 4 h 18"/>
              <a:gd name="T54" fmla="*/ 39 w 154"/>
              <a:gd name="T55" fmla="*/ 4 h 18"/>
              <a:gd name="T56" fmla="*/ 42 w 154"/>
              <a:gd name="T57" fmla="*/ 5 h 18"/>
              <a:gd name="T58" fmla="*/ 48 w 154"/>
              <a:gd name="T59" fmla="*/ 5 h 18"/>
              <a:gd name="T60" fmla="*/ 50 w 154"/>
              <a:gd name="T61" fmla="*/ 7 h 18"/>
              <a:gd name="T62" fmla="*/ 51 w 154"/>
              <a:gd name="T63" fmla="*/ 9 h 18"/>
              <a:gd name="T64" fmla="*/ 61 w 154"/>
              <a:gd name="T65" fmla="*/ 11 h 18"/>
              <a:gd name="T66" fmla="*/ 73 w 154"/>
              <a:gd name="T67" fmla="*/ 13 h 18"/>
              <a:gd name="T68" fmla="*/ 84 w 154"/>
              <a:gd name="T69" fmla="*/ 15 h 18"/>
              <a:gd name="T70" fmla="*/ 94 w 154"/>
              <a:gd name="T71" fmla="*/ 16 h 18"/>
              <a:gd name="T72" fmla="*/ 103 w 154"/>
              <a:gd name="T73" fmla="*/ 16 h 18"/>
              <a:gd name="T74" fmla="*/ 112 w 154"/>
              <a:gd name="T75" fmla="*/ 16 h 18"/>
              <a:gd name="T76" fmla="*/ 121 w 154"/>
              <a:gd name="T77" fmla="*/ 18 h 18"/>
              <a:gd name="T78" fmla="*/ 132 w 154"/>
              <a:gd name="T79" fmla="*/ 18 h 18"/>
              <a:gd name="T80" fmla="*/ 142 w 154"/>
              <a:gd name="T81" fmla="*/ 18 h 18"/>
              <a:gd name="T82" fmla="*/ 151 w 154"/>
              <a:gd name="T83" fmla="*/ 18 h 18"/>
              <a:gd name="T84" fmla="*/ 154 w 154"/>
              <a:gd name="T85" fmla="*/ 1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4" h="18">
                <a:moveTo>
                  <a:pt x="154" y="18"/>
                </a:moveTo>
                <a:lnTo>
                  <a:pt x="154" y="18"/>
                </a:lnTo>
                <a:lnTo>
                  <a:pt x="153" y="18"/>
                </a:lnTo>
                <a:lnTo>
                  <a:pt x="153" y="18"/>
                </a:lnTo>
                <a:lnTo>
                  <a:pt x="151" y="18"/>
                </a:lnTo>
                <a:lnTo>
                  <a:pt x="145" y="18"/>
                </a:lnTo>
                <a:lnTo>
                  <a:pt x="143" y="18"/>
                </a:lnTo>
                <a:lnTo>
                  <a:pt x="142" y="16"/>
                </a:lnTo>
                <a:lnTo>
                  <a:pt x="138" y="16"/>
                </a:lnTo>
                <a:lnTo>
                  <a:pt x="134" y="15"/>
                </a:lnTo>
                <a:lnTo>
                  <a:pt x="132" y="13"/>
                </a:lnTo>
                <a:lnTo>
                  <a:pt x="130" y="13"/>
                </a:lnTo>
                <a:lnTo>
                  <a:pt x="129" y="11"/>
                </a:lnTo>
                <a:lnTo>
                  <a:pt x="127" y="9"/>
                </a:lnTo>
                <a:lnTo>
                  <a:pt x="127" y="9"/>
                </a:lnTo>
                <a:lnTo>
                  <a:pt x="125" y="7"/>
                </a:lnTo>
                <a:lnTo>
                  <a:pt x="121" y="5"/>
                </a:lnTo>
                <a:lnTo>
                  <a:pt x="116" y="4"/>
                </a:lnTo>
                <a:lnTo>
                  <a:pt x="114" y="4"/>
                </a:lnTo>
                <a:lnTo>
                  <a:pt x="110" y="4"/>
                </a:lnTo>
                <a:lnTo>
                  <a:pt x="105" y="2"/>
                </a:lnTo>
                <a:lnTo>
                  <a:pt x="97" y="2"/>
                </a:lnTo>
                <a:lnTo>
                  <a:pt x="94" y="0"/>
                </a:lnTo>
                <a:lnTo>
                  <a:pt x="88" y="0"/>
                </a:lnTo>
                <a:lnTo>
                  <a:pt x="86" y="0"/>
                </a:lnTo>
                <a:lnTo>
                  <a:pt x="83" y="0"/>
                </a:lnTo>
                <a:lnTo>
                  <a:pt x="77" y="0"/>
                </a:lnTo>
                <a:lnTo>
                  <a:pt x="70" y="0"/>
                </a:lnTo>
                <a:lnTo>
                  <a:pt x="66" y="0"/>
                </a:lnTo>
                <a:lnTo>
                  <a:pt x="64" y="0"/>
                </a:lnTo>
                <a:lnTo>
                  <a:pt x="59" y="0"/>
                </a:lnTo>
                <a:lnTo>
                  <a:pt x="55" y="0"/>
                </a:lnTo>
                <a:lnTo>
                  <a:pt x="51" y="0"/>
                </a:lnTo>
                <a:lnTo>
                  <a:pt x="46" y="0"/>
                </a:lnTo>
                <a:lnTo>
                  <a:pt x="42" y="0"/>
                </a:lnTo>
                <a:lnTo>
                  <a:pt x="35" y="0"/>
                </a:lnTo>
                <a:lnTo>
                  <a:pt x="29" y="0"/>
                </a:lnTo>
                <a:lnTo>
                  <a:pt x="24" y="0"/>
                </a:lnTo>
                <a:lnTo>
                  <a:pt x="20" y="0"/>
                </a:lnTo>
                <a:lnTo>
                  <a:pt x="16" y="0"/>
                </a:lnTo>
                <a:lnTo>
                  <a:pt x="11" y="0"/>
                </a:lnTo>
                <a:lnTo>
                  <a:pt x="7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7" y="2"/>
                </a:lnTo>
                <a:lnTo>
                  <a:pt x="13" y="2"/>
                </a:lnTo>
                <a:lnTo>
                  <a:pt x="18" y="2"/>
                </a:lnTo>
                <a:lnTo>
                  <a:pt x="26" y="4"/>
                </a:lnTo>
                <a:lnTo>
                  <a:pt x="33" y="4"/>
                </a:lnTo>
                <a:lnTo>
                  <a:pt x="39" y="4"/>
                </a:lnTo>
                <a:lnTo>
                  <a:pt x="40" y="4"/>
                </a:lnTo>
                <a:lnTo>
                  <a:pt x="42" y="5"/>
                </a:lnTo>
                <a:lnTo>
                  <a:pt x="46" y="5"/>
                </a:lnTo>
                <a:lnTo>
                  <a:pt x="48" y="5"/>
                </a:lnTo>
                <a:lnTo>
                  <a:pt x="48" y="7"/>
                </a:lnTo>
                <a:lnTo>
                  <a:pt x="50" y="7"/>
                </a:lnTo>
                <a:lnTo>
                  <a:pt x="51" y="7"/>
                </a:lnTo>
                <a:lnTo>
                  <a:pt x="51" y="9"/>
                </a:lnTo>
                <a:lnTo>
                  <a:pt x="53" y="9"/>
                </a:lnTo>
                <a:lnTo>
                  <a:pt x="61" y="11"/>
                </a:lnTo>
                <a:lnTo>
                  <a:pt x="68" y="13"/>
                </a:lnTo>
                <a:lnTo>
                  <a:pt x="73" y="13"/>
                </a:lnTo>
                <a:lnTo>
                  <a:pt x="79" y="13"/>
                </a:lnTo>
                <a:lnTo>
                  <a:pt x="84" y="15"/>
                </a:lnTo>
                <a:lnTo>
                  <a:pt x="88" y="15"/>
                </a:lnTo>
                <a:lnTo>
                  <a:pt x="94" y="16"/>
                </a:lnTo>
                <a:lnTo>
                  <a:pt x="97" y="16"/>
                </a:lnTo>
                <a:lnTo>
                  <a:pt x="103" y="16"/>
                </a:lnTo>
                <a:lnTo>
                  <a:pt x="108" y="16"/>
                </a:lnTo>
                <a:lnTo>
                  <a:pt x="112" y="16"/>
                </a:lnTo>
                <a:lnTo>
                  <a:pt x="114" y="18"/>
                </a:lnTo>
                <a:lnTo>
                  <a:pt x="121" y="18"/>
                </a:lnTo>
                <a:lnTo>
                  <a:pt x="129" y="18"/>
                </a:lnTo>
                <a:lnTo>
                  <a:pt x="132" y="18"/>
                </a:lnTo>
                <a:lnTo>
                  <a:pt x="136" y="18"/>
                </a:lnTo>
                <a:lnTo>
                  <a:pt x="142" y="18"/>
                </a:lnTo>
                <a:lnTo>
                  <a:pt x="147" y="18"/>
                </a:lnTo>
                <a:lnTo>
                  <a:pt x="151" y="18"/>
                </a:lnTo>
                <a:lnTo>
                  <a:pt x="153" y="18"/>
                </a:lnTo>
                <a:lnTo>
                  <a:pt x="154" y="18"/>
                </a:lnTo>
                <a:lnTo>
                  <a:pt x="154" y="18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50" name="Freeform 1506"/>
          <p:cNvSpPr>
            <a:spLocks/>
          </p:cNvSpPr>
          <p:nvPr/>
        </p:nvSpPr>
        <p:spPr bwMode="auto">
          <a:xfrm>
            <a:off x="3059113" y="3086100"/>
            <a:ext cx="63500" cy="11113"/>
          </a:xfrm>
          <a:custGeom>
            <a:avLst/>
            <a:gdLst>
              <a:gd name="T0" fmla="*/ 81 w 81"/>
              <a:gd name="T1" fmla="*/ 14 h 14"/>
              <a:gd name="T2" fmla="*/ 70 w 81"/>
              <a:gd name="T3" fmla="*/ 13 h 14"/>
              <a:gd name="T4" fmla="*/ 63 w 81"/>
              <a:gd name="T5" fmla="*/ 9 h 14"/>
              <a:gd name="T6" fmla="*/ 56 w 81"/>
              <a:gd name="T7" fmla="*/ 7 h 14"/>
              <a:gd name="T8" fmla="*/ 37 w 81"/>
              <a:gd name="T9" fmla="*/ 5 h 14"/>
              <a:gd name="T10" fmla="*/ 26 w 81"/>
              <a:gd name="T11" fmla="*/ 3 h 14"/>
              <a:gd name="T12" fmla="*/ 13 w 81"/>
              <a:gd name="T13" fmla="*/ 2 h 14"/>
              <a:gd name="T14" fmla="*/ 0 w 81"/>
              <a:gd name="T15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1" h="14">
                <a:moveTo>
                  <a:pt x="81" y="14"/>
                </a:moveTo>
                <a:lnTo>
                  <a:pt x="70" y="13"/>
                </a:lnTo>
                <a:lnTo>
                  <a:pt x="63" y="9"/>
                </a:lnTo>
                <a:lnTo>
                  <a:pt x="56" y="7"/>
                </a:lnTo>
                <a:lnTo>
                  <a:pt x="37" y="5"/>
                </a:lnTo>
                <a:lnTo>
                  <a:pt x="26" y="3"/>
                </a:lnTo>
                <a:lnTo>
                  <a:pt x="13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51" name="Freeform 1507"/>
          <p:cNvSpPr>
            <a:spLocks/>
          </p:cNvSpPr>
          <p:nvPr/>
        </p:nvSpPr>
        <p:spPr bwMode="auto">
          <a:xfrm>
            <a:off x="2843213" y="2967038"/>
            <a:ext cx="109537" cy="31750"/>
          </a:xfrm>
          <a:custGeom>
            <a:avLst/>
            <a:gdLst>
              <a:gd name="T0" fmla="*/ 0 w 140"/>
              <a:gd name="T1" fmla="*/ 38 h 38"/>
              <a:gd name="T2" fmla="*/ 2 w 140"/>
              <a:gd name="T3" fmla="*/ 38 h 38"/>
              <a:gd name="T4" fmla="*/ 8 w 140"/>
              <a:gd name="T5" fmla="*/ 37 h 38"/>
              <a:gd name="T6" fmla="*/ 11 w 140"/>
              <a:gd name="T7" fmla="*/ 35 h 38"/>
              <a:gd name="T8" fmla="*/ 19 w 140"/>
              <a:gd name="T9" fmla="*/ 29 h 38"/>
              <a:gd name="T10" fmla="*/ 22 w 140"/>
              <a:gd name="T11" fmla="*/ 27 h 38"/>
              <a:gd name="T12" fmla="*/ 24 w 140"/>
              <a:gd name="T13" fmla="*/ 22 h 38"/>
              <a:gd name="T14" fmla="*/ 26 w 140"/>
              <a:gd name="T15" fmla="*/ 18 h 38"/>
              <a:gd name="T16" fmla="*/ 30 w 140"/>
              <a:gd name="T17" fmla="*/ 15 h 38"/>
              <a:gd name="T18" fmla="*/ 37 w 140"/>
              <a:gd name="T19" fmla="*/ 13 h 38"/>
              <a:gd name="T20" fmla="*/ 41 w 140"/>
              <a:gd name="T21" fmla="*/ 9 h 38"/>
              <a:gd name="T22" fmla="*/ 44 w 140"/>
              <a:gd name="T23" fmla="*/ 5 h 38"/>
              <a:gd name="T24" fmla="*/ 52 w 140"/>
              <a:gd name="T25" fmla="*/ 2 h 38"/>
              <a:gd name="T26" fmla="*/ 59 w 140"/>
              <a:gd name="T27" fmla="*/ 2 h 38"/>
              <a:gd name="T28" fmla="*/ 65 w 140"/>
              <a:gd name="T29" fmla="*/ 0 h 38"/>
              <a:gd name="T30" fmla="*/ 77 w 140"/>
              <a:gd name="T31" fmla="*/ 0 h 38"/>
              <a:gd name="T32" fmla="*/ 87 w 140"/>
              <a:gd name="T33" fmla="*/ 0 h 38"/>
              <a:gd name="T34" fmla="*/ 94 w 140"/>
              <a:gd name="T35" fmla="*/ 0 h 38"/>
              <a:gd name="T36" fmla="*/ 103 w 140"/>
              <a:gd name="T37" fmla="*/ 2 h 38"/>
              <a:gd name="T38" fmla="*/ 114 w 140"/>
              <a:gd name="T39" fmla="*/ 2 h 38"/>
              <a:gd name="T40" fmla="*/ 122 w 140"/>
              <a:gd name="T41" fmla="*/ 0 h 38"/>
              <a:gd name="T42" fmla="*/ 129 w 140"/>
              <a:gd name="T43" fmla="*/ 0 h 38"/>
              <a:gd name="T44" fmla="*/ 136 w 140"/>
              <a:gd name="T45" fmla="*/ 0 h 38"/>
              <a:gd name="T46" fmla="*/ 140 w 140"/>
              <a:gd name="T47" fmla="*/ 0 h 38"/>
              <a:gd name="T48" fmla="*/ 140 w 140"/>
              <a:gd name="T49" fmla="*/ 2 h 38"/>
              <a:gd name="T50" fmla="*/ 136 w 140"/>
              <a:gd name="T51" fmla="*/ 2 h 38"/>
              <a:gd name="T52" fmla="*/ 129 w 140"/>
              <a:gd name="T53" fmla="*/ 4 h 38"/>
              <a:gd name="T54" fmla="*/ 116 w 140"/>
              <a:gd name="T55" fmla="*/ 7 h 38"/>
              <a:gd name="T56" fmla="*/ 105 w 140"/>
              <a:gd name="T57" fmla="*/ 9 h 38"/>
              <a:gd name="T58" fmla="*/ 101 w 140"/>
              <a:gd name="T59" fmla="*/ 11 h 38"/>
              <a:gd name="T60" fmla="*/ 98 w 140"/>
              <a:gd name="T61" fmla="*/ 13 h 38"/>
              <a:gd name="T62" fmla="*/ 96 w 140"/>
              <a:gd name="T63" fmla="*/ 15 h 38"/>
              <a:gd name="T64" fmla="*/ 94 w 140"/>
              <a:gd name="T65" fmla="*/ 18 h 38"/>
              <a:gd name="T66" fmla="*/ 87 w 140"/>
              <a:gd name="T67" fmla="*/ 22 h 38"/>
              <a:gd name="T68" fmla="*/ 74 w 140"/>
              <a:gd name="T69" fmla="*/ 26 h 38"/>
              <a:gd name="T70" fmla="*/ 65 w 140"/>
              <a:gd name="T71" fmla="*/ 29 h 38"/>
              <a:gd name="T72" fmla="*/ 52 w 140"/>
              <a:gd name="T73" fmla="*/ 33 h 38"/>
              <a:gd name="T74" fmla="*/ 42 w 140"/>
              <a:gd name="T75" fmla="*/ 35 h 38"/>
              <a:gd name="T76" fmla="*/ 30 w 140"/>
              <a:gd name="T77" fmla="*/ 37 h 38"/>
              <a:gd name="T78" fmla="*/ 20 w 140"/>
              <a:gd name="T79" fmla="*/ 38 h 38"/>
              <a:gd name="T80" fmla="*/ 11 w 140"/>
              <a:gd name="T81" fmla="*/ 38 h 38"/>
              <a:gd name="T82" fmla="*/ 4 w 140"/>
              <a:gd name="T83" fmla="*/ 38 h 38"/>
              <a:gd name="T84" fmla="*/ 0 w 140"/>
              <a:gd name="T85" fmla="*/ 3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40" h="38">
                <a:moveTo>
                  <a:pt x="0" y="38"/>
                </a:moveTo>
                <a:lnTo>
                  <a:pt x="0" y="38"/>
                </a:lnTo>
                <a:lnTo>
                  <a:pt x="0" y="38"/>
                </a:lnTo>
                <a:lnTo>
                  <a:pt x="2" y="38"/>
                </a:lnTo>
                <a:lnTo>
                  <a:pt x="4" y="37"/>
                </a:lnTo>
                <a:lnTo>
                  <a:pt x="8" y="37"/>
                </a:lnTo>
                <a:lnTo>
                  <a:pt x="9" y="35"/>
                </a:lnTo>
                <a:lnTo>
                  <a:pt x="11" y="35"/>
                </a:lnTo>
                <a:lnTo>
                  <a:pt x="17" y="33"/>
                </a:lnTo>
                <a:lnTo>
                  <a:pt x="19" y="29"/>
                </a:lnTo>
                <a:lnTo>
                  <a:pt x="20" y="27"/>
                </a:lnTo>
                <a:lnTo>
                  <a:pt x="22" y="27"/>
                </a:lnTo>
                <a:lnTo>
                  <a:pt x="24" y="24"/>
                </a:lnTo>
                <a:lnTo>
                  <a:pt x="24" y="22"/>
                </a:lnTo>
                <a:lnTo>
                  <a:pt x="24" y="20"/>
                </a:lnTo>
                <a:lnTo>
                  <a:pt x="26" y="18"/>
                </a:lnTo>
                <a:lnTo>
                  <a:pt x="28" y="16"/>
                </a:lnTo>
                <a:lnTo>
                  <a:pt x="30" y="15"/>
                </a:lnTo>
                <a:lnTo>
                  <a:pt x="33" y="13"/>
                </a:lnTo>
                <a:lnTo>
                  <a:pt x="37" y="13"/>
                </a:lnTo>
                <a:lnTo>
                  <a:pt x="39" y="11"/>
                </a:lnTo>
                <a:lnTo>
                  <a:pt x="41" y="9"/>
                </a:lnTo>
                <a:lnTo>
                  <a:pt x="42" y="7"/>
                </a:lnTo>
                <a:lnTo>
                  <a:pt x="44" y="5"/>
                </a:lnTo>
                <a:lnTo>
                  <a:pt x="46" y="5"/>
                </a:lnTo>
                <a:lnTo>
                  <a:pt x="52" y="2"/>
                </a:lnTo>
                <a:lnTo>
                  <a:pt x="55" y="2"/>
                </a:lnTo>
                <a:lnTo>
                  <a:pt x="59" y="2"/>
                </a:lnTo>
                <a:lnTo>
                  <a:pt x="63" y="0"/>
                </a:lnTo>
                <a:lnTo>
                  <a:pt x="65" y="0"/>
                </a:lnTo>
                <a:lnTo>
                  <a:pt x="70" y="0"/>
                </a:lnTo>
                <a:lnTo>
                  <a:pt x="77" y="0"/>
                </a:lnTo>
                <a:lnTo>
                  <a:pt x="83" y="0"/>
                </a:lnTo>
                <a:lnTo>
                  <a:pt x="87" y="0"/>
                </a:lnTo>
                <a:lnTo>
                  <a:pt x="90" y="0"/>
                </a:lnTo>
                <a:lnTo>
                  <a:pt x="94" y="0"/>
                </a:lnTo>
                <a:lnTo>
                  <a:pt x="98" y="2"/>
                </a:lnTo>
                <a:lnTo>
                  <a:pt x="103" y="2"/>
                </a:lnTo>
                <a:lnTo>
                  <a:pt x="109" y="2"/>
                </a:lnTo>
                <a:lnTo>
                  <a:pt x="114" y="2"/>
                </a:lnTo>
                <a:lnTo>
                  <a:pt x="120" y="2"/>
                </a:lnTo>
                <a:lnTo>
                  <a:pt x="122" y="0"/>
                </a:lnTo>
                <a:lnTo>
                  <a:pt x="125" y="0"/>
                </a:lnTo>
                <a:lnTo>
                  <a:pt x="129" y="0"/>
                </a:lnTo>
                <a:lnTo>
                  <a:pt x="133" y="0"/>
                </a:lnTo>
                <a:lnTo>
                  <a:pt x="136" y="0"/>
                </a:lnTo>
                <a:lnTo>
                  <a:pt x="138" y="0"/>
                </a:lnTo>
                <a:lnTo>
                  <a:pt x="140" y="0"/>
                </a:lnTo>
                <a:lnTo>
                  <a:pt x="140" y="2"/>
                </a:lnTo>
                <a:lnTo>
                  <a:pt x="140" y="2"/>
                </a:lnTo>
                <a:lnTo>
                  <a:pt x="138" y="2"/>
                </a:lnTo>
                <a:lnTo>
                  <a:pt x="136" y="2"/>
                </a:lnTo>
                <a:lnTo>
                  <a:pt x="134" y="4"/>
                </a:lnTo>
                <a:lnTo>
                  <a:pt x="129" y="4"/>
                </a:lnTo>
                <a:lnTo>
                  <a:pt x="123" y="5"/>
                </a:lnTo>
                <a:lnTo>
                  <a:pt x="116" y="7"/>
                </a:lnTo>
                <a:lnTo>
                  <a:pt x="111" y="7"/>
                </a:lnTo>
                <a:lnTo>
                  <a:pt x="105" y="9"/>
                </a:lnTo>
                <a:lnTo>
                  <a:pt x="103" y="9"/>
                </a:lnTo>
                <a:lnTo>
                  <a:pt x="101" y="11"/>
                </a:lnTo>
                <a:lnTo>
                  <a:pt x="99" y="11"/>
                </a:lnTo>
                <a:lnTo>
                  <a:pt x="98" y="13"/>
                </a:lnTo>
                <a:lnTo>
                  <a:pt x="96" y="15"/>
                </a:lnTo>
                <a:lnTo>
                  <a:pt x="96" y="15"/>
                </a:lnTo>
                <a:lnTo>
                  <a:pt x="94" y="16"/>
                </a:lnTo>
                <a:lnTo>
                  <a:pt x="94" y="18"/>
                </a:lnTo>
                <a:lnTo>
                  <a:pt x="92" y="18"/>
                </a:lnTo>
                <a:lnTo>
                  <a:pt x="87" y="22"/>
                </a:lnTo>
                <a:lnTo>
                  <a:pt x="79" y="26"/>
                </a:lnTo>
                <a:lnTo>
                  <a:pt x="74" y="26"/>
                </a:lnTo>
                <a:lnTo>
                  <a:pt x="70" y="27"/>
                </a:lnTo>
                <a:lnTo>
                  <a:pt x="65" y="29"/>
                </a:lnTo>
                <a:lnTo>
                  <a:pt x="59" y="31"/>
                </a:lnTo>
                <a:lnTo>
                  <a:pt x="52" y="33"/>
                </a:lnTo>
                <a:lnTo>
                  <a:pt x="46" y="35"/>
                </a:lnTo>
                <a:lnTo>
                  <a:pt x="42" y="35"/>
                </a:lnTo>
                <a:lnTo>
                  <a:pt x="37" y="37"/>
                </a:lnTo>
                <a:lnTo>
                  <a:pt x="30" y="37"/>
                </a:lnTo>
                <a:lnTo>
                  <a:pt x="22" y="38"/>
                </a:lnTo>
                <a:lnTo>
                  <a:pt x="20" y="38"/>
                </a:lnTo>
                <a:lnTo>
                  <a:pt x="17" y="38"/>
                </a:lnTo>
                <a:lnTo>
                  <a:pt x="11" y="38"/>
                </a:lnTo>
                <a:lnTo>
                  <a:pt x="6" y="38"/>
                </a:lnTo>
                <a:lnTo>
                  <a:pt x="4" y="38"/>
                </a:lnTo>
                <a:lnTo>
                  <a:pt x="2" y="38"/>
                </a:lnTo>
                <a:lnTo>
                  <a:pt x="0" y="38"/>
                </a:lnTo>
                <a:lnTo>
                  <a:pt x="0" y="38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52" name="Freeform 1508"/>
          <p:cNvSpPr>
            <a:spLocks/>
          </p:cNvSpPr>
          <p:nvPr/>
        </p:nvSpPr>
        <p:spPr bwMode="auto">
          <a:xfrm>
            <a:off x="2843213" y="2967038"/>
            <a:ext cx="109537" cy="31750"/>
          </a:xfrm>
          <a:custGeom>
            <a:avLst/>
            <a:gdLst>
              <a:gd name="T0" fmla="*/ 0 w 140"/>
              <a:gd name="T1" fmla="*/ 38 h 38"/>
              <a:gd name="T2" fmla="*/ 2 w 140"/>
              <a:gd name="T3" fmla="*/ 38 h 38"/>
              <a:gd name="T4" fmla="*/ 8 w 140"/>
              <a:gd name="T5" fmla="*/ 37 h 38"/>
              <a:gd name="T6" fmla="*/ 11 w 140"/>
              <a:gd name="T7" fmla="*/ 35 h 38"/>
              <a:gd name="T8" fmla="*/ 19 w 140"/>
              <a:gd name="T9" fmla="*/ 29 h 38"/>
              <a:gd name="T10" fmla="*/ 22 w 140"/>
              <a:gd name="T11" fmla="*/ 27 h 38"/>
              <a:gd name="T12" fmla="*/ 24 w 140"/>
              <a:gd name="T13" fmla="*/ 22 h 38"/>
              <a:gd name="T14" fmla="*/ 26 w 140"/>
              <a:gd name="T15" fmla="*/ 18 h 38"/>
              <a:gd name="T16" fmla="*/ 30 w 140"/>
              <a:gd name="T17" fmla="*/ 15 h 38"/>
              <a:gd name="T18" fmla="*/ 37 w 140"/>
              <a:gd name="T19" fmla="*/ 13 h 38"/>
              <a:gd name="T20" fmla="*/ 41 w 140"/>
              <a:gd name="T21" fmla="*/ 9 h 38"/>
              <a:gd name="T22" fmla="*/ 44 w 140"/>
              <a:gd name="T23" fmla="*/ 5 h 38"/>
              <a:gd name="T24" fmla="*/ 52 w 140"/>
              <a:gd name="T25" fmla="*/ 2 h 38"/>
              <a:gd name="T26" fmla="*/ 59 w 140"/>
              <a:gd name="T27" fmla="*/ 2 h 38"/>
              <a:gd name="T28" fmla="*/ 65 w 140"/>
              <a:gd name="T29" fmla="*/ 0 h 38"/>
              <a:gd name="T30" fmla="*/ 77 w 140"/>
              <a:gd name="T31" fmla="*/ 0 h 38"/>
              <a:gd name="T32" fmla="*/ 87 w 140"/>
              <a:gd name="T33" fmla="*/ 0 h 38"/>
              <a:gd name="T34" fmla="*/ 94 w 140"/>
              <a:gd name="T35" fmla="*/ 0 h 38"/>
              <a:gd name="T36" fmla="*/ 103 w 140"/>
              <a:gd name="T37" fmla="*/ 2 h 38"/>
              <a:gd name="T38" fmla="*/ 114 w 140"/>
              <a:gd name="T39" fmla="*/ 2 h 38"/>
              <a:gd name="T40" fmla="*/ 122 w 140"/>
              <a:gd name="T41" fmla="*/ 0 h 38"/>
              <a:gd name="T42" fmla="*/ 129 w 140"/>
              <a:gd name="T43" fmla="*/ 0 h 38"/>
              <a:gd name="T44" fmla="*/ 136 w 140"/>
              <a:gd name="T45" fmla="*/ 0 h 38"/>
              <a:gd name="T46" fmla="*/ 140 w 140"/>
              <a:gd name="T47" fmla="*/ 0 h 38"/>
              <a:gd name="T48" fmla="*/ 140 w 140"/>
              <a:gd name="T49" fmla="*/ 2 h 38"/>
              <a:gd name="T50" fmla="*/ 136 w 140"/>
              <a:gd name="T51" fmla="*/ 2 h 38"/>
              <a:gd name="T52" fmla="*/ 129 w 140"/>
              <a:gd name="T53" fmla="*/ 4 h 38"/>
              <a:gd name="T54" fmla="*/ 116 w 140"/>
              <a:gd name="T55" fmla="*/ 7 h 38"/>
              <a:gd name="T56" fmla="*/ 105 w 140"/>
              <a:gd name="T57" fmla="*/ 9 h 38"/>
              <a:gd name="T58" fmla="*/ 101 w 140"/>
              <a:gd name="T59" fmla="*/ 11 h 38"/>
              <a:gd name="T60" fmla="*/ 98 w 140"/>
              <a:gd name="T61" fmla="*/ 13 h 38"/>
              <a:gd name="T62" fmla="*/ 96 w 140"/>
              <a:gd name="T63" fmla="*/ 15 h 38"/>
              <a:gd name="T64" fmla="*/ 94 w 140"/>
              <a:gd name="T65" fmla="*/ 18 h 38"/>
              <a:gd name="T66" fmla="*/ 87 w 140"/>
              <a:gd name="T67" fmla="*/ 22 h 38"/>
              <a:gd name="T68" fmla="*/ 74 w 140"/>
              <a:gd name="T69" fmla="*/ 26 h 38"/>
              <a:gd name="T70" fmla="*/ 65 w 140"/>
              <a:gd name="T71" fmla="*/ 29 h 38"/>
              <a:gd name="T72" fmla="*/ 52 w 140"/>
              <a:gd name="T73" fmla="*/ 33 h 38"/>
              <a:gd name="T74" fmla="*/ 42 w 140"/>
              <a:gd name="T75" fmla="*/ 35 h 38"/>
              <a:gd name="T76" fmla="*/ 30 w 140"/>
              <a:gd name="T77" fmla="*/ 37 h 38"/>
              <a:gd name="T78" fmla="*/ 20 w 140"/>
              <a:gd name="T79" fmla="*/ 38 h 38"/>
              <a:gd name="T80" fmla="*/ 11 w 140"/>
              <a:gd name="T81" fmla="*/ 38 h 38"/>
              <a:gd name="T82" fmla="*/ 4 w 140"/>
              <a:gd name="T83" fmla="*/ 38 h 38"/>
              <a:gd name="T84" fmla="*/ 0 w 140"/>
              <a:gd name="T85" fmla="*/ 3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40" h="38">
                <a:moveTo>
                  <a:pt x="0" y="38"/>
                </a:moveTo>
                <a:lnTo>
                  <a:pt x="0" y="38"/>
                </a:lnTo>
                <a:lnTo>
                  <a:pt x="0" y="38"/>
                </a:lnTo>
                <a:lnTo>
                  <a:pt x="2" y="38"/>
                </a:lnTo>
                <a:lnTo>
                  <a:pt x="4" y="37"/>
                </a:lnTo>
                <a:lnTo>
                  <a:pt x="8" y="37"/>
                </a:lnTo>
                <a:lnTo>
                  <a:pt x="9" y="35"/>
                </a:lnTo>
                <a:lnTo>
                  <a:pt x="11" y="35"/>
                </a:lnTo>
                <a:lnTo>
                  <a:pt x="17" y="33"/>
                </a:lnTo>
                <a:lnTo>
                  <a:pt x="19" y="29"/>
                </a:lnTo>
                <a:lnTo>
                  <a:pt x="20" y="27"/>
                </a:lnTo>
                <a:lnTo>
                  <a:pt x="22" y="27"/>
                </a:lnTo>
                <a:lnTo>
                  <a:pt x="24" y="24"/>
                </a:lnTo>
                <a:lnTo>
                  <a:pt x="24" y="22"/>
                </a:lnTo>
                <a:lnTo>
                  <a:pt x="24" y="20"/>
                </a:lnTo>
                <a:lnTo>
                  <a:pt x="26" y="18"/>
                </a:lnTo>
                <a:lnTo>
                  <a:pt x="28" y="16"/>
                </a:lnTo>
                <a:lnTo>
                  <a:pt x="30" y="15"/>
                </a:lnTo>
                <a:lnTo>
                  <a:pt x="33" y="13"/>
                </a:lnTo>
                <a:lnTo>
                  <a:pt x="37" y="13"/>
                </a:lnTo>
                <a:lnTo>
                  <a:pt x="39" y="11"/>
                </a:lnTo>
                <a:lnTo>
                  <a:pt x="41" y="9"/>
                </a:lnTo>
                <a:lnTo>
                  <a:pt x="42" y="7"/>
                </a:lnTo>
                <a:lnTo>
                  <a:pt x="44" y="5"/>
                </a:lnTo>
                <a:lnTo>
                  <a:pt x="46" y="5"/>
                </a:lnTo>
                <a:lnTo>
                  <a:pt x="52" y="2"/>
                </a:lnTo>
                <a:lnTo>
                  <a:pt x="55" y="2"/>
                </a:lnTo>
                <a:lnTo>
                  <a:pt x="59" y="2"/>
                </a:lnTo>
                <a:lnTo>
                  <a:pt x="63" y="0"/>
                </a:lnTo>
                <a:lnTo>
                  <a:pt x="65" y="0"/>
                </a:lnTo>
                <a:lnTo>
                  <a:pt x="70" y="0"/>
                </a:lnTo>
                <a:lnTo>
                  <a:pt x="77" y="0"/>
                </a:lnTo>
                <a:lnTo>
                  <a:pt x="83" y="0"/>
                </a:lnTo>
                <a:lnTo>
                  <a:pt x="87" y="0"/>
                </a:lnTo>
                <a:lnTo>
                  <a:pt x="90" y="0"/>
                </a:lnTo>
                <a:lnTo>
                  <a:pt x="94" y="0"/>
                </a:lnTo>
                <a:lnTo>
                  <a:pt x="98" y="2"/>
                </a:lnTo>
                <a:lnTo>
                  <a:pt x="103" y="2"/>
                </a:lnTo>
                <a:lnTo>
                  <a:pt x="109" y="2"/>
                </a:lnTo>
                <a:lnTo>
                  <a:pt x="114" y="2"/>
                </a:lnTo>
                <a:lnTo>
                  <a:pt x="120" y="2"/>
                </a:lnTo>
                <a:lnTo>
                  <a:pt x="122" y="0"/>
                </a:lnTo>
                <a:lnTo>
                  <a:pt x="125" y="0"/>
                </a:lnTo>
                <a:lnTo>
                  <a:pt x="129" y="0"/>
                </a:lnTo>
                <a:lnTo>
                  <a:pt x="133" y="0"/>
                </a:lnTo>
                <a:lnTo>
                  <a:pt x="136" y="0"/>
                </a:lnTo>
                <a:lnTo>
                  <a:pt x="138" y="0"/>
                </a:lnTo>
                <a:lnTo>
                  <a:pt x="140" y="0"/>
                </a:lnTo>
                <a:lnTo>
                  <a:pt x="140" y="2"/>
                </a:lnTo>
                <a:lnTo>
                  <a:pt x="140" y="2"/>
                </a:lnTo>
                <a:lnTo>
                  <a:pt x="138" y="2"/>
                </a:lnTo>
                <a:lnTo>
                  <a:pt x="136" y="2"/>
                </a:lnTo>
                <a:lnTo>
                  <a:pt x="134" y="4"/>
                </a:lnTo>
                <a:lnTo>
                  <a:pt x="129" y="4"/>
                </a:lnTo>
                <a:lnTo>
                  <a:pt x="123" y="5"/>
                </a:lnTo>
                <a:lnTo>
                  <a:pt x="116" y="7"/>
                </a:lnTo>
                <a:lnTo>
                  <a:pt x="111" y="7"/>
                </a:lnTo>
                <a:lnTo>
                  <a:pt x="105" y="9"/>
                </a:lnTo>
                <a:lnTo>
                  <a:pt x="103" y="9"/>
                </a:lnTo>
                <a:lnTo>
                  <a:pt x="101" y="11"/>
                </a:lnTo>
                <a:lnTo>
                  <a:pt x="99" y="11"/>
                </a:lnTo>
                <a:lnTo>
                  <a:pt x="98" y="13"/>
                </a:lnTo>
                <a:lnTo>
                  <a:pt x="96" y="15"/>
                </a:lnTo>
                <a:lnTo>
                  <a:pt x="96" y="15"/>
                </a:lnTo>
                <a:lnTo>
                  <a:pt x="94" y="16"/>
                </a:lnTo>
                <a:lnTo>
                  <a:pt x="94" y="18"/>
                </a:lnTo>
                <a:lnTo>
                  <a:pt x="92" y="18"/>
                </a:lnTo>
                <a:lnTo>
                  <a:pt x="87" y="22"/>
                </a:lnTo>
                <a:lnTo>
                  <a:pt x="79" y="26"/>
                </a:lnTo>
                <a:lnTo>
                  <a:pt x="74" y="26"/>
                </a:lnTo>
                <a:lnTo>
                  <a:pt x="70" y="27"/>
                </a:lnTo>
                <a:lnTo>
                  <a:pt x="65" y="29"/>
                </a:lnTo>
                <a:lnTo>
                  <a:pt x="59" y="31"/>
                </a:lnTo>
                <a:lnTo>
                  <a:pt x="52" y="33"/>
                </a:lnTo>
                <a:lnTo>
                  <a:pt x="46" y="35"/>
                </a:lnTo>
                <a:lnTo>
                  <a:pt x="42" y="35"/>
                </a:lnTo>
                <a:lnTo>
                  <a:pt x="37" y="37"/>
                </a:lnTo>
                <a:lnTo>
                  <a:pt x="30" y="37"/>
                </a:lnTo>
                <a:lnTo>
                  <a:pt x="22" y="38"/>
                </a:lnTo>
                <a:lnTo>
                  <a:pt x="20" y="38"/>
                </a:lnTo>
                <a:lnTo>
                  <a:pt x="17" y="38"/>
                </a:lnTo>
                <a:lnTo>
                  <a:pt x="11" y="38"/>
                </a:lnTo>
                <a:lnTo>
                  <a:pt x="6" y="38"/>
                </a:lnTo>
                <a:lnTo>
                  <a:pt x="4" y="38"/>
                </a:lnTo>
                <a:lnTo>
                  <a:pt x="2" y="38"/>
                </a:lnTo>
                <a:lnTo>
                  <a:pt x="0" y="38"/>
                </a:lnTo>
                <a:lnTo>
                  <a:pt x="0" y="38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53" name="Freeform 1509"/>
          <p:cNvSpPr>
            <a:spLocks/>
          </p:cNvSpPr>
          <p:nvPr/>
        </p:nvSpPr>
        <p:spPr bwMode="auto">
          <a:xfrm>
            <a:off x="2871788" y="2959100"/>
            <a:ext cx="117475" cy="66675"/>
          </a:xfrm>
          <a:custGeom>
            <a:avLst/>
            <a:gdLst>
              <a:gd name="T0" fmla="*/ 59 w 145"/>
              <a:gd name="T1" fmla="*/ 0 h 84"/>
              <a:gd name="T2" fmla="*/ 79 w 145"/>
              <a:gd name="T3" fmla="*/ 0 h 84"/>
              <a:gd name="T4" fmla="*/ 92 w 145"/>
              <a:gd name="T5" fmla="*/ 2 h 84"/>
              <a:gd name="T6" fmla="*/ 99 w 145"/>
              <a:gd name="T7" fmla="*/ 7 h 84"/>
              <a:gd name="T8" fmla="*/ 106 w 145"/>
              <a:gd name="T9" fmla="*/ 16 h 84"/>
              <a:gd name="T10" fmla="*/ 112 w 145"/>
              <a:gd name="T11" fmla="*/ 26 h 84"/>
              <a:gd name="T12" fmla="*/ 123 w 145"/>
              <a:gd name="T13" fmla="*/ 37 h 84"/>
              <a:gd name="T14" fmla="*/ 132 w 145"/>
              <a:gd name="T15" fmla="*/ 44 h 84"/>
              <a:gd name="T16" fmla="*/ 143 w 145"/>
              <a:gd name="T17" fmla="*/ 62 h 84"/>
              <a:gd name="T18" fmla="*/ 145 w 145"/>
              <a:gd name="T19" fmla="*/ 73 h 84"/>
              <a:gd name="T20" fmla="*/ 145 w 145"/>
              <a:gd name="T21" fmla="*/ 83 h 84"/>
              <a:gd name="T22" fmla="*/ 119 w 145"/>
              <a:gd name="T23" fmla="*/ 84 h 84"/>
              <a:gd name="T24" fmla="*/ 119 w 145"/>
              <a:gd name="T25" fmla="*/ 73 h 84"/>
              <a:gd name="T26" fmla="*/ 106 w 145"/>
              <a:gd name="T27" fmla="*/ 66 h 84"/>
              <a:gd name="T28" fmla="*/ 99 w 145"/>
              <a:gd name="T29" fmla="*/ 59 h 84"/>
              <a:gd name="T30" fmla="*/ 99 w 145"/>
              <a:gd name="T31" fmla="*/ 49 h 84"/>
              <a:gd name="T32" fmla="*/ 92 w 145"/>
              <a:gd name="T33" fmla="*/ 42 h 84"/>
              <a:gd name="T34" fmla="*/ 81 w 145"/>
              <a:gd name="T35" fmla="*/ 37 h 84"/>
              <a:gd name="T36" fmla="*/ 64 w 145"/>
              <a:gd name="T37" fmla="*/ 31 h 84"/>
              <a:gd name="T38" fmla="*/ 35 w 145"/>
              <a:gd name="T39" fmla="*/ 26 h 84"/>
              <a:gd name="T40" fmla="*/ 16 w 145"/>
              <a:gd name="T41" fmla="*/ 26 h 84"/>
              <a:gd name="T42" fmla="*/ 0 w 145"/>
              <a:gd name="T43" fmla="*/ 22 h 84"/>
              <a:gd name="T44" fmla="*/ 7 w 145"/>
              <a:gd name="T45" fmla="*/ 13 h 84"/>
              <a:gd name="T46" fmla="*/ 26 w 145"/>
              <a:gd name="T47" fmla="*/ 9 h 84"/>
              <a:gd name="T48" fmla="*/ 40 w 145"/>
              <a:gd name="T49" fmla="*/ 2 h 84"/>
              <a:gd name="T50" fmla="*/ 59 w 145"/>
              <a:gd name="T51" fmla="*/ 0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45" h="84">
                <a:moveTo>
                  <a:pt x="59" y="0"/>
                </a:moveTo>
                <a:lnTo>
                  <a:pt x="79" y="0"/>
                </a:lnTo>
                <a:lnTo>
                  <a:pt x="92" y="2"/>
                </a:lnTo>
                <a:lnTo>
                  <a:pt x="99" y="7"/>
                </a:lnTo>
                <a:lnTo>
                  <a:pt x="106" y="16"/>
                </a:lnTo>
                <a:lnTo>
                  <a:pt x="112" y="26"/>
                </a:lnTo>
                <a:lnTo>
                  <a:pt x="123" y="37"/>
                </a:lnTo>
                <a:lnTo>
                  <a:pt x="132" y="44"/>
                </a:lnTo>
                <a:lnTo>
                  <a:pt x="143" y="62"/>
                </a:lnTo>
                <a:lnTo>
                  <a:pt x="145" y="73"/>
                </a:lnTo>
                <a:lnTo>
                  <a:pt x="145" y="83"/>
                </a:lnTo>
                <a:lnTo>
                  <a:pt x="119" y="84"/>
                </a:lnTo>
                <a:lnTo>
                  <a:pt x="119" y="73"/>
                </a:lnTo>
                <a:lnTo>
                  <a:pt x="106" y="66"/>
                </a:lnTo>
                <a:lnTo>
                  <a:pt x="99" y="59"/>
                </a:lnTo>
                <a:lnTo>
                  <a:pt x="99" y="49"/>
                </a:lnTo>
                <a:lnTo>
                  <a:pt x="92" y="42"/>
                </a:lnTo>
                <a:lnTo>
                  <a:pt x="81" y="37"/>
                </a:lnTo>
                <a:lnTo>
                  <a:pt x="64" y="31"/>
                </a:lnTo>
                <a:lnTo>
                  <a:pt x="35" y="26"/>
                </a:lnTo>
                <a:lnTo>
                  <a:pt x="16" y="26"/>
                </a:lnTo>
                <a:lnTo>
                  <a:pt x="0" y="22"/>
                </a:lnTo>
                <a:lnTo>
                  <a:pt x="7" y="13"/>
                </a:lnTo>
                <a:lnTo>
                  <a:pt x="26" y="9"/>
                </a:lnTo>
                <a:lnTo>
                  <a:pt x="40" y="2"/>
                </a:lnTo>
                <a:lnTo>
                  <a:pt x="59" y="0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54" name="Freeform 1510"/>
          <p:cNvSpPr>
            <a:spLocks/>
          </p:cNvSpPr>
          <p:nvPr/>
        </p:nvSpPr>
        <p:spPr bwMode="auto">
          <a:xfrm>
            <a:off x="2871788" y="2959100"/>
            <a:ext cx="117475" cy="66675"/>
          </a:xfrm>
          <a:custGeom>
            <a:avLst/>
            <a:gdLst>
              <a:gd name="T0" fmla="*/ 59 w 145"/>
              <a:gd name="T1" fmla="*/ 0 h 84"/>
              <a:gd name="T2" fmla="*/ 79 w 145"/>
              <a:gd name="T3" fmla="*/ 0 h 84"/>
              <a:gd name="T4" fmla="*/ 92 w 145"/>
              <a:gd name="T5" fmla="*/ 2 h 84"/>
              <a:gd name="T6" fmla="*/ 99 w 145"/>
              <a:gd name="T7" fmla="*/ 7 h 84"/>
              <a:gd name="T8" fmla="*/ 106 w 145"/>
              <a:gd name="T9" fmla="*/ 16 h 84"/>
              <a:gd name="T10" fmla="*/ 112 w 145"/>
              <a:gd name="T11" fmla="*/ 26 h 84"/>
              <a:gd name="T12" fmla="*/ 123 w 145"/>
              <a:gd name="T13" fmla="*/ 37 h 84"/>
              <a:gd name="T14" fmla="*/ 132 w 145"/>
              <a:gd name="T15" fmla="*/ 44 h 84"/>
              <a:gd name="T16" fmla="*/ 143 w 145"/>
              <a:gd name="T17" fmla="*/ 62 h 84"/>
              <a:gd name="T18" fmla="*/ 145 w 145"/>
              <a:gd name="T19" fmla="*/ 73 h 84"/>
              <a:gd name="T20" fmla="*/ 145 w 145"/>
              <a:gd name="T21" fmla="*/ 83 h 84"/>
              <a:gd name="T22" fmla="*/ 119 w 145"/>
              <a:gd name="T23" fmla="*/ 84 h 84"/>
              <a:gd name="T24" fmla="*/ 119 w 145"/>
              <a:gd name="T25" fmla="*/ 73 h 84"/>
              <a:gd name="T26" fmla="*/ 106 w 145"/>
              <a:gd name="T27" fmla="*/ 66 h 84"/>
              <a:gd name="T28" fmla="*/ 99 w 145"/>
              <a:gd name="T29" fmla="*/ 59 h 84"/>
              <a:gd name="T30" fmla="*/ 99 w 145"/>
              <a:gd name="T31" fmla="*/ 49 h 84"/>
              <a:gd name="T32" fmla="*/ 92 w 145"/>
              <a:gd name="T33" fmla="*/ 42 h 84"/>
              <a:gd name="T34" fmla="*/ 81 w 145"/>
              <a:gd name="T35" fmla="*/ 37 h 84"/>
              <a:gd name="T36" fmla="*/ 64 w 145"/>
              <a:gd name="T37" fmla="*/ 31 h 84"/>
              <a:gd name="T38" fmla="*/ 35 w 145"/>
              <a:gd name="T39" fmla="*/ 26 h 84"/>
              <a:gd name="T40" fmla="*/ 16 w 145"/>
              <a:gd name="T41" fmla="*/ 26 h 84"/>
              <a:gd name="T42" fmla="*/ 0 w 145"/>
              <a:gd name="T43" fmla="*/ 22 h 84"/>
              <a:gd name="T44" fmla="*/ 7 w 145"/>
              <a:gd name="T45" fmla="*/ 13 h 84"/>
              <a:gd name="T46" fmla="*/ 26 w 145"/>
              <a:gd name="T47" fmla="*/ 9 h 84"/>
              <a:gd name="T48" fmla="*/ 40 w 145"/>
              <a:gd name="T49" fmla="*/ 2 h 84"/>
              <a:gd name="T50" fmla="*/ 59 w 145"/>
              <a:gd name="T51" fmla="*/ 0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45" h="84">
                <a:moveTo>
                  <a:pt x="59" y="0"/>
                </a:moveTo>
                <a:lnTo>
                  <a:pt x="79" y="0"/>
                </a:lnTo>
                <a:lnTo>
                  <a:pt x="92" y="2"/>
                </a:lnTo>
                <a:lnTo>
                  <a:pt x="99" y="7"/>
                </a:lnTo>
                <a:lnTo>
                  <a:pt x="106" y="16"/>
                </a:lnTo>
                <a:lnTo>
                  <a:pt x="112" y="26"/>
                </a:lnTo>
                <a:lnTo>
                  <a:pt x="123" y="37"/>
                </a:lnTo>
                <a:lnTo>
                  <a:pt x="132" y="44"/>
                </a:lnTo>
                <a:lnTo>
                  <a:pt x="143" y="62"/>
                </a:lnTo>
                <a:lnTo>
                  <a:pt x="145" y="73"/>
                </a:lnTo>
                <a:lnTo>
                  <a:pt x="145" y="83"/>
                </a:lnTo>
                <a:lnTo>
                  <a:pt x="119" y="84"/>
                </a:lnTo>
                <a:lnTo>
                  <a:pt x="119" y="73"/>
                </a:lnTo>
                <a:lnTo>
                  <a:pt x="106" y="66"/>
                </a:lnTo>
                <a:lnTo>
                  <a:pt x="99" y="59"/>
                </a:lnTo>
                <a:lnTo>
                  <a:pt x="99" y="49"/>
                </a:lnTo>
                <a:lnTo>
                  <a:pt x="92" y="42"/>
                </a:lnTo>
                <a:lnTo>
                  <a:pt x="81" y="37"/>
                </a:lnTo>
                <a:lnTo>
                  <a:pt x="64" y="31"/>
                </a:lnTo>
                <a:lnTo>
                  <a:pt x="35" y="26"/>
                </a:lnTo>
                <a:lnTo>
                  <a:pt x="16" y="26"/>
                </a:lnTo>
                <a:lnTo>
                  <a:pt x="0" y="22"/>
                </a:lnTo>
                <a:lnTo>
                  <a:pt x="7" y="13"/>
                </a:lnTo>
                <a:lnTo>
                  <a:pt x="26" y="9"/>
                </a:lnTo>
                <a:lnTo>
                  <a:pt x="40" y="2"/>
                </a:lnTo>
                <a:lnTo>
                  <a:pt x="59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55" name="Freeform 1511"/>
          <p:cNvSpPr>
            <a:spLocks/>
          </p:cNvSpPr>
          <p:nvPr/>
        </p:nvSpPr>
        <p:spPr bwMode="auto">
          <a:xfrm>
            <a:off x="2900363" y="2965450"/>
            <a:ext cx="79375" cy="55563"/>
          </a:xfrm>
          <a:custGeom>
            <a:avLst/>
            <a:gdLst>
              <a:gd name="T0" fmla="*/ 99 w 99"/>
              <a:gd name="T1" fmla="*/ 72 h 72"/>
              <a:gd name="T2" fmla="*/ 86 w 99"/>
              <a:gd name="T3" fmla="*/ 57 h 72"/>
              <a:gd name="T4" fmla="*/ 81 w 99"/>
              <a:gd name="T5" fmla="*/ 44 h 72"/>
              <a:gd name="T6" fmla="*/ 73 w 99"/>
              <a:gd name="T7" fmla="*/ 37 h 72"/>
              <a:gd name="T8" fmla="*/ 64 w 99"/>
              <a:gd name="T9" fmla="*/ 26 h 72"/>
              <a:gd name="T10" fmla="*/ 55 w 99"/>
              <a:gd name="T11" fmla="*/ 19 h 72"/>
              <a:gd name="T12" fmla="*/ 38 w 99"/>
              <a:gd name="T13" fmla="*/ 9 h 72"/>
              <a:gd name="T14" fmla="*/ 22 w 99"/>
              <a:gd name="T15" fmla="*/ 6 h 72"/>
              <a:gd name="T16" fmla="*/ 0 w 99"/>
              <a:gd name="T17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9" h="72">
                <a:moveTo>
                  <a:pt x="99" y="72"/>
                </a:moveTo>
                <a:lnTo>
                  <a:pt x="86" y="57"/>
                </a:lnTo>
                <a:lnTo>
                  <a:pt x="81" y="44"/>
                </a:lnTo>
                <a:lnTo>
                  <a:pt x="73" y="37"/>
                </a:lnTo>
                <a:lnTo>
                  <a:pt x="64" y="26"/>
                </a:lnTo>
                <a:lnTo>
                  <a:pt x="55" y="19"/>
                </a:lnTo>
                <a:lnTo>
                  <a:pt x="38" y="9"/>
                </a:lnTo>
                <a:lnTo>
                  <a:pt x="22" y="6"/>
                </a:lnTo>
                <a:lnTo>
                  <a:pt x="0" y="0"/>
                </a:lnTo>
              </a:path>
            </a:pathLst>
          </a:custGeom>
          <a:noFill/>
          <a:ln w="26988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56" name="Freeform 1512"/>
          <p:cNvSpPr>
            <a:spLocks/>
          </p:cNvSpPr>
          <p:nvPr/>
        </p:nvSpPr>
        <p:spPr bwMode="auto">
          <a:xfrm>
            <a:off x="2900363" y="2798763"/>
            <a:ext cx="82550" cy="71437"/>
          </a:xfrm>
          <a:custGeom>
            <a:avLst/>
            <a:gdLst>
              <a:gd name="T0" fmla="*/ 53 w 105"/>
              <a:gd name="T1" fmla="*/ 11 h 90"/>
              <a:gd name="T2" fmla="*/ 70 w 105"/>
              <a:gd name="T3" fmla="*/ 20 h 90"/>
              <a:gd name="T4" fmla="*/ 79 w 105"/>
              <a:gd name="T5" fmla="*/ 25 h 90"/>
              <a:gd name="T6" fmla="*/ 85 w 105"/>
              <a:gd name="T7" fmla="*/ 31 h 90"/>
              <a:gd name="T8" fmla="*/ 88 w 105"/>
              <a:gd name="T9" fmla="*/ 38 h 90"/>
              <a:gd name="T10" fmla="*/ 90 w 105"/>
              <a:gd name="T11" fmla="*/ 46 h 90"/>
              <a:gd name="T12" fmla="*/ 97 w 105"/>
              <a:gd name="T13" fmla="*/ 57 h 90"/>
              <a:gd name="T14" fmla="*/ 103 w 105"/>
              <a:gd name="T15" fmla="*/ 64 h 90"/>
              <a:gd name="T16" fmla="*/ 105 w 105"/>
              <a:gd name="T17" fmla="*/ 77 h 90"/>
              <a:gd name="T18" fmla="*/ 105 w 105"/>
              <a:gd name="T19" fmla="*/ 84 h 90"/>
              <a:gd name="T20" fmla="*/ 101 w 105"/>
              <a:gd name="T21" fmla="*/ 90 h 90"/>
              <a:gd name="T22" fmla="*/ 92 w 105"/>
              <a:gd name="T23" fmla="*/ 86 h 90"/>
              <a:gd name="T24" fmla="*/ 94 w 105"/>
              <a:gd name="T25" fmla="*/ 77 h 90"/>
              <a:gd name="T26" fmla="*/ 75 w 105"/>
              <a:gd name="T27" fmla="*/ 66 h 90"/>
              <a:gd name="T28" fmla="*/ 72 w 105"/>
              <a:gd name="T29" fmla="*/ 58 h 90"/>
              <a:gd name="T30" fmla="*/ 73 w 105"/>
              <a:gd name="T31" fmla="*/ 55 h 90"/>
              <a:gd name="T32" fmla="*/ 68 w 105"/>
              <a:gd name="T33" fmla="*/ 47 h 90"/>
              <a:gd name="T34" fmla="*/ 62 w 105"/>
              <a:gd name="T35" fmla="*/ 40 h 90"/>
              <a:gd name="T36" fmla="*/ 50 w 105"/>
              <a:gd name="T37" fmla="*/ 31 h 90"/>
              <a:gd name="T38" fmla="*/ 27 w 105"/>
              <a:gd name="T39" fmla="*/ 16 h 90"/>
              <a:gd name="T40" fmla="*/ 13 w 105"/>
              <a:gd name="T41" fmla="*/ 11 h 90"/>
              <a:gd name="T42" fmla="*/ 0 w 105"/>
              <a:gd name="T43" fmla="*/ 1 h 90"/>
              <a:gd name="T44" fmla="*/ 7 w 105"/>
              <a:gd name="T45" fmla="*/ 0 h 90"/>
              <a:gd name="T46" fmla="*/ 24 w 105"/>
              <a:gd name="T47" fmla="*/ 3 h 90"/>
              <a:gd name="T48" fmla="*/ 39 w 105"/>
              <a:gd name="T49" fmla="*/ 5 h 90"/>
              <a:gd name="T50" fmla="*/ 53 w 105"/>
              <a:gd name="T51" fmla="*/ 11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5" h="90">
                <a:moveTo>
                  <a:pt x="53" y="11"/>
                </a:moveTo>
                <a:lnTo>
                  <a:pt x="70" y="20"/>
                </a:lnTo>
                <a:lnTo>
                  <a:pt x="79" y="25"/>
                </a:lnTo>
                <a:lnTo>
                  <a:pt x="85" y="31"/>
                </a:lnTo>
                <a:lnTo>
                  <a:pt x="88" y="38"/>
                </a:lnTo>
                <a:lnTo>
                  <a:pt x="90" y="46"/>
                </a:lnTo>
                <a:lnTo>
                  <a:pt x="97" y="57"/>
                </a:lnTo>
                <a:lnTo>
                  <a:pt x="103" y="64"/>
                </a:lnTo>
                <a:lnTo>
                  <a:pt x="105" y="77"/>
                </a:lnTo>
                <a:lnTo>
                  <a:pt x="105" y="84"/>
                </a:lnTo>
                <a:lnTo>
                  <a:pt x="101" y="90"/>
                </a:lnTo>
                <a:lnTo>
                  <a:pt x="92" y="86"/>
                </a:lnTo>
                <a:lnTo>
                  <a:pt x="94" y="77"/>
                </a:lnTo>
                <a:lnTo>
                  <a:pt x="75" y="66"/>
                </a:lnTo>
                <a:lnTo>
                  <a:pt x="72" y="58"/>
                </a:lnTo>
                <a:lnTo>
                  <a:pt x="73" y="55"/>
                </a:lnTo>
                <a:lnTo>
                  <a:pt x="68" y="47"/>
                </a:lnTo>
                <a:lnTo>
                  <a:pt x="62" y="40"/>
                </a:lnTo>
                <a:lnTo>
                  <a:pt x="50" y="31"/>
                </a:lnTo>
                <a:lnTo>
                  <a:pt x="27" y="16"/>
                </a:lnTo>
                <a:lnTo>
                  <a:pt x="13" y="11"/>
                </a:lnTo>
                <a:lnTo>
                  <a:pt x="0" y="1"/>
                </a:lnTo>
                <a:lnTo>
                  <a:pt x="7" y="0"/>
                </a:lnTo>
                <a:lnTo>
                  <a:pt x="24" y="3"/>
                </a:lnTo>
                <a:lnTo>
                  <a:pt x="39" y="5"/>
                </a:lnTo>
                <a:lnTo>
                  <a:pt x="53" y="11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57" name="Freeform 1513"/>
          <p:cNvSpPr>
            <a:spLocks/>
          </p:cNvSpPr>
          <p:nvPr/>
        </p:nvSpPr>
        <p:spPr bwMode="auto">
          <a:xfrm>
            <a:off x="2900363" y="2798763"/>
            <a:ext cx="82550" cy="71437"/>
          </a:xfrm>
          <a:custGeom>
            <a:avLst/>
            <a:gdLst>
              <a:gd name="T0" fmla="*/ 53 w 105"/>
              <a:gd name="T1" fmla="*/ 11 h 90"/>
              <a:gd name="T2" fmla="*/ 70 w 105"/>
              <a:gd name="T3" fmla="*/ 20 h 90"/>
              <a:gd name="T4" fmla="*/ 79 w 105"/>
              <a:gd name="T5" fmla="*/ 25 h 90"/>
              <a:gd name="T6" fmla="*/ 85 w 105"/>
              <a:gd name="T7" fmla="*/ 31 h 90"/>
              <a:gd name="T8" fmla="*/ 88 w 105"/>
              <a:gd name="T9" fmla="*/ 38 h 90"/>
              <a:gd name="T10" fmla="*/ 90 w 105"/>
              <a:gd name="T11" fmla="*/ 46 h 90"/>
              <a:gd name="T12" fmla="*/ 97 w 105"/>
              <a:gd name="T13" fmla="*/ 57 h 90"/>
              <a:gd name="T14" fmla="*/ 103 w 105"/>
              <a:gd name="T15" fmla="*/ 64 h 90"/>
              <a:gd name="T16" fmla="*/ 105 w 105"/>
              <a:gd name="T17" fmla="*/ 77 h 90"/>
              <a:gd name="T18" fmla="*/ 105 w 105"/>
              <a:gd name="T19" fmla="*/ 84 h 90"/>
              <a:gd name="T20" fmla="*/ 101 w 105"/>
              <a:gd name="T21" fmla="*/ 90 h 90"/>
              <a:gd name="T22" fmla="*/ 92 w 105"/>
              <a:gd name="T23" fmla="*/ 86 h 90"/>
              <a:gd name="T24" fmla="*/ 94 w 105"/>
              <a:gd name="T25" fmla="*/ 77 h 90"/>
              <a:gd name="T26" fmla="*/ 75 w 105"/>
              <a:gd name="T27" fmla="*/ 66 h 90"/>
              <a:gd name="T28" fmla="*/ 72 w 105"/>
              <a:gd name="T29" fmla="*/ 58 h 90"/>
              <a:gd name="T30" fmla="*/ 73 w 105"/>
              <a:gd name="T31" fmla="*/ 55 h 90"/>
              <a:gd name="T32" fmla="*/ 68 w 105"/>
              <a:gd name="T33" fmla="*/ 47 h 90"/>
              <a:gd name="T34" fmla="*/ 62 w 105"/>
              <a:gd name="T35" fmla="*/ 40 h 90"/>
              <a:gd name="T36" fmla="*/ 50 w 105"/>
              <a:gd name="T37" fmla="*/ 31 h 90"/>
              <a:gd name="T38" fmla="*/ 27 w 105"/>
              <a:gd name="T39" fmla="*/ 16 h 90"/>
              <a:gd name="T40" fmla="*/ 13 w 105"/>
              <a:gd name="T41" fmla="*/ 11 h 90"/>
              <a:gd name="T42" fmla="*/ 0 w 105"/>
              <a:gd name="T43" fmla="*/ 1 h 90"/>
              <a:gd name="T44" fmla="*/ 7 w 105"/>
              <a:gd name="T45" fmla="*/ 0 h 90"/>
              <a:gd name="T46" fmla="*/ 24 w 105"/>
              <a:gd name="T47" fmla="*/ 3 h 90"/>
              <a:gd name="T48" fmla="*/ 39 w 105"/>
              <a:gd name="T49" fmla="*/ 5 h 90"/>
              <a:gd name="T50" fmla="*/ 53 w 105"/>
              <a:gd name="T51" fmla="*/ 11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5" h="90">
                <a:moveTo>
                  <a:pt x="53" y="11"/>
                </a:moveTo>
                <a:lnTo>
                  <a:pt x="70" y="20"/>
                </a:lnTo>
                <a:lnTo>
                  <a:pt x="79" y="25"/>
                </a:lnTo>
                <a:lnTo>
                  <a:pt x="85" y="31"/>
                </a:lnTo>
                <a:lnTo>
                  <a:pt x="88" y="38"/>
                </a:lnTo>
                <a:lnTo>
                  <a:pt x="90" y="46"/>
                </a:lnTo>
                <a:lnTo>
                  <a:pt x="97" y="57"/>
                </a:lnTo>
                <a:lnTo>
                  <a:pt x="103" y="64"/>
                </a:lnTo>
                <a:lnTo>
                  <a:pt x="105" y="77"/>
                </a:lnTo>
                <a:lnTo>
                  <a:pt x="105" y="84"/>
                </a:lnTo>
                <a:lnTo>
                  <a:pt x="101" y="90"/>
                </a:lnTo>
                <a:lnTo>
                  <a:pt x="92" y="86"/>
                </a:lnTo>
                <a:lnTo>
                  <a:pt x="94" y="77"/>
                </a:lnTo>
                <a:lnTo>
                  <a:pt x="75" y="66"/>
                </a:lnTo>
                <a:lnTo>
                  <a:pt x="72" y="58"/>
                </a:lnTo>
                <a:lnTo>
                  <a:pt x="73" y="55"/>
                </a:lnTo>
                <a:lnTo>
                  <a:pt x="68" y="47"/>
                </a:lnTo>
                <a:lnTo>
                  <a:pt x="62" y="40"/>
                </a:lnTo>
                <a:lnTo>
                  <a:pt x="50" y="31"/>
                </a:lnTo>
                <a:lnTo>
                  <a:pt x="27" y="16"/>
                </a:lnTo>
                <a:lnTo>
                  <a:pt x="13" y="11"/>
                </a:lnTo>
                <a:lnTo>
                  <a:pt x="0" y="1"/>
                </a:lnTo>
                <a:lnTo>
                  <a:pt x="7" y="0"/>
                </a:lnTo>
                <a:lnTo>
                  <a:pt x="24" y="3"/>
                </a:lnTo>
                <a:lnTo>
                  <a:pt x="39" y="5"/>
                </a:lnTo>
                <a:lnTo>
                  <a:pt x="53" y="11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58" name="Freeform 1514"/>
          <p:cNvSpPr>
            <a:spLocks/>
          </p:cNvSpPr>
          <p:nvPr/>
        </p:nvSpPr>
        <p:spPr bwMode="auto">
          <a:xfrm>
            <a:off x="2862263" y="2789238"/>
            <a:ext cx="98425" cy="28575"/>
          </a:xfrm>
          <a:custGeom>
            <a:avLst/>
            <a:gdLst>
              <a:gd name="T0" fmla="*/ 2 w 125"/>
              <a:gd name="T1" fmla="*/ 1 h 35"/>
              <a:gd name="T2" fmla="*/ 5 w 125"/>
              <a:gd name="T3" fmla="*/ 3 h 35"/>
              <a:gd name="T4" fmla="*/ 11 w 125"/>
              <a:gd name="T5" fmla="*/ 3 h 35"/>
              <a:gd name="T6" fmla="*/ 18 w 125"/>
              <a:gd name="T7" fmla="*/ 3 h 35"/>
              <a:gd name="T8" fmla="*/ 24 w 125"/>
              <a:gd name="T9" fmla="*/ 1 h 35"/>
              <a:gd name="T10" fmla="*/ 28 w 125"/>
              <a:gd name="T11" fmla="*/ 0 h 35"/>
              <a:gd name="T12" fmla="*/ 37 w 125"/>
              <a:gd name="T13" fmla="*/ 0 h 35"/>
              <a:gd name="T14" fmla="*/ 46 w 125"/>
              <a:gd name="T15" fmla="*/ 1 h 35"/>
              <a:gd name="T16" fmla="*/ 55 w 125"/>
              <a:gd name="T17" fmla="*/ 3 h 35"/>
              <a:gd name="T18" fmla="*/ 62 w 125"/>
              <a:gd name="T19" fmla="*/ 5 h 35"/>
              <a:gd name="T20" fmla="*/ 73 w 125"/>
              <a:gd name="T21" fmla="*/ 9 h 35"/>
              <a:gd name="T22" fmla="*/ 81 w 125"/>
              <a:gd name="T23" fmla="*/ 12 h 35"/>
              <a:gd name="T24" fmla="*/ 86 w 125"/>
              <a:gd name="T25" fmla="*/ 16 h 35"/>
              <a:gd name="T26" fmla="*/ 94 w 125"/>
              <a:gd name="T27" fmla="*/ 20 h 35"/>
              <a:gd name="T28" fmla="*/ 107 w 125"/>
              <a:gd name="T29" fmla="*/ 27 h 35"/>
              <a:gd name="T30" fmla="*/ 112 w 125"/>
              <a:gd name="T31" fmla="*/ 29 h 35"/>
              <a:gd name="T32" fmla="*/ 121 w 125"/>
              <a:gd name="T33" fmla="*/ 33 h 35"/>
              <a:gd name="T34" fmla="*/ 125 w 125"/>
              <a:gd name="T35" fmla="*/ 35 h 35"/>
              <a:gd name="T36" fmla="*/ 123 w 125"/>
              <a:gd name="T37" fmla="*/ 35 h 35"/>
              <a:gd name="T38" fmla="*/ 119 w 125"/>
              <a:gd name="T39" fmla="*/ 33 h 35"/>
              <a:gd name="T40" fmla="*/ 108 w 125"/>
              <a:gd name="T41" fmla="*/ 31 h 35"/>
              <a:gd name="T42" fmla="*/ 99 w 125"/>
              <a:gd name="T43" fmla="*/ 27 h 35"/>
              <a:gd name="T44" fmla="*/ 90 w 125"/>
              <a:gd name="T45" fmla="*/ 25 h 35"/>
              <a:gd name="T46" fmla="*/ 86 w 125"/>
              <a:gd name="T47" fmla="*/ 25 h 35"/>
              <a:gd name="T48" fmla="*/ 83 w 125"/>
              <a:gd name="T49" fmla="*/ 25 h 35"/>
              <a:gd name="T50" fmla="*/ 75 w 125"/>
              <a:gd name="T51" fmla="*/ 25 h 35"/>
              <a:gd name="T52" fmla="*/ 64 w 125"/>
              <a:gd name="T53" fmla="*/ 23 h 35"/>
              <a:gd name="T54" fmla="*/ 55 w 125"/>
              <a:gd name="T55" fmla="*/ 22 h 35"/>
              <a:gd name="T56" fmla="*/ 44 w 125"/>
              <a:gd name="T57" fmla="*/ 18 h 35"/>
              <a:gd name="T58" fmla="*/ 37 w 125"/>
              <a:gd name="T59" fmla="*/ 16 h 35"/>
              <a:gd name="T60" fmla="*/ 26 w 125"/>
              <a:gd name="T61" fmla="*/ 12 h 35"/>
              <a:gd name="T62" fmla="*/ 15 w 125"/>
              <a:gd name="T63" fmla="*/ 9 h 35"/>
              <a:gd name="T64" fmla="*/ 5 w 125"/>
              <a:gd name="T65" fmla="*/ 5 h 35"/>
              <a:gd name="T66" fmla="*/ 2 w 125"/>
              <a:gd name="T67" fmla="*/ 3 h 35"/>
              <a:gd name="T68" fmla="*/ 0 w 125"/>
              <a:gd name="T69" fmla="*/ 1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5" h="35">
                <a:moveTo>
                  <a:pt x="0" y="1"/>
                </a:moveTo>
                <a:lnTo>
                  <a:pt x="2" y="1"/>
                </a:lnTo>
                <a:lnTo>
                  <a:pt x="2" y="1"/>
                </a:lnTo>
                <a:lnTo>
                  <a:pt x="5" y="3"/>
                </a:lnTo>
                <a:lnTo>
                  <a:pt x="9" y="3"/>
                </a:lnTo>
                <a:lnTo>
                  <a:pt x="11" y="3"/>
                </a:lnTo>
                <a:lnTo>
                  <a:pt x="15" y="5"/>
                </a:lnTo>
                <a:lnTo>
                  <a:pt x="18" y="3"/>
                </a:lnTo>
                <a:lnTo>
                  <a:pt x="22" y="3"/>
                </a:lnTo>
                <a:lnTo>
                  <a:pt x="24" y="1"/>
                </a:lnTo>
                <a:lnTo>
                  <a:pt x="26" y="1"/>
                </a:lnTo>
                <a:lnTo>
                  <a:pt x="28" y="0"/>
                </a:lnTo>
                <a:lnTo>
                  <a:pt x="31" y="0"/>
                </a:lnTo>
                <a:lnTo>
                  <a:pt x="37" y="0"/>
                </a:lnTo>
                <a:lnTo>
                  <a:pt x="42" y="0"/>
                </a:lnTo>
                <a:lnTo>
                  <a:pt x="46" y="1"/>
                </a:lnTo>
                <a:lnTo>
                  <a:pt x="51" y="1"/>
                </a:lnTo>
                <a:lnTo>
                  <a:pt x="55" y="3"/>
                </a:lnTo>
                <a:lnTo>
                  <a:pt x="59" y="3"/>
                </a:lnTo>
                <a:lnTo>
                  <a:pt x="62" y="5"/>
                </a:lnTo>
                <a:lnTo>
                  <a:pt x="68" y="7"/>
                </a:lnTo>
                <a:lnTo>
                  <a:pt x="73" y="9"/>
                </a:lnTo>
                <a:lnTo>
                  <a:pt x="77" y="12"/>
                </a:lnTo>
                <a:lnTo>
                  <a:pt x="81" y="12"/>
                </a:lnTo>
                <a:lnTo>
                  <a:pt x="85" y="14"/>
                </a:lnTo>
                <a:lnTo>
                  <a:pt x="86" y="16"/>
                </a:lnTo>
                <a:lnTo>
                  <a:pt x="90" y="18"/>
                </a:lnTo>
                <a:lnTo>
                  <a:pt x="94" y="20"/>
                </a:lnTo>
                <a:lnTo>
                  <a:pt x="97" y="22"/>
                </a:lnTo>
                <a:lnTo>
                  <a:pt x="107" y="27"/>
                </a:lnTo>
                <a:lnTo>
                  <a:pt x="110" y="27"/>
                </a:lnTo>
                <a:lnTo>
                  <a:pt x="112" y="29"/>
                </a:lnTo>
                <a:lnTo>
                  <a:pt x="119" y="31"/>
                </a:lnTo>
                <a:lnTo>
                  <a:pt x="121" y="33"/>
                </a:lnTo>
                <a:lnTo>
                  <a:pt x="123" y="35"/>
                </a:lnTo>
                <a:lnTo>
                  <a:pt x="125" y="35"/>
                </a:lnTo>
                <a:lnTo>
                  <a:pt x="125" y="35"/>
                </a:lnTo>
                <a:lnTo>
                  <a:pt x="123" y="35"/>
                </a:lnTo>
                <a:lnTo>
                  <a:pt x="123" y="35"/>
                </a:lnTo>
                <a:lnTo>
                  <a:pt x="119" y="33"/>
                </a:lnTo>
                <a:lnTo>
                  <a:pt x="114" y="33"/>
                </a:lnTo>
                <a:lnTo>
                  <a:pt x="108" y="31"/>
                </a:lnTo>
                <a:lnTo>
                  <a:pt x="103" y="29"/>
                </a:lnTo>
                <a:lnTo>
                  <a:pt x="99" y="27"/>
                </a:lnTo>
                <a:lnTo>
                  <a:pt x="94" y="25"/>
                </a:lnTo>
                <a:lnTo>
                  <a:pt x="90" y="25"/>
                </a:lnTo>
                <a:lnTo>
                  <a:pt x="88" y="25"/>
                </a:lnTo>
                <a:lnTo>
                  <a:pt x="86" y="25"/>
                </a:lnTo>
                <a:lnTo>
                  <a:pt x="85" y="25"/>
                </a:lnTo>
                <a:lnTo>
                  <a:pt x="83" y="25"/>
                </a:lnTo>
                <a:lnTo>
                  <a:pt x="81" y="25"/>
                </a:lnTo>
                <a:lnTo>
                  <a:pt x="75" y="25"/>
                </a:lnTo>
                <a:lnTo>
                  <a:pt x="68" y="23"/>
                </a:lnTo>
                <a:lnTo>
                  <a:pt x="64" y="23"/>
                </a:lnTo>
                <a:lnTo>
                  <a:pt x="61" y="22"/>
                </a:lnTo>
                <a:lnTo>
                  <a:pt x="55" y="22"/>
                </a:lnTo>
                <a:lnTo>
                  <a:pt x="51" y="20"/>
                </a:lnTo>
                <a:lnTo>
                  <a:pt x="44" y="18"/>
                </a:lnTo>
                <a:lnTo>
                  <a:pt x="40" y="16"/>
                </a:lnTo>
                <a:lnTo>
                  <a:pt x="37" y="16"/>
                </a:lnTo>
                <a:lnTo>
                  <a:pt x="31" y="14"/>
                </a:lnTo>
                <a:lnTo>
                  <a:pt x="26" y="12"/>
                </a:lnTo>
                <a:lnTo>
                  <a:pt x="20" y="11"/>
                </a:lnTo>
                <a:lnTo>
                  <a:pt x="15" y="9"/>
                </a:lnTo>
                <a:lnTo>
                  <a:pt x="11" y="7"/>
                </a:lnTo>
                <a:lnTo>
                  <a:pt x="5" y="5"/>
                </a:lnTo>
                <a:lnTo>
                  <a:pt x="4" y="3"/>
                </a:lnTo>
                <a:lnTo>
                  <a:pt x="2" y="3"/>
                </a:lnTo>
                <a:lnTo>
                  <a:pt x="2" y="1"/>
                </a:lnTo>
                <a:lnTo>
                  <a:pt x="0" y="1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59" name="Freeform 1515"/>
          <p:cNvSpPr>
            <a:spLocks/>
          </p:cNvSpPr>
          <p:nvPr/>
        </p:nvSpPr>
        <p:spPr bwMode="auto">
          <a:xfrm>
            <a:off x="2862263" y="2789238"/>
            <a:ext cx="98425" cy="28575"/>
          </a:xfrm>
          <a:custGeom>
            <a:avLst/>
            <a:gdLst>
              <a:gd name="T0" fmla="*/ 2 w 125"/>
              <a:gd name="T1" fmla="*/ 1 h 35"/>
              <a:gd name="T2" fmla="*/ 5 w 125"/>
              <a:gd name="T3" fmla="*/ 3 h 35"/>
              <a:gd name="T4" fmla="*/ 11 w 125"/>
              <a:gd name="T5" fmla="*/ 3 h 35"/>
              <a:gd name="T6" fmla="*/ 18 w 125"/>
              <a:gd name="T7" fmla="*/ 3 h 35"/>
              <a:gd name="T8" fmla="*/ 24 w 125"/>
              <a:gd name="T9" fmla="*/ 1 h 35"/>
              <a:gd name="T10" fmla="*/ 28 w 125"/>
              <a:gd name="T11" fmla="*/ 0 h 35"/>
              <a:gd name="T12" fmla="*/ 37 w 125"/>
              <a:gd name="T13" fmla="*/ 0 h 35"/>
              <a:gd name="T14" fmla="*/ 46 w 125"/>
              <a:gd name="T15" fmla="*/ 1 h 35"/>
              <a:gd name="T16" fmla="*/ 55 w 125"/>
              <a:gd name="T17" fmla="*/ 3 h 35"/>
              <a:gd name="T18" fmla="*/ 62 w 125"/>
              <a:gd name="T19" fmla="*/ 5 h 35"/>
              <a:gd name="T20" fmla="*/ 73 w 125"/>
              <a:gd name="T21" fmla="*/ 9 h 35"/>
              <a:gd name="T22" fmla="*/ 81 w 125"/>
              <a:gd name="T23" fmla="*/ 12 h 35"/>
              <a:gd name="T24" fmla="*/ 86 w 125"/>
              <a:gd name="T25" fmla="*/ 16 h 35"/>
              <a:gd name="T26" fmla="*/ 94 w 125"/>
              <a:gd name="T27" fmla="*/ 20 h 35"/>
              <a:gd name="T28" fmla="*/ 107 w 125"/>
              <a:gd name="T29" fmla="*/ 27 h 35"/>
              <a:gd name="T30" fmla="*/ 112 w 125"/>
              <a:gd name="T31" fmla="*/ 29 h 35"/>
              <a:gd name="T32" fmla="*/ 121 w 125"/>
              <a:gd name="T33" fmla="*/ 33 h 35"/>
              <a:gd name="T34" fmla="*/ 125 w 125"/>
              <a:gd name="T35" fmla="*/ 35 h 35"/>
              <a:gd name="T36" fmla="*/ 123 w 125"/>
              <a:gd name="T37" fmla="*/ 35 h 35"/>
              <a:gd name="T38" fmla="*/ 119 w 125"/>
              <a:gd name="T39" fmla="*/ 33 h 35"/>
              <a:gd name="T40" fmla="*/ 108 w 125"/>
              <a:gd name="T41" fmla="*/ 31 h 35"/>
              <a:gd name="T42" fmla="*/ 99 w 125"/>
              <a:gd name="T43" fmla="*/ 27 h 35"/>
              <a:gd name="T44" fmla="*/ 90 w 125"/>
              <a:gd name="T45" fmla="*/ 25 h 35"/>
              <a:gd name="T46" fmla="*/ 86 w 125"/>
              <a:gd name="T47" fmla="*/ 25 h 35"/>
              <a:gd name="T48" fmla="*/ 83 w 125"/>
              <a:gd name="T49" fmla="*/ 25 h 35"/>
              <a:gd name="T50" fmla="*/ 75 w 125"/>
              <a:gd name="T51" fmla="*/ 25 h 35"/>
              <a:gd name="T52" fmla="*/ 64 w 125"/>
              <a:gd name="T53" fmla="*/ 23 h 35"/>
              <a:gd name="T54" fmla="*/ 55 w 125"/>
              <a:gd name="T55" fmla="*/ 22 h 35"/>
              <a:gd name="T56" fmla="*/ 44 w 125"/>
              <a:gd name="T57" fmla="*/ 18 h 35"/>
              <a:gd name="T58" fmla="*/ 37 w 125"/>
              <a:gd name="T59" fmla="*/ 16 h 35"/>
              <a:gd name="T60" fmla="*/ 26 w 125"/>
              <a:gd name="T61" fmla="*/ 12 h 35"/>
              <a:gd name="T62" fmla="*/ 15 w 125"/>
              <a:gd name="T63" fmla="*/ 9 h 35"/>
              <a:gd name="T64" fmla="*/ 5 w 125"/>
              <a:gd name="T65" fmla="*/ 5 h 35"/>
              <a:gd name="T66" fmla="*/ 2 w 125"/>
              <a:gd name="T67" fmla="*/ 3 h 35"/>
              <a:gd name="T68" fmla="*/ 0 w 125"/>
              <a:gd name="T69" fmla="*/ 1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5" h="35">
                <a:moveTo>
                  <a:pt x="0" y="1"/>
                </a:moveTo>
                <a:lnTo>
                  <a:pt x="2" y="1"/>
                </a:lnTo>
                <a:lnTo>
                  <a:pt x="2" y="1"/>
                </a:lnTo>
                <a:lnTo>
                  <a:pt x="5" y="3"/>
                </a:lnTo>
                <a:lnTo>
                  <a:pt x="9" y="3"/>
                </a:lnTo>
                <a:lnTo>
                  <a:pt x="11" y="3"/>
                </a:lnTo>
                <a:lnTo>
                  <a:pt x="15" y="5"/>
                </a:lnTo>
                <a:lnTo>
                  <a:pt x="18" y="3"/>
                </a:lnTo>
                <a:lnTo>
                  <a:pt x="22" y="3"/>
                </a:lnTo>
                <a:lnTo>
                  <a:pt x="24" y="1"/>
                </a:lnTo>
                <a:lnTo>
                  <a:pt x="26" y="1"/>
                </a:lnTo>
                <a:lnTo>
                  <a:pt x="28" y="0"/>
                </a:lnTo>
                <a:lnTo>
                  <a:pt x="31" y="0"/>
                </a:lnTo>
                <a:lnTo>
                  <a:pt x="37" y="0"/>
                </a:lnTo>
                <a:lnTo>
                  <a:pt x="42" y="0"/>
                </a:lnTo>
                <a:lnTo>
                  <a:pt x="46" y="1"/>
                </a:lnTo>
                <a:lnTo>
                  <a:pt x="51" y="1"/>
                </a:lnTo>
                <a:lnTo>
                  <a:pt x="55" y="3"/>
                </a:lnTo>
                <a:lnTo>
                  <a:pt x="59" y="3"/>
                </a:lnTo>
                <a:lnTo>
                  <a:pt x="62" y="5"/>
                </a:lnTo>
                <a:lnTo>
                  <a:pt x="68" y="7"/>
                </a:lnTo>
                <a:lnTo>
                  <a:pt x="73" y="9"/>
                </a:lnTo>
                <a:lnTo>
                  <a:pt x="77" y="12"/>
                </a:lnTo>
                <a:lnTo>
                  <a:pt x="81" y="12"/>
                </a:lnTo>
                <a:lnTo>
                  <a:pt x="85" y="14"/>
                </a:lnTo>
                <a:lnTo>
                  <a:pt x="86" y="16"/>
                </a:lnTo>
                <a:lnTo>
                  <a:pt x="90" y="18"/>
                </a:lnTo>
                <a:lnTo>
                  <a:pt x="94" y="20"/>
                </a:lnTo>
                <a:lnTo>
                  <a:pt x="97" y="22"/>
                </a:lnTo>
                <a:lnTo>
                  <a:pt x="107" y="27"/>
                </a:lnTo>
                <a:lnTo>
                  <a:pt x="110" y="27"/>
                </a:lnTo>
                <a:lnTo>
                  <a:pt x="112" y="29"/>
                </a:lnTo>
                <a:lnTo>
                  <a:pt x="119" y="31"/>
                </a:lnTo>
                <a:lnTo>
                  <a:pt x="121" y="33"/>
                </a:lnTo>
                <a:lnTo>
                  <a:pt x="123" y="35"/>
                </a:lnTo>
                <a:lnTo>
                  <a:pt x="125" y="35"/>
                </a:lnTo>
                <a:lnTo>
                  <a:pt x="125" y="35"/>
                </a:lnTo>
                <a:lnTo>
                  <a:pt x="123" y="35"/>
                </a:lnTo>
                <a:lnTo>
                  <a:pt x="123" y="35"/>
                </a:lnTo>
                <a:lnTo>
                  <a:pt x="119" y="33"/>
                </a:lnTo>
                <a:lnTo>
                  <a:pt x="114" y="33"/>
                </a:lnTo>
                <a:lnTo>
                  <a:pt x="108" y="31"/>
                </a:lnTo>
                <a:lnTo>
                  <a:pt x="103" y="29"/>
                </a:lnTo>
                <a:lnTo>
                  <a:pt x="99" y="27"/>
                </a:lnTo>
                <a:lnTo>
                  <a:pt x="94" y="25"/>
                </a:lnTo>
                <a:lnTo>
                  <a:pt x="90" y="25"/>
                </a:lnTo>
                <a:lnTo>
                  <a:pt x="88" y="25"/>
                </a:lnTo>
                <a:lnTo>
                  <a:pt x="86" y="25"/>
                </a:lnTo>
                <a:lnTo>
                  <a:pt x="85" y="25"/>
                </a:lnTo>
                <a:lnTo>
                  <a:pt x="83" y="25"/>
                </a:lnTo>
                <a:lnTo>
                  <a:pt x="81" y="25"/>
                </a:lnTo>
                <a:lnTo>
                  <a:pt x="75" y="25"/>
                </a:lnTo>
                <a:lnTo>
                  <a:pt x="68" y="23"/>
                </a:lnTo>
                <a:lnTo>
                  <a:pt x="64" y="23"/>
                </a:lnTo>
                <a:lnTo>
                  <a:pt x="61" y="22"/>
                </a:lnTo>
                <a:lnTo>
                  <a:pt x="55" y="22"/>
                </a:lnTo>
                <a:lnTo>
                  <a:pt x="51" y="20"/>
                </a:lnTo>
                <a:lnTo>
                  <a:pt x="44" y="18"/>
                </a:lnTo>
                <a:lnTo>
                  <a:pt x="40" y="16"/>
                </a:lnTo>
                <a:lnTo>
                  <a:pt x="37" y="16"/>
                </a:lnTo>
                <a:lnTo>
                  <a:pt x="31" y="14"/>
                </a:lnTo>
                <a:lnTo>
                  <a:pt x="26" y="12"/>
                </a:lnTo>
                <a:lnTo>
                  <a:pt x="20" y="11"/>
                </a:lnTo>
                <a:lnTo>
                  <a:pt x="15" y="9"/>
                </a:lnTo>
                <a:lnTo>
                  <a:pt x="11" y="7"/>
                </a:lnTo>
                <a:lnTo>
                  <a:pt x="5" y="5"/>
                </a:lnTo>
                <a:lnTo>
                  <a:pt x="4" y="3"/>
                </a:lnTo>
                <a:lnTo>
                  <a:pt x="2" y="3"/>
                </a:lnTo>
                <a:lnTo>
                  <a:pt x="2" y="1"/>
                </a:lnTo>
                <a:lnTo>
                  <a:pt x="0" y="1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60" name="Freeform 1516"/>
          <p:cNvSpPr>
            <a:spLocks/>
          </p:cNvSpPr>
          <p:nvPr/>
        </p:nvSpPr>
        <p:spPr bwMode="auto">
          <a:xfrm>
            <a:off x="2874963" y="2795588"/>
            <a:ext cx="53975" cy="7937"/>
          </a:xfrm>
          <a:custGeom>
            <a:avLst/>
            <a:gdLst>
              <a:gd name="T0" fmla="*/ 0 w 69"/>
              <a:gd name="T1" fmla="*/ 0 h 11"/>
              <a:gd name="T2" fmla="*/ 10 w 69"/>
              <a:gd name="T3" fmla="*/ 2 h 11"/>
              <a:gd name="T4" fmla="*/ 15 w 69"/>
              <a:gd name="T5" fmla="*/ 2 h 11"/>
              <a:gd name="T6" fmla="*/ 23 w 69"/>
              <a:gd name="T7" fmla="*/ 2 h 11"/>
              <a:gd name="T8" fmla="*/ 37 w 69"/>
              <a:gd name="T9" fmla="*/ 4 h 11"/>
              <a:gd name="T10" fmla="*/ 46 w 69"/>
              <a:gd name="T11" fmla="*/ 5 h 11"/>
              <a:gd name="T12" fmla="*/ 57 w 69"/>
              <a:gd name="T13" fmla="*/ 9 h 11"/>
              <a:gd name="T14" fmla="*/ 69 w 69"/>
              <a:gd name="T15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9" h="11">
                <a:moveTo>
                  <a:pt x="0" y="0"/>
                </a:moveTo>
                <a:lnTo>
                  <a:pt x="10" y="2"/>
                </a:lnTo>
                <a:lnTo>
                  <a:pt x="15" y="2"/>
                </a:lnTo>
                <a:lnTo>
                  <a:pt x="23" y="2"/>
                </a:lnTo>
                <a:lnTo>
                  <a:pt x="37" y="4"/>
                </a:lnTo>
                <a:lnTo>
                  <a:pt x="46" y="5"/>
                </a:lnTo>
                <a:lnTo>
                  <a:pt x="57" y="9"/>
                </a:lnTo>
                <a:lnTo>
                  <a:pt x="69" y="11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61" name="Freeform 1517"/>
          <p:cNvSpPr>
            <a:spLocks/>
          </p:cNvSpPr>
          <p:nvPr/>
        </p:nvSpPr>
        <p:spPr bwMode="auto">
          <a:xfrm>
            <a:off x="2998788" y="2857500"/>
            <a:ext cx="92075" cy="31750"/>
          </a:xfrm>
          <a:custGeom>
            <a:avLst/>
            <a:gdLst>
              <a:gd name="T0" fmla="*/ 112 w 112"/>
              <a:gd name="T1" fmla="*/ 39 h 39"/>
              <a:gd name="T2" fmla="*/ 108 w 112"/>
              <a:gd name="T3" fmla="*/ 37 h 39"/>
              <a:gd name="T4" fmla="*/ 103 w 112"/>
              <a:gd name="T5" fmla="*/ 35 h 39"/>
              <a:gd name="T6" fmla="*/ 97 w 112"/>
              <a:gd name="T7" fmla="*/ 29 h 39"/>
              <a:gd name="T8" fmla="*/ 94 w 112"/>
              <a:gd name="T9" fmla="*/ 24 h 39"/>
              <a:gd name="T10" fmla="*/ 94 w 112"/>
              <a:gd name="T11" fmla="*/ 20 h 39"/>
              <a:gd name="T12" fmla="*/ 90 w 112"/>
              <a:gd name="T13" fmla="*/ 17 h 39"/>
              <a:gd name="T14" fmla="*/ 86 w 112"/>
              <a:gd name="T15" fmla="*/ 13 h 39"/>
              <a:gd name="T16" fmla="*/ 81 w 112"/>
              <a:gd name="T17" fmla="*/ 11 h 39"/>
              <a:gd name="T18" fmla="*/ 79 w 112"/>
              <a:gd name="T19" fmla="*/ 7 h 39"/>
              <a:gd name="T20" fmla="*/ 75 w 112"/>
              <a:gd name="T21" fmla="*/ 6 h 39"/>
              <a:gd name="T22" fmla="*/ 64 w 112"/>
              <a:gd name="T23" fmla="*/ 2 h 39"/>
              <a:gd name="T24" fmla="*/ 55 w 112"/>
              <a:gd name="T25" fmla="*/ 0 h 39"/>
              <a:gd name="T26" fmla="*/ 46 w 112"/>
              <a:gd name="T27" fmla="*/ 0 h 39"/>
              <a:gd name="T28" fmla="*/ 38 w 112"/>
              <a:gd name="T29" fmla="*/ 0 h 39"/>
              <a:gd name="T30" fmla="*/ 33 w 112"/>
              <a:gd name="T31" fmla="*/ 2 h 39"/>
              <a:gd name="T32" fmla="*/ 26 w 112"/>
              <a:gd name="T33" fmla="*/ 2 h 39"/>
              <a:gd name="T34" fmla="*/ 15 w 112"/>
              <a:gd name="T35" fmla="*/ 0 h 39"/>
              <a:gd name="T36" fmla="*/ 5 w 112"/>
              <a:gd name="T37" fmla="*/ 0 h 39"/>
              <a:gd name="T38" fmla="*/ 0 w 112"/>
              <a:gd name="T39" fmla="*/ 0 h 39"/>
              <a:gd name="T40" fmla="*/ 0 w 112"/>
              <a:gd name="T41" fmla="*/ 2 h 39"/>
              <a:gd name="T42" fmla="*/ 2 w 112"/>
              <a:gd name="T43" fmla="*/ 2 h 39"/>
              <a:gd name="T44" fmla="*/ 9 w 112"/>
              <a:gd name="T45" fmla="*/ 4 h 39"/>
              <a:gd name="T46" fmla="*/ 18 w 112"/>
              <a:gd name="T47" fmla="*/ 7 h 39"/>
              <a:gd name="T48" fmla="*/ 27 w 112"/>
              <a:gd name="T49" fmla="*/ 9 h 39"/>
              <a:gd name="T50" fmla="*/ 33 w 112"/>
              <a:gd name="T51" fmla="*/ 11 h 39"/>
              <a:gd name="T52" fmla="*/ 35 w 112"/>
              <a:gd name="T53" fmla="*/ 15 h 39"/>
              <a:gd name="T54" fmla="*/ 38 w 112"/>
              <a:gd name="T55" fmla="*/ 18 h 39"/>
              <a:gd name="T56" fmla="*/ 49 w 112"/>
              <a:gd name="T57" fmla="*/ 26 h 39"/>
              <a:gd name="T58" fmla="*/ 57 w 112"/>
              <a:gd name="T59" fmla="*/ 28 h 39"/>
              <a:gd name="T60" fmla="*/ 64 w 112"/>
              <a:gd name="T61" fmla="*/ 31 h 39"/>
              <a:gd name="T62" fmla="*/ 75 w 112"/>
              <a:gd name="T63" fmla="*/ 35 h 39"/>
              <a:gd name="T64" fmla="*/ 83 w 112"/>
              <a:gd name="T65" fmla="*/ 37 h 39"/>
              <a:gd name="T66" fmla="*/ 94 w 112"/>
              <a:gd name="T67" fmla="*/ 39 h 39"/>
              <a:gd name="T68" fmla="*/ 103 w 112"/>
              <a:gd name="T69" fmla="*/ 39 h 39"/>
              <a:gd name="T70" fmla="*/ 110 w 112"/>
              <a:gd name="T71" fmla="*/ 39 h 39"/>
              <a:gd name="T72" fmla="*/ 112 w 112"/>
              <a:gd name="T73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2" h="39">
                <a:moveTo>
                  <a:pt x="112" y="39"/>
                </a:moveTo>
                <a:lnTo>
                  <a:pt x="112" y="39"/>
                </a:lnTo>
                <a:lnTo>
                  <a:pt x="112" y="39"/>
                </a:lnTo>
                <a:lnTo>
                  <a:pt x="108" y="37"/>
                </a:lnTo>
                <a:lnTo>
                  <a:pt x="106" y="37"/>
                </a:lnTo>
                <a:lnTo>
                  <a:pt x="103" y="35"/>
                </a:lnTo>
                <a:lnTo>
                  <a:pt x="99" y="33"/>
                </a:lnTo>
                <a:lnTo>
                  <a:pt x="97" y="29"/>
                </a:lnTo>
                <a:lnTo>
                  <a:pt x="95" y="28"/>
                </a:lnTo>
                <a:lnTo>
                  <a:pt x="94" y="24"/>
                </a:lnTo>
                <a:lnTo>
                  <a:pt x="94" y="22"/>
                </a:lnTo>
                <a:lnTo>
                  <a:pt x="94" y="20"/>
                </a:lnTo>
                <a:lnTo>
                  <a:pt x="92" y="18"/>
                </a:lnTo>
                <a:lnTo>
                  <a:pt x="90" y="17"/>
                </a:lnTo>
                <a:lnTo>
                  <a:pt x="88" y="15"/>
                </a:lnTo>
                <a:lnTo>
                  <a:pt x="86" y="13"/>
                </a:lnTo>
                <a:lnTo>
                  <a:pt x="83" y="13"/>
                </a:lnTo>
                <a:lnTo>
                  <a:pt x="81" y="11"/>
                </a:lnTo>
                <a:lnTo>
                  <a:pt x="79" y="9"/>
                </a:lnTo>
                <a:lnTo>
                  <a:pt x="79" y="7"/>
                </a:lnTo>
                <a:lnTo>
                  <a:pt x="77" y="6"/>
                </a:lnTo>
                <a:lnTo>
                  <a:pt x="75" y="6"/>
                </a:lnTo>
                <a:lnTo>
                  <a:pt x="70" y="2"/>
                </a:lnTo>
                <a:lnTo>
                  <a:pt x="64" y="2"/>
                </a:lnTo>
                <a:lnTo>
                  <a:pt x="61" y="0"/>
                </a:lnTo>
                <a:lnTo>
                  <a:pt x="55" y="0"/>
                </a:lnTo>
                <a:lnTo>
                  <a:pt x="49" y="0"/>
                </a:lnTo>
                <a:lnTo>
                  <a:pt x="46" y="0"/>
                </a:lnTo>
                <a:lnTo>
                  <a:pt x="42" y="0"/>
                </a:lnTo>
                <a:lnTo>
                  <a:pt x="38" y="0"/>
                </a:lnTo>
                <a:lnTo>
                  <a:pt x="37" y="0"/>
                </a:lnTo>
                <a:lnTo>
                  <a:pt x="33" y="2"/>
                </a:lnTo>
                <a:lnTo>
                  <a:pt x="29" y="2"/>
                </a:lnTo>
                <a:lnTo>
                  <a:pt x="26" y="2"/>
                </a:lnTo>
                <a:lnTo>
                  <a:pt x="16" y="2"/>
                </a:lnTo>
                <a:lnTo>
                  <a:pt x="15" y="0"/>
                </a:lnTo>
                <a:lnTo>
                  <a:pt x="11" y="0"/>
                </a:lnTo>
                <a:lnTo>
                  <a:pt x="5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lnTo>
                  <a:pt x="3" y="4"/>
                </a:lnTo>
                <a:lnTo>
                  <a:pt x="9" y="4"/>
                </a:lnTo>
                <a:lnTo>
                  <a:pt x="13" y="6"/>
                </a:lnTo>
                <a:lnTo>
                  <a:pt x="18" y="7"/>
                </a:lnTo>
                <a:lnTo>
                  <a:pt x="24" y="7"/>
                </a:lnTo>
                <a:lnTo>
                  <a:pt x="27" y="9"/>
                </a:lnTo>
                <a:lnTo>
                  <a:pt x="31" y="11"/>
                </a:lnTo>
                <a:lnTo>
                  <a:pt x="33" y="11"/>
                </a:lnTo>
                <a:lnTo>
                  <a:pt x="33" y="13"/>
                </a:lnTo>
                <a:lnTo>
                  <a:pt x="35" y="15"/>
                </a:lnTo>
                <a:lnTo>
                  <a:pt x="37" y="17"/>
                </a:lnTo>
                <a:lnTo>
                  <a:pt x="38" y="18"/>
                </a:lnTo>
                <a:lnTo>
                  <a:pt x="44" y="22"/>
                </a:lnTo>
                <a:lnTo>
                  <a:pt x="49" y="26"/>
                </a:lnTo>
                <a:lnTo>
                  <a:pt x="53" y="26"/>
                </a:lnTo>
                <a:lnTo>
                  <a:pt x="57" y="28"/>
                </a:lnTo>
                <a:lnTo>
                  <a:pt x="61" y="29"/>
                </a:lnTo>
                <a:lnTo>
                  <a:pt x="64" y="31"/>
                </a:lnTo>
                <a:lnTo>
                  <a:pt x="72" y="33"/>
                </a:lnTo>
                <a:lnTo>
                  <a:pt x="75" y="35"/>
                </a:lnTo>
                <a:lnTo>
                  <a:pt x="79" y="35"/>
                </a:lnTo>
                <a:lnTo>
                  <a:pt x="83" y="37"/>
                </a:lnTo>
                <a:lnTo>
                  <a:pt x="88" y="37"/>
                </a:lnTo>
                <a:lnTo>
                  <a:pt x="94" y="39"/>
                </a:lnTo>
                <a:lnTo>
                  <a:pt x="99" y="39"/>
                </a:lnTo>
                <a:lnTo>
                  <a:pt x="103" y="39"/>
                </a:lnTo>
                <a:lnTo>
                  <a:pt x="106" y="39"/>
                </a:lnTo>
                <a:lnTo>
                  <a:pt x="110" y="39"/>
                </a:lnTo>
                <a:lnTo>
                  <a:pt x="110" y="39"/>
                </a:lnTo>
                <a:lnTo>
                  <a:pt x="112" y="39"/>
                </a:lnTo>
                <a:lnTo>
                  <a:pt x="112" y="39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62" name="Freeform 1518"/>
          <p:cNvSpPr>
            <a:spLocks/>
          </p:cNvSpPr>
          <p:nvPr/>
        </p:nvSpPr>
        <p:spPr bwMode="auto">
          <a:xfrm>
            <a:off x="2998788" y="2857500"/>
            <a:ext cx="92075" cy="31750"/>
          </a:xfrm>
          <a:custGeom>
            <a:avLst/>
            <a:gdLst>
              <a:gd name="T0" fmla="*/ 112 w 112"/>
              <a:gd name="T1" fmla="*/ 39 h 39"/>
              <a:gd name="T2" fmla="*/ 108 w 112"/>
              <a:gd name="T3" fmla="*/ 37 h 39"/>
              <a:gd name="T4" fmla="*/ 103 w 112"/>
              <a:gd name="T5" fmla="*/ 35 h 39"/>
              <a:gd name="T6" fmla="*/ 97 w 112"/>
              <a:gd name="T7" fmla="*/ 29 h 39"/>
              <a:gd name="T8" fmla="*/ 94 w 112"/>
              <a:gd name="T9" fmla="*/ 24 h 39"/>
              <a:gd name="T10" fmla="*/ 94 w 112"/>
              <a:gd name="T11" fmla="*/ 20 h 39"/>
              <a:gd name="T12" fmla="*/ 90 w 112"/>
              <a:gd name="T13" fmla="*/ 17 h 39"/>
              <a:gd name="T14" fmla="*/ 86 w 112"/>
              <a:gd name="T15" fmla="*/ 13 h 39"/>
              <a:gd name="T16" fmla="*/ 81 w 112"/>
              <a:gd name="T17" fmla="*/ 11 h 39"/>
              <a:gd name="T18" fmla="*/ 79 w 112"/>
              <a:gd name="T19" fmla="*/ 7 h 39"/>
              <a:gd name="T20" fmla="*/ 75 w 112"/>
              <a:gd name="T21" fmla="*/ 6 h 39"/>
              <a:gd name="T22" fmla="*/ 64 w 112"/>
              <a:gd name="T23" fmla="*/ 2 h 39"/>
              <a:gd name="T24" fmla="*/ 55 w 112"/>
              <a:gd name="T25" fmla="*/ 0 h 39"/>
              <a:gd name="T26" fmla="*/ 46 w 112"/>
              <a:gd name="T27" fmla="*/ 0 h 39"/>
              <a:gd name="T28" fmla="*/ 38 w 112"/>
              <a:gd name="T29" fmla="*/ 0 h 39"/>
              <a:gd name="T30" fmla="*/ 33 w 112"/>
              <a:gd name="T31" fmla="*/ 2 h 39"/>
              <a:gd name="T32" fmla="*/ 26 w 112"/>
              <a:gd name="T33" fmla="*/ 2 h 39"/>
              <a:gd name="T34" fmla="*/ 15 w 112"/>
              <a:gd name="T35" fmla="*/ 0 h 39"/>
              <a:gd name="T36" fmla="*/ 5 w 112"/>
              <a:gd name="T37" fmla="*/ 0 h 39"/>
              <a:gd name="T38" fmla="*/ 0 w 112"/>
              <a:gd name="T39" fmla="*/ 0 h 39"/>
              <a:gd name="T40" fmla="*/ 0 w 112"/>
              <a:gd name="T41" fmla="*/ 2 h 39"/>
              <a:gd name="T42" fmla="*/ 2 w 112"/>
              <a:gd name="T43" fmla="*/ 2 h 39"/>
              <a:gd name="T44" fmla="*/ 9 w 112"/>
              <a:gd name="T45" fmla="*/ 4 h 39"/>
              <a:gd name="T46" fmla="*/ 18 w 112"/>
              <a:gd name="T47" fmla="*/ 7 h 39"/>
              <a:gd name="T48" fmla="*/ 27 w 112"/>
              <a:gd name="T49" fmla="*/ 9 h 39"/>
              <a:gd name="T50" fmla="*/ 33 w 112"/>
              <a:gd name="T51" fmla="*/ 11 h 39"/>
              <a:gd name="T52" fmla="*/ 35 w 112"/>
              <a:gd name="T53" fmla="*/ 15 h 39"/>
              <a:gd name="T54" fmla="*/ 38 w 112"/>
              <a:gd name="T55" fmla="*/ 18 h 39"/>
              <a:gd name="T56" fmla="*/ 49 w 112"/>
              <a:gd name="T57" fmla="*/ 26 h 39"/>
              <a:gd name="T58" fmla="*/ 57 w 112"/>
              <a:gd name="T59" fmla="*/ 28 h 39"/>
              <a:gd name="T60" fmla="*/ 64 w 112"/>
              <a:gd name="T61" fmla="*/ 31 h 39"/>
              <a:gd name="T62" fmla="*/ 75 w 112"/>
              <a:gd name="T63" fmla="*/ 35 h 39"/>
              <a:gd name="T64" fmla="*/ 83 w 112"/>
              <a:gd name="T65" fmla="*/ 37 h 39"/>
              <a:gd name="T66" fmla="*/ 94 w 112"/>
              <a:gd name="T67" fmla="*/ 39 h 39"/>
              <a:gd name="T68" fmla="*/ 103 w 112"/>
              <a:gd name="T69" fmla="*/ 39 h 39"/>
              <a:gd name="T70" fmla="*/ 110 w 112"/>
              <a:gd name="T71" fmla="*/ 39 h 39"/>
              <a:gd name="T72" fmla="*/ 112 w 112"/>
              <a:gd name="T73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2" h="39">
                <a:moveTo>
                  <a:pt x="112" y="39"/>
                </a:moveTo>
                <a:lnTo>
                  <a:pt x="112" y="39"/>
                </a:lnTo>
                <a:lnTo>
                  <a:pt x="112" y="39"/>
                </a:lnTo>
                <a:lnTo>
                  <a:pt x="108" y="37"/>
                </a:lnTo>
                <a:lnTo>
                  <a:pt x="106" y="37"/>
                </a:lnTo>
                <a:lnTo>
                  <a:pt x="103" y="35"/>
                </a:lnTo>
                <a:lnTo>
                  <a:pt x="99" y="33"/>
                </a:lnTo>
                <a:lnTo>
                  <a:pt x="97" y="29"/>
                </a:lnTo>
                <a:lnTo>
                  <a:pt x="95" y="28"/>
                </a:lnTo>
                <a:lnTo>
                  <a:pt x="94" y="24"/>
                </a:lnTo>
                <a:lnTo>
                  <a:pt x="94" y="22"/>
                </a:lnTo>
                <a:lnTo>
                  <a:pt x="94" y="20"/>
                </a:lnTo>
                <a:lnTo>
                  <a:pt x="92" y="18"/>
                </a:lnTo>
                <a:lnTo>
                  <a:pt x="90" y="17"/>
                </a:lnTo>
                <a:lnTo>
                  <a:pt x="88" y="15"/>
                </a:lnTo>
                <a:lnTo>
                  <a:pt x="86" y="13"/>
                </a:lnTo>
                <a:lnTo>
                  <a:pt x="83" y="13"/>
                </a:lnTo>
                <a:lnTo>
                  <a:pt x="81" y="11"/>
                </a:lnTo>
                <a:lnTo>
                  <a:pt x="79" y="9"/>
                </a:lnTo>
                <a:lnTo>
                  <a:pt x="79" y="7"/>
                </a:lnTo>
                <a:lnTo>
                  <a:pt x="77" y="6"/>
                </a:lnTo>
                <a:lnTo>
                  <a:pt x="75" y="6"/>
                </a:lnTo>
                <a:lnTo>
                  <a:pt x="70" y="2"/>
                </a:lnTo>
                <a:lnTo>
                  <a:pt x="64" y="2"/>
                </a:lnTo>
                <a:lnTo>
                  <a:pt x="61" y="0"/>
                </a:lnTo>
                <a:lnTo>
                  <a:pt x="55" y="0"/>
                </a:lnTo>
                <a:lnTo>
                  <a:pt x="49" y="0"/>
                </a:lnTo>
                <a:lnTo>
                  <a:pt x="46" y="0"/>
                </a:lnTo>
                <a:lnTo>
                  <a:pt x="42" y="0"/>
                </a:lnTo>
                <a:lnTo>
                  <a:pt x="38" y="0"/>
                </a:lnTo>
                <a:lnTo>
                  <a:pt x="37" y="0"/>
                </a:lnTo>
                <a:lnTo>
                  <a:pt x="33" y="2"/>
                </a:lnTo>
                <a:lnTo>
                  <a:pt x="29" y="2"/>
                </a:lnTo>
                <a:lnTo>
                  <a:pt x="26" y="2"/>
                </a:lnTo>
                <a:lnTo>
                  <a:pt x="16" y="2"/>
                </a:lnTo>
                <a:lnTo>
                  <a:pt x="15" y="0"/>
                </a:lnTo>
                <a:lnTo>
                  <a:pt x="11" y="0"/>
                </a:lnTo>
                <a:lnTo>
                  <a:pt x="5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lnTo>
                  <a:pt x="3" y="4"/>
                </a:lnTo>
                <a:lnTo>
                  <a:pt x="9" y="4"/>
                </a:lnTo>
                <a:lnTo>
                  <a:pt x="13" y="6"/>
                </a:lnTo>
                <a:lnTo>
                  <a:pt x="18" y="7"/>
                </a:lnTo>
                <a:lnTo>
                  <a:pt x="24" y="7"/>
                </a:lnTo>
                <a:lnTo>
                  <a:pt x="27" y="9"/>
                </a:lnTo>
                <a:lnTo>
                  <a:pt x="31" y="11"/>
                </a:lnTo>
                <a:lnTo>
                  <a:pt x="33" y="11"/>
                </a:lnTo>
                <a:lnTo>
                  <a:pt x="33" y="13"/>
                </a:lnTo>
                <a:lnTo>
                  <a:pt x="35" y="15"/>
                </a:lnTo>
                <a:lnTo>
                  <a:pt x="37" y="17"/>
                </a:lnTo>
                <a:lnTo>
                  <a:pt x="38" y="18"/>
                </a:lnTo>
                <a:lnTo>
                  <a:pt x="44" y="22"/>
                </a:lnTo>
                <a:lnTo>
                  <a:pt x="49" y="26"/>
                </a:lnTo>
                <a:lnTo>
                  <a:pt x="53" y="26"/>
                </a:lnTo>
                <a:lnTo>
                  <a:pt x="57" y="28"/>
                </a:lnTo>
                <a:lnTo>
                  <a:pt x="61" y="29"/>
                </a:lnTo>
                <a:lnTo>
                  <a:pt x="64" y="31"/>
                </a:lnTo>
                <a:lnTo>
                  <a:pt x="72" y="33"/>
                </a:lnTo>
                <a:lnTo>
                  <a:pt x="75" y="35"/>
                </a:lnTo>
                <a:lnTo>
                  <a:pt x="79" y="35"/>
                </a:lnTo>
                <a:lnTo>
                  <a:pt x="83" y="37"/>
                </a:lnTo>
                <a:lnTo>
                  <a:pt x="88" y="37"/>
                </a:lnTo>
                <a:lnTo>
                  <a:pt x="94" y="39"/>
                </a:lnTo>
                <a:lnTo>
                  <a:pt x="99" y="39"/>
                </a:lnTo>
                <a:lnTo>
                  <a:pt x="103" y="39"/>
                </a:lnTo>
                <a:lnTo>
                  <a:pt x="106" y="39"/>
                </a:lnTo>
                <a:lnTo>
                  <a:pt x="110" y="39"/>
                </a:lnTo>
                <a:lnTo>
                  <a:pt x="110" y="39"/>
                </a:lnTo>
                <a:lnTo>
                  <a:pt x="112" y="39"/>
                </a:lnTo>
                <a:lnTo>
                  <a:pt x="112" y="39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63" name="Freeform 1519"/>
          <p:cNvSpPr>
            <a:spLocks/>
          </p:cNvSpPr>
          <p:nvPr/>
        </p:nvSpPr>
        <p:spPr bwMode="auto">
          <a:xfrm>
            <a:off x="2971800" y="2849563"/>
            <a:ext cx="93663" cy="66675"/>
          </a:xfrm>
          <a:custGeom>
            <a:avLst/>
            <a:gdLst>
              <a:gd name="T0" fmla="*/ 68 w 118"/>
              <a:gd name="T1" fmla="*/ 0 h 85"/>
              <a:gd name="T2" fmla="*/ 51 w 118"/>
              <a:gd name="T3" fmla="*/ 0 h 85"/>
              <a:gd name="T4" fmla="*/ 42 w 118"/>
              <a:gd name="T5" fmla="*/ 2 h 85"/>
              <a:gd name="T6" fmla="*/ 37 w 118"/>
              <a:gd name="T7" fmla="*/ 7 h 85"/>
              <a:gd name="T8" fmla="*/ 29 w 118"/>
              <a:gd name="T9" fmla="*/ 17 h 85"/>
              <a:gd name="T10" fmla="*/ 26 w 118"/>
              <a:gd name="T11" fmla="*/ 26 h 85"/>
              <a:gd name="T12" fmla="*/ 16 w 118"/>
              <a:gd name="T13" fmla="*/ 37 h 85"/>
              <a:gd name="T14" fmla="*/ 9 w 118"/>
              <a:gd name="T15" fmla="*/ 44 h 85"/>
              <a:gd name="T16" fmla="*/ 0 w 118"/>
              <a:gd name="T17" fmla="*/ 62 h 85"/>
              <a:gd name="T18" fmla="*/ 0 w 118"/>
              <a:gd name="T19" fmla="*/ 73 h 85"/>
              <a:gd name="T20" fmla="*/ 0 w 118"/>
              <a:gd name="T21" fmla="*/ 83 h 85"/>
              <a:gd name="T22" fmla="*/ 18 w 118"/>
              <a:gd name="T23" fmla="*/ 85 h 85"/>
              <a:gd name="T24" fmla="*/ 20 w 118"/>
              <a:gd name="T25" fmla="*/ 73 h 85"/>
              <a:gd name="T26" fmla="*/ 29 w 118"/>
              <a:gd name="T27" fmla="*/ 66 h 85"/>
              <a:gd name="T28" fmla="*/ 37 w 118"/>
              <a:gd name="T29" fmla="*/ 59 h 85"/>
              <a:gd name="T30" fmla="*/ 37 w 118"/>
              <a:gd name="T31" fmla="*/ 50 h 85"/>
              <a:gd name="T32" fmla="*/ 42 w 118"/>
              <a:gd name="T33" fmla="*/ 42 h 85"/>
              <a:gd name="T34" fmla="*/ 50 w 118"/>
              <a:gd name="T35" fmla="*/ 37 h 85"/>
              <a:gd name="T36" fmla="*/ 64 w 118"/>
              <a:gd name="T37" fmla="*/ 31 h 85"/>
              <a:gd name="T38" fmla="*/ 88 w 118"/>
              <a:gd name="T39" fmla="*/ 26 h 85"/>
              <a:gd name="T40" fmla="*/ 103 w 118"/>
              <a:gd name="T41" fmla="*/ 26 h 85"/>
              <a:gd name="T42" fmla="*/ 118 w 118"/>
              <a:gd name="T43" fmla="*/ 22 h 85"/>
              <a:gd name="T44" fmla="*/ 110 w 118"/>
              <a:gd name="T45" fmla="*/ 13 h 85"/>
              <a:gd name="T46" fmla="*/ 96 w 118"/>
              <a:gd name="T47" fmla="*/ 9 h 85"/>
              <a:gd name="T48" fmla="*/ 83 w 118"/>
              <a:gd name="T49" fmla="*/ 2 h 85"/>
              <a:gd name="T50" fmla="*/ 68 w 118"/>
              <a:gd name="T51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8" h="85">
                <a:moveTo>
                  <a:pt x="68" y="0"/>
                </a:moveTo>
                <a:lnTo>
                  <a:pt x="51" y="0"/>
                </a:lnTo>
                <a:lnTo>
                  <a:pt x="42" y="2"/>
                </a:lnTo>
                <a:lnTo>
                  <a:pt x="37" y="7"/>
                </a:lnTo>
                <a:lnTo>
                  <a:pt x="29" y="17"/>
                </a:lnTo>
                <a:lnTo>
                  <a:pt x="26" y="26"/>
                </a:lnTo>
                <a:lnTo>
                  <a:pt x="16" y="37"/>
                </a:lnTo>
                <a:lnTo>
                  <a:pt x="9" y="44"/>
                </a:lnTo>
                <a:lnTo>
                  <a:pt x="0" y="62"/>
                </a:lnTo>
                <a:lnTo>
                  <a:pt x="0" y="73"/>
                </a:lnTo>
                <a:lnTo>
                  <a:pt x="0" y="83"/>
                </a:lnTo>
                <a:lnTo>
                  <a:pt x="18" y="85"/>
                </a:lnTo>
                <a:lnTo>
                  <a:pt x="20" y="73"/>
                </a:lnTo>
                <a:lnTo>
                  <a:pt x="29" y="66"/>
                </a:lnTo>
                <a:lnTo>
                  <a:pt x="37" y="59"/>
                </a:lnTo>
                <a:lnTo>
                  <a:pt x="37" y="50"/>
                </a:lnTo>
                <a:lnTo>
                  <a:pt x="42" y="42"/>
                </a:lnTo>
                <a:lnTo>
                  <a:pt x="50" y="37"/>
                </a:lnTo>
                <a:lnTo>
                  <a:pt x="64" y="31"/>
                </a:lnTo>
                <a:lnTo>
                  <a:pt x="88" y="26"/>
                </a:lnTo>
                <a:lnTo>
                  <a:pt x="103" y="26"/>
                </a:lnTo>
                <a:lnTo>
                  <a:pt x="118" y="22"/>
                </a:lnTo>
                <a:lnTo>
                  <a:pt x="110" y="13"/>
                </a:lnTo>
                <a:lnTo>
                  <a:pt x="96" y="9"/>
                </a:lnTo>
                <a:lnTo>
                  <a:pt x="83" y="2"/>
                </a:lnTo>
                <a:lnTo>
                  <a:pt x="68" y="0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64" name="Freeform 1520"/>
          <p:cNvSpPr>
            <a:spLocks/>
          </p:cNvSpPr>
          <p:nvPr/>
        </p:nvSpPr>
        <p:spPr bwMode="auto">
          <a:xfrm>
            <a:off x="2971800" y="2849563"/>
            <a:ext cx="93663" cy="66675"/>
          </a:xfrm>
          <a:custGeom>
            <a:avLst/>
            <a:gdLst>
              <a:gd name="T0" fmla="*/ 68 w 118"/>
              <a:gd name="T1" fmla="*/ 0 h 85"/>
              <a:gd name="T2" fmla="*/ 51 w 118"/>
              <a:gd name="T3" fmla="*/ 0 h 85"/>
              <a:gd name="T4" fmla="*/ 42 w 118"/>
              <a:gd name="T5" fmla="*/ 2 h 85"/>
              <a:gd name="T6" fmla="*/ 37 w 118"/>
              <a:gd name="T7" fmla="*/ 7 h 85"/>
              <a:gd name="T8" fmla="*/ 29 w 118"/>
              <a:gd name="T9" fmla="*/ 17 h 85"/>
              <a:gd name="T10" fmla="*/ 26 w 118"/>
              <a:gd name="T11" fmla="*/ 26 h 85"/>
              <a:gd name="T12" fmla="*/ 16 w 118"/>
              <a:gd name="T13" fmla="*/ 37 h 85"/>
              <a:gd name="T14" fmla="*/ 9 w 118"/>
              <a:gd name="T15" fmla="*/ 44 h 85"/>
              <a:gd name="T16" fmla="*/ 0 w 118"/>
              <a:gd name="T17" fmla="*/ 62 h 85"/>
              <a:gd name="T18" fmla="*/ 0 w 118"/>
              <a:gd name="T19" fmla="*/ 73 h 85"/>
              <a:gd name="T20" fmla="*/ 0 w 118"/>
              <a:gd name="T21" fmla="*/ 83 h 85"/>
              <a:gd name="T22" fmla="*/ 18 w 118"/>
              <a:gd name="T23" fmla="*/ 85 h 85"/>
              <a:gd name="T24" fmla="*/ 20 w 118"/>
              <a:gd name="T25" fmla="*/ 73 h 85"/>
              <a:gd name="T26" fmla="*/ 29 w 118"/>
              <a:gd name="T27" fmla="*/ 66 h 85"/>
              <a:gd name="T28" fmla="*/ 37 w 118"/>
              <a:gd name="T29" fmla="*/ 59 h 85"/>
              <a:gd name="T30" fmla="*/ 37 w 118"/>
              <a:gd name="T31" fmla="*/ 50 h 85"/>
              <a:gd name="T32" fmla="*/ 42 w 118"/>
              <a:gd name="T33" fmla="*/ 42 h 85"/>
              <a:gd name="T34" fmla="*/ 50 w 118"/>
              <a:gd name="T35" fmla="*/ 37 h 85"/>
              <a:gd name="T36" fmla="*/ 64 w 118"/>
              <a:gd name="T37" fmla="*/ 31 h 85"/>
              <a:gd name="T38" fmla="*/ 88 w 118"/>
              <a:gd name="T39" fmla="*/ 26 h 85"/>
              <a:gd name="T40" fmla="*/ 103 w 118"/>
              <a:gd name="T41" fmla="*/ 26 h 85"/>
              <a:gd name="T42" fmla="*/ 118 w 118"/>
              <a:gd name="T43" fmla="*/ 22 h 85"/>
              <a:gd name="T44" fmla="*/ 110 w 118"/>
              <a:gd name="T45" fmla="*/ 13 h 85"/>
              <a:gd name="T46" fmla="*/ 96 w 118"/>
              <a:gd name="T47" fmla="*/ 9 h 85"/>
              <a:gd name="T48" fmla="*/ 83 w 118"/>
              <a:gd name="T49" fmla="*/ 2 h 85"/>
              <a:gd name="T50" fmla="*/ 68 w 118"/>
              <a:gd name="T51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8" h="85">
                <a:moveTo>
                  <a:pt x="68" y="0"/>
                </a:moveTo>
                <a:lnTo>
                  <a:pt x="51" y="0"/>
                </a:lnTo>
                <a:lnTo>
                  <a:pt x="42" y="2"/>
                </a:lnTo>
                <a:lnTo>
                  <a:pt x="37" y="7"/>
                </a:lnTo>
                <a:lnTo>
                  <a:pt x="29" y="17"/>
                </a:lnTo>
                <a:lnTo>
                  <a:pt x="26" y="26"/>
                </a:lnTo>
                <a:lnTo>
                  <a:pt x="16" y="37"/>
                </a:lnTo>
                <a:lnTo>
                  <a:pt x="9" y="44"/>
                </a:lnTo>
                <a:lnTo>
                  <a:pt x="0" y="62"/>
                </a:lnTo>
                <a:lnTo>
                  <a:pt x="0" y="73"/>
                </a:lnTo>
                <a:lnTo>
                  <a:pt x="0" y="83"/>
                </a:lnTo>
                <a:lnTo>
                  <a:pt x="18" y="85"/>
                </a:lnTo>
                <a:lnTo>
                  <a:pt x="20" y="73"/>
                </a:lnTo>
                <a:lnTo>
                  <a:pt x="29" y="66"/>
                </a:lnTo>
                <a:lnTo>
                  <a:pt x="37" y="59"/>
                </a:lnTo>
                <a:lnTo>
                  <a:pt x="37" y="50"/>
                </a:lnTo>
                <a:lnTo>
                  <a:pt x="42" y="42"/>
                </a:lnTo>
                <a:lnTo>
                  <a:pt x="50" y="37"/>
                </a:lnTo>
                <a:lnTo>
                  <a:pt x="64" y="31"/>
                </a:lnTo>
                <a:lnTo>
                  <a:pt x="88" y="26"/>
                </a:lnTo>
                <a:lnTo>
                  <a:pt x="103" y="26"/>
                </a:lnTo>
                <a:lnTo>
                  <a:pt x="118" y="22"/>
                </a:lnTo>
                <a:lnTo>
                  <a:pt x="110" y="13"/>
                </a:lnTo>
                <a:lnTo>
                  <a:pt x="96" y="9"/>
                </a:lnTo>
                <a:lnTo>
                  <a:pt x="83" y="2"/>
                </a:lnTo>
                <a:lnTo>
                  <a:pt x="68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65" name="Freeform 1521"/>
          <p:cNvSpPr>
            <a:spLocks/>
          </p:cNvSpPr>
          <p:nvPr/>
        </p:nvSpPr>
        <p:spPr bwMode="auto">
          <a:xfrm>
            <a:off x="2979738" y="2855913"/>
            <a:ext cx="61912" cy="57150"/>
          </a:xfrm>
          <a:custGeom>
            <a:avLst/>
            <a:gdLst>
              <a:gd name="T0" fmla="*/ 0 w 79"/>
              <a:gd name="T1" fmla="*/ 72 h 72"/>
              <a:gd name="T2" fmla="*/ 7 w 79"/>
              <a:gd name="T3" fmla="*/ 57 h 72"/>
              <a:gd name="T4" fmla="*/ 13 w 79"/>
              <a:gd name="T5" fmla="*/ 44 h 72"/>
              <a:gd name="T6" fmla="*/ 18 w 79"/>
              <a:gd name="T7" fmla="*/ 37 h 72"/>
              <a:gd name="T8" fmla="*/ 28 w 79"/>
              <a:gd name="T9" fmla="*/ 26 h 72"/>
              <a:gd name="T10" fmla="*/ 33 w 79"/>
              <a:gd name="T11" fmla="*/ 19 h 72"/>
              <a:gd name="T12" fmla="*/ 48 w 79"/>
              <a:gd name="T13" fmla="*/ 10 h 72"/>
              <a:gd name="T14" fmla="*/ 61 w 79"/>
              <a:gd name="T15" fmla="*/ 6 h 72"/>
              <a:gd name="T16" fmla="*/ 79 w 79"/>
              <a:gd name="T17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9" h="72">
                <a:moveTo>
                  <a:pt x="0" y="72"/>
                </a:moveTo>
                <a:lnTo>
                  <a:pt x="7" y="57"/>
                </a:lnTo>
                <a:lnTo>
                  <a:pt x="13" y="44"/>
                </a:lnTo>
                <a:lnTo>
                  <a:pt x="18" y="37"/>
                </a:lnTo>
                <a:lnTo>
                  <a:pt x="28" y="26"/>
                </a:lnTo>
                <a:lnTo>
                  <a:pt x="33" y="19"/>
                </a:lnTo>
                <a:lnTo>
                  <a:pt x="48" y="10"/>
                </a:lnTo>
                <a:lnTo>
                  <a:pt x="61" y="6"/>
                </a:lnTo>
                <a:lnTo>
                  <a:pt x="79" y="0"/>
                </a:lnTo>
              </a:path>
            </a:pathLst>
          </a:custGeom>
          <a:noFill/>
          <a:ln w="26988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66" name="Freeform 1522"/>
          <p:cNvSpPr>
            <a:spLocks/>
          </p:cNvSpPr>
          <p:nvPr/>
        </p:nvSpPr>
        <p:spPr bwMode="auto">
          <a:xfrm>
            <a:off x="2970213" y="2774950"/>
            <a:ext cx="103187" cy="36513"/>
          </a:xfrm>
          <a:custGeom>
            <a:avLst/>
            <a:gdLst>
              <a:gd name="T0" fmla="*/ 77 w 131"/>
              <a:gd name="T1" fmla="*/ 0 h 46"/>
              <a:gd name="T2" fmla="*/ 57 w 131"/>
              <a:gd name="T3" fmla="*/ 0 h 46"/>
              <a:gd name="T4" fmla="*/ 48 w 131"/>
              <a:gd name="T5" fmla="*/ 0 h 46"/>
              <a:gd name="T6" fmla="*/ 40 w 131"/>
              <a:gd name="T7" fmla="*/ 4 h 46"/>
              <a:gd name="T8" fmla="*/ 33 w 131"/>
              <a:gd name="T9" fmla="*/ 9 h 46"/>
              <a:gd name="T10" fmla="*/ 28 w 131"/>
              <a:gd name="T11" fmla="*/ 15 h 46"/>
              <a:gd name="T12" fmla="*/ 18 w 131"/>
              <a:gd name="T13" fmla="*/ 20 h 46"/>
              <a:gd name="T14" fmla="*/ 9 w 131"/>
              <a:gd name="T15" fmla="*/ 24 h 46"/>
              <a:gd name="T16" fmla="*/ 0 w 131"/>
              <a:gd name="T17" fmla="*/ 33 h 46"/>
              <a:gd name="T18" fmla="*/ 0 w 131"/>
              <a:gd name="T19" fmla="*/ 41 h 46"/>
              <a:gd name="T20" fmla="*/ 0 w 131"/>
              <a:gd name="T21" fmla="*/ 46 h 46"/>
              <a:gd name="T22" fmla="*/ 9 w 131"/>
              <a:gd name="T23" fmla="*/ 46 h 46"/>
              <a:gd name="T24" fmla="*/ 11 w 131"/>
              <a:gd name="T25" fmla="*/ 39 h 46"/>
              <a:gd name="T26" fmla="*/ 33 w 131"/>
              <a:gd name="T27" fmla="*/ 35 h 46"/>
              <a:gd name="T28" fmla="*/ 40 w 131"/>
              <a:gd name="T29" fmla="*/ 31 h 46"/>
              <a:gd name="T30" fmla="*/ 40 w 131"/>
              <a:gd name="T31" fmla="*/ 28 h 46"/>
              <a:gd name="T32" fmla="*/ 48 w 131"/>
              <a:gd name="T33" fmla="*/ 24 h 46"/>
              <a:gd name="T34" fmla="*/ 55 w 131"/>
              <a:gd name="T35" fmla="*/ 20 h 46"/>
              <a:gd name="T36" fmla="*/ 72 w 131"/>
              <a:gd name="T37" fmla="*/ 17 h 46"/>
              <a:gd name="T38" fmla="*/ 98 w 131"/>
              <a:gd name="T39" fmla="*/ 15 h 46"/>
              <a:gd name="T40" fmla="*/ 114 w 131"/>
              <a:gd name="T41" fmla="*/ 15 h 46"/>
              <a:gd name="T42" fmla="*/ 131 w 131"/>
              <a:gd name="T43" fmla="*/ 11 h 46"/>
              <a:gd name="T44" fmla="*/ 123 w 131"/>
              <a:gd name="T45" fmla="*/ 8 h 46"/>
              <a:gd name="T46" fmla="*/ 105 w 131"/>
              <a:gd name="T47" fmla="*/ 4 h 46"/>
              <a:gd name="T48" fmla="*/ 92 w 131"/>
              <a:gd name="T49" fmla="*/ 0 h 46"/>
              <a:gd name="T50" fmla="*/ 77 w 131"/>
              <a:gd name="T51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1" h="46">
                <a:moveTo>
                  <a:pt x="77" y="0"/>
                </a:moveTo>
                <a:lnTo>
                  <a:pt x="57" y="0"/>
                </a:lnTo>
                <a:lnTo>
                  <a:pt x="48" y="0"/>
                </a:lnTo>
                <a:lnTo>
                  <a:pt x="40" y="4"/>
                </a:lnTo>
                <a:lnTo>
                  <a:pt x="33" y="9"/>
                </a:lnTo>
                <a:lnTo>
                  <a:pt x="28" y="15"/>
                </a:lnTo>
                <a:lnTo>
                  <a:pt x="18" y="20"/>
                </a:lnTo>
                <a:lnTo>
                  <a:pt x="9" y="24"/>
                </a:lnTo>
                <a:lnTo>
                  <a:pt x="0" y="33"/>
                </a:lnTo>
                <a:lnTo>
                  <a:pt x="0" y="41"/>
                </a:lnTo>
                <a:lnTo>
                  <a:pt x="0" y="46"/>
                </a:lnTo>
                <a:lnTo>
                  <a:pt x="9" y="46"/>
                </a:lnTo>
                <a:lnTo>
                  <a:pt x="11" y="39"/>
                </a:lnTo>
                <a:lnTo>
                  <a:pt x="33" y="35"/>
                </a:lnTo>
                <a:lnTo>
                  <a:pt x="40" y="31"/>
                </a:lnTo>
                <a:lnTo>
                  <a:pt x="40" y="28"/>
                </a:lnTo>
                <a:lnTo>
                  <a:pt x="48" y="24"/>
                </a:lnTo>
                <a:lnTo>
                  <a:pt x="55" y="20"/>
                </a:lnTo>
                <a:lnTo>
                  <a:pt x="72" y="17"/>
                </a:lnTo>
                <a:lnTo>
                  <a:pt x="98" y="15"/>
                </a:lnTo>
                <a:lnTo>
                  <a:pt x="114" y="15"/>
                </a:lnTo>
                <a:lnTo>
                  <a:pt x="131" y="11"/>
                </a:lnTo>
                <a:lnTo>
                  <a:pt x="123" y="8"/>
                </a:lnTo>
                <a:lnTo>
                  <a:pt x="105" y="4"/>
                </a:lnTo>
                <a:lnTo>
                  <a:pt x="92" y="0"/>
                </a:lnTo>
                <a:lnTo>
                  <a:pt x="77" y="0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67" name="Freeform 1523"/>
          <p:cNvSpPr>
            <a:spLocks/>
          </p:cNvSpPr>
          <p:nvPr/>
        </p:nvSpPr>
        <p:spPr bwMode="auto">
          <a:xfrm>
            <a:off x="2970213" y="2774950"/>
            <a:ext cx="103187" cy="36513"/>
          </a:xfrm>
          <a:custGeom>
            <a:avLst/>
            <a:gdLst>
              <a:gd name="T0" fmla="*/ 77 w 131"/>
              <a:gd name="T1" fmla="*/ 0 h 46"/>
              <a:gd name="T2" fmla="*/ 57 w 131"/>
              <a:gd name="T3" fmla="*/ 0 h 46"/>
              <a:gd name="T4" fmla="*/ 48 w 131"/>
              <a:gd name="T5" fmla="*/ 0 h 46"/>
              <a:gd name="T6" fmla="*/ 40 w 131"/>
              <a:gd name="T7" fmla="*/ 4 h 46"/>
              <a:gd name="T8" fmla="*/ 33 w 131"/>
              <a:gd name="T9" fmla="*/ 9 h 46"/>
              <a:gd name="T10" fmla="*/ 28 w 131"/>
              <a:gd name="T11" fmla="*/ 15 h 46"/>
              <a:gd name="T12" fmla="*/ 18 w 131"/>
              <a:gd name="T13" fmla="*/ 20 h 46"/>
              <a:gd name="T14" fmla="*/ 9 w 131"/>
              <a:gd name="T15" fmla="*/ 24 h 46"/>
              <a:gd name="T16" fmla="*/ 0 w 131"/>
              <a:gd name="T17" fmla="*/ 33 h 46"/>
              <a:gd name="T18" fmla="*/ 0 w 131"/>
              <a:gd name="T19" fmla="*/ 41 h 46"/>
              <a:gd name="T20" fmla="*/ 0 w 131"/>
              <a:gd name="T21" fmla="*/ 46 h 46"/>
              <a:gd name="T22" fmla="*/ 9 w 131"/>
              <a:gd name="T23" fmla="*/ 46 h 46"/>
              <a:gd name="T24" fmla="*/ 11 w 131"/>
              <a:gd name="T25" fmla="*/ 39 h 46"/>
              <a:gd name="T26" fmla="*/ 33 w 131"/>
              <a:gd name="T27" fmla="*/ 35 h 46"/>
              <a:gd name="T28" fmla="*/ 40 w 131"/>
              <a:gd name="T29" fmla="*/ 31 h 46"/>
              <a:gd name="T30" fmla="*/ 40 w 131"/>
              <a:gd name="T31" fmla="*/ 28 h 46"/>
              <a:gd name="T32" fmla="*/ 48 w 131"/>
              <a:gd name="T33" fmla="*/ 24 h 46"/>
              <a:gd name="T34" fmla="*/ 55 w 131"/>
              <a:gd name="T35" fmla="*/ 20 h 46"/>
              <a:gd name="T36" fmla="*/ 72 w 131"/>
              <a:gd name="T37" fmla="*/ 17 h 46"/>
              <a:gd name="T38" fmla="*/ 98 w 131"/>
              <a:gd name="T39" fmla="*/ 15 h 46"/>
              <a:gd name="T40" fmla="*/ 114 w 131"/>
              <a:gd name="T41" fmla="*/ 15 h 46"/>
              <a:gd name="T42" fmla="*/ 131 w 131"/>
              <a:gd name="T43" fmla="*/ 11 h 46"/>
              <a:gd name="T44" fmla="*/ 123 w 131"/>
              <a:gd name="T45" fmla="*/ 8 h 46"/>
              <a:gd name="T46" fmla="*/ 105 w 131"/>
              <a:gd name="T47" fmla="*/ 4 h 46"/>
              <a:gd name="T48" fmla="*/ 92 w 131"/>
              <a:gd name="T49" fmla="*/ 0 h 46"/>
              <a:gd name="T50" fmla="*/ 77 w 131"/>
              <a:gd name="T51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1" h="46">
                <a:moveTo>
                  <a:pt x="77" y="0"/>
                </a:moveTo>
                <a:lnTo>
                  <a:pt x="57" y="0"/>
                </a:lnTo>
                <a:lnTo>
                  <a:pt x="48" y="0"/>
                </a:lnTo>
                <a:lnTo>
                  <a:pt x="40" y="4"/>
                </a:lnTo>
                <a:lnTo>
                  <a:pt x="33" y="9"/>
                </a:lnTo>
                <a:lnTo>
                  <a:pt x="28" y="15"/>
                </a:lnTo>
                <a:lnTo>
                  <a:pt x="18" y="20"/>
                </a:lnTo>
                <a:lnTo>
                  <a:pt x="9" y="24"/>
                </a:lnTo>
                <a:lnTo>
                  <a:pt x="0" y="33"/>
                </a:lnTo>
                <a:lnTo>
                  <a:pt x="0" y="41"/>
                </a:lnTo>
                <a:lnTo>
                  <a:pt x="0" y="46"/>
                </a:lnTo>
                <a:lnTo>
                  <a:pt x="9" y="46"/>
                </a:lnTo>
                <a:lnTo>
                  <a:pt x="11" y="39"/>
                </a:lnTo>
                <a:lnTo>
                  <a:pt x="33" y="35"/>
                </a:lnTo>
                <a:lnTo>
                  <a:pt x="40" y="31"/>
                </a:lnTo>
                <a:lnTo>
                  <a:pt x="40" y="28"/>
                </a:lnTo>
                <a:lnTo>
                  <a:pt x="48" y="24"/>
                </a:lnTo>
                <a:lnTo>
                  <a:pt x="55" y="20"/>
                </a:lnTo>
                <a:lnTo>
                  <a:pt x="72" y="17"/>
                </a:lnTo>
                <a:lnTo>
                  <a:pt x="98" y="15"/>
                </a:lnTo>
                <a:lnTo>
                  <a:pt x="114" y="15"/>
                </a:lnTo>
                <a:lnTo>
                  <a:pt x="131" y="11"/>
                </a:lnTo>
                <a:lnTo>
                  <a:pt x="123" y="8"/>
                </a:lnTo>
                <a:lnTo>
                  <a:pt x="105" y="4"/>
                </a:lnTo>
                <a:lnTo>
                  <a:pt x="92" y="0"/>
                </a:lnTo>
                <a:lnTo>
                  <a:pt x="77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68" name="Freeform 1524"/>
          <p:cNvSpPr>
            <a:spLocks/>
          </p:cNvSpPr>
          <p:nvPr/>
        </p:nvSpPr>
        <p:spPr bwMode="auto">
          <a:xfrm>
            <a:off x="3009900" y="2774950"/>
            <a:ext cx="100013" cy="15875"/>
          </a:xfrm>
          <a:custGeom>
            <a:avLst/>
            <a:gdLst>
              <a:gd name="T0" fmla="*/ 125 w 125"/>
              <a:gd name="T1" fmla="*/ 20 h 20"/>
              <a:gd name="T2" fmla="*/ 123 w 125"/>
              <a:gd name="T3" fmla="*/ 20 h 20"/>
              <a:gd name="T4" fmla="*/ 117 w 125"/>
              <a:gd name="T5" fmla="*/ 20 h 20"/>
              <a:gd name="T6" fmla="*/ 116 w 125"/>
              <a:gd name="T7" fmla="*/ 19 h 20"/>
              <a:gd name="T8" fmla="*/ 108 w 125"/>
              <a:gd name="T9" fmla="*/ 17 h 20"/>
              <a:gd name="T10" fmla="*/ 105 w 125"/>
              <a:gd name="T11" fmla="*/ 13 h 20"/>
              <a:gd name="T12" fmla="*/ 101 w 125"/>
              <a:gd name="T13" fmla="*/ 9 h 20"/>
              <a:gd name="T14" fmla="*/ 93 w 125"/>
              <a:gd name="T15" fmla="*/ 6 h 20"/>
              <a:gd name="T16" fmla="*/ 84 w 125"/>
              <a:gd name="T17" fmla="*/ 2 h 20"/>
              <a:gd name="T18" fmla="*/ 75 w 125"/>
              <a:gd name="T19" fmla="*/ 0 h 20"/>
              <a:gd name="T20" fmla="*/ 68 w 125"/>
              <a:gd name="T21" fmla="*/ 0 h 20"/>
              <a:gd name="T22" fmla="*/ 57 w 125"/>
              <a:gd name="T23" fmla="*/ 0 h 20"/>
              <a:gd name="T24" fmla="*/ 48 w 125"/>
              <a:gd name="T25" fmla="*/ 0 h 20"/>
              <a:gd name="T26" fmla="*/ 40 w 125"/>
              <a:gd name="T27" fmla="*/ 0 h 20"/>
              <a:gd name="T28" fmla="*/ 33 w 125"/>
              <a:gd name="T29" fmla="*/ 0 h 20"/>
              <a:gd name="T30" fmla="*/ 18 w 125"/>
              <a:gd name="T31" fmla="*/ 0 h 20"/>
              <a:gd name="T32" fmla="*/ 13 w 125"/>
              <a:gd name="T33" fmla="*/ 0 h 20"/>
              <a:gd name="T34" fmla="*/ 3 w 125"/>
              <a:gd name="T35" fmla="*/ 0 h 20"/>
              <a:gd name="T36" fmla="*/ 0 w 125"/>
              <a:gd name="T37" fmla="*/ 0 h 20"/>
              <a:gd name="T38" fmla="*/ 0 w 125"/>
              <a:gd name="T39" fmla="*/ 0 h 20"/>
              <a:gd name="T40" fmla="*/ 5 w 125"/>
              <a:gd name="T41" fmla="*/ 2 h 20"/>
              <a:gd name="T42" fmla="*/ 14 w 125"/>
              <a:gd name="T43" fmla="*/ 2 h 20"/>
              <a:gd name="T44" fmla="*/ 25 w 125"/>
              <a:gd name="T45" fmla="*/ 4 h 20"/>
              <a:gd name="T46" fmla="*/ 35 w 125"/>
              <a:gd name="T47" fmla="*/ 6 h 20"/>
              <a:gd name="T48" fmla="*/ 38 w 125"/>
              <a:gd name="T49" fmla="*/ 8 h 20"/>
              <a:gd name="T50" fmla="*/ 40 w 125"/>
              <a:gd name="T51" fmla="*/ 8 h 20"/>
              <a:gd name="T52" fmla="*/ 42 w 125"/>
              <a:gd name="T53" fmla="*/ 9 h 20"/>
              <a:gd name="T54" fmla="*/ 48 w 125"/>
              <a:gd name="T55" fmla="*/ 11 h 20"/>
              <a:gd name="T56" fmla="*/ 59 w 125"/>
              <a:gd name="T57" fmla="*/ 15 h 20"/>
              <a:gd name="T58" fmla="*/ 68 w 125"/>
              <a:gd name="T59" fmla="*/ 17 h 20"/>
              <a:gd name="T60" fmla="*/ 79 w 125"/>
              <a:gd name="T61" fmla="*/ 19 h 20"/>
              <a:gd name="T62" fmla="*/ 88 w 125"/>
              <a:gd name="T63" fmla="*/ 19 h 20"/>
              <a:gd name="T64" fmla="*/ 99 w 125"/>
              <a:gd name="T65" fmla="*/ 20 h 20"/>
              <a:gd name="T66" fmla="*/ 110 w 125"/>
              <a:gd name="T67" fmla="*/ 20 h 20"/>
              <a:gd name="T68" fmla="*/ 119 w 125"/>
              <a:gd name="T69" fmla="*/ 20 h 20"/>
              <a:gd name="T70" fmla="*/ 123 w 125"/>
              <a:gd name="T71" fmla="*/ 20 h 20"/>
              <a:gd name="T72" fmla="*/ 125 w 125"/>
              <a:gd name="T73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5" h="20">
                <a:moveTo>
                  <a:pt x="125" y="20"/>
                </a:moveTo>
                <a:lnTo>
                  <a:pt x="125" y="20"/>
                </a:lnTo>
                <a:lnTo>
                  <a:pt x="125" y="20"/>
                </a:lnTo>
                <a:lnTo>
                  <a:pt x="123" y="20"/>
                </a:lnTo>
                <a:lnTo>
                  <a:pt x="121" y="20"/>
                </a:lnTo>
                <a:lnTo>
                  <a:pt x="117" y="20"/>
                </a:lnTo>
                <a:lnTo>
                  <a:pt x="116" y="19"/>
                </a:lnTo>
                <a:lnTo>
                  <a:pt x="116" y="19"/>
                </a:lnTo>
                <a:lnTo>
                  <a:pt x="110" y="17"/>
                </a:lnTo>
                <a:lnTo>
                  <a:pt x="108" y="17"/>
                </a:lnTo>
                <a:lnTo>
                  <a:pt x="106" y="15"/>
                </a:lnTo>
                <a:lnTo>
                  <a:pt x="105" y="13"/>
                </a:lnTo>
                <a:lnTo>
                  <a:pt x="103" y="11"/>
                </a:lnTo>
                <a:lnTo>
                  <a:pt x="101" y="9"/>
                </a:lnTo>
                <a:lnTo>
                  <a:pt x="97" y="8"/>
                </a:lnTo>
                <a:lnTo>
                  <a:pt x="93" y="6"/>
                </a:lnTo>
                <a:lnTo>
                  <a:pt x="90" y="4"/>
                </a:lnTo>
                <a:lnTo>
                  <a:pt x="84" y="2"/>
                </a:lnTo>
                <a:lnTo>
                  <a:pt x="79" y="2"/>
                </a:lnTo>
                <a:lnTo>
                  <a:pt x="75" y="0"/>
                </a:lnTo>
                <a:lnTo>
                  <a:pt x="71" y="0"/>
                </a:lnTo>
                <a:lnTo>
                  <a:pt x="68" y="0"/>
                </a:lnTo>
                <a:lnTo>
                  <a:pt x="62" y="0"/>
                </a:lnTo>
                <a:lnTo>
                  <a:pt x="57" y="0"/>
                </a:lnTo>
                <a:lnTo>
                  <a:pt x="51" y="0"/>
                </a:lnTo>
                <a:lnTo>
                  <a:pt x="48" y="0"/>
                </a:lnTo>
                <a:lnTo>
                  <a:pt x="44" y="0"/>
                </a:lnTo>
                <a:lnTo>
                  <a:pt x="40" y="0"/>
                </a:lnTo>
                <a:lnTo>
                  <a:pt x="36" y="0"/>
                </a:lnTo>
                <a:lnTo>
                  <a:pt x="33" y="0"/>
                </a:lnTo>
                <a:lnTo>
                  <a:pt x="27" y="0"/>
                </a:lnTo>
                <a:lnTo>
                  <a:pt x="18" y="0"/>
                </a:lnTo>
                <a:lnTo>
                  <a:pt x="16" y="0"/>
                </a:lnTo>
                <a:lnTo>
                  <a:pt x="13" y="0"/>
                </a:lnTo>
                <a:lnTo>
                  <a:pt x="5" y="0"/>
                </a:lnTo>
                <a:lnTo>
                  <a:pt x="3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5" y="2"/>
                </a:lnTo>
                <a:lnTo>
                  <a:pt x="9" y="2"/>
                </a:lnTo>
                <a:lnTo>
                  <a:pt x="14" y="2"/>
                </a:lnTo>
                <a:lnTo>
                  <a:pt x="20" y="4"/>
                </a:lnTo>
                <a:lnTo>
                  <a:pt x="25" y="4"/>
                </a:lnTo>
                <a:lnTo>
                  <a:pt x="31" y="6"/>
                </a:lnTo>
                <a:lnTo>
                  <a:pt x="35" y="6"/>
                </a:lnTo>
                <a:lnTo>
                  <a:pt x="36" y="6"/>
                </a:lnTo>
                <a:lnTo>
                  <a:pt x="38" y="8"/>
                </a:lnTo>
                <a:lnTo>
                  <a:pt x="38" y="8"/>
                </a:lnTo>
                <a:lnTo>
                  <a:pt x="40" y="8"/>
                </a:lnTo>
                <a:lnTo>
                  <a:pt x="40" y="9"/>
                </a:lnTo>
                <a:lnTo>
                  <a:pt x="42" y="9"/>
                </a:lnTo>
                <a:lnTo>
                  <a:pt x="42" y="9"/>
                </a:lnTo>
                <a:lnTo>
                  <a:pt x="48" y="11"/>
                </a:lnTo>
                <a:lnTo>
                  <a:pt x="55" y="13"/>
                </a:lnTo>
                <a:lnTo>
                  <a:pt x="59" y="15"/>
                </a:lnTo>
                <a:lnTo>
                  <a:pt x="62" y="15"/>
                </a:lnTo>
                <a:lnTo>
                  <a:pt x="68" y="17"/>
                </a:lnTo>
                <a:lnTo>
                  <a:pt x="71" y="17"/>
                </a:lnTo>
                <a:lnTo>
                  <a:pt x="79" y="19"/>
                </a:lnTo>
                <a:lnTo>
                  <a:pt x="82" y="19"/>
                </a:lnTo>
                <a:lnTo>
                  <a:pt x="88" y="19"/>
                </a:lnTo>
                <a:lnTo>
                  <a:pt x="93" y="20"/>
                </a:lnTo>
                <a:lnTo>
                  <a:pt x="99" y="20"/>
                </a:lnTo>
                <a:lnTo>
                  <a:pt x="105" y="20"/>
                </a:lnTo>
                <a:lnTo>
                  <a:pt x="110" y="20"/>
                </a:lnTo>
                <a:lnTo>
                  <a:pt x="114" y="20"/>
                </a:lnTo>
                <a:lnTo>
                  <a:pt x="119" y="20"/>
                </a:lnTo>
                <a:lnTo>
                  <a:pt x="121" y="20"/>
                </a:lnTo>
                <a:lnTo>
                  <a:pt x="123" y="20"/>
                </a:lnTo>
                <a:lnTo>
                  <a:pt x="125" y="20"/>
                </a:lnTo>
                <a:lnTo>
                  <a:pt x="125" y="20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69" name="Freeform 1525"/>
          <p:cNvSpPr>
            <a:spLocks/>
          </p:cNvSpPr>
          <p:nvPr/>
        </p:nvSpPr>
        <p:spPr bwMode="auto">
          <a:xfrm>
            <a:off x="3009900" y="2774950"/>
            <a:ext cx="100013" cy="15875"/>
          </a:xfrm>
          <a:custGeom>
            <a:avLst/>
            <a:gdLst>
              <a:gd name="T0" fmla="*/ 125 w 125"/>
              <a:gd name="T1" fmla="*/ 20 h 20"/>
              <a:gd name="T2" fmla="*/ 123 w 125"/>
              <a:gd name="T3" fmla="*/ 20 h 20"/>
              <a:gd name="T4" fmla="*/ 117 w 125"/>
              <a:gd name="T5" fmla="*/ 20 h 20"/>
              <a:gd name="T6" fmla="*/ 116 w 125"/>
              <a:gd name="T7" fmla="*/ 19 h 20"/>
              <a:gd name="T8" fmla="*/ 108 w 125"/>
              <a:gd name="T9" fmla="*/ 17 h 20"/>
              <a:gd name="T10" fmla="*/ 105 w 125"/>
              <a:gd name="T11" fmla="*/ 13 h 20"/>
              <a:gd name="T12" fmla="*/ 101 w 125"/>
              <a:gd name="T13" fmla="*/ 9 h 20"/>
              <a:gd name="T14" fmla="*/ 93 w 125"/>
              <a:gd name="T15" fmla="*/ 6 h 20"/>
              <a:gd name="T16" fmla="*/ 84 w 125"/>
              <a:gd name="T17" fmla="*/ 2 h 20"/>
              <a:gd name="T18" fmla="*/ 75 w 125"/>
              <a:gd name="T19" fmla="*/ 0 h 20"/>
              <a:gd name="T20" fmla="*/ 68 w 125"/>
              <a:gd name="T21" fmla="*/ 0 h 20"/>
              <a:gd name="T22" fmla="*/ 57 w 125"/>
              <a:gd name="T23" fmla="*/ 0 h 20"/>
              <a:gd name="T24" fmla="*/ 48 w 125"/>
              <a:gd name="T25" fmla="*/ 0 h 20"/>
              <a:gd name="T26" fmla="*/ 40 w 125"/>
              <a:gd name="T27" fmla="*/ 0 h 20"/>
              <a:gd name="T28" fmla="*/ 33 w 125"/>
              <a:gd name="T29" fmla="*/ 0 h 20"/>
              <a:gd name="T30" fmla="*/ 18 w 125"/>
              <a:gd name="T31" fmla="*/ 0 h 20"/>
              <a:gd name="T32" fmla="*/ 13 w 125"/>
              <a:gd name="T33" fmla="*/ 0 h 20"/>
              <a:gd name="T34" fmla="*/ 3 w 125"/>
              <a:gd name="T35" fmla="*/ 0 h 20"/>
              <a:gd name="T36" fmla="*/ 0 w 125"/>
              <a:gd name="T37" fmla="*/ 0 h 20"/>
              <a:gd name="T38" fmla="*/ 0 w 125"/>
              <a:gd name="T39" fmla="*/ 0 h 20"/>
              <a:gd name="T40" fmla="*/ 5 w 125"/>
              <a:gd name="T41" fmla="*/ 2 h 20"/>
              <a:gd name="T42" fmla="*/ 14 w 125"/>
              <a:gd name="T43" fmla="*/ 2 h 20"/>
              <a:gd name="T44" fmla="*/ 25 w 125"/>
              <a:gd name="T45" fmla="*/ 4 h 20"/>
              <a:gd name="T46" fmla="*/ 35 w 125"/>
              <a:gd name="T47" fmla="*/ 6 h 20"/>
              <a:gd name="T48" fmla="*/ 38 w 125"/>
              <a:gd name="T49" fmla="*/ 8 h 20"/>
              <a:gd name="T50" fmla="*/ 40 w 125"/>
              <a:gd name="T51" fmla="*/ 8 h 20"/>
              <a:gd name="T52" fmla="*/ 42 w 125"/>
              <a:gd name="T53" fmla="*/ 9 h 20"/>
              <a:gd name="T54" fmla="*/ 48 w 125"/>
              <a:gd name="T55" fmla="*/ 11 h 20"/>
              <a:gd name="T56" fmla="*/ 59 w 125"/>
              <a:gd name="T57" fmla="*/ 15 h 20"/>
              <a:gd name="T58" fmla="*/ 68 w 125"/>
              <a:gd name="T59" fmla="*/ 17 h 20"/>
              <a:gd name="T60" fmla="*/ 79 w 125"/>
              <a:gd name="T61" fmla="*/ 19 h 20"/>
              <a:gd name="T62" fmla="*/ 88 w 125"/>
              <a:gd name="T63" fmla="*/ 19 h 20"/>
              <a:gd name="T64" fmla="*/ 99 w 125"/>
              <a:gd name="T65" fmla="*/ 20 h 20"/>
              <a:gd name="T66" fmla="*/ 110 w 125"/>
              <a:gd name="T67" fmla="*/ 20 h 20"/>
              <a:gd name="T68" fmla="*/ 119 w 125"/>
              <a:gd name="T69" fmla="*/ 20 h 20"/>
              <a:gd name="T70" fmla="*/ 123 w 125"/>
              <a:gd name="T71" fmla="*/ 20 h 20"/>
              <a:gd name="T72" fmla="*/ 125 w 125"/>
              <a:gd name="T73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5" h="20">
                <a:moveTo>
                  <a:pt x="125" y="20"/>
                </a:moveTo>
                <a:lnTo>
                  <a:pt x="125" y="20"/>
                </a:lnTo>
                <a:lnTo>
                  <a:pt x="125" y="20"/>
                </a:lnTo>
                <a:lnTo>
                  <a:pt x="123" y="20"/>
                </a:lnTo>
                <a:lnTo>
                  <a:pt x="121" y="20"/>
                </a:lnTo>
                <a:lnTo>
                  <a:pt x="117" y="20"/>
                </a:lnTo>
                <a:lnTo>
                  <a:pt x="116" y="19"/>
                </a:lnTo>
                <a:lnTo>
                  <a:pt x="116" y="19"/>
                </a:lnTo>
                <a:lnTo>
                  <a:pt x="110" y="17"/>
                </a:lnTo>
                <a:lnTo>
                  <a:pt x="108" y="17"/>
                </a:lnTo>
                <a:lnTo>
                  <a:pt x="106" y="15"/>
                </a:lnTo>
                <a:lnTo>
                  <a:pt x="105" y="13"/>
                </a:lnTo>
                <a:lnTo>
                  <a:pt x="103" y="11"/>
                </a:lnTo>
                <a:lnTo>
                  <a:pt x="101" y="9"/>
                </a:lnTo>
                <a:lnTo>
                  <a:pt x="97" y="8"/>
                </a:lnTo>
                <a:lnTo>
                  <a:pt x="93" y="6"/>
                </a:lnTo>
                <a:lnTo>
                  <a:pt x="90" y="4"/>
                </a:lnTo>
                <a:lnTo>
                  <a:pt x="84" y="2"/>
                </a:lnTo>
                <a:lnTo>
                  <a:pt x="79" y="2"/>
                </a:lnTo>
                <a:lnTo>
                  <a:pt x="75" y="0"/>
                </a:lnTo>
                <a:lnTo>
                  <a:pt x="71" y="0"/>
                </a:lnTo>
                <a:lnTo>
                  <a:pt x="68" y="0"/>
                </a:lnTo>
                <a:lnTo>
                  <a:pt x="62" y="0"/>
                </a:lnTo>
                <a:lnTo>
                  <a:pt x="57" y="0"/>
                </a:lnTo>
                <a:lnTo>
                  <a:pt x="51" y="0"/>
                </a:lnTo>
                <a:lnTo>
                  <a:pt x="48" y="0"/>
                </a:lnTo>
                <a:lnTo>
                  <a:pt x="44" y="0"/>
                </a:lnTo>
                <a:lnTo>
                  <a:pt x="40" y="0"/>
                </a:lnTo>
                <a:lnTo>
                  <a:pt x="36" y="0"/>
                </a:lnTo>
                <a:lnTo>
                  <a:pt x="33" y="0"/>
                </a:lnTo>
                <a:lnTo>
                  <a:pt x="27" y="0"/>
                </a:lnTo>
                <a:lnTo>
                  <a:pt x="18" y="0"/>
                </a:lnTo>
                <a:lnTo>
                  <a:pt x="16" y="0"/>
                </a:lnTo>
                <a:lnTo>
                  <a:pt x="13" y="0"/>
                </a:lnTo>
                <a:lnTo>
                  <a:pt x="5" y="0"/>
                </a:lnTo>
                <a:lnTo>
                  <a:pt x="3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5" y="2"/>
                </a:lnTo>
                <a:lnTo>
                  <a:pt x="9" y="2"/>
                </a:lnTo>
                <a:lnTo>
                  <a:pt x="14" y="2"/>
                </a:lnTo>
                <a:lnTo>
                  <a:pt x="20" y="4"/>
                </a:lnTo>
                <a:lnTo>
                  <a:pt x="25" y="4"/>
                </a:lnTo>
                <a:lnTo>
                  <a:pt x="31" y="6"/>
                </a:lnTo>
                <a:lnTo>
                  <a:pt x="35" y="6"/>
                </a:lnTo>
                <a:lnTo>
                  <a:pt x="36" y="6"/>
                </a:lnTo>
                <a:lnTo>
                  <a:pt x="38" y="8"/>
                </a:lnTo>
                <a:lnTo>
                  <a:pt x="38" y="8"/>
                </a:lnTo>
                <a:lnTo>
                  <a:pt x="40" y="8"/>
                </a:lnTo>
                <a:lnTo>
                  <a:pt x="40" y="9"/>
                </a:lnTo>
                <a:lnTo>
                  <a:pt x="42" y="9"/>
                </a:lnTo>
                <a:lnTo>
                  <a:pt x="42" y="9"/>
                </a:lnTo>
                <a:lnTo>
                  <a:pt x="48" y="11"/>
                </a:lnTo>
                <a:lnTo>
                  <a:pt x="55" y="13"/>
                </a:lnTo>
                <a:lnTo>
                  <a:pt x="59" y="15"/>
                </a:lnTo>
                <a:lnTo>
                  <a:pt x="62" y="15"/>
                </a:lnTo>
                <a:lnTo>
                  <a:pt x="68" y="17"/>
                </a:lnTo>
                <a:lnTo>
                  <a:pt x="71" y="17"/>
                </a:lnTo>
                <a:lnTo>
                  <a:pt x="79" y="19"/>
                </a:lnTo>
                <a:lnTo>
                  <a:pt x="82" y="19"/>
                </a:lnTo>
                <a:lnTo>
                  <a:pt x="88" y="19"/>
                </a:lnTo>
                <a:lnTo>
                  <a:pt x="93" y="20"/>
                </a:lnTo>
                <a:lnTo>
                  <a:pt x="99" y="20"/>
                </a:lnTo>
                <a:lnTo>
                  <a:pt x="105" y="20"/>
                </a:lnTo>
                <a:lnTo>
                  <a:pt x="110" y="20"/>
                </a:lnTo>
                <a:lnTo>
                  <a:pt x="114" y="20"/>
                </a:lnTo>
                <a:lnTo>
                  <a:pt x="119" y="20"/>
                </a:lnTo>
                <a:lnTo>
                  <a:pt x="121" y="20"/>
                </a:lnTo>
                <a:lnTo>
                  <a:pt x="123" y="20"/>
                </a:lnTo>
                <a:lnTo>
                  <a:pt x="125" y="20"/>
                </a:lnTo>
                <a:lnTo>
                  <a:pt x="125" y="2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70" name="Freeform 1526"/>
          <p:cNvSpPr>
            <a:spLocks/>
          </p:cNvSpPr>
          <p:nvPr/>
        </p:nvSpPr>
        <p:spPr bwMode="auto">
          <a:xfrm>
            <a:off x="3043238" y="2776538"/>
            <a:ext cx="53975" cy="12700"/>
          </a:xfrm>
          <a:custGeom>
            <a:avLst/>
            <a:gdLst>
              <a:gd name="T0" fmla="*/ 66 w 66"/>
              <a:gd name="T1" fmla="*/ 17 h 17"/>
              <a:gd name="T2" fmla="*/ 57 w 66"/>
              <a:gd name="T3" fmla="*/ 15 h 17"/>
              <a:gd name="T4" fmla="*/ 51 w 66"/>
              <a:gd name="T5" fmla="*/ 11 h 17"/>
              <a:gd name="T6" fmla="*/ 46 w 66"/>
              <a:gd name="T7" fmla="*/ 9 h 17"/>
              <a:gd name="T8" fmla="*/ 29 w 66"/>
              <a:gd name="T9" fmla="*/ 6 h 17"/>
              <a:gd name="T10" fmla="*/ 20 w 66"/>
              <a:gd name="T11" fmla="*/ 4 h 17"/>
              <a:gd name="T12" fmla="*/ 11 w 66"/>
              <a:gd name="T13" fmla="*/ 2 h 17"/>
              <a:gd name="T14" fmla="*/ 0 w 66"/>
              <a:gd name="T15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6" h="17">
                <a:moveTo>
                  <a:pt x="66" y="17"/>
                </a:moveTo>
                <a:lnTo>
                  <a:pt x="57" y="15"/>
                </a:lnTo>
                <a:lnTo>
                  <a:pt x="51" y="11"/>
                </a:lnTo>
                <a:lnTo>
                  <a:pt x="46" y="9"/>
                </a:lnTo>
                <a:lnTo>
                  <a:pt x="29" y="6"/>
                </a:lnTo>
                <a:lnTo>
                  <a:pt x="20" y="4"/>
                </a:lnTo>
                <a:lnTo>
                  <a:pt x="11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71" name="Freeform 1527"/>
          <p:cNvSpPr>
            <a:spLocks/>
          </p:cNvSpPr>
          <p:nvPr/>
        </p:nvSpPr>
        <p:spPr bwMode="auto">
          <a:xfrm>
            <a:off x="2862263" y="2749550"/>
            <a:ext cx="95250" cy="17463"/>
          </a:xfrm>
          <a:custGeom>
            <a:avLst/>
            <a:gdLst>
              <a:gd name="T0" fmla="*/ 0 w 121"/>
              <a:gd name="T1" fmla="*/ 20 h 20"/>
              <a:gd name="T2" fmla="*/ 2 w 121"/>
              <a:gd name="T3" fmla="*/ 20 h 20"/>
              <a:gd name="T4" fmla="*/ 7 w 121"/>
              <a:gd name="T5" fmla="*/ 20 h 20"/>
              <a:gd name="T6" fmla="*/ 9 w 121"/>
              <a:gd name="T7" fmla="*/ 18 h 20"/>
              <a:gd name="T8" fmla="*/ 17 w 121"/>
              <a:gd name="T9" fmla="*/ 16 h 20"/>
              <a:gd name="T10" fmla="*/ 18 w 121"/>
              <a:gd name="T11" fmla="*/ 15 h 20"/>
              <a:gd name="T12" fmla="*/ 20 w 121"/>
              <a:gd name="T13" fmla="*/ 11 h 20"/>
              <a:gd name="T14" fmla="*/ 22 w 121"/>
              <a:gd name="T15" fmla="*/ 9 h 20"/>
              <a:gd name="T16" fmla="*/ 26 w 121"/>
              <a:gd name="T17" fmla="*/ 7 h 20"/>
              <a:gd name="T18" fmla="*/ 31 w 121"/>
              <a:gd name="T19" fmla="*/ 5 h 20"/>
              <a:gd name="T20" fmla="*/ 35 w 121"/>
              <a:gd name="T21" fmla="*/ 5 h 20"/>
              <a:gd name="T22" fmla="*/ 39 w 121"/>
              <a:gd name="T23" fmla="*/ 4 h 20"/>
              <a:gd name="T24" fmla="*/ 46 w 121"/>
              <a:gd name="T25" fmla="*/ 2 h 20"/>
              <a:gd name="T26" fmla="*/ 52 w 121"/>
              <a:gd name="T27" fmla="*/ 0 h 20"/>
              <a:gd name="T28" fmla="*/ 61 w 121"/>
              <a:gd name="T29" fmla="*/ 0 h 20"/>
              <a:gd name="T30" fmla="*/ 72 w 121"/>
              <a:gd name="T31" fmla="*/ 0 h 20"/>
              <a:gd name="T32" fmla="*/ 79 w 121"/>
              <a:gd name="T33" fmla="*/ 0 h 20"/>
              <a:gd name="T34" fmla="*/ 85 w 121"/>
              <a:gd name="T35" fmla="*/ 0 h 20"/>
              <a:gd name="T36" fmla="*/ 94 w 121"/>
              <a:gd name="T37" fmla="*/ 0 h 20"/>
              <a:gd name="T38" fmla="*/ 107 w 121"/>
              <a:gd name="T39" fmla="*/ 0 h 20"/>
              <a:gd name="T40" fmla="*/ 116 w 121"/>
              <a:gd name="T41" fmla="*/ 0 h 20"/>
              <a:gd name="T42" fmla="*/ 121 w 121"/>
              <a:gd name="T43" fmla="*/ 0 h 20"/>
              <a:gd name="T44" fmla="*/ 121 w 121"/>
              <a:gd name="T45" fmla="*/ 0 h 20"/>
              <a:gd name="T46" fmla="*/ 120 w 121"/>
              <a:gd name="T47" fmla="*/ 0 h 20"/>
              <a:gd name="T48" fmla="*/ 112 w 121"/>
              <a:gd name="T49" fmla="*/ 2 h 20"/>
              <a:gd name="T50" fmla="*/ 101 w 121"/>
              <a:gd name="T51" fmla="*/ 4 h 20"/>
              <a:gd name="T52" fmla="*/ 92 w 121"/>
              <a:gd name="T53" fmla="*/ 5 h 20"/>
              <a:gd name="T54" fmla="*/ 87 w 121"/>
              <a:gd name="T55" fmla="*/ 5 h 20"/>
              <a:gd name="T56" fmla="*/ 85 w 121"/>
              <a:gd name="T57" fmla="*/ 7 h 20"/>
              <a:gd name="T58" fmla="*/ 83 w 121"/>
              <a:gd name="T59" fmla="*/ 9 h 20"/>
              <a:gd name="T60" fmla="*/ 81 w 121"/>
              <a:gd name="T61" fmla="*/ 9 h 20"/>
              <a:gd name="T62" fmla="*/ 68 w 121"/>
              <a:gd name="T63" fmla="*/ 13 h 20"/>
              <a:gd name="T64" fmla="*/ 61 w 121"/>
              <a:gd name="T65" fmla="*/ 15 h 20"/>
              <a:gd name="T66" fmla="*/ 52 w 121"/>
              <a:gd name="T67" fmla="*/ 16 h 20"/>
              <a:gd name="T68" fmla="*/ 41 w 121"/>
              <a:gd name="T69" fmla="*/ 18 h 20"/>
              <a:gd name="T70" fmla="*/ 31 w 121"/>
              <a:gd name="T71" fmla="*/ 20 h 20"/>
              <a:gd name="T72" fmla="*/ 20 w 121"/>
              <a:gd name="T73" fmla="*/ 20 h 20"/>
              <a:gd name="T74" fmla="*/ 11 w 121"/>
              <a:gd name="T75" fmla="*/ 20 h 20"/>
              <a:gd name="T76" fmla="*/ 4 w 121"/>
              <a:gd name="T77" fmla="*/ 20 h 20"/>
              <a:gd name="T78" fmla="*/ 0 w 121"/>
              <a:gd name="T79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21" h="20">
                <a:moveTo>
                  <a:pt x="0" y="20"/>
                </a:moveTo>
                <a:lnTo>
                  <a:pt x="0" y="20"/>
                </a:lnTo>
                <a:lnTo>
                  <a:pt x="0" y="20"/>
                </a:lnTo>
                <a:lnTo>
                  <a:pt x="2" y="20"/>
                </a:lnTo>
                <a:lnTo>
                  <a:pt x="4" y="20"/>
                </a:lnTo>
                <a:lnTo>
                  <a:pt x="7" y="20"/>
                </a:lnTo>
                <a:lnTo>
                  <a:pt x="9" y="18"/>
                </a:lnTo>
                <a:lnTo>
                  <a:pt x="9" y="18"/>
                </a:lnTo>
                <a:lnTo>
                  <a:pt x="13" y="16"/>
                </a:lnTo>
                <a:lnTo>
                  <a:pt x="17" y="16"/>
                </a:lnTo>
                <a:lnTo>
                  <a:pt x="18" y="15"/>
                </a:lnTo>
                <a:lnTo>
                  <a:pt x="18" y="15"/>
                </a:lnTo>
                <a:lnTo>
                  <a:pt x="20" y="13"/>
                </a:lnTo>
                <a:lnTo>
                  <a:pt x="20" y="11"/>
                </a:lnTo>
                <a:lnTo>
                  <a:pt x="20" y="11"/>
                </a:lnTo>
                <a:lnTo>
                  <a:pt x="22" y="9"/>
                </a:lnTo>
                <a:lnTo>
                  <a:pt x="24" y="9"/>
                </a:lnTo>
                <a:lnTo>
                  <a:pt x="26" y="7"/>
                </a:lnTo>
                <a:lnTo>
                  <a:pt x="30" y="7"/>
                </a:lnTo>
                <a:lnTo>
                  <a:pt x="31" y="5"/>
                </a:lnTo>
                <a:lnTo>
                  <a:pt x="35" y="5"/>
                </a:lnTo>
                <a:lnTo>
                  <a:pt x="35" y="5"/>
                </a:lnTo>
                <a:lnTo>
                  <a:pt x="37" y="4"/>
                </a:lnTo>
                <a:lnTo>
                  <a:pt x="39" y="4"/>
                </a:lnTo>
                <a:lnTo>
                  <a:pt x="41" y="2"/>
                </a:lnTo>
                <a:lnTo>
                  <a:pt x="46" y="2"/>
                </a:lnTo>
                <a:lnTo>
                  <a:pt x="48" y="0"/>
                </a:lnTo>
                <a:lnTo>
                  <a:pt x="52" y="0"/>
                </a:lnTo>
                <a:lnTo>
                  <a:pt x="57" y="0"/>
                </a:lnTo>
                <a:lnTo>
                  <a:pt x="61" y="0"/>
                </a:lnTo>
                <a:lnTo>
                  <a:pt x="66" y="0"/>
                </a:lnTo>
                <a:lnTo>
                  <a:pt x="72" y="0"/>
                </a:lnTo>
                <a:lnTo>
                  <a:pt x="75" y="0"/>
                </a:lnTo>
                <a:lnTo>
                  <a:pt x="79" y="0"/>
                </a:lnTo>
                <a:lnTo>
                  <a:pt x="83" y="0"/>
                </a:lnTo>
                <a:lnTo>
                  <a:pt x="85" y="0"/>
                </a:lnTo>
                <a:lnTo>
                  <a:pt x="90" y="0"/>
                </a:lnTo>
                <a:lnTo>
                  <a:pt x="94" y="0"/>
                </a:lnTo>
                <a:lnTo>
                  <a:pt x="103" y="0"/>
                </a:lnTo>
                <a:lnTo>
                  <a:pt x="107" y="0"/>
                </a:lnTo>
                <a:lnTo>
                  <a:pt x="109" y="0"/>
                </a:lnTo>
                <a:lnTo>
                  <a:pt x="116" y="0"/>
                </a:lnTo>
                <a:lnTo>
                  <a:pt x="120" y="0"/>
                </a:lnTo>
                <a:lnTo>
                  <a:pt x="121" y="0"/>
                </a:lnTo>
                <a:lnTo>
                  <a:pt x="121" y="0"/>
                </a:lnTo>
                <a:lnTo>
                  <a:pt x="121" y="0"/>
                </a:lnTo>
                <a:lnTo>
                  <a:pt x="121" y="0"/>
                </a:lnTo>
                <a:lnTo>
                  <a:pt x="120" y="0"/>
                </a:lnTo>
                <a:lnTo>
                  <a:pt x="118" y="2"/>
                </a:lnTo>
                <a:lnTo>
                  <a:pt x="112" y="2"/>
                </a:lnTo>
                <a:lnTo>
                  <a:pt x="107" y="2"/>
                </a:lnTo>
                <a:lnTo>
                  <a:pt x="101" y="4"/>
                </a:lnTo>
                <a:lnTo>
                  <a:pt x="96" y="4"/>
                </a:lnTo>
                <a:lnTo>
                  <a:pt x="92" y="5"/>
                </a:lnTo>
                <a:lnTo>
                  <a:pt x="88" y="5"/>
                </a:lnTo>
                <a:lnTo>
                  <a:pt x="87" y="5"/>
                </a:lnTo>
                <a:lnTo>
                  <a:pt x="85" y="7"/>
                </a:lnTo>
                <a:lnTo>
                  <a:pt x="85" y="7"/>
                </a:lnTo>
                <a:lnTo>
                  <a:pt x="83" y="7"/>
                </a:lnTo>
                <a:lnTo>
                  <a:pt x="83" y="9"/>
                </a:lnTo>
                <a:lnTo>
                  <a:pt x="81" y="9"/>
                </a:lnTo>
                <a:lnTo>
                  <a:pt x="81" y="9"/>
                </a:lnTo>
                <a:lnTo>
                  <a:pt x="75" y="11"/>
                </a:lnTo>
                <a:lnTo>
                  <a:pt x="68" y="13"/>
                </a:lnTo>
                <a:lnTo>
                  <a:pt x="64" y="15"/>
                </a:lnTo>
                <a:lnTo>
                  <a:pt x="61" y="15"/>
                </a:lnTo>
                <a:lnTo>
                  <a:pt x="55" y="16"/>
                </a:lnTo>
                <a:lnTo>
                  <a:pt x="52" y="16"/>
                </a:lnTo>
                <a:lnTo>
                  <a:pt x="44" y="18"/>
                </a:lnTo>
                <a:lnTo>
                  <a:pt x="41" y="18"/>
                </a:lnTo>
                <a:lnTo>
                  <a:pt x="37" y="18"/>
                </a:lnTo>
                <a:lnTo>
                  <a:pt x="31" y="20"/>
                </a:lnTo>
                <a:lnTo>
                  <a:pt x="26" y="20"/>
                </a:lnTo>
                <a:lnTo>
                  <a:pt x="20" y="20"/>
                </a:lnTo>
                <a:lnTo>
                  <a:pt x="15" y="20"/>
                </a:lnTo>
                <a:lnTo>
                  <a:pt x="11" y="20"/>
                </a:lnTo>
                <a:lnTo>
                  <a:pt x="6" y="20"/>
                </a:lnTo>
                <a:lnTo>
                  <a:pt x="4" y="20"/>
                </a:lnTo>
                <a:lnTo>
                  <a:pt x="2" y="20"/>
                </a:lnTo>
                <a:lnTo>
                  <a:pt x="0" y="20"/>
                </a:lnTo>
                <a:lnTo>
                  <a:pt x="0" y="20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72" name="Freeform 1528"/>
          <p:cNvSpPr>
            <a:spLocks/>
          </p:cNvSpPr>
          <p:nvPr/>
        </p:nvSpPr>
        <p:spPr bwMode="auto">
          <a:xfrm>
            <a:off x="2862263" y="2749550"/>
            <a:ext cx="95250" cy="17463"/>
          </a:xfrm>
          <a:custGeom>
            <a:avLst/>
            <a:gdLst>
              <a:gd name="T0" fmla="*/ 0 w 121"/>
              <a:gd name="T1" fmla="*/ 20 h 20"/>
              <a:gd name="T2" fmla="*/ 2 w 121"/>
              <a:gd name="T3" fmla="*/ 20 h 20"/>
              <a:gd name="T4" fmla="*/ 7 w 121"/>
              <a:gd name="T5" fmla="*/ 20 h 20"/>
              <a:gd name="T6" fmla="*/ 9 w 121"/>
              <a:gd name="T7" fmla="*/ 18 h 20"/>
              <a:gd name="T8" fmla="*/ 17 w 121"/>
              <a:gd name="T9" fmla="*/ 16 h 20"/>
              <a:gd name="T10" fmla="*/ 18 w 121"/>
              <a:gd name="T11" fmla="*/ 15 h 20"/>
              <a:gd name="T12" fmla="*/ 20 w 121"/>
              <a:gd name="T13" fmla="*/ 11 h 20"/>
              <a:gd name="T14" fmla="*/ 22 w 121"/>
              <a:gd name="T15" fmla="*/ 9 h 20"/>
              <a:gd name="T16" fmla="*/ 26 w 121"/>
              <a:gd name="T17" fmla="*/ 7 h 20"/>
              <a:gd name="T18" fmla="*/ 31 w 121"/>
              <a:gd name="T19" fmla="*/ 5 h 20"/>
              <a:gd name="T20" fmla="*/ 35 w 121"/>
              <a:gd name="T21" fmla="*/ 5 h 20"/>
              <a:gd name="T22" fmla="*/ 39 w 121"/>
              <a:gd name="T23" fmla="*/ 4 h 20"/>
              <a:gd name="T24" fmla="*/ 46 w 121"/>
              <a:gd name="T25" fmla="*/ 2 h 20"/>
              <a:gd name="T26" fmla="*/ 52 w 121"/>
              <a:gd name="T27" fmla="*/ 0 h 20"/>
              <a:gd name="T28" fmla="*/ 61 w 121"/>
              <a:gd name="T29" fmla="*/ 0 h 20"/>
              <a:gd name="T30" fmla="*/ 72 w 121"/>
              <a:gd name="T31" fmla="*/ 0 h 20"/>
              <a:gd name="T32" fmla="*/ 79 w 121"/>
              <a:gd name="T33" fmla="*/ 0 h 20"/>
              <a:gd name="T34" fmla="*/ 85 w 121"/>
              <a:gd name="T35" fmla="*/ 0 h 20"/>
              <a:gd name="T36" fmla="*/ 94 w 121"/>
              <a:gd name="T37" fmla="*/ 0 h 20"/>
              <a:gd name="T38" fmla="*/ 107 w 121"/>
              <a:gd name="T39" fmla="*/ 0 h 20"/>
              <a:gd name="T40" fmla="*/ 116 w 121"/>
              <a:gd name="T41" fmla="*/ 0 h 20"/>
              <a:gd name="T42" fmla="*/ 121 w 121"/>
              <a:gd name="T43" fmla="*/ 0 h 20"/>
              <a:gd name="T44" fmla="*/ 121 w 121"/>
              <a:gd name="T45" fmla="*/ 0 h 20"/>
              <a:gd name="T46" fmla="*/ 120 w 121"/>
              <a:gd name="T47" fmla="*/ 0 h 20"/>
              <a:gd name="T48" fmla="*/ 112 w 121"/>
              <a:gd name="T49" fmla="*/ 2 h 20"/>
              <a:gd name="T50" fmla="*/ 101 w 121"/>
              <a:gd name="T51" fmla="*/ 4 h 20"/>
              <a:gd name="T52" fmla="*/ 92 w 121"/>
              <a:gd name="T53" fmla="*/ 5 h 20"/>
              <a:gd name="T54" fmla="*/ 87 w 121"/>
              <a:gd name="T55" fmla="*/ 5 h 20"/>
              <a:gd name="T56" fmla="*/ 85 w 121"/>
              <a:gd name="T57" fmla="*/ 7 h 20"/>
              <a:gd name="T58" fmla="*/ 83 w 121"/>
              <a:gd name="T59" fmla="*/ 9 h 20"/>
              <a:gd name="T60" fmla="*/ 81 w 121"/>
              <a:gd name="T61" fmla="*/ 9 h 20"/>
              <a:gd name="T62" fmla="*/ 68 w 121"/>
              <a:gd name="T63" fmla="*/ 13 h 20"/>
              <a:gd name="T64" fmla="*/ 61 w 121"/>
              <a:gd name="T65" fmla="*/ 15 h 20"/>
              <a:gd name="T66" fmla="*/ 52 w 121"/>
              <a:gd name="T67" fmla="*/ 16 h 20"/>
              <a:gd name="T68" fmla="*/ 41 w 121"/>
              <a:gd name="T69" fmla="*/ 18 h 20"/>
              <a:gd name="T70" fmla="*/ 31 w 121"/>
              <a:gd name="T71" fmla="*/ 20 h 20"/>
              <a:gd name="T72" fmla="*/ 20 w 121"/>
              <a:gd name="T73" fmla="*/ 20 h 20"/>
              <a:gd name="T74" fmla="*/ 11 w 121"/>
              <a:gd name="T75" fmla="*/ 20 h 20"/>
              <a:gd name="T76" fmla="*/ 4 w 121"/>
              <a:gd name="T77" fmla="*/ 20 h 20"/>
              <a:gd name="T78" fmla="*/ 0 w 121"/>
              <a:gd name="T79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21" h="20">
                <a:moveTo>
                  <a:pt x="0" y="20"/>
                </a:moveTo>
                <a:lnTo>
                  <a:pt x="0" y="20"/>
                </a:lnTo>
                <a:lnTo>
                  <a:pt x="0" y="20"/>
                </a:lnTo>
                <a:lnTo>
                  <a:pt x="2" y="20"/>
                </a:lnTo>
                <a:lnTo>
                  <a:pt x="4" y="20"/>
                </a:lnTo>
                <a:lnTo>
                  <a:pt x="7" y="20"/>
                </a:lnTo>
                <a:lnTo>
                  <a:pt x="9" y="18"/>
                </a:lnTo>
                <a:lnTo>
                  <a:pt x="9" y="18"/>
                </a:lnTo>
                <a:lnTo>
                  <a:pt x="13" y="16"/>
                </a:lnTo>
                <a:lnTo>
                  <a:pt x="17" y="16"/>
                </a:lnTo>
                <a:lnTo>
                  <a:pt x="18" y="15"/>
                </a:lnTo>
                <a:lnTo>
                  <a:pt x="18" y="15"/>
                </a:lnTo>
                <a:lnTo>
                  <a:pt x="20" y="13"/>
                </a:lnTo>
                <a:lnTo>
                  <a:pt x="20" y="11"/>
                </a:lnTo>
                <a:lnTo>
                  <a:pt x="20" y="11"/>
                </a:lnTo>
                <a:lnTo>
                  <a:pt x="22" y="9"/>
                </a:lnTo>
                <a:lnTo>
                  <a:pt x="24" y="9"/>
                </a:lnTo>
                <a:lnTo>
                  <a:pt x="26" y="7"/>
                </a:lnTo>
                <a:lnTo>
                  <a:pt x="30" y="7"/>
                </a:lnTo>
                <a:lnTo>
                  <a:pt x="31" y="5"/>
                </a:lnTo>
                <a:lnTo>
                  <a:pt x="35" y="5"/>
                </a:lnTo>
                <a:lnTo>
                  <a:pt x="35" y="5"/>
                </a:lnTo>
                <a:lnTo>
                  <a:pt x="37" y="4"/>
                </a:lnTo>
                <a:lnTo>
                  <a:pt x="39" y="4"/>
                </a:lnTo>
                <a:lnTo>
                  <a:pt x="41" y="2"/>
                </a:lnTo>
                <a:lnTo>
                  <a:pt x="46" y="2"/>
                </a:lnTo>
                <a:lnTo>
                  <a:pt x="48" y="0"/>
                </a:lnTo>
                <a:lnTo>
                  <a:pt x="52" y="0"/>
                </a:lnTo>
                <a:lnTo>
                  <a:pt x="57" y="0"/>
                </a:lnTo>
                <a:lnTo>
                  <a:pt x="61" y="0"/>
                </a:lnTo>
                <a:lnTo>
                  <a:pt x="66" y="0"/>
                </a:lnTo>
                <a:lnTo>
                  <a:pt x="72" y="0"/>
                </a:lnTo>
                <a:lnTo>
                  <a:pt x="75" y="0"/>
                </a:lnTo>
                <a:lnTo>
                  <a:pt x="79" y="0"/>
                </a:lnTo>
                <a:lnTo>
                  <a:pt x="83" y="0"/>
                </a:lnTo>
                <a:lnTo>
                  <a:pt x="85" y="0"/>
                </a:lnTo>
                <a:lnTo>
                  <a:pt x="90" y="0"/>
                </a:lnTo>
                <a:lnTo>
                  <a:pt x="94" y="0"/>
                </a:lnTo>
                <a:lnTo>
                  <a:pt x="103" y="0"/>
                </a:lnTo>
                <a:lnTo>
                  <a:pt x="107" y="0"/>
                </a:lnTo>
                <a:lnTo>
                  <a:pt x="109" y="0"/>
                </a:lnTo>
                <a:lnTo>
                  <a:pt x="116" y="0"/>
                </a:lnTo>
                <a:lnTo>
                  <a:pt x="120" y="0"/>
                </a:lnTo>
                <a:lnTo>
                  <a:pt x="121" y="0"/>
                </a:lnTo>
                <a:lnTo>
                  <a:pt x="121" y="0"/>
                </a:lnTo>
                <a:lnTo>
                  <a:pt x="121" y="0"/>
                </a:lnTo>
                <a:lnTo>
                  <a:pt x="121" y="0"/>
                </a:lnTo>
                <a:lnTo>
                  <a:pt x="120" y="0"/>
                </a:lnTo>
                <a:lnTo>
                  <a:pt x="118" y="2"/>
                </a:lnTo>
                <a:lnTo>
                  <a:pt x="112" y="2"/>
                </a:lnTo>
                <a:lnTo>
                  <a:pt x="107" y="2"/>
                </a:lnTo>
                <a:lnTo>
                  <a:pt x="101" y="4"/>
                </a:lnTo>
                <a:lnTo>
                  <a:pt x="96" y="4"/>
                </a:lnTo>
                <a:lnTo>
                  <a:pt x="92" y="5"/>
                </a:lnTo>
                <a:lnTo>
                  <a:pt x="88" y="5"/>
                </a:lnTo>
                <a:lnTo>
                  <a:pt x="87" y="5"/>
                </a:lnTo>
                <a:lnTo>
                  <a:pt x="85" y="7"/>
                </a:lnTo>
                <a:lnTo>
                  <a:pt x="85" y="7"/>
                </a:lnTo>
                <a:lnTo>
                  <a:pt x="83" y="7"/>
                </a:lnTo>
                <a:lnTo>
                  <a:pt x="83" y="9"/>
                </a:lnTo>
                <a:lnTo>
                  <a:pt x="81" y="9"/>
                </a:lnTo>
                <a:lnTo>
                  <a:pt x="81" y="9"/>
                </a:lnTo>
                <a:lnTo>
                  <a:pt x="75" y="11"/>
                </a:lnTo>
                <a:lnTo>
                  <a:pt x="68" y="13"/>
                </a:lnTo>
                <a:lnTo>
                  <a:pt x="64" y="15"/>
                </a:lnTo>
                <a:lnTo>
                  <a:pt x="61" y="15"/>
                </a:lnTo>
                <a:lnTo>
                  <a:pt x="55" y="16"/>
                </a:lnTo>
                <a:lnTo>
                  <a:pt x="52" y="16"/>
                </a:lnTo>
                <a:lnTo>
                  <a:pt x="44" y="18"/>
                </a:lnTo>
                <a:lnTo>
                  <a:pt x="41" y="18"/>
                </a:lnTo>
                <a:lnTo>
                  <a:pt x="37" y="18"/>
                </a:lnTo>
                <a:lnTo>
                  <a:pt x="31" y="20"/>
                </a:lnTo>
                <a:lnTo>
                  <a:pt x="26" y="20"/>
                </a:lnTo>
                <a:lnTo>
                  <a:pt x="20" y="20"/>
                </a:lnTo>
                <a:lnTo>
                  <a:pt x="15" y="20"/>
                </a:lnTo>
                <a:lnTo>
                  <a:pt x="11" y="20"/>
                </a:lnTo>
                <a:lnTo>
                  <a:pt x="6" y="20"/>
                </a:lnTo>
                <a:lnTo>
                  <a:pt x="4" y="20"/>
                </a:lnTo>
                <a:lnTo>
                  <a:pt x="2" y="20"/>
                </a:lnTo>
                <a:lnTo>
                  <a:pt x="0" y="20"/>
                </a:lnTo>
                <a:lnTo>
                  <a:pt x="0" y="2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73" name="Freeform 1529"/>
          <p:cNvSpPr>
            <a:spLocks/>
          </p:cNvSpPr>
          <p:nvPr/>
        </p:nvSpPr>
        <p:spPr bwMode="auto">
          <a:xfrm>
            <a:off x="2887663" y="2746375"/>
            <a:ext cx="101600" cy="36513"/>
          </a:xfrm>
          <a:custGeom>
            <a:avLst/>
            <a:gdLst>
              <a:gd name="T0" fmla="*/ 52 w 127"/>
              <a:gd name="T1" fmla="*/ 0 h 46"/>
              <a:gd name="T2" fmla="*/ 70 w 127"/>
              <a:gd name="T3" fmla="*/ 0 h 46"/>
              <a:gd name="T4" fmla="*/ 79 w 127"/>
              <a:gd name="T5" fmla="*/ 0 h 46"/>
              <a:gd name="T6" fmla="*/ 87 w 127"/>
              <a:gd name="T7" fmla="*/ 4 h 46"/>
              <a:gd name="T8" fmla="*/ 92 w 127"/>
              <a:gd name="T9" fmla="*/ 10 h 46"/>
              <a:gd name="T10" fmla="*/ 98 w 127"/>
              <a:gd name="T11" fmla="*/ 13 h 46"/>
              <a:gd name="T12" fmla="*/ 109 w 127"/>
              <a:gd name="T13" fmla="*/ 21 h 46"/>
              <a:gd name="T14" fmla="*/ 116 w 127"/>
              <a:gd name="T15" fmla="*/ 24 h 46"/>
              <a:gd name="T16" fmla="*/ 125 w 127"/>
              <a:gd name="T17" fmla="*/ 34 h 46"/>
              <a:gd name="T18" fmla="*/ 127 w 127"/>
              <a:gd name="T19" fmla="*/ 41 h 46"/>
              <a:gd name="T20" fmla="*/ 127 w 127"/>
              <a:gd name="T21" fmla="*/ 45 h 46"/>
              <a:gd name="T22" fmla="*/ 105 w 127"/>
              <a:gd name="T23" fmla="*/ 46 h 46"/>
              <a:gd name="T24" fmla="*/ 103 w 127"/>
              <a:gd name="T25" fmla="*/ 41 h 46"/>
              <a:gd name="T26" fmla="*/ 92 w 127"/>
              <a:gd name="T27" fmla="*/ 35 h 46"/>
              <a:gd name="T28" fmla="*/ 87 w 127"/>
              <a:gd name="T29" fmla="*/ 32 h 46"/>
              <a:gd name="T30" fmla="*/ 87 w 127"/>
              <a:gd name="T31" fmla="*/ 28 h 46"/>
              <a:gd name="T32" fmla="*/ 79 w 127"/>
              <a:gd name="T33" fmla="*/ 24 h 46"/>
              <a:gd name="T34" fmla="*/ 72 w 127"/>
              <a:gd name="T35" fmla="*/ 21 h 46"/>
              <a:gd name="T36" fmla="*/ 55 w 127"/>
              <a:gd name="T37" fmla="*/ 17 h 46"/>
              <a:gd name="T38" fmla="*/ 31 w 127"/>
              <a:gd name="T39" fmla="*/ 13 h 46"/>
              <a:gd name="T40" fmla="*/ 15 w 127"/>
              <a:gd name="T41" fmla="*/ 13 h 46"/>
              <a:gd name="T42" fmla="*/ 0 w 127"/>
              <a:gd name="T43" fmla="*/ 11 h 46"/>
              <a:gd name="T44" fmla="*/ 6 w 127"/>
              <a:gd name="T45" fmla="*/ 8 h 46"/>
              <a:gd name="T46" fmla="*/ 22 w 127"/>
              <a:gd name="T47" fmla="*/ 4 h 46"/>
              <a:gd name="T48" fmla="*/ 37 w 127"/>
              <a:gd name="T49" fmla="*/ 0 h 46"/>
              <a:gd name="T50" fmla="*/ 52 w 127"/>
              <a:gd name="T51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7" h="46">
                <a:moveTo>
                  <a:pt x="52" y="0"/>
                </a:moveTo>
                <a:lnTo>
                  <a:pt x="70" y="0"/>
                </a:lnTo>
                <a:lnTo>
                  <a:pt x="79" y="0"/>
                </a:lnTo>
                <a:lnTo>
                  <a:pt x="87" y="4"/>
                </a:lnTo>
                <a:lnTo>
                  <a:pt x="92" y="10"/>
                </a:lnTo>
                <a:lnTo>
                  <a:pt x="98" y="13"/>
                </a:lnTo>
                <a:lnTo>
                  <a:pt x="109" y="21"/>
                </a:lnTo>
                <a:lnTo>
                  <a:pt x="116" y="24"/>
                </a:lnTo>
                <a:lnTo>
                  <a:pt x="125" y="34"/>
                </a:lnTo>
                <a:lnTo>
                  <a:pt x="127" y="41"/>
                </a:lnTo>
                <a:lnTo>
                  <a:pt x="127" y="45"/>
                </a:lnTo>
                <a:lnTo>
                  <a:pt x="105" y="46"/>
                </a:lnTo>
                <a:lnTo>
                  <a:pt x="103" y="41"/>
                </a:lnTo>
                <a:lnTo>
                  <a:pt x="92" y="35"/>
                </a:lnTo>
                <a:lnTo>
                  <a:pt x="87" y="32"/>
                </a:lnTo>
                <a:lnTo>
                  <a:pt x="87" y="28"/>
                </a:lnTo>
                <a:lnTo>
                  <a:pt x="79" y="24"/>
                </a:lnTo>
                <a:lnTo>
                  <a:pt x="72" y="21"/>
                </a:lnTo>
                <a:lnTo>
                  <a:pt x="55" y="17"/>
                </a:lnTo>
                <a:lnTo>
                  <a:pt x="31" y="13"/>
                </a:lnTo>
                <a:lnTo>
                  <a:pt x="15" y="13"/>
                </a:lnTo>
                <a:lnTo>
                  <a:pt x="0" y="11"/>
                </a:lnTo>
                <a:lnTo>
                  <a:pt x="6" y="8"/>
                </a:lnTo>
                <a:lnTo>
                  <a:pt x="22" y="4"/>
                </a:lnTo>
                <a:lnTo>
                  <a:pt x="37" y="0"/>
                </a:lnTo>
                <a:lnTo>
                  <a:pt x="52" y="0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74" name="Freeform 1530"/>
          <p:cNvSpPr>
            <a:spLocks/>
          </p:cNvSpPr>
          <p:nvPr/>
        </p:nvSpPr>
        <p:spPr bwMode="auto">
          <a:xfrm>
            <a:off x="2887663" y="2746375"/>
            <a:ext cx="101600" cy="36513"/>
          </a:xfrm>
          <a:custGeom>
            <a:avLst/>
            <a:gdLst>
              <a:gd name="T0" fmla="*/ 52 w 127"/>
              <a:gd name="T1" fmla="*/ 0 h 46"/>
              <a:gd name="T2" fmla="*/ 70 w 127"/>
              <a:gd name="T3" fmla="*/ 0 h 46"/>
              <a:gd name="T4" fmla="*/ 79 w 127"/>
              <a:gd name="T5" fmla="*/ 0 h 46"/>
              <a:gd name="T6" fmla="*/ 87 w 127"/>
              <a:gd name="T7" fmla="*/ 4 h 46"/>
              <a:gd name="T8" fmla="*/ 92 w 127"/>
              <a:gd name="T9" fmla="*/ 10 h 46"/>
              <a:gd name="T10" fmla="*/ 98 w 127"/>
              <a:gd name="T11" fmla="*/ 13 h 46"/>
              <a:gd name="T12" fmla="*/ 109 w 127"/>
              <a:gd name="T13" fmla="*/ 21 h 46"/>
              <a:gd name="T14" fmla="*/ 116 w 127"/>
              <a:gd name="T15" fmla="*/ 24 h 46"/>
              <a:gd name="T16" fmla="*/ 125 w 127"/>
              <a:gd name="T17" fmla="*/ 34 h 46"/>
              <a:gd name="T18" fmla="*/ 127 w 127"/>
              <a:gd name="T19" fmla="*/ 41 h 46"/>
              <a:gd name="T20" fmla="*/ 127 w 127"/>
              <a:gd name="T21" fmla="*/ 45 h 46"/>
              <a:gd name="T22" fmla="*/ 105 w 127"/>
              <a:gd name="T23" fmla="*/ 46 h 46"/>
              <a:gd name="T24" fmla="*/ 103 w 127"/>
              <a:gd name="T25" fmla="*/ 41 h 46"/>
              <a:gd name="T26" fmla="*/ 92 w 127"/>
              <a:gd name="T27" fmla="*/ 35 h 46"/>
              <a:gd name="T28" fmla="*/ 87 w 127"/>
              <a:gd name="T29" fmla="*/ 32 h 46"/>
              <a:gd name="T30" fmla="*/ 87 w 127"/>
              <a:gd name="T31" fmla="*/ 28 h 46"/>
              <a:gd name="T32" fmla="*/ 79 w 127"/>
              <a:gd name="T33" fmla="*/ 24 h 46"/>
              <a:gd name="T34" fmla="*/ 72 w 127"/>
              <a:gd name="T35" fmla="*/ 21 h 46"/>
              <a:gd name="T36" fmla="*/ 55 w 127"/>
              <a:gd name="T37" fmla="*/ 17 h 46"/>
              <a:gd name="T38" fmla="*/ 31 w 127"/>
              <a:gd name="T39" fmla="*/ 13 h 46"/>
              <a:gd name="T40" fmla="*/ 15 w 127"/>
              <a:gd name="T41" fmla="*/ 13 h 46"/>
              <a:gd name="T42" fmla="*/ 0 w 127"/>
              <a:gd name="T43" fmla="*/ 11 h 46"/>
              <a:gd name="T44" fmla="*/ 6 w 127"/>
              <a:gd name="T45" fmla="*/ 8 h 46"/>
              <a:gd name="T46" fmla="*/ 22 w 127"/>
              <a:gd name="T47" fmla="*/ 4 h 46"/>
              <a:gd name="T48" fmla="*/ 37 w 127"/>
              <a:gd name="T49" fmla="*/ 0 h 46"/>
              <a:gd name="T50" fmla="*/ 52 w 127"/>
              <a:gd name="T51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7" h="46">
                <a:moveTo>
                  <a:pt x="52" y="0"/>
                </a:moveTo>
                <a:lnTo>
                  <a:pt x="70" y="0"/>
                </a:lnTo>
                <a:lnTo>
                  <a:pt x="79" y="0"/>
                </a:lnTo>
                <a:lnTo>
                  <a:pt x="87" y="4"/>
                </a:lnTo>
                <a:lnTo>
                  <a:pt x="92" y="10"/>
                </a:lnTo>
                <a:lnTo>
                  <a:pt x="98" y="13"/>
                </a:lnTo>
                <a:lnTo>
                  <a:pt x="109" y="21"/>
                </a:lnTo>
                <a:lnTo>
                  <a:pt x="116" y="24"/>
                </a:lnTo>
                <a:lnTo>
                  <a:pt x="125" y="34"/>
                </a:lnTo>
                <a:lnTo>
                  <a:pt x="127" y="41"/>
                </a:lnTo>
                <a:lnTo>
                  <a:pt x="127" y="45"/>
                </a:lnTo>
                <a:lnTo>
                  <a:pt x="105" y="46"/>
                </a:lnTo>
                <a:lnTo>
                  <a:pt x="103" y="41"/>
                </a:lnTo>
                <a:lnTo>
                  <a:pt x="92" y="35"/>
                </a:lnTo>
                <a:lnTo>
                  <a:pt x="87" y="32"/>
                </a:lnTo>
                <a:lnTo>
                  <a:pt x="87" y="28"/>
                </a:lnTo>
                <a:lnTo>
                  <a:pt x="79" y="24"/>
                </a:lnTo>
                <a:lnTo>
                  <a:pt x="72" y="21"/>
                </a:lnTo>
                <a:lnTo>
                  <a:pt x="55" y="17"/>
                </a:lnTo>
                <a:lnTo>
                  <a:pt x="31" y="13"/>
                </a:lnTo>
                <a:lnTo>
                  <a:pt x="15" y="13"/>
                </a:lnTo>
                <a:lnTo>
                  <a:pt x="0" y="11"/>
                </a:lnTo>
                <a:lnTo>
                  <a:pt x="6" y="8"/>
                </a:lnTo>
                <a:lnTo>
                  <a:pt x="22" y="4"/>
                </a:lnTo>
                <a:lnTo>
                  <a:pt x="37" y="0"/>
                </a:lnTo>
                <a:lnTo>
                  <a:pt x="52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75" name="Freeform 1531"/>
          <p:cNvSpPr>
            <a:spLocks/>
          </p:cNvSpPr>
          <p:nvPr/>
        </p:nvSpPr>
        <p:spPr bwMode="auto">
          <a:xfrm>
            <a:off x="2913063" y="2749550"/>
            <a:ext cx="66675" cy="30163"/>
          </a:xfrm>
          <a:custGeom>
            <a:avLst/>
            <a:gdLst>
              <a:gd name="T0" fmla="*/ 87 w 87"/>
              <a:gd name="T1" fmla="*/ 39 h 39"/>
              <a:gd name="T2" fmla="*/ 76 w 87"/>
              <a:gd name="T3" fmla="*/ 30 h 39"/>
              <a:gd name="T4" fmla="*/ 70 w 87"/>
              <a:gd name="T5" fmla="*/ 24 h 39"/>
              <a:gd name="T6" fmla="*/ 65 w 87"/>
              <a:gd name="T7" fmla="*/ 18 h 39"/>
              <a:gd name="T8" fmla="*/ 56 w 87"/>
              <a:gd name="T9" fmla="*/ 13 h 39"/>
              <a:gd name="T10" fmla="*/ 48 w 87"/>
              <a:gd name="T11" fmla="*/ 9 h 39"/>
              <a:gd name="T12" fmla="*/ 34 w 87"/>
              <a:gd name="T13" fmla="*/ 4 h 39"/>
              <a:gd name="T14" fmla="*/ 21 w 87"/>
              <a:gd name="T15" fmla="*/ 2 h 39"/>
              <a:gd name="T16" fmla="*/ 0 w 87"/>
              <a:gd name="T17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7" h="39">
                <a:moveTo>
                  <a:pt x="87" y="39"/>
                </a:moveTo>
                <a:lnTo>
                  <a:pt x="76" y="30"/>
                </a:lnTo>
                <a:lnTo>
                  <a:pt x="70" y="24"/>
                </a:lnTo>
                <a:lnTo>
                  <a:pt x="65" y="18"/>
                </a:lnTo>
                <a:lnTo>
                  <a:pt x="56" y="13"/>
                </a:lnTo>
                <a:lnTo>
                  <a:pt x="48" y="9"/>
                </a:lnTo>
                <a:lnTo>
                  <a:pt x="34" y="4"/>
                </a:lnTo>
                <a:lnTo>
                  <a:pt x="21" y="2"/>
                </a:lnTo>
                <a:lnTo>
                  <a:pt x="0" y="0"/>
                </a:lnTo>
              </a:path>
            </a:pathLst>
          </a:custGeom>
          <a:noFill/>
          <a:ln w="26988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76" name="Line 1532"/>
          <p:cNvSpPr>
            <a:spLocks noChangeShapeType="1"/>
          </p:cNvSpPr>
          <p:nvPr/>
        </p:nvSpPr>
        <p:spPr bwMode="auto">
          <a:xfrm>
            <a:off x="2979738" y="2703513"/>
            <a:ext cx="3175" cy="63500"/>
          </a:xfrm>
          <a:prstGeom prst="line">
            <a:avLst/>
          </a:prstGeom>
          <a:noFill/>
          <a:ln w="36513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77" name="Freeform 1533"/>
          <p:cNvSpPr>
            <a:spLocks/>
          </p:cNvSpPr>
          <p:nvPr/>
        </p:nvSpPr>
        <p:spPr bwMode="auto">
          <a:xfrm>
            <a:off x="3160713" y="3273425"/>
            <a:ext cx="12700" cy="15875"/>
          </a:xfrm>
          <a:custGeom>
            <a:avLst/>
            <a:gdLst>
              <a:gd name="T0" fmla="*/ 9 w 15"/>
              <a:gd name="T1" fmla="*/ 0 h 18"/>
              <a:gd name="T2" fmla="*/ 6 w 15"/>
              <a:gd name="T3" fmla="*/ 0 h 18"/>
              <a:gd name="T4" fmla="*/ 2 w 15"/>
              <a:gd name="T5" fmla="*/ 0 h 18"/>
              <a:gd name="T6" fmla="*/ 0 w 15"/>
              <a:gd name="T7" fmla="*/ 0 h 18"/>
              <a:gd name="T8" fmla="*/ 0 w 15"/>
              <a:gd name="T9" fmla="*/ 2 h 18"/>
              <a:gd name="T10" fmla="*/ 0 w 15"/>
              <a:gd name="T11" fmla="*/ 4 h 18"/>
              <a:gd name="T12" fmla="*/ 0 w 15"/>
              <a:gd name="T13" fmla="*/ 5 h 18"/>
              <a:gd name="T14" fmla="*/ 0 w 15"/>
              <a:gd name="T15" fmla="*/ 7 h 18"/>
              <a:gd name="T16" fmla="*/ 0 w 15"/>
              <a:gd name="T17" fmla="*/ 9 h 18"/>
              <a:gd name="T18" fmla="*/ 0 w 15"/>
              <a:gd name="T19" fmla="*/ 11 h 18"/>
              <a:gd name="T20" fmla="*/ 0 w 15"/>
              <a:gd name="T21" fmla="*/ 13 h 18"/>
              <a:gd name="T22" fmla="*/ 2 w 15"/>
              <a:gd name="T23" fmla="*/ 15 h 18"/>
              <a:gd name="T24" fmla="*/ 2 w 15"/>
              <a:gd name="T25" fmla="*/ 15 h 18"/>
              <a:gd name="T26" fmla="*/ 2 w 15"/>
              <a:gd name="T27" fmla="*/ 16 h 18"/>
              <a:gd name="T28" fmla="*/ 4 w 15"/>
              <a:gd name="T29" fmla="*/ 18 h 18"/>
              <a:gd name="T30" fmla="*/ 6 w 15"/>
              <a:gd name="T31" fmla="*/ 16 h 18"/>
              <a:gd name="T32" fmla="*/ 7 w 15"/>
              <a:gd name="T33" fmla="*/ 16 h 18"/>
              <a:gd name="T34" fmla="*/ 9 w 15"/>
              <a:gd name="T35" fmla="*/ 16 h 18"/>
              <a:gd name="T36" fmla="*/ 9 w 15"/>
              <a:gd name="T37" fmla="*/ 15 h 18"/>
              <a:gd name="T38" fmla="*/ 11 w 15"/>
              <a:gd name="T39" fmla="*/ 13 h 18"/>
              <a:gd name="T40" fmla="*/ 11 w 15"/>
              <a:gd name="T41" fmla="*/ 11 h 18"/>
              <a:gd name="T42" fmla="*/ 13 w 15"/>
              <a:gd name="T43" fmla="*/ 11 h 18"/>
              <a:gd name="T44" fmla="*/ 13 w 15"/>
              <a:gd name="T45" fmla="*/ 9 h 18"/>
              <a:gd name="T46" fmla="*/ 13 w 15"/>
              <a:gd name="T47" fmla="*/ 7 h 18"/>
              <a:gd name="T48" fmla="*/ 13 w 15"/>
              <a:gd name="T49" fmla="*/ 5 h 18"/>
              <a:gd name="T50" fmla="*/ 13 w 15"/>
              <a:gd name="T51" fmla="*/ 5 h 18"/>
              <a:gd name="T52" fmla="*/ 15 w 15"/>
              <a:gd name="T53" fmla="*/ 4 h 18"/>
              <a:gd name="T54" fmla="*/ 13 w 15"/>
              <a:gd name="T55" fmla="*/ 2 h 18"/>
              <a:gd name="T56" fmla="*/ 13 w 15"/>
              <a:gd name="T57" fmla="*/ 0 h 18"/>
              <a:gd name="T58" fmla="*/ 11 w 15"/>
              <a:gd name="T59" fmla="*/ 0 h 18"/>
              <a:gd name="T60" fmla="*/ 9 w 15"/>
              <a:gd name="T61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5" h="18">
                <a:moveTo>
                  <a:pt x="9" y="0"/>
                </a:moveTo>
                <a:lnTo>
                  <a:pt x="6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2" y="15"/>
                </a:lnTo>
                <a:lnTo>
                  <a:pt x="2" y="15"/>
                </a:lnTo>
                <a:lnTo>
                  <a:pt x="2" y="16"/>
                </a:lnTo>
                <a:lnTo>
                  <a:pt x="4" y="18"/>
                </a:lnTo>
                <a:lnTo>
                  <a:pt x="6" y="16"/>
                </a:lnTo>
                <a:lnTo>
                  <a:pt x="7" y="16"/>
                </a:lnTo>
                <a:lnTo>
                  <a:pt x="9" y="16"/>
                </a:lnTo>
                <a:lnTo>
                  <a:pt x="9" y="15"/>
                </a:lnTo>
                <a:lnTo>
                  <a:pt x="11" y="13"/>
                </a:lnTo>
                <a:lnTo>
                  <a:pt x="11" y="11"/>
                </a:lnTo>
                <a:lnTo>
                  <a:pt x="13" y="11"/>
                </a:lnTo>
                <a:lnTo>
                  <a:pt x="13" y="9"/>
                </a:lnTo>
                <a:lnTo>
                  <a:pt x="13" y="7"/>
                </a:lnTo>
                <a:lnTo>
                  <a:pt x="13" y="5"/>
                </a:lnTo>
                <a:lnTo>
                  <a:pt x="13" y="5"/>
                </a:lnTo>
                <a:lnTo>
                  <a:pt x="15" y="4"/>
                </a:lnTo>
                <a:lnTo>
                  <a:pt x="13" y="2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78" name="Freeform 1534"/>
          <p:cNvSpPr>
            <a:spLocks/>
          </p:cNvSpPr>
          <p:nvPr/>
        </p:nvSpPr>
        <p:spPr bwMode="auto">
          <a:xfrm>
            <a:off x="3160713" y="3273425"/>
            <a:ext cx="12700" cy="15875"/>
          </a:xfrm>
          <a:custGeom>
            <a:avLst/>
            <a:gdLst>
              <a:gd name="T0" fmla="*/ 9 w 15"/>
              <a:gd name="T1" fmla="*/ 0 h 18"/>
              <a:gd name="T2" fmla="*/ 6 w 15"/>
              <a:gd name="T3" fmla="*/ 0 h 18"/>
              <a:gd name="T4" fmla="*/ 2 w 15"/>
              <a:gd name="T5" fmla="*/ 0 h 18"/>
              <a:gd name="T6" fmla="*/ 0 w 15"/>
              <a:gd name="T7" fmla="*/ 0 h 18"/>
              <a:gd name="T8" fmla="*/ 0 w 15"/>
              <a:gd name="T9" fmla="*/ 2 h 18"/>
              <a:gd name="T10" fmla="*/ 0 w 15"/>
              <a:gd name="T11" fmla="*/ 4 h 18"/>
              <a:gd name="T12" fmla="*/ 0 w 15"/>
              <a:gd name="T13" fmla="*/ 5 h 18"/>
              <a:gd name="T14" fmla="*/ 0 w 15"/>
              <a:gd name="T15" fmla="*/ 7 h 18"/>
              <a:gd name="T16" fmla="*/ 0 w 15"/>
              <a:gd name="T17" fmla="*/ 9 h 18"/>
              <a:gd name="T18" fmla="*/ 0 w 15"/>
              <a:gd name="T19" fmla="*/ 11 h 18"/>
              <a:gd name="T20" fmla="*/ 0 w 15"/>
              <a:gd name="T21" fmla="*/ 13 h 18"/>
              <a:gd name="T22" fmla="*/ 2 w 15"/>
              <a:gd name="T23" fmla="*/ 15 h 18"/>
              <a:gd name="T24" fmla="*/ 2 w 15"/>
              <a:gd name="T25" fmla="*/ 15 h 18"/>
              <a:gd name="T26" fmla="*/ 2 w 15"/>
              <a:gd name="T27" fmla="*/ 16 h 18"/>
              <a:gd name="T28" fmla="*/ 4 w 15"/>
              <a:gd name="T29" fmla="*/ 18 h 18"/>
              <a:gd name="T30" fmla="*/ 6 w 15"/>
              <a:gd name="T31" fmla="*/ 16 h 18"/>
              <a:gd name="T32" fmla="*/ 7 w 15"/>
              <a:gd name="T33" fmla="*/ 16 h 18"/>
              <a:gd name="T34" fmla="*/ 9 w 15"/>
              <a:gd name="T35" fmla="*/ 16 h 18"/>
              <a:gd name="T36" fmla="*/ 9 w 15"/>
              <a:gd name="T37" fmla="*/ 15 h 18"/>
              <a:gd name="T38" fmla="*/ 11 w 15"/>
              <a:gd name="T39" fmla="*/ 13 h 18"/>
              <a:gd name="T40" fmla="*/ 11 w 15"/>
              <a:gd name="T41" fmla="*/ 11 h 18"/>
              <a:gd name="T42" fmla="*/ 13 w 15"/>
              <a:gd name="T43" fmla="*/ 11 h 18"/>
              <a:gd name="T44" fmla="*/ 13 w 15"/>
              <a:gd name="T45" fmla="*/ 9 h 18"/>
              <a:gd name="T46" fmla="*/ 13 w 15"/>
              <a:gd name="T47" fmla="*/ 7 h 18"/>
              <a:gd name="T48" fmla="*/ 13 w 15"/>
              <a:gd name="T49" fmla="*/ 5 h 18"/>
              <a:gd name="T50" fmla="*/ 13 w 15"/>
              <a:gd name="T51" fmla="*/ 5 h 18"/>
              <a:gd name="T52" fmla="*/ 15 w 15"/>
              <a:gd name="T53" fmla="*/ 4 h 18"/>
              <a:gd name="T54" fmla="*/ 13 w 15"/>
              <a:gd name="T55" fmla="*/ 2 h 18"/>
              <a:gd name="T56" fmla="*/ 13 w 15"/>
              <a:gd name="T57" fmla="*/ 0 h 18"/>
              <a:gd name="T58" fmla="*/ 11 w 15"/>
              <a:gd name="T59" fmla="*/ 0 h 18"/>
              <a:gd name="T60" fmla="*/ 9 w 15"/>
              <a:gd name="T61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5" h="18">
                <a:moveTo>
                  <a:pt x="9" y="0"/>
                </a:moveTo>
                <a:lnTo>
                  <a:pt x="6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2" y="15"/>
                </a:lnTo>
                <a:lnTo>
                  <a:pt x="2" y="15"/>
                </a:lnTo>
                <a:lnTo>
                  <a:pt x="2" y="16"/>
                </a:lnTo>
                <a:lnTo>
                  <a:pt x="4" y="18"/>
                </a:lnTo>
                <a:lnTo>
                  <a:pt x="6" y="16"/>
                </a:lnTo>
                <a:lnTo>
                  <a:pt x="7" y="16"/>
                </a:lnTo>
                <a:lnTo>
                  <a:pt x="9" y="16"/>
                </a:lnTo>
                <a:lnTo>
                  <a:pt x="9" y="15"/>
                </a:lnTo>
                <a:lnTo>
                  <a:pt x="11" y="13"/>
                </a:lnTo>
                <a:lnTo>
                  <a:pt x="11" y="11"/>
                </a:lnTo>
                <a:lnTo>
                  <a:pt x="13" y="11"/>
                </a:lnTo>
                <a:lnTo>
                  <a:pt x="13" y="9"/>
                </a:lnTo>
                <a:lnTo>
                  <a:pt x="13" y="7"/>
                </a:lnTo>
                <a:lnTo>
                  <a:pt x="13" y="5"/>
                </a:lnTo>
                <a:lnTo>
                  <a:pt x="13" y="5"/>
                </a:lnTo>
                <a:lnTo>
                  <a:pt x="15" y="4"/>
                </a:lnTo>
                <a:lnTo>
                  <a:pt x="13" y="2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79" name="Freeform 1535"/>
          <p:cNvSpPr>
            <a:spLocks/>
          </p:cNvSpPr>
          <p:nvPr/>
        </p:nvSpPr>
        <p:spPr bwMode="auto">
          <a:xfrm>
            <a:off x="3155950" y="3278188"/>
            <a:ext cx="61913" cy="28575"/>
          </a:xfrm>
          <a:custGeom>
            <a:avLst/>
            <a:gdLst>
              <a:gd name="T0" fmla="*/ 7 w 75"/>
              <a:gd name="T1" fmla="*/ 2 h 35"/>
              <a:gd name="T2" fmla="*/ 7 w 75"/>
              <a:gd name="T3" fmla="*/ 4 h 35"/>
              <a:gd name="T4" fmla="*/ 3 w 75"/>
              <a:gd name="T5" fmla="*/ 6 h 35"/>
              <a:gd name="T6" fmla="*/ 1 w 75"/>
              <a:gd name="T7" fmla="*/ 10 h 35"/>
              <a:gd name="T8" fmla="*/ 1 w 75"/>
              <a:gd name="T9" fmla="*/ 13 h 35"/>
              <a:gd name="T10" fmla="*/ 0 w 75"/>
              <a:gd name="T11" fmla="*/ 15 h 35"/>
              <a:gd name="T12" fmla="*/ 0 w 75"/>
              <a:gd name="T13" fmla="*/ 21 h 35"/>
              <a:gd name="T14" fmla="*/ 1 w 75"/>
              <a:gd name="T15" fmla="*/ 24 h 35"/>
              <a:gd name="T16" fmla="*/ 1 w 75"/>
              <a:gd name="T17" fmla="*/ 19 h 35"/>
              <a:gd name="T18" fmla="*/ 3 w 75"/>
              <a:gd name="T19" fmla="*/ 15 h 35"/>
              <a:gd name="T20" fmla="*/ 5 w 75"/>
              <a:gd name="T21" fmla="*/ 13 h 35"/>
              <a:gd name="T22" fmla="*/ 5 w 75"/>
              <a:gd name="T23" fmla="*/ 10 h 35"/>
              <a:gd name="T24" fmla="*/ 5 w 75"/>
              <a:gd name="T25" fmla="*/ 8 h 35"/>
              <a:gd name="T26" fmla="*/ 9 w 75"/>
              <a:gd name="T27" fmla="*/ 6 h 35"/>
              <a:gd name="T28" fmla="*/ 11 w 75"/>
              <a:gd name="T29" fmla="*/ 2 h 35"/>
              <a:gd name="T30" fmla="*/ 11 w 75"/>
              <a:gd name="T31" fmla="*/ 0 h 35"/>
              <a:gd name="T32" fmla="*/ 11 w 75"/>
              <a:gd name="T33" fmla="*/ 2 h 35"/>
              <a:gd name="T34" fmla="*/ 11 w 75"/>
              <a:gd name="T35" fmla="*/ 6 h 35"/>
              <a:gd name="T36" fmla="*/ 14 w 75"/>
              <a:gd name="T37" fmla="*/ 8 h 35"/>
              <a:gd name="T38" fmla="*/ 16 w 75"/>
              <a:gd name="T39" fmla="*/ 10 h 35"/>
              <a:gd name="T40" fmla="*/ 20 w 75"/>
              <a:gd name="T41" fmla="*/ 11 h 35"/>
              <a:gd name="T42" fmla="*/ 24 w 75"/>
              <a:gd name="T43" fmla="*/ 13 h 35"/>
              <a:gd name="T44" fmla="*/ 29 w 75"/>
              <a:gd name="T45" fmla="*/ 17 h 35"/>
              <a:gd name="T46" fmla="*/ 35 w 75"/>
              <a:gd name="T47" fmla="*/ 21 h 35"/>
              <a:gd name="T48" fmla="*/ 38 w 75"/>
              <a:gd name="T49" fmla="*/ 24 h 35"/>
              <a:gd name="T50" fmla="*/ 42 w 75"/>
              <a:gd name="T51" fmla="*/ 28 h 35"/>
              <a:gd name="T52" fmla="*/ 47 w 75"/>
              <a:gd name="T53" fmla="*/ 32 h 35"/>
              <a:gd name="T54" fmla="*/ 51 w 75"/>
              <a:gd name="T55" fmla="*/ 35 h 35"/>
              <a:gd name="T56" fmla="*/ 47 w 75"/>
              <a:gd name="T57" fmla="*/ 30 h 35"/>
              <a:gd name="T58" fmla="*/ 44 w 75"/>
              <a:gd name="T59" fmla="*/ 26 h 35"/>
              <a:gd name="T60" fmla="*/ 40 w 75"/>
              <a:gd name="T61" fmla="*/ 24 h 35"/>
              <a:gd name="T62" fmla="*/ 38 w 75"/>
              <a:gd name="T63" fmla="*/ 23 h 35"/>
              <a:gd name="T64" fmla="*/ 36 w 75"/>
              <a:gd name="T65" fmla="*/ 19 h 35"/>
              <a:gd name="T66" fmla="*/ 35 w 75"/>
              <a:gd name="T67" fmla="*/ 17 h 35"/>
              <a:gd name="T68" fmla="*/ 31 w 75"/>
              <a:gd name="T69" fmla="*/ 15 h 35"/>
              <a:gd name="T70" fmla="*/ 27 w 75"/>
              <a:gd name="T71" fmla="*/ 13 h 35"/>
              <a:gd name="T72" fmla="*/ 24 w 75"/>
              <a:gd name="T73" fmla="*/ 11 h 35"/>
              <a:gd name="T74" fmla="*/ 20 w 75"/>
              <a:gd name="T75" fmla="*/ 10 h 35"/>
              <a:gd name="T76" fmla="*/ 16 w 75"/>
              <a:gd name="T77" fmla="*/ 8 h 35"/>
              <a:gd name="T78" fmla="*/ 14 w 75"/>
              <a:gd name="T79" fmla="*/ 6 h 35"/>
              <a:gd name="T80" fmla="*/ 14 w 75"/>
              <a:gd name="T81" fmla="*/ 4 h 35"/>
              <a:gd name="T82" fmla="*/ 12 w 75"/>
              <a:gd name="T83" fmla="*/ 0 h 35"/>
              <a:gd name="T84" fmla="*/ 16 w 75"/>
              <a:gd name="T85" fmla="*/ 2 h 35"/>
              <a:gd name="T86" fmla="*/ 22 w 75"/>
              <a:gd name="T87" fmla="*/ 4 h 35"/>
              <a:gd name="T88" fmla="*/ 27 w 75"/>
              <a:gd name="T89" fmla="*/ 6 h 35"/>
              <a:gd name="T90" fmla="*/ 35 w 75"/>
              <a:gd name="T91" fmla="*/ 10 h 35"/>
              <a:gd name="T92" fmla="*/ 44 w 75"/>
              <a:gd name="T93" fmla="*/ 11 h 35"/>
              <a:gd name="T94" fmla="*/ 55 w 75"/>
              <a:gd name="T95" fmla="*/ 13 h 35"/>
              <a:gd name="T96" fmla="*/ 62 w 75"/>
              <a:gd name="T97" fmla="*/ 17 h 35"/>
              <a:gd name="T98" fmla="*/ 73 w 75"/>
              <a:gd name="T99" fmla="*/ 21 h 35"/>
              <a:gd name="T100" fmla="*/ 68 w 75"/>
              <a:gd name="T101" fmla="*/ 17 h 35"/>
              <a:gd name="T102" fmla="*/ 58 w 75"/>
              <a:gd name="T103" fmla="*/ 13 h 35"/>
              <a:gd name="T104" fmla="*/ 53 w 75"/>
              <a:gd name="T105" fmla="*/ 11 h 35"/>
              <a:gd name="T106" fmla="*/ 46 w 75"/>
              <a:gd name="T107" fmla="*/ 10 h 35"/>
              <a:gd name="T108" fmla="*/ 36 w 75"/>
              <a:gd name="T109" fmla="*/ 8 h 35"/>
              <a:gd name="T110" fmla="*/ 31 w 75"/>
              <a:gd name="T111" fmla="*/ 6 h 35"/>
              <a:gd name="T112" fmla="*/ 25 w 75"/>
              <a:gd name="T113" fmla="*/ 4 h 35"/>
              <a:gd name="T114" fmla="*/ 20 w 75"/>
              <a:gd name="T115" fmla="*/ 2 h 35"/>
              <a:gd name="T116" fmla="*/ 16 w 75"/>
              <a:gd name="T117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75" h="35">
                <a:moveTo>
                  <a:pt x="9" y="0"/>
                </a:move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5" y="6"/>
                </a:lnTo>
                <a:lnTo>
                  <a:pt x="5" y="6"/>
                </a:lnTo>
                <a:lnTo>
                  <a:pt x="5" y="6"/>
                </a:lnTo>
                <a:lnTo>
                  <a:pt x="5" y="6"/>
                </a:lnTo>
                <a:lnTo>
                  <a:pt x="3" y="6"/>
                </a:lnTo>
                <a:lnTo>
                  <a:pt x="3" y="6"/>
                </a:lnTo>
                <a:lnTo>
                  <a:pt x="3" y="6"/>
                </a:lnTo>
                <a:lnTo>
                  <a:pt x="3" y="8"/>
                </a:lnTo>
                <a:lnTo>
                  <a:pt x="3" y="8"/>
                </a:lnTo>
                <a:lnTo>
                  <a:pt x="3" y="8"/>
                </a:lnTo>
                <a:lnTo>
                  <a:pt x="3" y="8"/>
                </a:lnTo>
                <a:lnTo>
                  <a:pt x="3" y="8"/>
                </a:lnTo>
                <a:lnTo>
                  <a:pt x="1" y="8"/>
                </a:lnTo>
                <a:lnTo>
                  <a:pt x="1" y="10"/>
                </a:lnTo>
                <a:lnTo>
                  <a:pt x="1" y="10"/>
                </a:lnTo>
                <a:lnTo>
                  <a:pt x="1" y="10"/>
                </a:lnTo>
                <a:lnTo>
                  <a:pt x="1" y="10"/>
                </a:lnTo>
                <a:lnTo>
                  <a:pt x="1" y="10"/>
                </a:lnTo>
                <a:lnTo>
                  <a:pt x="1" y="10"/>
                </a:lnTo>
                <a:lnTo>
                  <a:pt x="1" y="11"/>
                </a:lnTo>
                <a:lnTo>
                  <a:pt x="1" y="11"/>
                </a:lnTo>
                <a:lnTo>
                  <a:pt x="1" y="11"/>
                </a:lnTo>
                <a:lnTo>
                  <a:pt x="1" y="11"/>
                </a:lnTo>
                <a:lnTo>
                  <a:pt x="1" y="11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1" y="15"/>
                </a:lnTo>
                <a:lnTo>
                  <a:pt x="1" y="15"/>
                </a:lnTo>
                <a:lnTo>
                  <a:pt x="1" y="15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0" y="17"/>
                </a:lnTo>
                <a:lnTo>
                  <a:pt x="0" y="17"/>
                </a:lnTo>
                <a:lnTo>
                  <a:pt x="0" y="17"/>
                </a:lnTo>
                <a:lnTo>
                  <a:pt x="0" y="17"/>
                </a:lnTo>
                <a:lnTo>
                  <a:pt x="0" y="19"/>
                </a:lnTo>
                <a:lnTo>
                  <a:pt x="0" y="19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0" y="23"/>
                </a:lnTo>
                <a:lnTo>
                  <a:pt x="0" y="23"/>
                </a:lnTo>
                <a:lnTo>
                  <a:pt x="1" y="23"/>
                </a:lnTo>
                <a:lnTo>
                  <a:pt x="1" y="24"/>
                </a:lnTo>
                <a:lnTo>
                  <a:pt x="1" y="24"/>
                </a:lnTo>
                <a:lnTo>
                  <a:pt x="3" y="26"/>
                </a:lnTo>
                <a:lnTo>
                  <a:pt x="3" y="24"/>
                </a:lnTo>
                <a:lnTo>
                  <a:pt x="3" y="24"/>
                </a:lnTo>
                <a:lnTo>
                  <a:pt x="1" y="24"/>
                </a:lnTo>
                <a:lnTo>
                  <a:pt x="1" y="23"/>
                </a:lnTo>
                <a:lnTo>
                  <a:pt x="1" y="23"/>
                </a:lnTo>
                <a:lnTo>
                  <a:pt x="1" y="23"/>
                </a:lnTo>
                <a:lnTo>
                  <a:pt x="1" y="23"/>
                </a:lnTo>
                <a:lnTo>
                  <a:pt x="1" y="21"/>
                </a:lnTo>
                <a:lnTo>
                  <a:pt x="1" y="21"/>
                </a:lnTo>
                <a:lnTo>
                  <a:pt x="1" y="21"/>
                </a:lnTo>
                <a:lnTo>
                  <a:pt x="1" y="19"/>
                </a:lnTo>
                <a:lnTo>
                  <a:pt x="1" y="19"/>
                </a:lnTo>
                <a:lnTo>
                  <a:pt x="1" y="19"/>
                </a:lnTo>
                <a:lnTo>
                  <a:pt x="1" y="17"/>
                </a:lnTo>
                <a:lnTo>
                  <a:pt x="1" y="17"/>
                </a:lnTo>
                <a:lnTo>
                  <a:pt x="1" y="17"/>
                </a:lnTo>
                <a:lnTo>
                  <a:pt x="1" y="17"/>
                </a:lnTo>
                <a:lnTo>
                  <a:pt x="1" y="15"/>
                </a:lnTo>
                <a:lnTo>
                  <a:pt x="3" y="15"/>
                </a:lnTo>
                <a:lnTo>
                  <a:pt x="3" y="15"/>
                </a:lnTo>
                <a:lnTo>
                  <a:pt x="3" y="15"/>
                </a:lnTo>
                <a:lnTo>
                  <a:pt x="3" y="15"/>
                </a:lnTo>
                <a:lnTo>
                  <a:pt x="3" y="15"/>
                </a:lnTo>
                <a:lnTo>
                  <a:pt x="3" y="15"/>
                </a:lnTo>
                <a:lnTo>
                  <a:pt x="3" y="15"/>
                </a:lnTo>
                <a:lnTo>
                  <a:pt x="3" y="13"/>
                </a:lnTo>
                <a:lnTo>
                  <a:pt x="3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0"/>
                </a:lnTo>
                <a:lnTo>
                  <a:pt x="3" y="10"/>
                </a:lnTo>
                <a:lnTo>
                  <a:pt x="3" y="10"/>
                </a:lnTo>
                <a:lnTo>
                  <a:pt x="5" y="10"/>
                </a:lnTo>
                <a:lnTo>
                  <a:pt x="3" y="10"/>
                </a:lnTo>
                <a:lnTo>
                  <a:pt x="3" y="10"/>
                </a:lnTo>
                <a:lnTo>
                  <a:pt x="5" y="10"/>
                </a:lnTo>
                <a:lnTo>
                  <a:pt x="5" y="8"/>
                </a:lnTo>
                <a:lnTo>
                  <a:pt x="5" y="8"/>
                </a:lnTo>
                <a:lnTo>
                  <a:pt x="5" y="8"/>
                </a:lnTo>
                <a:lnTo>
                  <a:pt x="5" y="8"/>
                </a:lnTo>
                <a:lnTo>
                  <a:pt x="5" y="8"/>
                </a:lnTo>
                <a:lnTo>
                  <a:pt x="5" y="8"/>
                </a:lnTo>
                <a:lnTo>
                  <a:pt x="7" y="8"/>
                </a:lnTo>
                <a:lnTo>
                  <a:pt x="7" y="8"/>
                </a:lnTo>
                <a:lnTo>
                  <a:pt x="7" y="6"/>
                </a:lnTo>
                <a:lnTo>
                  <a:pt x="7" y="6"/>
                </a:lnTo>
                <a:lnTo>
                  <a:pt x="7" y="6"/>
                </a:lnTo>
                <a:lnTo>
                  <a:pt x="7" y="6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9" y="4"/>
                </a:lnTo>
                <a:lnTo>
                  <a:pt x="9" y="4"/>
                </a:lnTo>
                <a:lnTo>
                  <a:pt x="9" y="4"/>
                </a:lnTo>
                <a:lnTo>
                  <a:pt x="9" y="4"/>
                </a:lnTo>
                <a:lnTo>
                  <a:pt x="9" y="4"/>
                </a:lnTo>
                <a:lnTo>
                  <a:pt x="9" y="4"/>
                </a:lnTo>
                <a:lnTo>
                  <a:pt x="11" y="4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2"/>
                </a:lnTo>
                <a:lnTo>
                  <a:pt x="11" y="2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6"/>
                </a:lnTo>
                <a:lnTo>
                  <a:pt x="11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8"/>
                </a:lnTo>
                <a:lnTo>
                  <a:pt x="12" y="8"/>
                </a:lnTo>
                <a:lnTo>
                  <a:pt x="14" y="8"/>
                </a:lnTo>
                <a:lnTo>
                  <a:pt x="14" y="8"/>
                </a:lnTo>
                <a:lnTo>
                  <a:pt x="14" y="8"/>
                </a:lnTo>
                <a:lnTo>
                  <a:pt x="14" y="8"/>
                </a:lnTo>
                <a:lnTo>
                  <a:pt x="14" y="8"/>
                </a:lnTo>
                <a:lnTo>
                  <a:pt x="14" y="8"/>
                </a:lnTo>
                <a:lnTo>
                  <a:pt x="14" y="8"/>
                </a:lnTo>
                <a:lnTo>
                  <a:pt x="16" y="10"/>
                </a:lnTo>
                <a:lnTo>
                  <a:pt x="16" y="10"/>
                </a:lnTo>
                <a:lnTo>
                  <a:pt x="16" y="10"/>
                </a:lnTo>
                <a:lnTo>
                  <a:pt x="16" y="10"/>
                </a:lnTo>
                <a:lnTo>
                  <a:pt x="16" y="10"/>
                </a:lnTo>
                <a:lnTo>
                  <a:pt x="16" y="10"/>
                </a:lnTo>
                <a:lnTo>
                  <a:pt x="16" y="10"/>
                </a:lnTo>
                <a:lnTo>
                  <a:pt x="16" y="10"/>
                </a:lnTo>
                <a:lnTo>
                  <a:pt x="18" y="11"/>
                </a:lnTo>
                <a:lnTo>
                  <a:pt x="18" y="11"/>
                </a:lnTo>
                <a:lnTo>
                  <a:pt x="18" y="11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2" y="11"/>
                </a:lnTo>
                <a:lnTo>
                  <a:pt x="22" y="13"/>
                </a:lnTo>
                <a:lnTo>
                  <a:pt x="22" y="13"/>
                </a:lnTo>
                <a:lnTo>
                  <a:pt x="22" y="13"/>
                </a:lnTo>
                <a:lnTo>
                  <a:pt x="22" y="13"/>
                </a:lnTo>
                <a:lnTo>
                  <a:pt x="24" y="13"/>
                </a:lnTo>
                <a:lnTo>
                  <a:pt x="24" y="13"/>
                </a:lnTo>
                <a:lnTo>
                  <a:pt x="24" y="13"/>
                </a:lnTo>
                <a:lnTo>
                  <a:pt x="24" y="13"/>
                </a:lnTo>
                <a:lnTo>
                  <a:pt x="25" y="13"/>
                </a:lnTo>
                <a:lnTo>
                  <a:pt x="25" y="13"/>
                </a:lnTo>
                <a:lnTo>
                  <a:pt x="25" y="15"/>
                </a:lnTo>
                <a:lnTo>
                  <a:pt x="25" y="15"/>
                </a:lnTo>
                <a:lnTo>
                  <a:pt x="27" y="15"/>
                </a:lnTo>
                <a:lnTo>
                  <a:pt x="27" y="15"/>
                </a:lnTo>
                <a:lnTo>
                  <a:pt x="27" y="15"/>
                </a:lnTo>
                <a:lnTo>
                  <a:pt x="27" y="17"/>
                </a:lnTo>
                <a:lnTo>
                  <a:pt x="29" y="17"/>
                </a:lnTo>
                <a:lnTo>
                  <a:pt x="29" y="17"/>
                </a:lnTo>
                <a:lnTo>
                  <a:pt x="29" y="17"/>
                </a:lnTo>
                <a:lnTo>
                  <a:pt x="31" y="17"/>
                </a:lnTo>
                <a:lnTo>
                  <a:pt x="31" y="17"/>
                </a:lnTo>
                <a:lnTo>
                  <a:pt x="31" y="17"/>
                </a:lnTo>
                <a:lnTo>
                  <a:pt x="31" y="19"/>
                </a:lnTo>
                <a:lnTo>
                  <a:pt x="33" y="19"/>
                </a:lnTo>
                <a:lnTo>
                  <a:pt x="33" y="19"/>
                </a:lnTo>
                <a:lnTo>
                  <a:pt x="33" y="19"/>
                </a:lnTo>
                <a:lnTo>
                  <a:pt x="35" y="19"/>
                </a:lnTo>
                <a:lnTo>
                  <a:pt x="35" y="21"/>
                </a:lnTo>
                <a:lnTo>
                  <a:pt x="35" y="21"/>
                </a:lnTo>
                <a:lnTo>
                  <a:pt x="35" y="21"/>
                </a:lnTo>
                <a:lnTo>
                  <a:pt x="36" y="21"/>
                </a:lnTo>
                <a:lnTo>
                  <a:pt x="36" y="21"/>
                </a:lnTo>
                <a:lnTo>
                  <a:pt x="36" y="23"/>
                </a:lnTo>
                <a:lnTo>
                  <a:pt x="36" y="23"/>
                </a:lnTo>
                <a:lnTo>
                  <a:pt x="36" y="23"/>
                </a:lnTo>
                <a:lnTo>
                  <a:pt x="38" y="23"/>
                </a:lnTo>
                <a:lnTo>
                  <a:pt x="38" y="24"/>
                </a:lnTo>
                <a:lnTo>
                  <a:pt x="38" y="24"/>
                </a:lnTo>
                <a:lnTo>
                  <a:pt x="38" y="24"/>
                </a:lnTo>
                <a:lnTo>
                  <a:pt x="38" y="24"/>
                </a:lnTo>
                <a:lnTo>
                  <a:pt x="38" y="26"/>
                </a:lnTo>
                <a:lnTo>
                  <a:pt x="40" y="26"/>
                </a:lnTo>
                <a:lnTo>
                  <a:pt x="40" y="26"/>
                </a:lnTo>
                <a:lnTo>
                  <a:pt x="40" y="26"/>
                </a:lnTo>
                <a:lnTo>
                  <a:pt x="42" y="26"/>
                </a:lnTo>
                <a:lnTo>
                  <a:pt x="42" y="28"/>
                </a:lnTo>
                <a:lnTo>
                  <a:pt x="42" y="28"/>
                </a:lnTo>
                <a:lnTo>
                  <a:pt x="42" y="28"/>
                </a:lnTo>
                <a:lnTo>
                  <a:pt x="42" y="28"/>
                </a:lnTo>
                <a:lnTo>
                  <a:pt x="42" y="30"/>
                </a:lnTo>
                <a:lnTo>
                  <a:pt x="44" y="30"/>
                </a:lnTo>
                <a:lnTo>
                  <a:pt x="44" y="30"/>
                </a:lnTo>
                <a:lnTo>
                  <a:pt x="44" y="30"/>
                </a:lnTo>
                <a:lnTo>
                  <a:pt x="44" y="32"/>
                </a:lnTo>
                <a:lnTo>
                  <a:pt x="46" y="32"/>
                </a:lnTo>
                <a:lnTo>
                  <a:pt x="46" y="32"/>
                </a:lnTo>
                <a:lnTo>
                  <a:pt x="47" y="32"/>
                </a:lnTo>
                <a:lnTo>
                  <a:pt x="47" y="32"/>
                </a:lnTo>
                <a:lnTo>
                  <a:pt x="47" y="34"/>
                </a:lnTo>
                <a:lnTo>
                  <a:pt x="49" y="34"/>
                </a:lnTo>
                <a:lnTo>
                  <a:pt x="49" y="34"/>
                </a:lnTo>
                <a:lnTo>
                  <a:pt x="51" y="34"/>
                </a:lnTo>
                <a:lnTo>
                  <a:pt x="51" y="35"/>
                </a:lnTo>
                <a:lnTo>
                  <a:pt x="53" y="35"/>
                </a:lnTo>
                <a:lnTo>
                  <a:pt x="53" y="35"/>
                </a:lnTo>
                <a:lnTo>
                  <a:pt x="53" y="35"/>
                </a:lnTo>
                <a:lnTo>
                  <a:pt x="53" y="35"/>
                </a:lnTo>
                <a:lnTo>
                  <a:pt x="51" y="35"/>
                </a:lnTo>
                <a:lnTo>
                  <a:pt x="51" y="34"/>
                </a:lnTo>
                <a:lnTo>
                  <a:pt x="51" y="34"/>
                </a:lnTo>
                <a:lnTo>
                  <a:pt x="49" y="34"/>
                </a:lnTo>
                <a:lnTo>
                  <a:pt x="49" y="32"/>
                </a:lnTo>
                <a:lnTo>
                  <a:pt x="49" y="32"/>
                </a:lnTo>
                <a:lnTo>
                  <a:pt x="47" y="32"/>
                </a:lnTo>
                <a:lnTo>
                  <a:pt x="47" y="32"/>
                </a:lnTo>
                <a:lnTo>
                  <a:pt x="47" y="32"/>
                </a:lnTo>
                <a:lnTo>
                  <a:pt x="47" y="30"/>
                </a:lnTo>
                <a:lnTo>
                  <a:pt x="47" y="30"/>
                </a:lnTo>
                <a:lnTo>
                  <a:pt x="46" y="30"/>
                </a:lnTo>
                <a:lnTo>
                  <a:pt x="46" y="30"/>
                </a:lnTo>
                <a:lnTo>
                  <a:pt x="46" y="30"/>
                </a:lnTo>
                <a:lnTo>
                  <a:pt x="46" y="30"/>
                </a:lnTo>
                <a:lnTo>
                  <a:pt x="44" y="28"/>
                </a:lnTo>
                <a:lnTo>
                  <a:pt x="44" y="28"/>
                </a:lnTo>
                <a:lnTo>
                  <a:pt x="44" y="28"/>
                </a:lnTo>
                <a:lnTo>
                  <a:pt x="44" y="28"/>
                </a:lnTo>
                <a:lnTo>
                  <a:pt x="44" y="28"/>
                </a:lnTo>
                <a:lnTo>
                  <a:pt x="44" y="26"/>
                </a:lnTo>
                <a:lnTo>
                  <a:pt x="44" y="26"/>
                </a:lnTo>
                <a:lnTo>
                  <a:pt x="44" y="26"/>
                </a:lnTo>
                <a:lnTo>
                  <a:pt x="42" y="26"/>
                </a:lnTo>
                <a:lnTo>
                  <a:pt x="42" y="26"/>
                </a:lnTo>
                <a:lnTo>
                  <a:pt x="42" y="24"/>
                </a:lnTo>
                <a:lnTo>
                  <a:pt x="40" y="24"/>
                </a:lnTo>
                <a:lnTo>
                  <a:pt x="40" y="24"/>
                </a:lnTo>
                <a:lnTo>
                  <a:pt x="42" y="24"/>
                </a:lnTo>
                <a:lnTo>
                  <a:pt x="40" y="24"/>
                </a:lnTo>
                <a:lnTo>
                  <a:pt x="40" y="24"/>
                </a:lnTo>
                <a:lnTo>
                  <a:pt x="40" y="24"/>
                </a:lnTo>
                <a:lnTo>
                  <a:pt x="40" y="24"/>
                </a:lnTo>
                <a:lnTo>
                  <a:pt x="40" y="24"/>
                </a:lnTo>
                <a:lnTo>
                  <a:pt x="40" y="23"/>
                </a:lnTo>
                <a:lnTo>
                  <a:pt x="40" y="23"/>
                </a:lnTo>
                <a:lnTo>
                  <a:pt x="38" y="23"/>
                </a:lnTo>
                <a:lnTo>
                  <a:pt x="40" y="23"/>
                </a:lnTo>
                <a:lnTo>
                  <a:pt x="40" y="23"/>
                </a:lnTo>
                <a:lnTo>
                  <a:pt x="38" y="23"/>
                </a:lnTo>
                <a:lnTo>
                  <a:pt x="38" y="23"/>
                </a:lnTo>
                <a:lnTo>
                  <a:pt x="38" y="21"/>
                </a:lnTo>
                <a:lnTo>
                  <a:pt x="38" y="21"/>
                </a:lnTo>
                <a:lnTo>
                  <a:pt x="38" y="21"/>
                </a:lnTo>
                <a:lnTo>
                  <a:pt x="38" y="21"/>
                </a:lnTo>
                <a:lnTo>
                  <a:pt x="38" y="21"/>
                </a:lnTo>
                <a:lnTo>
                  <a:pt x="36" y="21"/>
                </a:lnTo>
                <a:lnTo>
                  <a:pt x="36" y="21"/>
                </a:lnTo>
                <a:lnTo>
                  <a:pt x="36" y="21"/>
                </a:lnTo>
                <a:lnTo>
                  <a:pt x="36" y="19"/>
                </a:lnTo>
                <a:lnTo>
                  <a:pt x="36" y="19"/>
                </a:lnTo>
                <a:lnTo>
                  <a:pt x="36" y="19"/>
                </a:lnTo>
                <a:lnTo>
                  <a:pt x="36" y="19"/>
                </a:lnTo>
                <a:lnTo>
                  <a:pt x="36" y="19"/>
                </a:lnTo>
                <a:lnTo>
                  <a:pt x="36" y="19"/>
                </a:lnTo>
                <a:lnTo>
                  <a:pt x="35" y="19"/>
                </a:lnTo>
                <a:lnTo>
                  <a:pt x="35" y="19"/>
                </a:lnTo>
                <a:lnTo>
                  <a:pt x="35" y="19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3" y="17"/>
                </a:lnTo>
                <a:lnTo>
                  <a:pt x="33" y="17"/>
                </a:lnTo>
                <a:lnTo>
                  <a:pt x="33" y="17"/>
                </a:lnTo>
                <a:lnTo>
                  <a:pt x="33" y="17"/>
                </a:lnTo>
                <a:lnTo>
                  <a:pt x="31" y="17"/>
                </a:lnTo>
                <a:lnTo>
                  <a:pt x="31" y="17"/>
                </a:lnTo>
                <a:lnTo>
                  <a:pt x="31" y="15"/>
                </a:lnTo>
                <a:lnTo>
                  <a:pt x="31" y="15"/>
                </a:lnTo>
                <a:lnTo>
                  <a:pt x="31" y="15"/>
                </a:lnTo>
                <a:lnTo>
                  <a:pt x="29" y="15"/>
                </a:lnTo>
                <a:lnTo>
                  <a:pt x="29" y="15"/>
                </a:lnTo>
                <a:lnTo>
                  <a:pt x="29" y="15"/>
                </a:lnTo>
                <a:lnTo>
                  <a:pt x="29" y="15"/>
                </a:lnTo>
                <a:lnTo>
                  <a:pt x="29" y="15"/>
                </a:lnTo>
                <a:lnTo>
                  <a:pt x="29" y="15"/>
                </a:lnTo>
                <a:lnTo>
                  <a:pt x="27" y="13"/>
                </a:lnTo>
                <a:lnTo>
                  <a:pt x="27" y="13"/>
                </a:lnTo>
                <a:lnTo>
                  <a:pt x="27" y="13"/>
                </a:lnTo>
                <a:lnTo>
                  <a:pt x="27" y="13"/>
                </a:lnTo>
                <a:lnTo>
                  <a:pt x="27" y="13"/>
                </a:lnTo>
                <a:lnTo>
                  <a:pt x="25" y="13"/>
                </a:lnTo>
                <a:lnTo>
                  <a:pt x="25" y="13"/>
                </a:lnTo>
                <a:lnTo>
                  <a:pt x="25" y="13"/>
                </a:lnTo>
                <a:lnTo>
                  <a:pt x="25" y="13"/>
                </a:lnTo>
                <a:lnTo>
                  <a:pt x="25" y="13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0" y="10"/>
                </a:lnTo>
                <a:lnTo>
                  <a:pt x="20" y="10"/>
                </a:lnTo>
                <a:lnTo>
                  <a:pt x="20" y="10"/>
                </a:lnTo>
                <a:lnTo>
                  <a:pt x="20" y="10"/>
                </a:lnTo>
                <a:lnTo>
                  <a:pt x="20" y="10"/>
                </a:lnTo>
                <a:lnTo>
                  <a:pt x="18" y="10"/>
                </a:lnTo>
                <a:lnTo>
                  <a:pt x="18" y="10"/>
                </a:lnTo>
                <a:lnTo>
                  <a:pt x="18" y="10"/>
                </a:lnTo>
                <a:lnTo>
                  <a:pt x="18" y="10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16" y="8"/>
                </a:lnTo>
                <a:lnTo>
                  <a:pt x="16" y="8"/>
                </a:lnTo>
                <a:lnTo>
                  <a:pt x="16" y="8"/>
                </a:lnTo>
                <a:lnTo>
                  <a:pt x="16" y="8"/>
                </a:lnTo>
                <a:lnTo>
                  <a:pt x="16" y="8"/>
                </a:lnTo>
                <a:lnTo>
                  <a:pt x="16" y="8"/>
                </a:lnTo>
                <a:lnTo>
                  <a:pt x="16" y="6"/>
                </a:lnTo>
                <a:lnTo>
                  <a:pt x="16" y="6"/>
                </a:lnTo>
                <a:lnTo>
                  <a:pt x="14" y="6"/>
                </a:lnTo>
                <a:lnTo>
                  <a:pt x="14" y="6"/>
                </a:lnTo>
                <a:lnTo>
                  <a:pt x="14" y="6"/>
                </a:lnTo>
                <a:lnTo>
                  <a:pt x="14" y="6"/>
                </a:lnTo>
                <a:lnTo>
                  <a:pt x="14" y="6"/>
                </a:lnTo>
                <a:lnTo>
                  <a:pt x="14" y="6"/>
                </a:lnTo>
                <a:lnTo>
                  <a:pt x="14" y="6"/>
                </a:lnTo>
                <a:lnTo>
                  <a:pt x="14" y="4"/>
                </a:lnTo>
                <a:lnTo>
                  <a:pt x="14" y="4"/>
                </a:lnTo>
                <a:lnTo>
                  <a:pt x="14" y="4"/>
                </a:lnTo>
                <a:lnTo>
                  <a:pt x="14" y="4"/>
                </a:lnTo>
                <a:lnTo>
                  <a:pt x="14" y="4"/>
                </a:lnTo>
                <a:lnTo>
                  <a:pt x="14" y="4"/>
                </a:lnTo>
                <a:lnTo>
                  <a:pt x="14" y="4"/>
                </a:lnTo>
                <a:lnTo>
                  <a:pt x="14" y="4"/>
                </a:lnTo>
                <a:lnTo>
                  <a:pt x="12" y="2"/>
                </a:lnTo>
                <a:lnTo>
                  <a:pt x="12" y="2"/>
                </a:lnTo>
                <a:lnTo>
                  <a:pt x="12" y="2"/>
                </a:lnTo>
                <a:lnTo>
                  <a:pt x="12" y="2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1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4" y="2"/>
                </a:lnTo>
                <a:lnTo>
                  <a:pt x="14" y="2"/>
                </a:lnTo>
                <a:lnTo>
                  <a:pt x="14" y="2"/>
                </a:lnTo>
                <a:lnTo>
                  <a:pt x="16" y="2"/>
                </a:lnTo>
                <a:lnTo>
                  <a:pt x="16" y="2"/>
                </a:lnTo>
                <a:lnTo>
                  <a:pt x="16" y="2"/>
                </a:lnTo>
                <a:lnTo>
                  <a:pt x="16" y="2"/>
                </a:lnTo>
                <a:lnTo>
                  <a:pt x="16" y="2"/>
                </a:lnTo>
                <a:lnTo>
                  <a:pt x="16" y="2"/>
                </a:lnTo>
                <a:lnTo>
                  <a:pt x="18" y="4"/>
                </a:lnTo>
                <a:lnTo>
                  <a:pt x="18" y="4"/>
                </a:lnTo>
                <a:lnTo>
                  <a:pt x="18" y="4"/>
                </a:lnTo>
                <a:lnTo>
                  <a:pt x="20" y="4"/>
                </a:lnTo>
                <a:lnTo>
                  <a:pt x="20" y="4"/>
                </a:lnTo>
                <a:lnTo>
                  <a:pt x="20" y="4"/>
                </a:lnTo>
                <a:lnTo>
                  <a:pt x="22" y="4"/>
                </a:lnTo>
                <a:lnTo>
                  <a:pt x="22" y="4"/>
                </a:lnTo>
                <a:lnTo>
                  <a:pt x="22" y="4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5" y="6"/>
                </a:lnTo>
                <a:lnTo>
                  <a:pt x="25" y="6"/>
                </a:lnTo>
                <a:lnTo>
                  <a:pt x="25" y="6"/>
                </a:lnTo>
                <a:lnTo>
                  <a:pt x="27" y="6"/>
                </a:lnTo>
                <a:lnTo>
                  <a:pt x="27" y="8"/>
                </a:lnTo>
                <a:lnTo>
                  <a:pt x="27" y="8"/>
                </a:lnTo>
                <a:lnTo>
                  <a:pt x="29" y="8"/>
                </a:lnTo>
                <a:lnTo>
                  <a:pt x="29" y="8"/>
                </a:lnTo>
                <a:lnTo>
                  <a:pt x="29" y="8"/>
                </a:lnTo>
                <a:lnTo>
                  <a:pt x="31" y="8"/>
                </a:lnTo>
                <a:lnTo>
                  <a:pt x="31" y="8"/>
                </a:lnTo>
                <a:lnTo>
                  <a:pt x="33" y="8"/>
                </a:lnTo>
                <a:lnTo>
                  <a:pt x="33" y="8"/>
                </a:lnTo>
                <a:lnTo>
                  <a:pt x="35" y="10"/>
                </a:lnTo>
                <a:lnTo>
                  <a:pt x="35" y="10"/>
                </a:lnTo>
                <a:lnTo>
                  <a:pt x="36" y="10"/>
                </a:lnTo>
                <a:lnTo>
                  <a:pt x="38" y="10"/>
                </a:lnTo>
                <a:lnTo>
                  <a:pt x="38" y="10"/>
                </a:lnTo>
                <a:lnTo>
                  <a:pt x="38" y="11"/>
                </a:lnTo>
                <a:lnTo>
                  <a:pt x="40" y="11"/>
                </a:lnTo>
                <a:lnTo>
                  <a:pt x="40" y="11"/>
                </a:lnTo>
                <a:lnTo>
                  <a:pt x="42" y="11"/>
                </a:lnTo>
                <a:lnTo>
                  <a:pt x="42" y="11"/>
                </a:lnTo>
                <a:lnTo>
                  <a:pt x="44" y="11"/>
                </a:lnTo>
                <a:lnTo>
                  <a:pt x="44" y="11"/>
                </a:lnTo>
                <a:lnTo>
                  <a:pt x="46" y="11"/>
                </a:lnTo>
                <a:lnTo>
                  <a:pt x="47" y="11"/>
                </a:lnTo>
                <a:lnTo>
                  <a:pt x="49" y="11"/>
                </a:lnTo>
                <a:lnTo>
                  <a:pt x="49" y="11"/>
                </a:lnTo>
                <a:lnTo>
                  <a:pt x="49" y="11"/>
                </a:lnTo>
                <a:lnTo>
                  <a:pt x="53" y="11"/>
                </a:lnTo>
                <a:lnTo>
                  <a:pt x="53" y="11"/>
                </a:lnTo>
                <a:lnTo>
                  <a:pt x="53" y="11"/>
                </a:lnTo>
                <a:lnTo>
                  <a:pt x="55" y="13"/>
                </a:lnTo>
                <a:lnTo>
                  <a:pt x="55" y="13"/>
                </a:lnTo>
                <a:lnTo>
                  <a:pt x="55" y="13"/>
                </a:lnTo>
                <a:lnTo>
                  <a:pt x="57" y="13"/>
                </a:lnTo>
                <a:lnTo>
                  <a:pt x="57" y="13"/>
                </a:lnTo>
                <a:lnTo>
                  <a:pt x="58" y="15"/>
                </a:lnTo>
                <a:lnTo>
                  <a:pt x="58" y="15"/>
                </a:lnTo>
                <a:lnTo>
                  <a:pt x="58" y="15"/>
                </a:lnTo>
                <a:lnTo>
                  <a:pt x="60" y="15"/>
                </a:lnTo>
                <a:lnTo>
                  <a:pt x="60" y="15"/>
                </a:lnTo>
                <a:lnTo>
                  <a:pt x="62" y="17"/>
                </a:lnTo>
                <a:lnTo>
                  <a:pt x="64" y="17"/>
                </a:lnTo>
                <a:lnTo>
                  <a:pt x="64" y="17"/>
                </a:lnTo>
                <a:lnTo>
                  <a:pt x="66" y="17"/>
                </a:lnTo>
                <a:lnTo>
                  <a:pt x="66" y="19"/>
                </a:lnTo>
                <a:lnTo>
                  <a:pt x="68" y="19"/>
                </a:lnTo>
                <a:lnTo>
                  <a:pt x="68" y="19"/>
                </a:lnTo>
                <a:lnTo>
                  <a:pt x="70" y="21"/>
                </a:lnTo>
                <a:lnTo>
                  <a:pt x="71" y="21"/>
                </a:lnTo>
                <a:lnTo>
                  <a:pt x="71" y="21"/>
                </a:lnTo>
                <a:lnTo>
                  <a:pt x="73" y="21"/>
                </a:lnTo>
                <a:lnTo>
                  <a:pt x="75" y="23"/>
                </a:lnTo>
                <a:lnTo>
                  <a:pt x="73" y="21"/>
                </a:lnTo>
                <a:lnTo>
                  <a:pt x="73" y="21"/>
                </a:lnTo>
                <a:lnTo>
                  <a:pt x="71" y="21"/>
                </a:lnTo>
                <a:lnTo>
                  <a:pt x="71" y="19"/>
                </a:lnTo>
                <a:lnTo>
                  <a:pt x="70" y="19"/>
                </a:lnTo>
                <a:lnTo>
                  <a:pt x="70" y="19"/>
                </a:lnTo>
                <a:lnTo>
                  <a:pt x="68" y="19"/>
                </a:lnTo>
                <a:lnTo>
                  <a:pt x="68" y="19"/>
                </a:lnTo>
                <a:lnTo>
                  <a:pt x="68" y="17"/>
                </a:lnTo>
                <a:lnTo>
                  <a:pt x="66" y="17"/>
                </a:lnTo>
                <a:lnTo>
                  <a:pt x="66" y="17"/>
                </a:lnTo>
                <a:lnTo>
                  <a:pt x="64" y="17"/>
                </a:lnTo>
                <a:lnTo>
                  <a:pt x="64" y="17"/>
                </a:lnTo>
                <a:lnTo>
                  <a:pt x="62" y="15"/>
                </a:lnTo>
                <a:lnTo>
                  <a:pt x="62" y="15"/>
                </a:lnTo>
                <a:lnTo>
                  <a:pt x="62" y="15"/>
                </a:lnTo>
                <a:lnTo>
                  <a:pt x="62" y="15"/>
                </a:lnTo>
                <a:lnTo>
                  <a:pt x="60" y="15"/>
                </a:lnTo>
                <a:lnTo>
                  <a:pt x="58" y="13"/>
                </a:lnTo>
                <a:lnTo>
                  <a:pt x="58" y="13"/>
                </a:lnTo>
                <a:lnTo>
                  <a:pt x="58" y="13"/>
                </a:lnTo>
                <a:lnTo>
                  <a:pt x="57" y="13"/>
                </a:lnTo>
                <a:lnTo>
                  <a:pt x="57" y="13"/>
                </a:lnTo>
                <a:lnTo>
                  <a:pt x="57" y="11"/>
                </a:lnTo>
                <a:lnTo>
                  <a:pt x="55" y="11"/>
                </a:lnTo>
                <a:lnTo>
                  <a:pt x="55" y="11"/>
                </a:lnTo>
                <a:lnTo>
                  <a:pt x="53" y="11"/>
                </a:lnTo>
                <a:lnTo>
                  <a:pt x="53" y="11"/>
                </a:lnTo>
                <a:lnTo>
                  <a:pt x="53" y="11"/>
                </a:lnTo>
                <a:lnTo>
                  <a:pt x="51" y="11"/>
                </a:lnTo>
                <a:lnTo>
                  <a:pt x="51" y="11"/>
                </a:lnTo>
                <a:lnTo>
                  <a:pt x="49" y="11"/>
                </a:lnTo>
                <a:lnTo>
                  <a:pt x="49" y="10"/>
                </a:lnTo>
                <a:lnTo>
                  <a:pt x="49" y="10"/>
                </a:lnTo>
                <a:lnTo>
                  <a:pt x="47" y="11"/>
                </a:lnTo>
                <a:lnTo>
                  <a:pt x="47" y="11"/>
                </a:lnTo>
                <a:lnTo>
                  <a:pt x="46" y="11"/>
                </a:lnTo>
                <a:lnTo>
                  <a:pt x="46" y="11"/>
                </a:lnTo>
                <a:lnTo>
                  <a:pt x="46" y="10"/>
                </a:lnTo>
                <a:lnTo>
                  <a:pt x="44" y="10"/>
                </a:lnTo>
                <a:lnTo>
                  <a:pt x="42" y="10"/>
                </a:lnTo>
                <a:lnTo>
                  <a:pt x="42" y="10"/>
                </a:lnTo>
                <a:lnTo>
                  <a:pt x="40" y="10"/>
                </a:lnTo>
                <a:lnTo>
                  <a:pt x="40" y="10"/>
                </a:lnTo>
                <a:lnTo>
                  <a:pt x="38" y="10"/>
                </a:lnTo>
                <a:lnTo>
                  <a:pt x="38" y="10"/>
                </a:lnTo>
                <a:lnTo>
                  <a:pt x="38" y="10"/>
                </a:lnTo>
                <a:lnTo>
                  <a:pt x="38" y="10"/>
                </a:lnTo>
                <a:lnTo>
                  <a:pt x="36" y="8"/>
                </a:lnTo>
                <a:lnTo>
                  <a:pt x="36" y="8"/>
                </a:lnTo>
                <a:lnTo>
                  <a:pt x="36" y="8"/>
                </a:lnTo>
                <a:lnTo>
                  <a:pt x="35" y="8"/>
                </a:lnTo>
                <a:lnTo>
                  <a:pt x="35" y="8"/>
                </a:lnTo>
                <a:lnTo>
                  <a:pt x="35" y="8"/>
                </a:lnTo>
                <a:lnTo>
                  <a:pt x="33" y="8"/>
                </a:lnTo>
                <a:lnTo>
                  <a:pt x="33" y="8"/>
                </a:lnTo>
                <a:lnTo>
                  <a:pt x="33" y="8"/>
                </a:lnTo>
                <a:lnTo>
                  <a:pt x="31" y="6"/>
                </a:lnTo>
                <a:lnTo>
                  <a:pt x="31" y="6"/>
                </a:lnTo>
                <a:lnTo>
                  <a:pt x="29" y="6"/>
                </a:lnTo>
                <a:lnTo>
                  <a:pt x="29" y="6"/>
                </a:lnTo>
                <a:lnTo>
                  <a:pt x="29" y="6"/>
                </a:lnTo>
                <a:lnTo>
                  <a:pt x="27" y="6"/>
                </a:lnTo>
                <a:lnTo>
                  <a:pt x="27" y="6"/>
                </a:lnTo>
                <a:lnTo>
                  <a:pt x="27" y="6"/>
                </a:lnTo>
                <a:lnTo>
                  <a:pt x="27" y="6"/>
                </a:lnTo>
                <a:lnTo>
                  <a:pt x="25" y="4"/>
                </a:lnTo>
                <a:lnTo>
                  <a:pt x="25" y="4"/>
                </a:lnTo>
                <a:lnTo>
                  <a:pt x="25" y="4"/>
                </a:lnTo>
                <a:lnTo>
                  <a:pt x="25" y="4"/>
                </a:lnTo>
                <a:lnTo>
                  <a:pt x="24" y="4"/>
                </a:lnTo>
                <a:lnTo>
                  <a:pt x="24" y="4"/>
                </a:lnTo>
                <a:lnTo>
                  <a:pt x="24" y="4"/>
                </a:lnTo>
                <a:lnTo>
                  <a:pt x="22" y="4"/>
                </a:lnTo>
                <a:lnTo>
                  <a:pt x="22" y="4"/>
                </a:lnTo>
                <a:lnTo>
                  <a:pt x="22" y="4"/>
                </a:lnTo>
                <a:lnTo>
                  <a:pt x="22" y="4"/>
                </a:lnTo>
                <a:lnTo>
                  <a:pt x="20" y="2"/>
                </a:lnTo>
                <a:lnTo>
                  <a:pt x="20" y="2"/>
                </a:lnTo>
                <a:lnTo>
                  <a:pt x="20" y="2"/>
                </a:lnTo>
                <a:lnTo>
                  <a:pt x="20" y="2"/>
                </a:lnTo>
                <a:lnTo>
                  <a:pt x="18" y="2"/>
                </a:lnTo>
                <a:lnTo>
                  <a:pt x="18" y="2"/>
                </a:lnTo>
                <a:lnTo>
                  <a:pt x="18" y="2"/>
                </a:lnTo>
                <a:lnTo>
                  <a:pt x="18" y="2"/>
                </a:lnTo>
                <a:lnTo>
                  <a:pt x="18" y="2"/>
                </a:lnTo>
                <a:lnTo>
                  <a:pt x="16" y="0"/>
                </a:lnTo>
                <a:lnTo>
                  <a:pt x="16" y="0"/>
                </a:lnTo>
                <a:lnTo>
                  <a:pt x="16" y="0"/>
                </a:lnTo>
                <a:lnTo>
                  <a:pt x="16" y="0"/>
                </a:lnTo>
                <a:lnTo>
                  <a:pt x="16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1" y="0"/>
                </a:lnTo>
                <a:lnTo>
                  <a:pt x="9" y="0"/>
                </a:lnTo>
                <a:lnTo>
                  <a:pt x="9" y="0"/>
                </a:lnTo>
                <a:close/>
              </a:path>
            </a:pathLst>
          </a:custGeom>
          <a:solidFill>
            <a:srgbClr val="C0FE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80" name="Freeform 1536"/>
          <p:cNvSpPr>
            <a:spLocks/>
          </p:cNvSpPr>
          <p:nvPr/>
        </p:nvSpPr>
        <p:spPr bwMode="auto">
          <a:xfrm>
            <a:off x="3155950" y="3278188"/>
            <a:ext cx="61913" cy="28575"/>
          </a:xfrm>
          <a:custGeom>
            <a:avLst/>
            <a:gdLst>
              <a:gd name="T0" fmla="*/ 7 w 75"/>
              <a:gd name="T1" fmla="*/ 2 h 35"/>
              <a:gd name="T2" fmla="*/ 7 w 75"/>
              <a:gd name="T3" fmla="*/ 4 h 35"/>
              <a:gd name="T4" fmla="*/ 3 w 75"/>
              <a:gd name="T5" fmla="*/ 6 h 35"/>
              <a:gd name="T6" fmla="*/ 1 w 75"/>
              <a:gd name="T7" fmla="*/ 10 h 35"/>
              <a:gd name="T8" fmla="*/ 1 w 75"/>
              <a:gd name="T9" fmla="*/ 13 h 35"/>
              <a:gd name="T10" fmla="*/ 0 w 75"/>
              <a:gd name="T11" fmla="*/ 15 h 35"/>
              <a:gd name="T12" fmla="*/ 0 w 75"/>
              <a:gd name="T13" fmla="*/ 21 h 35"/>
              <a:gd name="T14" fmla="*/ 1 w 75"/>
              <a:gd name="T15" fmla="*/ 24 h 35"/>
              <a:gd name="T16" fmla="*/ 1 w 75"/>
              <a:gd name="T17" fmla="*/ 19 h 35"/>
              <a:gd name="T18" fmla="*/ 3 w 75"/>
              <a:gd name="T19" fmla="*/ 15 h 35"/>
              <a:gd name="T20" fmla="*/ 5 w 75"/>
              <a:gd name="T21" fmla="*/ 13 h 35"/>
              <a:gd name="T22" fmla="*/ 5 w 75"/>
              <a:gd name="T23" fmla="*/ 10 h 35"/>
              <a:gd name="T24" fmla="*/ 5 w 75"/>
              <a:gd name="T25" fmla="*/ 8 h 35"/>
              <a:gd name="T26" fmla="*/ 9 w 75"/>
              <a:gd name="T27" fmla="*/ 6 h 35"/>
              <a:gd name="T28" fmla="*/ 11 w 75"/>
              <a:gd name="T29" fmla="*/ 2 h 35"/>
              <a:gd name="T30" fmla="*/ 11 w 75"/>
              <a:gd name="T31" fmla="*/ 0 h 35"/>
              <a:gd name="T32" fmla="*/ 11 w 75"/>
              <a:gd name="T33" fmla="*/ 2 h 35"/>
              <a:gd name="T34" fmla="*/ 11 w 75"/>
              <a:gd name="T35" fmla="*/ 6 h 35"/>
              <a:gd name="T36" fmla="*/ 14 w 75"/>
              <a:gd name="T37" fmla="*/ 8 h 35"/>
              <a:gd name="T38" fmla="*/ 16 w 75"/>
              <a:gd name="T39" fmla="*/ 10 h 35"/>
              <a:gd name="T40" fmla="*/ 20 w 75"/>
              <a:gd name="T41" fmla="*/ 11 h 35"/>
              <a:gd name="T42" fmla="*/ 24 w 75"/>
              <a:gd name="T43" fmla="*/ 13 h 35"/>
              <a:gd name="T44" fmla="*/ 29 w 75"/>
              <a:gd name="T45" fmla="*/ 17 h 35"/>
              <a:gd name="T46" fmla="*/ 35 w 75"/>
              <a:gd name="T47" fmla="*/ 21 h 35"/>
              <a:gd name="T48" fmla="*/ 38 w 75"/>
              <a:gd name="T49" fmla="*/ 24 h 35"/>
              <a:gd name="T50" fmla="*/ 42 w 75"/>
              <a:gd name="T51" fmla="*/ 28 h 35"/>
              <a:gd name="T52" fmla="*/ 47 w 75"/>
              <a:gd name="T53" fmla="*/ 32 h 35"/>
              <a:gd name="T54" fmla="*/ 51 w 75"/>
              <a:gd name="T55" fmla="*/ 35 h 35"/>
              <a:gd name="T56" fmla="*/ 47 w 75"/>
              <a:gd name="T57" fmla="*/ 30 h 35"/>
              <a:gd name="T58" fmla="*/ 44 w 75"/>
              <a:gd name="T59" fmla="*/ 26 h 35"/>
              <a:gd name="T60" fmla="*/ 40 w 75"/>
              <a:gd name="T61" fmla="*/ 24 h 35"/>
              <a:gd name="T62" fmla="*/ 38 w 75"/>
              <a:gd name="T63" fmla="*/ 23 h 35"/>
              <a:gd name="T64" fmla="*/ 36 w 75"/>
              <a:gd name="T65" fmla="*/ 19 h 35"/>
              <a:gd name="T66" fmla="*/ 35 w 75"/>
              <a:gd name="T67" fmla="*/ 17 h 35"/>
              <a:gd name="T68" fmla="*/ 31 w 75"/>
              <a:gd name="T69" fmla="*/ 15 h 35"/>
              <a:gd name="T70" fmla="*/ 27 w 75"/>
              <a:gd name="T71" fmla="*/ 13 h 35"/>
              <a:gd name="T72" fmla="*/ 24 w 75"/>
              <a:gd name="T73" fmla="*/ 11 h 35"/>
              <a:gd name="T74" fmla="*/ 20 w 75"/>
              <a:gd name="T75" fmla="*/ 10 h 35"/>
              <a:gd name="T76" fmla="*/ 16 w 75"/>
              <a:gd name="T77" fmla="*/ 8 h 35"/>
              <a:gd name="T78" fmla="*/ 14 w 75"/>
              <a:gd name="T79" fmla="*/ 6 h 35"/>
              <a:gd name="T80" fmla="*/ 14 w 75"/>
              <a:gd name="T81" fmla="*/ 4 h 35"/>
              <a:gd name="T82" fmla="*/ 12 w 75"/>
              <a:gd name="T83" fmla="*/ 0 h 35"/>
              <a:gd name="T84" fmla="*/ 16 w 75"/>
              <a:gd name="T85" fmla="*/ 2 h 35"/>
              <a:gd name="T86" fmla="*/ 22 w 75"/>
              <a:gd name="T87" fmla="*/ 4 h 35"/>
              <a:gd name="T88" fmla="*/ 27 w 75"/>
              <a:gd name="T89" fmla="*/ 6 h 35"/>
              <a:gd name="T90" fmla="*/ 35 w 75"/>
              <a:gd name="T91" fmla="*/ 10 h 35"/>
              <a:gd name="T92" fmla="*/ 44 w 75"/>
              <a:gd name="T93" fmla="*/ 11 h 35"/>
              <a:gd name="T94" fmla="*/ 55 w 75"/>
              <a:gd name="T95" fmla="*/ 13 h 35"/>
              <a:gd name="T96" fmla="*/ 62 w 75"/>
              <a:gd name="T97" fmla="*/ 17 h 35"/>
              <a:gd name="T98" fmla="*/ 73 w 75"/>
              <a:gd name="T99" fmla="*/ 21 h 35"/>
              <a:gd name="T100" fmla="*/ 68 w 75"/>
              <a:gd name="T101" fmla="*/ 17 h 35"/>
              <a:gd name="T102" fmla="*/ 58 w 75"/>
              <a:gd name="T103" fmla="*/ 13 h 35"/>
              <a:gd name="T104" fmla="*/ 53 w 75"/>
              <a:gd name="T105" fmla="*/ 11 h 35"/>
              <a:gd name="T106" fmla="*/ 46 w 75"/>
              <a:gd name="T107" fmla="*/ 10 h 35"/>
              <a:gd name="T108" fmla="*/ 36 w 75"/>
              <a:gd name="T109" fmla="*/ 8 h 35"/>
              <a:gd name="T110" fmla="*/ 31 w 75"/>
              <a:gd name="T111" fmla="*/ 6 h 35"/>
              <a:gd name="T112" fmla="*/ 25 w 75"/>
              <a:gd name="T113" fmla="*/ 4 h 35"/>
              <a:gd name="T114" fmla="*/ 20 w 75"/>
              <a:gd name="T115" fmla="*/ 2 h 35"/>
              <a:gd name="T116" fmla="*/ 16 w 75"/>
              <a:gd name="T117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75" h="35">
                <a:moveTo>
                  <a:pt x="9" y="0"/>
                </a:move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5" y="6"/>
                </a:lnTo>
                <a:lnTo>
                  <a:pt x="5" y="6"/>
                </a:lnTo>
                <a:lnTo>
                  <a:pt x="5" y="6"/>
                </a:lnTo>
                <a:lnTo>
                  <a:pt x="5" y="6"/>
                </a:lnTo>
                <a:lnTo>
                  <a:pt x="3" y="6"/>
                </a:lnTo>
                <a:lnTo>
                  <a:pt x="3" y="6"/>
                </a:lnTo>
                <a:lnTo>
                  <a:pt x="3" y="6"/>
                </a:lnTo>
                <a:lnTo>
                  <a:pt x="3" y="8"/>
                </a:lnTo>
                <a:lnTo>
                  <a:pt x="3" y="8"/>
                </a:lnTo>
                <a:lnTo>
                  <a:pt x="3" y="8"/>
                </a:lnTo>
                <a:lnTo>
                  <a:pt x="3" y="8"/>
                </a:lnTo>
                <a:lnTo>
                  <a:pt x="3" y="8"/>
                </a:lnTo>
                <a:lnTo>
                  <a:pt x="1" y="8"/>
                </a:lnTo>
                <a:lnTo>
                  <a:pt x="1" y="10"/>
                </a:lnTo>
                <a:lnTo>
                  <a:pt x="1" y="10"/>
                </a:lnTo>
                <a:lnTo>
                  <a:pt x="1" y="10"/>
                </a:lnTo>
                <a:lnTo>
                  <a:pt x="1" y="10"/>
                </a:lnTo>
                <a:lnTo>
                  <a:pt x="1" y="10"/>
                </a:lnTo>
                <a:lnTo>
                  <a:pt x="1" y="10"/>
                </a:lnTo>
                <a:lnTo>
                  <a:pt x="1" y="11"/>
                </a:lnTo>
                <a:lnTo>
                  <a:pt x="1" y="11"/>
                </a:lnTo>
                <a:lnTo>
                  <a:pt x="1" y="11"/>
                </a:lnTo>
                <a:lnTo>
                  <a:pt x="1" y="11"/>
                </a:lnTo>
                <a:lnTo>
                  <a:pt x="1" y="11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1" y="15"/>
                </a:lnTo>
                <a:lnTo>
                  <a:pt x="1" y="15"/>
                </a:lnTo>
                <a:lnTo>
                  <a:pt x="1" y="15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0" y="17"/>
                </a:lnTo>
                <a:lnTo>
                  <a:pt x="0" y="17"/>
                </a:lnTo>
                <a:lnTo>
                  <a:pt x="0" y="17"/>
                </a:lnTo>
                <a:lnTo>
                  <a:pt x="0" y="17"/>
                </a:lnTo>
                <a:lnTo>
                  <a:pt x="0" y="19"/>
                </a:lnTo>
                <a:lnTo>
                  <a:pt x="0" y="19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0" y="23"/>
                </a:lnTo>
                <a:lnTo>
                  <a:pt x="0" y="23"/>
                </a:lnTo>
                <a:lnTo>
                  <a:pt x="1" y="23"/>
                </a:lnTo>
                <a:lnTo>
                  <a:pt x="1" y="24"/>
                </a:lnTo>
                <a:lnTo>
                  <a:pt x="1" y="24"/>
                </a:lnTo>
                <a:lnTo>
                  <a:pt x="3" y="26"/>
                </a:lnTo>
                <a:lnTo>
                  <a:pt x="3" y="24"/>
                </a:lnTo>
                <a:lnTo>
                  <a:pt x="3" y="24"/>
                </a:lnTo>
                <a:lnTo>
                  <a:pt x="1" y="24"/>
                </a:lnTo>
                <a:lnTo>
                  <a:pt x="1" y="23"/>
                </a:lnTo>
                <a:lnTo>
                  <a:pt x="1" y="23"/>
                </a:lnTo>
                <a:lnTo>
                  <a:pt x="1" y="23"/>
                </a:lnTo>
                <a:lnTo>
                  <a:pt x="1" y="23"/>
                </a:lnTo>
                <a:lnTo>
                  <a:pt x="1" y="21"/>
                </a:lnTo>
                <a:lnTo>
                  <a:pt x="1" y="21"/>
                </a:lnTo>
                <a:lnTo>
                  <a:pt x="1" y="21"/>
                </a:lnTo>
                <a:lnTo>
                  <a:pt x="1" y="19"/>
                </a:lnTo>
                <a:lnTo>
                  <a:pt x="1" y="19"/>
                </a:lnTo>
                <a:lnTo>
                  <a:pt x="1" y="19"/>
                </a:lnTo>
                <a:lnTo>
                  <a:pt x="1" y="17"/>
                </a:lnTo>
                <a:lnTo>
                  <a:pt x="1" y="17"/>
                </a:lnTo>
                <a:lnTo>
                  <a:pt x="1" y="17"/>
                </a:lnTo>
                <a:lnTo>
                  <a:pt x="1" y="17"/>
                </a:lnTo>
                <a:lnTo>
                  <a:pt x="1" y="15"/>
                </a:lnTo>
                <a:lnTo>
                  <a:pt x="3" y="15"/>
                </a:lnTo>
                <a:lnTo>
                  <a:pt x="3" y="15"/>
                </a:lnTo>
                <a:lnTo>
                  <a:pt x="3" y="15"/>
                </a:lnTo>
                <a:lnTo>
                  <a:pt x="3" y="15"/>
                </a:lnTo>
                <a:lnTo>
                  <a:pt x="3" y="15"/>
                </a:lnTo>
                <a:lnTo>
                  <a:pt x="3" y="15"/>
                </a:lnTo>
                <a:lnTo>
                  <a:pt x="3" y="15"/>
                </a:lnTo>
                <a:lnTo>
                  <a:pt x="3" y="13"/>
                </a:lnTo>
                <a:lnTo>
                  <a:pt x="3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0"/>
                </a:lnTo>
                <a:lnTo>
                  <a:pt x="3" y="10"/>
                </a:lnTo>
                <a:lnTo>
                  <a:pt x="3" y="10"/>
                </a:lnTo>
                <a:lnTo>
                  <a:pt x="5" y="10"/>
                </a:lnTo>
                <a:lnTo>
                  <a:pt x="3" y="10"/>
                </a:lnTo>
                <a:lnTo>
                  <a:pt x="3" y="10"/>
                </a:lnTo>
                <a:lnTo>
                  <a:pt x="5" y="10"/>
                </a:lnTo>
                <a:lnTo>
                  <a:pt x="5" y="8"/>
                </a:lnTo>
                <a:lnTo>
                  <a:pt x="5" y="8"/>
                </a:lnTo>
                <a:lnTo>
                  <a:pt x="5" y="8"/>
                </a:lnTo>
                <a:lnTo>
                  <a:pt x="5" y="8"/>
                </a:lnTo>
                <a:lnTo>
                  <a:pt x="5" y="8"/>
                </a:lnTo>
                <a:lnTo>
                  <a:pt x="5" y="8"/>
                </a:lnTo>
                <a:lnTo>
                  <a:pt x="7" y="8"/>
                </a:lnTo>
                <a:lnTo>
                  <a:pt x="7" y="8"/>
                </a:lnTo>
                <a:lnTo>
                  <a:pt x="7" y="6"/>
                </a:lnTo>
                <a:lnTo>
                  <a:pt x="7" y="6"/>
                </a:lnTo>
                <a:lnTo>
                  <a:pt x="7" y="6"/>
                </a:lnTo>
                <a:lnTo>
                  <a:pt x="7" y="6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9" y="4"/>
                </a:lnTo>
                <a:lnTo>
                  <a:pt x="9" y="4"/>
                </a:lnTo>
                <a:lnTo>
                  <a:pt x="9" y="4"/>
                </a:lnTo>
                <a:lnTo>
                  <a:pt x="9" y="4"/>
                </a:lnTo>
                <a:lnTo>
                  <a:pt x="9" y="4"/>
                </a:lnTo>
                <a:lnTo>
                  <a:pt x="9" y="4"/>
                </a:lnTo>
                <a:lnTo>
                  <a:pt x="11" y="4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2"/>
                </a:lnTo>
                <a:lnTo>
                  <a:pt x="11" y="2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6"/>
                </a:lnTo>
                <a:lnTo>
                  <a:pt x="11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8"/>
                </a:lnTo>
                <a:lnTo>
                  <a:pt x="12" y="8"/>
                </a:lnTo>
                <a:lnTo>
                  <a:pt x="14" y="8"/>
                </a:lnTo>
                <a:lnTo>
                  <a:pt x="14" y="8"/>
                </a:lnTo>
                <a:lnTo>
                  <a:pt x="14" y="8"/>
                </a:lnTo>
                <a:lnTo>
                  <a:pt x="14" y="8"/>
                </a:lnTo>
                <a:lnTo>
                  <a:pt x="14" y="8"/>
                </a:lnTo>
                <a:lnTo>
                  <a:pt x="14" y="8"/>
                </a:lnTo>
                <a:lnTo>
                  <a:pt x="14" y="8"/>
                </a:lnTo>
                <a:lnTo>
                  <a:pt x="16" y="10"/>
                </a:lnTo>
                <a:lnTo>
                  <a:pt x="16" y="10"/>
                </a:lnTo>
                <a:lnTo>
                  <a:pt x="16" y="10"/>
                </a:lnTo>
                <a:lnTo>
                  <a:pt x="16" y="10"/>
                </a:lnTo>
                <a:lnTo>
                  <a:pt x="16" y="10"/>
                </a:lnTo>
                <a:lnTo>
                  <a:pt x="16" y="10"/>
                </a:lnTo>
                <a:lnTo>
                  <a:pt x="16" y="10"/>
                </a:lnTo>
                <a:lnTo>
                  <a:pt x="16" y="10"/>
                </a:lnTo>
                <a:lnTo>
                  <a:pt x="18" y="11"/>
                </a:lnTo>
                <a:lnTo>
                  <a:pt x="18" y="11"/>
                </a:lnTo>
                <a:lnTo>
                  <a:pt x="18" y="11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2" y="11"/>
                </a:lnTo>
                <a:lnTo>
                  <a:pt x="22" y="13"/>
                </a:lnTo>
                <a:lnTo>
                  <a:pt x="22" y="13"/>
                </a:lnTo>
                <a:lnTo>
                  <a:pt x="22" y="13"/>
                </a:lnTo>
                <a:lnTo>
                  <a:pt x="22" y="13"/>
                </a:lnTo>
                <a:lnTo>
                  <a:pt x="24" y="13"/>
                </a:lnTo>
                <a:lnTo>
                  <a:pt x="24" y="13"/>
                </a:lnTo>
                <a:lnTo>
                  <a:pt x="24" y="13"/>
                </a:lnTo>
                <a:lnTo>
                  <a:pt x="24" y="13"/>
                </a:lnTo>
                <a:lnTo>
                  <a:pt x="25" y="13"/>
                </a:lnTo>
                <a:lnTo>
                  <a:pt x="25" y="13"/>
                </a:lnTo>
                <a:lnTo>
                  <a:pt x="25" y="15"/>
                </a:lnTo>
                <a:lnTo>
                  <a:pt x="25" y="15"/>
                </a:lnTo>
                <a:lnTo>
                  <a:pt x="27" y="15"/>
                </a:lnTo>
                <a:lnTo>
                  <a:pt x="27" y="15"/>
                </a:lnTo>
                <a:lnTo>
                  <a:pt x="27" y="15"/>
                </a:lnTo>
                <a:lnTo>
                  <a:pt x="27" y="17"/>
                </a:lnTo>
                <a:lnTo>
                  <a:pt x="29" y="17"/>
                </a:lnTo>
                <a:lnTo>
                  <a:pt x="29" y="17"/>
                </a:lnTo>
                <a:lnTo>
                  <a:pt x="29" y="17"/>
                </a:lnTo>
                <a:lnTo>
                  <a:pt x="31" y="17"/>
                </a:lnTo>
                <a:lnTo>
                  <a:pt x="31" y="17"/>
                </a:lnTo>
                <a:lnTo>
                  <a:pt x="31" y="17"/>
                </a:lnTo>
                <a:lnTo>
                  <a:pt x="31" y="19"/>
                </a:lnTo>
                <a:lnTo>
                  <a:pt x="33" y="19"/>
                </a:lnTo>
                <a:lnTo>
                  <a:pt x="33" y="19"/>
                </a:lnTo>
                <a:lnTo>
                  <a:pt x="33" y="19"/>
                </a:lnTo>
                <a:lnTo>
                  <a:pt x="35" y="19"/>
                </a:lnTo>
                <a:lnTo>
                  <a:pt x="35" y="21"/>
                </a:lnTo>
                <a:lnTo>
                  <a:pt x="35" y="21"/>
                </a:lnTo>
                <a:lnTo>
                  <a:pt x="35" y="21"/>
                </a:lnTo>
                <a:lnTo>
                  <a:pt x="36" y="21"/>
                </a:lnTo>
                <a:lnTo>
                  <a:pt x="36" y="21"/>
                </a:lnTo>
                <a:lnTo>
                  <a:pt x="36" y="23"/>
                </a:lnTo>
                <a:lnTo>
                  <a:pt x="36" y="23"/>
                </a:lnTo>
                <a:lnTo>
                  <a:pt x="36" y="23"/>
                </a:lnTo>
                <a:lnTo>
                  <a:pt x="38" y="23"/>
                </a:lnTo>
                <a:lnTo>
                  <a:pt x="38" y="24"/>
                </a:lnTo>
                <a:lnTo>
                  <a:pt x="38" y="24"/>
                </a:lnTo>
                <a:lnTo>
                  <a:pt x="38" y="24"/>
                </a:lnTo>
                <a:lnTo>
                  <a:pt x="38" y="24"/>
                </a:lnTo>
                <a:lnTo>
                  <a:pt x="38" y="26"/>
                </a:lnTo>
                <a:lnTo>
                  <a:pt x="40" y="26"/>
                </a:lnTo>
                <a:lnTo>
                  <a:pt x="40" y="26"/>
                </a:lnTo>
                <a:lnTo>
                  <a:pt x="40" y="26"/>
                </a:lnTo>
                <a:lnTo>
                  <a:pt x="42" y="26"/>
                </a:lnTo>
                <a:lnTo>
                  <a:pt x="42" y="28"/>
                </a:lnTo>
                <a:lnTo>
                  <a:pt x="42" y="28"/>
                </a:lnTo>
                <a:lnTo>
                  <a:pt x="42" y="28"/>
                </a:lnTo>
                <a:lnTo>
                  <a:pt x="42" y="28"/>
                </a:lnTo>
                <a:lnTo>
                  <a:pt x="42" y="30"/>
                </a:lnTo>
                <a:lnTo>
                  <a:pt x="44" y="30"/>
                </a:lnTo>
                <a:lnTo>
                  <a:pt x="44" y="30"/>
                </a:lnTo>
                <a:lnTo>
                  <a:pt x="44" y="30"/>
                </a:lnTo>
                <a:lnTo>
                  <a:pt x="44" y="32"/>
                </a:lnTo>
                <a:lnTo>
                  <a:pt x="46" y="32"/>
                </a:lnTo>
                <a:lnTo>
                  <a:pt x="46" y="32"/>
                </a:lnTo>
                <a:lnTo>
                  <a:pt x="47" y="32"/>
                </a:lnTo>
                <a:lnTo>
                  <a:pt x="47" y="32"/>
                </a:lnTo>
                <a:lnTo>
                  <a:pt x="47" y="34"/>
                </a:lnTo>
                <a:lnTo>
                  <a:pt x="49" y="34"/>
                </a:lnTo>
                <a:lnTo>
                  <a:pt x="49" y="34"/>
                </a:lnTo>
                <a:lnTo>
                  <a:pt x="51" y="34"/>
                </a:lnTo>
                <a:lnTo>
                  <a:pt x="51" y="35"/>
                </a:lnTo>
                <a:lnTo>
                  <a:pt x="53" y="35"/>
                </a:lnTo>
                <a:lnTo>
                  <a:pt x="53" y="35"/>
                </a:lnTo>
                <a:lnTo>
                  <a:pt x="53" y="35"/>
                </a:lnTo>
                <a:lnTo>
                  <a:pt x="53" y="35"/>
                </a:lnTo>
                <a:lnTo>
                  <a:pt x="51" y="35"/>
                </a:lnTo>
                <a:lnTo>
                  <a:pt x="51" y="34"/>
                </a:lnTo>
                <a:lnTo>
                  <a:pt x="51" y="34"/>
                </a:lnTo>
                <a:lnTo>
                  <a:pt x="49" y="34"/>
                </a:lnTo>
                <a:lnTo>
                  <a:pt x="49" y="32"/>
                </a:lnTo>
                <a:lnTo>
                  <a:pt x="49" y="32"/>
                </a:lnTo>
                <a:lnTo>
                  <a:pt x="47" y="32"/>
                </a:lnTo>
                <a:lnTo>
                  <a:pt x="47" y="32"/>
                </a:lnTo>
                <a:lnTo>
                  <a:pt x="47" y="32"/>
                </a:lnTo>
                <a:lnTo>
                  <a:pt x="47" y="30"/>
                </a:lnTo>
                <a:lnTo>
                  <a:pt x="47" y="30"/>
                </a:lnTo>
                <a:lnTo>
                  <a:pt x="46" y="30"/>
                </a:lnTo>
                <a:lnTo>
                  <a:pt x="46" y="30"/>
                </a:lnTo>
                <a:lnTo>
                  <a:pt x="46" y="30"/>
                </a:lnTo>
                <a:lnTo>
                  <a:pt x="46" y="30"/>
                </a:lnTo>
                <a:lnTo>
                  <a:pt x="44" y="28"/>
                </a:lnTo>
                <a:lnTo>
                  <a:pt x="44" y="28"/>
                </a:lnTo>
                <a:lnTo>
                  <a:pt x="44" y="28"/>
                </a:lnTo>
                <a:lnTo>
                  <a:pt x="44" y="28"/>
                </a:lnTo>
                <a:lnTo>
                  <a:pt x="44" y="28"/>
                </a:lnTo>
                <a:lnTo>
                  <a:pt x="44" y="26"/>
                </a:lnTo>
                <a:lnTo>
                  <a:pt x="44" y="26"/>
                </a:lnTo>
                <a:lnTo>
                  <a:pt x="44" y="26"/>
                </a:lnTo>
                <a:lnTo>
                  <a:pt x="42" y="26"/>
                </a:lnTo>
                <a:lnTo>
                  <a:pt x="42" y="26"/>
                </a:lnTo>
                <a:lnTo>
                  <a:pt x="42" y="24"/>
                </a:lnTo>
                <a:lnTo>
                  <a:pt x="40" y="24"/>
                </a:lnTo>
                <a:lnTo>
                  <a:pt x="40" y="24"/>
                </a:lnTo>
                <a:lnTo>
                  <a:pt x="42" y="24"/>
                </a:lnTo>
                <a:lnTo>
                  <a:pt x="40" y="24"/>
                </a:lnTo>
                <a:lnTo>
                  <a:pt x="40" y="24"/>
                </a:lnTo>
                <a:lnTo>
                  <a:pt x="40" y="24"/>
                </a:lnTo>
                <a:lnTo>
                  <a:pt x="40" y="24"/>
                </a:lnTo>
                <a:lnTo>
                  <a:pt x="40" y="24"/>
                </a:lnTo>
                <a:lnTo>
                  <a:pt x="40" y="23"/>
                </a:lnTo>
                <a:lnTo>
                  <a:pt x="40" y="23"/>
                </a:lnTo>
                <a:lnTo>
                  <a:pt x="38" y="23"/>
                </a:lnTo>
                <a:lnTo>
                  <a:pt x="40" y="23"/>
                </a:lnTo>
                <a:lnTo>
                  <a:pt x="40" y="23"/>
                </a:lnTo>
                <a:lnTo>
                  <a:pt x="38" y="23"/>
                </a:lnTo>
                <a:lnTo>
                  <a:pt x="38" y="23"/>
                </a:lnTo>
                <a:lnTo>
                  <a:pt x="38" y="21"/>
                </a:lnTo>
                <a:lnTo>
                  <a:pt x="38" y="21"/>
                </a:lnTo>
                <a:lnTo>
                  <a:pt x="38" y="21"/>
                </a:lnTo>
                <a:lnTo>
                  <a:pt x="38" y="21"/>
                </a:lnTo>
                <a:lnTo>
                  <a:pt x="38" y="21"/>
                </a:lnTo>
                <a:lnTo>
                  <a:pt x="36" y="21"/>
                </a:lnTo>
                <a:lnTo>
                  <a:pt x="36" y="21"/>
                </a:lnTo>
                <a:lnTo>
                  <a:pt x="36" y="21"/>
                </a:lnTo>
                <a:lnTo>
                  <a:pt x="36" y="19"/>
                </a:lnTo>
                <a:lnTo>
                  <a:pt x="36" y="19"/>
                </a:lnTo>
                <a:lnTo>
                  <a:pt x="36" y="19"/>
                </a:lnTo>
                <a:lnTo>
                  <a:pt x="36" y="19"/>
                </a:lnTo>
                <a:lnTo>
                  <a:pt x="36" y="19"/>
                </a:lnTo>
                <a:lnTo>
                  <a:pt x="36" y="19"/>
                </a:lnTo>
                <a:lnTo>
                  <a:pt x="35" y="19"/>
                </a:lnTo>
                <a:lnTo>
                  <a:pt x="35" y="19"/>
                </a:lnTo>
                <a:lnTo>
                  <a:pt x="35" y="19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3" y="17"/>
                </a:lnTo>
                <a:lnTo>
                  <a:pt x="33" y="17"/>
                </a:lnTo>
                <a:lnTo>
                  <a:pt x="33" y="17"/>
                </a:lnTo>
                <a:lnTo>
                  <a:pt x="33" y="17"/>
                </a:lnTo>
                <a:lnTo>
                  <a:pt x="31" y="17"/>
                </a:lnTo>
                <a:lnTo>
                  <a:pt x="31" y="17"/>
                </a:lnTo>
                <a:lnTo>
                  <a:pt x="31" y="15"/>
                </a:lnTo>
                <a:lnTo>
                  <a:pt x="31" y="15"/>
                </a:lnTo>
                <a:lnTo>
                  <a:pt x="31" y="15"/>
                </a:lnTo>
                <a:lnTo>
                  <a:pt x="29" y="15"/>
                </a:lnTo>
                <a:lnTo>
                  <a:pt x="29" y="15"/>
                </a:lnTo>
                <a:lnTo>
                  <a:pt x="29" y="15"/>
                </a:lnTo>
                <a:lnTo>
                  <a:pt x="29" y="15"/>
                </a:lnTo>
                <a:lnTo>
                  <a:pt x="29" y="15"/>
                </a:lnTo>
                <a:lnTo>
                  <a:pt x="29" y="15"/>
                </a:lnTo>
                <a:lnTo>
                  <a:pt x="27" y="13"/>
                </a:lnTo>
                <a:lnTo>
                  <a:pt x="27" y="13"/>
                </a:lnTo>
                <a:lnTo>
                  <a:pt x="27" y="13"/>
                </a:lnTo>
                <a:lnTo>
                  <a:pt x="27" y="13"/>
                </a:lnTo>
                <a:lnTo>
                  <a:pt x="27" y="13"/>
                </a:lnTo>
                <a:lnTo>
                  <a:pt x="25" y="13"/>
                </a:lnTo>
                <a:lnTo>
                  <a:pt x="25" y="13"/>
                </a:lnTo>
                <a:lnTo>
                  <a:pt x="25" y="13"/>
                </a:lnTo>
                <a:lnTo>
                  <a:pt x="25" y="13"/>
                </a:lnTo>
                <a:lnTo>
                  <a:pt x="25" y="13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0" y="10"/>
                </a:lnTo>
                <a:lnTo>
                  <a:pt x="20" y="10"/>
                </a:lnTo>
                <a:lnTo>
                  <a:pt x="20" y="10"/>
                </a:lnTo>
                <a:lnTo>
                  <a:pt x="20" y="10"/>
                </a:lnTo>
                <a:lnTo>
                  <a:pt x="20" y="10"/>
                </a:lnTo>
                <a:lnTo>
                  <a:pt x="18" y="10"/>
                </a:lnTo>
                <a:lnTo>
                  <a:pt x="18" y="10"/>
                </a:lnTo>
                <a:lnTo>
                  <a:pt x="18" y="10"/>
                </a:lnTo>
                <a:lnTo>
                  <a:pt x="18" y="10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16" y="8"/>
                </a:lnTo>
                <a:lnTo>
                  <a:pt x="16" y="8"/>
                </a:lnTo>
                <a:lnTo>
                  <a:pt x="16" y="8"/>
                </a:lnTo>
                <a:lnTo>
                  <a:pt x="16" y="8"/>
                </a:lnTo>
                <a:lnTo>
                  <a:pt x="16" y="8"/>
                </a:lnTo>
                <a:lnTo>
                  <a:pt x="16" y="8"/>
                </a:lnTo>
                <a:lnTo>
                  <a:pt x="16" y="6"/>
                </a:lnTo>
                <a:lnTo>
                  <a:pt x="16" y="6"/>
                </a:lnTo>
                <a:lnTo>
                  <a:pt x="14" y="6"/>
                </a:lnTo>
                <a:lnTo>
                  <a:pt x="14" y="6"/>
                </a:lnTo>
                <a:lnTo>
                  <a:pt x="14" y="6"/>
                </a:lnTo>
                <a:lnTo>
                  <a:pt x="14" y="6"/>
                </a:lnTo>
                <a:lnTo>
                  <a:pt x="14" y="6"/>
                </a:lnTo>
                <a:lnTo>
                  <a:pt x="14" y="6"/>
                </a:lnTo>
                <a:lnTo>
                  <a:pt x="14" y="6"/>
                </a:lnTo>
                <a:lnTo>
                  <a:pt x="14" y="4"/>
                </a:lnTo>
                <a:lnTo>
                  <a:pt x="14" y="4"/>
                </a:lnTo>
                <a:lnTo>
                  <a:pt x="14" y="4"/>
                </a:lnTo>
                <a:lnTo>
                  <a:pt x="14" y="4"/>
                </a:lnTo>
                <a:lnTo>
                  <a:pt x="14" y="4"/>
                </a:lnTo>
                <a:lnTo>
                  <a:pt x="14" y="4"/>
                </a:lnTo>
                <a:lnTo>
                  <a:pt x="14" y="4"/>
                </a:lnTo>
                <a:lnTo>
                  <a:pt x="14" y="4"/>
                </a:lnTo>
                <a:lnTo>
                  <a:pt x="12" y="2"/>
                </a:lnTo>
                <a:lnTo>
                  <a:pt x="12" y="2"/>
                </a:lnTo>
                <a:lnTo>
                  <a:pt x="12" y="2"/>
                </a:lnTo>
                <a:lnTo>
                  <a:pt x="12" y="2"/>
                </a:lnTo>
                <a:lnTo>
                  <a:pt x="12" y="2"/>
                </a:lnTo>
                <a:lnTo>
                  <a:pt x="12" y="2"/>
                </a:lnTo>
                <a:lnTo>
                  <a:pt x="14" y="2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1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4" y="2"/>
                </a:lnTo>
                <a:lnTo>
                  <a:pt x="14" y="2"/>
                </a:lnTo>
                <a:lnTo>
                  <a:pt x="14" y="2"/>
                </a:lnTo>
                <a:lnTo>
                  <a:pt x="16" y="2"/>
                </a:lnTo>
                <a:lnTo>
                  <a:pt x="16" y="2"/>
                </a:lnTo>
                <a:lnTo>
                  <a:pt x="16" y="2"/>
                </a:lnTo>
                <a:lnTo>
                  <a:pt x="16" y="2"/>
                </a:lnTo>
                <a:lnTo>
                  <a:pt x="16" y="2"/>
                </a:lnTo>
                <a:lnTo>
                  <a:pt x="16" y="2"/>
                </a:lnTo>
                <a:lnTo>
                  <a:pt x="18" y="4"/>
                </a:lnTo>
                <a:lnTo>
                  <a:pt x="18" y="4"/>
                </a:lnTo>
                <a:lnTo>
                  <a:pt x="18" y="4"/>
                </a:lnTo>
                <a:lnTo>
                  <a:pt x="20" y="4"/>
                </a:lnTo>
                <a:lnTo>
                  <a:pt x="20" y="4"/>
                </a:lnTo>
                <a:lnTo>
                  <a:pt x="20" y="4"/>
                </a:lnTo>
                <a:lnTo>
                  <a:pt x="22" y="4"/>
                </a:lnTo>
                <a:lnTo>
                  <a:pt x="22" y="4"/>
                </a:lnTo>
                <a:lnTo>
                  <a:pt x="22" y="4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5" y="6"/>
                </a:lnTo>
                <a:lnTo>
                  <a:pt x="25" y="6"/>
                </a:lnTo>
                <a:lnTo>
                  <a:pt x="25" y="6"/>
                </a:lnTo>
                <a:lnTo>
                  <a:pt x="27" y="6"/>
                </a:lnTo>
                <a:lnTo>
                  <a:pt x="27" y="8"/>
                </a:lnTo>
                <a:lnTo>
                  <a:pt x="27" y="8"/>
                </a:lnTo>
                <a:lnTo>
                  <a:pt x="29" y="8"/>
                </a:lnTo>
                <a:lnTo>
                  <a:pt x="29" y="8"/>
                </a:lnTo>
                <a:lnTo>
                  <a:pt x="29" y="8"/>
                </a:lnTo>
                <a:lnTo>
                  <a:pt x="31" y="8"/>
                </a:lnTo>
                <a:lnTo>
                  <a:pt x="31" y="8"/>
                </a:lnTo>
                <a:lnTo>
                  <a:pt x="33" y="8"/>
                </a:lnTo>
                <a:lnTo>
                  <a:pt x="33" y="8"/>
                </a:lnTo>
                <a:lnTo>
                  <a:pt x="35" y="10"/>
                </a:lnTo>
                <a:lnTo>
                  <a:pt x="35" y="10"/>
                </a:lnTo>
                <a:lnTo>
                  <a:pt x="36" y="10"/>
                </a:lnTo>
                <a:lnTo>
                  <a:pt x="38" y="10"/>
                </a:lnTo>
                <a:lnTo>
                  <a:pt x="38" y="10"/>
                </a:lnTo>
                <a:lnTo>
                  <a:pt x="38" y="11"/>
                </a:lnTo>
                <a:lnTo>
                  <a:pt x="40" y="11"/>
                </a:lnTo>
                <a:lnTo>
                  <a:pt x="40" y="11"/>
                </a:lnTo>
                <a:lnTo>
                  <a:pt x="42" y="11"/>
                </a:lnTo>
                <a:lnTo>
                  <a:pt x="42" y="11"/>
                </a:lnTo>
                <a:lnTo>
                  <a:pt x="44" y="11"/>
                </a:lnTo>
                <a:lnTo>
                  <a:pt x="44" y="11"/>
                </a:lnTo>
                <a:lnTo>
                  <a:pt x="46" y="11"/>
                </a:lnTo>
                <a:lnTo>
                  <a:pt x="47" y="11"/>
                </a:lnTo>
                <a:lnTo>
                  <a:pt x="49" y="11"/>
                </a:lnTo>
                <a:lnTo>
                  <a:pt x="49" y="11"/>
                </a:lnTo>
                <a:lnTo>
                  <a:pt x="49" y="11"/>
                </a:lnTo>
                <a:lnTo>
                  <a:pt x="53" y="11"/>
                </a:lnTo>
                <a:lnTo>
                  <a:pt x="53" y="11"/>
                </a:lnTo>
                <a:lnTo>
                  <a:pt x="53" y="11"/>
                </a:lnTo>
                <a:lnTo>
                  <a:pt x="55" y="13"/>
                </a:lnTo>
                <a:lnTo>
                  <a:pt x="55" y="13"/>
                </a:lnTo>
                <a:lnTo>
                  <a:pt x="55" y="13"/>
                </a:lnTo>
                <a:lnTo>
                  <a:pt x="57" y="13"/>
                </a:lnTo>
                <a:lnTo>
                  <a:pt x="57" y="13"/>
                </a:lnTo>
                <a:lnTo>
                  <a:pt x="58" y="15"/>
                </a:lnTo>
                <a:lnTo>
                  <a:pt x="58" y="15"/>
                </a:lnTo>
                <a:lnTo>
                  <a:pt x="58" y="15"/>
                </a:lnTo>
                <a:lnTo>
                  <a:pt x="60" y="15"/>
                </a:lnTo>
                <a:lnTo>
                  <a:pt x="60" y="15"/>
                </a:lnTo>
                <a:lnTo>
                  <a:pt x="62" y="17"/>
                </a:lnTo>
                <a:lnTo>
                  <a:pt x="64" y="17"/>
                </a:lnTo>
                <a:lnTo>
                  <a:pt x="64" y="17"/>
                </a:lnTo>
                <a:lnTo>
                  <a:pt x="66" y="17"/>
                </a:lnTo>
                <a:lnTo>
                  <a:pt x="66" y="19"/>
                </a:lnTo>
                <a:lnTo>
                  <a:pt x="68" y="19"/>
                </a:lnTo>
                <a:lnTo>
                  <a:pt x="68" y="19"/>
                </a:lnTo>
                <a:lnTo>
                  <a:pt x="70" y="21"/>
                </a:lnTo>
                <a:lnTo>
                  <a:pt x="71" y="21"/>
                </a:lnTo>
                <a:lnTo>
                  <a:pt x="71" y="21"/>
                </a:lnTo>
                <a:lnTo>
                  <a:pt x="73" y="21"/>
                </a:lnTo>
                <a:lnTo>
                  <a:pt x="75" y="23"/>
                </a:lnTo>
                <a:lnTo>
                  <a:pt x="73" y="21"/>
                </a:lnTo>
                <a:lnTo>
                  <a:pt x="73" y="21"/>
                </a:lnTo>
                <a:lnTo>
                  <a:pt x="71" y="21"/>
                </a:lnTo>
                <a:lnTo>
                  <a:pt x="71" y="19"/>
                </a:lnTo>
                <a:lnTo>
                  <a:pt x="70" y="19"/>
                </a:lnTo>
                <a:lnTo>
                  <a:pt x="70" y="19"/>
                </a:lnTo>
                <a:lnTo>
                  <a:pt x="68" y="19"/>
                </a:lnTo>
                <a:lnTo>
                  <a:pt x="68" y="19"/>
                </a:lnTo>
                <a:lnTo>
                  <a:pt x="68" y="17"/>
                </a:lnTo>
                <a:lnTo>
                  <a:pt x="66" y="17"/>
                </a:lnTo>
                <a:lnTo>
                  <a:pt x="66" y="17"/>
                </a:lnTo>
                <a:lnTo>
                  <a:pt x="64" y="17"/>
                </a:lnTo>
                <a:lnTo>
                  <a:pt x="64" y="17"/>
                </a:lnTo>
                <a:lnTo>
                  <a:pt x="62" y="15"/>
                </a:lnTo>
                <a:lnTo>
                  <a:pt x="62" y="15"/>
                </a:lnTo>
                <a:lnTo>
                  <a:pt x="62" y="15"/>
                </a:lnTo>
                <a:lnTo>
                  <a:pt x="62" y="15"/>
                </a:lnTo>
                <a:lnTo>
                  <a:pt x="60" y="15"/>
                </a:lnTo>
                <a:lnTo>
                  <a:pt x="58" y="13"/>
                </a:lnTo>
                <a:lnTo>
                  <a:pt x="58" y="13"/>
                </a:lnTo>
                <a:lnTo>
                  <a:pt x="58" y="13"/>
                </a:lnTo>
                <a:lnTo>
                  <a:pt x="57" y="13"/>
                </a:lnTo>
                <a:lnTo>
                  <a:pt x="57" y="13"/>
                </a:lnTo>
                <a:lnTo>
                  <a:pt x="57" y="11"/>
                </a:lnTo>
                <a:lnTo>
                  <a:pt x="55" y="11"/>
                </a:lnTo>
                <a:lnTo>
                  <a:pt x="55" y="11"/>
                </a:lnTo>
                <a:lnTo>
                  <a:pt x="53" y="11"/>
                </a:lnTo>
                <a:lnTo>
                  <a:pt x="53" y="11"/>
                </a:lnTo>
                <a:lnTo>
                  <a:pt x="53" y="11"/>
                </a:lnTo>
                <a:lnTo>
                  <a:pt x="51" y="11"/>
                </a:lnTo>
                <a:lnTo>
                  <a:pt x="51" y="11"/>
                </a:lnTo>
                <a:lnTo>
                  <a:pt x="49" y="11"/>
                </a:lnTo>
                <a:lnTo>
                  <a:pt x="49" y="10"/>
                </a:lnTo>
                <a:lnTo>
                  <a:pt x="49" y="10"/>
                </a:lnTo>
                <a:lnTo>
                  <a:pt x="47" y="11"/>
                </a:lnTo>
                <a:lnTo>
                  <a:pt x="47" y="11"/>
                </a:lnTo>
                <a:lnTo>
                  <a:pt x="46" y="11"/>
                </a:lnTo>
                <a:lnTo>
                  <a:pt x="46" y="11"/>
                </a:lnTo>
                <a:lnTo>
                  <a:pt x="46" y="10"/>
                </a:lnTo>
                <a:lnTo>
                  <a:pt x="44" y="10"/>
                </a:lnTo>
                <a:lnTo>
                  <a:pt x="42" y="10"/>
                </a:lnTo>
                <a:lnTo>
                  <a:pt x="42" y="10"/>
                </a:lnTo>
                <a:lnTo>
                  <a:pt x="40" y="10"/>
                </a:lnTo>
                <a:lnTo>
                  <a:pt x="40" y="10"/>
                </a:lnTo>
                <a:lnTo>
                  <a:pt x="38" y="10"/>
                </a:lnTo>
                <a:lnTo>
                  <a:pt x="38" y="10"/>
                </a:lnTo>
                <a:lnTo>
                  <a:pt x="38" y="10"/>
                </a:lnTo>
                <a:lnTo>
                  <a:pt x="38" y="10"/>
                </a:lnTo>
                <a:lnTo>
                  <a:pt x="36" y="8"/>
                </a:lnTo>
                <a:lnTo>
                  <a:pt x="36" y="8"/>
                </a:lnTo>
                <a:lnTo>
                  <a:pt x="36" y="8"/>
                </a:lnTo>
                <a:lnTo>
                  <a:pt x="35" y="8"/>
                </a:lnTo>
                <a:lnTo>
                  <a:pt x="35" y="8"/>
                </a:lnTo>
                <a:lnTo>
                  <a:pt x="35" y="8"/>
                </a:lnTo>
                <a:lnTo>
                  <a:pt x="33" y="8"/>
                </a:lnTo>
                <a:lnTo>
                  <a:pt x="33" y="8"/>
                </a:lnTo>
                <a:lnTo>
                  <a:pt x="33" y="8"/>
                </a:lnTo>
                <a:lnTo>
                  <a:pt x="31" y="6"/>
                </a:lnTo>
                <a:lnTo>
                  <a:pt x="31" y="6"/>
                </a:lnTo>
                <a:lnTo>
                  <a:pt x="29" y="6"/>
                </a:lnTo>
                <a:lnTo>
                  <a:pt x="29" y="6"/>
                </a:lnTo>
                <a:lnTo>
                  <a:pt x="29" y="6"/>
                </a:lnTo>
                <a:lnTo>
                  <a:pt x="27" y="6"/>
                </a:lnTo>
                <a:lnTo>
                  <a:pt x="27" y="6"/>
                </a:lnTo>
                <a:lnTo>
                  <a:pt x="27" y="6"/>
                </a:lnTo>
                <a:lnTo>
                  <a:pt x="27" y="6"/>
                </a:lnTo>
                <a:lnTo>
                  <a:pt x="25" y="4"/>
                </a:lnTo>
                <a:lnTo>
                  <a:pt x="25" y="4"/>
                </a:lnTo>
                <a:lnTo>
                  <a:pt x="25" y="4"/>
                </a:lnTo>
                <a:lnTo>
                  <a:pt x="25" y="4"/>
                </a:lnTo>
                <a:lnTo>
                  <a:pt x="24" y="4"/>
                </a:lnTo>
                <a:lnTo>
                  <a:pt x="24" y="4"/>
                </a:lnTo>
                <a:lnTo>
                  <a:pt x="24" y="4"/>
                </a:lnTo>
                <a:lnTo>
                  <a:pt x="22" y="4"/>
                </a:lnTo>
                <a:lnTo>
                  <a:pt x="22" y="4"/>
                </a:lnTo>
                <a:lnTo>
                  <a:pt x="22" y="4"/>
                </a:lnTo>
                <a:lnTo>
                  <a:pt x="22" y="4"/>
                </a:lnTo>
                <a:lnTo>
                  <a:pt x="20" y="2"/>
                </a:lnTo>
                <a:lnTo>
                  <a:pt x="20" y="2"/>
                </a:lnTo>
                <a:lnTo>
                  <a:pt x="20" y="2"/>
                </a:lnTo>
                <a:lnTo>
                  <a:pt x="20" y="2"/>
                </a:lnTo>
                <a:lnTo>
                  <a:pt x="18" y="2"/>
                </a:lnTo>
                <a:lnTo>
                  <a:pt x="18" y="2"/>
                </a:lnTo>
                <a:lnTo>
                  <a:pt x="18" y="2"/>
                </a:lnTo>
                <a:lnTo>
                  <a:pt x="18" y="2"/>
                </a:lnTo>
                <a:lnTo>
                  <a:pt x="18" y="2"/>
                </a:lnTo>
                <a:lnTo>
                  <a:pt x="16" y="0"/>
                </a:lnTo>
                <a:lnTo>
                  <a:pt x="16" y="0"/>
                </a:lnTo>
                <a:lnTo>
                  <a:pt x="16" y="0"/>
                </a:lnTo>
                <a:lnTo>
                  <a:pt x="16" y="0"/>
                </a:lnTo>
                <a:lnTo>
                  <a:pt x="16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1" y="0"/>
                </a:lnTo>
                <a:lnTo>
                  <a:pt x="9" y="0"/>
                </a:lnTo>
                <a:lnTo>
                  <a:pt x="9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81" name="Freeform 1537"/>
          <p:cNvSpPr>
            <a:spLocks/>
          </p:cNvSpPr>
          <p:nvPr/>
        </p:nvSpPr>
        <p:spPr bwMode="auto">
          <a:xfrm>
            <a:off x="3109913" y="3278188"/>
            <a:ext cx="58737" cy="19050"/>
          </a:xfrm>
          <a:custGeom>
            <a:avLst/>
            <a:gdLst>
              <a:gd name="T0" fmla="*/ 66 w 75"/>
              <a:gd name="T1" fmla="*/ 0 h 24"/>
              <a:gd name="T2" fmla="*/ 68 w 75"/>
              <a:gd name="T3" fmla="*/ 2 h 24"/>
              <a:gd name="T4" fmla="*/ 70 w 75"/>
              <a:gd name="T5" fmla="*/ 4 h 24"/>
              <a:gd name="T6" fmla="*/ 71 w 75"/>
              <a:gd name="T7" fmla="*/ 6 h 24"/>
              <a:gd name="T8" fmla="*/ 71 w 75"/>
              <a:gd name="T9" fmla="*/ 10 h 24"/>
              <a:gd name="T10" fmla="*/ 73 w 75"/>
              <a:gd name="T11" fmla="*/ 11 h 24"/>
              <a:gd name="T12" fmla="*/ 73 w 75"/>
              <a:gd name="T13" fmla="*/ 15 h 24"/>
              <a:gd name="T14" fmla="*/ 71 w 75"/>
              <a:gd name="T15" fmla="*/ 17 h 24"/>
              <a:gd name="T16" fmla="*/ 73 w 75"/>
              <a:gd name="T17" fmla="*/ 13 h 24"/>
              <a:gd name="T18" fmla="*/ 70 w 75"/>
              <a:gd name="T19" fmla="*/ 10 h 24"/>
              <a:gd name="T20" fmla="*/ 70 w 75"/>
              <a:gd name="T21" fmla="*/ 8 h 24"/>
              <a:gd name="T22" fmla="*/ 70 w 75"/>
              <a:gd name="T23" fmla="*/ 8 h 24"/>
              <a:gd name="T24" fmla="*/ 68 w 75"/>
              <a:gd name="T25" fmla="*/ 6 h 24"/>
              <a:gd name="T26" fmla="*/ 64 w 75"/>
              <a:gd name="T27" fmla="*/ 4 h 24"/>
              <a:gd name="T28" fmla="*/ 62 w 75"/>
              <a:gd name="T29" fmla="*/ 2 h 24"/>
              <a:gd name="T30" fmla="*/ 62 w 75"/>
              <a:gd name="T31" fmla="*/ 0 h 24"/>
              <a:gd name="T32" fmla="*/ 62 w 75"/>
              <a:gd name="T33" fmla="*/ 2 h 24"/>
              <a:gd name="T34" fmla="*/ 62 w 75"/>
              <a:gd name="T35" fmla="*/ 4 h 24"/>
              <a:gd name="T36" fmla="*/ 60 w 75"/>
              <a:gd name="T37" fmla="*/ 4 h 24"/>
              <a:gd name="T38" fmla="*/ 57 w 75"/>
              <a:gd name="T39" fmla="*/ 6 h 24"/>
              <a:gd name="T40" fmla="*/ 53 w 75"/>
              <a:gd name="T41" fmla="*/ 8 h 24"/>
              <a:gd name="T42" fmla="*/ 49 w 75"/>
              <a:gd name="T43" fmla="*/ 10 h 24"/>
              <a:gd name="T44" fmla="*/ 44 w 75"/>
              <a:gd name="T45" fmla="*/ 11 h 24"/>
              <a:gd name="T46" fmla="*/ 38 w 75"/>
              <a:gd name="T47" fmla="*/ 13 h 24"/>
              <a:gd name="T48" fmla="*/ 35 w 75"/>
              <a:gd name="T49" fmla="*/ 17 h 24"/>
              <a:gd name="T50" fmla="*/ 31 w 75"/>
              <a:gd name="T51" fmla="*/ 19 h 24"/>
              <a:gd name="T52" fmla="*/ 26 w 75"/>
              <a:gd name="T53" fmla="*/ 23 h 24"/>
              <a:gd name="T54" fmla="*/ 22 w 75"/>
              <a:gd name="T55" fmla="*/ 24 h 24"/>
              <a:gd name="T56" fmla="*/ 26 w 75"/>
              <a:gd name="T57" fmla="*/ 21 h 24"/>
              <a:gd name="T58" fmla="*/ 29 w 75"/>
              <a:gd name="T59" fmla="*/ 19 h 24"/>
              <a:gd name="T60" fmla="*/ 33 w 75"/>
              <a:gd name="T61" fmla="*/ 17 h 24"/>
              <a:gd name="T62" fmla="*/ 35 w 75"/>
              <a:gd name="T63" fmla="*/ 15 h 24"/>
              <a:gd name="T64" fmla="*/ 37 w 75"/>
              <a:gd name="T65" fmla="*/ 13 h 24"/>
              <a:gd name="T66" fmla="*/ 40 w 75"/>
              <a:gd name="T67" fmla="*/ 11 h 24"/>
              <a:gd name="T68" fmla="*/ 44 w 75"/>
              <a:gd name="T69" fmla="*/ 11 h 24"/>
              <a:gd name="T70" fmla="*/ 46 w 75"/>
              <a:gd name="T71" fmla="*/ 10 h 24"/>
              <a:gd name="T72" fmla="*/ 49 w 75"/>
              <a:gd name="T73" fmla="*/ 8 h 24"/>
              <a:gd name="T74" fmla="*/ 53 w 75"/>
              <a:gd name="T75" fmla="*/ 6 h 24"/>
              <a:gd name="T76" fmla="*/ 57 w 75"/>
              <a:gd name="T77" fmla="*/ 6 h 24"/>
              <a:gd name="T78" fmla="*/ 59 w 75"/>
              <a:gd name="T79" fmla="*/ 4 h 24"/>
              <a:gd name="T80" fmla="*/ 60 w 75"/>
              <a:gd name="T81" fmla="*/ 2 h 24"/>
              <a:gd name="T82" fmla="*/ 60 w 75"/>
              <a:gd name="T83" fmla="*/ 0 h 24"/>
              <a:gd name="T84" fmla="*/ 57 w 75"/>
              <a:gd name="T85" fmla="*/ 2 h 24"/>
              <a:gd name="T86" fmla="*/ 53 w 75"/>
              <a:gd name="T87" fmla="*/ 2 h 24"/>
              <a:gd name="T88" fmla="*/ 46 w 75"/>
              <a:gd name="T89" fmla="*/ 4 h 24"/>
              <a:gd name="T90" fmla="*/ 40 w 75"/>
              <a:gd name="T91" fmla="*/ 6 h 24"/>
              <a:gd name="T92" fmla="*/ 29 w 75"/>
              <a:gd name="T93" fmla="*/ 8 h 24"/>
              <a:gd name="T94" fmla="*/ 18 w 75"/>
              <a:gd name="T95" fmla="*/ 8 h 24"/>
              <a:gd name="T96" fmla="*/ 11 w 75"/>
              <a:gd name="T97" fmla="*/ 11 h 24"/>
              <a:gd name="T98" fmla="*/ 0 w 75"/>
              <a:gd name="T99" fmla="*/ 15 h 24"/>
              <a:gd name="T100" fmla="*/ 5 w 75"/>
              <a:gd name="T101" fmla="*/ 11 h 24"/>
              <a:gd name="T102" fmla="*/ 14 w 75"/>
              <a:gd name="T103" fmla="*/ 10 h 24"/>
              <a:gd name="T104" fmla="*/ 22 w 75"/>
              <a:gd name="T105" fmla="*/ 8 h 24"/>
              <a:gd name="T106" fmla="*/ 29 w 75"/>
              <a:gd name="T107" fmla="*/ 8 h 24"/>
              <a:gd name="T108" fmla="*/ 37 w 75"/>
              <a:gd name="T109" fmla="*/ 6 h 24"/>
              <a:gd name="T110" fmla="*/ 44 w 75"/>
              <a:gd name="T111" fmla="*/ 4 h 24"/>
              <a:gd name="T112" fmla="*/ 48 w 75"/>
              <a:gd name="T113" fmla="*/ 2 h 24"/>
              <a:gd name="T114" fmla="*/ 53 w 75"/>
              <a:gd name="T115" fmla="*/ 2 h 24"/>
              <a:gd name="T116" fmla="*/ 57 w 75"/>
              <a:gd name="T11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75" h="24">
                <a:moveTo>
                  <a:pt x="64" y="0"/>
                </a:moveTo>
                <a:lnTo>
                  <a:pt x="64" y="0"/>
                </a:lnTo>
                <a:lnTo>
                  <a:pt x="64" y="0"/>
                </a:lnTo>
                <a:lnTo>
                  <a:pt x="64" y="0"/>
                </a:lnTo>
                <a:lnTo>
                  <a:pt x="64" y="0"/>
                </a:lnTo>
                <a:lnTo>
                  <a:pt x="64" y="0"/>
                </a:lnTo>
                <a:lnTo>
                  <a:pt x="64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2"/>
                </a:lnTo>
                <a:lnTo>
                  <a:pt x="66" y="2"/>
                </a:lnTo>
                <a:lnTo>
                  <a:pt x="66" y="2"/>
                </a:lnTo>
                <a:lnTo>
                  <a:pt x="66" y="2"/>
                </a:lnTo>
                <a:lnTo>
                  <a:pt x="66" y="2"/>
                </a:lnTo>
                <a:lnTo>
                  <a:pt x="66" y="2"/>
                </a:lnTo>
                <a:lnTo>
                  <a:pt x="66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4"/>
                </a:lnTo>
                <a:lnTo>
                  <a:pt x="68" y="4"/>
                </a:lnTo>
                <a:lnTo>
                  <a:pt x="68" y="4"/>
                </a:lnTo>
                <a:lnTo>
                  <a:pt x="68" y="4"/>
                </a:lnTo>
                <a:lnTo>
                  <a:pt x="70" y="4"/>
                </a:lnTo>
                <a:lnTo>
                  <a:pt x="70" y="4"/>
                </a:lnTo>
                <a:lnTo>
                  <a:pt x="70" y="4"/>
                </a:lnTo>
                <a:lnTo>
                  <a:pt x="70" y="4"/>
                </a:lnTo>
                <a:lnTo>
                  <a:pt x="70" y="4"/>
                </a:lnTo>
                <a:lnTo>
                  <a:pt x="70" y="6"/>
                </a:lnTo>
                <a:lnTo>
                  <a:pt x="70" y="6"/>
                </a:lnTo>
                <a:lnTo>
                  <a:pt x="71" y="6"/>
                </a:lnTo>
                <a:lnTo>
                  <a:pt x="71" y="6"/>
                </a:lnTo>
                <a:lnTo>
                  <a:pt x="71" y="6"/>
                </a:lnTo>
                <a:lnTo>
                  <a:pt x="71" y="6"/>
                </a:lnTo>
                <a:lnTo>
                  <a:pt x="71" y="6"/>
                </a:lnTo>
                <a:lnTo>
                  <a:pt x="71" y="6"/>
                </a:lnTo>
                <a:lnTo>
                  <a:pt x="71" y="6"/>
                </a:lnTo>
                <a:lnTo>
                  <a:pt x="71" y="6"/>
                </a:lnTo>
                <a:lnTo>
                  <a:pt x="71" y="8"/>
                </a:lnTo>
                <a:lnTo>
                  <a:pt x="71" y="8"/>
                </a:lnTo>
                <a:lnTo>
                  <a:pt x="71" y="8"/>
                </a:lnTo>
                <a:lnTo>
                  <a:pt x="71" y="8"/>
                </a:lnTo>
                <a:lnTo>
                  <a:pt x="71" y="8"/>
                </a:lnTo>
                <a:lnTo>
                  <a:pt x="71" y="8"/>
                </a:lnTo>
                <a:lnTo>
                  <a:pt x="71" y="10"/>
                </a:lnTo>
                <a:lnTo>
                  <a:pt x="71" y="10"/>
                </a:lnTo>
                <a:lnTo>
                  <a:pt x="71" y="10"/>
                </a:lnTo>
                <a:lnTo>
                  <a:pt x="71" y="10"/>
                </a:lnTo>
                <a:lnTo>
                  <a:pt x="71" y="10"/>
                </a:lnTo>
                <a:lnTo>
                  <a:pt x="73" y="10"/>
                </a:lnTo>
                <a:lnTo>
                  <a:pt x="73" y="10"/>
                </a:lnTo>
                <a:lnTo>
                  <a:pt x="73" y="10"/>
                </a:lnTo>
                <a:lnTo>
                  <a:pt x="73" y="10"/>
                </a:lnTo>
                <a:lnTo>
                  <a:pt x="73" y="11"/>
                </a:lnTo>
                <a:lnTo>
                  <a:pt x="73" y="11"/>
                </a:lnTo>
                <a:lnTo>
                  <a:pt x="73" y="11"/>
                </a:lnTo>
                <a:lnTo>
                  <a:pt x="75" y="11"/>
                </a:lnTo>
                <a:lnTo>
                  <a:pt x="75" y="11"/>
                </a:lnTo>
                <a:lnTo>
                  <a:pt x="75" y="11"/>
                </a:lnTo>
                <a:lnTo>
                  <a:pt x="75" y="11"/>
                </a:lnTo>
                <a:lnTo>
                  <a:pt x="75" y="11"/>
                </a:lnTo>
                <a:lnTo>
                  <a:pt x="73" y="13"/>
                </a:lnTo>
                <a:lnTo>
                  <a:pt x="73" y="13"/>
                </a:lnTo>
                <a:lnTo>
                  <a:pt x="73" y="13"/>
                </a:lnTo>
                <a:lnTo>
                  <a:pt x="73" y="13"/>
                </a:lnTo>
                <a:lnTo>
                  <a:pt x="73" y="15"/>
                </a:lnTo>
                <a:lnTo>
                  <a:pt x="73" y="15"/>
                </a:lnTo>
                <a:lnTo>
                  <a:pt x="73" y="15"/>
                </a:lnTo>
                <a:lnTo>
                  <a:pt x="73" y="15"/>
                </a:lnTo>
                <a:lnTo>
                  <a:pt x="73" y="15"/>
                </a:lnTo>
                <a:lnTo>
                  <a:pt x="71" y="17"/>
                </a:lnTo>
                <a:lnTo>
                  <a:pt x="71" y="17"/>
                </a:lnTo>
                <a:lnTo>
                  <a:pt x="70" y="19"/>
                </a:lnTo>
                <a:lnTo>
                  <a:pt x="70" y="17"/>
                </a:lnTo>
                <a:lnTo>
                  <a:pt x="70" y="17"/>
                </a:lnTo>
                <a:lnTo>
                  <a:pt x="71" y="17"/>
                </a:lnTo>
                <a:lnTo>
                  <a:pt x="71" y="15"/>
                </a:lnTo>
                <a:lnTo>
                  <a:pt x="71" y="15"/>
                </a:lnTo>
                <a:lnTo>
                  <a:pt x="71" y="15"/>
                </a:lnTo>
                <a:lnTo>
                  <a:pt x="71" y="15"/>
                </a:lnTo>
                <a:lnTo>
                  <a:pt x="71" y="15"/>
                </a:lnTo>
                <a:lnTo>
                  <a:pt x="71" y="15"/>
                </a:lnTo>
                <a:lnTo>
                  <a:pt x="71" y="13"/>
                </a:lnTo>
                <a:lnTo>
                  <a:pt x="71" y="13"/>
                </a:lnTo>
                <a:lnTo>
                  <a:pt x="71" y="13"/>
                </a:lnTo>
                <a:lnTo>
                  <a:pt x="73" y="13"/>
                </a:lnTo>
                <a:lnTo>
                  <a:pt x="73" y="11"/>
                </a:lnTo>
                <a:lnTo>
                  <a:pt x="73" y="11"/>
                </a:lnTo>
                <a:lnTo>
                  <a:pt x="71" y="11"/>
                </a:lnTo>
                <a:lnTo>
                  <a:pt x="71" y="11"/>
                </a:lnTo>
                <a:lnTo>
                  <a:pt x="71" y="11"/>
                </a:lnTo>
                <a:lnTo>
                  <a:pt x="71" y="11"/>
                </a:lnTo>
                <a:lnTo>
                  <a:pt x="71" y="11"/>
                </a:lnTo>
                <a:lnTo>
                  <a:pt x="70" y="11"/>
                </a:lnTo>
                <a:lnTo>
                  <a:pt x="70" y="10"/>
                </a:lnTo>
                <a:lnTo>
                  <a:pt x="70" y="10"/>
                </a:lnTo>
                <a:lnTo>
                  <a:pt x="70" y="10"/>
                </a:lnTo>
                <a:lnTo>
                  <a:pt x="70" y="10"/>
                </a:lnTo>
                <a:lnTo>
                  <a:pt x="70" y="10"/>
                </a:lnTo>
                <a:lnTo>
                  <a:pt x="70" y="10"/>
                </a:lnTo>
                <a:lnTo>
                  <a:pt x="70" y="10"/>
                </a:lnTo>
                <a:lnTo>
                  <a:pt x="70" y="10"/>
                </a:lnTo>
                <a:lnTo>
                  <a:pt x="70" y="10"/>
                </a:lnTo>
                <a:lnTo>
                  <a:pt x="68" y="10"/>
                </a:lnTo>
                <a:lnTo>
                  <a:pt x="68" y="10"/>
                </a:lnTo>
                <a:lnTo>
                  <a:pt x="70" y="8"/>
                </a:lnTo>
                <a:lnTo>
                  <a:pt x="70" y="8"/>
                </a:lnTo>
                <a:lnTo>
                  <a:pt x="70" y="8"/>
                </a:lnTo>
                <a:lnTo>
                  <a:pt x="68" y="8"/>
                </a:lnTo>
                <a:lnTo>
                  <a:pt x="70" y="8"/>
                </a:lnTo>
                <a:lnTo>
                  <a:pt x="68" y="8"/>
                </a:lnTo>
                <a:lnTo>
                  <a:pt x="70" y="8"/>
                </a:lnTo>
                <a:lnTo>
                  <a:pt x="70" y="8"/>
                </a:lnTo>
                <a:lnTo>
                  <a:pt x="70" y="8"/>
                </a:lnTo>
                <a:lnTo>
                  <a:pt x="70" y="8"/>
                </a:lnTo>
                <a:lnTo>
                  <a:pt x="70" y="8"/>
                </a:lnTo>
                <a:lnTo>
                  <a:pt x="70" y="8"/>
                </a:lnTo>
                <a:lnTo>
                  <a:pt x="70" y="6"/>
                </a:lnTo>
                <a:lnTo>
                  <a:pt x="70" y="6"/>
                </a:lnTo>
                <a:lnTo>
                  <a:pt x="70" y="6"/>
                </a:lnTo>
                <a:lnTo>
                  <a:pt x="70" y="6"/>
                </a:lnTo>
                <a:lnTo>
                  <a:pt x="70" y="6"/>
                </a:lnTo>
                <a:lnTo>
                  <a:pt x="70" y="6"/>
                </a:lnTo>
                <a:lnTo>
                  <a:pt x="68" y="6"/>
                </a:lnTo>
                <a:lnTo>
                  <a:pt x="68" y="6"/>
                </a:lnTo>
                <a:lnTo>
                  <a:pt x="68" y="6"/>
                </a:lnTo>
                <a:lnTo>
                  <a:pt x="68" y="6"/>
                </a:lnTo>
                <a:lnTo>
                  <a:pt x="68" y="6"/>
                </a:lnTo>
                <a:lnTo>
                  <a:pt x="68" y="4"/>
                </a:lnTo>
                <a:lnTo>
                  <a:pt x="68" y="4"/>
                </a:lnTo>
                <a:lnTo>
                  <a:pt x="66" y="4"/>
                </a:lnTo>
                <a:lnTo>
                  <a:pt x="66" y="4"/>
                </a:lnTo>
                <a:lnTo>
                  <a:pt x="66" y="4"/>
                </a:lnTo>
                <a:lnTo>
                  <a:pt x="66" y="4"/>
                </a:lnTo>
                <a:lnTo>
                  <a:pt x="66" y="4"/>
                </a:lnTo>
                <a:lnTo>
                  <a:pt x="64" y="4"/>
                </a:lnTo>
                <a:lnTo>
                  <a:pt x="64" y="4"/>
                </a:lnTo>
                <a:lnTo>
                  <a:pt x="64" y="4"/>
                </a:lnTo>
                <a:lnTo>
                  <a:pt x="64" y="4"/>
                </a:lnTo>
                <a:lnTo>
                  <a:pt x="64" y="2"/>
                </a:lnTo>
                <a:lnTo>
                  <a:pt x="64" y="2"/>
                </a:lnTo>
                <a:lnTo>
                  <a:pt x="64" y="2"/>
                </a:lnTo>
                <a:lnTo>
                  <a:pt x="64" y="2"/>
                </a:lnTo>
                <a:lnTo>
                  <a:pt x="64" y="2"/>
                </a:lnTo>
                <a:lnTo>
                  <a:pt x="64" y="2"/>
                </a:lnTo>
                <a:lnTo>
                  <a:pt x="62" y="2"/>
                </a:lnTo>
                <a:lnTo>
                  <a:pt x="64" y="2"/>
                </a:lnTo>
                <a:lnTo>
                  <a:pt x="62" y="2"/>
                </a:lnTo>
                <a:lnTo>
                  <a:pt x="62" y="2"/>
                </a:lnTo>
                <a:lnTo>
                  <a:pt x="62" y="2"/>
                </a:lnTo>
                <a:lnTo>
                  <a:pt x="62" y="0"/>
                </a:lnTo>
                <a:lnTo>
                  <a:pt x="62" y="0"/>
                </a:lnTo>
                <a:lnTo>
                  <a:pt x="62" y="0"/>
                </a:lnTo>
                <a:lnTo>
                  <a:pt x="62" y="0"/>
                </a:lnTo>
                <a:lnTo>
                  <a:pt x="62" y="0"/>
                </a:lnTo>
                <a:lnTo>
                  <a:pt x="62" y="0"/>
                </a:lnTo>
                <a:lnTo>
                  <a:pt x="62" y="0"/>
                </a:lnTo>
                <a:lnTo>
                  <a:pt x="62" y="0"/>
                </a:lnTo>
                <a:lnTo>
                  <a:pt x="62" y="0"/>
                </a:lnTo>
                <a:lnTo>
                  <a:pt x="62" y="0"/>
                </a:lnTo>
                <a:lnTo>
                  <a:pt x="62" y="0"/>
                </a:lnTo>
                <a:lnTo>
                  <a:pt x="62" y="0"/>
                </a:lnTo>
                <a:lnTo>
                  <a:pt x="62" y="0"/>
                </a:lnTo>
                <a:lnTo>
                  <a:pt x="62" y="0"/>
                </a:lnTo>
                <a:lnTo>
                  <a:pt x="62" y="2"/>
                </a:lnTo>
                <a:lnTo>
                  <a:pt x="62" y="2"/>
                </a:lnTo>
                <a:lnTo>
                  <a:pt x="62" y="2"/>
                </a:lnTo>
                <a:lnTo>
                  <a:pt x="62" y="2"/>
                </a:lnTo>
                <a:lnTo>
                  <a:pt x="62" y="2"/>
                </a:lnTo>
                <a:lnTo>
                  <a:pt x="62" y="2"/>
                </a:lnTo>
                <a:lnTo>
                  <a:pt x="62" y="2"/>
                </a:lnTo>
                <a:lnTo>
                  <a:pt x="62" y="2"/>
                </a:lnTo>
                <a:lnTo>
                  <a:pt x="62" y="2"/>
                </a:lnTo>
                <a:lnTo>
                  <a:pt x="62" y="4"/>
                </a:lnTo>
                <a:lnTo>
                  <a:pt x="62" y="4"/>
                </a:lnTo>
                <a:lnTo>
                  <a:pt x="62" y="4"/>
                </a:lnTo>
                <a:lnTo>
                  <a:pt x="62" y="4"/>
                </a:lnTo>
                <a:lnTo>
                  <a:pt x="62" y="4"/>
                </a:lnTo>
                <a:lnTo>
                  <a:pt x="60" y="4"/>
                </a:lnTo>
                <a:lnTo>
                  <a:pt x="60" y="4"/>
                </a:lnTo>
                <a:lnTo>
                  <a:pt x="60" y="4"/>
                </a:lnTo>
                <a:lnTo>
                  <a:pt x="60" y="4"/>
                </a:lnTo>
                <a:lnTo>
                  <a:pt x="60" y="4"/>
                </a:lnTo>
                <a:lnTo>
                  <a:pt x="60" y="4"/>
                </a:lnTo>
                <a:lnTo>
                  <a:pt x="60" y="4"/>
                </a:lnTo>
                <a:lnTo>
                  <a:pt x="60" y="4"/>
                </a:lnTo>
                <a:lnTo>
                  <a:pt x="59" y="6"/>
                </a:lnTo>
                <a:lnTo>
                  <a:pt x="59" y="6"/>
                </a:lnTo>
                <a:lnTo>
                  <a:pt x="59" y="6"/>
                </a:lnTo>
                <a:lnTo>
                  <a:pt x="59" y="6"/>
                </a:lnTo>
                <a:lnTo>
                  <a:pt x="59" y="6"/>
                </a:lnTo>
                <a:lnTo>
                  <a:pt x="59" y="6"/>
                </a:lnTo>
                <a:lnTo>
                  <a:pt x="59" y="6"/>
                </a:lnTo>
                <a:lnTo>
                  <a:pt x="57" y="6"/>
                </a:lnTo>
                <a:lnTo>
                  <a:pt x="57" y="6"/>
                </a:lnTo>
                <a:lnTo>
                  <a:pt x="57" y="6"/>
                </a:lnTo>
                <a:lnTo>
                  <a:pt x="57" y="6"/>
                </a:lnTo>
                <a:lnTo>
                  <a:pt x="57" y="8"/>
                </a:lnTo>
                <a:lnTo>
                  <a:pt x="57" y="8"/>
                </a:lnTo>
                <a:lnTo>
                  <a:pt x="57" y="8"/>
                </a:lnTo>
                <a:lnTo>
                  <a:pt x="57" y="8"/>
                </a:lnTo>
                <a:lnTo>
                  <a:pt x="55" y="8"/>
                </a:lnTo>
                <a:lnTo>
                  <a:pt x="55" y="8"/>
                </a:lnTo>
                <a:lnTo>
                  <a:pt x="55" y="8"/>
                </a:lnTo>
                <a:lnTo>
                  <a:pt x="53" y="8"/>
                </a:lnTo>
                <a:lnTo>
                  <a:pt x="53" y="8"/>
                </a:lnTo>
                <a:lnTo>
                  <a:pt x="53" y="8"/>
                </a:lnTo>
                <a:lnTo>
                  <a:pt x="53" y="8"/>
                </a:lnTo>
                <a:lnTo>
                  <a:pt x="53" y="8"/>
                </a:lnTo>
                <a:lnTo>
                  <a:pt x="51" y="10"/>
                </a:lnTo>
                <a:lnTo>
                  <a:pt x="51" y="10"/>
                </a:lnTo>
                <a:lnTo>
                  <a:pt x="51" y="10"/>
                </a:lnTo>
                <a:lnTo>
                  <a:pt x="49" y="10"/>
                </a:lnTo>
                <a:lnTo>
                  <a:pt x="49" y="10"/>
                </a:lnTo>
                <a:lnTo>
                  <a:pt x="49" y="10"/>
                </a:lnTo>
                <a:lnTo>
                  <a:pt x="49" y="10"/>
                </a:lnTo>
                <a:lnTo>
                  <a:pt x="49" y="10"/>
                </a:lnTo>
                <a:lnTo>
                  <a:pt x="48" y="10"/>
                </a:lnTo>
                <a:lnTo>
                  <a:pt x="48" y="10"/>
                </a:lnTo>
                <a:lnTo>
                  <a:pt x="48" y="10"/>
                </a:lnTo>
                <a:lnTo>
                  <a:pt x="48" y="11"/>
                </a:lnTo>
                <a:lnTo>
                  <a:pt x="46" y="11"/>
                </a:lnTo>
                <a:lnTo>
                  <a:pt x="46" y="11"/>
                </a:lnTo>
                <a:lnTo>
                  <a:pt x="46" y="11"/>
                </a:lnTo>
                <a:lnTo>
                  <a:pt x="44" y="11"/>
                </a:lnTo>
                <a:lnTo>
                  <a:pt x="44" y="11"/>
                </a:lnTo>
                <a:lnTo>
                  <a:pt x="44" y="11"/>
                </a:lnTo>
                <a:lnTo>
                  <a:pt x="44" y="11"/>
                </a:lnTo>
                <a:lnTo>
                  <a:pt x="42" y="11"/>
                </a:lnTo>
                <a:lnTo>
                  <a:pt x="42" y="11"/>
                </a:lnTo>
                <a:lnTo>
                  <a:pt x="42" y="11"/>
                </a:lnTo>
                <a:lnTo>
                  <a:pt x="40" y="13"/>
                </a:lnTo>
                <a:lnTo>
                  <a:pt x="40" y="13"/>
                </a:lnTo>
                <a:lnTo>
                  <a:pt x="40" y="13"/>
                </a:lnTo>
                <a:lnTo>
                  <a:pt x="40" y="13"/>
                </a:lnTo>
                <a:lnTo>
                  <a:pt x="38" y="13"/>
                </a:lnTo>
                <a:lnTo>
                  <a:pt x="38" y="13"/>
                </a:lnTo>
                <a:lnTo>
                  <a:pt x="38" y="13"/>
                </a:lnTo>
                <a:lnTo>
                  <a:pt x="38" y="13"/>
                </a:lnTo>
                <a:lnTo>
                  <a:pt x="37" y="15"/>
                </a:lnTo>
                <a:lnTo>
                  <a:pt x="37" y="15"/>
                </a:lnTo>
                <a:lnTo>
                  <a:pt x="37" y="15"/>
                </a:lnTo>
                <a:lnTo>
                  <a:pt x="37" y="15"/>
                </a:lnTo>
                <a:lnTo>
                  <a:pt x="37" y="15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3" y="19"/>
                </a:lnTo>
                <a:lnTo>
                  <a:pt x="33" y="19"/>
                </a:lnTo>
                <a:lnTo>
                  <a:pt x="33" y="19"/>
                </a:lnTo>
                <a:lnTo>
                  <a:pt x="33" y="19"/>
                </a:lnTo>
                <a:lnTo>
                  <a:pt x="33" y="19"/>
                </a:lnTo>
                <a:lnTo>
                  <a:pt x="31" y="19"/>
                </a:lnTo>
                <a:lnTo>
                  <a:pt x="31" y="19"/>
                </a:lnTo>
                <a:lnTo>
                  <a:pt x="31" y="21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9" y="21"/>
                </a:lnTo>
                <a:lnTo>
                  <a:pt x="29" y="21"/>
                </a:lnTo>
                <a:lnTo>
                  <a:pt x="27" y="23"/>
                </a:lnTo>
                <a:lnTo>
                  <a:pt x="27" y="23"/>
                </a:lnTo>
                <a:lnTo>
                  <a:pt x="27" y="23"/>
                </a:lnTo>
                <a:lnTo>
                  <a:pt x="26" y="23"/>
                </a:lnTo>
                <a:lnTo>
                  <a:pt x="26" y="23"/>
                </a:lnTo>
                <a:lnTo>
                  <a:pt x="24" y="23"/>
                </a:lnTo>
                <a:lnTo>
                  <a:pt x="24" y="24"/>
                </a:lnTo>
                <a:lnTo>
                  <a:pt x="24" y="24"/>
                </a:lnTo>
                <a:lnTo>
                  <a:pt x="22" y="24"/>
                </a:lnTo>
                <a:lnTo>
                  <a:pt x="22" y="24"/>
                </a:lnTo>
                <a:lnTo>
                  <a:pt x="20" y="24"/>
                </a:lnTo>
                <a:lnTo>
                  <a:pt x="20" y="24"/>
                </a:lnTo>
                <a:lnTo>
                  <a:pt x="20" y="24"/>
                </a:lnTo>
                <a:lnTo>
                  <a:pt x="22" y="24"/>
                </a:lnTo>
                <a:lnTo>
                  <a:pt x="22" y="24"/>
                </a:lnTo>
                <a:lnTo>
                  <a:pt x="22" y="24"/>
                </a:lnTo>
                <a:lnTo>
                  <a:pt x="24" y="23"/>
                </a:lnTo>
                <a:lnTo>
                  <a:pt x="24" y="23"/>
                </a:lnTo>
                <a:lnTo>
                  <a:pt x="26" y="23"/>
                </a:lnTo>
                <a:lnTo>
                  <a:pt x="26" y="23"/>
                </a:lnTo>
                <a:lnTo>
                  <a:pt x="26" y="23"/>
                </a:lnTo>
                <a:lnTo>
                  <a:pt x="26" y="23"/>
                </a:lnTo>
                <a:lnTo>
                  <a:pt x="26" y="21"/>
                </a:lnTo>
                <a:lnTo>
                  <a:pt x="26" y="21"/>
                </a:lnTo>
                <a:lnTo>
                  <a:pt x="27" y="21"/>
                </a:lnTo>
                <a:lnTo>
                  <a:pt x="27" y="21"/>
                </a:lnTo>
                <a:lnTo>
                  <a:pt x="27" y="21"/>
                </a:lnTo>
                <a:lnTo>
                  <a:pt x="29" y="21"/>
                </a:lnTo>
                <a:lnTo>
                  <a:pt x="29" y="21"/>
                </a:lnTo>
                <a:lnTo>
                  <a:pt x="29" y="19"/>
                </a:lnTo>
                <a:lnTo>
                  <a:pt x="29" y="19"/>
                </a:lnTo>
                <a:lnTo>
                  <a:pt x="29" y="19"/>
                </a:lnTo>
                <a:lnTo>
                  <a:pt x="29" y="19"/>
                </a:lnTo>
                <a:lnTo>
                  <a:pt x="29" y="19"/>
                </a:lnTo>
                <a:lnTo>
                  <a:pt x="29" y="19"/>
                </a:lnTo>
                <a:lnTo>
                  <a:pt x="29" y="19"/>
                </a:lnTo>
                <a:lnTo>
                  <a:pt x="31" y="19"/>
                </a:lnTo>
                <a:lnTo>
                  <a:pt x="31" y="17"/>
                </a:lnTo>
                <a:lnTo>
                  <a:pt x="31" y="17"/>
                </a:lnTo>
                <a:lnTo>
                  <a:pt x="33" y="17"/>
                </a:lnTo>
                <a:lnTo>
                  <a:pt x="33" y="17"/>
                </a:lnTo>
                <a:lnTo>
                  <a:pt x="33" y="17"/>
                </a:lnTo>
                <a:lnTo>
                  <a:pt x="33" y="17"/>
                </a:lnTo>
                <a:lnTo>
                  <a:pt x="33" y="17"/>
                </a:lnTo>
                <a:lnTo>
                  <a:pt x="33" y="17"/>
                </a:lnTo>
                <a:lnTo>
                  <a:pt x="33" y="17"/>
                </a:lnTo>
                <a:lnTo>
                  <a:pt x="33" y="17"/>
                </a:lnTo>
                <a:lnTo>
                  <a:pt x="33" y="15"/>
                </a:lnTo>
                <a:lnTo>
                  <a:pt x="35" y="15"/>
                </a:lnTo>
                <a:lnTo>
                  <a:pt x="35" y="15"/>
                </a:lnTo>
                <a:lnTo>
                  <a:pt x="35" y="15"/>
                </a:lnTo>
                <a:lnTo>
                  <a:pt x="35" y="15"/>
                </a:lnTo>
                <a:lnTo>
                  <a:pt x="35" y="15"/>
                </a:lnTo>
                <a:lnTo>
                  <a:pt x="35" y="15"/>
                </a:lnTo>
                <a:lnTo>
                  <a:pt x="35" y="15"/>
                </a:lnTo>
                <a:lnTo>
                  <a:pt x="35" y="15"/>
                </a:lnTo>
                <a:lnTo>
                  <a:pt x="37" y="15"/>
                </a:lnTo>
                <a:lnTo>
                  <a:pt x="37" y="15"/>
                </a:lnTo>
                <a:lnTo>
                  <a:pt x="37" y="13"/>
                </a:lnTo>
                <a:lnTo>
                  <a:pt x="37" y="13"/>
                </a:lnTo>
                <a:lnTo>
                  <a:pt x="37" y="13"/>
                </a:lnTo>
                <a:lnTo>
                  <a:pt x="37" y="13"/>
                </a:lnTo>
                <a:lnTo>
                  <a:pt x="37" y="13"/>
                </a:lnTo>
                <a:lnTo>
                  <a:pt x="37" y="13"/>
                </a:lnTo>
                <a:lnTo>
                  <a:pt x="37" y="13"/>
                </a:lnTo>
                <a:lnTo>
                  <a:pt x="37" y="13"/>
                </a:lnTo>
                <a:lnTo>
                  <a:pt x="38" y="13"/>
                </a:lnTo>
                <a:lnTo>
                  <a:pt x="38" y="13"/>
                </a:lnTo>
                <a:lnTo>
                  <a:pt x="38" y="13"/>
                </a:lnTo>
                <a:lnTo>
                  <a:pt x="38" y="13"/>
                </a:lnTo>
                <a:lnTo>
                  <a:pt x="38" y="13"/>
                </a:lnTo>
                <a:lnTo>
                  <a:pt x="38" y="11"/>
                </a:lnTo>
                <a:lnTo>
                  <a:pt x="38" y="11"/>
                </a:lnTo>
                <a:lnTo>
                  <a:pt x="40" y="11"/>
                </a:lnTo>
                <a:lnTo>
                  <a:pt x="40" y="11"/>
                </a:lnTo>
                <a:lnTo>
                  <a:pt x="40" y="11"/>
                </a:lnTo>
                <a:lnTo>
                  <a:pt x="40" y="11"/>
                </a:lnTo>
                <a:lnTo>
                  <a:pt x="40" y="11"/>
                </a:lnTo>
                <a:lnTo>
                  <a:pt x="42" y="11"/>
                </a:lnTo>
                <a:lnTo>
                  <a:pt x="42" y="11"/>
                </a:lnTo>
                <a:lnTo>
                  <a:pt x="42" y="11"/>
                </a:lnTo>
                <a:lnTo>
                  <a:pt x="42" y="11"/>
                </a:lnTo>
                <a:lnTo>
                  <a:pt x="42" y="11"/>
                </a:lnTo>
                <a:lnTo>
                  <a:pt x="44" y="11"/>
                </a:lnTo>
                <a:lnTo>
                  <a:pt x="44" y="11"/>
                </a:lnTo>
                <a:lnTo>
                  <a:pt x="44" y="10"/>
                </a:lnTo>
                <a:lnTo>
                  <a:pt x="44" y="10"/>
                </a:lnTo>
                <a:lnTo>
                  <a:pt x="44" y="10"/>
                </a:lnTo>
                <a:lnTo>
                  <a:pt x="44" y="10"/>
                </a:lnTo>
                <a:lnTo>
                  <a:pt x="46" y="10"/>
                </a:lnTo>
                <a:lnTo>
                  <a:pt x="46" y="10"/>
                </a:lnTo>
                <a:lnTo>
                  <a:pt x="46" y="10"/>
                </a:lnTo>
                <a:lnTo>
                  <a:pt x="46" y="10"/>
                </a:lnTo>
                <a:lnTo>
                  <a:pt x="46" y="10"/>
                </a:lnTo>
                <a:lnTo>
                  <a:pt x="46" y="10"/>
                </a:lnTo>
                <a:lnTo>
                  <a:pt x="48" y="10"/>
                </a:lnTo>
                <a:lnTo>
                  <a:pt x="48" y="10"/>
                </a:lnTo>
                <a:lnTo>
                  <a:pt x="48" y="10"/>
                </a:lnTo>
                <a:lnTo>
                  <a:pt x="48" y="10"/>
                </a:lnTo>
                <a:lnTo>
                  <a:pt x="49" y="8"/>
                </a:lnTo>
                <a:lnTo>
                  <a:pt x="49" y="8"/>
                </a:lnTo>
                <a:lnTo>
                  <a:pt x="49" y="8"/>
                </a:lnTo>
                <a:lnTo>
                  <a:pt x="49" y="8"/>
                </a:lnTo>
                <a:lnTo>
                  <a:pt x="49" y="8"/>
                </a:lnTo>
                <a:lnTo>
                  <a:pt x="51" y="8"/>
                </a:lnTo>
                <a:lnTo>
                  <a:pt x="51" y="8"/>
                </a:lnTo>
                <a:lnTo>
                  <a:pt x="51" y="8"/>
                </a:lnTo>
                <a:lnTo>
                  <a:pt x="53" y="8"/>
                </a:lnTo>
                <a:lnTo>
                  <a:pt x="53" y="8"/>
                </a:lnTo>
                <a:lnTo>
                  <a:pt x="53" y="8"/>
                </a:lnTo>
                <a:lnTo>
                  <a:pt x="53" y="8"/>
                </a:lnTo>
                <a:lnTo>
                  <a:pt x="53" y="8"/>
                </a:lnTo>
                <a:lnTo>
                  <a:pt x="53" y="6"/>
                </a:lnTo>
                <a:lnTo>
                  <a:pt x="53" y="6"/>
                </a:lnTo>
                <a:lnTo>
                  <a:pt x="55" y="6"/>
                </a:lnTo>
                <a:lnTo>
                  <a:pt x="55" y="6"/>
                </a:lnTo>
                <a:lnTo>
                  <a:pt x="55" y="6"/>
                </a:lnTo>
                <a:lnTo>
                  <a:pt x="55" y="6"/>
                </a:lnTo>
                <a:lnTo>
                  <a:pt x="55" y="6"/>
                </a:lnTo>
                <a:lnTo>
                  <a:pt x="55" y="6"/>
                </a:lnTo>
                <a:lnTo>
                  <a:pt x="57" y="6"/>
                </a:lnTo>
                <a:lnTo>
                  <a:pt x="57" y="6"/>
                </a:lnTo>
                <a:lnTo>
                  <a:pt x="57" y="6"/>
                </a:lnTo>
                <a:lnTo>
                  <a:pt x="57" y="6"/>
                </a:lnTo>
                <a:lnTo>
                  <a:pt x="57" y="6"/>
                </a:lnTo>
                <a:lnTo>
                  <a:pt x="57" y="4"/>
                </a:lnTo>
                <a:lnTo>
                  <a:pt x="57" y="4"/>
                </a:lnTo>
                <a:lnTo>
                  <a:pt x="59" y="4"/>
                </a:lnTo>
                <a:lnTo>
                  <a:pt x="59" y="4"/>
                </a:lnTo>
                <a:lnTo>
                  <a:pt x="59" y="4"/>
                </a:lnTo>
                <a:lnTo>
                  <a:pt x="59" y="4"/>
                </a:lnTo>
                <a:lnTo>
                  <a:pt x="59" y="4"/>
                </a:lnTo>
                <a:lnTo>
                  <a:pt x="59" y="4"/>
                </a:lnTo>
                <a:lnTo>
                  <a:pt x="59" y="4"/>
                </a:lnTo>
                <a:lnTo>
                  <a:pt x="59" y="4"/>
                </a:lnTo>
                <a:lnTo>
                  <a:pt x="59" y="4"/>
                </a:lnTo>
                <a:lnTo>
                  <a:pt x="59" y="4"/>
                </a:lnTo>
                <a:lnTo>
                  <a:pt x="59" y="2"/>
                </a:lnTo>
                <a:lnTo>
                  <a:pt x="59" y="2"/>
                </a:lnTo>
                <a:lnTo>
                  <a:pt x="59" y="2"/>
                </a:lnTo>
                <a:lnTo>
                  <a:pt x="59" y="2"/>
                </a:lnTo>
                <a:lnTo>
                  <a:pt x="60" y="2"/>
                </a:lnTo>
                <a:lnTo>
                  <a:pt x="60" y="2"/>
                </a:lnTo>
                <a:lnTo>
                  <a:pt x="60" y="2"/>
                </a:lnTo>
                <a:lnTo>
                  <a:pt x="60" y="2"/>
                </a:lnTo>
                <a:lnTo>
                  <a:pt x="60" y="2"/>
                </a:lnTo>
                <a:lnTo>
                  <a:pt x="60" y="2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2" y="0"/>
                </a:lnTo>
                <a:lnTo>
                  <a:pt x="60" y="0"/>
                </a:lnTo>
                <a:lnTo>
                  <a:pt x="60" y="0"/>
                </a:lnTo>
                <a:lnTo>
                  <a:pt x="59" y="0"/>
                </a:lnTo>
                <a:lnTo>
                  <a:pt x="59" y="0"/>
                </a:lnTo>
                <a:lnTo>
                  <a:pt x="59" y="0"/>
                </a:lnTo>
                <a:lnTo>
                  <a:pt x="59" y="0"/>
                </a:lnTo>
                <a:lnTo>
                  <a:pt x="59" y="2"/>
                </a:lnTo>
                <a:lnTo>
                  <a:pt x="57" y="2"/>
                </a:lnTo>
                <a:lnTo>
                  <a:pt x="57" y="2"/>
                </a:lnTo>
                <a:lnTo>
                  <a:pt x="57" y="2"/>
                </a:lnTo>
                <a:lnTo>
                  <a:pt x="57" y="2"/>
                </a:lnTo>
                <a:lnTo>
                  <a:pt x="57" y="2"/>
                </a:lnTo>
                <a:lnTo>
                  <a:pt x="55" y="2"/>
                </a:lnTo>
                <a:lnTo>
                  <a:pt x="55" y="2"/>
                </a:lnTo>
                <a:lnTo>
                  <a:pt x="55" y="2"/>
                </a:lnTo>
                <a:lnTo>
                  <a:pt x="55" y="2"/>
                </a:lnTo>
                <a:lnTo>
                  <a:pt x="53" y="2"/>
                </a:lnTo>
                <a:lnTo>
                  <a:pt x="53" y="2"/>
                </a:lnTo>
                <a:lnTo>
                  <a:pt x="53" y="2"/>
                </a:lnTo>
                <a:lnTo>
                  <a:pt x="51" y="2"/>
                </a:lnTo>
                <a:lnTo>
                  <a:pt x="51" y="4"/>
                </a:lnTo>
                <a:lnTo>
                  <a:pt x="51" y="4"/>
                </a:lnTo>
                <a:lnTo>
                  <a:pt x="49" y="4"/>
                </a:lnTo>
                <a:lnTo>
                  <a:pt x="49" y="4"/>
                </a:lnTo>
                <a:lnTo>
                  <a:pt x="49" y="4"/>
                </a:lnTo>
                <a:lnTo>
                  <a:pt x="49" y="4"/>
                </a:lnTo>
                <a:lnTo>
                  <a:pt x="48" y="4"/>
                </a:lnTo>
                <a:lnTo>
                  <a:pt x="48" y="4"/>
                </a:lnTo>
                <a:lnTo>
                  <a:pt x="46" y="4"/>
                </a:lnTo>
                <a:lnTo>
                  <a:pt x="46" y="4"/>
                </a:lnTo>
                <a:lnTo>
                  <a:pt x="46" y="4"/>
                </a:lnTo>
                <a:lnTo>
                  <a:pt x="44" y="4"/>
                </a:lnTo>
                <a:lnTo>
                  <a:pt x="44" y="6"/>
                </a:lnTo>
                <a:lnTo>
                  <a:pt x="44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0" y="6"/>
                </a:lnTo>
                <a:lnTo>
                  <a:pt x="40" y="6"/>
                </a:lnTo>
                <a:lnTo>
                  <a:pt x="38" y="6"/>
                </a:lnTo>
                <a:lnTo>
                  <a:pt x="37" y="6"/>
                </a:lnTo>
                <a:lnTo>
                  <a:pt x="37" y="8"/>
                </a:lnTo>
                <a:lnTo>
                  <a:pt x="35" y="8"/>
                </a:lnTo>
                <a:lnTo>
                  <a:pt x="35" y="8"/>
                </a:lnTo>
                <a:lnTo>
                  <a:pt x="33" y="8"/>
                </a:lnTo>
                <a:lnTo>
                  <a:pt x="33" y="8"/>
                </a:lnTo>
                <a:lnTo>
                  <a:pt x="31" y="8"/>
                </a:lnTo>
                <a:lnTo>
                  <a:pt x="31" y="8"/>
                </a:lnTo>
                <a:lnTo>
                  <a:pt x="29" y="8"/>
                </a:lnTo>
                <a:lnTo>
                  <a:pt x="29" y="8"/>
                </a:lnTo>
                <a:lnTo>
                  <a:pt x="27" y="8"/>
                </a:lnTo>
                <a:lnTo>
                  <a:pt x="26" y="8"/>
                </a:lnTo>
                <a:lnTo>
                  <a:pt x="26" y="8"/>
                </a:lnTo>
                <a:lnTo>
                  <a:pt x="24" y="8"/>
                </a:lnTo>
                <a:lnTo>
                  <a:pt x="24" y="8"/>
                </a:lnTo>
                <a:lnTo>
                  <a:pt x="22" y="8"/>
                </a:lnTo>
                <a:lnTo>
                  <a:pt x="20" y="8"/>
                </a:lnTo>
                <a:lnTo>
                  <a:pt x="20" y="8"/>
                </a:lnTo>
                <a:lnTo>
                  <a:pt x="18" y="8"/>
                </a:lnTo>
                <a:lnTo>
                  <a:pt x="18" y="10"/>
                </a:lnTo>
                <a:lnTo>
                  <a:pt x="18" y="10"/>
                </a:lnTo>
                <a:lnTo>
                  <a:pt x="16" y="10"/>
                </a:lnTo>
                <a:lnTo>
                  <a:pt x="16" y="10"/>
                </a:lnTo>
                <a:lnTo>
                  <a:pt x="16" y="10"/>
                </a:lnTo>
                <a:lnTo>
                  <a:pt x="14" y="10"/>
                </a:lnTo>
                <a:lnTo>
                  <a:pt x="14" y="10"/>
                </a:lnTo>
                <a:lnTo>
                  <a:pt x="13" y="10"/>
                </a:lnTo>
                <a:lnTo>
                  <a:pt x="13" y="11"/>
                </a:lnTo>
                <a:lnTo>
                  <a:pt x="11" y="11"/>
                </a:lnTo>
                <a:lnTo>
                  <a:pt x="9" y="11"/>
                </a:lnTo>
                <a:lnTo>
                  <a:pt x="11" y="11"/>
                </a:lnTo>
                <a:lnTo>
                  <a:pt x="9" y="11"/>
                </a:lnTo>
                <a:lnTo>
                  <a:pt x="7" y="13"/>
                </a:lnTo>
                <a:lnTo>
                  <a:pt x="7" y="13"/>
                </a:lnTo>
                <a:lnTo>
                  <a:pt x="5" y="13"/>
                </a:lnTo>
                <a:lnTo>
                  <a:pt x="3" y="13"/>
                </a:lnTo>
                <a:lnTo>
                  <a:pt x="2" y="13"/>
                </a:lnTo>
                <a:lnTo>
                  <a:pt x="2" y="15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0" y="13"/>
                </a:lnTo>
                <a:lnTo>
                  <a:pt x="2" y="13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5" y="13"/>
                </a:lnTo>
                <a:lnTo>
                  <a:pt x="5" y="13"/>
                </a:lnTo>
                <a:lnTo>
                  <a:pt x="5" y="11"/>
                </a:lnTo>
                <a:lnTo>
                  <a:pt x="7" y="11"/>
                </a:lnTo>
                <a:lnTo>
                  <a:pt x="9" y="11"/>
                </a:lnTo>
                <a:lnTo>
                  <a:pt x="9" y="11"/>
                </a:lnTo>
                <a:lnTo>
                  <a:pt x="9" y="11"/>
                </a:lnTo>
                <a:lnTo>
                  <a:pt x="11" y="11"/>
                </a:lnTo>
                <a:lnTo>
                  <a:pt x="11" y="11"/>
                </a:lnTo>
                <a:lnTo>
                  <a:pt x="11" y="10"/>
                </a:lnTo>
                <a:lnTo>
                  <a:pt x="11" y="10"/>
                </a:lnTo>
                <a:lnTo>
                  <a:pt x="13" y="10"/>
                </a:lnTo>
                <a:lnTo>
                  <a:pt x="14" y="10"/>
                </a:lnTo>
                <a:lnTo>
                  <a:pt x="14" y="10"/>
                </a:lnTo>
                <a:lnTo>
                  <a:pt x="14" y="10"/>
                </a:lnTo>
                <a:lnTo>
                  <a:pt x="16" y="8"/>
                </a:lnTo>
                <a:lnTo>
                  <a:pt x="16" y="8"/>
                </a:lnTo>
                <a:lnTo>
                  <a:pt x="18" y="8"/>
                </a:lnTo>
                <a:lnTo>
                  <a:pt x="18" y="8"/>
                </a:lnTo>
                <a:lnTo>
                  <a:pt x="20" y="8"/>
                </a:lnTo>
                <a:lnTo>
                  <a:pt x="20" y="8"/>
                </a:lnTo>
                <a:lnTo>
                  <a:pt x="20" y="8"/>
                </a:lnTo>
                <a:lnTo>
                  <a:pt x="22" y="8"/>
                </a:lnTo>
                <a:lnTo>
                  <a:pt x="22" y="8"/>
                </a:lnTo>
                <a:lnTo>
                  <a:pt x="22" y="8"/>
                </a:lnTo>
                <a:lnTo>
                  <a:pt x="24" y="8"/>
                </a:lnTo>
                <a:lnTo>
                  <a:pt x="24" y="8"/>
                </a:lnTo>
                <a:lnTo>
                  <a:pt x="26" y="8"/>
                </a:lnTo>
                <a:lnTo>
                  <a:pt x="26" y="8"/>
                </a:lnTo>
                <a:lnTo>
                  <a:pt x="26" y="8"/>
                </a:lnTo>
                <a:lnTo>
                  <a:pt x="27" y="8"/>
                </a:lnTo>
                <a:lnTo>
                  <a:pt x="27" y="8"/>
                </a:lnTo>
                <a:lnTo>
                  <a:pt x="29" y="8"/>
                </a:lnTo>
                <a:lnTo>
                  <a:pt x="31" y="8"/>
                </a:lnTo>
                <a:lnTo>
                  <a:pt x="31" y="8"/>
                </a:lnTo>
                <a:lnTo>
                  <a:pt x="33" y="6"/>
                </a:lnTo>
                <a:lnTo>
                  <a:pt x="33" y="6"/>
                </a:lnTo>
                <a:lnTo>
                  <a:pt x="33" y="6"/>
                </a:lnTo>
                <a:lnTo>
                  <a:pt x="35" y="6"/>
                </a:lnTo>
                <a:lnTo>
                  <a:pt x="35" y="6"/>
                </a:lnTo>
                <a:lnTo>
                  <a:pt x="35" y="6"/>
                </a:lnTo>
                <a:lnTo>
                  <a:pt x="37" y="6"/>
                </a:lnTo>
                <a:lnTo>
                  <a:pt x="37" y="6"/>
                </a:lnTo>
                <a:lnTo>
                  <a:pt x="37" y="6"/>
                </a:lnTo>
                <a:lnTo>
                  <a:pt x="38" y="6"/>
                </a:lnTo>
                <a:lnTo>
                  <a:pt x="38" y="6"/>
                </a:lnTo>
                <a:lnTo>
                  <a:pt x="38" y="6"/>
                </a:lnTo>
                <a:lnTo>
                  <a:pt x="40" y="6"/>
                </a:lnTo>
                <a:lnTo>
                  <a:pt x="40" y="6"/>
                </a:lnTo>
                <a:lnTo>
                  <a:pt x="40" y="4"/>
                </a:lnTo>
                <a:lnTo>
                  <a:pt x="42" y="4"/>
                </a:lnTo>
                <a:lnTo>
                  <a:pt x="42" y="4"/>
                </a:lnTo>
                <a:lnTo>
                  <a:pt x="44" y="4"/>
                </a:lnTo>
                <a:lnTo>
                  <a:pt x="44" y="4"/>
                </a:lnTo>
                <a:lnTo>
                  <a:pt x="44" y="4"/>
                </a:lnTo>
                <a:lnTo>
                  <a:pt x="44" y="4"/>
                </a:lnTo>
                <a:lnTo>
                  <a:pt x="46" y="4"/>
                </a:lnTo>
                <a:lnTo>
                  <a:pt x="46" y="4"/>
                </a:lnTo>
                <a:lnTo>
                  <a:pt x="46" y="4"/>
                </a:lnTo>
                <a:lnTo>
                  <a:pt x="48" y="4"/>
                </a:lnTo>
                <a:lnTo>
                  <a:pt x="48" y="4"/>
                </a:lnTo>
                <a:lnTo>
                  <a:pt x="48" y="4"/>
                </a:lnTo>
                <a:lnTo>
                  <a:pt x="48" y="2"/>
                </a:lnTo>
                <a:lnTo>
                  <a:pt x="49" y="2"/>
                </a:lnTo>
                <a:lnTo>
                  <a:pt x="49" y="2"/>
                </a:lnTo>
                <a:lnTo>
                  <a:pt x="49" y="2"/>
                </a:lnTo>
                <a:lnTo>
                  <a:pt x="49" y="2"/>
                </a:lnTo>
                <a:lnTo>
                  <a:pt x="51" y="2"/>
                </a:lnTo>
                <a:lnTo>
                  <a:pt x="51" y="2"/>
                </a:lnTo>
                <a:lnTo>
                  <a:pt x="51" y="2"/>
                </a:lnTo>
                <a:lnTo>
                  <a:pt x="53" y="2"/>
                </a:lnTo>
                <a:lnTo>
                  <a:pt x="53" y="2"/>
                </a:lnTo>
                <a:lnTo>
                  <a:pt x="53" y="2"/>
                </a:lnTo>
                <a:lnTo>
                  <a:pt x="53" y="2"/>
                </a:lnTo>
                <a:lnTo>
                  <a:pt x="55" y="2"/>
                </a:lnTo>
                <a:lnTo>
                  <a:pt x="55" y="2"/>
                </a:lnTo>
                <a:lnTo>
                  <a:pt x="55" y="0"/>
                </a:lnTo>
                <a:lnTo>
                  <a:pt x="55" y="0"/>
                </a:lnTo>
                <a:lnTo>
                  <a:pt x="55" y="0"/>
                </a:lnTo>
                <a:lnTo>
                  <a:pt x="57" y="0"/>
                </a:lnTo>
                <a:lnTo>
                  <a:pt x="57" y="0"/>
                </a:lnTo>
                <a:lnTo>
                  <a:pt x="57" y="0"/>
                </a:lnTo>
                <a:lnTo>
                  <a:pt x="57" y="0"/>
                </a:lnTo>
                <a:lnTo>
                  <a:pt x="59" y="0"/>
                </a:lnTo>
                <a:lnTo>
                  <a:pt x="57" y="0"/>
                </a:lnTo>
                <a:lnTo>
                  <a:pt x="59" y="0"/>
                </a:lnTo>
                <a:lnTo>
                  <a:pt x="60" y="0"/>
                </a:lnTo>
                <a:lnTo>
                  <a:pt x="60" y="0"/>
                </a:lnTo>
                <a:lnTo>
                  <a:pt x="62" y="0"/>
                </a:lnTo>
                <a:lnTo>
                  <a:pt x="64" y="0"/>
                </a:lnTo>
                <a:lnTo>
                  <a:pt x="64" y="0"/>
                </a:lnTo>
                <a:close/>
              </a:path>
            </a:pathLst>
          </a:custGeom>
          <a:solidFill>
            <a:srgbClr val="C0FE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82" name="Freeform 1538"/>
          <p:cNvSpPr>
            <a:spLocks/>
          </p:cNvSpPr>
          <p:nvPr/>
        </p:nvSpPr>
        <p:spPr bwMode="auto">
          <a:xfrm>
            <a:off x="3109913" y="3278188"/>
            <a:ext cx="58737" cy="19050"/>
          </a:xfrm>
          <a:custGeom>
            <a:avLst/>
            <a:gdLst>
              <a:gd name="T0" fmla="*/ 66 w 75"/>
              <a:gd name="T1" fmla="*/ 0 h 24"/>
              <a:gd name="T2" fmla="*/ 68 w 75"/>
              <a:gd name="T3" fmla="*/ 2 h 24"/>
              <a:gd name="T4" fmla="*/ 70 w 75"/>
              <a:gd name="T5" fmla="*/ 4 h 24"/>
              <a:gd name="T6" fmla="*/ 71 w 75"/>
              <a:gd name="T7" fmla="*/ 6 h 24"/>
              <a:gd name="T8" fmla="*/ 71 w 75"/>
              <a:gd name="T9" fmla="*/ 10 h 24"/>
              <a:gd name="T10" fmla="*/ 73 w 75"/>
              <a:gd name="T11" fmla="*/ 11 h 24"/>
              <a:gd name="T12" fmla="*/ 73 w 75"/>
              <a:gd name="T13" fmla="*/ 15 h 24"/>
              <a:gd name="T14" fmla="*/ 71 w 75"/>
              <a:gd name="T15" fmla="*/ 17 h 24"/>
              <a:gd name="T16" fmla="*/ 73 w 75"/>
              <a:gd name="T17" fmla="*/ 13 h 24"/>
              <a:gd name="T18" fmla="*/ 70 w 75"/>
              <a:gd name="T19" fmla="*/ 10 h 24"/>
              <a:gd name="T20" fmla="*/ 70 w 75"/>
              <a:gd name="T21" fmla="*/ 8 h 24"/>
              <a:gd name="T22" fmla="*/ 70 w 75"/>
              <a:gd name="T23" fmla="*/ 8 h 24"/>
              <a:gd name="T24" fmla="*/ 68 w 75"/>
              <a:gd name="T25" fmla="*/ 6 h 24"/>
              <a:gd name="T26" fmla="*/ 64 w 75"/>
              <a:gd name="T27" fmla="*/ 4 h 24"/>
              <a:gd name="T28" fmla="*/ 62 w 75"/>
              <a:gd name="T29" fmla="*/ 2 h 24"/>
              <a:gd name="T30" fmla="*/ 62 w 75"/>
              <a:gd name="T31" fmla="*/ 0 h 24"/>
              <a:gd name="T32" fmla="*/ 62 w 75"/>
              <a:gd name="T33" fmla="*/ 2 h 24"/>
              <a:gd name="T34" fmla="*/ 62 w 75"/>
              <a:gd name="T35" fmla="*/ 4 h 24"/>
              <a:gd name="T36" fmla="*/ 60 w 75"/>
              <a:gd name="T37" fmla="*/ 4 h 24"/>
              <a:gd name="T38" fmla="*/ 57 w 75"/>
              <a:gd name="T39" fmla="*/ 6 h 24"/>
              <a:gd name="T40" fmla="*/ 53 w 75"/>
              <a:gd name="T41" fmla="*/ 8 h 24"/>
              <a:gd name="T42" fmla="*/ 49 w 75"/>
              <a:gd name="T43" fmla="*/ 10 h 24"/>
              <a:gd name="T44" fmla="*/ 44 w 75"/>
              <a:gd name="T45" fmla="*/ 11 h 24"/>
              <a:gd name="T46" fmla="*/ 38 w 75"/>
              <a:gd name="T47" fmla="*/ 13 h 24"/>
              <a:gd name="T48" fmla="*/ 35 w 75"/>
              <a:gd name="T49" fmla="*/ 17 h 24"/>
              <a:gd name="T50" fmla="*/ 31 w 75"/>
              <a:gd name="T51" fmla="*/ 19 h 24"/>
              <a:gd name="T52" fmla="*/ 26 w 75"/>
              <a:gd name="T53" fmla="*/ 23 h 24"/>
              <a:gd name="T54" fmla="*/ 22 w 75"/>
              <a:gd name="T55" fmla="*/ 24 h 24"/>
              <a:gd name="T56" fmla="*/ 26 w 75"/>
              <a:gd name="T57" fmla="*/ 21 h 24"/>
              <a:gd name="T58" fmla="*/ 29 w 75"/>
              <a:gd name="T59" fmla="*/ 19 h 24"/>
              <a:gd name="T60" fmla="*/ 33 w 75"/>
              <a:gd name="T61" fmla="*/ 17 h 24"/>
              <a:gd name="T62" fmla="*/ 35 w 75"/>
              <a:gd name="T63" fmla="*/ 15 h 24"/>
              <a:gd name="T64" fmla="*/ 37 w 75"/>
              <a:gd name="T65" fmla="*/ 13 h 24"/>
              <a:gd name="T66" fmla="*/ 40 w 75"/>
              <a:gd name="T67" fmla="*/ 11 h 24"/>
              <a:gd name="T68" fmla="*/ 44 w 75"/>
              <a:gd name="T69" fmla="*/ 11 h 24"/>
              <a:gd name="T70" fmla="*/ 46 w 75"/>
              <a:gd name="T71" fmla="*/ 10 h 24"/>
              <a:gd name="T72" fmla="*/ 49 w 75"/>
              <a:gd name="T73" fmla="*/ 8 h 24"/>
              <a:gd name="T74" fmla="*/ 53 w 75"/>
              <a:gd name="T75" fmla="*/ 6 h 24"/>
              <a:gd name="T76" fmla="*/ 57 w 75"/>
              <a:gd name="T77" fmla="*/ 6 h 24"/>
              <a:gd name="T78" fmla="*/ 59 w 75"/>
              <a:gd name="T79" fmla="*/ 4 h 24"/>
              <a:gd name="T80" fmla="*/ 60 w 75"/>
              <a:gd name="T81" fmla="*/ 2 h 24"/>
              <a:gd name="T82" fmla="*/ 60 w 75"/>
              <a:gd name="T83" fmla="*/ 0 h 24"/>
              <a:gd name="T84" fmla="*/ 57 w 75"/>
              <a:gd name="T85" fmla="*/ 2 h 24"/>
              <a:gd name="T86" fmla="*/ 53 w 75"/>
              <a:gd name="T87" fmla="*/ 2 h 24"/>
              <a:gd name="T88" fmla="*/ 46 w 75"/>
              <a:gd name="T89" fmla="*/ 4 h 24"/>
              <a:gd name="T90" fmla="*/ 40 w 75"/>
              <a:gd name="T91" fmla="*/ 6 h 24"/>
              <a:gd name="T92" fmla="*/ 29 w 75"/>
              <a:gd name="T93" fmla="*/ 8 h 24"/>
              <a:gd name="T94" fmla="*/ 18 w 75"/>
              <a:gd name="T95" fmla="*/ 8 h 24"/>
              <a:gd name="T96" fmla="*/ 11 w 75"/>
              <a:gd name="T97" fmla="*/ 11 h 24"/>
              <a:gd name="T98" fmla="*/ 0 w 75"/>
              <a:gd name="T99" fmla="*/ 15 h 24"/>
              <a:gd name="T100" fmla="*/ 5 w 75"/>
              <a:gd name="T101" fmla="*/ 11 h 24"/>
              <a:gd name="T102" fmla="*/ 14 w 75"/>
              <a:gd name="T103" fmla="*/ 10 h 24"/>
              <a:gd name="T104" fmla="*/ 22 w 75"/>
              <a:gd name="T105" fmla="*/ 8 h 24"/>
              <a:gd name="T106" fmla="*/ 29 w 75"/>
              <a:gd name="T107" fmla="*/ 8 h 24"/>
              <a:gd name="T108" fmla="*/ 37 w 75"/>
              <a:gd name="T109" fmla="*/ 6 h 24"/>
              <a:gd name="T110" fmla="*/ 44 w 75"/>
              <a:gd name="T111" fmla="*/ 4 h 24"/>
              <a:gd name="T112" fmla="*/ 48 w 75"/>
              <a:gd name="T113" fmla="*/ 2 h 24"/>
              <a:gd name="T114" fmla="*/ 53 w 75"/>
              <a:gd name="T115" fmla="*/ 2 h 24"/>
              <a:gd name="T116" fmla="*/ 57 w 75"/>
              <a:gd name="T11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75" h="24">
                <a:moveTo>
                  <a:pt x="64" y="0"/>
                </a:moveTo>
                <a:lnTo>
                  <a:pt x="64" y="0"/>
                </a:lnTo>
                <a:lnTo>
                  <a:pt x="64" y="0"/>
                </a:lnTo>
                <a:lnTo>
                  <a:pt x="64" y="0"/>
                </a:lnTo>
                <a:lnTo>
                  <a:pt x="64" y="0"/>
                </a:lnTo>
                <a:lnTo>
                  <a:pt x="64" y="0"/>
                </a:lnTo>
                <a:lnTo>
                  <a:pt x="64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2"/>
                </a:lnTo>
                <a:lnTo>
                  <a:pt x="66" y="2"/>
                </a:lnTo>
                <a:lnTo>
                  <a:pt x="66" y="2"/>
                </a:lnTo>
                <a:lnTo>
                  <a:pt x="66" y="2"/>
                </a:lnTo>
                <a:lnTo>
                  <a:pt x="66" y="2"/>
                </a:lnTo>
                <a:lnTo>
                  <a:pt x="66" y="2"/>
                </a:lnTo>
                <a:lnTo>
                  <a:pt x="66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4"/>
                </a:lnTo>
                <a:lnTo>
                  <a:pt x="68" y="4"/>
                </a:lnTo>
                <a:lnTo>
                  <a:pt x="68" y="4"/>
                </a:lnTo>
                <a:lnTo>
                  <a:pt x="68" y="4"/>
                </a:lnTo>
                <a:lnTo>
                  <a:pt x="70" y="4"/>
                </a:lnTo>
                <a:lnTo>
                  <a:pt x="70" y="4"/>
                </a:lnTo>
                <a:lnTo>
                  <a:pt x="70" y="4"/>
                </a:lnTo>
                <a:lnTo>
                  <a:pt x="70" y="4"/>
                </a:lnTo>
                <a:lnTo>
                  <a:pt x="70" y="4"/>
                </a:lnTo>
                <a:lnTo>
                  <a:pt x="70" y="6"/>
                </a:lnTo>
                <a:lnTo>
                  <a:pt x="70" y="6"/>
                </a:lnTo>
                <a:lnTo>
                  <a:pt x="71" y="6"/>
                </a:lnTo>
                <a:lnTo>
                  <a:pt x="71" y="6"/>
                </a:lnTo>
                <a:lnTo>
                  <a:pt x="71" y="6"/>
                </a:lnTo>
                <a:lnTo>
                  <a:pt x="71" y="6"/>
                </a:lnTo>
                <a:lnTo>
                  <a:pt x="71" y="6"/>
                </a:lnTo>
                <a:lnTo>
                  <a:pt x="71" y="6"/>
                </a:lnTo>
                <a:lnTo>
                  <a:pt x="71" y="6"/>
                </a:lnTo>
                <a:lnTo>
                  <a:pt x="71" y="6"/>
                </a:lnTo>
                <a:lnTo>
                  <a:pt x="71" y="8"/>
                </a:lnTo>
                <a:lnTo>
                  <a:pt x="71" y="8"/>
                </a:lnTo>
                <a:lnTo>
                  <a:pt x="71" y="8"/>
                </a:lnTo>
                <a:lnTo>
                  <a:pt x="71" y="8"/>
                </a:lnTo>
                <a:lnTo>
                  <a:pt x="71" y="8"/>
                </a:lnTo>
                <a:lnTo>
                  <a:pt x="71" y="8"/>
                </a:lnTo>
                <a:lnTo>
                  <a:pt x="71" y="10"/>
                </a:lnTo>
                <a:lnTo>
                  <a:pt x="71" y="10"/>
                </a:lnTo>
                <a:lnTo>
                  <a:pt x="71" y="10"/>
                </a:lnTo>
                <a:lnTo>
                  <a:pt x="71" y="10"/>
                </a:lnTo>
                <a:lnTo>
                  <a:pt x="71" y="10"/>
                </a:lnTo>
                <a:lnTo>
                  <a:pt x="73" y="10"/>
                </a:lnTo>
                <a:lnTo>
                  <a:pt x="73" y="10"/>
                </a:lnTo>
                <a:lnTo>
                  <a:pt x="73" y="10"/>
                </a:lnTo>
                <a:lnTo>
                  <a:pt x="73" y="10"/>
                </a:lnTo>
                <a:lnTo>
                  <a:pt x="73" y="11"/>
                </a:lnTo>
                <a:lnTo>
                  <a:pt x="73" y="11"/>
                </a:lnTo>
                <a:lnTo>
                  <a:pt x="73" y="11"/>
                </a:lnTo>
                <a:lnTo>
                  <a:pt x="75" y="11"/>
                </a:lnTo>
                <a:lnTo>
                  <a:pt x="75" y="11"/>
                </a:lnTo>
                <a:lnTo>
                  <a:pt x="75" y="11"/>
                </a:lnTo>
                <a:lnTo>
                  <a:pt x="75" y="11"/>
                </a:lnTo>
                <a:lnTo>
                  <a:pt x="75" y="11"/>
                </a:lnTo>
                <a:lnTo>
                  <a:pt x="73" y="13"/>
                </a:lnTo>
                <a:lnTo>
                  <a:pt x="73" y="13"/>
                </a:lnTo>
                <a:lnTo>
                  <a:pt x="73" y="13"/>
                </a:lnTo>
                <a:lnTo>
                  <a:pt x="73" y="13"/>
                </a:lnTo>
                <a:lnTo>
                  <a:pt x="73" y="15"/>
                </a:lnTo>
                <a:lnTo>
                  <a:pt x="73" y="15"/>
                </a:lnTo>
                <a:lnTo>
                  <a:pt x="73" y="15"/>
                </a:lnTo>
                <a:lnTo>
                  <a:pt x="73" y="15"/>
                </a:lnTo>
                <a:lnTo>
                  <a:pt x="73" y="15"/>
                </a:lnTo>
                <a:lnTo>
                  <a:pt x="71" y="17"/>
                </a:lnTo>
                <a:lnTo>
                  <a:pt x="71" y="17"/>
                </a:lnTo>
                <a:lnTo>
                  <a:pt x="70" y="19"/>
                </a:lnTo>
                <a:lnTo>
                  <a:pt x="70" y="17"/>
                </a:lnTo>
                <a:lnTo>
                  <a:pt x="70" y="17"/>
                </a:lnTo>
                <a:lnTo>
                  <a:pt x="71" y="17"/>
                </a:lnTo>
                <a:lnTo>
                  <a:pt x="71" y="15"/>
                </a:lnTo>
                <a:lnTo>
                  <a:pt x="71" y="15"/>
                </a:lnTo>
                <a:lnTo>
                  <a:pt x="71" y="15"/>
                </a:lnTo>
                <a:lnTo>
                  <a:pt x="71" y="15"/>
                </a:lnTo>
                <a:lnTo>
                  <a:pt x="71" y="15"/>
                </a:lnTo>
                <a:lnTo>
                  <a:pt x="71" y="15"/>
                </a:lnTo>
                <a:lnTo>
                  <a:pt x="71" y="13"/>
                </a:lnTo>
                <a:lnTo>
                  <a:pt x="71" y="13"/>
                </a:lnTo>
                <a:lnTo>
                  <a:pt x="71" y="13"/>
                </a:lnTo>
                <a:lnTo>
                  <a:pt x="73" y="13"/>
                </a:lnTo>
                <a:lnTo>
                  <a:pt x="73" y="11"/>
                </a:lnTo>
                <a:lnTo>
                  <a:pt x="73" y="11"/>
                </a:lnTo>
                <a:lnTo>
                  <a:pt x="71" y="11"/>
                </a:lnTo>
                <a:lnTo>
                  <a:pt x="71" y="11"/>
                </a:lnTo>
                <a:lnTo>
                  <a:pt x="71" y="11"/>
                </a:lnTo>
                <a:lnTo>
                  <a:pt x="71" y="11"/>
                </a:lnTo>
                <a:lnTo>
                  <a:pt x="71" y="11"/>
                </a:lnTo>
                <a:lnTo>
                  <a:pt x="70" y="11"/>
                </a:lnTo>
                <a:lnTo>
                  <a:pt x="70" y="10"/>
                </a:lnTo>
                <a:lnTo>
                  <a:pt x="70" y="10"/>
                </a:lnTo>
                <a:lnTo>
                  <a:pt x="70" y="10"/>
                </a:lnTo>
                <a:lnTo>
                  <a:pt x="70" y="10"/>
                </a:lnTo>
                <a:lnTo>
                  <a:pt x="70" y="10"/>
                </a:lnTo>
                <a:lnTo>
                  <a:pt x="70" y="10"/>
                </a:lnTo>
                <a:lnTo>
                  <a:pt x="70" y="10"/>
                </a:lnTo>
                <a:lnTo>
                  <a:pt x="70" y="10"/>
                </a:lnTo>
                <a:lnTo>
                  <a:pt x="70" y="10"/>
                </a:lnTo>
                <a:lnTo>
                  <a:pt x="68" y="10"/>
                </a:lnTo>
                <a:lnTo>
                  <a:pt x="68" y="10"/>
                </a:lnTo>
                <a:lnTo>
                  <a:pt x="70" y="8"/>
                </a:lnTo>
                <a:lnTo>
                  <a:pt x="70" y="8"/>
                </a:lnTo>
                <a:lnTo>
                  <a:pt x="70" y="8"/>
                </a:lnTo>
                <a:lnTo>
                  <a:pt x="68" y="8"/>
                </a:lnTo>
                <a:lnTo>
                  <a:pt x="70" y="8"/>
                </a:lnTo>
                <a:lnTo>
                  <a:pt x="68" y="8"/>
                </a:lnTo>
                <a:lnTo>
                  <a:pt x="70" y="8"/>
                </a:lnTo>
                <a:lnTo>
                  <a:pt x="70" y="8"/>
                </a:lnTo>
                <a:lnTo>
                  <a:pt x="70" y="8"/>
                </a:lnTo>
                <a:lnTo>
                  <a:pt x="70" y="8"/>
                </a:lnTo>
                <a:lnTo>
                  <a:pt x="70" y="8"/>
                </a:lnTo>
                <a:lnTo>
                  <a:pt x="70" y="8"/>
                </a:lnTo>
                <a:lnTo>
                  <a:pt x="70" y="6"/>
                </a:lnTo>
                <a:lnTo>
                  <a:pt x="70" y="6"/>
                </a:lnTo>
                <a:lnTo>
                  <a:pt x="70" y="6"/>
                </a:lnTo>
                <a:lnTo>
                  <a:pt x="70" y="6"/>
                </a:lnTo>
                <a:lnTo>
                  <a:pt x="70" y="6"/>
                </a:lnTo>
                <a:lnTo>
                  <a:pt x="70" y="6"/>
                </a:lnTo>
                <a:lnTo>
                  <a:pt x="68" y="6"/>
                </a:lnTo>
                <a:lnTo>
                  <a:pt x="68" y="6"/>
                </a:lnTo>
                <a:lnTo>
                  <a:pt x="68" y="6"/>
                </a:lnTo>
                <a:lnTo>
                  <a:pt x="68" y="6"/>
                </a:lnTo>
                <a:lnTo>
                  <a:pt x="68" y="6"/>
                </a:lnTo>
                <a:lnTo>
                  <a:pt x="68" y="4"/>
                </a:lnTo>
                <a:lnTo>
                  <a:pt x="68" y="4"/>
                </a:lnTo>
                <a:lnTo>
                  <a:pt x="66" y="4"/>
                </a:lnTo>
                <a:lnTo>
                  <a:pt x="66" y="4"/>
                </a:lnTo>
                <a:lnTo>
                  <a:pt x="66" y="4"/>
                </a:lnTo>
                <a:lnTo>
                  <a:pt x="66" y="4"/>
                </a:lnTo>
                <a:lnTo>
                  <a:pt x="66" y="4"/>
                </a:lnTo>
                <a:lnTo>
                  <a:pt x="64" y="4"/>
                </a:lnTo>
                <a:lnTo>
                  <a:pt x="64" y="4"/>
                </a:lnTo>
                <a:lnTo>
                  <a:pt x="64" y="4"/>
                </a:lnTo>
                <a:lnTo>
                  <a:pt x="64" y="4"/>
                </a:lnTo>
                <a:lnTo>
                  <a:pt x="64" y="2"/>
                </a:lnTo>
                <a:lnTo>
                  <a:pt x="64" y="2"/>
                </a:lnTo>
                <a:lnTo>
                  <a:pt x="64" y="2"/>
                </a:lnTo>
                <a:lnTo>
                  <a:pt x="64" y="2"/>
                </a:lnTo>
                <a:lnTo>
                  <a:pt x="64" y="2"/>
                </a:lnTo>
                <a:lnTo>
                  <a:pt x="64" y="2"/>
                </a:lnTo>
                <a:lnTo>
                  <a:pt x="62" y="2"/>
                </a:lnTo>
                <a:lnTo>
                  <a:pt x="64" y="2"/>
                </a:lnTo>
                <a:lnTo>
                  <a:pt x="62" y="2"/>
                </a:lnTo>
                <a:lnTo>
                  <a:pt x="62" y="2"/>
                </a:lnTo>
                <a:lnTo>
                  <a:pt x="62" y="2"/>
                </a:lnTo>
                <a:lnTo>
                  <a:pt x="62" y="0"/>
                </a:lnTo>
                <a:lnTo>
                  <a:pt x="62" y="0"/>
                </a:lnTo>
                <a:lnTo>
                  <a:pt x="62" y="0"/>
                </a:lnTo>
                <a:lnTo>
                  <a:pt x="62" y="0"/>
                </a:lnTo>
                <a:lnTo>
                  <a:pt x="62" y="0"/>
                </a:lnTo>
                <a:lnTo>
                  <a:pt x="62" y="0"/>
                </a:lnTo>
                <a:lnTo>
                  <a:pt x="62" y="0"/>
                </a:lnTo>
                <a:lnTo>
                  <a:pt x="62" y="0"/>
                </a:lnTo>
                <a:lnTo>
                  <a:pt x="62" y="0"/>
                </a:lnTo>
                <a:lnTo>
                  <a:pt x="62" y="0"/>
                </a:lnTo>
                <a:lnTo>
                  <a:pt x="62" y="0"/>
                </a:lnTo>
                <a:lnTo>
                  <a:pt x="62" y="0"/>
                </a:lnTo>
                <a:lnTo>
                  <a:pt x="62" y="0"/>
                </a:lnTo>
                <a:lnTo>
                  <a:pt x="62" y="0"/>
                </a:lnTo>
                <a:lnTo>
                  <a:pt x="62" y="2"/>
                </a:lnTo>
                <a:lnTo>
                  <a:pt x="62" y="2"/>
                </a:lnTo>
                <a:lnTo>
                  <a:pt x="62" y="2"/>
                </a:lnTo>
                <a:lnTo>
                  <a:pt x="62" y="2"/>
                </a:lnTo>
                <a:lnTo>
                  <a:pt x="62" y="2"/>
                </a:lnTo>
                <a:lnTo>
                  <a:pt x="62" y="2"/>
                </a:lnTo>
                <a:lnTo>
                  <a:pt x="62" y="2"/>
                </a:lnTo>
                <a:lnTo>
                  <a:pt x="62" y="2"/>
                </a:lnTo>
                <a:lnTo>
                  <a:pt x="62" y="2"/>
                </a:lnTo>
                <a:lnTo>
                  <a:pt x="62" y="4"/>
                </a:lnTo>
                <a:lnTo>
                  <a:pt x="62" y="4"/>
                </a:lnTo>
                <a:lnTo>
                  <a:pt x="62" y="4"/>
                </a:lnTo>
                <a:lnTo>
                  <a:pt x="62" y="4"/>
                </a:lnTo>
                <a:lnTo>
                  <a:pt x="62" y="4"/>
                </a:lnTo>
                <a:lnTo>
                  <a:pt x="60" y="4"/>
                </a:lnTo>
                <a:lnTo>
                  <a:pt x="60" y="4"/>
                </a:lnTo>
                <a:lnTo>
                  <a:pt x="60" y="4"/>
                </a:lnTo>
                <a:lnTo>
                  <a:pt x="60" y="4"/>
                </a:lnTo>
                <a:lnTo>
                  <a:pt x="60" y="4"/>
                </a:lnTo>
                <a:lnTo>
                  <a:pt x="60" y="4"/>
                </a:lnTo>
                <a:lnTo>
                  <a:pt x="60" y="4"/>
                </a:lnTo>
                <a:lnTo>
                  <a:pt x="60" y="4"/>
                </a:lnTo>
                <a:lnTo>
                  <a:pt x="59" y="6"/>
                </a:lnTo>
                <a:lnTo>
                  <a:pt x="59" y="6"/>
                </a:lnTo>
                <a:lnTo>
                  <a:pt x="59" y="6"/>
                </a:lnTo>
                <a:lnTo>
                  <a:pt x="59" y="6"/>
                </a:lnTo>
                <a:lnTo>
                  <a:pt x="59" y="6"/>
                </a:lnTo>
                <a:lnTo>
                  <a:pt x="59" y="6"/>
                </a:lnTo>
                <a:lnTo>
                  <a:pt x="59" y="6"/>
                </a:lnTo>
                <a:lnTo>
                  <a:pt x="57" y="6"/>
                </a:lnTo>
                <a:lnTo>
                  <a:pt x="57" y="6"/>
                </a:lnTo>
                <a:lnTo>
                  <a:pt x="57" y="6"/>
                </a:lnTo>
                <a:lnTo>
                  <a:pt x="57" y="6"/>
                </a:lnTo>
                <a:lnTo>
                  <a:pt x="57" y="8"/>
                </a:lnTo>
                <a:lnTo>
                  <a:pt x="57" y="8"/>
                </a:lnTo>
                <a:lnTo>
                  <a:pt x="57" y="8"/>
                </a:lnTo>
                <a:lnTo>
                  <a:pt x="57" y="8"/>
                </a:lnTo>
                <a:lnTo>
                  <a:pt x="55" y="8"/>
                </a:lnTo>
                <a:lnTo>
                  <a:pt x="55" y="8"/>
                </a:lnTo>
                <a:lnTo>
                  <a:pt x="55" y="8"/>
                </a:lnTo>
                <a:lnTo>
                  <a:pt x="53" y="8"/>
                </a:lnTo>
                <a:lnTo>
                  <a:pt x="53" y="8"/>
                </a:lnTo>
                <a:lnTo>
                  <a:pt x="53" y="8"/>
                </a:lnTo>
                <a:lnTo>
                  <a:pt x="53" y="8"/>
                </a:lnTo>
                <a:lnTo>
                  <a:pt x="53" y="8"/>
                </a:lnTo>
                <a:lnTo>
                  <a:pt x="51" y="10"/>
                </a:lnTo>
                <a:lnTo>
                  <a:pt x="51" y="10"/>
                </a:lnTo>
                <a:lnTo>
                  <a:pt x="51" y="10"/>
                </a:lnTo>
                <a:lnTo>
                  <a:pt x="49" y="10"/>
                </a:lnTo>
                <a:lnTo>
                  <a:pt x="49" y="10"/>
                </a:lnTo>
                <a:lnTo>
                  <a:pt x="49" y="10"/>
                </a:lnTo>
                <a:lnTo>
                  <a:pt x="49" y="10"/>
                </a:lnTo>
                <a:lnTo>
                  <a:pt x="49" y="10"/>
                </a:lnTo>
                <a:lnTo>
                  <a:pt x="48" y="10"/>
                </a:lnTo>
                <a:lnTo>
                  <a:pt x="48" y="10"/>
                </a:lnTo>
                <a:lnTo>
                  <a:pt x="48" y="10"/>
                </a:lnTo>
                <a:lnTo>
                  <a:pt x="48" y="11"/>
                </a:lnTo>
                <a:lnTo>
                  <a:pt x="46" y="11"/>
                </a:lnTo>
                <a:lnTo>
                  <a:pt x="46" y="11"/>
                </a:lnTo>
                <a:lnTo>
                  <a:pt x="46" y="11"/>
                </a:lnTo>
                <a:lnTo>
                  <a:pt x="44" y="11"/>
                </a:lnTo>
                <a:lnTo>
                  <a:pt x="44" y="11"/>
                </a:lnTo>
                <a:lnTo>
                  <a:pt x="44" y="11"/>
                </a:lnTo>
                <a:lnTo>
                  <a:pt x="44" y="11"/>
                </a:lnTo>
                <a:lnTo>
                  <a:pt x="42" y="11"/>
                </a:lnTo>
                <a:lnTo>
                  <a:pt x="42" y="11"/>
                </a:lnTo>
                <a:lnTo>
                  <a:pt x="42" y="11"/>
                </a:lnTo>
                <a:lnTo>
                  <a:pt x="40" y="13"/>
                </a:lnTo>
                <a:lnTo>
                  <a:pt x="40" y="13"/>
                </a:lnTo>
                <a:lnTo>
                  <a:pt x="40" y="13"/>
                </a:lnTo>
                <a:lnTo>
                  <a:pt x="40" y="13"/>
                </a:lnTo>
                <a:lnTo>
                  <a:pt x="38" y="13"/>
                </a:lnTo>
                <a:lnTo>
                  <a:pt x="38" y="13"/>
                </a:lnTo>
                <a:lnTo>
                  <a:pt x="38" y="13"/>
                </a:lnTo>
                <a:lnTo>
                  <a:pt x="38" y="13"/>
                </a:lnTo>
                <a:lnTo>
                  <a:pt x="37" y="15"/>
                </a:lnTo>
                <a:lnTo>
                  <a:pt x="37" y="15"/>
                </a:lnTo>
                <a:lnTo>
                  <a:pt x="37" y="15"/>
                </a:lnTo>
                <a:lnTo>
                  <a:pt x="37" y="15"/>
                </a:lnTo>
                <a:lnTo>
                  <a:pt x="37" y="15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3" y="19"/>
                </a:lnTo>
                <a:lnTo>
                  <a:pt x="33" y="19"/>
                </a:lnTo>
                <a:lnTo>
                  <a:pt x="33" y="19"/>
                </a:lnTo>
                <a:lnTo>
                  <a:pt x="33" y="19"/>
                </a:lnTo>
                <a:lnTo>
                  <a:pt x="33" y="19"/>
                </a:lnTo>
                <a:lnTo>
                  <a:pt x="31" y="19"/>
                </a:lnTo>
                <a:lnTo>
                  <a:pt x="31" y="19"/>
                </a:lnTo>
                <a:lnTo>
                  <a:pt x="31" y="21"/>
                </a:lnTo>
                <a:lnTo>
                  <a:pt x="31" y="21"/>
                </a:lnTo>
                <a:lnTo>
                  <a:pt x="29" y="21"/>
                </a:lnTo>
                <a:lnTo>
                  <a:pt x="29" y="21"/>
                </a:lnTo>
                <a:lnTo>
                  <a:pt x="29" y="21"/>
                </a:lnTo>
                <a:lnTo>
                  <a:pt x="29" y="21"/>
                </a:lnTo>
                <a:lnTo>
                  <a:pt x="27" y="23"/>
                </a:lnTo>
                <a:lnTo>
                  <a:pt x="27" y="23"/>
                </a:lnTo>
                <a:lnTo>
                  <a:pt x="27" y="23"/>
                </a:lnTo>
                <a:lnTo>
                  <a:pt x="26" y="23"/>
                </a:lnTo>
                <a:lnTo>
                  <a:pt x="26" y="23"/>
                </a:lnTo>
                <a:lnTo>
                  <a:pt x="24" y="23"/>
                </a:lnTo>
                <a:lnTo>
                  <a:pt x="24" y="24"/>
                </a:lnTo>
                <a:lnTo>
                  <a:pt x="24" y="24"/>
                </a:lnTo>
                <a:lnTo>
                  <a:pt x="22" y="24"/>
                </a:lnTo>
                <a:lnTo>
                  <a:pt x="22" y="24"/>
                </a:lnTo>
                <a:lnTo>
                  <a:pt x="20" y="24"/>
                </a:lnTo>
                <a:lnTo>
                  <a:pt x="20" y="24"/>
                </a:lnTo>
                <a:lnTo>
                  <a:pt x="20" y="24"/>
                </a:lnTo>
                <a:lnTo>
                  <a:pt x="22" y="24"/>
                </a:lnTo>
                <a:lnTo>
                  <a:pt x="22" y="24"/>
                </a:lnTo>
                <a:lnTo>
                  <a:pt x="22" y="24"/>
                </a:lnTo>
                <a:lnTo>
                  <a:pt x="24" y="23"/>
                </a:lnTo>
                <a:lnTo>
                  <a:pt x="24" y="23"/>
                </a:lnTo>
                <a:lnTo>
                  <a:pt x="26" y="23"/>
                </a:lnTo>
                <a:lnTo>
                  <a:pt x="26" y="23"/>
                </a:lnTo>
                <a:lnTo>
                  <a:pt x="26" y="23"/>
                </a:lnTo>
                <a:lnTo>
                  <a:pt x="26" y="23"/>
                </a:lnTo>
                <a:lnTo>
                  <a:pt x="26" y="21"/>
                </a:lnTo>
                <a:lnTo>
                  <a:pt x="26" y="21"/>
                </a:lnTo>
                <a:lnTo>
                  <a:pt x="27" y="21"/>
                </a:lnTo>
                <a:lnTo>
                  <a:pt x="27" y="21"/>
                </a:lnTo>
                <a:lnTo>
                  <a:pt x="27" y="21"/>
                </a:lnTo>
                <a:lnTo>
                  <a:pt x="29" y="21"/>
                </a:lnTo>
                <a:lnTo>
                  <a:pt x="29" y="21"/>
                </a:lnTo>
                <a:lnTo>
                  <a:pt x="29" y="19"/>
                </a:lnTo>
                <a:lnTo>
                  <a:pt x="29" y="19"/>
                </a:lnTo>
                <a:lnTo>
                  <a:pt x="29" y="19"/>
                </a:lnTo>
                <a:lnTo>
                  <a:pt x="29" y="19"/>
                </a:lnTo>
                <a:lnTo>
                  <a:pt x="29" y="19"/>
                </a:lnTo>
                <a:lnTo>
                  <a:pt x="29" y="19"/>
                </a:lnTo>
                <a:lnTo>
                  <a:pt x="29" y="19"/>
                </a:lnTo>
                <a:lnTo>
                  <a:pt x="31" y="19"/>
                </a:lnTo>
                <a:lnTo>
                  <a:pt x="31" y="17"/>
                </a:lnTo>
                <a:lnTo>
                  <a:pt x="31" y="17"/>
                </a:lnTo>
                <a:lnTo>
                  <a:pt x="33" y="17"/>
                </a:lnTo>
                <a:lnTo>
                  <a:pt x="33" y="17"/>
                </a:lnTo>
                <a:lnTo>
                  <a:pt x="33" y="17"/>
                </a:lnTo>
                <a:lnTo>
                  <a:pt x="33" y="17"/>
                </a:lnTo>
                <a:lnTo>
                  <a:pt x="33" y="17"/>
                </a:lnTo>
                <a:lnTo>
                  <a:pt x="33" y="17"/>
                </a:lnTo>
                <a:lnTo>
                  <a:pt x="33" y="17"/>
                </a:lnTo>
                <a:lnTo>
                  <a:pt x="33" y="17"/>
                </a:lnTo>
                <a:lnTo>
                  <a:pt x="33" y="15"/>
                </a:lnTo>
                <a:lnTo>
                  <a:pt x="35" y="15"/>
                </a:lnTo>
                <a:lnTo>
                  <a:pt x="35" y="15"/>
                </a:lnTo>
                <a:lnTo>
                  <a:pt x="35" y="15"/>
                </a:lnTo>
                <a:lnTo>
                  <a:pt x="35" y="15"/>
                </a:lnTo>
                <a:lnTo>
                  <a:pt x="35" y="15"/>
                </a:lnTo>
                <a:lnTo>
                  <a:pt x="35" y="15"/>
                </a:lnTo>
                <a:lnTo>
                  <a:pt x="35" y="15"/>
                </a:lnTo>
                <a:lnTo>
                  <a:pt x="35" y="15"/>
                </a:lnTo>
                <a:lnTo>
                  <a:pt x="37" y="15"/>
                </a:lnTo>
                <a:lnTo>
                  <a:pt x="37" y="15"/>
                </a:lnTo>
                <a:lnTo>
                  <a:pt x="37" y="13"/>
                </a:lnTo>
                <a:lnTo>
                  <a:pt x="37" y="13"/>
                </a:lnTo>
                <a:lnTo>
                  <a:pt x="37" y="13"/>
                </a:lnTo>
                <a:lnTo>
                  <a:pt x="37" y="13"/>
                </a:lnTo>
                <a:lnTo>
                  <a:pt x="37" y="13"/>
                </a:lnTo>
                <a:lnTo>
                  <a:pt x="37" y="13"/>
                </a:lnTo>
                <a:lnTo>
                  <a:pt x="37" y="13"/>
                </a:lnTo>
                <a:lnTo>
                  <a:pt x="37" y="13"/>
                </a:lnTo>
                <a:lnTo>
                  <a:pt x="38" y="13"/>
                </a:lnTo>
                <a:lnTo>
                  <a:pt x="38" y="13"/>
                </a:lnTo>
                <a:lnTo>
                  <a:pt x="38" y="13"/>
                </a:lnTo>
                <a:lnTo>
                  <a:pt x="38" y="13"/>
                </a:lnTo>
                <a:lnTo>
                  <a:pt x="38" y="13"/>
                </a:lnTo>
                <a:lnTo>
                  <a:pt x="38" y="11"/>
                </a:lnTo>
                <a:lnTo>
                  <a:pt x="38" y="11"/>
                </a:lnTo>
                <a:lnTo>
                  <a:pt x="40" y="11"/>
                </a:lnTo>
                <a:lnTo>
                  <a:pt x="40" y="11"/>
                </a:lnTo>
                <a:lnTo>
                  <a:pt x="40" y="11"/>
                </a:lnTo>
                <a:lnTo>
                  <a:pt x="40" y="11"/>
                </a:lnTo>
                <a:lnTo>
                  <a:pt x="40" y="11"/>
                </a:lnTo>
                <a:lnTo>
                  <a:pt x="42" y="11"/>
                </a:lnTo>
                <a:lnTo>
                  <a:pt x="42" y="11"/>
                </a:lnTo>
                <a:lnTo>
                  <a:pt x="42" y="11"/>
                </a:lnTo>
                <a:lnTo>
                  <a:pt x="42" y="11"/>
                </a:lnTo>
                <a:lnTo>
                  <a:pt x="42" y="11"/>
                </a:lnTo>
                <a:lnTo>
                  <a:pt x="44" y="11"/>
                </a:lnTo>
                <a:lnTo>
                  <a:pt x="44" y="11"/>
                </a:lnTo>
                <a:lnTo>
                  <a:pt x="44" y="10"/>
                </a:lnTo>
                <a:lnTo>
                  <a:pt x="44" y="10"/>
                </a:lnTo>
                <a:lnTo>
                  <a:pt x="44" y="10"/>
                </a:lnTo>
                <a:lnTo>
                  <a:pt x="44" y="10"/>
                </a:lnTo>
                <a:lnTo>
                  <a:pt x="46" y="10"/>
                </a:lnTo>
                <a:lnTo>
                  <a:pt x="46" y="10"/>
                </a:lnTo>
                <a:lnTo>
                  <a:pt x="46" y="10"/>
                </a:lnTo>
                <a:lnTo>
                  <a:pt x="46" y="10"/>
                </a:lnTo>
                <a:lnTo>
                  <a:pt x="46" y="10"/>
                </a:lnTo>
                <a:lnTo>
                  <a:pt x="46" y="10"/>
                </a:lnTo>
                <a:lnTo>
                  <a:pt x="48" y="10"/>
                </a:lnTo>
                <a:lnTo>
                  <a:pt x="48" y="10"/>
                </a:lnTo>
                <a:lnTo>
                  <a:pt x="48" y="10"/>
                </a:lnTo>
                <a:lnTo>
                  <a:pt x="48" y="10"/>
                </a:lnTo>
                <a:lnTo>
                  <a:pt x="49" y="8"/>
                </a:lnTo>
                <a:lnTo>
                  <a:pt x="49" y="8"/>
                </a:lnTo>
                <a:lnTo>
                  <a:pt x="49" y="8"/>
                </a:lnTo>
                <a:lnTo>
                  <a:pt x="49" y="8"/>
                </a:lnTo>
                <a:lnTo>
                  <a:pt x="49" y="8"/>
                </a:lnTo>
                <a:lnTo>
                  <a:pt x="51" y="8"/>
                </a:lnTo>
                <a:lnTo>
                  <a:pt x="51" y="8"/>
                </a:lnTo>
                <a:lnTo>
                  <a:pt x="51" y="8"/>
                </a:lnTo>
                <a:lnTo>
                  <a:pt x="53" y="8"/>
                </a:lnTo>
                <a:lnTo>
                  <a:pt x="53" y="8"/>
                </a:lnTo>
                <a:lnTo>
                  <a:pt x="53" y="8"/>
                </a:lnTo>
                <a:lnTo>
                  <a:pt x="53" y="8"/>
                </a:lnTo>
                <a:lnTo>
                  <a:pt x="53" y="8"/>
                </a:lnTo>
                <a:lnTo>
                  <a:pt x="53" y="6"/>
                </a:lnTo>
                <a:lnTo>
                  <a:pt x="53" y="6"/>
                </a:lnTo>
                <a:lnTo>
                  <a:pt x="55" y="6"/>
                </a:lnTo>
                <a:lnTo>
                  <a:pt x="55" y="6"/>
                </a:lnTo>
                <a:lnTo>
                  <a:pt x="55" y="6"/>
                </a:lnTo>
                <a:lnTo>
                  <a:pt x="55" y="6"/>
                </a:lnTo>
                <a:lnTo>
                  <a:pt x="55" y="6"/>
                </a:lnTo>
                <a:lnTo>
                  <a:pt x="55" y="6"/>
                </a:lnTo>
                <a:lnTo>
                  <a:pt x="57" y="6"/>
                </a:lnTo>
                <a:lnTo>
                  <a:pt x="57" y="6"/>
                </a:lnTo>
                <a:lnTo>
                  <a:pt x="57" y="6"/>
                </a:lnTo>
                <a:lnTo>
                  <a:pt x="57" y="6"/>
                </a:lnTo>
                <a:lnTo>
                  <a:pt x="57" y="6"/>
                </a:lnTo>
                <a:lnTo>
                  <a:pt x="57" y="4"/>
                </a:lnTo>
                <a:lnTo>
                  <a:pt x="57" y="4"/>
                </a:lnTo>
                <a:lnTo>
                  <a:pt x="59" y="4"/>
                </a:lnTo>
                <a:lnTo>
                  <a:pt x="59" y="4"/>
                </a:lnTo>
                <a:lnTo>
                  <a:pt x="59" y="4"/>
                </a:lnTo>
                <a:lnTo>
                  <a:pt x="59" y="4"/>
                </a:lnTo>
                <a:lnTo>
                  <a:pt x="59" y="4"/>
                </a:lnTo>
                <a:lnTo>
                  <a:pt x="59" y="4"/>
                </a:lnTo>
                <a:lnTo>
                  <a:pt x="59" y="4"/>
                </a:lnTo>
                <a:lnTo>
                  <a:pt x="59" y="4"/>
                </a:lnTo>
                <a:lnTo>
                  <a:pt x="59" y="4"/>
                </a:lnTo>
                <a:lnTo>
                  <a:pt x="59" y="4"/>
                </a:lnTo>
                <a:lnTo>
                  <a:pt x="59" y="2"/>
                </a:lnTo>
                <a:lnTo>
                  <a:pt x="59" y="2"/>
                </a:lnTo>
                <a:lnTo>
                  <a:pt x="59" y="2"/>
                </a:lnTo>
                <a:lnTo>
                  <a:pt x="59" y="2"/>
                </a:lnTo>
                <a:lnTo>
                  <a:pt x="60" y="2"/>
                </a:lnTo>
                <a:lnTo>
                  <a:pt x="60" y="2"/>
                </a:lnTo>
                <a:lnTo>
                  <a:pt x="60" y="2"/>
                </a:lnTo>
                <a:lnTo>
                  <a:pt x="60" y="2"/>
                </a:lnTo>
                <a:lnTo>
                  <a:pt x="60" y="2"/>
                </a:lnTo>
                <a:lnTo>
                  <a:pt x="60" y="2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2" y="0"/>
                </a:lnTo>
                <a:lnTo>
                  <a:pt x="60" y="0"/>
                </a:lnTo>
                <a:lnTo>
                  <a:pt x="60" y="0"/>
                </a:lnTo>
                <a:lnTo>
                  <a:pt x="59" y="0"/>
                </a:lnTo>
                <a:lnTo>
                  <a:pt x="59" y="0"/>
                </a:lnTo>
                <a:lnTo>
                  <a:pt x="59" y="0"/>
                </a:lnTo>
                <a:lnTo>
                  <a:pt x="59" y="0"/>
                </a:lnTo>
                <a:lnTo>
                  <a:pt x="59" y="2"/>
                </a:lnTo>
                <a:lnTo>
                  <a:pt x="57" y="2"/>
                </a:lnTo>
                <a:lnTo>
                  <a:pt x="57" y="2"/>
                </a:lnTo>
                <a:lnTo>
                  <a:pt x="57" y="2"/>
                </a:lnTo>
                <a:lnTo>
                  <a:pt x="57" y="2"/>
                </a:lnTo>
                <a:lnTo>
                  <a:pt x="57" y="2"/>
                </a:lnTo>
                <a:lnTo>
                  <a:pt x="55" y="2"/>
                </a:lnTo>
                <a:lnTo>
                  <a:pt x="55" y="2"/>
                </a:lnTo>
                <a:lnTo>
                  <a:pt x="55" y="2"/>
                </a:lnTo>
                <a:lnTo>
                  <a:pt x="55" y="2"/>
                </a:lnTo>
                <a:lnTo>
                  <a:pt x="53" y="2"/>
                </a:lnTo>
                <a:lnTo>
                  <a:pt x="53" y="2"/>
                </a:lnTo>
                <a:lnTo>
                  <a:pt x="53" y="2"/>
                </a:lnTo>
                <a:lnTo>
                  <a:pt x="51" y="2"/>
                </a:lnTo>
                <a:lnTo>
                  <a:pt x="51" y="4"/>
                </a:lnTo>
                <a:lnTo>
                  <a:pt x="51" y="4"/>
                </a:lnTo>
                <a:lnTo>
                  <a:pt x="49" y="4"/>
                </a:lnTo>
                <a:lnTo>
                  <a:pt x="49" y="4"/>
                </a:lnTo>
                <a:lnTo>
                  <a:pt x="49" y="4"/>
                </a:lnTo>
                <a:lnTo>
                  <a:pt x="49" y="4"/>
                </a:lnTo>
                <a:lnTo>
                  <a:pt x="48" y="4"/>
                </a:lnTo>
                <a:lnTo>
                  <a:pt x="48" y="4"/>
                </a:lnTo>
                <a:lnTo>
                  <a:pt x="46" y="4"/>
                </a:lnTo>
                <a:lnTo>
                  <a:pt x="46" y="4"/>
                </a:lnTo>
                <a:lnTo>
                  <a:pt x="46" y="4"/>
                </a:lnTo>
                <a:lnTo>
                  <a:pt x="44" y="4"/>
                </a:lnTo>
                <a:lnTo>
                  <a:pt x="44" y="6"/>
                </a:lnTo>
                <a:lnTo>
                  <a:pt x="44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0" y="6"/>
                </a:lnTo>
                <a:lnTo>
                  <a:pt x="40" y="6"/>
                </a:lnTo>
                <a:lnTo>
                  <a:pt x="38" y="6"/>
                </a:lnTo>
                <a:lnTo>
                  <a:pt x="37" y="6"/>
                </a:lnTo>
                <a:lnTo>
                  <a:pt x="37" y="8"/>
                </a:lnTo>
                <a:lnTo>
                  <a:pt x="35" y="8"/>
                </a:lnTo>
                <a:lnTo>
                  <a:pt x="35" y="8"/>
                </a:lnTo>
                <a:lnTo>
                  <a:pt x="33" y="8"/>
                </a:lnTo>
                <a:lnTo>
                  <a:pt x="33" y="8"/>
                </a:lnTo>
                <a:lnTo>
                  <a:pt x="31" y="8"/>
                </a:lnTo>
                <a:lnTo>
                  <a:pt x="31" y="8"/>
                </a:lnTo>
                <a:lnTo>
                  <a:pt x="29" y="8"/>
                </a:lnTo>
                <a:lnTo>
                  <a:pt x="29" y="8"/>
                </a:lnTo>
                <a:lnTo>
                  <a:pt x="27" y="8"/>
                </a:lnTo>
                <a:lnTo>
                  <a:pt x="26" y="8"/>
                </a:lnTo>
                <a:lnTo>
                  <a:pt x="26" y="8"/>
                </a:lnTo>
                <a:lnTo>
                  <a:pt x="24" y="8"/>
                </a:lnTo>
                <a:lnTo>
                  <a:pt x="24" y="8"/>
                </a:lnTo>
                <a:lnTo>
                  <a:pt x="22" y="8"/>
                </a:lnTo>
                <a:lnTo>
                  <a:pt x="20" y="8"/>
                </a:lnTo>
                <a:lnTo>
                  <a:pt x="20" y="8"/>
                </a:lnTo>
                <a:lnTo>
                  <a:pt x="18" y="8"/>
                </a:lnTo>
                <a:lnTo>
                  <a:pt x="18" y="10"/>
                </a:lnTo>
                <a:lnTo>
                  <a:pt x="18" y="10"/>
                </a:lnTo>
                <a:lnTo>
                  <a:pt x="16" y="10"/>
                </a:lnTo>
                <a:lnTo>
                  <a:pt x="16" y="10"/>
                </a:lnTo>
                <a:lnTo>
                  <a:pt x="16" y="10"/>
                </a:lnTo>
                <a:lnTo>
                  <a:pt x="14" y="10"/>
                </a:lnTo>
                <a:lnTo>
                  <a:pt x="14" y="10"/>
                </a:lnTo>
                <a:lnTo>
                  <a:pt x="13" y="10"/>
                </a:lnTo>
                <a:lnTo>
                  <a:pt x="13" y="11"/>
                </a:lnTo>
                <a:lnTo>
                  <a:pt x="11" y="11"/>
                </a:lnTo>
                <a:lnTo>
                  <a:pt x="9" y="11"/>
                </a:lnTo>
                <a:lnTo>
                  <a:pt x="11" y="11"/>
                </a:lnTo>
                <a:lnTo>
                  <a:pt x="9" y="11"/>
                </a:lnTo>
                <a:lnTo>
                  <a:pt x="7" y="13"/>
                </a:lnTo>
                <a:lnTo>
                  <a:pt x="7" y="13"/>
                </a:lnTo>
                <a:lnTo>
                  <a:pt x="5" y="13"/>
                </a:lnTo>
                <a:lnTo>
                  <a:pt x="3" y="13"/>
                </a:lnTo>
                <a:lnTo>
                  <a:pt x="2" y="13"/>
                </a:lnTo>
                <a:lnTo>
                  <a:pt x="2" y="15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0" y="13"/>
                </a:lnTo>
                <a:lnTo>
                  <a:pt x="2" y="13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5" y="13"/>
                </a:lnTo>
                <a:lnTo>
                  <a:pt x="5" y="13"/>
                </a:lnTo>
                <a:lnTo>
                  <a:pt x="5" y="11"/>
                </a:lnTo>
                <a:lnTo>
                  <a:pt x="7" y="11"/>
                </a:lnTo>
                <a:lnTo>
                  <a:pt x="9" y="11"/>
                </a:lnTo>
                <a:lnTo>
                  <a:pt x="9" y="11"/>
                </a:lnTo>
                <a:lnTo>
                  <a:pt x="9" y="11"/>
                </a:lnTo>
                <a:lnTo>
                  <a:pt x="11" y="11"/>
                </a:lnTo>
                <a:lnTo>
                  <a:pt x="11" y="11"/>
                </a:lnTo>
                <a:lnTo>
                  <a:pt x="11" y="10"/>
                </a:lnTo>
                <a:lnTo>
                  <a:pt x="11" y="10"/>
                </a:lnTo>
                <a:lnTo>
                  <a:pt x="13" y="10"/>
                </a:lnTo>
                <a:lnTo>
                  <a:pt x="14" y="10"/>
                </a:lnTo>
                <a:lnTo>
                  <a:pt x="14" y="10"/>
                </a:lnTo>
                <a:lnTo>
                  <a:pt x="14" y="10"/>
                </a:lnTo>
                <a:lnTo>
                  <a:pt x="16" y="8"/>
                </a:lnTo>
                <a:lnTo>
                  <a:pt x="16" y="8"/>
                </a:lnTo>
                <a:lnTo>
                  <a:pt x="18" y="8"/>
                </a:lnTo>
                <a:lnTo>
                  <a:pt x="18" y="8"/>
                </a:lnTo>
                <a:lnTo>
                  <a:pt x="20" y="8"/>
                </a:lnTo>
                <a:lnTo>
                  <a:pt x="20" y="8"/>
                </a:lnTo>
                <a:lnTo>
                  <a:pt x="20" y="8"/>
                </a:lnTo>
                <a:lnTo>
                  <a:pt x="22" y="8"/>
                </a:lnTo>
                <a:lnTo>
                  <a:pt x="22" y="8"/>
                </a:lnTo>
                <a:lnTo>
                  <a:pt x="22" y="8"/>
                </a:lnTo>
                <a:lnTo>
                  <a:pt x="24" y="8"/>
                </a:lnTo>
                <a:lnTo>
                  <a:pt x="24" y="8"/>
                </a:lnTo>
                <a:lnTo>
                  <a:pt x="26" y="8"/>
                </a:lnTo>
                <a:lnTo>
                  <a:pt x="26" y="8"/>
                </a:lnTo>
                <a:lnTo>
                  <a:pt x="26" y="8"/>
                </a:lnTo>
                <a:lnTo>
                  <a:pt x="27" y="8"/>
                </a:lnTo>
                <a:lnTo>
                  <a:pt x="27" y="8"/>
                </a:lnTo>
                <a:lnTo>
                  <a:pt x="29" y="8"/>
                </a:lnTo>
                <a:lnTo>
                  <a:pt x="31" y="8"/>
                </a:lnTo>
                <a:lnTo>
                  <a:pt x="31" y="8"/>
                </a:lnTo>
                <a:lnTo>
                  <a:pt x="33" y="6"/>
                </a:lnTo>
                <a:lnTo>
                  <a:pt x="33" y="6"/>
                </a:lnTo>
                <a:lnTo>
                  <a:pt x="33" y="6"/>
                </a:lnTo>
                <a:lnTo>
                  <a:pt x="35" y="6"/>
                </a:lnTo>
                <a:lnTo>
                  <a:pt x="35" y="6"/>
                </a:lnTo>
                <a:lnTo>
                  <a:pt x="35" y="6"/>
                </a:lnTo>
                <a:lnTo>
                  <a:pt x="37" y="6"/>
                </a:lnTo>
                <a:lnTo>
                  <a:pt x="37" y="6"/>
                </a:lnTo>
                <a:lnTo>
                  <a:pt x="37" y="6"/>
                </a:lnTo>
                <a:lnTo>
                  <a:pt x="38" y="6"/>
                </a:lnTo>
                <a:lnTo>
                  <a:pt x="38" y="6"/>
                </a:lnTo>
                <a:lnTo>
                  <a:pt x="38" y="6"/>
                </a:lnTo>
                <a:lnTo>
                  <a:pt x="40" y="6"/>
                </a:lnTo>
                <a:lnTo>
                  <a:pt x="40" y="6"/>
                </a:lnTo>
                <a:lnTo>
                  <a:pt x="40" y="4"/>
                </a:lnTo>
                <a:lnTo>
                  <a:pt x="42" y="4"/>
                </a:lnTo>
                <a:lnTo>
                  <a:pt x="42" y="4"/>
                </a:lnTo>
                <a:lnTo>
                  <a:pt x="44" y="4"/>
                </a:lnTo>
                <a:lnTo>
                  <a:pt x="44" y="4"/>
                </a:lnTo>
                <a:lnTo>
                  <a:pt x="44" y="4"/>
                </a:lnTo>
                <a:lnTo>
                  <a:pt x="44" y="4"/>
                </a:lnTo>
                <a:lnTo>
                  <a:pt x="46" y="4"/>
                </a:lnTo>
                <a:lnTo>
                  <a:pt x="46" y="4"/>
                </a:lnTo>
                <a:lnTo>
                  <a:pt x="46" y="4"/>
                </a:lnTo>
                <a:lnTo>
                  <a:pt x="48" y="4"/>
                </a:lnTo>
                <a:lnTo>
                  <a:pt x="48" y="4"/>
                </a:lnTo>
                <a:lnTo>
                  <a:pt x="48" y="4"/>
                </a:lnTo>
                <a:lnTo>
                  <a:pt x="48" y="2"/>
                </a:lnTo>
                <a:lnTo>
                  <a:pt x="49" y="2"/>
                </a:lnTo>
                <a:lnTo>
                  <a:pt x="49" y="2"/>
                </a:lnTo>
                <a:lnTo>
                  <a:pt x="49" y="2"/>
                </a:lnTo>
                <a:lnTo>
                  <a:pt x="49" y="2"/>
                </a:lnTo>
                <a:lnTo>
                  <a:pt x="51" y="2"/>
                </a:lnTo>
                <a:lnTo>
                  <a:pt x="51" y="2"/>
                </a:lnTo>
                <a:lnTo>
                  <a:pt x="51" y="2"/>
                </a:lnTo>
                <a:lnTo>
                  <a:pt x="53" y="2"/>
                </a:lnTo>
                <a:lnTo>
                  <a:pt x="53" y="2"/>
                </a:lnTo>
                <a:lnTo>
                  <a:pt x="53" y="2"/>
                </a:lnTo>
                <a:lnTo>
                  <a:pt x="53" y="2"/>
                </a:lnTo>
                <a:lnTo>
                  <a:pt x="55" y="2"/>
                </a:lnTo>
                <a:lnTo>
                  <a:pt x="55" y="2"/>
                </a:lnTo>
                <a:lnTo>
                  <a:pt x="55" y="0"/>
                </a:lnTo>
                <a:lnTo>
                  <a:pt x="55" y="0"/>
                </a:lnTo>
                <a:lnTo>
                  <a:pt x="55" y="0"/>
                </a:lnTo>
                <a:lnTo>
                  <a:pt x="57" y="0"/>
                </a:lnTo>
                <a:lnTo>
                  <a:pt x="57" y="0"/>
                </a:lnTo>
                <a:lnTo>
                  <a:pt x="57" y="0"/>
                </a:lnTo>
                <a:lnTo>
                  <a:pt x="57" y="0"/>
                </a:lnTo>
                <a:lnTo>
                  <a:pt x="59" y="0"/>
                </a:lnTo>
                <a:lnTo>
                  <a:pt x="57" y="0"/>
                </a:lnTo>
                <a:lnTo>
                  <a:pt x="59" y="0"/>
                </a:lnTo>
                <a:lnTo>
                  <a:pt x="60" y="0"/>
                </a:lnTo>
                <a:lnTo>
                  <a:pt x="60" y="0"/>
                </a:lnTo>
                <a:lnTo>
                  <a:pt x="62" y="0"/>
                </a:lnTo>
                <a:lnTo>
                  <a:pt x="64" y="0"/>
                </a:lnTo>
                <a:lnTo>
                  <a:pt x="64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83" name="Freeform 1539"/>
          <p:cNvSpPr>
            <a:spLocks/>
          </p:cNvSpPr>
          <p:nvPr/>
        </p:nvSpPr>
        <p:spPr bwMode="auto">
          <a:xfrm>
            <a:off x="3157538" y="3113088"/>
            <a:ext cx="17462" cy="92075"/>
          </a:xfrm>
          <a:custGeom>
            <a:avLst/>
            <a:gdLst>
              <a:gd name="T0" fmla="*/ 13 w 23"/>
              <a:gd name="T1" fmla="*/ 116 h 116"/>
              <a:gd name="T2" fmla="*/ 10 w 23"/>
              <a:gd name="T3" fmla="*/ 116 h 116"/>
              <a:gd name="T4" fmla="*/ 6 w 23"/>
              <a:gd name="T5" fmla="*/ 116 h 116"/>
              <a:gd name="T6" fmla="*/ 2 w 23"/>
              <a:gd name="T7" fmla="*/ 116 h 116"/>
              <a:gd name="T8" fmla="*/ 2 w 23"/>
              <a:gd name="T9" fmla="*/ 105 h 116"/>
              <a:gd name="T10" fmla="*/ 2 w 23"/>
              <a:gd name="T11" fmla="*/ 93 h 116"/>
              <a:gd name="T12" fmla="*/ 0 w 23"/>
              <a:gd name="T13" fmla="*/ 77 h 116"/>
              <a:gd name="T14" fmla="*/ 0 w 23"/>
              <a:gd name="T15" fmla="*/ 59 h 116"/>
              <a:gd name="T16" fmla="*/ 0 w 23"/>
              <a:gd name="T17" fmla="*/ 48 h 116"/>
              <a:gd name="T18" fmla="*/ 0 w 23"/>
              <a:gd name="T19" fmla="*/ 36 h 116"/>
              <a:gd name="T20" fmla="*/ 0 w 23"/>
              <a:gd name="T21" fmla="*/ 25 h 116"/>
              <a:gd name="T22" fmla="*/ 0 w 23"/>
              <a:gd name="T23" fmla="*/ 14 h 116"/>
              <a:gd name="T24" fmla="*/ 2 w 23"/>
              <a:gd name="T25" fmla="*/ 3 h 116"/>
              <a:gd name="T26" fmla="*/ 6 w 23"/>
              <a:gd name="T27" fmla="*/ 0 h 116"/>
              <a:gd name="T28" fmla="*/ 8 w 23"/>
              <a:gd name="T29" fmla="*/ 0 h 116"/>
              <a:gd name="T30" fmla="*/ 11 w 23"/>
              <a:gd name="T31" fmla="*/ 0 h 116"/>
              <a:gd name="T32" fmla="*/ 15 w 23"/>
              <a:gd name="T33" fmla="*/ 0 h 116"/>
              <a:gd name="T34" fmla="*/ 19 w 23"/>
              <a:gd name="T35" fmla="*/ 0 h 116"/>
              <a:gd name="T36" fmla="*/ 21 w 23"/>
              <a:gd name="T37" fmla="*/ 13 h 116"/>
              <a:gd name="T38" fmla="*/ 21 w 23"/>
              <a:gd name="T39" fmla="*/ 22 h 116"/>
              <a:gd name="T40" fmla="*/ 21 w 23"/>
              <a:gd name="T41" fmla="*/ 35 h 116"/>
              <a:gd name="T42" fmla="*/ 23 w 23"/>
              <a:gd name="T43" fmla="*/ 44 h 116"/>
              <a:gd name="T44" fmla="*/ 21 w 23"/>
              <a:gd name="T45" fmla="*/ 55 h 116"/>
              <a:gd name="T46" fmla="*/ 21 w 23"/>
              <a:gd name="T47" fmla="*/ 66 h 116"/>
              <a:gd name="T48" fmla="*/ 19 w 23"/>
              <a:gd name="T49" fmla="*/ 79 h 116"/>
              <a:gd name="T50" fmla="*/ 19 w 23"/>
              <a:gd name="T51" fmla="*/ 90 h 116"/>
              <a:gd name="T52" fmla="*/ 19 w 23"/>
              <a:gd name="T53" fmla="*/ 101 h 116"/>
              <a:gd name="T54" fmla="*/ 19 w 23"/>
              <a:gd name="T55" fmla="*/ 116 h 116"/>
              <a:gd name="T56" fmla="*/ 13 w 23"/>
              <a:gd name="T57" fmla="*/ 116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3" h="116">
                <a:moveTo>
                  <a:pt x="13" y="116"/>
                </a:moveTo>
                <a:lnTo>
                  <a:pt x="10" y="116"/>
                </a:lnTo>
                <a:lnTo>
                  <a:pt x="6" y="116"/>
                </a:lnTo>
                <a:lnTo>
                  <a:pt x="2" y="116"/>
                </a:lnTo>
                <a:lnTo>
                  <a:pt x="2" y="105"/>
                </a:lnTo>
                <a:lnTo>
                  <a:pt x="2" y="93"/>
                </a:lnTo>
                <a:lnTo>
                  <a:pt x="0" y="77"/>
                </a:lnTo>
                <a:lnTo>
                  <a:pt x="0" y="59"/>
                </a:lnTo>
                <a:lnTo>
                  <a:pt x="0" y="48"/>
                </a:lnTo>
                <a:lnTo>
                  <a:pt x="0" y="36"/>
                </a:lnTo>
                <a:lnTo>
                  <a:pt x="0" y="25"/>
                </a:lnTo>
                <a:lnTo>
                  <a:pt x="0" y="14"/>
                </a:lnTo>
                <a:lnTo>
                  <a:pt x="2" y="3"/>
                </a:lnTo>
                <a:lnTo>
                  <a:pt x="6" y="0"/>
                </a:lnTo>
                <a:lnTo>
                  <a:pt x="8" y="0"/>
                </a:lnTo>
                <a:lnTo>
                  <a:pt x="11" y="0"/>
                </a:lnTo>
                <a:lnTo>
                  <a:pt x="15" y="0"/>
                </a:lnTo>
                <a:lnTo>
                  <a:pt x="19" y="0"/>
                </a:lnTo>
                <a:lnTo>
                  <a:pt x="21" y="13"/>
                </a:lnTo>
                <a:lnTo>
                  <a:pt x="21" y="22"/>
                </a:lnTo>
                <a:lnTo>
                  <a:pt x="21" y="35"/>
                </a:lnTo>
                <a:lnTo>
                  <a:pt x="23" y="44"/>
                </a:lnTo>
                <a:lnTo>
                  <a:pt x="21" y="55"/>
                </a:lnTo>
                <a:lnTo>
                  <a:pt x="21" y="66"/>
                </a:lnTo>
                <a:lnTo>
                  <a:pt x="19" y="79"/>
                </a:lnTo>
                <a:lnTo>
                  <a:pt x="19" y="90"/>
                </a:lnTo>
                <a:lnTo>
                  <a:pt x="19" y="101"/>
                </a:lnTo>
                <a:lnTo>
                  <a:pt x="19" y="116"/>
                </a:lnTo>
                <a:lnTo>
                  <a:pt x="13" y="116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84" name="Freeform 1540"/>
          <p:cNvSpPr>
            <a:spLocks/>
          </p:cNvSpPr>
          <p:nvPr/>
        </p:nvSpPr>
        <p:spPr bwMode="auto">
          <a:xfrm>
            <a:off x="3157538" y="3113088"/>
            <a:ext cx="17462" cy="92075"/>
          </a:xfrm>
          <a:custGeom>
            <a:avLst/>
            <a:gdLst>
              <a:gd name="T0" fmla="*/ 13 w 23"/>
              <a:gd name="T1" fmla="*/ 116 h 116"/>
              <a:gd name="T2" fmla="*/ 10 w 23"/>
              <a:gd name="T3" fmla="*/ 116 h 116"/>
              <a:gd name="T4" fmla="*/ 6 w 23"/>
              <a:gd name="T5" fmla="*/ 116 h 116"/>
              <a:gd name="T6" fmla="*/ 2 w 23"/>
              <a:gd name="T7" fmla="*/ 116 h 116"/>
              <a:gd name="T8" fmla="*/ 2 w 23"/>
              <a:gd name="T9" fmla="*/ 105 h 116"/>
              <a:gd name="T10" fmla="*/ 2 w 23"/>
              <a:gd name="T11" fmla="*/ 93 h 116"/>
              <a:gd name="T12" fmla="*/ 0 w 23"/>
              <a:gd name="T13" fmla="*/ 77 h 116"/>
              <a:gd name="T14" fmla="*/ 0 w 23"/>
              <a:gd name="T15" fmla="*/ 59 h 116"/>
              <a:gd name="T16" fmla="*/ 0 w 23"/>
              <a:gd name="T17" fmla="*/ 48 h 116"/>
              <a:gd name="T18" fmla="*/ 0 w 23"/>
              <a:gd name="T19" fmla="*/ 36 h 116"/>
              <a:gd name="T20" fmla="*/ 0 w 23"/>
              <a:gd name="T21" fmla="*/ 25 h 116"/>
              <a:gd name="T22" fmla="*/ 0 w 23"/>
              <a:gd name="T23" fmla="*/ 14 h 116"/>
              <a:gd name="T24" fmla="*/ 2 w 23"/>
              <a:gd name="T25" fmla="*/ 3 h 116"/>
              <a:gd name="T26" fmla="*/ 6 w 23"/>
              <a:gd name="T27" fmla="*/ 0 h 116"/>
              <a:gd name="T28" fmla="*/ 8 w 23"/>
              <a:gd name="T29" fmla="*/ 0 h 116"/>
              <a:gd name="T30" fmla="*/ 11 w 23"/>
              <a:gd name="T31" fmla="*/ 0 h 116"/>
              <a:gd name="T32" fmla="*/ 15 w 23"/>
              <a:gd name="T33" fmla="*/ 0 h 116"/>
              <a:gd name="T34" fmla="*/ 19 w 23"/>
              <a:gd name="T35" fmla="*/ 0 h 116"/>
              <a:gd name="T36" fmla="*/ 21 w 23"/>
              <a:gd name="T37" fmla="*/ 13 h 116"/>
              <a:gd name="T38" fmla="*/ 21 w 23"/>
              <a:gd name="T39" fmla="*/ 22 h 116"/>
              <a:gd name="T40" fmla="*/ 21 w 23"/>
              <a:gd name="T41" fmla="*/ 35 h 116"/>
              <a:gd name="T42" fmla="*/ 23 w 23"/>
              <a:gd name="T43" fmla="*/ 44 h 116"/>
              <a:gd name="T44" fmla="*/ 21 w 23"/>
              <a:gd name="T45" fmla="*/ 55 h 116"/>
              <a:gd name="T46" fmla="*/ 21 w 23"/>
              <a:gd name="T47" fmla="*/ 66 h 116"/>
              <a:gd name="T48" fmla="*/ 19 w 23"/>
              <a:gd name="T49" fmla="*/ 79 h 116"/>
              <a:gd name="T50" fmla="*/ 19 w 23"/>
              <a:gd name="T51" fmla="*/ 90 h 116"/>
              <a:gd name="T52" fmla="*/ 19 w 23"/>
              <a:gd name="T53" fmla="*/ 101 h 116"/>
              <a:gd name="T54" fmla="*/ 19 w 23"/>
              <a:gd name="T55" fmla="*/ 116 h 116"/>
              <a:gd name="T56" fmla="*/ 13 w 23"/>
              <a:gd name="T57" fmla="*/ 116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3" h="116">
                <a:moveTo>
                  <a:pt x="13" y="116"/>
                </a:moveTo>
                <a:lnTo>
                  <a:pt x="10" y="116"/>
                </a:lnTo>
                <a:lnTo>
                  <a:pt x="6" y="116"/>
                </a:lnTo>
                <a:lnTo>
                  <a:pt x="2" y="116"/>
                </a:lnTo>
                <a:lnTo>
                  <a:pt x="2" y="105"/>
                </a:lnTo>
                <a:lnTo>
                  <a:pt x="2" y="93"/>
                </a:lnTo>
                <a:lnTo>
                  <a:pt x="0" y="77"/>
                </a:lnTo>
                <a:lnTo>
                  <a:pt x="0" y="59"/>
                </a:lnTo>
                <a:lnTo>
                  <a:pt x="0" y="48"/>
                </a:lnTo>
                <a:lnTo>
                  <a:pt x="0" y="36"/>
                </a:lnTo>
                <a:lnTo>
                  <a:pt x="0" y="25"/>
                </a:lnTo>
                <a:lnTo>
                  <a:pt x="0" y="14"/>
                </a:lnTo>
                <a:lnTo>
                  <a:pt x="2" y="3"/>
                </a:lnTo>
                <a:lnTo>
                  <a:pt x="6" y="0"/>
                </a:lnTo>
                <a:lnTo>
                  <a:pt x="8" y="0"/>
                </a:lnTo>
                <a:lnTo>
                  <a:pt x="11" y="0"/>
                </a:lnTo>
                <a:lnTo>
                  <a:pt x="15" y="0"/>
                </a:lnTo>
                <a:lnTo>
                  <a:pt x="19" y="0"/>
                </a:lnTo>
                <a:lnTo>
                  <a:pt x="21" y="13"/>
                </a:lnTo>
                <a:lnTo>
                  <a:pt x="21" y="22"/>
                </a:lnTo>
                <a:lnTo>
                  <a:pt x="21" y="35"/>
                </a:lnTo>
                <a:lnTo>
                  <a:pt x="23" y="44"/>
                </a:lnTo>
                <a:lnTo>
                  <a:pt x="21" y="55"/>
                </a:lnTo>
                <a:lnTo>
                  <a:pt x="21" y="66"/>
                </a:lnTo>
                <a:lnTo>
                  <a:pt x="19" y="79"/>
                </a:lnTo>
                <a:lnTo>
                  <a:pt x="19" y="90"/>
                </a:lnTo>
                <a:lnTo>
                  <a:pt x="19" y="101"/>
                </a:lnTo>
                <a:lnTo>
                  <a:pt x="19" y="116"/>
                </a:lnTo>
                <a:lnTo>
                  <a:pt x="13" y="116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85" name="Freeform 1541"/>
          <p:cNvSpPr>
            <a:spLocks/>
          </p:cNvSpPr>
          <p:nvPr/>
        </p:nvSpPr>
        <p:spPr bwMode="auto">
          <a:xfrm>
            <a:off x="3160713" y="3122613"/>
            <a:ext cx="12700" cy="74612"/>
          </a:xfrm>
          <a:custGeom>
            <a:avLst/>
            <a:gdLst>
              <a:gd name="T0" fmla="*/ 15 w 15"/>
              <a:gd name="T1" fmla="*/ 7 h 94"/>
              <a:gd name="T2" fmla="*/ 11 w 15"/>
              <a:gd name="T3" fmla="*/ 2 h 94"/>
              <a:gd name="T4" fmla="*/ 9 w 15"/>
              <a:gd name="T5" fmla="*/ 2 h 94"/>
              <a:gd name="T6" fmla="*/ 7 w 15"/>
              <a:gd name="T7" fmla="*/ 0 h 94"/>
              <a:gd name="T8" fmla="*/ 6 w 15"/>
              <a:gd name="T9" fmla="*/ 0 h 94"/>
              <a:gd name="T10" fmla="*/ 4 w 15"/>
              <a:gd name="T11" fmla="*/ 3 h 94"/>
              <a:gd name="T12" fmla="*/ 2 w 15"/>
              <a:gd name="T13" fmla="*/ 7 h 94"/>
              <a:gd name="T14" fmla="*/ 0 w 15"/>
              <a:gd name="T15" fmla="*/ 13 h 94"/>
              <a:gd name="T16" fmla="*/ 0 w 15"/>
              <a:gd name="T17" fmla="*/ 18 h 94"/>
              <a:gd name="T18" fmla="*/ 0 w 15"/>
              <a:gd name="T19" fmla="*/ 24 h 94"/>
              <a:gd name="T20" fmla="*/ 0 w 15"/>
              <a:gd name="T21" fmla="*/ 29 h 94"/>
              <a:gd name="T22" fmla="*/ 0 w 15"/>
              <a:gd name="T23" fmla="*/ 35 h 94"/>
              <a:gd name="T24" fmla="*/ 0 w 15"/>
              <a:gd name="T25" fmla="*/ 40 h 94"/>
              <a:gd name="T26" fmla="*/ 0 w 15"/>
              <a:gd name="T27" fmla="*/ 46 h 94"/>
              <a:gd name="T28" fmla="*/ 0 w 15"/>
              <a:gd name="T29" fmla="*/ 51 h 94"/>
              <a:gd name="T30" fmla="*/ 0 w 15"/>
              <a:gd name="T31" fmla="*/ 57 h 94"/>
              <a:gd name="T32" fmla="*/ 0 w 15"/>
              <a:gd name="T33" fmla="*/ 62 h 94"/>
              <a:gd name="T34" fmla="*/ 0 w 15"/>
              <a:gd name="T35" fmla="*/ 68 h 94"/>
              <a:gd name="T36" fmla="*/ 0 w 15"/>
              <a:gd name="T37" fmla="*/ 73 h 94"/>
              <a:gd name="T38" fmla="*/ 2 w 15"/>
              <a:gd name="T39" fmla="*/ 79 h 94"/>
              <a:gd name="T40" fmla="*/ 2 w 15"/>
              <a:gd name="T41" fmla="*/ 84 h 94"/>
              <a:gd name="T42" fmla="*/ 2 w 15"/>
              <a:gd name="T43" fmla="*/ 90 h 94"/>
              <a:gd name="T44" fmla="*/ 6 w 15"/>
              <a:gd name="T45" fmla="*/ 94 h 94"/>
              <a:gd name="T46" fmla="*/ 7 w 15"/>
              <a:gd name="T47" fmla="*/ 94 h 94"/>
              <a:gd name="T48" fmla="*/ 7 w 15"/>
              <a:gd name="T49" fmla="*/ 88 h 94"/>
              <a:gd name="T50" fmla="*/ 7 w 15"/>
              <a:gd name="T51" fmla="*/ 82 h 94"/>
              <a:gd name="T52" fmla="*/ 9 w 15"/>
              <a:gd name="T53" fmla="*/ 77 h 94"/>
              <a:gd name="T54" fmla="*/ 9 w 15"/>
              <a:gd name="T55" fmla="*/ 71 h 94"/>
              <a:gd name="T56" fmla="*/ 11 w 15"/>
              <a:gd name="T57" fmla="*/ 66 h 94"/>
              <a:gd name="T58" fmla="*/ 11 w 15"/>
              <a:gd name="T59" fmla="*/ 60 h 94"/>
              <a:gd name="T60" fmla="*/ 11 w 15"/>
              <a:gd name="T61" fmla="*/ 55 h 94"/>
              <a:gd name="T62" fmla="*/ 11 w 15"/>
              <a:gd name="T63" fmla="*/ 49 h 94"/>
              <a:gd name="T64" fmla="*/ 13 w 15"/>
              <a:gd name="T65" fmla="*/ 44 h 94"/>
              <a:gd name="T66" fmla="*/ 13 w 15"/>
              <a:gd name="T67" fmla="*/ 38 h 94"/>
              <a:gd name="T68" fmla="*/ 13 w 15"/>
              <a:gd name="T69" fmla="*/ 33 h 94"/>
              <a:gd name="T70" fmla="*/ 13 w 15"/>
              <a:gd name="T71" fmla="*/ 27 h 94"/>
              <a:gd name="T72" fmla="*/ 15 w 15"/>
              <a:gd name="T73" fmla="*/ 22 h 94"/>
              <a:gd name="T74" fmla="*/ 15 w 15"/>
              <a:gd name="T75" fmla="*/ 16 h 94"/>
              <a:gd name="T76" fmla="*/ 15 w 15"/>
              <a:gd name="T77" fmla="*/ 11 h 94"/>
              <a:gd name="T78" fmla="*/ 15 w 15"/>
              <a:gd name="T79" fmla="*/ 7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5" h="94">
                <a:moveTo>
                  <a:pt x="15" y="7"/>
                </a:moveTo>
                <a:lnTo>
                  <a:pt x="11" y="2"/>
                </a:lnTo>
                <a:lnTo>
                  <a:pt x="9" y="2"/>
                </a:lnTo>
                <a:lnTo>
                  <a:pt x="7" y="0"/>
                </a:lnTo>
                <a:lnTo>
                  <a:pt x="6" y="0"/>
                </a:lnTo>
                <a:lnTo>
                  <a:pt x="4" y="3"/>
                </a:lnTo>
                <a:lnTo>
                  <a:pt x="2" y="7"/>
                </a:lnTo>
                <a:lnTo>
                  <a:pt x="0" y="13"/>
                </a:lnTo>
                <a:lnTo>
                  <a:pt x="0" y="18"/>
                </a:lnTo>
                <a:lnTo>
                  <a:pt x="0" y="24"/>
                </a:lnTo>
                <a:lnTo>
                  <a:pt x="0" y="29"/>
                </a:lnTo>
                <a:lnTo>
                  <a:pt x="0" y="35"/>
                </a:lnTo>
                <a:lnTo>
                  <a:pt x="0" y="40"/>
                </a:lnTo>
                <a:lnTo>
                  <a:pt x="0" y="46"/>
                </a:lnTo>
                <a:lnTo>
                  <a:pt x="0" y="51"/>
                </a:lnTo>
                <a:lnTo>
                  <a:pt x="0" y="57"/>
                </a:lnTo>
                <a:lnTo>
                  <a:pt x="0" y="62"/>
                </a:lnTo>
                <a:lnTo>
                  <a:pt x="0" y="68"/>
                </a:lnTo>
                <a:lnTo>
                  <a:pt x="0" y="73"/>
                </a:lnTo>
                <a:lnTo>
                  <a:pt x="2" y="79"/>
                </a:lnTo>
                <a:lnTo>
                  <a:pt x="2" y="84"/>
                </a:lnTo>
                <a:lnTo>
                  <a:pt x="2" y="90"/>
                </a:lnTo>
                <a:lnTo>
                  <a:pt x="6" y="94"/>
                </a:lnTo>
                <a:lnTo>
                  <a:pt x="7" y="94"/>
                </a:lnTo>
                <a:lnTo>
                  <a:pt x="7" y="88"/>
                </a:lnTo>
                <a:lnTo>
                  <a:pt x="7" y="82"/>
                </a:lnTo>
                <a:lnTo>
                  <a:pt x="9" y="77"/>
                </a:lnTo>
                <a:lnTo>
                  <a:pt x="9" y="71"/>
                </a:lnTo>
                <a:lnTo>
                  <a:pt x="11" y="66"/>
                </a:lnTo>
                <a:lnTo>
                  <a:pt x="11" y="60"/>
                </a:lnTo>
                <a:lnTo>
                  <a:pt x="11" y="55"/>
                </a:lnTo>
                <a:lnTo>
                  <a:pt x="11" y="49"/>
                </a:lnTo>
                <a:lnTo>
                  <a:pt x="13" y="44"/>
                </a:lnTo>
                <a:lnTo>
                  <a:pt x="13" y="38"/>
                </a:lnTo>
                <a:lnTo>
                  <a:pt x="13" y="33"/>
                </a:lnTo>
                <a:lnTo>
                  <a:pt x="13" y="27"/>
                </a:lnTo>
                <a:lnTo>
                  <a:pt x="15" y="22"/>
                </a:lnTo>
                <a:lnTo>
                  <a:pt x="15" y="16"/>
                </a:lnTo>
                <a:lnTo>
                  <a:pt x="15" y="11"/>
                </a:lnTo>
                <a:lnTo>
                  <a:pt x="15" y="7"/>
                </a:lnTo>
                <a:close/>
              </a:path>
            </a:pathLst>
          </a:custGeom>
          <a:solidFill>
            <a:srgbClr val="FCFE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86" name="Freeform 1542"/>
          <p:cNvSpPr>
            <a:spLocks/>
          </p:cNvSpPr>
          <p:nvPr/>
        </p:nvSpPr>
        <p:spPr bwMode="auto">
          <a:xfrm>
            <a:off x="3160713" y="3275013"/>
            <a:ext cx="7937" cy="9525"/>
          </a:xfrm>
          <a:custGeom>
            <a:avLst/>
            <a:gdLst>
              <a:gd name="T0" fmla="*/ 9 w 13"/>
              <a:gd name="T1" fmla="*/ 0 h 11"/>
              <a:gd name="T2" fmla="*/ 11 w 13"/>
              <a:gd name="T3" fmla="*/ 0 h 11"/>
              <a:gd name="T4" fmla="*/ 8 w 13"/>
              <a:gd name="T5" fmla="*/ 0 h 11"/>
              <a:gd name="T6" fmla="*/ 6 w 13"/>
              <a:gd name="T7" fmla="*/ 0 h 11"/>
              <a:gd name="T8" fmla="*/ 2 w 13"/>
              <a:gd name="T9" fmla="*/ 0 h 11"/>
              <a:gd name="T10" fmla="*/ 2 w 13"/>
              <a:gd name="T11" fmla="*/ 0 h 11"/>
              <a:gd name="T12" fmla="*/ 2 w 13"/>
              <a:gd name="T13" fmla="*/ 0 h 11"/>
              <a:gd name="T14" fmla="*/ 2 w 13"/>
              <a:gd name="T15" fmla="*/ 2 h 11"/>
              <a:gd name="T16" fmla="*/ 0 w 13"/>
              <a:gd name="T17" fmla="*/ 2 h 11"/>
              <a:gd name="T18" fmla="*/ 0 w 13"/>
              <a:gd name="T19" fmla="*/ 3 h 11"/>
              <a:gd name="T20" fmla="*/ 0 w 13"/>
              <a:gd name="T21" fmla="*/ 3 h 11"/>
              <a:gd name="T22" fmla="*/ 0 w 13"/>
              <a:gd name="T23" fmla="*/ 3 h 11"/>
              <a:gd name="T24" fmla="*/ 0 w 13"/>
              <a:gd name="T25" fmla="*/ 5 h 11"/>
              <a:gd name="T26" fmla="*/ 0 w 13"/>
              <a:gd name="T27" fmla="*/ 5 h 11"/>
              <a:gd name="T28" fmla="*/ 0 w 13"/>
              <a:gd name="T29" fmla="*/ 7 h 11"/>
              <a:gd name="T30" fmla="*/ 0 w 13"/>
              <a:gd name="T31" fmla="*/ 7 h 11"/>
              <a:gd name="T32" fmla="*/ 0 w 13"/>
              <a:gd name="T33" fmla="*/ 7 h 11"/>
              <a:gd name="T34" fmla="*/ 2 w 13"/>
              <a:gd name="T35" fmla="*/ 9 h 11"/>
              <a:gd name="T36" fmla="*/ 2 w 13"/>
              <a:gd name="T37" fmla="*/ 9 h 11"/>
              <a:gd name="T38" fmla="*/ 2 w 13"/>
              <a:gd name="T39" fmla="*/ 9 h 11"/>
              <a:gd name="T40" fmla="*/ 2 w 13"/>
              <a:gd name="T41" fmla="*/ 11 h 11"/>
              <a:gd name="T42" fmla="*/ 4 w 13"/>
              <a:gd name="T43" fmla="*/ 11 h 11"/>
              <a:gd name="T44" fmla="*/ 4 w 13"/>
              <a:gd name="T45" fmla="*/ 11 h 11"/>
              <a:gd name="T46" fmla="*/ 4 w 13"/>
              <a:gd name="T47" fmla="*/ 11 h 11"/>
              <a:gd name="T48" fmla="*/ 4 w 13"/>
              <a:gd name="T49" fmla="*/ 11 h 11"/>
              <a:gd name="T50" fmla="*/ 6 w 13"/>
              <a:gd name="T51" fmla="*/ 9 h 11"/>
              <a:gd name="T52" fmla="*/ 6 w 13"/>
              <a:gd name="T53" fmla="*/ 9 h 11"/>
              <a:gd name="T54" fmla="*/ 6 w 13"/>
              <a:gd name="T55" fmla="*/ 9 h 11"/>
              <a:gd name="T56" fmla="*/ 8 w 13"/>
              <a:gd name="T57" fmla="*/ 7 h 11"/>
              <a:gd name="T58" fmla="*/ 8 w 13"/>
              <a:gd name="T59" fmla="*/ 7 h 11"/>
              <a:gd name="T60" fmla="*/ 9 w 13"/>
              <a:gd name="T61" fmla="*/ 5 h 11"/>
              <a:gd name="T62" fmla="*/ 9 w 13"/>
              <a:gd name="T63" fmla="*/ 5 h 11"/>
              <a:gd name="T64" fmla="*/ 9 w 13"/>
              <a:gd name="T65" fmla="*/ 5 h 11"/>
              <a:gd name="T66" fmla="*/ 9 w 13"/>
              <a:gd name="T67" fmla="*/ 3 h 11"/>
              <a:gd name="T68" fmla="*/ 9 w 13"/>
              <a:gd name="T69" fmla="*/ 3 h 11"/>
              <a:gd name="T70" fmla="*/ 11 w 13"/>
              <a:gd name="T71" fmla="*/ 3 h 11"/>
              <a:gd name="T72" fmla="*/ 11 w 13"/>
              <a:gd name="T73" fmla="*/ 2 h 11"/>
              <a:gd name="T74" fmla="*/ 11 w 13"/>
              <a:gd name="T75" fmla="*/ 2 h 11"/>
              <a:gd name="T76" fmla="*/ 13 w 13"/>
              <a:gd name="T77" fmla="*/ 0 h 11"/>
              <a:gd name="T78" fmla="*/ 13 w 13"/>
              <a:gd name="T79" fmla="*/ 0 h 11"/>
              <a:gd name="T80" fmla="*/ 9 w 13"/>
              <a:gd name="T81" fmla="*/ 0 h 11"/>
              <a:gd name="T82" fmla="*/ 9 w 13"/>
              <a:gd name="T8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" h="11">
                <a:moveTo>
                  <a:pt x="9" y="0"/>
                </a:moveTo>
                <a:lnTo>
                  <a:pt x="11" y="0"/>
                </a:lnTo>
                <a:lnTo>
                  <a:pt x="8" y="0"/>
                </a:lnTo>
                <a:lnTo>
                  <a:pt x="6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2"/>
                </a:lnTo>
                <a:lnTo>
                  <a:pt x="0" y="2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5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11"/>
                </a:lnTo>
                <a:lnTo>
                  <a:pt x="4" y="11"/>
                </a:lnTo>
                <a:lnTo>
                  <a:pt x="4" y="11"/>
                </a:lnTo>
                <a:lnTo>
                  <a:pt x="4" y="11"/>
                </a:lnTo>
                <a:lnTo>
                  <a:pt x="4" y="11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8" y="7"/>
                </a:lnTo>
                <a:lnTo>
                  <a:pt x="8" y="7"/>
                </a:lnTo>
                <a:lnTo>
                  <a:pt x="9" y="5"/>
                </a:lnTo>
                <a:lnTo>
                  <a:pt x="9" y="5"/>
                </a:lnTo>
                <a:lnTo>
                  <a:pt x="9" y="5"/>
                </a:lnTo>
                <a:lnTo>
                  <a:pt x="9" y="3"/>
                </a:lnTo>
                <a:lnTo>
                  <a:pt x="9" y="3"/>
                </a:lnTo>
                <a:lnTo>
                  <a:pt x="11" y="3"/>
                </a:lnTo>
                <a:lnTo>
                  <a:pt x="11" y="2"/>
                </a:lnTo>
                <a:lnTo>
                  <a:pt x="11" y="2"/>
                </a:lnTo>
                <a:lnTo>
                  <a:pt x="13" y="0"/>
                </a:lnTo>
                <a:lnTo>
                  <a:pt x="13" y="0"/>
                </a:lnTo>
                <a:lnTo>
                  <a:pt x="9" y="0"/>
                </a:lnTo>
                <a:lnTo>
                  <a:pt x="9" y="0"/>
                </a:lnTo>
                <a:close/>
              </a:path>
            </a:pathLst>
          </a:custGeom>
          <a:solidFill>
            <a:srgbClr val="FCFE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87" name="Freeform 1543"/>
          <p:cNvSpPr>
            <a:spLocks/>
          </p:cNvSpPr>
          <p:nvPr/>
        </p:nvSpPr>
        <p:spPr bwMode="auto">
          <a:xfrm>
            <a:off x="3154363" y="3203575"/>
            <a:ext cx="19050" cy="68263"/>
          </a:xfrm>
          <a:custGeom>
            <a:avLst/>
            <a:gdLst>
              <a:gd name="T0" fmla="*/ 9 w 24"/>
              <a:gd name="T1" fmla="*/ 84 h 84"/>
              <a:gd name="T2" fmla="*/ 13 w 24"/>
              <a:gd name="T3" fmla="*/ 84 h 84"/>
              <a:gd name="T4" fmla="*/ 16 w 24"/>
              <a:gd name="T5" fmla="*/ 84 h 84"/>
              <a:gd name="T6" fmla="*/ 20 w 24"/>
              <a:gd name="T7" fmla="*/ 84 h 84"/>
              <a:gd name="T8" fmla="*/ 22 w 24"/>
              <a:gd name="T9" fmla="*/ 77 h 84"/>
              <a:gd name="T10" fmla="*/ 22 w 24"/>
              <a:gd name="T11" fmla="*/ 68 h 84"/>
              <a:gd name="T12" fmla="*/ 22 w 24"/>
              <a:gd name="T13" fmla="*/ 57 h 84"/>
              <a:gd name="T14" fmla="*/ 22 w 24"/>
              <a:gd name="T15" fmla="*/ 44 h 84"/>
              <a:gd name="T16" fmla="*/ 22 w 24"/>
              <a:gd name="T17" fmla="*/ 35 h 84"/>
              <a:gd name="T18" fmla="*/ 24 w 24"/>
              <a:gd name="T19" fmla="*/ 25 h 84"/>
              <a:gd name="T20" fmla="*/ 22 w 24"/>
              <a:gd name="T21" fmla="*/ 18 h 84"/>
              <a:gd name="T22" fmla="*/ 22 w 24"/>
              <a:gd name="T23" fmla="*/ 11 h 84"/>
              <a:gd name="T24" fmla="*/ 22 w 24"/>
              <a:gd name="T25" fmla="*/ 2 h 84"/>
              <a:gd name="T26" fmla="*/ 16 w 24"/>
              <a:gd name="T27" fmla="*/ 0 h 84"/>
              <a:gd name="T28" fmla="*/ 13 w 24"/>
              <a:gd name="T29" fmla="*/ 0 h 84"/>
              <a:gd name="T30" fmla="*/ 9 w 24"/>
              <a:gd name="T31" fmla="*/ 0 h 84"/>
              <a:gd name="T32" fmla="*/ 5 w 24"/>
              <a:gd name="T33" fmla="*/ 0 h 84"/>
              <a:gd name="T34" fmla="*/ 2 w 24"/>
              <a:gd name="T35" fmla="*/ 0 h 84"/>
              <a:gd name="T36" fmla="*/ 2 w 24"/>
              <a:gd name="T37" fmla="*/ 9 h 84"/>
              <a:gd name="T38" fmla="*/ 0 w 24"/>
              <a:gd name="T39" fmla="*/ 16 h 84"/>
              <a:gd name="T40" fmla="*/ 0 w 24"/>
              <a:gd name="T41" fmla="*/ 25 h 84"/>
              <a:gd name="T42" fmla="*/ 0 w 24"/>
              <a:gd name="T43" fmla="*/ 33 h 84"/>
              <a:gd name="T44" fmla="*/ 0 w 24"/>
              <a:gd name="T45" fmla="*/ 40 h 84"/>
              <a:gd name="T46" fmla="*/ 0 w 24"/>
              <a:gd name="T47" fmla="*/ 49 h 84"/>
              <a:gd name="T48" fmla="*/ 2 w 24"/>
              <a:gd name="T49" fmla="*/ 57 h 84"/>
              <a:gd name="T50" fmla="*/ 2 w 24"/>
              <a:gd name="T51" fmla="*/ 66 h 84"/>
              <a:gd name="T52" fmla="*/ 3 w 24"/>
              <a:gd name="T53" fmla="*/ 73 h 84"/>
              <a:gd name="T54" fmla="*/ 3 w 24"/>
              <a:gd name="T55" fmla="*/ 84 h 84"/>
              <a:gd name="T56" fmla="*/ 9 w 24"/>
              <a:gd name="T57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4" h="84">
                <a:moveTo>
                  <a:pt x="9" y="84"/>
                </a:moveTo>
                <a:lnTo>
                  <a:pt x="13" y="84"/>
                </a:lnTo>
                <a:lnTo>
                  <a:pt x="16" y="84"/>
                </a:lnTo>
                <a:lnTo>
                  <a:pt x="20" y="84"/>
                </a:lnTo>
                <a:lnTo>
                  <a:pt x="22" y="77"/>
                </a:lnTo>
                <a:lnTo>
                  <a:pt x="22" y="68"/>
                </a:lnTo>
                <a:lnTo>
                  <a:pt x="22" y="57"/>
                </a:lnTo>
                <a:lnTo>
                  <a:pt x="22" y="44"/>
                </a:lnTo>
                <a:lnTo>
                  <a:pt x="22" y="35"/>
                </a:lnTo>
                <a:lnTo>
                  <a:pt x="24" y="25"/>
                </a:lnTo>
                <a:lnTo>
                  <a:pt x="22" y="18"/>
                </a:lnTo>
                <a:lnTo>
                  <a:pt x="22" y="11"/>
                </a:lnTo>
                <a:lnTo>
                  <a:pt x="22" y="2"/>
                </a:lnTo>
                <a:lnTo>
                  <a:pt x="16" y="0"/>
                </a:lnTo>
                <a:lnTo>
                  <a:pt x="13" y="0"/>
                </a:lnTo>
                <a:lnTo>
                  <a:pt x="9" y="0"/>
                </a:lnTo>
                <a:lnTo>
                  <a:pt x="5" y="0"/>
                </a:lnTo>
                <a:lnTo>
                  <a:pt x="2" y="0"/>
                </a:lnTo>
                <a:lnTo>
                  <a:pt x="2" y="9"/>
                </a:lnTo>
                <a:lnTo>
                  <a:pt x="0" y="16"/>
                </a:lnTo>
                <a:lnTo>
                  <a:pt x="0" y="25"/>
                </a:lnTo>
                <a:lnTo>
                  <a:pt x="0" y="33"/>
                </a:lnTo>
                <a:lnTo>
                  <a:pt x="0" y="40"/>
                </a:lnTo>
                <a:lnTo>
                  <a:pt x="0" y="49"/>
                </a:lnTo>
                <a:lnTo>
                  <a:pt x="2" y="57"/>
                </a:lnTo>
                <a:lnTo>
                  <a:pt x="2" y="66"/>
                </a:lnTo>
                <a:lnTo>
                  <a:pt x="3" y="73"/>
                </a:lnTo>
                <a:lnTo>
                  <a:pt x="3" y="84"/>
                </a:lnTo>
                <a:lnTo>
                  <a:pt x="9" y="84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88" name="Freeform 1544"/>
          <p:cNvSpPr>
            <a:spLocks/>
          </p:cNvSpPr>
          <p:nvPr/>
        </p:nvSpPr>
        <p:spPr bwMode="auto">
          <a:xfrm>
            <a:off x="3154363" y="3203575"/>
            <a:ext cx="19050" cy="68263"/>
          </a:xfrm>
          <a:custGeom>
            <a:avLst/>
            <a:gdLst>
              <a:gd name="T0" fmla="*/ 9 w 24"/>
              <a:gd name="T1" fmla="*/ 84 h 84"/>
              <a:gd name="T2" fmla="*/ 13 w 24"/>
              <a:gd name="T3" fmla="*/ 84 h 84"/>
              <a:gd name="T4" fmla="*/ 16 w 24"/>
              <a:gd name="T5" fmla="*/ 84 h 84"/>
              <a:gd name="T6" fmla="*/ 20 w 24"/>
              <a:gd name="T7" fmla="*/ 84 h 84"/>
              <a:gd name="T8" fmla="*/ 22 w 24"/>
              <a:gd name="T9" fmla="*/ 77 h 84"/>
              <a:gd name="T10" fmla="*/ 22 w 24"/>
              <a:gd name="T11" fmla="*/ 68 h 84"/>
              <a:gd name="T12" fmla="*/ 22 w 24"/>
              <a:gd name="T13" fmla="*/ 57 h 84"/>
              <a:gd name="T14" fmla="*/ 22 w 24"/>
              <a:gd name="T15" fmla="*/ 44 h 84"/>
              <a:gd name="T16" fmla="*/ 22 w 24"/>
              <a:gd name="T17" fmla="*/ 35 h 84"/>
              <a:gd name="T18" fmla="*/ 24 w 24"/>
              <a:gd name="T19" fmla="*/ 25 h 84"/>
              <a:gd name="T20" fmla="*/ 22 w 24"/>
              <a:gd name="T21" fmla="*/ 18 h 84"/>
              <a:gd name="T22" fmla="*/ 22 w 24"/>
              <a:gd name="T23" fmla="*/ 11 h 84"/>
              <a:gd name="T24" fmla="*/ 22 w 24"/>
              <a:gd name="T25" fmla="*/ 2 h 84"/>
              <a:gd name="T26" fmla="*/ 16 w 24"/>
              <a:gd name="T27" fmla="*/ 0 h 84"/>
              <a:gd name="T28" fmla="*/ 13 w 24"/>
              <a:gd name="T29" fmla="*/ 0 h 84"/>
              <a:gd name="T30" fmla="*/ 9 w 24"/>
              <a:gd name="T31" fmla="*/ 0 h 84"/>
              <a:gd name="T32" fmla="*/ 5 w 24"/>
              <a:gd name="T33" fmla="*/ 0 h 84"/>
              <a:gd name="T34" fmla="*/ 2 w 24"/>
              <a:gd name="T35" fmla="*/ 0 h 84"/>
              <a:gd name="T36" fmla="*/ 2 w 24"/>
              <a:gd name="T37" fmla="*/ 9 h 84"/>
              <a:gd name="T38" fmla="*/ 0 w 24"/>
              <a:gd name="T39" fmla="*/ 16 h 84"/>
              <a:gd name="T40" fmla="*/ 0 w 24"/>
              <a:gd name="T41" fmla="*/ 25 h 84"/>
              <a:gd name="T42" fmla="*/ 0 w 24"/>
              <a:gd name="T43" fmla="*/ 33 h 84"/>
              <a:gd name="T44" fmla="*/ 0 w 24"/>
              <a:gd name="T45" fmla="*/ 40 h 84"/>
              <a:gd name="T46" fmla="*/ 0 w 24"/>
              <a:gd name="T47" fmla="*/ 49 h 84"/>
              <a:gd name="T48" fmla="*/ 2 w 24"/>
              <a:gd name="T49" fmla="*/ 57 h 84"/>
              <a:gd name="T50" fmla="*/ 2 w 24"/>
              <a:gd name="T51" fmla="*/ 66 h 84"/>
              <a:gd name="T52" fmla="*/ 3 w 24"/>
              <a:gd name="T53" fmla="*/ 73 h 84"/>
              <a:gd name="T54" fmla="*/ 3 w 24"/>
              <a:gd name="T55" fmla="*/ 84 h 84"/>
              <a:gd name="T56" fmla="*/ 9 w 24"/>
              <a:gd name="T57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4" h="84">
                <a:moveTo>
                  <a:pt x="9" y="84"/>
                </a:moveTo>
                <a:lnTo>
                  <a:pt x="13" y="84"/>
                </a:lnTo>
                <a:lnTo>
                  <a:pt x="16" y="84"/>
                </a:lnTo>
                <a:lnTo>
                  <a:pt x="20" y="84"/>
                </a:lnTo>
                <a:lnTo>
                  <a:pt x="22" y="77"/>
                </a:lnTo>
                <a:lnTo>
                  <a:pt x="22" y="68"/>
                </a:lnTo>
                <a:lnTo>
                  <a:pt x="22" y="57"/>
                </a:lnTo>
                <a:lnTo>
                  <a:pt x="22" y="44"/>
                </a:lnTo>
                <a:lnTo>
                  <a:pt x="22" y="35"/>
                </a:lnTo>
                <a:lnTo>
                  <a:pt x="24" y="25"/>
                </a:lnTo>
                <a:lnTo>
                  <a:pt x="22" y="18"/>
                </a:lnTo>
                <a:lnTo>
                  <a:pt x="22" y="11"/>
                </a:lnTo>
                <a:lnTo>
                  <a:pt x="22" y="2"/>
                </a:lnTo>
                <a:lnTo>
                  <a:pt x="16" y="0"/>
                </a:lnTo>
                <a:lnTo>
                  <a:pt x="13" y="0"/>
                </a:lnTo>
                <a:lnTo>
                  <a:pt x="9" y="0"/>
                </a:lnTo>
                <a:lnTo>
                  <a:pt x="5" y="0"/>
                </a:lnTo>
                <a:lnTo>
                  <a:pt x="2" y="0"/>
                </a:lnTo>
                <a:lnTo>
                  <a:pt x="2" y="9"/>
                </a:lnTo>
                <a:lnTo>
                  <a:pt x="0" y="16"/>
                </a:lnTo>
                <a:lnTo>
                  <a:pt x="0" y="25"/>
                </a:lnTo>
                <a:lnTo>
                  <a:pt x="0" y="33"/>
                </a:lnTo>
                <a:lnTo>
                  <a:pt x="0" y="40"/>
                </a:lnTo>
                <a:lnTo>
                  <a:pt x="0" y="49"/>
                </a:lnTo>
                <a:lnTo>
                  <a:pt x="2" y="57"/>
                </a:lnTo>
                <a:lnTo>
                  <a:pt x="2" y="66"/>
                </a:lnTo>
                <a:lnTo>
                  <a:pt x="3" y="73"/>
                </a:lnTo>
                <a:lnTo>
                  <a:pt x="3" y="84"/>
                </a:lnTo>
                <a:lnTo>
                  <a:pt x="9" y="84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89" name="Freeform 1545"/>
          <p:cNvSpPr>
            <a:spLocks/>
          </p:cNvSpPr>
          <p:nvPr/>
        </p:nvSpPr>
        <p:spPr bwMode="auto">
          <a:xfrm>
            <a:off x="3157538" y="3209925"/>
            <a:ext cx="12700" cy="55563"/>
          </a:xfrm>
          <a:custGeom>
            <a:avLst/>
            <a:gdLst>
              <a:gd name="T0" fmla="*/ 0 w 17"/>
              <a:gd name="T1" fmla="*/ 6 h 70"/>
              <a:gd name="T2" fmla="*/ 2 w 17"/>
              <a:gd name="T3" fmla="*/ 0 h 70"/>
              <a:gd name="T4" fmla="*/ 4 w 17"/>
              <a:gd name="T5" fmla="*/ 0 h 70"/>
              <a:gd name="T6" fmla="*/ 6 w 17"/>
              <a:gd name="T7" fmla="*/ 0 h 70"/>
              <a:gd name="T8" fmla="*/ 10 w 17"/>
              <a:gd name="T9" fmla="*/ 0 h 70"/>
              <a:gd name="T10" fmla="*/ 11 w 17"/>
              <a:gd name="T11" fmla="*/ 2 h 70"/>
              <a:gd name="T12" fmla="*/ 13 w 17"/>
              <a:gd name="T13" fmla="*/ 6 h 70"/>
              <a:gd name="T14" fmla="*/ 15 w 17"/>
              <a:gd name="T15" fmla="*/ 9 h 70"/>
              <a:gd name="T16" fmla="*/ 15 w 17"/>
              <a:gd name="T17" fmla="*/ 13 h 70"/>
              <a:gd name="T18" fmla="*/ 15 w 17"/>
              <a:gd name="T19" fmla="*/ 17 h 70"/>
              <a:gd name="T20" fmla="*/ 17 w 17"/>
              <a:gd name="T21" fmla="*/ 22 h 70"/>
              <a:gd name="T22" fmla="*/ 17 w 17"/>
              <a:gd name="T23" fmla="*/ 26 h 70"/>
              <a:gd name="T24" fmla="*/ 17 w 17"/>
              <a:gd name="T25" fmla="*/ 29 h 70"/>
              <a:gd name="T26" fmla="*/ 17 w 17"/>
              <a:gd name="T27" fmla="*/ 35 h 70"/>
              <a:gd name="T28" fmla="*/ 17 w 17"/>
              <a:gd name="T29" fmla="*/ 39 h 70"/>
              <a:gd name="T30" fmla="*/ 17 w 17"/>
              <a:gd name="T31" fmla="*/ 42 h 70"/>
              <a:gd name="T32" fmla="*/ 15 w 17"/>
              <a:gd name="T33" fmla="*/ 46 h 70"/>
              <a:gd name="T34" fmla="*/ 15 w 17"/>
              <a:gd name="T35" fmla="*/ 52 h 70"/>
              <a:gd name="T36" fmla="*/ 15 w 17"/>
              <a:gd name="T37" fmla="*/ 55 h 70"/>
              <a:gd name="T38" fmla="*/ 13 w 17"/>
              <a:gd name="T39" fmla="*/ 59 h 70"/>
              <a:gd name="T40" fmla="*/ 13 w 17"/>
              <a:gd name="T41" fmla="*/ 64 h 70"/>
              <a:gd name="T42" fmla="*/ 11 w 17"/>
              <a:gd name="T43" fmla="*/ 68 h 70"/>
              <a:gd name="T44" fmla="*/ 10 w 17"/>
              <a:gd name="T45" fmla="*/ 70 h 70"/>
              <a:gd name="T46" fmla="*/ 8 w 17"/>
              <a:gd name="T47" fmla="*/ 70 h 70"/>
              <a:gd name="T48" fmla="*/ 6 w 17"/>
              <a:gd name="T49" fmla="*/ 66 h 70"/>
              <a:gd name="T50" fmla="*/ 6 w 17"/>
              <a:gd name="T51" fmla="*/ 63 h 70"/>
              <a:gd name="T52" fmla="*/ 6 w 17"/>
              <a:gd name="T53" fmla="*/ 59 h 70"/>
              <a:gd name="T54" fmla="*/ 4 w 17"/>
              <a:gd name="T55" fmla="*/ 53 h 70"/>
              <a:gd name="T56" fmla="*/ 4 w 17"/>
              <a:gd name="T57" fmla="*/ 50 h 70"/>
              <a:gd name="T58" fmla="*/ 2 w 17"/>
              <a:gd name="T59" fmla="*/ 46 h 70"/>
              <a:gd name="T60" fmla="*/ 2 w 17"/>
              <a:gd name="T61" fmla="*/ 41 h 70"/>
              <a:gd name="T62" fmla="*/ 2 w 17"/>
              <a:gd name="T63" fmla="*/ 37 h 70"/>
              <a:gd name="T64" fmla="*/ 0 w 17"/>
              <a:gd name="T65" fmla="*/ 33 h 70"/>
              <a:gd name="T66" fmla="*/ 0 w 17"/>
              <a:gd name="T67" fmla="*/ 29 h 70"/>
              <a:gd name="T68" fmla="*/ 0 w 17"/>
              <a:gd name="T69" fmla="*/ 24 h 70"/>
              <a:gd name="T70" fmla="*/ 0 w 17"/>
              <a:gd name="T71" fmla="*/ 20 h 70"/>
              <a:gd name="T72" fmla="*/ 0 w 17"/>
              <a:gd name="T73" fmla="*/ 17 h 70"/>
              <a:gd name="T74" fmla="*/ 0 w 17"/>
              <a:gd name="T75" fmla="*/ 11 h 70"/>
              <a:gd name="T76" fmla="*/ 0 w 17"/>
              <a:gd name="T77" fmla="*/ 7 h 70"/>
              <a:gd name="T78" fmla="*/ 0 w 17"/>
              <a:gd name="T79" fmla="*/ 6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" h="70">
                <a:moveTo>
                  <a:pt x="0" y="6"/>
                </a:move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10" y="0"/>
                </a:lnTo>
                <a:lnTo>
                  <a:pt x="11" y="2"/>
                </a:lnTo>
                <a:lnTo>
                  <a:pt x="13" y="6"/>
                </a:lnTo>
                <a:lnTo>
                  <a:pt x="15" y="9"/>
                </a:lnTo>
                <a:lnTo>
                  <a:pt x="15" y="13"/>
                </a:lnTo>
                <a:lnTo>
                  <a:pt x="15" y="17"/>
                </a:lnTo>
                <a:lnTo>
                  <a:pt x="17" y="22"/>
                </a:lnTo>
                <a:lnTo>
                  <a:pt x="17" y="26"/>
                </a:lnTo>
                <a:lnTo>
                  <a:pt x="17" y="29"/>
                </a:lnTo>
                <a:lnTo>
                  <a:pt x="17" y="35"/>
                </a:lnTo>
                <a:lnTo>
                  <a:pt x="17" y="39"/>
                </a:lnTo>
                <a:lnTo>
                  <a:pt x="17" y="42"/>
                </a:lnTo>
                <a:lnTo>
                  <a:pt x="15" y="46"/>
                </a:lnTo>
                <a:lnTo>
                  <a:pt x="15" y="52"/>
                </a:lnTo>
                <a:lnTo>
                  <a:pt x="15" y="55"/>
                </a:lnTo>
                <a:lnTo>
                  <a:pt x="13" y="59"/>
                </a:lnTo>
                <a:lnTo>
                  <a:pt x="13" y="64"/>
                </a:lnTo>
                <a:lnTo>
                  <a:pt x="11" y="68"/>
                </a:lnTo>
                <a:lnTo>
                  <a:pt x="10" y="70"/>
                </a:lnTo>
                <a:lnTo>
                  <a:pt x="8" y="70"/>
                </a:lnTo>
                <a:lnTo>
                  <a:pt x="6" y="66"/>
                </a:lnTo>
                <a:lnTo>
                  <a:pt x="6" y="63"/>
                </a:lnTo>
                <a:lnTo>
                  <a:pt x="6" y="59"/>
                </a:lnTo>
                <a:lnTo>
                  <a:pt x="4" y="53"/>
                </a:lnTo>
                <a:lnTo>
                  <a:pt x="4" y="50"/>
                </a:lnTo>
                <a:lnTo>
                  <a:pt x="2" y="46"/>
                </a:lnTo>
                <a:lnTo>
                  <a:pt x="2" y="41"/>
                </a:lnTo>
                <a:lnTo>
                  <a:pt x="2" y="37"/>
                </a:lnTo>
                <a:lnTo>
                  <a:pt x="0" y="33"/>
                </a:lnTo>
                <a:lnTo>
                  <a:pt x="0" y="29"/>
                </a:lnTo>
                <a:lnTo>
                  <a:pt x="0" y="24"/>
                </a:lnTo>
                <a:lnTo>
                  <a:pt x="0" y="20"/>
                </a:lnTo>
                <a:lnTo>
                  <a:pt x="0" y="17"/>
                </a:lnTo>
                <a:lnTo>
                  <a:pt x="0" y="11"/>
                </a:lnTo>
                <a:lnTo>
                  <a:pt x="0" y="7"/>
                </a:lnTo>
                <a:lnTo>
                  <a:pt x="0" y="6"/>
                </a:lnTo>
                <a:close/>
              </a:path>
            </a:pathLst>
          </a:custGeom>
          <a:solidFill>
            <a:srgbClr val="FCFE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90" name="Freeform 1546"/>
          <p:cNvSpPr>
            <a:spLocks/>
          </p:cNvSpPr>
          <p:nvPr/>
        </p:nvSpPr>
        <p:spPr bwMode="auto">
          <a:xfrm>
            <a:off x="3160713" y="2976563"/>
            <a:ext cx="14287" cy="66675"/>
          </a:xfrm>
          <a:custGeom>
            <a:avLst/>
            <a:gdLst>
              <a:gd name="T0" fmla="*/ 11 w 21"/>
              <a:gd name="T1" fmla="*/ 84 h 84"/>
              <a:gd name="T2" fmla="*/ 9 w 21"/>
              <a:gd name="T3" fmla="*/ 84 h 84"/>
              <a:gd name="T4" fmla="*/ 6 w 21"/>
              <a:gd name="T5" fmla="*/ 84 h 84"/>
              <a:gd name="T6" fmla="*/ 2 w 21"/>
              <a:gd name="T7" fmla="*/ 84 h 84"/>
              <a:gd name="T8" fmla="*/ 2 w 21"/>
              <a:gd name="T9" fmla="*/ 77 h 84"/>
              <a:gd name="T10" fmla="*/ 2 w 21"/>
              <a:gd name="T11" fmla="*/ 68 h 84"/>
              <a:gd name="T12" fmla="*/ 0 w 21"/>
              <a:gd name="T13" fmla="*/ 57 h 84"/>
              <a:gd name="T14" fmla="*/ 0 w 21"/>
              <a:gd name="T15" fmla="*/ 44 h 84"/>
              <a:gd name="T16" fmla="*/ 0 w 21"/>
              <a:gd name="T17" fmla="*/ 35 h 84"/>
              <a:gd name="T18" fmla="*/ 0 w 21"/>
              <a:gd name="T19" fmla="*/ 26 h 84"/>
              <a:gd name="T20" fmla="*/ 0 w 21"/>
              <a:gd name="T21" fmla="*/ 18 h 84"/>
              <a:gd name="T22" fmla="*/ 0 w 21"/>
              <a:gd name="T23" fmla="*/ 11 h 84"/>
              <a:gd name="T24" fmla="*/ 2 w 21"/>
              <a:gd name="T25" fmla="*/ 2 h 84"/>
              <a:gd name="T26" fmla="*/ 4 w 21"/>
              <a:gd name="T27" fmla="*/ 0 h 84"/>
              <a:gd name="T28" fmla="*/ 8 w 21"/>
              <a:gd name="T29" fmla="*/ 0 h 84"/>
              <a:gd name="T30" fmla="*/ 11 w 21"/>
              <a:gd name="T31" fmla="*/ 0 h 84"/>
              <a:gd name="T32" fmla="*/ 15 w 21"/>
              <a:gd name="T33" fmla="*/ 0 h 84"/>
              <a:gd name="T34" fmla="*/ 17 w 21"/>
              <a:gd name="T35" fmla="*/ 0 h 84"/>
              <a:gd name="T36" fmla="*/ 19 w 21"/>
              <a:gd name="T37" fmla="*/ 9 h 84"/>
              <a:gd name="T38" fmla="*/ 19 w 21"/>
              <a:gd name="T39" fmla="*/ 16 h 84"/>
              <a:gd name="T40" fmla="*/ 19 w 21"/>
              <a:gd name="T41" fmla="*/ 26 h 84"/>
              <a:gd name="T42" fmla="*/ 21 w 21"/>
              <a:gd name="T43" fmla="*/ 33 h 84"/>
              <a:gd name="T44" fmla="*/ 19 w 21"/>
              <a:gd name="T45" fmla="*/ 40 h 84"/>
              <a:gd name="T46" fmla="*/ 19 w 21"/>
              <a:gd name="T47" fmla="*/ 50 h 84"/>
              <a:gd name="T48" fmla="*/ 17 w 21"/>
              <a:gd name="T49" fmla="*/ 57 h 84"/>
              <a:gd name="T50" fmla="*/ 17 w 21"/>
              <a:gd name="T51" fmla="*/ 66 h 84"/>
              <a:gd name="T52" fmla="*/ 17 w 21"/>
              <a:gd name="T53" fmla="*/ 73 h 84"/>
              <a:gd name="T54" fmla="*/ 17 w 21"/>
              <a:gd name="T55" fmla="*/ 84 h 84"/>
              <a:gd name="T56" fmla="*/ 11 w 21"/>
              <a:gd name="T57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1" h="84">
                <a:moveTo>
                  <a:pt x="11" y="84"/>
                </a:moveTo>
                <a:lnTo>
                  <a:pt x="9" y="84"/>
                </a:lnTo>
                <a:lnTo>
                  <a:pt x="6" y="84"/>
                </a:lnTo>
                <a:lnTo>
                  <a:pt x="2" y="84"/>
                </a:lnTo>
                <a:lnTo>
                  <a:pt x="2" y="77"/>
                </a:lnTo>
                <a:lnTo>
                  <a:pt x="2" y="68"/>
                </a:lnTo>
                <a:lnTo>
                  <a:pt x="0" y="57"/>
                </a:lnTo>
                <a:lnTo>
                  <a:pt x="0" y="44"/>
                </a:lnTo>
                <a:lnTo>
                  <a:pt x="0" y="35"/>
                </a:lnTo>
                <a:lnTo>
                  <a:pt x="0" y="26"/>
                </a:lnTo>
                <a:lnTo>
                  <a:pt x="0" y="18"/>
                </a:lnTo>
                <a:lnTo>
                  <a:pt x="0" y="11"/>
                </a:lnTo>
                <a:lnTo>
                  <a:pt x="2" y="2"/>
                </a:lnTo>
                <a:lnTo>
                  <a:pt x="4" y="0"/>
                </a:lnTo>
                <a:lnTo>
                  <a:pt x="8" y="0"/>
                </a:lnTo>
                <a:lnTo>
                  <a:pt x="11" y="0"/>
                </a:lnTo>
                <a:lnTo>
                  <a:pt x="15" y="0"/>
                </a:lnTo>
                <a:lnTo>
                  <a:pt x="17" y="0"/>
                </a:lnTo>
                <a:lnTo>
                  <a:pt x="19" y="9"/>
                </a:lnTo>
                <a:lnTo>
                  <a:pt x="19" y="16"/>
                </a:lnTo>
                <a:lnTo>
                  <a:pt x="19" y="26"/>
                </a:lnTo>
                <a:lnTo>
                  <a:pt x="21" y="33"/>
                </a:lnTo>
                <a:lnTo>
                  <a:pt x="19" y="40"/>
                </a:lnTo>
                <a:lnTo>
                  <a:pt x="19" y="50"/>
                </a:lnTo>
                <a:lnTo>
                  <a:pt x="17" y="57"/>
                </a:lnTo>
                <a:lnTo>
                  <a:pt x="17" y="66"/>
                </a:lnTo>
                <a:lnTo>
                  <a:pt x="17" y="73"/>
                </a:lnTo>
                <a:lnTo>
                  <a:pt x="17" y="84"/>
                </a:lnTo>
                <a:lnTo>
                  <a:pt x="11" y="84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91" name="Freeform 1547"/>
          <p:cNvSpPr>
            <a:spLocks/>
          </p:cNvSpPr>
          <p:nvPr/>
        </p:nvSpPr>
        <p:spPr bwMode="auto">
          <a:xfrm>
            <a:off x="3160713" y="2976563"/>
            <a:ext cx="14287" cy="66675"/>
          </a:xfrm>
          <a:custGeom>
            <a:avLst/>
            <a:gdLst>
              <a:gd name="T0" fmla="*/ 11 w 21"/>
              <a:gd name="T1" fmla="*/ 84 h 84"/>
              <a:gd name="T2" fmla="*/ 9 w 21"/>
              <a:gd name="T3" fmla="*/ 84 h 84"/>
              <a:gd name="T4" fmla="*/ 6 w 21"/>
              <a:gd name="T5" fmla="*/ 84 h 84"/>
              <a:gd name="T6" fmla="*/ 2 w 21"/>
              <a:gd name="T7" fmla="*/ 84 h 84"/>
              <a:gd name="T8" fmla="*/ 2 w 21"/>
              <a:gd name="T9" fmla="*/ 77 h 84"/>
              <a:gd name="T10" fmla="*/ 2 w 21"/>
              <a:gd name="T11" fmla="*/ 68 h 84"/>
              <a:gd name="T12" fmla="*/ 0 w 21"/>
              <a:gd name="T13" fmla="*/ 57 h 84"/>
              <a:gd name="T14" fmla="*/ 0 w 21"/>
              <a:gd name="T15" fmla="*/ 44 h 84"/>
              <a:gd name="T16" fmla="*/ 0 w 21"/>
              <a:gd name="T17" fmla="*/ 35 h 84"/>
              <a:gd name="T18" fmla="*/ 0 w 21"/>
              <a:gd name="T19" fmla="*/ 26 h 84"/>
              <a:gd name="T20" fmla="*/ 0 w 21"/>
              <a:gd name="T21" fmla="*/ 18 h 84"/>
              <a:gd name="T22" fmla="*/ 0 w 21"/>
              <a:gd name="T23" fmla="*/ 11 h 84"/>
              <a:gd name="T24" fmla="*/ 2 w 21"/>
              <a:gd name="T25" fmla="*/ 2 h 84"/>
              <a:gd name="T26" fmla="*/ 4 w 21"/>
              <a:gd name="T27" fmla="*/ 0 h 84"/>
              <a:gd name="T28" fmla="*/ 8 w 21"/>
              <a:gd name="T29" fmla="*/ 0 h 84"/>
              <a:gd name="T30" fmla="*/ 11 w 21"/>
              <a:gd name="T31" fmla="*/ 0 h 84"/>
              <a:gd name="T32" fmla="*/ 15 w 21"/>
              <a:gd name="T33" fmla="*/ 0 h 84"/>
              <a:gd name="T34" fmla="*/ 17 w 21"/>
              <a:gd name="T35" fmla="*/ 0 h 84"/>
              <a:gd name="T36" fmla="*/ 19 w 21"/>
              <a:gd name="T37" fmla="*/ 9 h 84"/>
              <a:gd name="T38" fmla="*/ 19 w 21"/>
              <a:gd name="T39" fmla="*/ 16 h 84"/>
              <a:gd name="T40" fmla="*/ 19 w 21"/>
              <a:gd name="T41" fmla="*/ 26 h 84"/>
              <a:gd name="T42" fmla="*/ 21 w 21"/>
              <a:gd name="T43" fmla="*/ 33 h 84"/>
              <a:gd name="T44" fmla="*/ 19 w 21"/>
              <a:gd name="T45" fmla="*/ 40 h 84"/>
              <a:gd name="T46" fmla="*/ 19 w 21"/>
              <a:gd name="T47" fmla="*/ 50 h 84"/>
              <a:gd name="T48" fmla="*/ 17 w 21"/>
              <a:gd name="T49" fmla="*/ 57 h 84"/>
              <a:gd name="T50" fmla="*/ 17 w 21"/>
              <a:gd name="T51" fmla="*/ 66 h 84"/>
              <a:gd name="T52" fmla="*/ 17 w 21"/>
              <a:gd name="T53" fmla="*/ 73 h 84"/>
              <a:gd name="T54" fmla="*/ 17 w 21"/>
              <a:gd name="T55" fmla="*/ 84 h 84"/>
              <a:gd name="T56" fmla="*/ 11 w 21"/>
              <a:gd name="T57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1" h="84">
                <a:moveTo>
                  <a:pt x="11" y="84"/>
                </a:moveTo>
                <a:lnTo>
                  <a:pt x="9" y="84"/>
                </a:lnTo>
                <a:lnTo>
                  <a:pt x="6" y="84"/>
                </a:lnTo>
                <a:lnTo>
                  <a:pt x="2" y="84"/>
                </a:lnTo>
                <a:lnTo>
                  <a:pt x="2" y="77"/>
                </a:lnTo>
                <a:lnTo>
                  <a:pt x="2" y="68"/>
                </a:lnTo>
                <a:lnTo>
                  <a:pt x="0" y="57"/>
                </a:lnTo>
                <a:lnTo>
                  <a:pt x="0" y="44"/>
                </a:lnTo>
                <a:lnTo>
                  <a:pt x="0" y="35"/>
                </a:lnTo>
                <a:lnTo>
                  <a:pt x="0" y="26"/>
                </a:lnTo>
                <a:lnTo>
                  <a:pt x="0" y="18"/>
                </a:lnTo>
                <a:lnTo>
                  <a:pt x="0" y="11"/>
                </a:lnTo>
                <a:lnTo>
                  <a:pt x="2" y="2"/>
                </a:lnTo>
                <a:lnTo>
                  <a:pt x="4" y="0"/>
                </a:lnTo>
                <a:lnTo>
                  <a:pt x="8" y="0"/>
                </a:lnTo>
                <a:lnTo>
                  <a:pt x="11" y="0"/>
                </a:lnTo>
                <a:lnTo>
                  <a:pt x="15" y="0"/>
                </a:lnTo>
                <a:lnTo>
                  <a:pt x="17" y="0"/>
                </a:lnTo>
                <a:lnTo>
                  <a:pt x="19" y="9"/>
                </a:lnTo>
                <a:lnTo>
                  <a:pt x="19" y="16"/>
                </a:lnTo>
                <a:lnTo>
                  <a:pt x="19" y="26"/>
                </a:lnTo>
                <a:lnTo>
                  <a:pt x="21" y="33"/>
                </a:lnTo>
                <a:lnTo>
                  <a:pt x="19" y="40"/>
                </a:lnTo>
                <a:lnTo>
                  <a:pt x="19" y="50"/>
                </a:lnTo>
                <a:lnTo>
                  <a:pt x="17" y="57"/>
                </a:lnTo>
                <a:lnTo>
                  <a:pt x="17" y="66"/>
                </a:lnTo>
                <a:lnTo>
                  <a:pt x="17" y="73"/>
                </a:lnTo>
                <a:lnTo>
                  <a:pt x="17" y="84"/>
                </a:lnTo>
                <a:lnTo>
                  <a:pt x="11" y="84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92" name="Freeform 1548"/>
          <p:cNvSpPr>
            <a:spLocks/>
          </p:cNvSpPr>
          <p:nvPr/>
        </p:nvSpPr>
        <p:spPr bwMode="auto">
          <a:xfrm>
            <a:off x="3160713" y="2982913"/>
            <a:ext cx="12700" cy="55562"/>
          </a:xfrm>
          <a:custGeom>
            <a:avLst/>
            <a:gdLst>
              <a:gd name="T0" fmla="*/ 15 w 15"/>
              <a:gd name="T1" fmla="*/ 6 h 70"/>
              <a:gd name="T2" fmla="*/ 11 w 15"/>
              <a:gd name="T3" fmla="*/ 0 h 70"/>
              <a:gd name="T4" fmla="*/ 9 w 15"/>
              <a:gd name="T5" fmla="*/ 0 h 70"/>
              <a:gd name="T6" fmla="*/ 7 w 15"/>
              <a:gd name="T7" fmla="*/ 0 h 70"/>
              <a:gd name="T8" fmla="*/ 5 w 15"/>
              <a:gd name="T9" fmla="*/ 0 h 70"/>
              <a:gd name="T10" fmla="*/ 4 w 15"/>
              <a:gd name="T11" fmla="*/ 2 h 70"/>
              <a:gd name="T12" fmla="*/ 2 w 15"/>
              <a:gd name="T13" fmla="*/ 6 h 70"/>
              <a:gd name="T14" fmla="*/ 0 w 15"/>
              <a:gd name="T15" fmla="*/ 9 h 70"/>
              <a:gd name="T16" fmla="*/ 0 w 15"/>
              <a:gd name="T17" fmla="*/ 13 h 70"/>
              <a:gd name="T18" fmla="*/ 0 w 15"/>
              <a:gd name="T19" fmla="*/ 17 h 70"/>
              <a:gd name="T20" fmla="*/ 0 w 15"/>
              <a:gd name="T21" fmla="*/ 22 h 70"/>
              <a:gd name="T22" fmla="*/ 0 w 15"/>
              <a:gd name="T23" fmla="*/ 26 h 70"/>
              <a:gd name="T24" fmla="*/ 0 w 15"/>
              <a:gd name="T25" fmla="*/ 30 h 70"/>
              <a:gd name="T26" fmla="*/ 0 w 15"/>
              <a:gd name="T27" fmla="*/ 35 h 70"/>
              <a:gd name="T28" fmla="*/ 0 w 15"/>
              <a:gd name="T29" fmla="*/ 39 h 70"/>
              <a:gd name="T30" fmla="*/ 0 w 15"/>
              <a:gd name="T31" fmla="*/ 43 h 70"/>
              <a:gd name="T32" fmla="*/ 0 w 15"/>
              <a:gd name="T33" fmla="*/ 46 h 70"/>
              <a:gd name="T34" fmla="*/ 0 w 15"/>
              <a:gd name="T35" fmla="*/ 52 h 70"/>
              <a:gd name="T36" fmla="*/ 0 w 15"/>
              <a:gd name="T37" fmla="*/ 55 h 70"/>
              <a:gd name="T38" fmla="*/ 2 w 15"/>
              <a:gd name="T39" fmla="*/ 59 h 70"/>
              <a:gd name="T40" fmla="*/ 2 w 15"/>
              <a:gd name="T41" fmla="*/ 65 h 70"/>
              <a:gd name="T42" fmla="*/ 4 w 15"/>
              <a:gd name="T43" fmla="*/ 68 h 70"/>
              <a:gd name="T44" fmla="*/ 5 w 15"/>
              <a:gd name="T45" fmla="*/ 70 h 70"/>
              <a:gd name="T46" fmla="*/ 7 w 15"/>
              <a:gd name="T47" fmla="*/ 70 h 70"/>
              <a:gd name="T48" fmla="*/ 7 w 15"/>
              <a:gd name="T49" fmla="*/ 66 h 70"/>
              <a:gd name="T50" fmla="*/ 7 w 15"/>
              <a:gd name="T51" fmla="*/ 63 h 70"/>
              <a:gd name="T52" fmla="*/ 9 w 15"/>
              <a:gd name="T53" fmla="*/ 59 h 70"/>
              <a:gd name="T54" fmla="*/ 9 w 15"/>
              <a:gd name="T55" fmla="*/ 54 h 70"/>
              <a:gd name="T56" fmla="*/ 11 w 15"/>
              <a:gd name="T57" fmla="*/ 50 h 70"/>
              <a:gd name="T58" fmla="*/ 11 w 15"/>
              <a:gd name="T59" fmla="*/ 46 h 70"/>
              <a:gd name="T60" fmla="*/ 11 w 15"/>
              <a:gd name="T61" fmla="*/ 41 h 70"/>
              <a:gd name="T62" fmla="*/ 11 w 15"/>
              <a:gd name="T63" fmla="*/ 37 h 70"/>
              <a:gd name="T64" fmla="*/ 13 w 15"/>
              <a:gd name="T65" fmla="*/ 33 h 70"/>
              <a:gd name="T66" fmla="*/ 13 w 15"/>
              <a:gd name="T67" fmla="*/ 30 h 70"/>
              <a:gd name="T68" fmla="*/ 13 w 15"/>
              <a:gd name="T69" fmla="*/ 24 h 70"/>
              <a:gd name="T70" fmla="*/ 13 w 15"/>
              <a:gd name="T71" fmla="*/ 20 h 70"/>
              <a:gd name="T72" fmla="*/ 15 w 15"/>
              <a:gd name="T73" fmla="*/ 17 h 70"/>
              <a:gd name="T74" fmla="*/ 15 w 15"/>
              <a:gd name="T75" fmla="*/ 11 h 70"/>
              <a:gd name="T76" fmla="*/ 15 w 15"/>
              <a:gd name="T77" fmla="*/ 8 h 70"/>
              <a:gd name="T78" fmla="*/ 15 w 15"/>
              <a:gd name="T79" fmla="*/ 6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5" h="70">
                <a:moveTo>
                  <a:pt x="15" y="6"/>
                </a:move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4" y="2"/>
                </a:lnTo>
                <a:lnTo>
                  <a:pt x="2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0" y="22"/>
                </a:lnTo>
                <a:lnTo>
                  <a:pt x="0" y="26"/>
                </a:lnTo>
                <a:lnTo>
                  <a:pt x="0" y="30"/>
                </a:lnTo>
                <a:lnTo>
                  <a:pt x="0" y="35"/>
                </a:lnTo>
                <a:lnTo>
                  <a:pt x="0" y="39"/>
                </a:lnTo>
                <a:lnTo>
                  <a:pt x="0" y="43"/>
                </a:lnTo>
                <a:lnTo>
                  <a:pt x="0" y="46"/>
                </a:lnTo>
                <a:lnTo>
                  <a:pt x="0" y="52"/>
                </a:lnTo>
                <a:lnTo>
                  <a:pt x="0" y="55"/>
                </a:lnTo>
                <a:lnTo>
                  <a:pt x="2" y="59"/>
                </a:lnTo>
                <a:lnTo>
                  <a:pt x="2" y="65"/>
                </a:lnTo>
                <a:lnTo>
                  <a:pt x="4" y="68"/>
                </a:lnTo>
                <a:lnTo>
                  <a:pt x="5" y="70"/>
                </a:lnTo>
                <a:lnTo>
                  <a:pt x="7" y="70"/>
                </a:lnTo>
                <a:lnTo>
                  <a:pt x="7" y="66"/>
                </a:lnTo>
                <a:lnTo>
                  <a:pt x="7" y="63"/>
                </a:lnTo>
                <a:lnTo>
                  <a:pt x="9" y="59"/>
                </a:lnTo>
                <a:lnTo>
                  <a:pt x="9" y="54"/>
                </a:lnTo>
                <a:lnTo>
                  <a:pt x="11" y="50"/>
                </a:lnTo>
                <a:lnTo>
                  <a:pt x="11" y="46"/>
                </a:lnTo>
                <a:lnTo>
                  <a:pt x="11" y="41"/>
                </a:lnTo>
                <a:lnTo>
                  <a:pt x="11" y="37"/>
                </a:lnTo>
                <a:lnTo>
                  <a:pt x="13" y="33"/>
                </a:lnTo>
                <a:lnTo>
                  <a:pt x="13" y="30"/>
                </a:lnTo>
                <a:lnTo>
                  <a:pt x="13" y="24"/>
                </a:lnTo>
                <a:lnTo>
                  <a:pt x="13" y="20"/>
                </a:lnTo>
                <a:lnTo>
                  <a:pt x="15" y="17"/>
                </a:lnTo>
                <a:lnTo>
                  <a:pt x="15" y="11"/>
                </a:lnTo>
                <a:lnTo>
                  <a:pt x="15" y="8"/>
                </a:lnTo>
                <a:lnTo>
                  <a:pt x="15" y="6"/>
                </a:lnTo>
                <a:close/>
              </a:path>
            </a:pathLst>
          </a:custGeom>
          <a:solidFill>
            <a:srgbClr val="FCFE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93" name="Freeform 1549"/>
          <p:cNvSpPr>
            <a:spLocks/>
          </p:cNvSpPr>
          <p:nvPr/>
        </p:nvSpPr>
        <p:spPr bwMode="auto">
          <a:xfrm>
            <a:off x="3073400" y="3013075"/>
            <a:ext cx="100013" cy="66675"/>
          </a:xfrm>
          <a:custGeom>
            <a:avLst/>
            <a:gdLst>
              <a:gd name="T0" fmla="*/ 58 w 123"/>
              <a:gd name="T1" fmla="*/ 4 h 84"/>
              <a:gd name="T2" fmla="*/ 77 w 123"/>
              <a:gd name="T3" fmla="*/ 11 h 84"/>
              <a:gd name="T4" fmla="*/ 88 w 123"/>
              <a:gd name="T5" fmla="*/ 15 h 84"/>
              <a:gd name="T6" fmla="*/ 93 w 123"/>
              <a:gd name="T7" fmla="*/ 20 h 84"/>
              <a:gd name="T8" fmla="*/ 99 w 123"/>
              <a:gd name="T9" fmla="*/ 27 h 84"/>
              <a:gd name="T10" fmla="*/ 103 w 123"/>
              <a:gd name="T11" fmla="*/ 37 h 84"/>
              <a:gd name="T12" fmla="*/ 110 w 123"/>
              <a:gd name="T13" fmla="*/ 46 h 84"/>
              <a:gd name="T14" fmla="*/ 117 w 123"/>
              <a:gd name="T15" fmla="*/ 55 h 84"/>
              <a:gd name="T16" fmla="*/ 123 w 123"/>
              <a:gd name="T17" fmla="*/ 70 h 84"/>
              <a:gd name="T18" fmla="*/ 123 w 123"/>
              <a:gd name="T19" fmla="*/ 77 h 84"/>
              <a:gd name="T20" fmla="*/ 121 w 123"/>
              <a:gd name="T21" fmla="*/ 84 h 84"/>
              <a:gd name="T22" fmla="*/ 110 w 123"/>
              <a:gd name="T23" fmla="*/ 81 h 84"/>
              <a:gd name="T24" fmla="*/ 110 w 123"/>
              <a:gd name="T25" fmla="*/ 72 h 84"/>
              <a:gd name="T26" fmla="*/ 90 w 123"/>
              <a:gd name="T27" fmla="*/ 62 h 84"/>
              <a:gd name="T28" fmla="*/ 84 w 123"/>
              <a:gd name="T29" fmla="*/ 55 h 84"/>
              <a:gd name="T30" fmla="*/ 84 w 123"/>
              <a:gd name="T31" fmla="*/ 50 h 84"/>
              <a:gd name="T32" fmla="*/ 79 w 123"/>
              <a:gd name="T33" fmla="*/ 42 h 84"/>
              <a:gd name="T34" fmla="*/ 71 w 123"/>
              <a:gd name="T35" fmla="*/ 37 h 84"/>
              <a:gd name="T36" fmla="*/ 57 w 123"/>
              <a:gd name="T37" fmla="*/ 27 h 84"/>
              <a:gd name="T38" fmla="*/ 33 w 123"/>
              <a:gd name="T39" fmla="*/ 16 h 84"/>
              <a:gd name="T40" fmla="*/ 14 w 123"/>
              <a:gd name="T41" fmla="*/ 13 h 84"/>
              <a:gd name="T42" fmla="*/ 0 w 123"/>
              <a:gd name="T43" fmla="*/ 5 h 84"/>
              <a:gd name="T44" fmla="*/ 9 w 123"/>
              <a:gd name="T45" fmla="*/ 0 h 84"/>
              <a:gd name="T46" fmla="*/ 27 w 123"/>
              <a:gd name="T47" fmla="*/ 2 h 84"/>
              <a:gd name="T48" fmla="*/ 42 w 123"/>
              <a:gd name="T49" fmla="*/ 2 h 84"/>
              <a:gd name="T50" fmla="*/ 58 w 123"/>
              <a:gd name="T51" fmla="*/ 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3" h="84">
                <a:moveTo>
                  <a:pt x="58" y="4"/>
                </a:moveTo>
                <a:lnTo>
                  <a:pt x="77" y="11"/>
                </a:lnTo>
                <a:lnTo>
                  <a:pt x="88" y="15"/>
                </a:lnTo>
                <a:lnTo>
                  <a:pt x="93" y="20"/>
                </a:lnTo>
                <a:lnTo>
                  <a:pt x="99" y="27"/>
                </a:lnTo>
                <a:lnTo>
                  <a:pt x="103" y="37"/>
                </a:lnTo>
                <a:lnTo>
                  <a:pt x="110" y="46"/>
                </a:lnTo>
                <a:lnTo>
                  <a:pt x="117" y="55"/>
                </a:lnTo>
                <a:lnTo>
                  <a:pt x="123" y="70"/>
                </a:lnTo>
                <a:lnTo>
                  <a:pt x="123" y="77"/>
                </a:lnTo>
                <a:lnTo>
                  <a:pt x="121" y="84"/>
                </a:lnTo>
                <a:lnTo>
                  <a:pt x="110" y="81"/>
                </a:lnTo>
                <a:lnTo>
                  <a:pt x="110" y="72"/>
                </a:lnTo>
                <a:lnTo>
                  <a:pt x="90" y="62"/>
                </a:lnTo>
                <a:lnTo>
                  <a:pt x="84" y="55"/>
                </a:lnTo>
                <a:lnTo>
                  <a:pt x="84" y="50"/>
                </a:lnTo>
                <a:lnTo>
                  <a:pt x="79" y="42"/>
                </a:lnTo>
                <a:lnTo>
                  <a:pt x="71" y="37"/>
                </a:lnTo>
                <a:lnTo>
                  <a:pt x="57" y="27"/>
                </a:lnTo>
                <a:lnTo>
                  <a:pt x="33" y="16"/>
                </a:lnTo>
                <a:lnTo>
                  <a:pt x="14" y="13"/>
                </a:lnTo>
                <a:lnTo>
                  <a:pt x="0" y="5"/>
                </a:lnTo>
                <a:lnTo>
                  <a:pt x="9" y="0"/>
                </a:lnTo>
                <a:lnTo>
                  <a:pt x="27" y="2"/>
                </a:lnTo>
                <a:lnTo>
                  <a:pt x="42" y="2"/>
                </a:lnTo>
                <a:lnTo>
                  <a:pt x="58" y="4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94" name="Freeform 1550"/>
          <p:cNvSpPr>
            <a:spLocks/>
          </p:cNvSpPr>
          <p:nvPr/>
        </p:nvSpPr>
        <p:spPr bwMode="auto">
          <a:xfrm>
            <a:off x="3073400" y="3013075"/>
            <a:ext cx="100013" cy="66675"/>
          </a:xfrm>
          <a:custGeom>
            <a:avLst/>
            <a:gdLst>
              <a:gd name="T0" fmla="*/ 58 w 123"/>
              <a:gd name="T1" fmla="*/ 4 h 84"/>
              <a:gd name="T2" fmla="*/ 77 w 123"/>
              <a:gd name="T3" fmla="*/ 11 h 84"/>
              <a:gd name="T4" fmla="*/ 88 w 123"/>
              <a:gd name="T5" fmla="*/ 15 h 84"/>
              <a:gd name="T6" fmla="*/ 93 w 123"/>
              <a:gd name="T7" fmla="*/ 20 h 84"/>
              <a:gd name="T8" fmla="*/ 99 w 123"/>
              <a:gd name="T9" fmla="*/ 27 h 84"/>
              <a:gd name="T10" fmla="*/ 103 w 123"/>
              <a:gd name="T11" fmla="*/ 37 h 84"/>
              <a:gd name="T12" fmla="*/ 110 w 123"/>
              <a:gd name="T13" fmla="*/ 46 h 84"/>
              <a:gd name="T14" fmla="*/ 117 w 123"/>
              <a:gd name="T15" fmla="*/ 55 h 84"/>
              <a:gd name="T16" fmla="*/ 123 w 123"/>
              <a:gd name="T17" fmla="*/ 70 h 84"/>
              <a:gd name="T18" fmla="*/ 123 w 123"/>
              <a:gd name="T19" fmla="*/ 77 h 84"/>
              <a:gd name="T20" fmla="*/ 121 w 123"/>
              <a:gd name="T21" fmla="*/ 84 h 84"/>
              <a:gd name="T22" fmla="*/ 110 w 123"/>
              <a:gd name="T23" fmla="*/ 81 h 84"/>
              <a:gd name="T24" fmla="*/ 110 w 123"/>
              <a:gd name="T25" fmla="*/ 72 h 84"/>
              <a:gd name="T26" fmla="*/ 90 w 123"/>
              <a:gd name="T27" fmla="*/ 62 h 84"/>
              <a:gd name="T28" fmla="*/ 84 w 123"/>
              <a:gd name="T29" fmla="*/ 55 h 84"/>
              <a:gd name="T30" fmla="*/ 84 w 123"/>
              <a:gd name="T31" fmla="*/ 50 h 84"/>
              <a:gd name="T32" fmla="*/ 79 w 123"/>
              <a:gd name="T33" fmla="*/ 42 h 84"/>
              <a:gd name="T34" fmla="*/ 71 w 123"/>
              <a:gd name="T35" fmla="*/ 37 h 84"/>
              <a:gd name="T36" fmla="*/ 57 w 123"/>
              <a:gd name="T37" fmla="*/ 27 h 84"/>
              <a:gd name="T38" fmla="*/ 33 w 123"/>
              <a:gd name="T39" fmla="*/ 16 h 84"/>
              <a:gd name="T40" fmla="*/ 14 w 123"/>
              <a:gd name="T41" fmla="*/ 13 h 84"/>
              <a:gd name="T42" fmla="*/ 0 w 123"/>
              <a:gd name="T43" fmla="*/ 5 h 84"/>
              <a:gd name="T44" fmla="*/ 9 w 123"/>
              <a:gd name="T45" fmla="*/ 0 h 84"/>
              <a:gd name="T46" fmla="*/ 27 w 123"/>
              <a:gd name="T47" fmla="*/ 2 h 84"/>
              <a:gd name="T48" fmla="*/ 42 w 123"/>
              <a:gd name="T49" fmla="*/ 2 h 84"/>
              <a:gd name="T50" fmla="*/ 58 w 123"/>
              <a:gd name="T51" fmla="*/ 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3" h="84">
                <a:moveTo>
                  <a:pt x="58" y="4"/>
                </a:moveTo>
                <a:lnTo>
                  <a:pt x="77" y="11"/>
                </a:lnTo>
                <a:lnTo>
                  <a:pt x="88" y="15"/>
                </a:lnTo>
                <a:lnTo>
                  <a:pt x="93" y="20"/>
                </a:lnTo>
                <a:lnTo>
                  <a:pt x="99" y="27"/>
                </a:lnTo>
                <a:lnTo>
                  <a:pt x="103" y="37"/>
                </a:lnTo>
                <a:lnTo>
                  <a:pt x="110" y="46"/>
                </a:lnTo>
                <a:lnTo>
                  <a:pt x="117" y="55"/>
                </a:lnTo>
                <a:lnTo>
                  <a:pt x="123" y="70"/>
                </a:lnTo>
                <a:lnTo>
                  <a:pt x="123" y="77"/>
                </a:lnTo>
                <a:lnTo>
                  <a:pt x="121" y="84"/>
                </a:lnTo>
                <a:lnTo>
                  <a:pt x="110" y="81"/>
                </a:lnTo>
                <a:lnTo>
                  <a:pt x="110" y="72"/>
                </a:lnTo>
                <a:lnTo>
                  <a:pt x="90" y="62"/>
                </a:lnTo>
                <a:lnTo>
                  <a:pt x="84" y="55"/>
                </a:lnTo>
                <a:lnTo>
                  <a:pt x="84" y="50"/>
                </a:lnTo>
                <a:lnTo>
                  <a:pt x="79" y="42"/>
                </a:lnTo>
                <a:lnTo>
                  <a:pt x="71" y="37"/>
                </a:lnTo>
                <a:lnTo>
                  <a:pt x="57" y="27"/>
                </a:lnTo>
                <a:lnTo>
                  <a:pt x="33" y="16"/>
                </a:lnTo>
                <a:lnTo>
                  <a:pt x="14" y="13"/>
                </a:lnTo>
                <a:lnTo>
                  <a:pt x="0" y="5"/>
                </a:lnTo>
                <a:lnTo>
                  <a:pt x="9" y="0"/>
                </a:lnTo>
                <a:lnTo>
                  <a:pt x="27" y="2"/>
                </a:lnTo>
                <a:lnTo>
                  <a:pt x="42" y="2"/>
                </a:lnTo>
                <a:lnTo>
                  <a:pt x="58" y="4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95" name="Freeform 1551"/>
          <p:cNvSpPr>
            <a:spLocks/>
          </p:cNvSpPr>
          <p:nvPr/>
        </p:nvSpPr>
        <p:spPr bwMode="auto">
          <a:xfrm>
            <a:off x="3033713" y="3005138"/>
            <a:ext cx="107950" cy="17462"/>
          </a:xfrm>
          <a:custGeom>
            <a:avLst/>
            <a:gdLst>
              <a:gd name="T0" fmla="*/ 0 w 134"/>
              <a:gd name="T1" fmla="*/ 11 h 22"/>
              <a:gd name="T2" fmla="*/ 2 w 134"/>
              <a:gd name="T3" fmla="*/ 11 h 22"/>
              <a:gd name="T4" fmla="*/ 9 w 134"/>
              <a:gd name="T5" fmla="*/ 11 h 22"/>
              <a:gd name="T6" fmla="*/ 11 w 134"/>
              <a:gd name="T7" fmla="*/ 11 h 22"/>
              <a:gd name="T8" fmla="*/ 20 w 134"/>
              <a:gd name="T9" fmla="*/ 9 h 22"/>
              <a:gd name="T10" fmla="*/ 24 w 134"/>
              <a:gd name="T11" fmla="*/ 7 h 22"/>
              <a:gd name="T12" fmla="*/ 29 w 134"/>
              <a:gd name="T13" fmla="*/ 2 h 22"/>
              <a:gd name="T14" fmla="*/ 37 w 134"/>
              <a:gd name="T15" fmla="*/ 0 h 22"/>
              <a:gd name="T16" fmla="*/ 48 w 134"/>
              <a:gd name="T17" fmla="*/ 0 h 22"/>
              <a:gd name="T18" fmla="*/ 57 w 134"/>
              <a:gd name="T19" fmla="*/ 0 h 22"/>
              <a:gd name="T20" fmla="*/ 66 w 134"/>
              <a:gd name="T21" fmla="*/ 0 h 22"/>
              <a:gd name="T22" fmla="*/ 77 w 134"/>
              <a:gd name="T23" fmla="*/ 3 h 22"/>
              <a:gd name="T24" fmla="*/ 86 w 134"/>
              <a:gd name="T25" fmla="*/ 5 h 22"/>
              <a:gd name="T26" fmla="*/ 92 w 134"/>
              <a:gd name="T27" fmla="*/ 9 h 22"/>
              <a:gd name="T28" fmla="*/ 101 w 134"/>
              <a:gd name="T29" fmla="*/ 11 h 22"/>
              <a:gd name="T30" fmla="*/ 110 w 134"/>
              <a:gd name="T31" fmla="*/ 13 h 22"/>
              <a:gd name="T32" fmla="*/ 118 w 134"/>
              <a:gd name="T33" fmla="*/ 16 h 22"/>
              <a:gd name="T34" fmla="*/ 129 w 134"/>
              <a:gd name="T35" fmla="*/ 18 h 22"/>
              <a:gd name="T36" fmla="*/ 132 w 134"/>
              <a:gd name="T37" fmla="*/ 20 h 22"/>
              <a:gd name="T38" fmla="*/ 134 w 134"/>
              <a:gd name="T39" fmla="*/ 20 h 22"/>
              <a:gd name="T40" fmla="*/ 132 w 134"/>
              <a:gd name="T41" fmla="*/ 20 h 22"/>
              <a:gd name="T42" fmla="*/ 123 w 134"/>
              <a:gd name="T43" fmla="*/ 20 h 22"/>
              <a:gd name="T44" fmla="*/ 112 w 134"/>
              <a:gd name="T45" fmla="*/ 18 h 22"/>
              <a:gd name="T46" fmla="*/ 101 w 134"/>
              <a:gd name="T47" fmla="*/ 16 h 22"/>
              <a:gd name="T48" fmla="*/ 96 w 134"/>
              <a:gd name="T49" fmla="*/ 16 h 22"/>
              <a:gd name="T50" fmla="*/ 92 w 134"/>
              <a:gd name="T51" fmla="*/ 18 h 22"/>
              <a:gd name="T52" fmla="*/ 90 w 134"/>
              <a:gd name="T53" fmla="*/ 20 h 22"/>
              <a:gd name="T54" fmla="*/ 86 w 134"/>
              <a:gd name="T55" fmla="*/ 20 h 22"/>
              <a:gd name="T56" fmla="*/ 74 w 134"/>
              <a:gd name="T57" fmla="*/ 22 h 22"/>
              <a:gd name="T58" fmla="*/ 64 w 134"/>
              <a:gd name="T59" fmla="*/ 22 h 22"/>
              <a:gd name="T60" fmla="*/ 55 w 134"/>
              <a:gd name="T61" fmla="*/ 22 h 22"/>
              <a:gd name="T62" fmla="*/ 48 w 134"/>
              <a:gd name="T63" fmla="*/ 20 h 22"/>
              <a:gd name="T64" fmla="*/ 39 w 134"/>
              <a:gd name="T65" fmla="*/ 20 h 22"/>
              <a:gd name="T66" fmla="*/ 28 w 134"/>
              <a:gd name="T67" fmla="*/ 18 h 22"/>
              <a:gd name="T68" fmla="*/ 17 w 134"/>
              <a:gd name="T69" fmla="*/ 16 h 22"/>
              <a:gd name="T70" fmla="*/ 5 w 134"/>
              <a:gd name="T71" fmla="*/ 13 h 22"/>
              <a:gd name="T72" fmla="*/ 2 w 134"/>
              <a:gd name="T73" fmla="*/ 13 h 22"/>
              <a:gd name="T74" fmla="*/ 0 w 134"/>
              <a:gd name="T75" fmla="*/ 11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34" h="22">
                <a:moveTo>
                  <a:pt x="0" y="11"/>
                </a:moveTo>
                <a:lnTo>
                  <a:pt x="0" y="11"/>
                </a:lnTo>
                <a:lnTo>
                  <a:pt x="2" y="11"/>
                </a:lnTo>
                <a:lnTo>
                  <a:pt x="2" y="11"/>
                </a:lnTo>
                <a:lnTo>
                  <a:pt x="4" y="11"/>
                </a:lnTo>
                <a:lnTo>
                  <a:pt x="9" y="11"/>
                </a:lnTo>
                <a:lnTo>
                  <a:pt x="9" y="11"/>
                </a:lnTo>
                <a:lnTo>
                  <a:pt x="11" y="11"/>
                </a:lnTo>
                <a:lnTo>
                  <a:pt x="17" y="11"/>
                </a:lnTo>
                <a:lnTo>
                  <a:pt x="20" y="9"/>
                </a:lnTo>
                <a:lnTo>
                  <a:pt x="22" y="9"/>
                </a:lnTo>
                <a:lnTo>
                  <a:pt x="24" y="7"/>
                </a:lnTo>
                <a:lnTo>
                  <a:pt x="26" y="3"/>
                </a:lnTo>
                <a:lnTo>
                  <a:pt x="29" y="2"/>
                </a:lnTo>
                <a:lnTo>
                  <a:pt x="33" y="0"/>
                </a:lnTo>
                <a:lnTo>
                  <a:pt x="37" y="0"/>
                </a:lnTo>
                <a:lnTo>
                  <a:pt x="42" y="0"/>
                </a:lnTo>
                <a:lnTo>
                  <a:pt x="48" y="0"/>
                </a:lnTo>
                <a:lnTo>
                  <a:pt x="55" y="0"/>
                </a:lnTo>
                <a:lnTo>
                  <a:pt x="57" y="0"/>
                </a:lnTo>
                <a:lnTo>
                  <a:pt x="61" y="0"/>
                </a:lnTo>
                <a:lnTo>
                  <a:pt x="66" y="0"/>
                </a:lnTo>
                <a:lnTo>
                  <a:pt x="72" y="2"/>
                </a:lnTo>
                <a:lnTo>
                  <a:pt x="77" y="3"/>
                </a:lnTo>
                <a:lnTo>
                  <a:pt x="83" y="3"/>
                </a:lnTo>
                <a:lnTo>
                  <a:pt x="86" y="5"/>
                </a:lnTo>
                <a:lnTo>
                  <a:pt x="90" y="7"/>
                </a:lnTo>
                <a:lnTo>
                  <a:pt x="92" y="9"/>
                </a:lnTo>
                <a:lnTo>
                  <a:pt x="96" y="9"/>
                </a:lnTo>
                <a:lnTo>
                  <a:pt x="101" y="11"/>
                </a:lnTo>
                <a:lnTo>
                  <a:pt x="105" y="13"/>
                </a:lnTo>
                <a:lnTo>
                  <a:pt x="110" y="13"/>
                </a:lnTo>
                <a:lnTo>
                  <a:pt x="116" y="14"/>
                </a:lnTo>
                <a:lnTo>
                  <a:pt x="118" y="16"/>
                </a:lnTo>
                <a:lnTo>
                  <a:pt x="121" y="16"/>
                </a:lnTo>
                <a:lnTo>
                  <a:pt x="129" y="18"/>
                </a:lnTo>
                <a:lnTo>
                  <a:pt x="131" y="18"/>
                </a:lnTo>
                <a:lnTo>
                  <a:pt x="132" y="20"/>
                </a:lnTo>
                <a:lnTo>
                  <a:pt x="134" y="20"/>
                </a:lnTo>
                <a:lnTo>
                  <a:pt x="134" y="20"/>
                </a:lnTo>
                <a:lnTo>
                  <a:pt x="132" y="20"/>
                </a:lnTo>
                <a:lnTo>
                  <a:pt x="132" y="20"/>
                </a:lnTo>
                <a:lnTo>
                  <a:pt x="129" y="20"/>
                </a:lnTo>
                <a:lnTo>
                  <a:pt x="123" y="20"/>
                </a:lnTo>
                <a:lnTo>
                  <a:pt x="118" y="18"/>
                </a:lnTo>
                <a:lnTo>
                  <a:pt x="112" y="18"/>
                </a:lnTo>
                <a:lnTo>
                  <a:pt x="107" y="18"/>
                </a:lnTo>
                <a:lnTo>
                  <a:pt x="101" y="16"/>
                </a:lnTo>
                <a:lnTo>
                  <a:pt x="97" y="16"/>
                </a:lnTo>
                <a:lnTo>
                  <a:pt x="96" y="16"/>
                </a:lnTo>
                <a:lnTo>
                  <a:pt x="94" y="18"/>
                </a:lnTo>
                <a:lnTo>
                  <a:pt x="92" y="18"/>
                </a:lnTo>
                <a:lnTo>
                  <a:pt x="92" y="18"/>
                </a:lnTo>
                <a:lnTo>
                  <a:pt x="90" y="20"/>
                </a:lnTo>
                <a:lnTo>
                  <a:pt x="88" y="20"/>
                </a:lnTo>
                <a:lnTo>
                  <a:pt x="86" y="20"/>
                </a:lnTo>
                <a:lnTo>
                  <a:pt x="81" y="22"/>
                </a:lnTo>
                <a:lnTo>
                  <a:pt x="74" y="22"/>
                </a:lnTo>
                <a:lnTo>
                  <a:pt x="70" y="22"/>
                </a:lnTo>
                <a:lnTo>
                  <a:pt x="64" y="22"/>
                </a:lnTo>
                <a:lnTo>
                  <a:pt x="61" y="22"/>
                </a:lnTo>
                <a:lnTo>
                  <a:pt x="55" y="22"/>
                </a:lnTo>
                <a:lnTo>
                  <a:pt x="51" y="20"/>
                </a:lnTo>
                <a:lnTo>
                  <a:pt x="48" y="20"/>
                </a:lnTo>
                <a:lnTo>
                  <a:pt x="44" y="20"/>
                </a:lnTo>
                <a:lnTo>
                  <a:pt x="39" y="20"/>
                </a:lnTo>
                <a:lnTo>
                  <a:pt x="33" y="18"/>
                </a:lnTo>
                <a:lnTo>
                  <a:pt x="28" y="18"/>
                </a:lnTo>
                <a:lnTo>
                  <a:pt x="20" y="16"/>
                </a:lnTo>
                <a:lnTo>
                  <a:pt x="17" y="16"/>
                </a:lnTo>
                <a:lnTo>
                  <a:pt x="11" y="14"/>
                </a:lnTo>
                <a:lnTo>
                  <a:pt x="5" y="13"/>
                </a:lnTo>
                <a:lnTo>
                  <a:pt x="4" y="13"/>
                </a:lnTo>
                <a:lnTo>
                  <a:pt x="2" y="13"/>
                </a:lnTo>
                <a:lnTo>
                  <a:pt x="0" y="11"/>
                </a:lnTo>
                <a:lnTo>
                  <a:pt x="0" y="11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96" name="Freeform 1552"/>
          <p:cNvSpPr>
            <a:spLocks/>
          </p:cNvSpPr>
          <p:nvPr/>
        </p:nvSpPr>
        <p:spPr bwMode="auto">
          <a:xfrm>
            <a:off x="3033713" y="3005138"/>
            <a:ext cx="107950" cy="17462"/>
          </a:xfrm>
          <a:custGeom>
            <a:avLst/>
            <a:gdLst>
              <a:gd name="T0" fmla="*/ 0 w 134"/>
              <a:gd name="T1" fmla="*/ 11 h 22"/>
              <a:gd name="T2" fmla="*/ 2 w 134"/>
              <a:gd name="T3" fmla="*/ 11 h 22"/>
              <a:gd name="T4" fmla="*/ 9 w 134"/>
              <a:gd name="T5" fmla="*/ 11 h 22"/>
              <a:gd name="T6" fmla="*/ 11 w 134"/>
              <a:gd name="T7" fmla="*/ 11 h 22"/>
              <a:gd name="T8" fmla="*/ 20 w 134"/>
              <a:gd name="T9" fmla="*/ 9 h 22"/>
              <a:gd name="T10" fmla="*/ 24 w 134"/>
              <a:gd name="T11" fmla="*/ 7 h 22"/>
              <a:gd name="T12" fmla="*/ 29 w 134"/>
              <a:gd name="T13" fmla="*/ 2 h 22"/>
              <a:gd name="T14" fmla="*/ 37 w 134"/>
              <a:gd name="T15" fmla="*/ 0 h 22"/>
              <a:gd name="T16" fmla="*/ 48 w 134"/>
              <a:gd name="T17" fmla="*/ 0 h 22"/>
              <a:gd name="T18" fmla="*/ 57 w 134"/>
              <a:gd name="T19" fmla="*/ 0 h 22"/>
              <a:gd name="T20" fmla="*/ 66 w 134"/>
              <a:gd name="T21" fmla="*/ 0 h 22"/>
              <a:gd name="T22" fmla="*/ 77 w 134"/>
              <a:gd name="T23" fmla="*/ 3 h 22"/>
              <a:gd name="T24" fmla="*/ 86 w 134"/>
              <a:gd name="T25" fmla="*/ 5 h 22"/>
              <a:gd name="T26" fmla="*/ 92 w 134"/>
              <a:gd name="T27" fmla="*/ 9 h 22"/>
              <a:gd name="T28" fmla="*/ 101 w 134"/>
              <a:gd name="T29" fmla="*/ 11 h 22"/>
              <a:gd name="T30" fmla="*/ 110 w 134"/>
              <a:gd name="T31" fmla="*/ 13 h 22"/>
              <a:gd name="T32" fmla="*/ 118 w 134"/>
              <a:gd name="T33" fmla="*/ 16 h 22"/>
              <a:gd name="T34" fmla="*/ 129 w 134"/>
              <a:gd name="T35" fmla="*/ 18 h 22"/>
              <a:gd name="T36" fmla="*/ 132 w 134"/>
              <a:gd name="T37" fmla="*/ 20 h 22"/>
              <a:gd name="T38" fmla="*/ 134 w 134"/>
              <a:gd name="T39" fmla="*/ 20 h 22"/>
              <a:gd name="T40" fmla="*/ 132 w 134"/>
              <a:gd name="T41" fmla="*/ 20 h 22"/>
              <a:gd name="T42" fmla="*/ 123 w 134"/>
              <a:gd name="T43" fmla="*/ 20 h 22"/>
              <a:gd name="T44" fmla="*/ 112 w 134"/>
              <a:gd name="T45" fmla="*/ 18 h 22"/>
              <a:gd name="T46" fmla="*/ 101 w 134"/>
              <a:gd name="T47" fmla="*/ 16 h 22"/>
              <a:gd name="T48" fmla="*/ 96 w 134"/>
              <a:gd name="T49" fmla="*/ 16 h 22"/>
              <a:gd name="T50" fmla="*/ 92 w 134"/>
              <a:gd name="T51" fmla="*/ 18 h 22"/>
              <a:gd name="T52" fmla="*/ 90 w 134"/>
              <a:gd name="T53" fmla="*/ 20 h 22"/>
              <a:gd name="T54" fmla="*/ 86 w 134"/>
              <a:gd name="T55" fmla="*/ 20 h 22"/>
              <a:gd name="T56" fmla="*/ 74 w 134"/>
              <a:gd name="T57" fmla="*/ 22 h 22"/>
              <a:gd name="T58" fmla="*/ 64 w 134"/>
              <a:gd name="T59" fmla="*/ 22 h 22"/>
              <a:gd name="T60" fmla="*/ 55 w 134"/>
              <a:gd name="T61" fmla="*/ 22 h 22"/>
              <a:gd name="T62" fmla="*/ 48 w 134"/>
              <a:gd name="T63" fmla="*/ 20 h 22"/>
              <a:gd name="T64" fmla="*/ 39 w 134"/>
              <a:gd name="T65" fmla="*/ 20 h 22"/>
              <a:gd name="T66" fmla="*/ 28 w 134"/>
              <a:gd name="T67" fmla="*/ 18 h 22"/>
              <a:gd name="T68" fmla="*/ 17 w 134"/>
              <a:gd name="T69" fmla="*/ 16 h 22"/>
              <a:gd name="T70" fmla="*/ 5 w 134"/>
              <a:gd name="T71" fmla="*/ 13 h 22"/>
              <a:gd name="T72" fmla="*/ 2 w 134"/>
              <a:gd name="T73" fmla="*/ 13 h 22"/>
              <a:gd name="T74" fmla="*/ 0 w 134"/>
              <a:gd name="T75" fmla="*/ 11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34" h="22">
                <a:moveTo>
                  <a:pt x="0" y="11"/>
                </a:moveTo>
                <a:lnTo>
                  <a:pt x="0" y="11"/>
                </a:lnTo>
                <a:lnTo>
                  <a:pt x="2" y="11"/>
                </a:lnTo>
                <a:lnTo>
                  <a:pt x="2" y="11"/>
                </a:lnTo>
                <a:lnTo>
                  <a:pt x="4" y="11"/>
                </a:lnTo>
                <a:lnTo>
                  <a:pt x="9" y="11"/>
                </a:lnTo>
                <a:lnTo>
                  <a:pt x="9" y="11"/>
                </a:lnTo>
                <a:lnTo>
                  <a:pt x="11" y="11"/>
                </a:lnTo>
                <a:lnTo>
                  <a:pt x="17" y="11"/>
                </a:lnTo>
                <a:lnTo>
                  <a:pt x="20" y="9"/>
                </a:lnTo>
                <a:lnTo>
                  <a:pt x="22" y="9"/>
                </a:lnTo>
                <a:lnTo>
                  <a:pt x="24" y="7"/>
                </a:lnTo>
                <a:lnTo>
                  <a:pt x="26" y="3"/>
                </a:lnTo>
                <a:lnTo>
                  <a:pt x="29" y="2"/>
                </a:lnTo>
                <a:lnTo>
                  <a:pt x="33" y="0"/>
                </a:lnTo>
                <a:lnTo>
                  <a:pt x="37" y="0"/>
                </a:lnTo>
                <a:lnTo>
                  <a:pt x="42" y="0"/>
                </a:lnTo>
                <a:lnTo>
                  <a:pt x="48" y="0"/>
                </a:lnTo>
                <a:lnTo>
                  <a:pt x="55" y="0"/>
                </a:lnTo>
                <a:lnTo>
                  <a:pt x="57" y="0"/>
                </a:lnTo>
                <a:lnTo>
                  <a:pt x="61" y="0"/>
                </a:lnTo>
                <a:lnTo>
                  <a:pt x="66" y="0"/>
                </a:lnTo>
                <a:lnTo>
                  <a:pt x="72" y="2"/>
                </a:lnTo>
                <a:lnTo>
                  <a:pt x="77" y="3"/>
                </a:lnTo>
                <a:lnTo>
                  <a:pt x="83" y="3"/>
                </a:lnTo>
                <a:lnTo>
                  <a:pt x="86" y="5"/>
                </a:lnTo>
                <a:lnTo>
                  <a:pt x="90" y="7"/>
                </a:lnTo>
                <a:lnTo>
                  <a:pt x="92" y="9"/>
                </a:lnTo>
                <a:lnTo>
                  <a:pt x="96" y="9"/>
                </a:lnTo>
                <a:lnTo>
                  <a:pt x="101" y="11"/>
                </a:lnTo>
                <a:lnTo>
                  <a:pt x="105" y="13"/>
                </a:lnTo>
                <a:lnTo>
                  <a:pt x="110" y="13"/>
                </a:lnTo>
                <a:lnTo>
                  <a:pt x="116" y="14"/>
                </a:lnTo>
                <a:lnTo>
                  <a:pt x="118" y="16"/>
                </a:lnTo>
                <a:lnTo>
                  <a:pt x="121" y="16"/>
                </a:lnTo>
                <a:lnTo>
                  <a:pt x="129" y="18"/>
                </a:lnTo>
                <a:lnTo>
                  <a:pt x="131" y="18"/>
                </a:lnTo>
                <a:lnTo>
                  <a:pt x="132" y="20"/>
                </a:lnTo>
                <a:lnTo>
                  <a:pt x="134" y="20"/>
                </a:lnTo>
                <a:lnTo>
                  <a:pt x="134" y="20"/>
                </a:lnTo>
                <a:lnTo>
                  <a:pt x="132" y="20"/>
                </a:lnTo>
                <a:lnTo>
                  <a:pt x="132" y="20"/>
                </a:lnTo>
                <a:lnTo>
                  <a:pt x="129" y="20"/>
                </a:lnTo>
                <a:lnTo>
                  <a:pt x="123" y="20"/>
                </a:lnTo>
                <a:lnTo>
                  <a:pt x="118" y="18"/>
                </a:lnTo>
                <a:lnTo>
                  <a:pt x="112" y="18"/>
                </a:lnTo>
                <a:lnTo>
                  <a:pt x="107" y="18"/>
                </a:lnTo>
                <a:lnTo>
                  <a:pt x="101" y="16"/>
                </a:lnTo>
                <a:lnTo>
                  <a:pt x="97" y="16"/>
                </a:lnTo>
                <a:lnTo>
                  <a:pt x="96" y="16"/>
                </a:lnTo>
                <a:lnTo>
                  <a:pt x="94" y="18"/>
                </a:lnTo>
                <a:lnTo>
                  <a:pt x="92" y="18"/>
                </a:lnTo>
                <a:lnTo>
                  <a:pt x="92" y="18"/>
                </a:lnTo>
                <a:lnTo>
                  <a:pt x="90" y="20"/>
                </a:lnTo>
                <a:lnTo>
                  <a:pt x="88" y="20"/>
                </a:lnTo>
                <a:lnTo>
                  <a:pt x="86" y="20"/>
                </a:lnTo>
                <a:lnTo>
                  <a:pt x="81" y="22"/>
                </a:lnTo>
                <a:lnTo>
                  <a:pt x="74" y="22"/>
                </a:lnTo>
                <a:lnTo>
                  <a:pt x="70" y="22"/>
                </a:lnTo>
                <a:lnTo>
                  <a:pt x="64" y="22"/>
                </a:lnTo>
                <a:lnTo>
                  <a:pt x="61" y="22"/>
                </a:lnTo>
                <a:lnTo>
                  <a:pt x="55" y="22"/>
                </a:lnTo>
                <a:lnTo>
                  <a:pt x="51" y="20"/>
                </a:lnTo>
                <a:lnTo>
                  <a:pt x="48" y="20"/>
                </a:lnTo>
                <a:lnTo>
                  <a:pt x="44" y="20"/>
                </a:lnTo>
                <a:lnTo>
                  <a:pt x="39" y="20"/>
                </a:lnTo>
                <a:lnTo>
                  <a:pt x="33" y="18"/>
                </a:lnTo>
                <a:lnTo>
                  <a:pt x="28" y="18"/>
                </a:lnTo>
                <a:lnTo>
                  <a:pt x="20" y="16"/>
                </a:lnTo>
                <a:lnTo>
                  <a:pt x="17" y="16"/>
                </a:lnTo>
                <a:lnTo>
                  <a:pt x="11" y="14"/>
                </a:lnTo>
                <a:lnTo>
                  <a:pt x="5" y="13"/>
                </a:lnTo>
                <a:lnTo>
                  <a:pt x="4" y="13"/>
                </a:lnTo>
                <a:lnTo>
                  <a:pt x="2" y="13"/>
                </a:lnTo>
                <a:lnTo>
                  <a:pt x="0" y="11"/>
                </a:lnTo>
                <a:lnTo>
                  <a:pt x="0" y="11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97" name="Freeform 1553"/>
          <p:cNvSpPr>
            <a:spLocks/>
          </p:cNvSpPr>
          <p:nvPr/>
        </p:nvSpPr>
        <p:spPr bwMode="auto">
          <a:xfrm>
            <a:off x="3052763" y="3014663"/>
            <a:ext cx="57150" cy="1587"/>
          </a:xfrm>
          <a:custGeom>
            <a:avLst/>
            <a:gdLst>
              <a:gd name="T0" fmla="*/ 0 w 72"/>
              <a:gd name="T1" fmla="*/ 2 h 2"/>
              <a:gd name="T2" fmla="*/ 9 w 72"/>
              <a:gd name="T3" fmla="*/ 2 h 2"/>
              <a:gd name="T4" fmla="*/ 15 w 72"/>
              <a:gd name="T5" fmla="*/ 0 h 2"/>
              <a:gd name="T6" fmla="*/ 22 w 72"/>
              <a:gd name="T7" fmla="*/ 0 h 2"/>
              <a:gd name="T8" fmla="*/ 39 w 72"/>
              <a:gd name="T9" fmla="*/ 0 h 2"/>
              <a:gd name="T10" fmla="*/ 50 w 72"/>
              <a:gd name="T11" fmla="*/ 0 h 2"/>
              <a:gd name="T12" fmla="*/ 61 w 72"/>
              <a:gd name="T13" fmla="*/ 0 h 2"/>
              <a:gd name="T14" fmla="*/ 72 w 72"/>
              <a:gd name="T1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2" h="2">
                <a:moveTo>
                  <a:pt x="0" y="2"/>
                </a:moveTo>
                <a:lnTo>
                  <a:pt x="9" y="2"/>
                </a:lnTo>
                <a:lnTo>
                  <a:pt x="15" y="0"/>
                </a:lnTo>
                <a:lnTo>
                  <a:pt x="22" y="0"/>
                </a:lnTo>
                <a:lnTo>
                  <a:pt x="39" y="0"/>
                </a:lnTo>
                <a:lnTo>
                  <a:pt x="50" y="0"/>
                </a:lnTo>
                <a:lnTo>
                  <a:pt x="61" y="0"/>
                </a:lnTo>
                <a:lnTo>
                  <a:pt x="72" y="0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98" name="Freeform 1554"/>
          <p:cNvSpPr>
            <a:spLocks/>
          </p:cNvSpPr>
          <p:nvPr/>
        </p:nvSpPr>
        <p:spPr bwMode="auto">
          <a:xfrm>
            <a:off x="3160713" y="2909888"/>
            <a:ext cx="12700" cy="66675"/>
          </a:xfrm>
          <a:custGeom>
            <a:avLst/>
            <a:gdLst>
              <a:gd name="T0" fmla="*/ 8 w 19"/>
              <a:gd name="T1" fmla="*/ 85 h 85"/>
              <a:gd name="T2" fmla="*/ 9 w 19"/>
              <a:gd name="T3" fmla="*/ 85 h 85"/>
              <a:gd name="T4" fmla="*/ 13 w 19"/>
              <a:gd name="T5" fmla="*/ 85 h 85"/>
              <a:gd name="T6" fmla="*/ 17 w 19"/>
              <a:gd name="T7" fmla="*/ 85 h 85"/>
              <a:gd name="T8" fmla="*/ 19 w 19"/>
              <a:gd name="T9" fmla="*/ 78 h 85"/>
              <a:gd name="T10" fmla="*/ 19 w 19"/>
              <a:gd name="T11" fmla="*/ 68 h 85"/>
              <a:gd name="T12" fmla="*/ 19 w 19"/>
              <a:gd name="T13" fmla="*/ 57 h 85"/>
              <a:gd name="T14" fmla="*/ 19 w 19"/>
              <a:gd name="T15" fmla="*/ 44 h 85"/>
              <a:gd name="T16" fmla="*/ 19 w 19"/>
              <a:gd name="T17" fmla="*/ 35 h 85"/>
              <a:gd name="T18" fmla="*/ 19 w 19"/>
              <a:gd name="T19" fmla="*/ 26 h 85"/>
              <a:gd name="T20" fmla="*/ 19 w 19"/>
              <a:gd name="T21" fmla="*/ 19 h 85"/>
              <a:gd name="T22" fmla="*/ 19 w 19"/>
              <a:gd name="T23" fmla="*/ 11 h 85"/>
              <a:gd name="T24" fmla="*/ 19 w 19"/>
              <a:gd name="T25" fmla="*/ 2 h 85"/>
              <a:gd name="T26" fmla="*/ 15 w 19"/>
              <a:gd name="T27" fmla="*/ 0 h 85"/>
              <a:gd name="T28" fmla="*/ 11 w 19"/>
              <a:gd name="T29" fmla="*/ 0 h 85"/>
              <a:gd name="T30" fmla="*/ 8 w 19"/>
              <a:gd name="T31" fmla="*/ 0 h 85"/>
              <a:gd name="T32" fmla="*/ 6 w 19"/>
              <a:gd name="T33" fmla="*/ 0 h 85"/>
              <a:gd name="T34" fmla="*/ 2 w 19"/>
              <a:gd name="T35" fmla="*/ 0 h 85"/>
              <a:gd name="T36" fmla="*/ 0 w 19"/>
              <a:gd name="T37" fmla="*/ 10 h 85"/>
              <a:gd name="T38" fmla="*/ 0 w 19"/>
              <a:gd name="T39" fmla="*/ 17 h 85"/>
              <a:gd name="T40" fmla="*/ 0 w 19"/>
              <a:gd name="T41" fmla="*/ 26 h 85"/>
              <a:gd name="T42" fmla="*/ 0 w 19"/>
              <a:gd name="T43" fmla="*/ 33 h 85"/>
              <a:gd name="T44" fmla="*/ 0 w 19"/>
              <a:gd name="T45" fmla="*/ 41 h 85"/>
              <a:gd name="T46" fmla="*/ 0 w 19"/>
              <a:gd name="T47" fmla="*/ 50 h 85"/>
              <a:gd name="T48" fmla="*/ 2 w 19"/>
              <a:gd name="T49" fmla="*/ 57 h 85"/>
              <a:gd name="T50" fmla="*/ 2 w 19"/>
              <a:gd name="T51" fmla="*/ 67 h 85"/>
              <a:gd name="T52" fmla="*/ 2 w 19"/>
              <a:gd name="T53" fmla="*/ 74 h 85"/>
              <a:gd name="T54" fmla="*/ 2 w 19"/>
              <a:gd name="T55" fmla="*/ 85 h 85"/>
              <a:gd name="T56" fmla="*/ 8 w 19"/>
              <a:gd name="T57" fmla="*/ 85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9" h="85">
                <a:moveTo>
                  <a:pt x="8" y="85"/>
                </a:moveTo>
                <a:lnTo>
                  <a:pt x="9" y="85"/>
                </a:lnTo>
                <a:lnTo>
                  <a:pt x="13" y="85"/>
                </a:lnTo>
                <a:lnTo>
                  <a:pt x="17" y="85"/>
                </a:lnTo>
                <a:lnTo>
                  <a:pt x="19" y="78"/>
                </a:lnTo>
                <a:lnTo>
                  <a:pt x="19" y="68"/>
                </a:lnTo>
                <a:lnTo>
                  <a:pt x="19" y="57"/>
                </a:lnTo>
                <a:lnTo>
                  <a:pt x="19" y="44"/>
                </a:lnTo>
                <a:lnTo>
                  <a:pt x="19" y="35"/>
                </a:lnTo>
                <a:lnTo>
                  <a:pt x="19" y="26"/>
                </a:lnTo>
                <a:lnTo>
                  <a:pt x="19" y="19"/>
                </a:lnTo>
                <a:lnTo>
                  <a:pt x="19" y="11"/>
                </a:lnTo>
                <a:lnTo>
                  <a:pt x="19" y="2"/>
                </a:lnTo>
                <a:lnTo>
                  <a:pt x="15" y="0"/>
                </a:lnTo>
                <a:lnTo>
                  <a:pt x="11" y="0"/>
                </a:lnTo>
                <a:lnTo>
                  <a:pt x="8" y="0"/>
                </a:lnTo>
                <a:lnTo>
                  <a:pt x="6" y="0"/>
                </a:lnTo>
                <a:lnTo>
                  <a:pt x="2" y="0"/>
                </a:lnTo>
                <a:lnTo>
                  <a:pt x="0" y="10"/>
                </a:lnTo>
                <a:lnTo>
                  <a:pt x="0" y="17"/>
                </a:lnTo>
                <a:lnTo>
                  <a:pt x="0" y="26"/>
                </a:lnTo>
                <a:lnTo>
                  <a:pt x="0" y="33"/>
                </a:lnTo>
                <a:lnTo>
                  <a:pt x="0" y="41"/>
                </a:lnTo>
                <a:lnTo>
                  <a:pt x="0" y="50"/>
                </a:lnTo>
                <a:lnTo>
                  <a:pt x="2" y="57"/>
                </a:lnTo>
                <a:lnTo>
                  <a:pt x="2" y="67"/>
                </a:lnTo>
                <a:lnTo>
                  <a:pt x="2" y="74"/>
                </a:lnTo>
                <a:lnTo>
                  <a:pt x="2" y="85"/>
                </a:lnTo>
                <a:lnTo>
                  <a:pt x="8" y="85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899" name="Freeform 1555"/>
          <p:cNvSpPr>
            <a:spLocks/>
          </p:cNvSpPr>
          <p:nvPr/>
        </p:nvSpPr>
        <p:spPr bwMode="auto">
          <a:xfrm>
            <a:off x="3160713" y="2909888"/>
            <a:ext cx="12700" cy="66675"/>
          </a:xfrm>
          <a:custGeom>
            <a:avLst/>
            <a:gdLst>
              <a:gd name="T0" fmla="*/ 8 w 19"/>
              <a:gd name="T1" fmla="*/ 85 h 85"/>
              <a:gd name="T2" fmla="*/ 9 w 19"/>
              <a:gd name="T3" fmla="*/ 85 h 85"/>
              <a:gd name="T4" fmla="*/ 13 w 19"/>
              <a:gd name="T5" fmla="*/ 85 h 85"/>
              <a:gd name="T6" fmla="*/ 17 w 19"/>
              <a:gd name="T7" fmla="*/ 85 h 85"/>
              <a:gd name="T8" fmla="*/ 19 w 19"/>
              <a:gd name="T9" fmla="*/ 78 h 85"/>
              <a:gd name="T10" fmla="*/ 19 w 19"/>
              <a:gd name="T11" fmla="*/ 68 h 85"/>
              <a:gd name="T12" fmla="*/ 19 w 19"/>
              <a:gd name="T13" fmla="*/ 57 h 85"/>
              <a:gd name="T14" fmla="*/ 19 w 19"/>
              <a:gd name="T15" fmla="*/ 44 h 85"/>
              <a:gd name="T16" fmla="*/ 19 w 19"/>
              <a:gd name="T17" fmla="*/ 35 h 85"/>
              <a:gd name="T18" fmla="*/ 19 w 19"/>
              <a:gd name="T19" fmla="*/ 26 h 85"/>
              <a:gd name="T20" fmla="*/ 19 w 19"/>
              <a:gd name="T21" fmla="*/ 19 h 85"/>
              <a:gd name="T22" fmla="*/ 19 w 19"/>
              <a:gd name="T23" fmla="*/ 11 h 85"/>
              <a:gd name="T24" fmla="*/ 19 w 19"/>
              <a:gd name="T25" fmla="*/ 2 h 85"/>
              <a:gd name="T26" fmla="*/ 15 w 19"/>
              <a:gd name="T27" fmla="*/ 0 h 85"/>
              <a:gd name="T28" fmla="*/ 11 w 19"/>
              <a:gd name="T29" fmla="*/ 0 h 85"/>
              <a:gd name="T30" fmla="*/ 8 w 19"/>
              <a:gd name="T31" fmla="*/ 0 h 85"/>
              <a:gd name="T32" fmla="*/ 6 w 19"/>
              <a:gd name="T33" fmla="*/ 0 h 85"/>
              <a:gd name="T34" fmla="*/ 2 w 19"/>
              <a:gd name="T35" fmla="*/ 0 h 85"/>
              <a:gd name="T36" fmla="*/ 0 w 19"/>
              <a:gd name="T37" fmla="*/ 10 h 85"/>
              <a:gd name="T38" fmla="*/ 0 w 19"/>
              <a:gd name="T39" fmla="*/ 17 h 85"/>
              <a:gd name="T40" fmla="*/ 0 w 19"/>
              <a:gd name="T41" fmla="*/ 26 h 85"/>
              <a:gd name="T42" fmla="*/ 0 w 19"/>
              <a:gd name="T43" fmla="*/ 33 h 85"/>
              <a:gd name="T44" fmla="*/ 0 w 19"/>
              <a:gd name="T45" fmla="*/ 41 h 85"/>
              <a:gd name="T46" fmla="*/ 0 w 19"/>
              <a:gd name="T47" fmla="*/ 50 h 85"/>
              <a:gd name="T48" fmla="*/ 2 w 19"/>
              <a:gd name="T49" fmla="*/ 57 h 85"/>
              <a:gd name="T50" fmla="*/ 2 w 19"/>
              <a:gd name="T51" fmla="*/ 67 h 85"/>
              <a:gd name="T52" fmla="*/ 2 w 19"/>
              <a:gd name="T53" fmla="*/ 74 h 85"/>
              <a:gd name="T54" fmla="*/ 2 w 19"/>
              <a:gd name="T55" fmla="*/ 85 h 85"/>
              <a:gd name="T56" fmla="*/ 8 w 19"/>
              <a:gd name="T57" fmla="*/ 85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9" h="85">
                <a:moveTo>
                  <a:pt x="8" y="85"/>
                </a:moveTo>
                <a:lnTo>
                  <a:pt x="9" y="85"/>
                </a:lnTo>
                <a:lnTo>
                  <a:pt x="13" y="85"/>
                </a:lnTo>
                <a:lnTo>
                  <a:pt x="17" y="85"/>
                </a:lnTo>
                <a:lnTo>
                  <a:pt x="19" y="78"/>
                </a:lnTo>
                <a:lnTo>
                  <a:pt x="19" y="68"/>
                </a:lnTo>
                <a:lnTo>
                  <a:pt x="19" y="57"/>
                </a:lnTo>
                <a:lnTo>
                  <a:pt x="19" y="44"/>
                </a:lnTo>
                <a:lnTo>
                  <a:pt x="19" y="35"/>
                </a:lnTo>
                <a:lnTo>
                  <a:pt x="19" y="26"/>
                </a:lnTo>
                <a:lnTo>
                  <a:pt x="19" y="19"/>
                </a:lnTo>
                <a:lnTo>
                  <a:pt x="19" y="11"/>
                </a:lnTo>
                <a:lnTo>
                  <a:pt x="19" y="2"/>
                </a:lnTo>
                <a:lnTo>
                  <a:pt x="15" y="0"/>
                </a:lnTo>
                <a:lnTo>
                  <a:pt x="11" y="0"/>
                </a:lnTo>
                <a:lnTo>
                  <a:pt x="8" y="0"/>
                </a:lnTo>
                <a:lnTo>
                  <a:pt x="6" y="0"/>
                </a:lnTo>
                <a:lnTo>
                  <a:pt x="2" y="0"/>
                </a:lnTo>
                <a:lnTo>
                  <a:pt x="0" y="10"/>
                </a:lnTo>
                <a:lnTo>
                  <a:pt x="0" y="17"/>
                </a:lnTo>
                <a:lnTo>
                  <a:pt x="0" y="26"/>
                </a:lnTo>
                <a:lnTo>
                  <a:pt x="0" y="33"/>
                </a:lnTo>
                <a:lnTo>
                  <a:pt x="0" y="41"/>
                </a:lnTo>
                <a:lnTo>
                  <a:pt x="0" y="50"/>
                </a:lnTo>
                <a:lnTo>
                  <a:pt x="2" y="57"/>
                </a:lnTo>
                <a:lnTo>
                  <a:pt x="2" y="67"/>
                </a:lnTo>
                <a:lnTo>
                  <a:pt x="2" y="74"/>
                </a:lnTo>
                <a:lnTo>
                  <a:pt x="2" y="85"/>
                </a:lnTo>
                <a:lnTo>
                  <a:pt x="8" y="85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00" name="Freeform 1556"/>
          <p:cNvSpPr>
            <a:spLocks/>
          </p:cNvSpPr>
          <p:nvPr/>
        </p:nvSpPr>
        <p:spPr bwMode="auto">
          <a:xfrm>
            <a:off x="3160713" y="2914650"/>
            <a:ext cx="9525" cy="55563"/>
          </a:xfrm>
          <a:custGeom>
            <a:avLst/>
            <a:gdLst>
              <a:gd name="T0" fmla="*/ 0 w 13"/>
              <a:gd name="T1" fmla="*/ 5 h 70"/>
              <a:gd name="T2" fmla="*/ 2 w 13"/>
              <a:gd name="T3" fmla="*/ 0 h 70"/>
              <a:gd name="T4" fmla="*/ 4 w 13"/>
              <a:gd name="T5" fmla="*/ 0 h 70"/>
              <a:gd name="T6" fmla="*/ 6 w 13"/>
              <a:gd name="T7" fmla="*/ 0 h 70"/>
              <a:gd name="T8" fmla="*/ 7 w 13"/>
              <a:gd name="T9" fmla="*/ 0 h 70"/>
              <a:gd name="T10" fmla="*/ 9 w 13"/>
              <a:gd name="T11" fmla="*/ 2 h 70"/>
              <a:gd name="T12" fmla="*/ 11 w 13"/>
              <a:gd name="T13" fmla="*/ 5 h 70"/>
              <a:gd name="T14" fmla="*/ 13 w 13"/>
              <a:gd name="T15" fmla="*/ 9 h 70"/>
              <a:gd name="T16" fmla="*/ 13 w 13"/>
              <a:gd name="T17" fmla="*/ 13 h 70"/>
              <a:gd name="T18" fmla="*/ 13 w 13"/>
              <a:gd name="T19" fmla="*/ 16 h 70"/>
              <a:gd name="T20" fmla="*/ 13 w 13"/>
              <a:gd name="T21" fmla="*/ 22 h 70"/>
              <a:gd name="T22" fmla="*/ 13 w 13"/>
              <a:gd name="T23" fmla="*/ 25 h 70"/>
              <a:gd name="T24" fmla="*/ 13 w 13"/>
              <a:gd name="T25" fmla="*/ 29 h 70"/>
              <a:gd name="T26" fmla="*/ 13 w 13"/>
              <a:gd name="T27" fmla="*/ 35 h 70"/>
              <a:gd name="T28" fmla="*/ 13 w 13"/>
              <a:gd name="T29" fmla="*/ 38 h 70"/>
              <a:gd name="T30" fmla="*/ 13 w 13"/>
              <a:gd name="T31" fmla="*/ 42 h 70"/>
              <a:gd name="T32" fmla="*/ 13 w 13"/>
              <a:gd name="T33" fmla="*/ 46 h 70"/>
              <a:gd name="T34" fmla="*/ 13 w 13"/>
              <a:gd name="T35" fmla="*/ 51 h 70"/>
              <a:gd name="T36" fmla="*/ 13 w 13"/>
              <a:gd name="T37" fmla="*/ 55 h 70"/>
              <a:gd name="T38" fmla="*/ 11 w 13"/>
              <a:gd name="T39" fmla="*/ 59 h 70"/>
              <a:gd name="T40" fmla="*/ 11 w 13"/>
              <a:gd name="T41" fmla="*/ 64 h 70"/>
              <a:gd name="T42" fmla="*/ 11 w 13"/>
              <a:gd name="T43" fmla="*/ 68 h 70"/>
              <a:gd name="T44" fmla="*/ 7 w 13"/>
              <a:gd name="T45" fmla="*/ 70 h 70"/>
              <a:gd name="T46" fmla="*/ 6 w 13"/>
              <a:gd name="T47" fmla="*/ 70 h 70"/>
              <a:gd name="T48" fmla="*/ 6 w 13"/>
              <a:gd name="T49" fmla="*/ 66 h 70"/>
              <a:gd name="T50" fmla="*/ 6 w 13"/>
              <a:gd name="T51" fmla="*/ 62 h 70"/>
              <a:gd name="T52" fmla="*/ 6 w 13"/>
              <a:gd name="T53" fmla="*/ 59 h 70"/>
              <a:gd name="T54" fmla="*/ 4 w 13"/>
              <a:gd name="T55" fmla="*/ 53 h 70"/>
              <a:gd name="T56" fmla="*/ 2 w 13"/>
              <a:gd name="T57" fmla="*/ 49 h 70"/>
              <a:gd name="T58" fmla="*/ 2 w 13"/>
              <a:gd name="T59" fmla="*/ 46 h 70"/>
              <a:gd name="T60" fmla="*/ 2 w 13"/>
              <a:gd name="T61" fmla="*/ 40 h 70"/>
              <a:gd name="T62" fmla="*/ 2 w 13"/>
              <a:gd name="T63" fmla="*/ 36 h 70"/>
              <a:gd name="T64" fmla="*/ 0 w 13"/>
              <a:gd name="T65" fmla="*/ 33 h 70"/>
              <a:gd name="T66" fmla="*/ 0 w 13"/>
              <a:gd name="T67" fmla="*/ 29 h 70"/>
              <a:gd name="T68" fmla="*/ 0 w 13"/>
              <a:gd name="T69" fmla="*/ 24 h 70"/>
              <a:gd name="T70" fmla="*/ 0 w 13"/>
              <a:gd name="T71" fmla="*/ 20 h 70"/>
              <a:gd name="T72" fmla="*/ 0 w 13"/>
              <a:gd name="T73" fmla="*/ 16 h 70"/>
              <a:gd name="T74" fmla="*/ 0 w 13"/>
              <a:gd name="T75" fmla="*/ 11 h 70"/>
              <a:gd name="T76" fmla="*/ 0 w 13"/>
              <a:gd name="T77" fmla="*/ 7 h 70"/>
              <a:gd name="T78" fmla="*/ 0 w 13"/>
              <a:gd name="T79" fmla="*/ 5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3" h="70">
                <a:moveTo>
                  <a:pt x="0" y="5"/>
                </a:move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9" y="2"/>
                </a:lnTo>
                <a:lnTo>
                  <a:pt x="11" y="5"/>
                </a:lnTo>
                <a:lnTo>
                  <a:pt x="13" y="9"/>
                </a:lnTo>
                <a:lnTo>
                  <a:pt x="13" y="13"/>
                </a:lnTo>
                <a:lnTo>
                  <a:pt x="13" y="16"/>
                </a:lnTo>
                <a:lnTo>
                  <a:pt x="13" y="22"/>
                </a:lnTo>
                <a:lnTo>
                  <a:pt x="13" y="25"/>
                </a:lnTo>
                <a:lnTo>
                  <a:pt x="13" y="29"/>
                </a:lnTo>
                <a:lnTo>
                  <a:pt x="13" y="35"/>
                </a:lnTo>
                <a:lnTo>
                  <a:pt x="13" y="38"/>
                </a:lnTo>
                <a:lnTo>
                  <a:pt x="13" y="42"/>
                </a:lnTo>
                <a:lnTo>
                  <a:pt x="13" y="46"/>
                </a:lnTo>
                <a:lnTo>
                  <a:pt x="13" y="51"/>
                </a:lnTo>
                <a:lnTo>
                  <a:pt x="13" y="55"/>
                </a:lnTo>
                <a:lnTo>
                  <a:pt x="11" y="59"/>
                </a:lnTo>
                <a:lnTo>
                  <a:pt x="11" y="64"/>
                </a:lnTo>
                <a:lnTo>
                  <a:pt x="11" y="68"/>
                </a:lnTo>
                <a:lnTo>
                  <a:pt x="7" y="70"/>
                </a:lnTo>
                <a:lnTo>
                  <a:pt x="6" y="70"/>
                </a:lnTo>
                <a:lnTo>
                  <a:pt x="6" y="66"/>
                </a:lnTo>
                <a:lnTo>
                  <a:pt x="6" y="62"/>
                </a:lnTo>
                <a:lnTo>
                  <a:pt x="6" y="59"/>
                </a:lnTo>
                <a:lnTo>
                  <a:pt x="4" y="53"/>
                </a:lnTo>
                <a:lnTo>
                  <a:pt x="2" y="49"/>
                </a:lnTo>
                <a:lnTo>
                  <a:pt x="2" y="46"/>
                </a:lnTo>
                <a:lnTo>
                  <a:pt x="2" y="40"/>
                </a:lnTo>
                <a:lnTo>
                  <a:pt x="2" y="36"/>
                </a:lnTo>
                <a:lnTo>
                  <a:pt x="0" y="33"/>
                </a:lnTo>
                <a:lnTo>
                  <a:pt x="0" y="29"/>
                </a:lnTo>
                <a:lnTo>
                  <a:pt x="0" y="24"/>
                </a:lnTo>
                <a:lnTo>
                  <a:pt x="0" y="20"/>
                </a:lnTo>
                <a:lnTo>
                  <a:pt x="0" y="16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close/>
              </a:path>
            </a:pathLst>
          </a:custGeom>
          <a:solidFill>
            <a:srgbClr val="FCFE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01" name="Freeform 1557"/>
          <p:cNvSpPr>
            <a:spLocks/>
          </p:cNvSpPr>
          <p:nvPr/>
        </p:nvSpPr>
        <p:spPr bwMode="auto">
          <a:xfrm>
            <a:off x="3157538" y="3048000"/>
            <a:ext cx="15875" cy="66675"/>
          </a:xfrm>
          <a:custGeom>
            <a:avLst/>
            <a:gdLst>
              <a:gd name="T0" fmla="*/ 11 w 21"/>
              <a:gd name="T1" fmla="*/ 85 h 85"/>
              <a:gd name="T2" fmla="*/ 10 w 21"/>
              <a:gd name="T3" fmla="*/ 85 h 85"/>
              <a:gd name="T4" fmla="*/ 6 w 21"/>
              <a:gd name="T5" fmla="*/ 85 h 85"/>
              <a:gd name="T6" fmla="*/ 2 w 21"/>
              <a:gd name="T7" fmla="*/ 85 h 85"/>
              <a:gd name="T8" fmla="*/ 2 w 21"/>
              <a:gd name="T9" fmla="*/ 77 h 85"/>
              <a:gd name="T10" fmla="*/ 2 w 21"/>
              <a:gd name="T11" fmla="*/ 68 h 85"/>
              <a:gd name="T12" fmla="*/ 0 w 21"/>
              <a:gd name="T13" fmla="*/ 57 h 85"/>
              <a:gd name="T14" fmla="*/ 0 w 21"/>
              <a:gd name="T15" fmla="*/ 44 h 85"/>
              <a:gd name="T16" fmla="*/ 0 w 21"/>
              <a:gd name="T17" fmla="*/ 35 h 85"/>
              <a:gd name="T18" fmla="*/ 0 w 21"/>
              <a:gd name="T19" fmla="*/ 26 h 85"/>
              <a:gd name="T20" fmla="*/ 0 w 21"/>
              <a:gd name="T21" fmla="*/ 18 h 85"/>
              <a:gd name="T22" fmla="*/ 0 w 21"/>
              <a:gd name="T23" fmla="*/ 11 h 85"/>
              <a:gd name="T24" fmla="*/ 2 w 21"/>
              <a:gd name="T25" fmla="*/ 2 h 85"/>
              <a:gd name="T26" fmla="*/ 4 w 21"/>
              <a:gd name="T27" fmla="*/ 0 h 85"/>
              <a:gd name="T28" fmla="*/ 8 w 21"/>
              <a:gd name="T29" fmla="*/ 0 h 85"/>
              <a:gd name="T30" fmla="*/ 11 w 21"/>
              <a:gd name="T31" fmla="*/ 0 h 85"/>
              <a:gd name="T32" fmla="*/ 15 w 21"/>
              <a:gd name="T33" fmla="*/ 0 h 85"/>
              <a:gd name="T34" fmla="*/ 17 w 21"/>
              <a:gd name="T35" fmla="*/ 0 h 85"/>
              <a:gd name="T36" fmla="*/ 19 w 21"/>
              <a:gd name="T37" fmla="*/ 9 h 85"/>
              <a:gd name="T38" fmla="*/ 19 w 21"/>
              <a:gd name="T39" fmla="*/ 17 h 85"/>
              <a:gd name="T40" fmla="*/ 19 w 21"/>
              <a:gd name="T41" fmla="*/ 26 h 85"/>
              <a:gd name="T42" fmla="*/ 21 w 21"/>
              <a:gd name="T43" fmla="*/ 33 h 85"/>
              <a:gd name="T44" fmla="*/ 19 w 21"/>
              <a:gd name="T45" fmla="*/ 40 h 85"/>
              <a:gd name="T46" fmla="*/ 19 w 21"/>
              <a:gd name="T47" fmla="*/ 50 h 85"/>
              <a:gd name="T48" fmla="*/ 17 w 21"/>
              <a:gd name="T49" fmla="*/ 57 h 85"/>
              <a:gd name="T50" fmla="*/ 17 w 21"/>
              <a:gd name="T51" fmla="*/ 66 h 85"/>
              <a:gd name="T52" fmla="*/ 17 w 21"/>
              <a:gd name="T53" fmla="*/ 74 h 85"/>
              <a:gd name="T54" fmla="*/ 17 w 21"/>
              <a:gd name="T55" fmla="*/ 85 h 85"/>
              <a:gd name="T56" fmla="*/ 11 w 21"/>
              <a:gd name="T57" fmla="*/ 85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1" h="85">
                <a:moveTo>
                  <a:pt x="11" y="85"/>
                </a:moveTo>
                <a:lnTo>
                  <a:pt x="10" y="85"/>
                </a:lnTo>
                <a:lnTo>
                  <a:pt x="6" y="85"/>
                </a:lnTo>
                <a:lnTo>
                  <a:pt x="2" y="85"/>
                </a:lnTo>
                <a:lnTo>
                  <a:pt x="2" y="77"/>
                </a:lnTo>
                <a:lnTo>
                  <a:pt x="2" y="68"/>
                </a:lnTo>
                <a:lnTo>
                  <a:pt x="0" y="57"/>
                </a:lnTo>
                <a:lnTo>
                  <a:pt x="0" y="44"/>
                </a:lnTo>
                <a:lnTo>
                  <a:pt x="0" y="35"/>
                </a:lnTo>
                <a:lnTo>
                  <a:pt x="0" y="26"/>
                </a:lnTo>
                <a:lnTo>
                  <a:pt x="0" y="18"/>
                </a:lnTo>
                <a:lnTo>
                  <a:pt x="0" y="11"/>
                </a:lnTo>
                <a:lnTo>
                  <a:pt x="2" y="2"/>
                </a:lnTo>
                <a:lnTo>
                  <a:pt x="4" y="0"/>
                </a:lnTo>
                <a:lnTo>
                  <a:pt x="8" y="0"/>
                </a:lnTo>
                <a:lnTo>
                  <a:pt x="11" y="0"/>
                </a:lnTo>
                <a:lnTo>
                  <a:pt x="15" y="0"/>
                </a:lnTo>
                <a:lnTo>
                  <a:pt x="17" y="0"/>
                </a:lnTo>
                <a:lnTo>
                  <a:pt x="19" y="9"/>
                </a:lnTo>
                <a:lnTo>
                  <a:pt x="19" y="17"/>
                </a:lnTo>
                <a:lnTo>
                  <a:pt x="19" y="26"/>
                </a:lnTo>
                <a:lnTo>
                  <a:pt x="21" y="33"/>
                </a:lnTo>
                <a:lnTo>
                  <a:pt x="19" y="40"/>
                </a:lnTo>
                <a:lnTo>
                  <a:pt x="19" y="50"/>
                </a:lnTo>
                <a:lnTo>
                  <a:pt x="17" y="57"/>
                </a:lnTo>
                <a:lnTo>
                  <a:pt x="17" y="66"/>
                </a:lnTo>
                <a:lnTo>
                  <a:pt x="17" y="74"/>
                </a:lnTo>
                <a:lnTo>
                  <a:pt x="17" y="85"/>
                </a:lnTo>
                <a:lnTo>
                  <a:pt x="11" y="85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02" name="Freeform 1558"/>
          <p:cNvSpPr>
            <a:spLocks/>
          </p:cNvSpPr>
          <p:nvPr/>
        </p:nvSpPr>
        <p:spPr bwMode="auto">
          <a:xfrm>
            <a:off x="3157538" y="3048000"/>
            <a:ext cx="15875" cy="66675"/>
          </a:xfrm>
          <a:custGeom>
            <a:avLst/>
            <a:gdLst>
              <a:gd name="T0" fmla="*/ 11 w 21"/>
              <a:gd name="T1" fmla="*/ 85 h 85"/>
              <a:gd name="T2" fmla="*/ 10 w 21"/>
              <a:gd name="T3" fmla="*/ 85 h 85"/>
              <a:gd name="T4" fmla="*/ 6 w 21"/>
              <a:gd name="T5" fmla="*/ 85 h 85"/>
              <a:gd name="T6" fmla="*/ 2 w 21"/>
              <a:gd name="T7" fmla="*/ 85 h 85"/>
              <a:gd name="T8" fmla="*/ 2 w 21"/>
              <a:gd name="T9" fmla="*/ 77 h 85"/>
              <a:gd name="T10" fmla="*/ 2 w 21"/>
              <a:gd name="T11" fmla="*/ 68 h 85"/>
              <a:gd name="T12" fmla="*/ 0 w 21"/>
              <a:gd name="T13" fmla="*/ 57 h 85"/>
              <a:gd name="T14" fmla="*/ 0 w 21"/>
              <a:gd name="T15" fmla="*/ 44 h 85"/>
              <a:gd name="T16" fmla="*/ 0 w 21"/>
              <a:gd name="T17" fmla="*/ 35 h 85"/>
              <a:gd name="T18" fmla="*/ 0 w 21"/>
              <a:gd name="T19" fmla="*/ 26 h 85"/>
              <a:gd name="T20" fmla="*/ 0 w 21"/>
              <a:gd name="T21" fmla="*/ 18 h 85"/>
              <a:gd name="T22" fmla="*/ 0 w 21"/>
              <a:gd name="T23" fmla="*/ 11 h 85"/>
              <a:gd name="T24" fmla="*/ 2 w 21"/>
              <a:gd name="T25" fmla="*/ 2 h 85"/>
              <a:gd name="T26" fmla="*/ 4 w 21"/>
              <a:gd name="T27" fmla="*/ 0 h 85"/>
              <a:gd name="T28" fmla="*/ 8 w 21"/>
              <a:gd name="T29" fmla="*/ 0 h 85"/>
              <a:gd name="T30" fmla="*/ 11 w 21"/>
              <a:gd name="T31" fmla="*/ 0 h 85"/>
              <a:gd name="T32" fmla="*/ 15 w 21"/>
              <a:gd name="T33" fmla="*/ 0 h 85"/>
              <a:gd name="T34" fmla="*/ 17 w 21"/>
              <a:gd name="T35" fmla="*/ 0 h 85"/>
              <a:gd name="T36" fmla="*/ 19 w 21"/>
              <a:gd name="T37" fmla="*/ 9 h 85"/>
              <a:gd name="T38" fmla="*/ 19 w 21"/>
              <a:gd name="T39" fmla="*/ 17 h 85"/>
              <a:gd name="T40" fmla="*/ 19 w 21"/>
              <a:gd name="T41" fmla="*/ 26 h 85"/>
              <a:gd name="T42" fmla="*/ 21 w 21"/>
              <a:gd name="T43" fmla="*/ 33 h 85"/>
              <a:gd name="T44" fmla="*/ 19 w 21"/>
              <a:gd name="T45" fmla="*/ 40 h 85"/>
              <a:gd name="T46" fmla="*/ 19 w 21"/>
              <a:gd name="T47" fmla="*/ 50 h 85"/>
              <a:gd name="T48" fmla="*/ 17 w 21"/>
              <a:gd name="T49" fmla="*/ 57 h 85"/>
              <a:gd name="T50" fmla="*/ 17 w 21"/>
              <a:gd name="T51" fmla="*/ 66 h 85"/>
              <a:gd name="T52" fmla="*/ 17 w 21"/>
              <a:gd name="T53" fmla="*/ 74 h 85"/>
              <a:gd name="T54" fmla="*/ 17 w 21"/>
              <a:gd name="T55" fmla="*/ 85 h 85"/>
              <a:gd name="T56" fmla="*/ 11 w 21"/>
              <a:gd name="T57" fmla="*/ 85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1" h="85">
                <a:moveTo>
                  <a:pt x="11" y="85"/>
                </a:moveTo>
                <a:lnTo>
                  <a:pt x="10" y="85"/>
                </a:lnTo>
                <a:lnTo>
                  <a:pt x="6" y="85"/>
                </a:lnTo>
                <a:lnTo>
                  <a:pt x="2" y="85"/>
                </a:lnTo>
                <a:lnTo>
                  <a:pt x="2" y="77"/>
                </a:lnTo>
                <a:lnTo>
                  <a:pt x="2" y="68"/>
                </a:lnTo>
                <a:lnTo>
                  <a:pt x="0" y="57"/>
                </a:lnTo>
                <a:lnTo>
                  <a:pt x="0" y="44"/>
                </a:lnTo>
                <a:lnTo>
                  <a:pt x="0" y="35"/>
                </a:lnTo>
                <a:lnTo>
                  <a:pt x="0" y="26"/>
                </a:lnTo>
                <a:lnTo>
                  <a:pt x="0" y="18"/>
                </a:lnTo>
                <a:lnTo>
                  <a:pt x="0" y="11"/>
                </a:lnTo>
                <a:lnTo>
                  <a:pt x="2" y="2"/>
                </a:lnTo>
                <a:lnTo>
                  <a:pt x="4" y="0"/>
                </a:lnTo>
                <a:lnTo>
                  <a:pt x="8" y="0"/>
                </a:lnTo>
                <a:lnTo>
                  <a:pt x="11" y="0"/>
                </a:lnTo>
                <a:lnTo>
                  <a:pt x="15" y="0"/>
                </a:lnTo>
                <a:lnTo>
                  <a:pt x="17" y="0"/>
                </a:lnTo>
                <a:lnTo>
                  <a:pt x="19" y="9"/>
                </a:lnTo>
                <a:lnTo>
                  <a:pt x="19" y="17"/>
                </a:lnTo>
                <a:lnTo>
                  <a:pt x="19" y="26"/>
                </a:lnTo>
                <a:lnTo>
                  <a:pt x="21" y="33"/>
                </a:lnTo>
                <a:lnTo>
                  <a:pt x="19" y="40"/>
                </a:lnTo>
                <a:lnTo>
                  <a:pt x="19" y="50"/>
                </a:lnTo>
                <a:lnTo>
                  <a:pt x="17" y="57"/>
                </a:lnTo>
                <a:lnTo>
                  <a:pt x="17" y="66"/>
                </a:lnTo>
                <a:lnTo>
                  <a:pt x="17" y="74"/>
                </a:lnTo>
                <a:lnTo>
                  <a:pt x="17" y="85"/>
                </a:lnTo>
                <a:lnTo>
                  <a:pt x="11" y="85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03" name="Freeform 1559"/>
          <p:cNvSpPr>
            <a:spLocks/>
          </p:cNvSpPr>
          <p:nvPr/>
        </p:nvSpPr>
        <p:spPr bwMode="auto">
          <a:xfrm>
            <a:off x="3160713" y="3054350"/>
            <a:ext cx="12700" cy="55563"/>
          </a:xfrm>
          <a:custGeom>
            <a:avLst/>
            <a:gdLst>
              <a:gd name="T0" fmla="*/ 15 w 15"/>
              <a:gd name="T1" fmla="*/ 6 h 70"/>
              <a:gd name="T2" fmla="*/ 11 w 15"/>
              <a:gd name="T3" fmla="*/ 0 h 70"/>
              <a:gd name="T4" fmla="*/ 9 w 15"/>
              <a:gd name="T5" fmla="*/ 0 h 70"/>
              <a:gd name="T6" fmla="*/ 7 w 15"/>
              <a:gd name="T7" fmla="*/ 0 h 70"/>
              <a:gd name="T8" fmla="*/ 6 w 15"/>
              <a:gd name="T9" fmla="*/ 0 h 70"/>
              <a:gd name="T10" fmla="*/ 4 w 15"/>
              <a:gd name="T11" fmla="*/ 2 h 70"/>
              <a:gd name="T12" fmla="*/ 2 w 15"/>
              <a:gd name="T13" fmla="*/ 6 h 70"/>
              <a:gd name="T14" fmla="*/ 0 w 15"/>
              <a:gd name="T15" fmla="*/ 10 h 70"/>
              <a:gd name="T16" fmla="*/ 0 w 15"/>
              <a:gd name="T17" fmla="*/ 13 h 70"/>
              <a:gd name="T18" fmla="*/ 0 w 15"/>
              <a:gd name="T19" fmla="*/ 17 h 70"/>
              <a:gd name="T20" fmla="*/ 0 w 15"/>
              <a:gd name="T21" fmla="*/ 22 h 70"/>
              <a:gd name="T22" fmla="*/ 0 w 15"/>
              <a:gd name="T23" fmla="*/ 26 h 70"/>
              <a:gd name="T24" fmla="*/ 0 w 15"/>
              <a:gd name="T25" fmla="*/ 30 h 70"/>
              <a:gd name="T26" fmla="*/ 0 w 15"/>
              <a:gd name="T27" fmla="*/ 35 h 70"/>
              <a:gd name="T28" fmla="*/ 0 w 15"/>
              <a:gd name="T29" fmla="*/ 39 h 70"/>
              <a:gd name="T30" fmla="*/ 0 w 15"/>
              <a:gd name="T31" fmla="*/ 43 h 70"/>
              <a:gd name="T32" fmla="*/ 0 w 15"/>
              <a:gd name="T33" fmla="*/ 46 h 70"/>
              <a:gd name="T34" fmla="*/ 0 w 15"/>
              <a:gd name="T35" fmla="*/ 52 h 70"/>
              <a:gd name="T36" fmla="*/ 0 w 15"/>
              <a:gd name="T37" fmla="*/ 55 h 70"/>
              <a:gd name="T38" fmla="*/ 2 w 15"/>
              <a:gd name="T39" fmla="*/ 59 h 70"/>
              <a:gd name="T40" fmla="*/ 2 w 15"/>
              <a:gd name="T41" fmla="*/ 65 h 70"/>
              <a:gd name="T42" fmla="*/ 4 w 15"/>
              <a:gd name="T43" fmla="*/ 68 h 70"/>
              <a:gd name="T44" fmla="*/ 6 w 15"/>
              <a:gd name="T45" fmla="*/ 70 h 70"/>
              <a:gd name="T46" fmla="*/ 7 w 15"/>
              <a:gd name="T47" fmla="*/ 70 h 70"/>
              <a:gd name="T48" fmla="*/ 7 w 15"/>
              <a:gd name="T49" fmla="*/ 67 h 70"/>
              <a:gd name="T50" fmla="*/ 7 w 15"/>
              <a:gd name="T51" fmla="*/ 63 h 70"/>
              <a:gd name="T52" fmla="*/ 9 w 15"/>
              <a:gd name="T53" fmla="*/ 59 h 70"/>
              <a:gd name="T54" fmla="*/ 9 w 15"/>
              <a:gd name="T55" fmla="*/ 54 h 70"/>
              <a:gd name="T56" fmla="*/ 11 w 15"/>
              <a:gd name="T57" fmla="*/ 50 h 70"/>
              <a:gd name="T58" fmla="*/ 11 w 15"/>
              <a:gd name="T59" fmla="*/ 46 h 70"/>
              <a:gd name="T60" fmla="*/ 11 w 15"/>
              <a:gd name="T61" fmla="*/ 41 h 70"/>
              <a:gd name="T62" fmla="*/ 11 w 15"/>
              <a:gd name="T63" fmla="*/ 37 h 70"/>
              <a:gd name="T64" fmla="*/ 13 w 15"/>
              <a:gd name="T65" fmla="*/ 33 h 70"/>
              <a:gd name="T66" fmla="*/ 13 w 15"/>
              <a:gd name="T67" fmla="*/ 30 h 70"/>
              <a:gd name="T68" fmla="*/ 13 w 15"/>
              <a:gd name="T69" fmla="*/ 24 h 70"/>
              <a:gd name="T70" fmla="*/ 13 w 15"/>
              <a:gd name="T71" fmla="*/ 21 h 70"/>
              <a:gd name="T72" fmla="*/ 15 w 15"/>
              <a:gd name="T73" fmla="*/ 17 h 70"/>
              <a:gd name="T74" fmla="*/ 15 w 15"/>
              <a:gd name="T75" fmla="*/ 11 h 70"/>
              <a:gd name="T76" fmla="*/ 15 w 15"/>
              <a:gd name="T77" fmla="*/ 8 h 70"/>
              <a:gd name="T78" fmla="*/ 15 w 15"/>
              <a:gd name="T79" fmla="*/ 6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5" h="70">
                <a:moveTo>
                  <a:pt x="15" y="6"/>
                </a:move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6" y="0"/>
                </a:lnTo>
                <a:lnTo>
                  <a:pt x="4" y="2"/>
                </a:lnTo>
                <a:lnTo>
                  <a:pt x="2" y="6"/>
                </a:lnTo>
                <a:lnTo>
                  <a:pt x="0" y="10"/>
                </a:lnTo>
                <a:lnTo>
                  <a:pt x="0" y="13"/>
                </a:lnTo>
                <a:lnTo>
                  <a:pt x="0" y="17"/>
                </a:lnTo>
                <a:lnTo>
                  <a:pt x="0" y="22"/>
                </a:lnTo>
                <a:lnTo>
                  <a:pt x="0" y="26"/>
                </a:lnTo>
                <a:lnTo>
                  <a:pt x="0" y="30"/>
                </a:lnTo>
                <a:lnTo>
                  <a:pt x="0" y="35"/>
                </a:lnTo>
                <a:lnTo>
                  <a:pt x="0" y="39"/>
                </a:lnTo>
                <a:lnTo>
                  <a:pt x="0" y="43"/>
                </a:lnTo>
                <a:lnTo>
                  <a:pt x="0" y="46"/>
                </a:lnTo>
                <a:lnTo>
                  <a:pt x="0" y="52"/>
                </a:lnTo>
                <a:lnTo>
                  <a:pt x="0" y="55"/>
                </a:lnTo>
                <a:lnTo>
                  <a:pt x="2" y="59"/>
                </a:lnTo>
                <a:lnTo>
                  <a:pt x="2" y="65"/>
                </a:lnTo>
                <a:lnTo>
                  <a:pt x="4" y="68"/>
                </a:lnTo>
                <a:lnTo>
                  <a:pt x="6" y="70"/>
                </a:lnTo>
                <a:lnTo>
                  <a:pt x="7" y="70"/>
                </a:lnTo>
                <a:lnTo>
                  <a:pt x="7" y="67"/>
                </a:lnTo>
                <a:lnTo>
                  <a:pt x="7" y="63"/>
                </a:lnTo>
                <a:lnTo>
                  <a:pt x="9" y="59"/>
                </a:lnTo>
                <a:lnTo>
                  <a:pt x="9" y="54"/>
                </a:lnTo>
                <a:lnTo>
                  <a:pt x="11" y="50"/>
                </a:lnTo>
                <a:lnTo>
                  <a:pt x="11" y="46"/>
                </a:lnTo>
                <a:lnTo>
                  <a:pt x="11" y="41"/>
                </a:lnTo>
                <a:lnTo>
                  <a:pt x="11" y="37"/>
                </a:lnTo>
                <a:lnTo>
                  <a:pt x="13" y="33"/>
                </a:lnTo>
                <a:lnTo>
                  <a:pt x="13" y="30"/>
                </a:lnTo>
                <a:lnTo>
                  <a:pt x="13" y="24"/>
                </a:lnTo>
                <a:lnTo>
                  <a:pt x="13" y="21"/>
                </a:lnTo>
                <a:lnTo>
                  <a:pt x="15" y="17"/>
                </a:lnTo>
                <a:lnTo>
                  <a:pt x="15" y="11"/>
                </a:lnTo>
                <a:lnTo>
                  <a:pt x="15" y="8"/>
                </a:lnTo>
                <a:lnTo>
                  <a:pt x="15" y="6"/>
                </a:lnTo>
                <a:close/>
              </a:path>
            </a:pathLst>
          </a:custGeom>
          <a:solidFill>
            <a:srgbClr val="FCFE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04" name="Freeform 1560"/>
          <p:cNvSpPr>
            <a:spLocks/>
          </p:cNvSpPr>
          <p:nvPr/>
        </p:nvSpPr>
        <p:spPr bwMode="auto">
          <a:xfrm>
            <a:off x="3157538" y="3036888"/>
            <a:ext cx="41275" cy="69850"/>
          </a:xfrm>
          <a:custGeom>
            <a:avLst/>
            <a:gdLst>
              <a:gd name="T0" fmla="*/ 0 w 50"/>
              <a:gd name="T1" fmla="*/ 68 h 89"/>
              <a:gd name="T2" fmla="*/ 0 w 50"/>
              <a:gd name="T3" fmla="*/ 72 h 89"/>
              <a:gd name="T4" fmla="*/ 4 w 50"/>
              <a:gd name="T5" fmla="*/ 77 h 89"/>
              <a:gd name="T6" fmla="*/ 10 w 50"/>
              <a:gd name="T7" fmla="*/ 83 h 89"/>
              <a:gd name="T8" fmla="*/ 13 w 50"/>
              <a:gd name="T9" fmla="*/ 87 h 89"/>
              <a:gd name="T10" fmla="*/ 19 w 50"/>
              <a:gd name="T11" fmla="*/ 89 h 89"/>
              <a:gd name="T12" fmla="*/ 26 w 50"/>
              <a:gd name="T13" fmla="*/ 87 h 89"/>
              <a:gd name="T14" fmla="*/ 30 w 50"/>
              <a:gd name="T15" fmla="*/ 83 h 89"/>
              <a:gd name="T16" fmla="*/ 34 w 50"/>
              <a:gd name="T17" fmla="*/ 81 h 89"/>
              <a:gd name="T18" fmla="*/ 37 w 50"/>
              <a:gd name="T19" fmla="*/ 79 h 89"/>
              <a:gd name="T20" fmla="*/ 39 w 50"/>
              <a:gd name="T21" fmla="*/ 76 h 89"/>
              <a:gd name="T22" fmla="*/ 41 w 50"/>
              <a:gd name="T23" fmla="*/ 72 h 89"/>
              <a:gd name="T24" fmla="*/ 41 w 50"/>
              <a:gd name="T25" fmla="*/ 68 h 89"/>
              <a:gd name="T26" fmla="*/ 43 w 50"/>
              <a:gd name="T27" fmla="*/ 65 h 89"/>
              <a:gd name="T28" fmla="*/ 45 w 50"/>
              <a:gd name="T29" fmla="*/ 59 h 89"/>
              <a:gd name="T30" fmla="*/ 46 w 50"/>
              <a:gd name="T31" fmla="*/ 57 h 89"/>
              <a:gd name="T32" fmla="*/ 48 w 50"/>
              <a:gd name="T33" fmla="*/ 54 h 89"/>
              <a:gd name="T34" fmla="*/ 48 w 50"/>
              <a:gd name="T35" fmla="*/ 48 h 89"/>
              <a:gd name="T36" fmla="*/ 48 w 50"/>
              <a:gd name="T37" fmla="*/ 44 h 89"/>
              <a:gd name="T38" fmla="*/ 50 w 50"/>
              <a:gd name="T39" fmla="*/ 41 h 89"/>
              <a:gd name="T40" fmla="*/ 50 w 50"/>
              <a:gd name="T41" fmla="*/ 37 h 89"/>
              <a:gd name="T42" fmla="*/ 50 w 50"/>
              <a:gd name="T43" fmla="*/ 32 h 89"/>
              <a:gd name="T44" fmla="*/ 50 w 50"/>
              <a:gd name="T45" fmla="*/ 30 h 89"/>
              <a:gd name="T46" fmla="*/ 50 w 50"/>
              <a:gd name="T47" fmla="*/ 24 h 89"/>
              <a:gd name="T48" fmla="*/ 50 w 50"/>
              <a:gd name="T49" fmla="*/ 19 h 89"/>
              <a:gd name="T50" fmla="*/ 50 w 50"/>
              <a:gd name="T51" fmla="*/ 13 h 89"/>
              <a:gd name="T52" fmla="*/ 50 w 50"/>
              <a:gd name="T53" fmla="*/ 9 h 89"/>
              <a:gd name="T54" fmla="*/ 48 w 50"/>
              <a:gd name="T55" fmla="*/ 4 h 89"/>
              <a:gd name="T56" fmla="*/ 43 w 50"/>
              <a:gd name="T57" fmla="*/ 0 h 89"/>
              <a:gd name="T58" fmla="*/ 39 w 50"/>
              <a:gd name="T59" fmla="*/ 2 h 89"/>
              <a:gd name="T60" fmla="*/ 35 w 50"/>
              <a:gd name="T61" fmla="*/ 4 h 89"/>
              <a:gd name="T62" fmla="*/ 32 w 50"/>
              <a:gd name="T63" fmla="*/ 8 h 89"/>
              <a:gd name="T64" fmla="*/ 30 w 50"/>
              <a:gd name="T65" fmla="*/ 9 h 89"/>
              <a:gd name="T66" fmla="*/ 26 w 50"/>
              <a:gd name="T67" fmla="*/ 13 h 89"/>
              <a:gd name="T68" fmla="*/ 23 w 50"/>
              <a:gd name="T69" fmla="*/ 17 h 89"/>
              <a:gd name="T70" fmla="*/ 21 w 50"/>
              <a:gd name="T71" fmla="*/ 21 h 89"/>
              <a:gd name="T72" fmla="*/ 19 w 50"/>
              <a:gd name="T73" fmla="*/ 24 h 89"/>
              <a:gd name="T74" fmla="*/ 19 w 50"/>
              <a:gd name="T75" fmla="*/ 28 h 89"/>
              <a:gd name="T76" fmla="*/ 17 w 50"/>
              <a:gd name="T77" fmla="*/ 32 h 89"/>
              <a:gd name="T78" fmla="*/ 15 w 50"/>
              <a:gd name="T79" fmla="*/ 33 h 89"/>
              <a:gd name="T80" fmla="*/ 11 w 50"/>
              <a:gd name="T81" fmla="*/ 37 h 89"/>
              <a:gd name="T82" fmla="*/ 11 w 50"/>
              <a:gd name="T83" fmla="*/ 41 h 89"/>
              <a:gd name="T84" fmla="*/ 10 w 50"/>
              <a:gd name="T85" fmla="*/ 44 h 89"/>
              <a:gd name="T86" fmla="*/ 8 w 50"/>
              <a:gd name="T87" fmla="*/ 48 h 89"/>
              <a:gd name="T88" fmla="*/ 6 w 50"/>
              <a:gd name="T89" fmla="*/ 52 h 89"/>
              <a:gd name="T90" fmla="*/ 4 w 50"/>
              <a:gd name="T91" fmla="*/ 55 h 89"/>
              <a:gd name="T92" fmla="*/ 4 w 50"/>
              <a:gd name="T93" fmla="*/ 59 h 89"/>
              <a:gd name="T94" fmla="*/ 2 w 50"/>
              <a:gd name="T95" fmla="*/ 63 h 89"/>
              <a:gd name="T96" fmla="*/ 0 w 50"/>
              <a:gd name="T97" fmla="*/ 66 h 89"/>
              <a:gd name="T98" fmla="*/ 0 w 50"/>
              <a:gd name="T99" fmla="*/ 68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50" h="89">
                <a:moveTo>
                  <a:pt x="0" y="68"/>
                </a:moveTo>
                <a:lnTo>
                  <a:pt x="0" y="72"/>
                </a:lnTo>
                <a:lnTo>
                  <a:pt x="4" y="77"/>
                </a:lnTo>
                <a:lnTo>
                  <a:pt x="10" y="83"/>
                </a:lnTo>
                <a:lnTo>
                  <a:pt x="13" y="87"/>
                </a:lnTo>
                <a:lnTo>
                  <a:pt x="19" y="89"/>
                </a:lnTo>
                <a:lnTo>
                  <a:pt x="26" y="87"/>
                </a:lnTo>
                <a:lnTo>
                  <a:pt x="30" y="83"/>
                </a:lnTo>
                <a:lnTo>
                  <a:pt x="34" y="81"/>
                </a:lnTo>
                <a:lnTo>
                  <a:pt x="37" y="79"/>
                </a:lnTo>
                <a:lnTo>
                  <a:pt x="39" y="76"/>
                </a:lnTo>
                <a:lnTo>
                  <a:pt x="41" y="72"/>
                </a:lnTo>
                <a:lnTo>
                  <a:pt x="41" y="68"/>
                </a:lnTo>
                <a:lnTo>
                  <a:pt x="43" y="65"/>
                </a:lnTo>
                <a:lnTo>
                  <a:pt x="45" y="59"/>
                </a:lnTo>
                <a:lnTo>
                  <a:pt x="46" y="57"/>
                </a:lnTo>
                <a:lnTo>
                  <a:pt x="48" y="54"/>
                </a:lnTo>
                <a:lnTo>
                  <a:pt x="48" y="48"/>
                </a:lnTo>
                <a:lnTo>
                  <a:pt x="48" y="44"/>
                </a:lnTo>
                <a:lnTo>
                  <a:pt x="50" y="41"/>
                </a:lnTo>
                <a:lnTo>
                  <a:pt x="50" y="37"/>
                </a:lnTo>
                <a:lnTo>
                  <a:pt x="50" y="32"/>
                </a:lnTo>
                <a:lnTo>
                  <a:pt x="50" y="30"/>
                </a:lnTo>
                <a:lnTo>
                  <a:pt x="50" y="24"/>
                </a:lnTo>
                <a:lnTo>
                  <a:pt x="50" y="19"/>
                </a:lnTo>
                <a:lnTo>
                  <a:pt x="50" y="13"/>
                </a:lnTo>
                <a:lnTo>
                  <a:pt x="50" y="9"/>
                </a:lnTo>
                <a:lnTo>
                  <a:pt x="48" y="4"/>
                </a:lnTo>
                <a:lnTo>
                  <a:pt x="43" y="0"/>
                </a:lnTo>
                <a:lnTo>
                  <a:pt x="39" y="2"/>
                </a:lnTo>
                <a:lnTo>
                  <a:pt x="35" y="4"/>
                </a:lnTo>
                <a:lnTo>
                  <a:pt x="32" y="8"/>
                </a:lnTo>
                <a:lnTo>
                  <a:pt x="30" y="9"/>
                </a:lnTo>
                <a:lnTo>
                  <a:pt x="26" y="13"/>
                </a:lnTo>
                <a:lnTo>
                  <a:pt x="23" y="17"/>
                </a:lnTo>
                <a:lnTo>
                  <a:pt x="21" y="21"/>
                </a:lnTo>
                <a:lnTo>
                  <a:pt x="19" y="24"/>
                </a:lnTo>
                <a:lnTo>
                  <a:pt x="19" y="28"/>
                </a:lnTo>
                <a:lnTo>
                  <a:pt x="17" y="32"/>
                </a:lnTo>
                <a:lnTo>
                  <a:pt x="15" y="33"/>
                </a:lnTo>
                <a:lnTo>
                  <a:pt x="11" y="37"/>
                </a:lnTo>
                <a:lnTo>
                  <a:pt x="11" y="41"/>
                </a:lnTo>
                <a:lnTo>
                  <a:pt x="10" y="44"/>
                </a:lnTo>
                <a:lnTo>
                  <a:pt x="8" y="48"/>
                </a:lnTo>
                <a:lnTo>
                  <a:pt x="6" y="52"/>
                </a:lnTo>
                <a:lnTo>
                  <a:pt x="4" y="55"/>
                </a:lnTo>
                <a:lnTo>
                  <a:pt x="4" y="59"/>
                </a:lnTo>
                <a:lnTo>
                  <a:pt x="2" y="63"/>
                </a:lnTo>
                <a:lnTo>
                  <a:pt x="0" y="66"/>
                </a:lnTo>
                <a:lnTo>
                  <a:pt x="0" y="68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05" name="Freeform 1561"/>
          <p:cNvSpPr>
            <a:spLocks/>
          </p:cNvSpPr>
          <p:nvPr/>
        </p:nvSpPr>
        <p:spPr bwMode="auto">
          <a:xfrm>
            <a:off x="3157538" y="3036888"/>
            <a:ext cx="41275" cy="69850"/>
          </a:xfrm>
          <a:custGeom>
            <a:avLst/>
            <a:gdLst>
              <a:gd name="T0" fmla="*/ 0 w 50"/>
              <a:gd name="T1" fmla="*/ 68 h 89"/>
              <a:gd name="T2" fmla="*/ 0 w 50"/>
              <a:gd name="T3" fmla="*/ 72 h 89"/>
              <a:gd name="T4" fmla="*/ 4 w 50"/>
              <a:gd name="T5" fmla="*/ 77 h 89"/>
              <a:gd name="T6" fmla="*/ 10 w 50"/>
              <a:gd name="T7" fmla="*/ 83 h 89"/>
              <a:gd name="T8" fmla="*/ 13 w 50"/>
              <a:gd name="T9" fmla="*/ 87 h 89"/>
              <a:gd name="T10" fmla="*/ 19 w 50"/>
              <a:gd name="T11" fmla="*/ 89 h 89"/>
              <a:gd name="T12" fmla="*/ 26 w 50"/>
              <a:gd name="T13" fmla="*/ 87 h 89"/>
              <a:gd name="T14" fmla="*/ 30 w 50"/>
              <a:gd name="T15" fmla="*/ 83 h 89"/>
              <a:gd name="T16" fmla="*/ 34 w 50"/>
              <a:gd name="T17" fmla="*/ 81 h 89"/>
              <a:gd name="T18" fmla="*/ 37 w 50"/>
              <a:gd name="T19" fmla="*/ 79 h 89"/>
              <a:gd name="T20" fmla="*/ 39 w 50"/>
              <a:gd name="T21" fmla="*/ 76 h 89"/>
              <a:gd name="T22" fmla="*/ 41 w 50"/>
              <a:gd name="T23" fmla="*/ 72 h 89"/>
              <a:gd name="T24" fmla="*/ 41 w 50"/>
              <a:gd name="T25" fmla="*/ 68 h 89"/>
              <a:gd name="T26" fmla="*/ 43 w 50"/>
              <a:gd name="T27" fmla="*/ 65 h 89"/>
              <a:gd name="T28" fmla="*/ 45 w 50"/>
              <a:gd name="T29" fmla="*/ 59 h 89"/>
              <a:gd name="T30" fmla="*/ 46 w 50"/>
              <a:gd name="T31" fmla="*/ 57 h 89"/>
              <a:gd name="T32" fmla="*/ 48 w 50"/>
              <a:gd name="T33" fmla="*/ 54 h 89"/>
              <a:gd name="T34" fmla="*/ 48 w 50"/>
              <a:gd name="T35" fmla="*/ 48 h 89"/>
              <a:gd name="T36" fmla="*/ 48 w 50"/>
              <a:gd name="T37" fmla="*/ 44 h 89"/>
              <a:gd name="T38" fmla="*/ 50 w 50"/>
              <a:gd name="T39" fmla="*/ 41 h 89"/>
              <a:gd name="T40" fmla="*/ 50 w 50"/>
              <a:gd name="T41" fmla="*/ 37 h 89"/>
              <a:gd name="T42" fmla="*/ 50 w 50"/>
              <a:gd name="T43" fmla="*/ 32 h 89"/>
              <a:gd name="T44" fmla="*/ 50 w 50"/>
              <a:gd name="T45" fmla="*/ 30 h 89"/>
              <a:gd name="T46" fmla="*/ 50 w 50"/>
              <a:gd name="T47" fmla="*/ 24 h 89"/>
              <a:gd name="T48" fmla="*/ 50 w 50"/>
              <a:gd name="T49" fmla="*/ 19 h 89"/>
              <a:gd name="T50" fmla="*/ 50 w 50"/>
              <a:gd name="T51" fmla="*/ 13 h 89"/>
              <a:gd name="T52" fmla="*/ 50 w 50"/>
              <a:gd name="T53" fmla="*/ 9 h 89"/>
              <a:gd name="T54" fmla="*/ 48 w 50"/>
              <a:gd name="T55" fmla="*/ 4 h 89"/>
              <a:gd name="T56" fmla="*/ 43 w 50"/>
              <a:gd name="T57" fmla="*/ 0 h 89"/>
              <a:gd name="T58" fmla="*/ 39 w 50"/>
              <a:gd name="T59" fmla="*/ 2 h 89"/>
              <a:gd name="T60" fmla="*/ 35 w 50"/>
              <a:gd name="T61" fmla="*/ 4 h 89"/>
              <a:gd name="T62" fmla="*/ 32 w 50"/>
              <a:gd name="T63" fmla="*/ 8 h 89"/>
              <a:gd name="T64" fmla="*/ 30 w 50"/>
              <a:gd name="T65" fmla="*/ 9 h 89"/>
              <a:gd name="T66" fmla="*/ 26 w 50"/>
              <a:gd name="T67" fmla="*/ 13 h 89"/>
              <a:gd name="T68" fmla="*/ 23 w 50"/>
              <a:gd name="T69" fmla="*/ 17 h 89"/>
              <a:gd name="T70" fmla="*/ 21 w 50"/>
              <a:gd name="T71" fmla="*/ 21 h 89"/>
              <a:gd name="T72" fmla="*/ 19 w 50"/>
              <a:gd name="T73" fmla="*/ 24 h 89"/>
              <a:gd name="T74" fmla="*/ 19 w 50"/>
              <a:gd name="T75" fmla="*/ 28 h 89"/>
              <a:gd name="T76" fmla="*/ 17 w 50"/>
              <a:gd name="T77" fmla="*/ 32 h 89"/>
              <a:gd name="T78" fmla="*/ 15 w 50"/>
              <a:gd name="T79" fmla="*/ 33 h 89"/>
              <a:gd name="T80" fmla="*/ 11 w 50"/>
              <a:gd name="T81" fmla="*/ 37 h 89"/>
              <a:gd name="T82" fmla="*/ 11 w 50"/>
              <a:gd name="T83" fmla="*/ 41 h 89"/>
              <a:gd name="T84" fmla="*/ 10 w 50"/>
              <a:gd name="T85" fmla="*/ 44 h 89"/>
              <a:gd name="T86" fmla="*/ 8 w 50"/>
              <a:gd name="T87" fmla="*/ 48 h 89"/>
              <a:gd name="T88" fmla="*/ 6 w 50"/>
              <a:gd name="T89" fmla="*/ 52 h 89"/>
              <a:gd name="T90" fmla="*/ 4 w 50"/>
              <a:gd name="T91" fmla="*/ 55 h 89"/>
              <a:gd name="T92" fmla="*/ 4 w 50"/>
              <a:gd name="T93" fmla="*/ 59 h 89"/>
              <a:gd name="T94" fmla="*/ 2 w 50"/>
              <a:gd name="T95" fmla="*/ 63 h 89"/>
              <a:gd name="T96" fmla="*/ 0 w 50"/>
              <a:gd name="T97" fmla="*/ 66 h 89"/>
              <a:gd name="T98" fmla="*/ 0 w 50"/>
              <a:gd name="T99" fmla="*/ 68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50" h="89">
                <a:moveTo>
                  <a:pt x="0" y="68"/>
                </a:moveTo>
                <a:lnTo>
                  <a:pt x="0" y="72"/>
                </a:lnTo>
                <a:lnTo>
                  <a:pt x="4" y="77"/>
                </a:lnTo>
                <a:lnTo>
                  <a:pt x="10" y="83"/>
                </a:lnTo>
                <a:lnTo>
                  <a:pt x="13" y="87"/>
                </a:lnTo>
                <a:lnTo>
                  <a:pt x="19" y="89"/>
                </a:lnTo>
                <a:lnTo>
                  <a:pt x="26" y="87"/>
                </a:lnTo>
                <a:lnTo>
                  <a:pt x="30" y="83"/>
                </a:lnTo>
                <a:lnTo>
                  <a:pt x="34" y="81"/>
                </a:lnTo>
                <a:lnTo>
                  <a:pt x="37" y="79"/>
                </a:lnTo>
                <a:lnTo>
                  <a:pt x="39" y="76"/>
                </a:lnTo>
                <a:lnTo>
                  <a:pt x="41" y="72"/>
                </a:lnTo>
                <a:lnTo>
                  <a:pt x="41" y="68"/>
                </a:lnTo>
                <a:lnTo>
                  <a:pt x="43" y="65"/>
                </a:lnTo>
                <a:lnTo>
                  <a:pt x="45" y="59"/>
                </a:lnTo>
                <a:lnTo>
                  <a:pt x="46" y="57"/>
                </a:lnTo>
                <a:lnTo>
                  <a:pt x="48" y="54"/>
                </a:lnTo>
                <a:lnTo>
                  <a:pt x="48" y="48"/>
                </a:lnTo>
                <a:lnTo>
                  <a:pt x="48" y="44"/>
                </a:lnTo>
                <a:lnTo>
                  <a:pt x="50" y="41"/>
                </a:lnTo>
                <a:lnTo>
                  <a:pt x="50" y="37"/>
                </a:lnTo>
                <a:lnTo>
                  <a:pt x="50" y="32"/>
                </a:lnTo>
                <a:lnTo>
                  <a:pt x="50" y="30"/>
                </a:lnTo>
                <a:lnTo>
                  <a:pt x="50" y="24"/>
                </a:lnTo>
                <a:lnTo>
                  <a:pt x="50" y="19"/>
                </a:lnTo>
                <a:lnTo>
                  <a:pt x="50" y="13"/>
                </a:lnTo>
                <a:lnTo>
                  <a:pt x="50" y="9"/>
                </a:lnTo>
                <a:lnTo>
                  <a:pt x="48" y="4"/>
                </a:lnTo>
                <a:lnTo>
                  <a:pt x="43" y="0"/>
                </a:lnTo>
                <a:lnTo>
                  <a:pt x="39" y="2"/>
                </a:lnTo>
                <a:lnTo>
                  <a:pt x="35" y="4"/>
                </a:lnTo>
                <a:lnTo>
                  <a:pt x="32" y="8"/>
                </a:lnTo>
                <a:lnTo>
                  <a:pt x="30" y="9"/>
                </a:lnTo>
                <a:lnTo>
                  <a:pt x="26" y="13"/>
                </a:lnTo>
                <a:lnTo>
                  <a:pt x="23" y="17"/>
                </a:lnTo>
                <a:lnTo>
                  <a:pt x="21" y="21"/>
                </a:lnTo>
                <a:lnTo>
                  <a:pt x="19" y="24"/>
                </a:lnTo>
                <a:lnTo>
                  <a:pt x="19" y="28"/>
                </a:lnTo>
                <a:lnTo>
                  <a:pt x="17" y="32"/>
                </a:lnTo>
                <a:lnTo>
                  <a:pt x="15" y="33"/>
                </a:lnTo>
                <a:lnTo>
                  <a:pt x="11" y="37"/>
                </a:lnTo>
                <a:lnTo>
                  <a:pt x="11" y="41"/>
                </a:lnTo>
                <a:lnTo>
                  <a:pt x="10" y="44"/>
                </a:lnTo>
                <a:lnTo>
                  <a:pt x="8" y="48"/>
                </a:lnTo>
                <a:lnTo>
                  <a:pt x="6" y="52"/>
                </a:lnTo>
                <a:lnTo>
                  <a:pt x="4" y="55"/>
                </a:lnTo>
                <a:lnTo>
                  <a:pt x="4" y="59"/>
                </a:lnTo>
                <a:lnTo>
                  <a:pt x="2" y="63"/>
                </a:lnTo>
                <a:lnTo>
                  <a:pt x="0" y="66"/>
                </a:lnTo>
                <a:lnTo>
                  <a:pt x="0" y="68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06" name="Freeform 1562"/>
          <p:cNvSpPr>
            <a:spLocks/>
          </p:cNvSpPr>
          <p:nvPr/>
        </p:nvSpPr>
        <p:spPr bwMode="auto">
          <a:xfrm>
            <a:off x="3160713" y="3038475"/>
            <a:ext cx="38100" cy="68263"/>
          </a:xfrm>
          <a:custGeom>
            <a:avLst/>
            <a:gdLst>
              <a:gd name="T0" fmla="*/ 0 w 46"/>
              <a:gd name="T1" fmla="*/ 68 h 87"/>
              <a:gd name="T2" fmla="*/ 0 w 46"/>
              <a:gd name="T3" fmla="*/ 72 h 87"/>
              <a:gd name="T4" fmla="*/ 4 w 46"/>
              <a:gd name="T5" fmla="*/ 75 h 87"/>
              <a:gd name="T6" fmla="*/ 7 w 46"/>
              <a:gd name="T7" fmla="*/ 81 h 87"/>
              <a:gd name="T8" fmla="*/ 11 w 46"/>
              <a:gd name="T9" fmla="*/ 85 h 87"/>
              <a:gd name="T10" fmla="*/ 15 w 46"/>
              <a:gd name="T11" fmla="*/ 87 h 87"/>
              <a:gd name="T12" fmla="*/ 22 w 46"/>
              <a:gd name="T13" fmla="*/ 85 h 87"/>
              <a:gd name="T14" fmla="*/ 24 w 46"/>
              <a:gd name="T15" fmla="*/ 81 h 87"/>
              <a:gd name="T16" fmla="*/ 30 w 46"/>
              <a:gd name="T17" fmla="*/ 79 h 87"/>
              <a:gd name="T18" fmla="*/ 31 w 46"/>
              <a:gd name="T19" fmla="*/ 75 h 87"/>
              <a:gd name="T20" fmla="*/ 33 w 46"/>
              <a:gd name="T21" fmla="*/ 72 h 87"/>
              <a:gd name="T22" fmla="*/ 35 w 46"/>
              <a:gd name="T23" fmla="*/ 68 h 87"/>
              <a:gd name="T24" fmla="*/ 37 w 46"/>
              <a:gd name="T25" fmla="*/ 64 h 87"/>
              <a:gd name="T26" fmla="*/ 37 w 46"/>
              <a:gd name="T27" fmla="*/ 61 h 87"/>
              <a:gd name="T28" fmla="*/ 39 w 46"/>
              <a:gd name="T29" fmla="*/ 57 h 87"/>
              <a:gd name="T30" fmla="*/ 41 w 46"/>
              <a:gd name="T31" fmla="*/ 53 h 87"/>
              <a:gd name="T32" fmla="*/ 42 w 46"/>
              <a:gd name="T33" fmla="*/ 50 h 87"/>
              <a:gd name="T34" fmla="*/ 42 w 46"/>
              <a:gd name="T35" fmla="*/ 46 h 87"/>
              <a:gd name="T36" fmla="*/ 42 w 46"/>
              <a:gd name="T37" fmla="*/ 42 h 87"/>
              <a:gd name="T38" fmla="*/ 44 w 46"/>
              <a:gd name="T39" fmla="*/ 39 h 87"/>
              <a:gd name="T40" fmla="*/ 44 w 46"/>
              <a:gd name="T41" fmla="*/ 33 h 87"/>
              <a:gd name="T42" fmla="*/ 44 w 46"/>
              <a:gd name="T43" fmla="*/ 30 h 87"/>
              <a:gd name="T44" fmla="*/ 44 w 46"/>
              <a:gd name="T45" fmla="*/ 26 h 87"/>
              <a:gd name="T46" fmla="*/ 46 w 46"/>
              <a:gd name="T47" fmla="*/ 20 h 87"/>
              <a:gd name="T48" fmla="*/ 46 w 46"/>
              <a:gd name="T49" fmla="*/ 17 h 87"/>
              <a:gd name="T50" fmla="*/ 46 w 46"/>
              <a:gd name="T51" fmla="*/ 11 h 87"/>
              <a:gd name="T52" fmla="*/ 46 w 46"/>
              <a:gd name="T53" fmla="*/ 7 h 87"/>
              <a:gd name="T54" fmla="*/ 44 w 46"/>
              <a:gd name="T55" fmla="*/ 2 h 87"/>
              <a:gd name="T56" fmla="*/ 41 w 46"/>
              <a:gd name="T57" fmla="*/ 0 h 87"/>
              <a:gd name="T58" fmla="*/ 37 w 46"/>
              <a:gd name="T59" fmla="*/ 0 h 87"/>
              <a:gd name="T60" fmla="*/ 33 w 46"/>
              <a:gd name="T61" fmla="*/ 2 h 87"/>
              <a:gd name="T62" fmla="*/ 31 w 46"/>
              <a:gd name="T63" fmla="*/ 6 h 87"/>
              <a:gd name="T64" fmla="*/ 28 w 46"/>
              <a:gd name="T65" fmla="*/ 9 h 87"/>
              <a:gd name="T66" fmla="*/ 24 w 46"/>
              <a:gd name="T67" fmla="*/ 11 h 87"/>
              <a:gd name="T68" fmla="*/ 22 w 46"/>
              <a:gd name="T69" fmla="*/ 15 h 87"/>
              <a:gd name="T70" fmla="*/ 20 w 46"/>
              <a:gd name="T71" fmla="*/ 19 h 87"/>
              <a:gd name="T72" fmla="*/ 19 w 46"/>
              <a:gd name="T73" fmla="*/ 22 h 87"/>
              <a:gd name="T74" fmla="*/ 19 w 46"/>
              <a:gd name="T75" fmla="*/ 26 h 87"/>
              <a:gd name="T76" fmla="*/ 15 w 46"/>
              <a:gd name="T77" fmla="*/ 30 h 87"/>
              <a:gd name="T78" fmla="*/ 15 w 46"/>
              <a:gd name="T79" fmla="*/ 33 h 87"/>
              <a:gd name="T80" fmla="*/ 11 w 46"/>
              <a:gd name="T81" fmla="*/ 37 h 87"/>
              <a:gd name="T82" fmla="*/ 11 w 46"/>
              <a:gd name="T83" fmla="*/ 41 h 87"/>
              <a:gd name="T84" fmla="*/ 9 w 46"/>
              <a:gd name="T85" fmla="*/ 44 h 87"/>
              <a:gd name="T86" fmla="*/ 7 w 46"/>
              <a:gd name="T87" fmla="*/ 48 h 87"/>
              <a:gd name="T88" fmla="*/ 6 w 46"/>
              <a:gd name="T89" fmla="*/ 52 h 87"/>
              <a:gd name="T90" fmla="*/ 4 w 46"/>
              <a:gd name="T91" fmla="*/ 55 h 87"/>
              <a:gd name="T92" fmla="*/ 4 w 46"/>
              <a:gd name="T93" fmla="*/ 59 h 87"/>
              <a:gd name="T94" fmla="*/ 2 w 46"/>
              <a:gd name="T95" fmla="*/ 63 h 87"/>
              <a:gd name="T96" fmla="*/ 0 w 46"/>
              <a:gd name="T97" fmla="*/ 66 h 87"/>
              <a:gd name="T98" fmla="*/ 0 w 46"/>
              <a:gd name="T99" fmla="*/ 68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46" h="87">
                <a:moveTo>
                  <a:pt x="0" y="68"/>
                </a:moveTo>
                <a:lnTo>
                  <a:pt x="0" y="72"/>
                </a:lnTo>
                <a:lnTo>
                  <a:pt x="4" y="75"/>
                </a:lnTo>
                <a:lnTo>
                  <a:pt x="7" y="81"/>
                </a:lnTo>
                <a:lnTo>
                  <a:pt x="11" y="85"/>
                </a:lnTo>
                <a:lnTo>
                  <a:pt x="15" y="87"/>
                </a:lnTo>
                <a:lnTo>
                  <a:pt x="22" y="85"/>
                </a:lnTo>
                <a:lnTo>
                  <a:pt x="24" y="81"/>
                </a:lnTo>
                <a:lnTo>
                  <a:pt x="30" y="79"/>
                </a:lnTo>
                <a:lnTo>
                  <a:pt x="31" y="75"/>
                </a:lnTo>
                <a:lnTo>
                  <a:pt x="33" y="72"/>
                </a:lnTo>
                <a:lnTo>
                  <a:pt x="35" y="68"/>
                </a:lnTo>
                <a:lnTo>
                  <a:pt x="37" y="64"/>
                </a:lnTo>
                <a:lnTo>
                  <a:pt x="37" y="61"/>
                </a:lnTo>
                <a:lnTo>
                  <a:pt x="39" y="57"/>
                </a:lnTo>
                <a:lnTo>
                  <a:pt x="41" y="53"/>
                </a:lnTo>
                <a:lnTo>
                  <a:pt x="42" y="50"/>
                </a:lnTo>
                <a:lnTo>
                  <a:pt x="42" y="46"/>
                </a:lnTo>
                <a:lnTo>
                  <a:pt x="42" y="42"/>
                </a:lnTo>
                <a:lnTo>
                  <a:pt x="44" y="39"/>
                </a:lnTo>
                <a:lnTo>
                  <a:pt x="44" y="33"/>
                </a:lnTo>
                <a:lnTo>
                  <a:pt x="44" y="30"/>
                </a:lnTo>
                <a:lnTo>
                  <a:pt x="44" y="26"/>
                </a:lnTo>
                <a:lnTo>
                  <a:pt x="46" y="20"/>
                </a:lnTo>
                <a:lnTo>
                  <a:pt x="46" y="17"/>
                </a:lnTo>
                <a:lnTo>
                  <a:pt x="46" y="11"/>
                </a:lnTo>
                <a:lnTo>
                  <a:pt x="46" y="7"/>
                </a:lnTo>
                <a:lnTo>
                  <a:pt x="44" y="2"/>
                </a:lnTo>
                <a:lnTo>
                  <a:pt x="41" y="0"/>
                </a:lnTo>
                <a:lnTo>
                  <a:pt x="37" y="0"/>
                </a:lnTo>
                <a:lnTo>
                  <a:pt x="33" y="2"/>
                </a:lnTo>
                <a:lnTo>
                  <a:pt x="31" y="6"/>
                </a:lnTo>
                <a:lnTo>
                  <a:pt x="28" y="9"/>
                </a:lnTo>
                <a:lnTo>
                  <a:pt x="24" y="11"/>
                </a:lnTo>
                <a:lnTo>
                  <a:pt x="22" y="15"/>
                </a:lnTo>
                <a:lnTo>
                  <a:pt x="20" y="19"/>
                </a:lnTo>
                <a:lnTo>
                  <a:pt x="19" y="22"/>
                </a:lnTo>
                <a:lnTo>
                  <a:pt x="19" y="26"/>
                </a:lnTo>
                <a:lnTo>
                  <a:pt x="15" y="30"/>
                </a:lnTo>
                <a:lnTo>
                  <a:pt x="15" y="33"/>
                </a:lnTo>
                <a:lnTo>
                  <a:pt x="11" y="37"/>
                </a:lnTo>
                <a:lnTo>
                  <a:pt x="11" y="41"/>
                </a:lnTo>
                <a:lnTo>
                  <a:pt x="9" y="44"/>
                </a:lnTo>
                <a:lnTo>
                  <a:pt x="7" y="48"/>
                </a:lnTo>
                <a:lnTo>
                  <a:pt x="6" y="52"/>
                </a:lnTo>
                <a:lnTo>
                  <a:pt x="4" y="55"/>
                </a:lnTo>
                <a:lnTo>
                  <a:pt x="4" y="59"/>
                </a:lnTo>
                <a:lnTo>
                  <a:pt x="2" y="63"/>
                </a:lnTo>
                <a:lnTo>
                  <a:pt x="0" y="66"/>
                </a:lnTo>
                <a:lnTo>
                  <a:pt x="0" y="68"/>
                </a:lnTo>
                <a:close/>
              </a:path>
            </a:pathLst>
          </a:cu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07" name="Freeform 1563"/>
          <p:cNvSpPr>
            <a:spLocks/>
          </p:cNvSpPr>
          <p:nvPr/>
        </p:nvSpPr>
        <p:spPr bwMode="auto">
          <a:xfrm>
            <a:off x="3162300" y="2776538"/>
            <a:ext cx="50800" cy="49212"/>
          </a:xfrm>
          <a:custGeom>
            <a:avLst/>
            <a:gdLst>
              <a:gd name="T0" fmla="*/ 62 w 62"/>
              <a:gd name="T1" fmla="*/ 20 h 63"/>
              <a:gd name="T2" fmla="*/ 40 w 62"/>
              <a:gd name="T3" fmla="*/ 63 h 63"/>
              <a:gd name="T4" fmla="*/ 0 w 62"/>
              <a:gd name="T5" fmla="*/ 40 h 63"/>
              <a:gd name="T6" fmla="*/ 22 w 62"/>
              <a:gd name="T7" fmla="*/ 0 h 63"/>
              <a:gd name="T8" fmla="*/ 62 w 62"/>
              <a:gd name="T9" fmla="*/ 2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2" h="63">
                <a:moveTo>
                  <a:pt x="62" y="20"/>
                </a:moveTo>
                <a:lnTo>
                  <a:pt x="40" y="63"/>
                </a:lnTo>
                <a:lnTo>
                  <a:pt x="0" y="40"/>
                </a:lnTo>
                <a:lnTo>
                  <a:pt x="22" y="0"/>
                </a:lnTo>
                <a:lnTo>
                  <a:pt x="62" y="20"/>
                </a:lnTo>
                <a:close/>
              </a:path>
            </a:pathLst>
          </a:custGeom>
          <a:solidFill>
            <a:srgbClr val="669900"/>
          </a:solidFill>
          <a:ln w="1588">
            <a:solidFill>
              <a:srgbClr val="6699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8908" name="Freeform 1564"/>
          <p:cNvSpPr>
            <a:spLocks/>
          </p:cNvSpPr>
          <p:nvPr/>
        </p:nvSpPr>
        <p:spPr bwMode="auto">
          <a:xfrm>
            <a:off x="3167063" y="2784475"/>
            <a:ext cx="50800" cy="52388"/>
          </a:xfrm>
          <a:custGeom>
            <a:avLst/>
            <a:gdLst>
              <a:gd name="T0" fmla="*/ 65 w 65"/>
              <a:gd name="T1" fmla="*/ 31 h 66"/>
              <a:gd name="T2" fmla="*/ 35 w 65"/>
              <a:gd name="T3" fmla="*/ 66 h 66"/>
              <a:gd name="T4" fmla="*/ 0 w 65"/>
              <a:gd name="T5" fmla="*/ 35 h 66"/>
              <a:gd name="T6" fmla="*/ 30 w 65"/>
              <a:gd name="T7" fmla="*/ 0 h 66"/>
              <a:gd name="T8" fmla="*/ 65 w 65"/>
              <a:gd name="T9" fmla="*/ 31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5" h="66">
                <a:moveTo>
                  <a:pt x="65" y="31"/>
                </a:moveTo>
                <a:lnTo>
                  <a:pt x="35" y="66"/>
                </a:lnTo>
                <a:lnTo>
                  <a:pt x="0" y="35"/>
                </a:lnTo>
                <a:lnTo>
                  <a:pt x="30" y="0"/>
                </a:lnTo>
                <a:lnTo>
                  <a:pt x="65" y="31"/>
                </a:lnTo>
                <a:close/>
              </a:path>
            </a:pathLst>
          </a:custGeom>
          <a:solidFill>
            <a:srgbClr val="669900"/>
          </a:solidFill>
          <a:ln w="1588">
            <a:solidFill>
              <a:srgbClr val="6699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8909" name="Freeform 1565"/>
          <p:cNvSpPr>
            <a:spLocks/>
          </p:cNvSpPr>
          <p:nvPr/>
        </p:nvSpPr>
        <p:spPr bwMode="auto">
          <a:xfrm>
            <a:off x="3148013" y="2779713"/>
            <a:ext cx="44450" cy="42862"/>
          </a:xfrm>
          <a:custGeom>
            <a:avLst/>
            <a:gdLst>
              <a:gd name="T0" fmla="*/ 55 w 55"/>
              <a:gd name="T1" fmla="*/ 9 h 53"/>
              <a:gd name="T2" fmla="*/ 46 w 55"/>
              <a:gd name="T3" fmla="*/ 53 h 53"/>
              <a:gd name="T4" fmla="*/ 0 w 55"/>
              <a:gd name="T5" fmla="*/ 44 h 53"/>
              <a:gd name="T6" fmla="*/ 9 w 55"/>
              <a:gd name="T7" fmla="*/ 0 h 53"/>
              <a:gd name="T8" fmla="*/ 55 w 55"/>
              <a:gd name="T9" fmla="*/ 9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5" h="53">
                <a:moveTo>
                  <a:pt x="55" y="9"/>
                </a:moveTo>
                <a:lnTo>
                  <a:pt x="46" y="53"/>
                </a:lnTo>
                <a:lnTo>
                  <a:pt x="0" y="44"/>
                </a:lnTo>
                <a:lnTo>
                  <a:pt x="9" y="0"/>
                </a:lnTo>
                <a:lnTo>
                  <a:pt x="55" y="9"/>
                </a:lnTo>
                <a:close/>
              </a:path>
            </a:pathLst>
          </a:custGeom>
          <a:solidFill>
            <a:srgbClr val="669900"/>
          </a:solidFill>
          <a:ln w="1588">
            <a:solidFill>
              <a:srgbClr val="6699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8910" name="Freeform 1566"/>
          <p:cNvSpPr>
            <a:spLocks/>
          </p:cNvSpPr>
          <p:nvPr/>
        </p:nvSpPr>
        <p:spPr bwMode="auto">
          <a:xfrm>
            <a:off x="3119438" y="2776538"/>
            <a:ext cx="47625" cy="49212"/>
          </a:xfrm>
          <a:custGeom>
            <a:avLst/>
            <a:gdLst>
              <a:gd name="T0" fmla="*/ 40 w 60"/>
              <a:gd name="T1" fmla="*/ 0 h 63"/>
              <a:gd name="T2" fmla="*/ 60 w 60"/>
              <a:gd name="T3" fmla="*/ 40 h 63"/>
              <a:gd name="T4" fmla="*/ 20 w 60"/>
              <a:gd name="T5" fmla="*/ 63 h 63"/>
              <a:gd name="T6" fmla="*/ 0 w 60"/>
              <a:gd name="T7" fmla="*/ 20 h 63"/>
              <a:gd name="T8" fmla="*/ 40 w 60"/>
              <a:gd name="T9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0" h="63">
                <a:moveTo>
                  <a:pt x="40" y="0"/>
                </a:moveTo>
                <a:lnTo>
                  <a:pt x="60" y="40"/>
                </a:lnTo>
                <a:lnTo>
                  <a:pt x="20" y="63"/>
                </a:lnTo>
                <a:lnTo>
                  <a:pt x="0" y="20"/>
                </a:lnTo>
                <a:lnTo>
                  <a:pt x="40" y="0"/>
                </a:lnTo>
                <a:close/>
              </a:path>
            </a:pathLst>
          </a:custGeom>
          <a:solidFill>
            <a:srgbClr val="669900"/>
          </a:solidFill>
          <a:ln w="1588">
            <a:solidFill>
              <a:srgbClr val="6699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8911" name="Freeform 1567"/>
          <p:cNvSpPr>
            <a:spLocks/>
          </p:cNvSpPr>
          <p:nvPr/>
        </p:nvSpPr>
        <p:spPr bwMode="auto">
          <a:xfrm>
            <a:off x="3130550" y="2776538"/>
            <a:ext cx="44450" cy="44450"/>
          </a:xfrm>
          <a:custGeom>
            <a:avLst/>
            <a:gdLst>
              <a:gd name="T0" fmla="*/ 44 w 56"/>
              <a:gd name="T1" fmla="*/ 0 h 55"/>
              <a:gd name="T2" fmla="*/ 56 w 56"/>
              <a:gd name="T3" fmla="*/ 44 h 55"/>
              <a:gd name="T4" fmla="*/ 11 w 56"/>
              <a:gd name="T5" fmla="*/ 55 h 55"/>
              <a:gd name="T6" fmla="*/ 0 w 56"/>
              <a:gd name="T7" fmla="*/ 11 h 55"/>
              <a:gd name="T8" fmla="*/ 44 w 56"/>
              <a:gd name="T9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55">
                <a:moveTo>
                  <a:pt x="44" y="0"/>
                </a:moveTo>
                <a:lnTo>
                  <a:pt x="56" y="44"/>
                </a:lnTo>
                <a:lnTo>
                  <a:pt x="11" y="55"/>
                </a:lnTo>
                <a:lnTo>
                  <a:pt x="0" y="11"/>
                </a:lnTo>
                <a:lnTo>
                  <a:pt x="44" y="0"/>
                </a:lnTo>
                <a:close/>
              </a:path>
            </a:pathLst>
          </a:custGeom>
          <a:solidFill>
            <a:srgbClr val="669900"/>
          </a:solidFill>
          <a:ln w="1588">
            <a:solidFill>
              <a:srgbClr val="6699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8912" name="Freeform 1568"/>
          <p:cNvSpPr>
            <a:spLocks/>
          </p:cNvSpPr>
          <p:nvPr/>
        </p:nvSpPr>
        <p:spPr bwMode="auto">
          <a:xfrm>
            <a:off x="3154363" y="2779713"/>
            <a:ext cx="44450" cy="42862"/>
          </a:xfrm>
          <a:custGeom>
            <a:avLst/>
            <a:gdLst>
              <a:gd name="T0" fmla="*/ 57 w 57"/>
              <a:gd name="T1" fmla="*/ 11 h 55"/>
              <a:gd name="T2" fmla="*/ 44 w 57"/>
              <a:gd name="T3" fmla="*/ 55 h 55"/>
              <a:gd name="T4" fmla="*/ 0 w 57"/>
              <a:gd name="T5" fmla="*/ 44 h 55"/>
              <a:gd name="T6" fmla="*/ 13 w 57"/>
              <a:gd name="T7" fmla="*/ 0 h 55"/>
              <a:gd name="T8" fmla="*/ 57 w 57"/>
              <a:gd name="T9" fmla="*/ 11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7" h="55">
                <a:moveTo>
                  <a:pt x="57" y="11"/>
                </a:moveTo>
                <a:lnTo>
                  <a:pt x="44" y="55"/>
                </a:lnTo>
                <a:lnTo>
                  <a:pt x="0" y="44"/>
                </a:lnTo>
                <a:lnTo>
                  <a:pt x="13" y="0"/>
                </a:lnTo>
                <a:lnTo>
                  <a:pt x="57" y="11"/>
                </a:lnTo>
                <a:close/>
              </a:path>
            </a:pathLst>
          </a:custGeom>
          <a:solidFill>
            <a:srgbClr val="669900"/>
          </a:solidFill>
          <a:ln w="1588">
            <a:solidFill>
              <a:srgbClr val="6699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8913" name="Rectangle 1569"/>
          <p:cNvSpPr>
            <a:spLocks noChangeArrowheads="1"/>
          </p:cNvSpPr>
          <p:nvPr/>
        </p:nvSpPr>
        <p:spPr bwMode="auto">
          <a:xfrm>
            <a:off x="3143250" y="2784475"/>
            <a:ext cx="36513" cy="36513"/>
          </a:xfrm>
          <a:prstGeom prst="rect">
            <a:avLst/>
          </a:prstGeom>
          <a:solidFill>
            <a:srgbClr val="669900"/>
          </a:solidFill>
          <a:ln w="1588">
            <a:solidFill>
              <a:srgbClr val="669900"/>
            </a:solidFill>
            <a:miter lim="800000"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8914" name="Freeform 1570"/>
          <p:cNvSpPr>
            <a:spLocks/>
          </p:cNvSpPr>
          <p:nvPr/>
        </p:nvSpPr>
        <p:spPr bwMode="auto">
          <a:xfrm>
            <a:off x="3162300" y="3130550"/>
            <a:ext cx="95250" cy="71438"/>
          </a:xfrm>
          <a:custGeom>
            <a:avLst/>
            <a:gdLst>
              <a:gd name="T0" fmla="*/ 70 w 119"/>
              <a:gd name="T1" fmla="*/ 0 h 90"/>
              <a:gd name="T2" fmla="*/ 53 w 119"/>
              <a:gd name="T3" fmla="*/ 0 h 90"/>
              <a:gd name="T4" fmla="*/ 44 w 119"/>
              <a:gd name="T5" fmla="*/ 2 h 90"/>
              <a:gd name="T6" fmla="*/ 37 w 119"/>
              <a:gd name="T7" fmla="*/ 7 h 90"/>
              <a:gd name="T8" fmla="*/ 31 w 119"/>
              <a:gd name="T9" fmla="*/ 18 h 90"/>
              <a:gd name="T10" fmla="*/ 26 w 119"/>
              <a:gd name="T11" fmla="*/ 27 h 90"/>
              <a:gd name="T12" fmla="*/ 16 w 119"/>
              <a:gd name="T13" fmla="*/ 38 h 90"/>
              <a:gd name="T14" fmla="*/ 9 w 119"/>
              <a:gd name="T15" fmla="*/ 48 h 90"/>
              <a:gd name="T16" fmla="*/ 0 w 119"/>
              <a:gd name="T17" fmla="*/ 66 h 90"/>
              <a:gd name="T18" fmla="*/ 0 w 119"/>
              <a:gd name="T19" fmla="*/ 79 h 90"/>
              <a:gd name="T20" fmla="*/ 0 w 119"/>
              <a:gd name="T21" fmla="*/ 90 h 90"/>
              <a:gd name="T22" fmla="*/ 9 w 119"/>
              <a:gd name="T23" fmla="*/ 90 h 90"/>
              <a:gd name="T24" fmla="*/ 11 w 119"/>
              <a:gd name="T25" fmla="*/ 75 h 90"/>
              <a:gd name="T26" fmla="*/ 31 w 119"/>
              <a:gd name="T27" fmla="*/ 71 h 90"/>
              <a:gd name="T28" fmla="*/ 37 w 119"/>
              <a:gd name="T29" fmla="*/ 62 h 90"/>
              <a:gd name="T30" fmla="*/ 37 w 119"/>
              <a:gd name="T31" fmla="*/ 53 h 90"/>
              <a:gd name="T32" fmla="*/ 44 w 119"/>
              <a:gd name="T33" fmla="*/ 46 h 90"/>
              <a:gd name="T34" fmla="*/ 51 w 119"/>
              <a:gd name="T35" fmla="*/ 38 h 90"/>
              <a:gd name="T36" fmla="*/ 64 w 119"/>
              <a:gd name="T37" fmla="*/ 33 h 90"/>
              <a:gd name="T38" fmla="*/ 88 w 119"/>
              <a:gd name="T39" fmla="*/ 27 h 90"/>
              <a:gd name="T40" fmla="*/ 105 w 119"/>
              <a:gd name="T41" fmla="*/ 27 h 90"/>
              <a:gd name="T42" fmla="*/ 119 w 119"/>
              <a:gd name="T43" fmla="*/ 24 h 90"/>
              <a:gd name="T44" fmla="*/ 112 w 119"/>
              <a:gd name="T45" fmla="*/ 13 h 90"/>
              <a:gd name="T46" fmla="*/ 97 w 119"/>
              <a:gd name="T47" fmla="*/ 9 h 90"/>
              <a:gd name="T48" fmla="*/ 84 w 119"/>
              <a:gd name="T49" fmla="*/ 2 h 90"/>
              <a:gd name="T50" fmla="*/ 70 w 119"/>
              <a:gd name="T51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" h="90">
                <a:moveTo>
                  <a:pt x="70" y="0"/>
                </a:moveTo>
                <a:lnTo>
                  <a:pt x="53" y="0"/>
                </a:lnTo>
                <a:lnTo>
                  <a:pt x="44" y="2"/>
                </a:lnTo>
                <a:lnTo>
                  <a:pt x="37" y="7"/>
                </a:lnTo>
                <a:lnTo>
                  <a:pt x="31" y="18"/>
                </a:lnTo>
                <a:lnTo>
                  <a:pt x="26" y="27"/>
                </a:lnTo>
                <a:lnTo>
                  <a:pt x="16" y="38"/>
                </a:lnTo>
                <a:lnTo>
                  <a:pt x="9" y="48"/>
                </a:lnTo>
                <a:lnTo>
                  <a:pt x="0" y="66"/>
                </a:lnTo>
                <a:lnTo>
                  <a:pt x="0" y="79"/>
                </a:lnTo>
                <a:lnTo>
                  <a:pt x="0" y="90"/>
                </a:lnTo>
                <a:lnTo>
                  <a:pt x="9" y="90"/>
                </a:lnTo>
                <a:lnTo>
                  <a:pt x="11" y="75"/>
                </a:lnTo>
                <a:lnTo>
                  <a:pt x="31" y="71"/>
                </a:lnTo>
                <a:lnTo>
                  <a:pt x="37" y="62"/>
                </a:lnTo>
                <a:lnTo>
                  <a:pt x="37" y="53"/>
                </a:lnTo>
                <a:lnTo>
                  <a:pt x="44" y="46"/>
                </a:lnTo>
                <a:lnTo>
                  <a:pt x="51" y="38"/>
                </a:lnTo>
                <a:lnTo>
                  <a:pt x="64" y="33"/>
                </a:lnTo>
                <a:lnTo>
                  <a:pt x="88" y="27"/>
                </a:lnTo>
                <a:lnTo>
                  <a:pt x="105" y="27"/>
                </a:lnTo>
                <a:lnTo>
                  <a:pt x="119" y="24"/>
                </a:lnTo>
                <a:lnTo>
                  <a:pt x="112" y="13"/>
                </a:lnTo>
                <a:lnTo>
                  <a:pt x="97" y="9"/>
                </a:lnTo>
                <a:lnTo>
                  <a:pt x="84" y="2"/>
                </a:lnTo>
                <a:lnTo>
                  <a:pt x="70" y="0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15" name="Freeform 1571"/>
          <p:cNvSpPr>
            <a:spLocks/>
          </p:cNvSpPr>
          <p:nvPr/>
        </p:nvSpPr>
        <p:spPr bwMode="auto">
          <a:xfrm>
            <a:off x="3162300" y="3130550"/>
            <a:ext cx="95250" cy="71438"/>
          </a:xfrm>
          <a:custGeom>
            <a:avLst/>
            <a:gdLst>
              <a:gd name="T0" fmla="*/ 70 w 119"/>
              <a:gd name="T1" fmla="*/ 0 h 90"/>
              <a:gd name="T2" fmla="*/ 53 w 119"/>
              <a:gd name="T3" fmla="*/ 0 h 90"/>
              <a:gd name="T4" fmla="*/ 44 w 119"/>
              <a:gd name="T5" fmla="*/ 2 h 90"/>
              <a:gd name="T6" fmla="*/ 37 w 119"/>
              <a:gd name="T7" fmla="*/ 7 h 90"/>
              <a:gd name="T8" fmla="*/ 31 w 119"/>
              <a:gd name="T9" fmla="*/ 18 h 90"/>
              <a:gd name="T10" fmla="*/ 26 w 119"/>
              <a:gd name="T11" fmla="*/ 27 h 90"/>
              <a:gd name="T12" fmla="*/ 16 w 119"/>
              <a:gd name="T13" fmla="*/ 38 h 90"/>
              <a:gd name="T14" fmla="*/ 9 w 119"/>
              <a:gd name="T15" fmla="*/ 48 h 90"/>
              <a:gd name="T16" fmla="*/ 0 w 119"/>
              <a:gd name="T17" fmla="*/ 66 h 90"/>
              <a:gd name="T18" fmla="*/ 0 w 119"/>
              <a:gd name="T19" fmla="*/ 79 h 90"/>
              <a:gd name="T20" fmla="*/ 0 w 119"/>
              <a:gd name="T21" fmla="*/ 90 h 90"/>
              <a:gd name="T22" fmla="*/ 9 w 119"/>
              <a:gd name="T23" fmla="*/ 90 h 90"/>
              <a:gd name="T24" fmla="*/ 11 w 119"/>
              <a:gd name="T25" fmla="*/ 75 h 90"/>
              <a:gd name="T26" fmla="*/ 31 w 119"/>
              <a:gd name="T27" fmla="*/ 71 h 90"/>
              <a:gd name="T28" fmla="*/ 37 w 119"/>
              <a:gd name="T29" fmla="*/ 62 h 90"/>
              <a:gd name="T30" fmla="*/ 37 w 119"/>
              <a:gd name="T31" fmla="*/ 53 h 90"/>
              <a:gd name="T32" fmla="*/ 44 w 119"/>
              <a:gd name="T33" fmla="*/ 46 h 90"/>
              <a:gd name="T34" fmla="*/ 51 w 119"/>
              <a:gd name="T35" fmla="*/ 38 h 90"/>
              <a:gd name="T36" fmla="*/ 64 w 119"/>
              <a:gd name="T37" fmla="*/ 33 h 90"/>
              <a:gd name="T38" fmla="*/ 88 w 119"/>
              <a:gd name="T39" fmla="*/ 27 h 90"/>
              <a:gd name="T40" fmla="*/ 105 w 119"/>
              <a:gd name="T41" fmla="*/ 27 h 90"/>
              <a:gd name="T42" fmla="*/ 119 w 119"/>
              <a:gd name="T43" fmla="*/ 24 h 90"/>
              <a:gd name="T44" fmla="*/ 112 w 119"/>
              <a:gd name="T45" fmla="*/ 13 h 90"/>
              <a:gd name="T46" fmla="*/ 97 w 119"/>
              <a:gd name="T47" fmla="*/ 9 h 90"/>
              <a:gd name="T48" fmla="*/ 84 w 119"/>
              <a:gd name="T49" fmla="*/ 2 h 90"/>
              <a:gd name="T50" fmla="*/ 70 w 119"/>
              <a:gd name="T51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" h="90">
                <a:moveTo>
                  <a:pt x="70" y="0"/>
                </a:moveTo>
                <a:lnTo>
                  <a:pt x="53" y="0"/>
                </a:lnTo>
                <a:lnTo>
                  <a:pt x="44" y="2"/>
                </a:lnTo>
                <a:lnTo>
                  <a:pt x="37" y="7"/>
                </a:lnTo>
                <a:lnTo>
                  <a:pt x="31" y="18"/>
                </a:lnTo>
                <a:lnTo>
                  <a:pt x="26" y="27"/>
                </a:lnTo>
                <a:lnTo>
                  <a:pt x="16" y="38"/>
                </a:lnTo>
                <a:lnTo>
                  <a:pt x="9" y="48"/>
                </a:lnTo>
                <a:lnTo>
                  <a:pt x="0" y="66"/>
                </a:lnTo>
                <a:lnTo>
                  <a:pt x="0" y="79"/>
                </a:lnTo>
                <a:lnTo>
                  <a:pt x="0" y="90"/>
                </a:lnTo>
                <a:lnTo>
                  <a:pt x="9" y="90"/>
                </a:lnTo>
                <a:lnTo>
                  <a:pt x="11" y="75"/>
                </a:lnTo>
                <a:lnTo>
                  <a:pt x="31" y="71"/>
                </a:lnTo>
                <a:lnTo>
                  <a:pt x="37" y="62"/>
                </a:lnTo>
                <a:lnTo>
                  <a:pt x="37" y="53"/>
                </a:lnTo>
                <a:lnTo>
                  <a:pt x="44" y="46"/>
                </a:lnTo>
                <a:lnTo>
                  <a:pt x="51" y="38"/>
                </a:lnTo>
                <a:lnTo>
                  <a:pt x="64" y="33"/>
                </a:lnTo>
                <a:lnTo>
                  <a:pt x="88" y="27"/>
                </a:lnTo>
                <a:lnTo>
                  <a:pt x="105" y="27"/>
                </a:lnTo>
                <a:lnTo>
                  <a:pt x="119" y="24"/>
                </a:lnTo>
                <a:lnTo>
                  <a:pt x="112" y="13"/>
                </a:lnTo>
                <a:lnTo>
                  <a:pt x="97" y="9"/>
                </a:lnTo>
                <a:lnTo>
                  <a:pt x="84" y="2"/>
                </a:lnTo>
                <a:lnTo>
                  <a:pt x="70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16" name="Freeform 1572"/>
          <p:cNvSpPr>
            <a:spLocks/>
          </p:cNvSpPr>
          <p:nvPr/>
        </p:nvSpPr>
        <p:spPr bwMode="auto">
          <a:xfrm>
            <a:off x="3198813" y="3128963"/>
            <a:ext cx="90487" cy="34925"/>
          </a:xfrm>
          <a:custGeom>
            <a:avLst/>
            <a:gdLst>
              <a:gd name="T0" fmla="*/ 114 w 114"/>
              <a:gd name="T1" fmla="*/ 42 h 42"/>
              <a:gd name="T2" fmla="*/ 110 w 114"/>
              <a:gd name="T3" fmla="*/ 40 h 42"/>
              <a:gd name="T4" fmla="*/ 105 w 114"/>
              <a:gd name="T5" fmla="*/ 39 h 42"/>
              <a:gd name="T6" fmla="*/ 99 w 114"/>
              <a:gd name="T7" fmla="*/ 33 h 42"/>
              <a:gd name="T8" fmla="*/ 95 w 114"/>
              <a:gd name="T9" fmla="*/ 26 h 42"/>
              <a:gd name="T10" fmla="*/ 92 w 114"/>
              <a:gd name="T11" fmla="*/ 18 h 42"/>
              <a:gd name="T12" fmla="*/ 86 w 114"/>
              <a:gd name="T13" fmla="*/ 11 h 42"/>
              <a:gd name="T14" fmla="*/ 77 w 114"/>
              <a:gd name="T15" fmla="*/ 5 h 42"/>
              <a:gd name="T16" fmla="*/ 68 w 114"/>
              <a:gd name="T17" fmla="*/ 2 h 42"/>
              <a:gd name="T18" fmla="*/ 60 w 114"/>
              <a:gd name="T19" fmla="*/ 0 h 42"/>
              <a:gd name="T20" fmla="*/ 51 w 114"/>
              <a:gd name="T21" fmla="*/ 0 h 42"/>
              <a:gd name="T22" fmla="*/ 42 w 114"/>
              <a:gd name="T23" fmla="*/ 0 h 42"/>
              <a:gd name="T24" fmla="*/ 37 w 114"/>
              <a:gd name="T25" fmla="*/ 0 h 42"/>
              <a:gd name="T26" fmla="*/ 29 w 114"/>
              <a:gd name="T27" fmla="*/ 2 h 42"/>
              <a:gd name="T28" fmla="*/ 16 w 114"/>
              <a:gd name="T29" fmla="*/ 2 h 42"/>
              <a:gd name="T30" fmla="*/ 11 w 114"/>
              <a:gd name="T31" fmla="*/ 2 h 42"/>
              <a:gd name="T32" fmla="*/ 2 w 114"/>
              <a:gd name="T33" fmla="*/ 0 h 42"/>
              <a:gd name="T34" fmla="*/ 0 w 114"/>
              <a:gd name="T35" fmla="*/ 0 h 42"/>
              <a:gd name="T36" fmla="*/ 0 w 114"/>
              <a:gd name="T37" fmla="*/ 2 h 42"/>
              <a:gd name="T38" fmla="*/ 3 w 114"/>
              <a:gd name="T39" fmla="*/ 4 h 42"/>
              <a:gd name="T40" fmla="*/ 13 w 114"/>
              <a:gd name="T41" fmla="*/ 5 h 42"/>
              <a:gd name="T42" fmla="*/ 24 w 114"/>
              <a:gd name="T43" fmla="*/ 9 h 42"/>
              <a:gd name="T44" fmla="*/ 31 w 114"/>
              <a:gd name="T45" fmla="*/ 11 h 42"/>
              <a:gd name="T46" fmla="*/ 35 w 114"/>
              <a:gd name="T47" fmla="*/ 15 h 42"/>
              <a:gd name="T48" fmla="*/ 37 w 114"/>
              <a:gd name="T49" fmla="*/ 18 h 42"/>
              <a:gd name="T50" fmla="*/ 44 w 114"/>
              <a:gd name="T51" fmla="*/ 24 h 42"/>
              <a:gd name="T52" fmla="*/ 53 w 114"/>
              <a:gd name="T53" fmla="*/ 29 h 42"/>
              <a:gd name="T54" fmla="*/ 62 w 114"/>
              <a:gd name="T55" fmla="*/ 33 h 42"/>
              <a:gd name="T56" fmla="*/ 72 w 114"/>
              <a:gd name="T57" fmla="*/ 37 h 42"/>
              <a:gd name="T58" fmla="*/ 79 w 114"/>
              <a:gd name="T59" fmla="*/ 39 h 42"/>
              <a:gd name="T60" fmla="*/ 90 w 114"/>
              <a:gd name="T61" fmla="*/ 40 h 42"/>
              <a:gd name="T62" fmla="*/ 101 w 114"/>
              <a:gd name="T63" fmla="*/ 42 h 42"/>
              <a:gd name="T64" fmla="*/ 108 w 114"/>
              <a:gd name="T65" fmla="*/ 42 h 42"/>
              <a:gd name="T66" fmla="*/ 112 w 114"/>
              <a:gd name="T67" fmla="*/ 42 h 42"/>
              <a:gd name="T68" fmla="*/ 114 w 114"/>
              <a:gd name="T69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14" h="42">
                <a:moveTo>
                  <a:pt x="114" y="42"/>
                </a:moveTo>
                <a:lnTo>
                  <a:pt x="114" y="42"/>
                </a:lnTo>
                <a:lnTo>
                  <a:pt x="114" y="42"/>
                </a:lnTo>
                <a:lnTo>
                  <a:pt x="110" y="40"/>
                </a:lnTo>
                <a:lnTo>
                  <a:pt x="108" y="40"/>
                </a:lnTo>
                <a:lnTo>
                  <a:pt x="105" y="39"/>
                </a:lnTo>
                <a:lnTo>
                  <a:pt x="101" y="35"/>
                </a:lnTo>
                <a:lnTo>
                  <a:pt x="99" y="33"/>
                </a:lnTo>
                <a:lnTo>
                  <a:pt x="97" y="29"/>
                </a:lnTo>
                <a:lnTo>
                  <a:pt x="95" y="26"/>
                </a:lnTo>
                <a:lnTo>
                  <a:pt x="94" y="22"/>
                </a:lnTo>
                <a:lnTo>
                  <a:pt x="92" y="18"/>
                </a:lnTo>
                <a:lnTo>
                  <a:pt x="90" y="15"/>
                </a:lnTo>
                <a:lnTo>
                  <a:pt x="86" y="11"/>
                </a:lnTo>
                <a:lnTo>
                  <a:pt x="81" y="7"/>
                </a:lnTo>
                <a:lnTo>
                  <a:pt x="77" y="5"/>
                </a:lnTo>
                <a:lnTo>
                  <a:pt x="72" y="4"/>
                </a:lnTo>
                <a:lnTo>
                  <a:pt x="68" y="2"/>
                </a:lnTo>
                <a:lnTo>
                  <a:pt x="66" y="2"/>
                </a:lnTo>
                <a:lnTo>
                  <a:pt x="60" y="0"/>
                </a:lnTo>
                <a:lnTo>
                  <a:pt x="57" y="0"/>
                </a:lnTo>
                <a:lnTo>
                  <a:pt x="51" y="0"/>
                </a:lnTo>
                <a:lnTo>
                  <a:pt x="46" y="0"/>
                </a:lnTo>
                <a:lnTo>
                  <a:pt x="42" y="0"/>
                </a:lnTo>
                <a:lnTo>
                  <a:pt x="40" y="0"/>
                </a:lnTo>
                <a:lnTo>
                  <a:pt x="37" y="0"/>
                </a:lnTo>
                <a:lnTo>
                  <a:pt x="35" y="2"/>
                </a:lnTo>
                <a:lnTo>
                  <a:pt x="29" y="2"/>
                </a:lnTo>
                <a:lnTo>
                  <a:pt x="26" y="2"/>
                </a:lnTo>
                <a:lnTo>
                  <a:pt x="16" y="2"/>
                </a:lnTo>
                <a:lnTo>
                  <a:pt x="15" y="2"/>
                </a:lnTo>
                <a:lnTo>
                  <a:pt x="11" y="2"/>
                </a:lnTo>
                <a:lnTo>
                  <a:pt x="5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lnTo>
                  <a:pt x="3" y="4"/>
                </a:lnTo>
                <a:lnTo>
                  <a:pt x="9" y="4"/>
                </a:lnTo>
                <a:lnTo>
                  <a:pt x="13" y="5"/>
                </a:lnTo>
                <a:lnTo>
                  <a:pt x="18" y="7"/>
                </a:lnTo>
                <a:lnTo>
                  <a:pt x="24" y="9"/>
                </a:lnTo>
                <a:lnTo>
                  <a:pt x="27" y="11"/>
                </a:lnTo>
                <a:lnTo>
                  <a:pt x="31" y="11"/>
                </a:lnTo>
                <a:lnTo>
                  <a:pt x="33" y="13"/>
                </a:lnTo>
                <a:lnTo>
                  <a:pt x="35" y="15"/>
                </a:lnTo>
                <a:lnTo>
                  <a:pt x="37" y="16"/>
                </a:lnTo>
                <a:lnTo>
                  <a:pt x="37" y="18"/>
                </a:lnTo>
                <a:lnTo>
                  <a:pt x="38" y="20"/>
                </a:lnTo>
                <a:lnTo>
                  <a:pt x="44" y="24"/>
                </a:lnTo>
                <a:lnTo>
                  <a:pt x="49" y="28"/>
                </a:lnTo>
                <a:lnTo>
                  <a:pt x="53" y="29"/>
                </a:lnTo>
                <a:lnTo>
                  <a:pt x="57" y="31"/>
                </a:lnTo>
                <a:lnTo>
                  <a:pt x="62" y="33"/>
                </a:lnTo>
                <a:lnTo>
                  <a:pt x="66" y="35"/>
                </a:lnTo>
                <a:lnTo>
                  <a:pt x="72" y="37"/>
                </a:lnTo>
                <a:lnTo>
                  <a:pt x="75" y="37"/>
                </a:lnTo>
                <a:lnTo>
                  <a:pt x="79" y="39"/>
                </a:lnTo>
                <a:lnTo>
                  <a:pt x="84" y="40"/>
                </a:lnTo>
                <a:lnTo>
                  <a:pt x="90" y="40"/>
                </a:lnTo>
                <a:lnTo>
                  <a:pt x="95" y="42"/>
                </a:lnTo>
                <a:lnTo>
                  <a:pt x="101" y="42"/>
                </a:lnTo>
                <a:lnTo>
                  <a:pt x="105" y="42"/>
                </a:lnTo>
                <a:lnTo>
                  <a:pt x="108" y="42"/>
                </a:lnTo>
                <a:lnTo>
                  <a:pt x="110" y="42"/>
                </a:lnTo>
                <a:lnTo>
                  <a:pt x="112" y="42"/>
                </a:lnTo>
                <a:lnTo>
                  <a:pt x="114" y="42"/>
                </a:lnTo>
                <a:lnTo>
                  <a:pt x="114" y="42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17" name="Freeform 1573"/>
          <p:cNvSpPr>
            <a:spLocks/>
          </p:cNvSpPr>
          <p:nvPr/>
        </p:nvSpPr>
        <p:spPr bwMode="auto">
          <a:xfrm>
            <a:off x="3198813" y="3128963"/>
            <a:ext cx="90487" cy="34925"/>
          </a:xfrm>
          <a:custGeom>
            <a:avLst/>
            <a:gdLst>
              <a:gd name="T0" fmla="*/ 114 w 114"/>
              <a:gd name="T1" fmla="*/ 42 h 42"/>
              <a:gd name="T2" fmla="*/ 110 w 114"/>
              <a:gd name="T3" fmla="*/ 40 h 42"/>
              <a:gd name="T4" fmla="*/ 105 w 114"/>
              <a:gd name="T5" fmla="*/ 39 h 42"/>
              <a:gd name="T6" fmla="*/ 99 w 114"/>
              <a:gd name="T7" fmla="*/ 33 h 42"/>
              <a:gd name="T8" fmla="*/ 95 w 114"/>
              <a:gd name="T9" fmla="*/ 26 h 42"/>
              <a:gd name="T10" fmla="*/ 92 w 114"/>
              <a:gd name="T11" fmla="*/ 18 h 42"/>
              <a:gd name="T12" fmla="*/ 86 w 114"/>
              <a:gd name="T13" fmla="*/ 11 h 42"/>
              <a:gd name="T14" fmla="*/ 77 w 114"/>
              <a:gd name="T15" fmla="*/ 5 h 42"/>
              <a:gd name="T16" fmla="*/ 68 w 114"/>
              <a:gd name="T17" fmla="*/ 2 h 42"/>
              <a:gd name="T18" fmla="*/ 60 w 114"/>
              <a:gd name="T19" fmla="*/ 0 h 42"/>
              <a:gd name="T20" fmla="*/ 51 w 114"/>
              <a:gd name="T21" fmla="*/ 0 h 42"/>
              <a:gd name="T22" fmla="*/ 42 w 114"/>
              <a:gd name="T23" fmla="*/ 0 h 42"/>
              <a:gd name="T24" fmla="*/ 37 w 114"/>
              <a:gd name="T25" fmla="*/ 0 h 42"/>
              <a:gd name="T26" fmla="*/ 29 w 114"/>
              <a:gd name="T27" fmla="*/ 2 h 42"/>
              <a:gd name="T28" fmla="*/ 16 w 114"/>
              <a:gd name="T29" fmla="*/ 2 h 42"/>
              <a:gd name="T30" fmla="*/ 11 w 114"/>
              <a:gd name="T31" fmla="*/ 2 h 42"/>
              <a:gd name="T32" fmla="*/ 2 w 114"/>
              <a:gd name="T33" fmla="*/ 0 h 42"/>
              <a:gd name="T34" fmla="*/ 0 w 114"/>
              <a:gd name="T35" fmla="*/ 0 h 42"/>
              <a:gd name="T36" fmla="*/ 0 w 114"/>
              <a:gd name="T37" fmla="*/ 2 h 42"/>
              <a:gd name="T38" fmla="*/ 3 w 114"/>
              <a:gd name="T39" fmla="*/ 4 h 42"/>
              <a:gd name="T40" fmla="*/ 13 w 114"/>
              <a:gd name="T41" fmla="*/ 5 h 42"/>
              <a:gd name="T42" fmla="*/ 24 w 114"/>
              <a:gd name="T43" fmla="*/ 9 h 42"/>
              <a:gd name="T44" fmla="*/ 31 w 114"/>
              <a:gd name="T45" fmla="*/ 11 h 42"/>
              <a:gd name="T46" fmla="*/ 35 w 114"/>
              <a:gd name="T47" fmla="*/ 15 h 42"/>
              <a:gd name="T48" fmla="*/ 37 w 114"/>
              <a:gd name="T49" fmla="*/ 18 h 42"/>
              <a:gd name="T50" fmla="*/ 44 w 114"/>
              <a:gd name="T51" fmla="*/ 24 h 42"/>
              <a:gd name="T52" fmla="*/ 53 w 114"/>
              <a:gd name="T53" fmla="*/ 29 h 42"/>
              <a:gd name="T54" fmla="*/ 62 w 114"/>
              <a:gd name="T55" fmla="*/ 33 h 42"/>
              <a:gd name="T56" fmla="*/ 72 w 114"/>
              <a:gd name="T57" fmla="*/ 37 h 42"/>
              <a:gd name="T58" fmla="*/ 79 w 114"/>
              <a:gd name="T59" fmla="*/ 39 h 42"/>
              <a:gd name="T60" fmla="*/ 90 w 114"/>
              <a:gd name="T61" fmla="*/ 40 h 42"/>
              <a:gd name="T62" fmla="*/ 101 w 114"/>
              <a:gd name="T63" fmla="*/ 42 h 42"/>
              <a:gd name="T64" fmla="*/ 108 w 114"/>
              <a:gd name="T65" fmla="*/ 42 h 42"/>
              <a:gd name="T66" fmla="*/ 112 w 114"/>
              <a:gd name="T67" fmla="*/ 42 h 42"/>
              <a:gd name="T68" fmla="*/ 114 w 114"/>
              <a:gd name="T69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14" h="42">
                <a:moveTo>
                  <a:pt x="114" y="42"/>
                </a:moveTo>
                <a:lnTo>
                  <a:pt x="114" y="42"/>
                </a:lnTo>
                <a:lnTo>
                  <a:pt x="114" y="42"/>
                </a:lnTo>
                <a:lnTo>
                  <a:pt x="110" y="40"/>
                </a:lnTo>
                <a:lnTo>
                  <a:pt x="108" y="40"/>
                </a:lnTo>
                <a:lnTo>
                  <a:pt x="105" y="39"/>
                </a:lnTo>
                <a:lnTo>
                  <a:pt x="101" y="35"/>
                </a:lnTo>
                <a:lnTo>
                  <a:pt x="99" y="33"/>
                </a:lnTo>
                <a:lnTo>
                  <a:pt x="97" y="29"/>
                </a:lnTo>
                <a:lnTo>
                  <a:pt x="95" y="26"/>
                </a:lnTo>
                <a:lnTo>
                  <a:pt x="94" y="22"/>
                </a:lnTo>
                <a:lnTo>
                  <a:pt x="92" y="18"/>
                </a:lnTo>
                <a:lnTo>
                  <a:pt x="90" y="15"/>
                </a:lnTo>
                <a:lnTo>
                  <a:pt x="86" y="11"/>
                </a:lnTo>
                <a:lnTo>
                  <a:pt x="81" y="7"/>
                </a:lnTo>
                <a:lnTo>
                  <a:pt x="77" y="5"/>
                </a:lnTo>
                <a:lnTo>
                  <a:pt x="72" y="4"/>
                </a:lnTo>
                <a:lnTo>
                  <a:pt x="68" y="2"/>
                </a:lnTo>
                <a:lnTo>
                  <a:pt x="66" y="2"/>
                </a:lnTo>
                <a:lnTo>
                  <a:pt x="60" y="0"/>
                </a:lnTo>
                <a:lnTo>
                  <a:pt x="57" y="0"/>
                </a:lnTo>
                <a:lnTo>
                  <a:pt x="51" y="0"/>
                </a:lnTo>
                <a:lnTo>
                  <a:pt x="46" y="0"/>
                </a:lnTo>
                <a:lnTo>
                  <a:pt x="42" y="0"/>
                </a:lnTo>
                <a:lnTo>
                  <a:pt x="40" y="0"/>
                </a:lnTo>
                <a:lnTo>
                  <a:pt x="37" y="0"/>
                </a:lnTo>
                <a:lnTo>
                  <a:pt x="35" y="2"/>
                </a:lnTo>
                <a:lnTo>
                  <a:pt x="29" y="2"/>
                </a:lnTo>
                <a:lnTo>
                  <a:pt x="26" y="2"/>
                </a:lnTo>
                <a:lnTo>
                  <a:pt x="16" y="2"/>
                </a:lnTo>
                <a:lnTo>
                  <a:pt x="15" y="2"/>
                </a:lnTo>
                <a:lnTo>
                  <a:pt x="11" y="2"/>
                </a:lnTo>
                <a:lnTo>
                  <a:pt x="5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lnTo>
                  <a:pt x="3" y="4"/>
                </a:lnTo>
                <a:lnTo>
                  <a:pt x="9" y="4"/>
                </a:lnTo>
                <a:lnTo>
                  <a:pt x="13" y="5"/>
                </a:lnTo>
                <a:lnTo>
                  <a:pt x="18" y="7"/>
                </a:lnTo>
                <a:lnTo>
                  <a:pt x="24" y="9"/>
                </a:lnTo>
                <a:lnTo>
                  <a:pt x="27" y="11"/>
                </a:lnTo>
                <a:lnTo>
                  <a:pt x="31" y="11"/>
                </a:lnTo>
                <a:lnTo>
                  <a:pt x="33" y="13"/>
                </a:lnTo>
                <a:lnTo>
                  <a:pt x="35" y="15"/>
                </a:lnTo>
                <a:lnTo>
                  <a:pt x="37" y="16"/>
                </a:lnTo>
                <a:lnTo>
                  <a:pt x="37" y="18"/>
                </a:lnTo>
                <a:lnTo>
                  <a:pt x="38" y="20"/>
                </a:lnTo>
                <a:lnTo>
                  <a:pt x="44" y="24"/>
                </a:lnTo>
                <a:lnTo>
                  <a:pt x="49" y="28"/>
                </a:lnTo>
                <a:lnTo>
                  <a:pt x="53" y="29"/>
                </a:lnTo>
                <a:lnTo>
                  <a:pt x="57" y="31"/>
                </a:lnTo>
                <a:lnTo>
                  <a:pt x="62" y="33"/>
                </a:lnTo>
                <a:lnTo>
                  <a:pt x="66" y="35"/>
                </a:lnTo>
                <a:lnTo>
                  <a:pt x="72" y="37"/>
                </a:lnTo>
                <a:lnTo>
                  <a:pt x="75" y="37"/>
                </a:lnTo>
                <a:lnTo>
                  <a:pt x="79" y="39"/>
                </a:lnTo>
                <a:lnTo>
                  <a:pt x="84" y="40"/>
                </a:lnTo>
                <a:lnTo>
                  <a:pt x="90" y="40"/>
                </a:lnTo>
                <a:lnTo>
                  <a:pt x="95" y="42"/>
                </a:lnTo>
                <a:lnTo>
                  <a:pt x="101" y="42"/>
                </a:lnTo>
                <a:lnTo>
                  <a:pt x="105" y="42"/>
                </a:lnTo>
                <a:lnTo>
                  <a:pt x="108" y="42"/>
                </a:lnTo>
                <a:lnTo>
                  <a:pt x="110" y="42"/>
                </a:lnTo>
                <a:lnTo>
                  <a:pt x="112" y="42"/>
                </a:lnTo>
                <a:lnTo>
                  <a:pt x="114" y="42"/>
                </a:lnTo>
                <a:lnTo>
                  <a:pt x="114" y="4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18" name="Freeform 1574"/>
          <p:cNvSpPr>
            <a:spLocks/>
          </p:cNvSpPr>
          <p:nvPr/>
        </p:nvSpPr>
        <p:spPr bwMode="auto">
          <a:xfrm>
            <a:off x="3230563" y="3132138"/>
            <a:ext cx="47625" cy="28575"/>
          </a:xfrm>
          <a:custGeom>
            <a:avLst/>
            <a:gdLst>
              <a:gd name="T0" fmla="*/ 61 w 61"/>
              <a:gd name="T1" fmla="*/ 35 h 35"/>
              <a:gd name="T2" fmla="*/ 52 w 61"/>
              <a:gd name="T3" fmla="*/ 31 h 35"/>
              <a:gd name="T4" fmla="*/ 48 w 61"/>
              <a:gd name="T5" fmla="*/ 24 h 35"/>
              <a:gd name="T6" fmla="*/ 43 w 61"/>
              <a:gd name="T7" fmla="*/ 20 h 35"/>
              <a:gd name="T8" fmla="*/ 28 w 61"/>
              <a:gd name="T9" fmla="*/ 12 h 35"/>
              <a:gd name="T10" fmla="*/ 19 w 61"/>
              <a:gd name="T11" fmla="*/ 9 h 35"/>
              <a:gd name="T12" fmla="*/ 10 w 61"/>
              <a:gd name="T13" fmla="*/ 3 h 35"/>
              <a:gd name="T14" fmla="*/ 0 w 61"/>
              <a:gd name="T15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1" h="35">
                <a:moveTo>
                  <a:pt x="61" y="35"/>
                </a:moveTo>
                <a:lnTo>
                  <a:pt x="52" y="31"/>
                </a:lnTo>
                <a:lnTo>
                  <a:pt x="48" y="24"/>
                </a:lnTo>
                <a:lnTo>
                  <a:pt x="43" y="20"/>
                </a:lnTo>
                <a:lnTo>
                  <a:pt x="28" y="12"/>
                </a:lnTo>
                <a:lnTo>
                  <a:pt x="19" y="9"/>
                </a:lnTo>
                <a:lnTo>
                  <a:pt x="10" y="3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19" name="Freeform 1575"/>
          <p:cNvSpPr>
            <a:spLocks/>
          </p:cNvSpPr>
          <p:nvPr/>
        </p:nvSpPr>
        <p:spPr bwMode="auto">
          <a:xfrm>
            <a:off x="3048000" y="3179763"/>
            <a:ext cx="120650" cy="47625"/>
          </a:xfrm>
          <a:custGeom>
            <a:avLst/>
            <a:gdLst>
              <a:gd name="T0" fmla="*/ 60 w 152"/>
              <a:gd name="T1" fmla="*/ 0 h 61"/>
              <a:gd name="T2" fmla="*/ 82 w 152"/>
              <a:gd name="T3" fmla="*/ 0 h 61"/>
              <a:gd name="T4" fmla="*/ 95 w 152"/>
              <a:gd name="T5" fmla="*/ 2 h 61"/>
              <a:gd name="T6" fmla="*/ 103 w 152"/>
              <a:gd name="T7" fmla="*/ 6 h 61"/>
              <a:gd name="T8" fmla="*/ 112 w 152"/>
              <a:gd name="T9" fmla="*/ 11 h 61"/>
              <a:gd name="T10" fmla="*/ 117 w 152"/>
              <a:gd name="T11" fmla="*/ 19 h 61"/>
              <a:gd name="T12" fmla="*/ 130 w 152"/>
              <a:gd name="T13" fmla="*/ 26 h 61"/>
              <a:gd name="T14" fmla="*/ 139 w 152"/>
              <a:gd name="T15" fmla="*/ 32 h 61"/>
              <a:gd name="T16" fmla="*/ 148 w 152"/>
              <a:gd name="T17" fmla="*/ 45 h 61"/>
              <a:gd name="T18" fmla="*/ 152 w 152"/>
              <a:gd name="T19" fmla="*/ 54 h 61"/>
              <a:gd name="T20" fmla="*/ 152 w 152"/>
              <a:gd name="T21" fmla="*/ 61 h 61"/>
              <a:gd name="T22" fmla="*/ 139 w 152"/>
              <a:gd name="T23" fmla="*/ 61 h 61"/>
              <a:gd name="T24" fmla="*/ 137 w 152"/>
              <a:gd name="T25" fmla="*/ 50 h 61"/>
              <a:gd name="T26" fmla="*/ 112 w 152"/>
              <a:gd name="T27" fmla="*/ 48 h 61"/>
              <a:gd name="T28" fmla="*/ 103 w 152"/>
              <a:gd name="T29" fmla="*/ 43 h 61"/>
              <a:gd name="T30" fmla="*/ 103 w 152"/>
              <a:gd name="T31" fmla="*/ 35 h 61"/>
              <a:gd name="T32" fmla="*/ 95 w 152"/>
              <a:gd name="T33" fmla="*/ 32 h 61"/>
              <a:gd name="T34" fmla="*/ 86 w 152"/>
              <a:gd name="T35" fmla="*/ 26 h 61"/>
              <a:gd name="T36" fmla="*/ 68 w 152"/>
              <a:gd name="T37" fmla="*/ 23 h 61"/>
              <a:gd name="T38" fmla="*/ 36 w 152"/>
              <a:gd name="T39" fmla="*/ 19 h 61"/>
              <a:gd name="T40" fmla="*/ 16 w 152"/>
              <a:gd name="T41" fmla="*/ 19 h 61"/>
              <a:gd name="T42" fmla="*/ 0 w 152"/>
              <a:gd name="T43" fmla="*/ 17 h 61"/>
              <a:gd name="T44" fmla="*/ 7 w 152"/>
              <a:gd name="T45" fmla="*/ 10 h 61"/>
              <a:gd name="T46" fmla="*/ 27 w 152"/>
              <a:gd name="T47" fmla="*/ 6 h 61"/>
              <a:gd name="T48" fmla="*/ 44 w 152"/>
              <a:gd name="T49" fmla="*/ 2 h 61"/>
              <a:gd name="T50" fmla="*/ 60 w 152"/>
              <a:gd name="T51" fmla="*/ 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52" h="61">
                <a:moveTo>
                  <a:pt x="60" y="0"/>
                </a:moveTo>
                <a:lnTo>
                  <a:pt x="82" y="0"/>
                </a:lnTo>
                <a:lnTo>
                  <a:pt x="95" y="2"/>
                </a:lnTo>
                <a:lnTo>
                  <a:pt x="103" y="6"/>
                </a:lnTo>
                <a:lnTo>
                  <a:pt x="112" y="11"/>
                </a:lnTo>
                <a:lnTo>
                  <a:pt x="117" y="19"/>
                </a:lnTo>
                <a:lnTo>
                  <a:pt x="130" y="26"/>
                </a:lnTo>
                <a:lnTo>
                  <a:pt x="139" y="32"/>
                </a:lnTo>
                <a:lnTo>
                  <a:pt x="148" y="45"/>
                </a:lnTo>
                <a:lnTo>
                  <a:pt x="152" y="54"/>
                </a:lnTo>
                <a:lnTo>
                  <a:pt x="152" y="61"/>
                </a:lnTo>
                <a:lnTo>
                  <a:pt x="139" y="61"/>
                </a:lnTo>
                <a:lnTo>
                  <a:pt x="137" y="50"/>
                </a:lnTo>
                <a:lnTo>
                  <a:pt x="112" y="48"/>
                </a:lnTo>
                <a:lnTo>
                  <a:pt x="103" y="43"/>
                </a:lnTo>
                <a:lnTo>
                  <a:pt x="103" y="35"/>
                </a:lnTo>
                <a:lnTo>
                  <a:pt x="95" y="32"/>
                </a:lnTo>
                <a:lnTo>
                  <a:pt x="86" y="26"/>
                </a:lnTo>
                <a:lnTo>
                  <a:pt x="68" y="23"/>
                </a:lnTo>
                <a:lnTo>
                  <a:pt x="36" y="19"/>
                </a:lnTo>
                <a:lnTo>
                  <a:pt x="16" y="19"/>
                </a:lnTo>
                <a:lnTo>
                  <a:pt x="0" y="17"/>
                </a:lnTo>
                <a:lnTo>
                  <a:pt x="7" y="10"/>
                </a:lnTo>
                <a:lnTo>
                  <a:pt x="27" y="6"/>
                </a:lnTo>
                <a:lnTo>
                  <a:pt x="44" y="2"/>
                </a:lnTo>
                <a:lnTo>
                  <a:pt x="60" y="0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20" name="Freeform 1576"/>
          <p:cNvSpPr>
            <a:spLocks/>
          </p:cNvSpPr>
          <p:nvPr/>
        </p:nvSpPr>
        <p:spPr bwMode="auto">
          <a:xfrm>
            <a:off x="3048000" y="3179763"/>
            <a:ext cx="120650" cy="47625"/>
          </a:xfrm>
          <a:custGeom>
            <a:avLst/>
            <a:gdLst>
              <a:gd name="T0" fmla="*/ 60 w 152"/>
              <a:gd name="T1" fmla="*/ 0 h 61"/>
              <a:gd name="T2" fmla="*/ 82 w 152"/>
              <a:gd name="T3" fmla="*/ 0 h 61"/>
              <a:gd name="T4" fmla="*/ 95 w 152"/>
              <a:gd name="T5" fmla="*/ 2 h 61"/>
              <a:gd name="T6" fmla="*/ 103 w 152"/>
              <a:gd name="T7" fmla="*/ 6 h 61"/>
              <a:gd name="T8" fmla="*/ 112 w 152"/>
              <a:gd name="T9" fmla="*/ 11 h 61"/>
              <a:gd name="T10" fmla="*/ 117 w 152"/>
              <a:gd name="T11" fmla="*/ 19 h 61"/>
              <a:gd name="T12" fmla="*/ 130 w 152"/>
              <a:gd name="T13" fmla="*/ 26 h 61"/>
              <a:gd name="T14" fmla="*/ 139 w 152"/>
              <a:gd name="T15" fmla="*/ 32 h 61"/>
              <a:gd name="T16" fmla="*/ 148 w 152"/>
              <a:gd name="T17" fmla="*/ 45 h 61"/>
              <a:gd name="T18" fmla="*/ 152 w 152"/>
              <a:gd name="T19" fmla="*/ 54 h 61"/>
              <a:gd name="T20" fmla="*/ 152 w 152"/>
              <a:gd name="T21" fmla="*/ 61 h 61"/>
              <a:gd name="T22" fmla="*/ 139 w 152"/>
              <a:gd name="T23" fmla="*/ 61 h 61"/>
              <a:gd name="T24" fmla="*/ 137 w 152"/>
              <a:gd name="T25" fmla="*/ 50 h 61"/>
              <a:gd name="T26" fmla="*/ 112 w 152"/>
              <a:gd name="T27" fmla="*/ 48 h 61"/>
              <a:gd name="T28" fmla="*/ 103 w 152"/>
              <a:gd name="T29" fmla="*/ 43 h 61"/>
              <a:gd name="T30" fmla="*/ 103 w 152"/>
              <a:gd name="T31" fmla="*/ 35 h 61"/>
              <a:gd name="T32" fmla="*/ 95 w 152"/>
              <a:gd name="T33" fmla="*/ 32 h 61"/>
              <a:gd name="T34" fmla="*/ 86 w 152"/>
              <a:gd name="T35" fmla="*/ 26 h 61"/>
              <a:gd name="T36" fmla="*/ 68 w 152"/>
              <a:gd name="T37" fmla="*/ 23 h 61"/>
              <a:gd name="T38" fmla="*/ 36 w 152"/>
              <a:gd name="T39" fmla="*/ 19 h 61"/>
              <a:gd name="T40" fmla="*/ 16 w 152"/>
              <a:gd name="T41" fmla="*/ 19 h 61"/>
              <a:gd name="T42" fmla="*/ 0 w 152"/>
              <a:gd name="T43" fmla="*/ 17 h 61"/>
              <a:gd name="T44" fmla="*/ 7 w 152"/>
              <a:gd name="T45" fmla="*/ 10 h 61"/>
              <a:gd name="T46" fmla="*/ 27 w 152"/>
              <a:gd name="T47" fmla="*/ 6 h 61"/>
              <a:gd name="T48" fmla="*/ 44 w 152"/>
              <a:gd name="T49" fmla="*/ 2 h 61"/>
              <a:gd name="T50" fmla="*/ 60 w 152"/>
              <a:gd name="T51" fmla="*/ 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52" h="61">
                <a:moveTo>
                  <a:pt x="60" y="0"/>
                </a:moveTo>
                <a:lnTo>
                  <a:pt x="82" y="0"/>
                </a:lnTo>
                <a:lnTo>
                  <a:pt x="95" y="2"/>
                </a:lnTo>
                <a:lnTo>
                  <a:pt x="103" y="6"/>
                </a:lnTo>
                <a:lnTo>
                  <a:pt x="112" y="11"/>
                </a:lnTo>
                <a:lnTo>
                  <a:pt x="117" y="19"/>
                </a:lnTo>
                <a:lnTo>
                  <a:pt x="130" y="26"/>
                </a:lnTo>
                <a:lnTo>
                  <a:pt x="139" y="32"/>
                </a:lnTo>
                <a:lnTo>
                  <a:pt x="148" y="45"/>
                </a:lnTo>
                <a:lnTo>
                  <a:pt x="152" y="54"/>
                </a:lnTo>
                <a:lnTo>
                  <a:pt x="152" y="61"/>
                </a:lnTo>
                <a:lnTo>
                  <a:pt x="139" y="61"/>
                </a:lnTo>
                <a:lnTo>
                  <a:pt x="137" y="50"/>
                </a:lnTo>
                <a:lnTo>
                  <a:pt x="112" y="48"/>
                </a:lnTo>
                <a:lnTo>
                  <a:pt x="103" y="43"/>
                </a:lnTo>
                <a:lnTo>
                  <a:pt x="103" y="35"/>
                </a:lnTo>
                <a:lnTo>
                  <a:pt x="95" y="32"/>
                </a:lnTo>
                <a:lnTo>
                  <a:pt x="86" y="26"/>
                </a:lnTo>
                <a:lnTo>
                  <a:pt x="68" y="23"/>
                </a:lnTo>
                <a:lnTo>
                  <a:pt x="36" y="19"/>
                </a:lnTo>
                <a:lnTo>
                  <a:pt x="16" y="19"/>
                </a:lnTo>
                <a:lnTo>
                  <a:pt x="0" y="17"/>
                </a:lnTo>
                <a:lnTo>
                  <a:pt x="7" y="10"/>
                </a:lnTo>
                <a:lnTo>
                  <a:pt x="27" y="6"/>
                </a:lnTo>
                <a:lnTo>
                  <a:pt x="44" y="2"/>
                </a:lnTo>
                <a:lnTo>
                  <a:pt x="60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21" name="Freeform 1577"/>
          <p:cNvSpPr>
            <a:spLocks/>
          </p:cNvSpPr>
          <p:nvPr/>
        </p:nvSpPr>
        <p:spPr bwMode="auto">
          <a:xfrm>
            <a:off x="3003550" y="3179763"/>
            <a:ext cx="119063" cy="22225"/>
          </a:xfrm>
          <a:custGeom>
            <a:avLst/>
            <a:gdLst>
              <a:gd name="T0" fmla="*/ 0 w 147"/>
              <a:gd name="T1" fmla="*/ 28 h 28"/>
              <a:gd name="T2" fmla="*/ 2 w 147"/>
              <a:gd name="T3" fmla="*/ 28 h 28"/>
              <a:gd name="T4" fmla="*/ 10 w 147"/>
              <a:gd name="T5" fmla="*/ 26 h 28"/>
              <a:gd name="T6" fmla="*/ 13 w 147"/>
              <a:gd name="T7" fmla="*/ 26 h 28"/>
              <a:gd name="T8" fmla="*/ 21 w 147"/>
              <a:gd name="T9" fmla="*/ 23 h 28"/>
              <a:gd name="T10" fmla="*/ 22 w 147"/>
              <a:gd name="T11" fmla="*/ 19 h 28"/>
              <a:gd name="T12" fmla="*/ 26 w 147"/>
              <a:gd name="T13" fmla="*/ 15 h 28"/>
              <a:gd name="T14" fmla="*/ 32 w 147"/>
              <a:gd name="T15" fmla="*/ 10 h 28"/>
              <a:gd name="T16" fmla="*/ 39 w 147"/>
              <a:gd name="T17" fmla="*/ 6 h 28"/>
              <a:gd name="T18" fmla="*/ 48 w 147"/>
              <a:gd name="T19" fmla="*/ 4 h 28"/>
              <a:gd name="T20" fmla="*/ 59 w 147"/>
              <a:gd name="T21" fmla="*/ 2 h 28"/>
              <a:gd name="T22" fmla="*/ 65 w 147"/>
              <a:gd name="T23" fmla="*/ 0 h 28"/>
              <a:gd name="T24" fmla="*/ 74 w 147"/>
              <a:gd name="T25" fmla="*/ 0 h 28"/>
              <a:gd name="T26" fmla="*/ 87 w 147"/>
              <a:gd name="T27" fmla="*/ 0 h 28"/>
              <a:gd name="T28" fmla="*/ 96 w 147"/>
              <a:gd name="T29" fmla="*/ 0 h 28"/>
              <a:gd name="T30" fmla="*/ 103 w 147"/>
              <a:gd name="T31" fmla="*/ 0 h 28"/>
              <a:gd name="T32" fmla="*/ 114 w 147"/>
              <a:gd name="T33" fmla="*/ 0 h 28"/>
              <a:gd name="T34" fmla="*/ 125 w 147"/>
              <a:gd name="T35" fmla="*/ 0 h 28"/>
              <a:gd name="T36" fmla="*/ 133 w 147"/>
              <a:gd name="T37" fmla="*/ 0 h 28"/>
              <a:gd name="T38" fmla="*/ 140 w 147"/>
              <a:gd name="T39" fmla="*/ 0 h 28"/>
              <a:gd name="T40" fmla="*/ 146 w 147"/>
              <a:gd name="T41" fmla="*/ 0 h 28"/>
              <a:gd name="T42" fmla="*/ 147 w 147"/>
              <a:gd name="T43" fmla="*/ 0 h 28"/>
              <a:gd name="T44" fmla="*/ 147 w 147"/>
              <a:gd name="T45" fmla="*/ 0 h 28"/>
              <a:gd name="T46" fmla="*/ 144 w 147"/>
              <a:gd name="T47" fmla="*/ 2 h 28"/>
              <a:gd name="T48" fmla="*/ 136 w 147"/>
              <a:gd name="T49" fmla="*/ 2 h 28"/>
              <a:gd name="T50" fmla="*/ 124 w 147"/>
              <a:gd name="T51" fmla="*/ 6 h 28"/>
              <a:gd name="T52" fmla="*/ 111 w 147"/>
              <a:gd name="T53" fmla="*/ 8 h 28"/>
              <a:gd name="T54" fmla="*/ 107 w 147"/>
              <a:gd name="T55" fmla="*/ 8 h 28"/>
              <a:gd name="T56" fmla="*/ 103 w 147"/>
              <a:gd name="T57" fmla="*/ 10 h 28"/>
              <a:gd name="T58" fmla="*/ 101 w 147"/>
              <a:gd name="T59" fmla="*/ 11 h 28"/>
              <a:gd name="T60" fmla="*/ 98 w 147"/>
              <a:gd name="T61" fmla="*/ 13 h 28"/>
              <a:gd name="T62" fmla="*/ 90 w 147"/>
              <a:gd name="T63" fmla="*/ 17 h 28"/>
              <a:gd name="T64" fmla="*/ 78 w 147"/>
              <a:gd name="T65" fmla="*/ 19 h 28"/>
              <a:gd name="T66" fmla="*/ 68 w 147"/>
              <a:gd name="T67" fmla="*/ 23 h 28"/>
              <a:gd name="T68" fmla="*/ 59 w 147"/>
              <a:gd name="T69" fmla="*/ 24 h 28"/>
              <a:gd name="T70" fmla="*/ 50 w 147"/>
              <a:gd name="T71" fmla="*/ 24 h 28"/>
              <a:gd name="T72" fmla="*/ 39 w 147"/>
              <a:gd name="T73" fmla="*/ 26 h 28"/>
              <a:gd name="T74" fmla="*/ 24 w 147"/>
              <a:gd name="T75" fmla="*/ 28 h 28"/>
              <a:gd name="T76" fmla="*/ 19 w 147"/>
              <a:gd name="T77" fmla="*/ 28 h 28"/>
              <a:gd name="T78" fmla="*/ 8 w 147"/>
              <a:gd name="T79" fmla="*/ 28 h 28"/>
              <a:gd name="T80" fmla="*/ 2 w 147"/>
              <a:gd name="T81" fmla="*/ 28 h 28"/>
              <a:gd name="T82" fmla="*/ 0 w 147"/>
              <a:gd name="T83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47" h="28">
                <a:moveTo>
                  <a:pt x="0" y="28"/>
                </a:moveTo>
                <a:lnTo>
                  <a:pt x="0" y="28"/>
                </a:lnTo>
                <a:lnTo>
                  <a:pt x="2" y="28"/>
                </a:lnTo>
                <a:lnTo>
                  <a:pt x="2" y="28"/>
                </a:lnTo>
                <a:lnTo>
                  <a:pt x="4" y="28"/>
                </a:lnTo>
                <a:lnTo>
                  <a:pt x="10" y="26"/>
                </a:lnTo>
                <a:lnTo>
                  <a:pt x="11" y="26"/>
                </a:lnTo>
                <a:lnTo>
                  <a:pt x="13" y="26"/>
                </a:lnTo>
                <a:lnTo>
                  <a:pt x="17" y="24"/>
                </a:lnTo>
                <a:lnTo>
                  <a:pt x="21" y="23"/>
                </a:lnTo>
                <a:lnTo>
                  <a:pt x="22" y="21"/>
                </a:lnTo>
                <a:lnTo>
                  <a:pt x="22" y="19"/>
                </a:lnTo>
                <a:lnTo>
                  <a:pt x="24" y="17"/>
                </a:lnTo>
                <a:lnTo>
                  <a:pt x="26" y="15"/>
                </a:lnTo>
                <a:lnTo>
                  <a:pt x="28" y="11"/>
                </a:lnTo>
                <a:lnTo>
                  <a:pt x="32" y="10"/>
                </a:lnTo>
                <a:lnTo>
                  <a:pt x="37" y="8"/>
                </a:lnTo>
                <a:lnTo>
                  <a:pt x="39" y="6"/>
                </a:lnTo>
                <a:lnTo>
                  <a:pt x="43" y="6"/>
                </a:lnTo>
                <a:lnTo>
                  <a:pt x="48" y="4"/>
                </a:lnTo>
                <a:lnTo>
                  <a:pt x="56" y="2"/>
                </a:lnTo>
                <a:lnTo>
                  <a:pt x="59" y="2"/>
                </a:lnTo>
                <a:lnTo>
                  <a:pt x="63" y="0"/>
                </a:lnTo>
                <a:lnTo>
                  <a:pt x="65" y="0"/>
                </a:lnTo>
                <a:lnTo>
                  <a:pt x="68" y="0"/>
                </a:lnTo>
                <a:lnTo>
                  <a:pt x="74" y="0"/>
                </a:lnTo>
                <a:lnTo>
                  <a:pt x="81" y="0"/>
                </a:lnTo>
                <a:lnTo>
                  <a:pt x="87" y="0"/>
                </a:lnTo>
                <a:lnTo>
                  <a:pt x="92" y="0"/>
                </a:lnTo>
                <a:lnTo>
                  <a:pt x="96" y="0"/>
                </a:lnTo>
                <a:lnTo>
                  <a:pt x="100" y="0"/>
                </a:lnTo>
                <a:lnTo>
                  <a:pt x="103" y="0"/>
                </a:lnTo>
                <a:lnTo>
                  <a:pt x="109" y="0"/>
                </a:lnTo>
                <a:lnTo>
                  <a:pt x="114" y="0"/>
                </a:lnTo>
                <a:lnTo>
                  <a:pt x="120" y="0"/>
                </a:lnTo>
                <a:lnTo>
                  <a:pt x="125" y="0"/>
                </a:lnTo>
                <a:lnTo>
                  <a:pt x="129" y="0"/>
                </a:lnTo>
                <a:lnTo>
                  <a:pt x="133" y="0"/>
                </a:lnTo>
                <a:lnTo>
                  <a:pt x="136" y="0"/>
                </a:lnTo>
                <a:lnTo>
                  <a:pt x="140" y="0"/>
                </a:lnTo>
                <a:lnTo>
                  <a:pt x="144" y="0"/>
                </a:lnTo>
                <a:lnTo>
                  <a:pt x="146" y="0"/>
                </a:lnTo>
                <a:lnTo>
                  <a:pt x="147" y="0"/>
                </a:lnTo>
                <a:lnTo>
                  <a:pt x="147" y="0"/>
                </a:lnTo>
                <a:lnTo>
                  <a:pt x="147" y="0"/>
                </a:lnTo>
                <a:lnTo>
                  <a:pt x="147" y="0"/>
                </a:lnTo>
                <a:lnTo>
                  <a:pt x="146" y="2"/>
                </a:lnTo>
                <a:lnTo>
                  <a:pt x="144" y="2"/>
                </a:lnTo>
                <a:lnTo>
                  <a:pt x="142" y="2"/>
                </a:lnTo>
                <a:lnTo>
                  <a:pt x="136" y="2"/>
                </a:lnTo>
                <a:lnTo>
                  <a:pt x="129" y="4"/>
                </a:lnTo>
                <a:lnTo>
                  <a:pt x="124" y="6"/>
                </a:lnTo>
                <a:lnTo>
                  <a:pt x="116" y="6"/>
                </a:lnTo>
                <a:lnTo>
                  <a:pt x="111" y="8"/>
                </a:lnTo>
                <a:lnTo>
                  <a:pt x="109" y="8"/>
                </a:lnTo>
                <a:lnTo>
                  <a:pt x="107" y="8"/>
                </a:lnTo>
                <a:lnTo>
                  <a:pt x="105" y="8"/>
                </a:lnTo>
                <a:lnTo>
                  <a:pt x="103" y="10"/>
                </a:lnTo>
                <a:lnTo>
                  <a:pt x="101" y="10"/>
                </a:lnTo>
                <a:lnTo>
                  <a:pt x="101" y="11"/>
                </a:lnTo>
                <a:lnTo>
                  <a:pt x="100" y="13"/>
                </a:lnTo>
                <a:lnTo>
                  <a:pt x="98" y="13"/>
                </a:lnTo>
                <a:lnTo>
                  <a:pt x="98" y="13"/>
                </a:lnTo>
                <a:lnTo>
                  <a:pt x="90" y="17"/>
                </a:lnTo>
                <a:lnTo>
                  <a:pt x="83" y="19"/>
                </a:lnTo>
                <a:lnTo>
                  <a:pt x="78" y="19"/>
                </a:lnTo>
                <a:lnTo>
                  <a:pt x="74" y="21"/>
                </a:lnTo>
                <a:lnTo>
                  <a:pt x="68" y="23"/>
                </a:lnTo>
                <a:lnTo>
                  <a:pt x="63" y="23"/>
                </a:lnTo>
                <a:lnTo>
                  <a:pt x="59" y="24"/>
                </a:lnTo>
                <a:lnTo>
                  <a:pt x="54" y="24"/>
                </a:lnTo>
                <a:lnTo>
                  <a:pt x="50" y="24"/>
                </a:lnTo>
                <a:lnTo>
                  <a:pt x="44" y="26"/>
                </a:lnTo>
                <a:lnTo>
                  <a:pt x="39" y="26"/>
                </a:lnTo>
                <a:lnTo>
                  <a:pt x="32" y="28"/>
                </a:lnTo>
                <a:lnTo>
                  <a:pt x="24" y="28"/>
                </a:lnTo>
                <a:lnTo>
                  <a:pt x="21" y="28"/>
                </a:lnTo>
                <a:lnTo>
                  <a:pt x="19" y="28"/>
                </a:lnTo>
                <a:lnTo>
                  <a:pt x="13" y="28"/>
                </a:lnTo>
                <a:lnTo>
                  <a:pt x="8" y="28"/>
                </a:lnTo>
                <a:lnTo>
                  <a:pt x="4" y="28"/>
                </a:lnTo>
                <a:lnTo>
                  <a:pt x="2" y="28"/>
                </a:lnTo>
                <a:lnTo>
                  <a:pt x="0" y="28"/>
                </a:lnTo>
                <a:lnTo>
                  <a:pt x="0" y="28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22" name="Freeform 1578"/>
          <p:cNvSpPr>
            <a:spLocks/>
          </p:cNvSpPr>
          <p:nvPr/>
        </p:nvSpPr>
        <p:spPr bwMode="auto">
          <a:xfrm>
            <a:off x="3003550" y="3179763"/>
            <a:ext cx="119063" cy="22225"/>
          </a:xfrm>
          <a:custGeom>
            <a:avLst/>
            <a:gdLst>
              <a:gd name="T0" fmla="*/ 0 w 147"/>
              <a:gd name="T1" fmla="*/ 28 h 28"/>
              <a:gd name="T2" fmla="*/ 2 w 147"/>
              <a:gd name="T3" fmla="*/ 28 h 28"/>
              <a:gd name="T4" fmla="*/ 10 w 147"/>
              <a:gd name="T5" fmla="*/ 26 h 28"/>
              <a:gd name="T6" fmla="*/ 13 w 147"/>
              <a:gd name="T7" fmla="*/ 26 h 28"/>
              <a:gd name="T8" fmla="*/ 21 w 147"/>
              <a:gd name="T9" fmla="*/ 23 h 28"/>
              <a:gd name="T10" fmla="*/ 22 w 147"/>
              <a:gd name="T11" fmla="*/ 19 h 28"/>
              <a:gd name="T12" fmla="*/ 26 w 147"/>
              <a:gd name="T13" fmla="*/ 15 h 28"/>
              <a:gd name="T14" fmla="*/ 32 w 147"/>
              <a:gd name="T15" fmla="*/ 10 h 28"/>
              <a:gd name="T16" fmla="*/ 39 w 147"/>
              <a:gd name="T17" fmla="*/ 6 h 28"/>
              <a:gd name="T18" fmla="*/ 48 w 147"/>
              <a:gd name="T19" fmla="*/ 4 h 28"/>
              <a:gd name="T20" fmla="*/ 59 w 147"/>
              <a:gd name="T21" fmla="*/ 2 h 28"/>
              <a:gd name="T22" fmla="*/ 65 w 147"/>
              <a:gd name="T23" fmla="*/ 0 h 28"/>
              <a:gd name="T24" fmla="*/ 74 w 147"/>
              <a:gd name="T25" fmla="*/ 0 h 28"/>
              <a:gd name="T26" fmla="*/ 87 w 147"/>
              <a:gd name="T27" fmla="*/ 0 h 28"/>
              <a:gd name="T28" fmla="*/ 96 w 147"/>
              <a:gd name="T29" fmla="*/ 0 h 28"/>
              <a:gd name="T30" fmla="*/ 103 w 147"/>
              <a:gd name="T31" fmla="*/ 0 h 28"/>
              <a:gd name="T32" fmla="*/ 114 w 147"/>
              <a:gd name="T33" fmla="*/ 0 h 28"/>
              <a:gd name="T34" fmla="*/ 125 w 147"/>
              <a:gd name="T35" fmla="*/ 0 h 28"/>
              <a:gd name="T36" fmla="*/ 133 w 147"/>
              <a:gd name="T37" fmla="*/ 0 h 28"/>
              <a:gd name="T38" fmla="*/ 140 w 147"/>
              <a:gd name="T39" fmla="*/ 0 h 28"/>
              <a:gd name="T40" fmla="*/ 146 w 147"/>
              <a:gd name="T41" fmla="*/ 0 h 28"/>
              <a:gd name="T42" fmla="*/ 147 w 147"/>
              <a:gd name="T43" fmla="*/ 0 h 28"/>
              <a:gd name="T44" fmla="*/ 147 w 147"/>
              <a:gd name="T45" fmla="*/ 0 h 28"/>
              <a:gd name="T46" fmla="*/ 144 w 147"/>
              <a:gd name="T47" fmla="*/ 2 h 28"/>
              <a:gd name="T48" fmla="*/ 136 w 147"/>
              <a:gd name="T49" fmla="*/ 2 h 28"/>
              <a:gd name="T50" fmla="*/ 124 w 147"/>
              <a:gd name="T51" fmla="*/ 6 h 28"/>
              <a:gd name="T52" fmla="*/ 111 w 147"/>
              <a:gd name="T53" fmla="*/ 8 h 28"/>
              <a:gd name="T54" fmla="*/ 107 w 147"/>
              <a:gd name="T55" fmla="*/ 8 h 28"/>
              <a:gd name="T56" fmla="*/ 103 w 147"/>
              <a:gd name="T57" fmla="*/ 10 h 28"/>
              <a:gd name="T58" fmla="*/ 101 w 147"/>
              <a:gd name="T59" fmla="*/ 11 h 28"/>
              <a:gd name="T60" fmla="*/ 98 w 147"/>
              <a:gd name="T61" fmla="*/ 13 h 28"/>
              <a:gd name="T62" fmla="*/ 90 w 147"/>
              <a:gd name="T63" fmla="*/ 17 h 28"/>
              <a:gd name="T64" fmla="*/ 78 w 147"/>
              <a:gd name="T65" fmla="*/ 19 h 28"/>
              <a:gd name="T66" fmla="*/ 68 w 147"/>
              <a:gd name="T67" fmla="*/ 23 h 28"/>
              <a:gd name="T68" fmla="*/ 59 w 147"/>
              <a:gd name="T69" fmla="*/ 24 h 28"/>
              <a:gd name="T70" fmla="*/ 50 w 147"/>
              <a:gd name="T71" fmla="*/ 24 h 28"/>
              <a:gd name="T72" fmla="*/ 39 w 147"/>
              <a:gd name="T73" fmla="*/ 26 h 28"/>
              <a:gd name="T74" fmla="*/ 24 w 147"/>
              <a:gd name="T75" fmla="*/ 28 h 28"/>
              <a:gd name="T76" fmla="*/ 19 w 147"/>
              <a:gd name="T77" fmla="*/ 28 h 28"/>
              <a:gd name="T78" fmla="*/ 8 w 147"/>
              <a:gd name="T79" fmla="*/ 28 h 28"/>
              <a:gd name="T80" fmla="*/ 2 w 147"/>
              <a:gd name="T81" fmla="*/ 28 h 28"/>
              <a:gd name="T82" fmla="*/ 0 w 147"/>
              <a:gd name="T83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47" h="28">
                <a:moveTo>
                  <a:pt x="0" y="28"/>
                </a:moveTo>
                <a:lnTo>
                  <a:pt x="0" y="28"/>
                </a:lnTo>
                <a:lnTo>
                  <a:pt x="2" y="28"/>
                </a:lnTo>
                <a:lnTo>
                  <a:pt x="2" y="28"/>
                </a:lnTo>
                <a:lnTo>
                  <a:pt x="4" y="28"/>
                </a:lnTo>
                <a:lnTo>
                  <a:pt x="10" y="26"/>
                </a:lnTo>
                <a:lnTo>
                  <a:pt x="11" y="26"/>
                </a:lnTo>
                <a:lnTo>
                  <a:pt x="13" y="26"/>
                </a:lnTo>
                <a:lnTo>
                  <a:pt x="17" y="24"/>
                </a:lnTo>
                <a:lnTo>
                  <a:pt x="21" y="23"/>
                </a:lnTo>
                <a:lnTo>
                  <a:pt x="22" y="21"/>
                </a:lnTo>
                <a:lnTo>
                  <a:pt x="22" y="19"/>
                </a:lnTo>
                <a:lnTo>
                  <a:pt x="24" y="17"/>
                </a:lnTo>
                <a:lnTo>
                  <a:pt x="26" y="15"/>
                </a:lnTo>
                <a:lnTo>
                  <a:pt x="28" y="11"/>
                </a:lnTo>
                <a:lnTo>
                  <a:pt x="32" y="10"/>
                </a:lnTo>
                <a:lnTo>
                  <a:pt x="37" y="8"/>
                </a:lnTo>
                <a:lnTo>
                  <a:pt x="39" y="6"/>
                </a:lnTo>
                <a:lnTo>
                  <a:pt x="43" y="6"/>
                </a:lnTo>
                <a:lnTo>
                  <a:pt x="48" y="4"/>
                </a:lnTo>
                <a:lnTo>
                  <a:pt x="56" y="2"/>
                </a:lnTo>
                <a:lnTo>
                  <a:pt x="59" y="2"/>
                </a:lnTo>
                <a:lnTo>
                  <a:pt x="63" y="0"/>
                </a:lnTo>
                <a:lnTo>
                  <a:pt x="65" y="0"/>
                </a:lnTo>
                <a:lnTo>
                  <a:pt x="68" y="0"/>
                </a:lnTo>
                <a:lnTo>
                  <a:pt x="74" y="0"/>
                </a:lnTo>
                <a:lnTo>
                  <a:pt x="81" y="0"/>
                </a:lnTo>
                <a:lnTo>
                  <a:pt x="87" y="0"/>
                </a:lnTo>
                <a:lnTo>
                  <a:pt x="92" y="0"/>
                </a:lnTo>
                <a:lnTo>
                  <a:pt x="96" y="0"/>
                </a:lnTo>
                <a:lnTo>
                  <a:pt x="100" y="0"/>
                </a:lnTo>
                <a:lnTo>
                  <a:pt x="103" y="0"/>
                </a:lnTo>
                <a:lnTo>
                  <a:pt x="109" y="0"/>
                </a:lnTo>
                <a:lnTo>
                  <a:pt x="114" y="0"/>
                </a:lnTo>
                <a:lnTo>
                  <a:pt x="120" y="0"/>
                </a:lnTo>
                <a:lnTo>
                  <a:pt x="125" y="0"/>
                </a:lnTo>
                <a:lnTo>
                  <a:pt x="129" y="0"/>
                </a:lnTo>
                <a:lnTo>
                  <a:pt x="133" y="0"/>
                </a:lnTo>
                <a:lnTo>
                  <a:pt x="136" y="0"/>
                </a:lnTo>
                <a:lnTo>
                  <a:pt x="140" y="0"/>
                </a:lnTo>
                <a:lnTo>
                  <a:pt x="144" y="0"/>
                </a:lnTo>
                <a:lnTo>
                  <a:pt x="146" y="0"/>
                </a:lnTo>
                <a:lnTo>
                  <a:pt x="147" y="0"/>
                </a:lnTo>
                <a:lnTo>
                  <a:pt x="147" y="0"/>
                </a:lnTo>
                <a:lnTo>
                  <a:pt x="147" y="0"/>
                </a:lnTo>
                <a:lnTo>
                  <a:pt x="147" y="0"/>
                </a:lnTo>
                <a:lnTo>
                  <a:pt x="146" y="2"/>
                </a:lnTo>
                <a:lnTo>
                  <a:pt x="144" y="2"/>
                </a:lnTo>
                <a:lnTo>
                  <a:pt x="142" y="2"/>
                </a:lnTo>
                <a:lnTo>
                  <a:pt x="136" y="2"/>
                </a:lnTo>
                <a:lnTo>
                  <a:pt x="129" y="4"/>
                </a:lnTo>
                <a:lnTo>
                  <a:pt x="124" y="6"/>
                </a:lnTo>
                <a:lnTo>
                  <a:pt x="116" y="6"/>
                </a:lnTo>
                <a:lnTo>
                  <a:pt x="111" y="8"/>
                </a:lnTo>
                <a:lnTo>
                  <a:pt x="109" y="8"/>
                </a:lnTo>
                <a:lnTo>
                  <a:pt x="107" y="8"/>
                </a:lnTo>
                <a:lnTo>
                  <a:pt x="105" y="8"/>
                </a:lnTo>
                <a:lnTo>
                  <a:pt x="103" y="10"/>
                </a:lnTo>
                <a:lnTo>
                  <a:pt x="101" y="10"/>
                </a:lnTo>
                <a:lnTo>
                  <a:pt x="101" y="11"/>
                </a:lnTo>
                <a:lnTo>
                  <a:pt x="100" y="13"/>
                </a:lnTo>
                <a:lnTo>
                  <a:pt x="98" y="13"/>
                </a:lnTo>
                <a:lnTo>
                  <a:pt x="98" y="13"/>
                </a:lnTo>
                <a:lnTo>
                  <a:pt x="90" y="17"/>
                </a:lnTo>
                <a:lnTo>
                  <a:pt x="83" y="19"/>
                </a:lnTo>
                <a:lnTo>
                  <a:pt x="78" y="19"/>
                </a:lnTo>
                <a:lnTo>
                  <a:pt x="74" y="21"/>
                </a:lnTo>
                <a:lnTo>
                  <a:pt x="68" y="23"/>
                </a:lnTo>
                <a:lnTo>
                  <a:pt x="63" y="23"/>
                </a:lnTo>
                <a:lnTo>
                  <a:pt x="59" y="24"/>
                </a:lnTo>
                <a:lnTo>
                  <a:pt x="54" y="24"/>
                </a:lnTo>
                <a:lnTo>
                  <a:pt x="50" y="24"/>
                </a:lnTo>
                <a:lnTo>
                  <a:pt x="44" y="26"/>
                </a:lnTo>
                <a:lnTo>
                  <a:pt x="39" y="26"/>
                </a:lnTo>
                <a:lnTo>
                  <a:pt x="32" y="28"/>
                </a:lnTo>
                <a:lnTo>
                  <a:pt x="24" y="28"/>
                </a:lnTo>
                <a:lnTo>
                  <a:pt x="21" y="28"/>
                </a:lnTo>
                <a:lnTo>
                  <a:pt x="19" y="28"/>
                </a:lnTo>
                <a:lnTo>
                  <a:pt x="13" y="28"/>
                </a:lnTo>
                <a:lnTo>
                  <a:pt x="8" y="28"/>
                </a:lnTo>
                <a:lnTo>
                  <a:pt x="4" y="28"/>
                </a:lnTo>
                <a:lnTo>
                  <a:pt x="2" y="28"/>
                </a:lnTo>
                <a:lnTo>
                  <a:pt x="0" y="28"/>
                </a:lnTo>
                <a:lnTo>
                  <a:pt x="0" y="28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23" name="Freeform 1579"/>
          <p:cNvSpPr>
            <a:spLocks/>
          </p:cNvSpPr>
          <p:nvPr/>
        </p:nvSpPr>
        <p:spPr bwMode="auto">
          <a:xfrm>
            <a:off x="3021013" y="3181350"/>
            <a:ext cx="63500" cy="19050"/>
          </a:xfrm>
          <a:custGeom>
            <a:avLst/>
            <a:gdLst>
              <a:gd name="T0" fmla="*/ 0 w 78"/>
              <a:gd name="T1" fmla="*/ 24 h 24"/>
              <a:gd name="T2" fmla="*/ 10 w 78"/>
              <a:gd name="T3" fmla="*/ 21 h 24"/>
              <a:gd name="T4" fmla="*/ 15 w 78"/>
              <a:gd name="T5" fmla="*/ 17 h 24"/>
              <a:gd name="T6" fmla="*/ 22 w 78"/>
              <a:gd name="T7" fmla="*/ 13 h 24"/>
              <a:gd name="T8" fmla="*/ 41 w 78"/>
              <a:gd name="T9" fmla="*/ 9 h 24"/>
              <a:gd name="T10" fmla="*/ 52 w 78"/>
              <a:gd name="T11" fmla="*/ 6 h 24"/>
              <a:gd name="T12" fmla="*/ 63 w 78"/>
              <a:gd name="T13" fmla="*/ 4 h 24"/>
              <a:gd name="T14" fmla="*/ 78 w 78"/>
              <a:gd name="T1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8" h="24">
                <a:moveTo>
                  <a:pt x="0" y="24"/>
                </a:moveTo>
                <a:lnTo>
                  <a:pt x="10" y="21"/>
                </a:lnTo>
                <a:lnTo>
                  <a:pt x="15" y="17"/>
                </a:lnTo>
                <a:lnTo>
                  <a:pt x="22" y="13"/>
                </a:lnTo>
                <a:lnTo>
                  <a:pt x="41" y="9"/>
                </a:lnTo>
                <a:lnTo>
                  <a:pt x="52" y="6"/>
                </a:lnTo>
                <a:lnTo>
                  <a:pt x="63" y="4"/>
                </a:lnTo>
                <a:lnTo>
                  <a:pt x="78" y="0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24" name="Freeform 1580"/>
          <p:cNvSpPr>
            <a:spLocks/>
          </p:cNvSpPr>
          <p:nvPr/>
        </p:nvSpPr>
        <p:spPr bwMode="auto">
          <a:xfrm>
            <a:off x="3157538" y="3074988"/>
            <a:ext cx="111125" cy="39687"/>
          </a:xfrm>
          <a:custGeom>
            <a:avLst/>
            <a:gdLst>
              <a:gd name="T0" fmla="*/ 83 w 140"/>
              <a:gd name="T1" fmla="*/ 0 h 52"/>
              <a:gd name="T2" fmla="*/ 63 w 140"/>
              <a:gd name="T3" fmla="*/ 0 h 52"/>
              <a:gd name="T4" fmla="*/ 52 w 140"/>
              <a:gd name="T5" fmla="*/ 2 h 52"/>
              <a:gd name="T6" fmla="*/ 45 w 140"/>
              <a:gd name="T7" fmla="*/ 4 h 52"/>
              <a:gd name="T8" fmla="*/ 37 w 140"/>
              <a:gd name="T9" fmla="*/ 9 h 52"/>
              <a:gd name="T10" fmla="*/ 32 w 140"/>
              <a:gd name="T11" fmla="*/ 15 h 52"/>
              <a:gd name="T12" fmla="*/ 21 w 140"/>
              <a:gd name="T13" fmla="*/ 22 h 52"/>
              <a:gd name="T14" fmla="*/ 11 w 140"/>
              <a:gd name="T15" fmla="*/ 28 h 52"/>
              <a:gd name="T16" fmla="*/ 2 w 140"/>
              <a:gd name="T17" fmla="*/ 39 h 52"/>
              <a:gd name="T18" fmla="*/ 0 w 140"/>
              <a:gd name="T19" fmla="*/ 44 h 52"/>
              <a:gd name="T20" fmla="*/ 0 w 140"/>
              <a:gd name="T21" fmla="*/ 52 h 52"/>
              <a:gd name="T22" fmla="*/ 11 w 140"/>
              <a:gd name="T23" fmla="*/ 52 h 52"/>
              <a:gd name="T24" fmla="*/ 13 w 140"/>
              <a:gd name="T25" fmla="*/ 42 h 52"/>
              <a:gd name="T26" fmla="*/ 37 w 140"/>
              <a:gd name="T27" fmla="*/ 41 h 52"/>
              <a:gd name="T28" fmla="*/ 45 w 140"/>
              <a:gd name="T29" fmla="*/ 35 h 52"/>
              <a:gd name="T30" fmla="*/ 45 w 140"/>
              <a:gd name="T31" fmla="*/ 29 h 52"/>
              <a:gd name="T32" fmla="*/ 52 w 140"/>
              <a:gd name="T33" fmla="*/ 26 h 52"/>
              <a:gd name="T34" fmla="*/ 61 w 140"/>
              <a:gd name="T35" fmla="*/ 22 h 52"/>
              <a:gd name="T36" fmla="*/ 78 w 140"/>
              <a:gd name="T37" fmla="*/ 18 h 52"/>
              <a:gd name="T38" fmla="*/ 105 w 140"/>
              <a:gd name="T39" fmla="*/ 15 h 52"/>
              <a:gd name="T40" fmla="*/ 124 w 140"/>
              <a:gd name="T41" fmla="*/ 15 h 52"/>
              <a:gd name="T42" fmla="*/ 140 w 140"/>
              <a:gd name="T43" fmla="*/ 13 h 52"/>
              <a:gd name="T44" fmla="*/ 133 w 140"/>
              <a:gd name="T45" fmla="*/ 7 h 52"/>
              <a:gd name="T46" fmla="*/ 114 w 140"/>
              <a:gd name="T47" fmla="*/ 6 h 52"/>
              <a:gd name="T48" fmla="*/ 100 w 140"/>
              <a:gd name="T49" fmla="*/ 2 h 52"/>
              <a:gd name="T50" fmla="*/ 83 w 140"/>
              <a:gd name="T51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40" h="52">
                <a:moveTo>
                  <a:pt x="83" y="0"/>
                </a:moveTo>
                <a:lnTo>
                  <a:pt x="63" y="0"/>
                </a:lnTo>
                <a:lnTo>
                  <a:pt x="52" y="2"/>
                </a:lnTo>
                <a:lnTo>
                  <a:pt x="45" y="4"/>
                </a:lnTo>
                <a:lnTo>
                  <a:pt x="37" y="9"/>
                </a:lnTo>
                <a:lnTo>
                  <a:pt x="32" y="15"/>
                </a:lnTo>
                <a:lnTo>
                  <a:pt x="21" y="22"/>
                </a:lnTo>
                <a:lnTo>
                  <a:pt x="11" y="28"/>
                </a:lnTo>
                <a:lnTo>
                  <a:pt x="2" y="39"/>
                </a:lnTo>
                <a:lnTo>
                  <a:pt x="0" y="44"/>
                </a:lnTo>
                <a:lnTo>
                  <a:pt x="0" y="52"/>
                </a:lnTo>
                <a:lnTo>
                  <a:pt x="11" y="52"/>
                </a:lnTo>
                <a:lnTo>
                  <a:pt x="13" y="42"/>
                </a:lnTo>
                <a:lnTo>
                  <a:pt x="37" y="41"/>
                </a:lnTo>
                <a:lnTo>
                  <a:pt x="45" y="35"/>
                </a:lnTo>
                <a:lnTo>
                  <a:pt x="45" y="29"/>
                </a:lnTo>
                <a:lnTo>
                  <a:pt x="52" y="26"/>
                </a:lnTo>
                <a:lnTo>
                  <a:pt x="61" y="22"/>
                </a:lnTo>
                <a:lnTo>
                  <a:pt x="78" y="18"/>
                </a:lnTo>
                <a:lnTo>
                  <a:pt x="105" y="15"/>
                </a:lnTo>
                <a:lnTo>
                  <a:pt x="124" y="15"/>
                </a:lnTo>
                <a:lnTo>
                  <a:pt x="140" y="13"/>
                </a:lnTo>
                <a:lnTo>
                  <a:pt x="133" y="7"/>
                </a:lnTo>
                <a:lnTo>
                  <a:pt x="114" y="6"/>
                </a:lnTo>
                <a:lnTo>
                  <a:pt x="100" y="2"/>
                </a:lnTo>
                <a:lnTo>
                  <a:pt x="83" y="0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25" name="Freeform 1581"/>
          <p:cNvSpPr>
            <a:spLocks/>
          </p:cNvSpPr>
          <p:nvPr/>
        </p:nvSpPr>
        <p:spPr bwMode="auto">
          <a:xfrm>
            <a:off x="3157538" y="3074988"/>
            <a:ext cx="111125" cy="39687"/>
          </a:xfrm>
          <a:custGeom>
            <a:avLst/>
            <a:gdLst>
              <a:gd name="T0" fmla="*/ 83 w 140"/>
              <a:gd name="T1" fmla="*/ 0 h 52"/>
              <a:gd name="T2" fmla="*/ 63 w 140"/>
              <a:gd name="T3" fmla="*/ 0 h 52"/>
              <a:gd name="T4" fmla="*/ 52 w 140"/>
              <a:gd name="T5" fmla="*/ 2 h 52"/>
              <a:gd name="T6" fmla="*/ 45 w 140"/>
              <a:gd name="T7" fmla="*/ 4 h 52"/>
              <a:gd name="T8" fmla="*/ 37 w 140"/>
              <a:gd name="T9" fmla="*/ 9 h 52"/>
              <a:gd name="T10" fmla="*/ 32 w 140"/>
              <a:gd name="T11" fmla="*/ 15 h 52"/>
              <a:gd name="T12" fmla="*/ 21 w 140"/>
              <a:gd name="T13" fmla="*/ 22 h 52"/>
              <a:gd name="T14" fmla="*/ 11 w 140"/>
              <a:gd name="T15" fmla="*/ 28 h 52"/>
              <a:gd name="T16" fmla="*/ 2 w 140"/>
              <a:gd name="T17" fmla="*/ 39 h 52"/>
              <a:gd name="T18" fmla="*/ 0 w 140"/>
              <a:gd name="T19" fmla="*/ 44 h 52"/>
              <a:gd name="T20" fmla="*/ 0 w 140"/>
              <a:gd name="T21" fmla="*/ 52 h 52"/>
              <a:gd name="T22" fmla="*/ 11 w 140"/>
              <a:gd name="T23" fmla="*/ 52 h 52"/>
              <a:gd name="T24" fmla="*/ 13 w 140"/>
              <a:gd name="T25" fmla="*/ 42 h 52"/>
              <a:gd name="T26" fmla="*/ 37 w 140"/>
              <a:gd name="T27" fmla="*/ 41 h 52"/>
              <a:gd name="T28" fmla="*/ 45 w 140"/>
              <a:gd name="T29" fmla="*/ 35 h 52"/>
              <a:gd name="T30" fmla="*/ 45 w 140"/>
              <a:gd name="T31" fmla="*/ 29 h 52"/>
              <a:gd name="T32" fmla="*/ 52 w 140"/>
              <a:gd name="T33" fmla="*/ 26 h 52"/>
              <a:gd name="T34" fmla="*/ 61 w 140"/>
              <a:gd name="T35" fmla="*/ 22 h 52"/>
              <a:gd name="T36" fmla="*/ 78 w 140"/>
              <a:gd name="T37" fmla="*/ 18 h 52"/>
              <a:gd name="T38" fmla="*/ 105 w 140"/>
              <a:gd name="T39" fmla="*/ 15 h 52"/>
              <a:gd name="T40" fmla="*/ 124 w 140"/>
              <a:gd name="T41" fmla="*/ 15 h 52"/>
              <a:gd name="T42" fmla="*/ 140 w 140"/>
              <a:gd name="T43" fmla="*/ 13 h 52"/>
              <a:gd name="T44" fmla="*/ 133 w 140"/>
              <a:gd name="T45" fmla="*/ 7 h 52"/>
              <a:gd name="T46" fmla="*/ 114 w 140"/>
              <a:gd name="T47" fmla="*/ 6 h 52"/>
              <a:gd name="T48" fmla="*/ 100 w 140"/>
              <a:gd name="T49" fmla="*/ 2 h 52"/>
              <a:gd name="T50" fmla="*/ 83 w 140"/>
              <a:gd name="T51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40" h="52">
                <a:moveTo>
                  <a:pt x="83" y="0"/>
                </a:moveTo>
                <a:lnTo>
                  <a:pt x="63" y="0"/>
                </a:lnTo>
                <a:lnTo>
                  <a:pt x="52" y="2"/>
                </a:lnTo>
                <a:lnTo>
                  <a:pt x="45" y="4"/>
                </a:lnTo>
                <a:lnTo>
                  <a:pt x="37" y="9"/>
                </a:lnTo>
                <a:lnTo>
                  <a:pt x="32" y="15"/>
                </a:lnTo>
                <a:lnTo>
                  <a:pt x="21" y="22"/>
                </a:lnTo>
                <a:lnTo>
                  <a:pt x="11" y="28"/>
                </a:lnTo>
                <a:lnTo>
                  <a:pt x="2" y="39"/>
                </a:lnTo>
                <a:lnTo>
                  <a:pt x="0" y="44"/>
                </a:lnTo>
                <a:lnTo>
                  <a:pt x="0" y="52"/>
                </a:lnTo>
                <a:lnTo>
                  <a:pt x="11" y="52"/>
                </a:lnTo>
                <a:lnTo>
                  <a:pt x="13" y="42"/>
                </a:lnTo>
                <a:lnTo>
                  <a:pt x="37" y="41"/>
                </a:lnTo>
                <a:lnTo>
                  <a:pt x="45" y="35"/>
                </a:lnTo>
                <a:lnTo>
                  <a:pt x="45" y="29"/>
                </a:lnTo>
                <a:lnTo>
                  <a:pt x="52" y="26"/>
                </a:lnTo>
                <a:lnTo>
                  <a:pt x="61" y="22"/>
                </a:lnTo>
                <a:lnTo>
                  <a:pt x="78" y="18"/>
                </a:lnTo>
                <a:lnTo>
                  <a:pt x="105" y="15"/>
                </a:lnTo>
                <a:lnTo>
                  <a:pt x="124" y="15"/>
                </a:lnTo>
                <a:lnTo>
                  <a:pt x="140" y="13"/>
                </a:lnTo>
                <a:lnTo>
                  <a:pt x="133" y="7"/>
                </a:lnTo>
                <a:lnTo>
                  <a:pt x="114" y="6"/>
                </a:lnTo>
                <a:lnTo>
                  <a:pt x="100" y="2"/>
                </a:lnTo>
                <a:lnTo>
                  <a:pt x="83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26" name="Freeform 1582"/>
          <p:cNvSpPr>
            <a:spLocks/>
          </p:cNvSpPr>
          <p:nvPr/>
        </p:nvSpPr>
        <p:spPr bwMode="auto">
          <a:xfrm>
            <a:off x="3198813" y="3074988"/>
            <a:ext cx="107950" cy="17462"/>
          </a:xfrm>
          <a:custGeom>
            <a:avLst/>
            <a:gdLst>
              <a:gd name="T0" fmla="*/ 134 w 134"/>
              <a:gd name="T1" fmla="*/ 22 h 22"/>
              <a:gd name="T2" fmla="*/ 132 w 134"/>
              <a:gd name="T3" fmla="*/ 22 h 22"/>
              <a:gd name="T4" fmla="*/ 127 w 134"/>
              <a:gd name="T5" fmla="*/ 22 h 22"/>
              <a:gd name="T6" fmla="*/ 123 w 134"/>
              <a:gd name="T7" fmla="*/ 20 h 22"/>
              <a:gd name="T8" fmla="*/ 116 w 134"/>
              <a:gd name="T9" fmla="*/ 17 h 22"/>
              <a:gd name="T10" fmla="*/ 114 w 134"/>
              <a:gd name="T11" fmla="*/ 15 h 22"/>
              <a:gd name="T12" fmla="*/ 110 w 134"/>
              <a:gd name="T13" fmla="*/ 11 h 22"/>
              <a:gd name="T14" fmla="*/ 105 w 134"/>
              <a:gd name="T15" fmla="*/ 7 h 22"/>
              <a:gd name="T16" fmla="*/ 95 w 134"/>
              <a:gd name="T17" fmla="*/ 4 h 22"/>
              <a:gd name="T18" fmla="*/ 84 w 134"/>
              <a:gd name="T19" fmla="*/ 2 h 22"/>
              <a:gd name="T20" fmla="*/ 77 w 134"/>
              <a:gd name="T21" fmla="*/ 0 h 22"/>
              <a:gd name="T22" fmla="*/ 72 w 134"/>
              <a:gd name="T23" fmla="*/ 0 h 22"/>
              <a:gd name="T24" fmla="*/ 60 w 134"/>
              <a:gd name="T25" fmla="*/ 0 h 22"/>
              <a:gd name="T26" fmla="*/ 51 w 134"/>
              <a:gd name="T27" fmla="*/ 0 h 22"/>
              <a:gd name="T28" fmla="*/ 44 w 134"/>
              <a:gd name="T29" fmla="*/ 0 h 22"/>
              <a:gd name="T30" fmla="*/ 37 w 134"/>
              <a:gd name="T31" fmla="*/ 0 h 22"/>
              <a:gd name="T32" fmla="*/ 20 w 134"/>
              <a:gd name="T33" fmla="*/ 0 h 22"/>
              <a:gd name="T34" fmla="*/ 13 w 134"/>
              <a:gd name="T35" fmla="*/ 0 h 22"/>
              <a:gd name="T36" fmla="*/ 3 w 134"/>
              <a:gd name="T37" fmla="*/ 0 h 22"/>
              <a:gd name="T38" fmla="*/ 0 w 134"/>
              <a:gd name="T39" fmla="*/ 0 h 22"/>
              <a:gd name="T40" fmla="*/ 0 w 134"/>
              <a:gd name="T41" fmla="*/ 0 h 22"/>
              <a:gd name="T42" fmla="*/ 5 w 134"/>
              <a:gd name="T43" fmla="*/ 2 h 22"/>
              <a:gd name="T44" fmla="*/ 16 w 134"/>
              <a:gd name="T45" fmla="*/ 4 h 22"/>
              <a:gd name="T46" fmla="*/ 27 w 134"/>
              <a:gd name="T47" fmla="*/ 4 h 22"/>
              <a:gd name="T48" fmla="*/ 35 w 134"/>
              <a:gd name="T49" fmla="*/ 6 h 22"/>
              <a:gd name="T50" fmla="*/ 38 w 134"/>
              <a:gd name="T51" fmla="*/ 7 h 22"/>
              <a:gd name="T52" fmla="*/ 42 w 134"/>
              <a:gd name="T53" fmla="*/ 7 h 22"/>
              <a:gd name="T54" fmla="*/ 44 w 134"/>
              <a:gd name="T55" fmla="*/ 9 h 22"/>
              <a:gd name="T56" fmla="*/ 46 w 134"/>
              <a:gd name="T57" fmla="*/ 11 h 22"/>
              <a:gd name="T58" fmla="*/ 59 w 134"/>
              <a:gd name="T59" fmla="*/ 15 h 22"/>
              <a:gd name="T60" fmla="*/ 68 w 134"/>
              <a:gd name="T61" fmla="*/ 17 h 22"/>
              <a:gd name="T62" fmla="*/ 77 w 134"/>
              <a:gd name="T63" fmla="*/ 18 h 22"/>
              <a:gd name="T64" fmla="*/ 90 w 134"/>
              <a:gd name="T65" fmla="*/ 20 h 22"/>
              <a:gd name="T66" fmla="*/ 99 w 134"/>
              <a:gd name="T67" fmla="*/ 20 h 22"/>
              <a:gd name="T68" fmla="*/ 112 w 134"/>
              <a:gd name="T69" fmla="*/ 22 h 22"/>
              <a:gd name="T70" fmla="*/ 118 w 134"/>
              <a:gd name="T71" fmla="*/ 22 h 22"/>
              <a:gd name="T72" fmla="*/ 129 w 134"/>
              <a:gd name="T73" fmla="*/ 22 h 22"/>
              <a:gd name="T74" fmla="*/ 132 w 134"/>
              <a:gd name="T75" fmla="*/ 22 h 22"/>
              <a:gd name="T76" fmla="*/ 134 w 134"/>
              <a:gd name="T77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4" h="22">
                <a:moveTo>
                  <a:pt x="134" y="22"/>
                </a:moveTo>
                <a:lnTo>
                  <a:pt x="134" y="22"/>
                </a:lnTo>
                <a:lnTo>
                  <a:pt x="134" y="22"/>
                </a:lnTo>
                <a:lnTo>
                  <a:pt x="132" y="22"/>
                </a:lnTo>
                <a:lnTo>
                  <a:pt x="130" y="22"/>
                </a:lnTo>
                <a:lnTo>
                  <a:pt x="127" y="22"/>
                </a:lnTo>
                <a:lnTo>
                  <a:pt x="125" y="20"/>
                </a:lnTo>
                <a:lnTo>
                  <a:pt x="123" y="20"/>
                </a:lnTo>
                <a:lnTo>
                  <a:pt x="119" y="18"/>
                </a:lnTo>
                <a:lnTo>
                  <a:pt x="116" y="17"/>
                </a:lnTo>
                <a:lnTo>
                  <a:pt x="116" y="17"/>
                </a:lnTo>
                <a:lnTo>
                  <a:pt x="114" y="15"/>
                </a:lnTo>
                <a:lnTo>
                  <a:pt x="112" y="13"/>
                </a:lnTo>
                <a:lnTo>
                  <a:pt x="110" y="11"/>
                </a:lnTo>
                <a:lnTo>
                  <a:pt x="108" y="9"/>
                </a:lnTo>
                <a:lnTo>
                  <a:pt x="105" y="7"/>
                </a:lnTo>
                <a:lnTo>
                  <a:pt x="101" y="6"/>
                </a:lnTo>
                <a:lnTo>
                  <a:pt x="95" y="4"/>
                </a:lnTo>
                <a:lnTo>
                  <a:pt x="90" y="2"/>
                </a:lnTo>
                <a:lnTo>
                  <a:pt x="84" y="2"/>
                </a:lnTo>
                <a:lnTo>
                  <a:pt x="81" y="0"/>
                </a:lnTo>
                <a:lnTo>
                  <a:pt x="77" y="0"/>
                </a:lnTo>
                <a:lnTo>
                  <a:pt x="75" y="0"/>
                </a:lnTo>
                <a:lnTo>
                  <a:pt x="72" y="0"/>
                </a:lnTo>
                <a:lnTo>
                  <a:pt x="66" y="0"/>
                </a:lnTo>
                <a:lnTo>
                  <a:pt x="60" y="0"/>
                </a:lnTo>
                <a:lnTo>
                  <a:pt x="55" y="0"/>
                </a:lnTo>
                <a:lnTo>
                  <a:pt x="51" y="0"/>
                </a:lnTo>
                <a:lnTo>
                  <a:pt x="48" y="0"/>
                </a:lnTo>
                <a:lnTo>
                  <a:pt x="44" y="0"/>
                </a:lnTo>
                <a:lnTo>
                  <a:pt x="40" y="0"/>
                </a:lnTo>
                <a:lnTo>
                  <a:pt x="37" y="0"/>
                </a:lnTo>
                <a:lnTo>
                  <a:pt x="31" y="0"/>
                </a:lnTo>
                <a:lnTo>
                  <a:pt x="20" y="0"/>
                </a:lnTo>
                <a:lnTo>
                  <a:pt x="16" y="0"/>
                </a:lnTo>
                <a:lnTo>
                  <a:pt x="13" y="0"/>
                </a:lnTo>
                <a:lnTo>
                  <a:pt x="7" y="0"/>
                </a:lnTo>
                <a:lnTo>
                  <a:pt x="3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5" y="2"/>
                </a:lnTo>
                <a:lnTo>
                  <a:pt x="11" y="2"/>
                </a:lnTo>
                <a:lnTo>
                  <a:pt x="16" y="4"/>
                </a:lnTo>
                <a:lnTo>
                  <a:pt x="22" y="4"/>
                </a:lnTo>
                <a:lnTo>
                  <a:pt x="27" y="4"/>
                </a:lnTo>
                <a:lnTo>
                  <a:pt x="33" y="6"/>
                </a:lnTo>
                <a:lnTo>
                  <a:pt x="35" y="6"/>
                </a:lnTo>
                <a:lnTo>
                  <a:pt x="37" y="6"/>
                </a:lnTo>
                <a:lnTo>
                  <a:pt x="38" y="7"/>
                </a:lnTo>
                <a:lnTo>
                  <a:pt x="40" y="7"/>
                </a:lnTo>
                <a:lnTo>
                  <a:pt x="42" y="7"/>
                </a:lnTo>
                <a:lnTo>
                  <a:pt x="42" y="9"/>
                </a:lnTo>
                <a:lnTo>
                  <a:pt x="44" y="9"/>
                </a:lnTo>
                <a:lnTo>
                  <a:pt x="44" y="11"/>
                </a:lnTo>
                <a:lnTo>
                  <a:pt x="46" y="11"/>
                </a:lnTo>
                <a:lnTo>
                  <a:pt x="51" y="13"/>
                </a:lnTo>
                <a:lnTo>
                  <a:pt x="59" y="15"/>
                </a:lnTo>
                <a:lnTo>
                  <a:pt x="62" y="15"/>
                </a:lnTo>
                <a:lnTo>
                  <a:pt x="68" y="17"/>
                </a:lnTo>
                <a:lnTo>
                  <a:pt x="73" y="17"/>
                </a:lnTo>
                <a:lnTo>
                  <a:pt x="77" y="18"/>
                </a:lnTo>
                <a:lnTo>
                  <a:pt x="84" y="20"/>
                </a:lnTo>
                <a:lnTo>
                  <a:pt x="90" y="20"/>
                </a:lnTo>
                <a:lnTo>
                  <a:pt x="94" y="20"/>
                </a:lnTo>
                <a:lnTo>
                  <a:pt x="99" y="20"/>
                </a:lnTo>
                <a:lnTo>
                  <a:pt x="106" y="22"/>
                </a:lnTo>
                <a:lnTo>
                  <a:pt x="112" y="22"/>
                </a:lnTo>
                <a:lnTo>
                  <a:pt x="116" y="22"/>
                </a:lnTo>
                <a:lnTo>
                  <a:pt x="118" y="22"/>
                </a:lnTo>
                <a:lnTo>
                  <a:pt x="123" y="22"/>
                </a:lnTo>
                <a:lnTo>
                  <a:pt x="129" y="22"/>
                </a:lnTo>
                <a:lnTo>
                  <a:pt x="130" y="22"/>
                </a:lnTo>
                <a:lnTo>
                  <a:pt x="132" y="22"/>
                </a:lnTo>
                <a:lnTo>
                  <a:pt x="134" y="22"/>
                </a:lnTo>
                <a:lnTo>
                  <a:pt x="134" y="22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27" name="Freeform 1583"/>
          <p:cNvSpPr>
            <a:spLocks/>
          </p:cNvSpPr>
          <p:nvPr/>
        </p:nvSpPr>
        <p:spPr bwMode="auto">
          <a:xfrm>
            <a:off x="3198813" y="3074988"/>
            <a:ext cx="107950" cy="17462"/>
          </a:xfrm>
          <a:custGeom>
            <a:avLst/>
            <a:gdLst>
              <a:gd name="T0" fmla="*/ 134 w 134"/>
              <a:gd name="T1" fmla="*/ 22 h 22"/>
              <a:gd name="T2" fmla="*/ 132 w 134"/>
              <a:gd name="T3" fmla="*/ 22 h 22"/>
              <a:gd name="T4" fmla="*/ 127 w 134"/>
              <a:gd name="T5" fmla="*/ 22 h 22"/>
              <a:gd name="T6" fmla="*/ 123 w 134"/>
              <a:gd name="T7" fmla="*/ 20 h 22"/>
              <a:gd name="T8" fmla="*/ 116 w 134"/>
              <a:gd name="T9" fmla="*/ 17 h 22"/>
              <a:gd name="T10" fmla="*/ 114 w 134"/>
              <a:gd name="T11" fmla="*/ 15 h 22"/>
              <a:gd name="T12" fmla="*/ 110 w 134"/>
              <a:gd name="T13" fmla="*/ 11 h 22"/>
              <a:gd name="T14" fmla="*/ 105 w 134"/>
              <a:gd name="T15" fmla="*/ 7 h 22"/>
              <a:gd name="T16" fmla="*/ 95 w 134"/>
              <a:gd name="T17" fmla="*/ 4 h 22"/>
              <a:gd name="T18" fmla="*/ 84 w 134"/>
              <a:gd name="T19" fmla="*/ 2 h 22"/>
              <a:gd name="T20" fmla="*/ 77 w 134"/>
              <a:gd name="T21" fmla="*/ 0 h 22"/>
              <a:gd name="T22" fmla="*/ 72 w 134"/>
              <a:gd name="T23" fmla="*/ 0 h 22"/>
              <a:gd name="T24" fmla="*/ 60 w 134"/>
              <a:gd name="T25" fmla="*/ 0 h 22"/>
              <a:gd name="T26" fmla="*/ 51 w 134"/>
              <a:gd name="T27" fmla="*/ 0 h 22"/>
              <a:gd name="T28" fmla="*/ 44 w 134"/>
              <a:gd name="T29" fmla="*/ 0 h 22"/>
              <a:gd name="T30" fmla="*/ 37 w 134"/>
              <a:gd name="T31" fmla="*/ 0 h 22"/>
              <a:gd name="T32" fmla="*/ 20 w 134"/>
              <a:gd name="T33" fmla="*/ 0 h 22"/>
              <a:gd name="T34" fmla="*/ 13 w 134"/>
              <a:gd name="T35" fmla="*/ 0 h 22"/>
              <a:gd name="T36" fmla="*/ 3 w 134"/>
              <a:gd name="T37" fmla="*/ 0 h 22"/>
              <a:gd name="T38" fmla="*/ 0 w 134"/>
              <a:gd name="T39" fmla="*/ 0 h 22"/>
              <a:gd name="T40" fmla="*/ 0 w 134"/>
              <a:gd name="T41" fmla="*/ 0 h 22"/>
              <a:gd name="T42" fmla="*/ 5 w 134"/>
              <a:gd name="T43" fmla="*/ 2 h 22"/>
              <a:gd name="T44" fmla="*/ 16 w 134"/>
              <a:gd name="T45" fmla="*/ 4 h 22"/>
              <a:gd name="T46" fmla="*/ 27 w 134"/>
              <a:gd name="T47" fmla="*/ 4 h 22"/>
              <a:gd name="T48" fmla="*/ 35 w 134"/>
              <a:gd name="T49" fmla="*/ 6 h 22"/>
              <a:gd name="T50" fmla="*/ 38 w 134"/>
              <a:gd name="T51" fmla="*/ 7 h 22"/>
              <a:gd name="T52" fmla="*/ 42 w 134"/>
              <a:gd name="T53" fmla="*/ 7 h 22"/>
              <a:gd name="T54" fmla="*/ 44 w 134"/>
              <a:gd name="T55" fmla="*/ 9 h 22"/>
              <a:gd name="T56" fmla="*/ 46 w 134"/>
              <a:gd name="T57" fmla="*/ 11 h 22"/>
              <a:gd name="T58" fmla="*/ 59 w 134"/>
              <a:gd name="T59" fmla="*/ 15 h 22"/>
              <a:gd name="T60" fmla="*/ 68 w 134"/>
              <a:gd name="T61" fmla="*/ 17 h 22"/>
              <a:gd name="T62" fmla="*/ 77 w 134"/>
              <a:gd name="T63" fmla="*/ 18 h 22"/>
              <a:gd name="T64" fmla="*/ 90 w 134"/>
              <a:gd name="T65" fmla="*/ 20 h 22"/>
              <a:gd name="T66" fmla="*/ 99 w 134"/>
              <a:gd name="T67" fmla="*/ 20 h 22"/>
              <a:gd name="T68" fmla="*/ 112 w 134"/>
              <a:gd name="T69" fmla="*/ 22 h 22"/>
              <a:gd name="T70" fmla="*/ 118 w 134"/>
              <a:gd name="T71" fmla="*/ 22 h 22"/>
              <a:gd name="T72" fmla="*/ 129 w 134"/>
              <a:gd name="T73" fmla="*/ 22 h 22"/>
              <a:gd name="T74" fmla="*/ 132 w 134"/>
              <a:gd name="T75" fmla="*/ 22 h 22"/>
              <a:gd name="T76" fmla="*/ 134 w 134"/>
              <a:gd name="T77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4" h="22">
                <a:moveTo>
                  <a:pt x="134" y="22"/>
                </a:moveTo>
                <a:lnTo>
                  <a:pt x="134" y="22"/>
                </a:lnTo>
                <a:lnTo>
                  <a:pt x="134" y="22"/>
                </a:lnTo>
                <a:lnTo>
                  <a:pt x="132" y="22"/>
                </a:lnTo>
                <a:lnTo>
                  <a:pt x="130" y="22"/>
                </a:lnTo>
                <a:lnTo>
                  <a:pt x="127" y="22"/>
                </a:lnTo>
                <a:lnTo>
                  <a:pt x="125" y="20"/>
                </a:lnTo>
                <a:lnTo>
                  <a:pt x="123" y="20"/>
                </a:lnTo>
                <a:lnTo>
                  <a:pt x="119" y="18"/>
                </a:lnTo>
                <a:lnTo>
                  <a:pt x="116" y="17"/>
                </a:lnTo>
                <a:lnTo>
                  <a:pt x="116" y="17"/>
                </a:lnTo>
                <a:lnTo>
                  <a:pt x="114" y="15"/>
                </a:lnTo>
                <a:lnTo>
                  <a:pt x="112" y="13"/>
                </a:lnTo>
                <a:lnTo>
                  <a:pt x="110" y="11"/>
                </a:lnTo>
                <a:lnTo>
                  <a:pt x="108" y="9"/>
                </a:lnTo>
                <a:lnTo>
                  <a:pt x="105" y="7"/>
                </a:lnTo>
                <a:lnTo>
                  <a:pt x="101" y="6"/>
                </a:lnTo>
                <a:lnTo>
                  <a:pt x="95" y="4"/>
                </a:lnTo>
                <a:lnTo>
                  <a:pt x="90" y="2"/>
                </a:lnTo>
                <a:lnTo>
                  <a:pt x="84" y="2"/>
                </a:lnTo>
                <a:lnTo>
                  <a:pt x="81" y="0"/>
                </a:lnTo>
                <a:lnTo>
                  <a:pt x="77" y="0"/>
                </a:lnTo>
                <a:lnTo>
                  <a:pt x="75" y="0"/>
                </a:lnTo>
                <a:lnTo>
                  <a:pt x="72" y="0"/>
                </a:lnTo>
                <a:lnTo>
                  <a:pt x="66" y="0"/>
                </a:lnTo>
                <a:lnTo>
                  <a:pt x="60" y="0"/>
                </a:lnTo>
                <a:lnTo>
                  <a:pt x="55" y="0"/>
                </a:lnTo>
                <a:lnTo>
                  <a:pt x="51" y="0"/>
                </a:lnTo>
                <a:lnTo>
                  <a:pt x="48" y="0"/>
                </a:lnTo>
                <a:lnTo>
                  <a:pt x="44" y="0"/>
                </a:lnTo>
                <a:lnTo>
                  <a:pt x="40" y="0"/>
                </a:lnTo>
                <a:lnTo>
                  <a:pt x="37" y="0"/>
                </a:lnTo>
                <a:lnTo>
                  <a:pt x="31" y="0"/>
                </a:lnTo>
                <a:lnTo>
                  <a:pt x="20" y="0"/>
                </a:lnTo>
                <a:lnTo>
                  <a:pt x="16" y="0"/>
                </a:lnTo>
                <a:lnTo>
                  <a:pt x="13" y="0"/>
                </a:lnTo>
                <a:lnTo>
                  <a:pt x="7" y="0"/>
                </a:lnTo>
                <a:lnTo>
                  <a:pt x="3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5" y="2"/>
                </a:lnTo>
                <a:lnTo>
                  <a:pt x="11" y="2"/>
                </a:lnTo>
                <a:lnTo>
                  <a:pt x="16" y="4"/>
                </a:lnTo>
                <a:lnTo>
                  <a:pt x="22" y="4"/>
                </a:lnTo>
                <a:lnTo>
                  <a:pt x="27" y="4"/>
                </a:lnTo>
                <a:lnTo>
                  <a:pt x="33" y="6"/>
                </a:lnTo>
                <a:lnTo>
                  <a:pt x="35" y="6"/>
                </a:lnTo>
                <a:lnTo>
                  <a:pt x="37" y="6"/>
                </a:lnTo>
                <a:lnTo>
                  <a:pt x="38" y="7"/>
                </a:lnTo>
                <a:lnTo>
                  <a:pt x="40" y="7"/>
                </a:lnTo>
                <a:lnTo>
                  <a:pt x="42" y="7"/>
                </a:lnTo>
                <a:lnTo>
                  <a:pt x="42" y="9"/>
                </a:lnTo>
                <a:lnTo>
                  <a:pt x="44" y="9"/>
                </a:lnTo>
                <a:lnTo>
                  <a:pt x="44" y="11"/>
                </a:lnTo>
                <a:lnTo>
                  <a:pt x="46" y="11"/>
                </a:lnTo>
                <a:lnTo>
                  <a:pt x="51" y="13"/>
                </a:lnTo>
                <a:lnTo>
                  <a:pt x="59" y="15"/>
                </a:lnTo>
                <a:lnTo>
                  <a:pt x="62" y="15"/>
                </a:lnTo>
                <a:lnTo>
                  <a:pt x="68" y="17"/>
                </a:lnTo>
                <a:lnTo>
                  <a:pt x="73" y="17"/>
                </a:lnTo>
                <a:lnTo>
                  <a:pt x="77" y="18"/>
                </a:lnTo>
                <a:lnTo>
                  <a:pt x="84" y="20"/>
                </a:lnTo>
                <a:lnTo>
                  <a:pt x="90" y="20"/>
                </a:lnTo>
                <a:lnTo>
                  <a:pt x="94" y="20"/>
                </a:lnTo>
                <a:lnTo>
                  <a:pt x="99" y="20"/>
                </a:lnTo>
                <a:lnTo>
                  <a:pt x="106" y="22"/>
                </a:lnTo>
                <a:lnTo>
                  <a:pt x="112" y="22"/>
                </a:lnTo>
                <a:lnTo>
                  <a:pt x="116" y="22"/>
                </a:lnTo>
                <a:lnTo>
                  <a:pt x="118" y="22"/>
                </a:lnTo>
                <a:lnTo>
                  <a:pt x="123" y="22"/>
                </a:lnTo>
                <a:lnTo>
                  <a:pt x="129" y="22"/>
                </a:lnTo>
                <a:lnTo>
                  <a:pt x="130" y="22"/>
                </a:lnTo>
                <a:lnTo>
                  <a:pt x="132" y="22"/>
                </a:lnTo>
                <a:lnTo>
                  <a:pt x="134" y="22"/>
                </a:lnTo>
                <a:lnTo>
                  <a:pt x="134" y="2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28" name="Freeform 1584"/>
          <p:cNvSpPr>
            <a:spLocks/>
          </p:cNvSpPr>
          <p:nvPr/>
        </p:nvSpPr>
        <p:spPr bwMode="auto">
          <a:xfrm>
            <a:off x="3233738" y="3074988"/>
            <a:ext cx="57150" cy="17462"/>
          </a:xfrm>
          <a:custGeom>
            <a:avLst/>
            <a:gdLst>
              <a:gd name="T0" fmla="*/ 72 w 72"/>
              <a:gd name="T1" fmla="*/ 20 h 20"/>
              <a:gd name="T2" fmla="*/ 62 w 72"/>
              <a:gd name="T3" fmla="*/ 16 h 20"/>
              <a:gd name="T4" fmla="*/ 55 w 72"/>
              <a:gd name="T5" fmla="*/ 13 h 20"/>
              <a:gd name="T6" fmla="*/ 50 w 72"/>
              <a:gd name="T7" fmla="*/ 11 h 20"/>
              <a:gd name="T8" fmla="*/ 33 w 72"/>
              <a:gd name="T9" fmla="*/ 7 h 20"/>
              <a:gd name="T10" fmla="*/ 22 w 72"/>
              <a:gd name="T11" fmla="*/ 5 h 20"/>
              <a:gd name="T12" fmla="*/ 11 w 72"/>
              <a:gd name="T13" fmla="*/ 2 h 20"/>
              <a:gd name="T14" fmla="*/ 0 w 72"/>
              <a:gd name="T1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2" h="20">
                <a:moveTo>
                  <a:pt x="72" y="20"/>
                </a:moveTo>
                <a:lnTo>
                  <a:pt x="62" y="16"/>
                </a:lnTo>
                <a:lnTo>
                  <a:pt x="55" y="13"/>
                </a:lnTo>
                <a:lnTo>
                  <a:pt x="50" y="11"/>
                </a:lnTo>
                <a:lnTo>
                  <a:pt x="33" y="7"/>
                </a:lnTo>
                <a:lnTo>
                  <a:pt x="22" y="5"/>
                </a:lnTo>
                <a:lnTo>
                  <a:pt x="11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29" name="Freeform 1585"/>
          <p:cNvSpPr>
            <a:spLocks/>
          </p:cNvSpPr>
          <p:nvPr/>
        </p:nvSpPr>
        <p:spPr bwMode="auto">
          <a:xfrm>
            <a:off x="3155950" y="3219450"/>
            <a:ext cx="120650" cy="31750"/>
          </a:xfrm>
          <a:custGeom>
            <a:avLst/>
            <a:gdLst>
              <a:gd name="T0" fmla="*/ 90 w 152"/>
              <a:gd name="T1" fmla="*/ 0 h 41"/>
              <a:gd name="T2" fmla="*/ 68 w 152"/>
              <a:gd name="T3" fmla="*/ 0 h 41"/>
              <a:gd name="T4" fmla="*/ 55 w 152"/>
              <a:gd name="T5" fmla="*/ 0 h 41"/>
              <a:gd name="T6" fmla="*/ 47 w 152"/>
              <a:gd name="T7" fmla="*/ 4 h 41"/>
              <a:gd name="T8" fmla="*/ 38 w 152"/>
              <a:gd name="T9" fmla="*/ 7 h 41"/>
              <a:gd name="T10" fmla="*/ 33 w 152"/>
              <a:gd name="T11" fmla="*/ 13 h 41"/>
              <a:gd name="T12" fmla="*/ 22 w 152"/>
              <a:gd name="T13" fmla="*/ 17 h 41"/>
              <a:gd name="T14" fmla="*/ 11 w 152"/>
              <a:gd name="T15" fmla="*/ 20 h 41"/>
              <a:gd name="T16" fmla="*/ 1 w 152"/>
              <a:gd name="T17" fmla="*/ 30 h 41"/>
              <a:gd name="T18" fmla="*/ 0 w 152"/>
              <a:gd name="T19" fmla="*/ 35 h 41"/>
              <a:gd name="T20" fmla="*/ 0 w 152"/>
              <a:gd name="T21" fmla="*/ 41 h 41"/>
              <a:gd name="T22" fmla="*/ 11 w 152"/>
              <a:gd name="T23" fmla="*/ 41 h 41"/>
              <a:gd name="T24" fmla="*/ 12 w 152"/>
              <a:gd name="T25" fmla="*/ 33 h 41"/>
              <a:gd name="T26" fmla="*/ 38 w 152"/>
              <a:gd name="T27" fmla="*/ 31 h 41"/>
              <a:gd name="T28" fmla="*/ 47 w 152"/>
              <a:gd name="T29" fmla="*/ 28 h 41"/>
              <a:gd name="T30" fmla="*/ 47 w 152"/>
              <a:gd name="T31" fmla="*/ 24 h 41"/>
              <a:gd name="T32" fmla="*/ 55 w 152"/>
              <a:gd name="T33" fmla="*/ 20 h 41"/>
              <a:gd name="T34" fmla="*/ 66 w 152"/>
              <a:gd name="T35" fmla="*/ 17 h 41"/>
              <a:gd name="T36" fmla="*/ 82 w 152"/>
              <a:gd name="T37" fmla="*/ 15 h 41"/>
              <a:gd name="T38" fmla="*/ 114 w 152"/>
              <a:gd name="T39" fmla="*/ 13 h 41"/>
              <a:gd name="T40" fmla="*/ 134 w 152"/>
              <a:gd name="T41" fmla="*/ 13 h 41"/>
              <a:gd name="T42" fmla="*/ 152 w 152"/>
              <a:gd name="T43" fmla="*/ 11 h 41"/>
              <a:gd name="T44" fmla="*/ 143 w 152"/>
              <a:gd name="T45" fmla="*/ 6 h 41"/>
              <a:gd name="T46" fmla="*/ 123 w 152"/>
              <a:gd name="T47" fmla="*/ 4 h 41"/>
              <a:gd name="T48" fmla="*/ 108 w 152"/>
              <a:gd name="T49" fmla="*/ 0 h 41"/>
              <a:gd name="T50" fmla="*/ 90 w 152"/>
              <a:gd name="T51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52" h="41">
                <a:moveTo>
                  <a:pt x="90" y="0"/>
                </a:moveTo>
                <a:lnTo>
                  <a:pt x="68" y="0"/>
                </a:lnTo>
                <a:lnTo>
                  <a:pt x="55" y="0"/>
                </a:lnTo>
                <a:lnTo>
                  <a:pt x="47" y="4"/>
                </a:lnTo>
                <a:lnTo>
                  <a:pt x="38" y="7"/>
                </a:lnTo>
                <a:lnTo>
                  <a:pt x="33" y="13"/>
                </a:lnTo>
                <a:lnTo>
                  <a:pt x="22" y="17"/>
                </a:lnTo>
                <a:lnTo>
                  <a:pt x="11" y="20"/>
                </a:lnTo>
                <a:lnTo>
                  <a:pt x="1" y="30"/>
                </a:lnTo>
                <a:lnTo>
                  <a:pt x="0" y="35"/>
                </a:lnTo>
                <a:lnTo>
                  <a:pt x="0" y="41"/>
                </a:lnTo>
                <a:lnTo>
                  <a:pt x="11" y="41"/>
                </a:lnTo>
                <a:lnTo>
                  <a:pt x="12" y="33"/>
                </a:lnTo>
                <a:lnTo>
                  <a:pt x="38" y="31"/>
                </a:lnTo>
                <a:lnTo>
                  <a:pt x="47" y="28"/>
                </a:lnTo>
                <a:lnTo>
                  <a:pt x="47" y="24"/>
                </a:lnTo>
                <a:lnTo>
                  <a:pt x="55" y="20"/>
                </a:lnTo>
                <a:lnTo>
                  <a:pt x="66" y="17"/>
                </a:lnTo>
                <a:lnTo>
                  <a:pt x="82" y="15"/>
                </a:lnTo>
                <a:lnTo>
                  <a:pt x="114" y="13"/>
                </a:lnTo>
                <a:lnTo>
                  <a:pt x="134" y="13"/>
                </a:lnTo>
                <a:lnTo>
                  <a:pt x="152" y="11"/>
                </a:lnTo>
                <a:lnTo>
                  <a:pt x="143" y="6"/>
                </a:lnTo>
                <a:lnTo>
                  <a:pt x="123" y="4"/>
                </a:lnTo>
                <a:lnTo>
                  <a:pt x="108" y="0"/>
                </a:lnTo>
                <a:lnTo>
                  <a:pt x="90" y="0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30" name="Freeform 1586"/>
          <p:cNvSpPr>
            <a:spLocks/>
          </p:cNvSpPr>
          <p:nvPr/>
        </p:nvSpPr>
        <p:spPr bwMode="auto">
          <a:xfrm>
            <a:off x="3155950" y="3219450"/>
            <a:ext cx="120650" cy="31750"/>
          </a:xfrm>
          <a:custGeom>
            <a:avLst/>
            <a:gdLst>
              <a:gd name="T0" fmla="*/ 90 w 152"/>
              <a:gd name="T1" fmla="*/ 0 h 41"/>
              <a:gd name="T2" fmla="*/ 68 w 152"/>
              <a:gd name="T3" fmla="*/ 0 h 41"/>
              <a:gd name="T4" fmla="*/ 55 w 152"/>
              <a:gd name="T5" fmla="*/ 0 h 41"/>
              <a:gd name="T6" fmla="*/ 47 w 152"/>
              <a:gd name="T7" fmla="*/ 4 h 41"/>
              <a:gd name="T8" fmla="*/ 38 w 152"/>
              <a:gd name="T9" fmla="*/ 7 h 41"/>
              <a:gd name="T10" fmla="*/ 33 w 152"/>
              <a:gd name="T11" fmla="*/ 13 h 41"/>
              <a:gd name="T12" fmla="*/ 22 w 152"/>
              <a:gd name="T13" fmla="*/ 17 h 41"/>
              <a:gd name="T14" fmla="*/ 11 w 152"/>
              <a:gd name="T15" fmla="*/ 20 h 41"/>
              <a:gd name="T16" fmla="*/ 1 w 152"/>
              <a:gd name="T17" fmla="*/ 30 h 41"/>
              <a:gd name="T18" fmla="*/ 0 w 152"/>
              <a:gd name="T19" fmla="*/ 35 h 41"/>
              <a:gd name="T20" fmla="*/ 0 w 152"/>
              <a:gd name="T21" fmla="*/ 41 h 41"/>
              <a:gd name="T22" fmla="*/ 11 w 152"/>
              <a:gd name="T23" fmla="*/ 41 h 41"/>
              <a:gd name="T24" fmla="*/ 12 w 152"/>
              <a:gd name="T25" fmla="*/ 33 h 41"/>
              <a:gd name="T26" fmla="*/ 38 w 152"/>
              <a:gd name="T27" fmla="*/ 31 h 41"/>
              <a:gd name="T28" fmla="*/ 47 w 152"/>
              <a:gd name="T29" fmla="*/ 28 h 41"/>
              <a:gd name="T30" fmla="*/ 47 w 152"/>
              <a:gd name="T31" fmla="*/ 24 h 41"/>
              <a:gd name="T32" fmla="*/ 55 w 152"/>
              <a:gd name="T33" fmla="*/ 20 h 41"/>
              <a:gd name="T34" fmla="*/ 66 w 152"/>
              <a:gd name="T35" fmla="*/ 17 h 41"/>
              <a:gd name="T36" fmla="*/ 82 w 152"/>
              <a:gd name="T37" fmla="*/ 15 h 41"/>
              <a:gd name="T38" fmla="*/ 114 w 152"/>
              <a:gd name="T39" fmla="*/ 13 h 41"/>
              <a:gd name="T40" fmla="*/ 134 w 152"/>
              <a:gd name="T41" fmla="*/ 13 h 41"/>
              <a:gd name="T42" fmla="*/ 152 w 152"/>
              <a:gd name="T43" fmla="*/ 11 h 41"/>
              <a:gd name="T44" fmla="*/ 143 w 152"/>
              <a:gd name="T45" fmla="*/ 6 h 41"/>
              <a:gd name="T46" fmla="*/ 123 w 152"/>
              <a:gd name="T47" fmla="*/ 4 h 41"/>
              <a:gd name="T48" fmla="*/ 108 w 152"/>
              <a:gd name="T49" fmla="*/ 0 h 41"/>
              <a:gd name="T50" fmla="*/ 90 w 152"/>
              <a:gd name="T51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52" h="41">
                <a:moveTo>
                  <a:pt x="90" y="0"/>
                </a:moveTo>
                <a:lnTo>
                  <a:pt x="68" y="0"/>
                </a:lnTo>
                <a:lnTo>
                  <a:pt x="55" y="0"/>
                </a:lnTo>
                <a:lnTo>
                  <a:pt x="47" y="4"/>
                </a:lnTo>
                <a:lnTo>
                  <a:pt x="38" y="7"/>
                </a:lnTo>
                <a:lnTo>
                  <a:pt x="33" y="13"/>
                </a:lnTo>
                <a:lnTo>
                  <a:pt x="22" y="17"/>
                </a:lnTo>
                <a:lnTo>
                  <a:pt x="11" y="20"/>
                </a:lnTo>
                <a:lnTo>
                  <a:pt x="1" y="30"/>
                </a:lnTo>
                <a:lnTo>
                  <a:pt x="0" y="35"/>
                </a:lnTo>
                <a:lnTo>
                  <a:pt x="0" y="41"/>
                </a:lnTo>
                <a:lnTo>
                  <a:pt x="11" y="41"/>
                </a:lnTo>
                <a:lnTo>
                  <a:pt x="12" y="33"/>
                </a:lnTo>
                <a:lnTo>
                  <a:pt x="38" y="31"/>
                </a:lnTo>
                <a:lnTo>
                  <a:pt x="47" y="28"/>
                </a:lnTo>
                <a:lnTo>
                  <a:pt x="47" y="24"/>
                </a:lnTo>
                <a:lnTo>
                  <a:pt x="55" y="20"/>
                </a:lnTo>
                <a:lnTo>
                  <a:pt x="66" y="17"/>
                </a:lnTo>
                <a:lnTo>
                  <a:pt x="82" y="15"/>
                </a:lnTo>
                <a:lnTo>
                  <a:pt x="114" y="13"/>
                </a:lnTo>
                <a:lnTo>
                  <a:pt x="134" y="13"/>
                </a:lnTo>
                <a:lnTo>
                  <a:pt x="152" y="11"/>
                </a:lnTo>
                <a:lnTo>
                  <a:pt x="143" y="6"/>
                </a:lnTo>
                <a:lnTo>
                  <a:pt x="123" y="4"/>
                </a:lnTo>
                <a:lnTo>
                  <a:pt x="108" y="0"/>
                </a:lnTo>
                <a:lnTo>
                  <a:pt x="90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31" name="Freeform 1587"/>
          <p:cNvSpPr>
            <a:spLocks/>
          </p:cNvSpPr>
          <p:nvPr/>
        </p:nvSpPr>
        <p:spPr bwMode="auto">
          <a:xfrm>
            <a:off x="3201988" y="3219450"/>
            <a:ext cx="117475" cy="14288"/>
          </a:xfrm>
          <a:custGeom>
            <a:avLst/>
            <a:gdLst>
              <a:gd name="T0" fmla="*/ 148 w 148"/>
              <a:gd name="T1" fmla="*/ 18 h 18"/>
              <a:gd name="T2" fmla="*/ 146 w 148"/>
              <a:gd name="T3" fmla="*/ 18 h 18"/>
              <a:gd name="T4" fmla="*/ 138 w 148"/>
              <a:gd name="T5" fmla="*/ 18 h 18"/>
              <a:gd name="T6" fmla="*/ 137 w 148"/>
              <a:gd name="T7" fmla="*/ 17 h 18"/>
              <a:gd name="T8" fmla="*/ 127 w 148"/>
              <a:gd name="T9" fmla="*/ 15 h 18"/>
              <a:gd name="T10" fmla="*/ 126 w 148"/>
              <a:gd name="T11" fmla="*/ 13 h 18"/>
              <a:gd name="T12" fmla="*/ 122 w 148"/>
              <a:gd name="T13" fmla="*/ 9 h 18"/>
              <a:gd name="T14" fmla="*/ 116 w 148"/>
              <a:gd name="T15" fmla="*/ 6 h 18"/>
              <a:gd name="T16" fmla="*/ 109 w 148"/>
              <a:gd name="T17" fmla="*/ 4 h 18"/>
              <a:gd name="T18" fmla="*/ 100 w 148"/>
              <a:gd name="T19" fmla="*/ 2 h 18"/>
              <a:gd name="T20" fmla="*/ 89 w 148"/>
              <a:gd name="T21" fmla="*/ 0 h 18"/>
              <a:gd name="T22" fmla="*/ 83 w 148"/>
              <a:gd name="T23" fmla="*/ 0 h 18"/>
              <a:gd name="T24" fmla="*/ 74 w 148"/>
              <a:gd name="T25" fmla="*/ 0 h 18"/>
              <a:gd name="T26" fmla="*/ 61 w 148"/>
              <a:gd name="T27" fmla="*/ 0 h 18"/>
              <a:gd name="T28" fmla="*/ 52 w 148"/>
              <a:gd name="T29" fmla="*/ 0 h 18"/>
              <a:gd name="T30" fmla="*/ 45 w 148"/>
              <a:gd name="T31" fmla="*/ 0 h 18"/>
              <a:gd name="T32" fmla="*/ 34 w 148"/>
              <a:gd name="T33" fmla="*/ 0 h 18"/>
              <a:gd name="T34" fmla="*/ 23 w 148"/>
              <a:gd name="T35" fmla="*/ 0 h 18"/>
              <a:gd name="T36" fmla="*/ 15 w 148"/>
              <a:gd name="T37" fmla="*/ 0 h 18"/>
              <a:gd name="T38" fmla="*/ 8 w 148"/>
              <a:gd name="T39" fmla="*/ 0 h 18"/>
              <a:gd name="T40" fmla="*/ 2 w 148"/>
              <a:gd name="T41" fmla="*/ 0 h 18"/>
              <a:gd name="T42" fmla="*/ 0 w 148"/>
              <a:gd name="T43" fmla="*/ 0 h 18"/>
              <a:gd name="T44" fmla="*/ 0 w 148"/>
              <a:gd name="T45" fmla="*/ 0 h 18"/>
              <a:gd name="T46" fmla="*/ 4 w 148"/>
              <a:gd name="T47" fmla="*/ 0 h 18"/>
              <a:gd name="T48" fmla="*/ 12 w 148"/>
              <a:gd name="T49" fmla="*/ 2 h 18"/>
              <a:gd name="T50" fmla="*/ 24 w 148"/>
              <a:gd name="T51" fmla="*/ 4 h 18"/>
              <a:gd name="T52" fmla="*/ 37 w 148"/>
              <a:gd name="T53" fmla="*/ 4 h 18"/>
              <a:gd name="T54" fmla="*/ 41 w 148"/>
              <a:gd name="T55" fmla="*/ 6 h 18"/>
              <a:gd name="T56" fmla="*/ 45 w 148"/>
              <a:gd name="T57" fmla="*/ 6 h 18"/>
              <a:gd name="T58" fmla="*/ 48 w 148"/>
              <a:gd name="T59" fmla="*/ 7 h 18"/>
              <a:gd name="T60" fmla="*/ 50 w 148"/>
              <a:gd name="T61" fmla="*/ 9 h 18"/>
              <a:gd name="T62" fmla="*/ 57 w 148"/>
              <a:gd name="T63" fmla="*/ 11 h 18"/>
              <a:gd name="T64" fmla="*/ 70 w 148"/>
              <a:gd name="T65" fmla="*/ 13 h 18"/>
              <a:gd name="T66" fmla="*/ 80 w 148"/>
              <a:gd name="T67" fmla="*/ 15 h 18"/>
              <a:gd name="T68" fmla="*/ 91 w 148"/>
              <a:gd name="T69" fmla="*/ 17 h 18"/>
              <a:gd name="T70" fmla="*/ 98 w 148"/>
              <a:gd name="T71" fmla="*/ 17 h 18"/>
              <a:gd name="T72" fmla="*/ 109 w 148"/>
              <a:gd name="T73" fmla="*/ 18 h 18"/>
              <a:gd name="T74" fmla="*/ 124 w 148"/>
              <a:gd name="T75" fmla="*/ 18 h 18"/>
              <a:gd name="T76" fmla="*/ 129 w 148"/>
              <a:gd name="T77" fmla="*/ 18 h 18"/>
              <a:gd name="T78" fmla="*/ 142 w 148"/>
              <a:gd name="T79" fmla="*/ 18 h 18"/>
              <a:gd name="T80" fmla="*/ 146 w 148"/>
              <a:gd name="T81" fmla="*/ 18 h 18"/>
              <a:gd name="T82" fmla="*/ 148 w 148"/>
              <a:gd name="T83" fmla="*/ 1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48" h="18">
                <a:moveTo>
                  <a:pt x="148" y="18"/>
                </a:moveTo>
                <a:lnTo>
                  <a:pt x="148" y="18"/>
                </a:lnTo>
                <a:lnTo>
                  <a:pt x="148" y="18"/>
                </a:lnTo>
                <a:lnTo>
                  <a:pt x="146" y="18"/>
                </a:lnTo>
                <a:lnTo>
                  <a:pt x="144" y="18"/>
                </a:lnTo>
                <a:lnTo>
                  <a:pt x="138" y="18"/>
                </a:lnTo>
                <a:lnTo>
                  <a:pt x="137" y="18"/>
                </a:lnTo>
                <a:lnTo>
                  <a:pt x="137" y="17"/>
                </a:lnTo>
                <a:lnTo>
                  <a:pt x="131" y="17"/>
                </a:lnTo>
                <a:lnTo>
                  <a:pt x="127" y="15"/>
                </a:lnTo>
                <a:lnTo>
                  <a:pt x="127" y="13"/>
                </a:lnTo>
                <a:lnTo>
                  <a:pt x="126" y="13"/>
                </a:lnTo>
                <a:lnTo>
                  <a:pt x="124" y="11"/>
                </a:lnTo>
                <a:lnTo>
                  <a:pt x="122" y="9"/>
                </a:lnTo>
                <a:lnTo>
                  <a:pt x="120" y="7"/>
                </a:lnTo>
                <a:lnTo>
                  <a:pt x="116" y="6"/>
                </a:lnTo>
                <a:lnTo>
                  <a:pt x="111" y="4"/>
                </a:lnTo>
                <a:lnTo>
                  <a:pt x="109" y="4"/>
                </a:lnTo>
                <a:lnTo>
                  <a:pt x="105" y="4"/>
                </a:lnTo>
                <a:lnTo>
                  <a:pt x="100" y="2"/>
                </a:lnTo>
                <a:lnTo>
                  <a:pt x="92" y="2"/>
                </a:lnTo>
                <a:lnTo>
                  <a:pt x="89" y="0"/>
                </a:lnTo>
                <a:lnTo>
                  <a:pt x="85" y="0"/>
                </a:lnTo>
                <a:lnTo>
                  <a:pt x="83" y="0"/>
                </a:lnTo>
                <a:lnTo>
                  <a:pt x="80" y="0"/>
                </a:lnTo>
                <a:lnTo>
                  <a:pt x="74" y="0"/>
                </a:lnTo>
                <a:lnTo>
                  <a:pt x="67" y="0"/>
                </a:lnTo>
                <a:lnTo>
                  <a:pt x="61" y="0"/>
                </a:lnTo>
                <a:lnTo>
                  <a:pt x="57" y="0"/>
                </a:lnTo>
                <a:lnTo>
                  <a:pt x="52" y="0"/>
                </a:lnTo>
                <a:lnTo>
                  <a:pt x="48" y="0"/>
                </a:lnTo>
                <a:lnTo>
                  <a:pt x="45" y="0"/>
                </a:lnTo>
                <a:lnTo>
                  <a:pt x="39" y="0"/>
                </a:lnTo>
                <a:lnTo>
                  <a:pt x="34" y="0"/>
                </a:lnTo>
                <a:lnTo>
                  <a:pt x="28" y="0"/>
                </a:lnTo>
                <a:lnTo>
                  <a:pt x="23" y="0"/>
                </a:lnTo>
                <a:lnTo>
                  <a:pt x="19" y="0"/>
                </a:lnTo>
                <a:lnTo>
                  <a:pt x="15" y="0"/>
                </a:lnTo>
                <a:lnTo>
                  <a:pt x="12" y="0"/>
                </a:lnTo>
                <a:lnTo>
                  <a:pt x="8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6" y="2"/>
                </a:lnTo>
                <a:lnTo>
                  <a:pt x="12" y="2"/>
                </a:lnTo>
                <a:lnTo>
                  <a:pt x="19" y="2"/>
                </a:lnTo>
                <a:lnTo>
                  <a:pt x="24" y="4"/>
                </a:lnTo>
                <a:lnTo>
                  <a:pt x="32" y="4"/>
                </a:lnTo>
                <a:lnTo>
                  <a:pt x="37" y="4"/>
                </a:lnTo>
                <a:lnTo>
                  <a:pt x="39" y="4"/>
                </a:lnTo>
                <a:lnTo>
                  <a:pt x="41" y="6"/>
                </a:lnTo>
                <a:lnTo>
                  <a:pt x="43" y="6"/>
                </a:lnTo>
                <a:lnTo>
                  <a:pt x="45" y="6"/>
                </a:lnTo>
                <a:lnTo>
                  <a:pt x="46" y="7"/>
                </a:lnTo>
                <a:lnTo>
                  <a:pt x="48" y="7"/>
                </a:lnTo>
                <a:lnTo>
                  <a:pt x="48" y="7"/>
                </a:lnTo>
                <a:lnTo>
                  <a:pt x="50" y="9"/>
                </a:lnTo>
                <a:lnTo>
                  <a:pt x="50" y="9"/>
                </a:lnTo>
                <a:lnTo>
                  <a:pt x="57" y="11"/>
                </a:lnTo>
                <a:lnTo>
                  <a:pt x="65" y="13"/>
                </a:lnTo>
                <a:lnTo>
                  <a:pt x="70" y="13"/>
                </a:lnTo>
                <a:lnTo>
                  <a:pt x="76" y="13"/>
                </a:lnTo>
                <a:lnTo>
                  <a:pt x="80" y="15"/>
                </a:lnTo>
                <a:lnTo>
                  <a:pt x="85" y="15"/>
                </a:lnTo>
                <a:lnTo>
                  <a:pt x="91" y="17"/>
                </a:lnTo>
                <a:lnTo>
                  <a:pt x="94" y="17"/>
                </a:lnTo>
                <a:lnTo>
                  <a:pt x="98" y="17"/>
                </a:lnTo>
                <a:lnTo>
                  <a:pt x="103" y="17"/>
                </a:lnTo>
                <a:lnTo>
                  <a:pt x="109" y="18"/>
                </a:lnTo>
                <a:lnTo>
                  <a:pt x="116" y="18"/>
                </a:lnTo>
                <a:lnTo>
                  <a:pt x="124" y="18"/>
                </a:lnTo>
                <a:lnTo>
                  <a:pt x="127" y="18"/>
                </a:lnTo>
                <a:lnTo>
                  <a:pt x="129" y="18"/>
                </a:lnTo>
                <a:lnTo>
                  <a:pt x="135" y="18"/>
                </a:lnTo>
                <a:lnTo>
                  <a:pt x="142" y="18"/>
                </a:lnTo>
                <a:lnTo>
                  <a:pt x="144" y="18"/>
                </a:lnTo>
                <a:lnTo>
                  <a:pt x="146" y="18"/>
                </a:lnTo>
                <a:lnTo>
                  <a:pt x="148" y="18"/>
                </a:lnTo>
                <a:lnTo>
                  <a:pt x="148" y="18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32" name="Freeform 1588"/>
          <p:cNvSpPr>
            <a:spLocks/>
          </p:cNvSpPr>
          <p:nvPr/>
        </p:nvSpPr>
        <p:spPr bwMode="auto">
          <a:xfrm>
            <a:off x="3201988" y="3219450"/>
            <a:ext cx="117475" cy="14288"/>
          </a:xfrm>
          <a:custGeom>
            <a:avLst/>
            <a:gdLst>
              <a:gd name="T0" fmla="*/ 148 w 148"/>
              <a:gd name="T1" fmla="*/ 18 h 18"/>
              <a:gd name="T2" fmla="*/ 146 w 148"/>
              <a:gd name="T3" fmla="*/ 18 h 18"/>
              <a:gd name="T4" fmla="*/ 138 w 148"/>
              <a:gd name="T5" fmla="*/ 18 h 18"/>
              <a:gd name="T6" fmla="*/ 137 w 148"/>
              <a:gd name="T7" fmla="*/ 17 h 18"/>
              <a:gd name="T8" fmla="*/ 127 w 148"/>
              <a:gd name="T9" fmla="*/ 15 h 18"/>
              <a:gd name="T10" fmla="*/ 126 w 148"/>
              <a:gd name="T11" fmla="*/ 13 h 18"/>
              <a:gd name="T12" fmla="*/ 122 w 148"/>
              <a:gd name="T13" fmla="*/ 9 h 18"/>
              <a:gd name="T14" fmla="*/ 116 w 148"/>
              <a:gd name="T15" fmla="*/ 6 h 18"/>
              <a:gd name="T16" fmla="*/ 109 w 148"/>
              <a:gd name="T17" fmla="*/ 4 h 18"/>
              <a:gd name="T18" fmla="*/ 100 w 148"/>
              <a:gd name="T19" fmla="*/ 2 h 18"/>
              <a:gd name="T20" fmla="*/ 89 w 148"/>
              <a:gd name="T21" fmla="*/ 0 h 18"/>
              <a:gd name="T22" fmla="*/ 83 w 148"/>
              <a:gd name="T23" fmla="*/ 0 h 18"/>
              <a:gd name="T24" fmla="*/ 74 w 148"/>
              <a:gd name="T25" fmla="*/ 0 h 18"/>
              <a:gd name="T26" fmla="*/ 61 w 148"/>
              <a:gd name="T27" fmla="*/ 0 h 18"/>
              <a:gd name="T28" fmla="*/ 52 w 148"/>
              <a:gd name="T29" fmla="*/ 0 h 18"/>
              <a:gd name="T30" fmla="*/ 45 w 148"/>
              <a:gd name="T31" fmla="*/ 0 h 18"/>
              <a:gd name="T32" fmla="*/ 34 w 148"/>
              <a:gd name="T33" fmla="*/ 0 h 18"/>
              <a:gd name="T34" fmla="*/ 23 w 148"/>
              <a:gd name="T35" fmla="*/ 0 h 18"/>
              <a:gd name="T36" fmla="*/ 15 w 148"/>
              <a:gd name="T37" fmla="*/ 0 h 18"/>
              <a:gd name="T38" fmla="*/ 8 w 148"/>
              <a:gd name="T39" fmla="*/ 0 h 18"/>
              <a:gd name="T40" fmla="*/ 2 w 148"/>
              <a:gd name="T41" fmla="*/ 0 h 18"/>
              <a:gd name="T42" fmla="*/ 0 w 148"/>
              <a:gd name="T43" fmla="*/ 0 h 18"/>
              <a:gd name="T44" fmla="*/ 0 w 148"/>
              <a:gd name="T45" fmla="*/ 0 h 18"/>
              <a:gd name="T46" fmla="*/ 4 w 148"/>
              <a:gd name="T47" fmla="*/ 0 h 18"/>
              <a:gd name="T48" fmla="*/ 12 w 148"/>
              <a:gd name="T49" fmla="*/ 2 h 18"/>
              <a:gd name="T50" fmla="*/ 24 w 148"/>
              <a:gd name="T51" fmla="*/ 4 h 18"/>
              <a:gd name="T52" fmla="*/ 37 w 148"/>
              <a:gd name="T53" fmla="*/ 4 h 18"/>
              <a:gd name="T54" fmla="*/ 41 w 148"/>
              <a:gd name="T55" fmla="*/ 6 h 18"/>
              <a:gd name="T56" fmla="*/ 45 w 148"/>
              <a:gd name="T57" fmla="*/ 6 h 18"/>
              <a:gd name="T58" fmla="*/ 48 w 148"/>
              <a:gd name="T59" fmla="*/ 7 h 18"/>
              <a:gd name="T60" fmla="*/ 50 w 148"/>
              <a:gd name="T61" fmla="*/ 9 h 18"/>
              <a:gd name="T62" fmla="*/ 57 w 148"/>
              <a:gd name="T63" fmla="*/ 11 h 18"/>
              <a:gd name="T64" fmla="*/ 70 w 148"/>
              <a:gd name="T65" fmla="*/ 13 h 18"/>
              <a:gd name="T66" fmla="*/ 80 w 148"/>
              <a:gd name="T67" fmla="*/ 15 h 18"/>
              <a:gd name="T68" fmla="*/ 91 w 148"/>
              <a:gd name="T69" fmla="*/ 17 h 18"/>
              <a:gd name="T70" fmla="*/ 98 w 148"/>
              <a:gd name="T71" fmla="*/ 17 h 18"/>
              <a:gd name="T72" fmla="*/ 109 w 148"/>
              <a:gd name="T73" fmla="*/ 18 h 18"/>
              <a:gd name="T74" fmla="*/ 124 w 148"/>
              <a:gd name="T75" fmla="*/ 18 h 18"/>
              <a:gd name="T76" fmla="*/ 129 w 148"/>
              <a:gd name="T77" fmla="*/ 18 h 18"/>
              <a:gd name="T78" fmla="*/ 142 w 148"/>
              <a:gd name="T79" fmla="*/ 18 h 18"/>
              <a:gd name="T80" fmla="*/ 146 w 148"/>
              <a:gd name="T81" fmla="*/ 18 h 18"/>
              <a:gd name="T82" fmla="*/ 148 w 148"/>
              <a:gd name="T83" fmla="*/ 1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48" h="18">
                <a:moveTo>
                  <a:pt x="148" y="18"/>
                </a:moveTo>
                <a:lnTo>
                  <a:pt x="148" y="18"/>
                </a:lnTo>
                <a:lnTo>
                  <a:pt x="148" y="18"/>
                </a:lnTo>
                <a:lnTo>
                  <a:pt x="146" y="18"/>
                </a:lnTo>
                <a:lnTo>
                  <a:pt x="144" y="18"/>
                </a:lnTo>
                <a:lnTo>
                  <a:pt x="138" y="18"/>
                </a:lnTo>
                <a:lnTo>
                  <a:pt x="137" y="18"/>
                </a:lnTo>
                <a:lnTo>
                  <a:pt x="137" y="17"/>
                </a:lnTo>
                <a:lnTo>
                  <a:pt x="131" y="17"/>
                </a:lnTo>
                <a:lnTo>
                  <a:pt x="127" y="15"/>
                </a:lnTo>
                <a:lnTo>
                  <a:pt x="127" y="13"/>
                </a:lnTo>
                <a:lnTo>
                  <a:pt x="126" y="13"/>
                </a:lnTo>
                <a:lnTo>
                  <a:pt x="124" y="11"/>
                </a:lnTo>
                <a:lnTo>
                  <a:pt x="122" y="9"/>
                </a:lnTo>
                <a:lnTo>
                  <a:pt x="120" y="7"/>
                </a:lnTo>
                <a:lnTo>
                  <a:pt x="116" y="6"/>
                </a:lnTo>
                <a:lnTo>
                  <a:pt x="111" y="4"/>
                </a:lnTo>
                <a:lnTo>
                  <a:pt x="109" y="4"/>
                </a:lnTo>
                <a:lnTo>
                  <a:pt x="105" y="4"/>
                </a:lnTo>
                <a:lnTo>
                  <a:pt x="100" y="2"/>
                </a:lnTo>
                <a:lnTo>
                  <a:pt x="92" y="2"/>
                </a:lnTo>
                <a:lnTo>
                  <a:pt x="89" y="0"/>
                </a:lnTo>
                <a:lnTo>
                  <a:pt x="85" y="0"/>
                </a:lnTo>
                <a:lnTo>
                  <a:pt x="83" y="0"/>
                </a:lnTo>
                <a:lnTo>
                  <a:pt x="80" y="0"/>
                </a:lnTo>
                <a:lnTo>
                  <a:pt x="74" y="0"/>
                </a:lnTo>
                <a:lnTo>
                  <a:pt x="67" y="0"/>
                </a:lnTo>
                <a:lnTo>
                  <a:pt x="61" y="0"/>
                </a:lnTo>
                <a:lnTo>
                  <a:pt x="57" y="0"/>
                </a:lnTo>
                <a:lnTo>
                  <a:pt x="52" y="0"/>
                </a:lnTo>
                <a:lnTo>
                  <a:pt x="48" y="0"/>
                </a:lnTo>
                <a:lnTo>
                  <a:pt x="45" y="0"/>
                </a:lnTo>
                <a:lnTo>
                  <a:pt x="39" y="0"/>
                </a:lnTo>
                <a:lnTo>
                  <a:pt x="34" y="0"/>
                </a:lnTo>
                <a:lnTo>
                  <a:pt x="28" y="0"/>
                </a:lnTo>
                <a:lnTo>
                  <a:pt x="23" y="0"/>
                </a:lnTo>
                <a:lnTo>
                  <a:pt x="19" y="0"/>
                </a:lnTo>
                <a:lnTo>
                  <a:pt x="15" y="0"/>
                </a:lnTo>
                <a:lnTo>
                  <a:pt x="12" y="0"/>
                </a:lnTo>
                <a:lnTo>
                  <a:pt x="8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6" y="2"/>
                </a:lnTo>
                <a:lnTo>
                  <a:pt x="12" y="2"/>
                </a:lnTo>
                <a:lnTo>
                  <a:pt x="19" y="2"/>
                </a:lnTo>
                <a:lnTo>
                  <a:pt x="24" y="4"/>
                </a:lnTo>
                <a:lnTo>
                  <a:pt x="32" y="4"/>
                </a:lnTo>
                <a:lnTo>
                  <a:pt x="37" y="4"/>
                </a:lnTo>
                <a:lnTo>
                  <a:pt x="39" y="4"/>
                </a:lnTo>
                <a:lnTo>
                  <a:pt x="41" y="6"/>
                </a:lnTo>
                <a:lnTo>
                  <a:pt x="43" y="6"/>
                </a:lnTo>
                <a:lnTo>
                  <a:pt x="45" y="6"/>
                </a:lnTo>
                <a:lnTo>
                  <a:pt x="46" y="7"/>
                </a:lnTo>
                <a:lnTo>
                  <a:pt x="48" y="7"/>
                </a:lnTo>
                <a:lnTo>
                  <a:pt x="48" y="7"/>
                </a:lnTo>
                <a:lnTo>
                  <a:pt x="50" y="9"/>
                </a:lnTo>
                <a:lnTo>
                  <a:pt x="50" y="9"/>
                </a:lnTo>
                <a:lnTo>
                  <a:pt x="57" y="11"/>
                </a:lnTo>
                <a:lnTo>
                  <a:pt x="65" y="13"/>
                </a:lnTo>
                <a:lnTo>
                  <a:pt x="70" y="13"/>
                </a:lnTo>
                <a:lnTo>
                  <a:pt x="76" y="13"/>
                </a:lnTo>
                <a:lnTo>
                  <a:pt x="80" y="15"/>
                </a:lnTo>
                <a:lnTo>
                  <a:pt x="85" y="15"/>
                </a:lnTo>
                <a:lnTo>
                  <a:pt x="91" y="17"/>
                </a:lnTo>
                <a:lnTo>
                  <a:pt x="94" y="17"/>
                </a:lnTo>
                <a:lnTo>
                  <a:pt x="98" y="17"/>
                </a:lnTo>
                <a:lnTo>
                  <a:pt x="103" y="17"/>
                </a:lnTo>
                <a:lnTo>
                  <a:pt x="109" y="18"/>
                </a:lnTo>
                <a:lnTo>
                  <a:pt x="116" y="18"/>
                </a:lnTo>
                <a:lnTo>
                  <a:pt x="124" y="18"/>
                </a:lnTo>
                <a:lnTo>
                  <a:pt x="127" y="18"/>
                </a:lnTo>
                <a:lnTo>
                  <a:pt x="129" y="18"/>
                </a:lnTo>
                <a:lnTo>
                  <a:pt x="135" y="18"/>
                </a:lnTo>
                <a:lnTo>
                  <a:pt x="142" y="18"/>
                </a:lnTo>
                <a:lnTo>
                  <a:pt x="144" y="18"/>
                </a:lnTo>
                <a:lnTo>
                  <a:pt x="146" y="18"/>
                </a:lnTo>
                <a:lnTo>
                  <a:pt x="148" y="18"/>
                </a:lnTo>
                <a:lnTo>
                  <a:pt x="148" y="18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33" name="Freeform 1589"/>
          <p:cNvSpPr>
            <a:spLocks/>
          </p:cNvSpPr>
          <p:nvPr/>
        </p:nvSpPr>
        <p:spPr bwMode="auto">
          <a:xfrm>
            <a:off x="3243263" y="3219450"/>
            <a:ext cx="60325" cy="12700"/>
          </a:xfrm>
          <a:custGeom>
            <a:avLst/>
            <a:gdLst>
              <a:gd name="T0" fmla="*/ 77 w 77"/>
              <a:gd name="T1" fmla="*/ 15 h 15"/>
              <a:gd name="T2" fmla="*/ 66 w 77"/>
              <a:gd name="T3" fmla="*/ 13 h 15"/>
              <a:gd name="T4" fmla="*/ 61 w 77"/>
              <a:gd name="T5" fmla="*/ 9 h 15"/>
              <a:gd name="T6" fmla="*/ 53 w 77"/>
              <a:gd name="T7" fmla="*/ 7 h 15"/>
              <a:gd name="T8" fmla="*/ 35 w 77"/>
              <a:gd name="T9" fmla="*/ 5 h 15"/>
              <a:gd name="T10" fmla="*/ 24 w 77"/>
              <a:gd name="T11" fmla="*/ 4 h 15"/>
              <a:gd name="T12" fmla="*/ 13 w 77"/>
              <a:gd name="T13" fmla="*/ 2 h 15"/>
              <a:gd name="T14" fmla="*/ 0 w 77"/>
              <a:gd name="T15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7" h="15">
                <a:moveTo>
                  <a:pt x="77" y="15"/>
                </a:moveTo>
                <a:lnTo>
                  <a:pt x="66" y="13"/>
                </a:lnTo>
                <a:lnTo>
                  <a:pt x="61" y="9"/>
                </a:lnTo>
                <a:lnTo>
                  <a:pt x="53" y="7"/>
                </a:lnTo>
                <a:lnTo>
                  <a:pt x="35" y="5"/>
                </a:lnTo>
                <a:lnTo>
                  <a:pt x="24" y="4"/>
                </a:lnTo>
                <a:lnTo>
                  <a:pt x="13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34" name="Freeform 1590"/>
          <p:cNvSpPr>
            <a:spLocks/>
          </p:cNvSpPr>
          <p:nvPr/>
        </p:nvSpPr>
        <p:spPr bwMode="auto">
          <a:xfrm>
            <a:off x="3036888" y="3101975"/>
            <a:ext cx="104775" cy="30163"/>
          </a:xfrm>
          <a:custGeom>
            <a:avLst/>
            <a:gdLst>
              <a:gd name="T0" fmla="*/ 0 w 130"/>
              <a:gd name="T1" fmla="*/ 39 h 39"/>
              <a:gd name="T2" fmla="*/ 1 w 130"/>
              <a:gd name="T3" fmla="*/ 39 h 39"/>
              <a:gd name="T4" fmla="*/ 7 w 130"/>
              <a:gd name="T5" fmla="*/ 37 h 39"/>
              <a:gd name="T6" fmla="*/ 11 w 130"/>
              <a:gd name="T7" fmla="*/ 35 h 39"/>
              <a:gd name="T8" fmla="*/ 18 w 130"/>
              <a:gd name="T9" fmla="*/ 29 h 39"/>
              <a:gd name="T10" fmla="*/ 20 w 130"/>
              <a:gd name="T11" fmla="*/ 28 h 39"/>
              <a:gd name="T12" fmla="*/ 22 w 130"/>
              <a:gd name="T13" fmla="*/ 22 h 39"/>
              <a:gd name="T14" fmla="*/ 24 w 130"/>
              <a:gd name="T15" fmla="*/ 18 h 39"/>
              <a:gd name="T16" fmla="*/ 27 w 130"/>
              <a:gd name="T17" fmla="*/ 15 h 39"/>
              <a:gd name="T18" fmla="*/ 33 w 130"/>
              <a:gd name="T19" fmla="*/ 13 h 39"/>
              <a:gd name="T20" fmla="*/ 38 w 130"/>
              <a:gd name="T21" fmla="*/ 9 h 39"/>
              <a:gd name="T22" fmla="*/ 40 w 130"/>
              <a:gd name="T23" fmla="*/ 6 h 39"/>
              <a:gd name="T24" fmla="*/ 47 w 130"/>
              <a:gd name="T25" fmla="*/ 2 h 39"/>
              <a:gd name="T26" fmla="*/ 60 w 130"/>
              <a:gd name="T27" fmla="*/ 0 h 39"/>
              <a:gd name="T28" fmla="*/ 71 w 130"/>
              <a:gd name="T29" fmla="*/ 0 h 39"/>
              <a:gd name="T30" fmla="*/ 81 w 130"/>
              <a:gd name="T31" fmla="*/ 0 h 39"/>
              <a:gd name="T32" fmla="*/ 88 w 130"/>
              <a:gd name="T33" fmla="*/ 0 h 39"/>
              <a:gd name="T34" fmla="*/ 95 w 130"/>
              <a:gd name="T35" fmla="*/ 2 h 39"/>
              <a:gd name="T36" fmla="*/ 110 w 130"/>
              <a:gd name="T37" fmla="*/ 2 h 39"/>
              <a:gd name="T38" fmla="*/ 117 w 130"/>
              <a:gd name="T39" fmla="*/ 0 h 39"/>
              <a:gd name="T40" fmla="*/ 127 w 130"/>
              <a:gd name="T41" fmla="*/ 0 h 39"/>
              <a:gd name="T42" fmla="*/ 130 w 130"/>
              <a:gd name="T43" fmla="*/ 0 h 39"/>
              <a:gd name="T44" fmla="*/ 130 w 130"/>
              <a:gd name="T45" fmla="*/ 2 h 39"/>
              <a:gd name="T46" fmla="*/ 125 w 130"/>
              <a:gd name="T47" fmla="*/ 4 h 39"/>
              <a:gd name="T48" fmla="*/ 114 w 130"/>
              <a:gd name="T49" fmla="*/ 6 h 39"/>
              <a:gd name="T50" fmla="*/ 103 w 130"/>
              <a:gd name="T51" fmla="*/ 7 h 39"/>
              <a:gd name="T52" fmla="*/ 95 w 130"/>
              <a:gd name="T53" fmla="*/ 11 h 39"/>
              <a:gd name="T54" fmla="*/ 92 w 130"/>
              <a:gd name="T55" fmla="*/ 13 h 39"/>
              <a:gd name="T56" fmla="*/ 90 w 130"/>
              <a:gd name="T57" fmla="*/ 15 h 39"/>
              <a:gd name="T58" fmla="*/ 88 w 130"/>
              <a:gd name="T59" fmla="*/ 18 h 39"/>
              <a:gd name="T60" fmla="*/ 81 w 130"/>
              <a:gd name="T61" fmla="*/ 22 h 39"/>
              <a:gd name="T62" fmla="*/ 70 w 130"/>
              <a:gd name="T63" fmla="*/ 26 h 39"/>
              <a:gd name="T64" fmla="*/ 60 w 130"/>
              <a:gd name="T65" fmla="*/ 29 h 39"/>
              <a:gd name="T66" fmla="*/ 47 w 130"/>
              <a:gd name="T67" fmla="*/ 33 h 39"/>
              <a:gd name="T68" fmla="*/ 38 w 130"/>
              <a:gd name="T69" fmla="*/ 35 h 39"/>
              <a:gd name="T70" fmla="*/ 27 w 130"/>
              <a:gd name="T71" fmla="*/ 37 h 39"/>
              <a:gd name="T72" fmla="*/ 16 w 130"/>
              <a:gd name="T73" fmla="*/ 39 h 39"/>
              <a:gd name="T74" fmla="*/ 5 w 130"/>
              <a:gd name="T75" fmla="*/ 39 h 39"/>
              <a:gd name="T76" fmla="*/ 1 w 130"/>
              <a:gd name="T77" fmla="*/ 39 h 39"/>
              <a:gd name="T78" fmla="*/ 0 w 130"/>
              <a:gd name="T79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30" h="39">
                <a:moveTo>
                  <a:pt x="0" y="39"/>
                </a:moveTo>
                <a:lnTo>
                  <a:pt x="0" y="39"/>
                </a:lnTo>
                <a:lnTo>
                  <a:pt x="0" y="39"/>
                </a:lnTo>
                <a:lnTo>
                  <a:pt x="1" y="39"/>
                </a:lnTo>
                <a:lnTo>
                  <a:pt x="3" y="37"/>
                </a:lnTo>
                <a:lnTo>
                  <a:pt x="7" y="37"/>
                </a:lnTo>
                <a:lnTo>
                  <a:pt x="9" y="35"/>
                </a:lnTo>
                <a:lnTo>
                  <a:pt x="11" y="35"/>
                </a:lnTo>
                <a:lnTo>
                  <a:pt x="14" y="33"/>
                </a:lnTo>
                <a:lnTo>
                  <a:pt x="18" y="29"/>
                </a:lnTo>
                <a:lnTo>
                  <a:pt x="18" y="28"/>
                </a:lnTo>
                <a:lnTo>
                  <a:pt x="20" y="28"/>
                </a:lnTo>
                <a:lnTo>
                  <a:pt x="22" y="24"/>
                </a:lnTo>
                <a:lnTo>
                  <a:pt x="22" y="22"/>
                </a:lnTo>
                <a:lnTo>
                  <a:pt x="22" y="20"/>
                </a:lnTo>
                <a:lnTo>
                  <a:pt x="24" y="18"/>
                </a:lnTo>
                <a:lnTo>
                  <a:pt x="25" y="17"/>
                </a:lnTo>
                <a:lnTo>
                  <a:pt x="27" y="15"/>
                </a:lnTo>
                <a:lnTo>
                  <a:pt x="31" y="13"/>
                </a:lnTo>
                <a:lnTo>
                  <a:pt x="33" y="13"/>
                </a:lnTo>
                <a:lnTo>
                  <a:pt x="36" y="11"/>
                </a:lnTo>
                <a:lnTo>
                  <a:pt x="38" y="9"/>
                </a:lnTo>
                <a:lnTo>
                  <a:pt x="40" y="7"/>
                </a:lnTo>
                <a:lnTo>
                  <a:pt x="40" y="6"/>
                </a:lnTo>
                <a:lnTo>
                  <a:pt x="42" y="6"/>
                </a:lnTo>
                <a:lnTo>
                  <a:pt x="47" y="2"/>
                </a:lnTo>
                <a:lnTo>
                  <a:pt x="55" y="2"/>
                </a:lnTo>
                <a:lnTo>
                  <a:pt x="60" y="0"/>
                </a:lnTo>
                <a:lnTo>
                  <a:pt x="66" y="0"/>
                </a:lnTo>
                <a:lnTo>
                  <a:pt x="71" y="0"/>
                </a:lnTo>
                <a:lnTo>
                  <a:pt x="77" y="0"/>
                </a:lnTo>
                <a:lnTo>
                  <a:pt x="81" y="0"/>
                </a:lnTo>
                <a:lnTo>
                  <a:pt x="84" y="0"/>
                </a:lnTo>
                <a:lnTo>
                  <a:pt x="88" y="0"/>
                </a:lnTo>
                <a:lnTo>
                  <a:pt x="92" y="2"/>
                </a:lnTo>
                <a:lnTo>
                  <a:pt x="95" y="2"/>
                </a:lnTo>
                <a:lnTo>
                  <a:pt x="101" y="2"/>
                </a:lnTo>
                <a:lnTo>
                  <a:pt x="110" y="2"/>
                </a:lnTo>
                <a:lnTo>
                  <a:pt x="114" y="0"/>
                </a:lnTo>
                <a:lnTo>
                  <a:pt x="117" y="0"/>
                </a:lnTo>
                <a:lnTo>
                  <a:pt x="125" y="0"/>
                </a:lnTo>
                <a:lnTo>
                  <a:pt x="127" y="0"/>
                </a:lnTo>
                <a:lnTo>
                  <a:pt x="130" y="0"/>
                </a:lnTo>
                <a:lnTo>
                  <a:pt x="130" y="0"/>
                </a:lnTo>
                <a:lnTo>
                  <a:pt x="130" y="2"/>
                </a:lnTo>
                <a:lnTo>
                  <a:pt x="130" y="2"/>
                </a:lnTo>
                <a:lnTo>
                  <a:pt x="128" y="2"/>
                </a:lnTo>
                <a:lnTo>
                  <a:pt x="125" y="4"/>
                </a:lnTo>
                <a:lnTo>
                  <a:pt x="121" y="4"/>
                </a:lnTo>
                <a:lnTo>
                  <a:pt x="114" y="6"/>
                </a:lnTo>
                <a:lnTo>
                  <a:pt x="108" y="7"/>
                </a:lnTo>
                <a:lnTo>
                  <a:pt x="103" y="7"/>
                </a:lnTo>
                <a:lnTo>
                  <a:pt x="99" y="9"/>
                </a:lnTo>
                <a:lnTo>
                  <a:pt x="95" y="11"/>
                </a:lnTo>
                <a:lnTo>
                  <a:pt x="92" y="11"/>
                </a:lnTo>
                <a:lnTo>
                  <a:pt x="92" y="13"/>
                </a:lnTo>
                <a:lnTo>
                  <a:pt x="90" y="15"/>
                </a:lnTo>
                <a:lnTo>
                  <a:pt x="90" y="15"/>
                </a:lnTo>
                <a:lnTo>
                  <a:pt x="88" y="17"/>
                </a:lnTo>
                <a:lnTo>
                  <a:pt x="88" y="18"/>
                </a:lnTo>
                <a:lnTo>
                  <a:pt x="86" y="18"/>
                </a:lnTo>
                <a:lnTo>
                  <a:pt x="81" y="22"/>
                </a:lnTo>
                <a:lnTo>
                  <a:pt x="73" y="26"/>
                </a:lnTo>
                <a:lnTo>
                  <a:pt x="70" y="26"/>
                </a:lnTo>
                <a:lnTo>
                  <a:pt x="64" y="28"/>
                </a:lnTo>
                <a:lnTo>
                  <a:pt x="60" y="29"/>
                </a:lnTo>
                <a:lnTo>
                  <a:pt x="55" y="31"/>
                </a:lnTo>
                <a:lnTo>
                  <a:pt x="47" y="33"/>
                </a:lnTo>
                <a:lnTo>
                  <a:pt x="44" y="35"/>
                </a:lnTo>
                <a:lnTo>
                  <a:pt x="38" y="35"/>
                </a:lnTo>
                <a:lnTo>
                  <a:pt x="33" y="37"/>
                </a:lnTo>
                <a:lnTo>
                  <a:pt x="27" y="37"/>
                </a:lnTo>
                <a:lnTo>
                  <a:pt x="22" y="39"/>
                </a:lnTo>
                <a:lnTo>
                  <a:pt x="16" y="39"/>
                </a:lnTo>
                <a:lnTo>
                  <a:pt x="11" y="39"/>
                </a:lnTo>
                <a:lnTo>
                  <a:pt x="5" y="39"/>
                </a:lnTo>
                <a:lnTo>
                  <a:pt x="3" y="39"/>
                </a:lnTo>
                <a:lnTo>
                  <a:pt x="1" y="39"/>
                </a:lnTo>
                <a:lnTo>
                  <a:pt x="0" y="39"/>
                </a:lnTo>
                <a:lnTo>
                  <a:pt x="0" y="39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35" name="Freeform 1591"/>
          <p:cNvSpPr>
            <a:spLocks/>
          </p:cNvSpPr>
          <p:nvPr/>
        </p:nvSpPr>
        <p:spPr bwMode="auto">
          <a:xfrm>
            <a:off x="3036888" y="3101975"/>
            <a:ext cx="104775" cy="30163"/>
          </a:xfrm>
          <a:custGeom>
            <a:avLst/>
            <a:gdLst>
              <a:gd name="T0" fmla="*/ 0 w 130"/>
              <a:gd name="T1" fmla="*/ 39 h 39"/>
              <a:gd name="T2" fmla="*/ 1 w 130"/>
              <a:gd name="T3" fmla="*/ 39 h 39"/>
              <a:gd name="T4" fmla="*/ 7 w 130"/>
              <a:gd name="T5" fmla="*/ 37 h 39"/>
              <a:gd name="T6" fmla="*/ 11 w 130"/>
              <a:gd name="T7" fmla="*/ 35 h 39"/>
              <a:gd name="T8" fmla="*/ 18 w 130"/>
              <a:gd name="T9" fmla="*/ 29 h 39"/>
              <a:gd name="T10" fmla="*/ 20 w 130"/>
              <a:gd name="T11" fmla="*/ 28 h 39"/>
              <a:gd name="T12" fmla="*/ 22 w 130"/>
              <a:gd name="T13" fmla="*/ 22 h 39"/>
              <a:gd name="T14" fmla="*/ 24 w 130"/>
              <a:gd name="T15" fmla="*/ 18 h 39"/>
              <a:gd name="T16" fmla="*/ 27 w 130"/>
              <a:gd name="T17" fmla="*/ 15 h 39"/>
              <a:gd name="T18" fmla="*/ 33 w 130"/>
              <a:gd name="T19" fmla="*/ 13 h 39"/>
              <a:gd name="T20" fmla="*/ 38 w 130"/>
              <a:gd name="T21" fmla="*/ 9 h 39"/>
              <a:gd name="T22" fmla="*/ 40 w 130"/>
              <a:gd name="T23" fmla="*/ 6 h 39"/>
              <a:gd name="T24" fmla="*/ 47 w 130"/>
              <a:gd name="T25" fmla="*/ 2 h 39"/>
              <a:gd name="T26" fmla="*/ 60 w 130"/>
              <a:gd name="T27" fmla="*/ 0 h 39"/>
              <a:gd name="T28" fmla="*/ 71 w 130"/>
              <a:gd name="T29" fmla="*/ 0 h 39"/>
              <a:gd name="T30" fmla="*/ 81 w 130"/>
              <a:gd name="T31" fmla="*/ 0 h 39"/>
              <a:gd name="T32" fmla="*/ 88 w 130"/>
              <a:gd name="T33" fmla="*/ 0 h 39"/>
              <a:gd name="T34" fmla="*/ 95 w 130"/>
              <a:gd name="T35" fmla="*/ 2 h 39"/>
              <a:gd name="T36" fmla="*/ 110 w 130"/>
              <a:gd name="T37" fmla="*/ 2 h 39"/>
              <a:gd name="T38" fmla="*/ 117 w 130"/>
              <a:gd name="T39" fmla="*/ 0 h 39"/>
              <a:gd name="T40" fmla="*/ 127 w 130"/>
              <a:gd name="T41" fmla="*/ 0 h 39"/>
              <a:gd name="T42" fmla="*/ 130 w 130"/>
              <a:gd name="T43" fmla="*/ 0 h 39"/>
              <a:gd name="T44" fmla="*/ 130 w 130"/>
              <a:gd name="T45" fmla="*/ 2 h 39"/>
              <a:gd name="T46" fmla="*/ 125 w 130"/>
              <a:gd name="T47" fmla="*/ 4 h 39"/>
              <a:gd name="T48" fmla="*/ 114 w 130"/>
              <a:gd name="T49" fmla="*/ 6 h 39"/>
              <a:gd name="T50" fmla="*/ 103 w 130"/>
              <a:gd name="T51" fmla="*/ 7 h 39"/>
              <a:gd name="T52" fmla="*/ 95 w 130"/>
              <a:gd name="T53" fmla="*/ 11 h 39"/>
              <a:gd name="T54" fmla="*/ 92 w 130"/>
              <a:gd name="T55" fmla="*/ 13 h 39"/>
              <a:gd name="T56" fmla="*/ 90 w 130"/>
              <a:gd name="T57" fmla="*/ 15 h 39"/>
              <a:gd name="T58" fmla="*/ 88 w 130"/>
              <a:gd name="T59" fmla="*/ 18 h 39"/>
              <a:gd name="T60" fmla="*/ 81 w 130"/>
              <a:gd name="T61" fmla="*/ 22 h 39"/>
              <a:gd name="T62" fmla="*/ 70 w 130"/>
              <a:gd name="T63" fmla="*/ 26 h 39"/>
              <a:gd name="T64" fmla="*/ 60 w 130"/>
              <a:gd name="T65" fmla="*/ 29 h 39"/>
              <a:gd name="T66" fmla="*/ 47 w 130"/>
              <a:gd name="T67" fmla="*/ 33 h 39"/>
              <a:gd name="T68" fmla="*/ 38 w 130"/>
              <a:gd name="T69" fmla="*/ 35 h 39"/>
              <a:gd name="T70" fmla="*/ 27 w 130"/>
              <a:gd name="T71" fmla="*/ 37 h 39"/>
              <a:gd name="T72" fmla="*/ 16 w 130"/>
              <a:gd name="T73" fmla="*/ 39 h 39"/>
              <a:gd name="T74" fmla="*/ 5 w 130"/>
              <a:gd name="T75" fmla="*/ 39 h 39"/>
              <a:gd name="T76" fmla="*/ 1 w 130"/>
              <a:gd name="T77" fmla="*/ 39 h 39"/>
              <a:gd name="T78" fmla="*/ 0 w 130"/>
              <a:gd name="T79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30" h="39">
                <a:moveTo>
                  <a:pt x="0" y="39"/>
                </a:moveTo>
                <a:lnTo>
                  <a:pt x="0" y="39"/>
                </a:lnTo>
                <a:lnTo>
                  <a:pt x="0" y="39"/>
                </a:lnTo>
                <a:lnTo>
                  <a:pt x="1" y="39"/>
                </a:lnTo>
                <a:lnTo>
                  <a:pt x="3" y="37"/>
                </a:lnTo>
                <a:lnTo>
                  <a:pt x="7" y="37"/>
                </a:lnTo>
                <a:lnTo>
                  <a:pt x="9" y="35"/>
                </a:lnTo>
                <a:lnTo>
                  <a:pt x="11" y="35"/>
                </a:lnTo>
                <a:lnTo>
                  <a:pt x="14" y="33"/>
                </a:lnTo>
                <a:lnTo>
                  <a:pt x="18" y="29"/>
                </a:lnTo>
                <a:lnTo>
                  <a:pt x="18" y="28"/>
                </a:lnTo>
                <a:lnTo>
                  <a:pt x="20" y="28"/>
                </a:lnTo>
                <a:lnTo>
                  <a:pt x="22" y="24"/>
                </a:lnTo>
                <a:lnTo>
                  <a:pt x="22" y="22"/>
                </a:lnTo>
                <a:lnTo>
                  <a:pt x="22" y="20"/>
                </a:lnTo>
                <a:lnTo>
                  <a:pt x="24" y="18"/>
                </a:lnTo>
                <a:lnTo>
                  <a:pt x="25" y="17"/>
                </a:lnTo>
                <a:lnTo>
                  <a:pt x="27" y="15"/>
                </a:lnTo>
                <a:lnTo>
                  <a:pt x="31" y="13"/>
                </a:lnTo>
                <a:lnTo>
                  <a:pt x="33" y="13"/>
                </a:lnTo>
                <a:lnTo>
                  <a:pt x="36" y="11"/>
                </a:lnTo>
                <a:lnTo>
                  <a:pt x="38" y="9"/>
                </a:lnTo>
                <a:lnTo>
                  <a:pt x="40" y="7"/>
                </a:lnTo>
                <a:lnTo>
                  <a:pt x="40" y="6"/>
                </a:lnTo>
                <a:lnTo>
                  <a:pt x="42" y="6"/>
                </a:lnTo>
                <a:lnTo>
                  <a:pt x="47" y="2"/>
                </a:lnTo>
                <a:lnTo>
                  <a:pt x="55" y="2"/>
                </a:lnTo>
                <a:lnTo>
                  <a:pt x="60" y="0"/>
                </a:lnTo>
                <a:lnTo>
                  <a:pt x="66" y="0"/>
                </a:lnTo>
                <a:lnTo>
                  <a:pt x="71" y="0"/>
                </a:lnTo>
                <a:lnTo>
                  <a:pt x="77" y="0"/>
                </a:lnTo>
                <a:lnTo>
                  <a:pt x="81" y="0"/>
                </a:lnTo>
                <a:lnTo>
                  <a:pt x="84" y="0"/>
                </a:lnTo>
                <a:lnTo>
                  <a:pt x="88" y="0"/>
                </a:lnTo>
                <a:lnTo>
                  <a:pt x="92" y="2"/>
                </a:lnTo>
                <a:lnTo>
                  <a:pt x="95" y="2"/>
                </a:lnTo>
                <a:lnTo>
                  <a:pt x="101" y="2"/>
                </a:lnTo>
                <a:lnTo>
                  <a:pt x="110" y="2"/>
                </a:lnTo>
                <a:lnTo>
                  <a:pt x="114" y="0"/>
                </a:lnTo>
                <a:lnTo>
                  <a:pt x="117" y="0"/>
                </a:lnTo>
                <a:lnTo>
                  <a:pt x="125" y="0"/>
                </a:lnTo>
                <a:lnTo>
                  <a:pt x="127" y="0"/>
                </a:lnTo>
                <a:lnTo>
                  <a:pt x="130" y="0"/>
                </a:lnTo>
                <a:lnTo>
                  <a:pt x="130" y="0"/>
                </a:lnTo>
                <a:lnTo>
                  <a:pt x="130" y="2"/>
                </a:lnTo>
                <a:lnTo>
                  <a:pt x="130" y="2"/>
                </a:lnTo>
                <a:lnTo>
                  <a:pt x="128" y="2"/>
                </a:lnTo>
                <a:lnTo>
                  <a:pt x="125" y="4"/>
                </a:lnTo>
                <a:lnTo>
                  <a:pt x="121" y="4"/>
                </a:lnTo>
                <a:lnTo>
                  <a:pt x="114" y="6"/>
                </a:lnTo>
                <a:lnTo>
                  <a:pt x="108" y="7"/>
                </a:lnTo>
                <a:lnTo>
                  <a:pt x="103" y="7"/>
                </a:lnTo>
                <a:lnTo>
                  <a:pt x="99" y="9"/>
                </a:lnTo>
                <a:lnTo>
                  <a:pt x="95" y="11"/>
                </a:lnTo>
                <a:lnTo>
                  <a:pt x="92" y="11"/>
                </a:lnTo>
                <a:lnTo>
                  <a:pt x="92" y="13"/>
                </a:lnTo>
                <a:lnTo>
                  <a:pt x="90" y="15"/>
                </a:lnTo>
                <a:lnTo>
                  <a:pt x="90" y="15"/>
                </a:lnTo>
                <a:lnTo>
                  <a:pt x="88" y="17"/>
                </a:lnTo>
                <a:lnTo>
                  <a:pt x="88" y="18"/>
                </a:lnTo>
                <a:lnTo>
                  <a:pt x="86" y="18"/>
                </a:lnTo>
                <a:lnTo>
                  <a:pt x="81" y="22"/>
                </a:lnTo>
                <a:lnTo>
                  <a:pt x="73" y="26"/>
                </a:lnTo>
                <a:lnTo>
                  <a:pt x="70" y="26"/>
                </a:lnTo>
                <a:lnTo>
                  <a:pt x="64" y="28"/>
                </a:lnTo>
                <a:lnTo>
                  <a:pt x="60" y="29"/>
                </a:lnTo>
                <a:lnTo>
                  <a:pt x="55" y="31"/>
                </a:lnTo>
                <a:lnTo>
                  <a:pt x="47" y="33"/>
                </a:lnTo>
                <a:lnTo>
                  <a:pt x="44" y="35"/>
                </a:lnTo>
                <a:lnTo>
                  <a:pt x="38" y="35"/>
                </a:lnTo>
                <a:lnTo>
                  <a:pt x="33" y="37"/>
                </a:lnTo>
                <a:lnTo>
                  <a:pt x="27" y="37"/>
                </a:lnTo>
                <a:lnTo>
                  <a:pt x="22" y="39"/>
                </a:lnTo>
                <a:lnTo>
                  <a:pt x="16" y="39"/>
                </a:lnTo>
                <a:lnTo>
                  <a:pt x="11" y="39"/>
                </a:lnTo>
                <a:lnTo>
                  <a:pt x="5" y="39"/>
                </a:lnTo>
                <a:lnTo>
                  <a:pt x="3" y="39"/>
                </a:lnTo>
                <a:lnTo>
                  <a:pt x="1" y="39"/>
                </a:lnTo>
                <a:lnTo>
                  <a:pt x="0" y="39"/>
                </a:lnTo>
                <a:lnTo>
                  <a:pt x="0" y="39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36" name="Freeform 1592"/>
          <p:cNvSpPr>
            <a:spLocks/>
          </p:cNvSpPr>
          <p:nvPr/>
        </p:nvSpPr>
        <p:spPr bwMode="auto">
          <a:xfrm>
            <a:off x="3065463" y="3092450"/>
            <a:ext cx="109537" cy="68263"/>
          </a:xfrm>
          <a:custGeom>
            <a:avLst/>
            <a:gdLst>
              <a:gd name="T0" fmla="*/ 55 w 138"/>
              <a:gd name="T1" fmla="*/ 0 h 85"/>
              <a:gd name="T2" fmla="*/ 75 w 138"/>
              <a:gd name="T3" fmla="*/ 0 h 85"/>
              <a:gd name="T4" fmla="*/ 86 w 138"/>
              <a:gd name="T5" fmla="*/ 2 h 85"/>
              <a:gd name="T6" fmla="*/ 93 w 138"/>
              <a:gd name="T7" fmla="*/ 7 h 85"/>
              <a:gd name="T8" fmla="*/ 101 w 138"/>
              <a:gd name="T9" fmla="*/ 17 h 85"/>
              <a:gd name="T10" fmla="*/ 106 w 138"/>
              <a:gd name="T11" fmla="*/ 26 h 85"/>
              <a:gd name="T12" fmla="*/ 117 w 138"/>
              <a:gd name="T13" fmla="*/ 37 h 85"/>
              <a:gd name="T14" fmla="*/ 126 w 138"/>
              <a:gd name="T15" fmla="*/ 44 h 85"/>
              <a:gd name="T16" fmla="*/ 136 w 138"/>
              <a:gd name="T17" fmla="*/ 62 h 85"/>
              <a:gd name="T18" fmla="*/ 138 w 138"/>
              <a:gd name="T19" fmla="*/ 74 h 85"/>
              <a:gd name="T20" fmla="*/ 138 w 138"/>
              <a:gd name="T21" fmla="*/ 83 h 85"/>
              <a:gd name="T22" fmla="*/ 114 w 138"/>
              <a:gd name="T23" fmla="*/ 85 h 85"/>
              <a:gd name="T24" fmla="*/ 112 w 138"/>
              <a:gd name="T25" fmla="*/ 74 h 85"/>
              <a:gd name="T26" fmla="*/ 101 w 138"/>
              <a:gd name="T27" fmla="*/ 66 h 85"/>
              <a:gd name="T28" fmla="*/ 93 w 138"/>
              <a:gd name="T29" fmla="*/ 59 h 85"/>
              <a:gd name="T30" fmla="*/ 93 w 138"/>
              <a:gd name="T31" fmla="*/ 50 h 85"/>
              <a:gd name="T32" fmla="*/ 86 w 138"/>
              <a:gd name="T33" fmla="*/ 42 h 85"/>
              <a:gd name="T34" fmla="*/ 77 w 138"/>
              <a:gd name="T35" fmla="*/ 37 h 85"/>
              <a:gd name="T36" fmla="*/ 60 w 138"/>
              <a:gd name="T37" fmla="*/ 31 h 85"/>
              <a:gd name="T38" fmla="*/ 33 w 138"/>
              <a:gd name="T39" fmla="*/ 26 h 85"/>
              <a:gd name="T40" fmla="*/ 14 w 138"/>
              <a:gd name="T41" fmla="*/ 26 h 85"/>
              <a:gd name="T42" fmla="*/ 0 w 138"/>
              <a:gd name="T43" fmla="*/ 22 h 85"/>
              <a:gd name="T44" fmla="*/ 5 w 138"/>
              <a:gd name="T45" fmla="*/ 13 h 85"/>
              <a:gd name="T46" fmla="*/ 23 w 138"/>
              <a:gd name="T47" fmla="*/ 9 h 85"/>
              <a:gd name="T48" fmla="*/ 38 w 138"/>
              <a:gd name="T49" fmla="*/ 2 h 85"/>
              <a:gd name="T50" fmla="*/ 55 w 138"/>
              <a:gd name="T51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8" h="85">
                <a:moveTo>
                  <a:pt x="55" y="0"/>
                </a:moveTo>
                <a:lnTo>
                  <a:pt x="75" y="0"/>
                </a:lnTo>
                <a:lnTo>
                  <a:pt x="86" y="2"/>
                </a:lnTo>
                <a:lnTo>
                  <a:pt x="93" y="7"/>
                </a:lnTo>
                <a:lnTo>
                  <a:pt x="101" y="17"/>
                </a:lnTo>
                <a:lnTo>
                  <a:pt x="106" y="26"/>
                </a:lnTo>
                <a:lnTo>
                  <a:pt x="117" y="37"/>
                </a:lnTo>
                <a:lnTo>
                  <a:pt x="126" y="44"/>
                </a:lnTo>
                <a:lnTo>
                  <a:pt x="136" y="62"/>
                </a:lnTo>
                <a:lnTo>
                  <a:pt x="138" y="74"/>
                </a:lnTo>
                <a:lnTo>
                  <a:pt x="138" y="83"/>
                </a:lnTo>
                <a:lnTo>
                  <a:pt x="114" y="85"/>
                </a:lnTo>
                <a:lnTo>
                  <a:pt x="112" y="74"/>
                </a:lnTo>
                <a:lnTo>
                  <a:pt x="101" y="66"/>
                </a:lnTo>
                <a:lnTo>
                  <a:pt x="93" y="59"/>
                </a:lnTo>
                <a:lnTo>
                  <a:pt x="93" y="50"/>
                </a:lnTo>
                <a:lnTo>
                  <a:pt x="86" y="42"/>
                </a:lnTo>
                <a:lnTo>
                  <a:pt x="77" y="37"/>
                </a:lnTo>
                <a:lnTo>
                  <a:pt x="60" y="31"/>
                </a:lnTo>
                <a:lnTo>
                  <a:pt x="33" y="26"/>
                </a:lnTo>
                <a:lnTo>
                  <a:pt x="14" y="26"/>
                </a:lnTo>
                <a:lnTo>
                  <a:pt x="0" y="22"/>
                </a:lnTo>
                <a:lnTo>
                  <a:pt x="5" y="13"/>
                </a:lnTo>
                <a:lnTo>
                  <a:pt x="23" y="9"/>
                </a:lnTo>
                <a:lnTo>
                  <a:pt x="38" y="2"/>
                </a:lnTo>
                <a:lnTo>
                  <a:pt x="55" y="0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37" name="Freeform 1593"/>
          <p:cNvSpPr>
            <a:spLocks/>
          </p:cNvSpPr>
          <p:nvPr/>
        </p:nvSpPr>
        <p:spPr bwMode="auto">
          <a:xfrm>
            <a:off x="3065463" y="3092450"/>
            <a:ext cx="109537" cy="68263"/>
          </a:xfrm>
          <a:custGeom>
            <a:avLst/>
            <a:gdLst>
              <a:gd name="T0" fmla="*/ 55 w 138"/>
              <a:gd name="T1" fmla="*/ 0 h 85"/>
              <a:gd name="T2" fmla="*/ 75 w 138"/>
              <a:gd name="T3" fmla="*/ 0 h 85"/>
              <a:gd name="T4" fmla="*/ 86 w 138"/>
              <a:gd name="T5" fmla="*/ 2 h 85"/>
              <a:gd name="T6" fmla="*/ 93 w 138"/>
              <a:gd name="T7" fmla="*/ 7 h 85"/>
              <a:gd name="T8" fmla="*/ 101 w 138"/>
              <a:gd name="T9" fmla="*/ 17 h 85"/>
              <a:gd name="T10" fmla="*/ 106 w 138"/>
              <a:gd name="T11" fmla="*/ 26 h 85"/>
              <a:gd name="T12" fmla="*/ 117 w 138"/>
              <a:gd name="T13" fmla="*/ 37 h 85"/>
              <a:gd name="T14" fmla="*/ 126 w 138"/>
              <a:gd name="T15" fmla="*/ 44 h 85"/>
              <a:gd name="T16" fmla="*/ 136 w 138"/>
              <a:gd name="T17" fmla="*/ 62 h 85"/>
              <a:gd name="T18" fmla="*/ 138 w 138"/>
              <a:gd name="T19" fmla="*/ 74 h 85"/>
              <a:gd name="T20" fmla="*/ 138 w 138"/>
              <a:gd name="T21" fmla="*/ 83 h 85"/>
              <a:gd name="T22" fmla="*/ 114 w 138"/>
              <a:gd name="T23" fmla="*/ 85 h 85"/>
              <a:gd name="T24" fmla="*/ 112 w 138"/>
              <a:gd name="T25" fmla="*/ 74 h 85"/>
              <a:gd name="T26" fmla="*/ 101 w 138"/>
              <a:gd name="T27" fmla="*/ 66 h 85"/>
              <a:gd name="T28" fmla="*/ 93 w 138"/>
              <a:gd name="T29" fmla="*/ 59 h 85"/>
              <a:gd name="T30" fmla="*/ 93 w 138"/>
              <a:gd name="T31" fmla="*/ 50 h 85"/>
              <a:gd name="T32" fmla="*/ 86 w 138"/>
              <a:gd name="T33" fmla="*/ 42 h 85"/>
              <a:gd name="T34" fmla="*/ 77 w 138"/>
              <a:gd name="T35" fmla="*/ 37 h 85"/>
              <a:gd name="T36" fmla="*/ 60 w 138"/>
              <a:gd name="T37" fmla="*/ 31 h 85"/>
              <a:gd name="T38" fmla="*/ 33 w 138"/>
              <a:gd name="T39" fmla="*/ 26 h 85"/>
              <a:gd name="T40" fmla="*/ 14 w 138"/>
              <a:gd name="T41" fmla="*/ 26 h 85"/>
              <a:gd name="T42" fmla="*/ 0 w 138"/>
              <a:gd name="T43" fmla="*/ 22 h 85"/>
              <a:gd name="T44" fmla="*/ 5 w 138"/>
              <a:gd name="T45" fmla="*/ 13 h 85"/>
              <a:gd name="T46" fmla="*/ 23 w 138"/>
              <a:gd name="T47" fmla="*/ 9 h 85"/>
              <a:gd name="T48" fmla="*/ 38 w 138"/>
              <a:gd name="T49" fmla="*/ 2 h 85"/>
              <a:gd name="T50" fmla="*/ 55 w 138"/>
              <a:gd name="T51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8" h="85">
                <a:moveTo>
                  <a:pt x="55" y="0"/>
                </a:moveTo>
                <a:lnTo>
                  <a:pt x="75" y="0"/>
                </a:lnTo>
                <a:lnTo>
                  <a:pt x="86" y="2"/>
                </a:lnTo>
                <a:lnTo>
                  <a:pt x="93" y="7"/>
                </a:lnTo>
                <a:lnTo>
                  <a:pt x="101" y="17"/>
                </a:lnTo>
                <a:lnTo>
                  <a:pt x="106" y="26"/>
                </a:lnTo>
                <a:lnTo>
                  <a:pt x="117" y="37"/>
                </a:lnTo>
                <a:lnTo>
                  <a:pt x="126" y="44"/>
                </a:lnTo>
                <a:lnTo>
                  <a:pt x="136" y="62"/>
                </a:lnTo>
                <a:lnTo>
                  <a:pt x="138" y="74"/>
                </a:lnTo>
                <a:lnTo>
                  <a:pt x="138" y="83"/>
                </a:lnTo>
                <a:lnTo>
                  <a:pt x="114" y="85"/>
                </a:lnTo>
                <a:lnTo>
                  <a:pt x="112" y="74"/>
                </a:lnTo>
                <a:lnTo>
                  <a:pt x="101" y="66"/>
                </a:lnTo>
                <a:lnTo>
                  <a:pt x="93" y="59"/>
                </a:lnTo>
                <a:lnTo>
                  <a:pt x="93" y="50"/>
                </a:lnTo>
                <a:lnTo>
                  <a:pt x="86" y="42"/>
                </a:lnTo>
                <a:lnTo>
                  <a:pt x="77" y="37"/>
                </a:lnTo>
                <a:lnTo>
                  <a:pt x="60" y="31"/>
                </a:lnTo>
                <a:lnTo>
                  <a:pt x="33" y="26"/>
                </a:lnTo>
                <a:lnTo>
                  <a:pt x="14" y="26"/>
                </a:lnTo>
                <a:lnTo>
                  <a:pt x="0" y="22"/>
                </a:lnTo>
                <a:lnTo>
                  <a:pt x="5" y="13"/>
                </a:lnTo>
                <a:lnTo>
                  <a:pt x="23" y="9"/>
                </a:lnTo>
                <a:lnTo>
                  <a:pt x="38" y="2"/>
                </a:lnTo>
                <a:lnTo>
                  <a:pt x="55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38" name="Freeform 1594"/>
          <p:cNvSpPr>
            <a:spLocks/>
          </p:cNvSpPr>
          <p:nvPr/>
        </p:nvSpPr>
        <p:spPr bwMode="auto">
          <a:xfrm>
            <a:off x="3092450" y="3098800"/>
            <a:ext cx="74613" cy="57150"/>
          </a:xfrm>
          <a:custGeom>
            <a:avLst/>
            <a:gdLst>
              <a:gd name="T0" fmla="*/ 91 w 91"/>
              <a:gd name="T1" fmla="*/ 72 h 72"/>
              <a:gd name="T2" fmla="*/ 80 w 91"/>
              <a:gd name="T3" fmla="*/ 57 h 72"/>
              <a:gd name="T4" fmla="*/ 73 w 91"/>
              <a:gd name="T5" fmla="*/ 44 h 72"/>
              <a:gd name="T6" fmla="*/ 68 w 91"/>
              <a:gd name="T7" fmla="*/ 37 h 72"/>
              <a:gd name="T8" fmla="*/ 58 w 91"/>
              <a:gd name="T9" fmla="*/ 26 h 72"/>
              <a:gd name="T10" fmla="*/ 51 w 91"/>
              <a:gd name="T11" fmla="*/ 19 h 72"/>
              <a:gd name="T12" fmla="*/ 34 w 91"/>
              <a:gd name="T13" fmla="*/ 10 h 72"/>
              <a:gd name="T14" fmla="*/ 20 w 91"/>
              <a:gd name="T15" fmla="*/ 6 h 72"/>
              <a:gd name="T16" fmla="*/ 0 w 91"/>
              <a:gd name="T17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1" h="72">
                <a:moveTo>
                  <a:pt x="91" y="72"/>
                </a:moveTo>
                <a:lnTo>
                  <a:pt x="80" y="57"/>
                </a:lnTo>
                <a:lnTo>
                  <a:pt x="73" y="44"/>
                </a:lnTo>
                <a:lnTo>
                  <a:pt x="68" y="37"/>
                </a:lnTo>
                <a:lnTo>
                  <a:pt x="58" y="26"/>
                </a:lnTo>
                <a:lnTo>
                  <a:pt x="51" y="19"/>
                </a:lnTo>
                <a:lnTo>
                  <a:pt x="34" y="10"/>
                </a:lnTo>
                <a:lnTo>
                  <a:pt x="20" y="6"/>
                </a:lnTo>
                <a:lnTo>
                  <a:pt x="0" y="0"/>
                </a:lnTo>
              </a:path>
            </a:pathLst>
          </a:custGeom>
          <a:noFill/>
          <a:ln w="26988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39" name="Freeform 1595"/>
          <p:cNvSpPr>
            <a:spLocks/>
          </p:cNvSpPr>
          <p:nvPr/>
        </p:nvSpPr>
        <p:spPr bwMode="auto">
          <a:xfrm>
            <a:off x="3090863" y="2932113"/>
            <a:ext cx="82550" cy="71437"/>
          </a:xfrm>
          <a:custGeom>
            <a:avLst/>
            <a:gdLst>
              <a:gd name="T0" fmla="*/ 53 w 103"/>
              <a:gd name="T1" fmla="*/ 11 h 90"/>
              <a:gd name="T2" fmla="*/ 70 w 103"/>
              <a:gd name="T3" fmla="*/ 20 h 90"/>
              <a:gd name="T4" fmla="*/ 77 w 103"/>
              <a:gd name="T5" fmla="*/ 25 h 90"/>
              <a:gd name="T6" fmla="*/ 83 w 103"/>
              <a:gd name="T7" fmla="*/ 29 h 90"/>
              <a:gd name="T8" fmla="*/ 86 w 103"/>
              <a:gd name="T9" fmla="*/ 38 h 90"/>
              <a:gd name="T10" fmla="*/ 88 w 103"/>
              <a:gd name="T11" fmla="*/ 46 h 90"/>
              <a:gd name="T12" fmla="*/ 94 w 103"/>
              <a:gd name="T13" fmla="*/ 55 h 90"/>
              <a:gd name="T14" fmla="*/ 99 w 103"/>
              <a:gd name="T15" fmla="*/ 64 h 90"/>
              <a:gd name="T16" fmla="*/ 103 w 103"/>
              <a:gd name="T17" fmla="*/ 77 h 90"/>
              <a:gd name="T18" fmla="*/ 101 w 103"/>
              <a:gd name="T19" fmla="*/ 84 h 90"/>
              <a:gd name="T20" fmla="*/ 97 w 103"/>
              <a:gd name="T21" fmla="*/ 90 h 90"/>
              <a:gd name="T22" fmla="*/ 90 w 103"/>
              <a:gd name="T23" fmla="*/ 84 h 90"/>
              <a:gd name="T24" fmla="*/ 92 w 103"/>
              <a:gd name="T25" fmla="*/ 77 h 90"/>
              <a:gd name="T26" fmla="*/ 73 w 103"/>
              <a:gd name="T27" fmla="*/ 66 h 90"/>
              <a:gd name="T28" fmla="*/ 70 w 103"/>
              <a:gd name="T29" fmla="*/ 59 h 90"/>
              <a:gd name="T30" fmla="*/ 72 w 103"/>
              <a:gd name="T31" fmla="*/ 53 h 90"/>
              <a:gd name="T32" fmla="*/ 66 w 103"/>
              <a:gd name="T33" fmla="*/ 48 h 90"/>
              <a:gd name="T34" fmla="*/ 61 w 103"/>
              <a:gd name="T35" fmla="*/ 40 h 90"/>
              <a:gd name="T36" fmla="*/ 50 w 103"/>
              <a:gd name="T37" fmla="*/ 31 h 90"/>
              <a:gd name="T38" fmla="*/ 27 w 103"/>
              <a:gd name="T39" fmla="*/ 18 h 90"/>
              <a:gd name="T40" fmla="*/ 13 w 103"/>
              <a:gd name="T41" fmla="*/ 11 h 90"/>
              <a:gd name="T42" fmla="*/ 0 w 103"/>
              <a:gd name="T43" fmla="*/ 2 h 90"/>
              <a:gd name="T44" fmla="*/ 9 w 103"/>
              <a:gd name="T45" fmla="*/ 0 h 90"/>
              <a:gd name="T46" fmla="*/ 26 w 103"/>
              <a:gd name="T47" fmla="*/ 5 h 90"/>
              <a:gd name="T48" fmla="*/ 38 w 103"/>
              <a:gd name="T49" fmla="*/ 7 h 90"/>
              <a:gd name="T50" fmla="*/ 53 w 103"/>
              <a:gd name="T51" fmla="*/ 11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3" h="90">
                <a:moveTo>
                  <a:pt x="53" y="11"/>
                </a:moveTo>
                <a:lnTo>
                  <a:pt x="70" y="20"/>
                </a:lnTo>
                <a:lnTo>
                  <a:pt x="77" y="25"/>
                </a:lnTo>
                <a:lnTo>
                  <a:pt x="83" y="29"/>
                </a:lnTo>
                <a:lnTo>
                  <a:pt x="86" y="38"/>
                </a:lnTo>
                <a:lnTo>
                  <a:pt x="88" y="46"/>
                </a:lnTo>
                <a:lnTo>
                  <a:pt x="94" y="55"/>
                </a:lnTo>
                <a:lnTo>
                  <a:pt x="99" y="64"/>
                </a:lnTo>
                <a:lnTo>
                  <a:pt x="103" y="77"/>
                </a:lnTo>
                <a:lnTo>
                  <a:pt x="101" y="84"/>
                </a:lnTo>
                <a:lnTo>
                  <a:pt x="97" y="90"/>
                </a:lnTo>
                <a:lnTo>
                  <a:pt x="90" y="84"/>
                </a:lnTo>
                <a:lnTo>
                  <a:pt x="92" y="77"/>
                </a:lnTo>
                <a:lnTo>
                  <a:pt x="73" y="66"/>
                </a:lnTo>
                <a:lnTo>
                  <a:pt x="70" y="59"/>
                </a:lnTo>
                <a:lnTo>
                  <a:pt x="72" y="53"/>
                </a:lnTo>
                <a:lnTo>
                  <a:pt x="66" y="48"/>
                </a:lnTo>
                <a:lnTo>
                  <a:pt x="61" y="40"/>
                </a:lnTo>
                <a:lnTo>
                  <a:pt x="50" y="31"/>
                </a:lnTo>
                <a:lnTo>
                  <a:pt x="27" y="18"/>
                </a:lnTo>
                <a:lnTo>
                  <a:pt x="13" y="11"/>
                </a:lnTo>
                <a:lnTo>
                  <a:pt x="0" y="2"/>
                </a:lnTo>
                <a:lnTo>
                  <a:pt x="9" y="0"/>
                </a:lnTo>
                <a:lnTo>
                  <a:pt x="26" y="5"/>
                </a:lnTo>
                <a:lnTo>
                  <a:pt x="38" y="7"/>
                </a:lnTo>
                <a:lnTo>
                  <a:pt x="53" y="11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40" name="Freeform 1596"/>
          <p:cNvSpPr>
            <a:spLocks/>
          </p:cNvSpPr>
          <p:nvPr/>
        </p:nvSpPr>
        <p:spPr bwMode="auto">
          <a:xfrm>
            <a:off x="3090863" y="2932113"/>
            <a:ext cx="82550" cy="71437"/>
          </a:xfrm>
          <a:custGeom>
            <a:avLst/>
            <a:gdLst>
              <a:gd name="T0" fmla="*/ 53 w 103"/>
              <a:gd name="T1" fmla="*/ 11 h 90"/>
              <a:gd name="T2" fmla="*/ 70 w 103"/>
              <a:gd name="T3" fmla="*/ 20 h 90"/>
              <a:gd name="T4" fmla="*/ 77 w 103"/>
              <a:gd name="T5" fmla="*/ 25 h 90"/>
              <a:gd name="T6" fmla="*/ 83 w 103"/>
              <a:gd name="T7" fmla="*/ 29 h 90"/>
              <a:gd name="T8" fmla="*/ 86 w 103"/>
              <a:gd name="T9" fmla="*/ 38 h 90"/>
              <a:gd name="T10" fmla="*/ 88 w 103"/>
              <a:gd name="T11" fmla="*/ 46 h 90"/>
              <a:gd name="T12" fmla="*/ 94 w 103"/>
              <a:gd name="T13" fmla="*/ 55 h 90"/>
              <a:gd name="T14" fmla="*/ 99 w 103"/>
              <a:gd name="T15" fmla="*/ 64 h 90"/>
              <a:gd name="T16" fmla="*/ 103 w 103"/>
              <a:gd name="T17" fmla="*/ 77 h 90"/>
              <a:gd name="T18" fmla="*/ 101 w 103"/>
              <a:gd name="T19" fmla="*/ 84 h 90"/>
              <a:gd name="T20" fmla="*/ 97 w 103"/>
              <a:gd name="T21" fmla="*/ 90 h 90"/>
              <a:gd name="T22" fmla="*/ 90 w 103"/>
              <a:gd name="T23" fmla="*/ 84 h 90"/>
              <a:gd name="T24" fmla="*/ 92 w 103"/>
              <a:gd name="T25" fmla="*/ 77 h 90"/>
              <a:gd name="T26" fmla="*/ 73 w 103"/>
              <a:gd name="T27" fmla="*/ 66 h 90"/>
              <a:gd name="T28" fmla="*/ 70 w 103"/>
              <a:gd name="T29" fmla="*/ 59 h 90"/>
              <a:gd name="T30" fmla="*/ 72 w 103"/>
              <a:gd name="T31" fmla="*/ 53 h 90"/>
              <a:gd name="T32" fmla="*/ 66 w 103"/>
              <a:gd name="T33" fmla="*/ 48 h 90"/>
              <a:gd name="T34" fmla="*/ 61 w 103"/>
              <a:gd name="T35" fmla="*/ 40 h 90"/>
              <a:gd name="T36" fmla="*/ 50 w 103"/>
              <a:gd name="T37" fmla="*/ 31 h 90"/>
              <a:gd name="T38" fmla="*/ 27 w 103"/>
              <a:gd name="T39" fmla="*/ 18 h 90"/>
              <a:gd name="T40" fmla="*/ 13 w 103"/>
              <a:gd name="T41" fmla="*/ 11 h 90"/>
              <a:gd name="T42" fmla="*/ 0 w 103"/>
              <a:gd name="T43" fmla="*/ 2 h 90"/>
              <a:gd name="T44" fmla="*/ 9 w 103"/>
              <a:gd name="T45" fmla="*/ 0 h 90"/>
              <a:gd name="T46" fmla="*/ 26 w 103"/>
              <a:gd name="T47" fmla="*/ 5 h 90"/>
              <a:gd name="T48" fmla="*/ 38 w 103"/>
              <a:gd name="T49" fmla="*/ 7 h 90"/>
              <a:gd name="T50" fmla="*/ 53 w 103"/>
              <a:gd name="T51" fmla="*/ 11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3" h="90">
                <a:moveTo>
                  <a:pt x="53" y="11"/>
                </a:moveTo>
                <a:lnTo>
                  <a:pt x="70" y="20"/>
                </a:lnTo>
                <a:lnTo>
                  <a:pt x="77" y="25"/>
                </a:lnTo>
                <a:lnTo>
                  <a:pt x="83" y="29"/>
                </a:lnTo>
                <a:lnTo>
                  <a:pt x="86" y="38"/>
                </a:lnTo>
                <a:lnTo>
                  <a:pt x="88" y="46"/>
                </a:lnTo>
                <a:lnTo>
                  <a:pt x="94" y="55"/>
                </a:lnTo>
                <a:lnTo>
                  <a:pt x="99" y="64"/>
                </a:lnTo>
                <a:lnTo>
                  <a:pt x="103" y="77"/>
                </a:lnTo>
                <a:lnTo>
                  <a:pt x="101" y="84"/>
                </a:lnTo>
                <a:lnTo>
                  <a:pt x="97" y="90"/>
                </a:lnTo>
                <a:lnTo>
                  <a:pt x="90" y="84"/>
                </a:lnTo>
                <a:lnTo>
                  <a:pt x="92" y="77"/>
                </a:lnTo>
                <a:lnTo>
                  <a:pt x="73" y="66"/>
                </a:lnTo>
                <a:lnTo>
                  <a:pt x="70" y="59"/>
                </a:lnTo>
                <a:lnTo>
                  <a:pt x="72" y="53"/>
                </a:lnTo>
                <a:lnTo>
                  <a:pt x="66" y="48"/>
                </a:lnTo>
                <a:lnTo>
                  <a:pt x="61" y="40"/>
                </a:lnTo>
                <a:lnTo>
                  <a:pt x="50" y="31"/>
                </a:lnTo>
                <a:lnTo>
                  <a:pt x="27" y="18"/>
                </a:lnTo>
                <a:lnTo>
                  <a:pt x="13" y="11"/>
                </a:lnTo>
                <a:lnTo>
                  <a:pt x="0" y="2"/>
                </a:lnTo>
                <a:lnTo>
                  <a:pt x="9" y="0"/>
                </a:lnTo>
                <a:lnTo>
                  <a:pt x="26" y="5"/>
                </a:lnTo>
                <a:lnTo>
                  <a:pt x="38" y="7"/>
                </a:lnTo>
                <a:lnTo>
                  <a:pt x="53" y="11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41" name="Freeform 1597"/>
          <p:cNvSpPr>
            <a:spLocks/>
          </p:cNvSpPr>
          <p:nvPr/>
        </p:nvSpPr>
        <p:spPr bwMode="auto">
          <a:xfrm>
            <a:off x="3055938" y="2924175"/>
            <a:ext cx="95250" cy="25400"/>
          </a:xfrm>
          <a:custGeom>
            <a:avLst/>
            <a:gdLst>
              <a:gd name="T0" fmla="*/ 0 w 119"/>
              <a:gd name="T1" fmla="*/ 3 h 33"/>
              <a:gd name="T2" fmla="*/ 3 w 119"/>
              <a:gd name="T3" fmla="*/ 3 h 33"/>
              <a:gd name="T4" fmla="*/ 11 w 119"/>
              <a:gd name="T5" fmla="*/ 5 h 33"/>
              <a:gd name="T6" fmla="*/ 18 w 119"/>
              <a:gd name="T7" fmla="*/ 5 h 33"/>
              <a:gd name="T8" fmla="*/ 22 w 119"/>
              <a:gd name="T9" fmla="*/ 3 h 33"/>
              <a:gd name="T10" fmla="*/ 27 w 119"/>
              <a:gd name="T11" fmla="*/ 0 h 33"/>
              <a:gd name="T12" fmla="*/ 34 w 119"/>
              <a:gd name="T13" fmla="*/ 0 h 33"/>
              <a:gd name="T14" fmla="*/ 44 w 119"/>
              <a:gd name="T15" fmla="*/ 2 h 33"/>
              <a:gd name="T16" fmla="*/ 53 w 119"/>
              <a:gd name="T17" fmla="*/ 3 h 33"/>
              <a:gd name="T18" fmla="*/ 60 w 119"/>
              <a:gd name="T19" fmla="*/ 5 h 33"/>
              <a:gd name="T20" fmla="*/ 69 w 119"/>
              <a:gd name="T21" fmla="*/ 9 h 33"/>
              <a:gd name="T22" fmla="*/ 77 w 119"/>
              <a:gd name="T23" fmla="*/ 13 h 33"/>
              <a:gd name="T24" fmla="*/ 82 w 119"/>
              <a:gd name="T25" fmla="*/ 16 h 33"/>
              <a:gd name="T26" fmla="*/ 90 w 119"/>
              <a:gd name="T27" fmla="*/ 20 h 33"/>
              <a:gd name="T28" fmla="*/ 103 w 119"/>
              <a:gd name="T29" fmla="*/ 25 h 33"/>
              <a:gd name="T30" fmla="*/ 108 w 119"/>
              <a:gd name="T31" fmla="*/ 27 h 33"/>
              <a:gd name="T32" fmla="*/ 115 w 119"/>
              <a:gd name="T33" fmla="*/ 31 h 33"/>
              <a:gd name="T34" fmla="*/ 119 w 119"/>
              <a:gd name="T35" fmla="*/ 33 h 33"/>
              <a:gd name="T36" fmla="*/ 117 w 119"/>
              <a:gd name="T37" fmla="*/ 33 h 33"/>
              <a:gd name="T38" fmla="*/ 114 w 119"/>
              <a:gd name="T39" fmla="*/ 33 h 33"/>
              <a:gd name="T40" fmla="*/ 104 w 119"/>
              <a:gd name="T41" fmla="*/ 29 h 33"/>
              <a:gd name="T42" fmla="*/ 93 w 119"/>
              <a:gd name="T43" fmla="*/ 27 h 33"/>
              <a:gd name="T44" fmla="*/ 86 w 119"/>
              <a:gd name="T45" fmla="*/ 25 h 33"/>
              <a:gd name="T46" fmla="*/ 82 w 119"/>
              <a:gd name="T47" fmla="*/ 24 h 33"/>
              <a:gd name="T48" fmla="*/ 79 w 119"/>
              <a:gd name="T49" fmla="*/ 25 h 33"/>
              <a:gd name="T50" fmla="*/ 71 w 119"/>
              <a:gd name="T51" fmla="*/ 25 h 33"/>
              <a:gd name="T52" fmla="*/ 62 w 119"/>
              <a:gd name="T53" fmla="*/ 24 h 33"/>
              <a:gd name="T54" fmla="*/ 53 w 119"/>
              <a:gd name="T55" fmla="*/ 22 h 33"/>
              <a:gd name="T56" fmla="*/ 42 w 119"/>
              <a:gd name="T57" fmla="*/ 18 h 33"/>
              <a:gd name="T58" fmla="*/ 34 w 119"/>
              <a:gd name="T59" fmla="*/ 16 h 33"/>
              <a:gd name="T60" fmla="*/ 23 w 119"/>
              <a:gd name="T61" fmla="*/ 13 h 33"/>
              <a:gd name="T62" fmla="*/ 14 w 119"/>
              <a:gd name="T63" fmla="*/ 9 h 33"/>
              <a:gd name="T64" fmla="*/ 5 w 119"/>
              <a:gd name="T65" fmla="*/ 5 h 33"/>
              <a:gd name="T66" fmla="*/ 1 w 119"/>
              <a:gd name="T67" fmla="*/ 3 h 33"/>
              <a:gd name="T68" fmla="*/ 0 w 119"/>
              <a:gd name="T69" fmla="*/ 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19" h="3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3" y="3"/>
                </a:lnTo>
                <a:lnTo>
                  <a:pt x="7" y="5"/>
                </a:lnTo>
                <a:lnTo>
                  <a:pt x="11" y="5"/>
                </a:lnTo>
                <a:lnTo>
                  <a:pt x="14" y="5"/>
                </a:lnTo>
                <a:lnTo>
                  <a:pt x="18" y="5"/>
                </a:lnTo>
                <a:lnTo>
                  <a:pt x="20" y="3"/>
                </a:lnTo>
                <a:lnTo>
                  <a:pt x="22" y="3"/>
                </a:lnTo>
                <a:lnTo>
                  <a:pt x="23" y="2"/>
                </a:lnTo>
                <a:lnTo>
                  <a:pt x="27" y="0"/>
                </a:lnTo>
                <a:lnTo>
                  <a:pt x="31" y="0"/>
                </a:lnTo>
                <a:lnTo>
                  <a:pt x="34" y="0"/>
                </a:lnTo>
                <a:lnTo>
                  <a:pt x="40" y="0"/>
                </a:lnTo>
                <a:lnTo>
                  <a:pt x="44" y="2"/>
                </a:lnTo>
                <a:lnTo>
                  <a:pt x="49" y="3"/>
                </a:lnTo>
                <a:lnTo>
                  <a:pt x="53" y="3"/>
                </a:lnTo>
                <a:lnTo>
                  <a:pt x="57" y="3"/>
                </a:lnTo>
                <a:lnTo>
                  <a:pt x="60" y="5"/>
                </a:lnTo>
                <a:lnTo>
                  <a:pt x="66" y="7"/>
                </a:lnTo>
                <a:lnTo>
                  <a:pt x="69" y="9"/>
                </a:lnTo>
                <a:lnTo>
                  <a:pt x="75" y="11"/>
                </a:lnTo>
                <a:lnTo>
                  <a:pt x="77" y="13"/>
                </a:lnTo>
                <a:lnTo>
                  <a:pt x="80" y="14"/>
                </a:lnTo>
                <a:lnTo>
                  <a:pt x="82" y="16"/>
                </a:lnTo>
                <a:lnTo>
                  <a:pt x="86" y="18"/>
                </a:lnTo>
                <a:lnTo>
                  <a:pt x="90" y="20"/>
                </a:lnTo>
                <a:lnTo>
                  <a:pt x="93" y="22"/>
                </a:lnTo>
                <a:lnTo>
                  <a:pt x="103" y="25"/>
                </a:lnTo>
                <a:lnTo>
                  <a:pt x="104" y="27"/>
                </a:lnTo>
                <a:lnTo>
                  <a:pt x="108" y="27"/>
                </a:lnTo>
                <a:lnTo>
                  <a:pt x="114" y="31"/>
                </a:lnTo>
                <a:lnTo>
                  <a:pt x="115" y="31"/>
                </a:lnTo>
                <a:lnTo>
                  <a:pt x="117" y="33"/>
                </a:lnTo>
                <a:lnTo>
                  <a:pt x="119" y="33"/>
                </a:lnTo>
                <a:lnTo>
                  <a:pt x="119" y="33"/>
                </a:lnTo>
                <a:lnTo>
                  <a:pt x="117" y="33"/>
                </a:lnTo>
                <a:lnTo>
                  <a:pt x="117" y="33"/>
                </a:lnTo>
                <a:lnTo>
                  <a:pt x="114" y="33"/>
                </a:lnTo>
                <a:lnTo>
                  <a:pt x="110" y="31"/>
                </a:lnTo>
                <a:lnTo>
                  <a:pt x="104" y="29"/>
                </a:lnTo>
                <a:lnTo>
                  <a:pt x="99" y="27"/>
                </a:lnTo>
                <a:lnTo>
                  <a:pt x="93" y="27"/>
                </a:lnTo>
                <a:lnTo>
                  <a:pt x="90" y="25"/>
                </a:lnTo>
                <a:lnTo>
                  <a:pt x="86" y="25"/>
                </a:lnTo>
                <a:lnTo>
                  <a:pt x="84" y="24"/>
                </a:lnTo>
                <a:lnTo>
                  <a:pt x="82" y="24"/>
                </a:lnTo>
                <a:lnTo>
                  <a:pt x="80" y="25"/>
                </a:lnTo>
                <a:lnTo>
                  <a:pt x="79" y="25"/>
                </a:lnTo>
                <a:lnTo>
                  <a:pt x="77" y="25"/>
                </a:lnTo>
                <a:lnTo>
                  <a:pt x="71" y="25"/>
                </a:lnTo>
                <a:lnTo>
                  <a:pt x="66" y="24"/>
                </a:lnTo>
                <a:lnTo>
                  <a:pt x="62" y="24"/>
                </a:lnTo>
                <a:lnTo>
                  <a:pt x="57" y="22"/>
                </a:lnTo>
                <a:lnTo>
                  <a:pt x="53" y="22"/>
                </a:lnTo>
                <a:lnTo>
                  <a:pt x="49" y="20"/>
                </a:lnTo>
                <a:lnTo>
                  <a:pt x="42" y="18"/>
                </a:lnTo>
                <a:lnTo>
                  <a:pt x="38" y="18"/>
                </a:lnTo>
                <a:lnTo>
                  <a:pt x="34" y="16"/>
                </a:lnTo>
                <a:lnTo>
                  <a:pt x="29" y="14"/>
                </a:lnTo>
                <a:lnTo>
                  <a:pt x="23" y="13"/>
                </a:lnTo>
                <a:lnTo>
                  <a:pt x="18" y="11"/>
                </a:lnTo>
                <a:lnTo>
                  <a:pt x="14" y="9"/>
                </a:lnTo>
                <a:lnTo>
                  <a:pt x="9" y="7"/>
                </a:lnTo>
                <a:lnTo>
                  <a:pt x="5" y="5"/>
                </a:lnTo>
                <a:lnTo>
                  <a:pt x="3" y="5"/>
                </a:lnTo>
                <a:lnTo>
                  <a:pt x="1" y="3"/>
                </a:lnTo>
                <a:lnTo>
                  <a:pt x="1" y="3"/>
                </a:lnTo>
                <a:lnTo>
                  <a:pt x="0" y="3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42" name="Freeform 1598"/>
          <p:cNvSpPr>
            <a:spLocks/>
          </p:cNvSpPr>
          <p:nvPr/>
        </p:nvSpPr>
        <p:spPr bwMode="auto">
          <a:xfrm>
            <a:off x="3055938" y="2924175"/>
            <a:ext cx="95250" cy="25400"/>
          </a:xfrm>
          <a:custGeom>
            <a:avLst/>
            <a:gdLst>
              <a:gd name="T0" fmla="*/ 0 w 119"/>
              <a:gd name="T1" fmla="*/ 3 h 33"/>
              <a:gd name="T2" fmla="*/ 3 w 119"/>
              <a:gd name="T3" fmla="*/ 3 h 33"/>
              <a:gd name="T4" fmla="*/ 11 w 119"/>
              <a:gd name="T5" fmla="*/ 5 h 33"/>
              <a:gd name="T6" fmla="*/ 18 w 119"/>
              <a:gd name="T7" fmla="*/ 5 h 33"/>
              <a:gd name="T8" fmla="*/ 22 w 119"/>
              <a:gd name="T9" fmla="*/ 3 h 33"/>
              <a:gd name="T10" fmla="*/ 27 w 119"/>
              <a:gd name="T11" fmla="*/ 0 h 33"/>
              <a:gd name="T12" fmla="*/ 34 w 119"/>
              <a:gd name="T13" fmla="*/ 0 h 33"/>
              <a:gd name="T14" fmla="*/ 44 w 119"/>
              <a:gd name="T15" fmla="*/ 2 h 33"/>
              <a:gd name="T16" fmla="*/ 53 w 119"/>
              <a:gd name="T17" fmla="*/ 3 h 33"/>
              <a:gd name="T18" fmla="*/ 60 w 119"/>
              <a:gd name="T19" fmla="*/ 5 h 33"/>
              <a:gd name="T20" fmla="*/ 69 w 119"/>
              <a:gd name="T21" fmla="*/ 9 h 33"/>
              <a:gd name="T22" fmla="*/ 77 w 119"/>
              <a:gd name="T23" fmla="*/ 13 h 33"/>
              <a:gd name="T24" fmla="*/ 82 w 119"/>
              <a:gd name="T25" fmla="*/ 16 h 33"/>
              <a:gd name="T26" fmla="*/ 90 w 119"/>
              <a:gd name="T27" fmla="*/ 20 h 33"/>
              <a:gd name="T28" fmla="*/ 103 w 119"/>
              <a:gd name="T29" fmla="*/ 25 h 33"/>
              <a:gd name="T30" fmla="*/ 108 w 119"/>
              <a:gd name="T31" fmla="*/ 27 h 33"/>
              <a:gd name="T32" fmla="*/ 115 w 119"/>
              <a:gd name="T33" fmla="*/ 31 h 33"/>
              <a:gd name="T34" fmla="*/ 119 w 119"/>
              <a:gd name="T35" fmla="*/ 33 h 33"/>
              <a:gd name="T36" fmla="*/ 117 w 119"/>
              <a:gd name="T37" fmla="*/ 33 h 33"/>
              <a:gd name="T38" fmla="*/ 114 w 119"/>
              <a:gd name="T39" fmla="*/ 33 h 33"/>
              <a:gd name="T40" fmla="*/ 104 w 119"/>
              <a:gd name="T41" fmla="*/ 29 h 33"/>
              <a:gd name="T42" fmla="*/ 93 w 119"/>
              <a:gd name="T43" fmla="*/ 27 h 33"/>
              <a:gd name="T44" fmla="*/ 86 w 119"/>
              <a:gd name="T45" fmla="*/ 25 h 33"/>
              <a:gd name="T46" fmla="*/ 82 w 119"/>
              <a:gd name="T47" fmla="*/ 24 h 33"/>
              <a:gd name="T48" fmla="*/ 79 w 119"/>
              <a:gd name="T49" fmla="*/ 25 h 33"/>
              <a:gd name="T50" fmla="*/ 71 w 119"/>
              <a:gd name="T51" fmla="*/ 25 h 33"/>
              <a:gd name="T52" fmla="*/ 62 w 119"/>
              <a:gd name="T53" fmla="*/ 24 h 33"/>
              <a:gd name="T54" fmla="*/ 53 w 119"/>
              <a:gd name="T55" fmla="*/ 22 h 33"/>
              <a:gd name="T56" fmla="*/ 42 w 119"/>
              <a:gd name="T57" fmla="*/ 18 h 33"/>
              <a:gd name="T58" fmla="*/ 34 w 119"/>
              <a:gd name="T59" fmla="*/ 16 h 33"/>
              <a:gd name="T60" fmla="*/ 23 w 119"/>
              <a:gd name="T61" fmla="*/ 13 h 33"/>
              <a:gd name="T62" fmla="*/ 14 w 119"/>
              <a:gd name="T63" fmla="*/ 9 h 33"/>
              <a:gd name="T64" fmla="*/ 5 w 119"/>
              <a:gd name="T65" fmla="*/ 5 h 33"/>
              <a:gd name="T66" fmla="*/ 1 w 119"/>
              <a:gd name="T67" fmla="*/ 3 h 33"/>
              <a:gd name="T68" fmla="*/ 0 w 119"/>
              <a:gd name="T69" fmla="*/ 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19" h="3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3" y="3"/>
                </a:lnTo>
                <a:lnTo>
                  <a:pt x="7" y="5"/>
                </a:lnTo>
                <a:lnTo>
                  <a:pt x="11" y="5"/>
                </a:lnTo>
                <a:lnTo>
                  <a:pt x="14" y="5"/>
                </a:lnTo>
                <a:lnTo>
                  <a:pt x="18" y="5"/>
                </a:lnTo>
                <a:lnTo>
                  <a:pt x="20" y="3"/>
                </a:lnTo>
                <a:lnTo>
                  <a:pt x="22" y="3"/>
                </a:lnTo>
                <a:lnTo>
                  <a:pt x="23" y="2"/>
                </a:lnTo>
                <a:lnTo>
                  <a:pt x="27" y="0"/>
                </a:lnTo>
                <a:lnTo>
                  <a:pt x="31" y="0"/>
                </a:lnTo>
                <a:lnTo>
                  <a:pt x="34" y="0"/>
                </a:lnTo>
                <a:lnTo>
                  <a:pt x="40" y="0"/>
                </a:lnTo>
                <a:lnTo>
                  <a:pt x="44" y="2"/>
                </a:lnTo>
                <a:lnTo>
                  <a:pt x="49" y="3"/>
                </a:lnTo>
                <a:lnTo>
                  <a:pt x="53" y="3"/>
                </a:lnTo>
                <a:lnTo>
                  <a:pt x="57" y="3"/>
                </a:lnTo>
                <a:lnTo>
                  <a:pt x="60" y="5"/>
                </a:lnTo>
                <a:lnTo>
                  <a:pt x="66" y="7"/>
                </a:lnTo>
                <a:lnTo>
                  <a:pt x="69" y="9"/>
                </a:lnTo>
                <a:lnTo>
                  <a:pt x="75" y="11"/>
                </a:lnTo>
                <a:lnTo>
                  <a:pt x="77" y="13"/>
                </a:lnTo>
                <a:lnTo>
                  <a:pt x="80" y="14"/>
                </a:lnTo>
                <a:lnTo>
                  <a:pt x="82" y="16"/>
                </a:lnTo>
                <a:lnTo>
                  <a:pt x="86" y="18"/>
                </a:lnTo>
                <a:lnTo>
                  <a:pt x="90" y="20"/>
                </a:lnTo>
                <a:lnTo>
                  <a:pt x="93" y="22"/>
                </a:lnTo>
                <a:lnTo>
                  <a:pt x="103" y="25"/>
                </a:lnTo>
                <a:lnTo>
                  <a:pt x="104" y="27"/>
                </a:lnTo>
                <a:lnTo>
                  <a:pt x="108" y="27"/>
                </a:lnTo>
                <a:lnTo>
                  <a:pt x="114" y="31"/>
                </a:lnTo>
                <a:lnTo>
                  <a:pt x="115" y="31"/>
                </a:lnTo>
                <a:lnTo>
                  <a:pt x="117" y="33"/>
                </a:lnTo>
                <a:lnTo>
                  <a:pt x="119" y="33"/>
                </a:lnTo>
                <a:lnTo>
                  <a:pt x="119" y="33"/>
                </a:lnTo>
                <a:lnTo>
                  <a:pt x="117" y="33"/>
                </a:lnTo>
                <a:lnTo>
                  <a:pt x="117" y="33"/>
                </a:lnTo>
                <a:lnTo>
                  <a:pt x="114" y="33"/>
                </a:lnTo>
                <a:lnTo>
                  <a:pt x="110" y="31"/>
                </a:lnTo>
                <a:lnTo>
                  <a:pt x="104" y="29"/>
                </a:lnTo>
                <a:lnTo>
                  <a:pt x="99" y="27"/>
                </a:lnTo>
                <a:lnTo>
                  <a:pt x="93" y="27"/>
                </a:lnTo>
                <a:lnTo>
                  <a:pt x="90" y="25"/>
                </a:lnTo>
                <a:lnTo>
                  <a:pt x="86" y="25"/>
                </a:lnTo>
                <a:lnTo>
                  <a:pt x="84" y="24"/>
                </a:lnTo>
                <a:lnTo>
                  <a:pt x="82" y="24"/>
                </a:lnTo>
                <a:lnTo>
                  <a:pt x="80" y="25"/>
                </a:lnTo>
                <a:lnTo>
                  <a:pt x="79" y="25"/>
                </a:lnTo>
                <a:lnTo>
                  <a:pt x="77" y="25"/>
                </a:lnTo>
                <a:lnTo>
                  <a:pt x="71" y="25"/>
                </a:lnTo>
                <a:lnTo>
                  <a:pt x="66" y="24"/>
                </a:lnTo>
                <a:lnTo>
                  <a:pt x="62" y="24"/>
                </a:lnTo>
                <a:lnTo>
                  <a:pt x="57" y="22"/>
                </a:lnTo>
                <a:lnTo>
                  <a:pt x="53" y="22"/>
                </a:lnTo>
                <a:lnTo>
                  <a:pt x="49" y="20"/>
                </a:lnTo>
                <a:lnTo>
                  <a:pt x="42" y="18"/>
                </a:lnTo>
                <a:lnTo>
                  <a:pt x="38" y="18"/>
                </a:lnTo>
                <a:lnTo>
                  <a:pt x="34" y="16"/>
                </a:lnTo>
                <a:lnTo>
                  <a:pt x="29" y="14"/>
                </a:lnTo>
                <a:lnTo>
                  <a:pt x="23" y="13"/>
                </a:lnTo>
                <a:lnTo>
                  <a:pt x="18" y="11"/>
                </a:lnTo>
                <a:lnTo>
                  <a:pt x="14" y="9"/>
                </a:lnTo>
                <a:lnTo>
                  <a:pt x="9" y="7"/>
                </a:lnTo>
                <a:lnTo>
                  <a:pt x="5" y="5"/>
                </a:lnTo>
                <a:lnTo>
                  <a:pt x="3" y="5"/>
                </a:lnTo>
                <a:lnTo>
                  <a:pt x="1" y="3"/>
                </a:lnTo>
                <a:lnTo>
                  <a:pt x="1" y="3"/>
                </a:lnTo>
                <a:lnTo>
                  <a:pt x="0" y="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43" name="Freeform 1599"/>
          <p:cNvSpPr>
            <a:spLocks/>
          </p:cNvSpPr>
          <p:nvPr/>
        </p:nvSpPr>
        <p:spPr bwMode="auto">
          <a:xfrm>
            <a:off x="3071813" y="2930525"/>
            <a:ext cx="50800" cy="6350"/>
          </a:xfrm>
          <a:custGeom>
            <a:avLst/>
            <a:gdLst>
              <a:gd name="T0" fmla="*/ 0 w 64"/>
              <a:gd name="T1" fmla="*/ 0 h 7"/>
              <a:gd name="T2" fmla="*/ 7 w 64"/>
              <a:gd name="T3" fmla="*/ 2 h 7"/>
              <a:gd name="T4" fmla="*/ 15 w 64"/>
              <a:gd name="T5" fmla="*/ 0 h 7"/>
              <a:gd name="T6" fmla="*/ 20 w 64"/>
              <a:gd name="T7" fmla="*/ 0 h 7"/>
              <a:gd name="T8" fmla="*/ 35 w 64"/>
              <a:gd name="T9" fmla="*/ 2 h 7"/>
              <a:gd name="T10" fmla="*/ 44 w 64"/>
              <a:gd name="T11" fmla="*/ 4 h 7"/>
              <a:gd name="T12" fmla="*/ 53 w 64"/>
              <a:gd name="T13" fmla="*/ 5 h 7"/>
              <a:gd name="T14" fmla="*/ 64 w 64"/>
              <a:gd name="T15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4" h="7">
                <a:moveTo>
                  <a:pt x="0" y="0"/>
                </a:moveTo>
                <a:lnTo>
                  <a:pt x="7" y="2"/>
                </a:lnTo>
                <a:lnTo>
                  <a:pt x="15" y="0"/>
                </a:lnTo>
                <a:lnTo>
                  <a:pt x="20" y="0"/>
                </a:lnTo>
                <a:lnTo>
                  <a:pt x="35" y="2"/>
                </a:lnTo>
                <a:lnTo>
                  <a:pt x="44" y="4"/>
                </a:lnTo>
                <a:lnTo>
                  <a:pt x="53" y="5"/>
                </a:lnTo>
                <a:lnTo>
                  <a:pt x="64" y="7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44" name="Freeform 1600"/>
          <p:cNvSpPr>
            <a:spLocks/>
          </p:cNvSpPr>
          <p:nvPr/>
        </p:nvSpPr>
        <p:spPr bwMode="auto">
          <a:xfrm>
            <a:off x="3186113" y="2992438"/>
            <a:ext cx="84137" cy="30162"/>
          </a:xfrm>
          <a:custGeom>
            <a:avLst/>
            <a:gdLst>
              <a:gd name="T0" fmla="*/ 107 w 107"/>
              <a:gd name="T1" fmla="*/ 39 h 39"/>
              <a:gd name="T2" fmla="*/ 103 w 107"/>
              <a:gd name="T3" fmla="*/ 37 h 39"/>
              <a:gd name="T4" fmla="*/ 100 w 107"/>
              <a:gd name="T5" fmla="*/ 35 h 39"/>
              <a:gd name="T6" fmla="*/ 92 w 107"/>
              <a:gd name="T7" fmla="*/ 30 h 39"/>
              <a:gd name="T8" fmla="*/ 90 w 107"/>
              <a:gd name="T9" fmla="*/ 24 h 39"/>
              <a:gd name="T10" fmla="*/ 89 w 107"/>
              <a:gd name="T11" fmla="*/ 19 h 39"/>
              <a:gd name="T12" fmla="*/ 85 w 107"/>
              <a:gd name="T13" fmla="*/ 15 h 39"/>
              <a:gd name="T14" fmla="*/ 79 w 107"/>
              <a:gd name="T15" fmla="*/ 13 h 39"/>
              <a:gd name="T16" fmla="*/ 76 w 107"/>
              <a:gd name="T17" fmla="*/ 9 h 39"/>
              <a:gd name="T18" fmla="*/ 74 w 107"/>
              <a:gd name="T19" fmla="*/ 6 h 39"/>
              <a:gd name="T20" fmla="*/ 68 w 107"/>
              <a:gd name="T21" fmla="*/ 2 h 39"/>
              <a:gd name="T22" fmla="*/ 57 w 107"/>
              <a:gd name="T23" fmla="*/ 0 h 39"/>
              <a:gd name="T24" fmla="*/ 48 w 107"/>
              <a:gd name="T25" fmla="*/ 0 h 39"/>
              <a:gd name="T26" fmla="*/ 41 w 107"/>
              <a:gd name="T27" fmla="*/ 0 h 39"/>
              <a:gd name="T28" fmla="*/ 35 w 107"/>
              <a:gd name="T29" fmla="*/ 0 h 39"/>
              <a:gd name="T30" fmla="*/ 28 w 107"/>
              <a:gd name="T31" fmla="*/ 2 h 39"/>
              <a:gd name="T32" fmla="*/ 17 w 107"/>
              <a:gd name="T33" fmla="*/ 2 h 39"/>
              <a:gd name="T34" fmla="*/ 11 w 107"/>
              <a:gd name="T35" fmla="*/ 0 h 39"/>
              <a:gd name="T36" fmla="*/ 2 w 107"/>
              <a:gd name="T37" fmla="*/ 0 h 39"/>
              <a:gd name="T38" fmla="*/ 0 w 107"/>
              <a:gd name="T39" fmla="*/ 0 h 39"/>
              <a:gd name="T40" fmla="*/ 0 w 107"/>
              <a:gd name="T41" fmla="*/ 2 h 39"/>
              <a:gd name="T42" fmla="*/ 4 w 107"/>
              <a:gd name="T43" fmla="*/ 4 h 39"/>
              <a:gd name="T44" fmla="*/ 13 w 107"/>
              <a:gd name="T45" fmla="*/ 6 h 39"/>
              <a:gd name="T46" fmla="*/ 22 w 107"/>
              <a:gd name="T47" fmla="*/ 7 h 39"/>
              <a:gd name="T48" fmla="*/ 30 w 107"/>
              <a:gd name="T49" fmla="*/ 11 h 39"/>
              <a:gd name="T50" fmla="*/ 32 w 107"/>
              <a:gd name="T51" fmla="*/ 13 h 39"/>
              <a:gd name="T52" fmla="*/ 35 w 107"/>
              <a:gd name="T53" fmla="*/ 17 h 39"/>
              <a:gd name="T54" fmla="*/ 41 w 107"/>
              <a:gd name="T55" fmla="*/ 22 h 39"/>
              <a:gd name="T56" fmla="*/ 50 w 107"/>
              <a:gd name="T57" fmla="*/ 26 h 39"/>
              <a:gd name="T58" fmla="*/ 57 w 107"/>
              <a:gd name="T59" fmla="*/ 30 h 39"/>
              <a:gd name="T60" fmla="*/ 68 w 107"/>
              <a:gd name="T61" fmla="*/ 33 h 39"/>
              <a:gd name="T62" fmla="*/ 76 w 107"/>
              <a:gd name="T63" fmla="*/ 35 h 39"/>
              <a:gd name="T64" fmla="*/ 85 w 107"/>
              <a:gd name="T65" fmla="*/ 37 h 39"/>
              <a:gd name="T66" fmla="*/ 94 w 107"/>
              <a:gd name="T67" fmla="*/ 39 h 39"/>
              <a:gd name="T68" fmla="*/ 103 w 107"/>
              <a:gd name="T69" fmla="*/ 39 h 39"/>
              <a:gd name="T70" fmla="*/ 107 w 107"/>
              <a:gd name="T71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7" h="39">
                <a:moveTo>
                  <a:pt x="107" y="39"/>
                </a:moveTo>
                <a:lnTo>
                  <a:pt x="107" y="39"/>
                </a:lnTo>
                <a:lnTo>
                  <a:pt x="107" y="39"/>
                </a:lnTo>
                <a:lnTo>
                  <a:pt x="103" y="37"/>
                </a:lnTo>
                <a:lnTo>
                  <a:pt x="101" y="37"/>
                </a:lnTo>
                <a:lnTo>
                  <a:pt x="100" y="35"/>
                </a:lnTo>
                <a:lnTo>
                  <a:pt x="96" y="33"/>
                </a:lnTo>
                <a:lnTo>
                  <a:pt x="92" y="30"/>
                </a:lnTo>
                <a:lnTo>
                  <a:pt x="90" y="28"/>
                </a:lnTo>
                <a:lnTo>
                  <a:pt x="90" y="24"/>
                </a:lnTo>
                <a:lnTo>
                  <a:pt x="89" y="20"/>
                </a:lnTo>
                <a:lnTo>
                  <a:pt x="89" y="19"/>
                </a:lnTo>
                <a:lnTo>
                  <a:pt x="87" y="17"/>
                </a:lnTo>
                <a:lnTo>
                  <a:pt x="85" y="15"/>
                </a:lnTo>
                <a:lnTo>
                  <a:pt x="81" y="13"/>
                </a:lnTo>
                <a:lnTo>
                  <a:pt x="79" y="13"/>
                </a:lnTo>
                <a:lnTo>
                  <a:pt x="77" y="11"/>
                </a:lnTo>
                <a:lnTo>
                  <a:pt x="76" y="9"/>
                </a:lnTo>
                <a:lnTo>
                  <a:pt x="76" y="7"/>
                </a:lnTo>
                <a:lnTo>
                  <a:pt x="74" y="6"/>
                </a:lnTo>
                <a:lnTo>
                  <a:pt x="72" y="6"/>
                </a:lnTo>
                <a:lnTo>
                  <a:pt x="68" y="2"/>
                </a:lnTo>
                <a:lnTo>
                  <a:pt x="61" y="2"/>
                </a:lnTo>
                <a:lnTo>
                  <a:pt x="57" y="0"/>
                </a:lnTo>
                <a:lnTo>
                  <a:pt x="54" y="0"/>
                </a:lnTo>
                <a:lnTo>
                  <a:pt x="48" y="0"/>
                </a:lnTo>
                <a:lnTo>
                  <a:pt x="44" y="0"/>
                </a:lnTo>
                <a:lnTo>
                  <a:pt x="41" y="0"/>
                </a:lnTo>
                <a:lnTo>
                  <a:pt x="37" y="0"/>
                </a:lnTo>
                <a:lnTo>
                  <a:pt x="35" y="0"/>
                </a:lnTo>
                <a:lnTo>
                  <a:pt x="32" y="2"/>
                </a:lnTo>
                <a:lnTo>
                  <a:pt x="28" y="2"/>
                </a:lnTo>
                <a:lnTo>
                  <a:pt x="24" y="2"/>
                </a:lnTo>
                <a:lnTo>
                  <a:pt x="17" y="2"/>
                </a:lnTo>
                <a:lnTo>
                  <a:pt x="13" y="0"/>
                </a:lnTo>
                <a:lnTo>
                  <a:pt x="11" y="0"/>
                </a:lnTo>
                <a:lnTo>
                  <a:pt x="6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4" y="4"/>
                </a:lnTo>
                <a:lnTo>
                  <a:pt x="8" y="4"/>
                </a:lnTo>
                <a:lnTo>
                  <a:pt x="13" y="6"/>
                </a:lnTo>
                <a:lnTo>
                  <a:pt x="17" y="7"/>
                </a:lnTo>
                <a:lnTo>
                  <a:pt x="22" y="7"/>
                </a:lnTo>
                <a:lnTo>
                  <a:pt x="26" y="9"/>
                </a:lnTo>
                <a:lnTo>
                  <a:pt x="30" y="11"/>
                </a:lnTo>
                <a:lnTo>
                  <a:pt x="32" y="11"/>
                </a:lnTo>
                <a:lnTo>
                  <a:pt x="32" y="13"/>
                </a:lnTo>
                <a:lnTo>
                  <a:pt x="33" y="15"/>
                </a:lnTo>
                <a:lnTo>
                  <a:pt x="35" y="17"/>
                </a:lnTo>
                <a:lnTo>
                  <a:pt x="37" y="19"/>
                </a:lnTo>
                <a:lnTo>
                  <a:pt x="41" y="22"/>
                </a:lnTo>
                <a:lnTo>
                  <a:pt x="46" y="26"/>
                </a:lnTo>
                <a:lnTo>
                  <a:pt x="50" y="26"/>
                </a:lnTo>
                <a:lnTo>
                  <a:pt x="54" y="28"/>
                </a:lnTo>
                <a:lnTo>
                  <a:pt x="57" y="30"/>
                </a:lnTo>
                <a:lnTo>
                  <a:pt x="61" y="31"/>
                </a:lnTo>
                <a:lnTo>
                  <a:pt x="68" y="33"/>
                </a:lnTo>
                <a:lnTo>
                  <a:pt x="72" y="35"/>
                </a:lnTo>
                <a:lnTo>
                  <a:pt x="76" y="35"/>
                </a:lnTo>
                <a:lnTo>
                  <a:pt x="79" y="37"/>
                </a:lnTo>
                <a:lnTo>
                  <a:pt x="85" y="37"/>
                </a:lnTo>
                <a:lnTo>
                  <a:pt x="90" y="39"/>
                </a:lnTo>
                <a:lnTo>
                  <a:pt x="94" y="39"/>
                </a:lnTo>
                <a:lnTo>
                  <a:pt x="98" y="39"/>
                </a:lnTo>
                <a:lnTo>
                  <a:pt x="103" y="39"/>
                </a:lnTo>
                <a:lnTo>
                  <a:pt x="105" y="39"/>
                </a:lnTo>
                <a:lnTo>
                  <a:pt x="107" y="39"/>
                </a:lnTo>
                <a:lnTo>
                  <a:pt x="107" y="39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45" name="Freeform 1601"/>
          <p:cNvSpPr>
            <a:spLocks/>
          </p:cNvSpPr>
          <p:nvPr/>
        </p:nvSpPr>
        <p:spPr bwMode="auto">
          <a:xfrm>
            <a:off x="3186113" y="2992438"/>
            <a:ext cx="84137" cy="30162"/>
          </a:xfrm>
          <a:custGeom>
            <a:avLst/>
            <a:gdLst>
              <a:gd name="T0" fmla="*/ 107 w 107"/>
              <a:gd name="T1" fmla="*/ 39 h 39"/>
              <a:gd name="T2" fmla="*/ 103 w 107"/>
              <a:gd name="T3" fmla="*/ 37 h 39"/>
              <a:gd name="T4" fmla="*/ 100 w 107"/>
              <a:gd name="T5" fmla="*/ 35 h 39"/>
              <a:gd name="T6" fmla="*/ 92 w 107"/>
              <a:gd name="T7" fmla="*/ 30 h 39"/>
              <a:gd name="T8" fmla="*/ 90 w 107"/>
              <a:gd name="T9" fmla="*/ 24 h 39"/>
              <a:gd name="T10" fmla="*/ 89 w 107"/>
              <a:gd name="T11" fmla="*/ 19 h 39"/>
              <a:gd name="T12" fmla="*/ 85 w 107"/>
              <a:gd name="T13" fmla="*/ 15 h 39"/>
              <a:gd name="T14" fmla="*/ 79 w 107"/>
              <a:gd name="T15" fmla="*/ 13 h 39"/>
              <a:gd name="T16" fmla="*/ 76 w 107"/>
              <a:gd name="T17" fmla="*/ 9 h 39"/>
              <a:gd name="T18" fmla="*/ 74 w 107"/>
              <a:gd name="T19" fmla="*/ 6 h 39"/>
              <a:gd name="T20" fmla="*/ 68 w 107"/>
              <a:gd name="T21" fmla="*/ 2 h 39"/>
              <a:gd name="T22" fmla="*/ 57 w 107"/>
              <a:gd name="T23" fmla="*/ 0 h 39"/>
              <a:gd name="T24" fmla="*/ 48 w 107"/>
              <a:gd name="T25" fmla="*/ 0 h 39"/>
              <a:gd name="T26" fmla="*/ 41 w 107"/>
              <a:gd name="T27" fmla="*/ 0 h 39"/>
              <a:gd name="T28" fmla="*/ 35 w 107"/>
              <a:gd name="T29" fmla="*/ 0 h 39"/>
              <a:gd name="T30" fmla="*/ 28 w 107"/>
              <a:gd name="T31" fmla="*/ 2 h 39"/>
              <a:gd name="T32" fmla="*/ 17 w 107"/>
              <a:gd name="T33" fmla="*/ 2 h 39"/>
              <a:gd name="T34" fmla="*/ 11 w 107"/>
              <a:gd name="T35" fmla="*/ 0 h 39"/>
              <a:gd name="T36" fmla="*/ 2 w 107"/>
              <a:gd name="T37" fmla="*/ 0 h 39"/>
              <a:gd name="T38" fmla="*/ 0 w 107"/>
              <a:gd name="T39" fmla="*/ 0 h 39"/>
              <a:gd name="T40" fmla="*/ 0 w 107"/>
              <a:gd name="T41" fmla="*/ 2 h 39"/>
              <a:gd name="T42" fmla="*/ 4 w 107"/>
              <a:gd name="T43" fmla="*/ 4 h 39"/>
              <a:gd name="T44" fmla="*/ 13 w 107"/>
              <a:gd name="T45" fmla="*/ 6 h 39"/>
              <a:gd name="T46" fmla="*/ 22 w 107"/>
              <a:gd name="T47" fmla="*/ 7 h 39"/>
              <a:gd name="T48" fmla="*/ 30 w 107"/>
              <a:gd name="T49" fmla="*/ 11 h 39"/>
              <a:gd name="T50" fmla="*/ 32 w 107"/>
              <a:gd name="T51" fmla="*/ 13 h 39"/>
              <a:gd name="T52" fmla="*/ 35 w 107"/>
              <a:gd name="T53" fmla="*/ 17 h 39"/>
              <a:gd name="T54" fmla="*/ 41 w 107"/>
              <a:gd name="T55" fmla="*/ 22 h 39"/>
              <a:gd name="T56" fmla="*/ 50 w 107"/>
              <a:gd name="T57" fmla="*/ 26 h 39"/>
              <a:gd name="T58" fmla="*/ 57 w 107"/>
              <a:gd name="T59" fmla="*/ 30 h 39"/>
              <a:gd name="T60" fmla="*/ 68 w 107"/>
              <a:gd name="T61" fmla="*/ 33 h 39"/>
              <a:gd name="T62" fmla="*/ 76 w 107"/>
              <a:gd name="T63" fmla="*/ 35 h 39"/>
              <a:gd name="T64" fmla="*/ 85 w 107"/>
              <a:gd name="T65" fmla="*/ 37 h 39"/>
              <a:gd name="T66" fmla="*/ 94 w 107"/>
              <a:gd name="T67" fmla="*/ 39 h 39"/>
              <a:gd name="T68" fmla="*/ 103 w 107"/>
              <a:gd name="T69" fmla="*/ 39 h 39"/>
              <a:gd name="T70" fmla="*/ 107 w 107"/>
              <a:gd name="T71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7" h="39">
                <a:moveTo>
                  <a:pt x="107" y="39"/>
                </a:moveTo>
                <a:lnTo>
                  <a:pt x="107" y="39"/>
                </a:lnTo>
                <a:lnTo>
                  <a:pt x="107" y="39"/>
                </a:lnTo>
                <a:lnTo>
                  <a:pt x="103" y="37"/>
                </a:lnTo>
                <a:lnTo>
                  <a:pt x="101" y="37"/>
                </a:lnTo>
                <a:lnTo>
                  <a:pt x="100" y="35"/>
                </a:lnTo>
                <a:lnTo>
                  <a:pt x="96" y="33"/>
                </a:lnTo>
                <a:lnTo>
                  <a:pt x="92" y="30"/>
                </a:lnTo>
                <a:lnTo>
                  <a:pt x="90" y="28"/>
                </a:lnTo>
                <a:lnTo>
                  <a:pt x="90" y="24"/>
                </a:lnTo>
                <a:lnTo>
                  <a:pt x="89" y="20"/>
                </a:lnTo>
                <a:lnTo>
                  <a:pt x="89" y="19"/>
                </a:lnTo>
                <a:lnTo>
                  <a:pt x="87" y="17"/>
                </a:lnTo>
                <a:lnTo>
                  <a:pt x="85" y="15"/>
                </a:lnTo>
                <a:lnTo>
                  <a:pt x="81" y="13"/>
                </a:lnTo>
                <a:lnTo>
                  <a:pt x="79" y="13"/>
                </a:lnTo>
                <a:lnTo>
                  <a:pt x="77" y="11"/>
                </a:lnTo>
                <a:lnTo>
                  <a:pt x="76" y="9"/>
                </a:lnTo>
                <a:lnTo>
                  <a:pt x="76" y="7"/>
                </a:lnTo>
                <a:lnTo>
                  <a:pt x="74" y="6"/>
                </a:lnTo>
                <a:lnTo>
                  <a:pt x="72" y="6"/>
                </a:lnTo>
                <a:lnTo>
                  <a:pt x="68" y="2"/>
                </a:lnTo>
                <a:lnTo>
                  <a:pt x="61" y="2"/>
                </a:lnTo>
                <a:lnTo>
                  <a:pt x="57" y="0"/>
                </a:lnTo>
                <a:lnTo>
                  <a:pt x="54" y="0"/>
                </a:lnTo>
                <a:lnTo>
                  <a:pt x="48" y="0"/>
                </a:lnTo>
                <a:lnTo>
                  <a:pt x="44" y="0"/>
                </a:lnTo>
                <a:lnTo>
                  <a:pt x="41" y="0"/>
                </a:lnTo>
                <a:lnTo>
                  <a:pt x="37" y="0"/>
                </a:lnTo>
                <a:lnTo>
                  <a:pt x="35" y="0"/>
                </a:lnTo>
                <a:lnTo>
                  <a:pt x="32" y="2"/>
                </a:lnTo>
                <a:lnTo>
                  <a:pt x="28" y="2"/>
                </a:lnTo>
                <a:lnTo>
                  <a:pt x="24" y="2"/>
                </a:lnTo>
                <a:lnTo>
                  <a:pt x="17" y="2"/>
                </a:lnTo>
                <a:lnTo>
                  <a:pt x="13" y="0"/>
                </a:lnTo>
                <a:lnTo>
                  <a:pt x="11" y="0"/>
                </a:lnTo>
                <a:lnTo>
                  <a:pt x="6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4" y="4"/>
                </a:lnTo>
                <a:lnTo>
                  <a:pt x="8" y="4"/>
                </a:lnTo>
                <a:lnTo>
                  <a:pt x="13" y="6"/>
                </a:lnTo>
                <a:lnTo>
                  <a:pt x="17" y="7"/>
                </a:lnTo>
                <a:lnTo>
                  <a:pt x="22" y="7"/>
                </a:lnTo>
                <a:lnTo>
                  <a:pt x="26" y="9"/>
                </a:lnTo>
                <a:lnTo>
                  <a:pt x="30" y="11"/>
                </a:lnTo>
                <a:lnTo>
                  <a:pt x="32" y="11"/>
                </a:lnTo>
                <a:lnTo>
                  <a:pt x="32" y="13"/>
                </a:lnTo>
                <a:lnTo>
                  <a:pt x="33" y="15"/>
                </a:lnTo>
                <a:lnTo>
                  <a:pt x="35" y="17"/>
                </a:lnTo>
                <a:lnTo>
                  <a:pt x="37" y="19"/>
                </a:lnTo>
                <a:lnTo>
                  <a:pt x="41" y="22"/>
                </a:lnTo>
                <a:lnTo>
                  <a:pt x="46" y="26"/>
                </a:lnTo>
                <a:lnTo>
                  <a:pt x="50" y="26"/>
                </a:lnTo>
                <a:lnTo>
                  <a:pt x="54" y="28"/>
                </a:lnTo>
                <a:lnTo>
                  <a:pt x="57" y="30"/>
                </a:lnTo>
                <a:lnTo>
                  <a:pt x="61" y="31"/>
                </a:lnTo>
                <a:lnTo>
                  <a:pt x="68" y="33"/>
                </a:lnTo>
                <a:lnTo>
                  <a:pt x="72" y="35"/>
                </a:lnTo>
                <a:lnTo>
                  <a:pt x="76" y="35"/>
                </a:lnTo>
                <a:lnTo>
                  <a:pt x="79" y="37"/>
                </a:lnTo>
                <a:lnTo>
                  <a:pt x="85" y="37"/>
                </a:lnTo>
                <a:lnTo>
                  <a:pt x="90" y="39"/>
                </a:lnTo>
                <a:lnTo>
                  <a:pt x="94" y="39"/>
                </a:lnTo>
                <a:lnTo>
                  <a:pt x="98" y="39"/>
                </a:lnTo>
                <a:lnTo>
                  <a:pt x="103" y="39"/>
                </a:lnTo>
                <a:lnTo>
                  <a:pt x="105" y="39"/>
                </a:lnTo>
                <a:lnTo>
                  <a:pt x="107" y="39"/>
                </a:lnTo>
                <a:lnTo>
                  <a:pt x="107" y="39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46" name="Freeform 1602"/>
          <p:cNvSpPr>
            <a:spLocks/>
          </p:cNvSpPr>
          <p:nvPr/>
        </p:nvSpPr>
        <p:spPr bwMode="auto">
          <a:xfrm>
            <a:off x="3160713" y="2984500"/>
            <a:ext cx="88900" cy="66675"/>
          </a:xfrm>
          <a:custGeom>
            <a:avLst/>
            <a:gdLst>
              <a:gd name="T0" fmla="*/ 66 w 112"/>
              <a:gd name="T1" fmla="*/ 0 h 85"/>
              <a:gd name="T2" fmla="*/ 50 w 112"/>
              <a:gd name="T3" fmla="*/ 0 h 85"/>
              <a:gd name="T4" fmla="*/ 41 w 112"/>
              <a:gd name="T5" fmla="*/ 2 h 85"/>
              <a:gd name="T6" fmla="*/ 35 w 112"/>
              <a:gd name="T7" fmla="*/ 7 h 85"/>
              <a:gd name="T8" fmla="*/ 30 w 112"/>
              <a:gd name="T9" fmla="*/ 17 h 85"/>
              <a:gd name="T10" fmla="*/ 24 w 112"/>
              <a:gd name="T11" fmla="*/ 26 h 85"/>
              <a:gd name="T12" fmla="*/ 15 w 112"/>
              <a:gd name="T13" fmla="*/ 37 h 85"/>
              <a:gd name="T14" fmla="*/ 7 w 112"/>
              <a:gd name="T15" fmla="*/ 44 h 85"/>
              <a:gd name="T16" fmla="*/ 0 w 112"/>
              <a:gd name="T17" fmla="*/ 63 h 85"/>
              <a:gd name="T18" fmla="*/ 0 w 112"/>
              <a:gd name="T19" fmla="*/ 74 h 85"/>
              <a:gd name="T20" fmla="*/ 0 w 112"/>
              <a:gd name="T21" fmla="*/ 83 h 85"/>
              <a:gd name="T22" fmla="*/ 19 w 112"/>
              <a:gd name="T23" fmla="*/ 85 h 85"/>
              <a:gd name="T24" fmla="*/ 19 w 112"/>
              <a:gd name="T25" fmla="*/ 74 h 85"/>
              <a:gd name="T26" fmla="*/ 30 w 112"/>
              <a:gd name="T27" fmla="*/ 66 h 85"/>
              <a:gd name="T28" fmla="*/ 35 w 112"/>
              <a:gd name="T29" fmla="*/ 59 h 85"/>
              <a:gd name="T30" fmla="*/ 35 w 112"/>
              <a:gd name="T31" fmla="*/ 50 h 85"/>
              <a:gd name="T32" fmla="*/ 41 w 112"/>
              <a:gd name="T33" fmla="*/ 42 h 85"/>
              <a:gd name="T34" fmla="*/ 48 w 112"/>
              <a:gd name="T35" fmla="*/ 37 h 85"/>
              <a:gd name="T36" fmla="*/ 61 w 112"/>
              <a:gd name="T37" fmla="*/ 31 h 85"/>
              <a:gd name="T38" fmla="*/ 83 w 112"/>
              <a:gd name="T39" fmla="*/ 26 h 85"/>
              <a:gd name="T40" fmla="*/ 98 w 112"/>
              <a:gd name="T41" fmla="*/ 26 h 85"/>
              <a:gd name="T42" fmla="*/ 112 w 112"/>
              <a:gd name="T43" fmla="*/ 22 h 85"/>
              <a:gd name="T44" fmla="*/ 105 w 112"/>
              <a:gd name="T45" fmla="*/ 13 h 85"/>
              <a:gd name="T46" fmla="*/ 90 w 112"/>
              <a:gd name="T47" fmla="*/ 9 h 85"/>
              <a:gd name="T48" fmla="*/ 79 w 112"/>
              <a:gd name="T49" fmla="*/ 2 h 85"/>
              <a:gd name="T50" fmla="*/ 66 w 112"/>
              <a:gd name="T51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2" h="85">
                <a:moveTo>
                  <a:pt x="66" y="0"/>
                </a:moveTo>
                <a:lnTo>
                  <a:pt x="50" y="0"/>
                </a:lnTo>
                <a:lnTo>
                  <a:pt x="41" y="2"/>
                </a:lnTo>
                <a:lnTo>
                  <a:pt x="35" y="7"/>
                </a:lnTo>
                <a:lnTo>
                  <a:pt x="30" y="17"/>
                </a:lnTo>
                <a:lnTo>
                  <a:pt x="24" y="26"/>
                </a:lnTo>
                <a:lnTo>
                  <a:pt x="15" y="37"/>
                </a:lnTo>
                <a:lnTo>
                  <a:pt x="7" y="44"/>
                </a:lnTo>
                <a:lnTo>
                  <a:pt x="0" y="63"/>
                </a:lnTo>
                <a:lnTo>
                  <a:pt x="0" y="74"/>
                </a:lnTo>
                <a:lnTo>
                  <a:pt x="0" y="83"/>
                </a:lnTo>
                <a:lnTo>
                  <a:pt x="19" y="85"/>
                </a:lnTo>
                <a:lnTo>
                  <a:pt x="19" y="74"/>
                </a:lnTo>
                <a:lnTo>
                  <a:pt x="30" y="66"/>
                </a:lnTo>
                <a:lnTo>
                  <a:pt x="35" y="59"/>
                </a:lnTo>
                <a:lnTo>
                  <a:pt x="35" y="50"/>
                </a:lnTo>
                <a:lnTo>
                  <a:pt x="41" y="42"/>
                </a:lnTo>
                <a:lnTo>
                  <a:pt x="48" y="37"/>
                </a:lnTo>
                <a:lnTo>
                  <a:pt x="61" y="31"/>
                </a:lnTo>
                <a:lnTo>
                  <a:pt x="83" y="26"/>
                </a:lnTo>
                <a:lnTo>
                  <a:pt x="98" y="26"/>
                </a:lnTo>
                <a:lnTo>
                  <a:pt x="112" y="22"/>
                </a:lnTo>
                <a:lnTo>
                  <a:pt x="105" y="13"/>
                </a:lnTo>
                <a:lnTo>
                  <a:pt x="90" y="9"/>
                </a:lnTo>
                <a:lnTo>
                  <a:pt x="79" y="2"/>
                </a:lnTo>
                <a:lnTo>
                  <a:pt x="66" y="0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47" name="Freeform 1603"/>
          <p:cNvSpPr>
            <a:spLocks/>
          </p:cNvSpPr>
          <p:nvPr/>
        </p:nvSpPr>
        <p:spPr bwMode="auto">
          <a:xfrm>
            <a:off x="3160713" y="2984500"/>
            <a:ext cx="88900" cy="66675"/>
          </a:xfrm>
          <a:custGeom>
            <a:avLst/>
            <a:gdLst>
              <a:gd name="T0" fmla="*/ 66 w 112"/>
              <a:gd name="T1" fmla="*/ 0 h 85"/>
              <a:gd name="T2" fmla="*/ 50 w 112"/>
              <a:gd name="T3" fmla="*/ 0 h 85"/>
              <a:gd name="T4" fmla="*/ 41 w 112"/>
              <a:gd name="T5" fmla="*/ 2 h 85"/>
              <a:gd name="T6" fmla="*/ 35 w 112"/>
              <a:gd name="T7" fmla="*/ 7 h 85"/>
              <a:gd name="T8" fmla="*/ 30 w 112"/>
              <a:gd name="T9" fmla="*/ 17 h 85"/>
              <a:gd name="T10" fmla="*/ 24 w 112"/>
              <a:gd name="T11" fmla="*/ 26 h 85"/>
              <a:gd name="T12" fmla="*/ 15 w 112"/>
              <a:gd name="T13" fmla="*/ 37 h 85"/>
              <a:gd name="T14" fmla="*/ 7 w 112"/>
              <a:gd name="T15" fmla="*/ 44 h 85"/>
              <a:gd name="T16" fmla="*/ 0 w 112"/>
              <a:gd name="T17" fmla="*/ 63 h 85"/>
              <a:gd name="T18" fmla="*/ 0 w 112"/>
              <a:gd name="T19" fmla="*/ 74 h 85"/>
              <a:gd name="T20" fmla="*/ 0 w 112"/>
              <a:gd name="T21" fmla="*/ 83 h 85"/>
              <a:gd name="T22" fmla="*/ 19 w 112"/>
              <a:gd name="T23" fmla="*/ 85 h 85"/>
              <a:gd name="T24" fmla="*/ 19 w 112"/>
              <a:gd name="T25" fmla="*/ 74 h 85"/>
              <a:gd name="T26" fmla="*/ 30 w 112"/>
              <a:gd name="T27" fmla="*/ 66 h 85"/>
              <a:gd name="T28" fmla="*/ 35 w 112"/>
              <a:gd name="T29" fmla="*/ 59 h 85"/>
              <a:gd name="T30" fmla="*/ 35 w 112"/>
              <a:gd name="T31" fmla="*/ 50 h 85"/>
              <a:gd name="T32" fmla="*/ 41 w 112"/>
              <a:gd name="T33" fmla="*/ 42 h 85"/>
              <a:gd name="T34" fmla="*/ 48 w 112"/>
              <a:gd name="T35" fmla="*/ 37 h 85"/>
              <a:gd name="T36" fmla="*/ 61 w 112"/>
              <a:gd name="T37" fmla="*/ 31 h 85"/>
              <a:gd name="T38" fmla="*/ 83 w 112"/>
              <a:gd name="T39" fmla="*/ 26 h 85"/>
              <a:gd name="T40" fmla="*/ 98 w 112"/>
              <a:gd name="T41" fmla="*/ 26 h 85"/>
              <a:gd name="T42" fmla="*/ 112 w 112"/>
              <a:gd name="T43" fmla="*/ 22 h 85"/>
              <a:gd name="T44" fmla="*/ 105 w 112"/>
              <a:gd name="T45" fmla="*/ 13 h 85"/>
              <a:gd name="T46" fmla="*/ 90 w 112"/>
              <a:gd name="T47" fmla="*/ 9 h 85"/>
              <a:gd name="T48" fmla="*/ 79 w 112"/>
              <a:gd name="T49" fmla="*/ 2 h 85"/>
              <a:gd name="T50" fmla="*/ 66 w 112"/>
              <a:gd name="T51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2" h="85">
                <a:moveTo>
                  <a:pt x="66" y="0"/>
                </a:moveTo>
                <a:lnTo>
                  <a:pt x="50" y="0"/>
                </a:lnTo>
                <a:lnTo>
                  <a:pt x="41" y="2"/>
                </a:lnTo>
                <a:lnTo>
                  <a:pt x="35" y="7"/>
                </a:lnTo>
                <a:lnTo>
                  <a:pt x="30" y="17"/>
                </a:lnTo>
                <a:lnTo>
                  <a:pt x="24" y="26"/>
                </a:lnTo>
                <a:lnTo>
                  <a:pt x="15" y="37"/>
                </a:lnTo>
                <a:lnTo>
                  <a:pt x="7" y="44"/>
                </a:lnTo>
                <a:lnTo>
                  <a:pt x="0" y="63"/>
                </a:lnTo>
                <a:lnTo>
                  <a:pt x="0" y="74"/>
                </a:lnTo>
                <a:lnTo>
                  <a:pt x="0" y="83"/>
                </a:lnTo>
                <a:lnTo>
                  <a:pt x="19" y="85"/>
                </a:lnTo>
                <a:lnTo>
                  <a:pt x="19" y="74"/>
                </a:lnTo>
                <a:lnTo>
                  <a:pt x="30" y="66"/>
                </a:lnTo>
                <a:lnTo>
                  <a:pt x="35" y="59"/>
                </a:lnTo>
                <a:lnTo>
                  <a:pt x="35" y="50"/>
                </a:lnTo>
                <a:lnTo>
                  <a:pt x="41" y="42"/>
                </a:lnTo>
                <a:lnTo>
                  <a:pt x="48" y="37"/>
                </a:lnTo>
                <a:lnTo>
                  <a:pt x="61" y="31"/>
                </a:lnTo>
                <a:lnTo>
                  <a:pt x="83" y="26"/>
                </a:lnTo>
                <a:lnTo>
                  <a:pt x="98" y="26"/>
                </a:lnTo>
                <a:lnTo>
                  <a:pt x="112" y="22"/>
                </a:lnTo>
                <a:lnTo>
                  <a:pt x="105" y="13"/>
                </a:lnTo>
                <a:lnTo>
                  <a:pt x="90" y="9"/>
                </a:lnTo>
                <a:lnTo>
                  <a:pt x="79" y="2"/>
                </a:lnTo>
                <a:lnTo>
                  <a:pt x="66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48" name="Freeform 1604"/>
          <p:cNvSpPr>
            <a:spLocks/>
          </p:cNvSpPr>
          <p:nvPr/>
        </p:nvSpPr>
        <p:spPr bwMode="auto">
          <a:xfrm>
            <a:off x="3167063" y="2989263"/>
            <a:ext cx="60325" cy="57150"/>
          </a:xfrm>
          <a:custGeom>
            <a:avLst/>
            <a:gdLst>
              <a:gd name="T0" fmla="*/ 0 w 76"/>
              <a:gd name="T1" fmla="*/ 72 h 72"/>
              <a:gd name="T2" fmla="*/ 8 w 76"/>
              <a:gd name="T3" fmla="*/ 57 h 72"/>
              <a:gd name="T4" fmla="*/ 13 w 76"/>
              <a:gd name="T5" fmla="*/ 45 h 72"/>
              <a:gd name="T6" fmla="*/ 19 w 76"/>
              <a:gd name="T7" fmla="*/ 37 h 72"/>
              <a:gd name="T8" fmla="*/ 26 w 76"/>
              <a:gd name="T9" fmla="*/ 26 h 72"/>
              <a:gd name="T10" fmla="*/ 32 w 76"/>
              <a:gd name="T11" fmla="*/ 19 h 72"/>
              <a:gd name="T12" fmla="*/ 46 w 76"/>
              <a:gd name="T13" fmla="*/ 10 h 72"/>
              <a:gd name="T14" fmla="*/ 57 w 76"/>
              <a:gd name="T15" fmla="*/ 6 h 72"/>
              <a:gd name="T16" fmla="*/ 76 w 76"/>
              <a:gd name="T17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6" h="72">
                <a:moveTo>
                  <a:pt x="0" y="72"/>
                </a:moveTo>
                <a:lnTo>
                  <a:pt x="8" y="57"/>
                </a:lnTo>
                <a:lnTo>
                  <a:pt x="13" y="45"/>
                </a:lnTo>
                <a:lnTo>
                  <a:pt x="19" y="37"/>
                </a:lnTo>
                <a:lnTo>
                  <a:pt x="26" y="26"/>
                </a:lnTo>
                <a:lnTo>
                  <a:pt x="32" y="19"/>
                </a:lnTo>
                <a:lnTo>
                  <a:pt x="46" y="10"/>
                </a:lnTo>
                <a:lnTo>
                  <a:pt x="57" y="6"/>
                </a:lnTo>
                <a:lnTo>
                  <a:pt x="76" y="0"/>
                </a:lnTo>
              </a:path>
            </a:pathLst>
          </a:custGeom>
          <a:noFill/>
          <a:ln w="26988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49" name="Freeform 1605"/>
          <p:cNvSpPr>
            <a:spLocks/>
          </p:cNvSpPr>
          <p:nvPr/>
        </p:nvSpPr>
        <p:spPr bwMode="auto">
          <a:xfrm>
            <a:off x="3160713" y="2909888"/>
            <a:ext cx="95250" cy="36512"/>
          </a:xfrm>
          <a:custGeom>
            <a:avLst/>
            <a:gdLst>
              <a:gd name="T0" fmla="*/ 72 w 122"/>
              <a:gd name="T1" fmla="*/ 0 h 46"/>
              <a:gd name="T2" fmla="*/ 53 w 122"/>
              <a:gd name="T3" fmla="*/ 0 h 46"/>
              <a:gd name="T4" fmla="*/ 44 w 122"/>
              <a:gd name="T5" fmla="*/ 0 h 46"/>
              <a:gd name="T6" fmla="*/ 37 w 122"/>
              <a:gd name="T7" fmla="*/ 4 h 46"/>
              <a:gd name="T8" fmla="*/ 31 w 122"/>
              <a:gd name="T9" fmla="*/ 10 h 46"/>
              <a:gd name="T10" fmla="*/ 26 w 122"/>
              <a:gd name="T11" fmla="*/ 15 h 46"/>
              <a:gd name="T12" fmla="*/ 17 w 122"/>
              <a:gd name="T13" fmla="*/ 21 h 46"/>
              <a:gd name="T14" fmla="*/ 9 w 122"/>
              <a:gd name="T15" fmla="*/ 24 h 46"/>
              <a:gd name="T16" fmla="*/ 0 w 122"/>
              <a:gd name="T17" fmla="*/ 33 h 46"/>
              <a:gd name="T18" fmla="*/ 0 w 122"/>
              <a:gd name="T19" fmla="*/ 41 h 46"/>
              <a:gd name="T20" fmla="*/ 0 w 122"/>
              <a:gd name="T21" fmla="*/ 46 h 46"/>
              <a:gd name="T22" fmla="*/ 9 w 122"/>
              <a:gd name="T23" fmla="*/ 46 h 46"/>
              <a:gd name="T24" fmla="*/ 11 w 122"/>
              <a:gd name="T25" fmla="*/ 39 h 46"/>
              <a:gd name="T26" fmla="*/ 31 w 122"/>
              <a:gd name="T27" fmla="*/ 35 h 46"/>
              <a:gd name="T28" fmla="*/ 37 w 122"/>
              <a:gd name="T29" fmla="*/ 32 h 46"/>
              <a:gd name="T30" fmla="*/ 37 w 122"/>
              <a:gd name="T31" fmla="*/ 28 h 46"/>
              <a:gd name="T32" fmla="*/ 44 w 122"/>
              <a:gd name="T33" fmla="*/ 24 h 46"/>
              <a:gd name="T34" fmla="*/ 52 w 122"/>
              <a:gd name="T35" fmla="*/ 21 h 46"/>
              <a:gd name="T36" fmla="*/ 66 w 122"/>
              <a:gd name="T37" fmla="*/ 17 h 46"/>
              <a:gd name="T38" fmla="*/ 90 w 122"/>
              <a:gd name="T39" fmla="*/ 15 h 46"/>
              <a:gd name="T40" fmla="*/ 107 w 122"/>
              <a:gd name="T41" fmla="*/ 15 h 46"/>
              <a:gd name="T42" fmla="*/ 122 w 122"/>
              <a:gd name="T43" fmla="*/ 11 h 46"/>
              <a:gd name="T44" fmla="*/ 114 w 122"/>
              <a:gd name="T45" fmla="*/ 8 h 46"/>
              <a:gd name="T46" fmla="*/ 98 w 122"/>
              <a:gd name="T47" fmla="*/ 4 h 46"/>
              <a:gd name="T48" fmla="*/ 85 w 122"/>
              <a:gd name="T49" fmla="*/ 0 h 46"/>
              <a:gd name="T50" fmla="*/ 72 w 122"/>
              <a:gd name="T51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2" h="46">
                <a:moveTo>
                  <a:pt x="72" y="0"/>
                </a:moveTo>
                <a:lnTo>
                  <a:pt x="53" y="0"/>
                </a:lnTo>
                <a:lnTo>
                  <a:pt x="44" y="0"/>
                </a:lnTo>
                <a:lnTo>
                  <a:pt x="37" y="4"/>
                </a:lnTo>
                <a:lnTo>
                  <a:pt x="31" y="10"/>
                </a:lnTo>
                <a:lnTo>
                  <a:pt x="26" y="15"/>
                </a:lnTo>
                <a:lnTo>
                  <a:pt x="17" y="21"/>
                </a:lnTo>
                <a:lnTo>
                  <a:pt x="9" y="24"/>
                </a:lnTo>
                <a:lnTo>
                  <a:pt x="0" y="33"/>
                </a:lnTo>
                <a:lnTo>
                  <a:pt x="0" y="41"/>
                </a:lnTo>
                <a:lnTo>
                  <a:pt x="0" y="46"/>
                </a:lnTo>
                <a:lnTo>
                  <a:pt x="9" y="46"/>
                </a:lnTo>
                <a:lnTo>
                  <a:pt x="11" y="39"/>
                </a:lnTo>
                <a:lnTo>
                  <a:pt x="31" y="35"/>
                </a:lnTo>
                <a:lnTo>
                  <a:pt x="37" y="32"/>
                </a:lnTo>
                <a:lnTo>
                  <a:pt x="37" y="28"/>
                </a:lnTo>
                <a:lnTo>
                  <a:pt x="44" y="24"/>
                </a:lnTo>
                <a:lnTo>
                  <a:pt x="52" y="21"/>
                </a:lnTo>
                <a:lnTo>
                  <a:pt x="66" y="17"/>
                </a:lnTo>
                <a:lnTo>
                  <a:pt x="90" y="15"/>
                </a:lnTo>
                <a:lnTo>
                  <a:pt x="107" y="15"/>
                </a:lnTo>
                <a:lnTo>
                  <a:pt x="122" y="11"/>
                </a:lnTo>
                <a:lnTo>
                  <a:pt x="114" y="8"/>
                </a:lnTo>
                <a:lnTo>
                  <a:pt x="98" y="4"/>
                </a:lnTo>
                <a:lnTo>
                  <a:pt x="85" y="0"/>
                </a:lnTo>
                <a:lnTo>
                  <a:pt x="72" y="0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50" name="Freeform 1606"/>
          <p:cNvSpPr>
            <a:spLocks/>
          </p:cNvSpPr>
          <p:nvPr/>
        </p:nvSpPr>
        <p:spPr bwMode="auto">
          <a:xfrm>
            <a:off x="3160713" y="2909888"/>
            <a:ext cx="95250" cy="36512"/>
          </a:xfrm>
          <a:custGeom>
            <a:avLst/>
            <a:gdLst>
              <a:gd name="T0" fmla="*/ 72 w 122"/>
              <a:gd name="T1" fmla="*/ 0 h 46"/>
              <a:gd name="T2" fmla="*/ 53 w 122"/>
              <a:gd name="T3" fmla="*/ 0 h 46"/>
              <a:gd name="T4" fmla="*/ 44 w 122"/>
              <a:gd name="T5" fmla="*/ 0 h 46"/>
              <a:gd name="T6" fmla="*/ 37 w 122"/>
              <a:gd name="T7" fmla="*/ 4 h 46"/>
              <a:gd name="T8" fmla="*/ 31 w 122"/>
              <a:gd name="T9" fmla="*/ 10 h 46"/>
              <a:gd name="T10" fmla="*/ 26 w 122"/>
              <a:gd name="T11" fmla="*/ 15 h 46"/>
              <a:gd name="T12" fmla="*/ 17 w 122"/>
              <a:gd name="T13" fmla="*/ 21 h 46"/>
              <a:gd name="T14" fmla="*/ 9 w 122"/>
              <a:gd name="T15" fmla="*/ 24 h 46"/>
              <a:gd name="T16" fmla="*/ 0 w 122"/>
              <a:gd name="T17" fmla="*/ 33 h 46"/>
              <a:gd name="T18" fmla="*/ 0 w 122"/>
              <a:gd name="T19" fmla="*/ 41 h 46"/>
              <a:gd name="T20" fmla="*/ 0 w 122"/>
              <a:gd name="T21" fmla="*/ 46 h 46"/>
              <a:gd name="T22" fmla="*/ 9 w 122"/>
              <a:gd name="T23" fmla="*/ 46 h 46"/>
              <a:gd name="T24" fmla="*/ 11 w 122"/>
              <a:gd name="T25" fmla="*/ 39 h 46"/>
              <a:gd name="T26" fmla="*/ 31 w 122"/>
              <a:gd name="T27" fmla="*/ 35 h 46"/>
              <a:gd name="T28" fmla="*/ 37 w 122"/>
              <a:gd name="T29" fmla="*/ 32 h 46"/>
              <a:gd name="T30" fmla="*/ 37 w 122"/>
              <a:gd name="T31" fmla="*/ 28 h 46"/>
              <a:gd name="T32" fmla="*/ 44 w 122"/>
              <a:gd name="T33" fmla="*/ 24 h 46"/>
              <a:gd name="T34" fmla="*/ 52 w 122"/>
              <a:gd name="T35" fmla="*/ 21 h 46"/>
              <a:gd name="T36" fmla="*/ 66 w 122"/>
              <a:gd name="T37" fmla="*/ 17 h 46"/>
              <a:gd name="T38" fmla="*/ 90 w 122"/>
              <a:gd name="T39" fmla="*/ 15 h 46"/>
              <a:gd name="T40" fmla="*/ 107 w 122"/>
              <a:gd name="T41" fmla="*/ 15 h 46"/>
              <a:gd name="T42" fmla="*/ 122 w 122"/>
              <a:gd name="T43" fmla="*/ 11 h 46"/>
              <a:gd name="T44" fmla="*/ 114 w 122"/>
              <a:gd name="T45" fmla="*/ 8 h 46"/>
              <a:gd name="T46" fmla="*/ 98 w 122"/>
              <a:gd name="T47" fmla="*/ 4 h 46"/>
              <a:gd name="T48" fmla="*/ 85 w 122"/>
              <a:gd name="T49" fmla="*/ 0 h 46"/>
              <a:gd name="T50" fmla="*/ 72 w 122"/>
              <a:gd name="T51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2" h="46">
                <a:moveTo>
                  <a:pt x="72" y="0"/>
                </a:moveTo>
                <a:lnTo>
                  <a:pt x="53" y="0"/>
                </a:lnTo>
                <a:lnTo>
                  <a:pt x="44" y="0"/>
                </a:lnTo>
                <a:lnTo>
                  <a:pt x="37" y="4"/>
                </a:lnTo>
                <a:lnTo>
                  <a:pt x="31" y="10"/>
                </a:lnTo>
                <a:lnTo>
                  <a:pt x="26" y="15"/>
                </a:lnTo>
                <a:lnTo>
                  <a:pt x="17" y="21"/>
                </a:lnTo>
                <a:lnTo>
                  <a:pt x="9" y="24"/>
                </a:lnTo>
                <a:lnTo>
                  <a:pt x="0" y="33"/>
                </a:lnTo>
                <a:lnTo>
                  <a:pt x="0" y="41"/>
                </a:lnTo>
                <a:lnTo>
                  <a:pt x="0" y="46"/>
                </a:lnTo>
                <a:lnTo>
                  <a:pt x="9" y="46"/>
                </a:lnTo>
                <a:lnTo>
                  <a:pt x="11" y="39"/>
                </a:lnTo>
                <a:lnTo>
                  <a:pt x="31" y="35"/>
                </a:lnTo>
                <a:lnTo>
                  <a:pt x="37" y="32"/>
                </a:lnTo>
                <a:lnTo>
                  <a:pt x="37" y="28"/>
                </a:lnTo>
                <a:lnTo>
                  <a:pt x="44" y="24"/>
                </a:lnTo>
                <a:lnTo>
                  <a:pt x="52" y="21"/>
                </a:lnTo>
                <a:lnTo>
                  <a:pt x="66" y="17"/>
                </a:lnTo>
                <a:lnTo>
                  <a:pt x="90" y="15"/>
                </a:lnTo>
                <a:lnTo>
                  <a:pt x="107" y="15"/>
                </a:lnTo>
                <a:lnTo>
                  <a:pt x="122" y="11"/>
                </a:lnTo>
                <a:lnTo>
                  <a:pt x="114" y="8"/>
                </a:lnTo>
                <a:lnTo>
                  <a:pt x="98" y="4"/>
                </a:lnTo>
                <a:lnTo>
                  <a:pt x="85" y="0"/>
                </a:lnTo>
                <a:lnTo>
                  <a:pt x="72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51" name="Freeform 1607"/>
          <p:cNvSpPr>
            <a:spLocks/>
          </p:cNvSpPr>
          <p:nvPr/>
        </p:nvSpPr>
        <p:spPr bwMode="auto">
          <a:xfrm>
            <a:off x="3198813" y="2909888"/>
            <a:ext cx="90487" cy="15875"/>
          </a:xfrm>
          <a:custGeom>
            <a:avLst/>
            <a:gdLst>
              <a:gd name="T0" fmla="*/ 116 w 116"/>
              <a:gd name="T1" fmla="*/ 21 h 21"/>
              <a:gd name="T2" fmla="*/ 112 w 116"/>
              <a:gd name="T3" fmla="*/ 21 h 21"/>
              <a:gd name="T4" fmla="*/ 107 w 116"/>
              <a:gd name="T5" fmla="*/ 19 h 21"/>
              <a:gd name="T6" fmla="*/ 101 w 116"/>
              <a:gd name="T7" fmla="*/ 17 h 21"/>
              <a:gd name="T8" fmla="*/ 97 w 116"/>
              <a:gd name="T9" fmla="*/ 13 h 21"/>
              <a:gd name="T10" fmla="*/ 94 w 116"/>
              <a:gd name="T11" fmla="*/ 10 h 21"/>
              <a:gd name="T12" fmla="*/ 88 w 116"/>
              <a:gd name="T13" fmla="*/ 6 h 21"/>
              <a:gd name="T14" fmla="*/ 77 w 116"/>
              <a:gd name="T15" fmla="*/ 2 h 21"/>
              <a:gd name="T16" fmla="*/ 70 w 116"/>
              <a:gd name="T17" fmla="*/ 0 h 21"/>
              <a:gd name="T18" fmla="*/ 62 w 116"/>
              <a:gd name="T19" fmla="*/ 0 h 21"/>
              <a:gd name="T20" fmla="*/ 51 w 116"/>
              <a:gd name="T21" fmla="*/ 0 h 21"/>
              <a:gd name="T22" fmla="*/ 44 w 116"/>
              <a:gd name="T23" fmla="*/ 0 h 21"/>
              <a:gd name="T24" fmla="*/ 39 w 116"/>
              <a:gd name="T25" fmla="*/ 0 h 21"/>
              <a:gd name="T26" fmla="*/ 31 w 116"/>
              <a:gd name="T27" fmla="*/ 0 h 21"/>
              <a:gd name="T28" fmla="*/ 17 w 116"/>
              <a:gd name="T29" fmla="*/ 0 h 21"/>
              <a:gd name="T30" fmla="*/ 11 w 116"/>
              <a:gd name="T31" fmla="*/ 0 h 21"/>
              <a:gd name="T32" fmla="*/ 2 w 116"/>
              <a:gd name="T33" fmla="*/ 0 h 21"/>
              <a:gd name="T34" fmla="*/ 0 w 116"/>
              <a:gd name="T35" fmla="*/ 0 h 21"/>
              <a:gd name="T36" fmla="*/ 0 w 116"/>
              <a:gd name="T37" fmla="*/ 0 h 21"/>
              <a:gd name="T38" fmla="*/ 4 w 116"/>
              <a:gd name="T39" fmla="*/ 2 h 21"/>
              <a:gd name="T40" fmla="*/ 15 w 116"/>
              <a:gd name="T41" fmla="*/ 2 h 21"/>
              <a:gd name="T42" fmla="*/ 24 w 116"/>
              <a:gd name="T43" fmla="*/ 4 h 21"/>
              <a:gd name="T44" fmla="*/ 31 w 116"/>
              <a:gd name="T45" fmla="*/ 6 h 21"/>
              <a:gd name="T46" fmla="*/ 35 w 116"/>
              <a:gd name="T47" fmla="*/ 8 h 21"/>
              <a:gd name="T48" fmla="*/ 39 w 116"/>
              <a:gd name="T49" fmla="*/ 10 h 21"/>
              <a:gd name="T50" fmla="*/ 44 w 116"/>
              <a:gd name="T51" fmla="*/ 11 h 21"/>
              <a:gd name="T52" fmla="*/ 55 w 116"/>
              <a:gd name="T53" fmla="*/ 15 h 21"/>
              <a:gd name="T54" fmla="*/ 62 w 116"/>
              <a:gd name="T55" fmla="*/ 17 h 21"/>
              <a:gd name="T56" fmla="*/ 74 w 116"/>
              <a:gd name="T57" fmla="*/ 19 h 21"/>
              <a:gd name="T58" fmla="*/ 81 w 116"/>
              <a:gd name="T59" fmla="*/ 19 h 21"/>
              <a:gd name="T60" fmla="*/ 92 w 116"/>
              <a:gd name="T61" fmla="*/ 21 h 21"/>
              <a:gd name="T62" fmla="*/ 101 w 116"/>
              <a:gd name="T63" fmla="*/ 21 h 21"/>
              <a:gd name="T64" fmla="*/ 110 w 116"/>
              <a:gd name="T65" fmla="*/ 21 h 21"/>
              <a:gd name="T66" fmla="*/ 114 w 116"/>
              <a:gd name="T67" fmla="*/ 21 h 21"/>
              <a:gd name="T68" fmla="*/ 116 w 116"/>
              <a:gd name="T69" fmla="*/ 2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16" h="21">
                <a:moveTo>
                  <a:pt x="116" y="21"/>
                </a:moveTo>
                <a:lnTo>
                  <a:pt x="116" y="21"/>
                </a:lnTo>
                <a:lnTo>
                  <a:pt x="116" y="21"/>
                </a:lnTo>
                <a:lnTo>
                  <a:pt x="112" y="21"/>
                </a:lnTo>
                <a:lnTo>
                  <a:pt x="108" y="21"/>
                </a:lnTo>
                <a:lnTo>
                  <a:pt x="107" y="19"/>
                </a:lnTo>
                <a:lnTo>
                  <a:pt x="103" y="17"/>
                </a:lnTo>
                <a:lnTo>
                  <a:pt x="101" y="17"/>
                </a:lnTo>
                <a:lnTo>
                  <a:pt x="99" y="15"/>
                </a:lnTo>
                <a:lnTo>
                  <a:pt x="97" y="13"/>
                </a:lnTo>
                <a:lnTo>
                  <a:pt x="96" y="11"/>
                </a:lnTo>
                <a:lnTo>
                  <a:pt x="94" y="10"/>
                </a:lnTo>
                <a:lnTo>
                  <a:pt x="92" y="8"/>
                </a:lnTo>
                <a:lnTo>
                  <a:pt x="88" y="6"/>
                </a:lnTo>
                <a:lnTo>
                  <a:pt x="83" y="4"/>
                </a:lnTo>
                <a:lnTo>
                  <a:pt x="77" y="2"/>
                </a:lnTo>
                <a:lnTo>
                  <a:pt x="74" y="2"/>
                </a:lnTo>
                <a:lnTo>
                  <a:pt x="70" y="0"/>
                </a:lnTo>
                <a:lnTo>
                  <a:pt x="66" y="0"/>
                </a:lnTo>
                <a:lnTo>
                  <a:pt x="62" y="0"/>
                </a:lnTo>
                <a:lnTo>
                  <a:pt x="57" y="0"/>
                </a:lnTo>
                <a:lnTo>
                  <a:pt x="51" y="0"/>
                </a:lnTo>
                <a:lnTo>
                  <a:pt x="48" y="0"/>
                </a:lnTo>
                <a:lnTo>
                  <a:pt x="44" y="0"/>
                </a:lnTo>
                <a:lnTo>
                  <a:pt x="40" y="0"/>
                </a:lnTo>
                <a:lnTo>
                  <a:pt x="39" y="0"/>
                </a:lnTo>
                <a:lnTo>
                  <a:pt x="35" y="0"/>
                </a:lnTo>
                <a:lnTo>
                  <a:pt x="31" y="0"/>
                </a:lnTo>
                <a:lnTo>
                  <a:pt x="26" y="0"/>
                </a:lnTo>
                <a:lnTo>
                  <a:pt x="17" y="0"/>
                </a:lnTo>
                <a:lnTo>
                  <a:pt x="15" y="0"/>
                </a:lnTo>
                <a:lnTo>
                  <a:pt x="11" y="0"/>
                </a:lnTo>
                <a:lnTo>
                  <a:pt x="5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lnTo>
                  <a:pt x="9" y="2"/>
                </a:lnTo>
                <a:lnTo>
                  <a:pt x="15" y="2"/>
                </a:lnTo>
                <a:lnTo>
                  <a:pt x="18" y="4"/>
                </a:lnTo>
                <a:lnTo>
                  <a:pt x="24" y="4"/>
                </a:lnTo>
                <a:lnTo>
                  <a:pt x="28" y="6"/>
                </a:lnTo>
                <a:lnTo>
                  <a:pt x="31" y="6"/>
                </a:lnTo>
                <a:lnTo>
                  <a:pt x="33" y="6"/>
                </a:lnTo>
                <a:lnTo>
                  <a:pt x="35" y="8"/>
                </a:lnTo>
                <a:lnTo>
                  <a:pt x="37" y="8"/>
                </a:lnTo>
                <a:lnTo>
                  <a:pt x="39" y="10"/>
                </a:lnTo>
                <a:lnTo>
                  <a:pt x="39" y="10"/>
                </a:lnTo>
                <a:lnTo>
                  <a:pt x="44" y="11"/>
                </a:lnTo>
                <a:lnTo>
                  <a:pt x="51" y="13"/>
                </a:lnTo>
                <a:lnTo>
                  <a:pt x="55" y="15"/>
                </a:lnTo>
                <a:lnTo>
                  <a:pt x="59" y="15"/>
                </a:lnTo>
                <a:lnTo>
                  <a:pt x="62" y="17"/>
                </a:lnTo>
                <a:lnTo>
                  <a:pt x="66" y="17"/>
                </a:lnTo>
                <a:lnTo>
                  <a:pt x="74" y="19"/>
                </a:lnTo>
                <a:lnTo>
                  <a:pt x="77" y="19"/>
                </a:lnTo>
                <a:lnTo>
                  <a:pt x="81" y="19"/>
                </a:lnTo>
                <a:lnTo>
                  <a:pt x="86" y="21"/>
                </a:lnTo>
                <a:lnTo>
                  <a:pt x="92" y="21"/>
                </a:lnTo>
                <a:lnTo>
                  <a:pt x="97" y="21"/>
                </a:lnTo>
                <a:lnTo>
                  <a:pt x="101" y="21"/>
                </a:lnTo>
                <a:lnTo>
                  <a:pt x="107" y="21"/>
                </a:lnTo>
                <a:lnTo>
                  <a:pt x="110" y="21"/>
                </a:lnTo>
                <a:lnTo>
                  <a:pt x="112" y="21"/>
                </a:lnTo>
                <a:lnTo>
                  <a:pt x="114" y="21"/>
                </a:lnTo>
                <a:lnTo>
                  <a:pt x="116" y="21"/>
                </a:lnTo>
                <a:lnTo>
                  <a:pt x="116" y="21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52" name="Freeform 1608"/>
          <p:cNvSpPr>
            <a:spLocks/>
          </p:cNvSpPr>
          <p:nvPr/>
        </p:nvSpPr>
        <p:spPr bwMode="auto">
          <a:xfrm>
            <a:off x="3198813" y="2909888"/>
            <a:ext cx="90487" cy="15875"/>
          </a:xfrm>
          <a:custGeom>
            <a:avLst/>
            <a:gdLst>
              <a:gd name="T0" fmla="*/ 116 w 116"/>
              <a:gd name="T1" fmla="*/ 21 h 21"/>
              <a:gd name="T2" fmla="*/ 112 w 116"/>
              <a:gd name="T3" fmla="*/ 21 h 21"/>
              <a:gd name="T4" fmla="*/ 107 w 116"/>
              <a:gd name="T5" fmla="*/ 19 h 21"/>
              <a:gd name="T6" fmla="*/ 101 w 116"/>
              <a:gd name="T7" fmla="*/ 17 h 21"/>
              <a:gd name="T8" fmla="*/ 97 w 116"/>
              <a:gd name="T9" fmla="*/ 13 h 21"/>
              <a:gd name="T10" fmla="*/ 94 w 116"/>
              <a:gd name="T11" fmla="*/ 10 h 21"/>
              <a:gd name="T12" fmla="*/ 88 w 116"/>
              <a:gd name="T13" fmla="*/ 6 h 21"/>
              <a:gd name="T14" fmla="*/ 77 w 116"/>
              <a:gd name="T15" fmla="*/ 2 h 21"/>
              <a:gd name="T16" fmla="*/ 70 w 116"/>
              <a:gd name="T17" fmla="*/ 0 h 21"/>
              <a:gd name="T18" fmla="*/ 62 w 116"/>
              <a:gd name="T19" fmla="*/ 0 h 21"/>
              <a:gd name="T20" fmla="*/ 51 w 116"/>
              <a:gd name="T21" fmla="*/ 0 h 21"/>
              <a:gd name="T22" fmla="*/ 44 w 116"/>
              <a:gd name="T23" fmla="*/ 0 h 21"/>
              <a:gd name="T24" fmla="*/ 39 w 116"/>
              <a:gd name="T25" fmla="*/ 0 h 21"/>
              <a:gd name="T26" fmla="*/ 31 w 116"/>
              <a:gd name="T27" fmla="*/ 0 h 21"/>
              <a:gd name="T28" fmla="*/ 17 w 116"/>
              <a:gd name="T29" fmla="*/ 0 h 21"/>
              <a:gd name="T30" fmla="*/ 11 w 116"/>
              <a:gd name="T31" fmla="*/ 0 h 21"/>
              <a:gd name="T32" fmla="*/ 2 w 116"/>
              <a:gd name="T33" fmla="*/ 0 h 21"/>
              <a:gd name="T34" fmla="*/ 0 w 116"/>
              <a:gd name="T35" fmla="*/ 0 h 21"/>
              <a:gd name="T36" fmla="*/ 0 w 116"/>
              <a:gd name="T37" fmla="*/ 0 h 21"/>
              <a:gd name="T38" fmla="*/ 4 w 116"/>
              <a:gd name="T39" fmla="*/ 2 h 21"/>
              <a:gd name="T40" fmla="*/ 15 w 116"/>
              <a:gd name="T41" fmla="*/ 2 h 21"/>
              <a:gd name="T42" fmla="*/ 24 w 116"/>
              <a:gd name="T43" fmla="*/ 4 h 21"/>
              <a:gd name="T44" fmla="*/ 31 w 116"/>
              <a:gd name="T45" fmla="*/ 6 h 21"/>
              <a:gd name="T46" fmla="*/ 35 w 116"/>
              <a:gd name="T47" fmla="*/ 8 h 21"/>
              <a:gd name="T48" fmla="*/ 39 w 116"/>
              <a:gd name="T49" fmla="*/ 10 h 21"/>
              <a:gd name="T50" fmla="*/ 44 w 116"/>
              <a:gd name="T51" fmla="*/ 11 h 21"/>
              <a:gd name="T52" fmla="*/ 55 w 116"/>
              <a:gd name="T53" fmla="*/ 15 h 21"/>
              <a:gd name="T54" fmla="*/ 62 w 116"/>
              <a:gd name="T55" fmla="*/ 17 h 21"/>
              <a:gd name="T56" fmla="*/ 74 w 116"/>
              <a:gd name="T57" fmla="*/ 19 h 21"/>
              <a:gd name="T58" fmla="*/ 81 w 116"/>
              <a:gd name="T59" fmla="*/ 19 h 21"/>
              <a:gd name="T60" fmla="*/ 92 w 116"/>
              <a:gd name="T61" fmla="*/ 21 h 21"/>
              <a:gd name="T62" fmla="*/ 101 w 116"/>
              <a:gd name="T63" fmla="*/ 21 h 21"/>
              <a:gd name="T64" fmla="*/ 110 w 116"/>
              <a:gd name="T65" fmla="*/ 21 h 21"/>
              <a:gd name="T66" fmla="*/ 114 w 116"/>
              <a:gd name="T67" fmla="*/ 21 h 21"/>
              <a:gd name="T68" fmla="*/ 116 w 116"/>
              <a:gd name="T69" fmla="*/ 2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16" h="21">
                <a:moveTo>
                  <a:pt x="116" y="21"/>
                </a:moveTo>
                <a:lnTo>
                  <a:pt x="116" y="21"/>
                </a:lnTo>
                <a:lnTo>
                  <a:pt x="116" y="21"/>
                </a:lnTo>
                <a:lnTo>
                  <a:pt x="112" y="21"/>
                </a:lnTo>
                <a:lnTo>
                  <a:pt x="108" y="21"/>
                </a:lnTo>
                <a:lnTo>
                  <a:pt x="107" y="19"/>
                </a:lnTo>
                <a:lnTo>
                  <a:pt x="103" y="17"/>
                </a:lnTo>
                <a:lnTo>
                  <a:pt x="101" y="17"/>
                </a:lnTo>
                <a:lnTo>
                  <a:pt x="99" y="15"/>
                </a:lnTo>
                <a:lnTo>
                  <a:pt x="97" y="13"/>
                </a:lnTo>
                <a:lnTo>
                  <a:pt x="96" y="11"/>
                </a:lnTo>
                <a:lnTo>
                  <a:pt x="94" y="10"/>
                </a:lnTo>
                <a:lnTo>
                  <a:pt x="92" y="8"/>
                </a:lnTo>
                <a:lnTo>
                  <a:pt x="88" y="6"/>
                </a:lnTo>
                <a:lnTo>
                  <a:pt x="83" y="4"/>
                </a:lnTo>
                <a:lnTo>
                  <a:pt x="77" y="2"/>
                </a:lnTo>
                <a:lnTo>
                  <a:pt x="74" y="2"/>
                </a:lnTo>
                <a:lnTo>
                  <a:pt x="70" y="0"/>
                </a:lnTo>
                <a:lnTo>
                  <a:pt x="66" y="0"/>
                </a:lnTo>
                <a:lnTo>
                  <a:pt x="62" y="0"/>
                </a:lnTo>
                <a:lnTo>
                  <a:pt x="57" y="0"/>
                </a:lnTo>
                <a:lnTo>
                  <a:pt x="51" y="0"/>
                </a:lnTo>
                <a:lnTo>
                  <a:pt x="48" y="0"/>
                </a:lnTo>
                <a:lnTo>
                  <a:pt x="44" y="0"/>
                </a:lnTo>
                <a:lnTo>
                  <a:pt x="40" y="0"/>
                </a:lnTo>
                <a:lnTo>
                  <a:pt x="39" y="0"/>
                </a:lnTo>
                <a:lnTo>
                  <a:pt x="35" y="0"/>
                </a:lnTo>
                <a:lnTo>
                  <a:pt x="31" y="0"/>
                </a:lnTo>
                <a:lnTo>
                  <a:pt x="26" y="0"/>
                </a:lnTo>
                <a:lnTo>
                  <a:pt x="17" y="0"/>
                </a:lnTo>
                <a:lnTo>
                  <a:pt x="15" y="0"/>
                </a:lnTo>
                <a:lnTo>
                  <a:pt x="11" y="0"/>
                </a:lnTo>
                <a:lnTo>
                  <a:pt x="5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lnTo>
                  <a:pt x="9" y="2"/>
                </a:lnTo>
                <a:lnTo>
                  <a:pt x="15" y="2"/>
                </a:lnTo>
                <a:lnTo>
                  <a:pt x="18" y="4"/>
                </a:lnTo>
                <a:lnTo>
                  <a:pt x="24" y="4"/>
                </a:lnTo>
                <a:lnTo>
                  <a:pt x="28" y="6"/>
                </a:lnTo>
                <a:lnTo>
                  <a:pt x="31" y="6"/>
                </a:lnTo>
                <a:lnTo>
                  <a:pt x="33" y="6"/>
                </a:lnTo>
                <a:lnTo>
                  <a:pt x="35" y="8"/>
                </a:lnTo>
                <a:lnTo>
                  <a:pt x="37" y="8"/>
                </a:lnTo>
                <a:lnTo>
                  <a:pt x="39" y="10"/>
                </a:lnTo>
                <a:lnTo>
                  <a:pt x="39" y="10"/>
                </a:lnTo>
                <a:lnTo>
                  <a:pt x="44" y="11"/>
                </a:lnTo>
                <a:lnTo>
                  <a:pt x="51" y="13"/>
                </a:lnTo>
                <a:lnTo>
                  <a:pt x="55" y="15"/>
                </a:lnTo>
                <a:lnTo>
                  <a:pt x="59" y="15"/>
                </a:lnTo>
                <a:lnTo>
                  <a:pt x="62" y="17"/>
                </a:lnTo>
                <a:lnTo>
                  <a:pt x="66" y="17"/>
                </a:lnTo>
                <a:lnTo>
                  <a:pt x="74" y="19"/>
                </a:lnTo>
                <a:lnTo>
                  <a:pt x="77" y="19"/>
                </a:lnTo>
                <a:lnTo>
                  <a:pt x="81" y="19"/>
                </a:lnTo>
                <a:lnTo>
                  <a:pt x="86" y="21"/>
                </a:lnTo>
                <a:lnTo>
                  <a:pt x="92" y="21"/>
                </a:lnTo>
                <a:lnTo>
                  <a:pt x="97" y="21"/>
                </a:lnTo>
                <a:lnTo>
                  <a:pt x="101" y="21"/>
                </a:lnTo>
                <a:lnTo>
                  <a:pt x="107" y="21"/>
                </a:lnTo>
                <a:lnTo>
                  <a:pt x="110" y="21"/>
                </a:lnTo>
                <a:lnTo>
                  <a:pt x="112" y="21"/>
                </a:lnTo>
                <a:lnTo>
                  <a:pt x="114" y="21"/>
                </a:lnTo>
                <a:lnTo>
                  <a:pt x="116" y="21"/>
                </a:lnTo>
                <a:lnTo>
                  <a:pt x="116" y="21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53" name="Freeform 1609"/>
          <p:cNvSpPr>
            <a:spLocks/>
          </p:cNvSpPr>
          <p:nvPr/>
        </p:nvSpPr>
        <p:spPr bwMode="auto">
          <a:xfrm>
            <a:off x="3230563" y="2911475"/>
            <a:ext cx="46037" cy="12700"/>
          </a:xfrm>
          <a:custGeom>
            <a:avLst/>
            <a:gdLst>
              <a:gd name="T0" fmla="*/ 60 w 60"/>
              <a:gd name="T1" fmla="*/ 17 h 17"/>
              <a:gd name="T2" fmla="*/ 51 w 60"/>
              <a:gd name="T3" fmla="*/ 15 h 17"/>
              <a:gd name="T4" fmla="*/ 47 w 60"/>
              <a:gd name="T5" fmla="*/ 11 h 17"/>
              <a:gd name="T6" fmla="*/ 42 w 60"/>
              <a:gd name="T7" fmla="*/ 9 h 17"/>
              <a:gd name="T8" fmla="*/ 27 w 60"/>
              <a:gd name="T9" fmla="*/ 6 h 17"/>
              <a:gd name="T10" fmla="*/ 18 w 60"/>
              <a:gd name="T11" fmla="*/ 4 h 17"/>
              <a:gd name="T12" fmla="*/ 9 w 60"/>
              <a:gd name="T13" fmla="*/ 2 h 17"/>
              <a:gd name="T14" fmla="*/ 0 w 60"/>
              <a:gd name="T15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0" h="17">
                <a:moveTo>
                  <a:pt x="60" y="17"/>
                </a:moveTo>
                <a:lnTo>
                  <a:pt x="51" y="15"/>
                </a:lnTo>
                <a:lnTo>
                  <a:pt x="47" y="11"/>
                </a:lnTo>
                <a:lnTo>
                  <a:pt x="42" y="9"/>
                </a:lnTo>
                <a:lnTo>
                  <a:pt x="27" y="6"/>
                </a:lnTo>
                <a:lnTo>
                  <a:pt x="18" y="4"/>
                </a:lnTo>
                <a:lnTo>
                  <a:pt x="9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54" name="Freeform 1610"/>
          <p:cNvSpPr>
            <a:spLocks/>
          </p:cNvSpPr>
          <p:nvPr/>
        </p:nvSpPr>
        <p:spPr bwMode="auto">
          <a:xfrm>
            <a:off x="3054350" y="2884488"/>
            <a:ext cx="93663" cy="15875"/>
          </a:xfrm>
          <a:custGeom>
            <a:avLst/>
            <a:gdLst>
              <a:gd name="T0" fmla="*/ 0 w 116"/>
              <a:gd name="T1" fmla="*/ 20 h 20"/>
              <a:gd name="T2" fmla="*/ 3 w 116"/>
              <a:gd name="T3" fmla="*/ 20 h 20"/>
              <a:gd name="T4" fmla="*/ 9 w 116"/>
              <a:gd name="T5" fmla="*/ 18 h 20"/>
              <a:gd name="T6" fmla="*/ 16 w 116"/>
              <a:gd name="T7" fmla="*/ 17 h 20"/>
              <a:gd name="T8" fmla="*/ 18 w 116"/>
              <a:gd name="T9" fmla="*/ 13 h 20"/>
              <a:gd name="T10" fmla="*/ 20 w 116"/>
              <a:gd name="T11" fmla="*/ 9 h 20"/>
              <a:gd name="T12" fmla="*/ 24 w 116"/>
              <a:gd name="T13" fmla="*/ 7 h 20"/>
              <a:gd name="T14" fmla="*/ 29 w 116"/>
              <a:gd name="T15" fmla="*/ 6 h 20"/>
              <a:gd name="T16" fmla="*/ 35 w 116"/>
              <a:gd name="T17" fmla="*/ 6 h 20"/>
              <a:gd name="T18" fmla="*/ 36 w 116"/>
              <a:gd name="T19" fmla="*/ 4 h 20"/>
              <a:gd name="T20" fmla="*/ 42 w 116"/>
              <a:gd name="T21" fmla="*/ 2 h 20"/>
              <a:gd name="T22" fmla="*/ 53 w 116"/>
              <a:gd name="T23" fmla="*/ 0 h 20"/>
              <a:gd name="T24" fmla="*/ 64 w 116"/>
              <a:gd name="T25" fmla="*/ 0 h 20"/>
              <a:gd name="T26" fmla="*/ 71 w 116"/>
              <a:gd name="T27" fmla="*/ 0 h 20"/>
              <a:gd name="T28" fmla="*/ 79 w 116"/>
              <a:gd name="T29" fmla="*/ 0 h 20"/>
              <a:gd name="T30" fmla="*/ 84 w 116"/>
              <a:gd name="T31" fmla="*/ 0 h 20"/>
              <a:gd name="T32" fmla="*/ 99 w 116"/>
              <a:gd name="T33" fmla="*/ 0 h 20"/>
              <a:gd name="T34" fmla="*/ 105 w 116"/>
              <a:gd name="T35" fmla="*/ 0 h 20"/>
              <a:gd name="T36" fmla="*/ 114 w 116"/>
              <a:gd name="T37" fmla="*/ 0 h 20"/>
              <a:gd name="T38" fmla="*/ 116 w 116"/>
              <a:gd name="T39" fmla="*/ 0 h 20"/>
              <a:gd name="T40" fmla="*/ 116 w 116"/>
              <a:gd name="T41" fmla="*/ 0 h 20"/>
              <a:gd name="T42" fmla="*/ 112 w 116"/>
              <a:gd name="T43" fmla="*/ 2 h 20"/>
              <a:gd name="T44" fmla="*/ 103 w 116"/>
              <a:gd name="T45" fmla="*/ 2 h 20"/>
              <a:gd name="T46" fmla="*/ 92 w 116"/>
              <a:gd name="T47" fmla="*/ 4 h 20"/>
              <a:gd name="T48" fmla="*/ 84 w 116"/>
              <a:gd name="T49" fmla="*/ 6 h 20"/>
              <a:gd name="T50" fmla="*/ 81 w 116"/>
              <a:gd name="T51" fmla="*/ 7 h 20"/>
              <a:gd name="T52" fmla="*/ 79 w 116"/>
              <a:gd name="T53" fmla="*/ 9 h 20"/>
              <a:gd name="T54" fmla="*/ 71 w 116"/>
              <a:gd name="T55" fmla="*/ 11 h 20"/>
              <a:gd name="T56" fmla="*/ 62 w 116"/>
              <a:gd name="T57" fmla="*/ 15 h 20"/>
              <a:gd name="T58" fmla="*/ 53 w 116"/>
              <a:gd name="T59" fmla="*/ 17 h 20"/>
              <a:gd name="T60" fmla="*/ 42 w 116"/>
              <a:gd name="T61" fmla="*/ 18 h 20"/>
              <a:gd name="T62" fmla="*/ 35 w 116"/>
              <a:gd name="T63" fmla="*/ 18 h 20"/>
              <a:gd name="T64" fmla="*/ 24 w 116"/>
              <a:gd name="T65" fmla="*/ 20 h 20"/>
              <a:gd name="T66" fmla="*/ 14 w 116"/>
              <a:gd name="T67" fmla="*/ 20 h 20"/>
              <a:gd name="T68" fmla="*/ 5 w 116"/>
              <a:gd name="T69" fmla="*/ 20 h 20"/>
              <a:gd name="T70" fmla="*/ 2 w 116"/>
              <a:gd name="T71" fmla="*/ 20 h 20"/>
              <a:gd name="T72" fmla="*/ 0 w 116"/>
              <a:gd name="T73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6" h="20">
                <a:moveTo>
                  <a:pt x="0" y="20"/>
                </a:moveTo>
                <a:lnTo>
                  <a:pt x="0" y="20"/>
                </a:lnTo>
                <a:lnTo>
                  <a:pt x="0" y="20"/>
                </a:lnTo>
                <a:lnTo>
                  <a:pt x="3" y="20"/>
                </a:lnTo>
                <a:lnTo>
                  <a:pt x="7" y="20"/>
                </a:lnTo>
                <a:lnTo>
                  <a:pt x="9" y="18"/>
                </a:lnTo>
                <a:lnTo>
                  <a:pt x="13" y="17"/>
                </a:lnTo>
                <a:lnTo>
                  <a:pt x="16" y="17"/>
                </a:lnTo>
                <a:lnTo>
                  <a:pt x="18" y="15"/>
                </a:lnTo>
                <a:lnTo>
                  <a:pt x="18" y="13"/>
                </a:lnTo>
                <a:lnTo>
                  <a:pt x="20" y="11"/>
                </a:lnTo>
                <a:lnTo>
                  <a:pt x="20" y="9"/>
                </a:lnTo>
                <a:lnTo>
                  <a:pt x="22" y="9"/>
                </a:lnTo>
                <a:lnTo>
                  <a:pt x="24" y="7"/>
                </a:lnTo>
                <a:lnTo>
                  <a:pt x="27" y="7"/>
                </a:lnTo>
                <a:lnTo>
                  <a:pt x="29" y="6"/>
                </a:lnTo>
                <a:lnTo>
                  <a:pt x="33" y="6"/>
                </a:lnTo>
                <a:lnTo>
                  <a:pt x="35" y="6"/>
                </a:lnTo>
                <a:lnTo>
                  <a:pt x="35" y="4"/>
                </a:lnTo>
                <a:lnTo>
                  <a:pt x="36" y="4"/>
                </a:lnTo>
                <a:lnTo>
                  <a:pt x="38" y="2"/>
                </a:lnTo>
                <a:lnTo>
                  <a:pt x="42" y="2"/>
                </a:lnTo>
                <a:lnTo>
                  <a:pt x="49" y="0"/>
                </a:lnTo>
                <a:lnTo>
                  <a:pt x="53" y="0"/>
                </a:lnTo>
                <a:lnTo>
                  <a:pt x="59" y="0"/>
                </a:lnTo>
                <a:lnTo>
                  <a:pt x="64" y="0"/>
                </a:lnTo>
                <a:lnTo>
                  <a:pt x="68" y="0"/>
                </a:lnTo>
                <a:lnTo>
                  <a:pt x="71" y="0"/>
                </a:lnTo>
                <a:lnTo>
                  <a:pt x="75" y="0"/>
                </a:lnTo>
                <a:lnTo>
                  <a:pt x="79" y="0"/>
                </a:lnTo>
                <a:lnTo>
                  <a:pt x="81" y="0"/>
                </a:lnTo>
                <a:lnTo>
                  <a:pt x="84" y="0"/>
                </a:lnTo>
                <a:lnTo>
                  <a:pt x="90" y="0"/>
                </a:lnTo>
                <a:lnTo>
                  <a:pt x="99" y="0"/>
                </a:lnTo>
                <a:lnTo>
                  <a:pt x="101" y="0"/>
                </a:lnTo>
                <a:lnTo>
                  <a:pt x="105" y="0"/>
                </a:lnTo>
                <a:lnTo>
                  <a:pt x="110" y="0"/>
                </a:lnTo>
                <a:lnTo>
                  <a:pt x="114" y="0"/>
                </a:lnTo>
                <a:lnTo>
                  <a:pt x="116" y="0"/>
                </a:lnTo>
                <a:lnTo>
                  <a:pt x="116" y="0"/>
                </a:lnTo>
                <a:lnTo>
                  <a:pt x="116" y="0"/>
                </a:lnTo>
                <a:lnTo>
                  <a:pt x="116" y="0"/>
                </a:lnTo>
                <a:lnTo>
                  <a:pt x="114" y="0"/>
                </a:lnTo>
                <a:lnTo>
                  <a:pt x="112" y="2"/>
                </a:lnTo>
                <a:lnTo>
                  <a:pt x="106" y="2"/>
                </a:lnTo>
                <a:lnTo>
                  <a:pt x="103" y="2"/>
                </a:lnTo>
                <a:lnTo>
                  <a:pt x="97" y="4"/>
                </a:lnTo>
                <a:lnTo>
                  <a:pt x="92" y="4"/>
                </a:lnTo>
                <a:lnTo>
                  <a:pt x="88" y="6"/>
                </a:lnTo>
                <a:lnTo>
                  <a:pt x="84" y="6"/>
                </a:lnTo>
                <a:lnTo>
                  <a:pt x="82" y="6"/>
                </a:lnTo>
                <a:lnTo>
                  <a:pt x="81" y="7"/>
                </a:lnTo>
                <a:lnTo>
                  <a:pt x="79" y="7"/>
                </a:lnTo>
                <a:lnTo>
                  <a:pt x="79" y="9"/>
                </a:lnTo>
                <a:lnTo>
                  <a:pt x="77" y="9"/>
                </a:lnTo>
                <a:lnTo>
                  <a:pt x="71" y="11"/>
                </a:lnTo>
                <a:lnTo>
                  <a:pt x="66" y="13"/>
                </a:lnTo>
                <a:lnTo>
                  <a:pt x="62" y="15"/>
                </a:lnTo>
                <a:lnTo>
                  <a:pt x="57" y="15"/>
                </a:lnTo>
                <a:lnTo>
                  <a:pt x="53" y="17"/>
                </a:lnTo>
                <a:lnTo>
                  <a:pt x="49" y="17"/>
                </a:lnTo>
                <a:lnTo>
                  <a:pt x="42" y="18"/>
                </a:lnTo>
                <a:lnTo>
                  <a:pt x="38" y="18"/>
                </a:lnTo>
                <a:lnTo>
                  <a:pt x="35" y="18"/>
                </a:lnTo>
                <a:lnTo>
                  <a:pt x="29" y="20"/>
                </a:lnTo>
                <a:lnTo>
                  <a:pt x="24" y="20"/>
                </a:lnTo>
                <a:lnTo>
                  <a:pt x="18" y="20"/>
                </a:lnTo>
                <a:lnTo>
                  <a:pt x="14" y="20"/>
                </a:lnTo>
                <a:lnTo>
                  <a:pt x="9" y="20"/>
                </a:lnTo>
                <a:lnTo>
                  <a:pt x="5" y="20"/>
                </a:lnTo>
                <a:lnTo>
                  <a:pt x="3" y="20"/>
                </a:lnTo>
                <a:lnTo>
                  <a:pt x="2" y="20"/>
                </a:lnTo>
                <a:lnTo>
                  <a:pt x="0" y="20"/>
                </a:lnTo>
                <a:lnTo>
                  <a:pt x="0" y="20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55" name="Freeform 1611"/>
          <p:cNvSpPr>
            <a:spLocks/>
          </p:cNvSpPr>
          <p:nvPr/>
        </p:nvSpPr>
        <p:spPr bwMode="auto">
          <a:xfrm>
            <a:off x="3054350" y="2884488"/>
            <a:ext cx="93663" cy="15875"/>
          </a:xfrm>
          <a:custGeom>
            <a:avLst/>
            <a:gdLst>
              <a:gd name="T0" fmla="*/ 0 w 116"/>
              <a:gd name="T1" fmla="*/ 20 h 20"/>
              <a:gd name="T2" fmla="*/ 3 w 116"/>
              <a:gd name="T3" fmla="*/ 20 h 20"/>
              <a:gd name="T4" fmla="*/ 9 w 116"/>
              <a:gd name="T5" fmla="*/ 18 h 20"/>
              <a:gd name="T6" fmla="*/ 16 w 116"/>
              <a:gd name="T7" fmla="*/ 17 h 20"/>
              <a:gd name="T8" fmla="*/ 18 w 116"/>
              <a:gd name="T9" fmla="*/ 13 h 20"/>
              <a:gd name="T10" fmla="*/ 20 w 116"/>
              <a:gd name="T11" fmla="*/ 9 h 20"/>
              <a:gd name="T12" fmla="*/ 24 w 116"/>
              <a:gd name="T13" fmla="*/ 7 h 20"/>
              <a:gd name="T14" fmla="*/ 29 w 116"/>
              <a:gd name="T15" fmla="*/ 6 h 20"/>
              <a:gd name="T16" fmla="*/ 35 w 116"/>
              <a:gd name="T17" fmla="*/ 6 h 20"/>
              <a:gd name="T18" fmla="*/ 36 w 116"/>
              <a:gd name="T19" fmla="*/ 4 h 20"/>
              <a:gd name="T20" fmla="*/ 42 w 116"/>
              <a:gd name="T21" fmla="*/ 2 h 20"/>
              <a:gd name="T22" fmla="*/ 53 w 116"/>
              <a:gd name="T23" fmla="*/ 0 h 20"/>
              <a:gd name="T24" fmla="*/ 64 w 116"/>
              <a:gd name="T25" fmla="*/ 0 h 20"/>
              <a:gd name="T26" fmla="*/ 71 w 116"/>
              <a:gd name="T27" fmla="*/ 0 h 20"/>
              <a:gd name="T28" fmla="*/ 79 w 116"/>
              <a:gd name="T29" fmla="*/ 0 h 20"/>
              <a:gd name="T30" fmla="*/ 84 w 116"/>
              <a:gd name="T31" fmla="*/ 0 h 20"/>
              <a:gd name="T32" fmla="*/ 99 w 116"/>
              <a:gd name="T33" fmla="*/ 0 h 20"/>
              <a:gd name="T34" fmla="*/ 105 w 116"/>
              <a:gd name="T35" fmla="*/ 0 h 20"/>
              <a:gd name="T36" fmla="*/ 114 w 116"/>
              <a:gd name="T37" fmla="*/ 0 h 20"/>
              <a:gd name="T38" fmla="*/ 116 w 116"/>
              <a:gd name="T39" fmla="*/ 0 h 20"/>
              <a:gd name="T40" fmla="*/ 116 w 116"/>
              <a:gd name="T41" fmla="*/ 0 h 20"/>
              <a:gd name="T42" fmla="*/ 112 w 116"/>
              <a:gd name="T43" fmla="*/ 2 h 20"/>
              <a:gd name="T44" fmla="*/ 103 w 116"/>
              <a:gd name="T45" fmla="*/ 2 h 20"/>
              <a:gd name="T46" fmla="*/ 92 w 116"/>
              <a:gd name="T47" fmla="*/ 4 h 20"/>
              <a:gd name="T48" fmla="*/ 84 w 116"/>
              <a:gd name="T49" fmla="*/ 6 h 20"/>
              <a:gd name="T50" fmla="*/ 81 w 116"/>
              <a:gd name="T51" fmla="*/ 7 h 20"/>
              <a:gd name="T52" fmla="*/ 79 w 116"/>
              <a:gd name="T53" fmla="*/ 9 h 20"/>
              <a:gd name="T54" fmla="*/ 71 w 116"/>
              <a:gd name="T55" fmla="*/ 11 h 20"/>
              <a:gd name="T56" fmla="*/ 62 w 116"/>
              <a:gd name="T57" fmla="*/ 15 h 20"/>
              <a:gd name="T58" fmla="*/ 53 w 116"/>
              <a:gd name="T59" fmla="*/ 17 h 20"/>
              <a:gd name="T60" fmla="*/ 42 w 116"/>
              <a:gd name="T61" fmla="*/ 18 h 20"/>
              <a:gd name="T62" fmla="*/ 35 w 116"/>
              <a:gd name="T63" fmla="*/ 18 h 20"/>
              <a:gd name="T64" fmla="*/ 24 w 116"/>
              <a:gd name="T65" fmla="*/ 20 h 20"/>
              <a:gd name="T66" fmla="*/ 14 w 116"/>
              <a:gd name="T67" fmla="*/ 20 h 20"/>
              <a:gd name="T68" fmla="*/ 5 w 116"/>
              <a:gd name="T69" fmla="*/ 20 h 20"/>
              <a:gd name="T70" fmla="*/ 2 w 116"/>
              <a:gd name="T71" fmla="*/ 20 h 20"/>
              <a:gd name="T72" fmla="*/ 0 w 116"/>
              <a:gd name="T73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6" h="20">
                <a:moveTo>
                  <a:pt x="0" y="20"/>
                </a:moveTo>
                <a:lnTo>
                  <a:pt x="0" y="20"/>
                </a:lnTo>
                <a:lnTo>
                  <a:pt x="0" y="20"/>
                </a:lnTo>
                <a:lnTo>
                  <a:pt x="3" y="20"/>
                </a:lnTo>
                <a:lnTo>
                  <a:pt x="7" y="20"/>
                </a:lnTo>
                <a:lnTo>
                  <a:pt x="9" y="18"/>
                </a:lnTo>
                <a:lnTo>
                  <a:pt x="13" y="17"/>
                </a:lnTo>
                <a:lnTo>
                  <a:pt x="16" y="17"/>
                </a:lnTo>
                <a:lnTo>
                  <a:pt x="18" y="15"/>
                </a:lnTo>
                <a:lnTo>
                  <a:pt x="18" y="13"/>
                </a:lnTo>
                <a:lnTo>
                  <a:pt x="20" y="11"/>
                </a:lnTo>
                <a:lnTo>
                  <a:pt x="20" y="9"/>
                </a:lnTo>
                <a:lnTo>
                  <a:pt x="22" y="9"/>
                </a:lnTo>
                <a:lnTo>
                  <a:pt x="24" y="7"/>
                </a:lnTo>
                <a:lnTo>
                  <a:pt x="27" y="7"/>
                </a:lnTo>
                <a:lnTo>
                  <a:pt x="29" y="6"/>
                </a:lnTo>
                <a:lnTo>
                  <a:pt x="33" y="6"/>
                </a:lnTo>
                <a:lnTo>
                  <a:pt x="35" y="6"/>
                </a:lnTo>
                <a:lnTo>
                  <a:pt x="35" y="4"/>
                </a:lnTo>
                <a:lnTo>
                  <a:pt x="36" y="4"/>
                </a:lnTo>
                <a:lnTo>
                  <a:pt x="38" y="2"/>
                </a:lnTo>
                <a:lnTo>
                  <a:pt x="42" y="2"/>
                </a:lnTo>
                <a:lnTo>
                  <a:pt x="49" y="0"/>
                </a:lnTo>
                <a:lnTo>
                  <a:pt x="53" y="0"/>
                </a:lnTo>
                <a:lnTo>
                  <a:pt x="59" y="0"/>
                </a:lnTo>
                <a:lnTo>
                  <a:pt x="64" y="0"/>
                </a:lnTo>
                <a:lnTo>
                  <a:pt x="68" y="0"/>
                </a:lnTo>
                <a:lnTo>
                  <a:pt x="71" y="0"/>
                </a:lnTo>
                <a:lnTo>
                  <a:pt x="75" y="0"/>
                </a:lnTo>
                <a:lnTo>
                  <a:pt x="79" y="0"/>
                </a:lnTo>
                <a:lnTo>
                  <a:pt x="81" y="0"/>
                </a:lnTo>
                <a:lnTo>
                  <a:pt x="84" y="0"/>
                </a:lnTo>
                <a:lnTo>
                  <a:pt x="90" y="0"/>
                </a:lnTo>
                <a:lnTo>
                  <a:pt x="99" y="0"/>
                </a:lnTo>
                <a:lnTo>
                  <a:pt x="101" y="0"/>
                </a:lnTo>
                <a:lnTo>
                  <a:pt x="105" y="0"/>
                </a:lnTo>
                <a:lnTo>
                  <a:pt x="110" y="0"/>
                </a:lnTo>
                <a:lnTo>
                  <a:pt x="114" y="0"/>
                </a:lnTo>
                <a:lnTo>
                  <a:pt x="116" y="0"/>
                </a:lnTo>
                <a:lnTo>
                  <a:pt x="116" y="0"/>
                </a:lnTo>
                <a:lnTo>
                  <a:pt x="116" y="0"/>
                </a:lnTo>
                <a:lnTo>
                  <a:pt x="116" y="0"/>
                </a:lnTo>
                <a:lnTo>
                  <a:pt x="114" y="0"/>
                </a:lnTo>
                <a:lnTo>
                  <a:pt x="112" y="2"/>
                </a:lnTo>
                <a:lnTo>
                  <a:pt x="106" y="2"/>
                </a:lnTo>
                <a:lnTo>
                  <a:pt x="103" y="2"/>
                </a:lnTo>
                <a:lnTo>
                  <a:pt x="97" y="4"/>
                </a:lnTo>
                <a:lnTo>
                  <a:pt x="92" y="4"/>
                </a:lnTo>
                <a:lnTo>
                  <a:pt x="88" y="6"/>
                </a:lnTo>
                <a:lnTo>
                  <a:pt x="84" y="6"/>
                </a:lnTo>
                <a:lnTo>
                  <a:pt x="82" y="6"/>
                </a:lnTo>
                <a:lnTo>
                  <a:pt x="81" y="7"/>
                </a:lnTo>
                <a:lnTo>
                  <a:pt x="79" y="7"/>
                </a:lnTo>
                <a:lnTo>
                  <a:pt x="79" y="9"/>
                </a:lnTo>
                <a:lnTo>
                  <a:pt x="77" y="9"/>
                </a:lnTo>
                <a:lnTo>
                  <a:pt x="71" y="11"/>
                </a:lnTo>
                <a:lnTo>
                  <a:pt x="66" y="13"/>
                </a:lnTo>
                <a:lnTo>
                  <a:pt x="62" y="15"/>
                </a:lnTo>
                <a:lnTo>
                  <a:pt x="57" y="15"/>
                </a:lnTo>
                <a:lnTo>
                  <a:pt x="53" y="17"/>
                </a:lnTo>
                <a:lnTo>
                  <a:pt x="49" y="17"/>
                </a:lnTo>
                <a:lnTo>
                  <a:pt x="42" y="18"/>
                </a:lnTo>
                <a:lnTo>
                  <a:pt x="38" y="18"/>
                </a:lnTo>
                <a:lnTo>
                  <a:pt x="35" y="18"/>
                </a:lnTo>
                <a:lnTo>
                  <a:pt x="29" y="20"/>
                </a:lnTo>
                <a:lnTo>
                  <a:pt x="24" y="20"/>
                </a:lnTo>
                <a:lnTo>
                  <a:pt x="18" y="20"/>
                </a:lnTo>
                <a:lnTo>
                  <a:pt x="14" y="20"/>
                </a:lnTo>
                <a:lnTo>
                  <a:pt x="9" y="20"/>
                </a:lnTo>
                <a:lnTo>
                  <a:pt x="5" y="20"/>
                </a:lnTo>
                <a:lnTo>
                  <a:pt x="3" y="20"/>
                </a:lnTo>
                <a:lnTo>
                  <a:pt x="2" y="20"/>
                </a:lnTo>
                <a:lnTo>
                  <a:pt x="0" y="20"/>
                </a:lnTo>
                <a:lnTo>
                  <a:pt x="0" y="2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56" name="Freeform 1612"/>
          <p:cNvSpPr>
            <a:spLocks/>
          </p:cNvSpPr>
          <p:nvPr/>
        </p:nvSpPr>
        <p:spPr bwMode="auto">
          <a:xfrm>
            <a:off x="3079750" y="2879725"/>
            <a:ext cx="96838" cy="36513"/>
          </a:xfrm>
          <a:custGeom>
            <a:avLst/>
            <a:gdLst>
              <a:gd name="T0" fmla="*/ 50 w 121"/>
              <a:gd name="T1" fmla="*/ 0 h 46"/>
              <a:gd name="T2" fmla="*/ 66 w 121"/>
              <a:gd name="T3" fmla="*/ 0 h 46"/>
              <a:gd name="T4" fmla="*/ 75 w 121"/>
              <a:gd name="T5" fmla="*/ 0 h 46"/>
              <a:gd name="T6" fmla="*/ 83 w 121"/>
              <a:gd name="T7" fmla="*/ 3 h 46"/>
              <a:gd name="T8" fmla="*/ 88 w 121"/>
              <a:gd name="T9" fmla="*/ 9 h 46"/>
              <a:gd name="T10" fmla="*/ 94 w 121"/>
              <a:gd name="T11" fmla="*/ 12 h 46"/>
              <a:gd name="T12" fmla="*/ 103 w 121"/>
              <a:gd name="T13" fmla="*/ 20 h 46"/>
              <a:gd name="T14" fmla="*/ 110 w 121"/>
              <a:gd name="T15" fmla="*/ 23 h 46"/>
              <a:gd name="T16" fmla="*/ 120 w 121"/>
              <a:gd name="T17" fmla="*/ 33 h 46"/>
              <a:gd name="T18" fmla="*/ 121 w 121"/>
              <a:gd name="T19" fmla="*/ 40 h 46"/>
              <a:gd name="T20" fmla="*/ 121 w 121"/>
              <a:gd name="T21" fmla="*/ 44 h 46"/>
              <a:gd name="T22" fmla="*/ 99 w 121"/>
              <a:gd name="T23" fmla="*/ 46 h 46"/>
              <a:gd name="T24" fmla="*/ 99 w 121"/>
              <a:gd name="T25" fmla="*/ 40 h 46"/>
              <a:gd name="T26" fmla="*/ 88 w 121"/>
              <a:gd name="T27" fmla="*/ 34 h 46"/>
              <a:gd name="T28" fmla="*/ 83 w 121"/>
              <a:gd name="T29" fmla="*/ 31 h 46"/>
              <a:gd name="T30" fmla="*/ 83 w 121"/>
              <a:gd name="T31" fmla="*/ 27 h 46"/>
              <a:gd name="T32" fmla="*/ 75 w 121"/>
              <a:gd name="T33" fmla="*/ 23 h 46"/>
              <a:gd name="T34" fmla="*/ 68 w 121"/>
              <a:gd name="T35" fmla="*/ 20 h 46"/>
              <a:gd name="T36" fmla="*/ 53 w 121"/>
              <a:gd name="T37" fmla="*/ 16 h 46"/>
              <a:gd name="T38" fmla="*/ 29 w 121"/>
              <a:gd name="T39" fmla="*/ 12 h 46"/>
              <a:gd name="T40" fmla="*/ 13 w 121"/>
              <a:gd name="T41" fmla="*/ 12 h 46"/>
              <a:gd name="T42" fmla="*/ 0 w 121"/>
              <a:gd name="T43" fmla="*/ 11 h 46"/>
              <a:gd name="T44" fmla="*/ 5 w 121"/>
              <a:gd name="T45" fmla="*/ 7 h 46"/>
              <a:gd name="T46" fmla="*/ 22 w 121"/>
              <a:gd name="T47" fmla="*/ 3 h 46"/>
              <a:gd name="T48" fmla="*/ 35 w 121"/>
              <a:gd name="T49" fmla="*/ 0 h 46"/>
              <a:gd name="T50" fmla="*/ 50 w 121"/>
              <a:gd name="T51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1" h="46">
                <a:moveTo>
                  <a:pt x="50" y="0"/>
                </a:moveTo>
                <a:lnTo>
                  <a:pt x="66" y="0"/>
                </a:lnTo>
                <a:lnTo>
                  <a:pt x="75" y="0"/>
                </a:lnTo>
                <a:lnTo>
                  <a:pt x="83" y="3"/>
                </a:lnTo>
                <a:lnTo>
                  <a:pt x="88" y="9"/>
                </a:lnTo>
                <a:lnTo>
                  <a:pt x="94" y="12"/>
                </a:lnTo>
                <a:lnTo>
                  <a:pt x="103" y="20"/>
                </a:lnTo>
                <a:lnTo>
                  <a:pt x="110" y="23"/>
                </a:lnTo>
                <a:lnTo>
                  <a:pt x="120" y="33"/>
                </a:lnTo>
                <a:lnTo>
                  <a:pt x="121" y="40"/>
                </a:lnTo>
                <a:lnTo>
                  <a:pt x="121" y="44"/>
                </a:lnTo>
                <a:lnTo>
                  <a:pt x="99" y="46"/>
                </a:lnTo>
                <a:lnTo>
                  <a:pt x="99" y="40"/>
                </a:lnTo>
                <a:lnTo>
                  <a:pt x="88" y="34"/>
                </a:lnTo>
                <a:lnTo>
                  <a:pt x="83" y="31"/>
                </a:lnTo>
                <a:lnTo>
                  <a:pt x="83" y="27"/>
                </a:lnTo>
                <a:lnTo>
                  <a:pt x="75" y="23"/>
                </a:lnTo>
                <a:lnTo>
                  <a:pt x="68" y="20"/>
                </a:lnTo>
                <a:lnTo>
                  <a:pt x="53" y="16"/>
                </a:lnTo>
                <a:lnTo>
                  <a:pt x="29" y="12"/>
                </a:lnTo>
                <a:lnTo>
                  <a:pt x="13" y="12"/>
                </a:lnTo>
                <a:lnTo>
                  <a:pt x="0" y="11"/>
                </a:lnTo>
                <a:lnTo>
                  <a:pt x="5" y="7"/>
                </a:lnTo>
                <a:lnTo>
                  <a:pt x="22" y="3"/>
                </a:lnTo>
                <a:lnTo>
                  <a:pt x="35" y="0"/>
                </a:lnTo>
                <a:lnTo>
                  <a:pt x="50" y="0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57" name="Freeform 1613"/>
          <p:cNvSpPr>
            <a:spLocks/>
          </p:cNvSpPr>
          <p:nvPr/>
        </p:nvSpPr>
        <p:spPr bwMode="auto">
          <a:xfrm>
            <a:off x="3079750" y="2879725"/>
            <a:ext cx="96838" cy="36513"/>
          </a:xfrm>
          <a:custGeom>
            <a:avLst/>
            <a:gdLst>
              <a:gd name="T0" fmla="*/ 50 w 121"/>
              <a:gd name="T1" fmla="*/ 0 h 46"/>
              <a:gd name="T2" fmla="*/ 66 w 121"/>
              <a:gd name="T3" fmla="*/ 0 h 46"/>
              <a:gd name="T4" fmla="*/ 75 w 121"/>
              <a:gd name="T5" fmla="*/ 0 h 46"/>
              <a:gd name="T6" fmla="*/ 83 w 121"/>
              <a:gd name="T7" fmla="*/ 3 h 46"/>
              <a:gd name="T8" fmla="*/ 88 w 121"/>
              <a:gd name="T9" fmla="*/ 9 h 46"/>
              <a:gd name="T10" fmla="*/ 94 w 121"/>
              <a:gd name="T11" fmla="*/ 12 h 46"/>
              <a:gd name="T12" fmla="*/ 103 w 121"/>
              <a:gd name="T13" fmla="*/ 20 h 46"/>
              <a:gd name="T14" fmla="*/ 110 w 121"/>
              <a:gd name="T15" fmla="*/ 23 h 46"/>
              <a:gd name="T16" fmla="*/ 120 w 121"/>
              <a:gd name="T17" fmla="*/ 33 h 46"/>
              <a:gd name="T18" fmla="*/ 121 w 121"/>
              <a:gd name="T19" fmla="*/ 40 h 46"/>
              <a:gd name="T20" fmla="*/ 121 w 121"/>
              <a:gd name="T21" fmla="*/ 44 h 46"/>
              <a:gd name="T22" fmla="*/ 99 w 121"/>
              <a:gd name="T23" fmla="*/ 46 h 46"/>
              <a:gd name="T24" fmla="*/ 99 w 121"/>
              <a:gd name="T25" fmla="*/ 40 h 46"/>
              <a:gd name="T26" fmla="*/ 88 w 121"/>
              <a:gd name="T27" fmla="*/ 34 h 46"/>
              <a:gd name="T28" fmla="*/ 83 w 121"/>
              <a:gd name="T29" fmla="*/ 31 h 46"/>
              <a:gd name="T30" fmla="*/ 83 w 121"/>
              <a:gd name="T31" fmla="*/ 27 h 46"/>
              <a:gd name="T32" fmla="*/ 75 w 121"/>
              <a:gd name="T33" fmla="*/ 23 h 46"/>
              <a:gd name="T34" fmla="*/ 68 w 121"/>
              <a:gd name="T35" fmla="*/ 20 h 46"/>
              <a:gd name="T36" fmla="*/ 53 w 121"/>
              <a:gd name="T37" fmla="*/ 16 h 46"/>
              <a:gd name="T38" fmla="*/ 29 w 121"/>
              <a:gd name="T39" fmla="*/ 12 h 46"/>
              <a:gd name="T40" fmla="*/ 13 w 121"/>
              <a:gd name="T41" fmla="*/ 12 h 46"/>
              <a:gd name="T42" fmla="*/ 0 w 121"/>
              <a:gd name="T43" fmla="*/ 11 h 46"/>
              <a:gd name="T44" fmla="*/ 5 w 121"/>
              <a:gd name="T45" fmla="*/ 7 h 46"/>
              <a:gd name="T46" fmla="*/ 22 w 121"/>
              <a:gd name="T47" fmla="*/ 3 h 46"/>
              <a:gd name="T48" fmla="*/ 35 w 121"/>
              <a:gd name="T49" fmla="*/ 0 h 46"/>
              <a:gd name="T50" fmla="*/ 50 w 121"/>
              <a:gd name="T51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1" h="46">
                <a:moveTo>
                  <a:pt x="50" y="0"/>
                </a:moveTo>
                <a:lnTo>
                  <a:pt x="66" y="0"/>
                </a:lnTo>
                <a:lnTo>
                  <a:pt x="75" y="0"/>
                </a:lnTo>
                <a:lnTo>
                  <a:pt x="83" y="3"/>
                </a:lnTo>
                <a:lnTo>
                  <a:pt x="88" y="9"/>
                </a:lnTo>
                <a:lnTo>
                  <a:pt x="94" y="12"/>
                </a:lnTo>
                <a:lnTo>
                  <a:pt x="103" y="20"/>
                </a:lnTo>
                <a:lnTo>
                  <a:pt x="110" y="23"/>
                </a:lnTo>
                <a:lnTo>
                  <a:pt x="120" y="33"/>
                </a:lnTo>
                <a:lnTo>
                  <a:pt x="121" y="40"/>
                </a:lnTo>
                <a:lnTo>
                  <a:pt x="121" y="44"/>
                </a:lnTo>
                <a:lnTo>
                  <a:pt x="99" y="46"/>
                </a:lnTo>
                <a:lnTo>
                  <a:pt x="99" y="40"/>
                </a:lnTo>
                <a:lnTo>
                  <a:pt x="88" y="34"/>
                </a:lnTo>
                <a:lnTo>
                  <a:pt x="83" y="31"/>
                </a:lnTo>
                <a:lnTo>
                  <a:pt x="83" y="27"/>
                </a:lnTo>
                <a:lnTo>
                  <a:pt x="75" y="23"/>
                </a:lnTo>
                <a:lnTo>
                  <a:pt x="68" y="20"/>
                </a:lnTo>
                <a:lnTo>
                  <a:pt x="53" y="16"/>
                </a:lnTo>
                <a:lnTo>
                  <a:pt x="29" y="12"/>
                </a:lnTo>
                <a:lnTo>
                  <a:pt x="13" y="12"/>
                </a:lnTo>
                <a:lnTo>
                  <a:pt x="0" y="11"/>
                </a:lnTo>
                <a:lnTo>
                  <a:pt x="5" y="7"/>
                </a:lnTo>
                <a:lnTo>
                  <a:pt x="22" y="3"/>
                </a:lnTo>
                <a:lnTo>
                  <a:pt x="35" y="0"/>
                </a:lnTo>
                <a:lnTo>
                  <a:pt x="50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58" name="Freeform 1614"/>
          <p:cNvSpPr>
            <a:spLocks/>
          </p:cNvSpPr>
          <p:nvPr/>
        </p:nvSpPr>
        <p:spPr bwMode="auto">
          <a:xfrm>
            <a:off x="3105150" y="2882900"/>
            <a:ext cx="63500" cy="30163"/>
          </a:xfrm>
          <a:custGeom>
            <a:avLst/>
            <a:gdLst>
              <a:gd name="T0" fmla="*/ 81 w 81"/>
              <a:gd name="T1" fmla="*/ 39 h 39"/>
              <a:gd name="T2" fmla="*/ 72 w 81"/>
              <a:gd name="T3" fmla="*/ 30 h 39"/>
              <a:gd name="T4" fmla="*/ 65 w 81"/>
              <a:gd name="T5" fmla="*/ 24 h 39"/>
              <a:gd name="T6" fmla="*/ 61 w 81"/>
              <a:gd name="T7" fmla="*/ 19 h 39"/>
              <a:gd name="T8" fmla="*/ 52 w 81"/>
              <a:gd name="T9" fmla="*/ 13 h 39"/>
              <a:gd name="T10" fmla="*/ 46 w 81"/>
              <a:gd name="T11" fmla="*/ 9 h 39"/>
              <a:gd name="T12" fmla="*/ 32 w 81"/>
              <a:gd name="T13" fmla="*/ 4 h 39"/>
              <a:gd name="T14" fmla="*/ 19 w 81"/>
              <a:gd name="T15" fmla="*/ 2 h 39"/>
              <a:gd name="T16" fmla="*/ 0 w 81"/>
              <a:gd name="T17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1" h="39">
                <a:moveTo>
                  <a:pt x="81" y="39"/>
                </a:moveTo>
                <a:lnTo>
                  <a:pt x="72" y="30"/>
                </a:lnTo>
                <a:lnTo>
                  <a:pt x="65" y="24"/>
                </a:lnTo>
                <a:lnTo>
                  <a:pt x="61" y="19"/>
                </a:lnTo>
                <a:lnTo>
                  <a:pt x="52" y="13"/>
                </a:lnTo>
                <a:lnTo>
                  <a:pt x="46" y="9"/>
                </a:lnTo>
                <a:lnTo>
                  <a:pt x="32" y="4"/>
                </a:lnTo>
                <a:lnTo>
                  <a:pt x="19" y="2"/>
                </a:lnTo>
                <a:lnTo>
                  <a:pt x="0" y="0"/>
                </a:lnTo>
              </a:path>
            </a:pathLst>
          </a:custGeom>
          <a:noFill/>
          <a:ln w="26988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59" name="Line 1615"/>
          <p:cNvSpPr>
            <a:spLocks noChangeShapeType="1"/>
          </p:cNvSpPr>
          <p:nvPr/>
        </p:nvSpPr>
        <p:spPr bwMode="auto">
          <a:xfrm>
            <a:off x="3168650" y="2838450"/>
            <a:ext cx="1588" cy="61913"/>
          </a:xfrm>
          <a:prstGeom prst="line">
            <a:avLst/>
          </a:prstGeom>
          <a:noFill/>
          <a:ln w="36513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60" name="Freeform 1616"/>
          <p:cNvSpPr>
            <a:spLocks/>
          </p:cNvSpPr>
          <p:nvPr/>
        </p:nvSpPr>
        <p:spPr bwMode="auto">
          <a:xfrm>
            <a:off x="3327400" y="3387725"/>
            <a:ext cx="6350" cy="14288"/>
          </a:xfrm>
          <a:custGeom>
            <a:avLst/>
            <a:gdLst>
              <a:gd name="T0" fmla="*/ 3 w 7"/>
              <a:gd name="T1" fmla="*/ 0 h 19"/>
              <a:gd name="T2" fmla="*/ 1 w 7"/>
              <a:gd name="T3" fmla="*/ 0 h 19"/>
              <a:gd name="T4" fmla="*/ 0 w 7"/>
              <a:gd name="T5" fmla="*/ 0 h 19"/>
              <a:gd name="T6" fmla="*/ 0 w 7"/>
              <a:gd name="T7" fmla="*/ 0 h 19"/>
              <a:gd name="T8" fmla="*/ 0 w 7"/>
              <a:gd name="T9" fmla="*/ 2 h 19"/>
              <a:gd name="T10" fmla="*/ 0 w 7"/>
              <a:gd name="T11" fmla="*/ 4 h 19"/>
              <a:gd name="T12" fmla="*/ 0 w 7"/>
              <a:gd name="T13" fmla="*/ 6 h 19"/>
              <a:gd name="T14" fmla="*/ 0 w 7"/>
              <a:gd name="T15" fmla="*/ 8 h 19"/>
              <a:gd name="T16" fmla="*/ 0 w 7"/>
              <a:gd name="T17" fmla="*/ 10 h 19"/>
              <a:gd name="T18" fmla="*/ 0 w 7"/>
              <a:gd name="T19" fmla="*/ 13 h 19"/>
              <a:gd name="T20" fmla="*/ 0 w 7"/>
              <a:gd name="T21" fmla="*/ 15 h 19"/>
              <a:gd name="T22" fmla="*/ 0 w 7"/>
              <a:gd name="T23" fmla="*/ 15 h 19"/>
              <a:gd name="T24" fmla="*/ 0 w 7"/>
              <a:gd name="T25" fmla="*/ 17 h 19"/>
              <a:gd name="T26" fmla="*/ 0 w 7"/>
              <a:gd name="T27" fmla="*/ 19 h 19"/>
              <a:gd name="T28" fmla="*/ 1 w 7"/>
              <a:gd name="T29" fmla="*/ 19 h 19"/>
              <a:gd name="T30" fmla="*/ 1 w 7"/>
              <a:gd name="T31" fmla="*/ 19 h 19"/>
              <a:gd name="T32" fmla="*/ 3 w 7"/>
              <a:gd name="T33" fmla="*/ 19 h 19"/>
              <a:gd name="T34" fmla="*/ 3 w 7"/>
              <a:gd name="T35" fmla="*/ 19 h 19"/>
              <a:gd name="T36" fmla="*/ 3 w 7"/>
              <a:gd name="T37" fmla="*/ 17 h 19"/>
              <a:gd name="T38" fmla="*/ 5 w 7"/>
              <a:gd name="T39" fmla="*/ 15 h 19"/>
              <a:gd name="T40" fmla="*/ 5 w 7"/>
              <a:gd name="T41" fmla="*/ 13 h 19"/>
              <a:gd name="T42" fmla="*/ 5 w 7"/>
              <a:gd name="T43" fmla="*/ 11 h 19"/>
              <a:gd name="T44" fmla="*/ 5 w 7"/>
              <a:gd name="T45" fmla="*/ 10 h 19"/>
              <a:gd name="T46" fmla="*/ 5 w 7"/>
              <a:gd name="T47" fmla="*/ 10 h 19"/>
              <a:gd name="T48" fmla="*/ 5 w 7"/>
              <a:gd name="T49" fmla="*/ 8 h 19"/>
              <a:gd name="T50" fmla="*/ 5 w 7"/>
              <a:gd name="T51" fmla="*/ 6 h 19"/>
              <a:gd name="T52" fmla="*/ 7 w 7"/>
              <a:gd name="T53" fmla="*/ 4 h 19"/>
              <a:gd name="T54" fmla="*/ 5 w 7"/>
              <a:gd name="T55" fmla="*/ 2 h 19"/>
              <a:gd name="T56" fmla="*/ 5 w 7"/>
              <a:gd name="T57" fmla="*/ 0 h 19"/>
              <a:gd name="T58" fmla="*/ 5 w 7"/>
              <a:gd name="T59" fmla="*/ 0 h 19"/>
              <a:gd name="T60" fmla="*/ 3 w 7"/>
              <a:gd name="T61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7" h="19">
                <a:moveTo>
                  <a:pt x="3" y="0"/>
                </a:move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0" y="13"/>
                </a:lnTo>
                <a:lnTo>
                  <a:pt x="0" y="15"/>
                </a:lnTo>
                <a:lnTo>
                  <a:pt x="0" y="15"/>
                </a:lnTo>
                <a:lnTo>
                  <a:pt x="0" y="17"/>
                </a:lnTo>
                <a:lnTo>
                  <a:pt x="0" y="19"/>
                </a:lnTo>
                <a:lnTo>
                  <a:pt x="1" y="19"/>
                </a:lnTo>
                <a:lnTo>
                  <a:pt x="1" y="19"/>
                </a:lnTo>
                <a:lnTo>
                  <a:pt x="3" y="19"/>
                </a:lnTo>
                <a:lnTo>
                  <a:pt x="3" y="19"/>
                </a:lnTo>
                <a:lnTo>
                  <a:pt x="3" y="17"/>
                </a:lnTo>
                <a:lnTo>
                  <a:pt x="5" y="15"/>
                </a:lnTo>
                <a:lnTo>
                  <a:pt x="5" y="13"/>
                </a:lnTo>
                <a:lnTo>
                  <a:pt x="5" y="11"/>
                </a:lnTo>
                <a:lnTo>
                  <a:pt x="5" y="10"/>
                </a:lnTo>
                <a:lnTo>
                  <a:pt x="5" y="10"/>
                </a:lnTo>
                <a:lnTo>
                  <a:pt x="5" y="8"/>
                </a:lnTo>
                <a:lnTo>
                  <a:pt x="5" y="6"/>
                </a:lnTo>
                <a:lnTo>
                  <a:pt x="7" y="4"/>
                </a:lnTo>
                <a:lnTo>
                  <a:pt x="5" y="2"/>
                </a:lnTo>
                <a:lnTo>
                  <a:pt x="5" y="0"/>
                </a:lnTo>
                <a:lnTo>
                  <a:pt x="5" y="0"/>
                </a:lnTo>
                <a:lnTo>
                  <a:pt x="3" y="0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61" name="Freeform 1617"/>
          <p:cNvSpPr>
            <a:spLocks/>
          </p:cNvSpPr>
          <p:nvPr/>
        </p:nvSpPr>
        <p:spPr bwMode="auto">
          <a:xfrm>
            <a:off x="3327400" y="3387725"/>
            <a:ext cx="6350" cy="14288"/>
          </a:xfrm>
          <a:custGeom>
            <a:avLst/>
            <a:gdLst>
              <a:gd name="T0" fmla="*/ 3 w 7"/>
              <a:gd name="T1" fmla="*/ 0 h 19"/>
              <a:gd name="T2" fmla="*/ 1 w 7"/>
              <a:gd name="T3" fmla="*/ 0 h 19"/>
              <a:gd name="T4" fmla="*/ 0 w 7"/>
              <a:gd name="T5" fmla="*/ 0 h 19"/>
              <a:gd name="T6" fmla="*/ 0 w 7"/>
              <a:gd name="T7" fmla="*/ 0 h 19"/>
              <a:gd name="T8" fmla="*/ 0 w 7"/>
              <a:gd name="T9" fmla="*/ 2 h 19"/>
              <a:gd name="T10" fmla="*/ 0 w 7"/>
              <a:gd name="T11" fmla="*/ 4 h 19"/>
              <a:gd name="T12" fmla="*/ 0 w 7"/>
              <a:gd name="T13" fmla="*/ 6 h 19"/>
              <a:gd name="T14" fmla="*/ 0 w 7"/>
              <a:gd name="T15" fmla="*/ 8 h 19"/>
              <a:gd name="T16" fmla="*/ 0 w 7"/>
              <a:gd name="T17" fmla="*/ 10 h 19"/>
              <a:gd name="T18" fmla="*/ 0 w 7"/>
              <a:gd name="T19" fmla="*/ 13 h 19"/>
              <a:gd name="T20" fmla="*/ 0 w 7"/>
              <a:gd name="T21" fmla="*/ 15 h 19"/>
              <a:gd name="T22" fmla="*/ 0 w 7"/>
              <a:gd name="T23" fmla="*/ 15 h 19"/>
              <a:gd name="T24" fmla="*/ 0 w 7"/>
              <a:gd name="T25" fmla="*/ 17 h 19"/>
              <a:gd name="T26" fmla="*/ 0 w 7"/>
              <a:gd name="T27" fmla="*/ 19 h 19"/>
              <a:gd name="T28" fmla="*/ 1 w 7"/>
              <a:gd name="T29" fmla="*/ 19 h 19"/>
              <a:gd name="T30" fmla="*/ 1 w 7"/>
              <a:gd name="T31" fmla="*/ 19 h 19"/>
              <a:gd name="T32" fmla="*/ 3 w 7"/>
              <a:gd name="T33" fmla="*/ 19 h 19"/>
              <a:gd name="T34" fmla="*/ 3 w 7"/>
              <a:gd name="T35" fmla="*/ 19 h 19"/>
              <a:gd name="T36" fmla="*/ 3 w 7"/>
              <a:gd name="T37" fmla="*/ 17 h 19"/>
              <a:gd name="T38" fmla="*/ 5 w 7"/>
              <a:gd name="T39" fmla="*/ 15 h 19"/>
              <a:gd name="T40" fmla="*/ 5 w 7"/>
              <a:gd name="T41" fmla="*/ 13 h 19"/>
              <a:gd name="T42" fmla="*/ 5 w 7"/>
              <a:gd name="T43" fmla="*/ 11 h 19"/>
              <a:gd name="T44" fmla="*/ 5 w 7"/>
              <a:gd name="T45" fmla="*/ 10 h 19"/>
              <a:gd name="T46" fmla="*/ 5 w 7"/>
              <a:gd name="T47" fmla="*/ 10 h 19"/>
              <a:gd name="T48" fmla="*/ 5 w 7"/>
              <a:gd name="T49" fmla="*/ 8 h 19"/>
              <a:gd name="T50" fmla="*/ 5 w 7"/>
              <a:gd name="T51" fmla="*/ 6 h 19"/>
              <a:gd name="T52" fmla="*/ 7 w 7"/>
              <a:gd name="T53" fmla="*/ 4 h 19"/>
              <a:gd name="T54" fmla="*/ 5 w 7"/>
              <a:gd name="T55" fmla="*/ 2 h 19"/>
              <a:gd name="T56" fmla="*/ 5 w 7"/>
              <a:gd name="T57" fmla="*/ 0 h 19"/>
              <a:gd name="T58" fmla="*/ 5 w 7"/>
              <a:gd name="T59" fmla="*/ 0 h 19"/>
              <a:gd name="T60" fmla="*/ 3 w 7"/>
              <a:gd name="T61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7" h="19">
                <a:moveTo>
                  <a:pt x="3" y="0"/>
                </a:move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0" y="13"/>
                </a:lnTo>
                <a:lnTo>
                  <a:pt x="0" y="15"/>
                </a:lnTo>
                <a:lnTo>
                  <a:pt x="0" y="15"/>
                </a:lnTo>
                <a:lnTo>
                  <a:pt x="0" y="17"/>
                </a:lnTo>
                <a:lnTo>
                  <a:pt x="0" y="19"/>
                </a:lnTo>
                <a:lnTo>
                  <a:pt x="1" y="19"/>
                </a:lnTo>
                <a:lnTo>
                  <a:pt x="1" y="19"/>
                </a:lnTo>
                <a:lnTo>
                  <a:pt x="3" y="19"/>
                </a:lnTo>
                <a:lnTo>
                  <a:pt x="3" y="19"/>
                </a:lnTo>
                <a:lnTo>
                  <a:pt x="3" y="17"/>
                </a:lnTo>
                <a:lnTo>
                  <a:pt x="5" y="15"/>
                </a:lnTo>
                <a:lnTo>
                  <a:pt x="5" y="13"/>
                </a:lnTo>
                <a:lnTo>
                  <a:pt x="5" y="11"/>
                </a:lnTo>
                <a:lnTo>
                  <a:pt x="5" y="10"/>
                </a:lnTo>
                <a:lnTo>
                  <a:pt x="5" y="10"/>
                </a:lnTo>
                <a:lnTo>
                  <a:pt x="5" y="8"/>
                </a:lnTo>
                <a:lnTo>
                  <a:pt x="5" y="6"/>
                </a:lnTo>
                <a:lnTo>
                  <a:pt x="7" y="4"/>
                </a:lnTo>
                <a:lnTo>
                  <a:pt x="5" y="2"/>
                </a:lnTo>
                <a:lnTo>
                  <a:pt x="5" y="0"/>
                </a:lnTo>
                <a:lnTo>
                  <a:pt x="5" y="0"/>
                </a:lnTo>
                <a:lnTo>
                  <a:pt x="3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62" name="Freeform 1618"/>
          <p:cNvSpPr>
            <a:spLocks/>
          </p:cNvSpPr>
          <p:nvPr/>
        </p:nvSpPr>
        <p:spPr bwMode="auto">
          <a:xfrm>
            <a:off x="3325813" y="3394075"/>
            <a:ext cx="33337" cy="25400"/>
          </a:xfrm>
          <a:custGeom>
            <a:avLst/>
            <a:gdLst>
              <a:gd name="T0" fmla="*/ 4 w 42"/>
              <a:gd name="T1" fmla="*/ 2 h 33"/>
              <a:gd name="T2" fmla="*/ 4 w 42"/>
              <a:gd name="T3" fmla="*/ 3 h 33"/>
              <a:gd name="T4" fmla="*/ 2 w 42"/>
              <a:gd name="T5" fmla="*/ 5 h 33"/>
              <a:gd name="T6" fmla="*/ 0 w 42"/>
              <a:gd name="T7" fmla="*/ 9 h 33"/>
              <a:gd name="T8" fmla="*/ 0 w 42"/>
              <a:gd name="T9" fmla="*/ 13 h 33"/>
              <a:gd name="T10" fmla="*/ 0 w 42"/>
              <a:gd name="T11" fmla="*/ 14 h 33"/>
              <a:gd name="T12" fmla="*/ 0 w 42"/>
              <a:gd name="T13" fmla="*/ 20 h 33"/>
              <a:gd name="T14" fmla="*/ 2 w 42"/>
              <a:gd name="T15" fmla="*/ 22 h 33"/>
              <a:gd name="T16" fmla="*/ 0 w 42"/>
              <a:gd name="T17" fmla="*/ 16 h 33"/>
              <a:gd name="T18" fmla="*/ 2 w 42"/>
              <a:gd name="T19" fmla="*/ 13 h 33"/>
              <a:gd name="T20" fmla="*/ 2 w 42"/>
              <a:gd name="T21" fmla="*/ 11 h 33"/>
              <a:gd name="T22" fmla="*/ 2 w 42"/>
              <a:gd name="T23" fmla="*/ 9 h 33"/>
              <a:gd name="T24" fmla="*/ 2 w 42"/>
              <a:gd name="T25" fmla="*/ 7 h 33"/>
              <a:gd name="T26" fmla="*/ 5 w 42"/>
              <a:gd name="T27" fmla="*/ 5 h 33"/>
              <a:gd name="T28" fmla="*/ 5 w 42"/>
              <a:gd name="T29" fmla="*/ 2 h 33"/>
              <a:gd name="T30" fmla="*/ 5 w 42"/>
              <a:gd name="T31" fmla="*/ 0 h 33"/>
              <a:gd name="T32" fmla="*/ 5 w 42"/>
              <a:gd name="T33" fmla="*/ 2 h 33"/>
              <a:gd name="T34" fmla="*/ 5 w 42"/>
              <a:gd name="T35" fmla="*/ 3 h 33"/>
              <a:gd name="T36" fmla="*/ 7 w 42"/>
              <a:gd name="T37" fmla="*/ 7 h 33"/>
              <a:gd name="T38" fmla="*/ 9 w 42"/>
              <a:gd name="T39" fmla="*/ 9 h 33"/>
              <a:gd name="T40" fmla="*/ 11 w 42"/>
              <a:gd name="T41" fmla="*/ 11 h 33"/>
              <a:gd name="T42" fmla="*/ 13 w 42"/>
              <a:gd name="T43" fmla="*/ 13 h 33"/>
              <a:gd name="T44" fmla="*/ 17 w 42"/>
              <a:gd name="T45" fmla="*/ 14 h 33"/>
              <a:gd name="T46" fmla="*/ 18 w 42"/>
              <a:gd name="T47" fmla="*/ 18 h 33"/>
              <a:gd name="T48" fmla="*/ 22 w 42"/>
              <a:gd name="T49" fmla="*/ 22 h 33"/>
              <a:gd name="T50" fmla="*/ 24 w 42"/>
              <a:gd name="T51" fmla="*/ 25 h 33"/>
              <a:gd name="T52" fmla="*/ 26 w 42"/>
              <a:gd name="T53" fmla="*/ 29 h 33"/>
              <a:gd name="T54" fmla="*/ 29 w 42"/>
              <a:gd name="T55" fmla="*/ 33 h 33"/>
              <a:gd name="T56" fmla="*/ 26 w 42"/>
              <a:gd name="T57" fmla="*/ 27 h 33"/>
              <a:gd name="T58" fmla="*/ 24 w 42"/>
              <a:gd name="T59" fmla="*/ 25 h 33"/>
              <a:gd name="T60" fmla="*/ 22 w 42"/>
              <a:gd name="T61" fmla="*/ 22 h 33"/>
              <a:gd name="T62" fmla="*/ 22 w 42"/>
              <a:gd name="T63" fmla="*/ 20 h 33"/>
              <a:gd name="T64" fmla="*/ 20 w 42"/>
              <a:gd name="T65" fmla="*/ 18 h 33"/>
              <a:gd name="T66" fmla="*/ 18 w 42"/>
              <a:gd name="T67" fmla="*/ 16 h 33"/>
              <a:gd name="T68" fmla="*/ 17 w 42"/>
              <a:gd name="T69" fmla="*/ 14 h 33"/>
              <a:gd name="T70" fmla="*/ 15 w 42"/>
              <a:gd name="T71" fmla="*/ 13 h 33"/>
              <a:gd name="T72" fmla="*/ 13 w 42"/>
              <a:gd name="T73" fmla="*/ 11 h 33"/>
              <a:gd name="T74" fmla="*/ 11 w 42"/>
              <a:gd name="T75" fmla="*/ 9 h 33"/>
              <a:gd name="T76" fmla="*/ 9 w 42"/>
              <a:gd name="T77" fmla="*/ 7 h 33"/>
              <a:gd name="T78" fmla="*/ 7 w 42"/>
              <a:gd name="T79" fmla="*/ 5 h 33"/>
              <a:gd name="T80" fmla="*/ 7 w 42"/>
              <a:gd name="T81" fmla="*/ 3 h 33"/>
              <a:gd name="T82" fmla="*/ 7 w 42"/>
              <a:gd name="T83" fmla="*/ 0 h 33"/>
              <a:gd name="T84" fmla="*/ 9 w 42"/>
              <a:gd name="T85" fmla="*/ 2 h 33"/>
              <a:gd name="T86" fmla="*/ 11 w 42"/>
              <a:gd name="T87" fmla="*/ 3 h 33"/>
              <a:gd name="T88" fmla="*/ 15 w 42"/>
              <a:gd name="T89" fmla="*/ 5 h 33"/>
              <a:gd name="T90" fmla="*/ 18 w 42"/>
              <a:gd name="T91" fmla="*/ 7 h 33"/>
              <a:gd name="T92" fmla="*/ 24 w 42"/>
              <a:gd name="T93" fmla="*/ 11 h 33"/>
              <a:gd name="T94" fmla="*/ 31 w 42"/>
              <a:gd name="T95" fmla="*/ 11 h 33"/>
              <a:gd name="T96" fmla="*/ 35 w 42"/>
              <a:gd name="T97" fmla="*/ 14 h 33"/>
              <a:gd name="T98" fmla="*/ 40 w 42"/>
              <a:gd name="T99" fmla="*/ 20 h 33"/>
              <a:gd name="T100" fmla="*/ 37 w 42"/>
              <a:gd name="T101" fmla="*/ 16 h 33"/>
              <a:gd name="T102" fmla="*/ 33 w 42"/>
              <a:gd name="T103" fmla="*/ 13 h 33"/>
              <a:gd name="T104" fmla="*/ 29 w 42"/>
              <a:gd name="T105" fmla="*/ 9 h 33"/>
              <a:gd name="T106" fmla="*/ 26 w 42"/>
              <a:gd name="T107" fmla="*/ 9 h 33"/>
              <a:gd name="T108" fmla="*/ 20 w 42"/>
              <a:gd name="T109" fmla="*/ 7 h 33"/>
              <a:gd name="T110" fmla="*/ 17 w 42"/>
              <a:gd name="T111" fmla="*/ 5 h 33"/>
              <a:gd name="T112" fmla="*/ 15 w 42"/>
              <a:gd name="T113" fmla="*/ 3 h 33"/>
              <a:gd name="T114" fmla="*/ 11 w 42"/>
              <a:gd name="T115" fmla="*/ 2 h 33"/>
              <a:gd name="T116" fmla="*/ 9 w 42"/>
              <a:gd name="T117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2" h="33">
                <a:moveTo>
                  <a:pt x="5" y="0"/>
                </a:move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4" y="0"/>
                </a:lnTo>
                <a:lnTo>
                  <a:pt x="4" y="0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3"/>
                </a:lnTo>
                <a:lnTo>
                  <a:pt x="4" y="3"/>
                </a:lnTo>
                <a:lnTo>
                  <a:pt x="4" y="3"/>
                </a:lnTo>
                <a:lnTo>
                  <a:pt x="4" y="3"/>
                </a:lnTo>
                <a:lnTo>
                  <a:pt x="4" y="3"/>
                </a:lnTo>
                <a:lnTo>
                  <a:pt x="4" y="3"/>
                </a:lnTo>
                <a:lnTo>
                  <a:pt x="4" y="3"/>
                </a:lnTo>
                <a:lnTo>
                  <a:pt x="4" y="3"/>
                </a:lnTo>
                <a:lnTo>
                  <a:pt x="2" y="5"/>
                </a:lnTo>
                <a:lnTo>
                  <a:pt x="2" y="5"/>
                </a:lnTo>
                <a:lnTo>
                  <a:pt x="2" y="5"/>
                </a:lnTo>
                <a:lnTo>
                  <a:pt x="2" y="5"/>
                </a:lnTo>
                <a:lnTo>
                  <a:pt x="2" y="5"/>
                </a:lnTo>
                <a:lnTo>
                  <a:pt x="2" y="5"/>
                </a:lnTo>
                <a:lnTo>
                  <a:pt x="2" y="5"/>
                </a:lnTo>
                <a:lnTo>
                  <a:pt x="2" y="7"/>
                </a:lnTo>
                <a:lnTo>
                  <a:pt x="2" y="7"/>
                </a:lnTo>
                <a:lnTo>
                  <a:pt x="2" y="7"/>
                </a:lnTo>
                <a:lnTo>
                  <a:pt x="2" y="7"/>
                </a:lnTo>
                <a:lnTo>
                  <a:pt x="2" y="7"/>
                </a:lnTo>
                <a:lnTo>
                  <a:pt x="2" y="7"/>
                </a:lnTo>
                <a:lnTo>
                  <a:pt x="0" y="7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11"/>
                </a:lnTo>
                <a:lnTo>
                  <a:pt x="0" y="11"/>
                </a:lnTo>
                <a:lnTo>
                  <a:pt x="0" y="11"/>
                </a:lnTo>
                <a:lnTo>
                  <a:pt x="0" y="11"/>
                </a:lnTo>
                <a:lnTo>
                  <a:pt x="0" y="11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0" y="16"/>
                </a:lnTo>
                <a:lnTo>
                  <a:pt x="0" y="16"/>
                </a:lnTo>
                <a:lnTo>
                  <a:pt x="0" y="16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22"/>
                </a:lnTo>
                <a:lnTo>
                  <a:pt x="0" y="22"/>
                </a:lnTo>
                <a:lnTo>
                  <a:pt x="2" y="22"/>
                </a:lnTo>
                <a:lnTo>
                  <a:pt x="2" y="24"/>
                </a:lnTo>
                <a:lnTo>
                  <a:pt x="2" y="24"/>
                </a:lnTo>
                <a:lnTo>
                  <a:pt x="2" y="22"/>
                </a:lnTo>
                <a:lnTo>
                  <a:pt x="2" y="22"/>
                </a:lnTo>
                <a:lnTo>
                  <a:pt x="2" y="22"/>
                </a:lnTo>
                <a:lnTo>
                  <a:pt x="2" y="20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6"/>
                </a:lnTo>
                <a:lnTo>
                  <a:pt x="0" y="16"/>
                </a:lnTo>
                <a:lnTo>
                  <a:pt x="0" y="16"/>
                </a:lnTo>
                <a:lnTo>
                  <a:pt x="0" y="16"/>
                </a:lnTo>
                <a:lnTo>
                  <a:pt x="0" y="14"/>
                </a:lnTo>
                <a:lnTo>
                  <a:pt x="0" y="14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7"/>
                </a:lnTo>
                <a:lnTo>
                  <a:pt x="2" y="7"/>
                </a:lnTo>
                <a:lnTo>
                  <a:pt x="2" y="7"/>
                </a:lnTo>
                <a:lnTo>
                  <a:pt x="2" y="7"/>
                </a:lnTo>
                <a:lnTo>
                  <a:pt x="2" y="7"/>
                </a:lnTo>
                <a:lnTo>
                  <a:pt x="2" y="7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5"/>
                </a:lnTo>
                <a:lnTo>
                  <a:pt x="4" y="5"/>
                </a:lnTo>
                <a:lnTo>
                  <a:pt x="4" y="5"/>
                </a:lnTo>
                <a:lnTo>
                  <a:pt x="4" y="5"/>
                </a:lnTo>
                <a:lnTo>
                  <a:pt x="4" y="5"/>
                </a:lnTo>
                <a:lnTo>
                  <a:pt x="4" y="5"/>
                </a:lnTo>
                <a:lnTo>
                  <a:pt x="5" y="5"/>
                </a:lnTo>
                <a:lnTo>
                  <a:pt x="4" y="5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5" y="5"/>
                </a:lnTo>
                <a:lnTo>
                  <a:pt x="7" y="5"/>
                </a:lnTo>
                <a:lnTo>
                  <a:pt x="7" y="5"/>
                </a:lnTo>
                <a:lnTo>
                  <a:pt x="7" y="5"/>
                </a:lnTo>
                <a:lnTo>
                  <a:pt x="7" y="5"/>
                </a:lnTo>
                <a:lnTo>
                  <a:pt x="7" y="5"/>
                </a:lnTo>
                <a:lnTo>
                  <a:pt x="7" y="5"/>
                </a:lnTo>
                <a:lnTo>
                  <a:pt x="7" y="5"/>
                </a:lnTo>
                <a:lnTo>
                  <a:pt x="7" y="5"/>
                </a:lnTo>
                <a:lnTo>
                  <a:pt x="7" y="7"/>
                </a:lnTo>
                <a:lnTo>
                  <a:pt x="7" y="7"/>
                </a:lnTo>
                <a:lnTo>
                  <a:pt x="7" y="7"/>
                </a:lnTo>
                <a:lnTo>
                  <a:pt x="7" y="7"/>
                </a:lnTo>
                <a:lnTo>
                  <a:pt x="7" y="7"/>
                </a:lnTo>
                <a:lnTo>
                  <a:pt x="7" y="7"/>
                </a:lnTo>
                <a:lnTo>
                  <a:pt x="7" y="7"/>
                </a:lnTo>
                <a:lnTo>
                  <a:pt x="9" y="7"/>
                </a:lnTo>
                <a:lnTo>
                  <a:pt x="9" y="7"/>
                </a:lnTo>
                <a:lnTo>
                  <a:pt x="9" y="9"/>
                </a:lnTo>
                <a:lnTo>
                  <a:pt x="9" y="9"/>
                </a:lnTo>
                <a:lnTo>
                  <a:pt x="9" y="9"/>
                </a:lnTo>
                <a:lnTo>
                  <a:pt x="9" y="9"/>
                </a:lnTo>
                <a:lnTo>
                  <a:pt x="9" y="9"/>
                </a:lnTo>
                <a:lnTo>
                  <a:pt x="9" y="9"/>
                </a:lnTo>
                <a:lnTo>
                  <a:pt x="9" y="9"/>
                </a:lnTo>
                <a:lnTo>
                  <a:pt x="9" y="9"/>
                </a:lnTo>
                <a:lnTo>
                  <a:pt x="11" y="11"/>
                </a:lnTo>
                <a:lnTo>
                  <a:pt x="11" y="11"/>
                </a:lnTo>
                <a:lnTo>
                  <a:pt x="11" y="11"/>
                </a:lnTo>
                <a:lnTo>
                  <a:pt x="11" y="11"/>
                </a:lnTo>
                <a:lnTo>
                  <a:pt x="11" y="11"/>
                </a:lnTo>
                <a:lnTo>
                  <a:pt x="11" y="11"/>
                </a:lnTo>
                <a:lnTo>
                  <a:pt x="11" y="11"/>
                </a:lnTo>
                <a:lnTo>
                  <a:pt x="11" y="11"/>
                </a:lnTo>
                <a:lnTo>
                  <a:pt x="13" y="11"/>
                </a:lnTo>
                <a:lnTo>
                  <a:pt x="13" y="13"/>
                </a:lnTo>
                <a:lnTo>
                  <a:pt x="13" y="13"/>
                </a:lnTo>
                <a:lnTo>
                  <a:pt x="13" y="13"/>
                </a:lnTo>
                <a:lnTo>
                  <a:pt x="13" y="13"/>
                </a:lnTo>
                <a:lnTo>
                  <a:pt x="13" y="13"/>
                </a:lnTo>
                <a:lnTo>
                  <a:pt x="13" y="13"/>
                </a:lnTo>
                <a:lnTo>
                  <a:pt x="15" y="13"/>
                </a:lnTo>
                <a:lnTo>
                  <a:pt x="15" y="13"/>
                </a:lnTo>
                <a:lnTo>
                  <a:pt x="15" y="13"/>
                </a:lnTo>
                <a:lnTo>
                  <a:pt x="15" y="14"/>
                </a:lnTo>
                <a:lnTo>
                  <a:pt x="15" y="14"/>
                </a:lnTo>
                <a:lnTo>
                  <a:pt x="15" y="14"/>
                </a:lnTo>
                <a:lnTo>
                  <a:pt x="15" y="14"/>
                </a:lnTo>
                <a:lnTo>
                  <a:pt x="17" y="14"/>
                </a:lnTo>
                <a:lnTo>
                  <a:pt x="17" y="14"/>
                </a:lnTo>
                <a:lnTo>
                  <a:pt x="17" y="16"/>
                </a:lnTo>
                <a:lnTo>
                  <a:pt x="17" y="16"/>
                </a:lnTo>
                <a:lnTo>
                  <a:pt x="17" y="16"/>
                </a:lnTo>
                <a:lnTo>
                  <a:pt x="17" y="16"/>
                </a:lnTo>
                <a:lnTo>
                  <a:pt x="18" y="16"/>
                </a:lnTo>
                <a:lnTo>
                  <a:pt x="18" y="16"/>
                </a:lnTo>
                <a:lnTo>
                  <a:pt x="18" y="16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20" y="18"/>
                </a:lnTo>
                <a:lnTo>
                  <a:pt x="20" y="18"/>
                </a:lnTo>
                <a:lnTo>
                  <a:pt x="20" y="18"/>
                </a:lnTo>
                <a:lnTo>
                  <a:pt x="20" y="20"/>
                </a:lnTo>
                <a:lnTo>
                  <a:pt x="20" y="20"/>
                </a:lnTo>
                <a:lnTo>
                  <a:pt x="20" y="20"/>
                </a:lnTo>
                <a:lnTo>
                  <a:pt x="20" y="20"/>
                </a:lnTo>
                <a:lnTo>
                  <a:pt x="20" y="22"/>
                </a:lnTo>
                <a:lnTo>
                  <a:pt x="22" y="22"/>
                </a:lnTo>
                <a:lnTo>
                  <a:pt x="22" y="22"/>
                </a:lnTo>
                <a:lnTo>
                  <a:pt x="22" y="22"/>
                </a:lnTo>
                <a:lnTo>
                  <a:pt x="22" y="24"/>
                </a:lnTo>
                <a:lnTo>
                  <a:pt x="22" y="24"/>
                </a:lnTo>
                <a:lnTo>
                  <a:pt x="22" y="24"/>
                </a:lnTo>
                <a:lnTo>
                  <a:pt x="22" y="24"/>
                </a:lnTo>
                <a:lnTo>
                  <a:pt x="22" y="24"/>
                </a:lnTo>
                <a:lnTo>
                  <a:pt x="24" y="25"/>
                </a:lnTo>
                <a:lnTo>
                  <a:pt x="24" y="25"/>
                </a:lnTo>
                <a:lnTo>
                  <a:pt x="24" y="25"/>
                </a:lnTo>
                <a:lnTo>
                  <a:pt x="24" y="25"/>
                </a:lnTo>
                <a:lnTo>
                  <a:pt x="24" y="27"/>
                </a:lnTo>
                <a:lnTo>
                  <a:pt x="24" y="27"/>
                </a:lnTo>
                <a:lnTo>
                  <a:pt x="24" y="27"/>
                </a:lnTo>
                <a:lnTo>
                  <a:pt x="24" y="27"/>
                </a:lnTo>
                <a:lnTo>
                  <a:pt x="24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8" y="31"/>
                </a:lnTo>
                <a:lnTo>
                  <a:pt x="28" y="31"/>
                </a:lnTo>
                <a:lnTo>
                  <a:pt x="28" y="31"/>
                </a:lnTo>
                <a:lnTo>
                  <a:pt x="28" y="33"/>
                </a:lnTo>
                <a:lnTo>
                  <a:pt x="29" y="33"/>
                </a:lnTo>
                <a:lnTo>
                  <a:pt x="29" y="33"/>
                </a:lnTo>
                <a:lnTo>
                  <a:pt x="29" y="33"/>
                </a:lnTo>
                <a:lnTo>
                  <a:pt x="29" y="33"/>
                </a:lnTo>
                <a:lnTo>
                  <a:pt x="29" y="33"/>
                </a:lnTo>
                <a:lnTo>
                  <a:pt x="29" y="33"/>
                </a:lnTo>
                <a:lnTo>
                  <a:pt x="29" y="31"/>
                </a:lnTo>
                <a:lnTo>
                  <a:pt x="28" y="31"/>
                </a:lnTo>
                <a:lnTo>
                  <a:pt x="28" y="31"/>
                </a:lnTo>
                <a:lnTo>
                  <a:pt x="28" y="31"/>
                </a:lnTo>
                <a:lnTo>
                  <a:pt x="28" y="29"/>
                </a:lnTo>
                <a:lnTo>
                  <a:pt x="28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7"/>
                </a:lnTo>
                <a:lnTo>
                  <a:pt x="26" y="27"/>
                </a:lnTo>
                <a:lnTo>
                  <a:pt x="26" y="27"/>
                </a:lnTo>
                <a:lnTo>
                  <a:pt x="26" y="27"/>
                </a:lnTo>
                <a:lnTo>
                  <a:pt x="26" y="27"/>
                </a:lnTo>
                <a:lnTo>
                  <a:pt x="24" y="27"/>
                </a:lnTo>
                <a:lnTo>
                  <a:pt x="24" y="25"/>
                </a:lnTo>
                <a:lnTo>
                  <a:pt x="24" y="25"/>
                </a:lnTo>
                <a:lnTo>
                  <a:pt x="24" y="25"/>
                </a:lnTo>
                <a:lnTo>
                  <a:pt x="24" y="25"/>
                </a:lnTo>
                <a:lnTo>
                  <a:pt x="24" y="25"/>
                </a:lnTo>
                <a:lnTo>
                  <a:pt x="24" y="25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2" y="24"/>
                </a:lnTo>
                <a:lnTo>
                  <a:pt x="22" y="22"/>
                </a:lnTo>
                <a:lnTo>
                  <a:pt x="24" y="22"/>
                </a:lnTo>
                <a:lnTo>
                  <a:pt x="22" y="22"/>
                </a:lnTo>
                <a:lnTo>
                  <a:pt x="22" y="22"/>
                </a:lnTo>
                <a:lnTo>
                  <a:pt x="22" y="22"/>
                </a:lnTo>
                <a:lnTo>
                  <a:pt x="22" y="22"/>
                </a:lnTo>
                <a:lnTo>
                  <a:pt x="22" y="22"/>
                </a:lnTo>
                <a:lnTo>
                  <a:pt x="22" y="22"/>
                </a:lnTo>
                <a:lnTo>
                  <a:pt x="22" y="20"/>
                </a:lnTo>
                <a:lnTo>
                  <a:pt x="22" y="20"/>
                </a:lnTo>
                <a:lnTo>
                  <a:pt x="22" y="20"/>
                </a:lnTo>
                <a:lnTo>
                  <a:pt x="22" y="20"/>
                </a:lnTo>
                <a:lnTo>
                  <a:pt x="22" y="20"/>
                </a:lnTo>
                <a:lnTo>
                  <a:pt x="22" y="20"/>
                </a:lnTo>
                <a:lnTo>
                  <a:pt x="22" y="20"/>
                </a:lnTo>
                <a:lnTo>
                  <a:pt x="20" y="20"/>
                </a:lnTo>
                <a:lnTo>
                  <a:pt x="20" y="20"/>
                </a:lnTo>
                <a:lnTo>
                  <a:pt x="20" y="18"/>
                </a:lnTo>
                <a:lnTo>
                  <a:pt x="20" y="18"/>
                </a:lnTo>
                <a:lnTo>
                  <a:pt x="20" y="18"/>
                </a:lnTo>
                <a:lnTo>
                  <a:pt x="20" y="18"/>
                </a:lnTo>
                <a:lnTo>
                  <a:pt x="20" y="18"/>
                </a:lnTo>
                <a:lnTo>
                  <a:pt x="20" y="18"/>
                </a:lnTo>
                <a:lnTo>
                  <a:pt x="20" y="18"/>
                </a:lnTo>
                <a:lnTo>
                  <a:pt x="20" y="18"/>
                </a:lnTo>
                <a:lnTo>
                  <a:pt x="20" y="18"/>
                </a:lnTo>
                <a:lnTo>
                  <a:pt x="20" y="16"/>
                </a:lnTo>
                <a:lnTo>
                  <a:pt x="20" y="16"/>
                </a:lnTo>
                <a:lnTo>
                  <a:pt x="20" y="16"/>
                </a:lnTo>
                <a:lnTo>
                  <a:pt x="20" y="16"/>
                </a:lnTo>
                <a:lnTo>
                  <a:pt x="20" y="16"/>
                </a:lnTo>
                <a:lnTo>
                  <a:pt x="18" y="16"/>
                </a:lnTo>
                <a:lnTo>
                  <a:pt x="18" y="16"/>
                </a:lnTo>
                <a:lnTo>
                  <a:pt x="18" y="16"/>
                </a:lnTo>
                <a:lnTo>
                  <a:pt x="18" y="16"/>
                </a:lnTo>
                <a:lnTo>
                  <a:pt x="18" y="16"/>
                </a:lnTo>
                <a:lnTo>
                  <a:pt x="18" y="14"/>
                </a:lnTo>
                <a:lnTo>
                  <a:pt x="18" y="14"/>
                </a:lnTo>
                <a:lnTo>
                  <a:pt x="18" y="14"/>
                </a:lnTo>
                <a:lnTo>
                  <a:pt x="18" y="14"/>
                </a:lnTo>
                <a:lnTo>
                  <a:pt x="18" y="14"/>
                </a:lnTo>
                <a:lnTo>
                  <a:pt x="17" y="14"/>
                </a:lnTo>
                <a:lnTo>
                  <a:pt x="17" y="14"/>
                </a:lnTo>
                <a:lnTo>
                  <a:pt x="17" y="14"/>
                </a:lnTo>
                <a:lnTo>
                  <a:pt x="17" y="14"/>
                </a:lnTo>
                <a:lnTo>
                  <a:pt x="17" y="14"/>
                </a:lnTo>
                <a:lnTo>
                  <a:pt x="17" y="13"/>
                </a:lnTo>
                <a:lnTo>
                  <a:pt x="17" y="13"/>
                </a:lnTo>
                <a:lnTo>
                  <a:pt x="17" y="13"/>
                </a:lnTo>
                <a:lnTo>
                  <a:pt x="17" y="13"/>
                </a:lnTo>
                <a:lnTo>
                  <a:pt x="15" y="13"/>
                </a:lnTo>
                <a:lnTo>
                  <a:pt x="15" y="13"/>
                </a:lnTo>
                <a:lnTo>
                  <a:pt x="15" y="13"/>
                </a:lnTo>
                <a:lnTo>
                  <a:pt x="15" y="13"/>
                </a:lnTo>
                <a:lnTo>
                  <a:pt x="15" y="13"/>
                </a:lnTo>
                <a:lnTo>
                  <a:pt x="15" y="13"/>
                </a:lnTo>
                <a:lnTo>
                  <a:pt x="15" y="11"/>
                </a:lnTo>
                <a:lnTo>
                  <a:pt x="15" y="11"/>
                </a:lnTo>
                <a:lnTo>
                  <a:pt x="15" y="11"/>
                </a:lnTo>
                <a:lnTo>
                  <a:pt x="13" y="11"/>
                </a:lnTo>
                <a:lnTo>
                  <a:pt x="13" y="11"/>
                </a:lnTo>
                <a:lnTo>
                  <a:pt x="13" y="11"/>
                </a:lnTo>
                <a:lnTo>
                  <a:pt x="13" y="11"/>
                </a:lnTo>
                <a:lnTo>
                  <a:pt x="13" y="11"/>
                </a:lnTo>
                <a:lnTo>
                  <a:pt x="13" y="11"/>
                </a:lnTo>
                <a:lnTo>
                  <a:pt x="13" y="11"/>
                </a:lnTo>
                <a:lnTo>
                  <a:pt x="13" y="11"/>
                </a:lnTo>
                <a:lnTo>
                  <a:pt x="11" y="9"/>
                </a:lnTo>
                <a:lnTo>
                  <a:pt x="11" y="9"/>
                </a:lnTo>
                <a:lnTo>
                  <a:pt x="11" y="9"/>
                </a:lnTo>
                <a:lnTo>
                  <a:pt x="11" y="9"/>
                </a:lnTo>
                <a:lnTo>
                  <a:pt x="11" y="9"/>
                </a:lnTo>
                <a:lnTo>
                  <a:pt x="11" y="9"/>
                </a:lnTo>
                <a:lnTo>
                  <a:pt x="11" y="9"/>
                </a:lnTo>
                <a:lnTo>
                  <a:pt x="11" y="9"/>
                </a:lnTo>
                <a:lnTo>
                  <a:pt x="11" y="9"/>
                </a:lnTo>
                <a:lnTo>
                  <a:pt x="9" y="7"/>
                </a:lnTo>
                <a:lnTo>
                  <a:pt x="9" y="7"/>
                </a:lnTo>
                <a:lnTo>
                  <a:pt x="9" y="7"/>
                </a:lnTo>
                <a:lnTo>
                  <a:pt x="9" y="7"/>
                </a:lnTo>
                <a:lnTo>
                  <a:pt x="9" y="7"/>
                </a:lnTo>
                <a:lnTo>
                  <a:pt x="9" y="7"/>
                </a:lnTo>
                <a:lnTo>
                  <a:pt x="9" y="7"/>
                </a:lnTo>
                <a:lnTo>
                  <a:pt x="9" y="7"/>
                </a:lnTo>
                <a:lnTo>
                  <a:pt x="9" y="7"/>
                </a:lnTo>
                <a:lnTo>
                  <a:pt x="9" y="7"/>
                </a:lnTo>
                <a:lnTo>
                  <a:pt x="9" y="5"/>
                </a:lnTo>
                <a:lnTo>
                  <a:pt x="9" y="5"/>
                </a:lnTo>
                <a:lnTo>
                  <a:pt x="9" y="5"/>
                </a:lnTo>
                <a:lnTo>
                  <a:pt x="9" y="5"/>
                </a:lnTo>
                <a:lnTo>
                  <a:pt x="7" y="5"/>
                </a:lnTo>
                <a:lnTo>
                  <a:pt x="7" y="5"/>
                </a:lnTo>
                <a:lnTo>
                  <a:pt x="7" y="5"/>
                </a:lnTo>
                <a:lnTo>
                  <a:pt x="7" y="5"/>
                </a:lnTo>
                <a:lnTo>
                  <a:pt x="7" y="5"/>
                </a:lnTo>
                <a:lnTo>
                  <a:pt x="7" y="3"/>
                </a:lnTo>
                <a:lnTo>
                  <a:pt x="7" y="3"/>
                </a:lnTo>
                <a:lnTo>
                  <a:pt x="7" y="3"/>
                </a:lnTo>
                <a:lnTo>
                  <a:pt x="7" y="3"/>
                </a:lnTo>
                <a:lnTo>
                  <a:pt x="7" y="3"/>
                </a:lnTo>
                <a:lnTo>
                  <a:pt x="7" y="3"/>
                </a:lnTo>
                <a:lnTo>
                  <a:pt x="7" y="3"/>
                </a:lnTo>
                <a:lnTo>
                  <a:pt x="7" y="3"/>
                </a:lnTo>
                <a:lnTo>
                  <a:pt x="7" y="3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0"/>
                </a:lnTo>
                <a:lnTo>
                  <a:pt x="7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7" y="0"/>
                </a:lnTo>
                <a:lnTo>
                  <a:pt x="7" y="2"/>
                </a:lnTo>
                <a:lnTo>
                  <a:pt x="7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3" y="3"/>
                </a:lnTo>
                <a:lnTo>
                  <a:pt x="13" y="3"/>
                </a:lnTo>
                <a:lnTo>
                  <a:pt x="13" y="3"/>
                </a:lnTo>
                <a:lnTo>
                  <a:pt x="13" y="3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7" y="7"/>
                </a:lnTo>
                <a:lnTo>
                  <a:pt x="17" y="7"/>
                </a:lnTo>
                <a:lnTo>
                  <a:pt x="17" y="7"/>
                </a:lnTo>
                <a:lnTo>
                  <a:pt x="17" y="7"/>
                </a:lnTo>
                <a:lnTo>
                  <a:pt x="17" y="7"/>
                </a:lnTo>
                <a:lnTo>
                  <a:pt x="18" y="7"/>
                </a:lnTo>
                <a:lnTo>
                  <a:pt x="18" y="7"/>
                </a:lnTo>
                <a:lnTo>
                  <a:pt x="18" y="7"/>
                </a:lnTo>
                <a:lnTo>
                  <a:pt x="20" y="9"/>
                </a:lnTo>
                <a:lnTo>
                  <a:pt x="20" y="9"/>
                </a:lnTo>
                <a:lnTo>
                  <a:pt x="20" y="9"/>
                </a:lnTo>
                <a:lnTo>
                  <a:pt x="22" y="9"/>
                </a:lnTo>
                <a:lnTo>
                  <a:pt x="22" y="9"/>
                </a:lnTo>
                <a:lnTo>
                  <a:pt x="22" y="9"/>
                </a:lnTo>
                <a:lnTo>
                  <a:pt x="22" y="9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6" y="11"/>
                </a:lnTo>
                <a:lnTo>
                  <a:pt x="26" y="11"/>
                </a:lnTo>
                <a:lnTo>
                  <a:pt x="26" y="11"/>
                </a:lnTo>
                <a:lnTo>
                  <a:pt x="28" y="11"/>
                </a:lnTo>
                <a:lnTo>
                  <a:pt x="28" y="11"/>
                </a:lnTo>
                <a:lnTo>
                  <a:pt x="28" y="11"/>
                </a:lnTo>
                <a:lnTo>
                  <a:pt x="29" y="11"/>
                </a:lnTo>
                <a:lnTo>
                  <a:pt x="29" y="11"/>
                </a:lnTo>
                <a:lnTo>
                  <a:pt x="29" y="11"/>
                </a:lnTo>
                <a:lnTo>
                  <a:pt x="31" y="11"/>
                </a:lnTo>
                <a:lnTo>
                  <a:pt x="31" y="11"/>
                </a:lnTo>
                <a:lnTo>
                  <a:pt x="31" y="13"/>
                </a:lnTo>
                <a:lnTo>
                  <a:pt x="31" y="13"/>
                </a:lnTo>
                <a:lnTo>
                  <a:pt x="31" y="13"/>
                </a:lnTo>
                <a:lnTo>
                  <a:pt x="31" y="13"/>
                </a:lnTo>
                <a:lnTo>
                  <a:pt x="33" y="13"/>
                </a:lnTo>
                <a:lnTo>
                  <a:pt x="33" y="14"/>
                </a:lnTo>
                <a:lnTo>
                  <a:pt x="33" y="14"/>
                </a:lnTo>
                <a:lnTo>
                  <a:pt x="35" y="14"/>
                </a:lnTo>
                <a:lnTo>
                  <a:pt x="35" y="14"/>
                </a:lnTo>
                <a:lnTo>
                  <a:pt x="35" y="16"/>
                </a:lnTo>
                <a:lnTo>
                  <a:pt x="35" y="16"/>
                </a:lnTo>
                <a:lnTo>
                  <a:pt x="37" y="16"/>
                </a:lnTo>
                <a:lnTo>
                  <a:pt x="37" y="16"/>
                </a:lnTo>
                <a:lnTo>
                  <a:pt x="37" y="16"/>
                </a:lnTo>
                <a:lnTo>
                  <a:pt x="39" y="18"/>
                </a:lnTo>
                <a:lnTo>
                  <a:pt x="39" y="18"/>
                </a:lnTo>
                <a:lnTo>
                  <a:pt x="40" y="18"/>
                </a:lnTo>
                <a:lnTo>
                  <a:pt x="40" y="20"/>
                </a:lnTo>
                <a:lnTo>
                  <a:pt x="40" y="20"/>
                </a:lnTo>
                <a:lnTo>
                  <a:pt x="42" y="20"/>
                </a:lnTo>
                <a:lnTo>
                  <a:pt x="40" y="20"/>
                </a:lnTo>
                <a:lnTo>
                  <a:pt x="40" y="18"/>
                </a:lnTo>
                <a:lnTo>
                  <a:pt x="40" y="18"/>
                </a:lnTo>
                <a:lnTo>
                  <a:pt x="39" y="18"/>
                </a:lnTo>
                <a:lnTo>
                  <a:pt x="39" y="18"/>
                </a:lnTo>
                <a:lnTo>
                  <a:pt x="39" y="18"/>
                </a:lnTo>
                <a:lnTo>
                  <a:pt x="39" y="16"/>
                </a:lnTo>
                <a:lnTo>
                  <a:pt x="39" y="16"/>
                </a:lnTo>
                <a:lnTo>
                  <a:pt x="37" y="16"/>
                </a:lnTo>
                <a:lnTo>
                  <a:pt x="37" y="16"/>
                </a:lnTo>
                <a:lnTo>
                  <a:pt x="37" y="16"/>
                </a:lnTo>
                <a:lnTo>
                  <a:pt x="37" y="14"/>
                </a:lnTo>
                <a:lnTo>
                  <a:pt x="35" y="14"/>
                </a:lnTo>
                <a:lnTo>
                  <a:pt x="35" y="14"/>
                </a:lnTo>
                <a:lnTo>
                  <a:pt x="35" y="14"/>
                </a:lnTo>
                <a:lnTo>
                  <a:pt x="35" y="14"/>
                </a:lnTo>
                <a:lnTo>
                  <a:pt x="35" y="13"/>
                </a:lnTo>
                <a:lnTo>
                  <a:pt x="33" y="13"/>
                </a:lnTo>
                <a:lnTo>
                  <a:pt x="33" y="13"/>
                </a:lnTo>
                <a:lnTo>
                  <a:pt x="33" y="13"/>
                </a:lnTo>
                <a:lnTo>
                  <a:pt x="33" y="13"/>
                </a:lnTo>
                <a:lnTo>
                  <a:pt x="31" y="11"/>
                </a:lnTo>
                <a:lnTo>
                  <a:pt x="31" y="11"/>
                </a:lnTo>
                <a:lnTo>
                  <a:pt x="31" y="11"/>
                </a:lnTo>
                <a:lnTo>
                  <a:pt x="31" y="11"/>
                </a:lnTo>
                <a:lnTo>
                  <a:pt x="29" y="11"/>
                </a:lnTo>
                <a:lnTo>
                  <a:pt x="29" y="11"/>
                </a:lnTo>
                <a:lnTo>
                  <a:pt x="29" y="9"/>
                </a:lnTo>
                <a:lnTo>
                  <a:pt x="29" y="9"/>
                </a:lnTo>
                <a:lnTo>
                  <a:pt x="29" y="9"/>
                </a:lnTo>
                <a:lnTo>
                  <a:pt x="28" y="9"/>
                </a:lnTo>
                <a:lnTo>
                  <a:pt x="28" y="9"/>
                </a:lnTo>
                <a:lnTo>
                  <a:pt x="28" y="9"/>
                </a:lnTo>
                <a:lnTo>
                  <a:pt x="28" y="9"/>
                </a:lnTo>
                <a:lnTo>
                  <a:pt x="28" y="9"/>
                </a:lnTo>
                <a:lnTo>
                  <a:pt x="26" y="9"/>
                </a:lnTo>
                <a:lnTo>
                  <a:pt x="26" y="9"/>
                </a:lnTo>
                <a:lnTo>
                  <a:pt x="26" y="9"/>
                </a:lnTo>
                <a:lnTo>
                  <a:pt x="26" y="9"/>
                </a:lnTo>
                <a:lnTo>
                  <a:pt x="24" y="9"/>
                </a:lnTo>
                <a:lnTo>
                  <a:pt x="24" y="9"/>
                </a:lnTo>
                <a:lnTo>
                  <a:pt x="22" y="9"/>
                </a:lnTo>
                <a:lnTo>
                  <a:pt x="22" y="9"/>
                </a:lnTo>
                <a:lnTo>
                  <a:pt x="22" y="9"/>
                </a:lnTo>
                <a:lnTo>
                  <a:pt x="22" y="9"/>
                </a:lnTo>
                <a:lnTo>
                  <a:pt x="22" y="7"/>
                </a:lnTo>
                <a:lnTo>
                  <a:pt x="20" y="7"/>
                </a:lnTo>
                <a:lnTo>
                  <a:pt x="20" y="7"/>
                </a:lnTo>
                <a:lnTo>
                  <a:pt x="20" y="7"/>
                </a:lnTo>
                <a:lnTo>
                  <a:pt x="20" y="7"/>
                </a:lnTo>
                <a:lnTo>
                  <a:pt x="20" y="7"/>
                </a:lnTo>
                <a:lnTo>
                  <a:pt x="20" y="7"/>
                </a:lnTo>
                <a:lnTo>
                  <a:pt x="20" y="7"/>
                </a:lnTo>
                <a:lnTo>
                  <a:pt x="18" y="7"/>
                </a:lnTo>
                <a:lnTo>
                  <a:pt x="18" y="7"/>
                </a:lnTo>
                <a:lnTo>
                  <a:pt x="18" y="7"/>
                </a:lnTo>
                <a:lnTo>
                  <a:pt x="18" y="5"/>
                </a:lnTo>
                <a:lnTo>
                  <a:pt x="17" y="5"/>
                </a:lnTo>
                <a:lnTo>
                  <a:pt x="17" y="5"/>
                </a:lnTo>
                <a:lnTo>
                  <a:pt x="17" y="5"/>
                </a:lnTo>
                <a:lnTo>
                  <a:pt x="17" y="5"/>
                </a:lnTo>
                <a:lnTo>
                  <a:pt x="17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3" y="3"/>
                </a:lnTo>
                <a:lnTo>
                  <a:pt x="13" y="3"/>
                </a:lnTo>
                <a:lnTo>
                  <a:pt x="13" y="3"/>
                </a:lnTo>
                <a:lnTo>
                  <a:pt x="13" y="3"/>
                </a:lnTo>
                <a:lnTo>
                  <a:pt x="13" y="3"/>
                </a:lnTo>
                <a:lnTo>
                  <a:pt x="13" y="3"/>
                </a:lnTo>
                <a:lnTo>
                  <a:pt x="11" y="3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close/>
              </a:path>
            </a:pathLst>
          </a:custGeom>
          <a:solidFill>
            <a:srgbClr val="C0FE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63" name="Freeform 1619"/>
          <p:cNvSpPr>
            <a:spLocks/>
          </p:cNvSpPr>
          <p:nvPr/>
        </p:nvSpPr>
        <p:spPr bwMode="auto">
          <a:xfrm>
            <a:off x="3325813" y="3394075"/>
            <a:ext cx="33337" cy="25400"/>
          </a:xfrm>
          <a:custGeom>
            <a:avLst/>
            <a:gdLst>
              <a:gd name="T0" fmla="*/ 4 w 42"/>
              <a:gd name="T1" fmla="*/ 2 h 33"/>
              <a:gd name="T2" fmla="*/ 4 w 42"/>
              <a:gd name="T3" fmla="*/ 3 h 33"/>
              <a:gd name="T4" fmla="*/ 2 w 42"/>
              <a:gd name="T5" fmla="*/ 5 h 33"/>
              <a:gd name="T6" fmla="*/ 0 w 42"/>
              <a:gd name="T7" fmla="*/ 9 h 33"/>
              <a:gd name="T8" fmla="*/ 0 w 42"/>
              <a:gd name="T9" fmla="*/ 13 h 33"/>
              <a:gd name="T10" fmla="*/ 0 w 42"/>
              <a:gd name="T11" fmla="*/ 14 h 33"/>
              <a:gd name="T12" fmla="*/ 0 w 42"/>
              <a:gd name="T13" fmla="*/ 20 h 33"/>
              <a:gd name="T14" fmla="*/ 2 w 42"/>
              <a:gd name="T15" fmla="*/ 22 h 33"/>
              <a:gd name="T16" fmla="*/ 0 w 42"/>
              <a:gd name="T17" fmla="*/ 16 h 33"/>
              <a:gd name="T18" fmla="*/ 2 w 42"/>
              <a:gd name="T19" fmla="*/ 13 h 33"/>
              <a:gd name="T20" fmla="*/ 2 w 42"/>
              <a:gd name="T21" fmla="*/ 11 h 33"/>
              <a:gd name="T22" fmla="*/ 2 w 42"/>
              <a:gd name="T23" fmla="*/ 9 h 33"/>
              <a:gd name="T24" fmla="*/ 2 w 42"/>
              <a:gd name="T25" fmla="*/ 7 h 33"/>
              <a:gd name="T26" fmla="*/ 5 w 42"/>
              <a:gd name="T27" fmla="*/ 5 h 33"/>
              <a:gd name="T28" fmla="*/ 5 w 42"/>
              <a:gd name="T29" fmla="*/ 2 h 33"/>
              <a:gd name="T30" fmla="*/ 5 w 42"/>
              <a:gd name="T31" fmla="*/ 0 h 33"/>
              <a:gd name="T32" fmla="*/ 5 w 42"/>
              <a:gd name="T33" fmla="*/ 2 h 33"/>
              <a:gd name="T34" fmla="*/ 5 w 42"/>
              <a:gd name="T35" fmla="*/ 3 h 33"/>
              <a:gd name="T36" fmla="*/ 7 w 42"/>
              <a:gd name="T37" fmla="*/ 7 h 33"/>
              <a:gd name="T38" fmla="*/ 9 w 42"/>
              <a:gd name="T39" fmla="*/ 9 h 33"/>
              <a:gd name="T40" fmla="*/ 11 w 42"/>
              <a:gd name="T41" fmla="*/ 11 h 33"/>
              <a:gd name="T42" fmla="*/ 13 w 42"/>
              <a:gd name="T43" fmla="*/ 13 h 33"/>
              <a:gd name="T44" fmla="*/ 17 w 42"/>
              <a:gd name="T45" fmla="*/ 14 h 33"/>
              <a:gd name="T46" fmla="*/ 18 w 42"/>
              <a:gd name="T47" fmla="*/ 18 h 33"/>
              <a:gd name="T48" fmla="*/ 22 w 42"/>
              <a:gd name="T49" fmla="*/ 22 h 33"/>
              <a:gd name="T50" fmla="*/ 24 w 42"/>
              <a:gd name="T51" fmla="*/ 25 h 33"/>
              <a:gd name="T52" fmla="*/ 26 w 42"/>
              <a:gd name="T53" fmla="*/ 29 h 33"/>
              <a:gd name="T54" fmla="*/ 29 w 42"/>
              <a:gd name="T55" fmla="*/ 33 h 33"/>
              <a:gd name="T56" fmla="*/ 26 w 42"/>
              <a:gd name="T57" fmla="*/ 27 h 33"/>
              <a:gd name="T58" fmla="*/ 24 w 42"/>
              <a:gd name="T59" fmla="*/ 25 h 33"/>
              <a:gd name="T60" fmla="*/ 22 w 42"/>
              <a:gd name="T61" fmla="*/ 22 h 33"/>
              <a:gd name="T62" fmla="*/ 22 w 42"/>
              <a:gd name="T63" fmla="*/ 20 h 33"/>
              <a:gd name="T64" fmla="*/ 20 w 42"/>
              <a:gd name="T65" fmla="*/ 18 h 33"/>
              <a:gd name="T66" fmla="*/ 18 w 42"/>
              <a:gd name="T67" fmla="*/ 16 h 33"/>
              <a:gd name="T68" fmla="*/ 17 w 42"/>
              <a:gd name="T69" fmla="*/ 14 h 33"/>
              <a:gd name="T70" fmla="*/ 15 w 42"/>
              <a:gd name="T71" fmla="*/ 13 h 33"/>
              <a:gd name="T72" fmla="*/ 13 w 42"/>
              <a:gd name="T73" fmla="*/ 11 h 33"/>
              <a:gd name="T74" fmla="*/ 11 w 42"/>
              <a:gd name="T75" fmla="*/ 9 h 33"/>
              <a:gd name="T76" fmla="*/ 9 w 42"/>
              <a:gd name="T77" fmla="*/ 7 h 33"/>
              <a:gd name="T78" fmla="*/ 7 w 42"/>
              <a:gd name="T79" fmla="*/ 5 h 33"/>
              <a:gd name="T80" fmla="*/ 7 w 42"/>
              <a:gd name="T81" fmla="*/ 3 h 33"/>
              <a:gd name="T82" fmla="*/ 7 w 42"/>
              <a:gd name="T83" fmla="*/ 0 h 33"/>
              <a:gd name="T84" fmla="*/ 9 w 42"/>
              <a:gd name="T85" fmla="*/ 2 h 33"/>
              <a:gd name="T86" fmla="*/ 11 w 42"/>
              <a:gd name="T87" fmla="*/ 3 h 33"/>
              <a:gd name="T88" fmla="*/ 15 w 42"/>
              <a:gd name="T89" fmla="*/ 5 h 33"/>
              <a:gd name="T90" fmla="*/ 18 w 42"/>
              <a:gd name="T91" fmla="*/ 7 h 33"/>
              <a:gd name="T92" fmla="*/ 24 w 42"/>
              <a:gd name="T93" fmla="*/ 11 h 33"/>
              <a:gd name="T94" fmla="*/ 31 w 42"/>
              <a:gd name="T95" fmla="*/ 11 h 33"/>
              <a:gd name="T96" fmla="*/ 35 w 42"/>
              <a:gd name="T97" fmla="*/ 14 h 33"/>
              <a:gd name="T98" fmla="*/ 40 w 42"/>
              <a:gd name="T99" fmla="*/ 20 h 33"/>
              <a:gd name="T100" fmla="*/ 37 w 42"/>
              <a:gd name="T101" fmla="*/ 16 h 33"/>
              <a:gd name="T102" fmla="*/ 33 w 42"/>
              <a:gd name="T103" fmla="*/ 13 h 33"/>
              <a:gd name="T104" fmla="*/ 29 w 42"/>
              <a:gd name="T105" fmla="*/ 9 h 33"/>
              <a:gd name="T106" fmla="*/ 26 w 42"/>
              <a:gd name="T107" fmla="*/ 9 h 33"/>
              <a:gd name="T108" fmla="*/ 20 w 42"/>
              <a:gd name="T109" fmla="*/ 7 h 33"/>
              <a:gd name="T110" fmla="*/ 17 w 42"/>
              <a:gd name="T111" fmla="*/ 5 h 33"/>
              <a:gd name="T112" fmla="*/ 15 w 42"/>
              <a:gd name="T113" fmla="*/ 3 h 33"/>
              <a:gd name="T114" fmla="*/ 11 w 42"/>
              <a:gd name="T115" fmla="*/ 2 h 33"/>
              <a:gd name="T116" fmla="*/ 9 w 42"/>
              <a:gd name="T117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2" h="33">
                <a:moveTo>
                  <a:pt x="5" y="0"/>
                </a:move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4" y="0"/>
                </a:lnTo>
                <a:lnTo>
                  <a:pt x="4" y="0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3"/>
                </a:lnTo>
                <a:lnTo>
                  <a:pt x="4" y="3"/>
                </a:lnTo>
                <a:lnTo>
                  <a:pt x="4" y="3"/>
                </a:lnTo>
                <a:lnTo>
                  <a:pt x="4" y="3"/>
                </a:lnTo>
                <a:lnTo>
                  <a:pt x="4" y="3"/>
                </a:lnTo>
                <a:lnTo>
                  <a:pt x="4" y="3"/>
                </a:lnTo>
                <a:lnTo>
                  <a:pt x="4" y="3"/>
                </a:lnTo>
                <a:lnTo>
                  <a:pt x="4" y="3"/>
                </a:lnTo>
                <a:lnTo>
                  <a:pt x="2" y="5"/>
                </a:lnTo>
                <a:lnTo>
                  <a:pt x="2" y="5"/>
                </a:lnTo>
                <a:lnTo>
                  <a:pt x="2" y="5"/>
                </a:lnTo>
                <a:lnTo>
                  <a:pt x="2" y="5"/>
                </a:lnTo>
                <a:lnTo>
                  <a:pt x="2" y="5"/>
                </a:lnTo>
                <a:lnTo>
                  <a:pt x="2" y="5"/>
                </a:lnTo>
                <a:lnTo>
                  <a:pt x="2" y="5"/>
                </a:lnTo>
                <a:lnTo>
                  <a:pt x="2" y="7"/>
                </a:lnTo>
                <a:lnTo>
                  <a:pt x="2" y="7"/>
                </a:lnTo>
                <a:lnTo>
                  <a:pt x="2" y="7"/>
                </a:lnTo>
                <a:lnTo>
                  <a:pt x="2" y="7"/>
                </a:lnTo>
                <a:lnTo>
                  <a:pt x="2" y="7"/>
                </a:lnTo>
                <a:lnTo>
                  <a:pt x="2" y="7"/>
                </a:lnTo>
                <a:lnTo>
                  <a:pt x="0" y="7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11"/>
                </a:lnTo>
                <a:lnTo>
                  <a:pt x="0" y="11"/>
                </a:lnTo>
                <a:lnTo>
                  <a:pt x="0" y="11"/>
                </a:lnTo>
                <a:lnTo>
                  <a:pt x="0" y="11"/>
                </a:lnTo>
                <a:lnTo>
                  <a:pt x="0" y="11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0" y="16"/>
                </a:lnTo>
                <a:lnTo>
                  <a:pt x="0" y="16"/>
                </a:lnTo>
                <a:lnTo>
                  <a:pt x="0" y="16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22"/>
                </a:lnTo>
                <a:lnTo>
                  <a:pt x="0" y="22"/>
                </a:lnTo>
                <a:lnTo>
                  <a:pt x="2" y="22"/>
                </a:lnTo>
                <a:lnTo>
                  <a:pt x="2" y="24"/>
                </a:lnTo>
                <a:lnTo>
                  <a:pt x="2" y="24"/>
                </a:lnTo>
                <a:lnTo>
                  <a:pt x="2" y="22"/>
                </a:lnTo>
                <a:lnTo>
                  <a:pt x="2" y="22"/>
                </a:lnTo>
                <a:lnTo>
                  <a:pt x="2" y="22"/>
                </a:lnTo>
                <a:lnTo>
                  <a:pt x="2" y="20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6"/>
                </a:lnTo>
                <a:lnTo>
                  <a:pt x="0" y="16"/>
                </a:lnTo>
                <a:lnTo>
                  <a:pt x="0" y="16"/>
                </a:lnTo>
                <a:lnTo>
                  <a:pt x="0" y="16"/>
                </a:lnTo>
                <a:lnTo>
                  <a:pt x="0" y="14"/>
                </a:lnTo>
                <a:lnTo>
                  <a:pt x="0" y="14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7"/>
                </a:lnTo>
                <a:lnTo>
                  <a:pt x="2" y="7"/>
                </a:lnTo>
                <a:lnTo>
                  <a:pt x="2" y="7"/>
                </a:lnTo>
                <a:lnTo>
                  <a:pt x="2" y="7"/>
                </a:lnTo>
                <a:lnTo>
                  <a:pt x="2" y="7"/>
                </a:lnTo>
                <a:lnTo>
                  <a:pt x="2" y="7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5"/>
                </a:lnTo>
                <a:lnTo>
                  <a:pt x="4" y="5"/>
                </a:lnTo>
                <a:lnTo>
                  <a:pt x="4" y="5"/>
                </a:lnTo>
                <a:lnTo>
                  <a:pt x="4" y="5"/>
                </a:lnTo>
                <a:lnTo>
                  <a:pt x="4" y="5"/>
                </a:lnTo>
                <a:lnTo>
                  <a:pt x="4" y="5"/>
                </a:lnTo>
                <a:lnTo>
                  <a:pt x="5" y="5"/>
                </a:lnTo>
                <a:lnTo>
                  <a:pt x="4" y="5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5" y="5"/>
                </a:lnTo>
                <a:lnTo>
                  <a:pt x="7" y="5"/>
                </a:lnTo>
                <a:lnTo>
                  <a:pt x="7" y="5"/>
                </a:lnTo>
                <a:lnTo>
                  <a:pt x="7" y="5"/>
                </a:lnTo>
                <a:lnTo>
                  <a:pt x="7" y="5"/>
                </a:lnTo>
                <a:lnTo>
                  <a:pt x="7" y="5"/>
                </a:lnTo>
                <a:lnTo>
                  <a:pt x="7" y="5"/>
                </a:lnTo>
                <a:lnTo>
                  <a:pt x="7" y="5"/>
                </a:lnTo>
                <a:lnTo>
                  <a:pt x="7" y="5"/>
                </a:lnTo>
                <a:lnTo>
                  <a:pt x="7" y="7"/>
                </a:lnTo>
                <a:lnTo>
                  <a:pt x="7" y="7"/>
                </a:lnTo>
                <a:lnTo>
                  <a:pt x="7" y="7"/>
                </a:lnTo>
                <a:lnTo>
                  <a:pt x="7" y="7"/>
                </a:lnTo>
                <a:lnTo>
                  <a:pt x="7" y="7"/>
                </a:lnTo>
                <a:lnTo>
                  <a:pt x="7" y="7"/>
                </a:lnTo>
                <a:lnTo>
                  <a:pt x="7" y="7"/>
                </a:lnTo>
                <a:lnTo>
                  <a:pt x="9" y="7"/>
                </a:lnTo>
                <a:lnTo>
                  <a:pt x="9" y="7"/>
                </a:lnTo>
                <a:lnTo>
                  <a:pt x="9" y="9"/>
                </a:lnTo>
                <a:lnTo>
                  <a:pt x="9" y="9"/>
                </a:lnTo>
                <a:lnTo>
                  <a:pt x="9" y="9"/>
                </a:lnTo>
                <a:lnTo>
                  <a:pt x="9" y="9"/>
                </a:lnTo>
                <a:lnTo>
                  <a:pt x="9" y="9"/>
                </a:lnTo>
                <a:lnTo>
                  <a:pt x="9" y="9"/>
                </a:lnTo>
                <a:lnTo>
                  <a:pt x="9" y="9"/>
                </a:lnTo>
                <a:lnTo>
                  <a:pt x="9" y="9"/>
                </a:lnTo>
                <a:lnTo>
                  <a:pt x="11" y="11"/>
                </a:lnTo>
                <a:lnTo>
                  <a:pt x="11" y="11"/>
                </a:lnTo>
                <a:lnTo>
                  <a:pt x="11" y="11"/>
                </a:lnTo>
                <a:lnTo>
                  <a:pt x="11" y="11"/>
                </a:lnTo>
                <a:lnTo>
                  <a:pt x="11" y="11"/>
                </a:lnTo>
                <a:lnTo>
                  <a:pt x="11" y="11"/>
                </a:lnTo>
                <a:lnTo>
                  <a:pt x="11" y="11"/>
                </a:lnTo>
                <a:lnTo>
                  <a:pt x="11" y="11"/>
                </a:lnTo>
                <a:lnTo>
                  <a:pt x="13" y="11"/>
                </a:lnTo>
                <a:lnTo>
                  <a:pt x="13" y="13"/>
                </a:lnTo>
                <a:lnTo>
                  <a:pt x="13" y="13"/>
                </a:lnTo>
                <a:lnTo>
                  <a:pt x="13" y="13"/>
                </a:lnTo>
                <a:lnTo>
                  <a:pt x="13" y="13"/>
                </a:lnTo>
                <a:lnTo>
                  <a:pt x="13" y="13"/>
                </a:lnTo>
                <a:lnTo>
                  <a:pt x="13" y="13"/>
                </a:lnTo>
                <a:lnTo>
                  <a:pt x="15" y="13"/>
                </a:lnTo>
                <a:lnTo>
                  <a:pt x="15" y="13"/>
                </a:lnTo>
                <a:lnTo>
                  <a:pt x="15" y="13"/>
                </a:lnTo>
                <a:lnTo>
                  <a:pt x="15" y="14"/>
                </a:lnTo>
                <a:lnTo>
                  <a:pt x="15" y="14"/>
                </a:lnTo>
                <a:lnTo>
                  <a:pt x="15" y="14"/>
                </a:lnTo>
                <a:lnTo>
                  <a:pt x="15" y="14"/>
                </a:lnTo>
                <a:lnTo>
                  <a:pt x="17" y="14"/>
                </a:lnTo>
                <a:lnTo>
                  <a:pt x="17" y="14"/>
                </a:lnTo>
                <a:lnTo>
                  <a:pt x="17" y="16"/>
                </a:lnTo>
                <a:lnTo>
                  <a:pt x="17" y="16"/>
                </a:lnTo>
                <a:lnTo>
                  <a:pt x="17" y="16"/>
                </a:lnTo>
                <a:lnTo>
                  <a:pt x="17" y="16"/>
                </a:lnTo>
                <a:lnTo>
                  <a:pt x="18" y="16"/>
                </a:lnTo>
                <a:lnTo>
                  <a:pt x="18" y="16"/>
                </a:lnTo>
                <a:lnTo>
                  <a:pt x="18" y="16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20" y="18"/>
                </a:lnTo>
                <a:lnTo>
                  <a:pt x="20" y="18"/>
                </a:lnTo>
                <a:lnTo>
                  <a:pt x="20" y="18"/>
                </a:lnTo>
                <a:lnTo>
                  <a:pt x="20" y="20"/>
                </a:lnTo>
                <a:lnTo>
                  <a:pt x="20" y="20"/>
                </a:lnTo>
                <a:lnTo>
                  <a:pt x="20" y="20"/>
                </a:lnTo>
                <a:lnTo>
                  <a:pt x="20" y="20"/>
                </a:lnTo>
                <a:lnTo>
                  <a:pt x="20" y="22"/>
                </a:lnTo>
                <a:lnTo>
                  <a:pt x="22" y="22"/>
                </a:lnTo>
                <a:lnTo>
                  <a:pt x="22" y="22"/>
                </a:lnTo>
                <a:lnTo>
                  <a:pt x="22" y="22"/>
                </a:lnTo>
                <a:lnTo>
                  <a:pt x="22" y="24"/>
                </a:lnTo>
                <a:lnTo>
                  <a:pt x="22" y="24"/>
                </a:lnTo>
                <a:lnTo>
                  <a:pt x="22" y="24"/>
                </a:lnTo>
                <a:lnTo>
                  <a:pt x="22" y="24"/>
                </a:lnTo>
                <a:lnTo>
                  <a:pt x="22" y="24"/>
                </a:lnTo>
                <a:lnTo>
                  <a:pt x="24" y="25"/>
                </a:lnTo>
                <a:lnTo>
                  <a:pt x="24" y="25"/>
                </a:lnTo>
                <a:lnTo>
                  <a:pt x="24" y="25"/>
                </a:lnTo>
                <a:lnTo>
                  <a:pt x="24" y="25"/>
                </a:lnTo>
                <a:lnTo>
                  <a:pt x="24" y="27"/>
                </a:lnTo>
                <a:lnTo>
                  <a:pt x="24" y="27"/>
                </a:lnTo>
                <a:lnTo>
                  <a:pt x="24" y="27"/>
                </a:lnTo>
                <a:lnTo>
                  <a:pt x="24" y="27"/>
                </a:lnTo>
                <a:lnTo>
                  <a:pt x="24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8" y="31"/>
                </a:lnTo>
                <a:lnTo>
                  <a:pt x="28" y="31"/>
                </a:lnTo>
                <a:lnTo>
                  <a:pt x="28" y="31"/>
                </a:lnTo>
                <a:lnTo>
                  <a:pt x="28" y="33"/>
                </a:lnTo>
                <a:lnTo>
                  <a:pt x="29" y="33"/>
                </a:lnTo>
                <a:lnTo>
                  <a:pt x="29" y="33"/>
                </a:lnTo>
                <a:lnTo>
                  <a:pt x="29" y="33"/>
                </a:lnTo>
                <a:lnTo>
                  <a:pt x="29" y="33"/>
                </a:lnTo>
                <a:lnTo>
                  <a:pt x="29" y="33"/>
                </a:lnTo>
                <a:lnTo>
                  <a:pt x="29" y="33"/>
                </a:lnTo>
                <a:lnTo>
                  <a:pt x="29" y="31"/>
                </a:lnTo>
                <a:lnTo>
                  <a:pt x="28" y="31"/>
                </a:lnTo>
                <a:lnTo>
                  <a:pt x="28" y="31"/>
                </a:lnTo>
                <a:lnTo>
                  <a:pt x="28" y="31"/>
                </a:lnTo>
                <a:lnTo>
                  <a:pt x="28" y="29"/>
                </a:lnTo>
                <a:lnTo>
                  <a:pt x="28" y="29"/>
                </a:lnTo>
                <a:lnTo>
                  <a:pt x="26" y="29"/>
                </a:lnTo>
                <a:lnTo>
                  <a:pt x="26" y="29"/>
                </a:lnTo>
                <a:lnTo>
                  <a:pt x="26" y="29"/>
                </a:lnTo>
                <a:lnTo>
                  <a:pt x="26" y="27"/>
                </a:lnTo>
                <a:lnTo>
                  <a:pt x="26" y="27"/>
                </a:lnTo>
                <a:lnTo>
                  <a:pt x="26" y="27"/>
                </a:lnTo>
                <a:lnTo>
                  <a:pt x="26" y="27"/>
                </a:lnTo>
                <a:lnTo>
                  <a:pt x="26" y="27"/>
                </a:lnTo>
                <a:lnTo>
                  <a:pt x="24" y="27"/>
                </a:lnTo>
                <a:lnTo>
                  <a:pt x="24" y="25"/>
                </a:lnTo>
                <a:lnTo>
                  <a:pt x="24" y="25"/>
                </a:lnTo>
                <a:lnTo>
                  <a:pt x="24" y="25"/>
                </a:lnTo>
                <a:lnTo>
                  <a:pt x="24" y="25"/>
                </a:lnTo>
                <a:lnTo>
                  <a:pt x="24" y="25"/>
                </a:lnTo>
                <a:lnTo>
                  <a:pt x="24" y="25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2" y="24"/>
                </a:lnTo>
                <a:lnTo>
                  <a:pt x="22" y="22"/>
                </a:lnTo>
                <a:lnTo>
                  <a:pt x="24" y="22"/>
                </a:lnTo>
                <a:lnTo>
                  <a:pt x="22" y="22"/>
                </a:lnTo>
                <a:lnTo>
                  <a:pt x="22" y="22"/>
                </a:lnTo>
                <a:lnTo>
                  <a:pt x="22" y="22"/>
                </a:lnTo>
                <a:lnTo>
                  <a:pt x="22" y="22"/>
                </a:lnTo>
                <a:lnTo>
                  <a:pt x="22" y="22"/>
                </a:lnTo>
                <a:lnTo>
                  <a:pt x="22" y="22"/>
                </a:lnTo>
                <a:lnTo>
                  <a:pt x="22" y="20"/>
                </a:lnTo>
                <a:lnTo>
                  <a:pt x="22" y="20"/>
                </a:lnTo>
                <a:lnTo>
                  <a:pt x="22" y="20"/>
                </a:lnTo>
                <a:lnTo>
                  <a:pt x="22" y="20"/>
                </a:lnTo>
                <a:lnTo>
                  <a:pt x="22" y="20"/>
                </a:lnTo>
                <a:lnTo>
                  <a:pt x="22" y="20"/>
                </a:lnTo>
                <a:lnTo>
                  <a:pt x="22" y="20"/>
                </a:lnTo>
                <a:lnTo>
                  <a:pt x="20" y="20"/>
                </a:lnTo>
                <a:lnTo>
                  <a:pt x="20" y="20"/>
                </a:lnTo>
                <a:lnTo>
                  <a:pt x="20" y="18"/>
                </a:lnTo>
                <a:lnTo>
                  <a:pt x="20" y="18"/>
                </a:lnTo>
                <a:lnTo>
                  <a:pt x="20" y="18"/>
                </a:lnTo>
                <a:lnTo>
                  <a:pt x="20" y="18"/>
                </a:lnTo>
                <a:lnTo>
                  <a:pt x="20" y="18"/>
                </a:lnTo>
                <a:lnTo>
                  <a:pt x="20" y="18"/>
                </a:lnTo>
                <a:lnTo>
                  <a:pt x="20" y="18"/>
                </a:lnTo>
                <a:lnTo>
                  <a:pt x="20" y="18"/>
                </a:lnTo>
                <a:lnTo>
                  <a:pt x="20" y="18"/>
                </a:lnTo>
                <a:lnTo>
                  <a:pt x="20" y="16"/>
                </a:lnTo>
                <a:lnTo>
                  <a:pt x="20" y="16"/>
                </a:lnTo>
                <a:lnTo>
                  <a:pt x="20" y="16"/>
                </a:lnTo>
                <a:lnTo>
                  <a:pt x="20" y="16"/>
                </a:lnTo>
                <a:lnTo>
                  <a:pt x="20" y="16"/>
                </a:lnTo>
                <a:lnTo>
                  <a:pt x="18" y="16"/>
                </a:lnTo>
                <a:lnTo>
                  <a:pt x="18" y="16"/>
                </a:lnTo>
                <a:lnTo>
                  <a:pt x="18" y="16"/>
                </a:lnTo>
                <a:lnTo>
                  <a:pt x="18" y="16"/>
                </a:lnTo>
                <a:lnTo>
                  <a:pt x="18" y="16"/>
                </a:lnTo>
                <a:lnTo>
                  <a:pt x="18" y="14"/>
                </a:lnTo>
                <a:lnTo>
                  <a:pt x="18" y="14"/>
                </a:lnTo>
                <a:lnTo>
                  <a:pt x="18" y="14"/>
                </a:lnTo>
                <a:lnTo>
                  <a:pt x="18" y="14"/>
                </a:lnTo>
                <a:lnTo>
                  <a:pt x="18" y="14"/>
                </a:lnTo>
                <a:lnTo>
                  <a:pt x="17" y="14"/>
                </a:lnTo>
                <a:lnTo>
                  <a:pt x="17" y="14"/>
                </a:lnTo>
                <a:lnTo>
                  <a:pt x="17" y="14"/>
                </a:lnTo>
                <a:lnTo>
                  <a:pt x="17" y="14"/>
                </a:lnTo>
                <a:lnTo>
                  <a:pt x="17" y="14"/>
                </a:lnTo>
                <a:lnTo>
                  <a:pt x="17" y="13"/>
                </a:lnTo>
                <a:lnTo>
                  <a:pt x="17" y="13"/>
                </a:lnTo>
                <a:lnTo>
                  <a:pt x="17" y="13"/>
                </a:lnTo>
                <a:lnTo>
                  <a:pt x="17" y="13"/>
                </a:lnTo>
                <a:lnTo>
                  <a:pt x="15" y="13"/>
                </a:lnTo>
                <a:lnTo>
                  <a:pt x="15" y="13"/>
                </a:lnTo>
                <a:lnTo>
                  <a:pt x="15" y="13"/>
                </a:lnTo>
                <a:lnTo>
                  <a:pt x="15" y="13"/>
                </a:lnTo>
                <a:lnTo>
                  <a:pt x="15" y="13"/>
                </a:lnTo>
                <a:lnTo>
                  <a:pt x="15" y="13"/>
                </a:lnTo>
                <a:lnTo>
                  <a:pt x="15" y="11"/>
                </a:lnTo>
                <a:lnTo>
                  <a:pt x="15" y="11"/>
                </a:lnTo>
                <a:lnTo>
                  <a:pt x="15" y="11"/>
                </a:lnTo>
                <a:lnTo>
                  <a:pt x="13" y="11"/>
                </a:lnTo>
                <a:lnTo>
                  <a:pt x="13" y="11"/>
                </a:lnTo>
                <a:lnTo>
                  <a:pt x="13" y="11"/>
                </a:lnTo>
                <a:lnTo>
                  <a:pt x="13" y="11"/>
                </a:lnTo>
                <a:lnTo>
                  <a:pt x="13" y="11"/>
                </a:lnTo>
                <a:lnTo>
                  <a:pt x="13" y="11"/>
                </a:lnTo>
                <a:lnTo>
                  <a:pt x="13" y="11"/>
                </a:lnTo>
                <a:lnTo>
                  <a:pt x="13" y="11"/>
                </a:lnTo>
                <a:lnTo>
                  <a:pt x="11" y="9"/>
                </a:lnTo>
                <a:lnTo>
                  <a:pt x="11" y="9"/>
                </a:lnTo>
                <a:lnTo>
                  <a:pt x="11" y="9"/>
                </a:lnTo>
                <a:lnTo>
                  <a:pt x="11" y="9"/>
                </a:lnTo>
                <a:lnTo>
                  <a:pt x="11" y="9"/>
                </a:lnTo>
                <a:lnTo>
                  <a:pt x="11" y="9"/>
                </a:lnTo>
                <a:lnTo>
                  <a:pt x="11" y="9"/>
                </a:lnTo>
                <a:lnTo>
                  <a:pt x="11" y="9"/>
                </a:lnTo>
                <a:lnTo>
                  <a:pt x="11" y="9"/>
                </a:lnTo>
                <a:lnTo>
                  <a:pt x="9" y="7"/>
                </a:lnTo>
                <a:lnTo>
                  <a:pt x="9" y="7"/>
                </a:lnTo>
                <a:lnTo>
                  <a:pt x="9" y="7"/>
                </a:lnTo>
                <a:lnTo>
                  <a:pt x="9" y="7"/>
                </a:lnTo>
                <a:lnTo>
                  <a:pt x="9" y="7"/>
                </a:lnTo>
                <a:lnTo>
                  <a:pt x="9" y="7"/>
                </a:lnTo>
                <a:lnTo>
                  <a:pt x="9" y="7"/>
                </a:lnTo>
                <a:lnTo>
                  <a:pt x="9" y="7"/>
                </a:lnTo>
                <a:lnTo>
                  <a:pt x="9" y="7"/>
                </a:lnTo>
                <a:lnTo>
                  <a:pt x="9" y="7"/>
                </a:lnTo>
                <a:lnTo>
                  <a:pt x="9" y="5"/>
                </a:lnTo>
                <a:lnTo>
                  <a:pt x="9" y="5"/>
                </a:lnTo>
                <a:lnTo>
                  <a:pt x="9" y="5"/>
                </a:lnTo>
                <a:lnTo>
                  <a:pt x="9" y="5"/>
                </a:lnTo>
                <a:lnTo>
                  <a:pt x="7" y="5"/>
                </a:lnTo>
                <a:lnTo>
                  <a:pt x="7" y="5"/>
                </a:lnTo>
                <a:lnTo>
                  <a:pt x="7" y="5"/>
                </a:lnTo>
                <a:lnTo>
                  <a:pt x="7" y="5"/>
                </a:lnTo>
                <a:lnTo>
                  <a:pt x="7" y="5"/>
                </a:lnTo>
                <a:lnTo>
                  <a:pt x="7" y="3"/>
                </a:lnTo>
                <a:lnTo>
                  <a:pt x="7" y="3"/>
                </a:lnTo>
                <a:lnTo>
                  <a:pt x="7" y="3"/>
                </a:lnTo>
                <a:lnTo>
                  <a:pt x="7" y="3"/>
                </a:lnTo>
                <a:lnTo>
                  <a:pt x="7" y="3"/>
                </a:lnTo>
                <a:lnTo>
                  <a:pt x="7" y="3"/>
                </a:lnTo>
                <a:lnTo>
                  <a:pt x="7" y="3"/>
                </a:lnTo>
                <a:lnTo>
                  <a:pt x="7" y="3"/>
                </a:lnTo>
                <a:lnTo>
                  <a:pt x="7" y="3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0"/>
                </a:lnTo>
                <a:lnTo>
                  <a:pt x="7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7" y="0"/>
                </a:lnTo>
                <a:lnTo>
                  <a:pt x="7" y="2"/>
                </a:lnTo>
                <a:lnTo>
                  <a:pt x="7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3" y="3"/>
                </a:lnTo>
                <a:lnTo>
                  <a:pt x="13" y="3"/>
                </a:lnTo>
                <a:lnTo>
                  <a:pt x="13" y="3"/>
                </a:lnTo>
                <a:lnTo>
                  <a:pt x="13" y="3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7" y="7"/>
                </a:lnTo>
                <a:lnTo>
                  <a:pt x="17" y="7"/>
                </a:lnTo>
                <a:lnTo>
                  <a:pt x="17" y="7"/>
                </a:lnTo>
                <a:lnTo>
                  <a:pt x="17" y="7"/>
                </a:lnTo>
                <a:lnTo>
                  <a:pt x="17" y="7"/>
                </a:lnTo>
                <a:lnTo>
                  <a:pt x="18" y="7"/>
                </a:lnTo>
                <a:lnTo>
                  <a:pt x="18" y="7"/>
                </a:lnTo>
                <a:lnTo>
                  <a:pt x="18" y="7"/>
                </a:lnTo>
                <a:lnTo>
                  <a:pt x="20" y="9"/>
                </a:lnTo>
                <a:lnTo>
                  <a:pt x="20" y="9"/>
                </a:lnTo>
                <a:lnTo>
                  <a:pt x="20" y="9"/>
                </a:lnTo>
                <a:lnTo>
                  <a:pt x="22" y="9"/>
                </a:lnTo>
                <a:lnTo>
                  <a:pt x="22" y="9"/>
                </a:lnTo>
                <a:lnTo>
                  <a:pt x="22" y="9"/>
                </a:lnTo>
                <a:lnTo>
                  <a:pt x="22" y="9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6" y="11"/>
                </a:lnTo>
                <a:lnTo>
                  <a:pt x="26" y="11"/>
                </a:lnTo>
                <a:lnTo>
                  <a:pt x="26" y="11"/>
                </a:lnTo>
                <a:lnTo>
                  <a:pt x="28" y="11"/>
                </a:lnTo>
                <a:lnTo>
                  <a:pt x="28" y="11"/>
                </a:lnTo>
                <a:lnTo>
                  <a:pt x="28" y="11"/>
                </a:lnTo>
                <a:lnTo>
                  <a:pt x="29" y="11"/>
                </a:lnTo>
                <a:lnTo>
                  <a:pt x="29" y="11"/>
                </a:lnTo>
                <a:lnTo>
                  <a:pt x="29" y="11"/>
                </a:lnTo>
                <a:lnTo>
                  <a:pt x="31" y="11"/>
                </a:lnTo>
                <a:lnTo>
                  <a:pt x="31" y="11"/>
                </a:lnTo>
                <a:lnTo>
                  <a:pt x="31" y="13"/>
                </a:lnTo>
                <a:lnTo>
                  <a:pt x="31" y="13"/>
                </a:lnTo>
                <a:lnTo>
                  <a:pt x="31" y="13"/>
                </a:lnTo>
                <a:lnTo>
                  <a:pt x="31" y="13"/>
                </a:lnTo>
                <a:lnTo>
                  <a:pt x="33" y="13"/>
                </a:lnTo>
                <a:lnTo>
                  <a:pt x="33" y="14"/>
                </a:lnTo>
                <a:lnTo>
                  <a:pt x="33" y="14"/>
                </a:lnTo>
                <a:lnTo>
                  <a:pt x="35" y="14"/>
                </a:lnTo>
                <a:lnTo>
                  <a:pt x="35" y="14"/>
                </a:lnTo>
                <a:lnTo>
                  <a:pt x="35" y="16"/>
                </a:lnTo>
                <a:lnTo>
                  <a:pt x="35" y="16"/>
                </a:lnTo>
                <a:lnTo>
                  <a:pt x="37" y="16"/>
                </a:lnTo>
                <a:lnTo>
                  <a:pt x="37" y="16"/>
                </a:lnTo>
                <a:lnTo>
                  <a:pt x="37" y="16"/>
                </a:lnTo>
                <a:lnTo>
                  <a:pt x="39" y="18"/>
                </a:lnTo>
                <a:lnTo>
                  <a:pt x="39" y="18"/>
                </a:lnTo>
                <a:lnTo>
                  <a:pt x="40" y="18"/>
                </a:lnTo>
                <a:lnTo>
                  <a:pt x="40" y="20"/>
                </a:lnTo>
                <a:lnTo>
                  <a:pt x="40" y="20"/>
                </a:lnTo>
                <a:lnTo>
                  <a:pt x="42" y="20"/>
                </a:lnTo>
                <a:lnTo>
                  <a:pt x="40" y="20"/>
                </a:lnTo>
                <a:lnTo>
                  <a:pt x="40" y="18"/>
                </a:lnTo>
                <a:lnTo>
                  <a:pt x="40" y="18"/>
                </a:lnTo>
                <a:lnTo>
                  <a:pt x="39" y="18"/>
                </a:lnTo>
                <a:lnTo>
                  <a:pt x="39" y="18"/>
                </a:lnTo>
                <a:lnTo>
                  <a:pt x="39" y="18"/>
                </a:lnTo>
                <a:lnTo>
                  <a:pt x="39" y="16"/>
                </a:lnTo>
                <a:lnTo>
                  <a:pt x="39" y="16"/>
                </a:lnTo>
                <a:lnTo>
                  <a:pt x="37" y="16"/>
                </a:lnTo>
                <a:lnTo>
                  <a:pt x="37" y="16"/>
                </a:lnTo>
                <a:lnTo>
                  <a:pt x="37" y="16"/>
                </a:lnTo>
                <a:lnTo>
                  <a:pt x="37" y="14"/>
                </a:lnTo>
                <a:lnTo>
                  <a:pt x="35" y="14"/>
                </a:lnTo>
                <a:lnTo>
                  <a:pt x="35" y="14"/>
                </a:lnTo>
                <a:lnTo>
                  <a:pt x="35" y="14"/>
                </a:lnTo>
                <a:lnTo>
                  <a:pt x="35" y="14"/>
                </a:lnTo>
                <a:lnTo>
                  <a:pt x="35" y="13"/>
                </a:lnTo>
                <a:lnTo>
                  <a:pt x="33" y="13"/>
                </a:lnTo>
                <a:lnTo>
                  <a:pt x="33" y="13"/>
                </a:lnTo>
                <a:lnTo>
                  <a:pt x="33" y="13"/>
                </a:lnTo>
                <a:lnTo>
                  <a:pt x="33" y="13"/>
                </a:lnTo>
                <a:lnTo>
                  <a:pt x="31" y="11"/>
                </a:lnTo>
                <a:lnTo>
                  <a:pt x="31" y="11"/>
                </a:lnTo>
                <a:lnTo>
                  <a:pt x="31" y="11"/>
                </a:lnTo>
                <a:lnTo>
                  <a:pt x="31" y="11"/>
                </a:lnTo>
                <a:lnTo>
                  <a:pt x="29" y="11"/>
                </a:lnTo>
                <a:lnTo>
                  <a:pt x="29" y="11"/>
                </a:lnTo>
                <a:lnTo>
                  <a:pt x="29" y="9"/>
                </a:lnTo>
                <a:lnTo>
                  <a:pt x="29" y="9"/>
                </a:lnTo>
                <a:lnTo>
                  <a:pt x="29" y="9"/>
                </a:lnTo>
                <a:lnTo>
                  <a:pt x="28" y="9"/>
                </a:lnTo>
                <a:lnTo>
                  <a:pt x="28" y="9"/>
                </a:lnTo>
                <a:lnTo>
                  <a:pt x="28" y="9"/>
                </a:lnTo>
                <a:lnTo>
                  <a:pt x="28" y="9"/>
                </a:lnTo>
                <a:lnTo>
                  <a:pt x="28" y="9"/>
                </a:lnTo>
                <a:lnTo>
                  <a:pt x="26" y="9"/>
                </a:lnTo>
                <a:lnTo>
                  <a:pt x="26" y="9"/>
                </a:lnTo>
                <a:lnTo>
                  <a:pt x="26" y="9"/>
                </a:lnTo>
                <a:lnTo>
                  <a:pt x="26" y="9"/>
                </a:lnTo>
                <a:lnTo>
                  <a:pt x="24" y="9"/>
                </a:lnTo>
                <a:lnTo>
                  <a:pt x="24" y="9"/>
                </a:lnTo>
                <a:lnTo>
                  <a:pt x="22" y="9"/>
                </a:lnTo>
                <a:lnTo>
                  <a:pt x="22" y="9"/>
                </a:lnTo>
                <a:lnTo>
                  <a:pt x="22" y="9"/>
                </a:lnTo>
                <a:lnTo>
                  <a:pt x="22" y="9"/>
                </a:lnTo>
                <a:lnTo>
                  <a:pt x="22" y="7"/>
                </a:lnTo>
                <a:lnTo>
                  <a:pt x="20" y="7"/>
                </a:lnTo>
                <a:lnTo>
                  <a:pt x="20" y="7"/>
                </a:lnTo>
                <a:lnTo>
                  <a:pt x="20" y="7"/>
                </a:lnTo>
                <a:lnTo>
                  <a:pt x="20" y="7"/>
                </a:lnTo>
                <a:lnTo>
                  <a:pt x="20" y="7"/>
                </a:lnTo>
                <a:lnTo>
                  <a:pt x="20" y="7"/>
                </a:lnTo>
                <a:lnTo>
                  <a:pt x="20" y="7"/>
                </a:lnTo>
                <a:lnTo>
                  <a:pt x="18" y="7"/>
                </a:lnTo>
                <a:lnTo>
                  <a:pt x="18" y="7"/>
                </a:lnTo>
                <a:lnTo>
                  <a:pt x="18" y="7"/>
                </a:lnTo>
                <a:lnTo>
                  <a:pt x="18" y="5"/>
                </a:lnTo>
                <a:lnTo>
                  <a:pt x="17" y="5"/>
                </a:lnTo>
                <a:lnTo>
                  <a:pt x="17" y="5"/>
                </a:lnTo>
                <a:lnTo>
                  <a:pt x="17" y="5"/>
                </a:lnTo>
                <a:lnTo>
                  <a:pt x="17" y="5"/>
                </a:lnTo>
                <a:lnTo>
                  <a:pt x="17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3" y="3"/>
                </a:lnTo>
                <a:lnTo>
                  <a:pt x="13" y="3"/>
                </a:lnTo>
                <a:lnTo>
                  <a:pt x="13" y="3"/>
                </a:lnTo>
                <a:lnTo>
                  <a:pt x="13" y="3"/>
                </a:lnTo>
                <a:lnTo>
                  <a:pt x="13" y="3"/>
                </a:lnTo>
                <a:lnTo>
                  <a:pt x="13" y="3"/>
                </a:lnTo>
                <a:lnTo>
                  <a:pt x="11" y="3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64" name="Freeform 1620"/>
          <p:cNvSpPr>
            <a:spLocks/>
          </p:cNvSpPr>
          <p:nvPr/>
        </p:nvSpPr>
        <p:spPr bwMode="auto">
          <a:xfrm>
            <a:off x="3300413" y="3394075"/>
            <a:ext cx="33337" cy="17463"/>
          </a:xfrm>
          <a:custGeom>
            <a:avLst/>
            <a:gdLst>
              <a:gd name="T0" fmla="*/ 36 w 42"/>
              <a:gd name="T1" fmla="*/ 0 h 22"/>
              <a:gd name="T2" fmla="*/ 36 w 42"/>
              <a:gd name="T3" fmla="*/ 2 h 22"/>
              <a:gd name="T4" fmla="*/ 38 w 42"/>
              <a:gd name="T5" fmla="*/ 3 h 22"/>
              <a:gd name="T6" fmla="*/ 40 w 42"/>
              <a:gd name="T7" fmla="*/ 5 h 22"/>
              <a:gd name="T8" fmla="*/ 40 w 42"/>
              <a:gd name="T9" fmla="*/ 7 h 22"/>
              <a:gd name="T10" fmla="*/ 40 w 42"/>
              <a:gd name="T11" fmla="*/ 9 h 22"/>
              <a:gd name="T12" fmla="*/ 40 w 42"/>
              <a:gd name="T13" fmla="*/ 13 h 22"/>
              <a:gd name="T14" fmla="*/ 40 w 42"/>
              <a:gd name="T15" fmla="*/ 14 h 22"/>
              <a:gd name="T16" fmla="*/ 40 w 42"/>
              <a:gd name="T17" fmla="*/ 11 h 22"/>
              <a:gd name="T18" fmla="*/ 38 w 42"/>
              <a:gd name="T19" fmla="*/ 9 h 22"/>
              <a:gd name="T20" fmla="*/ 38 w 42"/>
              <a:gd name="T21" fmla="*/ 7 h 22"/>
              <a:gd name="T22" fmla="*/ 38 w 42"/>
              <a:gd name="T23" fmla="*/ 5 h 22"/>
              <a:gd name="T24" fmla="*/ 38 w 42"/>
              <a:gd name="T25" fmla="*/ 5 h 22"/>
              <a:gd name="T26" fmla="*/ 36 w 42"/>
              <a:gd name="T27" fmla="*/ 3 h 22"/>
              <a:gd name="T28" fmla="*/ 35 w 42"/>
              <a:gd name="T29" fmla="*/ 2 h 22"/>
              <a:gd name="T30" fmla="*/ 35 w 42"/>
              <a:gd name="T31" fmla="*/ 0 h 22"/>
              <a:gd name="T32" fmla="*/ 35 w 42"/>
              <a:gd name="T33" fmla="*/ 2 h 22"/>
              <a:gd name="T34" fmla="*/ 35 w 42"/>
              <a:gd name="T35" fmla="*/ 3 h 22"/>
              <a:gd name="T36" fmla="*/ 33 w 42"/>
              <a:gd name="T37" fmla="*/ 3 h 22"/>
              <a:gd name="T38" fmla="*/ 31 w 42"/>
              <a:gd name="T39" fmla="*/ 5 h 22"/>
              <a:gd name="T40" fmla="*/ 29 w 42"/>
              <a:gd name="T41" fmla="*/ 7 h 22"/>
              <a:gd name="T42" fmla="*/ 27 w 42"/>
              <a:gd name="T43" fmla="*/ 9 h 22"/>
              <a:gd name="T44" fmla="*/ 24 w 42"/>
              <a:gd name="T45" fmla="*/ 11 h 22"/>
              <a:gd name="T46" fmla="*/ 22 w 42"/>
              <a:gd name="T47" fmla="*/ 13 h 22"/>
              <a:gd name="T48" fmla="*/ 18 w 42"/>
              <a:gd name="T49" fmla="*/ 14 h 22"/>
              <a:gd name="T50" fmla="*/ 18 w 42"/>
              <a:gd name="T51" fmla="*/ 18 h 22"/>
              <a:gd name="T52" fmla="*/ 14 w 42"/>
              <a:gd name="T53" fmla="*/ 20 h 22"/>
              <a:gd name="T54" fmla="*/ 11 w 42"/>
              <a:gd name="T55" fmla="*/ 22 h 22"/>
              <a:gd name="T56" fmla="*/ 14 w 42"/>
              <a:gd name="T57" fmla="*/ 18 h 22"/>
              <a:gd name="T58" fmla="*/ 16 w 42"/>
              <a:gd name="T59" fmla="*/ 16 h 22"/>
              <a:gd name="T60" fmla="*/ 18 w 42"/>
              <a:gd name="T61" fmla="*/ 14 h 22"/>
              <a:gd name="T62" fmla="*/ 18 w 42"/>
              <a:gd name="T63" fmla="*/ 13 h 22"/>
              <a:gd name="T64" fmla="*/ 20 w 42"/>
              <a:gd name="T65" fmla="*/ 13 h 22"/>
              <a:gd name="T66" fmla="*/ 22 w 42"/>
              <a:gd name="T67" fmla="*/ 11 h 22"/>
              <a:gd name="T68" fmla="*/ 24 w 42"/>
              <a:gd name="T69" fmla="*/ 9 h 22"/>
              <a:gd name="T70" fmla="*/ 25 w 42"/>
              <a:gd name="T71" fmla="*/ 7 h 22"/>
              <a:gd name="T72" fmla="*/ 27 w 42"/>
              <a:gd name="T73" fmla="*/ 7 h 22"/>
              <a:gd name="T74" fmla="*/ 29 w 42"/>
              <a:gd name="T75" fmla="*/ 5 h 22"/>
              <a:gd name="T76" fmla="*/ 31 w 42"/>
              <a:gd name="T77" fmla="*/ 3 h 22"/>
              <a:gd name="T78" fmla="*/ 33 w 42"/>
              <a:gd name="T79" fmla="*/ 3 h 22"/>
              <a:gd name="T80" fmla="*/ 33 w 42"/>
              <a:gd name="T81" fmla="*/ 2 h 22"/>
              <a:gd name="T82" fmla="*/ 33 w 42"/>
              <a:gd name="T83" fmla="*/ 0 h 22"/>
              <a:gd name="T84" fmla="*/ 31 w 42"/>
              <a:gd name="T85" fmla="*/ 2 h 22"/>
              <a:gd name="T86" fmla="*/ 29 w 42"/>
              <a:gd name="T87" fmla="*/ 2 h 22"/>
              <a:gd name="T88" fmla="*/ 25 w 42"/>
              <a:gd name="T89" fmla="*/ 3 h 22"/>
              <a:gd name="T90" fmla="*/ 22 w 42"/>
              <a:gd name="T91" fmla="*/ 5 h 22"/>
              <a:gd name="T92" fmla="*/ 16 w 42"/>
              <a:gd name="T93" fmla="*/ 7 h 22"/>
              <a:gd name="T94" fmla="*/ 11 w 42"/>
              <a:gd name="T95" fmla="*/ 7 h 22"/>
              <a:gd name="T96" fmla="*/ 5 w 42"/>
              <a:gd name="T97" fmla="*/ 11 h 22"/>
              <a:gd name="T98" fmla="*/ 0 w 42"/>
              <a:gd name="T99" fmla="*/ 13 h 22"/>
              <a:gd name="T100" fmla="*/ 3 w 42"/>
              <a:gd name="T101" fmla="*/ 11 h 22"/>
              <a:gd name="T102" fmla="*/ 7 w 42"/>
              <a:gd name="T103" fmla="*/ 9 h 22"/>
              <a:gd name="T104" fmla="*/ 11 w 42"/>
              <a:gd name="T105" fmla="*/ 5 h 22"/>
              <a:gd name="T106" fmla="*/ 16 w 42"/>
              <a:gd name="T107" fmla="*/ 5 h 22"/>
              <a:gd name="T108" fmla="*/ 20 w 42"/>
              <a:gd name="T109" fmla="*/ 5 h 22"/>
              <a:gd name="T110" fmla="*/ 24 w 42"/>
              <a:gd name="T111" fmla="*/ 3 h 22"/>
              <a:gd name="T112" fmla="*/ 27 w 42"/>
              <a:gd name="T113" fmla="*/ 2 h 22"/>
              <a:gd name="T114" fmla="*/ 29 w 42"/>
              <a:gd name="T115" fmla="*/ 2 h 22"/>
              <a:gd name="T116" fmla="*/ 31 w 42"/>
              <a:gd name="T117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2" h="22">
                <a:moveTo>
                  <a:pt x="36" y="0"/>
                </a:move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2"/>
                </a:lnTo>
                <a:lnTo>
                  <a:pt x="36" y="2"/>
                </a:lnTo>
                <a:lnTo>
                  <a:pt x="36" y="2"/>
                </a:lnTo>
                <a:lnTo>
                  <a:pt x="36" y="2"/>
                </a:lnTo>
                <a:lnTo>
                  <a:pt x="36" y="2"/>
                </a:lnTo>
                <a:lnTo>
                  <a:pt x="36" y="2"/>
                </a:lnTo>
                <a:lnTo>
                  <a:pt x="36" y="2"/>
                </a:lnTo>
                <a:lnTo>
                  <a:pt x="36" y="2"/>
                </a:lnTo>
                <a:lnTo>
                  <a:pt x="36" y="2"/>
                </a:lnTo>
                <a:lnTo>
                  <a:pt x="36" y="2"/>
                </a:lnTo>
                <a:lnTo>
                  <a:pt x="38" y="2"/>
                </a:lnTo>
                <a:lnTo>
                  <a:pt x="38" y="2"/>
                </a:lnTo>
                <a:lnTo>
                  <a:pt x="38" y="3"/>
                </a:lnTo>
                <a:lnTo>
                  <a:pt x="38" y="3"/>
                </a:lnTo>
                <a:lnTo>
                  <a:pt x="38" y="3"/>
                </a:lnTo>
                <a:lnTo>
                  <a:pt x="38" y="3"/>
                </a:lnTo>
                <a:lnTo>
                  <a:pt x="38" y="3"/>
                </a:lnTo>
                <a:lnTo>
                  <a:pt x="38" y="3"/>
                </a:lnTo>
                <a:lnTo>
                  <a:pt x="38" y="3"/>
                </a:lnTo>
                <a:lnTo>
                  <a:pt x="38" y="3"/>
                </a:lnTo>
                <a:lnTo>
                  <a:pt x="38" y="3"/>
                </a:lnTo>
                <a:lnTo>
                  <a:pt x="38" y="3"/>
                </a:lnTo>
                <a:lnTo>
                  <a:pt x="38" y="3"/>
                </a:lnTo>
                <a:lnTo>
                  <a:pt x="38" y="5"/>
                </a:lnTo>
                <a:lnTo>
                  <a:pt x="40" y="5"/>
                </a:lnTo>
                <a:lnTo>
                  <a:pt x="40" y="5"/>
                </a:lnTo>
                <a:lnTo>
                  <a:pt x="40" y="5"/>
                </a:lnTo>
                <a:lnTo>
                  <a:pt x="40" y="5"/>
                </a:lnTo>
                <a:lnTo>
                  <a:pt x="40" y="5"/>
                </a:lnTo>
                <a:lnTo>
                  <a:pt x="40" y="5"/>
                </a:lnTo>
                <a:lnTo>
                  <a:pt x="40" y="5"/>
                </a:lnTo>
                <a:lnTo>
                  <a:pt x="40" y="5"/>
                </a:lnTo>
                <a:lnTo>
                  <a:pt x="40" y="7"/>
                </a:lnTo>
                <a:lnTo>
                  <a:pt x="40" y="7"/>
                </a:lnTo>
                <a:lnTo>
                  <a:pt x="40" y="7"/>
                </a:lnTo>
                <a:lnTo>
                  <a:pt x="40" y="7"/>
                </a:lnTo>
                <a:lnTo>
                  <a:pt x="40" y="7"/>
                </a:lnTo>
                <a:lnTo>
                  <a:pt x="40" y="7"/>
                </a:lnTo>
                <a:lnTo>
                  <a:pt x="40" y="7"/>
                </a:lnTo>
                <a:lnTo>
                  <a:pt x="40" y="9"/>
                </a:lnTo>
                <a:lnTo>
                  <a:pt x="40" y="9"/>
                </a:lnTo>
                <a:lnTo>
                  <a:pt x="40" y="9"/>
                </a:lnTo>
                <a:lnTo>
                  <a:pt x="40" y="9"/>
                </a:lnTo>
                <a:lnTo>
                  <a:pt x="40" y="9"/>
                </a:lnTo>
                <a:lnTo>
                  <a:pt x="40" y="9"/>
                </a:lnTo>
                <a:lnTo>
                  <a:pt x="40" y="9"/>
                </a:lnTo>
                <a:lnTo>
                  <a:pt x="40" y="9"/>
                </a:lnTo>
                <a:lnTo>
                  <a:pt x="40" y="9"/>
                </a:lnTo>
                <a:lnTo>
                  <a:pt x="42" y="9"/>
                </a:lnTo>
                <a:lnTo>
                  <a:pt x="42" y="11"/>
                </a:lnTo>
                <a:lnTo>
                  <a:pt x="42" y="9"/>
                </a:lnTo>
                <a:lnTo>
                  <a:pt x="42" y="11"/>
                </a:lnTo>
                <a:lnTo>
                  <a:pt x="42" y="11"/>
                </a:lnTo>
                <a:lnTo>
                  <a:pt x="42" y="11"/>
                </a:lnTo>
                <a:lnTo>
                  <a:pt x="40" y="11"/>
                </a:lnTo>
                <a:lnTo>
                  <a:pt x="40" y="13"/>
                </a:lnTo>
                <a:lnTo>
                  <a:pt x="40" y="13"/>
                </a:lnTo>
                <a:lnTo>
                  <a:pt x="40" y="13"/>
                </a:lnTo>
                <a:lnTo>
                  <a:pt x="40" y="13"/>
                </a:lnTo>
                <a:lnTo>
                  <a:pt x="40" y="13"/>
                </a:lnTo>
                <a:lnTo>
                  <a:pt x="40" y="14"/>
                </a:lnTo>
                <a:lnTo>
                  <a:pt x="40" y="14"/>
                </a:lnTo>
                <a:lnTo>
                  <a:pt x="40" y="14"/>
                </a:lnTo>
                <a:lnTo>
                  <a:pt x="40" y="14"/>
                </a:lnTo>
                <a:lnTo>
                  <a:pt x="38" y="16"/>
                </a:lnTo>
                <a:lnTo>
                  <a:pt x="38" y="14"/>
                </a:lnTo>
                <a:lnTo>
                  <a:pt x="38" y="14"/>
                </a:lnTo>
                <a:lnTo>
                  <a:pt x="40" y="14"/>
                </a:lnTo>
                <a:lnTo>
                  <a:pt x="40" y="14"/>
                </a:lnTo>
                <a:lnTo>
                  <a:pt x="40" y="14"/>
                </a:lnTo>
                <a:lnTo>
                  <a:pt x="40" y="13"/>
                </a:lnTo>
                <a:lnTo>
                  <a:pt x="40" y="13"/>
                </a:lnTo>
                <a:lnTo>
                  <a:pt x="40" y="13"/>
                </a:lnTo>
                <a:lnTo>
                  <a:pt x="40" y="13"/>
                </a:lnTo>
                <a:lnTo>
                  <a:pt x="40" y="13"/>
                </a:lnTo>
                <a:lnTo>
                  <a:pt x="40" y="13"/>
                </a:lnTo>
                <a:lnTo>
                  <a:pt x="40" y="11"/>
                </a:lnTo>
                <a:lnTo>
                  <a:pt x="40" y="11"/>
                </a:lnTo>
                <a:lnTo>
                  <a:pt x="40" y="11"/>
                </a:lnTo>
                <a:lnTo>
                  <a:pt x="40" y="11"/>
                </a:lnTo>
                <a:lnTo>
                  <a:pt x="40" y="11"/>
                </a:lnTo>
                <a:lnTo>
                  <a:pt x="40" y="9"/>
                </a:lnTo>
                <a:lnTo>
                  <a:pt x="40" y="9"/>
                </a:lnTo>
                <a:lnTo>
                  <a:pt x="38" y="9"/>
                </a:lnTo>
                <a:lnTo>
                  <a:pt x="38" y="9"/>
                </a:lnTo>
                <a:lnTo>
                  <a:pt x="38" y="9"/>
                </a:lnTo>
                <a:lnTo>
                  <a:pt x="38" y="9"/>
                </a:lnTo>
                <a:lnTo>
                  <a:pt x="38" y="9"/>
                </a:lnTo>
                <a:lnTo>
                  <a:pt x="38" y="9"/>
                </a:lnTo>
                <a:lnTo>
                  <a:pt x="38" y="9"/>
                </a:lnTo>
                <a:lnTo>
                  <a:pt x="38" y="9"/>
                </a:lnTo>
                <a:lnTo>
                  <a:pt x="38" y="9"/>
                </a:lnTo>
                <a:lnTo>
                  <a:pt x="38" y="9"/>
                </a:lnTo>
                <a:lnTo>
                  <a:pt x="38" y="7"/>
                </a:lnTo>
                <a:lnTo>
                  <a:pt x="38" y="7"/>
                </a:lnTo>
                <a:lnTo>
                  <a:pt x="38" y="7"/>
                </a:lnTo>
                <a:lnTo>
                  <a:pt x="38" y="7"/>
                </a:lnTo>
                <a:lnTo>
                  <a:pt x="38" y="7"/>
                </a:lnTo>
                <a:lnTo>
                  <a:pt x="38" y="7"/>
                </a:lnTo>
                <a:lnTo>
                  <a:pt x="38" y="7"/>
                </a:lnTo>
                <a:lnTo>
                  <a:pt x="38" y="7"/>
                </a:lnTo>
                <a:lnTo>
                  <a:pt x="38" y="7"/>
                </a:lnTo>
                <a:lnTo>
                  <a:pt x="38" y="7"/>
                </a:lnTo>
                <a:lnTo>
                  <a:pt x="38" y="7"/>
                </a:lnTo>
                <a:lnTo>
                  <a:pt x="38" y="7"/>
                </a:lnTo>
                <a:lnTo>
                  <a:pt x="38" y="5"/>
                </a:lnTo>
                <a:lnTo>
                  <a:pt x="38" y="5"/>
                </a:lnTo>
                <a:lnTo>
                  <a:pt x="38" y="5"/>
                </a:lnTo>
                <a:lnTo>
                  <a:pt x="38" y="5"/>
                </a:lnTo>
                <a:lnTo>
                  <a:pt x="38" y="5"/>
                </a:lnTo>
                <a:lnTo>
                  <a:pt x="38" y="5"/>
                </a:lnTo>
                <a:lnTo>
                  <a:pt x="38" y="5"/>
                </a:lnTo>
                <a:lnTo>
                  <a:pt x="38" y="5"/>
                </a:lnTo>
                <a:lnTo>
                  <a:pt x="38" y="5"/>
                </a:lnTo>
                <a:lnTo>
                  <a:pt x="38" y="5"/>
                </a:lnTo>
                <a:lnTo>
                  <a:pt x="38" y="5"/>
                </a:lnTo>
                <a:lnTo>
                  <a:pt x="38" y="5"/>
                </a:lnTo>
                <a:lnTo>
                  <a:pt x="38" y="5"/>
                </a:lnTo>
                <a:lnTo>
                  <a:pt x="38" y="3"/>
                </a:lnTo>
                <a:lnTo>
                  <a:pt x="36" y="3"/>
                </a:lnTo>
                <a:lnTo>
                  <a:pt x="36" y="3"/>
                </a:lnTo>
                <a:lnTo>
                  <a:pt x="36" y="3"/>
                </a:lnTo>
                <a:lnTo>
                  <a:pt x="36" y="3"/>
                </a:lnTo>
                <a:lnTo>
                  <a:pt x="36" y="3"/>
                </a:lnTo>
                <a:lnTo>
                  <a:pt x="36" y="3"/>
                </a:lnTo>
                <a:lnTo>
                  <a:pt x="36" y="3"/>
                </a:lnTo>
                <a:lnTo>
                  <a:pt x="36" y="3"/>
                </a:lnTo>
                <a:lnTo>
                  <a:pt x="36" y="3"/>
                </a:lnTo>
                <a:lnTo>
                  <a:pt x="36" y="3"/>
                </a:lnTo>
                <a:lnTo>
                  <a:pt x="36" y="3"/>
                </a:lnTo>
                <a:lnTo>
                  <a:pt x="36" y="2"/>
                </a:lnTo>
                <a:lnTo>
                  <a:pt x="36" y="2"/>
                </a:lnTo>
                <a:lnTo>
                  <a:pt x="35" y="2"/>
                </a:lnTo>
                <a:lnTo>
                  <a:pt x="35" y="2"/>
                </a:lnTo>
                <a:lnTo>
                  <a:pt x="35" y="2"/>
                </a:lnTo>
                <a:lnTo>
                  <a:pt x="35" y="2"/>
                </a:lnTo>
                <a:lnTo>
                  <a:pt x="35" y="2"/>
                </a:lnTo>
                <a:lnTo>
                  <a:pt x="35" y="2"/>
                </a:lnTo>
                <a:lnTo>
                  <a:pt x="35" y="2"/>
                </a:lnTo>
                <a:lnTo>
                  <a:pt x="35" y="2"/>
                </a:lnTo>
                <a:lnTo>
                  <a:pt x="35" y="2"/>
                </a:lnTo>
                <a:lnTo>
                  <a:pt x="35" y="2"/>
                </a:lnTo>
                <a:lnTo>
                  <a:pt x="35" y="0"/>
                </a:lnTo>
                <a:lnTo>
                  <a:pt x="35" y="0"/>
                </a:lnTo>
                <a:lnTo>
                  <a:pt x="35" y="0"/>
                </a:lnTo>
                <a:lnTo>
                  <a:pt x="35" y="0"/>
                </a:lnTo>
                <a:lnTo>
                  <a:pt x="35" y="0"/>
                </a:lnTo>
                <a:lnTo>
                  <a:pt x="35" y="0"/>
                </a:lnTo>
                <a:lnTo>
                  <a:pt x="35" y="0"/>
                </a:lnTo>
                <a:lnTo>
                  <a:pt x="35" y="0"/>
                </a:lnTo>
                <a:lnTo>
                  <a:pt x="35" y="0"/>
                </a:lnTo>
                <a:lnTo>
                  <a:pt x="35" y="0"/>
                </a:lnTo>
                <a:lnTo>
                  <a:pt x="35" y="0"/>
                </a:lnTo>
                <a:lnTo>
                  <a:pt x="35" y="0"/>
                </a:lnTo>
                <a:lnTo>
                  <a:pt x="35" y="0"/>
                </a:lnTo>
                <a:lnTo>
                  <a:pt x="35" y="0"/>
                </a:lnTo>
                <a:lnTo>
                  <a:pt x="35" y="2"/>
                </a:lnTo>
                <a:lnTo>
                  <a:pt x="35" y="2"/>
                </a:lnTo>
                <a:lnTo>
                  <a:pt x="35" y="2"/>
                </a:lnTo>
                <a:lnTo>
                  <a:pt x="35" y="2"/>
                </a:lnTo>
                <a:lnTo>
                  <a:pt x="35" y="2"/>
                </a:lnTo>
                <a:lnTo>
                  <a:pt x="35" y="2"/>
                </a:lnTo>
                <a:lnTo>
                  <a:pt x="35" y="2"/>
                </a:lnTo>
                <a:lnTo>
                  <a:pt x="35" y="2"/>
                </a:lnTo>
                <a:lnTo>
                  <a:pt x="35" y="2"/>
                </a:lnTo>
                <a:lnTo>
                  <a:pt x="35" y="2"/>
                </a:lnTo>
                <a:lnTo>
                  <a:pt x="35" y="2"/>
                </a:lnTo>
                <a:lnTo>
                  <a:pt x="35" y="3"/>
                </a:lnTo>
                <a:lnTo>
                  <a:pt x="35" y="3"/>
                </a:lnTo>
                <a:lnTo>
                  <a:pt x="35" y="3"/>
                </a:lnTo>
                <a:lnTo>
                  <a:pt x="35" y="3"/>
                </a:lnTo>
                <a:lnTo>
                  <a:pt x="35" y="3"/>
                </a:lnTo>
                <a:lnTo>
                  <a:pt x="33" y="3"/>
                </a:lnTo>
                <a:lnTo>
                  <a:pt x="33" y="3"/>
                </a:lnTo>
                <a:lnTo>
                  <a:pt x="33" y="3"/>
                </a:lnTo>
                <a:lnTo>
                  <a:pt x="33" y="3"/>
                </a:lnTo>
                <a:lnTo>
                  <a:pt x="33" y="3"/>
                </a:lnTo>
                <a:lnTo>
                  <a:pt x="33" y="3"/>
                </a:lnTo>
                <a:lnTo>
                  <a:pt x="33" y="3"/>
                </a:lnTo>
                <a:lnTo>
                  <a:pt x="33" y="3"/>
                </a:lnTo>
                <a:lnTo>
                  <a:pt x="33" y="5"/>
                </a:lnTo>
                <a:lnTo>
                  <a:pt x="33" y="5"/>
                </a:lnTo>
                <a:lnTo>
                  <a:pt x="33" y="5"/>
                </a:lnTo>
                <a:lnTo>
                  <a:pt x="33" y="5"/>
                </a:lnTo>
                <a:lnTo>
                  <a:pt x="33" y="5"/>
                </a:lnTo>
                <a:lnTo>
                  <a:pt x="31" y="5"/>
                </a:lnTo>
                <a:lnTo>
                  <a:pt x="31" y="5"/>
                </a:lnTo>
                <a:lnTo>
                  <a:pt x="31" y="5"/>
                </a:lnTo>
                <a:lnTo>
                  <a:pt x="31" y="5"/>
                </a:lnTo>
                <a:lnTo>
                  <a:pt x="31" y="5"/>
                </a:lnTo>
                <a:lnTo>
                  <a:pt x="31" y="5"/>
                </a:lnTo>
                <a:lnTo>
                  <a:pt x="31" y="5"/>
                </a:lnTo>
                <a:lnTo>
                  <a:pt x="31" y="5"/>
                </a:lnTo>
                <a:lnTo>
                  <a:pt x="31" y="7"/>
                </a:lnTo>
                <a:lnTo>
                  <a:pt x="31" y="7"/>
                </a:lnTo>
                <a:lnTo>
                  <a:pt x="29" y="7"/>
                </a:lnTo>
                <a:lnTo>
                  <a:pt x="29" y="7"/>
                </a:lnTo>
                <a:lnTo>
                  <a:pt x="29" y="7"/>
                </a:lnTo>
                <a:lnTo>
                  <a:pt x="29" y="7"/>
                </a:lnTo>
                <a:lnTo>
                  <a:pt x="29" y="7"/>
                </a:lnTo>
                <a:lnTo>
                  <a:pt x="29" y="7"/>
                </a:lnTo>
                <a:lnTo>
                  <a:pt x="29" y="7"/>
                </a:lnTo>
                <a:lnTo>
                  <a:pt x="29" y="7"/>
                </a:lnTo>
                <a:lnTo>
                  <a:pt x="27" y="7"/>
                </a:lnTo>
                <a:lnTo>
                  <a:pt x="27" y="7"/>
                </a:lnTo>
                <a:lnTo>
                  <a:pt x="27" y="7"/>
                </a:lnTo>
                <a:lnTo>
                  <a:pt x="27" y="9"/>
                </a:lnTo>
                <a:lnTo>
                  <a:pt x="27" y="9"/>
                </a:lnTo>
                <a:lnTo>
                  <a:pt x="27" y="9"/>
                </a:lnTo>
                <a:lnTo>
                  <a:pt x="27" y="9"/>
                </a:lnTo>
                <a:lnTo>
                  <a:pt x="27" y="9"/>
                </a:lnTo>
                <a:lnTo>
                  <a:pt x="25" y="9"/>
                </a:lnTo>
                <a:lnTo>
                  <a:pt x="25" y="9"/>
                </a:lnTo>
                <a:lnTo>
                  <a:pt x="25" y="9"/>
                </a:lnTo>
                <a:lnTo>
                  <a:pt x="25" y="9"/>
                </a:lnTo>
                <a:lnTo>
                  <a:pt x="25" y="9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2" y="13"/>
                </a:lnTo>
                <a:lnTo>
                  <a:pt x="22" y="13"/>
                </a:lnTo>
                <a:lnTo>
                  <a:pt x="22" y="13"/>
                </a:lnTo>
                <a:lnTo>
                  <a:pt x="20" y="13"/>
                </a:lnTo>
                <a:lnTo>
                  <a:pt x="20" y="13"/>
                </a:lnTo>
                <a:lnTo>
                  <a:pt x="20" y="13"/>
                </a:lnTo>
                <a:lnTo>
                  <a:pt x="20" y="13"/>
                </a:lnTo>
                <a:lnTo>
                  <a:pt x="20" y="13"/>
                </a:lnTo>
                <a:lnTo>
                  <a:pt x="20" y="14"/>
                </a:lnTo>
                <a:lnTo>
                  <a:pt x="20" y="14"/>
                </a:lnTo>
                <a:lnTo>
                  <a:pt x="20" y="14"/>
                </a:lnTo>
                <a:lnTo>
                  <a:pt x="18" y="14"/>
                </a:lnTo>
                <a:lnTo>
                  <a:pt x="18" y="14"/>
                </a:lnTo>
                <a:lnTo>
                  <a:pt x="18" y="14"/>
                </a:lnTo>
                <a:lnTo>
                  <a:pt x="18" y="16"/>
                </a:lnTo>
                <a:lnTo>
                  <a:pt x="18" y="16"/>
                </a:lnTo>
                <a:lnTo>
                  <a:pt x="18" y="16"/>
                </a:lnTo>
                <a:lnTo>
                  <a:pt x="18" y="16"/>
                </a:lnTo>
                <a:lnTo>
                  <a:pt x="18" y="16"/>
                </a:lnTo>
                <a:lnTo>
                  <a:pt x="18" y="16"/>
                </a:lnTo>
                <a:lnTo>
                  <a:pt x="18" y="16"/>
                </a:lnTo>
                <a:lnTo>
                  <a:pt x="18" y="18"/>
                </a:lnTo>
                <a:lnTo>
                  <a:pt x="16" y="18"/>
                </a:lnTo>
                <a:lnTo>
                  <a:pt x="16" y="18"/>
                </a:lnTo>
                <a:lnTo>
                  <a:pt x="16" y="18"/>
                </a:lnTo>
                <a:lnTo>
                  <a:pt x="16" y="18"/>
                </a:lnTo>
                <a:lnTo>
                  <a:pt x="16" y="18"/>
                </a:lnTo>
                <a:lnTo>
                  <a:pt x="16" y="20"/>
                </a:lnTo>
                <a:lnTo>
                  <a:pt x="14" y="20"/>
                </a:lnTo>
                <a:lnTo>
                  <a:pt x="14" y="20"/>
                </a:lnTo>
                <a:lnTo>
                  <a:pt x="14" y="20"/>
                </a:lnTo>
                <a:lnTo>
                  <a:pt x="14" y="20"/>
                </a:lnTo>
                <a:lnTo>
                  <a:pt x="14" y="20"/>
                </a:lnTo>
                <a:lnTo>
                  <a:pt x="13" y="20"/>
                </a:lnTo>
                <a:lnTo>
                  <a:pt x="13" y="22"/>
                </a:lnTo>
                <a:lnTo>
                  <a:pt x="13" y="22"/>
                </a:lnTo>
                <a:lnTo>
                  <a:pt x="13" y="22"/>
                </a:lnTo>
                <a:lnTo>
                  <a:pt x="11" y="22"/>
                </a:lnTo>
                <a:lnTo>
                  <a:pt x="11" y="22"/>
                </a:lnTo>
                <a:lnTo>
                  <a:pt x="11" y="22"/>
                </a:lnTo>
                <a:lnTo>
                  <a:pt x="11" y="22"/>
                </a:lnTo>
                <a:lnTo>
                  <a:pt x="11" y="22"/>
                </a:lnTo>
                <a:lnTo>
                  <a:pt x="13" y="22"/>
                </a:lnTo>
                <a:lnTo>
                  <a:pt x="13" y="22"/>
                </a:lnTo>
                <a:lnTo>
                  <a:pt x="13" y="20"/>
                </a:lnTo>
                <a:lnTo>
                  <a:pt x="13" y="20"/>
                </a:lnTo>
                <a:lnTo>
                  <a:pt x="13" y="20"/>
                </a:lnTo>
                <a:lnTo>
                  <a:pt x="14" y="20"/>
                </a:lnTo>
                <a:lnTo>
                  <a:pt x="14" y="20"/>
                </a:lnTo>
                <a:lnTo>
                  <a:pt x="14" y="20"/>
                </a:lnTo>
                <a:lnTo>
                  <a:pt x="14" y="20"/>
                </a:lnTo>
                <a:lnTo>
                  <a:pt x="14" y="18"/>
                </a:lnTo>
                <a:lnTo>
                  <a:pt x="14" y="18"/>
                </a:lnTo>
                <a:lnTo>
                  <a:pt x="14" y="18"/>
                </a:lnTo>
                <a:lnTo>
                  <a:pt x="14" y="18"/>
                </a:lnTo>
                <a:lnTo>
                  <a:pt x="16" y="18"/>
                </a:lnTo>
                <a:lnTo>
                  <a:pt x="16" y="18"/>
                </a:lnTo>
                <a:lnTo>
                  <a:pt x="16" y="18"/>
                </a:lnTo>
                <a:lnTo>
                  <a:pt x="16" y="18"/>
                </a:lnTo>
                <a:lnTo>
                  <a:pt x="16" y="16"/>
                </a:lnTo>
                <a:lnTo>
                  <a:pt x="16" y="16"/>
                </a:lnTo>
                <a:lnTo>
                  <a:pt x="16" y="16"/>
                </a:lnTo>
                <a:lnTo>
                  <a:pt x="16" y="16"/>
                </a:lnTo>
                <a:lnTo>
                  <a:pt x="16" y="16"/>
                </a:lnTo>
                <a:lnTo>
                  <a:pt x="16" y="16"/>
                </a:lnTo>
                <a:lnTo>
                  <a:pt x="18" y="16"/>
                </a:lnTo>
                <a:lnTo>
                  <a:pt x="18" y="16"/>
                </a:lnTo>
                <a:lnTo>
                  <a:pt x="18" y="14"/>
                </a:lnTo>
                <a:lnTo>
                  <a:pt x="18" y="14"/>
                </a:lnTo>
                <a:lnTo>
                  <a:pt x="18" y="14"/>
                </a:lnTo>
                <a:lnTo>
                  <a:pt x="18" y="14"/>
                </a:lnTo>
                <a:lnTo>
                  <a:pt x="18" y="14"/>
                </a:lnTo>
                <a:lnTo>
                  <a:pt x="18" y="14"/>
                </a:lnTo>
                <a:lnTo>
                  <a:pt x="18" y="14"/>
                </a:lnTo>
                <a:lnTo>
                  <a:pt x="18" y="14"/>
                </a:lnTo>
                <a:lnTo>
                  <a:pt x="18" y="14"/>
                </a:lnTo>
                <a:lnTo>
                  <a:pt x="18" y="14"/>
                </a:lnTo>
                <a:lnTo>
                  <a:pt x="18" y="14"/>
                </a:lnTo>
                <a:lnTo>
                  <a:pt x="18" y="14"/>
                </a:lnTo>
                <a:lnTo>
                  <a:pt x="18" y="13"/>
                </a:lnTo>
                <a:lnTo>
                  <a:pt x="18" y="13"/>
                </a:lnTo>
                <a:lnTo>
                  <a:pt x="18" y="13"/>
                </a:lnTo>
                <a:lnTo>
                  <a:pt x="20" y="13"/>
                </a:lnTo>
                <a:lnTo>
                  <a:pt x="20" y="13"/>
                </a:lnTo>
                <a:lnTo>
                  <a:pt x="20" y="13"/>
                </a:lnTo>
                <a:lnTo>
                  <a:pt x="20" y="13"/>
                </a:lnTo>
                <a:lnTo>
                  <a:pt x="20" y="13"/>
                </a:lnTo>
                <a:lnTo>
                  <a:pt x="20" y="13"/>
                </a:lnTo>
                <a:lnTo>
                  <a:pt x="20" y="13"/>
                </a:lnTo>
                <a:lnTo>
                  <a:pt x="20" y="13"/>
                </a:lnTo>
                <a:lnTo>
                  <a:pt x="20" y="13"/>
                </a:lnTo>
                <a:lnTo>
                  <a:pt x="20" y="13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4" y="11"/>
                </a:lnTo>
                <a:lnTo>
                  <a:pt x="24" y="9"/>
                </a:lnTo>
                <a:lnTo>
                  <a:pt x="24" y="9"/>
                </a:lnTo>
                <a:lnTo>
                  <a:pt x="24" y="9"/>
                </a:lnTo>
                <a:lnTo>
                  <a:pt x="24" y="9"/>
                </a:lnTo>
                <a:lnTo>
                  <a:pt x="24" y="9"/>
                </a:lnTo>
                <a:lnTo>
                  <a:pt x="24" y="9"/>
                </a:lnTo>
                <a:lnTo>
                  <a:pt x="24" y="9"/>
                </a:lnTo>
                <a:lnTo>
                  <a:pt x="24" y="9"/>
                </a:lnTo>
                <a:lnTo>
                  <a:pt x="24" y="9"/>
                </a:lnTo>
                <a:lnTo>
                  <a:pt x="24" y="9"/>
                </a:lnTo>
                <a:lnTo>
                  <a:pt x="25" y="9"/>
                </a:lnTo>
                <a:lnTo>
                  <a:pt x="25" y="9"/>
                </a:lnTo>
                <a:lnTo>
                  <a:pt x="25" y="9"/>
                </a:lnTo>
                <a:lnTo>
                  <a:pt x="25" y="9"/>
                </a:lnTo>
                <a:lnTo>
                  <a:pt x="25" y="7"/>
                </a:lnTo>
                <a:lnTo>
                  <a:pt x="25" y="7"/>
                </a:lnTo>
                <a:lnTo>
                  <a:pt x="25" y="7"/>
                </a:lnTo>
                <a:lnTo>
                  <a:pt x="25" y="7"/>
                </a:lnTo>
                <a:lnTo>
                  <a:pt x="25" y="7"/>
                </a:lnTo>
                <a:lnTo>
                  <a:pt x="27" y="7"/>
                </a:lnTo>
                <a:lnTo>
                  <a:pt x="27" y="7"/>
                </a:lnTo>
                <a:lnTo>
                  <a:pt x="27" y="7"/>
                </a:lnTo>
                <a:lnTo>
                  <a:pt x="27" y="7"/>
                </a:lnTo>
                <a:lnTo>
                  <a:pt x="27" y="7"/>
                </a:lnTo>
                <a:lnTo>
                  <a:pt x="27" y="7"/>
                </a:lnTo>
                <a:lnTo>
                  <a:pt x="27" y="7"/>
                </a:lnTo>
                <a:lnTo>
                  <a:pt x="29" y="7"/>
                </a:lnTo>
                <a:lnTo>
                  <a:pt x="29" y="7"/>
                </a:lnTo>
                <a:lnTo>
                  <a:pt x="29" y="7"/>
                </a:lnTo>
                <a:lnTo>
                  <a:pt x="29" y="5"/>
                </a:lnTo>
                <a:lnTo>
                  <a:pt x="29" y="5"/>
                </a:lnTo>
                <a:lnTo>
                  <a:pt x="29" y="5"/>
                </a:lnTo>
                <a:lnTo>
                  <a:pt x="29" y="5"/>
                </a:lnTo>
                <a:lnTo>
                  <a:pt x="29" y="5"/>
                </a:lnTo>
                <a:lnTo>
                  <a:pt x="29" y="5"/>
                </a:lnTo>
                <a:lnTo>
                  <a:pt x="31" y="5"/>
                </a:lnTo>
                <a:lnTo>
                  <a:pt x="31" y="5"/>
                </a:lnTo>
                <a:lnTo>
                  <a:pt x="31" y="5"/>
                </a:lnTo>
                <a:lnTo>
                  <a:pt x="31" y="5"/>
                </a:lnTo>
                <a:lnTo>
                  <a:pt x="31" y="5"/>
                </a:lnTo>
                <a:lnTo>
                  <a:pt x="31" y="5"/>
                </a:lnTo>
                <a:lnTo>
                  <a:pt x="31" y="5"/>
                </a:lnTo>
                <a:lnTo>
                  <a:pt x="31" y="5"/>
                </a:lnTo>
                <a:lnTo>
                  <a:pt x="31" y="3"/>
                </a:lnTo>
                <a:lnTo>
                  <a:pt x="31" y="3"/>
                </a:lnTo>
                <a:lnTo>
                  <a:pt x="31" y="3"/>
                </a:lnTo>
                <a:lnTo>
                  <a:pt x="31" y="3"/>
                </a:lnTo>
                <a:lnTo>
                  <a:pt x="31" y="3"/>
                </a:lnTo>
                <a:lnTo>
                  <a:pt x="31" y="3"/>
                </a:lnTo>
                <a:lnTo>
                  <a:pt x="33" y="3"/>
                </a:lnTo>
                <a:lnTo>
                  <a:pt x="33" y="3"/>
                </a:lnTo>
                <a:lnTo>
                  <a:pt x="33" y="3"/>
                </a:lnTo>
                <a:lnTo>
                  <a:pt x="33" y="3"/>
                </a:lnTo>
                <a:lnTo>
                  <a:pt x="33" y="3"/>
                </a:lnTo>
                <a:lnTo>
                  <a:pt x="33" y="3"/>
                </a:lnTo>
                <a:lnTo>
                  <a:pt x="33" y="3"/>
                </a:lnTo>
                <a:lnTo>
                  <a:pt x="33" y="3"/>
                </a:lnTo>
                <a:lnTo>
                  <a:pt x="33" y="2"/>
                </a:lnTo>
                <a:lnTo>
                  <a:pt x="33" y="2"/>
                </a:lnTo>
                <a:lnTo>
                  <a:pt x="33" y="2"/>
                </a:lnTo>
                <a:lnTo>
                  <a:pt x="33" y="2"/>
                </a:lnTo>
                <a:lnTo>
                  <a:pt x="33" y="2"/>
                </a:lnTo>
                <a:lnTo>
                  <a:pt x="33" y="2"/>
                </a:lnTo>
                <a:lnTo>
                  <a:pt x="33" y="2"/>
                </a:lnTo>
                <a:lnTo>
                  <a:pt x="33" y="2"/>
                </a:lnTo>
                <a:lnTo>
                  <a:pt x="33" y="2"/>
                </a:lnTo>
                <a:lnTo>
                  <a:pt x="33" y="2"/>
                </a:lnTo>
                <a:lnTo>
                  <a:pt x="33" y="2"/>
                </a:lnTo>
                <a:lnTo>
                  <a:pt x="33" y="0"/>
                </a:lnTo>
                <a:lnTo>
                  <a:pt x="33" y="0"/>
                </a:lnTo>
                <a:lnTo>
                  <a:pt x="33" y="0"/>
                </a:lnTo>
                <a:lnTo>
                  <a:pt x="33" y="0"/>
                </a:lnTo>
                <a:lnTo>
                  <a:pt x="33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3" y="0"/>
                </a:lnTo>
                <a:lnTo>
                  <a:pt x="33" y="0"/>
                </a:lnTo>
                <a:lnTo>
                  <a:pt x="33" y="0"/>
                </a:lnTo>
                <a:lnTo>
                  <a:pt x="33" y="0"/>
                </a:lnTo>
                <a:lnTo>
                  <a:pt x="33" y="0"/>
                </a:lnTo>
                <a:lnTo>
                  <a:pt x="33" y="0"/>
                </a:lnTo>
                <a:lnTo>
                  <a:pt x="31" y="0"/>
                </a:lnTo>
                <a:lnTo>
                  <a:pt x="31" y="2"/>
                </a:lnTo>
                <a:lnTo>
                  <a:pt x="31" y="2"/>
                </a:lnTo>
                <a:lnTo>
                  <a:pt x="31" y="2"/>
                </a:lnTo>
                <a:lnTo>
                  <a:pt x="31" y="2"/>
                </a:lnTo>
                <a:lnTo>
                  <a:pt x="31" y="2"/>
                </a:lnTo>
                <a:lnTo>
                  <a:pt x="31" y="2"/>
                </a:lnTo>
                <a:lnTo>
                  <a:pt x="31" y="2"/>
                </a:lnTo>
                <a:lnTo>
                  <a:pt x="31" y="2"/>
                </a:lnTo>
                <a:lnTo>
                  <a:pt x="29" y="2"/>
                </a:lnTo>
                <a:lnTo>
                  <a:pt x="29" y="2"/>
                </a:lnTo>
                <a:lnTo>
                  <a:pt x="29" y="2"/>
                </a:lnTo>
                <a:lnTo>
                  <a:pt x="29" y="2"/>
                </a:lnTo>
                <a:lnTo>
                  <a:pt x="29" y="2"/>
                </a:lnTo>
                <a:lnTo>
                  <a:pt x="29" y="2"/>
                </a:lnTo>
                <a:lnTo>
                  <a:pt x="27" y="3"/>
                </a:lnTo>
                <a:lnTo>
                  <a:pt x="27" y="3"/>
                </a:lnTo>
                <a:lnTo>
                  <a:pt x="27" y="3"/>
                </a:lnTo>
                <a:lnTo>
                  <a:pt x="27" y="3"/>
                </a:lnTo>
                <a:lnTo>
                  <a:pt x="27" y="3"/>
                </a:lnTo>
                <a:lnTo>
                  <a:pt x="25" y="3"/>
                </a:lnTo>
                <a:lnTo>
                  <a:pt x="25" y="3"/>
                </a:lnTo>
                <a:lnTo>
                  <a:pt x="25" y="3"/>
                </a:lnTo>
                <a:lnTo>
                  <a:pt x="25" y="3"/>
                </a:lnTo>
                <a:lnTo>
                  <a:pt x="25" y="3"/>
                </a:lnTo>
                <a:lnTo>
                  <a:pt x="24" y="3"/>
                </a:lnTo>
                <a:lnTo>
                  <a:pt x="24" y="3"/>
                </a:lnTo>
                <a:lnTo>
                  <a:pt x="24" y="3"/>
                </a:lnTo>
                <a:lnTo>
                  <a:pt x="24" y="5"/>
                </a:lnTo>
                <a:lnTo>
                  <a:pt x="24" y="5"/>
                </a:lnTo>
                <a:lnTo>
                  <a:pt x="22" y="5"/>
                </a:lnTo>
                <a:lnTo>
                  <a:pt x="22" y="5"/>
                </a:lnTo>
                <a:lnTo>
                  <a:pt x="22" y="5"/>
                </a:lnTo>
                <a:lnTo>
                  <a:pt x="20" y="5"/>
                </a:lnTo>
                <a:lnTo>
                  <a:pt x="20" y="5"/>
                </a:lnTo>
                <a:lnTo>
                  <a:pt x="20" y="5"/>
                </a:lnTo>
                <a:lnTo>
                  <a:pt x="20" y="5"/>
                </a:lnTo>
                <a:lnTo>
                  <a:pt x="18" y="5"/>
                </a:lnTo>
                <a:lnTo>
                  <a:pt x="18" y="5"/>
                </a:lnTo>
                <a:lnTo>
                  <a:pt x="18" y="7"/>
                </a:lnTo>
                <a:lnTo>
                  <a:pt x="18" y="7"/>
                </a:lnTo>
                <a:lnTo>
                  <a:pt x="16" y="7"/>
                </a:lnTo>
                <a:lnTo>
                  <a:pt x="16" y="7"/>
                </a:lnTo>
                <a:lnTo>
                  <a:pt x="16" y="7"/>
                </a:lnTo>
                <a:lnTo>
                  <a:pt x="14" y="7"/>
                </a:lnTo>
                <a:lnTo>
                  <a:pt x="14" y="7"/>
                </a:lnTo>
                <a:lnTo>
                  <a:pt x="13" y="7"/>
                </a:lnTo>
                <a:lnTo>
                  <a:pt x="13" y="7"/>
                </a:lnTo>
                <a:lnTo>
                  <a:pt x="13" y="7"/>
                </a:lnTo>
                <a:lnTo>
                  <a:pt x="11" y="7"/>
                </a:lnTo>
                <a:lnTo>
                  <a:pt x="11" y="7"/>
                </a:lnTo>
                <a:lnTo>
                  <a:pt x="11" y="7"/>
                </a:lnTo>
                <a:lnTo>
                  <a:pt x="11" y="7"/>
                </a:lnTo>
                <a:lnTo>
                  <a:pt x="11" y="7"/>
                </a:lnTo>
                <a:lnTo>
                  <a:pt x="9" y="7"/>
                </a:lnTo>
                <a:lnTo>
                  <a:pt x="9" y="7"/>
                </a:lnTo>
                <a:lnTo>
                  <a:pt x="9" y="9"/>
                </a:lnTo>
                <a:lnTo>
                  <a:pt x="9" y="9"/>
                </a:lnTo>
                <a:lnTo>
                  <a:pt x="7" y="9"/>
                </a:lnTo>
                <a:lnTo>
                  <a:pt x="7" y="9"/>
                </a:lnTo>
                <a:lnTo>
                  <a:pt x="7" y="9"/>
                </a:lnTo>
                <a:lnTo>
                  <a:pt x="7" y="9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2" y="13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5" y="11"/>
                </a:lnTo>
                <a:lnTo>
                  <a:pt x="5" y="9"/>
                </a:lnTo>
                <a:lnTo>
                  <a:pt x="5" y="9"/>
                </a:lnTo>
                <a:lnTo>
                  <a:pt x="5" y="9"/>
                </a:lnTo>
                <a:lnTo>
                  <a:pt x="5" y="9"/>
                </a:lnTo>
                <a:lnTo>
                  <a:pt x="5" y="9"/>
                </a:lnTo>
                <a:lnTo>
                  <a:pt x="7" y="9"/>
                </a:lnTo>
                <a:lnTo>
                  <a:pt x="7" y="9"/>
                </a:lnTo>
                <a:lnTo>
                  <a:pt x="7" y="9"/>
                </a:lnTo>
                <a:lnTo>
                  <a:pt x="7" y="7"/>
                </a:lnTo>
                <a:lnTo>
                  <a:pt x="9" y="7"/>
                </a:lnTo>
                <a:lnTo>
                  <a:pt x="9" y="7"/>
                </a:lnTo>
                <a:lnTo>
                  <a:pt x="9" y="7"/>
                </a:lnTo>
                <a:lnTo>
                  <a:pt x="9" y="7"/>
                </a:lnTo>
                <a:lnTo>
                  <a:pt x="11" y="7"/>
                </a:lnTo>
                <a:lnTo>
                  <a:pt x="11" y="7"/>
                </a:lnTo>
                <a:lnTo>
                  <a:pt x="11" y="7"/>
                </a:lnTo>
                <a:lnTo>
                  <a:pt x="11" y="5"/>
                </a:lnTo>
                <a:lnTo>
                  <a:pt x="11" y="5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4" y="5"/>
                </a:lnTo>
                <a:lnTo>
                  <a:pt x="14" y="5"/>
                </a:lnTo>
                <a:lnTo>
                  <a:pt x="14" y="5"/>
                </a:lnTo>
                <a:lnTo>
                  <a:pt x="14" y="5"/>
                </a:lnTo>
                <a:lnTo>
                  <a:pt x="16" y="5"/>
                </a:lnTo>
                <a:lnTo>
                  <a:pt x="16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20" y="5"/>
                </a:lnTo>
                <a:lnTo>
                  <a:pt x="20" y="5"/>
                </a:lnTo>
                <a:lnTo>
                  <a:pt x="20" y="5"/>
                </a:lnTo>
                <a:lnTo>
                  <a:pt x="20" y="5"/>
                </a:lnTo>
                <a:lnTo>
                  <a:pt x="20" y="5"/>
                </a:lnTo>
                <a:lnTo>
                  <a:pt x="22" y="5"/>
                </a:lnTo>
                <a:lnTo>
                  <a:pt x="22" y="3"/>
                </a:lnTo>
                <a:lnTo>
                  <a:pt x="22" y="3"/>
                </a:lnTo>
                <a:lnTo>
                  <a:pt x="22" y="3"/>
                </a:lnTo>
                <a:lnTo>
                  <a:pt x="22" y="3"/>
                </a:lnTo>
                <a:lnTo>
                  <a:pt x="24" y="3"/>
                </a:lnTo>
                <a:lnTo>
                  <a:pt x="24" y="3"/>
                </a:lnTo>
                <a:lnTo>
                  <a:pt x="24" y="3"/>
                </a:lnTo>
                <a:lnTo>
                  <a:pt x="24" y="3"/>
                </a:lnTo>
                <a:lnTo>
                  <a:pt x="24" y="3"/>
                </a:lnTo>
                <a:lnTo>
                  <a:pt x="24" y="3"/>
                </a:lnTo>
                <a:lnTo>
                  <a:pt x="25" y="3"/>
                </a:lnTo>
                <a:lnTo>
                  <a:pt x="25" y="3"/>
                </a:lnTo>
                <a:lnTo>
                  <a:pt x="25" y="3"/>
                </a:lnTo>
                <a:lnTo>
                  <a:pt x="25" y="3"/>
                </a:lnTo>
                <a:lnTo>
                  <a:pt x="25" y="2"/>
                </a:lnTo>
                <a:lnTo>
                  <a:pt x="25" y="2"/>
                </a:lnTo>
                <a:lnTo>
                  <a:pt x="27" y="2"/>
                </a:lnTo>
                <a:lnTo>
                  <a:pt x="27" y="2"/>
                </a:lnTo>
                <a:lnTo>
                  <a:pt x="27" y="2"/>
                </a:lnTo>
                <a:lnTo>
                  <a:pt x="27" y="2"/>
                </a:lnTo>
                <a:lnTo>
                  <a:pt x="27" y="2"/>
                </a:lnTo>
                <a:lnTo>
                  <a:pt x="27" y="2"/>
                </a:lnTo>
                <a:lnTo>
                  <a:pt x="27" y="2"/>
                </a:lnTo>
                <a:lnTo>
                  <a:pt x="29" y="2"/>
                </a:lnTo>
                <a:lnTo>
                  <a:pt x="29" y="2"/>
                </a:lnTo>
                <a:lnTo>
                  <a:pt x="29" y="2"/>
                </a:lnTo>
                <a:lnTo>
                  <a:pt x="29" y="2"/>
                </a:lnTo>
                <a:lnTo>
                  <a:pt x="29" y="2"/>
                </a:lnTo>
                <a:lnTo>
                  <a:pt x="29" y="2"/>
                </a:lnTo>
                <a:lnTo>
                  <a:pt x="31" y="0"/>
                </a:lnTo>
                <a:lnTo>
                  <a:pt x="31" y="0"/>
                </a:lnTo>
                <a:lnTo>
                  <a:pt x="31" y="0"/>
                </a:lnTo>
                <a:lnTo>
                  <a:pt x="31" y="0"/>
                </a:lnTo>
                <a:lnTo>
                  <a:pt x="31" y="0"/>
                </a:lnTo>
                <a:lnTo>
                  <a:pt x="31" y="0"/>
                </a:lnTo>
                <a:lnTo>
                  <a:pt x="31" y="0"/>
                </a:lnTo>
                <a:lnTo>
                  <a:pt x="31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close/>
              </a:path>
            </a:pathLst>
          </a:custGeom>
          <a:solidFill>
            <a:srgbClr val="C0FE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65" name="Freeform 1621"/>
          <p:cNvSpPr>
            <a:spLocks/>
          </p:cNvSpPr>
          <p:nvPr/>
        </p:nvSpPr>
        <p:spPr bwMode="auto">
          <a:xfrm>
            <a:off x="3300413" y="3394075"/>
            <a:ext cx="33337" cy="17463"/>
          </a:xfrm>
          <a:custGeom>
            <a:avLst/>
            <a:gdLst>
              <a:gd name="T0" fmla="*/ 36 w 42"/>
              <a:gd name="T1" fmla="*/ 0 h 22"/>
              <a:gd name="T2" fmla="*/ 36 w 42"/>
              <a:gd name="T3" fmla="*/ 2 h 22"/>
              <a:gd name="T4" fmla="*/ 38 w 42"/>
              <a:gd name="T5" fmla="*/ 3 h 22"/>
              <a:gd name="T6" fmla="*/ 40 w 42"/>
              <a:gd name="T7" fmla="*/ 5 h 22"/>
              <a:gd name="T8" fmla="*/ 40 w 42"/>
              <a:gd name="T9" fmla="*/ 7 h 22"/>
              <a:gd name="T10" fmla="*/ 40 w 42"/>
              <a:gd name="T11" fmla="*/ 9 h 22"/>
              <a:gd name="T12" fmla="*/ 40 w 42"/>
              <a:gd name="T13" fmla="*/ 13 h 22"/>
              <a:gd name="T14" fmla="*/ 40 w 42"/>
              <a:gd name="T15" fmla="*/ 14 h 22"/>
              <a:gd name="T16" fmla="*/ 40 w 42"/>
              <a:gd name="T17" fmla="*/ 11 h 22"/>
              <a:gd name="T18" fmla="*/ 38 w 42"/>
              <a:gd name="T19" fmla="*/ 9 h 22"/>
              <a:gd name="T20" fmla="*/ 38 w 42"/>
              <a:gd name="T21" fmla="*/ 7 h 22"/>
              <a:gd name="T22" fmla="*/ 38 w 42"/>
              <a:gd name="T23" fmla="*/ 5 h 22"/>
              <a:gd name="T24" fmla="*/ 38 w 42"/>
              <a:gd name="T25" fmla="*/ 5 h 22"/>
              <a:gd name="T26" fmla="*/ 36 w 42"/>
              <a:gd name="T27" fmla="*/ 3 h 22"/>
              <a:gd name="T28" fmla="*/ 35 w 42"/>
              <a:gd name="T29" fmla="*/ 2 h 22"/>
              <a:gd name="T30" fmla="*/ 35 w 42"/>
              <a:gd name="T31" fmla="*/ 0 h 22"/>
              <a:gd name="T32" fmla="*/ 35 w 42"/>
              <a:gd name="T33" fmla="*/ 2 h 22"/>
              <a:gd name="T34" fmla="*/ 35 w 42"/>
              <a:gd name="T35" fmla="*/ 3 h 22"/>
              <a:gd name="T36" fmla="*/ 33 w 42"/>
              <a:gd name="T37" fmla="*/ 3 h 22"/>
              <a:gd name="T38" fmla="*/ 31 w 42"/>
              <a:gd name="T39" fmla="*/ 5 h 22"/>
              <a:gd name="T40" fmla="*/ 29 w 42"/>
              <a:gd name="T41" fmla="*/ 7 h 22"/>
              <a:gd name="T42" fmla="*/ 27 w 42"/>
              <a:gd name="T43" fmla="*/ 9 h 22"/>
              <a:gd name="T44" fmla="*/ 24 w 42"/>
              <a:gd name="T45" fmla="*/ 11 h 22"/>
              <a:gd name="T46" fmla="*/ 22 w 42"/>
              <a:gd name="T47" fmla="*/ 13 h 22"/>
              <a:gd name="T48" fmla="*/ 18 w 42"/>
              <a:gd name="T49" fmla="*/ 14 h 22"/>
              <a:gd name="T50" fmla="*/ 18 w 42"/>
              <a:gd name="T51" fmla="*/ 18 h 22"/>
              <a:gd name="T52" fmla="*/ 14 w 42"/>
              <a:gd name="T53" fmla="*/ 20 h 22"/>
              <a:gd name="T54" fmla="*/ 11 w 42"/>
              <a:gd name="T55" fmla="*/ 22 h 22"/>
              <a:gd name="T56" fmla="*/ 14 w 42"/>
              <a:gd name="T57" fmla="*/ 18 h 22"/>
              <a:gd name="T58" fmla="*/ 16 w 42"/>
              <a:gd name="T59" fmla="*/ 16 h 22"/>
              <a:gd name="T60" fmla="*/ 18 w 42"/>
              <a:gd name="T61" fmla="*/ 14 h 22"/>
              <a:gd name="T62" fmla="*/ 18 w 42"/>
              <a:gd name="T63" fmla="*/ 13 h 22"/>
              <a:gd name="T64" fmla="*/ 20 w 42"/>
              <a:gd name="T65" fmla="*/ 13 h 22"/>
              <a:gd name="T66" fmla="*/ 22 w 42"/>
              <a:gd name="T67" fmla="*/ 11 h 22"/>
              <a:gd name="T68" fmla="*/ 24 w 42"/>
              <a:gd name="T69" fmla="*/ 9 h 22"/>
              <a:gd name="T70" fmla="*/ 25 w 42"/>
              <a:gd name="T71" fmla="*/ 7 h 22"/>
              <a:gd name="T72" fmla="*/ 27 w 42"/>
              <a:gd name="T73" fmla="*/ 7 h 22"/>
              <a:gd name="T74" fmla="*/ 29 w 42"/>
              <a:gd name="T75" fmla="*/ 5 h 22"/>
              <a:gd name="T76" fmla="*/ 31 w 42"/>
              <a:gd name="T77" fmla="*/ 3 h 22"/>
              <a:gd name="T78" fmla="*/ 33 w 42"/>
              <a:gd name="T79" fmla="*/ 3 h 22"/>
              <a:gd name="T80" fmla="*/ 33 w 42"/>
              <a:gd name="T81" fmla="*/ 2 h 22"/>
              <a:gd name="T82" fmla="*/ 33 w 42"/>
              <a:gd name="T83" fmla="*/ 0 h 22"/>
              <a:gd name="T84" fmla="*/ 31 w 42"/>
              <a:gd name="T85" fmla="*/ 2 h 22"/>
              <a:gd name="T86" fmla="*/ 29 w 42"/>
              <a:gd name="T87" fmla="*/ 2 h 22"/>
              <a:gd name="T88" fmla="*/ 25 w 42"/>
              <a:gd name="T89" fmla="*/ 3 h 22"/>
              <a:gd name="T90" fmla="*/ 22 w 42"/>
              <a:gd name="T91" fmla="*/ 5 h 22"/>
              <a:gd name="T92" fmla="*/ 16 w 42"/>
              <a:gd name="T93" fmla="*/ 7 h 22"/>
              <a:gd name="T94" fmla="*/ 11 w 42"/>
              <a:gd name="T95" fmla="*/ 7 h 22"/>
              <a:gd name="T96" fmla="*/ 5 w 42"/>
              <a:gd name="T97" fmla="*/ 11 h 22"/>
              <a:gd name="T98" fmla="*/ 0 w 42"/>
              <a:gd name="T99" fmla="*/ 13 h 22"/>
              <a:gd name="T100" fmla="*/ 3 w 42"/>
              <a:gd name="T101" fmla="*/ 11 h 22"/>
              <a:gd name="T102" fmla="*/ 7 w 42"/>
              <a:gd name="T103" fmla="*/ 9 h 22"/>
              <a:gd name="T104" fmla="*/ 11 w 42"/>
              <a:gd name="T105" fmla="*/ 5 h 22"/>
              <a:gd name="T106" fmla="*/ 16 w 42"/>
              <a:gd name="T107" fmla="*/ 5 h 22"/>
              <a:gd name="T108" fmla="*/ 20 w 42"/>
              <a:gd name="T109" fmla="*/ 5 h 22"/>
              <a:gd name="T110" fmla="*/ 24 w 42"/>
              <a:gd name="T111" fmla="*/ 3 h 22"/>
              <a:gd name="T112" fmla="*/ 27 w 42"/>
              <a:gd name="T113" fmla="*/ 2 h 22"/>
              <a:gd name="T114" fmla="*/ 29 w 42"/>
              <a:gd name="T115" fmla="*/ 2 h 22"/>
              <a:gd name="T116" fmla="*/ 31 w 42"/>
              <a:gd name="T117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2" h="22">
                <a:moveTo>
                  <a:pt x="36" y="0"/>
                </a:move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2"/>
                </a:lnTo>
                <a:lnTo>
                  <a:pt x="36" y="2"/>
                </a:lnTo>
                <a:lnTo>
                  <a:pt x="36" y="2"/>
                </a:lnTo>
                <a:lnTo>
                  <a:pt x="36" y="2"/>
                </a:lnTo>
                <a:lnTo>
                  <a:pt x="36" y="2"/>
                </a:lnTo>
                <a:lnTo>
                  <a:pt x="36" y="2"/>
                </a:lnTo>
                <a:lnTo>
                  <a:pt x="36" y="2"/>
                </a:lnTo>
                <a:lnTo>
                  <a:pt x="36" y="2"/>
                </a:lnTo>
                <a:lnTo>
                  <a:pt x="36" y="2"/>
                </a:lnTo>
                <a:lnTo>
                  <a:pt x="36" y="2"/>
                </a:lnTo>
                <a:lnTo>
                  <a:pt x="38" y="2"/>
                </a:lnTo>
                <a:lnTo>
                  <a:pt x="38" y="2"/>
                </a:lnTo>
                <a:lnTo>
                  <a:pt x="38" y="3"/>
                </a:lnTo>
                <a:lnTo>
                  <a:pt x="38" y="3"/>
                </a:lnTo>
                <a:lnTo>
                  <a:pt x="38" y="3"/>
                </a:lnTo>
                <a:lnTo>
                  <a:pt x="38" y="3"/>
                </a:lnTo>
                <a:lnTo>
                  <a:pt x="38" y="3"/>
                </a:lnTo>
                <a:lnTo>
                  <a:pt x="38" y="3"/>
                </a:lnTo>
                <a:lnTo>
                  <a:pt x="38" y="3"/>
                </a:lnTo>
                <a:lnTo>
                  <a:pt x="38" y="3"/>
                </a:lnTo>
                <a:lnTo>
                  <a:pt x="38" y="3"/>
                </a:lnTo>
                <a:lnTo>
                  <a:pt x="38" y="3"/>
                </a:lnTo>
                <a:lnTo>
                  <a:pt x="38" y="3"/>
                </a:lnTo>
                <a:lnTo>
                  <a:pt x="38" y="5"/>
                </a:lnTo>
                <a:lnTo>
                  <a:pt x="40" y="5"/>
                </a:lnTo>
                <a:lnTo>
                  <a:pt x="40" y="5"/>
                </a:lnTo>
                <a:lnTo>
                  <a:pt x="40" y="5"/>
                </a:lnTo>
                <a:lnTo>
                  <a:pt x="40" y="5"/>
                </a:lnTo>
                <a:lnTo>
                  <a:pt x="40" y="5"/>
                </a:lnTo>
                <a:lnTo>
                  <a:pt x="40" y="5"/>
                </a:lnTo>
                <a:lnTo>
                  <a:pt x="40" y="5"/>
                </a:lnTo>
                <a:lnTo>
                  <a:pt x="40" y="5"/>
                </a:lnTo>
                <a:lnTo>
                  <a:pt x="40" y="7"/>
                </a:lnTo>
                <a:lnTo>
                  <a:pt x="40" y="7"/>
                </a:lnTo>
                <a:lnTo>
                  <a:pt x="40" y="7"/>
                </a:lnTo>
                <a:lnTo>
                  <a:pt x="40" y="7"/>
                </a:lnTo>
                <a:lnTo>
                  <a:pt x="40" y="7"/>
                </a:lnTo>
                <a:lnTo>
                  <a:pt x="40" y="7"/>
                </a:lnTo>
                <a:lnTo>
                  <a:pt x="40" y="7"/>
                </a:lnTo>
                <a:lnTo>
                  <a:pt x="40" y="9"/>
                </a:lnTo>
                <a:lnTo>
                  <a:pt x="40" y="9"/>
                </a:lnTo>
                <a:lnTo>
                  <a:pt x="40" y="9"/>
                </a:lnTo>
                <a:lnTo>
                  <a:pt x="40" y="9"/>
                </a:lnTo>
                <a:lnTo>
                  <a:pt x="40" y="9"/>
                </a:lnTo>
                <a:lnTo>
                  <a:pt x="40" y="9"/>
                </a:lnTo>
                <a:lnTo>
                  <a:pt x="40" y="9"/>
                </a:lnTo>
                <a:lnTo>
                  <a:pt x="40" y="9"/>
                </a:lnTo>
                <a:lnTo>
                  <a:pt x="40" y="9"/>
                </a:lnTo>
                <a:lnTo>
                  <a:pt x="42" y="9"/>
                </a:lnTo>
                <a:lnTo>
                  <a:pt x="42" y="11"/>
                </a:lnTo>
                <a:lnTo>
                  <a:pt x="42" y="9"/>
                </a:lnTo>
                <a:lnTo>
                  <a:pt x="42" y="11"/>
                </a:lnTo>
                <a:lnTo>
                  <a:pt x="42" y="11"/>
                </a:lnTo>
                <a:lnTo>
                  <a:pt x="42" y="11"/>
                </a:lnTo>
                <a:lnTo>
                  <a:pt x="40" y="11"/>
                </a:lnTo>
                <a:lnTo>
                  <a:pt x="40" y="13"/>
                </a:lnTo>
                <a:lnTo>
                  <a:pt x="40" y="13"/>
                </a:lnTo>
                <a:lnTo>
                  <a:pt x="40" y="13"/>
                </a:lnTo>
                <a:lnTo>
                  <a:pt x="40" y="13"/>
                </a:lnTo>
                <a:lnTo>
                  <a:pt x="40" y="13"/>
                </a:lnTo>
                <a:lnTo>
                  <a:pt x="40" y="14"/>
                </a:lnTo>
                <a:lnTo>
                  <a:pt x="40" y="14"/>
                </a:lnTo>
                <a:lnTo>
                  <a:pt x="40" y="14"/>
                </a:lnTo>
                <a:lnTo>
                  <a:pt x="40" y="14"/>
                </a:lnTo>
                <a:lnTo>
                  <a:pt x="38" y="16"/>
                </a:lnTo>
                <a:lnTo>
                  <a:pt x="38" y="14"/>
                </a:lnTo>
                <a:lnTo>
                  <a:pt x="38" y="14"/>
                </a:lnTo>
                <a:lnTo>
                  <a:pt x="40" y="14"/>
                </a:lnTo>
                <a:lnTo>
                  <a:pt x="40" y="14"/>
                </a:lnTo>
                <a:lnTo>
                  <a:pt x="40" y="14"/>
                </a:lnTo>
                <a:lnTo>
                  <a:pt x="40" y="13"/>
                </a:lnTo>
                <a:lnTo>
                  <a:pt x="40" y="13"/>
                </a:lnTo>
                <a:lnTo>
                  <a:pt x="40" y="13"/>
                </a:lnTo>
                <a:lnTo>
                  <a:pt x="40" y="13"/>
                </a:lnTo>
                <a:lnTo>
                  <a:pt x="40" y="13"/>
                </a:lnTo>
                <a:lnTo>
                  <a:pt x="40" y="13"/>
                </a:lnTo>
                <a:lnTo>
                  <a:pt x="40" y="11"/>
                </a:lnTo>
                <a:lnTo>
                  <a:pt x="40" y="11"/>
                </a:lnTo>
                <a:lnTo>
                  <a:pt x="40" y="11"/>
                </a:lnTo>
                <a:lnTo>
                  <a:pt x="40" y="11"/>
                </a:lnTo>
                <a:lnTo>
                  <a:pt x="40" y="11"/>
                </a:lnTo>
                <a:lnTo>
                  <a:pt x="40" y="9"/>
                </a:lnTo>
                <a:lnTo>
                  <a:pt x="40" y="9"/>
                </a:lnTo>
                <a:lnTo>
                  <a:pt x="38" y="9"/>
                </a:lnTo>
                <a:lnTo>
                  <a:pt x="38" y="9"/>
                </a:lnTo>
                <a:lnTo>
                  <a:pt x="38" y="9"/>
                </a:lnTo>
                <a:lnTo>
                  <a:pt x="38" y="9"/>
                </a:lnTo>
                <a:lnTo>
                  <a:pt x="38" y="9"/>
                </a:lnTo>
                <a:lnTo>
                  <a:pt x="38" y="9"/>
                </a:lnTo>
                <a:lnTo>
                  <a:pt x="38" y="9"/>
                </a:lnTo>
                <a:lnTo>
                  <a:pt x="38" y="9"/>
                </a:lnTo>
                <a:lnTo>
                  <a:pt x="38" y="9"/>
                </a:lnTo>
                <a:lnTo>
                  <a:pt x="38" y="9"/>
                </a:lnTo>
                <a:lnTo>
                  <a:pt x="38" y="7"/>
                </a:lnTo>
                <a:lnTo>
                  <a:pt x="38" y="7"/>
                </a:lnTo>
                <a:lnTo>
                  <a:pt x="38" y="7"/>
                </a:lnTo>
                <a:lnTo>
                  <a:pt x="38" y="7"/>
                </a:lnTo>
                <a:lnTo>
                  <a:pt x="38" y="7"/>
                </a:lnTo>
                <a:lnTo>
                  <a:pt x="38" y="7"/>
                </a:lnTo>
                <a:lnTo>
                  <a:pt x="38" y="7"/>
                </a:lnTo>
                <a:lnTo>
                  <a:pt x="38" y="7"/>
                </a:lnTo>
                <a:lnTo>
                  <a:pt x="38" y="7"/>
                </a:lnTo>
                <a:lnTo>
                  <a:pt x="38" y="7"/>
                </a:lnTo>
                <a:lnTo>
                  <a:pt x="38" y="7"/>
                </a:lnTo>
                <a:lnTo>
                  <a:pt x="38" y="7"/>
                </a:lnTo>
                <a:lnTo>
                  <a:pt x="38" y="5"/>
                </a:lnTo>
                <a:lnTo>
                  <a:pt x="38" y="5"/>
                </a:lnTo>
                <a:lnTo>
                  <a:pt x="38" y="5"/>
                </a:lnTo>
                <a:lnTo>
                  <a:pt x="38" y="5"/>
                </a:lnTo>
                <a:lnTo>
                  <a:pt x="38" y="5"/>
                </a:lnTo>
                <a:lnTo>
                  <a:pt x="38" y="5"/>
                </a:lnTo>
                <a:lnTo>
                  <a:pt x="38" y="5"/>
                </a:lnTo>
                <a:lnTo>
                  <a:pt x="38" y="5"/>
                </a:lnTo>
                <a:lnTo>
                  <a:pt x="38" y="5"/>
                </a:lnTo>
                <a:lnTo>
                  <a:pt x="38" y="5"/>
                </a:lnTo>
                <a:lnTo>
                  <a:pt x="38" y="5"/>
                </a:lnTo>
                <a:lnTo>
                  <a:pt x="38" y="5"/>
                </a:lnTo>
                <a:lnTo>
                  <a:pt x="38" y="5"/>
                </a:lnTo>
                <a:lnTo>
                  <a:pt x="38" y="3"/>
                </a:lnTo>
                <a:lnTo>
                  <a:pt x="36" y="3"/>
                </a:lnTo>
                <a:lnTo>
                  <a:pt x="36" y="3"/>
                </a:lnTo>
                <a:lnTo>
                  <a:pt x="36" y="3"/>
                </a:lnTo>
                <a:lnTo>
                  <a:pt x="36" y="3"/>
                </a:lnTo>
                <a:lnTo>
                  <a:pt x="36" y="3"/>
                </a:lnTo>
                <a:lnTo>
                  <a:pt x="36" y="3"/>
                </a:lnTo>
                <a:lnTo>
                  <a:pt x="36" y="3"/>
                </a:lnTo>
                <a:lnTo>
                  <a:pt x="36" y="3"/>
                </a:lnTo>
                <a:lnTo>
                  <a:pt x="36" y="3"/>
                </a:lnTo>
                <a:lnTo>
                  <a:pt x="36" y="3"/>
                </a:lnTo>
                <a:lnTo>
                  <a:pt x="36" y="3"/>
                </a:lnTo>
                <a:lnTo>
                  <a:pt x="36" y="2"/>
                </a:lnTo>
                <a:lnTo>
                  <a:pt x="36" y="2"/>
                </a:lnTo>
                <a:lnTo>
                  <a:pt x="35" y="2"/>
                </a:lnTo>
                <a:lnTo>
                  <a:pt x="35" y="2"/>
                </a:lnTo>
                <a:lnTo>
                  <a:pt x="35" y="2"/>
                </a:lnTo>
                <a:lnTo>
                  <a:pt x="35" y="2"/>
                </a:lnTo>
                <a:lnTo>
                  <a:pt x="35" y="2"/>
                </a:lnTo>
                <a:lnTo>
                  <a:pt x="35" y="2"/>
                </a:lnTo>
                <a:lnTo>
                  <a:pt x="35" y="2"/>
                </a:lnTo>
                <a:lnTo>
                  <a:pt x="35" y="2"/>
                </a:lnTo>
                <a:lnTo>
                  <a:pt x="35" y="2"/>
                </a:lnTo>
                <a:lnTo>
                  <a:pt x="35" y="2"/>
                </a:lnTo>
                <a:lnTo>
                  <a:pt x="35" y="0"/>
                </a:lnTo>
                <a:lnTo>
                  <a:pt x="35" y="0"/>
                </a:lnTo>
                <a:lnTo>
                  <a:pt x="35" y="0"/>
                </a:lnTo>
                <a:lnTo>
                  <a:pt x="35" y="0"/>
                </a:lnTo>
                <a:lnTo>
                  <a:pt x="35" y="0"/>
                </a:lnTo>
                <a:lnTo>
                  <a:pt x="35" y="0"/>
                </a:lnTo>
                <a:lnTo>
                  <a:pt x="35" y="0"/>
                </a:lnTo>
                <a:lnTo>
                  <a:pt x="35" y="0"/>
                </a:lnTo>
                <a:lnTo>
                  <a:pt x="35" y="0"/>
                </a:lnTo>
                <a:lnTo>
                  <a:pt x="35" y="0"/>
                </a:lnTo>
                <a:lnTo>
                  <a:pt x="35" y="0"/>
                </a:lnTo>
                <a:lnTo>
                  <a:pt x="35" y="0"/>
                </a:lnTo>
                <a:lnTo>
                  <a:pt x="35" y="0"/>
                </a:lnTo>
                <a:lnTo>
                  <a:pt x="35" y="0"/>
                </a:lnTo>
                <a:lnTo>
                  <a:pt x="35" y="2"/>
                </a:lnTo>
                <a:lnTo>
                  <a:pt x="35" y="2"/>
                </a:lnTo>
                <a:lnTo>
                  <a:pt x="35" y="2"/>
                </a:lnTo>
                <a:lnTo>
                  <a:pt x="35" y="2"/>
                </a:lnTo>
                <a:lnTo>
                  <a:pt x="35" y="2"/>
                </a:lnTo>
                <a:lnTo>
                  <a:pt x="35" y="2"/>
                </a:lnTo>
                <a:lnTo>
                  <a:pt x="35" y="2"/>
                </a:lnTo>
                <a:lnTo>
                  <a:pt x="35" y="2"/>
                </a:lnTo>
                <a:lnTo>
                  <a:pt x="35" y="2"/>
                </a:lnTo>
                <a:lnTo>
                  <a:pt x="35" y="2"/>
                </a:lnTo>
                <a:lnTo>
                  <a:pt x="35" y="2"/>
                </a:lnTo>
                <a:lnTo>
                  <a:pt x="35" y="3"/>
                </a:lnTo>
                <a:lnTo>
                  <a:pt x="35" y="3"/>
                </a:lnTo>
                <a:lnTo>
                  <a:pt x="35" y="3"/>
                </a:lnTo>
                <a:lnTo>
                  <a:pt x="35" y="3"/>
                </a:lnTo>
                <a:lnTo>
                  <a:pt x="35" y="3"/>
                </a:lnTo>
                <a:lnTo>
                  <a:pt x="33" y="3"/>
                </a:lnTo>
                <a:lnTo>
                  <a:pt x="33" y="3"/>
                </a:lnTo>
                <a:lnTo>
                  <a:pt x="33" y="3"/>
                </a:lnTo>
                <a:lnTo>
                  <a:pt x="33" y="3"/>
                </a:lnTo>
                <a:lnTo>
                  <a:pt x="33" y="3"/>
                </a:lnTo>
                <a:lnTo>
                  <a:pt x="33" y="3"/>
                </a:lnTo>
                <a:lnTo>
                  <a:pt x="33" y="3"/>
                </a:lnTo>
                <a:lnTo>
                  <a:pt x="33" y="3"/>
                </a:lnTo>
                <a:lnTo>
                  <a:pt x="33" y="5"/>
                </a:lnTo>
                <a:lnTo>
                  <a:pt x="33" y="5"/>
                </a:lnTo>
                <a:lnTo>
                  <a:pt x="33" y="5"/>
                </a:lnTo>
                <a:lnTo>
                  <a:pt x="33" y="5"/>
                </a:lnTo>
                <a:lnTo>
                  <a:pt x="33" y="5"/>
                </a:lnTo>
                <a:lnTo>
                  <a:pt x="31" y="5"/>
                </a:lnTo>
                <a:lnTo>
                  <a:pt x="31" y="5"/>
                </a:lnTo>
                <a:lnTo>
                  <a:pt x="31" y="5"/>
                </a:lnTo>
                <a:lnTo>
                  <a:pt x="31" y="5"/>
                </a:lnTo>
                <a:lnTo>
                  <a:pt x="31" y="5"/>
                </a:lnTo>
                <a:lnTo>
                  <a:pt x="31" y="5"/>
                </a:lnTo>
                <a:lnTo>
                  <a:pt x="31" y="5"/>
                </a:lnTo>
                <a:lnTo>
                  <a:pt x="31" y="5"/>
                </a:lnTo>
                <a:lnTo>
                  <a:pt x="31" y="7"/>
                </a:lnTo>
                <a:lnTo>
                  <a:pt x="31" y="7"/>
                </a:lnTo>
                <a:lnTo>
                  <a:pt x="29" y="7"/>
                </a:lnTo>
                <a:lnTo>
                  <a:pt x="29" y="7"/>
                </a:lnTo>
                <a:lnTo>
                  <a:pt x="29" y="7"/>
                </a:lnTo>
                <a:lnTo>
                  <a:pt x="29" y="7"/>
                </a:lnTo>
                <a:lnTo>
                  <a:pt x="29" y="7"/>
                </a:lnTo>
                <a:lnTo>
                  <a:pt x="29" y="7"/>
                </a:lnTo>
                <a:lnTo>
                  <a:pt x="29" y="7"/>
                </a:lnTo>
                <a:lnTo>
                  <a:pt x="29" y="7"/>
                </a:lnTo>
                <a:lnTo>
                  <a:pt x="27" y="7"/>
                </a:lnTo>
                <a:lnTo>
                  <a:pt x="27" y="7"/>
                </a:lnTo>
                <a:lnTo>
                  <a:pt x="27" y="7"/>
                </a:lnTo>
                <a:lnTo>
                  <a:pt x="27" y="9"/>
                </a:lnTo>
                <a:lnTo>
                  <a:pt x="27" y="9"/>
                </a:lnTo>
                <a:lnTo>
                  <a:pt x="27" y="9"/>
                </a:lnTo>
                <a:lnTo>
                  <a:pt x="27" y="9"/>
                </a:lnTo>
                <a:lnTo>
                  <a:pt x="27" y="9"/>
                </a:lnTo>
                <a:lnTo>
                  <a:pt x="25" y="9"/>
                </a:lnTo>
                <a:lnTo>
                  <a:pt x="25" y="9"/>
                </a:lnTo>
                <a:lnTo>
                  <a:pt x="25" y="9"/>
                </a:lnTo>
                <a:lnTo>
                  <a:pt x="25" y="9"/>
                </a:lnTo>
                <a:lnTo>
                  <a:pt x="25" y="9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2" y="13"/>
                </a:lnTo>
                <a:lnTo>
                  <a:pt x="22" y="13"/>
                </a:lnTo>
                <a:lnTo>
                  <a:pt x="22" y="13"/>
                </a:lnTo>
                <a:lnTo>
                  <a:pt x="20" y="13"/>
                </a:lnTo>
                <a:lnTo>
                  <a:pt x="20" y="13"/>
                </a:lnTo>
                <a:lnTo>
                  <a:pt x="20" y="13"/>
                </a:lnTo>
                <a:lnTo>
                  <a:pt x="20" y="13"/>
                </a:lnTo>
                <a:lnTo>
                  <a:pt x="20" y="13"/>
                </a:lnTo>
                <a:lnTo>
                  <a:pt x="20" y="14"/>
                </a:lnTo>
                <a:lnTo>
                  <a:pt x="20" y="14"/>
                </a:lnTo>
                <a:lnTo>
                  <a:pt x="20" y="14"/>
                </a:lnTo>
                <a:lnTo>
                  <a:pt x="18" y="14"/>
                </a:lnTo>
                <a:lnTo>
                  <a:pt x="18" y="14"/>
                </a:lnTo>
                <a:lnTo>
                  <a:pt x="18" y="14"/>
                </a:lnTo>
                <a:lnTo>
                  <a:pt x="18" y="16"/>
                </a:lnTo>
                <a:lnTo>
                  <a:pt x="18" y="16"/>
                </a:lnTo>
                <a:lnTo>
                  <a:pt x="18" y="16"/>
                </a:lnTo>
                <a:lnTo>
                  <a:pt x="18" y="16"/>
                </a:lnTo>
                <a:lnTo>
                  <a:pt x="18" y="16"/>
                </a:lnTo>
                <a:lnTo>
                  <a:pt x="18" y="16"/>
                </a:lnTo>
                <a:lnTo>
                  <a:pt x="18" y="16"/>
                </a:lnTo>
                <a:lnTo>
                  <a:pt x="18" y="18"/>
                </a:lnTo>
                <a:lnTo>
                  <a:pt x="16" y="18"/>
                </a:lnTo>
                <a:lnTo>
                  <a:pt x="16" y="18"/>
                </a:lnTo>
                <a:lnTo>
                  <a:pt x="16" y="18"/>
                </a:lnTo>
                <a:lnTo>
                  <a:pt x="16" y="18"/>
                </a:lnTo>
                <a:lnTo>
                  <a:pt x="16" y="18"/>
                </a:lnTo>
                <a:lnTo>
                  <a:pt x="16" y="20"/>
                </a:lnTo>
                <a:lnTo>
                  <a:pt x="14" y="20"/>
                </a:lnTo>
                <a:lnTo>
                  <a:pt x="14" y="20"/>
                </a:lnTo>
                <a:lnTo>
                  <a:pt x="14" y="20"/>
                </a:lnTo>
                <a:lnTo>
                  <a:pt x="14" y="20"/>
                </a:lnTo>
                <a:lnTo>
                  <a:pt x="14" y="20"/>
                </a:lnTo>
                <a:lnTo>
                  <a:pt x="13" y="20"/>
                </a:lnTo>
                <a:lnTo>
                  <a:pt x="13" y="22"/>
                </a:lnTo>
                <a:lnTo>
                  <a:pt x="13" y="22"/>
                </a:lnTo>
                <a:lnTo>
                  <a:pt x="13" y="22"/>
                </a:lnTo>
                <a:lnTo>
                  <a:pt x="11" y="22"/>
                </a:lnTo>
                <a:lnTo>
                  <a:pt x="11" y="22"/>
                </a:lnTo>
                <a:lnTo>
                  <a:pt x="11" y="22"/>
                </a:lnTo>
                <a:lnTo>
                  <a:pt x="11" y="22"/>
                </a:lnTo>
                <a:lnTo>
                  <a:pt x="11" y="22"/>
                </a:lnTo>
                <a:lnTo>
                  <a:pt x="13" y="22"/>
                </a:lnTo>
                <a:lnTo>
                  <a:pt x="13" y="22"/>
                </a:lnTo>
                <a:lnTo>
                  <a:pt x="13" y="20"/>
                </a:lnTo>
                <a:lnTo>
                  <a:pt x="13" y="20"/>
                </a:lnTo>
                <a:lnTo>
                  <a:pt x="13" y="20"/>
                </a:lnTo>
                <a:lnTo>
                  <a:pt x="14" y="20"/>
                </a:lnTo>
                <a:lnTo>
                  <a:pt x="14" y="20"/>
                </a:lnTo>
                <a:lnTo>
                  <a:pt x="14" y="20"/>
                </a:lnTo>
                <a:lnTo>
                  <a:pt x="14" y="20"/>
                </a:lnTo>
                <a:lnTo>
                  <a:pt x="14" y="18"/>
                </a:lnTo>
                <a:lnTo>
                  <a:pt x="14" y="18"/>
                </a:lnTo>
                <a:lnTo>
                  <a:pt x="14" y="18"/>
                </a:lnTo>
                <a:lnTo>
                  <a:pt x="14" y="18"/>
                </a:lnTo>
                <a:lnTo>
                  <a:pt x="16" y="18"/>
                </a:lnTo>
                <a:lnTo>
                  <a:pt x="16" y="18"/>
                </a:lnTo>
                <a:lnTo>
                  <a:pt x="16" y="18"/>
                </a:lnTo>
                <a:lnTo>
                  <a:pt x="16" y="18"/>
                </a:lnTo>
                <a:lnTo>
                  <a:pt x="16" y="16"/>
                </a:lnTo>
                <a:lnTo>
                  <a:pt x="16" y="16"/>
                </a:lnTo>
                <a:lnTo>
                  <a:pt x="16" y="16"/>
                </a:lnTo>
                <a:lnTo>
                  <a:pt x="16" y="16"/>
                </a:lnTo>
                <a:lnTo>
                  <a:pt x="16" y="16"/>
                </a:lnTo>
                <a:lnTo>
                  <a:pt x="16" y="16"/>
                </a:lnTo>
                <a:lnTo>
                  <a:pt x="18" y="16"/>
                </a:lnTo>
                <a:lnTo>
                  <a:pt x="18" y="16"/>
                </a:lnTo>
                <a:lnTo>
                  <a:pt x="18" y="14"/>
                </a:lnTo>
                <a:lnTo>
                  <a:pt x="18" y="14"/>
                </a:lnTo>
                <a:lnTo>
                  <a:pt x="18" y="14"/>
                </a:lnTo>
                <a:lnTo>
                  <a:pt x="18" y="14"/>
                </a:lnTo>
                <a:lnTo>
                  <a:pt x="18" y="14"/>
                </a:lnTo>
                <a:lnTo>
                  <a:pt x="18" y="14"/>
                </a:lnTo>
                <a:lnTo>
                  <a:pt x="18" y="14"/>
                </a:lnTo>
                <a:lnTo>
                  <a:pt x="18" y="14"/>
                </a:lnTo>
                <a:lnTo>
                  <a:pt x="18" y="14"/>
                </a:lnTo>
                <a:lnTo>
                  <a:pt x="18" y="14"/>
                </a:lnTo>
                <a:lnTo>
                  <a:pt x="18" y="14"/>
                </a:lnTo>
                <a:lnTo>
                  <a:pt x="18" y="14"/>
                </a:lnTo>
                <a:lnTo>
                  <a:pt x="18" y="13"/>
                </a:lnTo>
                <a:lnTo>
                  <a:pt x="18" y="13"/>
                </a:lnTo>
                <a:lnTo>
                  <a:pt x="18" y="13"/>
                </a:lnTo>
                <a:lnTo>
                  <a:pt x="20" y="13"/>
                </a:lnTo>
                <a:lnTo>
                  <a:pt x="20" y="13"/>
                </a:lnTo>
                <a:lnTo>
                  <a:pt x="20" y="13"/>
                </a:lnTo>
                <a:lnTo>
                  <a:pt x="20" y="13"/>
                </a:lnTo>
                <a:lnTo>
                  <a:pt x="20" y="13"/>
                </a:lnTo>
                <a:lnTo>
                  <a:pt x="20" y="13"/>
                </a:lnTo>
                <a:lnTo>
                  <a:pt x="20" y="13"/>
                </a:lnTo>
                <a:lnTo>
                  <a:pt x="20" y="13"/>
                </a:lnTo>
                <a:lnTo>
                  <a:pt x="20" y="13"/>
                </a:lnTo>
                <a:lnTo>
                  <a:pt x="20" y="13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4" y="11"/>
                </a:lnTo>
                <a:lnTo>
                  <a:pt x="24" y="9"/>
                </a:lnTo>
                <a:lnTo>
                  <a:pt x="24" y="9"/>
                </a:lnTo>
                <a:lnTo>
                  <a:pt x="24" y="9"/>
                </a:lnTo>
                <a:lnTo>
                  <a:pt x="24" y="9"/>
                </a:lnTo>
                <a:lnTo>
                  <a:pt x="24" y="9"/>
                </a:lnTo>
                <a:lnTo>
                  <a:pt x="24" y="9"/>
                </a:lnTo>
                <a:lnTo>
                  <a:pt x="24" y="9"/>
                </a:lnTo>
                <a:lnTo>
                  <a:pt x="24" y="9"/>
                </a:lnTo>
                <a:lnTo>
                  <a:pt x="24" y="9"/>
                </a:lnTo>
                <a:lnTo>
                  <a:pt x="24" y="9"/>
                </a:lnTo>
                <a:lnTo>
                  <a:pt x="25" y="9"/>
                </a:lnTo>
                <a:lnTo>
                  <a:pt x="25" y="9"/>
                </a:lnTo>
                <a:lnTo>
                  <a:pt x="25" y="9"/>
                </a:lnTo>
                <a:lnTo>
                  <a:pt x="25" y="9"/>
                </a:lnTo>
                <a:lnTo>
                  <a:pt x="25" y="7"/>
                </a:lnTo>
                <a:lnTo>
                  <a:pt x="25" y="7"/>
                </a:lnTo>
                <a:lnTo>
                  <a:pt x="25" y="7"/>
                </a:lnTo>
                <a:lnTo>
                  <a:pt x="25" y="7"/>
                </a:lnTo>
                <a:lnTo>
                  <a:pt x="25" y="7"/>
                </a:lnTo>
                <a:lnTo>
                  <a:pt x="27" y="7"/>
                </a:lnTo>
                <a:lnTo>
                  <a:pt x="27" y="7"/>
                </a:lnTo>
                <a:lnTo>
                  <a:pt x="27" y="7"/>
                </a:lnTo>
                <a:lnTo>
                  <a:pt x="27" y="7"/>
                </a:lnTo>
                <a:lnTo>
                  <a:pt x="27" y="7"/>
                </a:lnTo>
                <a:lnTo>
                  <a:pt x="27" y="7"/>
                </a:lnTo>
                <a:lnTo>
                  <a:pt x="27" y="7"/>
                </a:lnTo>
                <a:lnTo>
                  <a:pt x="29" y="7"/>
                </a:lnTo>
                <a:lnTo>
                  <a:pt x="29" y="7"/>
                </a:lnTo>
                <a:lnTo>
                  <a:pt x="29" y="7"/>
                </a:lnTo>
                <a:lnTo>
                  <a:pt x="29" y="5"/>
                </a:lnTo>
                <a:lnTo>
                  <a:pt x="29" y="5"/>
                </a:lnTo>
                <a:lnTo>
                  <a:pt x="29" y="5"/>
                </a:lnTo>
                <a:lnTo>
                  <a:pt x="29" y="5"/>
                </a:lnTo>
                <a:lnTo>
                  <a:pt x="29" y="5"/>
                </a:lnTo>
                <a:lnTo>
                  <a:pt x="29" y="5"/>
                </a:lnTo>
                <a:lnTo>
                  <a:pt x="31" y="5"/>
                </a:lnTo>
                <a:lnTo>
                  <a:pt x="31" y="5"/>
                </a:lnTo>
                <a:lnTo>
                  <a:pt x="31" y="5"/>
                </a:lnTo>
                <a:lnTo>
                  <a:pt x="31" y="5"/>
                </a:lnTo>
                <a:lnTo>
                  <a:pt x="31" y="5"/>
                </a:lnTo>
                <a:lnTo>
                  <a:pt x="31" y="5"/>
                </a:lnTo>
                <a:lnTo>
                  <a:pt x="31" y="5"/>
                </a:lnTo>
                <a:lnTo>
                  <a:pt x="31" y="5"/>
                </a:lnTo>
                <a:lnTo>
                  <a:pt x="31" y="3"/>
                </a:lnTo>
                <a:lnTo>
                  <a:pt x="31" y="3"/>
                </a:lnTo>
                <a:lnTo>
                  <a:pt x="31" y="3"/>
                </a:lnTo>
                <a:lnTo>
                  <a:pt x="31" y="3"/>
                </a:lnTo>
                <a:lnTo>
                  <a:pt x="31" y="3"/>
                </a:lnTo>
                <a:lnTo>
                  <a:pt x="31" y="3"/>
                </a:lnTo>
                <a:lnTo>
                  <a:pt x="33" y="3"/>
                </a:lnTo>
                <a:lnTo>
                  <a:pt x="33" y="3"/>
                </a:lnTo>
                <a:lnTo>
                  <a:pt x="33" y="3"/>
                </a:lnTo>
                <a:lnTo>
                  <a:pt x="33" y="3"/>
                </a:lnTo>
                <a:lnTo>
                  <a:pt x="33" y="3"/>
                </a:lnTo>
                <a:lnTo>
                  <a:pt x="33" y="3"/>
                </a:lnTo>
                <a:lnTo>
                  <a:pt x="33" y="3"/>
                </a:lnTo>
                <a:lnTo>
                  <a:pt x="33" y="3"/>
                </a:lnTo>
                <a:lnTo>
                  <a:pt x="33" y="2"/>
                </a:lnTo>
                <a:lnTo>
                  <a:pt x="33" y="2"/>
                </a:lnTo>
                <a:lnTo>
                  <a:pt x="33" y="2"/>
                </a:lnTo>
                <a:lnTo>
                  <a:pt x="33" y="2"/>
                </a:lnTo>
                <a:lnTo>
                  <a:pt x="33" y="2"/>
                </a:lnTo>
                <a:lnTo>
                  <a:pt x="33" y="2"/>
                </a:lnTo>
                <a:lnTo>
                  <a:pt x="33" y="2"/>
                </a:lnTo>
                <a:lnTo>
                  <a:pt x="33" y="2"/>
                </a:lnTo>
                <a:lnTo>
                  <a:pt x="33" y="2"/>
                </a:lnTo>
                <a:lnTo>
                  <a:pt x="33" y="2"/>
                </a:lnTo>
                <a:lnTo>
                  <a:pt x="33" y="2"/>
                </a:lnTo>
                <a:lnTo>
                  <a:pt x="33" y="0"/>
                </a:lnTo>
                <a:lnTo>
                  <a:pt x="33" y="0"/>
                </a:lnTo>
                <a:lnTo>
                  <a:pt x="33" y="0"/>
                </a:lnTo>
                <a:lnTo>
                  <a:pt x="33" y="0"/>
                </a:lnTo>
                <a:lnTo>
                  <a:pt x="33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3" y="0"/>
                </a:lnTo>
                <a:lnTo>
                  <a:pt x="33" y="0"/>
                </a:lnTo>
                <a:lnTo>
                  <a:pt x="33" y="0"/>
                </a:lnTo>
                <a:lnTo>
                  <a:pt x="33" y="0"/>
                </a:lnTo>
                <a:lnTo>
                  <a:pt x="33" y="0"/>
                </a:lnTo>
                <a:lnTo>
                  <a:pt x="33" y="0"/>
                </a:lnTo>
                <a:lnTo>
                  <a:pt x="31" y="0"/>
                </a:lnTo>
                <a:lnTo>
                  <a:pt x="31" y="2"/>
                </a:lnTo>
                <a:lnTo>
                  <a:pt x="31" y="2"/>
                </a:lnTo>
                <a:lnTo>
                  <a:pt x="31" y="2"/>
                </a:lnTo>
                <a:lnTo>
                  <a:pt x="31" y="2"/>
                </a:lnTo>
                <a:lnTo>
                  <a:pt x="31" y="2"/>
                </a:lnTo>
                <a:lnTo>
                  <a:pt x="31" y="2"/>
                </a:lnTo>
                <a:lnTo>
                  <a:pt x="31" y="2"/>
                </a:lnTo>
                <a:lnTo>
                  <a:pt x="31" y="2"/>
                </a:lnTo>
                <a:lnTo>
                  <a:pt x="29" y="2"/>
                </a:lnTo>
                <a:lnTo>
                  <a:pt x="29" y="2"/>
                </a:lnTo>
                <a:lnTo>
                  <a:pt x="29" y="2"/>
                </a:lnTo>
                <a:lnTo>
                  <a:pt x="29" y="2"/>
                </a:lnTo>
                <a:lnTo>
                  <a:pt x="29" y="2"/>
                </a:lnTo>
                <a:lnTo>
                  <a:pt x="29" y="2"/>
                </a:lnTo>
                <a:lnTo>
                  <a:pt x="27" y="3"/>
                </a:lnTo>
                <a:lnTo>
                  <a:pt x="27" y="3"/>
                </a:lnTo>
                <a:lnTo>
                  <a:pt x="27" y="3"/>
                </a:lnTo>
                <a:lnTo>
                  <a:pt x="27" y="3"/>
                </a:lnTo>
                <a:lnTo>
                  <a:pt x="27" y="3"/>
                </a:lnTo>
                <a:lnTo>
                  <a:pt x="25" y="3"/>
                </a:lnTo>
                <a:lnTo>
                  <a:pt x="25" y="3"/>
                </a:lnTo>
                <a:lnTo>
                  <a:pt x="25" y="3"/>
                </a:lnTo>
                <a:lnTo>
                  <a:pt x="25" y="3"/>
                </a:lnTo>
                <a:lnTo>
                  <a:pt x="25" y="3"/>
                </a:lnTo>
                <a:lnTo>
                  <a:pt x="24" y="3"/>
                </a:lnTo>
                <a:lnTo>
                  <a:pt x="24" y="3"/>
                </a:lnTo>
                <a:lnTo>
                  <a:pt x="24" y="3"/>
                </a:lnTo>
                <a:lnTo>
                  <a:pt x="24" y="5"/>
                </a:lnTo>
                <a:lnTo>
                  <a:pt x="24" y="5"/>
                </a:lnTo>
                <a:lnTo>
                  <a:pt x="22" y="5"/>
                </a:lnTo>
                <a:lnTo>
                  <a:pt x="22" y="5"/>
                </a:lnTo>
                <a:lnTo>
                  <a:pt x="22" y="5"/>
                </a:lnTo>
                <a:lnTo>
                  <a:pt x="20" y="5"/>
                </a:lnTo>
                <a:lnTo>
                  <a:pt x="20" y="5"/>
                </a:lnTo>
                <a:lnTo>
                  <a:pt x="20" y="5"/>
                </a:lnTo>
                <a:lnTo>
                  <a:pt x="20" y="5"/>
                </a:lnTo>
                <a:lnTo>
                  <a:pt x="18" y="5"/>
                </a:lnTo>
                <a:lnTo>
                  <a:pt x="18" y="5"/>
                </a:lnTo>
                <a:lnTo>
                  <a:pt x="18" y="7"/>
                </a:lnTo>
                <a:lnTo>
                  <a:pt x="18" y="7"/>
                </a:lnTo>
                <a:lnTo>
                  <a:pt x="16" y="7"/>
                </a:lnTo>
                <a:lnTo>
                  <a:pt x="16" y="7"/>
                </a:lnTo>
                <a:lnTo>
                  <a:pt x="16" y="7"/>
                </a:lnTo>
                <a:lnTo>
                  <a:pt x="14" y="7"/>
                </a:lnTo>
                <a:lnTo>
                  <a:pt x="14" y="7"/>
                </a:lnTo>
                <a:lnTo>
                  <a:pt x="13" y="7"/>
                </a:lnTo>
                <a:lnTo>
                  <a:pt x="13" y="7"/>
                </a:lnTo>
                <a:lnTo>
                  <a:pt x="13" y="7"/>
                </a:lnTo>
                <a:lnTo>
                  <a:pt x="11" y="7"/>
                </a:lnTo>
                <a:lnTo>
                  <a:pt x="11" y="7"/>
                </a:lnTo>
                <a:lnTo>
                  <a:pt x="11" y="7"/>
                </a:lnTo>
                <a:lnTo>
                  <a:pt x="11" y="7"/>
                </a:lnTo>
                <a:lnTo>
                  <a:pt x="11" y="7"/>
                </a:lnTo>
                <a:lnTo>
                  <a:pt x="9" y="7"/>
                </a:lnTo>
                <a:lnTo>
                  <a:pt x="9" y="7"/>
                </a:lnTo>
                <a:lnTo>
                  <a:pt x="9" y="9"/>
                </a:lnTo>
                <a:lnTo>
                  <a:pt x="9" y="9"/>
                </a:lnTo>
                <a:lnTo>
                  <a:pt x="7" y="9"/>
                </a:lnTo>
                <a:lnTo>
                  <a:pt x="7" y="9"/>
                </a:lnTo>
                <a:lnTo>
                  <a:pt x="7" y="9"/>
                </a:lnTo>
                <a:lnTo>
                  <a:pt x="7" y="9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2" y="13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5" y="11"/>
                </a:lnTo>
                <a:lnTo>
                  <a:pt x="5" y="9"/>
                </a:lnTo>
                <a:lnTo>
                  <a:pt x="5" y="9"/>
                </a:lnTo>
                <a:lnTo>
                  <a:pt x="5" y="9"/>
                </a:lnTo>
                <a:lnTo>
                  <a:pt x="5" y="9"/>
                </a:lnTo>
                <a:lnTo>
                  <a:pt x="5" y="9"/>
                </a:lnTo>
                <a:lnTo>
                  <a:pt x="7" y="9"/>
                </a:lnTo>
                <a:lnTo>
                  <a:pt x="7" y="9"/>
                </a:lnTo>
                <a:lnTo>
                  <a:pt x="7" y="9"/>
                </a:lnTo>
                <a:lnTo>
                  <a:pt x="7" y="7"/>
                </a:lnTo>
                <a:lnTo>
                  <a:pt x="9" y="7"/>
                </a:lnTo>
                <a:lnTo>
                  <a:pt x="9" y="7"/>
                </a:lnTo>
                <a:lnTo>
                  <a:pt x="9" y="7"/>
                </a:lnTo>
                <a:lnTo>
                  <a:pt x="9" y="7"/>
                </a:lnTo>
                <a:lnTo>
                  <a:pt x="11" y="7"/>
                </a:lnTo>
                <a:lnTo>
                  <a:pt x="11" y="7"/>
                </a:lnTo>
                <a:lnTo>
                  <a:pt x="11" y="7"/>
                </a:lnTo>
                <a:lnTo>
                  <a:pt x="11" y="5"/>
                </a:lnTo>
                <a:lnTo>
                  <a:pt x="11" y="5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4" y="5"/>
                </a:lnTo>
                <a:lnTo>
                  <a:pt x="14" y="5"/>
                </a:lnTo>
                <a:lnTo>
                  <a:pt x="14" y="5"/>
                </a:lnTo>
                <a:lnTo>
                  <a:pt x="14" y="5"/>
                </a:lnTo>
                <a:lnTo>
                  <a:pt x="16" y="5"/>
                </a:lnTo>
                <a:lnTo>
                  <a:pt x="16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20" y="5"/>
                </a:lnTo>
                <a:lnTo>
                  <a:pt x="20" y="5"/>
                </a:lnTo>
                <a:lnTo>
                  <a:pt x="20" y="5"/>
                </a:lnTo>
                <a:lnTo>
                  <a:pt x="20" y="5"/>
                </a:lnTo>
                <a:lnTo>
                  <a:pt x="20" y="5"/>
                </a:lnTo>
                <a:lnTo>
                  <a:pt x="22" y="5"/>
                </a:lnTo>
                <a:lnTo>
                  <a:pt x="22" y="3"/>
                </a:lnTo>
                <a:lnTo>
                  <a:pt x="22" y="3"/>
                </a:lnTo>
                <a:lnTo>
                  <a:pt x="22" y="3"/>
                </a:lnTo>
                <a:lnTo>
                  <a:pt x="22" y="3"/>
                </a:lnTo>
                <a:lnTo>
                  <a:pt x="24" y="3"/>
                </a:lnTo>
                <a:lnTo>
                  <a:pt x="24" y="3"/>
                </a:lnTo>
                <a:lnTo>
                  <a:pt x="24" y="3"/>
                </a:lnTo>
                <a:lnTo>
                  <a:pt x="24" y="3"/>
                </a:lnTo>
                <a:lnTo>
                  <a:pt x="24" y="3"/>
                </a:lnTo>
                <a:lnTo>
                  <a:pt x="24" y="3"/>
                </a:lnTo>
                <a:lnTo>
                  <a:pt x="25" y="3"/>
                </a:lnTo>
                <a:lnTo>
                  <a:pt x="25" y="3"/>
                </a:lnTo>
                <a:lnTo>
                  <a:pt x="25" y="3"/>
                </a:lnTo>
                <a:lnTo>
                  <a:pt x="25" y="3"/>
                </a:lnTo>
                <a:lnTo>
                  <a:pt x="25" y="2"/>
                </a:lnTo>
                <a:lnTo>
                  <a:pt x="25" y="2"/>
                </a:lnTo>
                <a:lnTo>
                  <a:pt x="27" y="2"/>
                </a:lnTo>
                <a:lnTo>
                  <a:pt x="27" y="2"/>
                </a:lnTo>
                <a:lnTo>
                  <a:pt x="27" y="2"/>
                </a:lnTo>
                <a:lnTo>
                  <a:pt x="27" y="2"/>
                </a:lnTo>
                <a:lnTo>
                  <a:pt x="27" y="2"/>
                </a:lnTo>
                <a:lnTo>
                  <a:pt x="27" y="2"/>
                </a:lnTo>
                <a:lnTo>
                  <a:pt x="27" y="2"/>
                </a:lnTo>
                <a:lnTo>
                  <a:pt x="29" y="2"/>
                </a:lnTo>
                <a:lnTo>
                  <a:pt x="29" y="2"/>
                </a:lnTo>
                <a:lnTo>
                  <a:pt x="29" y="2"/>
                </a:lnTo>
                <a:lnTo>
                  <a:pt x="29" y="2"/>
                </a:lnTo>
                <a:lnTo>
                  <a:pt x="29" y="2"/>
                </a:lnTo>
                <a:lnTo>
                  <a:pt x="29" y="2"/>
                </a:lnTo>
                <a:lnTo>
                  <a:pt x="31" y="0"/>
                </a:lnTo>
                <a:lnTo>
                  <a:pt x="31" y="0"/>
                </a:lnTo>
                <a:lnTo>
                  <a:pt x="31" y="0"/>
                </a:lnTo>
                <a:lnTo>
                  <a:pt x="31" y="0"/>
                </a:lnTo>
                <a:lnTo>
                  <a:pt x="31" y="0"/>
                </a:lnTo>
                <a:lnTo>
                  <a:pt x="31" y="0"/>
                </a:lnTo>
                <a:lnTo>
                  <a:pt x="31" y="0"/>
                </a:lnTo>
                <a:lnTo>
                  <a:pt x="31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66" name="Freeform 1622"/>
          <p:cNvSpPr>
            <a:spLocks/>
          </p:cNvSpPr>
          <p:nvPr/>
        </p:nvSpPr>
        <p:spPr bwMode="auto">
          <a:xfrm>
            <a:off x="3325813" y="3232150"/>
            <a:ext cx="12700" cy="88900"/>
          </a:xfrm>
          <a:custGeom>
            <a:avLst/>
            <a:gdLst>
              <a:gd name="T0" fmla="*/ 7 w 13"/>
              <a:gd name="T1" fmla="*/ 112 h 112"/>
              <a:gd name="T2" fmla="*/ 5 w 13"/>
              <a:gd name="T3" fmla="*/ 112 h 112"/>
              <a:gd name="T4" fmla="*/ 3 w 13"/>
              <a:gd name="T5" fmla="*/ 112 h 112"/>
              <a:gd name="T6" fmla="*/ 2 w 13"/>
              <a:gd name="T7" fmla="*/ 112 h 112"/>
              <a:gd name="T8" fmla="*/ 0 w 13"/>
              <a:gd name="T9" fmla="*/ 101 h 112"/>
              <a:gd name="T10" fmla="*/ 0 w 13"/>
              <a:gd name="T11" fmla="*/ 90 h 112"/>
              <a:gd name="T12" fmla="*/ 0 w 13"/>
              <a:gd name="T13" fmla="*/ 75 h 112"/>
              <a:gd name="T14" fmla="*/ 0 w 13"/>
              <a:gd name="T15" fmla="*/ 57 h 112"/>
              <a:gd name="T16" fmla="*/ 0 w 13"/>
              <a:gd name="T17" fmla="*/ 46 h 112"/>
              <a:gd name="T18" fmla="*/ 0 w 13"/>
              <a:gd name="T19" fmla="*/ 35 h 112"/>
              <a:gd name="T20" fmla="*/ 0 w 13"/>
              <a:gd name="T21" fmla="*/ 24 h 112"/>
              <a:gd name="T22" fmla="*/ 0 w 13"/>
              <a:gd name="T23" fmla="*/ 13 h 112"/>
              <a:gd name="T24" fmla="*/ 0 w 13"/>
              <a:gd name="T25" fmla="*/ 3 h 112"/>
              <a:gd name="T26" fmla="*/ 2 w 13"/>
              <a:gd name="T27" fmla="*/ 0 h 112"/>
              <a:gd name="T28" fmla="*/ 3 w 13"/>
              <a:gd name="T29" fmla="*/ 0 h 112"/>
              <a:gd name="T30" fmla="*/ 7 w 13"/>
              <a:gd name="T31" fmla="*/ 0 h 112"/>
              <a:gd name="T32" fmla="*/ 9 w 13"/>
              <a:gd name="T33" fmla="*/ 0 h 112"/>
              <a:gd name="T34" fmla="*/ 11 w 13"/>
              <a:gd name="T35" fmla="*/ 0 h 112"/>
              <a:gd name="T36" fmla="*/ 11 w 13"/>
              <a:gd name="T37" fmla="*/ 13 h 112"/>
              <a:gd name="T38" fmla="*/ 11 w 13"/>
              <a:gd name="T39" fmla="*/ 22 h 112"/>
              <a:gd name="T40" fmla="*/ 11 w 13"/>
              <a:gd name="T41" fmla="*/ 35 h 112"/>
              <a:gd name="T42" fmla="*/ 13 w 13"/>
              <a:gd name="T43" fmla="*/ 42 h 112"/>
              <a:gd name="T44" fmla="*/ 11 w 13"/>
              <a:gd name="T45" fmla="*/ 53 h 112"/>
              <a:gd name="T46" fmla="*/ 11 w 13"/>
              <a:gd name="T47" fmla="*/ 64 h 112"/>
              <a:gd name="T48" fmla="*/ 11 w 13"/>
              <a:gd name="T49" fmla="*/ 75 h 112"/>
              <a:gd name="T50" fmla="*/ 11 w 13"/>
              <a:gd name="T51" fmla="*/ 88 h 112"/>
              <a:gd name="T52" fmla="*/ 9 w 13"/>
              <a:gd name="T53" fmla="*/ 97 h 112"/>
              <a:gd name="T54" fmla="*/ 9 w 13"/>
              <a:gd name="T55" fmla="*/ 112 h 112"/>
              <a:gd name="T56" fmla="*/ 7 w 13"/>
              <a:gd name="T57" fmla="*/ 112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3" h="112">
                <a:moveTo>
                  <a:pt x="7" y="112"/>
                </a:moveTo>
                <a:lnTo>
                  <a:pt x="5" y="112"/>
                </a:lnTo>
                <a:lnTo>
                  <a:pt x="3" y="112"/>
                </a:lnTo>
                <a:lnTo>
                  <a:pt x="2" y="112"/>
                </a:lnTo>
                <a:lnTo>
                  <a:pt x="0" y="101"/>
                </a:lnTo>
                <a:lnTo>
                  <a:pt x="0" y="90"/>
                </a:lnTo>
                <a:lnTo>
                  <a:pt x="0" y="75"/>
                </a:lnTo>
                <a:lnTo>
                  <a:pt x="0" y="57"/>
                </a:lnTo>
                <a:lnTo>
                  <a:pt x="0" y="46"/>
                </a:lnTo>
                <a:lnTo>
                  <a:pt x="0" y="35"/>
                </a:lnTo>
                <a:lnTo>
                  <a:pt x="0" y="24"/>
                </a:lnTo>
                <a:lnTo>
                  <a:pt x="0" y="13"/>
                </a:lnTo>
                <a:lnTo>
                  <a:pt x="0" y="3"/>
                </a:lnTo>
                <a:lnTo>
                  <a:pt x="2" y="0"/>
                </a:lnTo>
                <a:lnTo>
                  <a:pt x="3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13"/>
                </a:lnTo>
                <a:lnTo>
                  <a:pt x="11" y="22"/>
                </a:lnTo>
                <a:lnTo>
                  <a:pt x="11" y="35"/>
                </a:lnTo>
                <a:lnTo>
                  <a:pt x="13" y="42"/>
                </a:lnTo>
                <a:lnTo>
                  <a:pt x="11" y="53"/>
                </a:lnTo>
                <a:lnTo>
                  <a:pt x="11" y="64"/>
                </a:lnTo>
                <a:lnTo>
                  <a:pt x="11" y="75"/>
                </a:lnTo>
                <a:lnTo>
                  <a:pt x="11" y="88"/>
                </a:lnTo>
                <a:lnTo>
                  <a:pt x="9" y="97"/>
                </a:lnTo>
                <a:lnTo>
                  <a:pt x="9" y="112"/>
                </a:lnTo>
                <a:lnTo>
                  <a:pt x="7" y="112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67" name="Freeform 1623"/>
          <p:cNvSpPr>
            <a:spLocks/>
          </p:cNvSpPr>
          <p:nvPr/>
        </p:nvSpPr>
        <p:spPr bwMode="auto">
          <a:xfrm>
            <a:off x="3325813" y="3232150"/>
            <a:ext cx="12700" cy="88900"/>
          </a:xfrm>
          <a:custGeom>
            <a:avLst/>
            <a:gdLst>
              <a:gd name="T0" fmla="*/ 7 w 13"/>
              <a:gd name="T1" fmla="*/ 112 h 112"/>
              <a:gd name="T2" fmla="*/ 5 w 13"/>
              <a:gd name="T3" fmla="*/ 112 h 112"/>
              <a:gd name="T4" fmla="*/ 3 w 13"/>
              <a:gd name="T5" fmla="*/ 112 h 112"/>
              <a:gd name="T6" fmla="*/ 2 w 13"/>
              <a:gd name="T7" fmla="*/ 112 h 112"/>
              <a:gd name="T8" fmla="*/ 0 w 13"/>
              <a:gd name="T9" fmla="*/ 101 h 112"/>
              <a:gd name="T10" fmla="*/ 0 w 13"/>
              <a:gd name="T11" fmla="*/ 90 h 112"/>
              <a:gd name="T12" fmla="*/ 0 w 13"/>
              <a:gd name="T13" fmla="*/ 75 h 112"/>
              <a:gd name="T14" fmla="*/ 0 w 13"/>
              <a:gd name="T15" fmla="*/ 57 h 112"/>
              <a:gd name="T16" fmla="*/ 0 w 13"/>
              <a:gd name="T17" fmla="*/ 46 h 112"/>
              <a:gd name="T18" fmla="*/ 0 w 13"/>
              <a:gd name="T19" fmla="*/ 35 h 112"/>
              <a:gd name="T20" fmla="*/ 0 w 13"/>
              <a:gd name="T21" fmla="*/ 24 h 112"/>
              <a:gd name="T22" fmla="*/ 0 w 13"/>
              <a:gd name="T23" fmla="*/ 13 h 112"/>
              <a:gd name="T24" fmla="*/ 0 w 13"/>
              <a:gd name="T25" fmla="*/ 3 h 112"/>
              <a:gd name="T26" fmla="*/ 2 w 13"/>
              <a:gd name="T27" fmla="*/ 0 h 112"/>
              <a:gd name="T28" fmla="*/ 3 w 13"/>
              <a:gd name="T29" fmla="*/ 0 h 112"/>
              <a:gd name="T30" fmla="*/ 7 w 13"/>
              <a:gd name="T31" fmla="*/ 0 h 112"/>
              <a:gd name="T32" fmla="*/ 9 w 13"/>
              <a:gd name="T33" fmla="*/ 0 h 112"/>
              <a:gd name="T34" fmla="*/ 11 w 13"/>
              <a:gd name="T35" fmla="*/ 0 h 112"/>
              <a:gd name="T36" fmla="*/ 11 w 13"/>
              <a:gd name="T37" fmla="*/ 13 h 112"/>
              <a:gd name="T38" fmla="*/ 11 w 13"/>
              <a:gd name="T39" fmla="*/ 22 h 112"/>
              <a:gd name="T40" fmla="*/ 11 w 13"/>
              <a:gd name="T41" fmla="*/ 35 h 112"/>
              <a:gd name="T42" fmla="*/ 13 w 13"/>
              <a:gd name="T43" fmla="*/ 42 h 112"/>
              <a:gd name="T44" fmla="*/ 11 w 13"/>
              <a:gd name="T45" fmla="*/ 53 h 112"/>
              <a:gd name="T46" fmla="*/ 11 w 13"/>
              <a:gd name="T47" fmla="*/ 64 h 112"/>
              <a:gd name="T48" fmla="*/ 11 w 13"/>
              <a:gd name="T49" fmla="*/ 75 h 112"/>
              <a:gd name="T50" fmla="*/ 11 w 13"/>
              <a:gd name="T51" fmla="*/ 88 h 112"/>
              <a:gd name="T52" fmla="*/ 9 w 13"/>
              <a:gd name="T53" fmla="*/ 97 h 112"/>
              <a:gd name="T54" fmla="*/ 9 w 13"/>
              <a:gd name="T55" fmla="*/ 112 h 112"/>
              <a:gd name="T56" fmla="*/ 7 w 13"/>
              <a:gd name="T57" fmla="*/ 112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3" h="112">
                <a:moveTo>
                  <a:pt x="7" y="112"/>
                </a:moveTo>
                <a:lnTo>
                  <a:pt x="5" y="112"/>
                </a:lnTo>
                <a:lnTo>
                  <a:pt x="3" y="112"/>
                </a:lnTo>
                <a:lnTo>
                  <a:pt x="2" y="112"/>
                </a:lnTo>
                <a:lnTo>
                  <a:pt x="0" y="101"/>
                </a:lnTo>
                <a:lnTo>
                  <a:pt x="0" y="90"/>
                </a:lnTo>
                <a:lnTo>
                  <a:pt x="0" y="75"/>
                </a:lnTo>
                <a:lnTo>
                  <a:pt x="0" y="57"/>
                </a:lnTo>
                <a:lnTo>
                  <a:pt x="0" y="46"/>
                </a:lnTo>
                <a:lnTo>
                  <a:pt x="0" y="35"/>
                </a:lnTo>
                <a:lnTo>
                  <a:pt x="0" y="24"/>
                </a:lnTo>
                <a:lnTo>
                  <a:pt x="0" y="13"/>
                </a:lnTo>
                <a:lnTo>
                  <a:pt x="0" y="3"/>
                </a:lnTo>
                <a:lnTo>
                  <a:pt x="2" y="0"/>
                </a:lnTo>
                <a:lnTo>
                  <a:pt x="3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13"/>
                </a:lnTo>
                <a:lnTo>
                  <a:pt x="11" y="22"/>
                </a:lnTo>
                <a:lnTo>
                  <a:pt x="11" y="35"/>
                </a:lnTo>
                <a:lnTo>
                  <a:pt x="13" y="42"/>
                </a:lnTo>
                <a:lnTo>
                  <a:pt x="11" y="53"/>
                </a:lnTo>
                <a:lnTo>
                  <a:pt x="11" y="64"/>
                </a:lnTo>
                <a:lnTo>
                  <a:pt x="11" y="75"/>
                </a:lnTo>
                <a:lnTo>
                  <a:pt x="11" y="88"/>
                </a:lnTo>
                <a:lnTo>
                  <a:pt x="9" y="97"/>
                </a:lnTo>
                <a:lnTo>
                  <a:pt x="9" y="112"/>
                </a:lnTo>
                <a:lnTo>
                  <a:pt x="7" y="11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68" name="Freeform 1624"/>
          <p:cNvSpPr>
            <a:spLocks/>
          </p:cNvSpPr>
          <p:nvPr/>
        </p:nvSpPr>
        <p:spPr bwMode="auto">
          <a:xfrm>
            <a:off x="3327400" y="3240088"/>
            <a:ext cx="7938" cy="71437"/>
          </a:xfrm>
          <a:custGeom>
            <a:avLst/>
            <a:gdLst>
              <a:gd name="T0" fmla="*/ 9 w 9"/>
              <a:gd name="T1" fmla="*/ 5 h 90"/>
              <a:gd name="T2" fmla="*/ 7 w 9"/>
              <a:gd name="T3" fmla="*/ 2 h 90"/>
              <a:gd name="T4" fmla="*/ 5 w 9"/>
              <a:gd name="T5" fmla="*/ 2 h 90"/>
              <a:gd name="T6" fmla="*/ 3 w 9"/>
              <a:gd name="T7" fmla="*/ 0 h 90"/>
              <a:gd name="T8" fmla="*/ 3 w 9"/>
              <a:gd name="T9" fmla="*/ 0 h 90"/>
              <a:gd name="T10" fmla="*/ 1 w 9"/>
              <a:gd name="T11" fmla="*/ 3 h 90"/>
              <a:gd name="T12" fmla="*/ 0 w 9"/>
              <a:gd name="T13" fmla="*/ 5 h 90"/>
              <a:gd name="T14" fmla="*/ 0 w 9"/>
              <a:gd name="T15" fmla="*/ 11 h 90"/>
              <a:gd name="T16" fmla="*/ 0 w 9"/>
              <a:gd name="T17" fmla="*/ 16 h 90"/>
              <a:gd name="T18" fmla="*/ 0 w 9"/>
              <a:gd name="T19" fmla="*/ 22 h 90"/>
              <a:gd name="T20" fmla="*/ 0 w 9"/>
              <a:gd name="T21" fmla="*/ 27 h 90"/>
              <a:gd name="T22" fmla="*/ 0 w 9"/>
              <a:gd name="T23" fmla="*/ 33 h 90"/>
              <a:gd name="T24" fmla="*/ 0 w 9"/>
              <a:gd name="T25" fmla="*/ 38 h 90"/>
              <a:gd name="T26" fmla="*/ 0 w 9"/>
              <a:gd name="T27" fmla="*/ 44 h 90"/>
              <a:gd name="T28" fmla="*/ 0 w 9"/>
              <a:gd name="T29" fmla="*/ 49 h 90"/>
              <a:gd name="T30" fmla="*/ 0 w 9"/>
              <a:gd name="T31" fmla="*/ 55 h 90"/>
              <a:gd name="T32" fmla="*/ 0 w 9"/>
              <a:gd name="T33" fmla="*/ 60 h 90"/>
              <a:gd name="T34" fmla="*/ 0 w 9"/>
              <a:gd name="T35" fmla="*/ 66 h 90"/>
              <a:gd name="T36" fmla="*/ 0 w 9"/>
              <a:gd name="T37" fmla="*/ 71 h 90"/>
              <a:gd name="T38" fmla="*/ 0 w 9"/>
              <a:gd name="T39" fmla="*/ 77 h 90"/>
              <a:gd name="T40" fmla="*/ 1 w 9"/>
              <a:gd name="T41" fmla="*/ 82 h 90"/>
              <a:gd name="T42" fmla="*/ 1 w 9"/>
              <a:gd name="T43" fmla="*/ 88 h 90"/>
              <a:gd name="T44" fmla="*/ 1 w 9"/>
              <a:gd name="T45" fmla="*/ 90 h 90"/>
              <a:gd name="T46" fmla="*/ 3 w 9"/>
              <a:gd name="T47" fmla="*/ 90 h 90"/>
              <a:gd name="T48" fmla="*/ 3 w 9"/>
              <a:gd name="T49" fmla="*/ 86 h 90"/>
              <a:gd name="T50" fmla="*/ 3 w 9"/>
              <a:gd name="T51" fmla="*/ 81 h 90"/>
              <a:gd name="T52" fmla="*/ 5 w 9"/>
              <a:gd name="T53" fmla="*/ 75 h 90"/>
              <a:gd name="T54" fmla="*/ 5 w 9"/>
              <a:gd name="T55" fmla="*/ 70 h 90"/>
              <a:gd name="T56" fmla="*/ 5 w 9"/>
              <a:gd name="T57" fmla="*/ 64 h 90"/>
              <a:gd name="T58" fmla="*/ 7 w 9"/>
              <a:gd name="T59" fmla="*/ 58 h 90"/>
              <a:gd name="T60" fmla="*/ 7 w 9"/>
              <a:gd name="T61" fmla="*/ 53 h 90"/>
              <a:gd name="T62" fmla="*/ 7 w 9"/>
              <a:gd name="T63" fmla="*/ 47 h 90"/>
              <a:gd name="T64" fmla="*/ 7 w 9"/>
              <a:gd name="T65" fmla="*/ 42 h 90"/>
              <a:gd name="T66" fmla="*/ 7 w 9"/>
              <a:gd name="T67" fmla="*/ 36 h 90"/>
              <a:gd name="T68" fmla="*/ 7 w 9"/>
              <a:gd name="T69" fmla="*/ 31 h 90"/>
              <a:gd name="T70" fmla="*/ 7 w 9"/>
              <a:gd name="T71" fmla="*/ 25 h 90"/>
              <a:gd name="T72" fmla="*/ 9 w 9"/>
              <a:gd name="T73" fmla="*/ 20 h 90"/>
              <a:gd name="T74" fmla="*/ 9 w 9"/>
              <a:gd name="T75" fmla="*/ 14 h 90"/>
              <a:gd name="T76" fmla="*/ 9 w 9"/>
              <a:gd name="T77" fmla="*/ 9 h 90"/>
              <a:gd name="T78" fmla="*/ 9 w 9"/>
              <a:gd name="T79" fmla="*/ 5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9" h="90">
                <a:moveTo>
                  <a:pt x="9" y="5"/>
                </a:moveTo>
                <a:lnTo>
                  <a:pt x="7" y="2"/>
                </a:lnTo>
                <a:lnTo>
                  <a:pt x="5" y="2"/>
                </a:lnTo>
                <a:lnTo>
                  <a:pt x="3" y="0"/>
                </a:lnTo>
                <a:lnTo>
                  <a:pt x="3" y="0"/>
                </a:lnTo>
                <a:lnTo>
                  <a:pt x="1" y="3"/>
                </a:lnTo>
                <a:lnTo>
                  <a:pt x="0" y="5"/>
                </a:lnTo>
                <a:lnTo>
                  <a:pt x="0" y="11"/>
                </a:lnTo>
                <a:lnTo>
                  <a:pt x="0" y="16"/>
                </a:lnTo>
                <a:lnTo>
                  <a:pt x="0" y="22"/>
                </a:lnTo>
                <a:lnTo>
                  <a:pt x="0" y="27"/>
                </a:lnTo>
                <a:lnTo>
                  <a:pt x="0" y="33"/>
                </a:lnTo>
                <a:lnTo>
                  <a:pt x="0" y="38"/>
                </a:lnTo>
                <a:lnTo>
                  <a:pt x="0" y="44"/>
                </a:lnTo>
                <a:lnTo>
                  <a:pt x="0" y="49"/>
                </a:lnTo>
                <a:lnTo>
                  <a:pt x="0" y="55"/>
                </a:lnTo>
                <a:lnTo>
                  <a:pt x="0" y="60"/>
                </a:lnTo>
                <a:lnTo>
                  <a:pt x="0" y="66"/>
                </a:lnTo>
                <a:lnTo>
                  <a:pt x="0" y="71"/>
                </a:lnTo>
                <a:lnTo>
                  <a:pt x="0" y="77"/>
                </a:lnTo>
                <a:lnTo>
                  <a:pt x="1" y="82"/>
                </a:lnTo>
                <a:lnTo>
                  <a:pt x="1" y="88"/>
                </a:lnTo>
                <a:lnTo>
                  <a:pt x="1" y="90"/>
                </a:lnTo>
                <a:lnTo>
                  <a:pt x="3" y="90"/>
                </a:lnTo>
                <a:lnTo>
                  <a:pt x="3" y="86"/>
                </a:lnTo>
                <a:lnTo>
                  <a:pt x="3" y="81"/>
                </a:lnTo>
                <a:lnTo>
                  <a:pt x="5" y="75"/>
                </a:lnTo>
                <a:lnTo>
                  <a:pt x="5" y="70"/>
                </a:lnTo>
                <a:lnTo>
                  <a:pt x="5" y="64"/>
                </a:lnTo>
                <a:lnTo>
                  <a:pt x="7" y="58"/>
                </a:lnTo>
                <a:lnTo>
                  <a:pt x="7" y="53"/>
                </a:lnTo>
                <a:lnTo>
                  <a:pt x="7" y="47"/>
                </a:lnTo>
                <a:lnTo>
                  <a:pt x="7" y="42"/>
                </a:lnTo>
                <a:lnTo>
                  <a:pt x="7" y="36"/>
                </a:lnTo>
                <a:lnTo>
                  <a:pt x="7" y="31"/>
                </a:lnTo>
                <a:lnTo>
                  <a:pt x="7" y="25"/>
                </a:lnTo>
                <a:lnTo>
                  <a:pt x="9" y="20"/>
                </a:lnTo>
                <a:lnTo>
                  <a:pt x="9" y="14"/>
                </a:lnTo>
                <a:lnTo>
                  <a:pt x="9" y="9"/>
                </a:lnTo>
                <a:lnTo>
                  <a:pt x="9" y="5"/>
                </a:lnTo>
                <a:close/>
              </a:path>
            </a:pathLst>
          </a:custGeom>
          <a:solidFill>
            <a:srgbClr val="FCFE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69" name="Freeform 1625"/>
          <p:cNvSpPr>
            <a:spLocks/>
          </p:cNvSpPr>
          <p:nvPr/>
        </p:nvSpPr>
        <p:spPr bwMode="auto">
          <a:xfrm>
            <a:off x="3325813" y="3390900"/>
            <a:ext cx="7937" cy="9525"/>
          </a:xfrm>
          <a:custGeom>
            <a:avLst/>
            <a:gdLst>
              <a:gd name="T0" fmla="*/ 7 w 9"/>
              <a:gd name="T1" fmla="*/ 0 h 11"/>
              <a:gd name="T2" fmla="*/ 7 w 9"/>
              <a:gd name="T3" fmla="*/ 0 h 11"/>
              <a:gd name="T4" fmla="*/ 5 w 9"/>
              <a:gd name="T5" fmla="*/ 0 h 11"/>
              <a:gd name="T6" fmla="*/ 3 w 9"/>
              <a:gd name="T7" fmla="*/ 0 h 11"/>
              <a:gd name="T8" fmla="*/ 2 w 9"/>
              <a:gd name="T9" fmla="*/ 0 h 11"/>
              <a:gd name="T10" fmla="*/ 2 w 9"/>
              <a:gd name="T11" fmla="*/ 0 h 11"/>
              <a:gd name="T12" fmla="*/ 2 w 9"/>
              <a:gd name="T13" fmla="*/ 0 h 11"/>
              <a:gd name="T14" fmla="*/ 0 w 9"/>
              <a:gd name="T15" fmla="*/ 2 h 11"/>
              <a:gd name="T16" fmla="*/ 0 w 9"/>
              <a:gd name="T17" fmla="*/ 2 h 11"/>
              <a:gd name="T18" fmla="*/ 0 w 9"/>
              <a:gd name="T19" fmla="*/ 2 h 11"/>
              <a:gd name="T20" fmla="*/ 0 w 9"/>
              <a:gd name="T21" fmla="*/ 4 h 11"/>
              <a:gd name="T22" fmla="*/ 0 w 9"/>
              <a:gd name="T23" fmla="*/ 4 h 11"/>
              <a:gd name="T24" fmla="*/ 0 w 9"/>
              <a:gd name="T25" fmla="*/ 4 h 11"/>
              <a:gd name="T26" fmla="*/ 0 w 9"/>
              <a:gd name="T27" fmla="*/ 6 h 11"/>
              <a:gd name="T28" fmla="*/ 0 w 9"/>
              <a:gd name="T29" fmla="*/ 6 h 11"/>
              <a:gd name="T30" fmla="*/ 0 w 9"/>
              <a:gd name="T31" fmla="*/ 6 h 11"/>
              <a:gd name="T32" fmla="*/ 0 w 9"/>
              <a:gd name="T33" fmla="*/ 7 h 11"/>
              <a:gd name="T34" fmla="*/ 0 w 9"/>
              <a:gd name="T35" fmla="*/ 7 h 11"/>
              <a:gd name="T36" fmla="*/ 0 w 9"/>
              <a:gd name="T37" fmla="*/ 7 h 11"/>
              <a:gd name="T38" fmla="*/ 2 w 9"/>
              <a:gd name="T39" fmla="*/ 9 h 11"/>
              <a:gd name="T40" fmla="*/ 2 w 9"/>
              <a:gd name="T41" fmla="*/ 9 h 11"/>
              <a:gd name="T42" fmla="*/ 2 w 9"/>
              <a:gd name="T43" fmla="*/ 9 h 11"/>
              <a:gd name="T44" fmla="*/ 2 w 9"/>
              <a:gd name="T45" fmla="*/ 11 h 11"/>
              <a:gd name="T46" fmla="*/ 2 w 9"/>
              <a:gd name="T47" fmla="*/ 9 h 11"/>
              <a:gd name="T48" fmla="*/ 2 w 9"/>
              <a:gd name="T49" fmla="*/ 9 h 11"/>
              <a:gd name="T50" fmla="*/ 3 w 9"/>
              <a:gd name="T51" fmla="*/ 9 h 11"/>
              <a:gd name="T52" fmla="*/ 3 w 9"/>
              <a:gd name="T53" fmla="*/ 7 h 11"/>
              <a:gd name="T54" fmla="*/ 3 w 9"/>
              <a:gd name="T55" fmla="*/ 7 h 11"/>
              <a:gd name="T56" fmla="*/ 3 w 9"/>
              <a:gd name="T57" fmla="*/ 7 h 11"/>
              <a:gd name="T58" fmla="*/ 5 w 9"/>
              <a:gd name="T59" fmla="*/ 6 h 11"/>
              <a:gd name="T60" fmla="*/ 5 w 9"/>
              <a:gd name="T61" fmla="*/ 6 h 11"/>
              <a:gd name="T62" fmla="*/ 5 w 9"/>
              <a:gd name="T63" fmla="*/ 6 h 11"/>
              <a:gd name="T64" fmla="*/ 5 w 9"/>
              <a:gd name="T65" fmla="*/ 4 h 11"/>
              <a:gd name="T66" fmla="*/ 7 w 9"/>
              <a:gd name="T67" fmla="*/ 4 h 11"/>
              <a:gd name="T68" fmla="*/ 7 w 9"/>
              <a:gd name="T69" fmla="*/ 4 h 11"/>
              <a:gd name="T70" fmla="*/ 7 w 9"/>
              <a:gd name="T71" fmla="*/ 2 h 11"/>
              <a:gd name="T72" fmla="*/ 7 w 9"/>
              <a:gd name="T73" fmla="*/ 2 h 11"/>
              <a:gd name="T74" fmla="*/ 7 w 9"/>
              <a:gd name="T75" fmla="*/ 2 h 11"/>
              <a:gd name="T76" fmla="*/ 9 w 9"/>
              <a:gd name="T77" fmla="*/ 0 h 11"/>
              <a:gd name="T78" fmla="*/ 9 w 9"/>
              <a:gd name="T79" fmla="*/ 0 h 11"/>
              <a:gd name="T80" fmla="*/ 7 w 9"/>
              <a:gd name="T81" fmla="*/ 0 h 11"/>
              <a:gd name="T82" fmla="*/ 7 w 9"/>
              <a:gd name="T8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" h="11">
                <a:moveTo>
                  <a:pt x="7" y="0"/>
                </a:moveTo>
                <a:lnTo>
                  <a:pt x="7" y="0"/>
                </a:lnTo>
                <a:lnTo>
                  <a:pt x="5" y="0"/>
                </a:lnTo>
                <a:lnTo>
                  <a:pt x="3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11"/>
                </a:lnTo>
                <a:lnTo>
                  <a:pt x="2" y="9"/>
                </a:lnTo>
                <a:lnTo>
                  <a:pt x="2" y="9"/>
                </a:lnTo>
                <a:lnTo>
                  <a:pt x="3" y="9"/>
                </a:lnTo>
                <a:lnTo>
                  <a:pt x="3" y="7"/>
                </a:lnTo>
                <a:lnTo>
                  <a:pt x="3" y="7"/>
                </a:lnTo>
                <a:lnTo>
                  <a:pt x="3" y="7"/>
                </a:lnTo>
                <a:lnTo>
                  <a:pt x="5" y="6"/>
                </a:lnTo>
                <a:lnTo>
                  <a:pt x="5" y="6"/>
                </a:lnTo>
                <a:lnTo>
                  <a:pt x="5" y="6"/>
                </a:lnTo>
                <a:lnTo>
                  <a:pt x="5" y="4"/>
                </a:lnTo>
                <a:lnTo>
                  <a:pt x="7" y="4"/>
                </a:lnTo>
                <a:lnTo>
                  <a:pt x="7" y="4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7" y="0"/>
                </a:lnTo>
                <a:close/>
              </a:path>
            </a:pathLst>
          </a:custGeom>
          <a:solidFill>
            <a:srgbClr val="FCFE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70" name="Freeform 1626"/>
          <p:cNvSpPr>
            <a:spLocks/>
          </p:cNvSpPr>
          <p:nvPr/>
        </p:nvSpPr>
        <p:spPr bwMode="auto">
          <a:xfrm>
            <a:off x="3325813" y="3319463"/>
            <a:ext cx="9525" cy="66675"/>
          </a:xfrm>
          <a:custGeom>
            <a:avLst/>
            <a:gdLst>
              <a:gd name="T0" fmla="*/ 4 w 13"/>
              <a:gd name="T1" fmla="*/ 85 h 85"/>
              <a:gd name="T2" fmla="*/ 5 w 13"/>
              <a:gd name="T3" fmla="*/ 85 h 85"/>
              <a:gd name="T4" fmla="*/ 7 w 13"/>
              <a:gd name="T5" fmla="*/ 85 h 85"/>
              <a:gd name="T6" fmla="*/ 11 w 13"/>
              <a:gd name="T7" fmla="*/ 85 h 85"/>
              <a:gd name="T8" fmla="*/ 11 w 13"/>
              <a:gd name="T9" fmla="*/ 77 h 85"/>
              <a:gd name="T10" fmla="*/ 11 w 13"/>
              <a:gd name="T11" fmla="*/ 68 h 85"/>
              <a:gd name="T12" fmla="*/ 11 w 13"/>
              <a:gd name="T13" fmla="*/ 57 h 85"/>
              <a:gd name="T14" fmla="*/ 11 w 13"/>
              <a:gd name="T15" fmla="*/ 44 h 85"/>
              <a:gd name="T16" fmla="*/ 11 w 13"/>
              <a:gd name="T17" fmla="*/ 35 h 85"/>
              <a:gd name="T18" fmla="*/ 13 w 13"/>
              <a:gd name="T19" fmla="*/ 26 h 85"/>
              <a:gd name="T20" fmla="*/ 11 w 13"/>
              <a:gd name="T21" fmla="*/ 18 h 85"/>
              <a:gd name="T22" fmla="*/ 11 w 13"/>
              <a:gd name="T23" fmla="*/ 11 h 85"/>
              <a:gd name="T24" fmla="*/ 11 w 13"/>
              <a:gd name="T25" fmla="*/ 2 h 85"/>
              <a:gd name="T26" fmla="*/ 9 w 13"/>
              <a:gd name="T27" fmla="*/ 0 h 85"/>
              <a:gd name="T28" fmla="*/ 7 w 13"/>
              <a:gd name="T29" fmla="*/ 0 h 85"/>
              <a:gd name="T30" fmla="*/ 5 w 13"/>
              <a:gd name="T31" fmla="*/ 0 h 85"/>
              <a:gd name="T32" fmla="*/ 2 w 13"/>
              <a:gd name="T33" fmla="*/ 0 h 85"/>
              <a:gd name="T34" fmla="*/ 2 w 13"/>
              <a:gd name="T35" fmla="*/ 0 h 85"/>
              <a:gd name="T36" fmla="*/ 0 w 13"/>
              <a:gd name="T37" fmla="*/ 9 h 85"/>
              <a:gd name="T38" fmla="*/ 0 w 13"/>
              <a:gd name="T39" fmla="*/ 16 h 85"/>
              <a:gd name="T40" fmla="*/ 0 w 13"/>
              <a:gd name="T41" fmla="*/ 26 h 85"/>
              <a:gd name="T42" fmla="*/ 0 w 13"/>
              <a:gd name="T43" fmla="*/ 33 h 85"/>
              <a:gd name="T44" fmla="*/ 0 w 13"/>
              <a:gd name="T45" fmla="*/ 40 h 85"/>
              <a:gd name="T46" fmla="*/ 0 w 13"/>
              <a:gd name="T47" fmla="*/ 50 h 85"/>
              <a:gd name="T48" fmla="*/ 0 w 13"/>
              <a:gd name="T49" fmla="*/ 57 h 85"/>
              <a:gd name="T50" fmla="*/ 2 w 13"/>
              <a:gd name="T51" fmla="*/ 66 h 85"/>
              <a:gd name="T52" fmla="*/ 2 w 13"/>
              <a:gd name="T53" fmla="*/ 73 h 85"/>
              <a:gd name="T54" fmla="*/ 2 w 13"/>
              <a:gd name="T55" fmla="*/ 85 h 85"/>
              <a:gd name="T56" fmla="*/ 4 w 13"/>
              <a:gd name="T57" fmla="*/ 85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3" h="85">
                <a:moveTo>
                  <a:pt x="4" y="85"/>
                </a:moveTo>
                <a:lnTo>
                  <a:pt x="5" y="85"/>
                </a:lnTo>
                <a:lnTo>
                  <a:pt x="7" y="85"/>
                </a:lnTo>
                <a:lnTo>
                  <a:pt x="11" y="85"/>
                </a:lnTo>
                <a:lnTo>
                  <a:pt x="11" y="77"/>
                </a:lnTo>
                <a:lnTo>
                  <a:pt x="11" y="68"/>
                </a:lnTo>
                <a:lnTo>
                  <a:pt x="11" y="57"/>
                </a:lnTo>
                <a:lnTo>
                  <a:pt x="11" y="44"/>
                </a:lnTo>
                <a:lnTo>
                  <a:pt x="11" y="35"/>
                </a:lnTo>
                <a:lnTo>
                  <a:pt x="13" y="26"/>
                </a:lnTo>
                <a:lnTo>
                  <a:pt x="11" y="18"/>
                </a:lnTo>
                <a:lnTo>
                  <a:pt x="11" y="11"/>
                </a:lnTo>
                <a:lnTo>
                  <a:pt x="11" y="2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2" y="0"/>
                </a:lnTo>
                <a:lnTo>
                  <a:pt x="2" y="0"/>
                </a:lnTo>
                <a:lnTo>
                  <a:pt x="0" y="9"/>
                </a:lnTo>
                <a:lnTo>
                  <a:pt x="0" y="16"/>
                </a:lnTo>
                <a:lnTo>
                  <a:pt x="0" y="26"/>
                </a:lnTo>
                <a:lnTo>
                  <a:pt x="0" y="33"/>
                </a:lnTo>
                <a:lnTo>
                  <a:pt x="0" y="40"/>
                </a:lnTo>
                <a:lnTo>
                  <a:pt x="0" y="50"/>
                </a:lnTo>
                <a:lnTo>
                  <a:pt x="0" y="57"/>
                </a:lnTo>
                <a:lnTo>
                  <a:pt x="2" y="66"/>
                </a:lnTo>
                <a:lnTo>
                  <a:pt x="2" y="73"/>
                </a:lnTo>
                <a:lnTo>
                  <a:pt x="2" y="85"/>
                </a:lnTo>
                <a:lnTo>
                  <a:pt x="4" y="85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71" name="Freeform 1627"/>
          <p:cNvSpPr>
            <a:spLocks/>
          </p:cNvSpPr>
          <p:nvPr/>
        </p:nvSpPr>
        <p:spPr bwMode="auto">
          <a:xfrm>
            <a:off x="3325813" y="3319463"/>
            <a:ext cx="9525" cy="66675"/>
          </a:xfrm>
          <a:custGeom>
            <a:avLst/>
            <a:gdLst>
              <a:gd name="T0" fmla="*/ 4 w 13"/>
              <a:gd name="T1" fmla="*/ 85 h 85"/>
              <a:gd name="T2" fmla="*/ 5 w 13"/>
              <a:gd name="T3" fmla="*/ 85 h 85"/>
              <a:gd name="T4" fmla="*/ 7 w 13"/>
              <a:gd name="T5" fmla="*/ 85 h 85"/>
              <a:gd name="T6" fmla="*/ 11 w 13"/>
              <a:gd name="T7" fmla="*/ 85 h 85"/>
              <a:gd name="T8" fmla="*/ 11 w 13"/>
              <a:gd name="T9" fmla="*/ 77 h 85"/>
              <a:gd name="T10" fmla="*/ 11 w 13"/>
              <a:gd name="T11" fmla="*/ 68 h 85"/>
              <a:gd name="T12" fmla="*/ 11 w 13"/>
              <a:gd name="T13" fmla="*/ 57 h 85"/>
              <a:gd name="T14" fmla="*/ 11 w 13"/>
              <a:gd name="T15" fmla="*/ 44 h 85"/>
              <a:gd name="T16" fmla="*/ 11 w 13"/>
              <a:gd name="T17" fmla="*/ 35 h 85"/>
              <a:gd name="T18" fmla="*/ 13 w 13"/>
              <a:gd name="T19" fmla="*/ 26 h 85"/>
              <a:gd name="T20" fmla="*/ 11 w 13"/>
              <a:gd name="T21" fmla="*/ 18 h 85"/>
              <a:gd name="T22" fmla="*/ 11 w 13"/>
              <a:gd name="T23" fmla="*/ 11 h 85"/>
              <a:gd name="T24" fmla="*/ 11 w 13"/>
              <a:gd name="T25" fmla="*/ 2 h 85"/>
              <a:gd name="T26" fmla="*/ 9 w 13"/>
              <a:gd name="T27" fmla="*/ 0 h 85"/>
              <a:gd name="T28" fmla="*/ 7 w 13"/>
              <a:gd name="T29" fmla="*/ 0 h 85"/>
              <a:gd name="T30" fmla="*/ 5 w 13"/>
              <a:gd name="T31" fmla="*/ 0 h 85"/>
              <a:gd name="T32" fmla="*/ 2 w 13"/>
              <a:gd name="T33" fmla="*/ 0 h 85"/>
              <a:gd name="T34" fmla="*/ 2 w 13"/>
              <a:gd name="T35" fmla="*/ 0 h 85"/>
              <a:gd name="T36" fmla="*/ 0 w 13"/>
              <a:gd name="T37" fmla="*/ 9 h 85"/>
              <a:gd name="T38" fmla="*/ 0 w 13"/>
              <a:gd name="T39" fmla="*/ 16 h 85"/>
              <a:gd name="T40" fmla="*/ 0 w 13"/>
              <a:gd name="T41" fmla="*/ 26 h 85"/>
              <a:gd name="T42" fmla="*/ 0 w 13"/>
              <a:gd name="T43" fmla="*/ 33 h 85"/>
              <a:gd name="T44" fmla="*/ 0 w 13"/>
              <a:gd name="T45" fmla="*/ 40 h 85"/>
              <a:gd name="T46" fmla="*/ 0 w 13"/>
              <a:gd name="T47" fmla="*/ 50 h 85"/>
              <a:gd name="T48" fmla="*/ 0 w 13"/>
              <a:gd name="T49" fmla="*/ 57 h 85"/>
              <a:gd name="T50" fmla="*/ 2 w 13"/>
              <a:gd name="T51" fmla="*/ 66 h 85"/>
              <a:gd name="T52" fmla="*/ 2 w 13"/>
              <a:gd name="T53" fmla="*/ 73 h 85"/>
              <a:gd name="T54" fmla="*/ 2 w 13"/>
              <a:gd name="T55" fmla="*/ 85 h 85"/>
              <a:gd name="T56" fmla="*/ 4 w 13"/>
              <a:gd name="T57" fmla="*/ 85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3" h="85">
                <a:moveTo>
                  <a:pt x="4" y="85"/>
                </a:moveTo>
                <a:lnTo>
                  <a:pt x="5" y="85"/>
                </a:lnTo>
                <a:lnTo>
                  <a:pt x="7" y="85"/>
                </a:lnTo>
                <a:lnTo>
                  <a:pt x="11" y="85"/>
                </a:lnTo>
                <a:lnTo>
                  <a:pt x="11" y="77"/>
                </a:lnTo>
                <a:lnTo>
                  <a:pt x="11" y="68"/>
                </a:lnTo>
                <a:lnTo>
                  <a:pt x="11" y="57"/>
                </a:lnTo>
                <a:lnTo>
                  <a:pt x="11" y="44"/>
                </a:lnTo>
                <a:lnTo>
                  <a:pt x="11" y="35"/>
                </a:lnTo>
                <a:lnTo>
                  <a:pt x="13" y="26"/>
                </a:lnTo>
                <a:lnTo>
                  <a:pt x="11" y="18"/>
                </a:lnTo>
                <a:lnTo>
                  <a:pt x="11" y="11"/>
                </a:lnTo>
                <a:lnTo>
                  <a:pt x="11" y="2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2" y="0"/>
                </a:lnTo>
                <a:lnTo>
                  <a:pt x="2" y="0"/>
                </a:lnTo>
                <a:lnTo>
                  <a:pt x="0" y="9"/>
                </a:lnTo>
                <a:lnTo>
                  <a:pt x="0" y="16"/>
                </a:lnTo>
                <a:lnTo>
                  <a:pt x="0" y="26"/>
                </a:lnTo>
                <a:lnTo>
                  <a:pt x="0" y="33"/>
                </a:lnTo>
                <a:lnTo>
                  <a:pt x="0" y="40"/>
                </a:lnTo>
                <a:lnTo>
                  <a:pt x="0" y="50"/>
                </a:lnTo>
                <a:lnTo>
                  <a:pt x="0" y="57"/>
                </a:lnTo>
                <a:lnTo>
                  <a:pt x="2" y="66"/>
                </a:lnTo>
                <a:lnTo>
                  <a:pt x="2" y="73"/>
                </a:lnTo>
                <a:lnTo>
                  <a:pt x="2" y="85"/>
                </a:lnTo>
                <a:lnTo>
                  <a:pt x="4" y="85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72" name="Freeform 1628"/>
          <p:cNvSpPr>
            <a:spLocks/>
          </p:cNvSpPr>
          <p:nvPr/>
        </p:nvSpPr>
        <p:spPr bwMode="auto">
          <a:xfrm>
            <a:off x="3325813" y="3325813"/>
            <a:ext cx="7937" cy="55562"/>
          </a:xfrm>
          <a:custGeom>
            <a:avLst/>
            <a:gdLst>
              <a:gd name="T0" fmla="*/ 0 w 9"/>
              <a:gd name="T1" fmla="*/ 6 h 70"/>
              <a:gd name="T2" fmla="*/ 0 w 9"/>
              <a:gd name="T3" fmla="*/ 0 h 70"/>
              <a:gd name="T4" fmla="*/ 2 w 9"/>
              <a:gd name="T5" fmla="*/ 0 h 70"/>
              <a:gd name="T6" fmla="*/ 3 w 9"/>
              <a:gd name="T7" fmla="*/ 0 h 70"/>
              <a:gd name="T8" fmla="*/ 3 w 9"/>
              <a:gd name="T9" fmla="*/ 0 h 70"/>
              <a:gd name="T10" fmla="*/ 5 w 9"/>
              <a:gd name="T11" fmla="*/ 2 h 70"/>
              <a:gd name="T12" fmla="*/ 7 w 9"/>
              <a:gd name="T13" fmla="*/ 6 h 70"/>
              <a:gd name="T14" fmla="*/ 7 w 9"/>
              <a:gd name="T15" fmla="*/ 9 h 70"/>
              <a:gd name="T16" fmla="*/ 7 w 9"/>
              <a:gd name="T17" fmla="*/ 13 h 70"/>
              <a:gd name="T18" fmla="*/ 7 w 9"/>
              <a:gd name="T19" fmla="*/ 17 h 70"/>
              <a:gd name="T20" fmla="*/ 9 w 9"/>
              <a:gd name="T21" fmla="*/ 22 h 70"/>
              <a:gd name="T22" fmla="*/ 9 w 9"/>
              <a:gd name="T23" fmla="*/ 26 h 70"/>
              <a:gd name="T24" fmla="*/ 9 w 9"/>
              <a:gd name="T25" fmla="*/ 30 h 70"/>
              <a:gd name="T26" fmla="*/ 9 w 9"/>
              <a:gd name="T27" fmla="*/ 35 h 70"/>
              <a:gd name="T28" fmla="*/ 9 w 9"/>
              <a:gd name="T29" fmla="*/ 39 h 70"/>
              <a:gd name="T30" fmla="*/ 9 w 9"/>
              <a:gd name="T31" fmla="*/ 43 h 70"/>
              <a:gd name="T32" fmla="*/ 7 w 9"/>
              <a:gd name="T33" fmla="*/ 46 h 70"/>
              <a:gd name="T34" fmla="*/ 7 w 9"/>
              <a:gd name="T35" fmla="*/ 52 h 70"/>
              <a:gd name="T36" fmla="*/ 7 w 9"/>
              <a:gd name="T37" fmla="*/ 55 h 70"/>
              <a:gd name="T38" fmla="*/ 7 w 9"/>
              <a:gd name="T39" fmla="*/ 59 h 70"/>
              <a:gd name="T40" fmla="*/ 7 w 9"/>
              <a:gd name="T41" fmla="*/ 65 h 70"/>
              <a:gd name="T42" fmla="*/ 5 w 9"/>
              <a:gd name="T43" fmla="*/ 68 h 70"/>
              <a:gd name="T44" fmla="*/ 5 w 9"/>
              <a:gd name="T45" fmla="*/ 70 h 70"/>
              <a:gd name="T46" fmla="*/ 3 w 9"/>
              <a:gd name="T47" fmla="*/ 70 h 70"/>
              <a:gd name="T48" fmla="*/ 3 w 9"/>
              <a:gd name="T49" fmla="*/ 66 h 70"/>
              <a:gd name="T50" fmla="*/ 3 w 9"/>
              <a:gd name="T51" fmla="*/ 63 h 70"/>
              <a:gd name="T52" fmla="*/ 2 w 9"/>
              <a:gd name="T53" fmla="*/ 59 h 70"/>
              <a:gd name="T54" fmla="*/ 2 w 9"/>
              <a:gd name="T55" fmla="*/ 54 h 70"/>
              <a:gd name="T56" fmla="*/ 2 w 9"/>
              <a:gd name="T57" fmla="*/ 50 h 70"/>
              <a:gd name="T58" fmla="*/ 2 w 9"/>
              <a:gd name="T59" fmla="*/ 46 h 70"/>
              <a:gd name="T60" fmla="*/ 0 w 9"/>
              <a:gd name="T61" fmla="*/ 41 h 70"/>
              <a:gd name="T62" fmla="*/ 0 w 9"/>
              <a:gd name="T63" fmla="*/ 37 h 70"/>
              <a:gd name="T64" fmla="*/ 0 w 9"/>
              <a:gd name="T65" fmla="*/ 33 h 70"/>
              <a:gd name="T66" fmla="*/ 0 w 9"/>
              <a:gd name="T67" fmla="*/ 30 h 70"/>
              <a:gd name="T68" fmla="*/ 0 w 9"/>
              <a:gd name="T69" fmla="*/ 24 h 70"/>
              <a:gd name="T70" fmla="*/ 0 w 9"/>
              <a:gd name="T71" fmla="*/ 21 h 70"/>
              <a:gd name="T72" fmla="*/ 0 w 9"/>
              <a:gd name="T73" fmla="*/ 17 h 70"/>
              <a:gd name="T74" fmla="*/ 0 w 9"/>
              <a:gd name="T75" fmla="*/ 11 h 70"/>
              <a:gd name="T76" fmla="*/ 0 w 9"/>
              <a:gd name="T77" fmla="*/ 8 h 70"/>
              <a:gd name="T78" fmla="*/ 0 w 9"/>
              <a:gd name="T79" fmla="*/ 6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9" h="70">
                <a:moveTo>
                  <a:pt x="0" y="6"/>
                </a:moveTo>
                <a:lnTo>
                  <a:pt x="0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2"/>
                </a:lnTo>
                <a:lnTo>
                  <a:pt x="7" y="6"/>
                </a:lnTo>
                <a:lnTo>
                  <a:pt x="7" y="9"/>
                </a:lnTo>
                <a:lnTo>
                  <a:pt x="7" y="13"/>
                </a:lnTo>
                <a:lnTo>
                  <a:pt x="7" y="17"/>
                </a:lnTo>
                <a:lnTo>
                  <a:pt x="9" y="22"/>
                </a:lnTo>
                <a:lnTo>
                  <a:pt x="9" y="26"/>
                </a:lnTo>
                <a:lnTo>
                  <a:pt x="9" y="30"/>
                </a:lnTo>
                <a:lnTo>
                  <a:pt x="9" y="35"/>
                </a:lnTo>
                <a:lnTo>
                  <a:pt x="9" y="39"/>
                </a:lnTo>
                <a:lnTo>
                  <a:pt x="9" y="43"/>
                </a:lnTo>
                <a:lnTo>
                  <a:pt x="7" y="46"/>
                </a:lnTo>
                <a:lnTo>
                  <a:pt x="7" y="52"/>
                </a:lnTo>
                <a:lnTo>
                  <a:pt x="7" y="55"/>
                </a:lnTo>
                <a:lnTo>
                  <a:pt x="7" y="59"/>
                </a:lnTo>
                <a:lnTo>
                  <a:pt x="7" y="65"/>
                </a:lnTo>
                <a:lnTo>
                  <a:pt x="5" y="68"/>
                </a:lnTo>
                <a:lnTo>
                  <a:pt x="5" y="70"/>
                </a:lnTo>
                <a:lnTo>
                  <a:pt x="3" y="70"/>
                </a:lnTo>
                <a:lnTo>
                  <a:pt x="3" y="66"/>
                </a:lnTo>
                <a:lnTo>
                  <a:pt x="3" y="63"/>
                </a:lnTo>
                <a:lnTo>
                  <a:pt x="2" y="59"/>
                </a:lnTo>
                <a:lnTo>
                  <a:pt x="2" y="54"/>
                </a:lnTo>
                <a:lnTo>
                  <a:pt x="2" y="50"/>
                </a:lnTo>
                <a:lnTo>
                  <a:pt x="2" y="46"/>
                </a:lnTo>
                <a:lnTo>
                  <a:pt x="0" y="41"/>
                </a:lnTo>
                <a:lnTo>
                  <a:pt x="0" y="37"/>
                </a:lnTo>
                <a:lnTo>
                  <a:pt x="0" y="33"/>
                </a:lnTo>
                <a:lnTo>
                  <a:pt x="0" y="30"/>
                </a:lnTo>
                <a:lnTo>
                  <a:pt x="0" y="24"/>
                </a:lnTo>
                <a:lnTo>
                  <a:pt x="0" y="21"/>
                </a:lnTo>
                <a:lnTo>
                  <a:pt x="0" y="17"/>
                </a:lnTo>
                <a:lnTo>
                  <a:pt x="0" y="11"/>
                </a:lnTo>
                <a:lnTo>
                  <a:pt x="0" y="8"/>
                </a:lnTo>
                <a:lnTo>
                  <a:pt x="0" y="6"/>
                </a:lnTo>
                <a:close/>
              </a:path>
            </a:pathLst>
          </a:custGeom>
          <a:solidFill>
            <a:srgbClr val="FCFE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73" name="Freeform 1629"/>
          <p:cNvSpPr>
            <a:spLocks/>
          </p:cNvSpPr>
          <p:nvPr/>
        </p:nvSpPr>
        <p:spPr bwMode="auto">
          <a:xfrm>
            <a:off x="3325813" y="3095625"/>
            <a:ext cx="12700" cy="68263"/>
          </a:xfrm>
          <a:custGeom>
            <a:avLst/>
            <a:gdLst>
              <a:gd name="T0" fmla="*/ 7 w 13"/>
              <a:gd name="T1" fmla="*/ 84 h 84"/>
              <a:gd name="T2" fmla="*/ 5 w 13"/>
              <a:gd name="T3" fmla="*/ 84 h 84"/>
              <a:gd name="T4" fmla="*/ 3 w 13"/>
              <a:gd name="T5" fmla="*/ 84 h 84"/>
              <a:gd name="T6" fmla="*/ 2 w 13"/>
              <a:gd name="T7" fmla="*/ 84 h 84"/>
              <a:gd name="T8" fmla="*/ 0 w 13"/>
              <a:gd name="T9" fmla="*/ 77 h 84"/>
              <a:gd name="T10" fmla="*/ 0 w 13"/>
              <a:gd name="T11" fmla="*/ 68 h 84"/>
              <a:gd name="T12" fmla="*/ 0 w 13"/>
              <a:gd name="T13" fmla="*/ 57 h 84"/>
              <a:gd name="T14" fmla="*/ 0 w 13"/>
              <a:gd name="T15" fmla="*/ 44 h 84"/>
              <a:gd name="T16" fmla="*/ 0 w 13"/>
              <a:gd name="T17" fmla="*/ 35 h 84"/>
              <a:gd name="T18" fmla="*/ 0 w 13"/>
              <a:gd name="T19" fmla="*/ 25 h 84"/>
              <a:gd name="T20" fmla="*/ 0 w 13"/>
              <a:gd name="T21" fmla="*/ 18 h 84"/>
              <a:gd name="T22" fmla="*/ 0 w 13"/>
              <a:gd name="T23" fmla="*/ 11 h 84"/>
              <a:gd name="T24" fmla="*/ 0 w 13"/>
              <a:gd name="T25" fmla="*/ 1 h 84"/>
              <a:gd name="T26" fmla="*/ 2 w 13"/>
              <a:gd name="T27" fmla="*/ 0 h 84"/>
              <a:gd name="T28" fmla="*/ 3 w 13"/>
              <a:gd name="T29" fmla="*/ 0 h 84"/>
              <a:gd name="T30" fmla="*/ 7 w 13"/>
              <a:gd name="T31" fmla="*/ 0 h 84"/>
              <a:gd name="T32" fmla="*/ 9 w 13"/>
              <a:gd name="T33" fmla="*/ 0 h 84"/>
              <a:gd name="T34" fmla="*/ 11 w 13"/>
              <a:gd name="T35" fmla="*/ 0 h 84"/>
              <a:gd name="T36" fmla="*/ 11 w 13"/>
              <a:gd name="T37" fmla="*/ 9 h 84"/>
              <a:gd name="T38" fmla="*/ 11 w 13"/>
              <a:gd name="T39" fmla="*/ 16 h 84"/>
              <a:gd name="T40" fmla="*/ 11 w 13"/>
              <a:gd name="T41" fmla="*/ 25 h 84"/>
              <a:gd name="T42" fmla="*/ 13 w 13"/>
              <a:gd name="T43" fmla="*/ 33 h 84"/>
              <a:gd name="T44" fmla="*/ 11 w 13"/>
              <a:gd name="T45" fmla="*/ 40 h 84"/>
              <a:gd name="T46" fmla="*/ 11 w 13"/>
              <a:gd name="T47" fmla="*/ 49 h 84"/>
              <a:gd name="T48" fmla="*/ 11 w 13"/>
              <a:gd name="T49" fmla="*/ 57 h 84"/>
              <a:gd name="T50" fmla="*/ 11 w 13"/>
              <a:gd name="T51" fmla="*/ 66 h 84"/>
              <a:gd name="T52" fmla="*/ 9 w 13"/>
              <a:gd name="T53" fmla="*/ 73 h 84"/>
              <a:gd name="T54" fmla="*/ 9 w 13"/>
              <a:gd name="T55" fmla="*/ 84 h 84"/>
              <a:gd name="T56" fmla="*/ 7 w 13"/>
              <a:gd name="T57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3" h="84">
                <a:moveTo>
                  <a:pt x="7" y="84"/>
                </a:moveTo>
                <a:lnTo>
                  <a:pt x="5" y="84"/>
                </a:lnTo>
                <a:lnTo>
                  <a:pt x="3" y="84"/>
                </a:lnTo>
                <a:lnTo>
                  <a:pt x="2" y="84"/>
                </a:lnTo>
                <a:lnTo>
                  <a:pt x="0" y="77"/>
                </a:lnTo>
                <a:lnTo>
                  <a:pt x="0" y="68"/>
                </a:lnTo>
                <a:lnTo>
                  <a:pt x="0" y="57"/>
                </a:lnTo>
                <a:lnTo>
                  <a:pt x="0" y="44"/>
                </a:lnTo>
                <a:lnTo>
                  <a:pt x="0" y="35"/>
                </a:lnTo>
                <a:lnTo>
                  <a:pt x="0" y="25"/>
                </a:lnTo>
                <a:lnTo>
                  <a:pt x="0" y="18"/>
                </a:lnTo>
                <a:lnTo>
                  <a:pt x="0" y="11"/>
                </a:lnTo>
                <a:lnTo>
                  <a:pt x="0" y="1"/>
                </a:lnTo>
                <a:lnTo>
                  <a:pt x="2" y="0"/>
                </a:lnTo>
                <a:lnTo>
                  <a:pt x="3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9"/>
                </a:lnTo>
                <a:lnTo>
                  <a:pt x="11" y="16"/>
                </a:lnTo>
                <a:lnTo>
                  <a:pt x="11" y="25"/>
                </a:lnTo>
                <a:lnTo>
                  <a:pt x="13" y="33"/>
                </a:lnTo>
                <a:lnTo>
                  <a:pt x="11" y="40"/>
                </a:lnTo>
                <a:lnTo>
                  <a:pt x="11" y="49"/>
                </a:lnTo>
                <a:lnTo>
                  <a:pt x="11" y="57"/>
                </a:lnTo>
                <a:lnTo>
                  <a:pt x="11" y="66"/>
                </a:lnTo>
                <a:lnTo>
                  <a:pt x="9" y="73"/>
                </a:lnTo>
                <a:lnTo>
                  <a:pt x="9" y="84"/>
                </a:lnTo>
                <a:lnTo>
                  <a:pt x="7" y="84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74" name="Freeform 1630"/>
          <p:cNvSpPr>
            <a:spLocks/>
          </p:cNvSpPr>
          <p:nvPr/>
        </p:nvSpPr>
        <p:spPr bwMode="auto">
          <a:xfrm>
            <a:off x="3325813" y="3095625"/>
            <a:ext cx="12700" cy="68263"/>
          </a:xfrm>
          <a:custGeom>
            <a:avLst/>
            <a:gdLst>
              <a:gd name="T0" fmla="*/ 7 w 13"/>
              <a:gd name="T1" fmla="*/ 84 h 84"/>
              <a:gd name="T2" fmla="*/ 5 w 13"/>
              <a:gd name="T3" fmla="*/ 84 h 84"/>
              <a:gd name="T4" fmla="*/ 3 w 13"/>
              <a:gd name="T5" fmla="*/ 84 h 84"/>
              <a:gd name="T6" fmla="*/ 2 w 13"/>
              <a:gd name="T7" fmla="*/ 84 h 84"/>
              <a:gd name="T8" fmla="*/ 0 w 13"/>
              <a:gd name="T9" fmla="*/ 77 h 84"/>
              <a:gd name="T10" fmla="*/ 0 w 13"/>
              <a:gd name="T11" fmla="*/ 68 h 84"/>
              <a:gd name="T12" fmla="*/ 0 w 13"/>
              <a:gd name="T13" fmla="*/ 57 h 84"/>
              <a:gd name="T14" fmla="*/ 0 w 13"/>
              <a:gd name="T15" fmla="*/ 44 h 84"/>
              <a:gd name="T16" fmla="*/ 0 w 13"/>
              <a:gd name="T17" fmla="*/ 35 h 84"/>
              <a:gd name="T18" fmla="*/ 0 w 13"/>
              <a:gd name="T19" fmla="*/ 25 h 84"/>
              <a:gd name="T20" fmla="*/ 0 w 13"/>
              <a:gd name="T21" fmla="*/ 18 h 84"/>
              <a:gd name="T22" fmla="*/ 0 w 13"/>
              <a:gd name="T23" fmla="*/ 11 h 84"/>
              <a:gd name="T24" fmla="*/ 0 w 13"/>
              <a:gd name="T25" fmla="*/ 1 h 84"/>
              <a:gd name="T26" fmla="*/ 2 w 13"/>
              <a:gd name="T27" fmla="*/ 0 h 84"/>
              <a:gd name="T28" fmla="*/ 3 w 13"/>
              <a:gd name="T29" fmla="*/ 0 h 84"/>
              <a:gd name="T30" fmla="*/ 7 w 13"/>
              <a:gd name="T31" fmla="*/ 0 h 84"/>
              <a:gd name="T32" fmla="*/ 9 w 13"/>
              <a:gd name="T33" fmla="*/ 0 h 84"/>
              <a:gd name="T34" fmla="*/ 11 w 13"/>
              <a:gd name="T35" fmla="*/ 0 h 84"/>
              <a:gd name="T36" fmla="*/ 11 w 13"/>
              <a:gd name="T37" fmla="*/ 9 h 84"/>
              <a:gd name="T38" fmla="*/ 11 w 13"/>
              <a:gd name="T39" fmla="*/ 16 h 84"/>
              <a:gd name="T40" fmla="*/ 11 w 13"/>
              <a:gd name="T41" fmla="*/ 25 h 84"/>
              <a:gd name="T42" fmla="*/ 13 w 13"/>
              <a:gd name="T43" fmla="*/ 33 h 84"/>
              <a:gd name="T44" fmla="*/ 11 w 13"/>
              <a:gd name="T45" fmla="*/ 40 h 84"/>
              <a:gd name="T46" fmla="*/ 11 w 13"/>
              <a:gd name="T47" fmla="*/ 49 h 84"/>
              <a:gd name="T48" fmla="*/ 11 w 13"/>
              <a:gd name="T49" fmla="*/ 57 h 84"/>
              <a:gd name="T50" fmla="*/ 11 w 13"/>
              <a:gd name="T51" fmla="*/ 66 h 84"/>
              <a:gd name="T52" fmla="*/ 9 w 13"/>
              <a:gd name="T53" fmla="*/ 73 h 84"/>
              <a:gd name="T54" fmla="*/ 9 w 13"/>
              <a:gd name="T55" fmla="*/ 84 h 84"/>
              <a:gd name="T56" fmla="*/ 7 w 13"/>
              <a:gd name="T57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3" h="84">
                <a:moveTo>
                  <a:pt x="7" y="84"/>
                </a:moveTo>
                <a:lnTo>
                  <a:pt x="5" y="84"/>
                </a:lnTo>
                <a:lnTo>
                  <a:pt x="3" y="84"/>
                </a:lnTo>
                <a:lnTo>
                  <a:pt x="2" y="84"/>
                </a:lnTo>
                <a:lnTo>
                  <a:pt x="0" y="77"/>
                </a:lnTo>
                <a:lnTo>
                  <a:pt x="0" y="68"/>
                </a:lnTo>
                <a:lnTo>
                  <a:pt x="0" y="57"/>
                </a:lnTo>
                <a:lnTo>
                  <a:pt x="0" y="44"/>
                </a:lnTo>
                <a:lnTo>
                  <a:pt x="0" y="35"/>
                </a:lnTo>
                <a:lnTo>
                  <a:pt x="0" y="25"/>
                </a:lnTo>
                <a:lnTo>
                  <a:pt x="0" y="18"/>
                </a:lnTo>
                <a:lnTo>
                  <a:pt x="0" y="11"/>
                </a:lnTo>
                <a:lnTo>
                  <a:pt x="0" y="1"/>
                </a:lnTo>
                <a:lnTo>
                  <a:pt x="2" y="0"/>
                </a:lnTo>
                <a:lnTo>
                  <a:pt x="3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9"/>
                </a:lnTo>
                <a:lnTo>
                  <a:pt x="11" y="16"/>
                </a:lnTo>
                <a:lnTo>
                  <a:pt x="11" y="25"/>
                </a:lnTo>
                <a:lnTo>
                  <a:pt x="13" y="33"/>
                </a:lnTo>
                <a:lnTo>
                  <a:pt x="11" y="40"/>
                </a:lnTo>
                <a:lnTo>
                  <a:pt x="11" y="49"/>
                </a:lnTo>
                <a:lnTo>
                  <a:pt x="11" y="57"/>
                </a:lnTo>
                <a:lnTo>
                  <a:pt x="11" y="66"/>
                </a:lnTo>
                <a:lnTo>
                  <a:pt x="9" y="73"/>
                </a:lnTo>
                <a:lnTo>
                  <a:pt x="9" y="84"/>
                </a:lnTo>
                <a:lnTo>
                  <a:pt x="7" y="84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75" name="Freeform 1631"/>
          <p:cNvSpPr>
            <a:spLocks/>
          </p:cNvSpPr>
          <p:nvPr/>
        </p:nvSpPr>
        <p:spPr bwMode="auto">
          <a:xfrm>
            <a:off x="3327400" y="3101975"/>
            <a:ext cx="7938" cy="55563"/>
          </a:xfrm>
          <a:custGeom>
            <a:avLst/>
            <a:gdLst>
              <a:gd name="T0" fmla="*/ 9 w 9"/>
              <a:gd name="T1" fmla="*/ 6 h 70"/>
              <a:gd name="T2" fmla="*/ 7 w 9"/>
              <a:gd name="T3" fmla="*/ 0 h 70"/>
              <a:gd name="T4" fmla="*/ 5 w 9"/>
              <a:gd name="T5" fmla="*/ 0 h 70"/>
              <a:gd name="T6" fmla="*/ 3 w 9"/>
              <a:gd name="T7" fmla="*/ 0 h 70"/>
              <a:gd name="T8" fmla="*/ 3 w 9"/>
              <a:gd name="T9" fmla="*/ 0 h 70"/>
              <a:gd name="T10" fmla="*/ 1 w 9"/>
              <a:gd name="T11" fmla="*/ 2 h 70"/>
              <a:gd name="T12" fmla="*/ 0 w 9"/>
              <a:gd name="T13" fmla="*/ 6 h 70"/>
              <a:gd name="T14" fmla="*/ 0 w 9"/>
              <a:gd name="T15" fmla="*/ 9 h 70"/>
              <a:gd name="T16" fmla="*/ 0 w 9"/>
              <a:gd name="T17" fmla="*/ 13 h 70"/>
              <a:gd name="T18" fmla="*/ 0 w 9"/>
              <a:gd name="T19" fmla="*/ 17 h 70"/>
              <a:gd name="T20" fmla="*/ 0 w 9"/>
              <a:gd name="T21" fmla="*/ 22 h 70"/>
              <a:gd name="T22" fmla="*/ 0 w 9"/>
              <a:gd name="T23" fmla="*/ 26 h 70"/>
              <a:gd name="T24" fmla="*/ 0 w 9"/>
              <a:gd name="T25" fmla="*/ 29 h 70"/>
              <a:gd name="T26" fmla="*/ 0 w 9"/>
              <a:gd name="T27" fmla="*/ 35 h 70"/>
              <a:gd name="T28" fmla="*/ 0 w 9"/>
              <a:gd name="T29" fmla="*/ 39 h 70"/>
              <a:gd name="T30" fmla="*/ 0 w 9"/>
              <a:gd name="T31" fmla="*/ 42 h 70"/>
              <a:gd name="T32" fmla="*/ 0 w 9"/>
              <a:gd name="T33" fmla="*/ 46 h 70"/>
              <a:gd name="T34" fmla="*/ 0 w 9"/>
              <a:gd name="T35" fmla="*/ 51 h 70"/>
              <a:gd name="T36" fmla="*/ 0 w 9"/>
              <a:gd name="T37" fmla="*/ 55 h 70"/>
              <a:gd name="T38" fmla="*/ 0 w 9"/>
              <a:gd name="T39" fmla="*/ 59 h 70"/>
              <a:gd name="T40" fmla="*/ 1 w 9"/>
              <a:gd name="T41" fmla="*/ 64 h 70"/>
              <a:gd name="T42" fmla="*/ 1 w 9"/>
              <a:gd name="T43" fmla="*/ 68 h 70"/>
              <a:gd name="T44" fmla="*/ 1 w 9"/>
              <a:gd name="T45" fmla="*/ 70 h 70"/>
              <a:gd name="T46" fmla="*/ 3 w 9"/>
              <a:gd name="T47" fmla="*/ 70 h 70"/>
              <a:gd name="T48" fmla="*/ 3 w 9"/>
              <a:gd name="T49" fmla="*/ 66 h 70"/>
              <a:gd name="T50" fmla="*/ 3 w 9"/>
              <a:gd name="T51" fmla="*/ 63 h 70"/>
              <a:gd name="T52" fmla="*/ 5 w 9"/>
              <a:gd name="T53" fmla="*/ 59 h 70"/>
              <a:gd name="T54" fmla="*/ 5 w 9"/>
              <a:gd name="T55" fmla="*/ 53 h 70"/>
              <a:gd name="T56" fmla="*/ 5 w 9"/>
              <a:gd name="T57" fmla="*/ 50 h 70"/>
              <a:gd name="T58" fmla="*/ 7 w 9"/>
              <a:gd name="T59" fmla="*/ 46 h 70"/>
              <a:gd name="T60" fmla="*/ 7 w 9"/>
              <a:gd name="T61" fmla="*/ 40 h 70"/>
              <a:gd name="T62" fmla="*/ 7 w 9"/>
              <a:gd name="T63" fmla="*/ 37 h 70"/>
              <a:gd name="T64" fmla="*/ 7 w 9"/>
              <a:gd name="T65" fmla="*/ 33 h 70"/>
              <a:gd name="T66" fmla="*/ 7 w 9"/>
              <a:gd name="T67" fmla="*/ 29 h 70"/>
              <a:gd name="T68" fmla="*/ 7 w 9"/>
              <a:gd name="T69" fmla="*/ 24 h 70"/>
              <a:gd name="T70" fmla="*/ 7 w 9"/>
              <a:gd name="T71" fmla="*/ 20 h 70"/>
              <a:gd name="T72" fmla="*/ 9 w 9"/>
              <a:gd name="T73" fmla="*/ 17 h 70"/>
              <a:gd name="T74" fmla="*/ 9 w 9"/>
              <a:gd name="T75" fmla="*/ 11 h 70"/>
              <a:gd name="T76" fmla="*/ 9 w 9"/>
              <a:gd name="T77" fmla="*/ 7 h 70"/>
              <a:gd name="T78" fmla="*/ 9 w 9"/>
              <a:gd name="T79" fmla="*/ 6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9" h="70">
                <a:moveTo>
                  <a:pt x="9" y="6"/>
                </a:moveTo>
                <a:lnTo>
                  <a:pt x="7" y="0"/>
                </a:lnTo>
                <a:lnTo>
                  <a:pt x="5" y="0"/>
                </a:lnTo>
                <a:lnTo>
                  <a:pt x="3" y="0"/>
                </a:lnTo>
                <a:lnTo>
                  <a:pt x="3" y="0"/>
                </a:lnTo>
                <a:lnTo>
                  <a:pt x="1" y="2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0" y="22"/>
                </a:lnTo>
                <a:lnTo>
                  <a:pt x="0" y="26"/>
                </a:lnTo>
                <a:lnTo>
                  <a:pt x="0" y="29"/>
                </a:lnTo>
                <a:lnTo>
                  <a:pt x="0" y="35"/>
                </a:lnTo>
                <a:lnTo>
                  <a:pt x="0" y="39"/>
                </a:lnTo>
                <a:lnTo>
                  <a:pt x="0" y="42"/>
                </a:lnTo>
                <a:lnTo>
                  <a:pt x="0" y="46"/>
                </a:lnTo>
                <a:lnTo>
                  <a:pt x="0" y="51"/>
                </a:lnTo>
                <a:lnTo>
                  <a:pt x="0" y="55"/>
                </a:lnTo>
                <a:lnTo>
                  <a:pt x="0" y="59"/>
                </a:lnTo>
                <a:lnTo>
                  <a:pt x="1" y="64"/>
                </a:lnTo>
                <a:lnTo>
                  <a:pt x="1" y="68"/>
                </a:lnTo>
                <a:lnTo>
                  <a:pt x="1" y="70"/>
                </a:lnTo>
                <a:lnTo>
                  <a:pt x="3" y="70"/>
                </a:lnTo>
                <a:lnTo>
                  <a:pt x="3" y="66"/>
                </a:lnTo>
                <a:lnTo>
                  <a:pt x="3" y="63"/>
                </a:lnTo>
                <a:lnTo>
                  <a:pt x="5" y="59"/>
                </a:lnTo>
                <a:lnTo>
                  <a:pt x="5" y="53"/>
                </a:lnTo>
                <a:lnTo>
                  <a:pt x="5" y="50"/>
                </a:lnTo>
                <a:lnTo>
                  <a:pt x="7" y="46"/>
                </a:lnTo>
                <a:lnTo>
                  <a:pt x="7" y="40"/>
                </a:lnTo>
                <a:lnTo>
                  <a:pt x="7" y="37"/>
                </a:lnTo>
                <a:lnTo>
                  <a:pt x="7" y="33"/>
                </a:lnTo>
                <a:lnTo>
                  <a:pt x="7" y="29"/>
                </a:lnTo>
                <a:lnTo>
                  <a:pt x="7" y="24"/>
                </a:lnTo>
                <a:lnTo>
                  <a:pt x="7" y="20"/>
                </a:lnTo>
                <a:lnTo>
                  <a:pt x="9" y="17"/>
                </a:lnTo>
                <a:lnTo>
                  <a:pt x="9" y="11"/>
                </a:lnTo>
                <a:lnTo>
                  <a:pt x="9" y="7"/>
                </a:lnTo>
                <a:lnTo>
                  <a:pt x="9" y="6"/>
                </a:lnTo>
                <a:close/>
              </a:path>
            </a:pathLst>
          </a:custGeom>
          <a:solidFill>
            <a:srgbClr val="FCFE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76" name="Freeform 1632"/>
          <p:cNvSpPr>
            <a:spLocks/>
          </p:cNvSpPr>
          <p:nvPr/>
        </p:nvSpPr>
        <p:spPr bwMode="auto">
          <a:xfrm>
            <a:off x="3281363" y="3132138"/>
            <a:ext cx="50800" cy="55562"/>
          </a:xfrm>
          <a:custGeom>
            <a:avLst/>
            <a:gdLst>
              <a:gd name="T0" fmla="*/ 35 w 64"/>
              <a:gd name="T1" fmla="*/ 0 h 69"/>
              <a:gd name="T2" fmla="*/ 44 w 64"/>
              <a:gd name="T3" fmla="*/ 3 h 69"/>
              <a:gd name="T4" fmla="*/ 49 w 64"/>
              <a:gd name="T5" fmla="*/ 7 h 69"/>
              <a:gd name="T6" fmla="*/ 53 w 64"/>
              <a:gd name="T7" fmla="*/ 11 h 69"/>
              <a:gd name="T8" fmla="*/ 55 w 64"/>
              <a:gd name="T9" fmla="*/ 18 h 69"/>
              <a:gd name="T10" fmla="*/ 57 w 64"/>
              <a:gd name="T11" fmla="*/ 25 h 69"/>
              <a:gd name="T12" fmla="*/ 60 w 64"/>
              <a:gd name="T13" fmla="*/ 35 h 69"/>
              <a:gd name="T14" fmla="*/ 62 w 64"/>
              <a:gd name="T15" fmla="*/ 42 h 69"/>
              <a:gd name="T16" fmla="*/ 64 w 64"/>
              <a:gd name="T17" fmla="*/ 55 h 69"/>
              <a:gd name="T18" fmla="*/ 62 w 64"/>
              <a:gd name="T19" fmla="*/ 64 h 69"/>
              <a:gd name="T20" fmla="*/ 60 w 64"/>
              <a:gd name="T21" fmla="*/ 69 h 69"/>
              <a:gd name="T22" fmla="*/ 55 w 64"/>
              <a:gd name="T23" fmla="*/ 69 h 69"/>
              <a:gd name="T24" fmla="*/ 57 w 64"/>
              <a:gd name="T25" fmla="*/ 58 h 69"/>
              <a:gd name="T26" fmla="*/ 46 w 64"/>
              <a:gd name="T27" fmla="*/ 53 h 69"/>
              <a:gd name="T28" fmla="*/ 44 w 64"/>
              <a:gd name="T29" fmla="*/ 47 h 69"/>
              <a:gd name="T30" fmla="*/ 44 w 64"/>
              <a:gd name="T31" fmla="*/ 40 h 69"/>
              <a:gd name="T32" fmla="*/ 42 w 64"/>
              <a:gd name="T33" fmla="*/ 35 h 69"/>
              <a:gd name="T34" fmla="*/ 38 w 64"/>
              <a:gd name="T35" fmla="*/ 29 h 69"/>
              <a:gd name="T36" fmla="*/ 31 w 64"/>
              <a:gd name="T37" fmla="*/ 24 h 69"/>
              <a:gd name="T38" fmla="*/ 18 w 64"/>
              <a:gd name="T39" fmla="*/ 16 h 69"/>
              <a:gd name="T40" fmla="*/ 9 w 64"/>
              <a:gd name="T41" fmla="*/ 12 h 69"/>
              <a:gd name="T42" fmla="*/ 0 w 64"/>
              <a:gd name="T43" fmla="*/ 7 h 69"/>
              <a:gd name="T44" fmla="*/ 5 w 64"/>
              <a:gd name="T45" fmla="*/ 1 h 69"/>
              <a:gd name="T46" fmla="*/ 16 w 64"/>
              <a:gd name="T47" fmla="*/ 1 h 69"/>
              <a:gd name="T48" fmla="*/ 26 w 64"/>
              <a:gd name="T49" fmla="*/ 0 h 69"/>
              <a:gd name="T50" fmla="*/ 35 w 64"/>
              <a:gd name="T51" fmla="*/ 0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4" h="69">
                <a:moveTo>
                  <a:pt x="35" y="0"/>
                </a:moveTo>
                <a:lnTo>
                  <a:pt x="44" y="3"/>
                </a:lnTo>
                <a:lnTo>
                  <a:pt x="49" y="7"/>
                </a:lnTo>
                <a:lnTo>
                  <a:pt x="53" y="11"/>
                </a:lnTo>
                <a:lnTo>
                  <a:pt x="55" y="18"/>
                </a:lnTo>
                <a:lnTo>
                  <a:pt x="57" y="25"/>
                </a:lnTo>
                <a:lnTo>
                  <a:pt x="60" y="35"/>
                </a:lnTo>
                <a:lnTo>
                  <a:pt x="62" y="42"/>
                </a:lnTo>
                <a:lnTo>
                  <a:pt x="64" y="55"/>
                </a:lnTo>
                <a:lnTo>
                  <a:pt x="62" y="64"/>
                </a:lnTo>
                <a:lnTo>
                  <a:pt x="60" y="69"/>
                </a:lnTo>
                <a:lnTo>
                  <a:pt x="55" y="69"/>
                </a:lnTo>
                <a:lnTo>
                  <a:pt x="57" y="58"/>
                </a:lnTo>
                <a:lnTo>
                  <a:pt x="46" y="53"/>
                </a:lnTo>
                <a:lnTo>
                  <a:pt x="44" y="47"/>
                </a:lnTo>
                <a:lnTo>
                  <a:pt x="44" y="40"/>
                </a:lnTo>
                <a:lnTo>
                  <a:pt x="42" y="35"/>
                </a:lnTo>
                <a:lnTo>
                  <a:pt x="38" y="29"/>
                </a:lnTo>
                <a:lnTo>
                  <a:pt x="31" y="24"/>
                </a:lnTo>
                <a:lnTo>
                  <a:pt x="18" y="16"/>
                </a:lnTo>
                <a:lnTo>
                  <a:pt x="9" y="12"/>
                </a:lnTo>
                <a:lnTo>
                  <a:pt x="0" y="7"/>
                </a:lnTo>
                <a:lnTo>
                  <a:pt x="5" y="1"/>
                </a:lnTo>
                <a:lnTo>
                  <a:pt x="16" y="1"/>
                </a:lnTo>
                <a:lnTo>
                  <a:pt x="26" y="0"/>
                </a:lnTo>
                <a:lnTo>
                  <a:pt x="35" y="0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77" name="Freeform 1633"/>
          <p:cNvSpPr>
            <a:spLocks/>
          </p:cNvSpPr>
          <p:nvPr/>
        </p:nvSpPr>
        <p:spPr bwMode="auto">
          <a:xfrm>
            <a:off x="3281363" y="3132138"/>
            <a:ext cx="50800" cy="55562"/>
          </a:xfrm>
          <a:custGeom>
            <a:avLst/>
            <a:gdLst>
              <a:gd name="T0" fmla="*/ 35 w 64"/>
              <a:gd name="T1" fmla="*/ 0 h 69"/>
              <a:gd name="T2" fmla="*/ 44 w 64"/>
              <a:gd name="T3" fmla="*/ 3 h 69"/>
              <a:gd name="T4" fmla="*/ 49 w 64"/>
              <a:gd name="T5" fmla="*/ 7 h 69"/>
              <a:gd name="T6" fmla="*/ 53 w 64"/>
              <a:gd name="T7" fmla="*/ 11 h 69"/>
              <a:gd name="T8" fmla="*/ 55 w 64"/>
              <a:gd name="T9" fmla="*/ 18 h 69"/>
              <a:gd name="T10" fmla="*/ 57 w 64"/>
              <a:gd name="T11" fmla="*/ 25 h 69"/>
              <a:gd name="T12" fmla="*/ 60 w 64"/>
              <a:gd name="T13" fmla="*/ 35 h 69"/>
              <a:gd name="T14" fmla="*/ 62 w 64"/>
              <a:gd name="T15" fmla="*/ 42 h 69"/>
              <a:gd name="T16" fmla="*/ 64 w 64"/>
              <a:gd name="T17" fmla="*/ 55 h 69"/>
              <a:gd name="T18" fmla="*/ 62 w 64"/>
              <a:gd name="T19" fmla="*/ 64 h 69"/>
              <a:gd name="T20" fmla="*/ 60 w 64"/>
              <a:gd name="T21" fmla="*/ 69 h 69"/>
              <a:gd name="T22" fmla="*/ 55 w 64"/>
              <a:gd name="T23" fmla="*/ 69 h 69"/>
              <a:gd name="T24" fmla="*/ 57 w 64"/>
              <a:gd name="T25" fmla="*/ 58 h 69"/>
              <a:gd name="T26" fmla="*/ 46 w 64"/>
              <a:gd name="T27" fmla="*/ 53 h 69"/>
              <a:gd name="T28" fmla="*/ 44 w 64"/>
              <a:gd name="T29" fmla="*/ 47 h 69"/>
              <a:gd name="T30" fmla="*/ 44 w 64"/>
              <a:gd name="T31" fmla="*/ 40 h 69"/>
              <a:gd name="T32" fmla="*/ 42 w 64"/>
              <a:gd name="T33" fmla="*/ 35 h 69"/>
              <a:gd name="T34" fmla="*/ 38 w 64"/>
              <a:gd name="T35" fmla="*/ 29 h 69"/>
              <a:gd name="T36" fmla="*/ 31 w 64"/>
              <a:gd name="T37" fmla="*/ 24 h 69"/>
              <a:gd name="T38" fmla="*/ 18 w 64"/>
              <a:gd name="T39" fmla="*/ 16 h 69"/>
              <a:gd name="T40" fmla="*/ 9 w 64"/>
              <a:gd name="T41" fmla="*/ 12 h 69"/>
              <a:gd name="T42" fmla="*/ 0 w 64"/>
              <a:gd name="T43" fmla="*/ 7 h 69"/>
              <a:gd name="T44" fmla="*/ 5 w 64"/>
              <a:gd name="T45" fmla="*/ 1 h 69"/>
              <a:gd name="T46" fmla="*/ 16 w 64"/>
              <a:gd name="T47" fmla="*/ 1 h 69"/>
              <a:gd name="T48" fmla="*/ 26 w 64"/>
              <a:gd name="T49" fmla="*/ 0 h 69"/>
              <a:gd name="T50" fmla="*/ 35 w 64"/>
              <a:gd name="T51" fmla="*/ 0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4" h="69">
                <a:moveTo>
                  <a:pt x="35" y="0"/>
                </a:moveTo>
                <a:lnTo>
                  <a:pt x="44" y="3"/>
                </a:lnTo>
                <a:lnTo>
                  <a:pt x="49" y="7"/>
                </a:lnTo>
                <a:lnTo>
                  <a:pt x="53" y="11"/>
                </a:lnTo>
                <a:lnTo>
                  <a:pt x="55" y="18"/>
                </a:lnTo>
                <a:lnTo>
                  <a:pt x="57" y="25"/>
                </a:lnTo>
                <a:lnTo>
                  <a:pt x="60" y="35"/>
                </a:lnTo>
                <a:lnTo>
                  <a:pt x="62" y="42"/>
                </a:lnTo>
                <a:lnTo>
                  <a:pt x="64" y="55"/>
                </a:lnTo>
                <a:lnTo>
                  <a:pt x="62" y="64"/>
                </a:lnTo>
                <a:lnTo>
                  <a:pt x="60" y="69"/>
                </a:lnTo>
                <a:lnTo>
                  <a:pt x="55" y="69"/>
                </a:lnTo>
                <a:lnTo>
                  <a:pt x="57" y="58"/>
                </a:lnTo>
                <a:lnTo>
                  <a:pt x="46" y="53"/>
                </a:lnTo>
                <a:lnTo>
                  <a:pt x="44" y="47"/>
                </a:lnTo>
                <a:lnTo>
                  <a:pt x="44" y="40"/>
                </a:lnTo>
                <a:lnTo>
                  <a:pt x="42" y="35"/>
                </a:lnTo>
                <a:lnTo>
                  <a:pt x="38" y="29"/>
                </a:lnTo>
                <a:lnTo>
                  <a:pt x="31" y="24"/>
                </a:lnTo>
                <a:lnTo>
                  <a:pt x="18" y="16"/>
                </a:lnTo>
                <a:lnTo>
                  <a:pt x="9" y="12"/>
                </a:lnTo>
                <a:lnTo>
                  <a:pt x="0" y="7"/>
                </a:lnTo>
                <a:lnTo>
                  <a:pt x="5" y="1"/>
                </a:lnTo>
                <a:lnTo>
                  <a:pt x="16" y="1"/>
                </a:lnTo>
                <a:lnTo>
                  <a:pt x="26" y="0"/>
                </a:lnTo>
                <a:lnTo>
                  <a:pt x="35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78" name="Freeform 1634"/>
          <p:cNvSpPr>
            <a:spLocks/>
          </p:cNvSpPr>
          <p:nvPr/>
        </p:nvSpPr>
        <p:spPr bwMode="auto">
          <a:xfrm>
            <a:off x="3259138" y="3128963"/>
            <a:ext cx="61912" cy="17462"/>
          </a:xfrm>
          <a:custGeom>
            <a:avLst/>
            <a:gdLst>
              <a:gd name="T0" fmla="*/ 0 w 77"/>
              <a:gd name="T1" fmla="*/ 18 h 20"/>
              <a:gd name="T2" fmla="*/ 0 w 77"/>
              <a:gd name="T3" fmla="*/ 18 h 20"/>
              <a:gd name="T4" fmla="*/ 2 w 77"/>
              <a:gd name="T5" fmla="*/ 18 h 20"/>
              <a:gd name="T6" fmla="*/ 4 w 77"/>
              <a:gd name="T7" fmla="*/ 16 h 20"/>
              <a:gd name="T8" fmla="*/ 6 w 77"/>
              <a:gd name="T9" fmla="*/ 16 h 20"/>
              <a:gd name="T10" fmla="*/ 8 w 77"/>
              <a:gd name="T11" fmla="*/ 16 h 20"/>
              <a:gd name="T12" fmla="*/ 9 w 77"/>
              <a:gd name="T13" fmla="*/ 15 h 20"/>
              <a:gd name="T14" fmla="*/ 13 w 77"/>
              <a:gd name="T15" fmla="*/ 15 h 20"/>
              <a:gd name="T16" fmla="*/ 13 w 77"/>
              <a:gd name="T17" fmla="*/ 13 h 20"/>
              <a:gd name="T18" fmla="*/ 15 w 77"/>
              <a:gd name="T19" fmla="*/ 11 h 20"/>
              <a:gd name="T20" fmla="*/ 17 w 77"/>
              <a:gd name="T21" fmla="*/ 7 h 20"/>
              <a:gd name="T22" fmla="*/ 19 w 77"/>
              <a:gd name="T23" fmla="*/ 5 h 20"/>
              <a:gd name="T24" fmla="*/ 20 w 77"/>
              <a:gd name="T25" fmla="*/ 4 h 20"/>
              <a:gd name="T26" fmla="*/ 24 w 77"/>
              <a:gd name="T27" fmla="*/ 2 h 20"/>
              <a:gd name="T28" fmla="*/ 28 w 77"/>
              <a:gd name="T29" fmla="*/ 2 h 20"/>
              <a:gd name="T30" fmla="*/ 30 w 77"/>
              <a:gd name="T31" fmla="*/ 0 h 20"/>
              <a:gd name="T32" fmla="*/ 33 w 77"/>
              <a:gd name="T33" fmla="*/ 0 h 20"/>
              <a:gd name="T34" fmla="*/ 37 w 77"/>
              <a:gd name="T35" fmla="*/ 0 h 20"/>
              <a:gd name="T36" fmla="*/ 41 w 77"/>
              <a:gd name="T37" fmla="*/ 0 h 20"/>
              <a:gd name="T38" fmla="*/ 44 w 77"/>
              <a:gd name="T39" fmla="*/ 0 h 20"/>
              <a:gd name="T40" fmla="*/ 46 w 77"/>
              <a:gd name="T41" fmla="*/ 0 h 20"/>
              <a:gd name="T42" fmla="*/ 50 w 77"/>
              <a:gd name="T43" fmla="*/ 2 h 20"/>
              <a:gd name="T44" fmla="*/ 52 w 77"/>
              <a:gd name="T45" fmla="*/ 2 h 20"/>
              <a:gd name="T46" fmla="*/ 54 w 77"/>
              <a:gd name="T47" fmla="*/ 4 h 20"/>
              <a:gd name="T48" fmla="*/ 55 w 77"/>
              <a:gd name="T49" fmla="*/ 4 h 20"/>
              <a:gd name="T50" fmla="*/ 57 w 77"/>
              <a:gd name="T51" fmla="*/ 5 h 20"/>
              <a:gd name="T52" fmla="*/ 59 w 77"/>
              <a:gd name="T53" fmla="*/ 5 h 20"/>
              <a:gd name="T54" fmla="*/ 61 w 77"/>
              <a:gd name="T55" fmla="*/ 5 h 20"/>
              <a:gd name="T56" fmla="*/ 66 w 77"/>
              <a:gd name="T57" fmla="*/ 7 h 20"/>
              <a:gd name="T58" fmla="*/ 68 w 77"/>
              <a:gd name="T59" fmla="*/ 7 h 20"/>
              <a:gd name="T60" fmla="*/ 70 w 77"/>
              <a:gd name="T61" fmla="*/ 9 h 20"/>
              <a:gd name="T62" fmla="*/ 74 w 77"/>
              <a:gd name="T63" fmla="*/ 9 h 20"/>
              <a:gd name="T64" fmla="*/ 76 w 77"/>
              <a:gd name="T65" fmla="*/ 9 h 20"/>
              <a:gd name="T66" fmla="*/ 77 w 77"/>
              <a:gd name="T67" fmla="*/ 9 h 20"/>
              <a:gd name="T68" fmla="*/ 77 w 77"/>
              <a:gd name="T69" fmla="*/ 11 h 20"/>
              <a:gd name="T70" fmla="*/ 77 w 77"/>
              <a:gd name="T71" fmla="*/ 11 h 20"/>
              <a:gd name="T72" fmla="*/ 76 w 77"/>
              <a:gd name="T73" fmla="*/ 11 h 20"/>
              <a:gd name="T74" fmla="*/ 74 w 77"/>
              <a:gd name="T75" fmla="*/ 11 h 20"/>
              <a:gd name="T76" fmla="*/ 72 w 77"/>
              <a:gd name="T77" fmla="*/ 11 h 20"/>
              <a:gd name="T78" fmla="*/ 68 w 77"/>
              <a:gd name="T79" fmla="*/ 11 h 20"/>
              <a:gd name="T80" fmla="*/ 61 w 77"/>
              <a:gd name="T81" fmla="*/ 11 h 20"/>
              <a:gd name="T82" fmla="*/ 59 w 77"/>
              <a:gd name="T83" fmla="*/ 11 h 20"/>
              <a:gd name="T84" fmla="*/ 57 w 77"/>
              <a:gd name="T85" fmla="*/ 13 h 20"/>
              <a:gd name="T86" fmla="*/ 54 w 77"/>
              <a:gd name="T87" fmla="*/ 13 h 20"/>
              <a:gd name="T88" fmla="*/ 54 w 77"/>
              <a:gd name="T89" fmla="*/ 15 h 20"/>
              <a:gd name="T90" fmla="*/ 52 w 77"/>
              <a:gd name="T91" fmla="*/ 15 h 20"/>
              <a:gd name="T92" fmla="*/ 50 w 77"/>
              <a:gd name="T93" fmla="*/ 16 h 20"/>
              <a:gd name="T94" fmla="*/ 46 w 77"/>
              <a:gd name="T95" fmla="*/ 18 h 20"/>
              <a:gd name="T96" fmla="*/ 43 w 77"/>
              <a:gd name="T97" fmla="*/ 18 h 20"/>
              <a:gd name="T98" fmla="*/ 41 w 77"/>
              <a:gd name="T99" fmla="*/ 18 h 20"/>
              <a:gd name="T100" fmla="*/ 37 w 77"/>
              <a:gd name="T101" fmla="*/ 20 h 20"/>
              <a:gd name="T102" fmla="*/ 35 w 77"/>
              <a:gd name="T103" fmla="*/ 20 h 20"/>
              <a:gd name="T104" fmla="*/ 31 w 77"/>
              <a:gd name="T105" fmla="*/ 20 h 20"/>
              <a:gd name="T106" fmla="*/ 28 w 77"/>
              <a:gd name="T107" fmla="*/ 20 h 20"/>
              <a:gd name="T108" fmla="*/ 22 w 77"/>
              <a:gd name="T109" fmla="*/ 20 h 20"/>
              <a:gd name="T110" fmla="*/ 19 w 77"/>
              <a:gd name="T111" fmla="*/ 20 h 20"/>
              <a:gd name="T112" fmla="*/ 17 w 77"/>
              <a:gd name="T113" fmla="*/ 20 h 20"/>
              <a:gd name="T114" fmla="*/ 13 w 77"/>
              <a:gd name="T115" fmla="*/ 20 h 20"/>
              <a:gd name="T116" fmla="*/ 9 w 77"/>
              <a:gd name="T117" fmla="*/ 20 h 20"/>
              <a:gd name="T118" fmla="*/ 8 w 77"/>
              <a:gd name="T119" fmla="*/ 20 h 20"/>
              <a:gd name="T120" fmla="*/ 4 w 77"/>
              <a:gd name="T121" fmla="*/ 18 h 20"/>
              <a:gd name="T122" fmla="*/ 2 w 77"/>
              <a:gd name="T123" fmla="*/ 18 h 20"/>
              <a:gd name="T124" fmla="*/ 0 w 77"/>
              <a:gd name="T125" fmla="*/ 18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7" h="20">
                <a:moveTo>
                  <a:pt x="0" y="18"/>
                </a:moveTo>
                <a:lnTo>
                  <a:pt x="0" y="18"/>
                </a:lnTo>
                <a:lnTo>
                  <a:pt x="2" y="18"/>
                </a:lnTo>
                <a:lnTo>
                  <a:pt x="4" y="16"/>
                </a:lnTo>
                <a:lnTo>
                  <a:pt x="6" y="16"/>
                </a:lnTo>
                <a:lnTo>
                  <a:pt x="8" y="16"/>
                </a:lnTo>
                <a:lnTo>
                  <a:pt x="9" y="15"/>
                </a:lnTo>
                <a:lnTo>
                  <a:pt x="13" y="15"/>
                </a:lnTo>
                <a:lnTo>
                  <a:pt x="13" y="13"/>
                </a:lnTo>
                <a:lnTo>
                  <a:pt x="15" y="11"/>
                </a:lnTo>
                <a:lnTo>
                  <a:pt x="17" y="7"/>
                </a:lnTo>
                <a:lnTo>
                  <a:pt x="19" y="5"/>
                </a:lnTo>
                <a:lnTo>
                  <a:pt x="20" y="4"/>
                </a:lnTo>
                <a:lnTo>
                  <a:pt x="24" y="2"/>
                </a:lnTo>
                <a:lnTo>
                  <a:pt x="28" y="2"/>
                </a:lnTo>
                <a:lnTo>
                  <a:pt x="30" y="0"/>
                </a:lnTo>
                <a:lnTo>
                  <a:pt x="33" y="0"/>
                </a:lnTo>
                <a:lnTo>
                  <a:pt x="37" y="0"/>
                </a:lnTo>
                <a:lnTo>
                  <a:pt x="41" y="0"/>
                </a:lnTo>
                <a:lnTo>
                  <a:pt x="44" y="0"/>
                </a:lnTo>
                <a:lnTo>
                  <a:pt x="46" y="0"/>
                </a:lnTo>
                <a:lnTo>
                  <a:pt x="50" y="2"/>
                </a:lnTo>
                <a:lnTo>
                  <a:pt x="52" y="2"/>
                </a:lnTo>
                <a:lnTo>
                  <a:pt x="54" y="4"/>
                </a:lnTo>
                <a:lnTo>
                  <a:pt x="55" y="4"/>
                </a:lnTo>
                <a:lnTo>
                  <a:pt x="57" y="5"/>
                </a:lnTo>
                <a:lnTo>
                  <a:pt x="59" y="5"/>
                </a:lnTo>
                <a:lnTo>
                  <a:pt x="61" y="5"/>
                </a:lnTo>
                <a:lnTo>
                  <a:pt x="66" y="7"/>
                </a:lnTo>
                <a:lnTo>
                  <a:pt x="68" y="7"/>
                </a:lnTo>
                <a:lnTo>
                  <a:pt x="70" y="9"/>
                </a:lnTo>
                <a:lnTo>
                  <a:pt x="74" y="9"/>
                </a:lnTo>
                <a:lnTo>
                  <a:pt x="76" y="9"/>
                </a:lnTo>
                <a:lnTo>
                  <a:pt x="77" y="9"/>
                </a:lnTo>
                <a:lnTo>
                  <a:pt x="77" y="11"/>
                </a:lnTo>
                <a:lnTo>
                  <a:pt x="77" y="11"/>
                </a:lnTo>
                <a:lnTo>
                  <a:pt x="76" y="11"/>
                </a:lnTo>
                <a:lnTo>
                  <a:pt x="74" y="11"/>
                </a:lnTo>
                <a:lnTo>
                  <a:pt x="72" y="11"/>
                </a:lnTo>
                <a:lnTo>
                  <a:pt x="68" y="11"/>
                </a:lnTo>
                <a:lnTo>
                  <a:pt x="61" y="11"/>
                </a:lnTo>
                <a:lnTo>
                  <a:pt x="59" y="11"/>
                </a:lnTo>
                <a:lnTo>
                  <a:pt x="57" y="13"/>
                </a:lnTo>
                <a:lnTo>
                  <a:pt x="54" y="13"/>
                </a:lnTo>
                <a:lnTo>
                  <a:pt x="54" y="15"/>
                </a:lnTo>
                <a:lnTo>
                  <a:pt x="52" y="15"/>
                </a:lnTo>
                <a:lnTo>
                  <a:pt x="50" y="16"/>
                </a:lnTo>
                <a:lnTo>
                  <a:pt x="46" y="18"/>
                </a:lnTo>
                <a:lnTo>
                  <a:pt x="43" y="18"/>
                </a:lnTo>
                <a:lnTo>
                  <a:pt x="41" y="18"/>
                </a:lnTo>
                <a:lnTo>
                  <a:pt x="37" y="20"/>
                </a:lnTo>
                <a:lnTo>
                  <a:pt x="35" y="20"/>
                </a:lnTo>
                <a:lnTo>
                  <a:pt x="31" y="20"/>
                </a:lnTo>
                <a:lnTo>
                  <a:pt x="28" y="20"/>
                </a:lnTo>
                <a:lnTo>
                  <a:pt x="22" y="20"/>
                </a:lnTo>
                <a:lnTo>
                  <a:pt x="19" y="20"/>
                </a:lnTo>
                <a:lnTo>
                  <a:pt x="17" y="20"/>
                </a:lnTo>
                <a:lnTo>
                  <a:pt x="13" y="20"/>
                </a:lnTo>
                <a:lnTo>
                  <a:pt x="9" y="20"/>
                </a:lnTo>
                <a:lnTo>
                  <a:pt x="8" y="20"/>
                </a:lnTo>
                <a:lnTo>
                  <a:pt x="4" y="18"/>
                </a:lnTo>
                <a:lnTo>
                  <a:pt x="2" y="18"/>
                </a:lnTo>
                <a:lnTo>
                  <a:pt x="0" y="18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79" name="Freeform 1635"/>
          <p:cNvSpPr>
            <a:spLocks/>
          </p:cNvSpPr>
          <p:nvPr/>
        </p:nvSpPr>
        <p:spPr bwMode="auto">
          <a:xfrm>
            <a:off x="3259138" y="3128963"/>
            <a:ext cx="61912" cy="17462"/>
          </a:xfrm>
          <a:custGeom>
            <a:avLst/>
            <a:gdLst>
              <a:gd name="T0" fmla="*/ 0 w 77"/>
              <a:gd name="T1" fmla="*/ 18 h 20"/>
              <a:gd name="T2" fmla="*/ 0 w 77"/>
              <a:gd name="T3" fmla="*/ 18 h 20"/>
              <a:gd name="T4" fmla="*/ 2 w 77"/>
              <a:gd name="T5" fmla="*/ 18 h 20"/>
              <a:gd name="T6" fmla="*/ 4 w 77"/>
              <a:gd name="T7" fmla="*/ 16 h 20"/>
              <a:gd name="T8" fmla="*/ 6 w 77"/>
              <a:gd name="T9" fmla="*/ 16 h 20"/>
              <a:gd name="T10" fmla="*/ 8 w 77"/>
              <a:gd name="T11" fmla="*/ 16 h 20"/>
              <a:gd name="T12" fmla="*/ 9 w 77"/>
              <a:gd name="T13" fmla="*/ 15 h 20"/>
              <a:gd name="T14" fmla="*/ 13 w 77"/>
              <a:gd name="T15" fmla="*/ 15 h 20"/>
              <a:gd name="T16" fmla="*/ 13 w 77"/>
              <a:gd name="T17" fmla="*/ 13 h 20"/>
              <a:gd name="T18" fmla="*/ 15 w 77"/>
              <a:gd name="T19" fmla="*/ 11 h 20"/>
              <a:gd name="T20" fmla="*/ 17 w 77"/>
              <a:gd name="T21" fmla="*/ 7 h 20"/>
              <a:gd name="T22" fmla="*/ 19 w 77"/>
              <a:gd name="T23" fmla="*/ 5 h 20"/>
              <a:gd name="T24" fmla="*/ 20 w 77"/>
              <a:gd name="T25" fmla="*/ 4 h 20"/>
              <a:gd name="T26" fmla="*/ 24 w 77"/>
              <a:gd name="T27" fmla="*/ 2 h 20"/>
              <a:gd name="T28" fmla="*/ 28 w 77"/>
              <a:gd name="T29" fmla="*/ 2 h 20"/>
              <a:gd name="T30" fmla="*/ 30 w 77"/>
              <a:gd name="T31" fmla="*/ 0 h 20"/>
              <a:gd name="T32" fmla="*/ 33 w 77"/>
              <a:gd name="T33" fmla="*/ 0 h 20"/>
              <a:gd name="T34" fmla="*/ 37 w 77"/>
              <a:gd name="T35" fmla="*/ 0 h 20"/>
              <a:gd name="T36" fmla="*/ 41 w 77"/>
              <a:gd name="T37" fmla="*/ 0 h 20"/>
              <a:gd name="T38" fmla="*/ 44 w 77"/>
              <a:gd name="T39" fmla="*/ 0 h 20"/>
              <a:gd name="T40" fmla="*/ 46 w 77"/>
              <a:gd name="T41" fmla="*/ 0 h 20"/>
              <a:gd name="T42" fmla="*/ 50 w 77"/>
              <a:gd name="T43" fmla="*/ 2 h 20"/>
              <a:gd name="T44" fmla="*/ 52 w 77"/>
              <a:gd name="T45" fmla="*/ 2 h 20"/>
              <a:gd name="T46" fmla="*/ 54 w 77"/>
              <a:gd name="T47" fmla="*/ 4 h 20"/>
              <a:gd name="T48" fmla="*/ 55 w 77"/>
              <a:gd name="T49" fmla="*/ 4 h 20"/>
              <a:gd name="T50" fmla="*/ 57 w 77"/>
              <a:gd name="T51" fmla="*/ 5 h 20"/>
              <a:gd name="T52" fmla="*/ 59 w 77"/>
              <a:gd name="T53" fmla="*/ 5 h 20"/>
              <a:gd name="T54" fmla="*/ 61 w 77"/>
              <a:gd name="T55" fmla="*/ 5 h 20"/>
              <a:gd name="T56" fmla="*/ 66 w 77"/>
              <a:gd name="T57" fmla="*/ 7 h 20"/>
              <a:gd name="T58" fmla="*/ 68 w 77"/>
              <a:gd name="T59" fmla="*/ 7 h 20"/>
              <a:gd name="T60" fmla="*/ 70 w 77"/>
              <a:gd name="T61" fmla="*/ 9 h 20"/>
              <a:gd name="T62" fmla="*/ 74 w 77"/>
              <a:gd name="T63" fmla="*/ 9 h 20"/>
              <a:gd name="T64" fmla="*/ 76 w 77"/>
              <a:gd name="T65" fmla="*/ 9 h 20"/>
              <a:gd name="T66" fmla="*/ 77 w 77"/>
              <a:gd name="T67" fmla="*/ 9 h 20"/>
              <a:gd name="T68" fmla="*/ 77 w 77"/>
              <a:gd name="T69" fmla="*/ 11 h 20"/>
              <a:gd name="T70" fmla="*/ 77 w 77"/>
              <a:gd name="T71" fmla="*/ 11 h 20"/>
              <a:gd name="T72" fmla="*/ 76 w 77"/>
              <a:gd name="T73" fmla="*/ 11 h 20"/>
              <a:gd name="T74" fmla="*/ 74 w 77"/>
              <a:gd name="T75" fmla="*/ 11 h 20"/>
              <a:gd name="T76" fmla="*/ 72 w 77"/>
              <a:gd name="T77" fmla="*/ 11 h 20"/>
              <a:gd name="T78" fmla="*/ 68 w 77"/>
              <a:gd name="T79" fmla="*/ 11 h 20"/>
              <a:gd name="T80" fmla="*/ 61 w 77"/>
              <a:gd name="T81" fmla="*/ 11 h 20"/>
              <a:gd name="T82" fmla="*/ 59 w 77"/>
              <a:gd name="T83" fmla="*/ 11 h 20"/>
              <a:gd name="T84" fmla="*/ 57 w 77"/>
              <a:gd name="T85" fmla="*/ 13 h 20"/>
              <a:gd name="T86" fmla="*/ 54 w 77"/>
              <a:gd name="T87" fmla="*/ 13 h 20"/>
              <a:gd name="T88" fmla="*/ 54 w 77"/>
              <a:gd name="T89" fmla="*/ 15 h 20"/>
              <a:gd name="T90" fmla="*/ 52 w 77"/>
              <a:gd name="T91" fmla="*/ 15 h 20"/>
              <a:gd name="T92" fmla="*/ 50 w 77"/>
              <a:gd name="T93" fmla="*/ 16 h 20"/>
              <a:gd name="T94" fmla="*/ 46 w 77"/>
              <a:gd name="T95" fmla="*/ 18 h 20"/>
              <a:gd name="T96" fmla="*/ 43 w 77"/>
              <a:gd name="T97" fmla="*/ 18 h 20"/>
              <a:gd name="T98" fmla="*/ 41 w 77"/>
              <a:gd name="T99" fmla="*/ 18 h 20"/>
              <a:gd name="T100" fmla="*/ 37 w 77"/>
              <a:gd name="T101" fmla="*/ 20 h 20"/>
              <a:gd name="T102" fmla="*/ 35 w 77"/>
              <a:gd name="T103" fmla="*/ 20 h 20"/>
              <a:gd name="T104" fmla="*/ 31 w 77"/>
              <a:gd name="T105" fmla="*/ 20 h 20"/>
              <a:gd name="T106" fmla="*/ 28 w 77"/>
              <a:gd name="T107" fmla="*/ 20 h 20"/>
              <a:gd name="T108" fmla="*/ 22 w 77"/>
              <a:gd name="T109" fmla="*/ 20 h 20"/>
              <a:gd name="T110" fmla="*/ 19 w 77"/>
              <a:gd name="T111" fmla="*/ 20 h 20"/>
              <a:gd name="T112" fmla="*/ 17 w 77"/>
              <a:gd name="T113" fmla="*/ 20 h 20"/>
              <a:gd name="T114" fmla="*/ 13 w 77"/>
              <a:gd name="T115" fmla="*/ 20 h 20"/>
              <a:gd name="T116" fmla="*/ 9 w 77"/>
              <a:gd name="T117" fmla="*/ 20 h 20"/>
              <a:gd name="T118" fmla="*/ 8 w 77"/>
              <a:gd name="T119" fmla="*/ 20 h 20"/>
              <a:gd name="T120" fmla="*/ 4 w 77"/>
              <a:gd name="T121" fmla="*/ 18 h 20"/>
              <a:gd name="T122" fmla="*/ 2 w 77"/>
              <a:gd name="T123" fmla="*/ 18 h 20"/>
              <a:gd name="T124" fmla="*/ 0 w 77"/>
              <a:gd name="T125" fmla="*/ 18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7" h="20">
                <a:moveTo>
                  <a:pt x="0" y="18"/>
                </a:moveTo>
                <a:lnTo>
                  <a:pt x="0" y="18"/>
                </a:lnTo>
                <a:lnTo>
                  <a:pt x="2" y="18"/>
                </a:lnTo>
                <a:lnTo>
                  <a:pt x="4" y="16"/>
                </a:lnTo>
                <a:lnTo>
                  <a:pt x="6" y="16"/>
                </a:lnTo>
                <a:lnTo>
                  <a:pt x="8" y="16"/>
                </a:lnTo>
                <a:lnTo>
                  <a:pt x="9" y="15"/>
                </a:lnTo>
                <a:lnTo>
                  <a:pt x="13" y="15"/>
                </a:lnTo>
                <a:lnTo>
                  <a:pt x="13" y="13"/>
                </a:lnTo>
                <a:lnTo>
                  <a:pt x="15" y="11"/>
                </a:lnTo>
                <a:lnTo>
                  <a:pt x="17" y="7"/>
                </a:lnTo>
                <a:lnTo>
                  <a:pt x="19" y="5"/>
                </a:lnTo>
                <a:lnTo>
                  <a:pt x="20" y="4"/>
                </a:lnTo>
                <a:lnTo>
                  <a:pt x="24" y="2"/>
                </a:lnTo>
                <a:lnTo>
                  <a:pt x="28" y="2"/>
                </a:lnTo>
                <a:lnTo>
                  <a:pt x="30" y="0"/>
                </a:lnTo>
                <a:lnTo>
                  <a:pt x="33" y="0"/>
                </a:lnTo>
                <a:lnTo>
                  <a:pt x="37" y="0"/>
                </a:lnTo>
                <a:lnTo>
                  <a:pt x="41" y="0"/>
                </a:lnTo>
                <a:lnTo>
                  <a:pt x="44" y="0"/>
                </a:lnTo>
                <a:lnTo>
                  <a:pt x="46" y="0"/>
                </a:lnTo>
                <a:lnTo>
                  <a:pt x="50" y="2"/>
                </a:lnTo>
                <a:lnTo>
                  <a:pt x="52" y="2"/>
                </a:lnTo>
                <a:lnTo>
                  <a:pt x="54" y="4"/>
                </a:lnTo>
                <a:lnTo>
                  <a:pt x="55" y="4"/>
                </a:lnTo>
                <a:lnTo>
                  <a:pt x="57" y="5"/>
                </a:lnTo>
                <a:lnTo>
                  <a:pt x="59" y="5"/>
                </a:lnTo>
                <a:lnTo>
                  <a:pt x="61" y="5"/>
                </a:lnTo>
                <a:lnTo>
                  <a:pt x="66" y="7"/>
                </a:lnTo>
                <a:lnTo>
                  <a:pt x="68" y="7"/>
                </a:lnTo>
                <a:lnTo>
                  <a:pt x="70" y="9"/>
                </a:lnTo>
                <a:lnTo>
                  <a:pt x="74" y="9"/>
                </a:lnTo>
                <a:lnTo>
                  <a:pt x="76" y="9"/>
                </a:lnTo>
                <a:lnTo>
                  <a:pt x="77" y="9"/>
                </a:lnTo>
                <a:lnTo>
                  <a:pt x="77" y="11"/>
                </a:lnTo>
                <a:lnTo>
                  <a:pt x="77" y="11"/>
                </a:lnTo>
                <a:lnTo>
                  <a:pt x="76" y="11"/>
                </a:lnTo>
                <a:lnTo>
                  <a:pt x="74" y="11"/>
                </a:lnTo>
                <a:lnTo>
                  <a:pt x="72" y="11"/>
                </a:lnTo>
                <a:lnTo>
                  <a:pt x="68" y="11"/>
                </a:lnTo>
                <a:lnTo>
                  <a:pt x="61" y="11"/>
                </a:lnTo>
                <a:lnTo>
                  <a:pt x="59" y="11"/>
                </a:lnTo>
                <a:lnTo>
                  <a:pt x="57" y="13"/>
                </a:lnTo>
                <a:lnTo>
                  <a:pt x="54" y="13"/>
                </a:lnTo>
                <a:lnTo>
                  <a:pt x="54" y="15"/>
                </a:lnTo>
                <a:lnTo>
                  <a:pt x="52" y="15"/>
                </a:lnTo>
                <a:lnTo>
                  <a:pt x="50" y="16"/>
                </a:lnTo>
                <a:lnTo>
                  <a:pt x="46" y="18"/>
                </a:lnTo>
                <a:lnTo>
                  <a:pt x="43" y="18"/>
                </a:lnTo>
                <a:lnTo>
                  <a:pt x="41" y="18"/>
                </a:lnTo>
                <a:lnTo>
                  <a:pt x="37" y="20"/>
                </a:lnTo>
                <a:lnTo>
                  <a:pt x="35" y="20"/>
                </a:lnTo>
                <a:lnTo>
                  <a:pt x="31" y="20"/>
                </a:lnTo>
                <a:lnTo>
                  <a:pt x="28" y="20"/>
                </a:lnTo>
                <a:lnTo>
                  <a:pt x="22" y="20"/>
                </a:lnTo>
                <a:lnTo>
                  <a:pt x="19" y="20"/>
                </a:lnTo>
                <a:lnTo>
                  <a:pt x="17" y="20"/>
                </a:lnTo>
                <a:lnTo>
                  <a:pt x="13" y="20"/>
                </a:lnTo>
                <a:lnTo>
                  <a:pt x="9" y="20"/>
                </a:lnTo>
                <a:lnTo>
                  <a:pt x="8" y="20"/>
                </a:lnTo>
                <a:lnTo>
                  <a:pt x="4" y="18"/>
                </a:lnTo>
                <a:lnTo>
                  <a:pt x="2" y="18"/>
                </a:lnTo>
                <a:lnTo>
                  <a:pt x="0" y="18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80" name="Freeform 1636"/>
          <p:cNvSpPr>
            <a:spLocks/>
          </p:cNvSpPr>
          <p:nvPr/>
        </p:nvSpPr>
        <p:spPr bwMode="auto">
          <a:xfrm>
            <a:off x="3268663" y="3133725"/>
            <a:ext cx="34925" cy="9525"/>
          </a:xfrm>
          <a:custGeom>
            <a:avLst/>
            <a:gdLst>
              <a:gd name="T0" fmla="*/ 0 w 44"/>
              <a:gd name="T1" fmla="*/ 11 h 11"/>
              <a:gd name="T2" fmla="*/ 6 w 44"/>
              <a:gd name="T3" fmla="*/ 11 h 11"/>
              <a:gd name="T4" fmla="*/ 9 w 44"/>
              <a:gd name="T5" fmla="*/ 8 h 11"/>
              <a:gd name="T6" fmla="*/ 15 w 44"/>
              <a:gd name="T7" fmla="*/ 6 h 11"/>
              <a:gd name="T8" fmla="*/ 24 w 44"/>
              <a:gd name="T9" fmla="*/ 4 h 11"/>
              <a:gd name="T10" fmla="*/ 30 w 44"/>
              <a:gd name="T11" fmla="*/ 2 h 11"/>
              <a:gd name="T12" fmla="*/ 37 w 44"/>
              <a:gd name="T13" fmla="*/ 2 h 11"/>
              <a:gd name="T14" fmla="*/ 44 w 44"/>
              <a:gd name="T1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4" h="11">
                <a:moveTo>
                  <a:pt x="0" y="11"/>
                </a:moveTo>
                <a:lnTo>
                  <a:pt x="6" y="11"/>
                </a:lnTo>
                <a:lnTo>
                  <a:pt x="9" y="8"/>
                </a:lnTo>
                <a:lnTo>
                  <a:pt x="15" y="6"/>
                </a:lnTo>
                <a:lnTo>
                  <a:pt x="24" y="4"/>
                </a:lnTo>
                <a:lnTo>
                  <a:pt x="30" y="2"/>
                </a:lnTo>
                <a:lnTo>
                  <a:pt x="37" y="2"/>
                </a:lnTo>
                <a:lnTo>
                  <a:pt x="44" y="0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81" name="Freeform 1637"/>
          <p:cNvSpPr>
            <a:spLocks/>
          </p:cNvSpPr>
          <p:nvPr/>
        </p:nvSpPr>
        <p:spPr bwMode="auto">
          <a:xfrm>
            <a:off x="3327400" y="3030538"/>
            <a:ext cx="11113" cy="65087"/>
          </a:xfrm>
          <a:custGeom>
            <a:avLst/>
            <a:gdLst>
              <a:gd name="T0" fmla="*/ 3 w 11"/>
              <a:gd name="T1" fmla="*/ 83 h 83"/>
              <a:gd name="T2" fmla="*/ 5 w 11"/>
              <a:gd name="T3" fmla="*/ 83 h 83"/>
              <a:gd name="T4" fmla="*/ 7 w 11"/>
              <a:gd name="T5" fmla="*/ 83 h 83"/>
              <a:gd name="T6" fmla="*/ 9 w 11"/>
              <a:gd name="T7" fmla="*/ 83 h 83"/>
              <a:gd name="T8" fmla="*/ 9 w 11"/>
              <a:gd name="T9" fmla="*/ 75 h 83"/>
              <a:gd name="T10" fmla="*/ 9 w 11"/>
              <a:gd name="T11" fmla="*/ 66 h 83"/>
              <a:gd name="T12" fmla="*/ 9 w 11"/>
              <a:gd name="T13" fmla="*/ 55 h 83"/>
              <a:gd name="T14" fmla="*/ 9 w 11"/>
              <a:gd name="T15" fmla="*/ 42 h 83"/>
              <a:gd name="T16" fmla="*/ 9 w 11"/>
              <a:gd name="T17" fmla="*/ 33 h 83"/>
              <a:gd name="T18" fmla="*/ 11 w 11"/>
              <a:gd name="T19" fmla="*/ 26 h 83"/>
              <a:gd name="T20" fmla="*/ 9 w 11"/>
              <a:gd name="T21" fmla="*/ 18 h 83"/>
              <a:gd name="T22" fmla="*/ 9 w 11"/>
              <a:gd name="T23" fmla="*/ 9 h 83"/>
              <a:gd name="T24" fmla="*/ 9 w 11"/>
              <a:gd name="T25" fmla="*/ 2 h 83"/>
              <a:gd name="T26" fmla="*/ 7 w 11"/>
              <a:gd name="T27" fmla="*/ 0 h 83"/>
              <a:gd name="T28" fmla="*/ 5 w 11"/>
              <a:gd name="T29" fmla="*/ 0 h 83"/>
              <a:gd name="T30" fmla="*/ 3 w 11"/>
              <a:gd name="T31" fmla="*/ 0 h 83"/>
              <a:gd name="T32" fmla="*/ 1 w 11"/>
              <a:gd name="T33" fmla="*/ 0 h 83"/>
              <a:gd name="T34" fmla="*/ 0 w 11"/>
              <a:gd name="T35" fmla="*/ 0 h 83"/>
              <a:gd name="T36" fmla="*/ 0 w 11"/>
              <a:gd name="T37" fmla="*/ 9 h 83"/>
              <a:gd name="T38" fmla="*/ 0 w 11"/>
              <a:gd name="T39" fmla="*/ 16 h 83"/>
              <a:gd name="T40" fmla="*/ 0 w 11"/>
              <a:gd name="T41" fmla="*/ 26 h 83"/>
              <a:gd name="T42" fmla="*/ 0 w 11"/>
              <a:gd name="T43" fmla="*/ 31 h 83"/>
              <a:gd name="T44" fmla="*/ 0 w 11"/>
              <a:gd name="T45" fmla="*/ 39 h 83"/>
              <a:gd name="T46" fmla="*/ 0 w 11"/>
              <a:gd name="T47" fmla="*/ 48 h 83"/>
              <a:gd name="T48" fmla="*/ 0 w 11"/>
              <a:gd name="T49" fmla="*/ 55 h 83"/>
              <a:gd name="T50" fmla="*/ 0 w 11"/>
              <a:gd name="T51" fmla="*/ 64 h 83"/>
              <a:gd name="T52" fmla="*/ 1 w 11"/>
              <a:gd name="T53" fmla="*/ 72 h 83"/>
              <a:gd name="T54" fmla="*/ 0 w 11"/>
              <a:gd name="T55" fmla="*/ 83 h 83"/>
              <a:gd name="T56" fmla="*/ 3 w 11"/>
              <a:gd name="T57" fmla="*/ 8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" h="83">
                <a:moveTo>
                  <a:pt x="3" y="83"/>
                </a:moveTo>
                <a:lnTo>
                  <a:pt x="5" y="83"/>
                </a:lnTo>
                <a:lnTo>
                  <a:pt x="7" y="83"/>
                </a:lnTo>
                <a:lnTo>
                  <a:pt x="9" y="83"/>
                </a:lnTo>
                <a:lnTo>
                  <a:pt x="9" y="75"/>
                </a:lnTo>
                <a:lnTo>
                  <a:pt x="9" y="66"/>
                </a:lnTo>
                <a:lnTo>
                  <a:pt x="9" y="55"/>
                </a:lnTo>
                <a:lnTo>
                  <a:pt x="9" y="42"/>
                </a:lnTo>
                <a:lnTo>
                  <a:pt x="9" y="33"/>
                </a:lnTo>
                <a:lnTo>
                  <a:pt x="11" y="26"/>
                </a:lnTo>
                <a:lnTo>
                  <a:pt x="9" y="18"/>
                </a:lnTo>
                <a:lnTo>
                  <a:pt x="9" y="9"/>
                </a:lnTo>
                <a:lnTo>
                  <a:pt x="9" y="2"/>
                </a:lnTo>
                <a:lnTo>
                  <a:pt x="7" y="0"/>
                </a:lnTo>
                <a:lnTo>
                  <a:pt x="5" y="0"/>
                </a:lnTo>
                <a:lnTo>
                  <a:pt x="3" y="0"/>
                </a:lnTo>
                <a:lnTo>
                  <a:pt x="1" y="0"/>
                </a:lnTo>
                <a:lnTo>
                  <a:pt x="0" y="0"/>
                </a:lnTo>
                <a:lnTo>
                  <a:pt x="0" y="9"/>
                </a:lnTo>
                <a:lnTo>
                  <a:pt x="0" y="16"/>
                </a:lnTo>
                <a:lnTo>
                  <a:pt x="0" y="26"/>
                </a:lnTo>
                <a:lnTo>
                  <a:pt x="0" y="31"/>
                </a:lnTo>
                <a:lnTo>
                  <a:pt x="0" y="39"/>
                </a:lnTo>
                <a:lnTo>
                  <a:pt x="0" y="48"/>
                </a:lnTo>
                <a:lnTo>
                  <a:pt x="0" y="55"/>
                </a:lnTo>
                <a:lnTo>
                  <a:pt x="0" y="64"/>
                </a:lnTo>
                <a:lnTo>
                  <a:pt x="1" y="72"/>
                </a:lnTo>
                <a:lnTo>
                  <a:pt x="0" y="83"/>
                </a:lnTo>
                <a:lnTo>
                  <a:pt x="3" y="83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82" name="Freeform 1638"/>
          <p:cNvSpPr>
            <a:spLocks/>
          </p:cNvSpPr>
          <p:nvPr/>
        </p:nvSpPr>
        <p:spPr bwMode="auto">
          <a:xfrm>
            <a:off x="3327400" y="3030538"/>
            <a:ext cx="11113" cy="65087"/>
          </a:xfrm>
          <a:custGeom>
            <a:avLst/>
            <a:gdLst>
              <a:gd name="T0" fmla="*/ 3 w 11"/>
              <a:gd name="T1" fmla="*/ 83 h 83"/>
              <a:gd name="T2" fmla="*/ 5 w 11"/>
              <a:gd name="T3" fmla="*/ 83 h 83"/>
              <a:gd name="T4" fmla="*/ 7 w 11"/>
              <a:gd name="T5" fmla="*/ 83 h 83"/>
              <a:gd name="T6" fmla="*/ 9 w 11"/>
              <a:gd name="T7" fmla="*/ 83 h 83"/>
              <a:gd name="T8" fmla="*/ 9 w 11"/>
              <a:gd name="T9" fmla="*/ 75 h 83"/>
              <a:gd name="T10" fmla="*/ 9 w 11"/>
              <a:gd name="T11" fmla="*/ 66 h 83"/>
              <a:gd name="T12" fmla="*/ 9 w 11"/>
              <a:gd name="T13" fmla="*/ 55 h 83"/>
              <a:gd name="T14" fmla="*/ 9 w 11"/>
              <a:gd name="T15" fmla="*/ 42 h 83"/>
              <a:gd name="T16" fmla="*/ 9 w 11"/>
              <a:gd name="T17" fmla="*/ 33 h 83"/>
              <a:gd name="T18" fmla="*/ 11 w 11"/>
              <a:gd name="T19" fmla="*/ 26 h 83"/>
              <a:gd name="T20" fmla="*/ 9 w 11"/>
              <a:gd name="T21" fmla="*/ 18 h 83"/>
              <a:gd name="T22" fmla="*/ 9 w 11"/>
              <a:gd name="T23" fmla="*/ 9 h 83"/>
              <a:gd name="T24" fmla="*/ 9 w 11"/>
              <a:gd name="T25" fmla="*/ 2 h 83"/>
              <a:gd name="T26" fmla="*/ 7 w 11"/>
              <a:gd name="T27" fmla="*/ 0 h 83"/>
              <a:gd name="T28" fmla="*/ 5 w 11"/>
              <a:gd name="T29" fmla="*/ 0 h 83"/>
              <a:gd name="T30" fmla="*/ 3 w 11"/>
              <a:gd name="T31" fmla="*/ 0 h 83"/>
              <a:gd name="T32" fmla="*/ 1 w 11"/>
              <a:gd name="T33" fmla="*/ 0 h 83"/>
              <a:gd name="T34" fmla="*/ 0 w 11"/>
              <a:gd name="T35" fmla="*/ 0 h 83"/>
              <a:gd name="T36" fmla="*/ 0 w 11"/>
              <a:gd name="T37" fmla="*/ 9 h 83"/>
              <a:gd name="T38" fmla="*/ 0 w 11"/>
              <a:gd name="T39" fmla="*/ 16 h 83"/>
              <a:gd name="T40" fmla="*/ 0 w 11"/>
              <a:gd name="T41" fmla="*/ 26 h 83"/>
              <a:gd name="T42" fmla="*/ 0 w 11"/>
              <a:gd name="T43" fmla="*/ 31 h 83"/>
              <a:gd name="T44" fmla="*/ 0 w 11"/>
              <a:gd name="T45" fmla="*/ 39 h 83"/>
              <a:gd name="T46" fmla="*/ 0 w 11"/>
              <a:gd name="T47" fmla="*/ 48 h 83"/>
              <a:gd name="T48" fmla="*/ 0 w 11"/>
              <a:gd name="T49" fmla="*/ 55 h 83"/>
              <a:gd name="T50" fmla="*/ 0 w 11"/>
              <a:gd name="T51" fmla="*/ 64 h 83"/>
              <a:gd name="T52" fmla="*/ 1 w 11"/>
              <a:gd name="T53" fmla="*/ 72 h 83"/>
              <a:gd name="T54" fmla="*/ 0 w 11"/>
              <a:gd name="T55" fmla="*/ 83 h 83"/>
              <a:gd name="T56" fmla="*/ 3 w 11"/>
              <a:gd name="T57" fmla="*/ 8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" h="83">
                <a:moveTo>
                  <a:pt x="3" y="83"/>
                </a:moveTo>
                <a:lnTo>
                  <a:pt x="5" y="83"/>
                </a:lnTo>
                <a:lnTo>
                  <a:pt x="7" y="83"/>
                </a:lnTo>
                <a:lnTo>
                  <a:pt x="9" y="83"/>
                </a:lnTo>
                <a:lnTo>
                  <a:pt x="9" y="75"/>
                </a:lnTo>
                <a:lnTo>
                  <a:pt x="9" y="66"/>
                </a:lnTo>
                <a:lnTo>
                  <a:pt x="9" y="55"/>
                </a:lnTo>
                <a:lnTo>
                  <a:pt x="9" y="42"/>
                </a:lnTo>
                <a:lnTo>
                  <a:pt x="9" y="33"/>
                </a:lnTo>
                <a:lnTo>
                  <a:pt x="11" y="26"/>
                </a:lnTo>
                <a:lnTo>
                  <a:pt x="9" y="18"/>
                </a:lnTo>
                <a:lnTo>
                  <a:pt x="9" y="9"/>
                </a:lnTo>
                <a:lnTo>
                  <a:pt x="9" y="2"/>
                </a:lnTo>
                <a:lnTo>
                  <a:pt x="7" y="0"/>
                </a:lnTo>
                <a:lnTo>
                  <a:pt x="5" y="0"/>
                </a:lnTo>
                <a:lnTo>
                  <a:pt x="3" y="0"/>
                </a:lnTo>
                <a:lnTo>
                  <a:pt x="1" y="0"/>
                </a:lnTo>
                <a:lnTo>
                  <a:pt x="0" y="0"/>
                </a:lnTo>
                <a:lnTo>
                  <a:pt x="0" y="9"/>
                </a:lnTo>
                <a:lnTo>
                  <a:pt x="0" y="16"/>
                </a:lnTo>
                <a:lnTo>
                  <a:pt x="0" y="26"/>
                </a:lnTo>
                <a:lnTo>
                  <a:pt x="0" y="31"/>
                </a:lnTo>
                <a:lnTo>
                  <a:pt x="0" y="39"/>
                </a:lnTo>
                <a:lnTo>
                  <a:pt x="0" y="48"/>
                </a:lnTo>
                <a:lnTo>
                  <a:pt x="0" y="55"/>
                </a:lnTo>
                <a:lnTo>
                  <a:pt x="0" y="64"/>
                </a:lnTo>
                <a:lnTo>
                  <a:pt x="1" y="72"/>
                </a:lnTo>
                <a:lnTo>
                  <a:pt x="0" y="83"/>
                </a:lnTo>
                <a:lnTo>
                  <a:pt x="3" y="8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83" name="Freeform 1639"/>
          <p:cNvSpPr>
            <a:spLocks/>
          </p:cNvSpPr>
          <p:nvPr/>
        </p:nvSpPr>
        <p:spPr bwMode="auto">
          <a:xfrm>
            <a:off x="3328988" y="3036888"/>
            <a:ext cx="6350" cy="53975"/>
          </a:xfrm>
          <a:custGeom>
            <a:avLst/>
            <a:gdLst>
              <a:gd name="T0" fmla="*/ 0 w 8"/>
              <a:gd name="T1" fmla="*/ 6 h 68"/>
              <a:gd name="T2" fmla="*/ 0 w 8"/>
              <a:gd name="T3" fmla="*/ 0 h 68"/>
              <a:gd name="T4" fmla="*/ 2 w 8"/>
              <a:gd name="T5" fmla="*/ 0 h 68"/>
              <a:gd name="T6" fmla="*/ 2 w 8"/>
              <a:gd name="T7" fmla="*/ 0 h 68"/>
              <a:gd name="T8" fmla="*/ 4 w 8"/>
              <a:gd name="T9" fmla="*/ 0 h 68"/>
              <a:gd name="T10" fmla="*/ 4 w 8"/>
              <a:gd name="T11" fmla="*/ 2 h 68"/>
              <a:gd name="T12" fmla="*/ 6 w 8"/>
              <a:gd name="T13" fmla="*/ 6 h 68"/>
              <a:gd name="T14" fmla="*/ 6 w 8"/>
              <a:gd name="T15" fmla="*/ 9 h 68"/>
              <a:gd name="T16" fmla="*/ 6 w 8"/>
              <a:gd name="T17" fmla="*/ 13 h 68"/>
              <a:gd name="T18" fmla="*/ 6 w 8"/>
              <a:gd name="T19" fmla="*/ 17 h 68"/>
              <a:gd name="T20" fmla="*/ 8 w 8"/>
              <a:gd name="T21" fmla="*/ 21 h 68"/>
              <a:gd name="T22" fmla="*/ 8 w 8"/>
              <a:gd name="T23" fmla="*/ 26 h 68"/>
              <a:gd name="T24" fmla="*/ 8 w 8"/>
              <a:gd name="T25" fmla="*/ 30 h 68"/>
              <a:gd name="T26" fmla="*/ 8 w 8"/>
              <a:gd name="T27" fmla="*/ 33 h 68"/>
              <a:gd name="T28" fmla="*/ 8 w 8"/>
              <a:gd name="T29" fmla="*/ 37 h 68"/>
              <a:gd name="T30" fmla="*/ 8 w 8"/>
              <a:gd name="T31" fmla="*/ 43 h 68"/>
              <a:gd name="T32" fmla="*/ 6 w 8"/>
              <a:gd name="T33" fmla="*/ 46 h 68"/>
              <a:gd name="T34" fmla="*/ 6 w 8"/>
              <a:gd name="T35" fmla="*/ 50 h 68"/>
              <a:gd name="T36" fmla="*/ 6 w 8"/>
              <a:gd name="T37" fmla="*/ 54 h 68"/>
              <a:gd name="T38" fmla="*/ 6 w 8"/>
              <a:gd name="T39" fmla="*/ 57 h 68"/>
              <a:gd name="T40" fmla="*/ 6 w 8"/>
              <a:gd name="T41" fmla="*/ 63 h 68"/>
              <a:gd name="T42" fmla="*/ 6 w 8"/>
              <a:gd name="T43" fmla="*/ 66 h 68"/>
              <a:gd name="T44" fmla="*/ 4 w 8"/>
              <a:gd name="T45" fmla="*/ 68 h 68"/>
              <a:gd name="T46" fmla="*/ 2 w 8"/>
              <a:gd name="T47" fmla="*/ 68 h 68"/>
              <a:gd name="T48" fmla="*/ 2 w 8"/>
              <a:gd name="T49" fmla="*/ 65 h 68"/>
              <a:gd name="T50" fmla="*/ 2 w 8"/>
              <a:gd name="T51" fmla="*/ 61 h 68"/>
              <a:gd name="T52" fmla="*/ 2 w 8"/>
              <a:gd name="T53" fmla="*/ 57 h 68"/>
              <a:gd name="T54" fmla="*/ 2 w 8"/>
              <a:gd name="T55" fmla="*/ 54 h 68"/>
              <a:gd name="T56" fmla="*/ 2 w 8"/>
              <a:gd name="T57" fmla="*/ 48 h 68"/>
              <a:gd name="T58" fmla="*/ 0 w 8"/>
              <a:gd name="T59" fmla="*/ 44 h 68"/>
              <a:gd name="T60" fmla="*/ 0 w 8"/>
              <a:gd name="T61" fmla="*/ 41 h 68"/>
              <a:gd name="T62" fmla="*/ 0 w 8"/>
              <a:gd name="T63" fmla="*/ 37 h 68"/>
              <a:gd name="T64" fmla="*/ 0 w 8"/>
              <a:gd name="T65" fmla="*/ 32 h 68"/>
              <a:gd name="T66" fmla="*/ 0 w 8"/>
              <a:gd name="T67" fmla="*/ 28 h 68"/>
              <a:gd name="T68" fmla="*/ 0 w 8"/>
              <a:gd name="T69" fmla="*/ 24 h 68"/>
              <a:gd name="T70" fmla="*/ 0 w 8"/>
              <a:gd name="T71" fmla="*/ 21 h 68"/>
              <a:gd name="T72" fmla="*/ 0 w 8"/>
              <a:gd name="T73" fmla="*/ 15 h 68"/>
              <a:gd name="T74" fmla="*/ 0 w 8"/>
              <a:gd name="T75" fmla="*/ 11 h 68"/>
              <a:gd name="T76" fmla="*/ 0 w 8"/>
              <a:gd name="T77" fmla="*/ 8 h 68"/>
              <a:gd name="T78" fmla="*/ 0 w 8"/>
              <a:gd name="T79" fmla="*/ 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8" h="68">
                <a:moveTo>
                  <a:pt x="0" y="6"/>
                </a:move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2"/>
                </a:lnTo>
                <a:lnTo>
                  <a:pt x="6" y="6"/>
                </a:lnTo>
                <a:lnTo>
                  <a:pt x="6" y="9"/>
                </a:lnTo>
                <a:lnTo>
                  <a:pt x="6" y="13"/>
                </a:lnTo>
                <a:lnTo>
                  <a:pt x="6" y="17"/>
                </a:lnTo>
                <a:lnTo>
                  <a:pt x="8" y="21"/>
                </a:lnTo>
                <a:lnTo>
                  <a:pt x="8" y="26"/>
                </a:lnTo>
                <a:lnTo>
                  <a:pt x="8" y="30"/>
                </a:lnTo>
                <a:lnTo>
                  <a:pt x="8" y="33"/>
                </a:lnTo>
                <a:lnTo>
                  <a:pt x="8" y="37"/>
                </a:lnTo>
                <a:lnTo>
                  <a:pt x="8" y="43"/>
                </a:lnTo>
                <a:lnTo>
                  <a:pt x="6" y="46"/>
                </a:lnTo>
                <a:lnTo>
                  <a:pt x="6" y="50"/>
                </a:lnTo>
                <a:lnTo>
                  <a:pt x="6" y="54"/>
                </a:lnTo>
                <a:lnTo>
                  <a:pt x="6" y="57"/>
                </a:lnTo>
                <a:lnTo>
                  <a:pt x="6" y="63"/>
                </a:lnTo>
                <a:lnTo>
                  <a:pt x="6" y="66"/>
                </a:lnTo>
                <a:lnTo>
                  <a:pt x="4" y="68"/>
                </a:lnTo>
                <a:lnTo>
                  <a:pt x="2" y="68"/>
                </a:lnTo>
                <a:lnTo>
                  <a:pt x="2" y="65"/>
                </a:lnTo>
                <a:lnTo>
                  <a:pt x="2" y="61"/>
                </a:lnTo>
                <a:lnTo>
                  <a:pt x="2" y="57"/>
                </a:lnTo>
                <a:lnTo>
                  <a:pt x="2" y="54"/>
                </a:lnTo>
                <a:lnTo>
                  <a:pt x="2" y="48"/>
                </a:lnTo>
                <a:lnTo>
                  <a:pt x="0" y="44"/>
                </a:lnTo>
                <a:lnTo>
                  <a:pt x="0" y="41"/>
                </a:lnTo>
                <a:lnTo>
                  <a:pt x="0" y="37"/>
                </a:lnTo>
                <a:lnTo>
                  <a:pt x="0" y="32"/>
                </a:lnTo>
                <a:lnTo>
                  <a:pt x="0" y="28"/>
                </a:lnTo>
                <a:lnTo>
                  <a:pt x="0" y="24"/>
                </a:lnTo>
                <a:lnTo>
                  <a:pt x="0" y="21"/>
                </a:lnTo>
                <a:lnTo>
                  <a:pt x="0" y="15"/>
                </a:lnTo>
                <a:lnTo>
                  <a:pt x="0" y="11"/>
                </a:lnTo>
                <a:lnTo>
                  <a:pt x="0" y="8"/>
                </a:lnTo>
                <a:lnTo>
                  <a:pt x="0" y="6"/>
                </a:lnTo>
                <a:close/>
              </a:path>
            </a:pathLst>
          </a:custGeom>
          <a:solidFill>
            <a:srgbClr val="FCFE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84" name="Freeform 1640"/>
          <p:cNvSpPr>
            <a:spLocks/>
          </p:cNvSpPr>
          <p:nvPr/>
        </p:nvSpPr>
        <p:spPr bwMode="auto">
          <a:xfrm>
            <a:off x="3325813" y="3167063"/>
            <a:ext cx="9525" cy="66675"/>
          </a:xfrm>
          <a:custGeom>
            <a:avLst/>
            <a:gdLst>
              <a:gd name="T0" fmla="*/ 5 w 11"/>
              <a:gd name="T1" fmla="*/ 82 h 82"/>
              <a:gd name="T2" fmla="*/ 3 w 11"/>
              <a:gd name="T3" fmla="*/ 82 h 82"/>
              <a:gd name="T4" fmla="*/ 2 w 11"/>
              <a:gd name="T5" fmla="*/ 82 h 82"/>
              <a:gd name="T6" fmla="*/ 0 w 11"/>
              <a:gd name="T7" fmla="*/ 82 h 82"/>
              <a:gd name="T8" fmla="*/ 0 w 11"/>
              <a:gd name="T9" fmla="*/ 75 h 82"/>
              <a:gd name="T10" fmla="*/ 0 w 11"/>
              <a:gd name="T11" fmla="*/ 66 h 82"/>
              <a:gd name="T12" fmla="*/ 0 w 11"/>
              <a:gd name="T13" fmla="*/ 55 h 82"/>
              <a:gd name="T14" fmla="*/ 0 w 11"/>
              <a:gd name="T15" fmla="*/ 42 h 82"/>
              <a:gd name="T16" fmla="*/ 0 w 11"/>
              <a:gd name="T17" fmla="*/ 33 h 82"/>
              <a:gd name="T18" fmla="*/ 0 w 11"/>
              <a:gd name="T19" fmla="*/ 25 h 82"/>
              <a:gd name="T20" fmla="*/ 0 w 11"/>
              <a:gd name="T21" fmla="*/ 18 h 82"/>
              <a:gd name="T22" fmla="*/ 0 w 11"/>
              <a:gd name="T23" fmla="*/ 9 h 82"/>
              <a:gd name="T24" fmla="*/ 0 w 11"/>
              <a:gd name="T25" fmla="*/ 2 h 82"/>
              <a:gd name="T26" fmla="*/ 2 w 11"/>
              <a:gd name="T27" fmla="*/ 0 h 82"/>
              <a:gd name="T28" fmla="*/ 3 w 11"/>
              <a:gd name="T29" fmla="*/ 0 h 82"/>
              <a:gd name="T30" fmla="*/ 5 w 11"/>
              <a:gd name="T31" fmla="*/ 0 h 82"/>
              <a:gd name="T32" fmla="*/ 7 w 11"/>
              <a:gd name="T33" fmla="*/ 0 h 82"/>
              <a:gd name="T34" fmla="*/ 9 w 11"/>
              <a:gd name="T35" fmla="*/ 0 h 82"/>
              <a:gd name="T36" fmla="*/ 9 w 11"/>
              <a:gd name="T37" fmla="*/ 9 h 82"/>
              <a:gd name="T38" fmla="*/ 9 w 11"/>
              <a:gd name="T39" fmla="*/ 16 h 82"/>
              <a:gd name="T40" fmla="*/ 9 w 11"/>
              <a:gd name="T41" fmla="*/ 25 h 82"/>
              <a:gd name="T42" fmla="*/ 11 w 11"/>
              <a:gd name="T43" fmla="*/ 31 h 82"/>
              <a:gd name="T44" fmla="*/ 9 w 11"/>
              <a:gd name="T45" fmla="*/ 38 h 82"/>
              <a:gd name="T46" fmla="*/ 9 w 11"/>
              <a:gd name="T47" fmla="*/ 48 h 82"/>
              <a:gd name="T48" fmla="*/ 9 w 11"/>
              <a:gd name="T49" fmla="*/ 55 h 82"/>
              <a:gd name="T50" fmla="*/ 9 w 11"/>
              <a:gd name="T51" fmla="*/ 64 h 82"/>
              <a:gd name="T52" fmla="*/ 9 w 11"/>
              <a:gd name="T53" fmla="*/ 71 h 82"/>
              <a:gd name="T54" fmla="*/ 9 w 11"/>
              <a:gd name="T55" fmla="*/ 82 h 82"/>
              <a:gd name="T56" fmla="*/ 5 w 11"/>
              <a:gd name="T57" fmla="*/ 82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" h="82">
                <a:moveTo>
                  <a:pt x="5" y="82"/>
                </a:moveTo>
                <a:lnTo>
                  <a:pt x="3" y="82"/>
                </a:lnTo>
                <a:lnTo>
                  <a:pt x="2" y="82"/>
                </a:lnTo>
                <a:lnTo>
                  <a:pt x="0" y="82"/>
                </a:lnTo>
                <a:lnTo>
                  <a:pt x="0" y="75"/>
                </a:lnTo>
                <a:lnTo>
                  <a:pt x="0" y="66"/>
                </a:lnTo>
                <a:lnTo>
                  <a:pt x="0" y="55"/>
                </a:lnTo>
                <a:lnTo>
                  <a:pt x="0" y="42"/>
                </a:lnTo>
                <a:lnTo>
                  <a:pt x="0" y="33"/>
                </a:lnTo>
                <a:lnTo>
                  <a:pt x="0" y="25"/>
                </a:lnTo>
                <a:lnTo>
                  <a:pt x="0" y="18"/>
                </a:lnTo>
                <a:lnTo>
                  <a:pt x="0" y="9"/>
                </a:lnTo>
                <a:lnTo>
                  <a:pt x="0" y="2"/>
                </a:lnTo>
                <a:lnTo>
                  <a:pt x="2" y="0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9" y="9"/>
                </a:lnTo>
                <a:lnTo>
                  <a:pt x="9" y="16"/>
                </a:lnTo>
                <a:lnTo>
                  <a:pt x="9" y="25"/>
                </a:lnTo>
                <a:lnTo>
                  <a:pt x="11" y="31"/>
                </a:lnTo>
                <a:lnTo>
                  <a:pt x="9" y="38"/>
                </a:lnTo>
                <a:lnTo>
                  <a:pt x="9" y="48"/>
                </a:lnTo>
                <a:lnTo>
                  <a:pt x="9" y="55"/>
                </a:lnTo>
                <a:lnTo>
                  <a:pt x="9" y="64"/>
                </a:lnTo>
                <a:lnTo>
                  <a:pt x="9" y="71"/>
                </a:lnTo>
                <a:lnTo>
                  <a:pt x="9" y="82"/>
                </a:lnTo>
                <a:lnTo>
                  <a:pt x="5" y="82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85" name="Freeform 1641"/>
          <p:cNvSpPr>
            <a:spLocks/>
          </p:cNvSpPr>
          <p:nvPr/>
        </p:nvSpPr>
        <p:spPr bwMode="auto">
          <a:xfrm>
            <a:off x="3325813" y="3167063"/>
            <a:ext cx="9525" cy="66675"/>
          </a:xfrm>
          <a:custGeom>
            <a:avLst/>
            <a:gdLst>
              <a:gd name="T0" fmla="*/ 5 w 11"/>
              <a:gd name="T1" fmla="*/ 82 h 82"/>
              <a:gd name="T2" fmla="*/ 3 w 11"/>
              <a:gd name="T3" fmla="*/ 82 h 82"/>
              <a:gd name="T4" fmla="*/ 2 w 11"/>
              <a:gd name="T5" fmla="*/ 82 h 82"/>
              <a:gd name="T6" fmla="*/ 0 w 11"/>
              <a:gd name="T7" fmla="*/ 82 h 82"/>
              <a:gd name="T8" fmla="*/ 0 w 11"/>
              <a:gd name="T9" fmla="*/ 75 h 82"/>
              <a:gd name="T10" fmla="*/ 0 w 11"/>
              <a:gd name="T11" fmla="*/ 66 h 82"/>
              <a:gd name="T12" fmla="*/ 0 w 11"/>
              <a:gd name="T13" fmla="*/ 55 h 82"/>
              <a:gd name="T14" fmla="*/ 0 w 11"/>
              <a:gd name="T15" fmla="*/ 42 h 82"/>
              <a:gd name="T16" fmla="*/ 0 w 11"/>
              <a:gd name="T17" fmla="*/ 33 h 82"/>
              <a:gd name="T18" fmla="*/ 0 w 11"/>
              <a:gd name="T19" fmla="*/ 25 h 82"/>
              <a:gd name="T20" fmla="*/ 0 w 11"/>
              <a:gd name="T21" fmla="*/ 18 h 82"/>
              <a:gd name="T22" fmla="*/ 0 w 11"/>
              <a:gd name="T23" fmla="*/ 9 h 82"/>
              <a:gd name="T24" fmla="*/ 0 w 11"/>
              <a:gd name="T25" fmla="*/ 2 h 82"/>
              <a:gd name="T26" fmla="*/ 2 w 11"/>
              <a:gd name="T27" fmla="*/ 0 h 82"/>
              <a:gd name="T28" fmla="*/ 3 w 11"/>
              <a:gd name="T29" fmla="*/ 0 h 82"/>
              <a:gd name="T30" fmla="*/ 5 w 11"/>
              <a:gd name="T31" fmla="*/ 0 h 82"/>
              <a:gd name="T32" fmla="*/ 7 w 11"/>
              <a:gd name="T33" fmla="*/ 0 h 82"/>
              <a:gd name="T34" fmla="*/ 9 w 11"/>
              <a:gd name="T35" fmla="*/ 0 h 82"/>
              <a:gd name="T36" fmla="*/ 9 w 11"/>
              <a:gd name="T37" fmla="*/ 9 h 82"/>
              <a:gd name="T38" fmla="*/ 9 w 11"/>
              <a:gd name="T39" fmla="*/ 16 h 82"/>
              <a:gd name="T40" fmla="*/ 9 w 11"/>
              <a:gd name="T41" fmla="*/ 25 h 82"/>
              <a:gd name="T42" fmla="*/ 11 w 11"/>
              <a:gd name="T43" fmla="*/ 31 h 82"/>
              <a:gd name="T44" fmla="*/ 9 w 11"/>
              <a:gd name="T45" fmla="*/ 38 h 82"/>
              <a:gd name="T46" fmla="*/ 9 w 11"/>
              <a:gd name="T47" fmla="*/ 48 h 82"/>
              <a:gd name="T48" fmla="*/ 9 w 11"/>
              <a:gd name="T49" fmla="*/ 55 h 82"/>
              <a:gd name="T50" fmla="*/ 9 w 11"/>
              <a:gd name="T51" fmla="*/ 64 h 82"/>
              <a:gd name="T52" fmla="*/ 9 w 11"/>
              <a:gd name="T53" fmla="*/ 71 h 82"/>
              <a:gd name="T54" fmla="*/ 9 w 11"/>
              <a:gd name="T55" fmla="*/ 82 h 82"/>
              <a:gd name="T56" fmla="*/ 5 w 11"/>
              <a:gd name="T57" fmla="*/ 82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" h="82">
                <a:moveTo>
                  <a:pt x="5" y="82"/>
                </a:moveTo>
                <a:lnTo>
                  <a:pt x="3" y="82"/>
                </a:lnTo>
                <a:lnTo>
                  <a:pt x="2" y="82"/>
                </a:lnTo>
                <a:lnTo>
                  <a:pt x="0" y="82"/>
                </a:lnTo>
                <a:lnTo>
                  <a:pt x="0" y="75"/>
                </a:lnTo>
                <a:lnTo>
                  <a:pt x="0" y="66"/>
                </a:lnTo>
                <a:lnTo>
                  <a:pt x="0" y="55"/>
                </a:lnTo>
                <a:lnTo>
                  <a:pt x="0" y="42"/>
                </a:lnTo>
                <a:lnTo>
                  <a:pt x="0" y="33"/>
                </a:lnTo>
                <a:lnTo>
                  <a:pt x="0" y="25"/>
                </a:lnTo>
                <a:lnTo>
                  <a:pt x="0" y="18"/>
                </a:lnTo>
                <a:lnTo>
                  <a:pt x="0" y="9"/>
                </a:lnTo>
                <a:lnTo>
                  <a:pt x="0" y="2"/>
                </a:lnTo>
                <a:lnTo>
                  <a:pt x="2" y="0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9" y="9"/>
                </a:lnTo>
                <a:lnTo>
                  <a:pt x="9" y="16"/>
                </a:lnTo>
                <a:lnTo>
                  <a:pt x="9" y="25"/>
                </a:lnTo>
                <a:lnTo>
                  <a:pt x="11" y="31"/>
                </a:lnTo>
                <a:lnTo>
                  <a:pt x="9" y="38"/>
                </a:lnTo>
                <a:lnTo>
                  <a:pt x="9" y="48"/>
                </a:lnTo>
                <a:lnTo>
                  <a:pt x="9" y="55"/>
                </a:lnTo>
                <a:lnTo>
                  <a:pt x="9" y="64"/>
                </a:lnTo>
                <a:lnTo>
                  <a:pt x="9" y="71"/>
                </a:lnTo>
                <a:lnTo>
                  <a:pt x="9" y="82"/>
                </a:lnTo>
                <a:lnTo>
                  <a:pt x="5" y="8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86" name="Freeform 1642"/>
          <p:cNvSpPr>
            <a:spLocks/>
          </p:cNvSpPr>
          <p:nvPr/>
        </p:nvSpPr>
        <p:spPr bwMode="auto">
          <a:xfrm>
            <a:off x="3327400" y="3173413"/>
            <a:ext cx="6350" cy="53975"/>
          </a:xfrm>
          <a:custGeom>
            <a:avLst/>
            <a:gdLst>
              <a:gd name="T0" fmla="*/ 7 w 7"/>
              <a:gd name="T1" fmla="*/ 6 h 68"/>
              <a:gd name="T2" fmla="*/ 5 w 7"/>
              <a:gd name="T3" fmla="*/ 0 h 68"/>
              <a:gd name="T4" fmla="*/ 3 w 7"/>
              <a:gd name="T5" fmla="*/ 0 h 68"/>
              <a:gd name="T6" fmla="*/ 3 w 7"/>
              <a:gd name="T7" fmla="*/ 0 h 68"/>
              <a:gd name="T8" fmla="*/ 1 w 7"/>
              <a:gd name="T9" fmla="*/ 0 h 68"/>
              <a:gd name="T10" fmla="*/ 1 w 7"/>
              <a:gd name="T11" fmla="*/ 2 h 68"/>
              <a:gd name="T12" fmla="*/ 0 w 7"/>
              <a:gd name="T13" fmla="*/ 6 h 68"/>
              <a:gd name="T14" fmla="*/ 0 w 7"/>
              <a:gd name="T15" fmla="*/ 9 h 68"/>
              <a:gd name="T16" fmla="*/ 0 w 7"/>
              <a:gd name="T17" fmla="*/ 13 h 68"/>
              <a:gd name="T18" fmla="*/ 0 w 7"/>
              <a:gd name="T19" fmla="*/ 17 h 68"/>
              <a:gd name="T20" fmla="*/ 0 w 7"/>
              <a:gd name="T21" fmla="*/ 20 h 68"/>
              <a:gd name="T22" fmla="*/ 0 w 7"/>
              <a:gd name="T23" fmla="*/ 26 h 68"/>
              <a:gd name="T24" fmla="*/ 0 w 7"/>
              <a:gd name="T25" fmla="*/ 30 h 68"/>
              <a:gd name="T26" fmla="*/ 0 w 7"/>
              <a:gd name="T27" fmla="*/ 33 h 68"/>
              <a:gd name="T28" fmla="*/ 0 w 7"/>
              <a:gd name="T29" fmla="*/ 37 h 68"/>
              <a:gd name="T30" fmla="*/ 0 w 7"/>
              <a:gd name="T31" fmla="*/ 42 h 68"/>
              <a:gd name="T32" fmla="*/ 0 w 7"/>
              <a:gd name="T33" fmla="*/ 46 h 68"/>
              <a:gd name="T34" fmla="*/ 0 w 7"/>
              <a:gd name="T35" fmla="*/ 50 h 68"/>
              <a:gd name="T36" fmla="*/ 0 w 7"/>
              <a:gd name="T37" fmla="*/ 53 h 68"/>
              <a:gd name="T38" fmla="*/ 0 w 7"/>
              <a:gd name="T39" fmla="*/ 57 h 68"/>
              <a:gd name="T40" fmla="*/ 0 w 7"/>
              <a:gd name="T41" fmla="*/ 63 h 68"/>
              <a:gd name="T42" fmla="*/ 1 w 7"/>
              <a:gd name="T43" fmla="*/ 66 h 68"/>
              <a:gd name="T44" fmla="*/ 1 w 7"/>
              <a:gd name="T45" fmla="*/ 68 h 68"/>
              <a:gd name="T46" fmla="*/ 3 w 7"/>
              <a:gd name="T47" fmla="*/ 68 h 68"/>
              <a:gd name="T48" fmla="*/ 3 w 7"/>
              <a:gd name="T49" fmla="*/ 64 h 68"/>
              <a:gd name="T50" fmla="*/ 3 w 7"/>
              <a:gd name="T51" fmla="*/ 61 h 68"/>
              <a:gd name="T52" fmla="*/ 3 w 7"/>
              <a:gd name="T53" fmla="*/ 57 h 68"/>
              <a:gd name="T54" fmla="*/ 3 w 7"/>
              <a:gd name="T55" fmla="*/ 53 h 68"/>
              <a:gd name="T56" fmla="*/ 5 w 7"/>
              <a:gd name="T57" fmla="*/ 48 h 68"/>
              <a:gd name="T58" fmla="*/ 5 w 7"/>
              <a:gd name="T59" fmla="*/ 44 h 68"/>
              <a:gd name="T60" fmla="*/ 5 w 7"/>
              <a:gd name="T61" fmla="*/ 41 h 68"/>
              <a:gd name="T62" fmla="*/ 5 w 7"/>
              <a:gd name="T63" fmla="*/ 37 h 68"/>
              <a:gd name="T64" fmla="*/ 5 w 7"/>
              <a:gd name="T65" fmla="*/ 31 h 68"/>
              <a:gd name="T66" fmla="*/ 5 w 7"/>
              <a:gd name="T67" fmla="*/ 28 h 68"/>
              <a:gd name="T68" fmla="*/ 5 w 7"/>
              <a:gd name="T69" fmla="*/ 24 h 68"/>
              <a:gd name="T70" fmla="*/ 5 w 7"/>
              <a:gd name="T71" fmla="*/ 20 h 68"/>
              <a:gd name="T72" fmla="*/ 7 w 7"/>
              <a:gd name="T73" fmla="*/ 15 h 68"/>
              <a:gd name="T74" fmla="*/ 7 w 7"/>
              <a:gd name="T75" fmla="*/ 11 h 68"/>
              <a:gd name="T76" fmla="*/ 7 w 7"/>
              <a:gd name="T77" fmla="*/ 7 h 68"/>
              <a:gd name="T78" fmla="*/ 7 w 7"/>
              <a:gd name="T79" fmla="*/ 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7" h="68">
                <a:moveTo>
                  <a:pt x="7" y="6"/>
                </a:moveTo>
                <a:lnTo>
                  <a:pt x="5" y="0"/>
                </a:lnTo>
                <a:lnTo>
                  <a:pt x="3" y="0"/>
                </a:lnTo>
                <a:lnTo>
                  <a:pt x="3" y="0"/>
                </a:lnTo>
                <a:lnTo>
                  <a:pt x="1" y="0"/>
                </a:lnTo>
                <a:lnTo>
                  <a:pt x="1" y="2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0" y="20"/>
                </a:lnTo>
                <a:lnTo>
                  <a:pt x="0" y="26"/>
                </a:lnTo>
                <a:lnTo>
                  <a:pt x="0" y="30"/>
                </a:lnTo>
                <a:lnTo>
                  <a:pt x="0" y="33"/>
                </a:lnTo>
                <a:lnTo>
                  <a:pt x="0" y="37"/>
                </a:lnTo>
                <a:lnTo>
                  <a:pt x="0" y="42"/>
                </a:lnTo>
                <a:lnTo>
                  <a:pt x="0" y="46"/>
                </a:lnTo>
                <a:lnTo>
                  <a:pt x="0" y="50"/>
                </a:lnTo>
                <a:lnTo>
                  <a:pt x="0" y="53"/>
                </a:lnTo>
                <a:lnTo>
                  <a:pt x="0" y="57"/>
                </a:lnTo>
                <a:lnTo>
                  <a:pt x="0" y="63"/>
                </a:lnTo>
                <a:lnTo>
                  <a:pt x="1" y="66"/>
                </a:lnTo>
                <a:lnTo>
                  <a:pt x="1" y="68"/>
                </a:lnTo>
                <a:lnTo>
                  <a:pt x="3" y="68"/>
                </a:lnTo>
                <a:lnTo>
                  <a:pt x="3" y="64"/>
                </a:lnTo>
                <a:lnTo>
                  <a:pt x="3" y="61"/>
                </a:lnTo>
                <a:lnTo>
                  <a:pt x="3" y="57"/>
                </a:lnTo>
                <a:lnTo>
                  <a:pt x="3" y="53"/>
                </a:lnTo>
                <a:lnTo>
                  <a:pt x="5" y="48"/>
                </a:lnTo>
                <a:lnTo>
                  <a:pt x="5" y="44"/>
                </a:lnTo>
                <a:lnTo>
                  <a:pt x="5" y="41"/>
                </a:lnTo>
                <a:lnTo>
                  <a:pt x="5" y="37"/>
                </a:lnTo>
                <a:lnTo>
                  <a:pt x="5" y="31"/>
                </a:lnTo>
                <a:lnTo>
                  <a:pt x="5" y="28"/>
                </a:lnTo>
                <a:lnTo>
                  <a:pt x="5" y="24"/>
                </a:lnTo>
                <a:lnTo>
                  <a:pt x="5" y="20"/>
                </a:lnTo>
                <a:lnTo>
                  <a:pt x="7" y="15"/>
                </a:lnTo>
                <a:lnTo>
                  <a:pt x="7" y="11"/>
                </a:lnTo>
                <a:lnTo>
                  <a:pt x="7" y="7"/>
                </a:lnTo>
                <a:lnTo>
                  <a:pt x="7" y="6"/>
                </a:lnTo>
                <a:close/>
              </a:path>
            </a:pathLst>
          </a:custGeom>
          <a:solidFill>
            <a:srgbClr val="FCFE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87" name="Freeform 1643"/>
          <p:cNvSpPr>
            <a:spLocks/>
          </p:cNvSpPr>
          <p:nvPr/>
        </p:nvSpPr>
        <p:spPr bwMode="auto">
          <a:xfrm>
            <a:off x="3322638" y="3155950"/>
            <a:ext cx="30162" cy="66675"/>
          </a:xfrm>
          <a:custGeom>
            <a:avLst/>
            <a:gdLst>
              <a:gd name="T0" fmla="*/ 2 w 39"/>
              <a:gd name="T1" fmla="*/ 68 h 85"/>
              <a:gd name="T2" fmla="*/ 0 w 39"/>
              <a:gd name="T3" fmla="*/ 72 h 85"/>
              <a:gd name="T4" fmla="*/ 2 w 39"/>
              <a:gd name="T5" fmla="*/ 75 h 85"/>
              <a:gd name="T6" fmla="*/ 4 w 39"/>
              <a:gd name="T7" fmla="*/ 81 h 85"/>
              <a:gd name="T8" fmla="*/ 6 w 39"/>
              <a:gd name="T9" fmla="*/ 83 h 85"/>
              <a:gd name="T10" fmla="*/ 9 w 39"/>
              <a:gd name="T11" fmla="*/ 85 h 85"/>
              <a:gd name="T12" fmla="*/ 13 w 39"/>
              <a:gd name="T13" fmla="*/ 81 h 85"/>
              <a:gd name="T14" fmla="*/ 17 w 39"/>
              <a:gd name="T15" fmla="*/ 77 h 85"/>
              <a:gd name="T16" fmla="*/ 19 w 39"/>
              <a:gd name="T17" fmla="*/ 75 h 85"/>
              <a:gd name="T18" fmla="*/ 22 w 39"/>
              <a:gd name="T19" fmla="*/ 72 h 85"/>
              <a:gd name="T20" fmla="*/ 22 w 39"/>
              <a:gd name="T21" fmla="*/ 68 h 85"/>
              <a:gd name="T22" fmla="*/ 24 w 39"/>
              <a:gd name="T23" fmla="*/ 64 h 85"/>
              <a:gd name="T24" fmla="*/ 26 w 39"/>
              <a:gd name="T25" fmla="*/ 61 h 85"/>
              <a:gd name="T26" fmla="*/ 28 w 39"/>
              <a:gd name="T27" fmla="*/ 57 h 85"/>
              <a:gd name="T28" fmla="*/ 28 w 39"/>
              <a:gd name="T29" fmla="*/ 53 h 85"/>
              <a:gd name="T30" fmla="*/ 30 w 39"/>
              <a:gd name="T31" fmla="*/ 50 h 85"/>
              <a:gd name="T32" fmla="*/ 32 w 39"/>
              <a:gd name="T33" fmla="*/ 46 h 85"/>
              <a:gd name="T34" fmla="*/ 33 w 39"/>
              <a:gd name="T35" fmla="*/ 42 h 85"/>
              <a:gd name="T36" fmla="*/ 33 w 39"/>
              <a:gd name="T37" fmla="*/ 39 h 85"/>
              <a:gd name="T38" fmla="*/ 35 w 39"/>
              <a:gd name="T39" fmla="*/ 35 h 85"/>
              <a:gd name="T40" fmla="*/ 35 w 39"/>
              <a:gd name="T41" fmla="*/ 31 h 85"/>
              <a:gd name="T42" fmla="*/ 35 w 39"/>
              <a:gd name="T43" fmla="*/ 28 h 85"/>
              <a:gd name="T44" fmla="*/ 37 w 39"/>
              <a:gd name="T45" fmla="*/ 24 h 85"/>
              <a:gd name="T46" fmla="*/ 37 w 39"/>
              <a:gd name="T47" fmla="*/ 18 h 85"/>
              <a:gd name="T48" fmla="*/ 37 w 39"/>
              <a:gd name="T49" fmla="*/ 15 h 85"/>
              <a:gd name="T50" fmla="*/ 39 w 39"/>
              <a:gd name="T51" fmla="*/ 11 h 85"/>
              <a:gd name="T52" fmla="*/ 39 w 39"/>
              <a:gd name="T53" fmla="*/ 6 h 85"/>
              <a:gd name="T54" fmla="*/ 39 w 39"/>
              <a:gd name="T55" fmla="*/ 2 h 85"/>
              <a:gd name="T56" fmla="*/ 37 w 39"/>
              <a:gd name="T57" fmla="*/ 0 h 85"/>
              <a:gd name="T58" fmla="*/ 33 w 39"/>
              <a:gd name="T59" fmla="*/ 0 h 85"/>
              <a:gd name="T60" fmla="*/ 32 w 39"/>
              <a:gd name="T61" fmla="*/ 4 h 85"/>
              <a:gd name="T62" fmla="*/ 30 w 39"/>
              <a:gd name="T63" fmla="*/ 7 h 85"/>
              <a:gd name="T64" fmla="*/ 28 w 39"/>
              <a:gd name="T65" fmla="*/ 9 h 85"/>
              <a:gd name="T66" fmla="*/ 24 w 39"/>
              <a:gd name="T67" fmla="*/ 13 h 85"/>
              <a:gd name="T68" fmla="*/ 22 w 39"/>
              <a:gd name="T69" fmla="*/ 17 h 85"/>
              <a:gd name="T70" fmla="*/ 21 w 39"/>
              <a:gd name="T71" fmla="*/ 20 h 85"/>
              <a:gd name="T72" fmla="*/ 21 w 39"/>
              <a:gd name="T73" fmla="*/ 24 h 85"/>
              <a:gd name="T74" fmla="*/ 19 w 39"/>
              <a:gd name="T75" fmla="*/ 28 h 85"/>
              <a:gd name="T76" fmla="*/ 17 w 39"/>
              <a:gd name="T77" fmla="*/ 31 h 85"/>
              <a:gd name="T78" fmla="*/ 15 w 39"/>
              <a:gd name="T79" fmla="*/ 35 h 85"/>
              <a:gd name="T80" fmla="*/ 13 w 39"/>
              <a:gd name="T81" fmla="*/ 39 h 85"/>
              <a:gd name="T82" fmla="*/ 11 w 39"/>
              <a:gd name="T83" fmla="*/ 42 h 85"/>
              <a:gd name="T84" fmla="*/ 9 w 39"/>
              <a:gd name="T85" fmla="*/ 46 h 85"/>
              <a:gd name="T86" fmla="*/ 9 w 39"/>
              <a:gd name="T87" fmla="*/ 48 h 85"/>
              <a:gd name="T88" fmla="*/ 8 w 39"/>
              <a:gd name="T89" fmla="*/ 52 h 85"/>
              <a:gd name="T90" fmla="*/ 6 w 39"/>
              <a:gd name="T91" fmla="*/ 55 h 85"/>
              <a:gd name="T92" fmla="*/ 4 w 39"/>
              <a:gd name="T93" fmla="*/ 59 h 85"/>
              <a:gd name="T94" fmla="*/ 4 w 39"/>
              <a:gd name="T95" fmla="*/ 63 h 85"/>
              <a:gd name="T96" fmla="*/ 2 w 39"/>
              <a:gd name="T97" fmla="*/ 66 h 85"/>
              <a:gd name="T98" fmla="*/ 2 w 39"/>
              <a:gd name="T99" fmla="*/ 68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9" h="85">
                <a:moveTo>
                  <a:pt x="2" y="68"/>
                </a:moveTo>
                <a:lnTo>
                  <a:pt x="0" y="72"/>
                </a:lnTo>
                <a:lnTo>
                  <a:pt x="2" y="75"/>
                </a:lnTo>
                <a:lnTo>
                  <a:pt x="4" y="81"/>
                </a:lnTo>
                <a:lnTo>
                  <a:pt x="6" y="83"/>
                </a:lnTo>
                <a:lnTo>
                  <a:pt x="9" y="85"/>
                </a:lnTo>
                <a:lnTo>
                  <a:pt x="13" y="81"/>
                </a:lnTo>
                <a:lnTo>
                  <a:pt x="17" y="77"/>
                </a:lnTo>
                <a:lnTo>
                  <a:pt x="19" y="75"/>
                </a:lnTo>
                <a:lnTo>
                  <a:pt x="22" y="72"/>
                </a:lnTo>
                <a:lnTo>
                  <a:pt x="22" y="68"/>
                </a:lnTo>
                <a:lnTo>
                  <a:pt x="24" y="64"/>
                </a:lnTo>
                <a:lnTo>
                  <a:pt x="26" y="61"/>
                </a:lnTo>
                <a:lnTo>
                  <a:pt x="28" y="57"/>
                </a:lnTo>
                <a:lnTo>
                  <a:pt x="28" y="53"/>
                </a:lnTo>
                <a:lnTo>
                  <a:pt x="30" y="50"/>
                </a:lnTo>
                <a:lnTo>
                  <a:pt x="32" y="46"/>
                </a:lnTo>
                <a:lnTo>
                  <a:pt x="33" y="42"/>
                </a:lnTo>
                <a:lnTo>
                  <a:pt x="33" y="39"/>
                </a:lnTo>
                <a:lnTo>
                  <a:pt x="35" y="35"/>
                </a:lnTo>
                <a:lnTo>
                  <a:pt x="35" y="31"/>
                </a:lnTo>
                <a:lnTo>
                  <a:pt x="35" y="28"/>
                </a:lnTo>
                <a:lnTo>
                  <a:pt x="37" y="24"/>
                </a:lnTo>
                <a:lnTo>
                  <a:pt x="37" y="18"/>
                </a:lnTo>
                <a:lnTo>
                  <a:pt x="37" y="15"/>
                </a:lnTo>
                <a:lnTo>
                  <a:pt x="39" y="11"/>
                </a:lnTo>
                <a:lnTo>
                  <a:pt x="39" y="6"/>
                </a:lnTo>
                <a:lnTo>
                  <a:pt x="39" y="2"/>
                </a:lnTo>
                <a:lnTo>
                  <a:pt x="37" y="0"/>
                </a:lnTo>
                <a:lnTo>
                  <a:pt x="33" y="0"/>
                </a:lnTo>
                <a:lnTo>
                  <a:pt x="32" y="4"/>
                </a:lnTo>
                <a:lnTo>
                  <a:pt x="30" y="7"/>
                </a:lnTo>
                <a:lnTo>
                  <a:pt x="28" y="9"/>
                </a:lnTo>
                <a:lnTo>
                  <a:pt x="24" y="13"/>
                </a:lnTo>
                <a:lnTo>
                  <a:pt x="22" y="17"/>
                </a:lnTo>
                <a:lnTo>
                  <a:pt x="21" y="20"/>
                </a:lnTo>
                <a:lnTo>
                  <a:pt x="21" y="24"/>
                </a:lnTo>
                <a:lnTo>
                  <a:pt x="19" y="28"/>
                </a:lnTo>
                <a:lnTo>
                  <a:pt x="17" y="31"/>
                </a:lnTo>
                <a:lnTo>
                  <a:pt x="15" y="35"/>
                </a:lnTo>
                <a:lnTo>
                  <a:pt x="13" y="39"/>
                </a:lnTo>
                <a:lnTo>
                  <a:pt x="11" y="42"/>
                </a:lnTo>
                <a:lnTo>
                  <a:pt x="9" y="46"/>
                </a:lnTo>
                <a:lnTo>
                  <a:pt x="9" y="48"/>
                </a:lnTo>
                <a:lnTo>
                  <a:pt x="8" y="52"/>
                </a:lnTo>
                <a:lnTo>
                  <a:pt x="6" y="55"/>
                </a:lnTo>
                <a:lnTo>
                  <a:pt x="4" y="59"/>
                </a:lnTo>
                <a:lnTo>
                  <a:pt x="4" y="63"/>
                </a:lnTo>
                <a:lnTo>
                  <a:pt x="2" y="66"/>
                </a:lnTo>
                <a:lnTo>
                  <a:pt x="2" y="68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88" name="Freeform 1644"/>
          <p:cNvSpPr>
            <a:spLocks/>
          </p:cNvSpPr>
          <p:nvPr/>
        </p:nvSpPr>
        <p:spPr bwMode="auto">
          <a:xfrm>
            <a:off x="3322638" y="3155950"/>
            <a:ext cx="30162" cy="66675"/>
          </a:xfrm>
          <a:custGeom>
            <a:avLst/>
            <a:gdLst>
              <a:gd name="T0" fmla="*/ 2 w 39"/>
              <a:gd name="T1" fmla="*/ 68 h 85"/>
              <a:gd name="T2" fmla="*/ 0 w 39"/>
              <a:gd name="T3" fmla="*/ 72 h 85"/>
              <a:gd name="T4" fmla="*/ 2 w 39"/>
              <a:gd name="T5" fmla="*/ 75 h 85"/>
              <a:gd name="T6" fmla="*/ 4 w 39"/>
              <a:gd name="T7" fmla="*/ 81 h 85"/>
              <a:gd name="T8" fmla="*/ 6 w 39"/>
              <a:gd name="T9" fmla="*/ 83 h 85"/>
              <a:gd name="T10" fmla="*/ 9 w 39"/>
              <a:gd name="T11" fmla="*/ 85 h 85"/>
              <a:gd name="T12" fmla="*/ 13 w 39"/>
              <a:gd name="T13" fmla="*/ 81 h 85"/>
              <a:gd name="T14" fmla="*/ 17 w 39"/>
              <a:gd name="T15" fmla="*/ 77 h 85"/>
              <a:gd name="T16" fmla="*/ 19 w 39"/>
              <a:gd name="T17" fmla="*/ 75 h 85"/>
              <a:gd name="T18" fmla="*/ 22 w 39"/>
              <a:gd name="T19" fmla="*/ 72 h 85"/>
              <a:gd name="T20" fmla="*/ 22 w 39"/>
              <a:gd name="T21" fmla="*/ 68 h 85"/>
              <a:gd name="T22" fmla="*/ 24 w 39"/>
              <a:gd name="T23" fmla="*/ 64 h 85"/>
              <a:gd name="T24" fmla="*/ 26 w 39"/>
              <a:gd name="T25" fmla="*/ 61 h 85"/>
              <a:gd name="T26" fmla="*/ 28 w 39"/>
              <a:gd name="T27" fmla="*/ 57 h 85"/>
              <a:gd name="T28" fmla="*/ 28 w 39"/>
              <a:gd name="T29" fmla="*/ 53 h 85"/>
              <a:gd name="T30" fmla="*/ 30 w 39"/>
              <a:gd name="T31" fmla="*/ 50 h 85"/>
              <a:gd name="T32" fmla="*/ 32 w 39"/>
              <a:gd name="T33" fmla="*/ 46 h 85"/>
              <a:gd name="T34" fmla="*/ 33 w 39"/>
              <a:gd name="T35" fmla="*/ 42 h 85"/>
              <a:gd name="T36" fmla="*/ 33 w 39"/>
              <a:gd name="T37" fmla="*/ 39 h 85"/>
              <a:gd name="T38" fmla="*/ 35 w 39"/>
              <a:gd name="T39" fmla="*/ 35 h 85"/>
              <a:gd name="T40" fmla="*/ 35 w 39"/>
              <a:gd name="T41" fmla="*/ 31 h 85"/>
              <a:gd name="T42" fmla="*/ 35 w 39"/>
              <a:gd name="T43" fmla="*/ 28 h 85"/>
              <a:gd name="T44" fmla="*/ 37 w 39"/>
              <a:gd name="T45" fmla="*/ 24 h 85"/>
              <a:gd name="T46" fmla="*/ 37 w 39"/>
              <a:gd name="T47" fmla="*/ 18 h 85"/>
              <a:gd name="T48" fmla="*/ 37 w 39"/>
              <a:gd name="T49" fmla="*/ 15 h 85"/>
              <a:gd name="T50" fmla="*/ 39 w 39"/>
              <a:gd name="T51" fmla="*/ 11 h 85"/>
              <a:gd name="T52" fmla="*/ 39 w 39"/>
              <a:gd name="T53" fmla="*/ 6 h 85"/>
              <a:gd name="T54" fmla="*/ 39 w 39"/>
              <a:gd name="T55" fmla="*/ 2 h 85"/>
              <a:gd name="T56" fmla="*/ 37 w 39"/>
              <a:gd name="T57" fmla="*/ 0 h 85"/>
              <a:gd name="T58" fmla="*/ 33 w 39"/>
              <a:gd name="T59" fmla="*/ 0 h 85"/>
              <a:gd name="T60" fmla="*/ 32 w 39"/>
              <a:gd name="T61" fmla="*/ 4 h 85"/>
              <a:gd name="T62" fmla="*/ 30 w 39"/>
              <a:gd name="T63" fmla="*/ 7 h 85"/>
              <a:gd name="T64" fmla="*/ 28 w 39"/>
              <a:gd name="T65" fmla="*/ 9 h 85"/>
              <a:gd name="T66" fmla="*/ 24 w 39"/>
              <a:gd name="T67" fmla="*/ 13 h 85"/>
              <a:gd name="T68" fmla="*/ 22 w 39"/>
              <a:gd name="T69" fmla="*/ 17 h 85"/>
              <a:gd name="T70" fmla="*/ 21 w 39"/>
              <a:gd name="T71" fmla="*/ 20 h 85"/>
              <a:gd name="T72" fmla="*/ 21 w 39"/>
              <a:gd name="T73" fmla="*/ 24 h 85"/>
              <a:gd name="T74" fmla="*/ 19 w 39"/>
              <a:gd name="T75" fmla="*/ 28 h 85"/>
              <a:gd name="T76" fmla="*/ 17 w 39"/>
              <a:gd name="T77" fmla="*/ 31 h 85"/>
              <a:gd name="T78" fmla="*/ 15 w 39"/>
              <a:gd name="T79" fmla="*/ 35 h 85"/>
              <a:gd name="T80" fmla="*/ 13 w 39"/>
              <a:gd name="T81" fmla="*/ 39 h 85"/>
              <a:gd name="T82" fmla="*/ 11 w 39"/>
              <a:gd name="T83" fmla="*/ 42 h 85"/>
              <a:gd name="T84" fmla="*/ 9 w 39"/>
              <a:gd name="T85" fmla="*/ 46 h 85"/>
              <a:gd name="T86" fmla="*/ 9 w 39"/>
              <a:gd name="T87" fmla="*/ 48 h 85"/>
              <a:gd name="T88" fmla="*/ 8 w 39"/>
              <a:gd name="T89" fmla="*/ 52 h 85"/>
              <a:gd name="T90" fmla="*/ 6 w 39"/>
              <a:gd name="T91" fmla="*/ 55 h 85"/>
              <a:gd name="T92" fmla="*/ 4 w 39"/>
              <a:gd name="T93" fmla="*/ 59 h 85"/>
              <a:gd name="T94" fmla="*/ 4 w 39"/>
              <a:gd name="T95" fmla="*/ 63 h 85"/>
              <a:gd name="T96" fmla="*/ 2 w 39"/>
              <a:gd name="T97" fmla="*/ 66 h 85"/>
              <a:gd name="T98" fmla="*/ 2 w 39"/>
              <a:gd name="T99" fmla="*/ 68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9" h="85">
                <a:moveTo>
                  <a:pt x="2" y="68"/>
                </a:moveTo>
                <a:lnTo>
                  <a:pt x="0" y="72"/>
                </a:lnTo>
                <a:lnTo>
                  <a:pt x="2" y="75"/>
                </a:lnTo>
                <a:lnTo>
                  <a:pt x="4" y="81"/>
                </a:lnTo>
                <a:lnTo>
                  <a:pt x="6" y="83"/>
                </a:lnTo>
                <a:lnTo>
                  <a:pt x="9" y="85"/>
                </a:lnTo>
                <a:lnTo>
                  <a:pt x="13" y="81"/>
                </a:lnTo>
                <a:lnTo>
                  <a:pt x="17" y="77"/>
                </a:lnTo>
                <a:lnTo>
                  <a:pt x="19" y="75"/>
                </a:lnTo>
                <a:lnTo>
                  <a:pt x="22" y="72"/>
                </a:lnTo>
                <a:lnTo>
                  <a:pt x="22" y="68"/>
                </a:lnTo>
                <a:lnTo>
                  <a:pt x="24" y="64"/>
                </a:lnTo>
                <a:lnTo>
                  <a:pt x="26" y="61"/>
                </a:lnTo>
                <a:lnTo>
                  <a:pt x="28" y="57"/>
                </a:lnTo>
                <a:lnTo>
                  <a:pt x="28" y="53"/>
                </a:lnTo>
                <a:lnTo>
                  <a:pt x="30" y="50"/>
                </a:lnTo>
                <a:lnTo>
                  <a:pt x="32" y="46"/>
                </a:lnTo>
                <a:lnTo>
                  <a:pt x="33" y="42"/>
                </a:lnTo>
                <a:lnTo>
                  <a:pt x="33" y="39"/>
                </a:lnTo>
                <a:lnTo>
                  <a:pt x="35" y="35"/>
                </a:lnTo>
                <a:lnTo>
                  <a:pt x="35" y="31"/>
                </a:lnTo>
                <a:lnTo>
                  <a:pt x="35" y="28"/>
                </a:lnTo>
                <a:lnTo>
                  <a:pt x="37" y="24"/>
                </a:lnTo>
                <a:lnTo>
                  <a:pt x="37" y="18"/>
                </a:lnTo>
                <a:lnTo>
                  <a:pt x="37" y="15"/>
                </a:lnTo>
                <a:lnTo>
                  <a:pt x="39" y="11"/>
                </a:lnTo>
                <a:lnTo>
                  <a:pt x="39" y="6"/>
                </a:lnTo>
                <a:lnTo>
                  <a:pt x="39" y="2"/>
                </a:lnTo>
                <a:lnTo>
                  <a:pt x="37" y="0"/>
                </a:lnTo>
                <a:lnTo>
                  <a:pt x="33" y="0"/>
                </a:lnTo>
                <a:lnTo>
                  <a:pt x="32" y="4"/>
                </a:lnTo>
                <a:lnTo>
                  <a:pt x="30" y="7"/>
                </a:lnTo>
                <a:lnTo>
                  <a:pt x="28" y="9"/>
                </a:lnTo>
                <a:lnTo>
                  <a:pt x="24" y="13"/>
                </a:lnTo>
                <a:lnTo>
                  <a:pt x="22" y="17"/>
                </a:lnTo>
                <a:lnTo>
                  <a:pt x="21" y="20"/>
                </a:lnTo>
                <a:lnTo>
                  <a:pt x="21" y="24"/>
                </a:lnTo>
                <a:lnTo>
                  <a:pt x="19" y="28"/>
                </a:lnTo>
                <a:lnTo>
                  <a:pt x="17" y="31"/>
                </a:lnTo>
                <a:lnTo>
                  <a:pt x="15" y="35"/>
                </a:lnTo>
                <a:lnTo>
                  <a:pt x="13" y="39"/>
                </a:lnTo>
                <a:lnTo>
                  <a:pt x="11" y="42"/>
                </a:lnTo>
                <a:lnTo>
                  <a:pt x="9" y="46"/>
                </a:lnTo>
                <a:lnTo>
                  <a:pt x="9" y="48"/>
                </a:lnTo>
                <a:lnTo>
                  <a:pt x="8" y="52"/>
                </a:lnTo>
                <a:lnTo>
                  <a:pt x="6" y="55"/>
                </a:lnTo>
                <a:lnTo>
                  <a:pt x="4" y="59"/>
                </a:lnTo>
                <a:lnTo>
                  <a:pt x="4" y="63"/>
                </a:lnTo>
                <a:lnTo>
                  <a:pt x="2" y="66"/>
                </a:lnTo>
                <a:lnTo>
                  <a:pt x="2" y="68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89" name="Freeform 1645"/>
          <p:cNvSpPr>
            <a:spLocks/>
          </p:cNvSpPr>
          <p:nvPr/>
        </p:nvSpPr>
        <p:spPr bwMode="auto">
          <a:xfrm>
            <a:off x="3322638" y="3155950"/>
            <a:ext cx="30162" cy="65088"/>
          </a:xfrm>
          <a:custGeom>
            <a:avLst/>
            <a:gdLst>
              <a:gd name="T0" fmla="*/ 2 w 39"/>
              <a:gd name="T1" fmla="*/ 68 h 83"/>
              <a:gd name="T2" fmla="*/ 0 w 39"/>
              <a:gd name="T3" fmla="*/ 72 h 83"/>
              <a:gd name="T4" fmla="*/ 2 w 39"/>
              <a:gd name="T5" fmla="*/ 75 h 83"/>
              <a:gd name="T6" fmla="*/ 4 w 39"/>
              <a:gd name="T7" fmla="*/ 81 h 83"/>
              <a:gd name="T8" fmla="*/ 6 w 39"/>
              <a:gd name="T9" fmla="*/ 83 h 83"/>
              <a:gd name="T10" fmla="*/ 8 w 39"/>
              <a:gd name="T11" fmla="*/ 83 h 83"/>
              <a:gd name="T12" fmla="*/ 13 w 39"/>
              <a:gd name="T13" fmla="*/ 81 h 83"/>
              <a:gd name="T14" fmla="*/ 15 w 39"/>
              <a:gd name="T15" fmla="*/ 77 h 83"/>
              <a:gd name="T16" fmla="*/ 17 w 39"/>
              <a:gd name="T17" fmla="*/ 75 h 83"/>
              <a:gd name="T18" fmla="*/ 21 w 39"/>
              <a:gd name="T19" fmla="*/ 72 h 83"/>
              <a:gd name="T20" fmla="*/ 21 w 39"/>
              <a:gd name="T21" fmla="*/ 68 h 83"/>
              <a:gd name="T22" fmla="*/ 22 w 39"/>
              <a:gd name="T23" fmla="*/ 64 h 83"/>
              <a:gd name="T24" fmla="*/ 24 w 39"/>
              <a:gd name="T25" fmla="*/ 61 h 83"/>
              <a:gd name="T26" fmla="*/ 26 w 39"/>
              <a:gd name="T27" fmla="*/ 57 h 83"/>
              <a:gd name="T28" fmla="*/ 26 w 39"/>
              <a:gd name="T29" fmla="*/ 53 h 83"/>
              <a:gd name="T30" fmla="*/ 28 w 39"/>
              <a:gd name="T31" fmla="*/ 50 h 83"/>
              <a:gd name="T32" fmla="*/ 30 w 39"/>
              <a:gd name="T33" fmla="*/ 46 h 83"/>
              <a:gd name="T34" fmla="*/ 32 w 39"/>
              <a:gd name="T35" fmla="*/ 42 h 83"/>
              <a:gd name="T36" fmla="*/ 32 w 39"/>
              <a:gd name="T37" fmla="*/ 39 h 83"/>
              <a:gd name="T38" fmla="*/ 33 w 39"/>
              <a:gd name="T39" fmla="*/ 35 h 83"/>
              <a:gd name="T40" fmla="*/ 33 w 39"/>
              <a:gd name="T41" fmla="*/ 31 h 83"/>
              <a:gd name="T42" fmla="*/ 33 w 39"/>
              <a:gd name="T43" fmla="*/ 28 h 83"/>
              <a:gd name="T44" fmla="*/ 35 w 39"/>
              <a:gd name="T45" fmla="*/ 24 h 83"/>
              <a:gd name="T46" fmla="*/ 35 w 39"/>
              <a:gd name="T47" fmla="*/ 18 h 83"/>
              <a:gd name="T48" fmla="*/ 37 w 39"/>
              <a:gd name="T49" fmla="*/ 15 h 83"/>
              <a:gd name="T50" fmla="*/ 37 w 39"/>
              <a:gd name="T51" fmla="*/ 11 h 83"/>
              <a:gd name="T52" fmla="*/ 39 w 39"/>
              <a:gd name="T53" fmla="*/ 6 h 83"/>
              <a:gd name="T54" fmla="*/ 37 w 39"/>
              <a:gd name="T55" fmla="*/ 2 h 83"/>
              <a:gd name="T56" fmla="*/ 35 w 39"/>
              <a:gd name="T57" fmla="*/ 0 h 83"/>
              <a:gd name="T58" fmla="*/ 33 w 39"/>
              <a:gd name="T59" fmla="*/ 0 h 83"/>
              <a:gd name="T60" fmla="*/ 32 w 39"/>
              <a:gd name="T61" fmla="*/ 4 h 83"/>
              <a:gd name="T62" fmla="*/ 30 w 39"/>
              <a:gd name="T63" fmla="*/ 7 h 83"/>
              <a:gd name="T64" fmla="*/ 26 w 39"/>
              <a:gd name="T65" fmla="*/ 9 h 83"/>
              <a:gd name="T66" fmla="*/ 24 w 39"/>
              <a:gd name="T67" fmla="*/ 13 h 83"/>
              <a:gd name="T68" fmla="*/ 22 w 39"/>
              <a:gd name="T69" fmla="*/ 17 h 83"/>
              <a:gd name="T70" fmla="*/ 21 w 39"/>
              <a:gd name="T71" fmla="*/ 20 h 83"/>
              <a:gd name="T72" fmla="*/ 21 w 39"/>
              <a:gd name="T73" fmla="*/ 24 h 83"/>
              <a:gd name="T74" fmla="*/ 19 w 39"/>
              <a:gd name="T75" fmla="*/ 28 h 83"/>
              <a:gd name="T76" fmla="*/ 17 w 39"/>
              <a:gd name="T77" fmla="*/ 31 h 83"/>
              <a:gd name="T78" fmla="*/ 15 w 39"/>
              <a:gd name="T79" fmla="*/ 35 h 83"/>
              <a:gd name="T80" fmla="*/ 13 w 39"/>
              <a:gd name="T81" fmla="*/ 39 h 83"/>
              <a:gd name="T82" fmla="*/ 11 w 39"/>
              <a:gd name="T83" fmla="*/ 42 h 83"/>
              <a:gd name="T84" fmla="*/ 9 w 39"/>
              <a:gd name="T85" fmla="*/ 46 h 83"/>
              <a:gd name="T86" fmla="*/ 9 w 39"/>
              <a:gd name="T87" fmla="*/ 50 h 83"/>
              <a:gd name="T88" fmla="*/ 8 w 39"/>
              <a:gd name="T89" fmla="*/ 53 h 83"/>
              <a:gd name="T90" fmla="*/ 6 w 39"/>
              <a:gd name="T91" fmla="*/ 57 h 83"/>
              <a:gd name="T92" fmla="*/ 4 w 39"/>
              <a:gd name="T93" fmla="*/ 61 h 83"/>
              <a:gd name="T94" fmla="*/ 4 w 39"/>
              <a:gd name="T95" fmla="*/ 64 h 83"/>
              <a:gd name="T96" fmla="*/ 2 w 39"/>
              <a:gd name="T97" fmla="*/ 68 h 83"/>
              <a:gd name="T98" fmla="*/ 2 w 39"/>
              <a:gd name="T99" fmla="*/ 68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9" h="83">
                <a:moveTo>
                  <a:pt x="2" y="68"/>
                </a:moveTo>
                <a:lnTo>
                  <a:pt x="0" y="72"/>
                </a:lnTo>
                <a:lnTo>
                  <a:pt x="2" y="75"/>
                </a:lnTo>
                <a:lnTo>
                  <a:pt x="4" y="81"/>
                </a:lnTo>
                <a:lnTo>
                  <a:pt x="6" y="83"/>
                </a:lnTo>
                <a:lnTo>
                  <a:pt x="8" y="83"/>
                </a:lnTo>
                <a:lnTo>
                  <a:pt x="13" y="81"/>
                </a:lnTo>
                <a:lnTo>
                  <a:pt x="15" y="77"/>
                </a:lnTo>
                <a:lnTo>
                  <a:pt x="17" y="75"/>
                </a:lnTo>
                <a:lnTo>
                  <a:pt x="21" y="72"/>
                </a:lnTo>
                <a:lnTo>
                  <a:pt x="21" y="68"/>
                </a:lnTo>
                <a:lnTo>
                  <a:pt x="22" y="64"/>
                </a:lnTo>
                <a:lnTo>
                  <a:pt x="24" y="61"/>
                </a:lnTo>
                <a:lnTo>
                  <a:pt x="26" y="57"/>
                </a:lnTo>
                <a:lnTo>
                  <a:pt x="26" y="53"/>
                </a:lnTo>
                <a:lnTo>
                  <a:pt x="28" y="50"/>
                </a:lnTo>
                <a:lnTo>
                  <a:pt x="30" y="46"/>
                </a:lnTo>
                <a:lnTo>
                  <a:pt x="32" y="42"/>
                </a:lnTo>
                <a:lnTo>
                  <a:pt x="32" y="39"/>
                </a:lnTo>
                <a:lnTo>
                  <a:pt x="33" y="35"/>
                </a:lnTo>
                <a:lnTo>
                  <a:pt x="33" y="31"/>
                </a:lnTo>
                <a:lnTo>
                  <a:pt x="33" y="28"/>
                </a:lnTo>
                <a:lnTo>
                  <a:pt x="35" y="24"/>
                </a:lnTo>
                <a:lnTo>
                  <a:pt x="35" y="18"/>
                </a:lnTo>
                <a:lnTo>
                  <a:pt x="37" y="15"/>
                </a:lnTo>
                <a:lnTo>
                  <a:pt x="37" y="11"/>
                </a:lnTo>
                <a:lnTo>
                  <a:pt x="39" y="6"/>
                </a:lnTo>
                <a:lnTo>
                  <a:pt x="37" y="2"/>
                </a:lnTo>
                <a:lnTo>
                  <a:pt x="35" y="0"/>
                </a:lnTo>
                <a:lnTo>
                  <a:pt x="33" y="0"/>
                </a:lnTo>
                <a:lnTo>
                  <a:pt x="32" y="4"/>
                </a:lnTo>
                <a:lnTo>
                  <a:pt x="30" y="7"/>
                </a:lnTo>
                <a:lnTo>
                  <a:pt x="26" y="9"/>
                </a:lnTo>
                <a:lnTo>
                  <a:pt x="24" y="13"/>
                </a:lnTo>
                <a:lnTo>
                  <a:pt x="22" y="17"/>
                </a:lnTo>
                <a:lnTo>
                  <a:pt x="21" y="20"/>
                </a:lnTo>
                <a:lnTo>
                  <a:pt x="21" y="24"/>
                </a:lnTo>
                <a:lnTo>
                  <a:pt x="19" y="28"/>
                </a:lnTo>
                <a:lnTo>
                  <a:pt x="17" y="31"/>
                </a:lnTo>
                <a:lnTo>
                  <a:pt x="15" y="35"/>
                </a:lnTo>
                <a:lnTo>
                  <a:pt x="13" y="39"/>
                </a:lnTo>
                <a:lnTo>
                  <a:pt x="11" y="42"/>
                </a:lnTo>
                <a:lnTo>
                  <a:pt x="9" y="46"/>
                </a:lnTo>
                <a:lnTo>
                  <a:pt x="9" y="50"/>
                </a:lnTo>
                <a:lnTo>
                  <a:pt x="8" y="53"/>
                </a:lnTo>
                <a:lnTo>
                  <a:pt x="6" y="57"/>
                </a:lnTo>
                <a:lnTo>
                  <a:pt x="4" y="61"/>
                </a:lnTo>
                <a:lnTo>
                  <a:pt x="4" y="64"/>
                </a:lnTo>
                <a:lnTo>
                  <a:pt x="2" y="68"/>
                </a:lnTo>
                <a:lnTo>
                  <a:pt x="2" y="68"/>
                </a:lnTo>
                <a:close/>
              </a:path>
            </a:pathLst>
          </a:cu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90" name="Freeform 1646"/>
          <p:cNvSpPr>
            <a:spLocks/>
          </p:cNvSpPr>
          <p:nvPr/>
        </p:nvSpPr>
        <p:spPr bwMode="auto">
          <a:xfrm>
            <a:off x="3321050" y="2903538"/>
            <a:ext cx="44450" cy="44450"/>
          </a:xfrm>
          <a:custGeom>
            <a:avLst/>
            <a:gdLst>
              <a:gd name="T0" fmla="*/ 57 w 57"/>
              <a:gd name="T1" fmla="*/ 13 h 57"/>
              <a:gd name="T2" fmla="*/ 45 w 57"/>
              <a:gd name="T3" fmla="*/ 57 h 57"/>
              <a:gd name="T4" fmla="*/ 0 w 57"/>
              <a:gd name="T5" fmla="*/ 44 h 57"/>
              <a:gd name="T6" fmla="*/ 13 w 57"/>
              <a:gd name="T7" fmla="*/ 0 h 57"/>
              <a:gd name="T8" fmla="*/ 57 w 57"/>
              <a:gd name="T9" fmla="*/ 13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7" h="57">
                <a:moveTo>
                  <a:pt x="57" y="13"/>
                </a:moveTo>
                <a:lnTo>
                  <a:pt x="45" y="57"/>
                </a:lnTo>
                <a:lnTo>
                  <a:pt x="0" y="44"/>
                </a:lnTo>
                <a:lnTo>
                  <a:pt x="13" y="0"/>
                </a:lnTo>
                <a:lnTo>
                  <a:pt x="57" y="13"/>
                </a:lnTo>
                <a:close/>
              </a:path>
            </a:pathLst>
          </a:custGeom>
          <a:solidFill>
            <a:srgbClr val="669900"/>
          </a:solidFill>
          <a:ln w="1588">
            <a:solidFill>
              <a:srgbClr val="6699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8991" name="Freeform 1647"/>
          <p:cNvSpPr>
            <a:spLocks/>
          </p:cNvSpPr>
          <p:nvPr/>
        </p:nvSpPr>
        <p:spPr bwMode="auto">
          <a:xfrm>
            <a:off x="3319463" y="2913063"/>
            <a:ext cx="50800" cy="49212"/>
          </a:xfrm>
          <a:custGeom>
            <a:avLst/>
            <a:gdLst>
              <a:gd name="T0" fmla="*/ 62 w 62"/>
              <a:gd name="T1" fmla="*/ 20 h 63"/>
              <a:gd name="T2" fmla="*/ 40 w 62"/>
              <a:gd name="T3" fmla="*/ 63 h 63"/>
              <a:gd name="T4" fmla="*/ 0 w 62"/>
              <a:gd name="T5" fmla="*/ 40 h 63"/>
              <a:gd name="T6" fmla="*/ 20 w 62"/>
              <a:gd name="T7" fmla="*/ 0 h 63"/>
              <a:gd name="T8" fmla="*/ 62 w 62"/>
              <a:gd name="T9" fmla="*/ 2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2" h="63">
                <a:moveTo>
                  <a:pt x="62" y="20"/>
                </a:moveTo>
                <a:lnTo>
                  <a:pt x="40" y="63"/>
                </a:lnTo>
                <a:lnTo>
                  <a:pt x="0" y="40"/>
                </a:lnTo>
                <a:lnTo>
                  <a:pt x="20" y="0"/>
                </a:lnTo>
                <a:lnTo>
                  <a:pt x="62" y="20"/>
                </a:lnTo>
                <a:close/>
              </a:path>
            </a:pathLst>
          </a:custGeom>
          <a:solidFill>
            <a:srgbClr val="669900"/>
          </a:solidFill>
          <a:ln w="1588">
            <a:solidFill>
              <a:srgbClr val="6699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8992" name="Freeform 1648"/>
          <p:cNvSpPr>
            <a:spLocks/>
          </p:cNvSpPr>
          <p:nvPr/>
        </p:nvSpPr>
        <p:spPr bwMode="auto">
          <a:xfrm>
            <a:off x="3313113" y="2908300"/>
            <a:ext cx="38100" cy="36513"/>
          </a:xfrm>
          <a:custGeom>
            <a:avLst/>
            <a:gdLst>
              <a:gd name="T0" fmla="*/ 48 w 48"/>
              <a:gd name="T1" fmla="*/ 0 h 46"/>
              <a:gd name="T2" fmla="*/ 46 w 48"/>
              <a:gd name="T3" fmla="*/ 46 h 46"/>
              <a:gd name="T4" fmla="*/ 0 w 48"/>
              <a:gd name="T5" fmla="*/ 46 h 46"/>
              <a:gd name="T6" fmla="*/ 2 w 48"/>
              <a:gd name="T7" fmla="*/ 0 h 46"/>
              <a:gd name="T8" fmla="*/ 48 w 48"/>
              <a:gd name="T9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6">
                <a:moveTo>
                  <a:pt x="48" y="0"/>
                </a:moveTo>
                <a:lnTo>
                  <a:pt x="46" y="46"/>
                </a:lnTo>
                <a:lnTo>
                  <a:pt x="0" y="46"/>
                </a:lnTo>
                <a:lnTo>
                  <a:pt x="2" y="0"/>
                </a:lnTo>
                <a:lnTo>
                  <a:pt x="48" y="0"/>
                </a:lnTo>
                <a:close/>
              </a:path>
            </a:pathLst>
          </a:custGeom>
          <a:solidFill>
            <a:srgbClr val="669900"/>
          </a:solidFill>
          <a:ln w="1588">
            <a:solidFill>
              <a:srgbClr val="6699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8993" name="Freeform 1649"/>
          <p:cNvSpPr>
            <a:spLocks/>
          </p:cNvSpPr>
          <p:nvPr/>
        </p:nvSpPr>
        <p:spPr bwMode="auto">
          <a:xfrm>
            <a:off x="3297238" y="2903538"/>
            <a:ext cx="44450" cy="44450"/>
          </a:xfrm>
          <a:custGeom>
            <a:avLst/>
            <a:gdLst>
              <a:gd name="T0" fmla="*/ 44 w 55"/>
              <a:gd name="T1" fmla="*/ 0 h 57"/>
              <a:gd name="T2" fmla="*/ 55 w 55"/>
              <a:gd name="T3" fmla="*/ 44 h 57"/>
              <a:gd name="T4" fmla="*/ 11 w 55"/>
              <a:gd name="T5" fmla="*/ 57 h 57"/>
              <a:gd name="T6" fmla="*/ 0 w 55"/>
              <a:gd name="T7" fmla="*/ 13 h 57"/>
              <a:gd name="T8" fmla="*/ 44 w 55"/>
              <a:gd name="T9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5" h="57">
                <a:moveTo>
                  <a:pt x="44" y="0"/>
                </a:moveTo>
                <a:lnTo>
                  <a:pt x="55" y="44"/>
                </a:lnTo>
                <a:lnTo>
                  <a:pt x="11" y="57"/>
                </a:lnTo>
                <a:lnTo>
                  <a:pt x="0" y="13"/>
                </a:lnTo>
                <a:lnTo>
                  <a:pt x="44" y="0"/>
                </a:lnTo>
                <a:close/>
              </a:path>
            </a:pathLst>
          </a:custGeom>
          <a:solidFill>
            <a:srgbClr val="669900"/>
          </a:solidFill>
          <a:ln w="1588">
            <a:solidFill>
              <a:srgbClr val="6699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8994" name="Freeform 1650"/>
          <p:cNvSpPr>
            <a:spLocks/>
          </p:cNvSpPr>
          <p:nvPr/>
        </p:nvSpPr>
        <p:spPr bwMode="auto">
          <a:xfrm>
            <a:off x="3306763" y="2905125"/>
            <a:ext cx="38100" cy="39688"/>
          </a:xfrm>
          <a:custGeom>
            <a:avLst/>
            <a:gdLst>
              <a:gd name="T0" fmla="*/ 46 w 48"/>
              <a:gd name="T1" fmla="*/ 0 h 49"/>
              <a:gd name="T2" fmla="*/ 48 w 48"/>
              <a:gd name="T3" fmla="*/ 46 h 49"/>
              <a:gd name="T4" fmla="*/ 2 w 48"/>
              <a:gd name="T5" fmla="*/ 49 h 49"/>
              <a:gd name="T6" fmla="*/ 0 w 48"/>
              <a:gd name="T7" fmla="*/ 3 h 49"/>
              <a:gd name="T8" fmla="*/ 46 w 48"/>
              <a:gd name="T9" fmla="*/ 0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9">
                <a:moveTo>
                  <a:pt x="46" y="0"/>
                </a:moveTo>
                <a:lnTo>
                  <a:pt x="48" y="46"/>
                </a:lnTo>
                <a:lnTo>
                  <a:pt x="2" y="49"/>
                </a:lnTo>
                <a:lnTo>
                  <a:pt x="0" y="3"/>
                </a:lnTo>
                <a:lnTo>
                  <a:pt x="46" y="0"/>
                </a:lnTo>
                <a:close/>
              </a:path>
            </a:pathLst>
          </a:custGeom>
          <a:solidFill>
            <a:srgbClr val="669900"/>
          </a:solidFill>
          <a:ln w="1588">
            <a:solidFill>
              <a:srgbClr val="6699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8995" name="Freeform 1651"/>
          <p:cNvSpPr>
            <a:spLocks/>
          </p:cNvSpPr>
          <p:nvPr/>
        </p:nvSpPr>
        <p:spPr bwMode="auto">
          <a:xfrm>
            <a:off x="3316288" y="2908300"/>
            <a:ext cx="38100" cy="39688"/>
          </a:xfrm>
          <a:custGeom>
            <a:avLst/>
            <a:gdLst>
              <a:gd name="T0" fmla="*/ 48 w 48"/>
              <a:gd name="T1" fmla="*/ 4 h 50"/>
              <a:gd name="T2" fmla="*/ 46 w 48"/>
              <a:gd name="T3" fmla="*/ 50 h 50"/>
              <a:gd name="T4" fmla="*/ 0 w 48"/>
              <a:gd name="T5" fmla="*/ 46 h 50"/>
              <a:gd name="T6" fmla="*/ 2 w 48"/>
              <a:gd name="T7" fmla="*/ 0 h 50"/>
              <a:gd name="T8" fmla="*/ 48 w 48"/>
              <a:gd name="T9" fmla="*/ 4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50">
                <a:moveTo>
                  <a:pt x="48" y="4"/>
                </a:moveTo>
                <a:lnTo>
                  <a:pt x="46" y="50"/>
                </a:lnTo>
                <a:lnTo>
                  <a:pt x="0" y="46"/>
                </a:lnTo>
                <a:lnTo>
                  <a:pt x="2" y="0"/>
                </a:lnTo>
                <a:lnTo>
                  <a:pt x="48" y="4"/>
                </a:lnTo>
                <a:close/>
              </a:path>
            </a:pathLst>
          </a:custGeom>
          <a:solidFill>
            <a:srgbClr val="669900"/>
          </a:solidFill>
          <a:ln w="1588">
            <a:solidFill>
              <a:srgbClr val="6699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8996" name="Freeform 1652"/>
          <p:cNvSpPr>
            <a:spLocks/>
          </p:cNvSpPr>
          <p:nvPr/>
        </p:nvSpPr>
        <p:spPr bwMode="auto">
          <a:xfrm>
            <a:off x="3306763" y="2906713"/>
            <a:ext cx="41275" cy="41275"/>
          </a:xfrm>
          <a:custGeom>
            <a:avLst/>
            <a:gdLst>
              <a:gd name="T0" fmla="*/ 46 w 51"/>
              <a:gd name="T1" fmla="*/ 0 h 51"/>
              <a:gd name="T2" fmla="*/ 51 w 51"/>
              <a:gd name="T3" fmla="*/ 46 h 51"/>
              <a:gd name="T4" fmla="*/ 5 w 51"/>
              <a:gd name="T5" fmla="*/ 51 h 51"/>
              <a:gd name="T6" fmla="*/ 0 w 51"/>
              <a:gd name="T7" fmla="*/ 5 h 51"/>
              <a:gd name="T8" fmla="*/ 46 w 51"/>
              <a:gd name="T9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1" h="51">
                <a:moveTo>
                  <a:pt x="46" y="0"/>
                </a:moveTo>
                <a:lnTo>
                  <a:pt x="51" y="46"/>
                </a:lnTo>
                <a:lnTo>
                  <a:pt x="5" y="51"/>
                </a:lnTo>
                <a:lnTo>
                  <a:pt x="0" y="5"/>
                </a:lnTo>
                <a:lnTo>
                  <a:pt x="46" y="0"/>
                </a:lnTo>
                <a:close/>
              </a:path>
            </a:pathLst>
          </a:custGeom>
          <a:solidFill>
            <a:srgbClr val="669900"/>
          </a:solidFill>
          <a:ln w="1588">
            <a:solidFill>
              <a:srgbClr val="6699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8997" name="Freeform 1653"/>
          <p:cNvSpPr>
            <a:spLocks/>
          </p:cNvSpPr>
          <p:nvPr/>
        </p:nvSpPr>
        <p:spPr bwMode="auto">
          <a:xfrm>
            <a:off x="3328988" y="3248025"/>
            <a:ext cx="50800" cy="69850"/>
          </a:xfrm>
          <a:custGeom>
            <a:avLst/>
            <a:gdLst>
              <a:gd name="T0" fmla="*/ 37 w 65"/>
              <a:gd name="T1" fmla="*/ 0 h 88"/>
              <a:gd name="T2" fmla="*/ 28 w 65"/>
              <a:gd name="T3" fmla="*/ 0 h 88"/>
              <a:gd name="T4" fmla="*/ 23 w 65"/>
              <a:gd name="T5" fmla="*/ 2 h 88"/>
              <a:gd name="T6" fmla="*/ 21 w 65"/>
              <a:gd name="T7" fmla="*/ 7 h 88"/>
              <a:gd name="T8" fmla="*/ 17 w 65"/>
              <a:gd name="T9" fmla="*/ 16 h 88"/>
              <a:gd name="T10" fmla="*/ 13 w 65"/>
              <a:gd name="T11" fmla="*/ 27 h 88"/>
              <a:gd name="T12" fmla="*/ 10 w 65"/>
              <a:gd name="T13" fmla="*/ 38 h 88"/>
              <a:gd name="T14" fmla="*/ 4 w 65"/>
              <a:gd name="T15" fmla="*/ 46 h 88"/>
              <a:gd name="T16" fmla="*/ 0 w 65"/>
              <a:gd name="T17" fmla="*/ 66 h 88"/>
              <a:gd name="T18" fmla="*/ 0 w 65"/>
              <a:gd name="T19" fmla="*/ 77 h 88"/>
              <a:gd name="T20" fmla="*/ 0 w 65"/>
              <a:gd name="T21" fmla="*/ 88 h 88"/>
              <a:gd name="T22" fmla="*/ 4 w 65"/>
              <a:gd name="T23" fmla="*/ 88 h 88"/>
              <a:gd name="T24" fmla="*/ 6 w 65"/>
              <a:gd name="T25" fmla="*/ 73 h 88"/>
              <a:gd name="T26" fmla="*/ 17 w 65"/>
              <a:gd name="T27" fmla="*/ 70 h 88"/>
              <a:gd name="T28" fmla="*/ 21 w 65"/>
              <a:gd name="T29" fmla="*/ 61 h 88"/>
              <a:gd name="T30" fmla="*/ 21 w 65"/>
              <a:gd name="T31" fmla="*/ 51 h 88"/>
              <a:gd name="T32" fmla="*/ 23 w 65"/>
              <a:gd name="T33" fmla="*/ 46 h 88"/>
              <a:gd name="T34" fmla="*/ 28 w 65"/>
              <a:gd name="T35" fmla="*/ 38 h 88"/>
              <a:gd name="T36" fmla="*/ 35 w 65"/>
              <a:gd name="T37" fmla="*/ 33 h 88"/>
              <a:gd name="T38" fmla="*/ 48 w 65"/>
              <a:gd name="T39" fmla="*/ 27 h 88"/>
              <a:gd name="T40" fmla="*/ 56 w 65"/>
              <a:gd name="T41" fmla="*/ 27 h 88"/>
              <a:gd name="T42" fmla="*/ 65 w 65"/>
              <a:gd name="T43" fmla="*/ 24 h 88"/>
              <a:gd name="T44" fmla="*/ 61 w 65"/>
              <a:gd name="T45" fmla="*/ 13 h 88"/>
              <a:gd name="T46" fmla="*/ 52 w 65"/>
              <a:gd name="T47" fmla="*/ 9 h 88"/>
              <a:gd name="T48" fmla="*/ 45 w 65"/>
              <a:gd name="T49" fmla="*/ 2 h 88"/>
              <a:gd name="T50" fmla="*/ 37 w 65"/>
              <a:gd name="T51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5" h="88">
                <a:moveTo>
                  <a:pt x="37" y="0"/>
                </a:moveTo>
                <a:lnTo>
                  <a:pt x="28" y="0"/>
                </a:lnTo>
                <a:lnTo>
                  <a:pt x="23" y="2"/>
                </a:lnTo>
                <a:lnTo>
                  <a:pt x="21" y="7"/>
                </a:lnTo>
                <a:lnTo>
                  <a:pt x="17" y="16"/>
                </a:lnTo>
                <a:lnTo>
                  <a:pt x="13" y="27"/>
                </a:lnTo>
                <a:lnTo>
                  <a:pt x="10" y="38"/>
                </a:lnTo>
                <a:lnTo>
                  <a:pt x="4" y="46"/>
                </a:lnTo>
                <a:lnTo>
                  <a:pt x="0" y="66"/>
                </a:lnTo>
                <a:lnTo>
                  <a:pt x="0" y="77"/>
                </a:lnTo>
                <a:lnTo>
                  <a:pt x="0" y="88"/>
                </a:lnTo>
                <a:lnTo>
                  <a:pt x="4" y="88"/>
                </a:lnTo>
                <a:lnTo>
                  <a:pt x="6" y="73"/>
                </a:lnTo>
                <a:lnTo>
                  <a:pt x="17" y="70"/>
                </a:lnTo>
                <a:lnTo>
                  <a:pt x="21" y="61"/>
                </a:lnTo>
                <a:lnTo>
                  <a:pt x="21" y="51"/>
                </a:lnTo>
                <a:lnTo>
                  <a:pt x="23" y="46"/>
                </a:lnTo>
                <a:lnTo>
                  <a:pt x="28" y="38"/>
                </a:lnTo>
                <a:lnTo>
                  <a:pt x="35" y="33"/>
                </a:lnTo>
                <a:lnTo>
                  <a:pt x="48" y="27"/>
                </a:lnTo>
                <a:lnTo>
                  <a:pt x="56" y="27"/>
                </a:lnTo>
                <a:lnTo>
                  <a:pt x="65" y="24"/>
                </a:lnTo>
                <a:lnTo>
                  <a:pt x="61" y="13"/>
                </a:lnTo>
                <a:lnTo>
                  <a:pt x="52" y="9"/>
                </a:lnTo>
                <a:lnTo>
                  <a:pt x="45" y="2"/>
                </a:lnTo>
                <a:lnTo>
                  <a:pt x="37" y="0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98" name="Freeform 1654"/>
          <p:cNvSpPr>
            <a:spLocks/>
          </p:cNvSpPr>
          <p:nvPr/>
        </p:nvSpPr>
        <p:spPr bwMode="auto">
          <a:xfrm>
            <a:off x="3328988" y="3248025"/>
            <a:ext cx="50800" cy="69850"/>
          </a:xfrm>
          <a:custGeom>
            <a:avLst/>
            <a:gdLst>
              <a:gd name="T0" fmla="*/ 37 w 65"/>
              <a:gd name="T1" fmla="*/ 0 h 88"/>
              <a:gd name="T2" fmla="*/ 28 w 65"/>
              <a:gd name="T3" fmla="*/ 0 h 88"/>
              <a:gd name="T4" fmla="*/ 23 w 65"/>
              <a:gd name="T5" fmla="*/ 2 h 88"/>
              <a:gd name="T6" fmla="*/ 21 w 65"/>
              <a:gd name="T7" fmla="*/ 7 h 88"/>
              <a:gd name="T8" fmla="*/ 17 w 65"/>
              <a:gd name="T9" fmla="*/ 16 h 88"/>
              <a:gd name="T10" fmla="*/ 13 w 65"/>
              <a:gd name="T11" fmla="*/ 27 h 88"/>
              <a:gd name="T12" fmla="*/ 10 w 65"/>
              <a:gd name="T13" fmla="*/ 38 h 88"/>
              <a:gd name="T14" fmla="*/ 4 w 65"/>
              <a:gd name="T15" fmla="*/ 46 h 88"/>
              <a:gd name="T16" fmla="*/ 0 w 65"/>
              <a:gd name="T17" fmla="*/ 66 h 88"/>
              <a:gd name="T18" fmla="*/ 0 w 65"/>
              <a:gd name="T19" fmla="*/ 77 h 88"/>
              <a:gd name="T20" fmla="*/ 0 w 65"/>
              <a:gd name="T21" fmla="*/ 88 h 88"/>
              <a:gd name="T22" fmla="*/ 4 w 65"/>
              <a:gd name="T23" fmla="*/ 88 h 88"/>
              <a:gd name="T24" fmla="*/ 6 w 65"/>
              <a:gd name="T25" fmla="*/ 73 h 88"/>
              <a:gd name="T26" fmla="*/ 17 w 65"/>
              <a:gd name="T27" fmla="*/ 70 h 88"/>
              <a:gd name="T28" fmla="*/ 21 w 65"/>
              <a:gd name="T29" fmla="*/ 61 h 88"/>
              <a:gd name="T30" fmla="*/ 21 w 65"/>
              <a:gd name="T31" fmla="*/ 51 h 88"/>
              <a:gd name="T32" fmla="*/ 23 w 65"/>
              <a:gd name="T33" fmla="*/ 46 h 88"/>
              <a:gd name="T34" fmla="*/ 28 w 65"/>
              <a:gd name="T35" fmla="*/ 38 h 88"/>
              <a:gd name="T36" fmla="*/ 35 w 65"/>
              <a:gd name="T37" fmla="*/ 33 h 88"/>
              <a:gd name="T38" fmla="*/ 48 w 65"/>
              <a:gd name="T39" fmla="*/ 27 h 88"/>
              <a:gd name="T40" fmla="*/ 56 w 65"/>
              <a:gd name="T41" fmla="*/ 27 h 88"/>
              <a:gd name="T42" fmla="*/ 65 w 65"/>
              <a:gd name="T43" fmla="*/ 24 h 88"/>
              <a:gd name="T44" fmla="*/ 61 w 65"/>
              <a:gd name="T45" fmla="*/ 13 h 88"/>
              <a:gd name="T46" fmla="*/ 52 w 65"/>
              <a:gd name="T47" fmla="*/ 9 h 88"/>
              <a:gd name="T48" fmla="*/ 45 w 65"/>
              <a:gd name="T49" fmla="*/ 2 h 88"/>
              <a:gd name="T50" fmla="*/ 37 w 65"/>
              <a:gd name="T51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5" h="88">
                <a:moveTo>
                  <a:pt x="37" y="0"/>
                </a:moveTo>
                <a:lnTo>
                  <a:pt x="28" y="0"/>
                </a:lnTo>
                <a:lnTo>
                  <a:pt x="23" y="2"/>
                </a:lnTo>
                <a:lnTo>
                  <a:pt x="21" y="7"/>
                </a:lnTo>
                <a:lnTo>
                  <a:pt x="17" y="16"/>
                </a:lnTo>
                <a:lnTo>
                  <a:pt x="13" y="27"/>
                </a:lnTo>
                <a:lnTo>
                  <a:pt x="10" y="38"/>
                </a:lnTo>
                <a:lnTo>
                  <a:pt x="4" y="46"/>
                </a:lnTo>
                <a:lnTo>
                  <a:pt x="0" y="66"/>
                </a:lnTo>
                <a:lnTo>
                  <a:pt x="0" y="77"/>
                </a:lnTo>
                <a:lnTo>
                  <a:pt x="0" y="88"/>
                </a:lnTo>
                <a:lnTo>
                  <a:pt x="4" y="88"/>
                </a:lnTo>
                <a:lnTo>
                  <a:pt x="6" y="73"/>
                </a:lnTo>
                <a:lnTo>
                  <a:pt x="17" y="70"/>
                </a:lnTo>
                <a:lnTo>
                  <a:pt x="21" y="61"/>
                </a:lnTo>
                <a:lnTo>
                  <a:pt x="21" y="51"/>
                </a:lnTo>
                <a:lnTo>
                  <a:pt x="23" y="46"/>
                </a:lnTo>
                <a:lnTo>
                  <a:pt x="28" y="38"/>
                </a:lnTo>
                <a:lnTo>
                  <a:pt x="35" y="33"/>
                </a:lnTo>
                <a:lnTo>
                  <a:pt x="48" y="27"/>
                </a:lnTo>
                <a:lnTo>
                  <a:pt x="56" y="27"/>
                </a:lnTo>
                <a:lnTo>
                  <a:pt x="65" y="24"/>
                </a:lnTo>
                <a:lnTo>
                  <a:pt x="61" y="13"/>
                </a:lnTo>
                <a:lnTo>
                  <a:pt x="52" y="9"/>
                </a:lnTo>
                <a:lnTo>
                  <a:pt x="45" y="2"/>
                </a:lnTo>
                <a:lnTo>
                  <a:pt x="37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8999" name="Freeform 1655"/>
          <p:cNvSpPr>
            <a:spLocks/>
          </p:cNvSpPr>
          <p:nvPr/>
        </p:nvSpPr>
        <p:spPr bwMode="auto">
          <a:xfrm>
            <a:off x="3348038" y="3246438"/>
            <a:ext cx="49212" cy="31750"/>
          </a:xfrm>
          <a:custGeom>
            <a:avLst/>
            <a:gdLst>
              <a:gd name="T0" fmla="*/ 63 w 63"/>
              <a:gd name="T1" fmla="*/ 40 h 40"/>
              <a:gd name="T2" fmla="*/ 63 w 63"/>
              <a:gd name="T3" fmla="*/ 40 h 40"/>
              <a:gd name="T4" fmla="*/ 61 w 63"/>
              <a:gd name="T5" fmla="*/ 39 h 40"/>
              <a:gd name="T6" fmla="*/ 59 w 63"/>
              <a:gd name="T7" fmla="*/ 39 h 40"/>
              <a:gd name="T8" fmla="*/ 59 w 63"/>
              <a:gd name="T9" fmla="*/ 37 h 40"/>
              <a:gd name="T10" fmla="*/ 57 w 63"/>
              <a:gd name="T11" fmla="*/ 33 h 40"/>
              <a:gd name="T12" fmla="*/ 56 w 63"/>
              <a:gd name="T13" fmla="*/ 31 h 40"/>
              <a:gd name="T14" fmla="*/ 54 w 63"/>
              <a:gd name="T15" fmla="*/ 28 h 40"/>
              <a:gd name="T16" fmla="*/ 54 w 63"/>
              <a:gd name="T17" fmla="*/ 26 h 40"/>
              <a:gd name="T18" fmla="*/ 52 w 63"/>
              <a:gd name="T19" fmla="*/ 20 h 40"/>
              <a:gd name="T20" fmla="*/ 52 w 63"/>
              <a:gd name="T21" fmla="*/ 17 h 40"/>
              <a:gd name="T22" fmla="*/ 50 w 63"/>
              <a:gd name="T23" fmla="*/ 13 h 40"/>
              <a:gd name="T24" fmla="*/ 48 w 63"/>
              <a:gd name="T25" fmla="*/ 9 h 40"/>
              <a:gd name="T26" fmla="*/ 46 w 63"/>
              <a:gd name="T27" fmla="*/ 7 h 40"/>
              <a:gd name="T28" fmla="*/ 43 w 63"/>
              <a:gd name="T29" fmla="*/ 6 h 40"/>
              <a:gd name="T30" fmla="*/ 41 w 63"/>
              <a:gd name="T31" fmla="*/ 4 h 40"/>
              <a:gd name="T32" fmla="*/ 37 w 63"/>
              <a:gd name="T33" fmla="*/ 2 h 40"/>
              <a:gd name="T34" fmla="*/ 35 w 63"/>
              <a:gd name="T35" fmla="*/ 0 h 40"/>
              <a:gd name="T36" fmla="*/ 32 w 63"/>
              <a:gd name="T37" fmla="*/ 0 h 40"/>
              <a:gd name="T38" fmla="*/ 30 w 63"/>
              <a:gd name="T39" fmla="*/ 0 h 40"/>
              <a:gd name="T40" fmla="*/ 26 w 63"/>
              <a:gd name="T41" fmla="*/ 0 h 40"/>
              <a:gd name="T42" fmla="*/ 24 w 63"/>
              <a:gd name="T43" fmla="*/ 0 h 40"/>
              <a:gd name="T44" fmla="*/ 22 w 63"/>
              <a:gd name="T45" fmla="*/ 0 h 40"/>
              <a:gd name="T46" fmla="*/ 21 w 63"/>
              <a:gd name="T47" fmla="*/ 0 h 40"/>
              <a:gd name="T48" fmla="*/ 19 w 63"/>
              <a:gd name="T49" fmla="*/ 2 h 40"/>
              <a:gd name="T50" fmla="*/ 17 w 63"/>
              <a:gd name="T51" fmla="*/ 2 h 40"/>
              <a:gd name="T52" fmla="*/ 15 w 63"/>
              <a:gd name="T53" fmla="*/ 2 h 40"/>
              <a:gd name="T54" fmla="*/ 10 w 63"/>
              <a:gd name="T55" fmla="*/ 2 h 40"/>
              <a:gd name="T56" fmla="*/ 8 w 63"/>
              <a:gd name="T57" fmla="*/ 2 h 40"/>
              <a:gd name="T58" fmla="*/ 4 w 63"/>
              <a:gd name="T59" fmla="*/ 0 h 40"/>
              <a:gd name="T60" fmla="*/ 2 w 63"/>
              <a:gd name="T61" fmla="*/ 0 h 40"/>
              <a:gd name="T62" fmla="*/ 0 w 63"/>
              <a:gd name="T63" fmla="*/ 0 h 40"/>
              <a:gd name="T64" fmla="*/ 0 w 63"/>
              <a:gd name="T65" fmla="*/ 0 h 40"/>
              <a:gd name="T66" fmla="*/ 0 w 63"/>
              <a:gd name="T67" fmla="*/ 2 h 40"/>
              <a:gd name="T68" fmla="*/ 2 w 63"/>
              <a:gd name="T69" fmla="*/ 2 h 40"/>
              <a:gd name="T70" fmla="*/ 4 w 63"/>
              <a:gd name="T71" fmla="*/ 4 h 40"/>
              <a:gd name="T72" fmla="*/ 6 w 63"/>
              <a:gd name="T73" fmla="*/ 4 h 40"/>
              <a:gd name="T74" fmla="*/ 8 w 63"/>
              <a:gd name="T75" fmla="*/ 6 h 40"/>
              <a:gd name="T76" fmla="*/ 13 w 63"/>
              <a:gd name="T77" fmla="*/ 9 h 40"/>
              <a:gd name="T78" fmla="*/ 17 w 63"/>
              <a:gd name="T79" fmla="*/ 9 h 40"/>
              <a:gd name="T80" fmla="*/ 19 w 63"/>
              <a:gd name="T81" fmla="*/ 11 h 40"/>
              <a:gd name="T82" fmla="*/ 21 w 63"/>
              <a:gd name="T83" fmla="*/ 13 h 40"/>
              <a:gd name="T84" fmla="*/ 21 w 63"/>
              <a:gd name="T85" fmla="*/ 17 h 40"/>
              <a:gd name="T86" fmla="*/ 21 w 63"/>
              <a:gd name="T87" fmla="*/ 18 h 40"/>
              <a:gd name="T88" fmla="*/ 22 w 63"/>
              <a:gd name="T89" fmla="*/ 20 h 40"/>
              <a:gd name="T90" fmla="*/ 24 w 63"/>
              <a:gd name="T91" fmla="*/ 24 h 40"/>
              <a:gd name="T92" fmla="*/ 28 w 63"/>
              <a:gd name="T93" fmla="*/ 26 h 40"/>
              <a:gd name="T94" fmla="*/ 30 w 63"/>
              <a:gd name="T95" fmla="*/ 28 h 40"/>
              <a:gd name="T96" fmla="*/ 32 w 63"/>
              <a:gd name="T97" fmla="*/ 29 h 40"/>
              <a:gd name="T98" fmla="*/ 35 w 63"/>
              <a:gd name="T99" fmla="*/ 31 h 40"/>
              <a:gd name="T100" fmla="*/ 37 w 63"/>
              <a:gd name="T101" fmla="*/ 33 h 40"/>
              <a:gd name="T102" fmla="*/ 41 w 63"/>
              <a:gd name="T103" fmla="*/ 35 h 40"/>
              <a:gd name="T104" fmla="*/ 45 w 63"/>
              <a:gd name="T105" fmla="*/ 37 h 40"/>
              <a:gd name="T106" fmla="*/ 48 w 63"/>
              <a:gd name="T107" fmla="*/ 39 h 40"/>
              <a:gd name="T108" fmla="*/ 50 w 63"/>
              <a:gd name="T109" fmla="*/ 39 h 40"/>
              <a:gd name="T110" fmla="*/ 54 w 63"/>
              <a:gd name="T111" fmla="*/ 40 h 40"/>
              <a:gd name="T112" fmla="*/ 56 w 63"/>
              <a:gd name="T113" fmla="*/ 40 h 40"/>
              <a:gd name="T114" fmla="*/ 57 w 63"/>
              <a:gd name="T115" fmla="*/ 40 h 40"/>
              <a:gd name="T116" fmla="*/ 61 w 63"/>
              <a:gd name="T117" fmla="*/ 40 h 40"/>
              <a:gd name="T118" fmla="*/ 63 w 63"/>
              <a:gd name="T119" fmla="*/ 40 h 40"/>
              <a:gd name="T120" fmla="*/ 63 w 63"/>
              <a:gd name="T121" fmla="*/ 4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3" h="40">
                <a:moveTo>
                  <a:pt x="63" y="40"/>
                </a:moveTo>
                <a:lnTo>
                  <a:pt x="63" y="40"/>
                </a:lnTo>
                <a:lnTo>
                  <a:pt x="61" y="39"/>
                </a:lnTo>
                <a:lnTo>
                  <a:pt x="59" y="39"/>
                </a:lnTo>
                <a:lnTo>
                  <a:pt x="59" y="37"/>
                </a:lnTo>
                <a:lnTo>
                  <a:pt x="57" y="33"/>
                </a:lnTo>
                <a:lnTo>
                  <a:pt x="56" y="31"/>
                </a:lnTo>
                <a:lnTo>
                  <a:pt x="54" y="28"/>
                </a:lnTo>
                <a:lnTo>
                  <a:pt x="54" y="26"/>
                </a:lnTo>
                <a:lnTo>
                  <a:pt x="52" y="20"/>
                </a:lnTo>
                <a:lnTo>
                  <a:pt x="52" y="17"/>
                </a:lnTo>
                <a:lnTo>
                  <a:pt x="50" y="13"/>
                </a:lnTo>
                <a:lnTo>
                  <a:pt x="48" y="9"/>
                </a:lnTo>
                <a:lnTo>
                  <a:pt x="46" y="7"/>
                </a:lnTo>
                <a:lnTo>
                  <a:pt x="43" y="6"/>
                </a:lnTo>
                <a:lnTo>
                  <a:pt x="41" y="4"/>
                </a:lnTo>
                <a:lnTo>
                  <a:pt x="37" y="2"/>
                </a:ln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6" y="0"/>
                </a:lnTo>
                <a:lnTo>
                  <a:pt x="24" y="0"/>
                </a:lnTo>
                <a:lnTo>
                  <a:pt x="22" y="0"/>
                </a:lnTo>
                <a:lnTo>
                  <a:pt x="21" y="0"/>
                </a:lnTo>
                <a:lnTo>
                  <a:pt x="19" y="2"/>
                </a:lnTo>
                <a:lnTo>
                  <a:pt x="17" y="2"/>
                </a:lnTo>
                <a:lnTo>
                  <a:pt x="15" y="2"/>
                </a:lnTo>
                <a:lnTo>
                  <a:pt x="10" y="2"/>
                </a:lnTo>
                <a:lnTo>
                  <a:pt x="8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4" y="4"/>
                </a:lnTo>
                <a:lnTo>
                  <a:pt x="6" y="4"/>
                </a:lnTo>
                <a:lnTo>
                  <a:pt x="8" y="6"/>
                </a:lnTo>
                <a:lnTo>
                  <a:pt x="13" y="9"/>
                </a:lnTo>
                <a:lnTo>
                  <a:pt x="17" y="9"/>
                </a:lnTo>
                <a:lnTo>
                  <a:pt x="19" y="11"/>
                </a:lnTo>
                <a:lnTo>
                  <a:pt x="21" y="13"/>
                </a:lnTo>
                <a:lnTo>
                  <a:pt x="21" y="17"/>
                </a:lnTo>
                <a:lnTo>
                  <a:pt x="21" y="18"/>
                </a:lnTo>
                <a:lnTo>
                  <a:pt x="22" y="20"/>
                </a:lnTo>
                <a:lnTo>
                  <a:pt x="24" y="24"/>
                </a:lnTo>
                <a:lnTo>
                  <a:pt x="28" y="26"/>
                </a:lnTo>
                <a:lnTo>
                  <a:pt x="30" y="28"/>
                </a:lnTo>
                <a:lnTo>
                  <a:pt x="32" y="29"/>
                </a:lnTo>
                <a:lnTo>
                  <a:pt x="35" y="31"/>
                </a:lnTo>
                <a:lnTo>
                  <a:pt x="37" y="33"/>
                </a:lnTo>
                <a:lnTo>
                  <a:pt x="41" y="35"/>
                </a:lnTo>
                <a:lnTo>
                  <a:pt x="45" y="37"/>
                </a:lnTo>
                <a:lnTo>
                  <a:pt x="48" y="39"/>
                </a:lnTo>
                <a:lnTo>
                  <a:pt x="50" y="39"/>
                </a:lnTo>
                <a:lnTo>
                  <a:pt x="54" y="40"/>
                </a:lnTo>
                <a:lnTo>
                  <a:pt x="56" y="40"/>
                </a:lnTo>
                <a:lnTo>
                  <a:pt x="57" y="40"/>
                </a:lnTo>
                <a:lnTo>
                  <a:pt x="61" y="40"/>
                </a:lnTo>
                <a:lnTo>
                  <a:pt x="63" y="40"/>
                </a:lnTo>
                <a:lnTo>
                  <a:pt x="63" y="40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00" name="Freeform 1656"/>
          <p:cNvSpPr>
            <a:spLocks/>
          </p:cNvSpPr>
          <p:nvPr/>
        </p:nvSpPr>
        <p:spPr bwMode="auto">
          <a:xfrm>
            <a:off x="3348038" y="3246438"/>
            <a:ext cx="49212" cy="31750"/>
          </a:xfrm>
          <a:custGeom>
            <a:avLst/>
            <a:gdLst>
              <a:gd name="T0" fmla="*/ 63 w 63"/>
              <a:gd name="T1" fmla="*/ 40 h 40"/>
              <a:gd name="T2" fmla="*/ 63 w 63"/>
              <a:gd name="T3" fmla="*/ 40 h 40"/>
              <a:gd name="T4" fmla="*/ 61 w 63"/>
              <a:gd name="T5" fmla="*/ 39 h 40"/>
              <a:gd name="T6" fmla="*/ 59 w 63"/>
              <a:gd name="T7" fmla="*/ 39 h 40"/>
              <a:gd name="T8" fmla="*/ 59 w 63"/>
              <a:gd name="T9" fmla="*/ 37 h 40"/>
              <a:gd name="T10" fmla="*/ 57 w 63"/>
              <a:gd name="T11" fmla="*/ 33 h 40"/>
              <a:gd name="T12" fmla="*/ 56 w 63"/>
              <a:gd name="T13" fmla="*/ 31 h 40"/>
              <a:gd name="T14" fmla="*/ 54 w 63"/>
              <a:gd name="T15" fmla="*/ 28 h 40"/>
              <a:gd name="T16" fmla="*/ 54 w 63"/>
              <a:gd name="T17" fmla="*/ 26 h 40"/>
              <a:gd name="T18" fmla="*/ 52 w 63"/>
              <a:gd name="T19" fmla="*/ 20 h 40"/>
              <a:gd name="T20" fmla="*/ 52 w 63"/>
              <a:gd name="T21" fmla="*/ 17 h 40"/>
              <a:gd name="T22" fmla="*/ 50 w 63"/>
              <a:gd name="T23" fmla="*/ 13 h 40"/>
              <a:gd name="T24" fmla="*/ 48 w 63"/>
              <a:gd name="T25" fmla="*/ 9 h 40"/>
              <a:gd name="T26" fmla="*/ 46 w 63"/>
              <a:gd name="T27" fmla="*/ 7 h 40"/>
              <a:gd name="T28" fmla="*/ 43 w 63"/>
              <a:gd name="T29" fmla="*/ 6 h 40"/>
              <a:gd name="T30" fmla="*/ 41 w 63"/>
              <a:gd name="T31" fmla="*/ 4 h 40"/>
              <a:gd name="T32" fmla="*/ 37 w 63"/>
              <a:gd name="T33" fmla="*/ 2 h 40"/>
              <a:gd name="T34" fmla="*/ 35 w 63"/>
              <a:gd name="T35" fmla="*/ 0 h 40"/>
              <a:gd name="T36" fmla="*/ 32 w 63"/>
              <a:gd name="T37" fmla="*/ 0 h 40"/>
              <a:gd name="T38" fmla="*/ 30 w 63"/>
              <a:gd name="T39" fmla="*/ 0 h 40"/>
              <a:gd name="T40" fmla="*/ 26 w 63"/>
              <a:gd name="T41" fmla="*/ 0 h 40"/>
              <a:gd name="T42" fmla="*/ 24 w 63"/>
              <a:gd name="T43" fmla="*/ 0 h 40"/>
              <a:gd name="T44" fmla="*/ 22 w 63"/>
              <a:gd name="T45" fmla="*/ 0 h 40"/>
              <a:gd name="T46" fmla="*/ 21 w 63"/>
              <a:gd name="T47" fmla="*/ 0 h 40"/>
              <a:gd name="T48" fmla="*/ 19 w 63"/>
              <a:gd name="T49" fmla="*/ 2 h 40"/>
              <a:gd name="T50" fmla="*/ 17 w 63"/>
              <a:gd name="T51" fmla="*/ 2 h 40"/>
              <a:gd name="T52" fmla="*/ 15 w 63"/>
              <a:gd name="T53" fmla="*/ 2 h 40"/>
              <a:gd name="T54" fmla="*/ 10 w 63"/>
              <a:gd name="T55" fmla="*/ 2 h 40"/>
              <a:gd name="T56" fmla="*/ 8 w 63"/>
              <a:gd name="T57" fmla="*/ 2 h 40"/>
              <a:gd name="T58" fmla="*/ 4 w 63"/>
              <a:gd name="T59" fmla="*/ 0 h 40"/>
              <a:gd name="T60" fmla="*/ 2 w 63"/>
              <a:gd name="T61" fmla="*/ 0 h 40"/>
              <a:gd name="T62" fmla="*/ 0 w 63"/>
              <a:gd name="T63" fmla="*/ 0 h 40"/>
              <a:gd name="T64" fmla="*/ 0 w 63"/>
              <a:gd name="T65" fmla="*/ 0 h 40"/>
              <a:gd name="T66" fmla="*/ 0 w 63"/>
              <a:gd name="T67" fmla="*/ 2 h 40"/>
              <a:gd name="T68" fmla="*/ 2 w 63"/>
              <a:gd name="T69" fmla="*/ 2 h 40"/>
              <a:gd name="T70" fmla="*/ 4 w 63"/>
              <a:gd name="T71" fmla="*/ 4 h 40"/>
              <a:gd name="T72" fmla="*/ 6 w 63"/>
              <a:gd name="T73" fmla="*/ 4 h 40"/>
              <a:gd name="T74" fmla="*/ 8 w 63"/>
              <a:gd name="T75" fmla="*/ 6 h 40"/>
              <a:gd name="T76" fmla="*/ 13 w 63"/>
              <a:gd name="T77" fmla="*/ 9 h 40"/>
              <a:gd name="T78" fmla="*/ 17 w 63"/>
              <a:gd name="T79" fmla="*/ 9 h 40"/>
              <a:gd name="T80" fmla="*/ 19 w 63"/>
              <a:gd name="T81" fmla="*/ 11 h 40"/>
              <a:gd name="T82" fmla="*/ 21 w 63"/>
              <a:gd name="T83" fmla="*/ 13 h 40"/>
              <a:gd name="T84" fmla="*/ 21 w 63"/>
              <a:gd name="T85" fmla="*/ 17 h 40"/>
              <a:gd name="T86" fmla="*/ 21 w 63"/>
              <a:gd name="T87" fmla="*/ 18 h 40"/>
              <a:gd name="T88" fmla="*/ 22 w 63"/>
              <a:gd name="T89" fmla="*/ 20 h 40"/>
              <a:gd name="T90" fmla="*/ 24 w 63"/>
              <a:gd name="T91" fmla="*/ 24 h 40"/>
              <a:gd name="T92" fmla="*/ 28 w 63"/>
              <a:gd name="T93" fmla="*/ 26 h 40"/>
              <a:gd name="T94" fmla="*/ 30 w 63"/>
              <a:gd name="T95" fmla="*/ 28 h 40"/>
              <a:gd name="T96" fmla="*/ 32 w 63"/>
              <a:gd name="T97" fmla="*/ 29 h 40"/>
              <a:gd name="T98" fmla="*/ 35 w 63"/>
              <a:gd name="T99" fmla="*/ 31 h 40"/>
              <a:gd name="T100" fmla="*/ 37 w 63"/>
              <a:gd name="T101" fmla="*/ 33 h 40"/>
              <a:gd name="T102" fmla="*/ 41 w 63"/>
              <a:gd name="T103" fmla="*/ 35 h 40"/>
              <a:gd name="T104" fmla="*/ 45 w 63"/>
              <a:gd name="T105" fmla="*/ 37 h 40"/>
              <a:gd name="T106" fmla="*/ 48 w 63"/>
              <a:gd name="T107" fmla="*/ 39 h 40"/>
              <a:gd name="T108" fmla="*/ 50 w 63"/>
              <a:gd name="T109" fmla="*/ 39 h 40"/>
              <a:gd name="T110" fmla="*/ 54 w 63"/>
              <a:gd name="T111" fmla="*/ 40 h 40"/>
              <a:gd name="T112" fmla="*/ 56 w 63"/>
              <a:gd name="T113" fmla="*/ 40 h 40"/>
              <a:gd name="T114" fmla="*/ 57 w 63"/>
              <a:gd name="T115" fmla="*/ 40 h 40"/>
              <a:gd name="T116" fmla="*/ 61 w 63"/>
              <a:gd name="T117" fmla="*/ 40 h 40"/>
              <a:gd name="T118" fmla="*/ 63 w 63"/>
              <a:gd name="T119" fmla="*/ 40 h 40"/>
              <a:gd name="T120" fmla="*/ 63 w 63"/>
              <a:gd name="T121" fmla="*/ 4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3" h="40">
                <a:moveTo>
                  <a:pt x="63" y="40"/>
                </a:moveTo>
                <a:lnTo>
                  <a:pt x="63" y="40"/>
                </a:lnTo>
                <a:lnTo>
                  <a:pt x="61" y="39"/>
                </a:lnTo>
                <a:lnTo>
                  <a:pt x="59" y="39"/>
                </a:lnTo>
                <a:lnTo>
                  <a:pt x="59" y="37"/>
                </a:lnTo>
                <a:lnTo>
                  <a:pt x="57" y="33"/>
                </a:lnTo>
                <a:lnTo>
                  <a:pt x="56" y="31"/>
                </a:lnTo>
                <a:lnTo>
                  <a:pt x="54" y="28"/>
                </a:lnTo>
                <a:lnTo>
                  <a:pt x="54" y="26"/>
                </a:lnTo>
                <a:lnTo>
                  <a:pt x="52" y="20"/>
                </a:lnTo>
                <a:lnTo>
                  <a:pt x="52" y="17"/>
                </a:lnTo>
                <a:lnTo>
                  <a:pt x="50" y="13"/>
                </a:lnTo>
                <a:lnTo>
                  <a:pt x="48" y="9"/>
                </a:lnTo>
                <a:lnTo>
                  <a:pt x="46" y="7"/>
                </a:lnTo>
                <a:lnTo>
                  <a:pt x="43" y="6"/>
                </a:lnTo>
                <a:lnTo>
                  <a:pt x="41" y="4"/>
                </a:lnTo>
                <a:lnTo>
                  <a:pt x="37" y="2"/>
                </a:lnTo>
                <a:lnTo>
                  <a:pt x="35" y="0"/>
                </a:lnTo>
                <a:lnTo>
                  <a:pt x="32" y="0"/>
                </a:lnTo>
                <a:lnTo>
                  <a:pt x="30" y="0"/>
                </a:lnTo>
                <a:lnTo>
                  <a:pt x="26" y="0"/>
                </a:lnTo>
                <a:lnTo>
                  <a:pt x="24" y="0"/>
                </a:lnTo>
                <a:lnTo>
                  <a:pt x="22" y="0"/>
                </a:lnTo>
                <a:lnTo>
                  <a:pt x="21" y="0"/>
                </a:lnTo>
                <a:lnTo>
                  <a:pt x="19" y="2"/>
                </a:lnTo>
                <a:lnTo>
                  <a:pt x="17" y="2"/>
                </a:lnTo>
                <a:lnTo>
                  <a:pt x="15" y="2"/>
                </a:lnTo>
                <a:lnTo>
                  <a:pt x="10" y="2"/>
                </a:lnTo>
                <a:lnTo>
                  <a:pt x="8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4" y="4"/>
                </a:lnTo>
                <a:lnTo>
                  <a:pt x="6" y="4"/>
                </a:lnTo>
                <a:lnTo>
                  <a:pt x="8" y="6"/>
                </a:lnTo>
                <a:lnTo>
                  <a:pt x="13" y="9"/>
                </a:lnTo>
                <a:lnTo>
                  <a:pt x="17" y="9"/>
                </a:lnTo>
                <a:lnTo>
                  <a:pt x="19" y="11"/>
                </a:lnTo>
                <a:lnTo>
                  <a:pt x="21" y="13"/>
                </a:lnTo>
                <a:lnTo>
                  <a:pt x="21" y="17"/>
                </a:lnTo>
                <a:lnTo>
                  <a:pt x="21" y="18"/>
                </a:lnTo>
                <a:lnTo>
                  <a:pt x="22" y="20"/>
                </a:lnTo>
                <a:lnTo>
                  <a:pt x="24" y="24"/>
                </a:lnTo>
                <a:lnTo>
                  <a:pt x="28" y="26"/>
                </a:lnTo>
                <a:lnTo>
                  <a:pt x="30" y="28"/>
                </a:lnTo>
                <a:lnTo>
                  <a:pt x="32" y="29"/>
                </a:lnTo>
                <a:lnTo>
                  <a:pt x="35" y="31"/>
                </a:lnTo>
                <a:lnTo>
                  <a:pt x="37" y="33"/>
                </a:lnTo>
                <a:lnTo>
                  <a:pt x="41" y="35"/>
                </a:lnTo>
                <a:lnTo>
                  <a:pt x="45" y="37"/>
                </a:lnTo>
                <a:lnTo>
                  <a:pt x="48" y="39"/>
                </a:lnTo>
                <a:lnTo>
                  <a:pt x="50" y="39"/>
                </a:lnTo>
                <a:lnTo>
                  <a:pt x="54" y="40"/>
                </a:lnTo>
                <a:lnTo>
                  <a:pt x="56" y="40"/>
                </a:lnTo>
                <a:lnTo>
                  <a:pt x="57" y="40"/>
                </a:lnTo>
                <a:lnTo>
                  <a:pt x="61" y="40"/>
                </a:lnTo>
                <a:lnTo>
                  <a:pt x="63" y="40"/>
                </a:lnTo>
                <a:lnTo>
                  <a:pt x="63" y="4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01" name="Freeform 1657"/>
          <p:cNvSpPr>
            <a:spLocks/>
          </p:cNvSpPr>
          <p:nvPr/>
        </p:nvSpPr>
        <p:spPr bwMode="auto">
          <a:xfrm>
            <a:off x="3365500" y="3249613"/>
            <a:ext cx="26988" cy="25400"/>
          </a:xfrm>
          <a:custGeom>
            <a:avLst/>
            <a:gdLst>
              <a:gd name="T0" fmla="*/ 34 w 34"/>
              <a:gd name="T1" fmla="*/ 33 h 33"/>
              <a:gd name="T2" fmla="*/ 28 w 34"/>
              <a:gd name="T3" fmla="*/ 29 h 33"/>
              <a:gd name="T4" fmla="*/ 26 w 34"/>
              <a:gd name="T5" fmla="*/ 24 h 33"/>
              <a:gd name="T6" fmla="*/ 23 w 34"/>
              <a:gd name="T7" fmla="*/ 18 h 33"/>
              <a:gd name="T8" fmla="*/ 15 w 34"/>
              <a:gd name="T9" fmla="*/ 13 h 33"/>
              <a:gd name="T10" fmla="*/ 10 w 34"/>
              <a:gd name="T11" fmla="*/ 9 h 33"/>
              <a:gd name="T12" fmla="*/ 6 w 34"/>
              <a:gd name="T13" fmla="*/ 3 h 33"/>
              <a:gd name="T14" fmla="*/ 0 w 34"/>
              <a:gd name="T1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4" h="33">
                <a:moveTo>
                  <a:pt x="34" y="33"/>
                </a:moveTo>
                <a:lnTo>
                  <a:pt x="28" y="29"/>
                </a:lnTo>
                <a:lnTo>
                  <a:pt x="26" y="24"/>
                </a:lnTo>
                <a:lnTo>
                  <a:pt x="23" y="18"/>
                </a:lnTo>
                <a:lnTo>
                  <a:pt x="15" y="13"/>
                </a:lnTo>
                <a:lnTo>
                  <a:pt x="10" y="9"/>
                </a:lnTo>
                <a:lnTo>
                  <a:pt x="6" y="3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02" name="Freeform 1658"/>
          <p:cNvSpPr>
            <a:spLocks/>
          </p:cNvSpPr>
          <p:nvPr/>
        </p:nvSpPr>
        <p:spPr bwMode="auto">
          <a:xfrm>
            <a:off x="3268663" y="3295650"/>
            <a:ext cx="63500" cy="47625"/>
          </a:xfrm>
          <a:custGeom>
            <a:avLst/>
            <a:gdLst>
              <a:gd name="T0" fmla="*/ 34 w 83"/>
              <a:gd name="T1" fmla="*/ 0 h 58"/>
              <a:gd name="T2" fmla="*/ 45 w 83"/>
              <a:gd name="T3" fmla="*/ 0 h 58"/>
              <a:gd name="T4" fmla="*/ 52 w 83"/>
              <a:gd name="T5" fmla="*/ 1 h 58"/>
              <a:gd name="T6" fmla="*/ 56 w 83"/>
              <a:gd name="T7" fmla="*/ 3 h 58"/>
              <a:gd name="T8" fmla="*/ 61 w 83"/>
              <a:gd name="T9" fmla="*/ 11 h 58"/>
              <a:gd name="T10" fmla="*/ 63 w 83"/>
              <a:gd name="T11" fmla="*/ 18 h 58"/>
              <a:gd name="T12" fmla="*/ 70 w 83"/>
              <a:gd name="T13" fmla="*/ 25 h 58"/>
              <a:gd name="T14" fmla="*/ 76 w 83"/>
              <a:gd name="T15" fmla="*/ 31 h 58"/>
              <a:gd name="T16" fmla="*/ 81 w 83"/>
              <a:gd name="T17" fmla="*/ 44 h 58"/>
              <a:gd name="T18" fmla="*/ 83 w 83"/>
              <a:gd name="T19" fmla="*/ 51 h 58"/>
              <a:gd name="T20" fmla="*/ 83 w 83"/>
              <a:gd name="T21" fmla="*/ 58 h 58"/>
              <a:gd name="T22" fmla="*/ 76 w 83"/>
              <a:gd name="T23" fmla="*/ 58 h 58"/>
              <a:gd name="T24" fmla="*/ 74 w 83"/>
              <a:gd name="T25" fmla="*/ 47 h 58"/>
              <a:gd name="T26" fmla="*/ 61 w 83"/>
              <a:gd name="T27" fmla="*/ 45 h 58"/>
              <a:gd name="T28" fmla="*/ 56 w 83"/>
              <a:gd name="T29" fmla="*/ 40 h 58"/>
              <a:gd name="T30" fmla="*/ 56 w 83"/>
              <a:gd name="T31" fmla="*/ 34 h 58"/>
              <a:gd name="T32" fmla="*/ 52 w 83"/>
              <a:gd name="T33" fmla="*/ 29 h 58"/>
              <a:gd name="T34" fmla="*/ 46 w 83"/>
              <a:gd name="T35" fmla="*/ 25 h 58"/>
              <a:gd name="T36" fmla="*/ 37 w 83"/>
              <a:gd name="T37" fmla="*/ 22 h 58"/>
              <a:gd name="T38" fmla="*/ 21 w 83"/>
              <a:gd name="T39" fmla="*/ 18 h 58"/>
              <a:gd name="T40" fmla="*/ 10 w 83"/>
              <a:gd name="T41" fmla="*/ 18 h 58"/>
              <a:gd name="T42" fmla="*/ 0 w 83"/>
              <a:gd name="T43" fmla="*/ 14 h 58"/>
              <a:gd name="T44" fmla="*/ 4 w 83"/>
              <a:gd name="T45" fmla="*/ 9 h 58"/>
              <a:gd name="T46" fmla="*/ 15 w 83"/>
              <a:gd name="T47" fmla="*/ 5 h 58"/>
              <a:gd name="T48" fmla="*/ 24 w 83"/>
              <a:gd name="T49" fmla="*/ 1 h 58"/>
              <a:gd name="T50" fmla="*/ 34 w 83"/>
              <a:gd name="T51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83" h="58">
                <a:moveTo>
                  <a:pt x="34" y="0"/>
                </a:moveTo>
                <a:lnTo>
                  <a:pt x="45" y="0"/>
                </a:lnTo>
                <a:lnTo>
                  <a:pt x="52" y="1"/>
                </a:lnTo>
                <a:lnTo>
                  <a:pt x="56" y="3"/>
                </a:lnTo>
                <a:lnTo>
                  <a:pt x="61" y="11"/>
                </a:lnTo>
                <a:lnTo>
                  <a:pt x="63" y="18"/>
                </a:lnTo>
                <a:lnTo>
                  <a:pt x="70" y="25"/>
                </a:lnTo>
                <a:lnTo>
                  <a:pt x="76" y="31"/>
                </a:lnTo>
                <a:lnTo>
                  <a:pt x="81" y="44"/>
                </a:lnTo>
                <a:lnTo>
                  <a:pt x="83" y="51"/>
                </a:lnTo>
                <a:lnTo>
                  <a:pt x="83" y="58"/>
                </a:lnTo>
                <a:lnTo>
                  <a:pt x="76" y="58"/>
                </a:lnTo>
                <a:lnTo>
                  <a:pt x="74" y="47"/>
                </a:lnTo>
                <a:lnTo>
                  <a:pt x="61" y="45"/>
                </a:lnTo>
                <a:lnTo>
                  <a:pt x="56" y="40"/>
                </a:lnTo>
                <a:lnTo>
                  <a:pt x="56" y="34"/>
                </a:lnTo>
                <a:lnTo>
                  <a:pt x="52" y="29"/>
                </a:lnTo>
                <a:lnTo>
                  <a:pt x="46" y="25"/>
                </a:lnTo>
                <a:lnTo>
                  <a:pt x="37" y="22"/>
                </a:lnTo>
                <a:lnTo>
                  <a:pt x="21" y="18"/>
                </a:lnTo>
                <a:lnTo>
                  <a:pt x="10" y="18"/>
                </a:lnTo>
                <a:lnTo>
                  <a:pt x="0" y="14"/>
                </a:lnTo>
                <a:lnTo>
                  <a:pt x="4" y="9"/>
                </a:lnTo>
                <a:lnTo>
                  <a:pt x="15" y="5"/>
                </a:lnTo>
                <a:lnTo>
                  <a:pt x="24" y="1"/>
                </a:lnTo>
                <a:lnTo>
                  <a:pt x="34" y="0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03" name="Freeform 1659"/>
          <p:cNvSpPr>
            <a:spLocks/>
          </p:cNvSpPr>
          <p:nvPr/>
        </p:nvSpPr>
        <p:spPr bwMode="auto">
          <a:xfrm>
            <a:off x="3268663" y="3295650"/>
            <a:ext cx="63500" cy="47625"/>
          </a:xfrm>
          <a:custGeom>
            <a:avLst/>
            <a:gdLst>
              <a:gd name="T0" fmla="*/ 34 w 83"/>
              <a:gd name="T1" fmla="*/ 0 h 58"/>
              <a:gd name="T2" fmla="*/ 45 w 83"/>
              <a:gd name="T3" fmla="*/ 0 h 58"/>
              <a:gd name="T4" fmla="*/ 52 w 83"/>
              <a:gd name="T5" fmla="*/ 1 h 58"/>
              <a:gd name="T6" fmla="*/ 56 w 83"/>
              <a:gd name="T7" fmla="*/ 3 h 58"/>
              <a:gd name="T8" fmla="*/ 61 w 83"/>
              <a:gd name="T9" fmla="*/ 11 h 58"/>
              <a:gd name="T10" fmla="*/ 63 w 83"/>
              <a:gd name="T11" fmla="*/ 18 h 58"/>
              <a:gd name="T12" fmla="*/ 70 w 83"/>
              <a:gd name="T13" fmla="*/ 25 h 58"/>
              <a:gd name="T14" fmla="*/ 76 w 83"/>
              <a:gd name="T15" fmla="*/ 31 h 58"/>
              <a:gd name="T16" fmla="*/ 81 w 83"/>
              <a:gd name="T17" fmla="*/ 44 h 58"/>
              <a:gd name="T18" fmla="*/ 83 w 83"/>
              <a:gd name="T19" fmla="*/ 51 h 58"/>
              <a:gd name="T20" fmla="*/ 83 w 83"/>
              <a:gd name="T21" fmla="*/ 58 h 58"/>
              <a:gd name="T22" fmla="*/ 76 w 83"/>
              <a:gd name="T23" fmla="*/ 58 h 58"/>
              <a:gd name="T24" fmla="*/ 74 w 83"/>
              <a:gd name="T25" fmla="*/ 47 h 58"/>
              <a:gd name="T26" fmla="*/ 61 w 83"/>
              <a:gd name="T27" fmla="*/ 45 h 58"/>
              <a:gd name="T28" fmla="*/ 56 w 83"/>
              <a:gd name="T29" fmla="*/ 40 h 58"/>
              <a:gd name="T30" fmla="*/ 56 w 83"/>
              <a:gd name="T31" fmla="*/ 34 h 58"/>
              <a:gd name="T32" fmla="*/ 52 w 83"/>
              <a:gd name="T33" fmla="*/ 29 h 58"/>
              <a:gd name="T34" fmla="*/ 46 w 83"/>
              <a:gd name="T35" fmla="*/ 25 h 58"/>
              <a:gd name="T36" fmla="*/ 37 w 83"/>
              <a:gd name="T37" fmla="*/ 22 h 58"/>
              <a:gd name="T38" fmla="*/ 21 w 83"/>
              <a:gd name="T39" fmla="*/ 18 h 58"/>
              <a:gd name="T40" fmla="*/ 10 w 83"/>
              <a:gd name="T41" fmla="*/ 18 h 58"/>
              <a:gd name="T42" fmla="*/ 0 w 83"/>
              <a:gd name="T43" fmla="*/ 14 h 58"/>
              <a:gd name="T44" fmla="*/ 4 w 83"/>
              <a:gd name="T45" fmla="*/ 9 h 58"/>
              <a:gd name="T46" fmla="*/ 15 w 83"/>
              <a:gd name="T47" fmla="*/ 5 h 58"/>
              <a:gd name="T48" fmla="*/ 24 w 83"/>
              <a:gd name="T49" fmla="*/ 1 h 58"/>
              <a:gd name="T50" fmla="*/ 34 w 83"/>
              <a:gd name="T51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83" h="58">
                <a:moveTo>
                  <a:pt x="34" y="0"/>
                </a:moveTo>
                <a:lnTo>
                  <a:pt x="45" y="0"/>
                </a:lnTo>
                <a:lnTo>
                  <a:pt x="52" y="1"/>
                </a:lnTo>
                <a:lnTo>
                  <a:pt x="56" y="3"/>
                </a:lnTo>
                <a:lnTo>
                  <a:pt x="61" y="11"/>
                </a:lnTo>
                <a:lnTo>
                  <a:pt x="63" y="18"/>
                </a:lnTo>
                <a:lnTo>
                  <a:pt x="70" y="25"/>
                </a:lnTo>
                <a:lnTo>
                  <a:pt x="76" y="31"/>
                </a:lnTo>
                <a:lnTo>
                  <a:pt x="81" y="44"/>
                </a:lnTo>
                <a:lnTo>
                  <a:pt x="83" y="51"/>
                </a:lnTo>
                <a:lnTo>
                  <a:pt x="83" y="58"/>
                </a:lnTo>
                <a:lnTo>
                  <a:pt x="76" y="58"/>
                </a:lnTo>
                <a:lnTo>
                  <a:pt x="74" y="47"/>
                </a:lnTo>
                <a:lnTo>
                  <a:pt x="61" y="45"/>
                </a:lnTo>
                <a:lnTo>
                  <a:pt x="56" y="40"/>
                </a:lnTo>
                <a:lnTo>
                  <a:pt x="56" y="34"/>
                </a:lnTo>
                <a:lnTo>
                  <a:pt x="52" y="29"/>
                </a:lnTo>
                <a:lnTo>
                  <a:pt x="46" y="25"/>
                </a:lnTo>
                <a:lnTo>
                  <a:pt x="37" y="22"/>
                </a:lnTo>
                <a:lnTo>
                  <a:pt x="21" y="18"/>
                </a:lnTo>
                <a:lnTo>
                  <a:pt x="10" y="18"/>
                </a:lnTo>
                <a:lnTo>
                  <a:pt x="0" y="14"/>
                </a:lnTo>
                <a:lnTo>
                  <a:pt x="4" y="9"/>
                </a:lnTo>
                <a:lnTo>
                  <a:pt x="15" y="5"/>
                </a:lnTo>
                <a:lnTo>
                  <a:pt x="24" y="1"/>
                </a:lnTo>
                <a:lnTo>
                  <a:pt x="34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04" name="Freeform 1660"/>
          <p:cNvSpPr>
            <a:spLocks/>
          </p:cNvSpPr>
          <p:nvPr/>
        </p:nvSpPr>
        <p:spPr bwMode="auto">
          <a:xfrm>
            <a:off x="3243263" y="3295650"/>
            <a:ext cx="63500" cy="20638"/>
          </a:xfrm>
          <a:custGeom>
            <a:avLst/>
            <a:gdLst>
              <a:gd name="T0" fmla="*/ 0 w 79"/>
              <a:gd name="T1" fmla="*/ 25 h 25"/>
              <a:gd name="T2" fmla="*/ 2 w 79"/>
              <a:gd name="T3" fmla="*/ 25 h 25"/>
              <a:gd name="T4" fmla="*/ 5 w 79"/>
              <a:gd name="T5" fmla="*/ 23 h 25"/>
              <a:gd name="T6" fmla="*/ 11 w 79"/>
              <a:gd name="T7" fmla="*/ 20 h 25"/>
              <a:gd name="T8" fmla="*/ 13 w 79"/>
              <a:gd name="T9" fmla="*/ 16 h 25"/>
              <a:gd name="T10" fmla="*/ 15 w 79"/>
              <a:gd name="T11" fmla="*/ 11 h 25"/>
              <a:gd name="T12" fmla="*/ 18 w 79"/>
              <a:gd name="T13" fmla="*/ 5 h 25"/>
              <a:gd name="T14" fmla="*/ 26 w 79"/>
              <a:gd name="T15" fmla="*/ 3 h 25"/>
              <a:gd name="T16" fmla="*/ 33 w 79"/>
              <a:gd name="T17" fmla="*/ 0 h 25"/>
              <a:gd name="T18" fmla="*/ 39 w 79"/>
              <a:gd name="T19" fmla="*/ 0 h 25"/>
              <a:gd name="T20" fmla="*/ 46 w 79"/>
              <a:gd name="T21" fmla="*/ 0 h 25"/>
              <a:gd name="T22" fmla="*/ 51 w 79"/>
              <a:gd name="T23" fmla="*/ 0 h 25"/>
              <a:gd name="T24" fmla="*/ 55 w 79"/>
              <a:gd name="T25" fmla="*/ 0 h 25"/>
              <a:gd name="T26" fmla="*/ 61 w 79"/>
              <a:gd name="T27" fmla="*/ 0 h 25"/>
              <a:gd name="T28" fmla="*/ 68 w 79"/>
              <a:gd name="T29" fmla="*/ 0 h 25"/>
              <a:gd name="T30" fmla="*/ 75 w 79"/>
              <a:gd name="T31" fmla="*/ 0 h 25"/>
              <a:gd name="T32" fmla="*/ 77 w 79"/>
              <a:gd name="T33" fmla="*/ 0 h 25"/>
              <a:gd name="T34" fmla="*/ 79 w 79"/>
              <a:gd name="T35" fmla="*/ 0 h 25"/>
              <a:gd name="T36" fmla="*/ 75 w 79"/>
              <a:gd name="T37" fmla="*/ 1 h 25"/>
              <a:gd name="T38" fmla="*/ 68 w 79"/>
              <a:gd name="T39" fmla="*/ 3 h 25"/>
              <a:gd name="T40" fmla="*/ 63 w 79"/>
              <a:gd name="T41" fmla="*/ 5 h 25"/>
              <a:gd name="T42" fmla="*/ 57 w 79"/>
              <a:gd name="T43" fmla="*/ 7 h 25"/>
              <a:gd name="T44" fmla="*/ 55 w 79"/>
              <a:gd name="T45" fmla="*/ 9 h 25"/>
              <a:gd name="T46" fmla="*/ 53 w 79"/>
              <a:gd name="T47" fmla="*/ 11 h 25"/>
              <a:gd name="T48" fmla="*/ 48 w 79"/>
              <a:gd name="T49" fmla="*/ 14 h 25"/>
              <a:gd name="T50" fmla="*/ 42 w 79"/>
              <a:gd name="T51" fmla="*/ 18 h 25"/>
              <a:gd name="T52" fmla="*/ 35 w 79"/>
              <a:gd name="T53" fmla="*/ 20 h 25"/>
              <a:gd name="T54" fmla="*/ 29 w 79"/>
              <a:gd name="T55" fmla="*/ 22 h 25"/>
              <a:gd name="T56" fmla="*/ 24 w 79"/>
              <a:gd name="T57" fmla="*/ 23 h 25"/>
              <a:gd name="T58" fmla="*/ 17 w 79"/>
              <a:gd name="T59" fmla="*/ 25 h 25"/>
              <a:gd name="T60" fmla="*/ 9 w 79"/>
              <a:gd name="T61" fmla="*/ 25 h 25"/>
              <a:gd name="T62" fmla="*/ 4 w 79"/>
              <a:gd name="T63" fmla="*/ 25 h 25"/>
              <a:gd name="T64" fmla="*/ 0 w 79"/>
              <a:gd name="T65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9" h="25">
                <a:moveTo>
                  <a:pt x="0" y="25"/>
                </a:moveTo>
                <a:lnTo>
                  <a:pt x="0" y="25"/>
                </a:lnTo>
                <a:lnTo>
                  <a:pt x="0" y="25"/>
                </a:lnTo>
                <a:lnTo>
                  <a:pt x="2" y="25"/>
                </a:lnTo>
                <a:lnTo>
                  <a:pt x="4" y="23"/>
                </a:lnTo>
                <a:lnTo>
                  <a:pt x="5" y="23"/>
                </a:lnTo>
                <a:lnTo>
                  <a:pt x="9" y="22"/>
                </a:lnTo>
                <a:lnTo>
                  <a:pt x="11" y="20"/>
                </a:lnTo>
                <a:lnTo>
                  <a:pt x="11" y="18"/>
                </a:lnTo>
                <a:lnTo>
                  <a:pt x="13" y="16"/>
                </a:lnTo>
                <a:lnTo>
                  <a:pt x="13" y="12"/>
                </a:lnTo>
                <a:lnTo>
                  <a:pt x="15" y="11"/>
                </a:lnTo>
                <a:lnTo>
                  <a:pt x="17" y="9"/>
                </a:lnTo>
                <a:lnTo>
                  <a:pt x="18" y="5"/>
                </a:lnTo>
                <a:lnTo>
                  <a:pt x="22" y="3"/>
                </a:lnTo>
                <a:lnTo>
                  <a:pt x="26" y="3"/>
                </a:lnTo>
                <a:lnTo>
                  <a:pt x="29" y="1"/>
                </a:lnTo>
                <a:lnTo>
                  <a:pt x="33" y="0"/>
                </a:lnTo>
                <a:lnTo>
                  <a:pt x="37" y="0"/>
                </a:lnTo>
                <a:lnTo>
                  <a:pt x="39" y="0"/>
                </a:lnTo>
                <a:lnTo>
                  <a:pt x="42" y="0"/>
                </a:lnTo>
                <a:lnTo>
                  <a:pt x="46" y="0"/>
                </a:lnTo>
                <a:lnTo>
                  <a:pt x="48" y="0"/>
                </a:lnTo>
                <a:lnTo>
                  <a:pt x="51" y="0"/>
                </a:lnTo>
                <a:lnTo>
                  <a:pt x="53" y="0"/>
                </a:lnTo>
                <a:lnTo>
                  <a:pt x="55" y="0"/>
                </a:lnTo>
                <a:lnTo>
                  <a:pt x="57" y="0"/>
                </a:lnTo>
                <a:lnTo>
                  <a:pt x="61" y="0"/>
                </a:lnTo>
                <a:lnTo>
                  <a:pt x="66" y="0"/>
                </a:lnTo>
                <a:lnTo>
                  <a:pt x="68" y="0"/>
                </a:lnTo>
                <a:lnTo>
                  <a:pt x="70" y="0"/>
                </a:lnTo>
                <a:lnTo>
                  <a:pt x="75" y="0"/>
                </a:lnTo>
                <a:lnTo>
                  <a:pt x="77" y="0"/>
                </a:lnTo>
                <a:lnTo>
                  <a:pt x="77" y="0"/>
                </a:lnTo>
                <a:lnTo>
                  <a:pt x="79" y="0"/>
                </a:lnTo>
                <a:lnTo>
                  <a:pt x="79" y="0"/>
                </a:lnTo>
                <a:lnTo>
                  <a:pt x="77" y="1"/>
                </a:lnTo>
                <a:lnTo>
                  <a:pt x="75" y="1"/>
                </a:lnTo>
                <a:lnTo>
                  <a:pt x="72" y="1"/>
                </a:lnTo>
                <a:lnTo>
                  <a:pt x="68" y="3"/>
                </a:lnTo>
                <a:lnTo>
                  <a:pt x="66" y="3"/>
                </a:lnTo>
                <a:lnTo>
                  <a:pt x="63" y="5"/>
                </a:lnTo>
                <a:lnTo>
                  <a:pt x="59" y="5"/>
                </a:lnTo>
                <a:lnTo>
                  <a:pt x="57" y="7"/>
                </a:lnTo>
                <a:lnTo>
                  <a:pt x="55" y="7"/>
                </a:lnTo>
                <a:lnTo>
                  <a:pt x="55" y="9"/>
                </a:lnTo>
                <a:lnTo>
                  <a:pt x="53" y="9"/>
                </a:lnTo>
                <a:lnTo>
                  <a:pt x="53" y="11"/>
                </a:lnTo>
                <a:lnTo>
                  <a:pt x="51" y="12"/>
                </a:lnTo>
                <a:lnTo>
                  <a:pt x="48" y="14"/>
                </a:lnTo>
                <a:lnTo>
                  <a:pt x="44" y="16"/>
                </a:lnTo>
                <a:lnTo>
                  <a:pt x="42" y="18"/>
                </a:lnTo>
                <a:lnTo>
                  <a:pt x="39" y="18"/>
                </a:lnTo>
                <a:lnTo>
                  <a:pt x="35" y="20"/>
                </a:lnTo>
                <a:lnTo>
                  <a:pt x="33" y="22"/>
                </a:lnTo>
                <a:lnTo>
                  <a:pt x="29" y="22"/>
                </a:lnTo>
                <a:lnTo>
                  <a:pt x="26" y="23"/>
                </a:lnTo>
                <a:lnTo>
                  <a:pt x="24" y="23"/>
                </a:lnTo>
                <a:lnTo>
                  <a:pt x="20" y="23"/>
                </a:lnTo>
                <a:lnTo>
                  <a:pt x="17" y="25"/>
                </a:lnTo>
                <a:lnTo>
                  <a:pt x="13" y="25"/>
                </a:lnTo>
                <a:lnTo>
                  <a:pt x="9" y="25"/>
                </a:lnTo>
                <a:lnTo>
                  <a:pt x="5" y="25"/>
                </a:lnTo>
                <a:lnTo>
                  <a:pt x="4" y="25"/>
                </a:lnTo>
                <a:lnTo>
                  <a:pt x="0" y="25"/>
                </a:lnTo>
                <a:lnTo>
                  <a:pt x="0" y="25"/>
                </a:lnTo>
                <a:lnTo>
                  <a:pt x="0" y="25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05" name="Freeform 1661"/>
          <p:cNvSpPr>
            <a:spLocks/>
          </p:cNvSpPr>
          <p:nvPr/>
        </p:nvSpPr>
        <p:spPr bwMode="auto">
          <a:xfrm>
            <a:off x="3243263" y="3295650"/>
            <a:ext cx="63500" cy="20638"/>
          </a:xfrm>
          <a:custGeom>
            <a:avLst/>
            <a:gdLst>
              <a:gd name="T0" fmla="*/ 0 w 79"/>
              <a:gd name="T1" fmla="*/ 25 h 25"/>
              <a:gd name="T2" fmla="*/ 2 w 79"/>
              <a:gd name="T3" fmla="*/ 25 h 25"/>
              <a:gd name="T4" fmla="*/ 5 w 79"/>
              <a:gd name="T5" fmla="*/ 23 h 25"/>
              <a:gd name="T6" fmla="*/ 11 w 79"/>
              <a:gd name="T7" fmla="*/ 20 h 25"/>
              <a:gd name="T8" fmla="*/ 13 w 79"/>
              <a:gd name="T9" fmla="*/ 16 h 25"/>
              <a:gd name="T10" fmla="*/ 15 w 79"/>
              <a:gd name="T11" fmla="*/ 11 h 25"/>
              <a:gd name="T12" fmla="*/ 18 w 79"/>
              <a:gd name="T13" fmla="*/ 5 h 25"/>
              <a:gd name="T14" fmla="*/ 26 w 79"/>
              <a:gd name="T15" fmla="*/ 3 h 25"/>
              <a:gd name="T16" fmla="*/ 33 w 79"/>
              <a:gd name="T17" fmla="*/ 0 h 25"/>
              <a:gd name="T18" fmla="*/ 39 w 79"/>
              <a:gd name="T19" fmla="*/ 0 h 25"/>
              <a:gd name="T20" fmla="*/ 46 w 79"/>
              <a:gd name="T21" fmla="*/ 0 h 25"/>
              <a:gd name="T22" fmla="*/ 51 w 79"/>
              <a:gd name="T23" fmla="*/ 0 h 25"/>
              <a:gd name="T24" fmla="*/ 55 w 79"/>
              <a:gd name="T25" fmla="*/ 0 h 25"/>
              <a:gd name="T26" fmla="*/ 61 w 79"/>
              <a:gd name="T27" fmla="*/ 0 h 25"/>
              <a:gd name="T28" fmla="*/ 68 w 79"/>
              <a:gd name="T29" fmla="*/ 0 h 25"/>
              <a:gd name="T30" fmla="*/ 75 w 79"/>
              <a:gd name="T31" fmla="*/ 0 h 25"/>
              <a:gd name="T32" fmla="*/ 77 w 79"/>
              <a:gd name="T33" fmla="*/ 0 h 25"/>
              <a:gd name="T34" fmla="*/ 79 w 79"/>
              <a:gd name="T35" fmla="*/ 0 h 25"/>
              <a:gd name="T36" fmla="*/ 75 w 79"/>
              <a:gd name="T37" fmla="*/ 1 h 25"/>
              <a:gd name="T38" fmla="*/ 68 w 79"/>
              <a:gd name="T39" fmla="*/ 3 h 25"/>
              <a:gd name="T40" fmla="*/ 63 w 79"/>
              <a:gd name="T41" fmla="*/ 5 h 25"/>
              <a:gd name="T42" fmla="*/ 57 w 79"/>
              <a:gd name="T43" fmla="*/ 7 h 25"/>
              <a:gd name="T44" fmla="*/ 55 w 79"/>
              <a:gd name="T45" fmla="*/ 9 h 25"/>
              <a:gd name="T46" fmla="*/ 53 w 79"/>
              <a:gd name="T47" fmla="*/ 11 h 25"/>
              <a:gd name="T48" fmla="*/ 48 w 79"/>
              <a:gd name="T49" fmla="*/ 14 h 25"/>
              <a:gd name="T50" fmla="*/ 42 w 79"/>
              <a:gd name="T51" fmla="*/ 18 h 25"/>
              <a:gd name="T52" fmla="*/ 35 w 79"/>
              <a:gd name="T53" fmla="*/ 20 h 25"/>
              <a:gd name="T54" fmla="*/ 29 w 79"/>
              <a:gd name="T55" fmla="*/ 22 h 25"/>
              <a:gd name="T56" fmla="*/ 24 w 79"/>
              <a:gd name="T57" fmla="*/ 23 h 25"/>
              <a:gd name="T58" fmla="*/ 17 w 79"/>
              <a:gd name="T59" fmla="*/ 25 h 25"/>
              <a:gd name="T60" fmla="*/ 9 w 79"/>
              <a:gd name="T61" fmla="*/ 25 h 25"/>
              <a:gd name="T62" fmla="*/ 4 w 79"/>
              <a:gd name="T63" fmla="*/ 25 h 25"/>
              <a:gd name="T64" fmla="*/ 0 w 79"/>
              <a:gd name="T65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9" h="25">
                <a:moveTo>
                  <a:pt x="0" y="25"/>
                </a:moveTo>
                <a:lnTo>
                  <a:pt x="0" y="25"/>
                </a:lnTo>
                <a:lnTo>
                  <a:pt x="0" y="25"/>
                </a:lnTo>
                <a:lnTo>
                  <a:pt x="2" y="25"/>
                </a:lnTo>
                <a:lnTo>
                  <a:pt x="4" y="23"/>
                </a:lnTo>
                <a:lnTo>
                  <a:pt x="5" y="23"/>
                </a:lnTo>
                <a:lnTo>
                  <a:pt x="9" y="22"/>
                </a:lnTo>
                <a:lnTo>
                  <a:pt x="11" y="20"/>
                </a:lnTo>
                <a:lnTo>
                  <a:pt x="11" y="18"/>
                </a:lnTo>
                <a:lnTo>
                  <a:pt x="13" y="16"/>
                </a:lnTo>
                <a:lnTo>
                  <a:pt x="13" y="12"/>
                </a:lnTo>
                <a:lnTo>
                  <a:pt x="15" y="11"/>
                </a:lnTo>
                <a:lnTo>
                  <a:pt x="17" y="9"/>
                </a:lnTo>
                <a:lnTo>
                  <a:pt x="18" y="5"/>
                </a:lnTo>
                <a:lnTo>
                  <a:pt x="22" y="3"/>
                </a:lnTo>
                <a:lnTo>
                  <a:pt x="26" y="3"/>
                </a:lnTo>
                <a:lnTo>
                  <a:pt x="29" y="1"/>
                </a:lnTo>
                <a:lnTo>
                  <a:pt x="33" y="0"/>
                </a:lnTo>
                <a:lnTo>
                  <a:pt x="37" y="0"/>
                </a:lnTo>
                <a:lnTo>
                  <a:pt x="39" y="0"/>
                </a:lnTo>
                <a:lnTo>
                  <a:pt x="42" y="0"/>
                </a:lnTo>
                <a:lnTo>
                  <a:pt x="46" y="0"/>
                </a:lnTo>
                <a:lnTo>
                  <a:pt x="48" y="0"/>
                </a:lnTo>
                <a:lnTo>
                  <a:pt x="51" y="0"/>
                </a:lnTo>
                <a:lnTo>
                  <a:pt x="53" y="0"/>
                </a:lnTo>
                <a:lnTo>
                  <a:pt x="55" y="0"/>
                </a:lnTo>
                <a:lnTo>
                  <a:pt x="57" y="0"/>
                </a:lnTo>
                <a:lnTo>
                  <a:pt x="61" y="0"/>
                </a:lnTo>
                <a:lnTo>
                  <a:pt x="66" y="0"/>
                </a:lnTo>
                <a:lnTo>
                  <a:pt x="68" y="0"/>
                </a:lnTo>
                <a:lnTo>
                  <a:pt x="70" y="0"/>
                </a:lnTo>
                <a:lnTo>
                  <a:pt x="75" y="0"/>
                </a:lnTo>
                <a:lnTo>
                  <a:pt x="77" y="0"/>
                </a:lnTo>
                <a:lnTo>
                  <a:pt x="77" y="0"/>
                </a:lnTo>
                <a:lnTo>
                  <a:pt x="79" y="0"/>
                </a:lnTo>
                <a:lnTo>
                  <a:pt x="79" y="0"/>
                </a:lnTo>
                <a:lnTo>
                  <a:pt x="77" y="1"/>
                </a:lnTo>
                <a:lnTo>
                  <a:pt x="75" y="1"/>
                </a:lnTo>
                <a:lnTo>
                  <a:pt x="72" y="1"/>
                </a:lnTo>
                <a:lnTo>
                  <a:pt x="68" y="3"/>
                </a:lnTo>
                <a:lnTo>
                  <a:pt x="66" y="3"/>
                </a:lnTo>
                <a:lnTo>
                  <a:pt x="63" y="5"/>
                </a:lnTo>
                <a:lnTo>
                  <a:pt x="59" y="5"/>
                </a:lnTo>
                <a:lnTo>
                  <a:pt x="57" y="7"/>
                </a:lnTo>
                <a:lnTo>
                  <a:pt x="55" y="7"/>
                </a:lnTo>
                <a:lnTo>
                  <a:pt x="55" y="9"/>
                </a:lnTo>
                <a:lnTo>
                  <a:pt x="53" y="9"/>
                </a:lnTo>
                <a:lnTo>
                  <a:pt x="53" y="11"/>
                </a:lnTo>
                <a:lnTo>
                  <a:pt x="51" y="12"/>
                </a:lnTo>
                <a:lnTo>
                  <a:pt x="48" y="14"/>
                </a:lnTo>
                <a:lnTo>
                  <a:pt x="44" y="16"/>
                </a:lnTo>
                <a:lnTo>
                  <a:pt x="42" y="18"/>
                </a:lnTo>
                <a:lnTo>
                  <a:pt x="39" y="18"/>
                </a:lnTo>
                <a:lnTo>
                  <a:pt x="35" y="20"/>
                </a:lnTo>
                <a:lnTo>
                  <a:pt x="33" y="22"/>
                </a:lnTo>
                <a:lnTo>
                  <a:pt x="29" y="22"/>
                </a:lnTo>
                <a:lnTo>
                  <a:pt x="26" y="23"/>
                </a:lnTo>
                <a:lnTo>
                  <a:pt x="24" y="23"/>
                </a:lnTo>
                <a:lnTo>
                  <a:pt x="20" y="23"/>
                </a:lnTo>
                <a:lnTo>
                  <a:pt x="17" y="25"/>
                </a:lnTo>
                <a:lnTo>
                  <a:pt x="13" y="25"/>
                </a:lnTo>
                <a:lnTo>
                  <a:pt x="9" y="25"/>
                </a:lnTo>
                <a:lnTo>
                  <a:pt x="5" y="25"/>
                </a:lnTo>
                <a:lnTo>
                  <a:pt x="4" y="25"/>
                </a:lnTo>
                <a:lnTo>
                  <a:pt x="0" y="25"/>
                </a:lnTo>
                <a:lnTo>
                  <a:pt x="0" y="25"/>
                </a:lnTo>
                <a:lnTo>
                  <a:pt x="0" y="25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06" name="Freeform 1662"/>
          <p:cNvSpPr>
            <a:spLocks/>
          </p:cNvSpPr>
          <p:nvPr/>
        </p:nvSpPr>
        <p:spPr bwMode="auto">
          <a:xfrm>
            <a:off x="3252788" y="3297238"/>
            <a:ext cx="34925" cy="17462"/>
          </a:xfrm>
          <a:custGeom>
            <a:avLst/>
            <a:gdLst>
              <a:gd name="T0" fmla="*/ 0 w 40"/>
              <a:gd name="T1" fmla="*/ 22 h 22"/>
              <a:gd name="T2" fmla="*/ 4 w 40"/>
              <a:gd name="T3" fmla="*/ 19 h 22"/>
              <a:gd name="T4" fmla="*/ 7 w 40"/>
              <a:gd name="T5" fmla="*/ 15 h 22"/>
              <a:gd name="T6" fmla="*/ 11 w 40"/>
              <a:gd name="T7" fmla="*/ 13 h 22"/>
              <a:gd name="T8" fmla="*/ 20 w 40"/>
              <a:gd name="T9" fmla="*/ 8 h 22"/>
              <a:gd name="T10" fmla="*/ 26 w 40"/>
              <a:gd name="T11" fmla="*/ 6 h 22"/>
              <a:gd name="T12" fmla="*/ 33 w 40"/>
              <a:gd name="T13" fmla="*/ 2 h 22"/>
              <a:gd name="T14" fmla="*/ 40 w 40"/>
              <a:gd name="T1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0" h="22">
                <a:moveTo>
                  <a:pt x="0" y="22"/>
                </a:moveTo>
                <a:lnTo>
                  <a:pt x="4" y="19"/>
                </a:lnTo>
                <a:lnTo>
                  <a:pt x="7" y="15"/>
                </a:lnTo>
                <a:lnTo>
                  <a:pt x="11" y="13"/>
                </a:lnTo>
                <a:lnTo>
                  <a:pt x="20" y="8"/>
                </a:lnTo>
                <a:lnTo>
                  <a:pt x="26" y="6"/>
                </a:lnTo>
                <a:lnTo>
                  <a:pt x="33" y="2"/>
                </a:lnTo>
                <a:lnTo>
                  <a:pt x="40" y="0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07" name="Freeform 1663"/>
          <p:cNvSpPr>
            <a:spLocks/>
          </p:cNvSpPr>
          <p:nvPr/>
        </p:nvSpPr>
        <p:spPr bwMode="auto">
          <a:xfrm>
            <a:off x="3325813" y="3192463"/>
            <a:ext cx="60325" cy="41275"/>
          </a:xfrm>
          <a:custGeom>
            <a:avLst/>
            <a:gdLst>
              <a:gd name="T0" fmla="*/ 44 w 75"/>
              <a:gd name="T1" fmla="*/ 0 h 51"/>
              <a:gd name="T2" fmla="*/ 33 w 75"/>
              <a:gd name="T3" fmla="*/ 0 h 51"/>
              <a:gd name="T4" fmla="*/ 27 w 75"/>
              <a:gd name="T5" fmla="*/ 2 h 51"/>
              <a:gd name="T6" fmla="*/ 24 w 75"/>
              <a:gd name="T7" fmla="*/ 4 h 51"/>
              <a:gd name="T8" fmla="*/ 18 w 75"/>
              <a:gd name="T9" fmla="*/ 9 h 51"/>
              <a:gd name="T10" fmla="*/ 16 w 75"/>
              <a:gd name="T11" fmla="*/ 15 h 51"/>
              <a:gd name="T12" fmla="*/ 9 w 75"/>
              <a:gd name="T13" fmla="*/ 22 h 51"/>
              <a:gd name="T14" fmla="*/ 5 w 75"/>
              <a:gd name="T15" fmla="*/ 28 h 51"/>
              <a:gd name="T16" fmla="*/ 0 w 75"/>
              <a:gd name="T17" fmla="*/ 39 h 51"/>
              <a:gd name="T18" fmla="*/ 0 w 75"/>
              <a:gd name="T19" fmla="*/ 44 h 51"/>
              <a:gd name="T20" fmla="*/ 0 w 75"/>
              <a:gd name="T21" fmla="*/ 51 h 51"/>
              <a:gd name="T22" fmla="*/ 5 w 75"/>
              <a:gd name="T23" fmla="*/ 51 h 51"/>
              <a:gd name="T24" fmla="*/ 5 w 75"/>
              <a:gd name="T25" fmla="*/ 42 h 51"/>
              <a:gd name="T26" fmla="*/ 18 w 75"/>
              <a:gd name="T27" fmla="*/ 40 h 51"/>
              <a:gd name="T28" fmla="*/ 24 w 75"/>
              <a:gd name="T29" fmla="*/ 35 h 51"/>
              <a:gd name="T30" fmla="*/ 24 w 75"/>
              <a:gd name="T31" fmla="*/ 29 h 51"/>
              <a:gd name="T32" fmla="*/ 27 w 75"/>
              <a:gd name="T33" fmla="*/ 26 h 51"/>
              <a:gd name="T34" fmla="*/ 31 w 75"/>
              <a:gd name="T35" fmla="*/ 22 h 51"/>
              <a:gd name="T36" fmla="*/ 40 w 75"/>
              <a:gd name="T37" fmla="*/ 18 h 51"/>
              <a:gd name="T38" fmla="*/ 55 w 75"/>
              <a:gd name="T39" fmla="*/ 15 h 51"/>
              <a:gd name="T40" fmla="*/ 66 w 75"/>
              <a:gd name="T41" fmla="*/ 15 h 51"/>
              <a:gd name="T42" fmla="*/ 75 w 75"/>
              <a:gd name="T43" fmla="*/ 13 h 51"/>
              <a:gd name="T44" fmla="*/ 70 w 75"/>
              <a:gd name="T45" fmla="*/ 7 h 51"/>
              <a:gd name="T46" fmla="*/ 60 w 75"/>
              <a:gd name="T47" fmla="*/ 6 h 51"/>
              <a:gd name="T48" fmla="*/ 53 w 75"/>
              <a:gd name="T49" fmla="*/ 2 h 51"/>
              <a:gd name="T50" fmla="*/ 44 w 75"/>
              <a:gd name="T51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5" h="51">
                <a:moveTo>
                  <a:pt x="44" y="0"/>
                </a:moveTo>
                <a:lnTo>
                  <a:pt x="33" y="0"/>
                </a:lnTo>
                <a:lnTo>
                  <a:pt x="27" y="2"/>
                </a:lnTo>
                <a:lnTo>
                  <a:pt x="24" y="4"/>
                </a:lnTo>
                <a:lnTo>
                  <a:pt x="18" y="9"/>
                </a:lnTo>
                <a:lnTo>
                  <a:pt x="16" y="15"/>
                </a:lnTo>
                <a:lnTo>
                  <a:pt x="9" y="22"/>
                </a:lnTo>
                <a:lnTo>
                  <a:pt x="5" y="28"/>
                </a:lnTo>
                <a:lnTo>
                  <a:pt x="0" y="39"/>
                </a:lnTo>
                <a:lnTo>
                  <a:pt x="0" y="44"/>
                </a:lnTo>
                <a:lnTo>
                  <a:pt x="0" y="51"/>
                </a:lnTo>
                <a:lnTo>
                  <a:pt x="5" y="51"/>
                </a:lnTo>
                <a:lnTo>
                  <a:pt x="5" y="42"/>
                </a:lnTo>
                <a:lnTo>
                  <a:pt x="18" y="40"/>
                </a:lnTo>
                <a:lnTo>
                  <a:pt x="24" y="35"/>
                </a:lnTo>
                <a:lnTo>
                  <a:pt x="24" y="29"/>
                </a:lnTo>
                <a:lnTo>
                  <a:pt x="27" y="26"/>
                </a:lnTo>
                <a:lnTo>
                  <a:pt x="31" y="22"/>
                </a:lnTo>
                <a:lnTo>
                  <a:pt x="40" y="18"/>
                </a:lnTo>
                <a:lnTo>
                  <a:pt x="55" y="15"/>
                </a:lnTo>
                <a:lnTo>
                  <a:pt x="66" y="15"/>
                </a:lnTo>
                <a:lnTo>
                  <a:pt x="75" y="13"/>
                </a:lnTo>
                <a:lnTo>
                  <a:pt x="70" y="7"/>
                </a:lnTo>
                <a:lnTo>
                  <a:pt x="60" y="6"/>
                </a:lnTo>
                <a:lnTo>
                  <a:pt x="53" y="2"/>
                </a:lnTo>
                <a:lnTo>
                  <a:pt x="44" y="0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08" name="Freeform 1664"/>
          <p:cNvSpPr>
            <a:spLocks/>
          </p:cNvSpPr>
          <p:nvPr/>
        </p:nvSpPr>
        <p:spPr bwMode="auto">
          <a:xfrm>
            <a:off x="3325813" y="3192463"/>
            <a:ext cx="60325" cy="41275"/>
          </a:xfrm>
          <a:custGeom>
            <a:avLst/>
            <a:gdLst>
              <a:gd name="T0" fmla="*/ 44 w 75"/>
              <a:gd name="T1" fmla="*/ 0 h 51"/>
              <a:gd name="T2" fmla="*/ 33 w 75"/>
              <a:gd name="T3" fmla="*/ 0 h 51"/>
              <a:gd name="T4" fmla="*/ 27 w 75"/>
              <a:gd name="T5" fmla="*/ 2 h 51"/>
              <a:gd name="T6" fmla="*/ 24 w 75"/>
              <a:gd name="T7" fmla="*/ 4 h 51"/>
              <a:gd name="T8" fmla="*/ 18 w 75"/>
              <a:gd name="T9" fmla="*/ 9 h 51"/>
              <a:gd name="T10" fmla="*/ 16 w 75"/>
              <a:gd name="T11" fmla="*/ 15 h 51"/>
              <a:gd name="T12" fmla="*/ 9 w 75"/>
              <a:gd name="T13" fmla="*/ 22 h 51"/>
              <a:gd name="T14" fmla="*/ 5 w 75"/>
              <a:gd name="T15" fmla="*/ 28 h 51"/>
              <a:gd name="T16" fmla="*/ 0 w 75"/>
              <a:gd name="T17" fmla="*/ 39 h 51"/>
              <a:gd name="T18" fmla="*/ 0 w 75"/>
              <a:gd name="T19" fmla="*/ 44 h 51"/>
              <a:gd name="T20" fmla="*/ 0 w 75"/>
              <a:gd name="T21" fmla="*/ 51 h 51"/>
              <a:gd name="T22" fmla="*/ 5 w 75"/>
              <a:gd name="T23" fmla="*/ 51 h 51"/>
              <a:gd name="T24" fmla="*/ 5 w 75"/>
              <a:gd name="T25" fmla="*/ 42 h 51"/>
              <a:gd name="T26" fmla="*/ 18 w 75"/>
              <a:gd name="T27" fmla="*/ 40 h 51"/>
              <a:gd name="T28" fmla="*/ 24 w 75"/>
              <a:gd name="T29" fmla="*/ 35 h 51"/>
              <a:gd name="T30" fmla="*/ 24 w 75"/>
              <a:gd name="T31" fmla="*/ 29 h 51"/>
              <a:gd name="T32" fmla="*/ 27 w 75"/>
              <a:gd name="T33" fmla="*/ 26 h 51"/>
              <a:gd name="T34" fmla="*/ 31 w 75"/>
              <a:gd name="T35" fmla="*/ 22 h 51"/>
              <a:gd name="T36" fmla="*/ 40 w 75"/>
              <a:gd name="T37" fmla="*/ 18 h 51"/>
              <a:gd name="T38" fmla="*/ 55 w 75"/>
              <a:gd name="T39" fmla="*/ 15 h 51"/>
              <a:gd name="T40" fmla="*/ 66 w 75"/>
              <a:gd name="T41" fmla="*/ 15 h 51"/>
              <a:gd name="T42" fmla="*/ 75 w 75"/>
              <a:gd name="T43" fmla="*/ 13 h 51"/>
              <a:gd name="T44" fmla="*/ 70 w 75"/>
              <a:gd name="T45" fmla="*/ 7 h 51"/>
              <a:gd name="T46" fmla="*/ 60 w 75"/>
              <a:gd name="T47" fmla="*/ 6 h 51"/>
              <a:gd name="T48" fmla="*/ 53 w 75"/>
              <a:gd name="T49" fmla="*/ 2 h 51"/>
              <a:gd name="T50" fmla="*/ 44 w 75"/>
              <a:gd name="T51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5" h="51">
                <a:moveTo>
                  <a:pt x="44" y="0"/>
                </a:moveTo>
                <a:lnTo>
                  <a:pt x="33" y="0"/>
                </a:lnTo>
                <a:lnTo>
                  <a:pt x="27" y="2"/>
                </a:lnTo>
                <a:lnTo>
                  <a:pt x="24" y="4"/>
                </a:lnTo>
                <a:lnTo>
                  <a:pt x="18" y="9"/>
                </a:lnTo>
                <a:lnTo>
                  <a:pt x="16" y="15"/>
                </a:lnTo>
                <a:lnTo>
                  <a:pt x="9" y="22"/>
                </a:lnTo>
                <a:lnTo>
                  <a:pt x="5" y="28"/>
                </a:lnTo>
                <a:lnTo>
                  <a:pt x="0" y="39"/>
                </a:lnTo>
                <a:lnTo>
                  <a:pt x="0" y="44"/>
                </a:lnTo>
                <a:lnTo>
                  <a:pt x="0" y="51"/>
                </a:lnTo>
                <a:lnTo>
                  <a:pt x="5" y="51"/>
                </a:lnTo>
                <a:lnTo>
                  <a:pt x="5" y="42"/>
                </a:lnTo>
                <a:lnTo>
                  <a:pt x="18" y="40"/>
                </a:lnTo>
                <a:lnTo>
                  <a:pt x="24" y="35"/>
                </a:lnTo>
                <a:lnTo>
                  <a:pt x="24" y="29"/>
                </a:lnTo>
                <a:lnTo>
                  <a:pt x="27" y="26"/>
                </a:lnTo>
                <a:lnTo>
                  <a:pt x="31" y="22"/>
                </a:lnTo>
                <a:lnTo>
                  <a:pt x="40" y="18"/>
                </a:lnTo>
                <a:lnTo>
                  <a:pt x="55" y="15"/>
                </a:lnTo>
                <a:lnTo>
                  <a:pt x="66" y="15"/>
                </a:lnTo>
                <a:lnTo>
                  <a:pt x="75" y="13"/>
                </a:lnTo>
                <a:lnTo>
                  <a:pt x="70" y="7"/>
                </a:lnTo>
                <a:lnTo>
                  <a:pt x="60" y="6"/>
                </a:lnTo>
                <a:lnTo>
                  <a:pt x="53" y="2"/>
                </a:lnTo>
                <a:lnTo>
                  <a:pt x="44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09" name="Freeform 1665"/>
          <p:cNvSpPr>
            <a:spLocks/>
          </p:cNvSpPr>
          <p:nvPr/>
        </p:nvSpPr>
        <p:spPr bwMode="auto">
          <a:xfrm>
            <a:off x="3348038" y="3192463"/>
            <a:ext cx="60325" cy="17462"/>
          </a:xfrm>
          <a:custGeom>
            <a:avLst/>
            <a:gdLst>
              <a:gd name="T0" fmla="*/ 74 w 74"/>
              <a:gd name="T1" fmla="*/ 22 h 22"/>
              <a:gd name="T2" fmla="*/ 70 w 74"/>
              <a:gd name="T3" fmla="*/ 22 h 22"/>
              <a:gd name="T4" fmla="*/ 67 w 74"/>
              <a:gd name="T5" fmla="*/ 18 h 22"/>
              <a:gd name="T6" fmla="*/ 63 w 74"/>
              <a:gd name="T7" fmla="*/ 15 h 22"/>
              <a:gd name="T8" fmla="*/ 61 w 74"/>
              <a:gd name="T9" fmla="*/ 11 h 22"/>
              <a:gd name="T10" fmla="*/ 59 w 74"/>
              <a:gd name="T11" fmla="*/ 7 h 22"/>
              <a:gd name="T12" fmla="*/ 54 w 74"/>
              <a:gd name="T13" fmla="*/ 4 h 22"/>
              <a:gd name="T14" fmla="*/ 46 w 74"/>
              <a:gd name="T15" fmla="*/ 2 h 22"/>
              <a:gd name="T16" fmla="*/ 41 w 74"/>
              <a:gd name="T17" fmla="*/ 0 h 22"/>
              <a:gd name="T18" fmla="*/ 33 w 74"/>
              <a:gd name="T19" fmla="*/ 0 h 22"/>
              <a:gd name="T20" fmla="*/ 30 w 74"/>
              <a:gd name="T21" fmla="*/ 0 h 22"/>
              <a:gd name="T22" fmla="*/ 24 w 74"/>
              <a:gd name="T23" fmla="*/ 0 h 22"/>
              <a:gd name="T24" fmla="*/ 21 w 74"/>
              <a:gd name="T25" fmla="*/ 0 h 22"/>
              <a:gd name="T26" fmla="*/ 11 w 74"/>
              <a:gd name="T27" fmla="*/ 0 h 22"/>
              <a:gd name="T28" fmla="*/ 8 w 74"/>
              <a:gd name="T29" fmla="*/ 0 h 22"/>
              <a:gd name="T30" fmla="*/ 2 w 74"/>
              <a:gd name="T31" fmla="*/ 0 h 22"/>
              <a:gd name="T32" fmla="*/ 0 w 74"/>
              <a:gd name="T33" fmla="*/ 0 h 22"/>
              <a:gd name="T34" fmla="*/ 2 w 74"/>
              <a:gd name="T35" fmla="*/ 0 h 22"/>
              <a:gd name="T36" fmla="*/ 8 w 74"/>
              <a:gd name="T37" fmla="*/ 2 h 22"/>
              <a:gd name="T38" fmla="*/ 17 w 74"/>
              <a:gd name="T39" fmla="*/ 4 h 22"/>
              <a:gd name="T40" fmla="*/ 21 w 74"/>
              <a:gd name="T41" fmla="*/ 6 h 22"/>
              <a:gd name="T42" fmla="*/ 22 w 74"/>
              <a:gd name="T43" fmla="*/ 7 h 22"/>
              <a:gd name="T44" fmla="*/ 24 w 74"/>
              <a:gd name="T45" fmla="*/ 9 h 22"/>
              <a:gd name="T46" fmla="*/ 30 w 74"/>
              <a:gd name="T47" fmla="*/ 13 h 22"/>
              <a:gd name="T48" fmla="*/ 35 w 74"/>
              <a:gd name="T49" fmla="*/ 15 h 22"/>
              <a:gd name="T50" fmla="*/ 41 w 74"/>
              <a:gd name="T51" fmla="*/ 17 h 22"/>
              <a:gd name="T52" fmla="*/ 48 w 74"/>
              <a:gd name="T53" fmla="*/ 20 h 22"/>
              <a:gd name="T54" fmla="*/ 52 w 74"/>
              <a:gd name="T55" fmla="*/ 20 h 22"/>
              <a:gd name="T56" fmla="*/ 59 w 74"/>
              <a:gd name="T57" fmla="*/ 22 h 22"/>
              <a:gd name="T58" fmla="*/ 65 w 74"/>
              <a:gd name="T59" fmla="*/ 22 h 22"/>
              <a:gd name="T60" fmla="*/ 72 w 74"/>
              <a:gd name="T61" fmla="*/ 22 h 22"/>
              <a:gd name="T62" fmla="*/ 74 w 74"/>
              <a:gd name="T63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74" h="22">
                <a:moveTo>
                  <a:pt x="74" y="22"/>
                </a:moveTo>
                <a:lnTo>
                  <a:pt x="74" y="22"/>
                </a:lnTo>
                <a:lnTo>
                  <a:pt x="72" y="22"/>
                </a:lnTo>
                <a:lnTo>
                  <a:pt x="70" y="22"/>
                </a:lnTo>
                <a:lnTo>
                  <a:pt x="68" y="20"/>
                </a:lnTo>
                <a:lnTo>
                  <a:pt x="67" y="18"/>
                </a:lnTo>
                <a:lnTo>
                  <a:pt x="65" y="17"/>
                </a:lnTo>
                <a:lnTo>
                  <a:pt x="63" y="15"/>
                </a:lnTo>
                <a:lnTo>
                  <a:pt x="63" y="13"/>
                </a:lnTo>
                <a:lnTo>
                  <a:pt x="61" y="11"/>
                </a:lnTo>
                <a:lnTo>
                  <a:pt x="61" y="9"/>
                </a:lnTo>
                <a:lnTo>
                  <a:pt x="59" y="7"/>
                </a:lnTo>
                <a:lnTo>
                  <a:pt x="56" y="6"/>
                </a:lnTo>
                <a:lnTo>
                  <a:pt x="54" y="4"/>
                </a:lnTo>
                <a:lnTo>
                  <a:pt x="50" y="2"/>
                </a:lnTo>
                <a:lnTo>
                  <a:pt x="46" y="2"/>
                </a:lnTo>
                <a:lnTo>
                  <a:pt x="43" y="0"/>
                </a:lnTo>
                <a:lnTo>
                  <a:pt x="41" y="0"/>
                </a:lnTo>
                <a:lnTo>
                  <a:pt x="37" y="0"/>
                </a:lnTo>
                <a:lnTo>
                  <a:pt x="33" y="0"/>
                </a:lnTo>
                <a:lnTo>
                  <a:pt x="32" y="0"/>
                </a:lnTo>
                <a:lnTo>
                  <a:pt x="30" y="0"/>
                </a:lnTo>
                <a:lnTo>
                  <a:pt x="26" y="0"/>
                </a:lnTo>
                <a:lnTo>
                  <a:pt x="24" y="0"/>
                </a:lnTo>
                <a:lnTo>
                  <a:pt x="22" y="0"/>
                </a:lnTo>
                <a:lnTo>
                  <a:pt x="21" y="0"/>
                </a:lnTo>
                <a:lnTo>
                  <a:pt x="17" y="0"/>
                </a:lnTo>
                <a:lnTo>
                  <a:pt x="11" y="0"/>
                </a:lnTo>
                <a:lnTo>
                  <a:pt x="10" y="0"/>
                </a:lnTo>
                <a:lnTo>
                  <a:pt x="8" y="0"/>
                </a:lnTo>
                <a:lnTo>
                  <a:pt x="4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lnTo>
                  <a:pt x="8" y="2"/>
                </a:lnTo>
                <a:lnTo>
                  <a:pt x="10" y="4"/>
                </a:lnTo>
                <a:lnTo>
                  <a:pt x="17" y="4"/>
                </a:lnTo>
                <a:lnTo>
                  <a:pt x="19" y="6"/>
                </a:lnTo>
                <a:lnTo>
                  <a:pt x="21" y="6"/>
                </a:lnTo>
                <a:lnTo>
                  <a:pt x="22" y="7"/>
                </a:lnTo>
                <a:lnTo>
                  <a:pt x="22" y="7"/>
                </a:lnTo>
                <a:lnTo>
                  <a:pt x="24" y="9"/>
                </a:lnTo>
                <a:lnTo>
                  <a:pt x="24" y="9"/>
                </a:lnTo>
                <a:lnTo>
                  <a:pt x="26" y="11"/>
                </a:lnTo>
                <a:lnTo>
                  <a:pt x="30" y="13"/>
                </a:lnTo>
                <a:lnTo>
                  <a:pt x="33" y="15"/>
                </a:lnTo>
                <a:lnTo>
                  <a:pt x="35" y="15"/>
                </a:lnTo>
                <a:lnTo>
                  <a:pt x="39" y="17"/>
                </a:lnTo>
                <a:lnTo>
                  <a:pt x="41" y="17"/>
                </a:lnTo>
                <a:lnTo>
                  <a:pt x="43" y="18"/>
                </a:lnTo>
                <a:lnTo>
                  <a:pt x="48" y="20"/>
                </a:lnTo>
                <a:lnTo>
                  <a:pt x="50" y="20"/>
                </a:lnTo>
                <a:lnTo>
                  <a:pt x="52" y="20"/>
                </a:lnTo>
                <a:lnTo>
                  <a:pt x="56" y="20"/>
                </a:lnTo>
                <a:lnTo>
                  <a:pt x="59" y="22"/>
                </a:lnTo>
                <a:lnTo>
                  <a:pt x="63" y="22"/>
                </a:lnTo>
                <a:lnTo>
                  <a:pt x="65" y="22"/>
                </a:lnTo>
                <a:lnTo>
                  <a:pt x="68" y="22"/>
                </a:lnTo>
                <a:lnTo>
                  <a:pt x="72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10" name="Freeform 1666"/>
          <p:cNvSpPr>
            <a:spLocks/>
          </p:cNvSpPr>
          <p:nvPr/>
        </p:nvSpPr>
        <p:spPr bwMode="auto">
          <a:xfrm>
            <a:off x="3348038" y="3192463"/>
            <a:ext cx="60325" cy="17462"/>
          </a:xfrm>
          <a:custGeom>
            <a:avLst/>
            <a:gdLst>
              <a:gd name="T0" fmla="*/ 74 w 74"/>
              <a:gd name="T1" fmla="*/ 22 h 22"/>
              <a:gd name="T2" fmla="*/ 70 w 74"/>
              <a:gd name="T3" fmla="*/ 22 h 22"/>
              <a:gd name="T4" fmla="*/ 67 w 74"/>
              <a:gd name="T5" fmla="*/ 18 h 22"/>
              <a:gd name="T6" fmla="*/ 63 w 74"/>
              <a:gd name="T7" fmla="*/ 15 h 22"/>
              <a:gd name="T8" fmla="*/ 61 w 74"/>
              <a:gd name="T9" fmla="*/ 11 h 22"/>
              <a:gd name="T10" fmla="*/ 59 w 74"/>
              <a:gd name="T11" fmla="*/ 7 h 22"/>
              <a:gd name="T12" fmla="*/ 54 w 74"/>
              <a:gd name="T13" fmla="*/ 4 h 22"/>
              <a:gd name="T14" fmla="*/ 46 w 74"/>
              <a:gd name="T15" fmla="*/ 2 h 22"/>
              <a:gd name="T16" fmla="*/ 41 w 74"/>
              <a:gd name="T17" fmla="*/ 0 h 22"/>
              <a:gd name="T18" fmla="*/ 33 w 74"/>
              <a:gd name="T19" fmla="*/ 0 h 22"/>
              <a:gd name="T20" fmla="*/ 30 w 74"/>
              <a:gd name="T21" fmla="*/ 0 h 22"/>
              <a:gd name="T22" fmla="*/ 24 w 74"/>
              <a:gd name="T23" fmla="*/ 0 h 22"/>
              <a:gd name="T24" fmla="*/ 21 w 74"/>
              <a:gd name="T25" fmla="*/ 0 h 22"/>
              <a:gd name="T26" fmla="*/ 11 w 74"/>
              <a:gd name="T27" fmla="*/ 0 h 22"/>
              <a:gd name="T28" fmla="*/ 8 w 74"/>
              <a:gd name="T29" fmla="*/ 0 h 22"/>
              <a:gd name="T30" fmla="*/ 2 w 74"/>
              <a:gd name="T31" fmla="*/ 0 h 22"/>
              <a:gd name="T32" fmla="*/ 0 w 74"/>
              <a:gd name="T33" fmla="*/ 0 h 22"/>
              <a:gd name="T34" fmla="*/ 2 w 74"/>
              <a:gd name="T35" fmla="*/ 0 h 22"/>
              <a:gd name="T36" fmla="*/ 8 w 74"/>
              <a:gd name="T37" fmla="*/ 2 h 22"/>
              <a:gd name="T38" fmla="*/ 17 w 74"/>
              <a:gd name="T39" fmla="*/ 4 h 22"/>
              <a:gd name="T40" fmla="*/ 21 w 74"/>
              <a:gd name="T41" fmla="*/ 6 h 22"/>
              <a:gd name="T42" fmla="*/ 22 w 74"/>
              <a:gd name="T43" fmla="*/ 7 h 22"/>
              <a:gd name="T44" fmla="*/ 24 w 74"/>
              <a:gd name="T45" fmla="*/ 9 h 22"/>
              <a:gd name="T46" fmla="*/ 30 w 74"/>
              <a:gd name="T47" fmla="*/ 13 h 22"/>
              <a:gd name="T48" fmla="*/ 35 w 74"/>
              <a:gd name="T49" fmla="*/ 15 h 22"/>
              <a:gd name="T50" fmla="*/ 41 w 74"/>
              <a:gd name="T51" fmla="*/ 17 h 22"/>
              <a:gd name="T52" fmla="*/ 48 w 74"/>
              <a:gd name="T53" fmla="*/ 20 h 22"/>
              <a:gd name="T54" fmla="*/ 52 w 74"/>
              <a:gd name="T55" fmla="*/ 20 h 22"/>
              <a:gd name="T56" fmla="*/ 59 w 74"/>
              <a:gd name="T57" fmla="*/ 22 h 22"/>
              <a:gd name="T58" fmla="*/ 65 w 74"/>
              <a:gd name="T59" fmla="*/ 22 h 22"/>
              <a:gd name="T60" fmla="*/ 72 w 74"/>
              <a:gd name="T61" fmla="*/ 22 h 22"/>
              <a:gd name="T62" fmla="*/ 74 w 74"/>
              <a:gd name="T63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74" h="22">
                <a:moveTo>
                  <a:pt x="74" y="22"/>
                </a:moveTo>
                <a:lnTo>
                  <a:pt x="74" y="22"/>
                </a:lnTo>
                <a:lnTo>
                  <a:pt x="72" y="22"/>
                </a:lnTo>
                <a:lnTo>
                  <a:pt x="70" y="22"/>
                </a:lnTo>
                <a:lnTo>
                  <a:pt x="68" y="20"/>
                </a:lnTo>
                <a:lnTo>
                  <a:pt x="67" y="18"/>
                </a:lnTo>
                <a:lnTo>
                  <a:pt x="65" y="17"/>
                </a:lnTo>
                <a:lnTo>
                  <a:pt x="63" y="15"/>
                </a:lnTo>
                <a:lnTo>
                  <a:pt x="63" y="13"/>
                </a:lnTo>
                <a:lnTo>
                  <a:pt x="61" y="11"/>
                </a:lnTo>
                <a:lnTo>
                  <a:pt x="61" y="9"/>
                </a:lnTo>
                <a:lnTo>
                  <a:pt x="59" y="7"/>
                </a:lnTo>
                <a:lnTo>
                  <a:pt x="56" y="6"/>
                </a:lnTo>
                <a:lnTo>
                  <a:pt x="54" y="4"/>
                </a:lnTo>
                <a:lnTo>
                  <a:pt x="50" y="2"/>
                </a:lnTo>
                <a:lnTo>
                  <a:pt x="46" y="2"/>
                </a:lnTo>
                <a:lnTo>
                  <a:pt x="43" y="0"/>
                </a:lnTo>
                <a:lnTo>
                  <a:pt x="41" y="0"/>
                </a:lnTo>
                <a:lnTo>
                  <a:pt x="37" y="0"/>
                </a:lnTo>
                <a:lnTo>
                  <a:pt x="33" y="0"/>
                </a:lnTo>
                <a:lnTo>
                  <a:pt x="32" y="0"/>
                </a:lnTo>
                <a:lnTo>
                  <a:pt x="30" y="0"/>
                </a:lnTo>
                <a:lnTo>
                  <a:pt x="26" y="0"/>
                </a:lnTo>
                <a:lnTo>
                  <a:pt x="24" y="0"/>
                </a:lnTo>
                <a:lnTo>
                  <a:pt x="22" y="0"/>
                </a:lnTo>
                <a:lnTo>
                  <a:pt x="21" y="0"/>
                </a:lnTo>
                <a:lnTo>
                  <a:pt x="17" y="0"/>
                </a:lnTo>
                <a:lnTo>
                  <a:pt x="11" y="0"/>
                </a:lnTo>
                <a:lnTo>
                  <a:pt x="10" y="0"/>
                </a:lnTo>
                <a:lnTo>
                  <a:pt x="8" y="0"/>
                </a:lnTo>
                <a:lnTo>
                  <a:pt x="4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lnTo>
                  <a:pt x="8" y="2"/>
                </a:lnTo>
                <a:lnTo>
                  <a:pt x="10" y="4"/>
                </a:lnTo>
                <a:lnTo>
                  <a:pt x="17" y="4"/>
                </a:lnTo>
                <a:lnTo>
                  <a:pt x="19" y="6"/>
                </a:lnTo>
                <a:lnTo>
                  <a:pt x="21" y="6"/>
                </a:lnTo>
                <a:lnTo>
                  <a:pt x="22" y="7"/>
                </a:lnTo>
                <a:lnTo>
                  <a:pt x="22" y="7"/>
                </a:lnTo>
                <a:lnTo>
                  <a:pt x="24" y="9"/>
                </a:lnTo>
                <a:lnTo>
                  <a:pt x="24" y="9"/>
                </a:lnTo>
                <a:lnTo>
                  <a:pt x="26" y="11"/>
                </a:lnTo>
                <a:lnTo>
                  <a:pt x="30" y="13"/>
                </a:lnTo>
                <a:lnTo>
                  <a:pt x="33" y="15"/>
                </a:lnTo>
                <a:lnTo>
                  <a:pt x="35" y="15"/>
                </a:lnTo>
                <a:lnTo>
                  <a:pt x="39" y="17"/>
                </a:lnTo>
                <a:lnTo>
                  <a:pt x="41" y="17"/>
                </a:lnTo>
                <a:lnTo>
                  <a:pt x="43" y="18"/>
                </a:lnTo>
                <a:lnTo>
                  <a:pt x="48" y="20"/>
                </a:lnTo>
                <a:lnTo>
                  <a:pt x="50" y="20"/>
                </a:lnTo>
                <a:lnTo>
                  <a:pt x="52" y="20"/>
                </a:lnTo>
                <a:lnTo>
                  <a:pt x="56" y="20"/>
                </a:lnTo>
                <a:lnTo>
                  <a:pt x="59" y="22"/>
                </a:lnTo>
                <a:lnTo>
                  <a:pt x="63" y="22"/>
                </a:lnTo>
                <a:lnTo>
                  <a:pt x="65" y="22"/>
                </a:lnTo>
                <a:lnTo>
                  <a:pt x="68" y="22"/>
                </a:lnTo>
                <a:lnTo>
                  <a:pt x="72" y="22"/>
                </a:lnTo>
                <a:lnTo>
                  <a:pt x="74" y="22"/>
                </a:lnTo>
                <a:lnTo>
                  <a:pt x="74" y="22"/>
                </a:lnTo>
                <a:lnTo>
                  <a:pt x="74" y="2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11" name="Freeform 1667"/>
          <p:cNvSpPr>
            <a:spLocks/>
          </p:cNvSpPr>
          <p:nvPr/>
        </p:nvSpPr>
        <p:spPr bwMode="auto">
          <a:xfrm>
            <a:off x="3370263" y="3194050"/>
            <a:ext cx="28575" cy="15875"/>
          </a:xfrm>
          <a:custGeom>
            <a:avLst/>
            <a:gdLst>
              <a:gd name="T0" fmla="*/ 39 w 39"/>
              <a:gd name="T1" fmla="*/ 20 h 20"/>
              <a:gd name="T2" fmla="*/ 33 w 39"/>
              <a:gd name="T3" fmla="*/ 16 h 20"/>
              <a:gd name="T4" fmla="*/ 30 w 39"/>
              <a:gd name="T5" fmla="*/ 13 h 20"/>
              <a:gd name="T6" fmla="*/ 26 w 39"/>
              <a:gd name="T7" fmla="*/ 11 h 20"/>
              <a:gd name="T8" fmla="*/ 17 w 39"/>
              <a:gd name="T9" fmla="*/ 7 h 20"/>
              <a:gd name="T10" fmla="*/ 11 w 39"/>
              <a:gd name="T11" fmla="*/ 5 h 20"/>
              <a:gd name="T12" fmla="*/ 6 w 39"/>
              <a:gd name="T13" fmla="*/ 2 h 20"/>
              <a:gd name="T14" fmla="*/ 0 w 39"/>
              <a:gd name="T1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9" h="20">
                <a:moveTo>
                  <a:pt x="39" y="20"/>
                </a:moveTo>
                <a:lnTo>
                  <a:pt x="33" y="16"/>
                </a:lnTo>
                <a:lnTo>
                  <a:pt x="30" y="13"/>
                </a:lnTo>
                <a:lnTo>
                  <a:pt x="26" y="11"/>
                </a:lnTo>
                <a:lnTo>
                  <a:pt x="17" y="7"/>
                </a:lnTo>
                <a:lnTo>
                  <a:pt x="11" y="5"/>
                </a:lnTo>
                <a:lnTo>
                  <a:pt x="6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12" name="Freeform 1668"/>
          <p:cNvSpPr>
            <a:spLocks/>
          </p:cNvSpPr>
          <p:nvPr/>
        </p:nvSpPr>
        <p:spPr bwMode="auto">
          <a:xfrm>
            <a:off x="3325813" y="3333750"/>
            <a:ext cx="66675" cy="31750"/>
          </a:xfrm>
          <a:custGeom>
            <a:avLst/>
            <a:gdLst>
              <a:gd name="T0" fmla="*/ 48 w 83"/>
              <a:gd name="T1" fmla="*/ 0 h 41"/>
              <a:gd name="T2" fmla="*/ 37 w 83"/>
              <a:gd name="T3" fmla="*/ 0 h 41"/>
              <a:gd name="T4" fmla="*/ 29 w 83"/>
              <a:gd name="T5" fmla="*/ 0 h 41"/>
              <a:gd name="T6" fmla="*/ 26 w 83"/>
              <a:gd name="T7" fmla="*/ 4 h 41"/>
              <a:gd name="T8" fmla="*/ 20 w 83"/>
              <a:gd name="T9" fmla="*/ 8 h 41"/>
              <a:gd name="T10" fmla="*/ 18 w 83"/>
              <a:gd name="T11" fmla="*/ 13 h 41"/>
              <a:gd name="T12" fmla="*/ 11 w 83"/>
              <a:gd name="T13" fmla="*/ 17 h 41"/>
              <a:gd name="T14" fmla="*/ 5 w 83"/>
              <a:gd name="T15" fmla="*/ 21 h 41"/>
              <a:gd name="T16" fmla="*/ 0 w 83"/>
              <a:gd name="T17" fmla="*/ 30 h 41"/>
              <a:gd name="T18" fmla="*/ 0 w 83"/>
              <a:gd name="T19" fmla="*/ 35 h 41"/>
              <a:gd name="T20" fmla="*/ 0 w 83"/>
              <a:gd name="T21" fmla="*/ 41 h 41"/>
              <a:gd name="T22" fmla="*/ 5 w 83"/>
              <a:gd name="T23" fmla="*/ 41 h 41"/>
              <a:gd name="T24" fmla="*/ 7 w 83"/>
              <a:gd name="T25" fmla="*/ 33 h 41"/>
              <a:gd name="T26" fmla="*/ 20 w 83"/>
              <a:gd name="T27" fmla="*/ 32 h 41"/>
              <a:gd name="T28" fmla="*/ 26 w 83"/>
              <a:gd name="T29" fmla="*/ 28 h 41"/>
              <a:gd name="T30" fmla="*/ 26 w 83"/>
              <a:gd name="T31" fmla="*/ 24 h 41"/>
              <a:gd name="T32" fmla="*/ 29 w 83"/>
              <a:gd name="T33" fmla="*/ 21 h 41"/>
              <a:gd name="T34" fmla="*/ 35 w 83"/>
              <a:gd name="T35" fmla="*/ 17 h 41"/>
              <a:gd name="T36" fmla="*/ 44 w 83"/>
              <a:gd name="T37" fmla="*/ 15 h 41"/>
              <a:gd name="T38" fmla="*/ 60 w 83"/>
              <a:gd name="T39" fmla="*/ 13 h 41"/>
              <a:gd name="T40" fmla="*/ 72 w 83"/>
              <a:gd name="T41" fmla="*/ 13 h 41"/>
              <a:gd name="T42" fmla="*/ 83 w 83"/>
              <a:gd name="T43" fmla="*/ 11 h 41"/>
              <a:gd name="T44" fmla="*/ 77 w 83"/>
              <a:gd name="T45" fmla="*/ 6 h 41"/>
              <a:gd name="T46" fmla="*/ 66 w 83"/>
              <a:gd name="T47" fmla="*/ 4 h 41"/>
              <a:gd name="T48" fmla="*/ 59 w 83"/>
              <a:gd name="T49" fmla="*/ 0 h 41"/>
              <a:gd name="T50" fmla="*/ 48 w 83"/>
              <a:gd name="T51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83" h="41">
                <a:moveTo>
                  <a:pt x="48" y="0"/>
                </a:moveTo>
                <a:lnTo>
                  <a:pt x="37" y="0"/>
                </a:lnTo>
                <a:lnTo>
                  <a:pt x="29" y="0"/>
                </a:lnTo>
                <a:lnTo>
                  <a:pt x="26" y="4"/>
                </a:lnTo>
                <a:lnTo>
                  <a:pt x="20" y="8"/>
                </a:lnTo>
                <a:lnTo>
                  <a:pt x="18" y="13"/>
                </a:lnTo>
                <a:lnTo>
                  <a:pt x="11" y="17"/>
                </a:lnTo>
                <a:lnTo>
                  <a:pt x="5" y="21"/>
                </a:lnTo>
                <a:lnTo>
                  <a:pt x="0" y="30"/>
                </a:lnTo>
                <a:lnTo>
                  <a:pt x="0" y="35"/>
                </a:lnTo>
                <a:lnTo>
                  <a:pt x="0" y="41"/>
                </a:lnTo>
                <a:lnTo>
                  <a:pt x="5" y="41"/>
                </a:lnTo>
                <a:lnTo>
                  <a:pt x="7" y="33"/>
                </a:lnTo>
                <a:lnTo>
                  <a:pt x="20" y="32"/>
                </a:lnTo>
                <a:lnTo>
                  <a:pt x="26" y="28"/>
                </a:lnTo>
                <a:lnTo>
                  <a:pt x="26" y="24"/>
                </a:lnTo>
                <a:lnTo>
                  <a:pt x="29" y="21"/>
                </a:lnTo>
                <a:lnTo>
                  <a:pt x="35" y="17"/>
                </a:lnTo>
                <a:lnTo>
                  <a:pt x="44" y="15"/>
                </a:lnTo>
                <a:lnTo>
                  <a:pt x="60" y="13"/>
                </a:lnTo>
                <a:lnTo>
                  <a:pt x="72" y="13"/>
                </a:lnTo>
                <a:lnTo>
                  <a:pt x="83" y="11"/>
                </a:lnTo>
                <a:lnTo>
                  <a:pt x="77" y="6"/>
                </a:lnTo>
                <a:lnTo>
                  <a:pt x="66" y="4"/>
                </a:lnTo>
                <a:lnTo>
                  <a:pt x="59" y="0"/>
                </a:lnTo>
                <a:lnTo>
                  <a:pt x="48" y="0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13" name="Freeform 1669"/>
          <p:cNvSpPr>
            <a:spLocks/>
          </p:cNvSpPr>
          <p:nvPr/>
        </p:nvSpPr>
        <p:spPr bwMode="auto">
          <a:xfrm>
            <a:off x="3325813" y="3333750"/>
            <a:ext cx="66675" cy="31750"/>
          </a:xfrm>
          <a:custGeom>
            <a:avLst/>
            <a:gdLst>
              <a:gd name="T0" fmla="*/ 48 w 83"/>
              <a:gd name="T1" fmla="*/ 0 h 41"/>
              <a:gd name="T2" fmla="*/ 37 w 83"/>
              <a:gd name="T3" fmla="*/ 0 h 41"/>
              <a:gd name="T4" fmla="*/ 29 w 83"/>
              <a:gd name="T5" fmla="*/ 0 h 41"/>
              <a:gd name="T6" fmla="*/ 26 w 83"/>
              <a:gd name="T7" fmla="*/ 4 h 41"/>
              <a:gd name="T8" fmla="*/ 20 w 83"/>
              <a:gd name="T9" fmla="*/ 8 h 41"/>
              <a:gd name="T10" fmla="*/ 18 w 83"/>
              <a:gd name="T11" fmla="*/ 13 h 41"/>
              <a:gd name="T12" fmla="*/ 11 w 83"/>
              <a:gd name="T13" fmla="*/ 17 h 41"/>
              <a:gd name="T14" fmla="*/ 5 w 83"/>
              <a:gd name="T15" fmla="*/ 21 h 41"/>
              <a:gd name="T16" fmla="*/ 0 w 83"/>
              <a:gd name="T17" fmla="*/ 30 h 41"/>
              <a:gd name="T18" fmla="*/ 0 w 83"/>
              <a:gd name="T19" fmla="*/ 35 h 41"/>
              <a:gd name="T20" fmla="*/ 0 w 83"/>
              <a:gd name="T21" fmla="*/ 41 h 41"/>
              <a:gd name="T22" fmla="*/ 5 w 83"/>
              <a:gd name="T23" fmla="*/ 41 h 41"/>
              <a:gd name="T24" fmla="*/ 7 w 83"/>
              <a:gd name="T25" fmla="*/ 33 h 41"/>
              <a:gd name="T26" fmla="*/ 20 w 83"/>
              <a:gd name="T27" fmla="*/ 32 h 41"/>
              <a:gd name="T28" fmla="*/ 26 w 83"/>
              <a:gd name="T29" fmla="*/ 28 h 41"/>
              <a:gd name="T30" fmla="*/ 26 w 83"/>
              <a:gd name="T31" fmla="*/ 24 h 41"/>
              <a:gd name="T32" fmla="*/ 29 w 83"/>
              <a:gd name="T33" fmla="*/ 21 h 41"/>
              <a:gd name="T34" fmla="*/ 35 w 83"/>
              <a:gd name="T35" fmla="*/ 17 h 41"/>
              <a:gd name="T36" fmla="*/ 44 w 83"/>
              <a:gd name="T37" fmla="*/ 15 h 41"/>
              <a:gd name="T38" fmla="*/ 60 w 83"/>
              <a:gd name="T39" fmla="*/ 13 h 41"/>
              <a:gd name="T40" fmla="*/ 72 w 83"/>
              <a:gd name="T41" fmla="*/ 13 h 41"/>
              <a:gd name="T42" fmla="*/ 83 w 83"/>
              <a:gd name="T43" fmla="*/ 11 h 41"/>
              <a:gd name="T44" fmla="*/ 77 w 83"/>
              <a:gd name="T45" fmla="*/ 6 h 41"/>
              <a:gd name="T46" fmla="*/ 66 w 83"/>
              <a:gd name="T47" fmla="*/ 4 h 41"/>
              <a:gd name="T48" fmla="*/ 59 w 83"/>
              <a:gd name="T49" fmla="*/ 0 h 41"/>
              <a:gd name="T50" fmla="*/ 48 w 83"/>
              <a:gd name="T51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83" h="41">
                <a:moveTo>
                  <a:pt x="48" y="0"/>
                </a:moveTo>
                <a:lnTo>
                  <a:pt x="37" y="0"/>
                </a:lnTo>
                <a:lnTo>
                  <a:pt x="29" y="0"/>
                </a:lnTo>
                <a:lnTo>
                  <a:pt x="26" y="4"/>
                </a:lnTo>
                <a:lnTo>
                  <a:pt x="20" y="8"/>
                </a:lnTo>
                <a:lnTo>
                  <a:pt x="18" y="13"/>
                </a:lnTo>
                <a:lnTo>
                  <a:pt x="11" y="17"/>
                </a:lnTo>
                <a:lnTo>
                  <a:pt x="5" y="21"/>
                </a:lnTo>
                <a:lnTo>
                  <a:pt x="0" y="30"/>
                </a:lnTo>
                <a:lnTo>
                  <a:pt x="0" y="35"/>
                </a:lnTo>
                <a:lnTo>
                  <a:pt x="0" y="41"/>
                </a:lnTo>
                <a:lnTo>
                  <a:pt x="5" y="41"/>
                </a:lnTo>
                <a:lnTo>
                  <a:pt x="7" y="33"/>
                </a:lnTo>
                <a:lnTo>
                  <a:pt x="20" y="32"/>
                </a:lnTo>
                <a:lnTo>
                  <a:pt x="26" y="28"/>
                </a:lnTo>
                <a:lnTo>
                  <a:pt x="26" y="24"/>
                </a:lnTo>
                <a:lnTo>
                  <a:pt x="29" y="21"/>
                </a:lnTo>
                <a:lnTo>
                  <a:pt x="35" y="17"/>
                </a:lnTo>
                <a:lnTo>
                  <a:pt x="44" y="15"/>
                </a:lnTo>
                <a:lnTo>
                  <a:pt x="60" y="13"/>
                </a:lnTo>
                <a:lnTo>
                  <a:pt x="72" y="13"/>
                </a:lnTo>
                <a:lnTo>
                  <a:pt x="83" y="11"/>
                </a:lnTo>
                <a:lnTo>
                  <a:pt x="77" y="6"/>
                </a:lnTo>
                <a:lnTo>
                  <a:pt x="66" y="4"/>
                </a:lnTo>
                <a:lnTo>
                  <a:pt x="59" y="0"/>
                </a:lnTo>
                <a:lnTo>
                  <a:pt x="48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14" name="Freeform 1670"/>
          <p:cNvSpPr>
            <a:spLocks/>
          </p:cNvSpPr>
          <p:nvPr/>
        </p:nvSpPr>
        <p:spPr bwMode="auto">
          <a:xfrm>
            <a:off x="3351213" y="3333750"/>
            <a:ext cx="63500" cy="14288"/>
          </a:xfrm>
          <a:custGeom>
            <a:avLst/>
            <a:gdLst>
              <a:gd name="T0" fmla="*/ 79 w 79"/>
              <a:gd name="T1" fmla="*/ 19 h 19"/>
              <a:gd name="T2" fmla="*/ 77 w 79"/>
              <a:gd name="T3" fmla="*/ 19 h 19"/>
              <a:gd name="T4" fmla="*/ 74 w 79"/>
              <a:gd name="T5" fmla="*/ 17 h 19"/>
              <a:gd name="T6" fmla="*/ 68 w 79"/>
              <a:gd name="T7" fmla="*/ 15 h 19"/>
              <a:gd name="T8" fmla="*/ 66 w 79"/>
              <a:gd name="T9" fmla="*/ 11 h 19"/>
              <a:gd name="T10" fmla="*/ 64 w 79"/>
              <a:gd name="T11" fmla="*/ 8 h 19"/>
              <a:gd name="T12" fmla="*/ 61 w 79"/>
              <a:gd name="T13" fmla="*/ 4 h 19"/>
              <a:gd name="T14" fmla="*/ 53 w 79"/>
              <a:gd name="T15" fmla="*/ 2 h 19"/>
              <a:gd name="T16" fmla="*/ 46 w 79"/>
              <a:gd name="T17" fmla="*/ 0 h 19"/>
              <a:gd name="T18" fmla="*/ 41 w 79"/>
              <a:gd name="T19" fmla="*/ 0 h 19"/>
              <a:gd name="T20" fmla="*/ 33 w 79"/>
              <a:gd name="T21" fmla="*/ 0 h 19"/>
              <a:gd name="T22" fmla="*/ 29 w 79"/>
              <a:gd name="T23" fmla="*/ 0 h 19"/>
              <a:gd name="T24" fmla="*/ 24 w 79"/>
              <a:gd name="T25" fmla="*/ 0 h 19"/>
              <a:gd name="T26" fmla="*/ 18 w 79"/>
              <a:gd name="T27" fmla="*/ 0 h 19"/>
              <a:gd name="T28" fmla="*/ 11 w 79"/>
              <a:gd name="T29" fmla="*/ 0 h 19"/>
              <a:gd name="T30" fmla="*/ 4 w 79"/>
              <a:gd name="T31" fmla="*/ 0 h 19"/>
              <a:gd name="T32" fmla="*/ 2 w 79"/>
              <a:gd name="T33" fmla="*/ 0 h 19"/>
              <a:gd name="T34" fmla="*/ 0 w 79"/>
              <a:gd name="T35" fmla="*/ 0 h 19"/>
              <a:gd name="T36" fmla="*/ 4 w 79"/>
              <a:gd name="T37" fmla="*/ 2 h 19"/>
              <a:gd name="T38" fmla="*/ 11 w 79"/>
              <a:gd name="T39" fmla="*/ 2 h 19"/>
              <a:gd name="T40" fmla="*/ 17 w 79"/>
              <a:gd name="T41" fmla="*/ 4 h 19"/>
              <a:gd name="T42" fmla="*/ 22 w 79"/>
              <a:gd name="T43" fmla="*/ 6 h 19"/>
              <a:gd name="T44" fmla="*/ 24 w 79"/>
              <a:gd name="T45" fmla="*/ 6 h 19"/>
              <a:gd name="T46" fmla="*/ 26 w 79"/>
              <a:gd name="T47" fmla="*/ 8 h 19"/>
              <a:gd name="T48" fmla="*/ 31 w 79"/>
              <a:gd name="T49" fmla="*/ 11 h 19"/>
              <a:gd name="T50" fmla="*/ 39 w 79"/>
              <a:gd name="T51" fmla="*/ 13 h 19"/>
              <a:gd name="T52" fmla="*/ 44 w 79"/>
              <a:gd name="T53" fmla="*/ 15 h 19"/>
              <a:gd name="T54" fmla="*/ 52 w 79"/>
              <a:gd name="T55" fmla="*/ 17 h 19"/>
              <a:gd name="T56" fmla="*/ 55 w 79"/>
              <a:gd name="T57" fmla="*/ 17 h 19"/>
              <a:gd name="T58" fmla="*/ 63 w 79"/>
              <a:gd name="T59" fmla="*/ 19 h 19"/>
              <a:gd name="T60" fmla="*/ 70 w 79"/>
              <a:gd name="T61" fmla="*/ 19 h 19"/>
              <a:gd name="T62" fmla="*/ 75 w 79"/>
              <a:gd name="T63" fmla="*/ 19 h 19"/>
              <a:gd name="T64" fmla="*/ 79 w 79"/>
              <a:gd name="T65" fmla="*/ 19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9" h="19">
                <a:moveTo>
                  <a:pt x="79" y="19"/>
                </a:moveTo>
                <a:lnTo>
                  <a:pt x="79" y="19"/>
                </a:lnTo>
                <a:lnTo>
                  <a:pt x="79" y="19"/>
                </a:lnTo>
                <a:lnTo>
                  <a:pt x="77" y="19"/>
                </a:lnTo>
                <a:lnTo>
                  <a:pt x="75" y="19"/>
                </a:lnTo>
                <a:lnTo>
                  <a:pt x="74" y="17"/>
                </a:lnTo>
                <a:lnTo>
                  <a:pt x="70" y="17"/>
                </a:lnTo>
                <a:lnTo>
                  <a:pt x="68" y="15"/>
                </a:lnTo>
                <a:lnTo>
                  <a:pt x="68" y="13"/>
                </a:lnTo>
                <a:lnTo>
                  <a:pt x="66" y="11"/>
                </a:lnTo>
                <a:lnTo>
                  <a:pt x="66" y="10"/>
                </a:lnTo>
                <a:lnTo>
                  <a:pt x="64" y="8"/>
                </a:lnTo>
                <a:lnTo>
                  <a:pt x="63" y="6"/>
                </a:lnTo>
                <a:lnTo>
                  <a:pt x="61" y="4"/>
                </a:lnTo>
                <a:lnTo>
                  <a:pt x="57" y="4"/>
                </a:lnTo>
                <a:lnTo>
                  <a:pt x="53" y="2"/>
                </a:lnTo>
                <a:lnTo>
                  <a:pt x="50" y="2"/>
                </a:lnTo>
                <a:lnTo>
                  <a:pt x="46" y="0"/>
                </a:lnTo>
                <a:lnTo>
                  <a:pt x="44" y="0"/>
                </a:lnTo>
                <a:lnTo>
                  <a:pt x="41" y="0"/>
                </a:lnTo>
                <a:lnTo>
                  <a:pt x="37" y="0"/>
                </a:lnTo>
                <a:lnTo>
                  <a:pt x="33" y="0"/>
                </a:lnTo>
                <a:lnTo>
                  <a:pt x="31" y="0"/>
                </a:lnTo>
                <a:lnTo>
                  <a:pt x="29" y="0"/>
                </a:lnTo>
                <a:lnTo>
                  <a:pt x="28" y="0"/>
                </a:lnTo>
                <a:lnTo>
                  <a:pt x="24" y="0"/>
                </a:lnTo>
                <a:lnTo>
                  <a:pt x="22" y="0"/>
                </a:lnTo>
                <a:lnTo>
                  <a:pt x="18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4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lnTo>
                  <a:pt x="7" y="2"/>
                </a:lnTo>
                <a:lnTo>
                  <a:pt x="11" y="2"/>
                </a:lnTo>
                <a:lnTo>
                  <a:pt x="15" y="4"/>
                </a:lnTo>
                <a:lnTo>
                  <a:pt x="17" y="4"/>
                </a:lnTo>
                <a:lnTo>
                  <a:pt x="20" y="4"/>
                </a:lnTo>
                <a:lnTo>
                  <a:pt x="22" y="6"/>
                </a:lnTo>
                <a:lnTo>
                  <a:pt x="24" y="6"/>
                </a:lnTo>
                <a:lnTo>
                  <a:pt x="24" y="6"/>
                </a:lnTo>
                <a:lnTo>
                  <a:pt x="26" y="8"/>
                </a:lnTo>
                <a:lnTo>
                  <a:pt x="26" y="8"/>
                </a:lnTo>
                <a:lnTo>
                  <a:pt x="28" y="10"/>
                </a:lnTo>
                <a:lnTo>
                  <a:pt x="31" y="11"/>
                </a:lnTo>
                <a:lnTo>
                  <a:pt x="35" y="13"/>
                </a:lnTo>
                <a:lnTo>
                  <a:pt x="39" y="13"/>
                </a:lnTo>
                <a:lnTo>
                  <a:pt x="41" y="13"/>
                </a:lnTo>
                <a:lnTo>
                  <a:pt x="44" y="15"/>
                </a:lnTo>
                <a:lnTo>
                  <a:pt x="46" y="15"/>
                </a:lnTo>
                <a:lnTo>
                  <a:pt x="52" y="17"/>
                </a:lnTo>
                <a:lnTo>
                  <a:pt x="53" y="17"/>
                </a:lnTo>
                <a:lnTo>
                  <a:pt x="55" y="17"/>
                </a:lnTo>
                <a:lnTo>
                  <a:pt x="59" y="19"/>
                </a:lnTo>
                <a:lnTo>
                  <a:pt x="63" y="19"/>
                </a:lnTo>
                <a:lnTo>
                  <a:pt x="66" y="19"/>
                </a:lnTo>
                <a:lnTo>
                  <a:pt x="70" y="19"/>
                </a:lnTo>
                <a:lnTo>
                  <a:pt x="74" y="19"/>
                </a:lnTo>
                <a:lnTo>
                  <a:pt x="75" y="19"/>
                </a:lnTo>
                <a:lnTo>
                  <a:pt x="79" y="19"/>
                </a:lnTo>
                <a:lnTo>
                  <a:pt x="79" y="19"/>
                </a:lnTo>
                <a:lnTo>
                  <a:pt x="79" y="19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15" name="Freeform 1671"/>
          <p:cNvSpPr>
            <a:spLocks/>
          </p:cNvSpPr>
          <p:nvPr/>
        </p:nvSpPr>
        <p:spPr bwMode="auto">
          <a:xfrm>
            <a:off x="3351213" y="3333750"/>
            <a:ext cx="63500" cy="14288"/>
          </a:xfrm>
          <a:custGeom>
            <a:avLst/>
            <a:gdLst>
              <a:gd name="T0" fmla="*/ 79 w 79"/>
              <a:gd name="T1" fmla="*/ 19 h 19"/>
              <a:gd name="T2" fmla="*/ 77 w 79"/>
              <a:gd name="T3" fmla="*/ 19 h 19"/>
              <a:gd name="T4" fmla="*/ 74 w 79"/>
              <a:gd name="T5" fmla="*/ 17 h 19"/>
              <a:gd name="T6" fmla="*/ 68 w 79"/>
              <a:gd name="T7" fmla="*/ 15 h 19"/>
              <a:gd name="T8" fmla="*/ 66 w 79"/>
              <a:gd name="T9" fmla="*/ 11 h 19"/>
              <a:gd name="T10" fmla="*/ 64 w 79"/>
              <a:gd name="T11" fmla="*/ 8 h 19"/>
              <a:gd name="T12" fmla="*/ 61 w 79"/>
              <a:gd name="T13" fmla="*/ 4 h 19"/>
              <a:gd name="T14" fmla="*/ 53 w 79"/>
              <a:gd name="T15" fmla="*/ 2 h 19"/>
              <a:gd name="T16" fmla="*/ 46 w 79"/>
              <a:gd name="T17" fmla="*/ 0 h 19"/>
              <a:gd name="T18" fmla="*/ 41 w 79"/>
              <a:gd name="T19" fmla="*/ 0 h 19"/>
              <a:gd name="T20" fmla="*/ 33 w 79"/>
              <a:gd name="T21" fmla="*/ 0 h 19"/>
              <a:gd name="T22" fmla="*/ 29 w 79"/>
              <a:gd name="T23" fmla="*/ 0 h 19"/>
              <a:gd name="T24" fmla="*/ 24 w 79"/>
              <a:gd name="T25" fmla="*/ 0 h 19"/>
              <a:gd name="T26" fmla="*/ 18 w 79"/>
              <a:gd name="T27" fmla="*/ 0 h 19"/>
              <a:gd name="T28" fmla="*/ 11 w 79"/>
              <a:gd name="T29" fmla="*/ 0 h 19"/>
              <a:gd name="T30" fmla="*/ 4 w 79"/>
              <a:gd name="T31" fmla="*/ 0 h 19"/>
              <a:gd name="T32" fmla="*/ 2 w 79"/>
              <a:gd name="T33" fmla="*/ 0 h 19"/>
              <a:gd name="T34" fmla="*/ 0 w 79"/>
              <a:gd name="T35" fmla="*/ 0 h 19"/>
              <a:gd name="T36" fmla="*/ 4 w 79"/>
              <a:gd name="T37" fmla="*/ 2 h 19"/>
              <a:gd name="T38" fmla="*/ 11 w 79"/>
              <a:gd name="T39" fmla="*/ 2 h 19"/>
              <a:gd name="T40" fmla="*/ 17 w 79"/>
              <a:gd name="T41" fmla="*/ 4 h 19"/>
              <a:gd name="T42" fmla="*/ 22 w 79"/>
              <a:gd name="T43" fmla="*/ 6 h 19"/>
              <a:gd name="T44" fmla="*/ 24 w 79"/>
              <a:gd name="T45" fmla="*/ 6 h 19"/>
              <a:gd name="T46" fmla="*/ 26 w 79"/>
              <a:gd name="T47" fmla="*/ 8 h 19"/>
              <a:gd name="T48" fmla="*/ 31 w 79"/>
              <a:gd name="T49" fmla="*/ 11 h 19"/>
              <a:gd name="T50" fmla="*/ 39 w 79"/>
              <a:gd name="T51" fmla="*/ 13 h 19"/>
              <a:gd name="T52" fmla="*/ 44 w 79"/>
              <a:gd name="T53" fmla="*/ 15 h 19"/>
              <a:gd name="T54" fmla="*/ 52 w 79"/>
              <a:gd name="T55" fmla="*/ 17 h 19"/>
              <a:gd name="T56" fmla="*/ 55 w 79"/>
              <a:gd name="T57" fmla="*/ 17 h 19"/>
              <a:gd name="T58" fmla="*/ 63 w 79"/>
              <a:gd name="T59" fmla="*/ 19 h 19"/>
              <a:gd name="T60" fmla="*/ 70 w 79"/>
              <a:gd name="T61" fmla="*/ 19 h 19"/>
              <a:gd name="T62" fmla="*/ 75 w 79"/>
              <a:gd name="T63" fmla="*/ 19 h 19"/>
              <a:gd name="T64" fmla="*/ 79 w 79"/>
              <a:gd name="T65" fmla="*/ 19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9" h="19">
                <a:moveTo>
                  <a:pt x="79" y="19"/>
                </a:moveTo>
                <a:lnTo>
                  <a:pt x="79" y="19"/>
                </a:lnTo>
                <a:lnTo>
                  <a:pt x="79" y="19"/>
                </a:lnTo>
                <a:lnTo>
                  <a:pt x="77" y="19"/>
                </a:lnTo>
                <a:lnTo>
                  <a:pt x="75" y="19"/>
                </a:lnTo>
                <a:lnTo>
                  <a:pt x="74" y="17"/>
                </a:lnTo>
                <a:lnTo>
                  <a:pt x="70" y="17"/>
                </a:lnTo>
                <a:lnTo>
                  <a:pt x="68" y="15"/>
                </a:lnTo>
                <a:lnTo>
                  <a:pt x="68" y="13"/>
                </a:lnTo>
                <a:lnTo>
                  <a:pt x="66" y="11"/>
                </a:lnTo>
                <a:lnTo>
                  <a:pt x="66" y="10"/>
                </a:lnTo>
                <a:lnTo>
                  <a:pt x="64" y="8"/>
                </a:lnTo>
                <a:lnTo>
                  <a:pt x="63" y="6"/>
                </a:lnTo>
                <a:lnTo>
                  <a:pt x="61" y="4"/>
                </a:lnTo>
                <a:lnTo>
                  <a:pt x="57" y="4"/>
                </a:lnTo>
                <a:lnTo>
                  <a:pt x="53" y="2"/>
                </a:lnTo>
                <a:lnTo>
                  <a:pt x="50" y="2"/>
                </a:lnTo>
                <a:lnTo>
                  <a:pt x="46" y="0"/>
                </a:lnTo>
                <a:lnTo>
                  <a:pt x="44" y="0"/>
                </a:lnTo>
                <a:lnTo>
                  <a:pt x="41" y="0"/>
                </a:lnTo>
                <a:lnTo>
                  <a:pt x="37" y="0"/>
                </a:lnTo>
                <a:lnTo>
                  <a:pt x="33" y="0"/>
                </a:lnTo>
                <a:lnTo>
                  <a:pt x="31" y="0"/>
                </a:lnTo>
                <a:lnTo>
                  <a:pt x="29" y="0"/>
                </a:lnTo>
                <a:lnTo>
                  <a:pt x="28" y="0"/>
                </a:lnTo>
                <a:lnTo>
                  <a:pt x="24" y="0"/>
                </a:lnTo>
                <a:lnTo>
                  <a:pt x="22" y="0"/>
                </a:lnTo>
                <a:lnTo>
                  <a:pt x="18" y="0"/>
                </a:lnTo>
                <a:lnTo>
                  <a:pt x="13" y="0"/>
                </a:lnTo>
                <a:lnTo>
                  <a:pt x="11" y="0"/>
                </a:lnTo>
                <a:lnTo>
                  <a:pt x="9" y="0"/>
                </a:lnTo>
                <a:lnTo>
                  <a:pt x="4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lnTo>
                  <a:pt x="7" y="2"/>
                </a:lnTo>
                <a:lnTo>
                  <a:pt x="11" y="2"/>
                </a:lnTo>
                <a:lnTo>
                  <a:pt x="15" y="4"/>
                </a:lnTo>
                <a:lnTo>
                  <a:pt x="17" y="4"/>
                </a:lnTo>
                <a:lnTo>
                  <a:pt x="20" y="4"/>
                </a:lnTo>
                <a:lnTo>
                  <a:pt x="22" y="6"/>
                </a:lnTo>
                <a:lnTo>
                  <a:pt x="24" y="6"/>
                </a:lnTo>
                <a:lnTo>
                  <a:pt x="24" y="6"/>
                </a:lnTo>
                <a:lnTo>
                  <a:pt x="26" y="8"/>
                </a:lnTo>
                <a:lnTo>
                  <a:pt x="26" y="8"/>
                </a:lnTo>
                <a:lnTo>
                  <a:pt x="28" y="10"/>
                </a:lnTo>
                <a:lnTo>
                  <a:pt x="31" y="11"/>
                </a:lnTo>
                <a:lnTo>
                  <a:pt x="35" y="13"/>
                </a:lnTo>
                <a:lnTo>
                  <a:pt x="39" y="13"/>
                </a:lnTo>
                <a:lnTo>
                  <a:pt x="41" y="13"/>
                </a:lnTo>
                <a:lnTo>
                  <a:pt x="44" y="15"/>
                </a:lnTo>
                <a:lnTo>
                  <a:pt x="46" y="15"/>
                </a:lnTo>
                <a:lnTo>
                  <a:pt x="52" y="17"/>
                </a:lnTo>
                <a:lnTo>
                  <a:pt x="53" y="17"/>
                </a:lnTo>
                <a:lnTo>
                  <a:pt x="55" y="17"/>
                </a:lnTo>
                <a:lnTo>
                  <a:pt x="59" y="19"/>
                </a:lnTo>
                <a:lnTo>
                  <a:pt x="63" y="19"/>
                </a:lnTo>
                <a:lnTo>
                  <a:pt x="66" y="19"/>
                </a:lnTo>
                <a:lnTo>
                  <a:pt x="70" y="19"/>
                </a:lnTo>
                <a:lnTo>
                  <a:pt x="74" y="19"/>
                </a:lnTo>
                <a:lnTo>
                  <a:pt x="75" y="19"/>
                </a:lnTo>
                <a:lnTo>
                  <a:pt x="79" y="19"/>
                </a:lnTo>
                <a:lnTo>
                  <a:pt x="79" y="19"/>
                </a:lnTo>
                <a:lnTo>
                  <a:pt x="79" y="19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16" name="Freeform 1672"/>
          <p:cNvSpPr>
            <a:spLocks/>
          </p:cNvSpPr>
          <p:nvPr/>
        </p:nvSpPr>
        <p:spPr bwMode="auto">
          <a:xfrm>
            <a:off x="3373438" y="3335338"/>
            <a:ext cx="31750" cy="11112"/>
          </a:xfrm>
          <a:custGeom>
            <a:avLst/>
            <a:gdLst>
              <a:gd name="T0" fmla="*/ 40 w 40"/>
              <a:gd name="T1" fmla="*/ 15 h 15"/>
              <a:gd name="T2" fmla="*/ 35 w 40"/>
              <a:gd name="T3" fmla="*/ 13 h 15"/>
              <a:gd name="T4" fmla="*/ 31 w 40"/>
              <a:gd name="T5" fmla="*/ 9 h 15"/>
              <a:gd name="T6" fmla="*/ 27 w 40"/>
              <a:gd name="T7" fmla="*/ 8 h 15"/>
              <a:gd name="T8" fmla="*/ 18 w 40"/>
              <a:gd name="T9" fmla="*/ 6 h 15"/>
              <a:gd name="T10" fmla="*/ 13 w 40"/>
              <a:gd name="T11" fmla="*/ 4 h 15"/>
              <a:gd name="T12" fmla="*/ 5 w 40"/>
              <a:gd name="T13" fmla="*/ 2 h 15"/>
              <a:gd name="T14" fmla="*/ 0 w 40"/>
              <a:gd name="T15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0" h="15">
                <a:moveTo>
                  <a:pt x="40" y="15"/>
                </a:moveTo>
                <a:lnTo>
                  <a:pt x="35" y="13"/>
                </a:lnTo>
                <a:lnTo>
                  <a:pt x="31" y="9"/>
                </a:lnTo>
                <a:lnTo>
                  <a:pt x="27" y="8"/>
                </a:lnTo>
                <a:lnTo>
                  <a:pt x="18" y="6"/>
                </a:lnTo>
                <a:lnTo>
                  <a:pt x="13" y="4"/>
                </a:lnTo>
                <a:lnTo>
                  <a:pt x="5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17" name="Freeform 1673"/>
          <p:cNvSpPr>
            <a:spLocks/>
          </p:cNvSpPr>
          <p:nvPr/>
        </p:nvSpPr>
        <p:spPr bwMode="auto">
          <a:xfrm>
            <a:off x="3262313" y="3219450"/>
            <a:ext cx="57150" cy="30163"/>
          </a:xfrm>
          <a:custGeom>
            <a:avLst/>
            <a:gdLst>
              <a:gd name="T0" fmla="*/ 0 w 74"/>
              <a:gd name="T1" fmla="*/ 37 h 37"/>
              <a:gd name="T2" fmla="*/ 2 w 74"/>
              <a:gd name="T3" fmla="*/ 35 h 37"/>
              <a:gd name="T4" fmla="*/ 6 w 74"/>
              <a:gd name="T5" fmla="*/ 33 h 37"/>
              <a:gd name="T6" fmla="*/ 9 w 74"/>
              <a:gd name="T7" fmla="*/ 28 h 37"/>
              <a:gd name="T8" fmla="*/ 11 w 74"/>
              <a:gd name="T9" fmla="*/ 22 h 37"/>
              <a:gd name="T10" fmla="*/ 13 w 74"/>
              <a:gd name="T11" fmla="*/ 16 h 37"/>
              <a:gd name="T12" fmla="*/ 15 w 74"/>
              <a:gd name="T13" fmla="*/ 15 h 37"/>
              <a:gd name="T14" fmla="*/ 18 w 74"/>
              <a:gd name="T15" fmla="*/ 11 h 37"/>
              <a:gd name="T16" fmla="*/ 22 w 74"/>
              <a:gd name="T17" fmla="*/ 9 h 37"/>
              <a:gd name="T18" fmla="*/ 22 w 74"/>
              <a:gd name="T19" fmla="*/ 5 h 37"/>
              <a:gd name="T20" fmla="*/ 28 w 74"/>
              <a:gd name="T21" fmla="*/ 2 h 37"/>
              <a:gd name="T22" fmla="*/ 33 w 74"/>
              <a:gd name="T23" fmla="*/ 0 h 37"/>
              <a:gd name="T24" fmla="*/ 41 w 74"/>
              <a:gd name="T25" fmla="*/ 0 h 37"/>
              <a:gd name="T26" fmla="*/ 46 w 74"/>
              <a:gd name="T27" fmla="*/ 0 h 37"/>
              <a:gd name="T28" fmla="*/ 50 w 74"/>
              <a:gd name="T29" fmla="*/ 0 h 37"/>
              <a:gd name="T30" fmla="*/ 53 w 74"/>
              <a:gd name="T31" fmla="*/ 2 h 37"/>
              <a:gd name="T32" fmla="*/ 63 w 74"/>
              <a:gd name="T33" fmla="*/ 2 h 37"/>
              <a:gd name="T34" fmla="*/ 70 w 74"/>
              <a:gd name="T35" fmla="*/ 0 h 37"/>
              <a:gd name="T36" fmla="*/ 72 w 74"/>
              <a:gd name="T37" fmla="*/ 0 h 37"/>
              <a:gd name="T38" fmla="*/ 74 w 74"/>
              <a:gd name="T39" fmla="*/ 2 h 37"/>
              <a:gd name="T40" fmla="*/ 70 w 74"/>
              <a:gd name="T41" fmla="*/ 2 h 37"/>
              <a:gd name="T42" fmla="*/ 64 w 74"/>
              <a:gd name="T43" fmla="*/ 5 h 37"/>
              <a:gd name="T44" fmla="*/ 55 w 74"/>
              <a:gd name="T45" fmla="*/ 9 h 37"/>
              <a:gd name="T46" fmla="*/ 52 w 74"/>
              <a:gd name="T47" fmla="*/ 11 h 37"/>
              <a:gd name="T48" fmla="*/ 50 w 74"/>
              <a:gd name="T49" fmla="*/ 15 h 37"/>
              <a:gd name="T50" fmla="*/ 48 w 74"/>
              <a:gd name="T51" fmla="*/ 18 h 37"/>
              <a:gd name="T52" fmla="*/ 41 w 74"/>
              <a:gd name="T53" fmla="*/ 24 h 37"/>
              <a:gd name="T54" fmla="*/ 37 w 74"/>
              <a:gd name="T55" fmla="*/ 28 h 37"/>
              <a:gd name="T56" fmla="*/ 31 w 74"/>
              <a:gd name="T57" fmla="*/ 29 h 37"/>
              <a:gd name="T58" fmla="*/ 22 w 74"/>
              <a:gd name="T59" fmla="*/ 33 h 37"/>
              <a:gd name="T60" fmla="*/ 15 w 74"/>
              <a:gd name="T61" fmla="*/ 35 h 37"/>
              <a:gd name="T62" fmla="*/ 9 w 74"/>
              <a:gd name="T63" fmla="*/ 37 h 37"/>
              <a:gd name="T64" fmla="*/ 4 w 74"/>
              <a:gd name="T65" fmla="*/ 37 h 37"/>
              <a:gd name="T66" fmla="*/ 0 w 74"/>
              <a:gd name="T67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4" h="37">
                <a:moveTo>
                  <a:pt x="0" y="37"/>
                </a:moveTo>
                <a:lnTo>
                  <a:pt x="0" y="37"/>
                </a:lnTo>
                <a:lnTo>
                  <a:pt x="0" y="37"/>
                </a:lnTo>
                <a:lnTo>
                  <a:pt x="2" y="35"/>
                </a:lnTo>
                <a:lnTo>
                  <a:pt x="4" y="35"/>
                </a:lnTo>
                <a:lnTo>
                  <a:pt x="6" y="33"/>
                </a:lnTo>
                <a:lnTo>
                  <a:pt x="7" y="31"/>
                </a:lnTo>
                <a:lnTo>
                  <a:pt x="9" y="28"/>
                </a:lnTo>
                <a:lnTo>
                  <a:pt x="11" y="26"/>
                </a:lnTo>
                <a:lnTo>
                  <a:pt x="11" y="22"/>
                </a:lnTo>
                <a:lnTo>
                  <a:pt x="13" y="18"/>
                </a:lnTo>
                <a:lnTo>
                  <a:pt x="13" y="16"/>
                </a:lnTo>
                <a:lnTo>
                  <a:pt x="13" y="15"/>
                </a:lnTo>
                <a:lnTo>
                  <a:pt x="15" y="15"/>
                </a:lnTo>
                <a:lnTo>
                  <a:pt x="17" y="13"/>
                </a:lnTo>
                <a:lnTo>
                  <a:pt x="18" y="11"/>
                </a:lnTo>
                <a:lnTo>
                  <a:pt x="20" y="11"/>
                </a:lnTo>
                <a:lnTo>
                  <a:pt x="22" y="9"/>
                </a:lnTo>
                <a:lnTo>
                  <a:pt x="22" y="7"/>
                </a:lnTo>
                <a:lnTo>
                  <a:pt x="22" y="5"/>
                </a:lnTo>
                <a:lnTo>
                  <a:pt x="24" y="4"/>
                </a:lnTo>
                <a:lnTo>
                  <a:pt x="28" y="2"/>
                </a:lnTo>
                <a:lnTo>
                  <a:pt x="31" y="2"/>
                </a:lnTo>
                <a:lnTo>
                  <a:pt x="33" y="0"/>
                </a:lnTo>
                <a:lnTo>
                  <a:pt x="37" y="0"/>
                </a:lnTo>
                <a:lnTo>
                  <a:pt x="41" y="0"/>
                </a:lnTo>
                <a:lnTo>
                  <a:pt x="42" y="0"/>
                </a:lnTo>
                <a:lnTo>
                  <a:pt x="46" y="0"/>
                </a:lnTo>
                <a:lnTo>
                  <a:pt x="48" y="0"/>
                </a:lnTo>
                <a:lnTo>
                  <a:pt x="50" y="0"/>
                </a:lnTo>
                <a:lnTo>
                  <a:pt x="52" y="2"/>
                </a:lnTo>
                <a:lnTo>
                  <a:pt x="53" y="2"/>
                </a:lnTo>
                <a:lnTo>
                  <a:pt x="57" y="2"/>
                </a:lnTo>
                <a:lnTo>
                  <a:pt x="63" y="2"/>
                </a:lnTo>
                <a:lnTo>
                  <a:pt x="66" y="0"/>
                </a:lnTo>
                <a:lnTo>
                  <a:pt x="70" y="0"/>
                </a:lnTo>
                <a:lnTo>
                  <a:pt x="72" y="0"/>
                </a:lnTo>
                <a:lnTo>
                  <a:pt x="72" y="0"/>
                </a:lnTo>
                <a:lnTo>
                  <a:pt x="74" y="0"/>
                </a:lnTo>
                <a:lnTo>
                  <a:pt x="74" y="2"/>
                </a:lnTo>
                <a:lnTo>
                  <a:pt x="72" y="2"/>
                </a:lnTo>
                <a:lnTo>
                  <a:pt x="70" y="2"/>
                </a:lnTo>
                <a:lnTo>
                  <a:pt x="68" y="4"/>
                </a:lnTo>
                <a:lnTo>
                  <a:pt x="64" y="5"/>
                </a:lnTo>
                <a:lnTo>
                  <a:pt x="57" y="7"/>
                </a:lnTo>
                <a:lnTo>
                  <a:pt x="55" y="9"/>
                </a:lnTo>
                <a:lnTo>
                  <a:pt x="53" y="9"/>
                </a:lnTo>
                <a:lnTo>
                  <a:pt x="52" y="11"/>
                </a:lnTo>
                <a:lnTo>
                  <a:pt x="52" y="13"/>
                </a:lnTo>
                <a:lnTo>
                  <a:pt x="50" y="15"/>
                </a:lnTo>
                <a:lnTo>
                  <a:pt x="50" y="16"/>
                </a:lnTo>
                <a:lnTo>
                  <a:pt x="48" y="18"/>
                </a:lnTo>
                <a:lnTo>
                  <a:pt x="44" y="20"/>
                </a:lnTo>
                <a:lnTo>
                  <a:pt x="41" y="24"/>
                </a:lnTo>
                <a:lnTo>
                  <a:pt x="39" y="26"/>
                </a:lnTo>
                <a:lnTo>
                  <a:pt x="37" y="28"/>
                </a:lnTo>
                <a:lnTo>
                  <a:pt x="33" y="29"/>
                </a:lnTo>
                <a:lnTo>
                  <a:pt x="31" y="29"/>
                </a:lnTo>
                <a:lnTo>
                  <a:pt x="26" y="31"/>
                </a:lnTo>
                <a:lnTo>
                  <a:pt x="22" y="33"/>
                </a:lnTo>
                <a:lnTo>
                  <a:pt x="18" y="35"/>
                </a:lnTo>
                <a:lnTo>
                  <a:pt x="15" y="35"/>
                </a:lnTo>
                <a:lnTo>
                  <a:pt x="11" y="37"/>
                </a:lnTo>
                <a:lnTo>
                  <a:pt x="9" y="37"/>
                </a:lnTo>
                <a:lnTo>
                  <a:pt x="6" y="37"/>
                </a:lnTo>
                <a:lnTo>
                  <a:pt x="4" y="37"/>
                </a:lnTo>
                <a:lnTo>
                  <a:pt x="0" y="37"/>
                </a:lnTo>
                <a:lnTo>
                  <a:pt x="0" y="37"/>
                </a:lnTo>
                <a:lnTo>
                  <a:pt x="0" y="37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18" name="Freeform 1674"/>
          <p:cNvSpPr>
            <a:spLocks/>
          </p:cNvSpPr>
          <p:nvPr/>
        </p:nvSpPr>
        <p:spPr bwMode="auto">
          <a:xfrm>
            <a:off x="3262313" y="3219450"/>
            <a:ext cx="57150" cy="30163"/>
          </a:xfrm>
          <a:custGeom>
            <a:avLst/>
            <a:gdLst>
              <a:gd name="T0" fmla="*/ 0 w 74"/>
              <a:gd name="T1" fmla="*/ 37 h 37"/>
              <a:gd name="T2" fmla="*/ 2 w 74"/>
              <a:gd name="T3" fmla="*/ 35 h 37"/>
              <a:gd name="T4" fmla="*/ 6 w 74"/>
              <a:gd name="T5" fmla="*/ 33 h 37"/>
              <a:gd name="T6" fmla="*/ 9 w 74"/>
              <a:gd name="T7" fmla="*/ 28 h 37"/>
              <a:gd name="T8" fmla="*/ 11 w 74"/>
              <a:gd name="T9" fmla="*/ 22 h 37"/>
              <a:gd name="T10" fmla="*/ 13 w 74"/>
              <a:gd name="T11" fmla="*/ 16 h 37"/>
              <a:gd name="T12" fmla="*/ 15 w 74"/>
              <a:gd name="T13" fmla="*/ 15 h 37"/>
              <a:gd name="T14" fmla="*/ 18 w 74"/>
              <a:gd name="T15" fmla="*/ 11 h 37"/>
              <a:gd name="T16" fmla="*/ 22 w 74"/>
              <a:gd name="T17" fmla="*/ 9 h 37"/>
              <a:gd name="T18" fmla="*/ 22 w 74"/>
              <a:gd name="T19" fmla="*/ 5 h 37"/>
              <a:gd name="T20" fmla="*/ 28 w 74"/>
              <a:gd name="T21" fmla="*/ 2 h 37"/>
              <a:gd name="T22" fmla="*/ 33 w 74"/>
              <a:gd name="T23" fmla="*/ 0 h 37"/>
              <a:gd name="T24" fmla="*/ 41 w 74"/>
              <a:gd name="T25" fmla="*/ 0 h 37"/>
              <a:gd name="T26" fmla="*/ 46 w 74"/>
              <a:gd name="T27" fmla="*/ 0 h 37"/>
              <a:gd name="T28" fmla="*/ 50 w 74"/>
              <a:gd name="T29" fmla="*/ 0 h 37"/>
              <a:gd name="T30" fmla="*/ 53 w 74"/>
              <a:gd name="T31" fmla="*/ 2 h 37"/>
              <a:gd name="T32" fmla="*/ 63 w 74"/>
              <a:gd name="T33" fmla="*/ 2 h 37"/>
              <a:gd name="T34" fmla="*/ 70 w 74"/>
              <a:gd name="T35" fmla="*/ 0 h 37"/>
              <a:gd name="T36" fmla="*/ 72 w 74"/>
              <a:gd name="T37" fmla="*/ 0 h 37"/>
              <a:gd name="T38" fmla="*/ 74 w 74"/>
              <a:gd name="T39" fmla="*/ 2 h 37"/>
              <a:gd name="T40" fmla="*/ 70 w 74"/>
              <a:gd name="T41" fmla="*/ 2 h 37"/>
              <a:gd name="T42" fmla="*/ 64 w 74"/>
              <a:gd name="T43" fmla="*/ 5 h 37"/>
              <a:gd name="T44" fmla="*/ 55 w 74"/>
              <a:gd name="T45" fmla="*/ 9 h 37"/>
              <a:gd name="T46" fmla="*/ 52 w 74"/>
              <a:gd name="T47" fmla="*/ 11 h 37"/>
              <a:gd name="T48" fmla="*/ 50 w 74"/>
              <a:gd name="T49" fmla="*/ 15 h 37"/>
              <a:gd name="T50" fmla="*/ 48 w 74"/>
              <a:gd name="T51" fmla="*/ 18 h 37"/>
              <a:gd name="T52" fmla="*/ 41 w 74"/>
              <a:gd name="T53" fmla="*/ 24 h 37"/>
              <a:gd name="T54" fmla="*/ 37 w 74"/>
              <a:gd name="T55" fmla="*/ 28 h 37"/>
              <a:gd name="T56" fmla="*/ 31 w 74"/>
              <a:gd name="T57" fmla="*/ 29 h 37"/>
              <a:gd name="T58" fmla="*/ 22 w 74"/>
              <a:gd name="T59" fmla="*/ 33 h 37"/>
              <a:gd name="T60" fmla="*/ 15 w 74"/>
              <a:gd name="T61" fmla="*/ 35 h 37"/>
              <a:gd name="T62" fmla="*/ 9 w 74"/>
              <a:gd name="T63" fmla="*/ 37 h 37"/>
              <a:gd name="T64" fmla="*/ 4 w 74"/>
              <a:gd name="T65" fmla="*/ 37 h 37"/>
              <a:gd name="T66" fmla="*/ 0 w 74"/>
              <a:gd name="T67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4" h="37">
                <a:moveTo>
                  <a:pt x="0" y="37"/>
                </a:moveTo>
                <a:lnTo>
                  <a:pt x="0" y="37"/>
                </a:lnTo>
                <a:lnTo>
                  <a:pt x="0" y="37"/>
                </a:lnTo>
                <a:lnTo>
                  <a:pt x="2" y="35"/>
                </a:lnTo>
                <a:lnTo>
                  <a:pt x="4" y="35"/>
                </a:lnTo>
                <a:lnTo>
                  <a:pt x="6" y="33"/>
                </a:lnTo>
                <a:lnTo>
                  <a:pt x="7" y="31"/>
                </a:lnTo>
                <a:lnTo>
                  <a:pt x="9" y="28"/>
                </a:lnTo>
                <a:lnTo>
                  <a:pt x="11" y="26"/>
                </a:lnTo>
                <a:lnTo>
                  <a:pt x="11" y="22"/>
                </a:lnTo>
                <a:lnTo>
                  <a:pt x="13" y="18"/>
                </a:lnTo>
                <a:lnTo>
                  <a:pt x="13" y="16"/>
                </a:lnTo>
                <a:lnTo>
                  <a:pt x="13" y="15"/>
                </a:lnTo>
                <a:lnTo>
                  <a:pt x="15" y="15"/>
                </a:lnTo>
                <a:lnTo>
                  <a:pt x="17" y="13"/>
                </a:lnTo>
                <a:lnTo>
                  <a:pt x="18" y="11"/>
                </a:lnTo>
                <a:lnTo>
                  <a:pt x="20" y="11"/>
                </a:lnTo>
                <a:lnTo>
                  <a:pt x="22" y="9"/>
                </a:lnTo>
                <a:lnTo>
                  <a:pt x="22" y="7"/>
                </a:lnTo>
                <a:lnTo>
                  <a:pt x="22" y="5"/>
                </a:lnTo>
                <a:lnTo>
                  <a:pt x="24" y="4"/>
                </a:lnTo>
                <a:lnTo>
                  <a:pt x="28" y="2"/>
                </a:lnTo>
                <a:lnTo>
                  <a:pt x="31" y="2"/>
                </a:lnTo>
                <a:lnTo>
                  <a:pt x="33" y="0"/>
                </a:lnTo>
                <a:lnTo>
                  <a:pt x="37" y="0"/>
                </a:lnTo>
                <a:lnTo>
                  <a:pt x="41" y="0"/>
                </a:lnTo>
                <a:lnTo>
                  <a:pt x="42" y="0"/>
                </a:lnTo>
                <a:lnTo>
                  <a:pt x="46" y="0"/>
                </a:lnTo>
                <a:lnTo>
                  <a:pt x="48" y="0"/>
                </a:lnTo>
                <a:lnTo>
                  <a:pt x="50" y="0"/>
                </a:lnTo>
                <a:lnTo>
                  <a:pt x="52" y="2"/>
                </a:lnTo>
                <a:lnTo>
                  <a:pt x="53" y="2"/>
                </a:lnTo>
                <a:lnTo>
                  <a:pt x="57" y="2"/>
                </a:lnTo>
                <a:lnTo>
                  <a:pt x="63" y="2"/>
                </a:lnTo>
                <a:lnTo>
                  <a:pt x="66" y="0"/>
                </a:lnTo>
                <a:lnTo>
                  <a:pt x="70" y="0"/>
                </a:lnTo>
                <a:lnTo>
                  <a:pt x="72" y="0"/>
                </a:lnTo>
                <a:lnTo>
                  <a:pt x="72" y="0"/>
                </a:lnTo>
                <a:lnTo>
                  <a:pt x="74" y="0"/>
                </a:lnTo>
                <a:lnTo>
                  <a:pt x="74" y="2"/>
                </a:lnTo>
                <a:lnTo>
                  <a:pt x="72" y="2"/>
                </a:lnTo>
                <a:lnTo>
                  <a:pt x="70" y="2"/>
                </a:lnTo>
                <a:lnTo>
                  <a:pt x="68" y="4"/>
                </a:lnTo>
                <a:lnTo>
                  <a:pt x="64" y="5"/>
                </a:lnTo>
                <a:lnTo>
                  <a:pt x="57" y="7"/>
                </a:lnTo>
                <a:lnTo>
                  <a:pt x="55" y="9"/>
                </a:lnTo>
                <a:lnTo>
                  <a:pt x="53" y="9"/>
                </a:lnTo>
                <a:lnTo>
                  <a:pt x="52" y="11"/>
                </a:lnTo>
                <a:lnTo>
                  <a:pt x="52" y="13"/>
                </a:lnTo>
                <a:lnTo>
                  <a:pt x="50" y="15"/>
                </a:lnTo>
                <a:lnTo>
                  <a:pt x="50" y="16"/>
                </a:lnTo>
                <a:lnTo>
                  <a:pt x="48" y="18"/>
                </a:lnTo>
                <a:lnTo>
                  <a:pt x="44" y="20"/>
                </a:lnTo>
                <a:lnTo>
                  <a:pt x="41" y="24"/>
                </a:lnTo>
                <a:lnTo>
                  <a:pt x="39" y="26"/>
                </a:lnTo>
                <a:lnTo>
                  <a:pt x="37" y="28"/>
                </a:lnTo>
                <a:lnTo>
                  <a:pt x="33" y="29"/>
                </a:lnTo>
                <a:lnTo>
                  <a:pt x="31" y="29"/>
                </a:lnTo>
                <a:lnTo>
                  <a:pt x="26" y="31"/>
                </a:lnTo>
                <a:lnTo>
                  <a:pt x="22" y="33"/>
                </a:lnTo>
                <a:lnTo>
                  <a:pt x="18" y="35"/>
                </a:lnTo>
                <a:lnTo>
                  <a:pt x="15" y="35"/>
                </a:lnTo>
                <a:lnTo>
                  <a:pt x="11" y="37"/>
                </a:lnTo>
                <a:lnTo>
                  <a:pt x="9" y="37"/>
                </a:lnTo>
                <a:lnTo>
                  <a:pt x="6" y="37"/>
                </a:lnTo>
                <a:lnTo>
                  <a:pt x="4" y="37"/>
                </a:lnTo>
                <a:lnTo>
                  <a:pt x="0" y="37"/>
                </a:lnTo>
                <a:lnTo>
                  <a:pt x="0" y="37"/>
                </a:lnTo>
                <a:lnTo>
                  <a:pt x="0" y="37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19" name="Freeform 1675"/>
          <p:cNvSpPr>
            <a:spLocks/>
          </p:cNvSpPr>
          <p:nvPr/>
        </p:nvSpPr>
        <p:spPr bwMode="auto">
          <a:xfrm>
            <a:off x="3276600" y="3211513"/>
            <a:ext cx="61913" cy="65087"/>
          </a:xfrm>
          <a:custGeom>
            <a:avLst/>
            <a:gdLst>
              <a:gd name="T0" fmla="*/ 30 w 76"/>
              <a:gd name="T1" fmla="*/ 0 h 83"/>
              <a:gd name="T2" fmla="*/ 41 w 76"/>
              <a:gd name="T3" fmla="*/ 0 h 83"/>
              <a:gd name="T4" fmla="*/ 46 w 76"/>
              <a:gd name="T5" fmla="*/ 2 h 83"/>
              <a:gd name="T6" fmla="*/ 52 w 76"/>
              <a:gd name="T7" fmla="*/ 7 h 83"/>
              <a:gd name="T8" fmla="*/ 55 w 76"/>
              <a:gd name="T9" fmla="*/ 16 h 83"/>
              <a:gd name="T10" fmla="*/ 57 w 76"/>
              <a:gd name="T11" fmla="*/ 26 h 83"/>
              <a:gd name="T12" fmla="*/ 65 w 76"/>
              <a:gd name="T13" fmla="*/ 35 h 83"/>
              <a:gd name="T14" fmla="*/ 68 w 76"/>
              <a:gd name="T15" fmla="*/ 44 h 83"/>
              <a:gd name="T16" fmla="*/ 74 w 76"/>
              <a:gd name="T17" fmla="*/ 61 h 83"/>
              <a:gd name="T18" fmla="*/ 76 w 76"/>
              <a:gd name="T19" fmla="*/ 72 h 83"/>
              <a:gd name="T20" fmla="*/ 76 w 76"/>
              <a:gd name="T21" fmla="*/ 81 h 83"/>
              <a:gd name="T22" fmla="*/ 63 w 76"/>
              <a:gd name="T23" fmla="*/ 83 h 83"/>
              <a:gd name="T24" fmla="*/ 61 w 76"/>
              <a:gd name="T25" fmla="*/ 72 h 83"/>
              <a:gd name="T26" fmla="*/ 55 w 76"/>
              <a:gd name="T27" fmla="*/ 64 h 83"/>
              <a:gd name="T28" fmla="*/ 52 w 76"/>
              <a:gd name="T29" fmla="*/ 57 h 83"/>
              <a:gd name="T30" fmla="*/ 52 w 76"/>
              <a:gd name="T31" fmla="*/ 50 h 83"/>
              <a:gd name="T32" fmla="*/ 46 w 76"/>
              <a:gd name="T33" fmla="*/ 42 h 83"/>
              <a:gd name="T34" fmla="*/ 43 w 76"/>
              <a:gd name="T35" fmla="*/ 35 h 83"/>
              <a:gd name="T36" fmla="*/ 33 w 76"/>
              <a:gd name="T37" fmla="*/ 31 h 83"/>
              <a:gd name="T38" fmla="*/ 19 w 76"/>
              <a:gd name="T39" fmla="*/ 26 h 83"/>
              <a:gd name="T40" fmla="*/ 8 w 76"/>
              <a:gd name="T41" fmla="*/ 26 h 83"/>
              <a:gd name="T42" fmla="*/ 0 w 76"/>
              <a:gd name="T43" fmla="*/ 22 h 83"/>
              <a:gd name="T44" fmla="*/ 4 w 76"/>
              <a:gd name="T45" fmla="*/ 13 h 83"/>
              <a:gd name="T46" fmla="*/ 13 w 76"/>
              <a:gd name="T47" fmla="*/ 9 h 83"/>
              <a:gd name="T48" fmla="*/ 21 w 76"/>
              <a:gd name="T49" fmla="*/ 2 h 83"/>
              <a:gd name="T50" fmla="*/ 30 w 76"/>
              <a:gd name="T51" fmla="*/ 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6" h="83">
                <a:moveTo>
                  <a:pt x="30" y="0"/>
                </a:moveTo>
                <a:lnTo>
                  <a:pt x="41" y="0"/>
                </a:lnTo>
                <a:lnTo>
                  <a:pt x="46" y="2"/>
                </a:lnTo>
                <a:lnTo>
                  <a:pt x="52" y="7"/>
                </a:lnTo>
                <a:lnTo>
                  <a:pt x="55" y="16"/>
                </a:lnTo>
                <a:lnTo>
                  <a:pt x="57" y="26"/>
                </a:lnTo>
                <a:lnTo>
                  <a:pt x="65" y="35"/>
                </a:lnTo>
                <a:lnTo>
                  <a:pt x="68" y="44"/>
                </a:lnTo>
                <a:lnTo>
                  <a:pt x="74" y="61"/>
                </a:lnTo>
                <a:lnTo>
                  <a:pt x="76" y="72"/>
                </a:lnTo>
                <a:lnTo>
                  <a:pt x="76" y="81"/>
                </a:lnTo>
                <a:lnTo>
                  <a:pt x="63" y="83"/>
                </a:lnTo>
                <a:lnTo>
                  <a:pt x="61" y="72"/>
                </a:lnTo>
                <a:lnTo>
                  <a:pt x="55" y="64"/>
                </a:lnTo>
                <a:lnTo>
                  <a:pt x="52" y="57"/>
                </a:lnTo>
                <a:lnTo>
                  <a:pt x="52" y="50"/>
                </a:lnTo>
                <a:lnTo>
                  <a:pt x="46" y="42"/>
                </a:lnTo>
                <a:lnTo>
                  <a:pt x="43" y="35"/>
                </a:lnTo>
                <a:lnTo>
                  <a:pt x="33" y="31"/>
                </a:lnTo>
                <a:lnTo>
                  <a:pt x="19" y="26"/>
                </a:lnTo>
                <a:lnTo>
                  <a:pt x="8" y="26"/>
                </a:lnTo>
                <a:lnTo>
                  <a:pt x="0" y="22"/>
                </a:lnTo>
                <a:lnTo>
                  <a:pt x="4" y="13"/>
                </a:lnTo>
                <a:lnTo>
                  <a:pt x="13" y="9"/>
                </a:lnTo>
                <a:lnTo>
                  <a:pt x="21" y="2"/>
                </a:lnTo>
                <a:lnTo>
                  <a:pt x="30" y="0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20" name="Freeform 1676"/>
          <p:cNvSpPr>
            <a:spLocks/>
          </p:cNvSpPr>
          <p:nvPr/>
        </p:nvSpPr>
        <p:spPr bwMode="auto">
          <a:xfrm>
            <a:off x="3276600" y="3211513"/>
            <a:ext cx="61913" cy="65087"/>
          </a:xfrm>
          <a:custGeom>
            <a:avLst/>
            <a:gdLst>
              <a:gd name="T0" fmla="*/ 30 w 76"/>
              <a:gd name="T1" fmla="*/ 0 h 83"/>
              <a:gd name="T2" fmla="*/ 41 w 76"/>
              <a:gd name="T3" fmla="*/ 0 h 83"/>
              <a:gd name="T4" fmla="*/ 46 w 76"/>
              <a:gd name="T5" fmla="*/ 2 h 83"/>
              <a:gd name="T6" fmla="*/ 52 w 76"/>
              <a:gd name="T7" fmla="*/ 7 h 83"/>
              <a:gd name="T8" fmla="*/ 55 w 76"/>
              <a:gd name="T9" fmla="*/ 16 h 83"/>
              <a:gd name="T10" fmla="*/ 57 w 76"/>
              <a:gd name="T11" fmla="*/ 26 h 83"/>
              <a:gd name="T12" fmla="*/ 65 w 76"/>
              <a:gd name="T13" fmla="*/ 35 h 83"/>
              <a:gd name="T14" fmla="*/ 68 w 76"/>
              <a:gd name="T15" fmla="*/ 44 h 83"/>
              <a:gd name="T16" fmla="*/ 74 w 76"/>
              <a:gd name="T17" fmla="*/ 61 h 83"/>
              <a:gd name="T18" fmla="*/ 76 w 76"/>
              <a:gd name="T19" fmla="*/ 72 h 83"/>
              <a:gd name="T20" fmla="*/ 76 w 76"/>
              <a:gd name="T21" fmla="*/ 81 h 83"/>
              <a:gd name="T22" fmla="*/ 63 w 76"/>
              <a:gd name="T23" fmla="*/ 83 h 83"/>
              <a:gd name="T24" fmla="*/ 61 w 76"/>
              <a:gd name="T25" fmla="*/ 72 h 83"/>
              <a:gd name="T26" fmla="*/ 55 w 76"/>
              <a:gd name="T27" fmla="*/ 64 h 83"/>
              <a:gd name="T28" fmla="*/ 52 w 76"/>
              <a:gd name="T29" fmla="*/ 57 h 83"/>
              <a:gd name="T30" fmla="*/ 52 w 76"/>
              <a:gd name="T31" fmla="*/ 50 h 83"/>
              <a:gd name="T32" fmla="*/ 46 w 76"/>
              <a:gd name="T33" fmla="*/ 42 h 83"/>
              <a:gd name="T34" fmla="*/ 43 w 76"/>
              <a:gd name="T35" fmla="*/ 35 h 83"/>
              <a:gd name="T36" fmla="*/ 33 w 76"/>
              <a:gd name="T37" fmla="*/ 31 h 83"/>
              <a:gd name="T38" fmla="*/ 19 w 76"/>
              <a:gd name="T39" fmla="*/ 26 h 83"/>
              <a:gd name="T40" fmla="*/ 8 w 76"/>
              <a:gd name="T41" fmla="*/ 26 h 83"/>
              <a:gd name="T42" fmla="*/ 0 w 76"/>
              <a:gd name="T43" fmla="*/ 22 h 83"/>
              <a:gd name="T44" fmla="*/ 4 w 76"/>
              <a:gd name="T45" fmla="*/ 13 h 83"/>
              <a:gd name="T46" fmla="*/ 13 w 76"/>
              <a:gd name="T47" fmla="*/ 9 h 83"/>
              <a:gd name="T48" fmla="*/ 21 w 76"/>
              <a:gd name="T49" fmla="*/ 2 h 83"/>
              <a:gd name="T50" fmla="*/ 30 w 76"/>
              <a:gd name="T51" fmla="*/ 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6" h="83">
                <a:moveTo>
                  <a:pt x="30" y="0"/>
                </a:moveTo>
                <a:lnTo>
                  <a:pt x="41" y="0"/>
                </a:lnTo>
                <a:lnTo>
                  <a:pt x="46" y="2"/>
                </a:lnTo>
                <a:lnTo>
                  <a:pt x="52" y="7"/>
                </a:lnTo>
                <a:lnTo>
                  <a:pt x="55" y="16"/>
                </a:lnTo>
                <a:lnTo>
                  <a:pt x="57" y="26"/>
                </a:lnTo>
                <a:lnTo>
                  <a:pt x="65" y="35"/>
                </a:lnTo>
                <a:lnTo>
                  <a:pt x="68" y="44"/>
                </a:lnTo>
                <a:lnTo>
                  <a:pt x="74" y="61"/>
                </a:lnTo>
                <a:lnTo>
                  <a:pt x="76" y="72"/>
                </a:lnTo>
                <a:lnTo>
                  <a:pt x="76" y="81"/>
                </a:lnTo>
                <a:lnTo>
                  <a:pt x="63" y="83"/>
                </a:lnTo>
                <a:lnTo>
                  <a:pt x="61" y="72"/>
                </a:lnTo>
                <a:lnTo>
                  <a:pt x="55" y="64"/>
                </a:lnTo>
                <a:lnTo>
                  <a:pt x="52" y="57"/>
                </a:lnTo>
                <a:lnTo>
                  <a:pt x="52" y="50"/>
                </a:lnTo>
                <a:lnTo>
                  <a:pt x="46" y="42"/>
                </a:lnTo>
                <a:lnTo>
                  <a:pt x="43" y="35"/>
                </a:lnTo>
                <a:lnTo>
                  <a:pt x="33" y="31"/>
                </a:lnTo>
                <a:lnTo>
                  <a:pt x="19" y="26"/>
                </a:lnTo>
                <a:lnTo>
                  <a:pt x="8" y="26"/>
                </a:lnTo>
                <a:lnTo>
                  <a:pt x="0" y="22"/>
                </a:lnTo>
                <a:lnTo>
                  <a:pt x="4" y="13"/>
                </a:lnTo>
                <a:lnTo>
                  <a:pt x="13" y="9"/>
                </a:lnTo>
                <a:lnTo>
                  <a:pt x="21" y="2"/>
                </a:lnTo>
                <a:lnTo>
                  <a:pt x="30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21" name="Freeform 1677"/>
          <p:cNvSpPr>
            <a:spLocks/>
          </p:cNvSpPr>
          <p:nvPr/>
        </p:nvSpPr>
        <p:spPr bwMode="auto">
          <a:xfrm>
            <a:off x="3290888" y="3217863"/>
            <a:ext cx="41275" cy="55562"/>
          </a:xfrm>
          <a:custGeom>
            <a:avLst/>
            <a:gdLst>
              <a:gd name="T0" fmla="*/ 51 w 51"/>
              <a:gd name="T1" fmla="*/ 70 h 70"/>
              <a:gd name="T2" fmla="*/ 44 w 51"/>
              <a:gd name="T3" fmla="*/ 55 h 70"/>
              <a:gd name="T4" fmla="*/ 40 w 51"/>
              <a:gd name="T5" fmla="*/ 43 h 70"/>
              <a:gd name="T6" fmla="*/ 38 w 51"/>
              <a:gd name="T7" fmla="*/ 35 h 70"/>
              <a:gd name="T8" fmla="*/ 33 w 51"/>
              <a:gd name="T9" fmla="*/ 26 h 70"/>
              <a:gd name="T10" fmla="*/ 29 w 51"/>
              <a:gd name="T11" fmla="*/ 19 h 70"/>
              <a:gd name="T12" fmla="*/ 18 w 51"/>
              <a:gd name="T13" fmla="*/ 9 h 70"/>
              <a:gd name="T14" fmla="*/ 11 w 51"/>
              <a:gd name="T15" fmla="*/ 6 h 70"/>
              <a:gd name="T16" fmla="*/ 0 w 51"/>
              <a:gd name="T17" fmla="*/ 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1" h="70">
                <a:moveTo>
                  <a:pt x="51" y="70"/>
                </a:moveTo>
                <a:lnTo>
                  <a:pt x="44" y="55"/>
                </a:lnTo>
                <a:lnTo>
                  <a:pt x="40" y="43"/>
                </a:lnTo>
                <a:lnTo>
                  <a:pt x="38" y="35"/>
                </a:lnTo>
                <a:lnTo>
                  <a:pt x="33" y="26"/>
                </a:lnTo>
                <a:lnTo>
                  <a:pt x="29" y="19"/>
                </a:lnTo>
                <a:lnTo>
                  <a:pt x="18" y="9"/>
                </a:lnTo>
                <a:lnTo>
                  <a:pt x="11" y="6"/>
                </a:lnTo>
                <a:lnTo>
                  <a:pt x="0" y="0"/>
                </a:lnTo>
              </a:path>
            </a:pathLst>
          </a:custGeom>
          <a:noFill/>
          <a:ln w="26988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22" name="Freeform 1678"/>
          <p:cNvSpPr>
            <a:spLocks/>
          </p:cNvSpPr>
          <p:nvPr/>
        </p:nvSpPr>
        <p:spPr bwMode="auto">
          <a:xfrm>
            <a:off x="3290888" y="3057525"/>
            <a:ext cx="41275" cy="52388"/>
          </a:xfrm>
          <a:custGeom>
            <a:avLst/>
            <a:gdLst>
              <a:gd name="T0" fmla="*/ 31 w 51"/>
              <a:gd name="T1" fmla="*/ 2 h 64"/>
              <a:gd name="T2" fmla="*/ 38 w 51"/>
              <a:gd name="T3" fmla="*/ 7 h 64"/>
              <a:gd name="T4" fmla="*/ 44 w 51"/>
              <a:gd name="T5" fmla="*/ 11 h 64"/>
              <a:gd name="T6" fmla="*/ 46 w 51"/>
              <a:gd name="T7" fmla="*/ 15 h 64"/>
              <a:gd name="T8" fmla="*/ 46 w 51"/>
              <a:gd name="T9" fmla="*/ 22 h 64"/>
              <a:gd name="T10" fmla="*/ 46 w 51"/>
              <a:gd name="T11" fmla="*/ 27 h 64"/>
              <a:gd name="T12" fmla="*/ 49 w 51"/>
              <a:gd name="T13" fmla="*/ 35 h 64"/>
              <a:gd name="T14" fmla="*/ 51 w 51"/>
              <a:gd name="T15" fmla="*/ 40 h 64"/>
              <a:gd name="T16" fmla="*/ 51 w 51"/>
              <a:gd name="T17" fmla="*/ 53 h 64"/>
              <a:gd name="T18" fmla="*/ 47 w 51"/>
              <a:gd name="T19" fmla="*/ 59 h 64"/>
              <a:gd name="T20" fmla="*/ 46 w 51"/>
              <a:gd name="T21" fmla="*/ 64 h 64"/>
              <a:gd name="T22" fmla="*/ 40 w 51"/>
              <a:gd name="T23" fmla="*/ 62 h 64"/>
              <a:gd name="T24" fmla="*/ 44 w 51"/>
              <a:gd name="T25" fmla="*/ 55 h 64"/>
              <a:gd name="T26" fmla="*/ 35 w 51"/>
              <a:gd name="T27" fmla="*/ 48 h 64"/>
              <a:gd name="T28" fmla="*/ 33 w 51"/>
              <a:gd name="T29" fmla="*/ 42 h 64"/>
              <a:gd name="T30" fmla="*/ 35 w 51"/>
              <a:gd name="T31" fmla="*/ 37 h 64"/>
              <a:gd name="T32" fmla="*/ 33 w 51"/>
              <a:gd name="T33" fmla="*/ 33 h 64"/>
              <a:gd name="T34" fmla="*/ 31 w 51"/>
              <a:gd name="T35" fmla="*/ 27 h 64"/>
              <a:gd name="T36" fmla="*/ 25 w 51"/>
              <a:gd name="T37" fmla="*/ 20 h 64"/>
              <a:gd name="T38" fmla="*/ 14 w 51"/>
              <a:gd name="T39" fmla="*/ 13 h 64"/>
              <a:gd name="T40" fmla="*/ 5 w 51"/>
              <a:gd name="T41" fmla="*/ 9 h 64"/>
              <a:gd name="T42" fmla="*/ 0 w 51"/>
              <a:gd name="T43" fmla="*/ 4 h 64"/>
              <a:gd name="T44" fmla="*/ 5 w 51"/>
              <a:gd name="T45" fmla="*/ 0 h 64"/>
              <a:gd name="T46" fmla="*/ 14 w 51"/>
              <a:gd name="T47" fmla="*/ 2 h 64"/>
              <a:gd name="T48" fmla="*/ 22 w 51"/>
              <a:gd name="T49" fmla="*/ 0 h 64"/>
              <a:gd name="T50" fmla="*/ 31 w 51"/>
              <a:gd name="T51" fmla="*/ 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51" h="64">
                <a:moveTo>
                  <a:pt x="31" y="2"/>
                </a:moveTo>
                <a:lnTo>
                  <a:pt x="38" y="7"/>
                </a:lnTo>
                <a:lnTo>
                  <a:pt x="44" y="11"/>
                </a:lnTo>
                <a:lnTo>
                  <a:pt x="46" y="15"/>
                </a:lnTo>
                <a:lnTo>
                  <a:pt x="46" y="22"/>
                </a:lnTo>
                <a:lnTo>
                  <a:pt x="46" y="27"/>
                </a:lnTo>
                <a:lnTo>
                  <a:pt x="49" y="35"/>
                </a:lnTo>
                <a:lnTo>
                  <a:pt x="51" y="40"/>
                </a:lnTo>
                <a:lnTo>
                  <a:pt x="51" y="53"/>
                </a:lnTo>
                <a:lnTo>
                  <a:pt x="47" y="59"/>
                </a:lnTo>
                <a:lnTo>
                  <a:pt x="46" y="64"/>
                </a:lnTo>
                <a:lnTo>
                  <a:pt x="40" y="62"/>
                </a:lnTo>
                <a:lnTo>
                  <a:pt x="44" y="55"/>
                </a:lnTo>
                <a:lnTo>
                  <a:pt x="35" y="48"/>
                </a:lnTo>
                <a:lnTo>
                  <a:pt x="33" y="42"/>
                </a:lnTo>
                <a:lnTo>
                  <a:pt x="35" y="37"/>
                </a:lnTo>
                <a:lnTo>
                  <a:pt x="33" y="33"/>
                </a:lnTo>
                <a:lnTo>
                  <a:pt x="31" y="27"/>
                </a:lnTo>
                <a:lnTo>
                  <a:pt x="25" y="20"/>
                </a:lnTo>
                <a:lnTo>
                  <a:pt x="14" y="13"/>
                </a:lnTo>
                <a:lnTo>
                  <a:pt x="5" y="9"/>
                </a:lnTo>
                <a:lnTo>
                  <a:pt x="0" y="4"/>
                </a:lnTo>
                <a:lnTo>
                  <a:pt x="5" y="0"/>
                </a:lnTo>
                <a:lnTo>
                  <a:pt x="14" y="2"/>
                </a:lnTo>
                <a:lnTo>
                  <a:pt x="22" y="0"/>
                </a:lnTo>
                <a:lnTo>
                  <a:pt x="31" y="2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23" name="Freeform 1679"/>
          <p:cNvSpPr>
            <a:spLocks/>
          </p:cNvSpPr>
          <p:nvPr/>
        </p:nvSpPr>
        <p:spPr bwMode="auto">
          <a:xfrm>
            <a:off x="3290888" y="3057525"/>
            <a:ext cx="41275" cy="52388"/>
          </a:xfrm>
          <a:custGeom>
            <a:avLst/>
            <a:gdLst>
              <a:gd name="T0" fmla="*/ 31 w 51"/>
              <a:gd name="T1" fmla="*/ 2 h 64"/>
              <a:gd name="T2" fmla="*/ 38 w 51"/>
              <a:gd name="T3" fmla="*/ 7 h 64"/>
              <a:gd name="T4" fmla="*/ 44 w 51"/>
              <a:gd name="T5" fmla="*/ 11 h 64"/>
              <a:gd name="T6" fmla="*/ 46 w 51"/>
              <a:gd name="T7" fmla="*/ 15 h 64"/>
              <a:gd name="T8" fmla="*/ 46 w 51"/>
              <a:gd name="T9" fmla="*/ 22 h 64"/>
              <a:gd name="T10" fmla="*/ 46 w 51"/>
              <a:gd name="T11" fmla="*/ 27 h 64"/>
              <a:gd name="T12" fmla="*/ 49 w 51"/>
              <a:gd name="T13" fmla="*/ 35 h 64"/>
              <a:gd name="T14" fmla="*/ 51 w 51"/>
              <a:gd name="T15" fmla="*/ 40 h 64"/>
              <a:gd name="T16" fmla="*/ 51 w 51"/>
              <a:gd name="T17" fmla="*/ 53 h 64"/>
              <a:gd name="T18" fmla="*/ 47 w 51"/>
              <a:gd name="T19" fmla="*/ 59 h 64"/>
              <a:gd name="T20" fmla="*/ 46 w 51"/>
              <a:gd name="T21" fmla="*/ 64 h 64"/>
              <a:gd name="T22" fmla="*/ 40 w 51"/>
              <a:gd name="T23" fmla="*/ 62 h 64"/>
              <a:gd name="T24" fmla="*/ 44 w 51"/>
              <a:gd name="T25" fmla="*/ 55 h 64"/>
              <a:gd name="T26" fmla="*/ 35 w 51"/>
              <a:gd name="T27" fmla="*/ 48 h 64"/>
              <a:gd name="T28" fmla="*/ 33 w 51"/>
              <a:gd name="T29" fmla="*/ 42 h 64"/>
              <a:gd name="T30" fmla="*/ 35 w 51"/>
              <a:gd name="T31" fmla="*/ 37 h 64"/>
              <a:gd name="T32" fmla="*/ 33 w 51"/>
              <a:gd name="T33" fmla="*/ 33 h 64"/>
              <a:gd name="T34" fmla="*/ 31 w 51"/>
              <a:gd name="T35" fmla="*/ 27 h 64"/>
              <a:gd name="T36" fmla="*/ 25 w 51"/>
              <a:gd name="T37" fmla="*/ 20 h 64"/>
              <a:gd name="T38" fmla="*/ 14 w 51"/>
              <a:gd name="T39" fmla="*/ 13 h 64"/>
              <a:gd name="T40" fmla="*/ 5 w 51"/>
              <a:gd name="T41" fmla="*/ 9 h 64"/>
              <a:gd name="T42" fmla="*/ 0 w 51"/>
              <a:gd name="T43" fmla="*/ 4 h 64"/>
              <a:gd name="T44" fmla="*/ 5 w 51"/>
              <a:gd name="T45" fmla="*/ 0 h 64"/>
              <a:gd name="T46" fmla="*/ 14 w 51"/>
              <a:gd name="T47" fmla="*/ 2 h 64"/>
              <a:gd name="T48" fmla="*/ 22 w 51"/>
              <a:gd name="T49" fmla="*/ 0 h 64"/>
              <a:gd name="T50" fmla="*/ 31 w 51"/>
              <a:gd name="T51" fmla="*/ 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51" h="64">
                <a:moveTo>
                  <a:pt x="31" y="2"/>
                </a:moveTo>
                <a:lnTo>
                  <a:pt x="38" y="7"/>
                </a:lnTo>
                <a:lnTo>
                  <a:pt x="44" y="11"/>
                </a:lnTo>
                <a:lnTo>
                  <a:pt x="46" y="15"/>
                </a:lnTo>
                <a:lnTo>
                  <a:pt x="46" y="22"/>
                </a:lnTo>
                <a:lnTo>
                  <a:pt x="46" y="27"/>
                </a:lnTo>
                <a:lnTo>
                  <a:pt x="49" y="35"/>
                </a:lnTo>
                <a:lnTo>
                  <a:pt x="51" y="40"/>
                </a:lnTo>
                <a:lnTo>
                  <a:pt x="51" y="53"/>
                </a:lnTo>
                <a:lnTo>
                  <a:pt x="47" y="59"/>
                </a:lnTo>
                <a:lnTo>
                  <a:pt x="46" y="64"/>
                </a:lnTo>
                <a:lnTo>
                  <a:pt x="40" y="62"/>
                </a:lnTo>
                <a:lnTo>
                  <a:pt x="44" y="55"/>
                </a:lnTo>
                <a:lnTo>
                  <a:pt x="35" y="48"/>
                </a:lnTo>
                <a:lnTo>
                  <a:pt x="33" y="42"/>
                </a:lnTo>
                <a:lnTo>
                  <a:pt x="35" y="37"/>
                </a:lnTo>
                <a:lnTo>
                  <a:pt x="33" y="33"/>
                </a:lnTo>
                <a:lnTo>
                  <a:pt x="31" y="27"/>
                </a:lnTo>
                <a:lnTo>
                  <a:pt x="25" y="20"/>
                </a:lnTo>
                <a:lnTo>
                  <a:pt x="14" y="13"/>
                </a:lnTo>
                <a:lnTo>
                  <a:pt x="5" y="9"/>
                </a:lnTo>
                <a:lnTo>
                  <a:pt x="0" y="4"/>
                </a:lnTo>
                <a:lnTo>
                  <a:pt x="5" y="0"/>
                </a:lnTo>
                <a:lnTo>
                  <a:pt x="14" y="2"/>
                </a:lnTo>
                <a:lnTo>
                  <a:pt x="22" y="0"/>
                </a:lnTo>
                <a:lnTo>
                  <a:pt x="31" y="2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24" name="Freeform 1680"/>
          <p:cNvSpPr>
            <a:spLocks/>
          </p:cNvSpPr>
          <p:nvPr/>
        </p:nvSpPr>
        <p:spPr bwMode="auto">
          <a:xfrm>
            <a:off x="3270250" y="3052763"/>
            <a:ext cx="55563" cy="12700"/>
          </a:xfrm>
          <a:custGeom>
            <a:avLst/>
            <a:gdLst>
              <a:gd name="T0" fmla="*/ 0 w 68"/>
              <a:gd name="T1" fmla="*/ 9 h 16"/>
              <a:gd name="T2" fmla="*/ 0 w 68"/>
              <a:gd name="T3" fmla="*/ 9 h 16"/>
              <a:gd name="T4" fmla="*/ 2 w 68"/>
              <a:gd name="T5" fmla="*/ 9 h 16"/>
              <a:gd name="T6" fmla="*/ 4 w 68"/>
              <a:gd name="T7" fmla="*/ 9 h 16"/>
              <a:gd name="T8" fmla="*/ 5 w 68"/>
              <a:gd name="T9" fmla="*/ 9 h 16"/>
              <a:gd name="T10" fmla="*/ 7 w 68"/>
              <a:gd name="T11" fmla="*/ 9 h 16"/>
              <a:gd name="T12" fmla="*/ 9 w 68"/>
              <a:gd name="T13" fmla="*/ 9 h 16"/>
              <a:gd name="T14" fmla="*/ 11 w 68"/>
              <a:gd name="T15" fmla="*/ 7 h 16"/>
              <a:gd name="T16" fmla="*/ 13 w 68"/>
              <a:gd name="T17" fmla="*/ 5 h 16"/>
              <a:gd name="T18" fmla="*/ 15 w 68"/>
              <a:gd name="T19" fmla="*/ 3 h 16"/>
              <a:gd name="T20" fmla="*/ 16 w 68"/>
              <a:gd name="T21" fmla="*/ 1 h 16"/>
              <a:gd name="T22" fmla="*/ 18 w 68"/>
              <a:gd name="T23" fmla="*/ 1 h 16"/>
              <a:gd name="T24" fmla="*/ 22 w 68"/>
              <a:gd name="T25" fmla="*/ 0 h 16"/>
              <a:gd name="T26" fmla="*/ 24 w 68"/>
              <a:gd name="T27" fmla="*/ 0 h 16"/>
              <a:gd name="T28" fmla="*/ 28 w 68"/>
              <a:gd name="T29" fmla="*/ 0 h 16"/>
              <a:gd name="T30" fmla="*/ 29 w 68"/>
              <a:gd name="T31" fmla="*/ 0 h 16"/>
              <a:gd name="T32" fmla="*/ 33 w 68"/>
              <a:gd name="T33" fmla="*/ 0 h 16"/>
              <a:gd name="T34" fmla="*/ 37 w 68"/>
              <a:gd name="T35" fmla="*/ 1 h 16"/>
              <a:gd name="T36" fmla="*/ 39 w 68"/>
              <a:gd name="T37" fmla="*/ 1 h 16"/>
              <a:gd name="T38" fmla="*/ 42 w 68"/>
              <a:gd name="T39" fmla="*/ 3 h 16"/>
              <a:gd name="T40" fmla="*/ 44 w 68"/>
              <a:gd name="T41" fmla="*/ 3 h 16"/>
              <a:gd name="T42" fmla="*/ 46 w 68"/>
              <a:gd name="T43" fmla="*/ 5 h 16"/>
              <a:gd name="T44" fmla="*/ 48 w 68"/>
              <a:gd name="T45" fmla="*/ 5 h 16"/>
              <a:gd name="T46" fmla="*/ 48 w 68"/>
              <a:gd name="T47" fmla="*/ 7 h 16"/>
              <a:gd name="T48" fmla="*/ 50 w 68"/>
              <a:gd name="T49" fmla="*/ 9 h 16"/>
              <a:gd name="T50" fmla="*/ 51 w 68"/>
              <a:gd name="T51" fmla="*/ 9 h 16"/>
              <a:gd name="T52" fmla="*/ 53 w 68"/>
              <a:gd name="T53" fmla="*/ 11 h 16"/>
              <a:gd name="T54" fmla="*/ 59 w 68"/>
              <a:gd name="T55" fmla="*/ 12 h 16"/>
              <a:gd name="T56" fmla="*/ 62 w 68"/>
              <a:gd name="T57" fmla="*/ 12 h 16"/>
              <a:gd name="T58" fmla="*/ 64 w 68"/>
              <a:gd name="T59" fmla="*/ 14 h 16"/>
              <a:gd name="T60" fmla="*/ 66 w 68"/>
              <a:gd name="T61" fmla="*/ 14 h 16"/>
              <a:gd name="T62" fmla="*/ 68 w 68"/>
              <a:gd name="T63" fmla="*/ 16 h 16"/>
              <a:gd name="T64" fmla="*/ 68 w 68"/>
              <a:gd name="T65" fmla="*/ 16 h 16"/>
              <a:gd name="T66" fmla="*/ 68 w 68"/>
              <a:gd name="T67" fmla="*/ 16 h 16"/>
              <a:gd name="T68" fmla="*/ 66 w 68"/>
              <a:gd name="T69" fmla="*/ 16 h 16"/>
              <a:gd name="T70" fmla="*/ 64 w 68"/>
              <a:gd name="T71" fmla="*/ 16 h 16"/>
              <a:gd name="T72" fmla="*/ 62 w 68"/>
              <a:gd name="T73" fmla="*/ 16 h 16"/>
              <a:gd name="T74" fmla="*/ 59 w 68"/>
              <a:gd name="T75" fmla="*/ 14 h 16"/>
              <a:gd name="T76" fmla="*/ 53 w 68"/>
              <a:gd name="T77" fmla="*/ 14 h 16"/>
              <a:gd name="T78" fmla="*/ 51 w 68"/>
              <a:gd name="T79" fmla="*/ 14 h 16"/>
              <a:gd name="T80" fmla="*/ 50 w 68"/>
              <a:gd name="T81" fmla="*/ 14 h 16"/>
              <a:gd name="T82" fmla="*/ 46 w 68"/>
              <a:gd name="T83" fmla="*/ 14 h 16"/>
              <a:gd name="T84" fmla="*/ 46 w 68"/>
              <a:gd name="T85" fmla="*/ 14 h 16"/>
              <a:gd name="T86" fmla="*/ 44 w 68"/>
              <a:gd name="T87" fmla="*/ 16 h 16"/>
              <a:gd name="T88" fmla="*/ 42 w 68"/>
              <a:gd name="T89" fmla="*/ 16 h 16"/>
              <a:gd name="T90" fmla="*/ 40 w 68"/>
              <a:gd name="T91" fmla="*/ 16 h 16"/>
              <a:gd name="T92" fmla="*/ 37 w 68"/>
              <a:gd name="T93" fmla="*/ 16 h 16"/>
              <a:gd name="T94" fmla="*/ 33 w 68"/>
              <a:gd name="T95" fmla="*/ 16 h 16"/>
              <a:gd name="T96" fmla="*/ 31 w 68"/>
              <a:gd name="T97" fmla="*/ 16 h 16"/>
              <a:gd name="T98" fmla="*/ 29 w 68"/>
              <a:gd name="T99" fmla="*/ 16 h 16"/>
              <a:gd name="T100" fmla="*/ 26 w 68"/>
              <a:gd name="T101" fmla="*/ 16 h 16"/>
              <a:gd name="T102" fmla="*/ 22 w 68"/>
              <a:gd name="T103" fmla="*/ 16 h 16"/>
              <a:gd name="T104" fmla="*/ 18 w 68"/>
              <a:gd name="T105" fmla="*/ 16 h 16"/>
              <a:gd name="T106" fmla="*/ 15 w 68"/>
              <a:gd name="T107" fmla="*/ 14 h 16"/>
              <a:gd name="T108" fmla="*/ 13 w 68"/>
              <a:gd name="T109" fmla="*/ 14 h 16"/>
              <a:gd name="T110" fmla="*/ 9 w 68"/>
              <a:gd name="T111" fmla="*/ 12 h 16"/>
              <a:gd name="T112" fmla="*/ 7 w 68"/>
              <a:gd name="T113" fmla="*/ 12 h 16"/>
              <a:gd name="T114" fmla="*/ 4 w 68"/>
              <a:gd name="T115" fmla="*/ 12 h 16"/>
              <a:gd name="T116" fmla="*/ 2 w 68"/>
              <a:gd name="T117" fmla="*/ 11 h 16"/>
              <a:gd name="T118" fmla="*/ 0 w 68"/>
              <a:gd name="T119" fmla="*/ 11 h 16"/>
              <a:gd name="T120" fmla="*/ 0 w 68"/>
              <a:gd name="T121" fmla="*/ 9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8" h="16">
                <a:moveTo>
                  <a:pt x="0" y="9"/>
                </a:moveTo>
                <a:lnTo>
                  <a:pt x="0" y="9"/>
                </a:lnTo>
                <a:lnTo>
                  <a:pt x="2" y="9"/>
                </a:lnTo>
                <a:lnTo>
                  <a:pt x="4" y="9"/>
                </a:lnTo>
                <a:lnTo>
                  <a:pt x="5" y="9"/>
                </a:lnTo>
                <a:lnTo>
                  <a:pt x="7" y="9"/>
                </a:lnTo>
                <a:lnTo>
                  <a:pt x="9" y="9"/>
                </a:lnTo>
                <a:lnTo>
                  <a:pt x="11" y="7"/>
                </a:lnTo>
                <a:lnTo>
                  <a:pt x="13" y="5"/>
                </a:lnTo>
                <a:lnTo>
                  <a:pt x="15" y="3"/>
                </a:lnTo>
                <a:lnTo>
                  <a:pt x="16" y="1"/>
                </a:lnTo>
                <a:lnTo>
                  <a:pt x="18" y="1"/>
                </a:lnTo>
                <a:lnTo>
                  <a:pt x="22" y="0"/>
                </a:lnTo>
                <a:lnTo>
                  <a:pt x="24" y="0"/>
                </a:lnTo>
                <a:lnTo>
                  <a:pt x="28" y="0"/>
                </a:lnTo>
                <a:lnTo>
                  <a:pt x="29" y="0"/>
                </a:lnTo>
                <a:lnTo>
                  <a:pt x="33" y="0"/>
                </a:lnTo>
                <a:lnTo>
                  <a:pt x="37" y="1"/>
                </a:lnTo>
                <a:lnTo>
                  <a:pt x="39" y="1"/>
                </a:lnTo>
                <a:lnTo>
                  <a:pt x="42" y="3"/>
                </a:lnTo>
                <a:lnTo>
                  <a:pt x="44" y="3"/>
                </a:lnTo>
                <a:lnTo>
                  <a:pt x="46" y="5"/>
                </a:lnTo>
                <a:lnTo>
                  <a:pt x="48" y="5"/>
                </a:lnTo>
                <a:lnTo>
                  <a:pt x="48" y="7"/>
                </a:lnTo>
                <a:lnTo>
                  <a:pt x="50" y="9"/>
                </a:lnTo>
                <a:lnTo>
                  <a:pt x="51" y="9"/>
                </a:lnTo>
                <a:lnTo>
                  <a:pt x="53" y="11"/>
                </a:lnTo>
                <a:lnTo>
                  <a:pt x="59" y="12"/>
                </a:lnTo>
                <a:lnTo>
                  <a:pt x="62" y="12"/>
                </a:lnTo>
                <a:lnTo>
                  <a:pt x="64" y="14"/>
                </a:lnTo>
                <a:lnTo>
                  <a:pt x="66" y="14"/>
                </a:lnTo>
                <a:lnTo>
                  <a:pt x="68" y="16"/>
                </a:lnTo>
                <a:lnTo>
                  <a:pt x="68" y="16"/>
                </a:lnTo>
                <a:lnTo>
                  <a:pt x="68" y="16"/>
                </a:lnTo>
                <a:lnTo>
                  <a:pt x="66" y="16"/>
                </a:lnTo>
                <a:lnTo>
                  <a:pt x="64" y="16"/>
                </a:lnTo>
                <a:lnTo>
                  <a:pt x="62" y="16"/>
                </a:lnTo>
                <a:lnTo>
                  <a:pt x="59" y="14"/>
                </a:lnTo>
                <a:lnTo>
                  <a:pt x="53" y="14"/>
                </a:lnTo>
                <a:lnTo>
                  <a:pt x="51" y="14"/>
                </a:lnTo>
                <a:lnTo>
                  <a:pt x="50" y="14"/>
                </a:lnTo>
                <a:lnTo>
                  <a:pt x="46" y="14"/>
                </a:lnTo>
                <a:lnTo>
                  <a:pt x="46" y="14"/>
                </a:lnTo>
                <a:lnTo>
                  <a:pt x="44" y="16"/>
                </a:lnTo>
                <a:lnTo>
                  <a:pt x="42" y="16"/>
                </a:lnTo>
                <a:lnTo>
                  <a:pt x="40" y="16"/>
                </a:lnTo>
                <a:lnTo>
                  <a:pt x="37" y="16"/>
                </a:lnTo>
                <a:lnTo>
                  <a:pt x="33" y="16"/>
                </a:lnTo>
                <a:lnTo>
                  <a:pt x="31" y="16"/>
                </a:lnTo>
                <a:lnTo>
                  <a:pt x="29" y="16"/>
                </a:lnTo>
                <a:lnTo>
                  <a:pt x="26" y="16"/>
                </a:lnTo>
                <a:lnTo>
                  <a:pt x="22" y="16"/>
                </a:lnTo>
                <a:lnTo>
                  <a:pt x="18" y="16"/>
                </a:lnTo>
                <a:lnTo>
                  <a:pt x="15" y="14"/>
                </a:lnTo>
                <a:lnTo>
                  <a:pt x="13" y="14"/>
                </a:lnTo>
                <a:lnTo>
                  <a:pt x="9" y="12"/>
                </a:lnTo>
                <a:lnTo>
                  <a:pt x="7" y="12"/>
                </a:lnTo>
                <a:lnTo>
                  <a:pt x="4" y="12"/>
                </a:lnTo>
                <a:lnTo>
                  <a:pt x="2" y="11"/>
                </a:lnTo>
                <a:lnTo>
                  <a:pt x="0" y="11"/>
                </a:lnTo>
                <a:lnTo>
                  <a:pt x="0" y="9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25" name="Freeform 1681"/>
          <p:cNvSpPr>
            <a:spLocks/>
          </p:cNvSpPr>
          <p:nvPr/>
        </p:nvSpPr>
        <p:spPr bwMode="auto">
          <a:xfrm>
            <a:off x="3270250" y="3052763"/>
            <a:ext cx="55563" cy="12700"/>
          </a:xfrm>
          <a:custGeom>
            <a:avLst/>
            <a:gdLst>
              <a:gd name="T0" fmla="*/ 0 w 68"/>
              <a:gd name="T1" fmla="*/ 9 h 16"/>
              <a:gd name="T2" fmla="*/ 0 w 68"/>
              <a:gd name="T3" fmla="*/ 9 h 16"/>
              <a:gd name="T4" fmla="*/ 2 w 68"/>
              <a:gd name="T5" fmla="*/ 9 h 16"/>
              <a:gd name="T6" fmla="*/ 4 w 68"/>
              <a:gd name="T7" fmla="*/ 9 h 16"/>
              <a:gd name="T8" fmla="*/ 5 w 68"/>
              <a:gd name="T9" fmla="*/ 9 h 16"/>
              <a:gd name="T10" fmla="*/ 7 w 68"/>
              <a:gd name="T11" fmla="*/ 9 h 16"/>
              <a:gd name="T12" fmla="*/ 9 w 68"/>
              <a:gd name="T13" fmla="*/ 9 h 16"/>
              <a:gd name="T14" fmla="*/ 11 w 68"/>
              <a:gd name="T15" fmla="*/ 7 h 16"/>
              <a:gd name="T16" fmla="*/ 13 w 68"/>
              <a:gd name="T17" fmla="*/ 5 h 16"/>
              <a:gd name="T18" fmla="*/ 15 w 68"/>
              <a:gd name="T19" fmla="*/ 3 h 16"/>
              <a:gd name="T20" fmla="*/ 16 w 68"/>
              <a:gd name="T21" fmla="*/ 1 h 16"/>
              <a:gd name="T22" fmla="*/ 18 w 68"/>
              <a:gd name="T23" fmla="*/ 1 h 16"/>
              <a:gd name="T24" fmla="*/ 22 w 68"/>
              <a:gd name="T25" fmla="*/ 0 h 16"/>
              <a:gd name="T26" fmla="*/ 24 w 68"/>
              <a:gd name="T27" fmla="*/ 0 h 16"/>
              <a:gd name="T28" fmla="*/ 28 w 68"/>
              <a:gd name="T29" fmla="*/ 0 h 16"/>
              <a:gd name="T30" fmla="*/ 29 w 68"/>
              <a:gd name="T31" fmla="*/ 0 h 16"/>
              <a:gd name="T32" fmla="*/ 33 w 68"/>
              <a:gd name="T33" fmla="*/ 0 h 16"/>
              <a:gd name="T34" fmla="*/ 37 w 68"/>
              <a:gd name="T35" fmla="*/ 1 h 16"/>
              <a:gd name="T36" fmla="*/ 39 w 68"/>
              <a:gd name="T37" fmla="*/ 1 h 16"/>
              <a:gd name="T38" fmla="*/ 42 w 68"/>
              <a:gd name="T39" fmla="*/ 3 h 16"/>
              <a:gd name="T40" fmla="*/ 44 w 68"/>
              <a:gd name="T41" fmla="*/ 3 h 16"/>
              <a:gd name="T42" fmla="*/ 46 w 68"/>
              <a:gd name="T43" fmla="*/ 5 h 16"/>
              <a:gd name="T44" fmla="*/ 48 w 68"/>
              <a:gd name="T45" fmla="*/ 5 h 16"/>
              <a:gd name="T46" fmla="*/ 48 w 68"/>
              <a:gd name="T47" fmla="*/ 7 h 16"/>
              <a:gd name="T48" fmla="*/ 50 w 68"/>
              <a:gd name="T49" fmla="*/ 9 h 16"/>
              <a:gd name="T50" fmla="*/ 51 w 68"/>
              <a:gd name="T51" fmla="*/ 9 h 16"/>
              <a:gd name="T52" fmla="*/ 53 w 68"/>
              <a:gd name="T53" fmla="*/ 11 h 16"/>
              <a:gd name="T54" fmla="*/ 59 w 68"/>
              <a:gd name="T55" fmla="*/ 12 h 16"/>
              <a:gd name="T56" fmla="*/ 62 w 68"/>
              <a:gd name="T57" fmla="*/ 12 h 16"/>
              <a:gd name="T58" fmla="*/ 64 w 68"/>
              <a:gd name="T59" fmla="*/ 14 h 16"/>
              <a:gd name="T60" fmla="*/ 66 w 68"/>
              <a:gd name="T61" fmla="*/ 14 h 16"/>
              <a:gd name="T62" fmla="*/ 68 w 68"/>
              <a:gd name="T63" fmla="*/ 16 h 16"/>
              <a:gd name="T64" fmla="*/ 68 w 68"/>
              <a:gd name="T65" fmla="*/ 16 h 16"/>
              <a:gd name="T66" fmla="*/ 68 w 68"/>
              <a:gd name="T67" fmla="*/ 16 h 16"/>
              <a:gd name="T68" fmla="*/ 66 w 68"/>
              <a:gd name="T69" fmla="*/ 16 h 16"/>
              <a:gd name="T70" fmla="*/ 64 w 68"/>
              <a:gd name="T71" fmla="*/ 16 h 16"/>
              <a:gd name="T72" fmla="*/ 62 w 68"/>
              <a:gd name="T73" fmla="*/ 16 h 16"/>
              <a:gd name="T74" fmla="*/ 59 w 68"/>
              <a:gd name="T75" fmla="*/ 14 h 16"/>
              <a:gd name="T76" fmla="*/ 53 w 68"/>
              <a:gd name="T77" fmla="*/ 14 h 16"/>
              <a:gd name="T78" fmla="*/ 51 w 68"/>
              <a:gd name="T79" fmla="*/ 14 h 16"/>
              <a:gd name="T80" fmla="*/ 50 w 68"/>
              <a:gd name="T81" fmla="*/ 14 h 16"/>
              <a:gd name="T82" fmla="*/ 46 w 68"/>
              <a:gd name="T83" fmla="*/ 14 h 16"/>
              <a:gd name="T84" fmla="*/ 46 w 68"/>
              <a:gd name="T85" fmla="*/ 14 h 16"/>
              <a:gd name="T86" fmla="*/ 44 w 68"/>
              <a:gd name="T87" fmla="*/ 16 h 16"/>
              <a:gd name="T88" fmla="*/ 42 w 68"/>
              <a:gd name="T89" fmla="*/ 16 h 16"/>
              <a:gd name="T90" fmla="*/ 40 w 68"/>
              <a:gd name="T91" fmla="*/ 16 h 16"/>
              <a:gd name="T92" fmla="*/ 37 w 68"/>
              <a:gd name="T93" fmla="*/ 16 h 16"/>
              <a:gd name="T94" fmla="*/ 33 w 68"/>
              <a:gd name="T95" fmla="*/ 16 h 16"/>
              <a:gd name="T96" fmla="*/ 31 w 68"/>
              <a:gd name="T97" fmla="*/ 16 h 16"/>
              <a:gd name="T98" fmla="*/ 29 w 68"/>
              <a:gd name="T99" fmla="*/ 16 h 16"/>
              <a:gd name="T100" fmla="*/ 26 w 68"/>
              <a:gd name="T101" fmla="*/ 16 h 16"/>
              <a:gd name="T102" fmla="*/ 22 w 68"/>
              <a:gd name="T103" fmla="*/ 16 h 16"/>
              <a:gd name="T104" fmla="*/ 18 w 68"/>
              <a:gd name="T105" fmla="*/ 16 h 16"/>
              <a:gd name="T106" fmla="*/ 15 w 68"/>
              <a:gd name="T107" fmla="*/ 14 h 16"/>
              <a:gd name="T108" fmla="*/ 13 w 68"/>
              <a:gd name="T109" fmla="*/ 14 h 16"/>
              <a:gd name="T110" fmla="*/ 9 w 68"/>
              <a:gd name="T111" fmla="*/ 12 h 16"/>
              <a:gd name="T112" fmla="*/ 7 w 68"/>
              <a:gd name="T113" fmla="*/ 12 h 16"/>
              <a:gd name="T114" fmla="*/ 4 w 68"/>
              <a:gd name="T115" fmla="*/ 12 h 16"/>
              <a:gd name="T116" fmla="*/ 2 w 68"/>
              <a:gd name="T117" fmla="*/ 11 h 16"/>
              <a:gd name="T118" fmla="*/ 0 w 68"/>
              <a:gd name="T119" fmla="*/ 11 h 16"/>
              <a:gd name="T120" fmla="*/ 0 w 68"/>
              <a:gd name="T121" fmla="*/ 9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8" h="16">
                <a:moveTo>
                  <a:pt x="0" y="9"/>
                </a:moveTo>
                <a:lnTo>
                  <a:pt x="0" y="9"/>
                </a:lnTo>
                <a:lnTo>
                  <a:pt x="2" y="9"/>
                </a:lnTo>
                <a:lnTo>
                  <a:pt x="4" y="9"/>
                </a:lnTo>
                <a:lnTo>
                  <a:pt x="5" y="9"/>
                </a:lnTo>
                <a:lnTo>
                  <a:pt x="7" y="9"/>
                </a:lnTo>
                <a:lnTo>
                  <a:pt x="9" y="9"/>
                </a:lnTo>
                <a:lnTo>
                  <a:pt x="11" y="7"/>
                </a:lnTo>
                <a:lnTo>
                  <a:pt x="13" y="5"/>
                </a:lnTo>
                <a:lnTo>
                  <a:pt x="15" y="3"/>
                </a:lnTo>
                <a:lnTo>
                  <a:pt x="16" y="1"/>
                </a:lnTo>
                <a:lnTo>
                  <a:pt x="18" y="1"/>
                </a:lnTo>
                <a:lnTo>
                  <a:pt x="22" y="0"/>
                </a:lnTo>
                <a:lnTo>
                  <a:pt x="24" y="0"/>
                </a:lnTo>
                <a:lnTo>
                  <a:pt x="28" y="0"/>
                </a:lnTo>
                <a:lnTo>
                  <a:pt x="29" y="0"/>
                </a:lnTo>
                <a:lnTo>
                  <a:pt x="33" y="0"/>
                </a:lnTo>
                <a:lnTo>
                  <a:pt x="37" y="1"/>
                </a:lnTo>
                <a:lnTo>
                  <a:pt x="39" y="1"/>
                </a:lnTo>
                <a:lnTo>
                  <a:pt x="42" y="3"/>
                </a:lnTo>
                <a:lnTo>
                  <a:pt x="44" y="3"/>
                </a:lnTo>
                <a:lnTo>
                  <a:pt x="46" y="5"/>
                </a:lnTo>
                <a:lnTo>
                  <a:pt x="48" y="5"/>
                </a:lnTo>
                <a:lnTo>
                  <a:pt x="48" y="7"/>
                </a:lnTo>
                <a:lnTo>
                  <a:pt x="50" y="9"/>
                </a:lnTo>
                <a:lnTo>
                  <a:pt x="51" y="9"/>
                </a:lnTo>
                <a:lnTo>
                  <a:pt x="53" y="11"/>
                </a:lnTo>
                <a:lnTo>
                  <a:pt x="59" y="12"/>
                </a:lnTo>
                <a:lnTo>
                  <a:pt x="62" y="12"/>
                </a:lnTo>
                <a:lnTo>
                  <a:pt x="64" y="14"/>
                </a:lnTo>
                <a:lnTo>
                  <a:pt x="66" y="14"/>
                </a:lnTo>
                <a:lnTo>
                  <a:pt x="68" y="16"/>
                </a:lnTo>
                <a:lnTo>
                  <a:pt x="68" y="16"/>
                </a:lnTo>
                <a:lnTo>
                  <a:pt x="68" y="16"/>
                </a:lnTo>
                <a:lnTo>
                  <a:pt x="66" y="16"/>
                </a:lnTo>
                <a:lnTo>
                  <a:pt x="64" y="16"/>
                </a:lnTo>
                <a:lnTo>
                  <a:pt x="62" y="16"/>
                </a:lnTo>
                <a:lnTo>
                  <a:pt x="59" y="14"/>
                </a:lnTo>
                <a:lnTo>
                  <a:pt x="53" y="14"/>
                </a:lnTo>
                <a:lnTo>
                  <a:pt x="51" y="14"/>
                </a:lnTo>
                <a:lnTo>
                  <a:pt x="50" y="14"/>
                </a:lnTo>
                <a:lnTo>
                  <a:pt x="46" y="14"/>
                </a:lnTo>
                <a:lnTo>
                  <a:pt x="46" y="14"/>
                </a:lnTo>
                <a:lnTo>
                  <a:pt x="44" y="16"/>
                </a:lnTo>
                <a:lnTo>
                  <a:pt x="42" y="16"/>
                </a:lnTo>
                <a:lnTo>
                  <a:pt x="40" y="16"/>
                </a:lnTo>
                <a:lnTo>
                  <a:pt x="37" y="16"/>
                </a:lnTo>
                <a:lnTo>
                  <a:pt x="33" y="16"/>
                </a:lnTo>
                <a:lnTo>
                  <a:pt x="31" y="16"/>
                </a:lnTo>
                <a:lnTo>
                  <a:pt x="29" y="16"/>
                </a:lnTo>
                <a:lnTo>
                  <a:pt x="26" y="16"/>
                </a:lnTo>
                <a:lnTo>
                  <a:pt x="22" y="16"/>
                </a:lnTo>
                <a:lnTo>
                  <a:pt x="18" y="16"/>
                </a:lnTo>
                <a:lnTo>
                  <a:pt x="15" y="14"/>
                </a:lnTo>
                <a:lnTo>
                  <a:pt x="13" y="14"/>
                </a:lnTo>
                <a:lnTo>
                  <a:pt x="9" y="12"/>
                </a:lnTo>
                <a:lnTo>
                  <a:pt x="7" y="12"/>
                </a:lnTo>
                <a:lnTo>
                  <a:pt x="4" y="12"/>
                </a:lnTo>
                <a:lnTo>
                  <a:pt x="2" y="11"/>
                </a:lnTo>
                <a:lnTo>
                  <a:pt x="0" y="11"/>
                </a:lnTo>
                <a:lnTo>
                  <a:pt x="0" y="9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26" name="Freeform 1682"/>
          <p:cNvSpPr>
            <a:spLocks/>
          </p:cNvSpPr>
          <p:nvPr/>
        </p:nvSpPr>
        <p:spPr bwMode="auto">
          <a:xfrm>
            <a:off x="3278188" y="3059113"/>
            <a:ext cx="31750" cy="1587"/>
          </a:xfrm>
          <a:custGeom>
            <a:avLst/>
            <a:gdLst>
              <a:gd name="T0" fmla="*/ 0 w 41"/>
              <a:gd name="T1" fmla="*/ 2 h 2"/>
              <a:gd name="T2" fmla="*/ 6 w 41"/>
              <a:gd name="T3" fmla="*/ 2 h 2"/>
              <a:gd name="T4" fmla="*/ 9 w 41"/>
              <a:gd name="T5" fmla="*/ 0 h 2"/>
              <a:gd name="T6" fmla="*/ 13 w 41"/>
              <a:gd name="T7" fmla="*/ 0 h 2"/>
              <a:gd name="T8" fmla="*/ 22 w 41"/>
              <a:gd name="T9" fmla="*/ 0 h 2"/>
              <a:gd name="T10" fmla="*/ 28 w 41"/>
              <a:gd name="T11" fmla="*/ 0 h 2"/>
              <a:gd name="T12" fmla="*/ 33 w 41"/>
              <a:gd name="T13" fmla="*/ 0 h 2"/>
              <a:gd name="T14" fmla="*/ 41 w 41"/>
              <a:gd name="T1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1" h="2">
                <a:moveTo>
                  <a:pt x="0" y="2"/>
                </a:moveTo>
                <a:lnTo>
                  <a:pt x="6" y="2"/>
                </a:lnTo>
                <a:lnTo>
                  <a:pt x="9" y="0"/>
                </a:lnTo>
                <a:lnTo>
                  <a:pt x="13" y="0"/>
                </a:lnTo>
                <a:lnTo>
                  <a:pt x="22" y="0"/>
                </a:lnTo>
                <a:lnTo>
                  <a:pt x="28" y="0"/>
                </a:lnTo>
                <a:lnTo>
                  <a:pt x="33" y="0"/>
                </a:lnTo>
                <a:lnTo>
                  <a:pt x="41" y="0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27" name="Freeform 1683"/>
          <p:cNvSpPr>
            <a:spLocks/>
          </p:cNvSpPr>
          <p:nvPr/>
        </p:nvSpPr>
        <p:spPr bwMode="auto">
          <a:xfrm>
            <a:off x="3341688" y="3111500"/>
            <a:ext cx="47625" cy="30163"/>
          </a:xfrm>
          <a:custGeom>
            <a:avLst/>
            <a:gdLst>
              <a:gd name="T0" fmla="*/ 59 w 59"/>
              <a:gd name="T1" fmla="*/ 37 h 37"/>
              <a:gd name="T2" fmla="*/ 59 w 59"/>
              <a:gd name="T3" fmla="*/ 37 h 37"/>
              <a:gd name="T4" fmla="*/ 57 w 59"/>
              <a:gd name="T5" fmla="*/ 35 h 37"/>
              <a:gd name="T6" fmla="*/ 57 w 59"/>
              <a:gd name="T7" fmla="*/ 35 h 37"/>
              <a:gd name="T8" fmla="*/ 55 w 59"/>
              <a:gd name="T9" fmla="*/ 33 h 37"/>
              <a:gd name="T10" fmla="*/ 54 w 59"/>
              <a:gd name="T11" fmla="*/ 31 h 37"/>
              <a:gd name="T12" fmla="*/ 52 w 59"/>
              <a:gd name="T13" fmla="*/ 27 h 37"/>
              <a:gd name="T14" fmla="*/ 50 w 59"/>
              <a:gd name="T15" fmla="*/ 26 h 37"/>
              <a:gd name="T16" fmla="*/ 50 w 59"/>
              <a:gd name="T17" fmla="*/ 22 h 37"/>
              <a:gd name="T18" fmla="*/ 50 w 59"/>
              <a:gd name="T19" fmla="*/ 18 h 37"/>
              <a:gd name="T20" fmla="*/ 50 w 59"/>
              <a:gd name="T21" fmla="*/ 16 h 37"/>
              <a:gd name="T22" fmla="*/ 48 w 59"/>
              <a:gd name="T23" fmla="*/ 15 h 37"/>
              <a:gd name="T24" fmla="*/ 48 w 59"/>
              <a:gd name="T25" fmla="*/ 15 h 37"/>
              <a:gd name="T26" fmla="*/ 46 w 59"/>
              <a:gd name="T27" fmla="*/ 13 h 37"/>
              <a:gd name="T28" fmla="*/ 42 w 59"/>
              <a:gd name="T29" fmla="*/ 11 h 37"/>
              <a:gd name="T30" fmla="*/ 42 w 59"/>
              <a:gd name="T31" fmla="*/ 9 h 37"/>
              <a:gd name="T32" fmla="*/ 42 w 59"/>
              <a:gd name="T33" fmla="*/ 7 h 37"/>
              <a:gd name="T34" fmla="*/ 41 w 59"/>
              <a:gd name="T35" fmla="*/ 5 h 37"/>
              <a:gd name="T36" fmla="*/ 41 w 59"/>
              <a:gd name="T37" fmla="*/ 4 h 37"/>
              <a:gd name="T38" fmla="*/ 37 w 59"/>
              <a:gd name="T39" fmla="*/ 2 h 37"/>
              <a:gd name="T40" fmla="*/ 35 w 59"/>
              <a:gd name="T41" fmla="*/ 2 h 37"/>
              <a:gd name="T42" fmla="*/ 33 w 59"/>
              <a:gd name="T43" fmla="*/ 0 h 37"/>
              <a:gd name="T44" fmla="*/ 30 w 59"/>
              <a:gd name="T45" fmla="*/ 0 h 37"/>
              <a:gd name="T46" fmla="*/ 28 w 59"/>
              <a:gd name="T47" fmla="*/ 0 h 37"/>
              <a:gd name="T48" fmla="*/ 24 w 59"/>
              <a:gd name="T49" fmla="*/ 0 h 37"/>
              <a:gd name="T50" fmla="*/ 22 w 59"/>
              <a:gd name="T51" fmla="*/ 0 h 37"/>
              <a:gd name="T52" fmla="*/ 22 w 59"/>
              <a:gd name="T53" fmla="*/ 0 h 37"/>
              <a:gd name="T54" fmla="*/ 19 w 59"/>
              <a:gd name="T55" fmla="*/ 2 h 37"/>
              <a:gd name="T56" fmla="*/ 15 w 59"/>
              <a:gd name="T57" fmla="*/ 2 h 37"/>
              <a:gd name="T58" fmla="*/ 9 w 59"/>
              <a:gd name="T59" fmla="*/ 2 h 37"/>
              <a:gd name="T60" fmla="*/ 6 w 59"/>
              <a:gd name="T61" fmla="*/ 0 h 37"/>
              <a:gd name="T62" fmla="*/ 4 w 59"/>
              <a:gd name="T63" fmla="*/ 0 h 37"/>
              <a:gd name="T64" fmla="*/ 2 w 59"/>
              <a:gd name="T65" fmla="*/ 0 h 37"/>
              <a:gd name="T66" fmla="*/ 0 w 59"/>
              <a:gd name="T67" fmla="*/ 0 h 37"/>
              <a:gd name="T68" fmla="*/ 0 w 59"/>
              <a:gd name="T69" fmla="*/ 0 h 37"/>
              <a:gd name="T70" fmla="*/ 0 w 59"/>
              <a:gd name="T71" fmla="*/ 2 h 37"/>
              <a:gd name="T72" fmla="*/ 2 w 59"/>
              <a:gd name="T73" fmla="*/ 2 h 37"/>
              <a:gd name="T74" fmla="*/ 4 w 59"/>
              <a:gd name="T75" fmla="*/ 2 h 37"/>
              <a:gd name="T76" fmla="*/ 6 w 59"/>
              <a:gd name="T77" fmla="*/ 4 h 37"/>
              <a:gd name="T78" fmla="*/ 8 w 59"/>
              <a:gd name="T79" fmla="*/ 5 h 37"/>
              <a:gd name="T80" fmla="*/ 13 w 59"/>
              <a:gd name="T81" fmla="*/ 7 h 37"/>
              <a:gd name="T82" fmla="*/ 15 w 59"/>
              <a:gd name="T83" fmla="*/ 9 h 37"/>
              <a:gd name="T84" fmla="*/ 17 w 59"/>
              <a:gd name="T85" fmla="*/ 9 h 37"/>
              <a:gd name="T86" fmla="*/ 19 w 59"/>
              <a:gd name="T87" fmla="*/ 13 h 37"/>
              <a:gd name="T88" fmla="*/ 19 w 59"/>
              <a:gd name="T89" fmla="*/ 15 h 37"/>
              <a:gd name="T90" fmla="*/ 20 w 59"/>
              <a:gd name="T91" fmla="*/ 16 h 37"/>
              <a:gd name="T92" fmla="*/ 20 w 59"/>
              <a:gd name="T93" fmla="*/ 18 h 37"/>
              <a:gd name="T94" fmla="*/ 24 w 59"/>
              <a:gd name="T95" fmla="*/ 20 h 37"/>
              <a:gd name="T96" fmla="*/ 26 w 59"/>
              <a:gd name="T97" fmla="*/ 24 h 37"/>
              <a:gd name="T98" fmla="*/ 30 w 59"/>
              <a:gd name="T99" fmla="*/ 27 h 37"/>
              <a:gd name="T100" fmla="*/ 33 w 59"/>
              <a:gd name="T101" fmla="*/ 29 h 37"/>
              <a:gd name="T102" fmla="*/ 35 w 59"/>
              <a:gd name="T103" fmla="*/ 29 h 37"/>
              <a:gd name="T104" fmla="*/ 39 w 59"/>
              <a:gd name="T105" fmla="*/ 31 h 37"/>
              <a:gd name="T106" fmla="*/ 42 w 59"/>
              <a:gd name="T107" fmla="*/ 33 h 37"/>
              <a:gd name="T108" fmla="*/ 44 w 59"/>
              <a:gd name="T109" fmla="*/ 35 h 37"/>
              <a:gd name="T110" fmla="*/ 48 w 59"/>
              <a:gd name="T111" fmla="*/ 35 h 37"/>
              <a:gd name="T112" fmla="*/ 50 w 59"/>
              <a:gd name="T113" fmla="*/ 37 h 37"/>
              <a:gd name="T114" fmla="*/ 52 w 59"/>
              <a:gd name="T115" fmla="*/ 37 h 37"/>
              <a:gd name="T116" fmla="*/ 55 w 59"/>
              <a:gd name="T117" fmla="*/ 37 h 37"/>
              <a:gd name="T118" fmla="*/ 57 w 59"/>
              <a:gd name="T119" fmla="*/ 37 h 37"/>
              <a:gd name="T120" fmla="*/ 59 w 59"/>
              <a:gd name="T121" fmla="*/ 37 h 37"/>
              <a:gd name="T122" fmla="*/ 59 w 59"/>
              <a:gd name="T123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9" h="37">
                <a:moveTo>
                  <a:pt x="59" y="37"/>
                </a:moveTo>
                <a:lnTo>
                  <a:pt x="59" y="37"/>
                </a:lnTo>
                <a:lnTo>
                  <a:pt x="57" y="35"/>
                </a:lnTo>
                <a:lnTo>
                  <a:pt x="57" y="35"/>
                </a:lnTo>
                <a:lnTo>
                  <a:pt x="55" y="33"/>
                </a:lnTo>
                <a:lnTo>
                  <a:pt x="54" y="31"/>
                </a:lnTo>
                <a:lnTo>
                  <a:pt x="52" y="27"/>
                </a:lnTo>
                <a:lnTo>
                  <a:pt x="50" y="26"/>
                </a:lnTo>
                <a:lnTo>
                  <a:pt x="50" y="22"/>
                </a:lnTo>
                <a:lnTo>
                  <a:pt x="50" y="18"/>
                </a:lnTo>
                <a:lnTo>
                  <a:pt x="50" y="16"/>
                </a:lnTo>
                <a:lnTo>
                  <a:pt x="48" y="15"/>
                </a:lnTo>
                <a:lnTo>
                  <a:pt x="48" y="15"/>
                </a:lnTo>
                <a:lnTo>
                  <a:pt x="46" y="13"/>
                </a:lnTo>
                <a:lnTo>
                  <a:pt x="42" y="11"/>
                </a:lnTo>
                <a:lnTo>
                  <a:pt x="42" y="9"/>
                </a:lnTo>
                <a:lnTo>
                  <a:pt x="42" y="7"/>
                </a:lnTo>
                <a:lnTo>
                  <a:pt x="41" y="5"/>
                </a:lnTo>
                <a:lnTo>
                  <a:pt x="41" y="4"/>
                </a:lnTo>
                <a:lnTo>
                  <a:pt x="37" y="2"/>
                </a:lnTo>
                <a:lnTo>
                  <a:pt x="35" y="2"/>
                </a:lnTo>
                <a:lnTo>
                  <a:pt x="33" y="0"/>
                </a:lnTo>
                <a:lnTo>
                  <a:pt x="30" y="0"/>
                </a:lnTo>
                <a:lnTo>
                  <a:pt x="28" y="0"/>
                </a:lnTo>
                <a:lnTo>
                  <a:pt x="24" y="0"/>
                </a:lnTo>
                <a:lnTo>
                  <a:pt x="22" y="0"/>
                </a:lnTo>
                <a:lnTo>
                  <a:pt x="22" y="0"/>
                </a:lnTo>
                <a:lnTo>
                  <a:pt x="19" y="2"/>
                </a:lnTo>
                <a:lnTo>
                  <a:pt x="15" y="2"/>
                </a:lnTo>
                <a:lnTo>
                  <a:pt x="9" y="2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4" y="2"/>
                </a:lnTo>
                <a:lnTo>
                  <a:pt x="6" y="4"/>
                </a:lnTo>
                <a:lnTo>
                  <a:pt x="8" y="5"/>
                </a:lnTo>
                <a:lnTo>
                  <a:pt x="13" y="7"/>
                </a:lnTo>
                <a:lnTo>
                  <a:pt x="15" y="9"/>
                </a:lnTo>
                <a:lnTo>
                  <a:pt x="17" y="9"/>
                </a:lnTo>
                <a:lnTo>
                  <a:pt x="19" y="13"/>
                </a:lnTo>
                <a:lnTo>
                  <a:pt x="19" y="15"/>
                </a:lnTo>
                <a:lnTo>
                  <a:pt x="20" y="16"/>
                </a:lnTo>
                <a:lnTo>
                  <a:pt x="20" y="18"/>
                </a:lnTo>
                <a:lnTo>
                  <a:pt x="24" y="20"/>
                </a:lnTo>
                <a:lnTo>
                  <a:pt x="26" y="24"/>
                </a:lnTo>
                <a:lnTo>
                  <a:pt x="30" y="27"/>
                </a:lnTo>
                <a:lnTo>
                  <a:pt x="33" y="29"/>
                </a:lnTo>
                <a:lnTo>
                  <a:pt x="35" y="29"/>
                </a:lnTo>
                <a:lnTo>
                  <a:pt x="39" y="31"/>
                </a:lnTo>
                <a:lnTo>
                  <a:pt x="42" y="33"/>
                </a:lnTo>
                <a:lnTo>
                  <a:pt x="44" y="35"/>
                </a:lnTo>
                <a:lnTo>
                  <a:pt x="48" y="35"/>
                </a:lnTo>
                <a:lnTo>
                  <a:pt x="50" y="37"/>
                </a:lnTo>
                <a:lnTo>
                  <a:pt x="52" y="37"/>
                </a:lnTo>
                <a:lnTo>
                  <a:pt x="55" y="37"/>
                </a:lnTo>
                <a:lnTo>
                  <a:pt x="57" y="37"/>
                </a:lnTo>
                <a:lnTo>
                  <a:pt x="59" y="37"/>
                </a:lnTo>
                <a:lnTo>
                  <a:pt x="59" y="37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28" name="Freeform 1684"/>
          <p:cNvSpPr>
            <a:spLocks/>
          </p:cNvSpPr>
          <p:nvPr/>
        </p:nvSpPr>
        <p:spPr bwMode="auto">
          <a:xfrm>
            <a:off x="3341688" y="3111500"/>
            <a:ext cx="47625" cy="30163"/>
          </a:xfrm>
          <a:custGeom>
            <a:avLst/>
            <a:gdLst>
              <a:gd name="T0" fmla="*/ 59 w 59"/>
              <a:gd name="T1" fmla="*/ 37 h 37"/>
              <a:gd name="T2" fmla="*/ 59 w 59"/>
              <a:gd name="T3" fmla="*/ 37 h 37"/>
              <a:gd name="T4" fmla="*/ 57 w 59"/>
              <a:gd name="T5" fmla="*/ 35 h 37"/>
              <a:gd name="T6" fmla="*/ 57 w 59"/>
              <a:gd name="T7" fmla="*/ 35 h 37"/>
              <a:gd name="T8" fmla="*/ 55 w 59"/>
              <a:gd name="T9" fmla="*/ 33 h 37"/>
              <a:gd name="T10" fmla="*/ 54 w 59"/>
              <a:gd name="T11" fmla="*/ 31 h 37"/>
              <a:gd name="T12" fmla="*/ 52 w 59"/>
              <a:gd name="T13" fmla="*/ 27 h 37"/>
              <a:gd name="T14" fmla="*/ 50 w 59"/>
              <a:gd name="T15" fmla="*/ 26 h 37"/>
              <a:gd name="T16" fmla="*/ 50 w 59"/>
              <a:gd name="T17" fmla="*/ 22 h 37"/>
              <a:gd name="T18" fmla="*/ 50 w 59"/>
              <a:gd name="T19" fmla="*/ 18 h 37"/>
              <a:gd name="T20" fmla="*/ 50 w 59"/>
              <a:gd name="T21" fmla="*/ 16 h 37"/>
              <a:gd name="T22" fmla="*/ 48 w 59"/>
              <a:gd name="T23" fmla="*/ 15 h 37"/>
              <a:gd name="T24" fmla="*/ 48 w 59"/>
              <a:gd name="T25" fmla="*/ 15 h 37"/>
              <a:gd name="T26" fmla="*/ 46 w 59"/>
              <a:gd name="T27" fmla="*/ 13 h 37"/>
              <a:gd name="T28" fmla="*/ 42 w 59"/>
              <a:gd name="T29" fmla="*/ 11 h 37"/>
              <a:gd name="T30" fmla="*/ 42 w 59"/>
              <a:gd name="T31" fmla="*/ 9 h 37"/>
              <a:gd name="T32" fmla="*/ 42 w 59"/>
              <a:gd name="T33" fmla="*/ 7 h 37"/>
              <a:gd name="T34" fmla="*/ 41 w 59"/>
              <a:gd name="T35" fmla="*/ 5 h 37"/>
              <a:gd name="T36" fmla="*/ 41 w 59"/>
              <a:gd name="T37" fmla="*/ 4 h 37"/>
              <a:gd name="T38" fmla="*/ 37 w 59"/>
              <a:gd name="T39" fmla="*/ 2 h 37"/>
              <a:gd name="T40" fmla="*/ 35 w 59"/>
              <a:gd name="T41" fmla="*/ 2 h 37"/>
              <a:gd name="T42" fmla="*/ 33 w 59"/>
              <a:gd name="T43" fmla="*/ 0 h 37"/>
              <a:gd name="T44" fmla="*/ 30 w 59"/>
              <a:gd name="T45" fmla="*/ 0 h 37"/>
              <a:gd name="T46" fmla="*/ 28 w 59"/>
              <a:gd name="T47" fmla="*/ 0 h 37"/>
              <a:gd name="T48" fmla="*/ 24 w 59"/>
              <a:gd name="T49" fmla="*/ 0 h 37"/>
              <a:gd name="T50" fmla="*/ 22 w 59"/>
              <a:gd name="T51" fmla="*/ 0 h 37"/>
              <a:gd name="T52" fmla="*/ 22 w 59"/>
              <a:gd name="T53" fmla="*/ 0 h 37"/>
              <a:gd name="T54" fmla="*/ 19 w 59"/>
              <a:gd name="T55" fmla="*/ 2 h 37"/>
              <a:gd name="T56" fmla="*/ 15 w 59"/>
              <a:gd name="T57" fmla="*/ 2 h 37"/>
              <a:gd name="T58" fmla="*/ 9 w 59"/>
              <a:gd name="T59" fmla="*/ 2 h 37"/>
              <a:gd name="T60" fmla="*/ 6 w 59"/>
              <a:gd name="T61" fmla="*/ 0 h 37"/>
              <a:gd name="T62" fmla="*/ 4 w 59"/>
              <a:gd name="T63" fmla="*/ 0 h 37"/>
              <a:gd name="T64" fmla="*/ 2 w 59"/>
              <a:gd name="T65" fmla="*/ 0 h 37"/>
              <a:gd name="T66" fmla="*/ 0 w 59"/>
              <a:gd name="T67" fmla="*/ 0 h 37"/>
              <a:gd name="T68" fmla="*/ 0 w 59"/>
              <a:gd name="T69" fmla="*/ 0 h 37"/>
              <a:gd name="T70" fmla="*/ 0 w 59"/>
              <a:gd name="T71" fmla="*/ 2 h 37"/>
              <a:gd name="T72" fmla="*/ 2 w 59"/>
              <a:gd name="T73" fmla="*/ 2 h 37"/>
              <a:gd name="T74" fmla="*/ 4 w 59"/>
              <a:gd name="T75" fmla="*/ 2 h 37"/>
              <a:gd name="T76" fmla="*/ 6 w 59"/>
              <a:gd name="T77" fmla="*/ 4 h 37"/>
              <a:gd name="T78" fmla="*/ 8 w 59"/>
              <a:gd name="T79" fmla="*/ 5 h 37"/>
              <a:gd name="T80" fmla="*/ 13 w 59"/>
              <a:gd name="T81" fmla="*/ 7 h 37"/>
              <a:gd name="T82" fmla="*/ 15 w 59"/>
              <a:gd name="T83" fmla="*/ 9 h 37"/>
              <a:gd name="T84" fmla="*/ 17 w 59"/>
              <a:gd name="T85" fmla="*/ 9 h 37"/>
              <a:gd name="T86" fmla="*/ 19 w 59"/>
              <a:gd name="T87" fmla="*/ 13 h 37"/>
              <a:gd name="T88" fmla="*/ 19 w 59"/>
              <a:gd name="T89" fmla="*/ 15 h 37"/>
              <a:gd name="T90" fmla="*/ 20 w 59"/>
              <a:gd name="T91" fmla="*/ 16 h 37"/>
              <a:gd name="T92" fmla="*/ 20 w 59"/>
              <a:gd name="T93" fmla="*/ 18 h 37"/>
              <a:gd name="T94" fmla="*/ 24 w 59"/>
              <a:gd name="T95" fmla="*/ 20 h 37"/>
              <a:gd name="T96" fmla="*/ 26 w 59"/>
              <a:gd name="T97" fmla="*/ 24 h 37"/>
              <a:gd name="T98" fmla="*/ 30 w 59"/>
              <a:gd name="T99" fmla="*/ 27 h 37"/>
              <a:gd name="T100" fmla="*/ 33 w 59"/>
              <a:gd name="T101" fmla="*/ 29 h 37"/>
              <a:gd name="T102" fmla="*/ 35 w 59"/>
              <a:gd name="T103" fmla="*/ 29 h 37"/>
              <a:gd name="T104" fmla="*/ 39 w 59"/>
              <a:gd name="T105" fmla="*/ 31 h 37"/>
              <a:gd name="T106" fmla="*/ 42 w 59"/>
              <a:gd name="T107" fmla="*/ 33 h 37"/>
              <a:gd name="T108" fmla="*/ 44 w 59"/>
              <a:gd name="T109" fmla="*/ 35 h 37"/>
              <a:gd name="T110" fmla="*/ 48 w 59"/>
              <a:gd name="T111" fmla="*/ 35 h 37"/>
              <a:gd name="T112" fmla="*/ 50 w 59"/>
              <a:gd name="T113" fmla="*/ 37 h 37"/>
              <a:gd name="T114" fmla="*/ 52 w 59"/>
              <a:gd name="T115" fmla="*/ 37 h 37"/>
              <a:gd name="T116" fmla="*/ 55 w 59"/>
              <a:gd name="T117" fmla="*/ 37 h 37"/>
              <a:gd name="T118" fmla="*/ 57 w 59"/>
              <a:gd name="T119" fmla="*/ 37 h 37"/>
              <a:gd name="T120" fmla="*/ 59 w 59"/>
              <a:gd name="T121" fmla="*/ 37 h 37"/>
              <a:gd name="T122" fmla="*/ 59 w 59"/>
              <a:gd name="T123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9" h="37">
                <a:moveTo>
                  <a:pt x="59" y="37"/>
                </a:moveTo>
                <a:lnTo>
                  <a:pt x="59" y="37"/>
                </a:lnTo>
                <a:lnTo>
                  <a:pt x="57" y="35"/>
                </a:lnTo>
                <a:lnTo>
                  <a:pt x="57" y="35"/>
                </a:lnTo>
                <a:lnTo>
                  <a:pt x="55" y="33"/>
                </a:lnTo>
                <a:lnTo>
                  <a:pt x="54" y="31"/>
                </a:lnTo>
                <a:lnTo>
                  <a:pt x="52" y="27"/>
                </a:lnTo>
                <a:lnTo>
                  <a:pt x="50" y="26"/>
                </a:lnTo>
                <a:lnTo>
                  <a:pt x="50" y="22"/>
                </a:lnTo>
                <a:lnTo>
                  <a:pt x="50" y="18"/>
                </a:lnTo>
                <a:lnTo>
                  <a:pt x="50" y="16"/>
                </a:lnTo>
                <a:lnTo>
                  <a:pt x="48" y="15"/>
                </a:lnTo>
                <a:lnTo>
                  <a:pt x="48" y="15"/>
                </a:lnTo>
                <a:lnTo>
                  <a:pt x="46" y="13"/>
                </a:lnTo>
                <a:lnTo>
                  <a:pt x="42" y="11"/>
                </a:lnTo>
                <a:lnTo>
                  <a:pt x="42" y="9"/>
                </a:lnTo>
                <a:lnTo>
                  <a:pt x="42" y="7"/>
                </a:lnTo>
                <a:lnTo>
                  <a:pt x="41" y="5"/>
                </a:lnTo>
                <a:lnTo>
                  <a:pt x="41" y="4"/>
                </a:lnTo>
                <a:lnTo>
                  <a:pt x="37" y="2"/>
                </a:lnTo>
                <a:lnTo>
                  <a:pt x="35" y="2"/>
                </a:lnTo>
                <a:lnTo>
                  <a:pt x="33" y="0"/>
                </a:lnTo>
                <a:lnTo>
                  <a:pt x="30" y="0"/>
                </a:lnTo>
                <a:lnTo>
                  <a:pt x="28" y="0"/>
                </a:lnTo>
                <a:lnTo>
                  <a:pt x="24" y="0"/>
                </a:lnTo>
                <a:lnTo>
                  <a:pt x="22" y="0"/>
                </a:lnTo>
                <a:lnTo>
                  <a:pt x="22" y="0"/>
                </a:lnTo>
                <a:lnTo>
                  <a:pt x="19" y="2"/>
                </a:lnTo>
                <a:lnTo>
                  <a:pt x="15" y="2"/>
                </a:lnTo>
                <a:lnTo>
                  <a:pt x="9" y="2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4" y="2"/>
                </a:lnTo>
                <a:lnTo>
                  <a:pt x="6" y="4"/>
                </a:lnTo>
                <a:lnTo>
                  <a:pt x="8" y="5"/>
                </a:lnTo>
                <a:lnTo>
                  <a:pt x="13" y="7"/>
                </a:lnTo>
                <a:lnTo>
                  <a:pt x="15" y="9"/>
                </a:lnTo>
                <a:lnTo>
                  <a:pt x="17" y="9"/>
                </a:lnTo>
                <a:lnTo>
                  <a:pt x="19" y="13"/>
                </a:lnTo>
                <a:lnTo>
                  <a:pt x="19" y="15"/>
                </a:lnTo>
                <a:lnTo>
                  <a:pt x="20" y="16"/>
                </a:lnTo>
                <a:lnTo>
                  <a:pt x="20" y="18"/>
                </a:lnTo>
                <a:lnTo>
                  <a:pt x="24" y="20"/>
                </a:lnTo>
                <a:lnTo>
                  <a:pt x="26" y="24"/>
                </a:lnTo>
                <a:lnTo>
                  <a:pt x="30" y="27"/>
                </a:lnTo>
                <a:lnTo>
                  <a:pt x="33" y="29"/>
                </a:lnTo>
                <a:lnTo>
                  <a:pt x="35" y="29"/>
                </a:lnTo>
                <a:lnTo>
                  <a:pt x="39" y="31"/>
                </a:lnTo>
                <a:lnTo>
                  <a:pt x="42" y="33"/>
                </a:lnTo>
                <a:lnTo>
                  <a:pt x="44" y="35"/>
                </a:lnTo>
                <a:lnTo>
                  <a:pt x="48" y="35"/>
                </a:lnTo>
                <a:lnTo>
                  <a:pt x="50" y="37"/>
                </a:lnTo>
                <a:lnTo>
                  <a:pt x="52" y="37"/>
                </a:lnTo>
                <a:lnTo>
                  <a:pt x="55" y="37"/>
                </a:lnTo>
                <a:lnTo>
                  <a:pt x="57" y="37"/>
                </a:lnTo>
                <a:lnTo>
                  <a:pt x="59" y="37"/>
                </a:lnTo>
                <a:lnTo>
                  <a:pt x="59" y="37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29" name="Freeform 1685"/>
          <p:cNvSpPr>
            <a:spLocks/>
          </p:cNvSpPr>
          <p:nvPr/>
        </p:nvSpPr>
        <p:spPr bwMode="auto">
          <a:xfrm>
            <a:off x="3327400" y="3103563"/>
            <a:ext cx="49213" cy="65087"/>
          </a:xfrm>
          <a:custGeom>
            <a:avLst/>
            <a:gdLst>
              <a:gd name="T0" fmla="*/ 35 w 60"/>
              <a:gd name="T1" fmla="*/ 0 h 83"/>
              <a:gd name="T2" fmla="*/ 25 w 60"/>
              <a:gd name="T3" fmla="*/ 0 h 83"/>
              <a:gd name="T4" fmla="*/ 22 w 60"/>
              <a:gd name="T5" fmla="*/ 2 h 83"/>
              <a:gd name="T6" fmla="*/ 18 w 60"/>
              <a:gd name="T7" fmla="*/ 7 h 83"/>
              <a:gd name="T8" fmla="*/ 14 w 60"/>
              <a:gd name="T9" fmla="*/ 16 h 83"/>
              <a:gd name="T10" fmla="*/ 13 w 60"/>
              <a:gd name="T11" fmla="*/ 26 h 83"/>
              <a:gd name="T12" fmla="*/ 7 w 60"/>
              <a:gd name="T13" fmla="*/ 35 h 83"/>
              <a:gd name="T14" fmla="*/ 3 w 60"/>
              <a:gd name="T15" fmla="*/ 44 h 83"/>
              <a:gd name="T16" fmla="*/ 0 w 60"/>
              <a:gd name="T17" fmla="*/ 61 h 83"/>
              <a:gd name="T18" fmla="*/ 0 w 60"/>
              <a:gd name="T19" fmla="*/ 72 h 83"/>
              <a:gd name="T20" fmla="*/ 0 w 60"/>
              <a:gd name="T21" fmla="*/ 81 h 83"/>
              <a:gd name="T22" fmla="*/ 9 w 60"/>
              <a:gd name="T23" fmla="*/ 83 h 83"/>
              <a:gd name="T24" fmla="*/ 9 w 60"/>
              <a:gd name="T25" fmla="*/ 72 h 83"/>
              <a:gd name="T26" fmla="*/ 14 w 60"/>
              <a:gd name="T27" fmla="*/ 64 h 83"/>
              <a:gd name="T28" fmla="*/ 18 w 60"/>
              <a:gd name="T29" fmla="*/ 57 h 83"/>
              <a:gd name="T30" fmla="*/ 18 w 60"/>
              <a:gd name="T31" fmla="*/ 49 h 83"/>
              <a:gd name="T32" fmla="*/ 22 w 60"/>
              <a:gd name="T33" fmla="*/ 42 h 83"/>
              <a:gd name="T34" fmla="*/ 25 w 60"/>
              <a:gd name="T35" fmla="*/ 35 h 83"/>
              <a:gd name="T36" fmla="*/ 33 w 60"/>
              <a:gd name="T37" fmla="*/ 31 h 83"/>
              <a:gd name="T38" fmla="*/ 44 w 60"/>
              <a:gd name="T39" fmla="*/ 26 h 83"/>
              <a:gd name="T40" fmla="*/ 53 w 60"/>
              <a:gd name="T41" fmla="*/ 26 h 83"/>
              <a:gd name="T42" fmla="*/ 60 w 60"/>
              <a:gd name="T43" fmla="*/ 22 h 83"/>
              <a:gd name="T44" fmla="*/ 57 w 60"/>
              <a:gd name="T45" fmla="*/ 13 h 83"/>
              <a:gd name="T46" fmla="*/ 47 w 60"/>
              <a:gd name="T47" fmla="*/ 9 h 83"/>
              <a:gd name="T48" fmla="*/ 42 w 60"/>
              <a:gd name="T49" fmla="*/ 2 h 83"/>
              <a:gd name="T50" fmla="*/ 35 w 60"/>
              <a:gd name="T51" fmla="*/ 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0" h="83">
                <a:moveTo>
                  <a:pt x="35" y="0"/>
                </a:moveTo>
                <a:lnTo>
                  <a:pt x="25" y="0"/>
                </a:lnTo>
                <a:lnTo>
                  <a:pt x="22" y="2"/>
                </a:lnTo>
                <a:lnTo>
                  <a:pt x="18" y="7"/>
                </a:lnTo>
                <a:lnTo>
                  <a:pt x="14" y="16"/>
                </a:lnTo>
                <a:lnTo>
                  <a:pt x="13" y="26"/>
                </a:lnTo>
                <a:lnTo>
                  <a:pt x="7" y="35"/>
                </a:lnTo>
                <a:lnTo>
                  <a:pt x="3" y="44"/>
                </a:lnTo>
                <a:lnTo>
                  <a:pt x="0" y="61"/>
                </a:lnTo>
                <a:lnTo>
                  <a:pt x="0" y="72"/>
                </a:lnTo>
                <a:lnTo>
                  <a:pt x="0" y="81"/>
                </a:lnTo>
                <a:lnTo>
                  <a:pt x="9" y="83"/>
                </a:lnTo>
                <a:lnTo>
                  <a:pt x="9" y="72"/>
                </a:lnTo>
                <a:lnTo>
                  <a:pt x="14" y="64"/>
                </a:lnTo>
                <a:lnTo>
                  <a:pt x="18" y="57"/>
                </a:lnTo>
                <a:lnTo>
                  <a:pt x="18" y="49"/>
                </a:lnTo>
                <a:lnTo>
                  <a:pt x="22" y="42"/>
                </a:lnTo>
                <a:lnTo>
                  <a:pt x="25" y="35"/>
                </a:lnTo>
                <a:lnTo>
                  <a:pt x="33" y="31"/>
                </a:lnTo>
                <a:lnTo>
                  <a:pt x="44" y="26"/>
                </a:lnTo>
                <a:lnTo>
                  <a:pt x="53" y="26"/>
                </a:lnTo>
                <a:lnTo>
                  <a:pt x="60" y="22"/>
                </a:lnTo>
                <a:lnTo>
                  <a:pt x="57" y="13"/>
                </a:lnTo>
                <a:lnTo>
                  <a:pt x="47" y="9"/>
                </a:lnTo>
                <a:lnTo>
                  <a:pt x="42" y="2"/>
                </a:lnTo>
                <a:lnTo>
                  <a:pt x="35" y="0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30" name="Freeform 1686"/>
          <p:cNvSpPr>
            <a:spLocks/>
          </p:cNvSpPr>
          <p:nvPr/>
        </p:nvSpPr>
        <p:spPr bwMode="auto">
          <a:xfrm>
            <a:off x="3327400" y="3103563"/>
            <a:ext cx="49213" cy="65087"/>
          </a:xfrm>
          <a:custGeom>
            <a:avLst/>
            <a:gdLst>
              <a:gd name="T0" fmla="*/ 35 w 60"/>
              <a:gd name="T1" fmla="*/ 0 h 83"/>
              <a:gd name="T2" fmla="*/ 25 w 60"/>
              <a:gd name="T3" fmla="*/ 0 h 83"/>
              <a:gd name="T4" fmla="*/ 22 w 60"/>
              <a:gd name="T5" fmla="*/ 2 h 83"/>
              <a:gd name="T6" fmla="*/ 18 w 60"/>
              <a:gd name="T7" fmla="*/ 7 h 83"/>
              <a:gd name="T8" fmla="*/ 14 w 60"/>
              <a:gd name="T9" fmla="*/ 16 h 83"/>
              <a:gd name="T10" fmla="*/ 13 w 60"/>
              <a:gd name="T11" fmla="*/ 26 h 83"/>
              <a:gd name="T12" fmla="*/ 7 w 60"/>
              <a:gd name="T13" fmla="*/ 35 h 83"/>
              <a:gd name="T14" fmla="*/ 3 w 60"/>
              <a:gd name="T15" fmla="*/ 44 h 83"/>
              <a:gd name="T16" fmla="*/ 0 w 60"/>
              <a:gd name="T17" fmla="*/ 61 h 83"/>
              <a:gd name="T18" fmla="*/ 0 w 60"/>
              <a:gd name="T19" fmla="*/ 72 h 83"/>
              <a:gd name="T20" fmla="*/ 0 w 60"/>
              <a:gd name="T21" fmla="*/ 81 h 83"/>
              <a:gd name="T22" fmla="*/ 9 w 60"/>
              <a:gd name="T23" fmla="*/ 83 h 83"/>
              <a:gd name="T24" fmla="*/ 9 w 60"/>
              <a:gd name="T25" fmla="*/ 72 h 83"/>
              <a:gd name="T26" fmla="*/ 14 w 60"/>
              <a:gd name="T27" fmla="*/ 64 h 83"/>
              <a:gd name="T28" fmla="*/ 18 w 60"/>
              <a:gd name="T29" fmla="*/ 57 h 83"/>
              <a:gd name="T30" fmla="*/ 18 w 60"/>
              <a:gd name="T31" fmla="*/ 49 h 83"/>
              <a:gd name="T32" fmla="*/ 22 w 60"/>
              <a:gd name="T33" fmla="*/ 42 h 83"/>
              <a:gd name="T34" fmla="*/ 25 w 60"/>
              <a:gd name="T35" fmla="*/ 35 h 83"/>
              <a:gd name="T36" fmla="*/ 33 w 60"/>
              <a:gd name="T37" fmla="*/ 31 h 83"/>
              <a:gd name="T38" fmla="*/ 44 w 60"/>
              <a:gd name="T39" fmla="*/ 26 h 83"/>
              <a:gd name="T40" fmla="*/ 53 w 60"/>
              <a:gd name="T41" fmla="*/ 26 h 83"/>
              <a:gd name="T42" fmla="*/ 60 w 60"/>
              <a:gd name="T43" fmla="*/ 22 h 83"/>
              <a:gd name="T44" fmla="*/ 57 w 60"/>
              <a:gd name="T45" fmla="*/ 13 h 83"/>
              <a:gd name="T46" fmla="*/ 47 w 60"/>
              <a:gd name="T47" fmla="*/ 9 h 83"/>
              <a:gd name="T48" fmla="*/ 42 w 60"/>
              <a:gd name="T49" fmla="*/ 2 h 83"/>
              <a:gd name="T50" fmla="*/ 35 w 60"/>
              <a:gd name="T51" fmla="*/ 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0" h="83">
                <a:moveTo>
                  <a:pt x="35" y="0"/>
                </a:moveTo>
                <a:lnTo>
                  <a:pt x="25" y="0"/>
                </a:lnTo>
                <a:lnTo>
                  <a:pt x="22" y="2"/>
                </a:lnTo>
                <a:lnTo>
                  <a:pt x="18" y="7"/>
                </a:lnTo>
                <a:lnTo>
                  <a:pt x="14" y="16"/>
                </a:lnTo>
                <a:lnTo>
                  <a:pt x="13" y="26"/>
                </a:lnTo>
                <a:lnTo>
                  <a:pt x="7" y="35"/>
                </a:lnTo>
                <a:lnTo>
                  <a:pt x="3" y="44"/>
                </a:lnTo>
                <a:lnTo>
                  <a:pt x="0" y="61"/>
                </a:lnTo>
                <a:lnTo>
                  <a:pt x="0" y="72"/>
                </a:lnTo>
                <a:lnTo>
                  <a:pt x="0" y="81"/>
                </a:lnTo>
                <a:lnTo>
                  <a:pt x="9" y="83"/>
                </a:lnTo>
                <a:lnTo>
                  <a:pt x="9" y="72"/>
                </a:lnTo>
                <a:lnTo>
                  <a:pt x="14" y="64"/>
                </a:lnTo>
                <a:lnTo>
                  <a:pt x="18" y="57"/>
                </a:lnTo>
                <a:lnTo>
                  <a:pt x="18" y="49"/>
                </a:lnTo>
                <a:lnTo>
                  <a:pt x="22" y="42"/>
                </a:lnTo>
                <a:lnTo>
                  <a:pt x="25" y="35"/>
                </a:lnTo>
                <a:lnTo>
                  <a:pt x="33" y="31"/>
                </a:lnTo>
                <a:lnTo>
                  <a:pt x="44" y="26"/>
                </a:lnTo>
                <a:lnTo>
                  <a:pt x="53" y="26"/>
                </a:lnTo>
                <a:lnTo>
                  <a:pt x="60" y="22"/>
                </a:lnTo>
                <a:lnTo>
                  <a:pt x="57" y="13"/>
                </a:lnTo>
                <a:lnTo>
                  <a:pt x="47" y="9"/>
                </a:lnTo>
                <a:lnTo>
                  <a:pt x="42" y="2"/>
                </a:lnTo>
                <a:lnTo>
                  <a:pt x="35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31" name="Freeform 1687"/>
          <p:cNvSpPr>
            <a:spLocks/>
          </p:cNvSpPr>
          <p:nvPr/>
        </p:nvSpPr>
        <p:spPr bwMode="auto">
          <a:xfrm>
            <a:off x="3332163" y="3109913"/>
            <a:ext cx="31750" cy="55562"/>
          </a:xfrm>
          <a:custGeom>
            <a:avLst/>
            <a:gdLst>
              <a:gd name="T0" fmla="*/ 0 w 41"/>
              <a:gd name="T1" fmla="*/ 70 h 70"/>
              <a:gd name="T2" fmla="*/ 4 w 41"/>
              <a:gd name="T3" fmla="*/ 55 h 70"/>
              <a:gd name="T4" fmla="*/ 8 w 41"/>
              <a:gd name="T5" fmla="*/ 42 h 70"/>
              <a:gd name="T6" fmla="*/ 9 w 41"/>
              <a:gd name="T7" fmla="*/ 35 h 70"/>
              <a:gd name="T8" fmla="*/ 13 w 41"/>
              <a:gd name="T9" fmla="*/ 26 h 70"/>
              <a:gd name="T10" fmla="*/ 17 w 41"/>
              <a:gd name="T11" fmla="*/ 19 h 70"/>
              <a:gd name="T12" fmla="*/ 24 w 41"/>
              <a:gd name="T13" fmla="*/ 9 h 70"/>
              <a:gd name="T14" fmla="*/ 30 w 41"/>
              <a:gd name="T15" fmla="*/ 6 h 70"/>
              <a:gd name="T16" fmla="*/ 41 w 41"/>
              <a:gd name="T17" fmla="*/ 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70">
                <a:moveTo>
                  <a:pt x="0" y="70"/>
                </a:moveTo>
                <a:lnTo>
                  <a:pt x="4" y="55"/>
                </a:lnTo>
                <a:lnTo>
                  <a:pt x="8" y="42"/>
                </a:lnTo>
                <a:lnTo>
                  <a:pt x="9" y="35"/>
                </a:lnTo>
                <a:lnTo>
                  <a:pt x="13" y="26"/>
                </a:lnTo>
                <a:lnTo>
                  <a:pt x="17" y="19"/>
                </a:lnTo>
                <a:lnTo>
                  <a:pt x="24" y="9"/>
                </a:lnTo>
                <a:lnTo>
                  <a:pt x="30" y="6"/>
                </a:lnTo>
                <a:lnTo>
                  <a:pt x="41" y="0"/>
                </a:lnTo>
              </a:path>
            </a:pathLst>
          </a:custGeom>
          <a:noFill/>
          <a:ln w="26988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32" name="Freeform 1688"/>
          <p:cNvSpPr>
            <a:spLocks/>
          </p:cNvSpPr>
          <p:nvPr/>
        </p:nvSpPr>
        <p:spPr bwMode="auto">
          <a:xfrm>
            <a:off x="3327400" y="3032125"/>
            <a:ext cx="52388" cy="34925"/>
          </a:xfrm>
          <a:custGeom>
            <a:avLst/>
            <a:gdLst>
              <a:gd name="T0" fmla="*/ 38 w 66"/>
              <a:gd name="T1" fmla="*/ 0 h 44"/>
              <a:gd name="T2" fmla="*/ 29 w 66"/>
              <a:gd name="T3" fmla="*/ 0 h 44"/>
              <a:gd name="T4" fmla="*/ 24 w 66"/>
              <a:gd name="T5" fmla="*/ 0 h 44"/>
              <a:gd name="T6" fmla="*/ 20 w 66"/>
              <a:gd name="T7" fmla="*/ 3 h 44"/>
              <a:gd name="T8" fmla="*/ 16 w 66"/>
              <a:gd name="T9" fmla="*/ 7 h 44"/>
              <a:gd name="T10" fmla="*/ 14 w 66"/>
              <a:gd name="T11" fmla="*/ 13 h 44"/>
              <a:gd name="T12" fmla="*/ 9 w 66"/>
              <a:gd name="T13" fmla="*/ 18 h 44"/>
              <a:gd name="T14" fmla="*/ 3 w 66"/>
              <a:gd name="T15" fmla="*/ 22 h 44"/>
              <a:gd name="T16" fmla="*/ 0 w 66"/>
              <a:gd name="T17" fmla="*/ 33 h 44"/>
              <a:gd name="T18" fmla="*/ 0 w 66"/>
              <a:gd name="T19" fmla="*/ 38 h 44"/>
              <a:gd name="T20" fmla="*/ 0 w 66"/>
              <a:gd name="T21" fmla="*/ 44 h 44"/>
              <a:gd name="T22" fmla="*/ 3 w 66"/>
              <a:gd name="T23" fmla="*/ 44 h 44"/>
              <a:gd name="T24" fmla="*/ 5 w 66"/>
              <a:gd name="T25" fmla="*/ 37 h 44"/>
              <a:gd name="T26" fmla="*/ 16 w 66"/>
              <a:gd name="T27" fmla="*/ 35 h 44"/>
              <a:gd name="T28" fmla="*/ 20 w 66"/>
              <a:gd name="T29" fmla="*/ 29 h 44"/>
              <a:gd name="T30" fmla="*/ 20 w 66"/>
              <a:gd name="T31" fmla="*/ 26 h 44"/>
              <a:gd name="T32" fmla="*/ 24 w 66"/>
              <a:gd name="T33" fmla="*/ 22 h 44"/>
              <a:gd name="T34" fmla="*/ 27 w 66"/>
              <a:gd name="T35" fmla="*/ 18 h 44"/>
              <a:gd name="T36" fmla="*/ 35 w 66"/>
              <a:gd name="T37" fmla="*/ 16 h 44"/>
              <a:gd name="T38" fmla="*/ 49 w 66"/>
              <a:gd name="T39" fmla="*/ 13 h 44"/>
              <a:gd name="T40" fmla="*/ 57 w 66"/>
              <a:gd name="T41" fmla="*/ 13 h 44"/>
              <a:gd name="T42" fmla="*/ 66 w 66"/>
              <a:gd name="T43" fmla="*/ 11 h 44"/>
              <a:gd name="T44" fmla="*/ 62 w 66"/>
              <a:gd name="T45" fmla="*/ 5 h 44"/>
              <a:gd name="T46" fmla="*/ 53 w 66"/>
              <a:gd name="T47" fmla="*/ 3 h 44"/>
              <a:gd name="T48" fmla="*/ 46 w 66"/>
              <a:gd name="T49" fmla="*/ 0 h 44"/>
              <a:gd name="T50" fmla="*/ 38 w 66"/>
              <a:gd name="T51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6" h="44">
                <a:moveTo>
                  <a:pt x="38" y="0"/>
                </a:moveTo>
                <a:lnTo>
                  <a:pt x="29" y="0"/>
                </a:lnTo>
                <a:lnTo>
                  <a:pt x="24" y="0"/>
                </a:lnTo>
                <a:lnTo>
                  <a:pt x="20" y="3"/>
                </a:lnTo>
                <a:lnTo>
                  <a:pt x="16" y="7"/>
                </a:lnTo>
                <a:lnTo>
                  <a:pt x="14" y="13"/>
                </a:lnTo>
                <a:lnTo>
                  <a:pt x="9" y="18"/>
                </a:lnTo>
                <a:lnTo>
                  <a:pt x="3" y="22"/>
                </a:lnTo>
                <a:lnTo>
                  <a:pt x="0" y="33"/>
                </a:lnTo>
                <a:lnTo>
                  <a:pt x="0" y="38"/>
                </a:lnTo>
                <a:lnTo>
                  <a:pt x="0" y="44"/>
                </a:lnTo>
                <a:lnTo>
                  <a:pt x="3" y="44"/>
                </a:lnTo>
                <a:lnTo>
                  <a:pt x="5" y="37"/>
                </a:lnTo>
                <a:lnTo>
                  <a:pt x="16" y="35"/>
                </a:lnTo>
                <a:lnTo>
                  <a:pt x="20" y="29"/>
                </a:lnTo>
                <a:lnTo>
                  <a:pt x="20" y="26"/>
                </a:lnTo>
                <a:lnTo>
                  <a:pt x="24" y="22"/>
                </a:lnTo>
                <a:lnTo>
                  <a:pt x="27" y="18"/>
                </a:lnTo>
                <a:lnTo>
                  <a:pt x="35" y="16"/>
                </a:lnTo>
                <a:lnTo>
                  <a:pt x="49" y="13"/>
                </a:lnTo>
                <a:lnTo>
                  <a:pt x="57" y="13"/>
                </a:lnTo>
                <a:lnTo>
                  <a:pt x="66" y="11"/>
                </a:lnTo>
                <a:lnTo>
                  <a:pt x="62" y="5"/>
                </a:lnTo>
                <a:lnTo>
                  <a:pt x="53" y="3"/>
                </a:lnTo>
                <a:lnTo>
                  <a:pt x="46" y="0"/>
                </a:lnTo>
                <a:lnTo>
                  <a:pt x="38" y="0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33" name="Freeform 1689"/>
          <p:cNvSpPr>
            <a:spLocks/>
          </p:cNvSpPr>
          <p:nvPr/>
        </p:nvSpPr>
        <p:spPr bwMode="auto">
          <a:xfrm>
            <a:off x="3327400" y="3032125"/>
            <a:ext cx="52388" cy="34925"/>
          </a:xfrm>
          <a:custGeom>
            <a:avLst/>
            <a:gdLst>
              <a:gd name="T0" fmla="*/ 38 w 66"/>
              <a:gd name="T1" fmla="*/ 0 h 44"/>
              <a:gd name="T2" fmla="*/ 29 w 66"/>
              <a:gd name="T3" fmla="*/ 0 h 44"/>
              <a:gd name="T4" fmla="*/ 24 w 66"/>
              <a:gd name="T5" fmla="*/ 0 h 44"/>
              <a:gd name="T6" fmla="*/ 20 w 66"/>
              <a:gd name="T7" fmla="*/ 3 h 44"/>
              <a:gd name="T8" fmla="*/ 16 w 66"/>
              <a:gd name="T9" fmla="*/ 7 h 44"/>
              <a:gd name="T10" fmla="*/ 14 w 66"/>
              <a:gd name="T11" fmla="*/ 13 h 44"/>
              <a:gd name="T12" fmla="*/ 9 w 66"/>
              <a:gd name="T13" fmla="*/ 18 h 44"/>
              <a:gd name="T14" fmla="*/ 3 w 66"/>
              <a:gd name="T15" fmla="*/ 22 h 44"/>
              <a:gd name="T16" fmla="*/ 0 w 66"/>
              <a:gd name="T17" fmla="*/ 33 h 44"/>
              <a:gd name="T18" fmla="*/ 0 w 66"/>
              <a:gd name="T19" fmla="*/ 38 h 44"/>
              <a:gd name="T20" fmla="*/ 0 w 66"/>
              <a:gd name="T21" fmla="*/ 44 h 44"/>
              <a:gd name="T22" fmla="*/ 3 w 66"/>
              <a:gd name="T23" fmla="*/ 44 h 44"/>
              <a:gd name="T24" fmla="*/ 5 w 66"/>
              <a:gd name="T25" fmla="*/ 37 h 44"/>
              <a:gd name="T26" fmla="*/ 16 w 66"/>
              <a:gd name="T27" fmla="*/ 35 h 44"/>
              <a:gd name="T28" fmla="*/ 20 w 66"/>
              <a:gd name="T29" fmla="*/ 29 h 44"/>
              <a:gd name="T30" fmla="*/ 20 w 66"/>
              <a:gd name="T31" fmla="*/ 26 h 44"/>
              <a:gd name="T32" fmla="*/ 24 w 66"/>
              <a:gd name="T33" fmla="*/ 22 h 44"/>
              <a:gd name="T34" fmla="*/ 27 w 66"/>
              <a:gd name="T35" fmla="*/ 18 h 44"/>
              <a:gd name="T36" fmla="*/ 35 w 66"/>
              <a:gd name="T37" fmla="*/ 16 h 44"/>
              <a:gd name="T38" fmla="*/ 49 w 66"/>
              <a:gd name="T39" fmla="*/ 13 h 44"/>
              <a:gd name="T40" fmla="*/ 57 w 66"/>
              <a:gd name="T41" fmla="*/ 13 h 44"/>
              <a:gd name="T42" fmla="*/ 66 w 66"/>
              <a:gd name="T43" fmla="*/ 11 h 44"/>
              <a:gd name="T44" fmla="*/ 62 w 66"/>
              <a:gd name="T45" fmla="*/ 5 h 44"/>
              <a:gd name="T46" fmla="*/ 53 w 66"/>
              <a:gd name="T47" fmla="*/ 3 h 44"/>
              <a:gd name="T48" fmla="*/ 46 w 66"/>
              <a:gd name="T49" fmla="*/ 0 h 44"/>
              <a:gd name="T50" fmla="*/ 38 w 66"/>
              <a:gd name="T51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6" h="44">
                <a:moveTo>
                  <a:pt x="38" y="0"/>
                </a:moveTo>
                <a:lnTo>
                  <a:pt x="29" y="0"/>
                </a:lnTo>
                <a:lnTo>
                  <a:pt x="24" y="0"/>
                </a:lnTo>
                <a:lnTo>
                  <a:pt x="20" y="3"/>
                </a:lnTo>
                <a:lnTo>
                  <a:pt x="16" y="7"/>
                </a:lnTo>
                <a:lnTo>
                  <a:pt x="14" y="13"/>
                </a:lnTo>
                <a:lnTo>
                  <a:pt x="9" y="18"/>
                </a:lnTo>
                <a:lnTo>
                  <a:pt x="3" y="22"/>
                </a:lnTo>
                <a:lnTo>
                  <a:pt x="0" y="33"/>
                </a:lnTo>
                <a:lnTo>
                  <a:pt x="0" y="38"/>
                </a:lnTo>
                <a:lnTo>
                  <a:pt x="0" y="44"/>
                </a:lnTo>
                <a:lnTo>
                  <a:pt x="3" y="44"/>
                </a:lnTo>
                <a:lnTo>
                  <a:pt x="5" y="37"/>
                </a:lnTo>
                <a:lnTo>
                  <a:pt x="16" y="35"/>
                </a:lnTo>
                <a:lnTo>
                  <a:pt x="20" y="29"/>
                </a:lnTo>
                <a:lnTo>
                  <a:pt x="20" y="26"/>
                </a:lnTo>
                <a:lnTo>
                  <a:pt x="24" y="22"/>
                </a:lnTo>
                <a:lnTo>
                  <a:pt x="27" y="18"/>
                </a:lnTo>
                <a:lnTo>
                  <a:pt x="35" y="16"/>
                </a:lnTo>
                <a:lnTo>
                  <a:pt x="49" y="13"/>
                </a:lnTo>
                <a:lnTo>
                  <a:pt x="57" y="13"/>
                </a:lnTo>
                <a:lnTo>
                  <a:pt x="66" y="11"/>
                </a:lnTo>
                <a:lnTo>
                  <a:pt x="62" y="5"/>
                </a:lnTo>
                <a:lnTo>
                  <a:pt x="53" y="3"/>
                </a:lnTo>
                <a:lnTo>
                  <a:pt x="46" y="0"/>
                </a:lnTo>
                <a:lnTo>
                  <a:pt x="38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34" name="Freeform 1690"/>
          <p:cNvSpPr>
            <a:spLocks/>
          </p:cNvSpPr>
          <p:nvPr/>
        </p:nvSpPr>
        <p:spPr bwMode="auto">
          <a:xfrm>
            <a:off x="3346450" y="3032125"/>
            <a:ext cx="50800" cy="14288"/>
          </a:xfrm>
          <a:custGeom>
            <a:avLst/>
            <a:gdLst>
              <a:gd name="T0" fmla="*/ 64 w 64"/>
              <a:gd name="T1" fmla="*/ 18 h 18"/>
              <a:gd name="T2" fmla="*/ 64 w 64"/>
              <a:gd name="T3" fmla="*/ 18 h 18"/>
              <a:gd name="T4" fmla="*/ 62 w 64"/>
              <a:gd name="T5" fmla="*/ 18 h 18"/>
              <a:gd name="T6" fmla="*/ 60 w 64"/>
              <a:gd name="T7" fmla="*/ 18 h 18"/>
              <a:gd name="T8" fmla="*/ 60 w 64"/>
              <a:gd name="T9" fmla="*/ 16 h 18"/>
              <a:gd name="T10" fmla="*/ 57 w 64"/>
              <a:gd name="T11" fmla="*/ 16 h 18"/>
              <a:gd name="T12" fmla="*/ 57 w 64"/>
              <a:gd name="T13" fmla="*/ 14 h 18"/>
              <a:gd name="T14" fmla="*/ 55 w 64"/>
              <a:gd name="T15" fmla="*/ 13 h 18"/>
              <a:gd name="T16" fmla="*/ 55 w 64"/>
              <a:gd name="T17" fmla="*/ 11 h 18"/>
              <a:gd name="T18" fmla="*/ 53 w 64"/>
              <a:gd name="T19" fmla="*/ 9 h 18"/>
              <a:gd name="T20" fmla="*/ 53 w 64"/>
              <a:gd name="T21" fmla="*/ 7 h 18"/>
              <a:gd name="T22" fmla="*/ 51 w 64"/>
              <a:gd name="T23" fmla="*/ 5 h 18"/>
              <a:gd name="T24" fmla="*/ 49 w 64"/>
              <a:gd name="T25" fmla="*/ 3 h 18"/>
              <a:gd name="T26" fmla="*/ 46 w 64"/>
              <a:gd name="T27" fmla="*/ 3 h 18"/>
              <a:gd name="T28" fmla="*/ 44 w 64"/>
              <a:gd name="T29" fmla="*/ 2 h 18"/>
              <a:gd name="T30" fmla="*/ 40 w 64"/>
              <a:gd name="T31" fmla="*/ 2 h 18"/>
              <a:gd name="T32" fmla="*/ 36 w 64"/>
              <a:gd name="T33" fmla="*/ 0 h 18"/>
              <a:gd name="T34" fmla="*/ 34 w 64"/>
              <a:gd name="T35" fmla="*/ 0 h 18"/>
              <a:gd name="T36" fmla="*/ 33 w 64"/>
              <a:gd name="T37" fmla="*/ 0 h 18"/>
              <a:gd name="T38" fmla="*/ 29 w 64"/>
              <a:gd name="T39" fmla="*/ 0 h 18"/>
              <a:gd name="T40" fmla="*/ 27 w 64"/>
              <a:gd name="T41" fmla="*/ 0 h 18"/>
              <a:gd name="T42" fmla="*/ 25 w 64"/>
              <a:gd name="T43" fmla="*/ 0 h 18"/>
              <a:gd name="T44" fmla="*/ 23 w 64"/>
              <a:gd name="T45" fmla="*/ 0 h 18"/>
              <a:gd name="T46" fmla="*/ 22 w 64"/>
              <a:gd name="T47" fmla="*/ 0 h 18"/>
              <a:gd name="T48" fmla="*/ 20 w 64"/>
              <a:gd name="T49" fmla="*/ 0 h 18"/>
              <a:gd name="T50" fmla="*/ 14 w 64"/>
              <a:gd name="T51" fmla="*/ 0 h 18"/>
              <a:gd name="T52" fmla="*/ 11 w 64"/>
              <a:gd name="T53" fmla="*/ 0 h 18"/>
              <a:gd name="T54" fmla="*/ 7 w 64"/>
              <a:gd name="T55" fmla="*/ 0 h 18"/>
              <a:gd name="T56" fmla="*/ 3 w 64"/>
              <a:gd name="T57" fmla="*/ 0 h 18"/>
              <a:gd name="T58" fmla="*/ 1 w 64"/>
              <a:gd name="T59" fmla="*/ 0 h 18"/>
              <a:gd name="T60" fmla="*/ 1 w 64"/>
              <a:gd name="T61" fmla="*/ 0 h 18"/>
              <a:gd name="T62" fmla="*/ 0 w 64"/>
              <a:gd name="T63" fmla="*/ 0 h 18"/>
              <a:gd name="T64" fmla="*/ 0 w 64"/>
              <a:gd name="T65" fmla="*/ 0 h 18"/>
              <a:gd name="T66" fmla="*/ 1 w 64"/>
              <a:gd name="T67" fmla="*/ 0 h 18"/>
              <a:gd name="T68" fmla="*/ 3 w 64"/>
              <a:gd name="T69" fmla="*/ 2 h 18"/>
              <a:gd name="T70" fmla="*/ 5 w 64"/>
              <a:gd name="T71" fmla="*/ 2 h 18"/>
              <a:gd name="T72" fmla="*/ 9 w 64"/>
              <a:gd name="T73" fmla="*/ 2 h 18"/>
              <a:gd name="T74" fmla="*/ 14 w 64"/>
              <a:gd name="T75" fmla="*/ 3 h 18"/>
              <a:gd name="T76" fmla="*/ 16 w 64"/>
              <a:gd name="T77" fmla="*/ 3 h 18"/>
              <a:gd name="T78" fmla="*/ 18 w 64"/>
              <a:gd name="T79" fmla="*/ 5 h 18"/>
              <a:gd name="T80" fmla="*/ 20 w 64"/>
              <a:gd name="T81" fmla="*/ 5 h 18"/>
              <a:gd name="T82" fmla="*/ 20 w 64"/>
              <a:gd name="T83" fmla="*/ 7 h 18"/>
              <a:gd name="T84" fmla="*/ 22 w 64"/>
              <a:gd name="T85" fmla="*/ 7 h 18"/>
              <a:gd name="T86" fmla="*/ 22 w 64"/>
              <a:gd name="T87" fmla="*/ 9 h 18"/>
              <a:gd name="T88" fmla="*/ 25 w 64"/>
              <a:gd name="T89" fmla="*/ 11 h 18"/>
              <a:gd name="T90" fmla="*/ 29 w 64"/>
              <a:gd name="T91" fmla="*/ 13 h 18"/>
              <a:gd name="T92" fmla="*/ 31 w 64"/>
              <a:gd name="T93" fmla="*/ 13 h 18"/>
              <a:gd name="T94" fmla="*/ 33 w 64"/>
              <a:gd name="T95" fmla="*/ 13 h 18"/>
              <a:gd name="T96" fmla="*/ 36 w 64"/>
              <a:gd name="T97" fmla="*/ 14 h 18"/>
              <a:gd name="T98" fmla="*/ 42 w 64"/>
              <a:gd name="T99" fmla="*/ 16 h 18"/>
              <a:gd name="T100" fmla="*/ 46 w 64"/>
              <a:gd name="T101" fmla="*/ 16 h 18"/>
              <a:gd name="T102" fmla="*/ 47 w 64"/>
              <a:gd name="T103" fmla="*/ 18 h 18"/>
              <a:gd name="T104" fmla="*/ 51 w 64"/>
              <a:gd name="T105" fmla="*/ 18 h 18"/>
              <a:gd name="T106" fmla="*/ 55 w 64"/>
              <a:gd name="T107" fmla="*/ 18 h 18"/>
              <a:gd name="T108" fmla="*/ 57 w 64"/>
              <a:gd name="T109" fmla="*/ 18 h 18"/>
              <a:gd name="T110" fmla="*/ 58 w 64"/>
              <a:gd name="T111" fmla="*/ 18 h 18"/>
              <a:gd name="T112" fmla="*/ 62 w 64"/>
              <a:gd name="T113" fmla="*/ 18 h 18"/>
              <a:gd name="T114" fmla="*/ 64 w 64"/>
              <a:gd name="T115" fmla="*/ 18 h 18"/>
              <a:gd name="T116" fmla="*/ 64 w 64"/>
              <a:gd name="T117" fmla="*/ 1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4" h="18">
                <a:moveTo>
                  <a:pt x="64" y="18"/>
                </a:moveTo>
                <a:lnTo>
                  <a:pt x="64" y="18"/>
                </a:lnTo>
                <a:lnTo>
                  <a:pt x="62" y="18"/>
                </a:lnTo>
                <a:lnTo>
                  <a:pt x="60" y="18"/>
                </a:lnTo>
                <a:lnTo>
                  <a:pt x="60" y="16"/>
                </a:lnTo>
                <a:lnTo>
                  <a:pt x="57" y="16"/>
                </a:lnTo>
                <a:lnTo>
                  <a:pt x="57" y="14"/>
                </a:lnTo>
                <a:lnTo>
                  <a:pt x="55" y="13"/>
                </a:lnTo>
                <a:lnTo>
                  <a:pt x="55" y="11"/>
                </a:lnTo>
                <a:lnTo>
                  <a:pt x="53" y="9"/>
                </a:lnTo>
                <a:lnTo>
                  <a:pt x="53" y="7"/>
                </a:lnTo>
                <a:lnTo>
                  <a:pt x="51" y="5"/>
                </a:lnTo>
                <a:lnTo>
                  <a:pt x="49" y="3"/>
                </a:lnTo>
                <a:lnTo>
                  <a:pt x="46" y="3"/>
                </a:lnTo>
                <a:lnTo>
                  <a:pt x="44" y="2"/>
                </a:lnTo>
                <a:lnTo>
                  <a:pt x="40" y="2"/>
                </a:lnTo>
                <a:lnTo>
                  <a:pt x="36" y="0"/>
                </a:lnTo>
                <a:lnTo>
                  <a:pt x="34" y="0"/>
                </a:lnTo>
                <a:lnTo>
                  <a:pt x="33" y="0"/>
                </a:lnTo>
                <a:lnTo>
                  <a:pt x="29" y="0"/>
                </a:lnTo>
                <a:lnTo>
                  <a:pt x="27" y="0"/>
                </a:lnTo>
                <a:lnTo>
                  <a:pt x="25" y="0"/>
                </a:lnTo>
                <a:lnTo>
                  <a:pt x="23" y="0"/>
                </a:lnTo>
                <a:lnTo>
                  <a:pt x="22" y="0"/>
                </a:lnTo>
                <a:lnTo>
                  <a:pt x="20" y="0"/>
                </a:lnTo>
                <a:lnTo>
                  <a:pt x="14" y="0"/>
                </a:lnTo>
                <a:lnTo>
                  <a:pt x="11" y="0"/>
                </a:lnTo>
                <a:lnTo>
                  <a:pt x="7" y="0"/>
                </a:lnTo>
                <a:lnTo>
                  <a:pt x="3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1" y="0"/>
                </a:lnTo>
                <a:lnTo>
                  <a:pt x="3" y="2"/>
                </a:lnTo>
                <a:lnTo>
                  <a:pt x="5" y="2"/>
                </a:lnTo>
                <a:lnTo>
                  <a:pt x="9" y="2"/>
                </a:lnTo>
                <a:lnTo>
                  <a:pt x="14" y="3"/>
                </a:lnTo>
                <a:lnTo>
                  <a:pt x="16" y="3"/>
                </a:lnTo>
                <a:lnTo>
                  <a:pt x="18" y="5"/>
                </a:lnTo>
                <a:lnTo>
                  <a:pt x="20" y="5"/>
                </a:lnTo>
                <a:lnTo>
                  <a:pt x="20" y="7"/>
                </a:lnTo>
                <a:lnTo>
                  <a:pt x="22" y="7"/>
                </a:lnTo>
                <a:lnTo>
                  <a:pt x="22" y="9"/>
                </a:lnTo>
                <a:lnTo>
                  <a:pt x="25" y="11"/>
                </a:lnTo>
                <a:lnTo>
                  <a:pt x="29" y="13"/>
                </a:lnTo>
                <a:lnTo>
                  <a:pt x="31" y="13"/>
                </a:lnTo>
                <a:lnTo>
                  <a:pt x="33" y="13"/>
                </a:lnTo>
                <a:lnTo>
                  <a:pt x="36" y="14"/>
                </a:lnTo>
                <a:lnTo>
                  <a:pt x="42" y="16"/>
                </a:lnTo>
                <a:lnTo>
                  <a:pt x="46" y="16"/>
                </a:lnTo>
                <a:lnTo>
                  <a:pt x="47" y="18"/>
                </a:lnTo>
                <a:lnTo>
                  <a:pt x="51" y="18"/>
                </a:lnTo>
                <a:lnTo>
                  <a:pt x="55" y="18"/>
                </a:lnTo>
                <a:lnTo>
                  <a:pt x="57" y="18"/>
                </a:lnTo>
                <a:lnTo>
                  <a:pt x="58" y="18"/>
                </a:lnTo>
                <a:lnTo>
                  <a:pt x="62" y="18"/>
                </a:lnTo>
                <a:lnTo>
                  <a:pt x="64" y="18"/>
                </a:lnTo>
                <a:lnTo>
                  <a:pt x="64" y="18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35" name="Freeform 1691"/>
          <p:cNvSpPr>
            <a:spLocks/>
          </p:cNvSpPr>
          <p:nvPr/>
        </p:nvSpPr>
        <p:spPr bwMode="auto">
          <a:xfrm>
            <a:off x="3346450" y="3032125"/>
            <a:ext cx="50800" cy="14288"/>
          </a:xfrm>
          <a:custGeom>
            <a:avLst/>
            <a:gdLst>
              <a:gd name="T0" fmla="*/ 64 w 64"/>
              <a:gd name="T1" fmla="*/ 18 h 18"/>
              <a:gd name="T2" fmla="*/ 64 w 64"/>
              <a:gd name="T3" fmla="*/ 18 h 18"/>
              <a:gd name="T4" fmla="*/ 62 w 64"/>
              <a:gd name="T5" fmla="*/ 18 h 18"/>
              <a:gd name="T6" fmla="*/ 60 w 64"/>
              <a:gd name="T7" fmla="*/ 18 h 18"/>
              <a:gd name="T8" fmla="*/ 60 w 64"/>
              <a:gd name="T9" fmla="*/ 16 h 18"/>
              <a:gd name="T10" fmla="*/ 57 w 64"/>
              <a:gd name="T11" fmla="*/ 16 h 18"/>
              <a:gd name="T12" fmla="*/ 57 w 64"/>
              <a:gd name="T13" fmla="*/ 14 h 18"/>
              <a:gd name="T14" fmla="*/ 55 w 64"/>
              <a:gd name="T15" fmla="*/ 13 h 18"/>
              <a:gd name="T16" fmla="*/ 55 w 64"/>
              <a:gd name="T17" fmla="*/ 11 h 18"/>
              <a:gd name="T18" fmla="*/ 53 w 64"/>
              <a:gd name="T19" fmla="*/ 9 h 18"/>
              <a:gd name="T20" fmla="*/ 53 w 64"/>
              <a:gd name="T21" fmla="*/ 7 h 18"/>
              <a:gd name="T22" fmla="*/ 51 w 64"/>
              <a:gd name="T23" fmla="*/ 5 h 18"/>
              <a:gd name="T24" fmla="*/ 49 w 64"/>
              <a:gd name="T25" fmla="*/ 3 h 18"/>
              <a:gd name="T26" fmla="*/ 46 w 64"/>
              <a:gd name="T27" fmla="*/ 3 h 18"/>
              <a:gd name="T28" fmla="*/ 44 w 64"/>
              <a:gd name="T29" fmla="*/ 2 h 18"/>
              <a:gd name="T30" fmla="*/ 40 w 64"/>
              <a:gd name="T31" fmla="*/ 2 h 18"/>
              <a:gd name="T32" fmla="*/ 36 w 64"/>
              <a:gd name="T33" fmla="*/ 0 h 18"/>
              <a:gd name="T34" fmla="*/ 34 w 64"/>
              <a:gd name="T35" fmla="*/ 0 h 18"/>
              <a:gd name="T36" fmla="*/ 33 w 64"/>
              <a:gd name="T37" fmla="*/ 0 h 18"/>
              <a:gd name="T38" fmla="*/ 29 w 64"/>
              <a:gd name="T39" fmla="*/ 0 h 18"/>
              <a:gd name="T40" fmla="*/ 27 w 64"/>
              <a:gd name="T41" fmla="*/ 0 h 18"/>
              <a:gd name="T42" fmla="*/ 25 w 64"/>
              <a:gd name="T43" fmla="*/ 0 h 18"/>
              <a:gd name="T44" fmla="*/ 23 w 64"/>
              <a:gd name="T45" fmla="*/ 0 h 18"/>
              <a:gd name="T46" fmla="*/ 22 w 64"/>
              <a:gd name="T47" fmla="*/ 0 h 18"/>
              <a:gd name="T48" fmla="*/ 20 w 64"/>
              <a:gd name="T49" fmla="*/ 0 h 18"/>
              <a:gd name="T50" fmla="*/ 14 w 64"/>
              <a:gd name="T51" fmla="*/ 0 h 18"/>
              <a:gd name="T52" fmla="*/ 11 w 64"/>
              <a:gd name="T53" fmla="*/ 0 h 18"/>
              <a:gd name="T54" fmla="*/ 7 w 64"/>
              <a:gd name="T55" fmla="*/ 0 h 18"/>
              <a:gd name="T56" fmla="*/ 3 w 64"/>
              <a:gd name="T57" fmla="*/ 0 h 18"/>
              <a:gd name="T58" fmla="*/ 1 w 64"/>
              <a:gd name="T59" fmla="*/ 0 h 18"/>
              <a:gd name="T60" fmla="*/ 1 w 64"/>
              <a:gd name="T61" fmla="*/ 0 h 18"/>
              <a:gd name="T62" fmla="*/ 0 w 64"/>
              <a:gd name="T63" fmla="*/ 0 h 18"/>
              <a:gd name="T64" fmla="*/ 0 w 64"/>
              <a:gd name="T65" fmla="*/ 0 h 18"/>
              <a:gd name="T66" fmla="*/ 1 w 64"/>
              <a:gd name="T67" fmla="*/ 0 h 18"/>
              <a:gd name="T68" fmla="*/ 3 w 64"/>
              <a:gd name="T69" fmla="*/ 2 h 18"/>
              <a:gd name="T70" fmla="*/ 5 w 64"/>
              <a:gd name="T71" fmla="*/ 2 h 18"/>
              <a:gd name="T72" fmla="*/ 9 w 64"/>
              <a:gd name="T73" fmla="*/ 2 h 18"/>
              <a:gd name="T74" fmla="*/ 14 w 64"/>
              <a:gd name="T75" fmla="*/ 3 h 18"/>
              <a:gd name="T76" fmla="*/ 16 w 64"/>
              <a:gd name="T77" fmla="*/ 3 h 18"/>
              <a:gd name="T78" fmla="*/ 18 w 64"/>
              <a:gd name="T79" fmla="*/ 5 h 18"/>
              <a:gd name="T80" fmla="*/ 20 w 64"/>
              <a:gd name="T81" fmla="*/ 5 h 18"/>
              <a:gd name="T82" fmla="*/ 20 w 64"/>
              <a:gd name="T83" fmla="*/ 7 h 18"/>
              <a:gd name="T84" fmla="*/ 22 w 64"/>
              <a:gd name="T85" fmla="*/ 7 h 18"/>
              <a:gd name="T86" fmla="*/ 22 w 64"/>
              <a:gd name="T87" fmla="*/ 9 h 18"/>
              <a:gd name="T88" fmla="*/ 25 w 64"/>
              <a:gd name="T89" fmla="*/ 11 h 18"/>
              <a:gd name="T90" fmla="*/ 29 w 64"/>
              <a:gd name="T91" fmla="*/ 13 h 18"/>
              <a:gd name="T92" fmla="*/ 31 w 64"/>
              <a:gd name="T93" fmla="*/ 13 h 18"/>
              <a:gd name="T94" fmla="*/ 33 w 64"/>
              <a:gd name="T95" fmla="*/ 13 h 18"/>
              <a:gd name="T96" fmla="*/ 36 w 64"/>
              <a:gd name="T97" fmla="*/ 14 h 18"/>
              <a:gd name="T98" fmla="*/ 42 w 64"/>
              <a:gd name="T99" fmla="*/ 16 h 18"/>
              <a:gd name="T100" fmla="*/ 46 w 64"/>
              <a:gd name="T101" fmla="*/ 16 h 18"/>
              <a:gd name="T102" fmla="*/ 47 w 64"/>
              <a:gd name="T103" fmla="*/ 18 h 18"/>
              <a:gd name="T104" fmla="*/ 51 w 64"/>
              <a:gd name="T105" fmla="*/ 18 h 18"/>
              <a:gd name="T106" fmla="*/ 55 w 64"/>
              <a:gd name="T107" fmla="*/ 18 h 18"/>
              <a:gd name="T108" fmla="*/ 57 w 64"/>
              <a:gd name="T109" fmla="*/ 18 h 18"/>
              <a:gd name="T110" fmla="*/ 58 w 64"/>
              <a:gd name="T111" fmla="*/ 18 h 18"/>
              <a:gd name="T112" fmla="*/ 62 w 64"/>
              <a:gd name="T113" fmla="*/ 18 h 18"/>
              <a:gd name="T114" fmla="*/ 64 w 64"/>
              <a:gd name="T115" fmla="*/ 18 h 18"/>
              <a:gd name="T116" fmla="*/ 64 w 64"/>
              <a:gd name="T117" fmla="*/ 1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4" h="18">
                <a:moveTo>
                  <a:pt x="64" y="18"/>
                </a:moveTo>
                <a:lnTo>
                  <a:pt x="64" y="18"/>
                </a:lnTo>
                <a:lnTo>
                  <a:pt x="62" y="18"/>
                </a:lnTo>
                <a:lnTo>
                  <a:pt x="60" y="18"/>
                </a:lnTo>
                <a:lnTo>
                  <a:pt x="60" y="16"/>
                </a:lnTo>
                <a:lnTo>
                  <a:pt x="57" y="16"/>
                </a:lnTo>
                <a:lnTo>
                  <a:pt x="57" y="14"/>
                </a:lnTo>
                <a:lnTo>
                  <a:pt x="55" y="13"/>
                </a:lnTo>
                <a:lnTo>
                  <a:pt x="55" y="11"/>
                </a:lnTo>
                <a:lnTo>
                  <a:pt x="53" y="9"/>
                </a:lnTo>
                <a:lnTo>
                  <a:pt x="53" y="7"/>
                </a:lnTo>
                <a:lnTo>
                  <a:pt x="51" y="5"/>
                </a:lnTo>
                <a:lnTo>
                  <a:pt x="49" y="3"/>
                </a:lnTo>
                <a:lnTo>
                  <a:pt x="46" y="3"/>
                </a:lnTo>
                <a:lnTo>
                  <a:pt x="44" y="2"/>
                </a:lnTo>
                <a:lnTo>
                  <a:pt x="40" y="2"/>
                </a:lnTo>
                <a:lnTo>
                  <a:pt x="36" y="0"/>
                </a:lnTo>
                <a:lnTo>
                  <a:pt x="34" y="0"/>
                </a:lnTo>
                <a:lnTo>
                  <a:pt x="33" y="0"/>
                </a:lnTo>
                <a:lnTo>
                  <a:pt x="29" y="0"/>
                </a:lnTo>
                <a:lnTo>
                  <a:pt x="27" y="0"/>
                </a:lnTo>
                <a:lnTo>
                  <a:pt x="25" y="0"/>
                </a:lnTo>
                <a:lnTo>
                  <a:pt x="23" y="0"/>
                </a:lnTo>
                <a:lnTo>
                  <a:pt x="22" y="0"/>
                </a:lnTo>
                <a:lnTo>
                  <a:pt x="20" y="0"/>
                </a:lnTo>
                <a:lnTo>
                  <a:pt x="14" y="0"/>
                </a:lnTo>
                <a:lnTo>
                  <a:pt x="11" y="0"/>
                </a:lnTo>
                <a:lnTo>
                  <a:pt x="7" y="0"/>
                </a:lnTo>
                <a:lnTo>
                  <a:pt x="3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1" y="0"/>
                </a:lnTo>
                <a:lnTo>
                  <a:pt x="3" y="2"/>
                </a:lnTo>
                <a:lnTo>
                  <a:pt x="5" y="2"/>
                </a:lnTo>
                <a:lnTo>
                  <a:pt x="9" y="2"/>
                </a:lnTo>
                <a:lnTo>
                  <a:pt x="14" y="3"/>
                </a:lnTo>
                <a:lnTo>
                  <a:pt x="16" y="3"/>
                </a:lnTo>
                <a:lnTo>
                  <a:pt x="18" y="5"/>
                </a:lnTo>
                <a:lnTo>
                  <a:pt x="20" y="5"/>
                </a:lnTo>
                <a:lnTo>
                  <a:pt x="20" y="7"/>
                </a:lnTo>
                <a:lnTo>
                  <a:pt x="22" y="7"/>
                </a:lnTo>
                <a:lnTo>
                  <a:pt x="22" y="9"/>
                </a:lnTo>
                <a:lnTo>
                  <a:pt x="25" y="11"/>
                </a:lnTo>
                <a:lnTo>
                  <a:pt x="29" y="13"/>
                </a:lnTo>
                <a:lnTo>
                  <a:pt x="31" y="13"/>
                </a:lnTo>
                <a:lnTo>
                  <a:pt x="33" y="13"/>
                </a:lnTo>
                <a:lnTo>
                  <a:pt x="36" y="14"/>
                </a:lnTo>
                <a:lnTo>
                  <a:pt x="42" y="16"/>
                </a:lnTo>
                <a:lnTo>
                  <a:pt x="46" y="16"/>
                </a:lnTo>
                <a:lnTo>
                  <a:pt x="47" y="18"/>
                </a:lnTo>
                <a:lnTo>
                  <a:pt x="51" y="18"/>
                </a:lnTo>
                <a:lnTo>
                  <a:pt x="55" y="18"/>
                </a:lnTo>
                <a:lnTo>
                  <a:pt x="57" y="18"/>
                </a:lnTo>
                <a:lnTo>
                  <a:pt x="58" y="18"/>
                </a:lnTo>
                <a:lnTo>
                  <a:pt x="62" y="18"/>
                </a:lnTo>
                <a:lnTo>
                  <a:pt x="64" y="18"/>
                </a:lnTo>
                <a:lnTo>
                  <a:pt x="64" y="18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36" name="Freeform 1692"/>
          <p:cNvSpPr>
            <a:spLocks/>
          </p:cNvSpPr>
          <p:nvPr/>
        </p:nvSpPr>
        <p:spPr bwMode="auto">
          <a:xfrm>
            <a:off x="3363913" y="3033713"/>
            <a:ext cx="28575" cy="12700"/>
          </a:xfrm>
          <a:custGeom>
            <a:avLst/>
            <a:gdLst>
              <a:gd name="T0" fmla="*/ 35 w 35"/>
              <a:gd name="T1" fmla="*/ 16 h 16"/>
              <a:gd name="T2" fmla="*/ 29 w 35"/>
              <a:gd name="T3" fmla="*/ 14 h 16"/>
              <a:gd name="T4" fmla="*/ 27 w 35"/>
              <a:gd name="T5" fmla="*/ 11 h 16"/>
              <a:gd name="T6" fmla="*/ 24 w 35"/>
              <a:gd name="T7" fmla="*/ 9 h 16"/>
              <a:gd name="T8" fmla="*/ 14 w 35"/>
              <a:gd name="T9" fmla="*/ 5 h 16"/>
              <a:gd name="T10" fmla="*/ 11 w 35"/>
              <a:gd name="T11" fmla="*/ 3 h 16"/>
              <a:gd name="T12" fmla="*/ 5 w 35"/>
              <a:gd name="T13" fmla="*/ 1 h 16"/>
              <a:gd name="T14" fmla="*/ 0 w 35"/>
              <a:gd name="T1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5" h="16">
                <a:moveTo>
                  <a:pt x="35" y="16"/>
                </a:moveTo>
                <a:lnTo>
                  <a:pt x="29" y="14"/>
                </a:lnTo>
                <a:lnTo>
                  <a:pt x="27" y="11"/>
                </a:lnTo>
                <a:lnTo>
                  <a:pt x="24" y="9"/>
                </a:lnTo>
                <a:lnTo>
                  <a:pt x="14" y="5"/>
                </a:lnTo>
                <a:lnTo>
                  <a:pt x="11" y="3"/>
                </a:lnTo>
                <a:lnTo>
                  <a:pt x="5" y="1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37" name="Freeform 1693"/>
          <p:cNvSpPr>
            <a:spLocks/>
          </p:cNvSpPr>
          <p:nvPr/>
        </p:nvSpPr>
        <p:spPr bwMode="auto">
          <a:xfrm>
            <a:off x="3270250" y="3005138"/>
            <a:ext cx="50800" cy="15875"/>
          </a:xfrm>
          <a:custGeom>
            <a:avLst/>
            <a:gdLst>
              <a:gd name="T0" fmla="*/ 0 w 62"/>
              <a:gd name="T1" fmla="*/ 20 h 20"/>
              <a:gd name="T2" fmla="*/ 0 w 62"/>
              <a:gd name="T3" fmla="*/ 20 h 20"/>
              <a:gd name="T4" fmla="*/ 2 w 62"/>
              <a:gd name="T5" fmla="*/ 20 h 20"/>
              <a:gd name="T6" fmla="*/ 4 w 62"/>
              <a:gd name="T7" fmla="*/ 20 h 20"/>
              <a:gd name="T8" fmla="*/ 5 w 62"/>
              <a:gd name="T9" fmla="*/ 18 h 20"/>
              <a:gd name="T10" fmla="*/ 7 w 62"/>
              <a:gd name="T11" fmla="*/ 16 h 20"/>
              <a:gd name="T12" fmla="*/ 7 w 62"/>
              <a:gd name="T13" fmla="*/ 16 h 20"/>
              <a:gd name="T14" fmla="*/ 9 w 62"/>
              <a:gd name="T15" fmla="*/ 14 h 20"/>
              <a:gd name="T16" fmla="*/ 9 w 62"/>
              <a:gd name="T17" fmla="*/ 13 h 20"/>
              <a:gd name="T18" fmla="*/ 11 w 62"/>
              <a:gd name="T19" fmla="*/ 11 h 20"/>
              <a:gd name="T20" fmla="*/ 11 w 62"/>
              <a:gd name="T21" fmla="*/ 9 h 20"/>
              <a:gd name="T22" fmla="*/ 11 w 62"/>
              <a:gd name="T23" fmla="*/ 9 h 20"/>
              <a:gd name="T24" fmla="*/ 13 w 62"/>
              <a:gd name="T25" fmla="*/ 7 h 20"/>
              <a:gd name="T26" fmla="*/ 15 w 62"/>
              <a:gd name="T27" fmla="*/ 7 h 20"/>
              <a:gd name="T28" fmla="*/ 16 w 62"/>
              <a:gd name="T29" fmla="*/ 5 h 20"/>
              <a:gd name="T30" fmla="*/ 16 w 62"/>
              <a:gd name="T31" fmla="*/ 5 h 20"/>
              <a:gd name="T32" fmla="*/ 18 w 62"/>
              <a:gd name="T33" fmla="*/ 5 h 20"/>
              <a:gd name="T34" fmla="*/ 18 w 62"/>
              <a:gd name="T35" fmla="*/ 3 h 20"/>
              <a:gd name="T36" fmla="*/ 18 w 62"/>
              <a:gd name="T37" fmla="*/ 3 h 20"/>
              <a:gd name="T38" fmla="*/ 20 w 62"/>
              <a:gd name="T39" fmla="*/ 2 h 20"/>
              <a:gd name="T40" fmla="*/ 22 w 62"/>
              <a:gd name="T41" fmla="*/ 2 h 20"/>
              <a:gd name="T42" fmla="*/ 26 w 62"/>
              <a:gd name="T43" fmla="*/ 0 h 20"/>
              <a:gd name="T44" fmla="*/ 29 w 62"/>
              <a:gd name="T45" fmla="*/ 0 h 20"/>
              <a:gd name="T46" fmla="*/ 31 w 62"/>
              <a:gd name="T47" fmla="*/ 0 h 20"/>
              <a:gd name="T48" fmla="*/ 35 w 62"/>
              <a:gd name="T49" fmla="*/ 0 h 20"/>
              <a:gd name="T50" fmla="*/ 37 w 62"/>
              <a:gd name="T51" fmla="*/ 0 h 20"/>
              <a:gd name="T52" fmla="*/ 39 w 62"/>
              <a:gd name="T53" fmla="*/ 0 h 20"/>
              <a:gd name="T54" fmla="*/ 40 w 62"/>
              <a:gd name="T55" fmla="*/ 0 h 20"/>
              <a:gd name="T56" fmla="*/ 44 w 62"/>
              <a:gd name="T57" fmla="*/ 0 h 20"/>
              <a:gd name="T58" fmla="*/ 48 w 62"/>
              <a:gd name="T59" fmla="*/ 0 h 20"/>
              <a:gd name="T60" fmla="*/ 53 w 62"/>
              <a:gd name="T61" fmla="*/ 0 h 20"/>
              <a:gd name="T62" fmla="*/ 55 w 62"/>
              <a:gd name="T63" fmla="*/ 0 h 20"/>
              <a:gd name="T64" fmla="*/ 59 w 62"/>
              <a:gd name="T65" fmla="*/ 0 h 20"/>
              <a:gd name="T66" fmla="*/ 61 w 62"/>
              <a:gd name="T67" fmla="*/ 0 h 20"/>
              <a:gd name="T68" fmla="*/ 62 w 62"/>
              <a:gd name="T69" fmla="*/ 0 h 20"/>
              <a:gd name="T70" fmla="*/ 62 w 62"/>
              <a:gd name="T71" fmla="*/ 0 h 20"/>
              <a:gd name="T72" fmla="*/ 62 w 62"/>
              <a:gd name="T73" fmla="*/ 0 h 20"/>
              <a:gd name="T74" fmla="*/ 61 w 62"/>
              <a:gd name="T75" fmla="*/ 0 h 20"/>
              <a:gd name="T76" fmla="*/ 61 w 62"/>
              <a:gd name="T77" fmla="*/ 2 h 20"/>
              <a:gd name="T78" fmla="*/ 57 w 62"/>
              <a:gd name="T79" fmla="*/ 2 h 20"/>
              <a:gd name="T80" fmla="*/ 55 w 62"/>
              <a:gd name="T81" fmla="*/ 2 h 20"/>
              <a:gd name="T82" fmla="*/ 50 w 62"/>
              <a:gd name="T83" fmla="*/ 3 h 20"/>
              <a:gd name="T84" fmla="*/ 46 w 62"/>
              <a:gd name="T85" fmla="*/ 5 h 20"/>
              <a:gd name="T86" fmla="*/ 46 w 62"/>
              <a:gd name="T87" fmla="*/ 5 h 20"/>
              <a:gd name="T88" fmla="*/ 44 w 62"/>
              <a:gd name="T89" fmla="*/ 7 h 20"/>
              <a:gd name="T90" fmla="*/ 42 w 62"/>
              <a:gd name="T91" fmla="*/ 7 h 20"/>
              <a:gd name="T92" fmla="*/ 42 w 62"/>
              <a:gd name="T93" fmla="*/ 9 h 20"/>
              <a:gd name="T94" fmla="*/ 40 w 62"/>
              <a:gd name="T95" fmla="*/ 9 h 20"/>
              <a:gd name="T96" fmla="*/ 39 w 62"/>
              <a:gd name="T97" fmla="*/ 11 h 20"/>
              <a:gd name="T98" fmla="*/ 35 w 62"/>
              <a:gd name="T99" fmla="*/ 13 h 20"/>
              <a:gd name="T100" fmla="*/ 33 w 62"/>
              <a:gd name="T101" fmla="*/ 14 h 20"/>
              <a:gd name="T102" fmla="*/ 31 w 62"/>
              <a:gd name="T103" fmla="*/ 14 h 20"/>
              <a:gd name="T104" fmla="*/ 26 w 62"/>
              <a:gd name="T105" fmla="*/ 16 h 20"/>
              <a:gd name="T106" fmla="*/ 22 w 62"/>
              <a:gd name="T107" fmla="*/ 18 h 20"/>
              <a:gd name="T108" fmla="*/ 18 w 62"/>
              <a:gd name="T109" fmla="*/ 18 h 20"/>
              <a:gd name="T110" fmla="*/ 16 w 62"/>
              <a:gd name="T111" fmla="*/ 20 h 20"/>
              <a:gd name="T112" fmla="*/ 13 w 62"/>
              <a:gd name="T113" fmla="*/ 20 h 20"/>
              <a:gd name="T114" fmla="*/ 9 w 62"/>
              <a:gd name="T115" fmla="*/ 20 h 20"/>
              <a:gd name="T116" fmla="*/ 7 w 62"/>
              <a:gd name="T117" fmla="*/ 20 h 20"/>
              <a:gd name="T118" fmla="*/ 5 w 62"/>
              <a:gd name="T119" fmla="*/ 20 h 20"/>
              <a:gd name="T120" fmla="*/ 2 w 62"/>
              <a:gd name="T121" fmla="*/ 20 h 20"/>
              <a:gd name="T122" fmla="*/ 0 w 62"/>
              <a:gd name="T123" fmla="*/ 20 h 20"/>
              <a:gd name="T124" fmla="*/ 0 w 62"/>
              <a:gd name="T125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2" h="20">
                <a:moveTo>
                  <a:pt x="0" y="20"/>
                </a:moveTo>
                <a:lnTo>
                  <a:pt x="0" y="20"/>
                </a:lnTo>
                <a:lnTo>
                  <a:pt x="2" y="20"/>
                </a:lnTo>
                <a:lnTo>
                  <a:pt x="4" y="20"/>
                </a:lnTo>
                <a:lnTo>
                  <a:pt x="5" y="18"/>
                </a:lnTo>
                <a:lnTo>
                  <a:pt x="7" y="16"/>
                </a:lnTo>
                <a:lnTo>
                  <a:pt x="7" y="16"/>
                </a:lnTo>
                <a:lnTo>
                  <a:pt x="9" y="14"/>
                </a:lnTo>
                <a:lnTo>
                  <a:pt x="9" y="13"/>
                </a:lnTo>
                <a:lnTo>
                  <a:pt x="11" y="11"/>
                </a:lnTo>
                <a:lnTo>
                  <a:pt x="11" y="9"/>
                </a:lnTo>
                <a:lnTo>
                  <a:pt x="11" y="9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6" y="5"/>
                </a:lnTo>
                <a:lnTo>
                  <a:pt x="18" y="5"/>
                </a:lnTo>
                <a:lnTo>
                  <a:pt x="18" y="3"/>
                </a:lnTo>
                <a:lnTo>
                  <a:pt x="18" y="3"/>
                </a:lnTo>
                <a:lnTo>
                  <a:pt x="20" y="2"/>
                </a:lnTo>
                <a:lnTo>
                  <a:pt x="22" y="2"/>
                </a:lnTo>
                <a:lnTo>
                  <a:pt x="26" y="0"/>
                </a:lnTo>
                <a:lnTo>
                  <a:pt x="29" y="0"/>
                </a:lnTo>
                <a:lnTo>
                  <a:pt x="31" y="0"/>
                </a:lnTo>
                <a:lnTo>
                  <a:pt x="35" y="0"/>
                </a:lnTo>
                <a:lnTo>
                  <a:pt x="37" y="0"/>
                </a:lnTo>
                <a:lnTo>
                  <a:pt x="39" y="0"/>
                </a:lnTo>
                <a:lnTo>
                  <a:pt x="40" y="0"/>
                </a:lnTo>
                <a:lnTo>
                  <a:pt x="44" y="0"/>
                </a:lnTo>
                <a:lnTo>
                  <a:pt x="48" y="0"/>
                </a:lnTo>
                <a:lnTo>
                  <a:pt x="53" y="0"/>
                </a:lnTo>
                <a:lnTo>
                  <a:pt x="55" y="0"/>
                </a:lnTo>
                <a:lnTo>
                  <a:pt x="59" y="0"/>
                </a:lnTo>
                <a:lnTo>
                  <a:pt x="61" y="0"/>
                </a:lnTo>
                <a:lnTo>
                  <a:pt x="62" y="0"/>
                </a:lnTo>
                <a:lnTo>
                  <a:pt x="62" y="0"/>
                </a:lnTo>
                <a:lnTo>
                  <a:pt x="62" y="0"/>
                </a:lnTo>
                <a:lnTo>
                  <a:pt x="61" y="0"/>
                </a:lnTo>
                <a:lnTo>
                  <a:pt x="61" y="2"/>
                </a:lnTo>
                <a:lnTo>
                  <a:pt x="57" y="2"/>
                </a:lnTo>
                <a:lnTo>
                  <a:pt x="55" y="2"/>
                </a:lnTo>
                <a:lnTo>
                  <a:pt x="50" y="3"/>
                </a:lnTo>
                <a:lnTo>
                  <a:pt x="46" y="5"/>
                </a:lnTo>
                <a:lnTo>
                  <a:pt x="46" y="5"/>
                </a:lnTo>
                <a:lnTo>
                  <a:pt x="44" y="7"/>
                </a:lnTo>
                <a:lnTo>
                  <a:pt x="42" y="7"/>
                </a:lnTo>
                <a:lnTo>
                  <a:pt x="42" y="9"/>
                </a:lnTo>
                <a:lnTo>
                  <a:pt x="40" y="9"/>
                </a:lnTo>
                <a:lnTo>
                  <a:pt x="39" y="11"/>
                </a:lnTo>
                <a:lnTo>
                  <a:pt x="35" y="13"/>
                </a:lnTo>
                <a:lnTo>
                  <a:pt x="33" y="14"/>
                </a:lnTo>
                <a:lnTo>
                  <a:pt x="31" y="14"/>
                </a:lnTo>
                <a:lnTo>
                  <a:pt x="26" y="16"/>
                </a:lnTo>
                <a:lnTo>
                  <a:pt x="22" y="18"/>
                </a:lnTo>
                <a:lnTo>
                  <a:pt x="18" y="18"/>
                </a:lnTo>
                <a:lnTo>
                  <a:pt x="16" y="20"/>
                </a:lnTo>
                <a:lnTo>
                  <a:pt x="13" y="20"/>
                </a:lnTo>
                <a:lnTo>
                  <a:pt x="9" y="20"/>
                </a:lnTo>
                <a:lnTo>
                  <a:pt x="7" y="20"/>
                </a:lnTo>
                <a:lnTo>
                  <a:pt x="5" y="20"/>
                </a:lnTo>
                <a:lnTo>
                  <a:pt x="2" y="20"/>
                </a:lnTo>
                <a:lnTo>
                  <a:pt x="0" y="20"/>
                </a:lnTo>
                <a:lnTo>
                  <a:pt x="0" y="20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38" name="Freeform 1694"/>
          <p:cNvSpPr>
            <a:spLocks/>
          </p:cNvSpPr>
          <p:nvPr/>
        </p:nvSpPr>
        <p:spPr bwMode="auto">
          <a:xfrm>
            <a:off x="3270250" y="3005138"/>
            <a:ext cx="50800" cy="15875"/>
          </a:xfrm>
          <a:custGeom>
            <a:avLst/>
            <a:gdLst>
              <a:gd name="T0" fmla="*/ 0 w 62"/>
              <a:gd name="T1" fmla="*/ 20 h 20"/>
              <a:gd name="T2" fmla="*/ 0 w 62"/>
              <a:gd name="T3" fmla="*/ 20 h 20"/>
              <a:gd name="T4" fmla="*/ 2 w 62"/>
              <a:gd name="T5" fmla="*/ 20 h 20"/>
              <a:gd name="T6" fmla="*/ 4 w 62"/>
              <a:gd name="T7" fmla="*/ 20 h 20"/>
              <a:gd name="T8" fmla="*/ 5 w 62"/>
              <a:gd name="T9" fmla="*/ 18 h 20"/>
              <a:gd name="T10" fmla="*/ 7 w 62"/>
              <a:gd name="T11" fmla="*/ 16 h 20"/>
              <a:gd name="T12" fmla="*/ 7 w 62"/>
              <a:gd name="T13" fmla="*/ 16 h 20"/>
              <a:gd name="T14" fmla="*/ 9 w 62"/>
              <a:gd name="T15" fmla="*/ 14 h 20"/>
              <a:gd name="T16" fmla="*/ 9 w 62"/>
              <a:gd name="T17" fmla="*/ 13 h 20"/>
              <a:gd name="T18" fmla="*/ 11 w 62"/>
              <a:gd name="T19" fmla="*/ 11 h 20"/>
              <a:gd name="T20" fmla="*/ 11 w 62"/>
              <a:gd name="T21" fmla="*/ 9 h 20"/>
              <a:gd name="T22" fmla="*/ 11 w 62"/>
              <a:gd name="T23" fmla="*/ 9 h 20"/>
              <a:gd name="T24" fmla="*/ 13 w 62"/>
              <a:gd name="T25" fmla="*/ 7 h 20"/>
              <a:gd name="T26" fmla="*/ 15 w 62"/>
              <a:gd name="T27" fmla="*/ 7 h 20"/>
              <a:gd name="T28" fmla="*/ 16 w 62"/>
              <a:gd name="T29" fmla="*/ 5 h 20"/>
              <a:gd name="T30" fmla="*/ 16 w 62"/>
              <a:gd name="T31" fmla="*/ 5 h 20"/>
              <a:gd name="T32" fmla="*/ 18 w 62"/>
              <a:gd name="T33" fmla="*/ 5 h 20"/>
              <a:gd name="T34" fmla="*/ 18 w 62"/>
              <a:gd name="T35" fmla="*/ 3 h 20"/>
              <a:gd name="T36" fmla="*/ 18 w 62"/>
              <a:gd name="T37" fmla="*/ 3 h 20"/>
              <a:gd name="T38" fmla="*/ 20 w 62"/>
              <a:gd name="T39" fmla="*/ 2 h 20"/>
              <a:gd name="T40" fmla="*/ 22 w 62"/>
              <a:gd name="T41" fmla="*/ 2 h 20"/>
              <a:gd name="T42" fmla="*/ 26 w 62"/>
              <a:gd name="T43" fmla="*/ 0 h 20"/>
              <a:gd name="T44" fmla="*/ 29 w 62"/>
              <a:gd name="T45" fmla="*/ 0 h 20"/>
              <a:gd name="T46" fmla="*/ 31 w 62"/>
              <a:gd name="T47" fmla="*/ 0 h 20"/>
              <a:gd name="T48" fmla="*/ 35 w 62"/>
              <a:gd name="T49" fmla="*/ 0 h 20"/>
              <a:gd name="T50" fmla="*/ 37 w 62"/>
              <a:gd name="T51" fmla="*/ 0 h 20"/>
              <a:gd name="T52" fmla="*/ 39 w 62"/>
              <a:gd name="T53" fmla="*/ 0 h 20"/>
              <a:gd name="T54" fmla="*/ 40 w 62"/>
              <a:gd name="T55" fmla="*/ 0 h 20"/>
              <a:gd name="T56" fmla="*/ 44 w 62"/>
              <a:gd name="T57" fmla="*/ 0 h 20"/>
              <a:gd name="T58" fmla="*/ 48 w 62"/>
              <a:gd name="T59" fmla="*/ 0 h 20"/>
              <a:gd name="T60" fmla="*/ 53 w 62"/>
              <a:gd name="T61" fmla="*/ 0 h 20"/>
              <a:gd name="T62" fmla="*/ 55 w 62"/>
              <a:gd name="T63" fmla="*/ 0 h 20"/>
              <a:gd name="T64" fmla="*/ 59 w 62"/>
              <a:gd name="T65" fmla="*/ 0 h 20"/>
              <a:gd name="T66" fmla="*/ 61 w 62"/>
              <a:gd name="T67" fmla="*/ 0 h 20"/>
              <a:gd name="T68" fmla="*/ 62 w 62"/>
              <a:gd name="T69" fmla="*/ 0 h 20"/>
              <a:gd name="T70" fmla="*/ 62 w 62"/>
              <a:gd name="T71" fmla="*/ 0 h 20"/>
              <a:gd name="T72" fmla="*/ 62 w 62"/>
              <a:gd name="T73" fmla="*/ 0 h 20"/>
              <a:gd name="T74" fmla="*/ 61 w 62"/>
              <a:gd name="T75" fmla="*/ 0 h 20"/>
              <a:gd name="T76" fmla="*/ 61 w 62"/>
              <a:gd name="T77" fmla="*/ 2 h 20"/>
              <a:gd name="T78" fmla="*/ 57 w 62"/>
              <a:gd name="T79" fmla="*/ 2 h 20"/>
              <a:gd name="T80" fmla="*/ 55 w 62"/>
              <a:gd name="T81" fmla="*/ 2 h 20"/>
              <a:gd name="T82" fmla="*/ 50 w 62"/>
              <a:gd name="T83" fmla="*/ 3 h 20"/>
              <a:gd name="T84" fmla="*/ 46 w 62"/>
              <a:gd name="T85" fmla="*/ 5 h 20"/>
              <a:gd name="T86" fmla="*/ 46 w 62"/>
              <a:gd name="T87" fmla="*/ 5 h 20"/>
              <a:gd name="T88" fmla="*/ 44 w 62"/>
              <a:gd name="T89" fmla="*/ 7 h 20"/>
              <a:gd name="T90" fmla="*/ 42 w 62"/>
              <a:gd name="T91" fmla="*/ 7 h 20"/>
              <a:gd name="T92" fmla="*/ 42 w 62"/>
              <a:gd name="T93" fmla="*/ 9 h 20"/>
              <a:gd name="T94" fmla="*/ 40 w 62"/>
              <a:gd name="T95" fmla="*/ 9 h 20"/>
              <a:gd name="T96" fmla="*/ 39 w 62"/>
              <a:gd name="T97" fmla="*/ 11 h 20"/>
              <a:gd name="T98" fmla="*/ 35 w 62"/>
              <a:gd name="T99" fmla="*/ 13 h 20"/>
              <a:gd name="T100" fmla="*/ 33 w 62"/>
              <a:gd name="T101" fmla="*/ 14 h 20"/>
              <a:gd name="T102" fmla="*/ 31 w 62"/>
              <a:gd name="T103" fmla="*/ 14 h 20"/>
              <a:gd name="T104" fmla="*/ 26 w 62"/>
              <a:gd name="T105" fmla="*/ 16 h 20"/>
              <a:gd name="T106" fmla="*/ 22 w 62"/>
              <a:gd name="T107" fmla="*/ 18 h 20"/>
              <a:gd name="T108" fmla="*/ 18 w 62"/>
              <a:gd name="T109" fmla="*/ 18 h 20"/>
              <a:gd name="T110" fmla="*/ 16 w 62"/>
              <a:gd name="T111" fmla="*/ 20 h 20"/>
              <a:gd name="T112" fmla="*/ 13 w 62"/>
              <a:gd name="T113" fmla="*/ 20 h 20"/>
              <a:gd name="T114" fmla="*/ 9 w 62"/>
              <a:gd name="T115" fmla="*/ 20 h 20"/>
              <a:gd name="T116" fmla="*/ 7 w 62"/>
              <a:gd name="T117" fmla="*/ 20 h 20"/>
              <a:gd name="T118" fmla="*/ 5 w 62"/>
              <a:gd name="T119" fmla="*/ 20 h 20"/>
              <a:gd name="T120" fmla="*/ 2 w 62"/>
              <a:gd name="T121" fmla="*/ 20 h 20"/>
              <a:gd name="T122" fmla="*/ 0 w 62"/>
              <a:gd name="T123" fmla="*/ 20 h 20"/>
              <a:gd name="T124" fmla="*/ 0 w 62"/>
              <a:gd name="T125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2" h="20">
                <a:moveTo>
                  <a:pt x="0" y="20"/>
                </a:moveTo>
                <a:lnTo>
                  <a:pt x="0" y="20"/>
                </a:lnTo>
                <a:lnTo>
                  <a:pt x="2" y="20"/>
                </a:lnTo>
                <a:lnTo>
                  <a:pt x="4" y="20"/>
                </a:lnTo>
                <a:lnTo>
                  <a:pt x="5" y="18"/>
                </a:lnTo>
                <a:lnTo>
                  <a:pt x="7" y="16"/>
                </a:lnTo>
                <a:lnTo>
                  <a:pt x="7" y="16"/>
                </a:lnTo>
                <a:lnTo>
                  <a:pt x="9" y="14"/>
                </a:lnTo>
                <a:lnTo>
                  <a:pt x="9" y="13"/>
                </a:lnTo>
                <a:lnTo>
                  <a:pt x="11" y="11"/>
                </a:lnTo>
                <a:lnTo>
                  <a:pt x="11" y="9"/>
                </a:lnTo>
                <a:lnTo>
                  <a:pt x="11" y="9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6" y="5"/>
                </a:lnTo>
                <a:lnTo>
                  <a:pt x="18" y="5"/>
                </a:lnTo>
                <a:lnTo>
                  <a:pt x="18" y="3"/>
                </a:lnTo>
                <a:lnTo>
                  <a:pt x="18" y="3"/>
                </a:lnTo>
                <a:lnTo>
                  <a:pt x="20" y="2"/>
                </a:lnTo>
                <a:lnTo>
                  <a:pt x="22" y="2"/>
                </a:lnTo>
                <a:lnTo>
                  <a:pt x="26" y="0"/>
                </a:lnTo>
                <a:lnTo>
                  <a:pt x="29" y="0"/>
                </a:lnTo>
                <a:lnTo>
                  <a:pt x="31" y="0"/>
                </a:lnTo>
                <a:lnTo>
                  <a:pt x="35" y="0"/>
                </a:lnTo>
                <a:lnTo>
                  <a:pt x="37" y="0"/>
                </a:lnTo>
                <a:lnTo>
                  <a:pt x="39" y="0"/>
                </a:lnTo>
                <a:lnTo>
                  <a:pt x="40" y="0"/>
                </a:lnTo>
                <a:lnTo>
                  <a:pt x="44" y="0"/>
                </a:lnTo>
                <a:lnTo>
                  <a:pt x="48" y="0"/>
                </a:lnTo>
                <a:lnTo>
                  <a:pt x="53" y="0"/>
                </a:lnTo>
                <a:lnTo>
                  <a:pt x="55" y="0"/>
                </a:lnTo>
                <a:lnTo>
                  <a:pt x="59" y="0"/>
                </a:lnTo>
                <a:lnTo>
                  <a:pt x="61" y="0"/>
                </a:lnTo>
                <a:lnTo>
                  <a:pt x="62" y="0"/>
                </a:lnTo>
                <a:lnTo>
                  <a:pt x="62" y="0"/>
                </a:lnTo>
                <a:lnTo>
                  <a:pt x="62" y="0"/>
                </a:lnTo>
                <a:lnTo>
                  <a:pt x="61" y="0"/>
                </a:lnTo>
                <a:lnTo>
                  <a:pt x="61" y="2"/>
                </a:lnTo>
                <a:lnTo>
                  <a:pt x="57" y="2"/>
                </a:lnTo>
                <a:lnTo>
                  <a:pt x="55" y="2"/>
                </a:lnTo>
                <a:lnTo>
                  <a:pt x="50" y="3"/>
                </a:lnTo>
                <a:lnTo>
                  <a:pt x="46" y="5"/>
                </a:lnTo>
                <a:lnTo>
                  <a:pt x="46" y="5"/>
                </a:lnTo>
                <a:lnTo>
                  <a:pt x="44" y="7"/>
                </a:lnTo>
                <a:lnTo>
                  <a:pt x="42" y="7"/>
                </a:lnTo>
                <a:lnTo>
                  <a:pt x="42" y="9"/>
                </a:lnTo>
                <a:lnTo>
                  <a:pt x="40" y="9"/>
                </a:lnTo>
                <a:lnTo>
                  <a:pt x="39" y="11"/>
                </a:lnTo>
                <a:lnTo>
                  <a:pt x="35" y="13"/>
                </a:lnTo>
                <a:lnTo>
                  <a:pt x="33" y="14"/>
                </a:lnTo>
                <a:lnTo>
                  <a:pt x="31" y="14"/>
                </a:lnTo>
                <a:lnTo>
                  <a:pt x="26" y="16"/>
                </a:lnTo>
                <a:lnTo>
                  <a:pt x="22" y="18"/>
                </a:lnTo>
                <a:lnTo>
                  <a:pt x="18" y="18"/>
                </a:lnTo>
                <a:lnTo>
                  <a:pt x="16" y="20"/>
                </a:lnTo>
                <a:lnTo>
                  <a:pt x="13" y="20"/>
                </a:lnTo>
                <a:lnTo>
                  <a:pt x="9" y="20"/>
                </a:lnTo>
                <a:lnTo>
                  <a:pt x="7" y="20"/>
                </a:lnTo>
                <a:lnTo>
                  <a:pt x="5" y="20"/>
                </a:lnTo>
                <a:lnTo>
                  <a:pt x="2" y="20"/>
                </a:lnTo>
                <a:lnTo>
                  <a:pt x="0" y="20"/>
                </a:lnTo>
                <a:lnTo>
                  <a:pt x="0" y="2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39" name="Freeform 1695"/>
          <p:cNvSpPr>
            <a:spLocks/>
          </p:cNvSpPr>
          <p:nvPr/>
        </p:nvSpPr>
        <p:spPr bwMode="auto">
          <a:xfrm>
            <a:off x="3284538" y="3001963"/>
            <a:ext cx="53975" cy="36512"/>
          </a:xfrm>
          <a:custGeom>
            <a:avLst/>
            <a:gdLst>
              <a:gd name="T0" fmla="*/ 26 w 67"/>
              <a:gd name="T1" fmla="*/ 0 h 46"/>
              <a:gd name="T2" fmla="*/ 35 w 67"/>
              <a:gd name="T3" fmla="*/ 0 h 46"/>
              <a:gd name="T4" fmla="*/ 41 w 67"/>
              <a:gd name="T5" fmla="*/ 0 h 46"/>
              <a:gd name="T6" fmla="*/ 45 w 67"/>
              <a:gd name="T7" fmla="*/ 4 h 46"/>
              <a:gd name="T8" fmla="*/ 48 w 67"/>
              <a:gd name="T9" fmla="*/ 9 h 46"/>
              <a:gd name="T10" fmla="*/ 50 w 67"/>
              <a:gd name="T11" fmla="*/ 13 h 46"/>
              <a:gd name="T12" fmla="*/ 56 w 67"/>
              <a:gd name="T13" fmla="*/ 20 h 46"/>
              <a:gd name="T14" fmla="*/ 61 w 67"/>
              <a:gd name="T15" fmla="*/ 24 h 46"/>
              <a:gd name="T16" fmla="*/ 65 w 67"/>
              <a:gd name="T17" fmla="*/ 33 h 46"/>
              <a:gd name="T18" fmla="*/ 67 w 67"/>
              <a:gd name="T19" fmla="*/ 41 h 46"/>
              <a:gd name="T20" fmla="*/ 67 w 67"/>
              <a:gd name="T21" fmla="*/ 44 h 46"/>
              <a:gd name="T22" fmla="*/ 54 w 67"/>
              <a:gd name="T23" fmla="*/ 46 h 46"/>
              <a:gd name="T24" fmla="*/ 54 w 67"/>
              <a:gd name="T25" fmla="*/ 41 h 46"/>
              <a:gd name="T26" fmla="*/ 48 w 67"/>
              <a:gd name="T27" fmla="*/ 35 h 46"/>
              <a:gd name="T28" fmla="*/ 45 w 67"/>
              <a:gd name="T29" fmla="*/ 31 h 46"/>
              <a:gd name="T30" fmla="*/ 45 w 67"/>
              <a:gd name="T31" fmla="*/ 28 h 46"/>
              <a:gd name="T32" fmla="*/ 41 w 67"/>
              <a:gd name="T33" fmla="*/ 24 h 46"/>
              <a:gd name="T34" fmla="*/ 37 w 67"/>
              <a:gd name="T35" fmla="*/ 20 h 46"/>
              <a:gd name="T36" fmla="*/ 30 w 67"/>
              <a:gd name="T37" fmla="*/ 17 h 46"/>
              <a:gd name="T38" fmla="*/ 17 w 67"/>
              <a:gd name="T39" fmla="*/ 13 h 46"/>
              <a:gd name="T40" fmla="*/ 8 w 67"/>
              <a:gd name="T41" fmla="*/ 13 h 46"/>
              <a:gd name="T42" fmla="*/ 0 w 67"/>
              <a:gd name="T43" fmla="*/ 11 h 46"/>
              <a:gd name="T44" fmla="*/ 2 w 67"/>
              <a:gd name="T45" fmla="*/ 8 h 46"/>
              <a:gd name="T46" fmla="*/ 12 w 67"/>
              <a:gd name="T47" fmla="*/ 4 h 46"/>
              <a:gd name="T48" fmla="*/ 19 w 67"/>
              <a:gd name="T49" fmla="*/ 0 h 46"/>
              <a:gd name="T50" fmla="*/ 26 w 67"/>
              <a:gd name="T51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7" h="46">
                <a:moveTo>
                  <a:pt x="26" y="0"/>
                </a:moveTo>
                <a:lnTo>
                  <a:pt x="35" y="0"/>
                </a:lnTo>
                <a:lnTo>
                  <a:pt x="41" y="0"/>
                </a:lnTo>
                <a:lnTo>
                  <a:pt x="45" y="4"/>
                </a:lnTo>
                <a:lnTo>
                  <a:pt x="48" y="9"/>
                </a:lnTo>
                <a:lnTo>
                  <a:pt x="50" y="13"/>
                </a:lnTo>
                <a:lnTo>
                  <a:pt x="56" y="20"/>
                </a:lnTo>
                <a:lnTo>
                  <a:pt x="61" y="24"/>
                </a:lnTo>
                <a:lnTo>
                  <a:pt x="65" y="33"/>
                </a:lnTo>
                <a:lnTo>
                  <a:pt x="67" y="41"/>
                </a:lnTo>
                <a:lnTo>
                  <a:pt x="67" y="44"/>
                </a:lnTo>
                <a:lnTo>
                  <a:pt x="54" y="46"/>
                </a:lnTo>
                <a:lnTo>
                  <a:pt x="54" y="41"/>
                </a:lnTo>
                <a:lnTo>
                  <a:pt x="48" y="35"/>
                </a:lnTo>
                <a:lnTo>
                  <a:pt x="45" y="31"/>
                </a:lnTo>
                <a:lnTo>
                  <a:pt x="45" y="28"/>
                </a:lnTo>
                <a:lnTo>
                  <a:pt x="41" y="24"/>
                </a:lnTo>
                <a:lnTo>
                  <a:pt x="37" y="20"/>
                </a:lnTo>
                <a:lnTo>
                  <a:pt x="30" y="17"/>
                </a:lnTo>
                <a:lnTo>
                  <a:pt x="17" y="13"/>
                </a:lnTo>
                <a:lnTo>
                  <a:pt x="8" y="13"/>
                </a:lnTo>
                <a:lnTo>
                  <a:pt x="0" y="11"/>
                </a:lnTo>
                <a:lnTo>
                  <a:pt x="2" y="8"/>
                </a:lnTo>
                <a:lnTo>
                  <a:pt x="12" y="4"/>
                </a:lnTo>
                <a:lnTo>
                  <a:pt x="19" y="0"/>
                </a:lnTo>
                <a:lnTo>
                  <a:pt x="26" y="0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40" name="Freeform 1696"/>
          <p:cNvSpPr>
            <a:spLocks/>
          </p:cNvSpPr>
          <p:nvPr/>
        </p:nvSpPr>
        <p:spPr bwMode="auto">
          <a:xfrm>
            <a:off x="3284538" y="3001963"/>
            <a:ext cx="53975" cy="36512"/>
          </a:xfrm>
          <a:custGeom>
            <a:avLst/>
            <a:gdLst>
              <a:gd name="T0" fmla="*/ 26 w 67"/>
              <a:gd name="T1" fmla="*/ 0 h 46"/>
              <a:gd name="T2" fmla="*/ 35 w 67"/>
              <a:gd name="T3" fmla="*/ 0 h 46"/>
              <a:gd name="T4" fmla="*/ 41 w 67"/>
              <a:gd name="T5" fmla="*/ 0 h 46"/>
              <a:gd name="T6" fmla="*/ 45 w 67"/>
              <a:gd name="T7" fmla="*/ 4 h 46"/>
              <a:gd name="T8" fmla="*/ 48 w 67"/>
              <a:gd name="T9" fmla="*/ 9 h 46"/>
              <a:gd name="T10" fmla="*/ 50 w 67"/>
              <a:gd name="T11" fmla="*/ 13 h 46"/>
              <a:gd name="T12" fmla="*/ 56 w 67"/>
              <a:gd name="T13" fmla="*/ 20 h 46"/>
              <a:gd name="T14" fmla="*/ 61 w 67"/>
              <a:gd name="T15" fmla="*/ 24 h 46"/>
              <a:gd name="T16" fmla="*/ 65 w 67"/>
              <a:gd name="T17" fmla="*/ 33 h 46"/>
              <a:gd name="T18" fmla="*/ 67 w 67"/>
              <a:gd name="T19" fmla="*/ 41 h 46"/>
              <a:gd name="T20" fmla="*/ 67 w 67"/>
              <a:gd name="T21" fmla="*/ 44 h 46"/>
              <a:gd name="T22" fmla="*/ 54 w 67"/>
              <a:gd name="T23" fmla="*/ 46 h 46"/>
              <a:gd name="T24" fmla="*/ 54 w 67"/>
              <a:gd name="T25" fmla="*/ 41 h 46"/>
              <a:gd name="T26" fmla="*/ 48 w 67"/>
              <a:gd name="T27" fmla="*/ 35 h 46"/>
              <a:gd name="T28" fmla="*/ 45 w 67"/>
              <a:gd name="T29" fmla="*/ 31 h 46"/>
              <a:gd name="T30" fmla="*/ 45 w 67"/>
              <a:gd name="T31" fmla="*/ 28 h 46"/>
              <a:gd name="T32" fmla="*/ 41 w 67"/>
              <a:gd name="T33" fmla="*/ 24 h 46"/>
              <a:gd name="T34" fmla="*/ 37 w 67"/>
              <a:gd name="T35" fmla="*/ 20 h 46"/>
              <a:gd name="T36" fmla="*/ 30 w 67"/>
              <a:gd name="T37" fmla="*/ 17 h 46"/>
              <a:gd name="T38" fmla="*/ 17 w 67"/>
              <a:gd name="T39" fmla="*/ 13 h 46"/>
              <a:gd name="T40" fmla="*/ 8 w 67"/>
              <a:gd name="T41" fmla="*/ 13 h 46"/>
              <a:gd name="T42" fmla="*/ 0 w 67"/>
              <a:gd name="T43" fmla="*/ 11 h 46"/>
              <a:gd name="T44" fmla="*/ 2 w 67"/>
              <a:gd name="T45" fmla="*/ 8 h 46"/>
              <a:gd name="T46" fmla="*/ 12 w 67"/>
              <a:gd name="T47" fmla="*/ 4 h 46"/>
              <a:gd name="T48" fmla="*/ 19 w 67"/>
              <a:gd name="T49" fmla="*/ 0 h 46"/>
              <a:gd name="T50" fmla="*/ 26 w 67"/>
              <a:gd name="T51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7" h="46">
                <a:moveTo>
                  <a:pt x="26" y="0"/>
                </a:moveTo>
                <a:lnTo>
                  <a:pt x="35" y="0"/>
                </a:lnTo>
                <a:lnTo>
                  <a:pt x="41" y="0"/>
                </a:lnTo>
                <a:lnTo>
                  <a:pt x="45" y="4"/>
                </a:lnTo>
                <a:lnTo>
                  <a:pt x="48" y="9"/>
                </a:lnTo>
                <a:lnTo>
                  <a:pt x="50" y="13"/>
                </a:lnTo>
                <a:lnTo>
                  <a:pt x="56" y="20"/>
                </a:lnTo>
                <a:lnTo>
                  <a:pt x="61" y="24"/>
                </a:lnTo>
                <a:lnTo>
                  <a:pt x="65" y="33"/>
                </a:lnTo>
                <a:lnTo>
                  <a:pt x="67" y="41"/>
                </a:lnTo>
                <a:lnTo>
                  <a:pt x="67" y="44"/>
                </a:lnTo>
                <a:lnTo>
                  <a:pt x="54" y="46"/>
                </a:lnTo>
                <a:lnTo>
                  <a:pt x="54" y="41"/>
                </a:lnTo>
                <a:lnTo>
                  <a:pt x="48" y="35"/>
                </a:lnTo>
                <a:lnTo>
                  <a:pt x="45" y="31"/>
                </a:lnTo>
                <a:lnTo>
                  <a:pt x="45" y="28"/>
                </a:lnTo>
                <a:lnTo>
                  <a:pt x="41" y="24"/>
                </a:lnTo>
                <a:lnTo>
                  <a:pt x="37" y="20"/>
                </a:lnTo>
                <a:lnTo>
                  <a:pt x="30" y="17"/>
                </a:lnTo>
                <a:lnTo>
                  <a:pt x="17" y="13"/>
                </a:lnTo>
                <a:lnTo>
                  <a:pt x="8" y="13"/>
                </a:lnTo>
                <a:lnTo>
                  <a:pt x="0" y="11"/>
                </a:lnTo>
                <a:lnTo>
                  <a:pt x="2" y="8"/>
                </a:lnTo>
                <a:lnTo>
                  <a:pt x="12" y="4"/>
                </a:lnTo>
                <a:lnTo>
                  <a:pt x="19" y="0"/>
                </a:lnTo>
                <a:lnTo>
                  <a:pt x="26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41" name="Freeform 1697"/>
          <p:cNvSpPr>
            <a:spLocks/>
          </p:cNvSpPr>
          <p:nvPr/>
        </p:nvSpPr>
        <p:spPr bwMode="auto">
          <a:xfrm>
            <a:off x="3297238" y="3003550"/>
            <a:ext cx="34925" cy="31750"/>
          </a:xfrm>
          <a:custGeom>
            <a:avLst/>
            <a:gdLst>
              <a:gd name="T0" fmla="*/ 44 w 44"/>
              <a:gd name="T1" fmla="*/ 38 h 38"/>
              <a:gd name="T2" fmla="*/ 39 w 44"/>
              <a:gd name="T3" fmla="*/ 29 h 38"/>
              <a:gd name="T4" fmla="*/ 35 w 44"/>
              <a:gd name="T5" fmla="*/ 24 h 38"/>
              <a:gd name="T6" fmla="*/ 33 w 44"/>
              <a:gd name="T7" fmla="*/ 18 h 38"/>
              <a:gd name="T8" fmla="*/ 28 w 44"/>
              <a:gd name="T9" fmla="*/ 13 h 38"/>
              <a:gd name="T10" fmla="*/ 24 w 44"/>
              <a:gd name="T11" fmla="*/ 9 h 38"/>
              <a:gd name="T12" fmla="*/ 17 w 44"/>
              <a:gd name="T13" fmla="*/ 4 h 38"/>
              <a:gd name="T14" fmla="*/ 9 w 44"/>
              <a:gd name="T15" fmla="*/ 2 h 38"/>
              <a:gd name="T16" fmla="*/ 0 w 44"/>
              <a:gd name="T1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4" h="38">
                <a:moveTo>
                  <a:pt x="44" y="38"/>
                </a:moveTo>
                <a:lnTo>
                  <a:pt x="39" y="29"/>
                </a:lnTo>
                <a:lnTo>
                  <a:pt x="35" y="24"/>
                </a:lnTo>
                <a:lnTo>
                  <a:pt x="33" y="18"/>
                </a:lnTo>
                <a:lnTo>
                  <a:pt x="28" y="13"/>
                </a:lnTo>
                <a:lnTo>
                  <a:pt x="24" y="9"/>
                </a:lnTo>
                <a:lnTo>
                  <a:pt x="17" y="4"/>
                </a:lnTo>
                <a:lnTo>
                  <a:pt x="9" y="2"/>
                </a:lnTo>
                <a:lnTo>
                  <a:pt x="0" y="0"/>
                </a:lnTo>
              </a:path>
            </a:pathLst>
          </a:custGeom>
          <a:noFill/>
          <a:ln w="26988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42" name="Line 1698"/>
          <p:cNvSpPr>
            <a:spLocks noChangeShapeType="1"/>
          </p:cNvSpPr>
          <p:nvPr/>
        </p:nvSpPr>
        <p:spPr bwMode="auto">
          <a:xfrm>
            <a:off x="3332163" y="2960688"/>
            <a:ext cx="1587" cy="61912"/>
          </a:xfrm>
          <a:prstGeom prst="line">
            <a:avLst/>
          </a:prstGeom>
          <a:noFill/>
          <a:ln w="36513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43" name="Freeform 1699"/>
          <p:cNvSpPr>
            <a:spLocks/>
          </p:cNvSpPr>
          <p:nvPr/>
        </p:nvSpPr>
        <p:spPr bwMode="auto">
          <a:xfrm>
            <a:off x="3494088" y="3471863"/>
            <a:ext cx="9525" cy="15875"/>
          </a:xfrm>
          <a:custGeom>
            <a:avLst/>
            <a:gdLst>
              <a:gd name="T0" fmla="*/ 6 w 11"/>
              <a:gd name="T1" fmla="*/ 0 h 18"/>
              <a:gd name="T2" fmla="*/ 4 w 11"/>
              <a:gd name="T3" fmla="*/ 0 h 18"/>
              <a:gd name="T4" fmla="*/ 2 w 11"/>
              <a:gd name="T5" fmla="*/ 0 h 18"/>
              <a:gd name="T6" fmla="*/ 0 w 11"/>
              <a:gd name="T7" fmla="*/ 0 h 18"/>
              <a:gd name="T8" fmla="*/ 0 w 11"/>
              <a:gd name="T9" fmla="*/ 2 h 18"/>
              <a:gd name="T10" fmla="*/ 0 w 11"/>
              <a:gd name="T11" fmla="*/ 4 h 18"/>
              <a:gd name="T12" fmla="*/ 0 w 11"/>
              <a:gd name="T13" fmla="*/ 5 h 18"/>
              <a:gd name="T14" fmla="*/ 0 w 11"/>
              <a:gd name="T15" fmla="*/ 7 h 18"/>
              <a:gd name="T16" fmla="*/ 0 w 11"/>
              <a:gd name="T17" fmla="*/ 9 h 18"/>
              <a:gd name="T18" fmla="*/ 0 w 11"/>
              <a:gd name="T19" fmla="*/ 13 h 18"/>
              <a:gd name="T20" fmla="*/ 0 w 11"/>
              <a:gd name="T21" fmla="*/ 15 h 18"/>
              <a:gd name="T22" fmla="*/ 0 w 11"/>
              <a:gd name="T23" fmla="*/ 15 h 18"/>
              <a:gd name="T24" fmla="*/ 0 w 11"/>
              <a:gd name="T25" fmla="*/ 17 h 18"/>
              <a:gd name="T26" fmla="*/ 2 w 11"/>
              <a:gd name="T27" fmla="*/ 18 h 18"/>
              <a:gd name="T28" fmla="*/ 2 w 11"/>
              <a:gd name="T29" fmla="*/ 18 h 18"/>
              <a:gd name="T30" fmla="*/ 4 w 11"/>
              <a:gd name="T31" fmla="*/ 18 h 18"/>
              <a:gd name="T32" fmla="*/ 6 w 11"/>
              <a:gd name="T33" fmla="*/ 18 h 18"/>
              <a:gd name="T34" fmla="*/ 8 w 11"/>
              <a:gd name="T35" fmla="*/ 18 h 18"/>
              <a:gd name="T36" fmla="*/ 8 w 11"/>
              <a:gd name="T37" fmla="*/ 17 h 18"/>
              <a:gd name="T38" fmla="*/ 8 w 11"/>
              <a:gd name="T39" fmla="*/ 15 h 18"/>
              <a:gd name="T40" fmla="*/ 8 w 11"/>
              <a:gd name="T41" fmla="*/ 13 h 18"/>
              <a:gd name="T42" fmla="*/ 10 w 11"/>
              <a:gd name="T43" fmla="*/ 11 h 18"/>
              <a:gd name="T44" fmla="*/ 10 w 11"/>
              <a:gd name="T45" fmla="*/ 9 h 18"/>
              <a:gd name="T46" fmla="*/ 10 w 11"/>
              <a:gd name="T47" fmla="*/ 9 h 18"/>
              <a:gd name="T48" fmla="*/ 10 w 11"/>
              <a:gd name="T49" fmla="*/ 7 h 18"/>
              <a:gd name="T50" fmla="*/ 10 w 11"/>
              <a:gd name="T51" fmla="*/ 5 h 18"/>
              <a:gd name="T52" fmla="*/ 11 w 11"/>
              <a:gd name="T53" fmla="*/ 4 h 18"/>
              <a:gd name="T54" fmla="*/ 10 w 11"/>
              <a:gd name="T55" fmla="*/ 2 h 18"/>
              <a:gd name="T56" fmla="*/ 10 w 11"/>
              <a:gd name="T57" fmla="*/ 0 h 18"/>
              <a:gd name="T58" fmla="*/ 8 w 11"/>
              <a:gd name="T59" fmla="*/ 0 h 18"/>
              <a:gd name="T60" fmla="*/ 6 w 11"/>
              <a:gd name="T61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" h="18">
                <a:moveTo>
                  <a:pt x="6" y="0"/>
                </a:move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3"/>
                </a:lnTo>
                <a:lnTo>
                  <a:pt x="0" y="15"/>
                </a:lnTo>
                <a:lnTo>
                  <a:pt x="0" y="15"/>
                </a:lnTo>
                <a:lnTo>
                  <a:pt x="0" y="17"/>
                </a:lnTo>
                <a:lnTo>
                  <a:pt x="2" y="18"/>
                </a:lnTo>
                <a:lnTo>
                  <a:pt x="2" y="18"/>
                </a:lnTo>
                <a:lnTo>
                  <a:pt x="4" y="18"/>
                </a:lnTo>
                <a:lnTo>
                  <a:pt x="6" y="18"/>
                </a:lnTo>
                <a:lnTo>
                  <a:pt x="8" y="18"/>
                </a:lnTo>
                <a:lnTo>
                  <a:pt x="8" y="17"/>
                </a:lnTo>
                <a:lnTo>
                  <a:pt x="8" y="15"/>
                </a:lnTo>
                <a:lnTo>
                  <a:pt x="8" y="13"/>
                </a:lnTo>
                <a:lnTo>
                  <a:pt x="10" y="11"/>
                </a:lnTo>
                <a:lnTo>
                  <a:pt x="10" y="9"/>
                </a:lnTo>
                <a:lnTo>
                  <a:pt x="10" y="9"/>
                </a:lnTo>
                <a:lnTo>
                  <a:pt x="10" y="7"/>
                </a:lnTo>
                <a:lnTo>
                  <a:pt x="10" y="5"/>
                </a:lnTo>
                <a:lnTo>
                  <a:pt x="11" y="4"/>
                </a:lnTo>
                <a:lnTo>
                  <a:pt x="10" y="2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44" name="Freeform 1700"/>
          <p:cNvSpPr>
            <a:spLocks/>
          </p:cNvSpPr>
          <p:nvPr/>
        </p:nvSpPr>
        <p:spPr bwMode="auto">
          <a:xfrm>
            <a:off x="3494088" y="3471863"/>
            <a:ext cx="9525" cy="15875"/>
          </a:xfrm>
          <a:custGeom>
            <a:avLst/>
            <a:gdLst>
              <a:gd name="T0" fmla="*/ 6 w 11"/>
              <a:gd name="T1" fmla="*/ 0 h 18"/>
              <a:gd name="T2" fmla="*/ 4 w 11"/>
              <a:gd name="T3" fmla="*/ 0 h 18"/>
              <a:gd name="T4" fmla="*/ 2 w 11"/>
              <a:gd name="T5" fmla="*/ 0 h 18"/>
              <a:gd name="T6" fmla="*/ 0 w 11"/>
              <a:gd name="T7" fmla="*/ 0 h 18"/>
              <a:gd name="T8" fmla="*/ 0 w 11"/>
              <a:gd name="T9" fmla="*/ 2 h 18"/>
              <a:gd name="T10" fmla="*/ 0 w 11"/>
              <a:gd name="T11" fmla="*/ 4 h 18"/>
              <a:gd name="T12" fmla="*/ 0 w 11"/>
              <a:gd name="T13" fmla="*/ 5 h 18"/>
              <a:gd name="T14" fmla="*/ 0 w 11"/>
              <a:gd name="T15" fmla="*/ 7 h 18"/>
              <a:gd name="T16" fmla="*/ 0 w 11"/>
              <a:gd name="T17" fmla="*/ 9 h 18"/>
              <a:gd name="T18" fmla="*/ 0 w 11"/>
              <a:gd name="T19" fmla="*/ 13 h 18"/>
              <a:gd name="T20" fmla="*/ 0 w 11"/>
              <a:gd name="T21" fmla="*/ 15 h 18"/>
              <a:gd name="T22" fmla="*/ 0 w 11"/>
              <a:gd name="T23" fmla="*/ 15 h 18"/>
              <a:gd name="T24" fmla="*/ 0 w 11"/>
              <a:gd name="T25" fmla="*/ 17 h 18"/>
              <a:gd name="T26" fmla="*/ 2 w 11"/>
              <a:gd name="T27" fmla="*/ 18 h 18"/>
              <a:gd name="T28" fmla="*/ 2 w 11"/>
              <a:gd name="T29" fmla="*/ 18 h 18"/>
              <a:gd name="T30" fmla="*/ 4 w 11"/>
              <a:gd name="T31" fmla="*/ 18 h 18"/>
              <a:gd name="T32" fmla="*/ 6 w 11"/>
              <a:gd name="T33" fmla="*/ 18 h 18"/>
              <a:gd name="T34" fmla="*/ 8 w 11"/>
              <a:gd name="T35" fmla="*/ 18 h 18"/>
              <a:gd name="T36" fmla="*/ 8 w 11"/>
              <a:gd name="T37" fmla="*/ 17 h 18"/>
              <a:gd name="T38" fmla="*/ 8 w 11"/>
              <a:gd name="T39" fmla="*/ 15 h 18"/>
              <a:gd name="T40" fmla="*/ 8 w 11"/>
              <a:gd name="T41" fmla="*/ 13 h 18"/>
              <a:gd name="T42" fmla="*/ 10 w 11"/>
              <a:gd name="T43" fmla="*/ 11 h 18"/>
              <a:gd name="T44" fmla="*/ 10 w 11"/>
              <a:gd name="T45" fmla="*/ 9 h 18"/>
              <a:gd name="T46" fmla="*/ 10 w 11"/>
              <a:gd name="T47" fmla="*/ 9 h 18"/>
              <a:gd name="T48" fmla="*/ 10 w 11"/>
              <a:gd name="T49" fmla="*/ 7 h 18"/>
              <a:gd name="T50" fmla="*/ 10 w 11"/>
              <a:gd name="T51" fmla="*/ 5 h 18"/>
              <a:gd name="T52" fmla="*/ 11 w 11"/>
              <a:gd name="T53" fmla="*/ 4 h 18"/>
              <a:gd name="T54" fmla="*/ 10 w 11"/>
              <a:gd name="T55" fmla="*/ 2 h 18"/>
              <a:gd name="T56" fmla="*/ 10 w 11"/>
              <a:gd name="T57" fmla="*/ 0 h 18"/>
              <a:gd name="T58" fmla="*/ 8 w 11"/>
              <a:gd name="T59" fmla="*/ 0 h 18"/>
              <a:gd name="T60" fmla="*/ 6 w 11"/>
              <a:gd name="T61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" h="18">
                <a:moveTo>
                  <a:pt x="6" y="0"/>
                </a:move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3"/>
                </a:lnTo>
                <a:lnTo>
                  <a:pt x="0" y="15"/>
                </a:lnTo>
                <a:lnTo>
                  <a:pt x="0" y="15"/>
                </a:lnTo>
                <a:lnTo>
                  <a:pt x="0" y="17"/>
                </a:lnTo>
                <a:lnTo>
                  <a:pt x="2" y="18"/>
                </a:lnTo>
                <a:lnTo>
                  <a:pt x="2" y="18"/>
                </a:lnTo>
                <a:lnTo>
                  <a:pt x="4" y="18"/>
                </a:lnTo>
                <a:lnTo>
                  <a:pt x="6" y="18"/>
                </a:lnTo>
                <a:lnTo>
                  <a:pt x="8" y="18"/>
                </a:lnTo>
                <a:lnTo>
                  <a:pt x="8" y="17"/>
                </a:lnTo>
                <a:lnTo>
                  <a:pt x="8" y="15"/>
                </a:lnTo>
                <a:lnTo>
                  <a:pt x="8" y="13"/>
                </a:lnTo>
                <a:lnTo>
                  <a:pt x="10" y="11"/>
                </a:lnTo>
                <a:lnTo>
                  <a:pt x="10" y="9"/>
                </a:lnTo>
                <a:lnTo>
                  <a:pt x="10" y="9"/>
                </a:lnTo>
                <a:lnTo>
                  <a:pt x="10" y="7"/>
                </a:lnTo>
                <a:lnTo>
                  <a:pt x="10" y="5"/>
                </a:lnTo>
                <a:lnTo>
                  <a:pt x="11" y="4"/>
                </a:lnTo>
                <a:lnTo>
                  <a:pt x="10" y="2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45" name="Freeform 1701"/>
          <p:cNvSpPr>
            <a:spLocks/>
          </p:cNvSpPr>
          <p:nvPr/>
        </p:nvSpPr>
        <p:spPr bwMode="auto">
          <a:xfrm>
            <a:off x="3490913" y="3478213"/>
            <a:ext cx="44450" cy="28575"/>
          </a:xfrm>
          <a:custGeom>
            <a:avLst/>
            <a:gdLst>
              <a:gd name="T0" fmla="*/ 5 w 53"/>
              <a:gd name="T1" fmla="*/ 2 h 35"/>
              <a:gd name="T2" fmla="*/ 3 w 53"/>
              <a:gd name="T3" fmla="*/ 4 h 35"/>
              <a:gd name="T4" fmla="*/ 1 w 53"/>
              <a:gd name="T5" fmla="*/ 6 h 35"/>
              <a:gd name="T6" fmla="*/ 1 w 53"/>
              <a:gd name="T7" fmla="*/ 10 h 35"/>
              <a:gd name="T8" fmla="*/ 1 w 53"/>
              <a:gd name="T9" fmla="*/ 13 h 35"/>
              <a:gd name="T10" fmla="*/ 0 w 53"/>
              <a:gd name="T11" fmla="*/ 15 h 35"/>
              <a:gd name="T12" fmla="*/ 0 w 53"/>
              <a:gd name="T13" fmla="*/ 21 h 35"/>
              <a:gd name="T14" fmla="*/ 1 w 53"/>
              <a:gd name="T15" fmla="*/ 24 h 35"/>
              <a:gd name="T16" fmla="*/ 0 w 53"/>
              <a:gd name="T17" fmla="*/ 19 h 35"/>
              <a:gd name="T18" fmla="*/ 1 w 53"/>
              <a:gd name="T19" fmla="*/ 15 h 35"/>
              <a:gd name="T20" fmla="*/ 3 w 53"/>
              <a:gd name="T21" fmla="*/ 13 h 35"/>
              <a:gd name="T22" fmla="*/ 3 w 53"/>
              <a:gd name="T23" fmla="*/ 10 h 35"/>
              <a:gd name="T24" fmla="*/ 3 w 53"/>
              <a:gd name="T25" fmla="*/ 8 h 35"/>
              <a:gd name="T26" fmla="*/ 5 w 53"/>
              <a:gd name="T27" fmla="*/ 6 h 35"/>
              <a:gd name="T28" fmla="*/ 7 w 53"/>
              <a:gd name="T29" fmla="*/ 2 h 35"/>
              <a:gd name="T30" fmla="*/ 7 w 53"/>
              <a:gd name="T31" fmla="*/ 0 h 35"/>
              <a:gd name="T32" fmla="*/ 7 w 53"/>
              <a:gd name="T33" fmla="*/ 2 h 35"/>
              <a:gd name="T34" fmla="*/ 7 w 53"/>
              <a:gd name="T35" fmla="*/ 6 h 35"/>
              <a:gd name="T36" fmla="*/ 9 w 53"/>
              <a:gd name="T37" fmla="*/ 8 h 35"/>
              <a:gd name="T38" fmla="*/ 11 w 53"/>
              <a:gd name="T39" fmla="*/ 10 h 35"/>
              <a:gd name="T40" fmla="*/ 14 w 53"/>
              <a:gd name="T41" fmla="*/ 11 h 35"/>
              <a:gd name="T42" fmla="*/ 16 w 53"/>
              <a:gd name="T43" fmla="*/ 13 h 35"/>
              <a:gd name="T44" fmla="*/ 20 w 53"/>
              <a:gd name="T45" fmla="*/ 17 h 35"/>
              <a:gd name="T46" fmla="*/ 24 w 53"/>
              <a:gd name="T47" fmla="*/ 21 h 35"/>
              <a:gd name="T48" fmla="*/ 27 w 53"/>
              <a:gd name="T49" fmla="*/ 24 h 35"/>
              <a:gd name="T50" fmla="*/ 29 w 53"/>
              <a:gd name="T51" fmla="*/ 28 h 35"/>
              <a:gd name="T52" fmla="*/ 33 w 53"/>
              <a:gd name="T53" fmla="*/ 32 h 35"/>
              <a:gd name="T54" fmla="*/ 36 w 53"/>
              <a:gd name="T55" fmla="*/ 35 h 35"/>
              <a:gd name="T56" fmla="*/ 33 w 53"/>
              <a:gd name="T57" fmla="*/ 30 h 35"/>
              <a:gd name="T58" fmla="*/ 31 w 53"/>
              <a:gd name="T59" fmla="*/ 26 h 35"/>
              <a:gd name="T60" fmla="*/ 29 w 53"/>
              <a:gd name="T61" fmla="*/ 24 h 35"/>
              <a:gd name="T62" fmla="*/ 27 w 53"/>
              <a:gd name="T63" fmla="*/ 22 h 35"/>
              <a:gd name="T64" fmla="*/ 25 w 53"/>
              <a:gd name="T65" fmla="*/ 19 h 35"/>
              <a:gd name="T66" fmla="*/ 24 w 53"/>
              <a:gd name="T67" fmla="*/ 17 h 35"/>
              <a:gd name="T68" fmla="*/ 22 w 53"/>
              <a:gd name="T69" fmla="*/ 15 h 35"/>
              <a:gd name="T70" fmla="*/ 18 w 53"/>
              <a:gd name="T71" fmla="*/ 13 h 35"/>
              <a:gd name="T72" fmla="*/ 16 w 53"/>
              <a:gd name="T73" fmla="*/ 11 h 35"/>
              <a:gd name="T74" fmla="*/ 13 w 53"/>
              <a:gd name="T75" fmla="*/ 10 h 35"/>
              <a:gd name="T76" fmla="*/ 11 w 53"/>
              <a:gd name="T77" fmla="*/ 8 h 35"/>
              <a:gd name="T78" fmla="*/ 9 w 53"/>
              <a:gd name="T79" fmla="*/ 6 h 35"/>
              <a:gd name="T80" fmla="*/ 9 w 53"/>
              <a:gd name="T81" fmla="*/ 4 h 35"/>
              <a:gd name="T82" fmla="*/ 9 w 53"/>
              <a:gd name="T83" fmla="*/ 0 h 35"/>
              <a:gd name="T84" fmla="*/ 11 w 53"/>
              <a:gd name="T85" fmla="*/ 2 h 35"/>
              <a:gd name="T86" fmla="*/ 14 w 53"/>
              <a:gd name="T87" fmla="*/ 4 h 35"/>
              <a:gd name="T88" fmla="*/ 18 w 53"/>
              <a:gd name="T89" fmla="*/ 6 h 35"/>
              <a:gd name="T90" fmla="*/ 24 w 53"/>
              <a:gd name="T91" fmla="*/ 10 h 35"/>
              <a:gd name="T92" fmla="*/ 31 w 53"/>
              <a:gd name="T93" fmla="*/ 11 h 35"/>
              <a:gd name="T94" fmla="*/ 38 w 53"/>
              <a:gd name="T95" fmla="*/ 13 h 35"/>
              <a:gd name="T96" fmla="*/ 44 w 53"/>
              <a:gd name="T97" fmla="*/ 17 h 35"/>
              <a:gd name="T98" fmla="*/ 51 w 53"/>
              <a:gd name="T99" fmla="*/ 21 h 35"/>
              <a:gd name="T100" fmla="*/ 47 w 53"/>
              <a:gd name="T101" fmla="*/ 17 h 35"/>
              <a:gd name="T102" fmla="*/ 42 w 53"/>
              <a:gd name="T103" fmla="*/ 13 h 35"/>
              <a:gd name="T104" fmla="*/ 36 w 53"/>
              <a:gd name="T105" fmla="*/ 11 h 35"/>
              <a:gd name="T106" fmla="*/ 31 w 53"/>
              <a:gd name="T107" fmla="*/ 10 h 35"/>
              <a:gd name="T108" fmla="*/ 25 w 53"/>
              <a:gd name="T109" fmla="*/ 8 h 35"/>
              <a:gd name="T110" fmla="*/ 22 w 53"/>
              <a:gd name="T111" fmla="*/ 6 h 35"/>
              <a:gd name="T112" fmla="*/ 18 w 53"/>
              <a:gd name="T113" fmla="*/ 4 h 35"/>
              <a:gd name="T114" fmla="*/ 14 w 53"/>
              <a:gd name="T115" fmla="*/ 2 h 35"/>
              <a:gd name="T116" fmla="*/ 11 w 53"/>
              <a:gd name="T117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3" h="35">
                <a:moveTo>
                  <a:pt x="5" y="0"/>
                </a:move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3" y="4"/>
                </a:lnTo>
                <a:lnTo>
                  <a:pt x="3" y="4"/>
                </a:lnTo>
                <a:lnTo>
                  <a:pt x="3" y="4"/>
                </a:lnTo>
                <a:lnTo>
                  <a:pt x="3" y="4"/>
                </a:lnTo>
                <a:lnTo>
                  <a:pt x="3" y="4"/>
                </a:lnTo>
                <a:lnTo>
                  <a:pt x="3" y="6"/>
                </a:lnTo>
                <a:lnTo>
                  <a:pt x="3" y="6"/>
                </a:lnTo>
                <a:lnTo>
                  <a:pt x="3" y="6"/>
                </a:lnTo>
                <a:lnTo>
                  <a:pt x="3" y="6"/>
                </a:lnTo>
                <a:lnTo>
                  <a:pt x="3" y="6"/>
                </a:lnTo>
                <a:lnTo>
                  <a:pt x="1" y="6"/>
                </a:lnTo>
                <a:lnTo>
                  <a:pt x="1" y="6"/>
                </a:lnTo>
                <a:lnTo>
                  <a:pt x="1" y="8"/>
                </a:lnTo>
                <a:lnTo>
                  <a:pt x="1" y="8"/>
                </a:lnTo>
                <a:lnTo>
                  <a:pt x="1" y="8"/>
                </a:lnTo>
                <a:lnTo>
                  <a:pt x="1" y="8"/>
                </a:lnTo>
                <a:lnTo>
                  <a:pt x="1" y="8"/>
                </a:lnTo>
                <a:lnTo>
                  <a:pt x="1" y="8"/>
                </a:lnTo>
                <a:lnTo>
                  <a:pt x="1" y="10"/>
                </a:lnTo>
                <a:lnTo>
                  <a:pt x="1" y="10"/>
                </a:lnTo>
                <a:lnTo>
                  <a:pt x="1" y="10"/>
                </a:lnTo>
                <a:lnTo>
                  <a:pt x="1" y="10"/>
                </a:lnTo>
                <a:lnTo>
                  <a:pt x="0" y="10"/>
                </a:lnTo>
                <a:lnTo>
                  <a:pt x="0" y="10"/>
                </a:lnTo>
                <a:lnTo>
                  <a:pt x="1" y="11"/>
                </a:lnTo>
                <a:lnTo>
                  <a:pt x="1" y="11"/>
                </a:lnTo>
                <a:lnTo>
                  <a:pt x="0" y="11"/>
                </a:lnTo>
                <a:lnTo>
                  <a:pt x="0" y="11"/>
                </a:lnTo>
                <a:lnTo>
                  <a:pt x="1" y="11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0" y="13"/>
                </a:lnTo>
                <a:lnTo>
                  <a:pt x="0" y="13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0" y="17"/>
                </a:lnTo>
                <a:lnTo>
                  <a:pt x="0" y="17"/>
                </a:lnTo>
                <a:lnTo>
                  <a:pt x="0" y="17"/>
                </a:lnTo>
                <a:lnTo>
                  <a:pt x="0" y="17"/>
                </a:lnTo>
                <a:lnTo>
                  <a:pt x="0" y="19"/>
                </a:lnTo>
                <a:lnTo>
                  <a:pt x="0" y="19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0" y="22"/>
                </a:lnTo>
                <a:lnTo>
                  <a:pt x="0" y="22"/>
                </a:lnTo>
                <a:lnTo>
                  <a:pt x="0" y="22"/>
                </a:lnTo>
                <a:lnTo>
                  <a:pt x="0" y="24"/>
                </a:lnTo>
                <a:lnTo>
                  <a:pt x="1" y="24"/>
                </a:lnTo>
                <a:lnTo>
                  <a:pt x="1" y="26"/>
                </a:lnTo>
                <a:lnTo>
                  <a:pt x="1" y="24"/>
                </a:lnTo>
                <a:lnTo>
                  <a:pt x="1" y="24"/>
                </a:lnTo>
                <a:lnTo>
                  <a:pt x="1" y="24"/>
                </a:lnTo>
                <a:lnTo>
                  <a:pt x="1" y="22"/>
                </a:lnTo>
                <a:lnTo>
                  <a:pt x="1" y="22"/>
                </a:lnTo>
                <a:lnTo>
                  <a:pt x="1" y="22"/>
                </a:lnTo>
                <a:lnTo>
                  <a:pt x="1" y="22"/>
                </a:lnTo>
                <a:lnTo>
                  <a:pt x="1" y="21"/>
                </a:lnTo>
                <a:lnTo>
                  <a:pt x="1" y="21"/>
                </a:lnTo>
                <a:lnTo>
                  <a:pt x="0" y="21"/>
                </a:lnTo>
                <a:lnTo>
                  <a:pt x="1" y="19"/>
                </a:lnTo>
                <a:lnTo>
                  <a:pt x="0" y="19"/>
                </a:lnTo>
                <a:lnTo>
                  <a:pt x="0" y="19"/>
                </a:lnTo>
                <a:lnTo>
                  <a:pt x="0" y="17"/>
                </a:lnTo>
                <a:lnTo>
                  <a:pt x="0" y="17"/>
                </a:lnTo>
                <a:lnTo>
                  <a:pt x="0" y="17"/>
                </a:lnTo>
                <a:lnTo>
                  <a:pt x="1" y="17"/>
                </a:lnTo>
                <a:lnTo>
                  <a:pt x="1" y="15"/>
                </a:lnTo>
                <a:lnTo>
                  <a:pt x="1" y="15"/>
                </a:lnTo>
                <a:lnTo>
                  <a:pt x="1" y="15"/>
                </a:lnTo>
                <a:lnTo>
                  <a:pt x="1" y="15"/>
                </a:lnTo>
                <a:lnTo>
                  <a:pt x="1" y="15"/>
                </a:lnTo>
                <a:lnTo>
                  <a:pt x="1" y="15"/>
                </a:lnTo>
                <a:lnTo>
                  <a:pt x="1" y="15"/>
                </a:lnTo>
                <a:lnTo>
                  <a:pt x="3" y="15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3" y="10"/>
                </a:lnTo>
                <a:lnTo>
                  <a:pt x="3" y="10"/>
                </a:lnTo>
                <a:lnTo>
                  <a:pt x="3" y="10"/>
                </a:lnTo>
                <a:lnTo>
                  <a:pt x="3" y="10"/>
                </a:lnTo>
                <a:lnTo>
                  <a:pt x="3" y="10"/>
                </a:lnTo>
                <a:lnTo>
                  <a:pt x="3" y="10"/>
                </a:lnTo>
                <a:lnTo>
                  <a:pt x="3" y="10"/>
                </a:lnTo>
                <a:lnTo>
                  <a:pt x="3" y="8"/>
                </a:lnTo>
                <a:lnTo>
                  <a:pt x="3" y="8"/>
                </a:lnTo>
                <a:lnTo>
                  <a:pt x="3" y="8"/>
                </a:lnTo>
                <a:lnTo>
                  <a:pt x="3" y="8"/>
                </a:lnTo>
                <a:lnTo>
                  <a:pt x="3" y="8"/>
                </a:lnTo>
                <a:lnTo>
                  <a:pt x="3" y="8"/>
                </a:lnTo>
                <a:lnTo>
                  <a:pt x="3" y="8"/>
                </a:lnTo>
                <a:lnTo>
                  <a:pt x="3" y="8"/>
                </a:lnTo>
                <a:lnTo>
                  <a:pt x="5" y="6"/>
                </a:lnTo>
                <a:lnTo>
                  <a:pt x="5" y="6"/>
                </a:lnTo>
                <a:lnTo>
                  <a:pt x="5" y="6"/>
                </a:lnTo>
                <a:lnTo>
                  <a:pt x="5" y="6"/>
                </a:lnTo>
                <a:lnTo>
                  <a:pt x="5" y="6"/>
                </a:lnTo>
                <a:lnTo>
                  <a:pt x="5" y="6"/>
                </a:lnTo>
                <a:lnTo>
                  <a:pt x="5" y="6"/>
                </a:lnTo>
                <a:lnTo>
                  <a:pt x="5" y="6"/>
                </a:lnTo>
                <a:lnTo>
                  <a:pt x="5" y="4"/>
                </a:lnTo>
                <a:lnTo>
                  <a:pt x="5" y="4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0"/>
                </a:lnTo>
                <a:lnTo>
                  <a:pt x="7" y="0"/>
                </a:lnTo>
                <a:lnTo>
                  <a:pt x="7" y="0"/>
                </a:lnTo>
                <a:lnTo>
                  <a:pt x="7" y="0"/>
                </a:lnTo>
                <a:lnTo>
                  <a:pt x="7" y="0"/>
                </a:lnTo>
                <a:lnTo>
                  <a:pt x="7" y="0"/>
                </a:lnTo>
                <a:lnTo>
                  <a:pt x="7" y="0"/>
                </a:lnTo>
                <a:lnTo>
                  <a:pt x="7" y="0"/>
                </a:lnTo>
                <a:lnTo>
                  <a:pt x="7" y="0"/>
                </a:lnTo>
                <a:lnTo>
                  <a:pt x="7" y="0"/>
                </a:lnTo>
                <a:lnTo>
                  <a:pt x="7" y="2"/>
                </a:lnTo>
                <a:lnTo>
                  <a:pt x="7" y="2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7" y="6"/>
                </a:lnTo>
                <a:lnTo>
                  <a:pt x="7" y="6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9" y="8"/>
                </a:lnTo>
                <a:lnTo>
                  <a:pt x="9" y="8"/>
                </a:lnTo>
                <a:lnTo>
                  <a:pt x="9" y="8"/>
                </a:lnTo>
                <a:lnTo>
                  <a:pt x="9" y="8"/>
                </a:lnTo>
                <a:lnTo>
                  <a:pt x="9" y="8"/>
                </a:lnTo>
                <a:lnTo>
                  <a:pt x="11" y="8"/>
                </a:lnTo>
                <a:lnTo>
                  <a:pt x="11" y="8"/>
                </a:lnTo>
                <a:lnTo>
                  <a:pt x="11" y="8"/>
                </a:lnTo>
                <a:lnTo>
                  <a:pt x="11" y="8"/>
                </a:lnTo>
                <a:lnTo>
                  <a:pt x="11" y="10"/>
                </a:lnTo>
                <a:lnTo>
                  <a:pt x="11" y="10"/>
                </a:lnTo>
                <a:lnTo>
                  <a:pt x="11" y="10"/>
                </a:lnTo>
                <a:lnTo>
                  <a:pt x="11" y="10"/>
                </a:lnTo>
                <a:lnTo>
                  <a:pt x="11" y="10"/>
                </a:lnTo>
                <a:lnTo>
                  <a:pt x="11" y="10"/>
                </a:lnTo>
                <a:lnTo>
                  <a:pt x="13" y="10"/>
                </a:lnTo>
                <a:lnTo>
                  <a:pt x="13" y="10"/>
                </a:lnTo>
                <a:lnTo>
                  <a:pt x="13" y="11"/>
                </a:lnTo>
                <a:lnTo>
                  <a:pt x="13" y="11"/>
                </a:lnTo>
                <a:lnTo>
                  <a:pt x="13" y="11"/>
                </a:lnTo>
                <a:lnTo>
                  <a:pt x="13" y="11"/>
                </a:lnTo>
                <a:lnTo>
                  <a:pt x="13" y="11"/>
                </a:lnTo>
                <a:lnTo>
                  <a:pt x="14" y="11"/>
                </a:lnTo>
                <a:lnTo>
                  <a:pt x="14" y="11"/>
                </a:lnTo>
                <a:lnTo>
                  <a:pt x="14" y="11"/>
                </a:lnTo>
                <a:lnTo>
                  <a:pt x="14" y="13"/>
                </a:lnTo>
                <a:lnTo>
                  <a:pt x="14" y="13"/>
                </a:lnTo>
                <a:lnTo>
                  <a:pt x="16" y="13"/>
                </a:lnTo>
                <a:lnTo>
                  <a:pt x="16" y="13"/>
                </a:lnTo>
                <a:lnTo>
                  <a:pt x="16" y="13"/>
                </a:lnTo>
                <a:lnTo>
                  <a:pt x="16" y="13"/>
                </a:lnTo>
                <a:lnTo>
                  <a:pt x="16" y="13"/>
                </a:lnTo>
                <a:lnTo>
                  <a:pt x="16" y="13"/>
                </a:lnTo>
                <a:lnTo>
                  <a:pt x="16" y="13"/>
                </a:lnTo>
                <a:lnTo>
                  <a:pt x="18" y="13"/>
                </a:lnTo>
                <a:lnTo>
                  <a:pt x="18" y="15"/>
                </a:lnTo>
                <a:lnTo>
                  <a:pt x="18" y="15"/>
                </a:lnTo>
                <a:lnTo>
                  <a:pt x="18" y="15"/>
                </a:lnTo>
                <a:lnTo>
                  <a:pt x="18" y="15"/>
                </a:lnTo>
                <a:lnTo>
                  <a:pt x="20" y="15"/>
                </a:lnTo>
                <a:lnTo>
                  <a:pt x="20" y="17"/>
                </a:lnTo>
                <a:lnTo>
                  <a:pt x="20" y="17"/>
                </a:lnTo>
                <a:lnTo>
                  <a:pt x="20" y="17"/>
                </a:lnTo>
                <a:lnTo>
                  <a:pt x="20" y="17"/>
                </a:lnTo>
                <a:lnTo>
                  <a:pt x="22" y="17"/>
                </a:lnTo>
                <a:lnTo>
                  <a:pt x="22" y="17"/>
                </a:lnTo>
                <a:lnTo>
                  <a:pt x="22" y="17"/>
                </a:lnTo>
                <a:lnTo>
                  <a:pt x="22" y="19"/>
                </a:lnTo>
                <a:lnTo>
                  <a:pt x="22" y="19"/>
                </a:lnTo>
                <a:lnTo>
                  <a:pt x="24" y="19"/>
                </a:lnTo>
                <a:lnTo>
                  <a:pt x="24" y="19"/>
                </a:lnTo>
                <a:lnTo>
                  <a:pt x="24" y="19"/>
                </a:lnTo>
                <a:lnTo>
                  <a:pt x="24" y="21"/>
                </a:lnTo>
                <a:lnTo>
                  <a:pt x="24" y="21"/>
                </a:lnTo>
                <a:lnTo>
                  <a:pt x="25" y="21"/>
                </a:lnTo>
                <a:lnTo>
                  <a:pt x="25" y="21"/>
                </a:lnTo>
                <a:lnTo>
                  <a:pt x="25" y="21"/>
                </a:lnTo>
                <a:lnTo>
                  <a:pt x="25" y="22"/>
                </a:lnTo>
                <a:lnTo>
                  <a:pt x="25" y="22"/>
                </a:lnTo>
                <a:lnTo>
                  <a:pt x="25" y="22"/>
                </a:lnTo>
                <a:lnTo>
                  <a:pt x="25" y="22"/>
                </a:lnTo>
                <a:lnTo>
                  <a:pt x="27" y="24"/>
                </a:lnTo>
                <a:lnTo>
                  <a:pt x="27" y="24"/>
                </a:lnTo>
                <a:lnTo>
                  <a:pt x="27" y="24"/>
                </a:lnTo>
                <a:lnTo>
                  <a:pt x="27" y="24"/>
                </a:lnTo>
                <a:lnTo>
                  <a:pt x="27" y="26"/>
                </a:lnTo>
                <a:lnTo>
                  <a:pt x="27" y="26"/>
                </a:lnTo>
                <a:lnTo>
                  <a:pt x="29" y="26"/>
                </a:lnTo>
                <a:lnTo>
                  <a:pt x="29" y="26"/>
                </a:lnTo>
                <a:lnTo>
                  <a:pt x="29" y="26"/>
                </a:lnTo>
                <a:lnTo>
                  <a:pt x="29" y="28"/>
                </a:lnTo>
                <a:lnTo>
                  <a:pt x="29" y="28"/>
                </a:lnTo>
                <a:lnTo>
                  <a:pt x="29" y="28"/>
                </a:lnTo>
                <a:lnTo>
                  <a:pt x="29" y="28"/>
                </a:lnTo>
                <a:lnTo>
                  <a:pt x="29" y="30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1" y="32"/>
                </a:lnTo>
                <a:lnTo>
                  <a:pt x="31" y="32"/>
                </a:lnTo>
                <a:lnTo>
                  <a:pt x="33" y="32"/>
                </a:lnTo>
                <a:lnTo>
                  <a:pt x="33" y="32"/>
                </a:lnTo>
                <a:lnTo>
                  <a:pt x="33" y="32"/>
                </a:lnTo>
                <a:lnTo>
                  <a:pt x="35" y="33"/>
                </a:lnTo>
                <a:lnTo>
                  <a:pt x="35" y="33"/>
                </a:lnTo>
                <a:lnTo>
                  <a:pt x="35" y="33"/>
                </a:lnTo>
                <a:lnTo>
                  <a:pt x="35" y="33"/>
                </a:lnTo>
                <a:lnTo>
                  <a:pt x="36" y="35"/>
                </a:lnTo>
                <a:lnTo>
                  <a:pt x="36" y="35"/>
                </a:lnTo>
                <a:lnTo>
                  <a:pt x="36" y="35"/>
                </a:lnTo>
                <a:lnTo>
                  <a:pt x="38" y="35"/>
                </a:lnTo>
                <a:lnTo>
                  <a:pt x="36" y="35"/>
                </a:lnTo>
                <a:lnTo>
                  <a:pt x="36" y="35"/>
                </a:lnTo>
                <a:lnTo>
                  <a:pt x="36" y="33"/>
                </a:lnTo>
                <a:lnTo>
                  <a:pt x="36" y="33"/>
                </a:lnTo>
                <a:lnTo>
                  <a:pt x="35" y="33"/>
                </a:lnTo>
                <a:lnTo>
                  <a:pt x="35" y="32"/>
                </a:lnTo>
                <a:lnTo>
                  <a:pt x="35" y="32"/>
                </a:lnTo>
                <a:lnTo>
                  <a:pt x="35" y="32"/>
                </a:lnTo>
                <a:lnTo>
                  <a:pt x="33" y="32"/>
                </a:lnTo>
                <a:lnTo>
                  <a:pt x="33" y="32"/>
                </a:lnTo>
                <a:lnTo>
                  <a:pt x="33" y="30"/>
                </a:lnTo>
                <a:lnTo>
                  <a:pt x="33" y="30"/>
                </a:lnTo>
                <a:lnTo>
                  <a:pt x="33" y="30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1" y="28"/>
                </a:lnTo>
                <a:lnTo>
                  <a:pt x="31" y="28"/>
                </a:lnTo>
                <a:lnTo>
                  <a:pt x="31" y="28"/>
                </a:lnTo>
                <a:lnTo>
                  <a:pt x="31" y="28"/>
                </a:lnTo>
                <a:lnTo>
                  <a:pt x="31" y="28"/>
                </a:lnTo>
                <a:lnTo>
                  <a:pt x="31" y="26"/>
                </a:lnTo>
                <a:lnTo>
                  <a:pt x="31" y="26"/>
                </a:lnTo>
                <a:lnTo>
                  <a:pt x="31" y="26"/>
                </a:lnTo>
                <a:lnTo>
                  <a:pt x="29" y="26"/>
                </a:lnTo>
                <a:lnTo>
                  <a:pt x="29" y="26"/>
                </a:lnTo>
                <a:lnTo>
                  <a:pt x="29" y="24"/>
                </a:lnTo>
                <a:lnTo>
                  <a:pt x="29" y="24"/>
                </a:lnTo>
                <a:lnTo>
                  <a:pt x="29" y="24"/>
                </a:lnTo>
                <a:lnTo>
                  <a:pt x="29" y="24"/>
                </a:lnTo>
                <a:lnTo>
                  <a:pt x="29" y="24"/>
                </a:lnTo>
                <a:lnTo>
                  <a:pt x="29" y="24"/>
                </a:lnTo>
                <a:lnTo>
                  <a:pt x="29" y="24"/>
                </a:lnTo>
                <a:lnTo>
                  <a:pt x="27" y="24"/>
                </a:lnTo>
                <a:lnTo>
                  <a:pt x="27" y="24"/>
                </a:lnTo>
                <a:lnTo>
                  <a:pt x="27" y="22"/>
                </a:lnTo>
                <a:lnTo>
                  <a:pt x="27" y="22"/>
                </a:lnTo>
                <a:lnTo>
                  <a:pt x="27" y="22"/>
                </a:lnTo>
                <a:lnTo>
                  <a:pt x="27" y="22"/>
                </a:lnTo>
                <a:lnTo>
                  <a:pt x="27" y="22"/>
                </a:lnTo>
                <a:lnTo>
                  <a:pt x="27" y="22"/>
                </a:lnTo>
                <a:lnTo>
                  <a:pt x="27" y="22"/>
                </a:lnTo>
                <a:lnTo>
                  <a:pt x="27" y="21"/>
                </a:lnTo>
                <a:lnTo>
                  <a:pt x="27" y="21"/>
                </a:lnTo>
                <a:lnTo>
                  <a:pt x="25" y="21"/>
                </a:lnTo>
                <a:lnTo>
                  <a:pt x="25" y="21"/>
                </a:lnTo>
                <a:lnTo>
                  <a:pt x="25" y="21"/>
                </a:lnTo>
                <a:lnTo>
                  <a:pt x="25" y="21"/>
                </a:lnTo>
                <a:lnTo>
                  <a:pt x="25" y="21"/>
                </a:lnTo>
                <a:lnTo>
                  <a:pt x="25" y="21"/>
                </a:lnTo>
                <a:lnTo>
                  <a:pt x="25" y="19"/>
                </a:lnTo>
                <a:lnTo>
                  <a:pt x="25" y="19"/>
                </a:lnTo>
                <a:lnTo>
                  <a:pt x="25" y="19"/>
                </a:lnTo>
                <a:lnTo>
                  <a:pt x="25" y="19"/>
                </a:lnTo>
                <a:lnTo>
                  <a:pt x="25" y="19"/>
                </a:lnTo>
                <a:lnTo>
                  <a:pt x="25" y="19"/>
                </a:lnTo>
                <a:lnTo>
                  <a:pt x="25" y="19"/>
                </a:lnTo>
                <a:lnTo>
                  <a:pt x="25" y="19"/>
                </a:lnTo>
                <a:lnTo>
                  <a:pt x="24" y="19"/>
                </a:lnTo>
                <a:lnTo>
                  <a:pt x="24" y="17"/>
                </a:lnTo>
                <a:lnTo>
                  <a:pt x="24" y="17"/>
                </a:lnTo>
                <a:lnTo>
                  <a:pt x="24" y="17"/>
                </a:lnTo>
                <a:lnTo>
                  <a:pt x="24" y="17"/>
                </a:lnTo>
                <a:lnTo>
                  <a:pt x="24" y="17"/>
                </a:lnTo>
                <a:lnTo>
                  <a:pt x="24" y="17"/>
                </a:lnTo>
                <a:lnTo>
                  <a:pt x="22" y="17"/>
                </a:lnTo>
                <a:lnTo>
                  <a:pt x="22" y="17"/>
                </a:lnTo>
                <a:lnTo>
                  <a:pt x="22" y="17"/>
                </a:lnTo>
                <a:lnTo>
                  <a:pt x="22" y="17"/>
                </a:lnTo>
                <a:lnTo>
                  <a:pt x="22" y="15"/>
                </a:lnTo>
                <a:lnTo>
                  <a:pt x="22" y="15"/>
                </a:lnTo>
                <a:lnTo>
                  <a:pt x="22" y="15"/>
                </a:lnTo>
                <a:lnTo>
                  <a:pt x="20" y="15"/>
                </a:lnTo>
                <a:lnTo>
                  <a:pt x="20" y="15"/>
                </a:lnTo>
                <a:lnTo>
                  <a:pt x="20" y="15"/>
                </a:lnTo>
                <a:lnTo>
                  <a:pt x="20" y="15"/>
                </a:lnTo>
                <a:lnTo>
                  <a:pt x="20" y="15"/>
                </a:lnTo>
                <a:lnTo>
                  <a:pt x="20" y="15"/>
                </a:lnTo>
                <a:lnTo>
                  <a:pt x="20" y="13"/>
                </a:lnTo>
                <a:lnTo>
                  <a:pt x="20" y="13"/>
                </a:lnTo>
                <a:lnTo>
                  <a:pt x="18" y="13"/>
                </a:lnTo>
                <a:lnTo>
                  <a:pt x="18" y="13"/>
                </a:lnTo>
                <a:lnTo>
                  <a:pt x="18" y="13"/>
                </a:lnTo>
                <a:lnTo>
                  <a:pt x="18" y="13"/>
                </a:lnTo>
                <a:lnTo>
                  <a:pt x="18" y="13"/>
                </a:lnTo>
                <a:lnTo>
                  <a:pt x="18" y="13"/>
                </a:lnTo>
                <a:lnTo>
                  <a:pt x="18" y="13"/>
                </a:lnTo>
                <a:lnTo>
                  <a:pt x="16" y="13"/>
                </a:lnTo>
                <a:lnTo>
                  <a:pt x="16" y="11"/>
                </a:lnTo>
                <a:lnTo>
                  <a:pt x="16" y="11"/>
                </a:lnTo>
                <a:lnTo>
                  <a:pt x="16" y="11"/>
                </a:lnTo>
                <a:lnTo>
                  <a:pt x="16" y="11"/>
                </a:lnTo>
                <a:lnTo>
                  <a:pt x="16" y="11"/>
                </a:lnTo>
                <a:lnTo>
                  <a:pt x="14" y="11"/>
                </a:lnTo>
                <a:lnTo>
                  <a:pt x="14" y="11"/>
                </a:lnTo>
                <a:lnTo>
                  <a:pt x="14" y="11"/>
                </a:lnTo>
                <a:lnTo>
                  <a:pt x="14" y="11"/>
                </a:lnTo>
                <a:lnTo>
                  <a:pt x="14" y="10"/>
                </a:lnTo>
                <a:lnTo>
                  <a:pt x="14" y="10"/>
                </a:lnTo>
                <a:lnTo>
                  <a:pt x="14" y="10"/>
                </a:lnTo>
                <a:lnTo>
                  <a:pt x="14" y="10"/>
                </a:lnTo>
                <a:lnTo>
                  <a:pt x="13" y="10"/>
                </a:lnTo>
                <a:lnTo>
                  <a:pt x="13" y="10"/>
                </a:lnTo>
                <a:lnTo>
                  <a:pt x="13" y="10"/>
                </a:lnTo>
                <a:lnTo>
                  <a:pt x="13" y="10"/>
                </a:lnTo>
                <a:lnTo>
                  <a:pt x="13" y="10"/>
                </a:lnTo>
                <a:lnTo>
                  <a:pt x="13" y="8"/>
                </a:lnTo>
                <a:lnTo>
                  <a:pt x="13" y="8"/>
                </a:lnTo>
                <a:lnTo>
                  <a:pt x="13" y="8"/>
                </a:lnTo>
                <a:lnTo>
                  <a:pt x="13" y="8"/>
                </a:lnTo>
                <a:lnTo>
                  <a:pt x="11" y="8"/>
                </a:lnTo>
                <a:lnTo>
                  <a:pt x="11" y="8"/>
                </a:lnTo>
                <a:lnTo>
                  <a:pt x="11" y="8"/>
                </a:lnTo>
                <a:lnTo>
                  <a:pt x="11" y="8"/>
                </a:lnTo>
                <a:lnTo>
                  <a:pt x="11" y="8"/>
                </a:lnTo>
                <a:lnTo>
                  <a:pt x="11" y="6"/>
                </a:lnTo>
                <a:lnTo>
                  <a:pt x="11" y="6"/>
                </a:lnTo>
                <a:lnTo>
                  <a:pt x="11" y="6"/>
                </a:lnTo>
                <a:lnTo>
                  <a:pt x="11" y="6"/>
                </a:lnTo>
                <a:lnTo>
                  <a:pt x="11" y="6"/>
                </a:lnTo>
                <a:lnTo>
                  <a:pt x="11" y="6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9" y="4"/>
                </a:lnTo>
                <a:lnTo>
                  <a:pt x="9" y="4"/>
                </a:lnTo>
                <a:lnTo>
                  <a:pt x="9" y="4"/>
                </a:lnTo>
                <a:lnTo>
                  <a:pt x="9" y="4"/>
                </a:lnTo>
                <a:lnTo>
                  <a:pt x="9" y="4"/>
                </a:lnTo>
                <a:lnTo>
                  <a:pt x="9" y="4"/>
                </a:lnTo>
                <a:lnTo>
                  <a:pt x="9" y="4"/>
                </a:lnTo>
                <a:lnTo>
                  <a:pt x="9" y="4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3" y="4"/>
                </a:lnTo>
                <a:lnTo>
                  <a:pt x="13" y="4"/>
                </a:lnTo>
                <a:lnTo>
                  <a:pt x="13" y="4"/>
                </a:lnTo>
                <a:lnTo>
                  <a:pt x="13" y="4"/>
                </a:lnTo>
                <a:lnTo>
                  <a:pt x="14" y="4"/>
                </a:lnTo>
                <a:lnTo>
                  <a:pt x="14" y="4"/>
                </a:lnTo>
                <a:lnTo>
                  <a:pt x="14" y="4"/>
                </a:lnTo>
                <a:lnTo>
                  <a:pt x="14" y="4"/>
                </a:lnTo>
                <a:lnTo>
                  <a:pt x="16" y="4"/>
                </a:lnTo>
                <a:lnTo>
                  <a:pt x="16" y="6"/>
                </a:lnTo>
                <a:lnTo>
                  <a:pt x="16" y="6"/>
                </a:lnTo>
                <a:lnTo>
                  <a:pt x="16" y="6"/>
                </a:lnTo>
                <a:lnTo>
                  <a:pt x="16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8"/>
                </a:lnTo>
                <a:lnTo>
                  <a:pt x="20" y="8"/>
                </a:lnTo>
                <a:lnTo>
                  <a:pt x="20" y="8"/>
                </a:lnTo>
                <a:lnTo>
                  <a:pt x="20" y="8"/>
                </a:lnTo>
                <a:lnTo>
                  <a:pt x="20" y="8"/>
                </a:lnTo>
                <a:lnTo>
                  <a:pt x="22" y="8"/>
                </a:lnTo>
                <a:lnTo>
                  <a:pt x="22" y="8"/>
                </a:lnTo>
                <a:lnTo>
                  <a:pt x="22" y="8"/>
                </a:lnTo>
                <a:lnTo>
                  <a:pt x="24" y="8"/>
                </a:lnTo>
                <a:lnTo>
                  <a:pt x="24" y="10"/>
                </a:lnTo>
                <a:lnTo>
                  <a:pt x="25" y="10"/>
                </a:lnTo>
                <a:lnTo>
                  <a:pt x="25" y="10"/>
                </a:lnTo>
                <a:lnTo>
                  <a:pt x="25" y="10"/>
                </a:lnTo>
                <a:lnTo>
                  <a:pt x="27" y="10"/>
                </a:lnTo>
                <a:lnTo>
                  <a:pt x="27" y="11"/>
                </a:lnTo>
                <a:lnTo>
                  <a:pt x="27" y="11"/>
                </a:lnTo>
                <a:lnTo>
                  <a:pt x="29" y="11"/>
                </a:lnTo>
                <a:lnTo>
                  <a:pt x="29" y="11"/>
                </a:lnTo>
                <a:lnTo>
                  <a:pt x="29" y="11"/>
                </a:lnTo>
                <a:lnTo>
                  <a:pt x="31" y="11"/>
                </a:lnTo>
                <a:lnTo>
                  <a:pt x="31" y="11"/>
                </a:lnTo>
                <a:lnTo>
                  <a:pt x="33" y="11"/>
                </a:lnTo>
                <a:lnTo>
                  <a:pt x="33" y="11"/>
                </a:lnTo>
                <a:lnTo>
                  <a:pt x="35" y="11"/>
                </a:lnTo>
                <a:lnTo>
                  <a:pt x="35" y="11"/>
                </a:lnTo>
                <a:lnTo>
                  <a:pt x="35" y="11"/>
                </a:lnTo>
                <a:lnTo>
                  <a:pt x="36" y="11"/>
                </a:lnTo>
                <a:lnTo>
                  <a:pt x="36" y="11"/>
                </a:lnTo>
                <a:lnTo>
                  <a:pt x="38" y="11"/>
                </a:lnTo>
                <a:lnTo>
                  <a:pt x="38" y="13"/>
                </a:lnTo>
                <a:lnTo>
                  <a:pt x="38" y="13"/>
                </a:lnTo>
                <a:lnTo>
                  <a:pt x="38" y="13"/>
                </a:lnTo>
                <a:lnTo>
                  <a:pt x="40" y="13"/>
                </a:lnTo>
                <a:lnTo>
                  <a:pt x="40" y="13"/>
                </a:lnTo>
                <a:lnTo>
                  <a:pt x="40" y="15"/>
                </a:lnTo>
                <a:lnTo>
                  <a:pt x="40" y="15"/>
                </a:lnTo>
                <a:lnTo>
                  <a:pt x="42" y="15"/>
                </a:lnTo>
                <a:lnTo>
                  <a:pt x="42" y="15"/>
                </a:lnTo>
                <a:lnTo>
                  <a:pt x="42" y="15"/>
                </a:lnTo>
                <a:lnTo>
                  <a:pt x="44" y="17"/>
                </a:lnTo>
                <a:lnTo>
                  <a:pt x="46" y="17"/>
                </a:lnTo>
                <a:lnTo>
                  <a:pt x="44" y="17"/>
                </a:lnTo>
                <a:lnTo>
                  <a:pt x="46" y="17"/>
                </a:lnTo>
                <a:lnTo>
                  <a:pt x="46" y="19"/>
                </a:lnTo>
                <a:lnTo>
                  <a:pt x="47" y="19"/>
                </a:lnTo>
                <a:lnTo>
                  <a:pt x="47" y="19"/>
                </a:lnTo>
                <a:lnTo>
                  <a:pt x="49" y="21"/>
                </a:lnTo>
                <a:lnTo>
                  <a:pt x="49" y="21"/>
                </a:lnTo>
                <a:lnTo>
                  <a:pt x="51" y="21"/>
                </a:lnTo>
                <a:lnTo>
                  <a:pt x="51" y="21"/>
                </a:lnTo>
                <a:lnTo>
                  <a:pt x="53" y="22"/>
                </a:lnTo>
                <a:lnTo>
                  <a:pt x="51" y="21"/>
                </a:lnTo>
                <a:lnTo>
                  <a:pt x="51" y="21"/>
                </a:lnTo>
                <a:lnTo>
                  <a:pt x="51" y="21"/>
                </a:lnTo>
                <a:lnTo>
                  <a:pt x="49" y="19"/>
                </a:lnTo>
                <a:lnTo>
                  <a:pt x="49" y="19"/>
                </a:lnTo>
                <a:lnTo>
                  <a:pt x="49" y="19"/>
                </a:lnTo>
                <a:lnTo>
                  <a:pt x="47" y="19"/>
                </a:lnTo>
                <a:lnTo>
                  <a:pt x="47" y="19"/>
                </a:lnTo>
                <a:lnTo>
                  <a:pt x="47" y="17"/>
                </a:lnTo>
                <a:lnTo>
                  <a:pt x="47" y="17"/>
                </a:lnTo>
                <a:lnTo>
                  <a:pt x="46" y="17"/>
                </a:lnTo>
                <a:lnTo>
                  <a:pt x="46" y="17"/>
                </a:lnTo>
                <a:lnTo>
                  <a:pt x="46" y="17"/>
                </a:lnTo>
                <a:lnTo>
                  <a:pt x="44" y="15"/>
                </a:lnTo>
                <a:lnTo>
                  <a:pt x="44" y="15"/>
                </a:lnTo>
                <a:lnTo>
                  <a:pt x="44" y="15"/>
                </a:lnTo>
                <a:lnTo>
                  <a:pt x="44" y="15"/>
                </a:lnTo>
                <a:lnTo>
                  <a:pt x="42" y="15"/>
                </a:lnTo>
                <a:lnTo>
                  <a:pt x="42" y="13"/>
                </a:lnTo>
                <a:lnTo>
                  <a:pt x="42" y="13"/>
                </a:lnTo>
                <a:lnTo>
                  <a:pt x="40" y="13"/>
                </a:lnTo>
                <a:lnTo>
                  <a:pt x="40" y="13"/>
                </a:lnTo>
                <a:lnTo>
                  <a:pt x="40" y="13"/>
                </a:lnTo>
                <a:lnTo>
                  <a:pt x="38" y="11"/>
                </a:lnTo>
                <a:lnTo>
                  <a:pt x="38" y="11"/>
                </a:lnTo>
                <a:lnTo>
                  <a:pt x="38" y="11"/>
                </a:lnTo>
                <a:lnTo>
                  <a:pt x="38" y="11"/>
                </a:lnTo>
                <a:lnTo>
                  <a:pt x="36" y="11"/>
                </a:lnTo>
                <a:lnTo>
                  <a:pt x="36" y="11"/>
                </a:lnTo>
                <a:lnTo>
                  <a:pt x="36" y="11"/>
                </a:lnTo>
                <a:lnTo>
                  <a:pt x="36" y="11"/>
                </a:lnTo>
                <a:lnTo>
                  <a:pt x="35" y="11"/>
                </a:lnTo>
                <a:lnTo>
                  <a:pt x="35" y="10"/>
                </a:lnTo>
                <a:lnTo>
                  <a:pt x="35" y="10"/>
                </a:lnTo>
                <a:lnTo>
                  <a:pt x="35" y="11"/>
                </a:lnTo>
                <a:lnTo>
                  <a:pt x="33" y="11"/>
                </a:lnTo>
                <a:lnTo>
                  <a:pt x="33" y="11"/>
                </a:lnTo>
                <a:lnTo>
                  <a:pt x="33" y="11"/>
                </a:lnTo>
                <a:lnTo>
                  <a:pt x="31" y="10"/>
                </a:lnTo>
                <a:lnTo>
                  <a:pt x="31" y="10"/>
                </a:lnTo>
                <a:lnTo>
                  <a:pt x="29" y="10"/>
                </a:lnTo>
                <a:lnTo>
                  <a:pt x="29" y="10"/>
                </a:lnTo>
                <a:lnTo>
                  <a:pt x="29" y="10"/>
                </a:lnTo>
                <a:lnTo>
                  <a:pt x="27" y="10"/>
                </a:lnTo>
                <a:lnTo>
                  <a:pt x="27" y="10"/>
                </a:lnTo>
                <a:lnTo>
                  <a:pt x="27" y="10"/>
                </a:lnTo>
                <a:lnTo>
                  <a:pt x="27" y="10"/>
                </a:lnTo>
                <a:lnTo>
                  <a:pt x="25" y="10"/>
                </a:lnTo>
                <a:lnTo>
                  <a:pt x="25" y="8"/>
                </a:lnTo>
                <a:lnTo>
                  <a:pt x="25" y="8"/>
                </a:lnTo>
                <a:lnTo>
                  <a:pt x="25" y="8"/>
                </a:lnTo>
                <a:lnTo>
                  <a:pt x="25" y="8"/>
                </a:lnTo>
                <a:lnTo>
                  <a:pt x="24" y="8"/>
                </a:lnTo>
                <a:lnTo>
                  <a:pt x="24" y="8"/>
                </a:lnTo>
                <a:lnTo>
                  <a:pt x="24" y="8"/>
                </a:lnTo>
                <a:lnTo>
                  <a:pt x="24" y="8"/>
                </a:lnTo>
                <a:lnTo>
                  <a:pt x="22" y="8"/>
                </a:lnTo>
                <a:lnTo>
                  <a:pt x="22" y="6"/>
                </a:lnTo>
                <a:lnTo>
                  <a:pt x="22" y="6"/>
                </a:lnTo>
                <a:lnTo>
                  <a:pt x="20" y="6"/>
                </a:lnTo>
                <a:lnTo>
                  <a:pt x="20" y="6"/>
                </a:lnTo>
                <a:lnTo>
                  <a:pt x="20" y="6"/>
                </a:lnTo>
                <a:lnTo>
                  <a:pt x="20" y="6"/>
                </a:lnTo>
                <a:lnTo>
                  <a:pt x="20" y="6"/>
                </a:lnTo>
                <a:lnTo>
                  <a:pt x="18" y="6"/>
                </a:lnTo>
                <a:lnTo>
                  <a:pt x="18" y="6"/>
                </a:lnTo>
                <a:lnTo>
                  <a:pt x="18" y="4"/>
                </a:lnTo>
                <a:lnTo>
                  <a:pt x="18" y="4"/>
                </a:lnTo>
                <a:lnTo>
                  <a:pt x="18" y="4"/>
                </a:lnTo>
                <a:lnTo>
                  <a:pt x="16" y="4"/>
                </a:lnTo>
                <a:lnTo>
                  <a:pt x="16" y="4"/>
                </a:lnTo>
                <a:lnTo>
                  <a:pt x="16" y="4"/>
                </a:lnTo>
                <a:lnTo>
                  <a:pt x="16" y="4"/>
                </a:lnTo>
                <a:lnTo>
                  <a:pt x="16" y="4"/>
                </a:lnTo>
                <a:lnTo>
                  <a:pt x="16" y="4"/>
                </a:lnTo>
                <a:lnTo>
                  <a:pt x="14" y="4"/>
                </a:lnTo>
                <a:lnTo>
                  <a:pt x="14" y="4"/>
                </a:lnTo>
                <a:lnTo>
                  <a:pt x="14" y="2"/>
                </a:lnTo>
                <a:lnTo>
                  <a:pt x="14" y="2"/>
                </a:lnTo>
                <a:lnTo>
                  <a:pt x="14" y="2"/>
                </a:lnTo>
                <a:lnTo>
                  <a:pt x="13" y="2"/>
                </a:lnTo>
                <a:lnTo>
                  <a:pt x="13" y="2"/>
                </a:lnTo>
                <a:lnTo>
                  <a:pt x="13" y="2"/>
                </a:lnTo>
                <a:lnTo>
                  <a:pt x="13" y="2"/>
                </a:lnTo>
                <a:lnTo>
                  <a:pt x="13" y="2"/>
                </a:lnTo>
                <a:lnTo>
                  <a:pt x="13" y="2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close/>
              </a:path>
            </a:pathLst>
          </a:custGeom>
          <a:solidFill>
            <a:srgbClr val="C0FE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46" name="Freeform 1702"/>
          <p:cNvSpPr>
            <a:spLocks/>
          </p:cNvSpPr>
          <p:nvPr/>
        </p:nvSpPr>
        <p:spPr bwMode="auto">
          <a:xfrm>
            <a:off x="3490913" y="3478213"/>
            <a:ext cx="44450" cy="28575"/>
          </a:xfrm>
          <a:custGeom>
            <a:avLst/>
            <a:gdLst>
              <a:gd name="T0" fmla="*/ 5 w 53"/>
              <a:gd name="T1" fmla="*/ 2 h 35"/>
              <a:gd name="T2" fmla="*/ 3 w 53"/>
              <a:gd name="T3" fmla="*/ 4 h 35"/>
              <a:gd name="T4" fmla="*/ 1 w 53"/>
              <a:gd name="T5" fmla="*/ 6 h 35"/>
              <a:gd name="T6" fmla="*/ 1 w 53"/>
              <a:gd name="T7" fmla="*/ 10 h 35"/>
              <a:gd name="T8" fmla="*/ 1 w 53"/>
              <a:gd name="T9" fmla="*/ 13 h 35"/>
              <a:gd name="T10" fmla="*/ 0 w 53"/>
              <a:gd name="T11" fmla="*/ 15 h 35"/>
              <a:gd name="T12" fmla="*/ 0 w 53"/>
              <a:gd name="T13" fmla="*/ 21 h 35"/>
              <a:gd name="T14" fmla="*/ 1 w 53"/>
              <a:gd name="T15" fmla="*/ 24 h 35"/>
              <a:gd name="T16" fmla="*/ 0 w 53"/>
              <a:gd name="T17" fmla="*/ 19 h 35"/>
              <a:gd name="T18" fmla="*/ 1 w 53"/>
              <a:gd name="T19" fmla="*/ 15 h 35"/>
              <a:gd name="T20" fmla="*/ 3 w 53"/>
              <a:gd name="T21" fmla="*/ 13 h 35"/>
              <a:gd name="T22" fmla="*/ 3 w 53"/>
              <a:gd name="T23" fmla="*/ 10 h 35"/>
              <a:gd name="T24" fmla="*/ 3 w 53"/>
              <a:gd name="T25" fmla="*/ 8 h 35"/>
              <a:gd name="T26" fmla="*/ 5 w 53"/>
              <a:gd name="T27" fmla="*/ 6 h 35"/>
              <a:gd name="T28" fmla="*/ 7 w 53"/>
              <a:gd name="T29" fmla="*/ 2 h 35"/>
              <a:gd name="T30" fmla="*/ 7 w 53"/>
              <a:gd name="T31" fmla="*/ 0 h 35"/>
              <a:gd name="T32" fmla="*/ 7 w 53"/>
              <a:gd name="T33" fmla="*/ 2 h 35"/>
              <a:gd name="T34" fmla="*/ 7 w 53"/>
              <a:gd name="T35" fmla="*/ 6 h 35"/>
              <a:gd name="T36" fmla="*/ 9 w 53"/>
              <a:gd name="T37" fmla="*/ 8 h 35"/>
              <a:gd name="T38" fmla="*/ 11 w 53"/>
              <a:gd name="T39" fmla="*/ 10 h 35"/>
              <a:gd name="T40" fmla="*/ 14 w 53"/>
              <a:gd name="T41" fmla="*/ 11 h 35"/>
              <a:gd name="T42" fmla="*/ 16 w 53"/>
              <a:gd name="T43" fmla="*/ 13 h 35"/>
              <a:gd name="T44" fmla="*/ 20 w 53"/>
              <a:gd name="T45" fmla="*/ 17 h 35"/>
              <a:gd name="T46" fmla="*/ 24 w 53"/>
              <a:gd name="T47" fmla="*/ 21 h 35"/>
              <a:gd name="T48" fmla="*/ 27 w 53"/>
              <a:gd name="T49" fmla="*/ 24 h 35"/>
              <a:gd name="T50" fmla="*/ 29 w 53"/>
              <a:gd name="T51" fmla="*/ 28 h 35"/>
              <a:gd name="T52" fmla="*/ 33 w 53"/>
              <a:gd name="T53" fmla="*/ 32 h 35"/>
              <a:gd name="T54" fmla="*/ 36 w 53"/>
              <a:gd name="T55" fmla="*/ 35 h 35"/>
              <a:gd name="T56" fmla="*/ 33 w 53"/>
              <a:gd name="T57" fmla="*/ 30 h 35"/>
              <a:gd name="T58" fmla="*/ 31 w 53"/>
              <a:gd name="T59" fmla="*/ 26 h 35"/>
              <a:gd name="T60" fmla="*/ 29 w 53"/>
              <a:gd name="T61" fmla="*/ 24 h 35"/>
              <a:gd name="T62" fmla="*/ 27 w 53"/>
              <a:gd name="T63" fmla="*/ 22 h 35"/>
              <a:gd name="T64" fmla="*/ 25 w 53"/>
              <a:gd name="T65" fmla="*/ 19 h 35"/>
              <a:gd name="T66" fmla="*/ 24 w 53"/>
              <a:gd name="T67" fmla="*/ 17 h 35"/>
              <a:gd name="T68" fmla="*/ 22 w 53"/>
              <a:gd name="T69" fmla="*/ 15 h 35"/>
              <a:gd name="T70" fmla="*/ 18 w 53"/>
              <a:gd name="T71" fmla="*/ 13 h 35"/>
              <a:gd name="T72" fmla="*/ 16 w 53"/>
              <a:gd name="T73" fmla="*/ 11 h 35"/>
              <a:gd name="T74" fmla="*/ 13 w 53"/>
              <a:gd name="T75" fmla="*/ 10 h 35"/>
              <a:gd name="T76" fmla="*/ 11 w 53"/>
              <a:gd name="T77" fmla="*/ 8 h 35"/>
              <a:gd name="T78" fmla="*/ 9 w 53"/>
              <a:gd name="T79" fmla="*/ 6 h 35"/>
              <a:gd name="T80" fmla="*/ 9 w 53"/>
              <a:gd name="T81" fmla="*/ 4 h 35"/>
              <a:gd name="T82" fmla="*/ 9 w 53"/>
              <a:gd name="T83" fmla="*/ 0 h 35"/>
              <a:gd name="T84" fmla="*/ 11 w 53"/>
              <a:gd name="T85" fmla="*/ 2 h 35"/>
              <a:gd name="T86" fmla="*/ 14 w 53"/>
              <a:gd name="T87" fmla="*/ 4 h 35"/>
              <a:gd name="T88" fmla="*/ 18 w 53"/>
              <a:gd name="T89" fmla="*/ 6 h 35"/>
              <a:gd name="T90" fmla="*/ 24 w 53"/>
              <a:gd name="T91" fmla="*/ 10 h 35"/>
              <a:gd name="T92" fmla="*/ 31 w 53"/>
              <a:gd name="T93" fmla="*/ 11 h 35"/>
              <a:gd name="T94" fmla="*/ 38 w 53"/>
              <a:gd name="T95" fmla="*/ 13 h 35"/>
              <a:gd name="T96" fmla="*/ 44 w 53"/>
              <a:gd name="T97" fmla="*/ 17 h 35"/>
              <a:gd name="T98" fmla="*/ 51 w 53"/>
              <a:gd name="T99" fmla="*/ 21 h 35"/>
              <a:gd name="T100" fmla="*/ 47 w 53"/>
              <a:gd name="T101" fmla="*/ 17 h 35"/>
              <a:gd name="T102" fmla="*/ 42 w 53"/>
              <a:gd name="T103" fmla="*/ 13 h 35"/>
              <a:gd name="T104" fmla="*/ 36 w 53"/>
              <a:gd name="T105" fmla="*/ 11 h 35"/>
              <a:gd name="T106" fmla="*/ 31 w 53"/>
              <a:gd name="T107" fmla="*/ 10 h 35"/>
              <a:gd name="T108" fmla="*/ 25 w 53"/>
              <a:gd name="T109" fmla="*/ 8 h 35"/>
              <a:gd name="T110" fmla="*/ 22 w 53"/>
              <a:gd name="T111" fmla="*/ 6 h 35"/>
              <a:gd name="T112" fmla="*/ 18 w 53"/>
              <a:gd name="T113" fmla="*/ 4 h 35"/>
              <a:gd name="T114" fmla="*/ 14 w 53"/>
              <a:gd name="T115" fmla="*/ 2 h 35"/>
              <a:gd name="T116" fmla="*/ 11 w 53"/>
              <a:gd name="T117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3" h="35">
                <a:moveTo>
                  <a:pt x="5" y="0"/>
                </a:move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3" y="4"/>
                </a:lnTo>
                <a:lnTo>
                  <a:pt x="3" y="4"/>
                </a:lnTo>
                <a:lnTo>
                  <a:pt x="3" y="4"/>
                </a:lnTo>
                <a:lnTo>
                  <a:pt x="3" y="4"/>
                </a:lnTo>
                <a:lnTo>
                  <a:pt x="3" y="4"/>
                </a:lnTo>
                <a:lnTo>
                  <a:pt x="3" y="6"/>
                </a:lnTo>
                <a:lnTo>
                  <a:pt x="3" y="6"/>
                </a:lnTo>
                <a:lnTo>
                  <a:pt x="3" y="6"/>
                </a:lnTo>
                <a:lnTo>
                  <a:pt x="3" y="6"/>
                </a:lnTo>
                <a:lnTo>
                  <a:pt x="3" y="6"/>
                </a:lnTo>
                <a:lnTo>
                  <a:pt x="1" y="6"/>
                </a:lnTo>
                <a:lnTo>
                  <a:pt x="1" y="6"/>
                </a:lnTo>
                <a:lnTo>
                  <a:pt x="1" y="8"/>
                </a:lnTo>
                <a:lnTo>
                  <a:pt x="1" y="8"/>
                </a:lnTo>
                <a:lnTo>
                  <a:pt x="1" y="8"/>
                </a:lnTo>
                <a:lnTo>
                  <a:pt x="1" y="8"/>
                </a:lnTo>
                <a:lnTo>
                  <a:pt x="1" y="8"/>
                </a:lnTo>
                <a:lnTo>
                  <a:pt x="1" y="8"/>
                </a:lnTo>
                <a:lnTo>
                  <a:pt x="1" y="10"/>
                </a:lnTo>
                <a:lnTo>
                  <a:pt x="1" y="10"/>
                </a:lnTo>
                <a:lnTo>
                  <a:pt x="1" y="10"/>
                </a:lnTo>
                <a:lnTo>
                  <a:pt x="1" y="10"/>
                </a:lnTo>
                <a:lnTo>
                  <a:pt x="0" y="10"/>
                </a:lnTo>
                <a:lnTo>
                  <a:pt x="0" y="10"/>
                </a:lnTo>
                <a:lnTo>
                  <a:pt x="1" y="11"/>
                </a:lnTo>
                <a:lnTo>
                  <a:pt x="1" y="11"/>
                </a:lnTo>
                <a:lnTo>
                  <a:pt x="0" y="11"/>
                </a:lnTo>
                <a:lnTo>
                  <a:pt x="0" y="11"/>
                </a:lnTo>
                <a:lnTo>
                  <a:pt x="1" y="11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0" y="13"/>
                </a:lnTo>
                <a:lnTo>
                  <a:pt x="0" y="13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0" y="17"/>
                </a:lnTo>
                <a:lnTo>
                  <a:pt x="0" y="17"/>
                </a:lnTo>
                <a:lnTo>
                  <a:pt x="0" y="17"/>
                </a:lnTo>
                <a:lnTo>
                  <a:pt x="0" y="17"/>
                </a:lnTo>
                <a:lnTo>
                  <a:pt x="0" y="19"/>
                </a:lnTo>
                <a:lnTo>
                  <a:pt x="0" y="19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0" y="22"/>
                </a:lnTo>
                <a:lnTo>
                  <a:pt x="0" y="22"/>
                </a:lnTo>
                <a:lnTo>
                  <a:pt x="0" y="22"/>
                </a:lnTo>
                <a:lnTo>
                  <a:pt x="0" y="24"/>
                </a:lnTo>
                <a:lnTo>
                  <a:pt x="1" y="24"/>
                </a:lnTo>
                <a:lnTo>
                  <a:pt x="1" y="26"/>
                </a:lnTo>
                <a:lnTo>
                  <a:pt x="1" y="24"/>
                </a:lnTo>
                <a:lnTo>
                  <a:pt x="1" y="24"/>
                </a:lnTo>
                <a:lnTo>
                  <a:pt x="1" y="24"/>
                </a:lnTo>
                <a:lnTo>
                  <a:pt x="1" y="22"/>
                </a:lnTo>
                <a:lnTo>
                  <a:pt x="1" y="22"/>
                </a:lnTo>
                <a:lnTo>
                  <a:pt x="1" y="22"/>
                </a:lnTo>
                <a:lnTo>
                  <a:pt x="1" y="22"/>
                </a:lnTo>
                <a:lnTo>
                  <a:pt x="1" y="21"/>
                </a:lnTo>
                <a:lnTo>
                  <a:pt x="1" y="21"/>
                </a:lnTo>
                <a:lnTo>
                  <a:pt x="0" y="21"/>
                </a:lnTo>
                <a:lnTo>
                  <a:pt x="1" y="19"/>
                </a:lnTo>
                <a:lnTo>
                  <a:pt x="0" y="19"/>
                </a:lnTo>
                <a:lnTo>
                  <a:pt x="0" y="19"/>
                </a:lnTo>
                <a:lnTo>
                  <a:pt x="0" y="17"/>
                </a:lnTo>
                <a:lnTo>
                  <a:pt x="0" y="17"/>
                </a:lnTo>
                <a:lnTo>
                  <a:pt x="0" y="17"/>
                </a:lnTo>
                <a:lnTo>
                  <a:pt x="1" y="17"/>
                </a:lnTo>
                <a:lnTo>
                  <a:pt x="1" y="15"/>
                </a:lnTo>
                <a:lnTo>
                  <a:pt x="1" y="15"/>
                </a:lnTo>
                <a:lnTo>
                  <a:pt x="1" y="15"/>
                </a:lnTo>
                <a:lnTo>
                  <a:pt x="1" y="15"/>
                </a:lnTo>
                <a:lnTo>
                  <a:pt x="1" y="15"/>
                </a:lnTo>
                <a:lnTo>
                  <a:pt x="1" y="15"/>
                </a:lnTo>
                <a:lnTo>
                  <a:pt x="1" y="15"/>
                </a:lnTo>
                <a:lnTo>
                  <a:pt x="3" y="15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3" y="10"/>
                </a:lnTo>
                <a:lnTo>
                  <a:pt x="3" y="10"/>
                </a:lnTo>
                <a:lnTo>
                  <a:pt x="3" y="10"/>
                </a:lnTo>
                <a:lnTo>
                  <a:pt x="3" y="10"/>
                </a:lnTo>
                <a:lnTo>
                  <a:pt x="3" y="10"/>
                </a:lnTo>
                <a:lnTo>
                  <a:pt x="3" y="10"/>
                </a:lnTo>
                <a:lnTo>
                  <a:pt x="3" y="10"/>
                </a:lnTo>
                <a:lnTo>
                  <a:pt x="3" y="8"/>
                </a:lnTo>
                <a:lnTo>
                  <a:pt x="3" y="8"/>
                </a:lnTo>
                <a:lnTo>
                  <a:pt x="3" y="8"/>
                </a:lnTo>
                <a:lnTo>
                  <a:pt x="3" y="8"/>
                </a:lnTo>
                <a:lnTo>
                  <a:pt x="3" y="8"/>
                </a:lnTo>
                <a:lnTo>
                  <a:pt x="3" y="8"/>
                </a:lnTo>
                <a:lnTo>
                  <a:pt x="3" y="8"/>
                </a:lnTo>
                <a:lnTo>
                  <a:pt x="3" y="8"/>
                </a:lnTo>
                <a:lnTo>
                  <a:pt x="5" y="6"/>
                </a:lnTo>
                <a:lnTo>
                  <a:pt x="5" y="6"/>
                </a:lnTo>
                <a:lnTo>
                  <a:pt x="5" y="6"/>
                </a:lnTo>
                <a:lnTo>
                  <a:pt x="5" y="6"/>
                </a:lnTo>
                <a:lnTo>
                  <a:pt x="5" y="6"/>
                </a:lnTo>
                <a:lnTo>
                  <a:pt x="5" y="6"/>
                </a:lnTo>
                <a:lnTo>
                  <a:pt x="5" y="6"/>
                </a:lnTo>
                <a:lnTo>
                  <a:pt x="5" y="6"/>
                </a:lnTo>
                <a:lnTo>
                  <a:pt x="5" y="4"/>
                </a:lnTo>
                <a:lnTo>
                  <a:pt x="5" y="4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0"/>
                </a:lnTo>
                <a:lnTo>
                  <a:pt x="7" y="0"/>
                </a:lnTo>
                <a:lnTo>
                  <a:pt x="7" y="0"/>
                </a:lnTo>
                <a:lnTo>
                  <a:pt x="7" y="0"/>
                </a:lnTo>
                <a:lnTo>
                  <a:pt x="7" y="0"/>
                </a:lnTo>
                <a:lnTo>
                  <a:pt x="7" y="0"/>
                </a:lnTo>
                <a:lnTo>
                  <a:pt x="7" y="0"/>
                </a:lnTo>
                <a:lnTo>
                  <a:pt x="7" y="0"/>
                </a:lnTo>
                <a:lnTo>
                  <a:pt x="7" y="0"/>
                </a:lnTo>
                <a:lnTo>
                  <a:pt x="7" y="0"/>
                </a:lnTo>
                <a:lnTo>
                  <a:pt x="7" y="2"/>
                </a:lnTo>
                <a:lnTo>
                  <a:pt x="7" y="2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7" y="6"/>
                </a:lnTo>
                <a:lnTo>
                  <a:pt x="7" y="6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9" y="8"/>
                </a:lnTo>
                <a:lnTo>
                  <a:pt x="9" y="8"/>
                </a:lnTo>
                <a:lnTo>
                  <a:pt x="9" y="8"/>
                </a:lnTo>
                <a:lnTo>
                  <a:pt x="9" y="8"/>
                </a:lnTo>
                <a:lnTo>
                  <a:pt x="9" y="8"/>
                </a:lnTo>
                <a:lnTo>
                  <a:pt x="11" y="8"/>
                </a:lnTo>
                <a:lnTo>
                  <a:pt x="11" y="8"/>
                </a:lnTo>
                <a:lnTo>
                  <a:pt x="11" y="8"/>
                </a:lnTo>
                <a:lnTo>
                  <a:pt x="11" y="8"/>
                </a:lnTo>
                <a:lnTo>
                  <a:pt x="11" y="10"/>
                </a:lnTo>
                <a:lnTo>
                  <a:pt x="11" y="10"/>
                </a:lnTo>
                <a:lnTo>
                  <a:pt x="11" y="10"/>
                </a:lnTo>
                <a:lnTo>
                  <a:pt x="11" y="10"/>
                </a:lnTo>
                <a:lnTo>
                  <a:pt x="11" y="10"/>
                </a:lnTo>
                <a:lnTo>
                  <a:pt x="11" y="10"/>
                </a:lnTo>
                <a:lnTo>
                  <a:pt x="13" y="10"/>
                </a:lnTo>
                <a:lnTo>
                  <a:pt x="13" y="10"/>
                </a:lnTo>
                <a:lnTo>
                  <a:pt x="13" y="11"/>
                </a:lnTo>
                <a:lnTo>
                  <a:pt x="13" y="11"/>
                </a:lnTo>
                <a:lnTo>
                  <a:pt x="13" y="11"/>
                </a:lnTo>
                <a:lnTo>
                  <a:pt x="13" y="11"/>
                </a:lnTo>
                <a:lnTo>
                  <a:pt x="13" y="11"/>
                </a:lnTo>
                <a:lnTo>
                  <a:pt x="14" y="11"/>
                </a:lnTo>
                <a:lnTo>
                  <a:pt x="14" y="11"/>
                </a:lnTo>
                <a:lnTo>
                  <a:pt x="14" y="11"/>
                </a:lnTo>
                <a:lnTo>
                  <a:pt x="14" y="13"/>
                </a:lnTo>
                <a:lnTo>
                  <a:pt x="14" y="13"/>
                </a:lnTo>
                <a:lnTo>
                  <a:pt x="16" y="13"/>
                </a:lnTo>
                <a:lnTo>
                  <a:pt x="16" y="13"/>
                </a:lnTo>
                <a:lnTo>
                  <a:pt x="16" y="13"/>
                </a:lnTo>
                <a:lnTo>
                  <a:pt x="16" y="13"/>
                </a:lnTo>
                <a:lnTo>
                  <a:pt x="16" y="13"/>
                </a:lnTo>
                <a:lnTo>
                  <a:pt x="16" y="13"/>
                </a:lnTo>
                <a:lnTo>
                  <a:pt x="16" y="13"/>
                </a:lnTo>
                <a:lnTo>
                  <a:pt x="18" y="13"/>
                </a:lnTo>
                <a:lnTo>
                  <a:pt x="18" y="15"/>
                </a:lnTo>
                <a:lnTo>
                  <a:pt x="18" y="15"/>
                </a:lnTo>
                <a:lnTo>
                  <a:pt x="18" y="15"/>
                </a:lnTo>
                <a:lnTo>
                  <a:pt x="18" y="15"/>
                </a:lnTo>
                <a:lnTo>
                  <a:pt x="20" y="15"/>
                </a:lnTo>
                <a:lnTo>
                  <a:pt x="20" y="17"/>
                </a:lnTo>
                <a:lnTo>
                  <a:pt x="20" y="17"/>
                </a:lnTo>
                <a:lnTo>
                  <a:pt x="20" y="17"/>
                </a:lnTo>
                <a:lnTo>
                  <a:pt x="20" y="17"/>
                </a:lnTo>
                <a:lnTo>
                  <a:pt x="22" y="17"/>
                </a:lnTo>
                <a:lnTo>
                  <a:pt x="22" y="17"/>
                </a:lnTo>
                <a:lnTo>
                  <a:pt x="22" y="17"/>
                </a:lnTo>
                <a:lnTo>
                  <a:pt x="22" y="19"/>
                </a:lnTo>
                <a:lnTo>
                  <a:pt x="22" y="19"/>
                </a:lnTo>
                <a:lnTo>
                  <a:pt x="24" y="19"/>
                </a:lnTo>
                <a:lnTo>
                  <a:pt x="24" y="19"/>
                </a:lnTo>
                <a:lnTo>
                  <a:pt x="24" y="19"/>
                </a:lnTo>
                <a:lnTo>
                  <a:pt x="24" y="21"/>
                </a:lnTo>
                <a:lnTo>
                  <a:pt x="24" y="21"/>
                </a:lnTo>
                <a:lnTo>
                  <a:pt x="25" y="21"/>
                </a:lnTo>
                <a:lnTo>
                  <a:pt x="25" y="21"/>
                </a:lnTo>
                <a:lnTo>
                  <a:pt x="25" y="21"/>
                </a:lnTo>
                <a:lnTo>
                  <a:pt x="25" y="22"/>
                </a:lnTo>
                <a:lnTo>
                  <a:pt x="25" y="22"/>
                </a:lnTo>
                <a:lnTo>
                  <a:pt x="25" y="22"/>
                </a:lnTo>
                <a:lnTo>
                  <a:pt x="25" y="22"/>
                </a:lnTo>
                <a:lnTo>
                  <a:pt x="27" y="24"/>
                </a:lnTo>
                <a:lnTo>
                  <a:pt x="27" y="24"/>
                </a:lnTo>
                <a:lnTo>
                  <a:pt x="27" y="24"/>
                </a:lnTo>
                <a:lnTo>
                  <a:pt x="27" y="24"/>
                </a:lnTo>
                <a:lnTo>
                  <a:pt x="27" y="26"/>
                </a:lnTo>
                <a:lnTo>
                  <a:pt x="27" y="26"/>
                </a:lnTo>
                <a:lnTo>
                  <a:pt x="29" y="26"/>
                </a:lnTo>
                <a:lnTo>
                  <a:pt x="29" y="26"/>
                </a:lnTo>
                <a:lnTo>
                  <a:pt x="29" y="26"/>
                </a:lnTo>
                <a:lnTo>
                  <a:pt x="29" y="28"/>
                </a:lnTo>
                <a:lnTo>
                  <a:pt x="29" y="28"/>
                </a:lnTo>
                <a:lnTo>
                  <a:pt x="29" y="28"/>
                </a:lnTo>
                <a:lnTo>
                  <a:pt x="29" y="28"/>
                </a:lnTo>
                <a:lnTo>
                  <a:pt x="29" y="30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1" y="32"/>
                </a:lnTo>
                <a:lnTo>
                  <a:pt x="31" y="32"/>
                </a:lnTo>
                <a:lnTo>
                  <a:pt x="33" y="32"/>
                </a:lnTo>
                <a:lnTo>
                  <a:pt x="33" y="32"/>
                </a:lnTo>
                <a:lnTo>
                  <a:pt x="33" y="32"/>
                </a:lnTo>
                <a:lnTo>
                  <a:pt x="35" y="33"/>
                </a:lnTo>
                <a:lnTo>
                  <a:pt x="35" y="33"/>
                </a:lnTo>
                <a:lnTo>
                  <a:pt x="35" y="33"/>
                </a:lnTo>
                <a:lnTo>
                  <a:pt x="35" y="33"/>
                </a:lnTo>
                <a:lnTo>
                  <a:pt x="36" y="35"/>
                </a:lnTo>
                <a:lnTo>
                  <a:pt x="36" y="35"/>
                </a:lnTo>
                <a:lnTo>
                  <a:pt x="36" y="35"/>
                </a:lnTo>
                <a:lnTo>
                  <a:pt x="38" y="35"/>
                </a:lnTo>
                <a:lnTo>
                  <a:pt x="36" y="35"/>
                </a:lnTo>
                <a:lnTo>
                  <a:pt x="36" y="35"/>
                </a:lnTo>
                <a:lnTo>
                  <a:pt x="36" y="33"/>
                </a:lnTo>
                <a:lnTo>
                  <a:pt x="36" y="33"/>
                </a:lnTo>
                <a:lnTo>
                  <a:pt x="35" y="33"/>
                </a:lnTo>
                <a:lnTo>
                  <a:pt x="35" y="32"/>
                </a:lnTo>
                <a:lnTo>
                  <a:pt x="35" y="32"/>
                </a:lnTo>
                <a:lnTo>
                  <a:pt x="35" y="32"/>
                </a:lnTo>
                <a:lnTo>
                  <a:pt x="33" y="32"/>
                </a:lnTo>
                <a:lnTo>
                  <a:pt x="33" y="32"/>
                </a:lnTo>
                <a:lnTo>
                  <a:pt x="33" y="30"/>
                </a:lnTo>
                <a:lnTo>
                  <a:pt x="33" y="30"/>
                </a:lnTo>
                <a:lnTo>
                  <a:pt x="33" y="30"/>
                </a:lnTo>
                <a:lnTo>
                  <a:pt x="31" y="30"/>
                </a:lnTo>
                <a:lnTo>
                  <a:pt x="31" y="30"/>
                </a:lnTo>
                <a:lnTo>
                  <a:pt x="31" y="30"/>
                </a:lnTo>
                <a:lnTo>
                  <a:pt x="31" y="28"/>
                </a:lnTo>
                <a:lnTo>
                  <a:pt x="31" y="28"/>
                </a:lnTo>
                <a:lnTo>
                  <a:pt x="31" y="28"/>
                </a:lnTo>
                <a:lnTo>
                  <a:pt x="31" y="28"/>
                </a:lnTo>
                <a:lnTo>
                  <a:pt x="31" y="28"/>
                </a:lnTo>
                <a:lnTo>
                  <a:pt x="31" y="26"/>
                </a:lnTo>
                <a:lnTo>
                  <a:pt x="31" y="26"/>
                </a:lnTo>
                <a:lnTo>
                  <a:pt x="31" y="26"/>
                </a:lnTo>
                <a:lnTo>
                  <a:pt x="29" y="26"/>
                </a:lnTo>
                <a:lnTo>
                  <a:pt x="29" y="26"/>
                </a:lnTo>
                <a:lnTo>
                  <a:pt x="29" y="24"/>
                </a:lnTo>
                <a:lnTo>
                  <a:pt x="29" y="24"/>
                </a:lnTo>
                <a:lnTo>
                  <a:pt x="29" y="24"/>
                </a:lnTo>
                <a:lnTo>
                  <a:pt x="29" y="24"/>
                </a:lnTo>
                <a:lnTo>
                  <a:pt x="29" y="24"/>
                </a:lnTo>
                <a:lnTo>
                  <a:pt x="29" y="24"/>
                </a:lnTo>
                <a:lnTo>
                  <a:pt x="29" y="24"/>
                </a:lnTo>
                <a:lnTo>
                  <a:pt x="27" y="24"/>
                </a:lnTo>
                <a:lnTo>
                  <a:pt x="27" y="24"/>
                </a:lnTo>
                <a:lnTo>
                  <a:pt x="27" y="22"/>
                </a:lnTo>
                <a:lnTo>
                  <a:pt x="27" y="22"/>
                </a:lnTo>
                <a:lnTo>
                  <a:pt x="27" y="22"/>
                </a:lnTo>
                <a:lnTo>
                  <a:pt x="27" y="22"/>
                </a:lnTo>
                <a:lnTo>
                  <a:pt x="27" y="22"/>
                </a:lnTo>
                <a:lnTo>
                  <a:pt x="27" y="22"/>
                </a:lnTo>
                <a:lnTo>
                  <a:pt x="27" y="22"/>
                </a:lnTo>
                <a:lnTo>
                  <a:pt x="27" y="21"/>
                </a:lnTo>
                <a:lnTo>
                  <a:pt x="27" y="21"/>
                </a:lnTo>
                <a:lnTo>
                  <a:pt x="25" y="21"/>
                </a:lnTo>
                <a:lnTo>
                  <a:pt x="25" y="21"/>
                </a:lnTo>
                <a:lnTo>
                  <a:pt x="25" y="21"/>
                </a:lnTo>
                <a:lnTo>
                  <a:pt x="25" y="21"/>
                </a:lnTo>
                <a:lnTo>
                  <a:pt x="25" y="21"/>
                </a:lnTo>
                <a:lnTo>
                  <a:pt x="25" y="21"/>
                </a:lnTo>
                <a:lnTo>
                  <a:pt x="25" y="19"/>
                </a:lnTo>
                <a:lnTo>
                  <a:pt x="25" y="19"/>
                </a:lnTo>
                <a:lnTo>
                  <a:pt x="25" y="19"/>
                </a:lnTo>
                <a:lnTo>
                  <a:pt x="25" y="19"/>
                </a:lnTo>
                <a:lnTo>
                  <a:pt x="25" y="19"/>
                </a:lnTo>
                <a:lnTo>
                  <a:pt x="25" y="19"/>
                </a:lnTo>
                <a:lnTo>
                  <a:pt x="25" y="19"/>
                </a:lnTo>
                <a:lnTo>
                  <a:pt x="25" y="19"/>
                </a:lnTo>
                <a:lnTo>
                  <a:pt x="24" y="19"/>
                </a:lnTo>
                <a:lnTo>
                  <a:pt x="24" y="17"/>
                </a:lnTo>
                <a:lnTo>
                  <a:pt x="24" y="17"/>
                </a:lnTo>
                <a:lnTo>
                  <a:pt x="24" y="17"/>
                </a:lnTo>
                <a:lnTo>
                  <a:pt x="24" y="17"/>
                </a:lnTo>
                <a:lnTo>
                  <a:pt x="24" y="17"/>
                </a:lnTo>
                <a:lnTo>
                  <a:pt x="24" y="17"/>
                </a:lnTo>
                <a:lnTo>
                  <a:pt x="22" y="17"/>
                </a:lnTo>
                <a:lnTo>
                  <a:pt x="22" y="17"/>
                </a:lnTo>
                <a:lnTo>
                  <a:pt x="22" y="17"/>
                </a:lnTo>
                <a:lnTo>
                  <a:pt x="22" y="17"/>
                </a:lnTo>
                <a:lnTo>
                  <a:pt x="22" y="15"/>
                </a:lnTo>
                <a:lnTo>
                  <a:pt x="22" y="15"/>
                </a:lnTo>
                <a:lnTo>
                  <a:pt x="22" y="15"/>
                </a:lnTo>
                <a:lnTo>
                  <a:pt x="20" y="15"/>
                </a:lnTo>
                <a:lnTo>
                  <a:pt x="20" y="15"/>
                </a:lnTo>
                <a:lnTo>
                  <a:pt x="20" y="15"/>
                </a:lnTo>
                <a:lnTo>
                  <a:pt x="20" y="15"/>
                </a:lnTo>
                <a:lnTo>
                  <a:pt x="20" y="15"/>
                </a:lnTo>
                <a:lnTo>
                  <a:pt x="20" y="15"/>
                </a:lnTo>
                <a:lnTo>
                  <a:pt x="20" y="13"/>
                </a:lnTo>
                <a:lnTo>
                  <a:pt x="20" y="13"/>
                </a:lnTo>
                <a:lnTo>
                  <a:pt x="18" y="13"/>
                </a:lnTo>
                <a:lnTo>
                  <a:pt x="18" y="13"/>
                </a:lnTo>
                <a:lnTo>
                  <a:pt x="18" y="13"/>
                </a:lnTo>
                <a:lnTo>
                  <a:pt x="18" y="13"/>
                </a:lnTo>
                <a:lnTo>
                  <a:pt x="18" y="13"/>
                </a:lnTo>
                <a:lnTo>
                  <a:pt x="18" y="13"/>
                </a:lnTo>
                <a:lnTo>
                  <a:pt x="18" y="13"/>
                </a:lnTo>
                <a:lnTo>
                  <a:pt x="16" y="13"/>
                </a:lnTo>
                <a:lnTo>
                  <a:pt x="16" y="11"/>
                </a:lnTo>
                <a:lnTo>
                  <a:pt x="16" y="11"/>
                </a:lnTo>
                <a:lnTo>
                  <a:pt x="16" y="11"/>
                </a:lnTo>
                <a:lnTo>
                  <a:pt x="16" y="11"/>
                </a:lnTo>
                <a:lnTo>
                  <a:pt x="16" y="11"/>
                </a:lnTo>
                <a:lnTo>
                  <a:pt x="14" y="11"/>
                </a:lnTo>
                <a:lnTo>
                  <a:pt x="14" y="11"/>
                </a:lnTo>
                <a:lnTo>
                  <a:pt x="14" y="11"/>
                </a:lnTo>
                <a:lnTo>
                  <a:pt x="14" y="11"/>
                </a:lnTo>
                <a:lnTo>
                  <a:pt x="14" y="10"/>
                </a:lnTo>
                <a:lnTo>
                  <a:pt x="14" y="10"/>
                </a:lnTo>
                <a:lnTo>
                  <a:pt x="14" y="10"/>
                </a:lnTo>
                <a:lnTo>
                  <a:pt x="14" y="10"/>
                </a:lnTo>
                <a:lnTo>
                  <a:pt x="13" y="10"/>
                </a:lnTo>
                <a:lnTo>
                  <a:pt x="13" y="10"/>
                </a:lnTo>
                <a:lnTo>
                  <a:pt x="13" y="10"/>
                </a:lnTo>
                <a:lnTo>
                  <a:pt x="13" y="10"/>
                </a:lnTo>
                <a:lnTo>
                  <a:pt x="13" y="10"/>
                </a:lnTo>
                <a:lnTo>
                  <a:pt x="13" y="8"/>
                </a:lnTo>
                <a:lnTo>
                  <a:pt x="13" y="8"/>
                </a:lnTo>
                <a:lnTo>
                  <a:pt x="13" y="8"/>
                </a:lnTo>
                <a:lnTo>
                  <a:pt x="13" y="8"/>
                </a:lnTo>
                <a:lnTo>
                  <a:pt x="11" y="8"/>
                </a:lnTo>
                <a:lnTo>
                  <a:pt x="11" y="8"/>
                </a:lnTo>
                <a:lnTo>
                  <a:pt x="11" y="8"/>
                </a:lnTo>
                <a:lnTo>
                  <a:pt x="11" y="8"/>
                </a:lnTo>
                <a:lnTo>
                  <a:pt x="11" y="8"/>
                </a:lnTo>
                <a:lnTo>
                  <a:pt x="11" y="6"/>
                </a:lnTo>
                <a:lnTo>
                  <a:pt x="11" y="6"/>
                </a:lnTo>
                <a:lnTo>
                  <a:pt x="11" y="6"/>
                </a:lnTo>
                <a:lnTo>
                  <a:pt x="11" y="6"/>
                </a:lnTo>
                <a:lnTo>
                  <a:pt x="11" y="6"/>
                </a:lnTo>
                <a:lnTo>
                  <a:pt x="11" y="6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9" y="4"/>
                </a:lnTo>
                <a:lnTo>
                  <a:pt x="9" y="4"/>
                </a:lnTo>
                <a:lnTo>
                  <a:pt x="9" y="4"/>
                </a:lnTo>
                <a:lnTo>
                  <a:pt x="9" y="4"/>
                </a:lnTo>
                <a:lnTo>
                  <a:pt x="9" y="4"/>
                </a:lnTo>
                <a:lnTo>
                  <a:pt x="9" y="4"/>
                </a:lnTo>
                <a:lnTo>
                  <a:pt x="9" y="4"/>
                </a:lnTo>
                <a:lnTo>
                  <a:pt x="9" y="4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3" y="4"/>
                </a:lnTo>
                <a:lnTo>
                  <a:pt x="13" y="4"/>
                </a:lnTo>
                <a:lnTo>
                  <a:pt x="13" y="4"/>
                </a:lnTo>
                <a:lnTo>
                  <a:pt x="13" y="4"/>
                </a:lnTo>
                <a:lnTo>
                  <a:pt x="14" y="4"/>
                </a:lnTo>
                <a:lnTo>
                  <a:pt x="14" y="4"/>
                </a:lnTo>
                <a:lnTo>
                  <a:pt x="14" y="4"/>
                </a:lnTo>
                <a:lnTo>
                  <a:pt x="14" y="4"/>
                </a:lnTo>
                <a:lnTo>
                  <a:pt x="16" y="4"/>
                </a:lnTo>
                <a:lnTo>
                  <a:pt x="16" y="6"/>
                </a:lnTo>
                <a:lnTo>
                  <a:pt x="16" y="6"/>
                </a:lnTo>
                <a:lnTo>
                  <a:pt x="16" y="6"/>
                </a:lnTo>
                <a:lnTo>
                  <a:pt x="16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8"/>
                </a:lnTo>
                <a:lnTo>
                  <a:pt x="20" y="8"/>
                </a:lnTo>
                <a:lnTo>
                  <a:pt x="20" y="8"/>
                </a:lnTo>
                <a:lnTo>
                  <a:pt x="20" y="8"/>
                </a:lnTo>
                <a:lnTo>
                  <a:pt x="20" y="8"/>
                </a:lnTo>
                <a:lnTo>
                  <a:pt x="22" y="8"/>
                </a:lnTo>
                <a:lnTo>
                  <a:pt x="22" y="8"/>
                </a:lnTo>
                <a:lnTo>
                  <a:pt x="22" y="8"/>
                </a:lnTo>
                <a:lnTo>
                  <a:pt x="24" y="8"/>
                </a:lnTo>
                <a:lnTo>
                  <a:pt x="24" y="10"/>
                </a:lnTo>
                <a:lnTo>
                  <a:pt x="25" y="10"/>
                </a:lnTo>
                <a:lnTo>
                  <a:pt x="25" y="10"/>
                </a:lnTo>
                <a:lnTo>
                  <a:pt x="25" y="10"/>
                </a:lnTo>
                <a:lnTo>
                  <a:pt x="27" y="10"/>
                </a:lnTo>
                <a:lnTo>
                  <a:pt x="27" y="11"/>
                </a:lnTo>
                <a:lnTo>
                  <a:pt x="27" y="11"/>
                </a:lnTo>
                <a:lnTo>
                  <a:pt x="29" y="11"/>
                </a:lnTo>
                <a:lnTo>
                  <a:pt x="29" y="11"/>
                </a:lnTo>
                <a:lnTo>
                  <a:pt x="29" y="11"/>
                </a:lnTo>
                <a:lnTo>
                  <a:pt x="31" y="11"/>
                </a:lnTo>
                <a:lnTo>
                  <a:pt x="31" y="11"/>
                </a:lnTo>
                <a:lnTo>
                  <a:pt x="33" y="11"/>
                </a:lnTo>
                <a:lnTo>
                  <a:pt x="33" y="11"/>
                </a:lnTo>
                <a:lnTo>
                  <a:pt x="35" y="11"/>
                </a:lnTo>
                <a:lnTo>
                  <a:pt x="35" y="11"/>
                </a:lnTo>
                <a:lnTo>
                  <a:pt x="35" y="11"/>
                </a:lnTo>
                <a:lnTo>
                  <a:pt x="36" y="11"/>
                </a:lnTo>
                <a:lnTo>
                  <a:pt x="36" y="11"/>
                </a:lnTo>
                <a:lnTo>
                  <a:pt x="38" y="11"/>
                </a:lnTo>
                <a:lnTo>
                  <a:pt x="38" y="13"/>
                </a:lnTo>
                <a:lnTo>
                  <a:pt x="38" y="13"/>
                </a:lnTo>
                <a:lnTo>
                  <a:pt x="38" y="13"/>
                </a:lnTo>
                <a:lnTo>
                  <a:pt x="40" y="13"/>
                </a:lnTo>
                <a:lnTo>
                  <a:pt x="40" y="13"/>
                </a:lnTo>
                <a:lnTo>
                  <a:pt x="40" y="15"/>
                </a:lnTo>
                <a:lnTo>
                  <a:pt x="40" y="15"/>
                </a:lnTo>
                <a:lnTo>
                  <a:pt x="42" y="15"/>
                </a:lnTo>
                <a:lnTo>
                  <a:pt x="42" y="15"/>
                </a:lnTo>
                <a:lnTo>
                  <a:pt x="42" y="15"/>
                </a:lnTo>
                <a:lnTo>
                  <a:pt x="44" y="17"/>
                </a:lnTo>
                <a:lnTo>
                  <a:pt x="46" y="17"/>
                </a:lnTo>
                <a:lnTo>
                  <a:pt x="44" y="17"/>
                </a:lnTo>
                <a:lnTo>
                  <a:pt x="46" y="17"/>
                </a:lnTo>
                <a:lnTo>
                  <a:pt x="46" y="19"/>
                </a:lnTo>
                <a:lnTo>
                  <a:pt x="47" y="19"/>
                </a:lnTo>
                <a:lnTo>
                  <a:pt x="47" y="19"/>
                </a:lnTo>
                <a:lnTo>
                  <a:pt x="49" y="21"/>
                </a:lnTo>
                <a:lnTo>
                  <a:pt x="49" y="21"/>
                </a:lnTo>
                <a:lnTo>
                  <a:pt x="51" y="21"/>
                </a:lnTo>
                <a:lnTo>
                  <a:pt x="51" y="21"/>
                </a:lnTo>
                <a:lnTo>
                  <a:pt x="53" y="22"/>
                </a:lnTo>
                <a:lnTo>
                  <a:pt x="51" y="21"/>
                </a:lnTo>
                <a:lnTo>
                  <a:pt x="51" y="21"/>
                </a:lnTo>
                <a:lnTo>
                  <a:pt x="51" y="21"/>
                </a:lnTo>
                <a:lnTo>
                  <a:pt x="49" y="19"/>
                </a:lnTo>
                <a:lnTo>
                  <a:pt x="49" y="19"/>
                </a:lnTo>
                <a:lnTo>
                  <a:pt x="49" y="19"/>
                </a:lnTo>
                <a:lnTo>
                  <a:pt x="47" y="19"/>
                </a:lnTo>
                <a:lnTo>
                  <a:pt x="47" y="19"/>
                </a:lnTo>
                <a:lnTo>
                  <a:pt x="47" y="17"/>
                </a:lnTo>
                <a:lnTo>
                  <a:pt x="47" y="17"/>
                </a:lnTo>
                <a:lnTo>
                  <a:pt x="46" y="17"/>
                </a:lnTo>
                <a:lnTo>
                  <a:pt x="46" y="17"/>
                </a:lnTo>
                <a:lnTo>
                  <a:pt x="46" y="17"/>
                </a:lnTo>
                <a:lnTo>
                  <a:pt x="44" y="15"/>
                </a:lnTo>
                <a:lnTo>
                  <a:pt x="44" y="15"/>
                </a:lnTo>
                <a:lnTo>
                  <a:pt x="44" y="15"/>
                </a:lnTo>
                <a:lnTo>
                  <a:pt x="44" y="15"/>
                </a:lnTo>
                <a:lnTo>
                  <a:pt x="42" y="15"/>
                </a:lnTo>
                <a:lnTo>
                  <a:pt x="42" y="13"/>
                </a:lnTo>
                <a:lnTo>
                  <a:pt x="42" y="13"/>
                </a:lnTo>
                <a:lnTo>
                  <a:pt x="40" y="13"/>
                </a:lnTo>
                <a:lnTo>
                  <a:pt x="40" y="13"/>
                </a:lnTo>
                <a:lnTo>
                  <a:pt x="40" y="13"/>
                </a:lnTo>
                <a:lnTo>
                  <a:pt x="38" y="11"/>
                </a:lnTo>
                <a:lnTo>
                  <a:pt x="38" y="11"/>
                </a:lnTo>
                <a:lnTo>
                  <a:pt x="38" y="11"/>
                </a:lnTo>
                <a:lnTo>
                  <a:pt x="38" y="11"/>
                </a:lnTo>
                <a:lnTo>
                  <a:pt x="36" y="11"/>
                </a:lnTo>
                <a:lnTo>
                  <a:pt x="36" y="11"/>
                </a:lnTo>
                <a:lnTo>
                  <a:pt x="36" y="11"/>
                </a:lnTo>
                <a:lnTo>
                  <a:pt x="36" y="11"/>
                </a:lnTo>
                <a:lnTo>
                  <a:pt x="35" y="11"/>
                </a:lnTo>
                <a:lnTo>
                  <a:pt x="35" y="10"/>
                </a:lnTo>
                <a:lnTo>
                  <a:pt x="35" y="10"/>
                </a:lnTo>
                <a:lnTo>
                  <a:pt x="35" y="11"/>
                </a:lnTo>
                <a:lnTo>
                  <a:pt x="33" y="11"/>
                </a:lnTo>
                <a:lnTo>
                  <a:pt x="33" y="11"/>
                </a:lnTo>
                <a:lnTo>
                  <a:pt x="33" y="11"/>
                </a:lnTo>
                <a:lnTo>
                  <a:pt x="31" y="10"/>
                </a:lnTo>
                <a:lnTo>
                  <a:pt x="31" y="10"/>
                </a:lnTo>
                <a:lnTo>
                  <a:pt x="29" y="10"/>
                </a:lnTo>
                <a:lnTo>
                  <a:pt x="29" y="10"/>
                </a:lnTo>
                <a:lnTo>
                  <a:pt x="29" y="10"/>
                </a:lnTo>
                <a:lnTo>
                  <a:pt x="27" y="10"/>
                </a:lnTo>
                <a:lnTo>
                  <a:pt x="27" y="10"/>
                </a:lnTo>
                <a:lnTo>
                  <a:pt x="27" y="10"/>
                </a:lnTo>
                <a:lnTo>
                  <a:pt x="27" y="10"/>
                </a:lnTo>
                <a:lnTo>
                  <a:pt x="25" y="10"/>
                </a:lnTo>
                <a:lnTo>
                  <a:pt x="25" y="8"/>
                </a:lnTo>
                <a:lnTo>
                  <a:pt x="25" y="8"/>
                </a:lnTo>
                <a:lnTo>
                  <a:pt x="25" y="8"/>
                </a:lnTo>
                <a:lnTo>
                  <a:pt x="25" y="8"/>
                </a:lnTo>
                <a:lnTo>
                  <a:pt x="24" y="8"/>
                </a:lnTo>
                <a:lnTo>
                  <a:pt x="24" y="8"/>
                </a:lnTo>
                <a:lnTo>
                  <a:pt x="24" y="8"/>
                </a:lnTo>
                <a:lnTo>
                  <a:pt x="24" y="8"/>
                </a:lnTo>
                <a:lnTo>
                  <a:pt x="22" y="8"/>
                </a:lnTo>
                <a:lnTo>
                  <a:pt x="22" y="6"/>
                </a:lnTo>
                <a:lnTo>
                  <a:pt x="22" y="6"/>
                </a:lnTo>
                <a:lnTo>
                  <a:pt x="20" y="6"/>
                </a:lnTo>
                <a:lnTo>
                  <a:pt x="20" y="6"/>
                </a:lnTo>
                <a:lnTo>
                  <a:pt x="20" y="6"/>
                </a:lnTo>
                <a:lnTo>
                  <a:pt x="20" y="6"/>
                </a:lnTo>
                <a:lnTo>
                  <a:pt x="20" y="6"/>
                </a:lnTo>
                <a:lnTo>
                  <a:pt x="18" y="6"/>
                </a:lnTo>
                <a:lnTo>
                  <a:pt x="18" y="6"/>
                </a:lnTo>
                <a:lnTo>
                  <a:pt x="18" y="4"/>
                </a:lnTo>
                <a:lnTo>
                  <a:pt x="18" y="4"/>
                </a:lnTo>
                <a:lnTo>
                  <a:pt x="18" y="4"/>
                </a:lnTo>
                <a:lnTo>
                  <a:pt x="16" y="4"/>
                </a:lnTo>
                <a:lnTo>
                  <a:pt x="16" y="4"/>
                </a:lnTo>
                <a:lnTo>
                  <a:pt x="16" y="4"/>
                </a:lnTo>
                <a:lnTo>
                  <a:pt x="16" y="4"/>
                </a:lnTo>
                <a:lnTo>
                  <a:pt x="16" y="4"/>
                </a:lnTo>
                <a:lnTo>
                  <a:pt x="16" y="4"/>
                </a:lnTo>
                <a:lnTo>
                  <a:pt x="14" y="4"/>
                </a:lnTo>
                <a:lnTo>
                  <a:pt x="14" y="4"/>
                </a:lnTo>
                <a:lnTo>
                  <a:pt x="14" y="2"/>
                </a:lnTo>
                <a:lnTo>
                  <a:pt x="14" y="2"/>
                </a:lnTo>
                <a:lnTo>
                  <a:pt x="14" y="2"/>
                </a:lnTo>
                <a:lnTo>
                  <a:pt x="13" y="2"/>
                </a:lnTo>
                <a:lnTo>
                  <a:pt x="13" y="2"/>
                </a:lnTo>
                <a:lnTo>
                  <a:pt x="13" y="2"/>
                </a:lnTo>
                <a:lnTo>
                  <a:pt x="13" y="2"/>
                </a:lnTo>
                <a:lnTo>
                  <a:pt x="13" y="2"/>
                </a:lnTo>
                <a:lnTo>
                  <a:pt x="13" y="2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47" name="Freeform 1703"/>
          <p:cNvSpPr>
            <a:spLocks/>
          </p:cNvSpPr>
          <p:nvPr/>
        </p:nvSpPr>
        <p:spPr bwMode="auto">
          <a:xfrm>
            <a:off x="3459163" y="3478213"/>
            <a:ext cx="41275" cy="19050"/>
          </a:xfrm>
          <a:custGeom>
            <a:avLst/>
            <a:gdLst>
              <a:gd name="T0" fmla="*/ 46 w 54"/>
              <a:gd name="T1" fmla="*/ 0 h 24"/>
              <a:gd name="T2" fmla="*/ 48 w 54"/>
              <a:gd name="T3" fmla="*/ 2 h 24"/>
              <a:gd name="T4" fmla="*/ 50 w 54"/>
              <a:gd name="T5" fmla="*/ 4 h 24"/>
              <a:gd name="T6" fmla="*/ 52 w 54"/>
              <a:gd name="T7" fmla="*/ 6 h 24"/>
              <a:gd name="T8" fmla="*/ 50 w 54"/>
              <a:gd name="T9" fmla="*/ 10 h 24"/>
              <a:gd name="T10" fmla="*/ 52 w 54"/>
              <a:gd name="T11" fmla="*/ 11 h 24"/>
              <a:gd name="T12" fmla="*/ 52 w 54"/>
              <a:gd name="T13" fmla="*/ 15 h 24"/>
              <a:gd name="T14" fmla="*/ 50 w 54"/>
              <a:gd name="T15" fmla="*/ 17 h 24"/>
              <a:gd name="T16" fmla="*/ 52 w 54"/>
              <a:gd name="T17" fmla="*/ 13 h 24"/>
              <a:gd name="T18" fmla="*/ 50 w 54"/>
              <a:gd name="T19" fmla="*/ 10 h 24"/>
              <a:gd name="T20" fmla="*/ 48 w 54"/>
              <a:gd name="T21" fmla="*/ 8 h 24"/>
              <a:gd name="T22" fmla="*/ 50 w 54"/>
              <a:gd name="T23" fmla="*/ 8 h 24"/>
              <a:gd name="T24" fmla="*/ 48 w 54"/>
              <a:gd name="T25" fmla="*/ 6 h 24"/>
              <a:gd name="T26" fmla="*/ 46 w 54"/>
              <a:gd name="T27" fmla="*/ 4 h 24"/>
              <a:gd name="T28" fmla="*/ 44 w 54"/>
              <a:gd name="T29" fmla="*/ 2 h 24"/>
              <a:gd name="T30" fmla="*/ 44 w 54"/>
              <a:gd name="T31" fmla="*/ 0 h 24"/>
              <a:gd name="T32" fmla="*/ 44 w 54"/>
              <a:gd name="T33" fmla="*/ 2 h 24"/>
              <a:gd name="T34" fmla="*/ 44 w 54"/>
              <a:gd name="T35" fmla="*/ 4 h 24"/>
              <a:gd name="T36" fmla="*/ 43 w 54"/>
              <a:gd name="T37" fmla="*/ 4 h 24"/>
              <a:gd name="T38" fmla="*/ 41 w 54"/>
              <a:gd name="T39" fmla="*/ 6 h 24"/>
              <a:gd name="T40" fmla="*/ 39 w 54"/>
              <a:gd name="T41" fmla="*/ 8 h 24"/>
              <a:gd name="T42" fmla="*/ 35 w 54"/>
              <a:gd name="T43" fmla="*/ 10 h 24"/>
              <a:gd name="T44" fmla="*/ 32 w 54"/>
              <a:gd name="T45" fmla="*/ 11 h 24"/>
              <a:gd name="T46" fmla="*/ 28 w 54"/>
              <a:gd name="T47" fmla="*/ 13 h 24"/>
              <a:gd name="T48" fmla="*/ 24 w 54"/>
              <a:gd name="T49" fmla="*/ 17 h 24"/>
              <a:gd name="T50" fmla="*/ 22 w 54"/>
              <a:gd name="T51" fmla="*/ 19 h 24"/>
              <a:gd name="T52" fmla="*/ 19 w 54"/>
              <a:gd name="T53" fmla="*/ 22 h 24"/>
              <a:gd name="T54" fmla="*/ 15 w 54"/>
              <a:gd name="T55" fmla="*/ 24 h 24"/>
              <a:gd name="T56" fmla="*/ 19 w 54"/>
              <a:gd name="T57" fmla="*/ 21 h 24"/>
              <a:gd name="T58" fmla="*/ 21 w 54"/>
              <a:gd name="T59" fmla="*/ 19 h 24"/>
              <a:gd name="T60" fmla="*/ 22 w 54"/>
              <a:gd name="T61" fmla="*/ 17 h 24"/>
              <a:gd name="T62" fmla="*/ 24 w 54"/>
              <a:gd name="T63" fmla="*/ 15 h 24"/>
              <a:gd name="T64" fmla="*/ 26 w 54"/>
              <a:gd name="T65" fmla="*/ 13 h 24"/>
              <a:gd name="T66" fmla="*/ 28 w 54"/>
              <a:gd name="T67" fmla="*/ 11 h 24"/>
              <a:gd name="T68" fmla="*/ 32 w 54"/>
              <a:gd name="T69" fmla="*/ 11 h 24"/>
              <a:gd name="T70" fmla="*/ 33 w 54"/>
              <a:gd name="T71" fmla="*/ 10 h 24"/>
              <a:gd name="T72" fmla="*/ 35 w 54"/>
              <a:gd name="T73" fmla="*/ 8 h 24"/>
              <a:gd name="T74" fmla="*/ 39 w 54"/>
              <a:gd name="T75" fmla="*/ 6 h 24"/>
              <a:gd name="T76" fmla="*/ 41 w 54"/>
              <a:gd name="T77" fmla="*/ 6 h 24"/>
              <a:gd name="T78" fmla="*/ 43 w 54"/>
              <a:gd name="T79" fmla="*/ 4 h 24"/>
              <a:gd name="T80" fmla="*/ 43 w 54"/>
              <a:gd name="T81" fmla="*/ 2 h 24"/>
              <a:gd name="T82" fmla="*/ 43 w 54"/>
              <a:gd name="T83" fmla="*/ 0 h 24"/>
              <a:gd name="T84" fmla="*/ 41 w 54"/>
              <a:gd name="T85" fmla="*/ 2 h 24"/>
              <a:gd name="T86" fmla="*/ 37 w 54"/>
              <a:gd name="T87" fmla="*/ 2 h 24"/>
              <a:gd name="T88" fmla="*/ 33 w 54"/>
              <a:gd name="T89" fmla="*/ 4 h 24"/>
              <a:gd name="T90" fmla="*/ 28 w 54"/>
              <a:gd name="T91" fmla="*/ 6 h 24"/>
              <a:gd name="T92" fmla="*/ 21 w 54"/>
              <a:gd name="T93" fmla="*/ 8 h 24"/>
              <a:gd name="T94" fmla="*/ 13 w 54"/>
              <a:gd name="T95" fmla="*/ 8 h 24"/>
              <a:gd name="T96" fmla="*/ 8 w 54"/>
              <a:gd name="T97" fmla="*/ 11 h 24"/>
              <a:gd name="T98" fmla="*/ 0 w 54"/>
              <a:gd name="T99" fmla="*/ 15 h 24"/>
              <a:gd name="T100" fmla="*/ 4 w 54"/>
              <a:gd name="T101" fmla="*/ 11 h 24"/>
              <a:gd name="T102" fmla="*/ 10 w 54"/>
              <a:gd name="T103" fmla="*/ 10 h 24"/>
              <a:gd name="T104" fmla="*/ 15 w 54"/>
              <a:gd name="T105" fmla="*/ 8 h 24"/>
              <a:gd name="T106" fmla="*/ 21 w 54"/>
              <a:gd name="T107" fmla="*/ 8 h 24"/>
              <a:gd name="T108" fmla="*/ 26 w 54"/>
              <a:gd name="T109" fmla="*/ 6 h 24"/>
              <a:gd name="T110" fmla="*/ 32 w 54"/>
              <a:gd name="T111" fmla="*/ 4 h 24"/>
              <a:gd name="T112" fmla="*/ 35 w 54"/>
              <a:gd name="T113" fmla="*/ 2 h 24"/>
              <a:gd name="T114" fmla="*/ 37 w 54"/>
              <a:gd name="T115" fmla="*/ 2 h 24"/>
              <a:gd name="T116" fmla="*/ 41 w 54"/>
              <a:gd name="T11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4" h="24">
                <a:moveTo>
                  <a:pt x="46" y="0"/>
                </a:move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  <a:lnTo>
                  <a:pt x="46" y="2"/>
                </a:lnTo>
                <a:lnTo>
                  <a:pt x="48" y="2"/>
                </a:lnTo>
                <a:lnTo>
                  <a:pt x="48" y="2"/>
                </a:lnTo>
                <a:lnTo>
                  <a:pt x="48" y="2"/>
                </a:lnTo>
                <a:lnTo>
                  <a:pt x="48" y="2"/>
                </a:lnTo>
                <a:lnTo>
                  <a:pt x="48" y="2"/>
                </a:lnTo>
                <a:lnTo>
                  <a:pt x="48" y="2"/>
                </a:lnTo>
                <a:lnTo>
                  <a:pt x="48" y="2"/>
                </a:lnTo>
                <a:lnTo>
                  <a:pt x="48" y="2"/>
                </a:lnTo>
                <a:lnTo>
                  <a:pt x="48" y="2"/>
                </a:lnTo>
                <a:lnTo>
                  <a:pt x="48" y="2"/>
                </a:lnTo>
                <a:lnTo>
                  <a:pt x="48" y="4"/>
                </a:lnTo>
                <a:lnTo>
                  <a:pt x="48" y="4"/>
                </a:lnTo>
                <a:lnTo>
                  <a:pt x="48" y="4"/>
                </a:lnTo>
                <a:lnTo>
                  <a:pt x="48" y="4"/>
                </a:lnTo>
                <a:lnTo>
                  <a:pt x="48" y="4"/>
                </a:lnTo>
                <a:lnTo>
                  <a:pt x="50" y="4"/>
                </a:lnTo>
                <a:lnTo>
                  <a:pt x="50" y="4"/>
                </a:lnTo>
                <a:lnTo>
                  <a:pt x="50" y="4"/>
                </a:lnTo>
                <a:lnTo>
                  <a:pt x="50" y="4"/>
                </a:lnTo>
                <a:lnTo>
                  <a:pt x="50" y="6"/>
                </a:lnTo>
                <a:lnTo>
                  <a:pt x="50" y="6"/>
                </a:lnTo>
                <a:lnTo>
                  <a:pt x="50" y="6"/>
                </a:lnTo>
                <a:lnTo>
                  <a:pt x="50" y="6"/>
                </a:lnTo>
                <a:lnTo>
                  <a:pt x="50" y="6"/>
                </a:lnTo>
                <a:lnTo>
                  <a:pt x="50" y="6"/>
                </a:lnTo>
                <a:lnTo>
                  <a:pt x="52" y="6"/>
                </a:lnTo>
                <a:lnTo>
                  <a:pt x="52" y="6"/>
                </a:lnTo>
                <a:lnTo>
                  <a:pt x="52" y="6"/>
                </a:lnTo>
                <a:lnTo>
                  <a:pt x="52" y="6"/>
                </a:lnTo>
                <a:lnTo>
                  <a:pt x="52" y="8"/>
                </a:lnTo>
                <a:lnTo>
                  <a:pt x="52" y="8"/>
                </a:lnTo>
                <a:lnTo>
                  <a:pt x="52" y="8"/>
                </a:lnTo>
                <a:lnTo>
                  <a:pt x="52" y="8"/>
                </a:lnTo>
                <a:lnTo>
                  <a:pt x="52" y="8"/>
                </a:lnTo>
                <a:lnTo>
                  <a:pt x="52" y="8"/>
                </a:lnTo>
                <a:lnTo>
                  <a:pt x="52" y="10"/>
                </a:lnTo>
                <a:lnTo>
                  <a:pt x="50" y="10"/>
                </a:lnTo>
                <a:lnTo>
                  <a:pt x="52" y="10"/>
                </a:lnTo>
                <a:lnTo>
                  <a:pt x="52" y="10"/>
                </a:lnTo>
                <a:lnTo>
                  <a:pt x="52" y="10"/>
                </a:lnTo>
                <a:lnTo>
                  <a:pt x="52" y="10"/>
                </a:lnTo>
                <a:lnTo>
                  <a:pt x="52" y="10"/>
                </a:lnTo>
                <a:lnTo>
                  <a:pt x="52" y="10"/>
                </a:lnTo>
                <a:lnTo>
                  <a:pt x="52" y="10"/>
                </a:lnTo>
                <a:lnTo>
                  <a:pt x="52" y="11"/>
                </a:lnTo>
                <a:lnTo>
                  <a:pt x="52" y="11"/>
                </a:lnTo>
                <a:lnTo>
                  <a:pt x="52" y="11"/>
                </a:lnTo>
                <a:lnTo>
                  <a:pt x="54" y="11"/>
                </a:lnTo>
                <a:lnTo>
                  <a:pt x="54" y="11"/>
                </a:lnTo>
                <a:lnTo>
                  <a:pt x="54" y="11"/>
                </a:lnTo>
                <a:lnTo>
                  <a:pt x="54" y="11"/>
                </a:lnTo>
                <a:lnTo>
                  <a:pt x="54" y="11"/>
                </a:lnTo>
                <a:lnTo>
                  <a:pt x="52" y="13"/>
                </a:lnTo>
                <a:lnTo>
                  <a:pt x="52" y="13"/>
                </a:lnTo>
                <a:lnTo>
                  <a:pt x="52" y="13"/>
                </a:lnTo>
                <a:lnTo>
                  <a:pt x="52" y="13"/>
                </a:lnTo>
                <a:lnTo>
                  <a:pt x="52" y="15"/>
                </a:lnTo>
                <a:lnTo>
                  <a:pt x="52" y="15"/>
                </a:lnTo>
                <a:lnTo>
                  <a:pt x="52" y="15"/>
                </a:lnTo>
                <a:lnTo>
                  <a:pt x="52" y="15"/>
                </a:lnTo>
                <a:lnTo>
                  <a:pt x="52" y="15"/>
                </a:lnTo>
                <a:lnTo>
                  <a:pt x="52" y="17"/>
                </a:lnTo>
                <a:lnTo>
                  <a:pt x="50" y="17"/>
                </a:lnTo>
                <a:lnTo>
                  <a:pt x="50" y="19"/>
                </a:lnTo>
                <a:lnTo>
                  <a:pt x="50" y="17"/>
                </a:lnTo>
                <a:lnTo>
                  <a:pt x="50" y="17"/>
                </a:lnTo>
                <a:lnTo>
                  <a:pt x="50" y="17"/>
                </a:lnTo>
                <a:lnTo>
                  <a:pt x="50" y="15"/>
                </a:lnTo>
                <a:lnTo>
                  <a:pt x="50" y="15"/>
                </a:lnTo>
                <a:lnTo>
                  <a:pt x="52" y="15"/>
                </a:lnTo>
                <a:lnTo>
                  <a:pt x="50" y="15"/>
                </a:lnTo>
                <a:lnTo>
                  <a:pt x="52" y="15"/>
                </a:lnTo>
                <a:lnTo>
                  <a:pt x="52" y="15"/>
                </a:lnTo>
                <a:lnTo>
                  <a:pt x="52" y="13"/>
                </a:lnTo>
                <a:lnTo>
                  <a:pt x="52" y="13"/>
                </a:lnTo>
                <a:lnTo>
                  <a:pt x="52" y="13"/>
                </a:lnTo>
                <a:lnTo>
                  <a:pt x="52" y="13"/>
                </a:lnTo>
                <a:lnTo>
                  <a:pt x="52" y="11"/>
                </a:lnTo>
                <a:lnTo>
                  <a:pt x="52" y="11"/>
                </a:lnTo>
                <a:lnTo>
                  <a:pt x="52" y="11"/>
                </a:lnTo>
                <a:lnTo>
                  <a:pt x="52" y="11"/>
                </a:lnTo>
                <a:lnTo>
                  <a:pt x="50" y="11"/>
                </a:lnTo>
                <a:lnTo>
                  <a:pt x="50" y="11"/>
                </a:lnTo>
                <a:lnTo>
                  <a:pt x="50" y="11"/>
                </a:lnTo>
                <a:lnTo>
                  <a:pt x="50" y="11"/>
                </a:lnTo>
                <a:lnTo>
                  <a:pt x="50" y="10"/>
                </a:lnTo>
                <a:lnTo>
                  <a:pt x="50" y="10"/>
                </a:lnTo>
                <a:lnTo>
                  <a:pt x="50" y="10"/>
                </a:lnTo>
                <a:lnTo>
                  <a:pt x="50" y="10"/>
                </a:lnTo>
                <a:lnTo>
                  <a:pt x="50" y="10"/>
                </a:lnTo>
                <a:lnTo>
                  <a:pt x="50" y="10"/>
                </a:lnTo>
                <a:lnTo>
                  <a:pt x="48" y="10"/>
                </a:lnTo>
                <a:lnTo>
                  <a:pt x="50" y="10"/>
                </a:lnTo>
                <a:lnTo>
                  <a:pt x="50" y="10"/>
                </a:lnTo>
                <a:lnTo>
                  <a:pt x="48" y="10"/>
                </a:lnTo>
                <a:lnTo>
                  <a:pt x="48" y="10"/>
                </a:lnTo>
                <a:lnTo>
                  <a:pt x="48" y="8"/>
                </a:lnTo>
                <a:lnTo>
                  <a:pt x="50" y="8"/>
                </a:lnTo>
                <a:lnTo>
                  <a:pt x="48" y="8"/>
                </a:lnTo>
                <a:lnTo>
                  <a:pt x="48" y="8"/>
                </a:lnTo>
                <a:lnTo>
                  <a:pt x="48" y="8"/>
                </a:lnTo>
                <a:lnTo>
                  <a:pt x="48" y="8"/>
                </a:lnTo>
                <a:lnTo>
                  <a:pt x="50" y="8"/>
                </a:lnTo>
                <a:lnTo>
                  <a:pt x="50" y="8"/>
                </a:lnTo>
                <a:lnTo>
                  <a:pt x="50" y="8"/>
                </a:lnTo>
                <a:lnTo>
                  <a:pt x="50" y="8"/>
                </a:lnTo>
                <a:lnTo>
                  <a:pt x="50" y="8"/>
                </a:lnTo>
                <a:lnTo>
                  <a:pt x="50" y="8"/>
                </a:lnTo>
                <a:lnTo>
                  <a:pt x="50" y="6"/>
                </a:lnTo>
                <a:lnTo>
                  <a:pt x="50" y="6"/>
                </a:lnTo>
                <a:lnTo>
                  <a:pt x="50" y="6"/>
                </a:lnTo>
                <a:lnTo>
                  <a:pt x="50" y="6"/>
                </a:lnTo>
                <a:lnTo>
                  <a:pt x="50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4"/>
                </a:lnTo>
                <a:lnTo>
                  <a:pt x="48" y="4"/>
                </a:lnTo>
                <a:lnTo>
                  <a:pt x="48" y="4"/>
                </a:lnTo>
                <a:lnTo>
                  <a:pt x="46" y="4"/>
                </a:lnTo>
                <a:lnTo>
                  <a:pt x="46" y="4"/>
                </a:lnTo>
                <a:lnTo>
                  <a:pt x="46" y="4"/>
                </a:lnTo>
                <a:lnTo>
                  <a:pt x="46" y="4"/>
                </a:lnTo>
                <a:lnTo>
                  <a:pt x="46" y="4"/>
                </a:lnTo>
                <a:lnTo>
                  <a:pt x="46" y="4"/>
                </a:lnTo>
                <a:lnTo>
                  <a:pt x="46" y="4"/>
                </a:lnTo>
                <a:lnTo>
                  <a:pt x="46" y="4"/>
                </a:lnTo>
                <a:lnTo>
                  <a:pt x="46" y="2"/>
                </a:lnTo>
                <a:lnTo>
                  <a:pt x="46" y="2"/>
                </a:lnTo>
                <a:lnTo>
                  <a:pt x="46" y="2"/>
                </a:lnTo>
                <a:lnTo>
                  <a:pt x="46" y="2"/>
                </a:lnTo>
                <a:lnTo>
                  <a:pt x="44" y="2"/>
                </a:lnTo>
                <a:lnTo>
                  <a:pt x="44" y="2"/>
                </a:lnTo>
                <a:lnTo>
                  <a:pt x="44" y="2"/>
                </a:lnTo>
                <a:lnTo>
                  <a:pt x="44" y="2"/>
                </a:lnTo>
                <a:lnTo>
                  <a:pt x="44" y="2"/>
                </a:lnTo>
                <a:lnTo>
                  <a:pt x="44" y="2"/>
                </a:lnTo>
                <a:lnTo>
                  <a:pt x="44" y="2"/>
                </a:lnTo>
                <a:lnTo>
                  <a:pt x="44" y="0"/>
                </a:lnTo>
                <a:lnTo>
                  <a:pt x="44" y="0"/>
                </a:lnTo>
                <a:lnTo>
                  <a:pt x="44" y="0"/>
                </a:lnTo>
                <a:lnTo>
                  <a:pt x="44" y="0"/>
                </a:lnTo>
                <a:lnTo>
                  <a:pt x="44" y="0"/>
                </a:lnTo>
                <a:lnTo>
                  <a:pt x="44" y="0"/>
                </a:lnTo>
                <a:lnTo>
                  <a:pt x="44" y="0"/>
                </a:lnTo>
                <a:lnTo>
                  <a:pt x="44" y="0"/>
                </a:lnTo>
                <a:lnTo>
                  <a:pt x="44" y="0"/>
                </a:lnTo>
                <a:lnTo>
                  <a:pt x="44" y="0"/>
                </a:lnTo>
                <a:lnTo>
                  <a:pt x="44" y="0"/>
                </a:lnTo>
                <a:lnTo>
                  <a:pt x="44" y="0"/>
                </a:lnTo>
                <a:lnTo>
                  <a:pt x="44" y="0"/>
                </a:lnTo>
                <a:lnTo>
                  <a:pt x="44" y="0"/>
                </a:lnTo>
                <a:lnTo>
                  <a:pt x="44" y="2"/>
                </a:lnTo>
                <a:lnTo>
                  <a:pt x="44" y="2"/>
                </a:lnTo>
                <a:lnTo>
                  <a:pt x="44" y="2"/>
                </a:lnTo>
                <a:lnTo>
                  <a:pt x="44" y="2"/>
                </a:lnTo>
                <a:lnTo>
                  <a:pt x="44" y="2"/>
                </a:lnTo>
                <a:lnTo>
                  <a:pt x="44" y="2"/>
                </a:lnTo>
                <a:lnTo>
                  <a:pt x="44" y="2"/>
                </a:lnTo>
                <a:lnTo>
                  <a:pt x="44" y="2"/>
                </a:lnTo>
                <a:lnTo>
                  <a:pt x="44" y="2"/>
                </a:lnTo>
                <a:lnTo>
                  <a:pt x="44" y="4"/>
                </a:lnTo>
                <a:lnTo>
                  <a:pt x="44" y="4"/>
                </a:lnTo>
                <a:lnTo>
                  <a:pt x="44" y="4"/>
                </a:lnTo>
                <a:lnTo>
                  <a:pt x="44" y="4"/>
                </a:lnTo>
                <a:lnTo>
                  <a:pt x="44" y="4"/>
                </a:lnTo>
                <a:lnTo>
                  <a:pt x="44" y="4"/>
                </a:lnTo>
                <a:lnTo>
                  <a:pt x="43" y="4"/>
                </a:lnTo>
                <a:lnTo>
                  <a:pt x="43" y="4"/>
                </a:lnTo>
                <a:lnTo>
                  <a:pt x="43" y="4"/>
                </a:lnTo>
                <a:lnTo>
                  <a:pt x="43" y="4"/>
                </a:lnTo>
                <a:lnTo>
                  <a:pt x="43" y="4"/>
                </a:lnTo>
                <a:lnTo>
                  <a:pt x="43" y="4"/>
                </a:lnTo>
                <a:lnTo>
                  <a:pt x="43" y="4"/>
                </a:lnTo>
                <a:lnTo>
                  <a:pt x="43" y="6"/>
                </a:lnTo>
                <a:lnTo>
                  <a:pt x="43" y="6"/>
                </a:lnTo>
                <a:lnTo>
                  <a:pt x="43" y="6"/>
                </a:lnTo>
                <a:lnTo>
                  <a:pt x="43" y="6"/>
                </a:lnTo>
                <a:lnTo>
                  <a:pt x="41" y="6"/>
                </a:lnTo>
                <a:lnTo>
                  <a:pt x="41" y="6"/>
                </a:lnTo>
                <a:lnTo>
                  <a:pt x="41" y="6"/>
                </a:lnTo>
                <a:lnTo>
                  <a:pt x="41" y="6"/>
                </a:lnTo>
                <a:lnTo>
                  <a:pt x="41" y="6"/>
                </a:lnTo>
                <a:lnTo>
                  <a:pt x="41" y="6"/>
                </a:lnTo>
                <a:lnTo>
                  <a:pt x="41" y="6"/>
                </a:lnTo>
                <a:lnTo>
                  <a:pt x="41" y="8"/>
                </a:lnTo>
                <a:lnTo>
                  <a:pt x="41" y="8"/>
                </a:lnTo>
                <a:lnTo>
                  <a:pt x="41" y="8"/>
                </a:lnTo>
                <a:lnTo>
                  <a:pt x="41" y="8"/>
                </a:lnTo>
                <a:lnTo>
                  <a:pt x="39" y="8"/>
                </a:lnTo>
                <a:lnTo>
                  <a:pt x="39" y="8"/>
                </a:lnTo>
                <a:lnTo>
                  <a:pt x="39" y="8"/>
                </a:lnTo>
                <a:lnTo>
                  <a:pt x="39" y="8"/>
                </a:lnTo>
                <a:lnTo>
                  <a:pt x="39" y="8"/>
                </a:lnTo>
                <a:lnTo>
                  <a:pt x="37" y="8"/>
                </a:lnTo>
                <a:lnTo>
                  <a:pt x="37" y="8"/>
                </a:lnTo>
                <a:lnTo>
                  <a:pt x="37" y="8"/>
                </a:lnTo>
                <a:lnTo>
                  <a:pt x="37" y="10"/>
                </a:lnTo>
                <a:lnTo>
                  <a:pt x="37" y="10"/>
                </a:lnTo>
                <a:lnTo>
                  <a:pt x="37" y="10"/>
                </a:lnTo>
                <a:lnTo>
                  <a:pt x="35" y="10"/>
                </a:lnTo>
                <a:lnTo>
                  <a:pt x="35" y="10"/>
                </a:lnTo>
                <a:lnTo>
                  <a:pt x="35" y="10"/>
                </a:lnTo>
                <a:lnTo>
                  <a:pt x="35" y="10"/>
                </a:lnTo>
                <a:lnTo>
                  <a:pt x="35" y="10"/>
                </a:lnTo>
                <a:lnTo>
                  <a:pt x="35" y="10"/>
                </a:lnTo>
                <a:lnTo>
                  <a:pt x="35" y="10"/>
                </a:lnTo>
                <a:lnTo>
                  <a:pt x="33" y="10"/>
                </a:lnTo>
                <a:lnTo>
                  <a:pt x="33" y="11"/>
                </a:lnTo>
                <a:lnTo>
                  <a:pt x="33" y="11"/>
                </a:lnTo>
                <a:lnTo>
                  <a:pt x="33" y="11"/>
                </a:lnTo>
                <a:lnTo>
                  <a:pt x="32" y="11"/>
                </a:lnTo>
                <a:lnTo>
                  <a:pt x="32" y="11"/>
                </a:lnTo>
                <a:lnTo>
                  <a:pt x="32" y="11"/>
                </a:lnTo>
                <a:lnTo>
                  <a:pt x="32" y="11"/>
                </a:lnTo>
                <a:lnTo>
                  <a:pt x="32" y="11"/>
                </a:lnTo>
                <a:lnTo>
                  <a:pt x="30" y="11"/>
                </a:lnTo>
                <a:lnTo>
                  <a:pt x="30" y="11"/>
                </a:lnTo>
                <a:lnTo>
                  <a:pt x="30" y="11"/>
                </a:lnTo>
                <a:lnTo>
                  <a:pt x="30" y="13"/>
                </a:lnTo>
                <a:lnTo>
                  <a:pt x="30" y="13"/>
                </a:lnTo>
                <a:lnTo>
                  <a:pt x="28" y="13"/>
                </a:lnTo>
                <a:lnTo>
                  <a:pt x="28" y="13"/>
                </a:lnTo>
                <a:lnTo>
                  <a:pt x="28" y="13"/>
                </a:lnTo>
                <a:lnTo>
                  <a:pt x="28" y="13"/>
                </a:lnTo>
                <a:lnTo>
                  <a:pt x="28" y="13"/>
                </a:lnTo>
                <a:lnTo>
                  <a:pt x="26" y="13"/>
                </a:lnTo>
                <a:lnTo>
                  <a:pt x="26" y="15"/>
                </a:lnTo>
                <a:lnTo>
                  <a:pt x="26" y="15"/>
                </a:lnTo>
                <a:lnTo>
                  <a:pt x="26" y="15"/>
                </a:lnTo>
                <a:lnTo>
                  <a:pt x="26" y="15"/>
                </a:lnTo>
                <a:lnTo>
                  <a:pt x="26" y="15"/>
                </a:lnTo>
                <a:lnTo>
                  <a:pt x="26" y="17"/>
                </a:lnTo>
                <a:lnTo>
                  <a:pt x="24" y="17"/>
                </a:lnTo>
                <a:lnTo>
                  <a:pt x="24" y="17"/>
                </a:lnTo>
                <a:lnTo>
                  <a:pt x="24" y="17"/>
                </a:lnTo>
                <a:lnTo>
                  <a:pt x="24" y="17"/>
                </a:lnTo>
                <a:lnTo>
                  <a:pt x="24" y="19"/>
                </a:lnTo>
                <a:lnTo>
                  <a:pt x="24" y="19"/>
                </a:lnTo>
                <a:lnTo>
                  <a:pt x="22" y="19"/>
                </a:lnTo>
                <a:lnTo>
                  <a:pt x="22" y="19"/>
                </a:lnTo>
                <a:lnTo>
                  <a:pt x="22" y="19"/>
                </a:lnTo>
                <a:lnTo>
                  <a:pt x="22" y="19"/>
                </a:lnTo>
                <a:lnTo>
                  <a:pt x="22" y="19"/>
                </a:lnTo>
                <a:lnTo>
                  <a:pt x="22" y="21"/>
                </a:lnTo>
                <a:lnTo>
                  <a:pt x="22" y="21"/>
                </a:lnTo>
                <a:lnTo>
                  <a:pt x="21" y="21"/>
                </a:lnTo>
                <a:lnTo>
                  <a:pt x="21" y="21"/>
                </a:lnTo>
                <a:lnTo>
                  <a:pt x="21" y="21"/>
                </a:lnTo>
                <a:lnTo>
                  <a:pt x="21" y="21"/>
                </a:lnTo>
                <a:lnTo>
                  <a:pt x="21" y="22"/>
                </a:lnTo>
                <a:lnTo>
                  <a:pt x="19" y="22"/>
                </a:lnTo>
                <a:lnTo>
                  <a:pt x="19" y="22"/>
                </a:lnTo>
                <a:lnTo>
                  <a:pt x="19" y="22"/>
                </a:lnTo>
                <a:lnTo>
                  <a:pt x="19" y="22"/>
                </a:lnTo>
                <a:lnTo>
                  <a:pt x="17" y="22"/>
                </a:lnTo>
                <a:lnTo>
                  <a:pt x="17" y="24"/>
                </a:lnTo>
                <a:lnTo>
                  <a:pt x="17" y="24"/>
                </a:lnTo>
                <a:lnTo>
                  <a:pt x="15" y="24"/>
                </a:lnTo>
                <a:lnTo>
                  <a:pt x="15" y="24"/>
                </a:lnTo>
                <a:lnTo>
                  <a:pt x="15" y="24"/>
                </a:lnTo>
                <a:lnTo>
                  <a:pt x="15" y="24"/>
                </a:lnTo>
                <a:lnTo>
                  <a:pt x="15" y="24"/>
                </a:lnTo>
                <a:lnTo>
                  <a:pt x="15" y="24"/>
                </a:lnTo>
                <a:lnTo>
                  <a:pt x="17" y="24"/>
                </a:lnTo>
                <a:lnTo>
                  <a:pt x="17" y="24"/>
                </a:lnTo>
                <a:lnTo>
                  <a:pt x="17" y="22"/>
                </a:lnTo>
                <a:lnTo>
                  <a:pt x="17" y="22"/>
                </a:lnTo>
                <a:lnTo>
                  <a:pt x="17" y="22"/>
                </a:lnTo>
                <a:lnTo>
                  <a:pt x="19" y="22"/>
                </a:lnTo>
                <a:lnTo>
                  <a:pt x="19" y="22"/>
                </a:lnTo>
                <a:lnTo>
                  <a:pt x="19" y="22"/>
                </a:lnTo>
                <a:lnTo>
                  <a:pt x="19" y="21"/>
                </a:lnTo>
                <a:lnTo>
                  <a:pt x="19" y="21"/>
                </a:lnTo>
                <a:lnTo>
                  <a:pt x="19" y="21"/>
                </a:lnTo>
                <a:lnTo>
                  <a:pt x="21" y="21"/>
                </a:lnTo>
                <a:lnTo>
                  <a:pt x="21" y="21"/>
                </a:lnTo>
                <a:lnTo>
                  <a:pt x="21" y="21"/>
                </a:lnTo>
                <a:lnTo>
                  <a:pt x="21" y="21"/>
                </a:lnTo>
                <a:lnTo>
                  <a:pt x="21" y="19"/>
                </a:lnTo>
                <a:lnTo>
                  <a:pt x="21" y="19"/>
                </a:lnTo>
                <a:lnTo>
                  <a:pt x="21" y="19"/>
                </a:lnTo>
                <a:lnTo>
                  <a:pt x="21" y="19"/>
                </a:lnTo>
                <a:lnTo>
                  <a:pt x="21" y="19"/>
                </a:lnTo>
                <a:lnTo>
                  <a:pt x="21" y="19"/>
                </a:lnTo>
                <a:lnTo>
                  <a:pt x="21" y="19"/>
                </a:lnTo>
                <a:lnTo>
                  <a:pt x="22" y="19"/>
                </a:lnTo>
                <a:lnTo>
                  <a:pt x="22" y="17"/>
                </a:lnTo>
                <a:lnTo>
                  <a:pt x="22" y="17"/>
                </a:lnTo>
                <a:lnTo>
                  <a:pt x="22" y="17"/>
                </a:lnTo>
                <a:lnTo>
                  <a:pt x="22" y="17"/>
                </a:lnTo>
                <a:lnTo>
                  <a:pt x="22" y="17"/>
                </a:lnTo>
                <a:lnTo>
                  <a:pt x="22" y="17"/>
                </a:lnTo>
                <a:lnTo>
                  <a:pt x="22" y="17"/>
                </a:lnTo>
                <a:lnTo>
                  <a:pt x="24" y="17"/>
                </a:lnTo>
                <a:lnTo>
                  <a:pt x="24" y="17"/>
                </a:lnTo>
                <a:lnTo>
                  <a:pt x="24" y="17"/>
                </a:lnTo>
                <a:lnTo>
                  <a:pt x="24" y="15"/>
                </a:lnTo>
                <a:lnTo>
                  <a:pt x="24" y="15"/>
                </a:lnTo>
                <a:lnTo>
                  <a:pt x="24" y="15"/>
                </a:lnTo>
                <a:lnTo>
                  <a:pt x="24" y="15"/>
                </a:lnTo>
                <a:lnTo>
                  <a:pt x="24" y="15"/>
                </a:lnTo>
                <a:lnTo>
                  <a:pt x="24" y="15"/>
                </a:lnTo>
                <a:lnTo>
                  <a:pt x="24" y="15"/>
                </a:lnTo>
                <a:lnTo>
                  <a:pt x="24" y="15"/>
                </a:lnTo>
                <a:lnTo>
                  <a:pt x="26" y="15"/>
                </a:lnTo>
                <a:lnTo>
                  <a:pt x="26" y="15"/>
                </a:lnTo>
                <a:lnTo>
                  <a:pt x="26" y="15"/>
                </a:lnTo>
                <a:lnTo>
                  <a:pt x="26" y="13"/>
                </a:lnTo>
                <a:lnTo>
                  <a:pt x="26" y="13"/>
                </a:lnTo>
                <a:lnTo>
                  <a:pt x="26" y="13"/>
                </a:lnTo>
                <a:lnTo>
                  <a:pt x="26" y="13"/>
                </a:lnTo>
                <a:lnTo>
                  <a:pt x="26" y="13"/>
                </a:lnTo>
                <a:lnTo>
                  <a:pt x="26" y="13"/>
                </a:lnTo>
                <a:lnTo>
                  <a:pt x="26" y="13"/>
                </a:lnTo>
                <a:lnTo>
                  <a:pt x="26" y="13"/>
                </a:lnTo>
                <a:lnTo>
                  <a:pt x="26" y="13"/>
                </a:lnTo>
                <a:lnTo>
                  <a:pt x="26" y="13"/>
                </a:lnTo>
                <a:lnTo>
                  <a:pt x="28" y="13"/>
                </a:lnTo>
                <a:lnTo>
                  <a:pt x="28" y="13"/>
                </a:lnTo>
                <a:lnTo>
                  <a:pt x="28" y="13"/>
                </a:lnTo>
                <a:lnTo>
                  <a:pt x="28" y="11"/>
                </a:lnTo>
                <a:lnTo>
                  <a:pt x="28" y="11"/>
                </a:lnTo>
                <a:lnTo>
                  <a:pt x="28" y="11"/>
                </a:lnTo>
                <a:lnTo>
                  <a:pt x="28" y="11"/>
                </a:lnTo>
                <a:lnTo>
                  <a:pt x="28" y="11"/>
                </a:lnTo>
                <a:lnTo>
                  <a:pt x="30" y="11"/>
                </a:lnTo>
                <a:lnTo>
                  <a:pt x="30" y="11"/>
                </a:lnTo>
                <a:lnTo>
                  <a:pt x="30" y="11"/>
                </a:lnTo>
                <a:lnTo>
                  <a:pt x="30" y="11"/>
                </a:lnTo>
                <a:lnTo>
                  <a:pt x="30" y="11"/>
                </a:lnTo>
                <a:lnTo>
                  <a:pt x="30" y="11"/>
                </a:lnTo>
                <a:lnTo>
                  <a:pt x="30" y="11"/>
                </a:lnTo>
                <a:lnTo>
                  <a:pt x="32" y="11"/>
                </a:lnTo>
                <a:lnTo>
                  <a:pt x="32" y="11"/>
                </a:lnTo>
                <a:lnTo>
                  <a:pt x="32" y="10"/>
                </a:lnTo>
                <a:lnTo>
                  <a:pt x="32" y="10"/>
                </a:lnTo>
                <a:lnTo>
                  <a:pt x="32" y="10"/>
                </a:lnTo>
                <a:lnTo>
                  <a:pt x="32" y="10"/>
                </a:lnTo>
                <a:lnTo>
                  <a:pt x="32" y="10"/>
                </a:lnTo>
                <a:lnTo>
                  <a:pt x="32" y="10"/>
                </a:lnTo>
                <a:lnTo>
                  <a:pt x="33" y="10"/>
                </a:lnTo>
                <a:lnTo>
                  <a:pt x="33" y="10"/>
                </a:lnTo>
                <a:lnTo>
                  <a:pt x="33" y="10"/>
                </a:lnTo>
                <a:lnTo>
                  <a:pt x="33" y="10"/>
                </a:lnTo>
                <a:lnTo>
                  <a:pt x="33" y="10"/>
                </a:lnTo>
                <a:lnTo>
                  <a:pt x="33" y="10"/>
                </a:lnTo>
                <a:lnTo>
                  <a:pt x="33" y="10"/>
                </a:lnTo>
                <a:lnTo>
                  <a:pt x="35" y="10"/>
                </a:lnTo>
                <a:lnTo>
                  <a:pt x="35" y="8"/>
                </a:lnTo>
                <a:lnTo>
                  <a:pt x="35" y="8"/>
                </a:lnTo>
                <a:lnTo>
                  <a:pt x="35" y="8"/>
                </a:lnTo>
                <a:lnTo>
                  <a:pt x="35" y="8"/>
                </a:lnTo>
                <a:lnTo>
                  <a:pt x="35" y="8"/>
                </a:lnTo>
                <a:lnTo>
                  <a:pt x="35" y="8"/>
                </a:lnTo>
                <a:lnTo>
                  <a:pt x="37" y="8"/>
                </a:lnTo>
                <a:lnTo>
                  <a:pt x="37" y="8"/>
                </a:lnTo>
                <a:lnTo>
                  <a:pt x="37" y="8"/>
                </a:lnTo>
                <a:lnTo>
                  <a:pt x="37" y="8"/>
                </a:lnTo>
                <a:lnTo>
                  <a:pt x="37" y="8"/>
                </a:lnTo>
                <a:lnTo>
                  <a:pt x="37" y="8"/>
                </a:lnTo>
                <a:lnTo>
                  <a:pt x="39" y="8"/>
                </a:lnTo>
                <a:lnTo>
                  <a:pt x="39" y="6"/>
                </a:lnTo>
                <a:lnTo>
                  <a:pt x="39" y="6"/>
                </a:lnTo>
                <a:lnTo>
                  <a:pt x="39" y="6"/>
                </a:lnTo>
                <a:lnTo>
                  <a:pt x="39" y="6"/>
                </a:lnTo>
                <a:lnTo>
                  <a:pt x="39" y="6"/>
                </a:lnTo>
                <a:lnTo>
                  <a:pt x="39" y="6"/>
                </a:lnTo>
                <a:lnTo>
                  <a:pt x="39" y="6"/>
                </a:lnTo>
                <a:lnTo>
                  <a:pt x="39" y="6"/>
                </a:lnTo>
                <a:lnTo>
                  <a:pt x="39" y="6"/>
                </a:lnTo>
                <a:lnTo>
                  <a:pt x="41" y="6"/>
                </a:lnTo>
                <a:lnTo>
                  <a:pt x="41" y="6"/>
                </a:lnTo>
                <a:lnTo>
                  <a:pt x="41" y="6"/>
                </a:lnTo>
                <a:lnTo>
                  <a:pt x="41" y="6"/>
                </a:lnTo>
                <a:lnTo>
                  <a:pt x="41" y="4"/>
                </a:lnTo>
                <a:lnTo>
                  <a:pt x="41" y="4"/>
                </a:lnTo>
                <a:lnTo>
                  <a:pt x="41" y="4"/>
                </a:lnTo>
                <a:lnTo>
                  <a:pt x="41" y="4"/>
                </a:lnTo>
                <a:lnTo>
                  <a:pt x="41" y="4"/>
                </a:lnTo>
                <a:lnTo>
                  <a:pt x="41" y="4"/>
                </a:lnTo>
                <a:lnTo>
                  <a:pt x="43" y="4"/>
                </a:lnTo>
                <a:lnTo>
                  <a:pt x="43" y="4"/>
                </a:lnTo>
                <a:lnTo>
                  <a:pt x="43" y="4"/>
                </a:lnTo>
                <a:lnTo>
                  <a:pt x="43" y="4"/>
                </a:lnTo>
                <a:lnTo>
                  <a:pt x="43" y="4"/>
                </a:lnTo>
                <a:lnTo>
                  <a:pt x="43" y="4"/>
                </a:lnTo>
                <a:lnTo>
                  <a:pt x="43" y="2"/>
                </a:lnTo>
                <a:lnTo>
                  <a:pt x="43" y="2"/>
                </a:lnTo>
                <a:lnTo>
                  <a:pt x="43" y="2"/>
                </a:lnTo>
                <a:lnTo>
                  <a:pt x="43" y="2"/>
                </a:lnTo>
                <a:lnTo>
                  <a:pt x="43" y="2"/>
                </a:lnTo>
                <a:lnTo>
                  <a:pt x="43" y="2"/>
                </a:lnTo>
                <a:lnTo>
                  <a:pt x="43" y="2"/>
                </a:lnTo>
                <a:lnTo>
                  <a:pt x="43" y="2"/>
                </a:lnTo>
                <a:lnTo>
                  <a:pt x="43" y="2"/>
                </a:lnTo>
                <a:lnTo>
                  <a:pt x="43" y="2"/>
                </a:lnTo>
                <a:lnTo>
                  <a:pt x="43" y="0"/>
                </a:lnTo>
                <a:lnTo>
                  <a:pt x="43" y="0"/>
                </a:lnTo>
                <a:lnTo>
                  <a:pt x="43" y="0"/>
                </a:lnTo>
                <a:lnTo>
                  <a:pt x="43" y="0"/>
                </a:lnTo>
                <a:lnTo>
                  <a:pt x="43" y="0"/>
                </a:lnTo>
                <a:lnTo>
                  <a:pt x="43" y="0"/>
                </a:lnTo>
                <a:lnTo>
                  <a:pt x="43" y="0"/>
                </a:lnTo>
                <a:lnTo>
                  <a:pt x="44" y="0"/>
                </a:lnTo>
                <a:lnTo>
                  <a:pt x="43" y="0"/>
                </a:lnTo>
                <a:lnTo>
                  <a:pt x="43" y="0"/>
                </a:lnTo>
                <a:lnTo>
                  <a:pt x="43" y="0"/>
                </a:lnTo>
                <a:lnTo>
                  <a:pt x="43" y="0"/>
                </a:lnTo>
                <a:lnTo>
                  <a:pt x="41" y="0"/>
                </a:lnTo>
                <a:lnTo>
                  <a:pt x="41" y="0"/>
                </a:lnTo>
                <a:lnTo>
                  <a:pt x="41" y="2"/>
                </a:lnTo>
                <a:lnTo>
                  <a:pt x="41" y="2"/>
                </a:lnTo>
                <a:lnTo>
                  <a:pt x="41" y="2"/>
                </a:lnTo>
                <a:lnTo>
                  <a:pt x="41" y="2"/>
                </a:lnTo>
                <a:lnTo>
                  <a:pt x="41" y="2"/>
                </a:lnTo>
                <a:lnTo>
                  <a:pt x="41" y="2"/>
                </a:lnTo>
                <a:lnTo>
                  <a:pt x="39" y="2"/>
                </a:lnTo>
                <a:lnTo>
                  <a:pt x="39" y="2"/>
                </a:lnTo>
                <a:lnTo>
                  <a:pt x="39" y="2"/>
                </a:lnTo>
                <a:lnTo>
                  <a:pt x="39" y="2"/>
                </a:lnTo>
                <a:lnTo>
                  <a:pt x="39" y="2"/>
                </a:lnTo>
                <a:lnTo>
                  <a:pt x="37" y="2"/>
                </a:lnTo>
                <a:lnTo>
                  <a:pt x="37" y="2"/>
                </a:lnTo>
                <a:lnTo>
                  <a:pt x="37" y="2"/>
                </a:lnTo>
                <a:lnTo>
                  <a:pt x="37" y="4"/>
                </a:lnTo>
                <a:lnTo>
                  <a:pt x="35" y="4"/>
                </a:lnTo>
                <a:lnTo>
                  <a:pt x="35" y="4"/>
                </a:lnTo>
                <a:lnTo>
                  <a:pt x="35" y="4"/>
                </a:lnTo>
                <a:lnTo>
                  <a:pt x="35" y="4"/>
                </a:lnTo>
                <a:lnTo>
                  <a:pt x="35" y="4"/>
                </a:lnTo>
                <a:lnTo>
                  <a:pt x="33" y="4"/>
                </a:lnTo>
                <a:lnTo>
                  <a:pt x="33" y="4"/>
                </a:lnTo>
                <a:lnTo>
                  <a:pt x="33" y="4"/>
                </a:lnTo>
                <a:lnTo>
                  <a:pt x="33" y="4"/>
                </a:lnTo>
                <a:lnTo>
                  <a:pt x="32" y="4"/>
                </a:lnTo>
                <a:lnTo>
                  <a:pt x="32" y="4"/>
                </a:lnTo>
                <a:lnTo>
                  <a:pt x="32" y="6"/>
                </a:lnTo>
                <a:lnTo>
                  <a:pt x="32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28" y="6"/>
                </a:lnTo>
                <a:lnTo>
                  <a:pt x="28" y="6"/>
                </a:lnTo>
                <a:lnTo>
                  <a:pt x="26" y="6"/>
                </a:lnTo>
                <a:lnTo>
                  <a:pt x="26" y="8"/>
                </a:lnTo>
                <a:lnTo>
                  <a:pt x="24" y="8"/>
                </a:lnTo>
                <a:lnTo>
                  <a:pt x="24" y="8"/>
                </a:lnTo>
                <a:lnTo>
                  <a:pt x="24" y="8"/>
                </a:lnTo>
                <a:lnTo>
                  <a:pt x="24" y="8"/>
                </a:lnTo>
                <a:lnTo>
                  <a:pt x="22" y="8"/>
                </a:lnTo>
                <a:lnTo>
                  <a:pt x="22" y="8"/>
                </a:lnTo>
                <a:lnTo>
                  <a:pt x="21" y="8"/>
                </a:lnTo>
                <a:lnTo>
                  <a:pt x="21" y="8"/>
                </a:lnTo>
                <a:lnTo>
                  <a:pt x="19" y="8"/>
                </a:lnTo>
                <a:lnTo>
                  <a:pt x="19" y="8"/>
                </a:lnTo>
                <a:lnTo>
                  <a:pt x="19" y="8"/>
                </a:lnTo>
                <a:lnTo>
                  <a:pt x="17" y="8"/>
                </a:lnTo>
                <a:lnTo>
                  <a:pt x="17" y="8"/>
                </a:lnTo>
                <a:lnTo>
                  <a:pt x="15" y="8"/>
                </a:lnTo>
                <a:lnTo>
                  <a:pt x="15" y="8"/>
                </a:lnTo>
                <a:lnTo>
                  <a:pt x="15" y="8"/>
                </a:lnTo>
                <a:lnTo>
                  <a:pt x="13" y="8"/>
                </a:lnTo>
                <a:lnTo>
                  <a:pt x="13" y="10"/>
                </a:lnTo>
                <a:lnTo>
                  <a:pt x="13" y="10"/>
                </a:lnTo>
                <a:lnTo>
                  <a:pt x="11" y="10"/>
                </a:lnTo>
                <a:lnTo>
                  <a:pt x="11" y="10"/>
                </a:lnTo>
                <a:lnTo>
                  <a:pt x="11" y="10"/>
                </a:lnTo>
                <a:lnTo>
                  <a:pt x="11" y="10"/>
                </a:lnTo>
                <a:lnTo>
                  <a:pt x="10" y="10"/>
                </a:lnTo>
                <a:lnTo>
                  <a:pt x="10" y="10"/>
                </a:lnTo>
                <a:lnTo>
                  <a:pt x="10" y="11"/>
                </a:lnTo>
                <a:lnTo>
                  <a:pt x="8" y="11"/>
                </a:lnTo>
                <a:lnTo>
                  <a:pt x="8" y="11"/>
                </a:lnTo>
                <a:lnTo>
                  <a:pt x="8" y="11"/>
                </a:lnTo>
                <a:lnTo>
                  <a:pt x="6" y="11"/>
                </a:lnTo>
                <a:lnTo>
                  <a:pt x="6" y="13"/>
                </a:lnTo>
                <a:lnTo>
                  <a:pt x="4" y="13"/>
                </a:lnTo>
                <a:lnTo>
                  <a:pt x="4" y="13"/>
                </a:lnTo>
                <a:lnTo>
                  <a:pt x="2" y="13"/>
                </a:lnTo>
                <a:lnTo>
                  <a:pt x="2" y="13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0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4" y="13"/>
                </a:lnTo>
                <a:lnTo>
                  <a:pt x="4" y="13"/>
                </a:lnTo>
                <a:lnTo>
                  <a:pt x="4" y="11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8" y="11"/>
                </a:lnTo>
                <a:lnTo>
                  <a:pt x="8" y="11"/>
                </a:lnTo>
                <a:lnTo>
                  <a:pt x="8" y="11"/>
                </a:lnTo>
                <a:lnTo>
                  <a:pt x="8" y="10"/>
                </a:lnTo>
                <a:lnTo>
                  <a:pt x="8" y="10"/>
                </a:lnTo>
                <a:lnTo>
                  <a:pt x="10" y="10"/>
                </a:lnTo>
                <a:lnTo>
                  <a:pt x="10" y="10"/>
                </a:lnTo>
                <a:lnTo>
                  <a:pt x="10" y="10"/>
                </a:lnTo>
                <a:lnTo>
                  <a:pt x="11" y="10"/>
                </a:lnTo>
                <a:lnTo>
                  <a:pt x="11" y="8"/>
                </a:lnTo>
                <a:lnTo>
                  <a:pt x="13" y="8"/>
                </a:lnTo>
                <a:lnTo>
                  <a:pt x="13" y="8"/>
                </a:lnTo>
                <a:lnTo>
                  <a:pt x="13" y="8"/>
                </a:lnTo>
                <a:lnTo>
                  <a:pt x="13" y="8"/>
                </a:lnTo>
                <a:lnTo>
                  <a:pt x="15" y="8"/>
                </a:lnTo>
                <a:lnTo>
                  <a:pt x="15" y="8"/>
                </a:lnTo>
                <a:lnTo>
                  <a:pt x="15" y="8"/>
                </a:lnTo>
                <a:lnTo>
                  <a:pt x="15" y="8"/>
                </a:lnTo>
                <a:lnTo>
                  <a:pt x="17" y="8"/>
                </a:lnTo>
                <a:lnTo>
                  <a:pt x="17" y="8"/>
                </a:lnTo>
                <a:lnTo>
                  <a:pt x="17" y="8"/>
                </a:lnTo>
                <a:lnTo>
                  <a:pt x="17" y="8"/>
                </a:lnTo>
                <a:lnTo>
                  <a:pt x="19" y="8"/>
                </a:lnTo>
                <a:lnTo>
                  <a:pt x="19" y="8"/>
                </a:lnTo>
                <a:lnTo>
                  <a:pt x="19" y="8"/>
                </a:lnTo>
                <a:lnTo>
                  <a:pt x="21" y="8"/>
                </a:lnTo>
                <a:lnTo>
                  <a:pt x="21" y="8"/>
                </a:lnTo>
                <a:lnTo>
                  <a:pt x="22" y="8"/>
                </a:lnTo>
                <a:lnTo>
                  <a:pt x="22" y="8"/>
                </a:lnTo>
                <a:lnTo>
                  <a:pt x="22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6" y="6"/>
                </a:lnTo>
                <a:lnTo>
                  <a:pt x="26" y="6"/>
                </a:lnTo>
                <a:lnTo>
                  <a:pt x="26" y="6"/>
                </a:lnTo>
                <a:lnTo>
                  <a:pt x="26" y="6"/>
                </a:lnTo>
                <a:lnTo>
                  <a:pt x="26" y="6"/>
                </a:lnTo>
                <a:lnTo>
                  <a:pt x="28" y="6"/>
                </a:lnTo>
                <a:lnTo>
                  <a:pt x="28" y="6"/>
                </a:lnTo>
                <a:lnTo>
                  <a:pt x="28" y="6"/>
                </a:lnTo>
                <a:lnTo>
                  <a:pt x="28" y="6"/>
                </a:lnTo>
                <a:lnTo>
                  <a:pt x="30" y="4"/>
                </a:lnTo>
                <a:lnTo>
                  <a:pt x="30" y="4"/>
                </a:lnTo>
                <a:lnTo>
                  <a:pt x="30" y="4"/>
                </a:lnTo>
                <a:lnTo>
                  <a:pt x="32" y="4"/>
                </a:lnTo>
                <a:lnTo>
                  <a:pt x="32" y="4"/>
                </a:lnTo>
                <a:lnTo>
                  <a:pt x="32" y="4"/>
                </a:lnTo>
                <a:lnTo>
                  <a:pt x="32" y="4"/>
                </a:lnTo>
                <a:lnTo>
                  <a:pt x="32" y="4"/>
                </a:lnTo>
                <a:lnTo>
                  <a:pt x="33" y="4"/>
                </a:lnTo>
                <a:lnTo>
                  <a:pt x="33" y="4"/>
                </a:lnTo>
                <a:lnTo>
                  <a:pt x="33" y="4"/>
                </a:lnTo>
                <a:lnTo>
                  <a:pt x="33" y="4"/>
                </a:lnTo>
                <a:lnTo>
                  <a:pt x="33" y="4"/>
                </a:lnTo>
                <a:lnTo>
                  <a:pt x="35" y="2"/>
                </a:lnTo>
                <a:lnTo>
                  <a:pt x="35" y="2"/>
                </a:lnTo>
                <a:lnTo>
                  <a:pt x="35" y="2"/>
                </a:lnTo>
                <a:lnTo>
                  <a:pt x="35" y="2"/>
                </a:lnTo>
                <a:lnTo>
                  <a:pt x="35" y="2"/>
                </a:lnTo>
                <a:lnTo>
                  <a:pt x="35" y="2"/>
                </a:lnTo>
                <a:lnTo>
                  <a:pt x="37" y="2"/>
                </a:lnTo>
                <a:lnTo>
                  <a:pt x="37" y="2"/>
                </a:lnTo>
                <a:lnTo>
                  <a:pt x="37" y="2"/>
                </a:lnTo>
                <a:lnTo>
                  <a:pt x="37" y="2"/>
                </a:lnTo>
                <a:lnTo>
                  <a:pt x="37" y="2"/>
                </a:lnTo>
                <a:lnTo>
                  <a:pt x="39" y="2"/>
                </a:lnTo>
                <a:lnTo>
                  <a:pt x="39" y="2"/>
                </a:lnTo>
                <a:lnTo>
                  <a:pt x="39" y="2"/>
                </a:lnTo>
                <a:lnTo>
                  <a:pt x="39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1" y="0"/>
                </a:lnTo>
                <a:lnTo>
                  <a:pt x="41" y="0"/>
                </a:lnTo>
                <a:lnTo>
                  <a:pt x="41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  <a:lnTo>
                  <a:pt x="43" y="0"/>
                </a:lnTo>
                <a:lnTo>
                  <a:pt x="44" y="0"/>
                </a:lnTo>
                <a:lnTo>
                  <a:pt x="46" y="0"/>
                </a:lnTo>
                <a:lnTo>
                  <a:pt x="46" y="0"/>
                </a:lnTo>
                <a:close/>
              </a:path>
            </a:pathLst>
          </a:custGeom>
          <a:solidFill>
            <a:srgbClr val="C0FE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48" name="Freeform 1704"/>
          <p:cNvSpPr>
            <a:spLocks/>
          </p:cNvSpPr>
          <p:nvPr/>
        </p:nvSpPr>
        <p:spPr bwMode="auto">
          <a:xfrm>
            <a:off x="3459163" y="3478213"/>
            <a:ext cx="41275" cy="19050"/>
          </a:xfrm>
          <a:custGeom>
            <a:avLst/>
            <a:gdLst>
              <a:gd name="T0" fmla="*/ 46 w 54"/>
              <a:gd name="T1" fmla="*/ 0 h 24"/>
              <a:gd name="T2" fmla="*/ 48 w 54"/>
              <a:gd name="T3" fmla="*/ 2 h 24"/>
              <a:gd name="T4" fmla="*/ 50 w 54"/>
              <a:gd name="T5" fmla="*/ 4 h 24"/>
              <a:gd name="T6" fmla="*/ 52 w 54"/>
              <a:gd name="T7" fmla="*/ 6 h 24"/>
              <a:gd name="T8" fmla="*/ 50 w 54"/>
              <a:gd name="T9" fmla="*/ 10 h 24"/>
              <a:gd name="T10" fmla="*/ 52 w 54"/>
              <a:gd name="T11" fmla="*/ 11 h 24"/>
              <a:gd name="T12" fmla="*/ 52 w 54"/>
              <a:gd name="T13" fmla="*/ 15 h 24"/>
              <a:gd name="T14" fmla="*/ 50 w 54"/>
              <a:gd name="T15" fmla="*/ 17 h 24"/>
              <a:gd name="T16" fmla="*/ 52 w 54"/>
              <a:gd name="T17" fmla="*/ 13 h 24"/>
              <a:gd name="T18" fmla="*/ 50 w 54"/>
              <a:gd name="T19" fmla="*/ 10 h 24"/>
              <a:gd name="T20" fmla="*/ 48 w 54"/>
              <a:gd name="T21" fmla="*/ 8 h 24"/>
              <a:gd name="T22" fmla="*/ 50 w 54"/>
              <a:gd name="T23" fmla="*/ 8 h 24"/>
              <a:gd name="T24" fmla="*/ 48 w 54"/>
              <a:gd name="T25" fmla="*/ 6 h 24"/>
              <a:gd name="T26" fmla="*/ 46 w 54"/>
              <a:gd name="T27" fmla="*/ 4 h 24"/>
              <a:gd name="T28" fmla="*/ 44 w 54"/>
              <a:gd name="T29" fmla="*/ 2 h 24"/>
              <a:gd name="T30" fmla="*/ 44 w 54"/>
              <a:gd name="T31" fmla="*/ 0 h 24"/>
              <a:gd name="T32" fmla="*/ 44 w 54"/>
              <a:gd name="T33" fmla="*/ 2 h 24"/>
              <a:gd name="T34" fmla="*/ 44 w 54"/>
              <a:gd name="T35" fmla="*/ 4 h 24"/>
              <a:gd name="T36" fmla="*/ 43 w 54"/>
              <a:gd name="T37" fmla="*/ 4 h 24"/>
              <a:gd name="T38" fmla="*/ 41 w 54"/>
              <a:gd name="T39" fmla="*/ 6 h 24"/>
              <a:gd name="T40" fmla="*/ 39 w 54"/>
              <a:gd name="T41" fmla="*/ 8 h 24"/>
              <a:gd name="T42" fmla="*/ 35 w 54"/>
              <a:gd name="T43" fmla="*/ 10 h 24"/>
              <a:gd name="T44" fmla="*/ 32 w 54"/>
              <a:gd name="T45" fmla="*/ 11 h 24"/>
              <a:gd name="T46" fmla="*/ 28 w 54"/>
              <a:gd name="T47" fmla="*/ 13 h 24"/>
              <a:gd name="T48" fmla="*/ 24 w 54"/>
              <a:gd name="T49" fmla="*/ 17 h 24"/>
              <a:gd name="T50" fmla="*/ 22 w 54"/>
              <a:gd name="T51" fmla="*/ 19 h 24"/>
              <a:gd name="T52" fmla="*/ 19 w 54"/>
              <a:gd name="T53" fmla="*/ 22 h 24"/>
              <a:gd name="T54" fmla="*/ 15 w 54"/>
              <a:gd name="T55" fmla="*/ 24 h 24"/>
              <a:gd name="T56" fmla="*/ 19 w 54"/>
              <a:gd name="T57" fmla="*/ 21 h 24"/>
              <a:gd name="T58" fmla="*/ 21 w 54"/>
              <a:gd name="T59" fmla="*/ 19 h 24"/>
              <a:gd name="T60" fmla="*/ 22 w 54"/>
              <a:gd name="T61" fmla="*/ 17 h 24"/>
              <a:gd name="T62" fmla="*/ 24 w 54"/>
              <a:gd name="T63" fmla="*/ 15 h 24"/>
              <a:gd name="T64" fmla="*/ 26 w 54"/>
              <a:gd name="T65" fmla="*/ 13 h 24"/>
              <a:gd name="T66" fmla="*/ 28 w 54"/>
              <a:gd name="T67" fmla="*/ 11 h 24"/>
              <a:gd name="T68" fmla="*/ 32 w 54"/>
              <a:gd name="T69" fmla="*/ 11 h 24"/>
              <a:gd name="T70" fmla="*/ 33 w 54"/>
              <a:gd name="T71" fmla="*/ 10 h 24"/>
              <a:gd name="T72" fmla="*/ 35 w 54"/>
              <a:gd name="T73" fmla="*/ 8 h 24"/>
              <a:gd name="T74" fmla="*/ 39 w 54"/>
              <a:gd name="T75" fmla="*/ 6 h 24"/>
              <a:gd name="T76" fmla="*/ 41 w 54"/>
              <a:gd name="T77" fmla="*/ 6 h 24"/>
              <a:gd name="T78" fmla="*/ 43 w 54"/>
              <a:gd name="T79" fmla="*/ 4 h 24"/>
              <a:gd name="T80" fmla="*/ 43 w 54"/>
              <a:gd name="T81" fmla="*/ 2 h 24"/>
              <a:gd name="T82" fmla="*/ 43 w 54"/>
              <a:gd name="T83" fmla="*/ 0 h 24"/>
              <a:gd name="T84" fmla="*/ 41 w 54"/>
              <a:gd name="T85" fmla="*/ 2 h 24"/>
              <a:gd name="T86" fmla="*/ 37 w 54"/>
              <a:gd name="T87" fmla="*/ 2 h 24"/>
              <a:gd name="T88" fmla="*/ 33 w 54"/>
              <a:gd name="T89" fmla="*/ 4 h 24"/>
              <a:gd name="T90" fmla="*/ 28 w 54"/>
              <a:gd name="T91" fmla="*/ 6 h 24"/>
              <a:gd name="T92" fmla="*/ 21 w 54"/>
              <a:gd name="T93" fmla="*/ 8 h 24"/>
              <a:gd name="T94" fmla="*/ 13 w 54"/>
              <a:gd name="T95" fmla="*/ 8 h 24"/>
              <a:gd name="T96" fmla="*/ 8 w 54"/>
              <a:gd name="T97" fmla="*/ 11 h 24"/>
              <a:gd name="T98" fmla="*/ 0 w 54"/>
              <a:gd name="T99" fmla="*/ 15 h 24"/>
              <a:gd name="T100" fmla="*/ 4 w 54"/>
              <a:gd name="T101" fmla="*/ 11 h 24"/>
              <a:gd name="T102" fmla="*/ 10 w 54"/>
              <a:gd name="T103" fmla="*/ 10 h 24"/>
              <a:gd name="T104" fmla="*/ 15 w 54"/>
              <a:gd name="T105" fmla="*/ 8 h 24"/>
              <a:gd name="T106" fmla="*/ 21 w 54"/>
              <a:gd name="T107" fmla="*/ 8 h 24"/>
              <a:gd name="T108" fmla="*/ 26 w 54"/>
              <a:gd name="T109" fmla="*/ 6 h 24"/>
              <a:gd name="T110" fmla="*/ 32 w 54"/>
              <a:gd name="T111" fmla="*/ 4 h 24"/>
              <a:gd name="T112" fmla="*/ 35 w 54"/>
              <a:gd name="T113" fmla="*/ 2 h 24"/>
              <a:gd name="T114" fmla="*/ 37 w 54"/>
              <a:gd name="T115" fmla="*/ 2 h 24"/>
              <a:gd name="T116" fmla="*/ 41 w 54"/>
              <a:gd name="T11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4" h="24">
                <a:moveTo>
                  <a:pt x="46" y="0"/>
                </a:move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  <a:lnTo>
                  <a:pt x="46" y="0"/>
                </a:lnTo>
                <a:lnTo>
                  <a:pt x="46" y="2"/>
                </a:lnTo>
                <a:lnTo>
                  <a:pt x="48" y="2"/>
                </a:lnTo>
                <a:lnTo>
                  <a:pt x="48" y="2"/>
                </a:lnTo>
                <a:lnTo>
                  <a:pt x="48" y="2"/>
                </a:lnTo>
                <a:lnTo>
                  <a:pt x="48" y="2"/>
                </a:lnTo>
                <a:lnTo>
                  <a:pt x="48" y="2"/>
                </a:lnTo>
                <a:lnTo>
                  <a:pt x="48" y="2"/>
                </a:lnTo>
                <a:lnTo>
                  <a:pt x="48" y="2"/>
                </a:lnTo>
                <a:lnTo>
                  <a:pt x="48" y="2"/>
                </a:lnTo>
                <a:lnTo>
                  <a:pt x="48" y="2"/>
                </a:lnTo>
                <a:lnTo>
                  <a:pt x="48" y="2"/>
                </a:lnTo>
                <a:lnTo>
                  <a:pt x="48" y="4"/>
                </a:lnTo>
                <a:lnTo>
                  <a:pt x="48" y="4"/>
                </a:lnTo>
                <a:lnTo>
                  <a:pt x="48" y="4"/>
                </a:lnTo>
                <a:lnTo>
                  <a:pt x="48" y="4"/>
                </a:lnTo>
                <a:lnTo>
                  <a:pt x="48" y="4"/>
                </a:lnTo>
                <a:lnTo>
                  <a:pt x="50" y="4"/>
                </a:lnTo>
                <a:lnTo>
                  <a:pt x="50" y="4"/>
                </a:lnTo>
                <a:lnTo>
                  <a:pt x="50" y="4"/>
                </a:lnTo>
                <a:lnTo>
                  <a:pt x="50" y="4"/>
                </a:lnTo>
                <a:lnTo>
                  <a:pt x="50" y="6"/>
                </a:lnTo>
                <a:lnTo>
                  <a:pt x="50" y="6"/>
                </a:lnTo>
                <a:lnTo>
                  <a:pt x="50" y="6"/>
                </a:lnTo>
                <a:lnTo>
                  <a:pt x="50" y="6"/>
                </a:lnTo>
                <a:lnTo>
                  <a:pt x="50" y="6"/>
                </a:lnTo>
                <a:lnTo>
                  <a:pt x="50" y="6"/>
                </a:lnTo>
                <a:lnTo>
                  <a:pt x="52" y="6"/>
                </a:lnTo>
                <a:lnTo>
                  <a:pt x="52" y="6"/>
                </a:lnTo>
                <a:lnTo>
                  <a:pt x="52" y="6"/>
                </a:lnTo>
                <a:lnTo>
                  <a:pt x="52" y="6"/>
                </a:lnTo>
                <a:lnTo>
                  <a:pt x="52" y="8"/>
                </a:lnTo>
                <a:lnTo>
                  <a:pt x="52" y="8"/>
                </a:lnTo>
                <a:lnTo>
                  <a:pt x="52" y="8"/>
                </a:lnTo>
                <a:lnTo>
                  <a:pt x="52" y="8"/>
                </a:lnTo>
                <a:lnTo>
                  <a:pt x="52" y="8"/>
                </a:lnTo>
                <a:lnTo>
                  <a:pt x="52" y="8"/>
                </a:lnTo>
                <a:lnTo>
                  <a:pt x="52" y="10"/>
                </a:lnTo>
                <a:lnTo>
                  <a:pt x="50" y="10"/>
                </a:lnTo>
                <a:lnTo>
                  <a:pt x="52" y="10"/>
                </a:lnTo>
                <a:lnTo>
                  <a:pt x="52" y="10"/>
                </a:lnTo>
                <a:lnTo>
                  <a:pt x="52" y="10"/>
                </a:lnTo>
                <a:lnTo>
                  <a:pt x="52" y="10"/>
                </a:lnTo>
                <a:lnTo>
                  <a:pt x="52" y="10"/>
                </a:lnTo>
                <a:lnTo>
                  <a:pt x="52" y="10"/>
                </a:lnTo>
                <a:lnTo>
                  <a:pt x="52" y="10"/>
                </a:lnTo>
                <a:lnTo>
                  <a:pt x="52" y="11"/>
                </a:lnTo>
                <a:lnTo>
                  <a:pt x="52" y="11"/>
                </a:lnTo>
                <a:lnTo>
                  <a:pt x="52" y="11"/>
                </a:lnTo>
                <a:lnTo>
                  <a:pt x="54" y="11"/>
                </a:lnTo>
                <a:lnTo>
                  <a:pt x="54" y="11"/>
                </a:lnTo>
                <a:lnTo>
                  <a:pt x="54" y="11"/>
                </a:lnTo>
                <a:lnTo>
                  <a:pt x="54" y="11"/>
                </a:lnTo>
                <a:lnTo>
                  <a:pt x="54" y="11"/>
                </a:lnTo>
                <a:lnTo>
                  <a:pt x="52" y="13"/>
                </a:lnTo>
                <a:lnTo>
                  <a:pt x="52" y="13"/>
                </a:lnTo>
                <a:lnTo>
                  <a:pt x="52" y="13"/>
                </a:lnTo>
                <a:lnTo>
                  <a:pt x="52" y="13"/>
                </a:lnTo>
                <a:lnTo>
                  <a:pt x="52" y="15"/>
                </a:lnTo>
                <a:lnTo>
                  <a:pt x="52" y="15"/>
                </a:lnTo>
                <a:lnTo>
                  <a:pt x="52" y="15"/>
                </a:lnTo>
                <a:lnTo>
                  <a:pt x="52" y="15"/>
                </a:lnTo>
                <a:lnTo>
                  <a:pt x="52" y="15"/>
                </a:lnTo>
                <a:lnTo>
                  <a:pt x="52" y="17"/>
                </a:lnTo>
                <a:lnTo>
                  <a:pt x="50" y="17"/>
                </a:lnTo>
                <a:lnTo>
                  <a:pt x="50" y="19"/>
                </a:lnTo>
                <a:lnTo>
                  <a:pt x="50" y="17"/>
                </a:lnTo>
                <a:lnTo>
                  <a:pt x="50" y="17"/>
                </a:lnTo>
                <a:lnTo>
                  <a:pt x="50" y="17"/>
                </a:lnTo>
                <a:lnTo>
                  <a:pt x="50" y="15"/>
                </a:lnTo>
                <a:lnTo>
                  <a:pt x="50" y="15"/>
                </a:lnTo>
                <a:lnTo>
                  <a:pt x="52" y="15"/>
                </a:lnTo>
                <a:lnTo>
                  <a:pt x="50" y="15"/>
                </a:lnTo>
                <a:lnTo>
                  <a:pt x="52" y="15"/>
                </a:lnTo>
                <a:lnTo>
                  <a:pt x="52" y="15"/>
                </a:lnTo>
                <a:lnTo>
                  <a:pt x="52" y="13"/>
                </a:lnTo>
                <a:lnTo>
                  <a:pt x="52" y="13"/>
                </a:lnTo>
                <a:lnTo>
                  <a:pt x="52" y="13"/>
                </a:lnTo>
                <a:lnTo>
                  <a:pt x="52" y="13"/>
                </a:lnTo>
                <a:lnTo>
                  <a:pt x="52" y="11"/>
                </a:lnTo>
                <a:lnTo>
                  <a:pt x="52" y="11"/>
                </a:lnTo>
                <a:lnTo>
                  <a:pt x="52" y="11"/>
                </a:lnTo>
                <a:lnTo>
                  <a:pt x="52" y="11"/>
                </a:lnTo>
                <a:lnTo>
                  <a:pt x="50" y="11"/>
                </a:lnTo>
                <a:lnTo>
                  <a:pt x="50" y="11"/>
                </a:lnTo>
                <a:lnTo>
                  <a:pt x="50" y="11"/>
                </a:lnTo>
                <a:lnTo>
                  <a:pt x="50" y="11"/>
                </a:lnTo>
                <a:lnTo>
                  <a:pt x="50" y="10"/>
                </a:lnTo>
                <a:lnTo>
                  <a:pt x="50" y="10"/>
                </a:lnTo>
                <a:lnTo>
                  <a:pt x="50" y="10"/>
                </a:lnTo>
                <a:lnTo>
                  <a:pt x="50" y="10"/>
                </a:lnTo>
                <a:lnTo>
                  <a:pt x="50" y="10"/>
                </a:lnTo>
                <a:lnTo>
                  <a:pt x="50" y="10"/>
                </a:lnTo>
                <a:lnTo>
                  <a:pt x="48" y="10"/>
                </a:lnTo>
                <a:lnTo>
                  <a:pt x="50" y="10"/>
                </a:lnTo>
                <a:lnTo>
                  <a:pt x="50" y="10"/>
                </a:lnTo>
                <a:lnTo>
                  <a:pt x="48" y="10"/>
                </a:lnTo>
                <a:lnTo>
                  <a:pt x="48" y="10"/>
                </a:lnTo>
                <a:lnTo>
                  <a:pt x="48" y="8"/>
                </a:lnTo>
                <a:lnTo>
                  <a:pt x="50" y="8"/>
                </a:lnTo>
                <a:lnTo>
                  <a:pt x="48" y="8"/>
                </a:lnTo>
                <a:lnTo>
                  <a:pt x="48" y="8"/>
                </a:lnTo>
                <a:lnTo>
                  <a:pt x="48" y="8"/>
                </a:lnTo>
                <a:lnTo>
                  <a:pt x="48" y="8"/>
                </a:lnTo>
                <a:lnTo>
                  <a:pt x="50" y="8"/>
                </a:lnTo>
                <a:lnTo>
                  <a:pt x="50" y="8"/>
                </a:lnTo>
                <a:lnTo>
                  <a:pt x="50" y="8"/>
                </a:lnTo>
                <a:lnTo>
                  <a:pt x="50" y="8"/>
                </a:lnTo>
                <a:lnTo>
                  <a:pt x="50" y="8"/>
                </a:lnTo>
                <a:lnTo>
                  <a:pt x="50" y="8"/>
                </a:lnTo>
                <a:lnTo>
                  <a:pt x="50" y="6"/>
                </a:lnTo>
                <a:lnTo>
                  <a:pt x="50" y="6"/>
                </a:lnTo>
                <a:lnTo>
                  <a:pt x="50" y="6"/>
                </a:lnTo>
                <a:lnTo>
                  <a:pt x="50" y="6"/>
                </a:lnTo>
                <a:lnTo>
                  <a:pt x="50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4"/>
                </a:lnTo>
                <a:lnTo>
                  <a:pt x="48" y="4"/>
                </a:lnTo>
                <a:lnTo>
                  <a:pt x="48" y="4"/>
                </a:lnTo>
                <a:lnTo>
                  <a:pt x="46" y="4"/>
                </a:lnTo>
                <a:lnTo>
                  <a:pt x="46" y="4"/>
                </a:lnTo>
                <a:lnTo>
                  <a:pt x="46" y="4"/>
                </a:lnTo>
                <a:lnTo>
                  <a:pt x="46" y="4"/>
                </a:lnTo>
                <a:lnTo>
                  <a:pt x="46" y="4"/>
                </a:lnTo>
                <a:lnTo>
                  <a:pt x="46" y="4"/>
                </a:lnTo>
                <a:lnTo>
                  <a:pt x="46" y="4"/>
                </a:lnTo>
                <a:lnTo>
                  <a:pt x="46" y="4"/>
                </a:lnTo>
                <a:lnTo>
                  <a:pt x="46" y="2"/>
                </a:lnTo>
                <a:lnTo>
                  <a:pt x="46" y="2"/>
                </a:lnTo>
                <a:lnTo>
                  <a:pt x="46" y="2"/>
                </a:lnTo>
                <a:lnTo>
                  <a:pt x="46" y="2"/>
                </a:lnTo>
                <a:lnTo>
                  <a:pt x="44" y="2"/>
                </a:lnTo>
                <a:lnTo>
                  <a:pt x="44" y="2"/>
                </a:lnTo>
                <a:lnTo>
                  <a:pt x="44" y="2"/>
                </a:lnTo>
                <a:lnTo>
                  <a:pt x="44" y="2"/>
                </a:lnTo>
                <a:lnTo>
                  <a:pt x="44" y="2"/>
                </a:lnTo>
                <a:lnTo>
                  <a:pt x="44" y="2"/>
                </a:lnTo>
                <a:lnTo>
                  <a:pt x="44" y="2"/>
                </a:lnTo>
                <a:lnTo>
                  <a:pt x="44" y="0"/>
                </a:lnTo>
                <a:lnTo>
                  <a:pt x="44" y="0"/>
                </a:lnTo>
                <a:lnTo>
                  <a:pt x="44" y="0"/>
                </a:lnTo>
                <a:lnTo>
                  <a:pt x="44" y="0"/>
                </a:lnTo>
                <a:lnTo>
                  <a:pt x="44" y="0"/>
                </a:lnTo>
                <a:lnTo>
                  <a:pt x="44" y="0"/>
                </a:lnTo>
                <a:lnTo>
                  <a:pt x="44" y="0"/>
                </a:lnTo>
                <a:lnTo>
                  <a:pt x="44" y="0"/>
                </a:lnTo>
                <a:lnTo>
                  <a:pt x="44" y="0"/>
                </a:lnTo>
                <a:lnTo>
                  <a:pt x="44" y="0"/>
                </a:lnTo>
                <a:lnTo>
                  <a:pt x="44" y="0"/>
                </a:lnTo>
                <a:lnTo>
                  <a:pt x="44" y="0"/>
                </a:lnTo>
                <a:lnTo>
                  <a:pt x="44" y="0"/>
                </a:lnTo>
                <a:lnTo>
                  <a:pt x="44" y="0"/>
                </a:lnTo>
                <a:lnTo>
                  <a:pt x="44" y="2"/>
                </a:lnTo>
                <a:lnTo>
                  <a:pt x="44" y="2"/>
                </a:lnTo>
                <a:lnTo>
                  <a:pt x="44" y="2"/>
                </a:lnTo>
                <a:lnTo>
                  <a:pt x="44" y="2"/>
                </a:lnTo>
                <a:lnTo>
                  <a:pt x="44" y="2"/>
                </a:lnTo>
                <a:lnTo>
                  <a:pt x="44" y="2"/>
                </a:lnTo>
                <a:lnTo>
                  <a:pt x="44" y="2"/>
                </a:lnTo>
                <a:lnTo>
                  <a:pt x="44" y="2"/>
                </a:lnTo>
                <a:lnTo>
                  <a:pt x="44" y="2"/>
                </a:lnTo>
                <a:lnTo>
                  <a:pt x="44" y="4"/>
                </a:lnTo>
                <a:lnTo>
                  <a:pt x="44" y="4"/>
                </a:lnTo>
                <a:lnTo>
                  <a:pt x="44" y="4"/>
                </a:lnTo>
                <a:lnTo>
                  <a:pt x="44" y="4"/>
                </a:lnTo>
                <a:lnTo>
                  <a:pt x="44" y="4"/>
                </a:lnTo>
                <a:lnTo>
                  <a:pt x="44" y="4"/>
                </a:lnTo>
                <a:lnTo>
                  <a:pt x="43" y="4"/>
                </a:lnTo>
                <a:lnTo>
                  <a:pt x="43" y="4"/>
                </a:lnTo>
                <a:lnTo>
                  <a:pt x="43" y="4"/>
                </a:lnTo>
                <a:lnTo>
                  <a:pt x="43" y="4"/>
                </a:lnTo>
                <a:lnTo>
                  <a:pt x="43" y="4"/>
                </a:lnTo>
                <a:lnTo>
                  <a:pt x="43" y="4"/>
                </a:lnTo>
                <a:lnTo>
                  <a:pt x="43" y="4"/>
                </a:lnTo>
                <a:lnTo>
                  <a:pt x="43" y="6"/>
                </a:lnTo>
                <a:lnTo>
                  <a:pt x="43" y="6"/>
                </a:lnTo>
                <a:lnTo>
                  <a:pt x="43" y="6"/>
                </a:lnTo>
                <a:lnTo>
                  <a:pt x="43" y="6"/>
                </a:lnTo>
                <a:lnTo>
                  <a:pt x="41" y="6"/>
                </a:lnTo>
                <a:lnTo>
                  <a:pt x="41" y="6"/>
                </a:lnTo>
                <a:lnTo>
                  <a:pt x="41" y="6"/>
                </a:lnTo>
                <a:lnTo>
                  <a:pt x="41" y="6"/>
                </a:lnTo>
                <a:lnTo>
                  <a:pt x="41" y="6"/>
                </a:lnTo>
                <a:lnTo>
                  <a:pt x="41" y="6"/>
                </a:lnTo>
                <a:lnTo>
                  <a:pt x="41" y="6"/>
                </a:lnTo>
                <a:lnTo>
                  <a:pt x="41" y="8"/>
                </a:lnTo>
                <a:lnTo>
                  <a:pt x="41" y="8"/>
                </a:lnTo>
                <a:lnTo>
                  <a:pt x="41" y="8"/>
                </a:lnTo>
                <a:lnTo>
                  <a:pt x="41" y="8"/>
                </a:lnTo>
                <a:lnTo>
                  <a:pt x="39" y="8"/>
                </a:lnTo>
                <a:lnTo>
                  <a:pt x="39" y="8"/>
                </a:lnTo>
                <a:lnTo>
                  <a:pt x="39" y="8"/>
                </a:lnTo>
                <a:lnTo>
                  <a:pt x="39" y="8"/>
                </a:lnTo>
                <a:lnTo>
                  <a:pt x="39" y="8"/>
                </a:lnTo>
                <a:lnTo>
                  <a:pt x="37" y="8"/>
                </a:lnTo>
                <a:lnTo>
                  <a:pt x="37" y="8"/>
                </a:lnTo>
                <a:lnTo>
                  <a:pt x="37" y="8"/>
                </a:lnTo>
                <a:lnTo>
                  <a:pt x="37" y="10"/>
                </a:lnTo>
                <a:lnTo>
                  <a:pt x="37" y="10"/>
                </a:lnTo>
                <a:lnTo>
                  <a:pt x="37" y="10"/>
                </a:lnTo>
                <a:lnTo>
                  <a:pt x="35" y="10"/>
                </a:lnTo>
                <a:lnTo>
                  <a:pt x="35" y="10"/>
                </a:lnTo>
                <a:lnTo>
                  <a:pt x="35" y="10"/>
                </a:lnTo>
                <a:lnTo>
                  <a:pt x="35" y="10"/>
                </a:lnTo>
                <a:lnTo>
                  <a:pt x="35" y="10"/>
                </a:lnTo>
                <a:lnTo>
                  <a:pt x="35" y="10"/>
                </a:lnTo>
                <a:lnTo>
                  <a:pt x="35" y="10"/>
                </a:lnTo>
                <a:lnTo>
                  <a:pt x="33" y="10"/>
                </a:lnTo>
                <a:lnTo>
                  <a:pt x="33" y="11"/>
                </a:lnTo>
                <a:lnTo>
                  <a:pt x="33" y="11"/>
                </a:lnTo>
                <a:lnTo>
                  <a:pt x="33" y="11"/>
                </a:lnTo>
                <a:lnTo>
                  <a:pt x="32" y="11"/>
                </a:lnTo>
                <a:lnTo>
                  <a:pt x="32" y="11"/>
                </a:lnTo>
                <a:lnTo>
                  <a:pt x="32" y="11"/>
                </a:lnTo>
                <a:lnTo>
                  <a:pt x="32" y="11"/>
                </a:lnTo>
                <a:lnTo>
                  <a:pt x="32" y="11"/>
                </a:lnTo>
                <a:lnTo>
                  <a:pt x="30" y="11"/>
                </a:lnTo>
                <a:lnTo>
                  <a:pt x="30" y="11"/>
                </a:lnTo>
                <a:lnTo>
                  <a:pt x="30" y="11"/>
                </a:lnTo>
                <a:lnTo>
                  <a:pt x="30" y="13"/>
                </a:lnTo>
                <a:lnTo>
                  <a:pt x="30" y="13"/>
                </a:lnTo>
                <a:lnTo>
                  <a:pt x="28" y="13"/>
                </a:lnTo>
                <a:lnTo>
                  <a:pt x="28" y="13"/>
                </a:lnTo>
                <a:lnTo>
                  <a:pt x="28" y="13"/>
                </a:lnTo>
                <a:lnTo>
                  <a:pt x="28" y="13"/>
                </a:lnTo>
                <a:lnTo>
                  <a:pt x="28" y="13"/>
                </a:lnTo>
                <a:lnTo>
                  <a:pt x="26" y="13"/>
                </a:lnTo>
                <a:lnTo>
                  <a:pt x="26" y="15"/>
                </a:lnTo>
                <a:lnTo>
                  <a:pt x="26" y="15"/>
                </a:lnTo>
                <a:lnTo>
                  <a:pt x="26" y="15"/>
                </a:lnTo>
                <a:lnTo>
                  <a:pt x="26" y="15"/>
                </a:lnTo>
                <a:lnTo>
                  <a:pt x="26" y="15"/>
                </a:lnTo>
                <a:lnTo>
                  <a:pt x="26" y="17"/>
                </a:lnTo>
                <a:lnTo>
                  <a:pt x="24" y="17"/>
                </a:lnTo>
                <a:lnTo>
                  <a:pt x="24" y="17"/>
                </a:lnTo>
                <a:lnTo>
                  <a:pt x="24" y="17"/>
                </a:lnTo>
                <a:lnTo>
                  <a:pt x="24" y="17"/>
                </a:lnTo>
                <a:lnTo>
                  <a:pt x="24" y="19"/>
                </a:lnTo>
                <a:lnTo>
                  <a:pt x="24" y="19"/>
                </a:lnTo>
                <a:lnTo>
                  <a:pt x="22" y="19"/>
                </a:lnTo>
                <a:lnTo>
                  <a:pt x="22" y="19"/>
                </a:lnTo>
                <a:lnTo>
                  <a:pt x="22" y="19"/>
                </a:lnTo>
                <a:lnTo>
                  <a:pt x="22" y="19"/>
                </a:lnTo>
                <a:lnTo>
                  <a:pt x="22" y="19"/>
                </a:lnTo>
                <a:lnTo>
                  <a:pt x="22" y="21"/>
                </a:lnTo>
                <a:lnTo>
                  <a:pt x="22" y="21"/>
                </a:lnTo>
                <a:lnTo>
                  <a:pt x="21" y="21"/>
                </a:lnTo>
                <a:lnTo>
                  <a:pt x="21" y="21"/>
                </a:lnTo>
                <a:lnTo>
                  <a:pt x="21" y="21"/>
                </a:lnTo>
                <a:lnTo>
                  <a:pt x="21" y="21"/>
                </a:lnTo>
                <a:lnTo>
                  <a:pt x="21" y="22"/>
                </a:lnTo>
                <a:lnTo>
                  <a:pt x="19" y="22"/>
                </a:lnTo>
                <a:lnTo>
                  <a:pt x="19" y="22"/>
                </a:lnTo>
                <a:lnTo>
                  <a:pt x="19" y="22"/>
                </a:lnTo>
                <a:lnTo>
                  <a:pt x="19" y="22"/>
                </a:lnTo>
                <a:lnTo>
                  <a:pt x="17" y="22"/>
                </a:lnTo>
                <a:lnTo>
                  <a:pt x="17" y="24"/>
                </a:lnTo>
                <a:lnTo>
                  <a:pt x="17" y="24"/>
                </a:lnTo>
                <a:lnTo>
                  <a:pt x="15" y="24"/>
                </a:lnTo>
                <a:lnTo>
                  <a:pt x="15" y="24"/>
                </a:lnTo>
                <a:lnTo>
                  <a:pt x="15" y="24"/>
                </a:lnTo>
                <a:lnTo>
                  <a:pt x="15" y="24"/>
                </a:lnTo>
                <a:lnTo>
                  <a:pt x="15" y="24"/>
                </a:lnTo>
                <a:lnTo>
                  <a:pt x="15" y="24"/>
                </a:lnTo>
                <a:lnTo>
                  <a:pt x="17" y="24"/>
                </a:lnTo>
                <a:lnTo>
                  <a:pt x="17" y="24"/>
                </a:lnTo>
                <a:lnTo>
                  <a:pt x="17" y="22"/>
                </a:lnTo>
                <a:lnTo>
                  <a:pt x="17" y="22"/>
                </a:lnTo>
                <a:lnTo>
                  <a:pt x="17" y="22"/>
                </a:lnTo>
                <a:lnTo>
                  <a:pt x="19" y="22"/>
                </a:lnTo>
                <a:lnTo>
                  <a:pt x="19" y="22"/>
                </a:lnTo>
                <a:lnTo>
                  <a:pt x="19" y="22"/>
                </a:lnTo>
                <a:lnTo>
                  <a:pt x="19" y="21"/>
                </a:lnTo>
                <a:lnTo>
                  <a:pt x="19" y="21"/>
                </a:lnTo>
                <a:lnTo>
                  <a:pt x="19" y="21"/>
                </a:lnTo>
                <a:lnTo>
                  <a:pt x="21" y="21"/>
                </a:lnTo>
                <a:lnTo>
                  <a:pt x="21" y="21"/>
                </a:lnTo>
                <a:lnTo>
                  <a:pt x="21" y="21"/>
                </a:lnTo>
                <a:lnTo>
                  <a:pt x="21" y="21"/>
                </a:lnTo>
                <a:lnTo>
                  <a:pt x="21" y="19"/>
                </a:lnTo>
                <a:lnTo>
                  <a:pt x="21" y="19"/>
                </a:lnTo>
                <a:lnTo>
                  <a:pt x="21" y="19"/>
                </a:lnTo>
                <a:lnTo>
                  <a:pt x="21" y="19"/>
                </a:lnTo>
                <a:lnTo>
                  <a:pt x="21" y="19"/>
                </a:lnTo>
                <a:lnTo>
                  <a:pt x="21" y="19"/>
                </a:lnTo>
                <a:lnTo>
                  <a:pt x="21" y="19"/>
                </a:lnTo>
                <a:lnTo>
                  <a:pt x="22" y="19"/>
                </a:lnTo>
                <a:lnTo>
                  <a:pt x="22" y="17"/>
                </a:lnTo>
                <a:lnTo>
                  <a:pt x="22" y="17"/>
                </a:lnTo>
                <a:lnTo>
                  <a:pt x="22" y="17"/>
                </a:lnTo>
                <a:lnTo>
                  <a:pt x="22" y="17"/>
                </a:lnTo>
                <a:lnTo>
                  <a:pt x="22" y="17"/>
                </a:lnTo>
                <a:lnTo>
                  <a:pt x="22" y="17"/>
                </a:lnTo>
                <a:lnTo>
                  <a:pt x="22" y="17"/>
                </a:lnTo>
                <a:lnTo>
                  <a:pt x="24" y="17"/>
                </a:lnTo>
                <a:lnTo>
                  <a:pt x="24" y="17"/>
                </a:lnTo>
                <a:lnTo>
                  <a:pt x="24" y="17"/>
                </a:lnTo>
                <a:lnTo>
                  <a:pt x="24" y="15"/>
                </a:lnTo>
                <a:lnTo>
                  <a:pt x="24" y="15"/>
                </a:lnTo>
                <a:lnTo>
                  <a:pt x="24" y="15"/>
                </a:lnTo>
                <a:lnTo>
                  <a:pt x="24" y="15"/>
                </a:lnTo>
                <a:lnTo>
                  <a:pt x="24" y="15"/>
                </a:lnTo>
                <a:lnTo>
                  <a:pt x="24" y="15"/>
                </a:lnTo>
                <a:lnTo>
                  <a:pt x="24" y="15"/>
                </a:lnTo>
                <a:lnTo>
                  <a:pt x="24" y="15"/>
                </a:lnTo>
                <a:lnTo>
                  <a:pt x="26" y="15"/>
                </a:lnTo>
                <a:lnTo>
                  <a:pt x="26" y="15"/>
                </a:lnTo>
                <a:lnTo>
                  <a:pt x="26" y="15"/>
                </a:lnTo>
                <a:lnTo>
                  <a:pt x="26" y="13"/>
                </a:lnTo>
                <a:lnTo>
                  <a:pt x="26" y="13"/>
                </a:lnTo>
                <a:lnTo>
                  <a:pt x="26" y="13"/>
                </a:lnTo>
                <a:lnTo>
                  <a:pt x="26" y="13"/>
                </a:lnTo>
                <a:lnTo>
                  <a:pt x="26" y="13"/>
                </a:lnTo>
                <a:lnTo>
                  <a:pt x="26" y="13"/>
                </a:lnTo>
                <a:lnTo>
                  <a:pt x="26" y="13"/>
                </a:lnTo>
                <a:lnTo>
                  <a:pt x="26" y="13"/>
                </a:lnTo>
                <a:lnTo>
                  <a:pt x="26" y="13"/>
                </a:lnTo>
                <a:lnTo>
                  <a:pt x="26" y="13"/>
                </a:lnTo>
                <a:lnTo>
                  <a:pt x="28" y="13"/>
                </a:lnTo>
                <a:lnTo>
                  <a:pt x="28" y="13"/>
                </a:lnTo>
                <a:lnTo>
                  <a:pt x="28" y="13"/>
                </a:lnTo>
                <a:lnTo>
                  <a:pt x="28" y="11"/>
                </a:lnTo>
                <a:lnTo>
                  <a:pt x="28" y="11"/>
                </a:lnTo>
                <a:lnTo>
                  <a:pt x="28" y="11"/>
                </a:lnTo>
                <a:lnTo>
                  <a:pt x="28" y="11"/>
                </a:lnTo>
                <a:lnTo>
                  <a:pt x="28" y="11"/>
                </a:lnTo>
                <a:lnTo>
                  <a:pt x="30" y="11"/>
                </a:lnTo>
                <a:lnTo>
                  <a:pt x="30" y="11"/>
                </a:lnTo>
                <a:lnTo>
                  <a:pt x="30" y="11"/>
                </a:lnTo>
                <a:lnTo>
                  <a:pt x="30" y="11"/>
                </a:lnTo>
                <a:lnTo>
                  <a:pt x="30" y="11"/>
                </a:lnTo>
                <a:lnTo>
                  <a:pt x="30" y="11"/>
                </a:lnTo>
                <a:lnTo>
                  <a:pt x="30" y="11"/>
                </a:lnTo>
                <a:lnTo>
                  <a:pt x="32" y="11"/>
                </a:lnTo>
                <a:lnTo>
                  <a:pt x="32" y="11"/>
                </a:lnTo>
                <a:lnTo>
                  <a:pt x="32" y="10"/>
                </a:lnTo>
                <a:lnTo>
                  <a:pt x="32" y="10"/>
                </a:lnTo>
                <a:lnTo>
                  <a:pt x="32" y="10"/>
                </a:lnTo>
                <a:lnTo>
                  <a:pt x="32" y="10"/>
                </a:lnTo>
                <a:lnTo>
                  <a:pt x="32" y="10"/>
                </a:lnTo>
                <a:lnTo>
                  <a:pt x="32" y="10"/>
                </a:lnTo>
                <a:lnTo>
                  <a:pt x="33" y="10"/>
                </a:lnTo>
                <a:lnTo>
                  <a:pt x="33" y="10"/>
                </a:lnTo>
                <a:lnTo>
                  <a:pt x="33" y="10"/>
                </a:lnTo>
                <a:lnTo>
                  <a:pt x="33" y="10"/>
                </a:lnTo>
                <a:lnTo>
                  <a:pt x="33" y="10"/>
                </a:lnTo>
                <a:lnTo>
                  <a:pt x="33" y="10"/>
                </a:lnTo>
                <a:lnTo>
                  <a:pt x="33" y="10"/>
                </a:lnTo>
                <a:lnTo>
                  <a:pt x="35" y="10"/>
                </a:lnTo>
                <a:lnTo>
                  <a:pt x="35" y="8"/>
                </a:lnTo>
                <a:lnTo>
                  <a:pt x="35" y="8"/>
                </a:lnTo>
                <a:lnTo>
                  <a:pt x="35" y="8"/>
                </a:lnTo>
                <a:lnTo>
                  <a:pt x="35" y="8"/>
                </a:lnTo>
                <a:lnTo>
                  <a:pt x="35" y="8"/>
                </a:lnTo>
                <a:lnTo>
                  <a:pt x="35" y="8"/>
                </a:lnTo>
                <a:lnTo>
                  <a:pt x="37" y="8"/>
                </a:lnTo>
                <a:lnTo>
                  <a:pt x="37" y="8"/>
                </a:lnTo>
                <a:lnTo>
                  <a:pt x="37" y="8"/>
                </a:lnTo>
                <a:lnTo>
                  <a:pt x="37" y="8"/>
                </a:lnTo>
                <a:lnTo>
                  <a:pt x="37" y="8"/>
                </a:lnTo>
                <a:lnTo>
                  <a:pt x="37" y="8"/>
                </a:lnTo>
                <a:lnTo>
                  <a:pt x="39" y="8"/>
                </a:lnTo>
                <a:lnTo>
                  <a:pt x="39" y="6"/>
                </a:lnTo>
                <a:lnTo>
                  <a:pt x="39" y="6"/>
                </a:lnTo>
                <a:lnTo>
                  <a:pt x="39" y="6"/>
                </a:lnTo>
                <a:lnTo>
                  <a:pt x="39" y="6"/>
                </a:lnTo>
                <a:lnTo>
                  <a:pt x="39" y="6"/>
                </a:lnTo>
                <a:lnTo>
                  <a:pt x="39" y="6"/>
                </a:lnTo>
                <a:lnTo>
                  <a:pt x="39" y="6"/>
                </a:lnTo>
                <a:lnTo>
                  <a:pt x="39" y="6"/>
                </a:lnTo>
                <a:lnTo>
                  <a:pt x="39" y="6"/>
                </a:lnTo>
                <a:lnTo>
                  <a:pt x="41" y="6"/>
                </a:lnTo>
                <a:lnTo>
                  <a:pt x="41" y="6"/>
                </a:lnTo>
                <a:lnTo>
                  <a:pt x="41" y="6"/>
                </a:lnTo>
                <a:lnTo>
                  <a:pt x="41" y="6"/>
                </a:lnTo>
                <a:lnTo>
                  <a:pt x="41" y="4"/>
                </a:lnTo>
                <a:lnTo>
                  <a:pt x="41" y="4"/>
                </a:lnTo>
                <a:lnTo>
                  <a:pt x="41" y="4"/>
                </a:lnTo>
                <a:lnTo>
                  <a:pt x="41" y="4"/>
                </a:lnTo>
                <a:lnTo>
                  <a:pt x="41" y="4"/>
                </a:lnTo>
                <a:lnTo>
                  <a:pt x="41" y="4"/>
                </a:lnTo>
                <a:lnTo>
                  <a:pt x="43" y="4"/>
                </a:lnTo>
                <a:lnTo>
                  <a:pt x="43" y="4"/>
                </a:lnTo>
                <a:lnTo>
                  <a:pt x="43" y="4"/>
                </a:lnTo>
                <a:lnTo>
                  <a:pt x="43" y="4"/>
                </a:lnTo>
                <a:lnTo>
                  <a:pt x="43" y="4"/>
                </a:lnTo>
                <a:lnTo>
                  <a:pt x="43" y="4"/>
                </a:lnTo>
                <a:lnTo>
                  <a:pt x="43" y="2"/>
                </a:lnTo>
                <a:lnTo>
                  <a:pt x="43" y="2"/>
                </a:lnTo>
                <a:lnTo>
                  <a:pt x="43" y="2"/>
                </a:lnTo>
                <a:lnTo>
                  <a:pt x="43" y="2"/>
                </a:lnTo>
                <a:lnTo>
                  <a:pt x="43" y="2"/>
                </a:lnTo>
                <a:lnTo>
                  <a:pt x="43" y="2"/>
                </a:lnTo>
                <a:lnTo>
                  <a:pt x="43" y="2"/>
                </a:lnTo>
                <a:lnTo>
                  <a:pt x="43" y="2"/>
                </a:lnTo>
                <a:lnTo>
                  <a:pt x="43" y="2"/>
                </a:lnTo>
                <a:lnTo>
                  <a:pt x="43" y="2"/>
                </a:lnTo>
                <a:lnTo>
                  <a:pt x="43" y="0"/>
                </a:lnTo>
                <a:lnTo>
                  <a:pt x="43" y="0"/>
                </a:lnTo>
                <a:lnTo>
                  <a:pt x="43" y="0"/>
                </a:lnTo>
                <a:lnTo>
                  <a:pt x="43" y="0"/>
                </a:lnTo>
                <a:lnTo>
                  <a:pt x="43" y="0"/>
                </a:lnTo>
                <a:lnTo>
                  <a:pt x="43" y="0"/>
                </a:lnTo>
                <a:lnTo>
                  <a:pt x="43" y="0"/>
                </a:lnTo>
                <a:lnTo>
                  <a:pt x="44" y="0"/>
                </a:lnTo>
                <a:lnTo>
                  <a:pt x="43" y="0"/>
                </a:lnTo>
                <a:lnTo>
                  <a:pt x="43" y="0"/>
                </a:lnTo>
                <a:lnTo>
                  <a:pt x="43" y="0"/>
                </a:lnTo>
                <a:lnTo>
                  <a:pt x="43" y="0"/>
                </a:lnTo>
                <a:lnTo>
                  <a:pt x="41" y="0"/>
                </a:lnTo>
                <a:lnTo>
                  <a:pt x="41" y="0"/>
                </a:lnTo>
                <a:lnTo>
                  <a:pt x="41" y="2"/>
                </a:lnTo>
                <a:lnTo>
                  <a:pt x="41" y="2"/>
                </a:lnTo>
                <a:lnTo>
                  <a:pt x="41" y="2"/>
                </a:lnTo>
                <a:lnTo>
                  <a:pt x="41" y="2"/>
                </a:lnTo>
                <a:lnTo>
                  <a:pt x="41" y="2"/>
                </a:lnTo>
                <a:lnTo>
                  <a:pt x="41" y="2"/>
                </a:lnTo>
                <a:lnTo>
                  <a:pt x="39" y="2"/>
                </a:lnTo>
                <a:lnTo>
                  <a:pt x="39" y="2"/>
                </a:lnTo>
                <a:lnTo>
                  <a:pt x="39" y="2"/>
                </a:lnTo>
                <a:lnTo>
                  <a:pt x="39" y="2"/>
                </a:lnTo>
                <a:lnTo>
                  <a:pt x="39" y="2"/>
                </a:lnTo>
                <a:lnTo>
                  <a:pt x="37" y="2"/>
                </a:lnTo>
                <a:lnTo>
                  <a:pt x="37" y="2"/>
                </a:lnTo>
                <a:lnTo>
                  <a:pt x="37" y="2"/>
                </a:lnTo>
                <a:lnTo>
                  <a:pt x="37" y="4"/>
                </a:lnTo>
                <a:lnTo>
                  <a:pt x="35" y="4"/>
                </a:lnTo>
                <a:lnTo>
                  <a:pt x="35" y="4"/>
                </a:lnTo>
                <a:lnTo>
                  <a:pt x="35" y="4"/>
                </a:lnTo>
                <a:lnTo>
                  <a:pt x="35" y="4"/>
                </a:lnTo>
                <a:lnTo>
                  <a:pt x="35" y="4"/>
                </a:lnTo>
                <a:lnTo>
                  <a:pt x="33" y="4"/>
                </a:lnTo>
                <a:lnTo>
                  <a:pt x="33" y="4"/>
                </a:lnTo>
                <a:lnTo>
                  <a:pt x="33" y="4"/>
                </a:lnTo>
                <a:lnTo>
                  <a:pt x="33" y="4"/>
                </a:lnTo>
                <a:lnTo>
                  <a:pt x="32" y="4"/>
                </a:lnTo>
                <a:lnTo>
                  <a:pt x="32" y="4"/>
                </a:lnTo>
                <a:lnTo>
                  <a:pt x="32" y="6"/>
                </a:lnTo>
                <a:lnTo>
                  <a:pt x="32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28" y="6"/>
                </a:lnTo>
                <a:lnTo>
                  <a:pt x="28" y="6"/>
                </a:lnTo>
                <a:lnTo>
                  <a:pt x="26" y="6"/>
                </a:lnTo>
                <a:lnTo>
                  <a:pt x="26" y="8"/>
                </a:lnTo>
                <a:lnTo>
                  <a:pt x="24" y="8"/>
                </a:lnTo>
                <a:lnTo>
                  <a:pt x="24" y="8"/>
                </a:lnTo>
                <a:lnTo>
                  <a:pt x="24" y="8"/>
                </a:lnTo>
                <a:lnTo>
                  <a:pt x="24" y="8"/>
                </a:lnTo>
                <a:lnTo>
                  <a:pt x="22" y="8"/>
                </a:lnTo>
                <a:lnTo>
                  <a:pt x="22" y="8"/>
                </a:lnTo>
                <a:lnTo>
                  <a:pt x="21" y="8"/>
                </a:lnTo>
                <a:lnTo>
                  <a:pt x="21" y="8"/>
                </a:lnTo>
                <a:lnTo>
                  <a:pt x="19" y="8"/>
                </a:lnTo>
                <a:lnTo>
                  <a:pt x="19" y="8"/>
                </a:lnTo>
                <a:lnTo>
                  <a:pt x="19" y="8"/>
                </a:lnTo>
                <a:lnTo>
                  <a:pt x="17" y="8"/>
                </a:lnTo>
                <a:lnTo>
                  <a:pt x="17" y="8"/>
                </a:lnTo>
                <a:lnTo>
                  <a:pt x="15" y="8"/>
                </a:lnTo>
                <a:lnTo>
                  <a:pt x="15" y="8"/>
                </a:lnTo>
                <a:lnTo>
                  <a:pt x="15" y="8"/>
                </a:lnTo>
                <a:lnTo>
                  <a:pt x="13" y="8"/>
                </a:lnTo>
                <a:lnTo>
                  <a:pt x="13" y="10"/>
                </a:lnTo>
                <a:lnTo>
                  <a:pt x="13" y="10"/>
                </a:lnTo>
                <a:lnTo>
                  <a:pt x="11" y="10"/>
                </a:lnTo>
                <a:lnTo>
                  <a:pt x="11" y="10"/>
                </a:lnTo>
                <a:lnTo>
                  <a:pt x="11" y="10"/>
                </a:lnTo>
                <a:lnTo>
                  <a:pt x="11" y="10"/>
                </a:lnTo>
                <a:lnTo>
                  <a:pt x="10" y="10"/>
                </a:lnTo>
                <a:lnTo>
                  <a:pt x="10" y="10"/>
                </a:lnTo>
                <a:lnTo>
                  <a:pt x="10" y="11"/>
                </a:lnTo>
                <a:lnTo>
                  <a:pt x="8" y="11"/>
                </a:lnTo>
                <a:lnTo>
                  <a:pt x="8" y="11"/>
                </a:lnTo>
                <a:lnTo>
                  <a:pt x="8" y="11"/>
                </a:lnTo>
                <a:lnTo>
                  <a:pt x="6" y="11"/>
                </a:lnTo>
                <a:lnTo>
                  <a:pt x="6" y="13"/>
                </a:lnTo>
                <a:lnTo>
                  <a:pt x="4" y="13"/>
                </a:lnTo>
                <a:lnTo>
                  <a:pt x="4" y="13"/>
                </a:lnTo>
                <a:lnTo>
                  <a:pt x="2" y="13"/>
                </a:lnTo>
                <a:lnTo>
                  <a:pt x="2" y="13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0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4" y="13"/>
                </a:lnTo>
                <a:lnTo>
                  <a:pt x="4" y="13"/>
                </a:lnTo>
                <a:lnTo>
                  <a:pt x="4" y="11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8" y="11"/>
                </a:lnTo>
                <a:lnTo>
                  <a:pt x="8" y="11"/>
                </a:lnTo>
                <a:lnTo>
                  <a:pt x="8" y="11"/>
                </a:lnTo>
                <a:lnTo>
                  <a:pt x="8" y="10"/>
                </a:lnTo>
                <a:lnTo>
                  <a:pt x="8" y="10"/>
                </a:lnTo>
                <a:lnTo>
                  <a:pt x="10" y="10"/>
                </a:lnTo>
                <a:lnTo>
                  <a:pt x="10" y="10"/>
                </a:lnTo>
                <a:lnTo>
                  <a:pt x="10" y="10"/>
                </a:lnTo>
                <a:lnTo>
                  <a:pt x="11" y="10"/>
                </a:lnTo>
                <a:lnTo>
                  <a:pt x="11" y="8"/>
                </a:lnTo>
                <a:lnTo>
                  <a:pt x="13" y="8"/>
                </a:lnTo>
                <a:lnTo>
                  <a:pt x="13" y="8"/>
                </a:lnTo>
                <a:lnTo>
                  <a:pt x="13" y="8"/>
                </a:lnTo>
                <a:lnTo>
                  <a:pt x="13" y="8"/>
                </a:lnTo>
                <a:lnTo>
                  <a:pt x="15" y="8"/>
                </a:lnTo>
                <a:lnTo>
                  <a:pt x="15" y="8"/>
                </a:lnTo>
                <a:lnTo>
                  <a:pt x="15" y="8"/>
                </a:lnTo>
                <a:lnTo>
                  <a:pt x="15" y="8"/>
                </a:lnTo>
                <a:lnTo>
                  <a:pt x="17" y="8"/>
                </a:lnTo>
                <a:lnTo>
                  <a:pt x="17" y="8"/>
                </a:lnTo>
                <a:lnTo>
                  <a:pt x="17" y="8"/>
                </a:lnTo>
                <a:lnTo>
                  <a:pt x="17" y="8"/>
                </a:lnTo>
                <a:lnTo>
                  <a:pt x="19" y="8"/>
                </a:lnTo>
                <a:lnTo>
                  <a:pt x="19" y="8"/>
                </a:lnTo>
                <a:lnTo>
                  <a:pt x="19" y="8"/>
                </a:lnTo>
                <a:lnTo>
                  <a:pt x="21" y="8"/>
                </a:lnTo>
                <a:lnTo>
                  <a:pt x="21" y="8"/>
                </a:lnTo>
                <a:lnTo>
                  <a:pt x="22" y="8"/>
                </a:lnTo>
                <a:lnTo>
                  <a:pt x="22" y="8"/>
                </a:lnTo>
                <a:lnTo>
                  <a:pt x="22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6" y="6"/>
                </a:lnTo>
                <a:lnTo>
                  <a:pt x="26" y="6"/>
                </a:lnTo>
                <a:lnTo>
                  <a:pt x="26" y="6"/>
                </a:lnTo>
                <a:lnTo>
                  <a:pt x="26" y="6"/>
                </a:lnTo>
                <a:lnTo>
                  <a:pt x="26" y="6"/>
                </a:lnTo>
                <a:lnTo>
                  <a:pt x="28" y="6"/>
                </a:lnTo>
                <a:lnTo>
                  <a:pt x="28" y="6"/>
                </a:lnTo>
                <a:lnTo>
                  <a:pt x="28" y="6"/>
                </a:lnTo>
                <a:lnTo>
                  <a:pt x="28" y="6"/>
                </a:lnTo>
                <a:lnTo>
                  <a:pt x="30" y="4"/>
                </a:lnTo>
                <a:lnTo>
                  <a:pt x="30" y="4"/>
                </a:lnTo>
                <a:lnTo>
                  <a:pt x="30" y="4"/>
                </a:lnTo>
                <a:lnTo>
                  <a:pt x="32" y="4"/>
                </a:lnTo>
                <a:lnTo>
                  <a:pt x="32" y="4"/>
                </a:lnTo>
                <a:lnTo>
                  <a:pt x="32" y="4"/>
                </a:lnTo>
                <a:lnTo>
                  <a:pt x="32" y="4"/>
                </a:lnTo>
                <a:lnTo>
                  <a:pt x="32" y="4"/>
                </a:lnTo>
                <a:lnTo>
                  <a:pt x="33" y="4"/>
                </a:lnTo>
                <a:lnTo>
                  <a:pt x="33" y="4"/>
                </a:lnTo>
                <a:lnTo>
                  <a:pt x="33" y="4"/>
                </a:lnTo>
                <a:lnTo>
                  <a:pt x="33" y="4"/>
                </a:lnTo>
                <a:lnTo>
                  <a:pt x="33" y="4"/>
                </a:lnTo>
                <a:lnTo>
                  <a:pt x="35" y="2"/>
                </a:lnTo>
                <a:lnTo>
                  <a:pt x="35" y="2"/>
                </a:lnTo>
                <a:lnTo>
                  <a:pt x="35" y="2"/>
                </a:lnTo>
                <a:lnTo>
                  <a:pt x="35" y="2"/>
                </a:lnTo>
                <a:lnTo>
                  <a:pt x="35" y="2"/>
                </a:lnTo>
                <a:lnTo>
                  <a:pt x="35" y="2"/>
                </a:lnTo>
                <a:lnTo>
                  <a:pt x="37" y="2"/>
                </a:lnTo>
                <a:lnTo>
                  <a:pt x="37" y="2"/>
                </a:lnTo>
                <a:lnTo>
                  <a:pt x="37" y="2"/>
                </a:lnTo>
                <a:lnTo>
                  <a:pt x="37" y="2"/>
                </a:lnTo>
                <a:lnTo>
                  <a:pt x="37" y="2"/>
                </a:lnTo>
                <a:lnTo>
                  <a:pt x="39" y="2"/>
                </a:lnTo>
                <a:lnTo>
                  <a:pt x="39" y="2"/>
                </a:lnTo>
                <a:lnTo>
                  <a:pt x="39" y="2"/>
                </a:lnTo>
                <a:lnTo>
                  <a:pt x="39" y="0"/>
                </a:lnTo>
                <a:lnTo>
                  <a:pt x="39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1" y="0"/>
                </a:lnTo>
                <a:lnTo>
                  <a:pt x="41" y="0"/>
                </a:lnTo>
                <a:lnTo>
                  <a:pt x="41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  <a:lnTo>
                  <a:pt x="43" y="0"/>
                </a:lnTo>
                <a:lnTo>
                  <a:pt x="44" y="0"/>
                </a:lnTo>
                <a:lnTo>
                  <a:pt x="46" y="0"/>
                </a:lnTo>
                <a:lnTo>
                  <a:pt x="46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49" name="Freeform 1705"/>
          <p:cNvSpPr>
            <a:spLocks/>
          </p:cNvSpPr>
          <p:nvPr/>
        </p:nvSpPr>
        <p:spPr bwMode="auto">
          <a:xfrm>
            <a:off x="3490913" y="3309938"/>
            <a:ext cx="14287" cy="92075"/>
          </a:xfrm>
          <a:custGeom>
            <a:avLst/>
            <a:gdLst>
              <a:gd name="T0" fmla="*/ 9 w 16"/>
              <a:gd name="T1" fmla="*/ 118 h 118"/>
              <a:gd name="T2" fmla="*/ 7 w 16"/>
              <a:gd name="T3" fmla="*/ 118 h 118"/>
              <a:gd name="T4" fmla="*/ 3 w 16"/>
              <a:gd name="T5" fmla="*/ 118 h 118"/>
              <a:gd name="T6" fmla="*/ 1 w 16"/>
              <a:gd name="T7" fmla="*/ 118 h 118"/>
              <a:gd name="T8" fmla="*/ 0 w 16"/>
              <a:gd name="T9" fmla="*/ 107 h 118"/>
              <a:gd name="T10" fmla="*/ 0 w 16"/>
              <a:gd name="T11" fmla="*/ 96 h 118"/>
              <a:gd name="T12" fmla="*/ 0 w 16"/>
              <a:gd name="T13" fmla="*/ 79 h 118"/>
              <a:gd name="T14" fmla="*/ 0 w 16"/>
              <a:gd name="T15" fmla="*/ 61 h 118"/>
              <a:gd name="T16" fmla="*/ 0 w 16"/>
              <a:gd name="T17" fmla="*/ 48 h 118"/>
              <a:gd name="T18" fmla="*/ 0 w 16"/>
              <a:gd name="T19" fmla="*/ 37 h 118"/>
              <a:gd name="T20" fmla="*/ 0 w 16"/>
              <a:gd name="T21" fmla="*/ 26 h 118"/>
              <a:gd name="T22" fmla="*/ 0 w 16"/>
              <a:gd name="T23" fmla="*/ 15 h 118"/>
              <a:gd name="T24" fmla="*/ 0 w 16"/>
              <a:gd name="T25" fmla="*/ 4 h 118"/>
              <a:gd name="T26" fmla="*/ 3 w 16"/>
              <a:gd name="T27" fmla="*/ 0 h 118"/>
              <a:gd name="T28" fmla="*/ 5 w 16"/>
              <a:gd name="T29" fmla="*/ 0 h 118"/>
              <a:gd name="T30" fmla="*/ 9 w 16"/>
              <a:gd name="T31" fmla="*/ 0 h 118"/>
              <a:gd name="T32" fmla="*/ 11 w 16"/>
              <a:gd name="T33" fmla="*/ 0 h 118"/>
              <a:gd name="T34" fmla="*/ 13 w 16"/>
              <a:gd name="T35" fmla="*/ 0 h 118"/>
              <a:gd name="T36" fmla="*/ 14 w 16"/>
              <a:gd name="T37" fmla="*/ 13 h 118"/>
              <a:gd name="T38" fmla="*/ 14 w 16"/>
              <a:gd name="T39" fmla="*/ 22 h 118"/>
              <a:gd name="T40" fmla="*/ 14 w 16"/>
              <a:gd name="T41" fmla="*/ 37 h 118"/>
              <a:gd name="T42" fmla="*/ 16 w 16"/>
              <a:gd name="T43" fmla="*/ 46 h 118"/>
              <a:gd name="T44" fmla="*/ 14 w 16"/>
              <a:gd name="T45" fmla="*/ 55 h 118"/>
              <a:gd name="T46" fmla="*/ 14 w 16"/>
              <a:gd name="T47" fmla="*/ 68 h 118"/>
              <a:gd name="T48" fmla="*/ 14 w 16"/>
              <a:gd name="T49" fmla="*/ 79 h 118"/>
              <a:gd name="T50" fmla="*/ 13 w 16"/>
              <a:gd name="T51" fmla="*/ 92 h 118"/>
              <a:gd name="T52" fmla="*/ 13 w 16"/>
              <a:gd name="T53" fmla="*/ 103 h 118"/>
              <a:gd name="T54" fmla="*/ 13 w 16"/>
              <a:gd name="T55" fmla="*/ 118 h 118"/>
              <a:gd name="T56" fmla="*/ 9 w 16"/>
              <a:gd name="T57" fmla="*/ 118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6" h="118">
                <a:moveTo>
                  <a:pt x="9" y="118"/>
                </a:moveTo>
                <a:lnTo>
                  <a:pt x="7" y="118"/>
                </a:lnTo>
                <a:lnTo>
                  <a:pt x="3" y="118"/>
                </a:lnTo>
                <a:lnTo>
                  <a:pt x="1" y="118"/>
                </a:lnTo>
                <a:lnTo>
                  <a:pt x="0" y="107"/>
                </a:lnTo>
                <a:lnTo>
                  <a:pt x="0" y="96"/>
                </a:lnTo>
                <a:lnTo>
                  <a:pt x="0" y="79"/>
                </a:lnTo>
                <a:lnTo>
                  <a:pt x="0" y="61"/>
                </a:lnTo>
                <a:lnTo>
                  <a:pt x="0" y="48"/>
                </a:lnTo>
                <a:lnTo>
                  <a:pt x="0" y="37"/>
                </a:lnTo>
                <a:lnTo>
                  <a:pt x="0" y="26"/>
                </a:lnTo>
                <a:lnTo>
                  <a:pt x="0" y="15"/>
                </a:lnTo>
                <a:lnTo>
                  <a:pt x="0" y="4"/>
                </a:lnTo>
                <a:lnTo>
                  <a:pt x="3" y="0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4" y="13"/>
                </a:lnTo>
                <a:lnTo>
                  <a:pt x="14" y="22"/>
                </a:lnTo>
                <a:lnTo>
                  <a:pt x="14" y="37"/>
                </a:lnTo>
                <a:lnTo>
                  <a:pt x="16" y="46"/>
                </a:lnTo>
                <a:lnTo>
                  <a:pt x="14" y="55"/>
                </a:lnTo>
                <a:lnTo>
                  <a:pt x="14" y="68"/>
                </a:lnTo>
                <a:lnTo>
                  <a:pt x="14" y="79"/>
                </a:lnTo>
                <a:lnTo>
                  <a:pt x="13" y="92"/>
                </a:lnTo>
                <a:lnTo>
                  <a:pt x="13" y="103"/>
                </a:lnTo>
                <a:lnTo>
                  <a:pt x="13" y="118"/>
                </a:lnTo>
                <a:lnTo>
                  <a:pt x="9" y="118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50" name="Freeform 1706"/>
          <p:cNvSpPr>
            <a:spLocks/>
          </p:cNvSpPr>
          <p:nvPr/>
        </p:nvSpPr>
        <p:spPr bwMode="auto">
          <a:xfrm>
            <a:off x="3490913" y="3309938"/>
            <a:ext cx="14287" cy="92075"/>
          </a:xfrm>
          <a:custGeom>
            <a:avLst/>
            <a:gdLst>
              <a:gd name="T0" fmla="*/ 9 w 16"/>
              <a:gd name="T1" fmla="*/ 118 h 118"/>
              <a:gd name="T2" fmla="*/ 7 w 16"/>
              <a:gd name="T3" fmla="*/ 118 h 118"/>
              <a:gd name="T4" fmla="*/ 3 w 16"/>
              <a:gd name="T5" fmla="*/ 118 h 118"/>
              <a:gd name="T6" fmla="*/ 1 w 16"/>
              <a:gd name="T7" fmla="*/ 118 h 118"/>
              <a:gd name="T8" fmla="*/ 0 w 16"/>
              <a:gd name="T9" fmla="*/ 107 h 118"/>
              <a:gd name="T10" fmla="*/ 0 w 16"/>
              <a:gd name="T11" fmla="*/ 96 h 118"/>
              <a:gd name="T12" fmla="*/ 0 w 16"/>
              <a:gd name="T13" fmla="*/ 79 h 118"/>
              <a:gd name="T14" fmla="*/ 0 w 16"/>
              <a:gd name="T15" fmla="*/ 61 h 118"/>
              <a:gd name="T16" fmla="*/ 0 w 16"/>
              <a:gd name="T17" fmla="*/ 48 h 118"/>
              <a:gd name="T18" fmla="*/ 0 w 16"/>
              <a:gd name="T19" fmla="*/ 37 h 118"/>
              <a:gd name="T20" fmla="*/ 0 w 16"/>
              <a:gd name="T21" fmla="*/ 26 h 118"/>
              <a:gd name="T22" fmla="*/ 0 w 16"/>
              <a:gd name="T23" fmla="*/ 15 h 118"/>
              <a:gd name="T24" fmla="*/ 0 w 16"/>
              <a:gd name="T25" fmla="*/ 4 h 118"/>
              <a:gd name="T26" fmla="*/ 3 w 16"/>
              <a:gd name="T27" fmla="*/ 0 h 118"/>
              <a:gd name="T28" fmla="*/ 5 w 16"/>
              <a:gd name="T29" fmla="*/ 0 h 118"/>
              <a:gd name="T30" fmla="*/ 9 w 16"/>
              <a:gd name="T31" fmla="*/ 0 h 118"/>
              <a:gd name="T32" fmla="*/ 11 w 16"/>
              <a:gd name="T33" fmla="*/ 0 h 118"/>
              <a:gd name="T34" fmla="*/ 13 w 16"/>
              <a:gd name="T35" fmla="*/ 0 h 118"/>
              <a:gd name="T36" fmla="*/ 14 w 16"/>
              <a:gd name="T37" fmla="*/ 13 h 118"/>
              <a:gd name="T38" fmla="*/ 14 w 16"/>
              <a:gd name="T39" fmla="*/ 22 h 118"/>
              <a:gd name="T40" fmla="*/ 14 w 16"/>
              <a:gd name="T41" fmla="*/ 37 h 118"/>
              <a:gd name="T42" fmla="*/ 16 w 16"/>
              <a:gd name="T43" fmla="*/ 46 h 118"/>
              <a:gd name="T44" fmla="*/ 14 w 16"/>
              <a:gd name="T45" fmla="*/ 55 h 118"/>
              <a:gd name="T46" fmla="*/ 14 w 16"/>
              <a:gd name="T47" fmla="*/ 68 h 118"/>
              <a:gd name="T48" fmla="*/ 14 w 16"/>
              <a:gd name="T49" fmla="*/ 79 h 118"/>
              <a:gd name="T50" fmla="*/ 13 w 16"/>
              <a:gd name="T51" fmla="*/ 92 h 118"/>
              <a:gd name="T52" fmla="*/ 13 w 16"/>
              <a:gd name="T53" fmla="*/ 103 h 118"/>
              <a:gd name="T54" fmla="*/ 13 w 16"/>
              <a:gd name="T55" fmla="*/ 118 h 118"/>
              <a:gd name="T56" fmla="*/ 9 w 16"/>
              <a:gd name="T57" fmla="*/ 118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6" h="118">
                <a:moveTo>
                  <a:pt x="9" y="118"/>
                </a:moveTo>
                <a:lnTo>
                  <a:pt x="7" y="118"/>
                </a:lnTo>
                <a:lnTo>
                  <a:pt x="3" y="118"/>
                </a:lnTo>
                <a:lnTo>
                  <a:pt x="1" y="118"/>
                </a:lnTo>
                <a:lnTo>
                  <a:pt x="0" y="107"/>
                </a:lnTo>
                <a:lnTo>
                  <a:pt x="0" y="96"/>
                </a:lnTo>
                <a:lnTo>
                  <a:pt x="0" y="79"/>
                </a:lnTo>
                <a:lnTo>
                  <a:pt x="0" y="61"/>
                </a:lnTo>
                <a:lnTo>
                  <a:pt x="0" y="48"/>
                </a:lnTo>
                <a:lnTo>
                  <a:pt x="0" y="37"/>
                </a:lnTo>
                <a:lnTo>
                  <a:pt x="0" y="26"/>
                </a:lnTo>
                <a:lnTo>
                  <a:pt x="0" y="15"/>
                </a:lnTo>
                <a:lnTo>
                  <a:pt x="0" y="4"/>
                </a:lnTo>
                <a:lnTo>
                  <a:pt x="3" y="0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4" y="13"/>
                </a:lnTo>
                <a:lnTo>
                  <a:pt x="14" y="22"/>
                </a:lnTo>
                <a:lnTo>
                  <a:pt x="14" y="37"/>
                </a:lnTo>
                <a:lnTo>
                  <a:pt x="16" y="46"/>
                </a:lnTo>
                <a:lnTo>
                  <a:pt x="14" y="55"/>
                </a:lnTo>
                <a:lnTo>
                  <a:pt x="14" y="68"/>
                </a:lnTo>
                <a:lnTo>
                  <a:pt x="14" y="79"/>
                </a:lnTo>
                <a:lnTo>
                  <a:pt x="13" y="92"/>
                </a:lnTo>
                <a:lnTo>
                  <a:pt x="13" y="103"/>
                </a:lnTo>
                <a:lnTo>
                  <a:pt x="13" y="118"/>
                </a:lnTo>
                <a:lnTo>
                  <a:pt x="9" y="118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51" name="Freeform 1707"/>
          <p:cNvSpPr>
            <a:spLocks/>
          </p:cNvSpPr>
          <p:nvPr/>
        </p:nvSpPr>
        <p:spPr bwMode="auto">
          <a:xfrm>
            <a:off x="3492500" y="3317875"/>
            <a:ext cx="11113" cy="76200"/>
          </a:xfrm>
          <a:custGeom>
            <a:avLst/>
            <a:gdLst>
              <a:gd name="T0" fmla="*/ 13 w 13"/>
              <a:gd name="T1" fmla="*/ 7 h 96"/>
              <a:gd name="T2" fmla="*/ 12 w 13"/>
              <a:gd name="T3" fmla="*/ 2 h 96"/>
              <a:gd name="T4" fmla="*/ 10 w 13"/>
              <a:gd name="T5" fmla="*/ 2 h 96"/>
              <a:gd name="T6" fmla="*/ 8 w 13"/>
              <a:gd name="T7" fmla="*/ 0 h 96"/>
              <a:gd name="T8" fmla="*/ 6 w 13"/>
              <a:gd name="T9" fmla="*/ 0 h 96"/>
              <a:gd name="T10" fmla="*/ 4 w 13"/>
              <a:gd name="T11" fmla="*/ 4 h 96"/>
              <a:gd name="T12" fmla="*/ 2 w 13"/>
              <a:gd name="T13" fmla="*/ 7 h 96"/>
              <a:gd name="T14" fmla="*/ 0 w 13"/>
              <a:gd name="T15" fmla="*/ 13 h 96"/>
              <a:gd name="T16" fmla="*/ 0 w 13"/>
              <a:gd name="T17" fmla="*/ 18 h 96"/>
              <a:gd name="T18" fmla="*/ 0 w 13"/>
              <a:gd name="T19" fmla="*/ 24 h 96"/>
              <a:gd name="T20" fmla="*/ 0 w 13"/>
              <a:gd name="T21" fmla="*/ 30 h 96"/>
              <a:gd name="T22" fmla="*/ 0 w 13"/>
              <a:gd name="T23" fmla="*/ 35 h 96"/>
              <a:gd name="T24" fmla="*/ 0 w 13"/>
              <a:gd name="T25" fmla="*/ 41 h 96"/>
              <a:gd name="T26" fmla="*/ 0 w 13"/>
              <a:gd name="T27" fmla="*/ 48 h 96"/>
              <a:gd name="T28" fmla="*/ 0 w 13"/>
              <a:gd name="T29" fmla="*/ 53 h 96"/>
              <a:gd name="T30" fmla="*/ 0 w 13"/>
              <a:gd name="T31" fmla="*/ 59 h 96"/>
              <a:gd name="T32" fmla="*/ 0 w 13"/>
              <a:gd name="T33" fmla="*/ 64 h 96"/>
              <a:gd name="T34" fmla="*/ 0 w 13"/>
              <a:gd name="T35" fmla="*/ 70 h 96"/>
              <a:gd name="T36" fmla="*/ 0 w 13"/>
              <a:gd name="T37" fmla="*/ 75 h 96"/>
              <a:gd name="T38" fmla="*/ 2 w 13"/>
              <a:gd name="T39" fmla="*/ 81 h 96"/>
              <a:gd name="T40" fmla="*/ 2 w 13"/>
              <a:gd name="T41" fmla="*/ 87 h 96"/>
              <a:gd name="T42" fmla="*/ 2 w 13"/>
              <a:gd name="T43" fmla="*/ 92 h 96"/>
              <a:gd name="T44" fmla="*/ 4 w 13"/>
              <a:gd name="T45" fmla="*/ 96 h 96"/>
              <a:gd name="T46" fmla="*/ 6 w 13"/>
              <a:gd name="T47" fmla="*/ 96 h 96"/>
              <a:gd name="T48" fmla="*/ 8 w 13"/>
              <a:gd name="T49" fmla="*/ 90 h 96"/>
              <a:gd name="T50" fmla="*/ 8 w 13"/>
              <a:gd name="T51" fmla="*/ 85 h 96"/>
              <a:gd name="T52" fmla="*/ 8 w 13"/>
              <a:gd name="T53" fmla="*/ 79 h 96"/>
              <a:gd name="T54" fmla="*/ 10 w 13"/>
              <a:gd name="T55" fmla="*/ 74 h 96"/>
              <a:gd name="T56" fmla="*/ 10 w 13"/>
              <a:gd name="T57" fmla="*/ 68 h 96"/>
              <a:gd name="T58" fmla="*/ 10 w 13"/>
              <a:gd name="T59" fmla="*/ 63 h 96"/>
              <a:gd name="T60" fmla="*/ 12 w 13"/>
              <a:gd name="T61" fmla="*/ 57 h 96"/>
              <a:gd name="T62" fmla="*/ 12 w 13"/>
              <a:gd name="T63" fmla="*/ 52 h 96"/>
              <a:gd name="T64" fmla="*/ 12 w 13"/>
              <a:gd name="T65" fmla="*/ 44 h 96"/>
              <a:gd name="T66" fmla="*/ 12 w 13"/>
              <a:gd name="T67" fmla="*/ 39 h 96"/>
              <a:gd name="T68" fmla="*/ 12 w 13"/>
              <a:gd name="T69" fmla="*/ 33 h 96"/>
              <a:gd name="T70" fmla="*/ 12 w 13"/>
              <a:gd name="T71" fmla="*/ 28 h 96"/>
              <a:gd name="T72" fmla="*/ 13 w 13"/>
              <a:gd name="T73" fmla="*/ 22 h 96"/>
              <a:gd name="T74" fmla="*/ 13 w 13"/>
              <a:gd name="T75" fmla="*/ 17 h 96"/>
              <a:gd name="T76" fmla="*/ 13 w 13"/>
              <a:gd name="T77" fmla="*/ 11 h 96"/>
              <a:gd name="T78" fmla="*/ 13 w 13"/>
              <a:gd name="T79" fmla="*/ 7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3" h="96">
                <a:moveTo>
                  <a:pt x="13" y="7"/>
                </a:moveTo>
                <a:lnTo>
                  <a:pt x="12" y="2"/>
                </a:lnTo>
                <a:lnTo>
                  <a:pt x="10" y="2"/>
                </a:lnTo>
                <a:lnTo>
                  <a:pt x="8" y="0"/>
                </a:lnTo>
                <a:lnTo>
                  <a:pt x="6" y="0"/>
                </a:lnTo>
                <a:lnTo>
                  <a:pt x="4" y="4"/>
                </a:lnTo>
                <a:lnTo>
                  <a:pt x="2" y="7"/>
                </a:lnTo>
                <a:lnTo>
                  <a:pt x="0" y="13"/>
                </a:lnTo>
                <a:lnTo>
                  <a:pt x="0" y="18"/>
                </a:lnTo>
                <a:lnTo>
                  <a:pt x="0" y="24"/>
                </a:lnTo>
                <a:lnTo>
                  <a:pt x="0" y="30"/>
                </a:lnTo>
                <a:lnTo>
                  <a:pt x="0" y="35"/>
                </a:lnTo>
                <a:lnTo>
                  <a:pt x="0" y="41"/>
                </a:lnTo>
                <a:lnTo>
                  <a:pt x="0" y="48"/>
                </a:lnTo>
                <a:lnTo>
                  <a:pt x="0" y="53"/>
                </a:lnTo>
                <a:lnTo>
                  <a:pt x="0" y="59"/>
                </a:lnTo>
                <a:lnTo>
                  <a:pt x="0" y="64"/>
                </a:lnTo>
                <a:lnTo>
                  <a:pt x="0" y="70"/>
                </a:lnTo>
                <a:lnTo>
                  <a:pt x="0" y="75"/>
                </a:lnTo>
                <a:lnTo>
                  <a:pt x="2" y="81"/>
                </a:lnTo>
                <a:lnTo>
                  <a:pt x="2" y="87"/>
                </a:lnTo>
                <a:lnTo>
                  <a:pt x="2" y="92"/>
                </a:lnTo>
                <a:lnTo>
                  <a:pt x="4" y="96"/>
                </a:lnTo>
                <a:lnTo>
                  <a:pt x="6" y="96"/>
                </a:lnTo>
                <a:lnTo>
                  <a:pt x="8" y="90"/>
                </a:lnTo>
                <a:lnTo>
                  <a:pt x="8" y="85"/>
                </a:lnTo>
                <a:lnTo>
                  <a:pt x="8" y="79"/>
                </a:lnTo>
                <a:lnTo>
                  <a:pt x="10" y="74"/>
                </a:lnTo>
                <a:lnTo>
                  <a:pt x="10" y="68"/>
                </a:lnTo>
                <a:lnTo>
                  <a:pt x="10" y="63"/>
                </a:lnTo>
                <a:lnTo>
                  <a:pt x="12" y="57"/>
                </a:lnTo>
                <a:lnTo>
                  <a:pt x="12" y="52"/>
                </a:lnTo>
                <a:lnTo>
                  <a:pt x="12" y="44"/>
                </a:lnTo>
                <a:lnTo>
                  <a:pt x="12" y="39"/>
                </a:lnTo>
                <a:lnTo>
                  <a:pt x="12" y="33"/>
                </a:lnTo>
                <a:lnTo>
                  <a:pt x="12" y="28"/>
                </a:lnTo>
                <a:lnTo>
                  <a:pt x="13" y="22"/>
                </a:lnTo>
                <a:lnTo>
                  <a:pt x="13" y="17"/>
                </a:lnTo>
                <a:lnTo>
                  <a:pt x="13" y="11"/>
                </a:lnTo>
                <a:lnTo>
                  <a:pt x="13" y="7"/>
                </a:lnTo>
                <a:close/>
              </a:path>
            </a:pathLst>
          </a:custGeom>
          <a:solidFill>
            <a:srgbClr val="FCFE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52" name="Freeform 1708"/>
          <p:cNvSpPr>
            <a:spLocks/>
          </p:cNvSpPr>
          <p:nvPr/>
        </p:nvSpPr>
        <p:spPr bwMode="auto">
          <a:xfrm>
            <a:off x="3492500" y="3475038"/>
            <a:ext cx="7938" cy="9525"/>
          </a:xfrm>
          <a:custGeom>
            <a:avLst/>
            <a:gdLst>
              <a:gd name="T0" fmla="*/ 8 w 10"/>
              <a:gd name="T1" fmla="*/ 0 h 11"/>
              <a:gd name="T2" fmla="*/ 8 w 10"/>
              <a:gd name="T3" fmla="*/ 0 h 11"/>
              <a:gd name="T4" fmla="*/ 6 w 10"/>
              <a:gd name="T5" fmla="*/ 0 h 11"/>
              <a:gd name="T6" fmla="*/ 4 w 10"/>
              <a:gd name="T7" fmla="*/ 0 h 11"/>
              <a:gd name="T8" fmla="*/ 2 w 10"/>
              <a:gd name="T9" fmla="*/ 0 h 11"/>
              <a:gd name="T10" fmla="*/ 2 w 10"/>
              <a:gd name="T11" fmla="*/ 0 h 11"/>
              <a:gd name="T12" fmla="*/ 2 w 10"/>
              <a:gd name="T13" fmla="*/ 0 h 11"/>
              <a:gd name="T14" fmla="*/ 0 w 10"/>
              <a:gd name="T15" fmla="*/ 1 h 11"/>
              <a:gd name="T16" fmla="*/ 0 w 10"/>
              <a:gd name="T17" fmla="*/ 1 h 11"/>
              <a:gd name="T18" fmla="*/ 0 w 10"/>
              <a:gd name="T19" fmla="*/ 1 h 11"/>
              <a:gd name="T20" fmla="*/ 0 w 10"/>
              <a:gd name="T21" fmla="*/ 3 h 11"/>
              <a:gd name="T22" fmla="*/ 0 w 10"/>
              <a:gd name="T23" fmla="*/ 3 h 11"/>
              <a:gd name="T24" fmla="*/ 0 w 10"/>
              <a:gd name="T25" fmla="*/ 3 h 11"/>
              <a:gd name="T26" fmla="*/ 0 w 10"/>
              <a:gd name="T27" fmla="*/ 5 h 11"/>
              <a:gd name="T28" fmla="*/ 0 w 10"/>
              <a:gd name="T29" fmla="*/ 5 h 11"/>
              <a:gd name="T30" fmla="*/ 0 w 10"/>
              <a:gd name="T31" fmla="*/ 5 h 11"/>
              <a:gd name="T32" fmla="*/ 0 w 10"/>
              <a:gd name="T33" fmla="*/ 7 h 11"/>
              <a:gd name="T34" fmla="*/ 0 w 10"/>
              <a:gd name="T35" fmla="*/ 7 h 11"/>
              <a:gd name="T36" fmla="*/ 0 w 10"/>
              <a:gd name="T37" fmla="*/ 7 h 11"/>
              <a:gd name="T38" fmla="*/ 2 w 10"/>
              <a:gd name="T39" fmla="*/ 9 h 11"/>
              <a:gd name="T40" fmla="*/ 2 w 10"/>
              <a:gd name="T41" fmla="*/ 9 h 11"/>
              <a:gd name="T42" fmla="*/ 2 w 10"/>
              <a:gd name="T43" fmla="*/ 9 h 11"/>
              <a:gd name="T44" fmla="*/ 2 w 10"/>
              <a:gd name="T45" fmla="*/ 11 h 11"/>
              <a:gd name="T46" fmla="*/ 2 w 10"/>
              <a:gd name="T47" fmla="*/ 9 h 11"/>
              <a:gd name="T48" fmla="*/ 2 w 10"/>
              <a:gd name="T49" fmla="*/ 9 h 11"/>
              <a:gd name="T50" fmla="*/ 4 w 10"/>
              <a:gd name="T51" fmla="*/ 9 h 11"/>
              <a:gd name="T52" fmla="*/ 4 w 10"/>
              <a:gd name="T53" fmla="*/ 7 h 11"/>
              <a:gd name="T54" fmla="*/ 4 w 10"/>
              <a:gd name="T55" fmla="*/ 7 h 11"/>
              <a:gd name="T56" fmla="*/ 4 w 10"/>
              <a:gd name="T57" fmla="*/ 7 h 11"/>
              <a:gd name="T58" fmla="*/ 6 w 10"/>
              <a:gd name="T59" fmla="*/ 5 h 11"/>
              <a:gd name="T60" fmla="*/ 6 w 10"/>
              <a:gd name="T61" fmla="*/ 5 h 11"/>
              <a:gd name="T62" fmla="*/ 6 w 10"/>
              <a:gd name="T63" fmla="*/ 5 h 11"/>
              <a:gd name="T64" fmla="*/ 6 w 10"/>
              <a:gd name="T65" fmla="*/ 3 h 11"/>
              <a:gd name="T66" fmla="*/ 8 w 10"/>
              <a:gd name="T67" fmla="*/ 3 h 11"/>
              <a:gd name="T68" fmla="*/ 8 w 10"/>
              <a:gd name="T69" fmla="*/ 3 h 11"/>
              <a:gd name="T70" fmla="*/ 8 w 10"/>
              <a:gd name="T71" fmla="*/ 1 h 11"/>
              <a:gd name="T72" fmla="*/ 8 w 10"/>
              <a:gd name="T73" fmla="*/ 1 h 11"/>
              <a:gd name="T74" fmla="*/ 8 w 10"/>
              <a:gd name="T75" fmla="*/ 1 h 11"/>
              <a:gd name="T76" fmla="*/ 10 w 10"/>
              <a:gd name="T77" fmla="*/ 0 h 11"/>
              <a:gd name="T78" fmla="*/ 10 w 10"/>
              <a:gd name="T79" fmla="*/ 0 h 11"/>
              <a:gd name="T80" fmla="*/ 8 w 10"/>
              <a:gd name="T81" fmla="*/ 0 h 11"/>
              <a:gd name="T82" fmla="*/ 8 w 10"/>
              <a:gd name="T8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" h="11">
                <a:moveTo>
                  <a:pt x="8" y="0"/>
                </a:move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11"/>
                </a:lnTo>
                <a:lnTo>
                  <a:pt x="2" y="9"/>
                </a:lnTo>
                <a:lnTo>
                  <a:pt x="2" y="9"/>
                </a:lnTo>
                <a:lnTo>
                  <a:pt x="4" y="9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6" y="5"/>
                </a:lnTo>
                <a:lnTo>
                  <a:pt x="6" y="5"/>
                </a:lnTo>
                <a:lnTo>
                  <a:pt x="6" y="5"/>
                </a:lnTo>
                <a:lnTo>
                  <a:pt x="6" y="3"/>
                </a:lnTo>
                <a:lnTo>
                  <a:pt x="8" y="3"/>
                </a:lnTo>
                <a:lnTo>
                  <a:pt x="8" y="3"/>
                </a:lnTo>
                <a:lnTo>
                  <a:pt x="8" y="1"/>
                </a:lnTo>
                <a:lnTo>
                  <a:pt x="8" y="1"/>
                </a:lnTo>
                <a:lnTo>
                  <a:pt x="8" y="1"/>
                </a:lnTo>
                <a:lnTo>
                  <a:pt x="10" y="0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close/>
              </a:path>
            </a:pathLst>
          </a:custGeom>
          <a:solidFill>
            <a:srgbClr val="FCFE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53" name="Freeform 1709"/>
          <p:cNvSpPr>
            <a:spLocks/>
          </p:cNvSpPr>
          <p:nvPr/>
        </p:nvSpPr>
        <p:spPr bwMode="auto">
          <a:xfrm>
            <a:off x="3490913" y="3400425"/>
            <a:ext cx="12700" cy="71438"/>
          </a:xfrm>
          <a:custGeom>
            <a:avLst/>
            <a:gdLst>
              <a:gd name="T0" fmla="*/ 5 w 16"/>
              <a:gd name="T1" fmla="*/ 88 h 88"/>
              <a:gd name="T2" fmla="*/ 7 w 16"/>
              <a:gd name="T3" fmla="*/ 88 h 88"/>
              <a:gd name="T4" fmla="*/ 11 w 16"/>
              <a:gd name="T5" fmla="*/ 88 h 88"/>
              <a:gd name="T6" fmla="*/ 13 w 16"/>
              <a:gd name="T7" fmla="*/ 88 h 88"/>
              <a:gd name="T8" fmla="*/ 15 w 16"/>
              <a:gd name="T9" fmla="*/ 81 h 88"/>
              <a:gd name="T10" fmla="*/ 15 w 16"/>
              <a:gd name="T11" fmla="*/ 72 h 88"/>
              <a:gd name="T12" fmla="*/ 15 w 16"/>
              <a:gd name="T13" fmla="*/ 59 h 88"/>
              <a:gd name="T14" fmla="*/ 15 w 16"/>
              <a:gd name="T15" fmla="*/ 46 h 88"/>
              <a:gd name="T16" fmla="*/ 15 w 16"/>
              <a:gd name="T17" fmla="*/ 37 h 88"/>
              <a:gd name="T18" fmla="*/ 16 w 16"/>
              <a:gd name="T19" fmla="*/ 27 h 88"/>
              <a:gd name="T20" fmla="*/ 15 w 16"/>
              <a:gd name="T21" fmla="*/ 20 h 88"/>
              <a:gd name="T22" fmla="*/ 15 w 16"/>
              <a:gd name="T23" fmla="*/ 11 h 88"/>
              <a:gd name="T24" fmla="*/ 15 w 16"/>
              <a:gd name="T25" fmla="*/ 2 h 88"/>
              <a:gd name="T26" fmla="*/ 11 w 16"/>
              <a:gd name="T27" fmla="*/ 0 h 88"/>
              <a:gd name="T28" fmla="*/ 9 w 16"/>
              <a:gd name="T29" fmla="*/ 0 h 88"/>
              <a:gd name="T30" fmla="*/ 5 w 16"/>
              <a:gd name="T31" fmla="*/ 0 h 88"/>
              <a:gd name="T32" fmla="*/ 3 w 16"/>
              <a:gd name="T33" fmla="*/ 0 h 88"/>
              <a:gd name="T34" fmla="*/ 2 w 16"/>
              <a:gd name="T35" fmla="*/ 0 h 88"/>
              <a:gd name="T36" fmla="*/ 0 w 16"/>
              <a:gd name="T37" fmla="*/ 9 h 88"/>
              <a:gd name="T38" fmla="*/ 0 w 16"/>
              <a:gd name="T39" fmla="*/ 16 h 88"/>
              <a:gd name="T40" fmla="*/ 0 w 16"/>
              <a:gd name="T41" fmla="*/ 27 h 88"/>
              <a:gd name="T42" fmla="*/ 0 w 16"/>
              <a:gd name="T43" fmla="*/ 33 h 88"/>
              <a:gd name="T44" fmla="*/ 0 w 16"/>
              <a:gd name="T45" fmla="*/ 42 h 88"/>
              <a:gd name="T46" fmla="*/ 0 w 16"/>
              <a:gd name="T47" fmla="*/ 51 h 88"/>
              <a:gd name="T48" fmla="*/ 2 w 16"/>
              <a:gd name="T49" fmla="*/ 61 h 88"/>
              <a:gd name="T50" fmla="*/ 2 w 16"/>
              <a:gd name="T51" fmla="*/ 68 h 88"/>
              <a:gd name="T52" fmla="*/ 2 w 16"/>
              <a:gd name="T53" fmla="*/ 77 h 88"/>
              <a:gd name="T54" fmla="*/ 2 w 16"/>
              <a:gd name="T55" fmla="*/ 88 h 88"/>
              <a:gd name="T56" fmla="*/ 5 w 16"/>
              <a:gd name="T57" fmla="*/ 88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6" h="88">
                <a:moveTo>
                  <a:pt x="5" y="88"/>
                </a:moveTo>
                <a:lnTo>
                  <a:pt x="7" y="88"/>
                </a:lnTo>
                <a:lnTo>
                  <a:pt x="11" y="88"/>
                </a:lnTo>
                <a:lnTo>
                  <a:pt x="13" y="88"/>
                </a:lnTo>
                <a:lnTo>
                  <a:pt x="15" y="81"/>
                </a:lnTo>
                <a:lnTo>
                  <a:pt x="15" y="72"/>
                </a:lnTo>
                <a:lnTo>
                  <a:pt x="15" y="59"/>
                </a:lnTo>
                <a:lnTo>
                  <a:pt x="15" y="46"/>
                </a:lnTo>
                <a:lnTo>
                  <a:pt x="15" y="37"/>
                </a:lnTo>
                <a:lnTo>
                  <a:pt x="16" y="27"/>
                </a:lnTo>
                <a:lnTo>
                  <a:pt x="15" y="20"/>
                </a:lnTo>
                <a:lnTo>
                  <a:pt x="15" y="11"/>
                </a:lnTo>
                <a:lnTo>
                  <a:pt x="15" y="2"/>
                </a:lnTo>
                <a:lnTo>
                  <a:pt x="11" y="0"/>
                </a:lnTo>
                <a:lnTo>
                  <a:pt x="9" y="0"/>
                </a:lnTo>
                <a:lnTo>
                  <a:pt x="5" y="0"/>
                </a:lnTo>
                <a:lnTo>
                  <a:pt x="3" y="0"/>
                </a:lnTo>
                <a:lnTo>
                  <a:pt x="2" y="0"/>
                </a:lnTo>
                <a:lnTo>
                  <a:pt x="0" y="9"/>
                </a:lnTo>
                <a:lnTo>
                  <a:pt x="0" y="16"/>
                </a:lnTo>
                <a:lnTo>
                  <a:pt x="0" y="27"/>
                </a:lnTo>
                <a:lnTo>
                  <a:pt x="0" y="33"/>
                </a:lnTo>
                <a:lnTo>
                  <a:pt x="0" y="42"/>
                </a:lnTo>
                <a:lnTo>
                  <a:pt x="0" y="51"/>
                </a:lnTo>
                <a:lnTo>
                  <a:pt x="2" y="61"/>
                </a:lnTo>
                <a:lnTo>
                  <a:pt x="2" y="68"/>
                </a:lnTo>
                <a:lnTo>
                  <a:pt x="2" y="77"/>
                </a:lnTo>
                <a:lnTo>
                  <a:pt x="2" y="88"/>
                </a:lnTo>
                <a:lnTo>
                  <a:pt x="5" y="88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54" name="Freeform 1710"/>
          <p:cNvSpPr>
            <a:spLocks/>
          </p:cNvSpPr>
          <p:nvPr/>
        </p:nvSpPr>
        <p:spPr bwMode="auto">
          <a:xfrm>
            <a:off x="3490913" y="3400425"/>
            <a:ext cx="12700" cy="71438"/>
          </a:xfrm>
          <a:custGeom>
            <a:avLst/>
            <a:gdLst>
              <a:gd name="T0" fmla="*/ 5 w 16"/>
              <a:gd name="T1" fmla="*/ 88 h 88"/>
              <a:gd name="T2" fmla="*/ 7 w 16"/>
              <a:gd name="T3" fmla="*/ 88 h 88"/>
              <a:gd name="T4" fmla="*/ 11 w 16"/>
              <a:gd name="T5" fmla="*/ 88 h 88"/>
              <a:gd name="T6" fmla="*/ 13 w 16"/>
              <a:gd name="T7" fmla="*/ 88 h 88"/>
              <a:gd name="T8" fmla="*/ 15 w 16"/>
              <a:gd name="T9" fmla="*/ 81 h 88"/>
              <a:gd name="T10" fmla="*/ 15 w 16"/>
              <a:gd name="T11" fmla="*/ 72 h 88"/>
              <a:gd name="T12" fmla="*/ 15 w 16"/>
              <a:gd name="T13" fmla="*/ 59 h 88"/>
              <a:gd name="T14" fmla="*/ 15 w 16"/>
              <a:gd name="T15" fmla="*/ 46 h 88"/>
              <a:gd name="T16" fmla="*/ 15 w 16"/>
              <a:gd name="T17" fmla="*/ 37 h 88"/>
              <a:gd name="T18" fmla="*/ 16 w 16"/>
              <a:gd name="T19" fmla="*/ 27 h 88"/>
              <a:gd name="T20" fmla="*/ 15 w 16"/>
              <a:gd name="T21" fmla="*/ 20 h 88"/>
              <a:gd name="T22" fmla="*/ 15 w 16"/>
              <a:gd name="T23" fmla="*/ 11 h 88"/>
              <a:gd name="T24" fmla="*/ 15 w 16"/>
              <a:gd name="T25" fmla="*/ 2 h 88"/>
              <a:gd name="T26" fmla="*/ 11 w 16"/>
              <a:gd name="T27" fmla="*/ 0 h 88"/>
              <a:gd name="T28" fmla="*/ 9 w 16"/>
              <a:gd name="T29" fmla="*/ 0 h 88"/>
              <a:gd name="T30" fmla="*/ 5 w 16"/>
              <a:gd name="T31" fmla="*/ 0 h 88"/>
              <a:gd name="T32" fmla="*/ 3 w 16"/>
              <a:gd name="T33" fmla="*/ 0 h 88"/>
              <a:gd name="T34" fmla="*/ 2 w 16"/>
              <a:gd name="T35" fmla="*/ 0 h 88"/>
              <a:gd name="T36" fmla="*/ 0 w 16"/>
              <a:gd name="T37" fmla="*/ 9 h 88"/>
              <a:gd name="T38" fmla="*/ 0 w 16"/>
              <a:gd name="T39" fmla="*/ 16 h 88"/>
              <a:gd name="T40" fmla="*/ 0 w 16"/>
              <a:gd name="T41" fmla="*/ 27 h 88"/>
              <a:gd name="T42" fmla="*/ 0 w 16"/>
              <a:gd name="T43" fmla="*/ 33 h 88"/>
              <a:gd name="T44" fmla="*/ 0 w 16"/>
              <a:gd name="T45" fmla="*/ 42 h 88"/>
              <a:gd name="T46" fmla="*/ 0 w 16"/>
              <a:gd name="T47" fmla="*/ 51 h 88"/>
              <a:gd name="T48" fmla="*/ 2 w 16"/>
              <a:gd name="T49" fmla="*/ 61 h 88"/>
              <a:gd name="T50" fmla="*/ 2 w 16"/>
              <a:gd name="T51" fmla="*/ 68 h 88"/>
              <a:gd name="T52" fmla="*/ 2 w 16"/>
              <a:gd name="T53" fmla="*/ 77 h 88"/>
              <a:gd name="T54" fmla="*/ 2 w 16"/>
              <a:gd name="T55" fmla="*/ 88 h 88"/>
              <a:gd name="T56" fmla="*/ 5 w 16"/>
              <a:gd name="T57" fmla="*/ 88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6" h="88">
                <a:moveTo>
                  <a:pt x="5" y="88"/>
                </a:moveTo>
                <a:lnTo>
                  <a:pt x="7" y="88"/>
                </a:lnTo>
                <a:lnTo>
                  <a:pt x="11" y="88"/>
                </a:lnTo>
                <a:lnTo>
                  <a:pt x="13" y="88"/>
                </a:lnTo>
                <a:lnTo>
                  <a:pt x="15" y="81"/>
                </a:lnTo>
                <a:lnTo>
                  <a:pt x="15" y="72"/>
                </a:lnTo>
                <a:lnTo>
                  <a:pt x="15" y="59"/>
                </a:lnTo>
                <a:lnTo>
                  <a:pt x="15" y="46"/>
                </a:lnTo>
                <a:lnTo>
                  <a:pt x="15" y="37"/>
                </a:lnTo>
                <a:lnTo>
                  <a:pt x="16" y="27"/>
                </a:lnTo>
                <a:lnTo>
                  <a:pt x="15" y="20"/>
                </a:lnTo>
                <a:lnTo>
                  <a:pt x="15" y="11"/>
                </a:lnTo>
                <a:lnTo>
                  <a:pt x="15" y="2"/>
                </a:lnTo>
                <a:lnTo>
                  <a:pt x="11" y="0"/>
                </a:lnTo>
                <a:lnTo>
                  <a:pt x="9" y="0"/>
                </a:lnTo>
                <a:lnTo>
                  <a:pt x="5" y="0"/>
                </a:lnTo>
                <a:lnTo>
                  <a:pt x="3" y="0"/>
                </a:lnTo>
                <a:lnTo>
                  <a:pt x="2" y="0"/>
                </a:lnTo>
                <a:lnTo>
                  <a:pt x="0" y="9"/>
                </a:lnTo>
                <a:lnTo>
                  <a:pt x="0" y="16"/>
                </a:lnTo>
                <a:lnTo>
                  <a:pt x="0" y="27"/>
                </a:lnTo>
                <a:lnTo>
                  <a:pt x="0" y="33"/>
                </a:lnTo>
                <a:lnTo>
                  <a:pt x="0" y="42"/>
                </a:lnTo>
                <a:lnTo>
                  <a:pt x="0" y="51"/>
                </a:lnTo>
                <a:lnTo>
                  <a:pt x="2" y="61"/>
                </a:lnTo>
                <a:lnTo>
                  <a:pt x="2" y="68"/>
                </a:lnTo>
                <a:lnTo>
                  <a:pt x="2" y="77"/>
                </a:lnTo>
                <a:lnTo>
                  <a:pt x="2" y="88"/>
                </a:lnTo>
                <a:lnTo>
                  <a:pt x="5" y="88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55" name="Freeform 1711"/>
          <p:cNvSpPr>
            <a:spLocks/>
          </p:cNvSpPr>
          <p:nvPr/>
        </p:nvSpPr>
        <p:spPr bwMode="auto">
          <a:xfrm>
            <a:off x="3490913" y="3408363"/>
            <a:ext cx="12700" cy="55562"/>
          </a:xfrm>
          <a:custGeom>
            <a:avLst/>
            <a:gdLst>
              <a:gd name="T0" fmla="*/ 0 w 13"/>
              <a:gd name="T1" fmla="*/ 6 h 70"/>
              <a:gd name="T2" fmla="*/ 1 w 13"/>
              <a:gd name="T3" fmla="*/ 0 h 70"/>
              <a:gd name="T4" fmla="*/ 3 w 13"/>
              <a:gd name="T5" fmla="*/ 0 h 70"/>
              <a:gd name="T6" fmla="*/ 5 w 13"/>
              <a:gd name="T7" fmla="*/ 0 h 70"/>
              <a:gd name="T8" fmla="*/ 7 w 13"/>
              <a:gd name="T9" fmla="*/ 0 h 70"/>
              <a:gd name="T10" fmla="*/ 9 w 13"/>
              <a:gd name="T11" fmla="*/ 2 h 70"/>
              <a:gd name="T12" fmla="*/ 11 w 13"/>
              <a:gd name="T13" fmla="*/ 6 h 70"/>
              <a:gd name="T14" fmla="*/ 11 w 13"/>
              <a:gd name="T15" fmla="*/ 9 h 70"/>
              <a:gd name="T16" fmla="*/ 11 w 13"/>
              <a:gd name="T17" fmla="*/ 13 h 70"/>
              <a:gd name="T18" fmla="*/ 11 w 13"/>
              <a:gd name="T19" fmla="*/ 17 h 70"/>
              <a:gd name="T20" fmla="*/ 13 w 13"/>
              <a:gd name="T21" fmla="*/ 22 h 70"/>
              <a:gd name="T22" fmla="*/ 13 w 13"/>
              <a:gd name="T23" fmla="*/ 26 h 70"/>
              <a:gd name="T24" fmla="*/ 13 w 13"/>
              <a:gd name="T25" fmla="*/ 30 h 70"/>
              <a:gd name="T26" fmla="*/ 13 w 13"/>
              <a:gd name="T27" fmla="*/ 35 h 70"/>
              <a:gd name="T28" fmla="*/ 13 w 13"/>
              <a:gd name="T29" fmla="*/ 39 h 70"/>
              <a:gd name="T30" fmla="*/ 13 w 13"/>
              <a:gd name="T31" fmla="*/ 42 h 70"/>
              <a:gd name="T32" fmla="*/ 11 w 13"/>
              <a:gd name="T33" fmla="*/ 46 h 70"/>
              <a:gd name="T34" fmla="*/ 11 w 13"/>
              <a:gd name="T35" fmla="*/ 52 h 70"/>
              <a:gd name="T36" fmla="*/ 11 w 13"/>
              <a:gd name="T37" fmla="*/ 55 h 70"/>
              <a:gd name="T38" fmla="*/ 11 w 13"/>
              <a:gd name="T39" fmla="*/ 59 h 70"/>
              <a:gd name="T40" fmla="*/ 9 w 13"/>
              <a:gd name="T41" fmla="*/ 64 h 70"/>
              <a:gd name="T42" fmla="*/ 9 w 13"/>
              <a:gd name="T43" fmla="*/ 68 h 70"/>
              <a:gd name="T44" fmla="*/ 7 w 13"/>
              <a:gd name="T45" fmla="*/ 70 h 70"/>
              <a:gd name="T46" fmla="*/ 5 w 13"/>
              <a:gd name="T47" fmla="*/ 70 h 70"/>
              <a:gd name="T48" fmla="*/ 5 w 13"/>
              <a:gd name="T49" fmla="*/ 66 h 70"/>
              <a:gd name="T50" fmla="*/ 5 w 13"/>
              <a:gd name="T51" fmla="*/ 63 h 70"/>
              <a:gd name="T52" fmla="*/ 3 w 13"/>
              <a:gd name="T53" fmla="*/ 59 h 70"/>
              <a:gd name="T54" fmla="*/ 3 w 13"/>
              <a:gd name="T55" fmla="*/ 53 h 70"/>
              <a:gd name="T56" fmla="*/ 1 w 13"/>
              <a:gd name="T57" fmla="*/ 50 h 70"/>
              <a:gd name="T58" fmla="*/ 1 w 13"/>
              <a:gd name="T59" fmla="*/ 46 h 70"/>
              <a:gd name="T60" fmla="*/ 1 w 13"/>
              <a:gd name="T61" fmla="*/ 41 h 70"/>
              <a:gd name="T62" fmla="*/ 1 w 13"/>
              <a:gd name="T63" fmla="*/ 37 h 70"/>
              <a:gd name="T64" fmla="*/ 0 w 13"/>
              <a:gd name="T65" fmla="*/ 33 h 70"/>
              <a:gd name="T66" fmla="*/ 0 w 13"/>
              <a:gd name="T67" fmla="*/ 30 h 70"/>
              <a:gd name="T68" fmla="*/ 0 w 13"/>
              <a:gd name="T69" fmla="*/ 24 h 70"/>
              <a:gd name="T70" fmla="*/ 0 w 13"/>
              <a:gd name="T71" fmla="*/ 20 h 70"/>
              <a:gd name="T72" fmla="*/ 0 w 13"/>
              <a:gd name="T73" fmla="*/ 17 h 70"/>
              <a:gd name="T74" fmla="*/ 0 w 13"/>
              <a:gd name="T75" fmla="*/ 11 h 70"/>
              <a:gd name="T76" fmla="*/ 0 w 13"/>
              <a:gd name="T77" fmla="*/ 7 h 70"/>
              <a:gd name="T78" fmla="*/ 0 w 13"/>
              <a:gd name="T79" fmla="*/ 6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3" h="70">
                <a:moveTo>
                  <a:pt x="0" y="6"/>
                </a:moveTo>
                <a:lnTo>
                  <a:pt x="1" y="0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2"/>
                </a:lnTo>
                <a:lnTo>
                  <a:pt x="11" y="6"/>
                </a:lnTo>
                <a:lnTo>
                  <a:pt x="11" y="9"/>
                </a:lnTo>
                <a:lnTo>
                  <a:pt x="11" y="13"/>
                </a:lnTo>
                <a:lnTo>
                  <a:pt x="11" y="17"/>
                </a:lnTo>
                <a:lnTo>
                  <a:pt x="13" y="22"/>
                </a:lnTo>
                <a:lnTo>
                  <a:pt x="13" y="26"/>
                </a:lnTo>
                <a:lnTo>
                  <a:pt x="13" y="30"/>
                </a:lnTo>
                <a:lnTo>
                  <a:pt x="13" y="35"/>
                </a:lnTo>
                <a:lnTo>
                  <a:pt x="13" y="39"/>
                </a:lnTo>
                <a:lnTo>
                  <a:pt x="13" y="42"/>
                </a:lnTo>
                <a:lnTo>
                  <a:pt x="11" y="46"/>
                </a:lnTo>
                <a:lnTo>
                  <a:pt x="11" y="52"/>
                </a:lnTo>
                <a:lnTo>
                  <a:pt x="11" y="55"/>
                </a:lnTo>
                <a:lnTo>
                  <a:pt x="11" y="59"/>
                </a:lnTo>
                <a:lnTo>
                  <a:pt x="9" y="64"/>
                </a:lnTo>
                <a:lnTo>
                  <a:pt x="9" y="68"/>
                </a:lnTo>
                <a:lnTo>
                  <a:pt x="7" y="70"/>
                </a:lnTo>
                <a:lnTo>
                  <a:pt x="5" y="70"/>
                </a:lnTo>
                <a:lnTo>
                  <a:pt x="5" y="66"/>
                </a:lnTo>
                <a:lnTo>
                  <a:pt x="5" y="63"/>
                </a:lnTo>
                <a:lnTo>
                  <a:pt x="3" y="59"/>
                </a:lnTo>
                <a:lnTo>
                  <a:pt x="3" y="53"/>
                </a:lnTo>
                <a:lnTo>
                  <a:pt x="1" y="50"/>
                </a:lnTo>
                <a:lnTo>
                  <a:pt x="1" y="46"/>
                </a:lnTo>
                <a:lnTo>
                  <a:pt x="1" y="41"/>
                </a:lnTo>
                <a:lnTo>
                  <a:pt x="1" y="37"/>
                </a:lnTo>
                <a:lnTo>
                  <a:pt x="0" y="33"/>
                </a:lnTo>
                <a:lnTo>
                  <a:pt x="0" y="30"/>
                </a:lnTo>
                <a:lnTo>
                  <a:pt x="0" y="24"/>
                </a:lnTo>
                <a:lnTo>
                  <a:pt x="0" y="20"/>
                </a:lnTo>
                <a:lnTo>
                  <a:pt x="0" y="17"/>
                </a:lnTo>
                <a:lnTo>
                  <a:pt x="0" y="11"/>
                </a:lnTo>
                <a:lnTo>
                  <a:pt x="0" y="7"/>
                </a:lnTo>
                <a:lnTo>
                  <a:pt x="0" y="6"/>
                </a:lnTo>
                <a:close/>
              </a:path>
            </a:pathLst>
          </a:custGeom>
          <a:solidFill>
            <a:srgbClr val="FCFE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56" name="Freeform 1712"/>
          <p:cNvSpPr>
            <a:spLocks/>
          </p:cNvSpPr>
          <p:nvPr/>
        </p:nvSpPr>
        <p:spPr bwMode="auto">
          <a:xfrm>
            <a:off x="3492500" y="3170238"/>
            <a:ext cx="12700" cy="68262"/>
          </a:xfrm>
          <a:custGeom>
            <a:avLst/>
            <a:gdLst>
              <a:gd name="T0" fmla="*/ 10 w 15"/>
              <a:gd name="T1" fmla="*/ 87 h 87"/>
              <a:gd name="T2" fmla="*/ 6 w 15"/>
              <a:gd name="T3" fmla="*/ 87 h 87"/>
              <a:gd name="T4" fmla="*/ 4 w 15"/>
              <a:gd name="T5" fmla="*/ 87 h 87"/>
              <a:gd name="T6" fmla="*/ 2 w 15"/>
              <a:gd name="T7" fmla="*/ 87 h 87"/>
              <a:gd name="T8" fmla="*/ 0 w 15"/>
              <a:gd name="T9" fmla="*/ 79 h 87"/>
              <a:gd name="T10" fmla="*/ 0 w 15"/>
              <a:gd name="T11" fmla="*/ 70 h 87"/>
              <a:gd name="T12" fmla="*/ 0 w 15"/>
              <a:gd name="T13" fmla="*/ 59 h 87"/>
              <a:gd name="T14" fmla="*/ 0 w 15"/>
              <a:gd name="T15" fmla="*/ 45 h 87"/>
              <a:gd name="T16" fmla="*/ 0 w 15"/>
              <a:gd name="T17" fmla="*/ 35 h 87"/>
              <a:gd name="T18" fmla="*/ 0 w 15"/>
              <a:gd name="T19" fmla="*/ 28 h 87"/>
              <a:gd name="T20" fmla="*/ 0 w 15"/>
              <a:gd name="T21" fmla="*/ 19 h 87"/>
              <a:gd name="T22" fmla="*/ 0 w 15"/>
              <a:gd name="T23" fmla="*/ 11 h 87"/>
              <a:gd name="T24" fmla="*/ 0 w 15"/>
              <a:gd name="T25" fmla="*/ 2 h 87"/>
              <a:gd name="T26" fmla="*/ 4 w 15"/>
              <a:gd name="T27" fmla="*/ 0 h 87"/>
              <a:gd name="T28" fmla="*/ 6 w 15"/>
              <a:gd name="T29" fmla="*/ 0 h 87"/>
              <a:gd name="T30" fmla="*/ 8 w 15"/>
              <a:gd name="T31" fmla="*/ 0 h 87"/>
              <a:gd name="T32" fmla="*/ 10 w 15"/>
              <a:gd name="T33" fmla="*/ 0 h 87"/>
              <a:gd name="T34" fmla="*/ 12 w 15"/>
              <a:gd name="T35" fmla="*/ 0 h 87"/>
              <a:gd name="T36" fmla="*/ 13 w 15"/>
              <a:gd name="T37" fmla="*/ 10 h 87"/>
              <a:gd name="T38" fmla="*/ 13 w 15"/>
              <a:gd name="T39" fmla="*/ 17 h 87"/>
              <a:gd name="T40" fmla="*/ 13 w 15"/>
              <a:gd name="T41" fmla="*/ 26 h 87"/>
              <a:gd name="T42" fmla="*/ 15 w 15"/>
              <a:gd name="T43" fmla="*/ 34 h 87"/>
              <a:gd name="T44" fmla="*/ 13 w 15"/>
              <a:gd name="T45" fmla="*/ 41 h 87"/>
              <a:gd name="T46" fmla="*/ 13 w 15"/>
              <a:gd name="T47" fmla="*/ 50 h 87"/>
              <a:gd name="T48" fmla="*/ 13 w 15"/>
              <a:gd name="T49" fmla="*/ 59 h 87"/>
              <a:gd name="T50" fmla="*/ 12 w 15"/>
              <a:gd name="T51" fmla="*/ 68 h 87"/>
              <a:gd name="T52" fmla="*/ 12 w 15"/>
              <a:gd name="T53" fmla="*/ 76 h 87"/>
              <a:gd name="T54" fmla="*/ 12 w 15"/>
              <a:gd name="T55" fmla="*/ 87 h 87"/>
              <a:gd name="T56" fmla="*/ 10 w 15"/>
              <a:gd name="T57" fmla="*/ 87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5" h="87">
                <a:moveTo>
                  <a:pt x="10" y="87"/>
                </a:moveTo>
                <a:lnTo>
                  <a:pt x="6" y="87"/>
                </a:lnTo>
                <a:lnTo>
                  <a:pt x="4" y="87"/>
                </a:lnTo>
                <a:lnTo>
                  <a:pt x="2" y="87"/>
                </a:lnTo>
                <a:lnTo>
                  <a:pt x="0" y="79"/>
                </a:lnTo>
                <a:lnTo>
                  <a:pt x="0" y="70"/>
                </a:lnTo>
                <a:lnTo>
                  <a:pt x="0" y="59"/>
                </a:lnTo>
                <a:lnTo>
                  <a:pt x="0" y="45"/>
                </a:lnTo>
                <a:lnTo>
                  <a:pt x="0" y="35"/>
                </a:lnTo>
                <a:lnTo>
                  <a:pt x="0" y="28"/>
                </a:lnTo>
                <a:lnTo>
                  <a:pt x="0" y="19"/>
                </a:lnTo>
                <a:lnTo>
                  <a:pt x="0" y="11"/>
                </a:lnTo>
                <a:lnTo>
                  <a:pt x="0" y="2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3" y="10"/>
                </a:lnTo>
                <a:lnTo>
                  <a:pt x="13" y="17"/>
                </a:lnTo>
                <a:lnTo>
                  <a:pt x="13" y="26"/>
                </a:lnTo>
                <a:lnTo>
                  <a:pt x="15" y="34"/>
                </a:lnTo>
                <a:lnTo>
                  <a:pt x="13" y="41"/>
                </a:lnTo>
                <a:lnTo>
                  <a:pt x="13" y="50"/>
                </a:lnTo>
                <a:lnTo>
                  <a:pt x="13" y="59"/>
                </a:lnTo>
                <a:lnTo>
                  <a:pt x="12" y="68"/>
                </a:lnTo>
                <a:lnTo>
                  <a:pt x="12" y="76"/>
                </a:lnTo>
                <a:lnTo>
                  <a:pt x="12" y="87"/>
                </a:lnTo>
                <a:lnTo>
                  <a:pt x="10" y="87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57" name="Freeform 1713"/>
          <p:cNvSpPr>
            <a:spLocks/>
          </p:cNvSpPr>
          <p:nvPr/>
        </p:nvSpPr>
        <p:spPr bwMode="auto">
          <a:xfrm>
            <a:off x="3492500" y="3170238"/>
            <a:ext cx="12700" cy="68262"/>
          </a:xfrm>
          <a:custGeom>
            <a:avLst/>
            <a:gdLst>
              <a:gd name="T0" fmla="*/ 10 w 15"/>
              <a:gd name="T1" fmla="*/ 87 h 87"/>
              <a:gd name="T2" fmla="*/ 6 w 15"/>
              <a:gd name="T3" fmla="*/ 87 h 87"/>
              <a:gd name="T4" fmla="*/ 4 w 15"/>
              <a:gd name="T5" fmla="*/ 87 h 87"/>
              <a:gd name="T6" fmla="*/ 2 w 15"/>
              <a:gd name="T7" fmla="*/ 87 h 87"/>
              <a:gd name="T8" fmla="*/ 0 w 15"/>
              <a:gd name="T9" fmla="*/ 79 h 87"/>
              <a:gd name="T10" fmla="*/ 0 w 15"/>
              <a:gd name="T11" fmla="*/ 70 h 87"/>
              <a:gd name="T12" fmla="*/ 0 w 15"/>
              <a:gd name="T13" fmla="*/ 59 h 87"/>
              <a:gd name="T14" fmla="*/ 0 w 15"/>
              <a:gd name="T15" fmla="*/ 45 h 87"/>
              <a:gd name="T16" fmla="*/ 0 w 15"/>
              <a:gd name="T17" fmla="*/ 35 h 87"/>
              <a:gd name="T18" fmla="*/ 0 w 15"/>
              <a:gd name="T19" fmla="*/ 28 h 87"/>
              <a:gd name="T20" fmla="*/ 0 w 15"/>
              <a:gd name="T21" fmla="*/ 19 h 87"/>
              <a:gd name="T22" fmla="*/ 0 w 15"/>
              <a:gd name="T23" fmla="*/ 11 h 87"/>
              <a:gd name="T24" fmla="*/ 0 w 15"/>
              <a:gd name="T25" fmla="*/ 2 h 87"/>
              <a:gd name="T26" fmla="*/ 4 w 15"/>
              <a:gd name="T27" fmla="*/ 0 h 87"/>
              <a:gd name="T28" fmla="*/ 6 w 15"/>
              <a:gd name="T29" fmla="*/ 0 h 87"/>
              <a:gd name="T30" fmla="*/ 8 w 15"/>
              <a:gd name="T31" fmla="*/ 0 h 87"/>
              <a:gd name="T32" fmla="*/ 10 w 15"/>
              <a:gd name="T33" fmla="*/ 0 h 87"/>
              <a:gd name="T34" fmla="*/ 12 w 15"/>
              <a:gd name="T35" fmla="*/ 0 h 87"/>
              <a:gd name="T36" fmla="*/ 13 w 15"/>
              <a:gd name="T37" fmla="*/ 10 h 87"/>
              <a:gd name="T38" fmla="*/ 13 w 15"/>
              <a:gd name="T39" fmla="*/ 17 h 87"/>
              <a:gd name="T40" fmla="*/ 13 w 15"/>
              <a:gd name="T41" fmla="*/ 26 h 87"/>
              <a:gd name="T42" fmla="*/ 15 w 15"/>
              <a:gd name="T43" fmla="*/ 34 h 87"/>
              <a:gd name="T44" fmla="*/ 13 w 15"/>
              <a:gd name="T45" fmla="*/ 41 h 87"/>
              <a:gd name="T46" fmla="*/ 13 w 15"/>
              <a:gd name="T47" fmla="*/ 50 h 87"/>
              <a:gd name="T48" fmla="*/ 13 w 15"/>
              <a:gd name="T49" fmla="*/ 59 h 87"/>
              <a:gd name="T50" fmla="*/ 12 w 15"/>
              <a:gd name="T51" fmla="*/ 68 h 87"/>
              <a:gd name="T52" fmla="*/ 12 w 15"/>
              <a:gd name="T53" fmla="*/ 76 h 87"/>
              <a:gd name="T54" fmla="*/ 12 w 15"/>
              <a:gd name="T55" fmla="*/ 87 h 87"/>
              <a:gd name="T56" fmla="*/ 10 w 15"/>
              <a:gd name="T57" fmla="*/ 87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5" h="87">
                <a:moveTo>
                  <a:pt x="10" y="87"/>
                </a:moveTo>
                <a:lnTo>
                  <a:pt x="6" y="87"/>
                </a:lnTo>
                <a:lnTo>
                  <a:pt x="4" y="87"/>
                </a:lnTo>
                <a:lnTo>
                  <a:pt x="2" y="87"/>
                </a:lnTo>
                <a:lnTo>
                  <a:pt x="0" y="79"/>
                </a:lnTo>
                <a:lnTo>
                  <a:pt x="0" y="70"/>
                </a:lnTo>
                <a:lnTo>
                  <a:pt x="0" y="59"/>
                </a:lnTo>
                <a:lnTo>
                  <a:pt x="0" y="45"/>
                </a:lnTo>
                <a:lnTo>
                  <a:pt x="0" y="35"/>
                </a:lnTo>
                <a:lnTo>
                  <a:pt x="0" y="28"/>
                </a:lnTo>
                <a:lnTo>
                  <a:pt x="0" y="19"/>
                </a:lnTo>
                <a:lnTo>
                  <a:pt x="0" y="11"/>
                </a:lnTo>
                <a:lnTo>
                  <a:pt x="0" y="2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3" y="10"/>
                </a:lnTo>
                <a:lnTo>
                  <a:pt x="13" y="17"/>
                </a:lnTo>
                <a:lnTo>
                  <a:pt x="13" y="26"/>
                </a:lnTo>
                <a:lnTo>
                  <a:pt x="15" y="34"/>
                </a:lnTo>
                <a:lnTo>
                  <a:pt x="13" y="41"/>
                </a:lnTo>
                <a:lnTo>
                  <a:pt x="13" y="50"/>
                </a:lnTo>
                <a:lnTo>
                  <a:pt x="13" y="59"/>
                </a:lnTo>
                <a:lnTo>
                  <a:pt x="12" y="68"/>
                </a:lnTo>
                <a:lnTo>
                  <a:pt x="12" y="76"/>
                </a:lnTo>
                <a:lnTo>
                  <a:pt x="12" y="87"/>
                </a:lnTo>
                <a:lnTo>
                  <a:pt x="10" y="87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58" name="Freeform 1714"/>
          <p:cNvSpPr>
            <a:spLocks/>
          </p:cNvSpPr>
          <p:nvPr/>
        </p:nvSpPr>
        <p:spPr bwMode="auto">
          <a:xfrm>
            <a:off x="3494088" y="3176588"/>
            <a:ext cx="9525" cy="57150"/>
          </a:xfrm>
          <a:custGeom>
            <a:avLst/>
            <a:gdLst>
              <a:gd name="T0" fmla="*/ 11 w 11"/>
              <a:gd name="T1" fmla="*/ 5 h 71"/>
              <a:gd name="T2" fmla="*/ 10 w 11"/>
              <a:gd name="T3" fmla="*/ 0 h 71"/>
              <a:gd name="T4" fmla="*/ 8 w 11"/>
              <a:gd name="T5" fmla="*/ 0 h 71"/>
              <a:gd name="T6" fmla="*/ 6 w 11"/>
              <a:gd name="T7" fmla="*/ 0 h 71"/>
              <a:gd name="T8" fmla="*/ 4 w 11"/>
              <a:gd name="T9" fmla="*/ 0 h 71"/>
              <a:gd name="T10" fmla="*/ 2 w 11"/>
              <a:gd name="T11" fmla="*/ 2 h 71"/>
              <a:gd name="T12" fmla="*/ 0 w 11"/>
              <a:gd name="T13" fmla="*/ 5 h 71"/>
              <a:gd name="T14" fmla="*/ 0 w 11"/>
              <a:gd name="T15" fmla="*/ 9 h 71"/>
              <a:gd name="T16" fmla="*/ 0 w 11"/>
              <a:gd name="T17" fmla="*/ 13 h 71"/>
              <a:gd name="T18" fmla="*/ 0 w 11"/>
              <a:gd name="T19" fmla="*/ 18 h 71"/>
              <a:gd name="T20" fmla="*/ 0 w 11"/>
              <a:gd name="T21" fmla="*/ 22 h 71"/>
              <a:gd name="T22" fmla="*/ 0 w 11"/>
              <a:gd name="T23" fmla="*/ 26 h 71"/>
              <a:gd name="T24" fmla="*/ 0 w 11"/>
              <a:gd name="T25" fmla="*/ 31 h 71"/>
              <a:gd name="T26" fmla="*/ 0 w 11"/>
              <a:gd name="T27" fmla="*/ 35 h 71"/>
              <a:gd name="T28" fmla="*/ 0 w 11"/>
              <a:gd name="T29" fmla="*/ 38 h 71"/>
              <a:gd name="T30" fmla="*/ 0 w 11"/>
              <a:gd name="T31" fmla="*/ 44 h 71"/>
              <a:gd name="T32" fmla="*/ 0 w 11"/>
              <a:gd name="T33" fmla="*/ 48 h 71"/>
              <a:gd name="T34" fmla="*/ 0 w 11"/>
              <a:gd name="T35" fmla="*/ 51 h 71"/>
              <a:gd name="T36" fmla="*/ 0 w 11"/>
              <a:gd name="T37" fmla="*/ 57 h 71"/>
              <a:gd name="T38" fmla="*/ 0 w 11"/>
              <a:gd name="T39" fmla="*/ 60 h 71"/>
              <a:gd name="T40" fmla="*/ 2 w 11"/>
              <a:gd name="T41" fmla="*/ 66 h 71"/>
              <a:gd name="T42" fmla="*/ 2 w 11"/>
              <a:gd name="T43" fmla="*/ 70 h 71"/>
              <a:gd name="T44" fmla="*/ 4 w 11"/>
              <a:gd name="T45" fmla="*/ 71 h 71"/>
              <a:gd name="T46" fmla="*/ 6 w 11"/>
              <a:gd name="T47" fmla="*/ 71 h 71"/>
              <a:gd name="T48" fmla="*/ 6 w 11"/>
              <a:gd name="T49" fmla="*/ 68 h 71"/>
              <a:gd name="T50" fmla="*/ 6 w 11"/>
              <a:gd name="T51" fmla="*/ 64 h 71"/>
              <a:gd name="T52" fmla="*/ 6 w 11"/>
              <a:gd name="T53" fmla="*/ 59 h 71"/>
              <a:gd name="T54" fmla="*/ 8 w 11"/>
              <a:gd name="T55" fmla="*/ 55 h 71"/>
              <a:gd name="T56" fmla="*/ 8 w 11"/>
              <a:gd name="T57" fmla="*/ 51 h 71"/>
              <a:gd name="T58" fmla="*/ 8 w 11"/>
              <a:gd name="T59" fmla="*/ 46 h 71"/>
              <a:gd name="T60" fmla="*/ 10 w 11"/>
              <a:gd name="T61" fmla="*/ 42 h 71"/>
              <a:gd name="T62" fmla="*/ 10 w 11"/>
              <a:gd name="T63" fmla="*/ 38 h 71"/>
              <a:gd name="T64" fmla="*/ 10 w 11"/>
              <a:gd name="T65" fmla="*/ 33 h 71"/>
              <a:gd name="T66" fmla="*/ 10 w 11"/>
              <a:gd name="T67" fmla="*/ 29 h 71"/>
              <a:gd name="T68" fmla="*/ 10 w 11"/>
              <a:gd name="T69" fmla="*/ 26 h 71"/>
              <a:gd name="T70" fmla="*/ 10 w 11"/>
              <a:gd name="T71" fmla="*/ 20 h 71"/>
              <a:gd name="T72" fmla="*/ 11 w 11"/>
              <a:gd name="T73" fmla="*/ 16 h 71"/>
              <a:gd name="T74" fmla="*/ 11 w 11"/>
              <a:gd name="T75" fmla="*/ 13 h 71"/>
              <a:gd name="T76" fmla="*/ 11 w 11"/>
              <a:gd name="T77" fmla="*/ 7 h 71"/>
              <a:gd name="T78" fmla="*/ 11 w 11"/>
              <a:gd name="T79" fmla="*/ 5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1" h="71">
                <a:moveTo>
                  <a:pt x="11" y="5"/>
                </a:move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2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8"/>
                </a:lnTo>
                <a:lnTo>
                  <a:pt x="0" y="22"/>
                </a:lnTo>
                <a:lnTo>
                  <a:pt x="0" y="26"/>
                </a:lnTo>
                <a:lnTo>
                  <a:pt x="0" y="31"/>
                </a:lnTo>
                <a:lnTo>
                  <a:pt x="0" y="35"/>
                </a:lnTo>
                <a:lnTo>
                  <a:pt x="0" y="38"/>
                </a:lnTo>
                <a:lnTo>
                  <a:pt x="0" y="44"/>
                </a:lnTo>
                <a:lnTo>
                  <a:pt x="0" y="48"/>
                </a:lnTo>
                <a:lnTo>
                  <a:pt x="0" y="51"/>
                </a:lnTo>
                <a:lnTo>
                  <a:pt x="0" y="57"/>
                </a:lnTo>
                <a:lnTo>
                  <a:pt x="0" y="60"/>
                </a:lnTo>
                <a:lnTo>
                  <a:pt x="2" y="66"/>
                </a:lnTo>
                <a:lnTo>
                  <a:pt x="2" y="70"/>
                </a:lnTo>
                <a:lnTo>
                  <a:pt x="4" y="71"/>
                </a:lnTo>
                <a:lnTo>
                  <a:pt x="6" y="71"/>
                </a:lnTo>
                <a:lnTo>
                  <a:pt x="6" y="68"/>
                </a:lnTo>
                <a:lnTo>
                  <a:pt x="6" y="64"/>
                </a:lnTo>
                <a:lnTo>
                  <a:pt x="6" y="59"/>
                </a:lnTo>
                <a:lnTo>
                  <a:pt x="8" y="55"/>
                </a:lnTo>
                <a:lnTo>
                  <a:pt x="8" y="51"/>
                </a:lnTo>
                <a:lnTo>
                  <a:pt x="8" y="46"/>
                </a:lnTo>
                <a:lnTo>
                  <a:pt x="10" y="42"/>
                </a:lnTo>
                <a:lnTo>
                  <a:pt x="10" y="38"/>
                </a:lnTo>
                <a:lnTo>
                  <a:pt x="10" y="33"/>
                </a:lnTo>
                <a:lnTo>
                  <a:pt x="10" y="29"/>
                </a:lnTo>
                <a:lnTo>
                  <a:pt x="10" y="26"/>
                </a:lnTo>
                <a:lnTo>
                  <a:pt x="10" y="20"/>
                </a:lnTo>
                <a:lnTo>
                  <a:pt x="11" y="16"/>
                </a:lnTo>
                <a:lnTo>
                  <a:pt x="11" y="13"/>
                </a:lnTo>
                <a:lnTo>
                  <a:pt x="11" y="7"/>
                </a:lnTo>
                <a:lnTo>
                  <a:pt x="11" y="5"/>
                </a:lnTo>
                <a:close/>
              </a:path>
            </a:pathLst>
          </a:custGeom>
          <a:solidFill>
            <a:srgbClr val="FCFE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59" name="Freeform 1715"/>
          <p:cNvSpPr>
            <a:spLocks/>
          </p:cNvSpPr>
          <p:nvPr/>
        </p:nvSpPr>
        <p:spPr bwMode="auto">
          <a:xfrm>
            <a:off x="3433763" y="3208338"/>
            <a:ext cx="69850" cy="61912"/>
          </a:xfrm>
          <a:custGeom>
            <a:avLst/>
            <a:gdLst>
              <a:gd name="T0" fmla="*/ 44 w 89"/>
              <a:gd name="T1" fmla="*/ 2 h 77"/>
              <a:gd name="T2" fmla="*/ 57 w 89"/>
              <a:gd name="T3" fmla="*/ 6 h 77"/>
              <a:gd name="T4" fmla="*/ 65 w 89"/>
              <a:gd name="T5" fmla="*/ 9 h 77"/>
              <a:gd name="T6" fmla="*/ 70 w 89"/>
              <a:gd name="T7" fmla="*/ 15 h 77"/>
              <a:gd name="T8" fmla="*/ 72 w 89"/>
              <a:gd name="T9" fmla="*/ 22 h 77"/>
              <a:gd name="T10" fmla="*/ 74 w 89"/>
              <a:gd name="T11" fmla="*/ 31 h 77"/>
              <a:gd name="T12" fmla="*/ 79 w 89"/>
              <a:gd name="T13" fmla="*/ 41 h 77"/>
              <a:gd name="T14" fmla="*/ 85 w 89"/>
              <a:gd name="T15" fmla="*/ 48 h 77"/>
              <a:gd name="T16" fmla="*/ 89 w 89"/>
              <a:gd name="T17" fmla="*/ 63 h 77"/>
              <a:gd name="T18" fmla="*/ 87 w 89"/>
              <a:gd name="T19" fmla="*/ 72 h 77"/>
              <a:gd name="T20" fmla="*/ 85 w 89"/>
              <a:gd name="T21" fmla="*/ 77 h 77"/>
              <a:gd name="T22" fmla="*/ 77 w 89"/>
              <a:gd name="T23" fmla="*/ 76 h 77"/>
              <a:gd name="T24" fmla="*/ 79 w 89"/>
              <a:gd name="T25" fmla="*/ 66 h 77"/>
              <a:gd name="T26" fmla="*/ 63 w 89"/>
              <a:gd name="T27" fmla="*/ 59 h 77"/>
              <a:gd name="T28" fmla="*/ 59 w 89"/>
              <a:gd name="T29" fmla="*/ 52 h 77"/>
              <a:gd name="T30" fmla="*/ 61 w 89"/>
              <a:gd name="T31" fmla="*/ 46 h 77"/>
              <a:gd name="T32" fmla="*/ 57 w 89"/>
              <a:gd name="T33" fmla="*/ 39 h 77"/>
              <a:gd name="T34" fmla="*/ 52 w 89"/>
              <a:gd name="T35" fmla="*/ 33 h 77"/>
              <a:gd name="T36" fmla="*/ 41 w 89"/>
              <a:gd name="T37" fmla="*/ 26 h 77"/>
              <a:gd name="T38" fmla="*/ 22 w 89"/>
              <a:gd name="T39" fmla="*/ 17 h 77"/>
              <a:gd name="T40" fmla="*/ 11 w 89"/>
              <a:gd name="T41" fmla="*/ 13 h 77"/>
              <a:gd name="T42" fmla="*/ 0 w 89"/>
              <a:gd name="T43" fmla="*/ 8 h 77"/>
              <a:gd name="T44" fmla="*/ 6 w 89"/>
              <a:gd name="T45" fmla="*/ 2 h 77"/>
              <a:gd name="T46" fmla="*/ 20 w 89"/>
              <a:gd name="T47" fmla="*/ 2 h 77"/>
              <a:gd name="T48" fmla="*/ 31 w 89"/>
              <a:gd name="T49" fmla="*/ 0 h 77"/>
              <a:gd name="T50" fmla="*/ 44 w 89"/>
              <a:gd name="T51" fmla="*/ 2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89" h="77">
                <a:moveTo>
                  <a:pt x="44" y="2"/>
                </a:moveTo>
                <a:lnTo>
                  <a:pt x="57" y="6"/>
                </a:lnTo>
                <a:lnTo>
                  <a:pt x="65" y="9"/>
                </a:lnTo>
                <a:lnTo>
                  <a:pt x="70" y="15"/>
                </a:lnTo>
                <a:lnTo>
                  <a:pt x="72" y="22"/>
                </a:lnTo>
                <a:lnTo>
                  <a:pt x="74" y="31"/>
                </a:lnTo>
                <a:lnTo>
                  <a:pt x="79" y="41"/>
                </a:lnTo>
                <a:lnTo>
                  <a:pt x="85" y="48"/>
                </a:lnTo>
                <a:lnTo>
                  <a:pt x="89" y="63"/>
                </a:lnTo>
                <a:lnTo>
                  <a:pt x="87" y="72"/>
                </a:lnTo>
                <a:lnTo>
                  <a:pt x="85" y="77"/>
                </a:lnTo>
                <a:lnTo>
                  <a:pt x="77" y="76"/>
                </a:lnTo>
                <a:lnTo>
                  <a:pt x="79" y="66"/>
                </a:lnTo>
                <a:lnTo>
                  <a:pt x="63" y="59"/>
                </a:lnTo>
                <a:lnTo>
                  <a:pt x="59" y="52"/>
                </a:lnTo>
                <a:lnTo>
                  <a:pt x="61" y="46"/>
                </a:lnTo>
                <a:lnTo>
                  <a:pt x="57" y="39"/>
                </a:lnTo>
                <a:lnTo>
                  <a:pt x="52" y="33"/>
                </a:lnTo>
                <a:lnTo>
                  <a:pt x="41" y="26"/>
                </a:lnTo>
                <a:lnTo>
                  <a:pt x="22" y="17"/>
                </a:lnTo>
                <a:lnTo>
                  <a:pt x="11" y="13"/>
                </a:lnTo>
                <a:lnTo>
                  <a:pt x="0" y="8"/>
                </a:lnTo>
                <a:lnTo>
                  <a:pt x="6" y="2"/>
                </a:lnTo>
                <a:lnTo>
                  <a:pt x="20" y="2"/>
                </a:lnTo>
                <a:lnTo>
                  <a:pt x="31" y="0"/>
                </a:lnTo>
                <a:lnTo>
                  <a:pt x="44" y="2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60" name="Freeform 1716"/>
          <p:cNvSpPr>
            <a:spLocks/>
          </p:cNvSpPr>
          <p:nvPr/>
        </p:nvSpPr>
        <p:spPr bwMode="auto">
          <a:xfrm>
            <a:off x="3433763" y="3208338"/>
            <a:ext cx="69850" cy="61912"/>
          </a:xfrm>
          <a:custGeom>
            <a:avLst/>
            <a:gdLst>
              <a:gd name="T0" fmla="*/ 44 w 89"/>
              <a:gd name="T1" fmla="*/ 2 h 77"/>
              <a:gd name="T2" fmla="*/ 57 w 89"/>
              <a:gd name="T3" fmla="*/ 6 h 77"/>
              <a:gd name="T4" fmla="*/ 65 w 89"/>
              <a:gd name="T5" fmla="*/ 9 h 77"/>
              <a:gd name="T6" fmla="*/ 70 w 89"/>
              <a:gd name="T7" fmla="*/ 15 h 77"/>
              <a:gd name="T8" fmla="*/ 72 w 89"/>
              <a:gd name="T9" fmla="*/ 22 h 77"/>
              <a:gd name="T10" fmla="*/ 74 w 89"/>
              <a:gd name="T11" fmla="*/ 31 h 77"/>
              <a:gd name="T12" fmla="*/ 79 w 89"/>
              <a:gd name="T13" fmla="*/ 41 h 77"/>
              <a:gd name="T14" fmla="*/ 85 w 89"/>
              <a:gd name="T15" fmla="*/ 48 h 77"/>
              <a:gd name="T16" fmla="*/ 89 w 89"/>
              <a:gd name="T17" fmla="*/ 63 h 77"/>
              <a:gd name="T18" fmla="*/ 87 w 89"/>
              <a:gd name="T19" fmla="*/ 72 h 77"/>
              <a:gd name="T20" fmla="*/ 85 w 89"/>
              <a:gd name="T21" fmla="*/ 77 h 77"/>
              <a:gd name="T22" fmla="*/ 77 w 89"/>
              <a:gd name="T23" fmla="*/ 76 h 77"/>
              <a:gd name="T24" fmla="*/ 79 w 89"/>
              <a:gd name="T25" fmla="*/ 66 h 77"/>
              <a:gd name="T26" fmla="*/ 63 w 89"/>
              <a:gd name="T27" fmla="*/ 59 h 77"/>
              <a:gd name="T28" fmla="*/ 59 w 89"/>
              <a:gd name="T29" fmla="*/ 52 h 77"/>
              <a:gd name="T30" fmla="*/ 61 w 89"/>
              <a:gd name="T31" fmla="*/ 46 h 77"/>
              <a:gd name="T32" fmla="*/ 57 w 89"/>
              <a:gd name="T33" fmla="*/ 39 h 77"/>
              <a:gd name="T34" fmla="*/ 52 w 89"/>
              <a:gd name="T35" fmla="*/ 33 h 77"/>
              <a:gd name="T36" fmla="*/ 41 w 89"/>
              <a:gd name="T37" fmla="*/ 26 h 77"/>
              <a:gd name="T38" fmla="*/ 22 w 89"/>
              <a:gd name="T39" fmla="*/ 17 h 77"/>
              <a:gd name="T40" fmla="*/ 11 w 89"/>
              <a:gd name="T41" fmla="*/ 13 h 77"/>
              <a:gd name="T42" fmla="*/ 0 w 89"/>
              <a:gd name="T43" fmla="*/ 8 h 77"/>
              <a:gd name="T44" fmla="*/ 6 w 89"/>
              <a:gd name="T45" fmla="*/ 2 h 77"/>
              <a:gd name="T46" fmla="*/ 20 w 89"/>
              <a:gd name="T47" fmla="*/ 2 h 77"/>
              <a:gd name="T48" fmla="*/ 31 w 89"/>
              <a:gd name="T49" fmla="*/ 0 h 77"/>
              <a:gd name="T50" fmla="*/ 44 w 89"/>
              <a:gd name="T51" fmla="*/ 2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89" h="77">
                <a:moveTo>
                  <a:pt x="44" y="2"/>
                </a:moveTo>
                <a:lnTo>
                  <a:pt x="57" y="6"/>
                </a:lnTo>
                <a:lnTo>
                  <a:pt x="65" y="9"/>
                </a:lnTo>
                <a:lnTo>
                  <a:pt x="70" y="15"/>
                </a:lnTo>
                <a:lnTo>
                  <a:pt x="72" y="22"/>
                </a:lnTo>
                <a:lnTo>
                  <a:pt x="74" y="31"/>
                </a:lnTo>
                <a:lnTo>
                  <a:pt x="79" y="41"/>
                </a:lnTo>
                <a:lnTo>
                  <a:pt x="85" y="48"/>
                </a:lnTo>
                <a:lnTo>
                  <a:pt x="89" y="63"/>
                </a:lnTo>
                <a:lnTo>
                  <a:pt x="87" y="72"/>
                </a:lnTo>
                <a:lnTo>
                  <a:pt x="85" y="77"/>
                </a:lnTo>
                <a:lnTo>
                  <a:pt x="77" y="76"/>
                </a:lnTo>
                <a:lnTo>
                  <a:pt x="79" y="66"/>
                </a:lnTo>
                <a:lnTo>
                  <a:pt x="63" y="59"/>
                </a:lnTo>
                <a:lnTo>
                  <a:pt x="59" y="52"/>
                </a:lnTo>
                <a:lnTo>
                  <a:pt x="61" y="46"/>
                </a:lnTo>
                <a:lnTo>
                  <a:pt x="57" y="39"/>
                </a:lnTo>
                <a:lnTo>
                  <a:pt x="52" y="33"/>
                </a:lnTo>
                <a:lnTo>
                  <a:pt x="41" y="26"/>
                </a:lnTo>
                <a:lnTo>
                  <a:pt x="22" y="17"/>
                </a:lnTo>
                <a:lnTo>
                  <a:pt x="11" y="13"/>
                </a:lnTo>
                <a:lnTo>
                  <a:pt x="0" y="8"/>
                </a:lnTo>
                <a:lnTo>
                  <a:pt x="6" y="2"/>
                </a:lnTo>
                <a:lnTo>
                  <a:pt x="20" y="2"/>
                </a:lnTo>
                <a:lnTo>
                  <a:pt x="31" y="0"/>
                </a:lnTo>
                <a:lnTo>
                  <a:pt x="44" y="2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61" name="Freeform 1717"/>
          <p:cNvSpPr>
            <a:spLocks/>
          </p:cNvSpPr>
          <p:nvPr/>
        </p:nvSpPr>
        <p:spPr bwMode="auto">
          <a:xfrm>
            <a:off x="3402013" y="3201988"/>
            <a:ext cx="82550" cy="17462"/>
          </a:xfrm>
          <a:custGeom>
            <a:avLst/>
            <a:gdLst>
              <a:gd name="T0" fmla="*/ 0 w 102"/>
              <a:gd name="T1" fmla="*/ 18 h 24"/>
              <a:gd name="T2" fmla="*/ 2 w 102"/>
              <a:gd name="T3" fmla="*/ 18 h 24"/>
              <a:gd name="T4" fmla="*/ 8 w 102"/>
              <a:gd name="T5" fmla="*/ 17 h 24"/>
              <a:gd name="T6" fmla="*/ 15 w 102"/>
              <a:gd name="T7" fmla="*/ 15 h 24"/>
              <a:gd name="T8" fmla="*/ 19 w 102"/>
              <a:gd name="T9" fmla="*/ 11 h 24"/>
              <a:gd name="T10" fmla="*/ 23 w 102"/>
              <a:gd name="T11" fmla="*/ 6 h 24"/>
              <a:gd name="T12" fmla="*/ 28 w 102"/>
              <a:gd name="T13" fmla="*/ 2 h 24"/>
              <a:gd name="T14" fmla="*/ 37 w 102"/>
              <a:gd name="T15" fmla="*/ 2 h 24"/>
              <a:gd name="T16" fmla="*/ 46 w 102"/>
              <a:gd name="T17" fmla="*/ 0 h 24"/>
              <a:gd name="T18" fmla="*/ 56 w 102"/>
              <a:gd name="T19" fmla="*/ 2 h 24"/>
              <a:gd name="T20" fmla="*/ 63 w 102"/>
              <a:gd name="T21" fmla="*/ 4 h 24"/>
              <a:gd name="T22" fmla="*/ 68 w 102"/>
              <a:gd name="T23" fmla="*/ 6 h 24"/>
              <a:gd name="T24" fmla="*/ 72 w 102"/>
              <a:gd name="T25" fmla="*/ 7 h 24"/>
              <a:gd name="T26" fmla="*/ 80 w 102"/>
              <a:gd name="T27" fmla="*/ 9 h 24"/>
              <a:gd name="T28" fmla="*/ 89 w 102"/>
              <a:gd name="T29" fmla="*/ 13 h 24"/>
              <a:gd name="T30" fmla="*/ 96 w 102"/>
              <a:gd name="T31" fmla="*/ 15 h 24"/>
              <a:gd name="T32" fmla="*/ 100 w 102"/>
              <a:gd name="T33" fmla="*/ 15 h 24"/>
              <a:gd name="T34" fmla="*/ 102 w 102"/>
              <a:gd name="T35" fmla="*/ 17 h 24"/>
              <a:gd name="T36" fmla="*/ 96 w 102"/>
              <a:gd name="T37" fmla="*/ 17 h 24"/>
              <a:gd name="T38" fmla="*/ 89 w 102"/>
              <a:gd name="T39" fmla="*/ 17 h 24"/>
              <a:gd name="T40" fmla="*/ 80 w 102"/>
              <a:gd name="T41" fmla="*/ 17 h 24"/>
              <a:gd name="T42" fmla="*/ 74 w 102"/>
              <a:gd name="T43" fmla="*/ 17 h 24"/>
              <a:gd name="T44" fmla="*/ 70 w 102"/>
              <a:gd name="T45" fmla="*/ 17 h 24"/>
              <a:gd name="T46" fmla="*/ 67 w 102"/>
              <a:gd name="T47" fmla="*/ 20 h 24"/>
              <a:gd name="T48" fmla="*/ 61 w 102"/>
              <a:gd name="T49" fmla="*/ 22 h 24"/>
              <a:gd name="T50" fmla="*/ 52 w 102"/>
              <a:gd name="T51" fmla="*/ 22 h 24"/>
              <a:gd name="T52" fmla="*/ 45 w 102"/>
              <a:gd name="T53" fmla="*/ 24 h 24"/>
              <a:gd name="T54" fmla="*/ 35 w 102"/>
              <a:gd name="T55" fmla="*/ 24 h 24"/>
              <a:gd name="T56" fmla="*/ 28 w 102"/>
              <a:gd name="T57" fmla="*/ 24 h 24"/>
              <a:gd name="T58" fmla="*/ 19 w 102"/>
              <a:gd name="T59" fmla="*/ 22 h 24"/>
              <a:gd name="T60" fmla="*/ 11 w 102"/>
              <a:gd name="T61" fmla="*/ 22 h 24"/>
              <a:gd name="T62" fmla="*/ 4 w 102"/>
              <a:gd name="T63" fmla="*/ 20 h 24"/>
              <a:gd name="T64" fmla="*/ 0 w 102"/>
              <a:gd name="T65" fmla="*/ 18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02" h="24">
                <a:moveTo>
                  <a:pt x="0" y="18"/>
                </a:moveTo>
                <a:lnTo>
                  <a:pt x="0" y="18"/>
                </a:lnTo>
                <a:lnTo>
                  <a:pt x="0" y="18"/>
                </a:lnTo>
                <a:lnTo>
                  <a:pt x="2" y="18"/>
                </a:lnTo>
                <a:lnTo>
                  <a:pt x="6" y="18"/>
                </a:lnTo>
                <a:lnTo>
                  <a:pt x="8" y="17"/>
                </a:lnTo>
                <a:lnTo>
                  <a:pt x="11" y="17"/>
                </a:lnTo>
                <a:lnTo>
                  <a:pt x="15" y="15"/>
                </a:lnTo>
                <a:lnTo>
                  <a:pt x="17" y="13"/>
                </a:lnTo>
                <a:lnTo>
                  <a:pt x="19" y="11"/>
                </a:lnTo>
                <a:lnTo>
                  <a:pt x="21" y="9"/>
                </a:lnTo>
                <a:lnTo>
                  <a:pt x="23" y="6"/>
                </a:lnTo>
                <a:lnTo>
                  <a:pt x="26" y="4"/>
                </a:lnTo>
                <a:lnTo>
                  <a:pt x="28" y="2"/>
                </a:lnTo>
                <a:lnTo>
                  <a:pt x="34" y="2"/>
                </a:lnTo>
                <a:lnTo>
                  <a:pt x="37" y="2"/>
                </a:lnTo>
                <a:lnTo>
                  <a:pt x="43" y="0"/>
                </a:lnTo>
                <a:lnTo>
                  <a:pt x="46" y="0"/>
                </a:lnTo>
                <a:lnTo>
                  <a:pt x="50" y="2"/>
                </a:lnTo>
                <a:lnTo>
                  <a:pt x="56" y="2"/>
                </a:lnTo>
                <a:lnTo>
                  <a:pt x="59" y="4"/>
                </a:lnTo>
                <a:lnTo>
                  <a:pt x="63" y="4"/>
                </a:lnTo>
                <a:lnTo>
                  <a:pt x="67" y="6"/>
                </a:lnTo>
                <a:lnTo>
                  <a:pt x="68" y="6"/>
                </a:lnTo>
                <a:lnTo>
                  <a:pt x="70" y="7"/>
                </a:lnTo>
                <a:lnTo>
                  <a:pt x="72" y="7"/>
                </a:lnTo>
                <a:lnTo>
                  <a:pt x="76" y="9"/>
                </a:lnTo>
                <a:lnTo>
                  <a:pt x="80" y="9"/>
                </a:lnTo>
                <a:lnTo>
                  <a:pt x="87" y="13"/>
                </a:lnTo>
                <a:lnTo>
                  <a:pt x="89" y="13"/>
                </a:lnTo>
                <a:lnTo>
                  <a:pt x="91" y="13"/>
                </a:lnTo>
                <a:lnTo>
                  <a:pt x="96" y="15"/>
                </a:lnTo>
                <a:lnTo>
                  <a:pt x="98" y="15"/>
                </a:lnTo>
                <a:lnTo>
                  <a:pt x="100" y="15"/>
                </a:lnTo>
                <a:lnTo>
                  <a:pt x="102" y="15"/>
                </a:lnTo>
                <a:lnTo>
                  <a:pt x="102" y="17"/>
                </a:lnTo>
                <a:lnTo>
                  <a:pt x="100" y="17"/>
                </a:lnTo>
                <a:lnTo>
                  <a:pt x="96" y="17"/>
                </a:lnTo>
                <a:lnTo>
                  <a:pt x="92" y="17"/>
                </a:lnTo>
                <a:lnTo>
                  <a:pt x="89" y="17"/>
                </a:lnTo>
                <a:lnTo>
                  <a:pt x="85" y="17"/>
                </a:lnTo>
                <a:lnTo>
                  <a:pt x="80" y="17"/>
                </a:lnTo>
                <a:lnTo>
                  <a:pt x="76" y="17"/>
                </a:lnTo>
                <a:lnTo>
                  <a:pt x="74" y="17"/>
                </a:lnTo>
                <a:lnTo>
                  <a:pt x="72" y="17"/>
                </a:lnTo>
                <a:lnTo>
                  <a:pt x="70" y="17"/>
                </a:lnTo>
                <a:lnTo>
                  <a:pt x="68" y="18"/>
                </a:lnTo>
                <a:lnTo>
                  <a:pt x="67" y="20"/>
                </a:lnTo>
                <a:lnTo>
                  <a:pt x="65" y="20"/>
                </a:lnTo>
                <a:lnTo>
                  <a:pt x="61" y="22"/>
                </a:lnTo>
                <a:lnTo>
                  <a:pt x="56" y="22"/>
                </a:lnTo>
                <a:lnTo>
                  <a:pt x="52" y="22"/>
                </a:lnTo>
                <a:lnTo>
                  <a:pt x="48" y="22"/>
                </a:lnTo>
                <a:lnTo>
                  <a:pt x="45" y="24"/>
                </a:lnTo>
                <a:lnTo>
                  <a:pt x="41" y="24"/>
                </a:lnTo>
                <a:lnTo>
                  <a:pt x="35" y="24"/>
                </a:lnTo>
                <a:lnTo>
                  <a:pt x="32" y="24"/>
                </a:lnTo>
                <a:lnTo>
                  <a:pt x="28" y="24"/>
                </a:lnTo>
                <a:lnTo>
                  <a:pt x="24" y="22"/>
                </a:lnTo>
                <a:lnTo>
                  <a:pt x="19" y="22"/>
                </a:lnTo>
                <a:lnTo>
                  <a:pt x="15" y="22"/>
                </a:lnTo>
                <a:lnTo>
                  <a:pt x="11" y="22"/>
                </a:lnTo>
                <a:lnTo>
                  <a:pt x="8" y="20"/>
                </a:lnTo>
                <a:lnTo>
                  <a:pt x="4" y="20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62" name="Freeform 1718"/>
          <p:cNvSpPr>
            <a:spLocks/>
          </p:cNvSpPr>
          <p:nvPr/>
        </p:nvSpPr>
        <p:spPr bwMode="auto">
          <a:xfrm>
            <a:off x="3402013" y="3201988"/>
            <a:ext cx="82550" cy="17462"/>
          </a:xfrm>
          <a:custGeom>
            <a:avLst/>
            <a:gdLst>
              <a:gd name="T0" fmla="*/ 0 w 102"/>
              <a:gd name="T1" fmla="*/ 18 h 24"/>
              <a:gd name="T2" fmla="*/ 2 w 102"/>
              <a:gd name="T3" fmla="*/ 18 h 24"/>
              <a:gd name="T4" fmla="*/ 8 w 102"/>
              <a:gd name="T5" fmla="*/ 17 h 24"/>
              <a:gd name="T6" fmla="*/ 15 w 102"/>
              <a:gd name="T7" fmla="*/ 15 h 24"/>
              <a:gd name="T8" fmla="*/ 19 w 102"/>
              <a:gd name="T9" fmla="*/ 11 h 24"/>
              <a:gd name="T10" fmla="*/ 23 w 102"/>
              <a:gd name="T11" fmla="*/ 6 h 24"/>
              <a:gd name="T12" fmla="*/ 28 w 102"/>
              <a:gd name="T13" fmla="*/ 2 h 24"/>
              <a:gd name="T14" fmla="*/ 37 w 102"/>
              <a:gd name="T15" fmla="*/ 2 h 24"/>
              <a:gd name="T16" fmla="*/ 46 w 102"/>
              <a:gd name="T17" fmla="*/ 0 h 24"/>
              <a:gd name="T18" fmla="*/ 56 w 102"/>
              <a:gd name="T19" fmla="*/ 2 h 24"/>
              <a:gd name="T20" fmla="*/ 63 w 102"/>
              <a:gd name="T21" fmla="*/ 4 h 24"/>
              <a:gd name="T22" fmla="*/ 68 w 102"/>
              <a:gd name="T23" fmla="*/ 6 h 24"/>
              <a:gd name="T24" fmla="*/ 72 w 102"/>
              <a:gd name="T25" fmla="*/ 7 h 24"/>
              <a:gd name="T26" fmla="*/ 80 w 102"/>
              <a:gd name="T27" fmla="*/ 9 h 24"/>
              <a:gd name="T28" fmla="*/ 89 w 102"/>
              <a:gd name="T29" fmla="*/ 13 h 24"/>
              <a:gd name="T30" fmla="*/ 96 w 102"/>
              <a:gd name="T31" fmla="*/ 15 h 24"/>
              <a:gd name="T32" fmla="*/ 100 w 102"/>
              <a:gd name="T33" fmla="*/ 15 h 24"/>
              <a:gd name="T34" fmla="*/ 102 w 102"/>
              <a:gd name="T35" fmla="*/ 17 h 24"/>
              <a:gd name="T36" fmla="*/ 96 w 102"/>
              <a:gd name="T37" fmla="*/ 17 h 24"/>
              <a:gd name="T38" fmla="*/ 89 w 102"/>
              <a:gd name="T39" fmla="*/ 17 h 24"/>
              <a:gd name="T40" fmla="*/ 80 w 102"/>
              <a:gd name="T41" fmla="*/ 17 h 24"/>
              <a:gd name="T42" fmla="*/ 74 w 102"/>
              <a:gd name="T43" fmla="*/ 17 h 24"/>
              <a:gd name="T44" fmla="*/ 70 w 102"/>
              <a:gd name="T45" fmla="*/ 17 h 24"/>
              <a:gd name="T46" fmla="*/ 67 w 102"/>
              <a:gd name="T47" fmla="*/ 20 h 24"/>
              <a:gd name="T48" fmla="*/ 61 w 102"/>
              <a:gd name="T49" fmla="*/ 22 h 24"/>
              <a:gd name="T50" fmla="*/ 52 w 102"/>
              <a:gd name="T51" fmla="*/ 22 h 24"/>
              <a:gd name="T52" fmla="*/ 45 w 102"/>
              <a:gd name="T53" fmla="*/ 24 h 24"/>
              <a:gd name="T54" fmla="*/ 35 w 102"/>
              <a:gd name="T55" fmla="*/ 24 h 24"/>
              <a:gd name="T56" fmla="*/ 28 w 102"/>
              <a:gd name="T57" fmla="*/ 24 h 24"/>
              <a:gd name="T58" fmla="*/ 19 w 102"/>
              <a:gd name="T59" fmla="*/ 22 h 24"/>
              <a:gd name="T60" fmla="*/ 11 w 102"/>
              <a:gd name="T61" fmla="*/ 22 h 24"/>
              <a:gd name="T62" fmla="*/ 4 w 102"/>
              <a:gd name="T63" fmla="*/ 20 h 24"/>
              <a:gd name="T64" fmla="*/ 0 w 102"/>
              <a:gd name="T65" fmla="*/ 18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02" h="24">
                <a:moveTo>
                  <a:pt x="0" y="18"/>
                </a:moveTo>
                <a:lnTo>
                  <a:pt x="0" y="18"/>
                </a:lnTo>
                <a:lnTo>
                  <a:pt x="0" y="18"/>
                </a:lnTo>
                <a:lnTo>
                  <a:pt x="2" y="18"/>
                </a:lnTo>
                <a:lnTo>
                  <a:pt x="6" y="18"/>
                </a:lnTo>
                <a:lnTo>
                  <a:pt x="8" y="17"/>
                </a:lnTo>
                <a:lnTo>
                  <a:pt x="11" y="17"/>
                </a:lnTo>
                <a:lnTo>
                  <a:pt x="15" y="15"/>
                </a:lnTo>
                <a:lnTo>
                  <a:pt x="17" y="13"/>
                </a:lnTo>
                <a:lnTo>
                  <a:pt x="19" y="11"/>
                </a:lnTo>
                <a:lnTo>
                  <a:pt x="21" y="9"/>
                </a:lnTo>
                <a:lnTo>
                  <a:pt x="23" y="6"/>
                </a:lnTo>
                <a:lnTo>
                  <a:pt x="26" y="4"/>
                </a:lnTo>
                <a:lnTo>
                  <a:pt x="28" y="2"/>
                </a:lnTo>
                <a:lnTo>
                  <a:pt x="34" y="2"/>
                </a:lnTo>
                <a:lnTo>
                  <a:pt x="37" y="2"/>
                </a:lnTo>
                <a:lnTo>
                  <a:pt x="43" y="0"/>
                </a:lnTo>
                <a:lnTo>
                  <a:pt x="46" y="0"/>
                </a:lnTo>
                <a:lnTo>
                  <a:pt x="50" y="2"/>
                </a:lnTo>
                <a:lnTo>
                  <a:pt x="56" y="2"/>
                </a:lnTo>
                <a:lnTo>
                  <a:pt x="59" y="4"/>
                </a:lnTo>
                <a:lnTo>
                  <a:pt x="63" y="4"/>
                </a:lnTo>
                <a:lnTo>
                  <a:pt x="67" y="6"/>
                </a:lnTo>
                <a:lnTo>
                  <a:pt x="68" y="6"/>
                </a:lnTo>
                <a:lnTo>
                  <a:pt x="70" y="7"/>
                </a:lnTo>
                <a:lnTo>
                  <a:pt x="72" y="7"/>
                </a:lnTo>
                <a:lnTo>
                  <a:pt x="76" y="9"/>
                </a:lnTo>
                <a:lnTo>
                  <a:pt x="80" y="9"/>
                </a:lnTo>
                <a:lnTo>
                  <a:pt x="87" y="13"/>
                </a:lnTo>
                <a:lnTo>
                  <a:pt x="89" y="13"/>
                </a:lnTo>
                <a:lnTo>
                  <a:pt x="91" y="13"/>
                </a:lnTo>
                <a:lnTo>
                  <a:pt x="96" y="15"/>
                </a:lnTo>
                <a:lnTo>
                  <a:pt x="98" y="15"/>
                </a:lnTo>
                <a:lnTo>
                  <a:pt x="100" y="15"/>
                </a:lnTo>
                <a:lnTo>
                  <a:pt x="102" y="15"/>
                </a:lnTo>
                <a:lnTo>
                  <a:pt x="102" y="17"/>
                </a:lnTo>
                <a:lnTo>
                  <a:pt x="100" y="17"/>
                </a:lnTo>
                <a:lnTo>
                  <a:pt x="96" y="17"/>
                </a:lnTo>
                <a:lnTo>
                  <a:pt x="92" y="17"/>
                </a:lnTo>
                <a:lnTo>
                  <a:pt x="89" y="17"/>
                </a:lnTo>
                <a:lnTo>
                  <a:pt x="85" y="17"/>
                </a:lnTo>
                <a:lnTo>
                  <a:pt x="80" y="17"/>
                </a:lnTo>
                <a:lnTo>
                  <a:pt x="76" y="17"/>
                </a:lnTo>
                <a:lnTo>
                  <a:pt x="74" y="17"/>
                </a:lnTo>
                <a:lnTo>
                  <a:pt x="72" y="17"/>
                </a:lnTo>
                <a:lnTo>
                  <a:pt x="70" y="17"/>
                </a:lnTo>
                <a:lnTo>
                  <a:pt x="68" y="18"/>
                </a:lnTo>
                <a:lnTo>
                  <a:pt x="67" y="20"/>
                </a:lnTo>
                <a:lnTo>
                  <a:pt x="65" y="20"/>
                </a:lnTo>
                <a:lnTo>
                  <a:pt x="61" y="22"/>
                </a:lnTo>
                <a:lnTo>
                  <a:pt x="56" y="22"/>
                </a:lnTo>
                <a:lnTo>
                  <a:pt x="52" y="22"/>
                </a:lnTo>
                <a:lnTo>
                  <a:pt x="48" y="22"/>
                </a:lnTo>
                <a:lnTo>
                  <a:pt x="45" y="24"/>
                </a:lnTo>
                <a:lnTo>
                  <a:pt x="41" y="24"/>
                </a:lnTo>
                <a:lnTo>
                  <a:pt x="35" y="24"/>
                </a:lnTo>
                <a:lnTo>
                  <a:pt x="32" y="24"/>
                </a:lnTo>
                <a:lnTo>
                  <a:pt x="28" y="24"/>
                </a:lnTo>
                <a:lnTo>
                  <a:pt x="24" y="22"/>
                </a:lnTo>
                <a:lnTo>
                  <a:pt x="19" y="22"/>
                </a:lnTo>
                <a:lnTo>
                  <a:pt x="15" y="22"/>
                </a:lnTo>
                <a:lnTo>
                  <a:pt x="11" y="22"/>
                </a:lnTo>
                <a:lnTo>
                  <a:pt x="8" y="20"/>
                </a:lnTo>
                <a:lnTo>
                  <a:pt x="4" y="20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63" name="Freeform 1719"/>
          <p:cNvSpPr>
            <a:spLocks/>
          </p:cNvSpPr>
          <p:nvPr/>
        </p:nvSpPr>
        <p:spPr bwMode="auto">
          <a:xfrm>
            <a:off x="3414713" y="3209925"/>
            <a:ext cx="44450" cy="7938"/>
          </a:xfrm>
          <a:custGeom>
            <a:avLst/>
            <a:gdLst>
              <a:gd name="T0" fmla="*/ 0 w 57"/>
              <a:gd name="T1" fmla="*/ 9 h 9"/>
              <a:gd name="T2" fmla="*/ 8 w 57"/>
              <a:gd name="T3" fmla="*/ 7 h 9"/>
              <a:gd name="T4" fmla="*/ 13 w 57"/>
              <a:gd name="T5" fmla="*/ 6 h 9"/>
              <a:gd name="T6" fmla="*/ 19 w 57"/>
              <a:gd name="T7" fmla="*/ 4 h 9"/>
              <a:gd name="T8" fmla="*/ 32 w 57"/>
              <a:gd name="T9" fmla="*/ 2 h 9"/>
              <a:gd name="T10" fmla="*/ 39 w 57"/>
              <a:gd name="T11" fmla="*/ 2 h 9"/>
              <a:gd name="T12" fmla="*/ 48 w 57"/>
              <a:gd name="T13" fmla="*/ 0 h 9"/>
              <a:gd name="T14" fmla="*/ 57 w 57"/>
              <a:gd name="T1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7" h="9">
                <a:moveTo>
                  <a:pt x="0" y="9"/>
                </a:moveTo>
                <a:lnTo>
                  <a:pt x="8" y="7"/>
                </a:lnTo>
                <a:lnTo>
                  <a:pt x="13" y="6"/>
                </a:lnTo>
                <a:lnTo>
                  <a:pt x="19" y="4"/>
                </a:lnTo>
                <a:lnTo>
                  <a:pt x="32" y="2"/>
                </a:lnTo>
                <a:lnTo>
                  <a:pt x="39" y="2"/>
                </a:lnTo>
                <a:lnTo>
                  <a:pt x="48" y="0"/>
                </a:lnTo>
                <a:lnTo>
                  <a:pt x="57" y="0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64" name="Freeform 1720"/>
          <p:cNvSpPr>
            <a:spLocks/>
          </p:cNvSpPr>
          <p:nvPr/>
        </p:nvSpPr>
        <p:spPr bwMode="auto">
          <a:xfrm>
            <a:off x="3492500" y="3100388"/>
            <a:ext cx="12700" cy="68262"/>
          </a:xfrm>
          <a:custGeom>
            <a:avLst/>
            <a:gdLst>
              <a:gd name="T0" fmla="*/ 6 w 15"/>
              <a:gd name="T1" fmla="*/ 87 h 87"/>
              <a:gd name="T2" fmla="*/ 8 w 15"/>
              <a:gd name="T3" fmla="*/ 87 h 87"/>
              <a:gd name="T4" fmla="*/ 10 w 15"/>
              <a:gd name="T5" fmla="*/ 87 h 87"/>
              <a:gd name="T6" fmla="*/ 12 w 15"/>
              <a:gd name="T7" fmla="*/ 87 h 87"/>
              <a:gd name="T8" fmla="*/ 13 w 15"/>
              <a:gd name="T9" fmla="*/ 79 h 87"/>
              <a:gd name="T10" fmla="*/ 13 w 15"/>
              <a:gd name="T11" fmla="*/ 70 h 87"/>
              <a:gd name="T12" fmla="*/ 13 w 15"/>
              <a:gd name="T13" fmla="*/ 59 h 87"/>
              <a:gd name="T14" fmla="*/ 13 w 15"/>
              <a:gd name="T15" fmla="*/ 44 h 87"/>
              <a:gd name="T16" fmla="*/ 13 w 15"/>
              <a:gd name="T17" fmla="*/ 35 h 87"/>
              <a:gd name="T18" fmla="*/ 15 w 15"/>
              <a:gd name="T19" fmla="*/ 28 h 87"/>
              <a:gd name="T20" fmla="*/ 13 w 15"/>
              <a:gd name="T21" fmla="*/ 19 h 87"/>
              <a:gd name="T22" fmla="*/ 13 w 15"/>
              <a:gd name="T23" fmla="*/ 11 h 87"/>
              <a:gd name="T24" fmla="*/ 13 w 15"/>
              <a:gd name="T25" fmla="*/ 2 h 87"/>
              <a:gd name="T26" fmla="*/ 12 w 15"/>
              <a:gd name="T27" fmla="*/ 0 h 87"/>
              <a:gd name="T28" fmla="*/ 8 w 15"/>
              <a:gd name="T29" fmla="*/ 0 h 87"/>
              <a:gd name="T30" fmla="*/ 6 w 15"/>
              <a:gd name="T31" fmla="*/ 0 h 87"/>
              <a:gd name="T32" fmla="*/ 4 w 15"/>
              <a:gd name="T33" fmla="*/ 0 h 87"/>
              <a:gd name="T34" fmla="*/ 2 w 15"/>
              <a:gd name="T35" fmla="*/ 0 h 87"/>
              <a:gd name="T36" fmla="*/ 0 w 15"/>
              <a:gd name="T37" fmla="*/ 9 h 87"/>
              <a:gd name="T38" fmla="*/ 0 w 15"/>
              <a:gd name="T39" fmla="*/ 17 h 87"/>
              <a:gd name="T40" fmla="*/ 0 w 15"/>
              <a:gd name="T41" fmla="*/ 26 h 87"/>
              <a:gd name="T42" fmla="*/ 0 w 15"/>
              <a:gd name="T43" fmla="*/ 33 h 87"/>
              <a:gd name="T44" fmla="*/ 0 w 15"/>
              <a:gd name="T45" fmla="*/ 41 h 87"/>
              <a:gd name="T46" fmla="*/ 0 w 15"/>
              <a:gd name="T47" fmla="*/ 50 h 87"/>
              <a:gd name="T48" fmla="*/ 0 w 15"/>
              <a:gd name="T49" fmla="*/ 59 h 87"/>
              <a:gd name="T50" fmla="*/ 2 w 15"/>
              <a:gd name="T51" fmla="*/ 68 h 87"/>
              <a:gd name="T52" fmla="*/ 2 w 15"/>
              <a:gd name="T53" fmla="*/ 76 h 87"/>
              <a:gd name="T54" fmla="*/ 2 w 15"/>
              <a:gd name="T55" fmla="*/ 87 h 87"/>
              <a:gd name="T56" fmla="*/ 6 w 15"/>
              <a:gd name="T57" fmla="*/ 87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5" h="87">
                <a:moveTo>
                  <a:pt x="6" y="87"/>
                </a:moveTo>
                <a:lnTo>
                  <a:pt x="8" y="87"/>
                </a:lnTo>
                <a:lnTo>
                  <a:pt x="10" y="87"/>
                </a:lnTo>
                <a:lnTo>
                  <a:pt x="12" y="87"/>
                </a:lnTo>
                <a:lnTo>
                  <a:pt x="13" y="79"/>
                </a:lnTo>
                <a:lnTo>
                  <a:pt x="13" y="70"/>
                </a:lnTo>
                <a:lnTo>
                  <a:pt x="13" y="59"/>
                </a:lnTo>
                <a:lnTo>
                  <a:pt x="13" y="44"/>
                </a:lnTo>
                <a:lnTo>
                  <a:pt x="13" y="35"/>
                </a:lnTo>
                <a:lnTo>
                  <a:pt x="15" y="28"/>
                </a:lnTo>
                <a:lnTo>
                  <a:pt x="13" y="19"/>
                </a:lnTo>
                <a:lnTo>
                  <a:pt x="13" y="11"/>
                </a:lnTo>
                <a:lnTo>
                  <a:pt x="13" y="2"/>
                </a:lnTo>
                <a:lnTo>
                  <a:pt x="12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9"/>
                </a:lnTo>
                <a:lnTo>
                  <a:pt x="0" y="17"/>
                </a:lnTo>
                <a:lnTo>
                  <a:pt x="0" y="26"/>
                </a:lnTo>
                <a:lnTo>
                  <a:pt x="0" y="33"/>
                </a:lnTo>
                <a:lnTo>
                  <a:pt x="0" y="41"/>
                </a:lnTo>
                <a:lnTo>
                  <a:pt x="0" y="50"/>
                </a:lnTo>
                <a:lnTo>
                  <a:pt x="0" y="59"/>
                </a:lnTo>
                <a:lnTo>
                  <a:pt x="2" y="68"/>
                </a:lnTo>
                <a:lnTo>
                  <a:pt x="2" y="76"/>
                </a:lnTo>
                <a:lnTo>
                  <a:pt x="2" y="87"/>
                </a:lnTo>
                <a:lnTo>
                  <a:pt x="6" y="87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65" name="Freeform 1721"/>
          <p:cNvSpPr>
            <a:spLocks/>
          </p:cNvSpPr>
          <p:nvPr/>
        </p:nvSpPr>
        <p:spPr bwMode="auto">
          <a:xfrm>
            <a:off x="3492500" y="3100388"/>
            <a:ext cx="12700" cy="68262"/>
          </a:xfrm>
          <a:custGeom>
            <a:avLst/>
            <a:gdLst>
              <a:gd name="T0" fmla="*/ 6 w 15"/>
              <a:gd name="T1" fmla="*/ 87 h 87"/>
              <a:gd name="T2" fmla="*/ 8 w 15"/>
              <a:gd name="T3" fmla="*/ 87 h 87"/>
              <a:gd name="T4" fmla="*/ 10 w 15"/>
              <a:gd name="T5" fmla="*/ 87 h 87"/>
              <a:gd name="T6" fmla="*/ 12 w 15"/>
              <a:gd name="T7" fmla="*/ 87 h 87"/>
              <a:gd name="T8" fmla="*/ 13 w 15"/>
              <a:gd name="T9" fmla="*/ 79 h 87"/>
              <a:gd name="T10" fmla="*/ 13 w 15"/>
              <a:gd name="T11" fmla="*/ 70 h 87"/>
              <a:gd name="T12" fmla="*/ 13 w 15"/>
              <a:gd name="T13" fmla="*/ 59 h 87"/>
              <a:gd name="T14" fmla="*/ 13 w 15"/>
              <a:gd name="T15" fmla="*/ 44 h 87"/>
              <a:gd name="T16" fmla="*/ 13 w 15"/>
              <a:gd name="T17" fmla="*/ 35 h 87"/>
              <a:gd name="T18" fmla="*/ 15 w 15"/>
              <a:gd name="T19" fmla="*/ 28 h 87"/>
              <a:gd name="T20" fmla="*/ 13 w 15"/>
              <a:gd name="T21" fmla="*/ 19 h 87"/>
              <a:gd name="T22" fmla="*/ 13 w 15"/>
              <a:gd name="T23" fmla="*/ 11 h 87"/>
              <a:gd name="T24" fmla="*/ 13 w 15"/>
              <a:gd name="T25" fmla="*/ 2 h 87"/>
              <a:gd name="T26" fmla="*/ 12 w 15"/>
              <a:gd name="T27" fmla="*/ 0 h 87"/>
              <a:gd name="T28" fmla="*/ 8 w 15"/>
              <a:gd name="T29" fmla="*/ 0 h 87"/>
              <a:gd name="T30" fmla="*/ 6 w 15"/>
              <a:gd name="T31" fmla="*/ 0 h 87"/>
              <a:gd name="T32" fmla="*/ 4 w 15"/>
              <a:gd name="T33" fmla="*/ 0 h 87"/>
              <a:gd name="T34" fmla="*/ 2 w 15"/>
              <a:gd name="T35" fmla="*/ 0 h 87"/>
              <a:gd name="T36" fmla="*/ 0 w 15"/>
              <a:gd name="T37" fmla="*/ 9 h 87"/>
              <a:gd name="T38" fmla="*/ 0 w 15"/>
              <a:gd name="T39" fmla="*/ 17 h 87"/>
              <a:gd name="T40" fmla="*/ 0 w 15"/>
              <a:gd name="T41" fmla="*/ 26 h 87"/>
              <a:gd name="T42" fmla="*/ 0 w 15"/>
              <a:gd name="T43" fmla="*/ 33 h 87"/>
              <a:gd name="T44" fmla="*/ 0 w 15"/>
              <a:gd name="T45" fmla="*/ 41 h 87"/>
              <a:gd name="T46" fmla="*/ 0 w 15"/>
              <a:gd name="T47" fmla="*/ 50 h 87"/>
              <a:gd name="T48" fmla="*/ 0 w 15"/>
              <a:gd name="T49" fmla="*/ 59 h 87"/>
              <a:gd name="T50" fmla="*/ 2 w 15"/>
              <a:gd name="T51" fmla="*/ 68 h 87"/>
              <a:gd name="T52" fmla="*/ 2 w 15"/>
              <a:gd name="T53" fmla="*/ 76 h 87"/>
              <a:gd name="T54" fmla="*/ 2 w 15"/>
              <a:gd name="T55" fmla="*/ 87 h 87"/>
              <a:gd name="T56" fmla="*/ 6 w 15"/>
              <a:gd name="T57" fmla="*/ 87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5" h="87">
                <a:moveTo>
                  <a:pt x="6" y="87"/>
                </a:moveTo>
                <a:lnTo>
                  <a:pt x="8" y="87"/>
                </a:lnTo>
                <a:lnTo>
                  <a:pt x="10" y="87"/>
                </a:lnTo>
                <a:lnTo>
                  <a:pt x="12" y="87"/>
                </a:lnTo>
                <a:lnTo>
                  <a:pt x="13" y="79"/>
                </a:lnTo>
                <a:lnTo>
                  <a:pt x="13" y="70"/>
                </a:lnTo>
                <a:lnTo>
                  <a:pt x="13" y="59"/>
                </a:lnTo>
                <a:lnTo>
                  <a:pt x="13" y="44"/>
                </a:lnTo>
                <a:lnTo>
                  <a:pt x="13" y="35"/>
                </a:lnTo>
                <a:lnTo>
                  <a:pt x="15" y="28"/>
                </a:lnTo>
                <a:lnTo>
                  <a:pt x="13" y="19"/>
                </a:lnTo>
                <a:lnTo>
                  <a:pt x="13" y="11"/>
                </a:lnTo>
                <a:lnTo>
                  <a:pt x="13" y="2"/>
                </a:lnTo>
                <a:lnTo>
                  <a:pt x="12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9"/>
                </a:lnTo>
                <a:lnTo>
                  <a:pt x="0" y="17"/>
                </a:lnTo>
                <a:lnTo>
                  <a:pt x="0" y="26"/>
                </a:lnTo>
                <a:lnTo>
                  <a:pt x="0" y="33"/>
                </a:lnTo>
                <a:lnTo>
                  <a:pt x="0" y="41"/>
                </a:lnTo>
                <a:lnTo>
                  <a:pt x="0" y="50"/>
                </a:lnTo>
                <a:lnTo>
                  <a:pt x="0" y="59"/>
                </a:lnTo>
                <a:lnTo>
                  <a:pt x="2" y="68"/>
                </a:lnTo>
                <a:lnTo>
                  <a:pt x="2" y="76"/>
                </a:lnTo>
                <a:lnTo>
                  <a:pt x="2" y="87"/>
                </a:lnTo>
                <a:lnTo>
                  <a:pt x="6" y="87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66" name="Freeform 1722"/>
          <p:cNvSpPr>
            <a:spLocks/>
          </p:cNvSpPr>
          <p:nvPr/>
        </p:nvSpPr>
        <p:spPr bwMode="auto">
          <a:xfrm>
            <a:off x="3494088" y="3106738"/>
            <a:ext cx="9525" cy="57150"/>
          </a:xfrm>
          <a:custGeom>
            <a:avLst/>
            <a:gdLst>
              <a:gd name="T0" fmla="*/ 0 w 11"/>
              <a:gd name="T1" fmla="*/ 5 h 71"/>
              <a:gd name="T2" fmla="*/ 0 w 11"/>
              <a:gd name="T3" fmla="*/ 0 h 71"/>
              <a:gd name="T4" fmla="*/ 2 w 11"/>
              <a:gd name="T5" fmla="*/ 0 h 71"/>
              <a:gd name="T6" fmla="*/ 4 w 11"/>
              <a:gd name="T7" fmla="*/ 0 h 71"/>
              <a:gd name="T8" fmla="*/ 6 w 11"/>
              <a:gd name="T9" fmla="*/ 0 h 71"/>
              <a:gd name="T10" fmla="*/ 8 w 11"/>
              <a:gd name="T11" fmla="*/ 1 h 71"/>
              <a:gd name="T12" fmla="*/ 10 w 11"/>
              <a:gd name="T13" fmla="*/ 5 h 71"/>
              <a:gd name="T14" fmla="*/ 10 w 11"/>
              <a:gd name="T15" fmla="*/ 9 h 71"/>
              <a:gd name="T16" fmla="*/ 10 w 11"/>
              <a:gd name="T17" fmla="*/ 12 h 71"/>
              <a:gd name="T18" fmla="*/ 10 w 11"/>
              <a:gd name="T19" fmla="*/ 18 h 71"/>
              <a:gd name="T20" fmla="*/ 11 w 11"/>
              <a:gd name="T21" fmla="*/ 22 h 71"/>
              <a:gd name="T22" fmla="*/ 11 w 11"/>
              <a:gd name="T23" fmla="*/ 25 h 71"/>
              <a:gd name="T24" fmla="*/ 11 w 11"/>
              <a:gd name="T25" fmla="*/ 31 h 71"/>
              <a:gd name="T26" fmla="*/ 11 w 11"/>
              <a:gd name="T27" fmla="*/ 34 h 71"/>
              <a:gd name="T28" fmla="*/ 11 w 11"/>
              <a:gd name="T29" fmla="*/ 38 h 71"/>
              <a:gd name="T30" fmla="*/ 11 w 11"/>
              <a:gd name="T31" fmla="*/ 44 h 71"/>
              <a:gd name="T32" fmla="*/ 10 w 11"/>
              <a:gd name="T33" fmla="*/ 47 h 71"/>
              <a:gd name="T34" fmla="*/ 10 w 11"/>
              <a:gd name="T35" fmla="*/ 51 h 71"/>
              <a:gd name="T36" fmla="*/ 10 w 11"/>
              <a:gd name="T37" fmla="*/ 57 h 71"/>
              <a:gd name="T38" fmla="*/ 10 w 11"/>
              <a:gd name="T39" fmla="*/ 60 h 71"/>
              <a:gd name="T40" fmla="*/ 8 w 11"/>
              <a:gd name="T41" fmla="*/ 66 h 71"/>
              <a:gd name="T42" fmla="*/ 8 w 11"/>
              <a:gd name="T43" fmla="*/ 69 h 71"/>
              <a:gd name="T44" fmla="*/ 6 w 11"/>
              <a:gd name="T45" fmla="*/ 71 h 71"/>
              <a:gd name="T46" fmla="*/ 4 w 11"/>
              <a:gd name="T47" fmla="*/ 71 h 71"/>
              <a:gd name="T48" fmla="*/ 4 w 11"/>
              <a:gd name="T49" fmla="*/ 68 h 71"/>
              <a:gd name="T50" fmla="*/ 4 w 11"/>
              <a:gd name="T51" fmla="*/ 64 h 71"/>
              <a:gd name="T52" fmla="*/ 4 w 11"/>
              <a:gd name="T53" fmla="*/ 58 h 71"/>
              <a:gd name="T54" fmla="*/ 2 w 11"/>
              <a:gd name="T55" fmla="*/ 55 h 71"/>
              <a:gd name="T56" fmla="*/ 2 w 11"/>
              <a:gd name="T57" fmla="*/ 51 h 71"/>
              <a:gd name="T58" fmla="*/ 2 w 11"/>
              <a:gd name="T59" fmla="*/ 45 h 71"/>
              <a:gd name="T60" fmla="*/ 0 w 11"/>
              <a:gd name="T61" fmla="*/ 42 h 71"/>
              <a:gd name="T62" fmla="*/ 0 w 11"/>
              <a:gd name="T63" fmla="*/ 38 h 71"/>
              <a:gd name="T64" fmla="*/ 0 w 11"/>
              <a:gd name="T65" fmla="*/ 33 h 71"/>
              <a:gd name="T66" fmla="*/ 0 w 11"/>
              <a:gd name="T67" fmla="*/ 29 h 71"/>
              <a:gd name="T68" fmla="*/ 0 w 11"/>
              <a:gd name="T69" fmla="*/ 25 h 71"/>
              <a:gd name="T70" fmla="*/ 0 w 11"/>
              <a:gd name="T71" fmla="*/ 20 h 71"/>
              <a:gd name="T72" fmla="*/ 0 w 11"/>
              <a:gd name="T73" fmla="*/ 16 h 71"/>
              <a:gd name="T74" fmla="*/ 0 w 11"/>
              <a:gd name="T75" fmla="*/ 12 h 71"/>
              <a:gd name="T76" fmla="*/ 0 w 11"/>
              <a:gd name="T77" fmla="*/ 7 h 71"/>
              <a:gd name="T78" fmla="*/ 0 w 11"/>
              <a:gd name="T79" fmla="*/ 5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1" h="71">
                <a:moveTo>
                  <a:pt x="0" y="5"/>
                </a:move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8" y="1"/>
                </a:lnTo>
                <a:lnTo>
                  <a:pt x="10" y="5"/>
                </a:lnTo>
                <a:lnTo>
                  <a:pt x="10" y="9"/>
                </a:lnTo>
                <a:lnTo>
                  <a:pt x="10" y="12"/>
                </a:lnTo>
                <a:lnTo>
                  <a:pt x="10" y="18"/>
                </a:lnTo>
                <a:lnTo>
                  <a:pt x="11" y="22"/>
                </a:lnTo>
                <a:lnTo>
                  <a:pt x="11" y="25"/>
                </a:lnTo>
                <a:lnTo>
                  <a:pt x="11" y="31"/>
                </a:lnTo>
                <a:lnTo>
                  <a:pt x="11" y="34"/>
                </a:lnTo>
                <a:lnTo>
                  <a:pt x="11" y="38"/>
                </a:lnTo>
                <a:lnTo>
                  <a:pt x="11" y="44"/>
                </a:lnTo>
                <a:lnTo>
                  <a:pt x="10" y="47"/>
                </a:lnTo>
                <a:lnTo>
                  <a:pt x="10" y="51"/>
                </a:lnTo>
                <a:lnTo>
                  <a:pt x="10" y="57"/>
                </a:lnTo>
                <a:lnTo>
                  <a:pt x="10" y="60"/>
                </a:lnTo>
                <a:lnTo>
                  <a:pt x="8" y="66"/>
                </a:lnTo>
                <a:lnTo>
                  <a:pt x="8" y="69"/>
                </a:lnTo>
                <a:lnTo>
                  <a:pt x="6" y="71"/>
                </a:lnTo>
                <a:lnTo>
                  <a:pt x="4" y="71"/>
                </a:lnTo>
                <a:lnTo>
                  <a:pt x="4" y="68"/>
                </a:lnTo>
                <a:lnTo>
                  <a:pt x="4" y="64"/>
                </a:lnTo>
                <a:lnTo>
                  <a:pt x="4" y="58"/>
                </a:lnTo>
                <a:lnTo>
                  <a:pt x="2" y="55"/>
                </a:lnTo>
                <a:lnTo>
                  <a:pt x="2" y="51"/>
                </a:lnTo>
                <a:lnTo>
                  <a:pt x="2" y="45"/>
                </a:lnTo>
                <a:lnTo>
                  <a:pt x="0" y="42"/>
                </a:lnTo>
                <a:lnTo>
                  <a:pt x="0" y="38"/>
                </a:lnTo>
                <a:lnTo>
                  <a:pt x="0" y="33"/>
                </a:lnTo>
                <a:lnTo>
                  <a:pt x="0" y="29"/>
                </a:lnTo>
                <a:lnTo>
                  <a:pt x="0" y="25"/>
                </a:lnTo>
                <a:lnTo>
                  <a:pt x="0" y="20"/>
                </a:lnTo>
                <a:lnTo>
                  <a:pt x="0" y="16"/>
                </a:lnTo>
                <a:lnTo>
                  <a:pt x="0" y="12"/>
                </a:lnTo>
                <a:lnTo>
                  <a:pt x="0" y="7"/>
                </a:lnTo>
                <a:lnTo>
                  <a:pt x="0" y="5"/>
                </a:lnTo>
                <a:close/>
              </a:path>
            </a:pathLst>
          </a:custGeom>
          <a:solidFill>
            <a:srgbClr val="FCFE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67" name="Freeform 1723"/>
          <p:cNvSpPr>
            <a:spLocks/>
          </p:cNvSpPr>
          <p:nvPr/>
        </p:nvSpPr>
        <p:spPr bwMode="auto">
          <a:xfrm>
            <a:off x="3490913" y="3243263"/>
            <a:ext cx="14287" cy="68262"/>
          </a:xfrm>
          <a:custGeom>
            <a:avLst/>
            <a:gdLst>
              <a:gd name="T0" fmla="*/ 9 w 16"/>
              <a:gd name="T1" fmla="*/ 87 h 87"/>
              <a:gd name="T2" fmla="*/ 7 w 16"/>
              <a:gd name="T3" fmla="*/ 87 h 87"/>
              <a:gd name="T4" fmla="*/ 3 w 16"/>
              <a:gd name="T5" fmla="*/ 87 h 87"/>
              <a:gd name="T6" fmla="*/ 1 w 16"/>
              <a:gd name="T7" fmla="*/ 87 h 87"/>
              <a:gd name="T8" fmla="*/ 0 w 16"/>
              <a:gd name="T9" fmla="*/ 79 h 87"/>
              <a:gd name="T10" fmla="*/ 0 w 16"/>
              <a:gd name="T11" fmla="*/ 70 h 87"/>
              <a:gd name="T12" fmla="*/ 0 w 16"/>
              <a:gd name="T13" fmla="*/ 59 h 87"/>
              <a:gd name="T14" fmla="*/ 0 w 16"/>
              <a:gd name="T15" fmla="*/ 44 h 87"/>
              <a:gd name="T16" fmla="*/ 0 w 16"/>
              <a:gd name="T17" fmla="*/ 35 h 87"/>
              <a:gd name="T18" fmla="*/ 0 w 16"/>
              <a:gd name="T19" fmla="*/ 28 h 87"/>
              <a:gd name="T20" fmla="*/ 0 w 16"/>
              <a:gd name="T21" fmla="*/ 19 h 87"/>
              <a:gd name="T22" fmla="*/ 0 w 16"/>
              <a:gd name="T23" fmla="*/ 11 h 87"/>
              <a:gd name="T24" fmla="*/ 0 w 16"/>
              <a:gd name="T25" fmla="*/ 2 h 87"/>
              <a:gd name="T26" fmla="*/ 3 w 16"/>
              <a:gd name="T27" fmla="*/ 0 h 87"/>
              <a:gd name="T28" fmla="*/ 5 w 16"/>
              <a:gd name="T29" fmla="*/ 0 h 87"/>
              <a:gd name="T30" fmla="*/ 9 w 16"/>
              <a:gd name="T31" fmla="*/ 0 h 87"/>
              <a:gd name="T32" fmla="*/ 11 w 16"/>
              <a:gd name="T33" fmla="*/ 0 h 87"/>
              <a:gd name="T34" fmla="*/ 13 w 16"/>
              <a:gd name="T35" fmla="*/ 0 h 87"/>
              <a:gd name="T36" fmla="*/ 14 w 16"/>
              <a:gd name="T37" fmla="*/ 10 h 87"/>
              <a:gd name="T38" fmla="*/ 14 w 16"/>
              <a:gd name="T39" fmla="*/ 17 h 87"/>
              <a:gd name="T40" fmla="*/ 14 w 16"/>
              <a:gd name="T41" fmla="*/ 26 h 87"/>
              <a:gd name="T42" fmla="*/ 16 w 16"/>
              <a:gd name="T43" fmla="*/ 33 h 87"/>
              <a:gd name="T44" fmla="*/ 14 w 16"/>
              <a:gd name="T45" fmla="*/ 41 h 87"/>
              <a:gd name="T46" fmla="*/ 14 w 16"/>
              <a:gd name="T47" fmla="*/ 50 h 87"/>
              <a:gd name="T48" fmla="*/ 14 w 16"/>
              <a:gd name="T49" fmla="*/ 59 h 87"/>
              <a:gd name="T50" fmla="*/ 13 w 16"/>
              <a:gd name="T51" fmla="*/ 68 h 87"/>
              <a:gd name="T52" fmla="*/ 13 w 16"/>
              <a:gd name="T53" fmla="*/ 76 h 87"/>
              <a:gd name="T54" fmla="*/ 13 w 16"/>
              <a:gd name="T55" fmla="*/ 87 h 87"/>
              <a:gd name="T56" fmla="*/ 9 w 16"/>
              <a:gd name="T57" fmla="*/ 87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6" h="87">
                <a:moveTo>
                  <a:pt x="9" y="87"/>
                </a:moveTo>
                <a:lnTo>
                  <a:pt x="7" y="87"/>
                </a:lnTo>
                <a:lnTo>
                  <a:pt x="3" y="87"/>
                </a:lnTo>
                <a:lnTo>
                  <a:pt x="1" y="87"/>
                </a:lnTo>
                <a:lnTo>
                  <a:pt x="0" y="79"/>
                </a:lnTo>
                <a:lnTo>
                  <a:pt x="0" y="70"/>
                </a:lnTo>
                <a:lnTo>
                  <a:pt x="0" y="59"/>
                </a:lnTo>
                <a:lnTo>
                  <a:pt x="0" y="44"/>
                </a:lnTo>
                <a:lnTo>
                  <a:pt x="0" y="35"/>
                </a:lnTo>
                <a:lnTo>
                  <a:pt x="0" y="28"/>
                </a:lnTo>
                <a:lnTo>
                  <a:pt x="0" y="19"/>
                </a:lnTo>
                <a:lnTo>
                  <a:pt x="0" y="11"/>
                </a:lnTo>
                <a:lnTo>
                  <a:pt x="0" y="2"/>
                </a:lnTo>
                <a:lnTo>
                  <a:pt x="3" y="0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4" y="10"/>
                </a:lnTo>
                <a:lnTo>
                  <a:pt x="14" y="17"/>
                </a:lnTo>
                <a:lnTo>
                  <a:pt x="14" y="26"/>
                </a:lnTo>
                <a:lnTo>
                  <a:pt x="16" y="33"/>
                </a:lnTo>
                <a:lnTo>
                  <a:pt x="14" y="41"/>
                </a:lnTo>
                <a:lnTo>
                  <a:pt x="14" y="50"/>
                </a:lnTo>
                <a:lnTo>
                  <a:pt x="14" y="59"/>
                </a:lnTo>
                <a:lnTo>
                  <a:pt x="13" y="68"/>
                </a:lnTo>
                <a:lnTo>
                  <a:pt x="13" y="76"/>
                </a:lnTo>
                <a:lnTo>
                  <a:pt x="13" y="87"/>
                </a:lnTo>
                <a:lnTo>
                  <a:pt x="9" y="87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68" name="Freeform 1724"/>
          <p:cNvSpPr>
            <a:spLocks/>
          </p:cNvSpPr>
          <p:nvPr/>
        </p:nvSpPr>
        <p:spPr bwMode="auto">
          <a:xfrm>
            <a:off x="3490913" y="3243263"/>
            <a:ext cx="14287" cy="68262"/>
          </a:xfrm>
          <a:custGeom>
            <a:avLst/>
            <a:gdLst>
              <a:gd name="T0" fmla="*/ 9 w 16"/>
              <a:gd name="T1" fmla="*/ 87 h 87"/>
              <a:gd name="T2" fmla="*/ 7 w 16"/>
              <a:gd name="T3" fmla="*/ 87 h 87"/>
              <a:gd name="T4" fmla="*/ 3 w 16"/>
              <a:gd name="T5" fmla="*/ 87 h 87"/>
              <a:gd name="T6" fmla="*/ 1 w 16"/>
              <a:gd name="T7" fmla="*/ 87 h 87"/>
              <a:gd name="T8" fmla="*/ 0 w 16"/>
              <a:gd name="T9" fmla="*/ 79 h 87"/>
              <a:gd name="T10" fmla="*/ 0 w 16"/>
              <a:gd name="T11" fmla="*/ 70 h 87"/>
              <a:gd name="T12" fmla="*/ 0 w 16"/>
              <a:gd name="T13" fmla="*/ 59 h 87"/>
              <a:gd name="T14" fmla="*/ 0 w 16"/>
              <a:gd name="T15" fmla="*/ 44 h 87"/>
              <a:gd name="T16" fmla="*/ 0 w 16"/>
              <a:gd name="T17" fmla="*/ 35 h 87"/>
              <a:gd name="T18" fmla="*/ 0 w 16"/>
              <a:gd name="T19" fmla="*/ 28 h 87"/>
              <a:gd name="T20" fmla="*/ 0 w 16"/>
              <a:gd name="T21" fmla="*/ 19 h 87"/>
              <a:gd name="T22" fmla="*/ 0 w 16"/>
              <a:gd name="T23" fmla="*/ 11 h 87"/>
              <a:gd name="T24" fmla="*/ 0 w 16"/>
              <a:gd name="T25" fmla="*/ 2 h 87"/>
              <a:gd name="T26" fmla="*/ 3 w 16"/>
              <a:gd name="T27" fmla="*/ 0 h 87"/>
              <a:gd name="T28" fmla="*/ 5 w 16"/>
              <a:gd name="T29" fmla="*/ 0 h 87"/>
              <a:gd name="T30" fmla="*/ 9 w 16"/>
              <a:gd name="T31" fmla="*/ 0 h 87"/>
              <a:gd name="T32" fmla="*/ 11 w 16"/>
              <a:gd name="T33" fmla="*/ 0 h 87"/>
              <a:gd name="T34" fmla="*/ 13 w 16"/>
              <a:gd name="T35" fmla="*/ 0 h 87"/>
              <a:gd name="T36" fmla="*/ 14 w 16"/>
              <a:gd name="T37" fmla="*/ 10 h 87"/>
              <a:gd name="T38" fmla="*/ 14 w 16"/>
              <a:gd name="T39" fmla="*/ 17 h 87"/>
              <a:gd name="T40" fmla="*/ 14 w 16"/>
              <a:gd name="T41" fmla="*/ 26 h 87"/>
              <a:gd name="T42" fmla="*/ 16 w 16"/>
              <a:gd name="T43" fmla="*/ 33 h 87"/>
              <a:gd name="T44" fmla="*/ 14 w 16"/>
              <a:gd name="T45" fmla="*/ 41 h 87"/>
              <a:gd name="T46" fmla="*/ 14 w 16"/>
              <a:gd name="T47" fmla="*/ 50 h 87"/>
              <a:gd name="T48" fmla="*/ 14 w 16"/>
              <a:gd name="T49" fmla="*/ 59 h 87"/>
              <a:gd name="T50" fmla="*/ 13 w 16"/>
              <a:gd name="T51" fmla="*/ 68 h 87"/>
              <a:gd name="T52" fmla="*/ 13 w 16"/>
              <a:gd name="T53" fmla="*/ 76 h 87"/>
              <a:gd name="T54" fmla="*/ 13 w 16"/>
              <a:gd name="T55" fmla="*/ 87 h 87"/>
              <a:gd name="T56" fmla="*/ 9 w 16"/>
              <a:gd name="T57" fmla="*/ 87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6" h="87">
                <a:moveTo>
                  <a:pt x="9" y="87"/>
                </a:moveTo>
                <a:lnTo>
                  <a:pt x="7" y="87"/>
                </a:lnTo>
                <a:lnTo>
                  <a:pt x="3" y="87"/>
                </a:lnTo>
                <a:lnTo>
                  <a:pt x="1" y="87"/>
                </a:lnTo>
                <a:lnTo>
                  <a:pt x="0" y="79"/>
                </a:lnTo>
                <a:lnTo>
                  <a:pt x="0" y="70"/>
                </a:lnTo>
                <a:lnTo>
                  <a:pt x="0" y="59"/>
                </a:lnTo>
                <a:lnTo>
                  <a:pt x="0" y="44"/>
                </a:lnTo>
                <a:lnTo>
                  <a:pt x="0" y="35"/>
                </a:lnTo>
                <a:lnTo>
                  <a:pt x="0" y="28"/>
                </a:lnTo>
                <a:lnTo>
                  <a:pt x="0" y="19"/>
                </a:lnTo>
                <a:lnTo>
                  <a:pt x="0" y="11"/>
                </a:lnTo>
                <a:lnTo>
                  <a:pt x="0" y="2"/>
                </a:lnTo>
                <a:lnTo>
                  <a:pt x="3" y="0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4" y="10"/>
                </a:lnTo>
                <a:lnTo>
                  <a:pt x="14" y="17"/>
                </a:lnTo>
                <a:lnTo>
                  <a:pt x="14" y="26"/>
                </a:lnTo>
                <a:lnTo>
                  <a:pt x="16" y="33"/>
                </a:lnTo>
                <a:lnTo>
                  <a:pt x="14" y="41"/>
                </a:lnTo>
                <a:lnTo>
                  <a:pt x="14" y="50"/>
                </a:lnTo>
                <a:lnTo>
                  <a:pt x="14" y="59"/>
                </a:lnTo>
                <a:lnTo>
                  <a:pt x="13" y="68"/>
                </a:lnTo>
                <a:lnTo>
                  <a:pt x="13" y="76"/>
                </a:lnTo>
                <a:lnTo>
                  <a:pt x="13" y="87"/>
                </a:lnTo>
                <a:lnTo>
                  <a:pt x="9" y="87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69" name="Freeform 1725"/>
          <p:cNvSpPr>
            <a:spLocks/>
          </p:cNvSpPr>
          <p:nvPr/>
        </p:nvSpPr>
        <p:spPr bwMode="auto">
          <a:xfrm>
            <a:off x="3492500" y="3249613"/>
            <a:ext cx="11113" cy="57150"/>
          </a:xfrm>
          <a:custGeom>
            <a:avLst/>
            <a:gdLst>
              <a:gd name="T0" fmla="*/ 13 w 13"/>
              <a:gd name="T1" fmla="*/ 5 h 71"/>
              <a:gd name="T2" fmla="*/ 12 w 13"/>
              <a:gd name="T3" fmla="*/ 0 h 71"/>
              <a:gd name="T4" fmla="*/ 10 w 13"/>
              <a:gd name="T5" fmla="*/ 0 h 71"/>
              <a:gd name="T6" fmla="*/ 8 w 13"/>
              <a:gd name="T7" fmla="*/ 0 h 71"/>
              <a:gd name="T8" fmla="*/ 6 w 13"/>
              <a:gd name="T9" fmla="*/ 0 h 71"/>
              <a:gd name="T10" fmla="*/ 4 w 13"/>
              <a:gd name="T11" fmla="*/ 2 h 71"/>
              <a:gd name="T12" fmla="*/ 2 w 13"/>
              <a:gd name="T13" fmla="*/ 5 h 71"/>
              <a:gd name="T14" fmla="*/ 0 w 13"/>
              <a:gd name="T15" fmla="*/ 9 h 71"/>
              <a:gd name="T16" fmla="*/ 0 w 13"/>
              <a:gd name="T17" fmla="*/ 13 h 71"/>
              <a:gd name="T18" fmla="*/ 0 w 13"/>
              <a:gd name="T19" fmla="*/ 18 h 71"/>
              <a:gd name="T20" fmla="*/ 0 w 13"/>
              <a:gd name="T21" fmla="*/ 22 h 71"/>
              <a:gd name="T22" fmla="*/ 0 w 13"/>
              <a:gd name="T23" fmla="*/ 25 h 71"/>
              <a:gd name="T24" fmla="*/ 0 w 13"/>
              <a:gd name="T25" fmla="*/ 31 h 71"/>
              <a:gd name="T26" fmla="*/ 0 w 13"/>
              <a:gd name="T27" fmla="*/ 35 h 71"/>
              <a:gd name="T28" fmla="*/ 0 w 13"/>
              <a:gd name="T29" fmla="*/ 38 h 71"/>
              <a:gd name="T30" fmla="*/ 0 w 13"/>
              <a:gd name="T31" fmla="*/ 44 h 71"/>
              <a:gd name="T32" fmla="*/ 0 w 13"/>
              <a:gd name="T33" fmla="*/ 47 h 71"/>
              <a:gd name="T34" fmla="*/ 0 w 13"/>
              <a:gd name="T35" fmla="*/ 51 h 71"/>
              <a:gd name="T36" fmla="*/ 0 w 13"/>
              <a:gd name="T37" fmla="*/ 57 h 71"/>
              <a:gd name="T38" fmla="*/ 2 w 13"/>
              <a:gd name="T39" fmla="*/ 60 h 71"/>
              <a:gd name="T40" fmla="*/ 2 w 13"/>
              <a:gd name="T41" fmla="*/ 66 h 71"/>
              <a:gd name="T42" fmla="*/ 2 w 13"/>
              <a:gd name="T43" fmla="*/ 70 h 71"/>
              <a:gd name="T44" fmla="*/ 4 w 13"/>
              <a:gd name="T45" fmla="*/ 71 h 71"/>
              <a:gd name="T46" fmla="*/ 6 w 13"/>
              <a:gd name="T47" fmla="*/ 71 h 71"/>
              <a:gd name="T48" fmla="*/ 8 w 13"/>
              <a:gd name="T49" fmla="*/ 68 h 71"/>
              <a:gd name="T50" fmla="*/ 8 w 13"/>
              <a:gd name="T51" fmla="*/ 64 h 71"/>
              <a:gd name="T52" fmla="*/ 8 w 13"/>
              <a:gd name="T53" fmla="*/ 59 h 71"/>
              <a:gd name="T54" fmla="*/ 10 w 13"/>
              <a:gd name="T55" fmla="*/ 55 h 71"/>
              <a:gd name="T56" fmla="*/ 10 w 13"/>
              <a:gd name="T57" fmla="*/ 51 h 71"/>
              <a:gd name="T58" fmla="*/ 10 w 13"/>
              <a:gd name="T59" fmla="*/ 46 h 71"/>
              <a:gd name="T60" fmla="*/ 12 w 13"/>
              <a:gd name="T61" fmla="*/ 42 h 71"/>
              <a:gd name="T62" fmla="*/ 12 w 13"/>
              <a:gd name="T63" fmla="*/ 38 h 71"/>
              <a:gd name="T64" fmla="*/ 12 w 13"/>
              <a:gd name="T65" fmla="*/ 33 h 71"/>
              <a:gd name="T66" fmla="*/ 12 w 13"/>
              <a:gd name="T67" fmla="*/ 29 h 71"/>
              <a:gd name="T68" fmla="*/ 12 w 13"/>
              <a:gd name="T69" fmla="*/ 25 h 71"/>
              <a:gd name="T70" fmla="*/ 12 w 13"/>
              <a:gd name="T71" fmla="*/ 20 h 71"/>
              <a:gd name="T72" fmla="*/ 13 w 13"/>
              <a:gd name="T73" fmla="*/ 16 h 71"/>
              <a:gd name="T74" fmla="*/ 13 w 13"/>
              <a:gd name="T75" fmla="*/ 13 h 71"/>
              <a:gd name="T76" fmla="*/ 13 w 13"/>
              <a:gd name="T77" fmla="*/ 7 h 71"/>
              <a:gd name="T78" fmla="*/ 13 w 13"/>
              <a:gd name="T79" fmla="*/ 5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3" h="71">
                <a:moveTo>
                  <a:pt x="13" y="5"/>
                </a:move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2"/>
                </a:lnTo>
                <a:lnTo>
                  <a:pt x="2" y="5"/>
                </a:lnTo>
                <a:lnTo>
                  <a:pt x="0" y="9"/>
                </a:lnTo>
                <a:lnTo>
                  <a:pt x="0" y="13"/>
                </a:lnTo>
                <a:lnTo>
                  <a:pt x="0" y="18"/>
                </a:lnTo>
                <a:lnTo>
                  <a:pt x="0" y="22"/>
                </a:lnTo>
                <a:lnTo>
                  <a:pt x="0" y="25"/>
                </a:lnTo>
                <a:lnTo>
                  <a:pt x="0" y="31"/>
                </a:lnTo>
                <a:lnTo>
                  <a:pt x="0" y="35"/>
                </a:lnTo>
                <a:lnTo>
                  <a:pt x="0" y="38"/>
                </a:lnTo>
                <a:lnTo>
                  <a:pt x="0" y="44"/>
                </a:lnTo>
                <a:lnTo>
                  <a:pt x="0" y="47"/>
                </a:lnTo>
                <a:lnTo>
                  <a:pt x="0" y="51"/>
                </a:lnTo>
                <a:lnTo>
                  <a:pt x="0" y="57"/>
                </a:lnTo>
                <a:lnTo>
                  <a:pt x="2" y="60"/>
                </a:lnTo>
                <a:lnTo>
                  <a:pt x="2" y="66"/>
                </a:lnTo>
                <a:lnTo>
                  <a:pt x="2" y="70"/>
                </a:lnTo>
                <a:lnTo>
                  <a:pt x="4" y="71"/>
                </a:lnTo>
                <a:lnTo>
                  <a:pt x="6" y="71"/>
                </a:lnTo>
                <a:lnTo>
                  <a:pt x="8" y="68"/>
                </a:lnTo>
                <a:lnTo>
                  <a:pt x="8" y="64"/>
                </a:lnTo>
                <a:lnTo>
                  <a:pt x="8" y="59"/>
                </a:lnTo>
                <a:lnTo>
                  <a:pt x="10" y="55"/>
                </a:lnTo>
                <a:lnTo>
                  <a:pt x="10" y="51"/>
                </a:lnTo>
                <a:lnTo>
                  <a:pt x="10" y="46"/>
                </a:lnTo>
                <a:lnTo>
                  <a:pt x="12" y="42"/>
                </a:lnTo>
                <a:lnTo>
                  <a:pt x="12" y="38"/>
                </a:lnTo>
                <a:lnTo>
                  <a:pt x="12" y="33"/>
                </a:lnTo>
                <a:lnTo>
                  <a:pt x="12" y="29"/>
                </a:lnTo>
                <a:lnTo>
                  <a:pt x="12" y="25"/>
                </a:lnTo>
                <a:lnTo>
                  <a:pt x="12" y="20"/>
                </a:lnTo>
                <a:lnTo>
                  <a:pt x="13" y="16"/>
                </a:lnTo>
                <a:lnTo>
                  <a:pt x="13" y="13"/>
                </a:lnTo>
                <a:lnTo>
                  <a:pt x="13" y="7"/>
                </a:lnTo>
                <a:lnTo>
                  <a:pt x="13" y="5"/>
                </a:lnTo>
                <a:close/>
              </a:path>
            </a:pathLst>
          </a:custGeom>
          <a:solidFill>
            <a:srgbClr val="FCFE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70" name="Freeform 1726"/>
          <p:cNvSpPr>
            <a:spLocks/>
          </p:cNvSpPr>
          <p:nvPr/>
        </p:nvSpPr>
        <p:spPr bwMode="auto">
          <a:xfrm>
            <a:off x="3487738" y="3232150"/>
            <a:ext cx="36512" cy="69850"/>
          </a:xfrm>
          <a:custGeom>
            <a:avLst/>
            <a:gdLst>
              <a:gd name="T0" fmla="*/ 2 w 44"/>
              <a:gd name="T1" fmla="*/ 69 h 88"/>
              <a:gd name="T2" fmla="*/ 0 w 44"/>
              <a:gd name="T3" fmla="*/ 73 h 88"/>
              <a:gd name="T4" fmla="*/ 4 w 44"/>
              <a:gd name="T5" fmla="*/ 77 h 88"/>
              <a:gd name="T6" fmla="*/ 5 w 44"/>
              <a:gd name="T7" fmla="*/ 82 h 88"/>
              <a:gd name="T8" fmla="*/ 9 w 44"/>
              <a:gd name="T9" fmla="*/ 86 h 88"/>
              <a:gd name="T10" fmla="*/ 13 w 44"/>
              <a:gd name="T11" fmla="*/ 88 h 88"/>
              <a:gd name="T12" fmla="*/ 18 w 44"/>
              <a:gd name="T13" fmla="*/ 84 h 88"/>
              <a:gd name="T14" fmla="*/ 22 w 44"/>
              <a:gd name="T15" fmla="*/ 82 h 88"/>
              <a:gd name="T16" fmla="*/ 26 w 44"/>
              <a:gd name="T17" fmla="*/ 79 h 88"/>
              <a:gd name="T18" fmla="*/ 28 w 44"/>
              <a:gd name="T19" fmla="*/ 75 h 88"/>
              <a:gd name="T20" fmla="*/ 29 w 44"/>
              <a:gd name="T21" fmla="*/ 71 h 88"/>
              <a:gd name="T22" fmla="*/ 31 w 44"/>
              <a:gd name="T23" fmla="*/ 68 h 88"/>
              <a:gd name="T24" fmla="*/ 33 w 44"/>
              <a:gd name="T25" fmla="*/ 64 h 88"/>
              <a:gd name="T26" fmla="*/ 33 w 44"/>
              <a:gd name="T27" fmla="*/ 60 h 88"/>
              <a:gd name="T28" fmla="*/ 35 w 44"/>
              <a:gd name="T29" fmla="*/ 57 h 88"/>
              <a:gd name="T30" fmla="*/ 37 w 44"/>
              <a:gd name="T31" fmla="*/ 53 h 88"/>
              <a:gd name="T32" fmla="*/ 39 w 44"/>
              <a:gd name="T33" fmla="*/ 49 h 88"/>
              <a:gd name="T34" fmla="*/ 40 w 44"/>
              <a:gd name="T35" fmla="*/ 46 h 88"/>
              <a:gd name="T36" fmla="*/ 40 w 44"/>
              <a:gd name="T37" fmla="*/ 42 h 88"/>
              <a:gd name="T38" fmla="*/ 40 w 44"/>
              <a:gd name="T39" fmla="*/ 36 h 88"/>
              <a:gd name="T40" fmla="*/ 42 w 44"/>
              <a:gd name="T41" fmla="*/ 33 h 88"/>
              <a:gd name="T42" fmla="*/ 42 w 44"/>
              <a:gd name="T43" fmla="*/ 29 h 88"/>
              <a:gd name="T44" fmla="*/ 42 w 44"/>
              <a:gd name="T45" fmla="*/ 25 h 88"/>
              <a:gd name="T46" fmla="*/ 44 w 44"/>
              <a:gd name="T47" fmla="*/ 20 h 88"/>
              <a:gd name="T48" fmla="*/ 44 w 44"/>
              <a:gd name="T49" fmla="*/ 16 h 88"/>
              <a:gd name="T50" fmla="*/ 44 w 44"/>
              <a:gd name="T51" fmla="*/ 11 h 88"/>
              <a:gd name="T52" fmla="*/ 44 w 44"/>
              <a:gd name="T53" fmla="*/ 7 h 88"/>
              <a:gd name="T54" fmla="*/ 44 w 44"/>
              <a:gd name="T55" fmla="*/ 1 h 88"/>
              <a:gd name="T56" fmla="*/ 40 w 44"/>
              <a:gd name="T57" fmla="*/ 0 h 88"/>
              <a:gd name="T58" fmla="*/ 37 w 44"/>
              <a:gd name="T59" fmla="*/ 0 h 88"/>
              <a:gd name="T60" fmla="*/ 35 w 44"/>
              <a:gd name="T61" fmla="*/ 3 h 88"/>
              <a:gd name="T62" fmla="*/ 31 w 44"/>
              <a:gd name="T63" fmla="*/ 5 h 88"/>
              <a:gd name="T64" fmla="*/ 29 w 44"/>
              <a:gd name="T65" fmla="*/ 9 h 88"/>
              <a:gd name="T66" fmla="*/ 26 w 44"/>
              <a:gd name="T67" fmla="*/ 13 h 88"/>
              <a:gd name="T68" fmla="*/ 24 w 44"/>
              <a:gd name="T69" fmla="*/ 16 h 88"/>
              <a:gd name="T70" fmla="*/ 22 w 44"/>
              <a:gd name="T71" fmla="*/ 20 h 88"/>
              <a:gd name="T72" fmla="*/ 20 w 44"/>
              <a:gd name="T73" fmla="*/ 24 h 88"/>
              <a:gd name="T74" fmla="*/ 18 w 44"/>
              <a:gd name="T75" fmla="*/ 27 h 88"/>
              <a:gd name="T76" fmla="*/ 17 w 44"/>
              <a:gd name="T77" fmla="*/ 31 h 88"/>
              <a:gd name="T78" fmla="*/ 15 w 44"/>
              <a:gd name="T79" fmla="*/ 35 h 88"/>
              <a:gd name="T80" fmla="*/ 13 w 44"/>
              <a:gd name="T81" fmla="*/ 38 h 88"/>
              <a:gd name="T82" fmla="*/ 11 w 44"/>
              <a:gd name="T83" fmla="*/ 42 h 88"/>
              <a:gd name="T84" fmla="*/ 11 w 44"/>
              <a:gd name="T85" fmla="*/ 46 h 88"/>
              <a:gd name="T86" fmla="*/ 9 w 44"/>
              <a:gd name="T87" fmla="*/ 49 h 88"/>
              <a:gd name="T88" fmla="*/ 7 w 44"/>
              <a:gd name="T89" fmla="*/ 53 h 88"/>
              <a:gd name="T90" fmla="*/ 5 w 44"/>
              <a:gd name="T91" fmla="*/ 57 h 88"/>
              <a:gd name="T92" fmla="*/ 4 w 44"/>
              <a:gd name="T93" fmla="*/ 60 h 88"/>
              <a:gd name="T94" fmla="*/ 4 w 44"/>
              <a:gd name="T95" fmla="*/ 64 h 88"/>
              <a:gd name="T96" fmla="*/ 2 w 44"/>
              <a:gd name="T97" fmla="*/ 68 h 88"/>
              <a:gd name="T98" fmla="*/ 2 w 44"/>
              <a:gd name="T99" fmla="*/ 69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44" h="88">
                <a:moveTo>
                  <a:pt x="2" y="69"/>
                </a:moveTo>
                <a:lnTo>
                  <a:pt x="0" y="73"/>
                </a:lnTo>
                <a:lnTo>
                  <a:pt x="4" y="77"/>
                </a:lnTo>
                <a:lnTo>
                  <a:pt x="5" y="82"/>
                </a:lnTo>
                <a:lnTo>
                  <a:pt x="9" y="86"/>
                </a:lnTo>
                <a:lnTo>
                  <a:pt x="13" y="88"/>
                </a:lnTo>
                <a:lnTo>
                  <a:pt x="18" y="84"/>
                </a:lnTo>
                <a:lnTo>
                  <a:pt x="22" y="82"/>
                </a:lnTo>
                <a:lnTo>
                  <a:pt x="26" y="79"/>
                </a:lnTo>
                <a:lnTo>
                  <a:pt x="28" y="75"/>
                </a:lnTo>
                <a:lnTo>
                  <a:pt x="29" y="71"/>
                </a:lnTo>
                <a:lnTo>
                  <a:pt x="31" y="68"/>
                </a:lnTo>
                <a:lnTo>
                  <a:pt x="33" y="64"/>
                </a:lnTo>
                <a:lnTo>
                  <a:pt x="33" y="60"/>
                </a:lnTo>
                <a:lnTo>
                  <a:pt x="35" y="57"/>
                </a:lnTo>
                <a:lnTo>
                  <a:pt x="37" y="53"/>
                </a:lnTo>
                <a:lnTo>
                  <a:pt x="39" y="49"/>
                </a:lnTo>
                <a:lnTo>
                  <a:pt x="40" y="46"/>
                </a:lnTo>
                <a:lnTo>
                  <a:pt x="40" y="42"/>
                </a:lnTo>
                <a:lnTo>
                  <a:pt x="40" y="36"/>
                </a:lnTo>
                <a:lnTo>
                  <a:pt x="42" y="33"/>
                </a:lnTo>
                <a:lnTo>
                  <a:pt x="42" y="29"/>
                </a:lnTo>
                <a:lnTo>
                  <a:pt x="42" y="25"/>
                </a:lnTo>
                <a:lnTo>
                  <a:pt x="44" y="20"/>
                </a:lnTo>
                <a:lnTo>
                  <a:pt x="44" y="16"/>
                </a:lnTo>
                <a:lnTo>
                  <a:pt x="44" y="11"/>
                </a:lnTo>
                <a:lnTo>
                  <a:pt x="44" y="7"/>
                </a:lnTo>
                <a:lnTo>
                  <a:pt x="44" y="1"/>
                </a:lnTo>
                <a:lnTo>
                  <a:pt x="40" y="0"/>
                </a:lnTo>
                <a:lnTo>
                  <a:pt x="37" y="0"/>
                </a:lnTo>
                <a:lnTo>
                  <a:pt x="35" y="3"/>
                </a:lnTo>
                <a:lnTo>
                  <a:pt x="31" y="5"/>
                </a:lnTo>
                <a:lnTo>
                  <a:pt x="29" y="9"/>
                </a:lnTo>
                <a:lnTo>
                  <a:pt x="26" y="13"/>
                </a:lnTo>
                <a:lnTo>
                  <a:pt x="24" y="16"/>
                </a:lnTo>
                <a:lnTo>
                  <a:pt x="22" y="20"/>
                </a:lnTo>
                <a:lnTo>
                  <a:pt x="20" y="24"/>
                </a:lnTo>
                <a:lnTo>
                  <a:pt x="18" y="27"/>
                </a:lnTo>
                <a:lnTo>
                  <a:pt x="17" y="31"/>
                </a:lnTo>
                <a:lnTo>
                  <a:pt x="15" y="35"/>
                </a:lnTo>
                <a:lnTo>
                  <a:pt x="13" y="38"/>
                </a:lnTo>
                <a:lnTo>
                  <a:pt x="11" y="42"/>
                </a:lnTo>
                <a:lnTo>
                  <a:pt x="11" y="46"/>
                </a:lnTo>
                <a:lnTo>
                  <a:pt x="9" y="49"/>
                </a:lnTo>
                <a:lnTo>
                  <a:pt x="7" y="53"/>
                </a:lnTo>
                <a:lnTo>
                  <a:pt x="5" y="57"/>
                </a:lnTo>
                <a:lnTo>
                  <a:pt x="4" y="60"/>
                </a:lnTo>
                <a:lnTo>
                  <a:pt x="4" y="64"/>
                </a:lnTo>
                <a:lnTo>
                  <a:pt x="2" y="68"/>
                </a:lnTo>
                <a:lnTo>
                  <a:pt x="2" y="69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71" name="Freeform 1727"/>
          <p:cNvSpPr>
            <a:spLocks/>
          </p:cNvSpPr>
          <p:nvPr/>
        </p:nvSpPr>
        <p:spPr bwMode="auto">
          <a:xfrm>
            <a:off x="3487738" y="3232150"/>
            <a:ext cx="36512" cy="69850"/>
          </a:xfrm>
          <a:custGeom>
            <a:avLst/>
            <a:gdLst>
              <a:gd name="T0" fmla="*/ 2 w 44"/>
              <a:gd name="T1" fmla="*/ 69 h 88"/>
              <a:gd name="T2" fmla="*/ 0 w 44"/>
              <a:gd name="T3" fmla="*/ 73 h 88"/>
              <a:gd name="T4" fmla="*/ 4 w 44"/>
              <a:gd name="T5" fmla="*/ 77 h 88"/>
              <a:gd name="T6" fmla="*/ 5 w 44"/>
              <a:gd name="T7" fmla="*/ 82 h 88"/>
              <a:gd name="T8" fmla="*/ 9 w 44"/>
              <a:gd name="T9" fmla="*/ 86 h 88"/>
              <a:gd name="T10" fmla="*/ 13 w 44"/>
              <a:gd name="T11" fmla="*/ 88 h 88"/>
              <a:gd name="T12" fmla="*/ 18 w 44"/>
              <a:gd name="T13" fmla="*/ 84 h 88"/>
              <a:gd name="T14" fmla="*/ 22 w 44"/>
              <a:gd name="T15" fmla="*/ 82 h 88"/>
              <a:gd name="T16" fmla="*/ 26 w 44"/>
              <a:gd name="T17" fmla="*/ 79 h 88"/>
              <a:gd name="T18" fmla="*/ 28 w 44"/>
              <a:gd name="T19" fmla="*/ 75 h 88"/>
              <a:gd name="T20" fmla="*/ 29 w 44"/>
              <a:gd name="T21" fmla="*/ 71 h 88"/>
              <a:gd name="T22" fmla="*/ 31 w 44"/>
              <a:gd name="T23" fmla="*/ 68 h 88"/>
              <a:gd name="T24" fmla="*/ 33 w 44"/>
              <a:gd name="T25" fmla="*/ 64 h 88"/>
              <a:gd name="T26" fmla="*/ 33 w 44"/>
              <a:gd name="T27" fmla="*/ 60 h 88"/>
              <a:gd name="T28" fmla="*/ 35 w 44"/>
              <a:gd name="T29" fmla="*/ 57 h 88"/>
              <a:gd name="T30" fmla="*/ 37 w 44"/>
              <a:gd name="T31" fmla="*/ 53 h 88"/>
              <a:gd name="T32" fmla="*/ 39 w 44"/>
              <a:gd name="T33" fmla="*/ 49 h 88"/>
              <a:gd name="T34" fmla="*/ 40 w 44"/>
              <a:gd name="T35" fmla="*/ 46 h 88"/>
              <a:gd name="T36" fmla="*/ 40 w 44"/>
              <a:gd name="T37" fmla="*/ 42 h 88"/>
              <a:gd name="T38" fmla="*/ 40 w 44"/>
              <a:gd name="T39" fmla="*/ 36 h 88"/>
              <a:gd name="T40" fmla="*/ 42 w 44"/>
              <a:gd name="T41" fmla="*/ 33 h 88"/>
              <a:gd name="T42" fmla="*/ 42 w 44"/>
              <a:gd name="T43" fmla="*/ 29 h 88"/>
              <a:gd name="T44" fmla="*/ 42 w 44"/>
              <a:gd name="T45" fmla="*/ 25 h 88"/>
              <a:gd name="T46" fmla="*/ 44 w 44"/>
              <a:gd name="T47" fmla="*/ 20 h 88"/>
              <a:gd name="T48" fmla="*/ 44 w 44"/>
              <a:gd name="T49" fmla="*/ 16 h 88"/>
              <a:gd name="T50" fmla="*/ 44 w 44"/>
              <a:gd name="T51" fmla="*/ 11 h 88"/>
              <a:gd name="T52" fmla="*/ 44 w 44"/>
              <a:gd name="T53" fmla="*/ 7 h 88"/>
              <a:gd name="T54" fmla="*/ 44 w 44"/>
              <a:gd name="T55" fmla="*/ 1 h 88"/>
              <a:gd name="T56" fmla="*/ 40 w 44"/>
              <a:gd name="T57" fmla="*/ 0 h 88"/>
              <a:gd name="T58" fmla="*/ 37 w 44"/>
              <a:gd name="T59" fmla="*/ 0 h 88"/>
              <a:gd name="T60" fmla="*/ 35 w 44"/>
              <a:gd name="T61" fmla="*/ 3 h 88"/>
              <a:gd name="T62" fmla="*/ 31 w 44"/>
              <a:gd name="T63" fmla="*/ 5 h 88"/>
              <a:gd name="T64" fmla="*/ 29 w 44"/>
              <a:gd name="T65" fmla="*/ 9 h 88"/>
              <a:gd name="T66" fmla="*/ 26 w 44"/>
              <a:gd name="T67" fmla="*/ 13 h 88"/>
              <a:gd name="T68" fmla="*/ 24 w 44"/>
              <a:gd name="T69" fmla="*/ 16 h 88"/>
              <a:gd name="T70" fmla="*/ 22 w 44"/>
              <a:gd name="T71" fmla="*/ 20 h 88"/>
              <a:gd name="T72" fmla="*/ 20 w 44"/>
              <a:gd name="T73" fmla="*/ 24 h 88"/>
              <a:gd name="T74" fmla="*/ 18 w 44"/>
              <a:gd name="T75" fmla="*/ 27 h 88"/>
              <a:gd name="T76" fmla="*/ 17 w 44"/>
              <a:gd name="T77" fmla="*/ 31 h 88"/>
              <a:gd name="T78" fmla="*/ 15 w 44"/>
              <a:gd name="T79" fmla="*/ 35 h 88"/>
              <a:gd name="T80" fmla="*/ 13 w 44"/>
              <a:gd name="T81" fmla="*/ 38 h 88"/>
              <a:gd name="T82" fmla="*/ 11 w 44"/>
              <a:gd name="T83" fmla="*/ 42 h 88"/>
              <a:gd name="T84" fmla="*/ 11 w 44"/>
              <a:gd name="T85" fmla="*/ 46 h 88"/>
              <a:gd name="T86" fmla="*/ 9 w 44"/>
              <a:gd name="T87" fmla="*/ 49 h 88"/>
              <a:gd name="T88" fmla="*/ 7 w 44"/>
              <a:gd name="T89" fmla="*/ 53 h 88"/>
              <a:gd name="T90" fmla="*/ 5 w 44"/>
              <a:gd name="T91" fmla="*/ 57 h 88"/>
              <a:gd name="T92" fmla="*/ 4 w 44"/>
              <a:gd name="T93" fmla="*/ 60 h 88"/>
              <a:gd name="T94" fmla="*/ 4 w 44"/>
              <a:gd name="T95" fmla="*/ 64 h 88"/>
              <a:gd name="T96" fmla="*/ 2 w 44"/>
              <a:gd name="T97" fmla="*/ 68 h 88"/>
              <a:gd name="T98" fmla="*/ 2 w 44"/>
              <a:gd name="T99" fmla="*/ 69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44" h="88">
                <a:moveTo>
                  <a:pt x="2" y="69"/>
                </a:moveTo>
                <a:lnTo>
                  <a:pt x="0" y="73"/>
                </a:lnTo>
                <a:lnTo>
                  <a:pt x="4" y="77"/>
                </a:lnTo>
                <a:lnTo>
                  <a:pt x="5" y="82"/>
                </a:lnTo>
                <a:lnTo>
                  <a:pt x="9" y="86"/>
                </a:lnTo>
                <a:lnTo>
                  <a:pt x="13" y="88"/>
                </a:lnTo>
                <a:lnTo>
                  <a:pt x="18" y="84"/>
                </a:lnTo>
                <a:lnTo>
                  <a:pt x="22" y="82"/>
                </a:lnTo>
                <a:lnTo>
                  <a:pt x="26" y="79"/>
                </a:lnTo>
                <a:lnTo>
                  <a:pt x="28" y="75"/>
                </a:lnTo>
                <a:lnTo>
                  <a:pt x="29" y="71"/>
                </a:lnTo>
                <a:lnTo>
                  <a:pt x="31" y="68"/>
                </a:lnTo>
                <a:lnTo>
                  <a:pt x="33" y="64"/>
                </a:lnTo>
                <a:lnTo>
                  <a:pt x="33" y="60"/>
                </a:lnTo>
                <a:lnTo>
                  <a:pt x="35" y="57"/>
                </a:lnTo>
                <a:lnTo>
                  <a:pt x="37" y="53"/>
                </a:lnTo>
                <a:lnTo>
                  <a:pt x="39" y="49"/>
                </a:lnTo>
                <a:lnTo>
                  <a:pt x="40" y="46"/>
                </a:lnTo>
                <a:lnTo>
                  <a:pt x="40" y="42"/>
                </a:lnTo>
                <a:lnTo>
                  <a:pt x="40" y="36"/>
                </a:lnTo>
                <a:lnTo>
                  <a:pt x="42" y="33"/>
                </a:lnTo>
                <a:lnTo>
                  <a:pt x="42" y="29"/>
                </a:lnTo>
                <a:lnTo>
                  <a:pt x="42" y="25"/>
                </a:lnTo>
                <a:lnTo>
                  <a:pt x="44" y="20"/>
                </a:lnTo>
                <a:lnTo>
                  <a:pt x="44" y="16"/>
                </a:lnTo>
                <a:lnTo>
                  <a:pt x="44" y="11"/>
                </a:lnTo>
                <a:lnTo>
                  <a:pt x="44" y="7"/>
                </a:lnTo>
                <a:lnTo>
                  <a:pt x="44" y="1"/>
                </a:lnTo>
                <a:lnTo>
                  <a:pt x="40" y="0"/>
                </a:lnTo>
                <a:lnTo>
                  <a:pt x="37" y="0"/>
                </a:lnTo>
                <a:lnTo>
                  <a:pt x="35" y="3"/>
                </a:lnTo>
                <a:lnTo>
                  <a:pt x="31" y="5"/>
                </a:lnTo>
                <a:lnTo>
                  <a:pt x="29" y="9"/>
                </a:lnTo>
                <a:lnTo>
                  <a:pt x="26" y="13"/>
                </a:lnTo>
                <a:lnTo>
                  <a:pt x="24" y="16"/>
                </a:lnTo>
                <a:lnTo>
                  <a:pt x="22" y="20"/>
                </a:lnTo>
                <a:lnTo>
                  <a:pt x="20" y="24"/>
                </a:lnTo>
                <a:lnTo>
                  <a:pt x="18" y="27"/>
                </a:lnTo>
                <a:lnTo>
                  <a:pt x="17" y="31"/>
                </a:lnTo>
                <a:lnTo>
                  <a:pt x="15" y="35"/>
                </a:lnTo>
                <a:lnTo>
                  <a:pt x="13" y="38"/>
                </a:lnTo>
                <a:lnTo>
                  <a:pt x="11" y="42"/>
                </a:lnTo>
                <a:lnTo>
                  <a:pt x="11" y="46"/>
                </a:lnTo>
                <a:lnTo>
                  <a:pt x="9" y="49"/>
                </a:lnTo>
                <a:lnTo>
                  <a:pt x="7" y="53"/>
                </a:lnTo>
                <a:lnTo>
                  <a:pt x="5" y="57"/>
                </a:lnTo>
                <a:lnTo>
                  <a:pt x="4" y="60"/>
                </a:lnTo>
                <a:lnTo>
                  <a:pt x="4" y="64"/>
                </a:lnTo>
                <a:lnTo>
                  <a:pt x="2" y="68"/>
                </a:lnTo>
                <a:lnTo>
                  <a:pt x="2" y="69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72" name="Freeform 1728"/>
          <p:cNvSpPr>
            <a:spLocks/>
          </p:cNvSpPr>
          <p:nvPr/>
        </p:nvSpPr>
        <p:spPr bwMode="auto">
          <a:xfrm>
            <a:off x="3490913" y="3232150"/>
            <a:ext cx="33337" cy="69850"/>
          </a:xfrm>
          <a:custGeom>
            <a:avLst/>
            <a:gdLst>
              <a:gd name="T0" fmla="*/ 2 w 42"/>
              <a:gd name="T1" fmla="*/ 69 h 88"/>
              <a:gd name="T2" fmla="*/ 0 w 42"/>
              <a:gd name="T3" fmla="*/ 75 h 88"/>
              <a:gd name="T4" fmla="*/ 3 w 42"/>
              <a:gd name="T5" fmla="*/ 79 h 88"/>
              <a:gd name="T6" fmla="*/ 5 w 42"/>
              <a:gd name="T7" fmla="*/ 82 h 88"/>
              <a:gd name="T8" fmla="*/ 7 w 42"/>
              <a:gd name="T9" fmla="*/ 86 h 88"/>
              <a:gd name="T10" fmla="*/ 11 w 42"/>
              <a:gd name="T11" fmla="*/ 88 h 88"/>
              <a:gd name="T12" fmla="*/ 16 w 42"/>
              <a:gd name="T13" fmla="*/ 84 h 88"/>
              <a:gd name="T14" fmla="*/ 18 w 42"/>
              <a:gd name="T15" fmla="*/ 81 h 88"/>
              <a:gd name="T16" fmla="*/ 22 w 42"/>
              <a:gd name="T17" fmla="*/ 79 h 88"/>
              <a:gd name="T18" fmla="*/ 24 w 42"/>
              <a:gd name="T19" fmla="*/ 75 h 88"/>
              <a:gd name="T20" fmla="*/ 26 w 42"/>
              <a:gd name="T21" fmla="*/ 71 h 88"/>
              <a:gd name="T22" fmla="*/ 27 w 42"/>
              <a:gd name="T23" fmla="*/ 68 h 88"/>
              <a:gd name="T24" fmla="*/ 29 w 42"/>
              <a:gd name="T25" fmla="*/ 64 h 88"/>
              <a:gd name="T26" fmla="*/ 29 w 42"/>
              <a:gd name="T27" fmla="*/ 60 h 88"/>
              <a:gd name="T28" fmla="*/ 31 w 42"/>
              <a:gd name="T29" fmla="*/ 57 h 88"/>
              <a:gd name="T30" fmla="*/ 33 w 42"/>
              <a:gd name="T31" fmla="*/ 53 h 88"/>
              <a:gd name="T32" fmla="*/ 35 w 42"/>
              <a:gd name="T33" fmla="*/ 49 h 88"/>
              <a:gd name="T34" fmla="*/ 37 w 42"/>
              <a:gd name="T35" fmla="*/ 46 h 88"/>
              <a:gd name="T36" fmla="*/ 37 w 42"/>
              <a:gd name="T37" fmla="*/ 40 h 88"/>
              <a:gd name="T38" fmla="*/ 38 w 42"/>
              <a:gd name="T39" fmla="*/ 36 h 88"/>
              <a:gd name="T40" fmla="*/ 38 w 42"/>
              <a:gd name="T41" fmla="*/ 33 h 88"/>
              <a:gd name="T42" fmla="*/ 38 w 42"/>
              <a:gd name="T43" fmla="*/ 29 h 88"/>
              <a:gd name="T44" fmla="*/ 38 w 42"/>
              <a:gd name="T45" fmla="*/ 25 h 88"/>
              <a:gd name="T46" fmla="*/ 40 w 42"/>
              <a:gd name="T47" fmla="*/ 20 h 88"/>
              <a:gd name="T48" fmla="*/ 40 w 42"/>
              <a:gd name="T49" fmla="*/ 16 h 88"/>
              <a:gd name="T50" fmla="*/ 42 w 42"/>
              <a:gd name="T51" fmla="*/ 11 h 88"/>
              <a:gd name="T52" fmla="*/ 42 w 42"/>
              <a:gd name="T53" fmla="*/ 7 h 88"/>
              <a:gd name="T54" fmla="*/ 40 w 42"/>
              <a:gd name="T55" fmla="*/ 1 h 88"/>
              <a:gd name="T56" fmla="*/ 38 w 42"/>
              <a:gd name="T57" fmla="*/ 0 h 88"/>
              <a:gd name="T58" fmla="*/ 35 w 42"/>
              <a:gd name="T59" fmla="*/ 0 h 88"/>
              <a:gd name="T60" fmla="*/ 33 w 42"/>
              <a:gd name="T61" fmla="*/ 3 h 88"/>
              <a:gd name="T62" fmla="*/ 31 w 42"/>
              <a:gd name="T63" fmla="*/ 7 h 88"/>
              <a:gd name="T64" fmla="*/ 27 w 42"/>
              <a:gd name="T65" fmla="*/ 9 h 88"/>
              <a:gd name="T66" fmla="*/ 26 w 42"/>
              <a:gd name="T67" fmla="*/ 13 h 88"/>
              <a:gd name="T68" fmla="*/ 24 w 42"/>
              <a:gd name="T69" fmla="*/ 16 h 88"/>
              <a:gd name="T70" fmla="*/ 22 w 42"/>
              <a:gd name="T71" fmla="*/ 20 h 88"/>
              <a:gd name="T72" fmla="*/ 20 w 42"/>
              <a:gd name="T73" fmla="*/ 24 h 88"/>
              <a:gd name="T74" fmla="*/ 18 w 42"/>
              <a:gd name="T75" fmla="*/ 27 h 88"/>
              <a:gd name="T76" fmla="*/ 16 w 42"/>
              <a:gd name="T77" fmla="*/ 31 h 88"/>
              <a:gd name="T78" fmla="*/ 15 w 42"/>
              <a:gd name="T79" fmla="*/ 35 h 88"/>
              <a:gd name="T80" fmla="*/ 13 w 42"/>
              <a:gd name="T81" fmla="*/ 38 h 88"/>
              <a:gd name="T82" fmla="*/ 11 w 42"/>
              <a:gd name="T83" fmla="*/ 42 h 88"/>
              <a:gd name="T84" fmla="*/ 11 w 42"/>
              <a:gd name="T85" fmla="*/ 46 h 88"/>
              <a:gd name="T86" fmla="*/ 9 w 42"/>
              <a:gd name="T87" fmla="*/ 49 h 88"/>
              <a:gd name="T88" fmla="*/ 7 w 42"/>
              <a:gd name="T89" fmla="*/ 53 h 88"/>
              <a:gd name="T90" fmla="*/ 5 w 42"/>
              <a:gd name="T91" fmla="*/ 58 h 88"/>
              <a:gd name="T92" fmla="*/ 3 w 42"/>
              <a:gd name="T93" fmla="*/ 62 h 88"/>
              <a:gd name="T94" fmla="*/ 3 w 42"/>
              <a:gd name="T95" fmla="*/ 66 h 88"/>
              <a:gd name="T96" fmla="*/ 2 w 42"/>
              <a:gd name="T97" fmla="*/ 69 h 88"/>
              <a:gd name="T98" fmla="*/ 2 w 42"/>
              <a:gd name="T99" fmla="*/ 69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42" h="88">
                <a:moveTo>
                  <a:pt x="2" y="69"/>
                </a:moveTo>
                <a:lnTo>
                  <a:pt x="0" y="75"/>
                </a:lnTo>
                <a:lnTo>
                  <a:pt x="3" y="79"/>
                </a:lnTo>
                <a:lnTo>
                  <a:pt x="5" y="82"/>
                </a:lnTo>
                <a:lnTo>
                  <a:pt x="7" y="86"/>
                </a:lnTo>
                <a:lnTo>
                  <a:pt x="11" y="88"/>
                </a:lnTo>
                <a:lnTo>
                  <a:pt x="16" y="84"/>
                </a:lnTo>
                <a:lnTo>
                  <a:pt x="18" y="81"/>
                </a:lnTo>
                <a:lnTo>
                  <a:pt x="22" y="79"/>
                </a:lnTo>
                <a:lnTo>
                  <a:pt x="24" y="75"/>
                </a:lnTo>
                <a:lnTo>
                  <a:pt x="26" y="71"/>
                </a:lnTo>
                <a:lnTo>
                  <a:pt x="27" y="68"/>
                </a:lnTo>
                <a:lnTo>
                  <a:pt x="29" y="64"/>
                </a:lnTo>
                <a:lnTo>
                  <a:pt x="29" y="60"/>
                </a:lnTo>
                <a:lnTo>
                  <a:pt x="31" y="57"/>
                </a:lnTo>
                <a:lnTo>
                  <a:pt x="33" y="53"/>
                </a:lnTo>
                <a:lnTo>
                  <a:pt x="35" y="49"/>
                </a:lnTo>
                <a:lnTo>
                  <a:pt x="37" y="46"/>
                </a:lnTo>
                <a:lnTo>
                  <a:pt x="37" y="40"/>
                </a:lnTo>
                <a:lnTo>
                  <a:pt x="38" y="36"/>
                </a:lnTo>
                <a:lnTo>
                  <a:pt x="38" y="33"/>
                </a:lnTo>
                <a:lnTo>
                  <a:pt x="38" y="29"/>
                </a:lnTo>
                <a:lnTo>
                  <a:pt x="38" y="25"/>
                </a:lnTo>
                <a:lnTo>
                  <a:pt x="40" y="20"/>
                </a:lnTo>
                <a:lnTo>
                  <a:pt x="40" y="16"/>
                </a:lnTo>
                <a:lnTo>
                  <a:pt x="42" y="11"/>
                </a:lnTo>
                <a:lnTo>
                  <a:pt x="42" y="7"/>
                </a:lnTo>
                <a:lnTo>
                  <a:pt x="40" y="1"/>
                </a:lnTo>
                <a:lnTo>
                  <a:pt x="38" y="0"/>
                </a:lnTo>
                <a:lnTo>
                  <a:pt x="35" y="0"/>
                </a:lnTo>
                <a:lnTo>
                  <a:pt x="33" y="3"/>
                </a:lnTo>
                <a:lnTo>
                  <a:pt x="31" y="7"/>
                </a:lnTo>
                <a:lnTo>
                  <a:pt x="27" y="9"/>
                </a:lnTo>
                <a:lnTo>
                  <a:pt x="26" y="13"/>
                </a:lnTo>
                <a:lnTo>
                  <a:pt x="24" y="16"/>
                </a:lnTo>
                <a:lnTo>
                  <a:pt x="22" y="20"/>
                </a:lnTo>
                <a:lnTo>
                  <a:pt x="20" y="24"/>
                </a:lnTo>
                <a:lnTo>
                  <a:pt x="18" y="27"/>
                </a:lnTo>
                <a:lnTo>
                  <a:pt x="16" y="31"/>
                </a:lnTo>
                <a:lnTo>
                  <a:pt x="15" y="35"/>
                </a:lnTo>
                <a:lnTo>
                  <a:pt x="13" y="38"/>
                </a:lnTo>
                <a:lnTo>
                  <a:pt x="11" y="42"/>
                </a:lnTo>
                <a:lnTo>
                  <a:pt x="11" y="46"/>
                </a:lnTo>
                <a:lnTo>
                  <a:pt x="9" y="49"/>
                </a:lnTo>
                <a:lnTo>
                  <a:pt x="7" y="53"/>
                </a:lnTo>
                <a:lnTo>
                  <a:pt x="5" y="58"/>
                </a:lnTo>
                <a:lnTo>
                  <a:pt x="3" y="62"/>
                </a:lnTo>
                <a:lnTo>
                  <a:pt x="3" y="66"/>
                </a:lnTo>
                <a:lnTo>
                  <a:pt x="2" y="69"/>
                </a:lnTo>
                <a:lnTo>
                  <a:pt x="2" y="69"/>
                </a:lnTo>
                <a:close/>
              </a:path>
            </a:pathLst>
          </a:cu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73" name="Freeform 1729"/>
          <p:cNvSpPr>
            <a:spLocks/>
          </p:cNvSpPr>
          <p:nvPr/>
        </p:nvSpPr>
        <p:spPr bwMode="auto">
          <a:xfrm>
            <a:off x="3490913" y="2967038"/>
            <a:ext cx="46037" cy="47625"/>
          </a:xfrm>
          <a:custGeom>
            <a:avLst/>
            <a:gdLst>
              <a:gd name="T0" fmla="*/ 59 w 59"/>
              <a:gd name="T1" fmla="*/ 16 h 59"/>
              <a:gd name="T2" fmla="*/ 42 w 59"/>
              <a:gd name="T3" fmla="*/ 59 h 59"/>
              <a:gd name="T4" fmla="*/ 0 w 59"/>
              <a:gd name="T5" fmla="*/ 44 h 59"/>
              <a:gd name="T6" fmla="*/ 16 w 59"/>
              <a:gd name="T7" fmla="*/ 0 h 59"/>
              <a:gd name="T8" fmla="*/ 59 w 59"/>
              <a:gd name="T9" fmla="*/ 16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9" h="59">
                <a:moveTo>
                  <a:pt x="59" y="16"/>
                </a:moveTo>
                <a:lnTo>
                  <a:pt x="42" y="59"/>
                </a:lnTo>
                <a:lnTo>
                  <a:pt x="0" y="44"/>
                </a:lnTo>
                <a:lnTo>
                  <a:pt x="16" y="0"/>
                </a:lnTo>
                <a:lnTo>
                  <a:pt x="59" y="16"/>
                </a:lnTo>
                <a:close/>
              </a:path>
            </a:pathLst>
          </a:custGeom>
          <a:solidFill>
            <a:srgbClr val="669900"/>
          </a:solidFill>
          <a:ln w="1588">
            <a:solidFill>
              <a:srgbClr val="6699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9074" name="Freeform 1730"/>
          <p:cNvSpPr>
            <a:spLocks/>
          </p:cNvSpPr>
          <p:nvPr/>
        </p:nvSpPr>
        <p:spPr bwMode="auto">
          <a:xfrm>
            <a:off x="3490913" y="2976563"/>
            <a:ext cx="50800" cy="49212"/>
          </a:xfrm>
          <a:custGeom>
            <a:avLst/>
            <a:gdLst>
              <a:gd name="T0" fmla="*/ 62 w 62"/>
              <a:gd name="T1" fmla="*/ 24 h 62"/>
              <a:gd name="T2" fmla="*/ 38 w 62"/>
              <a:gd name="T3" fmla="*/ 62 h 62"/>
              <a:gd name="T4" fmla="*/ 0 w 62"/>
              <a:gd name="T5" fmla="*/ 39 h 62"/>
              <a:gd name="T6" fmla="*/ 24 w 62"/>
              <a:gd name="T7" fmla="*/ 0 h 62"/>
              <a:gd name="T8" fmla="*/ 62 w 62"/>
              <a:gd name="T9" fmla="*/ 24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2" h="62">
                <a:moveTo>
                  <a:pt x="62" y="24"/>
                </a:moveTo>
                <a:lnTo>
                  <a:pt x="38" y="62"/>
                </a:lnTo>
                <a:lnTo>
                  <a:pt x="0" y="39"/>
                </a:lnTo>
                <a:lnTo>
                  <a:pt x="24" y="0"/>
                </a:lnTo>
                <a:lnTo>
                  <a:pt x="62" y="24"/>
                </a:lnTo>
                <a:close/>
              </a:path>
            </a:pathLst>
          </a:custGeom>
          <a:solidFill>
            <a:srgbClr val="669900"/>
          </a:solidFill>
          <a:ln w="1588">
            <a:solidFill>
              <a:srgbClr val="6699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9075" name="Freeform 1731"/>
          <p:cNvSpPr>
            <a:spLocks/>
          </p:cNvSpPr>
          <p:nvPr/>
        </p:nvSpPr>
        <p:spPr bwMode="auto">
          <a:xfrm>
            <a:off x="3479800" y="2971800"/>
            <a:ext cx="39688" cy="39688"/>
          </a:xfrm>
          <a:custGeom>
            <a:avLst/>
            <a:gdLst>
              <a:gd name="T0" fmla="*/ 50 w 50"/>
              <a:gd name="T1" fmla="*/ 4 h 50"/>
              <a:gd name="T2" fmla="*/ 46 w 50"/>
              <a:gd name="T3" fmla="*/ 50 h 50"/>
              <a:gd name="T4" fmla="*/ 0 w 50"/>
              <a:gd name="T5" fmla="*/ 46 h 50"/>
              <a:gd name="T6" fmla="*/ 4 w 50"/>
              <a:gd name="T7" fmla="*/ 0 h 50"/>
              <a:gd name="T8" fmla="*/ 50 w 50"/>
              <a:gd name="T9" fmla="*/ 4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50">
                <a:moveTo>
                  <a:pt x="50" y="4"/>
                </a:moveTo>
                <a:lnTo>
                  <a:pt x="46" y="50"/>
                </a:lnTo>
                <a:lnTo>
                  <a:pt x="0" y="46"/>
                </a:lnTo>
                <a:lnTo>
                  <a:pt x="4" y="0"/>
                </a:lnTo>
                <a:lnTo>
                  <a:pt x="50" y="4"/>
                </a:lnTo>
                <a:close/>
              </a:path>
            </a:pathLst>
          </a:custGeom>
          <a:solidFill>
            <a:srgbClr val="669900"/>
          </a:solidFill>
          <a:ln w="1588">
            <a:solidFill>
              <a:srgbClr val="6699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9076" name="Freeform 1732"/>
          <p:cNvSpPr>
            <a:spLocks/>
          </p:cNvSpPr>
          <p:nvPr/>
        </p:nvSpPr>
        <p:spPr bwMode="auto">
          <a:xfrm>
            <a:off x="3459163" y="2967038"/>
            <a:ext cx="47625" cy="47625"/>
          </a:xfrm>
          <a:custGeom>
            <a:avLst/>
            <a:gdLst>
              <a:gd name="T0" fmla="*/ 42 w 59"/>
              <a:gd name="T1" fmla="*/ 0 h 59"/>
              <a:gd name="T2" fmla="*/ 59 w 59"/>
              <a:gd name="T3" fmla="*/ 44 h 59"/>
              <a:gd name="T4" fmla="*/ 15 w 59"/>
              <a:gd name="T5" fmla="*/ 59 h 59"/>
              <a:gd name="T6" fmla="*/ 0 w 59"/>
              <a:gd name="T7" fmla="*/ 16 h 59"/>
              <a:gd name="T8" fmla="*/ 42 w 59"/>
              <a:gd name="T9" fmla="*/ 0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9" h="59">
                <a:moveTo>
                  <a:pt x="42" y="0"/>
                </a:moveTo>
                <a:lnTo>
                  <a:pt x="59" y="44"/>
                </a:lnTo>
                <a:lnTo>
                  <a:pt x="15" y="59"/>
                </a:lnTo>
                <a:lnTo>
                  <a:pt x="0" y="16"/>
                </a:lnTo>
                <a:lnTo>
                  <a:pt x="42" y="0"/>
                </a:lnTo>
                <a:close/>
              </a:path>
            </a:pathLst>
          </a:custGeom>
          <a:solidFill>
            <a:srgbClr val="669900"/>
          </a:solidFill>
          <a:ln w="1588">
            <a:solidFill>
              <a:srgbClr val="6699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9077" name="Freeform 1733"/>
          <p:cNvSpPr>
            <a:spLocks/>
          </p:cNvSpPr>
          <p:nvPr/>
        </p:nvSpPr>
        <p:spPr bwMode="auto">
          <a:xfrm>
            <a:off x="3468688" y="2968625"/>
            <a:ext cx="41275" cy="41275"/>
          </a:xfrm>
          <a:custGeom>
            <a:avLst/>
            <a:gdLst>
              <a:gd name="T0" fmla="*/ 46 w 54"/>
              <a:gd name="T1" fmla="*/ 0 h 51"/>
              <a:gd name="T2" fmla="*/ 54 w 54"/>
              <a:gd name="T3" fmla="*/ 44 h 51"/>
              <a:gd name="T4" fmla="*/ 8 w 54"/>
              <a:gd name="T5" fmla="*/ 51 h 51"/>
              <a:gd name="T6" fmla="*/ 0 w 54"/>
              <a:gd name="T7" fmla="*/ 5 h 51"/>
              <a:gd name="T8" fmla="*/ 46 w 54"/>
              <a:gd name="T9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4" h="51">
                <a:moveTo>
                  <a:pt x="46" y="0"/>
                </a:moveTo>
                <a:lnTo>
                  <a:pt x="54" y="44"/>
                </a:lnTo>
                <a:lnTo>
                  <a:pt x="8" y="51"/>
                </a:lnTo>
                <a:lnTo>
                  <a:pt x="0" y="5"/>
                </a:lnTo>
                <a:lnTo>
                  <a:pt x="46" y="0"/>
                </a:lnTo>
                <a:close/>
              </a:path>
            </a:pathLst>
          </a:custGeom>
          <a:solidFill>
            <a:srgbClr val="669900"/>
          </a:solidFill>
          <a:ln w="1588">
            <a:solidFill>
              <a:srgbClr val="6699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9078" name="Freeform 1734"/>
          <p:cNvSpPr>
            <a:spLocks/>
          </p:cNvSpPr>
          <p:nvPr/>
        </p:nvSpPr>
        <p:spPr bwMode="auto">
          <a:xfrm>
            <a:off x="3484563" y="2971800"/>
            <a:ext cx="41275" cy="41275"/>
          </a:xfrm>
          <a:custGeom>
            <a:avLst/>
            <a:gdLst>
              <a:gd name="T0" fmla="*/ 54 w 54"/>
              <a:gd name="T1" fmla="*/ 6 h 52"/>
              <a:gd name="T2" fmla="*/ 46 w 54"/>
              <a:gd name="T3" fmla="*/ 52 h 52"/>
              <a:gd name="T4" fmla="*/ 0 w 54"/>
              <a:gd name="T5" fmla="*/ 45 h 52"/>
              <a:gd name="T6" fmla="*/ 8 w 54"/>
              <a:gd name="T7" fmla="*/ 0 h 52"/>
              <a:gd name="T8" fmla="*/ 54 w 54"/>
              <a:gd name="T9" fmla="*/ 6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4" h="52">
                <a:moveTo>
                  <a:pt x="54" y="6"/>
                </a:moveTo>
                <a:lnTo>
                  <a:pt x="46" y="52"/>
                </a:lnTo>
                <a:lnTo>
                  <a:pt x="0" y="45"/>
                </a:lnTo>
                <a:lnTo>
                  <a:pt x="8" y="0"/>
                </a:lnTo>
                <a:lnTo>
                  <a:pt x="54" y="6"/>
                </a:lnTo>
                <a:close/>
              </a:path>
            </a:pathLst>
          </a:custGeom>
          <a:solidFill>
            <a:srgbClr val="669900"/>
          </a:solidFill>
          <a:ln w="1588">
            <a:solidFill>
              <a:srgbClr val="6699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9079" name="Freeform 1735"/>
          <p:cNvSpPr>
            <a:spLocks/>
          </p:cNvSpPr>
          <p:nvPr/>
        </p:nvSpPr>
        <p:spPr bwMode="auto">
          <a:xfrm>
            <a:off x="3475038" y="2973388"/>
            <a:ext cx="38100" cy="38100"/>
          </a:xfrm>
          <a:custGeom>
            <a:avLst/>
            <a:gdLst>
              <a:gd name="T0" fmla="*/ 46 w 48"/>
              <a:gd name="T1" fmla="*/ 0 h 48"/>
              <a:gd name="T2" fmla="*/ 48 w 48"/>
              <a:gd name="T3" fmla="*/ 46 h 48"/>
              <a:gd name="T4" fmla="*/ 2 w 48"/>
              <a:gd name="T5" fmla="*/ 48 h 48"/>
              <a:gd name="T6" fmla="*/ 0 w 48"/>
              <a:gd name="T7" fmla="*/ 2 h 48"/>
              <a:gd name="T8" fmla="*/ 46 w 48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8">
                <a:moveTo>
                  <a:pt x="46" y="0"/>
                </a:moveTo>
                <a:lnTo>
                  <a:pt x="48" y="46"/>
                </a:lnTo>
                <a:lnTo>
                  <a:pt x="2" y="48"/>
                </a:lnTo>
                <a:lnTo>
                  <a:pt x="0" y="2"/>
                </a:lnTo>
                <a:lnTo>
                  <a:pt x="46" y="0"/>
                </a:lnTo>
                <a:close/>
              </a:path>
            </a:pathLst>
          </a:custGeom>
          <a:solidFill>
            <a:srgbClr val="669900"/>
          </a:solidFill>
          <a:ln w="1588">
            <a:solidFill>
              <a:srgbClr val="6699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9080" name="Freeform 1736"/>
          <p:cNvSpPr>
            <a:spLocks/>
          </p:cNvSpPr>
          <p:nvPr/>
        </p:nvSpPr>
        <p:spPr bwMode="auto">
          <a:xfrm>
            <a:off x="3497263" y="3327400"/>
            <a:ext cx="69850" cy="73025"/>
          </a:xfrm>
          <a:custGeom>
            <a:avLst/>
            <a:gdLst>
              <a:gd name="T0" fmla="*/ 52 w 88"/>
              <a:gd name="T1" fmla="*/ 0 h 92"/>
              <a:gd name="T2" fmla="*/ 39 w 88"/>
              <a:gd name="T3" fmla="*/ 0 h 92"/>
              <a:gd name="T4" fmla="*/ 31 w 88"/>
              <a:gd name="T5" fmla="*/ 2 h 92"/>
              <a:gd name="T6" fmla="*/ 28 w 88"/>
              <a:gd name="T7" fmla="*/ 7 h 92"/>
              <a:gd name="T8" fmla="*/ 22 w 88"/>
              <a:gd name="T9" fmla="*/ 18 h 92"/>
              <a:gd name="T10" fmla="*/ 19 w 88"/>
              <a:gd name="T11" fmla="*/ 28 h 92"/>
              <a:gd name="T12" fmla="*/ 13 w 88"/>
              <a:gd name="T13" fmla="*/ 40 h 92"/>
              <a:gd name="T14" fmla="*/ 6 w 88"/>
              <a:gd name="T15" fmla="*/ 48 h 92"/>
              <a:gd name="T16" fmla="*/ 0 w 88"/>
              <a:gd name="T17" fmla="*/ 68 h 92"/>
              <a:gd name="T18" fmla="*/ 0 w 88"/>
              <a:gd name="T19" fmla="*/ 81 h 92"/>
              <a:gd name="T20" fmla="*/ 0 w 88"/>
              <a:gd name="T21" fmla="*/ 92 h 92"/>
              <a:gd name="T22" fmla="*/ 6 w 88"/>
              <a:gd name="T23" fmla="*/ 92 h 92"/>
              <a:gd name="T24" fmla="*/ 8 w 88"/>
              <a:gd name="T25" fmla="*/ 77 h 92"/>
              <a:gd name="T26" fmla="*/ 22 w 88"/>
              <a:gd name="T27" fmla="*/ 72 h 92"/>
              <a:gd name="T28" fmla="*/ 28 w 88"/>
              <a:gd name="T29" fmla="*/ 64 h 92"/>
              <a:gd name="T30" fmla="*/ 28 w 88"/>
              <a:gd name="T31" fmla="*/ 55 h 92"/>
              <a:gd name="T32" fmla="*/ 31 w 88"/>
              <a:gd name="T33" fmla="*/ 48 h 92"/>
              <a:gd name="T34" fmla="*/ 37 w 88"/>
              <a:gd name="T35" fmla="*/ 40 h 92"/>
              <a:gd name="T36" fmla="*/ 48 w 88"/>
              <a:gd name="T37" fmla="*/ 35 h 92"/>
              <a:gd name="T38" fmla="*/ 66 w 88"/>
              <a:gd name="T39" fmla="*/ 28 h 92"/>
              <a:gd name="T40" fmla="*/ 77 w 88"/>
              <a:gd name="T41" fmla="*/ 28 h 92"/>
              <a:gd name="T42" fmla="*/ 88 w 88"/>
              <a:gd name="T43" fmla="*/ 24 h 92"/>
              <a:gd name="T44" fmla="*/ 83 w 88"/>
              <a:gd name="T45" fmla="*/ 15 h 92"/>
              <a:gd name="T46" fmla="*/ 72 w 88"/>
              <a:gd name="T47" fmla="*/ 9 h 92"/>
              <a:gd name="T48" fmla="*/ 63 w 88"/>
              <a:gd name="T49" fmla="*/ 2 h 92"/>
              <a:gd name="T50" fmla="*/ 52 w 88"/>
              <a:gd name="T51" fmla="*/ 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88" h="92">
                <a:moveTo>
                  <a:pt x="52" y="0"/>
                </a:moveTo>
                <a:lnTo>
                  <a:pt x="39" y="0"/>
                </a:lnTo>
                <a:lnTo>
                  <a:pt x="31" y="2"/>
                </a:lnTo>
                <a:lnTo>
                  <a:pt x="28" y="7"/>
                </a:lnTo>
                <a:lnTo>
                  <a:pt x="22" y="18"/>
                </a:lnTo>
                <a:lnTo>
                  <a:pt x="19" y="28"/>
                </a:lnTo>
                <a:lnTo>
                  <a:pt x="13" y="40"/>
                </a:lnTo>
                <a:lnTo>
                  <a:pt x="6" y="48"/>
                </a:lnTo>
                <a:lnTo>
                  <a:pt x="0" y="68"/>
                </a:lnTo>
                <a:lnTo>
                  <a:pt x="0" y="81"/>
                </a:lnTo>
                <a:lnTo>
                  <a:pt x="0" y="92"/>
                </a:lnTo>
                <a:lnTo>
                  <a:pt x="6" y="92"/>
                </a:lnTo>
                <a:lnTo>
                  <a:pt x="8" y="77"/>
                </a:lnTo>
                <a:lnTo>
                  <a:pt x="22" y="72"/>
                </a:lnTo>
                <a:lnTo>
                  <a:pt x="28" y="64"/>
                </a:lnTo>
                <a:lnTo>
                  <a:pt x="28" y="55"/>
                </a:lnTo>
                <a:lnTo>
                  <a:pt x="31" y="48"/>
                </a:lnTo>
                <a:lnTo>
                  <a:pt x="37" y="40"/>
                </a:lnTo>
                <a:lnTo>
                  <a:pt x="48" y="35"/>
                </a:lnTo>
                <a:lnTo>
                  <a:pt x="66" y="28"/>
                </a:lnTo>
                <a:lnTo>
                  <a:pt x="77" y="28"/>
                </a:lnTo>
                <a:lnTo>
                  <a:pt x="88" y="24"/>
                </a:lnTo>
                <a:lnTo>
                  <a:pt x="83" y="15"/>
                </a:lnTo>
                <a:lnTo>
                  <a:pt x="72" y="9"/>
                </a:lnTo>
                <a:lnTo>
                  <a:pt x="63" y="2"/>
                </a:lnTo>
                <a:lnTo>
                  <a:pt x="52" y="0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81" name="Freeform 1737"/>
          <p:cNvSpPr>
            <a:spLocks/>
          </p:cNvSpPr>
          <p:nvPr/>
        </p:nvSpPr>
        <p:spPr bwMode="auto">
          <a:xfrm>
            <a:off x="3497263" y="3327400"/>
            <a:ext cx="69850" cy="73025"/>
          </a:xfrm>
          <a:custGeom>
            <a:avLst/>
            <a:gdLst>
              <a:gd name="T0" fmla="*/ 52 w 88"/>
              <a:gd name="T1" fmla="*/ 0 h 92"/>
              <a:gd name="T2" fmla="*/ 39 w 88"/>
              <a:gd name="T3" fmla="*/ 0 h 92"/>
              <a:gd name="T4" fmla="*/ 31 w 88"/>
              <a:gd name="T5" fmla="*/ 2 h 92"/>
              <a:gd name="T6" fmla="*/ 28 w 88"/>
              <a:gd name="T7" fmla="*/ 7 h 92"/>
              <a:gd name="T8" fmla="*/ 22 w 88"/>
              <a:gd name="T9" fmla="*/ 18 h 92"/>
              <a:gd name="T10" fmla="*/ 19 w 88"/>
              <a:gd name="T11" fmla="*/ 28 h 92"/>
              <a:gd name="T12" fmla="*/ 13 w 88"/>
              <a:gd name="T13" fmla="*/ 40 h 92"/>
              <a:gd name="T14" fmla="*/ 6 w 88"/>
              <a:gd name="T15" fmla="*/ 48 h 92"/>
              <a:gd name="T16" fmla="*/ 0 w 88"/>
              <a:gd name="T17" fmla="*/ 68 h 92"/>
              <a:gd name="T18" fmla="*/ 0 w 88"/>
              <a:gd name="T19" fmla="*/ 81 h 92"/>
              <a:gd name="T20" fmla="*/ 0 w 88"/>
              <a:gd name="T21" fmla="*/ 92 h 92"/>
              <a:gd name="T22" fmla="*/ 6 w 88"/>
              <a:gd name="T23" fmla="*/ 92 h 92"/>
              <a:gd name="T24" fmla="*/ 8 w 88"/>
              <a:gd name="T25" fmla="*/ 77 h 92"/>
              <a:gd name="T26" fmla="*/ 22 w 88"/>
              <a:gd name="T27" fmla="*/ 72 h 92"/>
              <a:gd name="T28" fmla="*/ 28 w 88"/>
              <a:gd name="T29" fmla="*/ 64 h 92"/>
              <a:gd name="T30" fmla="*/ 28 w 88"/>
              <a:gd name="T31" fmla="*/ 55 h 92"/>
              <a:gd name="T32" fmla="*/ 31 w 88"/>
              <a:gd name="T33" fmla="*/ 48 h 92"/>
              <a:gd name="T34" fmla="*/ 37 w 88"/>
              <a:gd name="T35" fmla="*/ 40 h 92"/>
              <a:gd name="T36" fmla="*/ 48 w 88"/>
              <a:gd name="T37" fmla="*/ 35 h 92"/>
              <a:gd name="T38" fmla="*/ 66 w 88"/>
              <a:gd name="T39" fmla="*/ 28 h 92"/>
              <a:gd name="T40" fmla="*/ 77 w 88"/>
              <a:gd name="T41" fmla="*/ 28 h 92"/>
              <a:gd name="T42" fmla="*/ 88 w 88"/>
              <a:gd name="T43" fmla="*/ 24 h 92"/>
              <a:gd name="T44" fmla="*/ 83 w 88"/>
              <a:gd name="T45" fmla="*/ 15 h 92"/>
              <a:gd name="T46" fmla="*/ 72 w 88"/>
              <a:gd name="T47" fmla="*/ 9 h 92"/>
              <a:gd name="T48" fmla="*/ 63 w 88"/>
              <a:gd name="T49" fmla="*/ 2 h 92"/>
              <a:gd name="T50" fmla="*/ 52 w 88"/>
              <a:gd name="T51" fmla="*/ 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88" h="92">
                <a:moveTo>
                  <a:pt x="52" y="0"/>
                </a:moveTo>
                <a:lnTo>
                  <a:pt x="39" y="0"/>
                </a:lnTo>
                <a:lnTo>
                  <a:pt x="31" y="2"/>
                </a:lnTo>
                <a:lnTo>
                  <a:pt x="28" y="7"/>
                </a:lnTo>
                <a:lnTo>
                  <a:pt x="22" y="18"/>
                </a:lnTo>
                <a:lnTo>
                  <a:pt x="19" y="28"/>
                </a:lnTo>
                <a:lnTo>
                  <a:pt x="13" y="40"/>
                </a:lnTo>
                <a:lnTo>
                  <a:pt x="6" y="48"/>
                </a:lnTo>
                <a:lnTo>
                  <a:pt x="0" y="68"/>
                </a:lnTo>
                <a:lnTo>
                  <a:pt x="0" y="81"/>
                </a:lnTo>
                <a:lnTo>
                  <a:pt x="0" y="92"/>
                </a:lnTo>
                <a:lnTo>
                  <a:pt x="6" y="92"/>
                </a:lnTo>
                <a:lnTo>
                  <a:pt x="8" y="77"/>
                </a:lnTo>
                <a:lnTo>
                  <a:pt x="22" y="72"/>
                </a:lnTo>
                <a:lnTo>
                  <a:pt x="28" y="64"/>
                </a:lnTo>
                <a:lnTo>
                  <a:pt x="28" y="55"/>
                </a:lnTo>
                <a:lnTo>
                  <a:pt x="31" y="48"/>
                </a:lnTo>
                <a:lnTo>
                  <a:pt x="37" y="40"/>
                </a:lnTo>
                <a:lnTo>
                  <a:pt x="48" y="35"/>
                </a:lnTo>
                <a:lnTo>
                  <a:pt x="66" y="28"/>
                </a:lnTo>
                <a:lnTo>
                  <a:pt x="77" y="28"/>
                </a:lnTo>
                <a:lnTo>
                  <a:pt x="88" y="24"/>
                </a:lnTo>
                <a:lnTo>
                  <a:pt x="83" y="15"/>
                </a:lnTo>
                <a:lnTo>
                  <a:pt x="72" y="9"/>
                </a:lnTo>
                <a:lnTo>
                  <a:pt x="63" y="2"/>
                </a:lnTo>
                <a:lnTo>
                  <a:pt x="52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82" name="Freeform 1738"/>
          <p:cNvSpPr>
            <a:spLocks/>
          </p:cNvSpPr>
          <p:nvPr/>
        </p:nvSpPr>
        <p:spPr bwMode="auto">
          <a:xfrm>
            <a:off x="3522663" y="3327400"/>
            <a:ext cx="66675" cy="33338"/>
          </a:xfrm>
          <a:custGeom>
            <a:avLst/>
            <a:gdLst>
              <a:gd name="T0" fmla="*/ 85 w 85"/>
              <a:gd name="T1" fmla="*/ 42 h 42"/>
              <a:gd name="T2" fmla="*/ 83 w 85"/>
              <a:gd name="T3" fmla="*/ 41 h 42"/>
              <a:gd name="T4" fmla="*/ 79 w 85"/>
              <a:gd name="T5" fmla="*/ 39 h 42"/>
              <a:gd name="T6" fmla="*/ 74 w 85"/>
              <a:gd name="T7" fmla="*/ 33 h 42"/>
              <a:gd name="T8" fmla="*/ 72 w 85"/>
              <a:gd name="T9" fmla="*/ 26 h 42"/>
              <a:gd name="T10" fmla="*/ 70 w 85"/>
              <a:gd name="T11" fmla="*/ 19 h 42"/>
              <a:gd name="T12" fmla="*/ 65 w 85"/>
              <a:gd name="T13" fmla="*/ 11 h 42"/>
              <a:gd name="T14" fmla="*/ 57 w 85"/>
              <a:gd name="T15" fmla="*/ 6 h 42"/>
              <a:gd name="T16" fmla="*/ 50 w 85"/>
              <a:gd name="T17" fmla="*/ 2 h 42"/>
              <a:gd name="T18" fmla="*/ 43 w 85"/>
              <a:gd name="T19" fmla="*/ 0 h 42"/>
              <a:gd name="T20" fmla="*/ 35 w 85"/>
              <a:gd name="T21" fmla="*/ 0 h 42"/>
              <a:gd name="T22" fmla="*/ 32 w 85"/>
              <a:gd name="T23" fmla="*/ 0 h 42"/>
              <a:gd name="T24" fmla="*/ 26 w 85"/>
              <a:gd name="T25" fmla="*/ 2 h 42"/>
              <a:gd name="T26" fmla="*/ 20 w 85"/>
              <a:gd name="T27" fmla="*/ 2 h 42"/>
              <a:gd name="T28" fmla="*/ 11 w 85"/>
              <a:gd name="T29" fmla="*/ 2 h 42"/>
              <a:gd name="T30" fmla="*/ 6 w 85"/>
              <a:gd name="T31" fmla="*/ 0 h 42"/>
              <a:gd name="T32" fmla="*/ 2 w 85"/>
              <a:gd name="T33" fmla="*/ 0 h 42"/>
              <a:gd name="T34" fmla="*/ 0 w 85"/>
              <a:gd name="T35" fmla="*/ 2 h 42"/>
              <a:gd name="T36" fmla="*/ 4 w 85"/>
              <a:gd name="T37" fmla="*/ 4 h 42"/>
              <a:gd name="T38" fmla="*/ 11 w 85"/>
              <a:gd name="T39" fmla="*/ 6 h 42"/>
              <a:gd name="T40" fmla="*/ 19 w 85"/>
              <a:gd name="T41" fmla="*/ 9 h 42"/>
              <a:gd name="T42" fmla="*/ 24 w 85"/>
              <a:gd name="T43" fmla="*/ 11 h 42"/>
              <a:gd name="T44" fmla="*/ 26 w 85"/>
              <a:gd name="T45" fmla="*/ 15 h 42"/>
              <a:gd name="T46" fmla="*/ 28 w 85"/>
              <a:gd name="T47" fmla="*/ 19 h 42"/>
              <a:gd name="T48" fmla="*/ 33 w 85"/>
              <a:gd name="T49" fmla="*/ 24 h 42"/>
              <a:gd name="T50" fmla="*/ 41 w 85"/>
              <a:gd name="T51" fmla="*/ 30 h 42"/>
              <a:gd name="T52" fmla="*/ 46 w 85"/>
              <a:gd name="T53" fmla="*/ 33 h 42"/>
              <a:gd name="T54" fmla="*/ 55 w 85"/>
              <a:gd name="T55" fmla="*/ 37 h 42"/>
              <a:gd name="T56" fmla="*/ 61 w 85"/>
              <a:gd name="T57" fmla="*/ 39 h 42"/>
              <a:gd name="T58" fmla="*/ 68 w 85"/>
              <a:gd name="T59" fmla="*/ 41 h 42"/>
              <a:gd name="T60" fmla="*/ 76 w 85"/>
              <a:gd name="T61" fmla="*/ 42 h 42"/>
              <a:gd name="T62" fmla="*/ 81 w 85"/>
              <a:gd name="T63" fmla="*/ 42 h 42"/>
              <a:gd name="T64" fmla="*/ 85 w 85"/>
              <a:gd name="T65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5" h="42">
                <a:moveTo>
                  <a:pt x="85" y="42"/>
                </a:moveTo>
                <a:lnTo>
                  <a:pt x="85" y="42"/>
                </a:lnTo>
                <a:lnTo>
                  <a:pt x="85" y="42"/>
                </a:lnTo>
                <a:lnTo>
                  <a:pt x="83" y="41"/>
                </a:lnTo>
                <a:lnTo>
                  <a:pt x="81" y="41"/>
                </a:lnTo>
                <a:lnTo>
                  <a:pt x="79" y="39"/>
                </a:lnTo>
                <a:lnTo>
                  <a:pt x="76" y="35"/>
                </a:lnTo>
                <a:lnTo>
                  <a:pt x="74" y="33"/>
                </a:lnTo>
                <a:lnTo>
                  <a:pt x="72" y="30"/>
                </a:lnTo>
                <a:lnTo>
                  <a:pt x="72" y="26"/>
                </a:lnTo>
                <a:lnTo>
                  <a:pt x="70" y="22"/>
                </a:lnTo>
                <a:lnTo>
                  <a:pt x="70" y="19"/>
                </a:lnTo>
                <a:lnTo>
                  <a:pt x="66" y="15"/>
                </a:lnTo>
                <a:lnTo>
                  <a:pt x="65" y="11"/>
                </a:lnTo>
                <a:lnTo>
                  <a:pt x="61" y="7"/>
                </a:lnTo>
                <a:lnTo>
                  <a:pt x="57" y="6"/>
                </a:lnTo>
                <a:lnTo>
                  <a:pt x="54" y="4"/>
                </a:lnTo>
                <a:lnTo>
                  <a:pt x="50" y="2"/>
                </a:lnTo>
                <a:lnTo>
                  <a:pt x="46" y="0"/>
                </a:lnTo>
                <a:lnTo>
                  <a:pt x="43" y="0"/>
                </a:lnTo>
                <a:lnTo>
                  <a:pt x="39" y="0"/>
                </a:lnTo>
                <a:lnTo>
                  <a:pt x="35" y="0"/>
                </a:lnTo>
                <a:lnTo>
                  <a:pt x="33" y="0"/>
                </a:lnTo>
                <a:lnTo>
                  <a:pt x="32" y="0"/>
                </a:lnTo>
                <a:lnTo>
                  <a:pt x="30" y="0"/>
                </a:lnTo>
                <a:lnTo>
                  <a:pt x="26" y="2"/>
                </a:lnTo>
                <a:lnTo>
                  <a:pt x="24" y="2"/>
                </a:lnTo>
                <a:lnTo>
                  <a:pt x="20" y="2"/>
                </a:lnTo>
                <a:lnTo>
                  <a:pt x="13" y="2"/>
                </a:lnTo>
                <a:lnTo>
                  <a:pt x="11" y="2"/>
                </a:lnTo>
                <a:lnTo>
                  <a:pt x="9" y="2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4" y="4"/>
                </a:lnTo>
                <a:lnTo>
                  <a:pt x="8" y="4"/>
                </a:lnTo>
                <a:lnTo>
                  <a:pt x="11" y="6"/>
                </a:lnTo>
                <a:lnTo>
                  <a:pt x="15" y="7"/>
                </a:lnTo>
                <a:lnTo>
                  <a:pt x="19" y="9"/>
                </a:lnTo>
                <a:lnTo>
                  <a:pt x="22" y="11"/>
                </a:lnTo>
                <a:lnTo>
                  <a:pt x="24" y="11"/>
                </a:lnTo>
                <a:lnTo>
                  <a:pt x="26" y="13"/>
                </a:lnTo>
                <a:lnTo>
                  <a:pt x="26" y="15"/>
                </a:lnTo>
                <a:lnTo>
                  <a:pt x="28" y="17"/>
                </a:lnTo>
                <a:lnTo>
                  <a:pt x="28" y="19"/>
                </a:lnTo>
                <a:lnTo>
                  <a:pt x="30" y="20"/>
                </a:lnTo>
                <a:lnTo>
                  <a:pt x="33" y="24"/>
                </a:lnTo>
                <a:lnTo>
                  <a:pt x="39" y="28"/>
                </a:lnTo>
                <a:lnTo>
                  <a:pt x="41" y="30"/>
                </a:lnTo>
                <a:lnTo>
                  <a:pt x="44" y="31"/>
                </a:lnTo>
                <a:lnTo>
                  <a:pt x="46" y="33"/>
                </a:lnTo>
                <a:lnTo>
                  <a:pt x="50" y="35"/>
                </a:lnTo>
                <a:lnTo>
                  <a:pt x="55" y="37"/>
                </a:lnTo>
                <a:lnTo>
                  <a:pt x="57" y="37"/>
                </a:lnTo>
                <a:lnTo>
                  <a:pt x="61" y="39"/>
                </a:lnTo>
                <a:lnTo>
                  <a:pt x="63" y="41"/>
                </a:lnTo>
                <a:lnTo>
                  <a:pt x="68" y="41"/>
                </a:lnTo>
                <a:lnTo>
                  <a:pt x="72" y="42"/>
                </a:lnTo>
                <a:lnTo>
                  <a:pt x="76" y="42"/>
                </a:lnTo>
                <a:lnTo>
                  <a:pt x="78" y="42"/>
                </a:lnTo>
                <a:lnTo>
                  <a:pt x="81" y="42"/>
                </a:lnTo>
                <a:lnTo>
                  <a:pt x="85" y="42"/>
                </a:lnTo>
                <a:lnTo>
                  <a:pt x="85" y="42"/>
                </a:lnTo>
                <a:lnTo>
                  <a:pt x="85" y="42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83" name="Freeform 1739"/>
          <p:cNvSpPr>
            <a:spLocks/>
          </p:cNvSpPr>
          <p:nvPr/>
        </p:nvSpPr>
        <p:spPr bwMode="auto">
          <a:xfrm>
            <a:off x="3522663" y="3327400"/>
            <a:ext cx="66675" cy="33338"/>
          </a:xfrm>
          <a:custGeom>
            <a:avLst/>
            <a:gdLst>
              <a:gd name="T0" fmla="*/ 85 w 85"/>
              <a:gd name="T1" fmla="*/ 42 h 42"/>
              <a:gd name="T2" fmla="*/ 83 w 85"/>
              <a:gd name="T3" fmla="*/ 41 h 42"/>
              <a:gd name="T4" fmla="*/ 79 w 85"/>
              <a:gd name="T5" fmla="*/ 39 h 42"/>
              <a:gd name="T6" fmla="*/ 74 w 85"/>
              <a:gd name="T7" fmla="*/ 33 h 42"/>
              <a:gd name="T8" fmla="*/ 72 w 85"/>
              <a:gd name="T9" fmla="*/ 26 h 42"/>
              <a:gd name="T10" fmla="*/ 70 w 85"/>
              <a:gd name="T11" fmla="*/ 19 h 42"/>
              <a:gd name="T12" fmla="*/ 65 w 85"/>
              <a:gd name="T13" fmla="*/ 11 h 42"/>
              <a:gd name="T14" fmla="*/ 57 w 85"/>
              <a:gd name="T15" fmla="*/ 6 h 42"/>
              <a:gd name="T16" fmla="*/ 50 w 85"/>
              <a:gd name="T17" fmla="*/ 2 h 42"/>
              <a:gd name="T18" fmla="*/ 43 w 85"/>
              <a:gd name="T19" fmla="*/ 0 h 42"/>
              <a:gd name="T20" fmla="*/ 35 w 85"/>
              <a:gd name="T21" fmla="*/ 0 h 42"/>
              <a:gd name="T22" fmla="*/ 32 w 85"/>
              <a:gd name="T23" fmla="*/ 0 h 42"/>
              <a:gd name="T24" fmla="*/ 26 w 85"/>
              <a:gd name="T25" fmla="*/ 2 h 42"/>
              <a:gd name="T26" fmla="*/ 20 w 85"/>
              <a:gd name="T27" fmla="*/ 2 h 42"/>
              <a:gd name="T28" fmla="*/ 11 w 85"/>
              <a:gd name="T29" fmla="*/ 2 h 42"/>
              <a:gd name="T30" fmla="*/ 6 w 85"/>
              <a:gd name="T31" fmla="*/ 0 h 42"/>
              <a:gd name="T32" fmla="*/ 2 w 85"/>
              <a:gd name="T33" fmla="*/ 0 h 42"/>
              <a:gd name="T34" fmla="*/ 0 w 85"/>
              <a:gd name="T35" fmla="*/ 2 h 42"/>
              <a:gd name="T36" fmla="*/ 4 w 85"/>
              <a:gd name="T37" fmla="*/ 4 h 42"/>
              <a:gd name="T38" fmla="*/ 11 w 85"/>
              <a:gd name="T39" fmla="*/ 6 h 42"/>
              <a:gd name="T40" fmla="*/ 19 w 85"/>
              <a:gd name="T41" fmla="*/ 9 h 42"/>
              <a:gd name="T42" fmla="*/ 24 w 85"/>
              <a:gd name="T43" fmla="*/ 11 h 42"/>
              <a:gd name="T44" fmla="*/ 26 w 85"/>
              <a:gd name="T45" fmla="*/ 15 h 42"/>
              <a:gd name="T46" fmla="*/ 28 w 85"/>
              <a:gd name="T47" fmla="*/ 19 h 42"/>
              <a:gd name="T48" fmla="*/ 33 w 85"/>
              <a:gd name="T49" fmla="*/ 24 h 42"/>
              <a:gd name="T50" fmla="*/ 41 w 85"/>
              <a:gd name="T51" fmla="*/ 30 h 42"/>
              <a:gd name="T52" fmla="*/ 46 w 85"/>
              <a:gd name="T53" fmla="*/ 33 h 42"/>
              <a:gd name="T54" fmla="*/ 55 w 85"/>
              <a:gd name="T55" fmla="*/ 37 h 42"/>
              <a:gd name="T56" fmla="*/ 61 w 85"/>
              <a:gd name="T57" fmla="*/ 39 h 42"/>
              <a:gd name="T58" fmla="*/ 68 w 85"/>
              <a:gd name="T59" fmla="*/ 41 h 42"/>
              <a:gd name="T60" fmla="*/ 76 w 85"/>
              <a:gd name="T61" fmla="*/ 42 h 42"/>
              <a:gd name="T62" fmla="*/ 81 w 85"/>
              <a:gd name="T63" fmla="*/ 42 h 42"/>
              <a:gd name="T64" fmla="*/ 85 w 85"/>
              <a:gd name="T65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5" h="42">
                <a:moveTo>
                  <a:pt x="85" y="42"/>
                </a:moveTo>
                <a:lnTo>
                  <a:pt x="85" y="42"/>
                </a:lnTo>
                <a:lnTo>
                  <a:pt x="85" y="42"/>
                </a:lnTo>
                <a:lnTo>
                  <a:pt x="83" y="41"/>
                </a:lnTo>
                <a:lnTo>
                  <a:pt x="81" y="41"/>
                </a:lnTo>
                <a:lnTo>
                  <a:pt x="79" y="39"/>
                </a:lnTo>
                <a:lnTo>
                  <a:pt x="76" y="35"/>
                </a:lnTo>
                <a:lnTo>
                  <a:pt x="74" y="33"/>
                </a:lnTo>
                <a:lnTo>
                  <a:pt x="72" y="30"/>
                </a:lnTo>
                <a:lnTo>
                  <a:pt x="72" y="26"/>
                </a:lnTo>
                <a:lnTo>
                  <a:pt x="70" y="22"/>
                </a:lnTo>
                <a:lnTo>
                  <a:pt x="70" y="19"/>
                </a:lnTo>
                <a:lnTo>
                  <a:pt x="66" y="15"/>
                </a:lnTo>
                <a:lnTo>
                  <a:pt x="65" y="11"/>
                </a:lnTo>
                <a:lnTo>
                  <a:pt x="61" y="7"/>
                </a:lnTo>
                <a:lnTo>
                  <a:pt x="57" y="6"/>
                </a:lnTo>
                <a:lnTo>
                  <a:pt x="54" y="4"/>
                </a:lnTo>
                <a:lnTo>
                  <a:pt x="50" y="2"/>
                </a:lnTo>
                <a:lnTo>
                  <a:pt x="46" y="0"/>
                </a:lnTo>
                <a:lnTo>
                  <a:pt x="43" y="0"/>
                </a:lnTo>
                <a:lnTo>
                  <a:pt x="39" y="0"/>
                </a:lnTo>
                <a:lnTo>
                  <a:pt x="35" y="0"/>
                </a:lnTo>
                <a:lnTo>
                  <a:pt x="33" y="0"/>
                </a:lnTo>
                <a:lnTo>
                  <a:pt x="32" y="0"/>
                </a:lnTo>
                <a:lnTo>
                  <a:pt x="30" y="0"/>
                </a:lnTo>
                <a:lnTo>
                  <a:pt x="26" y="2"/>
                </a:lnTo>
                <a:lnTo>
                  <a:pt x="24" y="2"/>
                </a:lnTo>
                <a:lnTo>
                  <a:pt x="20" y="2"/>
                </a:lnTo>
                <a:lnTo>
                  <a:pt x="13" y="2"/>
                </a:lnTo>
                <a:lnTo>
                  <a:pt x="11" y="2"/>
                </a:lnTo>
                <a:lnTo>
                  <a:pt x="9" y="2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4" y="4"/>
                </a:lnTo>
                <a:lnTo>
                  <a:pt x="8" y="4"/>
                </a:lnTo>
                <a:lnTo>
                  <a:pt x="11" y="6"/>
                </a:lnTo>
                <a:lnTo>
                  <a:pt x="15" y="7"/>
                </a:lnTo>
                <a:lnTo>
                  <a:pt x="19" y="9"/>
                </a:lnTo>
                <a:lnTo>
                  <a:pt x="22" y="11"/>
                </a:lnTo>
                <a:lnTo>
                  <a:pt x="24" y="11"/>
                </a:lnTo>
                <a:lnTo>
                  <a:pt x="26" y="13"/>
                </a:lnTo>
                <a:lnTo>
                  <a:pt x="26" y="15"/>
                </a:lnTo>
                <a:lnTo>
                  <a:pt x="28" y="17"/>
                </a:lnTo>
                <a:lnTo>
                  <a:pt x="28" y="19"/>
                </a:lnTo>
                <a:lnTo>
                  <a:pt x="30" y="20"/>
                </a:lnTo>
                <a:lnTo>
                  <a:pt x="33" y="24"/>
                </a:lnTo>
                <a:lnTo>
                  <a:pt x="39" y="28"/>
                </a:lnTo>
                <a:lnTo>
                  <a:pt x="41" y="30"/>
                </a:lnTo>
                <a:lnTo>
                  <a:pt x="44" y="31"/>
                </a:lnTo>
                <a:lnTo>
                  <a:pt x="46" y="33"/>
                </a:lnTo>
                <a:lnTo>
                  <a:pt x="50" y="35"/>
                </a:lnTo>
                <a:lnTo>
                  <a:pt x="55" y="37"/>
                </a:lnTo>
                <a:lnTo>
                  <a:pt x="57" y="37"/>
                </a:lnTo>
                <a:lnTo>
                  <a:pt x="61" y="39"/>
                </a:lnTo>
                <a:lnTo>
                  <a:pt x="63" y="41"/>
                </a:lnTo>
                <a:lnTo>
                  <a:pt x="68" y="41"/>
                </a:lnTo>
                <a:lnTo>
                  <a:pt x="72" y="42"/>
                </a:lnTo>
                <a:lnTo>
                  <a:pt x="76" y="42"/>
                </a:lnTo>
                <a:lnTo>
                  <a:pt x="78" y="42"/>
                </a:lnTo>
                <a:lnTo>
                  <a:pt x="81" y="42"/>
                </a:lnTo>
                <a:lnTo>
                  <a:pt x="85" y="42"/>
                </a:lnTo>
                <a:lnTo>
                  <a:pt x="85" y="42"/>
                </a:lnTo>
                <a:lnTo>
                  <a:pt x="85" y="4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84" name="Freeform 1740"/>
          <p:cNvSpPr>
            <a:spLocks/>
          </p:cNvSpPr>
          <p:nvPr/>
        </p:nvSpPr>
        <p:spPr bwMode="auto">
          <a:xfrm>
            <a:off x="3544888" y="3328988"/>
            <a:ext cx="34925" cy="28575"/>
          </a:xfrm>
          <a:custGeom>
            <a:avLst/>
            <a:gdLst>
              <a:gd name="T0" fmla="*/ 44 w 44"/>
              <a:gd name="T1" fmla="*/ 35 h 35"/>
              <a:gd name="T2" fmla="*/ 38 w 44"/>
              <a:gd name="T3" fmla="*/ 31 h 35"/>
              <a:gd name="T4" fmla="*/ 35 w 44"/>
              <a:gd name="T5" fmla="*/ 24 h 35"/>
              <a:gd name="T6" fmla="*/ 29 w 44"/>
              <a:gd name="T7" fmla="*/ 20 h 35"/>
              <a:gd name="T8" fmla="*/ 20 w 44"/>
              <a:gd name="T9" fmla="*/ 13 h 35"/>
              <a:gd name="T10" fmla="*/ 13 w 44"/>
              <a:gd name="T11" fmla="*/ 9 h 35"/>
              <a:gd name="T12" fmla="*/ 7 w 44"/>
              <a:gd name="T13" fmla="*/ 3 h 35"/>
              <a:gd name="T14" fmla="*/ 0 w 44"/>
              <a:gd name="T15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4" h="35">
                <a:moveTo>
                  <a:pt x="44" y="35"/>
                </a:moveTo>
                <a:lnTo>
                  <a:pt x="38" y="31"/>
                </a:lnTo>
                <a:lnTo>
                  <a:pt x="35" y="24"/>
                </a:lnTo>
                <a:lnTo>
                  <a:pt x="29" y="20"/>
                </a:lnTo>
                <a:lnTo>
                  <a:pt x="20" y="13"/>
                </a:lnTo>
                <a:lnTo>
                  <a:pt x="13" y="9"/>
                </a:lnTo>
                <a:lnTo>
                  <a:pt x="7" y="3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85" name="Freeform 1741"/>
          <p:cNvSpPr>
            <a:spLocks/>
          </p:cNvSpPr>
          <p:nvPr/>
        </p:nvSpPr>
        <p:spPr bwMode="auto">
          <a:xfrm>
            <a:off x="3411538" y="3378200"/>
            <a:ext cx="88900" cy="47625"/>
          </a:xfrm>
          <a:custGeom>
            <a:avLst/>
            <a:gdLst>
              <a:gd name="T0" fmla="*/ 45 w 113"/>
              <a:gd name="T1" fmla="*/ 0 h 61"/>
              <a:gd name="T2" fmla="*/ 61 w 113"/>
              <a:gd name="T3" fmla="*/ 0 h 61"/>
              <a:gd name="T4" fmla="*/ 70 w 113"/>
              <a:gd name="T5" fmla="*/ 2 h 61"/>
              <a:gd name="T6" fmla="*/ 76 w 113"/>
              <a:gd name="T7" fmla="*/ 6 h 61"/>
              <a:gd name="T8" fmla="*/ 83 w 113"/>
              <a:gd name="T9" fmla="*/ 12 h 61"/>
              <a:gd name="T10" fmla="*/ 87 w 113"/>
              <a:gd name="T11" fmla="*/ 19 h 61"/>
              <a:gd name="T12" fmla="*/ 96 w 113"/>
              <a:gd name="T13" fmla="*/ 26 h 61"/>
              <a:gd name="T14" fmla="*/ 103 w 113"/>
              <a:gd name="T15" fmla="*/ 32 h 61"/>
              <a:gd name="T16" fmla="*/ 111 w 113"/>
              <a:gd name="T17" fmla="*/ 45 h 61"/>
              <a:gd name="T18" fmla="*/ 113 w 113"/>
              <a:gd name="T19" fmla="*/ 54 h 61"/>
              <a:gd name="T20" fmla="*/ 113 w 113"/>
              <a:gd name="T21" fmla="*/ 61 h 61"/>
              <a:gd name="T22" fmla="*/ 103 w 113"/>
              <a:gd name="T23" fmla="*/ 61 h 61"/>
              <a:gd name="T24" fmla="*/ 102 w 113"/>
              <a:gd name="T25" fmla="*/ 50 h 61"/>
              <a:gd name="T26" fmla="*/ 83 w 113"/>
              <a:gd name="T27" fmla="*/ 48 h 61"/>
              <a:gd name="T28" fmla="*/ 76 w 113"/>
              <a:gd name="T29" fmla="*/ 43 h 61"/>
              <a:gd name="T30" fmla="*/ 76 w 113"/>
              <a:gd name="T31" fmla="*/ 35 h 61"/>
              <a:gd name="T32" fmla="*/ 70 w 113"/>
              <a:gd name="T33" fmla="*/ 32 h 61"/>
              <a:gd name="T34" fmla="*/ 63 w 113"/>
              <a:gd name="T35" fmla="*/ 26 h 61"/>
              <a:gd name="T36" fmla="*/ 50 w 113"/>
              <a:gd name="T37" fmla="*/ 23 h 61"/>
              <a:gd name="T38" fmla="*/ 28 w 113"/>
              <a:gd name="T39" fmla="*/ 19 h 61"/>
              <a:gd name="T40" fmla="*/ 13 w 113"/>
              <a:gd name="T41" fmla="*/ 19 h 61"/>
              <a:gd name="T42" fmla="*/ 0 w 113"/>
              <a:gd name="T43" fmla="*/ 17 h 61"/>
              <a:gd name="T44" fmla="*/ 6 w 113"/>
              <a:gd name="T45" fmla="*/ 10 h 61"/>
              <a:gd name="T46" fmla="*/ 21 w 113"/>
              <a:gd name="T47" fmla="*/ 6 h 61"/>
              <a:gd name="T48" fmla="*/ 32 w 113"/>
              <a:gd name="T49" fmla="*/ 2 h 61"/>
              <a:gd name="T50" fmla="*/ 45 w 113"/>
              <a:gd name="T51" fmla="*/ 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3" h="61">
                <a:moveTo>
                  <a:pt x="45" y="0"/>
                </a:moveTo>
                <a:lnTo>
                  <a:pt x="61" y="0"/>
                </a:lnTo>
                <a:lnTo>
                  <a:pt x="70" y="2"/>
                </a:lnTo>
                <a:lnTo>
                  <a:pt x="76" y="6"/>
                </a:lnTo>
                <a:lnTo>
                  <a:pt x="83" y="12"/>
                </a:lnTo>
                <a:lnTo>
                  <a:pt x="87" y="19"/>
                </a:lnTo>
                <a:lnTo>
                  <a:pt x="96" y="26"/>
                </a:lnTo>
                <a:lnTo>
                  <a:pt x="103" y="32"/>
                </a:lnTo>
                <a:lnTo>
                  <a:pt x="111" y="45"/>
                </a:lnTo>
                <a:lnTo>
                  <a:pt x="113" y="54"/>
                </a:lnTo>
                <a:lnTo>
                  <a:pt x="113" y="61"/>
                </a:lnTo>
                <a:lnTo>
                  <a:pt x="103" y="61"/>
                </a:lnTo>
                <a:lnTo>
                  <a:pt x="102" y="50"/>
                </a:lnTo>
                <a:lnTo>
                  <a:pt x="83" y="48"/>
                </a:lnTo>
                <a:lnTo>
                  <a:pt x="76" y="43"/>
                </a:lnTo>
                <a:lnTo>
                  <a:pt x="76" y="35"/>
                </a:lnTo>
                <a:lnTo>
                  <a:pt x="70" y="32"/>
                </a:lnTo>
                <a:lnTo>
                  <a:pt x="63" y="26"/>
                </a:lnTo>
                <a:lnTo>
                  <a:pt x="50" y="23"/>
                </a:lnTo>
                <a:lnTo>
                  <a:pt x="28" y="19"/>
                </a:lnTo>
                <a:lnTo>
                  <a:pt x="13" y="19"/>
                </a:lnTo>
                <a:lnTo>
                  <a:pt x="0" y="17"/>
                </a:lnTo>
                <a:lnTo>
                  <a:pt x="6" y="10"/>
                </a:lnTo>
                <a:lnTo>
                  <a:pt x="21" y="6"/>
                </a:lnTo>
                <a:lnTo>
                  <a:pt x="32" y="2"/>
                </a:lnTo>
                <a:lnTo>
                  <a:pt x="45" y="0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86" name="Freeform 1742"/>
          <p:cNvSpPr>
            <a:spLocks/>
          </p:cNvSpPr>
          <p:nvPr/>
        </p:nvSpPr>
        <p:spPr bwMode="auto">
          <a:xfrm>
            <a:off x="3411538" y="3378200"/>
            <a:ext cx="88900" cy="47625"/>
          </a:xfrm>
          <a:custGeom>
            <a:avLst/>
            <a:gdLst>
              <a:gd name="T0" fmla="*/ 45 w 113"/>
              <a:gd name="T1" fmla="*/ 0 h 61"/>
              <a:gd name="T2" fmla="*/ 61 w 113"/>
              <a:gd name="T3" fmla="*/ 0 h 61"/>
              <a:gd name="T4" fmla="*/ 70 w 113"/>
              <a:gd name="T5" fmla="*/ 2 h 61"/>
              <a:gd name="T6" fmla="*/ 76 w 113"/>
              <a:gd name="T7" fmla="*/ 6 h 61"/>
              <a:gd name="T8" fmla="*/ 83 w 113"/>
              <a:gd name="T9" fmla="*/ 12 h 61"/>
              <a:gd name="T10" fmla="*/ 87 w 113"/>
              <a:gd name="T11" fmla="*/ 19 h 61"/>
              <a:gd name="T12" fmla="*/ 96 w 113"/>
              <a:gd name="T13" fmla="*/ 26 h 61"/>
              <a:gd name="T14" fmla="*/ 103 w 113"/>
              <a:gd name="T15" fmla="*/ 32 h 61"/>
              <a:gd name="T16" fmla="*/ 111 w 113"/>
              <a:gd name="T17" fmla="*/ 45 h 61"/>
              <a:gd name="T18" fmla="*/ 113 w 113"/>
              <a:gd name="T19" fmla="*/ 54 h 61"/>
              <a:gd name="T20" fmla="*/ 113 w 113"/>
              <a:gd name="T21" fmla="*/ 61 h 61"/>
              <a:gd name="T22" fmla="*/ 103 w 113"/>
              <a:gd name="T23" fmla="*/ 61 h 61"/>
              <a:gd name="T24" fmla="*/ 102 w 113"/>
              <a:gd name="T25" fmla="*/ 50 h 61"/>
              <a:gd name="T26" fmla="*/ 83 w 113"/>
              <a:gd name="T27" fmla="*/ 48 h 61"/>
              <a:gd name="T28" fmla="*/ 76 w 113"/>
              <a:gd name="T29" fmla="*/ 43 h 61"/>
              <a:gd name="T30" fmla="*/ 76 w 113"/>
              <a:gd name="T31" fmla="*/ 35 h 61"/>
              <a:gd name="T32" fmla="*/ 70 w 113"/>
              <a:gd name="T33" fmla="*/ 32 h 61"/>
              <a:gd name="T34" fmla="*/ 63 w 113"/>
              <a:gd name="T35" fmla="*/ 26 h 61"/>
              <a:gd name="T36" fmla="*/ 50 w 113"/>
              <a:gd name="T37" fmla="*/ 23 h 61"/>
              <a:gd name="T38" fmla="*/ 28 w 113"/>
              <a:gd name="T39" fmla="*/ 19 h 61"/>
              <a:gd name="T40" fmla="*/ 13 w 113"/>
              <a:gd name="T41" fmla="*/ 19 h 61"/>
              <a:gd name="T42" fmla="*/ 0 w 113"/>
              <a:gd name="T43" fmla="*/ 17 h 61"/>
              <a:gd name="T44" fmla="*/ 6 w 113"/>
              <a:gd name="T45" fmla="*/ 10 h 61"/>
              <a:gd name="T46" fmla="*/ 21 w 113"/>
              <a:gd name="T47" fmla="*/ 6 h 61"/>
              <a:gd name="T48" fmla="*/ 32 w 113"/>
              <a:gd name="T49" fmla="*/ 2 h 61"/>
              <a:gd name="T50" fmla="*/ 45 w 113"/>
              <a:gd name="T51" fmla="*/ 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3" h="61">
                <a:moveTo>
                  <a:pt x="45" y="0"/>
                </a:moveTo>
                <a:lnTo>
                  <a:pt x="61" y="0"/>
                </a:lnTo>
                <a:lnTo>
                  <a:pt x="70" y="2"/>
                </a:lnTo>
                <a:lnTo>
                  <a:pt x="76" y="6"/>
                </a:lnTo>
                <a:lnTo>
                  <a:pt x="83" y="12"/>
                </a:lnTo>
                <a:lnTo>
                  <a:pt x="87" y="19"/>
                </a:lnTo>
                <a:lnTo>
                  <a:pt x="96" y="26"/>
                </a:lnTo>
                <a:lnTo>
                  <a:pt x="103" y="32"/>
                </a:lnTo>
                <a:lnTo>
                  <a:pt x="111" y="45"/>
                </a:lnTo>
                <a:lnTo>
                  <a:pt x="113" y="54"/>
                </a:lnTo>
                <a:lnTo>
                  <a:pt x="113" y="61"/>
                </a:lnTo>
                <a:lnTo>
                  <a:pt x="103" y="61"/>
                </a:lnTo>
                <a:lnTo>
                  <a:pt x="102" y="50"/>
                </a:lnTo>
                <a:lnTo>
                  <a:pt x="83" y="48"/>
                </a:lnTo>
                <a:lnTo>
                  <a:pt x="76" y="43"/>
                </a:lnTo>
                <a:lnTo>
                  <a:pt x="76" y="35"/>
                </a:lnTo>
                <a:lnTo>
                  <a:pt x="70" y="32"/>
                </a:lnTo>
                <a:lnTo>
                  <a:pt x="63" y="26"/>
                </a:lnTo>
                <a:lnTo>
                  <a:pt x="50" y="23"/>
                </a:lnTo>
                <a:lnTo>
                  <a:pt x="28" y="19"/>
                </a:lnTo>
                <a:lnTo>
                  <a:pt x="13" y="19"/>
                </a:lnTo>
                <a:lnTo>
                  <a:pt x="0" y="17"/>
                </a:lnTo>
                <a:lnTo>
                  <a:pt x="6" y="10"/>
                </a:lnTo>
                <a:lnTo>
                  <a:pt x="21" y="6"/>
                </a:lnTo>
                <a:lnTo>
                  <a:pt x="32" y="2"/>
                </a:lnTo>
                <a:lnTo>
                  <a:pt x="45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87" name="Freeform 1743"/>
          <p:cNvSpPr>
            <a:spLocks/>
          </p:cNvSpPr>
          <p:nvPr/>
        </p:nvSpPr>
        <p:spPr bwMode="auto">
          <a:xfrm>
            <a:off x="3379788" y="3378200"/>
            <a:ext cx="85725" cy="22225"/>
          </a:xfrm>
          <a:custGeom>
            <a:avLst/>
            <a:gdLst>
              <a:gd name="T0" fmla="*/ 0 w 107"/>
              <a:gd name="T1" fmla="*/ 28 h 28"/>
              <a:gd name="T2" fmla="*/ 4 w 107"/>
              <a:gd name="T3" fmla="*/ 28 h 28"/>
              <a:gd name="T4" fmla="*/ 9 w 107"/>
              <a:gd name="T5" fmla="*/ 26 h 28"/>
              <a:gd name="T6" fmla="*/ 15 w 107"/>
              <a:gd name="T7" fmla="*/ 23 h 28"/>
              <a:gd name="T8" fmla="*/ 16 w 107"/>
              <a:gd name="T9" fmla="*/ 17 h 28"/>
              <a:gd name="T10" fmla="*/ 20 w 107"/>
              <a:gd name="T11" fmla="*/ 12 h 28"/>
              <a:gd name="T12" fmla="*/ 26 w 107"/>
              <a:gd name="T13" fmla="*/ 8 h 28"/>
              <a:gd name="T14" fmla="*/ 35 w 107"/>
              <a:gd name="T15" fmla="*/ 4 h 28"/>
              <a:gd name="T16" fmla="*/ 42 w 107"/>
              <a:gd name="T17" fmla="*/ 2 h 28"/>
              <a:gd name="T18" fmla="*/ 48 w 107"/>
              <a:gd name="T19" fmla="*/ 0 h 28"/>
              <a:gd name="T20" fmla="*/ 59 w 107"/>
              <a:gd name="T21" fmla="*/ 0 h 28"/>
              <a:gd name="T22" fmla="*/ 66 w 107"/>
              <a:gd name="T23" fmla="*/ 0 h 28"/>
              <a:gd name="T24" fmla="*/ 70 w 107"/>
              <a:gd name="T25" fmla="*/ 0 h 28"/>
              <a:gd name="T26" fmla="*/ 77 w 107"/>
              <a:gd name="T27" fmla="*/ 0 h 28"/>
              <a:gd name="T28" fmla="*/ 90 w 107"/>
              <a:gd name="T29" fmla="*/ 0 h 28"/>
              <a:gd name="T30" fmla="*/ 95 w 107"/>
              <a:gd name="T31" fmla="*/ 0 h 28"/>
              <a:gd name="T32" fmla="*/ 103 w 107"/>
              <a:gd name="T33" fmla="*/ 0 h 28"/>
              <a:gd name="T34" fmla="*/ 107 w 107"/>
              <a:gd name="T35" fmla="*/ 0 h 28"/>
              <a:gd name="T36" fmla="*/ 105 w 107"/>
              <a:gd name="T37" fmla="*/ 2 h 28"/>
              <a:gd name="T38" fmla="*/ 97 w 107"/>
              <a:gd name="T39" fmla="*/ 2 h 28"/>
              <a:gd name="T40" fmla="*/ 88 w 107"/>
              <a:gd name="T41" fmla="*/ 6 h 28"/>
              <a:gd name="T42" fmla="*/ 79 w 107"/>
              <a:gd name="T43" fmla="*/ 8 h 28"/>
              <a:gd name="T44" fmla="*/ 75 w 107"/>
              <a:gd name="T45" fmla="*/ 8 h 28"/>
              <a:gd name="T46" fmla="*/ 72 w 107"/>
              <a:gd name="T47" fmla="*/ 12 h 28"/>
              <a:gd name="T48" fmla="*/ 70 w 107"/>
              <a:gd name="T49" fmla="*/ 13 h 28"/>
              <a:gd name="T50" fmla="*/ 59 w 107"/>
              <a:gd name="T51" fmla="*/ 19 h 28"/>
              <a:gd name="T52" fmla="*/ 51 w 107"/>
              <a:gd name="T53" fmla="*/ 21 h 28"/>
              <a:gd name="T54" fmla="*/ 44 w 107"/>
              <a:gd name="T55" fmla="*/ 23 h 28"/>
              <a:gd name="T56" fmla="*/ 35 w 107"/>
              <a:gd name="T57" fmla="*/ 24 h 28"/>
              <a:gd name="T58" fmla="*/ 27 w 107"/>
              <a:gd name="T59" fmla="*/ 26 h 28"/>
              <a:gd name="T60" fmla="*/ 16 w 107"/>
              <a:gd name="T61" fmla="*/ 28 h 28"/>
              <a:gd name="T62" fmla="*/ 9 w 107"/>
              <a:gd name="T63" fmla="*/ 28 h 28"/>
              <a:gd name="T64" fmla="*/ 2 w 107"/>
              <a:gd name="T65" fmla="*/ 28 h 28"/>
              <a:gd name="T66" fmla="*/ 0 w 107"/>
              <a:gd name="T67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07" h="28">
                <a:moveTo>
                  <a:pt x="0" y="28"/>
                </a:moveTo>
                <a:lnTo>
                  <a:pt x="0" y="28"/>
                </a:lnTo>
                <a:lnTo>
                  <a:pt x="0" y="28"/>
                </a:lnTo>
                <a:lnTo>
                  <a:pt x="4" y="28"/>
                </a:lnTo>
                <a:lnTo>
                  <a:pt x="5" y="26"/>
                </a:lnTo>
                <a:lnTo>
                  <a:pt x="9" y="26"/>
                </a:lnTo>
                <a:lnTo>
                  <a:pt x="11" y="24"/>
                </a:lnTo>
                <a:lnTo>
                  <a:pt x="15" y="23"/>
                </a:lnTo>
                <a:lnTo>
                  <a:pt x="16" y="19"/>
                </a:lnTo>
                <a:lnTo>
                  <a:pt x="16" y="17"/>
                </a:lnTo>
                <a:lnTo>
                  <a:pt x="18" y="15"/>
                </a:lnTo>
                <a:lnTo>
                  <a:pt x="20" y="12"/>
                </a:lnTo>
                <a:lnTo>
                  <a:pt x="22" y="10"/>
                </a:lnTo>
                <a:lnTo>
                  <a:pt x="26" y="8"/>
                </a:lnTo>
                <a:lnTo>
                  <a:pt x="29" y="6"/>
                </a:lnTo>
                <a:lnTo>
                  <a:pt x="35" y="4"/>
                </a:lnTo>
                <a:lnTo>
                  <a:pt x="38" y="2"/>
                </a:lnTo>
                <a:lnTo>
                  <a:pt x="42" y="2"/>
                </a:lnTo>
                <a:lnTo>
                  <a:pt x="44" y="0"/>
                </a:lnTo>
                <a:lnTo>
                  <a:pt x="48" y="0"/>
                </a:lnTo>
                <a:lnTo>
                  <a:pt x="53" y="0"/>
                </a:lnTo>
                <a:lnTo>
                  <a:pt x="59" y="0"/>
                </a:lnTo>
                <a:lnTo>
                  <a:pt x="62" y="0"/>
                </a:lnTo>
                <a:lnTo>
                  <a:pt x="66" y="0"/>
                </a:lnTo>
                <a:lnTo>
                  <a:pt x="68" y="0"/>
                </a:lnTo>
                <a:lnTo>
                  <a:pt x="70" y="0"/>
                </a:lnTo>
                <a:lnTo>
                  <a:pt x="73" y="0"/>
                </a:lnTo>
                <a:lnTo>
                  <a:pt x="77" y="0"/>
                </a:lnTo>
                <a:lnTo>
                  <a:pt x="81" y="0"/>
                </a:lnTo>
                <a:lnTo>
                  <a:pt x="90" y="0"/>
                </a:lnTo>
                <a:lnTo>
                  <a:pt x="92" y="0"/>
                </a:lnTo>
                <a:lnTo>
                  <a:pt x="95" y="0"/>
                </a:lnTo>
                <a:lnTo>
                  <a:pt x="101" y="0"/>
                </a:lnTo>
                <a:lnTo>
                  <a:pt x="103" y="0"/>
                </a:lnTo>
                <a:lnTo>
                  <a:pt x="105" y="0"/>
                </a:lnTo>
                <a:lnTo>
                  <a:pt x="107" y="0"/>
                </a:lnTo>
                <a:lnTo>
                  <a:pt x="107" y="0"/>
                </a:lnTo>
                <a:lnTo>
                  <a:pt x="105" y="2"/>
                </a:lnTo>
                <a:lnTo>
                  <a:pt x="101" y="2"/>
                </a:lnTo>
                <a:lnTo>
                  <a:pt x="97" y="2"/>
                </a:lnTo>
                <a:lnTo>
                  <a:pt x="92" y="4"/>
                </a:lnTo>
                <a:lnTo>
                  <a:pt x="88" y="6"/>
                </a:lnTo>
                <a:lnTo>
                  <a:pt x="83" y="6"/>
                </a:lnTo>
                <a:lnTo>
                  <a:pt x="79" y="8"/>
                </a:lnTo>
                <a:lnTo>
                  <a:pt x="77" y="8"/>
                </a:lnTo>
                <a:lnTo>
                  <a:pt x="75" y="8"/>
                </a:lnTo>
                <a:lnTo>
                  <a:pt x="73" y="10"/>
                </a:lnTo>
                <a:lnTo>
                  <a:pt x="72" y="12"/>
                </a:lnTo>
                <a:lnTo>
                  <a:pt x="72" y="13"/>
                </a:lnTo>
                <a:lnTo>
                  <a:pt x="70" y="13"/>
                </a:lnTo>
                <a:lnTo>
                  <a:pt x="64" y="17"/>
                </a:lnTo>
                <a:lnTo>
                  <a:pt x="59" y="19"/>
                </a:lnTo>
                <a:lnTo>
                  <a:pt x="55" y="19"/>
                </a:lnTo>
                <a:lnTo>
                  <a:pt x="51" y="21"/>
                </a:lnTo>
                <a:lnTo>
                  <a:pt x="48" y="23"/>
                </a:lnTo>
                <a:lnTo>
                  <a:pt x="44" y="23"/>
                </a:lnTo>
                <a:lnTo>
                  <a:pt x="38" y="24"/>
                </a:lnTo>
                <a:lnTo>
                  <a:pt x="35" y="24"/>
                </a:lnTo>
                <a:lnTo>
                  <a:pt x="31" y="26"/>
                </a:lnTo>
                <a:lnTo>
                  <a:pt x="27" y="26"/>
                </a:lnTo>
                <a:lnTo>
                  <a:pt x="22" y="28"/>
                </a:lnTo>
                <a:lnTo>
                  <a:pt x="16" y="28"/>
                </a:lnTo>
                <a:lnTo>
                  <a:pt x="13" y="28"/>
                </a:lnTo>
                <a:lnTo>
                  <a:pt x="9" y="28"/>
                </a:lnTo>
                <a:lnTo>
                  <a:pt x="4" y="28"/>
                </a:lnTo>
                <a:lnTo>
                  <a:pt x="2" y="28"/>
                </a:lnTo>
                <a:lnTo>
                  <a:pt x="0" y="28"/>
                </a:lnTo>
                <a:lnTo>
                  <a:pt x="0" y="28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88" name="Freeform 1744"/>
          <p:cNvSpPr>
            <a:spLocks/>
          </p:cNvSpPr>
          <p:nvPr/>
        </p:nvSpPr>
        <p:spPr bwMode="auto">
          <a:xfrm>
            <a:off x="3379788" y="3378200"/>
            <a:ext cx="85725" cy="22225"/>
          </a:xfrm>
          <a:custGeom>
            <a:avLst/>
            <a:gdLst>
              <a:gd name="T0" fmla="*/ 0 w 107"/>
              <a:gd name="T1" fmla="*/ 28 h 28"/>
              <a:gd name="T2" fmla="*/ 4 w 107"/>
              <a:gd name="T3" fmla="*/ 28 h 28"/>
              <a:gd name="T4" fmla="*/ 9 w 107"/>
              <a:gd name="T5" fmla="*/ 26 h 28"/>
              <a:gd name="T6" fmla="*/ 15 w 107"/>
              <a:gd name="T7" fmla="*/ 23 h 28"/>
              <a:gd name="T8" fmla="*/ 16 w 107"/>
              <a:gd name="T9" fmla="*/ 17 h 28"/>
              <a:gd name="T10" fmla="*/ 20 w 107"/>
              <a:gd name="T11" fmla="*/ 12 h 28"/>
              <a:gd name="T12" fmla="*/ 26 w 107"/>
              <a:gd name="T13" fmla="*/ 8 h 28"/>
              <a:gd name="T14" fmla="*/ 35 w 107"/>
              <a:gd name="T15" fmla="*/ 4 h 28"/>
              <a:gd name="T16" fmla="*/ 42 w 107"/>
              <a:gd name="T17" fmla="*/ 2 h 28"/>
              <a:gd name="T18" fmla="*/ 48 w 107"/>
              <a:gd name="T19" fmla="*/ 0 h 28"/>
              <a:gd name="T20" fmla="*/ 59 w 107"/>
              <a:gd name="T21" fmla="*/ 0 h 28"/>
              <a:gd name="T22" fmla="*/ 66 w 107"/>
              <a:gd name="T23" fmla="*/ 0 h 28"/>
              <a:gd name="T24" fmla="*/ 70 w 107"/>
              <a:gd name="T25" fmla="*/ 0 h 28"/>
              <a:gd name="T26" fmla="*/ 77 w 107"/>
              <a:gd name="T27" fmla="*/ 0 h 28"/>
              <a:gd name="T28" fmla="*/ 90 w 107"/>
              <a:gd name="T29" fmla="*/ 0 h 28"/>
              <a:gd name="T30" fmla="*/ 95 w 107"/>
              <a:gd name="T31" fmla="*/ 0 h 28"/>
              <a:gd name="T32" fmla="*/ 103 w 107"/>
              <a:gd name="T33" fmla="*/ 0 h 28"/>
              <a:gd name="T34" fmla="*/ 107 w 107"/>
              <a:gd name="T35" fmla="*/ 0 h 28"/>
              <a:gd name="T36" fmla="*/ 105 w 107"/>
              <a:gd name="T37" fmla="*/ 2 h 28"/>
              <a:gd name="T38" fmla="*/ 97 w 107"/>
              <a:gd name="T39" fmla="*/ 2 h 28"/>
              <a:gd name="T40" fmla="*/ 88 w 107"/>
              <a:gd name="T41" fmla="*/ 6 h 28"/>
              <a:gd name="T42" fmla="*/ 79 w 107"/>
              <a:gd name="T43" fmla="*/ 8 h 28"/>
              <a:gd name="T44" fmla="*/ 75 w 107"/>
              <a:gd name="T45" fmla="*/ 8 h 28"/>
              <a:gd name="T46" fmla="*/ 72 w 107"/>
              <a:gd name="T47" fmla="*/ 12 h 28"/>
              <a:gd name="T48" fmla="*/ 70 w 107"/>
              <a:gd name="T49" fmla="*/ 13 h 28"/>
              <a:gd name="T50" fmla="*/ 59 w 107"/>
              <a:gd name="T51" fmla="*/ 19 h 28"/>
              <a:gd name="T52" fmla="*/ 51 w 107"/>
              <a:gd name="T53" fmla="*/ 21 h 28"/>
              <a:gd name="T54" fmla="*/ 44 w 107"/>
              <a:gd name="T55" fmla="*/ 23 h 28"/>
              <a:gd name="T56" fmla="*/ 35 w 107"/>
              <a:gd name="T57" fmla="*/ 24 h 28"/>
              <a:gd name="T58" fmla="*/ 27 w 107"/>
              <a:gd name="T59" fmla="*/ 26 h 28"/>
              <a:gd name="T60" fmla="*/ 16 w 107"/>
              <a:gd name="T61" fmla="*/ 28 h 28"/>
              <a:gd name="T62" fmla="*/ 9 w 107"/>
              <a:gd name="T63" fmla="*/ 28 h 28"/>
              <a:gd name="T64" fmla="*/ 2 w 107"/>
              <a:gd name="T65" fmla="*/ 28 h 28"/>
              <a:gd name="T66" fmla="*/ 0 w 107"/>
              <a:gd name="T67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07" h="28">
                <a:moveTo>
                  <a:pt x="0" y="28"/>
                </a:moveTo>
                <a:lnTo>
                  <a:pt x="0" y="28"/>
                </a:lnTo>
                <a:lnTo>
                  <a:pt x="0" y="28"/>
                </a:lnTo>
                <a:lnTo>
                  <a:pt x="4" y="28"/>
                </a:lnTo>
                <a:lnTo>
                  <a:pt x="5" y="26"/>
                </a:lnTo>
                <a:lnTo>
                  <a:pt x="9" y="26"/>
                </a:lnTo>
                <a:lnTo>
                  <a:pt x="11" y="24"/>
                </a:lnTo>
                <a:lnTo>
                  <a:pt x="15" y="23"/>
                </a:lnTo>
                <a:lnTo>
                  <a:pt x="16" y="19"/>
                </a:lnTo>
                <a:lnTo>
                  <a:pt x="16" y="17"/>
                </a:lnTo>
                <a:lnTo>
                  <a:pt x="18" y="15"/>
                </a:lnTo>
                <a:lnTo>
                  <a:pt x="20" y="12"/>
                </a:lnTo>
                <a:lnTo>
                  <a:pt x="22" y="10"/>
                </a:lnTo>
                <a:lnTo>
                  <a:pt x="26" y="8"/>
                </a:lnTo>
                <a:lnTo>
                  <a:pt x="29" y="6"/>
                </a:lnTo>
                <a:lnTo>
                  <a:pt x="35" y="4"/>
                </a:lnTo>
                <a:lnTo>
                  <a:pt x="38" y="2"/>
                </a:lnTo>
                <a:lnTo>
                  <a:pt x="42" y="2"/>
                </a:lnTo>
                <a:lnTo>
                  <a:pt x="44" y="0"/>
                </a:lnTo>
                <a:lnTo>
                  <a:pt x="48" y="0"/>
                </a:lnTo>
                <a:lnTo>
                  <a:pt x="53" y="0"/>
                </a:lnTo>
                <a:lnTo>
                  <a:pt x="59" y="0"/>
                </a:lnTo>
                <a:lnTo>
                  <a:pt x="62" y="0"/>
                </a:lnTo>
                <a:lnTo>
                  <a:pt x="66" y="0"/>
                </a:lnTo>
                <a:lnTo>
                  <a:pt x="68" y="0"/>
                </a:lnTo>
                <a:lnTo>
                  <a:pt x="70" y="0"/>
                </a:lnTo>
                <a:lnTo>
                  <a:pt x="73" y="0"/>
                </a:lnTo>
                <a:lnTo>
                  <a:pt x="77" y="0"/>
                </a:lnTo>
                <a:lnTo>
                  <a:pt x="81" y="0"/>
                </a:lnTo>
                <a:lnTo>
                  <a:pt x="90" y="0"/>
                </a:lnTo>
                <a:lnTo>
                  <a:pt x="92" y="0"/>
                </a:lnTo>
                <a:lnTo>
                  <a:pt x="95" y="0"/>
                </a:lnTo>
                <a:lnTo>
                  <a:pt x="101" y="0"/>
                </a:lnTo>
                <a:lnTo>
                  <a:pt x="103" y="0"/>
                </a:lnTo>
                <a:lnTo>
                  <a:pt x="105" y="0"/>
                </a:lnTo>
                <a:lnTo>
                  <a:pt x="107" y="0"/>
                </a:lnTo>
                <a:lnTo>
                  <a:pt x="107" y="0"/>
                </a:lnTo>
                <a:lnTo>
                  <a:pt x="105" y="2"/>
                </a:lnTo>
                <a:lnTo>
                  <a:pt x="101" y="2"/>
                </a:lnTo>
                <a:lnTo>
                  <a:pt x="97" y="2"/>
                </a:lnTo>
                <a:lnTo>
                  <a:pt x="92" y="4"/>
                </a:lnTo>
                <a:lnTo>
                  <a:pt x="88" y="6"/>
                </a:lnTo>
                <a:lnTo>
                  <a:pt x="83" y="6"/>
                </a:lnTo>
                <a:lnTo>
                  <a:pt x="79" y="8"/>
                </a:lnTo>
                <a:lnTo>
                  <a:pt x="77" y="8"/>
                </a:lnTo>
                <a:lnTo>
                  <a:pt x="75" y="8"/>
                </a:lnTo>
                <a:lnTo>
                  <a:pt x="73" y="10"/>
                </a:lnTo>
                <a:lnTo>
                  <a:pt x="72" y="12"/>
                </a:lnTo>
                <a:lnTo>
                  <a:pt x="72" y="13"/>
                </a:lnTo>
                <a:lnTo>
                  <a:pt x="70" y="13"/>
                </a:lnTo>
                <a:lnTo>
                  <a:pt x="64" y="17"/>
                </a:lnTo>
                <a:lnTo>
                  <a:pt x="59" y="19"/>
                </a:lnTo>
                <a:lnTo>
                  <a:pt x="55" y="19"/>
                </a:lnTo>
                <a:lnTo>
                  <a:pt x="51" y="21"/>
                </a:lnTo>
                <a:lnTo>
                  <a:pt x="48" y="23"/>
                </a:lnTo>
                <a:lnTo>
                  <a:pt x="44" y="23"/>
                </a:lnTo>
                <a:lnTo>
                  <a:pt x="38" y="24"/>
                </a:lnTo>
                <a:lnTo>
                  <a:pt x="35" y="24"/>
                </a:lnTo>
                <a:lnTo>
                  <a:pt x="31" y="26"/>
                </a:lnTo>
                <a:lnTo>
                  <a:pt x="27" y="26"/>
                </a:lnTo>
                <a:lnTo>
                  <a:pt x="22" y="28"/>
                </a:lnTo>
                <a:lnTo>
                  <a:pt x="16" y="28"/>
                </a:lnTo>
                <a:lnTo>
                  <a:pt x="13" y="28"/>
                </a:lnTo>
                <a:lnTo>
                  <a:pt x="9" y="28"/>
                </a:lnTo>
                <a:lnTo>
                  <a:pt x="4" y="28"/>
                </a:lnTo>
                <a:lnTo>
                  <a:pt x="2" y="28"/>
                </a:lnTo>
                <a:lnTo>
                  <a:pt x="0" y="28"/>
                </a:lnTo>
                <a:lnTo>
                  <a:pt x="0" y="28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89" name="Freeform 1745"/>
          <p:cNvSpPr>
            <a:spLocks/>
          </p:cNvSpPr>
          <p:nvPr/>
        </p:nvSpPr>
        <p:spPr bwMode="auto">
          <a:xfrm>
            <a:off x="3395663" y="3379788"/>
            <a:ext cx="44450" cy="19050"/>
          </a:xfrm>
          <a:custGeom>
            <a:avLst/>
            <a:gdLst>
              <a:gd name="T0" fmla="*/ 0 w 57"/>
              <a:gd name="T1" fmla="*/ 24 h 24"/>
              <a:gd name="T2" fmla="*/ 8 w 57"/>
              <a:gd name="T3" fmla="*/ 21 h 24"/>
              <a:gd name="T4" fmla="*/ 11 w 57"/>
              <a:gd name="T5" fmla="*/ 17 h 24"/>
              <a:gd name="T6" fmla="*/ 17 w 57"/>
              <a:gd name="T7" fmla="*/ 13 h 24"/>
              <a:gd name="T8" fmla="*/ 30 w 57"/>
              <a:gd name="T9" fmla="*/ 10 h 24"/>
              <a:gd name="T10" fmla="*/ 37 w 57"/>
              <a:gd name="T11" fmla="*/ 6 h 24"/>
              <a:gd name="T12" fmla="*/ 46 w 57"/>
              <a:gd name="T13" fmla="*/ 4 h 24"/>
              <a:gd name="T14" fmla="*/ 57 w 57"/>
              <a:gd name="T1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7" h="24">
                <a:moveTo>
                  <a:pt x="0" y="24"/>
                </a:moveTo>
                <a:lnTo>
                  <a:pt x="8" y="21"/>
                </a:lnTo>
                <a:lnTo>
                  <a:pt x="11" y="17"/>
                </a:lnTo>
                <a:lnTo>
                  <a:pt x="17" y="13"/>
                </a:lnTo>
                <a:lnTo>
                  <a:pt x="30" y="10"/>
                </a:lnTo>
                <a:lnTo>
                  <a:pt x="37" y="6"/>
                </a:lnTo>
                <a:lnTo>
                  <a:pt x="46" y="4"/>
                </a:lnTo>
                <a:lnTo>
                  <a:pt x="57" y="0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90" name="Freeform 1746"/>
          <p:cNvSpPr>
            <a:spLocks/>
          </p:cNvSpPr>
          <p:nvPr/>
        </p:nvSpPr>
        <p:spPr bwMode="auto">
          <a:xfrm>
            <a:off x="3490913" y="3270250"/>
            <a:ext cx="82550" cy="41275"/>
          </a:xfrm>
          <a:custGeom>
            <a:avLst/>
            <a:gdLst>
              <a:gd name="T0" fmla="*/ 60 w 103"/>
              <a:gd name="T1" fmla="*/ 0 h 54"/>
              <a:gd name="T2" fmla="*/ 46 w 103"/>
              <a:gd name="T3" fmla="*/ 0 h 54"/>
              <a:gd name="T4" fmla="*/ 36 w 103"/>
              <a:gd name="T5" fmla="*/ 2 h 54"/>
              <a:gd name="T6" fmla="*/ 31 w 103"/>
              <a:gd name="T7" fmla="*/ 4 h 54"/>
              <a:gd name="T8" fmla="*/ 25 w 103"/>
              <a:gd name="T9" fmla="*/ 10 h 54"/>
              <a:gd name="T10" fmla="*/ 22 w 103"/>
              <a:gd name="T11" fmla="*/ 17 h 54"/>
              <a:gd name="T12" fmla="*/ 14 w 103"/>
              <a:gd name="T13" fmla="*/ 22 h 54"/>
              <a:gd name="T14" fmla="*/ 7 w 103"/>
              <a:gd name="T15" fmla="*/ 28 h 54"/>
              <a:gd name="T16" fmla="*/ 0 w 103"/>
              <a:gd name="T17" fmla="*/ 39 h 54"/>
              <a:gd name="T18" fmla="*/ 0 w 103"/>
              <a:gd name="T19" fmla="*/ 46 h 54"/>
              <a:gd name="T20" fmla="*/ 0 w 103"/>
              <a:gd name="T21" fmla="*/ 54 h 54"/>
              <a:gd name="T22" fmla="*/ 7 w 103"/>
              <a:gd name="T23" fmla="*/ 54 h 54"/>
              <a:gd name="T24" fmla="*/ 9 w 103"/>
              <a:gd name="T25" fmla="*/ 45 h 54"/>
              <a:gd name="T26" fmla="*/ 25 w 103"/>
              <a:gd name="T27" fmla="*/ 43 h 54"/>
              <a:gd name="T28" fmla="*/ 31 w 103"/>
              <a:gd name="T29" fmla="*/ 37 h 54"/>
              <a:gd name="T30" fmla="*/ 31 w 103"/>
              <a:gd name="T31" fmla="*/ 32 h 54"/>
              <a:gd name="T32" fmla="*/ 36 w 103"/>
              <a:gd name="T33" fmla="*/ 28 h 54"/>
              <a:gd name="T34" fmla="*/ 44 w 103"/>
              <a:gd name="T35" fmla="*/ 22 h 54"/>
              <a:gd name="T36" fmla="*/ 57 w 103"/>
              <a:gd name="T37" fmla="*/ 21 h 54"/>
              <a:gd name="T38" fmla="*/ 77 w 103"/>
              <a:gd name="T39" fmla="*/ 17 h 54"/>
              <a:gd name="T40" fmla="*/ 90 w 103"/>
              <a:gd name="T41" fmla="*/ 17 h 54"/>
              <a:gd name="T42" fmla="*/ 103 w 103"/>
              <a:gd name="T43" fmla="*/ 13 h 54"/>
              <a:gd name="T44" fmla="*/ 97 w 103"/>
              <a:gd name="T45" fmla="*/ 8 h 54"/>
              <a:gd name="T46" fmla="*/ 82 w 103"/>
              <a:gd name="T47" fmla="*/ 6 h 54"/>
              <a:gd name="T48" fmla="*/ 71 w 103"/>
              <a:gd name="T49" fmla="*/ 2 h 54"/>
              <a:gd name="T50" fmla="*/ 60 w 103"/>
              <a:gd name="T51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3" h="54">
                <a:moveTo>
                  <a:pt x="60" y="0"/>
                </a:moveTo>
                <a:lnTo>
                  <a:pt x="46" y="0"/>
                </a:lnTo>
                <a:lnTo>
                  <a:pt x="36" y="2"/>
                </a:lnTo>
                <a:lnTo>
                  <a:pt x="31" y="4"/>
                </a:lnTo>
                <a:lnTo>
                  <a:pt x="25" y="10"/>
                </a:lnTo>
                <a:lnTo>
                  <a:pt x="22" y="17"/>
                </a:lnTo>
                <a:lnTo>
                  <a:pt x="14" y="22"/>
                </a:lnTo>
                <a:lnTo>
                  <a:pt x="7" y="28"/>
                </a:lnTo>
                <a:lnTo>
                  <a:pt x="0" y="39"/>
                </a:lnTo>
                <a:lnTo>
                  <a:pt x="0" y="46"/>
                </a:lnTo>
                <a:lnTo>
                  <a:pt x="0" y="54"/>
                </a:lnTo>
                <a:lnTo>
                  <a:pt x="7" y="54"/>
                </a:lnTo>
                <a:lnTo>
                  <a:pt x="9" y="45"/>
                </a:lnTo>
                <a:lnTo>
                  <a:pt x="25" y="43"/>
                </a:lnTo>
                <a:lnTo>
                  <a:pt x="31" y="37"/>
                </a:lnTo>
                <a:lnTo>
                  <a:pt x="31" y="32"/>
                </a:lnTo>
                <a:lnTo>
                  <a:pt x="36" y="28"/>
                </a:lnTo>
                <a:lnTo>
                  <a:pt x="44" y="22"/>
                </a:lnTo>
                <a:lnTo>
                  <a:pt x="57" y="21"/>
                </a:lnTo>
                <a:lnTo>
                  <a:pt x="77" y="17"/>
                </a:lnTo>
                <a:lnTo>
                  <a:pt x="90" y="17"/>
                </a:lnTo>
                <a:lnTo>
                  <a:pt x="103" y="13"/>
                </a:lnTo>
                <a:lnTo>
                  <a:pt x="97" y="8"/>
                </a:lnTo>
                <a:lnTo>
                  <a:pt x="82" y="6"/>
                </a:lnTo>
                <a:lnTo>
                  <a:pt x="71" y="2"/>
                </a:lnTo>
                <a:lnTo>
                  <a:pt x="60" y="0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91" name="Freeform 1747"/>
          <p:cNvSpPr>
            <a:spLocks/>
          </p:cNvSpPr>
          <p:nvPr/>
        </p:nvSpPr>
        <p:spPr bwMode="auto">
          <a:xfrm>
            <a:off x="3490913" y="3270250"/>
            <a:ext cx="82550" cy="41275"/>
          </a:xfrm>
          <a:custGeom>
            <a:avLst/>
            <a:gdLst>
              <a:gd name="T0" fmla="*/ 60 w 103"/>
              <a:gd name="T1" fmla="*/ 0 h 54"/>
              <a:gd name="T2" fmla="*/ 46 w 103"/>
              <a:gd name="T3" fmla="*/ 0 h 54"/>
              <a:gd name="T4" fmla="*/ 36 w 103"/>
              <a:gd name="T5" fmla="*/ 2 h 54"/>
              <a:gd name="T6" fmla="*/ 31 w 103"/>
              <a:gd name="T7" fmla="*/ 4 h 54"/>
              <a:gd name="T8" fmla="*/ 25 w 103"/>
              <a:gd name="T9" fmla="*/ 11 h 54"/>
              <a:gd name="T10" fmla="*/ 22 w 103"/>
              <a:gd name="T11" fmla="*/ 17 h 54"/>
              <a:gd name="T12" fmla="*/ 14 w 103"/>
              <a:gd name="T13" fmla="*/ 22 h 54"/>
              <a:gd name="T14" fmla="*/ 7 w 103"/>
              <a:gd name="T15" fmla="*/ 28 h 54"/>
              <a:gd name="T16" fmla="*/ 0 w 103"/>
              <a:gd name="T17" fmla="*/ 39 h 54"/>
              <a:gd name="T18" fmla="*/ 0 w 103"/>
              <a:gd name="T19" fmla="*/ 46 h 54"/>
              <a:gd name="T20" fmla="*/ 0 w 103"/>
              <a:gd name="T21" fmla="*/ 54 h 54"/>
              <a:gd name="T22" fmla="*/ 7 w 103"/>
              <a:gd name="T23" fmla="*/ 54 h 54"/>
              <a:gd name="T24" fmla="*/ 9 w 103"/>
              <a:gd name="T25" fmla="*/ 45 h 54"/>
              <a:gd name="T26" fmla="*/ 25 w 103"/>
              <a:gd name="T27" fmla="*/ 43 h 54"/>
              <a:gd name="T28" fmla="*/ 31 w 103"/>
              <a:gd name="T29" fmla="*/ 37 h 54"/>
              <a:gd name="T30" fmla="*/ 31 w 103"/>
              <a:gd name="T31" fmla="*/ 32 h 54"/>
              <a:gd name="T32" fmla="*/ 36 w 103"/>
              <a:gd name="T33" fmla="*/ 28 h 54"/>
              <a:gd name="T34" fmla="*/ 44 w 103"/>
              <a:gd name="T35" fmla="*/ 22 h 54"/>
              <a:gd name="T36" fmla="*/ 57 w 103"/>
              <a:gd name="T37" fmla="*/ 21 h 54"/>
              <a:gd name="T38" fmla="*/ 77 w 103"/>
              <a:gd name="T39" fmla="*/ 17 h 54"/>
              <a:gd name="T40" fmla="*/ 90 w 103"/>
              <a:gd name="T41" fmla="*/ 17 h 54"/>
              <a:gd name="T42" fmla="*/ 103 w 103"/>
              <a:gd name="T43" fmla="*/ 15 h 54"/>
              <a:gd name="T44" fmla="*/ 97 w 103"/>
              <a:gd name="T45" fmla="*/ 8 h 54"/>
              <a:gd name="T46" fmla="*/ 82 w 103"/>
              <a:gd name="T47" fmla="*/ 6 h 54"/>
              <a:gd name="T48" fmla="*/ 71 w 103"/>
              <a:gd name="T49" fmla="*/ 2 h 54"/>
              <a:gd name="T50" fmla="*/ 60 w 103"/>
              <a:gd name="T51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3" h="54">
                <a:moveTo>
                  <a:pt x="60" y="0"/>
                </a:moveTo>
                <a:lnTo>
                  <a:pt x="46" y="0"/>
                </a:lnTo>
                <a:lnTo>
                  <a:pt x="36" y="2"/>
                </a:lnTo>
                <a:lnTo>
                  <a:pt x="31" y="4"/>
                </a:lnTo>
                <a:lnTo>
                  <a:pt x="25" y="11"/>
                </a:lnTo>
                <a:lnTo>
                  <a:pt x="22" y="17"/>
                </a:lnTo>
                <a:lnTo>
                  <a:pt x="14" y="22"/>
                </a:lnTo>
                <a:lnTo>
                  <a:pt x="7" y="28"/>
                </a:lnTo>
                <a:lnTo>
                  <a:pt x="0" y="39"/>
                </a:lnTo>
                <a:lnTo>
                  <a:pt x="0" y="46"/>
                </a:lnTo>
                <a:lnTo>
                  <a:pt x="0" y="54"/>
                </a:lnTo>
                <a:lnTo>
                  <a:pt x="7" y="54"/>
                </a:lnTo>
                <a:lnTo>
                  <a:pt x="9" y="45"/>
                </a:lnTo>
                <a:lnTo>
                  <a:pt x="25" y="43"/>
                </a:lnTo>
                <a:lnTo>
                  <a:pt x="31" y="37"/>
                </a:lnTo>
                <a:lnTo>
                  <a:pt x="31" y="32"/>
                </a:lnTo>
                <a:lnTo>
                  <a:pt x="36" y="28"/>
                </a:lnTo>
                <a:lnTo>
                  <a:pt x="44" y="22"/>
                </a:lnTo>
                <a:lnTo>
                  <a:pt x="57" y="21"/>
                </a:lnTo>
                <a:lnTo>
                  <a:pt x="77" y="17"/>
                </a:lnTo>
                <a:lnTo>
                  <a:pt x="90" y="17"/>
                </a:lnTo>
                <a:lnTo>
                  <a:pt x="103" y="15"/>
                </a:lnTo>
                <a:lnTo>
                  <a:pt x="97" y="8"/>
                </a:lnTo>
                <a:lnTo>
                  <a:pt x="82" y="6"/>
                </a:lnTo>
                <a:lnTo>
                  <a:pt x="71" y="2"/>
                </a:lnTo>
                <a:lnTo>
                  <a:pt x="60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92" name="Freeform 1748"/>
          <p:cNvSpPr>
            <a:spLocks/>
          </p:cNvSpPr>
          <p:nvPr/>
        </p:nvSpPr>
        <p:spPr bwMode="auto">
          <a:xfrm>
            <a:off x="3522663" y="3270250"/>
            <a:ext cx="77787" cy="19050"/>
          </a:xfrm>
          <a:custGeom>
            <a:avLst/>
            <a:gdLst>
              <a:gd name="T0" fmla="*/ 100 w 100"/>
              <a:gd name="T1" fmla="*/ 24 h 24"/>
              <a:gd name="T2" fmla="*/ 98 w 100"/>
              <a:gd name="T3" fmla="*/ 24 h 24"/>
              <a:gd name="T4" fmla="*/ 92 w 100"/>
              <a:gd name="T5" fmla="*/ 22 h 24"/>
              <a:gd name="T6" fmla="*/ 87 w 100"/>
              <a:gd name="T7" fmla="*/ 19 h 24"/>
              <a:gd name="T8" fmla="*/ 85 w 100"/>
              <a:gd name="T9" fmla="*/ 15 h 24"/>
              <a:gd name="T10" fmla="*/ 81 w 100"/>
              <a:gd name="T11" fmla="*/ 11 h 24"/>
              <a:gd name="T12" fmla="*/ 76 w 100"/>
              <a:gd name="T13" fmla="*/ 6 h 24"/>
              <a:gd name="T14" fmla="*/ 68 w 100"/>
              <a:gd name="T15" fmla="*/ 4 h 24"/>
              <a:gd name="T16" fmla="*/ 61 w 100"/>
              <a:gd name="T17" fmla="*/ 2 h 24"/>
              <a:gd name="T18" fmla="*/ 55 w 100"/>
              <a:gd name="T19" fmla="*/ 0 h 24"/>
              <a:gd name="T20" fmla="*/ 46 w 100"/>
              <a:gd name="T21" fmla="*/ 0 h 24"/>
              <a:gd name="T22" fmla="*/ 39 w 100"/>
              <a:gd name="T23" fmla="*/ 0 h 24"/>
              <a:gd name="T24" fmla="*/ 33 w 100"/>
              <a:gd name="T25" fmla="*/ 0 h 24"/>
              <a:gd name="T26" fmla="*/ 28 w 100"/>
              <a:gd name="T27" fmla="*/ 0 h 24"/>
              <a:gd name="T28" fmla="*/ 17 w 100"/>
              <a:gd name="T29" fmla="*/ 0 h 24"/>
              <a:gd name="T30" fmla="*/ 11 w 100"/>
              <a:gd name="T31" fmla="*/ 0 h 24"/>
              <a:gd name="T32" fmla="*/ 4 w 100"/>
              <a:gd name="T33" fmla="*/ 0 h 24"/>
              <a:gd name="T34" fmla="*/ 0 w 100"/>
              <a:gd name="T35" fmla="*/ 0 h 24"/>
              <a:gd name="T36" fmla="*/ 2 w 100"/>
              <a:gd name="T37" fmla="*/ 2 h 24"/>
              <a:gd name="T38" fmla="*/ 9 w 100"/>
              <a:gd name="T39" fmla="*/ 2 h 24"/>
              <a:gd name="T40" fmla="*/ 19 w 100"/>
              <a:gd name="T41" fmla="*/ 4 h 24"/>
              <a:gd name="T42" fmla="*/ 26 w 100"/>
              <a:gd name="T43" fmla="*/ 6 h 24"/>
              <a:gd name="T44" fmla="*/ 30 w 100"/>
              <a:gd name="T45" fmla="*/ 8 h 24"/>
              <a:gd name="T46" fmla="*/ 33 w 100"/>
              <a:gd name="T47" fmla="*/ 10 h 24"/>
              <a:gd name="T48" fmla="*/ 35 w 100"/>
              <a:gd name="T49" fmla="*/ 13 h 24"/>
              <a:gd name="T50" fmla="*/ 44 w 100"/>
              <a:gd name="T51" fmla="*/ 15 h 24"/>
              <a:gd name="T52" fmla="*/ 52 w 100"/>
              <a:gd name="T53" fmla="*/ 19 h 24"/>
              <a:gd name="T54" fmla="*/ 59 w 100"/>
              <a:gd name="T55" fmla="*/ 21 h 24"/>
              <a:gd name="T56" fmla="*/ 66 w 100"/>
              <a:gd name="T57" fmla="*/ 22 h 24"/>
              <a:gd name="T58" fmla="*/ 74 w 100"/>
              <a:gd name="T59" fmla="*/ 22 h 24"/>
              <a:gd name="T60" fmla="*/ 85 w 100"/>
              <a:gd name="T61" fmla="*/ 24 h 24"/>
              <a:gd name="T62" fmla="*/ 92 w 100"/>
              <a:gd name="T63" fmla="*/ 24 h 24"/>
              <a:gd name="T64" fmla="*/ 100 w 100"/>
              <a:gd name="T65" fmla="*/ 24 h 24"/>
              <a:gd name="T66" fmla="*/ 100 w 100"/>
              <a:gd name="T67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00" h="24">
                <a:moveTo>
                  <a:pt x="100" y="24"/>
                </a:moveTo>
                <a:lnTo>
                  <a:pt x="100" y="24"/>
                </a:lnTo>
                <a:lnTo>
                  <a:pt x="100" y="24"/>
                </a:lnTo>
                <a:lnTo>
                  <a:pt x="98" y="24"/>
                </a:lnTo>
                <a:lnTo>
                  <a:pt x="94" y="22"/>
                </a:lnTo>
                <a:lnTo>
                  <a:pt x="92" y="22"/>
                </a:lnTo>
                <a:lnTo>
                  <a:pt x="89" y="21"/>
                </a:lnTo>
                <a:lnTo>
                  <a:pt x="87" y="19"/>
                </a:lnTo>
                <a:lnTo>
                  <a:pt x="85" y="17"/>
                </a:lnTo>
                <a:lnTo>
                  <a:pt x="85" y="15"/>
                </a:lnTo>
                <a:lnTo>
                  <a:pt x="83" y="13"/>
                </a:lnTo>
                <a:lnTo>
                  <a:pt x="81" y="11"/>
                </a:lnTo>
                <a:lnTo>
                  <a:pt x="79" y="8"/>
                </a:lnTo>
                <a:lnTo>
                  <a:pt x="76" y="6"/>
                </a:lnTo>
                <a:lnTo>
                  <a:pt x="72" y="4"/>
                </a:lnTo>
                <a:lnTo>
                  <a:pt x="68" y="4"/>
                </a:lnTo>
                <a:lnTo>
                  <a:pt x="63" y="2"/>
                </a:lnTo>
                <a:lnTo>
                  <a:pt x="61" y="2"/>
                </a:lnTo>
                <a:lnTo>
                  <a:pt x="59" y="0"/>
                </a:lnTo>
                <a:lnTo>
                  <a:pt x="55" y="0"/>
                </a:lnTo>
                <a:lnTo>
                  <a:pt x="50" y="0"/>
                </a:lnTo>
                <a:lnTo>
                  <a:pt x="46" y="0"/>
                </a:lnTo>
                <a:lnTo>
                  <a:pt x="43" y="0"/>
                </a:lnTo>
                <a:lnTo>
                  <a:pt x="39" y="0"/>
                </a:lnTo>
                <a:lnTo>
                  <a:pt x="37" y="0"/>
                </a:lnTo>
                <a:lnTo>
                  <a:pt x="33" y="0"/>
                </a:lnTo>
                <a:lnTo>
                  <a:pt x="32" y="0"/>
                </a:lnTo>
                <a:lnTo>
                  <a:pt x="28" y="0"/>
                </a:lnTo>
                <a:lnTo>
                  <a:pt x="24" y="0"/>
                </a:lnTo>
                <a:lnTo>
                  <a:pt x="17" y="0"/>
                </a:lnTo>
                <a:lnTo>
                  <a:pt x="15" y="0"/>
                </a:lnTo>
                <a:lnTo>
                  <a:pt x="11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lnTo>
                  <a:pt x="2" y="2"/>
                </a:lnTo>
                <a:lnTo>
                  <a:pt x="6" y="2"/>
                </a:lnTo>
                <a:lnTo>
                  <a:pt x="9" y="2"/>
                </a:lnTo>
                <a:lnTo>
                  <a:pt x="13" y="4"/>
                </a:lnTo>
                <a:lnTo>
                  <a:pt x="19" y="4"/>
                </a:lnTo>
                <a:lnTo>
                  <a:pt x="22" y="6"/>
                </a:lnTo>
                <a:lnTo>
                  <a:pt x="26" y="6"/>
                </a:lnTo>
                <a:lnTo>
                  <a:pt x="28" y="8"/>
                </a:lnTo>
                <a:lnTo>
                  <a:pt x="30" y="8"/>
                </a:lnTo>
                <a:lnTo>
                  <a:pt x="32" y="8"/>
                </a:lnTo>
                <a:lnTo>
                  <a:pt x="33" y="10"/>
                </a:lnTo>
                <a:lnTo>
                  <a:pt x="33" y="11"/>
                </a:lnTo>
                <a:lnTo>
                  <a:pt x="35" y="13"/>
                </a:lnTo>
                <a:lnTo>
                  <a:pt x="39" y="15"/>
                </a:lnTo>
                <a:lnTo>
                  <a:pt x="44" y="15"/>
                </a:lnTo>
                <a:lnTo>
                  <a:pt x="48" y="17"/>
                </a:lnTo>
                <a:lnTo>
                  <a:pt x="52" y="19"/>
                </a:lnTo>
                <a:lnTo>
                  <a:pt x="55" y="19"/>
                </a:lnTo>
                <a:lnTo>
                  <a:pt x="59" y="21"/>
                </a:lnTo>
                <a:lnTo>
                  <a:pt x="65" y="21"/>
                </a:lnTo>
                <a:lnTo>
                  <a:pt x="66" y="22"/>
                </a:lnTo>
                <a:lnTo>
                  <a:pt x="70" y="22"/>
                </a:lnTo>
                <a:lnTo>
                  <a:pt x="74" y="22"/>
                </a:lnTo>
                <a:lnTo>
                  <a:pt x="79" y="24"/>
                </a:lnTo>
                <a:lnTo>
                  <a:pt x="85" y="24"/>
                </a:lnTo>
                <a:lnTo>
                  <a:pt x="89" y="24"/>
                </a:lnTo>
                <a:lnTo>
                  <a:pt x="92" y="24"/>
                </a:lnTo>
                <a:lnTo>
                  <a:pt x="96" y="24"/>
                </a:lnTo>
                <a:lnTo>
                  <a:pt x="100" y="24"/>
                </a:lnTo>
                <a:lnTo>
                  <a:pt x="100" y="24"/>
                </a:lnTo>
                <a:lnTo>
                  <a:pt x="100" y="24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93" name="Freeform 1749"/>
          <p:cNvSpPr>
            <a:spLocks/>
          </p:cNvSpPr>
          <p:nvPr/>
        </p:nvSpPr>
        <p:spPr bwMode="auto">
          <a:xfrm>
            <a:off x="3522663" y="3270250"/>
            <a:ext cx="77787" cy="19050"/>
          </a:xfrm>
          <a:custGeom>
            <a:avLst/>
            <a:gdLst>
              <a:gd name="T0" fmla="*/ 100 w 100"/>
              <a:gd name="T1" fmla="*/ 24 h 24"/>
              <a:gd name="T2" fmla="*/ 98 w 100"/>
              <a:gd name="T3" fmla="*/ 24 h 24"/>
              <a:gd name="T4" fmla="*/ 92 w 100"/>
              <a:gd name="T5" fmla="*/ 22 h 24"/>
              <a:gd name="T6" fmla="*/ 87 w 100"/>
              <a:gd name="T7" fmla="*/ 19 h 24"/>
              <a:gd name="T8" fmla="*/ 85 w 100"/>
              <a:gd name="T9" fmla="*/ 15 h 24"/>
              <a:gd name="T10" fmla="*/ 81 w 100"/>
              <a:gd name="T11" fmla="*/ 11 h 24"/>
              <a:gd name="T12" fmla="*/ 76 w 100"/>
              <a:gd name="T13" fmla="*/ 6 h 24"/>
              <a:gd name="T14" fmla="*/ 68 w 100"/>
              <a:gd name="T15" fmla="*/ 4 h 24"/>
              <a:gd name="T16" fmla="*/ 61 w 100"/>
              <a:gd name="T17" fmla="*/ 2 h 24"/>
              <a:gd name="T18" fmla="*/ 55 w 100"/>
              <a:gd name="T19" fmla="*/ 0 h 24"/>
              <a:gd name="T20" fmla="*/ 46 w 100"/>
              <a:gd name="T21" fmla="*/ 0 h 24"/>
              <a:gd name="T22" fmla="*/ 39 w 100"/>
              <a:gd name="T23" fmla="*/ 0 h 24"/>
              <a:gd name="T24" fmla="*/ 33 w 100"/>
              <a:gd name="T25" fmla="*/ 0 h 24"/>
              <a:gd name="T26" fmla="*/ 28 w 100"/>
              <a:gd name="T27" fmla="*/ 0 h 24"/>
              <a:gd name="T28" fmla="*/ 17 w 100"/>
              <a:gd name="T29" fmla="*/ 0 h 24"/>
              <a:gd name="T30" fmla="*/ 11 w 100"/>
              <a:gd name="T31" fmla="*/ 0 h 24"/>
              <a:gd name="T32" fmla="*/ 4 w 100"/>
              <a:gd name="T33" fmla="*/ 0 h 24"/>
              <a:gd name="T34" fmla="*/ 0 w 100"/>
              <a:gd name="T35" fmla="*/ 0 h 24"/>
              <a:gd name="T36" fmla="*/ 2 w 100"/>
              <a:gd name="T37" fmla="*/ 2 h 24"/>
              <a:gd name="T38" fmla="*/ 9 w 100"/>
              <a:gd name="T39" fmla="*/ 2 h 24"/>
              <a:gd name="T40" fmla="*/ 19 w 100"/>
              <a:gd name="T41" fmla="*/ 4 h 24"/>
              <a:gd name="T42" fmla="*/ 26 w 100"/>
              <a:gd name="T43" fmla="*/ 6 h 24"/>
              <a:gd name="T44" fmla="*/ 30 w 100"/>
              <a:gd name="T45" fmla="*/ 8 h 24"/>
              <a:gd name="T46" fmla="*/ 33 w 100"/>
              <a:gd name="T47" fmla="*/ 10 h 24"/>
              <a:gd name="T48" fmla="*/ 35 w 100"/>
              <a:gd name="T49" fmla="*/ 13 h 24"/>
              <a:gd name="T50" fmla="*/ 44 w 100"/>
              <a:gd name="T51" fmla="*/ 15 h 24"/>
              <a:gd name="T52" fmla="*/ 52 w 100"/>
              <a:gd name="T53" fmla="*/ 19 h 24"/>
              <a:gd name="T54" fmla="*/ 59 w 100"/>
              <a:gd name="T55" fmla="*/ 21 h 24"/>
              <a:gd name="T56" fmla="*/ 66 w 100"/>
              <a:gd name="T57" fmla="*/ 22 h 24"/>
              <a:gd name="T58" fmla="*/ 74 w 100"/>
              <a:gd name="T59" fmla="*/ 22 h 24"/>
              <a:gd name="T60" fmla="*/ 85 w 100"/>
              <a:gd name="T61" fmla="*/ 24 h 24"/>
              <a:gd name="T62" fmla="*/ 92 w 100"/>
              <a:gd name="T63" fmla="*/ 24 h 24"/>
              <a:gd name="T64" fmla="*/ 100 w 100"/>
              <a:gd name="T65" fmla="*/ 24 h 24"/>
              <a:gd name="T66" fmla="*/ 100 w 100"/>
              <a:gd name="T67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00" h="24">
                <a:moveTo>
                  <a:pt x="100" y="24"/>
                </a:moveTo>
                <a:lnTo>
                  <a:pt x="100" y="24"/>
                </a:lnTo>
                <a:lnTo>
                  <a:pt x="100" y="24"/>
                </a:lnTo>
                <a:lnTo>
                  <a:pt x="98" y="24"/>
                </a:lnTo>
                <a:lnTo>
                  <a:pt x="94" y="22"/>
                </a:lnTo>
                <a:lnTo>
                  <a:pt x="92" y="22"/>
                </a:lnTo>
                <a:lnTo>
                  <a:pt x="89" y="21"/>
                </a:lnTo>
                <a:lnTo>
                  <a:pt x="87" y="19"/>
                </a:lnTo>
                <a:lnTo>
                  <a:pt x="85" y="17"/>
                </a:lnTo>
                <a:lnTo>
                  <a:pt x="85" y="15"/>
                </a:lnTo>
                <a:lnTo>
                  <a:pt x="83" y="13"/>
                </a:lnTo>
                <a:lnTo>
                  <a:pt x="81" y="11"/>
                </a:lnTo>
                <a:lnTo>
                  <a:pt x="79" y="8"/>
                </a:lnTo>
                <a:lnTo>
                  <a:pt x="76" y="6"/>
                </a:lnTo>
                <a:lnTo>
                  <a:pt x="72" y="4"/>
                </a:lnTo>
                <a:lnTo>
                  <a:pt x="68" y="4"/>
                </a:lnTo>
                <a:lnTo>
                  <a:pt x="63" y="2"/>
                </a:lnTo>
                <a:lnTo>
                  <a:pt x="61" y="2"/>
                </a:lnTo>
                <a:lnTo>
                  <a:pt x="59" y="0"/>
                </a:lnTo>
                <a:lnTo>
                  <a:pt x="55" y="0"/>
                </a:lnTo>
                <a:lnTo>
                  <a:pt x="50" y="0"/>
                </a:lnTo>
                <a:lnTo>
                  <a:pt x="46" y="0"/>
                </a:lnTo>
                <a:lnTo>
                  <a:pt x="43" y="0"/>
                </a:lnTo>
                <a:lnTo>
                  <a:pt x="39" y="0"/>
                </a:lnTo>
                <a:lnTo>
                  <a:pt x="37" y="0"/>
                </a:lnTo>
                <a:lnTo>
                  <a:pt x="33" y="0"/>
                </a:lnTo>
                <a:lnTo>
                  <a:pt x="32" y="0"/>
                </a:lnTo>
                <a:lnTo>
                  <a:pt x="28" y="0"/>
                </a:lnTo>
                <a:lnTo>
                  <a:pt x="24" y="0"/>
                </a:lnTo>
                <a:lnTo>
                  <a:pt x="17" y="0"/>
                </a:lnTo>
                <a:lnTo>
                  <a:pt x="15" y="0"/>
                </a:lnTo>
                <a:lnTo>
                  <a:pt x="11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lnTo>
                  <a:pt x="2" y="2"/>
                </a:lnTo>
                <a:lnTo>
                  <a:pt x="6" y="2"/>
                </a:lnTo>
                <a:lnTo>
                  <a:pt x="9" y="2"/>
                </a:lnTo>
                <a:lnTo>
                  <a:pt x="13" y="4"/>
                </a:lnTo>
                <a:lnTo>
                  <a:pt x="19" y="4"/>
                </a:lnTo>
                <a:lnTo>
                  <a:pt x="22" y="6"/>
                </a:lnTo>
                <a:lnTo>
                  <a:pt x="26" y="6"/>
                </a:lnTo>
                <a:lnTo>
                  <a:pt x="28" y="8"/>
                </a:lnTo>
                <a:lnTo>
                  <a:pt x="30" y="8"/>
                </a:lnTo>
                <a:lnTo>
                  <a:pt x="32" y="8"/>
                </a:lnTo>
                <a:lnTo>
                  <a:pt x="33" y="10"/>
                </a:lnTo>
                <a:lnTo>
                  <a:pt x="33" y="11"/>
                </a:lnTo>
                <a:lnTo>
                  <a:pt x="35" y="13"/>
                </a:lnTo>
                <a:lnTo>
                  <a:pt x="39" y="15"/>
                </a:lnTo>
                <a:lnTo>
                  <a:pt x="44" y="15"/>
                </a:lnTo>
                <a:lnTo>
                  <a:pt x="48" y="17"/>
                </a:lnTo>
                <a:lnTo>
                  <a:pt x="52" y="19"/>
                </a:lnTo>
                <a:lnTo>
                  <a:pt x="55" y="19"/>
                </a:lnTo>
                <a:lnTo>
                  <a:pt x="59" y="21"/>
                </a:lnTo>
                <a:lnTo>
                  <a:pt x="65" y="21"/>
                </a:lnTo>
                <a:lnTo>
                  <a:pt x="66" y="22"/>
                </a:lnTo>
                <a:lnTo>
                  <a:pt x="70" y="22"/>
                </a:lnTo>
                <a:lnTo>
                  <a:pt x="74" y="22"/>
                </a:lnTo>
                <a:lnTo>
                  <a:pt x="79" y="24"/>
                </a:lnTo>
                <a:lnTo>
                  <a:pt x="85" y="24"/>
                </a:lnTo>
                <a:lnTo>
                  <a:pt x="89" y="24"/>
                </a:lnTo>
                <a:lnTo>
                  <a:pt x="92" y="24"/>
                </a:lnTo>
                <a:lnTo>
                  <a:pt x="96" y="24"/>
                </a:lnTo>
                <a:lnTo>
                  <a:pt x="100" y="24"/>
                </a:lnTo>
                <a:lnTo>
                  <a:pt x="100" y="24"/>
                </a:lnTo>
                <a:lnTo>
                  <a:pt x="100" y="24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94" name="Freeform 1750"/>
          <p:cNvSpPr>
            <a:spLocks/>
          </p:cNvSpPr>
          <p:nvPr/>
        </p:nvSpPr>
        <p:spPr bwMode="auto">
          <a:xfrm>
            <a:off x="3548063" y="3271838"/>
            <a:ext cx="44450" cy="15875"/>
          </a:xfrm>
          <a:custGeom>
            <a:avLst/>
            <a:gdLst>
              <a:gd name="T0" fmla="*/ 54 w 54"/>
              <a:gd name="T1" fmla="*/ 20 h 20"/>
              <a:gd name="T2" fmla="*/ 46 w 54"/>
              <a:gd name="T3" fmla="*/ 19 h 20"/>
              <a:gd name="T4" fmla="*/ 43 w 54"/>
              <a:gd name="T5" fmla="*/ 15 h 20"/>
              <a:gd name="T6" fmla="*/ 37 w 54"/>
              <a:gd name="T7" fmla="*/ 11 h 20"/>
              <a:gd name="T8" fmla="*/ 24 w 54"/>
              <a:gd name="T9" fmla="*/ 8 h 20"/>
              <a:gd name="T10" fmla="*/ 17 w 54"/>
              <a:gd name="T11" fmla="*/ 6 h 20"/>
              <a:gd name="T12" fmla="*/ 10 w 54"/>
              <a:gd name="T13" fmla="*/ 2 h 20"/>
              <a:gd name="T14" fmla="*/ 0 w 54"/>
              <a:gd name="T1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4" h="20">
                <a:moveTo>
                  <a:pt x="54" y="20"/>
                </a:moveTo>
                <a:lnTo>
                  <a:pt x="46" y="19"/>
                </a:lnTo>
                <a:lnTo>
                  <a:pt x="43" y="15"/>
                </a:lnTo>
                <a:lnTo>
                  <a:pt x="37" y="11"/>
                </a:lnTo>
                <a:lnTo>
                  <a:pt x="24" y="8"/>
                </a:lnTo>
                <a:lnTo>
                  <a:pt x="17" y="6"/>
                </a:lnTo>
                <a:lnTo>
                  <a:pt x="10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95" name="Freeform 1751"/>
          <p:cNvSpPr>
            <a:spLocks/>
          </p:cNvSpPr>
          <p:nvPr/>
        </p:nvSpPr>
        <p:spPr bwMode="auto">
          <a:xfrm>
            <a:off x="3490913" y="3417888"/>
            <a:ext cx="88900" cy="31750"/>
          </a:xfrm>
          <a:custGeom>
            <a:avLst/>
            <a:gdLst>
              <a:gd name="T0" fmla="*/ 66 w 112"/>
              <a:gd name="T1" fmla="*/ 0 h 41"/>
              <a:gd name="T2" fmla="*/ 49 w 112"/>
              <a:gd name="T3" fmla="*/ 0 h 41"/>
              <a:gd name="T4" fmla="*/ 40 w 112"/>
              <a:gd name="T5" fmla="*/ 0 h 41"/>
              <a:gd name="T6" fmla="*/ 35 w 112"/>
              <a:gd name="T7" fmla="*/ 4 h 41"/>
              <a:gd name="T8" fmla="*/ 29 w 112"/>
              <a:gd name="T9" fmla="*/ 7 h 41"/>
              <a:gd name="T10" fmla="*/ 24 w 112"/>
              <a:gd name="T11" fmla="*/ 13 h 41"/>
              <a:gd name="T12" fmla="*/ 14 w 112"/>
              <a:gd name="T13" fmla="*/ 17 h 41"/>
              <a:gd name="T14" fmla="*/ 7 w 112"/>
              <a:gd name="T15" fmla="*/ 20 h 41"/>
              <a:gd name="T16" fmla="*/ 0 w 112"/>
              <a:gd name="T17" fmla="*/ 30 h 41"/>
              <a:gd name="T18" fmla="*/ 0 w 112"/>
              <a:gd name="T19" fmla="*/ 35 h 41"/>
              <a:gd name="T20" fmla="*/ 0 w 112"/>
              <a:gd name="T21" fmla="*/ 41 h 41"/>
              <a:gd name="T22" fmla="*/ 7 w 112"/>
              <a:gd name="T23" fmla="*/ 41 h 41"/>
              <a:gd name="T24" fmla="*/ 9 w 112"/>
              <a:gd name="T25" fmla="*/ 33 h 41"/>
              <a:gd name="T26" fmla="*/ 29 w 112"/>
              <a:gd name="T27" fmla="*/ 31 h 41"/>
              <a:gd name="T28" fmla="*/ 35 w 112"/>
              <a:gd name="T29" fmla="*/ 28 h 41"/>
              <a:gd name="T30" fmla="*/ 35 w 112"/>
              <a:gd name="T31" fmla="*/ 24 h 41"/>
              <a:gd name="T32" fmla="*/ 40 w 112"/>
              <a:gd name="T33" fmla="*/ 20 h 41"/>
              <a:gd name="T34" fmla="*/ 47 w 112"/>
              <a:gd name="T35" fmla="*/ 17 h 41"/>
              <a:gd name="T36" fmla="*/ 60 w 112"/>
              <a:gd name="T37" fmla="*/ 15 h 41"/>
              <a:gd name="T38" fmla="*/ 82 w 112"/>
              <a:gd name="T39" fmla="*/ 13 h 41"/>
              <a:gd name="T40" fmla="*/ 97 w 112"/>
              <a:gd name="T41" fmla="*/ 13 h 41"/>
              <a:gd name="T42" fmla="*/ 112 w 112"/>
              <a:gd name="T43" fmla="*/ 11 h 41"/>
              <a:gd name="T44" fmla="*/ 104 w 112"/>
              <a:gd name="T45" fmla="*/ 6 h 41"/>
              <a:gd name="T46" fmla="*/ 90 w 112"/>
              <a:gd name="T47" fmla="*/ 4 h 41"/>
              <a:gd name="T48" fmla="*/ 79 w 112"/>
              <a:gd name="T49" fmla="*/ 0 h 41"/>
              <a:gd name="T50" fmla="*/ 66 w 112"/>
              <a:gd name="T51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2" h="41">
                <a:moveTo>
                  <a:pt x="66" y="0"/>
                </a:moveTo>
                <a:lnTo>
                  <a:pt x="49" y="0"/>
                </a:lnTo>
                <a:lnTo>
                  <a:pt x="40" y="0"/>
                </a:lnTo>
                <a:lnTo>
                  <a:pt x="35" y="4"/>
                </a:lnTo>
                <a:lnTo>
                  <a:pt x="29" y="7"/>
                </a:lnTo>
                <a:lnTo>
                  <a:pt x="24" y="13"/>
                </a:lnTo>
                <a:lnTo>
                  <a:pt x="14" y="17"/>
                </a:lnTo>
                <a:lnTo>
                  <a:pt x="7" y="20"/>
                </a:lnTo>
                <a:lnTo>
                  <a:pt x="0" y="30"/>
                </a:lnTo>
                <a:lnTo>
                  <a:pt x="0" y="35"/>
                </a:lnTo>
                <a:lnTo>
                  <a:pt x="0" y="41"/>
                </a:lnTo>
                <a:lnTo>
                  <a:pt x="7" y="41"/>
                </a:lnTo>
                <a:lnTo>
                  <a:pt x="9" y="33"/>
                </a:lnTo>
                <a:lnTo>
                  <a:pt x="29" y="31"/>
                </a:lnTo>
                <a:lnTo>
                  <a:pt x="35" y="28"/>
                </a:lnTo>
                <a:lnTo>
                  <a:pt x="35" y="24"/>
                </a:lnTo>
                <a:lnTo>
                  <a:pt x="40" y="20"/>
                </a:lnTo>
                <a:lnTo>
                  <a:pt x="47" y="17"/>
                </a:lnTo>
                <a:lnTo>
                  <a:pt x="60" y="15"/>
                </a:lnTo>
                <a:lnTo>
                  <a:pt x="82" y="13"/>
                </a:lnTo>
                <a:lnTo>
                  <a:pt x="97" y="13"/>
                </a:lnTo>
                <a:lnTo>
                  <a:pt x="112" y="11"/>
                </a:lnTo>
                <a:lnTo>
                  <a:pt x="104" y="6"/>
                </a:lnTo>
                <a:lnTo>
                  <a:pt x="90" y="4"/>
                </a:lnTo>
                <a:lnTo>
                  <a:pt x="79" y="0"/>
                </a:lnTo>
                <a:lnTo>
                  <a:pt x="66" y="0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96" name="Freeform 1752"/>
          <p:cNvSpPr>
            <a:spLocks/>
          </p:cNvSpPr>
          <p:nvPr/>
        </p:nvSpPr>
        <p:spPr bwMode="auto">
          <a:xfrm>
            <a:off x="3490913" y="3417888"/>
            <a:ext cx="88900" cy="31750"/>
          </a:xfrm>
          <a:custGeom>
            <a:avLst/>
            <a:gdLst>
              <a:gd name="T0" fmla="*/ 66 w 112"/>
              <a:gd name="T1" fmla="*/ 0 h 41"/>
              <a:gd name="T2" fmla="*/ 49 w 112"/>
              <a:gd name="T3" fmla="*/ 0 h 41"/>
              <a:gd name="T4" fmla="*/ 40 w 112"/>
              <a:gd name="T5" fmla="*/ 0 h 41"/>
              <a:gd name="T6" fmla="*/ 35 w 112"/>
              <a:gd name="T7" fmla="*/ 4 h 41"/>
              <a:gd name="T8" fmla="*/ 29 w 112"/>
              <a:gd name="T9" fmla="*/ 7 h 41"/>
              <a:gd name="T10" fmla="*/ 24 w 112"/>
              <a:gd name="T11" fmla="*/ 13 h 41"/>
              <a:gd name="T12" fmla="*/ 14 w 112"/>
              <a:gd name="T13" fmla="*/ 17 h 41"/>
              <a:gd name="T14" fmla="*/ 7 w 112"/>
              <a:gd name="T15" fmla="*/ 20 h 41"/>
              <a:gd name="T16" fmla="*/ 0 w 112"/>
              <a:gd name="T17" fmla="*/ 30 h 41"/>
              <a:gd name="T18" fmla="*/ 0 w 112"/>
              <a:gd name="T19" fmla="*/ 35 h 41"/>
              <a:gd name="T20" fmla="*/ 0 w 112"/>
              <a:gd name="T21" fmla="*/ 41 h 41"/>
              <a:gd name="T22" fmla="*/ 7 w 112"/>
              <a:gd name="T23" fmla="*/ 41 h 41"/>
              <a:gd name="T24" fmla="*/ 9 w 112"/>
              <a:gd name="T25" fmla="*/ 33 h 41"/>
              <a:gd name="T26" fmla="*/ 29 w 112"/>
              <a:gd name="T27" fmla="*/ 31 h 41"/>
              <a:gd name="T28" fmla="*/ 35 w 112"/>
              <a:gd name="T29" fmla="*/ 28 h 41"/>
              <a:gd name="T30" fmla="*/ 35 w 112"/>
              <a:gd name="T31" fmla="*/ 24 h 41"/>
              <a:gd name="T32" fmla="*/ 40 w 112"/>
              <a:gd name="T33" fmla="*/ 20 h 41"/>
              <a:gd name="T34" fmla="*/ 47 w 112"/>
              <a:gd name="T35" fmla="*/ 17 h 41"/>
              <a:gd name="T36" fmla="*/ 60 w 112"/>
              <a:gd name="T37" fmla="*/ 15 h 41"/>
              <a:gd name="T38" fmla="*/ 82 w 112"/>
              <a:gd name="T39" fmla="*/ 13 h 41"/>
              <a:gd name="T40" fmla="*/ 97 w 112"/>
              <a:gd name="T41" fmla="*/ 13 h 41"/>
              <a:gd name="T42" fmla="*/ 112 w 112"/>
              <a:gd name="T43" fmla="*/ 11 h 41"/>
              <a:gd name="T44" fmla="*/ 104 w 112"/>
              <a:gd name="T45" fmla="*/ 6 h 41"/>
              <a:gd name="T46" fmla="*/ 90 w 112"/>
              <a:gd name="T47" fmla="*/ 4 h 41"/>
              <a:gd name="T48" fmla="*/ 79 w 112"/>
              <a:gd name="T49" fmla="*/ 0 h 41"/>
              <a:gd name="T50" fmla="*/ 66 w 112"/>
              <a:gd name="T51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2" h="41">
                <a:moveTo>
                  <a:pt x="66" y="0"/>
                </a:moveTo>
                <a:lnTo>
                  <a:pt x="49" y="0"/>
                </a:lnTo>
                <a:lnTo>
                  <a:pt x="40" y="0"/>
                </a:lnTo>
                <a:lnTo>
                  <a:pt x="35" y="4"/>
                </a:lnTo>
                <a:lnTo>
                  <a:pt x="29" y="7"/>
                </a:lnTo>
                <a:lnTo>
                  <a:pt x="24" y="13"/>
                </a:lnTo>
                <a:lnTo>
                  <a:pt x="14" y="17"/>
                </a:lnTo>
                <a:lnTo>
                  <a:pt x="7" y="20"/>
                </a:lnTo>
                <a:lnTo>
                  <a:pt x="0" y="30"/>
                </a:lnTo>
                <a:lnTo>
                  <a:pt x="0" y="35"/>
                </a:lnTo>
                <a:lnTo>
                  <a:pt x="0" y="41"/>
                </a:lnTo>
                <a:lnTo>
                  <a:pt x="7" y="41"/>
                </a:lnTo>
                <a:lnTo>
                  <a:pt x="9" y="33"/>
                </a:lnTo>
                <a:lnTo>
                  <a:pt x="29" y="31"/>
                </a:lnTo>
                <a:lnTo>
                  <a:pt x="35" y="28"/>
                </a:lnTo>
                <a:lnTo>
                  <a:pt x="35" y="24"/>
                </a:lnTo>
                <a:lnTo>
                  <a:pt x="40" y="20"/>
                </a:lnTo>
                <a:lnTo>
                  <a:pt x="47" y="17"/>
                </a:lnTo>
                <a:lnTo>
                  <a:pt x="60" y="15"/>
                </a:lnTo>
                <a:lnTo>
                  <a:pt x="82" y="13"/>
                </a:lnTo>
                <a:lnTo>
                  <a:pt x="97" y="13"/>
                </a:lnTo>
                <a:lnTo>
                  <a:pt x="112" y="11"/>
                </a:lnTo>
                <a:lnTo>
                  <a:pt x="104" y="6"/>
                </a:lnTo>
                <a:lnTo>
                  <a:pt x="90" y="4"/>
                </a:lnTo>
                <a:lnTo>
                  <a:pt x="79" y="0"/>
                </a:lnTo>
                <a:lnTo>
                  <a:pt x="66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97" name="Freeform 1753"/>
          <p:cNvSpPr>
            <a:spLocks/>
          </p:cNvSpPr>
          <p:nvPr/>
        </p:nvSpPr>
        <p:spPr bwMode="auto">
          <a:xfrm>
            <a:off x="3525838" y="3417888"/>
            <a:ext cx="85725" cy="14287"/>
          </a:xfrm>
          <a:custGeom>
            <a:avLst/>
            <a:gdLst>
              <a:gd name="T0" fmla="*/ 105 w 105"/>
              <a:gd name="T1" fmla="*/ 19 h 19"/>
              <a:gd name="T2" fmla="*/ 103 w 105"/>
              <a:gd name="T3" fmla="*/ 19 h 19"/>
              <a:gd name="T4" fmla="*/ 97 w 105"/>
              <a:gd name="T5" fmla="*/ 17 h 19"/>
              <a:gd name="T6" fmla="*/ 90 w 105"/>
              <a:gd name="T7" fmla="*/ 15 h 19"/>
              <a:gd name="T8" fmla="*/ 88 w 105"/>
              <a:gd name="T9" fmla="*/ 11 h 19"/>
              <a:gd name="T10" fmla="*/ 84 w 105"/>
              <a:gd name="T11" fmla="*/ 7 h 19"/>
              <a:gd name="T12" fmla="*/ 79 w 105"/>
              <a:gd name="T13" fmla="*/ 4 h 19"/>
              <a:gd name="T14" fmla="*/ 70 w 105"/>
              <a:gd name="T15" fmla="*/ 2 h 19"/>
              <a:gd name="T16" fmla="*/ 62 w 105"/>
              <a:gd name="T17" fmla="*/ 0 h 19"/>
              <a:gd name="T18" fmla="*/ 57 w 105"/>
              <a:gd name="T19" fmla="*/ 0 h 19"/>
              <a:gd name="T20" fmla="*/ 48 w 105"/>
              <a:gd name="T21" fmla="*/ 0 h 19"/>
              <a:gd name="T22" fmla="*/ 40 w 105"/>
              <a:gd name="T23" fmla="*/ 0 h 19"/>
              <a:gd name="T24" fmla="*/ 35 w 105"/>
              <a:gd name="T25" fmla="*/ 0 h 19"/>
              <a:gd name="T26" fmla="*/ 27 w 105"/>
              <a:gd name="T27" fmla="*/ 0 h 19"/>
              <a:gd name="T28" fmla="*/ 14 w 105"/>
              <a:gd name="T29" fmla="*/ 0 h 19"/>
              <a:gd name="T30" fmla="*/ 11 w 105"/>
              <a:gd name="T31" fmla="*/ 0 h 19"/>
              <a:gd name="T32" fmla="*/ 2 w 105"/>
              <a:gd name="T33" fmla="*/ 0 h 19"/>
              <a:gd name="T34" fmla="*/ 0 w 105"/>
              <a:gd name="T35" fmla="*/ 0 h 19"/>
              <a:gd name="T36" fmla="*/ 0 w 105"/>
              <a:gd name="T37" fmla="*/ 0 h 19"/>
              <a:gd name="T38" fmla="*/ 7 w 105"/>
              <a:gd name="T39" fmla="*/ 2 h 19"/>
              <a:gd name="T40" fmla="*/ 16 w 105"/>
              <a:gd name="T41" fmla="*/ 4 h 19"/>
              <a:gd name="T42" fmla="*/ 26 w 105"/>
              <a:gd name="T43" fmla="*/ 4 h 19"/>
              <a:gd name="T44" fmla="*/ 29 w 105"/>
              <a:gd name="T45" fmla="*/ 6 h 19"/>
              <a:gd name="T46" fmla="*/ 33 w 105"/>
              <a:gd name="T47" fmla="*/ 7 h 19"/>
              <a:gd name="T48" fmla="*/ 35 w 105"/>
              <a:gd name="T49" fmla="*/ 9 h 19"/>
              <a:gd name="T50" fmla="*/ 46 w 105"/>
              <a:gd name="T51" fmla="*/ 13 h 19"/>
              <a:gd name="T52" fmla="*/ 53 w 105"/>
              <a:gd name="T53" fmla="*/ 13 h 19"/>
              <a:gd name="T54" fmla="*/ 60 w 105"/>
              <a:gd name="T55" fmla="*/ 15 h 19"/>
              <a:gd name="T56" fmla="*/ 70 w 105"/>
              <a:gd name="T57" fmla="*/ 17 h 19"/>
              <a:gd name="T58" fmla="*/ 77 w 105"/>
              <a:gd name="T59" fmla="*/ 19 h 19"/>
              <a:gd name="T60" fmla="*/ 88 w 105"/>
              <a:gd name="T61" fmla="*/ 19 h 19"/>
              <a:gd name="T62" fmla="*/ 95 w 105"/>
              <a:gd name="T63" fmla="*/ 19 h 19"/>
              <a:gd name="T64" fmla="*/ 103 w 105"/>
              <a:gd name="T65" fmla="*/ 19 h 19"/>
              <a:gd name="T66" fmla="*/ 105 w 105"/>
              <a:gd name="T67" fmla="*/ 19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05" h="19">
                <a:moveTo>
                  <a:pt x="105" y="19"/>
                </a:moveTo>
                <a:lnTo>
                  <a:pt x="105" y="19"/>
                </a:lnTo>
                <a:lnTo>
                  <a:pt x="105" y="19"/>
                </a:lnTo>
                <a:lnTo>
                  <a:pt x="103" y="19"/>
                </a:lnTo>
                <a:lnTo>
                  <a:pt x="99" y="19"/>
                </a:lnTo>
                <a:lnTo>
                  <a:pt x="97" y="17"/>
                </a:lnTo>
                <a:lnTo>
                  <a:pt x="94" y="17"/>
                </a:lnTo>
                <a:lnTo>
                  <a:pt x="90" y="15"/>
                </a:lnTo>
                <a:lnTo>
                  <a:pt x="90" y="13"/>
                </a:lnTo>
                <a:lnTo>
                  <a:pt x="88" y="11"/>
                </a:lnTo>
                <a:lnTo>
                  <a:pt x="86" y="9"/>
                </a:lnTo>
                <a:lnTo>
                  <a:pt x="84" y="7"/>
                </a:lnTo>
                <a:lnTo>
                  <a:pt x="83" y="6"/>
                </a:lnTo>
                <a:lnTo>
                  <a:pt x="79" y="4"/>
                </a:lnTo>
                <a:lnTo>
                  <a:pt x="75" y="4"/>
                </a:lnTo>
                <a:lnTo>
                  <a:pt x="70" y="2"/>
                </a:lnTo>
                <a:lnTo>
                  <a:pt x="66" y="2"/>
                </a:lnTo>
                <a:lnTo>
                  <a:pt x="62" y="0"/>
                </a:lnTo>
                <a:lnTo>
                  <a:pt x="60" y="0"/>
                </a:lnTo>
                <a:lnTo>
                  <a:pt x="57" y="0"/>
                </a:lnTo>
                <a:lnTo>
                  <a:pt x="51" y="0"/>
                </a:lnTo>
                <a:lnTo>
                  <a:pt x="48" y="0"/>
                </a:lnTo>
                <a:lnTo>
                  <a:pt x="42" y="0"/>
                </a:lnTo>
                <a:lnTo>
                  <a:pt x="40" y="0"/>
                </a:lnTo>
                <a:lnTo>
                  <a:pt x="37" y="0"/>
                </a:lnTo>
                <a:lnTo>
                  <a:pt x="35" y="0"/>
                </a:lnTo>
                <a:lnTo>
                  <a:pt x="31" y="0"/>
                </a:lnTo>
                <a:lnTo>
                  <a:pt x="27" y="0"/>
                </a:lnTo>
                <a:lnTo>
                  <a:pt x="24" y="0"/>
                </a:lnTo>
                <a:lnTo>
                  <a:pt x="14" y="0"/>
                </a:lnTo>
                <a:lnTo>
                  <a:pt x="13" y="0"/>
                </a:lnTo>
                <a:lnTo>
                  <a:pt x="11" y="0"/>
                </a:lnTo>
                <a:lnTo>
                  <a:pt x="3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3" y="2"/>
                </a:lnTo>
                <a:lnTo>
                  <a:pt x="7" y="2"/>
                </a:lnTo>
                <a:lnTo>
                  <a:pt x="13" y="2"/>
                </a:lnTo>
                <a:lnTo>
                  <a:pt x="16" y="4"/>
                </a:lnTo>
                <a:lnTo>
                  <a:pt x="22" y="4"/>
                </a:lnTo>
                <a:lnTo>
                  <a:pt x="26" y="4"/>
                </a:lnTo>
                <a:lnTo>
                  <a:pt x="27" y="6"/>
                </a:lnTo>
                <a:lnTo>
                  <a:pt x="29" y="6"/>
                </a:lnTo>
                <a:lnTo>
                  <a:pt x="31" y="6"/>
                </a:lnTo>
                <a:lnTo>
                  <a:pt x="33" y="7"/>
                </a:lnTo>
                <a:lnTo>
                  <a:pt x="35" y="7"/>
                </a:lnTo>
                <a:lnTo>
                  <a:pt x="35" y="9"/>
                </a:lnTo>
                <a:lnTo>
                  <a:pt x="40" y="11"/>
                </a:lnTo>
                <a:lnTo>
                  <a:pt x="46" y="13"/>
                </a:lnTo>
                <a:lnTo>
                  <a:pt x="49" y="13"/>
                </a:lnTo>
                <a:lnTo>
                  <a:pt x="53" y="13"/>
                </a:lnTo>
                <a:lnTo>
                  <a:pt x="57" y="15"/>
                </a:lnTo>
                <a:lnTo>
                  <a:pt x="60" y="15"/>
                </a:lnTo>
                <a:lnTo>
                  <a:pt x="66" y="17"/>
                </a:lnTo>
                <a:lnTo>
                  <a:pt x="70" y="17"/>
                </a:lnTo>
                <a:lnTo>
                  <a:pt x="73" y="17"/>
                </a:lnTo>
                <a:lnTo>
                  <a:pt x="77" y="19"/>
                </a:lnTo>
                <a:lnTo>
                  <a:pt x="83" y="19"/>
                </a:lnTo>
                <a:lnTo>
                  <a:pt x="88" y="19"/>
                </a:lnTo>
                <a:lnTo>
                  <a:pt x="92" y="19"/>
                </a:lnTo>
                <a:lnTo>
                  <a:pt x="95" y="19"/>
                </a:lnTo>
                <a:lnTo>
                  <a:pt x="101" y="19"/>
                </a:lnTo>
                <a:lnTo>
                  <a:pt x="103" y="19"/>
                </a:lnTo>
                <a:lnTo>
                  <a:pt x="105" y="19"/>
                </a:lnTo>
                <a:lnTo>
                  <a:pt x="105" y="19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98" name="Freeform 1754"/>
          <p:cNvSpPr>
            <a:spLocks/>
          </p:cNvSpPr>
          <p:nvPr/>
        </p:nvSpPr>
        <p:spPr bwMode="auto">
          <a:xfrm>
            <a:off x="3525838" y="3417888"/>
            <a:ext cx="85725" cy="14287"/>
          </a:xfrm>
          <a:custGeom>
            <a:avLst/>
            <a:gdLst>
              <a:gd name="T0" fmla="*/ 105 w 105"/>
              <a:gd name="T1" fmla="*/ 19 h 19"/>
              <a:gd name="T2" fmla="*/ 103 w 105"/>
              <a:gd name="T3" fmla="*/ 19 h 19"/>
              <a:gd name="T4" fmla="*/ 97 w 105"/>
              <a:gd name="T5" fmla="*/ 17 h 19"/>
              <a:gd name="T6" fmla="*/ 90 w 105"/>
              <a:gd name="T7" fmla="*/ 15 h 19"/>
              <a:gd name="T8" fmla="*/ 88 w 105"/>
              <a:gd name="T9" fmla="*/ 11 h 19"/>
              <a:gd name="T10" fmla="*/ 84 w 105"/>
              <a:gd name="T11" fmla="*/ 7 h 19"/>
              <a:gd name="T12" fmla="*/ 79 w 105"/>
              <a:gd name="T13" fmla="*/ 4 h 19"/>
              <a:gd name="T14" fmla="*/ 70 w 105"/>
              <a:gd name="T15" fmla="*/ 2 h 19"/>
              <a:gd name="T16" fmla="*/ 62 w 105"/>
              <a:gd name="T17" fmla="*/ 0 h 19"/>
              <a:gd name="T18" fmla="*/ 57 w 105"/>
              <a:gd name="T19" fmla="*/ 0 h 19"/>
              <a:gd name="T20" fmla="*/ 48 w 105"/>
              <a:gd name="T21" fmla="*/ 0 h 19"/>
              <a:gd name="T22" fmla="*/ 40 w 105"/>
              <a:gd name="T23" fmla="*/ 0 h 19"/>
              <a:gd name="T24" fmla="*/ 35 w 105"/>
              <a:gd name="T25" fmla="*/ 0 h 19"/>
              <a:gd name="T26" fmla="*/ 27 w 105"/>
              <a:gd name="T27" fmla="*/ 0 h 19"/>
              <a:gd name="T28" fmla="*/ 14 w 105"/>
              <a:gd name="T29" fmla="*/ 0 h 19"/>
              <a:gd name="T30" fmla="*/ 11 w 105"/>
              <a:gd name="T31" fmla="*/ 0 h 19"/>
              <a:gd name="T32" fmla="*/ 2 w 105"/>
              <a:gd name="T33" fmla="*/ 0 h 19"/>
              <a:gd name="T34" fmla="*/ 0 w 105"/>
              <a:gd name="T35" fmla="*/ 0 h 19"/>
              <a:gd name="T36" fmla="*/ 0 w 105"/>
              <a:gd name="T37" fmla="*/ 0 h 19"/>
              <a:gd name="T38" fmla="*/ 7 w 105"/>
              <a:gd name="T39" fmla="*/ 2 h 19"/>
              <a:gd name="T40" fmla="*/ 16 w 105"/>
              <a:gd name="T41" fmla="*/ 4 h 19"/>
              <a:gd name="T42" fmla="*/ 26 w 105"/>
              <a:gd name="T43" fmla="*/ 4 h 19"/>
              <a:gd name="T44" fmla="*/ 29 w 105"/>
              <a:gd name="T45" fmla="*/ 6 h 19"/>
              <a:gd name="T46" fmla="*/ 33 w 105"/>
              <a:gd name="T47" fmla="*/ 7 h 19"/>
              <a:gd name="T48" fmla="*/ 35 w 105"/>
              <a:gd name="T49" fmla="*/ 9 h 19"/>
              <a:gd name="T50" fmla="*/ 46 w 105"/>
              <a:gd name="T51" fmla="*/ 13 h 19"/>
              <a:gd name="T52" fmla="*/ 53 w 105"/>
              <a:gd name="T53" fmla="*/ 13 h 19"/>
              <a:gd name="T54" fmla="*/ 60 w 105"/>
              <a:gd name="T55" fmla="*/ 15 h 19"/>
              <a:gd name="T56" fmla="*/ 70 w 105"/>
              <a:gd name="T57" fmla="*/ 17 h 19"/>
              <a:gd name="T58" fmla="*/ 77 w 105"/>
              <a:gd name="T59" fmla="*/ 19 h 19"/>
              <a:gd name="T60" fmla="*/ 88 w 105"/>
              <a:gd name="T61" fmla="*/ 19 h 19"/>
              <a:gd name="T62" fmla="*/ 95 w 105"/>
              <a:gd name="T63" fmla="*/ 19 h 19"/>
              <a:gd name="T64" fmla="*/ 103 w 105"/>
              <a:gd name="T65" fmla="*/ 19 h 19"/>
              <a:gd name="T66" fmla="*/ 105 w 105"/>
              <a:gd name="T67" fmla="*/ 19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05" h="19">
                <a:moveTo>
                  <a:pt x="105" y="19"/>
                </a:moveTo>
                <a:lnTo>
                  <a:pt x="105" y="19"/>
                </a:lnTo>
                <a:lnTo>
                  <a:pt x="105" y="19"/>
                </a:lnTo>
                <a:lnTo>
                  <a:pt x="103" y="19"/>
                </a:lnTo>
                <a:lnTo>
                  <a:pt x="99" y="19"/>
                </a:lnTo>
                <a:lnTo>
                  <a:pt x="97" y="17"/>
                </a:lnTo>
                <a:lnTo>
                  <a:pt x="94" y="17"/>
                </a:lnTo>
                <a:lnTo>
                  <a:pt x="90" y="15"/>
                </a:lnTo>
                <a:lnTo>
                  <a:pt x="90" y="13"/>
                </a:lnTo>
                <a:lnTo>
                  <a:pt x="88" y="11"/>
                </a:lnTo>
                <a:lnTo>
                  <a:pt x="86" y="9"/>
                </a:lnTo>
                <a:lnTo>
                  <a:pt x="84" y="7"/>
                </a:lnTo>
                <a:lnTo>
                  <a:pt x="83" y="6"/>
                </a:lnTo>
                <a:lnTo>
                  <a:pt x="79" y="4"/>
                </a:lnTo>
                <a:lnTo>
                  <a:pt x="75" y="4"/>
                </a:lnTo>
                <a:lnTo>
                  <a:pt x="70" y="2"/>
                </a:lnTo>
                <a:lnTo>
                  <a:pt x="66" y="2"/>
                </a:lnTo>
                <a:lnTo>
                  <a:pt x="62" y="0"/>
                </a:lnTo>
                <a:lnTo>
                  <a:pt x="60" y="0"/>
                </a:lnTo>
                <a:lnTo>
                  <a:pt x="57" y="0"/>
                </a:lnTo>
                <a:lnTo>
                  <a:pt x="51" y="0"/>
                </a:lnTo>
                <a:lnTo>
                  <a:pt x="48" y="0"/>
                </a:lnTo>
                <a:lnTo>
                  <a:pt x="42" y="0"/>
                </a:lnTo>
                <a:lnTo>
                  <a:pt x="40" y="0"/>
                </a:lnTo>
                <a:lnTo>
                  <a:pt x="37" y="0"/>
                </a:lnTo>
                <a:lnTo>
                  <a:pt x="35" y="0"/>
                </a:lnTo>
                <a:lnTo>
                  <a:pt x="31" y="0"/>
                </a:lnTo>
                <a:lnTo>
                  <a:pt x="27" y="0"/>
                </a:lnTo>
                <a:lnTo>
                  <a:pt x="24" y="0"/>
                </a:lnTo>
                <a:lnTo>
                  <a:pt x="14" y="0"/>
                </a:lnTo>
                <a:lnTo>
                  <a:pt x="13" y="0"/>
                </a:lnTo>
                <a:lnTo>
                  <a:pt x="11" y="0"/>
                </a:lnTo>
                <a:lnTo>
                  <a:pt x="3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3" y="2"/>
                </a:lnTo>
                <a:lnTo>
                  <a:pt x="7" y="2"/>
                </a:lnTo>
                <a:lnTo>
                  <a:pt x="13" y="2"/>
                </a:lnTo>
                <a:lnTo>
                  <a:pt x="16" y="4"/>
                </a:lnTo>
                <a:lnTo>
                  <a:pt x="22" y="4"/>
                </a:lnTo>
                <a:lnTo>
                  <a:pt x="26" y="4"/>
                </a:lnTo>
                <a:lnTo>
                  <a:pt x="27" y="6"/>
                </a:lnTo>
                <a:lnTo>
                  <a:pt x="29" y="6"/>
                </a:lnTo>
                <a:lnTo>
                  <a:pt x="31" y="6"/>
                </a:lnTo>
                <a:lnTo>
                  <a:pt x="33" y="7"/>
                </a:lnTo>
                <a:lnTo>
                  <a:pt x="35" y="7"/>
                </a:lnTo>
                <a:lnTo>
                  <a:pt x="35" y="9"/>
                </a:lnTo>
                <a:lnTo>
                  <a:pt x="40" y="11"/>
                </a:lnTo>
                <a:lnTo>
                  <a:pt x="46" y="13"/>
                </a:lnTo>
                <a:lnTo>
                  <a:pt x="49" y="13"/>
                </a:lnTo>
                <a:lnTo>
                  <a:pt x="53" y="13"/>
                </a:lnTo>
                <a:lnTo>
                  <a:pt x="57" y="15"/>
                </a:lnTo>
                <a:lnTo>
                  <a:pt x="60" y="15"/>
                </a:lnTo>
                <a:lnTo>
                  <a:pt x="66" y="17"/>
                </a:lnTo>
                <a:lnTo>
                  <a:pt x="70" y="17"/>
                </a:lnTo>
                <a:lnTo>
                  <a:pt x="73" y="17"/>
                </a:lnTo>
                <a:lnTo>
                  <a:pt x="77" y="19"/>
                </a:lnTo>
                <a:lnTo>
                  <a:pt x="83" y="19"/>
                </a:lnTo>
                <a:lnTo>
                  <a:pt x="88" y="19"/>
                </a:lnTo>
                <a:lnTo>
                  <a:pt x="92" y="19"/>
                </a:lnTo>
                <a:lnTo>
                  <a:pt x="95" y="19"/>
                </a:lnTo>
                <a:lnTo>
                  <a:pt x="101" y="19"/>
                </a:lnTo>
                <a:lnTo>
                  <a:pt x="103" y="19"/>
                </a:lnTo>
                <a:lnTo>
                  <a:pt x="105" y="19"/>
                </a:lnTo>
                <a:lnTo>
                  <a:pt x="105" y="19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099" name="Freeform 1755"/>
          <p:cNvSpPr>
            <a:spLocks/>
          </p:cNvSpPr>
          <p:nvPr/>
        </p:nvSpPr>
        <p:spPr bwMode="auto">
          <a:xfrm>
            <a:off x="3554413" y="3417888"/>
            <a:ext cx="44450" cy="12700"/>
          </a:xfrm>
          <a:custGeom>
            <a:avLst/>
            <a:gdLst>
              <a:gd name="T0" fmla="*/ 57 w 57"/>
              <a:gd name="T1" fmla="*/ 15 h 15"/>
              <a:gd name="T2" fmla="*/ 50 w 57"/>
              <a:gd name="T3" fmla="*/ 13 h 15"/>
              <a:gd name="T4" fmla="*/ 44 w 57"/>
              <a:gd name="T5" fmla="*/ 9 h 15"/>
              <a:gd name="T6" fmla="*/ 39 w 57"/>
              <a:gd name="T7" fmla="*/ 7 h 15"/>
              <a:gd name="T8" fmla="*/ 26 w 57"/>
              <a:gd name="T9" fmla="*/ 5 h 15"/>
              <a:gd name="T10" fmla="*/ 18 w 57"/>
              <a:gd name="T11" fmla="*/ 4 h 15"/>
              <a:gd name="T12" fmla="*/ 9 w 57"/>
              <a:gd name="T13" fmla="*/ 2 h 15"/>
              <a:gd name="T14" fmla="*/ 0 w 57"/>
              <a:gd name="T15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7" h="15">
                <a:moveTo>
                  <a:pt x="57" y="15"/>
                </a:moveTo>
                <a:lnTo>
                  <a:pt x="50" y="13"/>
                </a:lnTo>
                <a:lnTo>
                  <a:pt x="44" y="9"/>
                </a:lnTo>
                <a:lnTo>
                  <a:pt x="39" y="7"/>
                </a:lnTo>
                <a:lnTo>
                  <a:pt x="26" y="5"/>
                </a:lnTo>
                <a:lnTo>
                  <a:pt x="18" y="4"/>
                </a:lnTo>
                <a:lnTo>
                  <a:pt x="9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00" name="Freeform 1756"/>
          <p:cNvSpPr>
            <a:spLocks/>
          </p:cNvSpPr>
          <p:nvPr/>
        </p:nvSpPr>
        <p:spPr bwMode="auto">
          <a:xfrm>
            <a:off x="3405188" y="3297238"/>
            <a:ext cx="76200" cy="31750"/>
          </a:xfrm>
          <a:custGeom>
            <a:avLst/>
            <a:gdLst>
              <a:gd name="T0" fmla="*/ 0 w 96"/>
              <a:gd name="T1" fmla="*/ 41 h 41"/>
              <a:gd name="T2" fmla="*/ 2 w 96"/>
              <a:gd name="T3" fmla="*/ 39 h 41"/>
              <a:gd name="T4" fmla="*/ 7 w 96"/>
              <a:gd name="T5" fmla="*/ 37 h 41"/>
              <a:gd name="T6" fmla="*/ 13 w 96"/>
              <a:gd name="T7" fmla="*/ 32 h 41"/>
              <a:gd name="T8" fmla="*/ 15 w 96"/>
              <a:gd name="T9" fmla="*/ 26 h 41"/>
              <a:gd name="T10" fmla="*/ 17 w 96"/>
              <a:gd name="T11" fmla="*/ 19 h 41"/>
              <a:gd name="T12" fmla="*/ 20 w 96"/>
              <a:gd name="T13" fmla="*/ 15 h 41"/>
              <a:gd name="T14" fmla="*/ 24 w 96"/>
              <a:gd name="T15" fmla="*/ 13 h 41"/>
              <a:gd name="T16" fmla="*/ 28 w 96"/>
              <a:gd name="T17" fmla="*/ 11 h 41"/>
              <a:gd name="T18" fmla="*/ 30 w 96"/>
              <a:gd name="T19" fmla="*/ 8 h 41"/>
              <a:gd name="T20" fmla="*/ 35 w 96"/>
              <a:gd name="T21" fmla="*/ 4 h 41"/>
              <a:gd name="T22" fmla="*/ 44 w 96"/>
              <a:gd name="T23" fmla="*/ 0 h 41"/>
              <a:gd name="T24" fmla="*/ 52 w 96"/>
              <a:gd name="T25" fmla="*/ 0 h 41"/>
              <a:gd name="T26" fmla="*/ 59 w 96"/>
              <a:gd name="T27" fmla="*/ 0 h 41"/>
              <a:gd name="T28" fmla="*/ 64 w 96"/>
              <a:gd name="T29" fmla="*/ 0 h 41"/>
              <a:gd name="T30" fmla="*/ 70 w 96"/>
              <a:gd name="T31" fmla="*/ 2 h 41"/>
              <a:gd name="T32" fmla="*/ 81 w 96"/>
              <a:gd name="T33" fmla="*/ 2 h 41"/>
              <a:gd name="T34" fmla="*/ 85 w 96"/>
              <a:gd name="T35" fmla="*/ 0 h 41"/>
              <a:gd name="T36" fmla="*/ 92 w 96"/>
              <a:gd name="T37" fmla="*/ 0 h 41"/>
              <a:gd name="T38" fmla="*/ 96 w 96"/>
              <a:gd name="T39" fmla="*/ 0 h 41"/>
              <a:gd name="T40" fmla="*/ 94 w 96"/>
              <a:gd name="T41" fmla="*/ 2 h 41"/>
              <a:gd name="T42" fmla="*/ 87 w 96"/>
              <a:gd name="T43" fmla="*/ 4 h 41"/>
              <a:gd name="T44" fmla="*/ 79 w 96"/>
              <a:gd name="T45" fmla="*/ 8 h 41"/>
              <a:gd name="T46" fmla="*/ 72 w 96"/>
              <a:gd name="T47" fmla="*/ 10 h 41"/>
              <a:gd name="T48" fmla="*/ 68 w 96"/>
              <a:gd name="T49" fmla="*/ 13 h 41"/>
              <a:gd name="T50" fmla="*/ 64 w 96"/>
              <a:gd name="T51" fmla="*/ 17 h 41"/>
              <a:gd name="T52" fmla="*/ 63 w 96"/>
              <a:gd name="T53" fmla="*/ 21 h 41"/>
              <a:gd name="T54" fmla="*/ 53 w 96"/>
              <a:gd name="T55" fmla="*/ 26 h 41"/>
              <a:gd name="T56" fmla="*/ 46 w 96"/>
              <a:gd name="T57" fmla="*/ 30 h 41"/>
              <a:gd name="T58" fmla="*/ 41 w 96"/>
              <a:gd name="T59" fmla="*/ 33 h 41"/>
              <a:gd name="T60" fmla="*/ 31 w 96"/>
              <a:gd name="T61" fmla="*/ 37 h 41"/>
              <a:gd name="T62" fmla="*/ 24 w 96"/>
              <a:gd name="T63" fmla="*/ 39 h 41"/>
              <a:gd name="T64" fmla="*/ 15 w 96"/>
              <a:gd name="T65" fmla="*/ 41 h 41"/>
              <a:gd name="T66" fmla="*/ 7 w 96"/>
              <a:gd name="T67" fmla="*/ 41 h 41"/>
              <a:gd name="T68" fmla="*/ 2 w 96"/>
              <a:gd name="T69" fmla="*/ 41 h 41"/>
              <a:gd name="T70" fmla="*/ 0 w 96"/>
              <a:gd name="T71" fmla="*/ 41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96" h="41">
                <a:moveTo>
                  <a:pt x="0" y="41"/>
                </a:moveTo>
                <a:lnTo>
                  <a:pt x="0" y="41"/>
                </a:lnTo>
                <a:lnTo>
                  <a:pt x="0" y="41"/>
                </a:lnTo>
                <a:lnTo>
                  <a:pt x="2" y="39"/>
                </a:lnTo>
                <a:lnTo>
                  <a:pt x="6" y="39"/>
                </a:lnTo>
                <a:lnTo>
                  <a:pt x="7" y="37"/>
                </a:lnTo>
                <a:lnTo>
                  <a:pt x="11" y="33"/>
                </a:lnTo>
                <a:lnTo>
                  <a:pt x="13" y="32"/>
                </a:lnTo>
                <a:lnTo>
                  <a:pt x="15" y="28"/>
                </a:lnTo>
                <a:lnTo>
                  <a:pt x="15" y="26"/>
                </a:lnTo>
                <a:lnTo>
                  <a:pt x="17" y="21"/>
                </a:lnTo>
                <a:lnTo>
                  <a:pt x="17" y="19"/>
                </a:lnTo>
                <a:lnTo>
                  <a:pt x="19" y="17"/>
                </a:lnTo>
                <a:lnTo>
                  <a:pt x="20" y="15"/>
                </a:lnTo>
                <a:lnTo>
                  <a:pt x="22" y="15"/>
                </a:lnTo>
                <a:lnTo>
                  <a:pt x="24" y="13"/>
                </a:lnTo>
                <a:lnTo>
                  <a:pt x="26" y="11"/>
                </a:lnTo>
                <a:lnTo>
                  <a:pt x="28" y="11"/>
                </a:lnTo>
                <a:lnTo>
                  <a:pt x="30" y="10"/>
                </a:lnTo>
                <a:lnTo>
                  <a:pt x="30" y="8"/>
                </a:lnTo>
                <a:lnTo>
                  <a:pt x="31" y="6"/>
                </a:lnTo>
                <a:lnTo>
                  <a:pt x="35" y="4"/>
                </a:lnTo>
                <a:lnTo>
                  <a:pt x="41" y="2"/>
                </a:lnTo>
                <a:lnTo>
                  <a:pt x="44" y="0"/>
                </a:lnTo>
                <a:lnTo>
                  <a:pt x="48" y="0"/>
                </a:lnTo>
                <a:lnTo>
                  <a:pt x="52" y="0"/>
                </a:lnTo>
                <a:lnTo>
                  <a:pt x="55" y="0"/>
                </a:lnTo>
                <a:lnTo>
                  <a:pt x="59" y="0"/>
                </a:lnTo>
                <a:lnTo>
                  <a:pt x="61" y="0"/>
                </a:lnTo>
                <a:lnTo>
                  <a:pt x="64" y="0"/>
                </a:lnTo>
                <a:lnTo>
                  <a:pt x="66" y="2"/>
                </a:lnTo>
                <a:lnTo>
                  <a:pt x="70" y="2"/>
                </a:lnTo>
                <a:lnTo>
                  <a:pt x="74" y="2"/>
                </a:lnTo>
                <a:lnTo>
                  <a:pt x="81" y="2"/>
                </a:lnTo>
                <a:lnTo>
                  <a:pt x="83" y="2"/>
                </a:lnTo>
                <a:lnTo>
                  <a:pt x="85" y="0"/>
                </a:lnTo>
                <a:lnTo>
                  <a:pt x="90" y="0"/>
                </a:lnTo>
                <a:lnTo>
                  <a:pt x="92" y="0"/>
                </a:lnTo>
                <a:lnTo>
                  <a:pt x="94" y="0"/>
                </a:lnTo>
                <a:lnTo>
                  <a:pt x="96" y="0"/>
                </a:lnTo>
                <a:lnTo>
                  <a:pt x="96" y="2"/>
                </a:lnTo>
                <a:lnTo>
                  <a:pt x="94" y="2"/>
                </a:lnTo>
                <a:lnTo>
                  <a:pt x="90" y="4"/>
                </a:lnTo>
                <a:lnTo>
                  <a:pt x="87" y="4"/>
                </a:lnTo>
                <a:lnTo>
                  <a:pt x="83" y="6"/>
                </a:lnTo>
                <a:lnTo>
                  <a:pt x="79" y="8"/>
                </a:lnTo>
                <a:lnTo>
                  <a:pt x="76" y="10"/>
                </a:lnTo>
                <a:lnTo>
                  <a:pt x="72" y="10"/>
                </a:lnTo>
                <a:lnTo>
                  <a:pt x="68" y="11"/>
                </a:lnTo>
                <a:lnTo>
                  <a:pt x="68" y="13"/>
                </a:lnTo>
                <a:lnTo>
                  <a:pt x="66" y="13"/>
                </a:lnTo>
                <a:lnTo>
                  <a:pt x="64" y="17"/>
                </a:lnTo>
                <a:lnTo>
                  <a:pt x="64" y="19"/>
                </a:lnTo>
                <a:lnTo>
                  <a:pt x="63" y="21"/>
                </a:lnTo>
                <a:lnTo>
                  <a:pt x="59" y="24"/>
                </a:lnTo>
                <a:lnTo>
                  <a:pt x="53" y="26"/>
                </a:lnTo>
                <a:lnTo>
                  <a:pt x="50" y="28"/>
                </a:lnTo>
                <a:lnTo>
                  <a:pt x="46" y="30"/>
                </a:lnTo>
                <a:lnTo>
                  <a:pt x="44" y="32"/>
                </a:lnTo>
                <a:lnTo>
                  <a:pt x="41" y="33"/>
                </a:lnTo>
                <a:lnTo>
                  <a:pt x="35" y="35"/>
                </a:lnTo>
                <a:lnTo>
                  <a:pt x="31" y="37"/>
                </a:lnTo>
                <a:lnTo>
                  <a:pt x="28" y="37"/>
                </a:lnTo>
                <a:lnTo>
                  <a:pt x="24" y="39"/>
                </a:lnTo>
                <a:lnTo>
                  <a:pt x="20" y="39"/>
                </a:lnTo>
                <a:lnTo>
                  <a:pt x="15" y="41"/>
                </a:lnTo>
                <a:lnTo>
                  <a:pt x="11" y="41"/>
                </a:lnTo>
                <a:lnTo>
                  <a:pt x="7" y="41"/>
                </a:lnTo>
                <a:lnTo>
                  <a:pt x="4" y="41"/>
                </a:lnTo>
                <a:lnTo>
                  <a:pt x="2" y="41"/>
                </a:lnTo>
                <a:lnTo>
                  <a:pt x="0" y="41"/>
                </a:lnTo>
                <a:lnTo>
                  <a:pt x="0" y="41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01" name="Freeform 1757"/>
          <p:cNvSpPr>
            <a:spLocks/>
          </p:cNvSpPr>
          <p:nvPr/>
        </p:nvSpPr>
        <p:spPr bwMode="auto">
          <a:xfrm>
            <a:off x="3405188" y="3297238"/>
            <a:ext cx="76200" cy="31750"/>
          </a:xfrm>
          <a:custGeom>
            <a:avLst/>
            <a:gdLst>
              <a:gd name="T0" fmla="*/ 0 w 96"/>
              <a:gd name="T1" fmla="*/ 41 h 41"/>
              <a:gd name="T2" fmla="*/ 2 w 96"/>
              <a:gd name="T3" fmla="*/ 39 h 41"/>
              <a:gd name="T4" fmla="*/ 7 w 96"/>
              <a:gd name="T5" fmla="*/ 37 h 41"/>
              <a:gd name="T6" fmla="*/ 13 w 96"/>
              <a:gd name="T7" fmla="*/ 32 h 41"/>
              <a:gd name="T8" fmla="*/ 15 w 96"/>
              <a:gd name="T9" fmla="*/ 26 h 41"/>
              <a:gd name="T10" fmla="*/ 17 w 96"/>
              <a:gd name="T11" fmla="*/ 19 h 41"/>
              <a:gd name="T12" fmla="*/ 20 w 96"/>
              <a:gd name="T13" fmla="*/ 15 h 41"/>
              <a:gd name="T14" fmla="*/ 24 w 96"/>
              <a:gd name="T15" fmla="*/ 13 h 41"/>
              <a:gd name="T16" fmla="*/ 28 w 96"/>
              <a:gd name="T17" fmla="*/ 11 h 41"/>
              <a:gd name="T18" fmla="*/ 30 w 96"/>
              <a:gd name="T19" fmla="*/ 8 h 41"/>
              <a:gd name="T20" fmla="*/ 35 w 96"/>
              <a:gd name="T21" fmla="*/ 4 h 41"/>
              <a:gd name="T22" fmla="*/ 44 w 96"/>
              <a:gd name="T23" fmla="*/ 0 h 41"/>
              <a:gd name="T24" fmla="*/ 52 w 96"/>
              <a:gd name="T25" fmla="*/ 0 h 41"/>
              <a:gd name="T26" fmla="*/ 59 w 96"/>
              <a:gd name="T27" fmla="*/ 0 h 41"/>
              <a:gd name="T28" fmla="*/ 64 w 96"/>
              <a:gd name="T29" fmla="*/ 0 h 41"/>
              <a:gd name="T30" fmla="*/ 70 w 96"/>
              <a:gd name="T31" fmla="*/ 2 h 41"/>
              <a:gd name="T32" fmla="*/ 81 w 96"/>
              <a:gd name="T33" fmla="*/ 2 h 41"/>
              <a:gd name="T34" fmla="*/ 85 w 96"/>
              <a:gd name="T35" fmla="*/ 0 h 41"/>
              <a:gd name="T36" fmla="*/ 92 w 96"/>
              <a:gd name="T37" fmla="*/ 0 h 41"/>
              <a:gd name="T38" fmla="*/ 96 w 96"/>
              <a:gd name="T39" fmla="*/ 0 h 41"/>
              <a:gd name="T40" fmla="*/ 94 w 96"/>
              <a:gd name="T41" fmla="*/ 2 h 41"/>
              <a:gd name="T42" fmla="*/ 87 w 96"/>
              <a:gd name="T43" fmla="*/ 4 h 41"/>
              <a:gd name="T44" fmla="*/ 79 w 96"/>
              <a:gd name="T45" fmla="*/ 8 h 41"/>
              <a:gd name="T46" fmla="*/ 72 w 96"/>
              <a:gd name="T47" fmla="*/ 10 h 41"/>
              <a:gd name="T48" fmla="*/ 68 w 96"/>
              <a:gd name="T49" fmla="*/ 13 h 41"/>
              <a:gd name="T50" fmla="*/ 64 w 96"/>
              <a:gd name="T51" fmla="*/ 17 h 41"/>
              <a:gd name="T52" fmla="*/ 63 w 96"/>
              <a:gd name="T53" fmla="*/ 21 h 41"/>
              <a:gd name="T54" fmla="*/ 53 w 96"/>
              <a:gd name="T55" fmla="*/ 26 h 41"/>
              <a:gd name="T56" fmla="*/ 46 w 96"/>
              <a:gd name="T57" fmla="*/ 30 h 41"/>
              <a:gd name="T58" fmla="*/ 41 w 96"/>
              <a:gd name="T59" fmla="*/ 33 h 41"/>
              <a:gd name="T60" fmla="*/ 31 w 96"/>
              <a:gd name="T61" fmla="*/ 37 h 41"/>
              <a:gd name="T62" fmla="*/ 24 w 96"/>
              <a:gd name="T63" fmla="*/ 39 h 41"/>
              <a:gd name="T64" fmla="*/ 15 w 96"/>
              <a:gd name="T65" fmla="*/ 41 h 41"/>
              <a:gd name="T66" fmla="*/ 7 w 96"/>
              <a:gd name="T67" fmla="*/ 41 h 41"/>
              <a:gd name="T68" fmla="*/ 2 w 96"/>
              <a:gd name="T69" fmla="*/ 41 h 41"/>
              <a:gd name="T70" fmla="*/ 0 w 96"/>
              <a:gd name="T71" fmla="*/ 41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96" h="41">
                <a:moveTo>
                  <a:pt x="0" y="41"/>
                </a:moveTo>
                <a:lnTo>
                  <a:pt x="0" y="41"/>
                </a:lnTo>
                <a:lnTo>
                  <a:pt x="0" y="41"/>
                </a:lnTo>
                <a:lnTo>
                  <a:pt x="2" y="39"/>
                </a:lnTo>
                <a:lnTo>
                  <a:pt x="6" y="39"/>
                </a:lnTo>
                <a:lnTo>
                  <a:pt x="7" y="37"/>
                </a:lnTo>
                <a:lnTo>
                  <a:pt x="11" y="33"/>
                </a:lnTo>
                <a:lnTo>
                  <a:pt x="13" y="32"/>
                </a:lnTo>
                <a:lnTo>
                  <a:pt x="15" y="28"/>
                </a:lnTo>
                <a:lnTo>
                  <a:pt x="15" y="26"/>
                </a:lnTo>
                <a:lnTo>
                  <a:pt x="17" y="21"/>
                </a:lnTo>
                <a:lnTo>
                  <a:pt x="17" y="19"/>
                </a:lnTo>
                <a:lnTo>
                  <a:pt x="19" y="17"/>
                </a:lnTo>
                <a:lnTo>
                  <a:pt x="20" y="15"/>
                </a:lnTo>
                <a:lnTo>
                  <a:pt x="22" y="15"/>
                </a:lnTo>
                <a:lnTo>
                  <a:pt x="24" y="13"/>
                </a:lnTo>
                <a:lnTo>
                  <a:pt x="26" y="11"/>
                </a:lnTo>
                <a:lnTo>
                  <a:pt x="28" y="11"/>
                </a:lnTo>
                <a:lnTo>
                  <a:pt x="30" y="10"/>
                </a:lnTo>
                <a:lnTo>
                  <a:pt x="30" y="8"/>
                </a:lnTo>
                <a:lnTo>
                  <a:pt x="31" y="6"/>
                </a:lnTo>
                <a:lnTo>
                  <a:pt x="35" y="4"/>
                </a:lnTo>
                <a:lnTo>
                  <a:pt x="41" y="2"/>
                </a:lnTo>
                <a:lnTo>
                  <a:pt x="44" y="0"/>
                </a:lnTo>
                <a:lnTo>
                  <a:pt x="48" y="0"/>
                </a:lnTo>
                <a:lnTo>
                  <a:pt x="52" y="0"/>
                </a:lnTo>
                <a:lnTo>
                  <a:pt x="55" y="0"/>
                </a:lnTo>
                <a:lnTo>
                  <a:pt x="59" y="0"/>
                </a:lnTo>
                <a:lnTo>
                  <a:pt x="61" y="0"/>
                </a:lnTo>
                <a:lnTo>
                  <a:pt x="64" y="0"/>
                </a:lnTo>
                <a:lnTo>
                  <a:pt x="66" y="2"/>
                </a:lnTo>
                <a:lnTo>
                  <a:pt x="70" y="2"/>
                </a:lnTo>
                <a:lnTo>
                  <a:pt x="74" y="2"/>
                </a:lnTo>
                <a:lnTo>
                  <a:pt x="81" y="2"/>
                </a:lnTo>
                <a:lnTo>
                  <a:pt x="83" y="2"/>
                </a:lnTo>
                <a:lnTo>
                  <a:pt x="85" y="0"/>
                </a:lnTo>
                <a:lnTo>
                  <a:pt x="90" y="0"/>
                </a:lnTo>
                <a:lnTo>
                  <a:pt x="92" y="0"/>
                </a:lnTo>
                <a:lnTo>
                  <a:pt x="94" y="0"/>
                </a:lnTo>
                <a:lnTo>
                  <a:pt x="96" y="0"/>
                </a:lnTo>
                <a:lnTo>
                  <a:pt x="96" y="2"/>
                </a:lnTo>
                <a:lnTo>
                  <a:pt x="94" y="2"/>
                </a:lnTo>
                <a:lnTo>
                  <a:pt x="90" y="4"/>
                </a:lnTo>
                <a:lnTo>
                  <a:pt x="87" y="4"/>
                </a:lnTo>
                <a:lnTo>
                  <a:pt x="83" y="6"/>
                </a:lnTo>
                <a:lnTo>
                  <a:pt x="79" y="8"/>
                </a:lnTo>
                <a:lnTo>
                  <a:pt x="76" y="10"/>
                </a:lnTo>
                <a:lnTo>
                  <a:pt x="72" y="10"/>
                </a:lnTo>
                <a:lnTo>
                  <a:pt x="68" y="11"/>
                </a:lnTo>
                <a:lnTo>
                  <a:pt x="68" y="13"/>
                </a:lnTo>
                <a:lnTo>
                  <a:pt x="66" y="13"/>
                </a:lnTo>
                <a:lnTo>
                  <a:pt x="64" y="17"/>
                </a:lnTo>
                <a:lnTo>
                  <a:pt x="64" y="19"/>
                </a:lnTo>
                <a:lnTo>
                  <a:pt x="63" y="21"/>
                </a:lnTo>
                <a:lnTo>
                  <a:pt x="59" y="24"/>
                </a:lnTo>
                <a:lnTo>
                  <a:pt x="53" y="26"/>
                </a:lnTo>
                <a:lnTo>
                  <a:pt x="50" y="28"/>
                </a:lnTo>
                <a:lnTo>
                  <a:pt x="46" y="30"/>
                </a:lnTo>
                <a:lnTo>
                  <a:pt x="44" y="32"/>
                </a:lnTo>
                <a:lnTo>
                  <a:pt x="41" y="33"/>
                </a:lnTo>
                <a:lnTo>
                  <a:pt x="35" y="35"/>
                </a:lnTo>
                <a:lnTo>
                  <a:pt x="31" y="37"/>
                </a:lnTo>
                <a:lnTo>
                  <a:pt x="28" y="37"/>
                </a:lnTo>
                <a:lnTo>
                  <a:pt x="24" y="39"/>
                </a:lnTo>
                <a:lnTo>
                  <a:pt x="20" y="39"/>
                </a:lnTo>
                <a:lnTo>
                  <a:pt x="15" y="41"/>
                </a:lnTo>
                <a:lnTo>
                  <a:pt x="11" y="41"/>
                </a:lnTo>
                <a:lnTo>
                  <a:pt x="7" y="41"/>
                </a:lnTo>
                <a:lnTo>
                  <a:pt x="4" y="41"/>
                </a:lnTo>
                <a:lnTo>
                  <a:pt x="2" y="41"/>
                </a:lnTo>
                <a:lnTo>
                  <a:pt x="0" y="41"/>
                </a:lnTo>
                <a:lnTo>
                  <a:pt x="0" y="41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02" name="Freeform 1758"/>
          <p:cNvSpPr>
            <a:spLocks/>
          </p:cNvSpPr>
          <p:nvPr/>
        </p:nvSpPr>
        <p:spPr bwMode="auto">
          <a:xfrm>
            <a:off x="3427413" y="3289300"/>
            <a:ext cx="77787" cy="68263"/>
          </a:xfrm>
          <a:custGeom>
            <a:avLst/>
            <a:gdLst>
              <a:gd name="T0" fmla="*/ 40 w 99"/>
              <a:gd name="T1" fmla="*/ 0 h 87"/>
              <a:gd name="T2" fmla="*/ 53 w 99"/>
              <a:gd name="T3" fmla="*/ 0 h 87"/>
              <a:gd name="T4" fmla="*/ 62 w 99"/>
              <a:gd name="T5" fmla="*/ 2 h 87"/>
              <a:gd name="T6" fmla="*/ 68 w 99"/>
              <a:gd name="T7" fmla="*/ 8 h 87"/>
              <a:gd name="T8" fmla="*/ 72 w 99"/>
              <a:gd name="T9" fmla="*/ 17 h 87"/>
              <a:gd name="T10" fmla="*/ 75 w 99"/>
              <a:gd name="T11" fmla="*/ 26 h 87"/>
              <a:gd name="T12" fmla="*/ 84 w 99"/>
              <a:gd name="T13" fmla="*/ 37 h 87"/>
              <a:gd name="T14" fmla="*/ 90 w 99"/>
              <a:gd name="T15" fmla="*/ 46 h 87"/>
              <a:gd name="T16" fmla="*/ 97 w 99"/>
              <a:gd name="T17" fmla="*/ 65 h 87"/>
              <a:gd name="T18" fmla="*/ 99 w 99"/>
              <a:gd name="T19" fmla="*/ 76 h 87"/>
              <a:gd name="T20" fmla="*/ 99 w 99"/>
              <a:gd name="T21" fmla="*/ 85 h 87"/>
              <a:gd name="T22" fmla="*/ 81 w 99"/>
              <a:gd name="T23" fmla="*/ 87 h 87"/>
              <a:gd name="T24" fmla="*/ 81 w 99"/>
              <a:gd name="T25" fmla="*/ 76 h 87"/>
              <a:gd name="T26" fmla="*/ 72 w 99"/>
              <a:gd name="T27" fmla="*/ 68 h 87"/>
              <a:gd name="T28" fmla="*/ 68 w 99"/>
              <a:gd name="T29" fmla="*/ 61 h 87"/>
              <a:gd name="T30" fmla="*/ 68 w 99"/>
              <a:gd name="T31" fmla="*/ 52 h 87"/>
              <a:gd name="T32" fmla="*/ 62 w 99"/>
              <a:gd name="T33" fmla="*/ 44 h 87"/>
              <a:gd name="T34" fmla="*/ 55 w 99"/>
              <a:gd name="T35" fmla="*/ 37 h 87"/>
              <a:gd name="T36" fmla="*/ 44 w 99"/>
              <a:gd name="T37" fmla="*/ 33 h 87"/>
              <a:gd name="T38" fmla="*/ 24 w 99"/>
              <a:gd name="T39" fmla="*/ 26 h 87"/>
              <a:gd name="T40" fmla="*/ 11 w 99"/>
              <a:gd name="T41" fmla="*/ 26 h 87"/>
              <a:gd name="T42" fmla="*/ 0 w 99"/>
              <a:gd name="T43" fmla="*/ 22 h 87"/>
              <a:gd name="T44" fmla="*/ 4 w 99"/>
              <a:gd name="T45" fmla="*/ 13 h 87"/>
              <a:gd name="T46" fmla="*/ 18 w 99"/>
              <a:gd name="T47" fmla="*/ 10 h 87"/>
              <a:gd name="T48" fmla="*/ 27 w 99"/>
              <a:gd name="T49" fmla="*/ 2 h 87"/>
              <a:gd name="T50" fmla="*/ 40 w 99"/>
              <a:gd name="T51" fmla="*/ 0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99" h="87">
                <a:moveTo>
                  <a:pt x="40" y="0"/>
                </a:moveTo>
                <a:lnTo>
                  <a:pt x="53" y="0"/>
                </a:lnTo>
                <a:lnTo>
                  <a:pt x="62" y="2"/>
                </a:lnTo>
                <a:lnTo>
                  <a:pt x="68" y="8"/>
                </a:lnTo>
                <a:lnTo>
                  <a:pt x="72" y="17"/>
                </a:lnTo>
                <a:lnTo>
                  <a:pt x="75" y="26"/>
                </a:lnTo>
                <a:lnTo>
                  <a:pt x="84" y="37"/>
                </a:lnTo>
                <a:lnTo>
                  <a:pt x="90" y="46"/>
                </a:lnTo>
                <a:lnTo>
                  <a:pt x="97" y="65"/>
                </a:lnTo>
                <a:lnTo>
                  <a:pt x="99" y="76"/>
                </a:lnTo>
                <a:lnTo>
                  <a:pt x="99" y="85"/>
                </a:lnTo>
                <a:lnTo>
                  <a:pt x="81" y="87"/>
                </a:lnTo>
                <a:lnTo>
                  <a:pt x="81" y="76"/>
                </a:lnTo>
                <a:lnTo>
                  <a:pt x="72" y="68"/>
                </a:lnTo>
                <a:lnTo>
                  <a:pt x="68" y="61"/>
                </a:lnTo>
                <a:lnTo>
                  <a:pt x="68" y="52"/>
                </a:lnTo>
                <a:lnTo>
                  <a:pt x="62" y="44"/>
                </a:lnTo>
                <a:lnTo>
                  <a:pt x="55" y="37"/>
                </a:lnTo>
                <a:lnTo>
                  <a:pt x="44" y="33"/>
                </a:lnTo>
                <a:lnTo>
                  <a:pt x="24" y="26"/>
                </a:lnTo>
                <a:lnTo>
                  <a:pt x="11" y="26"/>
                </a:lnTo>
                <a:lnTo>
                  <a:pt x="0" y="22"/>
                </a:lnTo>
                <a:lnTo>
                  <a:pt x="4" y="13"/>
                </a:lnTo>
                <a:lnTo>
                  <a:pt x="18" y="10"/>
                </a:lnTo>
                <a:lnTo>
                  <a:pt x="27" y="2"/>
                </a:lnTo>
                <a:lnTo>
                  <a:pt x="40" y="0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03" name="Freeform 1759"/>
          <p:cNvSpPr>
            <a:spLocks/>
          </p:cNvSpPr>
          <p:nvPr/>
        </p:nvSpPr>
        <p:spPr bwMode="auto">
          <a:xfrm>
            <a:off x="3427413" y="3289300"/>
            <a:ext cx="77787" cy="68263"/>
          </a:xfrm>
          <a:custGeom>
            <a:avLst/>
            <a:gdLst>
              <a:gd name="T0" fmla="*/ 40 w 99"/>
              <a:gd name="T1" fmla="*/ 0 h 87"/>
              <a:gd name="T2" fmla="*/ 53 w 99"/>
              <a:gd name="T3" fmla="*/ 0 h 87"/>
              <a:gd name="T4" fmla="*/ 62 w 99"/>
              <a:gd name="T5" fmla="*/ 2 h 87"/>
              <a:gd name="T6" fmla="*/ 68 w 99"/>
              <a:gd name="T7" fmla="*/ 8 h 87"/>
              <a:gd name="T8" fmla="*/ 72 w 99"/>
              <a:gd name="T9" fmla="*/ 17 h 87"/>
              <a:gd name="T10" fmla="*/ 75 w 99"/>
              <a:gd name="T11" fmla="*/ 26 h 87"/>
              <a:gd name="T12" fmla="*/ 84 w 99"/>
              <a:gd name="T13" fmla="*/ 37 h 87"/>
              <a:gd name="T14" fmla="*/ 90 w 99"/>
              <a:gd name="T15" fmla="*/ 46 h 87"/>
              <a:gd name="T16" fmla="*/ 97 w 99"/>
              <a:gd name="T17" fmla="*/ 65 h 87"/>
              <a:gd name="T18" fmla="*/ 99 w 99"/>
              <a:gd name="T19" fmla="*/ 76 h 87"/>
              <a:gd name="T20" fmla="*/ 99 w 99"/>
              <a:gd name="T21" fmla="*/ 85 h 87"/>
              <a:gd name="T22" fmla="*/ 81 w 99"/>
              <a:gd name="T23" fmla="*/ 87 h 87"/>
              <a:gd name="T24" fmla="*/ 81 w 99"/>
              <a:gd name="T25" fmla="*/ 76 h 87"/>
              <a:gd name="T26" fmla="*/ 72 w 99"/>
              <a:gd name="T27" fmla="*/ 68 h 87"/>
              <a:gd name="T28" fmla="*/ 68 w 99"/>
              <a:gd name="T29" fmla="*/ 61 h 87"/>
              <a:gd name="T30" fmla="*/ 68 w 99"/>
              <a:gd name="T31" fmla="*/ 52 h 87"/>
              <a:gd name="T32" fmla="*/ 62 w 99"/>
              <a:gd name="T33" fmla="*/ 44 h 87"/>
              <a:gd name="T34" fmla="*/ 55 w 99"/>
              <a:gd name="T35" fmla="*/ 37 h 87"/>
              <a:gd name="T36" fmla="*/ 44 w 99"/>
              <a:gd name="T37" fmla="*/ 33 h 87"/>
              <a:gd name="T38" fmla="*/ 24 w 99"/>
              <a:gd name="T39" fmla="*/ 26 h 87"/>
              <a:gd name="T40" fmla="*/ 11 w 99"/>
              <a:gd name="T41" fmla="*/ 26 h 87"/>
              <a:gd name="T42" fmla="*/ 0 w 99"/>
              <a:gd name="T43" fmla="*/ 22 h 87"/>
              <a:gd name="T44" fmla="*/ 4 w 99"/>
              <a:gd name="T45" fmla="*/ 13 h 87"/>
              <a:gd name="T46" fmla="*/ 18 w 99"/>
              <a:gd name="T47" fmla="*/ 10 h 87"/>
              <a:gd name="T48" fmla="*/ 27 w 99"/>
              <a:gd name="T49" fmla="*/ 2 h 87"/>
              <a:gd name="T50" fmla="*/ 40 w 99"/>
              <a:gd name="T51" fmla="*/ 0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99" h="87">
                <a:moveTo>
                  <a:pt x="40" y="0"/>
                </a:moveTo>
                <a:lnTo>
                  <a:pt x="53" y="0"/>
                </a:lnTo>
                <a:lnTo>
                  <a:pt x="62" y="2"/>
                </a:lnTo>
                <a:lnTo>
                  <a:pt x="68" y="8"/>
                </a:lnTo>
                <a:lnTo>
                  <a:pt x="72" y="17"/>
                </a:lnTo>
                <a:lnTo>
                  <a:pt x="75" y="26"/>
                </a:lnTo>
                <a:lnTo>
                  <a:pt x="84" y="37"/>
                </a:lnTo>
                <a:lnTo>
                  <a:pt x="90" y="46"/>
                </a:lnTo>
                <a:lnTo>
                  <a:pt x="97" y="65"/>
                </a:lnTo>
                <a:lnTo>
                  <a:pt x="99" y="76"/>
                </a:lnTo>
                <a:lnTo>
                  <a:pt x="99" y="85"/>
                </a:lnTo>
                <a:lnTo>
                  <a:pt x="81" y="87"/>
                </a:lnTo>
                <a:lnTo>
                  <a:pt x="81" y="76"/>
                </a:lnTo>
                <a:lnTo>
                  <a:pt x="72" y="68"/>
                </a:lnTo>
                <a:lnTo>
                  <a:pt x="68" y="61"/>
                </a:lnTo>
                <a:lnTo>
                  <a:pt x="68" y="52"/>
                </a:lnTo>
                <a:lnTo>
                  <a:pt x="62" y="44"/>
                </a:lnTo>
                <a:lnTo>
                  <a:pt x="55" y="37"/>
                </a:lnTo>
                <a:lnTo>
                  <a:pt x="44" y="33"/>
                </a:lnTo>
                <a:lnTo>
                  <a:pt x="24" y="26"/>
                </a:lnTo>
                <a:lnTo>
                  <a:pt x="11" y="26"/>
                </a:lnTo>
                <a:lnTo>
                  <a:pt x="0" y="22"/>
                </a:lnTo>
                <a:lnTo>
                  <a:pt x="4" y="13"/>
                </a:lnTo>
                <a:lnTo>
                  <a:pt x="18" y="10"/>
                </a:lnTo>
                <a:lnTo>
                  <a:pt x="27" y="2"/>
                </a:lnTo>
                <a:lnTo>
                  <a:pt x="40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04" name="Freeform 1760"/>
          <p:cNvSpPr>
            <a:spLocks/>
          </p:cNvSpPr>
          <p:nvPr/>
        </p:nvSpPr>
        <p:spPr bwMode="auto">
          <a:xfrm>
            <a:off x="3446463" y="3295650"/>
            <a:ext cx="52387" cy="55563"/>
          </a:xfrm>
          <a:custGeom>
            <a:avLst/>
            <a:gdLst>
              <a:gd name="T0" fmla="*/ 68 w 68"/>
              <a:gd name="T1" fmla="*/ 69 h 69"/>
              <a:gd name="T2" fmla="*/ 59 w 68"/>
              <a:gd name="T3" fmla="*/ 55 h 69"/>
              <a:gd name="T4" fmla="*/ 55 w 68"/>
              <a:gd name="T5" fmla="*/ 42 h 69"/>
              <a:gd name="T6" fmla="*/ 51 w 68"/>
              <a:gd name="T7" fmla="*/ 34 h 69"/>
              <a:gd name="T8" fmla="*/ 44 w 68"/>
              <a:gd name="T9" fmla="*/ 25 h 69"/>
              <a:gd name="T10" fmla="*/ 38 w 68"/>
              <a:gd name="T11" fmla="*/ 18 h 69"/>
              <a:gd name="T12" fmla="*/ 26 w 68"/>
              <a:gd name="T13" fmla="*/ 9 h 69"/>
              <a:gd name="T14" fmla="*/ 14 w 68"/>
              <a:gd name="T15" fmla="*/ 5 h 69"/>
              <a:gd name="T16" fmla="*/ 0 w 68"/>
              <a:gd name="T17" fmla="*/ 0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69">
                <a:moveTo>
                  <a:pt x="68" y="69"/>
                </a:moveTo>
                <a:lnTo>
                  <a:pt x="59" y="55"/>
                </a:lnTo>
                <a:lnTo>
                  <a:pt x="55" y="42"/>
                </a:lnTo>
                <a:lnTo>
                  <a:pt x="51" y="34"/>
                </a:lnTo>
                <a:lnTo>
                  <a:pt x="44" y="25"/>
                </a:lnTo>
                <a:lnTo>
                  <a:pt x="38" y="18"/>
                </a:lnTo>
                <a:lnTo>
                  <a:pt x="26" y="9"/>
                </a:lnTo>
                <a:lnTo>
                  <a:pt x="14" y="5"/>
                </a:lnTo>
                <a:lnTo>
                  <a:pt x="0" y="0"/>
                </a:lnTo>
              </a:path>
            </a:pathLst>
          </a:custGeom>
          <a:noFill/>
          <a:ln w="26988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05" name="Freeform 1761"/>
          <p:cNvSpPr>
            <a:spLocks/>
          </p:cNvSpPr>
          <p:nvPr/>
        </p:nvSpPr>
        <p:spPr bwMode="auto">
          <a:xfrm>
            <a:off x="3446463" y="3128963"/>
            <a:ext cx="57150" cy="60325"/>
          </a:xfrm>
          <a:custGeom>
            <a:avLst/>
            <a:gdLst>
              <a:gd name="T0" fmla="*/ 38 w 70"/>
              <a:gd name="T1" fmla="*/ 6 h 77"/>
              <a:gd name="T2" fmla="*/ 49 w 70"/>
              <a:gd name="T3" fmla="*/ 11 h 77"/>
              <a:gd name="T4" fmla="*/ 57 w 70"/>
              <a:gd name="T5" fmla="*/ 17 h 77"/>
              <a:gd name="T6" fmla="*/ 58 w 70"/>
              <a:gd name="T7" fmla="*/ 20 h 77"/>
              <a:gd name="T8" fmla="*/ 60 w 70"/>
              <a:gd name="T9" fmla="*/ 28 h 77"/>
              <a:gd name="T10" fmla="*/ 62 w 70"/>
              <a:gd name="T11" fmla="*/ 35 h 77"/>
              <a:gd name="T12" fmla="*/ 66 w 70"/>
              <a:gd name="T13" fmla="*/ 44 h 77"/>
              <a:gd name="T14" fmla="*/ 68 w 70"/>
              <a:gd name="T15" fmla="*/ 52 h 77"/>
              <a:gd name="T16" fmla="*/ 70 w 70"/>
              <a:gd name="T17" fmla="*/ 64 h 77"/>
              <a:gd name="T18" fmla="*/ 68 w 70"/>
              <a:gd name="T19" fmla="*/ 72 h 77"/>
              <a:gd name="T20" fmla="*/ 64 w 70"/>
              <a:gd name="T21" fmla="*/ 77 h 77"/>
              <a:gd name="T22" fmla="*/ 58 w 70"/>
              <a:gd name="T23" fmla="*/ 74 h 77"/>
              <a:gd name="T24" fmla="*/ 60 w 70"/>
              <a:gd name="T25" fmla="*/ 64 h 77"/>
              <a:gd name="T26" fmla="*/ 47 w 70"/>
              <a:gd name="T27" fmla="*/ 57 h 77"/>
              <a:gd name="T28" fmla="*/ 46 w 70"/>
              <a:gd name="T29" fmla="*/ 50 h 77"/>
              <a:gd name="T30" fmla="*/ 47 w 70"/>
              <a:gd name="T31" fmla="*/ 46 h 77"/>
              <a:gd name="T32" fmla="*/ 46 w 70"/>
              <a:gd name="T33" fmla="*/ 39 h 77"/>
              <a:gd name="T34" fmla="*/ 42 w 70"/>
              <a:gd name="T35" fmla="*/ 33 h 77"/>
              <a:gd name="T36" fmla="*/ 33 w 70"/>
              <a:gd name="T37" fmla="*/ 26 h 77"/>
              <a:gd name="T38" fmla="*/ 18 w 70"/>
              <a:gd name="T39" fmla="*/ 15 h 77"/>
              <a:gd name="T40" fmla="*/ 7 w 70"/>
              <a:gd name="T41" fmla="*/ 9 h 77"/>
              <a:gd name="T42" fmla="*/ 0 w 70"/>
              <a:gd name="T43" fmla="*/ 4 h 77"/>
              <a:gd name="T44" fmla="*/ 5 w 70"/>
              <a:gd name="T45" fmla="*/ 0 h 77"/>
              <a:gd name="T46" fmla="*/ 18 w 70"/>
              <a:gd name="T47" fmla="*/ 2 h 77"/>
              <a:gd name="T48" fmla="*/ 27 w 70"/>
              <a:gd name="T49" fmla="*/ 2 h 77"/>
              <a:gd name="T50" fmla="*/ 38 w 70"/>
              <a:gd name="T51" fmla="*/ 6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0" h="77">
                <a:moveTo>
                  <a:pt x="38" y="6"/>
                </a:moveTo>
                <a:lnTo>
                  <a:pt x="49" y="11"/>
                </a:lnTo>
                <a:lnTo>
                  <a:pt x="57" y="17"/>
                </a:lnTo>
                <a:lnTo>
                  <a:pt x="58" y="20"/>
                </a:lnTo>
                <a:lnTo>
                  <a:pt x="60" y="28"/>
                </a:lnTo>
                <a:lnTo>
                  <a:pt x="62" y="35"/>
                </a:lnTo>
                <a:lnTo>
                  <a:pt x="66" y="44"/>
                </a:lnTo>
                <a:lnTo>
                  <a:pt x="68" y="52"/>
                </a:lnTo>
                <a:lnTo>
                  <a:pt x="70" y="64"/>
                </a:lnTo>
                <a:lnTo>
                  <a:pt x="68" y="72"/>
                </a:lnTo>
                <a:lnTo>
                  <a:pt x="64" y="77"/>
                </a:lnTo>
                <a:lnTo>
                  <a:pt x="58" y="74"/>
                </a:lnTo>
                <a:lnTo>
                  <a:pt x="60" y="64"/>
                </a:lnTo>
                <a:lnTo>
                  <a:pt x="47" y="57"/>
                </a:lnTo>
                <a:lnTo>
                  <a:pt x="46" y="50"/>
                </a:lnTo>
                <a:lnTo>
                  <a:pt x="47" y="46"/>
                </a:lnTo>
                <a:lnTo>
                  <a:pt x="46" y="39"/>
                </a:lnTo>
                <a:lnTo>
                  <a:pt x="42" y="33"/>
                </a:lnTo>
                <a:lnTo>
                  <a:pt x="33" y="26"/>
                </a:lnTo>
                <a:lnTo>
                  <a:pt x="18" y="15"/>
                </a:lnTo>
                <a:lnTo>
                  <a:pt x="7" y="9"/>
                </a:lnTo>
                <a:lnTo>
                  <a:pt x="0" y="4"/>
                </a:lnTo>
                <a:lnTo>
                  <a:pt x="5" y="0"/>
                </a:lnTo>
                <a:lnTo>
                  <a:pt x="18" y="2"/>
                </a:lnTo>
                <a:lnTo>
                  <a:pt x="27" y="2"/>
                </a:lnTo>
                <a:lnTo>
                  <a:pt x="38" y="6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06" name="Freeform 1762"/>
          <p:cNvSpPr>
            <a:spLocks/>
          </p:cNvSpPr>
          <p:nvPr/>
        </p:nvSpPr>
        <p:spPr bwMode="auto">
          <a:xfrm>
            <a:off x="3446463" y="3128963"/>
            <a:ext cx="57150" cy="60325"/>
          </a:xfrm>
          <a:custGeom>
            <a:avLst/>
            <a:gdLst>
              <a:gd name="T0" fmla="*/ 38 w 70"/>
              <a:gd name="T1" fmla="*/ 6 h 77"/>
              <a:gd name="T2" fmla="*/ 49 w 70"/>
              <a:gd name="T3" fmla="*/ 11 h 77"/>
              <a:gd name="T4" fmla="*/ 57 w 70"/>
              <a:gd name="T5" fmla="*/ 17 h 77"/>
              <a:gd name="T6" fmla="*/ 58 w 70"/>
              <a:gd name="T7" fmla="*/ 20 h 77"/>
              <a:gd name="T8" fmla="*/ 60 w 70"/>
              <a:gd name="T9" fmla="*/ 28 h 77"/>
              <a:gd name="T10" fmla="*/ 62 w 70"/>
              <a:gd name="T11" fmla="*/ 35 h 77"/>
              <a:gd name="T12" fmla="*/ 66 w 70"/>
              <a:gd name="T13" fmla="*/ 44 h 77"/>
              <a:gd name="T14" fmla="*/ 68 w 70"/>
              <a:gd name="T15" fmla="*/ 52 h 77"/>
              <a:gd name="T16" fmla="*/ 70 w 70"/>
              <a:gd name="T17" fmla="*/ 64 h 77"/>
              <a:gd name="T18" fmla="*/ 68 w 70"/>
              <a:gd name="T19" fmla="*/ 72 h 77"/>
              <a:gd name="T20" fmla="*/ 64 w 70"/>
              <a:gd name="T21" fmla="*/ 77 h 77"/>
              <a:gd name="T22" fmla="*/ 58 w 70"/>
              <a:gd name="T23" fmla="*/ 74 h 77"/>
              <a:gd name="T24" fmla="*/ 60 w 70"/>
              <a:gd name="T25" fmla="*/ 64 h 77"/>
              <a:gd name="T26" fmla="*/ 47 w 70"/>
              <a:gd name="T27" fmla="*/ 57 h 77"/>
              <a:gd name="T28" fmla="*/ 46 w 70"/>
              <a:gd name="T29" fmla="*/ 50 h 77"/>
              <a:gd name="T30" fmla="*/ 47 w 70"/>
              <a:gd name="T31" fmla="*/ 46 h 77"/>
              <a:gd name="T32" fmla="*/ 46 w 70"/>
              <a:gd name="T33" fmla="*/ 39 h 77"/>
              <a:gd name="T34" fmla="*/ 42 w 70"/>
              <a:gd name="T35" fmla="*/ 33 h 77"/>
              <a:gd name="T36" fmla="*/ 33 w 70"/>
              <a:gd name="T37" fmla="*/ 26 h 77"/>
              <a:gd name="T38" fmla="*/ 18 w 70"/>
              <a:gd name="T39" fmla="*/ 15 h 77"/>
              <a:gd name="T40" fmla="*/ 7 w 70"/>
              <a:gd name="T41" fmla="*/ 9 h 77"/>
              <a:gd name="T42" fmla="*/ 0 w 70"/>
              <a:gd name="T43" fmla="*/ 4 h 77"/>
              <a:gd name="T44" fmla="*/ 5 w 70"/>
              <a:gd name="T45" fmla="*/ 0 h 77"/>
              <a:gd name="T46" fmla="*/ 18 w 70"/>
              <a:gd name="T47" fmla="*/ 2 h 77"/>
              <a:gd name="T48" fmla="*/ 27 w 70"/>
              <a:gd name="T49" fmla="*/ 2 h 77"/>
              <a:gd name="T50" fmla="*/ 38 w 70"/>
              <a:gd name="T51" fmla="*/ 6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0" h="77">
                <a:moveTo>
                  <a:pt x="38" y="6"/>
                </a:moveTo>
                <a:lnTo>
                  <a:pt x="49" y="11"/>
                </a:lnTo>
                <a:lnTo>
                  <a:pt x="57" y="17"/>
                </a:lnTo>
                <a:lnTo>
                  <a:pt x="58" y="20"/>
                </a:lnTo>
                <a:lnTo>
                  <a:pt x="60" y="28"/>
                </a:lnTo>
                <a:lnTo>
                  <a:pt x="62" y="35"/>
                </a:lnTo>
                <a:lnTo>
                  <a:pt x="66" y="44"/>
                </a:lnTo>
                <a:lnTo>
                  <a:pt x="68" y="52"/>
                </a:lnTo>
                <a:lnTo>
                  <a:pt x="70" y="64"/>
                </a:lnTo>
                <a:lnTo>
                  <a:pt x="68" y="72"/>
                </a:lnTo>
                <a:lnTo>
                  <a:pt x="64" y="77"/>
                </a:lnTo>
                <a:lnTo>
                  <a:pt x="58" y="74"/>
                </a:lnTo>
                <a:lnTo>
                  <a:pt x="60" y="64"/>
                </a:lnTo>
                <a:lnTo>
                  <a:pt x="47" y="57"/>
                </a:lnTo>
                <a:lnTo>
                  <a:pt x="46" y="50"/>
                </a:lnTo>
                <a:lnTo>
                  <a:pt x="47" y="46"/>
                </a:lnTo>
                <a:lnTo>
                  <a:pt x="46" y="39"/>
                </a:lnTo>
                <a:lnTo>
                  <a:pt x="42" y="33"/>
                </a:lnTo>
                <a:lnTo>
                  <a:pt x="33" y="26"/>
                </a:lnTo>
                <a:lnTo>
                  <a:pt x="18" y="15"/>
                </a:lnTo>
                <a:lnTo>
                  <a:pt x="7" y="9"/>
                </a:lnTo>
                <a:lnTo>
                  <a:pt x="0" y="4"/>
                </a:lnTo>
                <a:lnTo>
                  <a:pt x="5" y="0"/>
                </a:lnTo>
                <a:lnTo>
                  <a:pt x="18" y="2"/>
                </a:lnTo>
                <a:lnTo>
                  <a:pt x="27" y="2"/>
                </a:lnTo>
                <a:lnTo>
                  <a:pt x="38" y="6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07" name="Freeform 1763"/>
          <p:cNvSpPr>
            <a:spLocks/>
          </p:cNvSpPr>
          <p:nvPr/>
        </p:nvSpPr>
        <p:spPr bwMode="auto">
          <a:xfrm>
            <a:off x="3417888" y="3121025"/>
            <a:ext cx="73025" cy="19050"/>
          </a:xfrm>
          <a:custGeom>
            <a:avLst/>
            <a:gdLst>
              <a:gd name="T0" fmla="*/ 0 w 90"/>
              <a:gd name="T1" fmla="*/ 7 h 24"/>
              <a:gd name="T2" fmla="*/ 3 w 90"/>
              <a:gd name="T3" fmla="*/ 9 h 24"/>
              <a:gd name="T4" fmla="*/ 7 w 90"/>
              <a:gd name="T5" fmla="*/ 9 h 24"/>
              <a:gd name="T6" fmla="*/ 14 w 90"/>
              <a:gd name="T7" fmla="*/ 7 h 24"/>
              <a:gd name="T8" fmla="*/ 18 w 90"/>
              <a:gd name="T9" fmla="*/ 5 h 24"/>
              <a:gd name="T10" fmla="*/ 22 w 90"/>
              <a:gd name="T11" fmla="*/ 2 h 24"/>
              <a:gd name="T12" fmla="*/ 27 w 90"/>
              <a:gd name="T13" fmla="*/ 0 h 24"/>
              <a:gd name="T14" fmla="*/ 35 w 90"/>
              <a:gd name="T15" fmla="*/ 0 h 24"/>
              <a:gd name="T16" fmla="*/ 44 w 90"/>
              <a:gd name="T17" fmla="*/ 2 h 24"/>
              <a:gd name="T18" fmla="*/ 51 w 90"/>
              <a:gd name="T19" fmla="*/ 4 h 24"/>
              <a:gd name="T20" fmla="*/ 59 w 90"/>
              <a:gd name="T21" fmla="*/ 7 h 24"/>
              <a:gd name="T22" fmla="*/ 62 w 90"/>
              <a:gd name="T23" fmla="*/ 9 h 24"/>
              <a:gd name="T24" fmla="*/ 66 w 90"/>
              <a:gd name="T25" fmla="*/ 13 h 24"/>
              <a:gd name="T26" fmla="*/ 71 w 90"/>
              <a:gd name="T27" fmla="*/ 15 h 24"/>
              <a:gd name="T28" fmla="*/ 81 w 90"/>
              <a:gd name="T29" fmla="*/ 18 h 24"/>
              <a:gd name="T30" fmla="*/ 86 w 90"/>
              <a:gd name="T31" fmla="*/ 22 h 24"/>
              <a:gd name="T32" fmla="*/ 90 w 90"/>
              <a:gd name="T33" fmla="*/ 22 h 24"/>
              <a:gd name="T34" fmla="*/ 90 w 90"/>
              <a:gd name="T35" fmla="*/ 24 h 24"/>
              <a:gd name="T36" fmla="*/ 86 w 90"/>
              <a:gd name="T37" fmla="*/ 22 h 24"/>
              <a:gd name="T38" fmla="*/ 79 w 90"/>
              <a:gd name="T39" fmla="*/ 22 h 24"/>
              <a:gd name="T40" fmla="*/ 71 w 90"/>
              <a:gd name="T41" fmla="*/ 20 h 24"/>
              <a:gd name="T42" fmla="*/ 66 w 90"/>
              <a:gd name="T43" fmla="*/ 18 h 24"/>
              <a:gd name="T44" fmla="*/ 62 w 90"/>
              <a:gd name="T45" fmla="*/ 18 h 24"/>
              <a:gd name="T46" fmla="*/ 60 w 90"/>
              <a:gd name="T47" fmla="*/ 20 h 24"/>
              <a:gd name="T48" fmla="*/ 53 w 90"/>
              <a:gd name="T49" fmla="*/ 22 h 24"/>
              <a:gd name="T50" fmla="*/ 46 w 90"/>
              <a:gd name="T51" fmla="*/ 20 h 24"/>
              <a:gd name="T52" fmla="*/ 38 w 90"/>
              <a:gd name="T53" fmla="*/ 20 h 24"/>
              <a:gd name="T54" fmla="*/ 31 w 90"/>
              <a:gd name="T55" fmla="*/ 18 h 24"/>
              <a:gd name="T56" fmla="*/ 25 w 90"/>
              <a:gd name="T57" fmla="*/ 16 h 24"/>
              <a:gd name="T58" fmla="*/ 18 w 90"/>
              <a:gd name="T59" fmla="*/ 15 h 24"/>
              <a:gd name="T60" fmla="*/ 11 w 90"/>
              <a:gd name="T61" fmla="*/ 13 h 24"/>
              <a:gd name="T62" fmla="*/ 3 w 90"/>
              <a:gd name="T63" fmla="*/ 11 h 24"/>
              <a:gd name="T64" fmla="*/ 0 w 90"/>
              <a:gd name="T65" fmla="*/ 9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0" h="24">
                <a:moveTo>
                  <a:pt x="0" y="7"/>
                </a:moveTo>
                <a:lnTo>
                  <a:pt x="0" y="7"/>
                </a:lnTo>
                <a:lnTo>
                  <a:pt x="2" y="7"/>
                </a:lnTo>
                <a:lnTo>
                  <a:pt x="3" y="9"/>
                </a:lnTo>
                <a:lnTo>
                  <a:pt x="5" y="9"/>
                </a:lnTo>
                <a:lnTo>
                  <a:pt x="7" y="9"/>
                </a:lnTo>
                <a:lnTo>
                  <a:pt x="11" y="9"/>
                </a:lnTo>
                <a:lnTo>
                  <a:pt x="14" y="7"/>
                </a:lnTo>
                <a:lnTo>
                  <a:pt x="16" y="7"/>
                </a:lnTo>
                <a:lnTo>
                  <a:pt x="18" y="5"/>
                </a:lnTo>
                <a:lnTo>
                  <a:pt x="20" y="4"/>
                </a:lnTo>
                <a:lnTo>
                  <a:pt x="22" y="2"/>
                </a:lnTo>
                <a:lnTo>
                  <a:pt x="24" y="2"/>
                </a:lnTo>
                <a:lnTo>
                  <a:pt x="27" y="0"/>
                </a:lnTo>
                <a:lnTo>
                  <a:pt x="31" y="0"/>
                </a:lnTo>
                <a:lnTo>
                  <a:pt x="35" y="0"/>
                </a:lnTo>
                <a:lnTo>
                  <a:pt x="40" y="2"/>
                </a:lnTo>
                <a:lnTo>
                  <a:pt x="44" y="2"/>
                </a:lnTo>
                <a:lnTo>
                  <a:pt x="47" y="4"/>
                </a:lnTo>
                <a:lnTo>
                  <a:pt x="51" y="4"/>
                </a:lnTo>
                <a:lnTo>
                  <a:pt x="55" y="5"/>
                </a:lnTo>
                <a:lnTo>
                  <a:pt x="59" y="7"/>
                </a:lnTo>
                <a:lnTo>
                  <a:pt x="60" y="9"/>
                </a:lnTo>
                <a:lnTo>
                  <a:pt x="62" y="9"/>
                </a:lnTo>
                <a:lnTo>
                  <a:pt x="64" y="11"/>
                </a:lnTo>
                <a:lnTo>
                  <a:pt x="66" y="13"/>
                </a:lnTo>
                <a:lnTo>
                  <a:pt x="70" y="13"/>
                </a:lnTo>
                <a:lnTo>
                  <a:pt x="71" y="15"/>
                </a:lnTo>
                <a:lnTo>
                  <a:pt x="79" y="18"/>
                </a:lnTo>
                <a:lnTo>
                  <a:pt x="81" y="18"/>
                </a:lnTo>
                <a:lnTo>
                  <a:pt x="82" y="20"/>
                </a:lnTo>
                <a:lnTo>
                  <a:pt x="86" y="22"/>
                </a:lnTo>
                <a:lnTo>
                  <a:pt x="88" y="22"/>
                </a:lnTo>
                <a:lnTo>
                  <a:pt x="90" y="22"/>
                </a:lnTo>
                <a:lnTo>
                  <a:pt x="90" y="24"/>
                </a:lnTo>
                <a:lnTo>
                  <a:pt x="90" y="24"/>
                </a:lnTo>
                <a:lnTo>
                  <a:pt x="88" y="24"/>
                </a:lnTo>
                <a:lnTo>
                  <a:pt x="86" y="22"/>
                </a:lnTo>
                <a:lnTo>
                  <a:pt x="82" y="22"/>
                </a:lnTo>
                <a:lnTo>
                  <a:pt x="79" y="22"/>
                </a:lnTo>
                <a:lnTo>
                  <a:pt x="75" y="20"/>
                </a:lnTo>
                <a:lnTo>
                  <a:pt x="71" y="20"/>
                </a:lnTo>
                <a:lnTo>
                  <a:pt x="68" y="18"/>
                </a:lnTo>
                <a:lnTo>
                  <a:pt x="66" y="18"/>
                </a:lnTo>
                <a:lnTo>
                  <a:pt x="64" y="18"/>
                </a:lnTo>
                <a:lnTo>
                  <a:pt x="62" y="18"/>
                </a:lnTo>
                <a:lnTo>
                  <a:pt x="60" y="20"/>
                </a:lnTo>
                <a:lnTo>
                  <a:pt x="60" y="20"/>
                </a:lnTo>
                <a:lnTo>
                  <a:pt x="59" y="22"/>
                </a:lnTo>
                <a:lnTo>
                  <a:pt x="53" y="22"/>
                </a:lnTo>
                <a:lnTo>
                  <a:pt x="49" y="20"/>
                </a:lnTo>
                <a:lnTo>
                  <a:pt x="46" y="20"/>
                </a:lnTo>
                <a:lnTo>
                  <a:pt x="42" y="20"/>
                </a:lnTo>
                <a:lnTo>
                  <a:pt x="38" y="20"/>
                </a:lnTo>
                <a:lnTo>
                  <a:pt x="36" y="20"/>
                </a:lnTo>
                <a:lnTo>
                  <a:pt x="31" y="18"/>
                </a:lnTo>
                <a:lnTo>
                  <a:pt x="27" y="18"/>
                </a:lnTo>
                <a:lnTo>
                  <a:pt x="25" y="16"/>
                </a:lnTo>
                <a:lnTo>
                  <a:pt x="22" y="16"/>
                </a:lnTo>
                <a:lnTo>
                  <a:pt x="18" y="15"/>
                </a:lnTo>
                <a:lnTo>
                  <a:pt x="13" y="15"/>
                </a:lnTo>
                <a:lnTo>
                  <a:pt x="11" y="13"/>
                </a:lnTo>
                <a:lnTo>
                  <a:pt x="7" y="11"/>
                </a:lnTo>
                <a:lnTo>
                  <a:pt x="3" y="11"/>
                </a:lnTo>
                <a:lnTo>
                  <a:pt x="2" y="9"/>
                </a:lnTo>
                <a:lnTo>
                  <a:pt x="0" y="9"/>
                </a:lnTo>
                <a:lnTo>
                  <a:pt x="0" y="7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08" name="Freeform 1764"/>
          <p:cNvSpPr>
            <a:spLocks/>
          </p:cNvSpPr>
          <p:nvPr/>
        </p:nvSpPr>
        <p:spPr bwMode="auto">
          <a:xfrm>
            <a:off x="3417888" y="3121025"/>
            <a:ext cx="73025" cy="19050"/>
          </a:xfrm>
          <a:custGeom>
            <a:avLst/>
            <a:gdLst>
              <a:gd name="T0" fmla="*/ 0 w 90"/>
              <a:gd name="T1" fmla="*/ 7 h 24"/>
              <a:gd name="T2" fmla="*/ 3 w 90"/>
              <a:gd name="T3" fmla="*/ 9 h 24"/>
              <a:gd name="T4" fmla="*/ 7 w 90"/>
              <a:gd name="T5" fmla="*/ 9 h 24"/>
              <a:gd name="T6" fmla="*/ 14 w 90"/>
              <a:gd name="T7" fmla="*/ 7 h 24"/>
              <a:gd name="T8" fmla="*/ 18 w 90"/>
              <a:gd name="T9" fmla="*/ 5 h 24"/>
              <a:gd name="T10" fmla="*/ 22 w 90"/>
              <a:gd name="T11" fmla="*/ 2 h 24"/>
              <a:gd name="T12" fmla="*/ 27 w 90"/>
              <a:gd name="T13" fmla="*/ 0 h 24"/>
              <a:gd name="T14" fmla="*/ 35 w 90"/>
              <a:gd name="T15" fmla="*/ 0 h 24"/>
              <a:gd name="T16" fmla="*/ 44 w 90"/>
              <a:gd name="T17" fmla="*/ 2 h 24"/>
              <a:gd name="T18" fmla="*/ 51 w 90"/>
              <a:gd name="T19" fmla="*/ 4 h 24"/>
              <a:gd name="T20" fmla="*/ 59 w 90"/>
              <a:gd name="T21" fmla="*/ 7 h 24"/>
              <a:gd name="T22" fmla="*/ 62 w 90"/>
              <a:gd name="T23" fmla="*/ 9 h 24"/>
              <a:gd name="T24" fmla="*/ 66 w 90"/>
              <a:gd name="T25" fmla="*/ 13 h 24"/>
              <a:gd name="T26" fmla="*/ 71 w 90"/>
              <a:gd name="T27" fmla="*/ 15 h 24"/>
              <a:gd name="T28" fmla="*/ 81 w 90"/>
              <a:gd name="T29" fmla="*/ 18 h 24"/>
              <a:gd name="T30" fmla="*/ 86 w 90"/>
              <a:gd name="T31" fmla="*/ 22 h 24"/>
              <a:gd name="T32" fmla="*/ 90 w 90"/>
              <a:gd name="T33" fmla="*/ 22 h 24"/>
              <a:gd name="T34" fmla="*/ 90 w 90"/>
              <a:gd name="T35" fmla="*/ 24 h 24"/>
              <a:gd name="T36" fmla="*/ 86 w 90"/>
              <a:gd name="T37" fmla="*/ 22 h 24"/>
              <a:gd name="T38" fmla="*/ 79 w 90"/>
              <a:gd name="T39" fmla="*/ 22 h 24"/>
              <a:gd name="T40" fmla="*/ 71 w 90"/>
              <a:gd name="T41" fmla="*/ 20 h 24"/>
              <a:gd name="T42" fmla="*/ 66 w 90"/>
              <a:gd name="T43" fmla="*/ 18 h 24"/>
              <a:gd name="T44" fmla="*/ 62 w 90"/>
              <a:gd name="T45" fmla="*/ 18 h 24"/>
              <a:gd name="T46" fmla="*/ 60 w 90"/>
              <a:gd name="T47" fmla="*/ 20 h 24"/>
              <a:gd name="T48" fmla="*/ 53 w 90"/>
              <a:gd name="T49" fmla="*/ 22 h 24"/>
              <a:gd name="T50" fmla="*/ 46 w 90"/>
              <a:gd name="T51" fmla="*/ 20 h 24"/>
              <a:gd name="T52" fmla="*/ 38 w 90"/>
              <a:gd name="T53" fmla="*/ 20 h 24"/>
              <a:gd name="T54" fmla="*/ 31 w 90"/>
              <a:gd name="T55" fmla="*/ 18 h 24"/>
              <a:gd name="T56" fmla="*/ 25 w 90"/>
              <a:gd name="T57" fmla="*/ 16 h 24"/>
              <a:gd name="T58" fmla="*/ 18 w 90"/>
              <a:gd name="T59" fmla="*/ 15 h 24"/>
              <a:gd name="T60" fmla="*/ 11 w 90"/>
              <a:gd name="T61" fmla="*/ 13 h 24"/>
              <a:gd name="T62" fmla="*/ 3 w 90"/>
              <a:gd name="T63" fmla="*/ 11 h 24"/>
              <a:gd name="T64" fmla="*/ 0 w 90"/>
              <a:gd name="T65" fmla="*/ 9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0" h="24">
                <a:moveTo>
                  <a:pt x="0" y="7"/>
                </a:moveTo>
                <a:lnTo>
                  <a:pt x="0" y="7"/>
                </a:lnTo>
                <a:lnTo>
                  <a:pt x="2" y="7"/>
                </a:lnTo>
                <a:lnTo>
                  <a:pt x="3" y="9"/>
                </a:lnTo>
                <a:lnTo>
                  <a:pt x="5" y="9"/>
                </a:lnTo>
                <a:lnTo>
                  <a:pt x="7" y="9"/>
                </a:lnTo>
                <a:lnTo>
                  <a:pt x="11" y="9"/>
                </a:lnTo>
                <a:lnTo>
                  <a:pt x="14" y="7"/>
                </a:lnTo>
                <a:lnTo>
                  <a:pt x="16" y="7"/>
                </a:lnTo>
                <a:lnTo>
                  <a:pt x="18" y="5"/>
                </a:lnTo>
                <a:lnTo>
                  <a:pt x="20" y="4"/>
                </a:lnTo>
                <a:lnTo>
                  <a:pt x="22" y="2"/>
                </a:lnTo>
                <a:lnTo>
                  <a:pt x="24" y="2"/>
                </a:lnTo>
                <a:lnTo>
                  <a:pt x="27" y="0"/>
                </a:lnTo>
                <a:lnTo>
                  <a:pt x="31" y="0"/>
                </a:lnTo>
                <a:lnTo>
                  <a:pt x="35" y="0"/>
                </a:lnTo>
                <a:lnTo>
                  <a:pt x="40" y="2"/>
                </a:lnTo>
                <a:lnTo>
                  <a:pt x="44" y="2"/>
                </a:lnTo>
                <a:lnTo>
                  <a:pt x="47" y="4"/>
                </a:lnTo>
                <a:lnTo>
                  <a:pt x="51" y="4"/>
                </a:lnTo>
                <a:lnTo>
                  <a:pt x="55" y="5"/>
                </a:lnTo>
                <a:lnTo>
                  <a:pt x="59" y="7"/>
                </a:lnTo>
                <a:lnTo>
                  <a:pt x="60" y="9"/>
                </a:lnTo>
                <a:lnTo>
                  <a:pt x="62" y="9"/>
                </a:lnTo>
                <a:lnTo>
                  <a:pt x="64" y="11"/>
                </a:lnTo>
                <a:lnTo>
                  <a:pt x="66" y="13"/>
                </a:lnTo>
                <a:lnTo>
                  <a:pt x="70" y="13"/>
                </a:lnTo>
                <a:lnTo>
                  <a:pt x="71" y="15"/>
                </a:lnTo>
                <a:lnTo>
                  <a:pt x="79" y="18"/>
                </a:lnTo>
                <a:lnTo>
                  <a:pt x="81" y="18"/>
                </a:lnTo>
                <a:lnTo>
                  <a:pt x="82" y="20"/>
                </a:lnTo>
                <a:lnTo>
                  <a:pt x="86" y="22"/>
                </a:lnTo>
                <a:lnTo>
                  <a:pt x="88" y="22"/>
                </a:lnTo>
                <a:lnTo>
                  <a:pt x="90" y="22"/>
                </a:lnTo>
                <a:lnTo>
                  <a:pt x="90" y="24"/>
                </a:lnTo>
                <a:lnTo>
                  <a:pt x="90" y="24"/>
                </a:lnTo>
                <a:lnTo>
                  <a:pt x="88" y="24"/>
                </a:lnTo>
                <a:lnTo>
                  <a:pt x="86" y="22"/>
                </a:lnTo>
                <a:lnTo>
                  <a:pt x="82" y="22"/>
                </a:lnTo>
                <a:lnTo>
                  <a:pt x="79" y="22"/>
                </a:lnTo>
                <a:lnTo>
                  <a:pt x="75" y="20"/>
                </a:lnTo>
                <a:lnTo>
                  <a:pt x="71" y="20"/>
                </a:lnTo>
                <a:lnTo>
                  <a:pt x="68" y="18"/>
                </a:lnTo>
                <a:lnTo>
                  <a:pt x="66" y="18"/>
                </a:lnTo>
                <a:lnTo>
                  <a:pt x="64" y="18"/>
                </a:lnTo>
                <a:lnTo>
                  <a:pt x="62" y="18"/>
                </a:lnTo>
                <a:lnTo>
                  <a:pt x="60" y="20"/>
                </a:lnTo>
                <a:lnTo>
                  <a:pt x="60" y="20"/>
                </a:lnTo>
                <a:lnTo>
                  <a:pt x="59" y="22"/>
                </a:lnTo>
                <a:lnTo>
                  <a:pt x="53" y="22"/>
                </a:lnTo>
                <a:lnTo>
                  <a:pt x="49" y="20"/>
                </a:lnTo>
                <a:lnTo>
                  <a:pt x="46" y="20"/>
                </a:lnTo>
                <a:lnTo>
                  <a:pt x="42" y="20"/>
                </a:lnTo>
                <a:lnTo>
                  <a:pt x="38" y="20"/>
                </a:lnTo>
                <a:lnTo>
                  <a:pt x="36" y="20"/>
                </a:lnTo>
                <a:lnTo>
                  <a:pt x="31" y="18"/>
                </a:lnTo>
                <a:lnTo>
                  <a:pt x="27" y="18"/>
                </a:lnTo>
                <a:lnTo>
                  <a:pt x="25" y="16"/>
                </a:lnTo>
                <a:lnTo>
                  <a:pt x="22" y="16"/>
                </a:lnTo>
                <a:lnTo>
                  <a:pt x="18" y="15"/>
                </a:lnTo>
                <a:lnTo>
                  <a:pt x="13" y="15"/>
                </a:lnTo>
                <a:lnTo>
                  <a:pt x="11" y="13"/>
                </a:lnTo>
                <a:lnTo>
                  <a:pt x="7" y="11"/>
                </a:lnTo>
                <a:lnTo>
                  <a:pt x="3" y="11"/>
                </a:lnTo>
                <a:lnTo>
                  <a:pt x="2" y="9"/>
                </a:lnTo>
                <a:lnTo>
                  <a:pt x="0" y="9"/>
                </a:lnTo>
                <a:lnTo>
                  <a:pt x="0" y="7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09" name="Freeform 1765"/>
          <p:cNvSpPr>
            <a:spLocks/>
          </p:cNvSpPr>
          <p:nvPr/>
        </p:nvSpPr>
        <p:spPr bwMode="auto">
          <a:xfrm>
            <a:off x="3427413" y="3128963"/>
            <a:ext cx="41275" cy="1587"/>
          </a:xfrm>
          <a:custGeom>
            <a:avLst/>
            <a:gdLst>
              <a:gd name="T0" fmla="*/ 0 w 51"/>
              <a:gd name="T1" fmla="*/ 2 h 2"/>
              <a:gd name="T2" fmla="*/ 7 w 51"/>
              <a:gd name="T3" fmla="*/ 2 h 2"/>
              <a:gd name="T4" fmla="*/ 11 w 51"/>
              <a:gd name="T5" fmla="*/ 0 h 2"/>
              <a:gd name="T6" fmla="*/ 16 w 51"/>
              <a:gd name="T7" fmla="*/ 0 h 2"/>
              <a:gd name="T8" fmla="*/ 27 w 51"/>
              <a:gd name="T9" fmla="*/ 0 h 2"/>
              <a:gd name="T10" fmla="*/ 35 w 51"/>
              <a:gd name="T11" fmla="*/ 2 h 2"/>
              <a:gd name="T12" fmla="*/ 42 w 51"/>
              <a:gd name="T13" fmla="*/ 2 h 2"/>
              <a:gd name="T14" fmla="*/ 51 w 51"/>
              <a:gd name="T1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1" h="2">
                <a:moveTo>
                  <a:pt x="0" y="2"/>
                </a:moveTo>
                <a:lnTo>
                  <a:pt x="7" y="2"/>
                </a:lnTo>
                <a:lnTo>
                  <a:pt x="11" y="0"/>
                </a:lnTo>
                <a:lnTo>
                  <a:pt x="16" y="0"/>
                </a:lnTo>
                <a:lnTo>
                  <a:pt x="27" y="0"/>
                </a:lnTo>
                <a:lnTo>
                  <a:pt x="35" y="2"/>
                </a:lnTo>
                <a:lnTo>
                  <a:pt x="42" y="2"/>
                </a:lnTo>
                <a:lnTo>
                  <a:pt x="51" y="2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10" name="Freeform 1766"/>
          <p:cNvSpPr>
            <a:spLocks/>
          </p:cNvSpPr>
          <p:nvPr/>
        </p:nvSpPr>
        <p:spPr bwMode="auto">
          <a:xfrm>
            <a:off x="3511550" y="3186113"/>
            <a:ext cx="63500" cy="33337"/>
          </a:xfrm>
          <a:custGeom>
            <a:avLst/>
            <a:gdLst>
              <a:gd name="T0" fmla="*/ 79 w 79"/>
              <a:gd name="T1" fmla="*/ 40 h 40"/>
              <a:gd name="T2" fmla="*/ 78 w 79"/>
              <a:gd name="T3" fmla="*/ 38 h 40"/>
              <a:gd name="T4" fmla="*/ 74 w 79"/>
              <a:gd name="T5" fmla="*/ 36 h 40"/>
              <a:gd name="T6" fmla="*/ 68 w 79"/>
              <a:gd name="T7" fmla="*/ 31 h 40"/>
              <a:gd name="T8" fmla="*/ 67 w 79"/>
              <a:gd name="T9" fmla="*/ 25 h 40"/>
              <a:gd name="T10" fmla="*/ 67 w 79"/>
              <a:gd name="T11" fmla="*/ 18 h 40"/>
              <a:gd name="T12" fmla="*/ 63 w 79"/>
              <a:gd name="T13" fmla="*/ 14 h 40"/>
              <a:gd name="T14" fmla="*/ 59 w 79"/>
              <a:gd name="T15" fmla="*/ 13 h 40"/>
              <a:gd name="T16" fmla="*/ 57 w 79"/>
              <a:gd name="T17" fmla="*/ 11 h 40"/>
              <a:gd name="T18" fmla="*/ 56 w 79"/>
              <a:gd name="T19" fmla="*/ 7 h 40"/>
              <a:gd name="T20" fmla="*/ 50 w 79"/>
              <a:gd name="T21" fmla="*/ 3 h 40"/>
              <a:gd name="T22" fmla="*/ 45 w 79"/>
              <a:gd name="T23" fmla="*/ 0 h 40"/>
              <a:gd name="T24" fmla="*/ 37 w 79"/>
              <a:gd name="T25" fmla="*/ 0 h 40"/>
              <a:gd name="T26" fmla="*/ 32 w 79"/>
              <a:gd name="T27" fmla="*/ 0 h 40"/>
              <a:gd name="T28" fmla="*/ 26 w 79"/>
              <a:gd name="T29" fmla="*/ 0 h 40"/>
              <a:gd name="T30" fmla="*/ 22 w 79"/>
              <a:gd name="T31" fmla="*/ 1 h 40"/>
              <a:gd name="T32" fmla="*/ 13 w 79"/>
              <a:gd name="T33" fmla="*/ 1 h 40"/>
              <a:gd name="T34" fmla="*/ 10 w 79"/>
              <a:gd name="T35" fmla="*/ 0 h 40"/>
              <a:gd name="T36" fmla="*/ 2 w 79"/>
              <a:gd name="T37" fmla="*/ 0 h 40"/>
              <a:gd name="T38" fmla="*/ 0 w 79"/>
              <a:gd name="T39" fmla="*/ 0 h 40"/>
              <a:gd name="T40" fmla="*/ 2 w 79"/>
              <a:gd name="T41" fmla="*/ 1 h 40"/>
              <a:gd name="T42" fmla="*/ 8 w 79"/>
              <a:gd name="T43" fmla="*/ 3 h 40"/>
              <a:gd name="T44" fmla="*/ 15 w 79"/>
              <a:gd name="T45" fmla="*/ 7 h 40"/>
              <a:gd name="T46" fmla="*/ 21 w 79"/>
              <a:gd name="T47" fmla="*/ 9 h 40"/>
              <a:gd name="T48" fmla="*/ 24 w 79"/>
              <a:gd name="T49" fmla="*/ 13 h 40"/>
              <a:gd name="T50" fmla="*/ 26 w 79"/>
              <a:gd name="T51" fmla="*/ 16 h 40"/>
              <a:gd name="T52" fmla="*/ 28 w 79"/>
              <a:gd name="T53" fmla="*/ 20 h 40"/>
              <a:gd name="T54" fmla="*/ 35 w 79"/>
              <a:gd name="T55" fmla="*/ 25 h 40"/>
              <a:gd name="T56" fmla="*/ 41 w 79"/>
              <a:gd name="T57" fmla="*/ 29 h 40"/>
              <a:gd name="T58" fmla="*/ 46 w 79"/>
              <a:gd name="T59" fmla="*/ 33 h 40"/>
              <a:gd name="T60" fmla="*/ 54 w 79"/>
              <a:gd name="T61" fmla="*/ 36 h 40"/>
              <a:gd name="T62" fmla="*/ 59 w 79"/>
              <a:gd name="T63" fmla="*/ 38 h 40"/>
              <a:gd name="T64" fmla="*/ 67 w 79"/>
              <a:gd name="T65" fmla="*/ 40 h 40"/>
              <a:gd name="T66" fmla="*/ 74 w 79"/>
              <a:gd name="T67" fmla="*/ 40 h 40"/>
              <a:gd name="T68" fmla="*/ 79 w 79"/>
              <a:gd name="T69" fmla="*/ 40 h 40"/>
              <a:gd name="T70" fmla="*/ 79 w 79"/>
              <a:gd name="T71" fmla="*/ 4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9" h="40">
                <a:moveTo>
                  <a:pt x="79" y="40"/>
                </a:moveTo>
                <a:lnTo>
                  <a:pt x="79" y="40"/>
                </a:lnTo>
                <a:lnTo>
                  <a:pt x="79" y="40"/>
                </a:lnTo>
                <a:lnTo>
                  <a:pt x="78" y="38"/>
                </a:lnTo>
                <a:lnTo>
                  <a:pt x="76" y="38"/>
                </a:lnTo>
                <a:lnTo>
                  <a:pt x="74" y="36"/>
                </a:lnTo>
                <a:lnTo>
                  <a:pt x="72" y="33"/>
                </a:lnTo>
                <a:lnTo>
                  <a:pt x="68" y="31"/>
                </a:lnTo>
                <a:lnTo>
                  <a:pt x="68" y="27"/>
                </a:lnTo>
                <a:lnTo>
                  <a:pt x="67" y="25"/>
                </a:lnTo>
                <a:lnTo>
                  <a:pt x="67" y="20"/>
                </a:lnTo>
                <a:lnTo>
                  <a:pt x="67" y="18"/>
                </a:lnTo>
                <a:lnTo>
                  <a:pt x="65" y="16"/>
                </a:lnTo>
                <a:lnTo>
                  <a:pt x="63" y="14"/>
                </a:lnTo>
                <a:lnTo>
                  <a:pt x="61" y="14"/>
                </a:lnTo>
                <a:lnTo>
                  <a:pt x="59" y="13"/>
                </a:lnTo>
                <a:lnTo>
                  <a:pt x="57" y="11"/>
                </a:lnTo>
                <a:lnTo>
                  <a:pt x="57" y="11"/>
                </a:lnTo>
                <a:lnTo>
                  <a:pt x="56" y="9"/>
                </a:lnTo>
                <a:lnTo>
                  <a:pt x="56" y="7"/>
                </a:lnTo>
                <a:lnTo>
                  <a:pt x="54" y="5"/>
                </a:lnTo>
                <a:lnTo>
                  <a:pt x="50" y="3"/>
                </a:lnTo>
                <a:lnTo>
                  <a:pt x="46" y="1"/>
                </a:lnTo>
                <a:lnTo>
                  <a:pt x="45" y="0"/>
                </a:lnTo>
                <a:lnTo>
                  <a:pt x="41" y="0"/>
                </a:lnTo>
                <a:lnTo>
                  <a:pt x="37" y="0"/>
                </a:lnTo>
                <a:lnTo>
                  <a:pt x="33" y="0"/>
                </a:lnTo>
                <a:lnTo>
                  <a:pt x="32" y="0"/>
                </a:lnTo>
                <a:lnTo>
                  <a:pt x="30" y="0"/>
                </a:lnTo>
                <a:lnTo>
                  <a:pt x="26" y="0"/>
                </a:lnTo>
                <a:lnTo>
                  <a:pt x="24" y="1"/>
                </a:lnTo>
                <a:lnTo>
                  <a:pt x="22" y="1"/>
                </a:lnTo>
                <a:lnTo>
                  <a:pt x="19" y="1"/>
                </a:lnTo>
                <a:lnTo>
                  <a:pt x="13" y="1"/>
                </a:lnTo>
                <a:lnTo>
                  <a:pt x="11" y="1"/>
                </a:lnTo>
                <a:lnTo>
                  <a:pt x="10" y="0"/>
                </a:lnTo>
                <a:lnTo>
                  <a:pt x="4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1"/>
                </a:lnTo>
                <a:lnTo>
                  <a:pt x="2" y="1"/>
                </a:lnTo>
                <a:lnTo>
                  <a:pt x="4" y="3"/>
                </a:lnTo>
                <a:lnTo>
                  <a:pt x="8" y="3"/>
                </a:lnTo>
                <a:lnTo>
                  <a:pt x="11" y="5"/>
                </a:lnTo>
                <a:lnTo>
                  <a:pt x="15" y="7"/>
                </a:lnTo>
                <a:lnTo>
                  <a:pt x="17" y="9"/>
                </a:lnTo>
                <a:lnTo>
                  <a:pt x="21" y="9"/>
                </a:lnTo>
                <a:lnTo>
                  <a:pt x="22" y="11"/>
                </a:lnTo>
                <a:lnTo>
                  <a:pt x="24" y="13"/>
                </a:lnTo>
                <a:lnTo>
                  <a:pt x="24" y="13"/>
                </a:lnTo>
                <a:lnTo>
                  <a:pt x="26" y="16"/>
                </a:lnTo>
                <a:lnTo>
                  <a:pt x="26" y="18"/>
                </a:lnTo>
                <a:lnTo>
                  <a:pt x="28" y="20"/>
                </a:lnTo>
                <a:lnTo>
                  <a:pt x="32" y="24"/>
                </a:lnTo>
                <a:lnTo>
                  <a:pt x="35" y="25"/>
                </a:lnTo>
                <a:lnTo>
                  <a:pt x="39" y="27"/>
                </a:lnTo>
                <a:lnTo>
                  <a:pt x="41" y="29"/>
                </a:lnTo>
                <a:lnTo>
                  <a:pt x="45" y="31"/>
                </a:lnTo>
                <a:lnTo>
                  <a:pt x="46" y="33"/>
                </a:lnTo>
                <a:lnTo>
                  <a:pt x="52" y="35"/>
                </a:lnTo>
                <a:lnTo>
                  <a:pt x="54" y="36"/>
                </a:lnTo>
                <a:lnTo>
                  <a:pt x="56" y="36"/>
                </a:lnTo>
                <a:lnTo>
                  <a:pt x="59" y="38"/>
                </a:lnTo>
                <a:lnTo>
                  <a:pt x="63" y="38"/>
                </a:lnTo>
                <a:lnTo>
                  <a:pt x="67" y="40"/>
                </a:lnTo>
                <a:lnTo>
                  <a:pt x="70" y="40"/>
                </a:lnTo>
                <a:lnTo>
                  <a:pt x="74" y="40"/>
                </a:lnTo>
                <a:lnTo>
                  <a:pt x="76" y="40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11" name="Freeform 1767"/>
          <p:cNvSpPr>
            <a:spLocks/>
          </p:cNvSpPr>
          <p:nvPr/>
        </p:nvSpPr>
        <p:spPr bwMode="auto">
          <a:xfrm>
            <a:off x="3511550" y="3186113"/>
            <a:ext cx="63500" cy="33337"/>
          </a:xfrm>
          <a:custGeom>
            <a:avLst/>
            <a:gdLst>
              <a:gd name="T0" fmla="*/ 79 w 79"/>
              <a:gd name="T1" fmla="*/ 40 h 40"/>
              <a:gd name="T2" fmla="*/ 78 w 79"/>
              <a:gd name="T3" fmla="*/ 38 h 40"/>
              <a:gd name="T4" fmla="*/ 74 w 79"/>
              <a:gd name="T5" fmla="*/ 36 h 40"/>
              <a:gd name="T6" fmla="*/ 68 w 79"/>
              <a:gd name="T7" fmla="*/ 31 h 40"/>
              <a:gd name="T8" fmla="*/ 67 w 79"/>
              <a:gd name="T9" fmla="*/ 25 h 40"/>
              <a:gd name="T10" fmla="*/ 67 w 79"/>
              <a:gd name="T11" fmla="*/ 18 h 40"/>
              <a:gd name="T12" fmla="*/ 63 w 79"/>
              <a:gd name="T13" fmla="*/ 14 h 40"/>
              <a:gd name="T14" fmla="*/ 59 w 79"/>
              <a:gd name="T15" fmla="*/ 13 h 40"/>
              <a:gd name="T16" fmla="*/ 57 w 79"/>
              <a:gd name="T17" fmla="*/ 11 h 40"/>
              <a:gd name="T18" fmla="*/ 56 w 79"/>
              <a:gd name="T19" fmla="*/ 7 h 40"/>
              <a:gd name="T20" fmla="*/ 50 w 79"/>
              <a:gd name="T21" fmla="*/ 3 h 40"/>
              <a:gd name="T22" fmla="*/ 45 w 79"/>
              <a:gd name="T23" fmla="*/ 0 h 40"/>
              <a:gd name="T24" fmla="*/ 37 w 79"/>
              <a:gd name="T25" fmla="*/ 0 h 40"/>
              <a:gd name="T26" fmla="*/ 32 w 79"/>
              <a:gd name="T27" fmla="*/ 0 h 40"/>
              <a:gd name="T28" fmla="*/ 26 w 79"/>
              <a:gd name="T29" fmla="*/ 0 h 40"/>
              <a:gd name="T30" fmla="*/ 22 w 79"/>
              <a:gd name="T31" fmla="*/ 1 h 40"/>
              <a:gd name="T32" fmla="*/ 13 w 79"/>
              <a:gd name="T33" fmla="*/ 1 h 40"/>
              <a:gd name="T34" fmla="*/ 10 w 79"/>
              <a:gd name="T35" fmla="*/ 1 h 40"/>
              <a:gd name="T36" fmla="*/ 2 w 79"/>
              <a:gd name="T37" fmla="*/ 0 h 40"/>
              <a:gd name="T38" fmla="*/ 0 w 79"/>
              <a:gd name="T39" fmla="*/ 0 h 40"/>
              <a:gd name="T40" fmla="*/ 2 w 79"/>
              <a:gd name="T41" fmla="*/ 1 h 40"/>
              <a:gd name="T42" fmla="*/ 8 w 79"/>
              <a:gd name="T43" fmla="*/ 3 h 40"/>
              <a:gd name="T44" fmla="*/ 15 w 79"/>
              <a:gd name="T45" fmla="*/ 7 h 40"/>
              <a:gd name="T46" fmla="*/ 21 w 79"/>
              <a:gd name="T47" fmla="*/ 9 h 40"/>
              <a:gd name="T48" fmla="*/ 24 w 79"/>
              <a:gd name="T49" fmla="*/ 13 h 40"/>
              <a:gd name="T50" fmla="*/ 26 w 79"/>
              <a:gd name="T51" fmla="*/ 16 h 40"/>
              <a:gd name="T52" fmla="*/ 28 w 79"/>
              <a:gd name="T53" fmla="*/ 20 h 40"/>
              <a:gd name="T54" fmla="*/ 35 w 79"/>
              <a:gd name="T55" fmla="*/ 25 h 40"/>
              <a:gd name="T56" fmla="*/ 41 w 79"/>
              <a:gd name="T57" fmla="*/ 29 h 40"/>
              <a:gd name="T58" fmla="*/ 46 w 79"/>
              <a:gd name="T59" fmla="*/ 33 h 40"/>
              <a:gd name="T60" fmla="*/ 54 w 79"/>
              <a:gd name="T61" fmla="*/ 36 h 40"/>
              <a:gd name="T62" fmla="*/ 59 w 79"/>
              <a:gd name="T63" fmla="*/ 38 h 40"/>
              <a:gd name="T64" fmla="*/ 67 w 79"/>
              <a:gd name="T65" fmla="*/ 40 h 40"/>
              <a:gd name="T66" fmla="*/ 74 w 79"/>
              <a:gd name="T67" fmla="*/ 40 h 40"/>
              <a:gd name="T68" fmla="*/ 79 w 79"/>
              <a:gd name="T69" fmla="*/ 40 h 40"/>
              <a:gd name="T70" fmla="*/ 79 w 79"/>
              <a:gd name="T71" fmla="*/ 4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9" h="40">
                <a:moveTo>
                  <a:pt x="79" y="40"/>
                </a:moveTo>
                <a:lnTo>
                  <a:pt x="79" y="40"/>
                </a:lnTo>
                <a:lnTo>
                  <a:pt x="79" y="40"/>
                </a:lnTo>
                <a:lnTo>
                  <a:pt x="78" y="38"/>
                </a:lnTo>
                <a:lnTo>
                  <a:pt x="76" y="38"/>
                </a:lnTo>
                <a:lnTo>
                  <a:pt x="74" y="36"/>
                </a:lnTo>
                <a:lnTo>
                  <a:pt x="72" y="35"/>
                </a:lnTo>
                <a:lnTo>
                  <a:pt x="68" y="31"/>
                </a:lnTo>
                <a:lnTo>
                  <a:pt x="68" y="27"/>
                </a:lnTo>
                <a:lnTo>
                  <a:pt x="67" y="25"/>
                </a:lnTo>
                <a:lnTo>
                  <a:pt x="67" y="20"/>
                </a:lnTo>
                <a:lnTo>
                  <a:pt x="67" y="18"/>
                </a:lnTo>
                <a:lnTo>
                  <a:pt x="65" y="16"/>
                </a:lnTo>
                <a:lnTo>
                  <a:pt x="63" y="14"/>
                </a:lnTo>
                <a:lnTo>
                  <a:pt x="61" y="14"/>
                </a:lnTo>
                <a:lnTo>
                  <a:pt x="59" y="13"/>
                </a:lnTo>
                <a:lnTo>
                  <a:pt x="57" y="11"/>
                </a:lnTo>
                <a:lnTo>
                  <a:pt x="57" y="11"/>
                </a:lnTo>
                <a:lnTo>
                  <a:pt x="56" y="9"/>
                </a:lnTo>
                <a:lnTo>
                  <a:pt x="56" y="7"/>
                </a:lnTo>
                <a:lnTo>
                  <a:pt x="54" y="5"/>
                </a:lnTo>
                <a:lnTo>
                  <a:pt x="50" y="3"/>
                </a:lnTo>
                <a:lnTo>
                  <a:pt x="46" y="1"/>
                </a:lnTo>
                <a:lnTo>
                  <a:pt x="45" y="0"/>
                </a:lnTo>
                <a:lnTo>
                  <a:pt x="41" y="0"/>
                </a:lnTo>
                <a:lnTo>
                  <a:pt x="37" y="0"/>
                </a:lnTo>
                <a:lnTo>
                  <a:pt x="33" y="0"/>
                </a:lnTo>
                <a:lnTo>
                  <a:pt x="32" y="0"/>
                </a:lnTo>
                <a:lnTo>
                  <a:pt x="30" y="0"/>
                </a:lnTo>
                <a:lnTo>
                  <a:pt x="26" y="0"/>
                </a:lnTo>
                <a:lnTo>
                  <a:pt x="24" y="1"/>
                </a:lnTo>
                <a:lnTo>
                  <a:pt x="22" y="1"/>
                </a:lnTo>
                <a:lnTo>
                  <a:pt x="19" y="1"/>
                </a:lnTo>
                <a:lnTo>
                  <a:pt x="13" y="1"/>
                </a:lnTo>
                <a:lnTo>
                  <a:pt x="11" y="1"/>
                </a:lnTo>
                <a:lnTo>
                  <a:pt x="10" y="1"/>
                </a:lnTo>
                <a:lnTo>
                  <a:pt x="4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1"/>
                </a:lnTo>
                <a:lnTo>
                  <a:pt x="2" y="1"/>
                </a:lnTo>
                <a:lnTo>
                  <a:pt x="4" y="3"/>
                </a:lnTo>
                <a:lnTo>
                  <a:pt x="8" y="3"/>
                </a:lnTo>
                <a:lnTo>
                  <a:pt x="11" y="5"/>
                </a:lnTo>
                <a:lnTo>
                  <a:pt x="15" y="7"/>
                </a:lnTo>
                <a:lnTo>
                  <a:pt x="17" y="9"/>
                </a:lnTo>
                <a:lnTo>
                  <a:pt x="21" y="9"/>
                </a:lnTo>
                <a:lnTo>
                  <a:pt x="22" y="11"/>
                </a:lnTo>
                <a:lnTo>
                  <a:pt x="24" y="13"/>
                </a:lnTo>
                <a:lnTo>
                  <a:pt x="24" y="13"/>
                </a:lnTo>
                <a:lnTo>
                  <a:pt x="26" y="16"/>
                </a:lnTo>
                <a:lnTo>
                  <a:pt x="26" y="18"/>
                </a:lnTo>
                <a:lnTo>
                  <a:pt x="28" y="20"/>
                </a:lnTo>
                <a:lnTo>
                  <a:pt x="32" y="24"/>
                </a:lnTo>
                <a:lnTo>
                  <a:pt x="35" y="25"/>
                </a:lnTo>
                <a:lnTo>
                  <a:pt x="39" y="27"/>
                </a:lnTo>
                <a:lnTo>
                  <a:pt x="41" y="29"/>
                </a:lnTo>
                <a:lnTo>
                  <a:pt x="45" y="31"/>
                </a:lnTo>
                <a:lnTo>
                  <a:pt x="46" y="33"/>
                </a:lnTo>
                <a:lnTo>
                  <a:pt x="52" y="35"/>
                </a:lnTo>
                <a:lnTo>
                  <a:pt x="54" y="36"/>
                </a:lnTo>
                <a:lnTo>
                  <a:pt x="56" y="36"/>
                </a:lnTo>
                <a:lnTo>
                  <a:pt x="59" y="38"/>
                </a:lnTo>
                <a:lnTo>
                  <a:pt x="63" y="38"/>
                </a:lnTo>
                <a:lnTo>
                  <a:pt x="67" y="40"/>
                </a:lnTo>
                <a:lnTo>
                  <a:pt x="70" y="40"/>
                </a:lnTo>
                <a:lnTo>
                  <a:pt x="74" y="40"/>
                </a:lnTo>
                <a:lnTo>
                  <a:pt x="76" y="40"/>
                </a:lnTo>
                <a:lnTo>
                  <a:pt x="79" y="40"/>
                </a:lnTo>
                <a:lnTo>
                  <a:pt x="79" y="40"/>
                </a:lnTo>
                <a:lnTo>
                  <a:pt x="79" y="4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12" name="Freeform 1768"/>
          <p:cNvSpPr>
            <a:spLocks/>
          </p:cNvSpPr>
          <p:nvPr/>
        </p:nvSpPr>
        <p:spPr bwMode="auto">
          <a:xfrm>
            <a:off x="3494088" y="3178175"/>
            <a:ext cx="66675" cy="68263"/>
          </a:xfrm>
          <a:custGeom>
            <a:avLst/>
            <a:gdLst>
              <a:gd name="T0" fmla="*/ 48 w 81"/>
              <a:gd name="T1" fmla="*/ 0 h 86"/>
              <a:gd name="T2" fmla="*/ 35 w 81"/>
              <a:gd name="T3" fmla="*/ 0 h 86"/>
              <a:gd name="T4" fmla="*/ 30 w 81"/>
              <a:gd name="T5" fmla="*/ 1 h 86"/>
              <a:gd name="T6" fmla="*/ 24 w 81"/>
              <a:gd name="T7" fmla="*/ 7 h 86"/>
              <a:gd name="T8" fmla="*/ 21 w 81"/>
              <a:gd name="T9" fmla="*/ 16 h 86"/>
              <a:gd name="T10" fmla="*/ 17 w 81"/>
              <a:gd name="T11" fmla="*/ 25 h 86"/>
              <a:gd name="T12" fmla="*/ 11 w 81"/>
              <a:gd name="T13" fmla="*/ 36 h 86"/>
              <a:gd name="T14" fmla="*/ 6 w 81"/>
              <a:gd name="T15" fmla="*/ 46 h 86"/>
              <a:gd name="T16" fmla="*/ 0 w 81"/>
              <a:gd name="T17" fmla="*/ 64 h 86"/>
              <a:gd name="T18" fmla="*/ 0 w 81"/>
              <a:gd name="T19" fmla="*/ 75 h 86"/>
              <a:gd name="T20" fmla="*/ 0 w 81"/>
              <a:gd name="T21" fmla="*/ 84 h 86"/>
              <a:gd name="T22" fmla="*/ 13 w 81"/>
              <a:gd name="T23" fmla="*/ 86 h 86"/>
              <a:gd name="T24" fmla="*/ 13 w 81"/>
              <a:gd name="T25" fmla="*/ 75 h 86"/>
              <a:gd name="T26" fmla="*/ 21 w 81"/>
              <a:gd name="T27" fmla="*/ 68 h 86"/>
              <a:gd name="T28" fmla="*/ 24 w 81"/>
              <a:gd name="T29" fmla="*/ 60 h 86"/>
              <a:gd name="T30" fmla="*/ 24 w 81"/>
              <a:gd name="T31" fmla="*/ 51 h 86"/>
              <a:gd name="T32" fmla="*/ 30 w 81"/>
              <a:gd name="T33" fmla="*/ 44 h 86"/>
              <a:gd name="T34" fmla="*/ 35 w 81"/>
              <a:gd name="T35" fmla="*/ 36 h 86"/>
              <a:gd name="T36" fmla="*/ 44 w 81"/>
              <a:gd name="T37" fmla="*/ 33 h 86"/>
              <a:gd name="T38" fmla="*/ 61 w 81"/>
              <a:gd name="T39" fmla="*/ 25 h 86"/>
              <a:gd name="T40" fmla="*/ 70 w 81"/>
              <a:gd name="T41" fmla="*/ 25 h 86"/>
              <a:gd name="T42" fmla="*/ 81 w 81"/>
              <a:gd name="T43" fmla="*/ 22 h 86"/>
              <a:gd name="T44" fmla="*/ 76 w 81"/>
              <a:gd name="T45" fmla="*/ 12 h 86"/>
              <a:gd name="T46" fmla="*/ 65 w 81"/>
              <a:gd name="T47" fmla="*/ 9 h 86"/>
              <a:gd name="T48" fmla="*/ 57 w 81"/>
              <a:gd name="T49" fmla="*/ 1 h 86"/>
              <a:gd name="T50" fmla="*/ 48 w 81"/>
              <a:gd name="T51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81" h="86">
                <a:moveTo>
                  <a:pt x="48" y="0"/>
                </a:moveTo>
                <a:lnTo>
                  <a:pt x="35" y="0"/>
                </a:lnTo>
                <a:lnTo>
                  <a:pt x="30" y="1"/>
                </a:lnTo>
                <a:lnTo>
                  <a:pt x="24" y="7"/>
                </a:lnTo>
                <a:lnTo>
                  <a:pt x="21" y="16"/>
                </a:lnTo>
                <a:lnTo>
                  <a:pt x="17" y="25"/>
                </a:lnTo>
                <a:lnTo>
                  <a:pt x="11" y="36"/>
                </a:lnTo>
                <a:lnTo>
                  <a:pt x="6" y="46"/>
                </a:lnTo>
                <a:lnTo>
                  <a:pt x="0" y="64"/>
                </a:lnTo>
                <a:lnTo>
                  <a:pt x="0" y="75"/>
                </a:lnTo>
                <a:lnTo>
                  <a:pt x="0" y="84"/>
                </a:lnTo>
                <a:lnTo>
                  <a:pt x="13" y="86"/>
                </a:lnTo>
                <a:lnTo>
                  <a:pt x="13" y="75"/>
                </a:lnTo>
                <a:lnTo>
                  <a:pt x="21" y="68"/>
                </a:lnTo>
                <a:lnTo>
                  <a:pt x="24" y="60"/>
                </a:lnTo>
                <a:lnTo>
                  <a:pt x="24" y="51"/>
                </a:lnTo>
                <a:lnTo>
                  <a:pt x="30" y="44"/>
                </a:lnTo>
                <a:lnTo>
                  <a:pt x="35" y="36"/>
                </a:lnTo>
                <a:lnTo>
                  <a:pt x="44" y="33"/>
                </a:lnTo>
                <a:lnTo>
                  <a:pt x="61" y="25"/>
                </a:lnTo>
                <a:lnTo>
                  <a:pt x="70" y="25"/>
                </a:lnTo>
                <a:lnTo>
                  <a:pt x="81" y="22"/>
                </a:lnTo>
                <a:lnTo>
                  <a:pt x="76" y="12"/>
                </a:lnTo>
                <a:lnTo>
                  <a:pt x="65" y="9"/>
                </a:lnTo>
                <a:lnTo>
                  <a:pt x="57" y="1"/>
                </a:lnTo>
                <a:lnTo>
                  <a:pt x="48" y="0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13" name="Freeform 1769"/>
          <p:cNvSpPr>
            <a:spLocks/>
          </p:cNvSpPr>
          <p:nvPr/>
        </p:nvSpPr>
        <p:spPr bwMode="auto">
          <a:xfrm>
            <a:off x="3494088" y="3178175"/>
            <a:ext cx="66675" cy="68263"/>
          </a:xfrm>
          <a:custGeom>
            <a:avLst/>
            <a:gdLst>
              <a:gd name="T0" fmla="*/ 48 w 81"/>
              <a:gd name="T1" fmla="*/ 0 h 86"/>
              <a:gd name="T2" fmla="*/ 35 w 81"/>
              <a:gd name="T3" fmla="*/ 0 h 86"/>
              <a:gd name="T4" fmla="*/ 30 w 81"/>
              <a:gd name="T5" fmla="*/ 1 h 86"/>
              <a:gd name="T6" fmla="*/ 24 w 81"/>
              <a:gd name="T7" fmla="*/ 7 h 86"/>
              <a:gd name="T8" fmla="*/ 21 w 81"/>
              <a:gd name="T9" fmla="*/ 16 h 86"/>
              <a:gd name="T10" fmla="*/ 17 w 81"/>
              <a:gd name="T11" fmla="*/ 25 h 86"/>
              <a:gd name="T12" fmla="*/ 11 w 81"/>
              <a:gd name="T13" fmla="*/ 36 h 86"/>
              <a:gd name="T14" fmla="*/ 6 w 81"/>
              <a:gd name="T15" fmla="*/ 46 h 86"/>
              <a:gd name="T16" fmla="*/ 0 w 81"/>
              <a:gd name="T17" fmla="*/ 64 h 86"/>
              <a:gd name="T18" fmla="*/ 0 w 81"/>
              <a:gd name="T19" fmla="*/ 75 h 86"/>
              <a:gd name="T20" fmla="*/ 0 w 81"/>
              <a:gd name="T21" fmla="*/ 84 h 86"/>
              <a:gd name="T22" fmla="*/ 13 w 81"/>
              <a:gd name="T23" fmla="*/ 86 h 86"/>
              <a:gd name="T24" fmla="*/ 13 w 81"/>
              <a:gd name="T25" fmla="*/ 75 h 86"/>
              <a:gd name="T26" fmla="*/ 21 w 81"/>
              <a:gd name="T27" fmla="*/ 68 h 86"/>
              <a:gd name="T28" fmla="*/ 24 w 81"/>
              <a:gd name="T29" fmla="*/ 60 h 86"/>
              <a:gd name="T30" fmla="*/ 24 w 81"/>
              <a:gd name="T31" fmla="*/ 51 h 86"/>
              <a:gd name="T32" fmla="*/ 30 w 81"/>
              <a:gd name="T33" fmla="*/ 44 h 86"/>
              <a:gd name="T34" fmla="*/ 35 w 81"/>
              <a:gd name="T35" fmla="*/ 36 h 86"/>
              <a:gd name="T36" fmla="*/ 44 w 81"/>
              <a:gd name="T37" fmla="*/ 33 h 86"/>
              <a:gd name="T38" fmla="*/ 61 w 81"/>
              <a:gd name="T39" fmla="*/ 25 h 86"/>
              <a:gd name="T40" fmla="*/ 70 w 81"/>
              <a:gd name="T41" fmla="*/ 25 h 86"/>
              <a:gd name="T42" fmla="*/ 81 w 81"/>
              <a:gd name="T43" fmla="*/ 22 h 86"/>
              <a:gd name="T44" fmla="*/ 76 w 81"/>
              <a:gd name="T45" fmla="*/ 12 h 86"/>
              <a:gd name="T46" fmla="*/ 65 w 81"/>
              <a:gd name="T47" fmla="*/ 9 h 86"/>
              <a:gd name="T48" fmla="*/ 57 w 81"/>
              <a:gd name="T49" fmla="*/ 1 h 86"/>
              <a:gd name="T50" fmla="*/ 48 w 81"/>
              <a:gd name="T51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81" h="86">
                <a:moveTo>
                  <a:pt x="48" y="0"/>
                </a:moveTo>
                <a:lnTo>
                  <a:pt x="35" y="0"/>
                </a:lnTo>
                <a:lnTo>
                  <a:pt x="30" y="1"/>
                </a:lnTo>
                <a:lnTo>
                  <a:pt x="24" y="7"/>
                </a:lnTo>
                <a:lnTo>
                  <a:pt x="21" y="16"/>
                </a:lnTo>
                <a:lnTo>
                  <a:pt x="17" y="25"/>
                </a:lnTo>
                <a:lnTo>
                  <a:pt x="11" y="36"/>
                </a:lnTo>
                <a:lnTo>
                  <a:pt x="6" y="46"/>
                </a:lnTo>
                <a:lnTo>
                  <a:pt x="0" y="64"/>
                </a:lnTo>
                <a:lnTo>
                  <a:pt x="0" y="75"/>
                </a:lnTo>
                <a:lnTo>
                  <a:pt x="0" y="84"/>
                </a:lnTo>
                <a:lnTo>
                  <a:pt x="13" y="86"/>
                </a:lnTo>
                <a:lnTo>
                  <a:pt x="13" y="75"/>
                </a:lnTo>
                <a:lnTo>
                  <a:pt x="21" y="68"/>
                </a:lnTo>
                <a:lnTo>
                  <a:pt x="24" y="60"/>
                </a:lnTo>
                <a:lnTo>
                  <a:pt x="24" y="51"/>
                </a:lnTo>
                <a:lnTo>
                  <a:pt x="30" y="44"/>
                </a:lnTo>
                <a:lnTo>
                  <a:pt x="35" y="36"/>
                </a:lnTo>
                <a:lnTo>
                  <a:pt x="44" y="33"/>
                </a:lnTo>
                <a:lnTo>
                  <a:pt x="61" y="25"/>
                </a:lnTo>
                <a:lnTo>
                  <a:pt x="70" y="25"/>
                </a:lnTo>
                <a:lnTo>
                  <a:pt x="81" y="22"/>
                </a:lnTo>
                <a:lnTo>
                  <a:pt x="76" y="12"/>
                </a:lnTo>
                <a:lnTo>
                  <a:pt x="65" y="9"/>
                </a:lnTo>
                <a:lnTo>
                  <a:pt x="57" y="1"/>
                </a:lnTo>
                <a:lnTo>
                  <a:pt x="48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14" name="Freeform 1770"/>
          <p:cNvSpPr>
            <a:spLocks/>
          </p:cNvSpPr>
          <p:nvPr/>
        </p:nvSpPr>
        <p:spPr bwMode="auto">
          <a:xfrm>
            <a:off x="3498850" y="3184525"/>
            <a:ext cx="44450" cy="55563"/>
          </a:xfrm>
          <a:custGeom>
            <a:avLst/>
            <a:gdLst>
              <a:gd name="T0" fmla="*/ 0 w 55"/>
              <a:gd name="T1" fmla="*/ 70 h 70"/>
              <a:gd name="T2" fmla="*/ 5 w 55"/>
              <a:gd name="T3" fmla="*/ 55 h 70"/>
              <a:gd name="T4" fmla="*/ 9 w 55"/>
              <a:gd name="T5" fmla="*/ 42 h 70"/>
              <a:gd name="T6" fmla="*/ 13 w 55"/>
              <a:gd name="T7" fmla="*/ 35 h 70"/>
              <a:gd name="T8" fmla="*/ 18 w 55"/>
              <a:gd name="T9" fmla="*/ 26 h 70"/>
              <a:gd name="T10" fmla="*/ 22 w 55"/>
              <a:gd name="T11" fmla="*/ 18 h 70"/>
              <a:gd name="T12" fmla="*/ 33 w 55"/>
              <a:gd name="T13" fmla="*/ 9 h 70"/>
              <a:gd name="T14" fmla="*/ 42 w 55"/>
              <a:gd name="T15" fmla="*/ 5 h 70"/>
              <a:gd name="T16" fmla="*/ 55 w 55"/>
              <a:gd name="T17" fmla="*/ 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5" h="70">
                <a:moveTo>
                  <a:pt x="0" y="70"/>
                </a:moveTo>
                <a:lnTo>
                  <a:pt x="5" y="55"/>
                </a:lnTo>
                <a:lnTo>
                  <a:pt x="9" y="42"/>
                </a:lnTo>
                <a:lnTo>
                  <a:pt x="13" y="35"/>
                </a:lnTo>
                <a:lnTo>
                  <a:pt x="18" y="26"/>
                </a:lnTo>
                <a:lnTo>
                  <a:pt x="22" y="18"/>
                </a:lnTo>
                <a:lnTo>
                  <a:pt x="33" y="9"/>
                </a:lnTo>
                <a:lnTo>
                  <a:pt x="42" y="5"/>
                </a:lnTo>
                <a:lnTo>
                  <a:pt x="55" y="0"/>
                </a:lnTo>
              </a:path>
            </a:pathLst>
          </a:custGeom>
          <a:noFill/>
          <a:ln w="26988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15" name="Freeform 1771"/>
          <p:cNvSpPr>
            <a:spLocks/>
          </p:cNvSpPr>
          <p:nvPr/>
        </p:nvSpPr>
        <p:spPr bwMode="auto">
          <a:xfrm>
            <a:off x="3494088" y="3101975"/>
            <a:ext cx="69850" cy="38100"/>
          </a:xfrm>
          <a:custGeom>
            <a:avLst/>
            <a:gdLst>
              <a:gd name="T0" fmla="*/ 52 w 89"/>
              <a:gd name="T1" fmla="*/ 0 h 48"/>
              <a:gd name="T2" fmla="*/ 39 w 89"/>
              <a:gd name="T3" fmla="*/ 0 h 48"/>
              <a:gd name="T4" fmla="*/ 32 w 89"/>
              <a:gd name="T5" fmla="*/ 0 h 48"/>
              <a:gd name="T6" fmla="*/ 28 w 89"/>
              <a:gd name="T7" fmla="*/ 4 h 48"/>
              <a:gd name="T8" fmla="*/ 22 w 89"/>
              <a:gd name="T9" fmla="*/ 9 h 48"/>
              <a:gd name="T10" fmla="*/ 19 w 89"/>
              <a:gd name="T11" fmla="*/ 15 h 48"/>
              <a:gd name="T12" fmla="*/ 13 w 89"/>
              <a:gd name="T13" fmla="*/ 20 h 48"/>
              <a:gd name="T14" fmla="*/ 6 w 89"/>
              <a:gd name="T15" fmla="*/ 24 h 48"/>
              <a:gd name="T16" fmla="*/ 0 w 89"/>
              <a:gd name="T17" fmla="*/ 35 h 48"/>
              <a:gd name="T18" fmla="*/ 0 w 89"/>
              <a:gd name="T19" fmla="*/ 42 h 48"/>
              <a:gd name="T20" fmla="*/ 0 w 89"/>
              <a:gd name="T21" fmla="*/ 48 h 48"/>
              <a:gd name="T22" fmla="*/ 6 w 89"/>
              <a:gd name="T23" fmla="*/ 48 h 48"/>
              <a:gd name="T24" fmla="*/ 8 w 89"/>
              <a:gd name="T25" fmla="*/ 39 h 48"/>
              <a:gd name="T26" fmla="*/ 22 w 89"/>
              <a:gd name="T27" fmla="*/ 37 h 48"/>
              <a:gd name="T28" fmla="*/ 28 w 89"/>
              <a:gd name="T29" fmla="*/ 33 h 48"/>
              <a:gd name="T30" fmla="*/ 28 w 89"/>
              <a:gd name="T31" fmla="*/ 28 h 48"/>
              <a:gd name="T32" fmla="*/ 32 w 89"/>
              <a:gd name="T33" fmla="*/ 24 h 48"/>
              <a:gd name="T34" fmla="*/ 37 w 89"/>
              <a:gd name="T35" fmla="*/ 20 h 48"/>
              <a:gd name="T36" fmla="*/ 48 w 89"/>
              <a:gd name="T37" fmla="*/ 18 h 48"/>
              <a:gd name="T38" fmla="*/ 67 w 89"/>
              <a:gd name="T39" fmla="*/ 15 h 48"/>
              <a:gd name="T40" fmla="*/ 78 w 89"/>
              <a:gd name="T41" fmla="*/ 15 h 48"/>
              <a:gd name="T42" fmla="*/ 89 w 89"/>
              <a:gd name="T43" fmla="*/ 13 h 48"/>
              <a:gd name="T44" fmla="*/ 83 w 89"/>
              <a:gd name="T45" fmla="*/ 7 h 48"/>
              <a:gd name="T46" fmla="*/ 72 w 89"/>
              <a:gd name="T47" fmla="*/ 6 h 48"/>
              <a:gd name="T48" fmla="*/ 63 w 89"/>
              <a:gd name="T49" fmla="*/ 0 h 48"/>
              <a:gd name="T50" fmla="*/ 52 w 89"/>
              <a:gd name="T51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89" h="48">
                <a:moveTo>
                  <a:pt x="52" y="0"/>
                </a:moveTo>
                <a:lnTo>
                  <a:pt x="39" y="0"/>
                </a:lnTo>
                <a:lnTo>
                  <a:pt x="32" y="0"/>
                </a:lnTo>
                <a:lnTo>
                  <a:pt x="28" y="4"/>
                </a:lnTo>
                <a:lnTo>
                  <a:pt x="22" y="9"/>
                </a:lnTo>
                <a:lnTo>
                  <a:pt x="19" y="15"/>
                </a:lnTo>
                <a:lnTo>
                  <a:pt x="13" y="20"/>
                </a:lnTo>
                <a:lnTo>
                  <a:pt x="6" y="24"/>
                </a:lnTo>
                <a:lnTo>
                  <a:pt x="0" y="35"/>
                </a:lnTo>
                <a:lnTo>
                  <a:pt x="0" y="42"/>
                </a:lnTo>
                <a:lnTo>
                  <a:pt x="0" y="48"/>
                </a:lnTo>
                <a:lnTo>
                  <a:pt x="6" y="48"/>
                </a:lnTo>
                <a:lnTo>
                  <a:pt x="8" y="39"/>
                </a:lnTo>
                <a:lnTo>
                  <a:pt x="22" y="37"/>
                </a:lnTo>
                <a:lnTo>
                  <a:pt x="28" y="33"/>
                </a:lnTo>
                <a:lnTo>
                  <a:pt x="28" y="28"/>
                </a:lnTo>
                <a:lnTo>
                  <a:pt x="32" y="24"/>
                </a:lnTo>
                <a:lnTo>
                  <a:pt x="37" y="20"/>
                </a:lnTo>
                <a:lnTo>
                  <a:pt x="48" y="18"/>
                </a:lnTo>
                <a:lnTo>
                  <a:pt x="67" y="15"/>
                </a:lnTo>
                <a:lnTo>
                  <a:pt x="78" y="15"/>
                </a:lnTo>
                <a:lnTo>
                  <a:pt x="89" y="13"/>
                </a:lnTo>
                <a:lnTo>
                  <a:pt x="83" y="7"/>
                </a:lnTo>
                <a:lnTo>
                  <a:pt x="72" y="6"/>
                </a:lnTo>
                <a:lnTo>
                  <a:pt x="63" y="0"/>
                </a:lnTo>
                <a:lnTo>
                  <a:pt x="52" y="0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16" name="Freeform 1772"/>
          <p:cNvSpPr>
            <a:spLocks/>
          </p:cNvSpPr>
          <p:nvPr/>
        </p:nvSpPr>
        <p:spPr bwMode="auto">
          <a:xfrm>
            <a:off x="3494088" y="3101975"/>
            <a:ext cx="69850" cy="38100"/>
          </a:xfrm>
          <a:custGeom>
            <a:avLst/>
            <a:gdLst>
              <a:gd name="T0" fmla="*/ 52 w 89"/>
              <a:gd name="T1" fmla="*/ 0 h 48"/>
              <a:gd name="T2" fmla="*/ 39 w 89"/>
              <a:gd name="T3" fmla="*/ 0 h 48"/>
              <a:gd name="T4" fmla="*/ 32 w 89"/>
              <a:gd name="T5" fmla="*/ 0 h 48"/>
              <a:gd name="T6" fmla="*/ 28 w 89"/>
              <a:gd name="T7" fmla="*/ 4 h 48"/>
              <a:gd name="T8" fmla="*/ 22 w 89"/>
              <a:gd name="T9" fmla="*/ 9 h 48"/>
              <a:gd name="T10" fmla="*/ 19 w 89"/>
              <a:gd name="T11" fmla="*/ 15 h 48"/>
              <a:gd name="T12" fmla="*/ 13 w 89"/>
              <a:gd name="T13" fmla="*/ 20 h 48"/>
              <a:gd name="T14" fmla="*/ 6 w 89"/>
              <a:gd name="T15" fmla="*/ 24 h 48"/>
              <a:gd name="T16" fmla="*/ 0 w 89"/>
              <a:gd name="T17" fmla="*/ 35 h 48"/>
              <a:gd name="T18" fmla="*/ 0 w 89"/>
              <a:gd name="T19" fmla="*/ 42 h 48"/>
              <a:gd name="T20" fmla="*/ 0 w 89"/>
              <a:gd name="T21" fmla="*/ 48 h 48"/>
              <a:gd name="T22" fmla="*/ 6 w 89"/>
              <a:gd name="T23" fmla="*/ 48 h 48"/>
              <a:gd name="T24" fmla="*/ 8 w 89"/>
              <a:gd name="T25" fmla="*/ 39 h 48"/>
              <a:gd name="T26" fmla="*/ 22 w 89"/>
              <a:gd name="T27" fmla="*/ 37 h 48"/>
              <a:gd name="T28" fmla="*/ 28 w 89"/>
              <a:gd name="T29" fmla="*/ 33 h 48"/>
              <a:gd name="T30" fmla="*/ 28 w 89"/>
              <a:gd name="T31" fmla="*/ 28 h 48"/>
              <a:gd name="T32" fmla="*/ 32 w 89"/>
              <a:gd name="T33" fmla="*/ 24 h 48"/>
              <a:gd name="T34" fmla="*/ 37 w 89"/>
              <a:gd name="T35" fmla="*/ 20 h 48"/>
              <a:gd name="T36" fmla="*/ 48 w 89"/>
              <a:gd name="T37" fmla="*/ 18 h 48"/>
              <a:gd name="T38" fmla="*/ 67 w 89"/>
              <a:gd name="T39" fmla="*/ 15 h 48"/>
              <a:gd name="T40" fmla="*/ 78 w 89"/>
              <a:gd name="T41" fmla="*/ 15 h 48"/>
              <a:gd name="T42" fmla="*/ 89 w 89"/>
              <a:gd name="T43" fmla="*/ 13 h 48"/>
              <a:gd name="T44" fmla="*/ 83 w 89"/>
              <a:gd name="T45" fmla="*/ 7 h 48"/>
              <a:gd name="T46" fmla="*/ 72 w 89"/>
              <a:gd name="T47" fmla="*/ 6 h 48"/>
              <a:gd name="T48" fmla="*/ 63 w 89"/>
              <a:gd name="T49" fmla="*/ 0 h 48"/>
              <a:gd name="T50" fmla="*/ 52 w 89"/>
              <a:gd name="T51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89" h="48">
                <a:moveTo>
                  <a:pt x="52" y="0"/>
                </a:moveTo>
                <a:lnTo>
                  <a:pt x="39" y="0"/>
                </a:lnTo>
                <a:lnTo>
                  <a:pt x="32" y="0"/>
                </a:lnTo>
                <a:lnTo>
                  <a:pt x="28" y="4"/>
                </a:lnTo>
                <a:lnTo>
                  <a:pt x="22" y="9"/>
                </a:lnTo>
                <a:lnTo>
                  <a:pt x="19" y="15"/>
                </a:lnTo>
                <a:lnTo>
                  <a:pt x="13" y="20"/>
                </a:lnTo>
                <a:lnTo>
                  <a:pt x="6" y="24"/>
                </a:lnTo>
                <a:lnTo>
                  <a:pt x="0" y="35"/>
                </a:lnTo>
                <a:lnTo>
                  <a:pt x="0" y="42"/>
                </a:lnTo>
                <a:lnTo>
                  <a:pt x="0" y="48"/>
                </a:lnTo>
                <a:lnTo>
                  <a:pt x="6" y="48"/>
                </a:lnTo>
                <a:lnTo>
                  <a:pt x="8" y="39"/>
                </a:lnTo>
                <a:lnTo>
                  <a:pt x="22" y="37"/>
                </a:lnTo>
                <a:lnTo>
                  <a:pt x="28" y="33"/>
                </a:lnTo>
                <a:lnTo>
                  <a:pt x="28" y="28"/>
                </a:lnTo>
                <a:lnTo>
                  <a:pt x="32" y="24"/>
                </a:lnTo>
                <a:lnTo>
                  <a:pt x="37" y="20"/>
                </a:lnTo>
                <a:lnTo>
                  <a:pt x="48" y="18"/>
                </a:lnTo>
                <a:lnTo>
                  <a:pt x="67" y="15"/>
                </a:lnTo>
                <a:lnTo>
                  <a:pt x="78" y="15"/>
                </a:lnTo>
                <a:lnTo>
                  <a:pt x="89" y="13"/>
                </a:lnTo>
                <a:lnTo>
                  <a:pt x="83" y="7"/>
                </a:lnTo>
                <a:lnTo>
                  <a:pt x="72" y="6"/>
                </a:lnTo>
                <a:lnTo>
                  <a:pt x="63" y="0"/>
                </a:lnTo>
                <a:lnTo>
                  <a:pt x="52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17" name="Freeform 1773"/>
          <p:cNvSpPr>
            <a:spLocks/>
          </p:cNvSpPr>
          <p:nvPr/>
        </p:nvSpPr>
        <p:spPr bwMode="auto">
          <a:xfrm>
            <a:off x="3522663" y="3101975"/>
            <a:ext cx="65087" cy="15875"/>
          </a:xfrm>
          <a:custGeom>
            <a:avLst/>
            <a:gdLst>
              <a:gd name="T0" fmla="*/ 85 w 85"/>
              <a:gd name="T1" fmla="*/ 20 h 20"/>
              <a:gd name="T2" fmla="*/ 83 w 85"/>
              <a:gd name="T3" fmla="*/ 20 h 20"/>
              <a:gd name="T4" fmla="*/ 80 w 85"/>
              <a:gd name="T5" fmla="*/ 18 h 20"/>
              <a:gd name="T6" fmla="*/ 74 w 85"/>
              <a:gd name="T7" fmla="*/ 17 h 20"/>
              <a:gd name="T8" fmla="*/ 72 w 85"/>
              <a:gd name="T9" fmla="*/ 13 h 20"/>
              <a:gd name="T10" fmla="*/ 70 w 85"/>
              <a:gd name="T11" fmla="*/ 9 h 20"/>
              <a:gd name="T12" fmla="*/ 65 w 85"/>
              <a:gd name="T13" fmla="*/ 6 h 20"/>
              <a:gd name="T14" fmla="*/ 57 w 85"/>
              <a:gd name="T15" fmla="*/ 2 h 20"/>
              <a:gd name="T16" fmla="*/ 50 w 85"/>
              <a:gd name="T17" fmla="*/ 0 h 20"/>
              <a:gd name="T18" fmla="*/ 43 w 85"/>
              <a:gd name="T19" fmla="*/ 0 h 20"/>
              <a:gd name="T20" fmla="*/ 35 w 85"/>
              <a:gd name="T21" fmla="*/ 0 h 20"/>
              <a:gd name="T22" fmla="*/ 32 w 85"/>
              <a:gd name="T23" fmla="*/ 0 h 20"/>
              <a:gd name="T24" fmla="*/ 26 w 85"/>
              <a:gd name="T25" fmla="*/ 0 h 20"/>
              <a:gd name="T26" fmla="*/ 21 w 85"/>
              <a:gd name="T27" fmla="*/ 0 h 20"/>
              <a:gd name="T28" fmla="*/ 11 w 85"/>
              <a:gd name="T29" fmla="*/ 0 h 20"/>
              <a:gd name="T30" fmla="*/ 6 w 85"/>
              <a:gd name="T31" fmla="*/ 0 h 20"/>
              <a:gd name="T32" fmla="*/ 2 w 85"/>
              <a:gd name="T33" fmla="*/ 0 h 20"/>
              <a:gd name="T34" fmla="*/ 0 w 85"/>
              <a:gd name="T35" fmla="*/ 0 h 20"/>
              <a:gd name="T36" fmla="*/ 4 w 85"/>
              <a:gd name="T37" fmla="*/ 2 h 20"/>
              <a:gd name="T38" fmla="*/ 11 w 85"/>
              <a:gd name="T39" fmla="*/ 2 h 20"/>
              <a:gd name="T40" fmla="*/ 19 w 85"/>
              <a:gd name="T41" fmla="*/ 4 h 20"/>
              <a:gd name="T42" fmla="*/ 24 w 85"/>
              <a:gd name="T43" fmla="*/ 6 h 20"/>
              <a:gd name="T44" fmla="*/ 26 w 85"/>
              <a:gd name="T45" fmla="*/ 7 h 20"/>
              <a:gd name="T46" fmla="*/ 28 w 85"/>
              <a:gd name="T47" fmla="*/ 9 h 20"/>
              <a:gd name="T48" fmla="*/ 34 w 85"/>
              <a:gd name="T49" fmla="*/ 11 h 20"/>
              <a:gd name="T50" fmla="*/ 41 w 85"/>
              <a:gd name="T51" fmla="*/ 15 h 20"/>
              <a:gd name="T52" fmla="*/ 46 w 85"/>
              <a:gd name="T53" fmla="*/ 17 h 20"/>
              <a:gd name="T54" fmla="*/ 56 w 85"/>
              <a:gd name="T55" fmla="*/ 18 h 20"/>
              <a:gd name="T56" fmla="*/ 61 w 85"/>
              <a:gd name="T57" fmla="*/ 18 h 20"/>
              <a:gd name="T58" fmla="*/ 68 w 85"/>
              <a:gd name="T59" fmla="*/ 20 h 20"/>
              <a:gd name="T60" fmla="*/ 76 w 85"/>
              <a:gd name="T61" fmla="*/ 20 h 20"/>
              <a:gd name="T62" fmla="*/ 81 w 85"/>
              <a:gd name="T63" fmla="*/ 20 h 20"/>
              <a:gd name="T64" fmla="*/ 85 w 85"/>
              <a:gd name="T65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5" h="20">
                <a:moveTo>
                  <a:pt x="85" y="20"/>
                </a:moveTo>
                <a:lnTo>
                  <a:pt x="85" y="20"/>
                </a:lnTo>
                <a:lnTo>
                  <a:pt x="85" y="20"/>
                </a:lnTo>
                <a:lnTo>
                  <a:pt x="83" y="20"/>
                </a:lnTo>
                <a:lnTo>
                  <a:pt x="81" y="20"/>
                </a:lnTo>
                <a:lnTo>
                  <a:pt x="80" y="18"/>
                </a:lnTo>
                <a:lnTo>
                  <a:pt x="76" y="17"/>
                </a:lnTo>
                <a:lnTo>
                  <a:pt x="74" y="17"/>
                </a:lnTo>
                <a:lnTo>
                  <a:pt x="72" y="15"/>
                </a:lnTo>
                <a:lnTo>
                  <a:pt x="72" y="13"/>
                </a:lnTo>
                <a:lnTo>
                  <a:pt x="70" y="11"/>
                </a:lnTo>
                <a:lnTo>
                  <a:pt x="70" y="9"/>
                </a:lnTo>
                <a:lnTo>
                  <a:pt x="67" y="7"/>
                </a:lnTo>
                <a:lnTo>
                  <a:pt x="65" y="6"/>
                </a:lnTo>
                <a:lnTo>
                  <a:pt x="61" y="4"/>
                </a:lnTo>
                <a:lnTo>
                  <a:pt x="57" y="2"/>
                </a:lnTo>
                <a:lnTo>
                  <a:pt x="54" y="2"/>
                </a:lnTo>
                <a:lnTo>
                  <a:pt x="50" y="0"/>
                </a:lnTo>
                <a:lnTo>
                  <a:pt x="46" y="0"/>
                </a:lnTo>
                <a:lnTo>
                  <a:pt x="43" y="0"/>
                </a:lnTo>
                <a:lnTo>
                  <a:pt x="39" y="0"/>
                </a:lnTo>
                <a:lnTo>
                  <a:pt x="35" y="0"/>
                </a:lnTo>
                <a:lnTo>
                  <a:pt x="34" y="0"/>
                </a:lnTo>
                <a:lnTo>
                  <a:pt x="32" y="0"/>
                </a:lnTo>
                <a:lnTo>
                  <a:pt x="30" y="0"/>
                </a:lnTo>
                <a:lnTo>
                  <a:pt x="26" y="0"/>
                </a:lnTo>
                <a:lnTo>
                  <a:pt x="24" y="0"/>
                </a:lnTo>
                <a:lnTo>
                  <a:pt x="21" y="0"/>
                </a:lnTo>
                <a:lnTo>
                  <a:pt x="13" y="0"/>
                </a:lnTo>
                <a:lnTo>
                  <a:pt x="11" y="0"/>
                </a:lnTo>
                <a:lnTo>
                  <a:pt x="10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lnTo>
                  <a:pt x="8" y="2"/>
                </a:lnTo>
                <a:lnTo>
                  <a:pt x="11" y="2"/>
                </a:lnTo>
                <a:lnTo>
                  <a:pt x="15" y="4"/>
                </a:lnTo>
                <a:lnTo>
                  <a:pt x="19" y="4"/>
                </a:lnTo>
                <a:lnTo>
                  <a:pt x="22" y="6"/>
                </a:lnTo>
                <a:lnTo>
                  <a:pt x="24" y="6"/>
                </a:lnTo>
                <a:lnTo>
                  <a:pt x="26" y="6"/>
                </a:lnTo>
                <a:lnTo>
                  <a:pt x="26" y="7"/>
                </a:lnTo>
                <a:lnTo>
                  <a:pt x="28" y="7"/>
                </a:lnTo>
                <a:lnTo>
                  <a:pt x="28" y="9"/>
                </a:lnTo>
                <a:lnTo>
                  <a:pt x="30" y="11"/>
                </a:lnTo>
                <a:lnTo>
                  <a:pt x="34" y="11"/>
                </a:lnTo>
                <a:lnTo>
                  <a:pt x="39" y="13"/>
                </a:lnTo>
                <a:lnTo>
                  <a:pt x="41" y="15"/>
                </a:lnTo>
                <a:lnTo>
                  <a:pt x="45" y="15"/>
                </a:lnTo>
                <a:lnTo>
                  <a:pt x="46" y="17"/>
                </a:lnTo>
                <a:lnTo>
                  <a:pt x="50" y="17"/>
                </a:lnTo>
                <a:lnTo>
                  <a:pt x="56" y="18"/>
                </a:lnTo>
                <a:lnTo>
                  <a:pt x="57" y="18"/>
                </a:lnTo>
                <a:lnTo>
                  <a:pt x="61" y="18"/>
                </a:lnTo>
                <a:lnTo>
                  <a:pt x="63" y="20"/>
                </a:lnTo>
                <a:lnTo>
                  <a:pt x="68" y="20"/>
                </a:lnTo>
                <a:lnTo>
                  <a:pt x="72" y="20"/>
                </a:lnTo>
                <a:lnTo>
                  <a:pt x="76" y="20"/>
                </a:lnTo>
                <a:lnTo>
                  <a:pt x="78" y="20"/>
                </a:lnTo>
                <a:lnTo>
                  <a:pt x="81" y="20"/>
                </a:lnTo>
                <a:lnTo>
                  <a:pt x="85" y="20"/>
                </a:lnTo>
                <a:lnTo>
                  <a:pt x="85" y="20"/>
                </a:lnTo>
                <a:lnTo>
                  <a:pt x="85" y="20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18" name="Freeform 1774"/>
          <p:cNvSpPr>
            <a:spLocks/>
          </p:cNvSpPr>
          <p:nvPr/>
        </p:nvSpPr>
        <p:spPr bwMode="auto">
          <a:xfrm>
            <a:off x="3522663" y="3101975"/>
            <a:ext cx="65087" cy="15875"/>
          </a:xfrm>
          <a:custGeom>
            <a:avLst/>
            <a:gdLst>
              <a:gd name="T0" fmla="*/ 85 w 85"/>
              <a:gd name="T1" fmla="*/ 20 h 20"/>
              <a:gd name="T2" fmla="*/ 83 w 85"/>
              <a:gd name="T3" fmla="*/ 20 h 20"/>
              <a:gd name="T4" fmla="*/ 80 w 85"/>
              <a:gd name="T5" fmla="*/ 18 h 20"/>
              <a:gd name="T6" fmla="*/ 74 w 85"/>
              <a:gd name="T7" fmla="*/ 17 h 20"/>
              <a:gd name="T8" fmla="*/ 72 w 85"/>
              <a:gd name="T9" fmla="*/ 13 h 20"/>
              <a:gd name="T10" fmla="*/ 70 w 85"/>
              <a:gd name="T11" fmla="*/ 9 h 20"/>
              <a:gd name="T12" fmla="*/ 65 w 85"/>
              <a:gd name="T13" fmla="*/ 6 h 20"/>
              <a:gd name="T14" fmla="*/ 57 w 85"/>
              <a:gd name="T15" fmla="*/ 2 h 20"/>
              <a:gd name="T16" fmla="*/ 50 w 85"/>
              <a:gd name="T17" fmla="*/ 0 h 20"/>
              <a:gd name="T18" fmla="*/ 43 w 85"/>
              <a:gd name="T19" fmla="*/ 0 h 20"/>
              <a:gd name="T20" fmla="*/ 35 w 85"/>
              <a:gd name="T21" fmla="*/ 0 h 20"/>
              <a:gd name="T22" fmla="*/ 32 w 85"/>
              <a:gd name="T23" fmla="*/ 0 h 20"/>
              <a:gd name="T24" fmla="*/ 26 w 85"/>
              <a:gd name="T25" fmla="*/ 0 h 20"/>
              <a:gd name="T26" fmla="*/ 21 w 85"/>
              <a:gd name="T27" fmla="*/ 0 h 20"/>
              <a:gd name="T28" fmla="*/ 11 w 85"/>
              <a:gd name="T29" fmla="*/ 0 h 20"/>
              <a:gd name="T30" fmla="*/ 6 w 85"/>
              <a:gd name="T31" fmla="*/ 0 h 20"/>
              <a:gd name="T32" fmla="*/ 2 w 85"/>
              <a:gd name="T33" fmla="*/ 0 h 20"/>
              <a:gd name="T34" fmla="*/ 0 w 85"/>
              <a:gd name="T35" fmla="*/ 0 h 20"/>
              <a:gd name="T36" fmla="*/ 4 w 85"/>
              <a:gd name="T37" fmla="*/ 2 h 20"/>
              <a:gd name="T38" fmla="*/ 11 w 85"/>
              <a:gd name="T39" fmla="*/ 2 h 20"/>
              <a:gd name="T40" fmla="*/ 19 w 85"/>
              <a:gd name="T41" fmla="*/ 4 h 20"/>
              <a:gd name="T42" fmla="*/ 24 w 85"/>
              <a:gd name="T43" fmla="*/ 6 h 20"/>
              <a:gd name="T44" fmla="*/ 26 w 85"/>
              <a:gd name="T45" fmla="*/ 7 h 20"/>
              <a:gd name="T46" fmla="*/ 28 w 85"/>
              <a:gd name="T47" fmla="*/ 9 h 20"/>
              <a:gd name="T48" fmla="*/ 34 w 85"/>
              <a:gd name="T49" fmla="*/ 11 h 20"/>
              <a:gd name="T50" fmla="*/ 41 w 85"/>
              <a:gd name="T51" fmla="*/ 15 h 20"/>
              <a:gd name="T52" fmla="*/ 46 w 85"/>
              <a:gd name="T53" fmla="*/ 17 h 20"/>
              <a:gd name="T54" fmla="*/ 56 w 85"/>
              <a:gd name="T55" fmla="*/ 18 h 20"/>
              <a:gd name="T56" fmla="*/ 61 w 85"/>
              <a:gd name="T57" fmla="*/ 18 h 20"/>
              <a:gd name="T58" fmla="*/ 68 w 85"/>
              <a:gd name="T59" fmla="*/ 20 h 20"/>
              <a:gd name="T60" fmla="*/ 76 w 85"/>
              <a:gd name="T61" fmla="*/ 20 h 20"/>
              <a:gd name="T62" fmla="*/ 81 w 85"/>
              <a:gd name="T63" fmla="*/ 20 h 20"/>
              <a:gd name="T64" fmla="*/ 85 w 85"/>
              <a:gd name="T65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5" h="20">
                <a:moveTo>
                  <a:pt x="85" y="20"/>
                </a:moveTo>
                <a:lnTo>
                  <a:pt x="85" y="20"/>
                </a:lnTo>
                <a:lnTo>
                  <a:pt x="85" y="20"/>
                </a:lnTo>
                <a:lnTo>
                  <a:pt x="83" y="20"/>
                </a:lnTo>
                <a:lnTo>
                  <a:pt x="81" y="20"/>
                </a:lnTo>
                <a:lnTo>
                  <a:pt x="80" y="18"/>
                </a:lnTo>
                <a:lnTo>
                  <a:pt x="76" y="17"/>
                </a:lnTo>
                <a:lnTo>
                  <a:pt x="74" y="17"/>
                </a:lnTo>
                <a:lnTo>
                  <a:pt x="72" y="15"/>
                </a:lnTo>
                <a:lnTo>
                  <a:pt x="72" y="13"/>
                </a:lnTo>
                <a:lnTo>
                  <a:pt x="70" y="11"/>
                </a:lnTo>
                <a:lnTo>
                  <a:pt x="70" y="9"/>
                </a:lnTo>
                <a:lnTo>
                  <a:pt x="67" y="7"/>
                </a:lnTo>
                <a:lnTo>
                  <a:pt x="65" y="6"/>
                </a:lnTo>
                <a:lnTo>
                  <a:pt x="61" y="4"/>
                </a:lnTo>
                <a:lnTo>
                  <a:pt x="57" y="2"/>
                </a:lnTo>
                <a:lnTo>
                  <a:pt x="54" y="2"/>
                </a:lnTo>
                <a:lnTo>
                  <a:pt x="50" y="0"/>
                </a:lnTo>
                <a:lnTo>
                  <a:pt x="46" y="0"/>
                </a:lnTo>
                <a:lnTo>
                  <a:pt x="43" y="0"/>
                </a:lnTo>
                <a:lnTo>
                  <a:pt x="39" y="0"/>
                </a:lnTo>
                <a:lnTo>
                  <a:pt x="35" y="0"/>
                </a:lnTo>
                <a:lnTo>
                  <a:pt x="34" y="0"/>
                </a:lnTo>
                <a:lnTo>
                  <a:pt x="32" y="0"/>
                </a:lnTo>
                <a:lnTo>
                  <a:pt x="30" y="0"/>
                </a:lnTo>
                <a:lnTo>
                  <a:pt x="26" y="0"/>
                </a:lnTo>
                <a:lnTo>
                  <a:pt x="24" y="0"/>
                </a:lnTo>
                <a:lnTo>
                  <a:pt x="21" y="0"/>
                </a:lnTo>
                <a:lnTo>
                  <a:pt x="13" y="0"/>
                </a:lnTo>
                <a:lnTo>
                  <a:pt x="11" y="0"/>
                </a:lnTo>
                <a:lnTo>
                  <a:pt x="10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lnTo>
                  <a:pt x="8" y="2"/>
                </a:lnTo>
                <a:lnTo>
                  <a:pt x="11" y="2"/>
                </a:lnTo>
                <a:lnTo>
                  <a:pt x="15" y="4"/>
                </a:lnTo>
                <a:lnTo>
                  <a:pt x="19" y="4"/>
                </a:lnTo>
                <a:lnTo>
                  <a:pt x="22" y="6"/>
                </a:lnTo>
                <a:lnTo>
                  <a:pt x="24" y="6"/>
                </a:lnTo>
                <a:lnTo>
                  <a:pt x="26" y="6"/>
                </a:lnTo>
                <a:lnTo>
                  <a:pt x="26" y="7"/>
                </a:lnTo>
                <a:lnTo>
                  <a:pt x="28" y="7"/>
                </a:lnTo>
                <a:lnTo>
                  <a:pt x="28" y="9"/>
                </a:lnTo>
                <a:lnTo>
                  <a:pt x="30" y="11"/>
                </a:lnTo>
                <a:lnTo>
                  <a:pt x="34" y="11"/>
                </a:lnTo>
                <a:lnTo>
                  <a:pt x="39" y="13"/>
                </a:lnTo>
                <a:lnTo>
                  <a:pt x="41" y="15"/>
                </a:lnTo>
                <a:lnTo>
                  <a:pt x="45" y="15"/>
                </a:lnTo>
                <a:lnTo>
                  <a:pt x="46" y="17"/>
                </a:lnTo>
                <a:lnTo>
                  <a:pt x="50" y="17"/>
                </a:lnTo>
                <a:lnTo>
                  <a:pt x="56" y="18"/>
                </a:lnTo>
                <a:lnTo>
                  <a:pt x="57" y="18"/>
                </a:lnTo>
                <a:lnTo>
                  <a:pt x="61" y="18"/>
                </a:lnTo>
                <a:lnTo>
                  <a:pt x="63" y="20"/>
                </a:lnTo>
                <a:lnTo>
                  <a:pt x="68" y="20"/>
                </a:lnTo>
                <a:lnTo>
                  <a:pt x="72" y="20"/>
                </a:lnTo>
                <a:lnTo>
                  <a:pt x="76" y="20"/>
                </a:lnTo>
                <a:lnTo>
                  <a:pt x="78" y="20"/>
                </a:lnTo>
                <a:lnTo>
                  <a:pt x="81" y="20"/>
                </a:lnTo>
                <a:lnTo>
                  <a:pt x="85" y="20"/>
                </a:lnTo>
                <a:lnTo>
                  <a:pt x="85" y="20"/>
                </a:lnTo>
                <a:lnTo>
                  <a:pt x="85" y="2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19" name="Freeform 1775"/>
          <p:cNvSpPr>
            <a:spLocks/>
          </p:cNvSpPr>
          <p:nvPr/>
        </p:nvSpPr>
        <p:spPr bwMode="auto">
          <a:xfrm>
            <a:off x="3543300" y="3103563"/>
            <a:ext cx="36513" cy="14287"/>
          </a:xfrm>
          <a:custGeom>
            <a:avLst/>
            <a:gdLst>
              <a:gd name="T0" fmla="*/ 44 w 44"/>
              <a:gd name="T1" fmla="*/ 18 h 18"/>
              <a:gd name="T2" fmla="*/ 38 w 44"/>
              <a:gd name="T3" fmla="*/ 16 h 18"/>
              <a:gd name="T4" fmla="*/ 35 w 44"/>
              <a:gd name="T5" fmla="*/ 13 h 18"/>
              <a:gd name="T6" fmla="*/ 29 w 44"/>
              <a:gd name="T7" fmla="*/ 11 h 18"/>
              <a:gd name="T8" fmla="*/ 20 w 44"/>
              <a:gd name="T9" fmla="*/ 7 h 18"/>
              <a:gd name="T10" fmla="*/ 13 w 44"/>
              <a:gd name="T11" fmla="*/ 4 h 18"/>
              <a:gd name="T12" fmla="*/ 7 w 44"/>
              <a:gd name="T13" fmla="*/ 2 h 18"/>
              <a:gd name="T14" fmla="*/ 0 w 44"/>
              <a:gd name="T15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4" h="18">
                <a:moveTo>
                  <a:pt x="44" y="18"/>
                </a:moveTo>
                <a:lnTo>
                  <a:pt x="38" y="16"/>
                </a:lnTo>
                <a:lnTo>
                  <a:pt x="35" y="13"/>
                </a:lnTo>
                <a:lnTo>
                  <a:pt x="29" y="11"/>
                </a:lnTo>
                <a:lnTo>
                  <a:pt x="20" y="7"/>
                </a:lnTo>
                <a:lnTo>
                  <a:pt x="13" y="4"/>
                </a:lnTo>
                <a:lnTo>
                  <a:pt x="7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20" name="Freeform 1776"/>
          <p:cNvSpPr>
            <a:spLocks/>
          </p:cNvSpPr>
          <p:nvPr/>
        </p:nvSpPr>
        <p:spPr bwMode="auto">
          <a:xfrm>
            <a:off x="3417888" y="3074988"/>
            <a:ext cx="68262" cy="17462"/>
          </a:xfrm>
          <a:custGeom>
            <a:avLst/>
            <a:gdLst>
              <a:gd name="T0" fmla="*/ 0 w 84"/>
              <a:gd name="T1" fmla="*/ 20 h 20"/>
              <a:gd name="T2" fmla="*/ 2 w 84"/>
              <a:gd name="T3" fmla="*/ 20 h 20"/>
              <a:gd name="T4" fmla="*/ 7 w 84"/>
              <a:gd name="T5" fmla="*/ 18 h 20"/>
              <a:gd name="T6" fmla="*/ 11 w 84"/>
              <a:gd name="T7" fmla="*/ 16 h 20"/>
              <a:gd name="T8" fmla="*/ 13 w 84"/>
              <a:gd name="T9" fmla="*/ 13 h 20"/>
              <a:gd name="T10" fmla="*/ 14 w 84"/>
              <a:gd name="T11" fmla="*/ 9 h 20"/>
              <a:gd name="T12" fmla="*/ 16 w 84"/>
              <a:gd name="T13" fmla="*/ 7 h 20"/>
              <a:gd name="T14" fmla="*/ 22 w 84"/>
              <a:gd name="T15" fmla="*/ 5 h 20"/>
              <a:gd name="T16" fmla="*/ 24 w 84"/>
              <a:gd name="T17" fmla="*/ 5 h 20"/>
              <a:gd name="T18" fmla="*/ 25 w 84"/>
              <a:gd name="T19" fmla="*/ 4 h 20"/>
              <a:gd name="T20" fmla="*/ 31 w 84"/>
              <a:gd name="T21" fmla="*/ 2 h 20"/>
              <a:gd name="T22" fmla="*/ 38 w 84"/>
              <a:gd name="T23" fmla="*/ 0 h 20"/>
              <a:gd name="T24" fmla="*/ 46 w 84"/>
              <a:gd name="T25" fmla="*/ 0 h 20"/>
              <a:gd name="T26" fmla="*/ 51 w 84"/>
              <a:gd name="T27" fmla="*/ 0 h 20"/>
              <a:gd name="T28" fmla="*/ 57 w 84"/>
              <a:gd name="T29" fmla="*/ 0 h 20"/>
              <a:gd name="T30" fmla="*/ 60 w 84"/>
              <a:gd name="T31" fmla="*/ 0 h 20"/>
              <a:gd name="T32" fmla="*/ 71 w 84"/>
              <a:gd name="T33" fmla="*/ 0 h 20"/>
              <a:gd name="T34" fmla="*/ 75 w 84"/>
              <a:gd name="T35" fmla="*/ 0 h 20"/>
              <a:gd name="T36" fmla="*/ 82 w 84"/>
              <a:gd name="T37" fmla="*/ 0 h 20"/>
              <a:gd name="T38" fmla="*/ 84 w 84"/>
              <a:gd name="T39" fmla="*/ 0 h 20"/>
              <a:gd name="T40" fmla="*/ 82 w 84"/>
              <a:gd name="T41" fmla="*/ 0 h 20"/>
              <a:gd name="T42" fmla="*/ 77 w 84"/>
              <a:gd name="T43" fmla="*/ 2 h 20"/>
              <a:gd name="T44" fmla="*/ 70 w 84"/>
              <a:gd name="T45" fmla="*/ 4 h 20"/>
              <a:gd name="T46" fmla="*/ 62 w 84"/>
              <a:gd name="T47" fmla="*/ 5 h 20"/>
              <a:gd name="T48" fmla="*/ 59 w 84"/>
              <a:gd name="T49" fmla="*/ 5 h 20"/>
              <a:gd name="T50" fmla="*/ 57 w 84"/>
              <a:gd name="T51" fmla="*/ 7 h 20"/>
              <a:gd name="T52" fmla="*/ 55 w 84"/>
              <a:gd name="T53" fmla="*/ 9 h 20"/>
              <a:gd name="T54" fmla="*/ 47 w 84"/>
              <a:gd name="T55" fmla="*/ 13 h 20"/>
              <a:gd name="T56" fmla="*/ 42 w 84"/>
              <a:gd name="T57" fmla="*/ 15 h 20"/>
              <a:gd name="T58" fmla="*/ 35 w 84"/>
              <a:gd name="T59" fmla="*/ 16 h 20"/>
              <a:gd name="T60" fmla="*/ 27 w 84"/>
              <a:gd name="T61" fmla="*/ 18 h 20"/>
              <a:gd name="T62" fmla="*/ 22 w 84"/>
              <a:gd name="T63" fmla="*/ 20 h 20"/>
              <a:gd name="T64" fmla="*/ 13 w 84"/>
              <a:gd name="T65" fmla="*/ 20 h 20"/>
              <a:gd name="T66" fmla="*/ 7 w 84"/>
              <a:gd name="T67" fmla="*/ 20 h 20"/>
              <a:gd name="T68" fmla="*/ 0 w 84"/>
              <a:gd name="T69" fmla="*/ 20 h 20"/>
              <a:gd name="T70" fmla="*/ 0 w 84"/>
              <a:gd name="T71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84" h="20">
                <a:moveTo>
                  <a:pt x="0" y="20"/>
                </a:moveTo>
                <a:lnTo>
                  <a:pt x="0" y="20"/>
                </a:lnTo>
                <a:lnTo>
                  <a:pt x="0" y="20"/>
                </a:lnTo>
                <a:lnTo>
                  <a:pt x="2" y="20"/>
                </a:lnTo>
                <a:lnTo>
                  <a:pt x="3" y="20"/>
                </a:lnTo>
                <a:lnTo>
                  <a:pt x="7" y="18"/>
                </a:lnTo>
                <a:lnTo>
                  <a:pt x="9" y="16"/>
                </a:lnTo>
                <a:lnTo>
                  <a:pt x="11" y="16"/>
                </a:lnTo>
                <a:lnTo>
                  <a:pt x="13" y="15"/>
                </a:lnTo>
                <a:lnTo>
                  <a:pt x="13" y="13"/>
                </a:lnTo>
                <a:lnTo>
                  <a:pt x="14" y="11"/>
                </a:lnTo>
                <a:lnTo>
                  <a:pt x="14" y="9"/>
                </a:lnTo>
                <a:lnTo>
                  <a:pt x="16" y="9"/>
                </a:lnTo>
                <a:lnTo>
                  <a:pt x="16" y="7"/>
                </a:lnTo>
                <a:lnTo>
                  <a:pt x="20" y="7"/>
                </a:lnTo>
                <a:lnTo>
                  <a:pt x="22" y="5"/>
                </a:lnTo>
                <a:lnTo>
                  <a:pt x="24" y="5"/>
                </a:lnTo>
                <a:lnTo>
                  <a:pt x="24" y="5"/>
                </a:lnTo>
                <a:lnTo>
                  <a:pt x="25" y="4"/>
                </a:lnTo>
                <a:lnTo>
                  <a:pt x="25" y="4"/>
                </a:lnTo>
                <a:lnTo>
                  <a:pt x="27" y="2"/>
                </a:lnTo>
                <a:lnTo>
                  <a:pt x="31" y="2"/>
                </a:lnTo>
                <a:lnTo>
                  <a:pt x="35" y="0"/>
                </a:lnTo>
                <a:lnTo>
                  <a:pt x="38" y="0"/>
                </a:lnTo>
                <a:lnTo>
                  <a:pt x="42" y="0"/>
                </a:lnTo>
                <a:lnTo>
                  <a:pt x="46" y="0"/>
                </a:lnTo>
                <a:lnTo>
                  <a:pt x="49" y="0"/>
                </a:lnTo>
                <a:lnTo>
                  <a:pt x="51" y="0"/>
                </a:lnTo>
                <a:lnTo>
                  <a:pt x="53" y="0"/>
                </a:lnTo>
                <a:lnTo>
                  <a:pt x="57" y="0"/>
                </a:lnTo>
                <a:lnTo>
                  <a:pt x="59" y="0"/>
                </a:lnTo>
                <a:lnTo>
                  <a:pt x="60" y="0"/>
                </a:lnTo>
                <a:lnTo>
                  <a:pt x="64" y="0"/>
                </a:lnTo>
                <a:lnTo>
                  <a:pt x="71" y="0"/>
                </a:lnTo>
                <a:lnTo>
                  <a:pt x="73" y="0"/>
                </a:lnTo>
                <a:lnTo>
                  <a:pt x="75" y="0"/>
                </a:lnTo>
                <a:lnTo>
                  <a:pt x="79" y="0"/>
                </a:lnTo>
                <a:lnTo>
                  <a:pt x="82" y="0"/>
                </a:lnTo>
                <a:lnTo>
                  <a:pt x="82" y="0"/>
                </a:lnTo>
                <a:lnTo>
                  <a:pt x="84" y="0"/>
                </a:lnTo>
                <a:lnTo>
                  <a:pt x="84" y="0"/>
                </a:lnTo>
                <a:lnTo>
                  <a:pt x="82" y="0"/>
                </a:lnTo>
                <a:lnTo>
                  <a:pt x="81" y="2"/>
                </a:lnTo>
                <a:lnTo>
                  <a:pt x="77" y="2"/>
                </a:lnTo>
                <a:lnTo>
                  <a:pt x="73" y="2"/>
                </a:lnTo>
                <a:lnTo>
                  <a:pt x="70" y="4"/>
                </a:lnTo>
                <a:lnTo>
                  <a:pt x="66" y="4"/>
                </a:lnTo>
                <a:lnTo>
                  <a:pt x="62" y="5"/>
                </a:lnTo>
                <a:lnTo>
                  <a:pt x="60" y="5"/>
                </a:lnTo>
                <a:lnTo>
                  <a:pt x="59" y="5"/>
                </a:lnTo>
                <a:lnTo>
                  <a:pt x="59" y="7"/>
                </a:lnTo>
                <a:lnTo>
                  <a:pt x="57" y="7"/>
                </a:lnTo>
                <a:lnTo>
                  <a:pt x="57" y="9"/>
                </a:lnTo>
                <a:lnTo>
                  <a:pt x="55" y="9"/>
                </a:lnTo>
                <a:lnTo>
                  <a:pt x="51" y="11"/>
                </a:lnTo>
                <a:lnTo>
                  <a:pt x="47" y="13"/>
                </a:lnTo>
                <a:lnTo>
                  <a:pt x="44" y="15"/>
                </a:lnTo>
                <a:lnTo>
                  <a:pt x="42" y="15"/>
                </a:lnTo>
                <a:lnTo>
                  <a:pt x="38" y="16"/>
                </a:lnTo>
                <a:lnTo>
                  <a:pt x="35" y="16"/>
                </a:lnTo>
                <a:lnTo>
                  <a:pt x="31" y="18"/>
                </a:lnTo>
                <a:lnTo>
                  <a:pt x="27" y="18"/>
                </a:lnTo>
                <a:lnTo>
                  <a:pt x="25" y="18"/>
                </a:lnTo>
                <a:lnTo>
                  <a:pt x="22" y="20"/>
                </a:lnTo>
                <a:lnTo>
                  <a:pt x="16" y="20"/>
                </a:lnTo>
                <a:lnTo>
                  <a:pt x="13" y="20"/>
                </a:lnTo>
                <a:lnTo>
                  <a:pt x="9" y="20"/>
                </a:lnTo>
                <a:lnTo>
                  <a:pt x="7" y="20"/>
                </a:lnTo>
                <a:lnTo>
                  <a:pt x="3" y="20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21" name="Freeform 1777"/>
          <p:cNvSpPr>
            <a:spLocks/>
          </p:cNvSpPr>
          <p:nvPr/>
        </p:nvSpPr>
        <p:spPr bwMode="auto">
          <a:xfrm>
            <a:off x="3417888" y="3074988"/>
            <a:ext cx="68262" cy="17462"/>
          </a:xfrm>
          <a:custGeom>
            <a:avLst/>
            <a:gdLst>
              <a:gd name="T0" fmla="*/ 0 w 84"/>
              <a:gd name="T1" fmla="*/ 20 h 20"/>
              <a:gd name="T2" fmla="*/ 2 w 84"/>
              <a:gd name="T3" fmla="*/ 20 h 20"/>
              <a:gd name="T4" fmla="*/ 7 w 84"/>
              <a:gd name="T5" fmla="*/ 18 h 20"/>
              <a:gd name="T6" fmla="*/ 11 w 84"/>
              <a:gd name="T7" fmla="*/ 16 h 20"/>
              <a:gd name="T8" fmla="*/ 13 w 84"/>
              <a:gd name="T9" fmla="*/ 13 h 20"/>
              <a:gd name="T10" fmla="*/ 14 w 84"/>
              <a:gd name="T11" fmla="*/ 9 h 20"/>
              <a:gd name="T12" fmla="*/ 16 w 84"/>
              <a:gd name="T13" fmla="*/ 7 h 20"/>
              <a:gd name="T14" fmla="*/ 22 w 84"/>
              <a:gd name="T15" fmla="*/ 5 h 20"/>
              <a:gd name="T16" fmla="*/ 24 w 84"/>
              <a:gd name="T17" fmla="*/ 5 h 20"/>
              <a:gd name="T18" fmla="*/ 25 w 84"/>
              <a:gd name="T19" fmla="*/ 4 h 20"/>
              <a:gd name="T20" fmla="*/ 31 w 84"/>
              <a:gd name="T21" fmla="*/ 2 h 20"/>
              <a:gd name="T22" fmla="*/ 38 w 84"/>
              <a:gd name="T23" fmla="*/ 0 h 20"/>
              <a:gd name="T24" fmla="*/ 46 w 84"/>
              <a:gd name="T25" fmla="*/ 0 h 20"/>
              <a:gd name="T26" fmla="*/ 51 w 84"/>
              <a:gd name="T27" fmla="*/ 0 h 20"/>
              <a:gd name="T28" fmla="*/ 57 w 84"/>
              <a:gd name="T29" fmla="*/ 0 h 20"/>
              <a:gd name="T30" fmla="*/ 60 w 84"/>
              <a:gd name="T31" fmla="*/ 0 h 20"/>
              <a:gd name="T32" fmla="*/ 71 w 84"/>
              <a:gd name="T33" fmla="*/ 0 h 20"/>
              <a:gd name="T34" fmla="*/ 75 w 84"/>
              <a:gd name="T35" fmla="*/ 0 h 20"/>
              <a:gd name="T36" fmla="*/ 82 w 84"/>
              <a:gd name="T37" fmla="*/ 0 h 20"/>
              <a:gd name="T38" fmla="*/ 84 w 84"/>
              <a:gd name="T39" fmla="*/ 0 h 20"/>
              <a:gd name="T40" fmla="*/ 82 w 84"/>
              <a:gd name="T41" fmla="*/ 0 h 20"/>
              <a:gd name="T42" fmla="*/ 77 w 84"/>
              <a:gd name="T43" fmla="*/ 2 h 20"/>
              <a:gd name="T44" fmla="*/ 70 w 84"/>
              <a:gd name="T45" fmla="*/ 4 h 20"/>
              <a:gd name="T46" fmla="*/ 62 w 84"/>
              <a:gd name="T47" fmla="*/ 5 h 20"/>
              <a:gd name="T48" fmla="*/ 59 w 84"/>
              <a:gd name="T49" fmla="*/ 5 h 20"/>
              <a:gd name="T50" fmla="*/ 57 w 84"/>
              <a:gd name="T51" fmla="*/ 7 h 20"/>
              <a:gd name="T52" fmla="*/ 55 w 84"/>
              <a:gd name="T53" fmla="*/ 9 h 20"/>
              <a:gd name="T54" fmla="*/ 47 w 84"/>
              <a:gd name="T55" fmla="*/ 13 h 20"/>
              <a:gd name="T56" fmla="*/ 42 w 84"/>
              <a:gd name="T57" fmla="*/ 15 h 20"/>
              <a:gd name="T58" fmla="*/ 35 w 84"/>
              <a:gd name="T59" fmla="*/ 16 h 20"/>
              <a:gd name="T60" fmla="*/ 27 w 84"/>
              <a:gd name="T61" fmla="*/ 18 h 20"/>
              <a:gd name="T62" fmla="*/ 22 w 84"/>
              <a:gd name="T63" fmla="*/ 20 h 20"/>
              <a:gd name="T64" fmla="*/ 13 w 84"/>
              <a:gd name="T65" fmla="*/ 20 h 20"/>
              <a:gd name="T66" fmla="*/ 7 w 84"/>
              <a:gd name="T67" fmla="*/ 20 h 20"/>
              <a:gd name="T68" fmla="*/ 0 w 84"/>
              <a:gd name="T69" fmla="*/ 20 h 20"/>
              <a:gd name="T70" fmla="*/ 0 w 84"/>
              <a:gd name="T71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84" h="20">
                <a:moveTo>
                  <a:pt x="0" y="20"/>
                </a:moveTo>
                <a:lnTo>
                  <a:pt x="0" y="20"/>
                </a:lnTo>
                <a:lnTo>
                  <a:pt x="0" y="20"/>
                </a:lnTo>
                <a:lnTo>
                  <a:pt x="2" y="20"/>
                </a:lnTo>
                <a:lnTo>
                  <a:pt x="3" y="20"/>
                </a:lnTo>
                <a:lnTo>
                  <a:pt x="7" y="18"/>
                </a:lnTo>
                <a:lnTo>
                  <a:pt x="9" y="16"/>
                </a:lnTo>
                <a:lnTo>
                  <a:pt x="11" y="16"/>
                </a:lnTo>
                <a:lnTo>
                  <a:pt x="13" y="15"/>
                </a:lnTo>
                <a:lnTo>
                  <a:pt x="13" y="13"/>
                </a:lnTo>
                <a:lnTo>
                  <a:pt x="14" y="11"/>
                </a:lnTo>
                <a:lnTo>
                  <a:pt x="14" y="9"/>
                </a:lnTo>
                <a:lnTo>
                  <a:pt x="16" y="9"/>
                </a:lnTo>
                <a:lnTo>
                  <a:pt x="16" y="7"/>
                </a:lnTo>
                <a:lnTo>
                  <a:pt x="20" y="7"/>
                </a:lnTo>
                <a:lnTo>
                  <a:pt x="22" y="5"/>
                </a:lnTo>
                <a:lnTo>
                  <a:pt x="24" y="5"/>
                </a:lnTo>
                <a:lnTo>
                  <a:pt x="24" y="5"/>
                </a:lnTo>
                <a:lnTo>
                  <a:pt x="25" y="4"/>
                </a:lnTo>
                <a:lnTo>
                  <a:pt x="25" y="4"/>
                </a:lnTo>
                <a:lnTo>
                  <a:pt x="27" y="2"/>
                </a:lnTo>
                <a:lnTo>
                  <a:pt x="31" y="2"/>
                </a:lnTo>
                <a:lnTo>
                  <a:pt x="35" y="0"/>
                </a:lnTo>
                <a:lnTo>
                  <a:pt x="38" y="0"/>
                </a:lnTo>
                <a:lnTo>
                  <a:pt x="42" y="0"/>
                </a:lnTo>
                <a:lnTo>
                  <a:pt x="46" y="0"/>
                </a:lnTo>
                <a:lnTo>
                  <a:pt x="49" y="0"/>
                </a:lnTo>
                <a:lnTo>
                  <a:pt x="51" y="0"/>
                </a:lnTo>
                <a:lnTo>
                  <a:pt x="53" y="0"/>
                </a:lnTo>
                <a:lnTo>
                  <a:pt x="57" y="0"/>
                </a:lnTo>
                <a:lnTo>
                  <a:pt x="59" y="0"/>
                </a:lnTo>
                <a:lnTo>
                  <a:pt x="60" y="0"/>
                </a:lnTo>
                <a:lnTo>
                  <a:pt x="64" y="0"/>
                </a:lnTo>
                <a:lnTo>
                  <a:pt x="71" y="0"/>
                </a:lnTo>
                <a:lnTo>
                  <a:pt x="73" y="0"/>
                </a:lnTo>
                <a:lnTo>
                  <a:pt x="75" y="0"/>
                </a:lnTo>
                <a:lnTo>
                  <a:pt x="79" y="0"/>
                </a:lnTo>
                <a:lnTo>
                  <a:pt x="82" y="0"/>
                </a:lnTo>
                <a:lnTo>
                  <a:pt x="82" y="0"/>
                </a:lnTo>
                <a:lnTo>
                  <a:pt x="84" y="0"/>
                </a:lnTo>
                <a:lnTo>
                  <a:pt x="84" y="0"/>
                </a:lnTo>
                <a:lnTo>
                  <a:pt x="82" y="0"/>
                </a:lnTo>
                <a:lnTo>
                  <a:pt x="81" y="2"/>
                </a:lnTo>
                <a:lnTo>
                  <a:pt x="77" y="2"/>
                </a:lnTo>
                <a:lnTo>
                  <a:pt x="73" y="2"/>
                </a:lnTo>
                <a:lnTo>
                  <a:pt x="70" y="4"/>
                </a:lnTo>
                <a:lnTo>
                  <a:pt x="66" y="4"/>
                </a:lnTo>
                <a:lnTo>
                  <a:pt x="62" y="5"/>
                </a:lnTo>
                <a:lnTo>
                  <a:pt x="60" y="5"/>
                </a:lnTo>
                <a:lnTo>
                  <a:pt x="59" y="5"/>
                </a:lnTo>
                <a:lnTo>
                  <a:pt x="59" y="7"/>
                </a:lnTo>
                <a:lnTo>
                  <a:pt x="57" y="7"/>
                </a:lnTo>
                <a:lnTo>
                  <a:pt x="57" y="9"/>
                </a:lnTo>
                <a:lnTo>
                  <a:pt x="55" y="9"/>
                </a:lnTo>
                <a:lnTo>
                  <a:pt x="51" y="11"/>
                </a:lnTo>
                <a:lnTo>
                  <a:pt x="47" y="13"/>
                </a:lnTo>
                <a:lnTo>
                  <a:pt x="44" y="15"/>
                </a:lnTo>
                <a:lnTo>
                  <a:pt x="42" y="15"/>
                </a:lnTo>
                <a:lnTo>
                  <a:pt x="38" y="16"/>
                </a:lnTo>
                <a:lnTo>
                  <a:pt x="35" y="16"/>
                </a:lnTo>
                <a:lnTo>
                  <a:pt x="31" y="18"/>
                </a:lnTo>
                <a:lnTo>
                  <a:pt x="27" y="18"/>
                </a:lnTo>
                <a:lnTo>
                  <a:pt x="25" y="18"/>
                </a:lnTo>
                <a:lnTo>
                  <a:pt x="22" y="20"/>
                </a:lnTo>
                <a:lnTo>
                  <a:pt x="16" y="20"/>
                </a:lnTo>
                <a:lnTo>
                  <a:pt x="13" y="20"/>
                </a:lnTo>
                <a:lnTo>
                  <a:pt x="9" y="20"/>
                </a:lnTo>
                <a:lnTo>
                  <a:pt x="7" y="20"/>
                </a:lnTo>
                <a:lnTo>
                  <a:pt x="3" y="20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22" name="Freeform 1778"/>
          <p:cNvSpPr>
            <a:spLocks/>
          </p:cNvSpPr>
          <p:nvPr/>
        </p:nvSpPr>
        <p:spPr bwMode="auto">
          <a:xfrm>
            <a:off x="3435350" y="3071813"/>
            <a:ext cx="71438" cy="36512"/>
          </a:xfrm>
          <a:custGeom>
            <a:avLst/>
            <a:gdLst>
              <a:gd name="T0" fmla="*/ 35 w 88"/>
              <a:gd name="T1" fmla="*/ 0 h 46"/>
              <a:gd name="T2" fmla="*/ 48 w 88"/>
              <a:gd name="T3" fmla="*/ 0 h 46"/>
              <a:gd name="T4" fmla="*/ 55 w 88"/>
              <a:gd name="T5" fmla="*/ 0 h 46"/>
              <a:gd name="T6" fmla="*/ 59 w 88"/>
              <a:gd name="T7" fmla="*/ 4 h 46"/>
              <a:gd name="T8" fmla="*/ 64 w 88"/>
              <a:gd name="T9" fmla="*/ 10 h 46"/>
              <a:gd name="T10" fmla="*/ 68 w 88"/>
              <a:gd name="T11" fmla="*/ 13 h 46"/>
              <a:gd name="T12" fmla="*/ 75 w 88"/>
              <a:gd name="T13" fmla="*/ 21 h 46"/>
              <a:gd name="T14" fmla="*/ 81 w 88"/>
              <a:gd name="T15" fmla="*/ 24 h 46"/>
              <a:gd name="T16" fmla="*/ 86 w 88"/>
              <a:gd name="T17" fmla="*/ 33 h 46"/>
              <a:gd name="T18" fmla="*/ 88 w 88"/>
              <a:gd name="T19" fmla="*/ 41 h 46"/>
              <a:gd name="T20" fmla="*/ 88 w 88"/>
              <a:gd name="T21" fmla="*/ 45 h 46"/>
              <a:gd name="T22" fmla="*/ 71 w 88"/>
              <a:gd name="T23" fmla="*/ 46 h 46"/>
              <a:gd name="T24" fmla="*/ 71 w 88"/>
              <a:gd name="T25" fmla="*/ 41 h 46"/>
              <a:gd name="T26" fmla="*/ 64 w 88"/>
              <a:gd name="T27" fmla="*/ 35 h 46"/>
              <a:gd name="T28" fmla="*/ 59 w 88"/>
              <a:gd name="T29" fmla="*/ 32 h 46"/>
              <a:gd name="T30" fmla="*/ 59 w 88"/>
              <a:gd name="T31" fmla="*/ 28 h 46"/>
              <a:gd name="T32" fmla="*/ 55 w 88"/>
              <a:gd name="T33" fmla="*/ 24 h 46"/>
              <a:gd name="T34" fmla="*/ 49 w 88"/>
              <a:gd name="T35" fmla="*/ 21 h 46"/>
              <a:gd name="T36" fmla="*/ 38 w 88"/>
              <a:gd name="T37" fmla="*/ 17 h 46"/>
              <a:gd name="T38" fmla="*/ 22 w 88"/>
              <a:gd name="T39" fmla="*/ 13 h 46"/>
              <a:gd name="T40" fmla="*/ 9 w 88"/>
              <a:gd name="T41" fmla="*/ 13 h 46"/>
              <a:gd name="T42" fmla="*/ 0 w 88"/>
              <a:gd name="T43" fmla="*/ 11 h 46"/>
              <a:gd name="T44" fmla="*/ 3 w 88"/>
              <a:gd name="T45" fmla="*/ 8 h 46"/>
              <a:gd name="T46" fmla="*/ 14 w 88"/>
              <a:gd name="T47" fmla="*/ 4 h 46"/>
              <a:gd name="T48" fmla="*/ 24 w 88"/>
              <a:gd name="T49" fmla="*/ 0 h 46"/>
              <a:gd name="T50" fmla="*/ 35 w 88"/>
              <a:gd name="T51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88" h="46">
                <a:moveTo>
                  <a:pt x="35" y="0"/>
                </a:moveTo>
                <a:lnTo>
                  <a:pt x="48" y="0"/>
                </a:lnTo>
                <a:lnTo>
                  <a:pt x="55" y="0"/>
                </a:lnTo>
                <a:lnTo>
                  <a:pt x="59" y="4"/>
                </a:lnTo>
                <a:lnTo>
                  <a:pt x="64" y="10"/>
                </a:lnTo>
                <a:lnTo>
                  <a:pt x="68" y="13"/>
                </a:lnTo>
                <a:lnTo>
                  <a:pt x="75" y="21"/>
                </a:lnTo>
                <a:lnTo>
                  <a:pt x="81" y="24"/>
                </a:lnTo>
                <a:lnTo>
                  <a:pt x="86" y="33"/>
                </a:lnTo>
                <a:lnTo>
                  <a:pt x="88" y="41"/>
                </a:lnTo>
                <a:lnTo>
                  <a:pt x="88" y="45"/>
                </a:lnTo>
                <a:lnTo>
                  <a:pt x="71" y="46"/>
                </a:lnTo>
                <a:lnTo>
                  <a:pt x="71" y="41"/>
                </a:lnTo>
                <a:lnTo>
                  <a:pt x="64" y="35"/>
                </a:lnTo>
                <a:lnTo>
                  <a:pt x="59" y="32"/>
                </a:lnTo>
                <a:lnTo>
                  <a:pt x="59" y="28"/>
                </a:lnTo>
                <a:lnTo>
                  <a:pt x="55" y="24"/>
                </a:lnTo>
                <a:lnTo>
                  <a:pt x="49" y="21"/>
                </a:lnTo>
                <a:lnTo>
                  <a:pt x="38" y="17"/>
                </a:lnTo>
                <a:lnTo>
                  <a:pt x="22" y="13"/>
                </a:lnTo>
                <a:lnTo>
                  <a:pt x="9" y="13"/>
                </a:lnTo>
                <a:lnTo>
                  <a:pt x="0" y="11"/>
                </a:lnTo>
                <a:lnTo>
                  <a:pt x="3" y="8"/>
                </a:lnTo>
                <a:lnTo>
                  <a:pt x="14" y="4"/>
                </a:lnTo>
                <a:lnTo>
                  <a:pt x="24" y="0"/>
                </a:lnTo>
                <a:lnTo>
                  <a:pt x="35" y="0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23" name="Freeform 1779"/>
          <p:cNvSpPr>
            <a:spLocks/>
          </p:cNvSpPr>
          <p:nvPr/>
        </p:nvSpPr>
        <p:spPr bwMode="auto">
          <a:xfrm>
            <a:off x="3435350" y="3071813"/>
            <a:ext cx="71438" cy="36512"/>
          </a:xfrm>
          <a:custGeom>
            <a:avLst/>
            <a:gdLst>
              <a:gd name="T0" fmla="*/ 35 w 88"/>
              <a:gd name="T1" fmla="*/ 0 h 46"/>
              <a:gd name="T2" fmla="*/ 48 w 88"/>
              <a:gd name="T3" fmla="*/ 0 h 46"/>
              <a:gd name="T4" fmla="*/ 55 w 88"/>
              <a:gd name="T5" fmla="*/ 0 h 46"/>
              <a:gd name="T6" fmla="*/ 59 w 88"/>
              <a:gd name="T7" fmla="*/ 4 h 46"/>
              <a:gd name="T8" fmla="*/ 64 w 88"/>
              <a:gd name="T9" fmla="*/ 10 h 46"/>
              <a:gd name="T10" fmla="*/ 68 w 88"/>
              <a:gd name="T11" fmla="*/ 13 h 46"/>
              <a:gd name="T12" fmla="*/ 75 w 88"/>
              <a:gd name="T13" fmla="*/ 21 h 46"/>
              <a:gd name="T14" fmla="*/ 81 w 88"/>
              <a:gd name="T15" fmla="*/ 24 h 46"/>
              <a:gd name="T16" fmla="*/ 86 w 88"/>
              <a:gd name="T17" fmla="*/ 33 h 46"/>
              <a:gd name="T18" fmla="*/ 88 w 88"/>
              <a:gd name="T19" fmla="*/ 41 h 46"/>
              <a:gd name="T20" fmla="*/ 88 w 88"/>
              <a:gd name="T21" fmla="*/ 45 h 46"/>
              <a:gd name="T22" fmla="*/ 71 w 88"/>
              <a:gd name="T23" fmla="*/ 46 h 46"/>
              <a:gd name="T24" fmla="*/ 71 w 88"/>
              <a:gd name="T25" fmla="*/ 41 h 46"/>
              <a:gd name="T26" fmla="*/ 64 w 88"/>
              <a:gd name="T27" fmla="*/ 35 h 46"/>
              <a:gd name="T28" fmla="*/ 59 w 88"/>
              <a:gd name="T29" fmla="*/ 32 h 46"/>
              <a:gd name="T30" fmla="*/ 59 w 88"/>
              <a:gd name="T31" fmla="*/ 28 h 46"/>
              <a:gd name="T32" fmla="*/ 55 w 88"/>
              <a:gd name="T33" fmla="*/ 24 h 46"/>
              <a:gd name="T34" fmla="*/ 49 w 88"/>
              <a:gd name="T35" fmla="*/ 21 h 46"/>
              <a:gd name="T36" fmla="*/ 38 w 88"/>
              <a:gd name="T37" fmla="*/ 17 h 46"/>
              <a:gd name="T38" fmla="*/ 22 w 88"/>
              <a:gd name="T39" fmla="*/ 13 h 46"/>
              <a:gd name="T40" fmla="*/ 9 w 88"/>
              <a:gd name="T41" fmla="*/ 13 h 46"/>
              <a:gd name="T42" fmla="*/ 0 w 88"/>
              <a:gd name="T43" fmla="*/ 11 h 46"/>
              <a:gd name="T44" fmla="*/ 3 w 88"/>
              <a:gd name="T45" fmla="*/ 8 h 46"/>
              <a:gd name="T46" fmla="*/ 14 w 88"/>
              <a:gd name="T47" fmla="*/ 4 h 46"/>
              <a:gd name="T48" fmla="*/ 24 w 88"/>
              <a:gd name="T49" fmla="*/ 0 h 46"/>
              <a:gd name="T50" fmla="*/ 35 w 88"/>
              <a:gd name="T51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88" h="46">
                <a:moveTo>
                  <a:pt x="35" y="0"/>
                </a:moveTo>
                <a:lnTo>
                  <a:pt x="48" y="0"/>
                </a:lnTo>
                <a:lnTo>
                  <a:pt x="55" y="0"/>
                </a:lnTo>
                <a:lnTo>
                  <a:pt x="59" y="4"/>
                </a:lnTo>
                <a:lnTo>
                  <a:pt x="64" y="10"/>
                </a:lnTo>
                <a:lnTo>
                  <a:pt x="68" y="13"/>
                </a:lnTo>
                <a:lnTo>
                  <a:pt x="75" y="21"/>
                </a:lnTo>
                <a:lnTo>
                  <a:pt x="81" y="24"/>
                </a:lnTo>
                <a:lnTo>
                  <a:pt x="86" y="33"/>
                </a:lnTo>
                <a:lnTo>
                  <a:pt x="88" y="41"/>
                </a:lnTo>
                <a:lnTo>
                  <a:pt x="88" y="45"/>
                </a:lnTo>
                <a:lnTo>
                  <a:pt x="71" y="46"/>
                </a:lnTo>
                <a:lnTo>
                  <a:pt x="71" y="41"/>
                </a:lnTo>
                <a:lnTo>
                  <a:pt x="64" y="35"/>
                </a:lnTo>
                <a:lnTo>
                  <a:pt x="59" y="32"/>
                </a:lnTo>
                <a:lnTo>
                  <a:pt x="59" y="28"/>
                </a:lnTo>
                <a:lnTo>
                  <a:pt x="55" y="24"/>
                </a:lnTo>
                <a:lnTo>
                  <a:pt x="49" y="21"/>
                </a:lnTo>
                <a:lnTo>
                  <a:pt x="38" y="17"/>
                </a:lnTo>
                <a:lnTo>
                  <a:pt x="22" y="13"/>
                </a:lnTo>
                <a:lnTo>
                  <a:pt x="9" y="13"/>
                </a:lnTo>
                <a:lnTo>
                  <a:pt x="0" y="11"/>
                </a:lnTo>
                <a:lnTo>
                  <a:pt x="3" y="8"/>
                </a:lnTo>
                <a:lnTo>
                  <a:pt x="14" y="4"/>
                </a:lnTo>
                <a:lnTo>
                  <a:pt x="24" y="0"/>
                </a:lnTo>
                <a:lnTo>
                  <a:pt x="35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24" name="Freeform 1780"/>
          <p:cNvSpPr>
            <a:spLocks/>
          </p:cNvSpPr>
          <p:nvPr/>
        </p:nvSpPr>
        <p:spPr bwMode="auto">
          <a:xfrm>
            <a:off x="3452813" y="3074988"/>
            <a:ext cx="47625" cy="30162"/>
          </a:xfrm>
          <a:custGeom>
            <a:avLst/>
            <a:gdLst>
              <a:gd name="T0" fmla="*/ 59 w 59"/>
              <a:gd name="T1" fmla="*/ 39 h 39"/>
              <a:gd name="T2" fmla="*/ 51 w 59"/>
              <a:gd name="T3" fmla="*/ 29 h 39"/>
              <a:gd name="T4" fmla="*/ 48 w 59"/>
              <a:gd name="T5" fmla="*/ 24 h 39"/>
              <a:gd name="T6" fmla="*/ 44 w 59"/>
              <a:gd name="T7" fmla="*/ 18 h 39"/>
              <a:gd name="T8" fmla="*/ 37 w 59"/>
              <a:gd name="T9" fmla="*/ 13 h 39"/>
              <a:gd name="T10" fmla="*/ 33 w 59"/>
              <a:gd name="T11" fmla="*/ 9 h 39"/>
              <a:gd name="T12" fmla="*/ 22 w 59"/>
              <a:gd name="T13" fmla="*/ 4 h 39"/>
              <a:gd name="T14" fmla="*/ 13 w 59"/>
              <a:gd name="T15" fmla="*/ 2 h 39"/>
              <a:gd name="T16" fmla="*/ 0 w 59"/>
              <a:gd name="T17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9" h="39">
                <a:moveTo>
                  <a:pt x="59" y="39"/>
                </a:moveTo>
                <a:lnTo>
                  <a:pt x="51" y="29"/>
                </a:lnTo>
                <a:lnTo>
                  <a:pt x="48" y="24"/>
                </a:lnTo>
                <a:lnTo>
                  <a:pt x="44" y="18"/>
                </a:lnTo>
                <a:lnTo>
                  <a:pt x="37" y="13"/>
                </a:lnTo>
                <a:lnTo>
                  <a:pt x="33" y="9"/>
                </a:lnTo>
                <a:lnTo>
                  <a:pt x="22" y="4"/>
                </a:lnTo>
                <a:lnTo>
                  <a:pt x="13" y="2"/>
                </a:lnTo>
                <a:lnTo>
                  <a:pt x="0" y="0"/>
                </a:lnTo>
              </a:path>
            </a:pathLst>
          </a:custGeom>
          <a:noFill/>
          <a:ln w="26988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25" name="Line 1781"/>
          <p:cNvSpPr>
            <a:spLocks noChangeShapeType="1"/>
          </p:cNvSpPr>
          <p:nvPr/>
        </p:nvSpPr>
        <p:spPr bwMode="auto">
          <a:xfrm>
            <a:off x="3500438" y="3028950"/>
            <a:ext cx="3175" cy="63500"/>
          </a:xfrm>
          <a:prstGeom prst="line">
            <a:avLst/>
          </a:prstGeom>
          <a:noFill/>
          <a:ln w="36513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26" name="Freeform 1782"/>
          <p:cNvSpPr>
            <a:spLocks/>
          </p:cNvSpPr>
          <p:nvPr/>
        </p:nvSpPr>
        <p:spPr bwMode="auto">
          <a:xfrm>
            <a:off x="3700463" y="3579813"/>
            <a:ext cx="12700" cy="14287"/>
          </a:xfrm>
          <a:custGeom>
            <a:avLst/>
            <a:gdLst>
              <a:gd name="T0" fmla="*/ 9 w 16"/>
              <a:gd name="T1" fmla="*/ 0 h 19"/>
              <a:gd name="T2" fmla="*/ 7 w 16"/>
              <a:gd name="T3" fmla="*/ 0 h 19"/>
              <a:gd name="T4" fmla="*/ 3 w 16"/>
              <a:gd name="T5" fmla="*/ 0 h 19"/>
              <a:gd name="T6" fmla="*/ 0 w 16"/>
              <a:gd name="T7" fmla="*/ 0 h 19"/>
              <a:gd name="T8" fmla="*/ 0 w 16"/>
              <a:gd name="T9" fmla="*/ 2 h 19"/>
              <a:gd name="T10" fmla="*/ 0 w 16"/>
              <a:gd name="T11" fmla="*/ 4 h 19"/>
              <a:gd name="T12" fmla="*/ 0 w 16"/>
              <a:gd name="T13" fmla="*/ 6 h 19"/>
              <a:gd name="T14" fmla="*/ 0 w 16"/>
              <a:gd name="T15" fmla="*/ 8 h 19"/>
              <a:gd name="T16" fmla="*/ 0 w 16"/>
              <a:gd name="T17" fmla="*/ 9 h 19"/>
              <a:gd name="T18" fmla="*/ 0 w 16"/>
              <a:gd name="T19" fmla="*/ 11 h 19"/>
              <a:gd name="T20" fmla="*/ 0 w 16"/>
              <a:gd name="T21" fmla="*/ 13 h 19"/>
              <a:gd name="T22" fmla="*/ 2 w 16"/>
              <a:gd name="T23" fmla="*/ 15 h 19"/>
              <a:gd name="T24" fmla="*/ 2 w 16"/>
              <a:gd name="T25" fmla="*/ 15 h 19"/>
              <a:gd name="T26" fmla="*/ 3 w 16"/>
              <a:gd name="T27" fmla="*/ 17 h 19"/>
              <a:gd name="T28" fmla="*/ 3 w 16"/>
              <a:gd name="T29" fmla="*/ 19 h 19"/>
              <a:gd name="T30" fmla="*/ 7 w 16"/>
              <a:gd name="T31" fmla="*/ 19 h 19"/>
              <a:gd name="T32" fmla="*/ 9 w 16"/>
              <a:gd name="T33" fmla="*/ 17 h 19"/>
              <a:gd name="T34" fmla="*/ 11 w 16"/>
              <a:gd name="T35" fmla="*/ 17 h 19"/>
              <a:gd name="T36" fmla="*/ 11 w 16"/>
              <a:gd name="T37" fmla="*/ 15 h 19"/>
              <a:gd name="T38" fmla="*/ 11 w 16"/>
              <a:gd name="T39" fmla="*/ 13 h 19"/>
              <a:gd name="T40" fmla="*/ 13 w 16"/>
              <a:gd name="T41" fmla="*/ 13 h 19"/>
              <a:gd name="T42" fmla="*/ 13 w 16"/>
              <a:gd name="T43" fmla="*/ 11 h 19"/>
              <a:gd name="T44" fmla="*/ 15 w 16"/>
              <a:gd name="T45" fmla="*/ 9 h 19"/>
              <a:gd name="T46" fmla="*/ 15 w 16"/>
              <a:gd name="T47" fmla="*/ 8 h 19"/>
              <a:gd name="T48" fmla="*/ 15 w 16"/>
              <a:gd name="T49" fmla="*/ 8 h 19"/>
              <a:gd name="T50" fmla="*/ 15 w 16"/>
              <a:gd name="T51" fmla="*/ 6 h 19"/>
              <a:gd name="T52" fmla="*/ 16 w 16"/>
              <a:gd name="T53" fmla="*/ 4 h 19"/>
              <a:gd name="T54" fmla="*/ 15 w 16"/>
              <a:gd name="T55" fmla="*/ 2 h 19"/>
              <a:gd name="T56" fmla="*/ 15 w 16"/>
              <a:gd name="T57" fmla="*/ 0 h 19"/>
              <a:gd name="T58" fmla="*/ 13 w 16"/>
              <a:gd name="T59" fmla="*/ 0 h 19"/>
              <a:gd name="T60" fmla="*/ 9 w 16"/>
              <a:gd name="T61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6" h="19">
                <a:moveTo>
                  <a:pt x="9" y="0"/>
                </a:moveTo>
                <a:lnTo>
                  <a:pt x="7" y="0"/>
                </a:lnTo>
                <a:lnTo>
                  <a:pt x="3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2" y="15"/>
                </a:lnTo>
                <a:lnTo>
                  <a:pt x="2" y="15"/>
                </a:lnTo>
                <a:lnTo>
                  <a:pt x="3" y="17"/>
                </a:lnTo>
                <a:lnTo>
                  <a:pt x="3" y="19"/>
                </a:lnTo>
                <a:lnTo>
                  <a:pt x="7" y="19"/>
                </a:lnTo>
                <a:lnTo>
                  <a:pt x="9" y="17"/>
                </a:lnTo>
                <a:lnTo>
                  <a:pt x="11" y="17"/>
                </a:lnTo>
                <a:lnTo>
                  <a:pt x="11" y="15"/>
                </a:lnTo>
                <a:lnTo>
                  <a:pt x="11" y="13"/>
                </a:lnTo>
                <a:lnTo>
                  <a:pt x="13" y="13"/>
                </a:lnTo>
                <a:lnTo>
                  <a:pt x="13" y="11"/>
                </a:lnTo>
                <a:lnTo>
                  <a:pt x="15" y="9"/>
                </a:lnTo>
                <a:lnTo>
                  <a:pt x="15" y="8"/>
                </a:lnTo>
                <a:lnTo>
                  <a:pt x="15" y="8"/>
                </a:lnTo>
                <a:lnTo>
                  <a:pt x="15" y="6"/>
                </a:lnTo>
                <a:lnTo>
                  <a:pt x="16" y="4"/>
                </a:lnTo>
                <a:lnTo>
                  <a:pt x="15" y="2"/>
                </a:lnTo>
                <a:lnTo>
                  <a:pt x="15" y="0"/>
                </a:lnTo>
                <a:lnTo>
                  <a:pt x="13" y="0"/>
                </a:lnTo>
                <a:lnTo>
                  <a:pt x="9" y="0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27" name="Freeform 1783"/>
          <p:cNvSpPr>
            <a:spLocks/>
          </p:cNvSpPr>
          <p:nvPr/>
        </p:nvSpPr>
        <p:spPr bwMode="auto">
          <a:xfrm>
            <a:off x="3700463" y="3579813"/>
            <a:ext cx="12700" cy="14287"/>
          </a:xfrm>
          <a:custGeom>
            <a:avLst/>
            <a:gdLst>
              <a:gd name="T0" fmla="*/ 9 w 16"/>
              <a:gd name="T1" fmla="*/ 0 h 19"/>
              <a:gd name="T2" fmla="*/ 7 w 16"/>
              <a:gd name="T3" fmla="*/ 0 h 19"/>
              <a:gd name="T4" fmla="*/ 3 w 16"/>
              <a:gd name="T5" fmla="*/ 0 h 19"/>
              <a:gd name="T6" fmla="*/ 0 w 16"/>
              <a:gd name="T7" fmla="*/ 0 h 19"/>
              <a:gd name="T8" fmla="*/ 0 w 16"/>
              <a:gd name="T9" fmla="*/ 2 h 19"/>
              <a:gd name="T10" fmla="*/ 0 w 16"/>
              <a:gd name="T11" fmla="*/ 4 h 19"/>
              <a:gd name="T12" fmla="*/ 0 w 16"/>
              <a:gd name="T13" fmla="*/ 6 h 19"/>
              <a:gd name="T14" fmla="*/ 0 w 16"/>
              <a:gd name="T15" fmla="*/ 8 h 19"/>
              <a:gd name="T16" fmla="*/ 0 w 16"/>
              <a:gd name="T17" fmla="*/ 9 h 19"/>
              <a:gd name="T18" fmla="*/ 0 w 16"/>
              <a:gd name="T19" fmla="*/ 11 h 19"/>
              <a:gd name="T20" fmla="*/ 0 w 16"/>
              <a:gd name="T21" fmla="*/ 13 h 19"/>
              <a:gd name="T22" fmla="*/ 2 w 16"/>
              <a:gd name="T23" fmla="*/ 15 h 19"/>
              <a:gd name="T24" fmla="*/ 2 w 16"/>
              <a:gd name="T25" fmla="*/ 15 h 19"/>
              <a:gd name="T26" fmla="*/ 3 w 16"/>
              <a:gd name="T27" fmla="*/ 17 h 19"/>
              <a:gd name="T28" fmla="*/ 3 w 16"/>
              <a:gd name="T29" fmla="*/ 19 h 19"/>
              <a:gd name="T30" fmla="*/ 7 w 16"/>
              <a:gd name="T31" fmla="*/ 19 h 19"/>
              <a:gd name="T32" fmla="*/ 9 w 16"/>
              <a:gd name="T33" fmla="*/ 17 h 19"/>
              <a:gd name="T34" fmla="*/ 11 w 16"/>
              <a:gd name="T35" fmla="*/ 17 h 19"/>
              <a:gd name="T36" fmla="*/ 11 w 16"/>
              <a:gd name="T37" fmla="*/ 15 h 19"/>
              <a:gd name="T38" fmla="*/ 11 w 16"/>
              <a:gd name="T39" fmla="*/ 13 h 19"/>
              <a:gd name="T40" fmla="*/ 13 w 16"/>
              <a:gd name="T41" fmla="*/ 13 h 19"/>
              <a:gd name="T42" fmla="*/ 13 w 16"/>
              <a:gd name="T43" fmla="*/ 11 h 19"/>
              <a:gd name="T44" fmla="*/ 15 w 16"/>
              <a:gd name="T45" fmla="*/ 9 h 19"/>
              <a:gd name="T46" fmla="*/ 15 w 16"/>
              <a:gd name="T47" fmla="*/ 8 h 19"/>
              <a:gd name="T48" fmla="*/ 15 w 16"/>
              <a:gd name="T49" fmla="*/ 8 h 19"/>
              <a:gd name="T50" fmla="*/ 15 w 16"/>
              <a:gd name="T51" fmla="*/ 6 h 19"/>
              <a:gd name="T52" fmla="*/ 16 w 16"/>
              <a:gd name="T53" fmla="*/ 4 h 19"/>
              <a:gd name="T54" fmla="*/ 15 w 16"/>
              <a:gd name="T55" fmla="*/ 2 h 19"/>
              <a:gd name="T56" fmla="*/ 15 w 16"/>
              <a:gd name="T57" fmla="*/ 0 h 19"/>
              <a:gd name="T58" fmla="*/ 13 w 16"/>
              <a:gd name="T59" fmla="*/ 0 h 19"/>
              <a:gd name="T60" fmla="*/ 9 w 16"/>
              <a:gd name="T61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6" h="19">
                <a:moveTo>
                  <a:pt x="9" y="0"/>
                </a:moveTo>
                <a:lnTo>
                  <a:pt x="7" y="0"/>
                </a:lnTo>
                <a:lnTo>
                  <a:pt x="3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2" y="15"/>
                </a:lnTo>
                <a:lnTo>
                  <a:pt x="2" y="15"/>
                </a:lnTo>
                <a:lnTo>
                  <a:pt x="3" y="17"/>
                </a:lnTo>
                <a:lnTo>
                  <a:pt x="3" y="19"/>
                </a:lnTo>
                <a:lnTo>
                  <a:pt x="7" y="19"/>
                </a:lnTo>
                <a:lnTo>
                  <a:pt x="9" y="17"/>
                </a:lnTo>
                <a:lnTo>
                  <a:pt x="11" y="17"/>
                </a:lnTo>
                <a:lnTo>
                  <a:pt x="11" y="15"/>
                </a:lnTo>
                <a:lnTo>
                  <a:pt x="11" y="13"/>
                </a:lnTo>
                <a:lnTo>
                  <a:pt x="13" y="13"/>
                </a:lnTo>
                <a:lnTo>
                  <a:pt x="13" y="11"/>
                </a:lnTo>
                <a:lnTo>
                  <a:pt x="15" y="9"/>
                </a:lnTo>
                <a:lnTo>
                  <a:pt x="15" y="8"/>
                </a:lnTo>
                <a:lnTo>
                  <a:pt x="15" y="8"/>
                </a:lnTo>
                <a:lnTo>
                  <a:pt x="15" y="6"/>
                </a:lnTo>
                <a:lnTo>
                  <a:pt x="16" y="4"/>
                </a:lnTo>
                <a:lnTo>
                  <a:pt x="15" y="2"/>
                </a:lnTo>
                <a:lnTo>
                  <a:pt x="15" y="0"/>
                </a:lnTo>
                <a:lnTo>
                  <a:pt x="13" y="0"/>
                </a:lnTo>
                <a:lnTo>
                  <a:pt x="9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28" name="Freeform 1784"/>
          <p:cNvSpPr>
            <a:spLocks/>
          </p:cNvSpPr>
          <p:nvPr/>
        </p:nvSpPr>
        <p:spPr bwMode="auto">
          <a:xfrm>
            <a:off x="3694113" y="3582988"/>
            <a:ext cx="63500" cy="30162"/>
          </a:xfrm>
          <a:custGeom>
            <a:avLst/>
            <a:gdLst>
              <a:gd name="T0" fmla="*/ 9 w 79"/>
              <a:gd name="T1" fmla="*/ 2 h 36"/>
              <a:gd name="T2" fmla="*/ 8 w 79"/>
              <a:gd name="T3" fmla="*/ 3 h 36"/>
              <a:gd name="T4" fmla="*/ 4 w 79"/>
              <a:gd name="T5" fmla="*/ 5 h 36"/>
              <a:gd name="T6" fmla="*/ 2 w 79"/>
              <a:gd name="T7" fmla="*/ 9 h 36"/>
              <a:gd name="T8" fmla="*/ 2 w 79"/>
              <a:gd name="T9" fmla="*/ 13 h 36"/>
              <a:gd name="T10" fmla="*/ 0 w 79"/>
              <a:gd name="T11" fmla="*/ 14 h 36"/>
              <a:gd name="T12" fmla="*/ 0 w 79"/>
              <a:gd name="T13" fmla="*/ 20 h 36"/>
              <a:gd name="T14" fmla="*/ 4 w 79"/>
              <a:gd name="T15" fmla="*/ 24 h 36"/>
              <a:gd name="T16" fmla="*/ 2 w 79"/>
              <a:gd name="T17" fmla="*/ 18 h 36"/>
              <a:gd name="T18" fmla="*/ 4 w 79"/>
              <a:gd name="T19" fmla="*/ 14 h 36"/>
              <a:gd name="T20" fmla="*/ 6 w 79"/>
              <a:gd name="T21" fmla="*/ 13 h 36"/>
              <a:gd name="T22" fmla="*/ 6 w 79"/>
              <a:gd name="T23" fmla="*/ 9 h 36"/>
              <a:gd name="T24" fmla="*/ 6 w 79"/>
              <a:gd name="T25" fmla="*/ 7 h 36"/>
              <a:gd name="T26" fmla="*/ 9 w 79"/>
              <a:gd name="T27" fmla="*/ 5 h 36"/>
              <a:gd name="T28" fmla="*/ 11 w 79"/>
              <a:gd name="T29" fmla="*/ 3 h 36"/>
              <a:gd name="T30" fmla="*/ 13 w 79"/>
              <a:gd name="T31" fmla="*/ 0 h 36"/>
              <a:gd name="T32" fmla="*/ 11 w 79"/>
              <a:gd name="T33" fmla="*/ 2 h 36"/>
              <a:gd name="T34" fmla="*/ 13 w 79"/>
              <a:gd name="T35" fmla="*/ 5 h 36"/>
              <a:gd name="T36" fmla="*/ 15 w 79"/>
              <a:gd name="T37" fmla="*/ 7 h 36"/>
              <a:gd name="T38" fmla="*/ 19 w 79"/>
              <a:gd name="T39" fmla="*/ 9 h 36"/>
              <a:gd name="T40" fmla="*/ 21 w 79"/>
              <a:gd name="T41" fmla="*/ 11 h 36"/>
              <a:gd name="T42" fmla="*/ 26 w 79"/>
              <a:gd name="T43" fmla="*/ 13 h 36"/>
              <a:gd name="T44" fmla="*/ 32 w 79"/>
              <a:gd name="T45" fmla="*/ 16 h 36"/>
              <a:gd name="T46" fmla="*/ 37 w 79"/>
              <a:gd name="T47" fmla="*/ 20 h 36"/>
              <a:gd name="T48" fmla="*/ 41 w 79"/>
              <a:gd name="T49" fmla="*/ 24 h 36"/>
              <a:gd name="T50" fmla="*/ 44 w 79"/>
              <a:gd name="T51" fmla="*/ 27 h 36"/>
              <a:gd name="T52" fmla="*/ 50 w 79"/>
              <a:gd name="T53" fmla="*/ 31 h 36"/>
              <a:gd name="T54" fmla="*/ 55 w 79"/>
              <a:gd name="T55" fmla="*/ 35 h 36"/>
              <a:gd name="T56" fmla="*/ 50 w 79"/>
              <a:gd name="T57" fmla="*/ 29 h 36"/>
              <a:gd name="T58" fmla="*/ 46 w 79"/>
              <a:gd name="T59" fmla="*/ 27 h 36"/>
              <a:gd name="T60" fmla="*/ 44 w 79"/>
              <a:gd name="T61" fmla="*/ 24 h 36"/>
              <a:gd name="T62" fmla="*/ 41 w 79"/>
              <a:gd name="T63" fmla="*/ 22 h 36"/>
              <a:gd name="T64" fmla="*/ 39 w 79"/>
              <a:gd name="T65" fmla="*/ 18 h 36"/>
              <a:gd name="T66" fmla="*/ 37 w 79"/>
              <a:gd name="T67" fmla="*/ 16 h 36"/>
              <a:gd name="T68" fmla="*/ 32 w 79"/>
              <a:gd name="T69" fmla="*/ 14 h 36"/>
              <a:gd name="T70" fmla="*/ 30 w 79"/>
              <a:gd name="T71" fmla="*/ 13 h 36"/>
              <a:gd name="T72" fmla="*/ 24 w 79"/>
              <a:gd name="T73" fmla="*/ 11 h 36"/>
              <a:gd name="T74" fmla="*/ 21 w 79"/>
              <a:gd name="T75" fmla="*/ 9 h 36"/>
              <a:gd name="T76" fmla="*/ 19 w 79"/>
              <a:gd name="T77" fmla="*/ 7 h 36"/>
              <a:gd name="T78" fmla="*/ 15 w 79"/>
              <a:gd name="T79" fmla="*/ 5 h 36"/>
              <a:gd name="T80" fmla="*/ 15 w 79"/>
              <a:gd name="T81" fmla="*/ 3 h 36"/>
              <a:gd name="T82" fmla="*/ 13 w 79"/>
              <a:gd name="T83" fmla="*/ 0 h 36"/>
              <a:gd name="T84" fmla="*/ 17 w 79"/>
              <a:gd name="T85" fmla="*/ 2 h 36"/>
              <a:gd name="T86" fmla="*/ 22 w 79"/>
              <a:gd name="T87" fmla="*/ 3 h 36"/>
              <a:gd name="T88" fmla="*/ 30 w 79"/>
              <a:gd name="T89" fmla="*/ 5 h 36"/>
              <a:gd name="T90" fmla="*/ 37 w 79"/>
              <a:gd name="T91" fmla="*/ 9 h 36"/>
              <a:gd name="T92" fmla="*/ 46 w 79"/>
              <a:gd name="T93" fmla="*/ 11 h 36"/>
              <a:gd name="T94" fmla="*/ 57 w 79"/>
              <a:gd name="T95" fmla="*/ 13 h 36"/>
              <a:gd name="T96" fmla="*/ 67 w 79"/>
              <a:gd name="T97" fmla="*/ 16 h 36"/>
              <a:gd name="T98" fmla="*/ 78 w 79"/>
              <a:gd name="T99" fmla="*/ 20 h 36"/>
              <a:gd name="T100" fmla="*/ 72 w 79"/>
              <a:gd name="T101" fmla="*/ 18 h 36"/>
              <a:gd name="T102" fmla="*/ 63 w 79"/>
              <a:gd name="T103" fmla="*/ 14 h 36"/>
              <a:gd name="T104" fmla="*/ 55 w 79"/>
              <a:gd name="T105" fmla="*/ 11 h 36"/>
              <a:gd name="T106" fmla="*/ 48 w 79"/>
              <a:gd name="T107" fmla="*/ 9 h 36"/>
              <a:gd name="T108" fmla="*/ 39 w 79"/>
              <a:gd name="T109" fmla="*/ 9 h 36"/>
              <a:gd name="T110" fmla="*/ 32 w 79"/>
              <a:gd name="T111" fmla="*/ 5 h 36"/>
              <a:gd name="T112" fmla="*/ 28 w 79"/>
              <a:gd name="T113" fmla="*/ 3 h 36"/>
              <a:gd name="T114" fmla="*/ 22 w 79"/>
              <a:gd name="T115" fmla="*/ 2 h 36"/>
              <a:gd name="T116" fmla="*/ 17 w 79"/>
              <a:gd name="T117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79" h="36">
                <a:moveTo>
                  <a:pt x="9" y="0"/>
                </a:move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lnTo>
                  <a:pt x="8" y="3"/>
                </a:lnTo>
                <a:lnTo>
                  <a:pt x="8" y="3"/>
                </a:lnTo>
                <a:lnTo>
                  <a:pt x="8" y="3"/>
                </a:lnTo>
                <a:lnTo>
                  <a:pt x="8" y="3"/>
                </a:lnTo>
                <a:lnTo>
                  <a:pt x="8" y="3"/>
                </a:lnTo>
                <a:lnTo>
                  <a:pt x="8" y="3"/>
                </a:lnTo>
                <a:lnTo>
                  <a:pt x="6" y="3"/>
                </a:lnTo>
                <a:lnTo>
                  <a:pt x="6" y="3"/>
                </a:lnTo>
                <a:lnTo>
                  <a:pt x="6" y="5"/>
                </a:lnTo>
                <a:lnTo>
                  <a:pt x="6" y="5"/>
                </a:lnTo>
                <a:lnTo>
                  <a:pt x="6" y="5"/>
                </a:lnTo>
                <a:lnTo>
                  <a:pt x="6" y="5"/>
                </a:lnTo>
                <a:lnTo>
                  <a:pt x="6" y="5"/>
                </a:lnTo>
                <a:lnTo>
                  <a:pt x="4" y="5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0" y="16"/>
                </a:lnTo>
                <a:lnTo>
                  <a:pt x="0" y="16"/>
                </a:lnTo>
                <a:lnTo>
                  <a:pt x="0" y="16"/>
                </a:lnTo>
                <a:lnTo>
                  <a:pt x="0" y="16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22"/>
                </a:lnTo>
                <a:lnTo>
                  <a:pt x="2" y="22"/>
                </a:lnTo>
                <a:lnTo>
                  <a:pt x="2" y="22"/>
                </a:lnTo>
                <a:lnTo>
                  <a:pt x="2" y="24"/>
                </a:lnTo>
                <a:lnTo>
                  <a:pt x="4" y="24"/>
                </a:lnTo>
                <a:lnTo>
                  <a:pt x="4" y="25"/>
                </a:lnTo>
                <a:lnTo>
                  <a:pt x="4" y="24"/>
                </a:lnTo>
                <a:lnTo>
                  <a:pt x="4" y="24"/>
                </a:lnTo>
                <a:lnTo>
                  <a:pt x="4" y="24"/>
                </a:lnTo>
                <a:lnTo>
                  <a:pt x="4" y="22"/>
                </a:lnTo>
                <a:lnTo>
                  <a:pt x="4" y="22"/>
                </a:lnTo>
                <a:lnTo>
                  <a:pt x="2" y="22"/>
                </a:lnTo>
                <a:lnTo>
                  <a:pt x="2" y="22"/>
                </a:lnTo>
                <a:lnTo>
                  <a:pt x="2" y="20"/>
                </a:lnTo>
                <a:lnTo>
                  <a:pt x="2" y="20"/>
                </a:lnTo>
                <a:lnTo>
                  <a:pt x="2" y="20"/>
                </a:lnTo>
                <a:lnTo>
                  <a:pt x="2" y="18"/>
                </a:lnTo>
                <a:lnTo>
                  <a:pt x="2" y="18"/>
                </a:lnTo>
                <a:lnTo>
                  <a:pt x="2" y="18"/>
                </a:lnTo>
                <a:lnTo>
                  <a:pt x="2" y="16"/>
                </a:lnTo>
                <a:lnTo>
                  <a:pt x="2" y="16"/>
                </a:lnTo>
                <a:lnTo>
                  <a:pt x="2" y="16"/>
                </a:lnTo>
                <a:lnTo>
                  <a:pt x="2" y="16"/>
                </a:lnTo>
                <a:lnTo>
                  <a:pt x="2" y="16"/>
                </a:lnTo>
                <a:lnTo>
                  <a:pt x="4" y="14"/>
                </a:lnTo>
                <a:lnTo>
                  <a:pt x="4" y="14"/>
                </a:lnTo>
                <a:lnTo>
                  <a:pt x="4" y="14"/>
                </a:lnTo>
                <a:lnTo>
                  <a:pt x="4" y="14"/>
                </a:lnTo>
                <a:lnTo>
                  <a:pt x="4" y="14"/>
                </a:lnTo>
                <a:lnTo>
                  <a:pt x="4" y="14"/>
                </a:lnTo>
                <a:lnTo>
                  <a:pt x="6" y="14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7"/>
                </a:lnTo>
                <a:lnTo>
                  <a:pt x="6" y="7"/>
                </a:lnTo>
                <a:lnTo>
                  <a:pt x="6" y="7"/>
                </a:lnTo>
                <a:lnTo>
                  <a:pt x="6" y="7"/>
                </a:lnTo>
                <a:lnTo>
                  <a:pt x="8" y="7"/>
                </a:lnTo>
                <a:lnTo>
                  <a:pt x="8" y="7"/>
                </a:lnTo>
                <a:lnTo>
                  <a:pt x="8" y="7"/>
                </a:lnTo>
                <a:lnTo>
                  <a:pt x="8" y="7"/>
                </a:lnTo>
                <a:lnTo>
                  <a:pt x="8" y="5"/>
                </a:lnTo>
                <a:lnTo>
                  <a:pt x="9" y="5"/>
                </a:lnTo>
                <a:lnTo>
                  <a:pt x="9" y="5"/>
                </a:lnTo>
                <a:lnTo>
                  <a:pt x="9" y="5"/>
                </a:lnTo>
                <a:lnTo>
                  <a:pt x="9" y="5"/>
                </a:lnTo>
                <a:lnTo>
                  <a:pt x="9" y="5"/>
                </a:lnTo>
                <a:lnTo>
                  <a:pt x="9" y="5"/>
                </a:lnTo>
                <a:lnTo>
                  <a:pt x="9" y="3"/>
                </a:lnTo>
                <a:lnTo>
                  <a:pt x="9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1" y="2"/>
                </a:lnTo>
                <a:lnTo>
                  <a:pt x="11" y="2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5" y="5"/>
                </a:lnTo>
                <a:lnTo>
                  <a:pt x="15" y="5"/>
                </a:lnTo>
                <a:lnTo>
                  <a:pt x="15" y="7"/>
                </a:lnTo>
                <a:lnTo>
                  <a:pt x="15" y="7"/>
                </a:lnTo>
                <a:lnTo>
                  <a:pt x="15" y="7"/>
                </a:lnTo>
                <a:lnTo>
                  <a:pt x="15" y="7"/>
                </a:lnTo>
                <a:lnTo>
                  <a:pt x="15" y="7"/>
                </a:lnTo>
                <a:lnTo>
                  <a:pt x="15" y="7"/>
                </a:lnTo>
                <a:lnTo>
                  <a:pt x="17" y="7"/>
                </a:lnTo>
                <a:lnTo>
                  <a:pt x="17" y="7"/>
                </a:lnTo>
                <a:lnTo>
                  <a:pt x="17" y="7"/>
                </a:lnTo>
                <a:lnTo>
                  <a:pt x="17" y="9"/>
                </a:lnTo>
                <a:lnTo>
                  <a:pt x="17" y="9"/>
                </a:lnTo>
                <a:lnTo>
                  <a:pt x="17" y="9"/>
                </a:lnTo>
                <a:lnTo>
                  <a:pt x="19" y="9"/>
                </a:lnTo>
                <a:lnTo>
                  <a:pt x="19" y="9"/>
                </a:lnTo>
                <a:lnTo>
                  <a:pt x="19" y="9"/>
                </a:lnTo>
                <a:lnTo>
                  <a:pt x="19" y="9"/>
                </a:lnTo>
                <a:lnTo>
                  <a:pt x="19" y="9"/>
                </a:lnTo>
                <a:lnTo>
                  <a:pt x="19" y="11"/>
                </a:lnTo>
                <a:lnTo>
                  <a:pt x="19" y="11"/>
                </a:lnTo>
                <a:lnTo>
                  <a:pt x="21" y="11"/>
                </a:lnTo>
                <a:lnTo>
                  <a:pt x="21" y="11"/>
                </a:lnTo>
                <a:lnTo>
                  <a:pt x="21" y="11"/>
                </a:lnTo>
                <a:lnTo>
                  <a:pt x="21" y="11"/>
                </a:lnTo>
                <a:lnTo>
                  <a:pt x="22" y="11"/>
                </a:lnTo>
                <a:lnTo>
                  <a:pt x="22" y="13"/>
                </a:lnTo>
                <a:lnTo>
                  <a:pt x="22" y="13"/>
                </a:lnTo>
                <a:lnTo>
                  <a:pt x="24" y="13"/>
                </a:lnTo>
                <a:lnTo>
                  <a:pt x="24" y="13"/>
                </a:lnTo>
                <a:lnTo>
                  <a:pt x="24" y="13"/>
                </a:lnTo>
                <a:lnTo>
                  <a:pt x="26" y="13"/>
                </a:lnTo>
                <a:lnTo>
                  <a:pt x="26" y="13"/>
                </a:lnTo>
                <a:lnTo>
                  <a:pt x="26" y="13"/>
                </a:lnTo>
                <a:lnTo>
                  <a:pt x="26" y="13"/>
                </a:lnTo>
                <a:lnTo>
                  <a:pt x="26" y="13"/>
                </a:lnTo>
                <a:lnTo>
                  <a:pt x="28" y="14"/>
                </a:lnTo>
                <a:lnTo>
                  <a:pt x="28" y="14"/>
                </a:lnTo>
                <a:lnTo>
                  <a:pt x="28" y="14"/>
                </a:lnTo>
                <a:lnTo>
                  <a:pt x="28" y="14"/>
                </a:lnTo>
                <a:lnTo>
                  <a:pt x="30" y="14"/>
                </a:lnTo>
                <a:lnTo>
                  <a:pt x="30" y="14"/>
                </a:lnTo>
                <a:lnTo>
                  <a:pt x="30" y="16"/>
                </a:lnTo>
                <a:lnTo>
                  <a:pt x="32" y="16"/>
                </a:lnTo>
                <a:lnTo>
                  <a:pt x="32" y="16"/>
                </a:lnTo>
                <a:lnTo>
                  <a:pt x="32" y="16"/>
                </a:lnTo>
                <a:lnTo>
                  <a:pt x="32" y="16"/>
                </a:lnTo>
                <a:lnTo>
                  <a:pt x="33" y="16"/>
                </a:lnTo>
                <a:lnTo>
                  <a:pt x="33" y="16"/>
                </a:lnTo>
                <a:lnTo>
                  <a:pt x="33" y="18"/>
                </a:lnTo>
                <a:lnTo>
                  <a:pt x="35" y="18"/>
                </a:lnTo>
                <a:lnTo>
                  <a:pt x="35" y="18"/>
                </a:lnTo>
                <a:lnTo>
                  <a:pt x="35" y="18"/>
                </a:lnTo>
                <a:lnTo>
                  <a:pt x="37" y="18"/>
                </a:lnTo>
                <a:lnTo>
                  <a:pt x="37" y="20"/>
                </a:lnTo>
                <a:lnTo>
                  <a:pt x="37" y="20"/>
                </a:lnTo>
                <a:lnTo>
                  <a:pt x="39" y="20"/>
                </a:lnTo>
                <a:lnTo>
                  <a:pt x="39" y="20"/>
                </a:lnTo>
                <a:lnTo>
                  <a:pt x="39" y="20"/>
                </a:lnTo>
                <a:lnTo>
                  <a:pt x="39" y="22"/>
                </a:lnTo>
                <a:lnTo>
                  <a:pt x="39" y="22"/>
                </a:lnTo>
                <a:lnTo>
                  <a:pt x="39" y="22"/>
                </a:lnTo>
                <a:lnTo>
                  <a:pt x="41" y="22"/>
                </a:lnTo>
                <a:lnTo>
                  <a:pt x="41" y="24"/>
                </a:lnTo>
                <a:lnTo>
                  <a:pt x="41" y="24"/>
                </a:lnTo>
                <a:lnTo>
                  <a:pt x="41" y="24"/>
                </a:lnTo>
                <a:lnTo>
                  <a:pt x="41" y="24"/>
                </a:lnTo>
                <a:lnTo>
                  <a:pt x="43" y="25"/>
                </a:lnTo>
                <a:lnTo>
                  <a:pt x="43" y="25"/>
                </a:lnTo>
                <a:lnTo>
                  <a:pt x="43" y="25"/>
                </a:lnTo>
                <a:lnTo>
                  <a:pt x="44" y="25"/>
                </a:lnTo>
                <a:lnTo>
                  <a:pt x="44" y="25"/>
                </a:lnTo>
                <a:lnTo>
                  <a:pt x="44" y="27"/>
                </a:lnTo>
                <a:lnTo>
                  <a:pt x="44" y="27"/>
                </a:lnTo>
                <a:lnTo>
                  <a:pt x="44" y="27"/>
                </a:lnTo>
                <a:lnTo>
                  <a:pt x="44" y="27"/>
                </a:lnTo>
                <a:lnTo>
                  <a:pt x="46" y="29"/>
                </a:lnTo>
                <a:lnTo>
                  <a:pt x="46" y="29"/>
                </a:lnTo>
                <a:lnTo>
                  <a:pt x="46" y="29"/>
                </a:lnTo>
                <a:lnTo>
                  <a:pt x="48" y="29"/>
                </a:lnTo>
                <a:lnTo>
                  <a:pt x="48" y="31"/>
                </a:lnTo>
                <a:lnTo>
                  <a:pt x="48" y="31"/>
                </a:lnTo>
                <a:lnTo>
                  <a:pt x="50" y="31"/>
                </a:lnTo>
                <a:lnTo>
                  <a:pt x="50" y="31"/>
                </a:lnTo>
                <a:lnTo>
                  <a:pt x="50" y="31"/>
                </a:lnTo>
                <a:lnTo>
                  <a:pt x="52" y="33"/>
                </a:lnTo>
                <a:lnTo>
                  <a:pt x="52" y="33"/>
                </a:lnTo>
                <a:lnTo>
                  <a:pt x="54" y="33"/>
                </a:lnTo>
                <a:lnTo>
                  <a:pt x="54" y="35"/>
                </a:lnTo>
                <a:lnTo>
                  <a:pt x="55" y="35"/>
                </a:lnTo>
                <a:lnTo>
                  <a:pt x="55" y="35"/>
                </a:lnTo>
                <a:lnTo>
                  <a:pt x="55" y="35"/>
                </a:lnTo>
                <a:lnTo>
                  <a:pt x="57" y="36"/>
                </a:lnTo>
                <a:lnTo>
                  <a:pt x="55" y="35"/>
                </a:lnTo>
                <a:lnTo>
                  <a:pt x="55" y="35"/>
                </a:lnTo>
                <a:lnTo>
                  <a:pt x="54" y="33"/>
                </a:lnTo>
                <a:lnTo>
                  <a:pt x="54" y="33"/>
                </a:lnTo>
                <a:lnTo>
                  <a:pt x="54" y="33"/>
                </a:lnTo>
                <a:lnTo>
                  <a:pt x="52" y="33"/>
                </a:lnTo>
                <a:lnTo>
                  <a:pt x="52" y="31"/>
                </a:lnTo>
                <a:lnTo>
                  <a:pt x="52" y="31"/>
                </a:lnTo>
                <a:lnTo>
                  <a:pt x="52" y="31"/>
                </a:lnTo>
                <a:lnTo>
                  <a:pt x="50" y="31"/>
                </a:lnTo>
                <a:lnTo>
                  <a:pt x="50" y="29"/>
                </a:lnTo>
                <a:lnTo>
                  <a:pt x="50" y="29"/>
                </a:lnTo>
                <a:lnTo>
                  <a:pt x="50" y="29"/>
                </a:lnTo>
                <a:lnTo>
                  <a:pt x="48" y="29"/>
                </a:lnTo>
                <a:lnTo>
                  <a:pt x="48" y="29"/>
                </a:lnTo>
                <a:lnTo>
                  <a:pt x="48" y="29"/>
                </a:lnTo>
                <a:lnTo>
                  <a:pt x="48" y="29"/>
                </a:lnTo>
                <a:lnTo>
                  <a:pt x="46" y="27"/>
                </a:lnTo>
                <a:lnTo>
                  <a:pt x="46" y="27"/>
                </a:lnTo>
                <a:lnTo>
                  <a:pt x="46" y="27"/>
                </a:lnTo>
                <a:lnTo>
                  <a:pt x="46" y="27"/>
                </a:lnTo>
                <a:lnTo>
                  <a:pt x="46" y="27"/>
                </a:lnTo>
                <a:lnTo>
                  <a:pt x="46" y="25"/>
                </a:lnTo>
                <a:lnTo>
                  <a:pt x="46" y="25"/>
                </a:lnTo>
                <a:lnTo>
                  <a:pt x="44" y="25"/>
                </a:lnTo>
                <a:lnTo>
                  <a:pt x="44" y="25"/>
                </a:lnTo>
                <a:lnTo>
                  <a:pt x="44" y="25"/>
                </a:lnTo>
                <a:lnTo>
                  <a:pt x="44" y="24"/>
                </a:lnTo>
                <a:lnTo>
                  <a:pt x="44" y="24"/>
                </a:lnTo>
                <a:lnTo>
                  <a:pt x="44" y="24"/>
                </a:lnTo>
                <a:lnTo>
                  <a:pt x="44" y="24"/>
                </a:lnTo>
                <a:lnTo>
                  <a:pt x="44" y="24"/>
                </a:lnTo>
                <a:lnTo>
                  <a:pt x="43" y="24"/>
                </a:lnTo>
                <a:lnTo>
                  <a:pt x="43" y="24"/>
                </a:lnTo>
                <a:lnTo>
                  <a:pt x="43" y="24"/>
                </a:lnTo>
                <a:lnTo>
                  <a:pt x="43" y="22"/>
                </a:lnTo>
                <a:lnTo>
                  <a:pt x="43" y="22"/>
                </a:lnTo>
                <a:lnTo>
                  <a:pt x="43" y="22"/>
                </a:lnTo>
                <a:lnTo>
                  <a:pt x="43" y="22"/>
                </a:lnTo>
                <a:lnTo>
                  <a:pt x="43" y="22"/>
                </a:lnTo>
                <a:lnTo>
                  <a:pt x="41" y="22"/>
                </a:lnTo>
                <a:lnTo>
                  <a:pt x="41" y="22"/>
                </a:lnTo>
                <a:lnTo>
                  <a:pt x="41" y="22"/>
                </a:lnTo>
                <a:lnTo>
                  <a:pt x="41" y="20"/>
                </a:lnTo>
                <a:lnTo>
                  <a:pt x="41" y="20"/>
                </a:lnTo>
                <a:lnTo>
                  <a:pt x="41" y="20"/>
                </a:lnTo>
                <a:lnTo>
                  <a:pt x="41" y="20"/>
                </a:lnTo>
                <a:lnTo>
                  <a:pt x="39" y="20"/>
                </a:lnTo>
                <a:lnTo>
                  <a:pt x="39" y="20"/>
                </a:lnTo>
                <a:lnTo>
                  <a:pt x="39" y="20"/>
                </a:lnTo>
                <a:lnTo>
                  <a:pt x="39" y="18"/>
                </a:lnTo>
                <a:lnTo>
                  <a:pt x="39" y="18"/>
                </a:lnTo>
                <a:lnTo>
                  <a:pt x="39" y="18"/>
                </a:lnTo>
                <a:lnTo>
                  <a:pt x="39" y="18"/>
                </a:lnTo>
                <a:lnTo>
                  <a:pt x="39" y="18"/>
                </a:lnTo>
                <a:lnTo>
                  <a:pt x="39" y="18"/>
                </a:lnTo>
                <a:lnTo>
                  <a:pt x="37" y="18"/>
                </a:lnTo>
                <a:lnTo>
                  <a:pt x="37" y="18"/>
                </a:lnTo>
                <a:lnTo>
                  <a:pt x="37" y="18"/>
                </a:lnTo>
                <a:lnTo>
                  <a:pt x="37" y="18"/>
                </a:lnTo>
                <a:lnTo>
                  <a:pt x="37" y="16"/>
                </a:lnTo>
                <a:lnTo>
                  <a:pt x="37" y="16"/>
                </a:lnTo>
                <a:lnTo>
                  <a:pt x="37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3" y="16"/>
                </a:lnTo>
                <a:lnTo>
                  <a:pt x="33" y="16"/>
                </a:lnTo>
                <a:lnTo>
                  <a:pt x="33" y="16"/>
                </a:lnTo>
                <a:lnTo>
                  <a:pt x="33" y="14"/>
                </a:lnTo>
                <a:lnTo>
                  <a:pt x="33" y="14"/>
                </a:lnTo>
                <a:lnTo>
                  <a:pt x="32" y="14"/>
                </a:lnTo>
                <a:lnTo>
                  <a:pt x="32" y="14"/>
                </a:lnTo>
                <a:lnTo>
                  <a:pt x="32" y="14"/>
                </a:lnTo>
                <a:lnTo>
                  <a:pt x="32" y="14"/>
                </a:lnTo>
                <a:lnTo>
                  <a:pt x="32" y="14"/>
                </a:lnTo>
                <a:lnTo>
                  <a:pt x="32" y="14"/>
                </a:lnTo>
                <a:lnTo>
                  <a:pt x="30" y="14"/>
                </a:lnTo>
                <a:lnTo>
                  <a:pt x="30" y="13"/>
                </a:lnTo>
                <a:lnTo>
                  <a:pt x="30" y="13"/>
                </a:lnTo>
                <a:lnTo>
                  <a:pt x="30" y="13"/>
                </a:lnTo>
                <a:lnTo>
                  <a:pt x="30" y="13"/>
                </a:lnTo>
                <a:lnTo>
                  <a:pt x="30" y="13"/>
                </a:lnTo>
                <a:lnTo>
                  <a:pt x="28" y="13"/>
                </a:lnTo>
                <a:lnTo>
                  <a:pt x="28" y="13"/>
                </a:lnTo>
                <a:lnTo>
                  <a:pt x="28" y="13"/>
                </a:lnTo>
                <a:lnTo>
                  <a:pt x="28" y="13"/>
                </a:lnTo>
                <a:lnTo>
                  <a:pt x="26" y="13"/>
                </a:lnTo>
                <a:lnTo>
                  <a:pt x="26" y="13"/>
                </a:lnTo>
                <a:lnTo>
                  <a:pt x="26" y="11"/>
                </a:lnTo>
                <a:lnTo>
                  <a:pt x="26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2" y="11"/>
                </a:lnTo>
                <a:lnTo>
                  <a:pt x="22" y="11"/>
                </a:lnTo>
                <a:lnTo>
                  <a:pt x="22" y="9"/>
                </a:lnTo>
                <a:lnTo>
                  <a:pt x="22" y="9"/>
                </a:lnTo>
                <a:lnTo>
                  <a:pt x="21" y="9"/>
                </a:lnTo>
                <a:lnTo>
                  <a:pt x="21" y="9"/>
                </a:lnTo>
                <a:lnTo>
                  <a:pt x="21" y="9"/>
                </a:lnTo>
                <a:lnTo>
                  <a:pt x="21" y="9"/>
                </a:lnTo>
                <a:lnTo>
                  <a:pt x="21" y="9"/>
                </a:lnTo>
                <a:lnTo>
                  <a:pt x="21" y="9"/>
                </a:lnTo>
                <a:lnTo>
                  <a:pt x="21" y="9"/>
                </a:lnTo>
                <a:lnTo>
                  <a:pt x="19" y="9"/>
                </a:lnTo>
                <a:lnTo>
                  <a:pt x="19" y="7"/>
                </a:lnTo>
                <a:lnTo>
                  <a:pt x="19" y="7"/>
                </a:lnTo>
                <a:lnTo>
                  <a:pt x="19" y="7"/>
                </a:lnTo>
                <a:lnTo>
                  <a:pt x="19" y="7"/>
                </a:lnTo>
                <a:lnTo>
                  <a:pt x="19" y="7"/>
                </a:lnTo>
                <a:lnTo>
                  <a:pt x="19" y="7"/>
                </a:lnTo>
                <a:lnTo>
                  <a:pt x="17" y="7"/>
                </a:lnTo>
                <a:lnTo>
                  <a:pt x="17" y="7"/>
                </a:lnTo>
                <a:lnTo>
                  <a:pt x="17" y="7"/>
                </a:lnTo>
                <a:lnTo>
                  <a:pt x="17" y="5"/>
                </a:lnTo>
                <a:lnTo>
                  <a:pt x="17" y="5"/>
                </a:lnTo>
                <a:lnTo>
                  <a:pt x="17" y="5"/>
                </a:lnTo>
                <a:lnTo>
                  <a:pt x="17" y="5"/>
                </a:lnTo>
                <a:lnTo>
                  <a:pt x="17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0"/>
                </a:lnTo>
                <a:lnTo>
                  <a:pt x="15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5" y="2"/>
                </a:lnTo>
                <a:lnTo>
                  <a:pt x="15" y="2"/>
                </a:lnTo>
                <a:lnTo>
                  <a:pt x="17" y="2"/>
                </a:lnTo>
                <a:lnTo>
                  <a:pt x="17" y="2"/>
                </a:lnTo>
                <a:lnTo>
                  <a:pt x="17" y="2"/>
                </a:lnTo>
                <a:lnTo>
                  <a:pt x="17" y="2"/>
                </a:lnTo>
                <a:lnTo>
                  <a:pt x="17" y="2"/>
                </a:lnTo>
                <a:lnTo>
                  <a:pt x="19" y="2"/>
                </a:lnTo>
                <a:lnTo>
                  <a:pt x="19" y="2"/>
                </a:lnTo>
                <a:lnTo>
                  <a:pt x="19" y="3"/>
                </a:lnTo>
                <a:lnTo>
                  <a:pt x="19" y="3"/>
                </a:lnTo>
                <a:lnTo>
                  <a:pt x="21" y="3"/>
                </a:lnTo>
                <a:lnTo>
                  <a:pt x="21" y="3"/>
                </a:lnTo>
                <a:lnTo>
                  <a:pt x="21" y="3"/>
                </a:lnTo>
                <a:lnTo>
                  <a:pt x="21" y="3"/>
                </a:lnTo>
                <a:lnTo>
                  <a:pt x="22" y="3"/>
                </a:lnTo>
                <a:lnTo>
                  <a:pt x="22" y="3"/>
                </a:lnTo>
                <a:lnTo>
                  <a:pt x="24" y="3"/>
                </a:lnTo>
                <a:lnTo>
                  <a:pt x="24" y="3"/>
                </a:lnTo>
                <a:lnTo>
                  <a:pt x="24" y="5"/>
                </a:lnTo>
                <a:lnTo>
                  <a:pt x="26" y="5"/>
                </a:lnTo>
                <a:lnTo>
                  <a:pt x="26" y="5"/>
                </a:lnTo>
                <a:lnTo>
                  <a:pt x="26" y="5"/>
                </a:lnTo>
                <a:lnTo>
                  <a:pt x="26" y="5"/>
                </a:lnTo>
                <a:lnTo>
                  <a:pt x="28" y="5"/>
                </a:lnTo>
                <a:lnTo>
                  <a:pt x="28" y="5"/>
                </a:lnTo>
                <a:lnTo>
                  <a:pt x="30" y="5"/>
                </a:lnTo>
                <a:lnTo>
                  <a:pt x="30" y="7"/>
                </a:lnTo>
                <a:lnTo>
                  <a:pt x="30" y="7"/>
                </a:lnTo>
                <a:lnTo>
                  <a:pt x="32" y="7"/>
                </a:lnTo>
                <a:lnTo>
                  <a:pt x="32" y="7"/>
                </a:lnTo>
                <a:lnTo>
                  <a:pt x="32" y="7"/>
                </a:lnTo>
                <a:lnTo>
                  <a:pt x="33" y="7"/>
                </a:lnTo>
                <a:lnTo>
                  <a:pt x="33" y="7"/>
                </a:lnTo>
                <a:lnTo>
                  <a:pt x="35" y="7"/>
                </a:lnTo>
                <a:lnTo>
                  <a:pt x="35" y="7"/>
                </a:lnTo>
                <a:lnTo>
                  <a:pt x="37" y="9"/>
                </a:lnTo>
                <a:lnTo>
                  <a:pt x="37" y="9"/>
                </a:lnTo>
                <a:lnTo>
                  <a:pt x="39" y="9"/>
                </a:lnTo>
                <a:lnTo>
                  <a:pt x="41" y="9"/>
                </a:lnTo>
                <a:lnTo>
                  <a:pt x="41" y="9"/>
                </a:lnTo>
                <a:lnTo>
                  <a:pt x="43" y="11"/>
                </a:lnTo>
                <a:lnTo>
                  <a:pt x="43" y="11"/>
                </a:lnTo>
                <a:lnTo>
                  <a:pt x="43" y="11"/>
                </a:lnTo>
                <a:lnTo>
                  <a:pt x="44" y="11"/>
                </a:lnTo>
                <a:lnTo>
                  <a:pt x="46" y="11"/>
                </a:lnTo>
                <a:lnTo>
                  <a:pt x="46" y="11"/>
                </a:lnTo>
                <a:lnTo>
                  <a:pt x="48" y="11"/>
                </a:lnTo>
                <a:lnTo>
                  <a:pt x="50" y="11"/>
                </a:lnTo>
                <a:lnTo>
                  <a:pt x="50" y="11"/>
                </a:lnTo>
                <a:lnTo>
                  <a:pt x="52" y="11"/>
                </a:lnTo>
                <a:lnTo>
                  <a:pt x="52" y="11"/>
                </a:lnTo>
                <a:lnTo>
                  <a:pt x="54" y="11"/>
                </a:lnTo>
                <a:lnTo>
                  <a:pt x="55" y="11"/>
                </a:lnTo>
                <a:lnTo>
                  <a:pt x="55" y="11"/>
                </a:lnTo>
                <a:lnTo>
                  <a:pt x="57" y="11"/>
                </a:lnTo>
                <a:lnTo>
                  <a:pt x="57" y="13"/>
                </a:lnTo>
                <a:lnTo>
                  <a:pt x="57" y="13"/>
                </a:lnTo>
                <a:lnTo>
                  <a:pt x="59" y="13"/>
                </a:lnTo>
                <a:lnTo>
                  <a:pt x="59" y="13"/>
                </a:lnTo>
                <a:lnTo>
                  <a:pt x="61" y="13"/>
                </a:lnTo>
                <a:lnTo>
                  <a:pt x="61" y="14"/>
                </a:lnTo>
                <a:lnTo>
                  <a:pt x="63" y="14"/>
                </a:lnTo>
                <a:lnTo>
                  <a:pt x="63" y="14"/>
                </a:lnTo>
                <a:lnTo>
                  <a:pt x="65" y="14"/>
                </a:lnTo>
                <a:lnTo>
                  <a:pt x="65" y="14"/>
                </a:lnTo>
                <a:lnTo>
                  <a:pt x="67" y="16"/>
                </a:lnTo>
                <a:lnTo>
                  <a:pt x="68" y="16"/>
                </a:lnTo>
                <a:lnTo>
                  <a:pt x="67" y="16"/>
                </a:lnTo>
                <a:lnTo>
                  <a:pt x="68" y="16"/>
                </a:lnTo>
                <a:lnTo>
                  <a:pt x="70" y="18"/>
                </a:lnTo>
                <a:lnTo>
                  <a:pt x="72" y="18"/>
                </a:lnTo>
                <a:lnTo>
                  <a:pt x="72" y="18"/>
                </a:lnTo>
                <a:lnTo>
                  <a:pt x="74" y="20"/>
                </a:lnTo>
                <a:lnTo>
                  <a:pt x="76" y="20"/>
                </a:lnTo>
                <a:lnTo>
                  <a:pt x="76" y="20"/>
                </a:lnTo>
                <a:lnTo>
                  <a:pt x="78" y="20"/>
                </a:lnTo>
                <a:lnTo>
                  <a:pt x="79" y="22"/>
                </a:lnTo>
                <a:lnTo>
                  <a:pt x="78" y="20"/>
                </a:lnTo>
                <a:lnTo>
                  <a:pt x="78" y="20"/>
                </a:lnTo>
                <a:lnTo>
                  <a:pt x="76" y="20"/>
                </a:lnTo>
                <a:lnTo>
                  <a:pt x="76" y="18"/>
                </a:lnTo>
                <a:lnTo>
                  <a:pt x="74" y="18"/>
                </a:lnTo>
                <a:lnTo>
                  <a:pt x="74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0" y="16"/>
                </a:lnTo>
                <a:lnTo>
                  <a:pt x="68" y="16"/>
                </a:lnTo>
                <a:lnTo>
                  <a:pt x="68" y="16"/>
                </a:lnTo>
                <a:lnTo>
                  <a:pt x="68" y="16"/>
                </a:lnTo>
                <a:lnTo>
                  <a:pt x="67" y="14"/>
                </a:lnTo>
                <a:lnTo>
                  <a:pt x="67" y="14"/>
                </a:lnTo>
                <a:lnTo>
                  <a:pt x="67" y="14"/>
                </a:lnTo>
                <a:lnTo>
                  <a:pt x="65" y="14"/>
                </a:lnTo>
                <a:lnTo>
                  <a:pt x="65" y="14"/>
                </a:lnTo>
                <a:lnTo>
                  <a:pt x="63" y="14"/>
                </a:lnTo>
                <a:lnTo>
                  <a:pt x="63" y="13"/>
                </a:lnTo>
                <a:lnTo>
                  <a:pt x="63" y="13"/>
                </a:lnTo>
                <a:lnTo>
                  <a:pt x="59" y="13"/>
                </a:lnTo>
                <a:lnTo>
                  <a:pt x="59" y="13"/>
                </a:lnTo>
                <a:lnTo>
                  <a:pt x="59" y="11"/>
                </a:lnTo>
                <a:lnTo>
                  <a:pt x="59" y="11"/>
                </a:lnTo>
                <a:lnTo>
                  <a:pt x="57" y="11"/>
                </a:lnTo>
                <a:lnTo>
                  <a:pt x="57" y="11"/>
                </a:lnTo>
                <a:lnTo>
                  <a:pt x="57" y="11"/>
                </a:lnTo>
                <a:lnTo>
                  <a:pt x="55" y="11"/>
                </a:lnTo>
                <a:lnTo>
                  <a:pt x="55" y="11"/>
                </a:lnTo>
                <a:lnTo>
                  <a:pt x="54" y="11"/>
                </a:lnTo>
                <a:lnTo>
                  <a:pt x="54" y="11"/>
                </a:lnTo>
                <a:lnTo>
                  <a:pt x="52" y="9"/>
                </a:lnTo>
                <a:lnTo>
                  <a:pt x="52" y="9"/>
                </a:lnTo>
                <a:lnTo>
                  <a:pt x="52" y="11"/>
                </a:lnTo>
                <a:lnTo>
                  <a:pt x="50" y="11"/>
                </a:lnTo>
                <a:lnTo>
                  <a:pt x="50" y="11"/>
                </a:lnTo>
                <a:lnTo>
                  <a:pt x="48" y="11"/>
                </a:lnTo>
                <a:lnTo>
                  <a:pt x="48" y="9"/>
                </a:lnTo>
                <a:lnTo>
                  <a:pt x="46" y="9"/>
                </a:lnTo>
                <a:lnTo>
                  <a:pt x="44" y="9"/>
                </a:lnTo>
                <a:lnTo>
                  <a:pt x="44" y="9"/>
                </a:lnTo>
                <a:lnTo>
                  <a:pt x="43" y="9"/>
                </a:lnTo>
                <a:lnTo>
                  <a:pt x="43" y="9"/>
                </a:lnTo>
                <a:lnTo>
                  <a:pt x="41" y="9"/>
                </a:lnTo>
                <a:lnTo>
                  <a:pt x="41" y="9"/>
                </a:lnTo>
                <a:lnTo>
                  <a:pt x="41" y="9"/>
                </a:lnTo>
                <a:lnTo>
                  <a:pt x="41" y="9"/>
                </a:lnTo>
                <a:lnTo>
                  <a:pt x="39" y="9"/>
                </a:lnTo>
                <a:lnTo>
                  <a:pt x="39" y="7"/>
                </a:lnTo>
                <a:lnTo>
                  <a:pt x="39" y="7"/>
                </a:lnTo>
                <a:lnTo>
                  <a:pt x="37" y="7"/>
                </a:lnTo>
                <a:lnTo>
                  <a:pt x="37" y="7"/>
                </a:lnTo>
                <a:lnTo>
                  <a:pt x="37" y="7"/>
                </a:lnTo>
                <a:lnTo>
                  <a:pt x="35" y="7"/>
                </a:lnTo>
                <a:lnTo>
                  <a:pt x="35" y="7"/>
                </a:lnTo>
                <a:lnTo>
                  <a:pt x="33" y="7"/>
                </a:lnTo>
                <a:lnTo>
                  <a:pt x="33" y="7"/>
                </a:lnTo>
                <a:lnTo>
                  <a:pt x="32" y="5"/>
                </a:lnTo>
                <a:lnTo>
                  <a:pt x="32" y="5"/>
                </a:lnTo>
                <a:lnTo>
                  <a:pt x="32" y="5"/>
                </a:lnTo>
                <a:lnTo>
                  <a:pt x="32" y="5"/>
                </a:lnTo>
                <a:lnTo>
                  <a:pt x="30" y="5"/>
                </a:lnTo>
                <a:lnTo>
                  <a:pt x="30" y="5"/>
                </a:lnTo>
                <a:lnTo>
                  <a:pt x="30" y="5"/>
                </a:lnTo>
                <a:lnTo>
                  <a:pt x="28" y="5"/>
                </a:lnTo>
                <a:lnTo>
                  <a:pt x="28" y="5"/>
                </a:lnTo>
                <a:lnTo>
                  <a:pt x="28" y="3"/>
                </a:lnTo>
                <a:lnTo>
                  <a:pt x="28" y="3"/>
                </a:lnTo>
                <a:lnTo>
                  <a:pt x="26" y="3"/>
                </a:lnTo>
                <a:lnTo>
                  <a:pt x="26" y="3"/>
                </a:lnTo>
                <a:lnTo>
                  <a:pt x="26" y="3"/>
                </a:lnTo>
                <a:lnTo>
                  <a:pt x="24" y="3"/>
                </a:lnTo>
                <a:lnTo>
                  <a:pt x="24" y="3"/>
                </a:lnTo>
                <a:lnTo>
                  <a:pt x="24" y="3"/>
                </a:lnTo>
                <a:lnTo>
                  <a:pt x="24" y="3"/>
                </a:lnTo>
                <a:lnTo>
                  <a:pt x="22" y="3"/>
                </a:lnTo>
                <a:lnTo>
                  <a:pt x="22" y="3"/>
                </a:lnTo>
                <a:lnTo>
                  <a:pt x="22" y="2"/>
                </a:lnTo>
                <a:lnTo>
                  <a:pt x="21" y="2"/>
                </a:lnTo>
                <a:lnTo>
                  <a:pt x="21" y="2"/>
                </a:lnTo>
                <a:lnTo>
                  <a:pt x="21" y="2"/>
                </a:lnTo>
                <a:lnTo>
                  <a:pt x="21" y="2"/>
                </a:lnTo>
                <a:lnTo>
                  <a:pt x="19" y="2"/>
                </a:lnTo>
                <a:lnTo>
                  <a:pt x="19" y="2"/>
                </a:lnTo>
                <a:lnTo>
                  <a:pt x="19" y="2"/>
                </a:lnTo>
                <a:lnTo>
                  <a:pt x="19" y="2"/>
                </a:lnTo>
                <a:lnTo>
                  <a:pt x="19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11" y="0"/>
                </a:lnTo>
                <a:lnTo>
                  <a:pt x="9" y="0"/>
                </a:lnTo>
                <a:close/>
              </a:path>
            </a:pathLst>
          </a:custGeom>
          <a:solidFill>
            <a:srgbClr val="C0FE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29" name="Freeform 1785"/>
          <p:cNvSpPr>
            <a:spLocks/>
          </p:cNvSpPr>
          <p:nvPr/>
        </p:nvSpPr>
        <p:spPr bwMode="auto">
          <a:xfrm>
            <a:off x="3694113" y="3582988"/>
            <a:ext cx="63500" cy="30162"/>
          </a:xfrm>
          <a:custGeom>
            <a:avLst/>
            <a:gdLst>
              <a:gd name="T0" fmla="*/ 9 w 79"/>
              <a:gd name="T1" fmla="*/ 2 h 36"/>
              <a:gd name="T2" fmla="*/ 8 w 79"/>
              <a:gd name="T3" fmla="*/ 3 h 36"/>
              <a:gd name="T4" fmla="*/ 4 w 79"/>
              <a:gd name="T5" fmla="*/ 5 h 36"/>
              <a:gd name="T6" fmla="*/ 2 w 79"/>
              <a:gd name="T7" fmla="*/ 9 h 36"/>
              <a:gd name="T8" fmla="*/ 2 w 79"/>
              <a:gd name="T9" fmla="*/ 13 h 36"/>
              <a:gd name="T10" fmla="*/ 0 w 79"/>
              <a:gd name="T11" fmla="*/ 14 h 36"/>
              <a:gd name="T12" fmla="*/ 0 w 79"/>
              <a:gd name="T13" fmla="*/ 20 h 36"/>
              <a:gd name="T14" fmla="*/ 4 w 79"/>
              <a:gd name="T15" fmla="*/ 24 h 36"/>
              <a:gd name="T16" fmla="*/ 2 w 79"/>
              <a:gd name="T17" fmla="*/ 18 h 36"/>
              <a:gd name="T18" fmla="*/ 4 w 79"/>
              <a:gd name="T19" fmla="*/ 14 h 36"/>
              <a:gd name="T20" fmla="*/ 6 w 79"/>
              <a:gd name="T21" fmla="*/ 13 h 36"/>
              <a:gd name="T22" fmla="*/ 6 w 79"/>
              <a:gd name="T23" fmla="*/ 9 h 36"/>
              <a:gd name="T24" fmla="*/ 6 w 79"/>
              <a:gd name="T25" fmla="*/ 7 h 36"/>
              <a:gd name="T26" fmla="*/ 9 w 79"/>
              <a:gd name="T27" fmla="*/ 5 h 36"/>
              <a:gd name="T28" fmla="*/ 11 w 79"/>
              <a:gd name="T29" fmla="*/ 3 h 36"/>
              <a:gd name="T30" fmla="*/ 13 w 79"/>
              <a:gd name="T31" fmla="*/ 0 h 36"/>
              <a:gd name="T32" fmla="*/ 11 w 79"/>
              <a:gd name="T33" fmla="*/ 2 h 36"/>
              <a:gd name="T34" fmla="*/ 13 w 79"/>
              <a:gd name="T35" fmla="*/ 5 h 36"/>
              <a:gd name="T36" fmla="*/ 15 w 79"/>
              <a:gd name="T37" fmla="*/ 7 h 36"/>
              <a:gd name="T38" fmla="*/ 19 w 79"/>
              <a:gd name="T39" fmla="*/ 9 h 36"/>
              <a:gd name="T40" fmla="*/ 21 w 79"/>
              <a:gd name="T41" fmla="*/ 11 h 36"/>
              <a:gd name="T42" fmla="*/ 26 w 79"/>
              <a:gd name="T43" fmla="*/ 13 h 36"/>
              <a:gd name="T44" fmla="*/ 32 w 79"/>
              <a:gd name="T45" fmla="*/ 16 h 36"/>
              <a:gd name="T46" fmla="*/ 37 w 79"/>
              <a:gd name="T47" fmla="*/ 20 h 36"/>
              <a:gd name="T48" fmla="*/ 41 w 79"/>
              <a:gd name="T49" fmla="*/ 24 h 36"/>
              <a:gd name="T50" fmla="*/ 44 w 79"/>
              <a:gd name="T51" fmla="*/ 27 h 36"/>
              <a:gd name="T52" fmla="*/ 50 w 79"/>
              <a:gd name="T53" fmla="*/ 31 h 36"/>
              <a:gd name="T54" fmla="*/ 55 w 79"/>
              <a:gd name="T55" fmla="*/ 35 h 36"/>
              <a:gd name="T56" fmla="*/ 50 w 79"/>
              <a:gd name="T57" fmla="*/ 29 h 36"/>
              <a:gd name="T58" fmla="*/ 46 w 79"/>
              <a:gd name="T59" fmla="*/ 27 h 36"/>
              <a:gd name="T60" fmla="*/ 44 w 79"/>
              <a:gd name="T61" fmla="*/ 24 h 36"/>
              <a:gd name="T62" fmla="*/ 41 w 79"/>
              <a:gd name="T63" fmla="*/ 22 h 36"/>
              <a:gd name="T64" fmla="*/ 39 w 79"/>
              <a:gd name="T65" fmla="*/ 18 h 36"/>
              <a:gd name="T66" fmla="*/ 37 w 79"/>
              <a:gd name="T67" fmla="*/ 16 h 36"/>
              <a:gd name="T68" fmla="*/ 32 w 79"/>
              <a:gd name="T69" fmla="*/ 14 h 36"/>
              <a:gd name="T70" fmla="*/ 30 w 79"/>
              <a:gd name="T71" fmla="*/ 13 h 36"/>
              <a:gd name="T72" fmla="*/ 24 w 79"/>
              <a:gd name="T73" fmla="*/ 11 h 36"/>
              <a:gd name="T74" fmla="*/ 21 w 79"/>
              <a:gd name="T75" fmla="*/ 9 h 36"/>
              <a:gd name="T76" fmla="*/ 19 w 79"/>
              <a:gd name="T77" fmla="*/ 7 h 36"/>
              <a:gd name="T78" fmla="*/ 15 w 79"/>
              <a:gd name="T79" fmla="*/ 5 h 36"/>
              <a:gd name="T80" fmla="*/ 15 w 79"/>
              <a:gd name="T81" fmla="*/ 3 h 36"/>
              <a:gd name="T82" fmla="*/ 13 w 79"/>
              <a:gd name="T83" fmla="*/ 0 h 36"/>
              <a:gd name="T84" fmla="*/ 17 w 79"/>
              <a:gd name="T85" fmla="*/ 2 h 36"/>
              <a:gd name="T86" fmla="*/ 22 w 79"/>
              <a:gd name="T87" fmla="*/ 3 h 36"/>
              <a:gd name="T88" fmla="*/ 30 w 79"/>
              <a:gd name="T89" fmla="*/ 5 h 36"/>
              <a:gd name="T90" fmla="*/ 37 w 79"/>
              <a:gd name="T91" fmla="*/ 9 h 36"/>
              <a:gd name="T92" fmla="*/ 46 w 79"/>
              <a:gd name="T93" fmla="*/ 11 h 36"/>
              <a:gd name="T94" fmla="*/ 57 w 79"/>
              <a:gd name="T95" fmla="*/ 13 h 36"/>
              <a:gd name="T96" fmla="*/ 67 w 79"/>
              <a:gd name="T97" fmla="*/ 16 h 36"/>
              <a:gd name="T98" fmla="*/ 78 w 79"/>
              <a:gd name="T99" fmla="*/ 20 h 36"/>
              <a:gd name="T100" fmla="*/ 72 w 79"/>
              <a:gd name="T101" fmla="*/ 18 h 36"/>
              <a:gd name="T102" fmla="*/ 63 w 79"/>
              <a:gd name="T103" fmla="*/ 14 h 36"/>
              <a:gd name="T104" fmla="*/ 55 w 79"/>
              <a:gd name="T105" fmla="*/ 11 h 36"/>
              <a:gd name="T106" fmla="*/ 48 w 79"/>
              <a:gd name="T107" fmla="*/ 9 h 36"/>
              <a:gd name="T108" fmla="*/ 39 w 79"/>
              <a:gd name="T109" fmla="*/ 9 h 36"/>
              <a:gd name="T110" fmla="*/ 32 w 79"/>
              <a:gd name="T111" fmla="*/ 5 h 36"/>
              <a:gd name="T112" fmla="*/ 28 w 79"/>
              <a:gd name="T113" fmla="*/ 3 h 36"/>
              <a:gd name="T114" fmla="*/ 22 w 79"/>
              <a:gd name="T115" fmla="*/ 2 h 36"/>
              <a:gd name="T116" fmla="*/ 17 w 79"/>
              <a:gd name="T117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79" h="36">
                <a:moveTo>
                  <a:pt x="9" y="0"/>
                </a:move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lnTo>
                  <a:pt x="8" y="3"/>
                </a:lnTo>
                <a:lnTo>
                  <a:pt x="8" y="3"/>
                </a:lnTo>
                <a:lnTo>
                  <a:pt x="8" y="3"/>
                </a:lnTo>
                <a:lnTo>
                  <a:pt x="8" y="3"/>
                </a:lnTo>
                <a:lnTo>
                  <a:pt x="8" y="3"/>
                </a:lnTo>
                <a:lnTo>
                  <a:pt x="8" y="3"/>
                </a:lnTo>
                <a:lnTo>
                  <a:pt x="6" y="3"/>
                </a:lnTo>
                <a:lnTo>
                  <a:pt x="6" y="3"/>
                </a:lnTo>
                <a:lnTo>
                  <a:pt x="6" y="5"/>
                </a:lnTo>
                <a:lnTo>
                  <a:pt x="6" y="5"/>
                </a:lnTo>
                <a:lnTo>
                  <a:pt x="6" y="5"/>
                </a:lnTo>
                <a:lnTo>
                  <a:pt x="6" y="5"/>
                </a:lnTo>
                <a:lnTo>
                  <a:pt x="6" y="5"/>
                </a:lnTo>
                <a:lnTo>
                  <a:pt x="4" y="5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0" y="16"/>
                </a:lnTo>
                <a:lnTo>
                  <a:pt x="0" y="16"/>
                </a:lnTo>
                <a:lnTo>
                  <a:pt x="0" y="16"/>
                </a:lnTo>
                <a:lnTo>
                  <a:pt x="0" y="16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22"/>
                </a:lnTo>
                <a:lnTo>
                  <a:pt x="2" y="22"/>
                </a:lnTo>
                <a:lnTo>
                  <a:pt x="2" y="22"/>
                </a:lnTo>
                <a:lnTo>
                  <a:pt x="2" y="24"/>
                </a:lnTo>
                <a:lnTo>
                  <a:pt x="4" y="24"/>
                </a:lnTo>
                <a:lnTo>
                  <a:pt x="4" y="25"/>
                </a:lnTo>
                <a:lnTo>
                  <a:pt x="4" y="24"/>
                </a:lnTo>
                <a:lnTo>
                  <a:pt x="4" y="24"/>
                </a:lnTo>
                <a:lnTo>
                  <a:pt x="4" y="24"/>
                </a:lnTo>
                <a:lnTo>
                  <a:pt x="4" y="22"/>
                </a:lnTo>
                <a:lnTo>
                  <a:pt x="4" y="22"/>
                </a:lnTo>
                <a:lnTo>
                  <a:pt x="2" y="22"/>
                </a:lnTo>
                <a:lnTo>
                  <a:pt x="2" y="22"/>
                </a:lnTo>
                <a:lnTo>
                  <a:pt x="2" y="20"/>
                </a:lnTo>
                <a:lnTo>
                  <a:pt x="2" y="20"/>
                </a:lnTo>
                <a:lnTo>
                  <a:pt x="2" y="20"/>
                </a:lnTo>
                <a:lnTo>
                  <a:pt x="2" y="18"/>
                </a:lnTo>
                <a:lnTo>
                  <a:pt x="2" y="18"/>
                </a:lnTo>
                <a:lnTo>
                  <a:pt x="2" y="18"/>
                </a:lnTo>
                <a:lnTo>
                  <a:pt x="2" y="16"/>
                </a:lnTo>
                <a:lnTo>
                  <a:pt x="2" y="16"/>
                </a:lnTo>
                <a:lnTo>
                  <a:pt x="2" y="16"/>
                </a:lnTo>
                <a:lnTo>
                  <a:pt x="2" y="16"/>
                </a:lnTo>
                <a:lnTo>
                  <a:pt x="2" y="16"/>
                </a:lnTo>
                <a:lnTo>
                  <a:pt x="4" y="14"/>
                </a:lnTo>
                <a:lnTo>
                  <a:pt x="4" y="14"/>
                </a:lnTo>
                <a:lnTo>
                  <a:pt x="4" y="14"/>
                </a:lnTo>
                <a:lnTo>
                  <a:pt x="4" y="14"/>
                </a:lnTo>
                <a:lnTo>
                  <a:pt x="4" y="14"/>
                </a:lnTo>
                <a:lnTo>
                  <a:pt x="4" y="14"/>
                </a:lnTo>
                <a:lnTo>
                  <a:pt x="6" y="14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7"/>
                </a:lnTo>
                <a:lnTo>
                  <a:pt x="6" y="7"/>
                </a:lnTo>
                <a:lnTo>
                  <a:pt x="6" y="7"/>
                </a:lnTo>
                <a:lnTo>
                  <a:pt x="6" y="7"/>
                </a:lnTo>
                <a:lnTo>
                  <a:pt x="8" y="7"/>
                </a:lnTo>
                <a:lnTo>
                  <a:pt x="8" y="7"/>
                </a:lnTo>
                <a:lnTo>
                  <a:pt x="8" y="7"/>
                </a:lnTo>
                <a:lnTo>
                  <a:pt x="8" y="7"/>
                </a:lnTo>
                <a:lnTo>
                  <a:pt x="8" y="5"/>
                </a:lnTo>
                <a:lnTo>
                  <a:pt x="9" y="5"/>
                </a:lnTo>
                <a:lnTo>
                  <a:pt x="9" y="5"/>
                </a:lnTo>
                <a:lnTo>
                  <a:pt x="9" y="5"/>
                </a:lnTo>
                <a:lnTo>
                  <a:pt x="9" y="5"/>
                </a:lnTo>
                <a:lnTo>
                  <a:pt x="9" y="5"/>
                </a:lnTo>
                <a:lnTo>
                  <a:pt x="9" y="5"/>
                </a:lnTo>
                <a:lnTo>
                  <a:pt x="9" y="3"/>
                </a:lnTo>
                <a:lnTo>
                  <a:pt x="9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1" y="2"/>
                </a:lnTo>
                <a:lnTo>
                  <a:pt x="11" y="2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5" y="5"/>
                </a:lnTo>
                <a:lnTo>
                  <a:pt x="15" y="5"/>
                </a:lnTo>
                <a:lnTo>
                  <a:pt x="15" y="7"/>
                </a:lnTo>
                <a:lnTo>
                  <a:pt x="15" y="7"/>
                </a:lnTo>
                <a:lnTo>
                  <a:pt x="15" y="7"/>
                </a:lnTo>
                <a:lnTo>
                  <a:pt x="15" y="7"/>
                </a:lnTo>
                <a:lnTo>
                  <a:pt x="15" y="7"/>
                </a:lnTo>
                <a:lnTo>
                  <a:pt x="15" y="7"/>
                </a:lnTo>
                <a:lnTo>
                  <a:pt x="17" y="7"/>
                </a:lnTo>
                <a:lnTo>
                  <a:pt x="17" y="7"/>
                </a:lnTo>
                <a:lnTo>
                  <a:pt x="17" y="7"/>
                </a:lnTo>
                <a:lnTo>
                  <a:pt x="17" y="9"/>
                </a:lnTo>
                <a:lnTo>
                  <a:pt x="17" y="9"/>
                </a:lnTo>
                <a:lnTo>
                  <a:pt x="17" y="9"/>
                </a:lnTo>
                <a:lnTo>
                  <a:pt x="19" y="9"/>
                </a:lnTo>
                <a:lnTo>
                  <a:pt x="19" y="9"/>
                </a:lnTo>
                <a:lnTo>
                  <a:pt x="19" y="9"/>
                </a:lnTo>
                <a:lnTo>
                  <a:pt x="19" y="9"/>
                </a:lnTo>
                <a:lnTo>
                  <a:pt x="19" y="9"/>
                </a:lnTo>
                <a:lnTo>
                  <a:pt x="19" y="11"/>
                </a:lnTo>
                <a:lnTo>
                  <a:pt x="19" y="11"/>
                </a:lnTo>
                <a:lnTo>
                  <a:pt x="21" y="11"/>
                </a:lnTo>
                <a:lnTo>
                  <a:pt x="21" y="11"/>
                </a:lnTo>
                <a:lnTo>
                  <a:pt x="21" y="11"/>
                </a:lnTo>
                <a:lnTo>
                  <a:pt x="21" y="11"/>
                </a:lnTo>
                <a:lnTo>
                  <a:pt x="22" y="11"/>
                </a:lnTo>
                <a:lnTo>
                  <a:pt x="22" y="13"/>
                </a:lnTo>
                <a:lnTo>
                  <a:pt x="22" y="13"/>
                </a:lnTo>
                <a:lnTo>
                  <a:pt x="24" y="13"/>
                </a:lnTo>
                <a:lnTo>
                  <a:pt x="24" y="13"/>
                </a:lnTo>
                <a:lnTo>
                  <a:pt x="24" y="13"/>
                </a:lnTo>
                <a:lnTo>
                  <a:pt x="26" y="13"/>
                </a:lnTo>
                <a:lnTo>
                  <a:pt x="26" y="13"/>
                </a:lnTo>
                <a:lnTo>
                  <a:pt x="26" y="13"/>
                </a:lnTo>
                <a:lnTo>
                  <a:pt x="26" y="13"/>
                </a:lnTo>
                <a:lnTo>
                  <a:pt x="26" y="13"/>
                </a:lnTo>
                <a:lnTo>
                  <a:pt x="28" y="14"/>
                </a:lnTo>
                <a:lnTo>
                  <a:pt x="28" y="14"/>
                </a:lnTo>
                <a:lnTo>
                  <a:pt x="28" y="14"/>
                </a:lnTo>
                <a:lnTo>
                  <a:pt x="28" y="14"/>
                </a:lnTo>
                <a:lnTo>
                  <a:pt x="30" y="14"/>
                </a:lnTo>
                <a:lnTo>
                  <a:pt x="30" y="14"/>
                </a:lnTo>
                <a:lnTo>
                  <a:pt x="30" y="16"/>
                </a:lnTo>
                <a:lnTo>
                  <a:pt x="32" y="16"/>
                </a:lnTo>
                <a:lnTo>
                  <a:pt x="32" y="16"/>
                </a:lnTo>
                <a:lnTo>
                  <a:pt x="32" y="16"/>
                </a:lnTo>
                <a:lnTo>
                  <a:pt x="32" y="16"/>
                </a:lnTo>
                <a:lnTo>
                  <a:pt x="33" y="16"/>
                </a:lnTo>
                <a:lnTo>
                  <a:pt x="33" y="16"/>
                </a:lnTo>
                <a:lnTo>
                  <a:pt x="33" y="18"/>
                </a:lnTo>
                <a:lnTo>
                  <a:pt x="35" y="18"/>
                </a:lnTo>
                <a:lnTo>
                  <a:pt x="35" y="18"/>
                </a:lnTo>
                <a:lnTo>
                  <a:pt x="35" y="18"/>
                </a:lnTo>
                <a:lnTo>
                  <a:pt x="37" y="18"/>
                </a:lnTo>
                <a:lnTo>
                  <a:pt x="37" y="20"/>
                </a:lnTo>
                <a:lnTo>
                  <a:pt x="37" y="20"/>
                </a:lnTo>
                <a:lnTo>
                  <a:pt x="39" y="20"/>
                </a:lnTo>
                <a:lnTo>
                  <a:pt x="39" y="20"/>
                </a:lnTo>
                <a:lnTo>
                  <a:pt x="39" y="20"/>
                </a:lnTo>
                <a:lnTo>
                  <a:pt x="39" y="22"/>
                </a:lnTo>
                <a:lnTo>
                  <a:pt x="39" y="22"/>
                </a:lnTo>
                <a:lnTo>
                  <a:pt x="39" y="22"/>
                </a:lnTo>
                <a:lnTo>
                  <a:pt x="41" y="22"/>
                </a:lnTo>
                <a:lnTo>
                  <a:pt x="41" y="24"/>
                </a:lnTo>
                <a:lnTo>
                  <a:pt x="41" y="24"/>
                </a:lnTo>
                <a:lnTo>
                  <a:pt x="41" y="24"/>
                </a:lnTo>
                <a:lnTo>
                  <a:pt x="41" y="24"/>
                </a:lnTo>
                <a:lnTo>
                  <a:pt x="43" y="25"/>
                </a:lnTo>
                <a:lnTo>
                  <a:pt x="43" y="25"/>
                </a:lnTo>
                <a:lnTo>
                  <a:pt x="43" y="25"/>
                </a:lnTo>
                <a:lnTo>
                  <a:pt x="44" y="25"/>
                </a:lnTo>
                <a:lnTo>
                  <a:pt x="44" y="25"/>
                </a:lnTo>
                <a:lnTo>
                  <a:pt x="44" y="27"/>
                </a:lnTo>
                <a:lnTo>
                  <a:pt x="44" y="27"/>
                </a:lnTo>
                <a:lnTo>
                  <a:pt x="44" y="27"/>
                </a:lnTo>
                <a:lnTo>
                  <a:pt x="44" y="27"/>
                </a:lnTo>
                <a:lnTo>
                  <a:pt x="46" y="29"/>
                </a:lnTo>
                <a:lnTo>
                  <a:pt x="46" y="29"/>
                </a:lnTo>
                <a:lnTo>
                  <a:pt x="46" y="29"/>
                </a:lnTo>
                <a:lnTo>
                  <a:pt x="48" y="29"/>
                </a:lnTo>
                <a:lnTo>
                  <a:pt x="48" y="31"/>
                </a:lnTo>
                <a:lnTo>
                  <a:pt x="48" y="31"/>
                </a:lnTo>
                <a:lnTo>
                  <a:pt x="50" y="31"/>
                </a:lnTo>
                <a:lnTo>
                  <a:pt x="50" y="31"/>
                </a:lnTo>
                <a:lnTo>
                  <a:pt x="50" y="31"/>
                </a:lnTo>
                <a:lnTo>
                  <a:pt x="52" y="33"/>
                </a:lnTo>
                <a:lnTo>
                  <a:pt x="52" y="33"/>
                </a:lnTo>
                <a:lnTo>
                  <a:pt x="54" y="33"/>
                </a:lnTo>
                <a:lnTo>
                  <a:pt x="54" y="35"/>
                </a:lnTo>
                <a:lnTo>
                  <a:pt x="55" y="35"/>
                </a:lnTo>
                <a:lnTo>
                  <a:pt x="55" y="35"/>
                </a:lnTo>
                <a:lnTo>
                  <a:pt x="55" y="35"/>
                </a:lnTo>
                <a:lnTo>
                  <a:pt x="57" y="36"/>
                </a:lnTo>
                <a:lnTo>
                  <a:pt x="55" y="35"/>
                </a:lnTo>
                <a:lnTo>
                  <a:pt x="55" y="35"/>
                </a:lnTo>
                <a:lnTo>
                  <a:pt x="54" y="33"/>
                </a:lnTo>
                <a:lnTo>
                  <a:pt x="54" y="33"/>
                </a:lnTo>
                <a:lnTo>
                  <a:pt x="54" y="33"/>
                </a:lnTo>
                <a:lnTo>
                  <a:pt x="52" y="33"/>
                </a:lnTo>
                <a:lnTo>
                  <a:pt x="52" y="31"/>
                </a:lnTo>
                <a:lnTo>
                  <a:pt x="52" y="31"/>
                </a:lnTo>
                <a:lnTo>
                  <a:pt x="52" y="31"/>
                </a:lnTo>
                <a:lnTo>
                  <a:pt x="50" y="31"/>
                </a:lnTo>
                <a:lnTo>
                  <a:pt x="50" y="29"/>
                </a:lnTo>
                <a:lnTo>
                  <a:pt x="50" y="29"/>
                </a:lnTo>
                <a:lnTo>
                  <a:pt x="50" y="29"/>
                </a:lnTo>
                <a:lnTo>
                  <a:pt x="48" y="29"/>
                </a:lnTo>
                <a:lnTo>
                  <a:pt x="48" y="29"/>
                </a:lnTo>
                <a:lnTo>
                  <a:pt x="48" y="29"/>
                </a:lnTo>
                <a:lnTo>
                  <a:pt x="48" y="29"/>
                </a:lnTo>
                <a:lnTo>
                  <a:pt x="46" y="27"/>
                </a:lnTo>
                <a:lnTo>
                  <a:pt x="46" y="27"/>
                </a:lnTo>
                <a:lnTo>
                  <a:pt x="46" y="27"/>
                </a:lnTo>
                <a:lnTo>
                  <a:pt x="46" y="27"/>
                </a:lnTo>
                <a:lnTo>
                  <a:pt x="46" y="27"/>
                </a:lnTo>
                <a:lnTo>
                  <a:pt x="46" y="25"/>
                </a:lnTo>
                <a:lnTo>
                  <a:pt x="46" y="25"/>
                </a:lnTo>
                <a:lnTo>
                  <a:pt x="44" y="25"/>
                </a:lnTo>
                <a:lnTo>
                  <a:pt x="44" y="25"/>
                </a:lnTo>
                <a:lnTo>
                  <a:pt x="44" y="25"/>
                </a:lnTo>
                <a:lnTo>
                  <a:pt x="44" y="24"/>
                </a:lnTo>
                <a:lnTo>
                  <a:pt x="44" y="24"/>
                </a:lnTo>
                <a:lnTo>
                  <a:pt x="44" y="24"/>
                </a:lnTo>
                <a:lnTo>
                  <a:pt x="44" y="24"/>
                </a:lnTo>
                <a:lnTo>
                  <a:pt x="44" y="24"/>
                </a:lnTo>
                <a:lnTo>
                  <a:pt x="43" y="24"/>
                </a:lnTo>
                <a:lnTo>
                  <a:pt x="43" y="24"/>
                </a:lnTo>
                <a:lnTo>
                  <a:pt x="43" y="24"/>
                </a:lnTo>
                <a:lnTo>
                  <a:pt x="43" y="22"/>
                </a:lnTo>
                <a:lnTo>
                  <a:pt x="43" y="22"/>
                </a:lnTo>
                <a:lnTo>
                  <a:pt x="43" y="22"/>
                </a:lnTo>
                <a:lnTo>
                  <a:pt x="43" y="22"/>
                </a:lnTo>
                <a:lnTo>
                  <a:pt x="43" y="22"/>
                </a:lnTo>
                <a:lnTo>
                  <a:pt x="41" y="22"/>
                </a:lnTo>
                <a:lnTo>
                  <a:pt x="41" y="22"/>
                </a:lnTo>
                <a:lnTo>
                  <a:pt x="41" y="22"/>
                </a:lnTo>
                <a:lnTo>
                  <a:pt x="41" y="20"/>
                </a:lnTo>
                <a:lnTo>
                  <a:pt x="41" y="20"/>
                </a:lnTo>
                <a:lnTo>
                  <a:pt x="41" y="20"/>
                </a:lnTo>
                <a:lnTo>
                  <a:pt x="41" y="20"/>
                </a:lnTo>
                <a:lnTo>
                  <a:pt x="39" y="20"/>
                </a:lnTo>
                <a:lnTo>
                  <a:pt x="39" y="20"/>
                </a:lnTo>
                <a:lnTo>
                  <a:pt x="39" y="20"/>
                </a:lnTo>
                <a:lnTo>
                  <a:pt x="39" y="18"/>
                </a:lnTo>
                <a:lnTo>
                  <a:pt x="39" y="18"/>
                </a:lnTo>
                <a:lnTo>
                  <a:pt x="39" y="18"/>
                </a:lnTo>
                <a:lnTo>
                  <a:pt x="39" y="18"/>
                </a:lnTo>
                <a:lnTo>
                  <a:pt x="39" y="18"/>
                </a:lnTo>
                <a:lnTo>
                  <a:pt x="39" y="18"/>
                </a:lnTo>
                <a:lnTo>
                  <a:pt x="37" y="18"/>
                </a:lnTo>
                <a:lnTo>
                  <a:pt x="37" y="18"/>
                </a:lnTo>
                <a:lnTo>
                  <a:pt x="37" y="18"/>
                </a:lnTo>
                <a:lnTo>
                  <a:pt x="37" y="18"/>
                </a:lnTo>
                <a:lnTo>
                  <a:pt x="37" y="16"/>
                </a:lnTo>
                <a:lnTo>
                  <a:pt x="37" y="16"/>
                </a:lnTo>
                <a:lnTo>
                  <a:pt x="37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3" y="16"/>
                </a:lnTo>
                <a:lnTo>
                  <a:pt x="33" y="16"/>
                </a:lnTo>
                <a:lnTo>
                  <a:pt x="33" y="16"/>
                </a:lnTo>
                <a:lnTo>
                  <a:pt x="33" y="14"/>
                </a:lnTo>
                <a:lnTo>
                  <a:pt x="33" y="14"/>
                </a:lnTo>
                <a:lnTo>
                  <a:pt x="32" y="14"/>
                </a:lnTo>
                <a:lnTo>
                  <a:pt x="32" y="14"/>
                </a:lnTo>
                <a:lnTo>
                  <a:pt x="32" y="14"/>
                </a:lnTo>
                <a:lnTo>
                  <a:pt x="32" y="14"/>
                </a:lnTo>
                <a:lnTo>
                  <a:pt x="32" y="14"/>
                </a:lnTo>
                <a:lnTo>
                  <a:pt x="32" y="14"/>
                </a:lnTo>
                <a:lnTo>
                  <a:pt x="30" y="14"/>
                </a:lnTo>
                <a:lnTo>
                  <a:pt x="30" y="13"/>
                </a:lnTo>
                <a:lnTo>
                  <a:pt x="30" y="13"/>
                </a:lnTo>
                <a:lnTo>
                  <a:pt x="30" y="13"/>
                </a:lnTo>
                <a:lnTo>
                  <a:pt x="30" y="13"/>
                </a:lnTo>
                <a:lnTo>
                  <a:pt x="30" y="13"/>
                </a:lnTo>
                <a:lnTo>
                  <a:pt x="28" y="13"/>
                </a:lnTo>
                <a:lnTo>
                  <a:pt x="28" y="13"/>
                </a:lnTo>
                <a:lnTo>
                  <a:pt x="28" y="13"/>
                </a:lnTo>
                <a:lnTo>
                  <a:pt x="28" y="13"/>
                </a:lnTo>
                <a:lnTo>
                  <a:pt x="26" y="13"/>
                </a:lnTo>
                <a:lnTo>
                  <a:pt x="26" y="13"/>
                </a:lnTo>
                <a:lnTo>
                  <a:pt x="26" y="11"/>
                </a:lnTo>
                <a:lnTo>
                  <a:pt x="26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2" y="11"/>
                </a:lnTo>
                <a:lnTo>
                  <a:pt x="22" y="11"/>
                </a:lnTo>
                <a:lnTo>
                  <a:pt x="22" y="9"/>
                </a:lnTo>
                <a:lnTo>
                  <a:pt x="22" y="9"/>
                </a:lnTo>
                <a:lnTo>
                  <a:pt x="21" y="9"/>
                </a:lnTo>
                <a:lnTo>
                  <a:pt x="21" y="9"/>
                </a:lnTo>
                <a:lnTo>
                  <a:pt x="21" y="9"/>
                </a:lnTo>
                <a:lnTo>
                  <a:pt x="21" y="9"/>
                </a:lnTo>
                <a:lnTo>
                  <a:pt x="21" y="9"/>
                </a:lnTo>
                <a:lnTo>
                  <a:pt x="21" y="9"/>
                </a:lnTo>
                <a:lnTo>
                  <a:pt x="21" y="9"/>
                </a:lnTo>
                <a:lnTo>
                  <a:pt x="19" y="9"/>
                </a:lnTo>
                <a:lnTo>
                  <a:pt x="19" y="7"/>
                </a:lnTo>
                <a:lnTo>
                  <a:pt x="19" y="7"/>
                </a:lnTo>
                <a:lnTo>
                  <a:pt x="19" y="7"/>
                </a:lnTo>
                <a:lnTo>
                  <a:pt x="19" y="7"/>
                </a:lnTo>
                <a:lnTo>
                  <a:pt x="19" y="7"/>
                </a:lnTo>
                <a:lnTo>
                  <a:pt x="19" y="7"/>
                </a:lnTo>
                <a:lnTo>
                  <a:pt x="17" y="7"/>
                </a:lnTo>
                <a:lnTo>
                  <a:pt x="17" y="7"/>
                </a:lnTo>
                <a:lnTo>
                  <a:pt x="17" y="7"/>
                </a:lnTo>
                <a:lnTo>
                  <a:pt x="17" y="5"/>
                </a:lnTo>
                <a:lnTo>
                  <a:pt x="17" y="5"/>
                </a:lnTo>
                <a:lnTo>
                  <a:pt x="17" y="5"/>
                </a:lnTo>
                <a:lnTo>
                  <a:pt x="17" y="5"/>
                </a:lnTo>
                <a:lnTo>
                  <a:pt x="17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0"/>
                </a:lnTo>
                <a:lnTo>
                  <a:pt x="15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5" y="2"/>
                </a:lnTo>
                <a:lnTo>
                  <a:pt x="15" y="2"/>
                </a:lnTo>
                <a:lnTo>
                  <a:pt x="17" y="2"/>
                </a:lnTo>
                <a:lnTo>
                  <a:pt x="17" y="2"/>
                </a:lnTo>
                <a:lnTo>
                  <a:pt x="17" y="2"/>
                </a:lnTo>
                <a:lnTo>
                  <a:pt x="17" y="2"/>
                </a:lnTo>
                <a:lnTo>
                  <a:pt x="17" y="2"/>
                </a:lnTo>
                <a:lnTo>
                  <a:pt x="19" y="2"/>
                </a:lnTo>
                <a:lnTo>
                  <a:pt x="19" y="2"/>
                </a:lnTo>
                <a:lnTo>
                  <a:pt x="19" y="3"/>
                </a:lnTo>
                <a:lnTo>
                  <a:pt x="19" y="3"/>
                </a:lnTo>
                <a:lnTo>
                  <a:pt x="21" y="3"/>
                </a:lnTo>
                <a:lnTo>
                  <a:pt x="21" y="3"/>
                </a:lnTo>
                <a:lnTo>
                  <a:pt x="21" y="3"/>
                </a:lnTo>
                <a:lnTo>
                  <a:pt x="21" y="3"/>
                </a:lnTo>
                <a:lnTo>
                  <a:pt x="22" y="3"/>
                </a:lnTo>
                <a:lnTo>
                  <a:pt x="22" y="3"/>
                </a:lnTo>
                <a:lnTo>
                  <a:pt x="24" y="3"/>
                </a:lnTo>
                <a:lnTo>
                  <a:pt x="24" y="3"/>
                </a:lnTo>
                <a:lnTo>
                  <a:pt x="24" y="5"/>
                </a:lnTo>
                <a:lnTo>
                  <a:pt x="26" y="5"/>
                </a:lnTo>
                <a:lnTo>
                  <a:pt x="26" y="5"/>
                </a:lnTo>
                <a:lnTo>
                  <a:pt x="26" y="5"/>
                </a:lnTo>
                <a:lnTo>
                  <a:pt x="26" y="5"/>
                </a:lnTo>
                <a:lnTo>
                  <a:pt x="28" y="5"/>
                </a:lnTo>
                <a:lnTo>
                  <a:pt x="28" y="5"/>
                </a:lnTo>
                <a:lnTo>
                  <a:pt x="30" y="5"/>
                </a:lnTo>
                <a:lnTo>
                  <a:pt x="30" y="7"/>
                </a:lnTo>
                <a:lnTo>
                  <a:pt x="30" y="7"/>
                </a:lnTo>
                <a:lnTo>
                  <a:pt x="32" y="7"/>
                </a:lnTo>
                <a:lnTo>
                  <a:pt x="32" y="7"/>
                </a:lnTo>
                <a:lnTo>
                  <a:pt x="32" y="7"/>
                </a:lnTo>
                <a:lnTo>
                  <a:pt x="33" y="7"/>
                </a:lnTo>
                <a:lnTo>
                  <a:pt x="33" y="7"/>
                </a:lnTo>
                <a:lnTo>
                  <a:pt x="35" y="7"/>
                </a:lnTo>
                <a:lnTo>
                  <a:pt x="35" y="7"/>
                </a:lnTo>
                <a:lnTo>
                  <a:pt x="37" y="9"/>
                </a:lnTo>
                <a:lnTo>
                  <a:pt x="37" y="9"/>
                </a:lnTo>
                <a:lnTo>
                  <a:pt x="39" y="9"/>
                </a:lnTo>
                <a:lnTo>
                  <a:pt x="41" y="9"/>
                </a:lnTo>
                <a:lnTo>
                  <a:pt x="41" y="9"/>
                </a:lnTo>
                <a:lnTo>
                  <a:pt x="43" y="11"/>
                </a:lnTo>
                <a:lnTo>
                  <a:pt x="43" y="11"/>
                </a:lnTo>
                <a:lnTo>
                  <a:pt x="43" y="11"/>
                </a:lnTo>
                <a:lnTo>
                  <a:pt x="44" y="11"/>
                </a:lnTo>
                <a:lnTo>
                  <a:pt x="46" y="11"/>
                </a:lnTo>
                <a:lnTo>
                  <a:pt x="46" y="11"/>
                </a:lnTo>
                <a:lnTo>
                  <a:pt x="48" y="11"/>
                </a:lnTo>
                <a:lnTo>
                  <a:pt x="50" y="11"/>
                </a:lnTo>
                <a:lnTo>
                  <a:pt x="50" y="11"/>
                </a:lnTo>
                <a:lnTo>
                  <a:pt x="52" y="11"/>
                </a:lnTo>
                <a:lnTo>
                  <a:pt x="52" y="11"/>
                </a:lnTo>
                <a:lnTo>
                  <a:pt x="54" y="11"/>
                </a:lnTo>
                <a:lnTo>
                  <a:pt x="55" y="11"/>
                </a:lnTo>
                <a:lnTo>
                  <a:pt x="55" y="11"/>
                </a:lnTo>
                <a:lnTo>
                  <a:pt x="57" y="11"/>
                </a:lnTo>
                <a:lnTo>
                  <a:pt x="57" y="13"/>
                </a:lnTo>
                <a:lnTo>
                  <a:pt x="57" y="13"/>
                </a:lnTo>
                <a:lnTo>
                  <a:pt x="59" y="13"/>
                </a:lnTo>
                <a:lnTo>
                  <a:pt x="59" y="13"/>
                </a:lnTo>
                <a:lnTo>
                  <a:pt x="61" y="13"/>
                </a:lnTo>
                <a:lnTo>
                  <a:pt x="61" y="14"/>
                </a:lnTo>
                <a:lnTo>
                  <a:pt x="63" y="14"/>
                </a:lnTo>
                <a:lnTo>
                  <a:pt x="63" y="14"/>
                </a:lnTo>
                <a:lnTo>
                  <a:pt x="65" y="14"/>
                </a:lnTo>
                <a:lnTo>
                  <a:pt x="65" y="14"/>
                </a:lnTo>
                <a:lnTo>
                  <a:pt x="67" y="16"/>
                </a:lnTo>
                <a:lnTo>
                  <a:pt x="68" y="16"/>
                </a:lnTo>
                <a:lnTo>
                  <a:pt x="67" y="16"/>
                </a:lnTo>
                <a:lnTo>
                  <a:pt x="68" y="16"/>
                </a:lnTo>
                <a:lnTo>
                  <a:pt x="70" y="18"/>
                </a:lnTo>
                <a:lnTo>
                  <a:pt x="72" y="18"/>
                </a:lnTo>
                <a:lnTo>
                  <a:pt x="72" y="18"/>
                </a:lnTo>
                <a:lnTo>
                  <a:pt x="74" y="20"/>
                </a:lnTo>
                <a:lnTo>
                  <a:pt x="76" y="20"/>
                </a:lnTo>
                <a:lnTo>
                  <a:pt x="76" y="20"/>
                </a:lnTo>
                <a:lnTo>
                  <a:pt x="78" y="20"/>
                </a:lnTo>
                <a:lnTo>
                  <a:pt x="79" y="22"/>
                </a:lnTo>
                <a:lnTo>
                  <a:pt x="78" y="20"/>
                </a:lnTo>
                <a:lnTo>
                  <a:pt x="78" y="20"/>
                </a:lnTo>
                <a:lnTo>
                  <a:pt x="76" y="20"/>
                </a:lnTo>
                <a:lnTo>
                  <a:pt x="76" y="18"/>
                </a:lnTo>
                <a:lnTo>
                  <a:pt x="74" y="18"/>
                </a:lnTo>
                <a:lnTo>
                  <a:pt x="74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0" y="16"/>
                </a:lnTo>
                <a:lnTo>
                  <a:pt x="68" y="16"/>
                </a:lnTo>
                <a:lnTo>
                  <a:pt x="68" y="16"/>
                </a:lnTo>
                <a:lnTo>
                  <a:pt x="68" y="16"/>
                </a:lnTo>
                <a:lnTo>
                  <a:pt x="67" y="14"/>
                </a:lnTo>
                <a:lnTo>
                  <a:pt x="67" y="14"/>
                </a:lnTo>
                <a:lnTo>
                  <a:pt x="67" y="14"/>
                </a:lnTo>
                <a:lnTo>
                  <a:pt x="65" y="14"/>
                </a:lnTo>
                <a:lnTo>
                  <a:pt x="65" y="14"/>
                </a:lnTo>
                <a:lnTo>
                  <a:pt x="63" y="14"/>
                </a:lnTo>
                <a:lnTo>
                  <a:pt x="63" y="13"/>
                </a:lnTo>
                <a:lnTo>
                  <a:pt x="63" y="13"/>
                </a:lnTo>
                <a:lnTo>
                  <a:pt x="59" y="13"/>
                </a:lnTo>
                <a:lnTo>
                  <a:pt x="59" y="13"/>
                </a:lnTo>
                <a:lnTo>
                  <a:pt x="59" y="11"/>
                </a:lnTo>
                <a:lnTo>
                  <a:pt x="59" y="11"/>
                </a:lnTo>
                <a:lnTo>
                  <a:pt x="57" y="11"/>
                </a:lnTo>
                <a:lnTo>
                  <a:pt x="57" y="11"/>
                </a:lnTo>
                <a:lnTo>
                  <a:pt x="57" y="11"/>
                </a:lnTo>
                <a:lnTo>
                  <a:pt x="55" y="11"/>
                </a:lnTo>
                <a:lnTo>
                  <a:pt x="55" y="11"/>
                </a:lnTo>
                <a:lnTo>
                  <a:pt x="54" y="11"/>
                </a:lnTo>
                <a:lnTo>
                  <a:pt x="54" y="11"/>
                </a:lnTo>
                <a:lnTo>
                  <a:pt x="52" y="9"/>
                </a:lnTo>
                <a:lnTo>
                  <a:pt x="52" y="9"/>
                </a:lnTo>
                <a:lnTo>
                  <a:pt x="52" y="11"/>
                </a:lnTo>
                <a:lnTo>
                  <a:pt x="50" y="11"/>
                </a:lnTo>
                <a:lnTo>
                  <a:pt x="50" y="11"/>
                </a:lnTo>
                <a:lnTo>
                  <a:pt x="48" y="11"/>
                </a:lnTo>
                <a:lnTo>
                  <a:pt x="48" y="9"/>
                </a:lnTo>
                <a:lnTo>
                  <a:pt x="46" y="9"/>
                </a:lnTo>
                <a:lnTo>
                  <a:pt x="44" y="9"/>
                </a:lnTo>
                <a:lnTo>
                  <a:pt x="44" y="9"/>
                </a:lnTo>
                <a:lnTo>
                  <a:pt x="43" y="9"/>
                </a:lnTo>
                <a:lnTo>
                  <a:pt x="43" y="9"/>
                </a:lnTo>
                <a:lnTo>
                  <a:pt x="41" y="9"/>
                </a:lnTo>
                <a:lnTo>
                  <a:pt x="41" y="9"/>
                </a:lnTo>
                <a:lnTo>
                  <a:pt x="41" y="9"/>
                </a:lnTo>
                <a:lnTo>
                  <a:pt x="41" y="9"/>
                </a:lnTo>
                <a:lnTo>
                  <a:pt x="39" y="9"/>
                </a:lnTo>
                <a:lnTo>
                  <a:pt x="39" y="7"/>
                </a:lnTo>
                <a:lnTo>
                  <a:pt x="39" y="7"/>
                </a:lnTo>
                <a:lnTo>
                  <a:pt x="37" y="7"/>
                </a:lnTo>
                <a:lnTo>
                  <a:pt x="37" y="7"/>
                </a:lnTo>
                <a:lnTo>
                  <a:pt x="37" y="7"/>
                </a:lnTo>
                <a:lnTo>
                  <a:pt x="35" y="7"/>
                </a:lnTo>
                <a:lnTo>
                  <a:pt x="35" y="7"/>
                </a:lnTo>
                <a:lnTo>
                  <a:pt x="33" y="7"/>
                </a:lnTo>
                <a:lnTo>
                  <a:pt x="33" y="7"/>
                </a:lnTo>
                <a:lnTo>
                  <a:pt x="32" y="5"/>
                </a:lnTo>
                <a:lnTo>
                  <a:pt x="32" y="5"/>
                </a:lnTo>
                <a:lnTo>
                  <a:pt x="32" y="5"/>
                </a:lnTo>
                <a:lnTo>
                  <a:pt x="32" y="5"/>
                </a:lnTo>
                <a:lnTo>
                  <a:pt x="30" y="5"/>
                </a:lnTo>
                <a:lnTo>
                  <a:pt x="30" y="5"/>
                </a:lnTo>
                <a:lnTo>
                  <a:pt x="30" y="5"/>
                </a:lnTo>
                <a:lnTo>
                  <a:pt x="28" y="5"/>
                </a:lnTo>
                <a:lnTo>
                  <a:pt x="28" y="5"/>
                </a:lnTo>
                <a:lnTo>
                  <a:pt x="28" y="3"/>
                </a:lnTo>
                <a:lnTo>
                  <a:pt x="28" y="3"/>
                </a:lnTo>
                <a:lnTo>
                  <a:pt x="26" y="3"/>
                </a:lnTo>
                <a:lnTo>
                  <a:pt x="26" y="3"/>
                </a:lnTo>
                <a:lnTo>
                  <a:pt x="26" y="3"/>
                </a:lnTo>
                <a:lnTo>
                  <a:pt x="24" y="3"/>
                </a:lnTo>
                <a:lnTo>
                  <a:pt x="24" y="3"/>
                </a:lnTo>
                <a:lnTo>
                  <a:pt x="24" y="3"/>
                </a:lnTo>
                <a:lnTo>
                  <a:pt x="24" y="3"/>
                </a:lnTo>
                <a:lnTo>
                  <a:pt x="22" y="3"/>
                </a:lnTo>
                <a:lnTo>
                  <a:pt x="22" y="3"/>
                </a:lnTo>
                <a:lnTo>
                  <a:pt x="22" y="2"/>
                </a:lnTo>
                <a:lnTo>
                  <a:pt x="21" y="2"/>
                </a:lnTo>
                <a:lnTo>
                  <a:pt x="21" y="2"/>
                </a:lnTo>
                <a:lnTo>
                  <a:pt x="21" y="2"/>
                </a:lnTo>
                <a:lnTo>
                  <a:pt x="21" y="2"/>
                </a:lnTo>
                <a:lnTo>
                  <a:pt x="19" y="2"/>
                </a:lnTo>
                <a:lnTo>
                  <a:pt x="19" y="2"/>
                </a:lnTo>
                <a:lnTo>
                  <a:pt x="19" y="2"/>
                </a:lnTo>
                <a:lnTo>
                  <a:pt x="19" y="2"/>
                </a:lnTo>
                <a:lnTo>
                  <a:pt x="19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11" y="0"/>
                </a:lnTo>
                <a:lnTo>
                  <a:pt x="9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30" name="Freeform 1786"/>
          <p:cNvSpPr>
            <a:spLocks/>
          </p:cNvSpPr>
          <p:nvPr/>
        </p:nvSpPr>
        <p:spPr bwMode="auto">
          <a:xfrm>
            <a:off x="3646488" y="3582988"/>
            <a:ext cx="61912" cy="20637"/>
          </a:xfrm>
          <a:custGeom>
            <a:avLst/>
            <a:gdLst>
              <a:gd name="T0" fmla="*/ 69 w 79"/>
              <a:gd name="T1" fmla="*/ 0 h 25"/>
              <a:gd name="T2" fmla="*/ 71 w 79"/>
              <a:gd name="T3" fmla="*/ 2 h 25"/>
              <a:gd name="T4" fmla="*/ 73 w 79"/>
              <a:gd name="T5" fmla="*/ 3 h 25"/>
              <a:gd name="T6" fmla="*/ 75 w 79"/>
              <a:gd name="T7" fmla="*/ 5 h 25"/>
              <a:gd name="T8" fmla="*/ 75 w 79"/>
              <a:gd name="T9" fmla="*/ 9 h 25"/>
              <a:gd name="T10" fmla="*/ 77 w 79"/>
              <a:gd name="T11" fmla="*/ 11 h 25"/>
              <a:gd name="T12" fmla="*/ 77 w 79"/>
              <a:gd name="T13" fmla="*/ 14 h 25"/>
              <a:gd name="T14" fmla="*/ 75 w 79"/>
              <a:gd name="T15" fmla="*/ 16 h 25"/>
              <a:gd name="T16" fmla="*/ 77 w 79"/>
              <a:gd name="T17" fmla="*/ 13 h 25"/>
              <a:gd name="T18" fmla="*/ 73 w 79"/>
              <a:gd name="T19" fmla="*/ 9 h 25"/>
              <a:gd name="T20" fmla="*/ 71 w 79"/>
              <a:gd name="T21" fmla="*/ 9 h 25"/>
              <a:gd name="T22" fmla="*/ 73 w 79"/>
              <a:gd name="T23" fmla="*/ 7 h 25"/>
              <a:gd name="T24" fmla="*/ 71 w 79"/>
              <a:gd name="T25" fmla="*/ 5 h 25"/>
              <a:gd name="T26" fmla="*/ 68 w 79"/>
              <a:gd name="T27" fmla="*/ 3 h 25"/>
              <a:gd name="T28" fmla="*/ 66 w 79"/>
              <a:gd name="T29" fmla="*/ 2 h 25"/>
              <a:gd name="T30" fmla="*/ 66 w 79"/>
              <a:gd name="T31" fmla="*/ 0 h 25"/>
              <a:gd name="T32" fmla="*/ 66 w 79"/>
              <a:gd name="T33" fmla="*/ 2 h 25"/>
              <a:gd name="T34" fmla="*/ 66 w 79"/>
              <a:gd name="T35" fmla="*/ 3 h 25"/>
              <a:gd name="T36" fmla="*/ 62 w 79"/>
              <a:gd name="T37" fmla="*/ 5 h 25"/>
              <a:gd name="T38" fmla="*/ 60 w 79"/>
              <a:gd name="T39" fmla="*/ 5 h 25"/>
              <a:gd name="T40" fmla="*/ 57 w 79"/>
              <a:gd name="T41" fmla="*/ 7 h 25"/>
              <a:gd name="T42" fmla="*/ 51 w 79"/>
              <a:gd name="T43" fmla="*/ 9 h 25"/>
              <a:gd name="T44" fmla="*/ 46 w 79"/>
              <a:gd name="T45" fmla="*/ 11 h 25"/>
              <a:gd name="T46" fmla="*/ 40 w 79"/>
              <a:gd name="T47" fmla="*/ 13 h 25"/>
              <a:gd name="T48" fmla="*/ 36 w 79"/>
              <a:gd name="T49" fmla="*/ 16 h 25"/>
              <a:gd name="T50" fmla="*/ 33 w 79"/>
              <a:gd name="T51" fmla="*/ 18 h 25"/>
              <a:gd name="T52" fmla="*/ 27 w 79"/>
              <a:gd name="T53" fmla="*/ 22 h 25"/>
              <a:gd name="T54" fmla="*/ 24 w 79"/>
              <a:gd name="T55" fmla="*/ 24 h 25"/>
              <a:gd name="T56" fmla="*/ 27 w 79"/>
              <a:gd name="T57" fmla="*/ 20 h 25"/>
              <a:gd name="T58" fmla="*/ 31 w 79"/>
              <a:gd name="T59" fmla="*/ 18 h 25"/>
              <a:gd name="T60" fmla="*/ 35 w 79"/>
              <a:gd name="T61" fmla="*/ 16 h 25"/>
              <a:gd name="T62" fmla="*/ 36 w 79"/>
              <a:gd name="T63" fmla="*/ 14 h 25"/>
              <a:gd name="T64" fmla="*/ 38 w 79"/>
              <a:gd name="T65" fmla="*/ 13 h 25"/>
              <a:gd name="T66" fmla="*/ 42 w 79"/>
              <a:gd name="T67" fmla="*/ 11 h 25"/>
              <a:gd name="T68" fmla="*/ 46 w 79"/>
              <a:gd name="T69" fmla="*/ 11 h 25"/>
              <a:gd name="T70" fmla="*/ 49 w 79"/>
              <a:gd name="T71" fmla="*/ 9 h 25"/>
              <a:gd name="T72" fmla="*/ 53 w 79"/>
              <a:gd name="T73" fmla="*/ 7 h 25"/>
              <a:gd name="T74" fmla="*/ 57 w 79"/>
              <a:gd name="T75" fmla="*/ 5 h 25"/>
              <a:gd name="T76" fmla="*/ 60 w 79"/>
              <a:gd name="T77" fmla="*/ 5 h 25"/>
              <a:gd name="T78" fmla="*/ 62 w 79"/>
              <a:gd name="T79" fmla="*/ 3 h 25"/>
              <a:gd name="T80" fmla="*/ 62 w 79"/>
              <a:gd name="T81" fmla="*/ 2 h 25"/>
              <a:gd name="T82" fmla="*/ 64 w 79"/>
              <a:gd name="T83" fmla="*/ 0 h 25"/>
              <a:gd name="T84" fmla="*/ 60 w 79"/>
              <a:gd name="T85" fmla="*/ 2 h 25"/>
              <a:gd name="T86" fmla="*/ 55 w 79"/>
              <a:gd name="T87" fmla="*/ 2 h 25"/>
              <a:gd name="T88" fmla="*/ 49 w 79"/>
              <a:gd name="T89" fmla="*/ 3 h 25"/>
              <a:gd name="T90" fmla="*/ 42 w 79"/>
              <a:gd name="T91" fmla="*/ 5 h 25"/>
              <a:gd name="T92" fmla="*/ 31 w 79"/>
              <a:gd name="T93" fmla="*/ 7 h 25"/>
              <a:gd name="T94" fmla="*/ 20 w 79"/>
              <a:gd name="T95" fmla="*/ 9 h 25"/>
              <a:gd name="T96" fmla="*/ 12 w 79"/>
              <a:gd name="T97" fmla="*/ 11 h 25"/>
              <a:gd name="T98" fmla="*/ 0 w 79"/>
              <a:gd name="T99" fmla="*/ 14 h 25"/>
              <a:gd name="T100" fmla="*/ 7 w 79"/>
              <a:gd name="T101" fmla="*/ 13 h 25"/>
              <a:gd name="T102" fmla="*/ 14 w 79"/>
              <a:gd name="T103" fmla="*/ 9 h 25"/>
              <a:gd name="T104" fmla="*/ 22 w 79"/>
              <a:gd name="T105" fmla="*/ 7 h 25"/>
              <a:gd name="T106" fmla="*/ 29 w 79"/>
              <a:gd name="T107" fmla="*/ 7 h 25"/>
              <a:gd name="T108" fmla="*/ 38 w 79"/>
              <a:gd name="T109" fmla="*/ 5 h 25"/>
              <a:gd name="T110" fmla="*/ 46 w 79"/>
              <a:gd name="T111" fmla="*/ 3 h 25"/>
              <a:gd name="T112" fmla="*/ 51 w 79"/>
              <a:gd name="T113" fmla="*/ 3 h 25"/>
              <a:gd name="T114" fmla="*/ 57 w 79"/>
              <a:gd name="T115" fmla="*/ 2 h 25"/>
              <a:gd name="T116" fmla="*/ 60 w 79"/>
              <a:gd name="T11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79" h="25">
                <a:moveTo>
                  <a:pt x="68" y="0"/>
                </a:moveTo>
                <a:lnTo>
                  <a:pt x="68" y="0"/>
                </a:lnTo>
                <a:lnTo>
                  <a:pt x="68" y="0"/>
                </a:lnTo>
                <a:lnTo>
                  <a:pt x="68" y="0"/>
                </a:lnTo>
                <a:lnTo>
                  <a:pt x="68" y="0"/>
                </a:lnTo>
                <a:lnTo>
                  <a:pt x="68" y="0"/>
                </a:lnTo>
                <a:lnTo>
                  <a:pt x="68" y="0"/>
                </a:lnTo>
                <a:lnTo>
                  <a:pt x="68" y="0"/>
                </a:lnTo>
                <a:lnTo>
                  <a:pt x="68" y="0"/>
                </a:lnTo>
                <a:lnTo>
                  <a:pt x="69" y="0"/>
                </a:lnTo>
                <a:lnTo>
                  <a:pt x="69" y="0"/>
                </a:lnTo>
                <a:lnTo>
                  <a:pt x="69" y="2"/>
                </a:lnTo>
                <a:lnTo>
                  <a:pt x="69" y="2"/>
                </a:lnTo>
                <a:lnTo>
                  <a:pt x="69" y="2"/>
                </a:lnTo>
                <a:lnTo>
                  <a:pt x="69" y="2"/>
                </a:lnTo>
                <a:lnTo>
                  <a:pt x="69" y="2"/>
                </a:lnTo>
                <a:lnTo>
                  <a:pt x="69" y="2"/>
                </a:lnTo>
                <a:lnTo>
                  <a:pt x="69" y="2"/>
                </a:lnTo>
                <a:lnTo>
                  <a:pt x="69" y="2"/>
                </a:lnTo>
                <a:lnTo>
                  <a:pt x="71" y="2"/>
                </a:lnTo>
                <a:lnTo>
                  <a:pt x="71" y="2"/>
                </a:lnTo>
                <a:lnTo>
                  <a:pt x="71" y="2"/>
                </a:lnTo>
                <a:lnTo>
                  <a:pt x="71" y="3"/>
                </a:lnTo>
                <a:lnTo>
                  <a:pt x="71" y="3"/>
                </a:lnTo>
                <a:lnTo>
                  <a:pt x="71" y="3"/>
                </a:lnTo>
                <a:lnTo>
                  <a:pt x="71" y="3"/>
                </a:lnTo>
                <a:lnTo>
                  <a:pt x="71" y="3"/>
                </a:lnTo>
                <a:lnTo>
                  <a:pt x="71" y="3"/>
                </a:lnTo>
                <a:lnTo>
                  <a:pt x="73" y="3"/>
                </a:lnTo>
                <a:lnTo>
                  <a:pt x="73" y="3"/>
                </a:lnTo>
                <a:lnTo>
                  <a:pt x="73" y="3"/>
                </a:lnTo>
                <a:lnTo>
                  <a:pt x="73" y="3"/>
                </a:lnTo>
                <a:lnTo>
                  <a:pt x="73" y="5"/>
                </a:lnTo>
                <a:lnTo>
                  <a:pt x="73" y="5"/>
                </a:lnTo>
                <a:lnTo>
                  <a:pt x="75" y="5"/>
                </a:lnTo>
                <a:lnTo>
                  <a:pt x="75" y="5"/>
                </a:lnTo>
                <a:lnTo>
                  <a:pt x="75" y="5"/>
                </a:lnTo>
                <a:lnTo>
                  <a:pt x="75" y="5"/>
                </a:lnTo>
                <a:lnTo>
                  <a:pt x="75" y="5"/>
                </a:lnTo>
                <a:lnTo>
                  <a:pt x="75" y="5"/>
                </a:lnTo>
                <a:lnTo>
                  <a:pt x="75" y="5"/>
                </a:lnTo>
                <a:lnTo>
                  <a:pt x="75" y="7"/>
                </a:lnTo>
                <a:lnTo>
                  <a:pt x="75" y="7"/>
                </a:lnTo>
                <a:lnTo>
                  <a:pt x="75" y="7"/>
                </a:lnTo>
                <a:lnTo>
                  <a:pt x="75" y="7"/>
                </a:lnTo>
                <a:lnTo>
                  <a:pt x="75" y="7"/>
                </a:lnTo>
                <a:lnTo>
                  <a:pt x="75" y="7"/>
                </a:lnTo>
                <a:lnTo>
                  <a:pt x="75" y="7"/>
                </a:lnTo>
                <a:lnTo>
                  <a:pt x="75" y="9"/>
                </a:lnTo>
                <a:lnTo>
                  <a:pt x="75" y="9"/>
                </a:lnTo>
                <a:lnTo>
                  <a:pt x="75" y="9"/>
                </a:lnTo>
                <a:lnTo>
                  <a:pt x="75" y="9"/>
                </a:lnTo>
                <a:lnTo>
                  <a:pt x="75" y="9"/>
                </a:lnTo>
                <a:lnTo>
                  <a:pt x="77" y="9"/>
                </a:lnTo>
                <a:lnTo>
                  <a:pt x="77" y="9"/>
                </a:lnTo>
                <a:lnTo>
                  <a:pt x="77" y="9"/>
                </a:lnTo>
                <a:lnTo>
                  <a:pt x="77" y="9"/>
                </a:lnTo>
                <a:lnTo>
                  <a:pt x="77" y="11"/>
                </a:lnTo>
                <a:lnTo>
                  <a:pt x="77" y="11"/>
                </a:lnTo>
                <a:lnTo>
                  <a:pt x="77" y="11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79" y="13"/>
                </a:lnTo>
                <a:lnTo>
                  <a:pt x="79" y="13"/>
                </a:lnTo>
                <a:lnTo>
                  <a:pt x="77" y="13"/>
                </a:lnTo>
                <a:lnTo>
                  <a:pt x="77" y="13"/>
                </a:lnTo>
                <a:lnTo>
                  <a:pt x="77" y="13"/>
                </a:lnTo>
                <a:lnTo>
                  <a:pt x="77" y="14"/>
                </a:lnTo>
                <a:lnTo>
                  <a:pt x="77" y="14"/>
                </a:lnTo>
                <a:lnTo>
                  <a:pt x="77" y="14"/>
                </a:lnTo>
                <a:lnTo>
                  <a:pt x="77" y="14"/>
                </a:lnTo>
                <a:lnTo>
                  <a:pt x="77" y="14"/>
                </a:lnTo>
                <a:lnTo>
                  <a:pt x="75" y="16"/>
                </a:lnTo>
                <a:lnTo>
                  <a:pt x="75" y="16"/>
                </a:lnTo>
                <a:lnTo>
                  <a:pt x="73" y="18"/>
                </a:lnTo>
                <a:lnTo>
                  <a:pt x="73" y="16"/>
                </a:lnTo>
                <a:lnTo>
                  <a:pt x="73" y="16"/>
                </a:lnTo>
                <a:lnTo>
                  <a:pt x="75" y="16"/>
                </a:lnTo>
                <a:lnTo>
                  <a:pt x="75" y="16"/>
                </a:lnTo>
                <a:lnTo>
                  <a:pt x="75" y="14"/>
                </a:lnTo>
                <a:lnTo>
                  <a:pt x="75" y="14"/>
                </a:lnTo>
                <a:lnTo>
                  <a:pt x="75" y="14"/>
                </a:lnTo>
                <a:lnTo>
                  <a:pt x="75" y="14"/>
                </a:lnTo>
                <a:lnTo>
                  <a:pt x="75" y="14"/>
                </a:lnTo>
                <a:lnTo>
                  <a:pt x="75" y="13"/>
                </a:lnTo>
                <a:lnTo>
                  <a:pt x="75" y="13"/>
                </a:lnTo>
                <a:lnTo>
                  <a:pt x="75" y="13"/>
                </a:lnTo>
                <a:lnTo>
                  <a:pt x="77" y="13"/>
                </a:lnTo>
                <a:lnTo>
                  <a:pt x="77" y="11"/>
                </a:lnTo>
                <a:lnTo>
                  <a:pt x="77" y="11"/>
                </a:lnTo>
                <a:lnTo>
                  <a:pt x="75" y="11"/>
                </a:lnTo>
                <a:lnTo>
                  <a:pt x="75" y="11"/>
                </a:lnTo>
                <a:lnTo>
                  <a:pt x="75" y="11"/>
                </a:lnTo>
                <a:lnTo>
                  <a:pt x="75" y="11"/>
                </a:lnTo>
                <a:lnTo>
                  <a:pt x="75" y="11"/>
                </a:lnTo>
                <a:lnTo>
                  <a:pt x="73" y="11"/>
                </a:lnTo>
                <a:lnTo>
                  <a:pt x="73" y="9"/>
                </a:lnTo>
                <a:lnTo>
                  <a:pt x="73" y="9"/>
                </a:lnTo>
                <a:lnTo>
                  <a:pt x="73" y="9"/>
                </a:lnTo>
                <a:lnTo>
                  <a:pt x="73" y="9"/>
                </a:lnTo>
                <a:lnTo>
                  <a:pt x="73" y="9"/>
                </a:lnTo>
                <a:lnTo>
                  <a:pt x="73" y="9"/>
                </a:lnTo>
                <a:lnTo>
                  <a:pt x="71" y="9"/>
                </a:lnTo>
                <a:lnTo>
                  <a:pt x="73" y="9"/>
                </a:lnTo>
                <a:lnTo>
                  <a:pt x="73" y="9"/>
                </a:lnTo>
                <a:lnTo>
                  <a:pt x="71" y="9"/>
                </a:lnTo>
                <a:lnTo>
                  <a:pt x="71" y="9"/>
                </a:lnTo>
                <a:lnTo>
                  <a:pt x="71" y="9"/>
                </a:lnTo>
                <a:lnTo>
                  <a:pt x="73" y="7"/>
                </a:lnTo>
                <a:lnTo>
                  <a:pt x="71" y="7"/>
                </a:lnTo>
                <a:lnTo>
                  <a:pt x="71" y="7"/>
                </a:lnTo>
                <a:lnTo>
                  <a:pt x="71" y="7"/>
                </a:lnTo>
                <a:lnTo>
                  <a:pt x="71" y="7"/>
                </a:lnTo>
                <a:lnTo>
                  <a:pt x="73" y="7"/>
                </a:lnTo>
                <a:lnTo>
                  <a:pt x="73" y="7"/>
                </a:lnTo>
                <a:lnTo>
                  <a:pt x="73" y="7"/>
                </a:lnTo>
                <a:lnTo>
                  <a:pt x="73" y="7"/>
                </a:lnTo>
                <a:lnTo>
                  <a:pt x="73" y="7"/>
                </a:lnTo>
                <a:lnTo>
                  <a:pt x="73" y="7"/>
                </a:lnTo>
                <a:lnTo>
                  <a:pt x="73" y="7"/>
                </a:lnTo>
                <a:lnTo>
                  <a:pt x="73" y="5"/>
                </a:lnTo>
                <a:lnTo>
                  <a:pt x="73" y="5"/>
                </a:lnTo>
                <a:lnTo>
                  <a:pt x="73" y="5"/>
                </a:lnTo>
                <a:lnTo>
                  <a:pt x="73" y="5"/>
                </a:lnTo>
                <a:lnTo>
                  <a:pt x="71" y="5"/>
                </a:lnTo>
                <a:lnTo>
                  <a:pt x="71" y="5"/>
                </a:lnTo>
                <a:lnTo>
                  <a:pt x="71" y="5"/>
                </a:lnTo>
                <a:lnTo>
                  <a:pt x="71" y="5"/>
                </a:lnTo>
                <a:lnTo>
                  <a:pt x="71" y="5"/>
                </a:lnTo>
                <a:lnTo>
                  <a:pt x="71" y="5"/>
                </a:lnTo>
                <a:lnTo>
                  <a:pt x="71" y="5"/>
                </a:lnTo>
                <a:lnTo>
                  <a:pt x="69" y="3"/>
                </a:lnTo>
                <a:lnTo>
                  <a:pt x="69" y="3"/>
                </a:lnTo>
                <a:lnTo>
                  <a:pt x="69" y="3"/>
                </a:lnTo>
                <a:lnTo>
                  <a:pt x="69" y="3"/>
                </a:lnTo>
                <a:lnTo>
                  <a:pt x="69" y="3"/>
                </a:lnTo>
                <a:lnTo>
                  <a:pt x="68" y="3"/>
                </a:lnTo>
                <a:lnTo>
                  <a:pt x="68" y="3"/>
                </a:lnTo>
                <a:lnTo>
                  <a:pt x="68" y="3"/>
                </a:lnTo>
                <a:lnTo>
                  <a:pt x="68" y="3"/>
                </a:lnTo>
                <a:lnTo>
                  <a:pt x="68" y="3"/>
                </a:lnTo>
                <a:lnTo>
                  <a:pt x="68" y="3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6" y="2"/>
                </a:lnTo>
                <a:lnTo>
                  <a:pt x="66" y="2"/>
                </a:lnTo>
                <a:lnTo>
                  <a:pt x="66" y="2"/>
                </a:lnTo>
                <a:lnTo>
                  <a:pt x="66" y="2"/>
                </a:lnTo>
                <a:lnTo>
                  <a:pt x="66" y="2"/>
                </a:lnTo>
                <a:lnTo>
                  <a:pt x="66" y="2"/>
                </a:lnTo>
                <a:lnTo>
                  <a:pt x="66" y="2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2"/>
                </a:lnTo>
                <a:lnTo>
                  <a:pt x="66" y="2"/>
                </a:lnTo>
                <a:lnTo>
                  <a:pt x="66" y="2"/>
                </a:lnTo>
                <a:lnTo>
                  <a:pt x="66" y="2"/>
                </a:lnTo>
                <a:lnTo>
                  <a:pt x="66" y="2"/>
                </a:lnTo>
                <a:lnTo>
                  <a:pt x="66" y="2"/>
                </a:lnTo>
                <a:lnTo>
                  <a:pt x="66" y="2"/>
                </a:lnTo>
                <a:lnTo>
                  <a:pt x="66" y="2"/>
                </a:lnTo>
                <a:lnTo>
                  <a:pt x="66" y="2"/>
                </a:lnTo>
                <a:lnTo>
                  <a:pt x="66" y="3"/>
                </a:lnTo>
                <a:lnTo>
                  <a:pt x="66" y="3"/>
                </a:lnTo>
                <a:lnTo>
                  <a:pt x="66" y="3"/>
                </a:lnTo>
                <a:lnTo>
                  <a:pt x="66" y="3"/>
                </a:lnTo>
                <a:lnTo>
                  <a:pt x="64" y="3"/>
                </a:lnTo>
                <a:lnTo>
                  <a:pt x="64" y="3"/>
                </a:lnTo>
                <a:lnTo>
                  <a:pt x="64" y="3"/>
                </a:lnTo>
                <a:lnTo>
                  <a:pt x="64" y="3"/>
                </a:lnTo>
                <a:lnTo>
                  <a:pt x="64" y="3"/>
                </a:lnTo>
                <a:lnTo>
                  <a:pt x="64" y="3"/>
                </a:lnTo>
                <a:lnTo>
                  <a:pt x="64" y="3"/>
                </a:lnTo>
                <a:lnTo>
                  <a:pt x="62" y="3"/>
                </a:lnTo>
                <a:lnTo>
                  <a:pt x="62" y="5"/>
                </a:lnTo>
                <a:lnTo>
                  <a:pt x="62" y="5"/>
                </a:lnTo>
                <a:lnTo>
                  <a:pt x="62" y="5"/>
                </a:lnTo>
                <a:lnTo>
                  <a:pt x="62" y="5"/>
                </a:lnTo>
                <a:lnTo>
                  <a:pt x="62" y="5"/>
                </a:lnTo>
                <a:lnTo>
                  <a:pt x="62" y="5"/>
                </a:lnTo>
                <a:lnTo>
                  <a:pt x="62" y="5"/>
                </a:lnTo>
                <a:lnTo>
                  <a:pt x="60" y="5"/>
                </a:lnTo>
                <a:lnTo>
                  <a:pt x="60" y="5"/>
                </a:lnTo>
                <a:lnTo>
                  <a:pt x="60" y="5"/>
                </a:lnTo>
                <a:lnTo>
                  <a:pt x="60" y="5"/>
                </a:lnTo>
                <a:lnTo>
                  <a:pt x="60" y="7"/>
                </a:lnTo>
                <a:lnTo>
                  <a:pt x="60" y="7"/>
                </a:lnTo>
                <a:lnTo>
                  <a:pt x="58" y="7"/>
                </a:lnTo>
                <a:lnTo>
                  <a:pt x="58" y="7"/>
                </a:lnTo>
                <a:lnTo>
                  <a:pt x="58" y="7"/>
                </a:lnTo>
                <a:lnTo>
                  <a:pt x="58" y="7"/>
                </a:lnTo>
                <a:lnTo>
                  <a:pt x="57" y="7"/>
                </a:lnTo>
                <a:lnTo>
                  <a:pt x="57" y="7"/>
                </a:lnTo>
                <a:lnTo>
                  <a:pt x="57" y="7"/>
                </a:lnTo>
                <a:lnTo>
                  <a:pt x="57" y="7"/>
                </a:lnTo>
                <a:lnTo>
                  <a:pt x="55" y="7"/>
                </a:lnTo>
                <a:lnTo>
                  <a:pt x="55" y="7"/>
                </a:lnTo>
                <a:lnTo>
                  <a:pt x="55" y="9"/>
                </a:lnTo>
                <a:lnTo>
                  <a:pt x="55" y="9"/>
                </a:lnTo>
                <a:lnTo>
                  <a:pt x="53" y="9"/>
                </a:lnTo>
                <a:lnTo>
                  <a:pt x="53" y="9"/>
                </a:lnTo>
                <a:lnTo>
                  <a:pt x="53" y="9"/>
                </a:lnTo>
                <a:lnTo>
                  <a:pt x="53" y="9"/>
                </a:lnTo>
                <a:lnTo>
                  <a:pt x="51" y="9"/>
                </a:lnTo>
                <a:lnTo>
                  <a:pt x="51" y="9"/>
                </a:lnTo>
                <a:lnTo>
                  <a:pt x="51" y="9"/>
                </a:lnTo>
                <a:lnTo>
                  <a:pt x="51" y="9"/>
                </a:lnTo>
                <a:lnTo>
                  <a:pt x="51" y="9"/>
                </a:lnTo>
                <a:lnTo>
                  <a:pt x="49" y="9"/>
                </a:lnTo>
                <a:lnTo>
                  <a:pt x="49" y="11"/>
                </a:lnTo>
                <a:lnTo>
                  <a:pt x="49" y="11"/>
                </a:lnTo>
                <a:lnTo>
                  <a:pt x="47" y="11"/>
                </a:lnTo>
                <a:lnTo>
                  <a:pt x="47" y="11"/>
                </a:lnTo>
                <a:lnTo>
                  <a:pt x="47" y="11"/>
                </a:lnTo>
                <a:lnTo>
                  <a:pt x="46" y="11"/>
                </a:lnTo>
                <a:lnTo>
                  <a:pt x="46" y="11"/>
                </a:lnTo>
                <a:lnTo>
                  <a:pt x="46" y="11"/>
                </a:lnTo>
                <a:lnTo>
                  <a:pt x="46" y="11"/>
                </a:lnTo>
                <a:lnTo>
                  <a:pt x="44" y="11"/>
                </a:lnTo>
                <a:lnTo>
                  <a:pt x="44" y="13"/>
                </a:lnTo>
                <a:lnTo>
                  <a:pt x="44" y="13"/>
                </a:lnTo>
                <a:lnTo>
                  <a:pt x="42" y="13"/>
                </a:lnTo>
                <a:lnTo>
                  <a:pt x="42" y="13"/>
                </a:lnTo>
                <a:lnTo>
                  <a:pt x="42" y="13"/>
                </a:lnTo>
                <a:lnTo>
                  <a:pt x="40" y="13"/>
                </a:lnTo>
                <a:lnTo>
                  <a:pt x="40" y="13"/>
                </a:lnTo>
                <a:lnTo>
                  <a:pt x="40" y="13"/>
                </a:lnTo>
                <a:lnTo>
                  <a:pt x="40" y="14"/>
                </a:lnTo>
                <a:lnTo>
                  <a:pt x="38" y="14"/>
                </a:lnTo>
                <a:lnTo>
                  <a:pt x="38" y="14"/>
                </a:lnTo>
                <a:lnTo>
                  <a:pt x="38" y="14"/>
                </a:lnTo>
                <a:lnTo>
                  <a:pt x="38" y="14"/>
                </a:lnTo>
                <a:lnTo>
                  <a:pt x="38" y="16"/>
                </a:lnTo>
                <a:lnTo>
                  <a:pt x="36" y="16"/>
                </a:lnTo>
                <a:lnTo>
                  <a:pt x="36" y="16"/>
                </a:lnTo>
                <a:lnTo>
                  <a:pt x="36" y="16"/>
                </a:lnTo>
                <a:lnTo>
                  <a:pt x="36" y="16"/>
                </a:lnTo>
                <a:lnTo>
                  <a:pt x="36" y="16"/>
                </a:lnTo>
                <a:lnTo>
                  <a:pt x="35" y="18"/>
                </a:lnTo>
                <a:lnTo>
                  <a:pt x="35" y="18"/>
                </a:lnTo>
                <a:lnTo>
                  <a:pt x="35" y="18"/>
                </a:lnTo>
                <a:lnTo>
                  <a:pt x="33" y="18"/>
                </a:lnTo>
                <a:lnTo>
                  <a:pt x="33" y="18"/>
                </a:lnTo>
                <a:lnTo>
                  <a:pt x="33" y="18"/>
                </a:lnTo>
                <a:lnTo>
                  <a:pt x="33" y="18"/>
                </a:lnTo>
                <a:lnTo>
                  <a:pt x="33" y="20"/>
                </a:lnTo>
                <a:lnTo>
                  <a:pt x="33" y="20"/>
                </a:lnTo>
                <a:lnTo>
                  <a:pt x="31" y="20"/>
                </a:lnTo>
                <a:lnTo>
                  <a:pt x="31" y="20"/>
                </a:lnTo>
                <a:lnTo>
                  <a:pt x="31" y="20"/>
                </a:lnTo>
                <a:lnTo>
                  <a:pt x="31" y="22"/>
                </a:lnTo>
                <a:lnTo>
                  <a:pt x="29" y="22"/>
                </a:lnTo>
                <a:lnTo>
                  <a:pt x="29" y="22"/>
                </a:lnTo>
                <a:lnTo>
                  <a:pt x="27" y="22"/>
                </a:lnTo>
                <a:lnTo>
                  <a:pt x="27" y="22"/>
                </a:lnTo>
                <a:lnTo>
                  <a:pt x="27" y="22"/>
                </a:lnTo>
                <a:lnTo>
                  <a:pt x="25" y="22"/>
                </a:lnTo>
                <a:lnTo>
                  <a:pt x="25" y="24"/>
                </a:lnTo>
                <a:lnTo>
                  <a:pt x="24" y="24"/>
                </a:lnTo>
                <a:lnTo>
                  <a:pt x="24" y="24"/>
                </a:lnTo>
                <a:lnTo>
                  <a:pt x="22" y="24"/>
                </a:lnTo>
                <a:lnTo>
                  <a:pt x="22" y="24"/>
                </a:lnTo>
                <a:lnTo>
                  <a:pt x="20" y="25"/>
                </a:lnTo>
                <a:lnTo>
                  <a:pt x="22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2"/>
                </a:lnTo>
                <a:lnTo>
                  <a:pt x="25" y="22"/>
                </a:lnTo>
                <a:lnTo>
                  <a:pt x="25" y="22"/>
                </a:lnTo>
                <a:lnTo>
                  <a:pt x="27" y="22"/>
                </a:lnTo>
                <a:lnTo>
                  <a:pt x="27" y="22"/>
                </a:lnTo>
                <a:lnTo>
                  <a:pt x="27" y="22"/>
                </a:lnTo>
                <a:lnTo>
                  <a:pt x="27" y="20"/>
                </a:lnTo>
                <a:lnTo>
                  <a:pt x="27" y="20"/>
                </a:lnTo>
                <a:lnTo>
                  <a:pt x="29" y="20"/>
                </a:lnTo>
                <a:lnTo>
                  <a:pt x="29" y="20"/>
                </a:lnTo>
                <a:lnTo>
                  <a:pt x="29" y="20"/>
                </a:lnTo>
                <a:lnTo>
                  <a:pt x="29" y="20"/>
                </a:lnTo>
                <a:lnTo>
                  <a:pt x="31" y="20"/>
                </a:lnTo>
                <a:lnTo>
                  <a:pt x="31" y="18"/>
                </a:lnTo>
                <a:lnTo>
                  <a:pt x="31" y="20"/>
                </a:lnTo>
                <a:lnTo>
                  <a:pt x="31" y="18"/>
                </a:lnTo>
                <a:lnTo>
                  <a:pt x="31" y="18"/>
                </a:lnTo>
                <a:lnTo>
                  <a:pt x="31" y="18"/>
                </a:lnTo>
                <a:lnTo>
                  <a:pt x="31" y="18"/>
                </a:lnTo>
                <a:lnTo>
                  <a:pt x="31" y="18"/>
                </a:lnTo>
                <a:lnTo>
                  <a:pt x="33" y="18"/>
                </a:lnTo>
                <a:lnTo>
                  <a:pt x="33" y="16"/>
                </a:lnTo>
                <a:lnTo>
                  <a:pt x="33" y="16"/>
                </a:lnTo>
                <a:lnTo>
                  <a:pt x="35" y="16"/>
                </a:lnTo>
                <a:lnTo>
                  <a:pt x="35" y="16"/>
                </a:lnTo>
                <a:lnTo>
                  <a:pt x="33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6" y="14"/>
                </a:lnTo>
                <a:lnTo>
                  <a:pt x="36" y="14"/>
                </a:lnTo>
                <a:lnTo>
                  <a:pt x="36" y="14"/>
                </a:lnTo>
                <a:lnTo>
                  <a:pt x="36" y="14"/>
                </a:lnTo>
                <a:lnTo>
                  <a:pt x="36" y="14"/>
                </a:lnTo>
                <a:lnTo>
                  <a:pt x="36" y="14"/>
                </a:lnTo>
                <a:lnTo>
                  <a:pt x="36" y="14"/>
                </a:lnTo>
                <a:lnTo>
                  <a:pt x="38" y="14"/>
                </a:lnTo>
                <a:lnTo>
                  <a:pt x="38" y="14"/>
                </a:lnTo>
                <a:lnTo>
                  <a:pt x="38" y="14"/>
                </a:lnTo>
                <a:lnTo>
                  <a:pt x="38" y="14"/>
                </a:lnTo>
                <a:lnTo>
                  <a:pt x="38" y="13"/>
                </a:lnTo>
                <a:lnTo>
                  <a:pt x="38" y="13"/>
                </a:lnTo>
                <a:lnTo>
                  <a:pt x="38" y="13"/>
                </a:lnTo>
                <a:lnTo>
                  <a:pt x="38" y="13"/>
                </a:lnTo>
                <a:lnTo>
                  <a:pt x="38" y="13"/>
                </a:lnTo>
                <a:lnTo>
                  <a:pt x="38" y="13"/>
                </a:lnTo>
                <a:lnTo>
                  <a:pt x="38" y="13"/>
                </a:lnTo>
                <a:lnTo>
                  <a:pt x="40" y="13"/>
                </a:lnTo>
                <a:lnTo>
                  <a:pt x="40" y="13"/>
                </a:lnTo>
                <a:lnTo>
                  <a:pt x="40" y="13"/>
                </a:lnTo>
                <a:lnTo>
                  <a:pt x="40" y="13"/>
                </a:lnTo>
                <a:lnTo>
                  <a:pt x="40" y="13"/>
                </a:lnTo>
                <a:lnTo>
                  <a:pt x="40" y="13"/>
                </a:lnTo>
                <a:lnTo>
                  <a:pt x="40" y="11"/>
                </a:lnTo>
                <a:lnTo>
                  <a:pt x="42" y="11"/>
                </a:lnTo>
                <a:lnTo>
                  <a:pt x="42" y="11"/>
                </a:lnTo>
                <a:lnTo>
                  <a:pt x="42" y="11"/>
                </a:lnTo>
                <a:lnTo>
                  <a:pt x="42" y="11"/>
                </a:lnTo>
                <a:lnTo>
                  <a:pt x="44" y="11"/>
                </a:lnTo>
                <a:lnTo>
                  <a:pt x="44" y="11"/>
                </a:lnTo>
                <a:lnTo>
                  <a:pt x="44" y="11"/>
                </a:lnTo>
                <a:lnTo>
                  <a:pt x="44" y="11"/>
                </a:lnTo>
                <a:lnTo>
                  <a:pt x="44" y="11"/>
                </a:lnTo>
                <a:lnTo>
                  <a:pt x="46" y="11"/>
                </a:lnTo>
                <a:lnTo>
                  <a:pt x="46" y="11"/>
                </a:lnTo>
                <a:lnTo>
                  <a:pt x="46" y="11"/>
                </a:lnTo>
                <a:lnTo>
                  <a:pt x="46" y="9"/>
                </a:lnTo>
                <a:lnTo>
                  <a:pt x="46" y="9"/>
                </a:lnTo>
                <a:lnTo>
                  <a:pt x="46" y="9"/>
                </a:lnTo>
                <a:lnTo>
                  <a:pt x="47" y="9"/>
                </a:lnTo>
                <a:lnTo>
                  <a:pt x="47" y="9"/>
                </a:lnTo>
                <a:lnTo>
                  <a:pt x="47" y="9"/>
                </a:lnTo>
                <a:lnTo>
                  <a:pt x="47" y="9"/>
                </a:lnTo>
                <a:lnTo>
                  <a:pt x="49" y="9"/>
                </a:lnTo>
                <a:lnTo>
                  <a:pt x="49" y="9"/>
                </a:lnTo>
                <a:lnTo>
                  <a:pt x="49" y="9"/>
                </a:lnTo>
                <a:lnTo>
                  <a:pt x="49" y="9"/>
                </a:lnTo>
                <a:lnTo>
                  <a:pt x="49" y="9"/>
                </a:lnTo>
                <a:lnTo>
                  <a:pt x="49" y="9"/>
                </a:lnTo>
                <a:lnTo>
                  <a:pt x="51" y="9"/>
                </a:lnTo>
                <a:lnTo>
                  <a:pt x="51" y="9"/>
                </a:lnTo>
                <a:lnTo>
                  <a:pt x="51" y="7"/>
                </a:lnTo>
                <a:lnTo>
                  <a:pt x="51" y="7"/>
                </a:lnTo>
                <a:lnTo>
                  <a:pt x="53" y="7"/>
                </a:lnTo>
                <a:lnTo>
                  <a:pt x="53" y="7"/>
                </a:lnTo>
                <a:lnTo>
                  <a:pt x="53" y="7"/>
                </a:lnTo>
                <a:lnTo>
                  <a:pt x="55" y="7"/>
                </a:lnTo>
                <a:lnTo>
                  <a:pt x="55" y="7"/>
                </a:lnTo>
                <a:lnTo>
                  <a:pt x="55" y="7"/>
                </a:lnTo>
                <a:lnTo>
                  <a:pt x="55" y="7"/>
                </a:lnTo>
                <a:lnTo>
                  <a:pt x="55" y="7"/>
                </a:lnTo>
                <a:lnTo>
                  <a:pt x="55" y="7"/>
                </a:lnTo>
                <a:lnTo>
                  <a:pt x="57" y="7"/>
                </a:lnTo>
                <a:lnTo>
                  <a:pt x="57" y="7"/>
                </a:lnTo>
                <a:lnTo>
                  <a:pt x="57" y="5"/>
                </a:lnTo>
                <a:lnTo>
                  <a:pt x="57" y="5"/>
                </a:lnTo>
                <a:lnTo>
                  <a:pt x="57" y="5"/>
                </a:lnTo>
                <a:lnTo>
                  <a:pt x="58" y="5"/>
                </a:lnTo>
                <a:lnTo>
                  <a:pt x="58" y="5"/>
                </a:lnTo>
                <a:lnTo>
                  <a:pt x="58" y="5"/>
                </a:lnTo>
                <a:lnTo>
                  <a:pt x="58" y="5"/>
                </a:lnTo>
                <a:lnTo>
                  <a:pt x="58" y="5"/>
                </a:lnTo>
                <a:lnTo>
                  <a:pt x="58" y="5"/>
                </a:lnTo>
                <a:lnTo>
                  <a:pt x="58" y="5"/>
                </a:lnTo>
                <a:lnTo>
                  <a:pt x="60" y="5"/>
                </a:lnTo>
                <a:lnTo>
                  <a:pt x="60" y="5"/>
                </a:lnTo>
                <a:lnTo>
                  <a:pt x="60" y="5"/>
                </a:lnTo>
                <a:lnTo>
                  <a:pt x="60" y="3"/>
                </a:lnTo>
                <a:lnTo>
                  <a:pt x="60" y="3"/>
                </a:lnTo>
                <a:lnTo>
                  <a:pt x="60" y="3"/>
                </a:lnTo>
                <a:lnTo>
                  <a:pt x="60" y="3"/>
                </a:lnTo>
                <a:lnTo>
                  <a:pt x="62" y="3"/>
                </a:lnTo>
                <a:lnTo>
                  <a:pt x="62" y="3"/>
                </a:lnTo>
                <a:lnTo>
                  <a:pt x="62" y="3"/>
                </a:lnTo>
                <a:lnTo>
                  <a:pt x="62" y="3"/>
                </a:lnTo>
                <a:lnTo>
                  <a:pt x="62" y="3"/>
                </a:lnTo>
                <a:lnTo>
                  <a:pt x="62" y="3"/>
                </a:lnTo>
                <a:lnTo>
                  <a:pt x="62" y="3"/>
                </a:lnTo>
                <a:lnTo>
                  <a:pt x="62" y="3"/>
                </a:lnTo>
                <a:lnTo>
                  <a:pt x="62" y="2"/>
                </a:lnTo>
                <a:lnTo>
                  <a:pt x="62" y="2"/>
                </a:lnTo>
                <a:lnTo>
                  <a:pt x="62" y="2"/>
                </a:lnTo>
                <a:lnTo>
                  <a:pt x="62" y="2"/>
                </a:lnTo>
                <a:lnTo>
                  <a:pt x="62" y="2"/>
                </a:lnTo>
                <a:lnTo>
                  <a:pt x="62" y="2"/>
                </a:lnTo>
                <a:lnTo>
                  <a:pt x="64" y="2"/>
                </a:lnTo>
                <a:lnTo>
                  <a:pt x="64" y="2"/>
                </a:lnTo>
                <a:lnTo>
                  <a:pt x="64" y="2"/>
                </a:lnTo>
                <a:lnTo>
                  <a:pt x="64" y="2"/>
                </a:lnTo>
                <a:lnTo>
                  <a:pt x="64" y="0"/>
                </a:lnTo>
                <a:lnTo>
                  <a:pt x="62" y="0"/>
                </a:lnTo>
                <a:lnTo>
                  <a:pt x="62" y="0"/>
                </a:lnTo>
                <a:lnTo>
                  <a:pt x="62" y="0"/>
                </a:lnTo>
                <a:lnTo>
                  <a:pt x="62" y="0"/>
                </a:lnTo>
                <a:lnTo>
                  <a:pt x="64" y="0"/>
                </a:lnTo>
                <a:lnTo>
                  <a:pt x="64" y="0"/>
                </a:lnTo>
                <a:lnTo>
                  <a:pt x="64" y="0"/>
                </a:lnTo>
                <a:lnTo>
                  <a:pt x="62" y="0"/>
                </a:lnTo>
                <a:lnTo>
                  <a:pt x="62" y="0"/>
                </a:lnTo>
                <a:lnTo>
                  <a:pt x="62" y="0"/>
                </a:lnTo>
                <a:lnTo>
                  <a:pt x="62" y="0"/>
                </a:lnTo>
                <a:lnTo>
                  <a:pt x="60" y="0"/>
                </a:lnTo>
                <a:lnTo>
                  <a:pt x="60" y="2"/>
                </a:lnTo>
                <a:lnTo>
                  <a:pt x="60" y="2"/>
                </a:lnTo>
                <a:lnTo>
                  <a:pt x="60" y="2"/>
                </a:lnTo>
                <a:lnTo>
                  <a:pt x="60" y="2"/>
                </a:lnTo>
                <a:lnTo>
                  <a:pt x="58" y="2"/>
                </a:lnTo>
                <a:lnTo>
                  <a:pt x="58" y="2"/>
                </a:lnTo>
                <a:lnTo>
                  <a:pt x="58" y="2"/>
                </a:lnTo>
                <a:lnTo>
                  <a:pt x="58" y="2"/>
                </a:lnTo>
                <a:lnTo>
                  <a:pt x="57" y="2"/>
                </a:lnTo>
                <a:lnTo>
                  <a:pt x="57" y="2"/>
                </a:lnTo>
                <a:lnTo>
                  <a:pt x="57" y="2"/>
                </a:lnTo>
                <a:lnTo>
                  <a:pt x="55" y="2"/>
                </a:lnTo>
                <a:lnTo>
                  <a:pt x="55" y="2"/>
                </a:lnTo>
                <a:lnTo>
                  <a:pt x="55" y="3"/>
                </a:lnTo>
                <a:lnTo>
                  <a:pt x="53" y="3"/>
                </a:lnTo>
                <a:lnTo>
                  <a:pt x="53" y="3"/>
                </a:lnTo>
                <a:lnTo>
                  <a:pt x="53" y="3"/>
                </a:lnTo>
                <a:lnTo>
                  <a:pt x="53" y="3"/>
                </a:lnTo>
                <a:lnTo>
                  <a:pt x="51" y="3"/>
                </a:lnTo>
                <a:lnTo>
                  <a:pt x="51" y="3"/>
                </a:lnTo>
                <a:lnTo>
                  <a:pt x="49" y="3"/>
                </a:lnTo>
                <a:lnTo>
                  <a:pt x="49" y="3"/>
                </a:lnTo>
                <a:lnTo>
                  <a:pt x="49" y="3"/>
                </a:lnTo>
                <a:lnTo>
                  <a:pt x="49" y="3"/>
                </a:lnTo>
                <a:lnTo>
                  <a:pt x="47" y="5"/>
                </a:lnTo>
                <a:lnTo>
                  <a:pt x="47" y="5"/>
                </a:lnTo>
                <a:lnTo>
                  <a:pt x="46" y="5"/>
                </a:lnTo>
                <a:lnTo>
                  <a:pt x="46" y="5"/>
                </a:lnTo>
                <a:lnTo>
                  <a:pt x="46" y="5"/>
                </a:lnTo>
                <a:lnTo>
                  <a:pt x="44" y="5"/>
                </a:lnTo>
                <a:lnTo>
                  <a:pt x="44" y="5"/>
                </a:lnTo>
                <a:lnTo>
                  <a:pt x="42" y="5"/>
                </a:lnTo>
                <a:lnTo>
                  <a:pt x="42" y="5"/>
                </a:lnTo>
                <a:lnTo>
                  <a:pt x="40" y="5"/>
                </a:lnTo>
                <a:lnTo>
                  <a:pt x="38" y="7"/>
                </a:lnTo>
                <a:lnTo>
                  <a:pt x="38" y="7"/>
                </a:lnTo>
                <a:lnTo>
                  <a:pt x="36" y="7"/>
                </a:lnTo>
                <a:lnTo>
                  <a:pt x="36" y="7"/>
                </a:lnTo>
                <a:lnTo>
                  <a:pt x="35" y="7"/>
                </a:lnTo>
                <a:lnTo>
                  <a:pt x="35" y="7"/>
                </a:lnTo>
                <a:lnTo>
                  <a:pt x="33" y="7"/>
                </a:lnTo>
                <a:lnTo>
                  <a:pt x="33" y="7"/>
                </a:lnTo>
                <a:lnTo>
                  <a:pt x="31" y="7"/>
                </a:lnTo>
                <a:lnTo>
                  <a:pt x="31" y="7"/>
                </a:lnTo>
                <a:lnTo>
                  <a:pt x="29" y="7"/>
                </a:lnTo>
                <a:lnTo>
                  <a:pt x="27" y="7"/>
                </a:lnTo>
                <a:lnTo>
                  <a:pt x="25" y="7"/>
                </a:lnTo>
                <a:lnTo>
                  <a:pt x="25" y="7"/>
                </a:lnTo>
                <a:lnTo>
                  <a:pt x="25" y="7"/>
                </a:lnTo>
                <a:lnTo>
                  <a:pt x="22" y="7"/>
                </a:lnTo>
                <a:lnTo>
                  <a:pt x="22" y="7"/>
                </a:lnTo>
                <a:lnTo>
                  <a:pt x="20" y="7"/>
                </a:lnTo>
                <a:lnTo>
                  <a:pt x="20" y="9"/>
                </a:lnTo>
                <a:lnTo>
                  <a:pt x="20" y="9"/>
                </a:lnTo>
                <a:lnTo>
                  <a:pt x="18" y="9"/>
                </a:lnTo>
                <a:lnTo>
                  <a:pt x="18" y="9"/>
                </a:lnTo>
                <a:lnTo>
                  <a:pt x="16" y="9"/>
                </a:lnTo>
                <a:lnTo>
                  <a:pt x="16" y="9"/>
                </a:lnTo>
                <a:lnTo>
                  <a:pt x="16" y="9"/>
                </a:lnTo>
                <a:lnTo>
                  <a:pt x="14" y="9"/>
                </a:lnTo>
                <a:lnTo>
                  <a:pt x="14" y="9"/>
                </a:lnTo>
                <a:lnTo>
                  <a:pt x="12" y="11"/>
                </a:lnTo>
                <a:lnTo>
                  <a:pt x="12" y="11"/>
                </a:lnTo>
                <a:lnTo>
                  <a:pt x="11" y="11"/>
                </a:lnTo>
                <a:lnTo>
                  <a:pt x="11" y="11"/>
                </a:lnTo>
                <a:lnTo>
                  <a:pt x="9" y="11"/>
                </a:lnTo>
                <a:lnTo>
                  <a:pt x="7" y="13"/>
                </a:lnTo>
                <a:lnTo>
                  <a:pt x="7" y="13"/>
                </a:lnTo>
                <a:lnTo>
                  <a:pt x="5" y="13"/>
                </a:lnTo>
                <a:lnTo>
                  <a:pt x="3" y="13"/>
                </a:lnTo>
                <a:lnTo>
                  <a:pt x="3" y="14"/>
                </a:lnTo>
                <a:lnTo>
                  <a:pt x="1" y="14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1" y="13"/>
                </a:lnTo>
                <a:lnTo>
                  <a:pt x="1" y="13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5" y="13"/>
                </a:lnTo>
                <a:lnTo>
                  <a:pt x="5" y="13"/>
                </a:lnTo>
                <a:lnTo>
                  <a:pt x="7" y="13"/>
                </a:lnTo>
                <a:lnTo>
                  <a:pt x="7" y="11"/>
                </a:lnTo>
                <a:lnTo>
                  <a:pt x="9" y="11"/>
                </a:lnTo>
                <a:lnTo>
                  <a:pt x="9" y="11"/>
                </a:lnTo>
                <a:lnTo>
                  <a:pt x="11" y="11"/>
                </a:lnTo>
                <a:lnTo>
                  <a:pt x="11" y="11"/>
                </a:lnTo>
                <a:lnTo>
                  <a:pt x="12" y="11"/>
                </a:lnTo>
                <a:lnTo>
                  <a:pt x="12" y="9"/>
                </a:lnTo>
                <a:lnTo>
                  <a:pt x="12" y="9"/>
                </a:lnTo>
                <a:lnTo>
                  <a:pt x="14" y="9"/>
                </a:lnTo>
                <a:lnTo>
                  <a:pt x="14" y="9"/>
                </a:lnTo>
                <a:lnTo>
                  <a:pt x="14" y="9"/>
                </a:lnTo>
                <a:lnTo>
                  <a:pt x="16" y="9"/>
                </a:lnTo>
                <a:lnTo>
                  <a:pt x="18" y="9"/>
                </a:lnTo>
                <a:lnTo>
                  <a:pt x="18" y="7"/>
                </a:lnTo>
                <a:lnTo>
                  <a:pt x="18" y="7"/>
                </a:lnTo>
                <a:lnTo>
                  <a:pt x="18" y="7"/>
                </a:lnTo>
                <a:lnTo>
                  <a:pt x="20" y="7"/>
                </a:lnTo>
                <a:lnTo>
                  <a:pt x="20" y="7"/>
                </a:lnTo>
                <a:lnTo>
                  <a:pt x="22" y="7"/>
                </a:lnTo>
                <a:lnTo>
                  <a:pt x="22" y="7"/>
                </a:lnTo>
                <a:lnTo>
                  <a:pt x="24" y="7"/>
                </a:lnTo>
                <a:lnTo>
                  <a:pt x="24" y="7"/>
                </a:lnTo>
                <a:lnTo>
                  <a:pt x="24" y="7"/>
                </a:lnTo>
                <a:lnTo>
                  <a:pt x="25" y="7"/>
                </a:lnTo>
                <a:lnTo>
                  <a:pt x="25" y="7"/>
                </a:lnTo>
                <a:lnTo>
                  <a:pt x="27" y="7"/>
                </a:lnTo>
                <a:lnTo>
                  <a:pt x="27" y="7"/>
                </a:lnTo>
                <a:lnTo>
                  <a:pt x="29" y="7"/>
                </a:lnTo>
                <a:lnTo>
                  <a:pt x="29" y="7"/>
                </a:lnTo>
                <a:lnTo>
                  <a:pt x="29" y="7"/>
                </a:lnTo>
                <a:lnTo>
                  <a:pt x="31" y="7"/>
                </a:lnTo>
                <a:lnTo>
                  <a:pt x="33" y="7"/>
                </a:lnTo>
                <a:lnTo>
                  <a:pt x="35" y="5"/>
                </a:lnTo>
                <a:lnTo>
                  <a:pt x="35" y="5"/>
                </a:lnTo>
                <a:lnTo>
                  <a:pt x="35" y="5"/>
                </a:lnTo>
                <a:lnTo>
                  <a:pt x="36" y="5"/>
                </a:lnTo>
                <a:lnTo>
                  <a:pt x="36" y="5"/>
                </a:lnTo>
                <a:lnTo>
                  <a:pt x="36" y="5"/>
                </a:lnTo>
                <a:lnTo>
                  <a:pt x="38" y="5"/>
                </a:lnTo>
                <a:lnTo>
                  <a:pt x="38" y="5"/>
                </a:lnTo>
                <a:lnTo>
                  <a:pt x="38" y="5"/>
                </a:lnTo>
                <a:lnTo>
                  <a:pt x="40" y="5"/>
                </a:lnTo>
                <a:lnTo>
                  <a:pt x="40" y="5"/>
                </a:lnTo>
                <a:lnTo>
                  <a:pt x="40" y="5"/>
                </a:lnTo>
                <a:lnTo>
                  <a:pt x="42" y="5"/>
                </a:lnTo>
                <a:lnTo>
                  <a:pt x="42" y="5"/>
                </a:lnTo>
                <a:lnTo>
                  <a:pt x="42" y="5"/>
                </a:lnTo>
                <a:lnTo>
                  <a:pt x="44" y="3"/>
                </a:lnTo>
                <a:lnTo>
                  <a:pt x="44" y="3"/>
                </a:lnTo>
                <a:lnTo>
                  <a:pt x="46" y="3"/>
                </a:lnTo>
                <a:lnTo>
                  <a:pt x="46" y="3"/>
                </a:lnTo>
                <a:lnTo>
                  <a:pt x="46" y="3"/>
                </a:lnTo>
                <a:lnTo>
                  <a:pt x="47" y="3"/>
                </a:lnTo>
                <a:lnTo>
                  <a:pt x="47" y="3"/>
                </a:lnTo>
                <a:lnTo>
                  <a:pt x="47" y="3"/>
                </a:lnTo>
                <a:lnTo>
                  <a:pt x="49" y="3"/>
                </a:lnTo>
                <a:lnTo>
                  <a:pt x="49" y="3"/>
                </a:lnTo>
                <a:lnTo>
                  <a:pt x="49" y="3"/>
                </a:lnTo>
                <a:lnTo>
                  <a:pt x="49" y="3"/>
                </a:lnTo>
                <a:lnTo>
                  <a:pt x="51" y="3"/>
                </a:lnTo>
                <a:lnTo>
                  <a:pt x="51" y="2"/>
                </a:lnTo>
                <a:lnTo>
                  <a:pt x="51" y="2"/>
                </a:lnTo>
                <a:lnTo>
                  <a:pt x="53" y="2"/>
                </a:lnTo>
                <a:lnTo>
                  <a:pt x="53" y="2"/>
                </a:lnTo>
                <a:lnTo>
                  <a:pt x="53" y="2"/>
                </a:lnTo>
                <a:lnTo>
                  <a:pt x="53" y="2"/>
                </a:lnTo>
                <a:lnTo>
                  <a:pt x="55" y="2"/>
                </a:lnTo>
                <a:lnTo>
                  <a:pt x="55" y="2"/>
                </a:lnTo>
                <a:lnTo>
                  <a:pt x="55" y="2"/>
                </a:lnTo>
                <a:lnTo>
                  <a:pt x="57" y="2"/>
                </a:lnTo>
                <a:lnTo>
                  <a:pt x="57" y="2"/>
                </a:lnTo>
                <a:lnTo>
                  <a:pt x="57" y="2"/>
                </a:lnTo>
                <a:lnTo>
                  <a:pt x="57" y="2"/>
                </a:lnTo>
                <a:lnTo>
                  <a:pt x="58" y="2"/>
                </a:lnTo>
                <a:lnTo>
                  <a:pt x="58" y="0"/>
                </a:lnTo>
                <a:lnTo>
                  <a:pt x="58" y="0"/>
                </a:lnTo>
                <a:lnTo>
                  <a:pt x="58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2" y="0"/>
                </a:lnTo>
                <a:lnTo>
                  <a:pt x="64" y="0"/>
                </a:lnTo>
                <a:lnTo>
                  <a:pt x="66" y="0"/>
                </a:lnTo>
                <a:lnTo>
                  <a:pt x="68" y="0"/>
                </a:lnTo>
                <a:lnTo>
                  <a:pt x="68" y="0"/>
                </a:lnTo>
                <a:close/>
              </a:path>
            </a:pathLst>
          </a:custGeom>
          <a:solidFill>
            <a:srgbClr val="C0FE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31" name="Freeform 1787"/>
          <p:cNvSpPr>
            <a:spLocks/>
          </p:cNvSpPr>
          <p:nvPr/>
        </p:nvSpPr>
        <p:spPr bwMode="auto">
          <a:xfrm>
            <a:off x="3646488" y="3582988"/>
            <a:ext cx="61912" cy="20637"/>
          </a:xfrm>
          <a:custGeom>
            <a:avLst/>
            <a:gdLst>
              <a:gd name="T0" fmla="*/ 69 w 79"/>
              <a:gd name="T1" fmla="*/ 0 h 25"/>
              <a:gd name="T2" fmla="*/ 71 w 79"/>
              <a:gd name="T3" fmla="*/ 2 h 25"/>
              <a:gd name="T4" fmla="*/ 73 w 79"/>
              <a:gd name="T5" fmla="*/ 3 h 25"/>
              <a:gd name="T6" fmla="*/ 75 w 79"/>
              <a:gd name="T7" fmla="*/ 5 h 25"/>
              <a:gd name="T8" fmla="*/ 75 w 79"/>
              <a:gd name="T9" fmla="*/ 9 h 25"/>
              <a:gd name="T10" fmla="*/ 77 w 79"/>
              <a:gd name="T11" fmla="*/ 11 h 25"/>
              <a:gd name="T12" fmla="*/ 77 w 79"/>
              <a:gd name="T13" fmla="*/ 14 h 25"/>
              <a:gd name="T14" fmla="*/ 75 w 79"/>
              <a:gd name="T15" fmla="*/ 16 h 25"/>
              <a:gd name="T16" fmla="*/ 77 w 79"/>
              <a:gd name="T17" fmla="*/ 13 h 25"/>
              <a:gd name="T18" fmla="*/ 73 w 79"/>
              <a:gd name="T19" fmla="*/ 9 h 25"/>
              <a:gd name="T20" fmla="*/ 71 w 79"/>
              <a:gd name="T21" fmla="*/ 9 h 25"/>
              <a:gd name="T22" fmla="*/ 73 w 79"/>
              <a:gd name="T23" fmla="*/ 7 h 25"/>
              <a:gd name="T24" fmla="*/ 71 w 79"/>
              <a:gd name="T25" fmla="*/ 5 h 25"/>
              <a:gd name="T26" fmla="*/ 68 w 79"/>
              <a:gd name="T27" fmla="*/ 3 h 25"/>
              <a:gd name="T28" fmla="*/ 66 w 79"/>
              <a:gd name="T29" fmla="*/ 2 h 25"/>
              <a:gd name="T30" fmla="*/ 66 w 79"/>
              <a:gd name="T31" fmla="*/ 0 h 25"/>
              <a:gd name="T32" fmla="*/ 66 w 79"/>
              <a:gd name="T33" fmla="*/ 2 h 25"/>
              <a:gd name="T34" fmla="*/ 66 w 79"/>
              <a:gd name="T35" fmla="*/ 3 h 25"/>
              <a:gd name="T36" fmla="*/ 62 w 79"/>
              <a:gd name="T37" fmla="*/ 5 h 25"/>
              <a:gd name="T38" fmla="*/ 60 w 79"/>
              <a:gd name="T39" fmla="*/ 5 h 25"/>
              <a:gd name="T40" fmla="*/ 57 w 79"/>
              <a:gd name="T41" fmla="*/ 7 h 25"/>
              <a:gd name="T42" fmla="*/ 51 w 79"/>
              <a:gd name="T43" fmla="*/ 9 h 25"/>
              <a:gd name="T44" fmla="*/ 46 w 79"/>
              <a:gd name="T45" fmla="*/ 11 h 25"/>
              <a:gd name="T46" fmla="*/ 40 w 79"/>
              <a:gd name="T47" fmla="*/ 13 h 25"/>
              <a:gd name="T48" fmla="*/ 36 w 79"/>
              <a:gd name="T49" fmla="*/ 16 h 25"/>
              <a:gd name="T50" fmla="*/ 33 w 79"/>
              <a:gd name="T51" fmla="*/ 18 h 25"/>
              <a:gd name="T52" fmla="*/ 27 w 79"/>
              <a:gd name="T53" fmla="*/ 22 h 25"/>
              <a:gd name="T54" fmla="*/ 24 w 79"/>
              <a:gd name="T55" fmla="*/ 24 h 25"/>
              <a:gd name="T56" fmla="*/ 27 w 79"/>
              <a:gd name="T57" fmla="*/ 20 h 25"/>
              <a:gd name="T58" fmla="*/ 31 w 79"/>
              <a:gd name="T59" fmla="*/ 18 h 25"/>
              <a:gd name="T60" fmla="*/ 35 w 79"/>
              <a:gd name="T61" fmla="*/ 16 h 25"/>
              <a:gd name="T62" fmla="*/ 36 w 79"/>
              <a:gd name="T63" fmla="*/ 14 h 25"/>
              <a:gd name="T64" fmla="*/ 38 w 79"/>
              <a:gd name="T65" fmla="*/ 13 h 25"/>
              <a:gd name="T66" fmla="*/ 42 w 79"/>
              <a:gd name="T67" fmla="*/ 11 h 25"/>
              <a:gd name="T68" fmla="*/ 46 w 79"/>
              <a:gd name="T69" fmla="*/ 11 h 25"/>
              <a:gd name="T70" fmla="*/ 49 w 79"/>
              <a:gd name="T71" fmla="*/ 9 h 25"/>
              <a:gd name="T72" fmla="*/ 53 w 79"/>
              <a:gd name="T73" fmla="*/ 7 h 25"/>
              <a:gd name="T74" fmla="*/ 57 w 79"/>
              <a:gd name="T75" fmla="*/ 5 h 25"/>
              <a:gd name="T76" fmla="*/ 60 w 79"/>
              <a:gd name="T77" fmla="*/ 5 h 25"/>
              <a:gd name="T78" fmla="*/ 62 w 79"/>
              <a:gd name="T79" fmla="*/ 3 h 25"/>
              <a:gd name="T80" fmla="*/ 62 w 79"/>
              <a:gd name="T81" fmla="*/ 2 h 25"/>
              <a:gd name="T82" fmla="*/ 64 w 79"/>
              <a:gd name="T83" fmla="*/ 0 h 25"/>
              <a:gd name="T84" fmla="*/ 60 w 79"/>
              <a:gd name="T85" fmla="*/ 2 h 25"/>
              <a:gd name="T86" fmla="*/ 55 w 79"/>
              <a:gd name="T87" fmla="*/ 2 h 25"/>
              <a:gd name="T88" fmla="*/ 49 w 79"/>
              <a:gd name="T89" fmla="*/ 3 h 25"/>
              <a:gd name="T90" fmla="*/ 42 w 79"/>
              <a:gd name="T91" fmla="*/ 5 h 25"/>
              <a:gd name="T92" fmla="*/ 31 w 79"/>
              <a:gd name="T93" fmla="*/ 7 h 25"/>
              <a:gd name="T94" fmla="*/ 20 w 79"/>
              <a:gd name="T95" fmla="*/ 9 h 25"/>
              <a:gd name="T96" fmla="*/ 12 w 79"/>
              <a:gd name="T97" fmla="*/ 11 h 25"/>
              <a:gd name="T98" fmla="*/ 0 w 79"/>
              <a:gd name="T99" fmla="*/ 14 h 25"/>
              <a:gd name="T100" fmla="*/ 7 w 79"/>
              <a:gd name="T101" fmla="*/ 13 h 25"/>
              <a:gd name="T102" fmla="*/ 14 w 79"/>
              <a:gd name="T103" fmla="*/ 9 h 25"/>
              <a:gd name="T104" fmla="*/ 22 w 79"/>
              <a:gd name="T105" fmla="*/ 7 h 25"/>
              <a:gd name="T106" fmla="*/ 29 w 79"/>
              <a:gd name="T107" fmla="*/ 7 h 25"/>
              <a:gd name="T108" fmla="*/ 38 w 79"/>
              <a:gd name="T109" fmla="*/ 5 h 25"/>
              <a:gd name="T110" fmla="*/ 46 w 79"/>
              <a:gd name="T111" fmla="*/ 3 h 25"/>
              <a:gd name="T112" fmla="*/ 51 w 79"/>
              <a:gd name="T113" fmla="*/ 3 h 25"/>
              <a:gd name="T114" fmla="*/ 57 w 79"/>
              <a:gd name="T115" fmla="*/ 2 h 25"/>
              <a:gd name="T116" fmla="*/ 60 w 79"/>
              <a:gd name="T11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79" h="25">
                <a:moveTo>
                  <a:pt x="68" y="0"/>
                </a:moveTo>
                <a:lnTo>
                  <a:pt x="68" y="0"/>
                </a:lnTo>
                <a:lnTo>
                  <a:pt x="68" y="0"/>
                </a:lnTo>
                <a:lnTo>
                  <a:pt x="68" y="0"/>
                </a:lnTo>
                <a:lnTo>
                  <a:pt x="68" y="0"/>
                </a:lnTo>
                <a:lnTo>
                  <a:pt x="68" y="0"/>
                </a:lnTo>
                <a:lnTo>
                  <a:pt x="68" y="0"/>
                </a:lnTo>
                <a:lnTo>
                  <a:pt x="68" y="0"/>
                </a:lnTo>
                <a:lnTo>
                  <a:pt x="68" y="0"/>
                </a:lnTo>
                <a:lnTo>
                  <a:pt x="69" y="0"/>
                </a:lnTo>
                <a:lnTo>
                  <a:pt x="69" y="0"/>
                </a:lnTo>
                <a:lnTo>
                  <a:pt x="69" y="2"/>
                </a:lnTo>
                <a:lnTo>
                  <a:pt x="69" y="2"/>
                </a:lnTo>
                <a:lnTo>
                  <a:pt x="69" y="2"/>
                </a:lnTo>
                <a:lnTo>
                  <a:pt x="69" y="2"/>
                </a:lnTo>
                <a:lnTo>
                  <a:pt x="69" y="2"/>
                </a:lnTo>
                <a:lnTo>
                  <a:pt x="69" y="2"/>
                </a:lnTo>
                <a:lnTo>
                  <a:pt x="69" y="2"/>
                </a:lnTo>
                <a:lnTo>
                  <a:pt x="69" y="2"/>
                </a:lnTo>
                <a:lnTo>
                  <a:pt x="71" y="2"/>
                </a:lnTo>
                <a:lnTo>
                  <a:pt x="71" y="2"/>
                </a:lnTo>
                <a:lnTo>
                  <a:pt x="71" y="2"/>
                </a:lnTo>
                <a:lnTo>
                  <a:pt x="71" y="3"/>
                </a:lnTo>
                <a:lnTo>
                  <a:pt x="71" y="3"/>
                </a:lnTo>
                <a:lnTo>
                  <a:pt x="71" y="3"/>
                </a:lnTo>
                <a:lnTo>
                  <a:pt x="71" y="3"/>
                </a:lnTo>
                <a:lnTo>
                  <a:pt x="71" y="3"/>
                </a:lnTo>
                <a:lnTo>
                  <a:pt x="71" y="3"/>
                </a:lnTo>
                <a:lnTo>
                  <a:pt x="73" y="3"/>
                </a:lnTo>
                <a:lnTo>
                  <a:pt x="73" y="3"/>
                </a:lnTo>
                <a:lnTo>
                  <a:pt x="73" y="3"/>
                </a:lnTo>
                <a:lnTo>
                  <a:pt x="73" y="3"/>
                </a:lnTo>
                <a:lnTo>
                  <a:pt x="73" y="5"/>
                </a:lnTo>
                <a:lnTo>
                  <a:pt x="73" y="5"/>
                </a:lnTo>
                <a:lnTo>
                  <a:pt x="75" y="5"/>
                </a:lnTo>
                <a:lnTo>
                  <a:pt x="75" y="5"/>
                </a:lnTo>
                <a:lnTo>
                  <a:pt x="75" y="5"/>
                </a:lnTo>
                <a:lnTo>
                  <a:pt x="75" y="5"/>
                </a:lnTo>
                <a:lnTo>
                  <a:pt x="75" y="5"/>
                </a:lnTo>
                <a:lnTo>
                  <a:pt x="75" y="5"/>
                </a:lnTo>
                <a:lnTo>
                  <a:pt x="75" y="5"/>
                </a:lnTo>
                <a:lnTo>
                  <a:pt x="75" y="7"/>
                </a:lnTo>
                <a:lnTo>
                  <a:pt x="75" y="7"/>
                </a:lnTo>
                <a:lnTo>
                  <a:pt x="75" y="7"/>
                </a:lnTo>
                <a:lnTo>
                  <a:pt x="75" y="7"/>
                </a:lnTo>
                <a:lnTo>
                  <a:pt x="75" y="7"/>
                </a:lnTo>
                <a:lnTo>
                  <a:pt x="75" y="7"/>
                </a:lnTo>
                <a:lnTo>
                  <a:pt x="75" y="7"/>
                </a:lnTo>
                <a:lnTo>
                  <a:pt x="75" y="9"/>
                </a:lnTo>
                <a:lnTo>
                  <a:pt x="75" y="9"/>
                </a:lnTo>
                <a:lnTo>
                  <a:pt x="75" y="9"/>
                </a:lnTo>
                <a:lnTo>
                  <a:pt x="75" y="9"/>
                </a:lnTo>
                <a:lnTo>
                  <a:pt x="75" y="9"/>
                </a:lnTo>
                <a:lnTo>
                  <a:pt x="77" y="9"/>
                </a:lnTo>
                <a:lnTo>
                  <a:pt x="77" y="9"/>
                </a:lnTo>
                <a:lnTo>
                  <a:pt x="77" y="9"/>
                </a:lnTo>
                <a:lnTo>
                  <a:pt x="77" y="9"/>
                </a:lnTo>
                <a:lnTo>
                  <a:pt x="77" y="11"/>
                </a:lnTo>
                <a:lnTo>
                  <a:pt x="77" y="11"/>
                </a:lnTo>
                <a:lnTo>
                  <a:pt x="77" y="11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79" y="13"/>
                </a:lnTo>
                <a:lnTo>
                  <a:pt x="79" y="13"/>
                </a:lnTo>
                <a:lnTo>
                  <a:pt x="77" y="13"/>
                </a:lnTo>
                <a:lnTo>
                  <a:pt x="77" y="13"/>
                </a:lnTo>
                <a:lnTo>
                  <a:pt x="77" y="13"/>
                </a:lnTo>
                <a:lnTo>
                  <a:pt x="77" y="14"/>
                </a:lnTo>
                <a:lnTo>
                  <a:pt x="77" y="14"/>
                </a:lnTo>
                <a:lnTo>
                  <a:pt x="77" y="14"/>
                </a:lnTo>
                <a:lnTo>
                  <a:pt x="77" y="14"/>
                </a:lnTo>
                <a:lnTo>
                  <a:pt x="77" y="14"/>
                </a:lnTo>
                <a:lnTo>
                  <a:pt x="75" y="16"/>
                </a:lnTo>
                <a:lnTo>
                  <a:pt x="75" y="16"/>
                </a:lnTo>
                <a:lnTo>
                  <a:pt x="73" y="18"/>
                </a:lnTo>
                <a:lnTo>
                  <a:pt x="73" y="16"/>
                </a:lnTo>
                <a:lnTo>
                  <a:pt x="73" y="16"/>
                </a:lnTo>
                <a:lnTo>
                  <a:pt x="75" y="16"/>
                </a:lnTo>
                <a:lnTo>
                  <a:pt x="75" y="16"/>
                </a:lnTo>
                <a:lnTo>
                  <a:pt x="75" y="14"/>
                </a:lnTo>
                <a:lnTo>
                  <a:pt x="75" y="14"/>
                </a:lnTo>
                <a:lnTo>
                  <a:pt x="75" y="14"/>
                </a:lnTo>
                <a:lnTo>
                  <a:pt x="75" y="14"/>
                </a:lnTo>
                <a:lnTo>
                  <a:pt x="75" y="14"/>
                </a:lnTo>
                <a:lnTo>
                  <a:pt x="75" y="13"/>
                </a:lnTo>
                <a:lnTo>
                  <a:pt x="75" y="13"/>
                </a:lnTo>
                <a:lnTo>
                  <a:pt x="75" y="13"/>
                </a:lnTo>
                <a:lnTo>
                  <a:pt x="77" y="13"/>
                </a:lnTo>
                <a:lnTo>
                  <a:pt x="77" y="11"/>
                </a:lnTo>
                <a:lnTo>
                  <a:pt x="77" y="11"/>
                </a:lnTo>
                <a:lnTo>
                  <a:pt x="75" y="11"/>
                </a:lnTo>
                <a:lnTo>
                  <a:pt x="75" y="11"/>
                </a:lnTo>
                <a:lnTo>
                  <a:pt x="75" y="11"/>
                </a:lnTo>
                <a:lnTo>
                  <a:pt x="75" y="11"/>
                </a:lnTo>
                <a:lnTo>
                  <a:pt x="75" y="11"/>
                </a:lnTo>
                <a:lnTo>
                  <a:pt x="73" y="11"/>
                </a:lnTo>
                <a:lnTo>
                  <a:pt x="73" y="9"/>
                </a:lnTo>
                <a:lnTo>
                  <a:pt x="73" y="9"/>
                </a:lnTo>
                <a:lnTo>
                  <a:pt x="73" y="9"/>
                </a:lnTo>
                <a:lnTo>
                  <a:pt x="73" y="9"/>
                </a:lnTo>
                <a:lnTo>
                  <a:pt x="73" y="9"/>
                </a:lnTo>
                <a:lnTo>
                  <a:pt x="73" y="9"/>
                </a:lnTo>
                <a:lnTo>
                  <a:pt x="71" y="9"/>
                </a:lnTo>
                <a:lnTo>
                  <a:pt x="73" y="9"/>
                </a:lnTo>
                <a:lnTo>
                  <a:pt x="73" y="9"/>
                </a:lnTo>
                <a:lnTo>
                  <a:pt x="71" y="9"/>
                </a:lnTo>
                <a:lnTo>
                  <a:pt x="71" y="9"/>
                </a:lnTo>
                <a:lnTo>
                  <a:pt x="71" y="9"/>
                </a:lnTo>
                <a:lnTo>
                  <a:pt x="73" y="7"/>
                </a:lnTo>
                <a:lnTo>
                  <a:pt x="71" y="7"/>
                </a:lnTo>
                <a:lnTo>
                  <a:pt x="71" y="7"/>
                </a:lnTo>
                <a:lnTo>
                  <a:pt x="71" y="7"/>
                </a:lnTo>
                <a:lnTo>
                  <a:pt x="71" y="7"/>
                </a:lnTo>
                <a:lnTo>
                  <a:pt x="73" y="7"/>
                </a:lnTo>
                <a:lnTo>
                  <a:pt x="73" y="7"/>
                </a:lnTo>
                <a:lnTo>
                  <a:pt x="73" y="7"/>
                </a:lnTo>
                <a:lnTo>
                  <a:pt x="73" y="7"/>
                </a:lnTo>
                <a:lnTo>
                  <a:pt x="73" y="7"/>
                </a:lnTo>
                <a:lnTo>
                  <a:pt x="73" y="7"/>
                </a:lnTo>
                <a:lnTo>
                  <a:pt x="73" y="7"/>
                </a:lnTo>
                <a:lnTo>
                  <a:pt x="73" y="5"/>
                </a:lnTo>
                <a:lnTo>
                  <a:pt x="73" y="5"/>
                </a:lnTo>
                <a:lnTo>
                  <a:pt x="73" y="5"/>
                </a:lnTo>
                <a:lnTo>
                  <a:pt x="73" y="5"/>
                </a:lnTo>
                <a:lnTo>
                  <a:pt x="71" y="5"/>
                </a:lnTo>
                <a:lnTo>
                  <a:pt x="71" y="5"/>
                </a:lnTo>
                <a:lnTo>
                  <a:pt x="71" y="5"/>
                </a:lnTo>
                <a:lnTo>
                  <a:pt x="71" y="5"/>
                </a:lnTo>
                <a:lnTo>
                  <a:pt x="71" y="5"/>
                </a:lnTo>
                <a:lnTo>
                  <a:pt x="71" y="5"/>
                </a:lnTo>
                <a:lnTo>
                  <a:pt x="71" y="5"/>
                </a:lnTo>
                <a:lnTo>
                  <a:pt x="69" y="3"/>
                </a:lnTo>
                <a:lnTo>
                  <a:pt x="69" y="3"/>
                </a:lnTo>
                <a:lnTo>
                  <a:pt x="69" y="3"/>
                </a:lnTo>
                <a:lnTo>
                  <a:pt x="69" y="3"/>
                </a:lnTo>
                <a:lnTo>
                  <a:pt x="69" y="3"/>
                </a:lnTo>
                <a:lnTo>
                  <a:pt x="68" y="3"/>
                </a:lnTo>
                <a:lnTo>
                  <a:pt x="68" y="3"/>
                </a:lnTo>
                <a:lnTo>
                  <a:pt x="68" y="3"/>
                </a:lnTo>
                <a:lnTo>
                  <a:pt x="68" y="3"/>
                </a:lnTo>
                <a:lnTo>
                  <a:pt x="68" y="3"/>
                </a:lnTo>
                <a:lnTo>
                  <a:pt x="68" y="3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6" y="2"/>
                </a:lnTo>
                <a:lnTo>
                  <a:pt x="66" y="2"/>
                </a:lnTo>
                <a:lnTo>
                  <a:pt x="66" y="2"/>
                </a:lnTo>
                <a:lnTo>
                  <a:pt x="66" y="2"/>
                </a:lnTo>
                <a:lnTo>
                  <a:pt x="66" y="2"/>
                </a:lnTo>
                <a:lnTo>
                  <a:pt x="66" y="2"/>
                </a:lnTo>
                <a:lnTo>
                  <a:pt x="66" y="2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2"/>
                </a:lnTo>
                <a:lnTo>
                  <a:pt x="66" y="2"/>
                </a:lnTo>
                <a:lnTo>
                  <a:pt x="66" y="2"/>
                </a:lnTo>
                <a:lnTo>
                  <a:pt x="66" y="2"/>
                </a:lnTo>
                <a:lnTo>
                  <a:pt x="66" y="2"/>
                </a:lnTo>
                <a:lnTo>
                  <a:pt x="66" y="2"/>
                </a:lnTo>
                <a:lnTo>
                  <a:pt x="66" y="2"/>
                </a:lnTo>
                <a:lnTo>
                  <a:pt x="66" y="2"/>
                </a:lnTo>
                <a:lnTo>
                  <a:pt x="66" y="2"/>
                </a:lnTo>
                <a:lnTo>
                  <a:pt x="66" y="3"/>
                </a:lnTo>
                <a:lnTo>
                  <a:pt x="66" y="3"/>
                </a:lnTo>
                <a:lnTo>
                  <a:pt x="66" y="3"/>
                </a:lnTo>
                <a:lnTo>
                  <a:pt x="66" y="3"/>
                </a:lnTo>
                <a:lnTo>
                  <a:pt x="64" y="3"/>
                </a:lnTo>
                <a:lnTo>
                  <a:pt x="64" y="3"/>
                </a:lnTo>
                <a:lnTo>
                  <a:pt x="64" y="3"/>
                </a:lnTo>
                <a:lnTo>
                  <a:pt x="64" y="3"/>
                </a:lnTo>
                <a:lnTo>
                  <a:pt x="64" y="3"/>
                </a:lnTo>
                <a:lnTo>
                  <a:pt x="64" y="3"/>
                </a:lnTo>
                <a:lnTo>
                  <a:pt x="64" y="3"/>
                </a:lnTo>
                <a:lnTo>
                  <a:pt x="62" y="3"/>
                </a:lnTo>
                <a:lnTo>
                  <a:pt x="62" y="5"/>
                </a:lnTo>
                <a:lnTo>
                  <a:pt x="62" y="5"/>
                </a:lnTo>
                <a:lnTo>
                  <a:pt x="62" y="5"/>
                </a:lnTo>
                <a:lnTo>
                  <a:pt x="62" y="5"/>
                </a:lnTo>
                <a:lnTo>
                  <a:pt x="62" y="5"/>
                </a:lnTo>
                <a:lnTo>
                  <a:pt x="62" y="5"/>
                </a:lnTo>
                <a:lnTo>
                  <a:pt x="62" y="5"/>
                </a:lnTo>
                <a:lnTo>
                  <a:pt x="60" y="5"/>
                </a:lnTo>
                <a:lnTo>
                  <a:pt x="60" y="5"/>
                </a:lnTo>
                <a:lnTo>
                  <a:pt x="60" y="5"/>
                </a:lnTo>
                <a:lnTo>
                  <a:pt x="60" y="5"/>
                </a:lnTo>
                <a:lnTo>
                  <a:pt x="60" y="7"/>
                </a:lnTo>
                <a:lnTo>
                  <a:pt x="60" y="7"/>
                </a:lnTo>
                <a:lnTo>
                  <a:pt x="58" y="7"/>
                </a:lnTo>
                <a:lnTo>
                  <a:pt x="58" y="7"/>
                </a:lnTo>
                <a:lnTo>
                  <a:pt x="58" y="7"/>
                </a:lnTo>
                <a:lnTo>
                  <a:pt x="58" y="7"/>
                </a:lnTo>
                <a:lnTo>
                  <a:pt x="57" y="7"/>
                </a:lnTo>
                <a:lnTo>
                  <a:pt x="57" y="7"/>
                </a:lnTo>
                <a:lnTo>
                  <a:pt x="57" y="7"/>
                </a:lnTo>
                <a:lnTo>
                  <a:pt x="57" y="7"/>
                </a:lnTo>
                <a:lnTo>
                  <a:pt x="55" y="7"/>
                </a:lnTo>
                <a:lnTo>
                  <a:pt x="55" y="7"/>
                </a:lnTo>
                <a:lnTo>
                  <a:pt x="55" y="9"/>
                </a:lnTo>
                <a:lnTo>
                  <a:pt x="55" y="9"/>
                </a:lnTo>
                <a:lnTo>
                  <a:pt x="53" y="9"/>
                </a:lnTo>
                <a:lnTo>
                  <a:pt x="53" y="9"/>
                </a:lnTo>
                <a:lnTo>
                  <a:pt x="53" y="9"/>
                </a:lnTo>
                <a:lnTo>
                  <a:pt x="53" y="9"/>
                </a:lnTo>
                <a:lnTo>
                  <a:pt x="51" y="9"/>
                </a:lnTo>
                <a:lnTo>
                  <a:pt x="51" y="9"/>
                </a:lnTo>
                <a:lnTo>
                  <a:pt x="51" y="9"/>
                </a:lnTo>
                <a:lnTo>
                  <a:pt x="51" y="9"/>
                </a:lnTo>
                <a:lnTo>
                  <a:pt x="51" y="9"/>
                </a:lnTo>
                <a:lnTo>
                  <a:pt x="49" y="9"/>
                </a:lnTo>
                <a:lnTo>
                  <a:pt x="49" y="11"/>
                </a:lnTo>
                <a:lnTo>
                  <a:pt x="49" y="11"/>
                </a:lnTo>
                <a:lnTo>
                  <a:pt x="47" y="11"/>
                </a:lnTo>
                <a:lnTo>
                  <a:pt x="47" y="11"/>
                </a:lnTo>
                <a:lnTo>
                  <a:pt x="47" y="11"/>
                </a:lnTo>
                <a:lnTo>
                  <a:pt x="46" y="11"/>
                </a:lnTo>
                <a:lnTo>
                  <a:pt x="46" y="11"/>
                </a:lnTo>
                <a:lnTo>
                  <a:pt x="46" y="11"/>
                </a:lnTo>
                <a:lnTo>
                  <a:pt x="46" y="11"/>
                </a:lnTo>
                <a:lnTo>
                  <a:pt x="44" y="11"/>
                </a:lnTo>
                <a:lnTo>
                  <a:pt x="44" y="13"/>
                </a:lnTo>
                <a:lnTo>
                  <a:pt x="44" y="13"/>
                </a:lnTo>
                <a:lnTo>
                  <a:pt x="42" y="13"/>
                </a:lnTo>
                <a:lnTo>
                  <a:pt x="42" y="13"/>
                </a:lnTo>
                <a:lnTo>
                  <a:pt x="42" y="13"/>
                </a:lnTo>
                <a:lnTo>
                  <a:pt x="40" y="13"/>
                </a:lnTo>
                <a:lnTo>
                  <a:pt x="40" y="13"/>
                </a:lnTo>
                <a:lnTo>
                  <a:pt x="40" y="13"/>
                </a:lnTo>
                <a:lnTo>
                  <a:pt x="40" y="14"/>
                </a:lnTo>
                <a:lnTo>
                  <a:pt x="38" y="14"/>
                </a:lnTo>
                <a:lnTo>
                  <a:pt x="38" y="14"/>
                </a:lnTo>
                <a:lnTo>
                  <a:pt x="38" y="14"/>
                </a:lnTo>
                <a:lnTo>
                  <a:pt x="38" y="14"/>
                </a:lnTo>
                <a:lnTo>
                  <a:pt x="38" y="16"/>
                </a:lnTo>
                <a:lnTo>
                  <a:pt x="36" y="16"/>
                </a:lnTo>
                <a:lnTo>
                  <a:pt x="36" y="16"/>
                </a:lnTo>
                <a:lnTo>
                  <a:pt x="36" y="16"/>
                </a:lnTo>
                <a:lnTo>
                  <a:pt x="36" y="16"/>
                </a:lnTo>
                <a:lnTo>
                  <a:pt x="36" y="16"/>
                </a:lnTo>
                <a:lnTo>
                  <a:pt x="35" y="18"/>
                </a:lnTo>
                <a:lnTo>
                  <a:pt x="35" y="18"/>
                </a:lnTo>
                <a:lnTo>
                  <a:pt x="35" y="18"/>
                </a:lnTo>
                <a:lnTo>
                  <a:pt x="33" y="18"/>
                </a:lnTo>
                <a:lnTo>
                  <a:pt x="33" y="18"/>
                </a:lnTo>
                <a:lnTo>
                  <a:pt x="33" y="18"/>
                </a:lnTo>
                <a:lnTo>
                  <a:pt x="33" y="18"/>
                </a:lnTo>
                <a:lnTo>
                  <a:pt x="33" y="20"/>
                </a:lnTo>
                <a:lnTo>
                  <a:pt x="33" y="20"/>
                </a:lnTo>
                <a:lnTo>
                  <a:pt x="31" y="20"/>
                </a:lnTo>
                <a:lnTo>
                  <a:pt x="31" y="20"/>
                </a:lnTo>
                <a:lnTo>
                  <a:pt x="31" y="20"/>
                </a:lnTo>
                <a:lnTo>
                  <a:pt x="31" y="22"/>
                </a:lnTo>
                <a:lnTo>
                  <a:pt x="29" y="22"/>
                </a:lnTo>
                <a:lnTo>
                  <a:pt x="29" y="22"/>
                </a:lnTo>
                <a:lnTo>
                  <a:pt x="27" y="22"/>
                </a:lnTo>
                <a:lnTo>
                  <a:pt x="27" y="22"/>
                </a:lnTo>
                <a:lnTo>
                  <a:pt x="27" y="22"/>
                </a:lnTo>
                <a:lnTo>
                  <a:pt x="25" y="22"/>
                </a:lnTo>
                <a:lnTo>
                  <a:pt x="25" y="24"/>
                </a:lnTo>
                <a:lnTo>
                  <a:pt x="24" y="24"/>
                </a:lnTo>
                <a:lnTo>
                  <a:pt x="24" y="24"/>
                </a:lnTo>
                <a:lnTo>
                  <a:pt x="22" y="24"/>
                </a:lnTo>
                <a:lnTo>
                  <a:pt x="22" y="24"/>
                </a:lnTo>
                <a:lnTo>
                  <a:pt x="20" y="25"/>
                </a:lnTo>
                <a:lnTo>
                  <a:pt x="22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2"/>
                </a:lnTo>
                <a:lnTo>
                  <a:pt x="25" y="22"/>
                </a:lnTo>
                <a:lnTo>
                  <a:pt x="25" y="22"/>
                </a:lnTo>
                <a:lnTo>
                  <a:pt x="27" y="22"/>
                </a:lnTo>
                <a:lnTo>
                  <a:pt x="27" y="22"/>
                </a:lnTo>
                <a:lnTo>
                  <a:pt x="27" y="22"/>
                </a:lnTo>
                <a:lnTo>
                  <a:pt x="27" y="20"/>
                </a:lnTo>
                <a:lnTo>
                  <a:pt x="27" y="20"/>
                </a:lnTo>
                <a:lnTo>
                  <a:pt x="29" y="20"/>
                </a:lnTo>
                <a:lnTo>
                  <a:pt x="29" y="20"/>
                </a:lnTo>
                <a:lnTo>
                  <a:pt x="29" y="20"/>
                </a:lnTo>
                <a:lnTo>
                  <a:pt x="29" y="20"/>
                </a:lnTo>
                <a:lnTo>
                  <a:pt x="31" y="20"/>
                </a:lnTo>
                <a:lnTo>
                  <a:pt x="31" y="18"/>
                </a:lnTo>
                <a:lnTo>
                  <a:pt x="31" y="20"/>
                </a:lnTo>
                <a:lnTo>
                  <a:pt x="31" y="18"/>
                </a:lnTo>
                <a:lnTo>
                  <a:pt x="31" y="18"/>
                </a:lnTo>
                <a:lnTo>
                  <a:pt x="31" y="18"/>
                </a:lnTo>
                <a:lnTo>
                  <a:pt x="31" y="18"/>
                </a:lnTo>
                <a:lnTo>
                  <a:pt x="31" y="18"/>
                </a:lnTo>
                <a:lnTo>
                  <a:pt x="33" y="18"/>
                </a:lnTo>
                <a:lnTo>
                  <a:pt x="33" y="16"/>
                </a:lnTo>
                <a:lnTo>
                  <a:pt x="33" y="16"/>
                </a:lnTo>
                <a:lnTo>
                  <a:pt x="35" y="16"/>
                </a:lnTo>
                <a:lnTo>
                  <a:pt x="35" y="16"/>
                </a:lnTo>
                <a:lnTo>
                  <a:pt x="33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6" y="14"/>
                </a:lnTo>
                <a:lnTo>
                  <a:pt x="36" y="14"/>
                </a:lnTo>
                <a:lnTo>
                  <a:pt x="36" y="14"/>
                </a:lnTo>
                <a:lnTo>
                  <a:pt x="36" y="14"/>
                </a:lnTo>
                <a:lnTo>
                  <a:pt x="36" y="14"/>
                </a:lnTo>
                <a:lnTo>
                  <a:pt x="36" y="14"/>
                </a:lnTo>
                <a:lnTo>
                  <a:pt x="36" y="14"/>
                </a:lnTo>
                <a:lnTo>
                  <a:pt x="38" y="14"/>
                </a:lnTo>
                <a:lnTo>
                  <a:pt x="38" y="14"/>
                </a:lnTo>
                <a:lnTo>
                  <a:pt x="38" y="14"/>
                </a:lnTo>
                <a:lnTo>
                  <a:pt x="38" y="14"/>
                </a:lnTo>
                <a:lnTo>
                  <a:pt x="38" y="13"/>
                </a:lnTo>
                <a:lnTo>
                  <a:pt x="38" y="13"/>
                </a:lnTo>
                <a:lnTo>
                  <a:pt x="38" y="13"/>
                </a:lnTo>
                <a:lnTo>
                  <a:pt x="38" y="13"/>
                </a:lnTo>
                <a:lnTo>
                  <a:pt x="38" y="13"/>
                </a:lnTo>
                <a:lnTo>
                  <a:pt x="38" y="13"/>
                </a:lnTo>
                <a:lnTo>
                  <a:pt x="38" y="13"/>
                </a:lnTo>
                <a:lnTo>
                  <a:pt x="40" y="13"/>
                </a:lnTo>
                <a:lnTo>
                  <a:pt x="40" y="13"/>
                </a:lnTo>
                <a:lnTo>
                  <a:pt x="40" y="13"/>
                </a:lnTo>
                <a:lnTo>
                  <a:pt x="40" y="13"/>
                </a:lnTo>
                <a:lnTo>
                  <a:pt x="40" y="13"/>
                </a:lnTo>
                <a:lnTo>
                  <a:pt x="40" y="13"/>
                </a:lnTo>
                <a:lnTo>
                  <a:pt x="40" y="11"/>
                </a:lnTo>
                <a:lnTo>
                  <a:pt x="42" y="11"/>
                </a:lnTo>
                <a:lnTo>
                  <a:pt x="42" y="11"/>
                </a:lnTo>
                <a:lnTo>
                  <a:pt x="42" y="11"/>
                </a:lnTo>
                <a:lnTo>
                  <a:pt x="42" y="11"/>
                </a:lnTo>
                <a:lnTo>
                  <a:pt x="44" y="11"/>
                </a:lnTo>
                <a:lnTo>
                  <a:pt x="44" y="11"/>
                </a:lnTo>
                <a:lnTo>
                  <a:pt x="44" y="11"/>
                </a:lnTo>
                <a:lnTo>
                  <a:pt x="44" y="11"/>
                </a:lnTo>
                <a:lnTo>
                  <a:pt x="44" y="11"/>
                </a:lnTo>
                <a:lnTo>
                  <a:pt x="46" y="11"/>
                </a:lnTo>
                <a:lnTo>
                  <a:pt x="46" y="11"/>
                </a:lnTo>
                <a:lnTo>
                  <a:pt x="46" y="11"/>
                </a:lnTo>
                <a:lnTo>
                  <a:pt x="46" y="9"/>
                </a:lnTo>
                <a:lnTo>
                  <a:pt x="46" y="9"/>
                </a:lnTo>
                <a:lnTo>
                  <a:pt x="46" y="9"/>
                </a:lnTo>
                <a:lnTo>
                  <a:pt x="47" y="9"/>
                </a:lnTo>
                <a:lnTo>
                  <a:pt x="47" y="9"/>
                </a:lnTo>
                <a:lnTo>
                  <a:pt x="47" y="9"/>
                </a:lnTo>
                <a:lnTo>
                  <a:pt x="47" y="9"/>
                </a:lnTo>
                <a:lnTo>
                  <a:pt x="49" y="9"/>
                </a:lnTo>
                <a:lnTo>
                  <a:pt x="49" y="9"/>
                </a:lnTo>
                <a:lnTo>
                  <a:pt x="49" y="9"/>
                </a:lnTo>
                <a:lnTo>
                  <a:pt x="49" y="9"/>
                </a:lnTo>
                <a:lnTo>
                  <a:pt x="49" y="9"/>
                </a:lnTo>
                <a:lnTo>
                  <a:pt x="49" y="9"/>
                </a:lnTo>
                <a:lnTo>
                  <a:pt x="51" y="9"/>
                </a:lnTo>
                <a:lnTo>
                  <a:pt x="51" y="9"/>
                </a:lnTo>
                <a:lnTo>
                  <a:pt x="51" y="7"/>
                </a:lnTo>
                <a:lnTo>
                  <a:pt x="51" y="7"/>
                </a:lnTo>
                <a:lnTo>
                  <a:pt x="53" y="7"/>
                </a:lnTo>
                <a:lnTo>
                  <a:pt x="53" y="7"/>
                </a:lnTo>
                <a:lnTo>
                  <a:pt x="53" y="7"/>
                </a:lnTo>
                <a:lnTo>
                  <a:pt x="55" y="7"/>
                </a:lnTo>
                <a:lnTo>
                  <a:pt x="55" y="7"/>
                </a:lnTo>
                <a:lnTo>
                  <a:pt x="55" y="7"/>
                </a:lnTo>
                <a:lnTo>
                  <a:pt x="55" y="7"/>
                </a:lnTo>
                <a:lnTo>
                  <a:pt x="55" y="7"/>
                </a:lnTo>
                <a:lnTo>
                  <a:pt x="55" y="7"/>
                </a:lnTo>
                <a:lnTo>
                  <a:pt x="57" y="7"/>
                </a:lnTo>
                <a:lnTo>
                  <a:pt x="57" y="7"/>
                </a:lnTo>
                <a:lnTo>
                  <a:pt x="57" y="5"/>
                </a:lnTo>
                <a:lnTo>
                  <a:pt x="57" y="5"/>
                </a:lnTo>
                <a:lnTo>
                  <a:pt x="57" y="5"/>
                </a:lnTo>
                <a:lnTo>
                  <a:pt x="58" y="5"/>
                </a:lnTo>
                <a:lnTo>
                  <a:pt x="58" y="5"/>
                </a:lnTo>
                <a:lnTo>
                  <a:pt x="58" y="5"/>
                </a:lnTo>
                <a:lnTo>
                  <a:pt x="58" y="5"/>
                </a:lnTo>
                <a:lnTo>
                  <a:pt x="58" y="5"/>
                </a:lnTo>
                <a:lnTo>
                  <a:pt x="58" y="5"/>
                </a:lnTo>
                <a:lnTo>
                  <a:pt x="58" y="5"/>
                </a:lnTo>
                <a:lnTo>
                  <a:pt x="60" y="5"/>
                </a:lnTo>
                <a:lnTo>
                  <a:pt x="60" y="5"/>
                </a:lnTo>
                <a:lnTo>
                  <a:pt x="60" y="5"/>
                </a:lnTo>
                <a:lnTo>
                  <a:pt x="60" y="3"/>
                </a:lnTo>
                <a:lnTo>
                  <a:pt x="60" y="3"/>
                </a:lnTo>
                <a:lnTo>
                  <a:pt x="60" y="3"/>
                </a:lnTo>
                <a:lnTo>
                  <a:pt x="60" y="3"/>
                </a:lnTo>
                <a:lnTo>
                  <a:pt x="62" y="3"/>
                </a:lnTo>
                <a:lnTo>
                  <a:pt x="62" y="3"/>
                </a:lnTo>
                <a:lnTo>
                  <a:pt x="62" y="3"/>
                </a:lnTo>
                <a:lnTo>
                  <a:pt x="62" y="3"/>
                </a:lnTo>
                <a:lnTo>
                  <a:pt x="62" y="3"/>
                </a:lnTo>
                <a:lnTo>
                  <a:pt x="62" y="3"/>
                </a:lnTo>
                <a:lnTo>
                  <a:pt x="62" y="3"/>
                </a:lnTo>
                <a:lnTo>
                  <a:pt x="62" y="3"/>
                </a:lnTo>
                <a:lnTo>
                  <a:pt x="62" y="2"/>
                </a:lnTo>
                <a:lnTo>
                  <a:pt x="62" y="2"/>
                </a:lnTo>
                <a:lnTo>
                  <a:pt x="62" y="2"/>
                </a:lnTo>
                <a:lnTo>
                  <a:pt x="62" y="2"/>
                </a:lnTo>
                <a:lnTo>
                  <a:pt x="62" y="2"/>
                </a:lnTo>
                <a:lnTo>
                  <a:pt x="62" y="2"/>
                </a:lnTo>
                <a:lnTo>
                  <a:pt x="64" y="2"/>
                </a:lnTo>
                <a:lnTo>
                  <a:pt x="64" y="2"/>
                </a:lnTo>
                <a:lnTo>
                  <a:pt x="64" y="2"/>
                </a:lnTo>
                <a:lnTo>
                  <a:pt x="64" y="2"/>
                </a:lnTo>
                <a:lnTo>
                  <a:pt x="64" y="0"/>
                </a:lnTo>
                <a:lnTo>
                  <a:pt x="62" y="0"/>
                </a:lnTo>
                <a:lnTo>
                  <a:pt x="62" y="0"/>
                </a:lnTo>
                <a:lnTo>
                  <a:pt x="62" y="0"/>
                </a:lnTo>
                <a:lnTo>
                  <a:pt x="62" y="0"/>
                </a:lnTo>
                <a:lnTo>
                  <a:pt x="64" y="0"/>
                </a:lnTo>
                <a:lnTo>
                  <a:pt x="64" y="0"/>
                </a:lnTo>
                <a:lnTo>
                  <a:pt x="64" y="0"/>
                </a:lnTo>
                <a:lnTo>
                  <a:pt x="62" y="0"/>
                </a:lnTo>
                <a:lnTo>
                  <a:pt x="62" y="0"/>
                </a:lnTo>
                <a:lnTo>
                  <a:pt x="62" y="0"/>
                </a:lnTo>
                <a:lnTo>
                  <a:pt x="62" y="0"/>
                </a:lnTo>
                <a:lnTo>
                  <a:pt x="60" y="0"/>
                </a:lnTo>
                <a:lnTo>
                  <a:pt x="60" y="2"/>
                </a:lnTo>
                <a:lnTo>
                  <a:pt x="60" y="2"/>
                </a:lnTo>
                <a:lnTo>
                  <a:pt x="60" y="2"/>
                </a:lnTo>
                <a:lnTo>
                  <a:pt x="60" y="2"/>
                </a:lnTo>
                <a:lnTo>
                  <a:pt x="58" y="2"/>
                </a:lnTo>
                <a:lnTo>
                  <a:pt x="58" y="2"/>
                </a:lnTo>
                <a:lnTo>
                  <a:pt x="58" y="2"/>
                </a:lnTo>
                <a:lnTo>
                  <a:pt x="58" y="2"/>
                </a:lnTo>
                <a:lnTo>
                  <a:pt x="57" y="2"/>
                </a:lnTo>
                <a:lnTo>
                  <a:pt x="57" y="2"/>
                </a:lnTo>
                <a:lnTo>
                  <a:pt x="57" y="2"/>
                </a:lnTo>
                <a:lnTo>
                  <a:pt x="55" y="2"/>
                </a:lnTo>
                <a:lnTo>
                  <a:pt x="55" y="2"/>
                </a:lnTo>
                <a:lnTo>
                  <a:pt x="55" y="3"/>
                </a:lnTo>
                <a:lnTo>
                  <a:pt x="53" y="3"/>
                </a:lnTo>
                <a:lnTo>
                  <a:pt x="53" y="3"/>
                </a:lnTo>
                <a:lnTo>
                  <a:pt x="53" y="3"/>
                </a:lnTo>
                <a:lnTo>
                  <a:pt x="53" y="3"/>
                </a:lnTo>
                <a:lnTo>
                  <a:pt x="51" y="3"/>
                </a:lnTo>
                <a:lnTo>
                  <a:pt x="51" y="3"/>
                </a:lnTo>
                <a:lnTo>
                  <a:pt x="49" y="3"/>
                </a:lnTo>
                <a:lnTo>
                  <a:pt x="49" y="3"/>
                </a:lnTo>
                <a:lnTo>
                  <a:pt x="49" y="3"/>
                </a:lnTo>
                <a:lnTo>
                  <a:pt x="49" y="3"/>
                </a:lnTo>
                <a:lnTo>
                  <a:pt x="47" y="5"/>
                </a:lnTo>
                <a:lnTo>
                  <a:pt x="47" y="5"/>
                </a:lnTo>
                <a:lnTo>
                  <a:pt x="46" y="5"/>
                </a:lnTo>
                <a:lnTo>
                  <a:pt x="46" y="5"/>
                </a:lnTo>
                <a:lnTo>
                  <a:pt x="46" y="5"/>
                </a:lnTo>
                <a:lnTo>
                  <a:pt x="44" y="5"/>
                </a:lnTo>
                <a:lnTo>
                  <a:pt x="44" y="5"/>
                </a:lnTo>
                <a:lnTo>
                  <a:pt x="42" y="5"/>
                </a:lnTo>
                <a:lnTo>
                  <a:pt x="42" y="5"/>
                </a:lnTo>
                <a:lnTo>
                  <a:pt x="40" y="5"/>
                </a:lnTo>
                <a:lnTo>
                  <a:pt x="38" y="7"/>
                </a:lnTo>
                <a:lnTo>
                  <a:pt x="38" y="7"/>
                </a:lnTo>
                <a:lnTo>
                  <a:pt x="36" y="7"/>
                </a:lnTo>
                <a:lnTo>
                  <a:pt x="36" y="7"/>
                </a:lnTo>
                <a:lnTo>
                  <a:pt x="35" y="7"/>
                </a:lnTo>
                <a:lnTo>
                  <a:pt x="35" y="7"/>
                </a:lnTo>
                <a:lnTo>
                  <a:pt x="33" y="7"/>
                </a:lnTo>
                <a:lnTo>
                  <a:pt x="33" y="7"/>
                </a:lnTo>
                <a:lnTo>
                  <a:pt x="31" y="7"/>
                </a:lnTo>
                <a:lnTo>
                  <a:pt x="31" y="7"/>
                </a:lnTo>
                <a:lnTo>
                  <a:pt x="29" y="7"/>
                </a:lnTo>
                <a:lnTo>
                  <a:pt x="27" y="7"/>
                </a:lnTo>
                <a:lnTo>
                  <a:pt x="25" y="7"/>
                </a:lnTo>
                <a:lnTo>
                  <a:pt x="25" y="7"/>
                </a:lnTo>
                <a:lnTo>
                  <a:pt x="25" y="7"/>
                </a:lnTo>
                <a:lnTo>
                  <a:pt x="22" y="7"/>
                </a:lnTo>
                <a:lnTo>
                  <a:pt x="22" y="7"/>
                </a:lnTo>
                <a:lnTo>
                  <a:pt x="20" y="7"/>
                </a:lnTo>
                <a:lnTo>
                  <a:pt x="20" y="9"/>
                </a:lnTo>
                <a:lnTo>
                  <a:pt x="20" y="9"/>
                </a:lnTo>
                <a:lnTo>
                  <a:pt x="18" y="9"/>
                </a:lnTo>
                <a:lnTo>
                  <a:pt x="18" y="9"/>
                </a:lnTo>
                <a:lnTo>
                  <a:pt x="16" y="9"/>
                </a:lnTo>
                <a:lnTo>
                  <a:pt x="16" y="9"/>
                </a:lnTo>
                <a:lnTo>
                  <a:pt x="16" y="9"/>
                </a:lnTo>
                <a:lnTo>
                  <a:pt x="14" y="9"/>
                </a:lnTo>
                <a:lnTo>
                  <a:pt x="14" y="9"/>
                </a:lnTo>
                <a:lnTo>
                  <a:pt x="12" y="11"/>
                </a:lnTo>
                <a:lnTo>
                  <a:pt x="12" y="11"/>
                </a:lnTo>
                <a:lnTo>
                  <a:pt x="11" y="11"/>
                </a:lnTo>
                <a:lnTo>
                  <a:pt x="11" y="11"/>
                </a:lnTo>
                <a:lnTo>
                  <a:pt x="9" y="11"/>
                </a:lnTo>
                <a:lnTo>
                  <a:pt x="7" y="13"/>
                </a:lnTo>
                <a:lnTo>
                  <a:pt x="7" y="13"/>
                </a:lnTo>
                <a:lnTo>
                  <a:pt x="5" y="13"/>
                </a:lnTo>
                <a:lnTo>
                  <a:pt x="3" y="13"/>
                </a:lnTo>
                <a:lnTo>
                  <a:pt x="3" y="14"/>
                </a:lnTo>
                <a:lnTo>
                  <a:pt x="1" y="14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1" y="13"/>
                </a:lnTo>
                <a:lnTo>
                  <a:pt x="1" y="13"/>
                </a:lnTo>
                <a:lnTo>
                  <a:pt x="3" y="13"/>
                </a:lnTo>
                <a:lnTo>
                  <a:pt x="3" y="13"/>
                </a:lnTo>
                <a:lnTo>
                  <a:pt x="3" y="13"/>
                </a:lnTo>
                <a:lnTo>
                  <a:pt x="5" y="13"/>
                </a:lnTo>
                <a:lnTo>
                  <a:pt x="5" y="13"/>
                </a:lnTo>
                <a:lnTo>
                  <a:pt x="7" y="13"/>
                </a:lnTo>
                <a:lnTo>
                  <a:pt x="7" y="11"/>
                </a:lnTo>
                <a:lnTo>
                  <a:pt x="9" y="11"/>
                </a:lnTo>
                <a:lnTo>
                  <a:pt x="9" y="11"/>
                </a:lnTo>
                <a:lnTo>
                  <a:pt x="11" y="11"/>
                </a:lnTo>
                <a:lnTo>
                  <a:pt x="11" y="11"/>
                </a:lnTo>
                <a:lnTo>
                  <a:pt x="12" y="11"/>
                </a:lnTo>
                <a:lnTo>
                  <a:pt x="12" y="9"/>
                </a:lnTo>
                <a:lnTo>
                  <a:pt x="12" y="9"/>
                </a:lnTo>
                <a:lnTo>
                  <a:pt x="14" y="9"/>
                </a:lnTo>
                <a:lnTo>
                  <a:pt x="14" y="9"/>
                </a:lnTo>
                <a:lnTo>
                  <a:pt x="14" y="9"/>
                </a:lnTo>
                <a:lnTo>
                  <a:pt x="16" y="9"/>
                </a:lnTo>
                <a:lnTo>
                  <a:pt x="18" y="9"/>
                </a:lnTo>
                <a:lnTo>
                  <a:pt x="18" y="7"/>
                </a:lnTo>
                <a:lnTo>
                  <a:pt x="18" y="7"/>
                </a:lnTo>
                <a:lnTo>
                  <a:pt x="18" y="7"/>
                </a:lnTo>
                <a:lnTo>
                  <a:pt x="20" y="7"/>
                </a:lnTo>
                <a:lnTo>
                  <a:pt x="20" y="7"/>
                </a:lnTo>
                <a:lnTo>
                  <a:pt x="22" y="7"/>
                </a:lnTo>
                <a:lnTo>
                  <a:pt x="22" y="7"/>
                </a:lnTo>
                <a:lnTo>
                  <a:pt x="24" y="7"/>
                </a:lnTo>
                <a:lnTo>
                  <a:pt x="24" y="7"/>
                </a:lnTo>
                <a:lnTo>
                  <a:pt x="24" y="7"/>
                </a:lnTo>
                <a:lnTo>
                  <a:pt x="25" y="7"/>
                </a:lnTo>
                <a:lnTo>
                  <a:pt x="25" y="7"/>
                </a:lnTo>
                <a:lnTo>
                  <a:pt x="27" y="7"/>
                </a:lnTo>
                <a:lnTo>
                  <a:pt x="27" y="7"/>
                </a:lnTo>
                <a:lnTo>
                  <a:pt x="29" y="7"/>
                </a:lnTo>
                <a:lnTo>
                  <a:pt x="29" y="7"/>
                </a:lnTo>
                <a:lnTo>
                  <a:pt x="29" y="7"/>
                </a:lnTo>
                <a:lnTo>
                  <a:pt x="31" y="7"/>
                </a:lnTo>
                <a:lnTo>
                  <a:pt x="33" y="7"/>
                </a:lnTo>
                <a:lnTo>
                  <a:pt x="35" y="5"/>
                </a:lnTo>
                <a:lnTo>
                  <a:pt x="35" y="5"/>
                </a:lnTo>
                <a:lnTo>
                  <a:pt x="35" y="5"/>
                </a:lnTo>
                <a:lnTo>
                  <a:pt x="36" y="5"/>
                </a:lnTo>
                <a:lnTo>
                  <a:pt x="36" y="5"/>
                </a:lnTo>
                <a:lnTo>
                  <a:pt x="36" y="5"/>
                </a:lnTo>
                <a:lnTo>
                  <a:pt x="38" y="5"/>
                </a:lnTo>
                <a:lnTo>
                  <a:pt x="38" y="5"/>
                </a:lnTo>
                <a:lnTo>
                  <a:pt x="38" y="5"/>
                </a:lnTo>
                <a:lnTo>
                  <a:pt x="40" y="5"/>
                </a:lnTo>
                <a:lnTo>
                  <a:pt x="40" y="5"/>
                </a:lnTo>
                <a:lnTo>
                  <a:pt x="40" y="5"/>
                </a:lnTo>
                <a:lnTo>
                  <a:pt x="42" y="5"/>
                </a:lnTo>
                <a:lnTo>
                  <a:pt x="42" y="5"/>
                </a:lnTo>
                <a:lnTo>
                  <a:pt x="42" y="5"/>
                </a:lnTo>
                <a:lnTo>
                  <a:pt x="44" y="3"/>
                </a:lnTo>
                <a:lnTo>
                  <a:pt x="44" y="3"/>
                </a:lnTo>
                <a:lnTo>
                  <a:pt x="46" y="3"/>
                </a:lnTo>
                <a:lnTo>
                  <a:pt x="46" y="3"/>
                </a:lnTo>
                <a:lnTo>
                  <a:pt x="46" y="3"/>
                </a:lnTo>
                <a:lnTo>
                  <a:pt x="47" y="3"/>
                </a:lnTo>
                <a:lnTo>
                  <a:pt x="47" y="3"/>
                </a:lnTo>
                <a:lnTo>
                  <a:pt x="47" y="3"/>
                </a:lnTo>
                <a:lnTo>
                  <a:pt x="49" y="3"/>
                </a:lnTo>
                <a:lnTo>
                  <a:pt x="49" y="3"/>
                </a:lnTo>
                <a:lnTo>
                  <a:pt x="49" y="3"/>
                </a:lnTo>
                <a:lnTo>
                  <a:pt x="49" y="3"/>
                </a:lnTo>
                <a:lnTo>
                  <a:pt x="51" y="3"/>
                </a:lnTo>
                <a:lnTo>
                  <a:pt x="51" y="2"/>
                </a:lnTo>
                <a:lnTo>
                  <a:pt x="51" y="2"/>
                </a:lnTo>
                <a:lnTo>
                  <a:pt x="53" y="2"/>
                </a:lnTo>
                <a:lnTo>
                  <a:pt x="53" y="2"/>
                </a:lnTo>
                <a:lnTo>
                  <a:pt x="53" y="2"/>
                </a:lnTo>
                <a:lnTo>
                  <a:pt x="53" y="2"/>
                </a:lnTo>
                <a:lnTo>
                  <a:pt x="55" y="2"/>
                </a:lnTo>
                <a:lnTo>
                  <a:pt x="55" y="2"/>
                </a:lnTo>
                <a:lnTo>
                  <a:pt x="55" y="2"/>
                </a:lnTo>
                <a:lnTo>
                  <a:pt x="57" y="2"/>
                </a:lnTo>
                <a:lnTo>
                  <a:pt x="57" y="2"/>
                </a:lnTo>
                <a:lnTo>
                  <a:pt x="57" y="2"/>
                </a:lnTo>
                <a:lnTo>
                  <a:pt x="57" y="2"/>
                </a:lnTo>
                <a:lnTo>
                  <a:pt x="58" y="2"/>
                </a:lnTo>
                <a:lnTo>
                  <a:pt x="58" y="0"/>
                </a:lnTo>
                <a:lnTo>
                  <a:pt x="58" y="0"/>
                </a:lnTo>
                <a:lnTo>
                  <a:pt x="58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2" y="0"/>
                </a:lnTo>
                <a:lnTo>
                  <a:pt x="64" y="0"/>
                </a:lnTo>
                <a:lnTo>
                  <a:pt x="66" y="0"/>
                </a:lnTo>
                <a:lnTo>
                  <a:pt x="68" y="0"/>
                </a:lnTo>
                <a:lnTo>
                  <a:pt x="68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32" name="Freeform 1788"/>
          <p:cNvSpPr>
            <a:spLocks/>
          </p:cNvSpPr>
          <p:nvPr/>
        </p:nvSpPr>
        <p:spPr bwMode="auto">
          <a:xfrm>
            <a:off x="3695700" y="3417888"/>
            <a:ext cx="19050" cy="93662"/>
          </a:xfrm>
          <a:custGeom>
            <a:avLst/>
            <a:gdLst>
              <a:gd name="T0" fmla="*/ 15 w 24"/>
              <a:gd name="T1" fmla="*/ 116 h 118"/>
              <a:gd name="T2" fmla="*/ 11 w 24"/>
              <a:gd name="T3" fmla="*/ 116 h 118"/>
              <a:gd name="T4" fmla="*/ 7 w 24"/>
              <a:gd name="T5" fmla="*/ 116 h 118"/>
              <a:gd name="T6" fmla="*/ 2 w 24"/>
              <a:gd name="T7" fmla="*/ 116 h 118"/>
              <a:gd name="T8" fmla="*/ 2 w 24"/>
              <a:gd name="T9" fmla="*/ 105 h 118"/>
              <a:gd name="T10" fmla="*/ 2 w 24"/>
              <a:gd name="T11" fmla="*/ 94 h 118"/>
              <a:gd name="T12" fmla="*/ 0 w 24"/>
              <a:gd name="T13" fmla="*/ 77 h 118"/>
              <a:gd name="T14" fmla="*/ 0 w 24"/>
              <a:gd name="T15" fmla="*/ 59 h 118"/>
              <a:gd name="T16" fmla="*/ 0 w 24"/>
              <a:gd name="T17" fmla="*/ 48 h 118"/>
              <a:gd name="T18" fmla="*/ 0 w 24"/>
              <a:gd name="T19" fmla="*/ 37 h 118"/>
              <a:gd name="T20" fmla="*/ 0 w 24"/>
              <a:gd name="T21" fmla="*/ 26 h 118"/>
              <a:gd name="T22" fmla="*/ 0 w 24"/>
              <a:gd name="T23" fmla="*/ 15 h 118"/>
              <a:gd name="T24" fmla="*/ 2 w 24"/>
              <a:gd name="T25" fmla="*/ 4 h 118"/>
              <a:gd name="T26" fmla="*/ 6 w 24"/>
              <a:gd name="T27" fmla="*/ 0 h 118"/>
              <a:gd name="T28" fmla="*/ 9 w 24"/>
              <a:gd name="T29" fmla="*/ 0 h 118"/>
              <a:gd name="T30" fmla="*/ 13 w 24"/>
              <a:gd name="T31" fmla="*/ 0 h 118"/>
              <a:gd name="T32" fmla="*/ 17 w 24"/>
              <a:gd name="T33" fmla="*/ 0 h 118"/>
              <a:gd name="T34" fmla="*/ 20 w 24"/>
              <a:gd name="T35" fmla="*/ 0 h 118"/>
              <a:gd name="T36" fmla="*/ 22 w 24"/>
              <a:gd name="T37" fmla="*/ 13 h 118"/>
              <a:gd name="T38" fmla="*/ 22 w 24"/>
              <a:gd name="T39" fmla="*/ 22 h 118"/>
              <a:gd name="T40" fmla="*/ 22 w 24"/>
              <a:gd name="T41" fmla="*/ 35 h 118"/>
              <a:gd name="T42" fmla="*/ 24 w 24"/>
              <a:gd name="T43" fmla="*/ 44 h 118"/>
              <a:gd name="T44" fmla="*/ 22 w 24"/>
              <a:gd name="T45" fmla="*/ 55 h 118"/>
              <a:gd name="T46" fmla="*/ 22 w 24"/>
              <a:gd name="T47" fmla="*/ 68 h 118"/>
              <a:gd name="T48" fmla="*/ 20 w 24"/>
              <a:gd name="T49" fmla="*/ 79 h 118"/>
              <a:gd name="T50" fmla="*/ 20 w 24"/>
              <a:gd name="T51" fmla="*/ 90 h 118"/>
              <a:gd name="T52" fmla="*/ 20 w 24"/>
              <a:gd name="T53" fmla="*/ 101 h 118"/>
              <a:gd name="T54" fmla="*/ 20 w 24"/>
              <a:gd name="T55" fmla="*/ 118 h 118"/>
              <a:gd name="T56" fmla="*/ 15 w 24"/>
              <a:gd name="T57" fmla="*/ 116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4" h="118">
                <a:moveTo>
                  <a:pt x="15" y="116"/>
                </a:moveTo>
                <a:lnTo>
                  <a:pt x="11" y="116"/>
                </a:lnTo>
                <a:lnTo>
                  <a:pt x="7" y="116"/>
                </a:lnTo>
                <a:lnTo>
                  <a:pt x="2" y="116"/>
                </a:lnTo>
                <a:lnTo>
                  <a:pt x="2" y="105"/>
                </a:lnTo>
                <a:lnTo>
                  <a:pt x="2" y="94"/>
                </a:lnTo>
                <a:lnTo>
                  <a:pt x="0" y="77"/>
                </a:lnTo>
                <a:lnTo>
                  <a:pt x="0" y="59"/>
                </a:lnTo>
                <a:lnTo>
                  <a:pt x="0" y="48"/>
                </a:lnTo>
                <a:lnTo>
                  <a:pt x="0" y="37"/>
                </a:lnTo>
                <a:lnTo>
                  <a:pt x="0" y="26"/>
                </a:lnTo>
                <a:lnTo>
                  <a:pt x="0" y="15"/>
                </a:lnTo>
                <a:lnTo>
                  <a:pt x="2" y="4"/>
                </a:lnTo>
                <a:lnTo>
                  <a:pt x="6" y="0"/>
                </a:lnTo>
                <a:lnTo>
                  <a:pt x="9" y="0"/>
                </a:lnTo>
                <a:lnTo>
                  <a:pt x="13" y="0"/>
                </a:lnTo>
                <a:lnTo>
                  <a:pt x="17" y="0"/>
                </a:lnTo>
                <a:lnTo>
                  <a:pt x="20" y="0"/>
                </a:lnTo>
                <a:lnTo>
                  <a:pt x="22" y="13"/>
                </a:lnTo>
                <a:lnTo>
                  <a:pt x="22" y="22"/>
                </a:lnTo>
                <a:lnTo>
                  <a:pt x="22" y="35"/>
                </a:lnTo>
                <a:lnTo>
                  <a:pt x="24" y="44"/>
                </a:lnTo>
                <a:lnTo>
                  <a:pt x="22" y="55"/>
                </a:lnTo>
                <a:lnTo>
                  <a:pt x="22" y="68"/>
                </a:lnTo>
                <a:lnTo>
                  <a:pt x="20" y="79"/>
                </a:lnTo>
                <a:lnTo>
                  <a:pt x="20" y="90"/>
                </a:lnTo>
                <a:lnTo>
                  <a:pt x="20" y="101"/>
                </a:lnTo>
                <a:lnTo>
                  <a:pt x="20" y="118"/>
                </a:lnTo>
                <a:lnTo>
                  <a:pt x="15" y="116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33" name="Freeform 1789"/>
          <p:cNvSpPr>
            <a:spLocks/>
          </p:cNvSpPr>
          <p:nvPr/>
        </p:nvSpPr>
        <p:spPr bwMode="auto">
          <a:xfrm>
            <a:off x="3695700" y="3417888"/>
            <a:ext cx="19050" cy="93662"/>
          </a:xfrm>
          <a:custGeom>
            <a:avLst/>
            <a:gdLst>
              <a:gd name="T0" fmla="*/ 15 w 24"/>
              <a:gd name="T1" fmla="*/ 116 h 118"/>
              <a:gd name="T2" fmla="*/ 11 w 24"/>
              <a:gd name="T3" fmla="*/ 116 h 118"/>
              <a:gd name="T4" fmla="*/ 7 w 24"/>
              <a:gd name="T5" fmla="*/ 116 h 118"/>
              <a:gd name="T6" fmla="*/ 2 w 24"/>
              <a:gd name="T7" fmla="*/ 116 h 118"/>
              <a:gd name="T8" fmla="*/ 2 w 24"/>
              <a:gd name="T9" fmla="*/ 105 h 118"/>
              <a:gd name="T10" fmla="*/ 2 w 24"/>
              <a:gd name="T11" fmla="*/ 94 h 118"/>
              <a:gd name="T12" fmla="*/ 0 w 24"/>
              <a:gd name="T13" fmla="*/ 77 h 118"/>
              <a:gd name="T14" fmla="*/ 0 w 24"/>
              <a:gd name="T15" fmla="*/ 59 h 118"/>
              <a:gd name="T16" fmla="*/ 0 w 24"/>
              <a:gd name="T17" fmla="*/ 48 h 118"/>
              <a:gd name="T18" fmla="*/ 0 w 24"/>
              <a:gd name="T19" fmla="*/ 37 h 118"/>
              <a:gd name="T20" fmla="*/ 0 w 24"/>
              <a:gd name="T21" fmla="*/ 26 h 118"/>
              <a:gd name="T22" fmla="*/ 0 w 24"/>
              <a:gd name="T23" fmla="*/ 15 h 118"/>
              <a:gd name="T24" fmla="*/ 2 w 24"/>
              <a:gd name="T25" fmla="*/ 4 h 118"/>
              <a:gd name="T26" fmla="*/ 6 w 24"/>
              <a:gd name="T27" fmla="*/ 0 h 118"/>
              <a:gd name="T28" fmla="*/ 9 w 24"/>
              <a:gd name="T29" fmla="*/ 0 h 118"/>
              <a:gd name="T30" fmla="*/ 13 w 24"/>
              <a:gd name="T31" fmla="*/ 0 h 118"/>
              <a:gd name="T32" fmla="*/ 17 w 24"/>
              <a:gd name="T33" fmla="*/ 0 h 118"/>
              <a:gd name="T34" fmla="*/ 20 w 24"/>
              <a:gd name="T35" fmla="*/ 0 h 118"/>
              <a:gd name="T36" fmla="*/ 22 w 24"/>
              <a:gd name="T37" fmla="*/ 13 h 118"/>
              <a:gd name="T38" fmla="*/ 22 w 24"/>
              <a:gd name="T39" fmla="*/ 22 h 118"/>
              <a:gd name="T40" fmla="*/ 22 w 24"/>
              <a:gd name="T41" fmla="*/ 35 h 118"/>
              <a:gd name="T42" fmla="*/ 24 w 24"/>
              <a:gd name="T43" fmla="*/ 44 h 118"/>
              <a:gd name="T44" fmla="*/ 22 w 24"/>
              <a:gd name="T45" fmla="*/ 55 h 118"/>
              <a:gd name="T46" fmla="*/ 22 w 24"/>
              <a:gd name="T47" fmla="*/ 68 h 118"/>
              <a:gd name="T48" fmla="*/ 20 w 24"/>
              <a:gd name="T49" fmla="*/ 79 h 118"/>
              <a:gd name="T50" fmla="*/ 20 w 24"/>
              <a:gd name="T51" fmla="*/ 90 h 118"/>
              <a:gd name="T52" fmla="*/ 20 w 24"/>
              <a:gd name="T53" fmla="*/ 101 h 118"/>
              <a:gd name="T54" fmla="*/ 20 w 24"/>
              <a:gd name="T55" fmla="*/ 118 h 118"/>
              <a:gd name="T56" fmla="*/ 15 w 24"/>
              <a:gd name="T57" fmla="*/ 116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4" h="118">
                <a:moveTo>
                  <a:pt x="15" y="116"/>
                </a:moveTo>
                <a:lnTo>
                  <a:pt x="11" y="116"/>
                </a:lnTo>
                <a:lnTo>
                  <a:pt x="7" y="116"/>
                </a:lnTo>
                <a:lnTo>
                  <a:pt x="2" y="116"/>
                </a:lnTo>
                <a:lnTo>
                  <a:pt x="2" y="105"/>
                </a:lnTo>
                <a:lnTo>
                  <a:pt x="2" y="94"/>
                </a:lnTo>
                <a:lnTo>
                  <a:pt x="0" y="77"/>
                </a:lnTo>
                <a:lnTo>
                  <a:pt x="0" y="59"/>
                </a:lnTo>
                <a:lnTo>
                  <a:pt x="0" y="48"/>
                </a:lnTo>
                <a:lnTo>
                  <a:pt x="0" y="37"/>
                </a:lnTo>
                <a:lnTo>
                  <a:pt x="0" y="26"/>
                </a:lnTo>
                <a:lnTo>
                  <a:pt x="0" y="15"/>
                </a:lnTo>
                <a:lnTo>
                  <a:pt x="2" y="4"/>
                </a:lnTo>
                <a:lnTo>
                  <a:pt x="6" y="0"/>
                </a:lnTo>
                <a:lnTo>
                  <a:pt x="9" y="0"/>
                </a:lnTo>
                <a:lnTo>
                  <a:pt x="13" y="0"/>
                </a:lnTo>
                <a:lnTo>
                  <a:pt x="17" y="0"/>
                </a:lnTo>
                <a:lnTo>
                  <a:pt x="20" y="0"/>
                </a:lnTo>
                <a:lnTo>
                  <a:pt x="22" y="13"/>
                </a:lnTo>
                <a:lnTo>
                  <a:pt x="22" y="22"/>
                </a:lnTo>
                <a:lnTo>
                  <a:pt x="22" y="35"/>
                </a:lnTo>
                <a:lnTo>
                  <a:pt x="24" y="44"/>
                </a:lnTo>
                <a:lnTo>
                  <a:pt x="22" y="55"/>
                </a:lnTo>
                <a:lnTo>
                  <a:pt x="22" y="68"/>
                </a:lnTo>
                <a:lnTo>
                  <a:pt x="20" y="79"/>
                </a:lnTo>
                <a:lnTo>
                  <a:pt x="20" y="90"/>
                </a:lnTo>
                <a:lnTo>
                  <a:pt x="20" y="101"/>
                </a:lnTo>
                <a:lnTo>
                  <a:pt x="20" y="118"/>
                </a:lnTo>
                <a:lnTo>
                  <a:pt x="15" y="116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34" name="Freeform 1790"/>
          <p:cNvSpPr>
            <a:spLocks/>
          </p:cNvSpPr>
          <p:nvPr/>
        </p:nvSpPr>
        <p:spPr bwMode="auto">
          <a:xfrm>
            <a:off x="3700463" y="3427413"/>
            <a:ext cx="12700" cy="76200"/>
          </a:xfrm>
          <a:custGeom>
            <a:avLst/>
            <a:gdLst>
              <a:gd name="T0" fmla="*/ 16 w 16"/>
              <a:gd name="T1" fmla="*/ 7 h 96"/>
              <a:gd name="T2" fmla="*/ 13 w 16"/>
              <a:gd name="T3" fmla="*/ 2 h 96"/>
              <a:gd name="T4" fmla="*/ 11 w 16"/>
              <a:gd name="T5" fmla="*/ 2 h 96"/>
              <a:gd name="T6" fmla="*/ 9 w 16"/>
              <a:gd name="T7" fmla="*/ 0 h 96"/>
              <a:gd name="T8" fmla="*/ 5 w 16"/>
              <a:gd name="T9" fmla="*/ 0 h 96"/>
              <a:gd name="T10" fmla="*/ 3 w 16"/>
              <a:gd name="T11" fmla="*/ 4 h 96"/>
              <a:gd name="T12" fmla="*/ 2 w 16"/>
              <a:gd name="T13" fmla="*/ 7 h 96"/>
              <a:gd name="T14" fmla="*/ 2 w 16"/>
              <a:gd name="T15" fmla="*/ 13 h 96"/>
              <a:gd name="T16" fmla="*/ 0 w 16"/>
              <a:gd name="T17" fmla="*/ 18 h 96"/>
              <a:gd name="T18" fmla="*/ 0 w 16"/>
              <a:gd name="T19" fmla="*/ 24 h 96"/>
              <a:gd name="T20" fmla="*/ 0 w 16"/>
              <a:gd name="T21" fmla="*/ 29 h 96"/>
              <a:gd name="T22" fmla="*/ 0 w 16"/>
              <a:gd name="T23" fmla="*/ 35 h 96"/>
              <a:gd name="T24" fmla="*/ 0 w 16"/>
              <a:gd name="T25" fmla="*/ 40 h 96"/>
              <a:gd name="T26" fmla="*/ 0 w 16"/>
              <a:gd name="T27" fmla="*/ 46 h 96"/>
              <a:gd name="T28" fmla="*/ 0 w 16"/>
              <a:gd name="T29" fmla="*/ 51 h 96"/>
              <a:gd name="T30" fmla="*/ 0 w 16"/>
              <a:gd name="T31" fmla="*/ 57 h 96"/>
              <a:gd name="T32" fmla="*/ 0 w 16"/>
              <a:gd name="T33" fmla="*/ 62 h 96"/>
              <a:gd name="T34" fmla="*/ 0 w 16"/>
              <a:gd name="T35" fmla="*/ 68 h 96"/>
              <a:gd name="T36" fmla="*/ 2 w 16"/>
              <a:gd name="T37" fmla="*/ 74 h 96"/>
              <a:gd name="T38" fmla="*/ 2 w 16"/>
              <a:gd name="T39" fmla="*/ 79 h 96"/>
              <a:gd name="T40" fmla="*/ 2 w 16"/>
              <a:gd name="T41" fmla="*/ 85 h 96"/>
              <a:gd name="T42" fmla="*/ 3 w 16"/>
              <a:gd name="T43" fmla="*/ 92 h 96"/>
              <a:gd name="T44" fmla="*/ 5 w 16"/>
              <a:gd name="T45" fmla="*/ 96 h 96"/>
              <a:gd name="T46" fmla="*/ 7 w 16"/>
              <a:gd name="T47" fmla="*/ 96 h 96"/>
              <a:gd name="T48" fmla="*/ 9 w 16"/>
              <a:gd name="T49" fmla="*/ 90 h 96"/>
              <a:gd name="T50" fmla="*/ 9 w 16"/>
              <a:gd name="T51" fmla="*/ 83 h 96"/>
              <a:gd name="T52" fmla="*/ 9 w 16"/>
              <a:gd name="T53" fmla="*/ 77 h 96"/>
              <a:gd name="T54" fmla="*/ 11 w 16"/>
              <a:gd name="T55" fmla="*/ 72 h 96"/>
              <a:gd name="T56" fmla="*/ 13 w 16"/>
              <a:gd name="T57" fmla="*/ 66 h 96"/>
              <a:gd name="T58" fmla="*/ 13 w 16"/>
              <a:gd name="T59" fmla="*/ 61 h 96"/>
              <a:gd name="T60" fmla="*/ 13 w 16"/>
              <a:gd name="T61" fmla="*/ 55 h 96"/>
              <a:gd name="T62" fmla="*/ 13 w 16"/>
              <a:gd name="T63" fmla="*/ 50 h 96"/>
              <a:gd name="T64" fmla="*/ 15 w 16"/>
              <a:gd name="T65" fmla="*/ 44 h 96"/>
              <a:gd name="T66" fmla="*/ 15 w 16"/>
              <a:gd name="T67" fmla="*/ 39 h 96"/>
              <a:gd name="T68" fmla="*/ 15 w 16"/>
              <a:gd name="T69" fmla="*/ 33 h 96"/>
              <a:gd name="T70" fmla="*/ 15 w 16"/>
              <a:gd name="T71" fmla="*/ 28 h 96"/>
              <a:gd name="T72" fmla="*/ 16 w 16"/>
              <a:gd name="T73" fmla="*/ 22 h 96"/>
              <a:gd name="T74" fmla="*/ 16 w 16"/>
              <a:gd name="T75" fmla="*/ 17 h 96"/>
              <a:gd name="T76" fmla="*/ 16 w 16"/>
              <a:gd name="T77" fmla="*/ 11 h 96"/>
              <a:gd name="T78" fmla="*/ 16 w 16"/>
              <a:gd name="T79" fmla="*/ 7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" h="96">
                <a:moveTo>
                  <a:pt x="16" y="7"/>
                </a:moveTo>
                <a:lnTo>
                  <a:pt x="13" y="2"/>
                </a:lnTo>
                <a:lnTo>
                  <a:pt x="11" y="2"/>
                </a:lnTo>
                <a:lnTo>
                  <a:pt x="9" y="0"/>
                </a:lnTo>
                <a:lnTo>
                  <a:pt x="5" y="0"/>
                </a:lnTo>
                <a:lnTo>
                  <a:pt x="3" y="4"/>
                </a:lnTo>
                <a:lnTo>
                  <a:pt x="2" y="7"/>
                </a:lnTo>
                <a:lnTo>
                  <a:pt x="2" y="13"/>
                </a:lnTo>
                <a:lnTo>
                  <a:pt x="0" y="18"/>
                </a:lnTo>
                <a:lnTo>
                  <a:pt x="0" y="24"/>
                </a:lnTo>
                <a:lnTo>
                  <a:pt x="0" y="29"/>
                </a:lnTo>
                <a:lnTo>
                  <a:pt x="0" y="35"/>
                </a:lnTo>
                <a:lnTo>
                  <a:pt x="0" y="40"/>
                </a:lnTo>
                <a:lnTo>
                  <a:pt x="0" y="46"/>
                </a:lnTo>
                <a:lnTo>
                  <a:pt x="0" y="51"/>
                </a:lnTo>
                <a:lnTo>
                  <a:pt x="0" y="57"/>
                </a:lnTo>
                <a:lnTo>
                  <a:pt x="0" y="62"/>
                </a:lnTo>
                <a:lnTo>
                  <a:pt x="0" y="68"/>
                </a:lnTo>
                <a:lnTo>
                  <a:pt x="2" y="74"/>
                </a:lnTo>
                <a:lnTo>
                  <a:pt x="2" y="79"/>
                </a:lnTo>
                <a:lnTo>
                  <a:pt x="2" y="85"/>
                </a:lnTo>
                <a:lnTo>
                  <a:pt x="3" y="92"/>
                </a:lnTo>
                <a:lnTo>
                  <a:pt x="5" y="96"/>
                </a:lnTo>
                <a:lnTo>
                  <a:pt x="7" y="96"/>
                </a:lnTo>
                <a:lnTo>
                  <a:pt x="9" y="90"/>
                </a:lnTo>
                <a:lnTo>
                  <a:pt x="9" y="83"/>
                </a:lnTo>
                <a:lnTo>
                  <a:pt x="9" y="77"/>
                </a:lnTo>
                <a:lnTo>
                  <a:pt x="11" y="72"/>
                </a:lnTo>
                <a:lnTo>
                  <a:pt x="13" y="66"/>
                </a:lnTo>
                <a:lnTo>
                  <a:pt x="13" y="61"/>
                </a:lnTo>
                <a:lnTo>
                  <a:pt x="13" y="55"/>
                </a:lnTo>
                <a:lnTo>
                  <a:pt x="13" y="50"/>
                </a:lnTo>
                <a:lnTo>
                  <a:pt x="15" y="44"/>
                </a:lnTo>
                <a:lnTo>
                  <a:pt x="15" y="39"/>
                </a:lnTo>
                <a:lnTo>
                  <a:pt x="15" y="33"/>
                </a:lnTo>
                <a:lnTo>
                  <a:pt x="15" y="28"/>
                </a:lnTo>
                <a:lnTo>
                  <a:pt x="16" y="22"/>
                </a:lnTo>
                <a:lnTo>
                  <a:pt x="16" y="17"/>
                </a:lnTo>
                <a:lnTo>
                  <a:pt x="16" y="11"/>
                </a:lnTo>
                <a:lnTo>
                  <a:pt x="16" y="7"/>
                </a:lnTo>
                <a:close/>
              </a:path>
            </a:pathLst>
          </a:custGeom>
          <a:solidFill>
            <a:srgbClr val="FCFE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35" name="Freeform 1791"/>
          <p:cNvSpPr>
            <a:spLocks/>
          </p:cNvSpPr>
          <p:nvPr/>
        </p:nvSpPr>
        <p:spPr bwMode="auto">
          <a:xfrm>
            <a:off x="3697288" y="3581400"/>
            <a:ext cx="11112" cy="9525"/>
          </a:xfrm>
          <a:custGeom>
            <a:avLst/>
            <a:gdLst>
              <a:gd name="T0" fmla="*/ 11 w 15"/>
              <a:gd name="T1" fmla="*/ 0 h 13"/>
              <a:gd name="T2" fmla="*/ 13 w 15"/>
              <a:gd name="T3" fmla="*/ 0 h 13"/>
              <a:gd name="T4" fmla="*/ 9 w 15"/>
              <a:gd name="T5" fmla="*/ 0 h 13"/>
              <a:gd name="T6" fmla="*/ 5 w 15"/>
              <a:gd name="T7" fmla="*/ 0 h 13"/>
              <a:gd name="T8" fmla="*/ 2 w 15"/>
              <a:gd name="T9" fmla="*/ 0 h 13"/>
              <a:gd name="T10" fmla="*/ 2 w 15"/>
              <a:gd name="T11" fmla="*/ 0 h 13"/>
              <a:gd name="T12" fmla="*/ 2 w 15"/>
              <a:gd name="T13" fmla="*/ 0 h 13"/>
              <a:gd name="T14" fmla="*/ 2 w 15"/>
              <a:gd name="T15" fmla="*/ 2 h 13"/>
              <a:gd name="T16" fmla="*/ 0 w 15"/>
              <a:gd name="T17" fmla="*/ 2 h 13"/>
              <a:gd name="T18" fmla="*/ 0 w 15"/>
              <a:gd name="T19" fmla="*/ 4 h 13"/>
              <a:gd name="T20" fmla="*/ 0 w 15"/>
              <a:gd name="T21" fmla="*/ 4 h 13"/>
              <a:gd name="T22" fmla="*/ 0 w 15"/>
              <a:gd name="T23" fmla="*/ 4 h 13"/>
              <a:gd name="T24" fmla="*/ 0 w 15"/>
              <a:gd name="T25" fmla="*/ 6 h 13"/>
              <a:gd name="T26" fmla="*/ 0 w 15"/>
              <a:gd name="T27" fmla="*/ 6 h 13"/>
              <a:gd name="T28" fmla="*/ 0 w 15"/>
              <a:gd name="T29" fmla="*/ 7 h 13"/>
              <a:gd name="T30" fmla="*/ 0 w 15"/>
              <a:gd name="T31" fmla="*/ 7 h 13"/>
              <a:gd name="T32" fmla="*/ 0 w 15"/>
              <a:gd name="T33" fmla="*/ 7 h 13"/>
              <a:gd name="T34" fmla="*/ 2 w 15"/>
              <a:gd name="T35" fmla="*/ 9 h 13"/>
              <a:gd name="T36" fmla="*/ 2 w 15"/>
              <a:gd name="T37" fmla="*/ 9 h 13"/>
              <a:gd name="T38" fmla="*/ 2 w 15"/>
              <a:gd name="T39" fmla="*/ 9 h 13"/>
              <a:gd name="T40" fmla="*/ 2 w 15"/>
              <a:gd name="T41" fmla="*/ 11 h 13"/>
              <a:gd name="T42" fmla="*/ 4 w 15"/>
              <a:gd name="T43" fmla="*/ 11 h 13"/>
              <a:gd name="T44" fmla="*/ 4 w 15"/>
              <a:gd name="T45" fmla="*/ 13 h 13"/>
              <a:gd name="T46" fmla="*/ 5 w 15"/>
              <a:gd name="T47" fmla="*/ 11 h 13"/>
              <a:gd name="T48" fmla="*/ 5 w 15"/>
              <a:gd name="T49" fmla="*/ 11 h 13"/>
              <a:gd name="T50" fmla="*/ 5 w 15"/>
              <a:gd name="T51" fmla="*/ 9 h 13"/>
              <a:gd name="T52" fmla="*/ 5 w 15"/>
              <a:gd name="T53" fmla="*/ 9 h 13"/>
              <a:gd name="T54" fmla="*/ 5 w 15"/>
              <a:gd name="T55" fmla="*/ 9 h 13"/>
              <a:gd name="T56" fmla="*/ 7 w 15"/>
              <a:gd name="T57" fmla="*/ 7 h 13"/>
              <a:gd name="T58" fmla="*/ 9 w 15"/>
              <a:gd name="T59" fmla="*/ 7 h 13"/>
              <a:gd name="T60" fmla="*/ 9 w 15"/>
              <a:gd name="T61" fmla="*/ 6 h 13"/>
              <a:gd name="T62" fmla="*/ 9 w 15"/>
              <a:gd name="T63" fmla="*/ 6 h 13"/>
              <a:gd name="T64" fmla="*/ 9 w 15"/>
              <a:gd name="T65" fmla="*/ 6 h 13"/>
              <a:gd name="T66" fmla="*/ 11 w 15"/>
              <a:gd name="T67" fmla="*/ 4 h 13"/>
              <a:gd name="T68" fmla="*/ 11 w 15"/>
              <a:gd name="T69" fmla="*/ 4 h 13"/>
              <a:gd name="T70" fmla="*/ 13 w 15"/>
              <a:gd name="T71" fmla="*/ 4 h 13"/>
              <a:gd name="T72" fmla="*/ 13 w 15"/>
              <a:gd name="T73" fmla="*/ 2 h 13"/>
              <a:gd name="T74" fmla="*/ 13 w 15"/>
              <a:gd name="T75" fmla="*/ 2 h 13"/>
              <a:gd name="T76" fmla="*/ 15 w 15"/>
              <a:gd name="T77" fmla="*/ 0 h 13"/>
              <a:gd name="T78" fmla="*/ 15 w 15"/>
              <a:gd name="T79" fmla="*/ 0 h 13"/>
              <a:gd name="T80" fmla="*/ 11 w 15"/>
              <a:gd name="T81" fmla="*/ 0 h 13"/>
              <a:gd name="T82" fmla="*/ 11 w 15"/>
              <a:gd name="T8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5" h="13">
                <a:moveTo>
                  <a:pt x="11" y="0"/>
                </a:moveTo>
                <a:lnTo>
                  <a:pt x="13" y="0"/>
                </a:lnTo>
                <a:lnTo>
                  <a:pt x="9" y="0"/>
                </a:lnTo>
                <a:lnTo>
                  <a:pt x="5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2"/>
                </a:lnTo>
                <a:lnTo>
                  <a:pt x="0" y="2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6"/>
                </a:lnTo>
                <a:lnTo>
                  <a:pt x="0" y="6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11"/>
                </a:lnTo>
                <a:lnTo>
                  <a:pt x="4" y="11"/>
                </a:lnTo>
                <a:lnTo>
                  <a:pt x="4" y="13"/>
                </a:lnTo>
                <a:lnTo>
                  <a:pt x="5" y="11"/>
                </a:lnTo>
                <a:lnTo>
                  <a:pt x="5" y="11"/>
                </a:lnTo>
                <a:lnTo>
                  <a:pt x="5" y="9"/>
                </a:lnTo>
                <a:lnTo>
                  <a:pt x="5" y="9"/>
                </a:lnTo>
                <a:lnTo>
                  <a:pt x="5" y="9"/>
                </a:lnTo>
                <a:lnTo>
                  <a:pt x="7" y="7"/>
                </a:lnTo>
                <a:lnTo>
                  <a:pt x="9" y="7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11" y="4"/>
                </a:lnTo>
                <a:lnTo>
                  <a:pt x="11" y="4"/>
                </a:lnTo>
                <a:lnTo>
                  <a:pt x="13" y="4"/>
                </a:lnTo>
                <a:lnTo>
                  <a:pt x="13" y="2"/>
                </a:lnTo>
                <a:lnTo>
                  <a:pt x="13" y="2"/>
                </a:lnTo>
                <a:lnTo>
                  <a:pt x="15" y="0"/>
                </a:lnTo>
                <a:lnTo>
                  <a:pt x="15" y="0"/>
                </a:lnTo>
                <a:lnTo>
                  <a:pt x="11" y="0"/>
                </a:lnTo>
                <a:lnTo>
                  <a:pt x="11" y="0"/>
                </a:lnTo>
                <a:close/>
              </a:path>
            </a:pathLst>
          </a:custGeom>
          <a:solidFill>
            <a:srgbClr val="FCFE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36" name="Freeform 1792"/>
          <p:cNvSpPr>
            <a:spLocks/>
          </p:cNvSpPr>
          <p:nvPr/>
        </p:nvSpPr>
        <p:spPr bwMode="auto">
          <a:xfrm>
            <a:off x="3694113" y="3508375"/>
            <a:ext cx="19050" cy="69850"/>
          </a:xfrm>
          <a:custGeom>
            <a:avLst/>
            <a:gdLst>
              <a:gd name="T0" fmla="*/ 9 w 24"/>
              <a:gd name="T1" fmla="*/ 85 h 86"/>
              <a:gd name="T2" fmla="*/ 13 w 24"/>
              <a:gd name="T3" fmla="*/ 85 h 86"/>
              <a:gd name="T4" fmla="*/ 17 w 24"/>
              <a:gd name="T5" fmla="*/ 85 h 86"/>
              <a:gd name="T6" fmla="*/ 21 w 24"/>
              <a:gd name="T7" fmla="*/ 85 h 86"/>
              <a:gd name="T8" fmla="*/ 22 w 24"/>
              <a:gd name="T9" fmla="*/ 77 h 86"/>
              <a:gd name="T10" fmla="*/ 22 w 24"/>
              <a:gd name="T11" fmla="*/ 68 h 86"/>
              <a:gd name="T12" fmla="*/ 22 w 24"/>
              <a:gd name="T13" fmla="*/ 57 h 86"/>
              <a:gd name="T14" fmla="*/ 22 w 24"/>
              <a:gd name="T15" fmla="*/ 44 h 86"/>
              <a:gd name="T16" fmla="*/ 22 w 24"/>
              <a:gd name="T17" fmla="*/ 35 h 86"/>
              <a:gd name="T18" fmla="*/ 24 w 24"/>
              <a:gd name="T19" fmla="*/ 26 h 86"/>
              <a:gd name="T20" fmla="*/ 22 w 24"/>
              <a:gd name="T21" fmla="*/ 18 h 86"/>
              <a:gd name="T22" fmla="*/ 22 w 24"/>
              <a:gd name="T23" fmla="*/ 11 h 86"/>
              <a:gd name="T24" fmla="*/ 22 w 24"/>
              <a:gd name="T25" fmla="*/ 2 h 86"/>
              <a:gd name="T26" fmla="*/ 17 w 24"/>
              <a:gd name="T27" fmla="*/ 0 h 86"/>
              <a:gd name="T28" fmla="*/ 13 w 24"/>
              <a:gd name="T29" fmla="*/ 0 h 86"/>
              <a:gd name="T30" fmla="*/ 9 w 24"/>
              <a:gd name="T31" fmla="*/ 0 h 86"/>
              <a:gd name="T32" fmla="*/ 6 w 24"/>
              <a:gd name="T33" fmla="*/ 0 h 86"/>
              <a:gd name="T34" fmla="*/ 4 w 24"/>
              <a:gd name="T35" fmla="*/ 0 h 86"/>
              <a:gd name="T36" fmla="*/ 2 w 24"/>
              <a:gd name="T37" fmla="*/ 9 h 86"/>
              <a:gd name="T38" fmla="*/ 0 w 24"/>
              <a:gd name="T39" fmla="*/ 16 h 86"/>
              <a:gd name="T40" fmla="*/ 0 w 24"/>
              <a:gd name="T41" fmla="*/ 26 h 86"/>
              <a:gd name="T42" fmla="*/ 0 w 24"/>
              <a:gd name="T43" fmla="*/ 33 h 86"/>
              <a:gd name="T44" fmla="*/ 0 w 24"/>
              <a:gd name="T45" fmla="*/ 40 h 86"/>
              <a:gd name="T46" fmla="*/ 0 w 24"/>
              <a:gd name="T47" fmla="*/ 50 h 86"/>
              <a:gd name="T48" fmla="*/ 2 w 24"/>
              <a:gd name="T49" fmla="*/ 57 h 86"/>
              <a:gd name="T50" fmla="*/ 4 w 24"/>
              <a:gd name="T51" fmla="*/ 66 h 86"/>
              <a:gd name="T52" fmla="*/ 4 w 24"/>
              <a:gd name="T53" fmla="*/ 73 h 86"/>
              <a:gd name="T54" fmla="*/ 4 w 24"/>
              <a:gd name="T55" fmla="*/ 86 h 86"/>
              <a:gd name="T56" fmla="*/ 9 w 24"/>
              <a:gd name="T57" fmla="*/ 85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4" h="86">
                <a:moveTo>
                  <a:pt x="9" y="85"/>
                </a:moveTo>
                <a:lnTo>
                  <a:pt x="13" y="85"/>
                </a:lnTo>
                <a:lnTo>
                  <a:pt x="17" y="85"/>
                </a:lnTo>
                <a:lnTo>
                  <a:pt x="21" y="85"/>
                </a:lnTo>
                <a:lnTo>
                  <a:pt x="22" y="77"/>
                </a:lnTo>
                <a:lnTo>
                  <a:pt x="22" y="68"/>
                </a:lnTo>
                <a:lnTo>
                  <a:pt x="22" y="57"/>
                </a:lnTo>
                <a:lnTo>
                  <a:pt x="22" y="44"/>
                </a:lnTo>
                <a:lnTo>
                  <a:pt x="22" y="35"/>
                </a:lnTo>
                <a:lnTo>
                  <a:pt x="24" y="26"/>
                </a:lnTo>
                <a:lnTo>
                  <a:pt x="22" y="18"/>
                </a:lnTo>
                <a:lnTo>
                  <a:pt x="22" y="11"/>
                </a:lnTo>
                <a:lnTo>
                  <a:pt x="22" y="2"/>
                </a:lnTo>
                <a:lnTo>
                  <a:pt x="17" y="0"/>
                </a:lnTo>
                <a:lnTo>
                  <a:pt x="13" y="0"/>
                </a:lnTo>
                <a:lnTo>
                  <a:pt x="9" y="0"/>
                </a:lnTo>
                <a:lnTo>
                  <a:pt x="6" y="0"/>
                </a:lnTo>
                <a:lnTo>
                  <a:pt x="4" y="0"/>
                </a:lnTo>
                <a:lnTo>
                  <a:pt x="2" y="9"/>
                </a:lnTo>
                <a:lnTo>
                  <a:pt x="0" y="16"/>
                </a:lnTo>
                <a:lnTo>
                  <a:pt x="0" y="26"/>
                </a:lnTo>
                <a:lnTo>
                  <a:pt x="0" y="33"/>
                </a:lnTo>
                <a:lnTo>
                  <a:pt x="0" y="40"/>
                </a:lnTo>
                <a:lnTo>
                  <a:pt x="0" y="50"/>
                </a:lnTo>
                <a:lnTo>
                  <a:pt x="2" y="57"/>
                </a:lnTo>
                <a:lnTo>
                  <a:pt x="4" y="66"/>
                </a:lnTo>
                <a:lnTo>
                  <a:pt x="4" y="73"/>
                </a:lnTo>
                <a:lnTo>
                  <a:pt x="4" y="86"/>
                </a:lnTo>
                <a:lnTo>
                  <a:pt x="9" y="85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37" name="Freeform 1793"/>
          <p:cNvSpPr>
            <a:spLocks/>
          </p:cNvSpPr>
          <p:nvPr/>
        </p:nvSpPr>
        <p:spPr bwMode="auto">
          <a:xfrm>
            <a:off x="3694113" y="3508375"/>
            <a:ext cx="19050" cy="69850"/>
          </a:xfrm>
          <a:custGeom>
            <a:avLst/>
            <a:gdLst>
              <a:gd name="T0" fmla="*/ 9 w 24"/>
              <a:gd name="T1" fmla="*/ 85 h 86"/>
              <a:gd name="T2" fmla="*/ 13 w 24"/>
              <a:gd name="T3" fmla="*/ 85 h 86"/>
              <a:gd name="T4" fmla="*/ 17 w 24"/>
              <a:gd name="T5" fmla="*/ 85 h 86"/>
              <a:gd name="T6" fmla="*/ 21 w 24"/>
              <a:gd name="T7" fmla="*/ 85 h 86"/>
              <a:gd name="T8" fmla="*/ 22 w 24"/>
              <a:gd name="T9" fmla="*/ 77 h 86"/>
              <a:gd name="T10" fmla="*/ 22 w 24"/>
              <a:gd name="T11" fmla="*/ 68 h 86"/>
              <a:gd name="T12" fmla="*/ 22 w 24"/>
              <a:gd name="T13" fmla="*/ 57 h 86"/>
              <a:gd name="T14" fmla="*/ 22 w 24"/>
              <a:gd name="T15" fmla="*/ 44 h 86"/>
              <a:gd name="T16" fmla="*/ 22 w 24"/>
              <a:gd name="T17" fmla="*/ 35 h 86"/>
              <a:gd name="T18" fmla="*/ 24 w 24"/>
              <a:gd name="T19" fmla="*/ 26 h 86"/>
              <a:gd name="T20" fmla="*/ 22 w 24"/>
              <a:gd name="T21" fmla="*/ 18 h 86"/>
              <a:gd name="T22" fmla="*/ 22 w 24"/>
              <a:gd name="T23" fmla="*/ 11 h 86"/>
              <a:gd name="T24" fmla="*/ 22 w 24"/>
              <a:gd name="T25" fmla="*/ 2 h 86"/>
              <a:gd name="T26" fmla="*/ 17 w 24"/>
              <a:gd name="T27" fmla="*/ 0 h 86"/>
              <a:gd name="T28" fmla="*/ 13 w 24"/>
              <a:gd name="T29" fmla="*/ 0 h 86"/>
              <a:gd name="T30" fmla="*/ 9 w 24"/>
              <a:gd name="T31" fmla="*/ 0 h 86"/>
              <a:gd name="T32" fmla="*/ 6 w 24"/>
              <a:gd name="T33" fmla="*/ 0 h 86"/>
              <a:gd name="T34" fmla="*/ 4 w 24"/>
              <a:gd name="T35" fmla="*/ 0 h 86"/>
              <a:gd name="T36" fmla="*/ 2 w 24"/>
              <a:gd name="T37" fmla="*/ 9 h 86"/>
              <a:gd name="T38" fmla="*/ 0 w 24"/>
              <a:gd name="T39" fmla="*/ 16 h 86"/>
              <a:gd name="T40" fmla="*/ 0 w 24"/>
              <a:gd name="T41" fmla="*/ 26 h 86"/>
              <a:gd name="T42" fmla="*/ 0 w 24"/>
              <a:gd name="T43" fmla="*/ 33 h 86"/>
              <a:gd name="T44" fmla="*/ 0 w 24"/>
              <a:gd name="T45" fmla="*/ 40 h 86"/>
              <a:gd name="T46" fmla="*/ 0 w 24"/>
              <a:gd name="T47" fmla="*/ 50 h 86"/>
              <a:gd name="T48" fmla="*/ 2 w 24"/>
              <a:gd name="T49" fmla="*/ 57 h 86"/>
              <a:gd name="T50" fmla="*/ 4 w 24"/>
              <a:gd name="T51" fmla="*/ 66 h 86"/>
              <a:gd name="T52" fmla="*/ 4 w 24"/>
              <a:gd name="T53" fmla="*/ 73 h 86"/>
              <a:gd name="T54" fmla="*/ 4 w 24"/>
              <a:gd name="T55" fmla="*/ 86 h 86"/>
              <a:gd name="T56" fmla="*/ 9 w 24"/>
              <a:gd name="T57" fmla="*/ 85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4" h="86">
                <a:moveTo>
                  <a:pt x="9" y="85"/>
                </a:moveTo>
                <a:lnTo>
                  <a:pt x="13" y="85"/>
                </a:lnTo>
                <a:lnTo>
                  <a:pt x="17" y="85"/>
                </a:lnTo>
                <a:lnTo>
                  <a:pt x="21" y="85"/>
                </a:lnTo>
                <a:lnTo>
                  <a:pt x="22" y="77"/>
                </a:lnTo>
                <a:lnTo>
                  <a:pt x="22" y="68"/>
                </a:lnTo>
                <a:lnTo>
                  <a:pt x="22" y="57"/>
                </a:lnTo>
                <a:lnTo>
                  <a:pt x="22" y="44"/>
                </a:lnTo>
                <a:lnTo>
                  <a:pt x="22" y="35"/>
                </a:lnTo>
                <a:lnTo>
                  <a:pt x="24" y="26"/>
                </a:lnTo>
                <a:lnTo>
                  <a:pt x="22" y="18"/>
                </a:lnTo>
                <a:lnTo>
                  <a:pt x="22" y="11"/>
                </a:lnTo>
                <a:lnTo>
                  <a:pt x="22" y="2"/>
                </a:lnTo>
                <a:lnTo>
                  <a:pt x="17" y="0"/>
                </a:lnTo>
                <a:lnTo>
                  <a:pt x="13" y="0"/>
                </a:lnTo>
                <a:lnTo>
                  <a:pt x="9" y="0"/>
                </a:lnTo>
                <a:lnTo>
                  <a:pt x="6" y="0"/>
                </a:lnTo>
                <a:lnTo>
                  <a:pt x="4" y="0"/>
                </a:lnTo>
                <a:lnTo>
                  <a:pt x="2" y="9"/>
                </a:lnTo>
                <a:lnTo>
                  <a:pt x="0" y="16"/>
                </a:lnTo>
                <a:lnTo>
                  <a:pt x="0" y="26"/>
                </a:lnTo>
                <a:lnTo>
                  <a:pt x="0" y="33"/>
                </a:lnTo>
                <a:lnTo>
                  <a:pt x="0" y="40"/>
                </a:lnTo>
                <a:lnTo>
                  <a:pt x="0" y="50"/>
                </a:lnTo>
                <a:lnTo>
                  <a:pt x="2" y="57"/>
                </a:lnTo>
                <a:lnTo>
                  <a:pt x="4" y="66"/>
                </a:lnTo>
                <a:lnTo>
                  <a:pt x="4" y="73"/>
                </a:lnTo>
                <a:lnTo>
                  <a:pt x="4" y="86"/>
                </a:lnTo>
                <a:lnTo>
                  <a:pt x="9" y="85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38" name="Freeform 1794"/>
          <p:cNvSpPr>
            <a:spLocks/>
          </p:cNvSpPr>
          <p:nvPr/>
        </p:nvSpPr>
        <p:spPr bwMode="auto">
          <a:xfrm>
            <a:off x="3697288" y="3514725"/>
            <a:ext cx="12700" cy="57150"/>
          </a:xfrm>
          <a:custGeom>
            <a:avLst/>
            <a:gdLst>
              <a:gd name="T0" fmla="*/ 0 w 17"/>
              <a:gd name="T1" fmla="*/ 6 h 72"/>
              <a:gd name="T2" fmla="*/ 2 w 17"/>
              <a:gd name="T3" fmla="*/ 0 h 72"/>
              <a:gd name="T4" fmla="*/ 4 w 17"/>
              <a:gd name="T5" fmla="*/ 0 h 72"/>
              <a:gd name="T6" fmla="*/ 5 w 17"/>
              <a:gd name="T7" fmla="*/ 0 h 72"/>
              <a:gd name="T8" fmla="*/ 9 w 17"/>
              <a:gd name="T9" fmla="*/ 0 h 72"/>
              <a:gd name="T10" fmla="*/ 11 w 17"/>
              <a:gd name="T11" fmla="*/ 2 h 72"/>
              <a:gd name="T12" fmla="*/ 13 w 17"/>
              <a:gd name="T13" fmla="*/ 6 h 72"/>
              <a:gd name="T14" fmla="*/ 15 w 17"/>
              <a:gd name="T15" fmla="*/ 9 h 72"/>
              <a:gd name="T16" fmla="*/ 15 w 17"/>
              <a:gd name="T17" fmla="*/ 13 h 72"/>
              <a:gd name="T18" fmla="*/ 15 w 17"/>
              <a:gd name="T19" fmla="*/ 19 h 72"/>
              <a:gd name="T20" fmla="*/ 17 w 17"/>
              <a:gd name="T21" fmla="*/ 22 h 72"/>
              <a:gd name="T22" fmla="*/ 17 w 17"/>
              <a:gd name="T23" fmla="*/ 26 h 72"/>
              <a:gd name="T24" fmla="*/ 17 w 17"/>
              <a:gd name="T25" fmla="*/ 30 h 72"/>
              <a:gd name="T26" fmla="*/ 17 w 17"/>
              <a:gd name="T27" fmla="*/ 35 h 72"/>
              <a:gd name="T28" fmla="*/ 17 w 17"/>
              <a:gd name="T29" fmla="*/ 39 h 72"/>
              <a:gd name="T30" fmla="*/ 17 w 17"/>
              <a:gd name="T31" fmla="*/ 43 h 72"/>
              <a:gd name="T32" fmla="*/ 15 w 17"/>
              <a:gd name="T33" fmla="*/ 48 h 72"/>
              <a:gd name="T34" fmla="*/ 15 w 17"/>
              <a:gd name="T35" fmla="*/ 52 h 72"/>
              <a:gd name="T36" fmla="*/ 15 w 17"/>
              <a:gd name="T37" fmla="*/ 55 h 72"/>
              <a:gd name="T38" fmla="*/ 13 w 17"/>
              <a:gd name="T39" fmla="*/ 59 h 72"/>
              <a:gd name="T40" fmla="*/ 13 w 17"/>
              <a:gd name="T41" fmla="*/ 65 h 72"/>
              <a:gd name="T42" fmla="*/ 13 w 17"/>
              <a:gd name="T43" fmla="*/ 68 h 72"/>
              <a:gd name="T44" fmla="*/ 9 w 17"/>
              <a:gd name="T45" fmla="*/ 72 h 72"/>
              <a:gd name="T46" fmla="*/ 7 w 17"/>
              <a:gd name="T47" fmla="*/ 72 h 72"/>
              <a:gd name="T48" fmla="*/ 5 w 17"/>
              <a:gd name="T49" fmla="*/ 66 h 72"/>
              <a:gd name="T50" fmla="*/ 5 w 17"/>
              <a:gd name="T51" fmla="*/ 63 h 72"/>
              <a:gd name="T52" fmla="*/ 5 w 17"/>
              <a:gd name="T53" fmla="*/ 59 h 72"/>
              <a:gd name="T54" fmla="*/ 4 w 17"/>
              <a:gd name="T55" fmla="*/ 54 h 72"/>
              <a:gd name="T56" fmla="*/ 4 w 17"/>
              <a:gd name="T57" fmla="*/ 50 h 72"/>
              <a:gd name="T58" fmla="*/ 2 w 17"/>
              <a:gd name="T59" fmla="*/ 46 h 72"/>
              <a:gd name="T60" fmla="*/ 2 w 17"/>
              <a:gd name="T61" fmla="*/ 43 h 72"/>
              <a:gd name="T62" fmla="*/ 2 w 17"/>
              <a:gd name="T63" fmla="*/ 37 h 72"/>
              <a:gd name="T64" fmla="*/ 2 w 17"/>
              <a:gd name="T65" fmla="*/ 33 h 72"/>
              <a:gd name="T66" fmla="*/ 0 w 17"/>
              <a:gd name="T67" fmla="*/ 30 h 72"/>
              <a:gd name="T68" fmla="*/ 0 w 17"/>
              <a:gd name="T69" fmla="*/ 24 h 72"/>
              <a:gd name="T70" fmla="*/ 0 w 17"/>
              <a:gd name="T71" fmla="*/ 21 h 72"/>
              <a:gd name="T72" fmla="*/ 0 w 17"/>
              <a:gd name="T73" fmla="*/ 17 h 72"/>
              <a:gd name="T74" fmla="*/ 0 w 17"/>
              <a:gd name="T75" fmla="*/ 11 h 72"/>
              <a:gd name="T76" fmla="*/ 0 w 17"/>
              <a:gd name="T77" fmla="*/ 8 h 72"/>
              <a:gd name="T78" fmla="*/ 0 w 17"/>
              <a:gd name="T79" fmla="*/ 6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" h="72">
                <a:moveTo>
                  <a:pt x="0" y="6"/>
                </a:moveTo>
                <a:lnTo>
                  <a:pt x="2" y="0"/>
                </a:lnTo>
                <a:lnTo>
                  <a:pt x="4" y="0"/>
                </a:lnTo>
                <a:lnTo>
                  <a:pt x="5" y="0"/>
                </a:lnTo>
                <a:lnTo>
                  <a:pt x="9" y="0"/>
                </a:lnTo>
                <a:lnTo>
                  <a:pt x="11" y="2"/>
                </a:lnTo>
                <a:lnTo>
                  <a:pt x="13" y="6"/>
                </a:lnTo>
                <a:lnTo>
                  <a:pt x="15" y="9"/>
                </a:lnTo>
                <a:lnTo>
                  <a:pt x="15" y="13"/>
                </a:lnTo>
                <a:lnTo>
                  <a:pt x="15" y="19"/>
                </a:lnTo>
                <a:lnTo>
                  <a:pt x="17" y="22"/>
                </a:lnTo>
                <a:lnTo>
                  <a:pt x="17" y="26"/>
                </a:lnTo>
                <a:lnTo>
                  <a:pt x="17" y="30"/>
                </a:lnTo>
                <a:lnTo>
                  <a:pt x="17" y="35"/>
                </a:lnTo>
                <a:lnTo>
                  <a:pt x="17" y="39"/>
                </a:lnTo>
                <a:lnTo>
                  <a:pt x="17" y="43"/>
                </a:lnTo>
                <a:lnTo>
                  <a:pt x="15" y="48"/>
                </a:lnTo>
                <a:lnTo>
                  <a:pt x="15" y="52"/>
                </a:lnTo>
                <a:lnTo>
                  <a:pt x="15" y="55"/>
                </a:lnTo>
                <a:lnTo>
                  <a:pt x="13" y="59"/>
                </a:lnTo>
                <a:lnTo>
                  <a:pt x="13" y="65"/>
                </a:lnTo>
                <a:lnTo>
                  <a:pt x="13" y="68"/>
                </a:lnTo>
                <a:lnTo>
                  <a:pt x="9" y="72"/>
                </a:lnTo>
                <a:lnTo>
                  <a:pt x="7" y="72"/>
                </a:lnTo>
                <a:lnTo>
                  <a:pt x="5" y="66"/>
                </a:lnTo>
                <a:lnTo>
                  <a:pt x="5" y="63"/>
                </a:lnTo>
                <a:lnTo>
                  <a:pt x="5" y="59"/>
                </a:lnTo>
                <a:lnTo>
                  <a:pt x="4" y="54"/>
                </a:lnTo>
                <a:lnTo>
                  <a:pt x="4" y="50"/>
                </a:lnTo>
                <a:lnTo>
                  <a:pt x="2" y="46"/>
                </a:lnTo>
                <a:lnTo>
                  <a:pt x="2" y="43"/>
                </a:lnTo>
                <a:lnTo>
                  <a:pt x="2" y="37"/>
                </a:lnTo>
                <a:lnTo>
                  <a:pt x="2" y="33"/>
                </a:lnTo>
                <a:lnTo>
                  <a:pt x="0" y="30"/>
                </a:lnTo>
                <a:lnTo>
                  <a:pt x="0" y="24"/>
                </a:lnTo>
                <a:lnTo>
                  <a:pt x="0" y="21"/>
                </a:lnTo>
                <a:lnTo>
                  <a:pt x="0" y="17"/>
                </a:lnTo>
                <a:lnTo>
                  <a:pt x="0" y="11"/>
                </a:lnTo>
                <a:lnTo>
                  <a:pt x="0" y="8"/>
                </a:lnTo>
                <a:lnTo>
                  <a:pt x="0" y="6"/>
                </a:lnTo>
                <a:close/>
              </a:path>
            </a:pathLst>
          </a:custGeom>
          <a:solidFill>
            <a:srgbClr val="FCFE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39" name="Freeform 1795"/>
          <p:cNvSpPr>
            <a:spLocks/>
          </p:cNvSpPr>
          <p:nvPr/>
        </p:nvSpPr>
        <p:spPr bwMode="auto">
          <a:xfrm>
            <a:off x="3697288" y="3281363"/>
            <a:ext cx="17462" cy="66675"/>
          </a:xfrm>
          <a:custGeom>
            <a:avLst/>
            <a:gdLst>
              <a:gd name="T0" fmla="*/ 13 w 22"/>
              <a:gd name="T1" fmla="*/ 85 h 85"/>
              <a:gd name="T2" fmla="*/ 9 w 22"/>
              <a:gd name="T3" fmla="*/ 85 h 85"/>
              <a:gd name="T4" fmla="*/ 5 w 22"/>
              <a:gd name="T5" fmla="*/ 85 h 85"/>
              <a:gd name="T6" fmla="*/ 2 w 22"/>
              <a:gd name="T7" fmla="*/ 85 h 85"/>
              <a:gd name="T8" fmla="*/ 2 w 22"/>
              <a:gd name="T9" fmla="*/ 77 h 85"/>
              <a:gd name="T10" fmla="*/ 2 w 22"/>
              <a:gd name="T11" fmla="*/ 68 h 85"/>
              <a:gd name="T12" fmla="*/ 0 w 22"/>
              <a:gd name="T13" fmla="*/ 57 h 85"/>
              <a:gd name="T14" fmla="*/ 0 w 22"/>
              <a:gd name="T15" fmla="*/ 44 h 85"/>
              <a:gd name="T16" fmla="*/ 0 w 22"/>
              <a:gd name="T17" fmla="*/ 35 h 85"/>
              <a:gd name="T18" fmla="*/ 0 w 22"/>
              <a:gd name="T19" fmla="*/ 26 h 85"/>
              <a:gd name="T20" fmla="*/ 0 w 22"/>
              <a:gd name="T21" fmla="*/ 19 h 85"/>
              <a:gd name="T22" fmla="*/ 0 w 22"/>
              <a:gd name="T23" fmla="*/ 11 h 85"/>
              <a:gd name="T24" fmla="*/ 2 w 22"/>
              <a:gd name="T25" fmla="*/ 2 h 85"/>
              <a:gd name="T26" fmla="*/ 5 w 22"/>
              <a:gd name="T27" fmla="*/ 0 h 85"/>
              <a:gd name="T28" fmla="*/ 9 w 22"/>
              <a:gd name="T29" fmla="*/ 0 h 85"/>
              <a:gd name="T30" fmla="*/ 11 w 22"/>
              <a:gd name="T31" fmla="*/ 0 h 85"/>
              <a:gd name="T32" fmla="*/ 15 w 22"/>
              <a:gd name="T33" fmla="*/ 0 h 85"/>
              <a:gd name="T34" fmla="*/ 18 w 22"/>
              <a:gd name="T35" fmla="*/ 0 h 85"/>
              <a:gd name="T36" fmla="*/ 20 w 22"/>
              <a:gd name="T37" fmla="*/ 9 h 85"/>
              <a:gd name="T38" fmla="*/ 20 w 22"/>
              <a:gd name="T39" fmla="*/ 17 h 85"/>
              <a:gd name="T40" fmla="*/ 20 w 22"/>
              <a:gd name="T41" fmla="*/ 26 h 85"/>
              <a:gd name="T42" fmla="*/ 22 w 22"/>
              <a:gd name="T43" fmla="*/ 33 h 85"/>
              <a:gd name="T44" fmla="*/ 20 w 22"/>
              <a:gd name="T45" fmla="*/ 41 h 85"/>
              <a:gd name="T46" fmla="*/ 20 w 22"/>
              <a:gd name="T47" fmla="*/ 50 h 85"/>
              <a:gd name="T48" fmla="*/ 18 w 22"/>
              <a:gd name="T49" fmla="*/ 57 h 85"/>
              <a:gd name="T50" fmla="*/ 18 w 22"/>
              <a:gd name="T51" fmla="*/ 66 h 85"/>
              <a:gd name="T52" fmla="*/ 18 w 22"/>
              <a:gd name="T53" fmla="*/ 74 h 85"/>
              <a:gd name="T54" fmla="*/ 18 w 22"/>
              <a:gd name="T55" fmla="*/ 85 h 85"/>
              <a:gd name="T56" fmla="*/ 13 w 22"/>
              <a:gd name="T57" fmla="*/ 85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" h="85">
                <a:moveTo>
                  <a:pt x="13" y="85"/>
                </a:moveTo>
                <a:lnTo>
                  <a:pt x="9" y="85"/>
                </a:lnTo>
                <a:lnTo>
                  <a:pt x="5" y="85"/>
                </a:lnTo>
                <a:lnTo>
                  <a:pt x="2" y="85"/>
                </a:lnTo>
                <a:lnTo>
                  <a:pt x="2" y="77"/>
                </a:lnTo>
                <a:lnTo>
                  <a:pt x="2" y="68"/>
                </a:lnTo>
                <a:lnTo>
                  <a:pt x="0" y="57"/>
                </a:lnTo>
                <a:lnTo>
                  <a:pt x="0" y="44"/>
                </a:lnTo>
                <a:lnTo>
                  <a:pt x="0" y="35"/>
                </a:lnTo>
                <a:lnTo>
                  <a:pt x="0" y="26"/>
                </a:lnTo>
                <a:lnTo>
                  <a:pt x="0" y="19"/>
                </a:lnTo>
                <a:lnTo>
                  <a:pt x="0" y="11"/>
                </a:lnTo>
                <a:lnTo>
                  <a:pt x="2" y="2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8" y="0"/>
                </a:lnTo>
                <a:lnTo>
                  <a:pt x="20" y="9"/>
                </a:lnTo>
                <a:lnTo>
                  <a:pt x="20" y="17"/>
                </a:lnTo>
                <a:lnTo>
                  <a:pt x="20" y="26"/>
                </a:lnTo>
                <a:lnTo>
                  <a:pt x="22" y="33"/>
                </a:lnTo>
                <a:lnTo>
                  <a:pt x="20" y="41"/>
                </a:lnTo>
                <a:lnTo>
                  <a:pt x="20" y="50"/>
                </a:lnTo>
                <a:lnTo>
                  <a:pt x="18" y="57"/>
                </a:lnTo>
                <a:lnTo>
                  <a:pt x="18" y="66"/>
                </a:lnTo>
                <a:lnTo>
                  <a:pt x="18" y="74"/>
                </a:lnTo>
                <a:lnTo>
                  <a:pt x="18" y="85"/>
                </a:lnTo>
                <a:lnTo>
                  <a:pt x="13" y="85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40" name="Freeform 1796"/>
          <p:cNvSpPr>
            <a:spLocks/>
          </p:cNvSpPr>
          <p:nvPr/>
        </p:nvSpPr>
        <p:spPr bwMode="auto">
          <a:xfrm>
            <a:off x="3697288" y="3281363"/>
            <a:ext cx="17462" cy="66675"/>
          </a:xfrm>
          <a:custGeom>
            <a:avLst/>
            <a:gdLst>
              <a:gd name="T0" fmla="*/ 13 w 22"/>
              <a:gd name="T1" fmla="*/ 85 h 85"/>
              <a:gd name="T2" fmla="*/ 9 w 22"/>
              <a:gd name="T3" fmla="*/ 85 h 85"/>
              <a:gd name="T4" fmla="*/ 5 w 22"/>
              <a:gd name="T5" fmla="*/ 85 h 85"/>
              <a:gd name="T6" fmla="*/ 2 w 22"/>
              <a:gd name="T7" fmla="*/ 85 h 85"/>
              <a:gd name="T8" fmla="*/ 2 w 22"/>
              <a:gd name="T9" fmla="*/ 77 h 85"/>
              <a:gd name="T10" fmla="*/ 2 w 22"/>
              <a:gd name="T11" fmla="*/ 68 h 85"/>
              <a:gd name="T12" fmla="*/ 0 w 22"/>
              <a:gd name="T13" fmla="*/ 57 h 85"/>
              <a:gd name="T14" fmla="*/ 0 w 22"/>
              <a:gd name="T15" fmla="*/ 44 h 85"/>
              <a:gd name="T16" fmla="*/ 0 w 22"/>
              <a:gd name="T17" fmla="*/ 35 h 85"/>
              <a:gd name="T18" fmla="*/ 0 w 22"/>
              <a:gd name="T19" fmla="*/ 26 h 85"/>
              <a:gd name="T20" fmla="*/ 0 w 22"/>
              <a:gd name="T21" fmla="*/ 19 h 85"/>
              <a:gd name="T22" fmla="*/ 0 w 22"/>
              <a:gd name="T23" fmla="*/ 11 h 85"/>
              <a:gd name="T24" fmla="*/ 2 w 22"/>
              <a:gd name="T25" fmla="*/ 2 h 85"/>
              <a:gd name="T26" fmla="*/ 5 w 22"/>
              <a:gd name="T27" fmla="*/ 0 h 85"/>
              <a:gd name="T28" fmla="*/ 9 w 22"/>
              <a:gd name="T29" fmla="*/ 0 h 85"/>
              <a:gd name="T30" fmla="*/ 11 w 22"/>
              <a:gd name="T31" fmla="*/ 0 h 85"/>
              <a:gd name="T32" fmla="*/ 15 w 22"/>
              <a:gd name="T33" fmla="*/ 0 h 85"/>
              <a:gd name="T34" fmla="*/ 18 w 22"/>
              <a:gd name="T35" fmla="*/ 0 h 85"/>
              <a:gd name="T36" fmla="*/ 20 w 22"/>
              <a:gd name="T37" fmla="*/ 9 h 85"/>
              <a:gd name="T38" fmla="*/ 20 w 22"/>
              <a:gd name="T39" fmla="*/ 17 h 85"/>
              <a:gd name="T40" fmla="*/ 20 w 22"/>
              <a:gd name="T41" fmla="*/ 26 h 85"/>
              <a:gd name="T42" fmla="*/ 22 w 22"/>
              <a:gd name="T43" fmla="*/ 33 h 85"/>
              <a:gd name="T44" fmla="*/ 20 w 22"/>
              <a:gd name="T45" fmla="*/ 41 h 85"/>
              <a:gd name="T46" fmla="*/ 20 w 22"/>
              <a:gd name="T47" fmla="*/ 50 h 85"/>
              <a:gd name="T48" fmla="*/ 18 w 22"/>
              <a:gd name="T49" fmla="*/ 57 h 85"/>
              <a:gd name="T50" fmla="*/ 18 w 22"/>
              <a:gd name="T51" fmla="*/ 66 h 85"/>
              <a:gd name="T52" fmla="*/ 18 w 22"/>
              <a:gd name="T53" fmla="*/ 74 h 85"/>
              <a:gd name="T54" fmla="*/ 18 w 22"/>
              <a:gd name="T55" fmla="*/ 85 h 85"/>
              <a:gd name="T56" fmla="*/ 13 w 22"/>
              <a:gd name="T57" fmla="*/ 85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" h="85">
                <a:moveTo>
                  <a:pt x="13" y="85"/>
                </a:moveTo>
                <a:lnTo>
                  <a:pt x="9" y="85"/>
                </a:lnTo>
                <a:lnTo>
                  <a:pt x="5" y="85"/>
                </a:lnTo>
                <a:lnTo>
                  <a:pt x="2" y="85"/>
                </a:lnTo>
                <a:lnTo>
                  <a:pt x="2" y="77"/>
                </a:lnTo>
                <a:lnTo>
                  <a:pt x="2" y="68"/>
                </a:lnTo>
                <a:lnTo>
                  <a:pt x="0" y="57"/>
                </a:lnTo>
                <a:lnTo>
                  <a:pt x="0" y="44"/>
                </a:lnTo>
                <a:lnTo>
                  <a:pt x="0" y="35"/>
                </a:lnTo>
                <a:lnTo>
                  <a:pt x="0" y="26"/>
                </a:lnTo>
                <a:lnTo>
                  <a:pt x="0" y="19"/>
                </a:lnTo>
                <a:lnTo>
                  <a:pt x="0" y="11"/>
                </a:lnTo>
                <a:lnTo>
                  <a:pt x="2" y="2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8" y="0"/>
                </a:lnTo>
                <a:lnTo>
                  <a:pt x="20" y="9"/>
                </a:lnTo>
                <a:lnTo>
                  <a:pt x="20" y="17"/>
                </a:lnTo>
                <a:lnTo>
                  <a:pt x="20" y="26"/>
                </a:lnTo>
                <a:lnTo>
                  <a:pt x="22" y="33"/>
                </a:lnTo>
                <a:lnTo>
                  <a:pt x="20" y="41"/>
                </a:lnTo>
                <a:lnTo>
                  <a:pt x="20" y="50"/>
                </a:lnTo>
                <a:lnTo>
                  <a:pt x="18" y="57"/>
                </a:lnTo>
                <a:lnTo>
                  <a:pt x="18" y="66"/>
                </a:lnTo>
                <a:lnTo>
                  <a:pt x="18" y="74"/>
                </a:lnTo>
                <a:lnTo>
                  <a:pt x="18" y="85"/>
                </a:lnTo>
                <a:lnTo>
                  <a:pt x="13" y="85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41" name="Freeform 1797"/>
          <p:cNvSpPr>
            <a:spLocks/>
          </p:cNvSpPr>
          <p:nvPr/>
        </p:nvSpPr>
        <p:spPr bwMode="auto">
          <a:xfrm>
            <a:off x="3700463" y="3287713"/>
            <a:ext cx="12700" cy="55562"/>
          </a:xfrm>
          <a:custGeom>
            <a:avLst/>
            <a:gdLst>
              <a:gd name="T0" fmla="*/ 14 w 14"/>
              <a:gd name="T1" fmla="*/ 6 h 70"/>
              <a:gd name="T2" fmla="*/ 11 w 14"/>
              <a:gd name="T3" fmla="*/ 0 h 70"/>
              <a:gd name="T4" fmla="*/ 9 w 14"/>
              <a:gd name="T5" fmla="*/ 0 h 70"/>
              <a:gd name="T6" fmla="*/ 7 w 14"/>
              <a:gd name="T7" fmla="*/ 0 h 70"/>
              <a:gd name="T8" fmla="*/ 5 w 14"/>
              <a:gd name="T9" fmla="*/ 0 h 70"/>
              <a:gd name="T10" fmla="*/ 3 w 14"/>
              <a:gd name="T11" fmla="*/ 2 h 70"/>
              <a:gd name="T12" fmla="*/ 1 w 14"/>
              <a:gd name="T13" fmla="*/ 6 h 70"/>
              <a:gd name="T14" fmla="*/ 0 w 14"/>
              <a:gd name="T15" fmla="*/ 10 h 70"/>
              <a:gd name="T16" fmla="*/ 0 w 14"/>
              <a:gd name="T17" fmla="*/ 13 h 70"/>
              <a:gd name="T18" fmla="*/ 0 w 14"/>
              <a:gd name="T19" fmla="*/ 19 h 70"/>
              <a:gd name="T20" fmla="*/ 0 w 14"/>
              <a:gd name="T21" fmla="*/ 23 h 70"/>
              <a:gd name="T22" fmla="*/ 0 w 14"/>
              <a:gd name="T23" fmla="*/ 26 h 70"/>
              <a:gd name="T24" fmla="*/ 0 w 14"/>
              <a:gd name="T25" fmla="*/ 30 h 70"/>
              <a:gd name="T26" fmla="*/ 0 w 14"/>
              <a:gd name="T27" fmla="*/ 35 h 70"/>
              <a:gd name="T28" fmla="*/ 0 w 14"/>
              <a:gd name="T29" fmla="*/ 39 h 70"/>
              <a:gd name="T30" fmla="*/ 0 w 14"/>
              <a:gd name="T31" fmla="*/ 43 h 70"/>
              <a:gd name="T32" fmla="*/ 0 w 14"/>
              <a:gd name="T33" fmla="*/ 48 h 70"/>
              <a:gd name="T34" fmla="*/ 0 w 14"/>
              <a:gd name="T35" fmla="*/ 52 h 70"/>
              <a:gd name="T36" fmla="*/ 0 w 14"/>
              <a:gd name="T37" fmla="*/ 56 h 70"/>
              <a:gd name="T38" fmla="*/ 1 w 14"/>
              <a:gd name="T39" fmla="*/ 59 h 70"/>
              <a:gd name="T40" fmla="*/ 1 w 14"/>
              <a:gd name="T41" fmla="*/ 65 h 70"/>
              <a:gd name="T42" fmla="*/ 3 w 14"/>
              <a:gd name="T43" fmla="*/ 69 h 70"/>
              <a:gd name="T44" fmla="*/ 5 w 14"/>
              <a:gd name="T45" fmla="*/ 70 h 70"/>
              <a:gd name="T46" fmla="*/ 7 w 14"/>
              <a:gd name="T47" fmla="*/ 70 h 70"/>
              <a:gd name="T48" fmla="*/ 7 w 14"/>
              <a:gd name="T49" fmla="*/ 67 h 70"/>
              <a:gd name="T50" fmla="*/ 7 w 14"/>
              <a:gd name="T51" fmla="*/ 63 h 70"/>
              <a:gd name="T52" fmla="*/ 9 w 14"/>
              <a:gd name="T53" fmla="*/ 59 h 70"/>
              <a:gd name="T54" fmla="*/ 9 w 14"/>
              <a:gd name="T55" fmla="*/ 54 h 70"/>
              <a:gd name="T56" fmla="*/ 11 w 14"/>
              <a:gd name="T57" fmla="*/ 50 h 70"/>
              <a:gd name="T58" fmla="*/ 11 w 14"/>
              <a:gd name="T59" fmla="*/ 46 h 70"/>
              <a:gd name="T60" fmla="*/ 11 w 14"/>
              <a:gd name="T61" fmla="*/ 41 h 70"/>
              <a:gd name="T62" fmla="*/ 11 w 14"/>
              <a:gd name="T63" fmla="*/ 37 h 70"/>
              <a:gd name="T64" fmla="*/ 13 w 14"/>
              <a:gd name="T65" fmla="*/ 34 h 70"/>
              <a:gd name="T66" fmla="*/ 13 w 14"/>
              <a:gd name="T67" fmla="*/ 30 h 70"/>
              <a:gd name="T68" fmla="*/ 13 w 14"/>
              <a:gd name="T69" fmla="*/ 24 h 70"/>
              <a:gd name="T70" fmla="*/ 13 w 14"/>
              <a:gd name="T71" fmla="*/ 21 h 70"/>
              <a:gd name="T72" fmla="*/ 14 w 14"/>
              <a:gd name="T73" fmla="*/ 17 h 70"/>
              <a:gd name="T74" fmla="*/ 14 w 14"/>
              <a:gd name="T75" fmla="*/ 12 h 70"/>
              <a:gd name="T76" fmla="*/ 14 w 14"/>
              <a:gd name="T77" fmla="*/ 8 h 70"/>
              <a:gd name="T78" fmla="*/ 14 w 14"/>
              <a:gd name="T79" fmla="*/ 6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4" h="70">
                <a:moveTo>
                  <a:pt x="14" y="6"/>
                </a:move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3" y="2"/>
                </a:lnTo>
                <a:lnTo>
                  <a:pt x="1" y="6"/>
                </a:lnTo>
                <a:lnTo>
                  <a:pt x="0" y="10"/>
                </a:lnTo>
                <a:lnTo>
                  <a:pt x="0" y="13"/>
                </a:lnTo>
                <a:lnTo>
                  <a:pt x="0" y="19"/>
                </a:lnTo>
                <a:lnTo>
                  <a:pt x="0" y="23"/>
                </a:lnTo>
                <a:lnTo>
                  <a:pt x="0" y="26"/>
                </a:lnTo>
                <a:lnTo>
                  <a:pt x="0" y="30"/>
                </a:lnTo>
                <a:lnTo>
                  <a:pt x="0" y="35"/>
                </a:lnTo>
                <a:lnTo>
                  <a:pt x="0" y="39"/>
                </a:lnTo>
                <a:lnTo>
                  <a:pt x="0" y="43"/>
                </a:lnTo>
                <a:lnTo>
                  <a:pt x="0" y="48"/>
                </a:lnTo>
                <a:lnTo>
                  <a:pt x="0" y="52"/>
                </a:lnTo>
                <a:lnTo>
                  <a:pt x="0" y="56"/>
                </a:lnTo>
                <a:lnTo>
                  <a:pt x="1" y="59"/>
                </a:lnTo>
                <a:lnTo>
                  <a:pt x="1" y="65"/>
                </a:lnTo>
                <a:lnTo>
                  <a:pt x="3" y="69"/>
                </a:lnTo>
                <a:lnTo>
                  <a:pt x="5" y="70"/>
                </a:lnTo>
                <a:lnTo>
                  <a:pt x="7" y="70"/>
                </a:lnTo>
                <a:lnTo>
                  <a:pt x="7" y="67"/>
                </a:lnTo>
                <a:lnTo>
                  <a:pt x="7" y="63"/>
                </a:lnTo>
                <a:lnTo>
                  <a:pt x="9" y="59"/>
                </a:lnTo>
                <a:lnTo>
                  <a:pt x="9" y="54"/>
                </a:lnTo>
                <a:lnTo>
                  <a:pt x="11" y="50"/>
                </a:lnTo>
                <a:lnTo>
                  <a:pt x="11" y="46"/>
                </a:lnTo>
                <a:lnTo>
                  <a:pt x="11" y="41"/>
                </a:lnTo>
                <a:lnTo>
                  <a:pt x="11" y="37"/>
                </a:lnTo>
                <a:lnTo>
                  <a:pt x="13" y="34"/>
                </a:lnTo>
                <a:lnTo>
                  <a:pt x="13" y="30"/>
                </a:lnTo>
                <a:lnTo>
                  <a:pt x="13" y="24"/>
                </a:lnTo>
                <a:lnTo>
                  <a:pt x="13" y="21"/>
                </a:lnTo>
                <a:lnTo>
                  <a:pt x="14" y="17"/>
                </a:lnTo>
                <a:lnTo>
                  <a:pt x="14" y="12"/>
                </a:lnTo>
                <a:lnTo>
                  <a:pt x="14" y="8"/>
                </a:lnTo>
                <a:lnTo>
                  <a:pt x="14" y="6"/>
                </a:lnTo>
                <a:close/>
              </a:path>
            </a:pathLst>
          </a:custGeom>
          <a:solidFill>
            <a:srgbClr val="FCFE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42" name="Freeform 1798"/>
          <p:cNvSpPr>
            <a:spLocks/>
          </p:cNvSpPr>
          <p:nvPr/>
        </p:nvSpPr>
        <p:spPr bwMode="auto">
          <a:xfrm>
            <a:off x="3611563" y="3317875"/>
            <a:ext cx="101600" cy="68263"/>
          </a:xfrm>
          <a:custGeom>
            <a:avLst/>
            <a:gdLst>
              <a:gd name="T0" fmla="*/ 62 w 130"/>
              <a:gd name="T1" fmla="*/ 4 h 87"/>
              <a:gd name="T2" fmla="*/ 81 w 130"/>
              <a:gd name="T3" fmla="*/ 11 h 87"/>
              <a:gd name="T4" fmla="*/ 92 w 130"/>
              <a:gd name="T5" fmla="*/ 15 h 87"/>
              <a:gd name="T6" fmla="*/ 99 w 130"/>
              <a:gd name="T7" fmla="*/ 20 h 87"/>
              <a:gd name="T8" fmla="*/ 104 w 130"/>
              <a:gd name="T9" fmla="*/ 30 h 87"/>
              <a:gd name="T10" fmla="*/ 108 w 130"/>
              <a:gd name="T11" fmla="*/ 37 h 87"/>
              <a:gd name="T12" fmla="*/ 117 w 130"/>
              <a:gd name="T13" fmla="*/ 48 h 87"/>
              <a:gd name="T14" fmla="*/ 125 w 130"/>
              <a:gd name="T15" fmla="*/ 55 h 87"/>
              <a:gd name="T16" fmla="*/ 130 w 130"/>
              <a:gd name="T17" fmla="*/ 70 h 87"/>
              <a:gd name="T18" fmla="*/ 130 w 130"/>
              <a:gd name="T19" fmla="*/ 79 h 87"/>
              <a:gd name="T20" fmla="*/ 128 w 130"/>
              <a:gd name="T21" fmla="*/ 87 h 87"/>
              <a:gd name="T22" fmla="*/ 117 w 130"/>
              <a:gd name="T23" fmla="*/ 83 h 87"/>
              <a:gd name="T24" fmla="*/ 117 w 130"/>
              <a:gd name="T25" fmla="*/ 74 h 87"/>
              <a:gd name="T26" fmla="*/ 95 w 130"/>
              <a:gd name="T27" fmla="*/ 64 h 87"/>
              <a:gd name="T28" fmla="*/ 88 w 130"/>
              <a:gd name="T29" fmla="*/ 57 h 87"/>
              <a:gd name="T30" fmla="*/ 90 w 130"/>
              <a:gd name="T31" fmla="*/ 50 h 87"/>
              <a:gd name="T32" fmla="*/ 84 w 130"/>
              <a:gd name="T33" fmla="*/ 44 h 87"/>
              <a:gd name="T34" fmla="*/ 77 w 130"/>
              <a:gd name="T35" fmla="*/ 37 h 87"/>
              <a:gd name="T36" fmla="*/ 60 w 130"/>
              <a:gd name="T37" fmla="*/ 28 h 87"/>
              <a:gd name="T38" fmla="*/ 35 w 130"/>
              <a:gd name="T39" fmla="*/ 17 h 87"/>
              <a:gd name="T40" fmla="*/ 16 w 130"/>
              <a:gd name="T41" fmla="*/ 11 h 87"/>
              <a:gd name="T42" fmla="*/ 0 w 130"/>
              <a:gd name="T43" fmla="*/ 4 h 87"/>
              <a:gd name="T44" fmla="*/ 9 w 130"/>
              <a:gd name="T45" fmla="*/ 0 h 87"/>
              <a:gd name="T46" fmla="*/ 29 w 130"/>
              <a:gd name="T47" fmla="*/ 2 h 87"/>
              <a:gd name="T48" fmla="*/ 44 w 130"/>
              <a:gd name="T49" fmla="*/ 2 h 87"/>
              <a:gd name="T50" fmla="*/ 62 w 130"/>
              <a:gd name="T51" fmla="*/ 4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0" h="87">
                <a:moveTo>
                  <a:pt x="62" y="4"/>
                </a:moveTo>
                <a:lnTo>
                  <a:pt x="81" y="11"/>
                </a:lnTo>
                <a:lnTo>
                  <a:pt x="92" y="15"/>
                </a:lnTo>
                <a:lnTo>
                  <a:pt x="99" y="20"/>
                </a:lnTo>
                <a:lnTo>
                  <a:pt x="104" y="30"/>
                </a:lnTo>
                <a:lnTo>
                  <a:pt x="108" y="37"/>
                </a:lnTo>
                <a:lnTo>
                  <a:pt x="117" y="48"/>
                </a:lnTo>
                <a:lnTo>
                  <a:pt x="125" y="55"/>
                </a:lnTo>
                <a:lnTo>
                  <a:pt x="130" y="70"/>
                </a:lnTo>
                <a:lnTo>
                  <a:pt x="130" y="79"/>
                </a:lnTo>
                <a:lnTo>
                  <a:pt x="128" y="87"/>
                </a:lnTo>
                <a:lnTo>
                  <a:pt x="117" y="83"/>
                </a:lnTo>
                <a:lnTo>
                  <a:pt x="117" y="74"/>
                </a:lnTo>
                <a:lnTo>
                  <a:pt x="95" y="64"/>
                </a:lnTo>
                <a:lnTo>
                  <a:pt x="88" y="57"/>
                </a:lnTo>
                <a:lnTo>
                  <a:pt x="90" y="50"/>
                </a:lnTo>
                <a:lnTo>
                  <a:pt x="84" y="44"/>
                </a:lnTo>
                <a:lnTo>
                  <a:pt x="77" y="37"/>
                </a:lnTo>
                <a:lnTo>
                  <a:pt x="60" y="28"/>
                </a:lnTo>
                <a:lnTo>
                  <a:pt x="35" y="17"/>
                </a:lnTo>
                <a:lnTo>
                  <a:pt x="16" y="11"/>
                </a:lnTo>
                <a:lnTo>
                  <a:pt x="0" y="4"/>
                </a:lnTo>
                <a:lnTo>
                  <a:pt x="9" y="0"/>
                </a:lnTo>
                <a:lnTo>
                  <a:pt x="29" y="2"/>
                </a:lnTo>
                <a:lnTo>
                  <a:pt x="44" y="2"/>
                </a:lnTo>
                <a:lnTo>
                  <a:pt x="62" y="4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43" name="Freeform 1799"/>
          <p:cNvSpPr>
            <a:spLocks/>
          </p:cNvSpPr>
          <p:nvPr/>
        </p:nvSpPr>
        <p:spPr bwMode="auto">
          <a:xfrm>
            <a:off x="3611563" y="3317875"/>
            <a:ext cx="101600" cy="68263"/>
          </a:xfrm>
          <a:custGeom>
            <a:avLst/>
            <a:gdLst>
              <a:gd name="T0" fmla="*/ 62 w 130"/>
              <a:gd name="T1" fmla="*/ 4 h 87"/>
              <a:gd name="T2" fmla="*/ 81 w 130"/>
              <a:gd name="T3" fmla="*/ 11 h 87"/>
              <a:gd name="T4" fmla="*/ 92 w 130"/>
              <a:gd name="T5" fmla="*/ 15 h 87"/>
              <a:gd name="T6" fmla="*/ 99 w 130"/>
              <a:gd name="T7" fmla="*/ 20 h 87"/>
              <a:gd name="T8" fmla="*/ 104 w 130"/>
              <a:gd name="T9" fmla="*/ 30 h 87"/>
              <a:gd name="T10" fmla="*/ 108 w 130"/>
              <a:gd name="T11" fmla="*/ 37 h 87"/>
              <a:gd name="T12" fmla="*/ 117 w 130"/>
              <a:gd name="T13" fmla="*/ 48 h 87"/>
              <a:gd name="T14" fmla="*/ 125 w 130"/>
              <a:gd name="T15" fmla="*/ 55 h 87"/>
              <a:gd name="T16" fmla="*/ 130 w 130"/>
              <a:gd name="T17" fmla="*/ 70 h 87"/>
              <a:gd name="T18" fmla="*/ 130 w 130"/>
              <a:gd name="T19" fmla="*/ 79 h 87"/>
              <a:gd name="T20" fmla="*/ 128 w 130"/>
              <a:gd name="T21" fmla="*/ 87 h 87"/>
              <a:gd name="T22" fmla="*/ 117 w 130"/>
              <a:gd name="T23" fmla="*/ 83 h 87"/>
              <a:gd name="T24" fmla="*/ 117 w 130"/>
              <a:gd name="T25" fmla="*/ 74 h 87"/>
              <a:gd name="T26" fmla="*/ 95 w 130"/>
              <a:gd name="T27" fmla="*/ 64 h 87"/>
              <a:gd name="T28" fmla="*/ 88 w 130"/>
              <a:gd name="T29" fmla="*/ 57 h 87"/>
              <a:gd name="T30" fmla="*/ 90 w 130"/>
              <a:gd name="T31" fmla="*/ 50 h 87"/>
              <a:gd name="T32" fmla="*/ 84 w 130"/>
              <a:gd name="T33" fmla="*/ 44 h 87"/>
              <a:gd name="T34" fmla="*/ 77 w 130"/>
              <a:gd name="T35" fmla="*/ 37 h 87"/>
              <a:gd name="T36" fmla="*/ 60 w 130"/>
              <a:gd name="T37" fmla="*/ 28 h 87"/>
              <a:gd name="T38" fmla="*/ 35 w 130"/>
              <a:gd name="T39" fmla="*/ 17 h 87"/>
              <a:gd name="T40" fmla="*/ 16 w 130"/>
              <a:gd name="T41" fmla="*/ 11 h 87"/>
              <a:gd name="T42" fmla="*/ 0 w 130"/>
              <a:gd name="T43" fmla="*/ 4 h 87"/>
              <a:gd name="T44" fmla="*/ 9 w 130"/>
              <a:gd name="T45" fmla="*/ 0 h 87"/>
              <a:gd name="T46" fmla="*/ 29 w 130"/>
              <a:gd name="T47" fmla="*/ 2 h 87"/>
              <a:gd name="T48" fmla="*/ 44 w 130"/>
              <a:gd name="T49" fmla="*/ 2 h 87"/>
              <a:gd name="T50" fmla="*/ 62 w 130"/>
              <a:gd name="T51" fmla="*/ 4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0" h="87">
                <a:moveTo>
                  <a:pt x="62" y="4"/>
                </a:moveTo>
                <a:lnTo>
                  <a:pt x="81" y="11"/>
                </a:lnTo>
                <a:lnTo>
                  <a:pt x="92" y="15"/>
                </a:lnTo>
                <a:lnTo>
                  <a:pt x="99" y="20"/>
                </a:lnTo>
                <a:lnTo>
                  <a:pt x="104" y="30"/>
                </a:lnTo>
                <a:lnTo>
                  <a:pt x="108" y="37"/>
                </a:lnTo>
                <a:lnTo>
                  <a:pt x="117" y="48"/>
                </a:lnTo>
                <a:lnTo>
                  <a:pt x="125" y="55"/>
                </a:lnTo>
                <a:lnTo>
                  <a:pt x="130" y="70"/>
                </a:lnTo>
                <a:lnTo>
                  <a:pt x="130" y="79"/>
                </a:lnTo>
                <a:lnTo>
                  <a:pt x="128" y="87"/>
                </a:lnTo>
                <a:lnTo>
                  <a:pt x="117" y="83"/>
                </a:lnTo>
                <a:lnTo>
                  <a:pt x="117" y="74"/>
                </a:lnTo>
                <a:lnTo>
                  <a:pt x="95" y="64"/>
                </a:lnTo>
                <a:lnTo>
                  <a:pt x="88" y="57"/>
                </a:lnTo>
                <a:lnTo>
                  <a:pt x="90" y="50"/>
                </a:lnTo>
                <a:lnTo>
                  <a:pt x="84" y="44"/>
                </a:lnTo>
                <a:lnTo>
                  <a:pt x="77" y="37"/>
                </a:lnTo>
                <a:lnTo>
                  <a:pt x="60" y="28"/>
                </a:lnTo>
                <a:lnTo>
                  <a:pt x="35" y="17"/>
                </a:lnTo>
                <a:lnTo>
                  <a:pt x="16" y="11"/>
                </a:lnTo>
                <a:lnTo>
                  <a:pt x="0" y="4"/>
                </a:lnTo>
                <a:lnTo>
                  <a:pt x="9" y="0"/>
                </a:lnTo>
                <a:lnTo>
                  <a:pt x="29" y="2"/>
                </a:lnTo>
                <a:lnTo>
                  <a:pt x="44" y="2"/>
                </a:lnTo>
                <a:lnTo>
                  <a:pt x="62" y="4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44" name="Freeform 1800"/>
          <p:cNvSpPr>
            <a:spLocks/>
          </p:cNvSpPr>
          <p:nvPr/>
        </p:nvSpPr>
        <p:spPr bwMode="auto">
          <a:xfrm>
            <a:off x="3567113" y="3309938"/>
            <a:ext cx="114300" cy="17462"/>
          </a:xfrm>
          <a:custGeom>
            <a:avLst/>
            <a:gdLst>
              <a:gd name="T0" fmla="*/ 0 w 144"/>
              <a:gd name="T1" fmla="*/ 13 h 24"/>
              <a:gd name="T2" fmla="*/ 4 w 144"/>
              <a:gd name="T3" fmla="*/ 13 h 24"/>
              <a:gd name="T4" fmla="*/ 9 w 144"/>
              <a:gd name="T5" fmla="*/ 13 h 24"/>
              <a:gd name="T6" fmla="*/ 13 w 144"/>
              <a:gd name="T7" fmla="*/ 13 h 24"/>
              <a:gd name="T8" fmla="*/ 21 w 144"/>
              <a:gd name="T9" fmla="*/ 11 h 24"/>
              <a:gd name="T10" fmla="*/ 26 w 144"/>
              <a:gd name="T11" fmla="*/ 7 h 24"/>
              <a:gd name="T12" fmla="*/ 32 w 144"/>
              <a:gd name="T13" fmla="*/ 4 h 24"/>
              <a:gd name="T14" fmla="*/ 41 w 144"/>
              <a:gd name="T15" fmla="*/ 2 h 24"/>
              <a:gd name="T16" fmla="*/ 52 w 144"/>
              <a:gd name="T17" fmla="*/ 0 h 24"/>
              <a:gd name="T18" fmla="*/ 61 w 144"/>
              <a:gd name="T19" fmla="*/ 2 h 24"/>
              <a:gd name="T20" fmla="*/ 70 w 144"/>
              <a:gd name="T21" fmla="*/ 2 h 24"/>
              <a:gd name="T22" fmla="*/ 83 w 144"/>
              <a:gd name="T23" fmla="*/ 6 h 24"/>
              <a:gd name="T24" fmla="*/ 92 w 144"/>
              <a:gd name="T25" fmla="*/ 7 h 24"/>
              <a:gd name="T26" fmla="*/ 100 w 144"/>
              <a:gd name="T27" fmla="*/ 11 h 24"/>
              <a:gd name="T28" fmla="*/ 107 w 144"/>
              <a:gd name="T29" fmla="*/ 13 h 24"/>
              <a:gd name="T30" fmla="*/ 118 w 144"/>
              <a:gd name="T31" fmla="*/ 17 h 24"/>
              <a:gd name="T32" fmla="*/ 125 w 144"/>
              <a:gd name="T33" fmla="*/ 18 h 24"/>
              <a:gd name="T34" fmla="*/ 136 w 144"/>
              <a:gd name="T35" fmla="*/ 20 h 24"/>
              <a:gd name="T36" fmla="*/ 142 w 144"/>
              <a:gd name="T37" fmla="*/ 22 h 24"/>
              <a:gd name="T38" fmla="*/ 144 w 144"/>
              <a:gd name="T39" fmla="*/ 24 h 24"/>
              <a:gd name="T40" fmla="*/ 142 w 144"/>
              <a:gd name="T41" fmla="*/ 24 h 24"/>
              <a:gd name="T42" fmla="*/ 136 w 144"/>
              <a:gd name="T43" fmla="*/ 24 h 24"/>
              <a:gd name="T44" fmla="*/ 125 w 144"/>
              <a:gd name="T45" fmla="*/ 22 h 24"/>
              <a:gd name="T46" fmla="*/ 114 w 144"/>
              <a:gd name="T47" fmla="*/ 20 h 24"/>
              <a:gd name="T48" fmla="*/ 107 w 144"/>
              <a:gd name="T49" fmla="*/ 20 h 24"/>
              <a:gd name="T50" fmla="*/ 101 w 144"/>
              <a:gd name="T51" fmla="*/ 20 h 24"/>
              <a:gd name="T52" fmla="*/ 98 w 144"/>
              <a:gd name="T53" fmla="*/ 20 h 24"/>
              <a:gd name="T54" fmla="*/ 96 w 144"/>
              <a:gd name="T55" fmla="*/ 22 h 24"/>
              <a:gd name="T56" fmla="*/ 94 w 144"/>
              <a:gd name="T57" fmla="*/ 24 h 24"/>
              <a:gd name="T58" fmla="*/ 79 w 144"/>
              <a:gd name="T59" fmla="*/ 24 h 24"/>
              <a:gd name="T60" fmla="*/ 70 w 144"/>
              <a:gd name="T61" fmla="*/ 24 h 24"/>
              <a:gd name="T62" fmla="*/ 59 w 144"/>
              <a:gd name="T63" fmla="*/ 24 h 24"/>
              <a:gd name="T64" fmla="*/ 52 w 144"/>
              <a:gd name="T65" fmla="*/ 22 h 24"/>
              <a:gd name="T66" fmla="*/ 43 w 144"/>
              <a:gd name="T67" fmla="*/ 20 h 24"/>
              <a:gd name="T68" fmla="*/ 30 w 144"/>
              <a:gd name="T69" fmla="*/ 18 h 24"/>
              <a:gd name="T70" fmla="*/ 21 w 144"/>
              <a:gd name="T71" fmla="*/ 17 h 24"/>
              <a:gd name="T72" fmla="*/ 11 w 144"/>
              <a:gd name="T73" fmla="*/ 15 h 24"/>
              <a:gd name="T74" fmla="*/ 4 w 144"/>
              <a:gd name="T75" fmla="*/ 13 h 24"/>
              <a:gd name="T76" fmla="*/ 2 w 144"/>
              <a:gd name="T77" fmla="*/ 13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44" h="24">
                <a:moveTo>
                  <a:pt x="0" y="13"/>
                </a:moveTo>
                <a:lnTo>
                  <a:pt x="0" y="13"/>
                </a:lnTo>
                <a:lnTo>
                  <a:pt x="2" y="13"/>
                </a:lnTo>
                <a:lnTo>
                  <a:pt x="4" y="13"/>
                </a:lnTo>
                <a:lnTo>
                  <a:pt x="6" y="13"/>
                </a:lnTo>
                <a:lnTo>
                  <a:pt x="9" y="13"/>
                </a:lnTo>
                <a:lnTo>
                  <a:pt x="11" y="13"/>
                </a:lnTo>
                <a:lnTo>
                  <a:pt x="13" y="13"/>
                </a:lnTo>
                <a:lnTo>
                  <a:pt x="17" y="11"/>
                </a:lnTo>
                <a:lnTo>
                  <a:pt x="21" y="11"/>
                </a:lnTo>
                <a:lnTo>
                  <a:pt x="24" y="9"/>
                </a:lnTo>
                <a:lnTo>
                  <a:pt x="26" y="7"/>
                </a:lnTo>
                <a:lnTo>
                  <a:pt x="28" y="6"/>
                </a:lnTo>
                <a:lnTo>
                  <a:pt x="32" y="4"/>
                </a:lnTo>
                <a:lnTo>
                  <a:pt x="35" y="2"/>
                </a:lnTo>
                <a:lnTo>
                  <a:pt x="41" y="2"/>
                </a:lnTo>
                <a:lnTo>
                  <a:pt x="46" y="0"/>
                </a:lnTo>
                <a:lnTo>
                  <a:pt x="52" y="0"/>
                </a:lnTo>
                <a:lnTo>
                  <a:pt x="57" y="2"/>
                </a:lnTo>
                <a:lnTo>
                  <a:pt x="61" y="2"/>
                </a:lnTo>
                <a:lnTo>
                  <a:pt x="66" y="2"/>
                </a:lnTo>
                <a:lnTo>
                  <a:pt x="70" y="2"/>
                </a:lnTo>
                <a:lnTo>
                  <a:pt x="78" y="4"/>
                </a:lnTo>
                <a:lnTo>
                  <a:pt x="83" y="6"/>
                </a:lnTo>
                <a:lnTo>
                  <a:pt x="89" y="7"/>
                </a:lnTo>
                <a:lnTo>
                  <a:pt x="92" y="7"/>
                </a:lnTo>
                <a:lnTo>
                  <a:pt x="96" y="9"/>
                </a:lnTo>
                <a:lnTo>
                  <a:pt x="100" y="11"/>
                </a:lnTo>
                <a:lnTo>
                  <a:pt x="103" y="13"/>
                </a:lnTo>
                <a:lnTo>
                  <a:pt x="107" y="13"/>
                </a:lnTo>
                <a:lnTo>
                  <a:pt x="112" y="15"/>
                </a:lnTo>
                <a:lnTo>
                  <a:pt x="118" y="17"/>
                </a:lnTo>
                <a:lnTo>
                  <a:pt x="124" y="18"/>
                </a:lnTo>
                <a:lnTo>
                  <a:pt x="125" y="18"/>
                </a:lnTo>
                <a:lnTo>
                  <a:pt x="129" y="20"/>
                </a:lnTo>
                <a:lnTo>
                  <a:pt x="136" y="20"/>
                </a:lnTo>
                <a:lnTo>
                  <a:pt x="140" y="22"/>
                </a:lnTo>
                <a:lnTo>
                  <a:pt x="142" y="22"/>
                </a:lnTo>
                <a:lnTo>
                  <a:pt x="144" y="24"/>
                </a:lnTo>
                <a:lnTo>
                  <a:pt x="144" y="24"/>
                </a:lnTo>
                <a:lnTo>
                  <a:pt x="142" y="24"/>
                </a:lnTo>
                <a:lnTo>
                  <a:pt x="142" y="24"/>
                </a:lnTo>
                <a:lnTo>
                  <a:pt x="140" y="24"/>
                </a:lnTo>
                <a:lnTo>
                  <a:pt x="136" y="24"/>
                </a:lnTo>
                <a:lnTo>
                  <a:pt x="133" y="22"/>
                </a:lnTo>
                <a:lnTo>
                  <a:pt x="125" y="22"/>
                </a:lnTo>
                <a:lnTo>
                  <a:pt x="120" y="20"/>
                </a:lnTo>
                <a:lnTo>
                  <a:pt x="114" y="20"/>
                </a:lnTo>
                <a:lnTo>
                  <a:pt x="109" y="20"/>
                </a:lnTo>
                <a:lnTo>
                  <a:pt x="107" y="20"/>
                </a:lnTo>
                <a:lnTo>
                  <a:pt x="105" y="20"/>
                </a:lnTo>
                <a:lnTo>
                  <a:pt x="101" y="20"/>
                </a:lnTo>
                <a:lnTo>
                  <a:pt x="100" y="20"/>
                </a:lnTo>
                <a:lnTo>
                  <a:pt x="98" y="20"/>
                </a:lnTo>
                <a:lnTo>
                  <a:pt x="98" y="22"/>
                </a:lnTo>
                <a:lnTo>
                  <a:pt x="96" y="22"/>
                </a:lnTo>
                <a:lnTo>
                  <a:pt x="94" y="22"/>
                </a:lnTo>
                <a:lnTo>
                  <a:pt x="94" y="24"/>
                </a:lnTo>
                <a:lnTo>
                  <a:pt x="87" y="24"/>
                </a:lnTo>
                <a:lnTo>
                  <a:pt x="79" y="24"/>
                </a:lnTo>
                <a:lnTo>
                  <a:pt x="76" y="24"/>
                </a:lnTo>
                <a:lnTo>
                  <a:pt x="70" y="24"/>
                </a:lnTo>
                <a:lnTo>
                  <a:pt x="65" y="24"/>
                </a:lnTo>
                <a:lnTo>
                  <a:pt x="59" y="24"/>
                </a:lnTo>
                <a:lnTo>
                  <a:pt x="55" y="22"/>
                </a:lnTo>
                <a:lnTo>
                  <a:pt x="52" y="22"/>
                </a:lnTo>
                <a:lnTo>
                  <a:pt x="46" y="22"/>
                </a:lnTo>
                <a:lnTo>
                  <a:pt x="43" y="20"/>
                </a:lnTo>
                <a:lnTo>
                  <a:pt x="37" y="20"/>
                </a:lnTo>
                <a:lnTo>
                  <a:pt x="30" y="18"/>
                </a:lnTo>
                <a:lnTo>
                  <a:pt x="22" y="18"/>
                </a:lnTo>
                <a:lnTo>
                  <a:pt x="21" y="17"/>
                </a:lnTo>
                <a:lnTo>
                  <a:pt x="17" y="17"/>
                </a:lnTo>
                <a:lnTo>
                  <a:pt x="11" y="15"/>
                </a:lnTo>
                <a:lnTo>
                  <a:pt x="8" y="15"/>
                </a:lnTo>
                <a:lnTo>
                  <a:pt x="4" y="13"/>
                </a:lnTo>
                <a:lnTo>
                  <a:pt x="2" y="13"/>
                </a:lnTo>
                <a:lnTo>
                  <a:pt x="2" y="13"/>
                </a:lnTo>
                <a:lnTo>
                  <a:pt x="0" y="13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45" name="Freeform 1801"/>
          <p:cNvSpPr>
            <a:spLocks/>
          </p:cNvSpPr>
          <p:nvPr/>
        </p:nvSpPr>
        <p:spPr bwMode="auto">
          <a:xfrm>
            <a:off x="3567113" y="3309938"/>
            <a:ext cx="114300" cy="17462"/>
          </a:xfrm>
          <a:custGeom>
            <a:avLst/>
            <a:gdLst>
              <a:gd name="T0" fmla="*/ 0 w 144"/>
              <a:gd name="T1" fmla="*/ 13 h 24"/>
              <a:gd name="T2" fmla="*/ 4 w 144"/>
              <a:gd name="T3" fmla="*/ 13 h 24"/>
              <a:gd name="T4" fmla="*/ 9 w 144"/>
              <a:gd name="T5" fmla="*/ 13 h 24"/>
              <a:gd name="T6" fmla="*/ 13 w 144"/>
              <a:gd name="T7" fmla="*/ 13 h 24"/>
              <a:gd name="T8" fmla="*/ 21 w 144"/>
              <a:gd name="T9" fmla="*/ 11 h 24"/>
              <a:gd name="T10" fmla="*/ 26 w 144"/>
              <a:gd name="T11" fmla="*/ 7 h 24"/>
              <a:gd name="T12" fmla="*/ 32 w 144"/>
              <a:gd name="T13" fmla="*/ 4 h 24"/>
              <a:gd name="T14" fmla="*/ 41 w 144"/>
              <a:gd name="T15" fmla="*/ 2 h 24"/>
              <a:gd name="T16" fmla="*/ 52 w 144"/>
              <a:gd name="T17" fmla="*/ 0 h 24"/>
              <a:gd name="T18" fmla="*/ 61 w 144"/>
              <a:gd name="T19" fmla="*/ 2 h 24"/>
              <a:gd name="T20" fmla="*/ 70 w 144"/>
              <a:gd name="T21" fmla="*/ 2 h 24"/>
              <a:gd name="T22" fmla="*/ 83 w 144"/>
              <a:gd name="T23" fmla="*/ 6 h 24"/>
              <a:gd name="T24" fmla="*/ 92 w 144"/>
              <a:gd name="T25" fmla="*/ 7 h 24"/>
              <a:gd name="T26" fmla="*/ 100 w 144"/>
              <a:gd name="T27" fmla="*/ 11 h 24"/>
              <a:gd name="T28" fmla="*/ 107 w 144"/>
              <a:gd name="T29" fmla="*/ 13 h 24"/>
              <a:gd name="T30" fmla="*/ 118 w 144"/>
              <a:gd name="T31" fmla="*/ 17 h 24"/>
              <a:gd name="T32" fmla="*/ 125 w 144"/>
              <a:gd name="T33" fmla="*/ 18 h 24"/>
              <a:gd name="T34" fmla="*/ 136 w 144"/>
              <a:gd name="T35" fmla="*/ 20 h 24"/>
              <a:gd name="T36" fmla="*/ 142 w 144"/>
              <a:gd name="T37" fmla="*/ 22 h 24"/>
              <a:gd name="T38" fmla="*/ 144 w 144"/>
              <a:gd name="T39" fmla="*/ 24 h 24"/>
              <a:gd name="T40" fmla="*/ 142 w 144"/>
              <a:gd name="T41" fmla="*/ 24 h 24"/>
              <a:gd name="T42" fmla="*/ 136 w 144"/>
              <a:gd name="T43" fmla="*/ 24 h 24"/>
              <a:gd name="T44" fmla="*/ 125 w 144"/>
              <a:gd name="T45" fmla="*/ 22 h 24"/>
              <a:gd name="T46" fmla="*/ 114 w 144"/>
              <a:gd name="T47" fmla="*/ 20 h 24"/>
              <a:gd name="T48" fmla="*/ 107 w 144"/>
              <a:gd name="T49" fmla="*/ 20 h 24"/>
              <a:gd name="T50" fmla="*/ 101 w 144"/>
              <a:gd name="T51" fmla="*/ 20 h 24"/>
              <a:gd name="T52" fmla="*/ 98 w 144"/>
              <a:gd name="T53" fmla="*/ 20 h 24"/>
              <a:gd name="T54" fmla="*/ 96 w 144"/>
              <a:gd name="T55" fmla="*/ 22 h 24"/>
              <a:gd name="T56" fmla="*/ 94 w 144"/>
              <a:gd name="T57" fmla="*/ 24 h 24"/>
              <a:gd name="T58" fmla="*/ 79 w 144"/>
              <a:gd name="T59" fmla="*/ 24 h 24"/>
              <a:gd name="T60" fmla="*/ 70 w 144"/>
              <a:gd name="T61" fmla="*/ 24 h 24"/>
              <a:gd name="T62" fmla="*/ 59 w 144"/>
              <a:gd name="T63" fmla="*/ 24 h 24"/>
              <a:gd name="T64" fmla="*/ 52 w 144"/>
              <a:gd name="T65" fmla="*/ 22 h 24"/>
              <a:gd name="T66" fmla="*/ 43 w 144"/>
              <a:gd name="T67" fmla="*/ 20 h 24"/>
              <a:gd name="T68" fmla="*/ 30 w 144"/>
              <a:gd name="T69" fmla="*/ 18 h 24"/>
              <a:gd name="T70" fmla="*/ 21 w 144"/>
              <a:gd name="T71" fmla="*/ 17 h 24"/>
              <a:gd name="T72" fmla="*/ 11 w 144"/>
              <a:gd name="T73" fmla="*/ 15 h 24"/>
              <a:gd name="T74" fmla="*/ 4 w 144"/>
              <a:gd name="T75" fmla="*/ 13 h 24"/>
              <a:gd name="T76" fmla="*/ 2 w 144"/>
              <a:gd name="T77" fmla="*/ 13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44" h="24">
                <a:moveTo>
                  <a:pt x="0" y="13"/>
                </a:moveTo>
                <a:lnTo>
                  <a:pt x="0" y="13"/>
                </a:lnTo>
                <a:lnTo>
                  <a:pt x="2" y="13"/>
                </a:lnTo>
                <a:lnTo>
                  <a:pt x="4" y="13"/>
                </a:lnTo>
                <a:lnTo>
                  <a:pt x="6" y="13"/>
                </a:lnTo>
                <a:lnTo>
                  <a:pt x="9" y="13"/>
                </a:lnTo>
                <a:lnTo>
                  <a:pt x="11" y="13"/>
                </a:lnTo>
                <a:lnTo>
                  <a:pt x="13" y="13"/>
                </a:lnTo>
                <a:lnTo>
                  <a:pt x="17" y="11"/>
                </a:lnTo>
                <a:lnTo>
                  <a:pt x="21" y="11"/>
                </a:lnTo>
                <a:lnTo>
                  <a:pt x="24" y="9"/>
                </a:lnTo>
                <a:lnTo>
                  <a:pt x="26" y="7"/>
                </a:lnTo>
                <a:lnTo>
                  <a:pt x="28" y="6"/>
                </a:lnTo>
                <a:lnTo>
                  <a:pt x="32" y="4"/>
                </a:lnTo>
                <a:lnTo>
                  <a:pt x="35" y="2"/>
                </a:lnTo>
                <a:lnTo>
                  <a:pt x="41" y="2"/>
                </a:lnTo>
                <a:lnTo>
                  <a:pt x="46" y="0"/>
                </a:lnTo>
                <a:lnTo>
                  <a:pt x="52" y="0"/>
                </a:lnTo>
                <a:lnTo>
                  <a:pt x="57" y="2"/>
                </a:lnTo>
                <a:lnTo>
                  <a:pt x="61" y="2"/>
                </a:lnTo>
                <a:lnTo>
                  <a:pt x="66" y="2"/>
                </a:lnTo>
                <a:lnTo>
                  <a:pt x="70" y="2"/>
                </a:lnTo>
                <a:lnTo>
                  <a:pt x="78" y="4"/>
                </a:lnTo>
                <a:lnTo>
                  <a:pt x="83" y="6"/>
                </a:lnTo>
                <a:lnTo>
                  <a:pt x="89" y="7"/>
                </a:lnTo>
                <a:lnTo>
                  <a:pt x="92" y="7"/>
                </a:lnTo>
                <a:lnTo>
                  <a:pt x="96" y="9"/>
                </a:lnTo>
                <a:lnTo>
                  <a:pt x="100" y="11"/>
                </a:lnTo>
                <a:lnTo>
                  <a:pt x="103" y="13"/>
                </a:lnTo>
                <a:lnTo>
                  <a:pt x="107" y="13"/>
                </a:lnTo>
                <a:lnTo>
                  <a:pt x="112" y="15"/>
                </a:lnTo>
                <a:lnTo>
                  <a:pt x="118" y="17"/>
                </a:lnTo>
                <a:lnTo>
                  <a:pt x="124" y="18"/>
                </a:lnTo>
                <a:lnTo>
                  <a:pt x="125" y="18"/>
                </a:lnTo>
                <a:lnTo>
                  <a:pt x="129" y="20"/>
                </a:lnTo>
                <a:lnTo>
                  <a:pt x="136" y="20"/>
                </a:lnTo>
                <a:lnTo>
                  <a:pt x="140" y="22"/>
                </a:lnTo>
                <a:lnTo>
                  <a:pt x="142" y="22"/>
                </a:lnTo>
                <a:lnTo>
                  <a:pt x="144" y="24"/>
                </a:lnTo>
                <a:lnTo>
                  <a:pt x="144" y="24"/>
                </a:lnTo>
                <a:lnTo>
                  <a:pt x="142" y="24"/>
                </a:lnTo>
                <a:lnTo>
                  <a:pt x="142" y="24"/>
                </a:lnTo>
                <a:lnTo>
                  <a:pt x="140" y="24"/>
                </a:lnTo>
                <a:lnTo>
                  <a:pt x="136" y="24"/>
                </a:lnTo>
                <a:lnTo>
                  <a:pt x="133" y="22"/>
                </a:lnTo>
                <a:lnTo>
                  <a:pt x="125" y="22"/>
                </a:lnTo>
                <a:lnTo>
                  <a:pt x="120" y="20"/>
                </a:lnTo>
                <a:lnTo>
                  <a:pt x="114" y="20"/>
                </a:lnTo>
                <a:lnTo>
                  <a:pt x="109" y="20"/>
                </a:lnTo>
                <a:lnTo>
                  <a:pt x="107" y="20"/>
                </a:lnTo>
                <a:lnTo>
                  <a:pt x="105" y="20"/>
                </a:lnTo>
                <a:lnTo>
                  <a:pt x="101" y="20"/>
                </a:lnTo>
                <a:lnTo>
                  <a:pt x="100" y="20"/>
                </a:lnTo>
                <a:lnTo>
                  <a:pt x="98" y="20"/>
                </a:lnTo>
                <a:lnTo>
                  <a:pt x="98" y="22"/>
                </a:lnTo>
                <a:lnTo>
                  <a:pt x="96" y="22"/>
                </a:lnTo>
                <a:lnTo>
                  <a:pt x="94" y="22"/>
                </a:lnTo>
                <a:lnTo>
                  <a:pt x="94" y="24"/>
                </a:lnTo>
                <a:lnTo>
                  <a:pt x="87" y="24"/>
                </a:lnTo>
                <a:lnTo>
                  <a:pt x="79" y="24"/>
                </a:lnTo>
                <a:lnTo>
                  <a:pt x="76" y="24"/>
                </a:lnTo>
                <a:lnTo>
                  <a:pt x="70" y="24"/>
                </a:lnTo>
                <a:lnTo>
                  <a:pt x="65" y="24"/>
                </a:lnTo>
                <a:lnTo>
                  <a:pt x="59" y="24"/>
                </a:lnTo>
                <a:lnTo>
                  <a:pt x="55" y="22"/>
                </a:lnTo>
                <a:lnTo>
                  <a:pt x="52" y="22"/>
                </a:lnTo>
                <a:lnTo>
                  <a:pt x="46" y="22"/>
                </a:lnTo>
                <a:lnTo>
                  <a:pt x="43" y="20"/>
                </a:lnTo>
                <a:lnTo>
                  <a:pt x="37" y="20"/>
                </a:lnTo>
                <a:lnTo>
                  <a:pt x="30" y="18"/>
                </a:lnTo>
                <a:lnTo>
                  <a:pt x="22" y="18"/>
                </a:lnTo>
                <a:lnTo>
                  <a:pt x="21" y="17"/>
                </a:lnTo>
                <a:lnTo>
                  <a:pt x="17" y="17"/>
                </a:lnTo>
                <a:lnTo>
                  <a:pt x="11" y="15"/>
                </a:lnTo>
                <a:lnTo>
                  <a:pt x="8" y="15"/>
                </a:lnTo>
                <a:lnTo>
                  <a:pt x="4" y="13"/>
                </a:lnTo>
                <a:lnTo>
                  <a:pt x="2" y="13"/>
                </a:lnTo>
                <a:lnTo>
                  <a:pt x="2" y="13"/>
                </a:lnTo>
                <a:lnTo>
                  <a:pt x="0" y="1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46" name="Freeform 1802"/>
          <p:cNvSpPr>
            <a:spLocks/>
          </p:cNvSpPr>
          <p:nvPr/>
        </p:nvSpPr>
        <p:spPr bwMode="auto">
          <a:xfrm>
            <a:off x="3586163" y="3319463"/>
            <a:ext cx="60325" cy="1587"/>
          </a:xfrm>
          <a:custGeom>
            <a:avLst/>
            <a:gdLst>
              <a:gd name="T0" fmla="*/ 0 w 78"/>
              <a:gd name="T1" fmla="*/ 2 h 2"/>
              <a:gd name="T2" fmla="*/ 10 w 78"/>
              <a:gd name="T3" fmla="*/ 2 h 2"/>
              <a:gd name="T4" fmla="*/ 17 w 78"/>
              <a:gd name="T5" fmla="*/ 0 h 2"/>
              <a:gd name="T6" fmla="*/ 24 w 78"/>
              <a:gd name="T7" fmla="*/ 0 h 2"/>
              <a:gd name="T8" fmla="*/ 43 w 78"/>
              <a:gd name="T9" fmla="*/ 0 h 2"/>
              <a:gd name="T10" fmla="*/ 54 w 78"/>
              <a:gd name="T11" fmla="*/ 0 h 2"/>
              <a:gd name="T12" fmla="*/ 65 w 78"/>
              <a:gd name="T13" fmla="*/ 0 h 2"/>
              <a:gd name="T14" fmla="*/ 78 w 78"/>
              <a:gd name="T1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8" h="2">
                <a:moveTo>
                  <a:pt x="0" y="2"/>
                </a:moveTo>
                <a:lnTo>
                  <a:pt x="10" y="2"/>
                </a:lnTo>
                <a:lnTo>
                  <a:pt x="17" y="0"/>
                </a:lnTo>
                <a:lnTo>
                  <a:pt x="24" y="0"/>
                </a:lnTo>
                <a:lnTo>
                  <a:pt x="43" y="0"/>
                </a:lnTo>
                <a:lnTo>
                  <a:pt x="54" y="0"/>
                </a:lnTo>
                <a:lnTo>
                  <a:pt x="65" y="0"/>
                </a:lnTo>
                <a:lnTo>
                  <a:pt x="78" y="0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47" name="Freeform 1803"/>
          <p:cNvSpPr>
            <a:spLocks/>
          </p:cNvSpPr>
          <p:nvPr/>
        </p:nvSpPr>
        <p:spPr bwMode="auto">
          <a:xfrm>
            <a:off x="3697288" y="3214688"/>
            <a:ext cx="17462" cy="66675"/>
          </a:xfrm>
          <a:custGeom>
            <a:avLst/>
            <a:gdLst>
              <a:gd name="T0" fmla="*/ 7 w 22"/>
              <a:gd name="T1" fmla="*/ 84 h 84"/>
              <a:gd name="T2" fmla="*/ 11 w 22"/>
              <a:gd name="T3" fmla="*/ 84 h 84"/>
              <a:gd name="T4" fmla="*/ 15 w 22"/>
              <a:gd name="T5" fmla="*/ 84 h 84"/>
              <a:gd name="T6" fmla="*/ 18 w 22"/>
              <a:gd name="T7" fmla="*/ 84 h 84"/>
              <a:gd name="T8" fmla="*/ 20 w 22"/>
              <a:gd name="T9" fmla="*/ 77 h 84"/>
              <a:gd name="T10" fmla="*/ 20 w 22"/>
              <a:gd name="T11" fmla="*/ 68 h 84"/>
              <a:gd name="T12" fmla="*/ 20 w 22"/>
              <a:gd name="T13" fmla="*/ 57 h 84"/>
              <a:gd name="T14" fmla="*/ 20 w 22"/>
              <a:gd name="T15" fmla="*/ 44 h 84"/>
              <a:gd name="T16" fmla="*/ 20 w 22"/>
              <a:gd name="T17" fmla="*/ 35 h 84"/>
              <a:gd name="T18" fmla="*/ 22 w 22"/>
              <a:gd name="T19" fmla="*/ 25 h 84"/>
              <a:gd name="T20" fmla="*/ 20 w 22"/>
              <a:gd name="T21" fmla="*/ 18 h 84"/>
              <a:gd name="T22" fmla="*/ 20 w 22"/>
              <a:gd name="T23" fmla="*/ 11 h 84"/>
              <a:gd name="T24" fmla="*/ 20 w 22"/>
              <a:gd name="T25" fmla="*/ 1 h 84"/>
              <a:gd name="T26" fmla="*/ 17 w 22"/>
              <a:gd name="T27" fmla="*/ 0 h 84"/>
              <a:gd name="T28" fmla="*/ 13 w 22"/>
              <a:gd name="T29" fmla="*/ 0 h 84"/>
              <a:gd name="T30" fmla="*/ 9 w 22"/>
              <a:gd name="T31" fmla="*/ 0 h 84"/>
              <a:gd name="T32" fmla="*/ 5 w 22"/>
              <a:gd name="T33" fmla="*/ 0 h 84"/>
              <a:gd name="T34" fmla="*/ 2 w 22"/>
              <a:gd name="T35" fmla="*/ 0 h 84"/>
              <a:gd name="T36" fmla="*/ 2 w 22"/>
              <a:gd name="T37" fmla="*/ 9 h 84"/>
              <a:gd name="T38" fmla="*/ 0 w 22"/>
              <a:gd name="T39" fmla="*/ 16 h 84"/>
              <a:gd name="T40" fmla="*/ 0 w 22"/>
              <a:gd name="T41" fmla="*/ 25 h 84"/>
              <a:gd name="T42" fmla="*/ 0 w 22"/>
              <a:gd name="T43" fmla="*/ 33 h 84"/>
              <a:gd name="T44" fmla="*/ 0 w 22"/>
              <a:gd name="T45" fmla="*/ 40 h 84"/>
              <a:gd name="T46" fmla="*/ 0 w 22"/>
              <a:gd name="T47" fmla="*/ 49 h 84"/>
              <a:gd name="T48" fmla="*/ 2 w 22"/>
              <a:gd name="T49" fmla="*/ 57 h 84"/>
              <a:gd name="T50" fmla="*/ 2 w 22"/>
              <a:gd name="T51" fmla="*/ 66 h 84"/>
              <a:gd name="T52" fmla="*/ 4 w 22"/>
              <a:gd name="T53" fmla="*/ 73 h 84"/>
              <a:gd name="T54" fmla="*/ 2 w 22"/>
              <a:gd name="T55" fmla="*/ 84 h 84"/>
              <a:gd name="T56" fmla="*/ 7 w 22"/>
              <a:gd name="T57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" h="84">
                <a:moveTo>
                  <a:pt x="7" y="84"/>
                </a:moveTo>
                <a:lnTo>
                  <a:pt x="11" y="84"/>
                </a:lnTo>
                <a:lnTo>
                  <a:pt x="15" y="84"/>
                </a:lnTo>
                <a:lnTo>
                  <a:pt x="18" y="84"/>
                </a:lnTo>
                <a:lnTo>
                  <a:pt x="20" y="77"/>
                </a:lnTo>
                <a:lnTo>
                  <a:pt x="20" y="68"/>
                </a:lnTo>
                <a:lnTo>
                  <a:pt x="20" y="57"/>
                </a:lnTo>
                <a:lnTo>
                  <a:pt x="20" y="44"/>
                </a:lnTo>
                <a:lnTo>
                  <a:pt x="20" y="35"/>
                </a:lnTo>
                <a:lnTo>
                  <a:pt x="22" y="25"/>
                </a:lnTo>
                <a:lnTo>
                  <a:pt x="20" y="18"/>
                </a:lnTo>
                <a:lnTo>
                  <a:pt x="20" y="11"/>
                </a:lnTo>
                <a:lnTo>
                  <a:pt x="20" y="1"/>
                </a:lnTo>
                <a:lnTo>
                  <a:pt x="17" y="0"/>
                </a:lnTo>
                <a:lnTo>
                  <a:pt x="13" y="0"/>
                </a:lnTo>
                <a:lnTo>
                  <a:pt x="9" y="0"/>
                </a:lnTo>
                <a:lnTo>
                  <a:pt x="5" y="0"/>
                </a:lnTo>
                <a:lnTo>
                  <a:pt x="2" y="0"/>
                </a:lnTo>
                <a:lnTo>
                  <a:pt x="2" y="9"/>
                </a:lnTo>
                <a:lnTo>
                  <a:pt x="0" y="16"/>
                </a:lnTo>
                <a:lnTo>
                  <a:pt x="0" y="25"/>
                </a:lnTo>
                <a:lnTo>
                  <a:pt x="0" y="33"/>
                </a:lnTo>
                <a:lnTo>
                  <a:pt x="0" y="40"/>
                </a:lnTo>
                <a:lnTo>
                  <a:pt x="0" y="49"/>
                </a:lnTo>
                <a:lnTo>
                  <a:pt x="2" y="57"/>
                </a:lnTo>
                <a:lnTo>
                  <a:pt x="2" y="66"/>
                </a:lnTo>
                <a:lnTo>
                  <a:pt x="4" y="73"/>
                </a:lnTo>
                <a:lnTo>
                  <a:pt x="2" y="84"/>
                </a:lnTo>
                <a:lnTo>
                  <a:pt x="7" y="84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48" name="Freeform 1804"/>
          <p:cNvSpPr>
            <a:spLocks/>
          </p:cNvSpPr>
          <p:nvPr/>
        </p:nvSpPr>
        <p:spPr bwMode="auto">
          <a:xfrm>
            <a:off x="3697288" y="3214688"/>
            <a:ext cx="17462" cy="66675"/>
          </a:xfrm>
          <a:custGeom>
            <a:avLst/>
            <a:gdLst>
              <a:gd name="T0" fmla="*/ 7 w 22"/>
              <a:gd name="T1" fmla="*/ 84 h 84"/>
              <a:gd name="T2" fmla="*/ 11 w 22"/>
              <a:gd name="T3" fmla="*/ 84 h 84"/>
              <a:gd name="T4" fmla="*/ 15 w 22"/>
              <a:gd name="T5" fmla="*/ 84 h 84"/>
              <a:gd name="T6" fmla="*/ 18 w 22"/>
              <a:gd name="T7" fmla="*/ 84 h 84"/>
              <a:gd name="T8" fmla="*/ 20 w 22"/>
              <a:gd name="T9" fmla="*/ 77 h 84"/>
              <a:gd name="T10" fmla="*/ 20 w 22"/>
              <a:gd name="T11" fmla="*/ 68 h 84"/>
              <a:gd name="T12" fmla="*/ 20 w 22"/>
              <a:gd name="T13" fmla="*/ 57 h 84"/>
              <a:gd name="T14" fmla="*/ 20 w 22"/>
              <a:gd name="T15" fmla="*/ 44 h 84"/>
              <a:gd name="T16" fmla="*/ 20 w 22"/>
              <a:gd name="T17" fmla="*/ 35 h 84"/>
              <a:gd name="T18" fmla="*/ 22 w 22"/>
              <a:gd name="T19" fmla="*/ 25 h 84"/>
              <a:gd name="T20" fmla="*/ 20 w 22"/>
              <a:gd name="T21" fmla="*/ 18 h 84"/>
              <a:gd name="T22" fmla="*/ 20 w 22"/>
              <a:gd name="T23" fmla="*/ 11 h 84"/>
              <a:gd name="T24" fmla="*/ 20 w 22"/>
              <a:gd name="T25" fmla="*/ 1 h 84"/>
              <a:gd name="T26" fmla="*/ 17 w 22"/>
              <a:gd name="T27" fmla="*/ 0 h 84"/>
              <a:gd name="T28" fmla="*/ 13 w 22"/>
              <a:gd name="T29" fmla="*/ 0 h 84"/>
              <a:gd name="T30" fmla="*/ 9 w 22"/>
              <a:gd name="T31" fmla="*/ 0 h 84"/>
              <a:gd name="T32" fmla="*/ 5 w 22"/>
              <a:gd name="T33" fmla="*/ 0 h 84"/>
              <a:gd name="T34" fmla="*/ 2 w 22"/>
              <a:gd name="T35" fmla="*/ 0 h 84"/>
              <a:gd name="T36" fmla="*/ 2 w 22"/>
              <a:gd name="T37" fmla="*/ 9 h 84"/>
              <a:gd name="T38" fmla="*/ 0 w 22"/>
              <a:gd name="T39" fmla="*/ 16 h 84"/>
              <a:gd name="T40" fmla="*/ 0 w 22"/>
              <a:gd name="T41" fmla="*/ 25 h 84"/>
              <a:gd name="T42" fmla="*/ 0 w 22"/>
              <a:gd name="T43" fmla="*/ 33 h 84"/>
              <a:gd name="T44" fmla="*/ 0 w 22"/>
              <a:gd name="T45" fmla="*/ 40 h 84"/>
              <a:gd name="T46" fmla="*/ 0 w 22"/>
              <a:gd name="T47" fmla="*/ 49 h 84"/>
              <a:gd name="T48" fmla="*/ 2 w 22"/>
              <a:gd name="T49" fmla="*/ 57 h 84"/>
              <a:gd name="T50" fmla="*/ 2 w 22"/>
              <a:gd name="T51" fmla="*/ 66 h 84"/>
              <a:gd name="T52" fmla="*/ 4 w 22"/>
              <a:gd name="T53" fmla="*/ 73 h 84"/>
              <a:gd name="T54" fmla="*/ 2 w 22"/>
              <a:gd name="T55" fmla="*/ 84 h 84"/>
              <a:gd name="T56" fmla="*/ 7 w 22"/>
              <a:gd name="T57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" h="84">
                <a:moveTo>
                  <a:pt x="7" y="84"/>
                </a:moveTo>
                <a:lnTo>
                  <a:pt x="11" y="84"/>
                </a:lnTo>
                <a:lnTo>
                  <a:pt x="15" y="84"/>
                </a:lnTo>
                <a:lnTo>
                  <a:pt x="18" y="84"/>
                </a:lnTo>
                <a:lnTo>
                  <a:pt x="20" y="77"/>
                </a:lnTo>
                <a:lnTo>
                  <a:pt x="20" y="68"/>
                </a:lnTo>
                <a:lnTo>
                  <a:pt x="20" y="57"/>
                </a:lnTo>
                <a:lnTo>
                  <a:pt x="20" y="44"/>
                </a:lnTo>
                <a:lnTo>
                  <a:pt x="20" y="35"/>
                </a:lnTo>
                <a:lnTo>
                  <a:pt x="22" y="25"/>
                </a:lnTo>
                <a:lnTo>
                  <a:pt x="20" y="18"/>
                </a:lnTo>
                <a:lnTo>
                  <a:pt x="20" y="11"/>
                </a:lnTo>
                <a:lnTo>
                  <a:pt x="20" y="1"/>
                </a:lnTo>
                <a:lnTo>
                  <a:pt x="17" y="0"/>
                </a:lnTo>
                <a:lnTo>
                  <a:pt x="13" y="0"/>
                </a:lnTo>
                <a:lnTo>
                  <a:pt x="9" y="0"/>
                </a:lnTo>
                <a:lnTo>
                  <a:pt x="5" y="0"/>
                </a:lnTo>
                <a:lnTo>
                  <a:pt x="2" y="0"/>
                </a:lnTo>
                <a:lnTo>
                  <a:pt x="2" y="9"/>
                </a:lnTo>
                <a:lnTo>
                  <a:pt x="0" y="16"/>
                </a:lnTo>
                <a:lnTo>
                  <a:pt x="0" y="25"/>
                </a:lnTo>
                <a:lnTo>
                  <a:pt x="0" y="33"/>
                </a:lnTo>
                <a:lnTo>
                  <a:pt x="0" y="40"/>
                </a:lnTo>
                <a:lnTo>
                  <a:pt x="0" y="49"/>
                </a:lnTo>
                <a:lnTo>
                  <a:pt x="2" y="57"/>
                </a:lnTo>
                <a:lnTo>
                  <a:pt x="2" y="66"/>
                </a:lnTo>
                <a:lnTo>
                  <a:pt x="4" y="73"/>
                </a:lnTo>
                <a:lnTo>
                  <a:pt x="2" y="84"/>
                </a:lnTo>
                <a:lnTo>
                  <a:pt x="7" y="84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49" name="Freeform 1805"/>
          <p:cNvSpPr>
            <a:spLocks/>
          </p:cNvSpPr>
          <p:nvPr/>
        </p:nvSpPr>
        <p:spPr bwMode="auto">
          <a:xfrm>
            <a:off x="3700463" y="3219450"/>
            <a:ext cx="12700" cy="55563"/>
          </a:xfrm>
          <a:custGeom>
            <a:avLst/>
            <a:gdLst>
              <a:gd name="T0" fmla="*/ 0 w 14"/>
              <a:gd name="T1" fmla="*/ 5 h 70"/>
              <a:gd name="T2" fmla="*/ 1 w 14"/>
              <a:gd name="T3" fmla="*/ 0 h 70"/>
              <a:gd name="T4" fmla="*/ 3 w 14"/>
              <a:gd name="T5" fmla="*/ 0 h 70"/>
              <a:gd name="T6" fmla="*/ 5 w 14"/>
              <a:gd name="T7" fmla="*/ 0 h 70"/>
              <a:gd name="T8" fmla="*/ 7 w 14"/>
              <a:gd name="T9" fmla="*/ 0 h 70"/>
              <a:gd name="T10" fmla="*/ 9 w 14"/>
              <a:gd name="T11" fmla="*/ 2 h 70"/>
              <a:gd name="T12" fmla="*/ 11 w 14"/>
              <a:gd name="T13" fmla="*/ 5 h 70"/>
              <a:gd name="T14" fmla="*/ 13 w 14"/>
              <a:gd name="T15" fmla="*/ 9 h 70"/>
              <a:gd name="T16" fmla="*/ 13 w 14"/>
              <a:gd name="T17" fmla="*/ 13 h 70"/>
              <a:gd name="T18" fmla="*/ 13 w 14"/>
              <a:gd name="T19" fmla="*/ 18 h 70"/>
              <a:gd name="T20" fmla="*/ 14 w 14"/>
              <a:gd name="T21" fmla="*/ 22 h 70"/>
              <a:gd name="T22" fmla="*/ 14 w 14"/>
              <a:gd name="T23" fmla="*/ 26 h 70"/>
              <a:gd name="T24" fmla="*/ 14 w 14"/>
              <a:gd name="T25" fmla="*/ 29 h 70"/>
              <a:gd name="T26" fmla="*/ 14 w 14"/>
              <a:gd name="T27" fmla="*/ 35 h 70"/>
              <a:gd name="T28" fmla="*/ 14 w 14"/>
              <a:gd name="T29" fmla="*/ 39 h 70"/>
              <a:gd name="T30" fmla="*/ 14 w 14"/>
              <a:gd name="T31" fmla="*/ 42 h 70"/>
              <a:gd name="T32" fmla="*/ 13 w 14"/>
              <a:gd name="T33" fmla="*/ 48 h 70"/>
              <a:gd name="T34" fmla="*/ 13 w 14"/>
              <a:gd name="T35" fmla="*/ 51 h 70"/>
              <a:gd name="T36" fmla="*/ 13 w 14"/>
              <a:gd name="T37" fmla="*/ 55 h 70"/>
              <a:gd name="T38" fmla="*/ 11 w 14"/>
              <a:gd name="T39" fmla="*/ 59 h 70"/>
              <a:gd name="T40" fmla="*/ 11 w 14"/>
              <a:gd name="T41" fmla="*/ 64 h 70"/>
              <a:gd name="T42" fmla="*/ 11 w 14"/>
              <a:gd name="T43" fmla="*/ 68 h 70"/>
              <a:gd name="T44" fmla="*/ 9 w 14"/>
              <a:gd name="T45" fmla="*/ 70 h 70"/>
              <a:gd name="T46" fmla="*/ 5 w 14"/>
              <a:gd name="T47" fmla="*/ 70 h 70"/>
              <a:gd name="T48" fmla="*/ 5 w 14"/>
              <a:gd name="T49" fmla="*/ 66 h 70"/>
              <a:gd name="T50" fmla="*/ 5 w 14"/>
              <a:gd name="T51" fmla="*/ 62 h 70"/>
              <a:gd name="T52" fmla="*/ 5 w 14"/>
              <a:gd name="T53" fmla="*/ 59 h 70"/>
              <a:gd name="T54" fmla="*/ 3 w 14"/>
              <a:gd name="T55" fmla="*/ 53 h 70"/>
              <a:gd name="T56" fmla="*/ 3 w 14"/>
              <a:gd name="T57" fmla="*/ 50 h 70"/>
              <a:gd name="T58" fmla="*/ 1 w 14"/>
              <a:gd name="T59" fmla="*/ 46 h 70"/>
              <a:gd name="T60" fmla="*/ 1 w 14"/>
              <a:gd name="T61" fmla="*/ 40 h 70"/>
              <a:gd name="T62" fmla="*/ 1 w 14"/>
              <a:gd name="T63" fmla="*/ 37 h 70"/>
              <a:gd name="T64" fmla="*/ 0 w 14"/>
              <a:gd name="T65" fmla="*/ 33 h 70"/>
              <a:gd name="T66" fmla="*/ 0 w 14"/>
              <a:gd name="T67" fmla="*/ 29 h 70"/>
              <a:gd name="T68" fmla="*/ 0 w 14"/>
              <a:gd name="T69" fmla="*/ 24 h 70"/>
              <a:gd name="T70" fmla="*/ 0 w 14"/>
              <a:gd name="T71" fmla="*/ 20 h 70"/>
              <a:gd name="T72" fmla="*/ 0 w 14"/>
              <a:gd name="T73" fmla="*/ 16 h 70"/>
              <a:gd name="T74" fmla="*/ 0 w 14"/>
              <a:gd name="T75" fmla="*/ 11 h 70"/>
              <a:gd name="T76" fmla="*/ 0 w 14"/>
              <a:gd name="T77" fmla="*/ 7 h 70"/>
              <a:gd name="T78" fmla="*/ 0 w 14"/>
              <a:gd name="T79" fmla="*/ 5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4" h="70">
                <a:moveTo>
                  <a:pt x="0" y="5"/>
                </a:moveTo>
                <a:lnTo>
                  <a:pt x="1" y="0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2"/>
                </a:lnTo>
                <a:lnTo>
                  <a:pt x="11" y="5"/>
                </a:lnTo>
                <a:lnTo>
                  <a:pt x="13" y="9"/>
                </a:lnTo>
                <a:lnTo>
                  <a:pt x="13" y="13"/>
                </a:lnTo>
                <a:lnTo>
                  <a:pt x="13" y="18"/>
                </a:lnTo>
                <a:lnTo>
                  <a:pt x="14" y="22"/>
                </a:lnTo>
                <a:lnTo>
                  <a:pt x="14" y="26"/>
                </a:lnTo>
                <a:lnTo>
                  <a:pt x="14" y="29"/>
                </a:lnTo>
                <a:lnTo>
                  <a:pt x="14" y="35"/>
                </a:lnTo>
                <a:lnTo>
                  <a:pt x="14" y="39"/>
                </a:lnTo>
                <a:lnTo>
                  <a:pt x="14" y="42"/>
                </a:lnTo>
                <a:lnTo>
                  <a:pt x="13" y="48"/>
                </a:lnTo>
                <a:lnTo>
                  <a:pt x="13" y="51"/>
                </a:lnTo>
                <a:lnTo>
                  <a:pt x="13" y="55"/>
                </a:lnTo>
                <a:lnTo>
                  <a:pt x="11" y="59"/>
                </a:lnTo>
                <a:lnTo>
                  <a:pt x="11" y="64"/>
                </a:lnTo>
                <a:lnTo>
                  <a:pt x="11" y="68"/>
                </a:lnTo>
                <a:lnTo>
                  <a:pt x="9" y="70"/>
                </a:lnTo>
                <a:lnTo>
                  <a:pt x="5" y="70"/>
                </a:lnTo>
                <a:lnTo>
                  <a:pt x="5" y="66"/>
                </a:lnTo>
                <a:lnTo>
                  <a:pt x="5" y="62"/>
                </a:lnTo>
                <a:lnTo>
                  <a:pt x="5" y="59"/>
                </a:lnTo>
                <a:lnTo>
                  <a:pt x="3" y="53"/>
                </a:lnTo>
                <a:lnTo>
                  <a:pt x="3" y="50"/>
                </a:lnTo>
                <a:lnTo>
                  <a:pt x="1" y="46"/>
                </a:lnTo>
                <a:lnTo>
                  <a:pt x="1" y="40"/>
                </a:lnTo>
                <a:lnTo>
                  <a:pt x="1" y="37"/>
                </a:lnTo>
                <a:lnTo>
                  <a:pt x="0" y="33"/>
                </a:lnTo>
                <a:lnTo>
                  <a:pt x="0" y="29"/>
                </a:lnTo>
                <a:lnTo>
                  <a:pt x="0" y="24"/>
                </a:lnTo>
                <a:lnTo>
                  <a:pt x="0" y="20"/>
                </a:lnTo>
                <a:lnTo>
                  <a:pt x="0" y="16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close/>
              </a:path>
            </a:pathLst>
          </a:custGeom>
          <a:solidFill>
            <a:srgbClr val="FCFE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50" name="Freeform 1806"/>
          <p:cNvSpPr>
            <a:spLocks/>
          </p:cNvSpPr>
          <p:nvPr/>
        </p:nvSpPr>
        <p:spPr bwMode="auto">
          <a:xfrm>
            <a:off x="3695700" y="3352800"/>
            <a:ext cx="17463" cy="66675"/>
          </a:xfrm>
          <a:custGeom>
            <a:avLst/>
            <a:gdLst>
              <a:gd name="T0" fmla="*/ 13 w 22"/>
              <a:gd name="T1" fmla="*/ 85 h 85"/>
              <a:gd name="T2" fmla="*/ 9 w 22"/>
              <a:gd name="T3" fmla="*/ 85 h 85"/>
              <a:gd name="T4" fmla="*/ 6 w 22"/>
              <a:gd name="T5" fmla="*/ 85 h 85"/>
              <a:gd name="T6" fmla="*/ 2 w 22"/>
              <a:gd name="T7" fmla="*/ 85 h 85"/>
              <a:gd name="T8" fmla="*/ 2 w 22"/>
              <a:gd name="T9" fmla="*/ 77 h 85"/>
              <a:gd name="T10" fmla="*/ 2 w 22"/>
              <a:gd name="T11" fmla="*/ 68 h 85"/>
              <a:gd name="T12" fmla="*/ 0 w 22"/>
              <a:gd name="T13" fmla="*/ 57 h 85"/>
              <a:gd name="T14" fmla="*/ 0 w 22"/>
              <a:gd name="T15" fmla="*/ 44 h 85"/>
              <a:gd name="T16" fmla="*/ 0 w 22"/>
              <a:gd name="T17" fmla="*/ 35 h 85"/>
              <a:gd name="T18" fmla="*/ 0 w 22"/>
              <a:gd name="T19" fmla="*/ 26 h 85"/>
              <a:gd name="T20" fmla="*/ 0 w 22"/>
              <a:gd name="T21" fmla="*/ 19 h 85"/>
              <a:gd name="T22" fmla="*/ 0 w 22"/>
              <a:gd name="T23" fmla="*/ 11 h 85"/>
              <a:gd name="T24" fmla="*/ 2 w 22"/>
              <a:gd name="T25" fmla="*/ 2 h 85"/>
              <a:gd name="T26" fmla="*/ 6 w 22"/>
              <a:gd name="T27" fmla="*/ 0 h 85"/>
              <a:gd name="T28" fmla="*/ 9 w 22"/>
              <a:gd name="T29" fmla="*/ 0 h 85"/>
              <a:gd name="T30" fmla="*/ 11 w 22"/>
              <a:gd name="T31" fmla="*/ 0 h 85"/>
              <a:gd name="T32" fmla="*/ 15 w 22"/>
              <a:gd name="T33" fmla="*/ 0 h 85"/>
              <a:gd name="T34" fmla="*/ 19 w 22"/>
              <a:gd name="T35" fmla="*/ 0 h 85"/>
              <a:gd name="T36" fmla="*/ 20 w 22"/>
              <a:gd name="T37" fmla="*/ 9 h 85"/>
              <a:gd name="T38" fmla="*/ 20 w 22"/>
              <a:gd name="T39" fmla="*/ 17 h 85"/>
              <a:gd name="T40" fmla="*/ 20 w 22"/>
              <a:gd name="T41" fmla="*/ 26 h 85"/>
              <a:gd name="T42" fmla="*/ 22 w 22"/>
              <a:gd name="T43" fmla="*/ 33 h 85"/>
              <a:gd name="T44" fmla="*/ 20 w 22"/>
              <a:gd name="T45" fmla="*/ 41 h 85"/>
              <a:gd name="T46" fmla="*/ 20 w 22"/>
              <a:gd name="T47" fmla="*/ 50 h 85"/>
              <a:gd name="T48" fmla="*/ 19 w 22"/>
              <a:gd name="T49" fmla="*/ 57 h 85"/>
              <a:gd name="T50" fmla="*/ 19 w 22"/>
              <a:gd name="T51" fmla="*/ 66 h 85"/>
              <a:gd name="T52" fmla="*/ 19 w 22"/>
              <a:gd name="T53" fmla="*/ 74 h 85"/>
              <a:gd name="T54" fmla="*/ 19 w 22"/>
              <a:gd name="T55" fmla="*/ 85 h 85"/>
              <a:gd name="T56" fmla="*/ 13 w 22"/>
              <a:gd name="T57" fmla="*/ 85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" h="85">
                <a:moveTo>
                  <a:pt x="13" y="85"/>
                </a:moveTo>
                <a:lnTo>
                  <a:pt x="9" y="85"/>
                </a:lnTo>
                <a:lnTo>
                  <a:pt x="6" y="85"/>
                </a:lnTo>
                <a:lnTo>
                  <a:pt x="2" y="85"/>
                </a:lnTo>
                <a:lnTo>
                  <a:pt x="2" y="77"/>
                </a:lnTo>
                <a:lnTo>
                  <a:pt x="2" y="68"/>
                </a:lnTo>
                <a:lnTo>
                  <a:pt x="0" y="57"/>
                </a:lnTo>
                <a:lnTo>
                  <a:pt x="0" y="44"/>
                </a:lnTo>
                <a:lnTo>
                  <a:pt x="0" y="35"/>
                </a:lnTo>
                <a:lnTo>
                  <a:pt x="0" y="26"/>
                </a:lnTo>
                <a:lnTo>
                  <a:pt x="0" y="19"/>
                </a:lnTo>
                <a:lnTo>
                  <a:pt x="0" y="11"/>
                </a:lnTo>
                <a:lnTo>
                  <a:pt x="2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9" y="0"/>
                </a:lnTo>
                <a:lnTo>
                  <a:pt x="20" y="9"/>
                </a:lnTo>
                <a:lnTo>
                  <a:pt x="20" y="17"/>
                </a:lnTo>
                <a:lnTo>
                  <a:pt x="20" y="26"/>
                </a:lnTo>
                <a:lnTo>
                  <a:pt x="22" y="33"/>
                </a:lnTo>
                <a:lnTo>
                  <a:pt x="20" y="41"/>
                </a:lnTo>
                <a:lnTo>
                  <a:pt x="20" y="50"/>
                </a:lnTo>
                <a:lnTo>
                  <a:pt x="19" y="57"/>
                </a:lnTo>
                <a:lnTo>
                  <a:pt x="19" y="66"/>
                </a:lnTo>
                <a:lnTo>
                  <a:pt x="19" y="74"/>
                </a:lnTo>
                <a:lnTo>
                  <a:pt x="19" y="85"/>
                </a:lnTo>
                <a:lnTo>
                  <a:pt x="13" y="85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51" name="Freeform 1807"/>
          <p:cNvSpPr>
            <a:spLocks/>
          </p:cNvSpPr>
          <p:nvPr/>
        </p:nvSpPr>
        <p:spPr bwMode="auto">
          <a:xfrm>
            <a:off x="3695700" y="3352800"/>
            <a:ext cx="17463" cy="66675"/>
          </a:xfrm>
          <a:custGeom>
            <a:avLst/>
            <a:gdLst>
              <a:gd name="T0" fmla="*/ 13 w 22"/>
              <a:gd name="T1" fmla="*/ 85 h 85"/>
              <a:gd name="T2" fmla="*/ 9 w 22"/>
              <a:gd name="T3" fmla="*/ 85 h 85"/>
              <a:gd name="T4" fmla="*/ 6 w 22"/>
              <a:gd name="T5" fmla="*/ 85 h 85"/>
              <a:gd name="T6" fmla="*/ 2 w 22"/>
              <a:gd name="T7" fmla="*/ 85 h 85"/>
              <a:gd name="T8" fmla="*/ 2 w 22"/>
              <a:gd name="T9" fmla="*/ 77 h 85"/>
              <a:gd name="T10" fmla="*/ 2 w 22"/>
              <a:gd name="T11" fmla="*/ 68 h 85"/>
              <a:gd name="T12" fmla="*/ 0 w 22"/>
              <a:gd name="T13" fmla="*/ 57 h 85"/>
              <a:gd name="T14" fmla="*/ 0 w 22"/>
              <a:gd name="T15" fmla="*/ 44 h 85"/>
              <a:gd name="T16" fmla="*/ 0 w 22"/>
              <a:gd name="T17" fmla="*/ 35 h 85"/>
              <a:gd name="T18" fmla="*/ 0 w 22"/>
              <a:gd name="T19" fmla="*/ 26 h 85"/>
              <a:gd name="T20" fmla="*/ 0 w 22"/>
              <a:gd name="T21" fmla="*/ 19 h 85"/>
              <a:gd name="T22" fmla="*/ 0 w 22"/>
              <a:gd name="T23" fmla="*/ 11 h 85"/>
              <a:gd name="T24" fmla="*/ 2 w 22"/>
              <a:gd name="T25" fmla="*/ 2 h 85"/>
              <a:gd name="T26" fmla="*/ 6 w 22"/>
              <a:gd name="T27" fmla="*/ 0 h 85"/>
              <a:gd name="T28" fmla="*/ 9 w 22"/>
              <a:gd name="T29" fmla="*/ 0 h 85"/>
              <a:gd name="T30" fmla="*/ 11 w 22"/>
              <a:gd name="T31" fmla="*/ 0 h 85"/>
              <a:gd name="T32" fmla="*/ 15 w 22"/>
              <a:gd name="T33" fmla="*/ 0 h 85"/>
              <a:gd name="T34" fmla="*/ 19 w 22"/>
              <a:gd name="T35" fmla="*/ 0 h 85"/>
              <a:gd name="T36" fmla="*/ 20 w 22"/>
              <a:gd name="T37" fmla="*/ 9 h 85"/>
              <a:gd name="T38" fmla="*/ 20 w 22"/>
              <a:gd name="T39" fmla="*/ 17 h 85"/>
              <a:gd name="T40" fmla="*/ 20 w 22"/>
              <a:gd name="T41" fmla="*/ 26 h 85"/>
              <a:gd name="T42" fmla="*/ 22 w 22"/>
              <a:gd name="T43" fmla="*/ 33 h 85"/>
              <a:gd name="T44" fmla="*/ 20 w 22"/>
              <a:gd name="T45" fmla="*/ 41 h 85"/>
              <a:gd name="T46" fmla="*/ 20 w 22"/>
              <a:gd name="T47" fmla="*/ 50 h 85"/>
              <a:gd name="T48" fmla="*/ 19 w 22"/>
              <a:gd name="T49" fmla="*/ 57 h 85"/>
              <a:gd name="T50" fmla="*/ 19 w 22"/>
              <a:gd name="T51" fmla="*/ 66 h 85"/>
              <a:gd name="T52" fmla="*/ 19 w 22"/>
              <a:gd name="T53" fmla="*/ 74 h 85"/>
              <a:gd name="T54" fmla="*/ 19 w 22"/>
              <a:gd name="T55" fmla="*/ 85 h 85"/>
              <a:gd name="T56" fmla="*/ 13 w 22"/>
              <a:gd name="T57" fmla="*/ 85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" h="85">
                <a:moveTo>
                  <a:pt x="13" y="85"/>
                </a:moveTo>
                <a:lnTo>
                  <a:pt x="9" y="85"/>
                </a:lnTo>
                <a:lnTo>
                  <a:pt x="6" y="85"/>
                </a:lnTo>
                <a:lnTo>
                  <a:pt x="2" y="85"/>
                </a:lnTo>
                <a:lnTo>
                  <a:pt x="2" y="77"/>
                </a:lnTo>
                <a:lnTo>
                  <a:pt x="2" y="68"/>
                </a:lnTo>
                <a:lnTo>
                  <a:pt x="0" y="57"/>
                </a:lnTo>
                <a:lnTo>
                  <a:pt x="0" y="44"/>
                </a:lnTo>
                <a:lnTo>
                  <a:pt x="0" y="35"/>
                </a:lnTo>
                <a:lnTo>
                  <a:pt x="0" y="26"/>
                </a:lnTo>
                <a:lnTo>
                  <a:pt x="0" y="19"/>
                </a:lnTo>
                <a:lnTo>
                  <a:pt x="0" y="11"/>
                </a:lnTo>
                <a:lnTo>
                  <a:pt x="2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5" y="0"/>
                </a:lnTo>
                <a:lnTo>
                  <a:pt x="19" y="0"/>
                </a:lnTo>
                <a:lnTo>
                  <a:pt x="20" y="9"/>
                </a:lnTo>
                <a:lnTo>
                  <a:pt x="20" y="17"/>
                </a:lnTo>
                <a:lnTo>
                  <a:pt x="20" y="26"/>
                </a:lnTo>
                <a:lnTo>
                  <a:pt x="22" y="33"/>
                </a:lnTo>
                <a:lnTo>
                  <a:pt x="20" y="41"/>
                </a:lnTo>
                <a:lnTo>
                  <a:pt x="20" y="50"/>
                </a:lnTo>
                <a:lnTo>
                  <a:pt x="19" y="57"/>
                </a:lnTo>
                <a:lnTo>
                  <a:pt x="19" y="66"/>
                </a:lnTo>
                <a:lnTo>
                  <a:pt x="19" y="74"/>
                </a:lnTo>
                <a:lnTo>
                  <a:pt x="19" y="85"/>
                </a:lnTo>
                <a:lnTo>
                  <a:pt x="13" y="85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52" name="Freeform 1808"/>
          <p:cNvSpPr>
            <a:spLocks/>
          </p:cNvSpPr>
          <p:nvPr/>
        </p:nvSpPr>
        <p:spPr bwMode="auto">
          <a:xfrm>
            <a:off x="3700463" y="3359150"/>
            <a:ext cx="9525" cy="55563"/>
          </a:xfrm>
          <a:custGeom>
            <a:avLst/>
            <a:gdLst>
              <a:gd name="T0" fmla="*/ 15 w 15"/>
              <a:gd name="T1" fmla="*/ 5 h 69"/>
              <a:gd name="T2" fmla="*/ 11 w 15"/>
              <a:gd name="T3" fmla="*/ 0 h 69"/>
              <a:gd name="T4" fmla="*/ 9 w 15"/>
              <a:gd name="T5" fmla="*/ 0 h 69"/>
              <a:gd name="T6" fmla="*/ 7 w 15"/>
              <a:gd name="T7" fmla="*/ 0 h 69"/>
              <a:gd name="T8" fmla="*/ 5 w 15"/>
              <a:gd name="T9" fmla="*/ 0 h 69"/>
              <a:gd name="T10" fmla="*/ 3 w 15"/>
              <a:gd name="T11" fmla="*/ 1 h 69"/>
              <a:gd name="T12" fmla="*/ 2 w 15"/>
              <a:gd name="T13" fmla="*/ 5 h 69"/>
              <a:gd name="T14" fmla="*/ 0 w 15"/>
              <a:gd name="T15" fmla="*/ 9 h 69"/>
              <a:gd name="T16" fmla="*/ 0 w 15"/>
              <a:gd name="T17" fmla="*/ 12 h 69"/>
              <a:gd name="T18" fmla="*/ 0 w 15"/>
              <a:gd name="T19" fmla="*/ 18 h 69"/>
              <a:gd name="T20" fmla="*/ 0 w 15"/>
              <a:gd name="T21" fmla="*/ 22 h 69"/>
              <a:gd name="T22" fmla="*/ 0 w 15"/>
              <a:gd name="T23" fmla="*/ 25 h 69"/>
              <a:gd name="T24" fmla="*/ 0 w 15"/>
              <a:gd name="T25" fmla="*/ 29 h 69"/>
              <a:gd name="T26" fmla="*/ 0 w 15"/>
              <a:gd name="T27" fmla="*/ 35 h 69"/>
              <a:gd name="T28" fmla="*/ 0 w 15"/>
              <a:gd name="T29" fmla="*/ 38 h 69"/>
              <a:gd name="T30" fmla="*/ 0 w 15"/>
              <a:gd name="T31" fmla="*/ 42 h 69"/>
              <a:gd name="T32" fmla="*/ 0 w 15"/>
              <a:gd name="T33" fmla="*/ 47 h 69"/>
              <a:gd name="T34" fmla="*/ 0 w 15"/>
              <a:gd name="T35" fmla="*/ 51 h 69"/>
              <a:gd name="T36" fmla="*/ 0 w 15"/>
              <a:gd name="T37" fmla="*/ 55 h 69"/>
              <a:gd name="T38" fmla="*/ 2 w 15"/>
              <a:gd name="T39" fmla="*/ 58 h 69"/>
              <a:gd name="T40" fmla="*/ 2 w 15"/>
              <a:gd name="T41" fmla="*/ 64 h 69"/>
              <a:gd name="T42" fmla="*/ 3 w 15"/>
              <a:gd name="T43" fmla="*/ 68 h 69"/>
              <a:gd name="T44" fmla="*/ 5 w 15"/>
              <a:gd name="T45" fmla="*/ 69 h 69"/>
              <a:gd name="T46" fmla="*/ 7 w 15"/>
              <a:gd name="T47" fmla="*/ 69 h 69"/>
              <a:gd name="T48" fmla="*/ 7 w 15"/>
              <a:gd name="T49" fmla="*/ 66 h 69"/>
              <a:gd name="T50" fmla="*/ 7 w 15"/>
              <a:gd name="T51" fmla="*/ 62 h 69"/>
              <a:gd name="T52" fmla="*/ 9 w 15"/>
              <a:gd name="T53" fmla="*/ 58 h 69"/>
              <a:gd name="T54" fmla="*/ 9 w 15"/>
              <a:gd name="T55" fmla="*/ 53 h 69"/>
              <a:gd name="T56" fmla="*/ 11 w 15"/>
              <a:gd name="T57" fmla="*/ 49 h 69"/>
              <a:gd name="T58" fmla="*/ 11 w 15"/>
              <a:gd name="T59" fmla="*/ 46 h 69"/>
              <a:gd name="T60" fmla="*/ 11 w 15"/>
              <a:gd name="T61" fmla="*/ 40 h 69"/>
              <a:gd name="T62" fmla="*/ 11 w 15"/>
              <a:gd name="T63" fmla="*/ 36 h 69"/>
              <a:gd name="T64" fmla="*/ 13 w 15"/>
              <a:gd name="T65" fmla="*/ 33 h 69"/>
              <a:gd name="T66" fmla="*/ 13 w 15"/>
              <a:gd name="T67" fmla="*/ 29 h 69"/>
              <a:gd name="T68" fmla="*/ 13 w 15"/>
              <a:gd name="T69" fmla="*/ 23 h 69"/>
              <a:gd name="T70" fmla="*/ 13 w 15"/>
              <a:gd name="T71" fmla="*/ 20 h 69"/>
              <a:gd name="T72" fmla="*/ 15 w 15"/>
              <a:gd name="T73" fmla="*/ 16 h 69"/>
              <a:gd name="T74" fmla="*/ 15 w 15"/>
              <a:gd name="T75" fmla="*/ 11 h 69"/>
              <a:gd name="T76" fmla="*/ 15 w 15"/>
              <a:gd name="T77" fmla="*/ 7 h 69"/>
              <a:gd name="T78" fmla="*/ 15 w 15"/>
              <a:gd name="T79" fmla="*/ 5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5" h="69">
                <a:moveTo>
                  <a:pt x="15" y="5"/>
                </a:move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3" y="1"/>
                </a:lnTo>
                <a:lnTo>
                  <a:pt x="2" y="5"/>
                </a:lnTo>
                <a:lnTo>
                  <a:pt x="0" y="9"/>
                </a:lnTo>
                <a:lnTo>
                  <a:pt x="0" y="12"/>
                </a:lnTo>
                <a:lnTo>
                  <a:pt x="0" y="18"/>
                </a:lnTo>
                <a:lnTo>
                  <a:pt x="0" y="22"/>
                </a:lnTo>
                <a:lnTo>
                  <a:pt x="0" y="25"/>
                </a:lnTo>
                <a:lnTo>
                  <a:pt x="0" y="29"/>
                </a:lnTo>
                <a:lnTo>
                  <a:pt x="0" y="35"/>
                </a:lnTo>
                <a:lnTo>
                  <a:pt x="0" y="38"/>
                </a:lnTo>
                <a:lnTo>
                  <a:pt x="0" y="42"/>
                </a:lnTo>
                <a:lnTo>
                  <a:pt x="0" y="47"/>
                </a:lnTo>
                <a:lnTo>
                  <a:pt x="0" y="51"/>
                </a:lnTo>
                <a:lnTo>
                  <a:pt x="0" y="55"/>
                </a:lnTo>
                <a:lnTo>
                  <a:pt x="2" y="58"/>
                </a:lnTo>
                <a:lnTo>
                  <a:pt x="2" y="64"/>
                </a:lnTo>
                <a:lnTo>
                  <a:pt x="3" y="68"/>
                </a:lnTo>
                <a:lnTo>
                  <a:pt x="5" y="69"/>
                </a:lnTo>
                <a:lnTo>
                  <a:pt x="7" y="69"/>
                </a:lnTo>
                <a:lnTo>
                  <a:pt x="7" y="66"/>
                </a:lnTo>
                <a:lnTo>
                  <a:pt x="7" y="62"/>
                </a:lnTo>
                <a:lnTo>
                  <a:pt x="9" y="58"/>
                </a:lnTo>
                <a:lnTo>
                  <a:pt x="9" y="53"/>
                </a:lnTo>
                <a:lnTo>
                  <a:pt x="11" y="49"/>
                </a:lnTo>
                <a:lnTo>
                  <a:pt x="11" y="46"/>
                </a:lnTo>
                <a:lnTo>
                  <a:pt x="11" y="40"/>
                </a:lnTo>
                <a:lnTo>
                  <a:pt x="11" y="36"/>
                </a:lnTo>
                <a:lnTo>
                  <a:pt x="13" y="33"/>
                </a:lnTo>
                <a:lnTo>
                  <a:pt x="13" y="29"/>
                </a:lnTo>
                <a:lnTo>
                  <a:pt x="13" y="23"/>
                </a:lnTo>
                <a:lnTo>
                  <a:pt x="13" y="20"/>
                </a:lnTo>
                <a:lnTo>
                  <a:pt x="15" y="16"/>
                </a:lnTo>
                <a:lnTo>
                  <a:pt x="15" y="11"/>
                </a:lnTo>
                <a:lnTo>
                  <a:pt x="15" y="7"/>
                </a:lnTo>
                <a:lnTo>
                  <a:pt x="15" y="5"/>
                </a:lnTo>
                <a:close/>
              </a:path>
            </a:pathLst>
          </a:custGeom>
          <a:solidFill>
            <a:srgbClr val="FCFE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53" name="Freeform 1809"/>
          <p:cNvSpPr>
            <a:spLocks/>
          </p:cNvSpPr>
          <p:nvPr/>
        </p:nvSpPr>
        <p:spPr bwMode="auto">
          <a:xfrm>
            <a:off x="3697288" y="3341688"/>
            <a:ext cx="41275" cy="69850"/>
          </a:xfrm>
          <a:custGeom>
            <a:avLst/>
            <a:gdLst>
              <a:gd name="T0" fmla="*/ 0 w 51"/>
              <a:gd name="T1" fmla="*/ 68 h 88"/>
              <a:gd name="T2" fmla="*/ 0 w 51"/>
              <a:gd name="T3" fmla="*/ 71 h 88"/>
              <a:gd name="T4" fmla="*/ 5 w 51"/>
              <a:gd name="T5" fmla="*/ 77 h 88"/>
              <a:gd name="T6" fmla="*/ 9 w 51"/>
              <a:gd name="T7" fmla="*/ 82 h 88"/>
              <a:gd name="T8" fmla="*/ 15 w 51"/>
              <a:gd name="T9" fmla="*/ 86 h 88"/>
              <a:gd name="T10" fmla="*/ 20 w 51"/>
              <a:gd name="T11" fmla="*/ 88 h 88"/>
              <a:gd name="T12" fmla="*/ 28 w 51"/>
              <a:gd name="T13" fmla="*/ 86 h 88"/>
              <a:gd name="T14" fmla="*/ 31 w 51"/>
              <a:gd name="T15" fmla="*/ 84 h 88"/>
              <a:gd name="T16" fmla="*/ 35 w 51"/>
              <a:gd name="T17" fmla="*/ 80 h 88"/>
              <a:gd name="T18" fmla="*/ 39 w 51"/>
              <a:gd name="T19" fmla="*/ 79 h 88"/>
              <a:gd name="T20" fmla="*/ 40 w 51"/>
              <a:gd name="T21" fmla="*/ 75 h 88"/>
              <a:gd name="T22" fmla="*/ 42 w 51"/>
              <a:gd name="T23" fmla="*/ 71 h 88"/>
              <a:gd name="T24" fmla="*/ 44 w 51"/>
              <a:gd name="T25" fmla="*/ 68 h 88"/>
              <a:gd name="T26" fmla="*/ 44 w 51"/>
              <a:gd name="T27" fmla="*/ 64 h 88"/>
              <a:gd name="T28" fmla="*/ 46 w 51"/>
              <a:gd name="T29" fmla="*/ 60 h 88"/>
              <a:gd name="T30" fmla="*/ 48 w 51"/>
              <a:gd name="T31" fmla="*/ 57 h 88"/>
              <a:gd name="T32" fmla="*/ 50 w 51"/>
              <a:gd name="T33" fmla="*/ 53 h 88"/>
              <a:gd name="T34" fmla="*/ 50 w 51"/>
              <a:gd name="T35" fmla="*/ 49 h 88"/>
              <a:gd name="T36" fmla="*/ 50 w 51"/>
              <a:gd name="T37" fmla="*/ 45 h 88"/>
              <a:gd name="T38" fmla="*/ 51 w 51"/>
              <a:gd name="T39" fmla="*/ 40 h 88"/>
              <a:gd name="T40" fmla="*/ 51 w 51"/>
              <a:gd name="T41" fmla="*/ 36 h 88"/>
              <a:gd name="T42" fmla="*/ 50 w 51"/>
              <a:gd name="T43" fmla="*/ 31 h 88"/>
              <a:gd name="T44" fmla="*/ 50 w 51"/>
              <a:gd name="T45" fmla="*/ 29 h 88"/>
              <a:gd name="T46" fmla="*/ 51 w 51"/>
              <a:gd name="T47" fmla="*/ 23 h 88"/>
              <a:gd name="T48" fmla="*/ 51 w 51"/>
              <a:gd name="T49" fmla="*/ 20 h 88"/>
              <a:gd name="T50" fmla="*/ 51 w 51"/>
              <a:gd name="T51" fmla="*/ 14 h 88"/>
              <a:gd name="T52" fmla="*/ 51 w 51"/>
              <a:gd name="T53" fmla="*/ 9 h 88"/>
              <a:gd name="T54" fmla="*/ 48 w 51"/>
              <a:gd name="T55" fmla="*/ 3 h 88"/>
              <a:gd name="T56" fmla="*/ 42 w 51"/>
              <a:gd name="T57" fmla="*/ 0 h 88"/>
              <a:gd name="T58" fmla="*/ 39 w 51"/>
              <a:gd name="T59" fmla="*/ 1 h 88"/>
              <a:gd name="T60" fmla="*/ 35 w 51"/>
              <a:gd name="T61" fmla="*/ 3 h 88"/>
              <a:gd name="T62" fmla="*/ 33 w 51"/>
              <a:gd name="T63" fmla="*/ 7 h 88"/>
              <a:gd name="T64" fmla="*/ 29 w 51"/>
              <a:gd name="T65" fmla="*/ 9 h 88"/>
              <a:gd name="T66" fmla="*/ 26 w 51"/>
              <a:gd name="T67" fmla="*/ 12 h 88"/>
              <a:gd name="T68" fmla="*/ 24 w 51"/>
              <a:gd name="T69" fmla="*/ 14 h 88"/>
              <a:gd name="T70" fmla="*/ 20 w 51"/>
              <a:gd name="T71" fmla="*/ 18 h 88"/>
              <a:gd name="T72" fmla="*/ 20 w 51"/>
              <a:gd name="T73" fmla="*/ 22 h 88"/>
              <a:gd name="T74" fmla="*/ 18 w 51"/>
              <a:gd name="T75" fmla="*/ 27 h 88"/>
              <a:gd name="T76" fmla="*/ 17 w 51"/>
              <a:gd name="T77" fmla="*/ 29 h 88"/>
              <a:gd name="T78" fmla="*/ 15 w 51"/>
              <a:gd name="T79" fmla="*/ 33 h 88"/>
              <a:gd name="T80" fmla="*/ 11 w 51"/>
              <a:gd name="T81" fmla="*/ 36 h 88"/>
              <a:gd name="T82" fmla="*/ 11 w 51"/>
              <a:gd name="T83" fmla="*/ 40 h 88"/>
              <a:gd name="T84" fmla="*/ 9 w 51"/>
              <a:gd name="T85" fmla="*/ 44 h 88"/>
              <a:gd name="T86" fmla="*/ 7 w 51"/>
              <a:gd name="T87" fmla="*/ 47 h 88"/>
              <a:gd name="T88" fmla="*/ 5 w 51"/>
              <a:gd name="T89" fmla="*/ 51 h 88"/>
              <a:gd name="T90" fmla="*/ 5 w 51"/>
              <a:gd name="T91" fmla="*/ 55 h 88"/>
              <a:gd name="T92" fmla="*/ 4 w 51"/>
              <a:gd name="T93" fmla="*/ 58 h 88"/>
              <a:gd name="T94" fmla="*/ 2 w 51"/>
              <a:gd name="T95" fmla="*/ 62 h 88"/>
              <a:gd name="T96" fmla="*/ 0 w 51"/>
              <a:gd name="T97" fmla="*/ 66 h 88"/>
              <a:gd name="T98" fmla="*/ 0 w 51"/>
              <a:gd name="T99" fmla="*/ 68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51" h="88">
                <a:moveTo>
                  <a:pt x="0" y="68"/>
                </a:moveTo>
                <a:lnTo>
                  <a:pt x="0" y="71"/>
                </a:lnTo>
                <a:lnTo>
                  <a:pt x="5" y="77"/>
                </a:lnTo>
                <a:lnTo>
                  <a:pt x="9" y="82"/>
                </a:lnTo>
                <a:lnTo>
                  <a:pt x="15" y="86"/>
                </a:lnTo>
                <a:lnTo>
                  <a:pt x="20" y="88"/>
                </a:lnTo>
                <a:lnTo>
                  <a:pt x="28" y="86"/>
                </a:lnTo>
                <a:lnTo>
                  <a:pt x="31" y="84"/>
                </a:lnTo>
                <a:lnTo>
                  <a:pt x="35" y="80"/>
                </a:lnTo>
                <a:lnTo>
                  <a:pt x="39" y="79"/>
                </a:lnTo>
                <a:lnTo>
                  <a:pt x="40" y="75"/>
                </a:lnTo>
                <a:lnTo>
                  <a:pt x="42" y="71"/>
                </a:lnTo>
                <a:lnTo>
                  <a:pt x="44" y="68"/>
                </a:lnTo>
                <a:lnTo>
                  <a:pt x="44" y="64"/>
                </a:lnTo>
                <a:lnTo>
                  <a:pt x="46" y="60"/>
                </a:lnTo>
                <a:lnTo>
                  <a:pt x="48" y="57"/>
                </a:lnTo>
                <a:lnTo>
                  <a:pt x="50" y="53"/>
                </a:lnTo>
                <a:lnTo>
                  <a:pt x="50" y="49"/>
                </a:lnTo>
                <a:lnTo>
                  <a:pt x="50" y="45"/>
                </a:lnTo>
                <a:lnTo>
                  <a:pt x="51" y="40"/>
                </a:lnTo>
                <a:lnTo>
                  <a:pt x="51" y="36"/>
                </a:lnTo>
                <a:lnTo>
                  <a:pt x="50" y="31"/>
                </a:lnTo>
                <a:lnTo>
                  <a:pt x="50" y="29"/>
                </a:lnTo>
                <a:lnTo>
                  <a:pt x="51" y="23"/>
                </a:lnTo>
                <a:lnTo>
                  <a:pt x="51" y="20"/>
                </a:lnTo>
                <a:lnTo>
                  <a:pt x="51" y="14"/>
                </a:lnTo>
                <a:lnTo>
                  <a:pt x="51" y="9"/>
                </a:lnTo>
                <a:lnTo>
                  <a:pt x="48" y="3"/>
                </a:lnTo>
                <a:lnTo>
                  <a:pt x="42" y="0"/>
                </a:lnTo>
                <a:lnTo>
                  <a:pt x="39" y="1"/>
                </a:lnTo>
                <a:lnTo>
                  <a:pt x="35" y="3"/>
                </a:lnTo>
                <a:lnTo>
                  <a:pt x="33" y="7"/>
                </a:lnTo>
                <a:lnTo>
                  <a:pt x="29" y="9"/>
                </a:lnTo>
                <a:lnTo>
                  <a:pt x="26" y="12"/>
                </a:lnTo>
                <a:lnTo>
                  <a:pt x="24" y="14"/>
                </a:lnTo>
                <a:lnTo>
                  <a:pt x="20" y="18"/>
                </a:lnTo>
                <a:lnTo>
                  <a:pt x="20" y="22"/>
                </a:lnTo>
                <a:lnTo>
                  <a:pt x="18" y="27"/>
                </a:lnTo>
                <a:lnTo>
                  <a:pt x="17" y="29"/>
                </a:lnTo>
                <a:lnTo>
                  <a:pt x="15" y="33"/>
                </a:lnTo>
                <a:lnTo>
                  <a:pt x="11" y="36"/>
                </a:lnTo>
                <a:lnTo>
                  <a:pt x="11" y="40"/>
                </a:lnTo>
                <a:lnTo>
                  <a:pt x="9" y="44"/>
                </a:lnTo>
                <a:lnTo>
                  <a:pt x="7" y="47"/>
                </a:lnTo>
                <a:lnTo>
                  <a:pt x="5" y="51"/>
                </a:lnTo>
                <a:lnTo>
                  <a:pt x="5" y="55"/>
                </a:lnTo>
                <a:lnTo>
                  <a:pt x="4" y="58"/>
                </a:lnTo>
                <a:lnTo>
                  <a:pt x="2" y="62"/>
                </a:lnTo>
                <a:lnTo>
                  <a:pt x="0" y="66"/>
                </a:lnTo>
                <a:lnTo>
                  <a:pt x="0" y="68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54" name="Freeform 1810"/>
          <p:cNvSpPr>
            <a:spLocks/>
          </p:cNvSpPr>
          <p:nvPr/>
        </p:nvSpPr>
        <p:spPr bwMode="auto">
          <a:xfrm>
            <a:off x="3697288" y="3341688"/>
            <a:ext cx="41275" cy="69850"/>
          </a:xfrm>
          <a:custGeom>
            <a:avLst/>
            <a:gdLst>
              <a:gd name="T0" fmla="*/ 0 w 51"/>
              <a:gd name="T1" fmla="*/ 68 h 88"/>
              <a:gd name="T2" fmla="*/ 0 w 51"/>
              <a:gd name="T3" fmla="*/ 71 h 88"/>
              <a:gd name="T4" fmla="*/ 5 w 51"/>
              <a:gd name="T5" fmla="*/ 77 h 88"/>
              <a:gd name="T6" fmla="*/ 9 w 51"/>
              <a:gd name="T7" fmla="*/ 82 h 88"/>
              <a:gd name="T8" fmla="*/ 15 w 51"/>
              <a:gd name="T9" fmla="*/ 86 h 88"/>
              <a:gd name="T10" fmla="*/ 20 w 51"/>
              <a:gd name="T11" fmla="*/ 88 h 88"/>
              <a:gd name="T12" fmla="*/ 28 w 51"/>
              <a:gd name="T13" fmla="*/ 86 h 88"/>
              <a:gd name="T14" fmla="*/ 31 w 51"/>
              <a:gd name="T15" fmla="*/ 84 h 88"/>
              <a:gd name="T16" fmla="*/ 35 w 51"/>
              <a:gd name="T17" fmla="*/ 80 h 88"/>
              <a:gd name="T18" fmla="*/ 39 w 51"/>
              <a:gd name="T19" fmla="*/ 79 h 88"/>
              <a:gd name="T20" fmla="*/ 40 w 51"/>
              <a:gd name="T21" fmla="*/ 75 h 88"/>
              <a:gd name="T22" fmla="*/ 42 w 51"/>
              <a:gd name="T23" fmla="*/ 71 h 88"/>
              <a:gd name="T24" fmla="*/ 44 w 51"/>
              <a:gd name="T25" fmla="*/ 68 h 88"/>
              <a:gd name="T26" fmla="*/ 44 w 51"/>
              <a:gd name="T27" fmla="*/ 64 h 88"/>
              <a:gd name="T28" fmla="*/ 46 w 51"/>
              <a:gd name="T29" fmla="*/ 60 h 88"/>
              <a:gd name="T30" fmla="*/ 48 w 51"/>
              <a:gd name="T31" fmla="*/ 57 h 88"/>
              <a:gd name="T32" fmla="*/ 50 w 51"/>
              <a:gd name="T33" fmla="*/ 53 h 88"/>
              <a:gd name="T34" fmla="*/ 50 w 51"/>
              <a:gd name="T35" fmla="*/ 49 h 88"/>
              <a:gd name="T36" fmla="*/ 50 w 51"/>
              <a:gd name="T37" fmla="*/ 45 h 88"/>
              <a:gd name="T38" fmla="*/ 51 w 51"/>
              <a:gd name="T39" fmla="*/ 40 h 88"/>
              <a:gd name="T40" fmla="*/ 51 w 51"/>
              <a:gd name="T41" fmla="*/ 36 h 88"/>
              <a:gd name="T42" fmla="*/ 50 w 51"/>
              <a:gd name="T43" fmla="*/ 31 h 88"/>
              <a:gd name="T44" fmla="*/ 50 w 51"/>
              <a:gd name="T45" fmla="*/ 29 h 88"/>
              <a:gd name="T46" fmla="*/ 51 w 51"/>
              <a:gd name="T47" fmla="*/ 23 h 88"/>
              <a:gd name="T48" fmla="*/ 51 w 51"/>
              <a:gd name="T49" fmla="*/ 20 h 88"/>
              <a:gd name="T50" fmla="*/ 51 w 51"/>
              <a:gd name="T51" fmla="*/ 14 h 88"/>
              <a:gd name="T52" fmla="*/ 51 w 51"/>
              <a:gd name="T53" fmla="*/ 9 h 88"/>
              <a:gd name="T54" fmla="*/ 48 w 51"/>
              <a:gd name="T55" fmla="*/ 3 h 88"/>
              <a:gd name="T56" fmla="*/ 42 w 51"/>
              <a:gd name="T57" fmla="*/ 0 h 88"/>
              <a:gd name="T58" fmla="*/ 39 w 51"/>
              <a:gd name="T59" fmla="*/ 1 h 88"/>
              <a:gd name="T60" fmla="*/ 35 w 51"/>
              <a:gd name="T61" fmla="*/ 3 h 88"/>
              <a:gd name="T62" fmla="*/ 33 w 51"/>
              <a:gd name="T63" fmla="*/ 7 h 88"/>
              <a:gd name="T64" fmla="*/ 29 w 51"/>
              <a:gd name="T65" fmla="*/ 9 h 88"/>
              <a:gd name="T66" fmla="*/ 26 w 51"/>
              <a:gd name="T67" fmla="*/ 12 h 88"/>
              <a:gd name="T68" fmla="*/ 24 w 51"/>
              <a:gd name="T69" fmla="*/ 14 h 88"/>
              <a:gd name="T70" fmla="*/ 20 w 51"/>
              <a:gd name="T71" fmla="*/ 18 h 88"/>
              <a:gd name="T72" fmla="*/ 20 w 51"/>
              <a:gd name="T73" fmla="*/ 22 h 88"/>
              <a:gd name="T74" fmla="*/ 18 w 51"/>
              <a:gd name="T75" fmla="*/ 27 h 88"/>
              <a:gd name="T76" fmla="*/ 17 w 51"/>
              <a:gd name="T77" fmla="*/ 29 h 88"/>
              <a:gd name="T78" fmla="*/ 15 w 51"/>
              <a:gd name="T79" fmla="*/ 33 h 88"/>
              <a:gd name="T80" fmla="*/ 11 w 51"/>
              <a:gd name="T81" fmla="*/ 36 h 88"/>
              <a:gd name="T82" fmla="*/ 11 w 51"/>
              <a:gd name="T83" fmla="*/ 40 h 88"/>
              <a:gd name="T84" fmla="*/ 9 w 51"/>
              <a:gd name="T85" fmla="*/ 44 h 88"/>
              <a:gd name="T86" fmla="*/ 7 w 51"/>
              <a:gd name="T87" fmla="*/ 47 h 88"/>
              <a:gd name="T88" fmla="*/ 5 w 51"/>
              <a:gd name="T89" fmla="*/ 51 h 88"/>
              <a:gd name="T90" fmla="*/ 5 w 51"/>
              <a:gd name="T91" fmla="*/ 55 h 88"/>
              <a:gd name="T92" fmla="*/ 4 w 51"/>
              <a:gd name="T93" fmla="*/ 58 h 88"/>
              <a:gd name="T94" fmla="*/ 2 w 51"/>
              <a:gd name="T95" fmla="*/ 62 h 88"/>
              <a:gd name="T96" fmla="*/ 0 w 51"/>
              <a:gd name="T97" fmla="*/ 66 h 88"/>
              <a:gd name="T98" fmla="*/ 0 w 51"/>
              <a:gd name="T99" fmla="*/ 68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51" h="88">
                <a:moveTo>
                  <a:pt x="0" y="68"/>
                </a:moveTo>
                <a:lnTo>
                  <a:pt x="0" y="71"/>
                </a:lnTo>
                <a:lnTo>
                  <a:pt x="5" y="77"/>
                </a:lnTo>
                <a:lnTo>
                  <a:pt x="9" y="82"/>
                </a:lnTo>
                <a:lnTo>
                  <a:pt x="15" y="86"/>
                </a:lnTo>
                <a:lnTo>
                  <a:pt x="20" y="88"/>
                </a:lnTo>
                <a:lnTo>
                  <a:pt x="28" y="86"/>
                </a:lnTo>
                <a:lnTo>
                  <a:pt x="31" y="84"/>
                </a:lnTo>
                <a:lnTo>
                  <a:pt x="35" y="80"/>
                </a:lnTo>
                <a:lnTo>
                  <a:pt x="39" y="79"/>
                </a:lnTo>
                <a:lnTo>
                  <a:pt x="40" y="75"/>
                </a:lnTo>
                <a:lnTo>
                  <a:pt x="42" y="71"/>
                </a:lnTo>
                <a:lnTo>
                  <a:pt x="44" y="68"/>
                </a:lnTo>
                <a:lnTo>
                  <a:pt x="44" y="64"/>
                </a:lnTo>
                <a:lnTo>
                  <a:pt x="46" y="60"/>
                </a:lnTo>
                <a:lnTo>
                  <a:pt x="48" y="57"/>
                </a:lnTo>
                <a:lnTo>
                  <a:pt x="50" y="53"/>
                </a:lnTo>
                <a:lnTo>
                  <a:pt x="50" y="49"/>
                </a:lnTo>
                <a:lnTo>
                  <a:pt x="50" y="45"/>
                </a:lnTo>
                <a:lnTo>
                  <a:pt x="51" y="40"/>
                </a:lnTo>
                <a:lnTo>
                  <a:pt x="51" y="36"/>
                </a:lnTo>
                <a:lnTo>
                  <a:pt x="50" y="31"/>
                </a:lnTo>
                <a:lnTo>
                  <a:pt x="50" y="29"/>
                </a:lnTo>
                <a:lnTo>
                  <a:pt x="51" y="23"/>
                </a:lnTo>
                <a:lnTo>
                  <a:pt x="51" y="20"/>
                </a:lnTo>
                <a:lnTo>
                  <a:pt x="51" y="14"/>
                </a:lnTo>
                <a:lnTo>
                  <a:pt x="51" y="9"/>
                </a:lnTo>
                <a:lnTo>
                  <a:pt x="48" y="3"/>
                </a:lnTo>
                <a:lnTo>
                  <a:pt x="42" y="0"/>
                </a:lnTo>
                <a:lnTo>
                  <a:pt x="39" y="1"/>
                </a:lnTo>
                <a:lnTo>
                  <a:pt x="35" y="3"/>
                </a:lnTo>
                <a:lnTo>
                  <a:pt x="33" y="7"/>
                </a:lnTo>
                <a:lnTo>
                  <a:pt x="29" y="9"/>
                </a:lnTo>
                <a:lnTo>
                  <a:pt x="26" y="12"/>
                </a:lnTo>
                <a:lnTo>
                  <a:pt x="24" y="14"/>
                </a:lnTo>
                <a:lnTo>
                  <a:pt x="20" y="18"/>
                </a:lnTo>
                <a:lnTo>
                  <a:pt x="20" y="22"/>
                </a:lnTo>
                <a:lnTo>
                  <a:pt x="18" y="27"/>
                </a:lnTo>
                <a:lnTo>
                  <a:pt x="17" y="29"/>
                </a:lnTo>
                <a:lnTo>
                  <a:pt x="15" y="33"/>
                </a:lnTo>
                <a:lnTo>
                  <a:pt x="11" y="36"/>
                </a:lnTo>
                <a:lnTo>
                  <a:pt x="11" y="40"/>
                </a:lnTo>
                <a:lnTo>
                  <a:pt x="9" y="44"/>
                </a:lnTo>
                <a:lnTo>
                  <a:pt x="7" y="47"/>
                </a:lnTo>
                <a:lnTo>
                  <a:pt x="5" y="51"/>
                </a:lnTo>
                <a:lnTo>
                  <a:pt x="5" y="55"/>
                </a:lnTo>
                <a:lnTo>
                  <a:pt x="4" y="58"/>
                </a:lnTo>
                <a:lnTo>
                  <a:pt x="2" y="62"/>
                </a:lnTo>
                <a:lnTo>
                  <a:pt x="0" y="66"/>
                </a:lnTo>
                <a:lnTo>
                  <a:pt x="0" y="68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55" name="Freeform 1811"/>
          <p:cNvSpPr>
            <a:spLocks/>
          </p:cNvSpPr>
          <p:nvPr/>
        </p:nvSpPr>
        <p:spPr bwMode="auto">
          <a:xfrm>
            <a:off x="3700463" y="3343275"/>
            <a:ext cx="38100" cy="68263"/>
          </a:xfrm>
          <a:custGeom>
            <a:avLst/>
            <a:gdLst>
              <a:gd name="T0" fmla="*/ 0 w 48"/>
              <a:gd name="T1" fmla="*/ 67 h 87"/>
              <a:gd name="T2" fmla="*/ 0 w 48"/>
              <a:gd name="T3" fmla="*/ 72 h 87"/>
              <a:gd name="T4" fmla="*/ 3 w 48"/>
              <a:gd name="T5" fmla="*/ 76 h 87"/>
              <a:gd name="T6" fmla="*/ 7 w 48"/>
              <a:gd name="T7" fmla="*/ 81 h 87"/>
              <a:gd name="T8" fmla="*/ 13 w 48"/>
              <a:gd name="T9" fmla="*/ 85 h 87"/>
              <a:gd name="T10" fmla="*/ 18 w 48"/>
              <a:gd name="T11" fmla="*/ 87 h 87"/>
              <a:gd name="T12" fmla="*/ 24 w 48"/>
              <a:gd name="T13" fmla="*/ 85 h 87"/>
              <a:gd name="T14" fmla="*/ 27 w 48"/>
              <a:gd name="T15" fmla="*/ 81 h 87"/>
              <a:gd name="T16" fmla="*/ 33 w 48"/>
              <a:gd name="T17" fmla="*/ 79 h 87"/>
              <a:gd name="T18" fmla="*/ 35 w 48"/>
              <a:gd name="T19" fmla="*/ 76 h 87"/>
              <a:gd name="T20" fmla="*/ 37 w 48"/>
              <a:gd name="T21" fmla="*/ 72 h 87"/>
              <a:gd name="T22" fmla="*/ 38 w 48"/>
              <a:gd name="T23" fmla="*/ 68 h 87"/>
              <a:gd name="T24" fmla="*/ 40 w 48"/>
              <a:gd name="T25" fmla="*/ 65 h 87"/>
              <a:gd name="T26" fmla="*/ 40 w 48"/>
              <a:gd name="T27" fmla="*/ 61 h 87"/>
              <a:gd name="T28" fmla="*/ 42 w 48"/>
              <a:gd name="T29" fmla="*/ 57 h 87"/>
              <a:gd name="T30" fmla="*/ 44 w 48"/>
              <a:gd name="T31" fmla="*/ 54 h 87"/>
              <a:gd name="T32" fmla="*/ 46 w 48"/>
              <a:gd name="T33" fmla="*/ 50 h 87"/>
              <a:gd name="T34" fmla="*/ 46 w 48"/>
              <a:gd name="T35" fmla="*/ 46 h 87"/>
              <a:gd name="T36" fmla="*/ 46 w 48"/>
              <a:gd name="T37" fmla="*/ 43 h 87"/>
              <a:gd name="T38" fmla="*/ 48 w 48"/>
              <a:gd name="T39" fmla="*/ 39 h 87"/>
              <a:gd name="T40" fmla="*/ 48 w 48"/>
              <a:gd name="T41" fmla="*/ 35 h 87"/>
              <a:gd name="T42" fmla="*/ 48 w 48"/>
              <a:gd name="T43" fmla="*/ 30 h 87"/>
              <a:gd name="T44" fmla="*/ 48 w 48"/>
              <a:gd name="T45" fmla="*/ 26 h 87"/>
              <a:gd name="T46" fmla="*/ 48 w 48"/>
              <a:gd name="T47" fmla="*/ 22 h 87"/>
              <a:gd name="T48" fmla="*/ 48 w 48"/>
              <a:gd name="T49" fmla="*/ 17 h 87"/>
              <a:gd name="T50" fmla="*/ 48 w 48"/>
              <a:gd name="T51" fmla="*/ 11 h 87"/>
              <a:gd name="T52" fmla="*/ 48 w 48"/>
              <a:gd name="T53" fmla="*/ 8 h 87"/>
              <a:gd name="T54" fmla="*/ 46 w 48"/>
              <a:gd name="T55" fmla="*/ 2 h 87"/>
              <a:gd name="T56" fmla="*/ 42 w 48"/>
              <a:gd name="T57" fmla="*/ 0 h 87"/>
              <a:gd name="T58" fmla="*/ 37 w 48"/>
              <a:gd name="T59" fmla="*/ 0 h 87"/>
              <a:gd name="T60" fmla="*/ 35 w 48"/>
              <a:gd name="T61" fmla="*/ 2 h 87"/>
              <a:gd name="T62" fmla="*/ 31 w 48"/>
              <a:gd name="T63" fmla="*/ 6 h 87"/>
              <a:gd name="T64" fmla="*/ 27 w 48"/>
              <a:gd name="T65" fmla="*/ 8 h 87"/>
              <a:gd name="T66" fmla="*/ 26 w 48"/>
              <a:gd name="T67" fmla="*/ 11 h 87"/>
              <a:gd name="T68" fmla="*/ 22 w 48"/>
              <a:gd name="T69" fmla="*/ 15 h 87"/>
              <a:gd name="T70" fmla="*/ 20 w 48"/>
              <a:gd name="T71" fmla="*/ 19 h 87"/>
              <a:gd name="T72" fmla="*/ 20 w 48"/>
              <a:gd name="T73" fmla="*/ 22 h 87"/>
              <a:gd name="T74" fmla="*/ 18 w 48"/>
              <a:gd name="T75" fmla="*/ 26 h 87"/>
              <a:gd name="T76" fmla="*/ 16 w 48"/>
              <a:gd name="T77" fmla="*/ 30 h 87"/>
              <a:gd name="T78" fmla="*/ 15 w 48"/>
              <a:gd name="T79" fmla="*/ 33 h 87"/>
              <a:gd name="T80" fmla="*/ 11 w 48"/>
              <a:gd name="T81" fmla="*/ 37 h 87"/>
              <a:gd name="T82" fmla="*/ 11 w 48"/>
              <a:gd name="T83" fmla="*/ 41 h 87"/>
              <a:gd name="T84" fmla="*/ 9 w 48"/>
              <a:gd name="T85" fmla="*/ 44 h 87"/>
              <a:gd name="T86" fmla="*/ 7 w 48"/>
              <a:gd name="T87" fmla="*/ 48 h 87"/>
              <a:gd name="T88" fmla="*/ 5 w 48"/>
              <a:gd name="T89" fmla="*/ 52 h 87"/>
              <a:gd name="T90" fmla="*/ 5 w 48"/>
              <a:gd name="T91" fmla="*/ 56 h 87"/>
              <a:gd name="T92" fmla="*/ 3 w 48"/>
              <a:gd name="T93" fmla="*/ 59 h 87"/>
              <a:gd name="T94" fmla="*/ 2 w 48"/>
              <a:gd name="T95" fmla="*/ 63 h 87"/>
              <a:gd name="T96" fmla="*/ 0 w 48"/>
              <a:gd name="T97" fmla="*/ 67 h 87"/>
              <a:gd name="T98" fmla="*/ 0 w 48"/>
              <a:gd name="T99" fmla="*/ 67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48" h="87">
                <a:moveTo>
                  <a:pt x="0" y="67"/>
                </a:moveTo>
                <a:lnTo>
                  <a:pt x="0" y="72"/>
                </a:lnTo>
                <a:lnTo>
                  <a:pt x="3" y="76"/>
                </a:lnTo>
                <a:lnTo>
                  <a:pt x="7" y="81"/>
                </a:lnTo>
                <a:lnTo>
                  <a:pt x="13" y="85"/>
                </a:lnTo>
                <a:lnTo>
                  <a:pt x="18" y="87"/>
                </a:lnTo>
                <a:lnTo>
                  <a:pt x="24" y="85"/>
                </a:lnTo>
                <a:lnTo>
                  <a:pt x="27" y="81"/>
                </a:lnTo>
                <a:lnTo>
                  <a:pt x="33" y="79"/>
                </a:lnTo>
                <a:lnTo>
                  <a:pt x="35" y="76"/>
                </a:lnTo>
                <a:lnTo>
                  <a:pt x="37" y="72"/>
                </a:lnTo>
                <a:lnTo>
                  <a:pt x="38" y="68"/>
                </a:lnTo>
                <a:lnTo>
                  <a:pt x="40" y="65"/>
                </a:lnTo>
                <a:lnTo>
                  <a:pt x="40" y="61"/>
                </a:lnTo>
                <a:lnTo>
                  <a:pt x="42" y="57"/>
                </a:lnTo>
                <a:lnTo>
                  <a:pt x="44" y="54"/>
                </a:lnTo>
                <a:lnTo>
                  <a:pt x="46" y="50"/>
                </a:lnTo>
                <a:lnTo>
                  <a:pt x="46" y="46"/>
                </a:lnTo>
                <a:lnTo>
                  <a:pt x="46" y="43"/>
                </a:lnTo>
                <a:lnTo>
                  <a:pt x="48" y="39"/>
                </a:lnTo>
                <a:lnTo>
                  <a:pt x="48" y="35"/>
                </a:lnTo>
                <a:lnTo>
                  <a:pt x="48" y="30"/>
                </a:lnTo>
                <a:lnTo>
                  <a:pt x="48" y="26"/>
                </a:lnTo>
                <a:lnTo>
                  <a:pt x="48" y="22"/>
                </a:lnTo>
                <a:lnTo>
                  <a:pt x="48" y="17"/>
                </a:lnTo>
                <a:lnTo>
                  <a:pt x="48" y="11"/>
                </a:lnTo>
                <a:lnTo>
                  <a:pt x="48" y="8"/>
                </a:lnTo>
                <a:lnTo>
                  <a:pt x="46" y="2"/>
                </a:lnTo>
                <a:lnTo>
                  <a:pt x="42" y="0"/>
                </a:lnTo>
                <a:lnTo>
                  <a:pt x="37" y="0"/>
                </a:lnTo>
                <a:lnTo>
                  <a:pt x="35" y="2"/>
                </a:lnTo>
                <a:lnTo>
                  <a:pt x="31" y="6"/>
                </a:lnTo>
                <a:lnTo>
                  <a:pt x="27" y="8"/>
                </a:lnTo>
                <a:lnTo>
                  <a:pt x="26" y="11"/>
                </a:lnTo>
                <a:lnTo>
                  <a:pt x="22" y="15"/>
                </a:lnTo>
                <a:lnTo>
                  <a:pt x="20" y="19"/>
                </a:lnTo>
                <a:lnTo>
                  <a:pt x="20" y="22"/>
                </a:lnTo>
                <a:lnTo>
                  <a:pt x="18" y="26"/>
                </a:lnTo>
                <a:lnTo>
                  <a:pt x="16" y="30"/>
                </a:lnTo>
                <a:lnTo>
                  <a:pt x="15" y="33"/>
                </a:lnTo>
                <a:lnTo>
                  <a:pt x="11" y="37"/>
                </a:lnTo>
                <a:lnTo>
                  <a:pt x="11" y="41"/>
                </a:lnTo>
                <a:lnTo>
                  <a:pt x="9" y="44"/>
                </a:lnTo>
                <a:lnTo>
                  <a:pt x="7" y="48"/>
                </a:lnTo>
                <a:lnTo>
                  <a:pt x="5" y="52"/>
                </a:lnTo>
                <a:lnTo>
                  <a:pt x="5" y="56"/>
                </a:lnTo>
                <a:lnTo>
                  <a:pt x="3" y="59"/>
                </a:lnTo>
                <a:lnTo>
                  <a:pt x="2" y="63"/>
                </a:lnTo>
                <a:lnTo>
                  <a:pt x="0" y="67"/>
                </a:lnTo>
                <a:lnTo>
                  <a:pt x="0" y="67"/>
                </a:lnTo>
                <a:close/>
              </a:path>
            </a:pathLst>
          </a:cu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56" name="Freeform 1812"/>
          <p:cNvSpPr>
            <a:spLocks/>
          </p:cNvSpPr>
          <p:nvPr/>
        </p:nvSpPr>
        <p:spPr bwMode="auto">
          <a:xfrm>
            <a:off x="3706813" y="3081338"/>
            <a:ext cx="47625" cy="49212"/>
          </a:xfrm>
          <a:custGeom>
            <a:avLst/>
            <a:gdLst>
              <a:gd name="T0" fmla="*/ 63 w 63"/>
              <a:gd name="T1" fmla="*/ 22 h 63"/>
              <a:gd name="T2" fmla="*/ 39 w 63"/>
              <a:gd name="T3" fmla="*/ 63 h 63"/>
              <a:gd name="T4" fmla="*/ 0 w 63"/>
              <a:gd name="T5" fmla="*/ 39 h 63"/>
              <a:gd name="T6" fmla="*/ 22 w 63"/>
              <a:gd name="T7" fmla="*/ 0 h 63"/>
              <a:gd name="T8" fmla="*/ 63 w 63"/>
              <a:gd name="T9" fmla="*/ 22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3" h="63">
                <a:moveTo>
                  <a:pt x="63" y="22"/>
                </a:moveTo>
                <a:lnTo>
                  <a:pt x="39" y="63"/>
                </a:lnTo>
                <a:lnTo>
                  <a:pt x="0" y="39"/>
                </a:lnTo>
                <a:lnTo>
                  <a:pt x="22" y="0"/>
                </a:lnTo>
                <a:lnTo>
                  <a:pt x="63" y="22"/>
                </a:lnTo>
                <a:close/>
              </a:path>
            </a:pathLst>
          </a:custGeom>
          <a:solidFill>
            <a:srgbClr val="669900"/>
          </a:solidFill>
          <a:ln w="1588">
            <a:solidFill>
              <a:srgbClr val="6699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9157" name="Freeform 1813"/>
          <p:cNvSpPr>
            <a:spLocks/>
          </p:cNvSpPr>
          <p:nvPr/>
        </p:nvSpPr>
        <p:spPr bwMode="auto">
          <a:xfrm>
            <a:off x="3706813" y="3089275"/>
            <a:ext cx="52387" cy="52388"/>
          </a:xfrm>
          <a:custGeom>
            <a:avLst/>
            <a:gdLst>
              <a:gd name="T0" fmla="*/ 64 w 64"/>
              <a:gd name="T1" fmla="*/ 32 h 67"/>
              <a:gd name="T2" fmla="*/ 33 w 64"/>
              <a:gd name="T3" fmla="*/ 67 h 67"/>
              <a:gd name="T4" fmla="*/ 0 w 64"/>
              <a:gd name="T5" fmla="*/ 35 h 67"/>
              <a:gd name="T6" fmla="*/ 29 w 64"/>
              <a:gd name="T7" fmla="*/ 0 h 67"/>
              <a:gd name="T8" fmla="*/ 64 w 64"/>
              <a:gd name="T9" fmla="*/ 32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" h="67">
                <a:moveTo>
                  <a:pt x="64" y="32"/>
                </a:moveTo>
                <a:lnTo>
                  <a:pt x="33" y="67"/>
                </a:lnTo>
                <a:lnTo>
                  <a:pt x="0" y="35"/>
                </a:lnTo>
                <a:lnTo>
                  <a:pt x="29" y="0"/>
                </a:lnTo>
                <a:lnTo>
                  <a:pt x="64" y="32"/>
                </a:lnTo>
                <a:close/>
              </a:path>
            </a:pathLst>
          </a:custGeom>
          <a:solidFill>
            <a:srgbClr val="669900"/>
          </a:solidFill>
          <a:ln w="1588">
            <a:solidFill>
              <a:srgbClr val="6699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9158" name="Freeform 1814"/>
          <p:cNvSpPr>
            <a:spLocks/>
          </p:cNvSpPr>
          <p:nvPr/>
        </p:nvSpPr>
        <p:spPr bwMode="auto">
          <a:xfrm>
            <a:off x="3687763" y="3082925"/>
            <a:ext cx="44450" cy="44450"/>
          </a:xfrm>
          <a:custGeom>
            <a:avLst/>
            <a:gdLst>
              <a:gd name="T0" fmla="*/ 55 w 55"/>
              <a:gd name="T1" fmla="*/ 11 h 55"/>
              <a:gd name="T2" fmla="*/ 44 w 55"/>
              <a:gd name="T3" fmla="*/ 55 h 55"/>
              <a:gd name="T4" fmla="*/ 0 w 55"/>
              <a:gd name="T5" fmla="*/ 46 h 55"/>
              <a:gd name="T6" fmla="*/ 9 w 55"/>
              <a:gd name="T7" fmla="*/ 0 h 55"/>
              <a:gd name="T8" fmla="*/ 55 w 55"/>
              <a:gd name="T9" fmla="*/ 11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5" h="55">
                <a:moveTo>
                  <a:pt x="55" y="11"/>
                </a:moveTo>
                <a:lnTo>
                  <a:pt x="44" y="55"/>
                </a:lnTo>
                <a:lnTo>
                  <a:pt x="0" y="46"/>
                </a:lnTo>
                <a:lnTo>
                  <a:pt x="9" y="0"/>
                </a:lnTo>
                <a:lnTo>
                  <a:pt x="55" y="11"/>
                </a:lnTo>
                <a:close/>
              </a:path>
            </a:pathLst>
          </a:custGeom>
          <a:solidFill>
            <a:srgbClr val="669900"/>
          </a:solidFill>
          <a:ln w="1588">
            <a:solidFill>
              <a:srgbClr val="6699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9159" name="Freeform 1815"/>
          <p:cNvSpPr>
            <a:spLocks/>
          </p:cNvSpPr>
          <p:nvPr/>
        </p:nvSpPr>
        <p:spPr bwMode="auto">
          <a:xfrm>
            <a:off x="3657600" y="3081338"/>
            <a:ext cx="49213" cy="49212"/>
          </a:xfrm>
          <a:custGeom>
            <a:avLst/>
            <a:gdLst>
              <a:gd name="T0" fmla="*/ 41 w 63"/>
              <a:gd name="T1" fmla="*/ 0 h 63"/>
              <a:gd name="T2" fmla="*/ 63 w 63"/>
              <a:gd name="T3" fmla="*/ 39 h 63"/>
              <a:gd name="T4" fmla="*/ 22 w 63"/>
              <a:gd name="T5" fmla="*/ 63 h 63"/>
              <a:gd name="T6" fmla="*/ 0 w 63"/>
              <a:gd name="T7" fmla="*/ 22 h 63"/>
              <a:gd name="T8" fmla="*/ 41 w 63"/>
              <a:gd name="T9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3" h="63">
                <a:moveTo>
                  <a:pt x="41" y="0"/>
                </a:moveTo>
                <a:lnTo>
                  <a:pt x="63" y="39"/>
                </a:lnTo>
                <a:lnTo>
                  <a:pt x="22" y="63"/>
                </a:lnTo>
                <a:lnTo>
                  <a:pt x="0" y="22"/>
                </a:lnTo>
                <a:lnTo>
                  <a:pt x="41" y="0"/>
                </a:lnTo>
                <a:close/>
              </a:path>
            </a:pathLst>
          </a:custGeom>
          <a:solidFill>
            <a:srgbClr val="669900"/>
          </a:solidFill>
          <a:ln w="1588">
            <a:solidFill>
              <a:srgbClr val="6699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9160" name="Freeform 1816"/>
          <p:cNvSpPr>
            <a:spLocks/>
          </p:cNvSpPr>
          <p:nvPr/>
        </p:nvSpPr>
        <p:spPr bwMode="auto">
          <a:xfrm>
            <a:off x="3670300" y="3079750"/>
            <a:ext cx="44450" cy="46038"/>
          </a:xfrm>
          <a:custGeom>
            <a:avLst/>
            <a:gdLst>
              <a:gd name="T0" fmla="*/ 44 w 57"/>
              <a:gd name="T1" fmla="*/ 0 h 57"/>
              <a:gd name="T2" fmla="*/ 57 w 57"/>
              <a:gd name="T3" fmla="*/ 45 h 57"/>
              <a:gd name="T4" fmla="*/ 13 w 57"/>
              <a:gd name="T5" fmla="*/ 57 h 57"/>
              <a:gd name="T6" fmla="*/ 0 w 57"/>
              <a:gd name="T7" fmla="*/ 15 h 57"/>
              <a:gd name="T8" fmla="*/ 44 w 57"/>
              <a:gd name="T9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7" h="57">
                <a:moveTo>
                  <a:pt x="44" y="0"/>
                </a:moveTo>
                <a:lnTo>
                  <a:pt x="57" y="45"/>
                </a:lnTo>
                <a:lnTo>
                  <a:pt x="13" y="57"/>
                </a:lnTo>
                <a:lnTo>
                  <a:pt x="0" y="15"/>
                </a:lnTo>
                <a:lnTo>
                  <a:pt x="44" y="0"/>
                </a:lnTo>
                <a:close/>
              </a:path>
            </a:pathLst>
          </a:custGeom>
          <a:solidFill>
            <a:srgbClr val="669900"/>
          </a:solidFill>
          <a:ln w="1588">
            <a:solidFill>
              <a:srgbClr val="6699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9161" name="Freeform 1817"/>
          <p:cNvSpPr>
            <a:spLocks/>
          </p:cNvSpPr>
          <p:nvPr/>
        </p:nvSpPr>
        <p:spPr bwMode="auto">
          <a:xfrm>
            <a:off x="3694113" y="3082925"/>
            <a:ext cx="46037" cy="46038"/>
          </a:xfrm>
          <a:custGeom>
            <a:avLst/>
            <a:gdLst>
              <a:gd name="T0" fmla="*/ 59 w 59"/>
              <a:gd name="T1" fmla="*/ 15 h 59"/>
              <a:gd name="T2" fmla="*/ 45 w 59"/>
              <a:gd name="T3" fmla="*/ 59 h 59"/>
              <a:gd name="T4" fmla="*/ 0 w 59"/>
              <a:gd name="T5" fmla="*/ 44 h 59"/>
              <a:gd name="T6" fmla="*/ 15 w 59"/>
              <a:gd name="T7" fmla="*/ 0 h 59"/>
              <a:gd name="T8" fmla="*/ 59 w 59"/>
              <a:gd name="T9" fmla="*/ 15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9" h="59">
                <a:moveTo>
                  <a:pt x="59" y="15"/>
                </a:moveTo>
                <a:lnTo>
                  <a:pt x="45" y="59"/>
                </a:lnTo>
                <a:lnTo>
                  <a:pt x="0" y="44"/>
                </a:lnTo>
                <a:lnTo>
                  <a:pt x="15" y="0"/>
                </a:lnTo>
                <a:lnTo>
                  <a:pt x="59" y="15"/>
                </a:lnTo>
                <a:close/>
              </a:path>
            </a:pathLst>
          </a:custGeom>
          <a:solidFill>
            <a:srgbClr val="669900"/>
          </a:solidFill>
          <a:ln w="1588">
            <a:solidFill>
              <a:srgbClr val="6699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9162" name="Rectangle 1818"/>
          <p:cNvSpPr>
            <a:spLocks noChangeArrowheads="1"/>
          </p:cNvSpPr>
          <p:nvPr/>
        </p:nvSpPr>
        <p:spPr bwMode="auto">
          <a:xfrm>
            <a:off x="3683000" y="3089275"/>
            <a:ext cx="36513" cy="36513"/>
          </a:xfrm>
          <a:prstGeom prst="rect">
            <a:avLst/>
          </a:prstGeom>
          <a:solidFill>
            <a:srgbClr val="669900"/>
          </a:solidFill>
          <a:ln w="1588">
            <a:solidFill>
              <a:srgbClr val="669900"/>
            </a:solidFill>
            <a:miter lim="800000"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9163" name="Freeform 1819"/>
          <p:cNvSpPr>
            <a:spLocks/>
          </p:cNvSpPr>
          <p:nvPr/>
        </p:nvSpPr>
        <p:spPr bwMode="auto">
          <a:xfrm>
            <a:off x="3702050" y="3436938"/>
            <a:ext cx="100013" cy="71437"/>
          </a:xfrm>
          <a:custGeom>
            <a:avLst/>
            <a:gdLst>
              <a:gd name="T0" fmla="*/ 74 w 127"/>
              <a:gd name="T1" fmla="*/ 0 h 90"/>
              <a:gd name="T2" fmla="*/ 56 w 127"/>
              <a:gd name="T3" fmla="*/ 0 h 90"/>
              <a:gd name="T4" fmla="*/ 46 w 127"/>
              <a:gd name="T5" fmla="*/ 2 h 90"/>
              <a:gd name="T6" fmla="*/ 39 w 127"/>
              <a:gd name="T7" fmla="*/ 7 h 90"/>
              <a:gd name="T8" fmla="*/ 34 w 127"/>
              <a:gd name="T9" fmla="*/ 18 h 90"/>
              <a:gd name="T10" fmla="*/ 28 w 127"/>
              <a:gd name="T11" fmla="*/ 28 h 90"/>
              <a:gd name="T12" fmla="*/ 19 w 127"/>
              <a:gd name="T13" fmla="*/ 39 h 90"/>
              <a:gd name="T14" fmla="*/ 10 w 127"/>
              <a:gd name="T15" fmla="*/ 48 h 90"/>
              <a:gd name="T16" fmla="*/ 2 w 127"/>
              <a:gd name="T17" fmla="*/ 66 h 90"/>
              <a:gd name="T18" fmla="*/ 0 w 127"/>
              <a:gd name="T19" fmla="*/ 79 h 90"/>
              <a:gd name="T20" fmla="*/ 0 w 127"/>
              <a:gd name="T21" fmla="*/ 90 h 90"/>
              <a:gd name="T22" fmla="*/ 10 w 127"/>
              <a:gd name="T23" fmla="*/ 90 h 90"/>
              <a:gd name="T24" fmla="*/ 12 w 127"/>
              <a:gd name="T25" fmla="*/ 75 h 90"/>
              <a:gd name="T26" fmla="*/ 34 w 127"/>
              <a:gd name="T27" fmla="*/ 72 h 90"/>
              <a:gd name="T28" fmla="*/ 39 w 127"/>
              <a:gd name="T29" fmla="*/ 63 h 90"/>
              <a:gd name="T30" fmla="*/ 39 w 127"/>
              <a:gd name="T31" fmla="*/ 53 h 90"/>
              <a:gd name="T32" fmla="*/ 46 w 127"/>
              <a:gd name="T33" fmla="*/ 46 h 90"/>
              <a:gd name="T34" fmla="*/ 56 w 127"/>
              <a:gd name="T35" fmla="*/ 39 h 90"/>
              <a:gd name="T36" fmla="*/ 70 w 127"/>
              <a:gd name="T37" fmla="*/ 35 h 90"/>
              <a:gd name="T38" fmla="*/ 94 w 127"/>
              <a:gd name="T39" fmla="*/ 28 h 90"/>
              <a:gd name="T40" fmla="*/ 111 w 127"/>
              <a:gd name="T41" fmla="*/ 28 h 90"/>
              <a:gd name="T42" fmla="*/ 127 w 127"/>
              <a:gd name="T43" fmla="*/ 24 h 90"/>
              <a:gd name="T44" fmla="*/ 120 w 127"/>
              <a:gd name="T45" fmla="*/ 13 h 90"/>
              <a:gd name="T46" fmla="*/ 103 w 127"/>
              <a:gd name="T47" fmla="*/ 9 h 90"/>
              <a:gd name="T48" fmla="*/ 91 w 127"/>
              <a:gd name="T49" fmla="*/ 2 h 90"/>
              <a:gd name="T50" fmla="*/ 74 w 127"/>
              <a:gd name="T51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7" h="90">
                <a:moveTo>
                  <a:pt x="74" y="0"/>
                </a:moveTo>
                <a:lnTo>
                  <a:pt x="56" y="0"/>
                </a:lnTo>
                <a:lnTo>
                  <a:pt x="46" y="2"/>
                </a:lnTo>
                <a:lnTo>
                  <a:pt x="39" y="7"/>
                </a:lnTo>
                <a:lnTo>
                  <a:pt x="34" y="18"/>
                </a:lnTo>
                <a:lnTo>
                  <a:pt x="28" y="28"/>
                </a:lnTo>
                <a:lnTo>
                  <a:pt x="19" y="39"/>
                </a:lnTo>
                <a:lnTo>
                  <a:pt x="10" y="48"/>
                </a:lnTo>
                <a:lnTo>
                  <a:pt x="2" y="66"/>
                </a:lnTo>
                <a:lnTo>
                  <a:pt x="0" y="79"/>
                </a:lnTo>
                <a:lnTo>
                  <a:pt x="0" y="90"/>
                </a:lnTo>
                <a:lnTo>
                  <a:pt x="10" y="90"/>
                </a:lnTo>
                <a:lnTo>
                  <a:pt x="12" y="75"/>
                </a:lnTo>
                <a:lnTo>
                  <a:pt x="34" y="72"/>
                </a:lnTo>
                <a:lnTo>
                  <a:pt x="39" y="63"/>
                </a:lnTo>
                <a:lnTo>
                  <a:pt x="39" y="53"/>
                </a:lnTo>
                <a:lnTo>
                  <a:pt x="46" y="46"/>
                </a:lnTo>
                <a:lnTo>
                  <a:pt x="56" y="39"/>
                </a:lnTo>
                <a:lnTo>
                  <a:pt x="70" y="35"/>
                </a:lnTo>
                <a:lnTo>
                  <a:pt x="94" y="28"/>
                </a:lnTo>
                <a:lnTo>
                  <a:pt x="111" y="28"/>
                </a:lnTo>
                <a:lnTo>
                  <a:pt x="127" y="24"/>
                </a:lnTo>
                <a:lnTo>
                  <a:pt x="120" y="13"/>
                </a:lnTo>
                <a:lnTo>
                  <a:pt x="103" y="9"/>
                </a:lnTo>
                <a:lnTo>
                  <a:pt x="91" y="2"/>
                </a:lnTo>
                <a:lnTo>
                  <a:pt x="74" y="0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64" name="Freeform 1820"/>
          <p:cNvSpPr>
            <a:spLocks/>
          </p:cNvSpPr>
          <p:nvPr/>
        </p:nvSpPr>
        <p:spPr bwMode="auto">
          <a:xfrm>
            <a:off x="3702050" y="3436938"/>
            <a:ext cx="100013" cy="71437"/>
          </a:xfrm>
          <a:custGeom>
            <a:avLst/>
            <a:gdLst>
              <a:gd name="T0" fmla="*/ 74 w 127"/>
              <a:gd name="T1" fmla="*/ 0 h 90"/>
              <a:gd name="T2" fmla="*/ 56 w 127"/>
              <a:gd name="T3" fmla="*/ 0 h 90"/>
              <a:gd name="T4" fmla="*/ 46 w 127"/>
              <a:gd name="T5" fmla="*/ 2 h 90"/>
              <a:gd name="T6" fmla="*/ 39 w 127"/>
              <a:gd name="T7" fmla="*/ 7 h 90"/>
              <a:gd name="T8" fmla="*/ 34 w 127"/>
              <a:gd name="T9" fmla="*/ 18 h 90"/>
              <a:gd name="T10" fmla="*/ 28 w 127"/>
              <a:gd name="T11" fmla="*/ 28 h 90"/>
              <a:gd name="T12" fmla="*/ 19 w 127"/>
              <a:gd name="T13" fmla="*/ 39 h 90"/>
              <a:gd name="T14" fmla="*/ 10 w 127"/>
              <a:gd name="T15" fmla="*/ 48 h 90"/>
              <a:gd name="T16" fmla="*/ 2 w 127"/>
              <a:gd name="T17" fmla="*/ 66 h 90"/>
              <a:gd name="T18" fmla="*/ 0 w 127"/>
              <a:gd name="T19" fmla="*/ 79 h 90"/>
              <a:gd name="T20" fmla="*/ 0 w 127"/>
              <a:gd name="T21" fmla="*/ 90 h 90"/>
              <a:gd name="T22" fmla="*/ 10 w 127"/>
              <a:gd name="T23" fmla="*/ 90 h 90"/>
              <a:gd name="T24" fmla="*/ 12 w 127"/>
              <a:gd name="T25" fmla="*/ 75 h 90"/>
              <a:gd name="T26" fmla="*/ 34 w 127"/>
              <a:gd name="T27" fmla="*/ 72 h 90"/>
              <a:gd name="T28" fmla="*/ 39 w 127"/>
              <a:gd name="T29" fmla="*/ 63 h 90"/>
              <a:gd name="T30" fmla="*/ 39 w 127"/>
              <a:gd name="T31" fmla="*/ 53 h 90"/>
              <a:gd name="T32" fmla="*/ 46 w 127"/>
              <a:gd name="T33" fmla="*/ 46 h 90"/>
              <a:gd name="T34" fmla="*/ 56 w 127"/>
              <a:gd name="T35" fmla="*/ 39 h 90"/>
              <a:gd name="T36" fmla="*/ 70 w 127"/>
              <a:gd name="T37" fmla="*/ 35 h 90"/>
              <a:gd name="T38" fmla="*/ 94 w 127"/>
              <a:gd name="T39" fmla="*/ 28 h 90"/>
              <a:gd name="T40" fmla="*/ 111 w 127"/>
              <a:gd name="T41" fmla="*/ 28 h 90"/>
              <a:gd name="T42" fmla="*/ 127 w 127"/>
              <a:gd name="T43" fmla="*/ 24 h 90"/>
              <a:gd name="T44" fmla="*/ 120 w 127"/>
              <a:gd name="T45" fmla="*/ 13 h 90"/>
              <a:gd name="T46" fmla="*/ 103 w 127"/>
              <a:gd name="T47" fmla="*/ 9 h 90"/>
              <a:gd name="T48" fmla="*/ 91 w 127"/>
              <a:gd name="T49" fmla="*/ 2 h 90"/>
              <a:gd name="T50" fmla="*/ 74 w 127"/>
              <a:gd name="T51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7" h="90">
                <a:moveTo>
                  <a:pt x="74" y="0"/>
                </a:moveTo>
                <a:lnTo>
                  <a:pt x="56" y="0"/>
                </a:lnTo>
                <a:lnTo>
                  <a:pt x="46" y="2"/>
                </a:lnTo>
                <a:lnTo>
                  <a:pt x="39" y="7"/>
                </a:lnTo>
                <a:lnTo>
                  <a:pt x="34" y="18"/>
                </a:lnTo>
                <a:lnTo>
                  <a:pt x="28" y="28"/>
                </a:lnTo>
                <a:lnTo>
                  <a:pt x="19" y="39"/>
                </a:lnTo>
                <a:lnTo>
                  <a:pt x="10" y="48"/>
                </a:lnTo>
                <a:lnTo>
                  <a:pt x="2" y="66"/>
                </a:lnTo>
                <a:lnTo>
                  <a:pt x="0" y="79"/>
                </a:lnTo>
                <a:lnTo>
                  <a:pt x="0" y="90"/>
                </a:lnTo>
                <a:lnTo>
                  <a:pt x="10" y="90"/>
                </a:lnTo>
                <a:lnTo>
                  <a:pt x="12" y="75"/>
                </a:lnTo>
                <a:lnTo>
                  <a:pt x="34" y="72"/>
                </a:lnTo>
                <a:lnTo>
                  <a:pt x="39" y="63"/>
                </a:lnTo>
                <a:lnTo>
                  <a:pt x="39" y="53"/>
                </a:lnTo>
                <a:lnTo>
                  <a:pt x="46" y="46"/>
                </a:lnTo>
                <a:lnTo>
                  <a:pt x="56" y="39"/>
                </a:lnTo>
                <a:lnTo>
                  <a:pt x="70" y="35"/>
                </a:lnTo>
                <a:lnTo>
                  <a:pt x="94" y="28"/>
                </a:lnTo>
                <a:lnTo>
                  <a:pt x="111" y="28"/>
                </a:lnTo>
                <a:lnTo>
                  <a:pt x="127" y="24"/>
                </a:lnTo>
                <a:lnTo>
                  <a:pt x="120" y="13"/>
                </a:lnTo>
                <a:lnTo>
                  <a:pt x="103" y="9"/>
                </a:lnTo>
                <a:lnTo>
                  <a:pt x="91" y="2"/>
                </a:lnTo>
                <a:lnTo>
                  <a:pt x="74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65" name="Freeform 1821"/>
          <p:cNvSpPr>
            <a:spLocks/>
          </p:cNvSpPr>
          <p:nvPr/>
        </p:nvSpPr>
        <p:spPr bwMode="auto">
          <a:xfrm>
            <a:off x="3741738" y="3435350"/>
            <a:ext cx="93662" cy="33338"/>
          </a:xfrm>
          <a:custGeom>
            <a:avLst/>
            <a:gdLst>
              <a:gd name="T0" fmla="*/ 120 w 120"/>
              <a:gd name="T1" fmla="*/ 42 h 42"/>
              <a:gd name="T2" fmla="*/ 116 w 120"/>
              <a:gd name="T3" fmla="*/ 41 h 42"/>
              <a:gd name="T4" fmla="*/ 111 w 120"/>
              <a:gd name="T5" fmla="*/ 39 h 42"/>
              <a:gd name="T6" fmla="*/ 103 w 120"/>
              <a:gd name="T7" fmla="*/ 33 h 42"/>
              <a:gd name="T8" fmla="*/ 101 w 120"/>
              <a:gd name="T9" fmla="*/ 26 h 42"/>
              <a:gd name="T10" fmla="*/ 98 w 120"/>
              <a:gd name="T11" fmla="*/ 19 h 42"/>
              <a:gd name="T12" fmla="*/ 90 w 120"/>
              <a:gd name="T13" fmla="*/ 11 h 42"/>
              <a:gd name="T14" fmla="*/ 81 w 120"/>
              <a:gd name="T15" fmla="*/ 6 h 42"/>
              <a:gd name="T16" fmla="*/ 72 w 120"/>
              <a:gd name="T17" fmla="*/ 2 h 42"/>
              <a:gd name="T18" fmla="*/ 65 w 120"/>
              <a:gd name="T19" fmla="*/ 0 h 42"/>
              <a:gd name="T20" fmla="*/ 53 w 120"/>
              <a:gd name="T21" fmla="*/ 0 h 42"/>
              <a:gd name="T22" fmla="*/ 46 w 120"/>
              <a:gd name="T23" fmla="*/ 0 h 42"/>
              <a:gd name="T24" fmla="*/ 39 w 120"/>
              <a:gd name="T25" fmla="*/ 0 h 42"/>
              <a:gd name="T26" fmla="*/ 31 w 120"/>
              <a:gd name="T27" fmla="*/ 2 h 42"/>
              <a:gd name="T28" fmla="*/ 19 w 120"/>
              <a:gd name="T29" fmla="*/ 2 h 42"/>
              <a:gd name="T30" fmla="*/ 13 w 120"/>
              <a:gd name="T31" fmla="*/ 2 h 42"/>
              <a:gd name="T32" fmla="*/ 2 w 120"/>
              <a:gd name="T33" fmla="*/ 0 h 42"/>
              <a:gd name="T34" fmla="*/ 0 w 120"/>
              <a:gd name="T35" fmla="*/ 0 h 42"/>
              <a:gd name="T36" fmla="*/ 0 w 120"/>
              <a:gd name="T37" fmla="*/ 2 h 42"/>
              <a:gd name="T38" fmla="*/ 6 w 120"/>
              <a:gd name="T39" fmla="*/ 4 h 42"/>
              <a:gd name="T40" fmla="*/ 15 w 120"/>
              <a:gd name="T41" fmla="*/ 6 h 42"/>
              <a:gd name="T42" fmla="*/ 26 w 120"/>
              <a:gd name="T43" fmla="*/ 9 h 42"/>
              <a:gd name="T44" fmla="*/ 33 w 120"/>
              <a:gd name="T45" fmla="*/ 11 h 42"/>
              <a:gd name="T46" fmla="*/ 37 w 120"/>
              <a:gd name="T47" fmla="*/ 15 h 42"/>
              <a:gd name="T48" fmla="*/ 39 w 120"/>
              <a:gd name="T49" fmla="*/ 19 h 42"/>
              <a:gd name="T50" fmla="*/ 41 w 120"/>
              <a:gd name="T51" fmla="*/ 20 h 42"/>
              <a:gd name="T52" fmla="*/ 53 w 120"/>
              <a:gd name="T53" fmla="*/ 28 h 42"/>
              <a:gd name="T54" fmla="*/ 61 w 120"/>
              <a:gd name="T55" fmla="*/ 31 h 42"/>
              <a:gd name="T56" fmla="*/ 70 w 120"/>
              <a:gd name="T57" fmla="*/ 35 h 42"/>
              <a:gd name="T58" fmla="*/ 79 w 120"/>
              <a:gd name="T59" fmla="*/ 37 h 42"/>
              <a:gd name="T60" fmla="*/ 88 w 120"/>
              <a:gd name="T61" fmla="*/ 41 h 42"/>
              <a:gd name="T62" fmla="*/ 101 w 120"/>
              <a:gd name="T63" fmla="*/ 42 h 42"/>
              <a:gd name="T64" fmla="*/ 111 w 120"/>
              <a:gd name="T65" fmla="*/ 42 h 42"/>
              <a:gd name="T66" fmla="*/ 116 w 120"/>
              <a:gd name="T67" fmla="*/ 42 h 42"/>
              <a:gd name="T68" fmla="*/ 120 w 120"/>
              <a:gd name="T69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0" h="42">
                <a:moveTo>
                  <a:pt x="120" y="42"/>
                </a:moveTo>
                <a:lnTo>
                  <a:pt x="120" y="42"/>
                </a:lnTo>
                <a:lnTo>
                  <a:pt x="120" y="42"/>
                </a:lnTo>
                <a:lnTo>
                  <a:pt x="116" y="41"/>
                </a:lnTo>
                <a:lnTo>
                  <a:pt x="112" y="41"/>
                </a:lnTo>
                <a:lnTo>
                  <a:pt x="111" y="39"/>
                </a:lnTo>
                <a:lnTo>
                  <a:pt x="107" y="35"/>
                </a:lnTo>
                <a:lnTo>
                  <a:pt x="103" y="33"/>
                </a:lnTo>
                <a:lnTo>
                  <a:pt x="101" y="30"/>
                </a:lnTo>
                <a:lnTo>
                  <a:pt x="101" y="26"/>
                </a:lnTo>
                <a:lnTo>
                  <a:pt x="99" y="22"/>
                </a:lnTo>
                <a:lnTo>
                  <a:pt x="98" y="19"/>
                </a:lnTo>
                <a:lnTo>
                  <a:pt x="94" y="15"/>
                </a:lnTo>
                <a:lnTo>
                  <a:pt x="90" y="11"/>
                </a:lnTo>
                <a:lnTo>
                  <a:pt x="87" y="8"/>
                </a:lnTo>
                <a:lnTo>
                  <a:pt x="81" y="6"/>
                </a:lnTo>
                <a:lnTo>
                  <a:pt x="76" y="4"/>
                </a:lnTo>
                <a:lnTo>
                  <a:pt x="72" y="2"/>
                </a:lnTo>
                <a:lnTo>
                  <a:pt x="70" y="2"/>
                </a:lnTo>
                <a:lnTo>
                  <a:pt x="65" y="0"/>
                </a:lnTo>
                <a:lnTo>
                  <a:pt x="59" y="0"/>
                </a:lnTo>
                <a:lnTo>
                  <a:pt x="53" y="0"/>
                </a:lnTo>
                <a:lnTo>
                  <a:pt x="50" y="0"/>
                </a:lnTo>
                <a:lnTo>
                  <a:pt x="46" y="0"/>
                </a:lnTo>
                <a:lnTo>
                  <a:pt x="42" y="0"/>
                </a:lnTo>
                <a:lnTo>
                  <a:pt x="39" y="0"/>
                </a:lnTo>
                <a:lnTo>
                  <a:pt x="37" y="2"/>
                </a:lnTo>
                <a:lnTo>
                  <a:pt x="31" y="2"/>
                </a:lnTo>
                <a:lnTo>
                  <a:pt x="28" y="2"/>
                </a:lnTo>
                <a:lnTo>
                  <a:pt x="19" y="2"/>
                </a:lnTo>
                <a:lnTo>
                  <a:pt x="15" y="2"/>
                </a:lnTo>
                <a:lnTo>
                  <a:pt x="13" y="2"/>
                </a:lnTo>
                <a:lnTo>
                  <a:pt x="6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lnTo>
                  <a:pt x="6" y="4"/>
                </a:lnTo>
                <a:lnTo>
                  <a:pt x="9" y="4"/>
                </a:lnTo>
                <a:lnTo>
                  <a:pt x="15" y="6"/>
                </a:lnTo>
                <a:lnTo>
                  <a:pt x="20" y="8"/>
                </a:lnTo>
                <a:lnTo>
                  <a:pt x="26" y="9"/>
                </a:lnTo>
                <a:lnTo>
                  <a:pt x="30" y="11"/>
                </a:lnTo>
                <a:lnTo>
                  <a:pt x="33" y="11"/>
                </a:lnTo>
                <a:lnTo>
                  <a:pt x="35" y="13"/>
                </a:lnTo>
                <a:lnTo>
                  <a:pt x="37" y="15"/>
                </a:lnTo>
                <a:lnTo>
                  <a:pt x="39" y="17"/>
                </a:lnTo>
                <a:lnTo>
                  <a:pt x="39" y="19"/>
                </a:lnTo>
                <a:lnTo>
                  <a:pt x="41" y="20"/>
                </a:lnTo>
                <a:lnTo>
                  <a:pt x="41" y="20"/>
                </a:lnTo>
                <a:lnTo>
                  <a:pt x="46" y="24"/>
                </a:lnTo>
                <a:lnTo>
                  <a:pt x="53" y="28"/>
                </a:lnTo>
                <a:lnTo>
                  <a:pt x="57" y="30"/>
                </a:lnTo>
                <a:lnTo>
                  <a:pt x="61" y="31"/>
                </a:lnTo>
                <a:lnTo>
                  <a:pt x="65" y="33"/>
                </a:lnTo>
                <a:lnTo>
                  <a:pt x="70" y="35"/>
                </a:lnTo>
                <a:lnTo>
                  <a:pt x="76" y="37"/>
                </a:lnTo>
                <a:lnTo>
                  <a:pt x="79" y="37"/>
                </a:lnTo>
                <a:lnTo>
                  <a:pt x="85" y="39"/>
                </a:lnTo>
                <a:lnTo>
                  <a:pt x="88" y="41"/>
                </a:lnTo>
                <a:lnTo>
                  <a:pt x="94" y="41"/>
                </a:lnTo>
                <a:lnTo>
                  <a:pt x="101" y="42"/>
                </a:lnTo>
                <a:lnTo>
                  <a:pt x="105" y="42"/>
                </a:lnTo>
                <a:lnTo>
                  <a:pt x="111" y="42"/>
                </a:lnTo>
                <a:lnTo>
                  <a:pt x="114" y="42"/>
                </a:lnTo>
                <a:lnTo>
                  <a:pt x="116" y="42"/>
                </a:lnTo>
                <a:lnTo>
                  <a:pt x="118" y="42"/>
                </a:lnTo>
                <a:lnTo>
                  <a:pt x="120" y="42"/>
                </a:lnTo>
                <a:lnTo>
                  <a:pt x="120" y="42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66" name="Freeform 1822"/>
          <p:cNvSpPr>
            <a:spLocks/>
          </p:cNvSpPr>
          <p:nvPr/>
        </p:nvSpPr>
        <p:spPr bwMode="auto">
          <a:xfrm>
            <a:off x="3741738" y="3435350"/>
            <a:ext cx="93662" cy="33338"/>
          </a:xfrm>
          <a:custGeom>
            <a:avLst/>
            <a:gdLst>
              <a:gd name="T0" fmla="*/ 120 w 120"/>
              <a:gd name="T1" fmla="*/ 42 h 42"/>
              <a:gd name="T2" fmla="*/ 116 w 120"/>
              <a:gd name="T3" fmla="*/ 41 h 42"/>
              <a:gd name="T4" fmla="*/ 111 w 120"/>
              <a:gd name="T5" fmla="*/ 39 h 42"/>
              <a:gd name="T6" fmla="*/ 103 w 120"/>
              <a:gd name="T7" fmla="*/ 33 h 42"/>
              <a:gd name="T8" fmla="*/ 101 w 120"/>
              <a:gd name="T9" fmla="*/ 26 h 42"/>
              <a:gd name="T10" fmla="*/ 98 w 120"/>
              <a:gd name="T11" fmla="*/ 19 h 42"/>
              <a:gd name="T12" fmla="*/ 90 w 120"/>
              <a:gd name="T13" fmla="*/ 11 h 42"/>
              <a:gd name="T14" fmla="*/ 81 w 120"/>
              <a:gd name="T15" fmla="*/ 6 h 42"/>
              <a:gd name="T16" fmla="*/ 72 w 120"/>
              <a:gd name="T17" fmla="*/ 2 h 42"/>
              <a:gd name="T18" fmla="*/ 65 w 120"/>
              <a:gd name="T19" fmla="*/ 0 h 42"/>
              <a:gd name="T20" fmla="*/ 53 w 120"/>
              <a:gd name="T21" fmla="*/ 0 h 42"/>
              <a:gd name="T22" fmla="*/ 46 w 120"/>
              <a:gd name="T23" fmla="*/ 0 h 42"/>
              <a:gd name="T24" fmla="*/ 39 w 120"/>
              <a:gd name="T25" fmla="*/ 0 h 42"/>
              <a:gd name="T26" fmla="*/ 31 w 120"/>
              <a:gd name="T27" fmla="*/ 2 h 42"/>
              <a:gd name="T28" fmla="*/ 19 w 120"/>
              <a:gd name="T29" fmla="*/ 2 h 42"/>
              <a:gd name="T30" fmla="*/ 13 w 120"/>
              <a:gd name="T31" fmla="*/ 2 h 42"/>
              <a:gd name="T32" fmla="*/ 2 w 120"/>
              <a:gd name="T33" fmla="*/ 0 h 42"/>
              <a:gd name="T34" fmla="*/ 0 w 120"/>
              <a:gd name="T35" fmla="*/ 0 h 42"/>
              <a:gd name="T36" fmla="*/ 0 w 120"/>
              <a:gd name="T37" fmla="*/ 2 h 42"/>
              <a:gd name="T38" fmla="*/ 6 w 120"/>
              <a:gd name="T39" fmla="*/ 4 h 42"/>
              <a:gd name="T40" fmla="*/ 15 w 120"/>
              <a:gd name="T41" fmla="*/ 6 h 42"/>
              <a:gd name="T42" fmla="*/ 26 w 120"/>
              <a:gd name="T43" fmla="*/ 9 h 42"/>
              <a:gd name="T44" fmla="*/ 33 w 120"/>
              <a:gd name="T45" fmla="*/ 11 h 42"/>
              <a:gd name="T46" fmla="*/ 37 w 120"/>
              <a:gd name="T47" fmla="*/ 15 h 42"/>
              <a:gd name="T48" fmla="*/ 39 w 120"/>
              <a:gd name="T49" fmla="*/ 19 h 42"/>
              <a:gd name="T50" fmla="*/ 41 w 120"/>
              <a:gd name="T51" fmla="*/ 20 h 42"/>
              <a:gd name="T52" fmla="*/ 53 w 120"/>
              <a:gd name="T53" fmla="*/ 28 h 42"/>
              <a:gd name="T54" fmla="*/ 61 w 120"/>
              <a:gd name="T55" fmla="*/ 31 h 42"/>
              <a:gd name="T56" fmla="*/ 70 w 120"/>
              <a:gd name="T57" fmla="*/ 35 h 42"/>
              <a:gd name="T58" fmla="*/ 79 w 120"/>
              <a:gd name="T59" fmla="*/ 37 h 42"/>
              <a:gd name="T60" fmla="*/ 88 w 120"/>
              <a:gd name="T61" fmla="*/ 41 h 42"/>
              <a:gd name="T62" fmla="*/ 101 w 120"/>
              <a:gd name="T63" fmla="*/ 42 h 42"/>
              <a:gd name="T64" fmla="*/ 111 w 120"/>
              <a:gd name="T65" fmla="*/ 42 h 42"/>
              <a:gd name="T66" fmla="*/ 116 w 120"/>
              <a:gd name="T67" fmla="*/ 42 h 42"/>
              <a:gd name="T68" fmla="*/ 120 w 120"/>
              <a:gd name="T69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0" h="42">
                <a:moveTo>
                  <a:pt x="120" y="42"/>
                </a:moveTo>
                <a:lnTo>
                  <a:pt x="120" y="42"/>
                </a:lnTo>
                <a:lnTo>
                  <a:pt x="120" y="42"/>
                </a:lnTo>
                <a:lnTo>
                  <a:pt x="116" y="41"/>
                </a:lnTo>
                <a:lnTo>
                  <a:pt x="112" y="41"/>
                </a:lnTo>
                <a:lnTo>
                  <a:pt x="111" y="39"/>
                </a:lnTo>
                <a:lnTo>
                  <a:pt x="107" y="35"/>
                </a:lnTo>
                <a:lnTo>
                  <a:pt x="103" y="33"/>
                </a:lnTo>
                <a:lnTo>
                  <a:pt x="101" y="30"/>
                </a:lnTo>
                <a:lnTo>
                  <a:pt x="101" y="26"/>
                </a:lnTo>
                <a:lnTo>
                  <a:pt x="99" y="22"/>
                </a:lnTo>
                <a:lnTo>
                  <a:pt x="98" y="19"/>
                </a:lnTo>
                <a:lnTo>
                  <a:pt x="94" y="15"/>
                </a:lnTo>
                <a:lnTo>
                  <a:pt x="90" y="11"/>
                </a:lnTo>
                <a:lnTo>
                  <a:pt x="87" y="8"/>
                </a:lnTo>
                <a:lnTo>
                  <a:pt x="81" y="6"/>
                </a:lnTo>
                <a:lnTo>
                  <a:pt x="76" y="4"/>
                </a:lnTo>
                <a:lnTo>
                  <a:pt x="72" y="2"/>
                </a:lnTo>
                <a:lnTo>
                  <a:pt x="70" y="2"/>
                </a:lnTo>
                <a:lnTo>
                  <a:pt x="65" y="0"/>
                </a:lnTo>
                <a:lnTo>
                  <a:pt x="59" y="0"/>
                </a:lnTo>
                <a:lnTo>
                  <a:pt x="53" y="0"/>
                </a:lnTo>
                <a:lnTo>
                  <a:pt x="50" y="0"/>
                </a:lnTo>
                <a:lnTo>
                  <a:pt x="46" y="0"/>
                </a:lnTo>
                <a:lnTo>
                  <a:pt x="42" y="0"/>
                </a:lnTo>
                <a:lnTo>
                  <a:pt x="39" y="0"/>
                </a:lnTo>
                <a:lnTo>
                  <a:pt x="37" y="2"/>
                </a:lnTo>
                <a:lnTo>
                  <a:pt x="31" y="2"/>
                </a:lnTo>
                <a:lnTo>
                  <a:pt x="28" y="2"/>
                </a:lnTo>
                <a:lnTo>
                  <a:pt x="19" y="2"/>
                </a:lnTo>
                <a:lnTo>
                  <a:pt x="15" y="2"/>
                </a:lnTo>
                <a:lnTo>
                  <a:pt x="13" y="2"/>
                </a:lnTo>
                <a:lnTo>
                  <a:pt x="6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lnTo>
                  <a:pt x="6" y="4"/>
                </a:lnTo>
                <a:lnTo>
                  <a:pt x="9" y="4"/>
                </a:lnTo>
                <a:lnTo>
                  <a:pt x="15" y="6"/>
                </a:lnTo>
                <a:lnTo>
                  <a:pt x="20" y="8"/>
                </a:lnTo>
                <a:lnTo>
                  <a:pt x="26" y="9"/>
                </a:lnTo>
                <a:lnTo>
                  <a:pt x="30" y="11"/>
                </a:lnTo>
                <a:lnTo>
                  <a:pt x="33" y="11"/>
                </a:lnTo>
                <a:lnTo>
                  <a:pt x="35" y="13"/>
                </a:lnTo>
                <a:lnTo>
                  <a:pt x="37" y="15"/>
                </a:lnTo>
                <a:lnTo>
                  <a:pt x="39" y="17"/>
                </a:lnTo>
                <a:lnTo>
                  <a:pt x="39" y="19"/>
                </a:lnTo>
                <a:lnTo>
                  <a:pt x="41" y="20"/>
                </a:lnTo>
                <a:lnTo>
                  <a:pt x="41" y="20"/>
                </a:lnTo>
                <a:lnTo>
                  <a:pt x="46" y="24"/>
                </a:lnTo>
                <a:lnTo>
                  <a:pt x="53" y="28"/>
                </a:lnTo>
                <a:lnTo>
                  <a:pt x="57" y="30"/>
                </a:lnTo>
                <a:lnTo>
                  <a:pt x="61" y="31"/>
                </a:lnTo>
                <a:lnTo>
                  <a:pt x="65" y="33"/>
                </a:lnTo>
                <a:lnTo>
                  <a:pt x="70" y="35"/>
                </a:lnTo>
                <a:lnTo>
                  <a:pt x="76" y="37"/>
                </a:lnTo>
                <a:lnTo>
                  <a:pt x="79" y="37"/>
                </a:lnTo>
                <a:lnTo>
                  <a:pt x="85" y="39"/>
                </a:lnTo>
                <a:lnTo>
                  <a:pt x="88" y="41"/>
                </a:lnTo>
                <a:lnTo>
                  <a:pt x="94" y="41"/>
                </a:lnTo>
                <a:lnTo>
                  <a:pt x="101" y="42"/>
                </a:lnTo>
                <a:lnTo>
                  <a:pt x="105" y="42"/>
                </a:lnTo>
                <a:lnTo>
                  <a:pt x="111" y="42"/>
                </a:lnTo>
                <a:lnTo>
                  <a:pt x="114" y="42"/>
                </a:lnTo>
                <a:lnTo>
                  <a:pt x="116" y="42"/>
                </a:lnTo>
                <a:lnTo>
                  <a:pt x="118" y="42"/>
                </a:lnTo>
                <a:lnTo>
                  <a:pt x="120" y="42"/>
                </a:lnTo>
                <a:lnTo>
                  <a:pt x="120" y="4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67" name="Freeform 1823"/>
          <p:cNvSpPr>
            <a:spLocks/>
          </p:cNvSpPr>
          <p:nvPr/>
        </p:nvSpPr>
        <p:spPr bwMode="auto">
          <a:xfrm>
            <a:off x="3771900" y="3436938"/>
            <a:ext cx="50800" cy="28575"/>
          </a:xfrm>
          <a:custGeom>
            <a:avLst/>
            <a:gdLst>
              <a:gd name="T0" fmla="*/ 64 w 64"/>
              <a:gd name="T1" fmla="*/ 35 h 35"/>
              <a:gd name="T2" fmla="*/ 55 w 64"/>
              <a:gd name="T3" fmla="*/ 31 h 35"/>
              <a:gd name="T4" fmla="*/ 49 w 64"/>
              <a:gd name="T5" fmla="*/ 24 h 35"/>
              <a:gd name="T6" fmla="*/ 44 w 64"/>
              <a:gd name="T7" fmla="*/ 20 h 35"/>
              <a:gd name="T8" fmla="*/ 29 w 64"/>
              <a:gd name="T9" fmla="*/ 13 h 35"/>
              <a:gd name="T10" fmla="*/ 20 w 64"/>
              <a:gd name="T11" fmla="*/ 9 h 35"/>
              <a:gd name="T12" fmla="*/ 11 w 64"/>
              <a:gd name="T13" fmla="*/ 4 h 35"/>
              <a:gd name="T14" fmla="*/ 0 w 64"/>
              <a:gd name="T15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4" h="35">
                <a:moveTo>
                  <a:pt x="64" y="35"/>
                </a:moveTo>
                <a:lnTo>
                  <a:pt x="55" y="31"/>
                </a:lnTo>
                <a:lnTo>
                  <a:pt x="49" y="24"/>
                </a:lnTo>
                <a:lnTo>
                  <a:pt x="44" y="20"/>
                </a:lnTo>
                <a:lnTo>
                  <a:pt x="29" y="13"/>
                </a:lnTo>
                <a:lnTo>
                  <a:pt x="20" y="9"/>
                </a:lnTo>
                <a:lnTo>
                  <a:pt x="11" y="4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68" name="Freeform 1824"/>
          <p:cNvSpPr>
            <a:spLocks/>
          </p:cNvSpPr>
          <p:nvPr/>
        </p:nvSpPr>
        <p:spPr bwMode="auto">
          <a:xfrm>
            <a:off x="3579813" y="3484563"/>
            <a:ext cx="127000" cy="47625"/>
          </a:xfrm>
          <a:custGeom>
            <a:avLst/>
            <a:gdLst>
              <a:gd name="T0" fmla="*/ 64 w 160"/>
              <a:gd name="T1" fmla="*/ 0 h 60"/>
              <a:gd name="T2" fmla="*/ 88 w 160"/>
              <a:gd name="T3" fmla="*/ 0 h 60"/>
              <a:gd name="T4" fmla="*/ 101 w 160"/>
              <a:gd name="T5" fmla="*/ 2 h 60"/>
              <a:gd name="T6" fmla="*/ 108 w 160"/>
              <a:gd name="T7" fmla="*/ 5 h 60"/>
              <a:gd name="T8" fmla="*/ 118 w 160"/>
              <a:gd name="T9" fmla="*/ 11 h 60"/>
              <a:gd name="T10" fmla="*/ 123 w 160"/>
              <a:gd name="T11" fmla="*/ 18 h 60"/>
              <a:gd name="T12" fmla="*/ 136 w 160"/>
              <a:gd name="T13" fmla="*/ 25 h 60"/>
              <a:gd name="T14" fmla="*/ 147 w 160"/>
              <a:gd name="T15" fmla="*/ 31 h 60"/>
              <a:gd name="T16" fmla="*/ 156 w 160"/>
              <a:gd name="T17" fmla="*/ 44 h 60"/>
              <a:gd name="T18" fmla="*/ 160 w 160"/>
              <a:gd name="T19" fmla="*/ 53 h 60"/>
              <a:gd name="T20" fmla="*/ 160 w 160"/>
              <a:gd name="T21" fmla="*/ 60 h 60"/>
              <a:gd name="T22" fmla="*/ 147 w 160"/>
              <a:gd name="T23" fmla="*/ 60 h 60"/>
              <a:gd name="T24" fmla="*/ 145 w 160"/>
              <a:gd name="T25" fmla="*/ 49 h 60"/>
              <a:gd name="T26" fmla="*/ 118 w 160"/>
              <a:gd name="T27" fmla="*/ 47 h 60"/>
              <a:gd name="T28" fmla="*/ 108 w 160"/>
              <a:gd name="T29" fmla="*/ 42 h 60"/>
              <a:gd name="T30" fmla="*/ 108 w 160"/>
              <a:gd name="T31" fmla="*/ 35 h 60"/>
              <a:gd name="T32" fmla="*/ 101 w 160"/>
              <a:gd name="T33" fmla="*/ 31 h 60"/>
              <a:gd name="T34" fmla="*/ 90 w 160"/>
              <a:gd name="T35" fmla="*/ 25 h 60"/>
              <a:gd name="T36" fmla="*/ 72 w 160"/>
              <a:gd name="T37" fmla="*/ 22 h 60"/>
              <a:gd name="T38" fmla="*/ 38 w 160"/>
              <a:gd name="T39" fmla="*/ 18 h 60"/>
              <a:gd name="T40" fmla="*/ 18 w 160"/>
              <a:gd name="T41" fmla="*/ 18 h 60"/>
              <a:gd name="T42" fmla="*/ 0 w 160"/>
              <a:gd name="T43" fmla="*/ 16 h 60"/>
              <a:gd name="T44" fmla="*/ 7 w 160"/>
              <a:gd name="T45" fmla="*/ 9 h 60"/>
              <a:gd name="T46" fmla="*/ 29 w 160"/>
              <a:gd name="T47" fmla="*/ 5 h 60"/>
              <a:gd name="T48" fmla="*/ 46 w 160"/>
              <a:gd name="T49" fmla="*/ 2 h 60"/>
              <a:gd name="T50" fmla="*/ 64 w 160"/>
              <a:gd name="T51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60" h="60">
                <a:moveTo>
                  <a:pt x="64" y="0"/>
                </a:moveTo>
                <a:lnTo>
                  <a:pt x="88" y="0"/>
                </a:lnTo>
                <a:lnTo>
                  <a:pt x="101" y="2"/>
                </a:lnTo>
                <a:lnTo>
                  <a:pt x="108" y="5"/>
                </a:lnTo>
                <a:lnTo>
                  <a:pt x="118" y="11"/>
                </a:lnTo>
                <a:lnTo>
                  <a:pt x="123" y="18"/>
                </a:lnTo>
                <a:lnTo>
                  <a:pt x="136" y="25"/>
                </a:lnTo>
                <a:lnTo>
                  <a:pt x="147" y="31"/>
                </a:lnTo>
                <a:lnTo>
                  <a:pt x="156" y="44"/>
                </a:lnTo>
                <a:lnTo>
                  <a:pt x="160" y="53"/>
                </a:lnTo>
                <a:lnTo>
                  <a:pt x="160" y="60"/>
                </a:lnTo>
                <a:lnTo>
                  <a:pt x="147" y="60"/>
                </a:lnTo>
                <a:lnTo>
                  <a:pt x="145" y="49"/>
                </a:lnTo>
                <a:lnTo>
                  <a:pt x="118" y="47"/>
                </a:lnTo>
                <a:lnTo>
                  <a:pt x="108" y="42"/>
                </a:lnTo>
                <a:lnTo>
                  <a:pt x="108" y="35"/>
                </a:lnTo>
                <a:lnTo>
                  <a:pt x="101" y="31"/>
                </a:lnTo>
                <a:lnTo>
                  <a:pt x="90" y="25"/>
                </a:lnTo>
                <a:lnTo>
                  <a:pt x="72" y="22"/>
                </a:lnTo>
                <a:lnTo>
                  <a:pt x="38" y="18"/>
                </a:lnTo>
                <a:lnTo>
                  <a:pt x="18" y="18"/>
                </a:lnTo>
                <a:lnTo>
                  <a:pt x="0" y="16"/>
                </a:lnTo>
                <a:lnTo>
                  <a:pt x="7" y="9"/>
                </a:lnTo>
                <a:lnTo>
                  <a:pt x="29" y="5"/>
                </a:lnTo>
                <a:lnTo>
                  <a:pt x="46" y="2"/>
                </a:lnTo>
                <a:lnTo>
                  <a:pt x="64" y="0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69" name="Freeform 1825"/>
          <p:cNvSpPr>
            <a:spLocks/>
          </p:cNvSpPr>
          <p:nvPr/>
        </p:nvSpPr>
        <p:spPr bwMode="auto">
          <a:xfrm>
            <a:off x="3579813" y="3484563"/>
            <a:ext cx="127000" cy="47625"/>
          </a:xfrm>
          <a:custGeom>
            <a:avLst/>
            <a:gdLst>
              <a:gd name="T0" fmla="*/ 64 w 160"/>
              <a:gd name="T1" fmla="*/ 0 h 60"/>
              <a:gd name="T2" fmla="*/ 88 w 160"/>
              <a:gd name="T3" fmla="*/ 0 h 60"/>
              <a:gd name="T4" fmla="*/ 101 w 160"/>
              <a:gd name="T5" fmla="*/ 2 h 60"/>
              <a:gd name="T6" fmla="*/ 108 w 160"/>
              <a:gd name="T7" fmla="*/ 5 h 60"/>
              <a:gd name="T8" fmla="*/ 118 w 160"/>
              <a:gd name="T9" fmla="*/ 11 h 60"/>
              <a:gd name="T10" fmla="*/ 123 w 160"/>
              <a:gd name="T11" fmla="*/ 18 h 60"/>
              <a:gd name="T12" fmla="*/ 136 w 160"/>
              <a:gd name="T13" fmla="*/ 25 h 60"/>
              <a:gd name="T14" fmla="*/ 147 w 160"/>
              <a:gd name="T15" fmla="*/ 31 h 60"/>
              <a:gd name="T16" fmla="*/ 156 w 160"/>
              <a:gd name="T17" fmla="*/ 44 h 60"/>
              <a:gd name="T18" fmla="*/ 160 w 160"/>
              <a:gd name="T19" fmla="*/ 53 h 60"/>
              <a:gd name="T20" fmla="*/ 160 w 160"/>
              <a:gd name="T21" fmla="*/ 60 h 60"/>
              <a:gd name="T22" fmla="*/ 147 w 160"/>
              <a:gd name="T23" fmla="*/ 60 h 60"/>
              <a:gd name="T24" fmla="*/ 145 w 160"/>
              <a:gd name="T25" fmla="*/ 49 h 60"/>
              <a:gd name="T26" fmla="*/ 118 w 160"/>
              <a:gd name="T27" fmla="*/ 47 h 60"/>
              <a:gd name="T28" fmla="*/ 108 w 160"/>
              <a:gd name="T29" fmla="*/ 42 h 60"/>
              <a:gd name="T30" fmla="*/ 108 w 160"/>
              <a:gd name="T31" fmla="*/ 35 h 60"/>
              <a:gd name="T32" fmla="*/ 101 w 160"/>
              <a:gd name="T33" fmla="*/ 31 h 60"/>
              <a:gd name="T34" fmla="*/ 90 w 160"/>
              <a:gd name="T35" fmla="*/ 25 h 60"/>
              <a:gd name="T36" fmla="*/ 72 w 160"/>
              <a:gd name="T37" fmla="*/ 22 h 60"/>
              <a:gd name="T38" fmla="*/ 38 w 160"/>
              <a:gd name="T39" fmla="*/ 18 h 60"/>
              <a:gd name="T40" fmla="*/ 18 w 160"/>
              <a:gd name="T41" fmla="*/ 18 h 60"/>
              <a:gd name="T42" fmla="*/ 0 w 160"/>
              <a:gd name="T43" fmla="*/ 16 h 60"/>
              <a:gd name="T44" fmla="*/ 7 w 160"/>
              <a:gd name="T45" fmla="*/ 9 h 60"/>
              <a:gd name="T46" fmla="*/ 29 w 160"/>
              <a:gd name="T47" fmla="*/ 5 h 60"/>
              <a:gd name="T48" fmla="*/ 46 w 160"/>
              <a:gd name="T49" fmla="*/ 2 h 60"/>
              <a:gd name="T50" fmla="*/ 64 w 160"/>
              <a:gd name="T51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60" h="60">
                <a:moveTo>
                  <a:pt x="64" y="0"/>
                </a:moveTo>
                <a:lnTo>
                  <a:pt x="88" y="0"/>
                </a:lnTo>
                <a:lnTo>
                  <a:pt x="101" y="2"/>
                </a:lnTo>
                <a:lnTo>
                  <a:pt x="108" y="5"/>
                </a:lnTo>
                <a:lnTo>
                  <a:pt x="118" y="11"/>
                </a:lnTo>
                <a:lnTo>
                  <a:pt x="123" y="18"/>
                </a:lnTo>
                <a:lnTo>
                  <a:pt x="136" y="25"/>
                </a:lnTo>
                <a:lnTo>
                  <a:pt x="147" y="31"/>
                </a:lnTo>
                <a:lnTo>
                  <a:pt x="156" y="44"/>
                </a:lnTo>
                <a:lnTo>
                  <a:pt x="160" y="53"/>
                </a:lnTo>
                <a:lnTo>
                  <a:pt x="160" y="60"/>
                </a:lnTo>
                <a:lnTo>
                  <a:pt x="147" y="60"/>
                </a:lnTo>
                <a:lnTo>
                  <a:pt x="145" y="49"/>
                </a:lnTo>
                <a:lnTo>
                  <a:pt x="118" y="47"/>
                </a:lnTo>
                <a:lnTo>
                  <a:pt x="108" y="42"/>
                </a:lnTo>
                <a:lnTo>
                  <a:pt x="108" y="35"/>
                </a:lnTo>
                <a:lnTo>
                  <a:pt x="101" y="31"/>
                </a:lnTo>
                <a:lnTo>
                  <a:pt x="90" y="25"/>
                </a:lnTo>
                <a:lnTo>
                  <a:pt x="72" y="22"/>
                </a:lnTo>
                <a:lnTo>
                  <a:pt x="38" y="18"/>
                </a:lnTo>
                <a:lnTo>
                  <a:pt x="18" y="18"/>
                </a:lnTo>
                <a:lnTo>
                  <a:pt x="0" y="16"/>
                </a:lnTo>
                <a:lnTo>
                  <a:pt x="7" y="9"/>
                </a:lnTo>
                <a:lnTo>
                  <a:pt x="29" y="5"/>
                </a:lnTo>
                <a:lnTo>
                  <a:pt x="46" y="2"/>
                </a:lnTo>
                <a:lnTo>
                  <a:pt x="64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70" name="Freeform 1826"/>
          <p:cNvSpPr>
            <a:spLocks/>
          </p:cNvSpPr>
          <p:nvPr/>
        </p:nvSpPr>
        <p:spPr bwMode="auto">
          <a:xfrm>
            <a:off x="3535363" y="3484563"/>
            <a:ext cx="122237" cy="22225"/>
          </a:xfrm>
          <a:custGeom>
            <a:avLst/>
            <a:gdLst>
              <a:gd name="T0" fmla="*/ 0 w 154"/>
              <a:gd name="T1" fmla="*/ 27 h 27"/>
              <a:gd name="T2" fmla="*/ 2 w 154"/>
              <a:gd name="T3" fmla="*/ 27 h 27"/>
              <a:gd name="T4" fmla="*/ 9 w 154"/>
              <a:gd name="T5" fmla="*/ 25 h 27"/>
              <a:gd name="T6" fmla="*/ 13 w 154"/>
              <a:gd name="T7" fmla="*/ 25 h 27"/>
              <a:gd name="T8" fmla="*/ 22 w 154"/>
              <a:gd name="T9" fmla="*/ 22 h 27"/>
              <a:gd name="T10" fmla="*/ 24 w 154"/>
              <a:gd name="T11" fmla="*/ 18 h 27"/>
              <a:gd name="T12" fmla="*/ 27 w 154"/>
              <a:gd name="T13" fmla="*/ 14 h 27"/>
              <a:gd name="T14" fmla="*/ 29 w 154"/>
              <a:gd name="T15" fmla="*/ 11 h 27"/>
              <a:gd name="T16" fmla="*/ 38 w 154"/>
              <a:gd name="T17" fmla="*/ 7 h 27"/>
              <a:gd name="T18" fmla="*/ 51 w 154"/>
              <a:gd name="T19" fmla="*/ 3 h 27"/>
              <a:gd name="T20" fmla="*/ 61 w 154"/>
              <a:gd name="T21" fmla="*/ 2 h 27"/>
              <a:gd name="T22" fmla="*/ 68 w 154"/>
              <a:gd name="T23" fmla="*/ 0 h 27"/>
              <a:gd name="T24" fmla="*/ 77 w 154"/>
              <a:gd name="T25" fmla="*/ 0 h 27"/>
              <a:gd name="T26" fmla="*/ 92 w 154"/>
              <a:gd name="T27" fmla="*/ 0 h 27"/>
              <a:gd name="T28" fmla="*/ 99 w 154"/>
              <a:gd name="T29" fmla="*/ 0 h 27"/>
              <a:gd name="T30" fmla="*/ 108 w 154"/>
              <a:gd name="T31" fmla="*/ 0 h 27"/>
              <a:gd name="T32" fmla="*/ 119 w 154"/>
              <a:gd name="T33" fmla="*/ 0 h 27"/>
              <a:gd name="T34" fmla="*/ 130 w 154"/>
              <a:gd name="T35" fmla="*/ 0 h 27"/>
              <a:gd name="T36" fmla="*/ 138 w 154"/>
              <a:gd name="T37" fmla="*/ 0 h 27"/>
              <a:gd name="T38" fmla="*/ 147 w 154"/>
              <a:gd name="T39" fmla="*/ 0 h 27"/>
              <a:gd name="T40" fmla="*/ 152 w 154"/>
              <a:gd name="T41" fmla="*/ 0 h 27"/>
              <a:gd name="T42" fmla="*/ 154 w 154"/>
              <a:gd name="T43" fmla="*/ 0 h 27"/>
              <a:gd name="T44" fmla="*/ 154 w 154"/>
              <a:gd name="T45" fmla="*/ 0 h 27"/>
              <a:gd name="T46" fmla="*/ 151 w 154"/>
              <a:gd name="T47" fmla="*/ 2 h 27"/>
              <a:gd name="T48" fmla="*/ 141 w 154"/>
              <a:gd name="T49" fmla="*/ 2 h 27"/>
              <a:gd name="T50" fmla="*/ 129 w 154"/>
              <a:gd name="T51" fmla="*/ 5 h 27"/>
              <a:gd name="T52" fmla="*/ 116 w 154"/>
              <a:gd name="T53" fmla="*/ 7 h 27"/>
              <a:gd name="T54" fmla="*/ 112 w 154"/>
              <a:gd name="T55" fmla="*/ 7 h 27"/>
              <a:gd name="T56" fmla="*/ 106 w 154"/>
              <a:gd name="T57" fmla="*/ 9 h 27"/>
              <a:gd name="T58" fmla="*/ 105 w 154"/>
              <a:gd name="T59" fmla="*/ 11 h 27"/>
              <a:gd name="T60" fmla="*/ 103 w 154"/>
              <a:gd name="T61" fmla="*/ 13 h 27"/>
              <a:gd name="T62" fmla="*/ 94 w 154"/>
              <a:gd name="T63" fmla="*/ 16 h 27"/>
              <a:gd name="T64" fmla="*/ 83 w 154"/>
              <a:gd name="T65" fmla="*/ 18 h 27"/>
              <a:gd name="T66" fmla="*/ 70 w 154"/>
              <a:gd name="T67" fmla="*/ 22 h 27"/>
              <a:gd name="T68" fmla="*/ 57 w 154"/>
              <a:gd name="T69" fmla="*/ 24 h 27"/>
              <a:gd name="T70" fmla="*/ 46 w 154"/>
              <a:gd name="T71" fmla="*/ 25 h 27"/>
              <a:gd name="T72" fmla="*/ 33 w 154"/>
              <a:gd name="T73" fmla="*/ 27 h 27"/>
              <a:gd name="T74" fmla="*/ 22 w 154"/>
              <a:gd name="T75" fmla="*/ 27 h 27"/>
              <a:gd name="T76" fmla="*/ 13 w 154"/>
              <a:gd name="T77" fmla="*/ 27 h 27"/>
              <a:gd name="T78" fmla="*/ 3 w 154"/>
              <a:gd name="T79" fmla="*/ 27 h 27"/>
              <a:gd name="T80" fmla="*/ 0 w 154"/>
              <a:gd name="T81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54" h="27">
                <a:moveTo>
                  <a:pt x="0" y="27"/>
                </a:moveTo>
                <a:lnTo>
                  <a:pt x="0" y="27"/>
                </a:lnTo>
                <a:lnTo>
                  <a:pt x="2" y="27"/>
                </a:lnTo>
                <a:lnTo>
                  <a:pt x="2" y="27"/>
                </a:lnTo>
                <a:lnTo>
                  <a:pt x="5" y="27"/>
                </a:lnTo>
                <a:lnTo>
                  <a:pt x="9" y="25"/>
                </a:lnTo>
                <a:lnTo>
                  <a:pt x="11" y="25"/>
                </a:lnTo>
                <a:lnTo>
                  <a:pt x="13" y="25"/>
                </a:lnTo>
                <a:lnTo>
                  <a:pt x="16" y="24"/>
                </a:lnTo>
                <a:lnTo>
                  <a:pt x="22" y="22"/>
                </a:lnTo>
                <a:lnTo>
                  <a:pt x="22" y="20"/>
                </a:lnTo>
                <a:lnTo>
                  <a:pt x="24" y="18"/>
                </a:lnTo>
                <a:lnTo>
                  <a:pt x="26" y="16"/>
                </a:lnTo>
                <a:lnTo>
                  <a:pt x="27" y="14"/>
                </a:lnTo>
                <a:lnTo>
                  <a:pt x="27" y="13"/>
                </a:lnTo>
                <a:lnTo>
                  <a:pt x="29" y="11"/>
                </a:lnTo>
                <a:lnTo>
                  <a:pt x="33" y="9"/>
                </a:lnTo>
                <a:lnTo>
                  <a:pt x="38" y="7"/>
                </a:lnTo>
                <a:lnTo>
                  <a:pt x="44" y="5"/>
                </a:lnTo>
                <a:lnTo>
                  <a:pt x="51" y="3"/>
                </a:lnTo>
                <a:lnTo>
                  <a:pt x="57" y="2"/>
                </a:lnTo>
                <a:lnTo>
                  <a:pt x="61" y="2"/>
                </a:lnTo>
                <a:lnTo>
                  <a:pt x="66" y="0"/>
                </a:lnTo>
                <a:lnTo>
                  <a:pt x="68" y="0"/>
                </a:lnTo>
                <a:lnTo>
                  <a:pt x="72" y="0"/>
                </a:lnTo>
                <a:lnTo>
                  <a:pt x="77" y="0"/>
                </a:lnTo>
                <a:lnTo>
                  <a:pt x="84" y="0"/>
                </a:lnTo>
                <a:lnTo>
                  <a:pt x="92" y="0"/>
                </a:lnTo>
                <a:lnTo>
                  <a:pt x="95" y="0"/>
                </a:lnTo>
                <a:lnTo>
                  <a:pt x="99" y="0"/>
                </a:lnTo>
                <a:lnTo>
                  <a:pt x="103" y="0"/>
                </a:lnTo>
                <a:lnTo>
                  <a:pt x="108" y="0"/>
                </a:lnTo>
                <a:lnTo>
                  <a:pt x="114" y="0"/>
                </a:lnTo>
                <a:lnTo>
                  <a:pt x="119" y="0"/>
                </a:lnTo>
                <a:lnTo>
                  <a:pt x="125" y="0"/>
                </a:lnTo>
                <a:lnTo>
                  <a:pt x="130" y="0"/>
                </a:lnTo>
                <a:lnTo>
                  <a:pt x="134" y="0"/>
                </a:lnTo>
                <a:lnTo>
                  <a:pt x="138" y="0"/>
                </a:lnTo>
                <a:lnTo>
                  <a:pt x="143" y="0"/>
                </a:lnTo>
                <a:lnTo>
                  <a:pt x="147" y="0"/>
                </a:lnTo>
                <a:lnTo>
                  <a:pt x="151" y="0"/>
                </a:lnTo>
                <a:lnTo>
                  <a:pt x="152" y="0"/>
                </a:lnTo>
                <a:lnTo>
                  <a:pt x="154" y="0"/>
                </a:lnTo>
                <a:lnTo>
                  <a:pt x="154" y="0"/>
                </a:lnTo>
                <a:lnTo>
                  <a:pt x="154" y="0"/>
                </a:lnTo>
                <a:lnTo>
                  <a:pt x="154" y="0"/>
                </a:lnTo>
                <a:lnTo>
                  <a:pt x="152" y="2"/>
                </a:lnTo>
                <a:lnTo>
                  <a:pt x="151" y="2"/>
                </a:lnTo>
                <a:lnTo>
                  <a:pt x="147" y="2"/>
                </a:lnTo>
                <a:lnTo>
                  <a:pt x="141" y="2"/>
                </a:lnTo>
                <a:lnTo>
                  <a:pt x="136" y="3"/>
                </a:lnTo>
                <a:lnTo>
                  <a:pt x="129" y="5"/>
                </a:lnTo>
                <a:lnTo>
                  <a:pt x="121" y="5"/>
                </a:lnTo>
                <a:lnTo>
                  <a:pt x="116" y="7"/>
                </a:lnTo>
                <a:lnTo>
                  <a:pt x="114" y="7"/>
                </a:lnTo>
                <a:lnTo>
                  <a:pt x="112" y="7"/>
                </a:lnTo>
                <a:lnTo>
                  <a:pt x="110" y="7"/>
                </a:lnTo>
                <a:lnTo>
                  <a:pt x="106" y="9"/>
                </a:lnTo>
                <a:lnTo>
                  <a:pt x="106" y="9"/>
                </a:lnTo>
                <a:lnTo>
                  <a:pt x="105" y="11"/>
                </a:lnTo>
                <a:lnTo>
                  <a:pt x="103" y="13"/>
                </a:lnTo>
                <a:lnTo>
                  <a:pt x="103" y="13"/>
                </a:lnTo>
                <a:lnTo>
                  <a:pt x="101" y="13"/>
                </a:lnTo>
                <a:lnTo>
                  <a:pt x="94" y="16"/>
                </a:lnTo>
                <a:lnTo>
                  <a:pt x="86" y="18"/>
                </a:lnTo>
                <a:lnTo>
                  <a:pt x="83" y="18"/>
                </a:lnTo>
                <a:lnTo>
                  <a:pt x="77" y="20"/>
                </a:lnTo>
                <a:lnTo>
                  <a:pt x="70" y="22"/>
                </a:lnTo>
                <a:lnTo>
                  <a:pt x="66" y="22"/>
                </a:lnTo>
                <a:lnTo>
                  <a:pt x="57" y="24"/>
                </a:lnTo>
                <a:lnTo>
                  <a:pt x="51" y="24"/>
                </a:lnTo>
                <a:lnTo>
                  <a:pt x="46" y="25"/>
                </a:lnTo>
                <a:lnTo>
                  <a:pt x="40" y="25"/>
                </a:lnTo>
                <a:lnTo>
                  <a:pt x="33" y="27"/>
                </a:lnTo>
                <a:lnTo>
                  <a:pt x="26" y="27"/>
                </a:lnTo>
                <a:lnTo>
                  <a:pt x="22" y="27"/>
                </a:lnTo>
                <a:lnTo>
                  <a:pt x="18" y="27"/>
                </a:lnTo>
                <a:lnTo>
                  <a:pt x="13" y="27"/>
                </a:lnTo>
                <a:lnTo>
                  <a:pt x="7" y="27"/>
                </a:lnTo>
                <a:lnTo>
                  <a:pt x="3" y="27"/>
                </a:lnTo>
                <a:lnTo>
                  <a:pt x="2" y="27"/>
                </a:lnTo>
                <a:lnTo>
                  <a:pt x="0" y="27"/>
                </a:lnTo>
                <a:lnTo>
                  <a:pt x="0" y="27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71" name="Freeform 1827"/>
          <p:cNvSpPr>
            <a:spLocks/>
          </p:cNvSpPr>
          <p:nvPr/>
        </p:nvSpPr>
        <p:spPr bwMode="auto">
          <a:xfrm>
            <a:off x="3535363" y="3484563"/>
            <a:ext cx="122237" cy="22225"/>
          </a:xfrm>
          <a:custGeom>
            <a:avLst/>
            <a:gdLst>
              <a:gd name="T0" fmla="*/ 0 w 154"/>
              <a:gd name="T1" fmla="*/ 27 h 27"/>
              <a:gd name="T2" fmla="*/ 2 w 154"/>
              <a:gd name="T3" fmla="*/ 27 h 27"/>
              <a:gd name="T4" fmla="*/ 9 w 154"/>
              <a:gd name="T5" fmla="*/ 25 h 27"/>
              <a:gd name="T6" fmla="*/ 13 w 154"/>
              <a:gd name="T7" fmla="*/ 25 h 27"/>
              <a:gd name="T8" fmla="*/ 22 w 154"/>
              <a:gd name="T9" fmla="*/ 22 h 27"/>
              <a:gd name="T10" fmla="*/ 24 w 154"/>
              <a:gd name="T11" fmla="*/ 18 h 27"/>
              <a:gd name="T12" fmla="*/ 27 w 154"/>
              <a:gd name="T13" fmla="*/ 14 h 27"/>
              <a:gd name="T14" fmla="*/ 29 w 154"/>
              <a:gd name="T15" fmla="*/ 11 h 27"/>
              <a:gd name="T16" fmla="*/ 38 w 154"/>
              <a:gd name="T17" fmla="*/ 7 h 27"/>
              <a:gd name="T18" fmla="*/ 51 w 154"/>
              <a:gd name="T19" fmla="*/ 3 h 27"/>
              <a:gd name="T20" fmla="*/ 61 w 154"/>
              <a:gd name="T21" fmla="*/ 2 h 27"/>
              <a:gd name="T22" fmla="*/ 68 w 154"/>
              <a:gd name="T23" fmla="*/ 0 h 27"/>
              <a:gd name="T24" fmla="*/ 77 w 154"/>
              <a:gd name="T25" fmla="*/ 0 h 27"/>
              <a:gd name="T26" fmla="*/ 92 w 154"/>
              <a:gd name="T27" fmla="*/ 0 h 27"/>
              <a:gd name="T28" fmla="*/ 99 w 154"/>
              <a:gd name="T29" fmla="*/ 0 h 27"/>
              <a:gd name="T30" fmla="*/ 108 w 154"/>
              <a:gd name="T31" fmla="*/ 0 h 27"/>
              <a:gd name="T32" fmla="*/ 119 w 154"/>
              <a:gd name="T33" fmla="*/ 0 h 27"/>
              <a:gd name="T34" fmla="*/ 130 w 154"/>
              <a:gd name="T35" fmla="*/ 0 h 27"/>
              <a:gd name="T36" fmla="*/ 138 w 154"/>
              <a:gd name="T37" fmla="*/ 0 h 27"/>
              <a:gd name="T38" fmla="*/ 147 w 154"/>
              <a:gd name="T39" fmla="*/ 0 h 27"/>
              <a:gd name="T40" fmla="*/ 152 w 154"/>
              <a:gd name="T41" fmla="*/ 0 h 27"/>
              <a:gd name="T42" fmla="*/ 154 w 154"/>
              <a:gd name="T43" fmla="*/ 0 h 27"/>
              <a:gd name="T44" fmla="*/ 154 w 154"/>
              <a:gd name="T45" fmla="*/ 0 h 27"/>
              <a:gd name="T46" fmla="*/ 151 w 154"/>
              <a:gd name="T47" fmla="*/ 2 h 27"/>
              <a:gd name="T48" fmla="*/ 141 w 154"/>
              <a:gd name="T49" fmla="*/ 2 h 27"/>
              <a:gd name="T50" fmla="*/ 129 w 154"/>
              <a:gd name="T51" fmla="*/ 5 h 27"/>
              <a:gd name="T52" fmla="*/ 116 w 154"/>
              <a:gd name="T53" fmla="*/ 7 h 27"/>
              <a:gd name="T54" fmla="*/ 112 w 154"/>
              <a:gd name="T55" fmla="*/ 7 h 27"/>
              <a:gd name="T56" fmla="*/ 106 w 154"/>
              <a:gd name="T57" fmla="*/ 9 h 27"/>
              <a:gd name="T58" fmla="*/ 105 w 154"/>
              <a:gd name="T59" fmla="*/ 11 h 27"/>
              <a:gd name="T60" fmla="*/ 103 w 154"/>
              <a:gd name="T61" fmla="*/ 13 h 27"/>
              <a:gd name="T62" fmla="*/ 94 w 154"/>
              <a:gd name="T63" fmla="*/ 16 h 27"/>
              <a:gd name="T64" fmla="*/ 83 w 154"/>
              <a:gd name="T65" fmla="*/ 18 h 27"/>
              <a:gd name="T66" fmla="*/ 70 w 154"/>
              <a:gd name="T67" fmla="*/ 22 h 27"/>
              <a:gd name="T68" fmla="*/ 57 w 154"/>
              <a:gd name="T69" fmla="*/ 24 h 27"/>
              <a:gd name="T70" fmla="*/ 46 w 154"/>
              <a:gd name="T71" fmla="*/ 25 h 27"/>
              <a:gd name="T72" fmla="*/ 33 w 154"/>
              <a:gd name="T73" fmla="*/ 27 h 27"/>
              <a:gd name="T74" fmla="*/ 22 w 154"/>
              <a:gd name="T75" fmla="*/ 27 h 27"/>
              <a:gd name="T76" fmla="*/ 13 w 154"/>
              <a:gd name="T77" fmla="*/ 27 h 27"/>
              <a:gd name="T78" fmla="*/ 3 w 154"/>
              <a:gd name="T79" fmla="*/ 27 h 27"/>
              <a:gd name="T80" fmla="*/ 0 w 154"/>
              <a:gd name="T81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54" h="27">
                <a:moveTo>
                  <a:pt x="0" y="27"/>
                </a:moveTo>
                <a:lnTo>
                  <a:pt x="0" y="27"/>
                </a:lnTo>
                <a:lnTo>
                  <a:pt x="2" y="27"/>
                </a:lnTo>
                <a:lnTo>
                  <a:pt x="2" y="27"/>
                </a:lnTo>
                <a:lnTo>
                  <a:pt x="5" y="27"/>
                </a:lnTo>
                <a:lnTo>
                  <a:pt x="9" y="25"/>
                </a:lnTo>
                <a:lnTo>
                  <a:pt x="11" y="25"/>
                </a:lnTo>
                <a:lnTo>
                  <a:pt x="13" y="25"/>
                </a:lnTo>
                <a:lnTo>
                  <a:pt x="16" y="24"/>
                </a:lnTo>
                <a:lnTo>
                  <a:pt x="22" y="22"/>
                </a:lnTo>
                <a:lnTo>
                  <a:pt x="22" y="20"/>
                </a:lnTo>
                <a:lnTo>
                  <a:pt x="24" y="18"/>
                </a:lnTo>
                <a:lnTo>
                  <a:pt x="26" y="16"/>
                </a:lnTo>
                <a:lnTo>
                  <a:pt x="27" y="14"/>
                </a:lnTo>
                <a:lnTo>
                  <a:pt x="27" y="13"/>
                </a:lnTo>
                <a:lnTo>
                  <a:pt x="29" y="11"/>
                </a:lnTo>
                <a:lnTo>
                  <a:pt x="33" y="9"/>
                </a:lnTo>
                <a:lnTo>
                  <a:pt x="38" y="7"/>
                </a:lnTo>
                <a:lnTo>
                  <a:pt x="44" y="5"/>
                </a:lnTo>
                <a:lnTo>
                  <a:pt x="51" y="3"/>
                </a:lnTo>
                <a:lnTo>
                  <a:pt x="57" y="2"/>
                </a:lnTo>
                <a:lnTo>
                  <a:pt x="61" y="2"/>
                </a:lnTo>
                <a:lnTo>
                  <a:pt x="66" y="0"/>
                </a:lnTo>
                <a:lnTo>
                  <a:pt x="68" y="0"/>
                </a:lnTo>
                <a:lnTo>
                  <a:pt x="72" y="0"/>
                </a:lnTo>
                <a:lnTo>
                  <a:pt x="77" y="0"/>
                </a:lnTo>
                <a:lnTo>
                  <a:pt x="84" y="0"/>
                </a:lnTo>
                <a:lnTo>
                  <a:pt x="92" y="0"/>
                </a:lnTo>
                <a:lnTo>
                  <a:pt x="95" y="0"/>
                </a:lnTo>
                <a:lnTo>
                  <a:pt x="99" y="0"/>
                </a:lnTo>
                <a:lnTo>
                  <a:pt x="103" y="0"/>
                </a:lnTo>
                <a:lnTo>
                  <a:pt x="108" y="0"/>
                </a:lnTo>
                <a:lnTo>
                  <a:pt x="114" y="0"/>
                </a:lnTo>
                <a:lnTo>
                  <a:pt x="119" y="0"/>
                </a:lnTo>
                <a:lnTo>
                  <a:pt x="125" y="0"/>
                </a:lnTo>
                <a:lnTo>
                  <a:pt x="130" y="0"/>
                </a:lnTo>
                <a:lnTo>
                  <a:pt x="134" y="0"/>
                </a:lnTo>
                <a:lnTo>
                  <a:pt x="138" y="0"/>
                </a:lnTo>
                <a:lnTo>
                  <a:pt x="143" y="0"/>
                </a:lnTo>
                <a:lnTo>
                  <a:pt x="147" y="0"/>
                </a:lnTo>
                <a:lnTo>
                  <a:pt x="151" y="0"/>
                </a:lnTo>
                <a:lnTo>
                  <a:pt x="152" y="0"/>
                </a:lnTo>
                <a:lnTo>
                  <a:pt x="154" y="0"/>
                </a:lnTo>
                <a:lnTo>
                  <a:pt x="154" y="0"/>
                </a:lnTo>
                <a:lnTo>
                  <a:pt x="154" y="0"/>
                </a:lnTo>
                <a:lnTo>
                  <a:pt x="154" y="0"/>
                </a:lnTo>
                <a:lnTo>
                  <a:pt x="152" y="2"/>
                </a:lnTo>
                <a:lnTo>
                  <a:pt x="151" y="2"/>
                </a:lnTo>
                <a:lnTo>
                  <a:pt x="147" y="2"/>
                </a:lnTo>
                <a:lnTo>
                  <a:pt x="141" y="2"/>
                </a:lnTo>
                <a:lnTo>
                  <a:pt x="136" y="3"/>
                </a:lnTo>
                <a:lnTo>
                  <a:pt x="129" y="5"/>
                </a:lnTo>
                <a:lnTo>
                  <a:pt x="121" y="5"/>
                </a:lnTo>
                <a:lnTo>
                  <a:pt x="116" y="7"/>
                </a:lnTo>
                <a:lnTo>
                  <a:pt x="114" y="7"/>
                </a:lnTo>
                <a:lnTo>
                  <a:pt x="112" y="7"/>
                </a:lnTo>
                <a:lnTo>
                  <a:pt x="110" y="7"/>
                </a:lnTo>
                <a:lnTo>
                  <a:pt x="106" y="9"/>
                </a:lnTo>
                <a:lnTo>
                  <a:pt x="106" y="9"/>
                </a:lnTo>
                <a:lnTo>
                  <a:pt x="105" y="11"/>
                </a:lnTo>
                <a:lnTo>
                  <a:pt x="103" y="13"/>
                </a:lnTo>
                <a:lnTo>
                  <a:pt x="103" y="13"/>
                </a:lnTo>
                <a:lnTo>
                  <a:pt x="101" y="13"/>
                </a:lnTo>
                <a:lnTo>
                  <a:pt x="94" y="16"/>
                </a:lnTo>
                <a:lnTo>
                  <a:pt x="86" y="18"/>
                </a:lnTo>
                <a:lnTo>
                  <a:pt x="83" y="18"/>
                </a:lnTo>
                <a:lnTo>
                  <a:pt x="77" y="20"/>
                </a:lnTo>
                <a:lnTo>
                  <a:pt x="70" y="22"/>
                </a:lnTo>
                <a:lnTo>
                  <a:pt x="66" y="22"/>
                </a:lnTo>
                <a:lnTo>
                  <a:pt x="57" y="24"/>
                </a:lnTo>
                <a:lnTo>
                  <a:pt x="51" y="24"/>
                </a:lnTo>
                <a:lnTo>
                  <a:pt x="46" y="25"/>
                </a:lnTo>
                <a:lnTo>
                  <a:pt x="40" y="25"/>
                </a:lnTo>
                <a:lnTo>
                  <a:pt x="33" y="27"/>
                </a:lnTo>
                <a:lnTo>
                  <a:pt x="26" y="27"/>
                </a:lnTo>
                <a:lnTo>
                  <a:pt x="22" y="27"/>
                </a:lnTo>
                <a:lnTo>
                  <a:pt x="18" y="27"/>
                </a:lnTo>
                <a:lnTo>
                  <a:pt x="13" y="27"/>
                </a:lnTo>
                <a:lnTo>
                  <a:pt x="7" y="27"/>
                </a:lnTo>
                <a:lnTo>
                  <a:pt x="3" y="27"/>
                </a:lnTo>
                <a:lnTo>
                  <a:pt x="2" y="27"/>
                </a:lnTo>
                <a:lnTo>
                  <a:pt x="0" y="27"/>
                </a:lnTo>
                <a:lnTo>
                  <a:pt x="0" y="27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72" name="Freeform 1828"/>
          <p:cNvSpPr>
            <a:spLocks/>
          </p:cNvSpPr>
          <p:nvPr/>
        </p:nvSpPr>
        <p:spPr bwMode="auto">
          <a:xfrm>
            <a:off x="3554413" y="3486150"/>
            <a:ext cx="63500" cy="19050"/>
          </a:xfrm>
          <a:custGeom>
            <a:avLst/>
            <a:gdLst>
              <a:gd name="T0" fmla="*/ 0 w 81"/>
              <a:gd name="T1" fmla="*/ 23 h 23"/>
              <a:gd name="T2" fmla="*/ 9 w 81"/>
              <a:gd name="T3" fmla="*/ 20 h 23"/>
              <a:gd name="T4" fmla="*/ 16 w 81"/>
              <a:gd name="T5" fmla="*/ 16 h 23"/>
              <a:gd name="T6" fmla="*/ 24 w 81"/>
              <a:gd name="T7" fmla="*/ 12 h 23"/>
              <a:gd name="T8" fmla="*/ 42 w 81"/>
              <a:gd name="T9" fmla="*/ 9 h 23"/>
              <a:gd name="T10" fmla="*/ 53 w 81"/>
              <a:gd name="T11" fmla="*/ 5 h 23"/>
              <a:gd name="T12" fmla="*/ 66 w 81"/>
              <a:gd name="T13" fmla="*/ 3 h 23"/>
              <a:gd name="T14" fmla="*/ 81 w 81"/>
              <a:gd name="T15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1" h="23">
                <a:moveTo>
                  <a:pt x="0" y="23"/>
                </a:moveTo>
                <a:lnTo>
                  <a:pt x="9" y="20"/>
                </a:lnTo>
                <a:lnTo>
                  <a:pt x="16" y="16"/>
                </a:lnTo>
                <a:lnTo>
                  <a:pt x="24" y="12"/>
                </a:lnTo>
                <a:lnTo>
                  <a:pt x="42" y="9"/>
                </a:lnTo>
                <a:lnTo>
                  <a:pt x="53" y="5"/>
                </a:lnTo>
                <a:lnTo>
                  <a:pt x="66" y="3"/>
                </a:lnTo>
                <a:lnTo>
                  <a:pt x="81" y="0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73" name="Freeform 1829"/>
          <p:cNvSpPr>
            <a:spLocks/>
          </p:cNvSpPr>
          <p:nvPr/>
        </p:nvSpPr>
        <p:spPr bwMode="auto">
          <a:xfrm>
            <a:off x="3695700" y="3379788"/>
            <a:ext cx="119063" cy="39687"/>
          </a:xfrm>
          <a:custGeom>
            <a:avLst/>
            <a:gdLst>
              <a:gd name="T0" fmla="*/ 87 w 147"/>
              <a:gd name="T1" fmla="*/ 0 h 52"/>
              <a:gd name="T2" fmla="*/ 65 w 147"/>
              <a:gd name="T3" fmla="*/ 0 h 52"/>
              <a:gd name="T4" fmla="*/ 53 w 147"/>
              <a:gd name="T5" fmla="*/ 2 h 52"/>
              <a:gd name="T6" fmla="*/ 46 w 147"/>
              <a:gd name="T7" fmla="*/ 4 h 52"/>
              <a:gd name="T8" fmla="*/ 39 w 147"/>
              <a:gd name="T9" fmla="*/ 10 h 52"/>
              <a:gd name="T10" fmla="*/ 33 w 147"/>
              <a:gd name="T11" fmla="*/ 17 h 52"/>
              <a:gd name="T12" fmla="*/ 20 w 147"/>
              <a:gd name="T13" fmla="*/ 22 h 52"/>
              <a:gd name="T14" fmla="*/ 11 w 147"/>
              <a:gd name="T15" fmla="*/ 28 h 52"/>
              <a:gd name="T16" fmla="*/ 2 w 147"/>
              <a:gd name="T17" fmla="*/ 39 h 52"/>
              <a:gd name="T18" fmla="*/ 0 w 147"/>
              <a:gd name="T19" fmla="*/ 44 h 52"/>
              <a:gd name="T20" fmla="*/ 0 w 147"/>
              <a:gd name="T21" fmla="*/ 52 h 52"/>
              <a:gd name="T22" fmla="*/ 11 w 147"/>
              <a:gd name="T23" fmla="*/ 52 h 52"/>
              <a:gd name="T24" fmla="*/ 13 w 147"/>
              <a:gd name="T25" fmla="*/ 43 h 52"/>
              <a:gd name="T26" fmla="*/ 39 w 147"/>
              <a:gd name="T27" fmla="*/ 41 h 52"/>
              <a:gd name="T28" fmla="*/ 46 w 147"/>
              <a:gd name="T29" fmla="*/ 35 h 52"/>
              <a:gd name="T30" fmla="*/ 46 w 147"/>
              <a:gd name="T31" fmla="*/ 30 h 52"/>
              <a:gd name="T32" fmla="*/ 53 w 147"/>
              <a:gd name="T33" fmla="*/ 26 h 52"/>
              <a:gd name="T34" fmla="*/ 63 w 147"/>
              <a:gd name="T35" fmla="*/ 22 h 52"/>
              <a:gd name="T36" fmla="*/ 81 w 147"/>
              <a:gd name="T37" fmla="*/ 19 h 52"/>
              <a:gd name="T38" fmla="*/ 110 w 147"/>
              <a:gd name="T39" fmla="*/ 17 h 52"/>
              <a:gd name="T40" fmla="*/ 129 w 147"/>
              <a:gd name="T41" fmla="*/ 17 h 52"/>
              <a:gd name="T42" fmla="*/ 147 w 147"/>
              <a:gd name="T43" fmla="*/ 13 h 52"/>
              <a:gd name="T44" fmla="*/ 138 w 147"/>
              <a:gd name="T45" fmla="*/ 8 h 52"/>
              <a:gd name="T46" fmla="*/ 120 w 147"/>
              <a:gd name="T47" fmla="*/ 6 h 52"/>
              <a:gd name="T48" fmla="*/ 103 w 147"/>
              <a:gd name="T49" fmla="*/ 2 h 52"/>
              <a:gd name="T50" fmla="*/ 87 w 147"/>
              <a:gd name="T51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47" h="52">
                <a:moveTo>
                  <a:pt x="87" y="0"/>
                </a:moveTo>
                <a:lnTo>
                  <a:pt x="65" y="0"/>
                </a:lnTo>
                <a:lnTo>
                  <a:pt x="53" y="2"/>
                </a:lnTo>
                <a:lnTo>
                  <a:pt x="46" y="4"/>
                </a:lnTo>
                <a:lnTo>
                  <a:pt x="39" y="10"/>
                </a:lnTo>
                <a:lnTo>
                  <a:pt x="33" y="17"/>
                </a:lnTo>
                <a:lnTo>
                  <a:pt x="20" y="22"/>
                </a:lnTo>
                <a:lnTo>
                  <a:pt x="11" y="28"/>
                </a:lnTo>
                <a:lnTo>
                  <a:pt x="2" y="39"/>
                </a:lnTo>
                <a:lnTo>
                  <a:pt x="0" y="44"/>
                </a:lnTo>
                <a:lnTo>
                  <a:pt x="0" y="52"/>
                </a:lnTo>
                <a:lnTo>
                  <a:pt x="11" y="52"/>
                </a:lnTo>
                <a:lnTo>
                  <a:pt x="13" y="43"/>
                </a:lnTo>
                <a:lnTo>
                  <a:pt x="39" y="41"/>
                </a:lnTo>
                <a:lnTo>
                  <a:pt x="46" y="35"/>
                </a:lnTo>
                <a:lnTo>
                  <a:pt x="46" y="30"/>
                </a:lnTo>
                <a:lnTo>
                  <a:pt x="53" y="26"/>
                </a:lnTo>
                <a:lnTo>
                  <a:pt x="63" y="22"/>
                </a:lnTo>
                <a:lnTo>
                  <a:pt x="81" y="19"/>
                </a:lnTo>
                <a:lnTo>
                  <a:pt x="110" y="17"/>
                </a:lnTo>
                <a:lnTo>
                  <a:pt x="129" y="17"/>
                </a:lnTo>
                <a:lnTo>
                  <a:pt x="147" y="13"/>
                </a:lnTo>
                <a:lnTo>
                  <a:pt x="138" y="8"/>
                </a:lnTo>
                <a:lnTo>
                  <a:pt x="120" y="6"/>
                </a:lnTo>
                <a:lnTo>
                  <a:pt x="103" y="2"/>
                </a:lnTo>
                <a:lnTo>
                  <a:pt x="87" y="0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74" name="Freeform 1830"/>
          <p:cNvSpPr>
            <a:spLocks/>
          </p:cNvSpPr>
          <p:nvPr/>
        </p:nvSpPr>
        <p:spPr bwMode="auto">
          <a:xfrm>
            <a:off x="3695700" y="3379788"/>
            <a:ext cx="119063" cy="39687"/>
          </a:xfrm>
          <a:custGeom>
            <a:avLst/>
            <a:gdLst>
              <a:gd name="T0" fmla="*/ 87 w 147"/>
              <a:gd name="T1" fmla="*/ 0 h 52"/>
              <a:gd name="T2" fmla="*/ 65 w 147"/>
              <a:gd name="T3" fmla="*/ 0 h 52"/>
              <a:gd name="T4" fmla="*/ 53 w 147"/>
              <a:gd name="T5" fmla="*/ 2 h 52"/>
              <a:gd name="T6" fmla="*/ 46 w 147"/>
              <a:gd name="T7" fmla="*/ 4 h 52"/>
              <a:gd name="T8" fmla="*/ 39 w 147"/>
              <a:gd name="T9" fmla="*/ 10 h 52"/>
              <a:gd name="T10" fmla="*/ 33 w 147"/>
              <a:gd name="T11" fmla="*/ 17 h 52"/>
              <a:gd name="T12" fmla="*/ 20 w 147"/>
              <a:gd name="T13" fmla="*/ 22 h 52"/>
              <a:gd name="T14" fmla="*/ 11 w 147"/>
              <a:gd name="T15" fmla="*/ 28 h 52"/>
              <a:gd name="T16" fmla="*/ 2 w 147"/>
              <a:gd name="T17" fmla="*/ 39 h 52"/>
              <a:gd name="T18" fmla="*/ 0 w 147"/>
              <a:gd name="T19" fmla="*/ 44 h 52"/>
              <a:gd name="T20" fmla="*/ 0 w 147"/>
              <a:gd name="T21" fmla="*/ 52 h 52"/>
              <a:gd name="T22" fmla="*/ 11 w 147"/>
              <a:gd name="T23" fmla="*/ 52 h 52"/>
              <a:gd name="T24" fmla="*/ 13 w 147"/>
              <a:gd name="T25" fmla="*/ 43 h 52"/>
              <a:gd name="T26" fmla="*/ 39 w 147"/>
              <a:gd name="T27" fmla="*/ 41 h 52"/>
              <a:gd name="T28" fmla="*/ 46 w 147"/>
              <a:gd name="T29" fmla="*/ 35 h 52"/>
              <a:gd name="T30" fmla="*/ 46 w 147"/>
              <a:gd name="T31" fmla="*/ 30 h 52"/>
              <a:gd name="T32" fmla="*/ 53 w 147"/>
              <a:gd name="T33" fmla="*/ 26 h 52"/>
              <a:gd name="T34" fmla="*/ 63 w 147"/>
              <a:gd name="T35" fmla="*/ 22 h 52"/>
              <a:gd name="T36" fmla="*/ 81 w 147"/>
              <a:gd name="T37" fmla="*/ 19 h 52"/>
              <a:gd name="T38" fmla="*/ 110 w 147"/>
              <a:gd name="T39" fmla="*/ 17 h 52"/>
              <a:gd name="T40" fmla="*/ 129 w 147"/>
              <a:gd name="T41" fmla="*/ 17 h 52"/>
              <a:gd name="T42" fmla="*/ 147 w 147"/>
              <a:gd name="T43" fmla="*/ 13 h 52"/>
              <a:gd name="T44" fmla="*/ 138 w 147"/>
              <a:gd name="T45" fmla="*/ 8 h 52"/>
              <a:gd name="T46" fmla="*/ 120 w 147"/>
              <a:gd name="T47" fmla="*/ 6 h 52"/>
              <a:gd name="T48" fmla="*/ 103 w 147"/>
              <a:gd name="T49" fmla="*/ 2 h 52"/>
              <a:gd name="T50" fmla="*/ 87 w 147"/>
              <a:gd name="T51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47" h="52">
                <a:moveTo>
                  <a:pt x="87" y="0"/>
                </a:moveTo>
                <a:lnTo>
                  <a:pt x="65" y="0"/>
                </a:lnTo>
                <a:lnTo>
                  <a:pt x="53" y="2"/>
                </a:lnTo>
                <a:lnTo>
                  <a:pt x="46" y="4"/>
                </a:lnTo>
                <a:lnTo>
                  <a:pt x="39" y="10"/>
                </a:lnTo>
                <a:lnTo>
                  <a:pt x="33" y="17"/>
                </a:lnTo>
                <a:lnTo>
                  <a:pt x="20" y="22"/>
                </a:lnTo>
                <a:lnTo>
                  <a:pt x="11" y="28"/>
                </a:lnTo>
                <a:lnTo>
                  <a:pt x="2" y="39"/>
                </a:lnTo>
                <a:lnTo>
                  <a:pt x="0" y="44"/>
                </a:lnTo>
                <a:lnTo>
                  <a:pt x="0" y="52"/>
                </a:lnTo>
                <a:lnTo>
                  <a:pt x="11" y="52"/>
                </a:lnTo>
                <a:lnTo>
                  <a:pt x="13" y="43"/>
                </a:lnTo>
                <a:lnTo>
                  <a:pt x="39" y="41"/>
                </a:lnTo>
                <a:lnTo>
                  <a:pt x="46" y="35"/>
                </a:lnTo>
                <a:lnTo>
                  <a:pt x="46" y="30"/>
                </a:lnTo>
                <a:lnTo>
                  <a:pt x="53" y="26"/>
                </a:lnTo>
                <a:lnTo>
                  <a:pt x="63" y="22"/>
                </a:lnTo>
                <a:lnTo>
                  <a:pt x="81" y="19"/>
                </a:lnTo>
                <a:lnTo>
                  <a:pt x="110" y="17"/>
                </a:lnTo>
                <a:lnTo>
                  <a:pt x="129" y="17"/>
                </a:lnTo>
                <a:lnTo>
                  <a:pt x="147" y="13"/>
                </a:lnTo>
                <a:lnTo>
                  <a:pt x="138" y="8"/>
                </a:lnTo>
                <a:lnTo>
                  <a:pt x="120" y="6"/>
                </a:lnTo>
                <a:lnTo>
                  <a:pt x="103" y="2"/>
                </a:lnTo>
                <a:lnTo>
                  <a:pt x="87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75" name="Freeform 1831"/>
          <p:cNvSpPr>
            <a:spLocks/>
          </p:cNvSpPr>
          <p:nvPr/>
        </p:nvSpPr>
        <p:spPr bwMode="auto">
          <a:xfrm>
            <a:off x="3741738" y="3379788"/>
            <a:ext cx="111125" cy="17462"/>
          </a:xfrm>
          <a:custGeom>
            <a:avLst/>
            <a:gdLst>
              <a:gd name="T0" fmla="*/ 142 w 142"/>
              <a:gd name="T1" fmla="*/ 22 h 22"/>
              <a:gd name="T2" fmla="*/ 140 w 142"/>
              <a:gd name="T3" fmla="*/ 22 h 22"/>
              <a:gd name="T4" fmla="*/ 134 w 142"/>
              <a:gd name="T5" fmla="*/ 22 h 22"/>
              <a:gd name="T6" fmla="*/ 131 w 142"/>
              <a:gd name="T7" fmla="*/ 21 h 22"/>
              <a:gd name="T8" fmla="*/ 123 w 142"/>
              <a:gd name="T9" fmla="*/ 17 h 22"/>
              <a:gd name="T10" fmla="*/ 120 w 142"/>
              <a:gd name="T11" fmla="*/ 15 h 22"/>
              <a:gd name="T12" fmla="*/ 116 w 142"/>
              <a:gd name="T13" fmla="*/ 11 h 22"/>
              <a:gd name="T14" fmla="*/ 112 w 142"/>
              <a:gd name="T15" fmla="*/ 8 h 22"/>
              <a:gd name="T16" fmla="*/ 105 w 142"/>
              <a:gd name="T17" fmla="*/ 4 h 22"/>
              <a:gd name="T18" fmla="*/ 96 w 142"/>
              <a:gd name="T19" fmla="*/ 2 h 22"/>
              <a:gd name="T20" fmla="*/ 87 w 142"/>
              <a:gd name="T21" fmla="*/ 0 h 22"/>
              <a:gd name="T22" fmla="*/ 79 w 142"/>
              <a:gd name="T23" fmla="*/ 0 h 22"/>
              <a:gd name="T24" fmla="*/ 70 w 142"/>
              <a:gd name="T25" fmla="*/ 0 h 22"/>
              <a:gd name="T26" fmla="*/ 59 w 142"/>
              <a:gd name="T27" fmla="*/ 0 h 22"/>
              <a:gd name="T28" fmla="*/ 50 w 142"/>
              <a:gd name="T29" fmla="*/ 0 h 22"/>
              <a:gd name="T30" fmla="*/ 42 w 142"/>
              <a:gd name="T31" fmla="*/ 0 h 22"/>
              <a:gd name="T32" fmla="*/ 33 w 142"/>
              <a:gd name="T33" fmla="*/ 0 h 22"/>
              <a:gd name="T34" fmla="*/ 22 w 142"/>
              <a:gd name="T35" fmla="*/ 0 h 22"/>
              <a:gd name="T36" fmla="*/ 15 w 142"/>
              <a:gd name="T37" fmla="*/ 0 h 22"/>
              <a:gd name="T38" fmla="*/ 8 w 142"/>
              <a:gd name="T39" fmla="*/ 0 h 22"/>
              <a:gd name="T40" fmla="*/ 2 w 142"/>
              <a:gd name="T41" fmla="*/ 0 h 22"/>
              <a:gd name="T42" fmla="*/ 0 w 142"/>
              <a:gd name="T43" fmla="*/ 0 h 22"/>
              <a:gd name="T44" fmla="*/ 0 w 142"/>
              <a:gd name="T45" fmla="*/ 0 h 22"/>
              <a:gd name="T46" fmla="*/ 4 w 142"/>
              <a:gd name="T47" fmla="*/ 2 h 22"/>
              <a:gd name="T48" fmla="*/ 11 w 142"/>
              <a:gd name="T49" fmla="*/ 2 h 22"/>
              <a:gd name="T50" fmla="*/ 24 w 142"/>
              <a:gd name="T51" fmla="*/ 4 h 22"/>
              <a:gd name="T52" fmla="*/ 35 w 142"/>
              <a:gd name="T53" fmla="*/ 6 h 22"/>
              <a:gd name="T54" fmla="*/ 39 w 142"/>
              <a:gd name="T55" fmla="*/ 6 h 22"/>
              <a:gd name="T56" fmla="*/ 42 w 142"/>
              <a:gd name="T57" fmla="*/ 8 h 22"/>
              <a:gd name="T58" fmla="*/ 46 w 142"/>
              <a:gd name="T59" fmla="*/ 10 h 22"/>
              <a:gd name="T60" fmla="*/ 48 w 142"/>
              <a:gd name="T61" fmla="*/ 11 h 22"/>
              <a:gd name="T62" fmla="*/ 55 w 142"/>
              <a:gd name="T63" fmla="*/ 13 h 22"/>
              <a:gd name="T64" fmla="*/ 66 w 142"/>
              <a:gd name="T65" fmla="*/ 15 h 22"/>
              <a:gd name="T66" fmla="*/ 77 w 142"/>
              <a:gd name="T67" fmla="*/ 17 h 22"/>
              <a:gd name="T68" fmla="*/ 87 w 142"/>
              <a:gd name="T69" fmla="*/ 19 h 22"/>
              <a:gd name="T70" fmla="*/ 94 w 142"/>
              <a:gd name="T71" fmla="*/ 21 h 22"/>
              <a:gd name="T72" fmla="*/ 105 w 142"/>
              <a:gd name="T73" fmla="*/ 21 h 22"/>
              <a:gd name="T74" fmla="*/ 120 w 142"/>
              <a:gd name="T75" fmla="*/ 22 h 22"/>
              <a:gd name="T76" fmla="*/ 125 w 142"/>
              <a:gd name="T77" fmla="*/ 22 h 22"/>
              <a:gd name="T78" fmla="*/ 136 w 142"/>
              <a:gd name="T79" fmla="*/ 22 h 22"/>
              <a:gd name="T80" fmla="*/ 140 w 142"/>
              <a:gd name="T81" fmla="*/ 22 h 22"/>
              <a:gd name="T82" fmla="*/ 142 w 142"/>
              <a:gd name="T83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42" h="22">
                <a:moveTo>
                  <a:pt x="142" y="22"/>
                </a:moveTo>
                <a:lnTo>
                  <a:pt x="142" y="22"/>
                </a:lnTo>
                <a:lnTo>
                  <a:pt x="142" y="22"/>
                </a:lnTo>
                <a:lnTo>
                  <a:pt x="140" y="22"/>
                </a:lnTo>
                <a:lnTo>
                  <a:pt x="138" y="22"/>
                </a:lnTo>
                <a:lnTo>
                  <a:pt x="134" y="22"/>
                </a:lnTo>
                <a:lnTo>
                  <a:pt x="133" y="21"/>
                </a:lnTo>
                <a:lnTo>
                  <a:pt x="131" y="21"/>
                </a:lnTo>
                <a:lnTo>
                  <a:pt x="125" y="19"/>
                </a:lnTo>
                <a:lnTo>
                  <a:pt x="123" y="17"/>
                </a:lnTo>
                <a:lnTo>
                  <a:pt x="120" y="15"/>
                </a:lnTo>
                <a:lnTo>
                  <a:pt x="120" y="15"/>
                </a:lnTo>
                <a:lnTo>
                  <a:pt x="118" y="11"/>
                </a:lnTo>
                <a:lnTo>
                  <a:pt x="116" y="11"/>
                </a:lnTo>
                <a:lnTo>
                  <a:pt x="114" y="10"/>
                </a:lnTo>
                <a:lnTo>
                  <a:pt x="112" y="8"/>
                </a:lnTo>
                <a:lnTo>
                  <a:pt x="107" y="6"/>
                </a:lnTo>
                <a:lnTo>
                  <a:pt x="105" y="4"/>
                </a:lnTo>
                <a:lnTo>
                  <a:pt x="101" y="4"/>
                </a:lnTo>
                <a:lnTo>
                  <a:pt x="96" y="2"/>
                </a:lnTo>
                <a:lnTo>
                  <a:pt x="90" y="2"/>
                </a:lnTo>
                <a:lnTo>
                  <a:pt x="87" y="0"/>
                </a:lnTo>
                <a:lnTo>
                  <a:pt x="81" y="0"/>
                </a:lnTo>
                <a:lnTo>
                  <a:pt x="79" y="0"/>
                </a:lnTo>
                <a:lnTo>
                  <a:pt x="77" y="0"/>
                </a:lnTo>
                <a:lnTo>
                  <a:pt x="70" y="0"/>
                </a:lnTo>
                <a:lnTo>
                  <a:pt x="65" y="0"/>
                </a:lnTo>
                <a:lnTo>
                  <a:pt x="59" y="0"/>
                </a:lnTo>
                <a:lnTo>
                  <a:pt x="53" y="0"/>
                </a:lnTo>
                <a:lnTo>
                  <a:pt x="50" y="0"/>
                </a:lnTo>
                <a:lnTo>
                  <a:pt x="46" y="0"/>
                </a:lnTo>
                <a:lnTo>
                  <a:pt x="42" y="0"/>
                </a:lnTo>
                <a:lnTo>
                  <a:pt x="39" y="0"/>
                </a:lnTo>
                <a:lnTo>
                  <a:pt x="33" y="0"/>
                </a:lnTo>
                <a:lnTo>
                  <a:pt x="28" y="0"/>
                </a:lnTo>
                <a:lnTo>
                  <a:pt x="22" y="0"/>
                </a:lnTo>
                <a:lnTo>
                  <a:pt x="19" y="0"/>
                </a:lnTo>
                <a:lnTo>
                  <a:pt x="15" y="0"/>
                </a:lnTo>
                <a:lnTo>
                  <a:pt x="11" y="0"/>
                </a:lnTo>
                <a:lnTo>
                  <a:pt x="8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lnTo>
                  <a:pt x="6" y="2"/>
                </a:lnTo>
                <a:lnTo>
                  <a:pt x="11" y="2"/>
                </a:lnTo>
                <a:lnTo>
                  <a:pt x="19" y="4"/>
                </a:lnTo>
                <a:lnTo>
                  <a:pt x="24" y="4"/>
                </a:lnTo>
                <a:lnTo>
                  <a:pt x="30" y="4"/>
                </a:lnTo>
                <a:lnTo>
                  <a:pt x="35" y="6"/>
                </a:lnTo>
                <a:lnTo>
                  <a:pt x="37" y="6"/>
                </a:lnTo>
                <a:lnTo>
                  <a:pt x="39" y="6"/>
                </a:lnTo>
                <a:lnTo>
                  <a:pt x="42" y="8"/>
                </a:lnTo>
                <a:lnTo>
                  <a:pt x="42" y="8"/>
                </a:lnTo>
                <a:lnTo>
                  <a:pt x="44" y="8"/>
                </a:lnTo>
                <a:lnTo>
                  <a:pt x="46" y="10"/>
                </a:lnTo>
                <a:lnTo>
                  <a:pt x="46" y="10"/>
                </a:lnTo>
                <a:lnTo>
                  <a:pt x="48" y="11"/>
                </a:lnTo>
                <a:lnTo>
                  <a:pt x="48" y="11"/>
                </a:lnTo>
                <a:lnTo>
                  <a:pt x="55" y="13"/>
                </a:lnTo>
                <a:lnTo>
                  <a:pt x="63" y="15"/>
                </a:lnTo>
                <a:lnTo>
                  <a:pt x="66" y="15"/>
                </a:lnTo>
                <a:lnTo>
                  <a:pt x="72" y="17"/>
                </a:lnTo>
                <a:lnTo>
                  <a:pt x="77" y="17"/>
                </a:lnTo>
                <a:lnTo>
                  <a:pt x="81" y="19"/>
                </a:lnTo>
                <a:lnTo>
                  <a:pt x="87" y="19"/>
                </a:lnTo>
                <a:lnTo>
                  <a:pt x="90" y="21"/>
                </a:lnTo>
                <a:lnTo>
                  <a:pt x="94" y="21"/>
                </a:lnTo>
                <a:lnTo>
                  <a:pt x="99" y="21"/>
                </a:lnTo>
                <a:lnTo>
                  <a:pt x="105" y="21"/>
                </a:lnTo>
                <a:lnTo>
                  <a:pt x="112" y="22"/>
                </a:lnTo>
                <a:lnTo>
                  <a:pt x="120" y="22"/>
                </a:lnTo>
                <a:lnTo>
                  <a:pt x="122" y="22"/>
                </a:lnTo>
                <a:lnTo>
                  <a:pt x="125" y="22"/>
                </a:lnTo>
                <a:lnTo>
                  <a:pt x="131" y="22"/>
                </a:lnTo>
                <a:lnTo>
                  <a:pt x="136" y="22"/>
                </a:lnTo>
                <a:lnTo>
                  <a:pt x="138" y="22"/>
                </a:lnTo>
                <a:lnTo>
                  <a:pt x="140" y="22"/>
                </a:lnTo>
                <a:lnTo>
                  <a:pt x="142" y="22"/>
                </a:lnTo>
                <a:lnTo>
                  <a:pt x="142" y="22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76" name="Freeform 1832"/>
          <p:cNvSpPr>
            <a:spLocks/>
          </p:cNvSpPr>
          <p:nvPr/>
        </p:nvSpPr>
        <p:spPr bwMode="auto">
          <a:xfrm>
            <a:off x="3741738" y="3379788"/>
            <a:ext cx="111125" cy="17462"/>
          </a:xfrm>
          <a:custGeom>
            <a:avLst/>
            <a:gdLst>
              <a:gd name="T0" fmla="*/ 142 w 142"/>
              <a:gd name="T1" fmla="*/ 22 h 22"/>
              <a:gd name="T2" fmla="*/ 140 w 142"/>
              <a:gd name="T3" fmla="*/ 22 h 22"/>
              <a:gd name="T4" fmla="*/ 134 w 142"/>
              <a:gd name="T5" fmla="*/ 22 h 22"/>
              <a:gd name="T6" fmla="*/ 131 w 142"/>
              <a:gd name="T7" fmla="*/ 21 h 22"/>
              <a:gd name="T8" fmla="*/ 123 w 142"/>
              <a:gd name="T9" fmla="*/ 17 h 22"/>
              <a:gd name="T10" fmla="*/ 120 w 142"/>
              <a:gd name="T11" fmla="*/ 15 h 22"/>
              <a:gd name="T12" fmla="*/ 116 w 142"/>
              <a:gd name="T13" fmla="*/ 11 h 22"/>
              <a:gd name="T14" fmla="*/ 112 w 142"/>
              <a:gd name="T15" fmla="*/ 8 h 22"/>
              <a:gd name="T16" fmla="*/ 105 w 142"/>
              <a:gd name="T17" fmla="*/ 4 h 22"/>
              <a:gd name="T18" fmla="*/ 96 w 142"/>
              <a:gd name="T19" fmla="*/ 2 h 22"/>
              <a:gd name="T20" fmla="*/ 87 w 142"/>
              <a:gd name="T21" fmla="*/ 0 h 22"/>
              <a:gd name="T22" fmla="*/ 79 w 142"/>
              <a:gd name="T23" fmla="*/ 0 h 22"/>
              <a:gd name="T24" fmla="*/ 70 w 142"/>
              <a:gd name="T25" fmla="*/ 0 h 22"/>
              <a:gd name="T26" fmla="*/ 59 w 142"/>
              <a:gd name="T27" fmla="*/ 0 h 22"/>
              <a:gd name="T28" fmla="*/ 50 w 142"/>
              <a:gd name="T29" fmla="*/ 0 h 22"/>
              <a:gd name="T30" fmla="*/ 42 w 142"/>
              <a:gd name="T31" fmla="*/ 0 h 22"/>
              <a:gd name="T32" fmla="*/ 33 w 142"/>
              <a:gd name="T33" fmla="*/ 0 h 22"/>
              <a:gd name="T34" fmla="*/ 22 w 142"/>
              <a:gd name="T35" fmla="*/ 0 h 22"/>
              <a:gd name="T36" fmla="*/ 15 w 142"/>
              <a:gd name="T37" fmla="*/ 0 h 22"/>
              <a:gd name="T38" fmla="*/ 8 w 142"/>
              <a:gd name="T39" fmla="*/ 0 h 22"/>
              <a:gd name="T40" fmla="*/ 2 w 142"/>
              <a:gd name="T41" fmla="*/ 0 h 22"/>
              <a:gd name="T42" fmla="*/ 0 w 142"/>
              <a:gd name="T43" fmla="*/ 0 h 22"/>
              <a:gd name="T44" fmla="*/ 0 w 142"/>
              <a:gd name="T45" fmla="*/ 0 h 22"/>
              <a:gd name="T46" fmla="*/ 4 w 142"/>
              <a:gd name="T47" fmla="*/ 2 h 22"/>
              <a:gd name="T48" fmla="*/ 11 w 142"/>
              <a:gd name="T49" fmla="*/ 2 h 22"/>
              <a:gd name="T50" fmla="*/ 24 w 142"/>
              <a:gd name="T51" fmla="*/ 4 h 22"/>
              <a:gd name="T52" fmla="*/ 35 w 142"/>
              <a:gd name="T53" fmla="*/ 6 h 22"/>
              <a:gd name="T54" fmla="*/ 39 w 142"/>
              <a:gd name="T55" fmla="*/ 6 h 22"/>
              <a:gd name="T56" fmla="*/ 42 w 142"/>
              <a:gd name="T57" fmla="*/ 8 h 22"/>
              <a:gd name="T58" fmla="*/ 46 w 142"/>
              <a:gd name="T59" fmla="*/ 10 h 22"/>
              <a:gd name="T60" fmla="*/ 48 w 142"/>
              <a:gd name="T61" fmla="*/ 11 h 22"/>
              <a:gd name="T62" fmla="*/ 55 w 142"/>
              <a:gd name="T63" fmla="*/ 13 h 22"/>
              <a:gd name="T64" fmla="*/ 66 w 142"/>
              <a:gd name="T65" fmla="*/ 15 h 22"/>
              <a:gd name="T66" fmla="*/ 77 w 142"/>
              <a:gd name="T67" fmla="*/ 17 h 22"/>
              <a:gd name="T68" fmla="*/ 87 w 142"/>
              <a:gd name="T69" fmla="*/ 19 h 22"/>
              <a:gd name="T70" fmla="*/ 94 w 142"/>
              <a:gd name="T71" fmla="*/ 21 h 22"/>
              <a:gd name="T72" fmla="*/ 105 w 142"/>
              <a:gd name="T73" fmla="*/ 21 h 22"/>
              <a:gd name="T74" fmla="*/ 120 w 142"/>
              <a:gd name="T75" fmla="*/ 22 h 22"/>
              <a:gd name="T76" fmla="*/ 125 w 142"/>
              <a:gd name="T77" fmla="*/ 22 h 22"/>
              <a:gd name="T78" fmla="*/ 136 w 142"/>
              <a:gd name="T79" fmla="*/ 22 h 22"/>
              <a:gd name="T80" fmla="*/ 140 w 142"/>
              <a:gd name="T81" fmla="*/ 22 h 22"/>
              <a:gd name="T82" fmla="*/ 142 w 142"/>
              <a:gd name="T83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42" h="22">
                <a:moveTo>
                  <a:pt x="142" y="22"/>
                </a:moveTo>
                <a:lnTo>
                  <a:pt x="142" y="22"/>
                </a:lnTo>
                <a:lnTo>
                  <a:pt x="142" y="22"/>
                </a:lnTo>
                <a:lnTo>
                  <a:pt x="140" y="22"/>
                </a:lnTo>
                <a:lnTo>
                  <a:pt x="138" y="22"/>
                </a:lnTo>
                <a:lnTo>
                  <a:pt x="134" y="22"/>
                </a:lnTo>
                <a:lnTo>
                  <a:pt x="133" y="21"/>
                </a:lnTo>
                <a:lnTo>
                  <a:pt x="131" y="21"/>
                </a:lnTo>
                <a:lnTo>
                  <a:pt x="125" y="19"/>
                </a:lnTo>
                <a:lnTo>
                  <a:pt x="123" y="17"/>
                </a:lnTo>
                <a:lnTo>
                  <a:pt x="120" y="15"/>
                </a:lnTo>
                <a:lnTo>
                  <a:pt x="120" y="15"/>
                </a:lnTo>
                <a:lnTo>
                  <a:pt x="118" y="11"/>
                </a:lnTo>
                <a:lnTo>
                  <a:pt x="116" y="11"/>
                </a:lnTo>
                <a:lnTo>
                  <a:pt x="114" y="10"/>
                </a:lnTo>
                <a:lnTo>
                  <a:pt x="112" y="8"/>
                </a:lnTo>
                <a:lnTo>
                  <a:pt x="107" y="6"/>
                </a:lnTo>
                <a:lnTo>
                  <a:pt x="105" y="4"/>
                </a:lnTo>
                <a:lnTo>
                  <a:pt x="101" y="4"/>
                </a:lnTo>
                <a:lnTo>
                  <a:pt x="96" y="2"/>
                </a:lnTo>
                <a:lnTo>
                  <a:pt x="90" y="2"/>
                </a:lnTo>
                <a:lnTo>
                  <a:pt x="87" y="0"/>
                </a:lnTo>
                <a:lnTo>
                  <a:pt x="81" y="0"/>
                </a:lnTo>
                <a:lnTo>
                  <a:pt x="79" y="0"/>
                </a:lnTo>
                <a:lnTo>
                  <a:pt x="77" y="0"/>
                </a:lnTo>
                <a:lnTo>
                  <a:pt x="70" y="0"/>
                </a:lnTo>
                <a:lnTo>
                  <a:pt x="65" y="0"/>
                </a:lnTo>
                <a:lnTo>
                  <a:pt x="59" y="0"/>
                </a:lnTo>
                <a:lnTo>
                  <a:pt x="53" y="0"/>
                </a:lnTo>
                <a:lnTo>
                  <a:pt x="50" y="0"/>
                </a:lnTo>
                <a:lnTo>
                  <a:pt x="46" y="0"/>
                </a:lnTo>
                <a:lnTo>
                  <a:pt x="42" y="0"/>
                </a:lnTo>
                <a:lnTo>
                  <a:pt x="39" y="0"/>
                </a:lnTo>
                <a:lnTo>
                  <a:pt x="33" y="0"/>
                </a:lnTo>
                <a:lnTo>
                  <a:pt x="28" y="0"/>
                </a:lnTo>
                <a:lnTo>
                  <a:pt x="22" y="0"/>
                </a:lnTo>
                <a:lnTo>
                  <a:pt x="19" y="0"/>
                </a:lnTo>
                <a:lnTo>
                  <a:pt x="15" y="0"/>
                </a:lnTo>
                <a:lnTo>
                  <a:pt x="11" y="0"/>
                </a:lnTo>
                <a:lnTo>
                  <a:pt x="8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lnTo>
                  <a:pt x="6" y="2"/>
                </a:lnTo>
                <a:lnTo>
                  <a:pt x="11" y="2"/>
                </a:lnTo>
                <a:lnTo>
                  <a:pt x="19" y="4"/>
                </a:lnTo>
                <a:lnTo>
                  <a:pt x="24" y="4"/>
                </a:lnTo>
                <a:lnTo>
                  <a:pt x="30" y="4"/>
                </a:lnTo>
                <a:lnTo>
                  <a:pt x="35" y="6"/>
                </a:lnTo>
                <a:lnTo>
                  <a:pt x="37" y="6"/>
                </a:lnTo>
                <a:lnTo>
                  <a:pt x="39" y="6"/>
                </a:lnTo>
                <a:lnTo>
                  <a:pt x="42" y="8"/>
                </a:lnTo>
                <a:lnTo>
                  <a:pt x="42" y="8"/>
                </a:lnTo>
                <a:lnTo>
                  <a:pt x="44" y="8"/>
                </a:lnTo>
                <a:lnTo>
                  <a:pt x="46" y="10"/>
                </a:lnTo>
                <a:lnTo>
                  <a:pt x="46" y="10"/>
                </a:lnTo>
                <a:lnTo>
                  <a:pt x="48" y="11"/>
                </a:lnTo>
                <a:lnTo>
                  <a:pt x="48" y="11"/>
                </a:lnTo>
                <a:lnTo>
                  <a:pt x="55" y="13"/>
                </a:lnTo>
                <a:lnTo>
                  <a:pt x="63" y="15"/>
                </a:lnTo>
                <a:lnTo>
                  <a:pt x="66" y="15"/>
                </a:lnTo>
                <a:lnTo>
                  <a:pt x="72" y="17"/>
                </a:lnTo>
                <a:lnTo>
                  <a:pt x="77" y="17"/>
                </a:lnTo>
                <a:lnTo>
                  <a:pt x="81" y="19"/>
                </a:lnTo>
                <a:lnTo>
                  <a:pt x="87" y="19"/>
                </a:lnTo>
                <a:lnTo>
                  <a:pt x="90" y="21"/>
                </a:lnTo>
                <a:lnTo>
                  <a:pt x="94" y="21"/>
                </a:lnTo>
                <a:lnTo>
                  <a:pt x="99" y="21"/>
                </a:lnTo>
                <a:lnTo>
                  <a:pt x="105" y="21"/>
                </a:lnTo>
                <a:lnTo>
                  <a:pt x="112" y="22"/>
                </a:lnTo>
                <a:lnTo>
                  <a:pt x="120" y="22"/>
                </a:lnTo>
                <a:lnTo>
                  <a:pt x="122" y="22"/>
                </a:lnTo>
                <a:lnTo>
                  <a:pt x="125" y="22"/>
                </a:lnTo>
                <a:lnTo>
                  <a:pt x="131" y="22"/>
                </a:lnTo>
                <a:lnTo>
                  <a:pt x="136" y="22"/>
                </a:lnTo>
                <a:lnTo>
                  <a:pt x="138" y="22"/>
                </a:lnTo>
                <a:lnTo>
                  <a:pt x="140" y="22"/>
                </a:lnTo>
                <a:lnTo>
                  <a:pt x="142" y="22"/>
                </a:lnTo>
                <a:lnTo>
                  <a:pt x="142" y="2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77" name="Freeform 1833"/>
          <p:cNvSpPr>
            <a:spLocks/>
          </p:cNvSpPr>
          <p:nvPr/>
        </p:nvSpPr>
        <p:spPr bwMode="auto">
          <a:xfrm>
            <a:off x="3778250" y="3381375"/>
            <a:ext cx="58738" cy="15875"/>
          </a:xfrm>
          <a:custGeom>
            <a:avLst/>
            <a:gdLst>
              <a:gd name="T0" fmla="*/ 76 w 76"/>
              <a:gd name="T1" fmla="*/ 20 h 20"/>
              <a:gd name="T2" fmla="*/ 65 w 76"/>
              <a:gd name="T3" fmla="*/ 19 h 20"/>
              <a:gd name="T4" fmla="*/ 59 w 76"/>
              <a:gd name="T5" fmla="*/ 15 h 20"/>
              <a:gd name="T6" fmla="*/ 52 w 76"/>
              <a:gd name="T7" fmla="*/ 11 h 20"/>
              <a:gd name="T8" fmla="*/ 35 w 76"/>
              <a:gd name="T9" fmla="*/ 8 h 20"/>
              <a:gd name="T10" fmla="*/ 24 w 76"/>
              <a:gd name="T11" fmla="*/ 6 h 20"/>
              <a:gd name="T12" fmla="*/ 13 w 76"/>
              <a:gd name="T13" fmla="*/ 2 h 20"/>
              <a:gd name="T14" fmla="*/ 0 w 76"/>
              <a:gd name="T1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6" h="20">
                <a:moveTo>
                  <a:pt x="76" y="20"/>
                </a:moveTo>
                <a:lnTo>
                  <a:pt x="65" y="19"/>
                </a:lnTo>
                <a:lnTo>
                  <a:pt x="59" y="15"/>
                </a:lnTo>
                <a:lnTo>
                  <a:pt x="52" y="11"/>
                </a:lnTo>
                <a:lnTo>
                  <a:pt x="35" y="8"/>
                </a:lnTo>
                <a:lnTo>
                  <a:pt x="24" y="6"/>
                </a:lnTo>
                <a:lnTo>
                  <a:pt x="13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78" name="Freeform 1834"/>
          <p:cNvSpPr>
            <a:spLocks/>
          </p:cNvSpPr>
          <p:nvPr/>
        </p:nvSpPr>
        <p:spPr bwMode="auto">
          <a:xfrm>
            <a:off x="3695700" y="3524250"/>
            <a:ext cx="127000" cy="31750"/>
          </a:xfrm>
          <a:custGeom>
            <a:avLst/>
            <a:gdLst>
              <a:gd name="T0" fmla="*/ 94 w 160"/>
              <a:gd name="T1" fmla="*/ 0 h 41"/>
              <a:gd name="T2" fmla="*/ 72 w 160"/>
              <a:gd name="T3" fmla="*/ 0 h 41"/>
              <a:gd name="T4" fmla="*/ 59 w 160"/>
              <a:gd name="T5" fmla="*/ 0 h 41"/>
              <a:gd name="T6" fmla="*/ 50 w 160"/>
              <a:gd name="T7" fmla="*/ 4 h 41"/>
              <a:gd name="T8" fmla="*/ 42 w 160"/>
              <a:gd name="T9" fmla="*/ 8 h 41"/>
              <a:gd name="T10" fmla="*/ 35 w 160"/>
              <a:gd name="T11" fmla="*/ 13 h 41"/>
              <a:gd name="T12" fmla="*/ 22 w 160"/>
              <a:gd name="T13" fmla="*/ 17 h 41"/>
              <a:gd name="T14" fmla="*/ 11 w 160"/>
              <a:gd name="T15" fmla="*/ 21 h 41"/>
              <a:gd name="T16" fmla="*/ 2 w 160"/>
              <a:gd name="T17" fmla="*/ 30 h 41"/>
              <a:gd name="T18" fmla="*/ 0 w 160"/>
              <a:gd name="T19" fmla="*/ 35 h 41"/>
              <a:gd name="T20" fmla="*/ 0 w 160"/>
              <a:gd name="T21" fmla="*/ 41 h 41"/>
              <a:gd name="T22" fmla="*/ 11 w 160"/>
              <a:gd name="T23" fmla="*/ 41 h 41"/>
              <a:gd name="T24" fmla="*/ 15 w 160"/>
              <a:gd name="T25" fmla="*/ 33 h 41"/>
              <a:gd name="T26" fmla="*/ 42 w 160"/>
              <a:gd name="T27" fmla="*/ 32 h 41"/>
              <a:gd name="T28" fmla="*/ 50 w 160"/>
              <a:gd name="T29" fmla="*/ 28 h 41"/>
              <a:gd name="T30" fmla="*/ 50 w 160"/>
              <a:gd name="T31" fmla="*/ 24 h 41"/>
              <a:gd name="T32" fmla="*/ 59 w 160"/>
              <a:gd name="T33" fmla="*/ 21 h 41"/>
              <a:gd name="T34" fmla="*/ 68 w 160"/>
              <a:gd name="T35" fmla="*/ 17 h 41"/>
              <a:gd name="T36" fmla="*/ 88 w 160"/>
              <a:gd name="T37" fmla="*/ 15 h 41"/>
              <a:gd name="T38" fmla="*/ 120 w 160"/>
              <a:gd name="T39" fmla="*/ 13 h 41"/>
              <a:gd name="T40" fmla="*/ 140 w 160"/>
              <a:gd name="T41" fmla="*/ 13 h 41"/>
              <a:gd name="T42" fmla="*/ 160 w 160"/>
              <a:gd name="T43" fmla="*/ 11 h 41"/>
              <a:gd name="T44" fmla="*/ 151 w 160"/>
              <a:gd name="T45" fmla="*/ 6 h 41"/>
              <a:gd name="T46" fmla="*/ 131 w 160"/>
              <a:gd name="T47" fmla="*/ 4 h 41"/>
              <a:gd name="T48" fmla="*/ 112 w 160"/>
              <a:gd name="T49" fmla="*/ 0 h 41"/>
              <a:gd name="T50" fmla="*/ 94 w 160"/>
              <a:gd name="T51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60" h="41">
                <a:moveTo>
                  <a:pt x="94" y="0"/>
                </a:moveTo>
                <a:lnTo>
                  <a:pt x="72" y="0"/>
                </a:lnTo>
                <a:lnTo>
                  <a:pt x="59" y="0"/>
                </a:lnTo>
                <a:lnTo>
                  <a:pt x="50" y="4"/>
                </a:lnTo>
                <a:lnTo>
                  <a:pt x="42" y="8"/>
                </a:lnTo>
                <a:lnTo>
                  <a:pt x="35" y="13"/>
                </a:lnTo>
                <a:lnTo>
                  <a:pt x="22" y="17"/>
                </a:lnTo>
                <a:lnTo>
                  <a:pt x="11" y="21"/>
                </a:lnTo>
                <a:lnTo>
                  <a:pt x="2" y="30"/>
                </a:lnTo>
                <a:lnTo>
                  <a:pt x="0" y="35"/>
                </a:lnTo>
                <a:lnTo>
                  <a:pt x="0" y="41"/>
                </a:lnTo>
                <a:lnTo>
                  <a:pt x="11" y="41"/>
                </a:lnTo>
                <a:lnTo>
                  <a:pt x="15" y="33"/>
                </a:lnTo>
                <a:lnTo>
                  <a:pt x="42" y="32"/>
                </a:lnTo>
                <a:lnTo>
                  <a:pt x="50" y="28"/>
                </a:lnTo>
                <a:lnTo>
                  <a:pt x="50" y="24"/>
                </a:lnTo>
                <a:lnTo>
                  <a:pt x="59" y="21"/>
                </a:lnTo>
                <a:lnTo>
                  <a:pt x="68" y="17"/>
                </a:lnTo>
                <a:lnTo>
                  <a:pt x="88" y="15"/>
                </a:lnTo>
                <a:lnTo>
                  <a:pt x="120" y="13"/>
                </a:lnTo>
                <a:lnTo>
                  <a:pt x="140" y="13"/>
                </a:lnTo>
                <a:lnTo>
                  <a:pt x="160" y="11"/>
                </a:lnTo>
                <a:lnTo>
                  <a:pt x="151" y="6"/>
                </a:lnTo>
                <a:lnTo>
                  <a:pt x="131" y="4"/>
                </a:lnTo>
                <a:lnTo>
                  <a:pt x="112" y="0"/>
                </a:lnTo>
                <a:lnTo>
                  <a:pt x="94" y="0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79" name="Freeform 1835"/>
          <p:cNvSpPr>
            <a:spLocks/>
          </p:cNvSpPr>
          <p:nvPr/>
        </p:nvSpPr>
        <p:spPr bwMode="auto">
          <a:xfrm>
            <a:off x="3695700" y="3524250"/>
            <a:ext cx="127000" cy="31750"/>
          </a:xfrm>
          <a:custGeom>
            <a:avLst/>
            <a:gdLst>
              <a:gd name="T0" fmla="*/ 94 w 160"/>
              <a:gd name="T1" fmla="*/ 0 h 41"/>
              <a:gd name="T2" fmla="*/ 72 w 160"/>
              <a:gd name="T3" fmla="*/ 0 h 41"/>
              <a:gd name="T4" fmla="*/ 59 w 160"/>
              <a:gd name="T5" fmla="*/ 0 h 41"/>
              <a:gd name="T6" fmla="*/ 50 w 160"/>
              <a:gd name="T7" fmla="*/ 4 h 41"/>
              <a:gd name="T8" fmla="*/ 42 w 160"/>
              <a:gd name="T9" fmla="*/ 8 h 41"/>
              <a:gd name="T10" fmla="*/ 35 w 160"/>
              <a:gd name="T11" fmla="*/ 13 h 41"/>
              <a:gd name="T12" fmla="*/ 22 w 160"/>
              <a:gd name="T13" fmla="*/ 17 h 41"/>
              <a:gd name="T14" fmla="*/ 11 w 160"/>
              <a:gd name="T15" fmla="*/ 21 h 41"/>
              <a:gd name="T16" fmla="*/ 2 w 160"/>
              <a:gd name="T17" fmla="*/ 30 h 41"/>
              <a:gd name="T18" fmla="*/ 0 w 160"/>
              <a:gd name="T19" fmla="*/ 35 h 41"/>
              <a:gd name="T20" fmla="*/ 0 w 160"/>
              <a:gd name="T21" fmla="*/ 41 h 41"/>
              <a:gd name="T22" fmla="*/ 11 w 160"/>
              <a:gd name="T23" fmla="*/ 41 h 41"/>
              <a:gd name="T24" fmla="*/ 15 w 160"/>
              <a:gd name="T25" fmla="*/ 33 h 41"/>
              <a:gd name="T26" fmla="*/ 42 w 160"/>
              <a:gd name="T27" fmla="*/ 32 h 41"/>
              <a:gd name="T28" fmla="*/ 50 w 160"/>
              <a:gd name="T29" fmla="*/ 28 h 41"/>
              <a:gd name="T30" fmla="*/ 50 w 160"/>
              <a:gd name="T31" fmla="*/ 24 h 41"/>
              <a:gd name="T32" fmla="*/ 59 w 160"/>
              <a:gd name="T33" fmla="*/ 21 h 41"/>
              <a:gd name="T34" fmla="*/ 68 w 160"/>
              <a:gd name="T35" fmla="*/ 17 h 41"/>
              <a:gd name="T36" fmla="*/ 88 w 160"/>
              <a:gd name="T37" fmla="*/ 15 h 41"/>
              <a:gd name="T38" fmla="*/ 120 w 160"/>
              <a:gd name="T39" fmla="*/ 13 h 41"/>
              <a:gd name="T40" fmla="*/ 140 w 160"/>
              <a:gd name="T41" fmla="*/ 13 h 41"/>
              <a:gd name="T42" fmla="*/ 160 w 160"/>
              <a:gd name="T43" fmla="*/ 11 h 41"/>
              <a:gd name="T44" fmla="*/ 151 w 160"/>
              <a:gd name="T45" fmla="*/ 6 h 41"/>
              <a:gd name="T46" fmla="*/ 131 w 160"/>
              <a:gd name="T47" fmla="*/ 4 h 41"/>
              <a:gd name="T48" fmla="*/ 112 w 160"/>
              <a:gd name="T49" fmla="*/ 0 h 41"/>
              <a:gd name="T50" fmla="*/ 94 w 160"/>
              <a:gd name="T51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60" h="41">
                <a:moveTo>
                  <a:pt x="94" y="0"/>
                </a:moveTo>
                <a:lnTo>
                  <a:pt x="72" y="0"/>
                </a:lnTo>
                <a:lnTo>
                  <a:pt x="59" y="0"/>
                </a:lnTo>
                <a:lnTo>
                  <a:pt x="50" y="4"/>
                </a:lnTo>
                <a:lnTo>
                  <a:pt x="42" y="8"/>
                </a:lnTo>
                <a:lnTo>
                  <a:pt x="35" y="13"/>
                </a:lnTo>
                <a:lnTo>
                  <a:pt x="22" y="17"/>
                </a:lnTo>
                <a:lnTo>
                  <a:pt x="11" y="21"/>
                </a:lnTo>
                <a:lnTo>
                  <a:pt x="2" y="30"/>
                </a:lnTo>
                <a:lnTo>
                  <a:pt x="0" y="35"/>
                </a:lnTo>
                <a:lnTo>
                  <a:pt x="0" y="41"/>
                </a:lnTo>
                <a:lnTo>
                  <a:pt x="11" y="41"/>
                </a:lnTo>
                <a:lnTo>
                  <a:pt x="15" y="33"/>
                </a:lnTo>
                <a:lnTo>
                  <a:pt x="42" y="32"/>
                </a:lnTo>
                <a:lnTo>
                  <a:pt x="50" y="28"/>
                </a:lnTo>
                <a:lnTo>
                  <a:pt x="50" y="24"/>
                </a:lnTo>
                <a:lnTo>
                  <a:pt x="59" y="21"/>
                </a:lnTo>
                <a:lnTo>
                  <a:pt x="68" y="17"/>
                </a:lnTo>
                <a:lnTo>
                  <a:pt x="88" y="15"/>
                </a:lnTo>
                <a:lnTo>
                  <a:pt x="120" y="13"/>
                </a:lnTo>
                <a:lnTo>
                  <a:pt x="140" y="13"/>
                </a:lnTo>
                <a:lnTo>
                  <a:pt x="160" y="11"/>
                </a:lnTo>
                <a:lnTo>
                  <a:pt x="151" y="6"/>
                </a:lnTo>
                <a:lnTo>
                  <a:pt x="131" y="4"/>
                </a:lnTo>
                <a:lnTo>
                  <a:pt x="112" y="0"/>
                </a:lnTo>
                <a:lnTo>
                  <a:pt x="94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80" name="Freeform 1836"/>
          <p:cNvSpPr>
            <a:spLocks/>
          </p:cNvSpPr>
          <p:nvPr/>
        </p:nvSpPr>
        <p:spPr bwMode="auto">
          <a:xfrm>
            <a:off x="3744913" y="3524250"/>
            <a:ext cx="122237" cy="14288"/>
          </a:xfrm>
          <a:custGeom>
            <a:avLst/>
            <a:gdLst>
              <a:gd name="T0" fmla="*/ 154 w 154"/>
              <a:gd name="T1" fmla="*/ 19 h 19"/>
              <a:gd name="T2" fmla="*/ 152 w 154"/>
              <a:gd name="T3" fmla="*/ 19 h 19"/>
              <a:gd name="T4" fmla="*/ 145 w 154"/>
              <a:gd name="T5" fmla="*/ 19 h 19"/>
              <a:gd name="T6" fmla="*/ 141 w 154"/>
              <a:gd name="T7" fmla="*/ 17 h 19"/>
              <a:gd name="T8" fmla="*/ 134 w 154"/>
              <a:gd name="T9" fmla="*/ 15 h 19"/>
              <a:gd name="T10" fmla="*/ 130 w 154"/>
              <a:gd name="T11" fmla="*/ 13 h 19"/>
              <a:gd name="T12" fmla="*/ 127 w 154"/>
              <a:gd name="T13" fmla="*/ 10 h 19"/>
              <a:gd name="T14" fmla="*/ 125 w 154"/>
              <a:gd name="T15" fmla="*/ 8 h 19"/>
              <a:gd name="T16" fmla="*/ 118 w 154"/>
              <a:gd name="T17" fmla="*/ 4 h 19"/>
              <a:gd name="T18" fmla="*/ 105 w 154"/>
              <a:gd name="T19" fmla="*/ 2 h 19"/>
              <a:gd name="T20" fmla="*/ 94 w 154"/>
              <a:gd name="T21" fmla="*/ 0 h 19"/>
              <a:gd name="T22" fmla="*/ 86 w 154"/>
              <a:gd name="T23" fmla="*/ 0 h 19"/>
              <a:gd name="T24" fmla="*/ 77 w 154"/>
              <a:gd name="T25" fmla="*/ 0 h 19"/>
              <a:gd name="T26" fmla="*/ 64 w 154"/>
              <a:gd name="T27" fmla="*/ 0 h 19"/>
              <a:gd name="T28" fmla="*/ 55 w 154"/>
              <a:gd name="T29" fmla="*/ 0 h 19"/>
              <a:gd name="T30" fmla="*/ 46 w 154"/>
              <a:gd name="T31" fmla="*/ 0 h 19"/>
              <a:gd name="T32" fmla="*/ 35 w 154"/>
              <a:gd name="T33" fmla="*/ 0 h 19"/>
              <a:gd name="T34" fmla="*/ 24 w 154"/>
              <a:gd name="T35" fmla="*/ 0 h 19"/>
              <a:gd name="T36" fmla="*/ 16 w 154"/>
              <a:gd name="T37" fmla="*/ 0 h 19"/>
              <a:gd name="T38" fmla="*/ 7 w 154"/>
              <a:gd name="T39" fmla="*/ 0 h 19"/>
              <a:gd name="T40" fmla="*/ 2 w 154"/>
              <a:gd name="T41" fmla="*/ 0 h 19"/>
              <a:gd name="T42" fmla="*/ 0 w 154"/>
              <a:gd name="T43" fmla="*/ 0 h 19"/>
              <a:gd name="T44" fmla="*/ 2 w 154"/>
              <a:gd name="T45" fmla="*/ 0 h 19"/>
              <a:gd name="T46" fmla="*/ 4 w 154"/>
              <a:gd name="T47" fmla="*/ 0 h 19"/>
              <a:gd name="T48" fmla="*/ 13 w 154"/>
              <a:gd name="T49" fmla="*/ 2 h 19"/>
              <a:gd name="T50" fmla="*/ 26 w 154"/>
              <a:gd name="T51" fmla="*/ 4 h 19"/>
              <a:gd name="T52" fmla="*/ 38 w 154"/>
              <a:gd name="T53" fmla="*/ 4 h 19"/>
              <a:gd name="T54" fmla="*/ 42 w 154"/>
              <a:gd name="T55" fmla="*/ 6 h 19"/>
              <a:gd name="T56" fmla="*/ 48 w 154"/>
              <a:gd name="T57" fmla="*/ 6 h 19"/>
              <a:gd name="T58" fmla="*/ 49 w 154"/>
              <a:gd name="T59" fmla="*/ 8 h 19"/>
              <a:gd name="T60" fmla="*/ 51 w 154"/>
              <a:gd name="T61" fmla="*/ 10 h 19"/>
              <a:gd name="T62" fmla="*/ 61 w 154"/>
              <a:gd name="T63" fmla="*/ 11 h 19"/>
              <a:gd name="T64" fmla="*/ 73 w 154"/>
              <a:gd name="T65" fmla="*/ 13 h 19"/>
              <a:gd name="T66" fmla="*/ 84 w 154"/>
              <a:gd name="T67" fmla="*/ 15 h 19"/>
              <a:gd name="T68" fmla="*/ 97 w 154"/>
              <a:gd name="T69" fmla="*/ 17 h 19"/>
              <a:gd name="T70" fmla="*/ 108 w 154"/>
              <a:gd name="T71" fmla="*/ 17 h 19"/>
              <a:gd name="T72" fmla="*/ 114 w 154"/>
              <a:gd name="T73" fmla="*/ 19 h 19"/>
              <a:gd name="T74" fmla="*/ 129 w 154"/>
              <a:gd name="T75" fmla="*/ 19 h 19"/>
              <a:gd name="T76" fmla="*/ 136 w 154"/>
              <a:gd name="T77" fmla="*/ 19 h 19"/>
              <a:gd name="T78" fmla="*/ 147 w 154"/>
              <a:gd name="T79" fmla="*/ 19 h 19"/>
              <a:gd name="T80" fmla="*/ 152 w 154"/>
              <a:gd name="T81" fmla="*/ 19 h 19"/>
              <a:gd name="T82" fmla="*/ 154 w 154"/>
              <a:gd name="T83" fmla="*/ 19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54" h="19">
                <a:moveTo>
                  <a:pt x="154" y="19"/>
                </a:moveTo>
                <a:lnTo>
                  <a:pt x="154" y="19"/>
                </a:lnTo>
                <a:lnTo>
                  <a:pt x="152" y="19"/>
                </a:lnTo>
                <a:lnTo>
                  <a:pt x="152" y="19"/>
                </a:lnTo>
                <a:lnTo>
                  <a:pt x="151" y="19"/>
                </a:lnTo>
                <a:lnTo>
                  <a:pt x="145" y="19"/>
                </a:lnTo>
                <a:lnTo>
                  <a:pt x="143" y="19"/>
                </a:lnTo>
                <a:lnTo>
                  <a:pt x="141" y="17"/>
                </a:lnTo>
                <a:lnTo>
                  <a:pt x="138" y="17"/>
                </a:lnTo>
                <a:lnTo>
                  <a:pt x="134" y="15"/>
                </a:lnTo>
                <a:lnTo>
                  <a:pt x="132" y="13"/>
                </a:lnTo>
                <a:lnTo>
                  <a:pt x="130" y="13"/>
                </a:lnTo>
                <a:lnTo>
                  <a:pt x="129" y="11"/>
                </a:lnTo>
                <a:lnTo>
                  <a:pt x="127" y="10"/>
                </a:lnTo>
                <a:lnTo>
                  <a:pt x="127" y="10"/>
                </a:lnTo>
                <a:lnTo>
                  <a:pt x="125" y="8"/>
                </a:lnTo>
                <a:lnTo>
                  <a:pt x="121" y="6"/>
                </a:lnTo>
                <a:lnTo>
                  <a:pt x="118" y="4"/>
                </a:lnTo>
                <a:lnTo>
                  <a:pt x="110" y="4"/>
                </a:lnTo>
                <a:lnTo>
                  <a:pt x="105" y="2"/>
                </a:lnTo>
                <a:lnTo>
                  <a:pt x="97" y="2"/>
                </a:lnTo>
                <a:lnTo>
                  <a:pt x="94" y="0"/>
                </a:lnTo>
                <a:lnTo>
                  <a:pt x="90" y="0"/>
                </a:lnTo>
                <a:lnTo>
                  <a:pt x="86" y="0"/>
                </a:lnTo>
                <a:lnTo>
                  <a:pt x="83" y="0"/>
                </a:lnTo>
                <a:lnTo>
                  <a:pt x="77" y="0"/>
                </a:lnTo>
                <a:lnTo>
                  <a:pt x="70" y="0"/>
                </a:lnTo>
                <a:lnTo>
                  <a:pt x="64" y="0"/>
                </a:lnTo>
                <a:lnTo>
                  <a:pt x="59" y="0"/>
                </a:lnTo>
                <a:lnTo>
                  <a:pt x="55" y="0"/>
                </a:lnTo>
                <a:lnTo>
                  <a:pt x="51" y="0"/>
                </a:lnTo>
                <a:lnTo>
                  <a:pt x="46" y="0"/>
                </a:lnTo>
                <a:lnTo>
                  <a:pt x="42" y="0"/>
                </a:lnTo>
                <a:lnTo>
                  <a:pt x="35" y="0"/>
                </a:lnTo>
                <a:lnTo>
                  <a:pt x="29" y="0"/>
                </a:lnTo>
                <a:lnTo>
                  <a:pt x="24" y="0"/>
                </a:lnTo>
                <a:lnTo>
                  <a:pt x="20" y="0"/>
                </a:lnTo>
                <a:lnTo>
                  <a:pt x="16" y="0"/>
                </a:lnTo>
                <a:lnTo>
                  <a:pt x="11" y="0"/>
                </a:lnTo>
                <a:lnTo>
                  <a:pt x="7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7" y="2"/>
                </a:lnTo>
                <a:lnTo>
                  <a:pt x="13" y="2"/>
                </a:lnTo>
                <a:lnTo>
                  <a:pt x="18" y="2"/>
                </a:lnTo>
                <a:lnTo>
                  <a:pt x="26" y="4"/>
                </a:lnTo>
                <a:lnTo>
                  <a:pt x="33" y="4"/>
                </a:lnTo>
                <a:lnTo>
                  <a:pt x="38" y="4"/>
                </a:lnTo>
                <a:lnTo>
                  <a:pt x="40" y="4"/>
                </a:lnTo>
                <a:lnTo>
                  <a:pt x="42" y="6"/>
                </a:lnTo>
                <a:lnTo>
                  <a:pt x="46" y="6"/>
                </a:lnTo>
                <a:lnTo>
                  <a:pt x="48" y="6"/>
                </a:lnTo>
                <a:lnTo>
                  <a:pt x="48" y="8"/>
                </a:lnTo>
                <a:lnTo>
                  <a:pt x="49" y="8"/>
                </a:lnTo>
                <a:lnTo>
                  <a:pt x="51" y="8"/>
                </a:lnTo>
                <a:lnTo>
                  <a:pt x="51" y="10"/>
                </a:lnTo>
                <a:lnTo>
                  <a:pt x="53" y="10"/>
                </a:lnTo>
                <a:lnTo>
                  <a:pt x="61" y="11"/>
                </a:lnTo>
                <a:lnTo>
                  <a:pt x="68" y="13"/>
                </a:lnTo>
                <a:lnTo>
                  <a:pt x="73" y="13"/>
                </a:lnTo>
                <a:lnTo>
                  <a:pt x="79" y="13"/>
                </a:lnTo>
                <a:lnTo>
                  <a:pt x="84" y="15"/>
                </a:lnTo>
                <a:lnTo>
                  <a:pt x="90" y="15"/>
                </a:lnTo>
                <a:lnTo>
                  <a:pt x="97" y="17"/>
                </a:lnTo>
                <a:lnTo>
                  <a:pt x="103" y="17"/>
                </a:lnTo>
                <a:lnTo>
                  <a:pt x="108" y="17"/>
                </a:lnTo>
                <a:lnTo>
                  <a:pt x="112" y="19"/>
                </a:lnTo>
                <a:lnTo>
                  <a:pt x="114" y="19"/>
                </a:lnTo>
                <a:lnTo>
                  <a:pt x="121" y="19"/>
                </a:lnTo>
                <a:lnTo>
                  <a:pt x="129" y="19"/>
                </a:lnTo>
                <a:lnTo>
                  <a:pt x="132" y="19"/>
                </a:lnTo>
                <a:lnTo>
                  <a:pt x="136" y="19"/>
                </a:lnTo>
                <a:lnTo>
                  <a:pt x="141" y="19"/>
                </a:lnTo>
                <a:lnTo>
                  <a:pt x="147" y="19"/>
                </a:lnTo>
                <a:lnTo>
                  <a:pt x="151" y="19"/>
                </a:lnTo>
                <a:lnTo>
                  <a:pt x="152" y="19"/>
                </a:lnTo>
                <a:lnTo>
                  <a:pt x="154" y="19"/>
                </a:lnTo>
                <a:lnTo>
                  <a:pt x="154" y="19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81" name="Freeform 1837"/>
          <p:cNvSpPr>
            <a:spLocks/>
          </p:cNvSpPr>
          <p:nvPr/>
        </p:nvSpPr>
        <p:spPr bwMode="auto">
          <a:xfrm>
            <a:off x="3744913" y="3524250"/>
            <a:ext cx="122237" cy="14288"/>
          </a:xfrm>
          <a:custGeom>
            <a:avLst/>
            <a:gdLst>
              <a:gd name="T0" fmla="*/ 154 w 154"/>
              <a:gd name="T1" fmla="*/ 19 h 19"/>
              <a:gd name="T2" fmla="*/ 152 w 154"/>
              <a:gd name="T3" fmla="*/ 19 h 19"/>
              <a:gd name="T4" fmla="*/ 145 w 154"/>
              <a:gd name="T5" fmla="*/ 19 h 19"/>
              <a:gd name="T6" fmla="*/ 141 w 154"/>
              <a:gd name="T7" fmla="*/ 17 h 19"/>
              <a:gd name="T8" fmla="*/ 134 w 154"/>
              <a:gd name="T9" fmla="*/ 15 h 19"/>
              <a:gd name="T10" fmla="*/ 130 w 154"/>
              <a:gd name="T11" fmla="*/ 13 h 19"/>
              <a:gd name="T12" fmla="*/ 127 w 154"/>
              <a:gd name="T13" fmla="*/ 10 h 19"/>
              <a:gd name="T14" fmla="*/ 125 w 154"/>
              <a:gd name="T15" fmla="*/ 8 h 19"/>
              <a:gd name="T16" fmla="*/ 118 w 154"/>
              <a:gd name="T17" fmla="*/ 4 h 19"/>
              <a:gd name="T18" fmla="*/ 105 w 154"/>
              <a:gd name="T19" fmla="*/ 2 h 19"/>
              <a:gd name="T20" fmla="*/ 94 w 154"/>
              <a:gd name="T21" fmla="*/ 0 h 19"/>
              <a:gd name="T22" fmla="*/ 86 w 154"/>
              <a:gd name="T23" fmla="*/ 0 h 19"/>
              <a:gd name="T24" fmla="*/ 77 w 154"/>
              <a:gd name="T25" fmla="*/ 0 h 19"/>
              <a:gd name="T26" fmla="*/ 64 w 154"/>
              <a:gd name="T27" fmla="*/ 0 h 19"/>
              <a:gd name="T28" fmla="*/ 55 w 154"/>
              <a:gd name="T29" fmla="*/ 0 h 19"/>
              <a:gd name="T30" fmla="*/ 46 w 154"/>
              <a:gd name="T31" fmla="*/ 0 h 19"/>
              <a:gd name="T32" fmla="*/ 35 w 154"/>
              <a:gd name="T33" fmla="*/ 0 h 19"/>
              <a:gd name="T34" fmla="*/ 24 w 154"/>
              <a:gd name="T35" fmla="*/ 0 h 19"/>
              <a:gd name="T36" fmla="*/ 16 w 154"/>
              <a:gd name="T37" fmla="*/ 0 h 19"/>
              <a:gd name="T38" fmla="*/ 7 w 154"/>
              <a:gd name="T39" fmla="*/ 0 h 19"/>
              <a:gd name="T40" fmla="*/ 2 w 154"/>
              <a:gd name="T41" fmla="*/ 0 h 19"/>
              <a:gd name="T42" fmla="*/ 0 w 154"/>
              <a:gd name="T43" fmla="*/ 0 h 19"/>
              <a:gd name="T44" fmla="*/ 2 w 154"/>
              <a:gd name="T45" fmla="*/ 0 h 19"/>
              <a:gd name="T46" fmla="*/ 4 w 154"/>
              <a:gd name="T47" fmla="*/ 0 h 19"/>
              <a:gd name="T48" fmla="*/ 13 w 154"/>
              <a:gd name="T49" fmla="*/ 2 h 19"/>
              <a:gd name="T50" fmla="*/ 26 w 154"/>
              <a:gd name="T51" fmla="*/ 4 h 19"/>
              <a:gd name="T52" fmla="*/ 38 w 154"/>
              <a:gd name="T53" fmla="*/ 4 h 19"/>
              <a:gd name="T54" fmla="*/ 42 w 154"/>
              <a:gd name="T55" fmla="*/ 6 h 19"/>
              <a:gd name="T56" fmla="*/ 48 w 154"/>
              <a:gd name="T57" fmla="*/ 6 h 19"/>
              <a:gd name="T58" fmla="*/ 49 w 154"/>
              <a:gd name="T59" fmla="*/ 8 h 19"/>
              <a:gd name="T60" fmla="*/ 51 w 154"/>
              <a:gd name="T61" fmla="*/ 10 h 19"/>
              <a:gd name="T62" fmla="*/ 61 w 154"/>
              <a:gd name="T63" fmla="*/ 11 h 19"/>
              <a:gd name="T64" fmla="*/ 73 w 154"/>
              <a:gd name="T65" fmla="*/ 13 h 19"/>
              <a:gd name="T66" fmla="*/ 84 w 154"/>
              <a:gd name="T67" fmla="*/ 15 h 19"/>
              <a:gd name="T68" fmla="*/ 97 w 154"/>
              <a:gd name="T69" fmla="*/ 17 h 19"/>
              <a:gd name="T70" fmla="*/ 108 w 154"/>
              <a:gd name="T71" fmla="*/ 17 h 19"/>
              <a:gd name="T72" fmla="*/ 114 w 154"/>
              <a:gd name="T73" fmla="*/ 19 h 19"/>
              <a:gd name="T74" fmla="*/ 129 w 154"/>
              <a:gd name="T75" fmla="*/ 19 h 19"/>
              <a:gd name="T76" fmla="*/ 136 w 154"/>
              <a:gd name="T77" fmla="*/ 19 h 19"/>
              <a:gd name="T78" fmla="*/ 147 w 154"/>
              <a:gd name="T79" fmla="*/ 19 h 19"/>
              <a:gd name="T80" fmla="*/ 152 w 154"/>
              <a:gd name="T81" fmla="*/ 19 h 19"/>
              <a:gd name="T82" fmla="*/ 154 w 154"/>
              <a:gd name="T83" fmla="*/ 19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54" h="19">
                <a:moveTo>
                  <a:pt x="154" y="19"/>
                </a:moveTo>
                <a:lnTo>
                  <a:pt x="154" y="19"/>
                </a:lnTo>
                <a:lnTo>
                  <a:pt x="152" y="19"/>
                </a:lnTo>
                <a:lnTo>
                  <a:pt x="152" y="19"/>
                </a:lnTo>
                <a:lnTo>
                  <a:pt x="151" y="19"/>
                </a:lnTo>
                <a:lnTo>
                  <a:pt x="145" y="19"/>
                </a:lnTo>
                <a:lnTo>
                  <a:pt x="143" y="19"/>
                </a:lnTo>
                <a:lnTo>
                  <a:pt x="141" y="17"/>
                </a:lnTo>
                <a:lnTo>
                  <a:pt x="138" y="17"/>
                </a:lnTo>
                <a:lnTo>
                  <a:pt x="134" y="15"/>
                </a:lnTo>
                <a:lnTo>
                  <a:pt x="132" y="13"/>
                </a:lnTo>
                <a:lnTo>
                  <a:pt x="130" y="13"/>
                </a:lnTo>
                <a:lnTo>
                  <a:pt x="129" y="11"/>
                </a:lnTo>
                <a:lnTo>
                  <a:pt x="127" y="10"/>
                </a:lnTo>
                <a:lnTo>
                  <a:pt x="127" y="10"/>
                </a:lnTo>
                <a:lnTo>
                  <a:pt x="125" y="8"/>
                </a:lnTo>
                <a:lnTo>
                  <a:pt x="121" y="6"/>
                </a:lnTo>
                <a:lnTo>
                  <a:pt x="118" y="4"/>
                </a:lnTo>
                <a:lnTo>
                  <a:pt x="110" y="4"/>
                </a:lnTo>
                <a:lnTo>
                  <a:pt x="105" y="2"/>
                </a:lnTo>
                <a:lnTo>
                  <a:pt x="97" y="2"/>
                </a:lnTo>
                <a:lnTo>
                  <a:pt x="94" y="0"/>
                </a:lnTo>
                <a:lnTo>
                  <a:pt x="90" y="0"/>
                </a:lnTo>
                <a:lnTo>
                  <a:pt x="86" y="0"/>
                </a:lnTo>
                <a:lnTo>
                  <a:pt x="83" y="0"/>
                </a:lnTo>
                <a:lnTo>
                  <a:pt x="77" y="0"/>
                </a:lnTo>
                <a:lnTo>
                  <a:pt x="70" y="0"/>
                </a:lnTo>
                <a:lnTo>
                  <a:pt x="64" y="0"/>
                </a:lnTo>
                <a:lnTo>
                  <a:pt x="59" y="0"/>
                </a:lnTo>
                <a:lnTo>
                  <a:pt x="55" y="0"/>
                </a:lnTo>
                <a:lnTo>
                  <a:pt x="51" y="0"/>
                </a:lnTo>
                <a:lnTo>
                  <a:pt x="46" y="0"/>
                </a:lnTo>
                <a:lnTo>
                  <a:pt x="42" y="0"/>
                </a:lnTo>
                <a:lnTo>
                  <a:pt x="35" y="0"/>
                </a:lnTo>
                <a:lnTo>
                  <a:pt x="29" y="0"/>
                </a:lnTo>
                <a:lnTo>
                  <a:pt x="24" y="0"/>
                </a:lnTo>
                <a:lnTo>
                  <a:pt x="20" y="0"/>
                </a:lnTo>
                <a:lnTo>
                  <a:pt x="16" y="0"/>
                </a:lnTo>
                <a:lnTo>
                  <a:pt x="11" y="0"/>
                </a:lnTo>
                <a:lnTo>
                  <a:pt x="7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7" y="2"/>
                </a:lnTo>
                <a:lnTo>
                  <a:pt x="13" y="2"/>
                </a:lnTo>
                <a:lnTo>
                  <a:pt x="18" y="2"/>
                </a:lnTo>
                <a:lnTo>
                  <a:pt x="26" y="4"/>
                </a:lnTo>
                <a:lnTo>
                  <a:pt x="33" y="4"/>
                </a:lnTo>
                <a:lnTo>
                  <a:pt x="38" y="4"/>
                </a:lnTo>
                <a:lnTo>
                  <a:pt x="40" y="4"/>
                </a:lnTo>
                <a:lnTo>
                  <a:pt x="42" y="6"/>
                </a:lnTo>
                <a:lnTo>
                  <a:pt x="46" y="6"/>
                </a:lnTo>
                <a:lnTo>
                  <a:pt x="48" y="6"/>
                </a:lnTo>
                <a:lnTo>
                  <a:pt x="48" y="8"/>
                </a:lnTo>
                <a:lnTo>
                  <a:pt x="49" y="8"/>
                </a:lnTo>
                <a:lnTo>
                  <a:pt x="51" y="8"/>
                </a:lnTo>
                <a:lnTo>
                  <a:pt x="51" y="10"/>
                </a:lnTo>
                <a:lnTo>
                  <a:pt x="53" y="10"/>
                </a:lnTo>
                <a:lnTo>
                  <a:pt x="61" y="11"/>
                </a:lnTo>
                <a:lnTo>
                  <a:pt x="68" y="13"/>
                </a:lnTo>
                <a:lnTo>
                  <a:pt x="73" y="13"/>
                </a:lnTo>
                <a:lnTo>
                  <a:pt x="79" y="13"/>
                </a:lnTo>
                <a:lnTo>
                  <a:pt x="84" y="15"/>
                </a:lnTo>
                <a:lnTo>
                  <a:pt x="90" y="15"/>
                </a:lnTo>
                <a:lnTo>
                  <a:pt x="97" y="17"/>
                </a:lnTo>
                <a:lnTo>
                  <a:pt x="103" y="17"/>
                </a:lnTo>
                <a:lnTo>
                  <a:pt x="108" y="17"/>
                </a:lnTo>
                <a:lnTo>
                  <a:pt x="112" y="19"/>
                </a:lnTo>
                <a:lnTo>
                  <a:pt x="114" y="19"/>
                </a:lnTo>
                <a:lnTo>
                  <a:pt x="121" y="19"/>
                </a:lnTo>
                <a:lnTo>
                  <a:pt x="129" y="19"/>
                </a:lnTo>
                <a:lnTo>
                  <a:pt x="132" y="19"/>
                </a:lnTo>
                <a:lnTo>
                  <a:pt x="136" y="19"/>
                </a:lnTo>
                <a:lnTo>
                  <a:pt x="141" y="19"/>
                </a:lnTo>
                <a:lnTo>
                  <a:pt x="147" y="19"/>
                </a:lnTo>
                <a:lnTo>
                  <a:pt x="151" y="19"/>
                </a:lnTo>
                <a:lnTo>
                  <a:pt x="152" y="19"/>
                </a:lnTo>
                <a:lnTo>
                  <a:pt x="154" y="19"/>
                </a:lnTo>
                <a:lnTo>
                  <a:pt x="154" y="19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82" name="Freeform 1838"/>
          <p:cNvSpPr>
            <a:spLocks/>
          </p:cNvSpPr>
          <p:nvPr/>
        </p:nvSpPr>
        <p:spPr bwMode="auto">
          <a:xfrm>
            <a:off x="3784600" y="3525838"/>
            <a:ext cx="65088" cy="11112"/>
          </a:xfrm>
          <a:custGeom>
            <a:avLst/>
            <a:gdLst>
              <a:gd name="T0" fmla="*/ 81 w 81"/>
              <a:gd name="T1" fmla="*/ 15 h 15"/>
              <a:gd name="T2" fmla="*/ 70 w 81"/>
              <a:gd name="T3" fmla="*/ 13 h 15"/>
              <a:gd name="T4" fmla="*/ 65 w 81"/>
              <a:gd name="T5" fmla="*/ 9 h 15"/>
              <a:gd name="T6" fmla="*/ 56 w 81"/>
              <a:gd name="T7" fmla="*/ 8 h 15"/>
              <a:gd name="T8" fmla="*/ 37 w 81"/>
              <a:gd name="T9" fmla="*/ 6 h 15"/>
              <a:gd name="T10" fmla="*/ 26 w 81"/>
              <a:gd name="T11" fmla="*/ 4 h 15"/>
              <a:gd name="T12" fmla="*/ 13 w 81"/>
              <a:gd name="T13" fmla="*/ 2 h 15"/>
              <a:gd name="T14" fmla="*/ 0 w 81"/>
              <a:gd name="T15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1" h="15">
                <a:moveTo>
                  <a:pt x="81" y="15"/>
                </a:moveTo>
                <a:lnTo>
                  <a:pt x="70" y="13"/>
                </a:lnTo>
                <a:lnTo>
                  <a:pt x="65" y="9"/>
                </a:lnTo>
                <a:lnTo>
                  <a:pt x="56" y="8"/>
                </a:lnTo>
                <a:lnTo>
                  <a:pt x="37" y="6"/>
                </a:lnTo>
                <a:lnTo>
                  <a:pt x="26" y="4"/>
                </a:lnTo>
                <a:lnTo>
                  <a:pt x="13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83" name="Freeform 1839"/>
          <p:cNvSpPr>
            <a:spLocks/>
          </p:cNvSpPr>
          <p:nvPr/>
        </p:nvSpPr>
        <p:spPr bwMode="auto">
          <a:xfrm>
            <a:off x="3570288" y="3406775"/>
            <a:ext cx="111125" cy="30163"/>
          </a:xfrm>
          <a:custGeom>
            <a:avLst/>
            <a:gdLst>
              <a:gd name="T0" fmla="*/ 0 w 138"/>
              <a:gd name="T1" fmla="*/ 39 h 39"/>
              <a:gd name="T2" fmla="*/ 2 w 138"/>
              <a:gd name="T3" fmla="*/ 39 h 39"/>
              <a:gd name="T4" fmla="*/ 7 w 138"/>
              <a:gd name="T5" fmla="*/ 37 h 39"/>
              <a:gd name="T6" fmla="*/ 11 w 138"/>
              <a:gd name="T7" fmla="*/ 35 h 39"/>
              <a:gd name="T8" fmla="*/ 18 w 138"/>
              <a:gd name="T9" fmla="*/ 30 h 39"/>
              <a:gd name="T10" fmla="*/ 20 w 138"/>
              <a:gd name="T11" fmla="*/ 28 h 39"/>
              <a:gd name="T12" fmla="*/ 24 w 138"/>
              <a:gd name="T13" fmla="*/ 22 h 39"/>
              <a:gd name="T14" fmla="*/ 26 w 138"/>
              <a:gd name="T15" fmla="*/ 19 h 39"/>
              <a:gd name="T16" fmla="*/ 29 w 138"/>
              <a:gd name="T17" fmla="*/ 15 h 39"/>
              <a:gd name="T18" fmla="*/ 37 w 138"/>
              <a:gd name="T19" fmla="*/ 13 h 39"/>
              <a:gd name="T20" fmla="*/ 40 w 138"/>
              <a:gd name="T21" fmla="*/ 9 h 39"/>
              <a:gd name="T22" fmla="*/ 44 w 138"/>
              <a:gd name="T23" fmla="*/ 6 h 39"/>
              <a:gd name="T24" fmla="*/ 51 w 138"/>
              <a:gd name="T25" fmla="*/ 2 h 39"/>
              <a:gd name="T26" fmla="*/ 64 w 138"/>
              <a:gd name="T27" fmla="*/ 0 h 39"/>
              <a:gd name="T28" fmla="*/ 75 w 138"/>
              <a:gd name="T29" fmla="*/ 0 h 39"/>
              <a:gd name="T30" fmla="*/ 86 w 138"/>
              <a:gd name="T31" fmla="*/ 0 h 39"/>
              <a:gd name="T32" fmla="*/ 92 w 138"/>
              <a:gd name="T33" fmla="*/ 0 h 39"/>
              <a:gd name="T34" fmla="*/ 101 w 138"/>
              <a:gd name="T35" fmla="*/ 2 h 39"/>
              <a:gd name="T36" fmla="*/ 118 w 138"/>
              <a:gd name="T37" fmla="*/ 2 h 39"/>
              <a:gd name="T38" fmla="*/ 123 w 138"/>
              <a:gd name="T39" fmla="*/ 0 h 39"/>
              <a:gd name="T40" fmla="*/ 134 w 138"/>
              <a:gd name="T41" fmla="*/ 0 h 39"/>
              <a:gd name="T42" fmla="*/ 138 w 138"/>
              <a:gd name="T43" fmla="*/ 0 h 39"/>
              <a:gd name="T44" fmla="*/ 138 w 138"/>
              <a:gd name="T45" fmla="*/ 2 h 39"/>
              <a:gd name="T46" fmla="*/ 134 w 138"/>
              <a:gd name="T47" fmla="*/ 2 h 39"/>
              <a:gd name="T48" fmla="*/ 127 w 138"/>
              <a:gd name="T49" fmla="*/ 4 h 39"/>
              <a:gd name="T50" fmla="*/ 116 w 138"/>
              <a:gd name="T51" fmla="*/ 8 h 39"/>
              <a:gd name="T52" fmla="*/ 105 w 138"/>
              <a:gd name="T53" fmla="*/ 9 h 39"/>
              <a:gd name="T54" fmla="*/ 101 w 138"/>
              <a:gd name="T55" fmla="*/ 11 h 39"/>
              <a:gd name="T56" fmla="*/ 96 w 138"/>
              <a:gd name="T57" fmla="*/ 13 h 39"/>
              <a:gd name="T58" fmla="*/ 94 w 138"/>
              <a:gd name="T59" fmla="*/ 15 h 39"/>
              <a:gd name="T60" fmla="*/ 92 w 138"/>
              <a:gd name="T61" fmla="*/ 19 h 39"/>
              <a:gd name="T62" fmla="*/ 85 w 138"/>
              <a:gd name="T63" fmla="*/ 22 h 39"/>
              <a:gd name="T64" fmla="*/ 74 w 138"/>
              <a:gd name="T65" fmla="*/ 26 h 39"/>
              <a:gd name="T66" fmla="*/ 62 w 138"/>
              <a:gd name="T67" fmla="*/ 30 h 39"/>
              <a:gd name="T68" fmla="*/ 50 w 138"/>
              <a:gd name="T69" fmla="*/ 33 h 39"/>
              <a:gd name="T70" fmla="*/ 42 w 138"/>
              <a:gd name="T71" fmla="*/ 35 h 39"/>
              <a:gd name="T72" fmla="*/ 29 w 138"/>
              <a:gd name="T73" fmla="*/ 37 h 39"/>
              <a:gd name="T74" fmla="*/ 20 w 138"/>
              <a:gd name="T75" fmla="*/ 39 h 39"/>
              <a:gd name="T76" fmla="*/ 11 w 138"/>
              <a:gd name="T77" fmla="*/ 39 h 39"/>
              <a:gd name="T78" fmla="*/ 4 w 138"/>
              <a:gd name="T79" fmla="*/ 39 h 39"/>
              <a:gd name="T80" fmla="*/ 0 w 138"/>
              <a:gd name="T81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38" h="39">
                <a:moveTo>
                  <a:pt x="0" y="39"/>
                </a:moveTo>
                <a:lnTo>
                  <a:pt x="0" y="39"/>
                </a:lnTo>
                <a:lnTo>
                  <a:pt x="0" y="39"/>
                </a:lnTo>
                <a:lnTo>
                  <a:pt x="2" y="39"/>
                </a:lnTo>
                <a:lnTo>
                  <a:pt x="4" y="37"/>
                </a:lnTo>
                <a:lnTo>
                  <a:pt x="7" y="37"/>
                </a:lnTo>
                <a:lnTo>
                  <a:pt x="9" y="35"/>
                </a:lnTo>
                <a:lnTo>
                  <a:pt x="11" y="35"/>
                </a:lnTo>
                <a:lnTo>
                  <a:pt x="15" y="33"/>
                </a:lnTo>
                <a:lnTo>
                  <a:pt x="18" y="30"/>
                </a:lnTo>
                <a:lnTo>
                  <a:pt x="20" y="28"/>
                </a:lnTo>
                <a:lnTo>
                  <a:pt x="20" y="28"/>
                </a:lnTo>
                <a:lnTo>
                  <a:pt x="22" y="24"/>
                </a:lnTo>
                <a:lnTo>
                  <a:pt x="24" y="22"/>
                </a:lnTo>
                <a:lnTo>
                  <a:pt x="24" y="20"/>
                </a:lnTo>
                <a:lnTo>
                  <a:pt x="26" y="19"/>
                </a:lnTo>
                <a:lnTo>
                  <a:pt x="26" y="17"/>
                </a:lnTo>
                <a:lnTo>
                  <a:pt x="29" y="15"/>
                </a:lnTo>
                <a:lnTo>
                  <a:pt x="33" y="13"/>
                </a:lnTo>
                <a:lnTo>
                  <a:pt x="37" y="13"/>
                </a:lnTo>
                <a:lnTo>
                  <a:pt x="39" y="11"/>
                </a:lnTo>
                <a:lnTo>
                  <a:pt x="40" y="9"/>
                </a:lnTo>
                <a:lnTo>
                  <a:pt x="42" y="8"/>
                </a:lnTo>
                <a:lnTo>
                  <a:pt x="44" y="6"/>
                </a:lnTo>
                <a:lnTo>
                  <a:pt x="46" y="6"/>
                </a:lnTo>
                <a:lnTo>
                  <a:pt x="51" y="2"/>
                </a:lnTo>
                <a:lnTo>
                  <a:pt x="59" y="2"/>
                </a:lnTo>
                <a:lnTo>
                  <a:pt x="64" y="0"/>
                </a:lnTo>
                <a:lnTo>
                  <a:pt x="70" y="0"/>
                </a:lnTo>
                <a:lnTo>
                  <a:pt x="75" y="0"/>
                </a:lnTo>
                <a:lnTo>
                  <a:pt x="81" y="0"/>
                </a:lnTo>
                <a:lnTo>
                  <a:pt x="86" y="0"/>
                </a:lnTo>
                <a:lnTo>
                  <a:pt x="90" y="0"/>
                </a:lnTo>
                <a:lnTo>
                  <a:pt x="92" y="0"/>
                </a:lnTo>
                <a:lnTo>
                  <a:pt x="97" y="2"/>
                </a:lnTo>
                <a:lnTo>
                  <a:pt x="101" y="2"/>
                </a:lnTo>
                <a:lnTo>
                  <a:pt x="107" y="2"/>
                </a:lnTo>
                <a:lnTo>
                  <a:pt x="118" y="2"/>
                </a:lnTo>
                <a:lnTo>
                  <a:pt x="120" y="0"/>
                </a:lnTo>
                <a:lnTo>
                  <a:pt x="123" y="0"/>
                </a:lnTo>
                <a:lnTo>
                  <a:pt x="131" y="0"/>
                </a:lnTo>
                <a:lnTo>
                  <a:pt x="134" y="0"/>
                </a:lnTo>
                <a:lnTo>
                  <a:pt x="138" y="0"/>
                </a:lnTo>
                <a:lnTo>
                  <a:pt x="138" y="0"/>
                </a:lnTo>
                <a:lnTo>
                  <a:pt x="138" y="2"/>
                </a:lnTo>
                <a:lnTo>
                  <a:pt x="138" y="2"/>
                </a:lnTo>
                <a:lnTo>
                  <a:pt x="136" y="2"/>
                </a:lnTo>
                <a:lnTo>
                  <a:pt x="134" y="2"/>
                </a:lnTo>
                <a:lnTo>
                  <a:pt x="132" y="4"/>
                </a:lnTo>
                <a:lnTo>
                  <a:pt x="127" y="4"/>
                </a:lnTo>
                <a:lnTo>
                  <a:pt x="121" y="6"/>
                </a:lnTo>
                <a:lnTo>
                  <a:pt x="116" y="8"/>
                </a:lnTo>
                <a:lnTo>
                  <a:pt x="108" y="8"/>
                </a:lnTo>
                <a:lnTo>
                  <a:pt x="105" y="9"/>
                </a:lnTo>
                <a:lnTo>
                  <a:pt x="103" y="9"/>
                </a:lnTo>
                <a:lnTo>
                  <a:pt x="101" y="11"/>
                </a:lnTo>
                <a:lnTo>
                  <a:pt x="97" y="11"/>
                </a:lnTo>
                <a:lnTo>
                  <a:pt x="96" y="13"/>
                </a:lnTo>
                <a:lnTo>
                  <a:pt x="96" y="15"/>
                </a:lnTo>
                <a:lnTo>
                  <a:pt x="94" y="15"/>
                </a:lnTo>
                <a:lnTo>
                  <a:pt x="94" y="17"/>
                </a:lnTo>
                <a:lnTo>
                  <a:pt x="92" y="19"/>
                </a:lnTo>
                <a:lnTo>
                  <a:pt x="92" y="19"/>
                </a:lnTo>
                <a:lnTo>
                  <a:pt x="85" y="22"/>
                </a:lnTo>
                <a:lnTo>
                  <a:pt x="77" y="26"/>
                </a:lnTo>
                <a:lnTo>
                  <a:pt x="74" y="26"/>
                </a:lnTo>
                <a:lnTo>
                  <a:pt x="68" y="28"/>
                </a:lnTo>
                <a:lnTo>
                  <a:pt x="62" y="30"/>
                </a:lnTo>
                <a:lnTo>
                  <a:pt x="59" y="32"/>
                </a:lnTo>
                <a:lnTo>
                  <a:pt x="50" y="33"/>
                </a:lnTo>
                <a:lnTo>
                  <a:pt x="46" y="35"/>
                </a:lnTo>
                <a:lnTo>
                  <a:pt x="42" y="35"/>
                </a:lnTo>
                <a:lnTo>
                  <a:pt x="35" y="37"/>
                </a:lnTo>
                <a:lnTo>
                  <a:pt x="29" y="37"/>
                </a:lnTo>
                <a:lnTo>
                  <a:pt x="22" y="39"/>
                </a:lnTo>
                <a:lnTo>
                  <a:pt x="20" y="39"/>
                </a:lnTo>
                <a:lnTo>
                  <a:pt x="17" y="39"/>
                </a:lnTo>
                <a:lnTo>
                  <a:pt x="11" y="39"/>
                </a:lnTo>
                <a:lnTo>
                  <a:pt x="5" y="39"/>
                </a:lnTo>
                <a:lnTo>
                  <a:pt x="4" y="39"/>
                </a:lnTo>
                <a:lnTo>
                  <a:pt x="2" y="39"/>
                </a:lnTo>
                <a:lnTo>
                  <a:pt x="0" y="39"/>
                </a:lnTo>
                <a:lnTo>
                  <a:pt x="0" y="39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84" name="Freeform 1840"/>
          <p:cNvSpPr>
            <a:spLocks/>
          </p:cNvSpPr>
          <p:nvPr/>
        </p:nvSpPr>
        <p:spPr bwMode="auto">
          <a:xfrm>
            <a:off x="3570288" y="3406775"/>
            <a:ext cx="111125" cy="30163"/>
          </a:xfrm>
          <a:custGeom>
            <a:avLst/>
            <a:gdLst>
              <a:gd name="T0" fmla="*/ 0 w 138"/>
              <a:gd name="T1" fmla="*/ 39 h 39"/>
              <a:gd name="T2" fmla="*/ 2 w 138"/>
              <a:gd name="T3" fmla="*/ 39 h 39"/>
              <a:gd name="T4" fmla="*/ 7 w 138"/>
              <a:gd name="T5" fmla="*/ 37 h 39"/>
              <a:gd name="T6" fmla="*/ 11 w 138"/>
              <a:gd name="T7" fmla="*/ 35 h 39"/>
              <a:gd name="T8" fmla="*/ 18 w 138"/>
              <a:gd name="T9" fmla="*/ 30 h 39"/>
              <a:gd name="T10" fmla="*/ 20 w 138"/>
              <a:gd name="T11" fmla="*/ 28 h 39"/>
              <a:gd name="T12" fmla="*/ 24 w 138"/>
              <a:gd name="T13" fmla="*/ 22 h 39"/>
              <a:gd name="T14" fmla="*/ 26 w 138"/>
              <a:gd name="T15" fmla="*/ 19 h 39"/>
              <a:gd name="T16" fmla="*/ 29 w 138"/>
              <a:gd name="T17" fmla="*/ 15 h 39"/>
              <a:gd name="T18" fmla="*/ 37 w 138"/>
              <a:gd name="T19" fmla="*/ 13 h 39"/>
              <a:gd name="T20" fmla="*/ 40 w 138"/>
              <a:gd name="T21" fmla="*/ 9 h 39"/>
              <a:gd name="T22" fmla="*/ 44 w 138"/>
              <a:gd name="T23" fmla="*/ 6 h 39"/>
              <a:gd name="T24" fmla="*/ 51 w 138"/>
              <a:gd name="T25" fmla="*/ 2 h 39"/>
              <a:gd name="T26" fmla="*/ 64 w 138"/>
              <a:gd name="T27" fmla="*/ 0 h 39"/>
              <a:gd name="T28" fmla="*/ 75 w 138"/>
              <a:gd name="T29" fmla="*/ 0 h 39"/>
              <a:gd name="T30" fmla="*/ 86 w 138"/>
              <a:gd name="T31" fmla="*/ 0 h 39"/>
              <a:gd name="T32" fmla="*/ 92 w 138"/>
              <a:gd name="T33" fmla="*/ 0 h 39"/>
              <a:gd name="T34" fmla="*/ 101 w 138"/>
              <a:gd name="T35" fmla="*/ 2 h 39"/>
              <a:gd name="T36" fmla="*/ 118 w 138"/>
              <a:gd name="T37" fmla="*/ 2 h 39"/>
              <a:gd name="T38" fmla="*/ 123 w 138"/>
              <a:gd name="T39" fmla="*/ 0 h 39"/>
              <a:gd name="T40" fmla="*/ 134 w 138"/>
              <a:gd name="T41" fmla="*/ 0 h 39"/>
              <a:gd name="T42" fmla="*/ 138 w 138"/>
              <a:gd name="T43" fmla="*/ 0 h 39"/>
              <a:gd name="T44" fmla="*/ 138 w 138"/>
              <a:gd name="T45" fmla="*/ 2 h 39"/>
              <a:gd name="T46" fmla="*/ 134 w 138"/>
              <a:gd name="T47" fmla="*/ 2 h 39"/>
              <a:gd name="T48" fmla="*/ 127 w 138"/>
              <a:gd name="T49" fmla="*/ 4 h 39"/>
              <a:gd name="T50" fmla="*/ 116 w 138"/>
              <a:gd name="T51" fmla="*/ 8 h 39"/>
              <a:gd name="T52" fmla="*/ 105 w 138"/>
              <a:gd name="T53" fmla="*/ 9 h 39"/>
              <a:gd name="T54" fmla="*/ 101 w 138"/>
              <a:gd name="T55" fmla="*/ 11 h 39"/>
              <a:gd name="T56" fmla="*/ 96 w 138"/>
              <a:gd name="T57" fmla="*/ 13 h 39"/>
              <a:gd name="T58" fmla="*/ 94 w 138"/>
              <a:gd name="T59" fmla="*/ 15 h 39"/>
              <a:gd name="T60" fmla="*/ 92 w 138"/>
              <a:gd name="T61" fmla="*/ 19 h 39"/>
              <a:gd name="T62" fmla="*/ 85 w 138"/>
              <a:gd name="T63" fmla="*/ 22 h 39"/>
              <a:gd name="T64" fmla="*/ 74 w 138"/>
              <a:gd name="T65" fmla="*/ 26 h 39"/>
              <a:gd name="T66" fmla="*/ 62 w 138"/>
              <a:gd name="T67" fmla="*/ 30 h 39"/>
              <a:gd name="T68" fmla="*/ 50 w 138"/>
              <a:gd name="T69" fmla="*/ 33 h 39"/>
              <a:gd name="T70" fmla="*/ 42 w 138"/>
              <a:gd name="T71" fmla="*/ 35 h 39"/>
              <a:gd name="T72" fmla="*/ 29 w 138"/>
              <a:gd name="T73" fmla="*/ 37 h 39"/>
              <a:gd name="T74" fmla="*/ 20 w 138"/>
              <a:gd name="T75" fmla="*/ 39 h 39"/>
              <a:gd name="T76" fmla="*/ 11 w 138"/>
              <a:gd name="T77" fmla="*/ 39 h 39"/>
              <a:gd name="T78" fmla="*/ 4 w 138"/>
              <a:gd name="T79" fmla="*/ 39 h 39"/>
              <a:gd name="T80" fmla="*/ 0 w 138"/>
              <a:gd name="T81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38" h="39">
                <a:moveTo>
                  <a:pt x="0" y="39"/>
                </a:moveTo>
                <a:lnTo>
                  <a:pt x="0" y="39"/>
                </a:lnTo>
                <a:lnTo>
                  <a:pt x="0" y="39"/>
                </a:lnTo>
                <a:lnTo>
                  <a:pt x="2" y="39"/>
                </a:lnTo>
                <a:lnTo>
                  <a:pt x="4" y="37"/>
                </a:lnTo>
                <a:lnTo>
                  <a:pt x="7" y="37"/>
                </a:lnTo>
                <a:lnTo>
                  <a:pt x="9" y="35"/>
                </a:lnTo>
                <a:lnTo>
                  <a:pt x="11" y="35"/>
                </a:lnTo>
                <a:lnTo>
                  <a:pt x="15" y="33"/>
                </a:lnTo>
                <a:lnTo>
                  <a:pt x="18" y="30"/>
                </a:lnTo>
                <a:lnTo>
                  <a:pt x="20" y="28"/>
                </a:lnTo>
                <a:lnTo>
                  <a:pt x="20" y="28"/>
                </a:lnTo>
                <a:lnTo>
                  <a:pt x="22" y="24"/>
                </a:lnTo>
                <a:lnTo>
                  <a:pt x="24" y="22"/>
                </a:lnTo>
                <a:lnTo>
                  <a:pt x="24" y="20"/>
                </a:lnTo>
                <a:lnTo>
                  <a:pt x="26" y="19"/>
                </a:lnTo>
                <a:lnTo>
                  <a:pt x="26" y="17"/>
                </a:lnTo>
                <a:lnTo>
                  <a:pt x="29" y="15"/>
                </a:lnTo>
                <a:lnTo>
                  <a:pt x="33" y="13"/>
                </a:lnTo>
                <a:lnTo>
                  <a:pt x="37" y="13"/>
                </a:lnTo>
                <a:lnTo>
                  <a:pt x="39" y="11"/>
                </a:lnTo>
                <a:lnTo>
                  <a:pt x="40" y="9"/>
                </a:lnTo>
                <a:lnTo>
                  <a:pt x="42" y="8"/>
                </a:lnTo>
                <a:lnTo>
                  <a:pt x="44" y="6"/>
                </a:lnTo>
                <a:lnTo>
                  <a:pt x="46" y="6"/>
                </a:lnTo>
                <a:lnTo>
                  <a:pt x="51" y="2"/>
                </a:lnTo>
                <a:lnTo>
                  <a:pt x="59" y="2"/>
                </a:lnTo>
                <a:lnTo>
                  <a:pt x="64" y="0"/>
                </a:lnTo>
                <a:lnTo>
                  <a:pt x="70" y="0"/>
                </a:lnTo>
                <a:lnTo>
                  <a:pt x="75" y="0"/>
                </a:lnTo>
                <a:lnTo>
                  <a:pt x="81" y="0"/>
                </a:lnTo>
                <a:lnTo>
                  <a:pt x="86" y="0"/>
                </a:lnTo>
                <a:lnTo>
                  <a:pt x="90" y="0"/>
                </a:lnTo>
                <a:lnTo>
                  <a:pt x="92" y="0"/>
                </a:lnTo>
                <a:lnTo>
                  <a:pt x="97" y="2"/>
                </a:lnTo>
                <a:lnTo>
                  <a:pt x="101" y="2"/>
                </a:lnTo>
                <a:lnTo>
                  <a:pt x="107" y="2"/>
                </a:lnTo>
                <a:lnTo>
                  <a:pt x="118" y="2"/>
                </a:lnTo>
                <a:lnTo>
                  <a:pt x="120" y="0"/>
                </a:lnTo>
                <a:lnTo>
                  <a:pt x="123" y="0"/>
                </a:lnTo>
                <a:lnTo>
                  <a:pt x="131" y="0"/>
                </a:lnTo>
                <a:lnTo>
                  <a:pt x="134" y="0"/>
                </a:lnTo>
                <a:lnTo>
                  <a:pt x="138" y="0"/>
                </a:lnTo>
                <a:lnTo>
                  <a:pt x="138" y="0"/>
                </a:lnTo>
                <a:lnTo>
                  <a:pt x="138" y="2"/>
                </a:lnTo>
                <a:lnTo>
                  <a:pt x="138" y="2"/>
                </a:lnTo>
                <a:lnTo>
                  <a:pt x="136" y="2"/>
                </a:lnTo>
                <a:lnTo>
                  <a:pt x="134" y="2"/>
                </a:lnTo>
                <a:lnTo>
                  <a:pt x="132" y="4"/>
                </a:lnTo>
                <a:lnTo>
                  <a:pt x="127" y="4"/>
                </a:lnTo>
                <a:lnTo>
                  <a:pt x="121" y="6"/>
                </a:lnTo>
                <a:lnTo>
                  <a:pt x="116" y="8"/>
                </a:lnTo>
                <a:lnTo>
                  <a:pt x="108" y="8"/>
                </a:lnTo>
                <a:lnTo>
                  <a:pt x="105" y="9"/>
                </a:lnTo>
                <a:lnTo>
                  <a:pt x="103" y="9"/>
                </a:lnTo>
                <a:lnTo>
                  <a:pt x="101" y="11"/>
                </a:lnTo>
                <a:lnTo>
                  <a:pt x="97" y="11"/>
                </a:lnTo>
                <a:lnTo>
                  <a:pt x="96" y="13"/>
                </a:lnTo>
                <a:lnTo>
                  <a:pt x="96" y="15"/>
                </a:lnTo>
                <a:lnTo>
                  <a:pt x="94" y="15"/>
                </a:lnTo>
                <a:lnTo>
                  <a:pt x="94" y="17"/>
                </a:lnTo>
                <a:lnTo>
                  <a:pt x="92" y="19"/>
                </a:lnTo>
                <a:lnTo>
                  <a:pt x="92" y="19"/>
                </a:lnTo>
                <a:lnTo>
                  <a:pt x="85" y="22"/>
                </a:lnTo>
                <a:lnTo>
                  <a:pt x="77" y="26"/>
                </a:lnTo>
                <a:lnTo>
                  <a:pt x="74" y="26"/>
                </a:lnTo>
                <a:lnTo>
                  <a:pt x="68" y="28"/>
                </a:lnTo>
                <a:lnTo>
                  <a:pt x="62" y="30"/>
                </a:lnTo>
                <a:lnTo>
                  <a:pt x="59" y="32"/>
                </a:lnTo>
                <a:lnTo>
                  <a:pt x="50" y="33"/>
                </a:lnTo>
                <a:lnTo>
                  <a:pt x="46" y="35"/>
                </a:lnTo>
                <a:lnTo>
                  <a:pt x="42" y="35"/>
                </a:lnTo>
                <a:lnTo>
                  <a:pt x="35" y="37"/>
                </a:lnTo>
                <a:lnTo>
                  <a:pt x="29" y="37"/>
                </a:lnTo>
                <a:lnTo>
                  <a:pt x="22" y="39"/>
                </a:lnTo>
                <a:lnTo>
                  <a:pt x="20" y="39"/>
                </a:lnTo>
                <a:lnTo>
                  <a:pt x="17" y="39"/>
                </a:lnTo>
                <a:lnTo>
                  <a:pt x="11" y="39"/>
                </a:lnTo>
                <a:lnTo>
                  <a:pt x="5" y="39"/>
                </a:lnTo>
                <a:lnTo>
                  <a:pt x="4" y="39"/>
                </a:lnTo>
                <a:lnTo>
                  <a:pt x="2" y="39"/>
                </a:lnTo>
                <a:lnTo>
                  <a:pt x="0" y="39"/>
                </a:lnTo>
                <a:lnTo>
                  <a:pt x="0" y="39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85" name="Freeform 1841"/>
          <p:cNvSpPr>
            <a:spLocks/>
          </p:cNvSpPr>
          <p:nvPr/>
        </p:nvSpPr>
        <p:spPr bwMode="auto">
          <a:xfrm>
            <a:off x="3598863" y="3398838"/>
            <a:ext cx="115887" cy="66675"/>
          </a:xfrm>
          <a:custGeom>
            <a:avLst/>
            <a:gdLst>
              <a:gd name="T0" fmla="*/ 59 w 145"/>
              <a:gd name="T1" fmla="*/ 0 h 85"/>
              <a:gd name="T2" fmla="*/ 79 w 145"/>
              <a:gd name="T3" fmla="*/ 0 h 85"/>
              <a:gd name="T4" fmla="*/ 92 w 145"/>
              <a:gd name="T5" fmla="*/ 2 h 85"/>
              <a:gd name="T6" fmla="*/ 99 w 145"/>
              <a:gd name="T7" fmla="*/ 8 h 85"/>
              <a:gd name="T8" fmla="*/ 106 w 145"/>
              <a:gd name="T9" fmla="*/ 17 h 85"/>
              <a:gd name="T10" fmla="*/ 112 w 145"/>
              <a:gd name="T11" fmla="*/ 26 h 85"/>
              <a:gd name="T12" fmla="*/ 123 w 145"/>
              <a:gd name="T13" fmla="*/ 37 h 85"/>
              <a:gd name="T14" fmla="*/ 132 w 145"/>
              <a:gd name="T15" fmla="*/ 44 h 85"/>
              <a:gd name="T16" fmla="*/ 143 w 145"/>
              <a:gd name="T17" fmla="*/ 63 h 85"/>
              <a:gd name="T18" fmla="*/ 145 w 145"/>
              <a:gd name="T19" fmla="*/ 74 h 85"/>
              <a:gd name="T20" fmla="*/ 145 w 145"/>
              <a:gd name="T21" fmla="*/ 83 h 85"/>
              <a:gd name="T22" fmla="*/ 119 w 145"/>
              <a:gd name="T23" fmla="*/ 85 h 85"/>
              <a:gd name="T24" fmla="*/ 119 w 145"/>
              <a:gd name="T25" fmla="*/ 74 h 85"/>
              <a:gd name="T26" fmla="*/ 106 w 145"/>
              <a:gd name="T27" fmla="*/ 66 h 85"/>
              <a:gd name="T28" fmla="*/ 99 w 145"/>
              <a:gd name="T29" fmla="*/ 59 h 85"/>
              <a:gd name="T30" fmla="*/ 99 w 145"/>
              <a:gd name="T31" fmla="*/ 50 h 85"/>
              <a:gd name="T32" fmla="*/ 92 w 145"/>
              <a:gd name="T33" fmla="*/ 44 h 85"/>
              <a:gd name="T34" fmla="*/ 81 w 145"/>
              <a:gd name="T35" fmla="*/ 37 h 85"/>
              <a:gd name="T36" fmla="*/ 64 w 145"/>
              <a:gd name="T37" fmla="*/ 31 h 85"/>
              <a:gd name="T38" fmla="*/ 35 w 145"/>
              <a:gd name="T39" fmla="*/ 26 h 85"/>
              <a:gd name="T40" fmla="*/ 16 w 145"/>
              <a:gd name="T41" fmla="*/ 26 h 85"/>
              <a:gd name="T42" fmla="*/ 0 w 145"/>
              <a:gd name="T43" fmla="*/ 22 h 85"/>
              <a:gd name="T44" fmla="*/ 7 w 145"/>
              <a:gd name="T45" fmla="*/ 13 h 85"/>
              <a:gd name="T46" fmla="*/ 25 w 145"/>
              <a:gd name="T47" fmla="*/ 9 h 85"/>
              <a:gd name="T48" fmla="*/ 40 w 145"/>
              <a:gd name="T49" fmla="*/ 2 h 85"/>
              <a:gd name="T50" fmla="*/ 59 w 145"/>
              <a:gd name="T51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45" h="85">
                <a:moveTo>
                  <a:pt x="59" y="0"/>
                </a:moveTo>
                <a:lnTo>
                  <a:pt x="79" y="0"/>
                </a:lnTo>
                <a:lnTo>
                  <a:pt x="92" y="2"/>
                </a:lnTo>
                <a:lnTo>
                  <a:pt x="99" y="8"/>
                </a:lnTo>
                <a:lnTo>
                  <a:pt x="106" y="17"/>
                </a:lnTo>
                <a:lnTo>
                  <a:pt x="112" y="26"/>
                </a:lnTo>
                <a:lnTo>
                  <a:pt x="123" y="37"/>
                </a:lnTo>
                <a:lnTo>
                  <a:pt x="132" y="44"/>
                </a:lnTo>
                <a:lnTo>
                  <a:pt x="143" y="63"/>
                </a:lnTo>
                <a:lnTo>
                  <a:pt x="145" y="74"/>
                </a:lnTo>
                <a:lnTo>
                  <a:pt x="145" y="83"/>
                </a:lnTo>
                <a:lnTo>
                  <a:pt x="119" y="85"/>
                </a:lnTo>
                <a:lnTo>
                  <a:pt x="119" y="74"/>
                </a:lnTo>
                <a:lnTo>
                  <a:pt x="106" y="66"/>
                </a:lnTo>
                <a:lnTo>
                  <a:pt x="99" y="59"/>
                </a:lnTo>
                <a:lnTo>
                  <a:pt x="99" y="50"/>
                </a:lnTo>
                <a:lnTo>
                  <a:pt x="92" y="44"/>
                </a:lnTo>
                <a:lnTo>
                  <a:pt x="81" y="37"/>
                </a:lnTo>
                <a:lnTo>
                  <a:pt x="64" y="31"/>
                </a:lnTo>
                <a:lnTo>
                  <a:pt x="35" y="26"/>
                </a:lnTo>
                <a:lnTo>
                  <a:pt x="16" y="26"/>
                </a:lnTo>
                <a:lnTo>
                  <a:pt x="0" y="22"/>
                </a:lnTo>
                <a:lnTo>
                  <a:pt x="7" y="13"/>
                </a:lnTo>
                <a:lnTo>
                  <a:pt x="25" y="9"/>
                </a:lnTo>
                <a:lnTo>
                  <a:pt x="40" y="2"/>
                </a:lnTo>
                <a:lnTo>
                  <a:pt x="59" y="0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86" name="Freeform 1842"/>
          <p:cNvSpPr>
            <a:spLocks/>
          </p:cNvSpPr>
          <p:nvPr/>
        </p:nvSpPr>
        <p:spPr bwMode="auto">
          <a:xfrm>
            <a:off x="3598863" y="3398838"/>
            <a:ext cx="115887" cy="66675"/>
          </a:xfrm>
          <a:custGeom>
            <a:avLst/>
            <a:gdLst>
              <a:gd name="T0" fmla="*/ 59 w 145"/>
              <a:gd name="T1" fmla="*/ 0 h 85"/>
              <a:gd name="T2" fmla="*/ 79 w 145"/>
              <a:gd name="T3" fmla="*/ 0 h 85"/>
              <a:gd name="T4" fmla="*/ 92 w 145"/>
              <a:gd name="T5" fmla="*/ 2 h 85"/>
              <a:gd name="T6" fmla="*/ 99 w 145"/>
              <a:gd name="T7" fmla="*/ 8 h 85"/>
              <a:gd name="T8" fmla="*/ 106 w 145"/>
              <a:gd name="T9" fmla="*/ 17 h 85"/>
              <a:gd name="T10" fmla="*/ 112 w 145"/>
              <a:gd name="T11" fmla="*/ 26 h 85"/>
              <a:gd name="T12" fmla="*/ 123 w 145"/>
              <a:gd name="T13" fmla="*/ 37 h 85"/>
              <a:gd name="T14" fmla="*/ 132 w 145"/>
              <a:gd name="T15" fmla="*/ 44 h 85"/>
              <a:gd name="T16" fmla="*/ 143 w 145"/>
              <a:gd name="T17" fmla="*/ 63 h 85"/>
              <a:gd name="T18" fmla="*/ 145 w 145"/>
              <a:gd name="T19" fmla="*/ 74 h 85"/>
              <a:gd name="T20" fmla="*/ 145 w 145"/>
              <a:gd name="T21" fmla="*/ 83 h 85"/>
              <a:gd name="T22" fmla="*/ 119 w 145"/>
              <a:gd name="T23" fmla="*/ 85 h 85"/>
              <a:gd name="T24" fmla="*/ 119 w 145"/>
              <a:gd name="T25" fmla="*/ 74 h 85"/>
              <a:gd name="T26" fmla="*/ 106 w 145"/>
              <a:gd name="T27" fmla="*/ 66 h 85"/>
              <a:gd name="T28" fmla="*/ 99 w 145"/>
              <a:gd name="T29" fmla="*/ 59 h 85"/>
              <a:gd name="T30" fmla="*/ 99 w 145"/>
              <a:gd name="T31" fmla="*/ 50 h 85"/>
              <a:gd name="T32" fmla="*/ 92 w 145"/>
              <a:gd name="T33" fmla="*/ 44 h 85"/>
              <a:gd name="T34" fmla="*/ 81 w 145"/>
              <a:gd name="T35" fmla="*/ 37 h 85"/>
              <a:gd name="T36" fmla="*/ 64 w 145"/>
              <a:gd name="T37" fmla="*/ 31 h 85"/>
              <a:gd name="T38" fmla="*/ 35 w 145"/>
              <a:gd name="T39" fmla="*/ 26 h 85"/>
              <a:gd name="T40" fmla="*/ 16 w 145"/>
              <a:gd name="T41" fmla="*/ 26 h 85"/>
              <a:gd name="T42" fmla="*/ 0 w 145"/>
              <a:gd name="T43" fmla="*/ 22 h 85"/>
              <a:gd name="T44" fmla="*/ 7 w 145"/>
              <a:gd name="T45" fmla="*/ 13 h 85"/>
              <a:gd name="T46" fmla="*/ 25 w 145"/>
              <a:gd name="T47" fmla="*/ 9 h 85"/>
              <a:gd name="T48" fmla="*/ 40 w 145"/>
              <a:gd name="T49" fmla="*/ 2 h 85"/>
              <a:gd name="T50" fmla="*/ 59 w 145"/>
              <a:gd name="T51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45" h="85">
                <a:moveTo>
                  <a:pt x="59" y="0"/>
                </a:moveTo>
                <a:lnTo>
                  <a:pt x="79" y="0"/>
                </a:lnTo>
                <a:lnTo>
                  <a:pt x="92" y="2"/>
                </a:lnTo>
                <a:lnTo>
                  <a:pt x="99" y="8"/>
                </a:lnTo>
                <a:lnTo>
                  <a:pt x="106" y="17"/>
                </a:lnTo>
                <a:lnTo>
                  <a:pt x="112" y="26"/>
                </a:lnTo>
                <a:lnTo>
                  <a:pt x="123" y="37"/>
                </a:lnTo>
                <a:lnTo>
                  <a:pt x="132" y="44"/>
                </a:lnTo>
                <a:lnTo>
                  <a:pt x="143" y="63"/>
                </a:lnTo>
                <a:lnTo>
                  <a:pt x="145" y="74"/>
                </a:lnTo>
                <a:lnTo>
                  <a:pt x="145" y="83"/>
                </a:lnTo>
                <a:lnTo>
                  <a:pt x="119" y="85"/>
                </a:lnTo>
                <a:lnTo>
                  <a:pt x="119" y="74"/>
                </a:lnTo>
                <a:lnTo>
                  <a:pt x="106" y="66"/>
                </a:lnTo>
                <a:lnTo>
                  <a:pt x="99" y="59"/>
                </a:lnTo>
                <a:lnTo>
                  <a:pt x="99" y="50"/>
                </a:lnTo>
                <a:lnTo>
                  <a:pt x="92" y="44"/>
                </a:lnTo>
                <a:lnTo>
                  <a:pt x="81" y="37"/>
                </a:lnTo>
                <a:lnTo>
                  <a:pt x="64" y="31"/>
                </a:lnTo>
                <a:lnTo>
                  <a:pt x="35" y="26"/>
                </a:lnTo>
                <a:lnTo>
                  <a:pt x="16" y="26"/>
                </a:lnTo>
                <a:lnTo>
                  <a:pt x="0" y="22"/>
                </a:lnTo>
                <a:lnTo>
                  <a:pt x="7" y="13"/>
                </a:lnTo>
                <a:lnTo>
                  <a:pt x="25" y="9"/>
                </a:lnTo>
                <a:lnTo>
                  <a:pt x="40" y="2"/>
                </a:lnTo>
                <a:lnTo>
                  <a:pt x="59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87" name="Freeform 1843"/>
          <p:cNvSpPr>
            <a:spLocks/>
          </p:cNvSpPr>
          <p:nvPr/>
        </p:nvSpPr>
        <p:spPr bwMode="auto">
          <a:xfrm>
            <a:off x="3630613" y="3403600"/>
            <a:ext cx="76200" cy="57150"/>
          </a:xfrm>
          <a:custGeom>
            <a:avLst/>
            <a:gdLst>
              <a:gd name="T0" fmla="*/ 97 w 97"/>
              <a:gd name="T1" fmla="*/ 71 h 71"/>
              <a:gd name="T2" fmla="*/ 86 w 97"/>
              <a:gd name="T3" fmla="*/ 57 h 71"/>
              <a:gd name="T4" fmla="*/ 79 w 97"/>
              <a:gd name="T5" fmla="*/ 44 h 71"/>
              <a:gd name="T6" fmla="*/ 73 w 97"/>
              <a:gd name="T7" fmla="*/ 36 h 71"/>
              <a:gd name="T8" fmla="*/ 62 w 97"/>
              <a:gd name="T9" fmla="*/ 25 h 71"/>
              <a:gd name="T10" fmla="*/ 55 w 97"/>
              <a:gd name="T11" fmla="*/ 18 h 71"/>
              <a:gd name="T12" fmla="*/ 36 w 97"/>
              <a:gd name="T13" fmla="*/ 9 h 71"/>
              <a:gd name="T14" fmla="*/ 22 w 97"/>
              <a:gd name="T15" fmla="*/ 5 h 71"/>
              <a:gd name="T16" fmla="*/ 0 w 97"/>
              <a:gd name="T17" fmla="*/ 0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7" h="71">
                <a:moveTo>
                  <a:pt x="97" y="71"/>
                </a:moveTo>
                <a:lnTo>
                  <a:pt x="86" y="57"/>
                </a:lnTo>
                <a:lnTo>
                  <a:pt x="79" y="44"/>
                </a:lnTo>
                <a:lnTo>
                  <a:pt x="73" y="36"/>
                </a:lnTo>
                <a:lnTo>
                  <a:pt x="62" y="25"/>
                </a:lnTo>
                <a:lnTo>
                  <a:pt x="55" y="18"/>
                </a:lnTo>
                <a:lnTo>
                  <a:pt x="36" y="9"/>
                </a:lnTo>
                <a:lnTo>
                  <a:pt x="22" y="5"/>
                </a:lnTo>
                <a:lnTo>
                  <a:pt x="0" y="0"/>
                </a:lnTo>
              </a:path>
            </a:pathLst>
          </a:custGeom>
          <a:noFill/>
          <a:ln w="26988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88" name="Freeform 1844"/>
          <p:cNvSpPr>
            <a:spLocks/>
          </p:cNvSpPr>
          <p:nvPr/>
        </p:nvSpPr>
        <p:spPr bwMode="auto">
          <a:xfrm>
            <a:off x="3625850" y="3236913"/>
            <a:ext cx="84138" cy="73025"/>
          </a:xfrm>
          <a:custGeom>
            <a:avLst/>
            <a:gdLst>
              <a:gd name="T0" fmla="*/ 55 w 107"/>
              <a:gd name="T1" fmla="*/ 13 h 94"/>
              <a:gd name="T2" fmla="*/ 72 w 107"/>
              <a:gd name="T3" fmla="*/ 22 h 94"/>
              <a:gd name="T4" fmla="*/ 81 w 107"/>
              <a:gd name="T5" fmla="*/ 28 h 94"/>
              <a:gd name="T6" fmla="*/ 84 w 107"/>
              <a:gd name="T7" fmla="*/ 33 h 94"/>
              <a:gd name="T8" fmla="*/ 90 w 107"/>
              <a:gd name="T9" fmla="*/ 41 h 94"/>
              <a:gd name="T10" fmla="*/ 92 w 107"/>
              <a:gd name="T11" fmla="*/ 48 h 94"/>
              <a:gd name="T12" fmla="*/ 97 w 107"/>
              <a:gd name="T13" fmla="*/ 59 h 94"/>
              <a:gd name="T14" fmla="*/ 105 w 107"/>
              <a:gd name="T15" fmla="*/ 66 h 94"/>
              <a:gd name="T16" fmla="*/ 107 w 107"/>
              <a:gd name="T17" fmla="*/ 81 h 94"/>
              <a:gd name="T18" fmla="*/ 107 w 107"/>
              <a:gd name="T19" fmla="*/ 88 h 94"/>
              <a:gd name="T20" fmla="*/ 103 w 107"/>
              <a:gd name="T21" fmla="*/ 94 h 94"/>
              <a:gd name="T22" fmla="*/ 94 w 107"/>
              <a:gd name="T23" fmla="*/ 88 h 94"/>
              <a:gd name="T24" fmla="*/ 95 w 107"/>
              <a:gd name="T25" fmla="*/ 81 h 94"/>
              <a:gd name="T26" fmla="*/ 77 w 107"/>
              <a:gd name="T27" fmla="*/ 68 h 94"/>
              <a:gd name="T28" fmla="*/ 72 w 107"/>
              <a:gd name="T29" fmla="*/ 61 h 94"/>
              <a:gd name="T30" fmla="*/ 73 w 107"/>
              <a:gd name="T31" fmla="*/ 57 h 94"/>
              <a:gd name="T32" fmla="*/ 70 w 107"/>
              <a:gd name="T33" fmla="*/ 50 h 94"/>
              <a:gd name="T34" fmla="*/ 64 w 107"/>
              <a:gd name="T35" fmla="*/ 42 h 94"/>
              <a:gd name="T36" fmla="*/ 51 w 107"/>
              <a:gd name="T37" fmla="*/ 33 h 94"/>
              <a:gd name="T38" fmla="*/ 27 w 107"/>
              <a:gd name="T39" fmla="*/ 19 h 94"/>
              <a:gd name="T40" fmla="*/ 13 w 107"/>
              <a:gd name="T41" fmla="*/ 11 h 94"/>
              <a:gd name="T42" fmla="*/ 0 w 107"/>
              <a:gd name="T43" fmla="*/ 4 h 94"/>
              <a:gd name="T44" fmla="*/ 7 w 107"/>
              <a:gd name="T45" fmla="*/ 0 h 94"/>
              <a:gd name="T46" fmla="*/ 26 w 107"/>
              <a:gd name="T47" fmla="*/ 6 h 94"/>
              <a:gd name="T48" fmla="*/ 38 w 107"/>
              <a:gd name="T49" fmla="*/ 8 h 94"/>
              <a:gd name="T50" fmla="*/ 55 w 107"/>
              <a:gd name="T51" fmla="*/ 1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7" h="94">
                <a:moveTo>
                  <a:pt x="55" y="13"/>
                </a:moveTo>
                <a:lnTo>
                  <a:pt x="72" y="22"/>
                </a:lnTo>
                <a:lnTo>
                  <a:pt x="81" y="28"/>
                </a:lnTo>
                <a:lnTo>
                  <a:pt x="84" y="33"/>
                </a:lnTo>
                <a:lnTo>
                  <a:pt x="90" y="41"/>
                </a:lnTo>
                <a:lnTo>
                  <a:pt x="92" y="48"/>
                </a:lnTo>
                <a:lnTo>
                  <a:pt x="97" y="59"/>
                </a:lnTo>
                <a:lnTo>
                  <a:pt x="105" y="66"/>
                </a:lnTo>
                <a:lnTo>
                  <a:pt x="107" y="81"/>
                </a:lnTo>
                <a:lnTo>
                  <a:pt x="107" y="88"/>
                </a:lnTo>
                <a:lnTo>
                  <a:pt x="103" y="94"/>
                </a:lnTo>
                <a:lnTo>
                  <a:pt x="94" y="88"/>
                </a:lnTo>
                <a:lnTo>
                  <a:pt x="95" y="81"/>
                </a:lnTo>
                <a:lnTo>
                  <a:pt x="77" y="68"/>
                </a:lnTo>
                <a:lnTo>
                  <a:pt x="72" y="61"/>
                </a:lnTo>
                <a:lnTo>
                  <a:pt x="73" y="57"/>
                </a:lnTo>
                <a:lnTo>
                  <a:pt x="70" y="50"/>
                </a:lnTo>
                <a:lnTo>
                  <a:pt x="64" y="42"/>
                </a:lnTo>
                <a:lnTo>
                  <a:pt x="51" y="33"/>
                </a:lnTo>
                <a:lnTo>
                  <a:pt x="27" y="19"/>
                </a:lnTo>
                <a:lnTo>
                  <a:pt x="13" y="11"/>
                </a:lnTo>
                <a:lnTo>
                  <a:pt x="0" y="4"/>
                </a:lnTo>
                <a:lnTo>
                  <a:pt x="7" y="0"/>
                </a:lnTo>
                <a:lnTo>
                  <a:pt x="26" y="6"/>
                </a:lnTo>
                <a:lnTo>
                  <a:pt x="38" y="8"/>
                </a:lnTo>
                <a:lnTo>
                  <a:pt x="55" y="13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89" name="Freeform 1845"/>
          <p:cNvSpPr>
            <a:spLocks/>
          </p:cNvSpPr>
          <p:nvPr/>
        </p:nvSpPr>
        <p:spPr bwMode="auto">
          <a:xfrm>
            <a:off x="3625850" y="3236913"/>
            <a:ext cx="84138" cy="73025"/>
          </a:xfrm>
          <a:custGeom>
            <a:avLst/>
            <a:gdLst>
              <a:gd name="T0" fmla="*/ 55 w 107"/>
              <a:gd name="T1" fmla="*/ 13 h 94"/>
              <a:gd name="T2" fmla="*/ 72 w 107"/>
              <a:gd name="T3" fmla="*/ 22 h 94"/>
              <a:gd name="T4" fmla="*/ 81 w 107"/>
              <a:gd name="T5" fmla="*/ 28 h 94"/>
              <a:gd name="T6" fmla="*/ 84 w 107"/>
              <a:gd name="T7" fmla="*/ 33 h 94"/>
              <a:gd name="T8" fmla="*/ 90 w 107"/>
              <a:gd name="T9" fmla="*/ 41 h 94"/>
              <a:gd name="T10" fmla="*/ 92 w 107"/>
              <a:gd name="T11" fmla="*/ 48 h 94"/>
              <a:gd name="T12" fmla="*/ 97 w 107"/>
              <a:gd name="T13" fmla="*/ 59 h 94"/>
              <a:gd name="T14" fmla="*/ 105 w 107"/>
              <a:gd name="T15" fmla="*/ 66 h 94"/>
              <a:gd name="T16" fmla="*/ 107 w 107"/>
              <a:gd name="T17" fmla="*/ 81 h 94"/>
              <a:gd name="T18" fmla="*/ 107 w 107"/>
              <a:gd name="T19" fmla="*/ 88 h 94"/>
              <a:gd name="T20" fmla="*/ 103 w 107"/>
              <a:gd name="T21" fmla="*/ 94 h 94"/>
              <a:gd name="T22" fmla="*/ 94 w 107"/>
              <a:gd name="T23" fmla="*/ 88 h 94"/>
              <a:gd name="T24" fmla="*/ 95 w 107"/>
              <a:gd name="T25" fmla="*/ 81 h 94"/>
              <a:gd name="T26" fmla="*/ 77 w 107"/>
              <a:gd name="T27" fmla="*/ 68 h 94"/>
              <a:gd name="T28" fmla="*/ 72 w 107"/>
              <a:gd name="T29" fmla="*/ 61 h 94"/>
              <a:gd name="T30" fmla="*/ 73 w 107"/>
              <a:gd name="T31" fmla="*/ 57 h 94"/>
              <a:gd name="T32" fmla="*/ 70 w 107"/>
              <a:gd name="T33" fmla="*/ 50 h 94"/>
              <a:gd name="T34" fmla="*/ 64 w 107"/>
              <a:gd name="T35" fmla="*/ 42 h 94"/>
              <a:gd name="T36" fmla="*/ 51 w 107"/>
              <a:gd name="T37" fmla="*/ 33 h 94"/>
              <a:gd name="T38" fmla="*/ 27 w 107"/>
              <a:gd name="T39" fmla="*/ 19 h 94"/>
              <a:gd name="T40" fmla="*/ 13 w 107"/>
              <a:gd name="T41" fmla="*/ 11 h 94"/>
              <a:gd name="T42" fmla="*/ 0 w 107"/>
              <a:gd name="T43" fmla="*/ 4 h 94"/>
              <a:gd name="T44" fmla="*/ 7 w 107"/>
              <a:gd name="T45" fmla="*/ 0 h 94"/>
              <a:gd name="T46" fmla="*/ 26 w 107"/>
              <a:gd name="T47" fmla="*/ 6 h 94"/>
              <a:gd name="T48" fmla="*/ 38 w 107"/>
              <a:gd name="T49" fmla="*/ 8 h 94"/>
              <a:gd name="T50" fmla="*/ 55 w 107"/>
              <a:gd name="T51" fmla="*/ 1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7" h="94">
                <a:moveTo>
                  <a:pt x="55" y="13"/>
                </a:moveTo>
                <a:lnTo>
                  <a:pt x="72" y="22"/>
                </a:lnTo>
                <a:lnTo>
                  <a:pt x="81" y="28"/>
                </a:lnTo>
                <a:lnTo>
                  <a:pt x="84" y="33"/>
                </a:lnTo>
                <a:lnTo>
                  <a:pt x="90" y="41"/>
                </a:lnTo>
                <a:lnTo>
                  <a:pt x="92" y="48"/>
                </a:lnTo>
                <a:lnTo>
                  <a:pt x="97" y="59"/>
                </a:lnTo>
                <a:lnTo>
                  <a:pt x="105" y="66"/>
                </a:lnTo>
                <a:lnTo>
                  <a:pt x="107" y="81"/>
                </a:lnTo>
                <a:lnTo>
                  <a:pt x="107" y="88"/>
                </a:lnTo>
                <a:lnTo>
                  <a:pt x="103" y="94"/>
                </a:lnTo>
                <a:lnTo>
                  <a:pt x="94" y="88"/>
                </a:lnTo>
                <a:lnTo>
                  <a:pt x="95" y="81"/>
                </a:lnTo>
                <a:lnTo>
                  <a:pt x="77" y="68"/>
                </a:lnTo>
                <a:lnTo>
                  <a:pt x="72" y="61"/>
                </a:lnTo>
                <a:lnTo>
                  <a:pt x="73" y="57"/>
                </a:lnTo>
                <a:lnTo>
                  <a:pt x="70" y="50"/>
                </a:lnTo>
                <a:lnTo>
                  <a:pt x="64" y="42"/>
                </a:lnTo>
                <a:lnTo>
                  <a:pt x="51" y="33"/>
                </a:lnTo>
                <a:lnTo>
                  <a:pt x="27" y="19"/>
                </a:lnTo>
                <a:lnTo>
                  <a:pt x="13" y="11"/>
                </a:lnTo>
                <a:lnTo>
                  <a:pt x="0" y="4"/>
                </a:lnTo>
                <a:lnTo>
                  <a:pt x="7" y="0"/>
                </a:lnTo>
                <a:lnTo>
                  <a:pt x="26" y="6"/>
                </a:lnTo>
                <a:lnTo>
                  <a:pt x="38" y="8"/>
                </a:lnTo>
                <a:lnTo>
                  <a:pt x="55" y="13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90" name="Freeform 1846"/>
          <p:cNvSpPr>
            <a:spLocks/>
          </p:cNvSpPr>
          <p:nvPr/>
        </p:nvSpPr>
        <p:spPr bwMode="auto">
          <a:xfrm>
            <a:off x="3592513" y="3227388"/>
            <a:ext cx="95250" cy="28575"/>
          </a:xfrm>
          <a:custGeom>
            <a:avLst/>
            <a:gdLst>
              <a:gd name="T0" fmla="*/ 0 w 123"/>
              <a:gd name="T1" fmla="*/ 2 h 35"/>
              <a:gd name="T2" fmla="*/ 2 w 123"/>
              <a:gd name="T3" fmla="*/ 2 h 35"/>
              <a:gd name="T4" fmla="*/ 5 w 123"/>
              <a:gd name="T5" fmla="*/ 4 h 35"/>
              <a:gd name="T6" fmla="*/ 13 w 123"/>
              <a:gd name="T7" fmla="*/ 6 h 35"/>
              <a:gd name="T8" fmla="*/ 20 w 123"/>
              <a:gd name="T9" fmla="*/ 4 h 35"/>
              <a:gd name="T10" fmla="*/ 24 w 123"/>
              <a:gd name="T11" fmla="*/ 2 h 35"/>
              <a:gd name="T12" fmla="*/ 29 w 123"/>
              <a:gd name="T13" fmla="*/ 0 h 35"/>
              <a:gd name="T14" fmla="*/ 40 w 123"/>
              <a:gd name="T15" fmla="*/ 0 h 35"/>
              <a:gd name="T16" fmla="*/ 49 w 123"/>
              <a:gd name="T17" fmla="*/ 2 h 35"/>
              <a:gd name="T18" fmla="*/ 57 w 123"/>
              <a:gd name="T19" fmla="*/ 4 h 35"/>
              <a:gd name="T20" fmla="*/ 66 w 123"/>
              <a:gd name="T21" fmla="*/ 7 h 35"/>
              <a:gd name="T22" fmla="*/ 75 w 123"/>
              <a:gd name="T23" fmla="*/ 13 h 35"/>
              <a:gd name="T24" fmla="*/ 82 w 123"/>
              <a:gd name="T25" fmla="*/ 15 h 35"/>
              <a:gd name="T26" fmla="*/ 88 w 123"/>
              <a:gd name="T27" fmla="*/ 19 h 35"/>
              <a:gd name="T28" fmla="*/ 95 w 123"/>
              <a:gd name="T29" fmla="*/ 22 h 35"/>
              <a:gd name="T30" fmla="*/ 108 w 123"/>
              <a:gd name="T31" fmla="*/ 28 h 35"/>
              <a:gd name="T32" fmla="*/ 117 w 123"/>
              <a:gd name="T33" fmla="*/ 31 h 35"/>
              <a:gd name="T34" fmla="*/ 121 w 123"/>
              <a:gd name="T35" fmla="*/ 35 h 35"/>
              <a:gd name="T36" fmla="*/ 123 w 123"/>
              <a:gd name="T37" fmla="*/ 35 h 35"/>
              <a:gd name="T38" fmla="*/ 121 w 123"/>
              <a:gd name="T39" fmla="*/ 35 h 35"/>
              <a:gd name="T40" fmla="*/ 112 w 123"/>
              <a:gd name="T41" fmla="*/ 33 h 35"/>
              <a:gd name="T42" fmla="*/ 101 w 123"/>
              <a:gd name="T43" fmla="*/ 30 h 35"/>
              <a:gd name="T44" fmla="*/ 92 w 123"/>
              <a:gd name="T45" fmla="*/ 26 h 35"/>
              <a:gd name="T46" fmla="*/ 86 w 123"/>
              <a:gd name="T47" fmla="*/ 26 h 35"/>
              <a:gd name="T48" fmla="*/ 82 w 123"/>
              <a:gd name="T49" fmla="*/ 26 h 35"/>
              <a:gd name="T50" fmla="*/ 79 w 123"/>
              <a:gd name="T51" fmla="*/ 26 h 35"/>
              <a:gd name="T52" fmla="*/ 66 w 123"/>
              <a:gd name="T53" fmla="*/ 24 h 35"/>
              <a:gd name="T54" fmla="*/ 59 w 123"/>
              <a:gd name="T55" fmla="*/ 22 h 35"/>
              <a:gd name="T56" fmla="*/ 49 w 123"/>
              <a:gd name="T57" fmla="*/ 20 h 35"/>
              <a:gd name="T58" fmla="*/ 38 w 123"/>
              <a:gd name="T59" fmla="*/ 17 h 35"/>
              <a:gd name="T60" fmla="*/ 29 w 123"/>
              <a:gd name="T61" fmla="*/ 15 h 35"/>
              <a:gd name="T62" fmla="*/ 18 w 123"/>
              <a:gd name="T63" fmla="*/ 11 h 35"/>
              <a:gd name="T64" fmla="*/ 9 w 123"/>
              <a:gd name="T65" fmla="*/ 7 h 35"/>
              <a:gd name="T66" fmla="*/ 2 w 123"/>
              <a:gd name="T67" fmla="*/ 4 h 35"/>
              <a:gd name="T68" fmla="*/ 0 w 123"/>
              <a:gd name="T69" fmla="*/ 2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3" h="35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lnTo>
                  <a:pt x="3" y="4"/>
                </a:lnTo>
                <a:lnTo>
                  <a:pt x="5" y="4"/>
                </a:lnTo>
                <a:lnTo>
                  <a:pt x="9" y="4"/>
                </a:lnTo>
                <a:lnTo>
                  <a:pt x="13" y="6"/>
                </a:lnTo>
                <a:lnTo>
                  <a:pt x="16" y="4"/>
                </a:lnTo>
                <a:lnTo>
                  <a:pt x="20" y="4"/>
                </a:lnTo>
                <a:lnTo>
                  <a:pt x="22" y="4"/>
                </a:lnTo>
                <a:lnTo>
                  <a:pt x="24" y="2"/>
                </a:lnTo>
                <a:lnTo>
                  <a:pt x="27" y="0"/>
                </a:lnTo>
                <a:lnTo>
                  <a:pt x="29" y="0"/>
                </a:lnTo>
                <a:lnTo>
                  <a:pt x="35" y="0"/>
                </a:lnTo>
                <a:lnTo>
                  <a:pt x="40" y="0"/>
                </a:lnTo>
                <a:lnTo>
                  <a:pt x="46" y="2"/>
                </a:lnTo>
                <a:lnTo>
                  <a:pt x="49" y="2"/>
                </a:lnTo>
                <a:lnTo>
                  <a:pt x="53" y="4"/>
                </a:lnTo>
                <a:lnTo>
                  <a:pt x="57" y="4"/>
                </a:lnTo>
                <a:lnTo>
                  <a:pt x="60" y="6"/>
                </a:lnTo>
                <a:lnTo>
                  <a:pt x="66" y="7"/>
                </a:lnTo>
                <a:lnTo>
                  <a:pt x="71" y="9"/>
                </a:lnTo>
                <a:lnTo>
                  <a:pt x="75" y="13"/>
                </a:lnTo>
                <a:lnTo>
                  <a:pt x="79" y="15"/>
                </a:lnTo>
                <a:lnTo>
                  <a:pt x="82" y="15"/>
                </a:lnTo>
                <a:lnTo>
                  <a:pt x="84" y="17"/>
                </a:lnTo>
                <a:lnTo>
                  <a:pt x="88" y="19"/>
                </a:lnTo>
                <a:lnTo>
                  <a:pt x="92" y="20"/>
                </a:lnTo>
                <a:lnTo>
                  <a:pt x="95" y="22"/>
                </a:lnTo>
                <a:lnTo>
                  <a:pt x="105" y="28"/>
                </a:lnTo>
                <a:lnTo>
                  <a:pt x="108" y="28"/>
                </a:lnTo>
                <a:lnTo>
                  <a:pt x="110" y="30"/>
                </a:lnTo>
                <a:lnTo>
                  <a:pt x="117" y="31"/>
                </a:lnTo>
                <a:lnTo>
                  <a:pt x="119" y="33"/>
                </a:lnTo>
                <a:lnTo>
                  <a:pt x="121" y="35"/>
                </a:lnTo>
                <a:lnTo>
                  <a:pt x="123" y="35"/>
                </a:lnTo>
                <a:lnTo>
                  <a:pt x="123" y="35"/>
                </a:lnTo>
                <a:lnTo>
                  <a:pt x="121" y="35"/>
                </a:lnTo>
                <a:lnTo>
                  <a:pt x="121" y="35"/>
                </a:lnTo>
                <a:lnTo>
                  <a:pt x="117" y="33"/>
                </a:lnTo>
                <a:lnTo>
                  <a:pt x="112" y="33"/>
                </a:lnTo>
                <a:lnTo>
                  <a:pt x="106" y="31"/>
                </a:lnTo>
                <a:lnTo>
                  <a:pt x="101" y="30"/>
                </a:lnTo>
                <a:lnTo>
                  <a:pt x="97" y="28"/>
                </a:lnTo>
                <a:lnTo>
                  <a:pt x="92" y="26"/>
                </a:lnTo>
                <a:lnTo>
                  <a:pt x="88" y="26"/>
                </a:lnTo>
                <a:lnTo>
                  <a:pt x="86" y="26"/>
                </a:lnTo>
                <a:lnTo>
                  <a:pt x="84" y="26"/>
                </a:lnTo>
                <a:lnTo>
                  <a:pt x="82" y="26"/>
                </a:lnTo>
                <a:lnTo>
                  <a:pt x="81" y="26"/>
                </a:lnTo>
                <a:lnTo>
                  <a:pt x="79" y="26"/>
                </a:lnTo>
                <a:lnTo>
                  <a:pt x="73" y="26"/>
                </a:lnTo>
                <a:lnTo>
                  <a:pt x="66" y="24"/>
                </a:lnTo>
                <a:lnTo>
                  <a:pt x="62" y="24"/>
                </a:lnTo>
                <a:lnTo>
                  <a:pt x="59" y="22"/>
                </a:lnTo>
                <a:lnTo>
                  <a:pt x="53" y="22"/>
                </a:lnTo>
                <a:lnTo>
                  <a:pt x="49" y="20"/>
                </a:lnTo>
                <a:lnTo>
                  <a:pt x="42" y="19"/>
                </a:lnTo>
                <a:lnTo>
                  <a:pt x="38" y="17"/>
                </a:lnTo>
                <a:lnTo>
                  <a:pt x="35" y="17"/>
                </a:lnTo>
                <a:lnTo>
                  <a:pt x="29" y="15"/>
                </a:lnTo>
                <a:lnTo>
                  <a:pt x="24" y="13"/>
                </a:lnTo>
                <a:lnTo>
                  <a:pt x="18" y="11"/>
                </a:lnTo>
                <a:lnTo>
                  <a:pt x="13" y="9"/>
                </a:lnTo>
                <a:lnTo>
                  <a:pt x="9" y="7"/>
                </a:lnTo>
                <a:lnTo>
                  <a:pt x="3" y="6"/>
                </a:lnTo>
                <a:lnTo>
                  <a:pt x="2" y="4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91" name="Freeform 1847"/>
          <p:cNvSpPr>
            <a:spLocks/>
          </p:cNvSpPr>
          <p:nvPr/>
        </p:nvSpPr>
        <p:spPr bwMode="auto">
          <a:xfrm>
            <a:off x="3592513" y="3227388"/>
            <a:ext cx="95250" cy="28575"/>
          </a:xfrm>
          <a:custGeom>
            <a:avLst/>
            <a:gdLst>
              <a:gd name="T0" fmla="*/ 0 w 123"/>
              <a:gd name="T1" fmla="*/ 2 h 35"/>
              <a:gd name="T2" fmla="*/ 2 w 123"/>
              <a:gd name="T3" fmla="*/ 2 h 35"/>
              <a:gd name="T4" fmla="*/ 5 w 123"/>
              <a:gd name="T5" fmla="*/ 4 h 35"/>
              <a:gd name="T6" fmla="*/ 13 w 123"/>
              <a:gd name="T7" fmla="*/ 6 h 35"/>
              <a:gd name="T8" fmla="*/ 20 w 123"/>
              <a:gd name="T9" fmla="*/ 4 h 35"/>
              <a:gd name="T10" fmla="*/ 24 w 123"/>
              <a:gd name="T11" fmla="*/ 2 h 35"/>
              <a:gd name="T12" fmla="*/ 29 w 123"/>
              <a:gd name="T13" fmla="*/ 0 h 35"/>
              <a:gd name="T14" fmla="*/ 40 w 123"/>
              <a:gd name="T15" fmla="*/ 0 h 35"/>
              <a:gd name="T16" fmla="*/ 49 w 123"/>
              <a:gd name="T17" fmla="*/ 2 h 35"/>
              <a:gd name="T18" fmla="*/ 57 w 123"/>
              <a:gd name="T19" fmla="*/ 4 h 35"/>
              <a:gd name="T20" fmla="*/ 66 w 123"/>
              <a:gd name="T21" fmla="*/ 7 h 35"/>
              <a:gd name="T22" fmla="*/ 75 w 123"/>
              <a:gd name="T23" fmla="*/ 13 h 35"/>
              <a:gd name="T24" fmla="*/ 82 w 123"/>
              <a:gd name="T25" fmla="*/ 15 h 35"/>
              <a:gd name="T26" fmla="*/ 88 w 123"/>
              <a:gd name="T27" fmla="*/ 19 h 35"/>
              <a:gd name="T28" fmla="*/ 95 w 123"/>
              <a:gd name="T29" fmla="*/ 22 h 35"/>
              <a:gd name="T30" fmla="*/ 108 w 123"/>
              <a:gd name="T31" fmla="*/ 28 h 35"/>
              <a:gd name="T32" fmla="*/ 117 w 123"/>
              <a:gd name="T33" fmla="*/ 31 h 35"/>
              <a:gd name="T34" fmla="*/ 121 w 123"/>
              <a:gd name="T35" fmla="*/ 35 h 35"/>
              <a:gd name="T36" fmla="*/ 123 w 123"/>
              <a:gd name="T37" fmla="*/ 35 h 35"/>
              <a:gd name="T38" fmla="*/ 121 w 123"/>
              <a:gd name="T39" fmla="*/ 35 h 35"/>
              <a:gd name="T40" fmla="*/ 112 w 123"/>
              <a:gd name="T41" fmla="*/ 33 h 35"/>
              <a:gd name="T42" fmla="*/ 101 w 123"/>
              <a:gd name="T43" fmla="*/ 30 h 35"/>
              <a:gd name="T44" fmla="*/ 92 w 123"/>
              <a:gd name="T45" fmla="*/ 26 h 35"/>
              <a:gd name="T46" fmla="*/ 86 w 123"/>
              <a:gd name="T47" fmla="*/ 26 h 35"/>
              <a:gd name="T48" fmla="*/ 82 w 123"/>
              <a:gd name="T49" fmla="*/ 26 h 35"/>
              <a:gd name="T50" fmla="*/ 79 w 123"/>
              <a:gd name="T51" fmla="*/ 26 h 35"/>
              <a:gd name="T52" fmla="*/ 66 w 123"/>
              <a:gd name="T53" fmla="*/ 24 h 35"/>
              <a:gd name="T54" fmla="*/ 59 w 123"/>
              <a:gd name="T55" fmla="*/ 22 h 35"/>
              <a:gd name="T56" fmla="*/ 49 w 123"/>
              <a:gd name="T57" fmla="*/ 20 h 35"/>
              <a:gd name="T58" fmla="*/ 38 w 123"/>
              <a:gd name="T59" fmla="*/ 17 h 35"/>
              <a:gd name="T60" fmla="*/ 29 w 123"/>
              <a:gd name="T61" fmla="*/ 15 h 35"/>
              <a:gd name="T62" fmla="*/ 18 w 123"/>
              <a:gd name="T63" fmla="*/ 11 h 35"/>
              <a:gd name="T64" fmla="*/ 9 w 123"/>
              <a:gd name="T65" fmla="*/ 7 h 35"/>
              <a:gd name="T66" fmla="*/ 2 w 123"/>
              <a:gd name="T67" fmla="*/ 4 h 35"/>
              <a:gd name="T68" fmla="*/ 0 w 123"/>
              <a:gd name="T69" fmla="*/ 2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3" h="35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lnTo>
                  <a:pt x="3" y="4"/>
                </a:lnTo>
                <a:lnTo>
                  <a:pt x="5" y="4"/>
                </a:lnTo>
                <a:lnTo>
                  <a:pt x="9" y="4"/>
                </a:lnTo>
                <a:lnTo>
                  <a:pt x="13" y="6"/>
                </a:lnTo>
                <a:lnTo>
                  <a:pt x="16" y="4"/>
                </a:lnTo>
                <a:lnTo>
                  <a:pt x="20" y="4"/>
                </a:lnTo>
                <a:lnTo>
                  <a:pt x="22" y="4"/>
                </a:lnTo>
                <a:lnTo>
                  <a:pt x="24" y="2"/>
                </a:lnTo>
                <a:lnTo>
                  <a:pt x="27" y="0"/>
                </a:lnTo>
                <a:lnTo>
                  <a:pt x="29" y="0"/>
                </a:lnTo>
                <a:lnTo>
                  <a:pt x="35" y="0"/>
                </a:lnTo>
                <a:lnTo>
                  <a:pt x="40" y="0"/>
                </a:lnTo>
                <a:lnTo>
                  <a:pt x="46" y="2"/>
                </a:lnTo>
                <a:lnTo>
                  <a:pt x="49" y="2"/>
                </a:lnTo>
                <a:lnTo>
                  <a:pt x="53" y="4"/>
                </a:lnTo>
                <a:lnTo>
                  <a:pt x="57" y="4"/>
                </a:lnTo>
                <a:lnTo>
                  <a:pt x="60" y="6"/>
                </a:lnTo>
                <a:lnTo>
                  <a:pt x="66" y="7"/>
                </a:lnTo>
                <a:lnTo>
                  <a:pt x="71" y="9"/>
                </a:lnTo>
                <a:lnTo>
                  <a:pt x="75" y="13"/>
                </a:lnTo>
                <a:lnTo>
                  <a:pt x="79" y="15"/>
                </a:lnTo>
                <a:lnTo>
                  <a:pt x="82" y="15"/>
                </a:lnTo>
                <a:lnTo>
                  <a:pt x="84" y="17"/>
                </a:lnTo>
                <a:lnTo>
                  <a:pt x="88" y="19"/>
                </a:lnTo>
                <a:lnTo>
                  <a:pt x="92" y="20"/>
                </a:lnTo>
                <a:lnTo>
                  <a:pt x="95" y="22"/>
                </a:lnTo>
                <a:lnTo>
                  <a:pt x="105" y="28"/>
                </a:lnTo>
                <a:lnTo>
                  <a:pt x="108" y="28"/>
                </a:lnTo>
                <a:lnTo>
                  <a:pt x="110" y="30"/>
                </a:lnTo>
                <a:lnTo>
                  <a:pt x="117" y="31"/>
                </a:lnTo>
                <a:lnTo>
                  <a:pt x="119" y="33"/>
                </a:lnTo>
                <a:lnTo>
                  <a:pt x="121" y="35"/>
                </a:lnTo>
                <a:lnTo>
                  <a:pt x="123" y="35"/>
                </a:lnTo>
                <a:lnTo>
                  <a:pt x="123" y="35"/>
                </a:lnTo>
                <a:lnTo>
                  <a:pt x="121" y="35"/>
                </a:lnTo>
                <a:lnTo>
                  <a:pt x="121" y="35"/>
                </a:lnTo>
                <a:lnTo>
                  <a:pt x="117" y="33"/>
                </a:lnTo>
                <a:lnTo>
                  <a:pt x="112" y="33"/>
                </a:lnTo>
                <a:lnTo>
                  <a:pt x="106" y="31"/>
                </a:lnTo>
                <a:lnTo>
                  <a:pt x="101" y="30"/>
                </a:lnTo>
                <a:lnTo>
                  <a:pt x="97" y="28"/>
                </a:lnTo>
                <a:lnTo>
                  <a:pt x="92" y="26"/>
                </a:lnTo>
                <a:lnTo>
                  <a:pt x="88" y="26"/>
                </a:lnTo>
                <a:lnTo>
                  <a:pt x="86" y="26"/>
                </a:lnTo>
                <a:lnTo>
                  <a:pt x="84" y="26"/>
                </a:lnTo>
                <a:lnTo>
                  <a:pt x="82" y="26"/>
                </a:lnTo>
                <a:lnTo>
                  <a:pt x="81" y="26"/>
                </a:lnTo>
                <a:lnTo>
                  <a:pt x="79" y="26"/>
                </a:lnTo>
                <a:lnTo>
                  <a:pt x="73" y="26"/>
                </a:lnTo>
                <a:lnTo>
                  <a:pt x="66" y="24"/>
                </a:lnTo>
                <a:lnTo>
                  <a:pt x="62" y="24"/>
                </a:lnTo>
                <a:lnTo>
                  <a:pt x="59" y="22"/>
                </a:lnTo>
                <a:lnTo>
                  <a:pt x="53" y="22"/>
                </a:lnTo>
                <a:lnTo>
                  <a:pt x="49" y="20"/>
                </a:lnTo>
                <a:lnTo>
                  <a:pt x="42" y="19"/>
                </a:lnTo>
                <a:lnTo>
                  <a:pt x="38" y="17"/>
                </a:lnTo>
                <a:lnTo>
                  <a:pt x="35" y="17"/>
                </a:lnTo>
                <a:lnTo>
                  <a:pt x="29" y="15"/>
                </a:lnTo>
                <a:lnTo>
                  <a:pt x="24" y="13"/>
                </a:lnTo>
                <a:lnTo>
                  <a:pt x="18" y="11"/>
                </a:lnTo>
                <a:lnTo>
                  <a:pt x="13" y="9"/>
                </a:lnTo>
                <a:lnTo>
                  <a:pt x="9" y="7"/>
                </a:lnTo>
                <a:lnTo>
                  <a:pt x="3" y="6"/>
                </a:lnTo>
                <a:lnTo>
                  <a:pt x="2" y="4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92" name="Freeform 1848"/>
          <p:cNvSpPr>
            <a:spLocks/>
          </p:cNvSpPr>
          <p:nvPr/>
        </p:nvSpPr>
        <p:spPr bwMode="auto">
          <a:xfrm>
            <a:off x="3602038" y="3235325"/>
            <a:ext cx="55562" cy="7938"/>
          </a:xfrm>
          <a:custGeom>
            <a:avLst/>
            <a:gdLst>
              <a:gd name="T0" fmla="*/ 0 w 70"/>
              <a:gd name="T1" fmla="*/ 0 h 11"/>
              <a:gd name="T2" fmla="*/ 10 w 70"/>
              <a:gd name="T3" fmla="*/ 2 h 11"/>
              <a:gd name="T4" fmla="*/ 15 w 70"/>
              <a:gd name="T5" fmla="*/ 2 h 11"/>
              <a:gd name="T6" fmla="*/ 22 w 70"/>
              <a:gd name="T7" fmla="*/ 2 h 11"/>
              <a:gd name="T8" fmla="*/ 39 w 70"/>
              <a:gd name="T9" fmla="*/ 6 h 11"/>
              <a:gd name="T10" fmla="*/ 48 w 70"/>
              <a:gd name="T11" fmla="*/ 8 h 11"/>
              <a:gd name="T12" fmla="*/ 59 w 70"/>
              <a:gd name="T13" fmla="*/ 10 h 11"/>
              <a:gd name="T14" fmla="*/ 70 w 70"/>
              <a:gd name="T15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0" h="11">
                <a:moveTo>
                  <a:pt x="0" y="0"/>
                </a:moveTo>
                <a:lnTo>
                  <a:pt x="10" y="2"/>
                </a:lnTo>
                <a:lnTo>
                  <a:pt x="15" y="2"/>
                </a:lnTo>
                <a:lnTo>
                  <a:pt x="22" y="2"/>
                </a:lnTo>
                <a:lnTo>
                  <a:pt x="39" y="6"/>
                </a:lnTo>
                <a:lnTo>
                  <a:pt x="48" y="8"/>
                </a:lnTo>
                <a:lnTo>
                  <a:pt x="59" y="10"/>
                </a:lnTo>
                <a:lnTo>
                  <a:pt x="70" y="11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93" name="Freeform 1849"/>
          <p:cNvSpPr>
            <a:spLocks/>
          </p:cNvSpPr>
          <p:nvPr/>
        </p:nvSpPr>
        <p:spPr bwMode="auto">
          <a:xfrm>
            <a:off x="3725863" y="3297238"/>
            <a:ext cx="90487" cy="30162"/>
          </a:xfrm>
          <a:custGeom>
            <a:avLst/>
            <a:gdLst>
              <a:gd name="T0" fmla="*/ 114 w 114"/>
              <a:gd name="T1" fmla="*/ 39 h 39"/>
              <a:gd name="T2" fmla="*/ 110 w 114"/>
              <a:gd name="T3" fmla="*/ 37 h 39"/>
              <a:gd name="T4" fmla="*/ 105 w 114"/>
              <a:gd name="T5" fmla="*/ 35 h 39"/>
              <a:gd name="T6" fmla="*/ 99 w 114"/>
              <a:gd name="T7" fmla="*/ 30 h 39"/>
              <a:gd name="T8" fmla="*/ 95 w 114"/>
              <a:gd name="T9" fmla="*/ 24 h 39"/>
              <a:gd name="T10" fmla="*/ 94 w 114"/>
              <a:gd name="T11" fmla="*/ 21 h 39"/>
              <a:gd name="T12" fmla="*/ 92 w 114"/>
              <a:gd name="T13" fmla="*/ 17 h 39"/>
              <a:gd name="T14" fmla="*/ 88 w 114"/>
              <a:gd name="T15" fmla="*/ 13 h 39"/>
              <a:gd name="T16" fmla="*/ 83 w 114"/>
              <a:gd name="T17" fmla="*/ 11 h 39"/>
              <a:gd name="T18" fmla="*/ 79 w 114"/>
              <a:gd name="T19" fmla="*/ 8 h 39"/>
              <a:gd name="T20" fmla="*/ 77 w 114"/>
              <a:gd name="T21" fmla="*/ 6 h 39"/>
              <a:gd name="T22" fmla="*/ 68 w 114"/>
              <a:gd name="T23" fmla="*/ 2 h 39"/>
              <a:gd name="T24" fmla="*/ 60 w 114"/>
              <a:gd name="T25" fmla="*/ 0 h 39"/>
              <a:gd name="T26" fmla="*/ 51 w 114"/>
              <a:gd name="T27" fmla="*/ 0 h 39"/>
              <a:gd name="T28" fmla="*/ 44 w 114"/>
              <a:gd name="T29" fmla="*/ 0 h 39"/>
              <a:gd name="T30" fmla="*/ 37 w 114"/>
              <a:gd name="T31" fmla="*/ 0 h 39"/>
              <a:gd name="T32" fmla="*/ 29 w 114"/>
              <a:gd name="T33" fmla="*/ 2 h 39"/>
              <a:gd name="T34" fmla="*/ 16 w 114"/>
              <a:gd name="T35" fmla="*/ 2 h 39"/>
              <a:gd name="T36" fmla="*/ 11 w 114"/>
              <a:gd name="T37" fmla="*/ 0 h 39"/>
              <a:gd name="T38" fmla="*/ 2 w 114"/>
              <a:gd name="T39" fmla="*/ 0 h 39"/>
              <a:gd name="T40" fmla="*/ 0 w 114"/>
              <a:gd name="T41" fmla="*/ 0 h 39"/>
              <a:gd name="T42" fmla="*/ 0 w 114"/>
              <a:gd name="T43" fmla="*/ 2 h 39"/>
              <a:gd name="T44" fmla="*/ 3 w 114"/>
              <a:gd name="T45" fmla="*/ 4 h 39"/>
              <a:gd name="T46" fmla="*/ 13 w 114"/>
              <a:gd name="T47" fmla="*/ 6 h 39"/>
              <a:gd name="T48" fmla="*/ 24 w 114"/>
              <a:gd name="T49" fmla="*/ 8 h 39"/>
              <a:gd name="T50" fmla="*/ 31 w 114"/>
              <a:gd name="T51" fmla="*/ 11 h 39"/>
              <a:gd name="T52" fmla="*/ 35 w 114"/>
              <a:gd name="T53" fmla="*/ 13 h 39"/>
              <a:gd name="T54" fmla="*/ 37 w 114"/>
              <a:gd name="T55" fmla="*/ 17 h 39"/>
              <a:gd name="T56" fmla="*/ 44 w 114"/>
              <a:gd name="T57" fmla="*/ 22 h 39"/>
              <a:gd name="T58" fmla="*/ 53 w 114"/>
              <a:gd name="T59" fmla="*/ 26 h 39"/>
              <a:gd name="T60" fmla="*/ 62 w 114"/>
              <a:gd name="T61" fmla="*/ 30 h 39"/>
              <a:gd name="T62" fmla="*/ 71 w 114"/>
              <a:gd name="T63" fmla="*/ 33 h 39"/>
              <a:gd name="T64" fmla="*/ 81 w 114"/>
              <a:gd name="T65" fmla="*/ 35 h 39"/>
              <a:gd name="T66" fmla="*/ 90 w 114"/>
              <a:gd name="T67" fmla="*/ 37 h 39"/>
              <a:gd name="T68" fmla="*/ 101 w 114"/>
              <a:gd name="T69" fmla="*/ 39 h 39"/>
              <a:gd name="T70" fmla="*/ 108 w 114"/>
              <a:gd name="T71" fmla="*/ 39 h 39"/>
              <a:gd name="T72" fmla="*/ 112 w 114"/>
              <a:gd name="T73" fmla="*/ 39 h 39"/>
              <a:gd name="T74" fmla="*/ 114 w 114"/>
              <a:gd name="T75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14" h="39">
                <a:moveTo>
                  <a:pt x="114" y="39"/>
                </a:moveTo>
                <a:lnTo>
                  <a:pt x="114" y="39"/>
                </a:lnTo>
                <a:lnTo>
                  <a:pt x="114" y="39"/>
                </a:lnTo>
                <a:lnTo>
                  <a:pt x="110" y="37"/>
                </a:lnTo>
                <a:lnTo>
                  <a:pt x="108" y="37"/>
                </a:lnTo>
                <a:lnTo>
                  <a:pt x="105" y="35"/>
                </a:lnTo>
                <a:lnTo>
                  <a:pt x="101" y="33"/>
                </a:lnTo>
                <a:lnTo>
                  <a:pt x="99" y="30"/>
                </a:lnTo>
                <a:lnTo>
                  <a:pt x="97" y="28"/>
                </a:lnTo>
                <a:lnTo>
                  <a:pt x="95" y="24"/>
                </a:lnTo>
                <a:lnTo>
                  <a:pt x="95" y="22"/>
                </a:lnTo>
                <a:lnTo>
                  <a:pt x="94" y="21"/>
                </a:lnTo>
                <a:lnTo>
                  <a:pt x="94" y="19"/>
                </a:lnTo>
                <a:lnTo>
                  <a:pt x="92" y="17"/>
                </a:lnTo>
                <a:lnTo>
                  <a:pt x="90" y="15"/>
                </a:lnTo>
                <a:lnTo>
                  <a:pt x="88" y="13"/>
                </a:lnTo>
                <a:lnTo>
                  <a:pt x="84" y="13"/>
                </a:lnTo>
                <a:lnTo>
                  <a:pt x="83" y="11"/>
                </a:lnTo>
                <a:lnTo>
                  <a:pt x="81" y="10"/>
                </a:lnTo>
                <a:lnTo>
                  <a:pt x="79" y="8"/>
                </a:lnTo>
                <a:lnTo>
                  <a:pt x="79" y="6"/>
                </a:lnTo>
                <a:lnTo>
                  <a:pt x="77" y="6"/>
                </a:lnTo>
                <a:lnTo>
                  <a:pt x="71" y="2"/>
                </a:lnTo>
                <a:lnTo>
                  <a:pt x="68" y="2"/>
                </a:lnTo>
                <a:lnTo>
                  <a:pt x="66" y="2"/>
                </a:lnTo>
                <a:lnTo>
                  <a:pt x="60" y="0"/>
                </a:lnTo>
                <a:lnTo>
                  <a:pt x="57" y="0"/>
                </a:lnTo>
                <a:lnTo>
                  <a:pt x="51" y="0"/>
                </a:lnTo>
                <a:lnTo>
                  <a:pt x="48" y="0"/>
                </a:lnTo>
                <a:lnTo>
                  <a:pt x="44" y="0"/>
                </a:lnTo>
                <a:lnTo>
                  <a:pt x="40" y="0"/>
                </a:lnTo>
                <a:lnTo>
                  <a:pt x="37" y="0"/>
                </a:lnTo>
                <a:lnTo>
                  <a:pt x="35" y="2"/>
                </a:lnTo>
                <a:lnTo>
                  <a:pt x="29" y="2"/>
                </a:lnTo>
                <a:lnTo>
                  <a:pt x="26" y="2"/>
                </a:lnTo>
                <a:lnTo>
                  <a:pt x="16" y="2"/>
                </a:lnTo>
                <a:lnTo>
                  <a:pt x="14" y="0"/>
                </a:lnTo>
                <a:lnTo>
                  <a:pt x="11" y="0"/>
                </a:lnTo>
                <a:lnTo>
                  <a:pt x="5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lnTo>
                  <a:pt x="3" y="4"/>
                </a:lnTo>
                <a:lnTo>
                  <a:pt x="9" y="4"/>
                </a:lnTo>
                <a:lnTo>
                  <a:pt x="13" y="6"/>
                </a:lnTo>
                <a:lnTo>
                  <a:pt x="18" y="8"/>
                </a:lnTo>
                <a:lnTo>
                  <a:pt x="24" y="8"/>
                </a:lnTo>
                <a:lnTo>
                  <a:pt x="27" y="10"/>
                </a:lnTo>
                <a:lnTo>
                  <a:pt x="31" y="11"/>
                </a:lnTo>
                <a:lnTo>
                  <a:pt x="33" y="11"/>
                </a:lnTo>
                <a:lnTo>
                  <a:pt x="35" y="13"/>
                </a:lnTo>
                <a:lnTo>
                  <a:pt x="37" y="15"/>
                </a:lnTo>
                <a:lnTo>
                  <a:pt x="37" y="17"/>
                </a:lnTo>
                <a:lnTo>
                  <a:pt x="38" y="19"/>
                </a:lnTo>
                <a:lnTo>
                  <a:pt x="44" y="22"/>
                </a:lnTo>
                <a:lnTo>
                  <a:pt x="49" y="26"/>
                </a:lnTo>
                <a:lnTo>
                  <a:pt x="53" y="26"/>
                </a:lnTo>
                <a:lnTo>
                  <a:pt x="57" y="28"/>
                </a:lnTo>
                <a:lnTo>
                  <a:pt x="62" y="30"/>
                </a:lnTo>
                <a:lnTo>
                  <a:pt x="66" y="32"/>
                </a:lnTo>
                <a:lnTo>
                  <a:pt x="71" y="33"/>
                </a:lnTo>
                <a:lnTo>
                  <a:pt x="75" y="35"/>
                </a:lnTo>
                <a:lnTo>
                  <a:pt x="81" y="35"/>
                </a:lnTo>
                <a:lnTo>
                  <a:pt x="84" y="37"/>
                </a:lnTo>
                <a:lnTo>
                  <a:pt x="90" y="37"/>
                </a:lnTo>
                <a:lnTo>
                  <a:pt x="95" y="39"/>
                </a:lnTo>
                <a:lnTo>
                  <a:pt x="101" y="39"/>
                </a:lnTo>
                <a:lnTo>
                  <a:pt x="105" y="39"/>
                </a:lnTo>
                <a:lnTo>
                  <a:pt x="108" y="39"/>
                </a:lnTo>
                <a:lnTo>
                  <a:pt x="110" y="39"/>
                </a:lnTo>
                <a:lnTo>
                  <a:pt x="112" y="39"/>
                </a:lnTo>
                <a:lnTo>
                  <a:pt x="114" y="39"/>
                </a:lnTo>
                <a:lnTo>
                  <a:pt x="114" y="39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94" name="Freeform 1850"/>
          <p:cNvSpPr>
            <a:spLocks/>
          </p:cNvSpPr>
          <p:nvPr/>
        </p:nvSpPr>
        <p:spPr bwMode="auto">
          <a:xfrm>
            <a:off x="3725863" y="3297238"/>
            <a:ext cx="90487" cy="30162"/>
          </a:xfrm>
          <a:custGeom>
            <a:avLst/>
            <a:gdLst>
              <a:gd name="T0" fmla="*/ 114 w 114"/>
              <a:gd name="T1" fmla="*/ 39 h 39"/>
              <a:gd name="T2" fmla="*/ 110 w 114"/>
              <a:gd name="T3" fmla="*/ 37 h 39"/>
              <a:gd name="T4" fmla="*/ 105 w 114"/>
              <a:gd name="T5" fmla="*/ 35 h 39"/>
              <a:gd name="T6" fmla="*/ 99 w 114"/>
              <a:gd name="T7" fmla="*/ 30 h 39"/>
              <a:gd name="T8" fmla="*/ 95 w 114"/>
              <a:gd name="T9" fmla="*/ 24 h 39"/>
              <a:gd name="T10" fmla="*/ 94 w 114"/>
              <a:gd name="T11" fmla="*/ 21 h 39"/>
              <a:gd name="T12" fmla="*/ 92 w 114"/>
              <a:gd name="T13" fmla="*/ 17 h 39"/>
              <a:gd name="T14" fmla="*/ 88 w 114"/>
              <a:gd name="T15" fmla="*/ 13 h 39"/>
              <a:gd name="T16" fmla="*/ 83 w 114"/>
              <a:gd name="T17" fmla="*/ 11 h 39"/>
              <a:gd name="T18" fmla="*/ 79 w 114"/>
              <a:gd name="T19" fmla="*/ 8 h 39"/>
              <a:gd name="T20" fmla="*/ 77 w 114"/>
              <a:gd name="T21" fmla="*/ 6 h 39"/>
              <a:gd name="T22" fmla="*/ 68 w 114"/>
              <a:gd name="T23" fmla="*/ 2 h 39"/>
              <a:gd name="T24" fmla="*/ 60 w 114"/>
              <a:gd name="T25" fmla="*/ 0 h 39"/>
              <a:gd name="T26" fmla="*/ 51 w 114"/>
              <a:gd name="T27" fmla="*/ 0 h 39"/>
              <a:gd name="T28" fmla="*/ 44 w 114"/>
              <a:gd name="T29" fmla="*/ 0 h 39"/>
              <a:gd name="T30" fmla="*/ 37 w 114"/>
              <a:gd name="T31" fmla="*/ 0 h 39"/>
              <a:gd name="T32" fmla="*/ 29 w 114"/>
              <a:gd name="T33" fmla="*/ 2 h 39"/>
              <a:gd name="T34" fmla="*/ 16 w 114"/>
              <a:gd name="T35" fmla="*/ 2 h 39"/>
              <a:gd name="T36" fmla="*/ 11 w 114"/>
              <a:gd name="T37" fmla="*/ 0 h 39"/>
              <a:gd name="T38" fmla="*/ 2 w 114"/>
              <a:gd name="T39" fmla="*/ 0 h 39"/>
              <a:gd name="T40" fmla="*/ 0 w 114"/>
              <a:gd name="T41" fmla="*/ 0 h 39"/>
              <a:gd name="T42" fmla="*/ 0 w 114"/>
              <a:gd name="T43" fmla="*/ 2 h 39"/>
              <a:gd name="T44" fmla="*/ 3 w 114"/>
              <a:gd name="T45" fmla="*/ 4 h 39"/>
              <a:gd name="T46" fmla="*/ 13 w 114"/>
              <a:gd name="T47" fmla="*/ 6 h 39"/>
              <a:gd name="T48" fmla="*/ 24 w 114"/>
              <a:gd name="T49" fmla="*/ 8 h 39"/>
              <a:gd name="T50" fmla="*/ 31 w 114"/>
              <a:gd name="T51" fmla="*/ 11 h 39"/>
              <a:gd name="T52" fmla="*/ 35 w 114"/>
              <a:gd name="T53" fmla="*/ 13 h 39"/>
              <a:gd name="T54" fmla="*/ 37 w 114"/>
              <a:gd name="T55" fmla="*/ 17 h 39"/>
              <a:gd name="T56" fmla="*/ 44 w 114"/>
              <a:gd name="T57" fmla="*/ 22 h 39"/>
              <a:gd name="T58" fmla="*/ 53 w 114"/>
              <a:gd name="T59" fmla="*/ 26 h 39"/>
              <a:gd name="T60" fmla="*/ 62 w 114"/>
              <a:gd name="T61" fmla="*/ 30 h 39"/>
              <a:gd name="T62" fmla="*/ 71 w 114"/>
              <a:gd name="T63" fmla="*/ 33 h 39"/>
              <a:gd name="T64" fmla="*/ 81 w 114"/>
              <a:gd name="T65" fmla="*/ 35 h 39"/>
              <a:gd name="T66" fmla="*/ 90 w 114"/>
              <a:gd name="T67" fmla="*/ 37 h 39"/>
              <a:gd name="T68" fmla="*/ 101 w 114"/>
              <a:gd name="T69" fmla="*/ 39 h 39"/>
              <a:gd name="T70" fmla="*/ 108 w 114"/>
              <a:gd name="T71" fmla="*/ 39 h 39"/>
              <a:gd name="T72" fmla="*/ 112 w 114"/>
              <a:gd name="T73" fmla="*/ 39 h 39"/>
              <a:gd name="T74" fmla="*/ 114 w 114"/>
              <a:gd name="T75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14" h="39">
                <a:moveTo>
                  <a:pt x="114" y="39"/>
                </a:moveTo>
                <a:lnTo>
                  <a:pt x="114" y="39"/>
                </a:lnTo>
                <a:lnTo>
                  <a:pt x="114" y="39"/>
                </a:lnTo>
                <a:lnTo>
                  <a:pt x="110" y="37"/>
                </a:lnTo>
                <a:lnTo>
                  <a:pt x="108" y="37"/>
                </a:lnTo>
                <a:lnTo>
                  <a:pt x="105" y="35"/>
                </a:lnTo>
                <a:lnTo>
                  <a:pt x="101" y="33"/>
                </a:lnTo>
                <a:lnTo>
                  <a:pt x="99" y="30"/>
                </a:lnTo>
                <a:lnTo>
                  <a:pt x="97" y="28"/>
                </a:lnTo>
                <a:lnTo>
                  <a:pt x="95" y="24"/>
                </a:lnTo>
                <a:lnTo>
                  <a:pt x="95" y="22"/>
                </a:lnTo>
                <a:lnTo>
                  <a:pt x="94" y="21"/>
                </a:lnTo>
                <a:lnTo>
                  <a:pt x="94" y="19"/>
                </a:lnTo>
                <a:lnTo>
                  <a:pt x="92" y="17"/>
                </a:lnTo>
                <a:lnTo>
                  <a:pt x="90" y="15"/>
                </a:lnTo>
                <a:lnTo>
                  <a:pt x="88" y="13"/>
                </a:lnTo>
                <a:lnTo>
                  <a:pt x="84" y="13"/>
                </a:lnTo>
                <a:lnTo>
                  <a:pt x="83" y="11"/>
                </a:lnTo>
                <a:lnTo>
                  <a:pt x="81" y="10"/>
                </a:lnTo>
                <a:lnTo>
                  <a:pt x="79" y="8"/>
                </a:lnTo>
                <a:lnTo>
                  <a:pt x="79" y="6"/>
                </a:lnTo>
                <a:lnTo>
                  <a:pt x="77" y="6"/>
                </a:lnTo>
                <a:lnTo>
                  <a:pt x="71" y="2"/>
                </a:lnTo>
                <a:lnTo>
                  <a:pt x="68" y="2"/>
                </a:lnTo>
                <a:lnTo>
                  <a:pt x="66" y="2"/>
                </a:lnTo>
                <a:lnTo>
                  <a:pt x="60" y="0"/>
                </a:lnTo>
                <a:lnTo>
                  <a:pt x="57" y="0"/>
                </a:lnTo>
                <a:lnTo>
                  <a:pt x="51" y="0"/>
                </a:lnTo>
                <a:lnTo>
                  <a:pt x="48" y="0"/>
                </a:lnTo>
                <a:lnTo>
                  <a:pt x="44" y="0"/>
                </a:lnTo>
                <a:lnTo>
                  <a:pt x="40" y="0"/>
                </a:lnTo>
                <a:lnTo>
                  <a:pt x="37" y="0"/>
                </a:lnTo>
                <a:lnTo>
                  <a:pt x="35" y="2"/>
                </a:lnTo>
                <a:lnTo>
                  <a:pt x="29" y="2"/>
                </a:lnTo>
                <a:lnTo>
                  <a:pt x="26" y="2"/>
                </a:lnTo>
                <a:lnTo>
                  <a:pt x="16" y="2"/>
                </a:lnTo>
                <a:lnTo>
                  <a:pt x="14" y="0"/>
                </a:lnTo>
                <a:lnTo>
                  <a:pt x="11" y="0"/>
                </a:lnTo>
                <a:lnTo>
                  <a:pt x="5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lnTo>
                  <a:pt x="3" y="4"/>
                </a:lnTo>
                <a:lnTo>
                  <a:pt x="9" y="4"/>
                </a:lnTo>
                <a:lnTo>
                  <a:pt x="13" y="6"/>
                </a:lnTo>
                <a:lnTo>
                  <a:pt x="18" y="8"/>
                </a:lnTo>
                <a:lnTo>
                  <a:pt x="24" y="8"/>
                </a:lnTo>
                <a:lnTo>
                  <a:pt x="27" y="10"/>
                </a:lnTo>
                <a:lnTo>
                  <a:pt x="31" y="11"/>
                </a:lnTo>
                <a:lnTo>
                  <a:pt x="33" y="11"/>
                </a:lnTo>
                <a:lnTo>
                  <a:pt x="35" y="13"/>
                </a:lnTo>
                <a:lnTo>
                  <a:pt x="37" y="15"/>
                </a:lnTo>
                <a:lnTo>
                  <a:pt x="37" y="17"/>
                </a:lnTo>
                <a:lnTo>
                  <a:pt x="38" y="19"/>
                </a:lnTo>
                <a:lnTo>
                  <a:pt x="44" y="22"/>
                </a:lnTo>
                <a:lnTo>
                  <a:pt x="49" y="26"/>
                </a:lnTo>
                <a:lnTo>
                  <a:pt x="53" y="26"/>
                </a:lnTo>
                <a:lnTo>
                  <a:pt x="57" y="28"/>
                </a:lnTo>
                <a:lnTo>
                  <a:pt x="62" y="30"/>
                </a:lnTo>
                <a:lnTo>
                  <a:pt x="66" y="32"/>
                </a:lnTo>
                <a:lnTo>
                  <a:pt x="71" y="33"/>
                </a:lnTo>
                <a:lnTo>
                  <a:pt x="75" y="35"/>
                </a:lnTo>
                <a:lnTo>
                  <a:pt x="81" y="35"/>
                </a:lnTo>
                <a:lnTo>
                  <a:pt x="84" y="37"/>
                </a:lnTo>
                <a:lnTo>
                  <a:pt x="90" y="37"/>
                </a:lnTo>
                <a:lnTo>
                  <a:pt x="95" y="39"/>
                </a:lnTo>
                <a:lnTo>
                  <a:pt x="101" y="39"/>
                </a:lnTo>
                <a:lnTo>
                  <a:pt x="105" y="39"/>
                </a:lnTo>
                <a:lnTo>
                  <a:pt x="108" y="39"/>
                </a:lnTo>
                <a:lnTo>
                  <a:pt x="110" y="39"/>
                </a:lnTo>
                <a:lnTo>
                  <a:pt x="112" y="39"/>
                </a:lnTo>
                <a:lnTo>
                  <a:pt x="114" y="39"/>
                </a:lnTo>
                <a:lnTo>
                  <a:pt x="114" y="39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95" name="Freeform 1851"/>
          <p:cNvSpPr>
            <a:spLocks/>
          </p:cNvSpPr>
          <p:nvPr/>
        </p:nvSpPr>
        <p:spPr bwMode="auto">
          <a:xfrm>
            <a:off x="3700463" y="3289300"/>
            <a:ext cx="95250" cy="66675"/>
          </a:xfrm>
          <a:custGeom>
            <a:avLst/>
            <a:gdLst>
              <a:gd name="T0" fmla="*/ 70 w 119"/>
              <a:gd name="T1" fmla="*/ 0 h 85"/>
              <a:gd name="T2" fmla="*/ 53 w 119"/>
              <a:gd name="T3" fmla="*/ 0 h 85"/>
              <a:gd name="T4" fmla="*/ 44 w 119"/>
              <a:gd name="T5" fmla="*/ 2 h 85"/>
              <a:gd name="T6" fmla="*/ 37 w 119"/>
              <a:gd name="T7" fmla="*/ 8 h 85"/>
              <a:gd name="T8" fmla="*/ 31 w 119"/>
              <a:gd name="T9" fmla="*/ 17 h 85"/>
              <a:gd name="T10" fmla="*/ 26 w 119"/>
              <a:gd name="T11" fmla="*/ 26 h 85"/>
              <a:gd name="T12" fmla="*/ 16 w 119"/>
              <a:gd name="T13" fmla="*/ 37 h 85"/>
              <a:gd name="T14" fmla="*/ 9 w 119"/>
              <a:gd name="T15" fmla="*/ 44 h 85"/>
              <a:gd name="T16" fmla="*/ 0 w 119"/>
              <a:gd name="T17" fmla="*/ 63 h 85"/>
              <a:gd name="T18" fmla="*/ 0 w 119"/>
              <a:gd name="T19" fmla="*/ 74 h 85"/>
              <a:gd name="T20" fmla="*/ 0 w 119"/>
              <a:gd name="T21" fmla="*/ 83 h 85"/>
              <a:gd name="T22" fmla="*/ 20 w 119"/>
              <a:gd name="T23" fmla="*/ 85 h 85"/>
              <a:gd name="T24" fmla="*/ 20 w 119"/>
              <a:gd name="T25" fmla="*/ 74 h 85"/>
              <a:gd name="T26" fmla="*/ 31 w 119"/>
              <a:gd name="T27" fmla="*/ 67 h 85"/>
              <a:gd name="T28" fmla="*/ 37 w 119"/>
              <a:gd name="T29" fmla="*/ 59 h 85"/>
              <a:gd name="T30" fmla="*/ 37 w 119"/>
              <a:gd name="T31" fmla="*/ 50 h 85"/>
              <a:gd name="T32" fmla="*/ 44 w 119"/>
              <a:gd name="T33" fmla="*/ 44 h 85"/>
              <a:gd name="T34" fmla="*/ 51 w 119"/>
              <a:gd name="T35" fmla="*/ 37 h 85"/>
              <a:gd name="T36" fmla="*/ 66 w 119"/>
              <a:gd name="T37" fmla="*/ 32 h 85"/>
              <a:gd name="T38" fmla="*/ 88 w 119"/>
              <a:gd name="T39" fmla="*/ 26 h 85"/>
              <a:gd name="T40" fmla="*/ 105 w 119"/>
              <a:gd name="T41" fmla="*/ 26 h 85"/>
              <a:gd name="T42" fmla="*/ 119 w 119"/>
              <a:gd name="T43" fmla="*/ 22 h 85"/>
              <a:gd name="T44" fmla="*/ 112 w 119"/>
              <a:gd name="T45" fmla="*/ 13 h 85"/>
              <a:gd name="T46" fmla="*/ 97 w 119"/>
              <a:gd name="T47" fmla="*/ 10 h 85"/>
              <a:gd name="T48" fmla="*/ 84 w 119"/>
              <a:gd name="T49" fmla="*/ 2 h 85"/>
              <a:gd name="T50" fmla="*/ 70 w 119"/>
              <a:gd name="T51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" h="85">
                <a:moveTo>
                  <a:pt x="70" y="0"/>
                </a:moveTo>
                <a:lnTo>
                  <a:pt x="53" y="0"/>
                </a:lnTo>
                <a:lnTo>
                  <a:pt x="44" y="2"/>
                </a:lnTo>
                <a:lnTo>
                  <a:pt x="37" y="8"/>
                </a:lnTo>
                <a:lnTo>
                  <a:pt x="31" y="17"/>
                </a:lnTo>
                <a:lnTo>
                  <a:pt x="26" y="26"/>
                </a:lnTo>
                <a:lnTo>
                  <a:pt x="16" y="37"/>
                </a:lnTo>
                <a:lnTo>
                  <a:pt x="9" y="44"/>
                </a:lnTo>
                <a:lnTo>
                  <a:pt x="0" y="63"/>
                </a:lnTo>
                <a:lnTo>
                  <a:pt x="0" y="74"/>
                </a:lnTo>
                <a:lnTo>
                  <a:pt x="0" y="83"/>
                </a:lnTo>
                <a:lnTo>
                  <a:pt x="20" y="85"/>
                </a:lnTo>
                <a:lnTo>
                  <a:pt x="20" y="74"/>
                </a:lnTo>
                <a:lnTo>
                  <a:pt x="31" y="67"/>
                </a:lnTo>
                <a:lnTo>
                  <a:pt x="37" y="59"/>
                </a:lnTo>
                <a:lnTo>
                  <a:pt x="37" y="50"/>
                </a:lnTo>
                <a:lnTo>
                  <a:pt x="44" y="44"/>
                </a:lnTo>
                <a:lnTo>
                  <a:pt x="51" y="37"/>
                </a:lnTo>
                <a:lnTo>
                  <a:pt x="66" y="32"/>
                </a:lnTo>
                <a:lnTo>
                  <a:pt x="88" y="26"/>
                </a:lnTo>
                <a:lnTo>
                  <a:pt x="105" y="26"/>
                </a:lnTo>
                <a:lnTo>
                  <a:pt x="119" y="22"/>
                </a:lnTo>
                <a:lnTo>
                  <a:pt x="112" y="13"/>
                </a:lnTo>
                <a:lnTo>
                  <a:pt x="97" y="10"/>
                </a:lnTo>
                <a:lnTo>
                  <a:pt x="84" y="2"/>
                </a:lnTo>
                <a:lnTo>
                  <a:pt x="70" y="0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96" name="Freeform 1852"/>
          <p:cNvSpPr>
            <a:spLocks/>
          </p:cNvSpPr>
          <p:nvPr/>
        </p:nvSpPr>
        <p:spPr bwMode="auto">
          <a:xfrm>
            <a:off x="3700463" y="3289300"/>
            <a:ext cx="95250" cy="66675"/>
          </a:xfrm>
          <a:custGeom>
            <a:avLst/>
            <a:gdLst>
              <a:gd name="T0" fmla="*/ 70 w 119"/>
              <a:gd name="T1" fmla="*/ 0 h 85"/>
              <a:gd name="T2" fmla="*/ 53 w 119"/>
              <a:gd name="T3" fmla="*/ 0 h 85"/>
              <a:gd name="T4" fmla="*/ 44 w 119"/>
              <a:gd name="T5" fmla="*/ 2 h 85"/>
              <a:gd name="T6" fmla="*/ 37 w 119"/>
              <a:gd name="T7" fmla="*/ 8 h 85"/>
              <a:gd name="T8" fmla="*/ 31 w 119"/>
              <a:gd name="T9" fmla="*/ 17 h 85"/>
              <a:gd name="T10" fmla="*/ 26 w 119"/>
              <a:gd name="T11" fmla="*/ 26 h 85"/>
              <a:gd name="T12" fmla="*/ 16 w 119"/>
              <a:gd name="T13" fmla="*/ 37 h 85"/>
              <a:gd name="T14" fmla="*/ 9 w 119"/>
              <a:gd name="T15" fmla="*/ 44 h 85"/>
              <a:gd name="T16" fmla="*/ 0 w 119"/>
              <a:gd name="T17" fmla="*/ 63 h 85"/>
              <a:gd name="T18" fmla="*/ 0 w 119"/>
              <a:gd name="T19" fmla="*/ 74 h 85"/>
              <a:gd name="T20" fmla="*/ 0 w 119"/>
              <a:gd name="T21" fmla="*/ 83 h 85"/>
              <a:gd name="T22" fmla="*/ 20 w 119"/>
              <a:gd name="T23" fmla="*/ 85 h 85"/>
              <a:gd name="T24" fmla="*/ 20 w 119"/>
              <a:gd name="T25" fmla="*/ 74 h 85"/>
              <a:gd name="T26" fmla="*/ 31 w 119"/>
              <a:gd name="T27" fmla="*/ 67 h 85"/>
              <a:gd name="T28" fmla="*/ 37 w 119"/>
              <a:gd name="T29" fmla="*/ 59 h 85"/>
              <a:gd name="T30" fmla="*/ 37 w 119"/>
              <a:gd name="T31" fmla="*/ 50 h 85"/>
              <a:gd name="T32" fmla="*/ 44 w 119"/>
              <a:gd name="T33" fmla="*/ 44 h 85"/>
              <a:gd name="T34" fmla="*/ 51 w 119"/>
              <a:gd name="T35" fmla="*/ 37 h 85"/>
              <a:gd name="T36" fmla="*/ 66 w 119"/>
              <a:gd name="T37" fmla="*/ 32 h 85"/>
              <a:gd name="T38" fmla="*/ 88 w 119"/>
              <a:gd name="T39" fmla="*/ 26 h 85"/>
              <a:gd name="T40" fmla="*/ 105 w 119"/>
              <a:gd name="T41" fmla="*/ 26 h 85"/>
              <a:gd name="T42" fmla="*/ 119 w 119"/>
              <a:gd name="T43" fmla="*/ 22 h 85"/>
              <a:gd name="T44" fmla="*/ 112 w 119"/>
              <a:gd name="T45" fmla="*/ 13 h 85"/>
              <a:gd name="T46" fmla="*/ 97 w 119"/>
              <a:gd name="T47" fmla="*/ 10 h 85"/>
              <a:gd name="T48" fmla="*/ 84 w 119"/>
              <a:gd name="T49" fmla="*/ 2 h 85"/>
              <a:gd name="T50" fmla="*/ 70 w 119"/>
              <a:gd name="T51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" h="85">
                <a:moveTo>
                  <a:pt x="70" y="0"/>
                </a:moveTo>
                <a:lnTo>
                  <a:pt x="53" y="0"/>
                </a:lnTo>
                <a:lnTo>
                  <a:pt x="44" y="2"/>
                </a:lnTo>
                <a:lnTo>
                  <a:pt x="37" y="8"/>
                </a:lnTo>
                <a:lnTo>
                  <a:pt x="31" y="17"/>
                </a:lnTo>
                <a:lnTo>
                  <a:pt x="26" y="26"/>
                </a:lnTo>
                <a:lnTo>
                  <a:pt x="16" y="37"/>
                </a:lnTo>
                <a:lnTo>
                  <a:pt x="9" y="44"/>
                </a:lnTo>
                <a:lnTo>
                  <a:pt x="0" y="63"/>
                </a:lnTo>
                <a:lnTo>
                  <a:pt x="0" y="74"/>
                </a:lnTo>
                <a:lnTo>
                  <a:pt x="0" y="83"/>
                </a:lnTo>
                <a:lnTo>
                  <a:pt x="20" y="85"/>
                </a:lnTo>
                <a:lnTo>
                  <a:pt x="20" y="74"/>
                </a:lnTo>
                <a:lnTo>
                  <a:pt x="31" y="67"/>
                </a:lnTo>
                <a:lnTo>
                  <a:pt x="37" y="59"/>
                </a:lnTo>
                <a:lnTo>
                  <a:pt x="37" y="50"/>
                </a:lnTo>
                <a:lnTo>
                  <a:pt x="44" y="44"/>
                </a:lnTo>
                <a:lnTo>
                  <a:pt x="51" y="37"/>
                </a:lnTo>
                <a:lnTo>
                  <a:pt x="66" y="32"/>
                </a:lnTo>
                <a:lnTo>
                  <a:pt x="88" y="26"/>
                </a:lnTo>
                <a:lnTo>
                  <a:pt x="105" y="26"/>
                </a:lnTo>
                <a:lnTo>
                  <a:pt x="119" y="22"/>
                </a:lnTo>
                <a:lnTo>
                  <a:pt x="112" y="13"/>
                </a:lnTo>
                <a:lnTo>
                  <a:pt x="97" y="10"/>
                </a:lnTo>
                <a:lnTo>
                  <a:pt x="84" y="2"/>
                </a:lnTo>
                <a:lnTo>
                  <a:pt x="70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97" name="Freeform 1853"/>
          <p:cNvSpPr>
            <a:spLocks/>
          </p:cNvSpPr>
          <p:nvPr/>
        </p:nvSpPr>
        <p:spPr bwMode="auto">
          <a:xfrm>
            <a:off x="3706813" y="3294063"/>
            <a:ext cx="63500" cy="57150"/>
          </a:xfrm>
          <a:custGeom>
            <a:avLst/>
            <a:gdLst>
              <a:gd name="T0" fmla="*/ 0 w 81"/>
              <a:gd name="T1" fmla="*/ 71 h 71"/>
              <a:gd name="T2" fmla="*/ 9 w 81"/>
              <a:gd name="T3" fmla="*/ 57 h 71"/>
              <a:gd name="T4" fmla="*/ 15 w 81"/>
              <a:gd name="T5" fmla="*/ 44 h 71"/>
              <a:gd name="T6" fmla="*/ 18 w 81"/>
              <a:gd name="T7" fmla="*/ 36 h 71"/>
              <a:gd name="T8" fmla="*/ 28 w 81"/>
              <a:gd name="T9" fmla="*/ 25 h 71"/>
              <a:gd name="T10" fmla="*/ 33 w 81"/>
              <a:gd name="T11" fmla="*/ 18 h 71"/>
              <a:gd name="T12" fmla="*/ 50 w 81"/>
              <a:gd name="T13" fmla="*/ 9 h 71"/>
              <a:gd name="T14" fmla="*/ 61 w 81"/>
              <a:gd name="T15" fmla="*/ 5 h 71"/>
              <a:gd name="T16" fmla="*/ 81 w 81"/>
              <a:gd name="T17" fmla="*/ 0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1" h="71">
                <a:moveTo>
                  <a:pt x="0" y="71"/>
                </a:moveTo>
                <a:lnTo>
                  <a:pt x="9" y="57"/>
                </a:lnTo>
                <a:lnTo>
                  <a:pt x="15" y="44"/>
                </a:lnTo>
                <a:lnTo>
                  <a:pt x="18" y="36"/>
                </a:lnTo>
                <a:lnTo>
                  <a:pt x="28" y="25"/>
                </a:lnTo>
                <a:lnTo>
                  <a:pt x="33" y="18"/>
                </a:lnTo>
                <a:lnTo>
                  <a:pt x="50" y="9"/>
                </a:lnTo>
                <a:lnTo>
                  <a:pt x="61" y="5"/>
                </a:lnTo>
                <a:lnTo>
                  <a:pt x="81" y="0"/>
                </a:lnTo>
              </a:path>
            </a:pathLst>
          </a:custGeom>
          <a:noFill/>
          <a:ln w="26988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98" name="Freeform 1854"/>
          <p:cNvSpPr>
            <a:spLocks/>
          </p:cNvSpPr>
          <p:nvPr/>
        </p:nvSpPr>
        <p:spPr bwMode="auto">
          <a:xfrm>
            <a:off x="3700463" y="3214688"/>
            <a:ext cx="101600" cy="36512"/>
          </a:xfrm>
          <a:custGeom>
            <a:avLst/>
            <a:gdLst>
              <a:gd name="T0" fmla="*/ 75 w 129"/>
              <a:gd name="T1" fmla="*/ 0 h 46"/>
              <a:gd name="T2" fmla="*/ 57 w 129"/>
              <a:gd name="T3" fmla="*/ 0 h 46"/>
              <a:gd name="T4" fmla="*/ 46 w 129"/>
              <a:gd name="T5" fmla="*/ 0 h 46"/>
              <a:gd name="T6" fmla="*/ 40 w 129"/>
              <a:gd name="T7" fmla="*/ 3 h 46"/>
              <a:gd name="T8" fmla="*/ 33 w 129"/>
              <a:gd name="T9" fmla="*/ 9 h 46"/>
              <a:gd name="T10" fmla="*/ 27 w 129"/>
              <a:gd name="T11" fmla="*/ 14 h 46"/>
              <a:gd name="T12" fmla="*/ 18 w 129"/>
              <a:gd name="T13" fmla="*/ 20 h 46"/>
              <a:gd name="T14" fmla="*/ 9 w 129"/>
              <a:gd name="T15" fmla="*/ 23 h 46"/>
              <a:gd name="T16" fmla="*/ 2 w 129"/>
              <a:gd name="T17" fmla="*/ 33 h 46"/>
              <a:gd name="T18" fmla="*/ 0 w 129"/>
              <a:gd name="T19" fmla="*/ 40 h 46"/>
              <a:gd name="T20" fmla="*/ 0 w 129"/>
              <a:gd name="T21" fmla="*/ 46 h 46"/>
              <a:gd name="T22" fmla="*/ 9 w 129"/>
              <a:gd name="T23" fmla="*/ 46 h 46"/>
              <a:gd name="T24" fmla="*/ 11 w 129"/>
              <a:gd name="T25" fmla="*/ 38 h 46"/>
              <a:gd name="T26" fmla="*/ 33 w 129"/>
              <a:gd name="T27" fmla="*/ 36 h 46"/>
              <a:gd name="T28" fmla="*/ 40 w 129"/>
              <a:gd name="T29" fmla="*/ 31 h 46"/>
              <a:gd name="T30" fmla="*/ 40 w 129"/>
              <a:gd name="T31" fmla="*/ 27 h 46"/>
              <a:gd name="T32" fmla="*/ 46 w 129"/>
              <a:gd name="T33" fmla="*/ 23 h 46"/>
              <a:gd name="T34" fmla="*/ 55 w 129"/>
              <a:gd name="T35" fmla="*/ 20 h 46"/>
              <a:gd name="T36" fmla="*/ 70 w 129"/>
              <a:gd name="T37" fmla="*/ 16 h 46"/>
              <a:gd name="T38" fmla="*/ 95 w 129"/>
              <a:gd name="T39" fmla="*/ 14 h 46"/>
              <a:gd name="T40" fmla="*/ 112 w 129"/>
              <a:gd name="T41" fmla="*/ 14 h 46"/>
              <a:gd name="T42" fmla="*/ 129 w 129"/>
              <a:gd name="T43" fmla="*/ 11 h 46"/>
              <a:gd name="T44" fmla="*/ 121 w 129"/>
              <a:gd name="T45" fmla="*/ 7 h 46"/>
              <a:gd name="T46" fmla="*/ 105 w 129"/>
              <a:gd name="T47" fmla="*/ 3 h 46"/>
              <a:gd name="T48" fmla="*/ 90 w 129"/>
              <a:gd name="T49" fmla="*/ 0 h 46"/>
              <a:gd name="T50" fmla="*/ 75 w 129"/>
              <a:gd name="T51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9" h="46">
                <a:moveTo>
                  <a:pt x="75" y="0"/>
                </a:moveTo>
                <a:lnTo>
                  <a:pt x="57" y="0"/>
                </a:lnTo>
                <a:lnTo>
                  <a:pt x="46" y="0"/>
                </a:lnTo>
                <a:lnTo>
                  <a:pt x="40" y="3"/>
                </a:lnTo>
                <a:lnTo>
                  <a:pt x="33" y="9"/>
                </a:lnTo>
                <a:lnTo>
                  <a:pt x="27" y="14"/>
                </a:lnTo>
                <a:lnTo>
                  <a:pt x="18" y="20"/>
                </a:lnTo>
                <a:lnTo>
                  <a:pt x="9" y="23"/>
                </a:lnTo>
                <a:lnTo>
                  <a:pt x="2" y="33"/>
                </a:lnTo>
                <a:lnTo>
                  <a:pt x="0" y="40"/>
                </a:lnTo>
                <a:lnTo>
                  <a:pt x="0" y="46"/>
                </a:lnTo>
                <a:lnTo>
                  <a:pt x="9" y="46"/>
                </a:lnTo>
                <a:lnTo>
                  <a:pt x="11" y="38"/>
                </a:lnTo>
                <a:lnTo>
                  <a:pt x="33" y="36"/>
                </a:lnTo>
                <a:lnTo>
                  <a:pt x="40" y="31"/>
                </a:lnTo>
                <a:lnTo>
                  <a:pt x="40" y="27"/>
                </a:lnTo>
                <a:lnTo>
                  <a:pt x="46" y="23"/>
                </a:lnTo>
                <a:lnTo>
                  <a:pt x="55" y="20"/>
                </a:lnTo>
                <a:lnTo>
                  <a:pt x="70" y="16"/>
                </a:lnTo>
                <a:lnTo>
                  <a:pt x="95" y="14"/>
                </a:lnTo>
                <a:lnTo>
                  <a:pt x="112" y="14"/>
                </a:lnTo>
                <a:lnTo>
                  <a:pt x="129" y="11"/>
                </a:lnTo>
                <a:lnTo>
                  <a:pt x="121" y="7"/>
                </a:lnTo>
                <a:lnTo>
                  <a:pt x="105" y="3"/>
                </a:lnTo>
                <a:lnTo>
                  <a:pt x="90" y="0"/>
                </a:lnTo>
                <a:lnTo>
                  <a:pt x="75" y="0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199" name="Freeform 1855"/>
          <p:cNvSpPr>
            <a:spLocks/>
          </p:cNvSpPr>
          <p:nvPr/>
        </p:nvSpPr>
        <p:spPr bwMode="auto">
          <a:xfrm>
            <a:off x="3700463" y="3214688"/>
            <a:ext cx="101600" cy="36512"/>
          </a:xfrm>
          <a:custGeom>
            <a:avLst/>
            <a:gdLst>
              <a:gd name="T0" fmla="*/ 75 w 129"/>
              <a:gd name="T1" fmla="*/ 0 h 46"/>
              <a:gd name="T2" fmla="*/ 57 w 129"/>
              <a:gd name="T3" fmla="*/ 0 h 46"/>
              <a:gd name="T4" fmla="*/ 46 w 129"/>
              <a:gd name="T5" fmla="*/ 0 h 46"/>
              <a:gd name="T6" fmla="*/ 40 w 129"/>
              <a:gd name="T7" fmla="*/ 3 h 46"/>
              <a:gd name="T8" fmla="*/ 33 w 129"/>
              <a:gd name="T9" fmla="*/ 9 h 46"/>
              <a:gd name="T10" fmla="*/ 27 w 129"/>
              <a:gd name="T11" fmla="*/ 14 h 46"/>
              <a:gd name="T12" fmla="*/ 18 w 129"/>
              <a:gd name="T13" fmla="*/ 20 h 46"/>
              <a:gd name="T14" fmla="*/ 9 w 129"/>
              <a:gd name="T15" fmla="*/ 23 h 46"/>
              <a:gd name="T16" fmla="*/ 2 w 129"/>
              <a:gd name="T17" fmla="*/ 33 h 46"/>
              <a:gd name="T18" fmla="*/ 0 w 129"/>
              <a:gd name="T19" fmla="*/ 40 h 46"/>
              <a:gd name="T20" fmla="*/ 0 w 129"/>
              <a:gd name="T21" fmla="*/ 46 h 46"/>
              <a:gd name="T22" fmla="*/ 9 w 129"/>
              <a:gd name="T23" fmla="*/ 46 h 46"/>
              <a:gd name="T24" fmla="*/ 11 w 129"/>
              <a:gd name="T25" fmla="*/ 38 h 46"/>
              <a:gd name="T26" fmla="*/ 33 w 129"/>
              <a:gd name="T27" fmla="*/ 36 h 46"/>
              <a:gd name="T28" fmla="*/ 40 w 129"/>
              <a:gd name="T29" fmla="*/ 31 h 46"/>
              <a:gd name="T30" fmla="*/ 40 w 129"/>
              <a:gd name="T31" fmla="*/ 27 h 46"/>
              <a:gd name="T32" fmla="*/ 46 w 129"/>
              <a:gd name="T33" fmla="*/ 23 h 46"/>
              <a:gd name="T34" fmla="*/ 55 w 129"/>
              <a:gd name="T35" fmla="*/ 20 h 46"/>
              <a:gd name="T36" fmla="*/ 70 w 129"/>
              <a:gd name="T37" fmla="*/ 16 h 46"/>
              <a:gd name="T38" fmla="*/ 95 w 129"/>
              <a:gd name="T39" fmla="*/ 14 h 46"/>
              <a:gd name="T40" fmla="*/ 112 w 129"/>
              <a:gd name="T41" fmla="*/ 14 h 46"/>
              <a:gd name="T42" fmla="*/ 129 w 129"/>
              <a:gd name="T43" fmla="*/ 11 h 46"/>
              <a:gd name="T44" fmla="*/ 121 w 129"/>
              <a:gd name="T45" fmla="*/ 7 h 46"/>
              <a:gd name="T46" fmla="*/ 105 w 129"/>
              <a:gd name="T47" fmla="*/ 3 h 46"/>
              <a:gd name="T48" fmla="*/ 90 w 129"/>
              <a:gd name="T49" fmla="*/ 0 h 46"/>
              <a:gd name="T50" fmla="*/ 75 w 129"/>
              <a:gd name="T51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9" h="46">
                <a:moveTo>
                  <a:pt x="75" y="0"/>
                </a:moveTo>
                <a:lnTo>
                  <a:pt x="57" y="0"/>
                </a:lnTo>
                <a:lnTo>
                  <a:pt x="46" y="0"/>
                </a:lnTo>
                <a:lnTo>
                  <a:pt x="40" y="3"/>
                </a:lnTo>
                <a:lnTo>
                  <a:pt x="33" y="9"/>
                </a:lnTo>
                <a:lnTo>
                  <a:pt x="27" y="14"/>
                </a:lnTo>
                <a:lnTo>
                  <a:pt x="18" y="20"/>
                </a:lnTo>
                <a:lnTo>
                  <a:pt x="9" y="23"/>
                </a:lnTo>
                <a:lnTo>
                  <a:pt x="2" y="33"/>
                </a:lnTo>
                <a:lnTo>
                  <a:pt x="0" y="40"/>
                </a:lnTo>
                <a:lnTo>
                  <a:pt x="0" y="46"/>
                </a:lnTo>
                <a:lnTo>
                  <a:pt x="9" y="46"/>
                </a:lnTo>
                <a:lnTo>
                  <a:pt x="11" y="38"/>
                </a:lnTo>
                <a:lnTo>
                  <a:pt x="33" y="36"/>
                </a:lnTo>
                <a:lnTo>
                  <a:pt x="40" y="31"/>
                </a:lnTo>
                <a:lnTo>
                  <a:pt x="40" y="27"/>
                </a:lnTo>
                <a:lnTo>
                  <a:pt x="46" y="23"/>
                </a:lnTo>
                <a:lnTo>
                  <a:pt x="55" y="20"/>
                </a:lnTo>
                <a:lnTo>
                  <a:pt x="70" y="16"/>
                </a:lnTo>
                <a:lnTo>
                  <a:pt x="95" y="14"/>
                </a:lnTo>
                <a:lnTo>
                  <a:pt x="112" y="14"/>
                </a:lnTo>
                <a:lnTo>
                  <a:pt x="129" y="11"/>
                </a:lnTo>
                <a:lnTo>
                  <a:pt x="121" y="7"/>
                </a:lnTo>
                <a:lnTo>
                  <a:pt x="105" y="3"/>
                </a:lnTo>
                <a:lnTo>
                  <a:pt x="90" y="0"/>
                </a:lnTo>
                <a:lnTo>
                  <a:pt x="75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00" name="Freeform 1856"/>
          <p:cNvSpPr>
            <a:spLocks/>
          </p:cNvSpPr>
          <p:nvPr/>
        </p:nvSpPr>
        <p:spPr bwMode="auto">
          <a:xfrm>
            <a:off x="3738563" y="3214688"/>
            <a:ext cx="96837" cy="15875"/>
          </a:xfrm>
          <a:custGeom>
            <a:avLst/>
            <a:gdLst>
              <a:gd name="T0" fmla="*/ 124 w 124"/>
              <a:gd name="T1" fmla="*/ 20 h 20"/>
              <a:gd name="T2" fmla="*/ 122 w 124"/>
              <a:gd name="T3" fmla="*/ 20 h 20"/>
              <a:gd name="T4" fmla="*/ 116 w 124"/>
              <a:gd name="T5" fmla="*/ 20 h 20"/>
              <a:gd name="T6" fmla="*/ 115 w 124"/>
              <a:gd name="T7" fmla="*/ 18 h 20"/>
              <a:gd name="T8" fmla="*/ 107 w 124"/>
              <a:gd name="T9" fmla="*/ 16 h 20"/>
              <a:gd name="T10" fmla="*/ 103 w 124"/>
              <a:gd name="T11" fmla="*/ 12 h 20"/>
              <a:gd name="T12" fmla="*/ 100 w 124"/>
              <a:gd name="T13" fmla="*/ 9 h 20"/>
              <a:gd name="T14" fmla="*/ 94 w 124"/>
              <a:gd name="T15" fmla="*/ 5 h 20"/>
              <a:gd name="T16" fmla="*/ 89 w 124"/>
              <a:gd name="T17" fmla="*/ 3 h 20"/>
              <a:gd name="T18" fmla="*/ 78 w 124"/>
              <a:gd name="T19" fmla="*/ 1 h 20"/>
              <a:gd name="T20" fmla="*/ 72 w 124"/>
              <a:gd name="T21" fmla="*/ 0 h 20"/>
              <a:gd name="T22" fmla="*/ 61 w 124"/>
              <a:gd name="T23" fmla="*/ 0 h 20"/>
              <a:gd name="T24" fmla="*/ 52 w 124"/>
              <a:gd name="T25" fmla="*/ 0 h 20"/>
              <a:gd name="T26" fmla="*/ 45 w 124"/>
              <a:gd name="T27" fmla="*/ 0 h 20"/>
              <a:gd name="T28" fmla="*/ 37 w 124"/>
              <a:gd name="T29" fmla="*/ 0 h 20"/>
              <a:gd name="T30" fmla="*/ 28 w 124"/>
              <a:gd name="T31" fmla="*/ 0 h 20"/>
              <a:gd name="T32" fmla="*/ 17 w 124"/>
              <a:gd name="T33" fmla="*/ 0 h 20"/>
              <a:gd name="T34" fmla="*/ 6 w 124"/>
              <a:gd name="T35" fmla="*/ 0 h 20"/>
              <a:gd name="T36" fmla="*/ 0 w 124"/>
              <a:gd name="T37" fmla="*/ 0 h 20"/>
              <a:gd name="T38" fmla="*/ 0 w 124"/>
              <a:gd name="T39" fmla="*/ 0 h 20"/>
              <a:gd name="T40" fmla="*/ 2 w 124"/>
              <a:gd name="T41" fmla="*/ 0 h 20"/>
              <a:gd name="T42" fmla="*/ 10 w 124"/>
              <a:gd name="T43" fmla="*/ 1 h 20"/>
              <a:gd name="T44" fmla="*/ 21 w 124"/>
              <a:gd name="T45" fmla="*/ 3 h 20"/>
              <a:gd name="T46" fmla="*/ 30 w 124"/>
              <a:gd name="T47" fmla="*/ 5 h 20"/>
              <a:gd name="T48" fmla="*/ 35 w 124"/>
              <a:gd name="T49" fmla="*/ 5 h 20"/>
              <a:gd name="T50" fmla="*/ 39 w 124"/>
              <a:gd name="T51" fmla="*/ 7 h 20"/>
              <a:gd name="T52" fmla="*/ 41 w 124"/>
              <a:gd name="T53" fmla="*/ 9 h 20"/>
              <a:gd name="T54" fmla="*/ 43 w 124"/>
              <a:gd name="T55" fmla="*/ 11 h 20"/>
              <a:gd name="T56" fmla="*/ 54 w 124"/>
              <a:gd name="T57" fmla="*/ 12 h 20"/>
              <a:gd name="T58" fmla="*/ 63 w 124"/>
              <a:gd name="T59" fmla="*/ 14 h 20"/>
              <a:gd name="T60" fmla="*/ 72 w 124"/>
              <a:gd name="T61" fmla="*/ 16 h 20"/>
              <a:gd name="T62" fmla="*/ 83 w 124"/>
              <a:gd name="T63" fmla="*/ 18 h 20"/>
              <a:gd name="T64" fmla="*/ 92 w 124"/>
              <a:gd name="T65" fmla="*/ 20 h 20"/>
              <a:gd name="T66" fmla="*/ 103 w 124"/>
              <a:gd name="T67" fmla="*/ 20 h 20"/>
              <a:gd name="T68" fmla="*/ 113 w 124"/>
              <a:gd name="T69" fmla="*/ 20 h 20"/>
              <a:gd name="T70" fmla="*/ 120 w 124"/>
              <a:gd name="T71" fmla="*/ 20 h 20"/>
              <a:gd name="T72" fmla="*/ 124 w 124"/>
              <a:gd name="T73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4" h="20">
                <a:moveTo>
                  <a:pt x="124" y="20"/>
                </a:moveTo>
                <a:lnTo>
                  <a:pt x="124" y="20"/>
                </a:lnTo>
                <a:lnTo>
                  <a:pt x="124" y="20"/>
                </a:lnTo>
                <a:lnTo>
                  <a:pt x="122" y="20"/>
                </a:lnTo>
                <a:lnTo>
                  <a:pt x="120" y="20"/>
                </a:lnTo>
                <a:lnTo>
                  <a:pt x="116" y="20"/>
                </a:lnTo>
                <a:lnTo>
                  <a:pt x="115" y="18"/>
                </a:lnTo>
                <a:lnTo>
                  <a:pt x="115" y="18"/>
                </a:lnTo>
                <a:lnTo>
                  <a:pt x="111" y="16"/>
                </a:lnTo>
                <a:lnTo>
                  <a:pt x="107" y="16"/>
                </a:lnTo>
                <a:lnTo>
                  <a:pt x="105" y="14"/>
                </a:lnTo>
                <a:lnTo>
                  <a:pt x="103" y="12"/>
                </a:lnTo>
                <a:lnTo>
                  <a:pt x="102" y="11"/>
                </a:lnTo>
                <a:lnTo>
                  <a:pt x="100" y="9"/>
                </a:lnTo>
                <a:lnTo>
                  <a:pt x="98" y="7"/>
                </a:lnTo>
                <a:lnTo>
                  <a:pt x="94" y="5"/>
                </a:lnTo>
                <a:lnTo>
                  <a:pt x="91" y="3"/>
                </a:lnTo>
                <a:lnTo>
                  <a:pt x="89" y="3"/>
                </a:lnTo>
                <a:lnTo>
                  <a:pt x="83" y="1"/>
                </a:lnTo>
                <a:lnTo>
                  <a:pt x="78" y="1"/>
                </a:lnTo>
                <a:lnTo>
                  <a:pt x="76" y="0"/>
                </a:lnTo>
                <a:lnTo>
                  <a:pt x="72" y="0"/>
                </a:lnTo>
                <a:lnTo>
                  <a:pt x="67" y="0"/>
                </a:lnTo>
                <a:lnTo>
                  <a:pt x="61" y="0"/>
                </a:lnTo>
                <a:lnTo>
                  <a:pt x="56" y="0"/>
                </a:lnTo>
                <a:lnTo>
                  <a:pt x="52" y="0"/>
                </a:lnTo>
                <a:lnTo>
                  <a:pt x="46" y="0"/>
                </a:lnTo>
                <a:lnTo>
                  <a:pt x="45" y="0"/>
                </a:lnTo>
                <a:lnTo>
                  <a:pt x="41" y="0"/>
                </a:lnTo>
                <a:lnTo>
                  <a:pt x="37" y="0"/>
                </a:lnTo>
                <a:lnTo>
                  <a:pt x="34" y="0"/>
                </a:lnTo>
                <a:lnTo>
                  <a:pt x="28" y="0"/>
                </a:lnTo>
                <a:lnTo>
                  <a:pt x="19" y="0"/>
                </a:lnTo>
                <a:lnTo>
                  <a:pt x="17" y="0"/>
                </a:lnTo>
                <a:lnTo>
                  <a:pt x="13" y="0"/>
                </a:lnTo>
                <a:lnTo>
                  <a:pt x="6" y="0"/>
                </a:lnTo>
                <a:lnTo>
                  <a:pt x="4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6" y="1"/>
                </a:lnTo>
                <a:lnTo>
                  <a:pt x="10" y="1"/>
                </a:lnTo>
                <a:lnTo>
                  <a:pt x="15" y="1"/>
                </a:lnTo>
                <a:lnTo>
                  <a:pt x="21" y="3"/>
                </a:lnTo>
                <a:lnTo>
                  <a:pt x="26" y="3"/>
                </a:lnTo>
                <a:lnTo>
                  <a:pt x="30" y="5"/>
                </a:lnTo>
                <a:lnTo>
                  <a:pt x="34" y="5"/>
                </a:lnTo>
                <a:lnTo>
                  <a:pt x="35" y="5"/>
                </a:lnTo>
                <a:lnTo>
                  <a:pt x="37" y="7"/>
                </a:lnTo>
                <a:lnTo>
                  <a:pt x="39" y="7"/>
                </a:lnTo>
                <a:lnTo>
                  <a:pt x="39" y="7"/>
                </a:lnTo>
                <a:lnTo>
                  <a:pt x="41" y="9"/>
                </a:lnTo>
                <a:lnTo>
                  <a:pt x="41" y="9"/>
                </a:lnTo>
                <a:lnTo>
                  <a:pt x="43" y="11"/>
                </a:lnTo>
                <a:lnTo>
                  <a:pt x="48" y="11"/>
                </a:lnTo>
                <a:lnTo>
                  <a:pt x="54" y="12"/>
                </a:lnTo>
                <a:lnTo>
                  <a:pt x="59" y="14"/>
                </a:lnTo>
                <a:lnTo>
                  <a:pt x="63" y="14"/>
                </a:lnTo>
                <a:lnTo>
                  <a:pt x="67" y="16"/>
                </a:lnTo>
                <a:lnTo>
                  <a:pt x="72" y="16"/>
                </a:lnTo>
                <a:lnTo>
                  <a:pt x="80" y="18"/>
                </a:lnTo>
                <a:lnTo>
                  <a:pt x="83" y="18"/>
                </a:lnTo>
                <a:lnTo>
                  <a:pt x="87" y="18"/>
                </a:lnTo>
                <a:lnTo>
                  <a:pt x="92" y="20"/>
                </a:lnTo>
                <a:lnTo>
                  <a:pt x="98" y="20"/>
                </a:lnTo>
                <a:lnTo>
                  <a:pt x="103" y="20"/>
                </a:lnTo>
                <a:lnTo>
                  <a:pt x="109" y="20"/>
                </a:lnTo>
                <a:lnTo>
                  <a:pt x="113" y="20"/>
                </a:lnTo>
                <a:lnTo>
                  <a:pt x="118" y="20"/>
                </a:lnTo>
                <a:lnTo>
                  <a:pt x="120" y="20"/>
                </a:lnTo>
                <a:lnTo>
                  <a:pt x="122" y="20"/>
                </a:lnTo>
                <a:lnTo>
                  <a:pt x="124" y="20"/>
                </a:lnTo>
                <a:lnTo>
                  <a:pt x="124" y="20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01" name="Freeform 1857"/>
          <p:cNvSpPr>
            <a:spLocks/>
          </p:cNvSpPr>
          <p:nvPr/>
        </p:nvSpPr>
        <p:spPr bwMode="auto">
          <a:xfrm>
            <a:off x="3738563" y="3214688"/>
            <a:ext cx="96837" cy="15875"/>
          </a:xfrm>
          <a:custGeom>
            <a:avLst/>
            <a:gdLst>
              <a:gd name="T0" fmla="*/ 124 w 124"/>
              <a:gd name="T1" fmla="*/ 20 h 20"/>
              <a:gd name="T2" fmla="*/ 122 w 124"/>
              <a:gd name="T3" fmla="*/ 20 h 20"/>
              <a:gd name="T4" fmla="*/ 116 w 124"/>
              <a:gd name="T5" fmla="*/ 20 h 20"/>
              <a:gd name="T6" fmla="*/ 115 w 124"/>
              <a:gd name="T7" fmla="*/ 18 h 20"/>
              <a:gd name="T8" fmla="*/ 107 w 124"/>
              <a:gd name="T9" fmla="*/ 16 h 20"/>
              <a:gd name="T10" fmla="*/ 103 w 124"/>
              <a:gd name="T11" fmla="*/ 12 h 20"/>
              <a:gd name="T12" fmla="*/ 100 w 124"/>
              <a:gd name="T13" fmla="*/ 9 h 20"/>
              <a:gd name="T14" fmla="*/ 94 w 124"/>
              <a:gd name="T15" fmla="*/ 5 h 20"/>
              <a:gd name="T16" fmla="*/ 89 w 124"/>
              <a:gd name="T17" fmla="*/ 3 h 20"/>
              <a:gd name="T18" fmla="*/ 78 w 124"/>
              <a:gd name="T19" fmla="*/ 1 h 20"/>
              <a:gd name="T20" fmla="*/ 72 w 124"/>
              <a:gd name="T21" fmla="*/ 0 h 20"/>
              <a:gd name="T22" fmla="*/ 61 w 124"/>
              <a:gd name="T23" fmla="*/ 0 h 20"/>
              <a:gd name="T24" fmla="*/ 52 w 124"/>
              <a:gd name="T25" fmla="*/ 0 h 20"/>
              <a:gd name="T26" fmla="*/ 45 w 124"/>
              <a:gd name="T27" fmla="*/ 0 h 20"/>
              <a:gd name="T28" fmla="*/ 37 w 124"/>
              <a:gd name="T29" fmla="*/ 0 h 20"/>
              <a:gd name="T30" fmla="*/ 28 w 124"/>
              <a:gd name="T31" fmla="*/ 0 h 20"/>
              <a:gd name="T32" fmla="*/ 17 w 124"/>
              <a:gd name="T33" fmla="*/ 0 h 20"/>
              <a:gd name="T34" fmla="*/ 6 w 124"/>
              <a:gd name="T35" fmla="*/ 0 h 20"/>
              <a:gd name="T36" fmla="*/ 0 w 124"/>
              <a:gd name="T37" fmla="*/ 0 h 20"/>
              <a:gd name="T38" fmla="*/ 0 w 124"/>
              <a:gd name="T39" fmla="*/ 0 h 20"/>
              <a:gd name="T40" fmla="*/ 2 w 124"/>
              <a:gd name="T41" fmla="*/ 0 h 20"/>
              <a:gd name="T42" fmla="*/ 10 w 124"/>
              <a:gd name="T43" fmla="*/ 1 h 20"/>
              <a:gd name="T44" fmla="*/ 21 w 124"/>
              <a:gd name="T45" fmla="*/ 3 h 20"/>
              <a:gd name="T46" fmla="*/ 30 w 124"/>
              <a:gd name="T47" fmla="*/ 5 h 20"/>
              <a:gd name="T48" fmla="*/ 35 w 124"/>
              <a:gd name="T49" fmla="*/ 5 h 20"/>
              <a:gd name="T50" fmla="*/ 39 w 124"/>
              <a:gd name="T51" fmla="*/ 7 h 20"/>
              <a:gd name="T52" fmla="*/ 41 w 124"/>
              <a:gd name="T53" fmla="*/ 9 h 20"/>
              <a:gd name="T54" fmla="*/ 43 w 124"/>
              <a:gd name="T55" fmla="*/ 11 h 20"/>
              <a:gd name="T56" fmla="*/ 54 w 124"/>
              <a:gd name="T57" fmla="*/ 12 h 20"/>
              <a:gd name="T58" fmla="*/ 63 w 124"/>
              <a:gd name="T59" fmla="*/ 14 h 20"/>
              <a:gd name="T60" fmla="*/ 72 w 124"/>
              <a:gd name="T61" fmla="*/ 16 h 20"/>
              <a:gd name="T62" fmla="*/ 83 w 124"/>
              <a:gd name="T63" fmla="*/ 18 h 20"/>
              <a:gd name="T64" fmla="*/ 92 w 124"/>
              <a:gd name="T65" fmla="*/ 20 h 20"/>
              <a:gd name="T66" fmla="*/ 103 w 124"/>
              <a:gd name="T67" fmla="*/ 20 h 20"/>
              <a:gd name="T68" fmla="*/ 113 w 124"/>
              <a:gd name="T69" fmla="*/ 20 h 20"/>
              <a:gd name="T70" fmla="*/ 120 w 124"/>
              <a:gd name="T71" fmla="*/ 20 h 20"/>
              <a:gd name="T72" fmla="*/ 124 w 124"/>
              <a:gd name="T73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4" h="20">
                <a:moveTo>
                  <a:pt x="124" y="20"/>
                </a:moveTo>
                <a:lnTo>
                  <a:pt x="124" y="20"/>
                </a:lnTo>
                <a:lnTo>
                  <a:pt x="124" y="20"/>
                </a:lnTo>
                <a:lnTo>
                  <a:pt x="122" y="20"/>
                </a:lnTo>
                <a:lnTo>
                  <a:pt x="120" y="20"/>
                </a:lnTo>
                <a:lnTo>
                  <a:pt x="116" y="20"/>
                </a:lnTo>
                <a:lnTo>
                  <a:pt x="115" y="18"/>
                </a:lnTo>
                <a:lnTo>
                  <a:pt x="115" y="18"/>
                </a:lnTo>
                <a:lnTo>
                  <a:pt x="111" y="16"/>
                </a:lnTo>
                <a:lnTo>
                  <a:pt x="107" y="16"/>
                </a:lnTo>
                <a:lnTo>
                  <a:pt x="105" y="14"/>
                </a:lnTo>
                <a:lnTo>
                  <a:pt x="103" y="12"/>
                </a:lnTo>
                <a:lnTo>
                  <a:pt x="102" y="11"/>
                </a:lnTo>
                <a:lnTo>
                  <a:pt x="100" y="9"/>
                </a:lnTo>
                <a:lnTo>
                  <a:pt x="98" y="7"/>
                </a:lnTo>
                <a:lnTo>
                  <a:pt x="94" y="5"/>
                </a:lnTo>
                <a:lnTo>
                  <a:pt x="91" y="3"/>
                </a:lnTo>
                <a:lnTo>
                  <a:pt x="89" y="3"/>
                </a:lnTo>
                <a:lnTo>
                  <a:pt x="83" y="1"/>
                </a:lnTo>
                <a:lnTo>
                  <a:pt x="78" y="1"/>
                </a:lnTo>
                <a:lnTo>
                  <a:pt x="76" y="0"/>
                </a:lnTo>
                <a:lnTo>
                  <a:pt x="72" y="0"/>
                </a:lnTo>
                <a:lnTo>
                  <a:pt x="67" y="0"/>
                </a:lnTo>
                <a:lnTo>
                  <a:pt x="61" y="0"/>
                </a:lnTo>
                <a:lnTo>
                  <a:pt x="56" y="0"/>
                </a:lnTo>
                <a:lnTo>
                  <a:pt x="52" y="0"/>
                </a:lnTo>
                <a:lnTo>
                  <a:pt x="46" y="0"/>
                </a:lnTo>
                <a:lnTo>
                  <a:pt x="45" y="0"/>
                </a:lnTo>
                <a:lnTo>
                  <a:pt x="41" y="0"/>
                </a:lnTo>
                <a:lnTo>
                  <a:pt x="37" y="0"/>
                </a:lnTo>
                <a:lnTo>
                  <a:pt x="34" y="0"/>
                </a:lnTo>
                <a:lnTo>
                  <a:pt x="28" y="0"/>
                </a:lnTo>
                <a:lnTo>
                  <a:pt x="19" y="0"/>
                </a:lnTo>
                <a:lnTo>
                  <a:pt x="17" y="0"/>
                </a:lnTo>
                <a:lnTo>
                  <a:pt x="13" y="0"/>
                </a:lnTo>
                <a:lnTo>
                  <a:pt x="6" y="0"/>
                </a:lnTo>
                <a:lnTo>
                  <a:pt x="4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6" y="1"/>
                </a:lnTo>
                <a:lnTo>
                  <a:pt x="10" y="1"/>
                </a:lnTo>
                <a:lnTo>
                  <a:pt x="15" y="1"/>
                </a:lnTo>
                <a:lnTo>
                  <a:pt x="21" y="3"/>
                </a:lnTo>
                <a:lnTo>
                  <a:pt x="26" y="3"/>
                </a:lnTo>
                <a:lnTo>
                  <a:pt x="30" y="5"/>
                </a:lnTo>
                <a:lnTo>
                  <a:pt x="34" y="5"/>
                </a:lnTo>
                <a:lnTo>
                  <a:pt x="35" y="5"/>
                </a:lnTo>
                <a:lnTo>
                  <a:pt x="37" y="7"/>
                </a:lnTo>
                <a:lnTo>
                  <a:pt x="39" y="7"/>
                </a:lnTo>
                <a:lnTo>
                  <a:pt x="39" y="7"/>
                </a:lnTo>
                <a:lnTo>
                  <a:pt x="41" y="9"/>
                </a:lnTo>
                <a:lnTo>
                  <a:pt x="41" y="9"/>
                </a:lnTo>
                <a:lnTo>
                  <a:pt x="43" y="11"/>
                </a:lnTo>
                <a:lnTo>
                  <a:pt x="48" y="11"/>
                </a:lnTo>
                <a:lnTo>
                  <a:pt x="54" y="12"/>
                </a:lnTo>
                <a:lnTo>
                  <a:pt x="59" y="14"/>
                </a:lnTo>
                <a:lnTo>
                  <a:pt x="63" y="14"/>
                </a:lnTo>
                <a:lnTo>
                  <a:pt x="67" y="16"/>
                </a:lnTo>
                <a:lnTo>
                  <a:pt x="72" y="16"/>
                </a:lnTo>
                <a:lnTo>
                  <a:pt x="80" y="18"/>
                </a:lnTo>
                <a:lnTo>
                  <a:pt x="83" y="18"/>
                </a:lnTo>
                <a:lnTo>
                  <a:pt x="87" y="18"/>
                </a:lnTo>
                <a:lnTo>
                  <a:pt x="92" y="20"/>
                </a:lnTo>
                <a:lnTo>
                  <a:pt x="98" y="20"/>
                </a:lnTo>
                <a:lnTo>
                  <a:pt x="103" y="20"/>
                </a:lnTo>
                <a:lnTo>
                  <a:pt x="109" y="20"/>
                </a:lnTo>
                <a:lnTo>
                  <a:pt x="113" y="20"/>
                </a:lnTo>
                <a:lnTo>
                  <a:pt x="118" y="20"/>
                </a:lnTo>
                <a:lnTo>
                  <a:pt x="120" y="20"/>
                </a:lnTo>
                <a:lnTo>
                  <a:pt x="122" y="20"/>
                </a:lnTo>
                <a:lnTo>
                  <a:pt x="124" y="20"/>
                </a:lnTo>
                <a:lnTo>
                  <a:pt x="124" y="2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02" name="Freeform 1858"/>
          <p:cNvSpPr>
            <a:spLocks/>
          </p:cNvSpPr>
          <p:nvPr/>
        </p:nvSpPr>
        <p:spPr bwMode="auto">
          <a:xfrm>
            <a:off x="3770313" y="3216275"/>
            <a:ext cx="52387" cy="12700"/>
          </a:xfrm>
          <a:custGeom>
            <a:avLst/>
            <a:gdLst>
              <a:gd name="T0" fmla="*/ 66 w 66"/>
              <a:gd name="T1" fmla="*/ 17 h 17"/>
              <a:gd name="T2" fmla="*/ 57 w 66"/>
              <a:gd name="T3" fmla="*/ 15 h 17"/>
              <a:gd name="T4" fmla="*/ 51 w 66"/>
              <a:gd name="T5" fmla="*/ 11 h 17"/>
              <a:gd name="T6" fmla="*/ 46 w 66"/>
              <a:gd name="T7" fmla="*/ 10 h 17"/>
              <a:gd name="T8" fmla="*/ 29 w 66"/>
              <a:gd name="T9" fmla="*/ 6 h 17"/>
              <a:gd name="T10" fmla="*/ 20 w 66"/>
              <a:gd name="T11" fmla="*/ 4 h 17"/>
              <a:gd name="T12" fmla="*/ 11 w 66"/>
              <a:gd name="T13" fmla="*/ 2 h 17"/>
              <a:gd name="T14" fmla="*/ 0 w 66"/>
              <a:gd name="T15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6" h="17">
                <a:moveTo>
                  <a:pt x="66" y="17"/>
                </a:moveTo>
                <a:lnTo>
                  <a:pt x="57" y="15"/>
                </a:lnTo>
                <a:lnTo>
                  <a:pt x="51" y="11"/>
                </a:lnTo>
                <a:lnTo>
                  <a:pt x="46" y="10"/>
                </a:lnTo>
                <a:lnTo>
                  <a:pt x="29" y="6"/>
                </a:lnTo>
                <a:lnTo>
                  <a:pt x="20" y="4"/>
                </a:lnTo>
                <a:lnTo>
                  <a:pt x="11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03" name="Freeform 1859"/>
          <p:cNvSpPr>
            <a:spLocks/>
          </p:cNvSpPr>
          <p:nvPr/>
        </p:nvSpPr>
        <p:spPr bwMode="auto">
          <a:xfrm>
            <a:off x="3589338" y="3189288"/>
            <a:ext cx="98425" cy="15875"/>
          </a:xfrm>
          <a:custGeom>
            <a:avLst/>
            <a:gdLst>
              <a:gd name="T0" fmla="*/ 0 w 121"/>
              <a:gd name="T1" fmla="*/ 21 h 21"/>
              <a:gd name="T2" fmla="*/ 2 w 121"/>
              <a:gd name="T3" fmla="*/ 21 h 21"/>
              <a:gd name="T4" fmla="*/ 7 w 121"/>
              <a:gd name="T5" fmla="*/ 21 h 21"/>
              <a:gd name="T6" fmla="*/ 9 w 121"/>
              <a:gd name="T7" fmla="*/ 19 h 21"/>
              <a:gd name="T8" fmla="*/ 16 w 121"/>
              <a:gd name="T9" fmla="*/ 17 h 21"/>
              <a:gd name="T10" fmla="*/ 18 w 121"/>
              <a:gd name="T11" fmla="*/ 15 h 21"/>
              <a:gd name="T12" fmla="*/ 20 w 121"/>
              <a:gd name="T13" fmla="*/ 11 h 21"/>
              <a:gd name="T14" fmla="*/ 22 w 121"/>
              <a:gd name="T15" fmla="*/ 10 h 21"/>
              <a:gd name="T16" fmla="*/ 26 w 121"/>
              <a:gd name="T17" fmla="*/ 8 h 21"/>
              <a:gd name="T18" fmla="*/ 31 w 121"/>
              <a:gd name="T19" fmla="*/ 8 h 21"/>
              <a:gd name="T20" fmla="*/ 35 w 121"/>
              <a:gd name="T21" fmla="*/ 6 h 21"/>
              <a:gd name="T22" fmla="*/ 38 w 121"/>
              <a:gd name="T23" fmla="*/ 4 h 21"/>
              <a:gd name="T24" fmla="*/ 46 w 121"/>
              <a:gd name="T25" fmla="*/ 2 h 21"/>
              <a:gd name="T26" fmla="*/ 51 w 121"/>
              <a:gd name="T27" fmla="*/ 0 h 21"/>
              <a:gd name="T28" fmla="*/ 61 w 121"/>
              <a:gd name="T29" fmla="*/ 0 h 21"/>
              <a:gd name="T30" fmla="*/ 72 w 121"/>
              <a:gd name="T31" fmla="*/ 0 h 21"/>
              <a:gd name="T32" fmla="*/ 79 w 121"/>
              <a:gd name="T33" fmla="*/ 0 h 21"/>
              <a:gd name="T34" fmla="*/ 84 w 121"/>
              <a:gd name="T35" fmla="*/ 0 h 21"/>
              <a:gd name="T36" fmla="*/ 94 w 121"/>
              <a:gd name="T37" fmla="*/ 0 h 21"/>
              <a:gd name="T38" fmla="*/ 103 w 121"/>
              <a:gd name="T39" fmla="*/ 0 h 21"/>
              <a:gd name="T40" fmla="*/ 108 w 121"/>
              <a:gd name="T41" fmla="*/ 0 h 21"/>
              <a:gd name="T42" fmla="*/ 119 w 121"/>
              <a:gd name="T43" fmla="*/ 0 h 21"/>
              <a:gd name="T44" fmla="*/ 121 w 121"/>
              <a:gd name="T45" fmla="*/ 0 h 21"/>
              <a:gd name="T46" fmla="*/ 121 w 121"/>
              <a:gd name="T47" fmla="*/ 0 h 21"/>
              <a:gd name="T48" fmla="*/ 118 w 121"/>
              <a:gd name="T49" fmla="*/ 2 h 21"/>
              <a:gd name="T50" fmla="*/ 107 w 121"/>
              <a:gd name="T51" fmla="*/ 2 h 21"/>
              <a:gd name="T52" fmla="*/ 96 w 121"/>
              <a:gd name="T53" fmla="*/ 4 h 21"/>
              <a:gd name="T54" fmla="*/ 88 w 121"/>
              <a:gd name="T55" fmla="*/ 6 h 21"/>
              <a:gd name="T56" fmla="*/ 84 w 121"/>
              <a:gd name="T57" fmla="*/ 8 h 21"/>
              <a:gd name="T58" fmla="*/ 83 w 121"/>
              <a:gd name="T59" fmla="*/ 8 h 21"/>
              <a:gd name="T60" fmla="*/ 81 w 121"/>
              <a:gd name="T61" fmla="*/ 10 h 21"/>
              <a:gd name="T62" fmla="*/ 75 w 121"/>
              <a:gd name="T63" fmla="*/ 11 h 21"/>
              <a:gd name="T64" fmla="*/ 64 w 121"/>
              <a:gd name="T65" fmla="*/ 15 h 21"/>
              <a:gd name="T66" fmla="*/ 55 w 121"/>
              <a:gd name="T67" fmla="*/ 17 h 21"/>
              <a:gd name="T68" fmla="*/ 44 w 121"/>
              <a:gd name="T69" fmla="*/ 19 h 21"/>
              <a:gd name="T70" fmla="*/ 37 w 121"/>
              <a:gd name="T71" fmla="*/ 19 h 21"/>
              <a:gd name="T72" fmla="*/ 26 w 121"/>
              <a:gd name="T73" fmla="*/ 21 h 21"/>
              <a:gd name="T74" fmla="*/ 15 w 121"/>
              <a:gd name="T75" fmla="*/ 21 h 21"/>
              <a:gd name="T76" fmla="*/ 5 w 121"/>
              <a:gd name="T77" fmla="*/ 21 h 21"/>
              <a:gd name="T78" fmla="*/ 2 w 121"/>
              <a:gd name="T79" fmla="*/ 21 h 21"/>
              <a:gd name="T80" fmla="*/ 0 w 121"/>
              <a:gd name="T81" fmla="*/ 2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1" h="21">
                <a:moveTo>
                  <a:pt x="0" y="21"/>
                </a:moveTo>
                <a:lnTo>
                  <a:pt x="0" y="21"/>
                </a:lnTo>
                <a:lnTo>
                  <a:pt x="0" y="21"/>
                </a:lnTo>
                <a:lnTo>
                  <a:pt x="2" y="21"/>
                </a:lnTo>
                <a:lnTo>
                  <a:pt x="4" y="21"/>
                </a:lnTo>
                <a:lnTo>
                  <a:pt x="7" y="21"/>
                </a:lnTo>
                <a:lnTo>
                  <a:pt x="9" y="19"/>
                </a:lnTo>
                <a:lnTo>
                  <a:pt x="9" y="19"/>
                </a:lnTo>
                <a:lnTo>
                  <a:pt x="13" y="17"/>
                </a:lnTo>
                <a:lnTo>
                  <a:pt x="16" y="17"/>
                </a:lnTo>
                <a:lnTo>
                  <a:pt x="18" y="15"/>
                </a:lnTo>
                <a:lnTo>
                  <a:pt x="18" y="15"/>
                </a:lnTo>
                <a:lnTo>
                  <a:pt x="20" y="13"/>
                </a:lnTo>
                <a:lnTo>
                  <a:pt x="20" y="11"/>
                </a:lnTo>
                <a:lnTo>
                  <a:pt x="20" y="11"/>
                </a:lnTo>
                <a:lnTo>
                  <a:pt x="22" y="10"/>
                </a:lnTo>
                <a:lnTo>
                  <a:pt x="24" y="10"/>
                </a:lnTo>
                <a:lnTo>
                  <a:pt x="26" y="8"/>
                </a:lnTo>
                <a:lnTo>
                  <a:pt x="29" y="8"/>
                </a:lnTo>
                <a:lnTo>
                  <a:pt x="31" y="8"/>
                </a:lnTo>
                <a:lnTo>
                  <a:pt x="35" y="6"/>
                </a:lnTo>
                <a:lnTo>
                  <a:pt x="35" y="6"/>
                </a:lnTo>
                <a:lnTo>
                  <a:pt x="37" y="4"/>
                </a:lnTo>
                <a:lnTo>
                  <a:pt x="38" y="4"/>
                </a:lnTo>
                <a:lnTo>
                  <a:pt x="40" y="2"/>
                </a:lnTo>
                <a:lnTo>
                  <a:pt x="46" y="2"/>
                </a:lnTo>
                <a:lnTo>
                  <a:pt x="48" y="0"/>
                </a:lnTo>
                <a:lnTo>
                  <a:pt x="51" y="0"/>
                </a:lnTo>
                <a:lnTo>
                  <a:pt x="57" y="0"/>
                </a:lnTo>
                <a:lnTo>
                  <a:pt x="61" y="0"/>
                </a:lnTo>
                <a:lnTo>
                  <a:pt x="66" y="0"/>
                </a:lnTo>
                <a:lnTo>
                  <a:pt x="72" y="0"/>
                </a:lnTo>
                <a:lnTo>
                  <a:pt x="75" y="0"/>
                </a:lnTo>
                <a:lnTo>
                  <a:pt x="79" y="0"/>
                </a:lnTo>
                <a:lnTo>
                  <a:pt x="83" y="0"/>
                </a:lnTo>
                <a:lnTo>
                  <a:pt x="84" y="0"/>
                </a:lnTo>
                <a:lnTo>
                  <a:pt x="90" y="0"/>
                </a:lnTo>
                <a:lnTo>
                  <a:pt x="94" y="0"/>
                </a:lnTo>
                <a:lnTo>
                  <a:pt x="99" y="0"/>
                </a:lnTo>
                <a:lnTo>
                  <a:pt x="103" y="0"/>
                </a:lnTo>
                <a:lnTo>
                  <a:pt x="107" y="0"/>
                </a:lnTo>
                <a:lnTo>
                  <a:pt x="108" y="0"/>
                </a:lnTo>
                <a:lnTo>
                  <a:pt x="116" y="0"/>
                </a:lnTo>
                <a:lnTo>
                  <a:pt x="119" y="0"/>
                </a:lnTo>
                <a:lnTo>
                  <a:pt x="121" y="0"/>
                </a:lnTo>
                <a:lnTo>
                  <a:pt x="121" y="0"/>
                </a:lnTo>
                <a:lnTo>
                  <a:pt x="121" y="0"/>
                </a:lnTo>
                <a:lnTo>
                  <a:pt x="121" y="0"/>
                </a:lnTo>
                <a:lnTo>
                  <a:pt x="119" y="0"/>
                </a:lnTo>
                <a:lnTo>
                  <a:pt x="118" y="2"/>
                </a:lnTo>
                <a:lnTo>
                  <a:pt x="112" y="2"/>
                </a:lnTo>
                <a:lnTo>
                  <a:pt x="107" y="2"/>
                </a:lnTo>
                <a:lnTo>
                  <a:pt x="101" y="4"/>
                </a:lnTo>
                <a:lnTo>
                  <a:pt x="96" y="4"/>
                </a:lnTo>
                <a:lnTo>
                  <a:pt x="92" y="6"/>
                </a:lnTo>
                <a:lnTo>
                  <a:pt x="88" y="6"/>
                </a:lnTo>
                <a:lnTo>
                  <a:pt x="86" y="6"/>
                </a:lnTo>
                <a:lnTo>
                  <a:pt x="84" y="8"/>
                </a:lnTo>
                <a:lnTo>
                  <a:pt x="84" y="8"/>
                </a:lnTo>
                <a:lnTo>
                  <a:pt x="83" y="8"/>
                </a:lnTo>
                <a:lnTo>
                  <a:pt x="83" y="10"/>
                </a:lnTo>
                <a:lnTo>
                  <a:pt x="81" y="10"/>
                </a:lnTo>
                <a:lnTo>
                  <a:pt x="81" y="11"/>
                </a:lnTo>
                <a:lnTo>
                  <a:pt x="75" y="11"/>
                </a:lnTo>
                <a:lnTo>
                  <a:pt x="68" y="13"/>
                </a:lnTo>
                <a:lnTo>
                  <a:pt x="64" y="15"/>
                </a:lnTo>
                <a:lnTo>
                  <a:pt x="61" y="15"/>
                </a:lnTo>
                <a:lnTo>
                  <a:pt x="55" y="17"/>
                </a:lnTo>
                <a:lnTo>
                  <a:pt x="51" y="17"/>
                </a:lnTo>
                <a:lnTo>
                  <a:pt x="44" y="19"/>
                </a:lnTo>
                <a:lnTo>
                  <a:pt x="40" y="19"/>
                </a:lnTo>
                <a:lnTo>
                  <a:pt x="37" y="19"/>
                </a:lnTo>
                <a:lnTo>
                  <a:pt x="31" y="21"/>
                </a:lnTo>
                <a:lnTo>
                  <a:pt x="26" y="21"/>
                </a:lnTo>
                <a:lnTo>
                  <a:pt x="20" y="21"/>
                </a:lnTo>
                <a:lnTo>
                  <a:pt x="15" y="21"/>
                </a:lnTo>
                <a:lnTo>
                  <a:pt x="11" y="21"/>
                </a:lnTo>
                <a:lnTo>
                  <a:pt x="5" y="21"/>
                </a:lnTo>
                <a:lnTo>
                  <a:pt x="4" y="21"/>
                </a:lnTo>
                <a:lnTo>
                  <a:pt x="2" y="21"/>
                </a:lnTo>
                <a:lnTo>
                  <a:pt x="0" y="21"/>
                </a:lnTo>
                <a:lnTo>
                  <a:pt x="0" y="21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04" name="Freeform 1860"/>
          <p:cNvSpPr>
            <a:spLocks/>
          </p:cNvSpPr>
          <p:nvPr/>
        </p:nvSpPr>
        <p:spPr bwMode="auto">
          <a:xfrm>
            <a:off x="3589338" y="3189288"/>
            <a:ext cx="98425" cy="15875"/>
          </a:xfrm>
          <a:custGeom>
            <a:avLst/>
            <a:gdLst>
              <a:gd name="T0" fmla="*/ 0 w 121"/>
              <a:gd name="T1" fmla="*/ 21 h 21"/>
              <a:gd name="T2" fmla="*/ 2 w 121"/>
              <a:gd name="T3" fmla="*/ 21 h 21"/>
              <a:gd name="T4" fmla="*/ 7 w 121"/>
              <a:gd name="T5" fmla="*/ 21 h 21"/>
              <a:gd name="T6" fmla="*/ 9 w 121"/>
              <a:gd name="T7" fmla="*/ 19 h 21"/>
              <a:gd name="T8" fmla="*/ 16 w 121"/>
              <a:gd name="T9" fmla="*/ 17 h 21"/>
              <a:gd name="T10" fmla="*/ 18 w 121"/>
              <a:gd name="T11" fmla="*/ 15 h 21"/>
              <a:gd name="T12" fmla="*/ 20 w 121"/>
              <a:gd name="T13" fmla="*/ 11 h 21"/>
              <a:gd name="T14" fmla="*/ 22 w 121"/>
              <a:gd name="T15" fmla="*/ 10 h 21"/>
              <a:gd name="T16" fmla="*/ 26 w 121"/>
              <a:gd name="T17" fmla="*/ 8 h 21"/>
              <a:gd name="T18" fmla="*/ 31 w 121"/>
              <a:gd name="T19" fmla="*/ 8 h 21"/>
              <a:gd name="T20" fmla="*/ 35 w 121"/>
              <a:gd name="T21" fmla="*/ 6 h 21"/>
              <a:gd name="T22" fmla="*/ 38 w 121"/>
              <a:gd name="T23" fmla="*/ 4 h 21"/>
              <a:gd name="T24" fmla="*/ 46 w 121"/>
              <a:gd name="T25" fmla="*/ 2 h 21"/>
              <a:gd name="T26" fmla="*/ 51 w 121"/>
              <a:gd name="T27" fmla="*/ 0 h 21"/>
              <a:gd name="T28" fmla="*/ 61 w 121"/>
              <a:gd name="T29" fmla="*/ 0 h 21"/>
              <a:gd name="T30" fmla="*/ 72 w 121"/>
              <a:gd name="T31" fmla="*/ 0 h 21"/>
              <a:gd name="T32" fmla="*/ 79 w 121"/>
              <a:gd name="T33" fmla="*/ 0 h 21"/>
              <a:gd name="T34" fmla="*/ 84 w 121"/>
              <a:gd name="T35" fmla="*/ 0 h 21"/>
              <a:gd name="T36" fmla="*/ 94 w 121"/>
              <a:gd name="T37" fmla="*/ 0 h 21"/>
              <a:gd name="T38" fmla="*/ 103 w 121"/>
              <a:gd name="T39" fmla="*/ 0 h 21"/>
              <a:gd name="T40" fmla="*/ 108 w 121"/>
              <a:gd name="T41" fmla="*/ 0 h 21"/>
              <a:gd name="T42" fmla="*/ 119 w 121"/>
              <a:gd name="T43" fmla="*/ 0 h 21"/>
              <a:gd name="T44" fmla="*/ 121 w 121"/>
              <a:gd name="T45" fmla="*/ 0 h 21"/>
              <a:gd name="T46" fmla="*/ 121 w 121"/>
              <a:gd name="T47" fmla="*/ 0 h 21"/>
              <a:gd name="T48" fmla="*/ 118 w 121"/>
              <a:gd name="T49" fmla="*/ 2 h 21"/>
              <a:gd name="T50" fmla="*/ 107 w 121"/>
              <a:gd name="T51" fmla="*/ 2 h 21"/>
              <a:gd name="T52" fmla="*/ 96 w 121"/>
              <a:gd name="T53" fmla="*/ 4 h 21"/>
              <a:gd name="T54" fmla="*/ 88 w 121"/>
              <a:gd name="T55" fmla="*/ 6 h 21"/>
              <a:gd name="T56" fmla="*/ 84 w 121"/>
              <a:gd name="T57" fmla="*/ 8 h 21"/>
              <a:gd name="T58" fmla="*/ 83 w 121"/>
              <a:gd name="T59" fmla="*/ 8 h 21"/>
              <a:gd name="T60" fmla="*/ 81 w 121"/>
              <a:gd name="T61" fmla="*/ 10 h 21"/>
              <a:gd name="T62" fmla="*/ 75 w 121"/>
              <a:gd name="T63" fmla="*/ 11 h 21"/>
              <a:gd name="T64" fmla="*/ 64 w 121"/>
              <a:gd name="T65" fmla="*/ 15 h 21"/>
              <a:gd name="T66" fmla="*/ 55 w 121"/>
              <a:gd name="T67" fmla="*/ 17 h 21"/>
              <a:gd name="T68" fmla="*/ 44 w 121"/>
              <a:gd name="T69" fmla="*/ 19 h 21"/>
              <a:gd name="T70" fmla="*/ 37 w 121"/>
              <a:gd name="T71" fmla="*/ 19 h 21"/>
              <a:gd name="T72" fmla="*/ 26 w 121"/>
              <a:gd name="T73" fmla="*/ 21 h 21"/>
              <a:gd name="T74" fmla="*/ 15 w 121"/>
              <a:gd name="T75" fmla="*/ 21 h 21"/>
              <a:gd name="T76" fmla="*/ 5 w 121"/>
              <a:gd name="T77" fmla="*/ 21 h 21"/>
              <a:gd name="T78" fmla="*/ 2 w 121"/>
              <a:gd name="T79" fmla="*/ 21 h 21"/>
              <a:gd name="T80" fmla="*/ 0 w 121"/>
              <a:gd name="T81" fmla="*/ 2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1" h="21">
                <a:moveTo>
                  <a:pt x="0" y="21"/>
                </a:moveTo>
                <a:lnTo>
                  <a:pt x="0" y="21"/>
                </a:lnTo>
                <a:lnTo>
                  <a:pt x="0" y="21"/>
                </a:lnTo>
                <a:lnTo>
                  <a:pt x="2" y="21"/>
                </a:lnTo>
                <a:lnTo>
                  <a:pt x="4" y="21"/>
                </a:lnTo>
                <a:lnTo>
                  <a:pt x="7" y="21"/>
                </a:lnTo>
                <a:lnTo>
                  <a:pt x="9" y="19"/>
                </a:lnTo>
                <a:lnTo>
                  <a:pt x="9" y="19"/>
                </a:lnTo>
                <a:lnTo>
                  <a:pt x="13" y="17"/>
                </a:lnTo>
                <a:lnTo>
                  <a:pt x="16" y="17"/>
                </a:lnTo>
                <a:lnTo>
                  <a:pt x="18" y="15"/>
                </a:lnTo>
                <a:lnTo>
                  <a:pt x="18" y="15"/>
                </a:lnTo>
                <a:lnTo>
                  <a:pt x="20" y="13"/>
                </a:lnTo>
                <a:lnTo>
                  <a:pt x="20" y="11"/>
                </a:lnTo>
                <a:lnTo>
                  <a:pt x="20" y="11"/>
                </a:lnTo>
                <a:lnTo>
                  <a:pt x="22" y="10"/>
                </a:lnTo>
                <a:lnTo>
                  <a:pt x="24" y="10"/>
                </a:lnTo>
                <a:lnTo>
                  <a:pt x="26" y="8"/>
                </a:lnTo>
                <a:lnTo>
                  <a:pt x="29" y="8"/>
                </a:lnTo>
                <a:lnTo>
                  <a:pt x="31" y="8"/>
                </a:lnTo>
                <a:lnTo>
                  <a:pt x="35" y="6"/>
                </a:lnTo>
                <a:lnTo>
                  <a:pt x="35" y="6"/>
                </a:lnTo>
                <a:lnTo>
                  <a:pt x="37" y="4"/>
                </a:lnTo>
                <a:lnTo>
                  <a:pt x="38" y="4"/>
                </a:lnTo>
                <a:lnTo>
                  <a:pt x="40" y="2"/>
                </a:lnTo>
                <a:lnTo>
                  <a:pt x="46" y="2"/>
                </a:lnTo>
                <a:lnTo>
                  <a:pt x="48" y="0"/>
                </a:lnTo>
                <a:lnTo>
                  <a:pt x="51" y="0"/>
                </a:lnTo>
                <a:lnTo>
                  <a:pt x="57" y="0"/>
                </a:lnTo>
                <a:lnTo>
                  <a:pt x="61" y="0"/>
                </a:lnTo>
                <a:lnTo>
                  <a:pt x="66" y="0"/>
                </a:lnTo>
                <a:lnTo>
                  <a:pt x="72" y="0"/>
                </a:lnTo>
                <a:lnTo>
                  <a:pt x="75" y="0"/>
                </a:lnTo>
                <a:lnTo>
                  <a:pt x="79" y="0"/>
                </a:lnTo>
                <a:lnTo>
                  <a:pt x="83" y="0"/>
                </a:lnTo>
                <a:lnTo>
                  <a:pt x="84" y="0"/>
                </a:lnTo>
                <a:lnTo>
                  <a:pt x="90" y="0"/>
                </a:lnTo>
                <a:lnTo>
                  <a:pt x="94" y="0"/>
                </a:lnTo>
                <a:lnTo>
                  <a:pt x="99" y="0"/>
                </a:lnTo>
                <a:lnTo>
                  <a:pt x="103" y="0"/>
                </a:lnTo>
                <a:lnTo>
                  <a:pt x="107" y="0"/>
                </a:lnTo>
                <a:lnTo>
                  <a:pt x="108" y="0"/>
                </a:lnTo>
                <a:lnTo>
                  <a:pt x="116" y="0"/>
                </a:lnTo>
                <a:lnTo>
                  <a:pt x="119" y="0"/>
                </a:lnTo>
                <a:lnTo>
                  <a:pt x="121" y="0"/>
                </a:lnTo>
                <a:lnTo>
                  <a:pt x="121" y="0"/>
                </a:lnTo>
                <a:lnTo>
                  <a:pt x="121" y="0"/>
                </a:lnTo>
                <a:lnTo>
                  <a:pt x="121" y="0"/>
                </a:lnTo>
                <a:lnTo>
                  <a:pt x="119" y="0"/>
                </a:lnTo>
                <a:lnTo>
                  <a:pt x="118" y="2"/>
                </a:lnTo>
                <a:lnTo>
                  <a:pt x="112" y="2"/>
                </a:lnTo>
                <a:lnTo>
                  <a:pt x="107" y="2"/>
                </a:lnTo>
                <a:lnTo>
                  <a:pt x="101" y="4"/>
                </a:lnTo>
                <a:lnTo>
                  <a:pt x="96" y="4"/>
                </a:lnTo>
                <a:lnTo>
                  <a:pt x="92" y="6"/>
                </a:lnTo>
                <a:lnTo>
                  <a:pt x="88" y="6"/>
                </a:lnTo>
                <a:lnTo>
                  <a:pt x="86" y="6"/>
                </a:lnTo>
                <a:lnTo>
                  <a:pt x="84" y="8"/>
                </a:lnTo>
                <a:lnTo>
                  <a:pt x="84" y="8"/>
                </a:lnTo>
                <a:lnTo>
                  <a:pt x="83" y="8"/>
                </a:lnTo>
                <a:lnTo>
                  <a:pt x="83" y="10"/>
                </a:lnTo>
                <a:lnTo>
                  <a:pt x="81" y="10"/>
                </a:lnTo>
                <a:lnTo>
                  <a:pt x="81" y="11"/>
                </a:lnTo>
                <a:lnTo>
                  <a:pt x="75" y="11"/>
                </a:lnTo>
                <a:lnTo>
                  <a:pt x="68" y="13"/>
                </a:lnTo>
                <a:lnTo>
                  <a:pt x="64" y="15"/>
                </a:lnTo>
                <a:lnTo>
                  <a:pt x="61" y="15"/>
                </a:lnTo>
                <a:lnTo>
                  <a:pt x="55" y="17"/>
                </a:lnTo>
                <a:lnTo>
                  <a:pt x="51" y="17"/>
                </a:lnTo>
                <a:lnTo>
                  <a:pt x="44" y="19"/>
                </a:lnTo>
                <a:lnTo>
                  <a:pt x="40" y="19"/>
                </a:lnTo>
                <a:lnTo>
                  <a:pt x="37" y="19"/>
                </a:lnTo>
                <a:lnTo>
                  <a:pt x="31" y="21"/>
                </a:lnTo>
                <a:lnTo>
                  <a:pt x="26" y="21"/>
                </a:lnTo>
                <a:lnTo>
                  <a:pt x="20" y="21"/>
                </a:lnTo>
                <a:lnTo>
                  <a:pt x="15" y="21"/>
                </a:lnTo>
                <a:lnTo>
                  <a:pt x="11" y="21"/>
                </a:lnTo>
                <a:lnTo>
                  <a:pt x="5" y="21"/>
                </a:lnTo>
                <a:lnTo>
                  <a:pt x="4" y="21"/>
                </a:lnTo>
                <a:lnTo>
                  <a:pt x="2" y="21"/>
                </a:lnTo>
                <a:lnTo>
                  <a:pt x="0" y="21"/>
                </a:lnTo>
                <a:lnTo>
                  <a:pt x="0" y="21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05" name="Freeform 1861"/>
          <p:cNvSpPr>
            <a:spLocks/>
          </p:cNvSpPr>
          <p:nvPr/>
        </p:nvSpPr>
        <p:spPr bwMode="auto">
          <a:xfrm>
            <a:off x="3614738" y="3184525"/>
            <a:ext cx="101600" cy="36513"/>
          </a:xfrm>
          <a:custGeom>
            <a:avLst/>
            <a:gdLst>
              <a:gd name="T0" fmla="*/ 51 w 127"/>
              <a:gd name="T1" fmla="*/ 0 h 46"/>
              <a:gd name="T2" fmla="*/ 70 w 127"/>
              <a:gd name="T3" fmla="*/ 0 h 46"/>
              <a:gd name="T4" fmla="*/ 79 w 127"/>
              <a:gd name="T5" fmla="*/ 0 h 46"/>
              <a:gd name="T6" fmla="*/ 86 w 127"/>
              <a:gd name="T7" fmla="*/ 3 h 46"/>
              <a:gd name="T8" fmla="*/ 92 w 127"/>
              <a:gd name="T9" fmla="*/ 9 h 46"/>
              <a:gd name="T10" fmla="*/ 97 w 127"/>
              <a:gd name="T11" fmla="*/ 15 h 46"/>
              <a:gd name="T12" fmla="*/ 108 w 127"/>
              <a:gd name="T13" fmla="*/ 20 h 46"/>
              <a:gd name="T14" fmla="*/ 116 w 127"/>
              <a:gd name="T15" fmla="*/ 24 h 46"/>
              <a:gd name="T16" fmla="*/ 125 w 127"/>
              <a:gd name="T17" fmla="*/ 33 h 46"/>
              <a:gd name="T18" fmla="*/ 127 w 127"/>
              <a:gd name="T19" fmla="*/ 40 h 46"/>
              <a:gd name="T20" fmla="*/ 127 w 127"/>
              <a:gd name="T21" fmla="*/ 46 h 46"/>
              <a:gd name="T22" fmla="*/ 105 w 127"/>
              <a:gd name="T23" fmla="*/ 46 h 46"/>
              <a:gd name="T24" fmla="*/ 103 w 127"/>
              <a:gd name="T25" fmla="*/ 40 h 46"/>
              <a:gd name="T26" fmla="*/ 92 w 127"/>
              <a:gd name="T27" fmla="*/ 35 h 46"/>
              <a:gd name="T28" fmla="*/ 86 w 127"/>
              <a:gd name="T29" fmla="*/ 31 h 46"/>
              <a:gd name="T30" fmla="*/ 86 w 127"/>
              <a:gd name="T31" fmla="*/ 27 h 46"/>
              <a:gd name="T32" fmla="*/ 79 w 127"/>
              <a:gd name="T33" fmla="*/ 24 h 46"/>
              <a:gd name="T34" fmla="*/ 72 w 127"/>
              <a:gd name="T35" fmla="*/ 20 h 46"/>
              <a:gd name="T36" fmla="*/ 57 w 127"/>
              <a:gd name="T37" fmla="*/ 16 h 46"/>
              <a:gd name="T38" fmla="*/ 31 w 127"/>
              <a:gd name="T39" fmla="*/ 15 h 46"/>
              <a:gd name="T40" fmla="*/ 15 w 127"/>
              <a:gd name="T41" fmla="*/ 15 h 46"/>
              <a:gd name="T42" fmla="*/ 0 w 127"/>
              <a:gd name="T43" fmla="*/ 11 h 46"/>
              <a:gd name="T44" fmla="*/ 5 w 127"/>
              <a:gd name="T45" fmla="*/ 7 h 46"/>
              <a:gd name="T46" fmla="*/ 22 w 127"/>
              <a:gd name="T47" fmla="*/ 3 h 46"/>
              <a:gd name="T48" fmla="*/ 37 w 127"/>
              <a:gd name="T49" fmla="*/ 0 h 46"/>
              <a:gd name="T50" fmla="*/ 51 w 127"/>
              <a:gd name="T51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7" h="46">
                <a:moveTo>
                  <a:pt x="51" y="0"/>
                </a:moveTo>
                <a:lnTo>
                  <a:pt x="70" y="0"/>
                </a:lnTo>
                <a:lnTo>
                  <a:pt x="79" y="0"/>
                </a:lnTo>
                <a:lnTo>
                  <a:pt x="86" y="3"/>
                </a:lnTo>
                <a:lnTo>
                  <a:pt x="92" y="9"/>
                </a:lnTo>
                <a:lnTo>
                  <a:pt x="97" y="15"/>
                </a:lnTo>
                <a:lnTo>
                  <a:pt x="108" y="20"/>
                </a:lnTo>
                <a:lnTo>
                  <a:pt x="116" y="24"/>
                </a:lnTo>
                <a:lnTo>
                  <a:pt x="125" y="33"/>
                </a:lnTo>
                <a:lnTo>
                  <a:pt x="127" y="40"/>
                </a:lnTo>
                <a:lnTo>
                  <a:pt x="127" y="46"/>
                </a:lnTo>
                <a:lnTo>
                  <a:pt x="105" y="46"/>
                </a:lnTo>
                <a:lnTo>
                  <a:pt x="103" y="40"/>
                </a:lnTo>
                <a:lnTo>
                  <a:pt x="92" y="35"/>
                </a:lnTo>
                <a:lnTo>
                  <a:pt x="86" y="31"/>
                </a:lnTo>
                <a:lnTo>
                  <a:pt x="86" y="27"/>
                </a:lnTo>
                <a:lnTo>
                  <a:pt x="79" y="24"/>
                </a:lnTo>
                <a:lnTo>
                  <a:pt x="72" y="20"/>
                </a:lnTo>
                <a:lnTo>
                  <a:pt x="57" y="16"/>
                </a:lnTo>
                <a:lnTo>
                  <a:pt x="31" y="15"/>
                </a:lnTo>
                <a:lnTo>
                  <a:pt x="15" y="15"/>
                </a:lnTo>
                <a:lnTo>
                  <a:pt x="0" y="11"/>
                </a:lnTo>
                <a:lnTo>
                  <a:pt x="5" y="7"/>
                </a:lnTo>
                <a:lnTo>
                  <a:pt x="22" y="3"/>
                </a:lnTo>
                <a:lnTo>
                  <a:pt x="37" y="0"/>
                </a:lnTo>
                <a:lnTo>
                  <a:pt x="51" y="0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06" name="Freeform 1862"/>
          <p:cNvSpPr>
            <a:spLocks/>
          </p:cNvSpPr>
          <p:nvPr/>
        </p:nvSpPr>
        <p:spPr bwMode="auto">
          <a:xfrm>
            <a:off x="3614738" y="3184525"/>
            <a:ext cx="101600" cy="36513"/>
          </a:xfrm>
          <a:custGeom>
            <a:avLst/>
            <a:gdLst>
              <a:gd name="T0" fmla="*/ 51 w 127"/>
              <a:gd name="T1" fmla="*/ 0 h 46"/>
              <a:gd name="T2" fmla="*/ 70 w 127"/>
              <a:gd name="T3" fmla="*/ 0 h 46"/>
              <a:gd name="T4" fmla="*/ 79 w 127"/>
              <a:gd name="T5" fmla="*/ 0 h 46"/>
              <a:gd name="T6" fmla="*/ 86 w 127"/>
              <a:gd name="T7" fmla="*/ 3 h 46"/>
              <a:gd name="T8" fmla="*/ 92 w 127"/>
              <a:gd name="T9" fmla="*/ 9 h 46"/>
              <a:gd name="T10" fmla="*/ 97 w 127"/>
              <a:gd name="T11" fmla="*/ 15 h 46"/>
              <a:gd name="T12" fmla="*/ 108 w 127"/>
              <a:gd name="T13" fmla="*/ 20 h 46"/>
              <a:gd name="T14" fmla="*/ 116 w 127"/>
              <a:gd name="T15" fmla="*/ 24 h 46"/>
              <a:gd name="T16" fmla="*/ 125 w 127"/>
              <a:gd name="T17" fmla="*/ 33 h 46"/>
              <a:gd name="T18" fmla="*/ 127 w 127"/>
              <a:gd name="T19" fmla="*/ 40 h 46"/>
              <a:gd name="T20" fmla="*/ 127 w 127"/>
              <a:gd name="T21" fmla="*/ 46 h 46"/>
              <a:gd name="T22" fmla="*/ 105 w 127"/>
              <a:gd name="T23" fmla="*/ 46 h 46"/>
              <a:gd name="T24" fmla="*/ 103 w 127"/>
              <a:gd name="T25" fmla="*/ 40 h 46"/>
              <a:gd name="T26" fmla="*/ 92 w 127"/>
              <a:gd name="T27" fmla="*/ 35 h 46"/>
              <a:gd name="T28" fmla="*/ 86 w 127"/>
              <a:gd name="T29" fmla="*/ 31 h 46"/>
              <a:gd name="T30" fmla="*/ 86 w 127"/>
              <a:gd name="T31" fmla="*/ 27 h 46"/>
              <a:gd name="T32" fmla="*/ 79 w 127"/>
              <a:gd name="T33" fmla="*/ 24 h 46"/>
              <a:gd name="T34" fmla="*/ 72 w 127"/>
              <a:gd name="T35" fmla="*/ 20 h 46"/>
              <a:gd name="T36" fmla="*/ 57 w 127"/>
              <a:gd name="T37" fmla="*/ 16 h 46"/>
              <a:gd name="T38" fmla="*/ 31 w 127"/>
              <a:gd name="T39" fmla="*/ 15 h 46"/>
              <a:gd name="T40" fmla="*/ 15 w 127"/>
              <a:gd name="T41" fmla="*/ 15 h 46"/>
              <a:gd name="T42" fmla="*/ 0 w 127"/>
              <a:gd name="T43" fmla="*/ 11 h 46"/>
              <a:gd name="T44" fmla="*/ 5 w 127"/>
              <a:gd name="T45" fmla="*/ 7 h 46"/>
              <a:gd name="T46" fmla="*/ 22 w 127"/>
              <a:gd name="T47" fmla="*/ 3 h 46"/>
              <a:gd name="T48" fmla="*/ 37 w 127"/>
              <a:gd name="T49" fmla="*/ 0 h 46"/>
              <a:gd name="T50" fmla="*/ 51 w 127"/>
              <a:gd name="T51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7" h="46">
                <a:moveTo>
                  <a:pt x="51" y="0"/>
                </a:moveTo>
                <a:lnTo>
                  <a:pt x="70" y="0"/>
                </a:lnTo>
                <a:lnTo>
                  <a:pt x="79" y="0"/>
                </a:lnTo>
                <a:lnTo>
                  <a:pt x="86" y="3"/>
                </a:lnTo>
                <a:lnTo>
                  <a:pt x="92" y="9"/>
                </a:lnTo>
                <a:lnTo>
                  <a:pt x="97" y="15"/>
                </a:lnTo>
                <a:lnTo>
                  <a:pt x="108" y="20"/>
                </a:lnTo>
                <a:lnTo>
                  <a:pt x="116" y="24"/>
                </a:lnTo>
                <a:lnTo>
                  <a:pt x="125" y="33"/>
                </a:lnTo>
                <a:lnTo>
                  <a:pt x="127" y="40"/>
                </a:lnTo>
                <a:lnTo>
                  <a:pt x="127" y="46"/>
                </a:lnTo>
                <a:lnTo>
                  <a:pt x="105" y="46"/>
                </a:lnTo>
                <a:lnTo>
                  <a:pt x="103" y="40"/>
                </a:lnTo>
                <a:lnTo>
                  <a:pt x="92" y="35"/>
                </a:lnTo>
                <a:lnTo>
                  <a:pt x="86" y="31"/>
                </a:lnTo>
                <a:lnTo>
                  <a:pt x="86" y="27"/>
                </a:lnTo>
                <a:lnTo>
                  <a:pt x="79" y="24"/>
                </a:lnTo>
                <a:lnTo>
                  <a:pt x="72" y="20"/>
                </a:lnTo>
                <a:lnTo>
                  <a:pt x="57" y="16"/>
                </a:lnTo>
                <a:lnTo>
                  <a:pt x="31" y="15"/>
                </a:lnTo>
                <a:lnTo>
                  <a:pt x="15" y="15"/>
                </a:lnTo>
                <a:lnTo>
                  <a:pt x="0" y="11"/>
                </a:lnTo>
                <a:lnTo>
                  <a:pt x="5" y="7"/>
                </a:lnTo>
                <a:lnTo>
                  <a:pt x="22" y="3"/>
                </a:lnTo>
                <a:lnTo>
                  <a:pt x="37" y="0"/>
                </a:lnTo>
                <a:lnTo>
                  <a:pt x="51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07" name="Freeform 1863"/>
          <p:cNvSpPr>
            <a:spLocks/>
          </p:cNvSpPr>
          <p:nvPr/>
        </p:nvSpPr>
        <p:spPr bwMode="auto">
          <a:xfrm>
            <a:off x="3640138" y="3187700"/>
            <a:ext cx="68262" cy="31750"/>
          </a:xfrm>
          <a:custGeom>
            <a:avLst/>
            <a:gdLst>
              <a:gd name="T0" fmla="*/ 87 w 87"/>
              <a:gd name="T1" fmla="*/ 39 h 39"/>
              <a:gd name="T2" fmla="*/ 76 w 87"/>
              <a:gd name="T3" fmla="*/ 30 h 39"/>
              <a:gd name="T4" fmla="*/ 70 w 87"/>
              <a:gd name="T5" fmla="*/ 24 h 39"/>
              <a:gd name="T6" fmla="*/ 65 w 87"/>
              <a:gd name="T7" fmla="*/ 21 h 39"/>
              <a:gd name="T8" fmla="*/ 55 w 87"/>
              <a:gd name="T9" fmla="*/ 15 h 39"/>
              <a:gd name="T10" fmla="*/ 50 w 87"/>
              <a:gd name="T11" fmla="*/ 10 h 39"/>
              <a:gd name="T12" fmla="*/ 33 w 87"/>
              <a:gd name="T13" fmla="*/ 4 h 39"/>
              <a:gd name="T14" fmla="*/ 20 w 87"/>
              <a:gd name="T15" fmla="*/ 2 h 39"/>
              <a:gd name="T16" fmla="*/ 0 w 87"/>
              <a:gd name="T17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7" h="39">
                <a:moveTo>
                  <a:pt x="87" y="39"/>
                </a:moveTo>
                <a:lnTo>
                  <a:pt x="76" y="30"/>
                </a:lnTo>
                <a:lnTo>
                  <a:pt x="70" y="24"/>
                </a:lnTo>
                <a:lnTo>
                  <a:pt x="65" y="21"/>
                </a:lnTo>
                <a:lnTo>
                  <a:pt x="55" y="15"/>
                </a:lnTo>
                <a:lnTo>
                  <a:pt x="50" y="10"/>
                </a:lnTo>
                <a:lnTo>
                  <a:pt x="33" y="4"/>
                </a:lnTo>
                <a:lnTo>
                  <a:pt x="20" y="2"/>
                </a:lnTo>
                <a:lnTo>
                  <a:pt x="0" y="0"/>
                </a:lnTo>
              </a:path>
            </a:pathLst>
          </a:custGeom>
          <a:noFill/>
          <a:ln w="26988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08" name="Line 1864"/>
          <p:cNvSpPr>
            <a:spLocks noChangeShapeType="1"/>
          </p:cNvSpPr>
          <p:nvPr/>
        </p:nvSpPr>
        <p:spPr bwMode="auto">
          <a:xfrm>
            <a:off x="3708400" y="3143250"/>
            <a:ext cx="1588" cy="61913"/>
          </a:xfrm>
          <a:prstGeom prst="line">
            <a:avLst/>
          </a:prstGeom>
          <a:noFill/>
          <a:ln w="36513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09" name="Freeform 1865"/>
          <p:cNvSpPr>
            <a:spLocks/>
          </p:cNvSpPr>
          <p:nvPr/>
        </p:nvSpPr>
        <p:spPr bwMode="auto">
          <a:xfrm>
            <a:off x="5018088" y="4056063"/>
            <a:ext cx="76200" cy="49212"/>
          </a:xfrm>
          <a:custGeom>
            <a:avLst/>
            <a:gdLst>
              <a:gd name="T0" fmla="*/ 84 w 95"/>
              <a:gd name="T1" fmla="*/ 4 h 63"/>
              <a:gd name="T2" fmla="*/ 86 w 95"/>
              <a:gd name="T3" fmla="*/ 8 h 63"/>
              <a:gd name="T4" fmla="*/ 90 w 95"/>
              <a:gd name="T5" fmla="*/ 11 h 63"/>
              <a:gd name="T6" fmla="*/ 91 w 95"/>
              <a:gd name="T7" fmla="*/ 17 h 63"/>
              <a:gd name="T8" fmla="*/ 91 w 95"/>
              <a:gd name="T9" fmla="*/ 24 h 63"/>
              <a:gd name="T10" fmla="*/ 95 w 95"/>
              <a:gd name="T11" fmla="*/ 28 h 63"/>
              <a:gd name="T12" fmla="*/ 95 w 95"/>
              <a:gd name="T13" fmla="*/ 37 h 63"/>
              <a:gd name="T14" fmla="*/ 91 w 95"/>
              <a:gd name="T15" fmla="*/ 43 h 63"/>
              <a:gd name="T16" fmla="*/ 93 w 95"/>
              <a:gd name="T17" fmla="*/ 32 h 63"/>
              <a:gd name="T18" fmla="*/ 90 w 95"/>
              <a:gd name="T19" fmla="*/ 26 h 63"/>
              <a:gd name="T20" fmla="*/ 88 w 95"/>
              <a:gd name="T21" fmla="*/ 22 h 63"/>
              <a:gd name="T22" fmla="*/ 90 w 95"/>
              <a:gd name="T23" fmla="*/ 19 h 63"/>
              <a:gd name="T24" fmla="*/ 88 w 95"/>
              <a:gd name="T25" fmla="*/ 15 h 63"/>
              <a:gd name="T26" fmla="*/ 84 w 95"/>
              <a:gd name="T27" fmla="*/ 10 h 63"/>
              <a:gd name="T28" fmla="*/ 82 w 95"/>
              <a:gd name="T29" fmla="*/ 6 h 63"/>
              <a:gd name="T30" fmla="*/ 80 w 95"/>
              <a:gd name="T31" fmla="*/ 2 h 63"/>
              <a:gd name="T32" fmla="*/ 80 w 95"/>
              <a:gd name="T33" fmla="*/ 6 h 63"/>
              <a:gd name="T34" fmla="*/ 80 w 95"/>
              <a:gd name="T35" fmla="*/ 10 h 63"/>
              <a:gd name="T36" fmla="*/ 77 w 95"/>
              <a:gd name="T37" fmla="*/ 13 h 63"/>
              <a:gd name="T38" fmla="*/ 73 w 95"/>
              <a:gd name="T39" fmla="*/ 17 h 63"/>
              <a:gd name="T40" fmla="*/ 69 w 95"/>
              <a:gd name="T41" fmla="*/ 21 h 63"/>
              <a:gd name="T42" fmla="*/ 64 w 95"/>
              <a:gd name="T43" fmla="*/ 24 h 63"/>
              <a:gd name="T44" fmla="*/ 57 w 95"/>
              <a:gd name="T45" fmla="*/ 30 h 63"/>
              <a:gd name="T46" fmla="*/ 49 w 95"/>
              <a:gd name="T47" fmla="*/ 35 h 63"/>
              <a:gd name="T48" fmla="*/ 44 w 95"/>
              <a:gd name="T49" fmla="*/ 43 h 63"/>
              <a:gd name="T50" fmla="*/ 42 w 95"/>
              <a:gd name="T51" fmla="*/ 50 h 63"/>
              <a:gd name="T52" fmla="*/ 34 w 95"/>
              <a:gd name="T53" fmla="*/ 57 h 63"/>
              <a:gd name="T54" fmla="*/ 27 w 95"/>
              <a:gd name="T55" fmla="*/ 61 h 63"/>
              <a:gd name="T56" fmla="*/ 34 w 95"/>
              <a:gd name="T57" fmla="*/ 54 h 63"/>
              <a:gd name="T58" fmla="*/ 38 w 95"/>
              <a:gd name="T59" fmla="*/ 48 h 63"/>
              <a:gd name="T60" fmla="*/ 42 w 95"/>
              <a:gd name="T61" fmla="*/ 43 h 63"/>
              <a:gd name="T62" fmla="*/ 46 w 95"/>
              <a:gd name="T63" fmla="*/ 39 h 63"/>
              <a:gd name="T64" fmla="*/ 47 w 95"/>
              <a:gd name="T65" fmla="*/ 33 h 63"/>
              <a:gd name="T66" fmla="*/ 51 w 95"/>
              <a:gd name="T67" fmla="*/ 32 h 63"/>
              <a:gd name="T68" fmla="*/ 57 w 95"/>
              <a:gd name="T69" fmla="*/ 28 h 63"/>
              <a:gd name="T70" fmla="*/ 60 w 95"/>
              <a:gd name="T71" fmla="*/ 24 h 63"/>
              <a:gd name="T72" fmla="*/ 66 w 95"/>
              <a:gd name="T73" fmla="*/ 21 h 63"/>
              <a:gd name="T74" fmla="*/ 69 w 95"/>
              <a:gd name="T75" fmla="*/ 17 h 63"/>
              <a:gd name="T76" fmla="*/ 73 w 95"/>
              <a:gd name="T77" fmla="*/ 13 h 63"/>
              <a:gd name="T78" fmla="*/ 77 w 95"/>
              <a:gd name="T79" fmla="*/ 10 h 63"/>
              <a:gd name="T80" fmla="*/ 77 w 95"/>
              <a:gd name="T81" fmla="*/ 6 h 63"/>
              <a:gd name="T82" fmla="*/ 79 w 95"/>
              <a:gd name="T83" fmla="*/ 0 h 63"/>
              <a:gd name="T84" fmla="*/ 73 w 95"/>
              <a:gd name="T85" fmla="*/ 6 h 63"/>
              <a:gd name="T86" fmla="*/ 66 w 95"/>
              <a:gd name="T87" fmla="*/ 8 h 63"/>
              <a:gd name="T88" fmla="*/ 60 w 95"/>
              <a:gd name="T89" fmla="*/ 13 h 63"/>
              <a:gd name="T90" fmla="*/ 49 w 95"/>
              <a:gd name="T91" fmla="*/ 17 h 63"/>
              <a:gd name="T92" fmla="*/ 36 w 95"/>
              <a:gd name="T93" fmla="*/ 21 h 63"/>
              <a:gd name="T94" fmla="*/ 23 w 95"/>
              <a:gd name="T95" fmla="*/ 22 h 63"/>
              <a:gd name="T96" fmla="*/ 12 w 95"/>
              <a:gd name="T97" fmla="*/ 32 h 63"/>
              <a:gd name="T98" fmla="*/ 0 w 95"/>
              <a:gd name="T99" fmla="*/ 39 h 63"/>
              <a:gd name="T100" fmla="*/ 9 w 95"/>
              <a:gd name="T101" fmla="*/ 32 h 63"/>
              <a:gd name="T102" fmla="*/ 18 w 95"/>
              <a:gd name="T103" fmla="*/ 24 h 63"/>
              <a:gd name="T104" fmla="*/ 27 w 95"/>
              <a:gd name="T105" fmla="*/ 19 h 63"/>
              <a:gd name="T106" fmla="*/ 38 w 95"/>
              <a:gd name="T107" fmla="*/ 19 h 63"/>
              <a:gd name="T108" fmla="*/ 47 w 95"/>
              <a:gd name="T109" fmla="*/ 15 h 63"/>
              <a:gd name="T110" fmla="*/ 57 w 95"/>
              <a:gd name="T111" fmla="*/ 11 h 63"/>
              <a:gd name="T112" fmla="*/ 64 w 95"/>
              <a:gd name="T113" fmla="*/ 8 h 63"/>
              <a:gd name="T114" fmla="*/ 69 w 95"/>
              <a:gd name="T115" fmla="*/ 6 h 63"/>
              <a:gd name="T116" fmla="*/ 75 w 95"/>
              <a:gd name="T117" fmla="*/ 2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5" h="63">
                <a:moveTo>
                  <a:pt x="84" y="0"/>
                </a:move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2"/>
                </a:lnTo>
                <a:lnTo>
                  <a:pt x="84" y="2"/>
                </a:lnTo>
                <a:lnTo>
                  <a:pt x="84" y="2"/>
                </a:lnTo>
                <a:lnTo>
                  <a:pt x="84" y="2"/>
                </a:lnTo>
                <a:lnTo>
                  <a:pt x="84" y="4"/>
                </a:lnTo>
                <a:lnTo>
                  <a:pt x="86" y="4"/>
                </a:lnTo>
                <a:lnTo>
                  <a:pt x="86" y="4"/>
                </a:lnTo>
                <a:lnTo>
                  <a:pt x="86" y="4"/>
                </a:lnTo>
                <a:lnTo>
                  <a:pt x="86" y="4"/>
                </a:lnTo>
                <a:lnTo>
                  <a:pt x="86" y="6"/>
                </a:lnTo>
                <a:lnTo>
                  <a:pt x="86" y="6"/>
                </a:lnTo>
                <a:lnTo>
                  <a:pt x="86" y="6"/>
                </a:lnTo>
                <a:lnTo>
                  <a:pt x="86" y="6"/>
                </a:lnTo>
                <a:lnTo>
                  <a:pt x="86" y="8"/>
                </a:lnTo>
                <a:lnTo>
                  <a:pt x="86" y="8"/>
                </a:lnTo>
                <a:lnTo>
                  <a:pt x="86" y="8"/>
                </a:lnTo>
                <a:lnTo>
                  <a:pt x="86" y="8"/>
                </a:lnTo>
                <a:lnTo>
                  <a:pt x="88" y="8"/>
                </a:lnTo>
                <a:lnTo>
                  <a:pt x="88" y="10"/>
                </a:lnTo>
                <a:lnTo>
                  <a:pt x="88" y="10"/>
                </a:lnTo>
                <a:lnTo>
                  <a:pt x="88" y="10"/>
                </a:lnTo>
                <a:lnTo>
                  <a:pt x="88" y="10"/>
                </a:lnTo>
                <a:lnTo>
                  <a:pt x="88" y="11"/>
                </a:lnTo>
                <a:lnTo>
                  <a:pt x="90" y="11"/>
                </a:lnTo>
                <a:lnTo>
                  <a:pt x="90" y="11"/>
                </a:lnTo>
                <a:lnTo>
                  <a:pt x="90" y="11"/>
                </a:lnTo>
                <a:lnTo>
                  <a:pt x="90" y="13"/>
                </a:lnTo>
                <a:lnTo>
                  <a:pt x="91" y="13"/>
                </a:lnTo>
                <a:lnTo>
                  <a:pt x="91" y="13"/>
                </a:lnTo>
                <a:lnTo>
                  <a:pt x="91" y="13"/>
                </a:lnTo>
                <a:lnTo>
                  <a:pt x="91" y="15"/>
                </a:lnTo>
                <a:lnTo>
                  <a:pt x="91" y="15"/>
                </a:lnTo>
                <a:lnTo>
                  <a:pt x="91" y="15"/>
                </a:lnTo>
                <a:lnTo>
                  <a:pt x="91" y="17"/>
                </a:lnTo>
                <a:lnTo>
                  <a:pt x="91" y="17"/>
                </a:lnTo>
                <a:lnTo>
                  <a:pt x="93" y="17"/>
                </a:lnTo>
                <a:lnTo>
                  <a:pt x="93" y="17"/>
                </a:lnTo>
                <a:lnTo>
                  <a:pt x="93" y="19"/>
                </a:lnTo>
                <a:lnTo>
                  <a:pt x="93" y="19"/>
                </a:lnTo>
                <a:lnTo>
                  <a:pt x="93" y="21"/>
                </a:lnTo>
                <a:lnTo>
                  <a:pt x="93" y="21"/>
                </a:lnTo>
                <a:lnTo>
                  <a:pt x="93" y="21"/>
                </a:lnTo>
                <a:lnTo>
                  <a:pt x="93" y="22"/>
                </a:lnTo>
                <a:lnTo>
                  <a:pt x="91" y="22"/>
                </a:lnTo>
                <a:lnTo>
                  <a:pt x="91" y="24"/>
                </a:lnTo>
                <a:lnTo>
                  <a:pt x="93" y="24"/>
                </a:lnTo>
                <a:lnTo>
                  <a:pt x="93" y="24"/>
                </a:lnTo>
                <a:lnTo>
                  <a:pt x="93" y="24"/>
                </a:lnTo>
                <a:lnTo>
                  <a:pt x="93" y="26"/>
                </a:lnTo>
                <a:lnTo>
                  <a:pt x="93" y="26"/>
                </a:lnTo>
                <a:lnTo>
                  <a:pt x="93" y="26"/>
                </a:lnTo>
                <a:lnTo>
                  <a:pt x="95" y="26"/>
                </a:lnTo>
                <a:lnTo>
                  <a:pt x="95" y="28"/>
                </a:lnTo>
                <a:lnTo>
                  <a:pt x="95" y="28"/>
                </a:lnTo>
                <a:lnTo>
                  <a:pt x="95" y="28"/>
                </a:lnTo>
                <a:lnTo>
                  <a:pt x="95" y="28"/>
                </a:lnTo>
                <a:lnTo>
                  <a:pt x="95" y="30"/>
                </a:lnTo>
                <a:lnTo>
                  <a:pt x="95" y="28"/>
                </a:lnTo>
                <a:lnTo>
                  <a:pt x="95" y="30"/>
                </a:lnTo>
                <a:lnTo>
                  <a:pt x="95" y="32"/>
                </a:lnTo>
                <a:lnTo>
                  <a:pt x="95" y="32"/>
                </a:lnTo>
                <a:lnTo>
                  <a:pt x="95" y="33"/>
                </a:lnTo>
                <a:lnTo>
                  <a:pt x="95" y="35"/>
                </a:lnTo>
                <a:lnTo>
                  <a:pt x="95" y="35"/>
                </a:lnTo>
                <a:lnTo>
                  <a:pt x="95" y="37"/>
                </a:lnTo>
                <a:lnTo>
                  <a:pt x="95" y="37"/>
                </a:lnTo>
                <a:lnTo>
                  <a:pt x="95" y="39"/>
                </a:lnTo>
                <a:lnTo>
                  <a:pt x="95" y="39"/>
                </a:lnTo>
                <a:lnTo>
                  <a:pt x="93" y="41"/>
                </a:lnTo>
                <a:lnTo>
                  <a:pt x="93" y="43"/>
                </a:lnTo>
                <a:lnTo>
                  <a:pt x="91" y="44"/>
                </a:lnTo>
                <a:lnTo>
                  <a:pt x="90" y="46"/>
                </a:lnTo>
                <a:lnTo>
                  <a:pt x="90" y="44"/>
                </a:lnTo>
                <a:lnTo>
                  <a:pt x="91" y="43"/>
                </a:lnTo>
                <a:lnTo>
                  <a:pt x="91" y="43"/>
                </a:lnTo>
                <a:lnTo>
                  <a:pt x="91" y="41"/>
                </a:lnTo>
                <a:lnTo>
                  <a:pt x="91" y="39"/>
                </a:lnTo>
                <a:lnTo>
                  <a:pt x="93" y="39"/>
                </a:lnTo>
                <a:lnTo>
                  <a:pt x="91" y="39"/>
                </a:lnTo>
                <a:lnTo>
                  <a:pt x="93" y="37"/>
                </a:lnTo>
                <a:lnTo>
                  <a:pt x="93" y="37"/>
                </a:lnTo>
                <a:lnTo>
                  <a:pt x="93" y="35"/>
                </a:lnTo>
                <a:lnTo>
                  <a:pt x="93" y="35"/>
                </a:lnTo>
                <a:lnTo>
                  <a:pt x="93" y="33"/>
                </a:lnTo>
                <a:lnTo>
                  <a:pt x="93" y="32"/>
                </a:lnTo>
                <a:lnTo>
                  <a:pt x="93" y="32"/>
                </a:lnTo>
                <a:lnTo>
                  <a:pt x="93" y="30"/>
                </a:lnTo>
                <a:lnTo>
                  <a:pt x="93" y="30"/>
                </a:lnTo>
                <a:lnTo>
                  <a:pt x="93" y="28"/>
                </a:lnTo>
                <a:lnTo>
                  <a:pt x="91" y="28"/>
                </a:lnTo>
                <a:lnTo>
                  <a:pt x="91" y="28"/>
                </a:lnTo>
                <a:lnTo>
                  <a:pt x="91" y="28"/>
                </a:lnTo>
                <a:lnTo>
                  <a:pt x="91" y="28"/>
                </a:lnTo>
                <a:lnTo>
                  <a:pt x="90" y="26"/>
                </a:lnTo>
                <a:lnTo>
                  <a:pt x="90" y="26"/>
                </a:lnTo>
                <a:lnTo>
                  <a:pt x="90" y="26"/>
                </a:lnTo>
                <a:lnTo>
                  <a:pt x="90" y="26"/>
                </a:lnTo>
                <a:lnTo>
                  <a:pt x="90" y="24"/>
                </a:lnTo>
                <a:lnTo>
                  <a:pt x="90" y="24"/>
                </a:lnTo>
                <a:lnTo>
                  <a:pt x="88" y="24"/>
                </a:lnTo>
                <a:lnTo>
                  <a:pt x="90" y="24"/>
                </a:lnTo>
                <a:lnTo>
                  <a:pt x="90" y="24"/>
                </a:lnTo>
                <a:lnTo>
                  <a:pt x="88" y="22"/>
                </a:lnTo>
                <a:lnTo>
                  <a:pt x="88" y="22"/>
                </a:lnTo>
                <a:lnTo>
                  <a:pt x="88" y="22"/>
                </a:lnTo>
                <a:lnTo>
                  <a:pt x="90" y="22"/>
                </a:lnTo>
                <a:lnTo>
                  <a:pt x="88" y="22"/>
                </a:lnTo>
                <a:lnTo>
                  <a:pt x="88" y="21"/>
                </a:lnTo>
                <a:lnTo>
                  <a:pt x="88" y="21"/>
                </a:lnTo>
                <a:lnTo>
                  <a:pt x="88" y="21"/>
                </a:lnTo>
                <a:lnTo>
                  <a:pt x="90" y="21"/>
                </a:lnTo>
                <a:lnTo>
                  <a:pt x="90" y="19"/>
                </a:lnTo>
                <a:lnTo>
                  <a:pt x="90" y="19"/>
                </a:lnTo>
                <a:lnTo>
                  <a:pt x="90" y="19"/>
                </a:lnTo>
                <a:lnTo>
                  <a:pt x="90" y="19"/>
                </a:lnTo>
                <a:lnTo>
                  <a:pt x="90" y="19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88" y="15"/>
                </a:lnTo>
                <a:lnTo>
                  <a:pt x="88" y="15"/>
                </a:lnTo>
                <a:lnTo>
                  <a:pt x="88" y="15"/>
                </a:lnTo>
                <a:lnTo>
                  <a:pt x="88" y="15"/>
                </a:lnTo>
                <a:lnTo>
                  <a:pt x="88" y="13"/>
                </a:lnTo>
                <a:lnTo>
                  <a:pt x="88" y="13"/>
                </a:lnTo>
                <a:lnTo>
                  <a:pt x="86" y="13"/>
                </a:lnTo>
                <a:lnTo>
                  <a:pt x="86" y="13"/>
                </a:lnTo>
                <a:lnTo>
                  <a:pt x="86" y="11"/>
                </a:lnTo>
                <a:lnTo>
                  <a:pt x="86" y="11"/>
                </a:lnTo>
                <a:lnTo>
                  <a:pt x="86" y="11"/>
                </a:lnTo>
                <a:lnTo>
                  <a:pt x="84" y="11"/>
                </a:lnTo>
                <a:lnTo>
                  <a:pt x="84" y="10"/>
                </a:lnTo>
                <a:lnTo>
                  <a:pt x="84" y="10"/>
                </a:lnTo>
                <a:lnTo>
                  <a:pt x="84" y="10"/>
                </a:lnTo>
                <a:lnTo>
                  <a:pt x="84" y="10"/>
                </a:lnTo>
                <a:lnTo>
                  <a:pt x="82" y="10"/>
                </a:lnTo>
                <a:lnTo>
                  <a:pt x="82" y="8"/>
                </a:lnTo>
                <a:lnTo>
                  <a:pt x="82" y="8"/>
                </a:lnTo>
                <a:lnTo>
                  <a:pt x="82" y="8"/>
                </a:lnTo>
                <a:lnTo>
                  <a:pt x="82" y="8"/>
                </a:lnTo>
                <a:lnTo>
                  <a:pt x="82" y="6"/>
                </a:lnTo>
                <a:lnTo>
                  <a:pt x="82" y="6"/>
                </a:lnTo>
                <a:lnTo>
                  <a:pt x="82" y="6"/>
                </a:lnTo>
                <a:lnTo>
                  <a:pt x="82" y="6"/>
                </a:lnTo>
                <a:lnTo>
                  <a:pt x="80" y="6"/>
                </a:lnTo>
                <a:lnTo>
                  <a:pt x="82" y="4"/>
                </a:lnTo>
                <a:lnTo>
                  <a:pt x="80" y="4"/>
                </a:lnTo>
                <a:lnTo>
                  <a:pt x="80" y="4"/>
                </a:lnTo>
                <a:lnTo>
                  <a:pt x="80" y="4"/>
                </a:lnTo>
                <a:lnTo>
                  <a:pt x="80" y="4"/>
                </a:lnTo>
                <a:lnTo>
                  <a:pt x="80" y="2"/>
                </a:lnTo>
                <a:lnTo>
                  <a:pt x="80" y="2"/>
                </a:lnTo>
                <a:lnTo>
                  <a:pt x="80" y="2"/>
                </a:lnTo>
                <a:lnTo>
                  <a:pt x="80" y="0"/>
                </a:lnTo>
                <a:lnTo>
                  <a:pt x="80" y="0"/>
                </a:lnTo>
                <a:lnTo>
                  <a:pt x="80" y="0"/>
                </a:lnTo>
                <a:lnTo>
                  <a:pt x="80" y="0"/>
                </a:lnTo>
                <a:lnTo>
                  <a:pt x="80" y="0"/>
                </a:lnTo>
                <a:lnTo>
                  <a:pt x="80" y="2"/>
                </a:lnTo>
                <a:lnTo>
                  <a:pt x="80" y="2"/>
                </a:lnTo>
                <a:lnTo>
                  <a:pt x="80" y="2"/>
                </a:lnTo>
                <a:lnTo>
                  <a:pt x="80" y="4"/>
                </a:lnTo>
                <a:lnTo>
                  <a:pt x="80" y="6"/>
                </a:lnTo>
                <a:lnTo>
                  <a:pt x="80" y="6"/>
                </a:lnTo>
                <a:lnTo>
                  <a:pt x="80" y="6"/>
                </a:lnTo>
                <a:lnTo>
                  <a:pt x="82" y="6"/>
                </a:lnTo>
                <a:lnTo>
                  <a:pt x="80" y="8"/>
                </a:lnTo>
                <a:lnTo>
                  <a:pt x="80" y="8"/>
                </a:lnTo>
                <a:lnTo>
                  <a:pt x="82" y="8"/>
                </a:lnTo>
                <a:lnTo>
                  <a:pt x="80" y="8"/>
                </a:lnTo>
                <a:lnTo>
                  <a:pt x="80" y="10"/>
                </a:lnTo>
                <a:lnTo>
                  <a:pt x="80" y="10"/>
                </a:lnTo>
                <a:lnTo>
                  <a:pt x="80" y="10"/>
                </a:lnTo>
                <a:lnTo>
                  <a:pt x="80" y="10"/>
                </a:lnTo>
                <a:lnTo>
                  <a:pt x="79" y="10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79" y="13"/>
                </a:lnTo>
                <a:lnTo>
                  <a:pt x="77" y="13"/>
                </a:lnTo>
                <a:lnTo>
                  <a:pt x="77" y="13"/>
                </a:lnTo>
                <a:lnTo>
                  <a:pt x="77" y="13"/>
                </a:lnTo>
                <a:lnTo>
                  <a:pt x="77" y="13"/>
                </a:lnTo>
                <a:lnTo>
                  <a:pt x="77" y="15"/>
                </a:lnTo>
                <a:lnTo>
                  <a:pt x="75" y="15"/>
                </a:lnTo>
                <a:lnTo>
                  <a:pt x="75" y="15"/>
                </a:lnTo>
                <a:lnTo>
                  <a:pt x="75" y="15"/>
                </a:lnTo>
                <a:lnTo>
                  <a:pt x="75" y="15"/>
                </a:lnTo>
                <a:lnTo>
                  <a:pt x="75" y="17"/>
                </a:lnTo>
                <a:lnTo>
                  <a:pt x="73" y="17"/>
                </a:lnTo>
                <a:lnTo>
                  <a:pt x="73" y="17"/>
                </a:lnTo>
                <a:lnTo>
                  <a:pt x="73" y="17"/>
                </a:lnTo>
                <a:lnTo>
                  <a:pt x="73" y="17"/>
                </a:lnTo>
                <a:lnTo>
                  <a:pt x="73" y="19"/>
                </a:lnTo>
                <a:lnTo>
                  <a:pt x="73" y="19"/>
                </a:lnTo>
                <a:lnTo>
                  <a:pt x="73" y="19"/>
                </a:lnTo>
                <a:lnTo>
                  <a:pt x="71" y="19"/>
                </a:lnTo>
                <a:lnTo>
                  <a:pt x="71" y="21"/>
                </a:lnTo>
                <a:lnTo>
                  <a:pt x="69" y="21"/>
                </a:lnTo>
                <a:lnTo>
                  <a:pt x="69" y="21"/>
                </a:lnTo>
                <a:lnTo>
                  <a:pt x="69" y="21"/>
                </a:lnTo>
                <a:lnTo>
                  <a:pt x="69" y="22"/>
                </a:lnTo>
                <a:lnTo>
                  <a:pt x="68" y="22"/>
                </a:lnTo>
                <a:lnTo>
                  <a:pt x="68" y="22"/>
                </a:lnTo>
                <a:lnTo>
                  <a:pt x="68" y="22"/>
                </a:lnTo>
                <a:lnTo>
                  <a:pt x="66" y="22"/>
                </a:lnTo>
                <a:lnTo>
                  <a:pt x="66" y="22"/>
                </a:lnTo>
                <a:lnTo>
                  <a:pt x="64" y="24"/>
                </a:lnTo>
                <a:lnTo>
                  <a:pt x="64" y="24"/>
                </a:lnTo>
                <a:lnTo>
                  <a:pt x="64" y="24"/>
                </a:lnTo>
                <a:lnTo>
                  <a:pt x="64" y="24"/>
                </a:lnTo>
                <a:lnTo>
                  <a:pt x="62" y="24"/>
                </a:lnTo>
                <a:lnTo>
                  <a:pt x="62" y="26"/>
                </a:lnTo>
                <a:lnTo>
                  <a:pt x="62" y="26"/>
                </a:lnTo>
                <a:lnTo>
                  <a:pt x="62" y="26"/>
                </a:lnTo>
                <a:lnTo>
                  <a:pt x="60" y="28"/>
                </a:lnTo>
                <a:lnTo>
                  <a:pt x="60" y="28"/>
                </a:lnTo>
                <a:lnTo>
                  <a:pt x="60" y="28"/>
                </a:lnTo>
                <a:lnTo>
                  <a:pt x="58" y="30"/>
                </a:lnTo>
                <a:lnTo>
                  <a:pt x="58" y="30"/>
                </a:lnTo>
                <a:lnTo>
                  <a:pt x="57" y="30"/>
                </a:lnTo>
                <a:lnTo>
                  <a:pt x="57" y="30"/>
                </a:lnTo>
                <a:lnTo>
                  <a:pt x="57" y="30"/>
                </a:lnTo>
                <a:lnTo>
                  <a:pt x="55" y="32"/>
                </a:lnTo>
                <a:lnTo>
                  <a:pt x="55" y="32"/>
                </a:lnTo>
                <a:lnTo>
                  <a:pt x="55" y="32"/>
                </a:lnTo>
                <a:lnTo>
                  <a:pt x="53" y="32"/>
                </a:lnTo>
                <a:lnTo>
                  <a:pt x="53" y="33"/>
                </a:lnTo>
                <a:lnTo>
                  <a:pt x="51" y="33"/>
                </a:lnTo>
                <a:lnTo>
                  <a:pt x="51" y="35"/>
                </a:lnTo>
                <a:lnTo>
                  <a:pt x="49" y="35"/>
                </a:lnTo>
                <a:lnTo>
                  <a:pt x="49" y="35"/>
                </a:lnTo>
                <a:lnTo>
                  <a:pt x="49" y="35"/>
                </a:lnTo>
                <a:lnTo>
                  <a:pt x="49" y="37"/>
                </a:lnTo>
                <a:lnTo>
                  <a:pt x="47" y="37"/>
                </a:lnTo>
                <a:lnTo>
                  <a:pt x="47" y="39"/>
                </a:lnTo>
                <a:lnTo>
                  <a:pt x="47" y="39"/>
                </a:lnTo>
                <a:lnTo>
                  <a:pt x="47" y="39"/>
                </a:lnTo>
                <a:lnTo>
                  <a:pt x="46" y="41"/>
                </a:lnTo>
                <a:lnTo>
                  <a:pt x="46" y="41"/>
                </a:lnTo>
                <a:lnTo>
                  <a:pt x="44" y="43"/>
                </a:lnTo>
                <a:lnTo>
                  <a:pt x="44" y="43"/>
                </a:lnTo>
                <a:lnTo>
                  <a:pt x="44" y="44"/>
                </a:lnTo>
                <a:lnTo>
                  <a:pt x="44" y="44"/>
                </a:lnTo>
                <a:lnTo>
                  <a:pt x="44" y="46"/>
                </a:lnTo>
                <a:lnTo>
                  <a:pt x="42" y="46"/>
                </a:lnTo>
                <a:lnTo>
                  <a:pt x="42" y="46"/>
                </a:lnTo>
                <a:lnTo>
                  <a:pt x="42" y="46"/>
                </a:lnTo>
                <a:lnTo>
                  <a:pt x="42" y="48"/>
                </a:lnTo>
                <a:lnTo>
                  <a:pt x="42" y="48"/>
                </a:lnTo>
                <a:lnTo>
                  <a:pt x="42" y="50"/>
                </a:lnTo>
                <a:lnTo>
                  <a:pt x="40" y="50"/>
                </a:lnTo>
                <a:lnTo>
                  <a:pt x="40" y="50"/>
                </a:lnTo>
                <a:lnTo>
                  <a:pt x="38" y="52"/>
                </a:lnTo>
                <a:lnTo>
                  <a:pt x="38" y="52"/>
                </a:lnTo>
                <a:lnTo>
                  <a:pt x="36" y="54"/>
                </a:lnTo>
                <a:lnTo>
                  <a:pt x="36" y="54"/>
                </a:lnTo>
                <a:lnTo>
                  <a:pt x="36" y="56"/>
                </a:lnTo>
                <a:lnTo>
                  <a:pt x="34" y="56"/>
                </a:lnTo>
                <a:lnTo>
                  <a:pt x="34" y="56"/>
                </a:lnTo>
                <a:lnTo>
                  <a:pt x="34" y="57"/>
                </a:lnTo>
                <a:lnTo>
                  <a:pt x="33" y="57"/>
                </a:lnTo>
                <a:lnTo>
                  <a:pt x="33" y="59"/>
                </a:lnTo>
                <a:lnTo>
                  <a:pt x="31" y="59"/>
                </a:lnTo>
                <a:lnTo>
                  <a:pt x="29" y="61"/>
                </a:lnTo>
                <a:lnTo>
                  <a:pt x="29" y="61"/>
                </a:lnTo>
                <a:lnTo>
                  <a:pt x="27" y="61"/>
                </a:lnTo>
                <a:lnTo>
                  <a:pt x="27" y="63"/>
                </a:lnTo>
                <a:lnTo>
                  <a:pt x="25" y="63"/>
                </a:lnTo>
                <a:lnTo>
                  <a:pt x="27" y="61"/>
                </a:lnTo>
                <a:lnTo>
                  <a:pt x="27" y="61"/>
                </a:lnTo>
                <a:lnTo>
                  <a:pt x="29" y="59"/>
                </a:lnTo>
                <a:lnTo>
                  <a:pt x="29" y="59"/>
                </a:lnTo>
                <a:lnTo>
                  <a:pt x="29" y="57"/>
                </a:lnTo>
                <a:lnTo>
                  <a:pt x="31" y="57"/>
                </a:lnTo>
                <a:lnTo>
                  <a:pt x="33" y="56"/>
                </a:lnTo>
                <a:lnTo>
                  <a:pt x="33" y="56"/>
                </a:lnTo>
                <a:lnTo>
                  <a:pt x="33" y="56"/>
                </a:lnTo>
                <a:lnTo>
                  <a:pt x="33" y="54"/>
                </a:lnTo>
                <a:lnTo>
                  <a:pt x="33" y="54"/>
                </a:lnTo>
                <a:lnTo>
                  <a:pt x="34" y="54"/>
                </a:lnTo>
                <a:lnTo>
                  <a:pt x="34" y="52"/>
                </a:lnTo>
                <a:lnTo>
                  <a:pt x="36" y="52"/>
                </a:lnTo>
                <a:lnTo>
                  <a:pt x="36" y="52"/>
                </a:lnTo>
                <a:lnTo>
                  <a:pt x="36" y="52"/>
                </a:lnTo>
                <a:lnTo>
                  <a:pt x="38" y="50"/>
                </a:lnTo>
                <a:lnTo>
                  <a:pt x="38" y="50"/>
                </a:lnTo>
                <a:lnTo>
                  <a:pt x="38" y="50"/>
                </a:lnTo>
                <a:lnTo>
                  <a:pt x="38" y="48"/>
                </a:lnTo>
                <a:lnTo>
                  <a:pt x="38" y="48"/>
                </a:lnTo>
                <a:lnTo>
                  <a:pt x="38" y="48"/>
                </a:lnTo>
                <a:lnTo>
                  <a:pt x="38" y="46"/>
                </a:lnTo>
                <a:lnTo>
                  <a:pt x="38" y="46"/>
                </a:lnTo>
                <a:lnTo>
                  <a:pt x="40" y="46"/>
                </a:lnTo>
                <a:lnTo>
                  <a:pt x="42" y="44"/>
                </a:lnTo>
                <a:lnTo>
                  <a:pt x="42" y="44"/>
                </a:lnTo>
                <a:lnTo>
                  <a:pt x="42" y="44"/>
                </a:lnTo>
                <a:lnTo>
                  <a:pt x="42" y="43"/>
                </a:lnTo>
                <a:lnTo>
                  <a:pt x="42" y="43"/>
                </a:lnTo>
                <a:lnTo>
                  <a:pt x="42" y="43"/>
                </a:lnTo>
                <a:lnTo>
                  <a:pt x="42" y="43"/>
                </a:lnTo>
                <a:lnTo>
                  <a:pt x="42" y="43"/>
                </a:lnTo>
                <a:lnTo>
                  <a:pt x="44" y="41"/>
                </a:lnTo>
                <a:lnTo>
                  <a:pt x="44" y="41"/>
                </a:lnTo>
                <a:lnTo>
                  <a:pt x="44" y="41"/>
                </a:lnTo>
                <a:lnTo>
                  <a:pt x="44" y="39"/>
                </a:lnTo>
                <a:lnTo>
                  <a:pt x="44" y="39"/>
                </a:lnTo>
                <a:lnTo>
                  <a:pt x="44" y="39"/>
                </a:lnTo>
                <a:lnTo>
                  <a:pt x="44" y="39"/>
                </a:lnTo>
                <a:lnTo>
                  <a:pt x="44" y="39"/>
                </a:lnTo>
                <a:lnTo>
                  <a:pt x="46" y="39"/>
                </a:lnTo>
                <a:lnTo>
                  <a:pt x="46" y="37"/>
                </a:lnTo>
                <a:lnTo>
                  <a:pt x="46" y="37"/>
                </a:lnTo>
                <a:lnTo>
                  <a:pt x="46" y="37"/>
                </a:lnTo>
                <a:lnTo>
                  <a:pt x="46" y="37"/>
                </a:lnTo>
                <a:lnTo>
                  <a:pt x="46" y="35"/>
                </a:lnTo>
                <a:lnTo>
                  <a:pt x="47" y="35"/>
                </a:lnTo>
                <a:lnTo>
                  <a:pt x="47" y="35"/>
                </a:lnTo>
                <a:lnTo>
                  <a:pt x="47" y="35"/>
                </a:lnTo>
                <a:lnTo>
                  <a:pt x="47" y="35"/>
                </a:lnTo>
                <a:lnTo>
                  <a:pt x="47" y="33"/>
                </a:lnTo>
                <a:lnTo>
                  <a:pt x="47" y="33"/>
                </a:lnTo>
                <a:lnTo>
                  <a:pt x="47" y="33"/>
                </a:lnTo>
                <a:lnTo>
                  <a:pt x="49" y="33"/>
                </a:lnTo>
                <a:lnTo>
                  <a:pt x="49" y="33"/>
                </a:lnTo>
                <a:lnTo>
                  <a:pt x="49" y="32"/>
                </a:lnTo>
                <a:lnTo>
                  <a:pt x="49" y="32"/>
                </a:lnTo>
                <a:lnTo>
                  <a:pt x="49" y="32"/>
                </a:lnTo>
                <a:lnTo>
                  <a:pt x="49" y="32"/>
                </a:lnTo>
                <a:lnTo>
                  <a:pt x="51" y="32"/>
                </a:lnTo>
                <a:lnTo>
                  <a:pt x="51" y="32"/>
                </a:lnTo>
                <a:lnTo>
                  <a:pt x="51" y="30"/>
                </a:lnTo>
                <a:lnTo>
                  <a:pt x="51" y="30"/>
                </a:lnTo>
                <a:lnTo>
                  <a:pt x="53" y="30"/>
                </a:lnTo>
                <a:lnTo>
                  <a:pt x="53" y="30"/>
                </a:lnTo>
                <a:lnTo>
                  <a:pt x="53" y="30"/>
                </a:lnTo>
                <a:lnTo>
                  <a:pt x="55" y="28"/>
                </a:lnTo>
                <a:lnTo>
                  <a:pt x="55" y="28"/>
                </a:lnTo>
                <a:lnTo>
                  <a:pt x="55" y="28"/>
                </a:lnTo>
                <a:lnTo>
                  <a:pt x="55" y="28"/>
                </a:lnTo>
                <a:lnTo>
                  <a:pt x="57" y="28"/>
                </a:lnTo>
                <a:lnTo>
                  <a:pt x="57" y="28"/>
                </a:lnTo>
                <a:lnTo>
                  <a:pt x="57" y="26"/>
                </a:lnTo>
                <a:lnTo>
                  <a:pt x="57" y="26"/>
                </a:lnTo>
                <a:lnTo>
                  <a:pt x="57" y="26"/>
                </a:lnTo>
                <a:lnTo>
                  <a:pt x="58" y="26"/>
                </a:lnTo>
                <a:lnTo>
                  <a:pt x="58" y="26"/>
                </a:lnTo>
                <a:lnTo>
                  <a:pt x="58" y="24"/>
                </a:lnTo>
                <a:lnTo>
                  <a:pt x="58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2"/>
                </a:lnTo>
                <a:lnTo>
                  <a:pt x="62" y="22"/>
                </a:lnTo>
                <a:lnTo>
                  <a:pt x="62" y="22"/>
                </a:lnTo>
                <a:lnTo>
                  <a:pt x="62" y="22"/>
                </a:lnTo>
                <a:lnTo>
                  <a:pt x="64" y="22"/>
                </a:lnTo>
                <a:lnTo>
                  <a:pt x="64" y="21"/>
                </a:lnTo>
                <a:lnTo>
                  <a:pt x="64" y="21"/>
                </a:lnTo>
                <a:lnTo>
                  <a:pt x="66" y="21"/>
                </a:lnTo>
                <a:lnTo>
                  <a:pt x="66" y="21"/>
                </a:lnTo>
                <a:lnTo>
                  <a:pt x="66" y="21"/>
                </a:lnTo>
                <a:lnTo>
                  <a:pt x="66" y="21"/>
                </a:lnTo>
                <a:lnTo>
                  <a:pt x="68" y="19"/>
                </a:lnTo>
                <a:lnTo>
                  <a:pt x="68" y="19"/>
                </a:lnTo>
                <a:lnTo>
                  <a:pt x="68" y="19"/>
                </a:lnTo>
                <a:lnTo>
                  <a:pt x="69" y="19"/>
                </a:lnTo>
                <a:lnTo>
                  <a:pt x="69" y="19"/>
                </a:lnTo>
                <a:lnTo>
                  <a:pt x="69" y="17"/>
                </a:lnTo>
                <a:lnTo>
                  <a:pt x="69" y="17"/>
                </a:lnTo>
                <a:lnTo>
                  <a:pt x="71" y="17"/>
                </a:lnTo>
                <a:lnTo>
                  <a:pt x="71" y="17"/>
                </a:lnTo>
                <a:lnTo>
                  <a:pt x="71" y="17"/>
                </a:lnTo>
                <a:lnTo>
                  <a:pt x="71" y="15"/>
                </a:lnTo>
                <a:lnTo>
                  <a:pt x="71" y="15"/>
                </a:lnTo>
                <a:lnTo>
                  <a:pt x="71" y="15"/>
                </a:lnTo>
                <a:lnTo>
                  <a:pt x="73" y="15"/>
                </a:lnTo>
                <a:lnTo>
                  <a:pt x="73" y="15"/>
                </a:lnTo>
                <a:lnTo>
                  <a:pt x="73" y="13"/>
                </a:lnTo>
                <a:lnTo>
                  <a:pt x="73" y="13"/>
                </a:lnTo>
                <a:lnTo>
                  <a:pt x="73" y="13"/>
                </a:lnTo>
                <a:lnTo>
                  <a:pt x="73" y="13"/>
                </a:lnTo>
                <a:lnTo>
                  <a:pt x="75" y="13"/>
                </a:lnTo>
                <a:lnTo>
                  <a:pt x="75" y="11"/>
                </a:lnTo>
                <a:lnTo>
                  <a:pt x="75" y="11"/>
                </a:lnTo>
                <a:lnTo>
                  <a:pt x="75" y="11"/>
                </a:lnTo>
                <a:lnTo>
                  <a:pt x="75" y="11"/>
                </a:lnTo>
                <a:lnTo>
                  <a:pt x="75" y="11"/>
                </a:lnTo>
                <a:lnTo>
                  <a:pt x="75" y="10"/>
                </a:lnTo>
                <a:lnTo>
                  <a:pt x="77" y="10"/>
                </a:lnTo>
                <a:lnTo>
                  <a:pt x="77" y="10"/>
                </a:lnTo>
                <a:lnTo>
                  <a:pt x="77" y="10"/>
                </a:lnTo>
                <a:lnTo>
                  <a:pt x="77" y="10"/>
                </a:lnTo>
                <a:lnTo>
                  <a:pt x="77" y="8"/>
                </a:lnTo>
                <a:lnTo>
                  <a:pt x="77" y="8"/>
                </a:lnTo>
                <a:lnTo>
                  <a:pt x="77" y="8"/>
                </a:lnTo>
                <a:lnTo>
                  <a:pt x="77" y="8"/>
                </a:lnTo>
                <a:lnTo>
                  <a:pt x="77" y="8"/>
                </a:lnTo>
                <a:lnTo>
                  <a:pt x="77" y="6"/>
                </a:lnTo>
                <a:lnTo>
                  <a:pt x="77" y="6"/>
                </a:lnTo>
                <a:lnTo>
                  <a:pt x="79" y="6"/>
                </a:lnTo>
                <a:lnTo>
                  <a:pt x="79" y="4"/>
                </a:lnTo>
                <a:lnTo>
                  <a:pt x="79" y="4"/>
                </a:lnTo>
                <a:lnTo>
                  <a:pt x="79" y="4"/>
                </a:lnTo>
                <a:lnTo>
                  <a:pt x="77" y="4"/>
                </a:lnTo>
                <a:lnTo>
                  <a:pt x="77" y="2"/>
                </a:lnTo>
                <a:lnTo>
                  <a:pt x="77" y="2"/>
                </a:lnTo>
                <a:lnTo>
                  <a:pt x="77" y="2"/>
                </a:lnTo>
                <a:lnTo>
                  <a:pt x="77" y="2"/>
                </a:lnTo>
                <a:lnTo>
                  <a:pt x="79" y="0"/>
                </a:lnTo>
                <a:lnTo>
                  <a:pt x="79" y="0"/>
                </a:lnTo>
                <a:lnTo>
                  <a:pt x="79" y="2"/>
                </a:lnTo>
                <a:lnTo>
                  <a:pt x="77" y="2"/>
                </a:lnTo>
                <a:lnTo>
                  <a:pt x="77" y="2"/>
                </a:lnTo>
                <a:lnTo>
                  <a:pt x="75" y="4"/>
                </a:lnTo>
                <a:lnTo>
                  <a:pt x="75" y="4"/>
                </a:lnTo>
                <a:lnTo>
                  <a:pt x="75" y="4"/>
                </a:lnTo>
                <a:lnTo>
                  <a:pt x="75" y="4"/>
                </a:lnTo>
                <a:lnTo>
                  <a:pt x="73" y="4"/>
                </a:lnTo>
                <a:lnTo>
                  <a:pt x="73" y="6"/>
                </a:lnTo>
                <a:lnTo>
                  <a:pt x="73" y="6"/>
                </a:lnTo>
                <a:lnTo>
                  <a:pt x="73" y="6"/>
                </a:lnTo>
                <a:lnTo>
                  <a:pt x="71" y="6"/>
                </a:lnTo>
                <a:lnTo>
                  <a:pt x="71" y="6"/>
                </a:lnTo>
                <a:lnTo>
                  <a:pt x="71" y="6"/>
                </a:lnTo>
                <a:lnTo>
                  <a:pt x="69" y="8"/>
                </a:lnTo>
                <a:lnTo>
                  <a:pt x="69" y="8"/>
                </a:lnTo>
                <a:lnTo>
                  <a:pt x="69" y="8"/>
                </a:lnTo>
                <a:lnTo>
                  <a:pt x="68" y="8"/>
                </a:lnTo>
                <a:lnTo>
                  <a:pt x="66" y="8"/>
                </a:lnTo>
                <a:lnTo>
                  <a:pt x="66" y="10"/>
                </a:lnTo>
                <a:lnTo>
                  <a:pt x="66" y="10"/>
                </a:lnTo>
                <a:lnTo>
                  <a:pt x="64" y="10"/>
                </a:lnTo>
                <a:lnTo>
                  <a:pt x="64" y="10"/>
                </a:lnTo>
                <a:lnTo>
                  <a:pt x="64" y="10"/>
                </a:lnTo>
                <a:lnTo>
                  <a:pt x="62" y="11"/>
                </a:lnTo>
                <a:lnTo>
                  <a:pt x="62" y="11"/>
                </a:lnTo>
                <a:lnTo>
                  <a:pt x="60" y="11"/>
                </a:lnTo>
                <a:lnTo>
                  <a:pt x="60" y="11"/>
                </a:lnTo>
                <a:lnTo>
                  <a:pt x="60" y="13"/>
                </a:lnTo>
                <a:lnTo>
                  <a:pt x="58" y="13"/>
                </a:lnTo>
                <a:lnTo>
                  <a:pt x="57" y="13"/>
                </a:lnTo>
                <a:lnTo>
                  <a:pt x="57" y="13"/>
                </a:lnTo>
                <a:lnTo>
                  <a:pt x="57" y="13"/>
                </a:lnTo>
                <a:lnTo>
                  <a:pt x="55" y="15"/>
                </a:lnTo>
                <a:lnTo>
                  <a:pt x="55" y="15"/>
                </a:lnTo>
                <a:lnTo>
                  <a:pt x="53" y="15"/>
                </a:lnTo>
                <a:lnTo>
                  <a:pt x="53" y="15"/>
                </a:lnTo>
                <a:lnTo>
                  <a:pt x="51" y="17"/>
                </a:lnTo>
                <a:lnTo>
                  <a:pt x="49" y="17"/>
                </a:lnTo>
                <a:lnTo>
                  <a:pt x="47" y="17"/>
                </a:lnTo>
                <a:lnTo>
                  <a:pt x="46" y="19"/>
                </a:lnTo>
                <a:lnTo>
                  <a:pt x="46" y="19"/>
                </a:lnTo>
                <a:lnTo>
                  <a:pt x="44" y="19"/>
                </a:lnTo>
                <a:lnTo>
                  <a:pt x="44" y="19"/>
                </a:lnTo>
                <a:lnTo>
                  <a:pt x="42" y="19"/>
                </a:lnTo>
                <a:lnTo>
                  <a:pt x="42" y="21"/>
                </a:lnTo>
                <a:lnTo>
                  <a:pt x="40" y="21"/>
                </a:lnTo>
                <a:lnTo>
                  <a:pt x="38" y="21"/>
                </a:lnTo>
                <a:lnTo>
                  <a:pt x="36" y="21"/>
                </a:lnTo>
                <a:lnTo>
                  <a:pt x="34" y="21"/>
                </a:lnTo>
                <a:lnTo>
                  <a:pt x="33" y="21"/>
                </a:lnTo>
                <a:lnTo>
                  <a:pt x="33" y="21"/>
                </a:lnTo>
                <a:lnTo>
                  <a:pt x="31" y="21"/>
                </a:lnTo>
                <a:lnTo>
                  <a:pt x="31" y="21"/>
                </a:lnTo>
                <a:lnTo>
                  <a:pt x="27" y="21"/>
                </a:lnTo>
                <a:lnTo>
                  <a:pt x="27" y="21"/>
                </a:lnTo>
                <a:lnTo>
                  <a:pt x="25" y="22"/>
                </a:lnTo>
                <a:lnTo>
                  <a:pt x="25" y="22"/>
                </a:lnTo>
                <a:lnTo>
                  <a:pt x="23" y="22"/>
                </a:lnTo>
                <a:lnTo>
                  <a:pt x="23" y="24"/>
                </a:lnTo>
                <a:lnTo>
                  <a:pt x="22" y="24"/>
                </a:lnTo>
                <a:lnTo>
                  <a:pt x="22" y="24"/>
                </a:lnTo>
                <a:lnTo>
                  <a:pt x="20" y="26"/>
                </a:lnTo>
                <a:lnTo>
                  <a:pt x="20" y="26"/>
                </a:lnTo>
                <a:lnTo>
                  <a:pt x="18" y="26"/>
                </a:lnTo>
                <a:lnTo>
                  <a:pt x="16" y="26"/>
                </a:lnTo>
                <a:lnTo>
                  <a:pt x="16" y="28"/>
                </a:lnTo>
                <a:lnTo>
                  <a:pt x="14" y="30"/>
                </a:lnTo>
                <a:lnTo>
                  <a:pt x="12" y="32"/>
                </a:lnTo>
                <a:lnTo>
                  <a:pt x="12" y="30"/>
                </a:lnTo>
                <a:lnTo>
                  <a:pt x="11" y="32"/>
                </a:lnTo>
                <a:lnTo>
                  <a:pt x="9" y="32"/>
                </a:lnTo>
                <a:lnTo>
                  <a:pt x="9" y="33"/>
                </a:lnTo>
                <a:lnTo>
                  <a:pt x="7" y="33"/>
                </a:lnTo>
                <a:lnTo>
                  <a:pt x="5" y="35"/>
                </a:lnTo>
                <a:lnTo>
                  <a:pt x="3" y="37"/>
                </a:lnTo>
                <a:lnTo>
                  <a:pt x="1" y="37"/>
                </a:lnTo>
                <a:lnTo>
                  <a:pt x="0" y="37"/>
                </a:lnTo>
                <a:lnTo>
                  <a:pt x="0" y="39"/>
                </a:lnTo>
                <a:lnTo>
                  <a:pt x="0" y="37"/>
                </a:lnTo>
                <a:lnTo>
                  <a:pt x="1" y="35"/>
                </a:lnTo>
                <a:lnTo>
                  <a:pt x="1" y="35"/>
                </a:lnTo>
                <a:lnTo>
                  <a:pt x="3" y="35"/>
                </a:lnTo>
                <a:lnTo>
                  <a:pt x="5" y="33"/>
                </a:lnTo>
                <a:lnTo>
                  <a:pt x="5" y="33"/>
                </a:lnTo>
                <a:lnTo>
                  <a:pt x="7" y="33"/>
                </a:lnTo>
                <a:lnTo>
                  <a:pt x="7" y="32"/>
                </a:lnTo>
                <a:lnTo>
                  <a:pt x="7" y="32"/>
                </a:lnTo>
                <a:lnTo>
                  <a:pt x="9" y="32"/>
                </a:lnTo>
                <a:lnTo>
                  <a:pt x="11" y="30"/>
                </a:lnTo>
                <a:lnTo>
                  <a:pt x="11" y="30"/>
                </a:lnTo>
                <a:lnTo>
                  <a:pt x="12" y="30"/>
                </a:lnTo>
                <a:lnTo>
                  <a:pt x="14" y="28"/>
                </a:lnTo>
                <a:lnTo>
                  <a:pt x="14" y="28"/>
                </a:lnTo>
                <a:lnTo>
                  <a:pt x="14" y="26"/>
                </a:lnTo>
                <a:lnTo>
                  <a:pt x="16" y="26"/>
                </a:lnTo>
                <a:lnTo>
                  <a:pt x="16" y="26"/>
                </a:lnTo>
                <a:lnTo>
                  <a:pt x="18" y="24"/>
                </a:lnTo>
                <a:lnTo>
                  <a:pt x="18" y="24"/>
                </a:lnTo>
                <a:lnTo>
                  <a:pt x="20" y="24"/>
                </a:lnTo>
                <a:lnTo>
                  <a:pt x="22" y="22"/>
                </a:lnTo>
                <a:lnTo>
                  <a:pt x="22" y="22"/>
                </a:lnTo>
                <a:lnTo>
                  <a:pt x="22" y="22"/>
                </a:lnTo>
                <a:lnTo>
                  <a:pt x="23" y="21"/>
                </a:lnTo>
                <a:lnTo>
                  <a:pt x="25" y="21"/>
                </a:lnTo>
                <a:lnTo>
                  <a:pt x="25" y="21"/>
                </a:lnTo>
                <a:lnTo>
                  <a:pt x="25" y="19"/>
                </a:lnTo>
                <a:lnTo>
                  <a:pt x="27" y="19"/>
                </a:lnTo>
                <a:lnTo>
                  <a:pt x="27" y="19"/>
                </a:lnTo>
                <a:lnTo>
                  <a:pt x="29" y="19"/>
                </a:lnTo>
                <a:lnTo>
                  <a:pt x="29" y="19"/>
                </a:lnTo>
                <a:lnTo>
                  <a:pt x="31" y="19"/>
                </a:lnTo>
                <a:lnTo>
                  <a:pt x="33" y="19"/>
                </a:lnTo>
                <a:lnTo>
                  <a:pt x="33" y="19"/>
                </a:lnTo>
                <a:lnTo>
                  <a:pt x="34" y="19"/>
                </a:lnTo>
                <a:lnTo>
                  <a:pt x="34" y="19"/>
                </a:lnTo>
                <a:lnTo>
                  <a:pt x="36" y="19"/>
                </a:lnTo>
                <a:lnTo>
                  <a:pt x="36" y="19"/>
                </a:lnTo>
                <a:lnTo>
                  <a:pt x="38" y="19"/>
                </a:lnTo>
                <a:lnTo>
                  <a:pt x="40" y="17"/>
                </a:lnTo>
                <a:lnTo>
                  <a:pt x="42" y="17"/>
                </a:lnTo>
                <a:lnTo>
                  <a:pt x="42" y="17"/>
                </a:lnTo>
                <a:lnTo>
                  <a:pt x="44" y="17"/>
                </a:lnTo>
                <a:lnTo>
                  <a:pt x="44" y="17"/>
                </a:lnTo>
                <a:lnTo>
                  <a:pt x="46" y="17"/>
                </a:lnTo>
                <a:lnTo>
                  <a:pt x="46" y="15"/>
                </a:lnTo>
                <a:lnTo>
                  <a:pt x="46" y="15"/>
                </a:lnTo>
                <a:lnTo>
                  <a:pt x="47" y="15"/>
                </a:lnTo>
                <a:lnTo>
                  <a:pt x="47" y="15"/>
                </a:lnTo>
                <a:lnTo>
                  <a:pt x="49" y="15"/>
                </a:lnTo>
                <a:lnTo>
                  <a:pt x="49" y="15"/>
                </a:lnTo>
                <a:lnTo>
                  <a:pt x="49" y="13"/>
                </a:lnTo>
                <a:lnTo>
                  <a:pt x="51" y="13"/>
                </a:lnTo>
                <a:lnTo>
                  <a:pt x="51" y="13"/>
                </a:lnTo>
                <a:lnTo>
                  <a:pt x="53" y="13"/>
                </a:lnTo>
                <a:lnTo>
                  <a:pt x="53" y="13"/>
                </a:lnTo>
                <a:lnTo>
                  <a:pt x="55" y="11"/>
                </a:lnTo>
                <a:lnTo>
                  <a:pt x="57" y="11"/>
                </a:lnTo>
                <a:lnTo>
                  <a:pt x="57" y="11"/>
                </a:lnTo>
                <a:lnTo>
                  <a:pt x="57" y="11"/>
                </a:lnTo>
                <a:lnTo>
                  <a:pt x="57" y="11"/>
                </a:lnTo>
                <a:lnTo>
                  <a:pt x="58" y="10"/>
                </a:lnTo>
                <a:lnTo>
                  <a:pt x="58" y="10"/>
                </a:lnTo>
                <a:lnTo>
                  <a:pt x="60" y="10"/>
                </a:lnTo>
                <a:lnTo>
                  <a:pt x="60" y="10"/>
                </a:lnTo>
                <a:lnTo>
                  <a:pt x="60" y="10"/>
                </a:lnTo>
                <a:lnTo>
                  <a:pt x="62" y="10"/>
                </a:lnTo>
                <a:lnTo>
                  <a:pt x="62" y="8"/>
                </a:lnTo>
                <a:lnTo>
                  <a:pt x="64" y="8"/>
                </a:lnTo>
                <a:lnTo>
                  <a:pt x="64" y="8"/>
                </a:lnTo>
                <a:lnTo>
                  <a:pt x="64" y="8"/>
                </a:lnTo>
                <a:lnTo>
                  <a:pt x="66" y="8"/>
                </a:lnTo>
                <a:lnTo>
                  <a:pt x="66" y="8"/>
                </a:lnTo>
                <a:lnTo>
                  <a:pt x="66" y="6"/>
                </a:lnTo>
                <a:lnTo>
                  <a:pt x="68" y="6"/>
                </a:lnTo>
                <a:lnTo>
                  <a:pt x="68" y="6"/>
                </a:lnTo>
                <a:lnTo>
                  <a:pt x="68" y="6"/>
                </a:lnTo>
                <a:lnTo>
                  <a:pt x="69" y="6"/>
                </a:lnTo>
                <a:lnTo>
                  <a:pt x="69" y="6"/>
                </a:lnTo>
                <a:lnTo>
                  <a:pt x="69" y="4"/>
                </a:lnTo>
                <a:lnTo>
                  <a:pt x="71" y="4"/>
                </a:lnTo>
                <a:lnTo>
                  <a:pt x="71" y="4"/>
                </a:lnTo>
                <a:lnTo>
                  <a:pt x="71" y="4"/>
                </a:lnTo>
                <a:lnTo>
                  <a:pt x="71" y="4"/>
                </a:lnTo>
                <a:lnTo>
                  <a:pt x="73" y="2"/>
                </a:lnTo>
                <a:lnTo>
                  <a:pt x="73" y="2"/>
                </a:lnTo>
                <a:lnTo>
                  <a:pt x="73" y="2"/>
                </a:lnTo>
                <a:lnTo>
                  <a:pt x="73" y="2"/>
                </a:lnTo>
                <a:lnTo>
                  <a:pt x="75" y="2"/>
                </a:lnTo>
                <a:lnTo>
                  <a:pt x="73" y="2"/>
                </a:lnTo>
                <a:lnTo>
                  <a:pt x="75" y="0"/>
                </a:lnTo>
                <a:lnTo>
                  <a:pt x="77" y="0"/>
                </a:lnTo>
                <a:lnTo>
                  <a:pt x="79" y="0"/>
                </a:lnTo>
                <a:lnTo>
                  <a:pt x="80" y="0"/>
                </a:lnTo>
                <a:lnTo>
                  <a:pt x="82" y="0"/>
                </a:lnTo>
                <a:lnTo>
                  <a:pt x="84" y="0"/>
                </a:lnTo>
                <a:close/>
              </a:path>
            </a:pathLst>
          </a:custGeom>
          <a:solidFill>
            <a:srgbClr val="C0FE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10" name="Freeform 1866"/>
          <p:cNvSpPr>
            <a:spLocks/>
          </p:cNvSpPr>
          <p:nvPr/>
        </p:nvSpPr>
        <p:spPr bwMode="auto">
          <a:xfrm>
            <a:off x="5018088" y="4056063"/>
            <a:ext cx="76200" cy="49212"/>
          </a:xfrm>
          <a:custGeom>
            <a:avLst/>
            <a:gdLst>
              <a:gd name="T0" fmla="*/ 84 w 95"/>
              <a:gd name="T1" fmla="*/ 4 h 63"/>
              <a:gd name="T2" fmla="*/ 86 w 95"/>
              <a:gd name="T3" fmla="*/ 8 h 63"/>
              <a:gd name="T4" fmla="*/ 90 w 95"/>
              <a:gd name="T5" fmla="*/ 11 h 63"/>
              <a:gd name="T6" fmla="*/ 91 w 95"/>
              <a:gd name="T7" fmla="*/ 17 h 63"/>
              <a:gd name="T8" fmla="*/ 91 w 95"/>
              <a:gd name="T9" fmla="*/ 24 h 63"/>
              <a:gd name="T10" fmla="*/ 95 w 95"/>
              <a:gd name="T11" fmla="*/ 28 h 63"/>
              <a:gd name="T12" fmla="*/ 95 w 95"/>
              <a:gd name="T13" fmla="*/ 37 h 63"/>
              <a:gd name="T14" fmla="*/ 91 w 95"/>
              <a:gd name="T15" fmla="*/ 43 h 63"/>
              <a:gd name="T16" fmla="*/ 93 w 95"/>
              <a:gd name="T17" fmla="*/ 32 h 63"/>
              <a:gd name="T18" fmla="*/ 90 w 95"/>
              <a:gd name="T19" fmla="*/ 26 h 63"/>
              <a:gd name="T20" fmla="*/ 88 w 95"/>
              <a:gd name="T21" fmla="*/ 22 h 63"/>
              <a:gd name="T22" fmla="*/ 90 w 95"/>
              <a:gd name="T23" fmla="*/ 19 h 63"/>
              <a:gd name="T24" fmla="*/ 88 w 95"/>
              <a:gd name="T25" fmla="*/ 15 h 63"/>
              <a:gd name="T26" fmla="*/ 84 w 95"/>
              <a:gd name="T27" fmla="*/ 10 h 63"/>
              <a:gd name="T28" fmla="*/ 82 w 95"/>
              <a:gd name="T29" fmla="*/ 6 h 63"/>
              <a:gd name="T30" fmla="*/ 80 w 95"/>
              <a:gd name="T31" fmla="*/ 2 h 63"/>
              <a:gd name="T32" fmla="*/ 80 w 95"/>
              <a:gd name="T33" fmla="*/ 6 h 63"/>
              <a:gd name="T34" fmla="*/ 80 w 95"/>
              <a:gd name="T35" fmla="*/ 10 h 63"/>
              <a:gd name="T36" fmla="*/ 77 w 95"/>
              <a:gd name="T37" fmla="*/ 13 h 63"/>
              <a:gd name="T38" fmla="*/ 73 w 95"/>
              <a:gd name="T39" fmla="*/ 17 h 63"/>
              <a:gd name="T40" fmla="*/ 69 w 95"/>
              <a:gd name="T41" fmla="*/ 21 h 63"/>
              <a:gd name="T42" fmla="*/ 64 w 95"/>
              <a:gd name="T43" fmla="*/ 24 h 63"/>
              <a:gd name="T44" fmla="*/ 57 w 95"/>
              <a:gd name="T45" fmla="*/ 30 h 63"/>
              <a:gd name="T46" fmla="*/ 49 w 95"/>
              <a:gd name="T47" fmla="*/ 35 h 63"/>
              <a:gd name="T48" fmla="*/ 44 w 95"/>
              <a:gd name="T49" fmla="*/ 43 h 63"/>
              <a:gd name="T50" fmla="*/ 42 w 95"/>
              <a:gd name="T51" fmla="*/ 50 h 63"/>
              <a:gd name="T52" fmla="*/ 34 w 95"/>
              <a:gd name="T53" fmla="*/ 57 h 63"/>
              <a:gd name="T54" fmla="*/ 27 w 95"/>
              <a:gd name="T55" fmla="*/ 61 h 63"/>
              <a:gd name="T56" fmla="*/ 34 w 95"/>
              <a:gd name="T57" fmla="*/ 54 h 63"/>
              <a:gd name="T58" fmla="*/ 38 w 95"/>
              <a:gd name="T59" fmla="*/ 48 h 63"/>
              <a:gd name="T60" fmla="*/ 42 w 95"/>
              <a:gd name="T61" fmla="*/ 43 h 63"/>
              <a:gd name="T62" fmla="*/ 46 w 95"/>
              <a:gd name="T63" fmla="*/ 39 h 63"/>
              <a:gd name="T64" fmla="*/ 47 w 95"/>
              <a:gd name="T65" fmla="*/ 33 h 63"/>
              <a:gd name="T66" fmla="*/ 51 w 95"/>
              <a:gd name="T67" fmla="*/ 32 h 63"/>
              <a:gd name="T68" fmla="*/ 57 w 95"/>
              <a:gd name="T69" fmla="*/ 28 h 63"/>
              <a:gd name="T70" fmla="*/ 60 w 95"/>
              <a:gd name="T71" fmla="*/ 24 h 63"/>
              <a:gd name="T72" fmla="*/ 66 w 95"/>
              <a:gd name="T73" fmla="*/ 21 h 63"/>
              <a:gd name="T74" fmla="*/ 69 w 95"/>
              <a:gd name="T75" fmla="*/ 17 h 63"/>
              <a:gd name="T76" fmla="*/ 73 w 95"/>
              <a:gd name="T77" fmla="*/ 13 h 63"/>
              <a:gd name="T78" fmla="*/ 77 w 95"/>
              <a:gd name="T79" fmla="*/ 10 h 63"/>
              <a:gd name="T80" fmla="*/ 77 w 95"/>
              <a:gd name="T81" fmla="*/ 6 h 63"/>
              <a:gd name="T82" fmla="*/ 79 w 95"/>
              <a:gd name="T83" fmla="*/ 0 h 63"/>
              <a:gd name="T84" fmla="*/ 73 w 95"/>
              <a:gd name="T85" fmla="*/ 6 h 63"/>
              <a:gd name="T86" fmla="*/ 66 w 95"/>
              <a:gd name="T87" fmla="*/ 8 h 63"/>
              <a:gd name="T88" fmla="*/ 60 w 95"/>
              <a:gd name="T89" fmla="*/ 13 h 63"/>
              <a:gd name="T90" fmla="*/ 49 w 95"/>
              <a:gd name="T91" fmla="*/ 17 h 63"/>
              <a:gd name="T92" fmla="*/ 36 w 95"/>
              <a:gd name="T93" fmla="*/ 21 h 63"/>
              <a:gd name="T94" fmla="*/ 23 w 95"/>
              <a:gd name="T95" fmla="*/ 22 h 63"/>
              <a:gd name="T96" fmla="*/ 12 w 95"/>
              <a:gd name="T97" fmla="*/ 32 h 63"/>
              <a:gd name="T98" fmla="*/ 0 w 95"/>
              <a:gd name="T99" fmla="*/ 39 h 63"/>
              <a:gd name="T100" fmla="*/ 9 w 95"/>
              <a:gd name="T101" fmla="*/ 32 h 63"/>
              <a:gd name="T102" fmla="*/ 18 w 95"/>
              <a:gd name="T103" fmla="*/ 24 h 63"/>
              <a:gd name="T104" fmla="*/ 27 w 95"/>
              <a:gd name="T105" fmla="*/ 19 h 63"/>
              <a:gd name="T106" fmla="*/ 38 w 95"/>
              <a:gd name="T107" fmla="*/ 19 h 63"/>
              <a:gd name="T108" fmla="*/ 47 w 95"/>
              <a:gd name="T109" fmla="*/ 15 h 63"/>
              <a:gd name="T110" fmla="*/ 57 w 95"/>
              <a:gd name="T111" fmla="*/ 11 h 63"/>
              <a:gd name="T112" fmla="*/ 64 w 95"/>
              <a:gd name="T113" fmla="*/ 8 h 63"/>
              <a:gd name="T114" fmla="*/ 69 w 95"/>
              <a:gd name="T115" fmla="*/ 6 h 63"/>
              <a:gd name="T116" fmla="*/ 75 w 95"/>
              <a:gd name="T117" fmla="*/ 2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5" h="63">
                <a:moveTo>
                  <a:pt x="84" y="0"/>
                </a:move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2"/>
                </a:lnTo>
                <a:lnTo>
                  <a:pt x="84" y="2"/>
                </a:lnTo>
                <a:lnTo>
                  <a:pt x="84" y="2"/>
                </a:lnTo>
                <a:lnTo>
                  <a:pt x="84" y="2"/>
                </a:lnTo>
                <a:lnTo>
                  <a:pt x="84" y="4"/>
                </a:lnTo>
                <a:lnTo>
                  <a:pt x="86" y="4"/>
                </a:lnTo>
                <a:lnTo>
                  <a:pt x="86" y="4"/>
                </a:lnTo>
                <a:lnTo>
                  <a:pt x="86" y="4"/>
                </a:lnTo>
                <a:lnTo>
                  <a:pt x="86" y="4"/>
                </a:lnTo>
                <a:lnTo>
                  <a:pt x="86" y="6"/>
                </a:lnTo>
                <a:lnTo>
                  <a:pt x="86" y="6"/>
                </a:lnTo>
                <a:lnTo>
                  <a:pt x="86" y="6"/>
                </a:lnTo>
                <a:lnTo>
                  <a:pt x="86" y="6"/>
                </a:lnTo>
                <a:lnTo>
                  <a:pt x="86" y="8"/>
                </a:lnTo>
                <a:lnTo>
                  <a:pt x="86" y="8"/>
                </a:lnTo>
                <a:lnTo>
                  <a:pt x="86" y="8"/>
                </a:lnTo>
                <a:lnTo>
                  <a:pt x="86" y="8"/>
                </a:lnTo>
                <a:lnTo>
                  <a:pt x="88" y="8"/>
                </a:lnTo>
                <a:lnTo>
                  <a:pt x="88" y="10"/>
                </a:lnTo>
                <a:lnTo>
                  <a:pt x="88" y="10"/>
                </a:lnTo>
                <a:lnTo>
                  <a:pt x="88" y="10"/>
                </a:lnTo>
                <a:lnTo>
                  <a:pt x="88" y="10"/>
                </a:lnTo>
                <a:lnTo>
                  <a:pt x="88" y="11"/>
                </a:lnTo>
                <a:lnTo>
                  <a:pt x="90" y="11"/>
                </a:lnTo>
                <a:lnTo>
                  <a:pt x="90" y="11"/>
                </a:lnTo>
                <a:lnTo>
                  <a:pt x="90" y="11"/>
                </a:lnTo>
                <a:lnTo>
                  <a:pt x="90" y="13"/>
                </a:lnTo>
                <a:lnTo>
                  <a:pt x="91" y="13"/>
                </a:lnTo>
                <a:lnTo>
                  <a:pt x="91" y="13"/>
                </a:lnTo>
                <a:lnTo>
                  <a:pt x="91" y="13"/>
                </a:lnTo>
                <a:lnTo>
                  <a:pt x="91" y="15"/>
                </a:lnTo>
                <a:lnTo>
                  <a:pt x="91" y="15"/>
                </a:lnTo>
                <a:lnTo>
                  <a:pt x="91" y="15"/>
                </a:lnTo>
                <a:lnTo>
                  <a:pt x="91" y="17"/>
                </a:lnTo>
                <a:lnTo>
                  <a:pt x="91" y="17"/>
                </a:lnTo>
                <a:lnTo>
                  <a:pt x="93" y="17"/>
                </a:lnTo>
                <a:lnTo>
                  <a:pt x="93" y="17"/>
                </a:lnTo>
                <a:lnTo>
                  <a:pt x="93" y="19"/>
                </a:lnTo>
                <a:lnTo>
                  <a:pt x="93" y="19"/>
                </a:lnTo>
                <a:lnTo>
                  <a:pt x="93" y="21"/>
                </a:lnTo>
                <a:lnTo>
                  <a:pt x="93" y="21"/>
                </a:lnTo>
                <a:lnTo>
                  <a:pt x="93" y="21"/>
                </a:lnTo>
                <a:lnTo>
                  <a:pt x="93" y="22"/>
                </a:lnTo>
                <a:lnTo>
                  <a:pt x="91" y="22"/>
                </a:lnTo>
                <a:lnTo>
                  <a:pt x="91" y="24"/>
                </a:lnTo>
                <a:lnTo>
                  <a:pt x="93" y="24"/>
                </a:lnTo>
                <a:lnTo>
                  <a:pt x="93" y="24"/>
                </a:lnTo>
                <a:lnTo>
                  <a:pt x="93" y="24"/>
                </a:lnTo>
                <a:lnTo>
                  <a:pt x="93" y="26"/>
                </a:lnTo>
                <a:lnTo>
                  <a:pt x="93" y="26"/>
                </a:lnTo>
                <a:lnTo>
                  <a:pt x="93" y="26"/>
                </a:lnTo>
                <a:lnTo>
                  <a:pt x="95" y="26"/>
                </a:lnTo>
                <a:lnTo>
                  <a:pt x="95" y="28"/>
                </a:lnTo>
                <a:lnTo>
                  <a:pt x="95" y="28"/>
                </a:lnTo>
                <a:lnTo>
                  <a:pt x="95" y="28"/>
                </a:lnTo>
                <a:lnTo>
                  <a:pt x="95" y="28"/>
                </a:lnTo>
                <a:lnTo>
                  <a:pt x="95" y="30"/>
                </a:lnTo>
                <a:lnTo>
                  <a:pt x="95" y="28"/>
                </a:lnTo>
                <a:lnTo>
                  <a:pt x="95" y="30"/>
                </a:lnTo>
                <a:lnTo>
                  <a:pt x="95" y="32"/>
                </a:lnTo>
                <a:lnTo>
                  <a:pt x="95" y="32"/>
                </a:lnTo>
                <a:lnTo>
                  <a:pt x="95" y="33"/>
                </a:lnTo>
                <a:lnTo>
                  <a:pt x="95" y="35"/>
                </a:lnTo>
                <a:lnTo>
                  <a:pt x="95" y="35"/>
                </a:lnTo>
                <a:lnTo>
                  <a:pt x="95" y="37"/>
                </a:lnTo>
                <a:lnTo>
                  <a:pt x="95" y="37"/>
                </a:lnTo>
                <a:lnTo>
                  <a:pt x="95" y="39"/>
                </a:lnTo>
                <a:lnTo>
                  <a:pt x="95" y="39"/>
                </a:lnTo>
                <a:lnTo>
                  <a:pt x="93" y="41"/>
                </a:lnTo>
                <a:lnTo>
                  <a:pt x="93" y="43"/>
                </a:lnTo>
                <a:lnTo>
                  <a:pt x="91" y="44"/>
                </a:lnTo>
                <a:lnTo>
                  <a:pt x="90" y="46"/>
                </a:lnTo>
                <a:lnTo>
                  <a:pt x="90" y="44"/>
                </a:lnTo>
                <a:lnTo>
                  <a:pt x="91" y="43"/>
                </a:lnTo>
                <a:lnTo>
                  <a:pt x="91" y="43"/>
                </a:lnTo>
                <a:lnTo>
                  <a:pt x="91" y="41"/>
                </a:lnTo>
                <a:lnTo>
                  <a:pt x="91" y="39"/>
                </a:lnTo>
                <a:lnTo>
                  <a:pt x="93" y="39"/>
                </a:lnTo>
                <a:lnTo>
                  <a:pt x="91" y="39"/>
                </a:lnTo>
                <a:lnTo>
                  <a:pt x="93" y="37"/>
                </a:lnTo>
                <a:lnTo>
                  <a:pt x="93" y="37"/>
                </a:lnTo>
                <a:lnTo>
                  <a:pt x="93" y="35"/>
                </a:lnTo>
                <a:lnTo>
                  <a:pt x="93" y="35"/>
                </a:lnTo>
                <a:lnTo>
                  <a:pt x="93" y="33"/>
                </a:lnTo>
                <a:lnTo>
                  <a:pt x="93" y="32"/>
                </a:lnTo>
                <a:lnTo>
                  <a:pt x="93" y="32"/>
                </a:lnTo>
                <a:lnTo>
                  <a:pt x="93" y="30"/>
                </a:lnTo>
                <a:lnTo>
                  <a:pt x="93" y="30"/>
                </a:lnTo>
                <a:lnTo>
                  <a:pt x="93" y="28"/>
                </a:lnTo>
                <a:lnTo>
                  <a:pt x="91" y="28"/>
                </a:lnTo>
                <a:lnTo>
                  <a:pt x="91" y="28"/>
                </a:lnTo>
                <a:lnTo>
                  <a:pt x="91" y="28"/>
                </a:lnTo>
                <a:lnTo>
                  <a:pt x="91" y="28"/>
                </a:lnTo>
                <a:lnTo>
                  <a:pt x="90" y="26"/>
                </a:lnTo>
                <a:lnTo>
                  <a:pt x="90" y="26"/>
                </a:lnTo>
                <a:lnTo>
                  <a:pt x="90" y="26"/>
                </a:lnTo>
                <a:lnTo>
                  <a:pt x="90" y="26"/>
                </a:lnTo>
                <a:lnTo>
                  <a:pt x="90" y="24"/>
                </a:lnTo>
                <a:lnTo>
                  <a:pt x="90" y="24"/>
                </a:lnTo>
                <a:lnTo>
                  <a:pt x="88" y="24"/>
                </a:lnTo>
                <a:lnTo>
                  <a:pt x="90" y="24"/>
                </a:lnTo>
                <a:lnTo>
                  <a:pt x="90" y="24"/>
                </a:lnTo>
                <a:lnTo>
                  <a:pt x="88" y="22"/>
                </a:lnTo>
                <a:lnTo>
                  <a:pt x="88" y="22"/>
                </a:lnTo>
                <a:lnTo>
                  <a:pt x="88" y="22"/>
                </a:lnTo>
                <a:lnTo>
                  <a:pt x="90" y="22"/>
                </a:lnTo>
                <a:lnTo>
                  <a:pt x="88" y="22"/>
                </a:lnTo>
                <a:lnTo>
                  <a:pt x="88" y="21"/>
                </a:lnTo>
                <a:lnTo>
                  <a:pt x="88" y="21"/>
                </a:lnTo>
                <a:lnTo>
                  <a:pt x="88" y="21"/>
                </a:lnTo>
                <a:lnTo>
                  <a:pt x="90" y="21"/>
                </a:lnTo>
                <a:lnTo>
                  <a:pt x="90" y="19"/>
                </a:lnTo>
                <a:lnTo>
                  <a:pt x="90" y="19"/>
                </a:lnTo>
                <a:lnTo>
                  <a:pt x="90" y="19"/>
                </a:lnTo>
                <a:lnTo>
                  <a:pt x="90" y="19"/>
                </a:lnTo>
                <a:lnTo>
                  <a:pt x="90" y="19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88" y="15"/>
                </a:lnTo>
                <a:lnTo>
                  <a:pt x="88" y="15"/>
                </a:lnTo>
                <a:lnTo>
                  <a:pt x="88" y="15"/>
                </a:lnTo>
                <a:lnTo>
                  <a:pt x="88" y="15"/>
                </a:lnTo>
                <a:lnTo>
                  <a:pt x="88" y="13"/>
                </a:lnTo>
                <a:lnTo>
                  <a:pt x="88" y="13"/>
                </a:lnTo>
                <a:lnTo>
                  <a:pt x="86" y="13"/>
                </a:lnTo>
                <a:lnTo>
                  <a:pt x="86" y="13"/>
                </a:lnTo>
                <a:lnTo>
                  <a:pt x="86" y="11"/>
                </a:lnTo>
                <a:lnTo>
                  <a:pt x="86" y="11"/>
                </a:lnTo>
                <a:lnTo>
                  <a:pt x="86" y="11"/>
                </a:lnTo>
                <a:lnTo>
                  <a:pt x="84" y="11"/>
                </a:lnTo>
                <a:lnTo>
                  <a:pt x="84" y="10"/>
                </a:lnTo>
                <a:lnTo>
                  <a:pt x="84" y="10"/>
                </a:lnTo>
                <a:lnTo>
                  <a:pt x="84" y="10"/>
                </a:lnTo>
                <a:lnTo>
                  <a:pt x="84" y="10"/>
                </a:lnTo>
                <a:lnTo>
                  <a:pt x="82" y="10"/>
                </a:lnTo>
                <a:lnTo>
                  <a:pt x="82" y="8"/>
                </a:lnTo>
                <a:lnTo>
                  <a:pt x="82" y="8"/>
                </a:lnTo>
                <a:lnTo>
                  <a:pt x="82" y="8"/>
                </a:lnTo>
                <a:lnTo>
                  <a:pt x="82" y="8"/>
                </a:lnTo>
                <a:lnTo>
                  <a:pt x="82" y="6"/>
                </a:lnTo>
                <a:lnTo>
                  <a:pt x="82" y="6"/>
                </a:lnTo>
                <a:lnTo>
                  <a:pt x="82" y="6"/>
                </a:lnTo>
                <a:lnTo>
                  <a:pt x="82" y="6"/>
                </a:lnTo>
                <a:lnTo>
                  <a:pt x="80" y="6"/>
                </a:lnTo>
                <a:lnTo>
                  <a:pt x="82" y="4"/>
                </a:lnTo>
                <a:lnTo>
                  <a:pt x="80" y="4"/>
                </a:lnTo>
                <a:lnTo>
                  <a:pt x="80" y="4"/>
                </a:lnTo>
                <a:lnTo>
                  <a:pt x="80" y="4"/>
                </a:lnTo>
                <a:lnTo>
                  <a:pt x="80" y="4"/>
                </a:lnTo>
                <a:lnTo>
                  <a:pt x="80" y="2"/>
                </a:lnTo>
                <a:lnTo>
                  <a:pt x="80" y="2"/>
                </a:lnTo>
                <a:lnTo>
                  <a:pt x="80" y="2"/>
                </a:lnTo>
                <a:lnTo>
                  <a:pt x="80" y="0"/>
                </a:lnTo>
                <a:lnTo>
                  <a:pt x="80" y="0"/>
                </a:lnTo>
                <a:lnTo>
                  <a:pt x="80" y="0"/>
                </a:lnTo>
                <a:lnTo>
                  <a:pt x="80" y="0"/>
                </a:lnTo>
                <a:lnTo>
                  <a:pt x="80" y="0"/>
                </a:lnTo>
                <a:lnTo>
                  <a:pt x="80" y="2"/>
                </a:lnTo>
                <a:lnTo>
                  <a:pt x="80" y="2"/>
                </a:lnTo>
                <a:lnTo>
                  <a:pt x="80" y="2"/>
                </a:lnTo>
                <a:lnTo>
                  <a:pt x="80" y="4"/>
                </a:lnTo>
                <a:lnTo>
                  <a:pt x="80" y="6"/>
                </a:lnTo>
                <a:lnTo>
                  <a:pt x="80" y="6"/>
                </a:lnTo>
                <a:lnTo>
                  <a:pt x="80" y="6"/>
                </a:lnTo>
                <a:lnTo>
                  <a:pt x="82" y="6"/>
                </a:lnTo>
                <a:lnTo>
                  <a:pt x="80" y="8"/>
                </a:lnTo>
                <a:lnTo>
                  <a:pt x="80" y="8"/>
                </a:lnTo>
                <a:lnTo>
                  <a:pt x="82" y="8"/>
                </a:lnTo>
                <a:lnTo>
                  <a:pt x="80" y="8"/>
                </a:lnTo>
                <a:lnTo>
                  <a:pt x="80" y="10"/>
                </a:lnTo>
                <a:lnTo>
                  <a:pt x="80" y="10"/>
                </a:lnTo>
                <a:lnTo>
                  <a:pt x="80" y="10"/>
                </a:lnTo>
                <a:lnTo>
                  <a:pt x="80" y="10"/>
                </a:lnTo>
                <a:lnTo>
                  <a:pt x="79" y="10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79" y="13"/>
                </a:lnTo>
                <a:lnTo>
                  <a:pt x="77" y="13"/>
                </a:lnTo>
                <a:lnTo>
                  <a:pt x="77" y="13"/>
                </a:lnTo>
                <a:lnTo>
                  <a:pt x="77" y="13"/>
                </a:lnTo>
                <a:lnTo>
                  <a:pt x="77" y="13"/>
                </a:lnTo>
                <a:lnTo>
                  <a:pt x="77" y="15"/>
                </a:lnTo>
                <a:lnTo>
                  <a:pt x="75" y="15"/>
                </a:lnTo>
                <a:lnTo>
                  <a:pt x="75" y="15"/>
                </a:lnTo>
                <a:lnTo>
                  <a:pt x="75" y="15"/>
                </a:lnTo>
                <a:lnTo>
                  <a:pt x="75" y="15"/>
                </a:lnTo>
                <a:lnTo>
                  <a:pt x="75" y="17"/>
                </a:lnTo>
                <a:lnTo>
                  <a:pt x="73" y="17"/>
                </a:lnTo>
                <a:lnTo>
                  <a:pt x="73" y="17"/>
                </a:lnTo>
                <a:lnTo>
                  <a:pt x="73" y="17"/>
                </a:lnTo>
                <a:lnTo>
                  <a:pt x="73" y="17"/>
                </a:lnTo>
                <a:lnTo>
                  <a:pt x="73" y="19"/>
                </a:lnTo>
                <a:lnTo>
                  <a:pt x="73" y="19"/>
                </a:lnTo>
                <a:lnTo>
                  <a:pt x="73" y="19"/>
                </a:lnTo>
                <a:lnTo>
                  <a:pt x="71" y="19"/>
                </a:lnTo>
                <a:lnTo>
                  <a:pt x="71" y="21"/>
                </a:lnTo>
                <a:lnTo>
                  <a:pt x="69" y="21"/>
                </a:lnTo>
                <a:lnTo>
                  <a:pt x="69" y="21"/>
                </a:lnTo>
                <a:lnTo>
                  <a:pt x="69" y="21"/>
                </a:lnTo>
                <a:lnTo>
                  <a:pt x="69" y="22"/>
                </a:lnTo>
                <a:lnTo>
                  <a:pt x="68" y="22"/>
                </a:lnTo>
                <a:lnTo>
                  <a:pt x="68" y="22"/>
                </a:lnTo>
                <a:lnTo>
                  <a:pt x="68" y="22"/>
                </a:lnTo>
                <a:lnTo>
                  <a:pt x="66" y="22"/>
                </a:lnTo>
                <a:lnTo>
                  <a:pt x="66" y="22"/>
                </a:lnTo>
                <a:lnTo>
                  <a:pt x="64" y="24"/>
                </a:lnTo>
                <a:lnTo>
                  <a:pt x="64" y="24"/>
                </a:lnTo>
                <a:lnTo>
                  <a:pt x="64" y="24"/>
                </a:lnTo>
                <a:lnTo>
                  <a:pt x="64" y="24"/>
                </a:lnTo>
                <a:lnTo>
                  <a:pt x="62" y="24"/>
                </a:lnTo>
                <a:lnTo>
                  <a:pt x="62" y="26"/>
                </a:lnTo>
                <a:lnTo>
                  <a:pt x="62" y="26"/>
                </a:lnTo>
                <a:lnTo>
                  <a:pt x="62" y="26"/>
                </a:lnTo>
                <a:lnTo>
                  <a:pt x="60" y="28"/>
                </a:lnTo>
                <a:lnTo>
                  <a:pt x="60" y="28"/>
                </a:lnTo>
                <a:lnTo>
                  <a:pt x="60" y="28"/>
                </a:lnTo>
                <a:lnTo>
                  <a:pt x="58" y="30"/>
                </a:lnTo>
                <a:lnTo>
                  <a:pt x="58" y="30"/>
                </a:lnTo>
                <a:lnTo>
                  <a:pt x="57" y="30"/>
                </a:lnTo>
                <a:lnTo>
                  <a:pt x="57" y="30"/>
                </a:lnTo>
                <a:lnTo>
                  <a:pt x="57" y="30"/>
                </a:lnTo>
                <a:lnTo>
                  <a:pt x="55" y="32"/>
                </a:lnTo>
                <a:lnTo>
                  <a:pt x="55" y="32"/>
                </a:lnTo>
                <a:lnTo>
                  <a:pt x="55" y="32"/>
                </a:lnTo>
                <a:lnTo>
                  <a:pt x="53" y="32"/>
                </a:lnTo>
                <a:lnTo>
                  <a:pt x="53" y="33"/>
                </a:lnTo>
                <a:lnTo>
                  <a:pt x="51" y="33"/>
                </a:lnTo>
                <a:lnTo>
                  <a:pt x="51" y="35"/>
                </a:lnTo>
                <a:lnTo>
                  <a:pt x="49" y="35"/>
                </a:lnTo>
                <a:lnTo>
                  <a:pt x="49" y="35"/>
                </a:lnTo>
                <a:lnTo>
                  <a:pt x="49" y="35"/>
                </a:lnTo>
                <a:lnTo>
                  <a:pt x="49" y="37"/>
                </a:lnTo>
                <a:lnTo>
                  <a:pt x="47" y="37"/>
                </a:lnTo>
                <a:lnTo>
                  <a:pt x="47" y="39"/>
                </a:lnTo>
                <a:lnTo>
                  <a:pt x="47" y="39"/>
                </a:lnTo>
                <a:lnTo>
                  <a:pt x="47" y="39"/>
                </a:lnTo>
                <a:lnTo>
                  <a:pt x="46" y="41"/>
                </a:lnTo>
                <a:lnTo>
                  <a:pt x="46" y="41"/>
                </a:lnTo>
                <a:lnTo>
                  <a:pt x="44" y="43"/>
                </a:lnTo>
                <a:lnTo>
                  <a:pt x="44" y="43"/>
                </a:lnTo>
                <a:lnTo>
                  <a:pt x="44" y="44"/>
                </a:lnTo>
                <a:lnTo>
                  <a:pt x="44" y="44"/>
                </a:lnTo>
                <a:lnTo>
                  <a:pt x="44" y="46"/>
                </a:lnTo>
                <a:lnTo>
                  <a:pt x="42" y="46"/>
                </a:lnTo>
                <a:lnTo>
                  <a:pt x="42" y="46"/>
                </a:lnTo>
                <a:lnTo>
                  <a:pt x="42" y="46"/>
                </a:lnTo>
                <a:lnTo>
                  <a:pt x="42" y="48"/>
                </a:lnTo>
                <a:lnTo>
                  <a:pt x="42" y="48"/>
                </a:lnTo>
                <a:lnTo>
                  <a:pt x="42" y="50"/>
                </a:lnTo>
                <a:lnTo>
                  <a:pt x="40" y="50"/>
                </a:lnTo>
                <a:lnTo>
                  <a:pt x="40" y="50"/>
                </a:lnTo>
                <a:lnTo>
                  <a:pt x="38" y="52"/>
                </a:lnTo>
                <a:lnTo>
                  <a:pt x="38" y="52"/>
                </a:lnTo>
                <a:lnTo>
                  <a:pt x="36" y="54"/>
                </a:lnTo>
                <a:lnTo>
                  <a:pt x="36" y="54"/>
                </a:lnTo>
                <a:lnTo>
                  <a:pt x="36" y="56"/>
                </a:lnTo>
                <a:lnTo>
                  <a:pt x="34" y="56"/>
                </a:lnTo>
                <a:lnTo>
                  <a:pt x="34" y="56"/>
                </a:lnTo>
                <a:lnTo>
                  <a:pt x="34" y="57"/>
                </a:lnTo>
                <a:lnTo>
                  <a:pt x="33" y="57"/>
                </a:lnTo>
                <a:lnTo>
                  <a:pt x="33" y="59"/>
                </a:lnTo>
                <a:lnTo>
                  <a:pt x="31" y="59"/>
                </a:lnTo>
                <a:lnTo>
                  <a:pt x="29" y="61"/>
                </a:lnTo>
                <a:lnTo>
                  <a:pt x="29" y="61"/>
                </a:lnTo>
                <a:lnTo>
                  <a:pt x="27" y="61"/>
                </a:lnTo>
                <a:lnTo>
                  <a:pt x="27" y="63"/>
                </a:lnTo>
                <a:lnTo>
                  <a:pt x="25" y="63"/>
                </a:lnTo>
                <a:lnTo>
                  <a:pt x="27" y="61"/>
                </a:lnTo>
                <a:lnTo>
                  <a:pt x="27" y="61"/>
                </a:lnTo>
                <a:lnTo>
                  <a:pt x="29" y="59"/>
                </a:lnTo>
                <a:lnTo>
                  <a:pt x="29" y="59"/>
                </a:lnTo>
                <a:lnTo>
                  <a:pt x="29" y="57"/>
                </a:lnTo>
                <a:lnTo>
                  <a:pt x="31" y="57"/>
                </a:lnTo>
                <a:lnTo>
                  <a:pt x="33" y="56"/>
                </a:lnTo>
                <a:lnTo>
                  <a:pt x="33" y="56"/>
                </a:lnTo>
                <a:lnTo>
                  <a:pt x="33" y="56"/>
                </a:lnTo>
                <a:lnTo>
                  <a:pt x="33" y="54"/>
                </a:lnTo>
                <a:lnTo>
                  <a:pt x="33" y="54"/>
                </a:lnTo>
                <a:lnTo>
                  <a:pt x="34" y="54"/>
                </a:lnTo>
                <a:lnTo>
                  <a:pt x="34" y="52"/>
                </a:lnTo>
                <a:lnTo>
                  <a:pt x="36" y="52"/>
                </a:lnTo>
                <a:lnTo>
                  <a:pt x="36" y="52"/>
                </a:lnTo>
                <a:lnTo>
                  <a:pt x="36" y="52"/>
                </a:lnTo>
                <a:lnTo>
                  <a:pt x="38" y="50"/>
                </a:lnTo>
                <a:lnTo>
                  <a:pt x="38" y="50"/>
                </a:lnTo>
                <a:lnTo>
                  <a:pt x="38" y="50"/>
                </a:lnTo>
                <a:lnTo>
                  <a:pt x="38" y="48"/>
                </a:lnTo>
                <a:lnTo>
                  <a:pt x="38" y="48"/>
                </a:lnTo>
                <a:lnTo>
                  <a:pt x="38" y="48"/>
                </a:lnTo>
                <a:lnTo>
                  <a:pt x="38" y="46"/>
                </a:lnTo>
                <a:lnTo>
                  <a:pt x="38" y="46"/>
                </a:lnTo>
                <a:lnTo>
                  <a:pt x="40" y="46"/>
                </a:lnTo>
                <a:lnTo>
                  <a:pt x="42" y="44"/>
                </a:lnTo>
                <a:lnTo>
                  <a:pt x="42" y="44"/>
                </a:lnTo>
                <a:lnTo>
                  <a:pt x="42" y="44"/>
                </a:lnTo>
                <a:lnTo>
                  <a:pt x="42" y="43"/>
                </a:lnTo>
                <a:lnTo>
                  <a:pt x="42" y="43"/>
                </a:lnTo>
                <a:lnTo>
                  <a:pt x="42" y="43"/>
                </a:lnTo>
                <a:lnTo>
                  <a:pt x="42" y="43"/>
                </a:lnTo>
                <a:lnTo>
                  <a:pt x="42" y="43"/>
                </a:lnTo>
                <a:lnTo>
                  <a:pt x="44" y="41"/>
                </a:lnTo>
                <a:lnTo>
                  <a:pt x="44" y="41"/>
                </a:lnTo>
                <a:lnTo>
                  <a:pt x="44" y="41"/>
                </a:lnTo>
                <a:lnTo>
                  <a:pt x="44" y="39"/>
                </a:lnTo>
                <a:lnTo>
                  <a:pt x="44" y="39"/>
                </a:lnTo>
                <a:lnTo>
                  <a:pt x="44" y="39"/>
                </a:lnTo>
                <a:lnTo>
                  <a:pt x="44" y="39"/>
                </a:lnTo>
                <a:lnTo>
                  <a:pt x="44" y="39"/>
                </a:lnTo>
                <a:lnTo>
                  <a:pt x="46" y="39"/>
                </a:lnTo>
                <a:lnTo>
                  <a:pt x="46" y="37"/>
                </a:lnTo>
                <a:lnTo>
                  <a:pt x="46" y="37"/>
                </a:lnTo>
                <a:lnTo>
                  <a:pt x="46" y="37"/>
                </a:lnTo>
                <a:lnTo>
                  <a:pt x="46" y="37"/>
                </a:lnTo>
                <a:lnTo>
                  <a:pt x="46" y="35"/>
                </a:lnTo>
                <a:lnTo>
                  <a:pt x="47" y="35"/>
                </a:lnTo>
                <a:lnTo>
                  <a:pt x="47" y="35"/>
                </a:lnTo>
                <a:lnTo>
                  <a:pt x="47" y="35"/>
                </a:lnTo>
                <a:lnTo>
                  <a:pt x="47" y="35"/>
                </a:lnTo>
                <a:lnTo>
                  <a:pt x="47" y="33"/>
                </a:lnTo>
                <a:lnTo>
                  <a:pt x="47" y="33"/>
                </a:lnTo>
                <a:lnTo>
                  <a:pt x="47" y="33"/>
                </a:lnTo>
                <a:lnTo>
                  <a:pt x="49" y="33"/>
                </a:lnTo>
                <a:lnTo>
                  <a:pt x="49" y="33"/>
                </a:lnTo>
                <a:lnTo>
                  <a:pt x="49" y="32"/>
                </a:lnTo>
                <a:lnTo>
                  <a:pt x="49" y="32"/>
                </a:lnTo>
                <a:lnTo>
                  <a:pt x="49" y="32"/>
                </a:lnTo>
                <a:lnTo>
                  <a:pt x="49" y="32"/>
                </a:lnTo>
                <a:lnTo>
                  <a:pt x="51" y="32"/>
                </a:lnTo>
                <a:lnTo>
                  <a:pt x="51" y="32"/>
                </a:lnTo>
                <a:lnTo>
                  <a:pt x="51" y="30"/>
                </a:lnTo>
                <a:lnTo>
                  <a:pt x="51" y="30"/>
                </a:lnTo>
                <a:lnTo>
                  <a:pt x="53" y="30"/>
                </a:lnTo>
                <a:lnTo>
                  <a:pt x="53" y="30"/>
                </a:lnTo>
                <a:lnTo>
                  <a:pt x="53" y="30"/>
                </a:lnTo>
                <a:lnTo>
                  <a:pt x="55" y="28"/>
                </a:lnTo>
                <a:lnTo>
                  <a:pt x="55" y="28"/>
                </a:lnTo>
                <a:lnTo>
                  <a:pt x="55" y="28"/>
                </a:lnTo>
                <a:lnTo>
                  <a:pt x="55" y="28"/>
                </a:lnTo>
                <a:lnTo>
                  <a:pt x="57" y="28"/>
                </a:lnTo>
                <a:lnTo>
                  <a:pt x="57" y="28"/>
                </a:lnTo>
                <a:lnTo>
                  <a:pt x="57" y="26"/>
                </a:lnTo>
                <a:lnTo>
                  <a:pt x="57" y="26"/>
                </a:lnTo>
                <a:lnTo>
                  <a:pt x="57" y="26"/>
                </a:lnTo>
                <a:lnTo>
                  <a:pt x="58" y="26"/>
                </a:lnTo>
                <a:lnTo>
                  <a:pt x="58" y="26"/>
                </a:lnTo>
                <a:lnTo>
                  <a:pt x="58" y="24"/>
                </a:lnTo>
                <a:lnTo>
                  <a:pt x="58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2"/>
                </a:lnTo>
                <a:lnTo>
                  <a:pt x="62" y="22"/>
                </a:lnTo>
                <a:lnTo>
                  <a:pt x="62" y="22"/>
                </a:lnTo>
                <a:lnTo>
                  <a:pt x="62" y="22"/>
                </a:lnTo>
                <a:lnTo>
                  <a:pt x="64" y="22"/>
                </a:lnTo>
                <a:lnTo>
                  <a:pt x="64" y="21"/>
                </a:lnTo>
                <a:lnTo>
                  <a:pt x="64" y="21"/>
                </a:lnTo>
                <a:lnTo>
                  <a:pt x="66" y="21"/>
                </a:lnTo>
                <a:lnTo>
                  <a:pt x="66" y="21"/>
                </a:lnTo>
                <a:lnTo>
                  <a:pt x="66" y="21"/>
                </a:lnTo>
                <a:lnTo>
                  <a:pt x="66" y="21"/>
                </a:lnTo>
                <a:lnTo>
                  <a:pt x="68" y="19"/>
                </a:lnTo>
                <a:lnTo>
                  <a:pt x="68" y="19"/>
                </a:lnTo>
                <a:lnTo>
                  <a:pt x="68" y="19"/>
                </a:lnTo>
                <a:lnTo>
                  <a:pt x="69" y="19"/>
                </a:lnTo>
                <a:lnTo>
                  <a:pt x="69" y="19"/>
                </a:lnTo>
                <a:lnTo>
                  <a:pt x="69" y="17"/>
                </a:lnTo>
                <a:lnTo>
                  <a:pt x="69" y="17"/>
                </a:lnTo>
                <a:lnTo>
                  <a:pt x="71" y="17"/>
                </a:lnTo>
                <a:lnTo>
                  <a:pt x="71" y="17"/>
                </a:lnTo>
                <a:lnTo>
                  <a:pt x="71" y="17"/>
                </a:lnTo>
                <a:lnTo>
                  <a:pt x="71" y="15"/>
                </a:lnTo>
                <a:lnTo>
                  <a:pt x="71" y="15"/>
                </a:lnTo>
                <a:lnTo>
                  <a:pt x="71" y="15"/>
                </a:lnTo>
                <a:lnTo>
                  <a:pt x="73" y="15"/>
                </a:lnTo>
                <a:lnTo>
                  <a:pt x="73" y="15"/>
                </a:lnTo>
                <a:lnTo>
                  <a:pt x="73" y="13"/>
                </a:lnTo>
                <a:lnTo>
                  <a:pt x="73" y="13"/>
                </a:lnTo>
                <a:lnTo>
                  <a:pt x="73" y="13"/>
                </a:lnTo>
                <a:lnTo>
                  <a:pt x="73" y="13"/>
                </a:lnTo>
                <a:lnTo>
                  <a:pt x="75" y="13"/>
                </a:lnTo>
                <a:lnTo>
                  <a:pt x="75" y="11"/>
                </a:lnTo>
                <a:lnTo>
                  <a:pt x="75" y="11"/>
                </a:lnTo>
                <a:lnTo>
                  <a:pt x="75" y="11"/>
                </a:lnTo>
                <a:lnTo>
                  <a:pt x="75" y="11"/>
                </a:lnTo>
                <a:lnTo>
                  <a:pt x="75" y="11"/>
                </a:lnTo>
                <a:lnTo>
                  <a:pt x="75" y="10"/>
                </a:lnTo>
                <a:lnTo>
                  <a:pt x="77" y="10"/>
                </a:lnTo>
                <a:lnTo>
                  <a:pt x="77" y="10"/>
                </a:lnTo>
                <a:lnTo>
                  <a:pt x="77" y="10"/>
                </a:lnTo>
                <a:lnTo>
                  <a:pt x="77" y="10"/>
                </a:lnTo>
                <a:lnTo>
                  <a:pt x="77" y="8"/>
                </a:lnTo>
                <a:lnTo>
                  <a:pt x="77" y="8"/>
                </a:lnTo>
                <a:lnTo>
                  <a:pt x="77" y="8"/>
                </a:lnTo>
                <a:lnTo>
                  <a:pt x="77" y="8"/>
                </a:lnTo>
                <a:lnTo>
                  <a:pt x="77" y="8"/>
                </a:lnTo>
                <a:lnTo>
                  <a:pt x="77" y="6"/>
                </a:lnTo>
                <a:lnTo>
                  <a:pt x="77" y="6"/>
                </a:lnTo>
                <a:lnTo>
                  <a:pt x="79" y="6"/>
                </a:lnTo>
                <a:lnTo>
                  <a:pt x="79" y="4"/>
                </a:lnTo>
                <a:lnTo>
                  <a:pt x="79" y="4"/>
                </a:lnTo>
                <a:lnTo>
                  <a:pt x="79" y="4"/>
                </a:lnTo>
                <a:lnTo>
                  <a:pt x="77" y="4"/>
                </a:lnTo>
                <a:lnTo>
                  <a:pt x="77" y="2"/>
                </a:lnTo>
                <a:lnTo>
                  <a:pt x="77" y="2"/>
                </a:lnTo>
                <a:lnTo>
                  <a:pt x="77" y="2"/>
                </a:lnTo>
                <a:lnTo>
                  <a:pt x="77" y="2"/>
                </a:lnTo>
                <a:lnTo>
                  <a:pt x="79" y="0"/>
                </a:lnTo>
                <a:lnTo>
                  <a:pt x="79" y="0"/>
                </a:lnTo>
                <a:lnTo>
                  <a:pt x="79" y="2"/>
                </a:lnTo>
                <a:lnTo>
                  <a:pt x="77" y="2"/>
                </a:lnTo>
                <a:lnTo>
                  <a:pt x="77" y="2"/>
                </a:lnTo>
                <a:lnTo>
                  <a:pt x="75" y="4"/>
                </a:lnTo>
                <a:lnTo>
                  <a:pt x="75" y="4"/>
                </a:lnTo>
                <a:lnTo>
                  <a:pt x="75" y="4"/>
                </a:lnTo>
                <a:lnTo>
                  <a:pt x="75" y="4"/>
                </a:lnTo>
                <a:lnTo>
                  <a:pt x="73" y="4"/>
                </a:lnTo>
                <a:lnTo>
                  <a:pt x="73" y="6"/>
                </a:lnTo>
                <a:lnTo>
                  <a:pt x="73" y="6"/>
                </a:lnTo>
                <a:lnTo>
                  <a:pt x="73" y="6"/>
                </a:lnTo>
                <a:lnTo>
                  <a:pt x="71" y="6"/>
                </a:lnTo>
                <a:lnTo>
                  <a:pt x="71" y="6"/>
                </a:lnTo>
                <a:lnTo>
                  <a:pt x="71" y="6"/>
                </a:lnTo>
                <a:lnTo>
                  <a:pt x="69" y="8"/>
                </a:lnTo>
                <a:lnTo>
                  <a:pt x="69" y="8"/>
                </a:lnTo>
                <a:lnTo>
                  <a:pt x="69" y="8"/>
                </a:lnTo>
                <a:lnTo>
                  <a:pt x="68" y="8"/>
                </a:lnTo>
                <a:lnTo>
                  <a:pt x="66" y="8"/>
                </a:lnTo>
                <a:lnTo>
                  <a:pt x="66" y="10"/>
                </a:lnTo>
                <a:lnTo>
                  <a:pt x="66" y="10"/>
                </a:lnTo>
                <a:lnTo>
                  <a:pt x="64" y="10"/>
                </a:lnTo>
                <a:lnTo>
                  <a:pt x="64" y="10"/>
                </a:lnTo>
                <a:lnTo>
                  <a:pt x="64" y="10"/>
                </a:lnTo>
                <a:lnTo>
                  <a:pt x="62" y="11"/>
                </a:lnTo>
                <a:lnTo>
                  <a:pt x="62" y="11"/>
                </a:lnTo>
                <a:lnTo>
                  <a:pt x="60" y="11"/>
                </a:lnTo>
                <a:lnTo>
                  <a:pt x="60" y="11"/>
                </a:lnTo>
                <a:lnTo>
                  <a:pt x="60" y="13"/>
                </a:lnTo>
                <a:lnTo>
                  <a:pt x="58" y="13"/>
                </a:lnTo>
                <a:lnTo>
                  <a:pt x="57" y="13"/>
                </a:lnTo>
                <a:lnTo>
                  <a:pt x="57" y="13"/>
                </a:lnTo>
                <a:lnTo>
                  <a:pt x="57" y="13"/>
                </a:lnTo>
                <a:lnTo>
                  <a:pt x="55" y="15"/>
                </a:lnTo>
                <a:lnTo>
                  <a:pt x="55" y="15"/>
                </a:lnTo>
                <a:lnTo>
                  <a:pt x="53" y="15"/>
                </a:lnTo>
                <a:lnTo>
                  <a:pt x="53" y="15"/>
                </a:lnTo>
                <a:lnTo>
                  <a:pt x="51" y="17"/>
                </a:lnTo>
                <a:lnTo>
                  <a:pt x="49" y="17"/>
                </a:lnTo>
                <a:lnTo>
                  <a:pt x="47" y="17"/>
                </a:lnTo>
                <a:lnTo>
                  <a:pt x="46" y="19"/>
                </a:lnTo>
                <a:lnTo>
                  <a:pt x="46" y="19"/>
                </a:lnTo>
                <a:lnTo>
                  <a:pt x="44" y="19"/>
                </a:lnTo>
                <a:lnTo>
                  <a:pt x="44" y="19"/>
                </a:lnTo>
                <a:lnTo>
                  <a:pt x="42" y="19"/>
                </a:lnTo>
                <a:lnTo>
                  <a:pt x="42" y="21"/>
                </a:lnTo>
                <a:lnTo>
                  <a:pt x="40" y="21"/>
                </a:lnTo>
                <a:lnTo>
                  <a:pt x="38" y="21"/>
                </a:lnTo>
                <a:lnTo>
                  <a:pt x="36" y="21"/>
                </a:lnTo>
                <a:lnTo>
                  <a:pt x="34" y="21"/>
                </a:lnTo>
                <a:lnTo>
                  <a:pt x="33" y="21"/>
                </a:lnTo>
                <a:lnTo>
                  <a:pt x="33" y="21"/>
                </a:lnTo>
                <a:lnTo>
                  <a:pt x="31" y="21"/>
                </a:lnTo>
                <a:lnTo>
                  <a:pt x="31" y="21"/>
                </a:lnTo>
                <a:lnTo>
                  <a:pt x="27" y="21"/>
                </a:lnTo>
                <a:lnTo>
                  <a:pt x="27" y="21"/>
                </a:lnTo>
                <a:lnTo>
                  <a:pt x="25" y="22"/>
                </a:lnTo>
                <a:lnTo>
                  <a:pt x="25" y="22"/>
                </a:lnTo>
                <a:lnTo>
                  <a:pt x="23" y="22"/>
                </a:lnTo>
                <a:lnTo>
                  <a:pt x="23" y="24"/>
                </a:lnTo>
                <a:lnTo>
                  <a:pt x="22" y="24"/>
                </a:lnTo>
                <a:lnTo>
                  <a:pt x="22" y="24"/>
                </a:lnTo>
                <a:lnTo>
                  <a:pt x="20" y="26"/>
                </a:lnTo>
                <a:lnTo>
                  <a:pt x="20" y="26"/>
                </a:lnTo>
                <a:lnTo>
                  <a:pt x="18" y="26"/>
                </a:lnTo>
                <a:lnTo>
                  <a:pt x="16" y="26"/>
                </a:lnTo>
                <a:lnTo>
                  <a:pt x="16" y="28"/>
                </a:lnTo>
                <a:lnTo>
                  <a:pt x="14" y="30"/>
                </a:lnTo>
                <a:lnTo>
                  <a:pt x="12" y="32"/>
                </a:lnTo>
                <a:lnTo>
                  <a:pt x="12" y="30"/>
                </a:lnTo>
                <a:lnTo>
                  <a:pt x="11" y="32"/>
                </a:lnTo>
                <a:lnTo>
                  <a:pt x="9" y="32"/>
                </a:lnTo>
                <a:lnTo>
                  <a:pt x="9" y="33"/>
                </a:lnTo>
                <a:lnTo>
                  <a:pt x="7" y="33"/>
                </a:lnTo>
                <a:lnTo>
                  <a:pt x="5" y="35"/>
                </a:lnTo>
                <a:lnTo>
                  <a:pt x="3" y="37"/>
                </a:lnTo>
                <a:lnTo>
                  <a:pt x="1" y="37"/>
                </a:lnTo>
                <a:lnTo>
                  <a:pt x="0" y="37"/>
                </a:lnTo>
                <a:lnTo>
                  <a:pt x="0" y="39"/>
                </a:lnTo>
                <a:lnTo>
                  <a:pt x="0" y="37"/>
                </a:lnTo>
                <a:lnTo>
                  <a:pt x="1" y="35"/>
                </a:lnTo>
                <a:lnTo>
                  <a:pt x="1" y="35"/>
                </a:lnTo>
                <a:lnTo>
                  <a:pt x="3" y="35"/>
                </a:lnTo>
                <a:lnTo>
                  <a:pt x="5" y="33"/>
                </a:lnTo>
                <a:lnTo>
                  <a:pt x="5" y="33"/>
                </a:lnTo>
                <a:lnTo>
                  <a:pt x="7" y="33"/>
                </a:lnTo>
                <a:lnTo>
                  <a:pt x="7" y="32"/>
                </a:lnTo>
                <a:lnTo>
                  <a:pt x="7" y="32"/>
                </a:lnTo>
                <a:lnTo>
                  <a:pt x="9" y="32"/>
                </a:lnTo>
                <a:lnTo>
                  <a:pt x="11" y="30"/>
                </a:lnTo>
                <a:lnTo>
                  <a:pt x="11" y="30"/>
                </a:lnTo>
                <a:lnTo>
                  <a:pt x="12" y="30"/>
                </a:lnTo>
                <a:lnTo>
                  <a:pt x="14" y="28"/>
                </a:lnTo>
                <a:lnTo>
                  <a:pt x="14" y="28"/>
                </a:lnTo>
                <a:lnTo>
                  <a:pt x="14" y="26"/>
                </a:lnTo>
                <a:lnTo>
                  <a:pt x="16" y="26"/>
                </a:lnTo>
                <a:lnTo>
                  <a:pt x="16" y="26"/>
                </a:lnTo>
                <a:lnTo>
                  <a:pt x="18" y="24"/>
                </a:lnTo>
                <a:lnTo>
                  <a:pt x="18" y="24"/>
                </a:lnTo>
                <a:lnTo>
                  <a:pt x="20" y="24"/>
                </a:lnTo>
                <a:lnTo>
                  <a:pt x="22" y="22"/>
                </a:lnTo>
                <a:lnTo>
                  <a:pt x="22" y="22"/>
                </a:lnTo>
                <a:lnTo>
                  <a:pt x="22" y="22"/>
                </a:lnTo>
                <a:lnTo>
                  <a:pt x="23" y="21"/>
                </a:lnTo>
                <a:lnTo>
                  <a:pt x="25" y="21"/>
                </a:lnTo>
                <a:lnTo>
                  <a:pt x="25" y="21"/>
                </a:lnTo>
                <a:lnTo>
                  <a:pt x="25" y="19"/>
                </a:lnTo>
                <a:lnTo>
                  <a:pt x="27" y="19"/>
                </a:lnTo>
                <a:lnTo>
                  <a:pt x="27" y="19"/>
                </a:lnTo>
                <a:lnTo>
                  <a:pt x="29" y="19"/>
                </a:lnTo>
                <a:lnTo>
                  <a:pt x="29" y="19"/>
                </a:lnTo>
                <a:lnTo>
                  <a:pt x="31" y="19"/>
                </a:lnTo>
                <a:lnTo>
                  <a:pt x="33" y="19"/>
                </a:lnTo>
                <a:lnTo>
                  <a:pt x="33" y="19"/>
                </a:lnTo>
                <a:lnTo>
                  <a:pt x="34" y="19"/>
                </a:lnTo>
                <a:lnTo>
                  <a:pt x="34" y="19"/>
                </a:lnTo>
                <a:lnTo>
                  <a:pt x="36" y="19"/>
                </a:lnTo>
                <a:lnTo>
                  <a:pt x="36" y="19"/>
                </a:lnTo>
                <a:lnTo>
                  <a:pt x="38" y="19"/>
                </a:lnTo>
                <a:lnTo>
                  <a:pt x="40" y="17"/>
                </a:lnTo>
                <a:lnTo>
                  <a:pt x="42" y="17"/>
                </a:lnTo>
                <a:lnTo>
                  <a:pt x="42" y="17"/>
                </a:lnTo>
                <a:lnTo>
                  <a:pt x="44" y="17"/>
                </a:lnTo>
                <a:lnTo>
                  <a:pt x="44" y="17"/>
                </a:lnTo>
                <a:lnTo>
                  <a:pt x="46" y="17"/>
                </a:lnTo>
                <a:lnTo>
                  <a:pt x="46" y="15"/>
                </a:lnTo>
                <a:lnTo>
                  <a:pt x="46" y="15"/>
                </a:lnTo>
                <a:lnTo>
                  <a:pt x="47" y="15"/>
                </a:lnTo>
                <a:lnTo>
                  <a:pt x="47" y="15"/>
                </a:lnTo>
                <a:lnTo>
                  <a:pt x="49" y="15"/>
                </a:lnTo>
                <a:lnTo>
                  <a:pt x="49" y="15"/>
                </a:lnTo>
                <a:lnTo>
                  <a:pt x="49" y="13"/>
                </a:lnTo>
                <a:lnTo>
                  <a:pt x="51" y="13"/>
                </a:lnTo>
                <a:lnTo>
                  <a:pt x="51" y="13"/>
                </a:lnTo>
                <a:lnTo>
                  <a:pt x="53" y="13"/>
                </a:lnTo>
                <a:lnTo>
                  <a:pt x="53" y="13"/>
                </a:lnTo>
                <a:lnTo>
                  <a:pt x="55" y="11"/>
                </a:lnTo>
                <a:lnTo>
                  <a:pt x="57" y="11"/>
                </a:lnTo>
                <a:lnTo>
                  <a:pt x="57" y="11"/>
                </a:lnTo>
                <a:lnTo>
                  <a:pt x="57" y="11"/>
                </a:lnTo>
                <a:lnTo>
                  <a:pt x="57" y="11"/>
                </a:lnTo>
                <a:lnTo>
                  <a:pt x="58" y="10"/>
                </a:lnTo>
                <a:lnTo>
                  <a:pt x="58" y="10"/>
                </a:lnTo>
                <a:lnTo>
                  <a:pt x="60" y="10"/>
                </a:lnTo>
                <a:lnTo>
                  <a:pt x="60" y="10"/>
                </a:lnTo>
                <a:lnTo>
                  <a:pt x="60" y="10"/>
                </a:lnTo>
                <a:lnTo>
                  <a:pt x="62" y="10"/>
                </a:lnTo>
                <a:lnTo>
                  <a:pt x="62" y="8"/>
                </a:lnTo>
                <a:lnTo>
                  <a:pt x="64" y="8"/>
                </a:lnTo>
                <a:lnTo>
                  <a:pt x="64" y="8"/>
                </a:lnTo>
                <a:lnTo>
                  <a:pt x="64" y="8"/>
                </a:lnTo>
                <a:lnTo>
                  <a:pt x="66" y="8"/>
                </a:lnTo>
                <a:lnTo>
                  <a:pt x="66" y="8"/>
                </a:lnTo>
                <a:lnTo>
                  <a:pt x="66" y="6"/>
                </a:lnTo>
                <a:lnTo>
                  <a:pt x="68" y="6"/>
                </a:lnTo>
                <a:lnTo>
                  <a:pt x="68" y="6"/>
                </a:lnTo>
                <a:lnTo>
                  <a:pt x="68" y="6"/>
                </a:lnTo>
                <a:lnTo>
                  <a:pt x="69" y="6"/>
                </a:lnTo>
                <a:lnTo>
                  <a:pt x="69" y="6"/>
                </a:lnTo>
                <a:lnTo>
                  <a:pt x="69" y="4"/>
                </a:lnTo>
                <a:lnTo>
                  <a:pt x="71" y="4"/>
                </a:lnTo>
                <a:lnTo>
                  <a:pt x="71" y="4"/>
                </a:lnTo>
                <a:lnTo>
                  <a:pt x="71" y="4"/>
                </a:lnTo>
                <a:lnTo>
                  <a:pt x="71" y="4"/>
                </a:lnTo>
                <a:lnTo>
                  <a:pt x="73" y="2"/>
                </a:lnTo>
                <a:lnTo>
                  <a:pt x="73" y="2"/>
                </a:lnTo>
                <a:lnTo>
                  <a:pt x="73" y="2"/>
                </a:lnTo>
                <a:lnTo>
                  <a:pt x="73" y="2"/>
                </a:lnTo>
                <a:lnTo>
                  <a:pt x="75" y="2"/>
                </a:lnTo>
                <a:lnTo>
                  <a:pt x="73" y="2"/>
                </a:lnTo>
                <a:lnTo>
                  <a:pt x="75" y="0"/>
                </a:lnTo>
                <a:lnTo>
                  <a:pt x="77" y="0"/>
                </a:lnTo>
                <a:lnTo>
                  <a:pt x="79" y="0"/>
                </a:lnTo>
                <a:lnTo>
                  <a:pt x="80" y="0"/>
                </a:lnTo>
                <a:lnTo>
                  <a:pt x="82" y="0"/>
                </a:lnTo>
                <a:lnTo>
                  <a:pt x="84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11" name="Freeform 1867"/>
          <p:cNvSpPr>
            <a:spLocks/>
          </p:cNvSpPr>
          <p:nvPr/>
        </p:nvSpPr>
        <p:spPr bwMode="auto">
          <a:xfrm>
            <a:off x="5072063" y="4051300"/>
            <a:ext cx="26987" cy="7938"/>
          </a:xfrm>
          <a:custGeom>
            <a:avLst/>
            <a:gdLst>
              <a:gd name="T0" fmla="*/ 2 w 35"/>
              <a:gd name="T1" fmla="*/ 4 h 9"/>
              <a:gd name="T2" fmla="*/ 3 w 35"/>
              <a:gd name="T3" fmla="*/ 2 h 9"/>
              <a:gd name="T4" fmla="*/ 5 w 35"/>
              <a:gd name="T5" fmla="*/ 2 h 9"/>
              <a:gd name="T6" fmla="*/ 7 w 35"/>
              <a:gd name="T7" fmla="*/ 0 h 9"/>
              <a:gd name="T8" fmla="*/ 9 w 35"/>
              <a:gd name="T9" fmla="*/ 0 h 9"/>
              <a:gd name="T10" fmla="*/ 13 w 35"/>
              <a:gd name="T11" fmla="*/ 0 h 9"/>
              <a:gd name="T12" fmla="*/ 16 w 35"/>
              <a:gd name="T13" fmla="*/ 0 h 9"/>
              <a:gd name="T14" fmla="*/ 18 w 35"/>
              <a:gd name="T15" fmla="*/ 0 h 9"/>
              <a:gd name="T16" fmla="*/ 20 w 35"/>
              <a:gd name="T17" fmla="*/ 0 h 9"/>
              <a:gd name="T18" fmla="*/ 24 w 35"/>
              <a:gd name="T19" fmla="*/ 0 h 9"/>
              <a:gd name="T20" fmla="*/ 25 w 35"/>
              <a:gd name="T21" fmla="*/ 0 h 9"/>
              <a:gd name="T22" fmla="*/ 27 w 35"/>
              <a:gd name="T23" fmla="*/ 0 h 9"/>
              <a:gd name="T24" fmla="*/ 29 w 35"/>
              <a:gd name="T25" fmla="*/ 0 h 9"/>
              <a:gd name="T26" fmla="*/ 33 w 35"/>
              <a:gd name="T27" fmla="*/ 0 h 9"/>
              <a:gd name="T28" fmla="*/ 35 w 35"/>
              <a:gd name="T29" fmla="*/ 0 h 9"/>
              <a:gd name="T30" fmla="*/ 35 w 35"/>
              <a:gd name="T31" fmla="*/ 2 h 9"/>
              <a:gd name="T32" fmla="*/ 35 w 35"/>
              <a:gd name="T33" fmla="*/ 4 h 9"/>
              <a:gd name="T34" fmla="*/ 35 w 35"/>
              <a:gd name="T35" fmla="*/ 4 h 9"/>
              <a:gd name="T36" fmla="*/ 33 w 35"/>
              <a:gd name="T37" fmla="*/ 5 h 9"/>
              <a:gd name="T38" fmla="*/ 31 w 35"/>
              <a:gd name="T39" fmla="*/ 5 h 9"/>
              <a:gd name="T40" fmla="*/ 29 w 35"/>
              <a:gd name="T41" fmla="*/ 7 h 9"/>
              <a:gd name="T42" fmla="*/ 27 w 35"/>
              <a:gd name="T43" fmla="*/ 7 h 9"/>
              <a:gd name="T44" fmla="*/ 24 w 35"/>
              <a:gd name="T45" fmla="*/ 9 h 9"/>
              <a:gd name="T46" fmla="*/ 22 w 35"/>
              <a:gd name="T47" fmla="*/ 9 h 9"/>
              <a:gd name="T48" fmla="*/ 20 w 35"/>
              <a:gd name="T49" fmla="*/ 9 h 9"/>
              <a:gd name="T50" fmla="*/ 20 w 35"/>
              <a:gd name="T51" fmla="*/ 9 h 9"/>
              <a:gd name="T52" fmla="*/ 16 w 35"/>
              <a:gd name="T53" fmla="*/ 9 h 9"/>
              <a:gd name="T54" fmla="*/ 14 w 35"/>
              <a:gd name="T55" fmla="*/ 9 h 9"/>
              <a:gd name="T56" fmla="*/ 11 w 35"/>
              <a:gd name="T57" fmla="*/ 9 h 9"/>
              <a:gd name="T58" fmla="*/ 9 w 35"/>
              <a:gd name="T59" fmla="*/ 9 h 9"/>
              <a:gd name="T60" fmla="*/ 5 w 35"/>
              <a:gd name="T61" fmla="*/ 9 h 9"/>
              <a:gd name="T62" fmla="*/ 3 w 35"/>
              <a:gd name="T63" fmla="*/ 9 h 9"/>
              <a:gd name="T64" fmla="*/ 2 w 35"/>
              <a:gd name="T65" fmla="*/ 7 h 9"/>
              <a:gd name="T66" fmla="*/ 0 w 35"/>
              <a:gd name="T67" fmla="*/ 7 h 9"/>
              <a:gd name="T68" fmla="*/ 0 w 35"/>
              <a:gd name="T69" fmla="*/ 5 h 9"/>
              <a:gd name="T70" fmla="*/ 0 w 35"/>
              <a:gd name="T71" fmla="*/ 4 h 9"/>
              <a:gd name="T72" fmla="*/ 2 w 35"/>
              <a:gd name="T73" fmla="*/ 4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5" h="9">
                <a:moveTo>
                  <a:pt x="2" y="4"/>
                </a:moveTo>
                <a:lnTo>
                  <a:pt x="2" y="4"/>
                </a:lnTo>
                <a:lnTo>
                  <a:pt x="2" y="2"/>
                </a:lnTo>
                <a:lnTo>
                  <a:pt x="3" y="2"/>
                </a:lnTo>
                <a:lnTo>
                  <a:pt x="3" y="2"/>
                </a:lnTo>
                <a:lnTo>
                  <a:pt x="5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2"/>
                </a:lnTo>
                <a:lnTo>
                  <a:pt x="35" y="2"/>
                </a:lnTo>
                <a:lnTo>
                  <a:pt x="35" y="2"/>
                </a:lnTo>
                <a:lnTo>
                  <a:pt x="35" y="4"/>
                </a:lnTo>
                <a:lnTo>
                  <a:pt x="35" y="4"/>
                </a:lnTo>
                <a:lnTo>
                  <a:pt x="35" y="4"/>
                </a:lnTo>
                <a:lnTo>
                  <a:pt x="33" y="5"/>
                </a:lnTo>
                <a:lnTo>
                  <a:pt x="33" y="5"/>
                </a:lnTo>
                <a:lnTo>
                  <a:pt x="31" y="5"/>
                </a:lnTo>
                <a:lnTo>
                  <a:pt x="31" y="5"/>
                </a:lnTo>
                <a:lnTo>
                  <a:pt x="29" y="7"/>
                </a:lnTo>
                <a:lnTo>
                  <a:pt x="29" y="7"/>
                </a:lnTo>
                <a:lnTo>
                  <a:pt x="27" y="7"/>
                </a:lnTo>
                <a:lnTo>
                  <a:pt x="27" y="7"/>
                </a:lnTo>
                <a:lnTo>
                  <a:pt x="25" y="7"/>
                </a:lnTo>
                <a:lnTo>
                  <a:pt x="24" y="9"/>
                </a:lnTo>
                <a:lnTo>
                  <a:pt x="24" y="9"/>
                </a:lnTo>
                <a:lnTo>
                  <a:pt x="22" y="9"/>
                </a:lnTo>
                <a:lnTo>
                  <a:pt x="22" y="9"/>
                </a:lnTo>
                <a:lnTo>
                  <a:pt x="20" y="9"/>
                </a:lnTo>
                <a:lnTo>
                  <a:pt x="20" y="9"/>
                </a:lnTo>
                <a:lnTo>
                  <a:pt x="20" y="9"/>
                </a:lnTo>
                <a:lnTo>
                  <a:pt x="18" y="9"/>
                </a:lnTo>
                <a:lnTo>
                  <a:pt x="16" y="9"/>
                </a:lnTo>
                <a:lnTo>
                  <a:pt x="16" y="9"/>
                </a:lnTo>
                <a:lnTo>
                  <a:pt x="14" y="9"/>
                </a:lnTo>
                <a:lnTo>
                  <a:pt x="13" y="9"/>
                </a:lnTo>
                <a:lnTo>
                  <a:pt x="11" y="9"/>
                </a:lnTo>
                <a:lnTo>
                  <a:pt x="11" y="9"/>
                </a:lnTo>
                <a:lnTo>
                  <a:pt x="9" y="9"/>
                </a:lnTo>
                <a:lnTo>
                  <a:pt x="7" y="9"/>
                </a:lnTo>
                <a:lnTo>
                  <a:pt x="5" y="9"/>
                </a:lnTo>
                <a:lnTo>
                  <a:pt x="5" y="9"/>
                </a:lnTo>
                <a:lnTo>
                  <a:pt x="3" y="9"/>
                </a:lnTo>
                <a:lnTo>
                  <a:pt x="2" y="7"/>
                </a:lnTo>
                <a:lnTo>
                  <a:pt x="2" y="7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2" y="4"/>
                </a:lnTo>
                <a:close/>
              </a:path>
            </a:pathLst>
          </a:custGeom>
          <a:solidFill>
            <a:srgbClr val="F6BF6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12" name="Freeform 1868"/>
          <p:cNvSpPr>
            <a:spLocks/>
          </p:cNvSpPr>
          <p:nvPr/>
        </p:nvSpPr>
        <p:spPr bwMode="auto">
          <a:xfrm>
            <a:off x="5072063" y="4051300"/>
            <a:ext cx="26987" cy="7938"/>
          </a:xfrm>
          <a:custGeom>
            <a:avLst/>
            <a:gdLst>
              <a:gd name="T0" fmla="*/ 2 w 35"/>
              <a:gd name="T1" fmla="*/ 4 h 9"/>
              <a:gd name="T2" fmla="*/ 3 w 35"/>
              <a:gd name="T3" fmla="*/ 2 h 9"/>
              <a:gd name="T4" fmla="*/ 5 w 35"/>
              <a:gd name="T5" fmla="*/ 2 h 9"/>
              <a:gd name="T6" fmla="*/ 7 w 35"/>
              <a:gd name="T7" fmla="*/ 0 h 9"/>
              <a:gd name="T8" fmla="*/ 9 w 35"/>
              <a:gd name="T9" fmla="*/ 0 h 9"/>
              <a:gd name="T10" fmla="*/ 13 w 35"/>
              <a:gd name="T11" fmla="*/ 0 h 9"/>
              <a:gd name="T12" fmla="*/ 16 w 35"/>
              <a:gd name="T13" fmla="*/ 0 h 9"/>
              <a:gd name="T14" fmla="*/ 18 w 35"/>
              <a:gd name="T15" fmla="*/ 0 h 9"/>
              <a:gd name="T16" fmla="*/ 20 w 35"/>
              <a:gd name="T17" fmla="*/ 0 h 9"/>
              <a:gd name="T18" fmla="*/ 24 w 35"/>
              <a:gd name="T19" fmla="*/ 0 h 9"/>
              <a:gd name="T20" fmla="*/ 25 w 35"/>
              <a:gd name="T21" fmla="*/ 0 h 9"/>
              <a:gd name="T22" fmla="*/ 27 w 35"/>
              <a:gd name="T23" fmla="*/ 0 h 9"/>
              <a:gd name="T24" fmla="*/ 29 w 35"/>
              <a:gd name="T25" fmla="*/ 0 h 9"/>
              <a:gd name="T26" fmla="*/ 33 w 35"/>
              <a:gd name="T27" fmla="*/ 0 h 9"/>
              <a:gd name="T28" fmla="*/ 35 w 35"/>
              <a:gd name="T29" fmla="*/ 0 h 9"/>
              <a:gd name="T30" fmla="*/ 35 w 35"/>
              <a:gd name="T31" fmla="*/ 2 h 9"/>
              <a:gd name="T32" fmla="*/ 35 w 35"/>
              <a:gd name="T33" fmla="*/ 4 h 9"/>
              <a:gd name="T34" fmla="*/ 35 w 35"/>
              <a:gd name="T35" fmla="*/ 4 h 9"/>
              <a:gd name="T36" fmla="*/ 33 w 35"/>
              <a:gd name="T37" fmla="*/ 5 h 9"/>
              <a:gd name="T38" fmla="*/ 31 w 35"/>
              <a:gd name="T39" fmla="*/ 5 h 9"/>
              <a:gd name="T40" fmla="*/ 29 w 35"/>
              <a:gd name="T41" fmla="*/ 7 h 9"/>
              <a:gd name="T42" fmla="*/ 27 w 35"/>
              <a:gd name="T43" fmla="*/ 7 h 9"/>
              <a:gd name="T44" fmla="*/ 24 w 35"/>
              <a:gd name="T45" fmla="*/ 9 h 9"/>
              <a:gd name="T46" fmla="*/ 22 w 35"/>
              <a:gd name="T47" fmla="*/ 9 h 9"/>
              <a:gd name="T48" fmla="*/ 20 w 35"/>
              <a:gd name="T49" fmla="*/ 9 h 9"/>
              <a:gd name="T50" fmla="*/ 20 w 35"/>
              <a:gd name="T51" fmla="*/ 9 h 9"/>
              <a:gd name="T52" fmla="*/ 16 w 35"/>
              <a:gd name="T53" fmla="*/ 9 h 9"/>
              <a:gd name="T54" fmla="*/ 14 w 35"/>
              <a:gd name="T55" fmla="*/ 9 h 9"/>
              <a:gd name="T56" fmla="*/ 11 w 35"/>
              <a:gd name="T57" fmla="*/ 9 h 9"/>
              <a:gd name="T58" fmla="*/ 9 w 35"/>
              <a:gd name="T59" fmla="*/ 9 h 9"/>
              <a:gd name="T60" fmla="*/ 5 w 35"/>
              <a:gd name="T61" fmla="*/ 9 h 9"/>
              <a:gd name="T62" fmla="*/ 3 w 35"/>
              <a:gd name="T63" fmla="*/ 9 h 9"/>
              <a:gd name="T64" fmla="*/ 2 w 35"/>
              <a:gd name="T65" fmla="*/ 7 h 9"/>
              <a:gd name="T66" fmla="*/ 0 w 35"/>
              <a:gd name="T67" fmla="*/ 7 h 9"/>
              <a:gd name="T68" fmla="*/ 0 w 35"/>
              <a:gd name="T69" fmla="*/ 5 h 9"/>
              <a:gd name="T70" fmla="*/ 0 w 35"/>
              <a:gd name="T71" fmla="*/ 4 h 9"/>
              <a:gd name="T72" fmla="*/ 2 w 35"/>
              <a:gd name="T73" fmla="*/ 4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5" h="9">
                <a:moveTo>
                  <a:pt x="2" y="4"/>
                </a:moveTo>
                <a:lnTo>
                  <a:pt x="2" y="4"/>
                </a:lnTo>
                <a:lnTo>
                  <a:pt x="2" y="2"/>
                </a:lnTo>
                <a:lnTo>
                  <a:pt x="3" y="2"/>
                </a:lnTo>
                <a:lnTo>
                  <a:pt x="3" y="2"/>
                </a:lnTo>
                <a:lnTo>
                  <a:pt x="5" y="2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0"/>
                </a:lnTo>
                <a:lnTo>
                  <a:pt x="35" y="2"/>
                </a:lnTo>
                <a:lnTo>
                  <a:pt x="35" y="2"/>
                </a:lnTo>
                <a:lnTo>
                  <a:pt x="35" y="2"/>
                </a:lnTo>
                <a:lnTo>
                  <a:pt x="35" y="4"/>
                </a:lnTo>
                <a:lnTo>
                  <a:pt x="35" y="4"/>
                </a:lnTo>
                <a:lnTo>
                  <a:pt x="35" y="4"/>
                </a:lnTo>
                <a:lnTo>
                  <a:pt x="33" y="5"/>
                </a:lnTo>
                <a:lnTo>
                  <a:pt x="33" y="5"/>
                </a:lnTo>
                <a:lnTo>
                  <a:pt x="31" y="5"/>
                </a:lnTo>
                <a:lnTo>
                  <a:pt x="31" y="5"/>
                </a:lnTo>
                <a:lnTo>
                  <a:pt x="29" y="7"/>
                </a:lnTo>
                <a:lnTo>
                  <a:pt x="29" y="7"/>
                </a:lnTo>
                <a:lnTo>
                  <a:pt x="27" y="7"/>
                </a:lnTo>
                <a:lnTo>
                  <a:pt x="27" y="7"/>
                </a:lnTo>
                <a:lnTo>
                  <a:pt x="25" y="7"/>
                </a:lnTo>
                <a:lnTo>
                  <a:pt x="24" y="9"/>
                </a:lnTo>
                <a:lnTo>
                  <a:pt x="24" y="9"/>
                </a:lnTo>
                <a:lnTo>
                  <a:pt x="22" y="9"/>
                </a:lnTo>
                <a:lnTo>
                  <a:pt x="22" y="9"/>
                </a:lnTo>
                <a:lnTo>
                  <a:pt x="20" y="9"/>
                </a:lnTo>
                <a:lnTo>
                  <a:pt x="20" y="9"/>
                </a:lnTo>
                <a:lnTo>
                  <a:pt x="20" y="9"/>
                </a:lnTo>
                <a:lnTo>
                  <a:pt x="18" y="9"/>
                </a:lnTo>
                <a:lnTo>
                  <a:pt x="16" y="9"/>
                </a:lnTo>
                <a:lnTo>
                  <a:pt x="16" y="9"/>
                </a:lnTo>
                <a:lnTo>
                  <a:pt x="14" y="9"/>
                </a:lnTo>
                <a:lnTo>
                  <a:pt x="13" y="9"/>
                </a:lnTo>
                <a:lnTo>
                  <a:pt x="11" y="9"/>
                </a:lnTo>
                <a:lnTo>
                  <a:pt x="11" y="9"/>
                </a:lnTo>
                <a:lnTo>
                  <a:pt x="9" y="9"/>
                </a:lnTo>
                <a:lnTo>
                  <a:pt x="7" y="9"/>
                </a:lnTo>
                <a:lnTo>
                  <a:pt x="5" y="9"/>
                </a:lnTo>
                <a:lnTo>
                  <a:pt x="5" y="9"/>
                </a:lnTo>
                <a:lnTo>
                  <a:pt x="3" y="9"/>
                </a:lnTo>
                <a:lnTo>
                  <a:pt x="2" y="7"/>
                </a:lnTo>
                <a:lnTo>
                  <a:pt x="2" y="7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2" y="4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13" name="Freeform 1869"/>
          <p:cNvSpPr>
            <a:spLocks/>
          </p:cNvSpPr>
          <p:nvPr/>
        </p:nvSpPr>
        <p:spPr bwMode="auto">
          <a:xfrm>
            <a:off x="5075238" y="4051300"/>
            <a:ext cx="22225" cy="6350"/>
          </a:xfrm>
          <a:custGeom>
            <a:avLst/>
            <a:gdLst>
              <a:gd name="T0" fmla="*/ 0 w 26"/>
              <a:gd name="T1" fmla="*/ 5 h 7"/>
              <a:gd name="T2" fmla="*/ 0 w 26"/>
              <a:gd name="T3" fmla="*/ 5 h 7"/>
              <a:gd name="T4" fmla="*/ 0 w 26"/>
              <a:gd name="T5" fmla="*/ 4 h 7"/>
              <a:gd name="T6" fmla="*/ 0 w 26"/>
              <a:gd name="T7" fmla="*/ 4 h 7"/>
              <a:gd name="T8" fmla="*/ 2 w 26"/>
              <a:gd name="T9" fmla="*/ 4 h 7"/>
              <a:gd name="T10" fmla="*/ 2 w 26"/>
              <a:gd name="T11" fmla="*/ 4 h 7"/>
              <a:gd name="T12" fmla="*/ 2 w 26"/>
              <a:gd name="T13" fmla="*/ 2 h 7"/>
              <a:gd name="T14" fmla="*/ 4 w 26"/>
              <a:gd name="T15" fmla="*/ 2 h 7"/>
              <a:gd name="T16" fmla="*/ 4 w 26"/>
              <a:gd name="T17" fmla="*/ 2 h 7"/>
              <a:gd name="T18" fmla="*/ 6 w 26"/>
              <a:gd name="T19" fmla="*/ 2 h 7"/>
              <a:gd name="T20" fmla="*/ 6 w 26"/>
              <a:gd name="T21" fmla="*/ 2 h 7"/>
              <a:gd name="T22" fmla="*/ 8 w 26"/>
              <a:gd name="T23" fmla="*/ 2 h 7"/>
              <a:gd name="T24" fmla="*/ 8 w 26"/>
              <a:gd name="T25" fmla="*/ 0 h 7"/>
              <a:gd name="T26" fmla="*/ 9 w 26"/>
              <a:gd name="T27" fmla="*/ 0 h 7"/>
              <a:gd name="T28" fmla="*/ 11 w 26"/>
              <a:gd name="T29" fmla="*/ 0 h 7"/>
              <a:gd name="T30" fmla="*/ 13 w 26"/>
              <a:gd name="T31" fmla="*/ 0 h 7"/>
              <a:gd name="T32" fmla="*/ 13 w 26"/>
              <a:gd name="T33" fmla="*/ 0 h 7"/>
              <a:gd name="T34" fmla="*/ 13 w 26"/>
              <a:gd name="T35" fmla="*/ 0 h 7"/>
              <a:gd name="T36" fmla="*/ 15 w 26"/>
              <a:gd name="T37" fmla="*/ 0 h 7"/>
              <a:gd name="T38" fmla="*/ 15 w 26"/>
              <a:gd name="T39" fmla="*/ 0 h 7"/>
              <a:gd name="T40" fmla="*/ 17 w 26"/>
              <a:gd name="T41" fmla="*/ 0 h 7"/>
              <a:gd name="T42" fmla="*/ 19 w 26"/>
              <a:gd name="T43" fmla="*/ 0 h 7"/>
              <a:gd name="T44" fmla="*/ 19 w 26"/>
              <a:gd name="T45" fmla="*/ 0 h 7"/>
              <a:gd name="T46" fmla="*/ 20 w 26"/>
              <a:gd name="T47" fmla="*/ 0 h 7"/>
              <a:gd name="T48" fmla="*/ 20 w 26"/>
              <a:gd name="T49" fmla="*/ 0 h 7"/>
              <a:gd name="T50" fmla="*/ 22 w 26"/>
              <a:gd name="T51" fmla="*/ 0 h 7"/>
              <a:gd name="T52" fmla="*/ 24 w 26"/>
              <a:gd name="T53" fmla="*/ 0 h 7"/>
              <a:gd name="T54" fmla="*/ 24 w 26"/>
              <a:gd name="T55" fmla="*/ 0 h 7"/>
              <a:gd name="T56" fmla="*/ 26 w 26"/>
              <a:gd name="T57" fmla="*/ 0 h 7"/>
              <a:gd name="T58" fmla="*/ 26 w 26"/>
              <a:gd name="T59" fmla="*/ 0 h 7"/>
              <a:gd name="T60" fmla="*/ 26 w 26"/>
              <a:gd name="T61" fmla="*/ 0 h 7"/>
              <a:gd name="T62" fmla="*/ 26 w 26"/>
              <a:gd name="T63" fmla="*/ 0 h 7"/>
              <a:gd name="T64" fmla="*/ 26 w 26"/>
              <a:gd name="T65" fmla="*/ 2 h 7"/>
              <a:gd name="T66" fmla="*/ 26 w 26"/>
              <a:gd name="T67" fmla="*/ 2 h 7"/>
              <a:gd name="T68" fmla="*/ 26 w 26"/>
              <a:gd name="T69" fmla="*/ 2 h 7"/>
              <a:gd name="T70" fmla="*/ 26 w 26"/>
              <a:gd name="T71" fmla="*/ 4 h 7"/>
              <a:gd name="T72" fmla="*/ 26 w 26"/>
              <a:gd name="T73" fmla="*/ 4 h 7"/>
              <a:gd name="T74" fmla="*/ 26 w 26"/>
              <a:gd name="T75" fmla="*/ 4 h 7"/>
              <a:gd name="T76" fmla="*/ 24 w 26"/>
              <a:gd name="T77" fmla="*/ 5 h 7"/>
              <a:gd name="T78" fmla="*/ 24 w 26"/>
              <a:gd name="T79" fmla="*/ 5 h 7"/>
              <a:gd name="T80" fmla="*/ 22 w 26"/>
              <a:gd name="T81" fmla="*/ 5 h 7"/>
              <a:gd name="T82" fmla="*/ 22 w 26"/>
              <a:gd name="T83" fmla="*/ 5 h 7"/>
              <a:gd name="T84" fmla="*/ 20 w 26"/>
              <a:gd name="T85" fmla="*/ 5 h 7"/>
              <a:gd name="T86" fmla="*/ 19 w 26"/>
              <a:gd name="T87" fmla="*/ 5 h 7"/>
              <a:gd name="T88" fmla="*/ 19 w 26"/>
              <a:gd name="T89" fmla="*/ 5 h 7"/>
              <a:gd name="T90" fmla="*/ 19 w 26"/>
              <a:gd name="T91" fmla="*/ 5 h 7"/>
              <a:gd name="T92" fmla="*/ 19 w 26"/>
              <a:gd name="T93" fmla="*/ 7 h 7"/>
              <a:gd name="T94" fmla="*/ 17 w 26"/>
              <a:gd name="T95" fmla="*/ 7 h 7"/>
              <a:gd name="T96" fmla="*/ 15 w 26"/>
              <a:gd name="T97" fmla="*/ 7 h 7"/>
              <a:gd name="T98" fmla="*/ 13 w 26"/>
              <a:gd name="T99" fmla="*/ 7 h 7"/>
              <a:gd name="T100" fmla="*/ 13 w 26"/>
              <a:gd name="T101" fmla="*/ 7 h 7"/>
              <a:gd name="T102" fmla="*/ 13 w 26"/>
              <a:gd name="T103" fmla="*/ 7 h 7"/>
              <a:gd name="T104" fmla="*/ 11 w 26"/>
              <a:gd name="T105" fmla="*/ 7 h 7"/>
              <a:gd name="T106" fmla="*/ 9 w 26"/>
              <a:gd name="T107" fmla="*/ 7 h 7"/>
              <a:gd name="T108" fmla="*/ 8 w 26"/>
              <a:gd name="T109" fmla="*/ 7 h 7"/>
              <a:gd name="T110" fmla="*/ 6 w 26"/>
              <a:gd name="T111" fmla="*/ 7 h 7"/>
              <a:gd name="T112" fmla="*/ 4 w 26"/>
              <a:gd name="T113" fmla="*/ 7 h 7"/>
              <a:gd name="T114" fmla="*/ 4 w 26"/>
              <a:gd name="T115" fmla="*/ 7 h 7"/>
              <a:gd name="T116" fmla="*/ 2 w 26"/>
              <a:gd name="T117" fmla="*/ 7 h 7"/>
              <a:gd name="T118" fmla="*/ 2 w 26"/>
              <a:gd name="T119" fmla="*/ 5 h 7"/>
              <a:gd name="T120" fmla="*/ 0 w 26"/>
              <a:gd name="T121" fmla="*/ 5 h 7"/>
              <a:gd name="T122" fmla="*/ 0 w 26"/>
              <a:gd name="T123" fmla="*/ 5 h 7"/>
              <a:gd name="T124" fmla="*/ 0 w 26"/>
              <a:gd name="T125" fmla="*/ 5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" h="7">
                <a:moveTo>
                  <a:pt x="0" y="5"/>
                </a:move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8" y="2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6" y="0"/>
                </a:lnTo>
                <a:lnTo>
                  <a:pt x="26" y="0"/>
                </a:lnTo>
                <a:lnTo>
                  <a:pt x="26" y="0"/>
                </a:lnTo>
                <a:lnTo>
                  <a:pt x="26" y="0"/>
                </a:lnTo>
                <a:lnTo>
                  <a:pt x="26" y="0"/>
                </a:lnTo>
                <a:lnTo>
                  <a:pt x="26" y="0"/>
                </a:lnTo>
                <a:lnTo>
                  <a:pt x="26" y="2"/>
                </a:lnTo>
                <a:lnTo>
                  <a:pt x="26" y="2"/>
                </a:lnTo>
                <a:lnTo>
                  <a:pt x="26" y="2"/>
                </a:lnTo>
                <a:lnTo>
                  <a:pt x="26" y="2"/>
                </a:lnTo>
                <a:lnTo>
                  <a:pt x="26" y="2"/>
                </a:lnTo>
                <a:lnTo>
                  <a:pt x="26" y="4"/>
                </a:lnTo>
                <a:lnTo>
                  <a:pt x="26" y="4"/>
                </a:lnTo>
                <a:lnTo>
                  <a:pt x="26" y="4"/>
                </a:lnTo>
                <a:lnTo>
                  <a:pt x="26" y="4"/>
                </a:lnTo>
                <a:lnTo>
                  <a:pt x="26" y="4"/>
                </a:lnTo>
                <a:lnTo>
                  <a:pt x="26" y="4"/>
                </a:lnTo>
                <a:lnTo>
                  <a:pt x="24" y="4"/>
                </a:lnTo>
                <a:lnTo>
                  <a:pt x="24" y="5"/>
                </a:lnTo>
                <a:lnTo>
                  <a:pt x="24" y="5"/>
                </a:lnTo>
                <a:lnTo>
                  <a:pt x="24" y="5"/>
                </a:lnTo>
                <a:lnTo>
                  <a:pt x="22" y="5"/>
                </a:lnTo>
                <a:lnTo>
                  <a:pt x="22" y="5"/>
                </a:lnTo>
                <a:lnTo>
                  <a:pt x="22" y="5"/>
                </a:lnTo>
                <a:lnTo>
                  <a:pt x="22" y="5"/>
                </a:lnTo>
                <a:lnTo>
                  <a:pt x="20" y="5"/>
                </a:lnTo>
                <a:lnTo>
                  <a:pt x="20" y="5"/>
                </a:lnTo>
                <a:lnTo>
                  <a:pt x="19" y="5"/>
                </a:lnTo>
                <a:lnTo>
                  <a:pt x="19" y="5"/>
                </a:lnTo>
                <a:lnTo>
                  <a:pt x="19" y="5"/>
                </a:lnTo>
                <a:lnTo>
                  <a:pt x="19" y="5"/>
                </a:lnTo>
                <a:lnTo>
                  <a:pt x="19" y="5"/>
                </a:lnTo>
                <a:lnTo>
                  <a:pt x="19" y="5"/>
                </a:lnTo>
                <a:lnTo>
                  <a:pt x="19" y="7"/>
                </a:lnTo>
                <a:lnTo>
                  <a:pt x="19" y="7"/>
                </a:lnTo>
                <a:lnTo>
                  <a:pt x="17" y="7"/>
                </a:lnTo>
                <a:lnTo>
                  <a:pt x="17" y="7"/>
                </a:lnTo>
                <a:lnTo>
                  <a:pt x="15" y="7"/>
                </a:lnTo>
                <a:lnTo>
                  <a:pt x="15" y="7"/>
                </a:lnTo>
                <a:lnTo>
                  <a:pt x="15" y="7"/>
                </a:lnTo>
                <a:lnTo>
                  <a:pt x="13" y="7"/>
                </a:lnTo>
                <a:lnTo>
                  <a:pt x="13" y="7"/>
                </a:lnTo>
                <a:lnTo>
                  <a:pt x="13" y="7"/>
                </a:lnTo>
                <a:lnTo>
                  <a:pt x="13" y="7"/>
                </a:lnTo>
                <a:lnTo>
                  <a:pt x="13" y="7"/>
                </a:lnTo>
                <a:lnTo>
                  <a:pt x="11" y="7"/>
                </a:lnTo>
                <a:lnTo>
                  <a:pt x="11" y="7"/>
                </a:lnTo>
                <a:lnTo>
                  <a:pt x="9" y="7"/>
                </a:lnTo>
                <a:lnTo>
                  <a:pt x="9" y="7"/>
                </a:lnTo>
                <a:lnTo>
                  <a:pt x="8" y="7"/>
                </a:lnTo>
                <a:lnTo>
                  <a:pt x="8" y="7"/>
                </a:lnTo>
                <a:lnTo>
                  <a:pt x="6" y="7"/>
                </a:lnTo>
                <a:lnTo>
                  <a:pt x="6" y="7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2" y="7"/>
                </a:lnTo>
                <a:lnTo>
                  <a:pt x="2" y="5"/>
                </a:lnTo>
                <a:lnTo>
                  <a:pt x="2" y="5"/>
                </a:lnTo>
                <a:lnTo>
                  <a:pt x="2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close/>
              </a:path>
            </a:pathLst>
          </a:custGeom>
          <a:solidFill>
            <a:srgbClr val="C0FE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14" name="Freeform 1870"/>
          <p:cNvSpPr>
            <a:spLocks/>
          </p:cNvSpPr>
          <p:nvPr/>
        </p:nvSpPr>
        <p:spPr bwMode="auto">
          <a:xfrm>
            <a:off x="5097463" y="3995738"/>
            <a:ext cx="63500" cy="47625"/>
          </a:xfrm>
          <a:custGeom>
            <a:avLst/>
            <a:gdLst>
              <a:gd name="T0" fmla="*/ 15 w 79"/>
              <a:gd name="T1" fmla="*/ 51 h 59"/>
              <a:gd name="T2" fmla="*/ 16 w 79"/>
              <a:gd name="T3" fmla="*/ 50 h 59"/>
              <a:gd name="T4" fmla="*/ 20 w 79"/>
              <a:gd name="T5" fmla="*/ 48 h 59"/>
              <a:gd name="T6" fmla="*/ 22 w 79"/>
              <a:gd name="T7" fmla="*/ 44 h 59"/>
              <a:gd name="T8" fmla="*/ 22 w 79"/>
              <a:gd name="T9" fmla="*/ 44 h 59"/>
              <a:gd name="T10" fmla="*/ 26 w 79"/>
              <a:gd name="T11" fmla="*/ 40 h 59"/>
              <a:gd name="T12" fmla="*/ 33 w 79"/>
              <a:gd name="T13" fmla="*/ 35 h 59"/>
              <a:gd name="T14" fmla="*/ 37 w 79"/>
              <a:gd name="T15" fmla="*/ 31 h 59"/>
              <a:gd name="T16" fmla="*/ 44 w 79"/>
              <a:gd name="T17" fmla="*/ 26 h 59"/>
              <a:gd name="T18" fmla="*/ 50 w 79"/>
              <a:gd name="T19" fmla="*/ 20 h 59"/>
              <a:gd name="T20" fmla="*/ 55 w 79"/>
              <a:gd name="T21" fmla="*/ 17 h 59"/>
              <a:gd name="T22" fmla="*/ 59 w 79"/>
              <a:gd name="T23" fmla="*/ 13 h 59"/>
              <a:gd name="T24" fmla="*/ 64 w 79"/>
              <a:gd name="T25" fmla="*/ 9 h 59"/>
              <a:gd name="T26" fmla="*/ 68 w 79"/>
              <a:gd name="T27" fmla="*/ 7 h 59"/>
              <a:gd name="T28" fmla="*/ 70 w 79"/>
              <a:gd name="T29" fmla="*/ 6 h 59"/>
              <a:gd name="T30" fmla="*/ 72 w 79"/>
              <a:gd name="T31" fmla="*/ 4 h 59"/>
              <a:gd name="T32" fmla="*/ 77 w 79"/>
              <a:gd name="T33" fmla="*/ 2 h 59"/>
              <a:gd name="T34" fmla="*/ 79 w 79"/>
              <a:gd name="T35" fmla="*/ 0 h 59"/>
              <a:gd name="T36" fmla="*/ 77 w 79"/>
              <a:gd name="T37" fmla="*/ 0 h 59"/>
              <a:gd name="T38" fmla="*/ 75 w 79"/>
              <a:gd name="T39" fmla="*/ 2 h 59"/>
              <a:gd name="T40" fmla="*/ 72 w 79"/>
              <a:gd name="T41" fmla="*/ 4 h 59"/>
              <a:gd name="T42" fmla="*/ 68 w 79"/>
              <a:gd name="T43" fmla="*/ 6 h 59"/>
              <a:gd name="T44" fmla="*/ 66 w 79"/>
              <a:gd name="T45" fmla="*/ 7 h 59"/>
              <a:gd name="T46" fmla="*/ 62 w 79"/>
              <a:gd name="T47" fmla="*/ 7 h 59"/>
              <a:gd name="T48" fmla="*/ 61 w 79"/>
              <a:gd name="T49" fmla="*/ 9 h 59"/>
              <a:gd name="T50" fmla="*/ 57 w 79"/>
              <a:gd name="T51" fmla="*/ 11 h 59"/>
              <a:gd name="T52" fmla="*/ 50 w 79"/>
              <a:gd name="T53" fmla="*/ 15 h 59"/>
              <a:gd name="T54" fmla="*/ 48 w 79"/>
              <a:gd name="T55" fmla="*/ 17 h 59"/>
              <a:gd name="T56" fmla="*/ 42 w 79"/>
              <a:gd name="T57" fmla="*/ 18 h 59"/>
              <a:gd name="T58" fmla="*/ 38 w 79"/>
              <a:gd name="T59" fmla="*/ 22 h 59"/>
              <a:gd name="T60" fmla="*/ 33 w 79"/>
              <a:gd name="T61" fmla="*/ 26 h 59"/>
              <a:gd name="T62" fmla="*/ 29 w 79"/>
              <a:gd name="T63" fmla="*/ 29 h 59"/>
              <a:gd name="T64" fmla="*/ 26 w 79"/>
              <a:gd name="T65" fmla="*/ 31 h 59"/>
              <a:gd name="T66" fmla="*/ 22 w 79"/>
              <a:gd name="T67" fmla="*/ 33 h 59"/>
              <a:gd name="T68" fmla="*/ 18 w 79"/>
              <a:gd name="T69" fmla="*/ 35 h 59"/>
              <a:gd name="T70" fmla="*/ 15 w 79"/>
              <a:gd name="T71" fmla="*/ 39 h 59"/>
              <a:gd name="T72" fmla="*/ 13 w 79"/>
              <a:gd name="T73" fmla="*/ 40 h 59"/>
              <a:gd name="T74" fmla="*/ 9 w 79"/>
              <a:gd name="T75" fmla="*/ 44 h 59"/>
              <a:gd name="T76" fmla="*/ 4 w 79"/>
              <a:gd name="T77" fmla="*/ 50 h 59"/>
              <a:gd name="T78" fmla="*/ 2 w 79"/>
              <a:gd name="T79" fmla="*/ 51 h 59"/>
              <a:gd name="T80" fmla="*/ 0 w 79"/>
              <a:gd name="T81" fmla="*/ 53 h 59"/>
              <a:gd name="T82" fmla="*/ 0 w 79"/>
              <a:gd name="T83" fmla="*/ 55 h 59"/>
              <a:gd name="T84" fmla="*/ 0 w 79"/>
              <a:gd name="T85" fmla="*/ 57 h 59"/>
              <a:gd name="T86" fmla="*/ 0 w 79"/>
              <a:gd name="T87" fmla="*/ 59 h 59"/>
              <a:gd name="T88" fmla="*/ 9 w 79"/>
              <a:gd name="T89" fmla="*/ 55 h 59"/>
              <a:gd name="T90" fmla="*/ 13 w 79"/>
              <a:gd name="T91" fmla="*/ 51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79" h="59">
                <a:moveTo>
                  <a:pt x="13" y="51"/>
                </a:moveTo>
                <a:lnTo>
                  <a:pt x="15" y="51"/>
                </a:lnTo>
                <a:lnTo>
                  <a:pt x="15" y="51"/>
                </a:lnTo>
                <a:lnTo>
                  <a:pt x="16" y="50"/>
                </a:lnTo>
                <a:lnTo>
                  <a:pt x="16" y="50"/>
                </a:lnTo>
                <a:lnTo>
                  <a:pt x="16" y="50"/>
                </a:lnTo>
                <a:lnTo>
                  <a:pt x="18" y="48"/>
                </a:lnTo>
                <a:lnTo>
                  <a:pt x="18" y="48"/>
                </a:lnTo>
                <a:lnTo>
                  <a:pt x="20" y="48"/>
                </a:lnTo>
                <a:lnTo>
                  <a:pt x="20" y="46"/>
                </a:lnTo>
                <a:lnTo>
                  <a:pt x="20" y="46"/>
                </a:lnTo>
                <a:lnTo>
                  <a:pt x="22" y="44"/>
                </a:lnTo>
                <a:lnTo>
                  <a:pt x="22" y="44"/>
                </a:lnTo>
                <a:lnTo>
                  <a:pt x="22" y="44"/>
                </a:lnTo>
                <a:lnTo>
                  <a:pt x="22" y="44"/>
                </a:lnTo>
                <a:lnTo>
                  <a:pt x="24" y="42"/>
                </a:lnTo>
                <a:lnTo>
                  <a:pt x="26" y="40"/>
                </a:lnTo>
                <a:lnTo>
                  <a:pt x="26" y="40"/>
                </a:lnTo>
                <a:lnTo>
                  <a:pt x="27" y="39"/>
                </a:lnTo>
                <a:lnTo>
                  <a:pt x="29" y="37"/>
                </a:lnTo>
                <a:lnTo>
                  <a:pt x="33" y="35"/>
                </a:lnTo>
                <a:lnTo>
                  <a:pt x="35" y="33"/>
                </a:lnTo>
                <a:lnTo>
                  <a:pt x="37" y="33"/>
                </a:lnTo>
                <a:lnTo>
                  <a:pt x="37" y="31"/>
                </a:lnTo>
                <a:lnTo>
                  <a:pt x="40" y="29"/>
                </a:lnTo>
                <a:lnTo>
                  <a:pt x="42" y="28"/>
                </a:lnTo>
                <a:lnTo>
                  <a:pt x="44" y="26"/>
                </a:lnTo>
                <a:lnTo>
                  <a:pt x="48" y="22"/>
                </a:lnTo>
                <a:lnTo>
                  <a:pt x="50" y="22"/>
                </a:lnTo>
                <a:lnTo>
                  <a:pt x="50" y="20"/>
                </a:lnTo>
                <a:lnTo>
                  <a:pt x="53" y="18"/>
                </a:lnTo>
                <a:lnTo>
                  <a:pt x="55" y="18"/>
                </a:lnTo>
                <a:lnTo>
                  <a:pt x="55" y="17"/>
                </a:lnTo>
                <a:lnTo>
                  <a:pt x="57" y="17"/>
                </a:lnTo>
                <a:lnTo>
                  <a:pt x="57" y="15"/>
                </a:lnTo>
                <a:lnTo>
                  <a:pt x="59" y="13"/>
                </a:lnTo>
                <a:lnTo>
                  <a:pt x="61" y="13"/>
                </a:lnTo>
                <a:lnTo>
                  <a:pt x="62" y="11"/>
                </a:lnTo>
                <a:lnTo>
                  <a:pt x="64" y="9"/>
                </a:lnTo>
                <a:lnTo>
                  <a:pt x="64" y="9"/>
                </a:lnTo>
                <a:lnTo>
                  <a:pt x="66" y="9"/>
                </a:lnTo>
                <a:lnTo>
                  <a:pt x="68" y="7"/>
                </a:lnTo>
                <a:lnTo>
                  <a:pt x="68" y="7"/>
                </a:lnTo>
                <a:lnTo>
                  <a:pt x="68" y="7"/>
                </a:lnTo>
                <a:lnTo>
                  <a:pt x="70" y="6"/>
                </a:lnTo>
                <a:lnTo>
                  <a:pt x="70" y="6"/>
                </a:lnTo>
                <a:lnTo>
                  <a:pt x="72" y="6"/>
                </a:lnTo>
                <a:lnTo>
                  <a:pt x="72" y="4"/>
                </a:lnTo>
                <a:lnTo>
                  <a:pt x="72" y="4"/>
                </a:lnTo>
                <a:lnTo>
                  <a:pt x="73" y="2"/>
                </a:lnTo>
                <a:lnTo>
                  <a:pt x="77" y="2"/>
                </a:lnTo>
                <a:lnTo>
                  <a:pt x="79" y="0"/>
                </a:lnTo>
                <a:lnTo>
                  <a:pt x="79" y="0"/>
                </a:lnTo>
                <a:lnTo>
                  <a:pt x="79" y="0"/>
                </a:lnTo>
                <a:lnTo>
                  <a:pt x="79" y="0"/>
                </a:lnTo>
                <a:lnTo>
                  <a:pt x="79" y="0"/>
                </a:lnTo>
                <a:lnTo>
                  <a:pt x="77" y="0"/>
                </a:lnTo>
                <a:lnTo>
                  <a:pt x="77" y="2"/>
                </a:lnTo>
                <a:lnTo>
                  <a:pt x="75" y="2"/>
                </a:lnTo>
                <a:lnTo>
                  <a:pt x="75" y="2"/>
                </a:lnTo>
                <a:lnTo>
                  <a:pt x="73" y="2"/>
                </a:lnTo>
                <a:lnTo>
                  <a:pt x="73" y="4"/>
                </a:lnTo>
                <a:lnTo>
                  <a:pt x="72" y="4"/>
                </a:lnTo>
                <a:lnTo>
                  <a:pt x="70" y="4"/>
                </a:lnTo>
                <a:lnTo>
                  <a:pt x="70" y="4"/>
                </a:lnTo>
                <a:lnTo>
                  <a:pt x="68" y="6"/>
                </a:lnTo>
                <a:lnTo>
                  <a:pt x="68" y="6"/>
                </a:lnTo>
                <a:lnTo>
                  <a:pt x="66" y="6"/>
                </a:lnTo>
                <a:lnTo>
                  <a:pt x="66" y="7"/>
                </a:lnTo>
                <a:lnTo>
                  <a:pt x="64" y="7"/>
                </a:lnTo>
                <a:lnTo>
                  <a:pt x="64" y="7"/>
                </a:lnTo>
                <a:lnTo>
                  <a:pt x="62" y="7"/>
                </a:lnTo>
                <a:lnTo>
                  <a:pt x="61" y="9"/>
                </a:lnTo>
                <a:lnTo>
                  <a:pt x="61" y="9"/>
                </a:lnTo>
                <a:lnTo>
                  <a:pt x="61" y="9"/>
                </a:lnTo>
                <a:lnTo>
                  <a:pt x="59" y="11"/>
                </a:lnTo>
                <a:lnTo>
                  <a:pt x="57" y="11"/>
                </a:lnTo>
                <a:lnTo>
                  <a:pt x="57" y="11"/>
                </a:lnTo>
                <a:lnTo>
                  <a:pt x="55" y="13"/>
                </a:lnTo>
                <a:lnTo>
                  <a:pt x="53" y="13"/>
                </a:lnTo>
                <a:lnTo>
                  <a:pt x="50" y="15"/>
                </a:lnTo>
                <a:lnTo>
                  <a:pt x="50" y="17"/>
                </a:lnTo>
                <a:lnTo>
                  <a:pt x="48" y="17"/>
                </a:lnTo>
                <a:lnTo>
                  <a:pt x="48" y="17"/>
                </a:lnTo>
                <a:lnTo>
                  <a:pt x="46" y="17"/>
                </a:lnTo>
                <a:lnTo>
                  <a:pt x="44" y="18"/>
                </a:lnTo>
                <a:lnTo>
                  <a:pt x="42" y="18"/>
                </a:lnTo>
                <a:lnTo>
                  <a:pt x="40" y="20"/>
                </a:lnTo>
                <a:lnTo>
                  <a:pt x="40" y="20"/>
                </a:lnTo>
                <a:lnTo>
                  <a:pt x="38" y="22"/>
                </a:lnTo>
                <a:lnTo>
                  <a:pt x="38" y="22"/>
                </a:lnTo>
                <a:lnTo>
                  <a:pt x="37" y="24"/>
                </a:lnTo>
                <a:lnTo>
                  <a:pt x="33" y="26"/>
                </a:lnTo>
                <a:lnTo>
                  <a:pt x="31" y="26"/>
                </a:lnTo>
                <a:lnTo>
                  <a:pt x="29" y="28"/>
                </a:lnTo>
                <a:lnTo>
                  <a:pt x="29" y="29"/>
                </a:lnTo>
                <a:lnTo>
                  <a:pt x="27" y="29"/>
                </a:lnTo>
                <a:lnTo>
                  <a:pt x="27" y="29"/>
                </a:lnTo>
                <a:lnTo>
                  <a:pt x="26" y="31"/>
                </a:lnTo>
                <a:lnTo>
                  <a:pt x="24" y="31"/>
                </a:lnTo>
                <a:lnTo>
                  <a:pt x="22" y="33"/>
                </a:lnTo>
                <a:lnTo>
                  <a:pt x="22" y="33"/>
                </a:lnTo>
                <a:lnTo>
                  <a:pt x="20" y="35"/>
                </a:lnTo>
                <a:lnTo>
                  <a:pt x="18" y="35"/>
                </a:lnTo>
                <a:lnTo>
                  <a:pt x="18" y="35"/>
                </a:lnTo>
                <a:lnTo>
                  <a:pt x="16" y="37"/>
                </a:lnTo>
                <a:lnTo>
                  <a:pt x="16" y="37"/>
                </a:lnTo>
                <a:lnTo>
                  <a:pt x="15" y="39"/>
                </a:lnTo>
                <a:lnTo>
                  <a:pt x="15" y="39"/>
                </a:lnTo>
                <a:lnTo>
                  <a:pt x="13" y="40"/>
                </a:lnTo>
                <a:lnTo>
                  <a:pt x="13" y="40"/>
                </a:lnTo>
                <a:lnTo>
                  <a:pt x="11" y="42"/>
                </a:lnTo>
                <a:lnTo>
                  <a:pt x="9" y="44"/>
                </a:lnTo>
                <a:lnTo>
                  <a:pt x="9" y="44"/>
                </a:lnTo>
                <a:lnTo>
                  <a:pt x="5" y="48"/>
                </a:lnTo>
                <a:lnTo>
                  <a:pt x="5" y="50"/>
                </a:lnTo>
                <a:lnTo>
                  <a:pt x="4" y="50"/>
                </a:lnTo>
                <a:lnTo>
                  <a:pt x="2" y="50"/>
                </a:lnTo>
                <a:lnTo>
                  <a:pt x="2" y="51"/>
                </a:lnTo>
                <a:lnTo>
                  <a:pt x="2" y="51"/>
                </a:lnTo>
                <a:lnTo>
                  <a:pt x="2" y="51"/>
                </a:lnTo>
                <a:lnTo>
                  <a:pt x="2" y="53"/>
                </a:lnTo>
                <a:lnTo>
                  <a:pt x="0" y="53"/>
                </a:lnTo>
                <a:lnTo>
                  <a:pt x="2" y="55"/>
                </a:lnTo>
                <a:lnTo>
                  <a:pt x="2" y="55"/>
                </a:lnTo>
                <a:lnTo>
                  <a:pt x="0" y="55"/>
                </a:lnTo>
                <a:lnTo>
                  <a:pt x="0" y="57"/>
                </a:lnTo>
                <a:lnTo>
                  <a:pt x="0" y="57"/>
                </a:lnTo>
                <a:lnTo>
                  <a:pt x="0" y="57"/>
                </a:lnTo>
                <a:lnTo>
                  <a:pt x="0" y="59"/>
                </a:lnTo>
                <a:lnTo>
                  <a:pt x="0" y="59"/>
                </a:lnTo>
                <a:lnTo>
                  <a:pt x="0" y="59"/>
                </a:lnTo>
                <a:lnTo>
                  <a:pt x="4" y="59"/>
                </a:lnTo>
                <a:lnTo>
                  <a:pt x="5" y="57"/>
                </a:lnTo>
                <a:lnTo>
                  <a:pt x="9" y="55"/>
                </a:lnTo>
                <a:lnTo>
                  <a:pt x="11" y="53"/>
                </a:lnTo>
                <a:lnTo>
                  <a:pt x="15" y="50"/>
                </a:lnTo>
                <a:lnTo>
                  <a:pt x="13" y="51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15" name="Freeform 1871"/>
          <p:cNvSpPr>
            <a:spLocks/>
          </p:cNvSpPr>
          <p:nvPr/>
        </p:nvSpPr>
        <p:spPr bwMode="auto">
          <a:xfrm>
            <a:off x="5097463" y="3995738"/>
            <a:ext cx="63500" cy="47625"/>
          </a:xfrm>
          <a:custGeom>
            <a:avLst/>
            <a:gdLst>
              <a:gd name="T0" fmla="*/ 15 w 79"/>
              <a:gd name="T1" fmla="*/ 51 h 59"/>
              <a:gd name="T2" fmla="*/ 16 w 79"/>
              <a:gd name="T3" fmla="*/ 50 h 59"/>
              <a:gd name="T4" fmla="*/ 20 w 79"/>
              <a:gd name="T5" fmla="*/ 48 h 59"/>
              <a:gd name="T6" fmla="*/ 22 w 79"/>
              <a:gd name="T7" fmla="*/ 44 h 59"/>
              <a:gd name="T8" fmla="*/ 22 w 79"/>
              <a:gd name="T9" fmla="*/ 44 h 59"/>
              <a:gd name="T10" fmla="*/ 26 w 79"/>
              <a:gd name="T11" fmla="*/ 40 h 59"/>
              <a:gd name="T12" fmla="*/ 33 w 79"/>
              <a:gd name="T13" fmla="*/ 35 h 59"/>
              <a:gd name="T14" fmla="*/ 37 w 79"/>
              <a:gd name="T15" fmla="*/ 31 h 59"/>
              <a:gd name="T16" fmla="*/ 44 w 79"/>
              <a:gd name="T17" fmla="*/ 26 h 59"/>
              <a:gd name="T18" fmla="*/ 50 w 79"/>
              <a:gd name="T19" fmla="*/ 20 h 59"/>
              <a:gd name="T20" fmla="*/ 55 w 79"/>
              <a:gd name="T21" fmla="*/ 17 h 59"/>
              <a:gd name="T22" fmla="*/ 59 w 79"/>
              <a:gd name="T23" fmla="*/ 13 h 59"/>
              <a:gd name="T24" fmla="*/ 64 w 79"/>
              <a:gd name="T25" fmla="*/ 9 h 59"/>
              <a:gd name="T26" fmla="*/ 68 w 79"/>
              <a:gd name="T27" fmla="*/ 7 h 59"/>
              <a:gd name="T28" fmla="*/ 70 w 79"/>
              <a:gd name="T29" fmla="*/ 6 h 59"/>
              <a:gd name="T30" fmla="*/ 72 w 79"/>
              <a:gd name="T31" fmla="*/ 4 h 59"/>
              <a:gd name="T32" fmla="*/ 77 w 79"/>
              <a:gd name="T33" fmla="*/ 2 h 59"/>
              <a:gd name="T34" fmla="*/ 79 w 79"/>
              <a:gd name="T35" fmla="*/ 0 h 59"/>
              <a:gd name="T36" fmla="*/ 77 w 79"/>
              <a:gd name="T37" fmla="*/ 0 h 59"/>
              <a:gd name="T38" fmla="*/ 75 w 79"/>
              <a:gd name="T39" fmla="*/ 2 h 59"/>
              <a:gd name="T40" fmla="*/ 72 w 79"/>
              <a:gd name="T41" fmla="*/ 4 h 59"/>
              <a:gd name="T42" fmla="*/ 68 w 79"/>
              <a:gd name="T43" fmla="*/ 6 h 59"/>
              <a:gd name="T44" fmla="*/ 66 w 79"/>
              <a:gd name="T45" fmla="*/ 7 h 59"/>
              <a:gd name="T46" fmla="*/ 62 w 79"/>
              <a:gd name="T47" fmla="*/ 7 h 59"/>
              <a:gd name="T48" fmla="*/ 61 w 79"/>
              <a:gd name="T49" fmla="*/ 9 h 59"/>
              <a:gd name="T50" fmla="*/ 57 w 79"/>
              <a:gd name="T51" fmla="*/ 11 h 59"/>
              <a:gd name="T52" fmla="*/ 50 w 79"/>
              <a:gd name="T53" fmla="*/ 15 h 59"/>
              <a:gd name="T54" fmla="*/ 48 w 79"/>
              <a:gd name="T55" fmla="*/ 17 h 59"/>
              <a:gd name="T56" fmla="*/ 42 w 79"/>
              <a:gd name="T57" fmla="*/ 18 h 59"/>
              <a:gd name="T58" fmla="*/ 38 w 79"/>
              <a:gd name="T59" fmla="*/ 22 h 59"/>
              <a:gd name="T60" fmla="*/ 33 w 79"/>
              <a:gd name="T61" fmla="*/ 26 h 59"/>
              <a:gd name="T62" fmla="*/ 29 w 79"/>
              <a:gd name="T63" fmla="*/ 29 h 59"/>
              <a:gd name="T64" fmla="*/ 26 w 79"/>
              <a:gd name="T65" fmla="*/ 31 h 59"/>
              <a:gd name="T66" fmla="*/ 22 w 79"/>
              <a:gd name="T67" fmla="*/ 33 h 59"/>
              <a:gd name="T68" fmla="*/ 18 w 79"/>
              <a:gd name="T69" fmla="*/ 35 h 59"/>
              <a:gd name="T70" fmla="*/ 15 w 79"/>
              <a:gd name="T71" fmla="*/ 39 h 59"/>
              <a:gd name="T72" fmla="*/ 13 w 79"/>
              <a:gd name="T73" fmla="*/ 40 h 59"/>
              <a:gd name="T74" fmla="*/ 9 w 79"/>
              <a:gd name="T75" fmla="*/ 44 h 59"/>
              <a:gd name="T76" fmla="*/ 4 w 79"/>
              <a:gd name="T77" fmla="*/ 50 h 59"/>
              <a:gd name="T78" fmla="*/ 2 w 79"/>
              <a:gd name="T79" fmla="*/ 51 h 59"/>
              <a:gd name="T80" fmla="*/ 0 w 79"/>
              <a:gd name="T81" fmla="*/ 53 h 59"/>
              <a:gd name="T82" fmla="*/ 0 w 79"/>
              <a:gd name="T83" fmla="*/ 55 h 59"/>
              <a:gd name="T84" fmla="*/ 0 w 79"/>
              <a:gd name="T85" fmla="*/ 57 h 59"/>
              <a:gd name="T86" fmla="*/ 0 w 79"/>
              <a:gd name="T87" fmla="*/ 59 h 59"/>
              <a:gd name="T88" fmla="*/ 9 w 79"/>
              <a:gd name="T89" fmla="*/ 55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79" h="59">
                <a:moveTo>
                  <a:pt x="13" y="51"/>
                </a:moveTo>
                <a:lnTo>
                  <a:pt x="15" y="51"/>
                </a:lnTo>
                <a:lnTo>
                  <a:pt x="15" y="51"/>
                </a:lnTo>
                <a:lnTo>
                  <a:pt x="16" y="50"/>
                </a:lnTo>
                <a:lnTo>
                  <a:pt x="16" y="50"/>
                </a:lnTo>
                <a:lnTo>
                  <a:pt x="16" y="50"/>
                </a:lnTo>
                <a:lnTo>
                  <a:pt x="18" y="48"/>
                </a:lnTo>
                <a:lnTo>
                  <a:pt x="18" y="48"/>
                </a:lnTo>
                <a:lnTo>
                  <a:pt x="20" y="48"/>
                </a:lnTo>
                <a:lnTo>
                  <a:pt x="20" y="46"/>
                </a:lnTo>
                <a:lnTo>
                  <a:pt x="20" y="46"/>
                </a:lnTo>
                <a:lnTo>
                  <a:pt x="22" y="44"/>
                </a:lnTo>
                <a:lnTo>
                  <a:pt x="22" y="44"/>
                </a:lnTo>
                <a:lnTo>
                  <a:pt x="22" y="44"/>
                </a:lnTo>
                <a:lnTo>
                  <a:pt x="22" y="44"/>
                </a:lnTo>
                <a:lnTo>
                  <a:pt x="24" y="42"/>
                </a:lnTo>
                <a:lnTo>
                  <a:pt x="26" y="40"/>
                </a:lnTo>
                <a:lnTo>
                  <a:pt x="26" y="40"/>
                </a:lnTo>
                <a:lnTo>
                  <a:pt x="27" y="39"/>
                </a:lnTo>
                <a:lnTo>
                  <a:pt x="29" y="37"/>
                </a:lnTo>
                <a:lnTo>
                  <a:pt x="33" y="35"/>
                </a:lnTo>
                <a:lnTo>
                  <a:pt x="35" y="33"/>
                </a:lnTo>
                <a:lnTo>
                  <a:pt x="37" y="33"/>
                </a:lnTo>
                <a:lnTo>
                  <a:pt x="37" y="31"/>
                </a:lnTo>
                <a:lnTo>
                  <a:pt x="40" y="29"/>
                </a:lnTo>
                <a:lnTo>
                  <a:pt x="42" y="28"/>
                </a:lnTo>
                <a:lnTo>
                  <a:pt x="44" y="26"/>
                </a:lnTo>
                <a:lnTo>
                  <a:pt x="48" y="22"/>
                </a:lnTo>
                <a:lnTo>
                  <a:pt x="50" y="22"/>
                </a:lnTo>
                <a:lnTo>
                  <a:pt x="50" y="20"/>
                </a:lnTo>
                <a:lnTo>
                  <a:pt x="53" y="18"/>
                </a:lnTo>
                <a:lnTo>
                  <a:pt x="55" y="18"/>
                </a:lnTo>
                <a:lnTo>
                  <a:pt x="55" y="17"/>
                </a:lnTo>
                <a:lnTo>
                  <a:pt x="57" y="17"/>
                </a:lnTo>
                <a:lnTo>
                  <a:pt x="57" y="15"/>
                </a:lnTo>
                <a:lnTo>
                  <a:pt x="59" y="13"/>
                </a:lnTo>
                <a:lnTo>
                  <a:pt x="61" y="13"/>
                </a:lnTo>
                <a:lnTo>
                  <a:pt x="62" y="11"/>
                </a:lnTo>
                <a:lnTo>
                  <a:pt x="64" y="9"/>
                </a:lnTo>
                <a:lnTo>
                  <a:pt x="64" y="9"/>
                </a:lnTo>
                <a:lnTo>
                  <a:pt x="66" y="9"/>
                </a:lnTo>
                <a:lnTo>
                  <a:pt x="68" y="7"/>
                </a:lnTo>
                <a:lnTo>
                  <a:pt x="68" y="7"/>
                </a:lnTo>
                <a:lnTo>
                  <a:pt x="68" y="7"/>
                </a:lnTo>
                <a:lnTo>
                  <a:pt x="70" y="6"/>
                </a:lnTo>
                <a:lnTo>
                  <a:pt x="70" y="6"/>
                </a:lnTo>
                <a:lnTo>
                  <a:pt x="72" y="6"/>
                </a:lnTo>
                <a:lnTo>
                  <a:pt x="72" y="4"/>
                </a:lnTo>
                <a:lnTo>
                  <a:pt x="72" y="4"/>
                </a:lnTo>
                <a:lnTo>
                  <a:pt x="73" y="2"/>
                </a:lnTo>
                <a:lnTo>
                  <a:pt x="77" y="2"/>
                </a:lnTo>
                <a:lnTo>
                  <a:pt x="79" y="0"/>
                </a:lnTo>
                <a:lnTo>
                  <a:pt x="79" y="0"/>
                </a:lnTo>
                <a:lnTo>
                  <a:pt x="79" y="0"/>
                </a:lnTo>
                <a:lnTo>
                  <a:pt x="79" y="0"/>
                </a:lnTo>
                <a:lnTo>
                  <a:pt x="79" y="0"/>
                </a:lnTo>
                <a:lnTo>
                  <a:pt x="77" y="0"/>
                </a:lnTo>
                <a:lnTo>
                  <a:pt x="77" y="2"/>
                </a:lnTo>
                <a:lnTo>
                  <a:pt x="75" y="2"/>
                </a:lnTo>
                <a:lnTo>
                  <a:pt x="75" y="2"/>
                </a:lnTo>
                <a:lnTo>
                  <a:pt x="73" y="2"/>
                </a:lnTo>
                <a:lnTo>
                  <a:pt x="73" y="4"/>
                </a:lnTo>
                <a:lnTo>
                  <a:pt x="72" y="4"/>
                </a:lnTo>
                <a:lnTo>
                  <a:pt x="70" y="4"/>
                </a:lnTo>
                <a:lnTo>
                  <a:pt x="70" y="4"/>
                </a:lnTo>
                <a:lnTo>
                  <a:pt x="68" y="6"/>
                </a:lnTo>
                <a:lnTo>
                  <a:pt x="68" y="6"/>
                </a:lnTo>
                <a:lnTo>
                  <a:pt x="66" y="6"/>
                </a:lnTo>
                <a:lnTo>
                  <a:pt x="66" y="7"/>
                </a:lnTo>
                <a:lnTo>
                  <a:pt x="64" y="7"/>
                </a:lnTo>
                <a:lnTo>
                  <a:pt x="64" y="7"/>
                </a:lnTo>
                <a:lnTo>
                  <a:pt x="62" y="7"/>
                </a:lnTo>
                <a:lnTo>
                  <a:pt x="61" y="9"/>
                </a:lnTo>
                <a:lnTo>
                  <a:pt x="61" y="9"/>
                </a:lnTo>
                <a:lnTo>
                  <a:pt x="61" y="9"/>
                </a:lnTo>
                <a:lnTo>
                  <a:pt x="59" y="11"/>
                </a:lnTo>
                <a:lnTo>
                  <a:pt x="57" y="11"/>
                </a:lnTo>
                <a:lnTo>
                  <a:pt x="57" y="11"/>
                </a:lnTo>
                <a:lnTo>
                  <a:pt x="55" y="13"/>
                </a:lnTo>
                <a:lnTo>
                  <a:pt x="53" y="13"/>
                </a:lnTo>
                <a:lnTo>
                  <a:pt x="50" y="15"/>
                </a:lnTo>
                <a:lnTo>
                  <a:pt x="50" y="17"/>
                </a:lnTo>
                <a:lnTo>
                  <a:pt x="48" y="17"/>
                </a:lnTo>
                <a:lnTo>
                  <a:pt x="48" y="17"/>
                </a:lnTo>
                <a:lnTo>
                  <a:pt x="46" y="17"/>
                </a:lnTo>
                <a:lnTo>
                  <a:pt x="44" y="18"/>
                </a:lnTo>
                <a:lnTo>
                  <a:pt x="42" y="18"/>
                </a:lnTo>
                <a:lnTo>
                  <a:pt x="40" y="20"/>
                </a:lnTo>
                <a:lnTo>
                  <a:pt x="40" y="20"/>
                </a:lnTo>
                <a:lnTo>
                  <a:pt x="38" y="22"/>
                </a:lnTo>
                <a:lnTo>
                  <a:pt x="38" y="22"/>
                </a:lnTo>
                <a:lnTo>
                  <a:pt x="37" y="24"/>
                </a:lnTo>
                <a:lnTo>
                  <a:pt x="33" y="26"/>
                </a:lnTo>
                <a:lnTo>
                  <a:pt x="31" y="26"/>
                </a:lnTo>
                <a:lnTo>
                  <a:pt x="29" y="28"/>
                </a:lnTo>
                <a:lnTo>
                  <a:pt x="29" y="29"/>
                </a:lnTo>
                <a:lnTo>
                  <a:pt x="27" y="29"/>
                </a:lnTo>
                <a:lnTo>
                  <a:pt x="27" y="29"/>
                </a:lnTo>
                <a:lnTo>
                  <a:pt x="26" y="31"/>
                </a:lnTo>
                <a:lnTo>
                  <a:pt x="24" y="31"/>
                </a:lnTo>
                <a:lnTo>
                  <a:pt x="22" y="33"/>
                </a:lnTo>
                <a:lnTo>
                  <a:pt x="22" y="33"/>
                </a:lnTo>
                <a:lnTo>
                  <a:pt x="20" y="35"/>
                </a:lnTo>
                <a:lnTo>
                  <a:pt x="18" y="35"/>
                </a:lnTo>
                <a:lnTo>
                  <a:pt x="18" y="35"/>
                </a:lnTo>
                <a:lnTo>
                  <a:pt x="16" y="37"/>
                </a:lnTo>
                <a:lnTo>
                  <a:pt x="16" y="37"/>
                </a:lnTo>
                <a:lnTo>
                  <a:pt x="15" y="39"/>
                </a:lnTo>
                <a:lnTo>
                  <a:pt x="15" y="39"/>
                </a:lnTo>
                <a:lnTo>
                  <a:pt x="13" y="40"/>
                </a:lnTo>
                <a:lnTo>
                  <a:pt x="13" y="40"/>
                </a:lnTo>
                <a:lnTo>
                  <a:pt x="11" y="42"/>
                </a:lnTo>
                <a:lnTo>
                  <a:pt x="9" y="44"/>
                </a:lnTo>
                <a:lnTo>
                  <a:pt x="9" y="44"/>
                </a:lnTo>
                <a:lnTo>
                  <a:pt x="5" y="48"/>
                </a:lnTo>
                <a:lnTo>
                  <a:pt x="5" y="50"/>
                </a:lnTo>
                <a:lnTo>
                  <a:pt x="4" y="50"/>
                </a:lnTo>
                <a:lnTo>
                  <a:pt x="2" y="50"/>
                </a:lnTo>
                <a:lnTo>
                  <a:pt x="2" y="51"/>
                </a:lnTo>
                <a:lnTo>
                  <a:pt x="2" y="51"/>
                </a:lnTo>
                <a:lnTo>
                  <a:pt x="2" y="51"/>
                </a:lnTo>
                <a:lnTo>
                  <a:pt x="2" y="53"/>
                </a:lnTo>
                <a:lnTo>
                  <a:pt x="0" y="53"/>
                </a:lnTo>
                <a:lnTo>
                  <a:pt x="2" y="55"/>
                </a:lnTo>
                <a:lnTo>
                  <a:pt x="2" y="55"/>
                </a:lnTo>
                <a:lnTo>
                  <a:pt x="0" y="55"/>
                </a:lnTo>
                <a:lnTo>
                  <a:pt x="0" y="57"/>
                </a:lnTo>
                <a:lnTo>
                  <a:pt x="0" y="57"/>
                </a:lnTo>
                <a:lnTo>
                  <a:pt x="0" y="57"/>
                </a:lnTo>
                <a:lnTo>
                  <a:pt x="0" y="59"/>
                </a:lnTo>
                <a:lnTo>
                  <a:pt x="0" y="59"/>
                </a:lnTo>
                <a:lnTo>
                  <a:pt x="0" y="59"/>
                </a:lnTo>
                <a:lnTo>
                  <a:pt x="4" y="59"/>
                </a:lnTo>
                <a:lnTo>
                  <a:pt x="5" y="57"/>
                </a:lnTo>
                <a:lnTo>
                  <a:pt x="9" y="55"/>
                </a:lnTo>
                <a:lnTo>
                  <a:pt x="11" y="53"/>
                </a:lnTo>
                <a:lnTo>
                  <a:pt x="15" y="5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16" name="Freeform 1872"/>
          <p:cNvSpPr>
            <a:spLocks/>
          </p:cNvSpPr>
          <p:nvPr/>
        </p:nvSpPr>
        <p:spPr bwMode="auto">
          <a:xfrm>
            <a:off x="5091113" y="3968750"/>
            <a:ext cx="152400" cy="79375"/>
          </a:xfrm>
          <a:custGeom>
            <a:avLst/>
            <a:gdLst>
              <a:gd name="T0" fmla="*/ 9 w 193"/>
              <a:gd name="T1" fmla="*/ 97 h 99"/>
              <a:gd name="T2" fmla="*/ 18 w 193"/>
              <a:gd name="T3" fmla="*/ 92 h 99"/>
              <a:gd name="T4" fmla="*/ 29 w 193"/>
              <a:gd name="T5" fmla="*/ 86 h 99"/>
              <a:gd name="T6" fmla="*/ 38 w 193"/>
              <a:gd name="T7" fmla="*/ 81 h 99"/>
              <a:gd name="T8" fmla="*/ 46 w 193"/>
              <a:gd name="T9" fmla="*/ 77 h 99"/>
              <a:gd name="T10" fmla="*/ 53 w 193"/>
              <a:gd name="T11" fmla="*/ 74 h 99"/>
              <a:gd name="T12" fmla="*/ 66 w 193"/>
              <a:gd name="T13" fmla="*/ 68 h 99"/>
              <a:gd name="T14" fmla="*/ 77 w 193"/>
              <a:gd name="T15" fmla="*/ 61 h 99"/>
              <a:gd name="T16" fmla="*/ 97 w 193"/>
              <a:gd name="T17" fmla="*/ 52 h 99"/>
              <a:gd name="T18" fmla="*/ 106 w 193"/>
              <a:gd name="T19" fmla="*/ 42 h 99"/>
              <a:gd name="T20" fmla="*/ 116 w 193"/>
              <a:gd name="T21" fmla="*/ 33 h 99"/>
              <a:gd name="T22" fmla="*/ 127 w 193"/>
              <a:gd name="T23" fmla="*/ 28 h 99"/>
              <a:gd name="T24" fmla="*/ 138 w 193"/>
              <a:gd name="T25" fmla="*/ 22 h 99"/>
              <a:gd name="T26" fmla="*/ 149 w 193"/>
              <a:gd name="T27" fmla="*/ 18 h 99"/>
              <a:gd name="T28" fmla="*/ 156 w 193"/>
              <a:gd name="T29" fmla="*/ 15 h 99"/>
              <a:gd name="T30" fmla="*/ 163 w 193"/>
              <a:gd name="T31" fmla="*/ 11 h 99"/>
              <a:gd name="T32" fmla="*/ 169 w 193"/>
              <a:gd name="T33" fmla="*/ 9 h 99"/>
              <a:gd name="T34" fmla="*/ 174 w 193"/>
              <a:gd name="T35" fmla="*/ 7 h 99"/>
              <a:gd name="T36" fmla="*/ 178 w 193"/>
              <a:gd name="T37" fmla="*/ 4 h 99"/>
              <a:gd name="T38" fmla="*/ 185 w 193"/>
              <a:gd name="T39" fmla="*/ 2 h 99"/>
              <a:gd name="T40" fmla="*/ 193 w 193"/>
              <a:gd name="T41" fmla="*/ 0 h 99"/>
              <a:gd name="T42" fmla="*/ 185 w 193"/>
              <a:gd name="T43" fmla="*/ 4 h 99"/>
              <a:gd name="T44" fmla="*/ 178 w 193"/>
              <a:gd name="T45" fmla="*/ 7 h 99"/>
              <a:gd name="T46" fmla="*/ 173 w 193"/>
              <a:gd name="T47" fmla="*/ 11 h 99"/>
              <a:gd name="T48" fmla="*/ 169 w 193"/>
              <a:gd name="T49" fmla="*/ 13 h 99"/>
              <a:gd name="T50" fmla="*/ 162 w 193"/>
              <a:gd name="T51" fmla="*/ 17 h 99"/>
              <a:gd name="T52" fmla="*/ 154 w 193"/>
              <a:gd name="T53" fmla="*/ 20 h 99"/>
              <a:gd name="T54" fmla="*/ 147 w 193"/>
              <a:gd name="T55" fmla="*/ 24 h 99"/>
              <a:gd name="T56" fmla="*/ 138 w 193"/>
              <a:gd name="T57" fmla="*/ 29 h 99"/>
              <a:gd name="T58" fmla="*/ 123 w 193"/>
              <a:gd name="T59" fmla="*/ 37 h 99"/>
              <a:gd name="T60" fmla="*/ 103 w 193"/>
              <a:gd name="T61" fmla="*/ 42 h 99"/>
              <a:gd name="T62" fmla="*/ 92 w 193"/>
              <a:gd name="T63" fmla="*/ 46 h 99"/>
              <a:gd name="T64" fmla="*/ 82 w 193"/>
              <a:gd name="T65" fmla="*/ 50 h 99"/>
              <a:gd name="T66" fmla="*/ 73 w 193"/>
              <a:gd name="T67" fmla="*/ 55 h 99"/>
              <a:gd name="T68" fmla="*/ 64 w 193"/>
              <a:gd name="T69" fmla="*/ 59 h 99"/>
              <a:gd name="T70" fmla="*/ 57 w 193"/>
              <a:gd name="T71" fmla="*/ 64 h 99"/>
              <a:gd name="T72" fmla="*/ 51 w 193"/>
              <a:gd name="T73" fmla="*/ 66 h 99"/>
              <a:gd name="T74" fmla="*/ 46 w 193"/>
              <a:gd name="T75" fmla="*/ 68 h 99"/>
              <a:gd name="T76" fmla="*/ 42 w 193"/>
              <a:gd name="T77" fmla="*/ 72 h 99"/>
              <a:gd name="T78" fmla="*/ 36 w 193"/>
              <a:gd name="T79" fmla="*/ 74 h 99"/>
              <a:gd name="T80" fmla="*/ 27 w 193"/>
              <a:gd name="T81" fmla="*/ 79 h 99"/>
              <a:gd name="T82" fmla="*/ 18 w 193"/>
              <a:gd name="T83" fmla="*/ 83 h 99"/>
              <a:gd name="T84" fmla="*/ 9 w 193"/>
              <a:gd name="T85" fmla="*/ 88 h 99"/>
              <a:gd name="T86" fmla="*/ 0 w 193"/>
              <a:gd name="T87" fmla="*/ 96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93" h="99">
                <a:moveTo>
                  <a:pt x="1" y="99"/>
                </a:moveTo>
                <a:lnTo>
                  <a:pt x="3" y="99"/>
                </a:lnTo>
                <a:lnTo>
                  <a:pt x="9" y="97"/>
                </a:lnTo>
                <a:lnTo>
                  <a:pt x="13" y="96"/>
                </a:lnTo>
                <a:lnTo>
                  <a:pt x="18" y="94"/>
                </a:lnTo>
                <a:lnTo>
                  <a:pt x="18" y="92"/>
                </a:lnTo>
                <a:lnTo>
                  <a:pt x="20" y="92"/>
                </a:lnTo>
                <a:lnTo>
                  <a:pt x="25" y="88"/>
                </a:lnTo>
                <a:lnTo>
                  <a:pt x="29" y="86"/>
                </a:lnTo>
                <a:lnTo>
                  <a:pt x="33" y="85"/>
                </a:lnTo>
                <a:lnTo>
                  <a:pt x="36" y="83"/>
                </a:lnTo>
                <a:lnTo>
                  <a:pt x="38" y="81"/>
                </a:lnTo>
                <a:lnTo>
                  <a:pt x="42" y="79"/>
                </a:lnTo>
                <a:lnTo>
                  <a:pt x="44" y="79"/>
                </a:lnTo>
                <a:lnTo>
                  <a:pt x="46" y="77"/>
                </a:lnTo>
                <a:lnTo>
                  <a:pt x="47" y="75"/>
                </a:lnTo>
                <a:lnTo>
                  <a:pt x="51" y="75"/>
                </a:lnTo>
                <a:lnTo>
                  <a:pt x="53" y="74"/>
                </a:lnTo>
                <a:lnTo>
                  <a:pt x="59" y="72"/>
                </a:lnTo>
                <a:lnTo>
                  <a:pt x="62" y="70"/>
                </a:lnTo>
                <a:lnTo>
                  <a:pt x="66" y="68"/>
                </a:lnTo>
                <a:lnTo>
                  <a:pt x="70" y="64"/>
                </a:lnTo>
                <a:lnTo>
                  <a:pt x="75" y="63"/>
                </a:lnTo>
                <a:lnTo>
                  <a:pt x="77" y="61"/>
                </a:lnTo>
                <a:lnTo>
                  <a:pt x="88" y="57"/>
                </a:lnTo>
                <a:lnTo>
                  <a:pt x="92" y="53"/>
                </a:lnTo>
                <a:lnTo>
                  <a:pt x="97" y="52"/>
                </a:lnTo>
                <a:lnTo>
                  <a:pt x="101" y="48"/>
                </a:lnTo>
                <a:lnTo>
                  <a:pt x="103" y="46"/>
                </a:lnTo>
                <a:lnTo>
                  <a:pt x="106" y="42"/>
                </a:lnTo>
                <a:lnTo>
                  <a:pt x="110" y="41"/>
                </a:lnTo>
                <a:lnTo>
                  <a:pt x="114" y="35"/>
                </a:lnTo>
                <a:lnTo>
                  <a:pt x="116" y="33"/>
                </a:lnTo>
                <a:lnTo>
                  <a:pt x="119" y="31"/>
                </a:lnTo>
                <a:lnTo>
                  <a:pt x="123" y="29"/>
                </a:lnTo>
                <a:lnTo>
                  <a:pt x="127" y="28"/>
                </a:lnTo>
                <a:lnTo>
                  <a:pt x="130" y="24"/>
                </a:lnTo>
                <a:lnTo>
                  <a:pt x="136" y="22"/>
                </a:lnTo>
                <a:lnTo>
                  <a:pt x="138" y="22"/>
                </a:lnTo>
                <a:lnTo>
                  <a:pt x="143" y="20"/>
                </a:lnTo>
                <a:lnTo>
                  <a:pt x="145" y="20"/>
                </a:lnTo>
                <a:lnTo>
                  <a:pt x="149" y="18"/>
                </a:lnTo>
                <a:lnTo>
                  <a:pt x="150" y="17"/>
                </a:lnTo>
                <a:lnTo>
                  <a:pt x="154" y="15"/>
                </a:lnTo>
                <a:lnTo>
                  <a:pt x="156" y="15"/>
                </a:lnTo>
                <a:lnTo>
                  <a:pt x="160" y="13"/>
                </a:lnTo>
                <a:lnTo>
                  <a:pt x="162" y="11"/>
                </a:lnTo>
                <a:lnTo>
                  <a:pt x="163" y="11"/>
                </a:lnTo>
                <a:lnTo>
                  <a:pt x="165" y="11"/>
                </a:lnTo>
                <a:lnTo>
                  <a:pt x="167" y="9"/>
                </a:lnTo>
                <a:lnTo>
                  <a:pt x="169" y="9"/>
                </a:lnTo>
                <a:lnTo>
                  <a:pt x="169" y="7"/>
                </a:lnTo>
                <a:lnTo>
                  <a:pt x="171" y="7"/>
                </a:lnTo>
                <a:lnTo>
                  <a:pt x="174" y="7"/>
                </a:lnTo>
                <a:lnTo>
                  <a:pt x="174" y="6"/>
                </a:lnTo>
                <a:lnTo>
                  <a:pt x="176" y="6"/>
                </a:lnTo>
                <a:lnTo>
                  <a:pt x="178" y="4"/>
                </a:lnTo>
                <a:lnTo>
                  <a:pt x="180" y="4"/>
                </a:lnTo>
                <a:lnTo>
                  <a:pt x="182" y="2"/>
                </a:lnTo>
                <a:lnTo>
                  <a:pt x="185" y="2"/>
                </a:lnTo>
                <a:lnTo>
                  <a:pt x="189" y="0"/>
                </a:lnTo>
                <a:lnTo>
                  <a:pt x="193" y="0"/>
                </a:lnTo>
                <a:lnTo>
                  <a:pt x="193" y="0"/>
                </a:lnTo>
                <a:lnTo>
                  <a:pt x="189" y="2"/>
                </a:lnTo>
                <a:lnTo>
                  <a:pt x="187" y="4"/>
                </a:lnTo>
                <a:lnTo>
                  <a:pt x="185" y="4"/>
                </a:lnTo>
                <a:lnTo>
                  <a:pt x="182" y="6"/>
                </a:lnTo>
                <a:lnTo>
                  <a:pt x="180" y="7"/>
                </a:lnTo>
                <a:lnTo>
                  <a:pt x="178" y="7"/>
                </a:lnTo>
                <a:lnTo>
                  <a:pt x="176" y="9"/>
                </a:lnTo>
                <a:lnTo>
                  <a:pt x="174" y="9"/>
                </a:lnTo>
                <a:lnTo>
                  <a:pt x="173" y="11"/>
                </a:lnTo>
                <a:lnTo>
                  <a:pt x="173" y="11"/>
                </a:lnTo>
                <a:lnTo>
                  <a:pt x="171" y="13"/>
                </a:lnTo>
                <a:lnTo>
                  <a:pt x="169" y="13"/>
                </a:lnTo>
                <a:lnTo>
                  <a:pt x="167" y="15"/>
                </a:lnTo>
                <a:lnTo>
                  <a:pt x="163" y="17"/>
                </a:lnTo>
                <a:lnTo>
                  <a:pt x="162" y="17"/>
                </a:lnTo>
                <a:lnTo>
                  <a:pt x="160" y="18"/>
                </a:lnTo>
                <a:lnTo>
                  <a:pt x="156" y="18"/>
                </a:lnTo>
                <a:lnTo>
                  <a:pt x="154" y="20"/>
                </a:lnTo>
                <a:lnTo>
                  <a:pt x="150" y="22"/>
                </a:lnTo>
                <a:lnTo>
                  <a:pt x="149" y="22"/>
                </a:lnTo>
                <a:lnTo>
                  <a:pt x="147" y="24"/>
                </a:lnTo>
                <a:lnTo>
                  <a:pt x="143" y="26"/>
                </a:lnTo>
                <a:lnTo>
                  <a:pt x="139" y="28"/>
                </a:lnTo>
                <a:lnTo>
                  <a:pt x="138" y="29"/>
                </a:lnTo>
                <a:lnTo>
                  <a:pt x="134" y="31"/>
                </a:lnTo>
                <a:lnTo>
                  <a:pt x="128" y="35"/>
                </a:lnTo>
                <a:lnTo>
                  <a:pt x="123" y="37"/>
                </a:lnTo>
                <a:lnTo>
                  <a:pt x="116" y="39"/>
                </a:lnTo>
                <a:lnTo>
                  <a:pt x="108" y="41"/>
                </a:lnTo>
                <a:lnTo>
                  <a:pt x="103" y="42"/>
                </a:lnTo>
                <a:lnTo>
                  <a:pt x="97" y="42"/>
                </a:lnTo>
                <a:lnTo>
                  <a:pt x="95" y="44"/>
                </a:lnTo>
                <a:lnTo>
                  <a:pt x="92" y="46"/>
                </a:lnTo>
                <a:lnTo>
                  <a:pt x="90" y="46"/>
                </a:lnTo>
                <a:lnTo>
                  <a:pt x="86" y="48"/>
                </a:lnTo>
                <a:lnTo>
                  <a:pt x="82" y="50"/>
                </a:lnTo>
                <a:lnTo>
                  <a:pt x="79" y="52"/>
                </a:lnTo>
                <a:lnTo>
                  <a:pt x="77" y="53"/>
                </a:lnTo>
                <a:lnTo>
                  <a:pt x="73" y="55"/>
                </a:lnTo>
                <a:lnTo>
                  <a:pt x="71" y="55"/>
                </a:lnTo>
                <a:lnTo>
                  <a:pt x="68" y="57"/>
                </a:lnTo>
                <a:lnTo>
                  <a:pt x="64" y="59"/>
                </a:lnTo>
                <a:lnTo>
                  <a:pt x="60" y="61"/>
                </a:lnTo>
                <a:lnTo>
                  <a:pt x="59" y="63"/>
                </a:lnTo>
                <a:lnTo>
                  <a:pt x="57" y="64"/>
                </a:lnTo>
                <a:lnTo>
                  <a:pt x="55" y="64"/>
                </a:lnTo>
                <a:lnTo>
                  <a:pt x="53" y="64"/>
                </a:lnTo>
                <a:lnTo>
                  <a:pt x="51" y="66"/>
                </a:lnTo>
                <a:lnTo>
                  <a:pt x="47" y="68"/>
                </a:lnTo>
                <a:lnTo>
                  <a:pt x="47" y="68"/>
                </a:lnTo>
                <a:lnTo>
                  <a:pt x="46" y="68"/>
                </a:lnTo>
                <a:lnTo>
                  <a:pt x="44" y="70"/>
                </a:lnTo>
                <a:lnTo>
                  <a:pt x="42" y="70"/>
                </a:lnTo>
                <a:lnTo>
                  <a:pt x="42" y="72"/>
                </a:lnTo>
                <a:lnTo>
                  <a:pt x="40" y="72"/>
                </a:lnTo>
                <a:lnTo>
                  <a:pt x="38" y="74"/>
                </a:lnTo>
                <a:lnTo>
                  <a:pt x="36" y="74"/>
                </a:lnTo>
                <a:lnTo>
                  <a:pt x="33" y="75"/>
                </a:lnTo>
                <a:lnTo>
                  <a:pt x="29" y="77"/>
                </a:lnTo>
                <a:lnTo>
                  <a:pt x="27" y="79"/>
                </a:lnTo>
                <a:lnTo>
                  <a:pt x="25" y="81"/>
                </a:lnTo>
                <a:lnTo>
                  <a:pt x="22" y="81"/>
                </a:lnTo>
                <a:lnTo>
                  <a:pt x="18" y="83"/>
                </a:lnTo>
                <a:lnTo>
                  <a:pt x="16" y="85"/>
                </a:lnTo>
                <a:lnTo>
                  <a:pt x="13" y="86"/>
                </a:lnTo>
                <a:lnTo>
                  <a:pt x="9" y="88"/>
                </a:lnTo>
                <a:lnTo>
                  <a:pt x="7" y="90"/>
                </a:lnTo>
                <a:lnTo>
                  <a:pt x="1" y="94"/>
                </a:lnTo>
                <a:lnTo>
                  <a:pt x="0" y="96"/>
                </a:lnTo>
                <a:lnTo>
                  <a:pt x="0" y="97"/>
                </a:lnTo>
                <a:lnTo>
                  <a:pt x="1" y="99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17" name="Freeform 1873"/>
          <p:cNvSpPr>
            <a:spLocks/>
          </p:cNvSpPr>
          <p:nvPr/>
        </p:nvSpPr>
        <p:spPr bwMode="auto">
          <a:xfrm>
            <a:off x="5091113" y="3968750"/>
            <a:ext cx="152400" cy="79375"/>
          </a:xfrm>
          <a:custGeom>
            <a:avLst/>
            <a:gdLst>
              <a:gd name="T0" fmla="*/ 9 w 193"/>
              <a:gd name="T1" fmla="*/ 97 h 99"/>
              <a:gd name="T2" fmla="*/ 18 w 193"/>
              <a:gd name="T3" fmla="*/ 92 h 99"/>
              <a:gd name="T4" fmla="*/ 29 w 193"/>
              <a:gd name="T5" fmla="*/ 86 h 99"/>
              <a:gd name="T6" fmla="*/ 38 w 193"/>
              <a:gd name="T7" fmla="*/ 81 h 99"/>
              <a:gd name="T8" fmla="*/ 46 w 193"/>
              <a:gd name="T9" fmla="*/ 77 h 99"/>
              <a:gd name="T10" fmla="*/ 53 w 193"/>
              <a:gd name="T11" fmla="*/ 74 h 99"/>
              <a:gd name="T12" fmla="*/ 66 w 193"/>
              <a:gd name="T13" fmla="*/ 68 h 99"/>
              <a:gd name="T14" fmla="*/ 77 w 193"/>
              <a:gd name="T15" fmla="*/ 61 h 99"/>
              <a:gd name="T16" fmla="*/ 97 w 193"/>
              <a:gd name="T17" fmla="*/ 52 h 99"/>
              <a:gd name="T18" fmla="*/ 106 w 193"/>
              <a:gd name="T19" fmla="*/ 42 h 99"/>
              <a:gd name="T20" fmla="*/ 116 w 193"/>
              <a:gd name="T21" fmla="*/ 33 h 99"/>
              <a:gd name="T22" fmla="*/ 127 w 193"/>
              <a:gd name="T23" fmla="*/ 28 h 99"/>
              <a:gd name="T24" fmla="*/ 138 w 193"/>
              <a:gd name="T25" fmla="*/ 22 h 99"/>
              <a:gd name="T26" fmla="*/ 149 w 193"/>
              <a:gd name="T27" fmla="*/ 18 h 99"/>
              <a:gd name="T28" fmla="*/ 156 w 193"/>
              <a:gd name="T29" fmla="*/ 15 h 99"/>
              <a:gd name="T30" fmla="*/ 163 w 193"/>
              <a:gd name="T31" fmla="*/ 11 h 99"/>
              <a:gd name="T32" fmla="*/ 169 w 193"/>
              <a:gd name="T33" fmla="*/ 9 h 99"/>
              <a:gd name="T34" fmla="*/ 174 w 193"/>
              <a:gd name="T35" fmla="*/ 7 h 99"/>
              <a:gd name="T36" fmla="*/ 178 w 193"/>
              <a:gd name="T37" fmla="*/ 4 h 99"/>
              <a:gd name="T38" fmla="*/ 185 w 193"/>
              <a:gd name="T39" fmla="*/ 2 h 99"/>
              <a:gd name="T40" fmla="*/ 193 w 193"/>
              <a:gd name="T41" fmla="*/ 0 h 99"/>
              <a:gd name="T42" fmla="*/ 185 w 193"/>
              <a:gd name="T43" fmla="*/ 4 h 99"/>
              <a:gd name="T44" fmla="*/ 178 w 193"/>
              <a:gd name="T45" fmla="*/ 7 h 99"/>
              <a:gd name="T46" fmla="*/ 173 w 193"/>
              <a:gd name="T47" fmla="*/ 11 h 99"/>
              <a:gd name="T48" fmla="*/ 169 w 193"/>
              <a:gd name="T49" fmla="*/ 13 h 99"/>
              <a:gd name="T50" fmla="*/ 162 w 193"/>
              <a:gd name="T51" fmla="*/ 17 h 99"/>
              <a:gd name="T52" fmla="*/ 154 w 193"/>
              <a:gd name="T53" fmla="*/ 20 h 99"/>
              <a:gd name="T54" fmla="*/ 147 w 193"/>
              <a:gd name="T55" fmla="*/ 24 h 99"/>
              <a:gd name="T56" fmla="*/ 138 w 193"/>
              <a:gd name="T57" fmla="*/ 29 h 99"/>
              <a:gd name="T58" fmla="*/ 123 w 193"/>
              <a:gd name="T59" fmla="*/ 37 h 99"/>
              <a:gd name="T60" fmla="*/ 103 w 193"/>
              <a:gd name="T61" fmla="*/ 42 h 99"/>
              <a:gd name="T62" fmla="*/ 92 w 193"/>
              <a:gd name="T63" fmla="*/ 46 h 99"/>
              <a:gd name="T64" fmla="*/ 82 w 193"/>
              <a:gd name="T65" fmla="*/ 50 h 99"/>
              <a:gd name="T66" fmla="*/ 73 w 193"/>
              <a:gd name="T67" fmla="*/ 55 h 99"/>
              <a:gd name="T68" fmla="*/ 64 w 193"/>
              <a:gd name="T69" fmla="*/ 59 h 99"/>
              <a:gd name="T70" fmla="*/ 57 w 193"/>
              <a:gd name="T71" fmla="*/ 64 h 99"/>
              <a:gd name="T72" fmla="*/ 51 w 193"/>
              <a:gd name="T73" fmla="*/ 66 h 99"/>
              <a:gd name="T74" fmla="*/ 46 w 193"/>
              <a:gd name="T75" fmla="*/ 68 h 99"/>
              <a:gd name="T76" fmla="*/ 42 w 193"/>
              <a:gd name="T77" fmla="*/ 72 h 99"/>
              <a:gd name="T78" fmla="*/ 36 w 193"/>
              <a:gd name="T79" fmla="*/ 74 h 99"/>
              <a:gd name="T80" fmla="*/ 27 w 193"/>
              <a:gd name="T81" fmla="*/ 79 h 99"/>
              <a:gd name="T82" fmla="*/ 18 w 193"/>
              <a:gd name="T83" fmla="*/ 83 h 99"/>
              <a:gd name="T84" fmla="*/ 9 w 193"/>
              <a:gd name="T85" fmla="*/ 88 h 99"/>
              <a:gd name="T86" fmla="*/ 0 w 193"/>
              <a:gd name="T87" fmla="*/ 96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93" h="99">
                <a:moveTo>
                  <a:pt x="1" y="99"/>
                </a:moveTo>
                <a:lnTo>
                  <a:pt x="3" y="99"/>
                </a:lnTo>
                <a:lnTo>
                  <a:pt x="9" y="97"/>
                </a:lnTo>
                <a:lnTo>
                  <a:pt x="13" y="96"/>
                </a:lnTo>
                <a:lnTo>
                  <a:pt x="18" y="94"/>
                </a:lnTo>
                <a:lnTo>
                  <a:pt x="18" y="92"/>
                </a:lnTo>
                <a:lnTo>
                  <a:pt x="20" y="92"/>
                </a:lnTo>
                <a:lnTo>
                  <a:pt x="25" y="88"/>
                </a:lnTo>
                <a:lnTo>
                  <a:pt x="29" y="86"/>
                </a:lnTo>
                <a:lnTo>
                  <a:pt x="33" y="85"/>
                </a:lnTo>
                <a:lnTo>
                  <a:pt x="36" y="83"/>
                </a:lnTo>
                <a:lnTo>
                  <a:pt x="38" y="81"/>
                </a:lnTo>
                <a:lnTo>
                  <a:pt x="42" y="79"/>
                </a:lnTo>
                <a:lnTo>
                  <a:pt x="44" y="79"/>
                </a:lnTo>
                <a:lnTo>
                  <a:pt x="46" y="77"/>
                </a:lnTo>
                <a:lnTo>
                  <a:pt x="47" y="75"/>
                </a:lnTo>
                <a:lnTo>
                  <a:pt x="51" y="75"/>
                </a:lnTo>
                <a:lnTo>
                  <a:pt x="53" y="74"/>
                </a:lnTo>
                <a:lnTo>
                  <a:pt x="59" y="72"/>
                </a:lnTo>
                <a:lnTo>
                  <a:pt x="62" y="70"/>
                </a:lnTo>
                <a:lnTo>
                  <a:pt x="66" y="68"/>
                </a:lnTo>
                <a:lnTo>
                  <a:pt x="70" y="64"/>
                </a:lnTo>
                <a:lnTo>
                  <a:pt x="75" y="63"/>
                </a:lnTo>
                <a:lnTo>
                  <a:pt x="77" y="61"/>
                </a:lnTo>
                <a:lnTo>
                  <a:pt x="88" y="57"/>
                </a:lnTo>
                <a:lnTo>
                  <a:pt x="92" y="53"/>
                </a:lnTo>
                <a:lnTo>
                  <a:pt x="97" y="52"/>
                </a:lnTo>
                <a:lnTo>
                  <a:pt x="101" y="48"/>
                </a:lnTo>
                <a:lnTo>
                  <a:pt x="103" y="46"/>
                </a:lnTo>
                <a:lnTo>
                  <a:pt x="106" y="42"/>
                </a:lnTo>
                <a:lnTo>
                  <a:pt x="110" y="41"/>
                </a:lnTo>
                <a:lnTo>
                  <a:pt x="114" y="35"/>
                </a:lnTo>
                <a:lnTo>
                  <a:pt x="116" y="33"/>
                </a:lnTo>
                <a:lnTo>
                  <a:pt x="119" y="31"/>
                </a:lnTo>
                <a:lnTo>
                  <a:pt x="123" y="29"/>
                </a:lnTo>
                <a:lnTo>
                  <a:pt x="127" y="28"/>
                </a:lnTo>
                <a:lnTo>
                  <a:pt x="130" y="24"/>
                </a:lnTo>
                <a:lnTo>
                  <a:pt x="136" y="22"/>
                </a:lnTo>
                <a:lnTo>
                  <a:pt x="138" y="22"/>
                </a:lnTo>
                <a:lnTo>
                  <a:pt x="143" y="20"/>
                </a:lnTo>
                <a:lnTo>
                  <a:pt x="145" y="20"/>
                </a:lnTo>
                <a:lnTo>
                  <a:pt x="149" y="18"/>
                </a:lnTo>
                <a:lnTo>
                  <a:pt x="150" y="17"/>
                </a:lnTo>
                <a:lnTo>
                  <a:pt x="154" y="15"/>
                </a:lnTo>
                <a:lnTo>
                  <a:pt x="156" y="15"/>
                </a:lnTo>
                <a:lnTo>
                  <a:pt x="160" y="13"/>
                </a:lnTo>
                <a:lnTo>
                  <a:pt x="162" y="11"/>
                </a:lnTo>
                <a:lnTo>
                  <a:pt x="163" y="11"/>
                </a:lnTo>
                <a:lnTo>
                  <a:pt x="165" y="11"/>
                </a:lnTo>
                <a:lnTo>
                  <a:pt x="167" y="9"/>
                </a:lnTo>
                <a:lnTo>
                  <a:pt x="169" y="9"/>
                </a:lnTo>
                <a:lnTo>
                  <a:pt x="169" y="7"/>
                </a:lnTo>
                <a:lnTo>
                  <a:pt x="171" y="7"/>
                </a:lnTo>
                <a:lnTo>
                  <a:pt x="174" y="7"/>
                </a:lnTo>
                <a:lnTo>
                  <a:pt x="174" y="6"/>
                </a:lnTo>
                <a:lnTo>
                  <a:pt x="176" y="6"/>
                </a:lnTo>
                <a:lnTo>
                  <a:pt x="178" y="4"/>
                </a:lnTo>
                <a:lnTo>
                  <a:pt x="180" y="4"/>
                </a:lnTo>
                <a:lnTo>
                  <a:pt x="182" y="2"/>
                </a:lnTo>
                <a:lnTo>
                  <a:pt x="185" y="2"/>
                </a:lnTo>
                <a:lnTo>
                  <a:pt x="189" y="0"/>
                </a:lnTo>
                <a:lnTo>
                  <a:pt x="193" y="0"/>
                </a:lnTo>
                <a:lnTo>
                  <a:pt x="193" y="0"/>
                </a:lnTo>
                <a:lnTo>
                  <a:pt x="189" y="2"/>
                </a:lnTo>
                <a:lnTo>
                  <a:pt x="187" y="4"/>
                </a:lnTo>
                <a:lnTo>
                  <a:pt x="185" y="4"/>
                </a:lnTo>
                <a:lnTo>
                  <a:pt x="182" y="6"/>
                </a:lnTo>
                <a:lnTo>
                  <a:pt x="180" y="7"/>
                </a:lnTo>
                <a:lnTo>
                  <a:pt x="178" y="7"/>
                </a:lnTo>
                <a:lnTo>
                  <a:pt x="176" y="9"/>
                </a:lnTo>
                <a:lnTo>
                  <a:pt x="174" y="9"/>
                </a:lnTo>
                <a:lnTo>
                  <a:pt x="173" y="11"/>
                </a:lnTo>
                <a:lnTo>
                  <a:pt x="173" y="11"/>
                </a:lnTo>
                <a:lnTo>
                  <a:pt x="171" y="13"/>
                </a:lnTo>
                <a:lnTo>
                  <a:pt x="169" y="13"/>
                </a:lnTo>
                <a:lnTo>
                  <a:pt x="167" y="15"/>
                </a:lnTo>
                <a:lnTo>
                  <a:pt x="163" y="17"/>
                </a:lnTo>
                <a:lnTo>
                  <a:pt x="162" y="17"/>
                </a:lnTo>
                <a:lnTo>
                  <a:pt x="160" y="18"/>
                </a:lnTo>
                <a:lnTo>
                  <a:pt x="156" y="18"/>
                </a:lnTo>
                <a:lnTo>
                  <a:pt x="154" y="20"/>
                </a:lnTo>
                <a:lnTo>
                  <a:pt x="150" y="22"/>
                </a:lnTo>
                <a:lnTo>
                  <a:pt x="149" y="22"/>
                </a:lnTo>
                <a:lnTo>
                  <a:pt x="147" y="24"/>
                </a:lnTo>
                <a:lnTo>
                  <a:pt x="143" y="26"/>
                </a:lnTo>
                <a:lnTo>
                  <a:pt x="139" y="28"/>
                </a:lnTo>
                <a:lnTo>
                  <a:pt x="138" y="29"/>
                </a:lnTo>
                <a:lnTo>
                  <a:pt x="134" y="31"/>
                </a:lnTo>
                <a:lnTo>
                  <a:pt x="128" y="35"/>
                </a:lnTo>
                <a:lnTo>
                  <a:pt x="123" y="37"/>
                </a:lnTo>
                <a:lnTo>
                  <a:pt x="116" y="39"/>
                </a:lnTo>
                <a:lnTo>
                  <a:pt x="108" y="41"/>
                </a:lnTo>
                <a:lnTo>
                  <a:pt x="103" y="42"/>
                </a:lnTo>
                <a:lnTo>
                  <a:pt x="97" y="42"/>
                </a:lnTo>
                <a:lnTo>
                  <a:pt x="95" y="44"/>
                </a:lnTo>
                <a:lnTo>
                  <a:pt x="92" y="46"/>
                </a:lnTo>
                <a:lnTo>
                  <a:pt x="90" y="46"/>
                </a:lnTo>
                <a:lnTo>
                  <a:pt x="86" y="48"/>
                </a:lnTo>
                <a:lnTo>
                  <a:pt x="82" y="50"/>
                </a:lnTo>
                <a:lnTo>
                  <a:pt x="79" y="52"/>
                </a:lnTo>
                <a:lnTo>
                  <a:pt x="77" y="53"/>
                </a:lnTo>
                <a:lnTo>
                  <a:pt x="73" y="55"/>
                </a:lnTo>
                <a:lnTo>
                  <a:pt x="71" y="55"/>
                </a:lnTo>
                <a:lnTo>
                  <a:pt x="68" y="57"/>
                </a:lnTo>
                <a:lnTo>
                  <a:pt x="64" y="59"/>
                </a:lnTo>
                <a:lnTo>
                  <a:pt x="60" y="61"/>
                </a:lnTo>
                <a:lnTo>
                  <a:pt x="59" y="63"/>
                </a:lnTo>
                <a:lnTo>
                  <a:pt x="57" y="64"/>
                </a:lnTo>
                <a:lnTo>
                  <a:pt x="55" y="64"/>
                </a:lnTo>
                <a:lnTo>
                  <a:pt x="53" y="64"/>
                </a:lnTo>
                <a:lnTo>
                  <a:pt x="51" y="66"/>
                </a:lnTo>
                <a:lnTo>
                  <a:pt x="47" y="68"/>
                </a:lnTo>
                <a:lnTo>
                  <a:pt x="47" y="68"/>
                </a:lnTo>
                <a:lnTo>
                  <a:pt x="46" y="68"/>
                </a:lnTo>
                <a:lnTo>
                  <a:pt x="44" y="70"/>
                </a:lnTo>
                <a:lnTo>
                  <a:pt x="42" y="70"/>
                </a:lnTo>
                <a:lnTo>
                  <a:pt x="42" y="72"/>
                </a:lnTo>
                <a:lnTo>
                  <a:pt x="40" y="72"/>
                </a:lnTo>
                <a:lnTo>
                  <a:pt x="38" y="74"/>
                </a:lnTo>
                <a:lnTo>
                  <a:pt x="36" y="74"/>
                </a:lnTo>
                <a:lnTo>
                  <a:pt x="33" y="75"/>
                </a:lnTo>
                <a:lnTo>
                  <a:pt x="29" y="77"/>
                </a:lnTo>
                <a:lnTo>
                  <a:pt x="27" y="79"/>
                </a:lnTo>
                <a:lnTo>
                  <a:pt x="25" y="81"/>
                </a:lnTo>
                <a:lnTo>
                  <a:pt x="22" y="81"/>
                </a:lnTo>
                <a:lnTo>
                  <a:pt x="18" y="83"/>
                </a:lnTo>
                <a:lnTo>
                  <a:pt x="16" y="85"/>
                </a:lnTo>
                <a:lnTo>
                  <a:pt x="13" y="86"/>
                </a:lnTo>
                <a:lnTo>
                  <a:pt x="9" y="88"/>
                </a:lnTo>
                <a:lnTo>
                  <a:pt x="7" y="90"/>
                </a:lnTo>
                <a:lnTo>
                  <a:pt x="1" y="94"/>
                </a:lnTo>
                <a:lnTo>
                  <a:pt x="0" y="96"/>
                </a:lnTo>
                <a:lnTo>
                  <a:pt x="0" y="97"/>
                </a:lnTo>
                <a:lnTo>
                  <a:pt x="1" y="99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18" name="Freeform 1874"/>
          <p:cNvSpPr>
            <a:spLocks/>
          </p:cNvSpPr>
          <p:nvPr/>
        </p:nvSpPr>
        <p:spPr bwMode="auto">
          <a:xfrm>
            <a:off x="5091113" y="4010025"/>
            <a:ext cx="76200" cy="38100"/>
          </a:xfrm>
          <a:custGeom>
            <a:avLst/>
            <a:gdLst>
              <a:gd name="T0" fmla="*/ 97 w 97"/>
              <a:gd name="T1" fmla="*/ 0 h 47"/>
              <a:gd name="T2" fmla="*/ 97 w 97"/>
              <a:gd name="T3" fmla="*/ 0 h 47"/>
              <a:gd name="T4" fmla="*/ 95 w 97"/>
              <a:gd name="T5" fmla="*/ 0 h 47"/>
              <a:gd name="T6" fmla="*/ 93 w 97"/>
              <a:gd name="T7" fmla="*/ 1 h 47"/>
              <a:gd name="T8" fmla="*/ 93 w 97"/>
              <a:gd name="T9" fmla="*/ 1 h 47"/>
              <a:gd name="T10" fmla="*/ 92 w 97"/>
              <a:gd name="T11" fmla="*/ 1 h 47"/>
              <a:gd name="T12" fmla="*/ 90 w 97"/>
              <a:gd name="T13" fmla="*/ 3 h 47"/>
              <a:gd name="T14" fmla="*/ 90 w 97"/>
              <a:gd name="T15" fmla="*/ 3 h 47"/>
              <a:gd name="T16" fmla="*/ 88 w 97"/>
              <a:gd name="T17" fmla="*/ 3 h 47"/>
              <a:gd name="T18" fmla="*/ 86 w 97"/>
              <a:gd name="T19" fmla="*/ 5 h 47"/>
              <a:gd name="T20" fmla="*/ 84 w 97"/>
              <a:gd name="T21" fmla="*/ 5 h 47"/>
              <a:gd name="T22" fmla="*/ 82 w 97"/>
              <a:gd name="T23" fmla="*/ 7 h 47"/>
              <a:gd name="T24" fmla="*/ 79 w 97"/>
              <a:gd name="T25" fmla="*/ 9 h 47"/>
              <a:gd name="T26" fmla="*/ 77 w 97"/>
              <a:gd name="T27" fmla="*/ 11 h 47"/>
              <a:gd name="T28" fmla="*/ 73 w 97"/>
              <a:gd name="T29" fmla="*/ 12 h 47"/>
              <a:gd name="T30" fmla="*/ 71 w 97"/>
              <a:gd name="T31" fmla="*/ 14 h 47"/>
              <a:gd name="T32" fmla="*/ 68 w 97"/>
              <a:gd name="T33" fmla="*/ 14 h 47"/>
              <a:gd name="T34" fmla="*/ 64 w 97"/>
              <a:gd name="T35" fmla="*/ 18 h 47"/>
              <a:gd name="T36" fmla="*/ 60 w 97"/>
              <a:gd name="T37" fmla="*/ 20 h 47"/>
              <a:gd name="T38" fmla="*/ 57 w 97"/>
              <a:gd name="T39" fmla="*/ 20 h 47"/>
              <a:gd name="T40" fmla="*/ 53 w 97"/>
              <a:gd name="T41" fmla="*/ 22 h 47"/>
              <a:gd name="T42" fmla="*/ 49 w 97"/>
              <a:gd name="T43" fmla="*/ 23 h 47"/>
              <a:gd name="T44" fmla="*/ 46 w 97"/>
              <a:gd name="T45" fmla="*/ 27 h 47"/>
              <a:gd name="T46" fmla="*/ 42 w 97"/>
              <a:gd name="T47" fmla="*/ 29 h 47"/>
              <a:gd name="T48" fmla="*/ 36 w 97"/>
              <a:gd name="T49" fmla="*/ 31 h 47"/>
              <a:gd name="T50" fmla="*/ 35 w 97"/>
              <a:gd name="T51" fmla="*/ 33 h 47"/>
              <a:gd name="T52" fmla="*/ 33 w 97"/>
              <a:gd name="T53" fmla="*/ 33 h 47"/>
              <a:gd name="T54" fmla="*/ 27 w 97"/>
              <a:gd name="T55" fmla="*/ 34 h 47"/>
              <a:gd name="T56" fmla="*/ 24 w 97"/>
              <a:gd name="T57" fmla="*/ 36 h 47"/>
              <a:gd name="T58" fmla="*/ 22 w 97"/>
              <a:gd name="T59" fmla="*/ 38 h 47"/>
              <a:gd name="T60" fmla="*/ 18 w 97"/>
              <a:gd name="T61" fmla="*/ 40 h 47"/>
              <a:gd name="T62" fmla="*/ 16 w 97"/>
              <a:gd name="T63" fmla="*/ 40 h 47"/>
              <a:gd name="T64" fmla="*/ 13 w 97"/>
              <a:gd name="T65" fmla="*/ 42 h 47"/>
              <a:gd name="T66" fmla="*/ 7 w 97"/>
              <a:gd name="T67" fmla="*/ 45 h 47"/>
              <a:gd name="T68" fmla="*/ 0 w 97"/>
              <a:gd name="T69" fmla="*/ 4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7" h="47">
                <a:moveTo>
                  <a:pt x="97" y="0"/>
                </a:moveTo>
                <a:lnTo>
                  <a:pt x="97" y="0"/>
                </a:lnTo>
                <a:lnTo>
                  <a:pt x="95" y="0"/>
                </a:lnTo>
                <a:lnTo>
                  <a:pt x="93" y="1"/>
                </a:lnTo>
                <a:lnTo>
                  <a:pt x="93" y="1"/>
                </a:lnTo>
                <a:lnTo>
                  <a:pt x="92" y="1"/>
                </a:lnTo>
                <a:lnTo>
                  <a:pt x="90" y="3"/>
                </a:lnTo>
                <a:lnTo>
                  <a:pt x="90" y="3"/>
                </a:lnTo>
                <a:lnTo>
                  <a:pt x="88" y="3"/>
                </a:lnTo>
                <a:lnTo>
                  <a:pt x="86" y="5"/>
                </a:lnTo>
                <a:lnTo>
                  <a:pt x="84" y="5"/>
                </a:lnTo>
                <a:lnTo>
                  <a:pt x="82" y="7"/>
                </a:lnTo>
                <a:lnTo>
                  <a:pt x="79" y="9"/>
                </a:lnTo>
                <a:lnTo>
                  <a:pt x="77" y="11"/>
                </a:lnTo>
                <a:lnTo>
                  <a:pt x="73" y="12"/>
                </a:lnTo>
                <a:lnTo>
                  <a:pt x="71" y="14"/>
                </a:lnTo>
                <a:lnTo>
                  <a:pt x="68" y="14"/>
                </a:lnTo>
                <a:lnTo>
                  <a:pt x="64" y="18"/>
                </a:lnTo>
                <a:lnTo>
                  <a:pt x="60" y="20"/>
                </a:lnTo>
                <a:lnTo>
                  <a:pt x="57" y="20"/>
                </a:lnTo>
                <a:lnTo>
                  <a:pt x="53" y="22"/>
                </a:lnTo>
                <a:lnTo>
                  <a:pt x="49" y="23"/>
                </a:lnTo>
                <a:lnTo>
                  <a:pt x="46" y="27"/>
                </a:lnTo>
                <a:lnTo>
                  <a:pt x="42" y="29"/>
                </a:lnTo>
                <a:lnTo>
                  <a:pt x="36" y="31"/>
                </a:lnTo>
                <a:lnTo>
                  <a:pt x="35" y="33"/>
                </a:lnTo>
                <a:lnTo>
                  <a:pt x="33" y="33"/>
                </a:lnTo>
                <a:lnTo>
                  <a:pt x="27" y="34"/>
                </a:lnTo>
                <a:lnTo>
                  <a:pt x="24" y="36"/>
                </a:lnTo>
                <a:lnTo>
                  <a:pt x="22" y="38"/>
                </a:lnTo>
                <a:lnTo>
                  <a:pt x="18" y="40"/>
                </a:lnTo>
                <a:lnTo>
                  <a:pt x="16" y="40"/>
                </a:lnTo>
                <a:lnTo>
                  <a:pt x="13" y="42"/>
                </a:lnTo>
                <a:lnTo>
                  <a:pt x="7" y="45"/>
                </a:lnTo>
                <a:lnTo>
                  <a:pt x="0" y="47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19" name="Freeform 1875"/>
          <p:cNvSpPr>
            <a:spLocks/>
          </p:cNvSpPr>
          <p:nvPr/>
        </p:nvSpPr>
        <p:spPr bwMode="auto">
          <a:xfrm>
            <a:off x="5068888" y="3927475"/>
            <a:ext cx="19050" cy="74613"/>
          </a:xfrm>
          <a:custGeom>
            <a:avLst/>
            <a:gdLst>
              <a:gd name="T0" fmla="*/ 26 w 26"/>
              <a:gd name="T1" fmla="*/ 79 h 93"/>
              <a:gd name="T2" fmla="*/ 26 w 26"/>
              <a:gd name="T3" fmla="*/ 77 h 93"/>
              <a:gd name="T4" fmla="*/ 24 w 26"/>
              <a:gd name="T5" fmla="*/ 75 h 93"/>
              <a:gd name="T6" fmla="*/ 24 w 26"/>
              <a:gd name="T7" fmla="*/ 75 h 93"/>
              <a:gd name="T8" fmla="*/ 24 w 26"/>
              <a:gd name="T9" fmla="*/ 73 h 93"/>
              <a:gd name="T10" fmla="*/ 22 w 26"/>
              <a:gd name="T11" fmla="*/ 69 h 93"/>
              <a:gd name="T12" fmla="*/ 22 w 26"/>
              <a:gd name="T13" fmla="*/ 69 h 93"/>
              <a:gd name="T14" fmla="*/ 20 w 26"/>
              <a:gd name="T15" fmla="*/ 66 h 93"/>
              <a:gd name="T16" fmla="*/ 20 w 26"/>
              <a:gd name="T17" fmla="*/ 64 h 93"/>
              <a:gd name="T18" fmla="*/ 17 w 26"/>
              <a:gd name="T19" fmla="*/ 55 h 93"/>
              <a:gd name="T20" fmla="*/ 15 w 26"/>
              <a:gd name="T21" fmla="*/ 49 h 93"/>
              <a:gd name="T22" fmla="*/ 13 w 26"/>
              <a:gd name="T23" fmla="*/ 40 h 93"/>
              <a:gd name="T24" fmla="*/ 11 w 26"/>
              <a:gd name="T25" fmla="*/ 36 h 93"/>
              <a:gd name="T26" fmla="*/ 9 w 26"/>
              <a:gd name="T27" fmla="*/ 31 h 93"/>
              <a:gd name="T28" fmla="*/ 7 w 26"/>
              <a:gd name="T29" fmla="*/ 22 h 93"/>
              <a:gd name="T30" fmla="*/ 6 w 26"/>
              <a:gd name="T31" fmla="*/ 16 h 93"/>
              <a:gd name="T32" fmla="*/ 6 w 26"/>
              <a:gd name="T33" fmla="*/ 14 h 93"/>
              <a:gd name="T34" fmla="*/ 6 w 26"/>
              <a:gd name="T35" fmla="*/ 9 h 93"/>
              <a:gd name="T36" fmla="*/ 4 w 26"/>
              <a:gd name="T37" fmla="*/ 5 h 93"/>
              <a:gd name="T38" fmla="*/ 4 w 26"/>
              <a:gd name="T39" fmla="*/ 1 h 93"/>
              <a:gd name="T40" fmla="*/ 4 w 26"/>
              <a:gd name="T41" fmla="*/ 0 h 93"/>
              <a:gd name="T42" fmla="*/ 4 w 26"/>
              <a:gd name="T43" fmla="*/ 0 h 93"/>
              <a:gd name="T44" fmla="*/ 4 w 26"/>
              <a:gd name="T45" fmla="*/ 1 h 93"/>
              <a:gd name="T46" fmla="*/ 4 w 26"/>
              <a:gd name="T47" fmla="*/ 3 h 93"/>
              <a:gd name="T48" fmla="*/ 4 w 26"/>
              <a:gd name="T49" fmla="*/ 5 h 93"/>
              <a:gd name="T50" fmla="*/ 2 w 26"/>
              <a:gd name="T51" fmla="*/ 7 h 93"/>
              <a:gd name="T52" fmla="*/ 2 w 26"/>
              <a:gd name="T53" fmla="*/ 9 h 93"/>
              <a:gd name="T54" fmla="*/ 2 w 26"/>
              <a:gd name="T55" fmla="*/ 11 h 93"/>
              <a:gd name="T56" fmla="*/ 2 w 26"/>
              <a:gd name="T57" fmla="*/ 12 h 93"/>
              <a:gd name="T58" fmla="*/ 2 w 26"/>
              <a:gd name="T59" fmla="*/ 14 h 93"/>
              <a:gd name="T60" fmla="*/ 2 w 26"/>
              <a:gd name="T61" fmla="*/ 18 h 93"/>
              <a:gd name="T62" fmla="*/ 0 w 26"/>
              <a:gd name="T63" fmla="*/ 22 h 93"/>
              <a:gd name="T64" fmla="*/ 0 w 26"/>
              <a:gd name="T65" fmla="*/ 33 h 93"/>
              <a:gd name="T66" fmla="*/ 0 w 26"/>
              <a:gd name="T67" fmla="*/ 38 h 93"/>
              <a:gd name="T68" fmla="*/ 0 w 26"/>
              <a:gd name="T69" fmla="*/ 42 h 93"/>
              <a:gd name="T70" fmla="*/ 2 w 26"/>
              <a:gd name="T71" fmla="*/ 49 h 93"/>
              <a:gd name="T72" fmla="*/ 2 w 26"/>
              <a:gd name="T73" fmla="*/ 55 h 93"/>
              <a:gd name="T74" fmla="*/ 2 w 26"/>
              <a:gd name="T75" fmla="*/ 58 h 93"/>
              <a:gd name="T76" fmla="*/ 2 w 26"/>
              <a:gd name="T77" fmla="*/ 60 h 93"/>
              <a:gd name="T78" fmla="*/ 4 w 26"/>
              <a:gd name="T79" fmla="*/ 62 h 93"/>
              <a:gd name="T80" fmla="*/ 4 w 26"/>
              <a:gd name="T81" fmla="*/ 66 h 93"/>
              <a:gd name="T82" fmla="*/ 6 w 26"/>
              <a:gd name="T83" fmla="*/ 68 h 93"/>
              <a:gd name="T84" fmla="*/ 6 w 26"/>
              <a:gd name="T85" fmla="*/ 71 h 93"/>
              <a:gd name="T86" fmla="*/ 7 w 26"/>
              <a:gd name="T87" fmla="*/ 73 h 93"/>
              <a:gd name="T88" fmla="*/ 9 w 26"/>
              <a:gd name="T89" fmla="*/ 77 h 93"/>
              <a:gd name="T90" fmla="*/ 11 w 26"/>
              <a:gd name="T91" fmla="*/ 79 h 93"/>
              <a:gd name="T92" fmla="*/ 11 w 26"/>
              <a:gd name="T93" fmla="*/ 80 h 93"/>
              <a:gd name="T94" fmla="*/ 11 w 26"/>
              <a:gd name="T95" fmla="*/ 82 h 93"/>
              <a:gd name="T96" fmla="*/ 13 w 26"/>
              <a:gd name="T97" fmla="*/ 84 h 93"/>
              <a:gd name="T98" fmla="*/ 15 w 26"/>
              <a:gd name="T99" fmla="*/ 86 h 93"/>
              <a:gd name="T100" fmla="*/ 17 w 26"/>
              <a:gd name="T101" fmla="*/ 88 h 93"/>
              <a:gd name="T102" fmla="*/ 18 w 26"/>
              <a:gd name="T103" fmla="*/ 90 h 93"/>
              <a:gd name="T104" fmla="*/ 22 w 26"/>
              <a:gd name="T105" fmla="*/ 92 h 93"/>
              <a:gd name="T106" fmla="*/ 22 w 26"/>
              <a:gd name="T107" fmla="*/ 93 h 93"/>
              <a:gd name="T108" fmla="*/ 26 w 26"/>
              <a:gd name="T109" fmla="*/ 93 h 93"/>
              <a:gd name="T110" fmla="*/ 26 w 26"/>
              <a:gd name="T111" fmla="*/ 88 h 93"/>
              <a:gd name="T112" fmla="*/ 26 w 26"/>
              <a:gd name="T113" fmla="*/ 82 h 93"/>
              <a:gd name="T114" fmla="*/ 26 w 26"/>
              <a:gd name="T115" fmla="*/ 80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6" h="93">
                <a:moveTo>
                  <a:pt x="26" y="80"/>
                </a:moveTo>
                <a:lnTo>
                  <a:pt x="26" y="79"/>
                </a:lnTo>
                <a:lnTo>
                  <a:pt x="26" y="79"/>
                </a:lnTo>
                <a:lnTo>
                  <a:pt x="26" y="77"/>
                </a:lnTo>
                <a:lnTo>
                  <a:pt x="26" y="77"/>
                </a:lnTo>
                <a:lnTo>
                  <a:pt x="24" y="75"/>
                </a:lnTo>
                <a:lnTo>
                  <a:pt x="24" y="75"/>
                </a:lnTo>
                <a:lnTo>
                  <a:pt x="24" y="75"/>
                </a:lnTo>
                <a:lnTo>
                  <a:pt x="24" y="73"/>
                </a:lnTo>
                <a:lnTo>
                  <a:pt x="24" y="73"/>
                </a:lnTo>
                <a:lnTo>
                  <a:pt x="22" y="71"/>
                </a:lnTo>
                <a:lnTo>
                  <a:pt x="22" y="69"/>
                </a:lnTo>
                <a:lnTo>
                  <a:pt x="22" y="69"/>
                </a:lnTo>
                <a:lnTo>
                  <a:pt x="22" y="69"/>
                </a:lnTo>
                <a:lnTo>
                  <a:pt x="22" y="68"/>
                </a:lnTo>
                <a:lnTo>
                  <a:pt x="20" y="66"/>
                </a:lnTo>
                <a:lnTo>
                  <a:pt x="20" y="64"/>
                </a:lnTo>
                <a:lnTo>
                  <a:pt x="20" y="64"/>
                </a:lnTo>
                <a:lnTo>
                  <a:pt x="18" y="60"/>
                </a:lnTo>
                <a:lnTo>
                  <a:pt x="17" y="55"/>
                </a:lnTo>
                <a:lnTo>
                  <a:pt x="17" y="53"/>
                </a:lnTo>
                <a:lnTo>
                  <a:pt x="15" y="49"/>
                </a:lnTo>
                <a:lnTo>
                  <a:pt x="15" y="44"/>
                </a:lnTo>
                <a:lnTo>
                  <a:pt x="13" y="40"/>
                </a:lnTo>
                <a:lnTo>
                  <a:pt x="11" y="40"/>
                </a:lnTo>
                <a:lnTo>
                  <a:pt x="11" y="36"/>
                </a:lnTo>
                <a:lnTo>
                  <a:pt x="11" y="35"/>
                </a:lnTo>
                <a:lnTo>
                  <a:pt x="9" y="31"/>
                </a:lnTo>
                <a:lnTo>
                  <a:pt x="7" y="25"/>
                </a:lnTo>
                <a:lnTo>
                  <a:pt x="7" y="22"/>
                </a:lnTo>
                <a:lnTo>
                  <a:pt x="7" y="18"/>
                </a:lnTo>
                <a:lnTo>
                  <a:pt x="6" y="16"/>
                </a:lnTo>
                <a:lnTo>
                  <a:pt x="6" y="16"/>
                </a:lnTo>
                <a:lnTo>
                  <a:pt x="6" y="14"/>
                </a:lnTo>
                <a:lnTo>
                  <a:pt x="6" y="12"/>
                </a:lnTo>
                <a:lnTo>
                  <a:pt x="6" y="9"/>
                </a:lnTo>
                <a:lnTo>
                  <a:pt x="4" y="7"/>
                </a:lnTo>
                <a:lnTo>
                  <a:pt x="4" y="5"/>
                </a:lnTo>
                <a:lnTo>
                  <a:pt x="4" y="5"/>
                </a:lnTo>
                <a:lnTo>
                  <a:pt x="4" y="1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4" y="1"/>
                </a:lnTo>
                <a:lnTo>
                  <a:pt x="4" y="1"/>
                </a:lnTo>
                <a:lnTo>
                  <a:pt x="4" y="3"/>
                </a:lnTo>
                <a:lnTo>
                  <a:pt x="4" y="3"/>
                </a:lnTo>
                <a:lnTo>
                  <a:pt x="4" y="5"/>
                </a:lnTo>
                <a:lnTo>
                  <a:pt x="4" y="5"/>
                </a:lnTo>
                <a:lnTo>
                  <a:pt x="2" y="7"/>
                </a:lnTo>
                <a:lnTo>
                  <a:pt x="2" y="7"/>
                </a:lnTo>
                <a:lnTo>
                  <a:pt x="2" y="9"/>
                </a:lnTo>
                <a:lnTo>
                  <a:pt x="2" y="9"/>
                </a:lnTo>
                <a:lnTo>
                  <a:pt x="2" y="11"/>
                </a:lnTo>
                <a:lnTo>
                  <a:pt x="2" y="11"/>
                </a:lnTo>
                <a:lnTo>
                  <a:pt x="2" y="12"/>
                </a:lnTo>
                <a:lnTo>
                  <a:pt x="2" y="12"/>
                </a:lnTo>
                <a:lnTo>
                  <a:pt x="2" y="14"/>
                </a:lnTo>
                <a:lnTo>
                  <a:pt x="2" y="16"/>
                </a:lnTo>
                <a:lnTo>
                  <a:pt x="2" y="18"/>
                </a:lnTo>
                <a:lnTo>
                  <a:pt x="0" y="20"/>
                </a:lnTo>
                <a:lnTo>
                  <a:pt x="0" y="22"/>
                </a:lnTo>
                <a:lnTo>
                  <a:pt x="0" y="27"/>
                </a:lnTo>
                <a:lnTo>
                  <a:pt x="0" y="33"/>
                </a:lnTo>
                <a:lnTo>
                  <a:pt x="0" y="31"/>
                </a:lnTo>
                <a:lnTo>
                  <a:pt x="0" y="38"/>
                </a:lnTo>
                <a:lnTo>
                  <a:pt x="0" y="40"/>
                </a:lnTo>
                <a:lnTo>
                  <a:pt x="0" y="42"/>
                </a:lnTo>
                <a:lnTo>
                  <a:pt x="0" y="44"/>
                </a:lnTo>
                <a:lnTo>
                  <a:pt x="2" y="49"/>
                </a:lnTo>
                <a:lnTo>
                  <a:pt x="2" y="53"/>
                </a:lnTo>
                <a:lnTo>
                  <a:pt x="2" y="55"/>
                </a:lnTo>
                <a:lnTo>
                  <a:pt x="2" y="57"/>
                </a:lnTo>
                <a:lnTo>
                  <a:pt x="2" y="58"/>
                </a:lnTo>
                <a:lnTo>
                  <a:pt x="2" y="58"/>
                </a:lnTo>
                <a:lnTo>
                  <a:pt x="2" y="60"/>
                </a:lnTo>
                <a:lnTo>
                  <a:pt x="2" y="62"/>
                </a:lnTo>
                <a:lnTo>
                  <a:pt x="4" y="62"/>
                </a:lnTo>
                <a:lnTo>
                  <a:pt x="4" y="64"/>
                </a:lnTo>
                <a:lnTo>
                  <a:pt x="4" y="66"/>
                </a:lnTo>
                <a:lnTo>
                  <a:pt x="4" y="68"/>
                </a:lnTo>
                <a:lnTo>
                  <a:pt x="6" y="68"/>
                </a:lnTo>
                <a:lnTo>
                  <a:pt x="6" y="69"/>
                </a:lnTo>
                <a:lnTo>
                  <a:pt x="6" y="71"/>
                </a:lnTo>
                <a:lnTo>
                  <a:pt x="7" y="71"/>
                </a:lnTo>
                <a:lnTo>
                  <a:pt x="7" y="73"/>
                </a:lnTo>
                <a:lnTo>
                  <a:pt x="7" y="75"/>
                </a:lnTo>
                <a:lnTo>
                  <a:pt x="9" y="77"/>
                </a:lnTo>
                <a:lnTo>
                  <a:pt x="11" y="79"/>
                </a:lnTo>
                <a:lnTo>
                  <a:pt x="11" y="79"/>
                </a:lnTo>
                <a:lnTo>
                  <a:pt x="11" y="80"/>
                </a:lnTo>
                <a:lnTo>
                  <a:pt x="11" y="80"/>
                </a:lnTo>
                <a:lnTo>
                  <a:pt x="11" y="82"/>
                </a:lnTo>
                <a:lnTo>
                  <a:pt x="11" y="82"/>
                </a:lnTo>
                <a:lnTo>
                  <a:pt x="13" y="84"/>
                </a:lnTo>
                <a:lnTo>
                  <a:pt x="13" y="84"/>
                </a:lnTo>
                <a:lnTo>
                  <a:pt x="15" y="86"/>
                </a:lnTo>
                <a:lnTo>
                  <a:pt x="15" y="86"/>
                </a:lnTo>
                <a:lnTo>
                  <a:pt x="15" y="88"/>
                </a:lnTo>
                <a:lnTo>
                  <a:pt x="17" y="88"/>
                </a:lnTo>
                <a:lnTo>
                  <a:pt x="18" y="90"/>
                </a:lnTo>
                <a:lnTo>
                  <a:pt x="18" y="90"/>
                </a:lnTo>
                <a:lnTo>
                  <a:pt x="20" y="90"/>
                </a:lnTo>
                <a:lnTo>
                  <a:pt x="22" y="92"/>
                </a:lnTo>
                <a:lnTo>
                  <a:pt x="22" y="92"/>
                </a:lnTo>
                <a:lnTo>
                  <a:pt x="22" y="93"/>
                </a:lnTo>
                <a:lnTo>
                  <a:pt x="24" y="93"/>
                </a:lnTo>
                <a:lnTo>
                  <a:pt x="26" y="93"/>
                </a:lnTo>
                <a:lnTo>
                  <a:pt x="26" y="90"/>
                </a:lnTo>
                <a:lnTo>
                  <a:pt x="26" y="88"/>
                </a:lnTo>
                <a:lnTo>
                  <a:pt x="26" y="84"/>
                </a:lnTo>
                <a:lnTo>
                  <a:pt x="26" y="82"/>
                </a:lnTo>
                <a:lnTo>
                  <a:pt x="26" y="79"/>
                </a:lnTo>
                <a:lnTo>
                  <a:pt x="26" y="80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20" name="Freeform 1876"/>
          <p:cNvSpPr>
            <a:spLocks/>
          </p:cNvSpPr>
          <p:nvPr/>
        </p:nvSpPr>
        <p:spPr bwMode="auto">
          <a:xfrm>
            <a:off x="5068888" y="3927475"/>
            <a:ext cx="19050" cy="74613"/>
          </a:xfrm>
          <a:custGeom>
            <a:avLst/>
            <a:gdLst>
              <a:gd name="T0" fmla="*/ 26 w 26"/>
              <a:gd name="T1" fmla="*/ 79 h 93"/>
              <a:gd name="T2" fmla="*/ 26 w 26"/>
              <a:gd name="T3" fmla="*/ 77 h 93"/>
              <a:gd name="T4" fmla="*/ 24 w 26"/>
              <a:gd name="T5" fmla="*/ 75 h 93"/>
              <a:gd name="T6" fmla="*/ 24 w 26"/>
              <a:gd name="T7" fmla="*/ 75 h 93"/>
              <a:gd name="T8" fmla="*/ 24 w 26"/>
              <a:gd name="T9" fmla="*/ 73 h 93"/>
              <a:gd name="T10" fmla="*/ 22 w 26"/>
              <a:gd name="T11" fmla="*/ 69 h 93"/>
              <a:gd name="T12" fmla="*/ 22 w 26"/>
              <a:gd name="T13" fmla="*/ 69 h 93"/>
              <a:gd name="T14" fmla="*/ 20 w 26"/>
              <a:gd name="T15" fmla="*/ 66 h 93"/>
              <a:gd name="T16" fmla="*/ 20 w 26"/>
              <a:gd name="T17" fmla="*/ 64 h 93"/>
              <a:gd name="T18" fmla="*/ 17 w 26"/>
              <a:gd name="T19" fmla="*/ 55 h 93"/>
              <a:gd name="T20" fmla="*/ 15 w 26"/>
              <a:gd name="T21" fmla="*/ 49 h 93"/>
              <a:gd name="T22" fmla="*/ 13 w 26"/>
              <a:gd name="T23" fmla="*/ 40 h 93"/>
              <a:gd name="T24" fmla="*/ 11 w 26"/>
              <a:gd name="T25" fmla="*/ 36 h 93"/>
              <a:gd name="T26" fmla="*/ 9 w 26"/>
              <a:gd name="T27" fmla="*/ 31 h 93"/>
              <a:gd name="T28" fmla="*/ 7 w 26"/>
              <a:gd name="T29" fmla="*/ 22 h 93"/>
              <a:gd name="T30" fmla="*/ 6 w 26"/>
              <a:gd name="T31" fmla="*/ 16 h 93"/>
              <a:gd name="T32" fmla="*/ 6 w 26"/>
              <a:gd name="T33" fmla="*/ 14 h 93"/>
              <a:gd name="T34" fmla="*/ 6 w 26"/>
              <a:gd name="T35" fmla="*/ 9 h 93"/>
              <a:gd name="T36" fmla="*/ 4 w 26"/>
              <a:gd name="T37" fmla="*/ 5 h 93"/>
              <a:gd name="T38" fmla="*/ 4 w 26"/>
              <a:gd name="T39" fmla="*/ 1 h 93"/>
              <a:gd name="T40" fmla="*/ 4 w 26"/>
              <a:gd name="T41" fmla="*/ 0 h 93"/>
              <a:gd name="T42" fmla="*/ 4 w 26"/>
              <a:gd name="T43" fmla="*/ 0 h 93"/>
              <a:gd name="T44" fmla="*/ 4 w 26"/>
              <a:gd name="T45" fmla="*/ 1 h 93"/>
              <a:gd name="T46" fmla="*/ 4 w 26"/>
              <a:gd name="T47" fmla="*/ 3 h 93"/>
              <a:gd name="T48" fmla="*/ 4 w 26"/>
              <a:gd name="T49" fmla="*/ 5 h 93"/>
              <a:gd name="T50" fmla="*/ 2 w 26"/>
              <a:gd name="T51" fmla="*/ 7 h 93"/>
              <a:gd name="T52" fmla="*/ 2 w 26"/>
              <a:gd name="T53" fmla="*/ 9 h 93"/>
              <a:gd name="T54" fmla="*/ 2 w 26"/>
              <a:gd name="T55" fmla="*/ 11 h 93"/>
              <a:gd name="T56" fmla="*/ 2 w 26"/>
              <a:gd name="T57" fmla="*/ 12 h 93"/>
              <a:gd name="T58" fmla="*/ 2 w 26"/>
              <a:gd name="T59" fmla="*/ 14 h 93"/>
              <a:gd name="T60" fmla="*/ 2 w 26"/>
              <a:gd name="T61" fmla="*/ 18 h 93"/>
              <a:gd name="T62" fmla="*/ 0 w 26"/>
              <a:gd name="T63" fmla="*/ 22 h 93"/>
              <a:gd name="T64" fmla="*/ 0 w 26"/>
              <a:gd name="T65" fmla="*/ 33 h 93"/>
              <a:gd name="T66" fmla="*/ 0 w 26"/>
              <a:gd name="T67" fmla="*/ 38 h 93"/>
              <a:gd name="T68" fmla="*/ 0 w 26"/>
              <a:gd name="T69" fmla="*/ 42 h 93"/>
              <a:gd name="T70" fmla="*/ 2 w 26"/>
              <a:gd name="T71" fmla="*/ 49 h 93"/>
              <a:gd name="T72" fmla="*/ 2 w 26"/>
              <a:gd name="T73" fmla="*/ 55 h 93"/>
              <a:gd name="T74" fmla="*/ 2 w 26"/>
              <a:gd name="T75" fmla="*/ 58 h 93"/>
              <a:gd name="T76" fmla="*/ 2 w 26"/>
              <a:gd name="T77" fmla="*/ 60 h 93"/>
              <a:gd name="T78" fmla="*/ 4 w 26"/>
              <a:gd name="T79" fmla="*/ 62 h 93"/>
              <a:gd name="T80" fmla="*/ 4 w 26"/>
              <a:gd name="T81" fmla="*/ 66 h 93"/>
              <a:gd name="T82" fmla="*/ 6 w 26"/>
              <a:gd name="T83" fmla="*/ 68 h 93"/>
              <a:gd name="T84" fmla="*/ 6 w 26"/>
              <a:gd name="T85" fmla="*/ 71 h 93"/>
              <a:gd name="T86" fmla="*/ 7 w 26"/>
              <a:gd name="T87" fmla="*/ 73 h 93"/>
              <a:gd name="T88" fmla="*/ 9 w 26"/>
              <a:gd name="T89" fmla="*/ 77 h 93"/>
              <a:gd name="T90" fmla="*/ 11 w 26"/>
              <a:gd name="T91" fmla="*/ 79 h 93"/>
              <a:gd name="T92" fmla="*/ 11 w 26"/>
              <a:gd name="T93" fmla="*/ 80 h 93"/>
              <a:gd name="T94" fmla="*/ 11 w 26"/>
              <a:gd name="T95" fmla="*/ 82 h 93"/>
              <a:gd name="T96" fmla="*/ 13 w 26"/>
              <a:gd name="T97" fmla="*/ 84 h 93"/>
              <a:gd name="T98" fmla="*/ 15 w 26"/>
              <a:gd name="T99" fmla="*/ 86 h 93"/>
              <a:gd name="T100" fmla="*/ 17 w 26"/>
              <a:gd name="T101" fmla="*/ 88 h 93"/>
              <a:gd name="T102" fmla="*/ 18 w 26"/>
              <a:gd name="T103" fmla="*/ 90 h 93"/>
              <a:gd name="T104" fmla="*/ 22 w 26"/>
              <a:gd name="T105" fmla="*/ 92 h 93"/>
              <a:gd name="T106" fmla="*/ 22 w 26"/>
              <a:gd name="T107" fmla="*/ 93 h 93"/>
              <a:gd name="T108" fmla="*/ 26 w 26"/>
              <a:gd name="T109" fmla="*/ 93 h 93"/>
              <a:gd name="T110" fmla="*/ 26 w 26"/>
              <a:gd name="T111" fmla="*/ 88 h 93"/>
              <a:gd name="T112" fmla="*/ 26 w 26"/>
              <a:gd name="T113" fmla="*/ 82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6" h="93">
                <a:moveTo>
                  <a:pt x="26" y="80"/>
                </a:moveTo>
                <a:lnTo>
                  <a:pt x="26" y="79"/>
                </a:lnTo>
                <a:lnTo>
                  <a:pt x="26" y="79"/>
                </a:lnTo>
                <a:lnTo>
                  <a:pt x="26" y="77"/>
                </a:lnTo>
                <a:lnTo>
                  <a:pt x="26" y="77"/>
                </a:lnTo>
                <a:lnTo>
                  <a:pt x="24" y="75"/>
                </a:lnTo>
                <a:lnTo>
                  <a:pt x="24" y="75"/>
                </a:lnTo>
                <a:lnTo>
                  <a:pt x="24" y="75"/>
                </a:lnTo>
                <a:lnTo>
                  <a:pt x="24" y="73"/>
                </a:lnTo>
                <a:lnTo>
                  <a:pt x="24" y="73"/>
                </a:lnTo>
                <a:lnTo>
                  <a:pt x="22" y="71"/>
                </a:lnTo>
                <a:lnTo>
                  <a:pt x="22" y="69"/>
                </a:lnTo>
                <a:lnTo>
                  <a:pt x="22" y="69"/>
                </a:lnTo>
                <a:lnTo>
                  <a:pt x="22" y="69"/>
                </a:lnTo>
                <a:lnTo>
                  <a:pt x="22" y="68"/>
                </a:lnTo>
                <a:lnTo>
                  <a:pt x="20" y="66"/>
                </a:lnTo>
                <a:lnTo>
                  <a:pt x="20" y="64"/>
                </a:lnTo>
                <a:lnTo>
                  <a:pt x="20" y="64"/>
                </a:lnTo>
                <a:lnTo>
                  <a:pt x="18" y="60"/>
                </a:lnTo>
                <a:lnTo>
                  <a:pt x="17" y="55"/>
                </a:lnTo>
                <a:lnTo>
                  <a:pt x="17" y="53"/>
                </a:lnTo>
                <a:lnTo>
                  <a:pt x="15" y="49"/>
                </a:lnTo>
                <a:lnTo>
                  <a:pt x="15" y="44"/>
                </a:lnTo>
                <a:lnTo>
                  <a:pt x="13" y="40"/>
                </a:lnTo>
                <a:lnTo>
                  <a:pt x="11" y="40"/>
                </a:lnTo>
                <a:lnTo>
                  <a:pt x="11" y="36"/>
                </a:lnTo>
                <a:lnTo>
                  <a:pt x="11" y="35"/>
                </a:lnTo>
                <a:lnTo>
                  <a:pt x="9" y="31"/>
                </a:lnTo>
                <a:lnTo>
                  <a:pt x="7" y="25"/>
                </a:lnTo>
                <a:lnTo>
                  <a:pt x="7" y="22"/>
                </a:lnTo>
                <a:lnTo>
                  <a:pt x="7" y="18"/>
                </a:lnTo>
                <a:lnTo>
                  <a:pt x="6" y="16"/>
                </a:lnTo>
                <a:lnTo>
                  <a:pt x="6" y="16"/>
                </a:lnTo>
                <a:lnTo>
                  <a:pt x="6" y="14"/>
                </a:lnTo>
                <a:lnTo>
                  <a:pt x="6" y="12"/>
                </a:lnTo>
                <a:lnTo>
                  <a:pt x="6" y="9"/>
                </a:lnTo>
                <a:lnTo>
                  <a:pt x="4" y="7"/>
                </a:lnTo>
                <a:lnTo>
                  <a:pt x="4" y="5"/>
                </a:lnTo>
                <a:lnTo>
                  <a:pt x="4" y="5"/>
                </a:lnTo>
                <a:lnTo>
                  <a:pt x="4" y="1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4" y="1"/>
                </a:lnTo>
                <a:lnTo>
                  <a:pt x="4" y="1"/>
                </a:lnTo>
                <a:lnTo>
                  <a:pt x="4" y="3"/>
                </a:lnTo>
                <a:lnTo>
                  <a:pt x="4" y="3"/>
                </a:lnTo>
                <a:lnTo>
                  <a:pt x="4" y="5"/>
                </a:lnTo>
                <a:lnTo>
                  <a:pt x="4" y="5"/>
                </a:lnTo>
                <a:lnTo>
                  <a:pt x="2" y="7"/>
                </a:lnTo>
                <a:lnTo>
                  <a:pt x="2" y="7"/>
                </a:lnTo>
                <a:lnTo>
                  <a:pt x="2" y="9"/>
                </a:lnTo>
                <a:lnTo>
                  <a:pt x="2" y="9"/>
                </a:lnTo>
                <a:lnTo>
                  <a:pt x="2" y="11"/>
                </a:lnTo>
                <a:lnTo>
                  <a:pt x="2" y="11"/>
                </a:lnTo>
                <a:lnTo>
                  <a:pt x="2" y="12"/>
                </a:lnTo>
                <a:lnTo>
                  <a:pt x="2" y="12"/>
                </a:lnTo>
                <a:lnTo>
                  <a:pt x="2" y="14"/>
                </a:lnTo>
                <a:lnTo>
                  <a:pt x="2" y="16"/>
                </a:lnTo>
                <a:lnTo>
                  <a:pt x="2" y="18"/>
                </a:lnTo>
                <a:lnTo>
                  <a:pt x="0" y="20"/>
                </a:lnTo>
                <a:lnTo>
                  <a:pt x="0" y="22"/>
                </a:lnTo>
                <a:lnTo>
                  <a:pt x="0" y="27"/>
                </a:lnTo>
                <a:lnTo>
                  <a:pt x="0" y="33"/>
                </a:lnTo>
                <a:lnTo>
                  <a:pt x="0" y="31"/>
                </a:lnTo>
                <a:lnTo>
                  <a:pt x="0" y="38"/>
                </a:lnTo>
                <a:lnTo>
                  <a:pt x="0" y="40"/>
                </a:lnTo>
                <a:lnTo>
                  <a:pt x="0" y="42"/>
                </a:lnTo>
                <a:lnTo>
                  <a:pt x="0" y="44"/>
                </a:lnTo>
                <a:lnTo>
                  <a:pt x="2" y="49"/>
                </a:lnTo>
                <a:lnTo>
                  <a:pt x="2" y="53"/>
                </a:lnTo>
                <a:lnTo>
                  <a:pt x="2" y="55"/>
                </a:lnTo>
                <a:lnTo>
                  <a:pt x="2" y="57"/>
                </a:lnTo>
                <a:lnTo>
                  <a:pt x="2" y="58"/>
                </a:lnTo>
                <a:lnTo>
                  <a:pt x="2" y="58"/>
                </a:lnTo>
                <a:lnTo>
                  <a:pt x="2" y="60"/>
                </a:lnTo>
                <a:lnTo>
                  <a:pt x="2" y="62"/>
                </a:lnTo>
                <a:lnTo>
                  <a:pt x="4" y="62"/>
                </a:lnTo>
                <a:lnTo>
                  <a:pt x="4" y="64"/>
                </a:lnTo>
                <a:lnTo>
                  <a:pt x="4" y="66"/>
                </a:lnTo>
                <a:lnTo>
                  <a:pt x="4" y="68"/>
                </a:lnTo>
                <a:lnTo>
                  <a:pt x="6" y="68"/>
                </a:lnTo>
                <a:lnTo>
                  <a:pt x="6" y="69"/>
                </a:lnTo>
                <a:lnTo>
                  <a:pt x="6" y="71"/>
                </a:lnTo>
                <a:lnTo>
                  <a:pt x="7" y="71"/>
                </a:lnTo>
                <a:lnTo>
                  <a:pt x="7" y="73"/>
                </a:lnTo>
                <a:lnTo>
                  <a:pt x="7" y="75"/>
                </a:lnTo>
                <a:lnTo>
                  <a:pt x="9" y="77"/>
                </a:lnTo>
                <a:lnTo>
                  <a:pt x="11" y="79"/>
                </a:lnTo>
                <a:lnTo>
                  <a:pt x="11" y="79"/>
                </a:lnTo>
                <a:lnTo>
                  <a:pt x="11" y="80"/>
                </a:lnTo>
                <a:lnTo>
                  <a:pt x="11" y="80"/>
                </a:lnTo>
                <a:lnTo>
                  <a:pt x="11" y="82"/>
                </a:lnTo>
                <a:lnTo>
                  <a:pt x="11" y="82"/>
                </a:lnTo>
                <a:lnTo>
                  <a:pt x="13" y="84"/>
                </a:lnTo>
                <a:lnTo>
                  <a:pt x="13" y="84"/>
                </a:lnTo>
                <a:lnTo>
                  <a:pt x="15" y="86"/>
                </a:lnTo>
                <a:lnTo>
                  <a:pt x="15" y="86"/>
                </a:lnTo>
                <a:lnTo>
                  <a:pt x="15" y="88"/>
                </a:lnTo>
                <a:lnTo>
                  <a:pt x="17" y="88"/>
                </a:lnTo>
                <a:lnTo>
                  <a:pt x="18" y="90"/>
                </a:lnTo>
                <a:lnTo>
                  <a:pt x="18" y="90"/>
                </a:lnTo>
                <a:lnTo>
                  <a:pt x="20" y="90"/>
                </a:lnTo>
                <a:lnTo>
                  <a:pt x="22" y="92"/>
                </a:lnTo>
                <a:lnTo>
                  <a:pt x="22" y="92"/>
                </a:lnTo>
                <a:lnTo>
                  <a:pt x="22" y="93"/>
                </a:lnTo>
                <a:lnTo>
                  <a:pt x="24" y="93"/>
                </a:lnTo>
                <a:lnTo>
                  <a:pt x="26" y="93"/>
                </a:lnTo>
                <a:lnTo>
                  <a:pt x="26" y="90"/>
                </a:lnTo>
                <a:lnTo>
                  <a:pt x="26" y="88"/>
                </a:lnTo>
                <a:lnTo>
                  <a:pt x="26" y="84"/>
                </a:lnTo>
                <a:lnTo>
                  <a:pt x="26" y="82"/>
                </a:lnTo>
                <a:lnTo>
                  <a:pt x="26" y="79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21" name="Freeform 1877"/>
          <p:cNvSpPr>
            <a:spLocks/>
          </p:cNvSpPr>
          <p:nvPr/>
        </p:nvSpPr>
        <p:spPr bwMode="auto">
          <a:xfrm>
            <a:off x="5084763" y="4016375"/>
            <a:ext cx="261937" cy="39688"/>
          </a:xfrm>
          <a:custGeom>
            <a:avLst/>
            <a:gdLst>
              <a:gd name="T0" fmla="*/ 4 w 333"/>
              <a:gd name="T1" fmla="*/ 44 h 49"/>
              <a:gd name="T2" fmla="*/ 19 w 333"/>
              <a:gd name="T3" fmla="*/ 35 h 49"/>
              <a:gd name="T4" fmla="*/ 32 w 333"/>
              <a:gd name="T5" fmla="*/ 31 h 49"/>
              <a:gd name="T6" fmla="*/ 45 w 333"/>
              <a:gd name="T7" fmla="*/ 27 h 49"/>
              <a:gd name="T8" fmla="*/ 57 w 333"/>
              <a:gd name="T9" fmla="*/ 25 h 49"/>
              <a:gd name="T10" fmla="*/ 69 w 333"/>
              <a:gd name="T11" fmla="*/ 24 h 49"/>
              <a:gd name="T12" fmla="*/ 81 w 333"/>
              <a:gd name="T13" fmla="*/ 20 h 49"/>
              <a:gd name="T14" fmla="*/ 96 w 333"/>
              <a:gd name="T15" fmla="*/ 16 h 49"/>
              <a:gd name="T16" fmla="*/ 109 w 333"/>
              <a:gd name="T17" fmla="*/ 14 h 49"/>
              <a:gd name="T18" fmla="*/ 124 w 333"/>
              <a:gd name="T19" fmla="*/ 9 h 49"/>
              <a:gd name="T20" fmla="*/ 138 w 333"/>
              <a:gd name="T21" fmla="*/ 7 h 49"/>
              <a:gd name="T22" fmla="*/ 151 w 333"/>
              <a:gd name="T23" fmla="*/ 3 h 49"/>
              <a:gd name="T24" fmla="*/ 164 w 333"/>
              <a:gd name="T25" fmla="*/ 2 h 49"/>
              <a:gd name="T26" fmla="*/ 177 w 333"/>
              <a:gd name="T27" fmla="*/ 0 h 49"/>
              <a:gd name="T28" fmla="*/ 195 w 333"/>
              <a:gd name="T29" fmla="*/ 0 h 49"/>
              <a:gd name="T30" fmla="*/ 219 w 333"/>
              <a:gd name="T31" fmla="*/ 0 h 49"/>
              <a:gd name="T32" fmla="*/ 238 w 333"/>
              <a:gd name="T33" fmla="*/ 2 h 49"/>
              <a:gd name="T34" fmla="*/ 249 w 333"/>
              <a:gd name="T35" fmla="*/ 3 h 49"/>
              <a:gd name="T36" fmla="*/ 265 w 333"/>
              <a:gd name="T37" fmla="*/ 7 h 49"/>
              <a:gd name="T38" fmla="*/ 276 w 333"/>
              <a:gd name="T39" fmla="*/ 11 h 49"/>
              <a:gd name="T40" fmla="*/ 287 w 333"/>
              <a:gd name="T41" fmla="*/ 16 h 49"/>
              <a:gd name="T42" fmla="*/ 297 w 333"/>
              <a:gd name="T43" fmla="*/ 22 h 49"/>
              <a:gd name="T44" fmla="*/ 308 w 333"/>
              <a:gd name="T45" fmla="*/ 27 h 49"/>
              <a:gd name="T46" fmla="*/ 319 w 333"/>
              <a:gd name="T47" fmla="*/ 31 h 49"/>
              <a:gd name="T48" fmla="*/ 330 w 333"/>
              <a:gd name="T49" fmla="*/ 35 h 49"/>
              <a:gd name="T50" fmla="*/ 332 w 333"/>
              <a:gd name="T51" fmla="*/ 31 h 49"/>
              <a:gd name="T52" fmla="*/ 324 w 333"/>
              <a:gd name="T53" fmla="*/ 27 h 49"/>
              <a:gd name="T54" fmla="*/ 313 w 333"/>
              <a:gd name="T55" fmla="*/ 18 h 49"/>
              <a:gd name="T56" fmla="*/ 302 w 333"/>
              <a:gd name="T57" fmla="*/ 14 h 49"/>
              <a:gd name="T58" fmla="*/ 293 w 333"/>
              <a:gd name="T59" fmla="*/ 11 h 49"/>
              <a:gd name="T60" fmla="*/ 280 w 333"/>
              <a:gd name="T61" fmla="*/ 9 h 49"/>
              <a:gd name="T62" fmla="*/ 267 w 333"/>
              <a:gd name="T63" fmla="*/ 7 h 49"/>
              <a:gd name="T64" fmla="*/ 254 w 333"/>
              <a:gd name="T65" fmla="*/ 5 h 49"/>
              <a:gd name="T66" fmla="*/ 243 w 333"/>
              <a:gd name="T67" fmla="*/ 5 h 49"/>
              <a:gd name="T68" fmla="*/ 230 w 333"/>
              <a:gd name="T69" fmla="*/ 3 h 49"/>
              <a:gd name="T70" fmla="*/ 217 w 333"/>
              <a:gd name="T71" fmla="*/ 3 h 49"/>
              <a:gd name="T72" fmla="*/ 203 w 333"/>
              <a:gd name="T73" fmla="*/ 5 h 49"/>
              <a:gd name="T74" fmla="*/ 190 w 333"/>
              <a:gd name="T75" fmla="*/ 7 h 49"/>
              <a:gd name="T76" fmla="*/ 173 w 333"/>
              <a:gd name="T77" fmla="*/ 9 h 49"/>
              <a:gd name="T78" fmla="*/ 160 w 333"/>
              <a:gd name="T79" fmla="*/ 11 h 49"/>
              <a:gd name="T80" fmla="*/ 148 w 333"/>
              <a:gd name="T81" fmla="*/ 14 h 49"/>
              <a:gd name="T82" fmla="*/ 133 w 333"/>
              <a:gd name="T83" fmla="*/ 18 h 49"/>
              <a:gd name="T84" fmla="*/ 118 w 333"/>
              <a:gd name="T85" fmla="*/ 22 h 49"/>
              <a:gd name="T86" fmla="*/ 105 w 333"/>
              <a:gd name="T87" fmla="*/ 25 h 49"/>
              <a:gd name="T88" fmla="*/ 92 w 333"/>
              <a:gd name="T89" fmla="*/ 27 h 49"/>
              <a:gd name="T90" fmla="*/ 78 w 333"/>
              <a:gd name="T91" fmla="*/ 31 h 49"/>
              <a:gd name="T92" fmla="*/ 65 w 333"/>
              <a:gd name="T93" fmla="*/ 33 h 49"/>
              <a:gd name="T94" fmla="*/ 52 w 333"/>
              <a:gd name="T95" fmla="*/ 35 h 49"/>
              <a:gd name="T96" fmla="*/ 41 w 333"/>
              <a:gd name="T97" fmla="*/ 36 h 49"/>
              <a:gd name="T98" fmla="*/ 28 w 333"/>
              <a:gd name="T99" fmla="*/ 42 h 49"/>
              <a:gd name="T100" fmla="*/ 15 w 333"/>
              <a:gd name="T101" fmla="*/ 46 h 49"/>
              <a:gd name="T102" fmla="*/ 0 w 333"/>
              <a:gd name="T103" fmla="*/ 49 h 49"/>
              <a:gd name="T104" fmla="*/ 0 w 333"/>
              <a:gd name="T105" fmla="*/ 49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33" h="49">
                <a:moveTo>
                  <a:pt x="0" y="49"/>
                </a:moveTo>
                <a:lnTo>
                  <a:pt x="4" y="44"/>
                </a:lnTo>
                <a:lnTo>
                  <a:pt x="11" y="36"/>
                </a:lnTo>
                <a:lnTo>
                  <a:pt x="19" y="35"/>
                </a:lnTo>
                <a:lnTo>
                  <a:pt x="24" y="33"/>
                </a:lnTo>
                <a:lnTo>
                  <a:pt x="32" y="31"/>
                </a:lnTo>
                <a:lnTo>
                  <a:pt x="37" y="29"/>
                </a:lnTo>
                <a:lnTo>
                  <a:pt x="45" y="27"/>
                </a:lnTo>
                <a:lnTo>
                  <a:pt x="50" y="27"/>
                </a:lnTo>
                <a:lnTo>
                  <a:pt x="57" y="25"/>
                </a:lnTo>
                <a:lnTo>
                  <a:pt x="63" y="24"/>
                </a:lnTo>
                <a:lnTo>
                  <a:pt x="69" y="24"/>
                </a:lnTo>
                <a:lnTo>
                  <a:pt x="76" y="22"/>
                </a:lnTo>
                <a:lnTo>
                  <a:pt x="81" y="20"/>
                </a:lnTo>
                <a:lnTo>
                  <a:pt x="89" y="18"/>
                </a:lnTo>
                <a:lnTo>
                  <a:pt x="96" y="16"/>
                </a:lnTo>
                <a:lnTo>
                  <a:pt x="102" y="14"/>
                </a:lnTo>
                <a:lnTo>
                  <a:pt x="109" y="14"/>
                </a:lnTo>
                <a:lnTo>
                  <a:pt x="114" y="13"/>
                </a:lnTo>
                <a:lnTo>
                  <a:pt x="124" y="9"/>
                </a:lnTo>
                <a:lnTo>
                  <a:pt x="129" y="7"/>
                </a:lnTo>
                <a:lnTo>
                  <a:pt x="138" y="7"/>
                </a:lnTo>
                <a:lnTo>
                  <a:pt x="144" y="5"/>
                </a:lnTo>
                <a:lnTo>
                  <a:pt x="151" y="3"/>
                </a:lnTo>
                <a:lnTo>
                  <a:pt x="159" y="2"/>
                </a:lnTo>
                <a:lnTo>
                  <a:pt x="164" y="2"/>
                </a:lnTo>
                <a:lnTo>
                  <a:pt x="170" y="0"/>
                </a:lnTo>
                <a:lnTo>
                  <a:pt x="177" y="0"/>
                </a:lnTo>
                <a:lnTo>
                  <a:pt x="184" y="0"/>
                </a:lnTo>
                <a:lnTo>
                  <a:pt x="195" y="0"/>
                </a:lnTo>
                <a:lnTo>
                  <a:pt x="208" y="0"/>
                </a:lnTo>
                <a:lnTo>
                  <a:pt x="219" y="0"/>
                </a:lnTo>
                <a:lnTo>
                  <a:pt x="227" y="0"/>
                </a:lnTo>
                <a:lnTo>
                  <a:pt x="238" y="2"/>
                </a:lnTo>
                <a:lnTo>
                  <a:pt x="243" y="2"/>
                </a:lnTo>
                <a:lnTo>
                  <a:pt x="249" y="3"/>
                </a:lnTo>
                <a:lnTo>
                  <a:pt x="258" y="5"/>
                </a:lnTo>
                <a:lnTo>
                  <a:pt x="265" y="7"/>
                </a:lnTo>
                <a:lnTo>
                  <a:pt x="271" y="9"/>
                </a:lnTo>
                <a:lnTo>
                  <a:pt x="276" y="11"/>
                </a:lnTo>
                <a:lnTo>
                  <a:pt x="282" y="14"/>
                </a:lnTo>
                <a:lnTo>
                  <a:pt x="287" y="16"/>
                </a:lnTo>
                <a:lnTo>
                  <a:pt x="293" y="20"/>
                </a:lnTo>
                <a:lnTo>
                  <a:pt x="297" y="22"/>
                </a:lnTo>
                <a:lnTo>
                  <a:pt x="302" y="25"/>
                </a:lnTo>
                <a:lnTo>
                  <a:pt x="308" y="27"/>
                </a:lnTo>
                <a:lnTo>
                  <a:pt x="313" y="29"/>
                </a:lnTo>
                <a:lnTo>
                  <a:pt x="319" y="31"/>
                </a:lnTo>
                <a:lnTo>
                  <a:pt x="326" y="33"/>
                </a:lnTo>
                <a:lnTo>
                  <a:pt x="330" y="35"/>
                </a:lnTo>
                <a:lnTo>
                  <a:pt x="333" y="35"/>
                </a:lnTo>
                <a:lnTo>
                  <a:pt x="332" y="31"/>
                </a:lnTo>
                <a:lnTo>
                  <a:pt x="328" y="29"/>
                </a:lnTo>
                <a:lnTo>
                  <a:pt x="324" y="27"/>
                </a:lnTo>
                <a:lnTo>
                  <a:pt x="319" y="22"/>
                </a:lnTo>
                <a:lnTo>
                  <a:pt x="313" y="18"/>
                </a:lnTo>
                <a:lnTo>
                  <a:pt x="308" y="16"/>
                </a:lnTo>
                <a:lnTo>
                  <a:pt x="302" y="14"/>
                </a:lnTo>
                <a:lnTo>
                  <a:pt x="297" y="13"/>
                </a:lnTo>
                <a:lnTo>
                  <a:pt x="293" y="11"/>
                </a:lnTo>
                <a:lnTo>
                  <a:pt x="286" y="11"/>
                </a:lnTo>
                <a:lnTo>
                  <a:pt x="280" y="9"/>
                </a:lnTo>
                <a:lnTo>
                  <a:pt x="273" y="7"/>
                </a:lnTo>
                <a:lnTo>
                  <a:pt x="267" y="7"/>
                </a:lnTo>
                <a:lnTo>
                  <a:pt x="262" y="5"/>
                </a:lnTo>
                <a:lnTo>
                  <a:pt x="254" y="5"/>
                </a:lnTo>
                <a:lnTo>
                  <a:pt x="249" y="5"/>
                </a:lnTo>
                <a:lnTo>
                  <a:pt x="243" y="5"/>
                </a:lnTo>
                <a:lnTo>
                  <a:pt x="238" y="3"/>
                </a:lnTo>
                <a:lnTo>
                  <a:pt x="230" y="3"/>
                </a:lnTo>
                <a:lnTo>
                  <a:pt x="225" y="3"/>
                </a:lnTo>
                <a:lnTo>
                  <a:pt x="217" y="3"/>
                </a:lnTo>
                <a:lnTo>
                  <a:pt x="210" y="5"/>
                </a:lnTo>
                <a:lnTo>
                  <a:pt x="203" y="5"/>
                </a:lnTo>
                <a:lnTo>
                  <a:pt x="195" y="5"/>
                </a:lnTo>
                <a:lnTo>
                  <a:pt x="190" y="7"/>
                </a:lnTo>
                <a:lnTo>
                  <a:pt x="183" y="7"/>
                </a:lnTo>
                <a:lnTo>
                  <a:pt x="173" y="9"/>
                </a:lnTo>
                <a:lnTo>
                  <a:pt x="168" y="9"/>
                </a:lnTo>
                <a:lnTo>
                  <a:pt x="160" y="11"/>
                </a:lnTo>
                <a:lnTo>
                  <a:pt x="155" y="13"/>
                </a:lnTo>
                <a:lnTo>
                  <a:pt x="148" y="14"/>
                </a:lnTo>
                <a:lnTo>
                  <a:pt x="140" y="16"/>
                </a:lnTo>
                <a:lnTo>
                  <a:pt x="133" y="18"/>
                </a:lnTo>
                <a:lnTo>
                  <a:pt x="126" y="20"/>
                </a:lnTo>
                <a:lnTo>
                  <a:pt x="118" y="22"/>
                </a:lnTo>
                <a:lnTo>
                  <a:pt x="113" y="24"/>
                </a:lnTo>
                <a:lnTo>
                  <a:pt x="105" y="25"/>
                </a:lnTo>
                <a:lnTo>
                  <a:pt x="98" y="27"/>
                </a:lnTo>
                <a:lnTo>
                  <a:pt x="92" y="27"/>
                </a:lnTo>
                <a:lnTo>
                  <a:pt x="83" y="29"/>
                </a:lnTo>
                <a:lnTo>
                  <a:pt x="78" y="31"/>
                </a:lnTo>
                <a:lnTo>
                  <a:pt x="72" y="31"/>
                </a:lnTo>
                <a:lnTo>
                  <a:pt x="65" y="33"/>
                </a:lnTo>
                <a:lnTo>
                  <a:pt x="59" y="33"/>
                </a:lnTo>
                <a:lnTo>
                  <a:pt x="52" y="35"/>
                </a:lnTo>
                <a:lnTo>
                  <a:pt x="46" y="36"/>
                </a:lnTo>
                <a:lnTo>
                  <a:pt x="41" y="36"/>
                </a:lnTo>
                <a:lnTo>
                  <a:pt x="35" y="38"/>
                </a:lnTo>
                <a:lnTo>
                  <a:pt x="28" y="42"/>
                </a:lnTo>
                <a:lnTo>
                  <a:pt x="23" y="44"/>
                </a:lnTo>
                <a:lnTo>
                  <a:pt x="15" y="46"/>
                </a:lnTo>
                <a:lnTo>
                  <a:pt x="8" y="48"/>
                </a:lnTo>
                <a:lnTo>
                  <a:pt x="0" y="49"/>
                </a:lnTo>
                <a:lnTo>
                  <a:pt x="6" y="40"/>
                </a:lnTo>
                <a:lnTo>
                  <a:pt x="0" y="49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22" name="Freeform 1878"/>
          <p:cNvSpPr>
            <a:spLocks/>
          </p:cNvSpPr>
          <p:nvPr/>
        </p:nvSpPr>
        <p:spPr bwMode="auto">
          <a:xfrm>
            <a:off x="5084763" y="4016375"/>
            <a:ext cx="261937" cy="39688"/>
          </a:xfrm>
          <a:custGeom>
            <a:avLst/>
            <a:gdLst>
              <a:gd name="T0" fmla="*/ 4 w 333"/>
              <a:gd name="T1" fmla="*/ 44 h 49"/>
              <a:gd name="T2" fmla="*/ 19 w 333"/>
              <a:gd name="T3" fmla="*/ 35 h 49"/>
              <a:gd name="T4" fmla="*/ 32 w 333"/>
              <a:gd name="T5" fmla="*/ 31 h 49"/>
              <a:gd name="T6" fmla="*/ 45 w 333"/>
              <a:gd name="T7" fmla="*/ 27 h 49"/>
              <a:gd name="T8" fmla="*/ 57 w 333"/>
              <a:gd name="T9" fmla="*/ 25 h 49"/>
              <a:gd name="T10" fmla="*/ 69 w 333"/>
              <a:gd name="T11" fmla="*/ 24 h 49"/>
              <a:gd name="T12" fmla="*/ 81 w 333"/>
              <a:gd name="T13" fmla="*/ 20 h 49"/>
              <a:gd name="T14" fmla="*/ 96 w 333"/>
              <a:gd name="T15" fmla="*/ 16 h 49"/>
              <a:gd name="T16" fmla="*/ 109 w 333"/>
              <a:gd name="T17" fmla="*/ 14 h 49"/>
              <a:gd name="T18" fmla="*/ 124 w 333"/>
              <a:gd name="T19" fmla="*/ 9 h 49"/>
              <a:gd name="T20" fmla="*/ 138 w 333"/>
              <a:gd name="T21" fmla="*/ 7 h 49"/>
              <a:gd name="T22" fmla="*/ 151 w 333"/>
              <a:gd name="T23" fmla="*/ 3 h 49"/>
              <a:gd name="T24" fmla="*/ 164 w 333"/>
              <a:gd name="T25" fmla="*/ 2 h 49"/>
              <a:gd name="T26" fmla="*/ 177 w 333"/>
              <a:gd name="T27" fmla="*/ 0 h 49"/>
              <a:gd name="T28" fmla="*/ 195 w 333"/>
              <a:gd name="T29" fmla="*/ 0 h 49"/>
              <a:gd name="T30" fmla="*/ 219 w 333"/>
              <a:gd name="T31" fmla="*/ 0 h 49"/>
              <a:gd name="T32" fmla="*/ 238 w 333"/>
              <a:gd name="T33" fmla="*/ 2 h 49"/>
              <a:gd name="T34" fmla="*/ 249 w 333"/>
              <a:gd name="T35" fmla="*/ 3 h 49"/>
              <a:gd name="T36" fmla="*/ 265 w 333"/>
              <a:gd name="T37" fmla="*/ 7 h 49"/>
              <a:gd name="T38" fmla="*/ 276 w 333"/>
              <a:gd name="T39" fmla="*/ 11 h 49"/>
              <a:gd name="T40" fmla="*/ 287 w 333"/>
              <a:gd name="T41" fmla="*/ 16 h 49"/>
              <a:gd name="T42" fmla="*/ 297 w 333"/>
              <a:gd name="T43" fmla="*/ 22 h 49"/>
              <a:gd name="T44" fmla="*/ 308 w 333"/>
              <a:gd name="T45" fmla="*/ 27 h 49"/>
              <a:gd name="T46" fmla="*/ 319 w 333"/>
              <a:gd name="T47" fmla="*/ 31 h 49"/>
              <a:gd name="T48" fmla="*/ 330 w 333"/>
              <a:gd name="T49" fmla="*/ 35 h 49"/>
              <a:gd name="T50" fmla="*/ 332 w 333"/>
              <a:gd name="T51" fmla="*/ 31 h 49"/>
              <a:gd name="T52" fmla="*/ 324 w 333"/>
              <a:gd name="T53" fmla="*/ 27 h 49"/>
              <a:gd name="T54" fmla="*/ 313 w 333"/>
              <a:gd name="T55" fmla="*/ 18 h 49"/>
              <a:gd name="T56" fmla="*/ 302 w 333"/>
              <a:gd name="T57" fmla="*/ 14 h 49"/>
              <a:gd name="T58" fmla="*/ 293 w 333"/>
              <a:gd name="T59" fmla="*/ 11 h 49"/>
              <a:gd name="T60" fmla="*/ 280 w 333"/>
              <a:gd name="T61" fmla="*/ 9 h 49"/>
              <a:gd name="T62" fmla="*/ 267 w 333"/>
              <a:gd name="T63" fmla="*/ 7 h 49"/>
              <a:gd name="T64" fmla="*/ 254 w 333"/>
              <a:gd name="T65" fmla="*/ 5 h 49"/>
              <a:gd name="T66" fmla="*/ 243 w 333"/>
              <a:gd name="T67" fmla="*/ 5 h 49"/>
              <a:gd name="T68" fmla="*/ 230 w 333"/>
              <a:gd name="T69" fmla="*/ 3 h 49"/>
              <a:gd name="T70" fmla="*/ 217 w 333"/>
              <a:gd name="T71" fmla="*/ 3 h 49"/>
              <a:gd name="T72" fmla="*/ 203 w 333"/>
              <a:gd name="T73" fmla="*/ 5 h 49"/>
              <a:gd name="T74" fmla="*/ 190 w 333"/>
              <a:gd name="T75" fmla="*/ 7 h 49"/>
              <a:gd name="T76" fmla="*/ 173 w 333"/>
              <a:gd name="T77" fmla="*/ 9 h 49"/>
              <a:gd name="T78" fmla="*/ 160 w 333"/>
              <a:gd name="T79" fmla="*/ 11 h 49"/>
              <a:gd name="T80" fmla="*/ 148 w 333"/>
              <a:gd name="T81" fmla="*/ 14 h 49"/>
              <a:gd name="T82" fmla="*/ 133 w 333"/>
              <a:gd name="T83" fmla="*/ 18 h 49"/>
              <a:gd name="T84" fmla="*/ 118 w 333"/>
              <a:gd name="T85" fmla="*/ 22 h 49"/>
              <a:gd name="T86" fmla="*/ 105 w 333"/>
              <a:gd name="T87" fmla="*/ 25 h 49"/>
              <a:gd name="T88" fmla="*/ 92 w 333"/>
              <a:gd name="T89" fmla="*/ 27 h 49"/>
              <a:gd name="T90" fmla="*/ 78 w 333"/>
              <a:gd name="T91" fmla="*/ 31 h 49"/>
              <a:gd name="T92" fmla="*/ 65 w 333"/>
              <a:gd name="T93" fmla="*/ 33 h 49"/>
              <a:gd name="T94" fmla="*/ 52 w 333"/>
              <a:gd name="T95" fmla="*/ 35 h 49"/>
              <a:gd name="T96" fmla="*/ 41 w 333"/>
              <a:gd name="T97" fmla="*/ 36 h 49"/>
              <a:gd name="T98" fmla="*/ 28 w 333"/>
              <a:gd name="T99" fmla="*/ 42 h 49"/>
              <a:gd name="T100" fmla="*/ 15 w 333"/>
              <a:gd name="T101" fmla="*/ 46 h 49"/>
              <a:gd name="T102" fmla="*/ 0 w 333"/>
              <a:gd name="T103" fmla="*/ 49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33" h="49">
                <a:moveTo>
                  <a:pt x="0" y="49"/>
                </a:moveTo>
                <a:lnTo>
                  <a:pt x="4" y="44"/>
                </a:lnTo>
                <a:lnTo>
                  <a:pt x="11" y="36"/>
                </a:lnTo>
                <a:lnTo>
                  <a:pt x="19" y="35"/>
                </a:lnTo>
                <a:lnTo>
                  <a:pt x="24" y="33"/>
                </a:lnTo>
                <a:lnTo>
                  <a:pt x="32" y="31"/>
                </a:lnTo>
                <a:lnTo>
                  <a:pt x="37" y="29"/>
                </a:lnTo>
                <a:lnTo>
                  <a:pt x="45" y="27"/>
                </a:lnTo>
                <a:lnTo>
                  <a:pt x="50" y="27"/>
                </a:lnTo>
                <a:lnTo>
                  <a:pt x="57" y="25"/>
                </a:lnTo>
                <a:lnTo>
                  <a:pt x="63" y="24"/>
                </a:lnTo>
                <a:lnTo>
                  <a:pt x="69" y="24"/>
                </a:lnTo>
                <a:lnTo>
                  <a:pt x="76" y="22"/>
                </a:lnTo>
                <a:lnTo>
                  <a:pt x="81" y="20"/>
                </a:lnTo>
                <a:lnTo>
                  <a:pt x="89" y="18"/>
                </a:lnTo>
                <a:lnTo>
                  <a:pt x="96" y="16"/>
                </a:lnTo>
                <a:lnTo>
                  <a:pt x="102" y="14"/>
                </a:lnTo>
                <a:lnTo>
                  <a:pt x="109" y="14"/>
                </a:lnTo>
                <a:lnTo>
                  <a:pt x="114" y="13"/>
                </a:lnTo>
                <a:lnTo>
                  <a:pt x="124" y="9"/>
                </a:lnTo>
                <a:lnTo>
                  <a:pt x="129" y="7"/>
                </a:lnTo>
                <a:lnTo>
                  <a:pt x="138" y="7"/>
                </a:lnTo>
                <a:lnTo>
                  <a:pt x="144" y="5"/>
                </a:lnTo>
                <a:lnTo>
                  <a:pt x="151" y="3"/>
                </a:lnTo>
                <a:lnTo>
                  <a:pt x="159" y="2"/>
                </a:lnTo>
                <a:lnTo>
                  <a:pt x="164" y="2"/>
                </a:lnTo>
                <a:lnTo>
                  <a:pt x="170" y="0"/>
                </a:lnTo>
                <a:lnTo>
                  <a:pt x="177" y="0"/>
                </a:lnTo>
                <a:lnTo>
                  <a:pt x="184" y="0"/>
                </a:lnTo>
                <a:lnTo>
                  <a:pt x="195" y="0"/>
                </a:lnTo>
                <a:lnTo>
                  <a:pt x="208" y="0"/>
                </a:lnTo>
                <a:lnTo>
                  <a:pt x="219" y="0"/>
                </a:lnTo>
                <a:lnTo>
                  <a:pt x="227" y="0"/>
                </a:lnTo>
                <a:lnTo>
                  <a:pt x="238" y="2"/>
                </a:lnTo>
                <a:lnTo>
                  <a:pt x="243" y="2"/>
                </a:lnTo>
                <a:lnTo>
                  <a:pt x="249" y="3"/>
                </a:lnTo>
                <a:lnTo>
                  <a:pt x="258" y="5"/>
                </a:lnTo>
                <a:lnTo>
                  <a:pt x="265" y="7"/>
                </a:lnTo>
                <a:lnTo>
                  <a:pt x="271" y="9"/>
                </a:lnTo>
                <a:lnTo>
                  <a:pt x="276" y="11"/>
                </a:lnTo>
                <a:lnTo>
                  <a:pt x="282" y="14"/>
                </a:lnTo>
                <a:lnTo>
                  <a:pt x="287" y="16"/>
                </a:lnTo>
                <a:lnTo>
                  <a:pt x="293" y="20"/>
                </a:lnTo>
                <a:lnTo>
                  <a:pt x="297" y="22"/>
                </a:lnTo>
                <a:lnTo>
                  <a:pt x="302" y="25"/>
                </a:lnTo>
                <a:lnTo>
                  <a:pt x="308" y="27"/>
                </a:lnTo>
                <a:lnTo>
                  <a:pt x="313" y="29"/>
                </a:lnTo>
                <a:lnTo>
                  <a:pt x="319" y="31"/>
                </a:lnTo>
                <a:lnTo>
                  <a:pt x="326" y="33"/>
                </a:lnTo>
                <a:lnTo>
                  <a:pt x="330" y="35"/>
                </a:lnTo>
                <a:lnTo>
                  <a:pt x="333" y="35"/>
                </a:lnTo>
                <a:lnTo>
                  <a:pt x="332" y="31"/>
                </a:lnTo>
                <a:lnTo>
                  <a:pt x="328" y="29"/>
                </a:lnTo>
                <a:lnTo>
                  <a:pt x="324" y="27"/>
                </a:lnTo>
                <a:lnTo>
                  <a:pt x="319" y="22"/>
                </a:lnTo>
                <a:lnTo>
                  <a:pt x="313" y="18"/>
                </a:lnTo>
                <a:lnTo>
                  <a:pt x="308" y="16"/>
                </a:lnTo>
                <a:lnTo>
                  <a:pt x="302" y="14"/>
                </a:lnTo>
                <a:lnTo>
                  <a:pt x="297" y="13"/>
                </a:lnTo>
                <a:lnTo>
                  <a:pt x="293" y="11"/>
                </a:lnTo>
                <a:lnTo>
                  <a:pt x="286" y="11"/>
                </a:lnTo>
                <a:lnTo>
                  <a:pt x="280" y="9"/>
                </a:lnTo>
                <a:lnTo>
                  <a:pt x="273" y="7"/>
                </a:lnTo>
                <a:lnTo>
                  <a:pt x="267" y="7"/>
                </a:lnTo>
                <a:lnTo>
                  <a:pt x="262" y="5"/>
                </a:lnTo>
                <a:lnTo>
                  <a:pt x="254" y="5"/>
                </a:lnTo>
                <a:lnTo>
                  <a:pt x="249" y="5"/>
                </a:lnTo>
                <a:lnTo>
                  <a:pt x="243" y="5"/>
                </a:lnTo>
                <a:lnTo>
                  <a:pt x="238" y="3"/>
                </a:lnTo>
                <a:lnTo>
                  <a:pt x="230" y="3"/>
                </a:lnTo>
                <a:lnTo>
                  <a:pt x="225" y="3"/>
                </a:lnTo>
                <a:lnTo>
                  <a:pt x="217" y="3"/>
                </a:lnTo>
                <a:lnTo>
                  <a:pt x="210" y="5"/>
                </a:lnTo>
                <a:lnTo>
                  <a:pt x="203" y="5"/>
                </a:lnTo>
                <a:lnTo>
                  <a:pt x="195" y="5"/>
                </a:lnTo>
                <a:lnTo>
                  <a:pt x="190" y="7"/>
                </a:lnTo>
                <a:lnTo>
                  <a:pt x="183" y="7"/>
                </a:lnTo>
                <a:lnTo>
                  <a:pt x="173" y="9"/>
                </a:lnTo>
                <a:lnTo>
                  <a:pt x="168" y="9"/>
                </a:lnTo>
                <a:lnTo>
                  <a:pt x="160" y="11"/>
                </a:lnTo>
                <a:lnTo>
                  <a:pt x="155" y="13"/>
                </a:lnTo>
                <a:lnTo>
                  <a:pt x="148" y="14"/>
                </a:lnTo>
                <a:lnTo>
                  <a:pt x="140" y="16"/>
                </a:lnTo>
                <a:lnTo>
                  <a:pt x="133" y="18"/>
                </a:lnTo>
                <a:lnTo>
                  <a:pt x="126" y="20"/>
                </a:lnTo>
                <a:lnTo>
                  <a:pt x="118" y="22"/>
                </a:lnTo>
                <a:lnTo>
                  <a:pt x="113" y="24"/>
                </a:lnTo>
                <a:lnTo>
                  <a:pt x="105" y="25"/>
                </a:lnTo>
                <a:lnTo>
                  <a:pt x="98" y="27"/>
                </a:lnTo>
                <a:lnTo>
                  <a:pt x="92" y="27"/>
                </a:lnTo>
                <a:lnTo>
                  <a:pt x="83" y="29"/>
                </a:lnTo>
                <a:lnTo>
                  <a:pt x="78" y="31"/>
                </a:lnTo>
                <a:lnTo>
                  <a:pt x="72" y="31"/>
                </a:lnTo>
                <a:lnTo>
                  <a:pt x="65" y="33"/>
                </a:lnTo>
                <a:lnTo>
                  <a:pt x="59" y="33"/>
                </a:lnTo>
                <a:lnTo>
                  <a:pt x="52" y="35"/>
                </a:lnTo>
                <a:lnTo>
                  <a:pt x="46" y="36"/>
                </a:lnTo>
                <a:lnTo>
                  <a:pt x="41" y="36"/>
                </a:lnTo>
                <a:lnTo>
                  <a:pt x="35" y="38"/>
                </a:lnTo>
                <a:lnTo>
                  <a:pt x="28" y="42"/>
                </a:lnTo>
                <a:lnTo>
                  <a:pt x="23" y="44"/>
                </a:lnTo>
                <a:lnTo>
                  <a:pt x="15" y="46"/>
                </a:lnTo>
                <a:lnTo>
                  <a:pt x="8" y="48"/>
                </a:lnTo>
                <a:lnTo>
                  <a:pt x="0" y="49"/>
                </a:lnTo>
                <a:lnTo>
                  <a:pt x="6" y="4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23" name="Freeform 1879"/>
          <p:cNvSpPr>
            <a:spLocks/>
          </p:cNvSpPr>
          <p:nvPr/>
        </p:nvSpPr>
        <p:spPr bwMode="auto">
          <a:xfrm>
            <a:off x="4965700" y="3990975"/>
            <a:ext cx="87313" cy="46038"/>
          </a:xfrm>
          <a:custGeom>
            <a:avLst/>
            <a:gdLst>
              <a:gd name="T0" fmla="*/ 90 w 111"/>
              <a:gd name="T1" fmla="*/ 51 h 58"/>
              <a:gd name="T2" fmla="*/ 89 w 111"/>
              <a:gd name="T3" fmla="*/ 49 h 58"/>
              <a:gd name="T4" fmla="*/ 85 w 111"/>
              <a:gd name="T5" fmla="*/ 47 h 58"/>
              <a:gd name="T6" fmla="*/ 81 w 111"/>
              <a:gd name="T7" fmla="*/ 44 h 58"/>
              <a:gd name="T8" fmla="*/ 78 w 111"/>
              <a:gd name="T9" fmla="*/ 42 h 58"/>
              <a:gd name="T10" fmla="*/ 70 w 111"/>
              <a:gd name="T11" fmla="*/ 36 h 58"/>
              <a:gd name="T12" fmla="*/ 65 w 111"/>
              <a:gd name="T13" fmla="*/ 35 h 58"/>
              <a:gd name="T14" fmla="*/ 59 w 111"/>
              <a:gd name="T15" fmla="*/ 31 h 58"/>
              <a:gd name="T16" fmla="*/ 52 w 111"/>
              <a:gd name="T17" fmla="*/ 27 h 58"/>
              <a:gd name="T18" fmla="*/ 44 w 111"/>
              <a:gd name="T19" fmla="*/ 22 h 58"/>
              <a:gd name="T20" fmla="*/ 35 w 111"/>
              <a:gd name="T21" fmla="*/ 18 h 58"/>
              <a:gd name="T22" fmla="*/ 24 w 111"/>
              <a:gd name="T23" fmla="*/ 11 h 58"/>
              <a:gd name="T24" fmla="*/ 17 w 111"/>
              <a:gd name="T25" fmla="*/ 7 h 58"/>
              <a:gd name="T26" fmla="*/ 13 w 111"/>
              <a:gd name="T27" fmla="*/ 5 h 58"/>
              <a:gd name="T28" fmla="*/ 11 w 111"/>
              <a:gd name="T29" fmla="*/ 5 h 58"/>
              <a:gd name="T30" fmla="*/ 8 w 111"/>
              <a:gd name="T31" fmla="*/ 1 h 58"/>
              <a:gd name="T32" fmla="*/ 0 w 111"/>
              <a:gd name="T33" fmla="*/ 0 h 58"/>
              <a:gd name="T34" fmla="*/ 2 w 111"/>
              <a:gd name="T35" fmla="*/ 0 h 58"/>
              <a:gd name="T36" fmla="*/ 6 w 111"/>
              <a:gd name="T37" fmla="*/ 1 h 58"/>
              <a:gd name="T38" fmla="*/ 10 w 111"/>
              <a:gd name="T39" fmla="*/ 3 h 58"/>
              <a:gd name="T40" fmla="*/ 13 w 111"/>
              <a:gd name="T41" fmla="*/ 3 h 58"/>
              <a:gd name="T42" fmla="*/ 17 w 111"/>
              <a:gd name="T43" fmla="*/ 5 h 58"/>
              <a:gd name="T44" fmla="*/ 21 w 111"/>
              <a:gd name="T45" fmla="*/ 7 h 58"/>
              <a:gd name="T46" fmla="*/ 24 w 111"/>
              <a:gd name="T47" fmla="*/ 9 h 58"/>
              <a:gd name="T48" fmla="*/ 28 w 111"/>
              <a:gd name="T49" fmla="*/ 9 h 58"/>
              <a:gd name="T50" fmla="*/ 32 w 111"/>
              <a:gd name="T51" fmla="*/ 11 h 58"/>
              <a:gd name="T52" fmla="*/ 37 w 111"/>
              <a:gd name="T53" fmla="*/ 14 h 58"/>
              <a:gd name="T54" fmla="*/ 41 w 111"/>
              <a:gd name="T55" fmla="*/ 14 h 58"/>
              <a:gd name="T56" fmla="*/ 46 w 111"/>
              <a:gd name="T57" fmla="*/ 16 h 58"/>
              <a:gd name="T58" fmla="*/ 50 w 111"/>
              <a:gd name="T59" fmla="*/ 18 h 58"/>
              <a:gd name="T60" fmla="*/ 55 w 111"/>
              <a:gd name="T61" fmla="*/ 20 h 58"/>
              <a:gd name="T62" fmla="*/ 63 w 111"/>
              <a:gd name="T63" fmla="*/ 25 h 58"/>
              <a:gd name="T64" fmla="*/ 81 w 111"/>
              <a:gd name="T65" fmla="*/ 33 h 58"/>
              <a:gd name="T66" fmla="*/ 90 w 111"/>
              <a:gd name="T67" fmla="*/ 40 h 58"/>
              <a:gd name="T68" fmla="*/ 94 w 111"/>
              <a:gd name="T69" fmla="*/ 44 h 58"/>
              <a:gd name="T70" fmla="*/ 100 w 111"/>
              <a:gd name="T71" fmla="*/ 46 h 58"/>
              <a:gd name="T72" fmla="*/ 103 w 111"/>
              <a:gd name="T73" fmla="*/ 49 h 58"/>
              <a:gd name="T74" fmla="*/ 105 w 111"/>
              <a:gd name="T75" fmla="*/ 51 h 58"/>
              <a:gd name="T76" fmla="*/ 107 w 111"/>
              <a:gd name="T77" fmla="*/ 53 h 58"/>
              <a:gd name="T78" fmla="*/ 109 w 111"/>
              <a:gd name="T79" fmla="*/ 55 h 58"/>
              <a:gd name="T80" fmla="*/ 111 w 111"/>
              <a:gd name="T81" fmla="*/ 57 h 58"/>
              <a:gd name="T82" fmla="*/ 111 w 111"/>
              <a:gd name="T83" fmla="*/ 58 h 58"/>
              <a:gd name="T84" fmla="*/ 100 w 111"/>
              <a:gd name="T85" fmla="*/ 55 h 58"/>
              <a:gd name="T86" fmla="*/ 92 w 111"/>
              <a:gd name="T87" fmla="*/ 51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11" h="58">
                <a:moveTo>
                  <a:pt x="92" y="51"/>
                </a:moveTo>
                <a:lnTo>
                  <a:pt x="92" y="51"/>
                </a:lnTo>
                <a:lnTo>
                  <a:pt x="90" y="51"/>
                </a:lnTo>
                <a:lnTo>
                  <a:pt x="90" y="49"/>
                </a:lnTo>
                <a:lnTo>
                  <a:pt x="89" y="49"/>
                </a:lnTo>
                <a:lnTo>
                  <a:pt x="89" y="49"/>
                </a:lnTo>
                <a:lnTo>
                  <a:pt x="87" y="47"/>
                </a:lnTo>
                <a:lnTo>
                  <a:pt x="87" y="47"/>
                </a:lnTo>
                <a:lnTo>
                  <a:pt x="85" y="47"/>
                </a:lnTo>
                <a:lnTo>
                  <a:pt x="83" y="46"/>
                </a:lnTo>
                <a:lnTo>
                  <a:pt x="81" y="46"/>
                </a:lnTo>
                <a:lnTo>
                  <a:pt x="81" y="44"/>
                </a:lnTo>
                <a:lnTo>
                  <a:pt x="79" y="44"/>
                </a:lnTo>
                <a:lnTo>
                  <a:pt x="79" y="44"/>
                </a:lnTo>
                <a:lnTo>
                  <a:pt x="78" y="42"/>
                </a:lnTo>
                <a:lnTo>
                  <a:pt x="76" y="40"/>
                </a:lnTo>
                <a:lnTo>
                  <a:pt x="72" y="38"/>
                </a:lnTo>
                <a:lnTo>
                  <a:pt x="70" y="36"/>
                </a:lnTo>
                <a:lnTo>
                  <a:pt x="68" y="36"/>
                </a:lnTo>
                <a:lnTo>
                  <a:pt x="67" y="35"/>
                </a:lnTo>
                <a:lnTo>
                  <a:pt x="65" y="35"/>
                </a:lnTo>
                <a:lnTo>
                  <a:pt x="63" y="33"/>
                </a:lnTo>
                <a:lnTo>
                  <a:pt x="61" y="33"/>
                </a:lnTo>
                <a:lnTo>
                  <a:pt x="59" y="31"/>
                </a:lnTo>
                <a:lnTo>
                  <a:pt x="55" y="29"/>
                </a:lnTo>
                <a:lnTo>
                  <a:pt x="54" y="29"/>
                </a:lnTo>
                <a:lnTo>
                  <a:pt x="52" y="27"/>
                </a:lnTo>
                <a:lnTo>
                  <a:pt x="50" y="27"/>
                </a:lnTo>
                <a:lnTo>
                  <a:pt x="48" y="25"/>
                </a:lnTo>
                <a:lnTo>
                  <a:pt x="44" y="22"/>
                </a:lnTo>
                <a:lnTo>
                  <a:pt x="43" y="22"/>
                </a:lnTo>
                <a:lnTo>
                  <a:pt x="41" y="20"/>
                </a:lnTo>
                <a:lnTo>
                  <a:pt x="35" y="18"/>
                </a:lnTo>
                <a:lnTo>
                  <a:pt x="33" y="16"/>
                </a:lnTo>
                <a:lnTo>
                  <a:pt x="26" y="13"/>
                </a:lnTo>
                <a:lnTo>
                  <a:pt x="24" y="11"/>
                </a:lnTo>
                <a:lnTo>
                  <a:pt x="21" y="9"/>
                </a:lnTo>
                <a:lnTo>
                  <a:pt x="21" y="9"/>
                </a:lnTo>
                <a:lnTo>
                  <a:pt x="17" y="7"/>
                </a:lnTo>
                <a:lnTo>
                  <a:pt x="17" y="7"/>
                </a:lnTo>
                <a:lnTo>
                  <a:pt x="15" y="7"/>
                </a:lnTo>
                <a:lnTo>
                  <a:pt x="13" y="5"/>
                </a:lnTo>
                <a:lnTo>
                  <a:pt x="13" y="5"/>
                </a:lnTo>
                <a:lnTo>
                  <a:pt x="11" y="5"/>
                </a:lnTo>
                <a:lnTo>
                  <a:pt x="11" y="5"/>
                </a:lnTo>
                <a:lnTo>
                  <a:pt x="10" y="3"/>
                </a:lnTo>
                <a:lnTo>
                  <a:pt x="10" y="3"/>
                </a:lnTo>
                <a:lnTo>
                  <a:pt x="8" y="1"/>
                </a:lnTo>
                <a:lnTo>
                  <a:pt x="4" y="1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6" y="1"/>
                </a:lnTo>
                <a:lnTo>
                  <a:pt x="6" y="1"/>
                </a:lnTo>
                <a:lnTo>
                  <a:pt x="8" y="1"/>
                </a:lnTo>
                <a:lnTo>
                  <a:pt x="10" y="3"/>
                </a:lnTo>
                <a:lnTo>
                  <a:pt x="10" y="3"/>
                </a:lnTo>
                <a:lnTo>
                  <a:pt x="11" y="3"/>
                </a:lnTo>
                <a:lnTo>
                  <a:pt x="13" y="3"/>
                </a:lnTo>
                <a:lnTo>
                  <a:pt x="13" y="3"/>
                </a:lnTo>
                <a:lnTo>
                  <a:pt x="15" y="5"/>
                </a:lnTo>
                <a:lnTo>
                  <a:pt x="17" y="5"/>
                </a:lnTo>
                <a:lnTo>
                  <a:pt x="19" y="5"/>
                </a:lnTo>
                <a:lnTo>
                  <a:pt x="19" y="7"/>
                </a:lnTo>
                <a:lnTo>
                  <a:pt x="21" y="7"/>
                </a:lnTo>
                <a:lnTo>
                  <a:pt x="21" y="7"/>
                </a:lnTo>
                <a:lnTo>
                  <a:pt x="24" y="7"/>
                </a:lnTo>
                <a:lnTo>
                  <a:pt x="24" y="9"/>
                </a:lnTo>
                <a:lnTo>
                  <a:pt x="26" y="9"/>
                </a:lnTo>
                <a:lnTo>
                  <a:pt x="28" y="9"/>
                </a:lnTo>
                <a:lnTo>
                  <a:pt x="28" y="9"/>
                </a:lnTo>
                <a:lnTo>
                  <a:pt x="30" y="11"/>
                </a:lnTo>
                <a:lnTo>
                  <a:pt x="30" y="11"/>
                </a:lnTo>
                <a:lnTo>
                  <a:pt x="32" y="11"/>
                </a:lnTo>
                <a:lnTo>
                  <a:pt x="33" y="13"/>
                </a:lnTo>
                <a:lnTo>
                  <a:pt x="37" y="13"/>
                </a:lnTo>
                <a:lnTo>
                  <a:pt x="37" y="14"/>
                </a:lnTo>
                <a:lnTo>
                  <a:pt x="39" y="14"/>
                </a:lnTo>
                <a:lnTo>
                  <a:pt x="41" y="14"/>
                </a:lnTo>
                <a:lnTo>
                  <a:pt x="41" y="14"/>
                </a:lnTo>
                <a:lnTo>
                  <a:pt x="43" y="16"/>
                </a:lnTo>
                <a:lnTo>
                  <a:pt x="43" y="16"/>
                </a:lnTo>
                <a:lnTo>
                  <a:pt x="46" y="16"/>
                </a:lnTo>
                <a:lnTo>
                  <a:pt x="46" y="16"/>
                </a:lnTo>
                <a:lnTo>
                  <a:pt x="48" y="18"/>
                </a:lnTo>
                <a:lnTo>
                  <a:pt x="50" y="18"/>
                </a:lnTo>
                <a:lnTo>
                  <a:pt x="52" y="20"/>
                </a:lnTo>
                <a:lnTo>
                  <a:pt x="54" y="20"/>
                </a:lnTo>
                <a:lnTo>
                  <a:pt x="55" y="20"/>
                </a:lnTo>
                <a:lnTo>
                  <a:pt x="57" y="22"/>
                </a:lnTo>
                <a:lnTo>
                  <a:pt x="61" y="24"/>
                </a:lnTo>
                <a:lnTo>
                  <a:pt x="63" y="25"/>
                </a:lnTo>
                <a:lnTo>
                  <a:pt x="67" y="25"/>
                </a:lnTo>
                <a:lnTo>
                  <a:pt x="76" y="31"/>
                </a:lnTo>
                <a:lnTo>
                  <a:pt x="81" y="33"/>
                </a:lnTo>
                <a:lnTo>
                  <a:pt x="83" y="35"/>
                </a:lnTo>
                <a:lnTo>
                  <a:pt x="87" y="36"/>
                </a:lnTo>
                <a:lnTo>
                  <a:pt x="90" y="40"/>
                </a:lnTo>
                <a:lnTo>
                  <a:pt x="90" y="40"/>
                </a:lnTo>
                <a:lnTo>
                  <a:pt x="94" y="42"/>
                </a:lnTo>
                <a:lnTo>
                  <a:pt x="94" y="44"/>
                </a:lnTo>
                <a:lnTo>
                  <a:pt x="98" y="46"/>
                </a:lnTo>
                <a:lnTo>
                  <a:pt x="98" y="46"/>
                </a:lnTo>
                <a:lnTo>
                  <a:pt x="100" y="46"/>
                </a:lnTo>
                <a:lnTo>
                  <a:pt x="101" y="47"/>
                </a:lnTo>
                <a:lnTo>
                  <a:pt x="101" y="47"/>
                </a:lnTo>
                <a:lnTo>
                  <a:pt x="103" y="49"/>
                </a:lnTo>
                <a:lnTo>
                  <a:pt x="103" y="49"/>
                </a:lnTo>
                <a:lnTo>
                  <a:pt x="105" y="49"/>
                </a:lnTo>
                <a:lnTo>
                  <a:pt x="105" y="51"/>
                </a:lnTo>
                <a:lnTo>
                  <a:pt x="105" y="51"/>
                </a:lnTo>
                <a:lnTo>
                  <a:pt x="107" y="51"/>
                </a:lnTo>
                <a:lnTo>
                  <a:pt x="107" y="53"/>
                </a:lnTo>
                <a:lnTo>
                  <a:pt x="107" y="53"/>
                </a:lnTo>
                <a:lnTo>
                  <a:pt x="109" y="55"/>
                </a:lnTo>
                <a:lnTo>
                  <a:pt x="109" y="55"/>
                </a:lnTo>
                <a:lnTo>
                  <a:pt x="109" y="57"/>
                </a:lnTo>
                <a:lnTo>
                  <a:pt x="111" y="57"/>
                </a:lnTo>
                <a:lnTo>
                  <a:pt x="111" y="57"/>
                </a:lnTo>
                <a:lnTo>
                  <a:pt x="111" y="58"/>
                </a:lnTo>
                <a:lnTo>
                  <a:pt x="111" y="58"/>
                </a:lnTo>
                <a:lnTo>
                  <a:pt x="111" y="58"/>
                </a:lnTo>
                <a:lnTo>
                  <a:pt x="105" y="58"/>
                </a:lnTo>
                <a:lnTo>
                  <a:pt x="103" y="57"/>
                </a:lnTo>
                <a:lnTo>
                  <a:pt x="100" y="55"/>
                </a:lnTo>
                <a:lnTo>
                  <a:pt x="96" y="53"/>
                </a:lnTo>
                <a:lnTo>
                  <a:pt x="90" y="51"/>
                </a:lnTo>
                <a:lnTo>
                  <a:pt x="92" y="51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24" name="Freeform 1880"/>
          <p:cNvSpPr>
            <a:spLocks/>
          </p:cNvSpPr>
          <p:nvPr/>
        </p:nvSpPr>
        <p:spPr bwMode="auto">
          <a:xfrm>
            <a:off x="4965700" y="3990975"/>
            <a:ext cx="87313" cy="46038"/>
          </a:xfrm>
          <a:custGeom>
            <a:avLst/>
            <a:gdLst>
              <a:gd name="T0" fmla="*/ 90 w 111"/>
              <a:gd name="T1" fmla="*/ 51 h 58"/>
              <a:gd name="T2" fmla="*/ 89 w 111"/>
              <a:gd name="T3" fmla="*/ 49 h 58"/>
              <a:gd name="T4" fmla="*/ 85 w 111"/>
              <a:gd name="T5" fmla="*/ 47 h 58"/>
              <a:gd name="T6" fmla="*/ 81 w 111"/>
              <a:gd name="T7" fmla="*/ 44 h 58"/>
              <a:gd name="T8" fmla="*/ 78 w 111"/>
              <a:gd name="T9" fmla="*/ 42 h 58"/>
              <a:gd name="T10" fmla="*/ 70 w 111"/>
              <a:gd name="T11" fmla="*/ 36 h 58"/>
              <a:gd name="T12" fmla="*/ 65 w 111"/>
              <a:gd name="T13" fmla="*/ 35 h 58"/>
              <a:gd name="T14" fmla="*/ 59 w 111"/>
              <a:gd name="T15" fmla="*/ 31 h 58"/>
              <a:gd name="T16" fmla="*/ 52 w 111"/>
              <a:gd name="T17" fmla="*/ 27 h 58"/>
              <a:gd name="T18" fmla="*/ 44 w 111"/>
              <a:gd name="T19" fmla="*/ 22 h 58"/>
              <a:gd name="T20" fmla="*/ 35 w 111"/>
              <a:gd name="T21" fmla="*/ 18 h 58"/>
              <a:gd name="T22" fmla="*/ 24 w 111"/>
              <a:gd name="T23" fmla="*/ 11 h 58"/>
              <a:gd name="T24" fmla="*/ 17 w 111"/>
              <a:gd name="T25" fmla="*/ 7 h 58"/>
              <a:gd name="T26" fmla="*/ 13 w 111"/>
              <a:gd name="T27" fmla="*/ 5 h 58"/>
              <a:gd name="T28" fmla="*/ 11 w 111"/>
              <a:gd name="T29" fmla="*/ 5 h 58"/>
              <a:gd name="T30" fmla="*/ 8 w 111"/>
              <a:gd name="T31" fmla="*/ 1 h 58"/>
              <a:gd name="T32" fmla="*/ 0 w 111"/>
              <a:gd name="T33" fmla="*/ 0 h 58"/>
              <a:gd name="T34" fmla="*/ 2 w 111"/>
              <a:gd name="T35" fmla="*/ 0 h 58"/>
              <a:gd name="T36" fmla="*/ 6 w 111"/>
              <a:gd name="T37" fmla="*/ 1 h 58"/>
              <a:gd name="T38" fmla="*/ 10 w 111"/>
              <a:gd name="T39" fmla="*/ 3 h 58"/>
              <a:gd name="T40" fmla="*/ 13 w 111"/>
              <a:gd name="T41" fmla="*/ 3 h 58"/>
              <a:gd name="T42" fmla="*/ 17 w 111"/>
              <a:gd name="T43" fmla="*/ 5 h 58"/>
              <a:gd name="T44" fmla="*/ 21 w 111"/>
              <a:gd name="T45" fmla="*/ 7 h 58"/>
              <a:gd name="T46" fmla="*/ 24 w 111"/>
              <a:gd name="T47" fmla="*/ 9 h 58"/>
              <a:gd name="T48" fmla="*/ 28 w 111"/>
              <a:gd name="T49" fmla="*/ 9 h 58"/>
              <a:gd name="T50" fmla="*/ 32 w 111"/>
              <a:gd name="T51" fmla="*/ 11 h 58"/>
              <a:gd name="T52" fmla="*/ 37 w 111"/>
              <a:gd name="T53" fmla="*/ 14 h 58"/>
              <a:gd name="T54" fmla="*/ 41 w 111"/>
              <a:gd name="T55" fmla="*/ 14 h 58"/>
              <a:gd name="T56" fmla="*/ 46 w 111"/>
              <a:gd name="T57" fmla="*/ 16 h 58"/>
              <a:gd name="T58" fmla="*/ 50 w 111"/>
              <a:gd name="T59" fmla="*/ 18 h 58"/>
              <a:gd name="T60" fmla="*/ 55 w 111"/>
              <a:gd name="T61" fmla="*/ 20 h 58"/>
              <a:gd name="T62" fmla="*/ 63 w 111"/>
              <a:gd name="T63" fmla="*/ 25 h 58"/>
              <a:gd name="T64" fmla="*/ 81 w 111"/>
              <a:gd name="T65" fmla="*/ 33 h 58"/>
              <a:gd name="T66" fmla="*/ 90 w 111"/>
              <a:gd name="T67" fmla="*/ 40 h 58"/>
              <a:gd name="T68" fmla="*/ 94 w 111"/>
              <a:gd name="T69" fmla="*/ 44 h 58"/>
              <a:gd name="T70" fmla="*/ 100 w 111"/>
              <a:gd name="T71" fmla="*/ 46 h 58"/>
              <a:gd name="T72" fmla="*/ 103 w 111"/>
              <a:gd name="T73" fmla="*/ 49 h 58"/>
              <a:gd name="T74" fmla="*/ 105 w 111"/>
              <a:gd name="T75" fmla="*/ 51 h 58"/>
              <a:gd name="T76" fmla="*/ 107 w 111"/>
              <a:gd name="T77" fmla="*/ 53 h 58"/>
              <a:gd name="T78" fmla="*/ 109 w 111"/>
              <a:gd name="T79" fmla="*/ 55 h 58"/>
              <a:gd name="T80" fmla="*/ 111 w 111"/>
              <a:gd name="T81" fmla="*/ 57 h 58"/>
              <a:gd name="T82" fmla="*/ 111 w 111"/>
              <a:gd name="T83" fmla="*/ 58 h 58"/>
              <a:gd name="T84" fmla="*/ 100 w 111"/>
              <a:gd name="T85" fmla="*/ 55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11" h="58">
                <a:moveTo>
                  <a:pt x="92" y="51"/>
                </a:moveTo>
                <a:lnTo>
                  <a:pt x="92" y="51"/>
                </a:lnTo>
                <a:lnTo>
                  <a:pt x="90" y="51"/>
                </a:lnTo>
                <a:lnTo>
                  <a:pt x="90" y="49"/>
                </a:lnTo>
                <a:lnTo>
                  <a:pt x="89" y="49"/>
                </a:lnTo>
                <a:lnTo>
                  <a:pt x="89" y="49"/>
                </a:lnTo>
                <a:lnTo>
                  <a:pt x="87" y="47"/>
                </a:lnTo>
                <a:lnTo>
                  <a:pt x="87" y="47"/>
                </a:lnTo>
                <a:lnTo>
                  <a:pt x="85" y="47"/>
                </a:lnTo>
                <a:lnTo>
                  <a:pt x="83" y="46"/>
                </a:lnTo>
                <a:lnTo>
                  <a:pt x="81" y="46"/>
                </a:lnTo>
                <a:lnTo>
                  <a:pt x="81" y="44"/>
                </a:lnTo>
                <a:lnTo>
                  <a:pt x="79" y="44"/>
                </a:lnTo>
                <a:lnTo>
                  <a:pt x="79" y="44"/>
                </a:lnTo>
                <a:lnTo>
                  <a:pt x="78" y="42"/>
                </a:lnTo>
                <a:lnTo>
                  <a:pt x="76" y="40"/>
                </a:lnTo>
                <a:lnTo>
                  <a:pt x="72" y="38"/>
                </a:lnTo>
                <a:lnTo>
                  <a:pt x="70" y="36"/>
                </a:lnTo>
                <a:lnTo>
                  <a:pt x="68" y="36"/>
                </a:lnTo>
                <a:lnTo>
                  <a:pt x="67" y="35"/>
                </a:lnTo>
                <a:lnTo>
                  <a:pt x="65" y="35"/>
                </a:lnTo>
                <a:lnTo>
                  <a:pt x="63" y="33"/>
                </a:lnTo>
                <a:lnTo>
                  <a:pt x="61" y="33"/>
                </a:lnTo>
                <a:lnTo>
                  <a:pt x="59" y="31"/>
                </a:lnTo>
                <a:lnTo>
                  <a:pt x="55" y="29"/>
                </a:lnTo>
                <a:lnTo>
                  <a:pt x="54" y="29"/>
                </a:lnTo>
                <a:lnTo>
                  <a:pt x="52" y="27"/>
                </a:lnTo>
                <a:lnTo>
                  <a:pt x="50" y="27"/>
                </a:lnTo>
                <a:lnTo>
                  <a:pt x="48" y="25"/>
                </a:lnTo>
                <a:lnTo>
                  <a:pt x="44" y="22"/>
                </a:lnTo>
                <a:lnTo>
                  <a:pt x="43" y="22"/>
                </a:lnTo>
                <a:lnTo>
                  <a:pt x="41" y="20"/>
                </a:lnTo>
                <a:lnTo>
                  <a:pt x="35" y="18"/>
                </a:lnTo>
                <a:lnTo>
                  <a:pt x="33" y="16"/>
                </a:lnTo>
                <a:lnTo>
                  <a:pt x="26" y="13"/>
                </a:lnTo>
                <a:lnTo>
                  <a:pt x="24" y="11"/>
                </a:lnTo>
                <a:lnTo>
                  <a:pt x="21" y="9"/>
                </a:lnTo>
                <a:lnTo>
                  <a:pt x="21" y="9"/>
                </a:lnTo>
                <a:lnTo>
                  <a:pt x="17" y="7"/>
                </a:lnTo>
                <a:lnTo>
                  <a:pt x="17" y="7"/>
                </a:lnTo>
                <a:lnTo>
                  <a:pt x="15" y="7"/>
                </a:lnTo>
                <a:lnTo>
                  <a:pt x="13" y="5"/>
                </a:lnTo>
                <a:lnTo>
                  <a:pt x="13" y="5"/>
                </a:lnTo>
                <a:lnTo>
                  <a:pt x="11" y="5"/>
                </a:lnTo>
                <a:lnTo>
                  <a:pt x="11" y="5"/>
                </a:lnTo>
                <a:lnTo>
                  <a:pt x="10" y="3"/>
                </a:lnTo>
                <a:lnTo>
                  <a:pt x="10" y="3"/>
                </a:lnTo>
                <a:lnTo>
                  <a:pt x="8" y="1"/>
                </a:lnTo>
                <a:lnTo>
                  <a:pt x="4" y="1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6" y="1"/>
                </a:lnTo>
                <a:lnTo>
                  <a:pt x="6" y="1"/>
                </a:lnTo>
                <a:lnTo>
                  <a:pt x="8" y="1"/>
                </a:lnTo>
                <a:lnTo>
                  <a:pt x="10" y="3"/>
                </a:lnTo>
                <a:lnTo>
                  <a:pt x="10" y="3"/>
                </a:lnTo>
                <a:lnTo>
                  <a:pt x="11" y="3"/>
                </a:lnTo>
                <a:lnTo>
                  <a:pt x="13" y="3"/>
                </a:lnTo>
                <a:lnTo>
                  <a:pt x="13" y="3"/>
                </a:lnTo>
                <a:lnTo>
                  <a:pt x="15" y="5"/>
                </a:lnTo>
                <a:lnTo>
                  <a:pt x="17" y="5"/>
                </a:lnTo>
                <a:lnTo>
                  <a:pt x="19" y="5"/>
                </a:lnTo>
                <a:lnTo>
                  <a:pt x="19" y="7"/>
                </a:lnTo>
                <a:lnTo>
                  <a:pt x="21" y="7"/>
                </a:lnTo>
                <a:lnTo>
                  <a:pt x="21" y="7"/>
                </a:lnTo>
                <a:lnTo>
                  <a:pt x="24" y="7"/>
                </a:lnTo>
                <a:lnTo>
                  <a:pt x="24" y="9"/>
                </a:lnTo>
                <a:lnTo>
                  <a:pt x="26" y="9"/>
                </a:lnTo>
                <a:lnTo>
                  <a:pt x="28" y="9"/>
                </a:lnTo>
                <a:lnTo>
                  <a:pt x="28" y="9"/>
                </a:lnTo>
                <a:lnTo>
                  <a:pt x="30" y="11"/>
                </a:lnTo>
                <a:lnTo>
                  <a:pt x="30" y="11"/>
                </a:lnTo>
                <a:lnTo>
                  <a:pt x="32" y="11"/>
                </a:lnTo>
                <a:lnTo>
                  <a:pt x="33" y="13"/>
                </a:lnTo>
                <a:lnTo>
                  <a:pt x="37" y="13"/>
                </a:lnTo>
                <a:lnTo>
                  <a:pt x="37" y="14"/>
                </a:lnTo>
                <a:lnTo>
                  <a:pt x="39" y="14"/>
                </a:lnTo>
                <a:lnTo>
                  <a:pt x="41" y="14"/>
                </a:lnTo>
                <a:lnTo>
                  <a:pt x="41" y="14"/>
                </a:lnTo>
                <a:lnTo>
                  <a:pt x="43" y="16"/>
                </a:lnTo>
                <a:lnTo>
                  <a:pt x="43" y="16"/>
                </a:lnTo>
                <a:lnTo>
                  <a:pt x="46" y="16"/>
                </a:lnTo>
                <a:lnTo>
                  <a:pt x="46" y="16"/>
                </a:lnTo>
                <a:lnTo>
                  <a:pt x="48" y="18"/>
                </a:lnTo>
                <a:lnTo>
                  <a:pt x="50" y="18"/>
                </a:lnTo>
                <a:lnTo>
                  <a:pt x="52" y="20"/>
                </a:lnTo>
                <a:lnTo>
                  <a:pt x="54" y="20"/>
                </a:lnTo>
                <a:lnTo>
                  <a:pt x="55" y="20"/>
                </a:lnTo>
                <a:lnTo>
                  <a:pt x="57" y="22"/>
                </a:lnTo>
                <a:lnTo>
                  <a:pt x="61" y="24"/>
                </a:lnTo>
                <a:lnTo>
                  <a:pt x="63" y="25"/>
                </a:lnTo>
                <a:lnTo>
                  <a:pt x="67" y="25"/>
                </a:lnTo>
                <a:lnTo>
                  <a:pt x="76" y="31"/>
                </a:lnTo>
                <a:lnTo>
                  <a:pt x="81" y="33"/>
                </a:lnTo>
                <a:lnTo>
                  <a:pt x="83" y="35"/>
                </a:lnTo>
                <a:lnTo>
                  <a:pt x="87" y="36"/>
                </a:lnTo>
                <a:lnTo>
                  <a:pt x="90" y="40"/>
                </a:lnTo>
                <a:lnTo>
                  <a:pt x="90" y="40"/>
                </a:lnTo>
                <a:lnTo>
                  <a:pt x="94" y="42"/>
                </a:lnTo>
                <a:lnTo>
                  <a:pt x="94" y="44"/>
                </a:lnTo>
                <a:lnTo>
                  <a:pt x="98" y="46"/>
                </a:lnTo>
                <a:lnTo>
                  <a:pt x="98" y="46"/>
                </a:lnTo>
                <a:lnTo>
                  <a:pt x="100" y="46"/>
                </a:lnTo>
                <a:lnTo>
                  <a:pt x="101" y="47"/>
                </a:lnTo>
                <a:lnTo>
                  <a:pt x="101" y="47"/>
                </a:lnTo>
                <a:lnTo>
                  <a:pt x="103" y="49"/>
                </a:lnTo>
                <a:lnTo>
                  <a:pt x="103" y="49"/>
                </a:lnTo>
                <a:lnTo>
                  <a:pt x="105" y="49"/>
                </a:lnTo>
                <a:lnTo>
                  <a:pt x="105" y="51"/>
                </a:lnTo>
                <a:lnTo>
                  <a:pt x="105" y="51"/>
                </a:lnTo>
                <a:lnTo>
                  <a:pt x="107" y="51"/>
                </a:lnTo>
                <a:lnTo>
                  <a:pt x="107" y="53"/>
                </a:lnTo>
                <a:lnTo>
                  <a:pt x="107" y="53"/>
                </a:lnTo>
                <a:lnTo>
                  <a:pt x="109" y="55"/>
                </a:lnTo>
                <a:lnTo>
                  <a:pt x="109" y="55"/>
                </a:lnTo>
                <a:lnTo>
                  <a:pt x="109" y="57"/>
                </a:lnTo>
                <a:lnTo>
                  <a:pt x="111" y="57"/>
                </a:lnTo>
                <a:lnTo>
                  <a:pt x="111" y="57"/>
                </a:lnTo>
                <a:lnTo>
                  <a:pt x="111" y="58"/>
                </a:lnTo>
                <a:lnTo>
                  <a:pt x="111" y="58"/>
                </a:lnTo>
                <a:lnTo>
                  <a:pt x="111" y="58"/>
                </a:lnTo>
                <a:lnTo>
                  <a:pt x="105" y="58"/>
                </a:lnTo>
                <a:lnTo>
                  <a:pt x="103" y="57"/>
                </a:lnTo>
                <a:lnTo>
                  <a:pt x="100" y="55"/>
                </a:lnTo>
                <a:lnTo>
                  <a:pt x="96" y="53"/>
                </a:lnTo>
                <a:lnTo>
                  <a:pt x="90" y="51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25" name="Freeform 1881"/>
          <p:cNvSpPr>
            <a:spLocks/>
          </p:cNvSpPr>
          <p:nvPr/>
        </p:nvSpPr>
        <p:spPr bwMode="auto">
          <a:xfrm>
            <a:off x="4883150" y="3973513"/>
            <a:ext cx="195263" cy="76200"/>
          </a:xfrm>
          <a:custGeom>
            <a:avLst/>
            <a:gdLst>
              <a:gd name="T0" fmla="*/ 240 w 247"/>
              <a:gd name="T1" fmla="*/ 91 h 95"/>
              <a:gd name="T2" fmla="*/ 229 w 247"/>
              <a:gd name="T3" fmla="*/ 86 h 95"/>
              <a:gd name="T4" fmla="*/ 214 w 247"/>
              <a:gd name="T5" fmla="*/ 80 h 95"/>
              <a:gd name="T6" fmla="*/ 203 w 247"/>
              <a:gd name="T7" fmla="*/ 75 h 95"/>
              <a:gd name="T8" fmla="*/ 194 w 247"/>
              <a:gd name="T9" fmla="*/ 73 h 95"/>
              <a:gd name="T10" fmla="*/ 183 w 247"/>
              <a:gd name="T11" fmla="*/ 68 h 95"/>
              <a:gd name="T12" fmla="*/ 168 w 247"/>
              <a:gd name="T13" fmla="*/ 62 h 95"/>
              <a:gd name="T14" fmla="*/ 153 w 247"/>
              <a:gd name="T15" fmla="*/ 57 h 95"/>
              <a:gd name="T16" fmla="*/ 127 w 247"/>
              <a:gd name="T17" fmla="*/ 47 h 95"/>
              <a:gd name="T18" fmla="*/ 107 w 247"/>
              <a:gd name="T19" fmla="*/ 42 h 95"/>
              <a:gd name="T20" fmla="*/ 83 w 247"/>
              <a:gd name="T21" fmla="*/ 38 h 95"/>
              <a:gd name="T22" fmla="*/ 69 w 247"/>
              <a:gd name="T23" fmla="*/ 33 h 95"/>
              <a:gd name="T24" fmla="*/ 56 w 247"/>
              <a:gd name="T25" fmla="*/ 27 h 95"/>
              <a:gd name="T26" fmla="*/ 48 w 247"/>
              <a:gd name="T27" fmla="*/ 22 h 95"/>
              <a:gd name="T28" fmla="*/ 39 w 247"/>
              <a:gd name="T29" fmla="*/ 18 h 95"/>
              <a:gd name="T30" fmla="*/ 30 w 247"/>
              <a:gd name="T31" fmla="*/ 14 h 95"/>
              <a:gd name="T32" fmla="*/ 23 w 247"/>
              <a:gd name="T33" fmla="*/ 11 h 95"/>
              <a:gd name="T34" fmla="*/ 17 w 247"/>
              <a:gd name="T35" fmla="*/ 9 h 95"/>
              <a:gd name="T36" fmla="*/ 12 w 247"/>
              <a:gd name="T37" fmla="*/ 7 h 95"/>
              <a:gd name="T38" fmla="*/ 4 w 247"/>
              <a:gd name="T39" fmla="*/ 3 h 95"/>
              <a:gd name="T40" fmla="*/ 2 w 247"/>
              <a:gd name="T41" fmla="*/ 0 h 95"/>
              <a:gd name="T42" fmla="*/ 12 w 247"/>
              <a:gd name="T43" fmla="*/ 3 h 95"/>
              <a:gd name="T44" fmla="*/ 19 w 247"/>
              <a:gd name="T45" fmla="*/ 7 h 95"/>
              <a:gd name="T46" fmla="*/ 26 w 247"/>
              <a:gd name="T47" fmla="*/ 9 h 95"/>
              <a:gd name="T48" fmla="*/ 34 w 247"/>
              <a:gd name="T49" fmla="*/ 11 h 95"/>
              <a:gd name="T50" fmla="*/ 43 w 247"/>
              <a:gd name="T51" fmla="*/ 14 h 95"/>
              <a:gd name="T52" fmla="*/ 52 w 247"/>
              <a:gd name="T53" fmla="*/ 18 h 95"/>
              <a:gd name="T54" fmla="*/ 59 w 247"/>
              <a:gd name="T55" fmla="*/ 22 h 95"/>
              <a:gd name="T56" fmla="*/ 72 w 247"/>
              <a:gd name="T57" fmla="*/ 27 h 95"/>
              <a:gd name="T58" fmla="*/ 92 w 247"/>
              <a:gd name="T59" fmla="*/ 35 h 95"/>
              <a:gd name="T60" fmla="*/ 105 w 247"/>
              <a:gd name="T61" fmla="*/ 44 h 95"/>
              <a:gd name="T62" fmla="*/ 115 w 247"/>
              <a:gd name="T63" fmla="*/ 51 h 95"/>
              <a:gd name="T64" fmla="*/ 126 w 247"/>
              <a:gd name="T65" fmla="*/ 55 h 95"/>
              <a:gd name="T66" fmla="*/ 137 w 247"/>
              <a:gd name="T67" fmla="*/ 60 h 95"/>
              <a:gd name="T68" fmla="*/ 149 w 247"/>
              <a:gd name="T69" fmla="*/ 64 h 95"/>
              <a:gd name="T70" fmla="*/ 159 w 247"/>
              <a:gd name="T71" fmla="*/ 68 h 95"/>
              <a:gd name="T72" fmla="*/ 164 w 247"/>
              <a:gd name="T73" fmla="*/ 71 h 95"/>
              <a:gd name="T74" fmla="*/ 172 w 247"/>
              <a:gd name="T75" fmla="*/ 73 h 95"/>
              <a:gd name="T76" fmla="*/ 177 w 247"/>
              <a:gd name="T77" fmla="*/ 75 h 95"/>
              <a:gd name="T78" fmla="*/ 184 w 247"/>
              <a:gd name="T79" fmla="*/ 79 h 95"/>
              <a:gd name="T80" fmla="*/ 197 w 247"/>
              <a:gd name="T81" fmla="*/ 82 h 95"/>
              <a:gd name="T82" fmla="*/ 208 w 247"/>
              <a:gd name="T83" fmla="*/ 86 h 95"/>
              <a:gd name="T84" fmla="*/ 219 w 247"/>
              <a:gd name="T85" fmla="*/ 91 h 95"/>
              <a:gd name="T86" fmla="*/ 238 w 247"/>
              <a:gd name="T87" fmla="*/ 95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47" h="95">
                <a:moveTo>
                  <a:pt x="247" y="95"/>
                </a:moveTo>
                <a:lnTo>
                  <a:pt x="245" y="93"/>
                </a:lnTo>
                <a:lnTo>
                  <a:pt x="240" y="91"/>
                </a:lnTo>
                <a:lnTo>
                  <a:pt x="234" y="88"/>
                </a:lnTo>
                <a:lnTo>
                  <a:pt x="230" y="86"/>
                </a:lnTo>
                <a:lnTo>
                  <a:pt x="229" y="86"/>
                </a:lnTo>
                <a:lnTo>
                  <a:pt x="227" y="84"/>
                </a:lnTo>
                <a:lnTo>
                  <a:pt x="219" y="82"/>
                </a:lnTo>
                <a:lnTo>
                  <a:pt x="214" y="80"/>
                </a:lnTo>
                <a:lnTo>
                  <a:pt x="210" y="79"/>
                </a:lnTo>
                <a:lnTo>
                  <a:pt x="205" y="77"/>
                </a:lnTo>
                <a:lnTo>
                  <a:pt x="203" y="75"/>
                </a:lnTo>
                <a:lnTo>
                  <a:pt x="197" y="73"/>
                </a:lnTo>
                <a:lnTo>
                  <a:pt x="194" y="73"/>
                </a:lnTo>
                <a:lnTo>
                  <a:pt x="194" y="73"/>
                </a:lnTo>
                <a:lnTo>
                  <a:pt x="190" y="71"/>
                </a:lnTo>
                <a:lnTo>
                  <a:pt x="186" y="69"/>
                </a:lnTo>
                <a:lnTo>
                  <a:pt x="183" y="68"/>
                </a:lnTo>
                <a:lnTo>
                  <a:pt x="175" y="66"/>
                </a:lnTo>
                <a:lnTo>
                  <a:pt x="172" y="64"/>
                </a:lnTo>
                <a:lnTo>
                  <a:pt x="168" y="62"/>
                </a:lnTo>
                <a:lnTo>
                  <a:pt x="160" y="60"/>
                </a:lnTo>
                <a:lnTo>
                  <a:pt x="155" y="58"/>
                </a:lnTo>
                <a:lnTo>
                  <a:pt x="153" y="57"/>
                </a:lnTo>
                <a:lnTo>
                  <a:pt x="140" y="51"/>
                </a:lnTo>
                <a:lnTo>
                  <a:pt x="133" y="49"/>
                </a:lnTo>
                <a:lnTo>
                  <a:pt x="127" y="47"/>
                </a:lnTo>
                <a:lnTo>
                  <a:pt x="120" y="46"/>
                </a:lnTo>
                <a:lnTo>
                  <a:pt x="115" y="44"/>
                </a:lnTo>
                <a:lnTo>
                  <a:pt x="107" y="42"/>
                </a:lnTo>
                <a:lnTo>
                  <a:pt x="100" y="42"/>
                </a:lnTo>
                <a:lnTo>
                  <a:pt x="89" y="38"/>
                </a:lnTo>
                <a:lnTo>
                  <a:pt x="83" y="38"/>
                </a:lnTo>
                <a:lnTo>
                  <a:pt x="80" y="36"/>
                </a:lnTo>
                <a:lnTo>
                  <a:pt x="72" y="35"/>
                </a:lnTo>
                <a:lnTo>
                  <a:pt x="69" y="33"/>
                </a:lnTo>
                <a:lnTo>
                  <a:pt x="63" y="31"/>
                </a:lnTo>
                <a:lnTo>
                  <a:pt x="59" y="29"/>
                </a:lnTo>
                <a:lnTo>
                  <a:pt x="56" y="27"/>
                </a:lnTo>
                <a:lnTo>
                  <a:pt x="54" y="25"/>
                </a:lnTo>
                <a:lnTo>
                  <a:pt x="52" y="23"/>
                </a:lnTo>
                <a:lnTo>
                  <a:pt x="48" y="22"/>
                </a:lnTo>
                <a:lnTo>
                  <a:pt x="45" y="22"/>
                </a:lnTo>
                <a:lnTo>
                  <a:pt x="41" y="18"/>
                </a:lnTo>
                <a:lnTo>
                  <a:pt x="39" y="18"/>
                </a:lnTo>
                <a:lnTo>
                  <a:pt x="35" y="16"/>
                </a:lnTo>
                <a:lnTo>
                  <a:pt x="32" y="14"/>
                </a:lnTo>
                <a:lnTo>
                  <a:pt x="30" y="14"/>
                </a:lnTo>
                <a:lnTo>
                  <a:pt x="28" y="14"/>
                </a:lnTo>
                <a:lnTo>
                  <a:pt x="24" y="12"/>
                </a:lnTo>
                <a:lnTo>
                  <a:pt x="23" y="11"/>
                </a:lnTo>
                <a:lnTo>
                  <a:pt x="21" y="11"/>
                </a:lnTo>
                <a:lnTo>
                  <a:pt x="19" y="11"/>
                </a:lnTo>
                <a:lnTo>
                  <a:pt x="17" y="9"/>
                </a:lnTo>
                <a:lnTo>
                  <a:pt x="17" y="9"/>
                </a:lnTo>
                <a:lnTo>
                  <a:pt x="15" y="9"/>
                </a:lnTo>
                <a:lnTo>
                  <a:pt x="12" y="7"/>
                </a:lnTo>
                <a:lnTo>
                  <a:pt x="12" y="7"/>
                </a:lnTo>
                <a:lnTo>
                  <a:pt x="8" y="5"/>
                </a:lnTo>
                <a:lnTo>
                  <a:pt x="4" y="3"/>
                </a:lnTo>
                <a:lnTo>
                  <a:pt x="2" y="1"/>
                </a:lnTo>
                <a:lnTo>
                  <a:pt x="0" y="0"/>
                </a:lnTo>
                <a:lnTo>
                  <a:pt x="2" y="0"/>
                </a:lnTo>
                <a:lnTo>
                  <a:pt x="6" y="1"/>
                </a:lnTo>
                <a:lnTo>
                  <a:pt x="10" y="1"/>
                </a:lnTo>
                <a:lnTo>
                  <a:pt x="12" y="3"/>
                </a:lnTo>
                <a:lnTo>
                  <a:pt x="13" y="5"/>
                </a:lnTo>
                <a:lnTo>
                  <a:pt x="19" y="5"/>
                </a:lnTo>
                <a:lnTo>
                  <a:pt x="19" y="7"/>
                </a:lnTo>
                <a:lnTo>
                  <a:pt x="23" y="7"/>
                </a:lnTo>
                <a:lnTo>
                  <a:pt x="24" y="9"/>
                </a:lnTo>
                <a:lnTo>
                  <a:pt x="26" y="9"/>
                </a:lnTo>
                <a:lnTo>
                  <a:pt x="28" y="9"/>
                </a:lnTo>
                <a:lnTo>
                  <a:pt x="32" y="11"/>
                </a:lnTo>
                <a:lnTo>
                  <a:pt x="34" y="11"/>
                </a:lnTo>
                <a:lnTo>
                  <a:pt x="37" y="12"/>
                </a:lnTo>
                <a:lnTo>
                  <a:pt x="41" y="14"/>
                </a:lnTo>
                <a:lnTo>
                  <a:pt x="43" y="14"/>
                </a:lnTo>
                <a:lnTo>
                  <a:pt x="46" y="16"/>
                </a:lnTo>
                <a:lnTo>
                  <a:pt x="48" y="16"/>
                </a:lnTo>
                <a:lnTo>
                  <a:pt x="52" y="18"/>
                </a:lnTo>
                <a:lnTo>
                  <a:pt x="56" y="20"/>
                </a:lnTo>
                <a:lnTo>
                  <a:pt x="57" y="22"/>
                </a:lnTo>
                <a:lnTo>
                  <a:pt x="59" y="22"/>
                </a:lnTo>
                <a:lnTo>
                  <a:pt x="65" y="23"/>
                </a:lnTo>
                <a:lnTo>
                  <a:pt x="69" y="25"/>
                </a:lnTo>
                <a:lnTo>
                  <a:pt x="72" y="27"/>
                </a:lnTo>
                <a:lnTo>
                  <a:pt x="80" y="29"/>
                </a:lnTo>
                <a:lnTo>
                  <a:pt x="85" y="31"/>
                </a:lnTo>
                <a:lnTo>
                  <a:pt x="92" y="35"/>
                </a:lnTo>
                <a:lnTo>
                  <a:pt x="98" y="38"/>
                </a:lnTo>
                <a:lnTo>
                  <a:pt x="102" y="42"/>
                </a:lnTo>
                <a:lnTo>
                  <a:pt x="105" y="44"/>
                </a:lnTo>
                <a:lnTo>
                  <a:pt x="109" y="47"/>
                </a:lnTo>
                <a:lnTo>
                  <a:pt x="111" y="49"/>
                </a:lnTo>
                <a:lnTo>
                  <a:pt x="115" y="51"/>
                </a:lnTo>
                <a:lnTo>
                  <a:pt x="116" y="51"/>
                </a:lnTo>
                <a:lnTo>
                  <a:pt x="120" y="53"/>
                </a:lnTo>
                <a:lnTo>
                  <a:pt x="126" y="55"/>
                </a:lnTo>
                <a:lnTo>
                  <a:pt x="129" y="57"/>
                </a:lnTo>
                <a:lnTo>
                  <a:pt x="133" y="58"/>
                </a:lnTo>
                <a:lnTo>
                  <a:pt x="137" y="60"/>
                </a:lnTo>
                <a:lnTo>
                  <a:pt x="140" y="60"/>
                </a:lnTo>
                <a:lnTo>
                  <a:pt x="144" y="62"/>
                </a:lnTo>
                <a:lnTo>
                  <a:pt x="149" y="64"/>
                </a:lnTo>
                <a:lnTo>
                  <a:pt x="153" y="66"/>
                </a:lnTo>
                <a:lnTo>
                  <a:pt x="155" y="68"/>
                </a:lnTo>
                <a:lnTo>
                  <a:pt x="159" y="68"/>
                </a:lnTo>
                <a:lnTo>
                  <a:pt x="160" y="69"/>
                </a:lnTo>
                <a:lnTo>
                  <a:pt x="162" y="69"/>
                </a:lnTo>
                <a:lnTo>
                  <a:pt x="164" y="71"/>
                </a:lnTo>
                <a:lnTo>
                  <a:pt x="170" y="71"/>
                </a:lnTo>
                <a:lnTo>
                  <a:pt x="170" y="73"/>
                </a:lnTo>
                <a:lnTo>
                  <a:pt x="172" y="73"/>
                </a:lnTo>
                <a:lnTo>
                  <a:pt x="173" y="75"/>
                </a:lnTo>
                <a:lnTo>
                  <a:pt x="175" y="75"/>
                </a:lnTo>
                <a:lnTo>
                  <a:pt x="177" y="75"/>
                </a:lnTo>
                <a:lnTo>
                  <a:pt x="179" y="77"/>
                </a:lnTo>
                <a:lnTo>
                  <a:pt x="181" y="77"/>
                </a:lnTo>
                <a:lnTo>
                  <a:pt x="184" y="79"/>
                </a:lnTo>
                <a:lnTo>
                  <a:pt x="190" y="79"/>
                </a:lnTo>
                <a:lnTo>
                  <a:pt x="194" y="80"/>
                </a:lnTo>
                <a:lnTo>
                  <a:pt x="197" y="82"/>
                </a:lnTo>
                <a:lnTo>
                  <a:pt x="199" y="84"/>
                </a:lnTo>
                <a:lnTo>
                  <a:pt x="203" y="84"/>
                </a:lnTo>
                <a:lnTo>
                  <a:pt x="208" y="86"/>
                </a:lnTo>
                <a:lnTo>
                  <a:pt x="210" y="88"/>
                </a:lnTo>
                <a:lnTo>
                  <a:pt x="216" y="90"/>
                </a:lnTo>
                <a:lnTo>
                  <a:pt x="219" y="91"/>
                </a:lnTo>
                <a:lnTo>
                  <a:pt x="223" y="91"/>
                </a:lnTo>
                <a:lnTo>
                  <a:pt x="232" y="95"/>
                </a:lnTo>
                <a:lnTo>
                  <a:pt x="238" y="95"/>
                </a:lnTo>
                <a:lnTo>
                  <a:pt x="241" y="95"/>
                </a:lnTo>
                <a:lnTo>
                  <a:pt x="247" y="95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26" name="Freeform 1882"/>
          <p:cNvSpPr>
            <a:spLocks/>
          </p:cNvSpPr>
          <p:nvPr/>
        </p:nvSpPr>
        <p:spPr bwMode="auto">
          <a:xfrm>
            <a:off x="4883150" y="3973513"/>
            <a:ext cx="195263" cy="76200"/>
          </a:xfrm>
          <a:custGeom>
            <a:avLst/>
            <a:gdLst>
              <a:gd name="T0" fmla="*/ 240 w 247"/>
              <a:gd name="T1" fmla="*/ 91 h 95"/>
              <a:gd name="T2" fmla="*/ 229 w 247"/>
              <a:gd name="T3" fmla="*/ 86 h 95"/>
              <a:gd name="T4" fmla="*/ 214 w 247"/>
              <a:gd name="T5" fmla="*/ 80 h 95"/>
              <a:gd name="T6" fmla="*/ 203 w 247"/>
              <a:gd name="T7" fmla="*/ 75 h 95"/>
              <a:gd name="T8" fmla="*/ 194 w 247"/>
              <a:gd name="T9" fmla="*/ 73 h 95"/>
              <a:gd name="T10" fmla="*/ 183 w 247"/>
              <a:gd name="T11" fmla="*/ 68 h 95"/>
              <a:gd name="T12" fmla="*/ 168 w 247"/>
              <a:gd name="T13" fmla="*/ 62 h 95"/>
              <a:gd name="T14" fmla="*/ 153 w 247"/>
              <a:gd name="T15" fmla="*/ 57 h 95"/>
              <a:gd name="T16" fmla="*/ 127 w 247"/>
              <a:gd name="T17" fmla="*/ 47 h 95"/>
              <a:gd name="T18" fmla="*/ 107 w 247"/>
              <a:gd name="T19" fmla="*/ 42 h 95"/>
              <a:gd name="T20" fmla="*/ 83 w 247"/>
              <a:gd name="T21" fmla="*/ 38 h 95"/>
              <a:gd name="T22" fmla="*/ 69 w 247"/>
              <a:gd name="T23" fmla="*/ 33 h 95"/>
              <a:gd name="T24" fmla="*/ 56 w 247"/>
              <a:gd name="T25" fmla="*/ 27 h 95"/>
              <a:gd name="T26" fmla="*/ 48 w 247"/>
              <a:gd name="T27" fmla="*/ 22 h 95"/>
              <a:gd name="T28" fmla="*/ 39 w 247"/>
              <a:gd name="T29" fmla="*/ 18 h 95"/>
              <a:gd name="T30" fmla="*/ 30 w 247"/>
              <a:gd name="T31" fmla="*/ 14 h 95"/>
              <a:gd name="T32" fmla="*/ 23 w 247"/>
              <a:gd name="T33" fmla="*/ 11 h 95"/>
              <a:gd name="T34" fmla="*/ 17 w 247"/>
              <a:gd name="T35" fmla="*/ 9 h 95"/>
              <a:gd name="T36" fmla="*/ 12 w 247"/>
              <a:gd name="T37" fmla="*/ 7 h 95"/>
              <a:gd name="T38" fmla="*/ 4 w 247"/>
              <a:gd name="T39" fmla="*/ 3 h 95"/>
              <a:gd name="T40" fmla="*/ 2 w 247"/>
              <a:gd name="T41" fmla="*/ 0 h 95"/>
              <a:gd name="T42" fmla="*/ 12 w 247"/>
              <a:gd name="T43" fmla="*/ 3 h 95"/>
              <a:gd name="T44" fmla="*/ 19 w 247"/>
              <a:gd name="T45" fmla="*/ 7 h 95"/>
              <a:gd name="T46" fmla="*/ 26 w 247"/>
              <a:gd name="T47" fmla="*/ 9 h 95"/>
              <a:gd name="T48" fmla="*/ 34 w 247"/>
              <a:gd name="T49" fmla="*/ 11 h 95"/>
              <a:gd name="T50" fmla="*/ 43 w 247"/>
              <a:gd name="T51" fmla="*/ 14 h 95"/>
              <a:gd name="T52" fmla="*/ 52 w 247"/>
              <a:gd name="T53" fmla="*/ 18 h 95"/>
              <a:gd name="T54" fmla="*/ 59 w 247"/>
              <a:gd name="T55" fmla="*/ 22 h 95"/>
              <a:gd name="T56" fmla="*/ 72 w 247"/>
              <a:gd name="T57" fmla="*/ 27 h 95"/>
              <a:gd name="T58" fmla="*/ 92 w 247"/>
              <a:gd name="T59" fmla="*/ 35 h 95"/>
              <a:gd name="T60" fmla="*/ 105 w 247"/>
              <a:gd name="T61" fmla="*/ 44 h 95"/>
              <a:gd name="T62" fmla="*/ 115 w 247"/>
              <a:gd name="T63" fmla="*/ 51 h 95"/>
              <a:gd name="T64" fmla="*/ 126 w 247"/>
              <a:gd name="T65" fmla="*/ 55 h 95"/>
              <a:gd name="T66" fmla="*/ 137 w 247"/>
              <a:gd name="T67" fmla="*/ 60 h 95"/>
              <a:gd name="T68" fmla="*/ 149 w 247"/>
              <a:gd name="T69" fmla="*/ 64 h 95"/>
              <a:gd name="T70" fmla="*/ 159 w 247"/>
              <a:gd name="T71" fmla="*/ 68 h 95"/>
              <a:gd name="T72" fmla="*/ 164 w 247"/>
              <a:gd name="T73" fmla="*/ 71 h 95"/>
              <a:gd name="T74" fmla="*/ 172 w 247"/>
              <a:gd name="T75" fmla="*/ 73 h 95"/>
              <a:gd name="T76" fmla="*/ 177 w 247"/>
              <a:gd name="T77" fmla="*/ 75 h 95"/>
              <a:gd name="T78" fmla="*/ 184 w 247"/>
              <a:gd name="T79" fmla="*/ 79 h 95"/>
              <a:gd name="T80" fmla="*/ 197 w 247"/>
              <a:gd name="T81" fmla="*/ 82 h 95"/>
              <a:gd name="T82" fmla="*/ 208 w 247"/>
              <a:gd name="T83" fmla="*/ 86 h 95"/>
              <a:gd name="T84" fmla="*/ 219 w 247"/>
              <a:gd name="T85" fmla="*/ 91 h 95"/>
              <a:gd name="T86" fmla="*/ 238 w 247"/>
              <a:gd name="T87" fmla="*/ 95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47" h="95">
                <a:moveTo>
                  <a:pt x="247" y="95"/>
                </a:moveTo>
                <a:lnTo>
                  <a:pt x="245" y="93"/>
                </a:lnTo>
                <a:lnTo>
                  <a:pt x="240" y="91"/>
                </a:lnTo>
                <a:lnTo>
                  <a:pt x="234" y="88"/>
                </a:lnTo>
                <a:lnTo>
                  <a:pt x="230" y="86"/>
                </a:lnTo>
                <a:lnTo>
                  <a:pt x="229" y="86"/>
                </a:lnTo>
                <a:lnTo>
                  <a:pt x="227" y="84"/>
                </a:lnTo>
                <a:lnTo>
                  <a:pt x="219" y="82"/>
                </a:lnTo>
                <a:lnTo>
                  <a:pt x="214" y="80"/>
                </a:lnTo>
                <a:lnTo>
                  <a:pt x="210" y="79"/>
                </a:lnTo>
                <a:lnTo>
                  <a:pt x="205" y="77"/>
                </a:lnTo>
                <a:lnTo>
                  <a:pt x="203" y="75"/>
                </a:lnTo>
                <a:lnTo>
                  <a:pt x="197" y="73"/>
                </a:lnTo>
                <a:lnTo>
                  <a:pt x="194" y="73"/>
                </a:lnTo>
                <a:lnTo>
                  <a:pt x="194" y="73"/>
                </a:lnTo>
                <a:lnTo>
                  <a:pt x="190" y="71"/>
                </a:lnTo>
                <a:lnTo>
                  <a:pt x="186" y="69"/>
                </a:lnTo>
                <a:lnTo>
                  <a:pt x="183" y="68"/>
                </a:lnTo>
                <a:lnTo>
                  <a:pt x="175" y="66"/>
                </a:lnTo>
                <a:lnTo>
                  <a:pt x="172" y="64"/>
                </a:lnTo>
                <a:lnTo>
                  <a:pt x="168" y="62"/>
                </a:lnTo>
                <a:lnTo>
                  <a:pt x="160" y="60"/>
                </a:lnTo>
                <a:lnTo>
                  <a:pt x="155" y="58"/>
                </a:lnTo>
                <a:lnTo>
                  <a:pt x="153" y="57"/>
                </a:lnTo>
                <a:lnTo>
                  <a:pt x="140" y="51"/>
                </a:lnTo>
                <a:lnTo>
                  <a:pt x="133" y="49"/>
                </a:lnTo>
                <a:lnTo>
                  <a:pt x="127" y="47"/>
                </a:lnTo>
                <a:lnTo>
                  <a:pt x="120" y="46"/>
                </a:lnTo>
                <a:lnTo>
                  <a:pt x="115" y="44"/>
                </a:lnTo>
                <a:lnTo>
                  <a:pt x="107" y="42"/>
                </a:lnTo>
                <a:lnTo>
                  <a:pt x="100" y="42"/>
                </a:lnTo>
                <a:lnTo>
                  <a:pt x="89" y="38"/>
                </a:lnTo>
                <a:lnTo>
                  <a:pt x="83" y="38"/>
                </a:lnTo>
                <a:lnTo>
                  <a:pt x="80" y="36"/>
                </a:lnTo>
                <a:lnTo>
                  <a:pt x="72" y="35"/>
                </a:lnTo>
                <a:lnTo>
                  <a:pt x="69" y="33"/>
                </a:lnTo>
                <a:lnTo>
                  <a:pt x="63" y="31"/>
                </a:lnTo>
                <a:lnTo>
                  <a:pt x="59" y="29"/>
                </a:lnTo>
                <a:lnTo>
                  <a:pt x="56" y="27"/>
                </a:lnTo>
                <a:lnTo>
                  <a:pt x="54" y="25"/>
                </a:lnTo>
                <a:lnTo>
                  <a:pt x="52" y="23"/>
                </a:lnTo>
                <a:lnTo>
                  <a:pt x="48" y="22"/>
                </a:lnTo>
                <a:lnTo>
                  <a:pt x="45" y="22"/>
                </a:lnTo>
                <a:lnTo>
                  <a:pt x="41" y="18"/>
                </a:lnTo>
                <a:lnTo>
                  <a:pt x="39" y="18"/>
                </a:lnTo>
                <a:lnTo>
                  <a:pt x="35" y="16"/>
                </a:lnTo>
                <a:lnTo>
                  <a:pt x="32" y="14"/>
                </a:lnTo>
                <a:lnTo>
                  <a:pt x="30" y="14"/>
                </a:lnTo>
                <a:lnTo>
                  <a:pt x="28" y="14"/>
                </a:lnTo>
                <a:lnTo>
                  <a:pt x="24" y="12"/>
                </a:lnTo>
                <a:lnTo>
                  <a:pt x="23" y="11"/>
                </a:lnTo>
                <a:lnTo>
                  <a:pt x="21" y="11"/>
                </a:lnTo>
                <a:lnTo>
                  <a:pt x="19" y="11"/>
                </a:lnTo>
                <a:lnTo>
                  <a:pt x="17" y="9"/>
                </a:lnTo>
                <a:lnTo>
                  <a:pt x="17" y="9"/>
                </a:lnTo>
                <a:lnTo>
                  <a:pt x="15" y="9"/>
                </a:lnTo>
                <a:lnTo>
                  <a:pt x="12" y="7"/>
                </a:lnTo>
                <a:lnTo>
                  <a:pt x="12" y="7"/>
                </a:lnTo>
                <a:lnTo>
                  <a:pt x="8" y="5"/>
                </a:lnTo>
                <a:lnTo>
                  <a:pt x="4" y="3"/>
                </a:lnTo>
                <a:lnTo>
                  <a:pt x="2" y="1"/>
                </a:lnTo>
                <a:lnTo>
                  <a:pt x="0" y="0"/>
                </a:lnTo>
                <a:lnTo>
                  <a:pt x="2" y="0"/>
                </a:lnTo>
                <a:lnTo>
                  <a:pt x="6" y="1"/>
                </a:lnTo>
                <a:lnTo>
                  <a:pt x="10" y="1"/>
                </a:lnTo>
                <a:lnTo>
                  <a:pt x="12" y="3"/>
                </a:lnTo>
                <a:lnTo>
                  <a:pt x="13" y="5"/>
                </a:lnTo>
                <a:lnTo>
                  <a:pt x="19" y="5"/>
                </a:lnTo>
                <a:lnTo>
                  <a:pt x="19" y="7"/>
                </a:lnTo>
                <a:lnTo>
                  <a:pt x="23" y="7"/>
                </a:lnTo>
                <a:lnTo>
                  <a:pt x="24" y="9"/>
                </a:lnTo>
                <a:lnTo>
                  <a:pt x="26" y="9"/>
                </a:lnTo>
                <a:lnTo>
                  <a:pt x="28" y="9"/>
                </a:lnTo>
                <a:lnTo>
                  <a:pt x="32" y="11"/>
                </a:lnTo>
                <a:lnTo>
                  <a:pt x="34" y="11"/>
                </a:lnTo>
                <a:lnTo>
                  <a:pt x="37" y="12"/>
                </a:lnTo>
                <a:lnTo>
                  <a:pt x="41" y="14"/>
                </a:lnTo>
                <a:lnTo>
                  <a:pt x="43" y="14"/>
                </a:lnTo>
                <a:lnTo>
                  <a:pt x="46" y="16"/>
                </a:lnTo>
                <a:lnTo>
                  <a:pt x="48" y="16"/>
                </a:lnTo>
                <a:lnTo>
                  <a:pt x="52" y="18"/>
                </a:lnTo>
                <a:lnTo>
                  <a:pt x="56" y="20"/>
                </a:lnTo>
                <a:lnTo>
                  <a:pt x="57" y="22"/>
                </a:lnTo>
                <a:lnTo>
                  <a:pt x="59" y="22"/>
                </a:lnTo>
                <a:lnTo>
                  <a:pt x="65" y="23"/>
                </a:lnTo>
                <a:lnTo>
                  <a:pt x="69" y="25"/>
                </a:lnTo>
                <a:lnTo>
                  <a:pt x="72" y="27"/>
                </a:lnTo>
                <a:lnTo>
                  <a:pt x="80" y="29"/>
                </a:lnTo>
                <a:lnTo>
                  <a:pt x="85" y="31"/>
                </a:lnTo>
                <a:lnTo>
                  <a:pt x="92" y="35"/>
                </a:lnTo>
                <a:lnTo>
                  <a:pt x="98" y="38"/>
                </a:lnTo>
                <a:lnTo>
                  <a:pt x="102" y="42"/>
                </a:lnTo>
                <a:lnTo>
                  <a:pt x="105" y="44"/>
                </a:lnTo>
                <a:lnTo>
                  <a:pt x="109" y="47"/>
                </a:lnTo>
                <a:lnTo>
                  <a:pt x="111" y="49"/>
                </a:lnTo>
                <a:lnTo>
                  <a:pt x="115" y="51"/>
                </a:lnTo>
                <a:lnTo>
                  <a:pt x="116" y="51"/>
                </a:lnTo>
                <a:lnTo>
                  <a:pt x="120" y="53"/>
                </a:lnTo>
                <a:lnTo>
                  <a:pt x="126" y="55"/>
                </a:lnTo>
                <a:lnTo>
                  <a:pt x="129" y="57"/>
                </a:lnTo>
                <a:lnTo>
                  <a:pt x="133" y="58"/>
                </a:lnTo>
                <a:lnTo>
                  <a:pt x="137" y="60"/>
                </a:lnTo>
                <a:lnTo>
                  <a:pt x="140" y="60"/>
                </a:lnTo>
                <a:lnTo>
                  <a:pt x="144" y="62"/>
                </a:lnTo>
                <a:lnTo>
                  <a:pt x="149" y="64"/>
                </a:lnTo>
                <a:lnTo>
                  <a:pt x="153" y="66"/>
                </a:lnTo>
                <a:lnTo>
                  <a:pt x="155" y="68"/>
                </a:lnTo>
                <a:lnTo>
                  <a:pt x="159" y="68"/>
                </a:lnTo>
                <a:lnTo>
                  <a:pt x="160" y="69"/>
                </a:lnTo>
                <a:lnTo>
                  <a:pt x="162" y="69"/>
                </a:lnTo>
                <a:lnTo>
                  <a:pt x="164" y="71"/>
                </a:lnTo>
                <a:lnTo>
                  <a:pt x="170" y="71"/>
                </a:lnTo>
                <a:lnTo>
                  <a:pt x="170" y="73"/>
                </a:lnTo>
                <a:lnTo>
                  <a:pt x="172" y="73"/>
                </a:lnTo>
                <a:lnTo>
                  <a:pt x="173" y="75"/>
                </a:lnTo>
                <a:lnTo>
                  <a:pt x="175" y="75"/>
                </a:lnTo>
                <a:lnTo>
                  <a:pt x="177" y="75"/>
                </a:lnTo>
                <a:lnTo>
                  <a:pt x="179" y="77"/>
                </a:lnTo>
                <a:lnTo>
                  <a:pt x="181" y="77"/>
                </a:lnTo>
                <a:lnTo>
                  <a:pt x="184" y="79"/>
                </a:lnTo>
                <a:lnTo>
                  <a:pt x="190" y="79"/>
                </a:lnTo>
                <a:lnTo>
                  <a:pt x="194" y="80"/>
                </a:lnTo>
                <a:lnTo>
                  <a:pt x="197" y="82"/>
                </a:lnTo>
                <a:lnTo>
                  <a:pt x="199" y="84"/>
                </a:lnTo>
                <a:lnTo>
                  <a:pt x="203" y="84"/>
                </a:lnTo>
                <a:lnTo>
                  <a:pt x="208" y="86"/>
                </a:lnTo>
                <a:lnTo>
                  <a:pt x="210" y="88"/>
                </a:lnTo>
                <a:lnTo>
                  <a:pt x="216" y="90"/>
                </a:lnTo>
                <a:lnTo>
                  <a:pt x="219" y="91"/>
                </a:lnTo>
                <a:lnTo>
                  <a:pt x="223" y="91"/>
                </a:lnTo>
                <a:lnTo>
                  <a:pt x="232" y="95"/>
                </a:lnTo>
                <a:lnTo>
                  <a:pt x="238" y="95"/>
                </a:lnTo>
                <a:lnTo>
                  <a:pt x="241" y="95"/>
                </a:lnTo>
                <a:lnTo>
                  <a:pt x="247" y="95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27" name="Freeform 1883"/>
          <p:cNvSpPr>
            <a:spLocks/>
          </p:cNvSpPr>
          <p:nvPr/>
        </p:nvSpPr>
        <p:spPr bwMode="auto">
          <a:xfrm>
            <a:off x="4972050" y="4010025"/>
            <a:ext cx="96838" cy="38100"/>
          </a:xfrm>
          <a:custGeom>
            <a:avLst/>
            <a:gdLst>
              <a:gd name="T0" fmla="*/ 0 w 123"/>
              <a:gd name="T1" fmla="*/ 0 h 47"/>
              <a:gd name="T2" fmla="*/ 0 w 123"/>
              <a:gd name="T3" fmla="*/ 0 h 47"/>
              <a:gd name="T4" fmla="*/ 2 w 123"/>
              <a:gd name="T5" fmla="*/ 0 h 47"/>
              <a:gd name="T6" fmla="*/ 3 w 123"/>
              <a:gd name="T7" fmla="*/ 1 h 47"/>
              <a:gd name="T8" fmla="*/ 5 w 123"/>
              <a:gd name="T9" fmla="*/ 1 h 47"/>
              <a:gd name="T10" fmla="*/ 7 w 123"/>
              <a:gd name="T11" fmla="*/ 1 h 47"/>
              <a:gd name="T12" fmla="*/ 9 w 123"/>
              <a:gd name="T13" fmla="*/ 3 h 47"/>
              <a:gd name="T14" fmla="*/ 11 w 123"/>
              <a:gd name="T15" fmla="*/ 3 h 47"/>
              <a:gd name="T16" fmla="*/ 13 w 123"/>
              <a:gd name="T17" fmla="*/ 3 h 47"/>
              <a:gd name="T18" fmla="*/ 14 w 123"/>
              <a:gd name="T19" fmla="*/ 5 h 47"/>
              <a:gd name="T20" fmla="*/ 16 w 123"/>
              <a:gd name="T21" fmla="*/ 5 h 47"/>
              <a:gd name="T22" fmla="*/ 22 w 123"/>
              <a:gd name="T23" fmla="*/ 7 h 47"/>
              <a:gd name="T24" fmla="*/ 25 w 123"/>
              <a:gd name="T25" fmla="*/ 9 h 47"/>
              <a:gd name="T26" fmla="*/ 29 w 123"/>
              <a:gd name="T27" fmla="*/ 9 h 47"/>
              <a:gd name="T28" fmla="*/ 33 w 123"/>
              <a:gd name="T29" fmla="*/ 11 h 47"/>
              <a:gd name="T30" fmla="*/ 36 w 123"/>
              <a:gd name="T31" fmla="*/ 12 h 47"/>
              <a:gd name="T32" fmla="*/ 40 w 123"/>
              <a:gd name="T33" fmla="*/ 14 h 47"/>
              <a:gd name="T34" fmla="*/ 46 w 123"/>
              <a:gd name="T35" fmla="*/ 16 h 47"/>
              <a:gd name="T36" fmla="*/ 49 w 123"/>
              <a:gd name="T37" fmla="*/ 18 h 47"/>
              <a:gd name="T38" fmla="*/ 53 w 123"/>
              <a:gd name="T39" fmla="*/ 20 h 47"/>
              <a:gd name="T40" fmla="*/ 59 w 123"/>
              <a:gd name="T41" fmla="*/ 22 h 47"/>
              <a:gd name="T42" fmla="*/ 62 w 123"/>
              <a:gd name="T43" fmla="*/ 23 h 47"/>
              <a:gd name="T44" fmla="*/ 68 w 123"/>
              <a:gd name="T45" fmla="*/ 25 h 47"/>
              <a:gd name="T46" fmla="*/ 73 w 123"/>
              <a:gd name="T47" fmla="*/ 27 h 47"/>
              <a:gd name="T48" fmla="*/ 79 w 123"/>
              <a:gd name="T49" fmla="*/ 29 h 47"/>
              <a:gd name="T50" fmla="*/ 82 w 123"/>
              <a:gd name="T51" fmla="*/ 31 h 47"/>
              <a:gd name="T52" fmla="*/ 84 w 123"/>
              <a:gd name="T53" fmla="*/ 33 h 47"/>
              <a:gd name="T54" fmla="*/ 90 w 123"/>
              <a:gd name="T55" fmla="*/ 34 h 47"/>
              <a:gd name="T56" fmla="*/ 95 w 123"/>
              <a:gd name="T57" fmla="*/ 36 h 47"/>
              <a:gd name="T58" fmla="*/ 99 w 123"/>
              <a:gd name="T59" fmla="*/ 36 h 47"/>
              <a:gd name="T60" fmla="*/ 103 w 123"/>
              <a:gd name="T61" fmla="*/ 38 h 47"/>
              <a:gd name="T62" fmla="*/ 105 w 123"/>
              <a:gd name="T63" fmla="*/ 40 h 47"/>
              <a:gd name="T64" fmla="*/ 108 w 123"/>
              <a:gd name="T65" fmla="*/ 42 h 47"/>
              <a:gd name="T66" fmla="*/ 116 w 123"/>
              <a:gd name="T67" fmla="*/ 44 h 47"/>
              <a:gd name="T68" fmla="*/ 123 w 123"/>
              <a:gd name="T69" fmla="*/ 47 h 47"/>
              <a:gd name="T70" fmla="*/ 0 w 123"/>
              <a:gd name="T71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3" h="47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3" y="1"/>
                </a:lnTo>
                <a:lnTo>
                  <a:pt x="5" y="1"/>
                </a:lnTo>
                <a:lnTo>
                  <a:pt x="7" y="1"/>
                </a:lnTo>
                <a:lnTo>
                  <a:pt x="9" y="3"/>
                </a:lnTo>
                <a:lnTo>
                  <a:pt x="11" y="3"/>
                </a:lnTo>
                <a:lnTo>
                  <a:pt x="13" y="3"/>
                </a:lnTo>
                <a:lnTo>
                  <a:pt x="14" y="5"/>
                </a:lnTo>
                <a:lnTo>
                  <a:pt x="16" y="5"/>
                </a:lnTo>
                <a:lnTo>
                  <a:pt x="22" y="7"/>
                </a:lnTo>
                <a:lnTo>
                  <a:pt x="25" y="9"/>
                </a:lnTo>
                <a:lnTo>
                  <a:pt x="29" y="9"/>
                </a:lnTo>
                <a:lnTo>
                  <a:pt x="33" y="11"/>
                </a:lnTo>
                <a:lnTo>
                  <a:pt x="36" y="12"/>
                </a:lnTo>
                <a:lnTo>
                  <a:pt x="40" y="14"/>
                </a:lnTo>
                <a:lnTo>
                  <a:pt x="46" y="16"/>
                </a:lnTo>
                <a:lnTo>
                  <a:pt x="49" y="18"/>
                </a:lnTo>
                <a:lnTo>
                  <a:pt x="53" y="20"/>
                </a:lnTo>
                <a:lnTo>
                  <a:pt x="59" y="22"/>
                </a:lnTo>
                <a:lnTo>
                  <a:pt x="62" y="23"/>
                </a:lnTo>
                <a:lnTo>
                  <a:pt x="68" y="25"/>
                </a:lnTo>
                <a:lnTo>
                  <a:pt x="73" y="27"/>
                </a:lnTo>
                <a:lnTo>
                  <a:pt x="79" y="29"/>
                </a:lnTo>
                <a:lnTo>
                  <a:pt x="82" y="31"/>
                </a:lnTo>
                <a:lnTo>
                  <a:pt x="84" y="33"/>
                </a:lnTo>
                <a:lnTo>
                  <a:pt x="90" y="34"/>
                </a:lnTo>
                <a:lnTo>
                  <a:pt x="95" y="36"/>
                </a:lnTo>
                <a:lnTo>
                  <a:pt x="99" y="36"/>
                </a:lnTo>
                <a:lnTo>
                  <a:pt x="103" y="38"/>
                </a:lnTo>
                <a:lnTo>
                  <a:pt x="105" y="40"/>
                </a:lnTo>
                <a:lnTo>
                  <a:pt x="108" y="42"/>
                </a:lnTo>
                <a:lnTo>
                  <a:pt x="116" y="44"/>
                </a:lnTo>
                <a:lnTo>
                  <a:pt x="123" y="47"/>
                </a:lnTo>
                <a:lnTo>
                  <a:pt x="0" y="0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28" name="Freeform 1884"/>
          <p:cNvSpPr>
            <a:spLocks/>
          </p:cNvSpPr>
          <p:nvPr/>
        </p:nvSpPr>
        <p:spPr bwMode="auto">
          <a:xfrm>
            <a:off x="4972050" y="4010025"/>
            <a:ext cx="96838" cy="38100"/>
          </a:xfrm>
          <a:custGeom>
            <a:avLst/>
            <a:gdLst>
              <a:gd name="T0" fmla="*/ 0 w 123"/>
              <a:gd name="T1" fmla="*/ 0 h 47"/>
              <a:gd name="T2" fmla="*/ 0 w 123"/>
              <a:gd name="T3" fmla="*/ 0 h 47"/>
              <a:gd name="T4" fmla="*/ 2 w 123"/>
              <a:gd name="T5" fmla="*/ 0 h 47"/>
              <a:gd name="T6" fmla="*/ 3 w 123"/>
              <a:gd name="T7" fmla="*/ 1 h 47"/>
              <a:gd name="T8" fmla="*/ 5 w 123"/>
              <a:gd name="T9" fmla="*/ 1 h 47"/>
              <a:gd name="T10" fmla="*/ 7 w 123"/>
              <a:gd name="T11" fmla="*/ 1 h 47"/>
              <a:gd name="T12" fmla="*/ 9 w 123"/>
              <a:gd name="T13" fmla="*/ 3 h 47"/>
              <a:gd name="T14" fmla="*/ 11 w 123"/>
              <a:gd name="T15" fmla="*/ 3 h 47"/>
              <a:gd name="T16" fmla="*/ 13 w 123"/>
              <a:gd name="T17" fmla="*/ 3 h 47"/>
              <a:gd name="T18" fmla="*/ 14 w 123"/>
              <a:gd name="T19" fmla="*/ 5 h 47"/>
              <a:gd name="T20" fmla="*/ 16 w 123"/>
              <a:gd name="T21" fmla="*/ 5 h 47"/>
              <a:gd name="T22" fmla="*/ 22 w 123"/>
              <a:gd name="T23" fmla="*/ 7 h 47"/>
              <a:gd name="T24" fmla="*/ 25 w 123"/>
              <a:gd name="T25" fmla="*/ 9 h 47"/>
              <a:gd name="T26" fmla="*/ 29 w 123"/>
              <a:gd name="T27" fmla="*/ 9 h 47"/>
              <a:gd name="T28" fmla="*/ 33 w 123"/>
              <a:gd name="T29" fmla="*/ 11 h 47"/>
              <a:gd name="T30" fmla="*/ 36 w 123"/>
              <a:gd name="T31" fmla="*/ 12 h 47"/>
              <a:gd name="T32" fmla="*/ 40 w 123"/>
              <a:gd name="T33" fmla="*/ 14 h 47"/>
              <a:gd name="T34" fmla="*/ 46 w 123"/>
              <a:gd name="T35" fmla="*/ 16 h 47"/>
              <a:gd name="T36" fmla="*/ 49 w 123"/>
              <a:gd name="T37" fmla="*/ 18 h 47"/>
              <a:gd name="T38" fmla="*/ 53 w 123"/>
              <a:gd name="T39" fmla="*/ 20 h 47"/>
              <a:gd name="T40" fmla="*/ 59 w 123"/>
              <a:gd name="T41" fmla="*/ 22 h 47"/>
              <a:gd name="T42" fmla="*/ 62 w 123"/>
              <a:gd name="T43" fmla="*/ 23 h 47"/>
              <a:gd name="T44" fmla="*/ 68 w 123"/>
              <a:gd name="T45" fmla="*/ 25 h 47"/>
              <a:gd name="T46" fmla="*/ 73 w 123"/>
              <a:gd name="T47" fmla="*/ 27 h 47"/>
              <a:gd name="T48" fmla="*/ 79 w 123"/>
              <a:gd name="T49" fmla="*/ 29 h 47"/>
              <a:gd name="T50" fmla="*/ 82 w 123"/>
              <a:gd name="T51" fmla="*/ 31 h 47"/>
              <a:gd name="T52" fmla="*/ 84 w 123"/>
              <a:gd name="T53" fmla="*/ 33 h 47"/>
              <a:gd name="T54" fmla="*/ 90 w 123"/>
              <a:gd name="T55" fmla="*/ 34 h 47"/>
              <a:gd name="T56" fmla="*/ 95 w 123"/>
              <a:gd name="T57" fmla="*/ 36 h 47"/>
              <a:gd name="T58" fmla="*/ 99 w 123"/>
              <a:gd name="T59" fmla="*/ 36 h 47"/>
              <a:gd name="T60" fmla="*/ 103 w 123"/>
              <a:gd name="T61" fmla="*/ 38 h 47"/>
              <a:gd name="T62" fmla="*/ 105 w 123"/>
              <a:gd name="T63" fmla="*/ 40 h 47"/>
              <a:gd name="T64" fmla="*/ 108 w 123"/>
              <a:gd name="T65" fmla="*/ 42 h 47"/>
              <a:gd name="T66" fmla="*/ 116 w 123"/>
              <a:gd name="T67" fmla="*/ 44 h 47"/>
              <a:gd name="T68" fmla="*/ 123 w 123"/>
              <a:gd name="T69" fmla="*/ 4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3" h="47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3" y="1"/>
                </a:lnTo>
                <a:lnTo>
                  <a:pt x="5" y="1"/>
                </a:lnTo>
                <a:lnTo>
                  <a:pt x="7" y="1"/>
                </a:lnTo>
                <a:lnTo>
                  <a:pt x="9" y="3"/>
                </a:lnTo>
                <a:lnTo>
                  <a:pt x="11" y="3"/>
                </a:lnTo>
                <a:lnTo>
                  <a:pt x="13" y="3"/>
                </a:lnTo>
                <a:lnTo>
                  <a:pt x="14" y="5"/>
                </a:lnTo>
                <a:lnTo>
                  <a:pt x="16" y="5"/>
                </a:lnTo>
                <a:lnTo>
                  <a:pt x="22" y="7"/>
                </a:lnTo>
                <a:lnTo>
                  <a:pt x="25" y="9"/>
                </a:lnTo>
                <a:lnTo>
                  <a:pt x="29" y="9"/>
                </a:lnTo>
                <a:lnTo>
                  <a:pt x="33" y="11"/>
                </a:lnTo>
                <a:lnTo>
                  <a:pt x="36" y="12"/>
                </a:lnTo>
                <a:lnTo>
                  <a:pt x="40" y="14"/>
                </a:lnTo>
                <a:lnTo>
                  <a:pt x="46" y="16"/>
                </a:lnTo>
                <a:lnTo>
                  <a:pt x="49" y="18"/>
                </a:lnTo>
                <a:lnTo>
                  <a:pt x="53" y="20"/>
                </a:lnTo>
                <a:lnTo>
                  <a:pt x="59" y="22"/>
                </a:lnTo>
                <a:lnTo>
                  <a:pt x="62" y="23"/>
                </a:lnTo>
                <a:lnTo>
                  <a:pt x="68" y="25"/>
                </a:lnTo>
                <a:lnTo>
                  <a:pt x="73" y="27"/>
                </a:lnTo>
                <a:lnTo>
                  <a:pt x="79" y="29"/>
                </a:lnTo>
                <a:lnTo>
                  <a:pt x="82" y="31"/>
                </a:lnTo>
                <a:lnTo>
                  <a:pt x="84" y="33"/>
                </a:lnTo>
                <a:lnTo>
                  <a:pt x="90" y="34"/>
                </a:lnTo>
                <a:lnTo>
                  <a:pt x="95" y="36"/>
                </a:lnTo>
                <a:lnTo>
                  <a:pt x="99" y="36"/>
                </a:lnTo>
                <a:lnTo>
                  <a:pt x="103" y="38"/>
                </a:lnTo>
                <a:lnTo>
                  <a:pt x="105" y="40"/>
                </a:lnTo>
                <a:lnTo>
                  <a:pt x="108" y="42"/>
                </a:lnTo>
                <a:lnTo>
                  <a:pt x="116" y="44"/>
                </a:lnTo>
                <a:lnTo>
                  <a:pt x="123" y="47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29" name="Freeform 1885"/>
          <p:cNvSpPr>
            <a:spLocks/>
          </p:cNvSpPr>
          <p:nvPr/>
        </p:nvSpPr>
        <p:spPr bwMode="auto">
          <a:xfrm>
            <a:off x="4976813" y="3948113"/>
            <a:ext cx="109537" cy="104775"/>
          </a:xfrm>
          <a:custGeom>
            <a:avLst/>
            <a:gdLst>
              <a:gd name="T0" fmla="*/ 136 w 138"/>
              <a:gd name="T1" fmla="*/ 131 h 133"/>
              <a:gd name="T2" fmla="*/ 133 w 138"/>
              <a:gd name="T3" fmla="*/ 125 h 133"/>
              <a:gd name="T4" fmla="*/ 127 w 138"/>
              <a:gd name="T5" fmla="*/ 120 h 133"/>
              <a:gd name="T6" fmla="*/ 123 w 138"/>
              <a:gd name="T7" fmla="*/ 116 h 133"/>
              <a:gd name="T8" fmla="*/ 120 w 138"/>
              <a:gd name="T9" fmla="*/ 111 h 133"/>
              <a:gd name="T10" fmla="*/ 114 w 138"/>
              <a:gd name="T11" fmla="*/ 107 h 133"/>
              <a:gd name="T12" fmla="*/ 109 w 138"/>
              <a:gd name="T13" fmla="*/ 101 h 133"/>
              <a:gd name="T14" fmla="*/ 103 w 138"/>
              <a:gd name="T15" fmla="*/ 98 h 133"/>
              <a:gd name="T16" fmla="*/ 100 w 138"/>
              <a:gd name="T17" fmla="*/ 92 h 133"/>
              <a:gd name="T18" fmla="*/ 94 w 138"/>
              <a:gd name="T19" fmla="*/ 89 h 133"/>
              <a:gd name="T20" fmla="*/ 88 w 138"/>
              <a:gd name="T21" fmla="*/ 83 h 133"/>
              <a:gd name="T22" fmla="*/ 83 w 138"/>
              <a:gd name="T23" fmla="*/ 79 h 133"/>
              <a:gd name="T24" fmla="*/ 79 w 138"/>
              <a:gd name="T25" fmla="*/ 76 h 133"/>
              <a:gd name="T26" fmla="*/ 72 w 138"/>
              <a:gd name="T27" fmla="*/ 70 h 133"/>
              <a:gd name="T28" fmla="*/ 66 w 138"/>
              <a:gd name="T29" fmla="*/ 67 h 133"/>
              <a:gd name="T30" fmla="*/ 61 w 138"/>
              <a:gd name="T31" fmla="*/ 63 h 133"/>
              <a:gd name="T32" fmla="*/ 54 w 138"/>
              <a:gd name="T33" fmla="*/ 57 h 133"/>
              <a:gd name="T34" fmla="*/ 44 w 138"/>
              <a:gd name="T35" fmla="*/ 54 h 133"/>
              <a:gd name="T36" fmla="*/ 39 w 138"/>
              <a:gd name="T37" fmla="*/ 50 h 133"/>
              <a:gd name="T38" fmla="*/ 31 w 138"/>
              <a:gd name="T39" fmla="*/ 44 h 133"/>
              <a:gd name="T40" fmla="*/ 26 w 138"/>
              <a:gd name="T41" fmla="*/ 41 h 133"/>
              <a:gd name="T42" fmla="*/ 20 w 138"/>
              <a:gd name="T43" fmla="*/ 35 h 133"/>
              <a:gd name="T44" fmla="*/ 13 w 138"/>
              <a:gd name="T45" fmla="*/ 30 h 133"/>
              <a:gd name="T46" fmla="*/ 8 w 138"/>
              <a:gd name="T47" fmla="*/ 24 h 133"/>
              <a:gd name="T48" fmla="*/ 2 w 138"/>
              <a:gd name="T49" fmla="*/ 17 h 133"/>
              <a:gd name="T50" fmla="*/ 0 w 138"/>
              <a:gd name="T51" fmla="*/ 10 h 133"/>
              <a:gd name="T52" fmla="*/ 2 w 138"/>
              <a:gd name="T53" fmla="*/ 6 h 133"/>
              <a:gd name="T54" fmla="*/ 8 w 138"/>
              <a:gd name="T55" fmla="*/ 2 h 133"/>
              <a:gd name="T56" fmla="*/ 13 w 138"/>
              <a:gd name="T57" fmla="*/ 2 h 133"/>
              <a:gd name="T58" fmla="*/ 13 w 138"/>
              <a:gd name="T59" fmla="*/ 8 h 133"/>
              <a:gd name="T60" fmla="*/ 15 w 138"/>
              <a:gd name="T61" fmla="*/ 13 h 133"/>
              <a:gd name="T62" fmla="*/ 19 w 138"/>
              <a:gd name="T63" fmla="*/ 19 h 133"/>
              <a:gd name="T64" fmla="*/ 24 w 138"/>
              <a:gd name="T65" fmla="*/ 24 h 133"/>
              <a:gd name="T66" fmla="*/ 30 w 138"/>
              <a:gd name="T67" fmla="*/ 28 h 133"/>
              <a:gd name="T68" fmla="*/ 35 w 138"/>
              <a:gd name="T69" fmla="*/ 33 h 133"/>
              <a:gd name="T70" fmla="*/ 39 w 138"/>
              <a:gd name="T71" fmla="*/ 37 h 133"/>
              <a:gd name="T72" fmla="*/ 41 w 138"/>
              <a:gd name="T73" fmla="*/ 41 h 133"/>
              <a:gd name="T74" fmla="*/ 44 w 138"/>
              <a:gd name="T75" fmla="*/ 46 h 133"/>
              <a:gd name="T76" fmla="*/ 48 w 138"/>
              <a:gd name="T77" fmla="*/ 54 h 133"/>
              <a:gd name="T78" fmla="*/ 50 w 138"/>
              <a:gd name="T79" fmla="*/ 59 h 133"/>
              <a:gd name="T80" fmla="*/ 54 w 138"/>
              <a:gd name="T81" fmla="*/ 65 h 133"/>
              <a:gd name="T82" fmla="*/ 57 w 138"/>
              <a:gd name="T83" fmla="*/ 68 h 133"/>
              <a:gd name="T84" fmla="*/ 63 w 138"/>
              <a:gd name="T85" fmla="*/ 76 h 133"/>
              <a:gd name="T86" fmla="*/ 68 w 138"/>
              <a:gd name="T87" fmla="*/ 81 h 133"/>
              <a:gd name="T88" fmla="*/ 72 w 138"/>
              <a:gd name="T89" fmla="*/ 85 h 133"/>
              <a:gd name="T90" fmla="*/ 77 w 138"/>
              <a:gd name="T91" fmla="*/ 90 h 133"/>
              <a:gd name="T92" fmla="*/ 81 w 138"/>
              <a:gd name="T93" fmla="*/ 96 h 133"/>
              <a:gd name="T94" fmla="*/ 87 w 138"/>
              <a:gd name="T95" fmla="*/ 100 h 133"/>
              <a:gd name="T96" fmla="*/ 94 w 138"/>
              <a:gd name="T97" fmla="*/ 105 h 133"/>
              <a:gd name="T98" fmla="*/ 98 w 138"/>
              <a:gd name="T99" fmla="*/ 111 h 133"/>
              <a:gd name="T100" fmla="*/ 103 w 138"/>
              <a:gd name="T101" fmla="*/ 114 h 133"/>
              <a:gd name="T102" fmla="*/ 109 w 138"/>
              <a:gd name="T103" fmla="*/ 120 h 133"/>
              <a:gd name="T104" fmla="*/ 114 w 138"/>
              <a:gd name="T105" fmla="*/ 123 h 133"/>
              <a:gd name="T106" fmla="*/ 123 w 138"/>
              <a:gd name="T107" fmla="*/ 131 h 133"/>
              <a:gd name="T108" fmla="*/ 131 w 138"/>
              <a:gd name="T109" fmla="*/ 133 h 133"/>
              <a:gd name="T110" fmla="*/ 138 w 138"/>
              <a:gd name="T111" fmla="*/ 133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8" h="133">
                <a:moveTo>
                  <a:pt x="138" y="133"/>
                </a:moveTo>
                <a:lnTo>
                  <a:pt x="136" y="131"/>
                </a:lnTo>
                <a:lnTo>
                  <a:pt x="134" y="127"/>
                </a:lnTo>
                <a:lnTo>
                  <a:pt x="133" y="125"/>
                </a:lnTo>
                <a:lnTo>
                  <a:pt x="131" y="123"/>
                </a:lnTo>
                <a:lnTo>
                  <a:pt x="127" y="120"/>
                </a:lnTo>
                <a:lnTo>
                  <a:pt x="125" y="118"/>
                </a:lnTo>
                <a:lnTo>
                  <a:pt x="123" y="116"/>
                </a:lnTo>
                <a:lnTo>
                  <a:pt x="122" y="114"/>
                </a:lnTo>
                <a:lnTo>
                  <a:pt x="120" y="111"/>
                </a:lnTo>
                <a:lnTo>
                  <a:pt x="116" y="109"/>
                </a:lnTo>
                <a:lnTo>
                  <a:pt x="114" y="107"/>
                </a:lnTo>
                <a:lnTo>
                  <a:pt x="111" y="103"/>
                </a:lnTo>
                <a:lnTo>
                  <a:pt x="109" y="101"/>
                </a:lnTo>
                <a:lnTo>
                  <a:pt x="105" y="100"/>
                </a:lnTo>
                <a:lnTo>
                  <a:pt x="103" y="98"/>
                </a:lnTo>
                <a:lnTo>
                  <a:pt x="101" y="96"/>
                </a:lnTo>
                <a:lnTo>
                  <a:pt x="100" y="92"/>
                </a:lnTo>
                <a:lnTo>
                  <a:pt x="96" y="90"/>
                </a:lnTo>
                <a:lnTo>
                  <a:pt x="94" y="89"/>
                </a:lnTo>
                <a:lnTo>
                  <a:pt x="92" y="87"/>
                </a:lnTo>
                <a:lnTo>
                  <a:pt x="88" y="83"/>
                </a:lnTo>
                <a:lnTo>
                  <a:pt x="87" y="81"/>
                </a:lnTo>
                <a:lnTo>
                  <a:pt x="83" y="79"/>
                </a:lnTo>
                <a:lnTo>
                  <a:pt x="81" y="76"/>
                </a:lnTo>
                <a:lnTo>
                  <a:pt x="79" y="76"/>
                </a:lnTo>
                <a:lnTo>
                  <a:pt x="76" y="72"/>
                </a:lnTo>
                <a:lnTo>
                  <a:pt x="72" y="70"/>
                </a:lnTo>
                <a:lnTo>
                  <a:pt x="70" y="68"/>
                </a:lnTo>
                <a:lnTo>
                  <a:pt x="66" y="67"/>
                </a:lnTo>
                <a:lnTo>
                  <a:pt x="63" y="65"/>
                </a:lnTo>
                <a:lnTo>
                  <a:pt x="61" y="63"/>
                </a:lnTo>
                <a:lnTo>
                  <a:pt x="57" y="61"/>
                </a:lnTo>
                <a:lnTo>
                  <a:pt x="54" y="57"/>
                </a:lnTo>
                <a:lnTo>
                  <a:pt x="50" y="55"/>
                </a:lnTo>
                <a:lnTo>
                  <a:pt x="44" y="54"/>
                </a:lnTo>
                <a:lnTo>
                  <a:pt x="42" y="52"/>
                </a:lnTo>
                <a:lnTo>
                  <a:pt x="39" y="50"/>
                </a:lnTo>
                <a:lnTo>
                  <a:pt x="35" y="48"/>
                </a:lnTo>
                <a:lnTo>
                  <a:pt x="31" y="44"/>
                </a:lnTo>
                <a:lnTo>
                  <a:pt x="30" y="43"/>
                </a:lnTo>
                <a:lnTo>
                  <a:pt x="26" y="41"/>
                </a:lnTo>
                <a:lnTo>
                  <a:pt x="24" y="37"/>
                </a:lnTo>
                <a:lnTo>
                  <a:pt x="20" y="35"/>
                </a:lnTo>
                <a:lnTo>
                  <a:pt x="17" y="32"/>
                </a:lnTo>
                <a:lnTo>
                  <a:pt x="13" y="30"/>
                </a:lnTo>
                <a:lnTo>
                  <a:pt x="9" y="26"/>
                </a:lnTo>
                <a:lnTo>
                  <a:pt x="8" y="24"/>
                </a:lnTo>
                <a:lnTo>
                  <a:pt x="6" y="21"/>
                </a:lnTo>
                <a:lnTo>
                  <a:pt x="2" y="17"/>
                </a:lnTo>
                <a:lnTo>
                  <a:pt x="0" y="13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4" y="4"/>
                </a:lnTo>
                <a:lnTo>
                  <a:pt x="8" y="2"/>
                </a:lnTo>
                <a:lnTo>
                  <a:pt x="11" y="0"/>
                </a:lnTo>
                <a:lnTo>
                  <a:pt x="13" y="2"/>
                </a:lnTo>
                <a:lnTo>
                  <a:pt x="13" y="6"/>
                </a:lnTo>
                <a:lnTo>
                  <a:pt x="13" y="8"/>
                </a:lnTo>
                <a:lnTo>
                  <a:pt x="13" y="11"/>
                </a:lnTo>
                <a:lnTo>
                  <a:pt x="15" y="13"/>
                </a:lnTo>
                <a:lnTo>
                  <a:pt x="17" y="17"/>
                </a:lnTo>
                <a:lnTo>
                  <a:pt x="19" y="19"/>
                </a:lnTo>
                <a:lnTo>
                  <a:pt x="20" y="21"/>
                </a:lnTo>
                <a:lnTo>
                  <a:pt x="24" y="24"/>
                </a:lnTo>
                <a:lnTo>
                  <a:pt x="28" y="26"/>
                </a:lnTo>
                <a:lnTo>
                  <a:pt x="30" y="28"/>
                </a:lnTo>
                <a:lnTo>
                  <a:pt x="31" y="30"/>
                </a:lnTo>
                <a:lnTo>
                  <a:pt x="35" y="33"/>
                </a:lnTo>
                <a:lnTo>
                  <a:pt x="37" y="35"/>
                </a:lnTo>
                <a:lnTo>
                  <a:pt x="39" y="37"/>
                </a:lnTo>
                <a:lnTo>
                  <a:pt x="39" y="39"/>
                </a:lnTo>
                <a:lnTo>
                  <a:pt x="41" y="41"/>
                </a:lnTo>
                <a:lnTo>
                  <a:pt x="42" y="44"/>
                </a:lnTo>
                <a:lnTo>
                  <a:pt x="44" y="46"/>
                </a:lnTo>
                <a:lnTo>
                  <a:pt x="46" y="50"/>
                </a:lnTo>
                <a:lnTo>
                  <a:pt x="48" y="54"/>
                </a:lnTo>
                <a:lnTo>
                  <a:pt x="50" y="55"/>
                </a:lnTo>
                <a:lnTo>
                  <a:pt x="50" y="59"/>
                </a:lnTo>
                <a:lnTo>
                  <a:pt x="54" y="61"/>
                </a:lnTo>
                <a:lnTo>
                  <a:pt x="54" y="65"/>
                </a:lnTo>
                <a:lnTo>
                  <a:pt x="57" y="67"/>
                </a:lnTo>
                <a:lnTo>
                  <a:pt x="57" y="68"/>
                </a:lnTo>
                <a:lnTo>
                  <a:pt x="61" y="72"/>
                </a:lnTo>
                <a:lnTo>
                  <a:pt x="63" y="76"/>
                </a:lnTo>
                <a:lnTo>
                  <a:pt x="65" y="78"/>
                </a:lnTo>
                <a:lnTo>
                  <a:pt x="68" y="81"/>
                </a:lnTo>
                <a:lnTo>
                  <a:pt x="70" y="83"/>
                </a:lnTo>
                <a:lnTo>
                  <a:pt x="72" y="85"/>
                </a:lnTo>
                <a:lnTo>
                  <a:pt x="76" y="87"/>
                </a:lnTo>
                <a:lnTo>
                  <a:pt x="77" y="90"/>
                </a:lnTo>
                <a:lnTo>
                  <a:pt x="79" y="92"/>
                </a:lnTo>
                <a:lnTo>
                  <a:pt x="81" y="96"/>
                </a:lnTo>
                <a:lnTo>
                  <a:pt x="83" y="98"/>
                </a:lnTo>
                <a:lnTo>
                  <a:pt x="87" y="100"/>
                </a:lnTo>
                <a:lnTo>
                  <a:pt x="90" y="103"/>
                </a:lnTo>
                <a:lnTo>
                  <a:pt x="94" y="105"/>
                </a:lnTo>
                <a:lnTo>
                  <a:pt x="96" y="109"/>
                </a:lnTo>
                <a:lnTo>
                  <a:pt x="98" y="111"/>
                </a:lnTo>
                <a:lnTo>
                  <a:pt x="100" y="112"/>
                </a:lnTo>
                <a:lnTo>
                  <a:pt x="103" y="114"/>
                </a:lnTo>
                <a:lnTo>
                  <a:pt x="105" y="118"/>
                </a:lnTo>
                <a:lnTo>
                  <a:pt x="109" y="120"/>
                </a:lnTo>
                <a:lnTo>
                  <a:pt x="112" y="122"/>
                </a:lnTo>
                <a:lnTo>
                  <a:pt x="114" y="123"/>
                </a:lnTo>
                <a:lnTo>
                  <a:pt x="118" y="125"/>
                </a:lnTo>
                <a:lnTo>
                  <a:pt x="123" y="131"/>
                </a:lnTo>
                <a:lnTo>
                  <a:pt x="127" y="131"/>
                </a:lnTo>
                <a:lnTo>
                  <a:pt x="131" y="133"/>
                </a:lnTo>
                <a:lnTo>
                  <a:pt x="134" y="133"/>
                </a:lnTo>
                <a:lnTo>
                  <a:pt x="138" y="133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30" name="Freeform 1886"/>
          <p:cNvSpPr>
            <a:spLocks/>
          </p:cNvSpPr>
          <p:nvPr/>
        </p:nvSpPr>
        <p:spPr bwMode="auto">
          <a:xfrm>
            <a:off x="4976813" y="3948113"/>
            <a:ext cx="109537" cy="104775"/>
          </a:xfrm>
          <a:custGeom>
            <a:avLst/>
            <a:gdLst>
              <a:gd name="T0" fmla="*/ 136 w 138"/>
              <a:gd name="T1" fmla="*/ 131 h 133"/>
              <a:gd name="T2" fmla="*/ 133 w 138"/>
              <a:gd name="T3" fmla="*/ 125 h 133"/>
              <a:gd name="T4" fmla="*/ 127 w 138"/>
              <a:gd name="T5" fmla="*/ 120 h 133"/>
              <a:gd name="T6" fmla="*/ 123 w 138"/>
              <a:gd name="T7" fmla="*/ 116 h 133"/>
              <a:gd name="T8" fmla="*/ 120 w 138"/>
              <a:gd name="T9" fmla="*/ 111 h 133"/>
              <a:gd name="T10" fmla="*/ 114 w 138"/>
              <a:gd name="T11" fmla="*/ 107 h 133"/>
              <a:gd name="T12" fmla="*/ 109 w 138"/>
              <a:gd name="T13" fmla="*/ 101 h 133"/>
              <a:gd name="T14" fmla="*/ 103 w 138"/>
              <a:gd name="T15" fmla="*/ 98 h 133"/>
              <a:gd name="T16" fmla="*/ 100 w 138"/>
              <a:gd name="T17" fmla="*/ 92 h 133"/>
              <a:gd name="T18" fmla="*/ 94 w 138"/>
              <a:gd name="T19" fmla="*/ 89 h 133"/>
              <a:gd name="T20" fmla="*/ 88 w 138"/>
              <a:gd name="T21" fmla="*/ 83 h 133"/>
              <a:gd name="T22" fmla="*/ 83 w 138"/>
              <a:gd name="T23" fmla="*/ 79 h 133"/>
              <a:gd name="T24" fmla="*/ 79 w 138"/>
              <a:gd name="T25" fmla="*/ 76 h 133"/>
              <a:gd name="T26" fmla="*/ 72 w 138"/>
              <a:gd name="T27" fmla="*/ 70 h 133"/>
              <a:gd name="T28" fmla="*/ 66 w 138"/>
              <a:gd name="T29" fmla="*/ 67 h 133"/>
              <a:gd name="T30" fmla="*/ 61 w 138"/>
              <a:gd name="T31" fmla="*/ 63 h 133"/>
              <a:gd name="T32" fmla="*/ 54 w 138"/>
              <a:gd name="T33" fmla="*/ 57 h 133"/>
              <a:gd name="T34" fmla="*/ 44 w 138"/>
              <a:gd name="T35" fmla="*/ 54 h 133"/>
              <a:gd name="T36" fmla="*/ 39 w 138"/>
              <a:gd name="T37" fmla="*/ 50 h 133"/>
              <a:gd name="T38" fmla="*/ 31 w 138"/>
              <a:gd name="T39" fmla="*/ 44 h 133"/>
              <a:gd name="T40" fmla="*/ 26 w 138"/>
              <a:gd name="T41" fmla="*/ 41 h 133"/>
              <a:gd name="T42" fmla="*/ 20 w 138"/>
              <a:gd name="T43" fmla="*/ 35 h 133"/>
              <a:gd name="T44" fmla="*/ 13 w 138"/>
              <a:gd name="T45" fmla="*/ 30 h 133"/>
              <a:gd name="T46" fmla="*/ 8 w 138"/>
              <a:gd name="T47" fmla="*/ 24 h 133"/>
              <a:gd name="T48" fmla="*/ 2 w 138"/>
              <a:gd name="T49" fmla="*/ 17 h 133"/>
              <a:gd name="T50" fmla="*/ 0 w 138"/>
              <a:gd name="T51" fmla="*/ 10 h 133"/>
              <a:gd name="T52" fmla="*/ 2 w 138"/>
              <a:gd name="T53" fmla="*/ 6 h 133"/>
              <a:gd name="T54" fmla="*/ 8 w 138"/>
              <a:gd name="T55" fmla="*/ 2 h 133"/>
              <a:gd name="T56" fmla="*/ 13 w 138"/>
              <a:gd name="T57" fmla="*/ 2 h 133"/>
              <a:gd name="T58" fmla="*/ 13 w 138"/>
              <a:gd name="T59" fmla="*/ 8 h 133"/>
              <a:gd name="T60" fmla="*/ 15 w 138"/>
              <a:gd name="T61" fmla="*/ 13 h 133"/>
              <a:gd name="T62" fmla="*/ 19 w 138"/>
              <a:gd name="T63" fmla="*/ 19 h 133"/>
              <a:gd name="T64" fmla="*/ 24 w 138"/>
              <a:gd name="T65" fmla="*/ 24 h 133"/>
              <a:gd name="T66" fmla="*/ 30 w 138"/>
              <a:gd name="T67" fmla="*/ 28 h 133"/>
              <a:gd name="T68" fmla="*/ 35 w 138"/>
              <a:gd name="T69" fmla="*/ 33 h 133"/>
              <a:gd name="T70" fmla="*/ 39 w 138"/>
              <a:gd name="T71" fmla="*/ 37 h 133"/>
              <a:gd name="T72" fmla="*/ 41 w 138"/>
              <a:gd name="T73" fmla="*/ 41 h 133"/>
              <a:gd name="T74" fmla="*/ 44 w 138"/>
              <a:gd name="T75" fmla="*/ 46 h 133"/>
              <a:gd name="T76" fmla="*/ 48 w 138"/>
              <a:gd name="T77" fmla="*/ 54 h 133"/>
              <a:gd name="T78" fmla="*/ 50 w 138"/>
              <a:gd name="T79" fmla="*/ 59 h 133"/>
              <a:gd name="T80" fmla="*/ 54 w 138"/>
              <a:gd name="T81" fmla="*/ 65 h 133"/>
              <a:gd name="T82" fmla="*/ 57 w 138"/>
              <a:gd name="T83" fmla="*/ 68 h 133"/>
              <a:gd name="T84" fmla="*/ 63 w 138"/>
              <a:gd name="T85" fmla="*/ 76 h 133"/>
              <a:gd name="T86" fmla="*/ 68 w 138"/>
              <a:gd name="T87" fmla="*/ 81 h 133"/>
              <a:gd name="T88" fmla="*/ 72 w 138"/>
              <a:gd name="T89" fmla="*/ 85 h 133"/>
              <a:gd name="T90" fmla="*/ 77 w 138"/>
              <a:gd name="T91" fmla="*/ 90 h 133"/>
              <a:gd name="T92" fmla="*/ 81 w 138"/>
              <a:gd name="T93" fmla="*/ 96 h 133"/>
              <a:gd name="T94" fmla="*/ 87 w 138"/>
              <a:gd name="T95" fmla="*/ 100 h 133"/>
              <a:gd name="T96" fmla="*/ 94 w 138"/>
              <a:gd name="T97" fmla="*/ 105 h 133"/>
              <a:gd name="T98" fmla="*/ 98 w 138"/>
              <a:gd name="T99" fmla="*/ 111 h 133"/>
              <a:gd name="T100" fmla="*/ 103 w 138"/>
              <a:gd name="T101" fmla="*/ 114 h 133"/>
              <a:gd name="T102" fmla="*/ 109 w 138"/>
              <a:gd name="T103" fmla="*/ 120 h 133"/>
              <a:gd name="T104" fmla="*/ 114 w 138"/>
              <a:gd name="T105" fmla="*/ 123 h 133"/>
              <a:gd name="T106" fmla="*/ 123 w 138"/>
              <a:gd name="T107" fmla="*/ 131 h 133"/>
              <a:gd name="T108" fmla="*/ 131 w 138"/>
              <a:gd name="T109" fmla="*/ 133 h 133"/>
              <a:gd name="T110" fmla="*/ 138 w 138"/>
              <a:gd name="T111" fmla="*/ 133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8" h="133">
                <a:moveTo>
                  <a:pt x="138" y="133"/>
                </a:moveTo>
                <a:lnTo>
                  <a:pt x="136" y="131"/>
                </a:lnTo>
                <a:lnTo>
                  <a:pt x="134" y="127"/>
                </a:lnTo>
                <a:lnTo>
                  <a:pt x="133" y="125"/>
                </a:lnTo>
                <a:lnTo>
                  <a:pt x="131" y="123"/>
                </a:lnTo>
                <a:lnTo>
                  <a:pt x="127" y="120"/>
                </a:lnTo>
                <a:lnTo>
                  <a:pt x="125" y="118"/>
                </a:lnTo>
                <a:lnTo>
                  <a:pt x="123" y="116"/>
                </a:lnTo>
                <a:lnTo>
                  <a:pt x="122" y="114"/>
                </a:lnTo>
                <a:lnTo>
                  <a:pt x="120" y="111"/>
                </a:lnTo>
                <a:lnTo>
                  <a:pt x="116" y="109"/>
                </a:lnTo>
                <a:lnTo>
                  <a:pt x="114" y="107"/>
                </a:lnTo>
                <a:lnTo>
                  <a:pt x="111" y="103"/>
                </a:lnTo>
                <a:lnTo>
                  <a:pt x="109" y="101"/>
                </a:lnTo>
                <a:lnTo>
                  <a:pt x="105" y="100"/>
                </a:lnTo>
                <a:lnTo>
                  <a:pt x="103" y="98"/>
                </a:lnTo>
                <a:lnTo>
                  <a:pt x="101" y="96"/>
                </a:lnTo>
                <a:lnTo>
                  <a:pt x="100" y="92"/>
                </a:lnTo>
                <a:lnTo>
                  <a:pt x="96" y="90"/>
                </a:lnTo>
                <a:lnTo>
                  <a:pt x="94" y="89"/>
                </a:lnTo>
                <a:lnTo>
                  <a:pt x="92" y="87"/>
                </a:lnTo>
                <a:lnTo>
                  <a:pt x="88" y="83"/>
                </a:lnTo>
                <a:lnTo>
                  <a:pt x="87" y="81"/>
                </a:lnTo>
                <a:lnTo>
                  <a:pt x="83" y="79"/>
                </a:lnTo>
                <a:lnTo>
                  <a:pt x="81" y="76"/>
                </a:lnTo>
                <a:lnTo>
                  <a:pt x="79" y="76"/>
                </a:lnTo>
                <a:lnTo>
                  <a:pt x="76" y="72"/>
                </a:lnTo>
                <a:lnTo>
                  <a:pt x="72" y="70"/>
                </a:lnTo>
                <a:lnTo>
                  <a:pt x="70" y="68"/>
                </a:lnTo>
                <a:lnTo>
                  <a:pt x="66" y="67"/>
                </a:lnTo>
                <a:lnTo>
                  <a:pt x="63" y="65"/>
                </a:lnTo>
                <a:lnTo>
                  <a:pt x="61" y="63"/>
                </a:lnTo>
                <a:lnTo>
                  <a:pt x="57" y="61"/>
                </a:lnTo>
                <a:lnTo>
                  <a:pt x="54" y="57"/>
                </a:lnTo>
                <a:lnTo>
                  <a:pt x="50" y="55"/>
                </a:lnTo>
                <a:lnTo>
                  <a:pt x="44" y="54"/>
                </a:lnTo>
                <a:lnTo>
                  <a:pt x="42" y="52"/>
                </a:lnTo>
                <a:lnTo>
                  <a:pt x="39" y="50"/>
                </a:lnTo>
                <a:lnTo>
                  <a:pt x="35" y="48"/>
                </a:lnTo>
                <a:lnTo>
                  <a:pt x="31" y="44"/>
                </a:lnTo>
                <a:lnTo>
                  <a:pt x="30" y="43"/>
                </a:lnTo>
                <a:lnTo>
                  <a:pt x="26" y="41"/>
                </a:lnTo>
                <a:lnTo>
                  <a:pt x="24" y="37"/>
                </a:lnTo>
                <a:lnTo>
                  <a:pt x="20" y="35"/>
                </a:lnTo>
                <a:lnTo>
                  <a:pt x="17" y="32"/>
                </a:lnTo>
                <a:lnTo>
                  <a:pt x="13" y="30"/>
                </a:lnTo>
                <a:lnTo>
                  <a:pt x="9" y="26"/>
                </a:lnTo>
                <a:lnTo>
                  <a:pt x="8" y="24"/>
                </a:lnTo>
                <a:lnTo>
                  <a:pt x="6" y="21"/>
                </a:lnTo>
                <a:lnTo>
                  <a:pt x="2" y="17"/>
                </a:lnTo>
                <a:lnTo>
                  <a:pt x="0" y="13"/>
                </a:lnTo>
                <a:lnTo>
                  <a:pt x="0" y="10"/>
                </a:lnTo>
                <a:lnTo>
                  <a:pt x="0" y="8"/>
                </a:lnTo>
                <a:lnTo>
                  <a:pt x="2" y="6"/>
                </a:lnTo>
                <a:lnTo>
                  <a:pt x="4" y="4"/>
                </a:lnTo>
                <a:lnTo>
                  <a:pt x="8" y="2"/>
                </a:lnTo>
                <a:lnTo>
                  <a:pt x="11" y="0"/>
                </a:lnTo>
                <a:lnTo>
                  <a:pt x="13" y="2"/>
                </a:lnTo>
                <a:lnTo>
                  <a:pt x="13" y="6"/>
                </a:lnTo>
                <a:lnTo>
                  <a:pt x="13" y="8"/>
                </a:lnTo>
                <a:lnTo>
                  <a:pt x="13" y="11"/>
                </a:lnTo>
                <a:lnTo>
                  <a:pt x="15" y="13"/>
                </a:lnTo>
                <a:lnTo>
                  <a:pt x="17" y="17"/>
                </a:lnTo>
                <a:lnTo>
                  <a:pt x="19" y="19"/>
                </a:lnTo>
                <a:lnTo>
                  <a:pt x="20" y="21"/>
                </a:lnTo>
                <a:lnTo>
                  <a:pt x="24" y="24"/>
                </a:lnTo>
                <a:lnTo>
                  <a:pt x="28" y="26"/>
                </a:lnTo>
                <a:lnTo>
                  <a:pt x="30" y="28"/>
                </a:lnTo>
                <a:lnTo>
                  <a:pt x="31" y="30"/>
                </a:lnTo>
                <a:lnTo>
                  <a:pt x="35" y="33"/>
                </a:lnTo>
                <a:lnTo>
                  <a:pt x="37" y="35"/>
                </a:lnTo>
                <a:lnTo>
                  <a:pt x="39" y="37"/>
                </a:lnTo>
                <a:lnTo>
                  <a:pt x="39" y="39"/>
                </a:lnTo>
                <a:lnTo>
                  <a:pt x="41" y="41"/>
                </a:lnTo>
                <a:lnTo>
                  <a:pt x="42" y="44"/>
                </a:lnTo>
                <a:lnTo>
                  <a:pt x="44" y="46"/>
                </a:lnTo>
                <a:lnTo>
                  <a:pt x="46" y="50"/>
                </a:lnTo>
                <a:lnTo>
                  <a:pt x="48" y="54"/>
                </a:lnTo>
                <a:lnTo>
                  <a:pt x="50" y="55"/>
                </a:lnTo>
                <a:lnTo>
                  <a:pt x="50" y="59"/>
                </a:lnTo>
                <a:lnTo>
                  <a:pt x="54" y="61"/>
                </a:lnTo>
                <a:lnTo>
                  <a:pt x="54" y="65"/>
                </a:lnTo>
                <a:lnTo>
                  <a:pt x="57" y="67"/>
                </a:lnTo>
                <a:lnTo>
                  <a:pt x="57" y="68"/>
                </a:lnTo>
                <a:lnTo>
                  <a:pt x="61" y="72"/>
                </a:lnTo>
                <a:lnTo>
                  <a:pt x="63" y="76"/>
                </a:lnTo>
                <a:lnTo>
                  <a:pt x="65" y="78"/>
                </a:lnTo>
                <a:lnTo>
                  <a:pt x="68" y="81"/>
                </a:lnTo>
                <a:lnTo>
                  <a:pt x="70" y="83"/>
                </a:lnTo>
                <a:lnTo>
                  <a:pt x="72" y="85"/>
                </a:lnTo>
                <a:lnTo>
                  <a:pt x="76" y="87"/>
                </a:lnTo>
                <a:lnTo>
                  <a:pt x="77" y="90"/>
                </a:lnTo>
                <a:lnTo>
                  <a:pt x="79" y="92"/>
                </a:lnTo>
                <a:lnTo>
                  <a:pt x="81" y="96"/>
                </a:lnTo>
                <a:lnTo>
                  <a:pt x="83" y="98"/>
                </a:lnTo>
                <a:lnTo>
                  <a:pt x="87" y="100"/>
                </a:lnTo>
                <a:lnTo>
                  <a:pt x="90" y="103"/>
                </a:lnTo>
                <a:lnTo>
                  <a:pt x="94" y="105"/>
                </a:lnTo>
                <a:lnTo>
                  <a:pt x="96" y="109"/>
                </a:lnTo>
                <a:lnTo>
                  <a:pt x="98" y="111"/>
                </a:lnTo>
                <a:lnTo>
                  <a:pt x="100" y="112"/>
                </a:lnTo>
                <a:lnTo>
                  <a:pt x="103" y="114"/>
                </a:lnTo>
                <a:lnTo>
                  <a:pt x="105" y="118"/>
                </a:lnTo>
                <a:lnTo>
                  <a:pt x="109" y="120"/>
                </a:lnTo>
                <a:lnTo>
                  <a:pt x="112" y="122"/>
                </a:lnTo>
                <a:lnTo>
                  <a:pt x="114" y="123"/>
                </a:lnTo>
                <a:lnTo>
                  <a:pt x="118" y="125"/>
                </a:lnTo>
                <a:lnTo>
                  <a:pt x="123" y="131"/>
                </a:lnTo>
                <a:lnTo>
                  <a:pt x="127" y="131"/>
                </a:lnTo>
                <a:lnTo>
                  <a:pt x="131" y="133"/>
                </a:lnTo>
                <a:lnTo>
                  <a:pt x="134" y="133"/>
                </a:lnTo>
                <a:lnTo>
                  <a:pt x="138" y="13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31" name="Freeform 1887"/>
          <p:cNvSpPr>
            <a:spLocks/>
          </p:cNvSpPr>
          <p:nvPr/>
        </p:nvSpPr>
        <p:spPr bwMode="auto">
          <a:xfrm>
            <a:off x="4878388" y="4038600"/>
            <a:ext cx="207962" cy="17463"/>
          </a:xfrm>
          <a:custGeom>
            <a:avLst/>
            <a:gdLst>
              <a:gd name="T0" fmla="*/ 259 w 263"/>
              <a:gd name="T1" fmla="*/ 21 h 22"/>
              <a:gd name="T2" fmla="*/ 246 w 263"/>
              <a:gd name="T3" fmla="*/ 15 h 22"/>
              <a:gd name="T4" fmla="*/ 235 w 263"/>
              <a:gd name="T5" fmla="*/ 13 h 22"/>
              <a:gd name="T6" fmla="*/ 224 w 263"/>
              <a:gd name="T7" fmla="*/ 13 h 22"/>
              <a:gd name="T8" fmla="*/ 213 w 263"/>
              <a:gd name="T9" fmla="*/ 11 h 22"/>
              <a:gd name="T10" fmla="*/ 204 w 263"/>
              <a:gd name="T11" fmla="*/ 9 h 22"/>
              <a:gd name="T12" fmla="*/ 193 w 263"/>
              <a:gd name="T13" fmla="*/ 9 h 22"/>
              <a:gd name="T14" fmla="*/ 182 w 263"/>
              <a:gd name="T15" fmla="*/ 8 h 22"/>
              <a:gd name="T16" fmla="*/ 171 w 263"/>
              <a:gd name="T17" fmla="*/ 6 h 22"/>
              <a:gd name="T18" fmla="*/ 160 w 263"/>
              <a:gd name="T19" fmla="*/ 4 h 22"/>
              <a:gd name="T20" fmla="*/ 147 w 263"/>
              <a:gd name="T21" fmla="*/ 2 h 22"/>
              <a:gd name="T22" fmla="*/ 136 w 263"/>
              <a:gd name="T23" fmla="*/ 0 h 22"/>
              <a:gd name="T24" fmla="*/ 125 w 263"/>
              <a:gd name="T25" fmla="*/ 0 h 22"/>
              <a:gd name="T26" fmla="*/ 114 w 263"/>
              <a:gd name="T27" fmla="*/ 0 h 22"/>
              <a:gd name="T28" fmla="*/ 101 w 263"/>
              <a:gd name="T29" fmla="*/ 0 h 22"/>
              <a:gd name="T30" fmla="*/ 83 w 263"/>
              <a:gd name="T31" fmla="*/ 0 h 22"/>
              <a:gd name="T32" fmla="*/ 68 w 263"/>
              <a:gd name="T33" fmla="*/ 2 h 22"/>
              <a:gd name="T34" fmla="*/ 59 w 263"/>
              <a:gd name="T35" fmla="*/ 4 h 22"/>
              <a:gd name="T36" fmla="*/ 48 w 263"/>
              <a:gd name="T37" fmla="*/ 6 h 22"/>
              <a:gd name="T38" fmla="*/ 40 w 263"/>
              <a:gd name="T39" fmla="*/ 8 h 22"/>
              <a:gd name="T40" fmla="*/ 33 w 263"/>
              <a:gd name="T41" fmla="*/ 11 h 22"/>
              <a:gd name="T42" fmla="*/ 26 w 263"/>
              <a:gd name="T43" fmla="*/ 15 h 22"/>
              <a:gd name="T44" fmla="*/ 18 w 263"/>
              <a:gd name="T45" fmla="*/ 19 h 22"/>
              <a:gd name="T46" fmla="*/ 11 w 263"/>
              <a:gd name="T47" fmla="*/ 21 h 22"/>
              <a:gd name="T48" fmla="*/ 4 w 263"/>
              <a:gd name="T49" fmla="*/ 22 h 22"/>
              <a:gd name="T50" fmla="*/ 2 w 263"/>
              <a:gd name="T51" fmla="*/ 21 h 22"/>
              <a:gd name="T52" fmla="*/ 5 w 263"/>
              <a:gd name="T53" fmla="*/ 17 h 22"/>
              <a:gd name="T54" fmla="*/ 11 w 263"/>
              <a:gd name="T55" fmla="*/ 13 h 22"/>
              <a:gd name="T56" fmla="*/ 20 w 263"/>
              <a:gd name="T57" fmla="*/ 11 h 22"/>
              <a:gd name="T58" fmla="*/ 28 w 263"/>
              <a:gd name="T59" fmla="*/ 8 h 22"/>
              <a:gd name="T60" fmla="*/ 35 w 263"/>
              <a:gd name="T61" fmla="*/ 8 h 22"/>
              <a:gd name="T62" fmla="*/ 46 w 263"/>
              <a:gd name="T63" fmla="*/ 6 h 22"/>
              <a:gd name="T64" fmla="*/ 55 w 263"/>
              <a:gd name="T65" fmla="*/ 4 h 22"/>
              <a:gd name="T66" fmla="*/ 64 w 263"/>
              <a:gd name="T67" fmla="*/ 4 h 22"/>
              <a:gd name="T68" fmla="*/ 74 w 263"/>
              <a:gd name="T69" fmla="*/ 4 h 22"/>
              <a:gd name="T70" fmla="*/ 85 w 263"/>
              <a:gd name="T71" fmla="*/ 4 h 22"/>
              <a:gd name="T72" fmla="*/ 96 w 263"/>
              <a:gd name="T73" fmla="*/ 4 h 22"/>
              <a:gd name="T74" fmla="*/ 107 w 263"/>
              <a:gd name="T75" fmla="*/ 4 h 22"/>
              <a:gd name="T76" fmla="*/ 120 w 263"/>
              <a:gd name="T77" fmla="*/ 4 h 22"/>
              <a:gd name="T78" fmla="*/ 129 w 263"/>
              <a:gd name="T79" fmla="*/ 6 h 22"/>
              <a:gd name="T80" fmla="*/ 142 w 263"/>
              <a:gd name="T81" fmla="*/ 8 h 22"/>
              <a:gd name="T82" fmla="*/ 153 w 263"/>
              <a:gd name="T83" fmla="*/ 9 h 22"/>
              <a:gd name="T84" fmla="*/ 165 w 263"/>
              <a:gd name="T85" fmla="*/ 9 h 22"/>
              <a:gd name="T86" fmla="*/ 177 w 263"/>
              <a:gd name="T87" fmla="*/ 11 h 22"/>
              <a:gd name="T88" fmla="*/ 188 w 263"/>
              <a:gd name="T89" fmla="*/ 13 h 22"/>
              <a:gd name="T90" fmla="*/ 199 w 263"/>
              <a:gd name="T91" fmla="*/ 15 h 22"/>
              <a:gd name="T92" fmla="*/ 210 w 263"/>
              <a:gd name="T93" fmla="*/ 15 h 22"/>
              <a:gd name="T94" fmla="*/ 219 w 263"/>
              <a:gd name="T95" fmla="*/ 15 h 22"/>
              <a:gd name="T96" fmla="*/ 230 w 263"/>
              <a:gd name="T97" fmla="*/ 17 h 22"/>
              <a:gd name="T98" fmla="*/ 239 w 263"/>
              <a:gd name="T99" fmla="*/ 19 h 22"/>
              <a:gd name="T100" fmla="*/ 250 w 263"/>
              <a:gd name="T101" fmla="*/ 21 h 22"/>
              <a:gd name="T102" fmla="*/ 263 w 263"/>
              <a:gd name="T103" fmla="*/ 22 h 22"/>
              <a:gd name="T104" fmla="*/ 263 w 263"/>
              <a:gd name="T105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63" h="22">
                <a:moveTo>
                  <a:pt x="263" y="22"/>
                </a:moveTo>
                <a:lnTo>
                  <a:pt x="259" y="21"/>
                </a:lnTo>
                <a:lnTo>
                  <a:pt x="252" y="17"/>
                </a:lnTo>
                <a:lnTo>
                  <a:pt x="246" y="15"/>
                </a:lnTo>
                <a:lnTo>
                  <a:pt x="241" y="15"/>
                </a:lnTo>
                <a:lnTo>
                  <a:pt x="235" y="13"/>
                </a:lnTo>
                <a:lnTo>
                  <a:pt x="230" y="13"/>
                </a:lnTo>
                <a:lnTo>
                  <a:pt x="224" y="13"/>
                </a:lnTo>
                <a:lnTo>
                  <a:pt x="219" y="11"/>
                </a:lnTo>
                <a:lnTo>
                  <a:pt x="213" y="11"/>
                </a:lnTo>
                <a:lnTo>
                  <a:pt x="210" y="9"/>
                </a:lnTo>
                <a:lnTo>
                  <a:pt x="204" y="9"/>
                </a:lnTo>
                <a:lnTo>
                  <a:pt x="199" y="9"/>
                </a:lnTo>
                <a:lnTo>
                  <a:pt x="193" y="9"/>
                </a:lnTo>
                <a:lnTo>
                  <a:pt x="188" y="8"/>
                </a:lnTo>
                <a:lnTo>
                  <a:pt x="182" y="8"/>
                </a:lnTo>
                <a:lnTo>
                  <a:pt x="177" y="6"/>
                </a:lnTo>
                <a:lnTo>
                  <a:pt x="171" y="6"/>
                </a:lnTo>
                <a:lnTo>
                  <a:pt x="165" y="6"/>
                </a:lnTo>
                <a:lnTo>
                  <a:pt x="160" y="4"/>
                </a:lnTo>
                <a:lnTo>
                  <a:pt x="153" y="4"/>
                </a:lnTo>
                <a:lnTo>
                  <a:pt x="147" y="2"/>
                </a:lnTo>
                <a:lnTo>
                  <a:pt x="142" y="2"/>
                </a:lnTo>
                <a:lnTo>
                  <a:pt x="136" y="0"/>
                </a:lnTo>
                <a:lnTo>
                  <a:pt x="131" y="0"/>
                </a:lnTo>
                <a:lnTo>
                  <a:pt x="125" y="0"/>
                </a:lnTo>
                <a:lnTo>
                  <a:pt x="121" y="0"/>
                </a:lnTo>
                <a:lnTo>
                  <a:pt x="114" y="0"/>
                </a:lnTo>
                <a:lnTo>
                  <a:pt x="108" y="0"/>
                </a:lnTo>
                <a:lnTo>
                  <a:pt x="101" y="0"/>
                </a:lnTo>
                <a:lnTo>
                  <a:pt x="90" y="0"/>
                </a:lnTo>
                <a:lnTo>
                  <a:pt x="83" y="0"/>
                </a:lnTo>
                <a:lnTo>
                  <a:pt x="75" y="0"/>
                </a:lnTo>
                <a:lnTo>
                  <a:pt x="68" y="2"/>
                </a:lnTo>
                <a:lnTo>
                  <a:pt x="62" y="2"/>
                </a:lnTo>
                <a:lnTo>
                  <a:pt x="59" y="4"/>
                </a:lnTo>
                <a:lnTo>
                  <a:pt x="53" y="4"/>
                </a:lnTo>
                <a:lnTo>
                  <a:pt x="48" y="6"/>
                </a:lnTo>
                <a:lnTo>
                  <a:pt x="44" y="8"/>
                </a:lnTo>
                <a:lnTo>
                  <a:pt x="40" y="8"/>
                </a:lnTo>
                <a:lnTo>
                  <a:pt x="37" y="9"/>
                </a:lnTo>
                <a:lnTo>
                  <a:pt x="33" y="11"/>
                </a:lnTo>
                <a:lnTo>
                  <a:pt x="29" y="13"/>
                </a:lnTo>
                <a:lnTo>
                  <a:pt x="26" y="15"/>
                </a:lnTo>
                <a:lnTo>
                  <a:pt x="22" y="17"/>
                </a:lnTo>
                <a:lnTo>
                  <a:pt x="18" y="19"/>
                </a:lnTo>
                <a:lnTo>
                  <a:pt x="15" y="19"/>
                </a:lnTo>
                <a:lnTo>
                  <a:pt x="11" y="21"/>
                </a:lnTo>
                <a:lnTo>
                  <a:pt x="5" y="21"/>
                </a:lnTo>
                <a:lnTo>
                  <a:pt x="4" y="22"/>
                </a:lnTo>
                <a:lnTo>
                  <a:pt x="0" y="22"/>
                </a:lnTo>
                <a:lnTo>
                  <a:pt x="2" y="21"/>
                </a:lnTo>
                <a:lnTo>
                  <a:pt x="4" y="19"/>
                </a:lnTo>
                <a:lnTo>
                  <a:pt x="5" y="17"/>
                </a:lnTo>
                <a:lnTo>
                  <a:pt x="9" y="15"/>
                </a:lnTo>
                <a:lnTo>
                  <a:pt x="11" y="13"/>
                </a:lnTo>
                <a:lnTo>
                  <a:pt x="15" y="11"/>
                </a:lnTo>
                <a:lnTo>
                  <a:pt x="20" y="11"/>
                </a:lnTo>
                <a:lnTo>
                  <a:pt x="24" y="9"/>
                </a:lnTo>
                <a:lnTo>
                  <a:pt x="28" y="8"/>
                </a:lnTo>
                <a:lnTo>
                  <a:pt x="31" y="8"/>
                </a:lnTo>
                <a:lnTo>
                  <a:pt x="35" y="8"/>
                </a:lnTo>
                <a:lnTo>
                  <a:pt x="42" y="6"/>
                </a:lnTo>
                <a:lnTo>
                  <a:pt x="46" y="6"/>
                </a:lnTo>
                <a:lnTo>
                  <a:pt x="50" y="6"/>
                </a:lnTo>
                <a:lnTo>
                  <a:pt x="55" y="4"/>
                </a:lnTo>
                <a:lnTo>
                  <a:pt x="59" y="4"/>
                </a:lnTo>
                <a:lnTo>
                  <a:pt x="64" y="4"/>
                </a:lnTo>
                <a:lnTo>
                  <a:pt x="68" y="4"/>
                </a:lnTo>
                <a:lnTo>
                  <a:pt x="74" y="4"/>
                </a:lnTo>
                <a:lnTo>
                  <a:pt x="77" y="4"/>
                </a:lnTo>
                <a:lnTo>
                  <a:pt x="85" y="4"/>
                </a:lnTo>
                <a:lnTo>
                  <a:pt x="88" y="4"/>
                </a:lnTo>
                <a:lnTo>
                  <a:pt x="96" y="4"/>
                </a:lnTo>
                <a:lnTo>
                  <a:pt x="101" y="4"/>
                </a:lnTo>
                <a:lnTo>
                  <a:pt x="107" y="4"/>
                </a:lnTo>
                <a:lnTo>
                  <a:pt x="112" y="4"/>
                </a:lnTo>
                <a:lnTo>
                  <a:pt x="120" y="4"/>
                </a:lnTo>
                <a:lnTo>
                  <a:pt x="123" y="6"/>
                </a:lnTo>
                <a:lnTo>
                  <a:pt x="129" y="6"/>
                </a:lnTo>
                <a:lnTo>
                  <a:pt x="134" y="6"/>
                </a:lnTo>
                <a:lnTo>
                  <a:pt x="142" y="8"/>
                </a:lnTo>
                <a:lnTo>
                  <a:pt x="147" y="8"/>
                </a:lnTo>
                <a:lnTo>
                  <a:pt x="153" y="9"/>
                </a:lnTo>
                <a:lnTo>
                  <a:pt x="160" y="9"/>
                </a:lnTo>
                <a:lnTo>
                  <a:pt x="165" y="9"/>
                </a:lnTo>
                <a:lnTo>
                  <a:pt x="169" y="11"/>
                </a:lnTo>
                <a:lnTo>
                  <a:pt x="177" y="11"/>
                </a:lnTo>
                <a:lnTo>
                  <a:pt x="182" y="13"/>
                </a:lnTo>
                <a:lnTo>
                  <a:pt x="188" y="13"/>
                </a:lnTo>
                <a:lnTo>
                  <a:pt x="193" y="13"/>
                </a:lnTo>
                <a:lnTo>
                  <a:pt x="199" y="15"/>
                </a:lnTo>
                <a:lnTo>
                  <a:pt x="204" y="15"/>
                </a:lnTo>
                <a:lnTo>
                  <a:pt x="210" y="15"/>
                </a:lnTo>
                <a:lnTo>
                  <a:pt x="213" y="15"/>
                </a:lnTo>
                <a:lnTo>
                  <a:pt x="219" y="15"/>
                </a:lnTo>
                <a:lnTo>
                  <a:pt x="224" y="17"/>
                </a:lnTo>
                <a:lnTo>
                  <a:pt x="230" y="17"/>
                </a:lnTo>
                <a:lnTo>
                  <a:pt x="234" y="19"/>
                </a:lnTo>
                <a:lnTo>
                  <a:pt x="239" y="19"/>
                </a:lnTo>
                <a:lnTo>
                  <a:pt x="245" y="21"/>
                </a:lnTo>
                <a:lnTo>
                  <a:pt x="250" y="21"/>
                </a:lnTo>
                <a:lnTo>
                  <a:pt x="256" y="22"/>
                </a:lnTo>
                <a:lnTo>
                  <a:pt x="263" y="22"/>
                </a:lnTo>
                <a:lnTo>
                  <a:pt x="256" y="19"/>
                </a:lnTo>
                <a:lnTo>
                  <a:pt x="263" y="22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32" name="Freeform 1888"/>
          <p:cNvSpPr>
            <a:spLocks/>
          </p:cNvSpPr>
          <p:nvPr/>
        </p:nvSpPr>
        <p:spPr bwMode="auto">
          <a:xfrm>
            <a:off x="4878388" y="4038600"/>
            <a:ext cx="207962" cy="17463"/>
          </a:xfrm>
          <a:custGeom>
            <a:avLst/>
            <a:gdLst>
              <a:gd name="T0" fmla="*/ 259 w 263"/>
              <a:gd name="T1" fmla="*/ 21 h 22"/>
              <a:gd name="T2" fmla="*/ 246 w 263"/>
              <a:gd name="T3" fmla="*/ 15 h 22"/>
              <a:gd name="T4" fmla="*/ 235 w 263"/>
              <a:gd name="T5" fmla="*/ 13 h 22"/>
              <a:gd name="T6" fmla="*/ 224 w 263"/>
              <a:gd name="T7" fmla="*/ 13 h 22"/>
              <a:gd name="T8" fmla="*/ 213 w 263"/>
              <a:gd name="T9" fmla="*/ 11 h 22"/>
              <a:gd name="T10" fmla="*/ 204 w 263"/>
              <a:gd name="T11" fmla="*/ 9 h 22"/>
              <a:gd name="T12" fmla="*/ 193 w 263"/>
              <a:gd name="T13" fmla="*/ 9 h 22"/>
              <a:gd name="T14" fmla="*/ 182 w 263"/>
              <a:gd name="T15" fmla="*/ 8 h 22"/>
              <a:gd name="T16" fmla="*/ 171 w 263"/>
              <a:gd name="T17" fmla="*/ 6 h 22"/>
              <a:gd name="T18" fmla="*/ 160 w 263"/>
              <a:gd name="T19" fmla="*/ 4 h 22"/>
              <a:gd name="T20" fmla="*/ 147 w 263"/>
              <a:gd name="T21" fmla="*/ 2 h 22"/>
              <a:gd name="T22" fmla="*/ 136 w 263"/>
              <a:gd name="T23" fmla="*/ 0 h 22"/>
              <a:gd name="T24" fmla="*/ 125 w 263"/>
              <a:gd name="T25" fmla="*/ 0 h 22"/>
              <a:gd name="T26" fmla="*/ 114 w 263"/>
              <a:gd name="T27" fmla="*/ 0 h 22"/>
              <a:gd name="T28" fmla="*/ 101 w 263"/>
              <a:gd name="T29" fmla="*/ 0 h 22"/>
              <a:gd name="T30" fmla="*/ 83 w 263"/>
              <a:gd name="T31" fmla="*/ 0 h 22"/>
              <a:gd name="T32" fmla="*/ 68 w 263"/>
              <a:gd name="T33" fmla="*/ 2 h 22"/>
              <a:gd name="T34" fmla="*/ 59 w 263"/>
              <a:gd name="T35" fmla="*/ 4 h 22"/>
              <a:gd name="T36" fmla="*/ 48 w 263"/>
              <a:gd name="T37" fmla="*/ 6 h 22"/>
              <a:gd name="T38" fmla="*/ 40 w 263"/>
              <a:gd name="T39" fmla="*/ 8 h 22"/>
              <a:gd name="T40" fmla="*/ 33 w 263"/>
              <a:gd name="T41" fmla="*/ 11 h 22"/>
              <a:gd name="T42" fmla="*/ 26 w 263"/>
              <a:gd name="T43" fmla="*/ 15 h 22"/>
              <a:gd name="T44" fmla="*/ 18 w 263"/>
              <a:gd name="T45" fmla="*/ 19 h 22"/>
              <a:gd name="T46" fmla="*/ 11 w 263"/>
              <a:gd name="T47" fmla="*/ 21 h 22"/>
              <a:gd name="T48" fmla="*/ 4 w 263"/>
              <a:gd name="T49" fmla="*/ 22 h 22"/>
              <a:gd name="T50" fmla="*/ 2 w 263"/>
              <a:gd name="T51" fmla="*/ 21 h 22"/>
              <a:gd name="T52" fmla="*/ 5 w 263"/>
              <a:gd name="T53" fmla="*/ 17 h 22"/>
              <a:gd name="T54" fmla="*/ 11 w 263"/>
              <a:gd name="T55" fmla="*/ 13 h 22"/>
              <a:gd name="T56" fmla="*/ 20 w 263"/>
              <a:gd name="T57" fmla="*/ 11 h 22"/>
              <a:gd name="T58" fmla="*/ 28 w 263"/>
              <a:gd name="T59" fmla="*/ 8 h 22"/>
              <a:gd name="T60" fmla="*/ 35 w 263"/>
              <a:gd name="T61" fmla="*/ 8 h 22"/>
              <a:gd name="T62" fmla="*/ 46 w 263"/>
              <a:gd name="T63" fmla="*/ 6 h 22"/>
              <a:gd name="T64" fmla="*/ 55 w 263"/>
              <a:gd name="T65" fmla="*/ 4 h 22"/>
              <a:gd name="T66" fmla="*/ 64 w 263"/>
              <a:gd name="T67" fmla="*/ 4 h 22"/>
              <a:gd name="T68" fmla="*/ 74 w 263"/>
              <a:gd name="T69" fmla="*/ 4 h 22"/>
              <a:gd name="T70" fmla="*/ 85 w 263"/>
              <a:gd name="T71" fmla="*/ 4 h 22"/>
              <a:gd name="T72" fmla="*/ 96 w 263"/>
              <a:gd name="T73" fmla="*/ 4 h 22"/>
              <a:gd name="T74" fmla="*/ 107 w 263"/>
              <a:gd name="T75" fmla="*/ 4 h 22"/>
              <a:gd name="T76" fmla="*/ 120 w 263"/>
              <a:gd name="T77" fmla="*/ 4 h 22"/>
              <a:gd name="T78" fmla="*/ 129 w 263"/>
              <a:gd name="T79" fmla="*/ 6 h 22"/>
              <a:gd name="T80" fmla="*/ 142 w 263"/>
              <a:gd name="T81" fmla="*/ 8 h 22"/>
              <a:gd name="T82" fmla="*/ 153 w 263"/>
              <a:gd name="T83" fmla="*/ 9 h 22"/>
              <a:gd name="T84" fmla="*/ 165 w 263"/>
              <a:gd name="T85" fmla="*/ 9 h 22"/>
              <a:gd name="T86" fmla="*/ 177 w 263"/>
              <a:gd name="T87" fmla="*/ 11 h 22"/>
              <a:gd name="T88" fmla="*/ 188 w 263"/>
              <a:gd name="T89" fmla="*/ 13 h 22"/>
              <a:gd name="T90" fmla="*/ 199 w 263"/>
              <a:gd name="T91" fmla="*/ 15 h 22"/>
              <a:gd name="T92" fmla="*/ 210 w 263"/>
              <a:gd name="T93" fmla="*/ 15 h 22"/>
              <a:gd name="T94" fmla="*/ 219 w 263"/>
              <a:gd name="T95" fmla="*/ 15 h 22"/>
              <a:gd name="T96" fmla="*/ 230 w 263"/>
              <a:gd name="T97" fmla="*/ 17 h 22"/>
              <a:gd name="T98" fmla="*/ 239 w 263"/>
              <a:gd name="T99" fmla="*/ 19 h 22"/>
              <a:gd name="T100" fmla="*/ 250 w 263"/>
              <a:gd name="T101" fmla="*/ 21 h 22"/>
              <a:gd name="T102" fmla="*/ 263 w 263"/>
              <a:gd name="T103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63" h="22">
                <a:moveTo>
                  <a:pt x="263" y="22"/>
                </a:moveTo>
                <a:lnTo>
                  <a:pt x="259" y="21"/>
                </a:lnTo>
                <a:lnTo>
                  <a:pt x="252" y="17"/>
                </a:lnTo>
                <a:lnTo>
                  <a:pt x="246" y="15"/>
                </a:lnTo>
                <a:lnTo>
                  <a:pt x="241" y="15"/>
                </a:lnTo>
                <a:lnTo>
                  <a:pt x="235" y="13"/>
                </a:lnTo>
                <a:lnTo>
                  <a:pt x="230" y="13"/>
                </a:lnTo>
                <a:lnTo>
                  <a:pt x="224" y="13"/>
                </a:lnTo>
                <a:lnTo>
                  <a:pt x="219" y="11"/>
                </a:lnTo>
                <a:lnTo>
                  <a:pt x="213" y="11"/>
                </a:lnTo>
                <a:lnTo>
                  <a:pt x="210" y="9"/>
                </a:lnTo>
                <a:lnTo>
                  <a:pt x="204" y="9"/>
                </a:lnTo>
                <a:lnTo>
                  <a:pt x="199" y="9"/>
                </a:lnTo>
                <a:lnTo>
                  <a:pt x="193" y="9"/>
                </a:lnTo>
                <a:lnTo>
                  <a:pt x="188" y="8"/>
                </a:lnTo>
                <a:lnTo>
                  <a:pt x="182" y="8"/>
                </a:lnTo>
                <a:lnTo>
                  <a:pt x="177" y="6"/>
                </a:lnTo>
                <a:lnTo>
                  <a:pt x="171" y="6"/>
                </a:lnTo>
                <a:lnTo>
                  <a:pt x="165" y="6"/>
                </a:lnTo>
                <a:lnTo>
                  <a:pt x="160" y="4"/>
                </a:lnTo>
                <a:lnTo>
                  <a:pt x="153" y="4"/>
                </a:lnTo>
                <a:lnTo>
                  <a:pt x="147" y="2"/>
                </a:lnTo>
                <a:lnTo>
                  <a:pt x="142" y="2"/>
                </a:lnTo>
                <a:lnTo>
                  <a:pt x="136" y="0"/>
                </a:lnTo>
                <a:lnTo>
                  <a:pt x="131" y="0"/>
                </a:lnTo>
                <a:lnTo>
                  <a:pt x="125" y="0"/>
                </a:lnTo>
                <a:lnTo>
                  <a:pt x="121" y="0"/>
                </a:lnTo>
                <a:lnTo>
                  <a:pt x="114" y="0"/>
                </a:lnTo>
                <a:lnTo>
                  <a:pt x="108" y="0"/>
                </a:lnTo>
                <a:lnTo>
                  <a:pt x="101" y="0"/>
                </a:lnTo>
                <a:lnTo>
                  <a:pt x="90" y="0"/>
                </a:lnTo>
                <a:lnTo>
                  <a:pt x="83" y="0"/>
                </a:lnTo>
                <a:lnTo>
                  <a:pt x="75" y="0"/>
                </a:lnTo>
                <a:lnTo>
                  <a:pt x="68" y="2"/>
                </a:lnTo>
                <a:lnTo>
                  <a:pt x="62" y="2"/>
                </a:lnTo>
                <a:lnTo>
                  <a:pt x="59" y="4"/>
                </a:lnTo>
                <a:lnTo>
                  <a:pt x="53" y="4"/>
                </a:lnTo>
                <a:lnTo>
                  <a:pt x="48" y="6"/>
                </a:lnTo>
                <a:lnTo>
                  <a:pt x="44" y="8"/>
                </a:lnTo>
                <a:lnTo>
                  <a:pt x="40" y="8"/>
                </a:lnTo>
                <a:lnTo>
                  <a:pt x="37" y="9"/>
                </a:lnTo>
                <a:lnTo>
                  <a:pt x="33" y="11"/>
                </a:lnTo>
                <a:lnTo>
                  <a:pt x="29" y="13"/>
                </a:lnTo>
                <a:lnTo>
                  <a:pt x="26" y="15"/>
                </a:lnTo>
                <a:lnTo>
                  <a:pt x="22" y="17"/>
                </a:lnTo>
                <a:lnTo>
                  <a:pt x="18" y="19"/>
                </a:lnTo>
                <a:lnTo>
                  <a:pt x="15" y="19"/>
                </a:lnTo>
                <a:lnTo>
                  <a:pt x="11" y="21"/>
                </a:lnTo>
                <a:lnTo>
                  <a:pt x="5" y="21"/>
                </a:lnTo>
                <a:lnTo>
                  <a:pt x="4" y="22"/>
                </a:lnTo>
                <a:lnTo>
                  <a:pt x="0" y="22"/>
                </a:lnTo>
                <a:lnTo>
                  <a:pt x="2" y="21"/>
                </a:lnTo>
                <a:lnTo>
                  <a:pt x="4" y="19"/>
                </a:lnTo>
                <a:lnTo>
                  <a:pt x="5" y="17"/>
                </a:lnTo>
                <a:lnTo>
                  <a:pt x="9" y="15"/>
                </a:lnTo>
                <a:lnTo>
                  <a:pt x="11" y="13"/>
                </a:lnTo>
                <a:lnTo>
                  <a:pt x="15" y="11"/>
                </a:lnTo>
                <a:lnTo>
                  <a:pt x="20" y="11"/>
                </a:lnTo>
                <a:lnTo>
                  <a:pt x="24" y="9"/>
                </a:lnTo>
                <a:lnTo>
                  <a:pt x="28" y="8"/>
                </a:lnTo>
                <a:lnTo>
                  <a:pt x="31" y="8"/>
                </a:lnTo>
                <a:lnTo>
                  <a:pt x="35" y="8"/>
                </a:lnTo>
                <a:lnTo>
                  <a:pt x="42" y="6"/>
                </a:lnTo>
                <a:lnTo>
                  <a:pt x="46" y="6"/>
                </a:lnTo>
                <a:lnTo>
                  <a:pt x="50" y="6"/>
                </a:lnTo>
                <a:lnTo>
                  <a:pt x="55" y="4"/>
                </a:lnTo>
                <a:lnTo>
                  <a:pt x="59" y="4"/>
                </a:lnTo>
                <a:lnTo>
                  <a:pt x="64" y="4"/>
                </a:lnTo>
                <a:lnTo>
                  <a:pt x="68" y="4"/>
                </a:lnTo>
                <a:lnTo>
                  <a:pt x="74" y="4"/>
                </a:lnTo>
                <a:lnTo>
                  <a:pt x="77" y="4"/>
                </a:lnTo>
                <a:lnTo>
                  <a:pt x="85" y="4"/>
                </a:lnTo>
                <a:lnTo>
                  <a:pt x="88" y="4"/>
                </a:lnTo>
                <a:lnTo>
                  <a:pt x="96" y="4"/>
                </a:lnTo>
                <a:lnTo>
                  <a:pt x="101" y="4"/>
                </a:lnTo>
                <a:lnTo>
                  <a:pt x="107" y="4"/>
                </a:lnTo>
                <a:lnTo>
                  <a:pt x="112" y="4"/>
                </a:lnTo>
                <a:lnTo>
                  <a:pt x="120" y="4"/>
                </a:lnTo>
                <a:lnTo>
                  <a:pt x="123" y="6"/>
                </a:lnTo>
                <a:lnTo>
                  <a:pt x="129" y="6"/>
                </a:lnTo>
                <a:lnTo>
                  <a:pt x="134" y="6"/>
                </a:lnTo>
                <a:lnTo>
                  <a:pt x="142" y="8"/>
                </a:lnTo>
                <a:lnTo>
                  <a:pt x="147" y="8"/>
                </a:lnTo>
                <a:lnTo>
                  <a:pt x="153" y="9"/>
                </a:lnTo>
                <a:lnTo>
                  <a:pt x="160" y="9"/>
                </a:lnTo>
                <a:lnTo>
                  <a:pt x="165" y="9"/>
                </a:lnTo>
                <a:lnTo>
                  <a:pt x="169" y="11"/>
                </a:lnTo>
                <a:lnTo>
                  <a:pt x="177" y="11"/>
                </a:lnTo>
                <a:lnTo>
                  <a:pt x="182" y="13"/>
                </a:lnTo>
                <a:lnTo>
                  <a:pt x="188" y="13"/>
                </a:lnTo>
                <a:lnTo>
                  <a:pt x="193" y="13"/>
                </a:lnTo>
                <a:lnTo>
                  <a:pt x="199" y="15"/>
                </a:lnTo>
                <a:lnTo>
                  <a:pt x="204" y="15"/>
                </a:lnTo>
                <a:lnTo>
                  <a:pt x="210" y="15"/>
                </a:lnTo>
                <a:lnTo>
                  <a:pt x="213" y="15"/>
                </a:lnTo>
                <a:lnTo>
                  <a:pt x="219" y="15"/>
                </a:lnTo>
                <a:lnTo>
                  <a:pt x="224" y="17"/>
                </a:lnTo>
                <a:lnTo>
                  <a:pt x="230" y="17"/>
                </a:lnTo>
                <a:lnTo>
                  <a:pt x="234" y="19"/>
                </a:lnTo>
                <a:lnTo>
                  <a:pt x="239" y="19"/>
                </a:lnTo>
                <a:lnTo>
                  <a:pt x="245" y="21"/>
                </a:lnTo>
                <a:lnTo>
                  <a:pt x="250" y="21"/>
                </a:lnTo>
                <a:lnTo>
                  <a:pt x="256" y="22"/>
                </a:lnTo>
                <a:lnTo>
                  <a:pt x="263" y="22"/>
                </a:lnTo>
                <a:lnTo>
                  <a:pt x="256" y="19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33" name="Freeform 1889"/>
          <p:cNvSpPr>
            <a:spLocks/>
          </p:cNvSpPr>
          <p:nvPr/>
        </p:nvSpPr>
        <p:spPr bwMode="auto">
          <a:xfrm>
            <a:off x="5081588" y="3879850"/>
            <a:ext cx="19050" cy="139700"/>
          </a:xfrm>
          <a:custGeom>
            <a:avLst/>
            <a:gdLst>
              <a:gd name="T0" fmla="*/ 0 w 24"/>
              <a:gd name="T1" fmla="*/ 149 h 176"/>
              <a:gd name="T2" fmla="*/ 0 w 24"/>
              <a:gd name="T3" fmla="*/ 143 h 176"/>
              <a:gd name="T4" fmla="*/ 0 w 24"/>
              <a:gd name="T5" fmla="*/ 140 h 176"/>
              <a:gd name="T6" fmla="*/ 1 w 24"/>
              <a:gd name="T7" fmla="*/ 132 h 176"/>
              <a:gd name="T8" fmla="*/ 3 w 24"/>
              <a:gd name="T9" fmla="*/ 129 h 176"/>
              <a:gd name="T10" fmla="*/ 3 w 24"/>
              <a:gd name="T11" fmla="*/ 116 h 176"/>
              <a:gd name="T12" fmla="*/ 5 w 24"/>
              <a:gd name="T13" fmla="*/ 99 h 176"/>
              <a:gd name="T14" fmla="*/ 5 w 24"/>
              <a:gd name="T15" fmla="*/ 88 h 176"/>
              <a:gd name="T16" fmla="*/ 5 w 24"/>
              <a:gd name="T17" fmla="*/ 81 h 176"/>
              <a:gd name="T18" fmla="*/ 7 w 24"/>
              <a:gd name="T19" fmla="*/ 66 h 176"/>
              <a:gd name="T20" fmla="*/ 7 w 24"/>
              <a:gd name="T21" fmla="*/ 51 h 176"/>
              <a:gd name="T22" fmla="*/ 9 w 24"/>
              <a:gd name="T23" fmla="*/ 40 h 176"/>
              <a:gd name="T24" fmla="*/ 7 w 24"/>
              <a:gd name="T25" fmla="*/ 29 h 176"/>
              <a:gd name="T26" fmla="*/ 7 w 24"/>
              <a:gd name="T27" fmla="*/ 26 h 176"/>
              <a:gd name="T28" fmla="*/ 7 w 24"/>
              <a:gd name="T29" fmla="*/ 18 h 176"/>
              <a:gd name="T30" fmla="*/ 7 w 24"/>
              <a:gd name="T31" fmla="*/ 15 h 176"/>
              <a:gd name="T32" fmla="*/ 7 w 24"/>
              <a:gd name="T33" fmla="*/ 5 h 176"/>
              <a:gd name="T34" fmla="*/ 5 w 24"/>
              <a:gd name="T35" fmla="*/ 0 h 176"/>
              <a:gd name="T36" fmla="*/ 7 w 24"/>
              <a:gd name="T37" fmla="*/ 4 h 176"/>
              <a:gd name="T38" fmla="*/ 9 w 24"/>
              <a:gd name="T39" fmla="*/ 9 h 176"/>
              <a:gd name="T40" fmla="*/ 11 w 24"/>
              <a:gd name="T41" fmla="*/ 13 h 176"/>
              <a:gd name="T42" fmla="*/ 12 w 24"/>
              <a:gd name="T43" fmla="*/ 18 h 176"/>
              <a:gd name="T44" fmla="*/ 12 w 24"/>
              <a:gd name="T45" fmla="*/ 24 h 176"/>
              <a:gd name="T46" fmla="*/ 12 w 24"/>
              <a:gd name="T47" fmla="*/ 27 h 176"/>
              <a:gd name="T48" fmla="*/ 16 w 24"/>
              <a:gd name="T49" fmla="*/ 35 h 176"/>
              <a:gd name="T50" fmla="*/ 16 w 24"/>
              <a:gd name="T51" fmla="*/ 40 h 176"/>
              <a:gd name="T52" fmla="*/ 18 w 24"/>
              <a:gd name="T53" fmla="*/ 46 h 176"/>
              <a:gd name="T54" fmla="*/ 18 w 24"/>
              <a:gd name="T55" fmla="*/ 51 h 176"/>
              <a:gd name="T56" fmla="*/ 20 w 24"/>
              <a:gd name="T57" fmla="*/ 55 h 176"/>
              <a:gd name="T58" fmla="*/ 20 w 24"/>
              <a:gd name="T59" fmla="*/ 61 h 176"/>
              <a:gd name="T60" fmla="*/ 22 w 24"/>
              <a:gd name="T61" fmla="*/ 68 h 176"/>
              <a:gd name="T62" fmla="*/ 24 w 24"/>
              <a:gd name="T63" fmla="*/ 77 h 176"/>
              <a:gd name="T64" fmla="*/ 24 w 24"/>
              <a:gd name="T65" fmla="*/ 92 h 176"/>
              <a:gd name="T66" fmla="*/ 24 w 24"/>
              <a:gd name="T67" fmla="*/ 105 h 176"/>
              <a:gd name="T68" fmla="*/ 24 w 24"/>
              <a:gd name="T69" fmla="*/ 112 h 176"/>
              <a:gd name="T70" fmla="*/ 24 w 24"/>
              <a:gd name="T71" fmla="*/ 125 h 176"/>
              <a:gd name="T72" fmla="*/ 22 w 24"/>
              <a:gd name="T73" fmla="*/ 136 h 176"/>
              <a:gd name="T74" fmla="*/ 18 w 24"/>
              <a:gd name="T75" fmla="*/ 147 h 176"/>
              <a:gd name="T76" fmla="*/ 18 w 24"/>
              <a:gd name="T77" fmla="*/ 154 h 176"/>
              <a:gd name="T78" fmla="*/ 16 w 24"/>
              <a:gd name="T79" fmla="*/ 158 h 176"/>
              <a:gd name="T80" fmla="*/ 14 w 24"/>
              <a:gd name="T81" fmla="*/ 164 h 176"/>
              <a:gd name="T82" fmla="*/ 11 w 24"/>
              <a:gd name="T83" fmla="*/ 169 h 176"/>
              <a:gd name="T84" fmla="*/ 9 w 24"/>
              <a:gd name="T85" fmla="*/ 173 h 176"/>
              <a:gd name="T86" fmla="*/ 5 w 24"/>
              <a:gd name="T87" fmla="*/ 176 h 176"/>
              <a:gd name="T88" fmla="*/ 1 w 24"/>
              <a:gd name="T89" fmla="*/ 160 h 176"/>
              <a:gd name="T90" fmla="*/ 0 w 24"/>
              <a:gd name="T91" fmla="*/ 151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4" h="176">
                <a:moveTo>
                  <a:pt x="0" y="151"/>
                </a:moveTo>
                <a:lnTo>
                  <a:pt x="0" y="151"/>
                </a:lnTo>
                <a:lnTo>
                  <a:pt x="0" y="149"/>
                </a:lnTo>
                <a:lnTo>
                  <a:pt x="0" y="147"/>
                </a:lnTo>
                <a:lnTo>
                  <a:pt x="0" y="145"/>
                </a:lnTo>
                <a:lnTo>
                  <a:pt x="0" y="143"/>
                </a:lnTo>
                <a:lnTo>
                  <a:pt x="0" y="141"/>
                </a:lnTo>
                <a:lnTo>
                  <a:pt x="1" y="141"/>
                </a:lnTo>
                <a:lnTo>
                  <a:pt x="0" y="140"/>
                </a:lnTo>
                <a:lnTo>
                  <a:pt x="1" y="138"/>
                </a:lnTo>
                <a:lnTo>
                  <a:pt x="1" y="136"/>
                </a:lnTo>
                <a:lnTo>
                  <a:pt x="1" y="132"/>
                </a:lnTo>
                <a:lnTo>
                  <a:pt x="1" y="130"/>
                </a:lnTo>
                <a:lnTo>
                  <a:pt x="1" y="129"/>
                </a:lnTo>
                <a:lnTo>
                  <a:pt x="3" y="129"/>
                </a:lnTo>
                <a:lnTo>
                  <a:pt x="3" y="125"/>
                </a:lnTo>
                <a:lnTo>
                  <a:pt x="3" y="121"/>
                </a:lnTo>
                <a:lnTo>
                  <a:pt x="3" y="116"/>
                </a:lnTo>
                <a:lnTo>
                  <a:pt x="5" y="112"/>
                </a:lnTo>
                <a:lnTo>
                  <a:pt x="5" y="107"/>
                </a:lnTo>
                <a:lnTo>
                  <a:pt x="5" y="99"/>
                </a:lnTo>
                <a:lnTo>
                  <a:pt x="5" y="97"/>
                </a:lnTo>
                <a:lnTo>
                  <a:pt x="5" y="94"/>
                </a:lnTo>
                <a:lnTo>
                  <a:pt x="5" y="88"/>
                </a:lnTo>
                <a:lnTo>
                  <a:pt x="5" y="86"/>
                </a:lnTo>
                <a:lnTo>
                  <a:pt x="5" y="83"/>
                </a:lnTo>
                <a:lnTo>
                  <a:pt x="5" y="81"/>
                </a:lnTo>
                <a:lnTo>
                  <a:pt x="5" y="75"/>
                </a:lnTo>
                <a:lnTo>
                  <a:pt x="7" y="70"/>
                </a:lnTo>
                <a:lnTo>
                  <a:pt x="7" y="66"/>
                </a:lnTo>
                <a:lnTo>
                  <a:pt x="7" y="62"/>
                </a:lnTo>
                <a:lnTo>
                  <a:pt x="7" y="53"/>
                </a:lnTo>
                <a:lnTo>
                  <a:pt x="7" y="51"/>
                </a:lnTo>
                <a:lnTo>
                  <a:pt x="9" y="46"/>
                </a:lnTo>
                <a:lnTo>
                  <a:pt x="9" y="42"/>
                </a:lnTo>
                <a:lnTo>
                  <a:pt x="9" y="40"/>
                </a:lnTo>
                <a:lnTo>
                  <a:pt x="9" y="35"/>
                </a:lnTo>
                <a:lnTo>
                  <a:pt x="9" y="31"/>
                </a:lnTo>
                <a:lnTo>
                  <a:pt x="7" y="29"/>
                </a:lnTo>
                <a:lnTo>
                  <a:pt x="7" y="27"/>
                </a:lnTo>
                <a:lnTo>
                  <a:pt x="7" y="26"/>
                </a:lnTo>
                <a:lnTo>
                  <a:pt x="7" y="26"/>
                </a:lnTo>
                <a:lnTo>
                  <a:pt x="7" y="24"/>
                </a:lnTo>
                <a:lnTo>
                  <a:pt x="7" y="20"/>
                </a:lnTo>
                <a:lnTo>
                  <a:pt x="7" y="18"/>
                </a:lnTo>
                <a:lnTo>
                  <a:pt x="7" y="16"/>
                </a:lnTo>
                <a:lnTo>
                  <a:pt x="7" y="16"/>
                </a:lnTo>
                <a:lnTo>
                  <a:pt x="7" y="15"/>
                </a:lnTo>
                <a:lnTo>
                  <a:pt x="9" y="13"/>
                </a:lnTo>
                <a:lnTo>
                  <a:pt x="9" y="9"/>
                </a:lnTo>
                <a:lnTo>
                  <a:pt x="7" y="5"/>
                </a:lnTo>
                <a:lnTo>
                  <a:pt x="7" y="2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7" y="2"/>
                </a:lnTo>
                <a:lnTo>
                  <a:pt x="7" y="4"/>
                </a:lnTo>
                <a:lnTo>
                  <a:pt x="9" y="5"/>
                </a:lnTo>
                <a:lnTo>
                  <a:pt x="9" y="7"/>
                </a:lnTo>
                <a:lnTo>
                  <a:pt x="9" y="9"/>
                </a:lnTo>
                <a:lnTo>
                  <a:pt x="9" y="9"/>
                </a:lnTo>
                <a:lnTo>
                  <a:pt x="9" y="11"/>
                </a:lnTo>
                <a:lnTo>
                  <a:pt x="11" y="13"/>
                </a:lnTo>
                <a:lnTo>
                  <a:pt x="11" y="15"/>
                </a:lnTo>
                <a:lnTo>
                  <a:pt x="11" y="16"/>
                </a:lnTo>
                <a:lnTo>
                  <a:pt x="12" y="18"/>
                </a:lnTo>
                <a:lnTo>
                  <a:pt x="12" y="18"/>
                </a:lnTo>
                <a:lnTo>
                  <a:pt x="12" y="22"/>
                </a:lnTo>
                <a:lnTo>
                  <a:pt x="12" y="24"/>
                </a:lnTo>
                <a:lnTo>
                  <a:pt x="12" y="26"/>
                </a:lnTo>
                <a:lnTo>
                  <a:pt x="12" y="27"/>
                </a:lnTo>
                <a:lnTo>
                  <a:pt x="12" y="27"/>
                </a:lnTo>
                <a:lnTo>
                  <a:pt x="14" y="31"/>
                </a:lnTo>
                <a:lnTo>
                  <a:pt x="14" y="33"/>
                </a:lnTo>
                <a:lnTo>
                  <a:pt x="16" y="35"/>
                </a:lnTo>
                <a:lnTo>
                  <a:pt x="16" y="37"/>
                </a:lnTo>
                <a:lnTo>
                  <a:pt x="16" y="39"/>
                </a:lnTo>
                <a:lnTo>
                  <a:pt x="16" y="40"/>
                </a:lnTo>
                <a:lnTo>
                  <a:pt x="16" y="42"/>
                </a:lnTo>
                <a:lnTo>
                  <a:pt x="16" y="44"/>
                </a:lnTo>
                <a:lnTo>
                  <a:pt x="18" y="46"/>
                </a:lnTo>
                <a:lnTo>
                  <a:pt x="18" y="48"/>
                </a:lnTo>
                <a:lnTo>
                  <a:pt x="18" y="50"/>
                </a:lnTo>
                <a:lnTo>
                  <a:pt x="18" y="51"/>
                </a:lnTo>
                <a:lnTo>
                  <a:pt x="18" y="53"/>
                </a:lnTo>
                <a:lnTo>
                  <a:pt x="20" y="55"/>
                </a:lnTo>
                <a:lnTo>
                  <a:pt x="20" y="55"/>
                </a:lnTo>
                <a:lnTo>
                  <a:pt x="20" y="57"/>
                </a:lnTo>
                <a:lnTo>
                  <a:pt x="20" y="59"/>
                </a:lnTo>
                <a:lnTo>
                  <a:pt x="20" y="61"/>
                </a:lnTo>
                <a:lnTo>
                  <a:pt x="20" y="62"/>
                </a:lnTo>
                <a:lnTo>
                  <a:pt x="20" y="64"/>
                </a:lnTo>
                <a:lnTo>
                  <a:pt x="22" y="68"/>
                </a:lnTo>
                <a:lnTo>
                  <a:pt x="22" y="70"/>
                </a:lnTo>
                <a:lnTo>
                  <a:pt x="24" y="73"/>
                </a:lnTo>
                <a:lnTo>
                  <a:pt x="24" y="77"/>
                </a:lnTo>
                <a:lnTo>
                  <a:pt x="24" y="83"/>
                </a:lnTo>
                <a:lnTo>
                  <a:pt x="24" y="86"/>
                </a:lnTo>
                <a:lnTo>
                  <a:pt x="24" y="92"/>
                </a:lnTo>
                <a:lnTo>
                  <a:pt x="24" y="99"/>
                </a:lnTo>
                <a:lnTo>
                  <a:pt x="24" y="103"/>
                </a:lnTo>
                <a:lnTo>
                  <a:pt x="24" y="105"/>
                </a:lnTo>
                <a:lnTo>
                  <a:pt x="24" y="108"/>
                </a:lnTo>
                <a:lnTo>
                  <a:pt x="24" y="110"/>
                </a:lnTo>
                <a:lnTo>
                  <a:pt x="24" y="112"/>
                </a:lnTo>
                <a:lnTo>
                  <a:pt x="24" y="116"/>
                </a:lnTo>
                <a:lnTo>
                  <a:pt x="24" y="121"/>
                </a:lnTo>
                <a:lnTo>
                  <a:pt x="24" y="125"/>
                </a:lnTo>
                <a:lnTo>
                  <a:pt x="22" y="127"/>
                </a:lnTo>
                <a:lnTo>
                  <a:pt x="22" y="132"/>
                </a:lnTo>
                <a:lnTo>
                  <a:pt x="22" y="136"/>
                </a:lnTo>
                <a:lnTo>
                  <a:pt x="20" y="143"/>
                </a:lnTo>
                <a:lnTo>
                  <a:pt x="20" y="145"/>
                </a:lnTo>
                <a:lnTo>
                  <a:pt x="18" y="147"/>
                </a:lnTo>
                <a:lnTo>
                  <a:pt x="20" y="149"/>
                </a:lnTo>
                <a:lnTo>
                  <a:pt x="18" y="151"/>
                </a:lnTo>
                <a:lnTo>
                  <a:pt x="18" y="154"/>
                </a:lnTo>
                <a:lnTo>
                  <a:pt x="18" y="154"/>
                </a:lnTo>
                <a:lnTo>
                  <a:pt x="18" y="156"/>
                </a:lnTo>
                <a:lnTo>
                  <a:pt x="16" y="158"/>
                </a:lnTo>
                <a:lnTo>
                  <a:pt x="16" y="160"/>
                </a:lnTo>
                <a:lnTo>
                  <a:pt x="16" y="162"/>
                </a:lnTo>
                <a:lnTo>
                  <a:pt x="14" y="164"/>
                </a:lnTo>
                <a:lnTo>
                  <a:pt x="12" y="164"/>
                </a:lnTo>
                <a:lnTo>
                  <a:pt x="12" y="167"/>
                </a:lnTo>
                <a:lnTo>
                  <a:pt x="11" y="169"/>
                </a:lnTo>
                <a:lnTo>
                  <a:pt x="9" y="169"/>
                </a:lnTo>
                <a:lnTo>
                  <a:pt x="9" y="171"/>
                </a:lnTo>
                <a:lnTo>
                  <a:pt x="9" y="173"/>
                </a:lnTo>
                <a:lnTo>
                  <a:pt x="7" y="175"/>
                </a:lnTo>
                <a:lnTo>
                  <a:pt x="7" y="176"/>
                </a:lnTo>
                <a:lnTo>
                  <a:pt x="5" y="176"/>
                </a:lnTo>
                <a:lnTo>
                  <a:pt x="1" y="171"/>
                </a:lnTo>
                <a:lnTo>
                  <a:pt x="1" y="167"/>
                </a:lnTo>
                <a:lnTo>
                  <a:pt x="1" y="160"/>
                </a:lnTo>
                <a:lnTo>
                  <a:pt x="1" y="156"/>
                </a:lnTo>
                <a:lnTo>
                  <a:pt x="0" y="147"/>
                </a:lnTo>
                <a:lnTo>
                  <a:pt x="0" y="151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34" name="Freeform 1890"/>
          <p:cNvSpPr>
            <a:spLocks/>
          </p:cNvSpPr>
          <p:nvPr/>
        </p:nvSpPr>
        <p:spPr bwMode="auto">
          <a:xfrm>
            <a:off x="5081588" y="3879850"/>
            <a:ext cx="19050" cy="139700"/>
          </a:xfrm>
          <a:custGeom>
            <a:avLst/>
            <a:gdLst>
              <a:gd name="T0" fmla="*/ 0 w 24"/>
              <a:gd name="T1" fmla="*/ 149 h 176"/>
              <a:gd name="T2" fmla="*/ 0 w 24"/>
              <a:gd name="T3" fmla="*/ 143 h 176"/>
              <a:gd name="T4" fmla="*/ 0 w 24"/>
              <a:gd name="T5" fmla="*/ 140 h 176"/>
              <a:gd name="T6" fmla="*/ 1 w 24"/>
              <a:gd name="T7" fmla="*/ 132 h 176"/>
              <a:gd name="T8" fmla="*/ 3 w 24"/>
              <a:gd name="T9" fmla="*/ 129 h 176"/>
              <a:gd name="T10" fmla="*/ 3 w 24"/>
              <a:gd name="T11" fmla="*/ 116 h 176"/>
              <a:gd name="T12" fmla="*/ 5 w 24"/>
              <a:gd name="T13" fmla="*/ 99 h 176"/>
              <a:gd name="T14" fmla="*/ 5 w 24"/>
              <a:gd name="T15" fmla="*/ 88 h 176"/>
              <a:gd name="T16" fmla="*/ 5 w 24"/>
              <a:gd name="T17" fmla="*/ 81 h 176"/>
              <a:gd name="T18" fmla="*/ 7 w 24"/>
              <a:gd name="T19" fmla="*/ 66 h 176"/>
              <a:gd name="T20" fmla="*/ 7 w 24"/>
              <a:gd name="T21" fmla="*/ 51 h 176"/>
              <a:gd name="T22" fmla="*/ 9 w 24"/>
              <a:gd name="T23" fmla="*/ 40 h 176"/>
              <a:gd name="T24" fmla="*/ 7 w 24"/>
              <a:gd name="T25" fmla="*/ 29 h 176"/>
              <a:gd name="T26" fmla="*/ 7 w 24"/>
              <a:gd name="T27" fmla="*/ 26 h 176"/>
              <a:gd name="T28" fmla="*/ 7 w 24"/>
              <a:gd name="T29" fmla="*/ 18 h 176"/>
              <a:gd name="T30" fmla="*/ 7 w 24"/>
              <a:gd name="T31" fmla="*/ 15 h 176"/>
              <a:gd name="T32" fmla="*/ 7 w 24"/>
              <a:gd name="T33" fmla="*/ 5 h 176"/>
              <a:gd name="T34" fmla="*/ 5 w 24"/>
              <a:gd name="T35" fmla="*/ 0 h 176"/>
              <a:gd name="T36" fmla="*/ 7 w 24"/>
              <a:gd name="T37" fmla="*/ 4 h 176"/>
              <a:gd name="T38" fmla="*/ 9 w 24"/>
              <a:gd name="T39" fmla="*/ 9 h 176"/>
              <a:gd name="T40" fmla="*/ 11 w 24"/>
              <a:gd name="T41" fmla="*/ 13 h 176"/>
              <a:gd name="T42" fmla="*/ 12 w 24"/>
              <a:gd name="T43" fmla="*/ 18 h 176"/>
              <a:gd name="T44" fmla="*/ 12 w 24"/>
              <a:gd name="T45" fmla="*/ 24 h 176"/>
              <a:gd name="T46" fmla="*/ 12 w 24"/>
              <a:gd name="T47" fmla="*/ 27 h 176"/>
              <a:gd name="T48" fmla="*/ 16 w 24"/>
              <a:gd name="T49" fmla="*/ 35 h 176"/>
              <a:gd name="T50" fmla="*/ 16 w 24"/>
              <a:gd name="T51" fmla="*/ 40 h 176"/>
              <a:gd name="T52" fmla="*/ 18 w 24"/>
              <a:gd name="T53" fmla="*/ 46 h 176"/>
              <a:gd name="T54" fmla="*/ 18 w 24"/>
              <a:gd name="T55" fmla="*/ 51 h 176"/>
              <a:gd name="T56" fmla="*/ 20 w 24"/>
              <a:gd name="T57" fmla="*/ 55 h 176"/>
              <a:gd name="T58" fmla="*/ 20 w 24"/>
              <a:gd name="T59" fmla="*/ 61 h 176"/>
              <a:gd name="T60" fmla="*/ 22 w 24"/>
              <a:gd name="T61" fmla="*/ 68 h 176"/>
              <a:gd name="T62" fmla="*/ 24 w 24"/>
              <a:gd name="T63" fmla="*/ 77 h 176"/>
              <a:gd name="T64" fmla="*/ 24 w 24"/>
              <a:gd name="T65" fmla="*/ 92 h 176"/>
              <a:gd name="T66" fmla="*/ 24 w 24"/>
              <a:gd name="T67" fmla="*/ 105 h 176"/>
              <a:gd name="T68" fmla="*/ 24 w 24"/>
              <a:gd name="T69" fmla="*/ 112 h 176"/>
              <a:gd name="T70" fmla="*/ 24 w 24"/>
              <a:gd name="T71" fmla="*/ 125 h 176"/>
              <a:gd name="T72" fmla="*/ 22 w 24"/>
              <a:gd name="T73" fmla="*/ 136 h 176"/>
              <a:gd name="T74" fmla="*/ 18 w 24"/>
              <a:gd name="T75" fmla="*/ 147 h 176"/>
              <a:gd name="T76" fmla="*/ 18 w 24"/>
              <a:gd name="T77" fmla="*/ 154 h 176"/>
              <a:gd name="T78" fmla="*/ 16 w 24"/>
              <a:gd name="T79" fmla="*/ 158 h 176"/>
              <a:gd name="T80" fmla="*/ 14 w 24"/>
              <a:gd name="T81" fmla="*/ 164 h 176"/>
              <a:gd name="T82" fmla="*/ 11 w 24"/>
              <a:gd name="T83" fmla="*/ 169 h 176"/>
              <a:gd name="T84" fmla="*/ 9 w 24"/>
              <a:gd name="T85" fmla="*/ 173 h 176"/>
              <a:gd name="T86" fmla="*/ 5 w 24"/>
              <a:gd name="T87" fmla="*/ 176 h 176"/>
              <a:gd name="T88" fmla="*/ 1 w 24"/>
              <a:gd name="T89" fmla="*/ 16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4" h="176">
                <a:moveTo>
                  <a:pt x="0" y="151"/>
                </a:moveTo>
                <a:lnTo>
                  <a:pt x="0" y="151"/>
                </a:lnTo>
                <a:lnTo>
                  <a:pt x="0" y="149"/>
                </a:lnTo>
                <a:lnTo>
                  <a:pt x="0" y="147"/>
                </a:lnTo>
                <a:lnTo>
                  <a:pt x="0" y="145"/>
                </a:lnTo>
                <a:lnTo>
                  <a:pt x="0" y="143"/>
                </a:lnTo>
                <a:lnTo>
                  <a:pt x="0" y="141"/>
                </a:lnTo>
                <a:lnTo>
                  <a:pt x="1" y="141"/>
                </a:lnTo>
                <a:lnTo>
                  <a:pt x="0" y="140"/>
                </a:lnTo>
                <a:lnTo>
                  <a:pt x="1" y="138"/>
                </a:lnTo>
                <a:lnTo>
                  <a:pt x="1" y="136"/>
                </a:lnTo>
                <a:lnTo>
                  <a:pt x="1" y="132"/>
                </a:lnTo>
                <a:lnTo>
                  <a:pt x="1" y="130"/>
                </a:lnTo>
                <a:lnTo>
                  <a:pt x="1" y="129"/>
                </a:lnTo>
                <a:lnTo>
                  <a:pt x="3" y="129"/>
                </a:lnTo>
                <a:lnTo>
                  <a:pt x="3" y="125"/>
                </a:lnTo>
                <a:lnTo>
                  <a:pt x="3" y="121"/>
                </a:lnTo>
                <a:lnTo>
                  <a:pt x="3" y="116"/>
                </a:lnTo>
                <a:lnTo>
                  <a:pt x="5" y="112"/>
                </a:lnTo>
                <a:lnTo>
                  <a:pt x="5" y="107"/>
                </a:lnTo>
                <a:lnTo>
                  <a:pt x="5" y="99"/>
                </a:lnTo>
                <a:lnTo>
                  <a:pt x="5" y="97"/>
                </a:lnTo>
                <a:lnTo>
                  <a:pt x="5" y="94"/>
                </a:lnTo>
                <a:lnTo>
                  <a:pt x="5" y="88"/>
                </a:lnTo>
                <a:lnTo>
                  <a:pt x="5" y="86"/>
                </a:lnTo>
                <a:lnTo>
                  <a:pt x="5" y="83"/>
                </a:lnTo>
                <a:lnTo>
                  <a:pt x="5" y="81"/>
                </a:lnTo>
                <a:lnTo>
                  <a:pt x="5" y="75"/>
                </a:lnTo>
                <a:lnTo>
                  <a:pt x="7" y="70"/>
                </a:lnTo>
                <a:lnTo>
                  <a:pt x="7" y="66"/>
                </a:lnTo>
                <a:lnTo>
                  <a:pt x="7" y="62"/>
                </a:lnTo>
                <a:lnTo>
                  <a:pt x="7" y="53"/>
                </a:lnTo>
                <a:lnTo>
                  <a:pt x="7" y="51"/>
                </a:lnTo>
                <a:lnTo>
                  <a:pt x="9" y="46"/>
                </a:lnTo>
                <a:lnTo>
                  <a:pt x="9" y="42"/>
                </a:lnTo>
                <a:lnTo>
                  <a:pt x="9" y="40"/>
                </a:lnTo>
                <a:lnTo>
                  <a:pt x="9" y="35"/>
                </a:lnTo>
                <a:lnTo>
                  <a:pt x="9" y="31"/>
                </a:lnTo>
                <a:lnTo>
                  <a:pt x="7" y="29"/>
                </a:lnTo>
                <a:lnTo>
                  <a:pt x="7" y="27"/>
                </a:lnTo>
                <a:lnTo>
                  <a:pt x="7" y="26"/>
                </a:lnTo>
                <a:lnTo>
                  <a:pt x="7" y="26"/>
                </a:lnTo>
                <a:lnTo>
                  <a:pt x="7" y="24"/>
                </a:lnTo>
                <a:lnTo>
                  <a:pt x="7" y="20"/>
                </a:lnTo>
                <a:lnTo>
                  <a:pt x="7" y="18"/>
                </a:lnTo>
                <a:lnTo>
                  <a:pt x="7" y="16"/>
                </a:lnTo>
                <a:lnTo>
                  <a:pt x="7" y="16"/>
                </a:lnTo>
                <a:lnTo>
                  <a:pt x="7" y="15"/>
                </a:lnTo>
                <a:lnTo>
                  <a:pt x="9" y="13"/>
                </a:lnTo>
                <a:lnTo>
                  <a:pt x="9" y="9"/>
                </a:lnTo>
                <a:lnTo>
                  <a:pt x="7" y="5"/>
                </a:lnTo>
                <a:lnTo>
                  <a:pt x="7" y="2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7" y="2"/>
                </a:lnTo>
                <a:lnTo>
                  <a:pt x="7" y="4"/>
                </a:lnTo>
                <a:lnTo>
                  <a:pt x="9" y="5"/>
                </a:lnTo>
                <a:lnTo>
                  <a:pt x="9" y="7"/>
                </a:lnTo>
                <a:lnTo>
                  <a:pt x="9" y="9"/>
                </a:lnTo>
                <a:lnTo>
                  <a:pt x="9" y="9"/>
                </a:lnTo>
                <a:lnTo>
                  <a:pt x="9" y="11"/>
                </a:lnTo>
                <a:lnTo>
                  <a:pt x="11" y="13"/>
                </a:lnTo>
                <a:lnTo>
                  <a:pt x="11" y="15"/>
                </a:lnTo>
                <a:lnTo>
                  <a:pt x="11" y="16"/>
                </a:lnTo>
                <a:lnTo>
                  <a:pt x="12" y="18"/>
                </a:lnTo>
                <a:lnTo>
                  <a:pt x="12" y="18"/>
                </a:lnTo>
                <a:lnTo>
                  <a:pt x="12" y="22"/>
                </a:lnTo>
                <a:lnTo>
                  <a:pt x="12" y="24"/>
                </a:lnTo>
                <a:lnTo>
                  <a:pt x="12" y="26"/>
                </a:lnTo>
                <a:lnTo>
                  <a:pt x="12" y="27"/>
                </a:lnTo>
                <a:lnTo>
                  <a:pt x="12" y="27"/>
                </a:lnTo>
                <a:lnTo>
                  <a:pt x="14" y="31"/>
                </a:lnTo>
                <a:lnTo>
                  <a:pt x="14" y="33"/>
                </a:lnTo>
                <a:lnTo>
                  <a:pt x="16" y="35"/>
                </a:lnTo>
                <a:lnTo>
                  <a:pt x="16" y="37"/>
                </a:lnTo>
                <a:lnTo>
                  <a:pt x="16" y="39"/>
                </a:lnTo>
                <a:lnTo>
                  <a:pt x="16" y="40"/>
                </a:lnTo>
                <a:lnTo>
                  <a:pt x="16" y="42"/>
                </a:lnTo>
                <a:lnTo>
                  <a:pt x="16" y="44"/>
                </a:lnTo>
                <a:lnTo>
                  <a:pt x="18" y="46"/>
                </a:lnTo>
                <a:lnTo>
                  <a:pt x="18" y="48"/>
                </a:lnTo>
                <a:lnTo>
                  <a:pt x="18" y="50"/>
                </a:lnTo>
                <a:lnTo>
                  <a:pt x="18" y="51"/>
                </a:lnTo>
                <a:lnTo>
                  <a:pt x="18" y="53"/>
                </a:lnTo>
                <a:lnTo>
                  <a:pt x="20" y="55"/>
                </a:lnTo>
                <a:lnTo>
                  <a:pt x="20" y="55"/>
                </a:lnTo>
                <a:lnTo>
                  <a:pt x="20" y="57"/>
                </a:lnTo>
                <a:lnTo>
                  <a:pt x="20" y="59"/>
                </a:lnTo>
                <a:lnTo>
                  <a:pt x="20" y="61"/>
                </a:lnTo>
                <a:lnTo>
                  <a:pt x="20" y="62"/>
                </a:lnTo>
                <a:lnTo>
                  <a:pt x="20" y="64"/>
                </a:lnTo>
                <a:lnTo>
                  <a:pt x="22" y="68"/>
                </a:lnTo>
                <a:lnTo>
                  <a:pt x="22" y="70"/>
                </a:lnTo>
                <a:lnTo>
                  <a:pt x="24" y="73"/>
                </a:lnTo>
                <a:lnTo>
                  <a:pt x="24" y="77"/>
                </a:lnTo>
                <a:lnTo>
                  <a:pt x="24" y="83"/>
                </a:lnTo>
                <a:lnTo>
                  <a:pt x="24" y="86"/>
                </a:lnTo>
                <a:lnTo>
                  <a:pt x="24" y="92"/>
                </a:lnTo>
                <a:lnTo>
                  <a:pt x="24" y="99"/>
                </a:lnTo>
                <a:lnTo>
                  <a:pt x="24" y="103"/>
                </a:lnTo>
                <a:lnTo>
                  <a:pt x="24" y="105"/>
                </a:lnTo>
                <a:lnTo>
                  <a:pt x="24" y="108"/>
                </a:lnTo>
                <a:lnTo>
                  <a:pt x="24" y="110"/>
                </a:lnTo>
                <a:lnTo>
                  <a:pt x="24" y="112"/>
                </a:lnTo>
                <a:lnTo>
                  <a:pt x="24" y="116"/>
                </a:lnTo>
                <a:lnTo>
                  <a:pt x="24" y="121"/>
                </a:lnTo>
                <a:lnTo>
                  <a:pt x="24" y="125"/>
                </a:lnTo>
                <a:lnTo>
                  <a:pt x="22" y="127"/>
                </a:lnTo>
                <a:lnTo>
                  <a:pt x="22" y="132"/>
                </a:lnTo>
                <a:lnTo>
                  <a:pt x="22" y="136"/>
                </a:lnTo>
                <a:lnTo>
                  <a:pt x="20" y="143"/>
                </a:lnTo>
                <a:lnTo>
                  <a:pt x="20" y="145"/>
                </a:lnTo>
                <a:lnTo>
                  <a:pt x="18" y="147"/>
                </a:lnTo>
                <a:lnTo>
                  <a:pt x="20" y="149"/>
                </a:lnTo>
                <a:lnTo>
                  <a:pt x="18" y="151"/>
                </a:lnTo>
                <a:lnTo>
                  <a:pt x="18" y="154"/>
                </a:lnTo>
                <a:lnTo>
                  <a:pt x="18" y="154"/>
                </a:lnTo>
                <a:lnTo>
                  <a:pt x="18" y="156"/>
                </a:lnTo>
                <a:lnTo>
                  <a:pt x="16" y="158"/>
                </a:lnTo>
                <a:lnTo>
                  <a:pt x="16" y="160"/>
                </a:lnTo>
                <a:lnTo>
                  <a:pt x="16" y="162"/>
                </a:lnTo>
                <a:lnTo>
                  <a:pt x="14" y="164"/>
                </a:lnTo>
                <a:lnTo>
                  <a:pt x="12" y="164"/>
                </a:lnTo>
                <a:lnTo>
                  <a:pt x="12" y="167"/>
                </a:lnTo>
                <a:lnTo>
                  <a:pt x="11" y="169"/>
                </a:lnTo>
                <a:lnTo>
                  <a:pt x="9" y="169"/>
                </a:lnTo>
                <a:lnTo>
                  <a:pt x="9" y="171"/>
                </a:lnTo>
                <a:lnTo>
                  <a:pt x="9" y="173"/>
                </a:lnTo>
                <a:lnTo>
                  <a:pt x="7" y="175"/>
                </a:lnTo>
                <a:lnTo>
                  <a:pt x="7" y="176"/>
                </a:lnTo>
                <a:lnTo>
                  <a:pt x="5" y="176"/>
                </a:lnTo>
                <a:lnTo>
                  <a:pt x="1" y="171"/>
                </a:lnTo>
                <a:lnTo>
                  <a:pt x="1" y="167"/>
                </a:lnTo>
                <a:lnTo>
                  <a:pt x="1" y="160"/>
                </a:lnTo>
                <a:lnTo>
                  <a:pt x="1" y="156"/>
                </a:lnTo>
                <a:lnTo>
                  <a:pt x="0" y="147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35" name="Freeform 1891"/>
          <p:cNvSpPr>
            <a:spLocks/>
          </p:cNvSpPr>
          <p:nvPr/>
        </p:nvSpPr>
        <p:spPr bwMode="auto">
          <a:xfrm>
            <a:off x="5033963" y="3890963"/>
            <a:ext cx="57150" cy="147637"/>
          </a:xfrm>
          <a:custGeom>
            <a:avLst/>
            <a:gdLst>
              <a:gd name="T0" fmla="*/ 75 w 75"/>
              <a:gd name="T1" fmla="*/ 180 h 185"/>
              <a:gd name="T2" fmla="*/ 74 w 75"/>
              <a:gd name="T3" fmla="*/ 169 h 185"/>
              <a:gd name="T4" fmla="*/ 70 w 75"/>
              <a:gd name="T5" fmla="*/ 160 h 185"/>
              <a:gd name="T6" fmla="*/ 64 w 75"/>
              <a:gd name="T7" fmla="*/ 150 h 185"/>
              <a:gd name="T8" fmla="*/ 63 w 75"/>
              <a:gd name="T9" fmla="*/ 143 h 185"/>
              <a:gd name="T10" fmla="*/ 59 w 75"/>
              <a:gd name="T11" fmla="*/ 136 h 185"/>
              <a:gd name="T12" fmla="*/ 55 w 75"/>
              <a:gd name="T13" fmla="*/ 125 h 185"/>
              <a:gd name="T14" fmla="*/ 50 w 75"/>
              <a:gd name="T15" fmla="*/ 114 h 185"/>
              <a:gd name="T16" fmla="*/ 42 w 75"/>
              <a:gd name="T17" fmla="*/ 93 h 185"/>
              <a:gd name="T18" fmla="*/ 31 w 75"/>
              <a:gd name="T19" fmla="*/ 82 h 185"/>
              <a:gd name="T20" fmla="*/ 15 w 75"/>
              <a:gd name="T21" fmla="*/ 68 h 185"/>
              <a:gd name="T22" fmla="*/ 11 w 75"/>
              <a:gd name="T23" fmla="*/ 58 h 185"/>
              <a:gd name="T24" fmla="*/ 7 w 75"/>
              <a:gd name="T25" fmla="*/ 47 h 185"/>
              <a:gd name="T26" fmla="*/ 9 w 75"/>
              <a:gd name="T27" fmla="*/ 40 h 185"/>
              <a:gd name="T28" fmla="*/ 7 w 75"/>
              <a:gd name="T29" fmla="*/ 31 h 185"/>
              <a:gd name="T30" fmla="*/ 6 w 75"/>
              <a:gd name="T31" fmla="*/ 25 h 185"/>
              <a:gd name="T32" fmla="*/ 4 w 75"/>
              <a:gd name="T33" fmla="*/ 20 h 185"/>
              <a:gd name="T34" fmla="*/ 2 w 75"/>
              <a:gd name="T35" fmla="*/ 16 h 185"/>
              <a:gd name="T36" fmla="*/ 0 w 75"/>
              <a:gd name="T37" fmla="*/ 11 h 185"/>
              <a:gd name="T38" fmla="*/ 0 w 75"/>
              <a:gd name="T39" fmla="*/ 5 h 185"/>
              <a:gd name="T40" fmla="*/ 4 w 75"/>
              <a:gd name="T41" fmla="*/ 1 h 185"/>
              <a:gd name="T42" fmla="*/ 6 w 75"/>
              <a:gd name="T43" fmla="*/ 7 h 185"/>
              <a:gd name="T44" fmla="*/ 9 w 75"/>
              <a:gd name="T45" fmla="*/ 14 h 185"/>
              <a:gd name="T46" fmla="*/ 11 w 75"/>
              <a:gd name="T47" fmla="*/ 18 h 185"/>
              <a:gd name="T48" fmla="*/ 15 w 75"/>
              <a:gd name="T49" fmla="*/ 24 h 185"/>
              <a:gd name="T50" fmla="*/ 17 w 75"/>
              <a:gd name="T51" fmla="*/ 31 h 185"/>
              <a:gd name="T52" fmla="*/ 18 w 75"/>
              <a:gd name="T53" fmla="*/ 38 h 185"/>
              <a:gd name="T54" fmla="*/ 22 w 75"/>
              <a:gd name="T55" fmla="*/ 44 h 185"/>
              <a:gd name="T56" fmla="*/ 24 w 75"/>
              <a:gd name="T57" fmla="*/ 53 h 185"/>
              <a:gd name="T58" fmla="*/ 31 w 75"/>
              <a:gd name="T59" fmla="*/ 68 h 185"/>
              <a:gd name="T60" fmla="*/ 24 w 75"/>
              <a:gd name="T61" fmla="*/ 82 h 185"/>
              <a:gd name="T62" fmla="*/ 24 w 75"/>
              <a:gd name="T63" fmla="*/ 92 h 185"/>
              <a:gd name="T64" fmla="*/ 26 w 75"/>
              <a:gd name="T65" fmla="*/ 101 h 185"/>
              <a:gd name="T66" fmla="*/ 30 w 75"/>
              <a:gd name="T67" fmla="*/ 110 h 185"/>
              <a:gd name="T68" fmla="*/ 33 w 75"/>
              <a:gd name="T69" fmla="*/ 119 h 185"/>
              <a:gd name="T70" fmla="*/ 37 w 75"/>
              <a:gd name="T71" fmla="*/ 126 h 185"/>
              <a:gd name="T72" fmla="*/ 39 w 75"/>
              <a:gd name="T73" fmla="*/ 130 h 185"/>
              <a:gd name="T74" fmla="*/ 41 w 75"/>
              <a:gd name="T75" fmla="*/ 136 h 185"/>
              <a:gd name="T76" fmla="*/ 42 w 75"/>
              <a:gd name="T77" fmla="*/ 141 h 185"/>
              <a:gd name="T78" fmla="*/ 44 w 75"/>
              <a:gd name="T79" fmla="*/ 147 h 185"/>
              <a:gd name="T80" fmla="*/ 48 w 75"/>
              <a:gd name="T81" fmla="*/ 154 h 185"/>
              <a:gd name="T82" fmla="*/ 52 w 75"/>
              <a:gd name="T83" fmla="*/ 163 h 185"/>
              <a:gd name="T84" fmla="*/ 55 w 75"/>
              <a:gd name="T85" fmla="*/ 171 h 185"/>
              <a:gd name="T86" fmla="*/ 63 w 75"/>
              <a:gd name="T87" fmla="*/ 183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75" h="185">
                <a:moveTo>
                  <a:pt x="75" y="185"/>
                </a:moveTo>
                <a:lnTo>
                  <a:pt x="75" y="183"/>
                </a:lnTo>
                <a:lnTo>
                  <a:pt x="75" y="180"/>
                </a:lnTo>
                <a:lnTo>
                  <a:pt x="74" y="174"/>
                </a:lnTo>
                <a:lnTo>
                  <a:pt x="74" y="171"/>
                </a:lnTo>
                <a:lnTo>
                  <a:pt x="74" y="169"/>
                </a:lnTo>
                <a:lnTo>
                  <a:pt x="72" y="169"/>
                </a:lnTo>
                <a:lnTo>
                  <a:pt x="70" y="163"/>
                </a:lnTo>
                <a:lnTo>
                  <a:pt x="70" y="160"/>
                </a:lnTo>
                <a:lnTo>
                  <a:pt x="68" y="156"/>
                </a:lnTo>
                <a:lnTo>
                  <a:pt x="66" y="152"/>
                </a:lnTo>
                <a:lnTo>
                  <a:pt x="64" y="150"/>
                </a:lnTo>
                <a:lnTo>
                  <a:pt x="63" y="147"/>
                </a:lnTo>
                <a:lnTo>
                  <a:pt x="63" y="145"/>
                </a:lnTo>
                <a:lnTo>
                  <a:pt x="63" y="143"/>
                </a:lnTo>
                <a:lnTo>
                  <a:pt x="61" y="141"/>
                </a:lnTo>
                <a:lnTo>
                  <a:pt x="61" y="138"/>
                </a:lnTo>
                <a:lnTo>
                  <a:pt x="59" y="136"/>
                </a:lnTo>
                <a:lnTo>
                  <a:pt x="57" y="132"/>
                </a:lnTo>
                <a:lnTo>
                  <a:pt x="55" y="128"/>
                </a:lnTo>
                <a:lnTo>
                  <a:pt x="55" y="125"/>
                </a:lnTo>
                <a:lnTo>
                  <a:pt x="53" y="119"/>
                </a:lnTo>
                <a:lnTo>
                  <a:pt x="52" y="115"/>
                </a:lnTo>
                <a:lnTo>
                  <a:pt x="50" y="114"/>
                </a:lnTo>
                <a:lnTo>
                  <a:pt x="48" y="103"/>
                </a:lnTo>
                <a:lnTo>
                  <a:pt x="44" y="99"/>
                </a:lnTo>
                <a:lnTo>
                  <a:pt x="42" y="93"/>
                </a:lnTo>
                <a:lnTo>
                  <a:pt x="39" y="90"/>
                </a:lnTo>
                <a:lnTo>
                  <a:pt x="35" y="86"/>
                </a:lnTo>
                <a:lnTo>
                  <a:pt x="31" y="82"/>
                </a:lnTo>
                <a:lnTo>
                  <a:pt x="26" y="79"/>
                </a:lnTo>
                <a:lnTo>
                  <a:pt x="20" y="71"/>
                </a:lnTo>
                <a:lnTo>
                  <a:pt x="15" y="68"/>
                </a:lnTo>
                <a:lnTo>
                  <a:pt x="15" y="66"/>
                </a:lnTo>
                <a:lnTo>
                  <a:pt x="11" y="60"/>
                </a:lnTo>
                <a:lnTo>
                  <a:pt x="11" y="58"/>
                </a:lnTo>
                <a:lnTo>
                  <a:pt x="9" y="55"/>
                </a:lnTo>
                <a:lnTo>
                  <a:pt x="7" y="49"/>
                </a:lnTo>
                <a:lnTo>
                  <a:pt x="7" y="47"/>
                </a:lnTo>
                <a:lnTo>
                  <a:pt x="9" y="44"/>
                </a:lnTo>
                <a:lnTo>
                  <a:pt x="9" y="42"/>
                </a:lnTo>
                <a:lnTo>
                  <a:pt x="9" y="40"/>
                </a:lnTo>
                <a:lnTo>
                  <a:pt x="7" y="36"/>
                </a:lnTo>
                <a:lnTo>
                  <a:pt x="7" y="33"/>
                </a:lnTo>
                <a:lnTo>
                  <a:pt x="7" y="31"/>
                </a:lnTo>
                <a:lnTo>
                  <a:pt x="7" y="29"/>
                </a:lnTo>
                <a:lnTo>
                  <a:pt x="6" y="27"/>
                </a:lnTo>
                <a:lnTo>
                  <a:pt x="6" y="25"/>
                </a:lnTo>
                <a:lnTo>
                  <a:pt x="4" y="24"/>
                </a:lnTo>
                <a:lnTo>
                  <a:pt x="4" y="22"/>
                </a:lnTo>
                <a:lnTo>
                  <a:pt x="4" y="20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2" y="14"/>
                </a:lnTo>
                <a:lnTo>
                  <a:pt x="2" y="12"/>
                </a:lnTo>
                <a:lnTo>
                  <a:pt x="0" y="11"/>
                </a:lnTo>
                <a:lnTo>
                  <a:pt x="0" y="11"/>
                </a:lnTo>
                <a:lnTo>
                  <a:pt x="0" y="9"/>
                </a:lnTo>
                <a:lnTo>
                  <a:pt x="0" y="5"/>
                </a:lnTo>
                <a:lnTo>
                  <a:pt x="2" y="1"/>
                </a:lnTo>
                <a:lnTo>
                  <a:pt x="4" y="0"/>
                </a:lnTo>
                <a:lnTo>
                  <a:pt x="4" y="1"/>
                </a:lnTo>
                <a:lnTo>
                  <a:pt x="6" y="3"/>
                </a:lnTo>
                <a:lnTo>
                  <a:pt x="6" y="5"/>
                </a:lnTo>
                <a:lnTo>
                  <a:pt x="6" y="7"/>
                </a:lnTo>
                <a:lnTo>
                  <a:pt x="7" y="11"/>
                </a:lnTo>
                <a:lnTo>
                  <a:pt x="7" y="12"/>
                </a:lnTo>
                <a:lnTo>
                  <a:pt x="9" y="14"/>
                </a:lnTo>
                <a:lnTo>
                  <a:pt x="9" y="16"/>
                </a:lnTo>
                <a:lnTo>
                  <a:pt x="9" y="18"/>
                </a:lnTo>
                <a:lnTo>
                  <a:pt x="11" y="18"/>
                </a:lnTo>
                <a:lnTo>
                  <a:pt x="13" y="20"/>
                </a:lnTo>
                <a:lnTo>
                  <a:pt x="15" y="22"/>
                </a:lnTo>
                <a:lnTo>
                  <a:pt x="15" y="24"/>
                </a:lnTo>
                <a:lnTo>
                  <a:pt x="17" y="25"/>
                </a:lnTo>
                <a:lnTo>
                  <a:pt x="17" y="29"/>
                </a:lnTo>
                <a:lnTo>
                  <a:pt x="17" y="31"/>
                </a:lnTo>
                <a:lnTo>
                  <a:pt x="18" y="33"/>
                </a:lnTo>
                <a:lnTo>
                  <a:pt x="18" y="35"/>
                </a:lnTo>
                <a:lnTo>
                  <a:pt x="18" y="38"/>
                </a:lnTo>
                <a:lnTo>
                  <a:pt x="20" y="40"/>
                </a:lnTo>
                <a:lnTo>
                  <a:pt x="20" y="42"/>
                </a:lnTo>
                <a:lnTo>
                  <a:pt x="22" y="44"/>
                </a:lnTo>
                <a:lnTo>
                  <a:pt x="22" y="47"/>
                </a:lnTo>
                <a:lnTo>
                  <a:pt x="24" y="51"/>
                </a:lnTo>
                <a:lnTo>
                  <a:pt x="24" y="53"/>
                </a:lnTo>
                <a:lnTo>
                  <a:pt x="28" y="58"/>
                </a:lnTo>
                <a:lnTo>
                  <a:pt x="31" y="62"/>
                </a:lnTo>
                <a:lnTo>
                  <a:pt x="31" y="68"/>
                </a:lnTo>
                <a:lnTo>
                  <a:pt x="30" y="73"/>
                </a:lnTo>
                <a:lnTo>
                  <a:pt x="28" y="79"/>
                </a:lnTo>
                <a:lnTo>
                  <a:pt x="24" y="82"/>
                </a:lnTo>
                <a:lnTo>
                  <a:pt x="24" y="88"/>
                </a:lnTo>
                <a:lnTo>
                  <a:pt x="24" y="90"/>
                </a:lnTo>
                <a:lnTo>
                  <a:pt x="24" y="92"/>
                </a:lnTo>
                <a:lnTo>
                  <a:pt x="24" y="93"/>
                </a:lnTo>
                <a:lnTo>
                  <a:pt x="24" y="97"/>
                </a:lnTo>
                <a:lnTo>
                  <a:pt x="26" y="101"/>
                </a:lnTo>
                <a:lnTo>
                  <a:pt x="28" y="103"/>
                </a:lnTo>
                <a:lnTo>
                  <a:pt x="28" y="106"/>
                </a:lnTo>
                <a:lnTo>
                  <a:pt x="30" y="110"/>
                </a:lnTo>
                <a:lnTo>
                  <a:pt x="31" y="112"/>
                </a:lnTo>
                <a:lnTo>
                  <a:pt x="31" y="115"/>
                </a:lnTo>
                <a:lnTo>
                  <a:pt x="33" y="119"/>
                </a:lnTo>
                <a:lnTo>
                  <a:pt x="35" y="123"/>
                </a:lnTo>
                <a:lnTo>
                  <a:pt x="35" y="125"/>
                </a:lnTo>
                <a:lnTo>
                  <a:pt x="37" y="126"/>
                </a:lnTo>
                <a:lnTo>
                  <a:pt x="37" y="128"/>
                </a:lnTo>
                <a:lnTo>
                  <a:pt x="37" y="130"/>
                </a:lnTo>
                <a:lnTo>
                  <a:pt x="39" y="130"/>
                </a:lnTo>
                <a:lnTo>
                  <a:pt x="39" y="134"/>
                </a:lnTo>
                <a:lnTo>
                  <a:pt x="39" y="136"/>
                </a:lnTo>
                <a:lnTo>
                  <a:pt x="41" y="136"/>
                </a:lnTo>
                <a:lnTo>
                  <a:pt x="41" y="138"/>
                </a:lnTo>
                <a:lnTo>
                  <a:pt x="41" y="139"/>
                </a:lnTo>
                <a:lnTo>
                  <a:pt x="42" y="141"/>
                </a:lnTo>
                <a:lnTo>
                  <a:pt x="42" y="141"/>
                </a:lnTo>
                <a:lnTo>
                  <a:pt x="42" y="143"/>
                </a:lnTo>
                <a:lnTo>
                  <a:pt x="44" y="147"/>
                </a:lnTo>
                <a:lnTo>
                  <a:pt x="46" y="149"/>
                </a:lnTo>
                <a:lnTo>
                  <a:pt x="48" y="152"/>
                </a:lnTo>
                <a:lnTo>
                  <a:pt x="48" y="154"/>
                </a:lnTo>
                <a:lnTo>
                  <a:pt x="50" y="158"/>
                </a:lnTo>
                <a:lnTo>
                  <a:pt x="50" y="160"/>
                </a:lnTo>
                <a:lnTo>
                  <a:pt x="52" y="163"/>
                </a:lnTo>
                <a:lnTo>
                  <a:pt x="53" y="165"/>
                </a:lnTo>
                <a:lnTo>
                  <a:pt x="53" y="169"/>
                </a:lnTo>
                <a:lnTo>
                  <a:pt x="55" y="171"/>
                </a:lnTo>
                <a:lnTo>
                  <a:pt x="55" y="174"/>
                </a:lnTo>
                <a:lnTo>
                  <a:pt x="59" y="180"/>
                </a:lnTo>
                <a:lnTo>
                  <a:pt x="63" y="183"/>
                </a:lnTo>
                <a:lnTo>
                  <a:pt x="68" y="185"/>
                </a:lnTo>
                <a:lnTo>
                  <a:pt x="75" y="185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36" name="Freeform 1892"/>
          <p:cNvSpPr>
            <a:spLocks/>
          </p:cNvSpPr>
          <p:nvPr/>
        </p:nvSpPr>
        <p:spPr bwMode="auto">
          <a:xfrm>
            <a:off x="5033963" y="3890963"/>
            <a:ext cx="57150" cy="147637"/>
          </a:xfrm>
          <a:custGeom>
            <a:avLst/>
            <a:gdLst>
              <a:gd name="T0" fmla="*/ 75 w 75"/>
              <a:gd name="T1" fmla="*/ 180 h 185"/>
              <a:gd name="T2" fmla="*/ 74 w 75"/>
              <a:gd name="T3" fmla="*/ 169 h 185"/>
              <a:gd name="T4" fmla="*/ 70 w 75"/>
              <a:gd name="T5" fmla="*/ 160 h 185"/>
              <a:gd name="T6" fmla="*/ 64 w 75"/>
              <a:gd name="T7" fmla="*/ 150 h 185"/>
              <a:gd name="T8" fmla="*/ 63 w 75"/>
              <a:gd name="T9" fmla="*/ 143 h 185"/>
              <a:gd name="T10" fmla="*/ 59 w 75"/>
              <a:gd name="T11" fmla="*/ 136 h 185"/>
              <a:gd name="T12" fmla="*/ 55 w 75"/>
              <a:gd name="T13" fmla="*/ 125 h 185"/>
              <a:gd name="T14" fmla="*/ 50 w 75"/>
              <a:gd name="T15" fmla="*/ 114 h 185"/>
              <a:gd name="T16" fmla="*/ 42 w 75"/>
              <a:gd name="T17" fmla="*/ 93 h 185"/>
              <a:gd name="T18" fmla="*/ 31 w 75"/>
              <a:gd name="T19" fmla="*/ 82 h 185"/>
              <a:gd name="T20" fmla="*/ 15 w 75"/>
              <a:gd name="T21" fmla="*/ 68 h 185"/>
              <a:gd name="T22" fmla="*/ 11 w 75"/>
              <a:gd name="T23" fmla="*/ 58 h 185"/>
              <a:gd name="T24" fmla="*/ 7 w 75"/>
              <a:gd name="T25" fmla="*/ 47 h 185"/>
              <a:gd name="T26" fmla="*/ 9 w 75"/>
              <a:gd name="T27" fmla="*/ 40 h 185"/>
              <a:gd name="T28" fmla="*/ 7 w 75"/>
              <a:gd name="T29" fmla="*/ 31 h 185"/>
              <a:gd name="T30" fmla="*/ 6 w 75"/>
              <a:gd name="T31" fmla="*/ 25 h 185"/>
              <a:gd name="T32" fmla="*/ 4 w 75"/>
              <a:gd name="T33" fmla="*/ 20 h 185"/>
              <a:gd name="T34" fmla="*/ 2 w 75"/>
              <a:gd name="T35" fmla="*/ 16 h 185"/>
              <a:gd name="T36" fmla="*/ 0 w 75"/>
              <a:gd name="T37" fmla="*/ 11 h 185"/>
              <a:gd name="T38" fmla="*/ 0 w 75"/>
              <a:gd name="T39" fmla="*/ 5 h 185"/>
              <a:gd name="T40" fmla="*/ 4 w 75"/>
              <a:gd name="T41" fmla="*/ 1 h 185"/>
              <a:gd name="T42" fmla="*/ 6 w 75"/>
              <a:gd name="T43" fmla="*/ 7 h 185"/>
              <a:gd name="T44" fmla="*/ 9 w 75"/>
              <a:gd name="T45" fmla="*/ 14 h 185"/>
              <a:gd name="T46" fmla="*/ 11 w 75"/>
              <a:gd name="T47" fmla="*/ 18 h 185"/>
              <a:gd name="T48" fmla="*/ 15 w 75"/>
              <a:gd name="T49" fmla="*/ 24 h 185"/>
              <a:gd name="T50" fmla="*/ 17 w 75"/>
              <a:gd name="T51" fmla="*/ 31 h 185"/>
              <a:gd name="T52" fmla="*/ 18 w 75"/>
              <a:gd name="T53" fmla="*/ 38 h 185"/>
              <a:gd name="T54" fmla="*/ 22 w 75"/>
              <a:gd name="T55" fmla="*/ 44 h 185"/>
              <a:gd name="T56" fmla="*/ 24 w 75"/>
              <a:gd name="T57" fmla="*/ 53 h 185"/>
              <a:gd name="T58" fmla="*/ 31 w 75"/>
              <a:gd name="T59" fmla="*/ 68 h 185"/>
              <a:gd name="T60" fmla="*/ 24 w 75"/>
              <a:gd name="T61" fmla="*/ 82 h 185"/>
              <a:gd name="T62" fmla="*/ 24 w 75"/>
              <a:gd name="T63" fmla="*/ 92 h 185"/>
              <a:gd name="T64" fmla="*/ 26 w 75"/>
              <a:gd name="T65" fmla="*/ 101 h 185"/>
              <a:gd name="T66" fmla="*/ 30 w 75"/>
              <a:gd name="T67" fmla="*/ 110 h 185"/>
              <a:gd name="T68" fmla="*/ 33 w 75"/>
              <a:gd name="T69" fmla="*/ 119 h 185"/>
              <a:gd name="T70" fmla="*/ 37 w 75"/>
              <a:gd name="T71" fmla="*/ 126 h 185"/>
              <a:gd name="T72" fmla="*/ 39 w 75"/>
              <a:gd name="T73" fmla="*/ 130 h 185"/>
              <a:gd name="T74" fmla="*/ 41 w 75"/>
              <a:gd name="T75" fmla="*/ 136 h 185"/>
              <a:gd name="T76" fmla="*/ 42 w 75"/>
              <a:gd name="T77" fmla="*/ 141 h 185"/>
              <a:gd name="T78" fmla="*/ 44 w 75"/>
              <a:gd name="T79" fmla="*/ 147 h 185"/>
              <a:gd name="T80" fmla="*/ 48 w 75"/>
              <a:gd name="T81" fmla="*/ 154 h 185"/>
              <a:gd name="T82" fmla="*/ 52 w 75"/>
              <a:gd name="T83" fmla="*/ 163 h 185"/>
              <a:gd name="T84" fmla="*/ 55 w 75"/>
              <a:gd name="T85" fmla="*/ 171 h 185"/>
              <a:gd name="T86" fmla="*/ 63 w 75"/>
              <a:gd name="T87" fmla="*/ 183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75" h="185">
                <a:moveTo>
                  <a:pt x="75" y="185"/>
                </a:moveTo>
                <a:lnTo>
                  <a:pt x="75" y="183"/>
                </a:lnTo>
                <a:lnTo>
                  <a:pt x="75" y="180"/>
                </a:lnTo>
                <a:lnTo>
                  <a:pt x="74" y="174"/>
                </a:lnTo>
                <a:lnTo>
                  <a:pt x="74" y="171"/>
                </a:lnTo>
                <a:lnTo>
                  <a:pt x="74" y="169"/>
                </a:lnTo>
                <a:lnTo>
                  <a:pt x="72" y="169"/>
                </a:lnTo>
                <a:lnTo>
                  <a:pt x="70" y="163"/>
                </a:lnTo>
                <a:lnTo>
                  <a:pt x="70" y="160"/>
                </a:lnTo>
                <a:lnTo>
                  <a:pt x="68" y="156"/>
                </a:lnTo>
                <a:lnTo>
                  <a:pt x="66" y="152"/>
                </a:lnTo>
                <a:lnTo>
                  <a:pt x="64" y="150"/>
                </a:lnTo>
                <a:lnTo>
                  <a:pt x="63" y="147"/>
                </a:lnTo>
                <a:lnTo>
                  <a:pt x="63" y="145"/>
                </a:lnTo>
                <a:lnTo>
                  <a:pt x="63" y="143"/>
                </a:lnTo>
                <a:lnTo>
                  <a:pt x="61" y="141"/>
                </a:lnTo>
                <a:lnTo>
                  <a:pt x="61" y="138"/>
                </a:lnTo>
                <a:lnTo>
                  <a:pt x="59" y="136"/>
                </a:lnTo>
                <a:lnTo>
                  <a:pt x="57" y="132"/>
                </a:lnTo>
                <a:lnTo>
                  <a:pt x="55" y="128"/>
                </a:lnTo>
                <a:lnTo>
                  <a:pt x="55" y="125"/>
                </a:lnTo>
                <a:lnTo>
                  <a:pt x="53" y="119"/>
                </a:lnTo>
                <a:lnTo>
                  <a:pt x="52" y="115"/>
                </a:lnTo>
                <a:lnTo>
                  <a:pt x="50" y="114"/>
                </a:lnTo>
                <a:lnTo>
                  <a:pt x="48" y="103"/>
                </a:lnTo>
                <a:lnTo>
                  <a:pt x="44" y="99"/>
                </a:lnTo>
                <a:lnTo>
                  <a:pt x="42" y="93"/>
                </a:lnTo>
                <a:lnTo>
                  <a:pt x="39" y="90"/>
                </a:lnTo>
                <a:lnTo>
                  <a:pt x="35" y="86"/>
                </a:lnTo>
                <a:lnTo>
                  <a:pt x="31" y="82"/>
                </a:lnTo>
                <a:lnTo>
                  <a:pt x="26" y="79"/>
                </a:lnTo>
                <a:lnTo>
                  <a:pt x="20" y="71"/>
                </a:lnTo>
                <a:lnTo>
                  <a:pt x="15" y="68"/>
                </a:lnTo>
                <a:lnTo>
                  <a:pt x="15" y="66"/>
                </a:lnTo>
                <a:lnTo>
                  <a:pt x="11" y="60"/>
                </a:lnTo>
                <a:lnTo>
                  <a:pt x="11" y="58"/>
                </a:lnTo>
                <a:lnTo>
                  <a:pt x="9" y="55"/>
                </a:lnTo>
                <a:lnTo>
                  <a:pt x="7" y="49"/>
                </a:lnTo>
                <a:lnTo>
                  <a:pt x="7" y="47"/>
                </a:lnTo>
                <a:lnTo>
                  <a:pt x="9" y="44"/>
                </a:lnTo>
                <a:lnTo>
                  <a:pt x="9" y="42"/>
                </a:lnTo>
                <a:lnTo>
                  <a:pt x="9" y="40"/>
                </a:lnTo>
                <a:lnTo>
                  <a:pt x="7" y="36"/>
                </a:lnTo>
                <a:lnTo>
                  <a:pt x="7" y="33"/>
                </a:lnTo>
                <a:lnTo>
                  <a:pt x="7" y="31"/>
                </a:lnTo>
                <a:lnTo>
                  <a:pt x="7" y="29"/>
                </a:lnTo>
                <a:lnTo>
                  <a:pt x="6" y="27"/>
                </a:lnTo>
                <a:lnTo>
                  <a:pt x="6" y="25"/>
                </a:lnTo>
                <a:lnTo>
                  <a:pt x="4" y="24"/>
                </a:lnTo>
                <a:lnTo>
                  <a:pt x="4" y="22"/>
                </a:lnTo>
                <a:lnTo>
                  <a:pt x="4" y="20"/>
                </a:lnTo>
                <a:lnTo>
                  <a:pt x="4" y="20"/>
                </a:lnTo>
                <a:lnTo>
                  <a:pt x="2" y="18"/>
                </a:lnTo>
                <a:lnTo>
                  <a:pt x="2" y="16"/>
                </a:lnTo>
                <a:lnTo>
                  <a:pt x="2" y="14"/>
                </a:lnTo>
                <a:lnTo>
                  <a:pt x="2" y="12"/>
                </a:lnTo>
                <a:lnTo>
                  <a:pt x="0" y="11"/>
                </a:lnTo>
                <a:lnTo>
                  <a:pt x="0" y="11"/>
                </a:lnTo>
                <a:lnTo>
                  <a:pt x="0" y="9"/>
                </a:lnTo>
                <a:lnTo>
                  <a:pt x="0" y="5"/>
                </a:lnTo>
                <a:lnTo>
                  <a:pt x="2" y="1"/>
                </a:lnTo>
                <a:lnTo>
                  <a:pt x="4" y="0"/>
                </a:lnTo>
                <a:lnTo>
                  <a:pt x="4" y="1"/>
                </a:lnTo>
                <a:lnTo>
                  <a:pt x="6" y="3"/>
                </a:lnTo>
                <a:lnTo>
                  <a:pt x="6" y="5"/>
                </a:lnTo>
                <a:lnTo>
                  <a:pt x="6" y="7"/>
                </a:lnTo>
                <a:lnTo>
                  <a:pt x="7" y="11"/>
                </a:lnTo>
                <a:lnTo>
                  <a:pt x="7" y="12"/>
                </a:lnTo>
                <a:lnTo>
                  <a:pt x="9" y="14"/>
                </a:lnTo>
                <a:lnTo>
                  <a:pt x="9" y="16"/>
                </a:lnTo>
                <a:lnTo>
                  <a:pt x="9" y="18"/>
                </a:lnTo>
                <a:lnTo>
                  <a:pt x="11" y="18"/>
                </a:lnTo>
                <a:lnTo>
                  <a:pt x="13" y="20"/>
                </a:lnTo>
                <a:lnTo>
                  <a:pt x="15" y="22"/>
                </a:lnTo>
                <a:lnTo>
                  <a:pt x="15" y="24"/>
                </a:lnTo>
                <a:lnTo>
                  <a:pt x="17" y="25"/>
                </a:lnTo>
                <a:lnTo>
                  <a:pt x="17" y="29"/>
                </a:lnTo>
                <a:lnTo>
                  <a:pt x="17" y="31"/>
                </a:lnTo>
                <a:lnTo>
                  <a:pt x="18" y="33"/>
                </a:lnTo>
                <a:lnTo>
                  <a:pt x="18" y="35"/>
                </a:lnTo>
                <a:lnTo>
                  <a:pt x="18" y="38"/>
                </a:lnTo>
                <a:lnTo>
                  <a:pt x="20" y="40"/>
                </a:lnTo>
                <a:lnTo>
                  <a:pt x="20" y="42"/>
                </a:lnTo>
                <a:lnTo>
                  <a:pt x="22" y="44"/>
                </a:lnTo>
                <a:lnTo>
                  <a:pt x="22" y="47"/>
                </a:lnTo>
                <a:lnTo>
                  <a:pt x="24" y="51"/>
                </a:lnTo>
                <a:lnTo>
                  <a:pt x="24" y="53"/>
                </a:lnTo>
                <a:lnTo>
                  <a:pt x="28" y="58"/>
                </a:lnTo>
                <a:lnTo>
                  <a:pt x="31" y="62"/>
                </a:lnTo>
                <a:lnTo>
                  <a:pt x="31" y="68"/>
                </a:lnTo>
                <a:lnTo>
                  <a:pt x="30" y="73"/>
                </a:lnTo>
                <a:lnTo>
                  <a:pt x="28" y="79"/>
                </a:lnTo>
                <a:lnTo>
                  <a:pt x="24" y="82"/>
                </a:lnTo>
                <a:lnTo>
                  <a:pt x="24" y="88"/>
                </a:lnTo>
                <a:lnTo>
                  <a:pt x="24" y="90"/>
                </a:lnTo>
                <a:lnTo>
                  <a:pt x="24" y="92"/>
                </a:lnTo>
                <a:lnTo>
                  <a:pt x="24" y="93"/>
                </a:lnTo>
                <a:lnTo>
                  <a:pt x="24" y="97"/>
                </a:lnTo>
                <a:lnTo>
                  <a:pt x="26" y="101"/>
                </a:lnTo>
                <a:lnTo>
                  <a:pt x="28" y="103"/>
                </a:lnTo>
                <a:lnTo>
                  <a:pt x="28" y="106"/>
                </a:lnTo>
                <a:lnTo>
                  <a:pt x="30" y="110"/>
                </a:lnTo>
                <a:lnTo>
                  <a:pt x="31" y="112"/>
                </a:lnTo>
                <a:lnTo>
                  <a:pt x="31" y="115"/>
                </a:lnTo>
                <a:lnTo>
                  <a:pt x="33" y="119"/>
                </a:lnTo>
                <a:lnTo>
                  <a:pt x="35" y="123"/>
                </a:lnTo>
                <a:lnTo>
                  <a:pt x="35" y="125"/>
                </a:lnTo>
                <a:lnTo>
                  <a:pt x="37" y="126"/>
                </a:lnTo>
                <a:lnTo>
                  <a:pt x="37" y="128"/>
                </a:lnTo>
                <a:lnTo>
                  <a:pt x="37" y="130"/>
                </a:lnTo>
                <a:lnTo>
                  <a:pt x="39" y="130"/>
                </a:lnTo>
                <a:lnTo>
                  <a:pt x="39" y="134"/>
                </a:lnTo>
                <a:lnTo>
                  <a:pt x="39" y="136"/>
                </a:lnTo>
                <a:lnTo>
                  <a:pt x="41" y="136"/>
                </a:lnTo>
                <a:lnTo>
                  <a:pt x="41" y="138"/>
                </a:lnTo>
                <a:lnTo>
                  <a:pt x="41" y="139"/>
                </a:lnTo>
                <a:lnTo>
                  <a:pt x="42" y="141"/>
                </a:lnTo>
                <a:lnTo>
                  <a:pt x="42" y="141"/>
                </a:lnTo>
                <a:lnTo>
                  <a:pt x="42" y="143"/>
                </a:lnTo>
                <a:lnTo>
                  <a:pt x="44" y="147"/>
                </a:lnTo>
                <a:lnTo>
                  <a:pt x="46" y="149"/>
                </a:lnTo>
                <a:lnTo>
                  <a:pt x="48" y="152"/>
                </a:lnTo>
                <a:lnTo>
                  <a:pt x="48" y="154"/>
                </a:lnTo>
                <a:lnTo>
                  <a:pt x="50" y="158"/>
                </a:lnTo>
                <a:lnTo>
                  <a:pt x="50" y="160"/>
                </a:lnTo>
                <a:lnTo>
                  <a:pt x="52" y="163"/>
                </a:lnTo>
                <a:lnTo>
                  <a:pt x="53" y="165"/>
                </a:lnTo>
                <a:lnTo>
                  <a:pt x="53" y="169"/>
                </a:lnTo>
                <a:lnTo>
                  <a:pt x="55" y="171"/>
                </a:lnTo>
                <a:lnTo>
                  <a:pt x="55" y="174"/>
                </a:lnTo>
                <a:lnTo>
                  <a:pt x="59" y="180"/>
                </a:lnTo>
                <a:lnTo>
                  <a:pt x="63" y="183"/>
                </a:lnTo>
                <a:lnTo>
                  <a:pt x="68" y="185"/>
                </a:lnTo>
                <a:lnTo>
                  <a:pt x="75" y="185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37" name="Freeform 1893"/>
          <p:cNvSpPr>
            <a:spLocks/>
          </p:cNvSpPr>
          <p:nvPr/>
        </p:nvSpPr>
        <p:spPr bwMode="auto">
          <a:xfrm>
            <a:off x="5056188" y="3960813"/>
            <a:ext cx="30162" cy="73025"/>
          </a:xfrm>
          <a:custGeom>
            <a:avLst/>
            <a:gdLst>
              <a:gd name="T0" fmla="*/ 0 w 37"/>
              <a:gd name="T1" fmla="*/ 0 h 94"/>
              <a:gd name="T2" fmla="*/ 0 w 37"/>
              <a:gd name="T3" fmla="*/ 0 h 94"/>
              <a:gd name="T4" fmla="*/ 0 w 37"/>
              <a:gd name="T5" fmla="*/ 2 h 94"/>
              <a:gd name="T6" fmla="*/ 0 w 37"/>
              <a:gd name="T7" fmla="*/ 4 h 94"/>
              <a:gd name="T8" fmla="*/ 2 w 37"/>
              <a:gd name="T9" fmla="*/ 4 h 94"/>
              <a:gd name="T10" fmla="*/ 2 w 37"/>
              <a:gd name="T11" fmla="*/ 6 h 94"/>
              <a:gd name="T12" fmla="*/ 2 w 37"/>
              <a:gd name="T13" fmla="*/ 7 h 94"/>
              <a:gd name="T14" fmla="*/ 2 w 37"/>
              <a:gd name="T15" fmla="*/ 7 h 94"/>
              <a:gd name="T16" fmla="*/ 4 w 37"/>
              <a:gd name="T17" fmla="*/ 9 h 94"/>
              <a:gd name="T18" fmla="*/ 4 w 37"/>
              <a:gd name="T19" fmla="*/ 11 h 94"/>
              <a:gd name="T20" fmla="*/ 6 w 37"/>
              <a:gd name="T21" fmla="*/ 13 h 94"/>
              <a:gd name="T22" fmla="*/ 8 w 37"/>
              <a:gd name="T23" fmla="*/ 15 h 94"/>
              <a:gd name="T24" fmla="*/ 10 w 37"/>
              <a:gd name="T25" fmla="*/ 18 h 94"/>
              <a:gd name="T26" fmla="*/ 11 w 37"/>
              <a:gd name="T27" fmla="*/ 20 h 94"/>
              <a:gd name="T28" fmla="*/ 13 w 37"/>
              <a:gd name="T29" fmla="*/ 24 h 94"/>
              <a:gd name="T30" fmla="*/ 13 w 37"/>
              <a:gd name="T31" fmla="*/ 28 h 94"/>
              <a:gd name="T32" fmla="*/ 15 w 37"/>
              <a:gd name="T33" fmla="*/ 29 h 94"/>
              <a:gd name="T34" fmla="*/ 17 w 37"/>
              <a:gd name="T35" fmla="*/ 33 h 94"/>
              <a:gd name="T36" fmla="*/ 17 w 37"/>
              <a:gd name="T37" fmla="*/ 37 h 94"/>
              <a:gd name="T38" fmla="*/ 19 w 37"/>
              <a:gd name="T39" fmla="*/ 40 h 94"/>
              <a:gd name="T40" fmla="*/ 19 w 37"/>
              <a:gd name="T41" fmla="*/ 44 h 94"/>
              <a:gd name="T42" fmla="*/ 21 w 37"/>
              <a:gd name="T43" fmla="*/ 46 h 94"/>
              <a:gd name="T44" fmla="*/ 22 w 37"/>
              <a:gd name="T45" fmla="*/ 52 h 94"/>
              <a:gd name="T46" fmla="*/ 24 w 37"/>
              <a:gd name="T47" fmla="*/ 55 h 94"/>
              <a:gd name="T48" fmla="*/ 26 w 37"/>
              <a:gd name="T49" fmla="*/ 59 h 94"/>
              <a:gd name="T50" fmla="*/ 28 w 37"/>
              <a:gd name="T51" fmla="*/ 63 h 94"/>
              <a:gd name="T52" fmla="*/ 28 w 37"/>
              <a:gd name="T53" fmla="*/ 64 h 94"/>
              <a:gd name="T54" fmla="*/ 28 w 37"/>
              <a:gd name="T55" fmla="*/ 68 h 94"/>
              <a:gd name="T56" fmla="*/ 32 w 37"/>
              <a:gd name="T57" fmla="*/ 72 h 94"/>
              <a:gd name="T58" fmla="*/ 32 w 37"/>
              <a:gd name="T59" fmla="*/ 74 h 94"/>
              <a:gd name="T60" fmla="*/ 33 w 37"/>
              <a:gd name="T61" fmla="*/ 77 h 94"/>
              <a:gd name="T62" fmla="*/ 33 w 37"/>
              <a:gd name="T63" fmla="*/ 79 h 94"/>
              <a:gd name="T64" fmla="*/ 35 w 37"/>
              <a:gd name="T65" fmla="*/ 83 h 94"/>
              <a:gd name="T66" fmla="*/ 35 w 37"/>
              <a:gd name="T67" fmla="*/ 88 h 94"/>
              <a:gd name="T68" fmla="*/ 37 w 37"/>
              <a:gd name="T69" fmla="*/ 9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7" h="94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2" y="6"/>
                </a:lnTo>
                <a:lnTo>
                  <a:pt x="2" y="7"/>
                </a:lnTo>
                <a:lnTo>
                  <a:pt x="2" y="7"/>
                </a:lnTo>
                <a:lnTo>
                  <a:pt x="4" y="9"/>
                </a:lnTo>
                <a:lnTo>
                  <a:pt x="4" y="11"/>
                </a:lnTo>
                <a:lnTo>
                  <a:pt x="6" y="13"/>
                </a:lnTo>
                <a:lnTo>
                  <a:pt x="8" y="15"/>
                </a:lnTo>
                <a:lnTo>
                  <a:pt x="10" y="18"/>
                </a:lnTo>
                <a:lnTo>
                  <a:pt x="11" y="20"/>
                </a:lnTo>
                <a:lnTo>
                  <a:pt x="13" y="24"/>
                </a:lnTo>
                <a:lnTo>
                  <a:pt x="13" y="28"/>
                </a:lnTo>
                <a:lnTo>
                  <a:pt x="15" y="29"/>
                </a:lnTo>
                <a:lnTo>
                  <a:pt x="17" y="33"/>
                </a:lnTo>
                <a:lnTo>
                  <a:pt x="17" y="37"/>
                </a:lnTo>
                <a:lnTo>
                  <a:pt x="19" y="40"/>
                </a:lnTo>
                <a:lnTo>
                  <a:pt x="19" y="44"/>
                </a:lnTo>
                <a:lnTo>
                  <a:pt x="21" y="46"/>
                </a:lnTo>
                <a:lnTo>
                  <a:pt x="22" y="52"/>
                </a:lnTo>
                <a:lnTo>
                  <a:pt x="24" y="55"/>
                </a:lnTo>
                <a:lnTo>
                  <a:pt x="26" y="59"/>
                </a:lnTo>
                <a:lnTo>
                  <a:pt x="28" y="63"/>
                </a:lnTo>
                <a:lnTo>
                  <a:pt x="28" y="64"/>
                </a:lnTo>
                <a:lnTo>
                  <a:pt x="28" y="68"/>
                </a:lnTo>
                <a:lnTo>
                  <a:pt x="32" y="72"/>
                </a:lnTo>
                <a:lnTo>
                  <a:pt x="32" y="74"/>
                </a:lnTo>
                <a:lnTo>
                  <a:pt x="33" y="77"/>
                </a:lnTo>
                <a:lnTo>
                  <a:pt x="33" y="79"/>
                </a:lnTo>
                <a:lnTo>
                  <a:pt x="35" y="83"/>
                </a:lnTo>
                <a:lnTo>
                  <a:pt x="35" y="88"/>
                </a:lnTo>
                <a:lnTo>
                  <a:pt x="37" y="94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38" name="Freeform 1894"/>
          <p:cNvSpPr>
            <a:spLocks/>
          </p:cNvSpPr>
          <p:nvPr/>
        </p:nvSpPr>
        <p:spPr bwMode="auto">
          <a:xfrm>
            <a:off x="5081588" y="3903663"/>
            <a:ext cx="95250" cy="144462"/>
          </a:xfrm>
          <a:custGeom>
            <a:avLst/>
            <a:gdLst>
              <a:gd name="T0" fmla="*/ 11 w 119"/>
              <a:gd name="T1" fmla="*/ 179 h 182"/>
              <a:gd name="T2" fmla="*/ 16 w 119"/>
              <a:gd name="T3" fmla="*/ 173 h 182"/>
              <a:gd name="T4" fmla="*/ 20 w 119"/>
              <a:gd name="T5" fmla="*/ 166 h 182"/>
              <a:gd name="T6" fmla="*/ 24 w 119"/>
              <a:gd name="T7" fmla="*/ 160 h 182"/>
              <a:gd name="T8" fmla="*/ 27 w 119"/>
              <a:gd name="T9" fmla="*/ 153 h 182"/>
              <a:gd name="T10" fmla="*/ 31 w 119"/>
              <a:gd name="T11" fmla="*/ 146 h 182"/>
              <a:gd name="T12" fmla="*/ 35 w 119"/>
              <a:gd name="T13" fmla="*/ 140 h 182"/>
              <a:gd name="T14" fmla="*/ 36 w 119"/>
              <a:gd name="T15" fmla="*/ 133 h 182"/>
              <a:gd name="T16" fmla="*/ 40 w 119"/>
              <a:gd name="T17" fmla="*/ 127 h 182"/>
              <a:gd name="T18" fmla="*/ 44 w 119"/>
              <a:gd name="T19" fmla="*/ 120 h 182"/>
              <a:gd name="T20" fmla="*/ 47 w 119"/>
              <a:gd name="T21" fmla="*/ 112 h 182"/>
              <a:gd name="T22" fmla="*/ 51 w 119"/>
              <a:gd name="T23" fmla="*/ 107 h 182"/>
              <a:gd name="T24" fmla="*/ 53 w 119"/>
              <a:gd name="T25" fmla="*/ 101 h 182"/>
              <a:gd name="T26" fmla="*/ 55 w 119"/>
              <a:gd name="T27" fmla="*/ 94 h 182"/>
              <a:gd name="T28" fmla="*/ 55 w 119"/>
              <a:gd name="T29" fmla="*/ 89 h 182"/>
              <a:gd name="T30" fmla="*/ 57 w 119"/>
              <a:gd name="T31" fmla="*/ 81 h 182"/>
              <a:gd name="T32" fmla="*/ 57 w 119"/>
              <a:gd name="T33" fmla="*/ 74 h 182"/>
              <a:gd name="T34" fmla="*/ 57 w 119"/>
              <a:gd name="T35" fmla="*/ 67 h 182"/>
              <a:gd name="T36" fmla="*/ 58 w 119"/>
              <a:gd name="T37" fmla="*/ 61 h 182"/>
              <a:gd name="T38" fmla="*/ 60 w 119"/>
              <a:gd name="T39" fmla="*/ 54 h 182"/>
              <a:gd name="T40" fmla="*/ 62 w 119"/>
              <a:gd name="T41" fmla="*/ 46 h 182"/>
              <a:gd name="T42" fmla="*/ 66 w 119"/>
              <a:gd name="T43" fmla="*/ 39 h 182"/>
              <a:gd name="T44" fmla="*/ 70 w 119"/>
              <a:gd name="T45" fmla="*/ 30 h 182"/>
              <a:gd name="T46" fmla="*/ 73 w 119"/>
              <a:gd name="T47" fmla="*/ 22 h 182"/>
              <a:gd name="T48" fmla="*/ 82 w 119"/>
              <a:gd name="T49" fmla="*/ 13 h 182"/>
              <a:gd name="T50" fmla="*/ 92 w 119"/>
              <a:gd name="T51" fmla="*/ 4 h 182"/>
              <a:gd name="T52" fmla="*/ 103 w 119"/>
              <a:gd name="T53" fmla="*/ 0 h 182"/>
              <a:gd name="T54" fmla="*/ 112 w 119"/>
              <a:gd name="T55" fmla="*/ 0 h 182"/>
              <a:gd name="T56" fmla="*/ 115 w 119"/>
              <a:gd name="T57" fmla="*/ 4 h 182"/>
              <a:gd name="T58" fmla="*/ 108 w 119"/>
              <a:gd name="T59" fmla="*/ 8 h 182"/>
              <a:gd name="T60" fmla="*/ 99 w 119"/>
              <a:gd name="T61" fmla="*/ 15 h 182"/>
              <a:gd name="T62" fmla="*/ 93 w 119"/>
              <a:gd name="T63" fmla="*/ 21 h 182"/>
              <a:gd name="T64" fmla="*/ 90 w 119"/>
              <a:gd name="T65" fmla="*/ 28 h 182"/>
              <a:gd name="T66" fmla="*/ 88 w 119"/>
              <a:gd name="T67" fmla="*/ 35 h 182"/>
              <a:gd name="T68" fmla="*/ 84 w 119"/>
              <a:gd name="T69" fmla="*/ 43 h 182"/>
              <a:gd name="T70" fmla="*/ 81 w 119"/>
              <a:gd name="T71" fmla="*/ 46 h 182"/>
              <a:gd name="T72" fmla="*/ 75 w 119"/>
              <a:gd name="T73" fmla="*/ 52 h 182"/>
              <a:gd name="T74" fmla="*/ 68 w 119"/>
              <a:gd name="T75" fmla="*/ 59 h 182"/>
              <a:gd name="T76" fmla="*/ 60 w 119"/>
              <a:gd name="T77" fmla="*/ 68 h 182"/>
              <a:gd name="T78" fmla="*/ 53 w 119"/>
              <a:gd name="T79" fmla="*/ 74 h 182"/>
              <a:gd name="T80" fmla="*/ 49 w 119"/>
              <a:gd name="T81" fmla="*/ 81 h 182"/>
              <a:gd name="T82" fmla="*/ 44 w 119"/>
              <a:gd name="T83" fmla="*/ 87 h 182"/>
              <a:gd name="T84" fmla="*/ 36 w 119"/>
              <a:gd name="T85" fmla="*/ 96 h 182"/>
              <a:gd name="T86" fmla="*/ 31 w 119"/>
              <a:gd name="T87" fmla="*/ 103 h 182"/>
              <a:gd name="T88" fmla="*/ 27 w 119"/>
              <a:gd name="T89" fmla="*/ 109 h 182"/>
              <a:gd name="T90" fmla="*/ 24 w 119"/>
              <a:gd name="T91" fmla="*/ 114 h 182"/>
              <a:gd name="T92" fmla="*/ 20 w 119"/>
              <a:gd name="T93" fmla="*/ 122 h 182"/>
              <a:gd name="T94" fmla="*/ 16 w 119"/>
              <a:gd name="T95" fmla="*/ 131 h 182"/>
              <a:gd name="T96" fmla="*/ 12 w 119"/>
              <a:gd name="T97" fmla="*/ 138 h 182"/>
              <a:gd name="T98" fmla="*/ 9 w 119"/>
              <a:gd name="T99" fmla="*/ 144 h 182"/>
              <a:gd name="T100" fmla="*/ 5 w 119"/>
              <a:gd name="T101" fmla="*/ 149 h 182"/>
              <a:gd name="T102" fmla="*/ 3 w 119"/>
              <a:gd name="T103" fmla="*/ 157 h 182"/>
              <a:gd name="T104" fmla="*/ 1 w 119"/>
              <a:gd name="T105" fmla="*/ 164 h 182"/>
              <a:gd name="T106" fmla="*/ 0 w 119"/>
              <a:gd name="T107" fmla="*/ 173 h 182"/>
              <a:gd name="T108" fmla="*/ 0 w 119"/>
              <a:gd name="T109" fmla="*/ 180 h 182"/>
              <a:gd name="T110" fmla="*/ 7 w 119"/>
              <a:gd name="T111" fmla="*/ 182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9" h="182">
                <a:moveTo>
                  <a:pt x="7" y="182"/>
                </a:moveTo>
                <a:lnTo>
                  <a:pt x="11" y="179"/>
                </a:lnTo>
                <a:lnTo>
                  <a:pt x="12" y="175"/>
                </a:lnTo>
                <a:lnTo>
                  <a:pt x="16" y="173"/>
                </a:lnTo>
                <a:lnTo>
                  <a:pt x="18" y="169"/>
                </a:lnTo>
                <a:lnTo>
                  <a:pt x="20" y="166"/>
                </a:lnTo>
                <a:lnTo>
                  <a:pt x="22" y="162"/>
                </a:lnTo>
                <a:lnTo>
                  <a:pt x="24" y="160"/>
                </a:lnTo>
                <a:lnTo>
                  <a:pt x="24" y="157"/>
                </a:lnTo>
                <a:lnTo>
                  <a:pt x="27" y="153"/>
                </a:lnTo>
                <a:lnTo>
                  <a:pt x="29" y="149"/>
                </a:lnTo>
                <a:lnTo>
                  <a:pt x="31" y="146"/>
                </a:lnTo>
                <a:lnTo>
                  <a:pt x="33" y="144"/>
                </a:lnTo>
                <a:lnTo>
                  <a:pt x="35" y="140"/>
                </a:lnTo>
                <a:lnTo>
                  <a:pt x="35" y="136"/>
                </a:lnTo>
                <a:lnTo>
                  <a:pt x="36" y="133"/>
                </a:lnTo>
                <a:lnTo>
                  <a:pt x="38" y="131"/>
                </a:lnTo>
                <a:lnTo>
                  <a:pt x="40" y="127"/>
                </a:lnTo>
                <a:lnTo>
                  <a:pt x="42" y="124"/>
                </a:lnTo>
                <a:lnTo>
                  <a:pt x="44" y="120"/>
                </a:lnTo>
                <a:lnTo>
                  <a:pt x="46" y="118"/>
                </a:lnTo>
                <a:lnTo>
                  <a:pt x="47" y="112"/>
                </a:lnTo>
                <a:lnTo>
                  <a:pt x="49" y="111"/>
                </a:lnTo>
                <a:lnTo>
                  <a:pt x="51" y="107"/>
                </a:lnTo>
                <a:lnTo>
                  <a:pt x="51" y="103"/>
                </a:lnTo>
                <a:lnTo>
                  <a:pt x="53" y="101"/>
                </a:lnTo>
                <a:lnTo>
                  <a:pt x="53" y="98"/>
                </a:lnTo>
                <a:lnTo>
                  <a:pt x="55" y="94"/>
                </a:lnTo>
                <a:lnTo>
                  <a:pt x="55" y="90"/>
                </a:lnTo>
                <a:lnTo>
                  <a:pt x="55" y="89"/>
                </a:lnTo>
                <a:lnTo>
                  <a:pt x="55" y="85"/>
                </a:lnTo>
                <a:lnTo>
                  <a:pt x="57" y="81"/>
                </a:lnTo>
                <a:lnTo>
                  <a:pt x="57" y="78"/>
                </a:lnTo>
                <a:lnTo>
                  <a:pt x="57" y="74"/>
                </a:lnTo>
                <a:lnTo>
                  <a:pt x="57" y="70"/>
                </a:lnTo>
                <a:lnTo>
                  <a:pt x="57" y="67"/>
                </a:lnTo>
                <a:lnTo>
                  <a:pt x="57" y="63"/>
                </a:lnTo>
                <a:lnTo>
                  <a:pt x="58" y="61"/>
                </a:lnTo>
                <a:lnTo>
                  <a:pt x="58" y="57"/>
                </a:lnTo>
                <a:lnTo>
                  <a:pt x="60" y="54"/>
                </a:lnTo>
                <a:lnTo>
                  <a:pt x="62" y="50"/>
                </a:lnTo>
                <a:lnTo>
                  <a:pt x="62" y="46"/>
                </a:lnTo>
                <a:lnTo>
                  <a:pt x="64" y="43"/>
                </a:lnTo>
                <a:lnTo>
                  <a:pt x="66" y="39"/>
                </a:lnTo>
                <a:lnTo>
                  <a:pt x="68" y="33"/>
                </a:lnTo>
                <a:lnTo>
                  <a:pt x="70" y="30"/>
                </a:lnTo>
                <a:lnTo>
                  <a:pt x="73" y="24"/>
                </a:lnTo>
                <a:lnTo>
                  <a:pt x="73" y="22"/>
                </a:lnTo>
                <a:lnTo>
                  <a:pt x="77" y="19"/>
                </a:lnTo>
                <a:lnTo>
                  <a:pt x="82" y="13"/>
                </a:lnTo>
                <a:lnTo>
                  <a:pt x="88" y="8"/>
                </a:lnTo>
                <a:lnTo>
                  <a:pt x="92" y="4"/>
                </a:lnTo>
                <a:lnTo>
                  <a:pt x="97" y="2"/>
                </a:lnTo>
                <a:lnTo>
                  <a:pt x="103" y="0"/>
                </a:lnTo>
                <a:lnTo>
                  <a:pt x="106" y="0"/>
                </a:lnTo>
                <a:lnTo>
                  <a:pt x="112" y="0"/>
                </a:lnTo>
                <a:lnTo>
                  <a:pt x="119" y="0"/>
                </a:lnTo>
                <a:lnTo>
                  <a:pt x="115" y="4"/>
                </a:lnTo>
                <a:lnTo>
                  <a:pt x="110" y="6"/>
                </a:lnTo>
                <a:lnTo>
                  <a:pt x="108" y="8"/>
                </a:lnTo>
                <a:lnTo>
                  <a:pt x="101" y="11"/>
                </a:lnTo>
                <a:lnTo>
                  <a:pt x="99" y="15"/>
                </a:lnTo>
                <a:lnTo>
                  <a:pt x="95" y="19"/>
                </a:lnTo>
                <a:lnTo>
                  <a:pt x="93" y="21"/>
                </a:lnTo>
                <a:lnTo>
                  <a:pt x="92" y="24"/>
                </a:lnTo>
                <a:lnTo>
                  <a:pt x="90" y="28"/>
                </a:lnTo>
                <a:lnTo>
                  <a:pt x="90" y="32"/>
                </a:lnTo>
                <a:lnTo>
                  <a:pt x="88" y="35"/>
                </a:lnTo>
                <a:lnTo>
                  <a:pt x="86" y="39"/>
                </a:lnTo>
                <a:lnTo>
                  <a:pt x="84" y="43"/>
                </a:lnTo>
                <a:lnTo>
                  <a:pt x="82" y="44"/>
                </a:lnTo>
                <a:lnTo>
                  <a:pt x="81" y="46"/>
                </a:lnTo>
                <a:lnTo>
                  <a:pt x="79" y="50"/>
                </a:lnTo>
                <a:lnTo>
                  <a:pt x="75" y="52"/>
                </a:lnTo>
                <a:lnTo>
                  <a:pt x="71" y="55"/>
                </a:lnTo>
                <a:lnTo>
                  <a:pt x="68" y="59"/>
                </a:lnTo>
                <a:lnTo>
                  <a:pt x="64" y="63"/>
                </a:lnTo>
                <a:lnTo>
                  <a:pt x="60" y="68"/>
                </a:lnTo>
                <a:lnTo>
                  <a:pt x="57" y="70"/>
                </a:lnTo>
                <a:lnTo>
                  <a:pt x="53" y="74"/>
                </a:lnTo>
                <a:lnTo>
                  <a:pt x="51" y="78"/>
                </a:lnTo>
                <a:lnTo>
                  <a:pt x="49" y="81"/>
                </a:lnTo>
                <a:lnTo>
                  <a:pt x="46" y="83"/>
                </a:lnTo>
                <a:lnTo>
                  <a:pt x="44" y="87"/>
                </a:lnTo>
                <a:lnTo>
                  <a:pt x="40" y="90"/>
                </a:lnTo>
                <a:lnTo>
                  <a:pt x="36" y="96"/>
                </a:lnTo>
                <a:lnTo>
                  <a:pt x="35" y="100"/>
                </a:lnTo>
                <a:lnTo>
                  <a:pt x="31" y="103"/>
                </a:lnTo>
                <a:lnTo>
                  <a:pt x="29" y="105"/>
                </a:lnTo>
                <a:lnTo>
                  <a:pt x="27" y="109"/>
                </a:lnTo>
                <a:lnTo>
                  <a:pt x="27" y="112"/>
                </a:lnTo>
                <a:lnTo>
                  <a:pt x="24" y="114"/>
                </a:lnTo>
                <a:lnTo>
                  <a:pt x="24" y="118"/>
                </a:lnTo>
                <a:lnTo>
                  <a:pt x="20" y="122"/>
                </a:lnTo>
                <a:lnTo>
                  <a:pt x="18" y="125"/>
                </a:lnTo>
                <a:lnTo>
                  <a:pt x="16" y="131"/>
                </a:lnTo>
                <a:lnTo>
                  <a:pt x="14" y="133"/>
                </a:lnTo>
                <a:lnTo>
                  <a:pt x="12" y="138"/>
                </a:lnTo>
                <a:lnTo>
                  <a:pt x="11" y="140"/>
                </a:lnTo>
                <a:lnTo>
                  <a:pt x="9" y="144"/>
                </a:lnTo>
                <a:lnTo>
                  <a:pt x="7" y="147"/>
                </a:lnTo>
                <a:lnTo>
                  <a:pt x="5" y="149"/>
                </a:lnTo>
                <a:lnTo>
                  <a:pt x="3" y="155"/>
                </a:lnTo>
                <a:lnTo>
                  <a:pt x="3" y="157"/>
                </a:lnTo>
                <a:lnTo>
                  <a:pt x="1" y="160"/>
                </a:lnTo>
                <a:lnTo>
                  <a:pt x="1" y="164"/>
                </a:lnTo>
                <a:lnTo>
                  <a:pt x="1" y="168"/>
                </a:lnTo>
                <a:lnTo>
                  <a:pt x="0" y="173"/>
                </a:lnTo>
                <a:lnTo>
                  <a:pt x="0" y="177"/>
                </a:lnTo>
                <a:lnTo>
                  <a:pt x="0" y="180"/>
                </a:lnTo>
                <a:lnTo>
                  <a:pt x="3" y="182"/>
                </a:lnTo>
                <a:lnTo>
                  <a:pt x="7" y="182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39" name="Freeform 1895"/>
          <p:cNvSpPr>
            <a:spLocks/>
          </p:cNvSpPr>
          <p:nvPr/>
        </p:nvSpPr>
        <p:spPr bwMode="auto">
          <a:xfrm>
            <a:off x="5081588" y="3903663"/>
            <a:ext cx="95250" cy="144462"/>
          </a:xfrm>
          <a:custGeom>
            <a:avLst/>
            <a:gdLst>
              <a:gd name="T0" fmla="*/ 11 w 119"/>
              <a:gd name="T1" fmla="*/ 179 h 182"/>
              <a:gd name="T2" fmla="*/ 16 w 119"/>
              <a:gd name="T3" fmla="*/ 173 h 182"/>
              <a:gd name="T4" fmla="*/ 20 w 119"/>
              <a:gd name="T5" fmla="*/ 166 h 182"/>
              <a:gd name="T6" fmla="*/ 24 w 119"/>
              <a:gd name="T7" fmla="*/ 160 h 182"/>
              <a:gd name="T8" fmla="*/ 27 w 119"/>
              <a:gd name="T9" fmla="*/ 153 h 182"/>
              <a:gd name="T10" fmla="*/ 31 w 119"/>
              <a:gd name="T11" fmla="*/ 146 h 182"/>
              <a:gd name="T12" fmla="*/ 35 w 119"/>
              <a:gd name="T13" fmla="*/ 140 h 182"/>
              <a:gd name="T14" fmla="*/ 36 w 119"/>
              <a:gd name="T15" fmla="*/ 133 h 182"/>
              <a:gd name="T16" fmla="*/ 40 w 119"/>
              <a:gd name="T17" fmla="*/ 127 h 182"/>
              <a:gd name="T18" fmla="*/ 44 w 119"/>
              <a:gd name="T19" fmla="*/ 120 h 182"/>
              <a:gd name="T20" fmla="*/ 47 w 119"/>
              <a:gd name="T21" fmla="*/ 112 h 182"/>
              <a:gd name="T22" fmla="*/ 51 w 119"/>
              <a:gd name="T23" fmla="*/ 107 h 182"/>
              <a:gd name="T24" fmla="*/ 53 w 119"/>
              <a:gd name="T25" fmla="*/ 101 h 182"/>
              <a:gd name="T26" fmla="*/ 55 w 119"/>
              <a:gd name="T27" fmla="*/ 94 h 182"/>
              <a:gd name="T28" fmla="*/ 55 w 119"/>
              <a:gd name="T29" fmla="*/ 89 h 182"/>
              <a:gd name="T30" fmla="*/ 57 w 119"/>
              <a:gd name="T31" fmla="*/ 81 h 182"/>
              <a:gd name="T32" fmla="*/ 57 w 119"/>
              <a:gd name="T33" fmla="*/ 74 h 182"/>
              <a:gd name="T34" fmla="*/ 57 w 119"/>
              <a:gd name="T35" fmla="*/ 67 h 182"/>
              <a:gd name="T36" fmla="*/ 58 w 119"/>
              <a:gd name="T37" fmla="*/ 61 h 182"/>
              <a:gd name="T38" fmla="*/ 60 w 119"/>
              <a:gd name="T39" fmla="*/ 54 h 182"/>
              <a:gd name="T40" fmla="*/ 62 w 119"/>
              <a:gd name="T41" fmla="*/ 46 h 182"/>
              <a:gd name="T42" fmla="*/ 66 w 119"/>
              <a:gd name="T43" fmla="*/ 39 h 182"/>
              <a:gd name="T44" fmla="*/ 70 w 119"/>
              <a:gd name="T45" fmla="*/ 30 h 182"/>
              <a:gd name="T46" fmla="*/ 73 w 119"/>
              <a:gd name="T47" fmla="*/ 22 h 182"/>
              <a:gd name="T48" fmla="*/ 82 w 119"/>
              <a:gd name="T49" fmla="*/ 13 h 182"/>
              <a:gd name="T50" fmla="*/ 92 w 119"/>
              <a:gd name="T51" fmla="*/ 4 h 182"/>
              <a:gd name="T52" fmla="*/ 103 w 119"/>
              <a:gd name="T53" fmla="*/ 0 h 182"/>
              <a:gd name="T54" fmla="*/ 112 w 119"/>
              <a:gd name="T55" fmla="*/ 0 h 182"/>
              <a:gd name="T56" fmla="*/ 115 w 119"/>
              <a:gd name="T57" fmla="*/ 4 h 182"/>
              <a:gd name="T58" fmla="*/ 108 w 119"/>
              <a:gd name="T59" fmla="*/ 8 h 182"/>
              <a:gd name="T60" fmla="*/ 99 w 119"/>
              <a:gd name="T61" fmla="*/ 15 h 182"/>
              <a:gd name="T62" fmla="*/ 93 w 119"/>
              <a:gd name="T63" fmla="*/ 21 h 182"/>
              <a:gd name="T64" fmla="*/ 90 w 119"/>
              <a:gd name="T65" fmla="*/ 28 h 182"/>
              <a:gd name="T66" fmla="*/ 88 w 119"/>
              <a:gd name="T67" fmla="*/ 35 h 182"/>
              <a:gd name="T68" fmla="*/ 84 w 119"/>
              <a:gd name="T69" fmla="*/ 43 h 182"/>
              <a:gd name="T70" fmla="*/ 81 w 119"/>
              <a:gd name="T71" fmla="*/ 46 h 182"/>
              <a:gd name="T72" fmla="*/ 75 w 119"/>
              <a:gd name="T73" fmla="*/ 52 h 182"/>
              <a:gd name="T74" fmla="*/ 68 w 119"/>
              <a:gd name="T75" fmla="*/ 59 h 182"/>
              <a:gd name="T76" fmla="*/ 60 w 119"/>
              <a:gd name="T77" fmla="*/ 68 h 182"/>
              <a:gd name="T78" fmla="*/ 53 w 119"/>
              <a:gd name="T79" fmla="*/ 74 h 182"/>
              <a:gd name="T80" fmla="*/ 49 w 119"/>
              <a:gd name="T81" fmla="*/ 81 h 182"/>
              <a:gd name="T82" fmla="*/ 44 w 119"/>
              <a:gd name="T83" fmla="*/ 87 h 182"/>
              <a:gd name="T84" fmla="*/ 36 w 119"/>
              <a:gd name="T85" fmla="*/ 96 h 182"/>
              <a:gd name="T86" fmla="*/ 31 w 119"/>
              <a:gd name="T87" fmla="*/ 103 h 182"/>
              <a:gd name="T88" fmla="*/ 27 w 119"/>
              <a:gd name="T89" fmla="*/ 109 h 182"/>
              <a:gd name="T90" fmla="*/ 24 w 119"/>
              <a:gd name="T91" fmla="*/ 114 h 182"/>
              <a:gd name="T92" fmla="*/ 20 w 119"/>
              <a:gd name="T93" fmla="*/ 122 h 182"/>
              <a:gd name="T94" fmla="*/ 16 w 119"/>
              <a:gd name="T95" fmla="*/ 131 h 182"/>
              <a:gd name="T96" fmla="*/ 12 w 119"/>
              <a:gd name="T97" fmla="*/ 138 h 182"/>
              <a:gd name="T98" fmla="*/ 9 w 119"/>
              <a:gd name="T99" fmla="*/ 144 h 182"/>
              <a:gd name="T100" fmla="*/ 5 w 119"/>
              <a:gd name="T101" fmla="*/ 149 h 182"/>
              <a:gd name="T102" fmla="*/ 3 w 119"/>
              <a:gd name="T103" fmla="*/ 157 h 182"/>
              <a:gd name="T104" fmla="*/ 1 w 119"/>
              <a:gd name="T105" fmla="*/ 164 h 182"/>
              <a:gd name="T106" fmla="*/ 0 w 119"/>
              <a:gd name="T107" fmla="*/ 173 h 182"/>
              <a:gd name="T108" fmla="*/ 0 w 119"/>
              <a:gd name="T109" fmla="*/ 180 h 182"/>
              <a:gd name="T110" fmla="*/ 7 w 119"/>
              <a:gd name="T111" fmla="*/ 182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9" h="182">
                <a:moveTo>
                  <a:pt x="7" y="182"/>
                </a:moveTo>
                <a:lnTo>
                  <a:pt x="11" y="179"/>
                </a:lnTo>
                <a:lnTo>
                  <a:pt x="12" y="175"/>
                </a:lnTo>
                <a:lnTo>
                  <a:pt x="16" y="173"/>
                </a:lnTo>
                <a:lnTo>
                  <a:pt x="18" y="169"/>
                </a:lnTo>
                <a:lnTo>
                  <a:pt x="20" y="166"/>
                </a:lnTo>
                <a:lnTo>
                  <a:pt x="22" y="162"/>
                </a:lnTo>
                <a:lnTo>
                  <a:pt x="24" y="160"/>
                </a:lnTo>
                <a:lnTo>
                  <a:pt x="24" y="157"/>
                </a:lnTo>
                <a:lnTo>
                  <a:pt x="27" y="153"/>
                </a:lnTo>
                <a:lnTo>
                  <a:pt x="29" y="149"/>
                </a:lnTo>
                <a:lnTo>
                  <a:pt x="31" y="146"/>
                </a:lnTo>
                <a:lnTo>
                  <a:pt x="33" y="144"/>
                </a:lnTo>
                <a:lnTo>
                  <a:pt x="35" y="140"/>
                </a:lnTo>
                <a:lnTo>
                  <a:pt x="35" y="136"/>
                </a:lnTo>
                <a:lnTo>
                  <a:pt x="36" y="133"/>
                </a:lnTo>
                <a:lnTo>
                  <a:pt x="38" y="131"/>
                </a:lnTo>
                <a:lnTo>
                  <a:pt x="40" y="127"/>
                </a:lnTo>
                <a:lnTo>
                  <a:pt x="42" y="124"/>
                </a:lnTo>
                <a:lnTo>
                  <a:pt x="44" y="120"/>
                </a:lnTo>
                <a:lnTo>
                  <a:pt x="46" y="118"/>
                </a:lnTo>
                <a:lnTo>
                  <a:pt x="47" y="112"/>
                </a:lnTo>
                <a:lnTo>
                  <a:pt x="49" y="111"/>
                </a:lnTo>
                <a:lnTo>
                  <a:pt x="51" y="107"/>
                </a:lnTo>
                <a:lnTo>
                  <a:pt x="51" y="103"/>
                </a:lnTo>
                <a:lnTo>
                  <a:pt x="53" y="101"/>
                </a:lnTo>
                <a:lnTo>
                  <a:pt x="53" y="98"/>
                </a:lnTo>
                <a:lnTo>
                  <a:pt x="55" y="94"/>
                </a:lnTo>
                <a:lnTo>
                  <a:pt x="55" y="90"/>
                </a:lnTo>
                <a:lnTo>
                  <a:pt x="55" y="89"/>
                </a:lnTo>
                <a:lnTo>
                  <a:pt x="55" y="85"/>
                </a:lnTo>
                <a:lnTo>
                  <a:pt x="57" y="81"/>
                </a:lnTo>
                <a:lnTo>
                  <a:pt x="57" y="78"/>
                </a:lnTo>
                <a:lnTo>
                  <a:pt x="57" y="74"/>
                </a:lnTo>
                <a:lnTo>
                  <a:pt x="57" y="70"/>
                </a:lnTo>
                <a:lnTo>
                  <a:pt x="57" y="67"/>
                </a:lnTo>
                <a:lnTo>
                  <a:pt x="57" y="63"/>
                </a:lnTo>
                <a:lnTo>
                  <a:pt x="58" y="61"/>
                </a:lnTo>
                <a:lnTo>
                  <a:pt x="58" y="57"/>
                </a:lnTo>
                <a:lnTo>
                  <a:pt x="60" y="54"/>
                </a:lnTo>
                <a:lnTo>
                  <a:pt x="62" y="50"/>
                </a:lnTo>
                <a:lnTo>
                  <a:pt x="62" y="46"/>
                </a:lnTo>
                <a:lnTo>
                  <a:pt x="64" y="43"/>
                </a:lnTo>
                <a:lnTo>
                  <a:pt x="66" y="39"/>
                </a:lnTo>
                <a:lnTo>
                  <a:pt x="68" y="33"/>
                </a:lnTo>
                <a:lnTo>
                  <a:pt x="70" y="30"/>
                </a:lnTo>
                <a:lnTo>
                  <a:pt x="73" y="24"/>
                </a:lnTo>
                <a:lnTo>
                  <a:pt x="73" y="22"/>
                </a:lnTo>
                <a:lnTo>
                  <a:pt x="77" y="19"/>
                </a:lnTo>
                <a:lnTo>
                  <a:pt x="82" y="13"/>
                </a:lnTo>
                <a:lnTo>
                  <a:pt x="88" y="8"/>
                </a:lnTo>
                <a:lnTo>
                  <a:pt x="92" y="4"/>
                </a:lnTo>
                <a:lnTo>
                  <a:pt x="97" y="2"/>
                </a:lnTo>
                <a:lnTo>
                  <a:pt x="103" y="0"/>
                </a:lnTo>
                <a:lnTo>
                  <a:pt x="106" y="0"/>
                </a:lnTo>
                <a:lnTo>
                  <a:pt x="112" y="0"/>
                </a:lnTo>
                <a:lnTo>
                  <a:pt x="119" y="0"/>
                </a:lnTo>
                <a:lnTo>
                  <a:pt x="115" y="4"/>
                </a:lnTo>
                <a:lnTo>
                  <a:pt x="110" y="6"/>
                </a:lnTo>
                <a:lnTo>
                  <a:pt x="108" y="8"/>
                </a:lnTo>
                <a:lnTo>
                  <a:pt x="101" y="11"/>
                </a:lnTo>
                <a:lnTo>
                  <a:pt x="99" y="15"/>
                </a:lnTo>
                <a:lnTo>
                  <a:pt x="95" y="19"/>
                </a:lnTo>
                <a:lnTo>
                  <a:pt x="93" y="21"/>
                </a:lnTo>
                <a:lnTo>
                  <a:pt x="92" y="24"/>
                </a:lnTo>
                <a:lnTo>
                  <a:pt x="90" y="28"/>
                </a:lnTo>
                <a:lnTo>
                  <a:pt x="90" y="32"/>
                </a:lnTo>
                <a:lnTo>
                  <a:pt x="88" y="35"/>
                </a:lnTo>
                <a:lnTo>
                  <a:pt x="86" y="39"/>
                </a:lnTo>
                <a:lnTo>
                  <a:pt x="84" y="43"/>
                </a:lnTo>
                <a:lnTo>
                  <a:pt x="82" y="44"/>
                </a:lnTo>
                <a:lnTo>
                  <a:pt x="81" y="46"/>
                </a:lnTo>
                <a:lnTo>
                  <a:pt x="79" y="50"/>
                </a:lnTo>
                <a:lnTo>
                  <a:pt x="75" y="52"/>
                </a:lnTo>
                <a:lnTo>
                  <a:pt x="71" y="55"/>
                </a:lnTo>
                <a:lnTo>
                  <a:pt x="68" y="59"/>
                </a:lnTo>
                <a:lnTo>
                  <a:pt x="64" y="63"/>
                </a:lnTo>
                <a:lnTo>
                  <a:pt x="60" y="68"/>
                </a:lnTo>
                <a:lnTo>
                  <a:pt x="57" y="70"/>
                </a:lnTo>
                <a:lnTo>
                  <a:pt x="53" y="74"/>
                </a:lnTo>
                <a:lnTo>
                  <a:pt x="51" y="78"/>
                </a:lnTo>
                <a:lnTo>
                  <a:pt x="49" y="81"/>
                </a:lnTo>
                <a:lnTo>
                  <a:pt x="46" y="83"/>
                </a:lnTo>
                <a:lnTo>
                  <a:pt x="44" y="87"/>
                </a:lnTo>
                <a:lnTo>
                  <a:pt x="40" y="90"/>
                </a:lnTo>
                <a:lnTo>
                  <a:pt x="36" y="96"/>
                </a:lnTo>
                <a:lnTo>
                  <a:pt x="35" y="100"/>
                </a:lnTo>
                <a:lnTo>
                  <a:pt x="31" y="103"/>
                </a:lnTo>
                <a:lnTo>
                  <a:pt x="29" y="105"/>
                </a:lnTo>
                <a:lnTo>
                  <a:pt x="27" y="109"/>
                </a:lnTo>
                <a:lnTo>
                  <a:pt x="27" y="112"/>
                </a:lnTo>
                <a:lnTo>
                  <a:pt x="24" y="114"/>
                </a:lnTo>
                <a:lnTo>
                  <a:pt x="24" y="118"/>
                </a:lnTo>
                <a:lnTo>
                  <a:pt x="20" y="122"/>
                </a:lnTo>
                <a:lnTo>
                  <a:pt x="18" y="125"/>
                </a:lnTo>
                <a:lnTo>
                  <a:pt x="16" y="131"/>
                </a:lnTo>
                <a:lnTo>
                  <a:pt x="14" y="133"/>
                </a:lnTo>
                <a:lnTo>
                  <a:pt x="12" y="138"/>
                </a:lnTo>
                <a:lnTo>
                  <a:pt x="11" y="140"/>
                </a:lnTo>
                <a:lnTo>
                  <a:pt x="9" y="144"/>
                </a:lnTo>
                <a:lnTo>
                  <a:pt x="7" y="147"/>
                </a:lnTo>
                <a:lnTo>
                  <a:pt x="5" y="149"/>
                </a:lnTo>
                <a:lnTo>
                  <a:pt x="3" y="155"/>
                </a:lnTo>
                <a:lnTo>
                  <a:pt x="3" y="157"/>
                </a:lnTo>
                <a:lnTo>
                  <a:pt x="1" y="160"/>
                </a:lnTo>
                <a:lnTo>
                  <a:pt x="1" y="164"/>
                </a:lnTo>
                <a:lnTo>
                  <a:pt x="1" y="168"/>
                </a:lnTo>
                <a:lnTo>
                  <a:pt x="0" y="173"/>
                </a:lnTo>
                <a:lnTo>
                  <a:pt x="0" y="177"/>
                </a:lnTo>
                <a:lnTo>
                  <a:pt x="0" y="180"/>
                </a:lnTo>
                <a:lnTo>
                  <a:pt x="3" y="182"/>
                </a:lnTo>
                <a:lnTo>
                  <a:pt x="7" y="18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40" name="Freeform 1896"/>
          <p:cNvSpPr>
            <a:spLocks/>
          </p:cNvSpPr>
          <p:nvPr/>
        </p:nvSpPr>
        <p:spPr bwMode="auto">
          <a:xfrm>
            <a:off x="4978400" y="3919538"/>
            <a:ext cx="109538" cy="131762"/>
          </a:xfrm>
          <a:custGeom>
            <a:avLst/>
            <a:gdLst>
              <a:gd name="T0" fmla="*/ 127 w 138"/>
              <a:gd name="T1" fmla="*/ 163 h 167"/>
              <a:gd name="T2" fmla="*/ 121 w 138"/>
              <a:gd name="T3" fmla="*/ 158 h 167"/>
              <a:gd name="T4" fmla="*/ 118 w 138"/>
              <a:gd name="T5" fmla="*/ 152 h 167"/>
              <a:gd name="T6" fmla="*/ 112 w 138"/>
              <a:gd name="T7" fmla="*/ 147 h 167"/>
              <a:gd name="T8" fmla="*/ 108 w 138"/>
              <a:gd name="T9" fmla="*/ 139 h 167"/>
              <a:gd name="T10" fmla="*/ 103 w 138"/>
              <a:gd name="T11" fmla="*/ 134 h 167"/>
              <a:gd name="T12" fmla="*/ 99 w 138"/>
              <a:gd name="T13" fmla="*/ 128 h 167"/>
              <a:gd name="T14" fmla="*/ 96 w 138"/>
              <a:gd name="T15" fmla="*/ 121 h 167"/>
              <a:gd name="T16" fmla="*/ 92 w 138"/>
              <a:gd name="T17" fmla="*/ 115 h 167"/>
              <a:gd name="T18" fmla="*/ 88 w 138"/>
              <a:gd name="T19" fmla="*/ 110 h 167"/>
              <a:gd name="T20" fmla="*/ 84 w 138"/>
              <a:gd name="T21" fmla="*/ 103 h 167"/>
              <a:gd name="T22" fmla="*/ 79 w 138"/>
              <a:gd name="T23" fmla="*/ 97 h 167"/>
              <a:gd name="T24" fmla="*/ 77 w 138"/>
              <a:gd name="T25" fmla="*/ 91 h 167"/>
              <a:gd name="T26" fmla="*/ 75 w 138"/>
              <a:gd name="T27" fmla="*/ 86 h 167"/>
              <a:gd name="T28" fmla="*/ 72 w 138"/>
              <a:gd name="T29" fmla="*/ 80 h 167"/>
              <a:gd name="T30" fmla="*/ 72 w 138"/>
              <a:gd name="T31" fmla="*/ 73 h 167"/>
              <a:gd name="T32" fmla="*/ 70 w 138"/>
              <a:gd name="T33" fmla="*/ 68 h 167"/>
              <a:gd name="T34" fmla="*/ 70 w 138"/>
              <a:gd name="T35" fmla="*/ 60 h 167"/>
              <a:gd name="T36" fmla="*/ 68 w 138"/>
              <a:gd name="T37" fmla="*/ 55 h 167"/>
              <a:gd name="T38" fmla="*/ 64 w 138"/>
              <a:gd name="T39" fmla="*/ 47 h 167"/>
              <a:gd name="T40" fmla="*/ 61 w 138"/>
              <a:gd name="T41" fmla="*/ 40 h 167"/>
              <a:gd name="T42" fmla="*/ 57 w 138"/>
              <a:gd name="T43" fmla="*/ 34 h 167"/>
              <a:gd name="T44" fmla="*/ 51 w 138"/>
              <a:gd name="T45" fmla="*/ 25 h 167"/>
              <a:gd name="T46" fmla="*/ 48 w 138"/>
              <a:gd name="T47" fmla="*/ 18 h 167"/>
              <a:gd name="T48" fmla="*/ 38 w 138"/>
              <a:gd name="T49" fmla="*/ 11 h 167"/>
              <a:gd name="T50" fmla="*/ 27 w 138"/>
              <a:gd name="T51" fmla="*/ 3 h 167"/>
              <a:gd name="T52" fmla="*/ 18 w 138"/>
              <a:gd name="T53" fmla="*/ 0 h 167"/>
              <a:gd name="T54" fmla="*/ 7 w 138"/>
              <a:gd name="T55" fmla="*/ 0 h 167"/>
              <a:gd name="T56" fmla="*/ 4 w 138"/>
              <a:gd name="T57" fmla="*/ 1 h 167"/>
              <a:gd name="T58" fmla="*/ 13 w 138"/>
              <a:gd name="T59" fmla="*/ 7 h 167"/>
              <a:gd name="T60" fmla="*/ 22 w 138"/>
              <a:gd name="T61" fmla="*/ 12 h 167"/>
              <a:gd name="T62" fmla="*/ 27 w 138"/>
              <a:gd name="T63" fmla="*/ 18 h 167"/>
              <a:gd name="T64" fmla="*/ 31 w 138"/>
              <a:gd name="T65" fmla="*/ 25 h 167"/>
              <a:gd name="T66" fmla="*/ 35 w 138"/>
              <a:gd name="T67" fmla="*/ 31 h 167"/>
              <a:gd name="T68" fmla="*/ 40 w 138"/>
              <a:gd name="T69" fmla="*/ 38 h 167"/>
              <a:gd name="T70" fmla="*/ 44 w 138"/>
              <a:gd name="T71" fmla="*/ 42 h 167"/>
              <a:gd name="T72" fmla="*/ 50 w 138"/>
              <a:gd name="T73" fmla="*/ 47 h 167"/>
              <a:gd name="T74" fmla="*/ 57 w 138"/>
              <a:gd name="T75" fmla="*/ 53 h 167"/>
              <a:gd name="T76" fmla="*/ 66 w 138"/>
              <a:gd name="T77" fmla="*/ 60 h 167"/>
              <a:gd name="T78" fmla="*/ 73 w 138"/>
              <a:gd name="T79" fmla="*/ 68 h 167"/>
              <a:gd name="T80" fmla="*/ 79 w 138"/>
              <a:gd name="T81" fmla="*/ 73 h 167"/>
              <a:gd name="T82" fmla="*/ 84 w 138"/>
              <a:gd name="T83" fmla="*/ 79 h 167"/>
              <a:gd name="T84" fmla="*/ 92 w 138"/>
              <a:gd name="T85" fmla="*/ 86 h 167"/>
              <a:gd name="T86" fmla="*/ 99 w 138"/>
              <a:gd name="T87" fmla="*/ 93 h 167"/>
              <a:gd name="T88" fmla="*/ 103 w 138"/>
              <a:gd name="T89" fmla="*/ 99 h 167"/>
              <a:gd name="T90" fmla="*/ 107 w 138"/>
              <a:gd name="T91" fmla="*/ 104 h 167"/>
              <a:gd name="T92" fmla="*/ 112 w 138"/>
              <a:gd name="T93" fmla="*/ 112 h 167"/>
              <a:gd name="T94" fmla="*/ 118 w 138"/>
              <a:gd name="T95" fmla="*/ 117 h 167"/>
              <a:gd name="T96" fmla="*/ 121 w 138"/>
              <a:gd name="T97" fmla="*/ 125 h 167"/>
              <a:gd name="T98" fmla="*/ 125 w 138"/>
              <a:gd name="T99" fmla="*/ 130 h 167"/>
              <a:gd name="T100" fmla="*/ 129 w 138"/>
              <a:gd name="T101" fmla="*/ 137 h 167"/>
              <a:gd name="T102" fmla="*/ 132 w 138"/>
              <a:gd name="T103" fmla="*/ 143 h 167"/>
              <a:gd name="T104" fmla="*/ 134 w 138"/>
              <a:gd name="T105" fmla="*/ 148 h 167"/>
              <a:gd name="T106" fmla="*/ 138 w 138"/>
              <a:gd name="T107" fmla="*/ 158 h 167"/>
              <a:gd name="T108" fmla="*/ 138 w 138"/>
              <a:gd name="T109" fmla="*/ 163 h 167"/>
              <a:gd name="T110" fmla="*/ 130 w 138"/>
              <a:gd name="T111" fmla="*/ 167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8" h="167">
                <a:moveTo>
                  <a:pt x="130" y="167"/>
                </a:moveTo>
                <a:lnTo>
                  <a:pt x="127" y="163"/>
                </a:lnTo>
                <a:lnTo>
                  <a:pt x="125" y="161"/>
                </a:lnTo>
                <a:lnTo>
                  <a:pt x="121" y="158"/>
                </a:lnTo>
                <a:lnTo>
                  <a:pt x="119" y="154"/>
                </a:lnTo>
                <a:lnTo>
                  <a:pt x="118" y="152"/>
                </a:lnTo>
                <a:lnTo>
                  <a:pt x="114" y="148"/>
                </a:lnTo>
                <a:lnTo>
                  <a:pt x="112" y="147"/>
                </a:lnTo>
                <a:lnTo>
                  <a:pt x="110" y="143"/>
                </a:lnTo>
                <a:lnTo>
                  <a:pt x="108" y="139"/>
                </a:lnTo>
                <a:lnTo>
                  <a:pt x="107" y="137"/>
                </a:lnTo>
                <a:lnTo>
                  <a:pt x="103" y="134"/>
                </a:lnTo>
                <a:lnTo>
                  <a:pt x="101" y="130"/>
                </a:lnTo>
                <a:lnTo>
                  <a:pt x="99" y="128"/>
                </a:lnTo>
                <a:lnTo>
                  <a:pt x="99" y="125"/>
                </a:lnTo>
                <a:lnTo>
                  <a:pt x="96" y="121"/>
                </a:lnTo>
                <a:lnTo>
                  <a:pt x="94" y="119"/>
                </a:lnTo>
                <a:lnTo>
                  <a:pt x="92" y="115"/>
                </a:lnTo>
                <a:lnTo>
                  <a:pt x="90" y="114"/>
                </a:lnTo>
                <a:lnTo>
                  <a:pt x="88" y="110"/>
                </a:lnTo>
                <a:lnTo>
                  <a:pt x="86" y="106"/>
                </a:lnTo>
                <a:lnTo>
                  <a:pt x="84" y="103"/>
                </a:lnTo>
                <a:lnTo>
                  <a:pt x="83" y="101"/>
                </a:lnTo>
                <a:lnTo>
                  <a:pt x="79" y="97"/>
                </a:lnTo>
                <a:lnTo>
                  <a:pt x="79" y="95"/>
                </a:lnTo>
                <a:lnTo>
                  <a:pt x="77" y="91"/>
                </a:lnTo>
                <a:lnTo>
                  <a:pt x="75" y="88"/>
                </a:lnTo>
                <a:lnTo>
                  <a:pt x="75" y="86"/>
                </a:lnTo>
                <a:lnTo>
                  <a:pt x="73" y="82"/>
                </a:lnTo>
                <a:lnTo>
                  <a:pt x="72" y="80"/>
                </a:lnTo>
                <a:lnTo>
                  <a:pt x="72" y="77"/>
                </a:lnTo>
                <a:lnTo>
                  <a:pt x="72" y="73"/>
                </a:lnTo>
                <a:lnTo>
                  <a:pt x="70" y="71"/>
                </a:lnTo>
                <a:lnTo>
                  <a:pt x="70" y="68"/>
                </a:lnTo>
                <a:lnTo>
                  <a:pt x="70" y="64"/>
                </a:lnTo>
                <a:lnTo>
                  <a:pt x="70" y="60"/>
                </a:lnTo>
                <a:lnTo>
                  <a:pt x="68" y="57"/>
                </a:lnTo>
                <a:lnTo>
                  <a:pt x="68" y="55"/>
                </a:lnTo>
                <a:lnTo>
                  <a:pt x="66" y="51"/>
                </a:lnTo>
                <a:lnTo>
                  <a:pt x="64" y="47"/>
                </a:lnTo>
                <a:lnTo>
                  <a:pt x="62" y="44"/>
                </a:lnTo>
                <a:lnTo>
                  <a:pt x="61" y="40"/>
                </a:lnTo>
                <a:lnTo>
                  <a:pt x="59" y="36"/>
                </a:lnTo>
                <a:lnTo>
                  <a:pt x="57" y="34"/>
                </a:lnTo>
                <a:lnTo>
                  <a:pt x="55" y="29"/>
                </a:lnTo>
                <a:lnTo>
                  <a:pt x="51" y="25"/>
                </a:lnTo>
                <a:lnTo>
                  <a:pt x="50" y="22"/>
                </a:lnTo>
                <a:lnTo>
                  <a:pt x="48" y="18"/>
                </a:lnTo>
                <a:lnTo>
                  <a:pt x="44" y="14"/>
                </a:lnTo>
                <a:lnTo>
                  <a:pt x="38" y="11"/>
                </a:lnTo>
                <a:lnTo>
                  <a:pt x="33" y="5"/>
                </a:lnTo>
                <a:lnTo>
                  <a:pt x="27" y="3"/>
                </a:lnTo>
                <a:lnTo>
                  <a:pt x="24" y="1"/>
                </a:lnTo>
                <a:lnTo>
                  <a:pt x="18" y="0"/>
                </a:lnTo>
                <a:lnTo>
                  <a:pt x="13" y="0"/>
                </a:lnTo>
                <a:lnTo>
                  <a:pt x="7" y="0"/>
                </a:lnTo>
                <a:lnTo>
                  <a:pt x="0" y="0"/>
                </a:lnTo>
                <a:lnTo>
                  <a:pt x="4" y="1"/>
                </a:lnTo>
                <a:lnTo>
                  <a:pt x="9" y="3"/>
                </a:lnTo>
                <a:lnTo>
                  <a:pt x="13" y="7"/>
                </a:lnTo>
                <a:lnTo>
                  <a:pt x="18" y="9"/>
                </a:lnTo>
                <a:lnTo>
                  <a:pt x="22" y="12"/>
                </a:lnTo>
                <a:lnTo>
                  <a:pt x="26" y="16"/>
                </a:lnTo>
                <a:lnTo>
                  <a:pt x="27" y="18"/>
                </a:lnTo>
                <a:lnTo>
                  <a:pt x="29" y="22"/>
                </a:lnTo>
                <a:lnTo>
                  <a:pt x="31" y="25"/>
                </a:lnTo>
                <a:lnTo>
                  <a:pt x="33" y="27"/>
                </a:lnTo>
                <a:lnTo>
                  <a:pt x="35" y="31"/>
                </a:lnTo>
                <a:lnTo>
                  <a:pt x="38" y="34"/>
                </a:lnTo>
                <a:lnTo>
                  <a:pt x="40" y="38"/>
                </a:lnTo>
                <a:lnTo>
                  <a:pt x="42" y="40"/>
                </a:lnTo>
                <a:lnTo>
                  <a:pt x="44" y="42"/>
                </a:lnTo>
                <a:lnTo>
                  <a:pt x="46" y="46"/>
                </a:lnTo>
                <a:lnTo>
                  <a:pt x="50" y="47"/>
                </a:lnTo>
                <a:lnTo>
                  <a:pt x="53" y="51"/>
                </a:lnTo>
                <a:lnTo>
                  <a:pt x="57" y="53"/>
                </a:lnTo>
                <a:lnTo>
                  <a:pt x="62" y="57"/>
                </a:lnTo>
                <a:lnTo>
                  <a:pt x="66" y="60"/>
                </a:lnTo>
                <a:lnTo>
                  <a:pt x="70" y="64"/>
                </a:lnTo>
                <a:lnTo>
                  <a:pt x="73" y="68"/>
                </a:lnTo>
                <a:lnTo>
                  <a:pt x="75" y="69"/>
                </a:lnTo>
                <a:lnTo>
                  <a:pt x="79" y="73"/>
                </a:lnTo>
                <a:lnTo>
                  <a:pt x="81" y="75"/>
                </a:lnTo>
                <a:lnTo>
                  <a:pt x="84" y="79"/>
                </a:lnTo>
                <a:lnTo>
                  <a:pt x="88" y="82"/>
                </a:lnTo>
                <a:lnTo>
                  <a:pt x="92" y="86"/>
                </a:lnTo>
                <a:lnTo>
                  <a:pt x="96" y="90"/>
                </a:lnTo>
                <a:lnTo>
                  <a:pt x="99" y="93"/>
                </a:lnTo>
                <a:lnTo>
                  <a:pt x="101" y="95"/>
                </a:lnTo>
                <a:lnTo>
                  <a:pt x="103" y="99"/>
                </a:lnTo>
                <a:lnTo>
                  <a:pt x="105" y="103"/>
                </a:lnTo>
                <a:lnTo>
                  <a:pt x="107" y="104"/>
                </a:lnTo>
                <a:lnTo>
                  <a:pt x="108" y="108"/>
                </a:lnTo>
                <a:lnTo>
                  <a:pt x="112" y="112"/>
                </a:lnTo>
                <a:lnTo>
                  <a:pt x="114" y="114"/>
                </a:lnTo>
                <a:lnTo>
                  <a:pt x="118" y="117"/>
                </a:lnTo>
                <a:lnTo>
                  <a:pt x="119" y="121"/>
                </a:lnTo>
                <a:lnTo>
                  <a:pt x="121" y="125"/>
                </a:lnTo>
                <a:lnTo>
                  <a:pt x="123" y="128"/>
                </a:lnTo>
                <a:lnTo>
                  <a:pt x="125" y="130"/>
                </a:lnTo>
                <a:lnTo>
                  <a:pt x="127" y="134"/>
                </a:lnTo>
                <a:lnTo>
                  <a:pt x="129" y="137"/>
                </a:lnTo>
                <a:lnTo>
                  <a:pt x="130" y="141"/>
                </a:lnTo>
                <a:lnTo>
                  <a:pt x="132" y="143"/>
                </a:lnTo>
                <a:lnTo>
                  <a:pt x="134" y="147"/>
                </a:lnTo>
                <a:lnTo>
                  <a:pt x="134" y="148"/>
                </a:lnTo>
                <a:lnTo>
                  <a:pt x="136" y="152"/>
                </a:lnTo>
                <a:lnTo>
                  <a:pt x="138" y="158"/>
                </a:lnTo>
                <a:lnTo>
                  <a:pt x="138" y="161"/>
                </a:lnTo>
                <a:lnTo>
                  <a:pt x="138" y="163"/>
                </a:lnTo>
                <a:lnTo>
                  <a:pt x="134" y="167"/>
                </a:lnTo>
                <a:lnTo>
                  <a:pt x="130" y="167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41" name="Freeform 1897"/>
          <p:cNvSpPr>
            <a:spLocks/>
          </p:cNvSpPr>
          <p:nvPr/>
        </p:nvSpPr>
        <p:spPr bwMode="auto">
          <a:xfrm>
            <a:off x="4978400" y="3919538"/>
            <a:ext cx="109538" cy="131762"/>
          </a:xfrm>
          <a:custGeom>
            <a:avLst/>
            <a:gdLst>
              <a:gd name="T0" fmla="*/ 127 w 138"/>
              <a:gd name="T1" fmla="*/ 163 h 167"/>
              <a:gd name="T2" fmla="*/ 121 w 138"/>
              <a:gd name="T3" fmla="*/ 158 h 167"/>
              <a:gd name="T4" fmla="*/ 118 w 138"/>
              <a:gd name="T5" fmla="*/ 152 h 167"/>
              <a:gd name="T6" fmla="*/ 112 w 138"/>
              <a:gd name="T7" fmla="*/ 147 h 167"/>
              <a:gd name="T8" fmla="*/ 108 w 138"/>
              <a:gd name="T9" fmla="*/ 139 h 167"/>
              <a:gd name="T10" fmla="*/ 103 w 138"/>
              <a:gd name="T11" fmla="*/ 134 h 167"/>
              <a:gd name="T12" fmla="*/ 99 w 138"/>
              <a:gd name="T13" fmla="*/ 128 h 167"/>
              <a:gd name="T14" fmla="*/ 96 w 138"/>
              <a:gd name="T15" fmla="*/ 121 h 167"/>
              <a:gd name="T16" fmla="*/ 92 w 138"/>
              <a:gd name="T17" fmla="*/ 115 h 167"/>
              <a:gd name="T18" fmla="*/ 88 w 138"/>
              <a:gd name="T19" fmla="*/ 110 h 167"/>
              <a:gd name="T20" fmla="*/ 84 w 138"/>
              <a:gd name="T21" fmla="*/ 103 h 167"/>
              <a:gd name="T22" fmla="*/ 79 w 138"/>
              <a:gd name="T23" fmla="*/ 97 h 167"/>
              <a:gd name="T24" fmla="*/ 77 w 138"/>
              <a:gd name="T25" fmla="*/ 91 h 167"/>
              <a:gd name="T26" fmla="*/ 75 w 138"/>
              <a:gd name="T27" fmla="*/ 86 h 167"/>
              <a:gd name="T28" fmla="*/ 72 w 138"/>
              <a:gd name="T29" fmla="*/ 80 h 167"/>
              <a:gd name="T30" fmla="*/ 72 w 138"/>
              <a:gd name="T31" fmla="*/ 73 h 167"/>
              <a:gd name="T32" fmla="*/ 70 w 138"/>
              <a:gd name="T33" fmla="*/ 68 h 167"/>
              <a:gd name="T34" fmla="*/ 70 w 138"/>
              <a:gd name="T35" fmla="*/ 60 h 167"/>
              <a:gd name="T36" fmla="*/ 68 w 138"/>
              <a:gd name="T37" fmla="*/ 55 h 167"/>
              <a:gd name="T38" fmla="*/ 64 w 138"/>
              <a:gd name="T39" fmla="*/ 47 h 167"/>
              <a:gd name="T40" fmla="*/ 61 w 138"/>
              <a:gd name="T41" fmla="*/ 40 h 167"/>
              <a:gd name="T42" fmla="*/ 57 w 138"/>
              <a:gd name="T43" fmla="*/ 34 h 167"/>
              <a:gd name="T44" fmla="*/ 51 w 138"/>
              <a:gd name="T45" fmla="*/ 25 h 167"/>
              <a:gd name="T46" fmla="*/ 48 w 138"/>
              <a:gd name="T47" fmla="*/ 18 h 167"/>
              <a:gd name="T48" fmla="*/ 38 w 138"/>
              <a:gd name="T49" fmla="*/ 11 h 167"/>
              <a:gd name="T50" fmla="*/ 27 w 138"/>
              <a:gd name="T51" fmla="*/ 3 h 167"/>
              <a:gd name="T52" fmla="*/ 18 w 138"/>
              <a:gd name="T53" fmla="*/ 0 h 167"/>
              <a:gd name="T54" fmla="*/ 7 w 138"/>
              <a:gd name="T55" fmla="*/ 0 h 167"/>
              <a:gd name="T56" fmla="*/ 4 w 138"/>
              <a:gd name="T57" fmla="*/ 1 h 167"/>
              <a:gd name="T58" fmla="*/ 13 w 138"/>
              <a:gd name="T59" fmla="*/ 7 h 167"/>
              <a:gd name="T60" fmla="*/ 22 w 138"/>
              <a:gd name="T61" fmla="*/ 12 h 167"/>
              <a:gd name="T62" fmla="*/ 27 w 138"/>
              <a:gd name="T63" fmla="*/ 18 h 167"/>
              <a:gd name="T64" fmla="*/ 31 w 138"/>
              <a:gd name="T65" fmla="*/ 25 h 167"/>
              <a:gd name="T66" fmla="*/ 35 w 138"/>
              <a:gd name="T67" fmla="*/ 31 h 167"/>
              <a:gd name="T68" fmla="*/ 40 w 138"/>
              <a:gd name="T69" fmla="*/ 38 h 167"/>
              <a:gd name="T70" fmla="*/ 44 w 138"/>
              <a:gd name="T71" fmla="*/ 42 h 167"/>
              <a:gd name="T72" fmla="*/ 50 w 138"/>
              <a:gd name="T73" fmla="*/ 47 h 167"/>
              <a:gd name="T74" fmla="*/ 57 w 138"/>
              <a:gd name="T75" fmla="*/ 53 h 167"/>
              <a:gd name="T76" fmla="*/ 66 w 138"/>
              <a:gd name="T77" fmla="*/ 60 h 167"/>
              <a:gd name="T78" fmla="*/ 73 w 138"/>
              <a:gd name="T79" fmla="*/ 68 h 167"/>
              <a:gd name="T80" fmla="*/ 79 w 138"/>
              <a:gd name="T81" fmla="*/ 73 h 167"/>
              <a:gd name="T82" fmla="*/ 84 w 138"/>
              <a:gd name="T83" fmla="*/ 79 h 167"/>
              <a:gd name="T84" fmla="*/ 92 w 138"/>
              <a:gd name="T85" fmla="*/ 86 h 167"/>
              <a:gd name="T86" fmla="*/ 99 w 138"/>
              <a:gd name="T87" fmla="*/ 93 h 167"/>
              <a:gd name="T88" fmla="*/ 103 w 138"/>
              <a:gd name="T89" fmla="*/ 99 h 167"/>
              <a:gd name="T90" fmla="*/ 107 w 138"/>
              <a:gd name="T91" fmla="*/ 104 h 167"/>
              <a:gd name="T92" fmla="*/ 112 w 138"/>
              <a:gd name="T93" fmla="*/ 112 h 167"/>
              <a:gd name="T94" fmla="*/ 118 w 138"/>
              <a:gd name="T95" fmla="*/ 117 h 167"/>
              <a:gd name="T96" fmla="*/ 121 w 138"/>
              <a:gd name="T97" fmla="*/ 125 h 167"/>
              <a:gd name="T98" fmla="*/ 125 w 138"/>
              <a:gd name="T99" fmla="*/ 130 h 167"/>
              <a:gd name="T100" fmla="*/ 129 w 138"/>
              <a:gd name="T101" fmla="*/ 137 h 167"/>
              <a:gd name="T102" fmla="*/ 132 w 138"/>
              <a:gd name="T103" fmla="*/ 143 h 167"/>
              <a:gd name="T104" fmla="*/ 134 w 138"/>
              <a:gd name="T105" fmla="*/ 148 h 167"/>
              <a:gd name="T106" fmla="*/ 138 w 138"/>
              <a:gd name="T107" fmla="*/ 158 h 167"/>
              <a:gd name="T108" fmla="*/ 138 w 138"/>
              <a:gd name="T109" fmla="*/ 163 h 167"/>
              <a:gd name="T110" fmla="*/ 130 w 138"/>
              <a:gd name="T111" fmla="*/ 167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8" h="167">
                <a:moveTo>
                  <a:pt x="130" y="167"/>
                </a:moveTo>
                <a:lnTo>
                  <a:pt x="127" y="163"/>
                </a:lnTo>
                <a:lnTo>
                  <a:pt x="125" y="161"/>
                </a:lnTo>
                <a:lnTo>
                  <a:pt x="121" y="158"/>
                </a:lnTo>
                <a:lnTo>
                  <a:pt x="119" y="154"/>
                </a:lnTo>
                <a:lnTo>
                  <a:pt x="118" y="152"/>
                </a:lnTo>
                <a:lnTo>
                  <a:pt x="114" y="148"/>
                </a:lnTo>
                <a:lnTo>
                  <a:pt x="112" y="147"/>
                </a:lnTo>
                <a:lnTo>
                  <a:pt x="110" y="143"/>
                </a:lnTo>
                <a:lnTo>
                  <a:pt x="108" y="139"/>
                </a:lnTo>
                <a:lnTo>
                  <a:pt x="107" y="137"/>
                </a:lnTo>
                <a:lnTo>
                  <a:pt x="103" y="134"/>
                </a:lnTo>
                <a:lnTo>
                  <a:pt x="101" y="130"/>
                </a:lnTo>
                <a:lnTo>
                  <a:pt x="99" y="128"/>
                </a:lnTo>
                <a:lnTo>
                  <a:pt x="99" y="125"/>
                </a:lnTo>
                <a:lnTo>
                  <a:pt x="96" y="121"/>
                </a:lnTo>
                <a:lnTo>
                  <a:pt x="94" y="119"/>
                </a:lnTo>
                <a:lnTo>
                  <a:pt x="92" y="115"/>
                </a:lnTo>
                <a:lnTo>
                  <a:pt x="90" y="114"/>
                </a:lnTo>
                <a:lnTo>
                  <a:pt x="88" y="110"/>
                </a:lnTo>
                <a:lnTo>
                  <a:pt x="86" y="106"/>
                </a:lnTo>
                <a:lnTo>
                  <a:pt x="84" y="103"/>
                </a:lnTo>
                <a:lnTo>
                  <a:pt x="83" y="101"/>
                </a:lnTo>
                <a:lnTo>
                  <a:pt x="79" y="97"/>
                </a:lnTo>
                <a:lnTo>
                  <a:pt x="79" y="95"/>
                </a:lnTo>
                <a:lnTo>
                  <a:pt x="77" y="91"/>
                </a:lnTo>
                <a:lnTo>
                  <a:pt x="75" y="88"/>
                </a:lnTo>
                <a:lnTo>
                  <a:pt x="75" y="86"/>
                </a:lnTo>
                <a:lnTo>
                  <a:pt x="73" y="82"/>
                </a:lnTo>
                <a:lnTo>
                  <a:pt x="72" y="80"/>
                </a:lnTo>
                <a:lnTo>
                  <a:pt x="72" y="77"/>
                </a:lnTo>
                <a:lnTo>
                  <a:pt x="72" y="73"/>
                </a:lnTo>
                <a:lnTo>
                  <a:pt x="70" y="71"/>
                </a:lnTo>
                <a:lnTo>
                  <a:pt x="70" y="68"/>
                </a:lnTo>
                <a:lnTo>
                  <a:pt x="70" y="64"/>
                </a:lnTo>
                <a:lnTo>
                  <a:pt x="70" y="60"/>
                </a:lnTo>
                <a:lnTo>
                  <a:pt x="68" y="57"/>
                </a:lnTo>
                <a:lnTo>
                  <a:pt x="68" y="55"/>
                </a:lnTo>
                <a:lnTo>
                  <a:pt x="66" y="51"/>
                </a:lnTo>
                <a:lnTo>
                  <a:pt x="64" y="47"/>
                </a:lnTo>
                <a:lnTo>
                  <a:pt x="62" y="44"/>
                </a:lnTo>
                <a:lnTo>
                  <a:pt x="61" y="40"/>
                </a:lnTo>
                <a:lnTo>
                  <a:pt x="59" y="36"/>
                </a:lnTo>
                <a:lnTo>
                  <a:pt x="57" y="34"/>
                </a:lnTo>
                <a:lnTo>
                  <a:pt x="55" y="29"/>
                </a:lnTo>
                <a:lnTo>
                  <a:pt x="51" y="25"/>
                </a:lnTo>
                <a:lnTo>
                  <a:pt x="50" y="22"/>
                </a:lnTo>
                <a:lnTo>
                  <a:pt x="48" y="18"/>
                </a:lnTo>
                <a:lnTo>
                  <a:pt x="44" y="14"/>
                </a:lnTo>
                <a:lnTo>
                  <a:pt x="38" y="11"/>
                </a:lnTo>
                <a:lnTo>
                  <a:pt x="33" y="5"/>
                </a:lnTo>
                <a:lnTo>
                  <a:pt x="27" y="3"/>
                </a:lnTo>
                <a:lnTo>
                  <a:pt x="24" y="1"/>
                </a:lnTo>
                <a:lnTo>
                  <a:pt x="18" y="0"/>
                </a:lnTo>
                <a:lnTo>
                  <a:pt x="13" y="0"/>
                </a:lnTo>
                <a:lnTo>
                  <a:pt x="7" y="0"/>
                </a:lnTo>
                <a:lnTo>
                  <a:pt x="0" y="0"/>
                </a:lnTo>
                <a:lnTo>
                  <a:pt x="4" y="1"/>
                </a:lnTo>
                <a:lnTo>
                  <a:pt x="9" y="3"/>
                </a:lnTo>
                <a:lnTo>
                  <a:pt x="13" y="7"/>
                </a:lnTo>
                <a:lnTo>
                  <a:pt x="18" y="9"/>
                </a:lnTo>
                <a:lnTo>
                  <a:pt x="22" y="12"/>
                </a:lnTo>
                <a:lnTo>
                  <a:pt x="26" y="16"/>
                </a:lnTo>
                <a:lnTo>
                  <a:pt x="27" y="18"/>
                </a:lnTo>
                <a:lnTo>
                  <a:pt x="29" y="22"/>
                </a:lnTo>
                <a:lnTo>
                  <a:pt x="31" y="25"/>
                </a:lnTo>
                <a:lnTo>
                  <a:pt x="33" y="27"/>
                </a:lnTo>
                <a:lnTo>
                  <a:pt x="35" y="31"/>
                </a:lnTo>
                <a:lnTo>
                  <a:pt x="38" y="34"/>
                </a:lnTo>
                <a:lnTo>
                  <a:pt x="40" y="38"/>
                </a:lnTo>
                <a:lnTo>
                  <a:pt x="42" y="40"/>
                </a:lnTo>
                <a:lnTo>
                  <a:pt x="44" y="42"/>
                </a:lnTo>
                <a:lnTo>
                  <a:pt x="46" y="46"/>
                </a:lnTo>
                <a:lnTo>
                  <a:pt x="50" y="47"/>
                </a:lnTo>
                <a:lnTo>
                  <a:pt x="53" y="51"/>
                </a:lnTo>
                <a:lnTo>
                  <a:pt x="57" y="53"/>
                </a:lnTo>
                <a:lnTo>
                  <a:pt x="62" y="57"/>
                </a:lnTo>
                <a:lnTo>
                  <a:pt x="66" y="60"/>
                </a:lnTo>
                <a:lnTo>
                  <a:pt x="70" y="64"/>
                </a:lnTo>
                <a:lnTo>
                  <a:pt x="73" y="68"/>
                </a:lnTo>
                <a:lnTo>
                  <a:pt x="75" y="69"/>
                </a:lnTo>
                <a:lnTo>
                  <a:pt x="79" y="73"/>
                </a:lnTo>
                <a:lnTo>
                  <a:pt x="81" y="75"/>
                </a:lnTo>
                <a:lnTo>
                  <a:pt x="84" y="79"/>
                </a:lnTo>
                <a:lnTo>
                  <a:pt x="88" y="82"/>
                </a:lnTo>
                <a:lnTo>
                  <a:pt x="92" y="86"/>
                </a:lnTo>
                <a:lnTo>
                  <a:pt x="96" y="90"/>
                </a:lnTo>
                <a:lnTo>
                  <a:pt x="99" y="93"/>
                </a:lnTo>
                <a:lnTo>
                  <a:pt x="101" y="95"/>
                </a:lnTo>
                <a:lnTo>
                  <a:pt x="103" y="99"/>
                </a:lnTo>
                <a:lnTo>
                  <a:pt x="105" y="103"/>
                </a:lnTo>
                <a:lnTo>
                  <a:pt x="107" y="104"/>
                </a:lnTo>
                <a:lnTo>
                  <a:pt x="108" y="108"/>
                </a:lnTo>
                <a:lnTo>
                  <a:pt x="112" y="112"/>
                </a:lnTo>
                <a:lnTo>
                  <a:pt x="114" y="114"/>
                </a:lnTo>
                <a:lnTo>
                  <a:pt x="118" y="117"/>
                </a:lnTo>
                <a:lnTo>
                  <a:pt x="119" y="121"/>
                </a:lnTo>
                <a:lnTo>
                  <a:pt x="121" y="125"/>
                </a:lnTo>
                <a:lnTo>
                  <a:pt x="123" y="128"/>
                </a:lnTo>
                <a:lnTo>
                  <a:pt x="125" y="130"/>
                </a:lnTo>
                <a:lnTo>
                  <a:pt x="127" y="134"/>
                </a:lnTo>
                <a:lnTo>
                  <a:pt x="129" y="137"/>
                </a:lnTo>
                <a:lnTo>
                  <a:pt x="130" y="141"/>
                </a:lnTo>
                <a:lnTo>
                  <a:pt x="132" y="143"/>
                </a:lnTo>
                <a:lnTo>
                  <a:pt x="134" y="147"/>
                </a:lnTo>
                <a:lnTo>
                  <a:pt x="134" y="148"/>
                </a:lnTo>
                <a:lnTo>
                  <a:pt x="136" y="152"/>
                </a:lnTo>
                <a:lnTo>
                  <a:pt x="138" y="158"/>
                </a:lnTo>
                <a:lnTo>
                  <a:pt x="138" y="161"/>
                </a:lnTo>
                <a:lnTo>
                  <a:pt x="138" y="163"/>
                </a:lnTo>
                <a:lnTo>
                  <a:pt x="134" y="167"/>
                </a:lnTo>
                <a:lnTo>
                  <a:pt x="130" y="167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42" name="Freeform 1898"/>
          <p:cNvSpPr>
            <a:spLocks/>
          </p:cNvSpPr>
          <p:nvPr/>
        </p:nvSpPr>
        <p:spPr bwMode="auto">
          <a:xfrm>
            <a:off x="5078413" y="4062413"/>
            <a:ext cx="76200" cy="31750"/>
          </a:xfrm>
          <a:custGeom>
            <a:avLst/>
            <a:gdLst>
              <a:gd name="T0" fmla="*/ 11 w 96"/>
              <a:gd name="T1" fmla="*/ 2 h 40"/>
              <a:gd name="T2" fmla="*/ 7 w 96"/>
              <a:gd name="T3" fmla="*/ 5 h 40"/>
              <a:gd name="T4" fmla="*/ 4 w 96"/>
              <a:gd name="T5" fmla="*/ 7 h 40"/>
              <a:gd name="T6" fmla="*/ 2 w 96"/>
              <a:gd name="T7" fmla="*/ 11 h 40"/>
              <a:gd name="T8" fmla="*/ 2 w 96"/>
              <a:gd name="T9" fmla="*/ 16 h 40"/>
              <a:gd name="T10" fmla="*/ 0 w 96"/>
              <a:gd name="T11" fmla="*/ 18 h 40"/>
              <a:gd name="T12" fmla="*/ 0 w 96"/>
              <a:gd name="T13" fmla="*/ 25 h 40"/>
              <a:gd name="T14" fmla="*/ 2 w 96"/>
              <a:gd name="T15" fmla="*/ 25 h 40"/>
              <a:gd name="T16" fmla="*/ 2 w 96"/>
              <a:gd name="T17" fmla="*/ 18 h 40"/>
              <a:gd name="T18" fmla="*/ 5 w 96"/>
              <a:gd name="T19" fmla="*/ 16 h 40"/>
              <a:gd name="T20" fmla="*/ 7 w 96"/>
              <a:gd name="T21" fmla="*/ 13 h 40"/>
              <a:gd name="T22" fmla="*/ 5 w 96"/>
              <a:gd name="T23" fmla="*/ 11 h 40"/>
              <a:gd name="T24" fmla="*/ 9 w 96"/>
              <a:gd name="T25" fmla="*/ 7 h 40"/>
              <a:gd name="T26" fmla="*/ 13 w 96"/>
              <a:gd name="T27" fmla="*/ 5 h 40"/>
              <a:gd name="T28" fmla="*/ 15 w 96"/>
              <a:gd name="T29" fmla="*/ 2 h 40"/>
              <a:gd name="T30" fmla="*/ 15 w 96"/>
              <a:gd name="T31" fmla="*/ 0 h 40"/>
              <a:gd name="T32" fmla="*/ 15 w 96"/>
              <a:gd name="T33" fmla="*/ 5 h 40"/>
              <a:gd name="T34" fmla="*/ 16 w 96"/>
              <a:gd name="T35" fmla="*/ 7 h 40"/>
              <a:gd name="T36" fmla="*/ 20 w 96"/>
              <a:gd name="T37" fmla="*/ 9 h 40"/>
              <a:gd name="T38" fmla="*/ 24 w 96"/>
              <a:gd name="T39" fmla="*/ 13 h 40"/>
              <a:gd name="T40" fmla="*/ 29 w 96"/>
              <a:gd name="T41" fmla="*/ 14 h 40"/>
              <a:gd name="T42" fmla="*/ 37 w 96"/>
              <a:gd name="T43" fmla="*/ 18 h 40"/>
              <a:gd name="T44" fmla="*/ 42 w 96"/>
              <a:gd name="T45" fmla="*/ 22 h 40"/>
              <a:gd name="T46" fmla="*/ 48 w 96"/>
              <a:gd name="T47" fmla="*/ 25 h 40"/>
              <a:gd name="T48" fmla="*/ 53 w 96"/>
              <a:gd name="T49" fmla="*/ 31 h 40"/>
              <a:gd name="T50" fmla="*/ 59 w 96"/>
              <a:gd name="T51" fmla="*/ 35 h 40"/>
              <a:gd name="T52" fmla="*/ 68 w 96"/>
              <a:gd name="T53" fmla="*/ 40 h 40"/>
              <a:gd name="T54" fmla="*/ 62 w 96"/>
              <a:gd name="T55" fmla="*/ 35 h 40"/>
              <a:gd name="T56" fmla="*/ 57 w 96"/>
              <a:gd name="T57" fmla="*/ 31 h 40"/>
              <a:gd name="T58" fmla="*/ 53 w 96"/>
              <a:gd name="T59" fmla="*/ 27 h 40"/>
              <a:gd name="T60" fmla="*/ 51 w 96"/>
              <a:gd name="T61" fmla="*/ 25 h 40"/>
              <a:gd name="T62" fmla="*/ 48 w 96"/>
              <a:gd name="T63" fmla="*/ 22 h 40"/>
              <a:gd name="T64" fmla="*/ 44 w 96"/>
              <a:gd name="T65" fmla="*/ 20 h 40"/>
              <a:gd name="T66" fmla="*/ 39 w 96"/>
              <a:gd name="T67" fmla="*/ 16 h 40"/>
              <a:gd name="T68" fmla="*/ 35 w 96"/>
              <a:gd name="T69" fmla="*/ 14 h 40"/>
              <a:gd name="T70" fmla="*/ 29 w 96"/>
              <a:gd name="T71" fmla="*/ 13 h 40"/>
              <a:gd name="T72" fmla="*/ 24 w 96"/>
              <a:gd name="T73" fmla="*/ 11 h 40"/>
              <a:gd name="T74" fmla="*/ 20 w 96"/>
              <a:gd name="T75" fmla="*/ 7 h 40"/>
              <a:gd name="T76" fmla="*/ 18 w 96"/>
              <a:gd name="T77" fmla="*/ 5 h 40"/>
              <a:gd name="T78" fmla="*/ 18 w 96"/>
              <a:gd name="T79" fmla="*/ 2 h 40"/>
              <a:gd name="T80" fmla="*/ 18 w 96"/>
              <a:gd name="T81" fmla="*/ 2 h 40"/>
              <a:gd name="T82" fmla="*/ 24 w 96"/>
              <a:gd name="T83" fmla="*/ 3 h 40"/>
              <a:gd name="T84" fmla="*/ 31 w 96"/>
              <a:gd name="T85" fmla="*/ 5 h 40"/>
              <a:gd name="T86" fmla="*/ 39 w 96"/>
              <a:gd name="T87" fmla="*/ 9 h 40"/>
              <a:gd name="T88" fmla="*/ 51 w 96"/>
              <a:gd name="T89" fmla="*/ 13 h 40"/>
              <a:gd name="T90" fmla="*/ 64 w 96"/>
              <a:gd name="T91" fmla="*/ 13 h 40"/>
              <a:gd name="T92" fmla="*/ 75 w 96"/>
              <a:gd name="T93" fmla="*/ 16 h 40"/>
              <a:gd name="T94" fmla="*/ 86 w 96"/>
              <a:gd name="T95" fmla="*/ 22 h 40"/>
              <a:gd name="T96" fmla="*/ 92 w 96"/>
              <a:gd name="T97" fmla="*/ 22 h 40"/>
              <a:gd name="T98" fmla="*/ 81 w 96"/>
              <a:gd name="T99" fmla="*/ 18 h 40"/>
              <a:gd name="T100" fmla="*/ 72 w 96"/>
              <a:gd name="T101" fmla="*/ 13 h 40"/>
              <a:gd name="T102" fmla="*/ 62 w 96"/>
              <a:gd name="T103" fmla="*/ 11 h 40"/>
              <a:gd name="T104" fmla="*/ 51 w 96"/>
              <a:gd name="T105" fmla="*/ 11 h 40"/>
              <a:gd name="T106" fmla="*/ 44 w 96"/>
              <a:gd name="T107" fmla="*/ 9 h 40"/>
              <a:gd name="T108" fmla="*/ 37 w 96"/>
              <a:gd name="T109" fmla="*/ 5 h 40"/>
              <a:gd name="T110" fmla="*/ 29 w 96"/>
              <a:gd name="T111" fmla="*/ 3 h 40"/>
              <a:gd name="T112" fmla="*/ 24 w 96"/>
              <a:gd name="T113" fmla="*/ 2 h 40"/>
              <a:gd name="T114" fmla="*/ 15 w 96"/>
              <a:gd name="T115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96" h="40">
                <a:moveTo>
                  <a:pt x="11" y="0"/>
                </a:move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9" y="2"/>
                </a:lnTo>
                <a:lnTo>
                  <a:pt x="9" y="2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7" y="5"/>
                </a:lnTo>
                <a:lnTo>
                  <a:pt x="7" y="5"/>
                </a:lnTo>
                <a:lnTo>
                  <a:pt x="7" y="5"/>
                </a:lnTo>
                <a:lnTo>
                  <a:pt x="7" y="5"/>
                </a:lnTo>
                <a:lnTo>
                  <a:pt x="7" y="5"/>
                </a:lnTo>
                <a:lnTo>
                  <a:pt x="7" y="5"/>
                </a:lnTo>
                <a:lnTo>
                  <a:pt x="7" y="5"/>
                </a:lnTo>
                <a:lnTo>
                  <a:pt x="5" y="7"/>
                </a:lnTo>
                <a:lnTo>
                  <a:pt x="5" y="7"/>
                </a:lnTo>
                <a:lnTo>
                  <a:pt x="5" y="7"/>
                </a:lnTo>
                <a:lnTo>
                  <a:pt x="5" y="7"/>
                </a:lnTo>
                <a:lnTo>
                  <a:pt x="4" y="7"/>
                </a:lnTo>
                <a:lnTo>
                  <a:pt x="4" y="9"/>
                </a:lnTo>
                <a:lnTo>
                  <a:pt x="4" y="9"/>
                </a:lnTo>
                <a:lnTo>
                  <a:pt x="4" y="9"/>
                </a:lnTo>
                <a:lnTo>
                  <a:pt x="4" y="9"/>
                </a:lnTo>
                <a:lnTo>
                  <a:pt x="4" y="9"/>
                </a:lnTo>
                <a:lnTo>
                  <a:pt x="4" y="9"/>
                </a:lnTo>
                <a:lnTo>
                  <a:pt x="4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4"/>
                </a:lnTo>
                <a:lnTo>
                  <a:pt x="4" y="14"/>
                </a:lnTo>
                <a:lnTo>
                  <a:pt x="4" y="14"/>
                </a:lnTo>
                <a:lnTo>
                  <a:pt x="2" y="14"/>
                </a:lnTo>
                <a:lnTo>
                  <a:pt x="2" y="14"/>
                </a:lnTo>
                <a:lnTo>
                  <a:pt x="2" y="16"/>
                </a:lnTo>
                <a:lnTo>
                  <a:pt x="2" y="16"/>
                </a:lnTo>
                <a:lnTo>
                  <a:pt x="2" y="16"/>
                </a:lnTo>
                <a:lnTo>
                  <a:pt x="2" y="16"/>
                </a:lnTo>
                <a:lnTo>
                  <a:pt x="0" y="16"/>
                </a:lnTo>
                <a:lnTo>
                  <a:pt x="0" y="16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22"/>
                </a:lnTo>
                <a:lnTo>
                  <a:pt x="0" y="22"/>
                </a:lnTo>
                <a:lnTo>
                  <a:pt x="0" y="22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5"/>
                </a:lnTo>
                <a:lnTo>
                  <a:pt x="2" y="25"/>
                </a:lnTo>
                <a:lnTo>
                  <a:pt x="2" y="27"/>
                </a:lnTo>
                <a:lnTo>
                  <a:pt x="4" y="27"/>
                </a:lnTo>
                <a:lnTo>
                  <a:pt x="5" y="29"/>
                </a:lnTo>
                <a:lnTo>
                  <a:pt x="5" y="27"/>
                </a:lnTo>
                <a:lnTo>
                  <a:pt x="4" y="27"/>
                </a:lnTo>
                <a:lnTo>
                  <a:pt x="4" y="27"/>
                </a:lnTo>
                <a:lnTo>
                  <a:pt x="4" y="25"/>
                </a:lnTo>
                <a:lnTo>
                  <a:pt x="4" y="25"/>
                </a:lnTo>
                <a:lnTo>
                  <a:pt x="2" y="25"/>
                </a:lnTo>
                <a:lnTo>
                  <a:pt x="4" y="24"/>
                </a:lnTo>
                <a:lnTo>
                  <a:pt x="2" y="24"/>
                </a:lnTo>
                <a:lnTo>
                  <a:pt x="2" y="24"/>
                </a:lnTo>
                <a:lnTo>
                  <a:pt x="2" y="22"/>
                </a:lnTo>
                <a:lnTo>
                  <a:pt x="2" y="22"/>
                </a:lnTo>
                <a:lnTo>
                  <a:pt x="2" y="22"/>
                </a:lnTo>
                <a:lnTo>
                  <a:pt x="2" y="20"/>
                </a:lnTo>
                <a:lnTo>
                  <a:pt x="2" y="20"/>
                </a:lnTo>
                <a:lnTo>
                  <a:pt x="2" y="18"/>
                </a:lnTo>
                <a:lnTo>
                  <a:pt x="2" y="18"/>
                </a:lnTo>
                <a:lnTo>
                  <a:pt x="2" y="18"/>
                </a:lnTo>
                <a:lnTo>
                  <a:pt x="4" y="18"/>
                </a:lnTo>
                <a:lnTo>
                  <a:pt x="4" y="18"/>
                </a:lnTo>
                <a:lnTo>
                  <a:pt x="4" y="18"/>
                </a:lnTo>
                <a:lnTo>
                  <a:pt x="4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4"/>
                </a:lnTo>
                <a:lnTo>
                  <a:pt x="7" y="14"/>
                </a:lnTo>
                <a:lnTo>
                  <a:pt x="5" y="14"/>
                </a:lnTo>
                <a:lnTo>
                  <a:pt x="5" y="14"/>
                </a:lnTo>
                <a:lnTo>
                  <a:pt x="7" y="14"/>
                </a:lnTo>
                <a:lnTo>
                  <a:pt x="7" y="14"/>
                </a:lnTo>
                <a:lnTo>
                  <a:pt x="7" y="14"/>
                </a:lnTo>
                <a:lnTo>
                  <a:pt x="5" y="14"/>
                </a:lnTo>
                <a:lnTo>
                  <a:pt x="7" y="13"/>
                </a:lnTo>
                <a:lnTo>
                  <a:pt x="7" y="13"/>
                </a:lnTo>
                <a:lnTo>
                  <a:pt x="7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9"/>
                </a:lnTo>
                <a:lnTo>
                  <a:pt x="7" y="9"/>
                </a:lnTo>
                <a:lnTo>
                  <a:pt x="7" y="9"/>
                </a:lnTo>
                <a:lnTo>
                  <a:pt x="7" y="9"/>
                </a:lnTo>
                <a:lnTo>
                  <a:pt x="7" y="9"/>
                </a:lnTo>
                <a:lnTo>
                  <a:pt x="7" y="9"/>
                </a:lnTo>
                <a:lnTo>
                  <a:pt x="7" y="7"/>
                </a:lnTo>
                <a:lnTo>
                  <a:pt x="9" y="7"/>
                </a:lnTo>
                <a:lnTo>
                  <a:pt x="9" y="7"/>
                </a:lnTo>
                <a:lnTo>
                  <a:pt x="9" y="7"/>
                </a:lnTo>
                <a:lnTo>
                  <a:pt x="9" y="7"/>
                </a:lnTo>
                <a:lnTo>
                  <a:pt x="11" y="7"/>
                </a:lnTo>
                <a:lnTo>
                  <a:pt x="11" y="7"/>
                </a:lnTo>
                <a:lnTo>
                  <a:pt x="11" y="5"/>
                </a:lnTo>
                <a:lnTo>
                  <a:pt x="11" y="5"/>
                </a:lnTo>
                <a:lnTo>
                  <a:pt x="11" y="5"/>
                </a:lnTo>
                <a:lnTo>
                  <a:pt x="11" y="5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3"/>
                </a:lnTo>
                <a:lnTo>
                  <a:pt x="13" y="3"/>
                </a:lnTo>
                <a:lnTo>
                  <a:pt x="13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2"/>
                </a:lnTo>
                <a:lnTo>
                  <a:pt x="15" y="2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6" y="5"/>
                </a:lnTo>
                <a:lnTo>
                  <a:pt x="16" y="5"/>
                </a:lnTo>
                <a:lnTo>
                  <a:pt x="16" y="7"/>
                </a:lnTo>
                <a:lnTo>
                  <a:pt x="16" y="7"/>
                </a:lnTo>
                <a:lnTo>
                  <a:pt x="16" y="7"/>
                </a:lnTo>
                <a:lnTo>
                  <a:pt x="16" y="7"/>
                </a:lnTo>
                <a:lnTo>
                  <a:pt x="16" y="7"/>
                </a:lnTo>
                <a:lnTo>
                  <a:pt x="18" y="7"/>
                </a:lnTo>
                <a:lnTo>
                  <a:pt x="18" y="7"/>
                </a:lnTo>
                <a:lnTo>
                  <a:pt x="18" y="9"/>
                </a:lnTo>
                <a:lnTo>
                  <a:pt x="18" y="9"/>
                </a:lnTo>
                <a:lnTo>
                  <a:pt x="20" y="9"/>
                </a:lnTo>
                <a:lnTo>
                  <a:pt x="20" y="9"/>
                </a:lnTo>
                <a:lnTo>
                  <a:pt x="20" y="9"/>
                </a:lnTo>
                <a:lnTo>
                  <a:pt x="20" y="9"/>
                </a:lnTo>
                <a:lnTo>
                  <a:pt x="20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2" y="13"/>
                </a:lnTo>
                <a:lnTo>
                  <a:pt x="24" y="13"/>
                </a:lnTo>
                <a:lnTo>
                  <a:pt x="24" y="13"/>
                </a:lnTo>
                <a:lnTo>
                  <a:pt x="26" y="13"/>
                </a:lnTo>
                <a:lnTo>
                  <a:pt x="26" y="13"/>
                </a:lnTo>
                <a:lnTo>
                  <a:pt x="26" y="13"/>
                </a:lnTo>
                <a:lnTo>
                  <a:pt x="28" y="14"/>
                </a:lnTo>
                <a:lnTo>
                  <a:pt x="28" y="14"/>
                </a:lnTo>
                <a:lnTo>
                  <a:pt x="28" y="14"/>
                </a:lnTo>
                <a:lnTo>
                  <a:pt x="28" y="14"/>
                </a:lnTo>
                <a:lnTo>
                  <a:pt x="29" y="14"/>
                </a:lnTo>
                <a:lnTo>
                  <a:pt x="29" y="14"/>
                </a:lnTo>
                <a:lnTo>
                  <a:pt x="29" y="14"/>
                </a:lnTo>
                <a:lnTo>
                  <a:pt x="31" y="14"/>
                </a:lnTo>
                <a:lnTo>
                  <a:pt x="31" y="14"/>
                </a:lnTo>
                <a:lnTo>
                  <a:pt x="31" y="14"/>
                </a:lnTo>
                <a:lnTo>
                  <a:pt x="33" y="16"/>
                </a:lnTo>
                <a:lnTo>
                  <a:pt x="33" y="16"/>
                </a:lnTo>
                <a:lnTo>
                  <a:pt x="33" y="16"/>
                </a:lnTo>
                <a:lnTo>
                  <a:pt x="33" y="16"/>
                </a:lnTo>
                <a:lnTo>
                  <a:pt x="35" y="16"/>
                </a:lnTo>
                <a:lnTo>
                  <a:pt x="35" y="18"/>
                </a:lnTo>
                <a:lnTo>
                  <a:pt x="37" y="18"/>
                </a:lnTo>
                <a:lnTo>
                  <a:pt x="37" y="18"/>
                </a:lnTo>
                <a:lnTo>
                  <a:pt x="37" y="18"/>
                </a:lnTo>
                <a:lnTo>
                  <a:pt x="39" y="18"/>
                </a:lnTo>
                <a:lnTo>
                  <a:pt x="39" y="20"/>
                </a:lnTo>
                <a:lnTo>
                  <a:pt x="40" y="20"/>
                </a:lnTo>
                <a:lnTo>
                  <a:pt x="40" y="20"/>
                </a:lnTo>
                <a:lnTo>
                  <a:pt x="40" y="20"/>
                </a:lnTo>
                <a:lnTo>
                  <a:pt x="42" y="20"/>
                </a:lnTo>
                <a:lnTo>
                  <a:pt x="42" y="20"/>
                </a:lnTo>
                <a:lnTo>
                  <a:pt x="42" y="22"/>
                </a:lnTo>
                <a:lnTo>
                  <a:pt x="44" y="22"/>
                </a:lnTo>
                <a:lnTo>
                  <a:pt x="44" y="22"/>
                </a:lnTo>
                <a:lnTo>
                  <a:pt x="46" y="22"/>
                </a:lnTo>
                <a:lnTo>
                  <a:pt x="46" y="22"/>
                </a:lnTo>
                <a:lnTo>
                  <a:pt x="46" y="22"/>
                </a:lnTo>
                <a:lnTo>
                  <a:pt x="46" y="24"/>
                </a:lnTo>
                <a:lnTo>
                  <a:pt x="48" y="24"/>
                </a:lnTo>
                <a:lnTo>
                  <a:pt x="48" y="24"/>
                </a:lnTo>
                <a:lnTo>
                  <a:pt x="48" y="25"/>
                </a:lnTo>
                <a:lnTo>
                  <a:pt x="48" y="25"/>
                </a:lnTo>
                <a:lnTo>
                  <a:pt x="50" y="25"/>
                </a:lnTo>
                <a:lnTo>
                  <a:pt x="50" y="27"/>
                </a:lnTo>
                <a:lnTo>
                  <a:pt x="50" y="27"/>
                </a:lnTo>
                <a:lnTo>
                  <a:pt x="50" y="27"/>
                </a:lnTo>
                <a:lnTo>
                  <a:pt x="51" y="27"/>
                </a:lnTo>
                <a:lnTo>
                  <a:pt x="51" y="29"/>
                </a:lnTo>
                <a:lnTo>
                  <a:pt x="51" y="29"/>
                </a:lnTo>
                <a:lnTo>
                  <a:pt x="53" y="29"/>
                </a:lnTo>
                <a:lnTo>
                  <a:pt x="53" y="29"/>
                </a:lnTo>
                <a:lnTo>
                  <a:pt x="53" y="31"/>
                </a:lnTo>
                <a:lnTo>
                  <a:pt x="53" y="31"/>
                </a:lnTo>
                <a:lnTo>
                  <a:pt x="53" y="31"/>
                </a:lnTo>
                <a:lnTo>
                  <a:pt x="53" y="31"/>
                </a:lnTo>
                <a:lnTo>
                  <a:pt x="55" y="33"/>
                </a:lnTo>
                <a:lnTo>
                  <a:pt x="55" y="33"/>
                </a:lnTo>
                <a:lnTo>
                  <a:pt x="57" y="33"/>
                </a:lnTo>
                <a:lnTo>
                  <a:pt x="57" y="33"/>
                </a:lnTo>
                <a:lnTo>
                  <a:pt x="59" y="35"/>
                </a:lnTo>
                <a:lnTo>
                  <a:pt x="59" y="35"/>
                </a:lnTo>
                <a:lnTo>
                  <a:pt x="59" y="35"/>
                </a:lnTo>
                <a:lnTo>
                  <a:pt x="61" y="36"/>
                </a:lnTo>
                <a:lnTo>
                  <a:pt x="61" y="36"/>
                </a:lnTo>
                <a:lnTo>
                  <a:pt x="61" y="36"/>
                </a:lnTo>
                <a:lnTo>
                  <a:pt x="62" y="36"/>
                </a:lnTo>
                <a:lnTo>
                  <a:pt x="64" y="38"/>
                </a:lnTo>
                <a:lnTo>
                  <a:pt x="64" y="38"/>
                </a:lnTo>
                <a:lnTo>
                  <a:pt x="66" y="38"/>
                </a:lnTo>
                <a:lnTo>
                  <a:pt x="66" y="40"/>
                </a:lnTo>
                <a:lnTo>
                  <a:pt x="68" y="40"/>
                </a:lnTo>
                <a:lnTo>
                  <a:pt x="68" y="40"/>
                </a:lnTo>
                <a:lnTo>
                  <a:pt x="70" y="40"/>
                </a:lnTo>
                <a:lnTo>
                  <a:pt x="68" y="40"/>
                </a:lnTo>
                <a:lnTo>
                  <a:pt x="68" y="38"/>
                </a:lnTo>
                <a:lnTo>
                  <a:pt x="66" y="38"/>
                </a:lnTo>
                <a:lnTo>
                  <a:pt x="66" y="38"/>
                </a:lnTo>
                <a:lnTo>
                  <a:pt x="66" y="36"/>
                </a:lnTo>
                <a:lnTo>
                  <a:pt x="64" y="36"/>
                </a:lnTo>
                <a:lnTo>
                  <a:pt x="62" y="36"/>
                </a:lnTo>
                <a:lnTo>
                  <a:pt x="62" y="36"/>
                </a:lnTo>
                <a:lnTo>
                  <a:pt x="62" y="35"/>
                </a:lnTo>
                <a:lnTo>
                  <a:pt x="62" y="35"/>
                </a:lnTo>
                <a:lnTo>
                  <a:pt x="62" y="35"/>
                </a:lnTo>
                <a:lnTo>
                  <a:pt x="61" y="35"/>
                </a:lnTo>
                <a:lnTo>
                  <a:pt x="61" y="33"/>
                </a:lnTo>
                <a:lnTo>
                  <a:pt x="59" y="33"/>
                </a:lnTo>
                <a:lnTo>
                  <a:pt x="59" y="33"/>
                </a:lnTo>
                <a:lnTo>
                  <a:pt x="59" y="33"/>
                </a:lnTo>
                <a:lnTo>
                  <a:pt x="59" y="33"/>
                </a:lnTo>
                <a:lnTo>
                  <a:pt x="57" y="31"/>
                </a:lnTo>
                <a:lnTo>
                  <a:pt x="57" y="31"/>
                </a:lnTo>
                <a:lnTo>
                  <a:pt x="57" y="31"/>
                </a:lnTo>
                <a:lnTo>
                  <a:pt x="57" y="31"/>
                </a:lnTo>
                <a:lnTo>
                  <a:pt x="57" y="31"/>
                </a:lnTo>
                <a:lnTo>
                  <a:pt x="57" y="29"/>
                </a:lnTo>
                <a:lnTo>
                  <a:pt x="55" y="29"/>
                </a:lnTo>
                <a:lnTo>
                  <a:pt x="55" y="29"/>
                </a:lnTo>
                <a:lnTo>
                  <a:pt x="53" y="29"/>
                </a:lnTo>
                <a:lnTo>
                  <a:pt x="53" y="27"/>
                </a:lnTo>
                <a:lnTo>
                  <a:pt x="53" y="27"/>
                </a:lnTo>
                <a:lnTo>
                  <a:pt x="53" y="27"/>
                </a:lnTo>
                <a:lnTo>
                  <a:pt x="53" y="27"/>
                </a:lnTo>
                <a:lnTo>
                  <a:pt x="53" y="27"/>
                </a:lnTo>
                <a:lnTo>
                  <a:pt x="53" y="27"/>
                </a:lnTo>
                <a:lnTo>
                  <a:pt x="51" y="27"/>
                </a:lnTo>
                <a:lnTo>
                  <a:pt x="51" y="25"/>
                </a:lnTo>
                <a:lnTo>
                  <a:pt x="51" y="25"/>
                </a:lnTo>
                <a:lnTo>
                  <a:pt x="51" y="25"/>
                </a:lnTo>
                <a:lnTo>
                  <a:pt x="51" y="25"/>
                </a:lnTo>
                <a:lnTo>
                  <a:pt x="51" y="25"/>
                </a:lnTo>
                <a:lnTo>
                  <a:pt x="51" y="25"/>
                </a:lnTo>
                <a:lnTo>
                  <a:pt x="51" y="24"/>
                </a:lnTo>
                <a:lnTo>
                  <a:pt x="50" y="24"/>
                </a:lnTo>
                <a:lnTo>
                  <a:pt x="50" y="24"/>
                </a:lnTo>
                <a:lnTo>
                  <a:pt x="50" y="24"/>
                </a:lnTo>
                <a:lnTo>
                  <a:pt x="50" y="24"/>
                </a:lnTo>
                <a:lnTo>
                  <a:pt x="50" y="24"/>
                </a:lnTo>
                <a:lnTo>
                  <a:pt x="48" y="22"/>
                </a:lnTo>
                <a:lnTo>
                  <a:pt x="48" y="22"/>
                </a:lnTo>
                <a:lnTo>
                  <a:pt x="48" y="22"/>
                </a:lnTo>
                <a:lnTo>
                  <a:pt x="48" y="22"/>
                </a:lnTo>
                <a:lnTo>
                  <a:pt x="48" y="22"/>
                </a:lnTo>
                <a:lnTo>
                  <a:pt x="48" y="22"/>
                </a:lnTo>
                <a:lnTo>
                  <a:pt x="46" y="22"/>
                </a:lnTo>
                <a:lnTo>
                  <a:pt x="46" y="20"/>
                </a:lnTo>
                <a:lnTo>
                  <a:pt x="46" y="20"/>
                </a:lnTo>
                <a:lnTo>
                  <a:pt x="46" y="20"/>
                </a:lnTo>
                <a:lnTo>
                  <a:pt x="46" y="20"/>
                </a:lnTo>
                <a:lnTo>
                  <a:pt x="44" y="20"/>
                </a:lnTo>
                <a:lnTo>
                  <a:pt x="44" y="20"/>
                </a:lnTo>
                <a:lnTo>
                  <a:pt x="44" y="20"/>
                </a:lnTo>
                <a:lnTo>
                  <a:pt x="44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0" y="18"/>
                </a:lnTo>
                <a:lnTo>
                  <a:pt x="40" y="18"/>
                </a:lnTo>
                <a:lnTo>
                  <a:pt x="40" y="18"/>
                </a:lnTo>
                <a:lnTo>
                  <a:pt x="40" y="18"/>
                </a:lnTo>
                <a:lnTo>
                  <a:pt x="39" y="16"/>
                </a:lnTo>
                <a:lnTo>
                  <a:pt x="39" y="16"/>
                </a:lnTo>
                <a:lnTo>
                  <a:pt x="39" y="16"/>
                </a:lnTo>
                <a:lnTo>
                  <a:pt x="39" y="16"/>
                </a:lnTo>
                <a:lnTo>
                  <a:pt x="37" y="16"/>
                </a:lnTo>
                <a:lnTo>
                  <a:pt x="37" y="16"/>
                </a:lnTo>
                <a:lnTo>
                  <a:pt x="37" y="16"/>
                </a:lnTo>
                <a:lnTo>
                  <a:pt x="37" y="14"/>
                </a:lnTo>
                <a:lnTo>
                  <a:pt x="37" y="14"/>
                </a:lnTo>
                <a:lnTo>
                  <a:pt x="35" y="14"/>
                </a:lnTo>
                <a:lnTo>
                  <a:pt x="35" y="14"/>
                </a:lnTo>
                <a:lnTo>
                  <a:pt x="35" y="14"/>
                </a:lnTo>
                <a:lnTo>
                  <a:pt x="35" y="14"/>
                </a:lnTo>
                <a:lnTo>
                  <a:pt x="33" y="14"/>
                </a:lnTo>
                <a:lnTo>
                  <a:pt x="33" y="14"/>
                </a:lnTo>
                <a:lnTo>
                  <a:pt x="33" y="14"/>
                </a:lnTo>
                <a:lnTo>
                  <a:pt x="31" y="14"/>
                </a:lnTo>
                <a:lnTo>
                  <a:pt x="31" y="13"/>
                </a:lnTo>
                <a:lnTo>
                  <a:pt x="31" y="13"/>
                </a:lnTo>
                <a:lnTo>
                  <a:pt x="29" y="13"/>
                </a:lnTo>
                <a:lnTo>
                  <a:pt x="29" y="13"/>
                </a:lnTo>
                <a:lnTo>
                  <a:pt x="29" y="13"/>
                </a:lnTo>
                <a:lnTo>
                  <a:pt x="29" y="13"/>
                </a:lnTo>
                <a:lnTo>
                  <a:pt x="28" y="13"/>
                </a:lnTo>
                <a:lnTo>
                  <a:pt x="28" y="13"/>
                </a:lnTo>
                <a:lnTo>
                  <a:pt x="28" y="11"/>
                </a:lnTo>
                <a:lnTo>
                  <a:pt x="28" y="11"/>
                </a:lnTo>
                <a:lnTo>
                  <a:pt x="26" y="11"/>
                </a:lnTo>
                <a:lnTo>
                  <a:pt x="26" y="11"/>
                </a:lnTo>
                <a:lnTo>
                  <a:pt x="26" y="11"/>
                </a:lnTo>
                <a:lnTo>
                  <a:pt x="24" y="11"/>
                </a:lnTo>
                <a:lnTo>
                  <a:pt x="24" y="11"/>
                </a:lnTo>
                <a:lnTo>
                  <a:pt x="24" y="9"/>
                </a:lnTo>
                <a:lnTo>
                  <a:pt x="24" y="9"/>
                </a:lnTo>
                <a:lnTo>
                  <a:pt x="24" y="9"/>
                </a:lnTo>
                <a:lnTo>
                  <a:pt x="22" y="9"/>
                </a:lnTo>
                <a:lnTo>
                  <a:pt x="22" y="9"/>
                </a:lnTo>
                <a:lnTo>
                  <a:pt x="22" y="9"/>
                </a:lnTo>
                <a:lnTo>
                  <a:pt x="22" y="7"/>
                </a:lnTo>
                <a:lnTo>
                  <a:pt x="22" y="7"/>
                </a:lnTo>
                <a:lnTo>
                  <a:pt x="20" y="7"/>
                </a:lnTo>
                <a:lnTo>
                  <a:pt x="20" y="7"/>
                </a:lnTo>
                <a:lnTo>
                  <a:pt x="20" y="7"/>
                </a:lnTo>
                <a:lnTo>
                  <a:pt x="20" y="7"/>
                </a:lnTo>
                <a:lnTo>
                  <a:pt x="20" y="7"/>
                </a:lnTo>
                <a:lnTo>
                  <a:pt x="20" y="7"/>
                </a:lnTo>
                <a:lnTo>
                  <a:pt x="20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3"/>
                </a:lnTo>
                <a:lnTo>
                  <a:pt x="18" y="3"/>
                </a:lnTo>
                <a:lnTo>
                  <a:pt x="18" y="3"/>
                </a:lnTo>
                <a:lnTo>
                  <a:pt x="18" y="3"/>
                </a:lnTo>
                <a:lnTo>
                  <a:pt x="16" y="3"/>
                </a:lnTo>
                <a:lnTo>
                  <a:pt x="16" y="2"/>
                </a:lnTo>
                <a:lnTo>
                  <a:pt x="16" y="2"/>
                </a:lnTo>
                <a:lnTo>
                  <a:pt x="18" y="2"/>
                </a:lnTo>
                <a:lnTo>
                  <a:pt x="18" y="2"/>
                </a:lnTo>
                <a:lnTo>
                  <a:pt x="18" y="2"/>
                </a:lnTo>
                <a:lnTo>
                  <a:pt x="18" y="2"/>
                </a:lnTo>
                <a:lnTo>
                  <a:pt x="18" y="0"/>
                </a:lnTo>
                <a:lnTo>
                  <a:pt x="16" y="0"/>
                </a:lnTo>
                <a:lnTo>
                  <a:pt x="15" y="0"/>
                </a:lnTo>
                <a:lnTo>
                  <a:pt x="16" y="0"/>
                </a:lnTo>
                <a:lnTo>
                  <a:pt x="18" y="2"/>
                </a:lnTo>
                <a:lnTo>
                  <a:pt x="18" y="2"/>
                </a:lnTo>
                <a:lnTo>
                  <a:pt x="18" y="2"/>
                </a:lnTo>
                <a:lnTo>
                  <a:pt x="20" y="2"/>
                </a:lnTo>
                <a:lnTo>
                  <a:pt x="20" y="2"/>
                </a:lnTo>
                <a:lnTo>
                  <a:pt x="20" y="2"/>
                </a:lnTo>
                <a:lnTo>
                  <a:pt x="20" y="2"/>
                </a:lnTo>
                <a:lnTo>
                  <a:pt x="22" y="2"/>
                </a:lnTo>
                <a:lnTo>
                  <a:pt x="22" y="3"/>
                </a:lnTo>
                <a:lnTo>
                  <a:pt x="22" y="3"/>
                </a:lnTo>
                <a:lnTo>
                  <a:pt x="22" y="3"/>
                </a:lnTo>
                <a:lnTo>
                  <a:pt x="24" y="3"/>
                </a:lnTo>
                <a:lnTo>
                  <a:pt x="24" y="3"/>
                </a:lnTo>
                <a:lnTo>
                  <a:pt x="24" y="3"/>
                </a:lnTo>
                <a:lnTo>
                  <a:pt x="26" y="3"/>
                </a:lnTo>
                <a:lnTo>
                  <a:pt x="26" y="3"/>
                </a:lnTo>
                <a:lnTo>
                  <a:pt x="28" y="5"/>
                </a:lnTo>
                <a:lnTo>
                  <a:pt x="28" y="5"/>
                </a:lnTo>
                <a:lnTo>
                  <a:pt x="29" y="5"/>
                </a:lnTo>
                <a:lnTo>
                  <a:pt x="29" y="5"/>
                </a:lnTo>
                <a:lnTo>
                  <a:pt x="29" y="5"/>
                </a:lnTo>
                <a:lnTo>
                  <a:pt x="31" y="5"/>
                </a:lnTo>
                <a:lnTo>
                  <a:pt x="31" y="5"/>
                </a:lnTo>
                <a:lnTo>
                  <a:pt x="31" y="5"/>
                </a:lnTo>
                <a:lnTo>
                  <a:pt x="33" y="5"/>
                </a:lnTo>
                <a:lnTo>
                  <a:pt x="33" y="7"/>
                </a:lnTo>
                <a:lnTo>
                  <a:pt x="35" y="7"/>
                </a:lnTo>
                <a:lnTo>
                  <a:pt x="35" y="7"/>
                </a:lnTo>
                <a:lnTo>
                  <a:pt x="37" y="7"/>
                </a:lnTo>
                <a:lnTo>
                  <a:pt x="37" y="7"/>
                </a:lnTo>
                <a:lnTo>
                  <a:pt x="37" y="7"/>
                </a:lnTo>
                <a:lnTo>
                  <a:pt x="39" y="9"/>
                </a:lnTo>
                <a:lnTo>
                  <a:pt x="39" y="9"/>
                </a:lnTo>
                <a:lnTo>
                  <a:pt x="40" y="9"/>
                </a:lnTo>
                <a:lnTo>
                  <a:pt x="40" y="9"/>
                </a:lnTo>
                <a:lnTo>
                  <a:pt x="42" y="9"/>
                </a:lnTo>
                <a:lnTo>
                  <a:pt x="42" y="9"/>
                </a:lnTo>
                <a:lnTo>
                  <a:pt x="44" y="11"/>
                </a:lnTo>
                <a:lnTo>
                  <a:pt x="46" y="11"/>
                </a:lnTo>
                <a:lnTo>
                  <a:pt x="48" y="11"/>
                </a:lnTo>
                <a:lnTo>
                  <a:pt x="50" y="11"/>
                </a:lnTo>
                <a:lnTo>
                  <a:pt x="50" y="11"/>
                </a:lnTo>
                <a:lnTo>
                  <a:pt x="51" y="13"/>
                </a:lnTo>
                <a:lnTo>
                  <a:pt x="51" y="13"/>
                </a:lnTo>
                <a:lnTo>
                  <a:pt x="53" y="13"/>
                </a:lnTo>
                <a:lnTo>
                  <a:pt x="55" y="13"/>
                </a:lnTo>
                <a:lnTo>
                  <a:pt x="55" y="13"/>
                </a:lnTo>
                <a:lnTo>
                  <a:pt x="57" y="13"/>
                </a:lnTo>
                <a:lnTo>
                  <a:pt x="59" y="13"/>
                </a:lnTo>
                <a:lnTo>
                  <a:pt x="61" y="13"/>
                </a:lnTo>
                <a:lnTo>
                  <a:pt x="62" y="13"/>
                </a:lnTo>
                <a:lnTo>
                  <a:pt x="62" y="13"/>
                </a:lnTo>
                <a:lnTo>
                  <a:pt x="64" y="13"/>
                </a:lnTo>
                <a:lnTo>
                  <a:pt x="66" y="13"/>
                </a:lnTo>
                <a:lnTo>
                  <a:pt x="68" y="13"/>
                </a:lnTo>
                <a:lnTo>
                  <a:pt x="68" y="13"/>
                </a:lnTo>
                <a:lnTo>
                  <a:pt x="70" y="14"/>
                </a:lnTo>
                <a:lnTo>
                  <a:pt x="70" y="14"/>
                </a:lnTo>
                <a:lnTo>
                  <a:pt x="72" y="14"/>
                </a:lnTo>
                <a:lnTo>
                  <a:pt x="72" y="14"/>
                </a:lnTo>
                <a:lnTo>
                  <a:pt x="74" y="14"/>
                </a:lnTo>
                <a:lnTo>
                  <a:pt x="74" y="14"/>
                </a:lnTo>
                <a:lnTo>
                  <a:pt x="75" y="16"/>
                </a:lnTo>
                <a:lnTo>
                  <a:pt x="75" y="16"/>
                </a:lnTo>
                <a:lnTo>
                  <a:pt x="77" y="16"/>
                </a:lnTo>
                <a:lnTo>
                  <a:pt x="79" y="16"/>
                </a:lnTo>
                <a:lnTo>
                  <a:pt x="79" y="18"/>
                </a:lnTo>
                <a:lnTo>
                  <a:pt x="81" y="18"/>
                </a:lnTo>
                <a:lnTo>
                  <a:pt x="83" y="20"/>
                </a:lnTo>
                <a:lnTo>
                  <a:pt x="83" y="20"/>
                </a:lnTo>
                <a:lnTo>
                  <a:pt x="85" y="20"/>
                </a:lnTo>
                <a:lnTo>
                  <a:pt x="86" y="20"/>
                </a:lnTo>
                <a:lnTo>
                  <a:pt x="86" y="22"/>
                </a:lnTo>
                <a:lnTo>
                  <a:pt x="88" y="22"/>
                </a:lnTo>
                <a:lnTo>
                  <a:pt x="90" y="22"/>
                </a:lnTo>
                <a:lnTo>
                  <a:pt x="92" y="24"/>
                </a:lnTo>
                <a:lnTo>
                  <a:pt x="94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4" y="22"/>
                </a:lnTo>
                <a:lnTo>
                  <a:pt x="94" y="22"/>
                </a:lnTo>
                <a:lnTo>
                  <a:pt x="92" y="22"/>
                </a:lnTo>
                <a:lnTo>
                  <a:pt x="90" y="22"/>
                </a:lnTo>
                <a:lnTo>
                  <a:pt x="90" y="22"/>
                </a:lnTo>
                <a:lnTo>
                  <a:pt x="88" y="22"/>
                </a:lnTo>
                <a:lnTo>
                  <a:pt x="88" y="20"/>
                </a:lnTo>
                <a:lnTo>
                  <a:pt x="88" y="20"/>
                </a:lnTo>
                <a:lnTo>
                  <a:pt x="86" y="20"/>
                </a:lnTo>
                <a:lnTo>
                  <a:pt x="85" y="18"/>
                </a:lnTo>
                <a:lnTo>
                  <a:pt x="85" y="18"/>
                </a:lnTo>
                <a:lnTo>
                  <a:pt x="83" y="18"/>
                </a:lnTo>
                <a:lnTo>
                  <a:pt x="81" y="18"/>
                </a:lnTo>
                <a:lnTo>
                  <a:pt x="81" y="16"/>
                </a:lnTo>
                <a:lnTo>
                  <a:pt x="81" y="16"/>
                </a:lnTo>
                <a:lnTo>
                  <a:pt x="81" y="16"/>
                </a:lnTo>
                <a:lnTo>
                  <a:pt x="79" y="16"/>
                </a:lnTo>
                <a:lnTo>
                  <a:pt x="77" y="16"/>
                </a:lnTo>
                <a:lnTo>
                  <a:pt x="77" y="14"/>
                </a:lnTo>
                <a:lnTo>
                  <a:pt x="75" y="14"/>
                </a:lnTo>
                <a:lnTo>
                  <a:pt x="74" y="14"/>
                </a:lnTo>
                <a:lnTo>
                  <a:pt x="74" y="14"/>
                </a:lnTo>
                <a:lnTo>
                  <a:pt x="72" y="13"/>
                </a:lnTo>
                <a:lnTo>
                  <a:pt x="72" y="13"/>
                </a:lnTo>
                <a:lnTo>
                  <a:pt x="70" y="13"/>
                </a:lnTo>
                <a:lnTo>
                  <a:pt x="70" y="13"/>
                </a:lnTo>
                <a:lnTo>
                  <a:pt x="70" y="13"/>
                </a:lnTo>
                <a:lnTo>
                  <a:pt x="68" y="13"/>
                </a:lnTo>
                <a:lnTo>
                  <a:pt x="68" y="11"/>
                </a:lnTo>
                <a:lnTo>
                  <a:pt x="66" y="11"/>
                </a:lnTo>
                <a:lnTo>
                  <a:pt x="66" y="11"/>
                </a:lnTo>
                <a:lnTo>
                  <a:pt x="64" y="11"/>
                </a:lnTo>
                <a:lnTo>
                  <a:pt x="62" y="11"/>
                </a:lnTo>
                <a:lnTo>
                  <a:pt x="62" y="11"/>
                </a:lnTo>
                <a:lnTo>
                  <a:pt x="61" y="11"/>
                </a:lnTo>
                <a:lnTo>
                  <a:pt x="61" y="11"/>
                </a:lnTo>
                <a:lnTo>
                  <a:pt x="59" y="11"/>
                </a:lnTo>
                <a:lnTo>
                  <a:pt x="59" y="11"/>
                </a:lnTo>
                <a:lnTo>
                  <a:pt x="57" y="11"/>
                </a:lnTo>
                <a:lnTo>
                  <a:pt x="55" y="11"/>
                </a:lnTo>
                <a:lnTo>
                  <a:pt x="53" y="11"/>
                </a:lnTo>
                <a:lnTo>
                  <a:pt x="53" y="11"/>
                </a:lnTo>
                <a:lnTo>
                  <a:pt x="51" y="11"/>
                </a:lnTo>
                <a:lnTo>
                  <a:pt x="51" y="11"/>
                </a:lnTo>
                <a:lnTo>
                  <a:pt x="50" y="11"/>
                </a:lnTo>
                <a:lnTo>
                  <a:pt x="50" y="9"/>
                </a:lnTo>
                <a:lnTo>
                  <a:pt x="50" y="9"/>
                </a:lnTo>
                <a:lnTo>
                  <a:pt x="48" y="9"/>
                </a:lnTo>
                <a:lnTo>
                  <a:pt x="48" y="9"/>
                </a:lnTo>
                <a:lnTo>
                  <a:pt x="46" y="9"/>
                </a:lnTo>
                <a:lnTo>
                  <a:pt x="46" y="9"/>
                </a:lnTo>
                <a:lnTo>
                  <a:pt x="46" y="9"/>
                </a:lnTo>
                <a:lnTo>
                  <a:pt x="44" y="9"/>
                </a:lnTo>
                <a:lnTo>
                  <a:pt x="44" y="7"/>
                </a:lnTo>
                <a:lnTo>
                  <a:pt x="42" y="7"/>
                </a:lnTo>
                <a:lnTo>
                  <a:pt x="42" y="7"/>
                </a:lnTo>
                <a:lnTo>
                  <a:pt x="40" y="7"/>
                </a:lnTo>
                <a:lnTo>
                  <a:pt x="40" y="7"/>
                </a:lnTo>
                <a:lnTo>
                  <a:pt x="39" y="7"/>
                </a:lnTo>
                <a:lnTo>
                  <a:pt x="39" y="7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5" y="5"/>
                </a:lnTo>
                <a:lnTo>
                  <a:pt x="35" y="5"/>
                </a:lnTo>
                <a:lnTo>
                  <a:pt x="33" y="5"/>
                </a:lnTo>
                <a:lnTo>
                  <a:pt x="33" y="5"/>
                </a:lnTo>
                <a:lnTo>
                  <a:pt x="33" y="5"/>
                </a:lnTo>
                <a:lnTo>
                  <a:pt x="31" y="5"/>
                </a:lnTo>
                <a:lnTo>
                  <a:pt x="31" y="5"/>
                </a:lnTo>
                <a:lnTo>
                  <a:pt x="29" y="3"/>
                </a:lnTo>
                <a:lnTo>
                  <a:pt x="29" y="3"/>
                </a:lnTo>
                <a:lnTo>
                  <a:pt x="29" y="3"/>
                </a:lnTo>
                <a:lnTo>
                  <a:pt x="28" y="3"/>
                </a:lnTo>
                <a:lnTo>
                  <a:pt x="28" y="3"/>
                </a:lnTo>
                <a:lnTo>
                  <a:pt x="28" y="3"/>
                </a:lnTo>
                <a:lnTo>
                  <a:pt x="26" y="3"/>
                </a:lnTo>
                <a:lnTo>
                  <a:pt x="26" y="3"/>
                </a:lnTo>
                <a:lnTo>
                  <a:pt x="26" y="2"/>
                </a:lnTo>
                <a:lnTo>
                  <a:pt x="24" y="2"/>
                </a:lnTo>
                <a:lnTo>
                  <a:pt x="24" y="2"/>
                </a:lnTo>
                <a:lnTo>
                  <a:pt x="24" y="2"/>
                </a:lnTo>
                <a:lnTo>
                  <a:pt x="24" y="2"/>
                </a:lnTo>
                <a:lnTo>
                  <a:pt x="22" y="2"/>
                </a:lnTo>
                <a:lnTo>
                  <a:pt x="22" y="2"/>
                </a:lnTo>
                <a:lnTo>
                  <a:pt x="22" y="0"/>
                </a:lnTo>
                <a:lnTo>
                  <a:pt x="20" y="0"/>
                </a:lnTo>
                <a:lnTo>
                  <a:pt x="22" y="2"/>
                </a:lnTo>
                <a:lnTo>
                  <a:pt x="20" y="0"/>
                </a:lnTo>
                <a:lnTo>
                  <a:pt x="18" y="0"/>
                </a:lnTo>
                <a:lnTo>
                  <a:pt x="16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close/>
              </a:path>
            </a:pathLst>
          </a:custGeom>
          <a:solidFill>
            <a:srgbClr val="C0FE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43" name="Freeform 1899"/>
          <p:cNvSpPr>
            <a:spLocks/>
          </p:cNvSpPr>
          <p:nvPr/>
        </p:nvSpPr>
        <p:spPr bwMode="auto">
          <a:xfrm>
            <a:off x="5078413" y="4062413"/>
            <a:ext cx="76200" cy="31750"/>
          </a:xfrm>
          <a:custGeom>
            <a:avLst/>
            <a:gdLst>
              <a:gd name="T0" fmla="*/ 11 w 96"/>
              <a:gd name="T1" fmla="*/ 2 h 40"/>
              <a:gd name="T2" fmla="*/ 7 w 96"/>
              <a:gd name="T3" fmla="*/ 5 h 40"/>
              <a:gd name="T4" fmla="*/ 4 w 96"/>
              <a:gd name="T5" fmla="*/ 7 h 40"/>
              <a:gd name="T6" fmla="*/ 2 w 96"/>
              <a:gd name="T7" fmla="*/ 11 h 40"/>
              <a:gd name="T8" fmla="*/ 2 w 96"/>
              <a:gd name="T9" fmla="*/ 16 h 40"/>
              <a:gd name="T10" fmla="*/ 0 w 96"/>
              <a:gd name="T11" fmla="*/ 18 h 40"/>
              <a:gd name="T12" fmla="*/ 0 w 96"/>
              <a:gd name="T13" fmla="*/ 25 h 40"/>
              <a:gd name="T14" fmla="*/ 2 w 96"/>
              <a:gd name="T15" fmla="*/ 25 h 40"/>
              <a:gd name="T16" fmla="*/ 2 w 96"/>
              <a:gd name="T17" fmla="*/ 18 h 40"/>
              <a:gd name="T18" fmla="*/ 5 w 96"/>
              <a:gd name="T19" fmla="*/ 16 h 40"/>
              <a:gd name="T20" fmla="*/ 7 w 96"/>
              <a:gd name="T21" fmla="*/ 13 h 40"/>
              <a:gd name="T22" fmla="*/ 5 w 96"/>
              <a:gd name="T23" fmla="*/ 11 h 40"/>
              <a:gd name="T24" fmla="*/ 9 w 96"/>
              <a:gd name="T25" fmla="*/ 7 h 40"/>
              <a:gd name="T26" fmla="*/ 13 w 96"/>
              <a:gd name="T27" fmla="*/ 5 h 40"/>
              <a:gd name="T28" fmla="*/ 15 w 96"/>
              <a:gd name="T29" fmla="*/ 2 h 40"/>
              <a:gd name="T30" fmla="*/ 15 w 96"/>
              <a:gd name="T31" fmla="*/ 0 h 40"/>
              <a:gd name="T32" fmla="*/ 15 w 96"/>
              <a:gd name="T33" fmla="*/ 5 h 40"/>
              <a:gd name="T34" fmla="*/ 16 w 96"/>
              <a:gd name="T35" fmla="*/ 7 h 40"/>
              <a:gd name="T36" fmla="*/ 20 w 96"/>
              <a:gd name="T37" fmla="*/ 9 h 40"/>
              <a:gd name="T38" fmla="*/ 24 w 96"/>
              <a:gd name="T39" fmla="*/ 13 h 40"/>
              <a:gd name="T40" fmla="*/ 29 w 96"/>
              <a:gd name="T41" fmla="*/ 14 h 40"/>
              <a:gd name="T42" fmla="*/ 37 w 96"/>
              <a:gd name="T43" fmla="*/ 18 h 40"/>
              <a:gd name="T44" fmla="*/ 42 w 96"/>
              <a:gd name="T45" fmla="*/ 22 h 40"/>
              <a:gd name="T46" fmla="*/ 48 w 96"/>
              <a:gd name="T47" fmla="*/ 25 h 40"/>
              <a:gd name="T48" fmla="*/ 53 w 96"/>
              <a:gd name="T49" fmla="*/ 31 h 40"/>
              <a:gd name="T50" fmla="*/ 59 w 96"/>
              <a:gd name="T51" fmla="*/ 35 h 40"/>
              <a:gd name="T52" fmla="*/ 68 w 96"/>
              <a:gd name="T53" fmla="*/ 40 h 40"/>
              <a:gd name="T54" fmla="*/ 62 w 96"/>
              <a:gd name="T55" fmla="*/ 35 h 40"/>
              <a:gd name="T56" fmla="*/ 57 w 96"/>
              <a:gd name="T57" fmla="*/ 31 h 40"/>
              <a:gd name="T58" fmla="*/ 53 w 96"/>
              <a:gd name="T59" fmla="*/ 27 h 40"/>
              <a:gd name="T60" fmla="*/ 51 w 96"/>
              <a:gd name="T61" fmla="*/ 25 h 40"/>
              <a:gd name="T62" fmla="*/ 48 w 96"/>
              <a:gd name="T63" fmla="*/ 22 h 40"/>
              <a:gd name="T64" fmla="*/ 44 w 96"/>
              <a:gd name="T65" fmla="*/ 20 h 40"/>
              <a:gd name="T66" fmla="*/ 39 w 96"/>
              <a:gd name="T67" fmla="*/ 16 h 40"/>
              <a:gd name="T68" fmla="*/ 35 w 96"/>
              <a:gd name="T69" fmla="*/ 14 h 40"/>
              <a:gd name="T70" fmla="*/ 29 w 96"/>
              <a:gd name="T71" fmla="*/ 13 h 40"/>
              <a:gd name="T72" fmla="*/ 24 w 96"/>
              <a:gd name="T73" fmla="*/ 11 h 40"/>
              <a:gd name="T74" fmla="*/ 20 w 96"/>
              <a:gd name="T75" fmla="*/ 7 h 40"/>
              <a:gd name="T76" fmla="*/ 18 w 96"/>
              <a:gd name="T77" fmla="*/ 5 h 40"/>
              <a:gd name="T78" fmla="*/ 18 w 96"/>
              <a:gd name="T79" fmla="*/ 2 h 40"/>
              <a:gd name="T80" fmla="*/ 18 w 96"/>
              <a:gd name="T81" fmla="*/ 2 h 40"/>
              <a:gd name="T82" fmla="*/ 24 w 96"/>
              <a:gd name="T83" fmla="*/ 3 h 40"/>
              <a:gd name="T84" fmla="*/ 31 w 96"/>
              <a:gd name="T85" fmla="*/ 5 h 40"/>
              <a:gd name="T86" fmla="*/ 39 w 96"/>
              <a:gd name="T87" fmla="*/ 9 h 40"/>
              <a:gd name="T88" fmla="*/ 51 w 96"/>
              <a:gd name="T89" fmla="*/ 13 h 40"/>
              <a:gd name="T90" fmla="*/ 64 w 96"/>
              <a:gd name="T91" fmla="*/ 13 h 40"/>
              <a:gd name="T92" fmla="*/ 75 w 96"/>
              <a:gd name="T93" fmla="*/ 16 h 40"/>
              <a:gd name="T94" fmla="*/ 86 w 96"/>
              <a:gd name="T95" fmla="*/ 22 h 40"/>
              <a:gd name="T96" fmla="*/ 92 w 96"/>
              <a:gd name="T97" fmla="*/ 22 h 40"/>
              <a:gd name="T98" fmla="*/ 81 w 96"/>
              <a:gd name="T99" fmla="*/ 18 h 40"/>
              <a:gd name="T100" fmla="*/ 72 w 96"/>
              <a:gd name="T101" fmla="*/ 13 h 40"/>
              <a:gd name="T102" fmla="*/ 62 w 96"/>
              <a:gd name="T103" fmla="*/ 11 h 40"/>
              <a:gd name="T104" fmla="*/ 51 w 96"/>
              <a:gd name="T105" fmla="*/ 11 h 40"/>
              <a:gd name="T106" fmla="*/ 44 w 96"/>
              <a:gd name="T107" fmla="*/ 9 h 40"/>
              <a:gd name="T108" fmla="*/ 37 w 96"/>
              <a:gd name="T109" fmla="*/ 5 h 40"/>
              <a:gd name="T110" fmla="*/ 29 w 96"/>
              <a:gd name="T111" fmla="*/ 3 h 40"/>
              <a:gd name="T112" fmla="*/ 24 w 96"/>
              <a:gd name="T113" fmla="*/ 2 h 40"/>
              <a:gd name="T114" fmla="*/ 15 w 96"/>
              <a:gd name="T115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96" h="40">
                <a:moveTo>
                  <a:pt x="11" y="0"/>
                </a:move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9" y="2"/>
                </a:lnTo>
                <a:lnTo>
                  <a:pt x="9" y="2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7" y="5"/>
                </a:lnTo>
                <a:lnTo>
                  <a:pt x="7" y="5"/>
                </a:lnTo>
                <a:lnTo>
                  <a:pt x="7" y="5"/>
                </a:lnTo>
                <a:lnTo>
                  <a:pt x="7" y="5"/>
                </a:lnTo>
                <a:lnTo>
                  <a:pt x="7" y="5"/>
                </a:lnTo>
                <a:lnTo>
                  <a:pt x="7" y="5"/>
                </a:lnTo>
                <a:lnTo>
                  <a:pt x="7" y="5"/>
                </a:lnTo>
                <a:lnTo>
                  <a:pt x="5" y="7"/>
                </a:lnTo>
                <a:lnTo>
                  <a:pt x="5" y="7"/>
                </a:lnTo>
                <a:lnTo>
                  <a:pt x="5" y="7"/>
                </a:lnTo>
                <a:lnTo>
                  <a:pt x="5" y="7"/>
                </a:lnTo>
                <a:lnTo>
                  <a:pt x="4" y="7"/>
                </a:lnTo>
                <a:lnTo>
                  <a:pt x="4" y="9"/>
                </a:lnTo>
                <a:lnTo>
                  <a:pt x="4" y="9"/>
                </a:lnTo>
                <a:lnTo>
                  <a:pt x="4" y="9"/>
                </a:lnTo>
                <a:lnTo>
                  <a:pt x="4" y="9"/>
                </a:lnTo>
                <a:lnTo>
                  <a:pt x="4" y="9"/>
                </a:lnTo>
                <a:lnTo>
                  <a:pt x="4" y="9"/>
                </a:lnTo>
                <a:lnTo>
                  <a:pt x="4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4"/>
                </a:lnTo>
                <a:lnTo>
                  <a:pt x="4" y="14"/>
                </a:lnTo>
                <a:lnTo>
                  <a:pt x="4" y="14"/>
                </a:lnTo>
                <a:lnTo>
                  <a:pt x="2" y="14"/>
                </a:lnTo>
                <a:lnTo>
                  <a:pt x="2" y="14"/>
                </a:lnTo>
                <a:lnTo>
                  <a:pt x="2" y="16"/>
                </a:lnTo>
                <a:lnTo>
                  <a:pt x="2" y="16"/>
                </a:lnTo>
                <a:lnTo>
                  <a:pt x="2" y="16"/>
                </a:lnTo>
                <a:lnTo>
                  <a:pt x="2" y="16"/>
                </a:lnTo>
                <a:lnTo>
                  <a:pt x="0" y="16"/>
                </a:lnTo>
                <a:lnTo>
                  <a:pt x="0" y="16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22"/>
                </a:lnTo>
                <a:lnTo>
                  <a:pt x="0" y="22"/>
                </a:lnTo>
                <a:lnTo>
                  <a:pt x="0" y="22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5"/>
                </a:lnTo>
                <a:lnTo>
                  <a:pt x="2" y="25"/>
                </a:lnTo>
                <a:lnTo>
                  <a:pt x="2" y="27"/>
                </a:lnTo>
                <a:lnTo>
                  <a:pt x="4" y="27"/>
                </a:lnTo>
                <a:lnTo>
                  <a:pt x="5" y="29"/>
                </a:lnTo>
                <a:lnTo>
                  <a:pt x="5" y="27"/>
                </a:lnTo>
                <a:lnTo>
                  <a:pt x="4" y="27"/>
                </a:lnTo>
                <a:lnTo>
                  <a:pt x="4" y="27"/>
                </a:lnTo>
                <a:lnTo>
                  <a:pt x="4" y="25"/>
                </a:lnTo>
                <a:lnTo>
                  <a:pt x="4" y="25"/>
                </a:lnTo>
                <a:lnTo>
                  <a:pt x="2" y="25"/>
                </a:lnTo>
                <a:lnTo>
                  <a:pt x="4" y="24"/>
                </a:lnTo>
                <a:lnTo>
                  <a:pt x="2" y="24"/>
                </a:lnTo>
                <a:lnTo>
                  <a:pt x="2" y="24"/>
                </a:lnTo>
                <a:lnTo>
                  <a:pt x="2" y="22"/>
                </a:lnTo>
                <a:lnTo>
                  <a:pt x="2" y="22"/>
                </a:lnTo>
                <a:lnTo>
                  <a:pt x="2" y="22"/>
                </a:lnTo>
                <a:lnTo>
                  <a:pt x="2" y="20"/>
                </a:lnTo>
                <a:lnTo>
                  <a:pt x="2" y="20"/>
                </a:lnTo>
                <a:lnTo>
                  <a:pt x="2" y="18"/>
                </a:lnTo>
                <a:lnTo>
                  <a:pt x="2" y="18"/>
                </a:lnTo>
                <a:lnTo>
                  <a:pt x="2" y="18"/>
                </a:lnTo>
                <a:lnTo>
                  <a:pt x="4" y="18"/>
                </a:lnTo>
                <a:lnTo>
                  <a:pt x="4" y="18"/>
                </a:lnTo>
                <a:lnTo>
                  <a:pt x="4" y="18"/>
                </a:lnTo>
                <a:lnTo>
                  <a:pt x="4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4"/>
                </a:lnTo>
                <a:lnTo>
                  <a:pt x="7" y="14"/>
                </a:lnTo>
                <a:lnTo>
                  <a:pt x="5" y="14"/>
                </a:lnTo>
                <a:lnTo>
                  <a:pt x="5" y="14"/>
                </a:lnTo>
                <a:lnTo>
                  <a:pt x="7" y="14"/>
                </a:lnTo>
                <a:lnTo>
                  <a:pt x="7" y="14"/>
                </a:lnTo>
                <a:lnTo>
                  <a:pt x="7" y="14"/>
                </a:lnTo>
                <a:lnTo>
                  <a:pt x="5" y="14"/>
                </a:lnTo>
                <a:lnTo>
                  <a:pt x="7" y="13"/>
                </a:lnTo>
                <a:lnTo>
                  <a:pt x="7" y="13"/>
                </a:lnTo>
                <a:lnTo>
                  <a:pt x="7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9"/>
                </a:lnTo>
                <a:lnTo>
                  <a:pt x="7" y="9"/>
                </a:lnTo>
                <a:lnTo>
                  <a:pt x="7" y="9"/>
                </a:lnTo>
                <a:lnTo>
                  <a:pt x="7" y="9"/>
                </a:lnTo>
                <a:lnTo>
                  <a:pt x="7" y="9"/>
                </a:lnTo>
                <a:lnTo>
                  <a:pt x="7" y="9"/>
                </a:lnTo>
                <a:lnTo>
                  <a:pt x="7" y="7"/>
                </a:lnTo>
                <a:lnTo>
                  <a:pt x="9" y="7"/>
                </a:lnTo>
                <a:lnTo>
                  <a:pt x="9" y="7"/>
                </a:lnTo>
                <a:lnTo>
                  <a:pt x="9" y="7"/>
                </a:lnTo>
                <a:lnTo>
                  <a:pt x="9" y="7"/>
                </a:lnTo>
                <a:lnTo>
                  <a:pt x="11" y="7"/>
                </a:lnTo>
                <a:lnTo>
                  <a:pt x="11" y="7"/>
                </a:lnTo>
                <a:lnTo>
                  <a:pt x="11" y="5"/>
                </a:lnTo>
                <a:lnTo>
                  <a:pt x="11" y="5"/>
                </a:lnTo>
                <a:lnTo>
                  <a:pt x="11" y="5"/>
                </a:lnTo>
                <a:lnTo>
                  <a:pt x="11" y="5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3"/>
                </a:lnTo>
                <a:lnTo>
                  <a:pt x="13" y="3"/>
                </a:lnTo>
                <a:lnTo>
                  <a:pt x="13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2"/>
                </a:lnTo>
                <a:lnTo>
                  <a:pt x="15" y="2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6" y="5"/>
                </a:lnTo>
                <a:lnTo>
                  <a:pt x="16" y="5"/>
                </a:lnTo>
                <a:lnTo>
                  <a:pt x="16" y="7"/>
                </a:lnTo>
                <a:lnTo>
                  <a:pt x="16" y="7"/>
                </a:lnTo>
                <a:lnTo>
                  <a:pt x="16" y="7"/>
                </a:lnTo>
                <a:lnTo>
                  <a:pt x="16" y="7"/>
                </a:lnTo>
                <a:lnTo>
                  <a:pt x="16" y="7"/>
                </a:lnTo>
                <a:lnTo>
                  <a:pt x="18" y="7"/>
                </a:lnTo>
                <a:lnTo>
                  <a:pt x="18" y="7"/>
                </a:lnTo>
                <a:lnTo>
                  <a:pt x="18" y="9"/>
                </a:lnTo>
                <a:lnTo>
                  <a:pt x="18" y="9"/>
                </a:lnTo>
                <a:lnTo>
                  <a:pt x="20" y="9"/>
                </a:lnTo>
                <a:lnTo>
                  <a:pt x="20" y="9"/>
                </a:lnTo>
                <a:lnTo>
                  <a:pt x="20" y="9"/>
                </a:lnTo>
                <a:lnTo>
                  <a:pt x="20" y="9"/>
                </a:lnTo>
                <a:lnTo>
                  <a:pt x="20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2" y="13"/>
                </a:lnTo>
                <a:lnTo>
                  <a:pt x="24" y="13"/>
                </a:lnTo>
                <a:lnTo>
                  <a:pt x="24" y="13"/>
                </a:lnTo>
                <a:lnTo>
                  <a:pt x="26" y="13"/>
                </a:lnTo>
                <a:lnTo>
                  <a:pt x="26" y="13"/>
                </a:lnTo>
                <a:lnTo>
                  <a:pt x="26" y="13"/>
                </a:lnTo>
                <a:lnTo>
                  <a:pt x="28" y="14"/>
                </a:lnTo>
                <a:lnTo>
                  <a:pt x="28" y="14"/>
                </a:lnTo>
                <a:lnTo>
                  <a:pt x="28" y="14"/>
                </a:lnTo>
                <a:lnTo>
                  <a:pt x="28" y="14"/>
                </a:lnTo>
                <a:lnTo>
                  <a:pt x="29" y="14"/>
                </a:lnTo>
                <a:lnTo>
                  <a:pt x="29" y="14"/>
                </a:lnTo>
                <a:lnTo>
                  <a:pt x="29" y="14"/>
                </a:lnTo>
                <a:lnTo>
                  <a:pt x="31" y="14"/>
                </a:lnTo>
                <a:lnTo>
                  <a:pt x="31" y="14"/>
                </a:lnTo>
                <a:lnTo>
                  <a:pt x="31" y="14"/>
                </a:lnTo>
                <a:lnTo>
                  <a:pt x="33" y="16"/>
                </a:lnTo>
                <a:lnTo>
                  <a:pt x="33" y="16"/>
                </a:lnTo>
                <a:lnTo>
                  <a:pt x="33" y="16"/>
                </a:lnTo>
                <a:lnTo>
                  <a:pt x="33" y="16"/>
                </a:lnTo>
                <a:lnTo>
                  <a:pt x="35" y="16"/>
                </a:lnTo>
                <a:lnTo>
                  <a:pt x="35" y="18"/>
                </a:lnTo>
                <a:lnTo>
                  <a:pt x="37" y="18"/>
                </a:lnTo>
                <a:lnTo>
                  <a:pt x="37" y="18"/>
                </a:lnTo>
                <a:lnTo>
                  <a:pt x="37" y="18"/>
                </a:lnTo>
                <a:lnTo>
                  <a:pt x="39" y="18"/>
                </a:lnTo>
                <a:lnTo>
                  <a:pt x="39" y="20"/>
                </a:lnTo>
                <a:lnTo>
                  <a:pt x="40" y="20"/>
                </a:lnTo>
                <a:lnTo>
                  <a:pt x="40" y="20"/>
                </a:lnTo>
                <a:lnTo>
                  <a:pt x="40" y="20"/>
                </a:lnTo>
                <a:lnTo>
                  <a:pt x="42" y="20"/>
                </a:lnTo>
                <a:lnTo>
                  <a:pt x="42" y="20"/>
                </a:lnTo>
                <a:lnTo>
                  <a:pt x="42" y="22"/>
                </a:lnTo>
                <a:lnTo>
                  <a:pt x="44" y="22"/>
                </a:lnTo>
                <a:lnTo>
                  <a:pt x="44" y="22"/>
                </a:lnTo>
                <a:lnTo>
                  <a:pt x="46" y="22"/>
                </a:lnTo>
                <a:lnTo>
                  <a:pt x="46" y="22"/>
                </a:lnTo>
                <a:lnTo>
                  <a:pt x="46" y="22"/>
                </a:lnTo>
                <a:lnTo>
                  <a:pt x="46" y="24"/>
                </a:lnTo>
                <a:lnTo>
                  <a:pt x="48" y="24"/>
                </a:lnTo>
                <a:lnTo>
                  <a:pt x="48" y="24"/>
                </a:lnTo>
                <a:lnTo>
                  <a:pt x="48" y="25"/>
                </a:lnTo>
                <a:lnTo>
                  <a:pt x="48" y="25"/>
                </a:lnTo>
                <a:lnTo>
                  <a:pt x="50" y="25"/>
                </a:lnTo>
                <a:lnTo>
                  <a:pt x="50" y="27"/>
                </a:lnTo>
                <a:lnTo>
                  <a:pt x="50" y="27"/>
                </a:lnTo>
                <a:lnTo>
                  <a:pt x="50" y="27"/>
                </a:lnTo>
                <a:lnTo>
                  <a:pt x="51" y="27"/>
                </a:lnTo>
                <a:lnTo>
                  <a:pt x="51" y="29"/>
                </a:lnTo>
                <a:lnTo>
                  <a:pt x="51" y="29"/>
                </a:lnTo>
                <a:lnTo>
                  <a:pt x="53" y="29"/>
                </a:lnTo>
                <a:lnTo>
                  <a:pt x="53" y="29"/>
                </a:lnTo>
                <a:lnTo>
                  <a:pt x="53" y="31"/>
                </a:lnTo>
                <a:lnTo>
                  <a:pt x="53" y="31"/>
                </a:lnTo>
                <a:lnTo>
                  <a:pt x="53" y="31"/>
                </a:lnTo>
                <a:lnTo>
                  <a:pt x="53" y="31"/>
                </a:lnTo>
                <a:lnTo>
                  <a:pt x="55" y="33"/>
                </a:lnTo>
                <a:lnTo>
                  <a:pt x="55" y="33"/>
                </a:lnTo>
                <a:lnTo>
                  <a:pt x="57" y="33"/>
                </a:lnTo>
                <a:lnTo>
                  <a:pt x="57" y="33"/>
                </a:lnTo>
                <a:lnTo>
                  <a:pt x="59" y="35"/>
                </a:lnTo>
                <a:lnTo>
                  <a:pt x="59" y="35"/>
                </a:lnTo>
                <a:lnTo>
                  <a:pt x="59" y="35"/>
                </a:lnTo>
                <a:lnTo>
                  <a:pt x="61" y="36"/>
                </a:lnTo>
                <a:lnTo>
                  <a:pt x="61" y="36"/>
                </a:lnTo>
                <a:lnTo>
                  <a:pt x="61" y="36"/>
                </a:lnTo>
                <a:lnTo>
                  <a:pt x="62" y="36"/>
                </a:lnTo>
                <a:lnTo>
                  <a:pt x="64" y="38"/>
                </a:lnTo>
                <a:lnTo>
                  <a:pt x="64" y="38"/>
                </a:lnTo>
                <a:lnTo>
                  <a:pt x="66" y="38"/>
                </a:lnTo>
                <a:lnTo>
                  <a:pt x="66" y="40"/>
                </a:lnTo>
                <a:lnTo>
                  <a:pt x="68" y="40"/>
                </a:lnTo>
                <a:lnTo>
                  <a:pt x="68" y="40"/>
                </a:lnTo>
                <a:lnTo>
                  <a:pt x="70" y="40"/>
                </a:lnTo>
                <a:lnTo>
                  <a:pt x="68" y="40"/>
                </a:lnTo>
                <a:lnTo>
                  <a:pt x="68" y="38"/>
                </a:lnTo>
                <a:lnTo>
                  <a:pt x="66" y="38"/>
                </a:lnTo>
                <a:lnTo>
                  <a:pt x="66" y="38"/>
                </a:lnTo>
                <a:lnTo>
                  <a:pt x="66" y="36"/>
                </a:lnTo>
                <a:lnTo>
                  <a:pt x="64" y="36"/>
                </a:lnTo>
                <a:lnTo>
                  <a:pt x="62" y="36"/>
                </a:lnTo>
                <a:lnTo>
                  <a:pt x="62" y="36"/>
                </a:lnTo>
                <a:lnTo>
                  <a:pt x="62" y="35"/>
                </a:lnTo>
                <a:lnTo>
                  <a:pt x="62" y="35"/>
                </a:lnTo>
                <a:lnTo>
                  <a:pt x="62" y="35"/>
                </a:lnTo>
                <a:lnTo>
                  <a:pt x="61" y="35"/>
                </a:lnTo>
                <a:lnTo>
                  <a:pt x="61" y="33"/>
                </a:lnTo>
                <a:lnTo>
                  <a:pt x="59" y="33"/>
                </a:lnTo>
                <a:lnTo>
                  <a:pt x="59" y="33"/>
                </a:lnTo>
                <a:lnTo>
                  <a:pt x="59" y="33"/>
                </a:lnTo>
                <a:lnTo>
                  <a:pt x="59" y="33"/>
                </a:lnTo>
                <a:lnTo>
                  <a:pt x="57" y="31"/>
                </a:lnTo>
                <a:lnTo>
                  <a:pt x="57" y="31"/>
                </a:lnTo>
                <a:lnTo>
                  <a:pt x="57" y="31"/>
                </a:lnTo>
                <a:lnTo>
                  <a:pt x="57" y="31"/>
                </a:lnTo>
                <a:lnTo>
                  <a:pt x="57" y="31"/>
                </a:lnTo>
                <a:lnTo>
                  <a:pt x="57" y="29"/>
                </a:lnTo>
                <a:lnTo>
                  <a:pt x="55" y="29"/>
                </a:lnTo>
                <a:lnTo>
                  <a:pt x="55" y="29"/>
                </a:lnTo>
                <a:lnTo>
                  <a:pt x="53" y="29"/>
                </a:lnTo>
                <a:lnTo>
                  <a:pt x="53" y="27"/>
                </a:lnTo>
                <a:lnTo>
                  <a:pt x="53" y="27"/>
                </a:lnTo>
                <a:lnTo>
                  <a:pt x="53" y="27"/>
                </a:lnTo>
                <a:lnTo>
                  <a:pt x="53" y="27"/>
                </a:lnTo>
                <a:lnTo>
                  <a:pt x="53" y="27"/>
                </a:lnTo>
                <a:lnTo>
                  <a:pt x="53" y="27"/>
                </a:lnTo>
                <a:lnTo>
                  <a:pt x="51" y="27"/>
                </a:lnTo>
                <a:lnTo>
                  <a:pt x="51" y="25"/>
                </a:lnTo>
                <a:lnTo>
                  <a:pt x="51" y="25"/>
                </a:lnTo>
                <a:lnTo>
                  <a:pt x="51" y="25"/>
                </a:lnTo>
                <a:lnTo>
                  <a:pt x="51" y="25"/>
                </a:lnTo>
                <a:lnTo>
                  <a:pt x="51" y="25"/>
                </a:lnTo>
                <a:lnTo>
                  <a:pt x="51" y="25"/>
                </a:lnTo>
                <a:lnTo>
                  <a:pt x="51" y="24"/>
                </a:lnTo>
                <a:lnTo>
                  <a:pt x="50" y="24"/>
                </a:lnTo>
                <a:lnTo>
                  <a:pt x="50" y="24"/>
                </a:lnTo>
                <a:lnTo>
                  <a:pt x="50" y="24"/>
                </a:lnTo>
                <a:lnTo>
                  <a:pt x="50" y="24"/>
                </a:lnTo>
                <a:lnTo>
                  <a:pt x="50" y="24"/>
                </a:lnTo>
                <a:lnTo>
                  <a:pt x="48" y="22"/>
                </a:lnTo>
                <a:lnTo>
                  <a:pt x="48" y="22"/>
                </a:lnTo>
                <a:lnTo>
                  <a:pt x="48" y="22"/>
                </a:lnTo>
                <a:lnTo>
                  <a:pt x="48" y="22"/>
                </a:lnTo>
                <a:lnTo>
                  <a:pt x="48" y="22"/>
                </a:lnTo>
                <a:lnTo>
                  <a:pt x="48" y="22"/>
                </a:lnTo>
                <a:lnTo>
                  <a:pt x="46" y="22"/>
                </a:lnTo>
                <a:lnTo>
                  <a:pt x="46" y="20"/>
                </a:lnTo>
                <a:lnTo>
                  <a:pt x="46" y="20"/>
                </a:lnTo>
                <a:lnTo>
                  <a:pt x="46" y="20"/>
                </a:lnTo>
                <a:lnTo>
                  <a:pt x="46" y="20"/>
                </a:lnTo>
                <a:lnTo>
                  <a:pt x="44" y="20"/>
                </a:lnTo>
                <a:lnTo>
                  <a:pt x="44" y="20"/>
                </a:lnTo>
                <a:lnTo>
                  <a:pt x="44" y="20"/>
                </a:lnTo>
                <a:lnTo>
                  <a:pt x="44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0" y="18"/>
                </a:lnTo>
                <a:lnTo>
                  <a:pt x="40" y="18"/>
                </a:lnTo>
                <a:lnTo>
                  <a:pt x="40" y="18"/>
                </a:lnTo>
                <a:lnTo>
                  <a:pt x="40" y="18"/>
                </a:lnTo>
                <a:lnTo>
                  <a:pt x="39" y="16"/>
                </a:lnTo>
                <a:lnTo>
                  <a:pt x="39" y="16"/>
                </a:lnTo>
                <a:lnTo>
                  <a:pt x="39" y="16"/>
                </a:lnTo>
                <a:lnTo>
                  <a:pt x="39" y="16"/>
                </a:lnTo>
                <a:lnTo>
                  <a:pt x="37" y="16"/>
                </a:lnTo>
                <a:lnTo>
                  <a:pt x="37" y="16"/>
                </a:lnTo>
                <a:lnTo>
                  <a:pt x="37" y="16"/>
                </a:lnTo>
                <a:lnTo>
                  <a:pt x="37" y="14"/>
                </a:lnTo>
                <a:lnTo>
                  <a:pt x="37" y="14"/>
                </a:lnTo>
                <a:lnTo>
                  <a:pt x="35" y="14"/>
                </a:lnTo>
                <a:lnTo>
                  <a:pt x="35" y="14"/>
                </a:lnTo>
                <a:lnTo>
                  <a:pt x="35" y="14"/>
                </a:lnTo>
                <a:lnTo>
                  <a:pt x="35" y="14"/>
                </a:lnTo>
                <a:lnTo>
                  <a:pt x="33" y="14"/>
                </a:lnTo>
                <a:lnTo>
                  <a:pt x="33" y="14"/>
                </a:lnTo>
                <a:lnTo>
                  <a:pt x="33" y="14"/>
                </a:lnTo>
                <a:lnTo>
                  <a:pt x="31" y="14"/>
                </a:lnTo>
                <a:lnTo>
                  <a:pt x="31" y="13"/>
                </a:lnTo>
                <a:lnTo>
                  <a:pt x="31" y="13"/>
                </a:lnTo>
                <a:lnTo>
                  <a:pt x="29" y="13"/>
                </a:lnTo>
                <a:lnTo>
                  <a:pt x="29" y="13"/>
                </a:lnTo>
                <a:lnTo>
                  <a:pt x="29" y="13"/>
                </a:lnTo>
                <a:lnTo>
                  <a:pt x="29" y="13"/>
                </a:lnTo>
                <a:lnTo>
                  <a:pt x="28" y="13"/>
                </a:lnTo>
                <a:lnTo>
                  <a:pt x="28" y="13"/>
                </a:lnTo>
                <a:lnTo>
                  <a:pt x="28" y="11"/>
                </a:lnTo>
                <a:lnTo>
                  <a:pt x="28" y="11"/>
                </a:lnTo>
                <a:lnTo>
                  <a:pt x="26" y="11"/>
                </a:lnTo>
                <a:lnTo>
                  <a:pt x="26" y="11"/>
                </a:lnTo>
                <a:lnTo>
                  <a:pt x="26" y="11"/>
                </a:lnTo>
                <a:lnTo>
                  <a:pt x="24" y="11"/>
                </a:lnTo>
                <a:lnTo>
                  <a:pt x="24" y="11"/>
                </a:lnTo>
                <a:lnTo>
                  <a:pt x="24" y="9"/>
                </a:lnTo>
                <a:lnTo>
                  <a:pt x="24" y="9"/>
                </a:lnTo>
                <a:lnTo>
                  <a:pt x="24" y="9"/>
                </a:lnTo>
                <a:lnTo>
                  <a:pt x="22" y="9"/>
                </a:lnTo>
                <a:lnTo>
                  <a:pt x="22" y="9"/>
                </a:lnTo>
                <a:lnTo>
                  <a:pt x="22" y="9"/>
                </a:lnTo>
                <a:lnTo>
                  <a:pt x="22" y="7"/>
                </a:lnTo>
                <a:lnTo>
                  <a:pt x="22" y="7"/>
                </a:lnTo>
                <a:lnTo>
                  <a:pt x="20" y="7"/>
                </a:lnTo>
                <a:lnTo>
                  <a:pt x="20" y="7"/>
                </a:lnTo>
                <a:lnTo>
                  <a:pt x="20" y="7"/>
                </a:lnTo>
                <a:lnTo>
                  <a:pt x="20" y="7"/>
                </a:lnTo>
                <a:lnTo>
                  <a:pt x="20" y="7"/>
                </a:lnTo>
                <a:lnTo>
                  <a:pt x="20" y="7"/>
                </a:lnTo>
                <a:lnTo>
                  <a:pt x="20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3"/>
                </a:lnTo>
                <a:lnTo>
                  <a:pt x="18" y="3"/>
                </a:lnTo>
                <a:lnTo>
                  <a:pt x="18" y="3"/>
                </a:lnTo>
                <a:lnTo>
                  <a:pt x="18" y="3"/>
                </a:lnTo>
                <a:lnTo>
                  <a:pt x="16" y="3"/>
                </a:lnTo>
                <a:lnTo>
                  <a:pt x="16" y="2"/>
                </a:lnTo>
                <a:lnTo>
                  <a:pt x="16" y="2"/>
                </a:lnTo>
                <a:lnTo>
                  <a:pt x="18" y="2"/>
                </a:lnTo>
                <a:lnTo>
                  <a:pt x="18" y="2"/>
                </a:lnTo>
                <a:lnTo>
                  <a:pt x="18" y="2"/>
                </a:lnTo>
                <a:lnTo>
                  <a:pt x="18" y="2"/>
                </a:lnTo>
                <a:lnTo>
                  <a:pt x="18" y="0"/>
                </a:lnTo>
                <a:lnTo>
                  <a:pt x="16" y="0"/>
                </a:lnTo>
                <a:lnTo>
                  <a:pt x="15" y="0"/>
                </a:lnTo>
                <a:lnTo>
                  <a:pt x="16" y="0"/>
                </a:lnTo>
                <a:lnTo>
                  <a:pt x="18" y="2"/>
                </a:lnTo>
                <a:lnTo>
                  <a:pt x="18" y="2"/>
                </a:lnTo>
                <a:lnTo>
                  <a:pt x="18" y="2"/>
                </a:lnTo>
                <a:lnTo>
                  <a:pt x="20" y="2"/>
                </a:lnTo>
                <a:lnTo>
                  <a:pt x="20" y="2"/>
                </a:lnTo>
                <a:lnTo>
                  <a:pt x="20" y="2"/>
                </a:lnTo>
                <a:lnTo>
                  <a:pt x="20" y="2"/>
                </a:lnTo>
                <a:lnTo>
                  <a:pt x="22" y="2"/>
                </a:lnTo>
                <a:lnTo>
                  <a:pt x="22" y="3"/>
                </a:lnTo>
                <a:lnTo>
                  <a:pt x="22" y="3"/>
                </a:lnTo>
                <a:lnTo>
                  <a:pt x="22" y="3"/>
                </a:lnTo>
                <a:lnTo>
                  <a:pt x="24" y="3"/>
                </a:lnTo>
                <a:lnTo>
                  <a:pt x="24" y="3"/>
                </a:lnTo>
                <a:lnTo>
                  <a:pt x="24" y="3"/>
                </a:lnTo>
                <a:lnTo>
                  <a:pt x="26" y="3"/>
                </a:lnTo>
                <a:lnTo>
                  <a:pt x="26" y="3"/>
                </a:lnTo>
                <a:lnTo>
                  <a:pt x="28" y="5"/>
                </a:lnTo>
                <a:lnTo>
                  <a:pt x="28" y="5"/>
                </a:lnTo>
                <a:lnTo>
                  <a:pt x="29" y="5"/>
                </a:lnTo>
                <a:lnTo>
                  <a:pt x="29" y="5"/>
                </a:lnTo>
                <a:lnTo>
                  <a:pt x="29" y="5"/>
                </a:lnTo>
                <a:lnTo>
                  <a:pt x="31" y="5"/>
                </a:lnTo>
                <a:lnTo>
                  <a:pt x="31" y="5"/>
                </a:lnTo>
                <a:lnTo>
                  <a:pt x="31" y="5"/>
                </a:lnTo>
                <a:lnTo>
                  <a:pt x="33" y="5"/>
                </a:lnTo>
                <a:lnTo>
                  <a:pt x="33" y="7"/>
                </a:lnTo>
                <a:lnTo>
                  <a:pt x="35" y="7"/>
                </a:lnTo>
                <a:lnTo>
                  <a:pt x="35" y="7"/>
                </a:lnTo>
                <a:lnTo>
                  <a:pt x="37" y="7"/>
                </a:lnTo>
                <a:lnTo>
                  <a:pt x="37" y="7"/>
                </a:lnTo>
                <a:lnTo>
                  <a:pt x="37" y="7"/>
                </a:lnTo>
                <a:lnTo>
                  <a:pt x="39" y="9"/>
                </a:lnTo>
                <a:lnTo>
                  <a:pt x="39" y="9"/>
                </a:lnTo>
                <a:lnTo>
                  <a:pt x="40" y="9"/>
                </a:lnTo>
                <a:lnTo>
                  <a:pt x="40" y="9"/>
                </a:lnTo>
                <a:lnTo>
                  <a:pt x="42" y="9"/>
                </a:lnTo>
                <a:lnTo>
                  <a:pt x="42" y="9"/>
                </a:lnTo>
                <a:lnTo>
                  <a:pt x="44" y="11"/>
                </a:lnTo>
                <a:lnTo>
                  <a:pt x="46" y="11"/>
                </a:lnTo>
                <a:lnTo>
                  <a:pt x="48" y="11"/>
                </a:lnTo>
                <a:lnTo>
                  <a:pt x="50" y="11"/>
                </a:lnTo>
                <a:lnTo>
                  <a:pt x="50" y="11"/>
                </a:lnTo>
                <a:lnTo>
                  <a:pt x="51" y="13"/>
                </a:lnTo>
                <a:lnTo>
                  <a:pt x="51" y="13"/>
                </a:lnTo>
                <a:lnTo>
                  <a:pt x="53" y="13"/>
                </a:lnTo>
                <a:lnTo>
                  <a:pt x="55" y="13"/>
                </a:lnTo>
                <a:lnTo>
                  <a:pt x="55" y="13"/>
                </a:lnTo>
                <a:lnTo>
                  <a:pt x="57" y="13"/>
                </a:lnTo>
                <a:lnTo>
                  <a:pt x="59" y="13"/>
                </a:lnTo>
                <a:lnTo>
                  <a:pt x="61" y="13"/>
                </a:lnTo>
                <a:lnTo>
                  <a:pt x="62" y="13"/>
                </a:lnTo>
                <a:lnTo>
                  <a:pt x="62" y="13"/>
                </a:lnTo>
                <a:lnTo>
                  <a:pt x="64" y="13"/>
                </a:lnTo>
                <a:lnTo>
                  <a:pt x="66" y="13"/>
                </a:lnTo>
                <a:lnTo>
                  <a:pt x="68" y="13"/>
                </a:lnTo>
                <a:lnTo>
                  <a:pt x="68" y="13"/>
                </a:lnTo>
                <a:lnTo>
                  <a:pt x="70" y="14"/>
                </a:lnTo>
                <a:lnTo>
                  <a:pt x="70" y="14"/>
                </a:lnTo>
                <a:lnTo>
                  <a:pt x="72" y="14"/>
                </a:lnTo>
                <a:lnTo>
                  <a:pt x="72" y="14"/>
                </a:lnTo>
                <a:lnTo>
                  <a:pt x="74" y="14"/>
                </a:lnTo>
                <a:lnTo>
                  <a:pt x="74" y="14"/>
                </a:lnTo>
                <a:lnTo>
                  <a:pt x="75" y="16"/>
                </a:lnTo>
                <a:lnTo>
                  <a:pt x="75" y="16"/>
                </a:lnTo>
                <a:lnTo>
                  <a:pt x="77" y="16"/>
                </a:lnTo>
                <a:lnTo>
                  <a:pt x="79" y="16"/>
                </a:lnTo>
                <a:lnTo>
                  <a:pt x="79" y="18"/>
                </a:lnTo>
                <a:lnTo>
                  <a:pt x="81" y="18"/>
                </a:lnTo>
                <a:lnTo>
                  <a:pt x="83" y="20"/>
                </a:lnTo>
                <a:lnTo>
                  <a:pt x="83" y="20"/>
                </a:lnTo>
                <a:lnTo>
                  <a:pt x="85" y="20"/>
                </a:lnTo>
                <a:lnTo>
                  <a:pt x="86" y="20"/>
                </a:lnTo>
                <a:lnTo>
                  <a:pt x="86" y="22"/>
                </a:lnTo>
                <a:lnTo>
                  <a:pt x="88" y="22"/>
                </a:lnTo>
                <a:lnTo>
                  <a:pt x="90" y="22"/>
                </a:lnTo>
                <a:lnTo>
                  <a:pt x="92" y="24"/>
                </a:lnTo>
                <a:lnTo>
                  <a:pt x="94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4" y="22"/>
                </a:lnTo>
                <a:lnTo>
                  <a:pt x="94" y="22"/>
                </a:lnTo>
                <a:lnTo>
                  <a:pt x="92" y="22"/>
                </a:lnTo>
                <a:lnTo>
                  <a:pt x="90" y="22"/>
                </a:lnTo>
                <a:lnTo>
                  <a:pt x="90" y="22"/>
                </a:lnTo>
                <a:lnTo>
                  <a:pt x="88" y="22"/>
                </a:lnTo>
                <a:lnTo>
                  <a:pt x="88" y="20"/>
                </a:lnTo>
                <a:lnTo>
                  <a:pt x="88" y="20"/>
                </a:lnTo>
                <a:lnTo>
                  <a:pt x="86" y="20"/>
                </a:lnTo>
                <a:lnTo>
                  <a:pt x="85" y="18"/>
                </a:lnTo>
                <a:lnTo>
                  <a:pt x="85" y="18"/>
                </a:lnTo>
                <a:lnTo>
                  <a:pt x="83" y="18"/>
                </a:lnTo>
                <a:lnTo>
                  <a:pt x="81" y="18"/>
                </a:lnTo>
                <a:lnTo>
                  <a:pt x="81" y="16"/>
                </a:lnTo>
                <a:lnTo>
                  <a:pt x="81" y="16"/>
                </a:lnTo>
                <a:lnTo>
                  <a:pt x="81" y="16"/>
                </a:lnTo>
                <a:lnTo>
                  <a:pt x="79" y="16"/>
                </a:lnTo>
                <a:lnTo>
                  <a:pt x="77" y="16"/>
                </a:lnTo>
                <a:lnTo>
                  <a:pt x="77" y="14"/>
                </a:lnTo>
                <a:lnTo>
                  <a:pt x="75" y="14"/>
                </a:lnTo>
                <a:lnTo>
                  <a:pt x="74" y="14"/>
                </a:lnTo>
                <a:lnTo>
                  <a:pt x="74" y="14"/>
                </a:lnTo>
                <a:lnTo>
                  <a:pt x="72" y="13"/>
                </a:lnTo>
                <a:lnTo>
                  <a:pt x="72" y="13"/>
                </a:lnTo>
                <a:lnTo>
                  <a:pt x="70" y="13"/>
                </a:lnTo>
                <a:lnTo>
                  <a:pt x="70" y="13"/>
                </a:lnTo>
                <a:lnTo>
                  <a:pt x="70" y="13"/>
                </a:lnTo>
                <a:lnTo>
                  <a:pt x="68" y="13"/>
                </a:lnTo>
                <a:lnTo>
                  <a:pt x="68" y="11"/>
                </a:lnTo>
                <a:lnTo>
                  <a:pt x="66" y="11"/>
                </a:lnTo>
                <a:lnTo>
                  <a:pt x="66" y="11"/>
                </a:lnTo>
                <a:lnTo>
                  <a:pt x="64" y="11"/>
                </a:lnTo>
                <a:lnTo>
                  <a:pt x="62" y="11"/>
                </a:lnTo>
                <a:lnTo>
                  <a:pt x="62" y="11"/>
                </a:lnTo>
                <a:lnTo>
                  <a:pt x="61" y="11"/>
                </a:lnTo>
                <a:lnTo>
                  <a:pt x="61" y="11"/>
                </a:lnTo>
                <a:lnTo>
                  <a:pt x="59" y="11"/>
                </a:lnTo>
                <a:lnTo>
                  <a:pt x="59" y="11"/>
                </a:lnTo>
                <a:lnTo>
                  <a:pt x="57" y="11"/>
                </a:lnTo>
                <a:lnTo>
                  <a:pt x="55" y="11"/>
                </a:lnTo>
                <a:lnTo>
                  <a:pt x="53" y="11"/>
                </a:lnTo>
                <a:lnTo>
                  <a:pt x="53" y="11"/>
                </a:lnTo>
                <a:lnTo>
                  <a:pt x="51" y="11"/>
                </a:lnTo>
                <a:lnTo>
                  <a:pt x="51" y="11"/>
                </a:lnTo>
                <a:lnTo>
                  <a:pt x="50" y="11"/>
                </a:lnTo>
                <a:lnTo>
                  <a:pt x="50" y="9"/>
                </a:lnTo>
                <a:lnTo>
                  <a:pt x="50" y="9"/>
                </a:lnTo>
                <a:lnTo>
                  <a:pt x="48" y="9"/>
                </a:lnTo>
                <a:lnTo>
                  <a:pt x="48" y="9"/>
                </a:lnTo>
                <a:lnTo>
                  <a:pt x="46" y="9"/>
                </a:lnTo>
                <a:lnTo>
                  <a:pt x="46" y="9"/>
                </a:lnTo>
                <a:lnTo>
                  <a:pt x="46" y="9"/>
                </a:lnTo>
                <a:lnTo>
                  <a:pt x="44" y="9"/>
                </a:lnTo>
                <a:lnTo>
                  <a:pt x="44" y="7"/>
                </a:lnTo>
                <a:lnTo>
                  <a:pt x="42" y="7"/>
                </a:lnTo>
                <a:lnTo>
                  <a:pt x="42" y="7"/>
                </a:lnTo>
                <a:lnTo>
                  <a:pt x="40" y="7"/>
                </a:lnTo>
                <a:lnTo>
                  <a:pt x="40" y="7"/>
                </a:lnTo>
                <a:lnTo>
                  <a:pt x="39" y="7"/>
                </a:lnTo>
                <a:lnTo>
                  <a:pt x="39" y="7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7" y="5"/>
                </a:lnTo>
                <a:lnTo>
                  <a:pt x="35" y="5"/>
                </a:lnTo>
                <a:lnTo>
                  <a:pt x="35" y="5"/>
                </a:lnTo>
                <a:lnTo>
                  <a:pt x="33" y="5"/>
                </a:lnTo>
                <a:lnTo>
                  <a:pt x="33" y="5"/>
                </a:lnTo>
                <a:lnTo>
                  <a:pt x="33" y="5"/>
                </a:lnTo>
                <a:lnTo>
                  <a:pt x="31" y="5"/>
                </a:lnTo>
                <a:lnTo>
                  <a:pt x="31" y="5"/>
                </a:lnTo>
                <a:lnTo>
                  <a:pt x="29" y="3"/>
                </a:lnTo>
                <a:lnTo>
                  <a:pt x="29" y="3"/>
                </a:lnTo>
                <a:lnTo>
                  <a:pt x="29" y="3"/>
                </a:lnTo>
                <a:lnTo>
                  <a:pt x="28" y="3"/>
                </a:lnTo>
                <a:lnTo>
                  <a:pt x="28" y="3"/>
                </a:lnTo>
                <a:lnTo>
                  <a:pt x="28" y="3"/>
                </a:lnTo>
                <a:lnTo>
                  <a:pt x="26" y="3"/>
                </a:lnTo>
                <a:lnTo>
                  <a:pt x="26" y="3"/>
                </a:lnTo>
                <a:lnTo>
                  <a:pt x="26" y="2"/>
                </a:lnTo>
                <a:lnTo>
                  <a:pt x="24" y="2"/>
                </a:lnTo>
                <a:lnTo>
                  <a:pt x="24" y="2"/>
                </a:lnTo>
                <a:lnTo>
                  <a:pt x="24" y="2"/>
                </a:lnTo>
                <a:lnTo>
                  <a:pt x="24" y="2"/>
                </a:lnTo>
                <a:lnTo>
                  <a:pt x="22" y="2"/>
                </a:lnTo>
                <a:lnTo>
                  <a:pt x="22" y="2"/>
                </a:lnTo>
                <a:lnTo>
                  <a:pt x="22" y="0"/>
                </a:lnTo>
                <a:lnTo>
                  <a:pt x="20" y="0"/>
                </a:lnTo>
                <a:lnTo>
                  <a:pt x="22" y="2"/>
                </a:lnTo>
                <a:lnTo>
                  <a:pt x="20" y="0"/>
                </a:lnTo>
                <a:lnTo>
                  <a:pt x="18" y="0"/>
                </a:lnTo>
                <a:lnTo>
                  <a:pt x="16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44" name="Freeform 1900"/>
          <p:cNvSpPr>
            <a:spLocks/>
          </p:cNvSpPr>
          <p:nvPr/>
        </p:nvSpPr>
        <p:spPr bwMode="auto">
          <a:xfrm>
            <a:off x="5846763" y="4157663"/>
            <a:ext cx="76200" cy="53975"/>
          </a:xfrm>
          <a:custGeom>
            <a:avLst/>
            <a:gdLst>
              <a:gd name="T0" fmla="*/ 85 w 96"/>
              <a:gd name="T1" fmla="*/ 4 h 68"/>
              <a:gd name="T2" fmla="*/ 87 w 96"/>
              <a:gd name="T3" fmla="*/ 8 h 68"/>
              <a:gd name="T4" fmla="*/ 91 w 96"/>
              <a:gd name="T5" fmla="*/ 13 h 68"/>
              <a:gd name="T6" fmla="*/ 92 w 96"/>
              <a:gd name="T7" fmla="*/ 19 h 68"/>
              <a:gd name="T8" fmla="*/ 92 w 96"/>
              <a:gd name="T9" fmla="*/ 26 h 68"/>
              <a:gd name="T10" fmla="*/ 96 w 96"/>
              <a:gd name="T11" fmla="*/ 30 h 68"/>
              <a:gd name="T12" fmla="*/ 96 w 96"/>
              <a:gd name="T13" fmla="*/ 41 h 68"/>
              <a:gd name="T14" fmla="*/ 92 w 96"/>
              <a:gd name="T15" fmla="*/ 44 h 68"/>
              <a:gd name="T16" fmla="*/ 94 w 96"/>
              <a:gd name="T17" fmla="*/ 35 h 68"/>
              <a:gd name="T18" fmla="*/ 91 w 96"/>
              <a:gd name="T19" fmla="*/ 28 h 68"/>
              <a:gd name="T20" fmla="*/ 89 w 96"/>
              <a:gd name="T21" fmla="*/ 24 h 68"/>
              <a:gd name="T22" fmla="*/ 91 w 96"/>
              <a:gd name="T23" fmla="*/ 20 h 68"/>
              <a:gd name="T24" fmla="*/ 89 w 96"/>
              <a:gd name="T25" fmla="*/ 15 h 68"/>
              <a:gd name="T26" fmla="*/ 85 w 96"/>
              <a:gd name="T27" fmla="*/ 11 h 68"/>
              <a:gd name="T28" fmla="*/ 83 w 96"/>
              <a:gd name="T29" fmla="*/ 6 h 68"/>
              <a:gd name="T30" fmla="*/ 81 w 96"/>
              <a:gd name="T31" fmla="*/ 2 h 68"/>
              <a:gd name="T32" fmla="*/ 81 w 96"/>
              <a:gd name="T33" fmla="*/ 6 h 68"/>
              <a:gd name="T34" fmla="*/ 81 w 96"/>
              <a:gd name="T35" fmla="*/ 9 h 68"/>
              <a:gd name="T36" fmla="*/ 78 w 96"/>
              <a:gd name="T37" fmla="*/ 15 h 68"/>
              <a:gd name="T38" fmla="*/ 74 w 96"/>
              <a:gd name="T39" fmla="*/ 19 h 68"/>
              <a:gd name="T40" fmla="*/ 70 w 96"/>
              <a:gd name="T41" fmla="*/ 22 h 68"/>
              <a:gd name="T42" fmla="*/ 65 w 96"/>
              <a:gd name="T43" fmla="*/ 26 h 68"/>
              <a:gd name="T44" fmla="*/ 57 w 96"/>
              <a:gd name="T45" fmla="*/ 31 h 68"/>
              <a:gd name="T46" fmla="*/ 50 w 96"/>
              <a:gd name="T47" fmla="*/ 39 h 68"/>
              <a:gd name="T48" fmla="*/ 45 w 96"/>
              <a:gd name="T49" fmla="*/ 46 h 68"/>
              <a:gd name="T50" fmla="*/ 43 w 96"/>
              <a:gd name="T51" fmla="*/ 54 h 68"/>
              <a:gd name="T52" fmla="*/ 35 w 96"/>
              <a:gd name="T53" fmla="*/ 61 h 68"/>
              <a:gd name="T54" fmla="*/ 28 w 96"/>
              <a:gd name="T55" fmla="*/ 66 h 68"/>
              <a:gd name="T56" fmla="*/ 35 w 96"/>
              <a:gd name="T57" fmla="*/ 57 h 68"/>
              <a:gd name="T58" fmla="*/ 39 w 96"/>
              <a:gd name="T59" fmla="*/ 52 h 68"/>
              <a:gd name="T60" fmla="*/ 43 w 96"/>
              <a:gd name="T61" fmla="*/ 46 h 68"/>
              <a:gd name="T62" fmla="*/ 46 w 96"/>
              <a:gd name="T63" fmla="*/ 41 h 68"/>
              <a:gd name="T64" fmla="*/ 48 w 96"/>
              <a:gd name="T65" fmla="*/ 37 h 68"/>
              <a:gd name="T66" fmla="*/ 52 w 96"/>
              <a:gd name="T67" fmla="*/ 33 h 68"/>
              <a:gd name="T68" fmla="*/ 57 w 96"/>
              <a:gd name="T69" fmla="*/ 30 h 68"/>
              <a:gd name="T70" fmla="*/ 61 w 96"/>
              <a:gd name="T71" fmla="*/ 26 h 68"/>
              <a:gd name="T72" fmla="*/ 67 w 96"/>
              <a:gd name="T73" fmla="*/ 22 h 68"/>
              <a:gd name="T74" fmla="*/ 70 w 96"/>
              <a:gd name="T75" fmla="*/ 19 h 68"/>
              <a:gd name="T76" fmla="*/ 74 w 96"/>
              <a:gd name="T77" fmla="*/ 15 h 68"/>
              <a:gd name="T78" fmla="*/ 78 w 96"/>
              <a:gd name="T79" fmla="*/ 11 h 68"/>
              <a:gd name="T80" fmla="*/ 78 w 96"/>
              <a:gd name="T81" fmla="*/ 6 h 68"/>
              <a:gd name="T82" fmla="*/ 79 w 96"/>
              <a:gd name="T83" fmla="*/ 0 h 68"/>
              <a:gd name="T84" fmla="*/ 74 w 96"/>
              <a:gd name="T85" fmla="*/ 6 h 68"/>
              <a:gd name="T86" fmla="*/ 67 w 96"/>
              <a:gd name="T87" fmla="*/ 9 h 68"/>
              <a:gd name="T88" fmla="*/ 61 w 96"/>
              <a:gd name="T89" fmla="*/ 13 h 68"/>
              <a:gd name="T90" fmla="*/ 50 w 96"/>
              <a:gd name="T91" fmla="*/ 19 h 68"/>
              <a:gd name="T92" fmla="*/ 37 w 96"/>
              <a:gd name="T93" fmla="*/ 22 h 68"/>
              <a:gd name="T94" fmla="*/ 24 w 96"/>
              <a:gd name="T95" fmla="*/ 24 h 68"/>
              <a:gd name="T96" fmla="*/ 13 w 96"/>
              <a:gd name="T97" fmla="*/ 33 h 68"/>
              <a:gd name="T98" fmla="*/ 0 w 96"/>
              <a:gd name="T99" fmla="*/ 41 h 68"/>
              <a:gd name="T100" fmla="*/ 10 w 96"/>
              <a:gd name="T101" fmla="*/ 33 h 68"/>
              <a:gd name="T102" fmla="*/ 19 w 96"/>
              <a:gd name="T103" fmla="*/ 26 h 68"/>
              <a:gd name="T104" fmla="*/ 28 w 96"/>
              <a:gd name="T105" fmla="*/ 20 h 68"/>
              <a:gd name="T106" fmla="*/ 39 w 96"/>
              <a:gd name="T107" fmla="*/ 20 h 68"/>
              <a:gd name="T108" fmla="*/ 48 w 96"/>
              <a:gd name="T109" fmla="*/ 17 h 68"/>
              <a:gd name="T110" fmla="*/ 57 w 96"/>
              <a:gd name="T111" fmla="*/ 11 h 68"/>
              <a:gd name="T112" fmla="*/ 65 w 96"/>
              <a:gd name="T113" fmla="*/ 9 h 68"/>
              <a:gd name="T114" fmla="*/ 70 w 96"/>
              <a:gd name="T115" fmla="*/ 6 h 68"/>
              <a:gd name="T116" fmla="*/ 76 w 96"/>
              <a:gd name="T117" fmla="*/ 2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6" h="68">
                <a:moveTo>
                  <a:pt x="85" y="0"/>
                </a:moveTo>
                <a:lnTo>
                  <a:pt x="85" y="0"/>
                </a:lnTo>
                <a:lnTo>
                  <a:pt x="85" y="0"/>
                </a:lnTo>
                <a:lnTo>
                  <a:pt x="85" y="0"/>
                </a:lnTo>
                <a:lnTo>
                  <a:pt x="85" y="2"/>
                </a:lnTo>
                <a:lnTo>
                  <a:pt x="85" y="2"/>
                </a:lnTo>
                <a:lnTo>
                  <a:pt x="85" y="2"/>
                </a:lnTo>
                <a:lnTo>
                  <a:pt x="85" y="2"/>
                </a:lnTo>
                <a:lnTo>
                  <a:pt x="85" y="2"/>
                </a:lnTo>
                <a:lnTo>
                  <a:pt x="85" y="4"/>
                </a:lnTo>
                <a:lnTo>
                  <a:pt x="87" y="4"/>
                </a:lnTo>
                <a:lnTo>
                  <a:pt x="87" y="4"/>
                </a:lnTo>
                <a:lnTo>
                  <a:pt x="87" y="6"/>
                </a:lnTo>
                <a:lnTo>
                  <a:pt x="87" y="6"/>
                </a:lnTo>
                <a:lnTo>
                  <a:pt x="87" y="6"/>
                </a:lnTo>
                <a:lnTo>
                  <a:pt x="87" y="6"/>
                </a:lnTo>
                <a:lnTo>
                  <a:pt x="87" y="6"/>
                </a:lnTo>
                <a:lnTo>
                  <a:pt x="87" y="8"/>
                </a:lnTo>
                <a:lnTo>
                  <a:pt x="87" y="8"/>
                </a:lnTo>
                <a:lnTo>
                  <a:pt x="87" y="8"/>
                </a:lnTo>
                <a:lnTo>
                  <a:pt x="87" y="8"/>
                </a:lnTo>
                <a:lnTo>
                  <a:pt x="87" y="9"/>
                </a:lnTo>
                <a:lnTo>
                  <a:pt x="89" y="9"/>
                </a:lnTo>
                <a:lnTo>
                  <a:pt x="89" y="9"/>
                </a:lnTo>
                <a:lnTo>
                  <a:pt x="89" y="9"/>
                </a:lnTo>
                <a:lnTo>
                  <a:pt x="89" y="11"/>
                </a:lnTo>
                <a:lnTo>
                  <a:pt x="89" y="11"/>
                </a:lnTo>
                <a:lnTo>
                  <a:pt x="89" y="11"/>
                </a:lnTo>
                <a:lnTo>
                  <a:pt x="91" y="11"/>
                </a:lnTo>
                <a:lnTo>
                  <a:pt x="91" y="13"/>
                </a:lnTo>
                <a:lnTo>
                  <a:pt x="91" y="13"/>
                </a:lnTo>
                <a:lnTo>
                  <a:pt x="91" y="13"/>
                </a:lnTo>
                <a:lnTo>
                  <a:pt x="92" y="15"/>
                </a:lnTo>
                <a:lnTo>
                  <a:pt x="92" y="15"/>
                </a:lnTo>
                <a:lnTo>
                  <a:pt x="92" y="15"/>
                </a:lnTo>
                <a:lnTo>
                  <a:pt x="92" y="15"/>
                </a:lnTo>
                <a:lnTo>
                  <a:pt x="92" y="17"/>
                </a:lnTo>
                <a:lnTo>
                  <a:pt x="92" y="17"/>
                </a:lnTo>
                <a:lnTo>
                  <a:pt x="92" y="17"/>
                </a:lnTo>
                <a:lnTo>
                  <a:pt x="92" y="19"/>
                </a:lnTo>
                <a:lnTo>
                  <a:pt x="94" y="19"/>
                </a:lnTo>
                <a:lnTo>
                  <a:pt x="94" y="19"/>
                </a:lnTo>
                <a:lnTo>
                  <a:pt x="94" y="19"/>
                </a:lnTo>
                <a:lnTo>
                  <a:pt x="94" y="20"/>
                </a:lnTo>
                <a:lnTo>
                  <a:pt x="94" y="22"/>
                </a:lnTo>
                <a:lnTo>
                  <a:pt x="94" y="22"/>
                </a:lnTo>
                <a:lnTo>
                  <a:pt x="94" y="22"/>
                </a:lnTo>
                <a:lnTo>
                  <a:pt x="94" y="24"/>
                </a:lnTo>
                <a:lnTo>
                  <a:pt x="92" y="24"/>
                </a:lnTo>
                <a:lnTo>
                  <a:pt x="92" y="26"/>
                </a:lnTo>
                <a:lnTo>
                  <a:pt x="94" y="26"/>
                </a:lnTo>
                <a:lnTo>
                  <a:pt x="94" y="26"/>
                </a:lnTo>
                <a:lnTo>
                  <a:pt x="94" y="28"/>
                </a:lnTo>
                <a:lnTo>
                  <a:pt x="94" y="28"/>
                </a:lnTo>
                <a:lnTo>
                  <a:pt x="94" y="28"/>
                </a:lnTo>
                <a:lnTo>
                  <a:pt x="94" y="28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1"/>
                </a:lnTo>
                <a:lnTo>
                  <a:pt x="96" y="31"/>
                </a:lnTo>
                <a:lnTo>
                  <a:pt x="96" y="31"/>
                </a:lnTo>
                <a:lnTo>
                  <a:pt x="96" y="33"/>
                </a:lnTo>
                <a:lnTo>
                  <a:pt x="96" y="33"/>
                </a:lnTo>
                <a:lnTo>
                  <a:pt x="96" y="35"/>
                </a:lnTo>
                <a:lnTo>
                  <a:pt x="96" y="37"/>
                </a:lnTo>
                <a:lnTo>
                  <a:pt x="96" y="39"/>
                </a:lnTo>
                <a:lnTo>
                  <a:pt x="96" y="39"/>
                </a:lnTo>
                <a:lnTo>
                  <a:pt x="96" y="41"/>
                </a:lnTo>
                <a:lnTo>
                  <a:pt x="96" y="41"/>
                </a:lnTo>
                <a:lnTo>
                  <a:pt x="96" y="43"/>
                </a:lnTo>
                <a:lnTo>
                  <a:pt x="96" y="43"/>
                </a:lnTo>
                <a:lnTo>
                  <a:pt x="94" y="44"/>
                </a:lnTo>
                <a:lnTo>
                  <a:pt x="94" y="44"/>
                </a:lnTo>
                <a:lnTo>
                  <a:pt x="92" y="48"/>
                </a:lnTo>
                <a:lnTo>
                  <a:pt x="91" y="50"/>
                </a:lnTo>
                <a:lnTo>
                  <a:pt x="91" y="48"/>
                </a:lnTo>
                <a:lnTo>
                  <a:pt x="92" y="46"/>
                </a:lnTo>
                <a:lnTo>
                  <a:pt x="92" y="44"/>
                </a:lnTo>
                <a:lnTo>
                  <a:pt x="92" y="44"/>
                </a:lnTo>
                <a:lnTo>
                  <a:pt x="92" y="43"/>
                </a:lnTo>
                <a:lnTo>
                  <a:pt x="94" y="43"/>
                </a:lnTo>
                <a:lnTo>
                  <a:pt x="92" y="41"/>
                </a:lnTo>
                <a:lnTo>
                  <a:pt x="94" y="41"/>
                </a:lnTo>
                <a:lnTo>
                  <a:pt x="94" y="39"/>
                </a:lnTo>
                <a:lnTo>
                  <a:pt x="94" y="39"/>
                </a:lnTo>
                <a:lnTo>
                  <a:pt x="94" y="37"/>
                </a:lnTo>
                <a:lnTo>
                  <a:pt x="94" y="35"/>
                </a:lnTo>
                <a:lnTo>
                  <a:pt x="94" y="35"/>
                </a:lnTo>
                <a:lnTo>
                  <a:pt x="94" y="33"/>
                </a:lnTo>
                <a:lnTo>
                  <a:pt x="94" y="31"/>
                </a:lnTo>
                <a:lnTo>
                  <a:pt x="94" y="31"/>
                </a:lnTo>
                <a:lnTo>
                  <a:pt x="94" y="31"/>
                </a:lnTo>
                <a:lnTo>
                  <a:pt x="92" y="31"/>
                </a:lnTo>
                <a:lnTo>
                  <a:pt x="92" y="30"/>
                </a:lnTo>
                <a:lnTo>
                  <a:pt x="92" y="30"/>
                </a:lnTo>
                <a:lnTo>
                  <a:pt x="92" y="30"/>
                </a:lnTo>
                <a:lnTo>
                  <a:pt x="91" y="28"/>
                </a:lnTo>
                <a:lnTo>
                  <a:pt x="91" y="28"/>
                </a:lnTo>
                <a:lnTo>
                  <a:pt x="91" y="28"/>
                </a:lnTo>
                <a:lnTo>
                  <a:pt x="91" y="28"/>
                </a:lnTo>
                <a:lnTo>
                  <a:pt x="91" y="28"/>
                </a:lnTo>
                <a:lnTo>
                  <a:pt x="91" y="26"/>
                </a:lnTo>
                <a:lnTo>
                  <a:pt x="89" y="26"/>
                </a:lnTo>
                <a:lnTo>
                  <a:pt x="91" y="26"/>
                </a:lnTo>
                <a:lnTo>
                  <a:pt x="91" y="26"/>
                </a:lnTo>
                <a:lnTo>
                  <a:pt x="89" y="24"/>
                </a:lnTo>
                <a:lnTo>
                  <a:pt x="89" y="24"/>
                </a:lnTo>
                <a:lnTo>
                  <a:pt x="89" y="24"/>
                </a:lnTo>
                <a:lnTo>
                  <a:pt x="91" y="24"/>
                </a:lnTo>
                <a:lnTo>
                  <a:pt x="89" y="24"/>
                </a:lnTo>
                <a:lnTo>
                  <a:pt x="89" y="22"/>
                </a:lnTo>
                <a:lnTo>
                  <a:pt x="89" y="22"/>
                </a:lnTo>
                <a:lnTo>
                  <a:pt x="89" y="22"/>
                </a:lnTo>
                <a:lnTo>
                  <a:pt x="91" y="22"/>
                </a:lnTo>
                <a:lnTo>
                  <a:pt x="91" y="20"/>
                </a:lnTo>
                <a:lnTo>
                  <a:pt x="91" y="20"/>
                </a:lnTo>
                <a:lnTo>
                  <a:pt x="91" y="20"/>
                </a:lnTo>
                <a:lnTo>
                  <a:pt x="91" y="20"/>
                </a:lnTo>
                <a:lnTo>
                  <a:pt x="91" y="19"/>
                </a:lnTo>
                <a:lnTo>
                  <a:pt x="91" y="19"/>
                </a:lnTo>
                <a:lnTo>
                  <a:pt x="91" y="19"/>
                </a:lnTo>
                <a:lnTo>
                  <a:pt x="91" y="19"/>
                </a:lnTo>
                <a:lnTo>
                  <a:pt x="91" y="19"/>
                </a:lnTo>
                <a:lnTo>
                  <a:pt x="91" y="17"/>
                </a:lnTo>
                <a:lnTo>
                  <a:pt x="89" y="17"/>
                </a:lnTo>
                <a:lnTo>
                  <a:pt x="89" y="17"/>
                </a:lnTo>
                <a:lnTo>
                  <a:pt x="89" y="17"/>
                </a:lnTo>
                <a:lnTo>
                  <a:pt x="89" y="15"/>
                </a:lnTo>
                <a:lnTo>
                  <a:pt x="89" y="15"/>
                </a:lnTo>
                <a:lnTo>
                  <a:pt x="89" y="15"/>
                </a:lnTo>
                <a:lnTo>
                  <a:pt x="87" y="15"/>
                </a:lnTo>
                <a:lnTo>
                  <a:pt x="87" y="13"/>
                </a:lnTo>
                <a:lnTo>
                  <a:pt x="87" y="13"/>
                </a:lnTo>
                <a:lnTo>
                  <a:pt x="87" y="13"/>
                </a:lnTo>
                <a:lnTo>
                  <a:pt x="87" y="11"/>
                </a:lnTo>
                <a:lnTo>
                  <a:pt x="85" y="11"/>
                </a:lnTo>
                <a:lnTo>
                  <a:pt x="85" y="11"/>
                </a:lnTo>
                <a:lnTo>
                  <a:pt x="85" y="11"/>
                </a:lnTo>
                <a:lnTo>
                  <a:pt x="85" y="11"/>
                </a:lnTo>
                <a:lnTo>
                  <a:pt x="85" y="9"/>
                </a:lnTo>
                <a:lnTo>
                  <a:pt x="83" y="9"/>
                </a:lnTo>
                <a:lnTo>
                  <a:pt x="83" y="9"/>
                </a:lnTo>
                <a:lnTo>
                  <a:pt x="83" y="8"/>
                </a:lnTo>
                <a:lnTo>
                  <a:pt x="83" y="8"/>
                </a:lnTo>
                <a:lnTo>
                  <a:pt x="83" y="8"/>
                </a:lnTo>
                <a:lnTo>
                  <a:pt x="83" y="8"/>
                </a:lnTo>
                <a:lnTo>
                  <a:pt x="83" y="8"/>
                </a:lnTo>
                <a:lnTo>
                  <a:pt x="83" y="6"/>
                </a:lnTo>
                <a:lnTo>
                  <a:pt x="83" y="6"/>
                </a:lnTo>
                <a:lnTo>
                  <a:pt x="81" y="6"/>
                </a:lnTo>
                <a:lnTo>
                  <a:pt x="83" y="6"/>
                </a:lnTo>
                <a:lnTo>
                  <a:pt x="81" y="4"/>
                </a:lnTo>
                <a:lnTo>
                  <a:pt x="81" y="4"/>
                </a:lnTo>
                <a:lnTo>
                  <a:pt x="81" y="4"/>
                </a:lnTo>
                <a:lnTo>
                  <a:pt x="81" y="4"/>
                </a:lnTo>
                <a:lnTo>
                  <a:pt x="81" y="2"/>
                </a:lnTo>
                <a:lnTo>
                  <a:pt x="81" y="2"/>
                </a:lnTo>
                <a:lnTo>
                  <a:pt x="81" y="2"/>
                </a:lnTo>
                <a:lnTo>
                  <a:pt x="81" y="2"/>
                </a:lnTo>
                <a:lnTo>
                  <a:pt x="81" y="0"/>
                </a:lnTo>
                <a:lnTo>
                  <a:pt x="81" y="0"/>
                </a:lnTo>
                <a:lnTo>
                  <a:pt x="81" y="0"/>
                </a:lnTo>
                <a:lnTo>
                  <a:pt x="81" y="2"/>
                </a:lnTo>
                <a:lnTo>
                  <a:pt x="81" y="2"/>
                </a:lnTo>
                <a:lnTo>
                  <a:pt x="81" y="2"/>
                </a:lnTo>
                <a:lnTo>
                  <a:pt x="81" y="2"/>
                </a:lnTo>
                <a:lnTo>
                  <a:pt x="81" y="6"/>
                </a:lnTo>
                <a:lnTo>
                  <a:pt x="81" y="6"/>
                </a:lnTo>
                <a:lnTo>
                  <a:pt x="81" y="6"/>
                </a:lnTo>
                <a:lnTo>
                  <a:pt x="81" y="8"/>
                </a:lnTo>
                <a:lnTo>
                  <a:pt x="83" y="8"/>
                </a:lnTo>
                <a:lnTo>
                  <a:pt x="81" y="8"/>
                </a:lnTo>
                <a:lnTo>
                  <a:pt x="81" y="8"/>
                </a:lnTo>
                <a:lnTo>
                  <a:pt x="83" y="8"/>
                </a:lnTo>
                <a:lnTo>
                  <a:pt x="81" y="9"/>
                </a:lnTo>
                <a:lnTo>
                  <a:pt x="81" y="9"/>
                </a:lnTo>
                <a:lnTo>
                  <a:pt x="81" y="9"/>
                </a:lnTo>
                <a:lnTo>
                  <a:pt x="81" y="9"/>
                </a:lnTo>
                <a:lnTo>
                  <a:pt x="81" y="11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79" y="13"/>
                </a:lnTo>
                <a:lnTo>
                  <a:pt x="79" y="13"/>
                </a:lnTo>
                <a:lnTo>
                  <a:pt x="79" y="13"/>
                </a:lnTo>
                <a:lnTo>
                  <a:pt x="78" y="13"/>
                </a:lnTo>
                <a:lnTo>
                  <a:pt x="78" y="15"/>
                </a:lnTo>
                <a:lnTo>
                  <a:pt x="78" y="15"/>
                </a:lnTo>
                <a:lnTo>
                  <a:pt x="78" y="15"/>
                </a:lnTo>
                <a:lnTo>
                  <a:pt x="78" y="15"/>
                </a:lnTo>
                <a:lnTo>
                  <a:pt x="76" y="15"/>
                </a:lnTo>
                <a:lnTo>
                  <a:pt x="76" y="17"/>
                </a:lnTo>
                <a:lnTo>
                  <a:pt x="76" y="17"/>
                </a:lnTo>
                <a:lnTo>
                  <a:pt x="76" y="17"/>
                </a:lnTo>
                <a:lnTo>
                  <a:pt x="76" y="17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20"/>
                </a:lnTo>
                <a:lnTo>
                  <a:pt x="74" y="20"/>
                </a:lnTo>
                <a:lnTo>
                  <a:pt x="74" y="20"/>
                </a:lnTo>
                <a:lnTo>
                  <a:pt x="72" y="20"/>
                </a:lnTo>
                <a:lnTo>
                  <a:pt x="72" y="22"/>
                </a:lnTo>
                <a:lnTo>
                  <a:pt x="70" y="22"/>
                </a:lnTo>
                <a:lnTo>
                  <a:pt x="70" y="22"/>
                </a:lnTo>
                <a:lnTo>
                  <a:pt x="70" y="22"/>
                </a:lnTo>
                <a:lnTo>
                  <a:pt x="70" y="24"/>
                </a:lnTo>
                <a:lnTo>
                  <a:pt x="68" y="24"/>
                </a:lnTo>
                <a:lnTo>
                  <a:pt x="68" y="24"/>
                </a:lnTo>
                <a:lnTo>
                  <a:pt x="68" y="24"/>
                </a:lnTo>
                <a:lnTo>
                  <a:pt x="67" y="24"/>
                </a:lnTo>
                <a:lnTo>
                  <a:pt x="67" y="24"/>
                </a:lnTo>
                <a:lnTo>
                  <a:pt x="65" y="26"/>
                </a:lnTo>
                <a:lnTo>
                  <a:pt x="65" y="26"/>
                </a:lnTo>
                <a:lnTo>
                  <a:pt x="65" y="26"/>
                </a:lnTo>
                <a:lnTo>
                  <a:pt x="65" y="26"/>
                </a:lnTo>
                <a:lnTo>
                  <a:pt x="63" y="28"/>
                </a:lnTo>
                <a:lnTo>
                  <a:pt x="63" y="28"/>
                </a:lnTo>
                <a:lnTo>
                  <a:pt x="63" y="28"/>
                </a:lnTo>
                <a:lnTo>
                  <a:pt x="63" y="28"/>
                </a:lnTo>
                <a:lnTo>
                  <a:pt x="61" y="30"/>
                </a:lnTo>
                <a:lnTo>
                  <a:pt x="61" y="30"/>
                </a:lnTo>
                <a:lnTo>
                  <a:pt x="61" y="30"/>
                </a:lnTo>
                <a:lnTo>
                  <a:pt x="59" y="31"/>
                </a:lnTo>
                <a:lnTo>
                  <a:pt x="59" y="31"/>
                </a:lnTo>
                <a:lnTo>
                  <a:pt x="57" y="31"/>
                </a:lnTo>
                <a:lnTo>
                  <a:pt x="57" y="33"/>
                </a:lnTo>
                <a:lnTo>
                  <a:pt x="57" y="33"/>
                </a:lnTo>
                <a:lnTo>
                  <a:pt x="56" y="33"/>
                </a:lnTo>
                <a:lnTo>
                  <a:pt x="56" y="33"/>
                </a:lnTo>
                <a:lnTo>
                  <a:pt x="56" y="35"/>
                </a:lnTo>
                <a:lnTo>
                  <a:pt x="54" y="35"/>
                </a:lnTo>
                <a:lnTo>
                  <a:pt x="54" y="35"/>
                </a:lnTo>
                <a:lnTo>
                  <a:pt x="52" y="37"/>
                </a:lnTo>
                <a:lnTo>
                  <a:pt x="52" y="37"/>
                </a:lnTo>
                <a:lnTo>
                  <a:pt x="50" y="39"/>
                </a:lnTo>
                <a:lnTo>
                  <a:pt x="50" y="39"/>
                </a:lnTo>
                <a:lnTo>
                  <a:pt x="50" y="39"/>
                </a:lnTo>
                <a:lnTo>
                  <a:pt x="50" y="39"/>
                </a:lnTo>
                <a:lnTo>
                  <a:pt x="48" y="41"/>
                </a:lnTo>
                <a:lnTo>
                  <a:pt x="48" y="41"/>
                </a:lnTo>
                <a:lnTo>
                  <a:pt x="48" y="43"/>
                </a:lnTo>
                <a:lnTo>
                  <a:pt x="48" y="43"/>
                </a:lnTo>
                <a:lnTo>
                  <a:pt x="46" y="44"/>
                </a:lnTo>
                <a:lnTo>
                  <a:pt x="46" y="44"/>
                </a:lnTo>
                <a:lnTo>
                  <a:pt x="45" y="46"/>
                </a:lnTo>
                <a:lnTo>
                  <a:pt x="45" y="46"/>
                </a:lnTo>
                <a:lnTo>
                  <a:pt x="45" y="48"/>
                </a:lnTo>
                <a:lnTo>
                  <a:pt x="45" y="48"/>
                </a:lnTo>
                <a:lnTo>
                  <a:pt x="45" y="50"/>
                </a:lnTo>
                <a:lnTo>
                  <a:pt x="43" y="50"/>
                </a:lnTo>
                <a:lnTo>
                  <a:pt x="43" y="50"/>
                </a:lnTo>
                <a:lnTo>
                  <a:pt x="43" y="52"/>
                </a:lnTo>
                <a:lnTo>
                  <a:pt x="43" y="52"/>
                </a:lnTo>
                <a:lnTo>
                  <a:pt x="43" y="54"/>
                </a:lnTo>
                <a:lnTo>
                  <a:pt x="43" y="54"/>
                </a:lnTo>
                <a:lnTo>
                  <a:pt x="41" y="55"/>
                </a:lnTo>
                <a:lnTo>
                  <a:pt x="41" y="55"/>
                </a:lnTo>
                <a:lnTo>
                  <a:pt x="39" y="57"/>
                </a:lnTo>
                <a:lnTo>
                  <a:pt x="39" y="57"/>
                </a:lnTo>
                <a:lnTo>
                  <a:pt x="37" y="57"/>
                </a:lnTo>
                <a:lnTo>
                  <a:pt x="37" y="59"/>
                </a:lnTo>
                <a:lnTo>
                  <a:pt x="37" y="59"/>
                </a:lnTo>
                <a:lnTo>
                  <a:pt x="35" y="61"/>
                </a:lnTo>
                <a:lnTo>
                  <a:pt x="35" y="61"/>
                </a:lnTo>
                <a:lnTo>
                  <a:pt x="35" y="61"/>
                </a:lnTo>
                <a:lnTo>
                  <a:pt x="34" y="63"/>
                </a:lnTo>
                <a:lnTo>
                  <a:pt x="34" y="63"/>
                </a:lnTo>
                <a:lnTo>
                  <a:pt x="32" y="65"/>
                </a:lnTo>
                <a:lnTo>
                  <a:pt x="30" y="65"/>
                </a:lnTo>
                <a:lnTo>
                  <a:pt x="30" y="66"/>
                </a:lnTo>
                <a:lnTo>
                  <a:pt x="28" y="66"/>
                </a:lnTo>
                <a:lnTo>
                  <a:pt x="28" y="68"/>
                </a:lnTo>
                <a:lnTo>
                  <a:pt x="26" y="68"/>
                </a:lnTo>
                <a:lnTo>
                  <a:pt x="28" y="66"/>
                </a:lnTo>
                <a:lnTo>
                  <a:pt x="28" y="66"/>
                </a:lnTo>
                <a:lnTo>
                  <a:pt x="30" y="65"/>
                </a:lnTo>
                <a:lnTo>
                  <a:pt x="30" y="65"/>
                </a:lnTo>
                <a:lnTo>
                  <a:pt x="30" y="63"/>
                </a:lnTo>
                <a:lnTo>
                  <a:pt x="32" y="61"/>
                </a:lnTo>
                <a:lnTo>
                  <a:pt x="34" y="61"/>
                </a:lnTo>
                <a:lnTo>
                  <a:pt x="34" y="61"/>
                </a:lnTo>
                <a:lnTo>
                  <a:pt x="34" y="59"/>
                </a:lnTo>
                <a:lnTo>
                  <a:pt x="34" y="59"/>
                </a:lnTo>
                <a:lnTo>
                  <a:pt x="34" y="59"/>
                </a:lnTo>
                <a:lnTo>
                  <a:pt x="35" y="57"/>
                </a:lnTo>
                <a:lnTo>
                  <a:pt x="35" y="57"/>
                </a:lnTo>
                <a:lnTo>
                  <a:pt x="37" y="55"/>
                </a:lnTo>
                <a:lnTo>
                  <a:pt x="37" y="55"/>
                </a:lnTo>
                <a:lnTo>
                  <a:pt x="37" y="55"/>
                </a:lnTo>
                <a:lnTo>
                  <a:pt x="39" y="55"/>
                </a:lnTo>
                <a:lnTo>
                  <a:pt x="39" y="54"/>
                </a:lnTo>
                <a:lnTo>
                  <a:pt x="39" y="54"/>
                </a:lnTo>
                <a:lnTo>
                  <a:pt x="39" y="52"/>
                </a:lnTo>
                <a:lnTo>
                  <a:pt x="39" y="54"/>
                </a:lnTo>
                <a:lnTo>
                  <a:pt x="39" y="52"/>
                </a:lnTo>
                <a:lnTo>
                  <a:pt x="39" y="52"/>
                </a:lnTo>
                <a:lnTo>
                  <a:pt x="39" y="50"/>
                </a:lnTo>
                <a:lnTo>
                  <a:pt x="41" y="50"/>
                </a:lnTo>
                <a:lnTo>
                  <a:pt x="43" y="48"/>
                </a:lnTo>
                <a:lnTo>
                  <a:pt x="43" y="48"/>
                </a:lnTo>
                <a:lnTo>
                  <a:pt x="43" y="48"/>
                </a:lnTo>
                <a:lnTo>
                  <a:pt x="43" y="46"/>
                </a:lnTo>
                <a:lnTo>
                  <a:pt x="43" y="46"/>
                </a:lnTo>
                <a:lnTo>
                  <a:pt x="43" y="46"/>
                </a:lnTo>
                <a:lnTo>
                  <a:pt x="43" y="46"/>
                </a:lnTo>
                <a:lnTo>
                  <a:pt x="43" y="44"/>
                </a:lnTo>
                <a:lnTo>
                  <a:pt x="45" y="44"/>
                </a:lnTo>
                <a:lnTo>
                  <a:pt x="45" y="44"/>
                </a:lnTo>
                <a:lnTo>
                  <a:pt x="45" y="44"/>
                </a:lnTo>
                <a:lnTo>
                  <a:pt x="45" y="43"/>
                </a:lnTo>
                <a:lnTo>
                  <a:pt x="45" y="43"/>
                </a:lnTo>
                <a:lnTo>
                  <a:pt x="45" y="43"/>
                </a:lnTo>
                <a:lnTo>
                  <a:pt x="45" y="43"/>
                </a:lnTo>
                <a:lnTo>
                  <a:pt x="45" y="41"/>
                </a:lnTo>
                <a:lnTo>
                  <a:pt x="46" y="41"/>
                </a:lnTo>
                <a:lnTo>
                  <a:pt x="46" y="41"/>
                </a:lnTo>
                <a:lnTo>
                  <a:pt x="46" y="41"/>
                </a:lnTo>
                <a:lnTo>
                  <a:pt x="46" y="41"/>
                </a:lnTo>
                <a:lnTo>
                  <a:pt x="46" y="39"/>
                </a:lnTo>
                <a:lnTo>
                  <a:pt x="46" y="39"/>
                </a:lnTo>
                <a:lnTo>
                  <a:pt x="48" y="39"/>
                </a:lnTo>
                <a:lnTo>
                  <a:pt x="48" y="39"/>
                </a:lnTo>
                <a:lnTo>
                  <a:pt x="48" y="39"/>
                </a:lnTo>
                <a:lnTo>
                  <a:pt x="48" y="37"/>
                </a:lnTo>
                <a:lnTo>
                  <a:pt x="48" y="37"/>
                </a:lnTo>
                <a:lnTo>
                  <a:pt x="48" y="37"/>
                </a:lnTo>
                <a:lnTo>
                  <a:pt x="48" y="37"/>
                </a:lnTo>
                <a:lnTo>
                  <a:pt x="50" y="35"/>
                </a:lnTo>
                <a:lnTo>
                  <a:pt x="50" y="35"/>
                </a:lnTo>
                <a:lnTo>
                  <a:pt x="50" y="35"/>
                </a:lnTo>
                <a:lnTo>
                  <a:pt x="50" y="35"/>
                </a:lnTo>
                <a:lnTo>
                  <a:pt x="50" y="35"/>
                </a:lnTo>
                <a:lnTo>
                  <a:pt x="50" y="33"/>
                </a:lnTo>
                <a:lnTo>
                  <a:pt x="52" y="33"/>
                </a:lnTo>
                <a:lnTo>
                  <a:pt x="52" y="33"/>
                </a:lnTo>
                <a:lnTo>
                  <a:pt x="52" y="33"/>
                </a:lnTo>
                <a:lnTo>
                  <a:pt x="52" y="33"/>
                </a:lnTo>
                <a:lnTo>
                  <a:pt x="54" y="31"/>
                </a:lnTo>
                <a:lnTo>
                  <a:pt x="54" y="31"/>
                </a:lnTo>
                <a:lnTo>
                  <a:pt x="54" y="31"/>
                </a:lnTo>
                <a:lnTo>
                  <a:pt x="56" y="31"/>
                </a:lnTo>
                <a:lnTo>
                  <a:pt x="56" y="31"/>
                </a:lnTo>
                <a:lnTo>
                  <a:pt x="56" y="30"/>
                </a:lnTo>
                <a:lnTo>
                  <a:pt x="56" y="30"/>
                </a:lnTo>
                <a:lnTo>
                  <a:pt x="57" y="30"/>
                </a:lnTo>
                <a:lnTo>
                  <a:pt x="57" y="30"/>
                </a:lnTo>
                <a:lnTo>
                  <a:pt x="57" y="30"/>
                </a:lnTo>
                <a:lnTo>
                  <a:pt x="57" y="28"/>
                </a:lnTo>
                <a:lnTo>
                  <a:pt x="57" y="28"/>
                </a:lnTo>
                <a:lnTo>
                  <a:pt x="59" y="28"/>
                </a:lnTo>
                <a:lnTo>
                  <a:pt x="59" y="28"/>
                </a:lnTo>
                <a:lnTo>
                  <a:pt x="59" y="28"/>
                </a:lnTo>
                <a:lnTo>
                  <a:pt x="59" y="26"/>
                </a:lnTo>
                <a:lnTo>
                  <a:pt x="61" y="26"/>
                </a:lnTo>
                <a:lnTo>
                  <a:pt x="61" y="26"/>
                </a:lnTo>
                <a:lnTo>
                  <a:pt x="61" y="26"/>
                </a:lnTo>
                <a:lnTo>
                  <a:pt x="61" y="26"/>
                </a:lnTo>
                <a:lnTo>
                  <a:pt x="61" y="24"/>
                </a:lnTo>
                <a:lnTo>
                  <a:pt x="63" y="24"/>
                </a:lnTo>
                <a:lnTo>
                  <a:pt x="63" y="24"/>
                </a:lnTo>
                <a:lnTo>
                  <a:pt x="63" y="24"/>
                </a:lnTo>
                <a:lnTo>
                  <a:pt x="65" y="24"/>
                </a:lnTo>
                <a:lnTo>
                  <a:pt x="65" y="22"/>
                </a:lnTo>
                <a:lnTo>
                  <a:pt x="65" y="22"/>
                </a:lnTo>
                <a:lnTo>
                  <a:pt x="67" y="22"/>
                </a:lnTo>
                <a:lnTo>
                  <a:pt x="67" y="22"/>
                </a:lnTo>
                <a:lnTo>
                  <a:pt x="67" y="22"/>
                </a:lnTo>
                <a:lnTo>
                  <a:pt x="67" y="22"/>
                </a:lnTo>
                <a:lnTo>
                  <a:pt x="68" y="20"/>
                </a:lnTo>
                <a:lnTo>
                  <a:pt x="68" y="20"/>
                </a:lnTo>
                <a:lnTo>
                  <a:pt x="68" y="20"/>
                </a:lnTo>
                <a:lnTo>
                  <a:pt x="70" y="20"/>
                </a:lnTo>
                <a:lnTo>
                  <a:pt x="70" y="19"/>
                </a:lnTo>
                <a:lnTo>
                  <a:pt x="70" y="19"/>
                </a:lnTo>
                <a:lnTo>
                  <a:pt x="70" y="19"/>
                </a:lnTo>
                <a:lnTo>
                  <a:pt x="72" y="19"/>
                </a:lnTo>
                <a:lnTo>
                  <a:pt x="72" y="19"/>
                </a:lnTo>
                <a:lnTo>
                  <a:pt x="72" y="17"/>
                </a:lnTo>
                <a:lnTo>
                  <a:pt x="72" y="17"/>
                </a:lnTo>
                <a:lnTo>
                  <a:pt x="72" y="17"/>
                </a:lnTo>
                <a:lnTo>
                  <a:pt x="72" y="17"/>
                </a:lnTo>
                <a:lnTo>
                  <a:pt x="74" y="17"/>
                </a:lnTo>
                <a:lnTo>
                  <a:pt x="74" y="15"/>
                </a:lnTo>
                <a:lnTo>
                  <a:pt x="74" y="15"/>
                </a:lnTo>
                <a:lnTo>
                  <a:pt x="74" y="15"/>
                </a:lnTo>
                <a:lnTo>
                  <a:pt x="74" y="15"/>
                </a:lnTo>
                <a:lnTo>
                  <a:pt x="74" y="15"/>
                </a:lnTo>
                <a:lnTo>
                  <a:pt x="76" y="13"/>
                </a:lnTo>
                <a:lnTo>
                  <a:pt x="76" y="13"/>
                </a:lnTo>
                <a:lnTo>
                  <a:pt x="76" y="13"/>
                </a:lnTo>
                <a:lnTo>
                  <a:pt x="76" y="13"/>
                </a:lnTo>
                <a:lnTo>
                  <a:pt x="76" y="11"/>
                </a:lnTo>
                <a:lnTo>
                  <a:pt x="76" y="11"/>
                </a:lnTo>
                <a:lnTo>
                  <a:pt x="76" y="11"/>
                </a:lnTo>
                <a:lnTo>
                  <a:pt x="78" y="11"/>
                </a:lnTo>
                <a:lnTo>
                  <a:pt x="78" y="11"/>
                </a:lnTo>
                <a:lnTo>
                  <a:pt x="78" y="9"/>
                </a:lnTo>
                <a:lnTo>
                  <a:pt x="78" y="9"/>
                </a:lnTo>
                <a:lnTo>
                  <a:pt x="78" y="9"/>
                </a:lnTo>
                <a:lnTo>
                  <a:pt x="78" y="9"/>
                </a:lnTo>
                <a:lnTo>
                  <a:pt x="78" y="8"/>
                </a:lnTo>
                <a:lnTo>
                  <a:pt x="78" y="8"/>
                </a:lnTo>
                <a:lnTo>
                  <a:pt x="78" y="8"/>
                </a:lnTo>
                <a:lnTo>
                  <a:pt x="78" y="8"/>
                </a:lnTo>
                <a:lnTo>
                  <a:pt x="78" y="6"/>
                </a:lnTo>
                <a:lnTo>
                  <a:pt x="79" y="6"/>
                </a:lnTo>
                <a:lnTo>
                  <a:pt x="79" y="6"/>
                </a:lnTo>
                <a:lnTo>
                  <a:pt x="79" y="6"/>
                </a:lnTo>
                <a:lnTo>
                  <a:pt x="79" y="4"/>
                </a:lnTo>
                <a:lnTo>
                  <a:pt x="78" y="4"/>
                </a:lnTo>
                <a:lnTo>
                  <a:pt x="78" y="4"/>
                </a:lnTo>
                <a:lnTo>
                  <a:pt x="78" y="2"/>
                </a:lnTo>
                <a:lnTo>
                  <a:pt x="78" y="2"/>
                </a:lnTo>
                <a:lnTo>
                  <a:pt x="78" y="2"/>
                </a:lnTo>
                <a:lnTo>
                  <a:pt x="79" y="0"/>
                </a:lnTo>
                <a:lnTo>
                  <a:pt x="79" y="0"/>
                </a:lnTo>
                <a:lnTo>
                  <a:pt x="79" y="2"/>
                </a:lnTo>
                <a:lnTo>
                  <a:pt x="78" y="2"/>
                </a:lnTo>
                <a:lnTo>
                  <a:pt x="78" y="2"/>
                </a:lnTo>
                <a:lnTo>
                  <a:pt x="76" y="4"/>
                </a:lnTo>
                <a:lnTo>
                  <a:pt x="76" y="4"/>
                </a:lnTo>
                <a:lnTo>
                  <a:pt x="76" y="4"/>
                </a:lnTo>
                <a:lnTo>
                  <a:pt x="76" y="6"/>
                </a:lnTo>
                <a:lnTo>
                  <a:pt x="74" y="6"/>
                </a:lnTo>
                <a:lnTo>
                  <a:pt x="74" y="6"/>
                </a:lnTo>
                <a:lnTo>
                  <a:pt x="74" y="6"/>
                </a:lnTo>
                <a:lnTo>
                  <a:pt x="74" y="6"/>
                </a:lnTo>
                <a:lnTo>
                  <a:pt x="72" y="6"/>
                </a:lnTo>
                <a:lnTo>
                  <a:pt x="72" y="8"/>
                </a:lnTo>
                <a:lnTo>
                  <a:pt x="72" y="8"/>
                </a:lnTo>
                <a:lnTo>
                  <a:pt x="70" y="8"/>
                </a:lnTo>
                <a:lnTo>
                  <a:pt x="70" y="8"/>
                </a:lnTo>
                <a:lnTo>
                  <a:pt x="70" y="8"/>
                </a:lnTo>
                <a:lnTo>
                  <a:pt x="68" y="8"/>
                </a:lnTo>
                <a:lnTo>
                  <a:pt x="67" y="9"/>
                </a:lnTo>
                <a:lnTo>
                  <a:pt x="67" y="9"/>
                </a:lnTo>
                <a:lnTo>
                  <a:pt x="67" y="9"/>
                </a:lnTo>
                <a:lnTo>
                  <a:pt x="65" y="9"/>
                </a:lnTo>
                <a:lnTo>
                  <a:pt x="65" y="11"/>
                </a:lnTo>
                <a:lnTo>
                  <a:pt x="65" y="11"/>
                </a:lnTo>
                <a:lnTo>
                  <a:pt x="63" y="11"/>
                </a:lnTo>
                <a:lnTo>
                  <a:pt x="63" y="11"/>
                </a:lnTo>
                <a:lnTo>
                  <a:pt x="61" y="13"/>
                </a:lnTo>
                <a:lnTo>
                  <a:pt x="61" y="13"/>
                </a:lnTo>
                <a:lnTo>
                  <a:pt x="61" y="13"/>
                </a:lnTo>
                <a:lnTo>
                  <a:pt x="59" y="13"/>
                </a:lnTo>
                <a:lnTo>
                  <a:pt x="57" y="15"/>
                </a:lnTo>
                <a:lnTo>
                  <a:pt x="57" y="15"/>
                </a:lnTo>
                <a:lnTo>
                  <a:pt x="57" y="15"/>
                </a:lnTo>
                <a:lnTo>
                  <a:pt x="56" y="15"/>
                </a:lnTo>
                <a:lnTo>
                  <a:pt x="56" y="15"/>
                </a:lnTo>
                <a:lnTo>
                  <a:pt x="54" y="17"/>
                </a:lnTo>
                <a:lnTo>
                  <a:pt x="54" y="17"/>
                </a:lnTo>
                <a:lnTo>
                  <a:pt x="52" y="17"/>
                </a:lnTo>
                <a:lnTo>
                  <a:pt x="50" y="19"/>
                </a:lnTo>
                <a:lnTo>
                  <a:pt x="48" y="19"/>
                </a:lnTo>
                <a:lnTo>
                  <a:pt x="46" y="20"/>
                </a:lnTo>
                <a:lnTo>
                  <a:pt x="46" y="20"/>
                </a:lnTo>
                <a:lnTo>
                  <a:pt x="45" y="20"/>
                </a:lnTo>
                <a:lnTo>
                  <a:pt x="45" y="20"/>
                </a:lnTo>
                <a:lnTo>
                  <a:pt x="43" y="20"/>
                </a:lnTo>
                <a:lnTo>
                  <a:pt x="43" y="22"/>
                </a:lnTo>
                <a:lnTo>
                  <a:pt x="41" y="22"/>
                </a:lnTo>
                <a:lnTo>
                  <a:pt x="39" y="22"/>
                </a:lnTo>
                <a:lnTo>
                  <a:pt x="37" y="22"/>
                </a:lnTo>
                <a:lnTo>
                  <a:pt x="35" y="22"/>
                </a:lnTo>
                <a:lnTo>
                  <a:pt x="34" y="22"/>
                </a:lnTo>
                <a:lnTo>
                  <a:pt x="34" y="22"/>
                </a:lnTo>
                <a:lnTo>
                  <a:pt x="32" y="22"/>
                </a:lnTo>
                <a:lnTo>
                  <a:pt x="32" y="22"/>
                </a:lnTo>
                <a:lnTo>
                  <a:pt x="28" y="22"/>
                </a:lnTo>
                <a:lnTo>
                  <a:pt x="28" y="22"/>
                </a:lnTo>
                <a:lnTo>
                  <a:pt x="26" y="24"/>
                </a:lnTo>
                <a:lnTo>
                  <a:pt x="26" y="24"/>
                </a:lnTo>
                <a:lnTo>
                  <a:pt x="24" y="24"/>
                </a:lnTo>
                <a:lnTo>
                  <a:pt x="24" y="26"/>
                </a:lnTo>
                <a:lnTo>
                  <a:pt x="22" y="26"/>
                </a:lnTo>
                <a:lnTo>
                  <a:pt x="22" y="26"/>
                </a:lnTo>
                <a:lnTo>
                  <a:pt x="21" y="28"/>
                </a:lnTo>
                <a:lnTo>
                  <a:pt x="21" y="28"/>
                </a:lnTo>
                <a:lnTo>
                  <a:pt x="19" y="30"/>
                </a:lnTo>
                <a:lnTo>
                  <a:pt x="17" y="30"/>
                </a:lnTo>
                <a:lnTo>
                  <a:pt x="17" y="30"/>
                </a:lnTo>
                <a:lnTo>
                  <a:pt x="15" y="31"/>
                </a:lnTo>
                <a:lnTo>
                  <a:pt x="13" y="33"/>
                </a:lnTo>
                <a:lnTo>
                  <a:pt x="13" y="33"/>
                </a:lnTo>
                <a:lnTo>
                  <a:pt x="11" y="33"/>
                </a:lnTo>
                <a:lnTo>
                  <a:pt x="10" y="35"/>
                </a:lnTo>
                <a:lnTo>
                  <a:pt x="10" y="35"/>
                </a:lnTo>
                <a:lnTo>
                  <a:pt x="8" y="37"/>
                </a:lnTo>
                <a:lnTo>
                  <a:pt x="6" y="39"/>
                </a:lnTo>
                <a:lnTo>
                  <a:pt x="4" y="39"/>
                </a:lnTo>
                <a:lnTo>
                  <a:pt x="2" y="41"/>
                </a:lnTo>
                <a:lnTo>
                  <a:pt x="0" y="41"/>
                </a:lnTo>
                <a:lnTo>
                  <a:pt x="0" y="41"/>
                </a:lnTo>
                <a:lnTo>
                  <a:pt x="0" y="41"/>
                </a:lnTo>
                <a:lnTo>
                  <a:pt x="2" y="39"/>
                </a:lnTo>
                <a:lnTo>
                  <a:pt x="2" y="39"/>
                </a:lnTo>
                <a:lnTo>
                  <a:pt x="4" y="37"/>
                </a:lnTo>
                <a:lnTo>
                  <a:pt x="6" y="37"/>
                </a:lnTo>
                <a:lnTo>
                  <a:pt x="6" y="37"/>
                </a:lnTo>
                <a:lnTo>
                  <a:pt x="8" y="35"/>
                </a:lnTo>
                <a:lnTo>
                  <a:pt x="8" y="35"/>
                </a:lnTo>
                <a:lnTo>
                  <a:pt x="8" y="33"/>
                </a:lnTo>
                <a:lnTo>
                  <a:pt x="10" y="33"/>
                </a:lnTo>
                <a:lnTo>
                  <a:pt x="11" y="33"/>
                </a:lnTo>
                <a:lnTo>
                  <a:pt x="11" y="31"/>
                </a:lnTo>
                <a:lnTo>
                  <a:pt x="13" y="31"/>
                </a:lnTo>
                <a:lnTo>
                  <a:pt x="15" y="30"/>
                </a:lnTo>
                <a:lnTo>
                  <a:pt x="15" y="30"/>
                </a:lnTo>
                <a:lnTo>
                  <a:pt x="15" y="30"/>
                </a:lnTo>
                <a:lnTo>
                  <a:pt x="17" y="28"/>
                </a:lnTo>
                <a:lnTo>
                  <a:pt x="17" y="28"/>
                </a:lnTo>
                <a:lnTo>
                  <a:pt x="19" y="28"/>
                </a:lnTo>
                <a:lnTo>
                  <a:pt x="19" y="26"/>
                </a:lnTo>
                <a:lnTo>
                  <a:pt x="21" y="26"/>
                </a:lnTo>
                <a:lnTo>
                  <a:pt x="22" y="24"/>
                </a:lnTo>
                <a:lnTo>
                  <a:pt x="22" y="24"/>
                </a:lnTo>
                <a:lnTo>
                  <a:pt x="22" y="24"/>
                </a:lnTo>
                <a:lnTo>
                  <a:pt x="24" y="22"/>
                </a:lnTo>
                <a:lnTo>
                  <a:pt x="26" y="22"/>
                </a:lnTo>
                <a:lnTo>
                  <a:pt x="26" y="22"/>
                </a:lnTo>
                <a:lnTo>
                  <a:pt x="26" y="20"/>
                </a:lnTo>
                <a:lnTo>
                  <a:pt x="28" y="20"/>
                </a:lnTo>
                <a:lnTo>
                  <a:pt x="28" y="20"/>
                </a:lnTo>
                <a:lnTo>
                  <a:pt x="30" y="20"/>
                </a:lnTo>
                <a:lnTo>
                  <a:pt x="30" y="20"/>
                </a:lnTo>
                <a:lnTo>
                  <a:pt x="32" y="20"/>
                </a:lnTo>
                <a:lnTo>
                  <a:pt x="34" y="20"/>
                </a:lnTo>
                <a:lnTo>
                  <a:pt x="34" y="20"/>
                </a:lnTo>
                <a:lnTo>
                  <a:pt x="35" y="20"/>
                </a:lnTo>
                <a:lnTo>
                  <a:pt x="35" y="20"/>
                </a:lnTo>
                <a:lnTo>
                  <a:pt x="37" y="20"/>
                </a:lnTo>
                <a:lnTo>
                  <a:pt x="37" y="20"/>
                </a:lnTo>
                <a:lnTo>
                  <a:pt x="39" y="20"/>
                </a:lnTo>
                <a:lnTo>
                  <a:pt x="41" y="19"/>
                </a:lnTo>
                <a:lnTo>
                  <a:pt x="43" y="19"/>
                </a:lnTo>
                <a:lnTo>
                  <a:pt x="43" y="19"/>
                </a:lnTo>
                <a:lnTo>
                  <a:pt x="45" y="19"/>
                </a:lnTo>
                <a:lnTo>
                  <a:pt x="45" y="19"/>
                </a:lnTo>
                <a:lnTo>
                  <a:pt x="46" y="17"/>
                </a:lnTo>
                <a:lnTo>
                  <a:pt x="46" y="17"/>
                </a:lnTo>
                <a:lnTo>
                  <a:pt x="46" y="17"/>
                </a:lnTo>
                <a:lnTo>
                  <a:pt x="48" y="17"/>
                </a:lnTo>
                <a:lnTo>
                  <a:pt x="48" y="17"/>
                </a:lnTo>
                <a:lnTo>
                  <a:pt x="50" y="15"/>
                </a:lnTo>
                <a:lnTo>
                  <a:pt x="50" y="15"/>
                </a:lnTo>
                <a:lnTo>
                  <a:pt x="50" y="15"/>
                </a:lnTo>
                <a:lnTo>
                  <a:pt x="52" y="15"/>
                </a:lnTo>
                <a:lnTo>
                  <a:pt x="52" y="15"/>
                </a:lnTo>
                <a:lnTo>
                  <a:pt x="54" y="15"/>
                </a:lnTo>
                <a:lnTo>
                  <a:pt x="54" y="13"/>
                </a:lnTo>
                <a:lnTo>
                  <a:pt x="56" y="13"/>
                </a:lnTo>
                <a:lnTo>
                  <a:pt x="57" y="13"/>
                </a:lnTo>
                <a:lnTo>
                  <a:pt x="57" y="11"/>
                </a:lnTo>
                <a:lnTo>
                  <a:pt x="57" y="11"/>
                </a:lnTo>
                <a:lnTo>
                  <a:pt x="57" y="11"/>
                </a:lnTo>
                <a:lnTo>
                  <a:pt x="59" y="11"/>
                </a:lnTo>
                <a:lnTo>
                  <a:pt x="59" y="11"/>
                </a:lnTo>
                <a:lnTo>
                  <a:pt x="61" y="11"/>
                </a:lnTo>
                <a:lnTo>
                  <a:pt x="61" y="9"/>
                </a:lnTo>
                <a:lnTo>
                  <a:pt x="61" y="9"/>
                </a:lnTo>
                <a:lnTo>
                  <a:pt x="63" y="9"/>
                </a:lnTo>
                <a:lnTo>
                  <a:pt x="63" y="9"/>
                </a:lnTo>
                <a:lnTo>
                  <a:pt x="65" y="9"/>
                </a:lnTo>
                <a:lnTo>
                  <a:pt x="65" y="8"/>
                </a:lnTo>
                <a:lnTo>
                  <a:pt x="65" y="8"/>
                </a:lnTo>
                <a:lnTo>
                  <a:pt x="67" y="8"/>
                </a:lnTo>
                <a:lnTo>
                  <a:pt x="67" y="8"/>
                </a:lnTo>
                <a:lnTo>
                  <a:pt x="67" y="8"/>
                </a:lnTo>
                <a:lnTo>
                  <a:pt x="68" y="8"/>
                </a:lnTo>
                <a:lnTo>
                  <a:pt x="68" y="6"/>
                </a:lnTo>
                <a:lnTo>
                  <a:pt x="68" y="6"/>
                </a:lnTo>
                <a:lnTo>
                  <a:pt x="70" y="6"/>
                </a:lnTo>
                <a:lnTo>
                  <a:pt x="70" y="6"/>
                </a:lnTo>
                <a:lnTo>
                  <a:pt x="70" y="6"/>
                </a:lnTo>
                <a:lnTo>
                  <a:pt x="72" y="4"/>
                </a:lnTo>
                <a:lnTo>
                  <a:pt x="72" y="4"/>
                </a:lnTo>
                <a:lnTo>
                  <a:pt x="72" y="4"/>
                </a:lnTo>
                <a:lnTo>
                  <a:pt x="72" y="4"/>
                </a:lnTo>
                <a:lnTo>
                  <a:pt x="74" y="4"/>
                </a:lnTo>
                <a:lnTo>
                  <a:pt x="74" y="2"/>
                </a:lnTo>
                <a:lnTo>
                  <a:pt x="74" y="2"/>
                </a:lnTo>
                <a:lnTo>
                  <a:pt x="74" y="2"/>
                </a:lnTo>
                <a:lnTo>
                  <a:pt x="76" y="2"/>
                </a:lnTo>
                <a:lnTo>
                  <a:pt x="74" y="2"/>
                </a:lnTo>
                <a:lnTo>
                  <a:pt x="76" y="2"/>
                </a:lnTo>
                <a:lnTo>
                  <a:pt x="78" y="0"/>
                </a:lnTo>
                <a:lnTo>
                  <a:pt x="79" y="0"/>
                </a:lnTo>
                <a:lnTo>
                  <a:pt x="81" y="0"/>
                </a:lnTo>
                <a:lnTo>
                  <a:pt x="83" y="0"/>
                </a:lnTo>
                <a:lnTo>
                  <a:pt x="85" y="0"/>
                </a:lnTo>
                <a:close/>
              </a:path>
            </a:pathLst>
          </a:custGeom>
          <a:solidFill>
            <a:srgbClr val="C0FE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45" name="Freeform 1901"/>
          <p:cNvSpPr>
            <a:spLocks/>
          </p:cNvSpPr>
          <p:nvPr/>
        </p:nvSpPr>
        <p:spPr bwMode="auto">
          <a:xfrm>
            <a:off x="5846763" y="4157663"/>
            <a:ext cx="76200" cy="53975"/>
          </a:xfrm>
          <a:custGeom>
            <a:avLst/>
            <a:gdLst>
              <a:gd name="T0" fmla="*/ 85 w 96"/>
              <a:gd name="T1" fmla="*/ 4 h 68"/>
              <a:gd name="T2" fmla="*/ 87 w 96"/>
              <a:gd name="T3" fmla="*/ 8 h 68"/>
              <a:gd name="T4" fmla="*/ 91 w 96"/>
              <a:gd name="T5" fmla="*/ 13 h 68"/>
              <a:gd name="T6" fmla="*/ 92 w 96"/>
              <a:gd name="T7" fmla="*/ 19 h 68"/>
              <a:gd name="T8" fmla="*/ 92 w 96"/>
              <a:gd name="T9" fmla="*/ 26 h 68"/>
              <a:gd name="T10" fmla="*/ 96 w 96"/>
              <a:gd name="T11" fmla="*/ 30 h 68"/>
              <a:gd name="T12" fmla="*/ 96 w 96"/>
              <a:gd name="T13" fmla="*/ 41 h 68"/>
              <a:gd name="T14" fmla="*/ 92 w 96"/>
              <a:gd name="T15" fmla="*/ 44 h 68"/>
              <a:gd name="T16" fmla="*/ 94 w 96"/>
              <a:gd name="T17" fmla="*/ 35 h 68"/>
              <a:gd name="T18" fmla="*/ 91 w 96"/>
              <a:gd name="T19" fmla="*/ 28 h 68"/>
              <a:gd name="T20" fmla="*/ 89 w 96"/>
              <a:gd name="T21" fmla="*/ 24 h 68"/>
              <a:gd name="T22" fmla="*/ 91 w 96"/>
              <a:gd name="T23" fmla="*/ 20 h 68"/>
              <a:gd name="T24" fmla="*/ 89 w 96"/>
              <a:gd name="T25" fmla="*/ 15 h 68"/>
              <a:gd name="T26" fmla="*/ 85 w 96"/>
              <a:gd name="T27" fmla="*/ 11 h 68"/>
              <a:gd name="T28" fmla="*/ 83 w 96"/>
              <a:gd name="T29" fmla="*/ 6 h 68"/>
              <a:gd name="T30" fmla="*/ 81 w 96"/>
              <a:gd name="T31" fmla="*/ 2 h 68"/>
              <a:gd name="T32" fmla="*/ 81 w 96"/>
              <a:gd name="T33" fmla="*/ 6 h 68"/>
              <a:gd name="T34" fmla="*/ 81 w 96"/>
              <a:gd name="T35" fmla="*/ 9 h 68"/>
              <a:gd name="T36" fmla="*/ 78 w 96"/>
              <a:gd name="T37" fmla="*/ 15 h 68"/>
              <a:gd name="T38" fmla="*/ 74 w 96"/>
              <a:gd name="T39" fmla="*/ 19 h 68"/>
              <a:gd name="T40" fmla="*/ 70 w 96"/>
              <a:gd name="T41" fmla="*/ 22 h 68"/>
              <a:gd name="T42" fmla="*/ 65 w 96"/>
              <a:gd name="T43" fmla="*/ 26 h 68"/>
              <a:gd name="T44" fmla="*/ 57 w 96"/>
              <a:gd name="T45" fmla="*/ 31 h 68"/>
              <a:gd name="T46" fmla="*/ 50 w 96"/>
              <a:gd name="T47" fmla="*/ 39 h 68"/>
              <a:gd name="T48" fmla="*/ 45 w 96"/>
              <a:gd name="T49" fmla="*/ 46 h 68"/>
              <a:gd name="T50" fmla="*/ 43 w 96"/>
              <a:gd name="T51" fmla="*/ 54 h 68"/>
              <a:gd name="T52" fmla="*/ 35 w 96"/>
              <a:gd name="T53" fmla="*/ 61 h 68"/>
              <a:gd name="T54" fmla="*/ 28 w 96"/>
              <a:gd name="T55" fmla="*/ 66 h 68"/>
              <a:gd name="T56" fmla="*/ 35 w 96"/>
              <a:gd name="T57" fmla="*/ 57 h 68"/>
              <a:gd name="T58" fmla="*/ 39 w 96"/>
              <a:gd name="T59" fmla="*/ 52 h 68"/>
              <a:gd name="T60" fmla="*/ 43 w 96"/>
              <a:gd name="T61" fmla="*/ 46 h 68"/>
              <a:gd name="T62" fmla="*/ 46 w 96"/>
              <a:gd name="T63" fmla="*/ 41 h 68"/>
              <a:gd name="T64" fmla="*/ 48 w 96"/>
              <a:gd name="T65" fmla="*/ 37 h 68"/>
              <a:gd name="T66" fmla="*/ 52 w 96"/>
              <a:gd name="T67" fmla="*/ 33 h 68"/>
              <a:gd name="T68" fmla="*/ 57 w 96"/>
              <a:gd name="T69" fmla="*/ 30 h 68"/>
              <a:gd name="T70" fmla="*/ 61 w 96"/>
              <a:gd name="T71" fmla="*/ 26 h 68"/>
              <a:gd name="T72" fmla="*/ 67 w 96"/>
              <a:gd name="T73" fmla="*/ 22 h 68"/>
              <a:gd name="T74" fmla="*/ 70 w 96"/>
              <a:gd name="T75" fmla="*/ 19 h 68"/>
              <a:gd name="T76" fmla="*/ 74 w 96"/>
              <a:gd name="T77" fmla="*/ 15 h 68"/>
              <a:gd name="T78" fmla="*/ 78 w 96"/>
              <a:gd name="T79" fmla="*/ 11 h 68"/>
              <a:gd name="T80" fmla="*/ 78 w 96"/>
              <a:gd name="T81" fmla="*/ 6 h 68"/>
              <a:gd name="T82" fmla="*/ 79 w 96"/>
              <a:gd name="T83" fmla="*/ 0 h 68"/>
              <a:gd name="T84" fmla="*/ 74 w 96"/>
              <a:gd name="T85" fmla="*/ 6 h 68"/>
              <a:gd name="T86" fmla="*/ 67 w 96"/>
              <a:gd name="T87" fmla="*/ 9 h 68"/>
              <a:gd name="T88" fmla="*/ 61 w 96"/>
              <a:gd name="T89" fmla="*/ 13 h 68"/>
              <a:gd name="T90" fmla="*/ 50 w 96"/>
              <a:gd name="T91" fmla="*/ 19 h 68"/>
              <a:gd name="T92" fmla="*/ 37 w 96"/>
              <a:gd name="T93" fmla="*/ 22 h 68"/>
              <a:gd name="T94" fmla="*/ 24 w 96"/>
              <a:gd name="T95" fmla="*/ 24 h 68"/>
              <a:gd name="T96" fmla="*/ 13 w 96"/>
              <a:gd name="T97" fmla="*/ 33 h 68"/>
              <a:gd name="T98" fmla="*/ 0 w 96"/>
              <a:gd name="T99" fmla="*/ 41 h 68"/>
              <a:gd name="T100" fmla="*/ 10 w 96"/>
              <a:gd name="T101" fmla="*/ 33 h 68"/>
              <a:gd name="T102" fmla="*/ 19 w 96"/>
              <a:gd name="T103" fmla="*/ 26 h 68"/>
              <a:gd name="T104" fmla="*/ 28 w 96"/>
              <a:gd name="T105" fmla="*/ 20 h 68"/>
              <a:gd name="T106" fmla="*/ 39 w 96"/>
              <a:gd name="T107" fmla="*/ 20 h 68"/>
              <a:gd name="T108" fmla="*/ 48 w 96"/>
              <a:gd name="T109" fmla="*/ 17 h 68"/>
              <a:gd name="T110" fmla="*/ 57 w 96"/>
              <a:gd name="T111" fmla="*/ 11 h 68"/>
              <a:gd name="T112" fmla="*/ 65 w 96"/>
              <a:gd name="T113" fmla="*/ 9 h 68"/>
              <a:gd name="T114" fmla="*/ 70 w 96"/>
              <a:gd name="T115" fmla="*/ 6 h 68"/>
              <a:gd name="T116" fmla="*/ 76 w 96"/>
              <a:gd name="T117" fmla="*/ 2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6" h="68">
                <a:moveTo>
                  <a:pt x="85" y="0"/>
                </a:moveTo>
                <a:lnTo>
                  <a:pt x="85" y="0"/>
                </a:lnTo>
                <a:lnTo>
                  <a:pt x="85" y="0"/>
                </a:lnTo>
                <a:lnTo>
                  <a:pt x="85" y="0"/>
                </a:lnTo>
                <a:lnTo>
                  <a:pt x="85" y="2"/>
                </a:lnTo>
                <a:lnTo>
                  <a:pt x="85" y="2"/>
                </a:lnTo>
                <a:lnTo>
                  <a:pt x="85" y="2"/>
                </a:lnTo>
                <a:lnTo>
                  <a:pt x="85" y="2"/>
                </a:lnTo>
                <a:lnTo>
                  <a:pt x="85" y="2"/>
                </a:lnTo>
                <a:lnTo>
                  <a:pt x="85" y="4"/>
                </a:lnTo>
                <a:lnTo>
                  <a:pt x="87" y="4"/>
                </a:lnTo>
                <a:lnTo>
                  <a:pt x="87" y="4"/>
                </a:lnTo>
                <a:lnTo>
                  <a:pt x="87" y="6"/>
                </a:lnTo>
                <a:lnTo>
                  <a:pt x="87" y="6"/>
                </a:lnTo>
                <a:lnTo>
                  <a:pt x="87" y="6"/>
                </a:lnTo>
                <a:lnTo>
                  <a:pt x="87" y="6"/>
                </a:lnTo>
                <a:lnTo>
                  <a:pt x="87" y="6"/>
                </a:lnTo>
                <a:lnTo>
                  <a:pt x="87" y="8"/>
                </a:lnTo>
                <a:lnTo>
                  <a:pt x="87" y="8"/>
                </a:lnTo>
                <a:lnTo>
                  <a:pt x="87" y="8"/>
                </a:lnTo>
                <a:lnTo>
                  <a:pt x="87" y="8"/>
                </a:lnTo>
                <a:lnTo>
                  <a:pt x="87" y="9"/>
                </a:lnTo>
                <a:lnTo>
                  <a:pt x="89" y="9"/>
                </a:lnTo>
                <a:lnTo>
                  <a:pt x="89" y="9"/>
                </a:lnTo>
                <a:lnTo>
                  <a:pt x="89" y="9"/>
                </a:lnTo>
                <a:lnTo>
                  <a:pt x="89" y="11"/>
                </a:lnTo>
                <a:lnTo>
                  <a:pt x="89" y="11"/>
                </a:lnTo>
                <a:lnTo>
                  <a:pt x="89" y="11"/>
                </a:lnTo>
                <a:lnTo>
                  <a:pt x="91" y="11"/>
                </a:lnTo>
                <a:lnTo>
                  <a:pt x="91" y="13"/>
                </a:lnTo>
                <a:lnTo>
                  <a:pt x="91" y="13"/>
                </a:lnTo>
                <a:lnTo>
                  <a:pt x="91" y="13"/>
                </a:lnTo>
                <a:lnTo>
                  <a:pt x="92" y="15"/>
                </a:lnTo>
                <a:lnTo>
                  <a:pt x="92" y="15"/>
                </a:lnTo>
                <a:lnTo>
                  <a:pt x="92" y="15"/>
                </a:lnTo>
                <a:lnTo>
                  <a:pt x="92" y="15"/>
                </a:lnTo>
                <a:lnTo>
                  <a:pt x="92" y="17"/>
                </a:lnTo>
                <a:lnTo>
                  <a:pt x="92" y="17"/>
                </a:lnTo>
                <a:lnTo>
                  <a:pt x="92" y="17"/>
                </a:lnTo>
                <a:lnTo>
                  <a:pt x="92" y="19"/>
                </a:lnTo>
                <a:lnTo>
                  <a:pt x="94" y="19"/>
                </a:lnTo>
                <a:lnTo>
                  <a:pt x="94" y="19"/>
                </a:lnTo>
                <a:lnTo>
                  <a:pt x="94" y="19"/>
                </a:lnTo>
                <a:lnTo>
                  <a:pt x="94" y="20"/>
                </a:lnTo>
                <a:lnTo>
                  <a:pt x="94" y="22"/>
                </a:lnTo>
                <a:lnTo>
                  <a:pt x="94" y="22"/>
                </a:lnTo>
                <a:lnTo>
                  <a:pt x="94" y="22"/>
                </a:lnTo>
                <a:lnTo>
                  <a:pt x="94" y="24"/>
                </a:lnTo>
                <a:lnTo>
                  <a:pt x="92" y="24"/>
                </a:lnTo>
                <a:lnTo>
                  <a:pt x="92" y="26"/>
                </a:lnTo>
                <a:lnTo>
                  <a:pt x="94" y="26"/>
                </a:lnTo>
                <a:lnTo>
                  <a:pt x="94" y="26"/>
                </a:lnTo>
                <a:lnTo>
                  <a:pt x="94" y="28"/>
                </a:lnTo>
                <a:lnTo>
                  <a:pt x="94" y="28"/>
                </a:lnTo>
                <a:lnTo>
                  <a:pt x="94" y="28"/>
                </a:lnTo>
                <a:lnTo>
                  <a:pt x="94" y="28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1"/>
                </a:lnTo>
                <a:lnTo>
                  <a:pt x="96" y="31"/>
                </a:lnTo>
                <a:lnTo>
                  <a:pt x="96" y="31"/>
                </a:lnTo>
                <a:lnTo>
                  <a:pt x="96" y="33"/>
                </a:lnTo>
                <a:lnTo>
                  <a:pt x="96" y="33"/>
                </a:lnTo>
                <a:lnTo>
                  <a:pt x="96" y="35"/>
                </a:lnTo>
                <a:lnTo>
                  <a:pt x="96" y="37"/>
                </a:lnTo>
                <a:lnTo>
                  <a:pt x="96" y="39"/>
                </a:lnTo>
                <a:lnTo>
                  <a:pt x="96" y="39"/>
                </a:lnTo>
                <a:lnTo>
                  <a:pt x="96" y="41"/>
                </a:lnTo>
                <a:lnTo>
                  <a:pt x="96" y="41"/>
                </a:lnTo>
                <a:lnTo>
                  <a:pt x="96" y="43"/>
                </a:lnTo>
                <a:lnTo>
                  <a:pt x="96" y="43"/>
                </a:lnTo>
                <a:lnTo>
                  <a:pt x="94" y="44"/>
                </a:lnTo>
                <a:lnTo>
                  <a:pt x="94" y="44"/>
                </a:lnTo>
                <a:lnTo>
                  <a:pt x="92" y="48"/>
                </a:lnTo>
                <a:lnTo>
                  <a:pt x="91" y="50"/>
                </a:lnTo>
                <a:lnTo>
                  <a:pt x="91" y="48"/>
                </a:lnTo>
                <a:lnTo>
                  <a:pt x="92" y="46"/>
                </a:lnTo>
                <a:lnTo>
                  <a:pt x="92" y="44"/>
                </a:lnTo>
                <a:lnTo>
                  <a:pt x="92" y="44"/>
                </a:lnTo>
                <a:lnTo>
                  <a:pt x="92" y="43"/>
                </a:lnTo>
                <a:lnTo>
                  <a:pt x="94" y="43"/>
                </a:lnTo>
                <a:lnTo>
                  <a:pt x="92" y="41"/>
                </a:lnTo>
                <a:lnTo>
                  <a:pt x="94" y="41"/>
                </a:lnTo>
                <a:lnTo>
                  <a:pt x="94" y="39"/>
                </a:lnTo>
                <a:lnTo>
                  <a:pt x="94" y="39"/>
                </a:lnTo>
                <a:lnTo>
                  <a:pt x="94" y="37"/>
                </a:lnTo>
                <a:lnTo>
                  <a:pt x="94" y="35"/>
                </a:lnTo>
                <a:lnTo>
                  <a:pt x="94" y="35"/>
                </a:lnTo>
                <a:lnTo>
                  <a:pt x="94" y="33"/>
                </a:lnTo>
                <a:lnTo>
                  <a:pt x="94" y="31"/>
                </a:lnTo>
                <a:lnTo>
                  <a:pt x="94" y="31"/>
                </a:lnTo>
                <a:lnTo>
                  <a:pt x="94" y="31"/>
                </a:lnTo>
                <a:lnTo>
                  <a:pt x="92" y="31"/>
                </a:lnTo>
                <a:lnTo>
                  <a:pt x="92" y="30"/>
                </a:lnTo>
                <a:lnTo>
                  <a:pt x="92" y="30"/>
                </a:lnTo>
                <a:lnTo>
                  <a:pt x="92" y="30"/>
                </a:lnTo>
                <a:lnTo>
                  <a:pt x="91" y="28"/>
                </a:lnTo>
                <a:lnTo>
                  <a:pt x="91" y="28"/>
                </a:lnTo>
                <a:lnTo>
                  <a:pt x="91" y="28"/>
                </a:lnTo>
                <a:lnTo>
                  <a:pt x="91" y="28"/>
                </a:lnTo>
                <a:lnTo>
                  <a:pt x="91" y="28"/>
                </a:lnTo>
                <a:lnTo>
                  <a:pt x="91" y="26"/>
                </a:lnTo>
                <a:lnTo>
                  <a:pt x="89" y="26"/>
                </a:lnTo>
                <a:lnTo>
                  <a:pt x="91" y="26"/>
                </a:lnTo>
                <a:lnTo>
                  <a:pt x="91" y="26"/>
                </a:lnTo>
                <a:lnTo>
                  <a:pt x="89" y="24"/>
                </a:lnTo>
                <a:lnTo>
                  <a:pt x="89" y="24"/>
                </a:lnTo>
                <a:lnTo>
                  <a:pt x="89" y="24"/>
                </a:lnTo>
                <a:lnTo>
                  <a:pt x="91" y="24"/>
                </a:lnTo>
                <a:lnTo>
                  <a:pt x="89" y="24"/>
                </a:lnTo>
                <a:lnTo>
                  <a:pt x="89" y="22"/>
                </a:lnTo>
                <a:lnTo>
                  <a:pt x="89" y="22"/>
                </a:lnTo>
                <a:lnTo>
                  <a:pt x="89" y="22"/>
                </a:lnTo>
                <a:lnTo>
                  <a:pt x="91" y="22"/>
                </a:lnTo>
                <a:lnTo>
                  <a:pt x="91" y="20"/>
                </a:lnTo>
                <a:lnTo>
                  <a:pt x="91" y="20"/>
                </a:lnTo>
                <a:lnTo>
                  <a:pt x="91" y="20"/>
                </a:lnTo>
                <a:lnTo>
                  <a:pt x="91" y="20"/>
                </a:lnTo>
                <a:lnTo>
                  <a:pt x="91" y="19"/>
                </a:lnTo>
                <a:lnTo>
                  <a:pt x="91" y="19"/>
                </a:lnTo>
                <a:lnTo>
                  <a:pt x="91" y="19"/>
                </a:lnTo>
                <a:lnTo>
                  <a:pt x="91" y="19"/>
                </a:lnTo>
                <a:lnTo>
                  <a:pt x="91" y="19"/>
                </a:lnTo>
                <a:lnTo>
                  <a:pt x="91" y="17"/>
                </a:lnTo>
                <a:lnTo>
                  <a:pt x="89" y="17"/>
                </a:lnTo>
                <a:lnTo>
                  <a:pt x="89" y="17"/>
                </a:lnTo>
                <a:lnTo>
                  <a:pt x="89" y="17"/>
                </a:lnTo>
                <a:lnTo>
                  <a:pt x="89" y="15"/>
                </a:lnTo>
                <a:lnTo>
                  <a:pt x="89" y="15"/>
                </a:lnTo>
                <a:lnTo>
                  <a:pt x="89" y="15"/>
                </a:lnTo>
                <a:lnTo>
                  <a:pt x="87" y="15"/>
                </a:lnTo>
                <a:lnTo>
                  <a:pt x="87" y="13"/>
                </a:lnTo>
                <a:lnTo>
                  <a:pt x="87" y="13"/>
                </a:lnTo>
                <a:lnTo>
                  <a:pt x="87" y="13"/>
                </a:lnTo>
                <a:lnTo>
                  <a:pt x="87" y="11"/>
                </a:lnTo>
                <a:lnTo>
                  <a:pt x="85" y="11"/>
                </a:lnTo>
                <a:lnTo>
                  <a:pt x="85" y="11"/>
                </a:lnTo>
                <a:lnTo>
                  <a:pt x="85" y="11"/>
                </a:lnTo>
                <a:lnTo>
                  <a:pt x="85" y="11"/>
                </a:lnTo>
                <a:lnTo>
                  <a:pt x="85" y="9"/>
                </a:lnTo>
                <a:lnTo>
                  <a:pt x="83" y="9"/>
                </a:lnTo>
                <a:lnTo>
                  <a:pt x="83" y="9"/>
                </a:lnTo>
                <a:lnTo>
                  <a:pt x="83" y="8"/>
                </a:lnTo>
                <a:lnTo>
                  <a:pt x="83" y="8"/>
                </a:lnTo>
                <a:lnTo>
                  <a:pt x="83" y="8"/>
                </a:lnTo>
                <a:lnTo>
                  <a:pt x="83" y="8"/>
                </a:lnTo>
                <a:lnTo>
                  <a:pt x="83" y="8"/>
                </a:lnTo>
                <a:lnTo>
                  <a:pt x="83" y="6"/>
                </a:lnTo>
                <a:lnTo>
                  <a:pt x="83" y="6"/>
                </a:lnTo>
                <a:lnTo>
                  <a:pt x="81" y="6"/>
                </a:lnTo>
                <a:lnTo>
                  <a:pt x="83" y="6"/>
                </a:lnTo>
                <a:lnTo>
                  <a:pt x="81" y="4"/>
                </a:lnTo>
                <a:lnTo>
                  <a:pt x="81" y="4"/>
                </a:lnTo>
                <a:lnTo>
                  <a:pt x="81" y="4"/>
                </a:lnTo>
                <a:lnTo>
                  <a:pt x="81" y="4"/>
                </a:lnTo>
                <a:lnTo>
                  <a:pt x="81" y="2"/>
                </a:lnTo>
                <a:lnTo>
                  <a:pt x="81" y="2"/>
                </a:lnTo>
                <a:lnTo>
                  <a:pt x="81" y="2"/>
                </a:lnTo>
                <a:lnTo>
                  <a:pt x="81" y="2"/>
                </a:lnTo>
                <a:lnTo>
                  <a:pt x="81" y="0"/>
                </a:lnTo>
                <a:lnTo>
                  <a:pt x="81" y="0"/>
                </a:lnTo>
                <a:lnTo>
                  <a:pt x="81" y="0"/>
                </a:lnTo>
                <a:lnTo>
                  <a:pt x="81" y="2"/>
                </a:lnTo>
                <a:lnTo>
                  <a:pt x="81" y="2"/>
                </a:lnTo>
                <a:lnTo>
                  <a:pt x="81" y="2"/>
                </a:lnTo>
                <a:lnTo>
                  <a:pt x="81" y="2"/>
                </a:lnTo>
                <a:lnTo>
                  <a:pt x="81" y="6"/>
                </a:lnTo>
                <a:lnTo>
                  <a:pt x="81" y="6"/>
                </a:lnTo>
                <a:lnTo>
                  <a:pt x="81" y="6"/>
                </a:lnTo>
                <a:lnTo>
                  <a:pt x="81" y="8"/>
                </a:lnTo>
                <a:lnTo>
                  <a:pt x="83" y="8"/>
                </a:lnTo>
                <a:lnTo>
                  <a:pt x="81" y="8"/>
                </a:lnTo>
                <a:lnTo>
                  <a:pt x="81" y="8"/>
                </a:lnTo>
                <a:lnTo>
                  <a:pt x="83" y="8"/>
                </a:lnTo>
                <a:lnTo>
                  <a:pt x="81" y="9"/>
                </a:lnTo>
                <a:lnTo>
                  <a:pt x="81" y="9"/>
                </a:lnTo>
                <a:lnTo>
                  <a:pt x="81" y="9"/>
                </a:lnTo>
                <a:lnTo>
                  <a:pt x="81" y="9"/>
                </a:lnTo>
                <a:lnTo>
                  <a:pt x="81" y="11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79" y="13"/>
                </a:lnTo>
                <a:lnTo>
                  <a:pt x="79" y="13"/>
                </a:lnTo>
                <a:lnTo>
                  <a:pt x="79" y="13"/>
                </a:lnTo>
                <a:lnTo>
                  <a:pt x="78" y="13"/>
                </a:lnTo>
                <a:lnTo>
                  <a:pt x="78" y="15"/>
                </a:lnTo>
                <a:lnTo>
                  <a:pt x="78" y="15"/>
                </a:lnTo>
                <a:lnTo>
                  <a:pt x="78" y="15"/>
                </a:lnTo>
                <a:lnTo>
                  <a:pt x="78" y="15"/>
                </a:lnTo>
                <a:lnTo>
                  <a:pt x="76" y="15"/>
                </a:lnTo>
                <a:lnTo>
                  <a:pt x="76" y="17"/>
                </a:lnTo>
                <a:lnTo>
                  <a:pt x="76" y="17"/>
                </a:lnTo>
                <a:lnTo>
                  <a:pt x="76" y="17"/>
                </a:lnTo>
                <a:lnTo>
                  <a:pt x="76" y="17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20"/>
                </a:lnTo>
                <a:lnTo>
                  <a:pt x="74" y="20"/>
                </a:lnTo>
                <a:lnTo>
                  <a:pt x="74" y="20"/>
                </a:lnTo>
                <a:lnTo>
                  <a:pt x="72" y="20"/>
                </a:lnTo>
                <a:lnTo>
                  <a:pt x="72" y="22"/>
                </a:lnTo>
                <a:lnTo>
                  <a:pt x="70" y="22"/>
                </a:lnTo>
                <a:lnTo>
                  <a:pt x="70" y="22"/>
                </a:lnTo>
                <a:lnTo>
                  <a:pt x="70" y="22"/>
                </a:lnTo>
                <a:lnTo>
                  <a:pt x="70" y="24"/>
                </a:lnTo>
                <a:lnTo>
                  <a:pt x="68" y="24"/>
                </a:lnTo>
                <a:lnTo>
                  <a:pt x="68" y="24"/>
                </a:lnTo>
                <a:lnTo>
                  <a:pt x="68" y="24"/>
                </a:lnTo>
                <a:lnTo>
                  <a:pt x="67" y="24"/>
                </a:lnTo>
                <a:lnTo>
                  <a:pt x="67" y="24"/>
                </a:lnTo>
                <a:lnTo>
                  <a:pt x="65" y="26"/>
                </a:lnTo>
                <a:lnTo>
                  <a:pt x="65" y="26"/>
                </a:lnTo>
                <a:lnTo>
                  <a:pt x="65" y="26"/>
                </a:lnTo>
                <a:lnTo>
                  <a:pt x="65" y="26"/>
                </a:lnTo>
                <a:lnTo>
                  <a:pt x="63" y="28"/>
                </a:lnTo>
                <a:lnTo>
                  <a:pt x="63" y="28"/>
                </a:lnTo>
                <a:lnTo>
                  <a:pt x="63" y="28"/>
                </a:lnTo>
                <a:lnTo>
                  <a:pt x="63" y="28"/>
                </a:lnTo>
                <a:lnTo>
                  <a:pt x="61" y="30"/>
                </a:lnTo>
                <a:lnTo>
                  <a:pt x="61" y="30"/>
                </a:lnTo>
                <a:lnTo>
                  <a:pt x="61" y="30"/>
                </a:lnTo>
                <a:lnTo>
                  <a:pt x="59" y="31"/>
                </a:lnTo>
                <a:lnTo>
                  <a:pt x="59" y="31"/>
                </a:lnTo>
                <a:lnTo>
                  <a:pt x="57" y="31"/>
                </a:lnTo>
                <a:lnTo>
                  <a:pt x="57" y="33"/>
                </a:lnTo>
                <a:lnTo>
                  <a:pt x="57" y="33"/>
                </a:lnTo>
                <a:lnTo>
                  <a:pt x="56" y="33"/>
                </a:lnTo>
                <a:lnTo>
                  <a:pt x="56" y="33"/>
                </a:lnTo>
                <a:lnTo>
                  <a:pt x="56" y="35"/>
                </a:lnTo>
                <a:lnTo>
                  <a:pt x="54" y="35"/>
                </a:lnTo>
                <a:lnTo>
                  <a:pt x="54" y="35"/>
                </a:lnTo>
                <a:lnTo>
                  <a:pt x="52" y="37"/>
                </a:lnTo>
                <a:lnTo>
                  <a:pt x="52" y="37"/>
                </a:lnTo>
                <a:lnTo>
                  <a:pt x="50" y="39"/>
                </a:lnTo>
                <a:lnTo>
                  <a:pt x="50" y="39"/>
                </a:lnTo>
                <a:lnTo>
                  <a:pt x="50" y="39"/>
                </a:lnTo>
                <a:lnTo>
                  <a:pt x="50" y="39"/>
                </a:lnTo>
                <a:lnTo>
                  <a:pt x="48" y="41"/>
                </a:lnTo>
                <a:lnTo>
                  <a:pt x="48" y="41"/>
                </a:lnTo>
                <a:lnTo>
                  <a:pt x="48" y="43"/>
                </a:lnTo>
                <a:lnTo>
                  <a:pt x="48" y="43"/>
                </a:lnTo>
                <a:lnTo>
                  <a:pt x="46" y="44"/>
                </a:lnTo>
                <a:lnTo>
                  <a:pt x="46" y="44"/>
                </a:lnTo>
                <a:lnTo>
                  <a:pt x="45" y="46"/>
                </a:lnTo>
                <a:lnTo>
                  <a:pt x="45" y="46"/>
                </a:lnTo>
                <a:lnTo>
                  <a:pt x="45" y="48"/>
                </a:lnTo>
                <a:lnTo>
                  <a:pt x="45" y="48"/>
                </a:lnTo>
                <a:lnTo>
                  <a:pt x="45" y="50"/>
                </a:lnTo>
                <a:lnTo>
                  <a:pt x="43" y="50"/>
                </a:lnTo>
                <a:lnTo>
                  <a:pt x="43" y="50"/>
                </a:lnTo>
                <a:lnTo>
                  <a:pt x="43" y="52"/>
                </a:lnTo>
                <a:lnTo>
                  <a:pt x="43" y="52"/>
                </a:lnTo>
                <a:lnTo>
                  <a:pt x="43" y="54"/>
                </a:lnTo>
                <a:lnTo>
                  <a:pt x="43" y="54"/>
                </a:lnTo>
                <a:lnTo>
                  <a:pt x="41" y="55"/>
                </a:lnTo>
                <a:lnTo>
                  <a:pt x="41" y="55"/>
                </a:lnTo>
                <a:lnTo>
                  <a:pt x="39" y="57"/>
                </a:lnTo>
                <a:lnTo>
                  <a:pt x="39" y="57"/>
                </a:lnTo>
                <a:lnTo>
                  <a:pt x="37" y="57"/>
                </a:lnTo>
                <a:lnTo>
                  <a:pt x="37" y="59"/>
                </a:lnTo>
                <a:lnTo>
                  <a:pt x="37" y="59"/>
                </a:lnTo>
                <a:lnTo>
                  <a:pt x="35" y="61"/>
                </a:lnTo>
                <a:lnTo>
                  <a:pt x="35" y="61"/>
                </a:lnTo>
                <a:lnTo>
                  <a:pt x="35" y="61"/>
                </a:lnTo>
                <a:lnTo>
                  <a:pt x="34" y="63"/>
                </a:lnTo>
                <a:lnTo>
                  <a:pt x="34" y="63"/>
                </a:lnTo>
                <a:lnTo>
                  <a:pt x="32" y="65"/>
                </a:lnTo>
                <a:lnTo>
                  <a:pt x="30" y="65"/>
                </a:lnTo>
                <a:lnTo>
                  <a:pt x="30" y="66"/>
                </a:lnTo>
                <a:lnTo>
                  <a:pt x="28" y="66"/>
                </a:lnTo>
                <a:lnTo>
                  <a:pt x="28" y="68"/>
                </a:lnTo>
                <a:lnTo>
                  <a:pt x="26" y="68"/>
                </a:lnTo>
                <a:lnTo>
                  <a:pt x="28" y="66"/>
                </a:lnTo>
                <a:lnTo>
                  <a:pt x="28" y="66"/>
                </a:lnTo>
                <a:lnTo>
                  <a:pt x="30" y="65"/>
                </a:lnTo>
                <a:lnTo>
                  <a:pt x="30" y="65"/>
                </a:lnTo>
                <a:lnTo>
                  <a:pt x="30" y="63"/>
                </a:lnTo>
                <a:lnTo>
                  <a:pt x="32" y="61"/>
                </a:lnTo>
                <a:lnTo>
                  <a:pt x="34" y="61"/>
                </a:lnTo>
                <a:lnTo>
                  <a:pt x="34" y="61"/>
                </a:lnTo>
                <a:lnTo>
                  <a:pt x="34" y="59"/>
                </a:lnTo>
                <a:lnTo>
                  <a:pt x="34" y="59"/>
                </a:lnTo>
                <a:lnTo>
                  <a:pt x="34" y="59"/>
                </a:lnTo>
                <a:lnTo>
                  <a:pt x="35" y="57"/>
                </a:lnTo>
                <a:lnTo>
                  <a:pt x="35" y="57"/>
                </a:lnTo>
                <a:lnTo>
                  <a:pt x="37" y="55"/>
                </a:lnTo>
                <a:lnTo>
                  <a:pt x="37" y="55"/>
                </a:lnTo>
                <a:lnTo>
                  <a:pt x="37" y="55"/>
                </a:lnTo>
                <a:lnTo>
                  <a:pt x="39" y="55"/>
                </a:lnTo>
                <a:lnTo>
                  <a:pt x="39" y="54"/>
                </a:lnTo>
                <a:lnTo>
                  <a:pt x="39" y="54"/>
                </a:lnTo>
                <a:lnTo>
                  <a:pt x="39" y="52"/>
                </a:lnTo>
                <a:lnTo>
                  <a:pt x="39" y="54"/>
                </a:lnTo>
                <a:lnTo>
                  <a:pt x="39" y="52"/>
                </a:lnTo>
                <a:lnTo>
                  <a:pt x="39" y="52"/>
                </a:lnTo>
                <a:lnTo>
                  <a:pt x="39" y="50"/>
                </a:lnTo>
                <a:lnTo>
                  <a:pt x="41" y="50"/>
                </a:lnTo>
                <a:lnTo>
                  <a:pt x="43" y="48"/>
                </a:lnTo>
                <a:lnTo>
                  <a:pt x="43" y="48"/>
                </a:lnTo>
                <a:lnTo>
                  <a:pt x="43" y="48"/>
                </a:lnTo>
                <a:lnTo>
                  <a:pt x="43" y="46"/>
                </a:lnTo>
                <a:lnTo>
                  <a:pt x="43" y="46"/>
                </a:lnTo>
                <a:lnTo>
                  <a:pt x="43" y="46"/>
                </a:lnTo>
                <a:lnTo>
                  <a:pt x="43" y="46"/>
                </a:lnTo>
                <a:lnTo>
                  <a:pt x="43" y="44"/>
                </a:lnTo>
                <a:lnTo>
                  <a:pt x="45" y="44"/>
                </a:lnTo>
                <a:lnTo>
                  <a:pt x="45" y="44"/>
                </a:lnTo>
                <a:lnTo>
                  <a:pt x="45" y="44"/>
                </a:lnTo>
                <a:lnTo>
                  <a:pt x="45" y="43"/>
                </a:lnTo>
                <a:lnTo>
                  <a:pt x="45" y="43"/>
                </a:lnTo>
                <a:lnTo>
                  <a:pt x="45" y="43"/>
                </a:lnTo>
                <a:lnTo>
                  <a:pt x="45" y="43"/>
                </a:lnTo>
                <a:lnTo>
                  <a:pt x="45" y="41"/>
                </a:lnTo>
                <a:lnTo>
                  <a:pt x="46" y="41"/>
                </a:lnTo>
                <a:lnTo>
                  <a:pt x="46" y="41"/>
                </a:lnTo>
                <a:lnTo>
                  <a:pt x="46" y="41"/>
                </a:lnTo>
                <a:lnTo>
                  <a:pt x="46" y="41"/>
                </a:lnTo>
                <a:lnTo>
                  <a:pt x="46" y="39"/>
                </a:lnTo>
                <a:lnTo>
                  <a:pt x="46" y="39"/>
                </a:lnTo>
                <a:lnTo>
                  <a:pt x="48" y="39"/>
                </a:lnTo>
                <a:lnTo>
                  <a:pt x="48" y="39"/>
                </a:lnTo>
                <a:lnTo>
                  <a:pt x="48" y="39"/>
                </a:lnTo>
                <a:lnTo>
                  <a:pt x="48" y="37"/>
                </a:lnTo>
                <a:lnTo>
                  <a:pt x="48" y="37"/>
                </a:lnTo>
                <a:lnTo>
                  <a:pt x="48" y="37"/>
                </a:lnTo>
                <a:lnTo>
                  <a:pt x="48" y="37"/>
                </a:lnTo>
                <a:lnTo>
                  <a:pt x="50" y="35"/>
                </a:lnTo>
                <a:lnTo>
                  <a:pt x="50" y="35"/>
                </a:lnTo>
                <a:lnTo>
                  <a:pt x="50" y="35"/>
                </a:lnTo>
                <a:lnTo>
                  <a:pt x="50" y="35"/>
                </a:lnTo>
                <a:lnTo>
                  <a:pt x="50" y="35"/>
                </a:lnTo>
                <a:lnTo>
                  <a:pt x="50" y="33"/>
                </a:lnTo>
                <a:lnTo>
                  <a:pt x="52" y="33"/>
                </a:lnTo>
                <a:lnTo>
                  <a:pt x="52" y="33"/>
                </a:lnTo>
                <a:lnTo>
                  <a:pt x="52" y="33"/>
                </a:lnTo>
                <a:lnTo>
                  <a:pt x="52" y="33"/>
                </a:lnTo>
                <a:lnTo>
                  <a:pt x="54" y="31"/>
                </a:lnTo>
                <a:lnTo>
                  <a:pt x="54" y="31"/>
                </a:lnTo>
                <a:lnTo>
                  <a:pt x="54" y="31"/>
                </a:lnTo>
                <a:lnTo>
                  <a:pt x="56" y="31"/>
                </a:lnTo>
                <a:lnTo>
                  <a:pt x="56" y="31"/>
                </a:lnTo>
                <a:lnTo>
                  <a:pt x="56" y="30"/>
                </a:lnTo>
                <a:lnTo>
                  <a:pt x="56" y="30"/>
                </a:lnTo>
                <a:lnTo>
                  <a:pt x="57" y="30"/>
                </a:lnTo>
                <a:lnTo>
                  <a:pt x="57" y="30"/>
                </a:lnTo>
                <a:lnTo>
                  <a:pt x="57" y="30"/>
                </a:lnTo>
                <a:lnTo>
                  <a:pt x="57" y="28"/>
                </a:lnTo>
                <a:lnTo>
                  <a:pt x="57" y="28"/>
                </a:lnTo>
                <a:lnTo>
                  <a:pt x="59" y="28"/>
                </a:lnTo>
                <a:lnTo>
                  <a:pt x="59" y="28"/>
                </a:lnTo>
                <a:lnTo>
                  <a:pt x="59" y="28"/>
                </a:lnTo>
                <a:lnTo>
                  <a:pt x="59" y="26"/>
                </a:lnTo>
                <a:lnTo>
                  <a:pt x="61" y="26"/>
                </a:lnTo>
                <a:lnTo>
                  <a:pt x="61" y="26"/>
                </a:lnTo>
                <a:lnTo>
                  <a:pt x="61" y="26"/>
                </a:lnTo>
                <a:lnTo>
                  <a:pt x="61" y="26"/>
                </a:lnTo>
                <a:lnTo>
                  <a:pt x="61" y="24"/>
                </a:lnTo>
                <a:lnTo>
                  <a:pt x="63" y="24"/>
                </a:lnTo>
                <a:lnTo>
                  <a:pt x="63" y="24"/>
                </a:lnTo>
                <a:lnTo>
                  <a:pt x="63" y="24"/>
                </a:lnTo>
                <a:lnTo>
                  <a:pt x="65" y="24"/>
                </a:lnTo>
                <a:lnTo>
                  <a:pt x="65" y="22"/>
                </a:lnTo>
                <a:lnTo>
                  <a:pt x="65" y="22"/>
                </a:lnTo>
                <a:lnTo>
                  <a:pt x="67" y="22"/>
                </a:lnTo>
                <a:lnTo>
                  <a:pt x="67" y="22"/>
                </a:lnTo>
                <a:lnTo>
                  <a:pt x="67" y="22"/>
                </a:lnTo>
                <a:lnTo>
                  <a:pt x="67" y="22"/>
                </a:lnTo>
                <a:lnTo>
                  <a:pt x="68" y="20"/>
                </a:lnTo>
                <a:lnTo>
                  <a:pt x="68" y="20"/>
                </a:lnTo>
                <a:lnTo>
                  <a:pt x="68" y="20"/>
                </a:lnTo>
                <a:lnTo>
                  <a:pt x="70" y="20"/>
                </a:lnTo>
                <a:lnTo>
                  <a:pt x="70" y="19"/>
                </a:lnTo>
                <a:lnTo>
                  <a:pt x="70" y="19"/>
                </a:lnTo>
                <a:lnTo>
                  <a:pt x="70" y="19"/>
                </a:lnTo>
                <a:lnTo>
                  <a:pt x="72" y="19"/>
                </a:lnTo>
                <a:lnTo>
                  <a:pt x="72" y="19"/>
                </a:lnTo>
                <a:lnTo>
                  <a:pt x="72" y="17"/>
                </a:lnTo>
                <a:lnTo>
                  <a:pt x="72" y="17"/>
                </a:lnTo>
                <a:lnTo>
                  <a:pt x="72" y="17"/>
                </a:lnTo>
                <a:lnTo>
                  <a:pt x="72" y="17"/>
                </a:lnTo>
                <a:lnTo>
                  <a:pt x="74" y="17"/>
                </a:lnTo>
                <a:lnTo>
                  <a:pt x="74" y="15"/>
                </a:lnTo>
                <a:lnTo>
                  <a:pt x="74" y="15"/>
                </a:lnTo>
                <a:lnTo>
                  <a:pt x="74" y="15"/>
                </a:lnTo>
                <a:lnTo>
                  <a:pt x="74" y="15"/>
                </a:lnTo>
                <a:lnTo>
                  <a:pt x="74" y="15"/>
                </a:lnTo>
                <a:lnTo>
                  <a:pt x="76" y="13"/>
                </a:lnTo>
                <a:lnTo>
                  <a:pt x="76" y="13"/>
                </a:lnTo>
                <a:lnTo>
                  <a:pt x="76" y="13"/>
                </a:lnTo>
                <a:lnTo>
                  <a:pt x="76" y="13"/>
                </a:lnTo>
                <a:lnTo>
                  <a:pt x="76" y="11"/>
                </a:lnTo>
                <a:lnTo>
                  <a:pt x="76" y="11"/>
                </a:lnTo>
                <a:lnTo>
                  <a:pt x="76" y="11"/>
                </a:lnTo>
                <a:lnTo>
                  <a:pt x="78" y="11"/>
                </a:lnTo>
                <a:lnTo>
                  <a:pt x="78" y="11"/>
                </a:lnTo>
                <a:lnTo>
                  <a:pt x="78" y="9"/>
                </a:lnTo>
                <a:lnTo>
                  <a:pt x="78" y="9"/>
                </a:lnTo>
                <a:lnTo>
                  <a:pt x="78" y="9"/>
                </a:lnTo>
                <a:lnTo>
                  <a:pt x="78" y="9"/>
                </a:lnTo>
                <a:lnTo>
                  <a:pt x="78" y="8"/>
                </a:lnTo>
                <a:lnTo>
                  <a:pt x="78" y="8"/>
                </a:lnTo>
                <a:lnTo>
                  <a:pt x="78" y="8"/>
                </a:lnTo>
                <a:lnTo>
                  <a:pt x="78" y="8"/>
                </a:lnTo>
                <a:lnTo>
                  <a:pt x="78" y="6"/>
                </a:lnTo>
                <a:lnTo>
                  <a:pt x="79" y="6"/>
                </a:lnTo>
                <a:lnTo>
                  <a:pt x="79" y="6"/>
                </a:lnTo>
                <a:lnTo>
                  <a:pt x="79" y="6"/>
                </a:lnTo>
                <a:lnTo>
                  <a:pt x="79" y="4"/>
                </a:lnTo>
                <a:lnTo>
                  <a:pt x="78" y="4"/>
                </a:lnTo>
                <a:lnTo>
                  <a:pt x="78" y="4"/>
                </a:lnTo>
                <a:lnTo>
                  <a:pt x="78" y="2"/>
                </a:lnTo>
                <a:lnTo>
                  <a:pt x="78" y="2"/>
                </a:lnTo>
                <a:lnTo>
                  <a:pt x="78" y="2"/>
                </a:lnTo>
                <a:lnTo>
                  <a:pt x="79" y="0"/>
                </a:lnTo>
                <a:lnTo>
                  <a:pt x="79" y="0"/>
                </a:lnTo>
                <a:lnTo>
                  <a:pt x="79" y="2"/>
                </a:lnTo>
                <a:lnTo>
                  <a:pt x="78" y="2"/>
                </a:lnTo>
                <a:lnTo>
                  <a:pt x="78" y="2"/>
                </a:lnTo>
                <a:lnTo>
                  <a:pt x="76" y="4"/>
                </a:lnTo>
                <a:lnTo>
                  <a:pt x="76" y="4"/>
                </a:lnTo>
                <a:lnTo>
                  <a:pt x="76" y="4"/>
                </a:lnTo>
                <a:lnTo>
                  <a:pt x="76" y="6"/>
                </a:lnTo>
                <a:lnTo>
                  <a:pt x="74" y="6"/>
                </a:lnTo>
                <a:lnTo>
                  <a:pt x="74" y="6"/>
                </a:lnTo>
                <a:lnTo>
                  <a:pt x="74" y="6"/>
                </a:lnTo>
                <a:lnTo>
                  <a:pt x="74" y="6"/>
                </a:lnTo>
                <a:lnTo>
                  <a:pt x="72" y="6"/>
                </a:lnTo>
                <a:lnTo>
                  <a:pt x="72" y="8"/>
                </a:lnTo>
                <a:lnTo>
                  <a:pt x="72" y="8"/>
                </a:lnTo>
                <a:lnTo>
                  <a:pt x="70" y="8"/>
                </a:lnTo>
                <a:lnTo>
                  <a:pt x="70" y="8"/>
                </a:lnTo>
                <a:lnTo>
                  <a:pt x="70" y="8"/>
                </a:lnTo>
                <a:lnTo>
                  <a:pt x="68" y="8"/>
                </a:lnTo>
                <a:lnTo>
                  <a:pt x="67" y="9"/>
                </a:lnTo>
                <a:lnTo>
                  <a:pt x="67" y="9"/>
                </a:lnTo>
                <a:lnTo>
                  <a:pt x="67" y="9"/>
                </a:lnTo>
                <a:lnTo>
                  <a:pt x="65" y="9"/>
                </a:lnTo>
                <a:lnTo>
                  <a:pt x="65" y="11"/>
                </a:lnTo>
                <a:lnTo>
                  <a:pt x="65" y="11"/>
                </a:lnTo>
                <a:lnTo>
                  <a:pt x="63" y="11"/>
                </a:lnTo>
                <a:lnTo>
                  <a:pt x="63" y="11"/>
                </a:lnTo>
                <a:lnTo>
                  <a:pt x="61" y="13"/>
                </a:lnTo>
                <a:lnTo>
                  <a:pt x="61" y="13"/>
                </a:lnTo>
                <a:lnTo>
                  <a:pt x="61" y="13"/>
                </a:lnTo>
                <a:lnTo>
                  <a:pt x="59" y="13"/>
                </a:lnTo>
                <a:lnTo>
                  <a:pt x="57" y="15"/>
                </a:lnTo>
                <a:lnTo>
                  <a:pt x="57" y="15"/>
                </a:lnTo>
                <a:lnTo>
                  <a:pt x="57" y="15"/>
                </a:lnTo>
                <a:lnTo>
                  <a:pt x="56" y="15"/>
                </a:lnTo>
                <a:lnTo>
                  <a:pt x="56" y="15"/>
                </a:lnTo>
                <a:lnTo>
                  <a:pt x="54" y="17"/>
                </a:lnTo>
                <a:lnTo>
                  <a:pt x="54" y="17"/>
                </a:lnTo>
                <a:lnTo>
                  <a:pt x="52" y="17"/>
                </a:lnTo>
                <a:lnTo>
                  <a:pt x="50" y="19"/>
                </a:lnTo>
                <a:lnTo>
                  <a:pt x="48" y="19"/>
                </a:lnTo>
                <a:lnTo>
                  <a:pt x="46" y="20"/>
                </a:lnTo>
                <a:lnTo>
                  <a:pt x="46" y="20"/>
                </a:lnTo>
                <a:lnTo>
                  <a:pt x="45" y="20"/>
                </a:lnTo>
                <a:lnTo>
                  <a:pt x="45" y="20"/>
                </a:lnTo>
                <a:lnTo>
                  <a:pt x="43" y="20"/>
                </a:lnTo>
                <a:lnTo>
                  <a:pt x="43" y="22"/>
                </a:lnTo>
                <a:lnTo>
                  <a:pt x="41" y="22"/>
                </a:lnTo>
                <a:lnTo>
                  <a:pt x="39" y="22"/>
                </a:lnTo>
                <a:lnTo>
                  <a:pt x="37" y="22"/>
                </a:lnTo>
                <a:lnTo>
                  <a:pt x="35" y="22"/>
                </a:lnTo>
                <a:lnTo>
                  <a:pt x="34" y="22"/>
                </a:lnTo>
                <a:lnTo>
                  <a:pt x="34" y="22"/>
                </a:lnTo>
                <a:lnTo>
                  <a:pt x="32" y="22"/>
                </a:lnTo>
                <a:lnTo>
                  <a:pt x="32" y="22"/>
                </a:lnTo>
                <a:lnTo>
                  <a:pt x="28" y="22"/>
                </a:lnTo>
                <a:lnTo>
                  <a:pt x="28" y="22"/>
                </a:lnTo>
                <a:lnTo>
                  <a:pt x="26" y="24"/>
                </a:lnTo>
                <a:lnTo>
                  <a:pt x="26" y="24"/>
                </a:lnTo>
                <a:lnTo>
                  <a:pt x="24" y="24"/>
                </a:lnTo>
                <a:lnTo>
                  <a:pt x="24" y="26"/>
                </a:lnTo>
                <a:lnTo>
                  <a:pt x="22" y="26"/>
                </a:lnTo>
                <a:lnTo>
                  <a:pt x="22" y="26"/>
                </a:lnTo>
                <a:lnTo>
                  <a:pt x="21" y="28"/>
                </a:lnTo>
                <a:lnTo>
                  <a:pt x="21" y="28"/>
                </a:lnTo>
                <a:lnTo>
                  <a:pt x="19" y="30"/>
                </a:lnTo>
                <a:lnTo>
                  <a:pt x="17" y="30"/>
                </a:lnTo>
                <a:lnTo>
                  <a:pt x="17" y="30"/>
                </a:lnTo>
                <a:lnTo>
                  <a:pt x="15" y="31"/>
                </a:lnTo>
                <a:lnTo>
                  <a:pt x="13" y="33"/>
                </a:lnTo>
                <a:lnTo>
                  <a:pt x="13" y="33"/>
                </a:lnTo>
                <a:lnTo>
                  <a:pt x="11" y="33"/>
                </a:lnTo>
                <a:lnTo>
                  <a:pt x="10" y="35"/>
                </a:lnTo>
                <a:lnTo>
                  <a:pt x="10" y="35"/>
                </a:lnTo>
                <a:lnTo>
                  <a:pt x="8" y="37"/>
                </a:lnTo>
                <a:lnTo>
                  <a:pt x="6" y="39"/>
                </a:lnTo>
                <a:lnTo>
                  <a:pt x="4" y="39"/>
                </a:lnTo>
                <a:lnTo>
                  <a:pt x="2" y="41"/>
                </a:lnTo>
                <a:lnTo>
                  <a:pt x="0" y="41"/>
                </a:lnTo>
                <a:lnTo>
                  <a:pt x="0" y="41"/>
                </a:lnTo>
                <a:lnTo>
                  <a:pt x="0" y="41"/>
                </a:lnTo>
                <a:lnTo>
                  <a:pt x="2" y="39"/>
                </a:lnTo>
                <a:lnTo>
                  <a:pt x="2" y="39"/>
                </a:lnTo>
                <a:lnTo>
                  <a:pt x="4" y="37"/>
                </a:lnTo>
                <a:lnTo>
                  <a:pt x="6" y="37"/>
                </a:lnTo>
                <a:lnTo>
                  <a:pt x="6" y="37"/>
                </a:lnTo>
                <a:lnTo>
                  <a:pt x="8" y="35"/>
                </a:lnTo>
                <a:lnTo>
                  <a:pt x="8" y="35"/>
                </a:lnTo>
                <a:lnTo>
                  <a:pt x="8" y="33"/>
                </a:lnTo>
                <a:lnTo>
                  <a:pt x="10" y="33"/>
                </a:lnTo>
                <a:lnTo>
                  <a:pt x="11" y="33"/>
                </a:lnTo>
                <a:lnTo>
                  <a:pt x="11" y="31"/>
                </a:lnTo>
                <a:lnTo>
                  <a:pt x="13" y="31"/>
                </a:lnTo>
                <a:lnTo>
                  <a:pt x="15" y="30"/>
                </a:lnTo>
                <a:lnTo>
                  <a:pt x="15" y="30"/>
                </a:lnTo>
                <a:lnTo>
                  <a:pt x="15" y="30"/>
                </a:lnTo>
                <a:lnTo>
                  <a:pt x="17" y="28"/>
                </a:lnTo>
                <a:lnTo>
                  <a:pt x="17" y="28"/>
                </a:lnTo>
                <a:lnTo>
                  <a:pt x="19" y="28"/>
                </a:lnTo>
                <a:lnTo>
                  <a:pt x="19" y="26"/>
                </a:lnTo>
                <a:lnTo>
                  <a:pt x="21" y="26"/>
                </a:lnTo>
                <a:lnTo>
                  <a:pt x="22" y="24"/>
                </a:lnTo>
                <a:lnTo>
                  <a:pt x="22" y="24"/>
                </a:lnTo>
                <a:lnTo>
                  <a:pt x="22" y="24"/>
                </a:lnTo>
                <a:lnTo>
                  <a:pt x="24" y="22"/>
                </a:lnTo>
                <a:lnTo>
                  <a:pt x="26" y="22"/>
                </a:lnTo>
                <a:lnTo>
                  <a:pt x="26" y="22"/>
                </a:lnTo>
                <a:lnTo>
                  <a:pt x="26" y="20"/>
                </a:lnTo>
                <a:lnTo>
                  <a:pt x="28" y="20"/>
                </a:lnTo>
                <a:lnTo>
                  <a:pt x="28" y="20"/>
                </a:lnTo>
                <a:lnTo>
                  <a:pt x="30" y="20"/>
                </a:lnTo>
                <a:lnTo>
                  <a:pt x="30" y="20"/>
                </a:lnTo>
                <a:lnTo>
                  <a:pt x="32" y="20"/>
                </a:lnTo>
                <a:lnTo>
                  <a:pt x="34" y="20"/>
                </a:lnTo>
                <a:lnTo>
                  <a:pt x="34" y="20"/>
                </a:lnTo>
                <a:lnTo>
                  <a:pt x="35" y="20"/>
                </a:lnTo>
                <a:lnTo>
                  <a:pt x="35" y="20"/>
                </a:lnTo>
                <a:lnTo>
                  <a:pt x="37" y="20"/>
                </a:lnTo>
                <a:lnTo>
                  <a:pt x="37" y="20"/>
                </a:lnTo>
                <a:lnTo>
                  <a:pt x="39" y="20"/>
                </a:lnTo>
                <a:lnTo>
                  <a:pt x="41" y="19"/>
                </a:lnTo>
                <a:lnTo>
                  <a:pt x="43" y="19"/>
                </a:lnTo>
                <a:lnTo>
                  <a:pt x="43" y="19"/>
                </a:lnTo>
                <a:lnTo>
                  <a:pt x="45" y="19"/>
                </a:lnTo>
                <a:lnTo>
                  <a:pt x="45" y="19"/>
                </a:lnTo>
                <a:lnTo>
                  <a:pt x="46" y="17"/>
                </a:lnTo>
                <a:lnTo>
                  <a:pt x="46" y="17"/>
                </a:lnTo>
                <a:lnTo>
                  <a:pt x="46" y="17"/>
                </a:lnTo>
                <a:lnTo>
                  <a:pt x="48" y="17"/>
                </a:lnTo>
                <a:lnTo>
                  <a:pt x="48" y="17"/>
                </a:lnTo>
                <a:lnTo>
                  <a:pt x="50" y="15"/>
                </a:lnTo>
                <a:lnTo>
                  <a:pt x="50" y="15"/>
                </a:lnTo>
                <a:lnTo>
                  <a:pt x="50" y="15"/>
                </a:lnTo>
                <a:lnTo>
                  <a:pt x="52" y="15"/>
                </a:lnTo>
                <a:lnTo>
                  <a:pt x="52" y="15"/>
                </a:lnTo>
                <a:lnTo>
                  <a:pt x="54" y="15"/>
                </a:lnTo>
                <a:lnTo>
                  <a:pt x="54" y="13"/>
                </a:lnTo>
                <a:lnTo>
                  <a:pt x="56" y="13"/>
                </a:lnTo>
                <a:lnTo>
                  <a:pt x="57" y="13"/>
                </a:lnTo>
                <a:lnTo>
                  <a:pt x="57" y="11"/>
                </a:lnTo>
                <a:lnTo>
                  <a:pt x="57" y="11"/>
                </a:lnTo>
                <a:lnTo>
                  <a:pt x="57" y="11"/>
                </a:lnTo>
                <a:lnTo>
                  <a:pt x="59" y="11"/>
                </a:lnTo>
                <a:lnTo>
                  <a:pt x="59" y="11"/>
                </a:lnTo>
                <a:lnTo>
                  <a:pt x="61" y="11"/>
                </a:lnTo>
                <a:lnTo>
                  <a:pt x="61" y="9"/>
                </a:lnTo>
                <a:lnTo>
                  <a:pt x="61" y="9"/>
                </a:lnTo>
                <a:lnTo>
                  <a:pt x="63" y="9"/>
                </a:lnTo>
                <a:lnTo>
                  <a:pt x="63" y="9"/>
                </a:lnTo>
                <a:lnTo>
                  <a:pt x="65" y="9"/>
                </a:lnTo>
                <a:lnTo>
                  <a:pt x="65" y="8"/>
                </a:lnTo>
                <a:lnTo>
                  <a:pt x="65" y="8"/>
                </a:lnTo>
                <a:lnTo>
                  <a:pt x="67" y="8"/>
                </a:lnTo>
                <a:lnTo>
                  <a:pt x="67" y="8"/>
                </a:lnTo>
                <a:lnTo>
                  <a:pt x="67" y="8"/>
                </a:lnTo>
                <a:lnTo>
                  <a:pt x="68" y="8"/>
                </a:lnTo>
                <a:lnTo>
                  <a:pt x="68" y="6"/>
                </a:lnTo>
                <a:lnTo>
                  <a:pt x="68" y="6"/>
                </a:lnTo>
                <a:lnTo>
                  <a:pt x="70" y="6"/>
                </a:lnTo>
                <a:lnTo>
                  <a:pt x="70" y="6"/>
                </a:lnTo>
                <a:lnTo>
                  <a:pt x="70" y="6"/>
                </a:lnTo>
                <a:lnTo>
                  <a:pt x="72" y="4"/>
                </a:lnTo>
                <a:lnTo>
                  <a:pt x="72" y="4"/>
                </a:lnTo>
                <a:lnTo>
                  <a:pt x="72" y="4"/>
                </a:lnTo>
                <a:lnTo>
                  <a:pt x="72" y="4"/>
                </a:lnTo>
                <a:lnTo>
                  <a:pt x="74" y="4"/>
                </a:lnTo>
                <a:lnTo>
                  <a:pt x="74" y="2"/>
                </a:lnTo>
                <a:lnTo>
                  <a:pt x="74" y="2"/>
                </a:lnTo>
                <a:lnTo>
                  <a:pt x="74" y="2"/>
                </a:lnTo>
                <a:lnTo>
                  <a:pt x="76" y="2"/>
                </a:lnTo>
                <a:lnTo>
                  <a:pt x="74" y="2"/>
                </a:lnTo>
                <a:lnTo>
                  <a:pt x="76" y="2"/>
                </a:lnTo>
                <a:lnTo>
                  <a:pt x="78" y="0"/>
                </a:lnTo>
                <a:lnTo>
                  <a:pt x="79" y="0"/>
                </a:lnTo>
                <a:lnTo>
                  <a:pt x="81" y="0"/>
                </a:lnTo>
                <a:lnTo>
                  <a:pt x="83" y="0"/>
                </a:lnTo>
                <a:lnTo>
                  <a:pt x="85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46" name="Freeform 1902"/>
          <p:cNvSpPr>
            <a:spLocks/>
          </p:cNvSpPr>
          <p:nvPr/>
        </p:nvSpPr>
        <p:spPr bwMode="auto">
          <a:xfrm>
            <a:off x="5899150" y="4151313"/>
            <a:ext cx="25400" cy="7937"/>
          </a:xfrm>
          <a:custGeom>
            <a:avLst/>
            <a:gdLst>
              <a:gd name="T0" fmla="*/ 1 w 33"/>
              <a:gd name="T1" fmla="*/ 4 h 11"/>
              <a:gd name="T2" fmla="*/ 3 w 33"/>
              <a:gd name="T3" fmla="*/ 2 h 11"/>
              <a:gd name="T4" fmla="*/ 5 w 33"/>
              <a:gd name="T5" fmla="*/ 2 h 11"/>
              <a:gd name="T6" fmla="*/ 7 w 33"/>
              <a:gd name="T7" fmla="*/ 0 h 11"/>
              <a:gd name="T8" fmla="*/ 9 w 33"/>
              <a:gd name="T9" fmla="*/ 0 h 11"/>
              <a:gd name="T10" fmla="*/ 11 w 33"/>
              <a:gd name="T11" fmla="*/ 0 h 11"/>
              <a:gd name="T12" fmla="*/ 14 w 33"/>
              <a:gd name="T13" fmla="*/ 0 h 11"/>
              <a:gd name="T14" fmla="*/ 16 w 33"/>
              <a:gd name="T15" fmla="*/ 0 h 11"/>
              <a:gd name="T16" fmla="*/ 20 w 33"/>
              <a:gd name="T17" fmla="*/ 0 h 11"/>
              <a:gd name="T18" fmla="*/ 22 w 33"/>
              <a:gd name="T19" fmla="*/ 0 h 11"/>
              <a:gd name="T20" fmla="*/ 24 w 33"/>
              <a:gd name="T21" fmla="*/ 0 h 11"/>
              <a:gd name="T22" fmla="*/ 25 w 33"/>
              <a:gd name="T23" fmla="*/ 0 h 11"/>
              <a:gd name="T24" fmla="*/ 27 w 33"/>
              <a:gd name="T25" fmla="*/ 0 h 11"/>
              <a:gd name="T26" fmla="*/ 31 w 33"/>
              <a:gd name="T27" fmla="*/ 0 h 11"/>
              <a:gd name="T28" fmla="*/ 33 w 33"/>
              <a:gd name="T29" fmla="*/ 2 h 11"/>
              <a:gd name="T30" fmla="*/ 33 w 33"/>
              <a:gd name="T31" fmla="*/ 2 h 11"/>
              <a:gd name="T32" fmla="*/ 33 w 33"/>
              <a:gd name="T33" fmla="*/ 4 h 11"/>
              <a:gd name="T34" fmla="*/ 33 w 33"/>
              <a:gd name="T35" fmla="*/ 5 h 11"/>
              <a:gd name="T36" fmla="*/ 31 w 33"/>
              <a:gd name="T37" fmla="*/ 5 h 11"/>
              <a:gd name="T38" fmla="*/ 29 w 33"/>
              <a:gd name="T39" fmla="*/ 7 h 11"/>
              <a:gd name="T40" fmla="*/ 27 w 33"/>
              <a:gd name="T41" fmla="*/ 7 h 11"/>
              <a:gd name="T42" fmla="*/ 25 w 33"/>
              <a:gd name="T43" fmla="*/ 9 h 11"/>
              <a:gd name="T44" fmla="*/ 22 w 33"/>
              <a:gd name="T45" fmla="*/ 9 h 11"/>
              <a:gd name="T46" fmla="*/ 22 w 33"/>
              <a:gd name="T47" fmla="*/ 11 h 11"/>
              <a:gd name="T48" fmla="*/ 20 w 33"/>
              <a:gd name="T49" fmla="*/ 11 h 11"/>
              <a:gd name="T50" fmla="*/ 18 w 33"/>
              <a:gd name="T51" fmla="*/ 11 h 11"/>
              <a:gd name="T52" fmla="*/ 16 w 33"/>
              <a:gd name="T53" fmla="*/ 11 h 11"/>
              <a:gd name="T54" fmla="*/ 12 w 33"/>
              <a:gd name="T55" fmla="*/ 11 h 11"/>
              <a:gd name="T56" fmla="*/ 11 w 33"/>
              <a:gd name="T57" fmla="*/ 11 h 11"/>
              <a:gd name="T58" fmla="*/ 9 w 33"/>
              <a:gd name="T59" fmla="*/ 11 h 11"/>
              <a:gd name="T60" fmla="*/ 5 w 33"/>
              <a:gd name="T61" fmla="*/ 11 h 11"/>
              <a:gd name="T62" fmla="*/ 3 w 33"/>
              <a:gd name="T63" fmla="*/ 9 h 11"/>
              <a:gd name="T64" fmla="*/ 1 w 33"/>
              <a:gd name="T65" fmla="*/ 9 h 11"/>
              <a:gd name="T66" fmla="*/ 0 w 33"/>
              <a:gd name="T67" fmla="*/ 7 h 11"/>
              <a:gd name="T68" fmla="*/ 0 w 33"/>
              <a:gd name="T69" fmla="*/ 5 h 11"/>
              <a:gd name="T70" fmla="*/ 0 w 33"/>
              <a:gd name="T71" fmla="*/ 5 h 11"/>
              <a:gd name="T72" fmla="*/ 1 w 33"/>
              <a:gd name="T73" fmla="*/ 4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3" h="11">
                <a:moveTo>
                  <a:pt x="1" y="4"/>
                </a:moveTo>
                <a:lnTo>
                  <a:pt x="1" y="4"/>
                </a:lnTo>
                <a:lnTo>
                  <a:pt x="1" y="4"/>
                </a:lnTo>
                <a:lnTo>
                  <a:pt x="3" y="2"/>
                </a:lnTo>
                <a:lnTo>
                  <a:pt x="3" y="2"/>
                </a:lnTo>
                <a:lnTo>
                  <a:pt x="5" y="2"/>
                </a:lnTo>
                <a:lnTo>
                  <a:pt x="5" y="2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2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3" y="2"/>
                </a:lnTo>
                <a:lnTo>
                  <a:pt x="33" y="2"/>
                </a:lnTo>
                <a:lnTo>
                  <a:pt x="33" y="2"/>
                </a:lnTo>
                <a:lnTo>
                  <a:pt x="33" y="4"/>
                </a:lnTo>
                <a:lnTo>
                  <a:pt x="33" y="4"/>
                </a:lnTo>
                <a:lnTo>
                  <a:pt x="33" y="4"/>
                </a:lnTo>
                <a:lnTo>
                  <a:pt x="33" y="5"/>
                </a:lnTo>
                <a:lnTo>
                  <a:pt x="31" y="5"/>
                </a:lnTo>
                <a:lnTo>
                  <a:pt x="31" y="5"/>
                </a:lnTo>
                <a:lnTo>
                  <a:pt x="29" y="7"/>
                </a:lnTo>
                <a:lnTo>
                  <a:pt x="29" y="7"/>
                </a:lnTo>
                <a:lnTo>
                  <a:pt x="27" y="7"/>
                </a:lnTo>
                <a:lnTo>
                  <a:pt x="27" y="7"/>
                </a:lnTo>
                <a:lnTo>
                  <a:pt x="27" y="9"/>
                </a:lnTo>
                <a:lnTo>
                  <a:pt x="25" y="9"/>
                </a:lnTo>
                <a:lnTo>
                  <a:pt x="24" y="9"/>
                </a:lnTo>
                <a:lnTo>
                  <a:pt x="22" y="9"/>
                </a:lnTo>
                <a:lnTo>
                  <a:pt x="22" y="11"/>
                </a:lnTo>
                <a:lnTo>
                  <a:pt x="22" y="11"/>
                </a:lnTo>
                <a:lnTo>
                  <a:pt x="20" y="11"/>
                </a:lnTo>
                <a:lnTo>
                  <a:pt x="20" y="11"/>
                </a:lnTo>
                <a:lnTo>
                  <a:pt x="18" y="11"/>
                </a:lnTo>
                <a:lnTo>
                  <a:pt x="18" y="11"/>
                </a:lnTo>
                <a:lnTo>
                  <a:pt x="16" y="11"/>
                </a:lnTo>
                <a:lnTo>
                  <a:pt x="16" y="11"/>
                </a:lnTo>
                <a:lnTo>
                  <a:pt x="14" y="11"/>
                </a:lnTo>
                <a:lnTo>
                  <a:pt x="12" y="11"/>
                </a:lnTo>
                <a:lnTo>
                  <a:pt x="12" y="11"/>
                </a:lnTo>
                <a:lnTo>
                  <a:pt x="11" y="11"/>
                </a:lnTo>
                <a:lnTo>
                  <a:pt x="9" y="11"/>
                </a:lnTo>
                <a:lnTo>
                  <a:pt x="9" y="11"/>
                </a:lnTo>
                <a:lnTo>
                  <a:pt x="7" y="11"/>
                </a:lnTo>
                <a:lnTo>
                  <a:pt x="5" y="11"/>
                </a:lnTo>
                <a:lnTo>
                  <a:pt x="3" y="11"/>
                </a:lnTo>
                <a:lnTo>
                  <a:pt x="3" y="9"/>
                </a:lnTo>
                <a:lnTo>
                  <a:pt x="1" y="9"/>
                </a:lnTo>
                <a:lnTo>
                  <a:pt x="1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1" y="4"/>
                </a:lnTo>
                <a:close/>
              </a:path>
            </a:pathLst>
          </a:custGeom>
          <a:solidFill>
            <a:srgbClr val="F6BF6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47" name="Freeform 1903"/>
          <p:cNvSpPr>
            <a:spLocks/>
          </p:cNvSpPr>
          <p:nvPr/>
        </p:nvSpPr>
        <p:spPr bwMode="auto">
          <a:xfrm>
            <a:off x="5899150" y="4151313"/>
            <a:ext cx="25400" cy="7937"/>
          </a:xfrm>
          <a:custGeom>
            <a:avLst/>
            <a:gdLst>
              <a:gd name="T0" fmla="*/ 1 w 33"/>
              <a:gd name="T1" fmla="*/ 4 h 11"/>
              <a:gd name="T2" fmla="*/ 3 w 33"/>
              <a:gd name="T3" fmla="*/ 2 h 11"/>
              <a:gd name="T4" fmla="*/ 5 w 33"/>
              <a:gd name="T5" fmla="*/ 2 h 11"/>
              <a:gd name="T6" fmla="*/ 7 w 33"/>
              <a:gd name="T7" fmla="*/ 0 h 11"/>
              <a:gd name="T8" fmla="*/ 9 w 33"/>
              <a:gd name="T9" fmla="*/ 0 h 11"/>
              <a:gd name="T10" fmla="*/ 11 w 33"/>
              <a:gd name="T11" fmla="*/ 0 h 11"/>
              <a:gd name="T12" fmla="*/ 14 w 33"/>
              <a:gd name="T13" fmla="*/ 0 h 11"/>
              <a:gd name="T14" fmla="*/ 16 w 33"/>
              <a:gd name="T15" fmla="*/ 0 h 11"/>
              <a:gd name="T16" fmla="*/ 20 w 33"/>
              <a:gd name="T17" fmla="*/ 0 h 11"/>
              <a:gd name="T18" fmla="*/ 22 w 33"/>
              <a:gd name="T19" fmla="*/ 0 h 11"/>
              <a:gd name="T20" fmla="*/ 24 w 33"/>
              <a:gd name="T21" fmla="*/ 0 h 11"/>
              <a:gd name="T22" fmla="*/ 25 w 33"/>
              <a:gd name="T23" fmla="*/ 0 h 11"/>
              <a:gd name="T24" fmla="*/ 27 w 33"/>
              <a:gd name="T25" fmla="*/ 0 h 11"/>
              <a:gd name="T26" fmla="*/ 31 w 33"/>
              <a:gd name="T27" fmla="*/ 0 h 11"/>
              <a:gd name="T28" fmla="*/ 33 w 33"/>
              <a:gd name="T29" fmla="*/ 2 h 11"/>
              <a:gd name="T30" fmla="*/ 33 w 33"/>
              <a:gd name="T31" fmla="*/ 2 h 11"/>
              <a:gd name="T32" fmla="*/ 33 w 33"/>
              <a:gd name="T33" fmla="*/ 4 h 11"/>
              <a:gd name="T34" fmla="*/ 33 w 33"/>
              <a:gd name="T35" fmla="*/ 5 h 11"/>
              <a:gd name="T36" fmla="*/ 31 w 33"/>
              <a:gd name="T37" fmla="*/ 5 h 11"/>
              <a:gd name="T38" fmla="*/ 29 w 33"/>
              <a:gd name="T39" fmla="*/ 7 h 11"/>
              <a:gd name="T40" fmla="*/ 27 w 33"/>
              <a:gd name="T41" fmla="*/ 7 h 11"/>
              <a:gd name="T42" fmla="*/ 25 w 33"/>
              <a:gd name="T43" fmla="*/ 9 h 11"/>
              <a:gd name="T44" fmla="*/ 22 w 33"/>
              <a:gd name="T45" fmla="*/ 9 h 11"/>
              <a:gd name="T46" fmla="*/ 22 w 33"/>
              <a:gd name="T47" fmla="*/ 11 h 11"/>
              <a:gd name="T48" fmla="*/ 20 w 33"/>
              <a:gd name="T49" fmla="*/ 11 h 11"/>
              <a:gd name="T50" fmla="*/ 18 w 33"/>
              <a:gd name="T51" fmla="*/ 11 h 11"/>
              <a:gd name="T52" fmla="*/ 16 w 33"/>
              <a:gd name="T53" fmla="*/ 11 h 11"/>
              <a:gd name="T54" fmla="*/ 12 w 33"/>
              <a:gd name="T55" fmla="*/ 11 h 11"/>
              <a:gd name="T56" fmla="*/ 11 w 33"/>
              <a:gd name="T57" fmla="*/ 11 h 11"/>
              <a:gd name="T58" fmla="*/ 9 w 33"/>
              <a:gd name="T59" fmla="*/ 11 h 11"/>
              <a:gd name="T60" fmla="*/ 5 w 33"/>
              <a:gd name="T61" fmla="*/ 11 h 11"/>
              <a:gd name="T62" fmla="*/ 3 w 33"/>
              <a:gd name="T63" fmla="*/ 9 h 11"/>
              <a:gd name="T64" fmla="*/ 1 w 33"/>
              <a:gd name="T65" fmla="*/ 9 h 11"/>
              <a:gd name="T66" fmla="*/ 0 w 33"/>
              <a:gd name="T67" fmla="*/ 7 h 11"/>
              <a:gd name="T68" fmla="*/ 0 w 33"/>
              <a:gd name="T69" fmla="*/ 5 h 11"/>
              <a:gd name="T70" fmla="*/ 0 w 33"/>
              <a:gd name="T71" fmla="*/ 5 h 11"/>
              <a:gd name="T72" fmla="*/ 1 w 33"/>
              <a:gd name="T73" fmla="*/ 4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3" h="11">
                <a:moveTo>
                  <a:pt x="1" y="4"/>
                </a:moveTo>
                <a:lnTo>
                  <a:pt x="1" y="4"/>
                </a:lnTo>
                <a:lnTo>
                  <a:pt x="1" y="4"/>
                </a:lnTo>
                <a:lnTo>
                  <a:pt x="3" y="2"/>
                </a:lnTo>
                <a:lnTo>
                  <a:pt x="3" y="2"/>
                </a:lnTo>
                <a:lnTo>
                  <a:pt x="5" y="2"/>
                </a:lnTo>
                <a:lnTo>
                  <a:pt x="5" y="2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2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3" y="2"/>
                </a:lnTo>
                <a:lnTo>
                  <a:pt x="33" y="2"/>
                </a:lnTo>
                <a:lnTo>
                  <a:pt x="33" y="2"/>
                </a:lnTo>
                <a:lnTo>
                  <a:pt x="33" y="4"/>
                </a:lnTo>
                <a:lnTo>
                  <a:pt x="33" y="4"/>
                </a:lnTo>
                <a:lnTo>
                  <a:pt x="33" y="4"/>
                </a:lnTo>
                <a:lnTo>
                  <a:pt x="33" y="5"/>
                </a:lnTo>
                <a:lnTo>
                  <a:pt x="31" y="5"/>
                </a:lnTo>
                <a:lnTo>
                  <a:pt x="31" y="5"/>
                </a:lnTo>
                <a:lnTo>
                  <a:pt x="29" y="7"/>
                </a:lnTo>
                <a:lnTo>
                  <a:pt x="29" y="7"/>
                </a:lnTo>
                <a:lnTo>
                  <a:pt x="27" y="7"/>
                </a:lnTo>
                <a:lnTo>
                  <a:pt x="27" y="7"/>
                </a:lnTo>
                <a:lnTo>
                  <a:pt x="27" y="9"/>
                </a:lnTo>
                <a:lnTo>
                  <a:pt x="25" y="9"/>
                </a:lnTo>
                <a:lnTo>
                  <a:pt x="24" y="9"/>
                </a:lnTo>
                <a:lnTo>
                  <a:pt x="22" y="9"/>
                </a:lnTo>
                <a:lnTo>
                  <a:pt x="22" y="11"/>
                </a:lnTo>
                <a:lnTo>
                  <a:pt x="22" y="11"/>
                </a:lnTo>
                <a:lnTo>
                  <a:pt x="20" y="11"/>
                </a:lnTo>
                <a:lnTo>
                  <a:pt x="20" y="11"/>
                </a:lnTo>
                <a:lnTo>
                  <a:pt x="18" y="11"/>
                </a:lnTo>
                <a:lnTo>
                  <a:pt x="18" y="11"/>
                </a:lnTo>
                <a:lnTo>
                  <a:pt x="16" y="11"/>
                </a:lnTo>
                <a:lnTo>
                  <a:pt x="16" y="11"/>
                </a:lnTo>
                <a:lnTo>
                  <a:pt x="14" y="11"/>
                </a:lnTo>
                <a:lnTo>
                  <a:pt x="12" y="11"/>
                </a:lnTo>
                <a:lnTo>
                  <a:pt x="12" y="11"/>
                </a:lnTo>
                <a:lnTo>
                  <a:pt x="11" y="11"/>
                </a:lnTo>
                <a:lnTo>
                  <a:pt x="9" y="11"/>
                </a:lnTo>
                <a:lnTo>
                  <a:pt x="9" y="11"/>
                </a:lnTo>
                <a:lnTo>
                  <a:pt x="7" y="11"/>
                </a:lnTo>
                <a:lnTo>
                  <a:pt x="5" y="11"/>
                </a:lnTo>
                <a:lnTo>
                  <a:pt x="3" y="11"/>
                </a:lnTo>
                <a:lnTo>
                  <a:pt x="3" y="9"/>
                </a:lnTo>
                <a:lnTo>
                  <a:pt x="1" y="9"/>
                </a:lnTo>
                <a:lnTo>
                  <a:pt x="1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1" y="4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48" name="Freeform 1904"/>
          <p:cNvSpPr>
            <a:spLocks/>
          </p:cNvSpPr>
          <p:nvPr/>
        </p:nvSpPr>
        <p:spPr bwMode="auto">
          <a:xfrm>
            <a:off x="5903913" y="4152900"/>
            <a:ext cx="19050" cy="6350"/>
          </a:xfrm>
          <a:custGeom>
            <a:avLst/>
            <a:gdLst>
              <a:gd name="T0" fmla="*/ 0 w 24"/>
              <a:gd name="T1" fmla="*/ 5 h 7"/>
              <a:gd name="T2" fmla="*/ 0 w 24"/>
              <a:gd name="T3" fmla="*/ 5 h 7"/>
              <a:gd name="T4" fmla="*/ 0 w 24"/>
              <a:gd name="T5" fmla="*/ 3 h 7"/>
              <a:gd name="T6" fmla="*/ 0 w 24"/>
              <a:gd name="T7" fmla="*/ 3 h 7"/>
              <a:gd name="T8" fmla="*/ 2 w 24"/>
              <a:gd name="T9" fmla="*/ 3 h 7"/>
              <a:gd name="T10" fmla="*/ 2 w 24"/>
              <a:gd name="T11" fmla="*/ 3 h 7"/>
              <a:gd name="T12" fmla="*/ 2 w 24"/>
              <a:gd name="T13" fmla="*/ 2 h 7"/>
              <a:gd name="T14" fmla="*/ 4 w 24"/>
              <a:gd name="T15" fmla="*/ 2 h 7"/>
              <a:gd name="T16" fmla="*/ 4 w 24"/>
              <a:gd name="T17" fmla="*/ 2 h 7"/>
              <a:gd name="T18" fmla="*/ 4 w 24"/>
              <a:gd name="T19" fmla="*/ 2 h 7"/>
              <a:gd name="T20" fmla="*/ 6 w 24"/>
              <a:gd name="T21" fmla="*/ 2 h 7"/>
              <a:gd name="T22" fmla="*/ 6 w 24"/>
              <a:gd name="T23" fmla="*/ 2 h 7"/>
              <a:gd name="T24" fmla="*/ 7 w 24"/>
              <a:gd name="T25" fmla="*/ 0 h 7"/>
              <a:gd name="T26" fmla="*/ 9 w 24"/>
              <a:gd name="T27" fmla="*/ 0 h 7"/>
              <a:gd name="T28" fmla="*/ 11 w 24"/>
              <a:gd name="T29" fmla="*/ 0 h 7"/>
              <a:gd name="T30" fmla="*/ 11 w 24"/>
              <a:gd name="T31" fmla="*/ 0 h 7"/>
              <a:gd name="T32" fmla="*/ 13 w 24"/>
              <a:gd name="T33" fmla="*/ 0 h 7"/>
              <a:gd name="T34" fmla="*/ 13 w 24"/>
              <a:gd name="T35" fmla="*/ 0 h 7"/>
              <a:gd name="T36" fmla="*/ 13 w 24"/>
              <a:gd name="T37" fmla="*/ 0 h 7"/>
              <a:gd name="T38" fmla="*/ 15 w 24"/>
              <a:gd name="T39" fmla="*/ 0 h 7"/>
              <a:gd name="T40" fmla="*/ 15 w 24"/>
              <a:gd name="T41" fmla="*/ 0 h 7"/>
              <a:gd name="T42" fmla="*/ 17 w 24"/>
              <a:gd name="T43" fmla="*/ 0 h 7"/>
              <a:gd name="T44" fmla="*/ 17 w 24"/>
              <a:gd name="T45" fmla="*/ 0 h 7"/>
              <a:gd name="T46" fmla="*/ 19 w 24"/>
              <a:gd name="T47" fmla="*/ 0 h 7"/>
              <a:gd name="T48" fmla="*/ 20 w 24"/>
              <a:gd name="T49" fmla="*/ 0 h 7"/>
              <a:gd name="T50" fmla="*/ 20 w 24"/>
              <a:gd name="T51" fmla="*/ 0 h 7"/>
              <a:gd name="T52" fmla="*/ 22 w 24"/>
              <a:gd name="T53" fmla="*/ 0 h 7"/>
              <a:gd name="T54" fmla="*/ 22 w 24"/>
              <a:gd name="T55" fmla="*/ 0 h 7"/>
              <a:gd name="T56" fmla="*/ 24 w 24"/>
              <a:gd name="T57" fmla="*/ 0 h 7"/>
              <a:gd name="T58" fmla="*/ 24 w 24"/>
              <a:gd name="T59" fmla="*/ 0 h 7"/>
              <a:gd name="T60" fmla="*/ 24 w 24"/>
              <a:gd name="T61" fmla="*/ 0 h 7"/>
              <a:gd name="T62" fmla="*/ 24 w 24"/>
              <a:gd name="T63" fmla="*/ 0 h 7"/>
              <a:gd name="T64" fmla="*/ 24 w 24"/>
              <a:gd name="T65" fmla="*/ 2 h 7"/>
              <a:gd name="T66" fmla="*/ 24 w 24"/>
              <a:gd name="T67" fmla="*/ 2 h 7"/>
              <a:gd name="T68" fmla="*/ 24 w 24"/>
              <a:gd name="T69" fmla="*/ 2 h 7"/>
              <a:gd name="T70" fmla="*/ 24 w 24"/>
              <a:gd name="T71" fmla="*/ 3 h 7"/>
              <a:gd name="T72" fmla="*/ 24 w 24"/>
              <a:gd name="T73" fmla="*/ 3 h 7"/>
              <a:gd name="T74" fmla="*/ 24 w 24"/>
              <a:gd name="T75" fmla="*/ 3 h 7"/>
              <a:gd name="T76" fmla="*/ 22 w 24"/>
              <a:gd name="T77" fmla="*/ 5 h 7"/>
              <a:gd name="T78" fmla="*/ 22 w 24"/>
              <a:gd name="T79" fmla="*/ 5 h 7"/>
              <a:gd name="T80" fmla="*/ 20 w 24"/>
              <a:gd name="T81" fmla="*/ 5 h 7"/>
              <a:gd name="T82" fmla="*/ 20 w 24"/>
              <a:gd name="T83" fmla="*/ 5 h 7"/>
              <a:gd name="T84" fmla="*/ 19 w 24"/>
              <a:gd name="T85" fmla="*/ 5 h 7"/>
              <a:gd name="T86" fmla="*/ 19 w 24"/>
              <a:gd name="T87" fmla="*/ 5 h 7"/>
              <a:gd name="T88" fmla="*/ 17 w 24"/>
              <a:gd name="T89" fmla="*/ 5 h 7"/>
              <a:gd name="T90" fmla="*/ 17 w 24"/>
              <a:gd name="T91" fmla="*/ 5 h 7"/>
              <a:gd name="T92" fmla="*/ 17 w 24"/>
              <a:gd name="T93" fmla="*/ 7 h 7"/>
              <a:gd name="T94" fmla="*/ 15 w 24"/>
              <a:gd name="T95" fmla="*/ 7 h 7"/>
              <a:gd name="T96" fmla="*/ 13 w 24"/>
              <a:gd name="T97" fmla="*/ 7 h 7"/>
              <a:gd name="T98" fmla="*/ 13 w 24"/>
              <a:gd name="T99" fmla="*/ 7 h 7"/>
              <a:gd name="T100" fmla="*/ 13 w 24"/>
              <a:gd name="T101" fmla="*/ 7 h 7"/>
              <a:gd name="T102" fmla="*/ 13 w 24"/>
              <a:gd name="T103" fmla="*/ 7 h 7"/>
              <a:gd name="T104" fmla="*/ 9 w 24"/>
              <a:gd name="T105" fmla="*/ 7 h 7"/>
              <a:gd name="T106" fmla="*/ 7 w 24"/>
              <a:gd name="T107" fmla="*/ 7 h 7"/>
              <a:gd name="T108" fmla="*/ 6 w 24"/>
              <a:gd name="T109" fmla="*/ 7 h 7"/>
              <a:gd name="T110" fmla="*/ 6 w 24"/>
              <a:gd name="T111" fmla="*/ 7 h 7"/>
              <a:gd name="T112" fmla="*/ 4 w 24"/>
              <a:gd name="T113" fmla="*/ 7 h 7"/>
              <a:gd name="T114" fmla="*/ 4 w 24"/>
              <a:gd name="T115" fmla="*/ 7 h 7"/>
              <a:gd name="T116" fmla="*/ 2 w 24"/>
              <a:gd name="T117" fmla="*/ 7 h 7"/>
              <a:gd name="T118" fmla="*/ 2 w 24"/>
              <a:gd name="T119" fmla="*/ 5 h 7"/>
              <a:gd name="T120" fmla="*/ 0 w 24"/>
              <a:gd name="T121" fmla="*/ 5 h 7"/>
              <a:gd name="T122" fmla="*/ 0 w 24"/>
              <a:gd name="T123" fmla="*/ 5 h 7"/>
              <a:gd name="T124" fmla="*/ 0 w 24"/>
              <a:gd name="T125" fmla="*/ 5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" h="7">
                <a:moveTo>
                  <a:pt x="0" y="5"/>
                </a:move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2" y="2"/>
                </a:ln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7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2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2"/>
                </a:lnTo>
                <a:lnTo>
                  <a:pt x="24" y="2"/>
                </a:lnTo>
                <a:lnTo>
                  <a:pt x="24" y="2"/>
                </a:lnTo>
                <a:lnTo>
                  <a:pt x="24" y="2"/>
                </a:lnTo>
                <a:lnTo>
                  <a:pt x="24" y="2"/>
                </a:lnTo>
                <a:lnTo>
                  <a:pt x="24" y="3"/>
                </a:lnTo>
                <a:lnTo>
                  <a:pt x="24" y="3"/>
                </a:lnTo>
                <a:lnTo>
                  <a:pt x="24" y="3"/>
                </a:lnTo>
                <a:lnTo>
                  <a:pt x="24" y="3"/>
                </a:lnTo>
                <a:lnTo>
                  <a:pt x="24" y="3"/>
                </a:lnTo>
                <a:lnTo>
                  <a:pt x="24" y="3"/>
                </a:lnTo>
                <a:lnTo>
                  <a:pt x="22" y="3"/>
                </a:lnTo>
                <a:lnTo>
                  <a:pt x="22" y="5"/>
                </a:lnTo>
                <a:lnTo>
                  <a:pt x="22" y="5"/>
                </a:lnTo>
                <a:lnTo>
                  <a:pt x="22" y="5"/>
                </a:lnTo>
                <a:lnTo>
                  <a:pt x="22" y="5"/>
                </a:lnTo>
                <a:lnTo>
                  <a:pt x="20" y="5"/>
                </a:lnTo>
                <a:lnTo>
                  <a:pt x="20" y="5"/>
                </a:lnTo>
                <a:lnTo>
                  <a:pt x="20" y="5"/>
                </a:lnTo>
                <a:lnTo>
                  <a:pt x="20" y="5"/>
                </a:lnTo>
                <a:lnTo>
                  <a:pt x="19" y="5"/>
                </a:lnTo>
                <a:lnTo>
                  <a:pt x="19" y="5"/>
                </a:lnTo>
                <a:lnTo>
                  <a:pt x="19" y="5"/>
                </a:lnTo>
                <a:lnTo>
                  <a:pt x="19" y="5"/>
                </a:lnTo>
                <a:lnTo>
                  <a:pt x="17" y="5"/>
                </a:lnTo>
                <a:lnTo>
                  <a:pt x="17" y="5"/>
                </a:lnTo>
                <a:lnTo>
                  <a:pt x="17" y="5"/>
                </a:lnTo>
                <a:lnTo>
                  <a:pt x="17" y="7"/>
                </a:lnTo>
                <a:lnTo>
                  <a:pt x="17" y="7"/>
                </a:lnTo>
                <a:lnTo>
                  <a:pt x="17" y="7"/>
                </a:lnTo>
                <a:lnTo>
                  <a:pt x="15" y="7"/>
                </a:lnTo>
                <a:lnTo>
                  <a:pt x="15" y="7"/>
                </a:lnTo>
                <a:lnTo>
                  <a:pt x="13" y="7"/>
                </a:lnTo>
                <a:lnTo>
                  <a:pt x="13" y="7"/>
                </a:lnTo>
                <a:lnTo>
                  <a:pt x="13" y="7"/>
                </a:lnTo>
                <a:lnTo>
                  <a:pt x="13" y="7"/>
                </a:lnTo>
                <a:lnTo>
                  <a:pt x="13" y="7"/>
                </a:lnTo>
                <a:lnTo>
                  <a:pt x="11" y="7"/>
                </a:lnTo>
                <a:lnTo>
                  <a:pt x="13" y="7"/>
                </a:lnTo>
                <a:lnTo>
                  <a:pt x="11" y="7"/>
                </a:lnTo>
                <a:lnTo>
                  <a:pt x="9" y="7"/>
                </a:lnTo>
                <a:lnTo>
                  <a:pt x="9" y="7"/>
                </a:lnTo>
                <a:lnTo>
                  <a:pt x="7" y="7"/>
                </a:lnTo>
                <a:lnTo>
                  <a:pt x="7" y="7"/>
                </a:lnTo>
                <a:lnTo>
                  <a:pt x="6" y="7"/>
                </a:lnTo>
                <a:lnTo>
                  <a:pt x="6" y="7"/>
                </a:lnTo>
                <a:lnTo>
                  <a:pt x="6" y="7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2" y="7"/>
                </a:lnTo>
                <a:lnTo>
                  <a:pt x="2" y="7"/>
                </a:lnTo>
                <a:lnTo>
                  <a:pt x="2" y="5"/>
                </a:lnTo>
                <a:lnTo>
                  <a:pt x="2" y="5"/>
                </a:lnTo>
                <a:lnTo>
                  <a:pt x="2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close/>
              </a:path>
            </a:pathLst>
          </a:custGeom>
          <a:solidFill>
            <a:srgbClr val="C0FE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49" name="Freeform 1905"/>
          <p:cNvSpPr>
            <a:spLocks/>
          </p:cNvSpPr>
          <p:nvPr/>
        </p:nvSpPr>
        <p:spPr bwMode="auto">
          <a:xfrm>
            <a:off x="5922963" y="4090988"/>
            <a:ext cx="63500" cy="50800"/>
          </a:xfrm>
          <a:custGeom>
            <a:avLst/>
            <a:gdLst>
              <a:gd name="T0" fmla="*/ 15 w 77"/>
              <a:gd name="T1" fmla="*/ 56 h 65"/>
              <a:gd name="T2" fmla="*/ 16 w 77"/>
              <a:gd name="T3" fmla="*/ 54 h 65"/>
              <a:gd name="T4" fmla="*/ 18 w 77"/>
              <a:gd name="T5" fmla="*/ 52 h 65"/>
              <a:gd name="T6" fmla="*/ 20 w 77"/>
              <a:gd name="T7" fmla="*/ 50 h 65"/>
              <a:gd name="T8" fmla="*/ 22 w 77"/>
              <a:gd name="T9" fmla="*/ 48 h 65"/>
              <a:gd name="T10" fmla="*/ 26 w 77"/>
              <a:gd name="T11" fmla="*/ 45 h 65"/>
              <a:gd name="T12" fmla="*/ 31 w 77"/>
              <a:gd name="T13" fmla="*/ 39 h 65"/>
              <a:gd name="T14" fmla="*/ 37 w 77"/>
              <a:gd name="T15" fmla="*/ 35 h 65"/>
              <a:gd name="T16" fmla="*/ 44 w 77"/>
              <a:gd name="T17" fmla="*/ 28 h 65"/>
              <a:gd name="T18" fmla="*/ 50 w 77"/>
              <a:gd name="T19" fmla="*/ 23 h 65"/>
              <a:gd name="T20" fmla="*/ 53 w 77"/>
              <a:gd name="T21" fmla="*/ 19 h 65"/>
              <a:gd name="T22" fmla="*/ 57 w 77"/>
              <a:gd name="T23" fmla="*/ 15 h 65"/>
              <a:gd name="T24" fmla="*/ 62 w 77"/>
              <a:gd name="T25" fmla="*/ 12 h 65"/>
              <a:gd name="T26" fmla="*/ 66 w 77"/>
              <a:gd name="T27" fmla="*/ 10 h 65"/>
              <a:gd name="T28" fmla="*/ 68 w 77"/>
              <a:gd name="T29" fmla="*/ 8 h 65"/>
              <a:gd name="T30" fmla="*/ 70 w 77"/>
              <a:gd name="T31" fmla="*/ 4 h 65"/>
              <a:gd name="T32" fmla="*/ 75 w 77"/>
              <a:gd name="T33" fmla="*/ 2 h 65"/>
              <a:gd name="T34" fmla="*/ 77 w 77"/>
              <a:gd name="T35" fmla="*/ 0 h 65"/>
              <a:gd name="T36" fmla="*/ 75 w 77"/>
              <a:gd name="T37" fmla="*/ 2 h 65"/>
              <a:gd name="T38" fmla="*/ 73 w 77"/>
              <a:gd name="T39" fmla="*/ 2 h 65"/>
              <a:gd name="T40" fmla="*/ 70 w 77"/>
              <a:gd name="T41" fmla="*/ 4 h 65"/>
              <a:gd name="T42" fmla="*/ 68 w 77"/>
              <a:gd name="T43" fmla="*/ 6 h 65"/>
              <a:gd name="T44" fmla="*/ 64 w 77"/>
              <a:gd name="T45" fmla="*/ 8 h 65"/>
              <a:gd name="T46" fmla="*/ 61 w 77"/>
              <a:gd name="T47" fmla="*/ 10 h 65"/>
              <a:gd name="T48" fmla="*/ 59 w 77"/>
              <a:gd name="T49" fmla="*/ 12 h 65"/>
              <a:gd name="T50" fmla="*/ 55 w 77"/>
              <a:gd name="T51" fmla="*/ 13 h 65"/>
              <a:gd name="T52" fmla="*/ 50 w 77"/>
              <a:gd name="T53" fmla="*/ 17 h 65"/>
              <a:gd name="T54" fmla="*/ 46 w 77"/>
              <a:gd name="T55" fmla="*/ 19 h 65"/>
              <a:gd name="T56" fmla="*/ 42 w 77"/>
              <a:gd name="T57" fmla="*/ 21 h 65"/>
              <a:gd name="T58" fmla="*/ 37 w 77"/>
              <a:gd name="T59" fmla="*/ 24 h 65"/>
              <a:gd name="T60" fmla="*/ 33 w 77"/>
              <a:gd name="T61" fmla="*/ 28 h 65"/>
              <a:gd name="T62" fmla="*/ 27 w 77"/>
              <a:gd name="T63" fmla="*/ 32 h 65"/>
              <a:gd name="T64" fmla="*/ 26 w 77"/>
              <a:gd name="T65" fmla="*/ 34 h 65"/>
              <a:gd name="T66" fmla="*/ 20 w 77"/>
              <a:gd name="T67" fmla="*/ 37 h 65"/>
              <a:gd name="T68" fmla="*/ 16 w 77"/>
              <a:gd name="T69" fmla="*/ 39 h 65"/>
              <a:gd name="T70" fmla="*/ 15 w 77"/>
              <a:gd name="T71" fmla="*/ 43 h 65"/>
              <a:gd name="T72" fmla="*/ 13 w 77"/>
              <a:gd name="T73" fmla="*/ 45 h 65"/>
              <a:gd name="T74" fmla="*/ 9 w 77"/>
              <a:gd name="T75" fmla="*/ 50 h 65"/>
              <a:gd name="T76" fmla="*/ 4 w 77"/>
              <a:gd name="T77" fmla="*/ 56 h 65"/>
              <a:gd name="T78" fmla="*/ 2 w 77"/>
              <a:gd name="T79" fmla="*/ 57 h 65"/>
              <a:gd name="T80" fmla="*/ 0 w 77"/>
              <a:gd name="T81" fmla="*/ 59 h 65"/>
              <a:gd name="T82" fmla="*/ 0 w 77"/>
              <a:gd name="T83" fmla="*/ 61 h 65"/>
              <a:gd name="T84" fmla="*/ 0 w 77"/>
              <a:gd name="T85" fmla="*/ 63 h 65"/>
              <a:gd name="T86" fmla="*/ 0 w 77"/>
              <a:gd name="T87" fmla="*/ 65 h 65"/>
              <a:gd name="T88" fmla="*/ 9 w 77"/>
              <a:gd name="T89" fmla="*/ 59 h 65"/>
              <a:gd name="T90" fmla="*/ 13 w 77"/>
              <a:gd name="T91" fmla="*/ 56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77" h="65">
                <a:moveTo>
                  <a:pt x="13" y="56"/>
                </a:moveTo>
                <a:lnTo>
                  <a:pt x="15" y="56"/>
                </a:lnTo>
                <a:lnTo>
                  <a:pt x="15" y="56"/>
                </a:lnTo>
                <a:lnTo>
                  <a:pt x="16" y="56"/>
                </a:lnTo>
                <a:lnTo>
                  <a:pt x="16" y="56"/>
                </a:lnTo>
                <a:lnTo>
                  <a:pt x="16" y="54"/>
                </a:lnTo>
                <a:lnTo>
                  <a:pt x="16" y="54"/>
                </a:lnTo>
                <a:lnTo>
                  <a:pt x="18" y="54"/>
                </a:lnTo>
                <a:lnTo>
                  <a:pt x="18" y="52"/>
                </a:lnTo>
                <a:lnTo>
                  <a:pt x="18" y="52"/>
                </a:lnTo>
                <a:lnTo>
                  <a:pt x="20" y="50"/>
                </a:lnTo>
                <a:lnTo>
                  <a:pt x="20" y="50"/>
                </a:lnTo>
                <a:lnTo>
                  <a:pt x="22" y="48"/>
                </a:lnTo>
                <a:lnTo>
                  <a:pt x="22" y="48"/>
                </a:lnTo>
                <a:lnTo>
                  <a:pt x="22" y="48"/>
                </a:lnTo>
                <a:lnTo>
                  <a:pt x="24" y="46"/>
                </a:lnTo>
                <a:lnTo>
                  <a:pt x="24" y="45"/>
                </a:lnTo>
                <a:lnTo>
                  <a:pt x="26" y="45"/>
                </a:lnTo>
                <a:lnTo>
                  <a:pt x="27" y="43"/>
                </a:lnTo>
                <a:lnTo>
                  <a:pt x="27" y="41"/>
                </a:lnTo>
                <a:lnTo>
                  <a:pt x="31" y="39"/>
                </a:lnTo>
                <a:lnTo>
                  <a:pt x="33" y="37"/>
                </a:lnTo>
                <a:lnTo>
                  <a:pt x="35" y="35"/>
                </a:lnTo>
                <a:lnTo>
                  <a:pt x="37" y="35"/>
                </a:lnTo>
                <a:lnTo>
                  <a:pt x="39" y="34"/>
                </a:lnTo>
                <a:lnTo>
                  <a:pt x="42" y="30"/>
                </a:lnTo>
                <a:lnTo>
                  <a:pt x="44" y="28"/>
                </a:lnTo>
                <a:lnTo>
                  <a:pt x="46" y="26"/>
                </a:lnTo>
                <a:lnTo>
                  <a:pt x="48" y="24"/>
                </a:lnTo>
                <a:lnTo>
                  <a:pt x="50" y="23"/>
                </a:lnTo>
                <a:lnTo>
                  <a:pt x="51" y="21"/>
                </a:lnTo>
                <a:lnTo>
                  <a:pt x="53" y="21"/>
                </a:lnTo>
                <a:lnTo>
                  <a:pt x="53" y="19"/>
                </a:lnTo>
                <a:lnTo>
                  <a:pt x="55" y="17"/>
                </a:lnTo>
                <a:lnTo>
                  <a:pt x="57" y="17"/>
                </a:lnTo>
                <a:lnTo>
                  <a:pt x="57" y="15"/>
                </a:lnTo>
                <a:lnTo>
                  <a:pt x="59" y="15"/>
                </a:lnTo>
                <a:lnTo>
                  <a:pt x="61" y="13"/>
                </a:lnTo>
                <a:lnTo>
                  <a:pt x="62" y="12"/>
                </a:lnTo>
                <a:lnTo>
                  <a:pt x="64" y="12"/>
                </a:lnTo>
                <a:lnTo>
                  <a:pt x="64" y="10"/>
                </a:lnTo>
                <a:lnTo>
                  <a:pt x="66" y="10"/>
                </a:lnTo>
                <a:lnTo>
                  <a:pt x="66" y="10"/>
                </a:lnTo>
                <a:lnTo>
                  <a:pt x="66" y="8"/>
                </a:lnTo>
                <a:lnTo>
                  <a:pt x="68" y="8"/>
                </a:lnTo>
                <a:lnTo>
                  <a:pt x="68" y="8"/>
                </a:lnTo>
                <a:lnTo>
                  <a:pt x="70" y="6"/>
                </a:lnTo>
                <a:lnTo>
                  <a:pt x="70" y="4"/>
                </a:lnTo>
                <a:lnTo>
                  <a:pt x="72" y="4"/>
                </a:lnTo>
                <a:lnTo>
                  <a:pt x="72" y="4"/>
                </a:lnTo>
                <a:lnTo>
                  <a:pt x="75" y="2"/>
                </a:lnTo>
                <a:lnTo>
                  <a:pt x="77" y="0"/>
                </a:lnTo>
                <a:lnTo>
                  <a:pt x="77" y="0"/>
                </a:lnTo>
                <a:lnTo>
                  <a:pt x="77" y="0"/>
                </a:lnTo>
                <a:lnTo>
                  <a:pt x="77" y="0"/>
                </a:lnTo>
                <a:lnTo>
                  <a:pt x="77" y="0"/>
                </a:lnTo>
                <a:lnTo>
                  <a:pt x="75" y="2"/>
                </a:lnTo>
                <a:lnTo>
                  <a:pt x="75" y="2"/>
                </a:lnTo>
                <a:lnTo>
                  <a:pt x="73" y="2"/>
                </a:lnTo>
                <a:lnTo>
                  <a:pt x="73" y="2"/>
                </a:lnTo>
                <a:lnTo>
                  <a:pt x="72" y="4"/>
                </a:lnTo>
                <a:lnTo>
                  <a:pt x="72" y="4"/>
                </a:lnTo>
                <a:lnTo>
                  <a:pt x="70" y="4"/>
                </a:lnTo>
                <a:lnTo>
                  <a:pt x="68" y="4"/>
                </a:lnTo>
                <a:lnTo>
                  <a:pt x="68" y="6"/>
                </a:lnTo>
                <a:lnTo>
                  <a:pt x="68" y="6"/>
                </a:lnTo>
                <a:lnTo>
                  <a:pt x="66" y="6"/>
                </a:lnTo>
                <a:lnTo>
                  <a:pt x="64" y="8"/>
                </a:lnTo>
                <a:lnTo>
                  <a:pt x="64" y="8"/>
                </a:lnTo>
                <a:lnTo>
                  <a:pt x="62" y="8"/>
                </a:lnTo>
                <a:lnTo>
                  <a:pt x="62" y="10"/>
                </a:lnTo>
                <a:lnTo>
                  <a:pt x="61" y="10"/>
                </a:lnTo>
                <a:lnTo>
                  <a:pt x="61" y="10"/>
                </a:lnTo>
                <a:lnTo>
                  <a:pt x="59" y="12"/>
                </a:lnTo>
                <a:lnTo>
                  <a:pt x="59" y="12"/>
                </a:lnTo>
                <a:lnTo>
                  <a:pt x="57" y="12"/>
                </a:lnTo>
                <a:lnTo>
                  <a:pt x="55" y="13"/>
                </a:lnTo>
                <a:lnTo>
                  <a:pt x="55" y="13"/>
                </a:lnTo>
                <a:lnTo>
                  <a:pt x="53" y="13"/>
                </a:lnTo>
                <a:lnTo>
                  <a:pt x="51" y="15"/>
                </a:lnTo>
                <a:lnTo>
                  <a:pt x="50" y="17"/>
                </a:lnTo>
                <a:lnTo>
                  <a:pt x="48" y="17"/>
                </a:lnTo>
                <a:lnTo>
                  <a:pt x="48" y="19"/>
                </a:lnTo>
                <a:lnTo>
                  <a:pt x="46" y="19"/>
                </a:lnTo>
                <a:lnTo>
                  <a:pt x="46" y="19"/>
                </a:lnTo>
                <a:lnTo>
                  <a:pt x="44" y="21"/>
                </a:lnTo>
                <a:lnTo>
                  <a:pt x="42" y="21"/>
                </a:lnTo>
                <a:lnTo>
                  <a:pt x="40" y="23"/>
                </a:lnTo>
                <a:lnTo>
                  <a:pt x="39" y="24"/>
                </a:lnTo>
                <a:lnTo>
                  <a:pt x="37" y="24"/>
                </a:lnTo>
                <a:lnTo>
                  <a:pt x="39" y="24"/>
                </a:lnTo>
                <a:lnTo>
                  <a:pt x="35" y="26"/>
                </a:lnTo>
                <a:lnTo>
                  <a:pt x="33" y="28"/>
                </a:lnTo>
                <a:lnTo>
                  <a:pt x="31" y="28"/>
                </a:lnTo>
                <a:lnTo>
                  <a:pt x="29" y="32"/>
                </a:lnTo>
                <a:lnTo>
                  <a:pt x="27" y="32"/>
                </a:lnTo>
                <a:lnTo>
                  <a:pt x="27" y="32"/>
                </a:lnTo>
                <a:lnTo>
                  <a:pt x="26" y="34"/>
                </a:lnTo>
                <a:lnTo>
                  <a:pt x="26" y="34"/>
                </a:lnTo>
                <a:lnTo>
                  <a:pt x="24" y="35"/>
                </a:lnTo>
                <a:lnTo>
                  <a:pt x="22" y="35"/>
                </a:lnTo>
                <a:lnTo>
                  <a:pt x="20" y="37"/>
                </a:lnTo>
                <a:lnTo>
                  <a:pt x="20" y="37"/>
                </a:lnTo>
                <a:lnTo>
                  <a:pt x="18" y="39"/>
                </a:lnTo>
                <a:lnTo>
                  <a:pt x="16" y="39"/>
                </a:lnTo>
                <a:lnTo>
                  <a:pt x="16" y="41"/>
                </a:lnTo>
                <a:lnTo>
                  <a:pt x="15" y="41"/>
                </a:lnTo>
                <a:lnTo>
                  <a:pt x="15" y="43"/>
                </a:lnTo>
                <a:lnTo>
                  <a:pt x="13" y="43"/>
                </a:lnTo>
                <a:lnTo>
                  <a:pt x="13" y="45"/>
                </a:lnTo>
                <a:lnTo>
                  <a:pt x="13" y="45"/>
                </a:lnTo>
                <a:lnTo>
                  <a:pt x="11" y="46"/>
                </a:lnTo>
                <a:lnTo>
                  <a:pt x="9" y="48"/>
                </a:lnTo>
                <a:lnTo>
                  <a:pt x="9" y="50"/>
                </a:lnTo>
                <a:lnTo>
                  <a:pt x="5" y="54"/>
                </a:lnTo>
                <a:lnTo>
                  <a:pt x="5" y="54"/>
                </a:lnTo>
                <a:lnTo>
                  <a:pt x="4" y="56"/>
                </a:lnTo>
                <a:lnTo>
                  <a:pt x="2" y="56"/>
                </a:lnTo>
                <a:lnTo>
                  <a:pt x="2" y="56"/>
                </a:lnTo>
                <a:lnTo>
                  <a:pt x="2" y="57"/>
                </a:lnTo>
                <a:lnTo>
                  <a:pt x="2" y="57"/>
                </a:lnTo>
                <a:lnTo>
                  <a:pt x="2" y="57"/>
                </a:lnTo>
                <a:lnTo>
                  <a:pt x="0" y="59"/>
                </a:lnTo>
                <a:lnTo>
                  <a:pt x="0" y="59"/>
                </a:lnTo>
                <a:lnTo>
                  <a:pt x="0" y="61"/>
                </a:lnTo>
                <a:lnTo>
                  <a:pt x="0" y="61"/>
                </a:lnTo>
                <a:lnTo>
                  <a:pt x="0" y="61"/>
                </a:lnTo>
                <a:lnTo>
                  <a:pt x="0" y="63"/>
                </a:lnTo>
                <a:lnTo>
                  <a:pt x="0" y="63"/>
                </a:lnTo>
                <a:lnTo>
                  <a:pt x="0" y="65"/>
                </a:lnTo>
                <a:lnTo>
                  <a:pt x="0" y="65"/>
                </a:lnTo>
                <a:lnTo>
                  <a:pt x="0" y="65"/>
                </a:lnTo>
                <a:lnTo>
                  <a:pt x="4" y="65"/>
                </a:lnTo>
                <a:lnTo>
                  <a:pt x="5" y="63"/>
                </a:lnTo>
                <a:lnTo>
                  <a:pt x="9" y="59"/>
                </a:lnTo>
                <a:lnTo>
                  <a:pt x="11" y="57"/>
                </a:lnTo>
                <a:lnTo>
                  <a:pt x="15" y="56"/>
                </a:lnTo>
                <a:lnTo>
                  <a:pt x="13" y="56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50" name="Freeform 1906"/>
          <p:cNvSpPr>
            <a:spLocks/>
          </p:cNvSpPr>
          <p:nvPr/>
        </p:nvSpPr>
        <p:spPr bwMode="auto">
          <a:xfrm>
            <a:off x="5922963" y="4090988"/>
            <a:ext cx="63500" cy="50800"/>
          </a:xfrm>
          <a:custGeom>
            <a:avLst/>
            <a:gdLst>
              <a:gd name="T0" fmla="*/ 15 w 77"/>
              <a:gd name="T1" fmla="*/ 56 h 65"/>
              <a:gd name="T2" fmla="*/ 16 w 77"/>
              <a:gd name="T3" fmla="*/ 54 h 65"/>
              <a:gd name="T4" fmla="*/ 18 w 77"/>
              <a:gd name="T5" fmla="*/ 52 h 65"/>
              <a:gd name="T6" fmla="*/ 20 w 77"/>
              <a:gd name="T7" fmla="*/ 50 h 65"/>
              <a:gd name="T8" fmla="*/ 22 w 77"/>
              <a:gd name="T9" fmla="*/ 48 h 65"/>
              <a:gd name="T10" fmla="*/ 26 w 77"/>
              <a:gd name="T11" fmla="*/ 45 h 65"/>
              <a:gd name="T12" fmla="*/ 31 w 77"/>
              <a:gd name="T13" fmla="*/ 39 h 65"/>
              <a:gd name="T14" fmla="*/ 37 w 77"/>
              <a:gd name="T15" fmla="*/ 35 h 65"/>
              <a:gd name="T16" fmla="*/ 44 w 77"/>
              <a:gd name="T17" fmla="*/ 28 h 65"/>
              <a:gd name="T18" fmla="*/ 50 w 77"/>
              <a:gd name="T19" fmla="*/ 23 h 65"/>
              <a:gd name="T20" fmla="*/ 53 w 77"/>
              <a:gd name="T21" fmla="*/ 19 h 65"/>
              <a:gd name="T22" fmla="*/ 57 w 77"/>
              <a:gd name="T23" fmla="*/ 15 h 65"/>
              <a:gd name="T24" fmla="*/ 62 w 77"/>
              <a:gd name="T25" fmla="*/ 12 h 65"/>
              <a:gd name="T26" fmla="*/ 66 w 77"/>
              <a:gd name="T27" fmla="*/ 10 h 65"/>
              <a:gd name="T28" fmla="*/ 68 w 77"/>
              <a:gd name="T29" fmla="*/ 8 h 65"/>
              <a:gd name="T30" fmla="*/ 70 w 77"/>
              <a:gd name="T31" fmla="*/ 4 h 65"/>
              <a:gd name="T32" fmla="*/ 75 w 77"/>
              <a:gd name="T33" fmla="*/ 2 h 65"/>
              <a:gd name="T34" fmla="*/ 77 w 77"/>
              <a:gd name="T35" fmla="*/ 0 h 65"/>
              <a:gd name="T36" fmla="*/ 75 w 77"/>
              <a:gd name="T37" fmla="*/ 2 h 65"/>
              <a:gd name="T38" fmla="*/ 73 w 77"/>
              <a:gd name="T39" fmla="*/ 2 h 65"/>
              <a:gd name="T40" fmla="*/ 70 w 77"/>
              <a:gd name="T41" fmla="*/ 4 h 65"/>
              <a:gd name="T42" fmla="*/ 68 w 77"/>
              <a:gd name="T43" fmla="*/ 6 h 65"/>
              <a:gd name="T44" fmla="*/ 64 w 77"/>
              <a:gd name="T45" fmla="*/ 8 h 65"/>
              <a:gd name="T46" fmla="*/ 61 w 77"/>
              <a:gd name="T47" fmla="*/ 10 h 65"/>
              <a:gd name="T48" fmla="*/ 59 w 77"/>
              <a:gd name="T49" fmla="*/ 12 h 65"/>
              <a:gd name="T50" fmla="*/ 55 w 77"/>
              <a:gd name="T51" fmla="*/ 13 h 65"/>
              <a:gd name="T52" fmla="*/ 50 w 77"/>
              <a:gd name="T53" fmla="*/ 17 h 65"/>
              <a:gd name="T54" fmla="*/ 46 w 77"/>
              <a:gd name="T55" fmla="*/ 19 h 65"/>
              <a:gd name="T56" fmla="*/ 42 w 77"/>
              <a:gd name="T57" fmla="*/ 21 h 65"/>
              <a:gd name="T58" fmla="*/ 37 w 77"/>
              <a:gd name="T59" fmla="*/ 24 h 65"/>
              <a:gd name="T60" fmla="*/ 33 w 77"/>
              <a:gd name="T61" fmla="*/ 28 h 65"/>
              <a:gd name="T62" fmla="*/ 27 w 77"/>
              <a:gd name="T63" fmla="*/ 32 h 65"/>
              <a:gd name="T64" fmla="*/ 26 w 77"/>
              <a:gd name="T65" fmla="*/ 34 h 65"/>
              <a:gd name="T66" fmla="*/ 20 w 77"/>
              <a:gd name="T67" fmla="*/ 37 h 65"/>
              <a:gd name="T68" fmla="*/ 16 w 77"/>
              <a:gd name="T69" fmla="*/ 39 h 65"/>
              <a:gd name="T70" fmla="*/ 15 w 77"/>
              <a:gd name="T71" fmla="*/ 43 h 65"/>
              <a:gd name="T72" fmla="*/ 13 w 77"/>
              <a:gd name="T73" fmla="*/ 45 h 65"/>
              <a:gd name="T74" fmla="*/ 9 w 77"/>
              <a:gd name="T75" fmla="*/ 50 h 65"/>
              <a:gd name="T76" fmla="*/ 4 w 77"/>
              <a:gd name="T77" fmla="*/ 56 h 65"/>
              <a:gd name="T78" fmla="*/ 2 w 77"/>
              <a:gd name="T79" fmla="*/ 57 h 65"/>
              <a:gd name="T80" fmla="*/ 0 w 77"/>
              <a:gd name="T81" fmla="*/ 59 h 65"/>
              <a:gd name="T82" fmla="*/ 0 w 77"/>
              <a:gd name="T83" fmla="*/ 61 h 65"/>
              <a:gd name="T84" fmla="*/ 0 w 77"/>
              <a:gd name="T85" fmla="*/ 63 h 65"/>
              <a:gd name="T86" fmla="*/ 0 w 77"/>
              <a:gd name="T87" fmla="*/ 65 h 65"/>
              <a:gd name="T88" fmla="*/ 9 w 77"/>
              <a:gd name="T89" fmla="*/ 59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77" h="65">
                <a:moveTo>
                  <a:pt x="13" y="56"/>
                </a:moveTo>
                <a:lnTo>
                  <a:pt x="15" y="56"/>
                </a:lnTo>
                <a:lnTo>
                  <a:pt x="15" y="56"/>
                </a:lnTo>
                <a:lnTo>
                  <a:pt x="16" y="56"/>
                </a:lnTo>
                <a:lnTo>
                  <a:pt x="16" y="56"/>
                </a:lnTo>
                <a:lnTo>
                  <a:pt x="16" y="54"/>
                </a:lnTo>
                <a:lnTo>
                  <a:pt x="16" y="54"/>
                </a:lnTo>
                <a:lnTo>
                  <a:pt x="18" y="54"/>
                </a:lnTo>
                <a:lnTo>
                  <a:pt x="18" y="52"/>
                </a:lnTo>
                <a:lnTo>
                  <a:pt x="18" y="52"/>
                </a:lnTo>
                <a:lnTo>
                  <a:pt x="20" y="50"/>
                </a:lnTo>
                <a:lnTo>
                  <a:pt x="20" y="50"/>
                </a:lnTo>
                <a:lnTo>
                  <a:pt x="22" y="48"/>
                </a:lnTo>
                <a:lnTo>
                  <a:pt x="22" y="48"/>
                </a:lnTo>
                <a:lnTo>
                  <a:pt x="22" y="48"/>
                </a:lnTo>
                <a:lnTo>
                  <a:pt x="24" y="46"/>
                </a:lnTo>
                <a:lnTo>
                  <a:pt x="24" y="45"/>
                </a:lnTo>
                <a:lnTo>
                  <a:pt x="26" y="45"/>
                </a:lnTo>
                <a:lnTo>
                  <a:pt x="27" y="43"/>
                </a:lnTo>
                <a:lnTo>
                  <a:pt x="27" y="41"/>
                </a:lnTo>
                <a:lnTo>
                  <a:pt x="31" y="39"/>
                </a:lnTo>
                <a:lnTo>
                  <a:pt x="33" y="37"/>
                </a:lnTo>
                <a:lnTo>
                  <a:pt x="35" y="35"/>
                </a:lnTo>
                <a:lnTo>
                  <a:pt x="37" y="35"/>
                </a:lnTo>
                <a:lnTo>
                  <a:pt x="39" y="34"/>
                </a:lnTo>
                <a:lnTo>
                  <a:pt x="42" y="30"/>
                </a:lnTo>
                <a:lnTo>
                  <a:pt x="44" y="28"/>
                </a:lnTo>
                <a:lnTo>
                  <a:pt x="46" y="26"/>
                </a:lnTo>
                <a:lnTo>
                  <a:pt x="48" y="24"/>
                </a:lnTo>
                <a:lnTo>
                  <a:pt x="50" y="23"/>
                </a:lnTo>
                <a:lnTo>
                  <a:pt x="51" y="21"/>
                </a:lnTo>
                <a:lnTo>
                  <a:pt x="53" y="21"/>
                </a:lnTo>
                <a:lnTo>
                  <a:pt x="53" y="19"/>
                </a:lnTo>
                <a:lnTo>
                  <a:pt x="55" y="17"/>
                </a:lnTo>
                <a:lnTo>
                  <a:pt x="57" y="17"/>
                </a:lnTo>
                <a:lnTo>
                  <a:pt x="57" y="15"/>
                </a:lnTo>
                <a:lnTo>
                  <a:pt x="59" y="15"/>
                </a:lnTo>
                <a:lnTo>
                  <a:pt x="61" y="13"/>
                </a:lnTo>
                <a:lnTo>
                  <a:pt x="62" y="12"/>
                </a:lnTo>
                <a:lnTo>
                  <a:pt x="64" y="12"/>
                </a:lnTo>
                <a:lnTo>
                  <a:pt x="64" y="10"/>
                </a:lnTo>
                <a:lnTo>
                  <a:pt x="66" y="10"/>
                </a:lnTo>
                <a:lnTo>
                  <a:pt x="66" y="10"/>
                </a:lnTo>
                <a:lnTo>
                  <a:pt x="66" y="8"/>
                </a:lnTo>
                <a:lnTo>
                  <a:pt x="68" y="8"/>
                </a:lnTo>
                <a:lnTo>
                  <a:pt x="68" y="8"/>
                </a:lnTo>
                <a:lnTo>
                  <a:pt x="70" y="6"/>
                </a:lnTo>
                <a:lnTo>
                  <a:pt x="70" y="4"/>
                </a:lnTo>
                <a:lnTo>
                  <a:pt x="72" y="4"/>
                </a:lnTo>
                <a:lnTo>
                  <a:pt x="72" y="4"/>
                </a:lnTo>
                <a:lnTo>
                  <a:pt x="75" y="2"/>
                </a:lnTo>
                <a:lnTo>
                  <a:pt x="77" y="0"/>
                </a:lnTo>
                <a:lnTo>
                  <a:pt x="77" y="0"/>
                </a:lnTo>
                <a:lnTo>
                  <a:pt x="77" y="0"/>
                </a:lnTo>
                <a:lnTo>
                  <a:pt x="77" y="0"/>
                </a:lnTo>
                <a:lnTo>
                  <a:pt x="77" y="0"/>
                </a:lnTo>
                <a:lnTo>
                  <a:pt x="75" y="2"/>
                </a:lnTo>
                <a:lnTo>
                  <a:pt x="75" y="2"/>
                </a:lnTo>
                <a:lnTo>
                  <a:pt x="73" y="2"/>
                </a:lnTo>
                <a:lnTo>
                  <a:pt x="73" y="2"/>
                </a:lnTo>
                <a:lnTo>
                  <a:pt x="72" y="4"/>
                </a:lnTo>
                <a:lnTo>
                  <a:pt x="72" y="4"/>
                </a:lnTo>
                <a:lnTo>
                  <a:pt x="70" y="4"/>
                </a:lnTo>
                <a:lnTo>
                  <a:pt x="68" y="4"/>
                </a:lnTo>
                <a:lnTo>
                  <a:pt x="68" y="6"/>
                </a:lnTo>
                <a:lnTo>
                  <a:pt x="68" y="6"/>
                </a:lnTo>
                <a:lnTo>
                  <a:pt x="66" y="6"/>
                </a:lnTo>
                <a:lnTo>
                  <a:pt x="64" y="8"/>
                </a:lnTo>
                <a:lnTo>
                  <a:pt x="64" y="8"/>
                </a:lnTo>
                <a:lnTo>
                  <a:pt x="62" y="8"/>
                </a:lnTo>
                <a:lnTo>
                  <a:pt x="62" y="10"/>
                </a:lnTo>
                <a:lnTo>
                  <a:pt x="61" y="10"/>
                </a:lnTo>
                <a:lnTo>
                  <a:pt x="61" y="10"/>
                </a:lnTo>
                <a:lnTo>
                  <a:pt x="59" y="12"/>
                </a:lnTo>
                <a:lnTo>
                  <a:pt x="59" y="12"/>
                </a:lnTo>
                <a:lnTo>
                  <a:pt x="57" y="12"/>
                </a:lnTo>
                <a:lnTo>
                  <a:pt x="55" y="13"/>
                </a:lnTo>
                <a:lnTo>
                  <a:pt x="55" y="13"/>
                </a:lnTo>
                <a:lnTo>
                  <a:pt x="53" y="13"/>
                </a:lnTo>
                <a:lnTo>
                  <a:pt x="51" y="15"/>
                </a:lnTo>
                <a:lnTo>
                  <a:pt x="50" y="17"/>
                </a:lnTo>
                <a:lnTo>
                  <a:pt x="48" y="17"/>
                </a:lnTo>
                <a:lnTo>
                  <a:pt x="48" y="19"/>
                </a:lnTo>
                <a:lnTo>
                  <a:pt x="46" y="19"/>
                </a:lnTo>
                <a:lnTo>
                  <a:pt x="46" y="19"/>
                </a:lnTo>
                <a:lnTo>
                  <a:pt x="44" y="21"/>
                </a:lnTo>
                <a:lnTo>
                  <a:pt x="42" y="21"/>
                </a:lnTo>
                <a:lnTo>
                  <a:pt x="40" y="23"/>
                </a:lnTo>
                <a:lnTo>
                  <a:pt x="39" y="24"/>
                </a:lnTo>
                <a:lnTo>
                  <a:pt x="37" y="24"/>
                </a:lnTo>
                <a:lnTo>
                  <a:pt x="39" y="24"/>
                </a:lnTo>
                <a:lnTo>
                  <a:pt x="35" y="26"/>
                </a:lnTo>
                <a:lnTo>
                  <a:pt x="33" y="28"/>
                </a:lnTo>
                <a:lnTo>
                  <a:pt x="31" y="28"/>
                </a:lnTo>
                <a:lnTo>
                  <a:pt x="29" y="32"/>
                </a:lnTo>
                <a:lnTo>
                  <a:pt x="27" y="32"/>
                </a:lnTo>
                <a:lnTo>
                  <a:pt x="27" y="32"/>
                </a:lnTo>
                <a:lnTo>
                  <a:pt x="26" y="34"/>
                </a:lnTo>
                <a:lnTo>
                  <a:pt x="26" y="34"/>
                </a:lnTo>
                <a:lnTo>
                  <a:pt x="24" y="35"/>
                </a:lnTo>
                <a:lnTo>
                  <a:pt x="22" y="35"/>
                </a:lnTo>
                <a:lnTo>
                  <a:pt x="20" y="37"/>
                </a:lnTo>
                <a:lnTo>
                  <a:pt x="20" y="37"/>
                </a:lnTo>
                <a:lnTo>
                  <a:pt x="18" y="39"/>
                </a:lnTo>
                <a:lnTo>
                  <a:pt x="16" y="39"/>
                </a:lnTo>
                <a:lnTo>
                  <a:pt x="16" y="41"/>
                </a:lnTo>
                <a:lnTo>
                  <a:pt x="15" y="41"/>
                </a:lnTo>
                <a:lnTo>
                  <a:pt x="15" y="43"/>
                </a:lnTo>
                <a:lnTo>
                  <a:pt x="13" y="43"/>
                </a:lnTo>
                <a:lnTo>
                  <a:pt x="13" y="45"/>
                </a:lnTo>
                <a:lnTo>
                  <a:pt x="13" y="45"/>
                </a:lnTo>
                <a:lnTo>
                  <a:pt x="11" y="46"/>
                </a:lnTo>
                <a:lnTo>
                  <a:pt x="9" y="48"/>
                </a:lnTo>
                <a:lnTo>
                  <a:pt x="9" y="50"/>
                </a:lnTo>
                <a:lnTo>
                  <a:pt x="5" y="54"/>
                </a:lnTo>
                <a:lnTo>
                  <a:pt x="5" y="54"/>
                </a:lnTo>
                <a:lnTo>
                  <a:pt x="4" y="56"/>
                </a:lnTo>
                <a:lnTo>
                  <a:pt x="2" y="56"/>
                </a:lnTo>
                <a:lnTo>
                  <a:pt x="2" y="56"/>
                </a:lnTo>
                <a:lnTo>
                  <a:pt x="2" y="57"/>
                </a:lnTo>
                <a:lnTo>
                  <a:pt x="2" y="57"/>
                </a:lnTo>
                <a:lnTo>
                  <a:pt x="2" y="57"/>
                </a:lnTo>
                <a:lnTo>
                  <a:pt x="0" y="59"/>
                </a:lnTo>
                <a:lnTo>
                  <a:pt x="0" y="59"/>
                </a:lnTo>
                <a:lnTo>
                  <a:pt x="0" y="61"/>
                </a:lnTo>
                <a:lnTo>
                  <a:pt x="0" y="61"/>
                </a:lnTo>
                <a:lnTo>
                  <a:pt x="0" y="61"/>
                </a:lnTo>
                <a:lnTo>
                  <a:pt x="0" y="63"/>
                </a:lnTo>
                <a:lnTo>
                  <a:pt x="0" y="63"/>
                </a:lnTo>
                <a:lnTo>
                  <a:pt x="0" y="65"/>
                </a:lnTo>
                <a:lnTo>
                  <a:pt x="0" y="65"/>
                </a:lnTo>
                <a:lnTo>
                  <a:pt x="0" y="65"/>
                </a:lnTo>
                <a:lnTo>
                  <a:pt x="4" y="65"/>
                </a:lnTo>
                <a:lnTo>
                  <a:pt x="5" y="63"/>
                </a:lnTo>
                <a:lnTo>
                  <a:pt x="9" y="59"/>
                </a:lnTo>
                <a:lnTo>
                  <a:pt x="11" y="57"/>
                </a:lnTo>
                <a:lnTo>
                  <a:pt x="15" y="56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51" name="Freeform 1907"/>
          <p:cNvSpPr>
            <a:spLocks/>
          </p:cNvSpPr>
          <p:nvPr/>
        </p:nvSpPr>
        <p:spPr bwMode="auto">
          <a:xfrm>
            <a:off x="5916613" y="4062413"/>
            <a:ext cx="152400" cy="84137"/>
          </a:xfrm>
          <a:custGeom>
            <a:avLst/>
            <a:gdLst>
              <a:gd name="T0" fmla="*/ 9 w 189"/>
              <a:gd name="T1" fmla="*/ 105 h 106"/>
              <a:gd name="T2" fmla="*/ 18 w 189"/>
              <a:gd name="T3" fmla="*/ 99 h 106"/>
              <a:gd name="T4" fmla="*/ 29 w 189"/>
              <a:gd name="T5" fmla="*/ 93 h 106"/>
              <a:gd name="T6" fmla="*/ 38 w 189"/>
              <a:gd name="T7" fmla="*/ 88 h 106"/>
              <a:gd name="T8" fmla="*/ 44 w 189"/>
              <a:gd name="T9" fmla="*/ 82 h 106"/>
              <a:gd name="T10" fmla="*/ 53 w 189"/>
              <a:gd name="T11" fmla="*/ 79 h 106"/>
              <a:gd name="T12" fmla="*/ 64 w 189"/>
              <a:gd name="T13" fmla="*/ 71 h 106"/>
              <a:gd name="T14" fmla="*/ 75 w 189"/>
              <a:gd name="T15" fmla="*/ 66 h 106"/>
              <a:gd name="T16" fmla="*/ 95 w 189"/>
              <a:gd name="T17" fmla="*/ 55 h 106"/>
              <a:gd name="T18" fmla="*/ 105 w 189"/>
              <a:gd name="T19" fmla="*/ 46 h 106"/>
              <a:gd name="T20" fmla="*/ 114 w 189"/>
              <a:gd name="T21" fmla="*/ 35 h 106"/>
              <a:gd name="T22" fmla="*/ 125 w 189"/>
              <a:gd name="T23" fmla="*/ 29 h 106"/>
              <a:gd name="T24" fmla="*/ 136 w 189"/>
              <a:gd name="T25" fmla="*/ 24 h 106"/>
              <a:gd name="T26" fmla="*/ 145 w 189"/>
              <a:gd name="T27" fmla="*/ 20 h 106"/>
              <a:gd name="T28" fmla="*/ 154 w 189"/>
              <a:gd name="T29" fmla="*/ 16 h 106"/>
              <a:gd name="T30" fmla="*/ 162 w 189"/>
              <a:gd name="T31" fmla="*/ 11 h 106"/>
              <a:gd name="T32" fmla="*/ 165 w 189"/>
              <a:gd name="T33" fmla="*/ 9 h 106"/>
              <a:gd name="T34" fmla="*/ 171 w 189"/>
              <a:gd name="T35" fmla="*/ 7 h 106"/>
              <a:gd name="T36" fmla="*/ 174 w 189"/>
              <a:gd name="T37" fmla="*/ 3 h 106"/>
              <a:gd name="T38" fmla="*/ 182 w 189"/>
              <a:gd name="T39" fmla="*/ 2 h 106"/>
              <a:gd name="T40" fmla="*/ 189 w 189"/>
              <a:gd name="T41" fmla="*/ 0 h 106"/>
              <a:gd name="T42" fmla="*/ 182 w 189"/>
              <a:gd name="T43" fmla="*/ 3 h 106"/>
              <a:gd name="T44" fmla="*/ 174 w 189"/>
              <a:gd name="T45" fmla="*/ 7 h 106"/>
              <a:gd name="T46" fmla="*/ 171 w 189"/>
              <a:gd name="T47" fmla="*/ 11 h 106"/>
              <a:gd name="T48" fmla="*/ 165 w 189"/>
              <a:gd name="T49" fmla="*/ 14 h 106"/>
              <a:gd name="T50" fmla="*/ 158 w 189"/>
              <a:gd name="T51" fmla="*/ 18 h 106"/>
              <a:gd name="T52" fmla="*/ 151 w 189"/>
              <a:gd name="T53" fmla="*/ 22 h 106"/>
              <a:gd name="T54" fmla="*/ 145 w 189"/>
              <a:gd name="T55" fmla="*/ 25 h 106"/>
              <a:gd name="T56" fmla="*/ 136 w 189"/>
              <a:gd name="T57" fmla="*/ 31 h 106"/>
              <a:gd name="T58" fmla="*/ 121 w 189"/>
              <a:gd name="T59" fmla="*/ 40 h 106"/>
              <a:gd name="T60" fmla="*/ 101 w 189"/>
              <a:gd name="T61" fmla="*/ 44 h 106"/>
              <a:gd name="T62" fmla="*/ 90 w 189"/>
              <a:gd name="T63" fmla="*/ 48 h 106"/>
              <a:gd name="T64" fmla="*/ 81 w 189"/>
              <a:gd name="T65" fmla="*/ 53 h 106"/>
              <a:gd name="T66" fmla="*/ 71 w 189"/>
              <a:gd name="T67" fmla="*/ 59 h 106"/>
              <a:gd name="T68" fmla="*/ 62 w 189"/>
              <a:gd name="T69" fmla="*/ 64 h 106"/>
              <a:gd name="T70" fmla="*/ 55 w 189"/>
              <a:gd name="T71" fmla="*/ 68 h 106"/>
              <a:gd name="T72" fmla="*/ 51 w 189"/>
              <a:gd name="T73" fmla="*/ 70 h 106"/>
              <a:gd name="T74" fmla="*/ 44 w 189"/>
              <a:gd name="T75" fmla="*/ 73 h 106"/>
              <a:gd name="T76" fmla="*/ 40 w 189"/>
              <a:gd name="T77" fmla="*/ 77 h 106"/>
              <a:gd name="T78" fmla="*/ 35 w 189"/>
              <a:gd name="T79" fmla="*/ 79 h 106"/>
              <a:gd name="T80" fmla="*/ 27 w 189"/>
              <a:gd name="T81" fmla="*/ 84 h 106"/>
              <a:gd name="T82" fmla="*/ 18 w 189"/>
              <a:gd name="T83" fmla="*/ 90 h 106"/>
              <a:gd name="T84" fmla="*/ 9 w 189"/>
              <a:gd name="T85" fmla="*/ 93 h 106"/>
              <a:gd name="T86" fmla="*/ 0 w 189"/>
              <a:gd name="T87" fmla="*/ 103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9" h="106">
                <a:moveTo>
                  <a:pt x="0" y="106"/>
                </a:moveTo>
                <a:lnTo>
                  <a:pt x="3" y="106"/>
                </a:lnTo>
                <a:lnTo>
                  <a:pt x="9" y="105"/>
                </a:lnTo>
                <a:lnTo>
                  <a:pt x="13" y="101"/>
                </a:lnTo>
                <a:lnTo>
                  <a:pt x="16" y="99"/>
                </a:lnTo>
                <a:lnTo>
                  <a:pt x="18" y="99"/>
                </a:lnTo>
                <a:lnTo>
                  <a:pt x="20" y="97"/>
                </a:lnTo>
                <a:lnTo>
                  <a:pt x="25" y="95"/>
                </a:lnTo>
                <a:lnTo>
                  <a:pt x="29" y="93"/>
                </a:lnTo>
                <a:lnTo>
                  <a:pt x="31" y="92"/>
                </a:lnTo>
                <a:lnTo>
                  <a:pt x="35" y="88"/>
                </a:lnTo>
                <a:lnTo>
                  <a:pt x="38" y="88"/>
                </a:lnTo>
                <a:lnTo>
                  <a:pt x="42" y="84"/>
                </a:lnTo>
                <a:lnTo>
                  <a:pt x="44" y="84"/>
                </a:lnTo>
                <a:lnTo>
                  <a:pt x="44" y="82"/>
                </a:lnTo>
                <a:lnTo>
                  <a:pt x="48" y="82"/>
                </a:lnTo>
                <a:lnTo>
                  <a:pt x="51" y="81"/>
                </a:lnTo>
                <a:lnTo>
                  <a:pt x="53" y="79"/>
                </a:lnTo>
                <a:lnTo>
                  <a:pt x="57" y="77"/>
                </a:lnTo>
                <a:lnTo>
                  <a:pt x="60" y="73"/>
                </a:lnTo>
                <a:lnTo>
                  <a:pt x="64" y="71"/>
                </a:lnTo>
                <a:lnTo>
                  <a:pt x="70" y="70"/>
                </a:lnTo>
                <a:lnTo>
                  <a:pt x="73" y="68"/>
                </a:lnTo>
                <a:lnTo>
                  <a:pt x="75" y="66"/>
                </a:lnTo>
                <a:lnTo>
                  <a:pt x="86" y="60"/>
                </a:lnTo>
                <a:lnTo>
                  <a:pt x="90" y="57"/>
                </a:lnTo>
                <a:lnTo>
                  <a:pt x="95" y="55"/>
                </a:lnTo>
                <a:lnTo>
                  <a:pt x="99" y="51"/>
                </a:lnTo>
                <a:lnTo>
                  <a:pt x="101" y="49"/>
                </a:lnTo>
                <a:lnTo>
                  <a:pt x="105" y="46"/>
                </a:lnTo>
                <a:lnTo>
                  <a:pt x="106" y="42"/>
                </a:lnTo>
                <a:lnTo>
                  <a:pt x="112" y="38"/>
                </a:lnTo>
                <a:lnTo>
                  <a:pt x="114" y="35"/>
                </a:lnTo>
                <a:lnTo>
                  <a:pt x="117" y="33"/>
                </a:lnTo>
                <a:lnTo>
                  <a:pt x="121" y="31"/>
                </a:lnTo>
                <a:lnTo>
                  <a:pt x="125" y="29"/>
                </a:lnTo>
                <a:lnTo>
                  <a:pt x="128" y="25"/>
                </a:lnTo>
                <a:lnTo>
                  <a:pt x="132" y="24"/>
                </a:lnTo>
                <a:lnTo>
                  <a:pt x="136" y="24"/>
                </a:lnTo>
                <a:lnTo>
                  <a:pt x="139" y="22"/>
                </a:lnTo>
                <a:lnTo>
                  <a:pt x="141" y="22"/>
                </a:lnTo>
                <a:lnTo>
                  <a:pt x="145" y="20"/>
                </a:lnTo>
                <a:lnTo>
                  <a:pt x="149" y="18"/>
                </a:lnTo>
                <a:lnTo>
                  <a:pt x="152" y="16"/>
                </a:lnTo>
                <a:lnTo>
                  <a:pt x="154" y="16"/>
                </a:lnTo>
                <a:lnTo>
                  <a:pt x="156" y="14"/>
                </a:lnTo>
                <a:lnTo>
                  <a:pt x="160" y="13"/>
                </a:lnTo>
                <a:lnTo>
                  <a:pt x="162" y="11"/>
                </a:lnTo>
                <a:lnTo>
                  <a:pt x="162" y="11"/>
                </a:lnTo>
                <a:lnTo>
                  <a:pt x="165" y="9"/>
                </a:lnTo>
                <a:lnTo>
                  <a:pt x="165" y="9"/>
                </a:lnTo>
                <a:lnTo>
                  <a:pt x="167" y="9"/>
                </a:lnTo>
                <a:lnTo>
                  <a:pt x="169" y="7"/>
                </a:lnTo>
                <a:lnTo>
                  <a:pt x="171" y="7"/>
                </a:lnTo>
                <a:lnTo>
                  <a:pt x="171" y="5"/>
                </a:lnTo>
                <a:lnTo>
                  <a:pt x="173" y="5"/>
                </a:lnTo>
                <a:lnTo>
                  <a:pt x="174" y="3"/>
                </a:lnTo>
                <a:lnTo>
                  <a:pt x="176" y="3"/>
                </a:lnTo>
                <a:lnTo>
                  <a:pt x="178" y="2"/>
                </a:lnTo>
                <a:lnTo>
                  <a:pt x="182" y="2"/>
                </a:lnTo>
                <a:lnTo>
                  <a:pt x="185" y="0"/>
                </a:lnTo>
                <a:lnTo>
                  <a:pt x="189" y="0"/>
                </a:lnTo>
                <a:lnTo>
                  <a:pt x="189" y="0"/>
                </a:lnTo>
                <a:lnTo>
                  <a:pt x="185" y="2"/>
                </a:lnTo>
                <a:lnTo>
                  <a:pt x="184" y="3"/>
                </a:lnTo>
                <a:lnTo>
                  <a:pt x="182" y="3"/>
                </a:lnTo>
                <a:lnTo>
                  <a:pt x="178" y="5"/>
                </a:lnTo>
                <a:lnTo>
                  <a:pt x="176" y="7"/>
                </a:lnTo>
                <a:lnTo>
                  <a:pt x="174" y="7"/>
                </a:lnTo>
                <a:lnTo>
                  <a:pt x="173" y="9"/>
                </a:lnTo>
                <a:lnTo>
                  <a:pt x="171" y="9"/>
                </a:lnTo>
                <a:lnTo>
                  <a:pt x="171" y="11"/>
                </a:lnTo>
                <a:lnTo>
                  <a:pt x="169" y="11"/>
                </a:lnTo>
                <a:lnTo>
                  <a:pt x="167" y="13"/>
                </a:lnTo>
                <a:lnTo>
                  <a:pt x="165" y="14"/>
                </a:lnTo>
                <a:lnTo>
                  <a:pt x="163" y="16"/>
                </a:lnTo>
                <a:lnTo>
                  <a:pt x="162" y="16"/>
                </a:lnTo>
                <a:lnTo>
                  <a:pt x="158" y="18"/>
                </a:lnTo>
                <a:lnTo>
                  <a:pt x="156" y="20"/>
                </a:lnTo>
                <a:lnTo>
                  <a:pt x="154" y="20"/>
                </a:lnTo>
                <a:lnTo>
                  <a:pt x="151" y="22"/>
                </a:lnTo>
                <a:lnTo>
                  <a:pt x="149" y="24"/>
                </a:lnTo>
                <a:lnTo>
                  <a:pt x="147" y="24"/>
                </a:lnTo>
                <a:lnTo>
                  <a:pt x="145" y="25"/>
                </a:lnTo>
                <a:lnTo>
                  <a:pt x="141" y="27"/>
                </a:lnTo>
                <a:lnTo>
                  <a:pt x="138" y="29"/>
                </a:lnTo>
                <a:lnTo>
                  <a:pt x="136" y="31"/>
                </a:lnTo>
                <a:lnTo>
                  <a:pt x="130" y="35"/>
                </a:lnTo>
                <a:lnTo>
                  <a:pt x="127" y="36"/>
                </a:lnTo>
                <a:lnTo>
                  <a:pt x="121" y="40"/>
                </a:lnTo>
                <a:lnTo>
                  <a:pt x="114" y="42"/>
                </a:lnTo>
                <a:lnTo>
                  <a:pt x="106" y="44"/>
                </a:lnTo>
                <a:lnTo>
                  <a:pt x="101" y="44"/>
                </a:lnTo>
                <a:lnTo>
                  <a:pt x="95" y="46"/>
                </a:lnTo>
                <a:lnTo>
                  <a:pt x="93" y="48"/>
                </a:lnTo>
                <a:lnTo>
                  <a:pt x="90" y="48"/>
                </a:lnTo>
                <a:lnTo>
                  <a:pt x="88" y="49"/>
                </a:lnTo>
                <a:lnTo>
                  <a:pt x="84" y="51"/>
                </a:lnTo>
                <a:lnTo>
                  <a:pt x="81" y="53"/>
                </a:lnTo>
                <a:lnTo>
                  <a:pt x="79" y="55"/>
                </a:lnTo>
                <a:lnTo>
                  <a:pt x="75" y="57"/>
                </a:lnTo>
                <a:lnTo>
                  <a:pt x="71" y="59"/>
                </a:lnTo>
                <a:lnTo>
                  <a:pt x="70" y="59"/>
                </a:lnTo>
                <a:lnTo>
                  <a:pt x="66" y="60"/>
                </a:lnTo>
                <a:lnTo>
                  <a:pt x="62" y="64"/>
                </a:lnTo>
                <a:lnTo>
                  <a:pt x="59" y="66"/>
                </a:lnTo>
                <a:lnTo>
                  <a:pt x="57" y="66"/>
                </a:lnTo>
                <a:lnTo>
                  <a:pt x="55" y="68"/>
                </a:lnTo>
                <a:lnTo>
                  <a:pt x="53" y="68"/>
                </a:lnTo>
                <a:lnTo>
                  <a:pt x="51" y="70"/>
                </a:lnTo>
                <a:lnTo>
                  <a:pt x="51" y="70"/>
                </a:lnTo>
                <a:lnTo>
                  <a:pt x="48" y="71"/>
                </a:lnTo>
                <a:lnTo>
                  <a:pt x="46" y="73"/>
                </a:lnTo>
                <a:lnTo>
                  <a:pt x="44" y="73"/>
                </a:lnTo>
                <a:lnTo>
                  <a:pt x="44" y="75"/>
                </a:lnTo>
                <a:lnTo>
                  <a:pt x="42" y="75"/>
                </a:lnTo>
                <a:lnTo>
                  <a:pt x="40" y="77"/>
                </a:lnTo>
                <a:lnTo>
                  <a:pt x="40" y="77"/>
                </a:lnTo>
                <a:lnTo>
                  <a:pt x="38" y="77"/>
                </a:lnTo>
                <a:lnTo>
                  <a:pt x="35" y="79"/>
                </a:lnTo>
                <a:lnTo>
                  <a:pt x="33" y="81"/>
                </a:lnTo>
                <a:lnTo>
                  <a:pt x="29" y="82"/>
                </a:lnTo>
                <a:lnTo>
                  <a:pt x="27" y="84"/>
                </a:lnTo>
                <a:lnTo>
                  <a:pt x="25" y="86"/>
                </a:lnTo>
                <a:lnTo>
                  <a:pt x="22" y="88"/>
                </a:lnTo>
                <a:lnTo>
                  <a:pt x="18" y="90"/>
                </a:lnTo>
                <a:lnTo>
                  <a:pt x="16" y="90"/>
                </a:lnTo>
                <a:lnTo>
                  <a:pt x="13" y="93"/>
                </a:lnTo>
                <a:lnTo>
                  <a:pt x="9" y="93"/>
                </a:lnTo>
                <a:lnTo>
                  <a:pt x="7" y="95"/>
                </a:lnTo>
                <a:lnTo>
                  <a:pt x="0" y="99"/>
                </a:lnTo>
                <a:lnTo>
                  <a:pt x="0" y="103"/>
                </a:lnTo>
                <a:lnTo>
                  <a:pt x="0" y="105"/>
                </a:lnTo>
                <a:lnTo>
                  <a:pt x="0" y="106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52" name="Freeform 1908"/>
          <p:cNvSpPr>
            <a:spLocks/>
          </p:cNvSpPr>
          <p:nvPr/>
        </p:nvSpPr>
        <p:spPr bwMode="auto">
          <a:xfrm>
            <a:off x="5916613" y="4062413"/>
            <a:ext cx="152400" cy="84137"/>
          </a:xfrm>
          <a:custGeom>
            <a:avLst/>
            <a:gdLst>
              <a:gd name="T0" fmla="*/ 9 w 189"/>
              <a:gd name="T1" fmla="*/ 105 h 106"/>
              <a:gd name="T2" fmla="*/ 18 w 189"/>
              <a:gd name="T3" fmla="*/ 99 h 106"/>
              <a:gd name="T4" fmla="*/ 29 w 189"/>
              <a:gd name="T5" fmla="*/ 93 h 106"/>
              <a:gd name="T6" fmla="*/ 38 w 189"/>
              <a:gd name="T7" fmla="*/ 88 h 106"/>
              <a:gd name="T8" fmla="*/ 44 w 189"/>
              <a:gd name="T9" fmla="*/ 82 h 106"/>
              <a:gd name="T10" fmla="*/ 53 w 189"/>
              <a:gd name="T11" fmla="*/ 79 h 106"/>
              <a:gd name="T12" fmla="*/ 64 w 189"/>
              <a:gd name="T13" fmla="*/ 71 h 106"/>
              <a:gd name="T14" fmla="*/ 75 w 189"/>
              <a:gd name="T15" fmla="*/ 66 h 106"/>
              <a:gd name="T16" fmla="*/ 95 w 189"/>
              <a:gd name="T17" fmla="*/ 55 h 106"/>
              <a:gd name="T18" fmla="*/ 105 w 189"/>
              <a:gd name="T19" fmla="*/ 46 h 106"/>
              <a:gd name="T20" fmla="*/ 114 w 189"/>
              <a:gd name="T21" fmla="*/ 35 h 106"/>
              <a:gd name="T22" fmla="*/ 125 w 189"/>
              <a:gd name="T23" fmla="*/ 29 h 106"/>
              <a:gd name="T24" fmla="*/ 136 w 189"/>
              <a:gd name="T25" fmla="*/ 24 h 106"/>
              <a:gd name="T26" fmla="*/ 145 w 189"/>
              <a:gd name="T27" fmla="*/ 20 h 106"/>
              <a:gd name="T28" fmla="*/ 154 w 189"/>
              <a:gd name="T29" fmla="*/ 16 h 106"/>
              <a:gd name="T30" fmla="*/ 162 w 189"/>
              <a:gd name="T31" fmla="*/ 11 h 106"/>
              <a:gd name="T32" fmla="*/ 165 w 189"/>
              <a:gd name="T33" fmla="*/ 9 h 106"/>
              <a:gd name="T34" fmla="*/ 171 w 189"/>
              <a:gd name="T35" fmla="*/ 7 h 106"/>
              <a:gd name="T36" fmla="*/ 174 w 189"/>
              <a:gd name="T37" fmla="*/ 3 h 106"/>
              <a:gd name="T38" fmla="*/ 182 w 189"/>
              <a:gd name="T39" fmla="*/ 2 h 106"/>
              <a:gd name="T40" fmla="*/ 189 w 189"/>
              <a:gd name="T41" fmla="*/ 0 h 106"/>
              <a:gd name="T42" fmla="*/ 182 w 189"/>
              <a:gd name="T43" fmla="*/ 3 h 106"/>
              <a:gd name="T44" fmla="*/ 174 w 189"/>
              <a:gd name="T45" fmla="*/ 7 h 106"/>
              <a:gd name="T46" fmla="*/ 171 w 189"/>
              <a:gd name="T47" fmla="*/ 11 h 106"/>
              <a:gd name="T48" fmla="*/ 165 w 189"/>
              <a:gd name="T49" fmla="*/ 14 h 106"/>
              <a:gd name="T50" fmla="*/ 158 w 189"/>
              <a:gd name="T51" fmla="*/ 18 h 106"/>
              <a:gd name="T52" fmla="*/ 151 w 189"/>
              <a:gd name="T53" fmla="*/ 22 h 106"/>
              <a:gd name="T54" fmla="*/ 145 w 189"/>
              <a:gd name="T55" fmla="*/ 25 h 106"/>
              <a:gd name="T56" fmla="*/ 136 w 189"/>
              <a:gd name="T57" fmla="*/ 31 h 106"/>
              <a:gd name="T58" fmla="*/ 121 w 189"/>
              <a:gd name="T59" fmla="*/ 40 h 106"/>
              <a:gd name="T60" fmla="*/ 101 w 189"/>
              <a:gd name="T61" fmla="*/ 44 h 106"/>
              <a:gd name="T62" fmla="*/ 90 w 189"/>
              <a:gd name="T63" fmla="*/ 48 h 106"/>
              <a:gd name="T64" fmla="*/ 81 w 189"/>
              <a:gd name="T65" fmla="*/ 53 h 106"/>
              <a:gd name="T66" fmla="*/ 71 w 189"/>
              <a:gd name="T67" fmla="*/ 59 h 106"/>
              <a:gd name="T68" fmla="*/ 62 w 189"/>
              <a:gd name="T69" fmla="*/ 64 h 106"/>
              <a:gd name="T70" fmla="*/ 55 w 189"/>
              <a:gd name="T71" fmla="*/ 68 h 106"/>
              <a:gd name="T72" fmla="*/ 51 w 189"/>
              <a:gd name="T73" fmla="*/ 70 h 106"/>
              <a:gd name="T74" fmla="*/ 44 w 189"/>
              <a:gd name="T75" fmla="*/ 73 h 106"/>
              <a:gd name="T76" fmla="*/ 40 w 189"/>
              <a:gd name="T77" fmla="*/ 77 h 106"/>
              <a:gd name="T78" fmla="*/ 35 w 189"/>
              <a:gd name="T79" fmla="*/ 79 h 106"/>
              <a:gd name="T80" fmla="*/ 27 w 189"/>
              <a:gd name="T81" fmla="*/ 84 h 106"/>
              <a:gd name="T82" fmla="*/ 18 w 189"/>
              <a:gd name="T83" fmla="*/ 90 h 106"/>
              <a:gd name="T84" fmla="*/ 9 w 189"/>
              <a:gd name="T85" fmla="*/ 93 h 106"/>
              <a:gd name="T86" fmla="*/ 0 w 189"/>
              <a:gd name="T87" fmla="*/ 103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9" h="106">
                <a:moveTo>
                  <a:pt x="0" y="106"/>
                </a:moveTo>
                <a:lnTo>
                  <a:pt x="3" y="106"/>
                </a:lnTo>
                <a:lnTo>
                  <a:pt x="9" y="105"/>
                </a:lnTo>
                <a:lnTo>
                  <a:pt x="13" y="101"/>
                </a:lnTo>
                <a:lnTo>
                  <a:pt x="16" y="99"/>
                </a:lnTo>
                <a:lnTo>
                  <a:pt x="18" y="99"/>
                </a:lnTo>
                <a:lnTo>
                  <a:pt x="20" y="97"/>
                </a:lnTo>
                <a:lnTo>
                  <a:pt x="25" y="95"/>
                </a:lnTo>
                <a:lnTo>
                  <a:pt x="29" y="93"/>
                </a:lnTo>
                <a:lnTo>
                  <a:pt x="31" y="92"/>
                </a:lnTo>
                <a:lnTo>
                  <a:pt x="35" y="88"/>
                </a:lnTo>
                <a:lnTo>
                  <a:pt x="38" y="88"/>
                </a:lnTo>
                <a:lnTo>
                  <a:pt x="42" y="84"/>
                </a:lnTo>
                <a:lnTo>
                  <a:pt x="44" y="84"/>
                </a:lnTo>
                <a:lnTo>
                  <a:pt x="44" y="82"/>
                </a:lnTo>
                <a:lnTo>
                  <a:pt x="48" y="82"/>
                </a:lnTo>
                <a:lnTo>
                  <a:pt x="51" y="81"/>
                </a:lnTo>
                <a:lnTo>
                  <a:pt x="53" y="79"/>
                </a:lnTo>
                <a:lnTo>
                  <a:pt x="57" y="77"/>
                </a:lnTo>
                <a:lnTo>
                  <a:pt x="60" y="73"/>
                </a:lnTo>
                <a:lnTo>
                  <a:pt x="64" y="71"/>
                </a:lnTo>
                <a:lnTo>
                  <a:pt x="70" y="70"/>
                </a:lnTo>
                <a:lnTo>
                  <a:pt x="73" y="68"/>
                </a:lnTo>
                <a:lnTo>
                  <a:pt x="75" y="66"/>
                </a:lnTo>
                <a:lnTo>
                  <a:pt x="86" y="60"/>
                </a:lnTo>
                <a:lnTo>
                  <a:pt x="90" y="57"/>
                </a:lnTo>
                <a:lnTo>
                  <a:pt x="95" y="55"/>
                </a:lnTo>
                <a:lnTo>
                  <a:pt x="99" y="51"/>
                </a:lnTo>
                <a:lnTo>
                  <a:pt x="101" y="49"/>
                </a:lnTo>
                <a:lnTo>
                  <a:pt x="105" y="46"/>
                </a:lnTo>
                <a:lnTo>
                  <a:pt x="106" y="42"/>
                </a:lnTo>
                <a:lnTo>
                  <a:pt x="112" y="38"/>
                </a:lnTo>
                <a:lnTo>
                  <a:pt x="114" y="35"/>
                </a:lnTo>
                <a:lnTo>
                  <a:pt x="117" y="33"/>
                </a:lnTo>
                <a:lnTo>
                  <a:pt x="121" y="31"/>
                </a:lnTo>
                <a:lnTo>
                  <a:pt x="125" y="29"/>
                </a:lnTo>
                <a:lnTo>
                  <a:pt x="128" y="25"/>
                </a:lnTo>
                <a:lnTo>
                  <a:pt x="132" y="24"/>
                </a:lnTo>
                <a:lnTo>
                  <a:pt x="136" y="24"/>
                </a:lnTo>
                <a:lnTo>
                  <a:pt x="139" y="22"/>
                </a:lnTo>
                <a:lnTo>
                  <a:pt x="141" y="22"/>
                </a:lnTo>
                <a:lnTo>
                  <a:pt x="145" y="20"/>
                </a:lnTo>
                <a:lnTo>
                  <a:pt x="149" y="18"/>
                </a:lnTo>
                <a:lnTo>
                  <a:pt x="152" y="16"/>
                </a:lnTo>
                <a:lnTo>
                  <a:pt x="154" y="16"/>
                </a:lnTo>
                <a:lnTo>
                  <a:pt x="156" y="14"/>
                </a:lnTo>
                <a:lnTo>
                  <a:pt x="160" y="13"/>
                </a:lnTo>
                <a:lnTo>
                  <a:pt x="162" y="11"/>
                </a:lnTo>
                <a:lnTo>
                  <a:pt x="162" y="11"/>
                </a:lnTo>
                <a:lnTo>
                  <a:pt x="165" y="9"/>
                </a:lnTo>
                <a:lnTo>
                  <a:pt x="165" y="9"/>
                </a:lnTo>
                <a:lnTo>
                  <a:pt x="167" y="9"/>
                </a:lnTo>
                <a:lnTo>
                  <a:pt x="169" y="7"/>
                </a:lnTo>
                <a:lnTo>
                  <a:pt x="171" y="7"/>
                </a:lnTo>
                <a:lnTo>
                  <a:pt x="171" y="5"/>
                </a:lnTo>
                <a:lnTo>
                  <a:pt x="173" y="5"/>
                </a:lnTo>
                <a:lnTo>
                  <a:pt x="174" y="3"/>
                </a:lnTo>
                <a:lnTo>
                  <a:pt x="176" y="3"/>
                </a:lnTo>
                <a:lnTo>
                  <a:pt x="178" y="2"/>
                </a:lnTo>
                <a:lnTo>
                  <a:pt x="182" y="2"/>
                </a:lnTo>
                <a:lnTo>
                  <a:pt x="185" y="0"/>
                </a:lnTo>
                <a:lnTo>
                  <a:pt x="189" y="0"/>
                </a:lnTo>
                <a:lnTo>
                  <a:pt x="189" y="0"/>
                </a:lnTo>
                <a:lnTo>
                  <a:pt x="185" y="2"/>
                </a:lnTo>
                <a:lnTo>
                  <a:pt x="184" y="3"/>
                </a:lnTo>
                <a:lnTo>
                  <a:pt x="182" y="3"/>
                </a:lnTo>
                <a:lnTo>
                  <a:pt x="178" y="5"/>
                </a:lnTo>
                <a:lnTo>
                  <a:pt x="176" y="7"/>
                </a:lnTo>
                <a:lnTo>
                  <a:pt x="174" y="7"/>
                </a:lnTo>
                <a:lnTo>
                  <a:pt x="173" y="9"/>
                </a:lnTo>
                <a:lnTo>
                  <a:pt x="171" y="9"/>
                </a:lnTo>
                <a:lnTo>
                  <a:pt x="171" y="11"/>
                </a:lnTo>
                <a:lnTo>
                  <a:pt x="169" y="11"/>
                </a:lnTo>
                <a:lnTo>
                  <a:pt x="167" y="13"/>
                </a:lnTo>
                <a:lnTo>
                  <a:pt x="165" y="14"/>
                </a:lnTo>
                <a:lnTo>
                  <a:pt x="163" y="16"/>
                </a:lnTo>
                <a:lnTo>
                  <a:pt x="162" y="16"/>
                </a:lnTo>
                <a:lnTo>
                  <a:pt x="158" y="18"/>
                </a:lnTo>
                <a:lnTo>
                  <a:pt x="156" y="20"/>
                </a:lnTo>
                <a:lnTo>
                  <a:pt x="154" y="20"/>
                </a:lnTo>
                <a:lnTo>
                  <a:pt x="151" y="22"/>
                </a:lnTo>
                <a:lnTo>
                  <a:pt x="149" y="24"/>
                </a:lnTo>
                <a:lnTo>
                  <a:pt x="147" y="24"/>
                </a:lnTo>
                <a:lnTo>
                  <a:pt x="145" y="25"/>
                </a:lnTo>
                <a:lnTo>
                  <a:pt x="141" y="27"/>
                </a:lnTo>
                <a:lnTo>
                  <a:pt x="138" y="29"/>
                </a:lnTo>
                <a:lnTo>
                  <a:pt x="136" y="31"/>
                </a:lnTo>
                <a:lnTo>
                  <a:pt x="130" y="35"/>
                </a:lnTo>
                <a:lnTo>
                  <a:pt x="127" y="36"/>
                </a:lnTo>
                <a:lnTo>
                  <a:pt x="121" y="40"/>
                </a:lnTo>
                <a:lnTo>
                  <a:pt x="114" y="42"/>
                </a:lnTo>
                <a:lnTo>
                  <a:pt x="106" y="44"/>
                </a:lnTo>
                <a:lnTo>
                  <a:pt x="101" y="44"/>
                </a:lnTo>
                <a:lnTo>
                  <a:pt x="95" y="46"/>
                </a:lnTo>
                <a:lnTo>
                  <a:pt x="93" y="48"/>
                </a:lnTo>
                <a:lnTo>
                  <a:pt x="90" y="48"/>
                </a:lnTo>
                <a:lnTo>
                  <a:pt x="88" y="49"/>
                </a:lnTo>
                <a:lnTo>
                  <a:pt x="84" y="51"/>
                </a:lnTo>
                <a:lnTo>
                  <a:pt x="81" y="53"/>
                </a:lnTo>
                <a:lnTo>
                  <a:pt x="79" y="55"/>
                </a:lnTo>
                <a:lnTo>
                  <a:pt x="75" y="57"/>
                </a:lnTo>
                <a:lnTo>
                  <a:pt x="71" y="59"/>
                </a:lnTo>
                <a:lnTo>
                  <a:pt x="70" y="59"/>
                </a:lnTo>
                <a:lnTo>
                  <a:pt x="66" y="60"/>
                </a:lnTo>
                <a:lnTo>
                  <a:pt x="62" y="64"/>
                </a:lnTo>
                <a:lnTo>
                  <a:pt x="59" y="66"/>
                </a:lnTo>
                <a:lnTo>
                  <a:pt x="57" y="66"/>
                </a:lnTo>
                <a:lnTo>
                  <a:pt x="55" y="68"/>
                </a:lnTo>
                <a:lnTo>
                  <a:pt x="53" y="68"/>
                </a:lnTo>
                <a:lnTo>
                  <a:pt x="51" y="70"/>
                </a:lnTo>
                <a:lnTo>
                  <a:pt x="51" y="70"/>
                </a:lnTo>
                <a:lnTo>
                  <a:pt x="48" y="71"/>
                </a:lnTo>
                <a:lnTo>
                  <a:pt x="46" y="73"/>
                </a:lnTo>
                <a:lnTo>
                  <a:pt x="44" y="73"/>
                </a:lnTo>
                <a:lnTo>
                  <a:pt x="44" y="75"/>
                </a:lnTo>
                <a:lnTo>
                  <a:pt x="42" y="75"/>
                </a:lnTo>
                <a:lnTo>
                  <a:pt x="40" y="77"/>
                </a:lnTo>
                <a:lnTo>
                  <a:pt x="40" y="77"/>
                </a:lnTo>
                <a:lnTo>
                  <a:pt x="38" y="77"/>
                </a:lnTo>
                <a:lnTo>
                  <a:pt x="35" y="79"/>
                </a:lnTo>
                <a:lnTo>
                  <a:pt x="33" y="81"/>
                </a:lnTo>
                <a:lnTo>
                  <a:pt x="29" y="82"/>
                </a:lnTo>
                <a:lnTo>
                  <a:pt x="27" y="84"/>
                </a:lnTo>
                <a:lnTo>
                  <a:pt x="25" y="86"/>
                </a:lnTo>
                <a:lnTo>
                  <a:pt x="22" y="88"/>
                </a:lnTo>
                <a:lnTo>
                  <a:pt x="18" y="90"/>
                </a:lnTo>
                <a:lnTo>
                  <a:pt x="16" y="90"/>
                </a:lnTo>
                <a:lnTo>
                  <a:pt x="13" y="93"/>
                </a:lnTo>
                <a:lnTo>
                  <a:pt x="9" y="93"/>
                </a:lnTo>
                <a:lnTo>
                  <a:pt x="7" y="95"/>
                </a:lnTo>
                <a:lnTo>
                  <a:pt x="0" y="99"/>
                </a:lnTo>
                <a:lnTo>
                  <a:pt x="0" y="103"/>
                </a:lnTo>
                <a:lnTo>
                  <a:pt x="0" y="105"/>
                </a:lnTo>
                <a:lnTo>
                  <a:pt x="0" y="106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53" name="Freeform 1909"/>
          <p:cNvSpPr>
            <a:spLocks/>
          </p:cNvSpPr>
          <p:nvPr/>
        </p:nvSpPr>
        <p:spPr bwMode="auto">
          <a:xfrm>
            <a:off x="5918200" y="4105275"/>
            <a:ext cx="74613" cy="42863"/>
          </a:xfrm>
          <a:custGeom>
            <a:avLst/>
            <a:gdLst>
              <a:gd name="T0" fmla="*/ 93 w 93"/>
              <a:gd name="T1" fmla="*/ 0 h 55"/>
              <a:gd name="T2" fmla="*/ 93 w 93"/>
              <a:gd name="T3" fmla="*/ 0 h 55"/>
              <a:gd name="T4" fmla="*/ 91 w 93"/>
              <a:gd name="T5" fmla="*/ 0 h 55"/>
              <a:gd name="T6" fmla="*/ 90 w 93"/>
              <a:gd name="T7" fmla="*/ 2 h 55"/>
              <a:gd name="T8" fmla="*/ 90 w 93"/>
              <a:gd name="T9" fmla="*/ 2 h 55"/>
              <a:gd name="T10" fmla="*/ 88 w 93"/>
              <a:gd name="T11" fmla="*/ 4 h 55"/>
              <a:gd name="T12" fmla="*/ 88 w 93"/>
              <a:gd name="T13" fmla="*/ 4 h 55"/>
              <a:gd name="T14" fmla="*/ 86 w 93"/>
              <a:gd name="T15" fmla="*/ 4 h 55"/>
              <a:gd name="T16" fmla="*/ 84 w 93"/>
              <a:gd name="T17" fmla="*/ 6 h 55"/>
              <a:gd name="T18" fmla="*/ 84 w 93"/>
              <a:gd name="T19" fmla="*/ 6 h 55"/>
              <a:gd name="T20" fmla="*/ 82 w 93"/>
              <a:gd name="T21" fmla="*/ 7 h 55"/>
              <a:gd name="T22" fmla="*/ 79 w 93"/>
              <a:gd name="T23" fmla="*/ 9 h 55"/>
              <a:gd name="T24" fmla="*/ 77 w 93"/>
              <a:gd name="T25" fmla="*/ 11 h 55"/>
              <a:gd name="T26" fmla="*/ 73 w 93"/>
              <a:gd name="T27" fmla="*/ 13 h 55"/>
              <a:gd name="T28" fmla="*/ 69 w 93"/>
              <a:gd name="T29" fmla="*/ 15 h 55"/>
              <a:gd name="T30" fmla="*/ 68 w 93"/>
              <a:gd name="T31" fmla="*/ 17 h 55"/>
              <a:gd name="T32" fmla="*/ 66 w 93"/>
              <a:gd name="T33" fmla="*/ 18 h 55"/>
              <a:gd name="T34" fmla="*/ 62 w 93"/>
              <a:gd name="T35" fmla="*/ 20 h 55"/>
              <a:gd name="T36" fmla="*/ 58 w 93"/>
              <a:gd name="T37" fmla="*/ 22 h 55"/>
              <a:gd name="T38" fmla="*/ 55 w 93"/>
              <a:gd name="T39" fmla="*/ 24 h 55"/>
              <a:gd name="T40" fmla="*/ 51 w 93"/>
              <a:gd name="T41" fmla="*/ 26 h 55"/>
              <a:gd name="T42" fmla="*/ 47 w 93"/>
              <a:gd name="T43" fmla="*/ 28 h 55"/>
              <a:gd name="T44" fmla="*/ 44 w 93"/>
              <a:gd name="T45" fmla="*/ 31 h 55"/>
              <a:gd name="T46" fmla="*/ 40 w 93"/>
              <a:gd name="T47" fmla="*/ 33 h 55"/>
              <a:gd name="T48" fmla="*/ 34 w 93"/>
              <a:gd name="T49" fmla="*/ 35 h 55"/>
              <a:gd name="T50" fmla="*/ 33 w 93"/>
              <a:gd name="T51" fmla="*/ 37 h 55"/>
              <a:gd name="T52" fmla="*/ 31 w 93"/>
              <a:gd name="T53" fmla="*/ 39 h 55"/>
              <a:gd name="T54" fmla="*/ 27 w 93"/>
              <a:gd name="T55" fmla="*/ 40 h 55"/>
              <a:gd name="T56" fmla="*/ 22 w 93"/>
              <a:gd name="T57" fmla="*/ 44 h 55"/>
              <a:gd name="T58" fmla="*/ 20 w 93"/>
              <a:gd name="T59" fmla="*/ 44 h 55"/>
              <a:gd name="T60" fmla="*/ 16 w 93"/>
              <a:gd name="T61" fmla="*/ 46 h 55"/>
              <a:gd name="T62" fmla="*/ 14 w 93"/>
              <a:gd name="T63" fmla="*/ 48 h 55"/>
              <a:gd name="T64" fmla="*/ 12 w 93"/>
              <a:gd name="T65" fmla="*/ 50 h 55"/>
              <a:gd name="T66" fmla="*/ 5 w 93"/>
              <a:gd name="T67" fmla="*/ 52 h 55"/>
              <a:gd name="T68" fmla="*/ 0 w 93"/>
              <a:gd name="T69" fmla="*/ 55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3" h="55">
                <a:moveTo>
                  <a:pt x="93" y="0"/>
                </a:moveTo>
                <a:lnTo>
                  <a:pt x="93" y="0"/>
                </a:lnTo>
                <a:lnTo>
                  <a:pt x="91" y="0"/>
                </a:lnTo>
                <a:lnTo>
                  <a:pt x="90" y="2"/>
                </a:lnTo>
                <a:lnTo>
                  <a:pt x="90" y="2"/>
                </a:lnTo>
                <a:lnTo>
                  <a:pt x="88" y="4"/>
                </a:lnTo>
                <a:lnTo>
                  <a:pt x="88" y="4"/>
                </a:lnTo>
                <a:lnTo>
                  <a:pt x="86" y="4"/>
                </a:lnTo>
                <a:lnTo>
                  <a:pt x="84" y="6"/>
                </a:lnTo>
                <a:lnTo>
                  <a:pt x="84" y="6"/>
                </a:lnTo>
                <a:lnTo>
                  <a:pt x="82" y="7"/>
                </a:lnTo>
                <a:lnTo>
                  <a:pt x="79" y="9"/>
                </a:lnTo>
                <a:lnTo>
                  <a:pt x="77" y="11"/>
                </a:lnTo>
                <a:lnTo>
                  <a:pt x="73" y="13"/>
                </a:lnTo>
                <a:lnTo>
                  <a:pt x="69" y="15"/>
                </a:lnTo>
                <a:lnTo>
                  <a:pt x="68" y="17"/>
                </a:lnTo>
                <a:lnTo>
                  <a:pt x="66" y="18"/>
                </a:lnTo>
                <a:lnTo>
                  <a:pt x="62" y="20"/>
                </a:lnTo>
                <a:lnTo>
                  <a:pt x="58" y="22"/>
                </a:lnTo>
                <a:lnTo>
                  <a:pt x="55" y="24"/>
                </a:lnTo>
                <a:lnTo>
                  <a:pt x="51" y="26"/>
                </a:lnTo>
                <a:lnTo>
                  <a:pt x="47" y="28"/>
                </a:lnTo>
                <a:lnTo>
                  <a:pt x="44" y="31"/>
                </a:lnTo>
                <a:lnTo>
                  <a:pt x="40" y="33"/>
                </a:lnTo>
                <a:lnTo>
                  <a:pt x="34" y="35"/>
                </a:lnTo>
                <a:lnTo>
                  <a:pt x="33" y="37"/>
                </a:lnTo>
                <a:lnTo>
                  <a:pt x="31" y="39"/>
                </a:lnTo>
                <a:lnTo>
                  <a:pt x="27" y="40"/>
                </a:lnTo>
                <a:lnTo>
                  <a:pt x="22" y="44"/>
                </a:lnTo>
                <a:lnTo>
                  <a:pt x="20" y="44"/>
                </a:lnTo>
                <a:lnTo>
                  <a:pt x="16" y="46"/>
                </a:lnTo>
                <a:lnTo>
                  <a:pt x="14" y="48"/>
                </a:lnTo>
                <a:lnTo>
                  <a:pt x="12" y="50"/>
                </a:lnTo>
                <a:lnTo>
                  <a:pt x="5" y="52"/>
                </a:lnTo>
                <a:lnTo>
                  <a:pt x="0" y="55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54" name="Freeform 1910"/>
          <p:cNvSpPr>
            <a:spLocks/>
          </p:cNvSpPr>
          <p:nvPr/>
        </p:nvSpPr>
        <p:spPr bwMode="auto">
          <a:xfrm>
            <a:off x="5897563" y="4016375"/>
            <a:ext cx="19050" cy="82550"/>
          </a:xfrm>
          <a:custGeom>
            <a:avLst/>
            <a:gdLst>
              <a:gd name="T0" fmla="*/ 24 w 24"/>
              <a:gd name="T1" fmla="*/ 86 h 103"/>
              <a:gd name="T2" fmla="*/ 24 w 24"/>
              <a:gd name="T3" fmla="*/ 86 h 103"/>
              <a:gd name="T4" fmla="*/ 22 w 24"/>
              <a:gd name="T5" fmla="*/ 84 h 103"/>
              <a:gd name="T6" fmla="*/ 22 w 24"/>
              <a:gd name="T7" fmla="*/ 82 h 103"/>
              <a:gd name="T8" fmla="*/ 22 w 24"/>
              <a:gd name="T9" fmla="*/ 81 h 103"/>
              <a:gd name="T10" fmla="*/ 20 w 24"/>
              <a:gd name="T11" fmla="*/ 77 h 103"/>
              <a:gd name="T12" fmla="*/ 20 w 24"/>
              <a:gd name="T13" fmla="*/ 75 h 103"/>
              <a:gd name="T14" fmla="*/ 18 w 24"/>
              <a:gd name="T15" fmla="*/ 71 h 103"/>
              <a:gd name="T16" fmla="*/ 18 w 24"/>
              <a:gd name="T17" fmla="*/ 70 h 103"/>
              <a:gd name="T18" fmla="*/ 15 w 24"/>
              <a:gd name="T19" fmla="*/ 60 h 103"/>
              <a:gd name="T20" fmla="*/ 15 w 24"/>
              <a:gd name="T21" fmla="*/ 55 h 103"/>
              <a:gd name="T22" fmla="*/ 11 w 24"/>
              <a:gd name="T23" fmla="*/ 44 h 103"/>
              <a:gd name="T24" fmla="*/ 11 w 24"/>
              <a:gd name="T25" fmla="*/ 40 h 103"/>
              <a:gd name="T26" fmla="*/ 9 w 24"/>
              <a:gd name="T27" fmla="*/ 35 h 103"/>
              <a:gd name="T28" fmla="*/ 7 w 24"/>
              <a:gd name="T29" fmla="*/ 24 h 103"/>
              <a:gd name="T30" fmla="*/ 5 w 24"/>
              <a:gd name="T31" fmla="*/ 18 h 103"/>
              <a:gd name="T32" fmla="*/ 5 w 24"/>
              <a:gd name="T33" fmla="*/ 16 h 103"/>
              <a:gd name="T34" fmla="*/ 5 w 24"/>
              <a:gd name="T35" fmla="*/ 11 h 103"/>
              <a:gd name="T36" fmla="*/ 4 w 24"/>
              <a:gd name="T37" fmla="*/ 7 h 103"/>
              <a:gd name="T38" fmla="*/ 4 w 24"/>
              <a:gd name="T39" fmla="*/ 3 h 103"/>
              <a:gd name="T40" fmla="*/ 4 w 24"/>
              <a:gd name="T41" fmla="*/ 0 h 103"/>
              <a:gd name="T42" fmla="*/ 4 w 24"/>
              <a:gd name="T43" fmla="*/ 0 h 103"/>
              <a:gd name="T44" fmla="*/ 4 w 24"/>
              <a:gd name="T45" fmla="*/ 2 h 103"/>
              <a:gd name="T46" fmla="*/ 4 w 24"/>
              <a:gd name="T47" fmla="*/ 3 h 103"/>
              <a:gd name="T48" fmla="*/ 4 w 24"/>
              <a:gd name="T49" fmla="*/ 5 h 103"/>
              <a:gd name="T50" fmla="*/ 2 w 24"/>
              <a:gd name="T51" fmla="*/ 7 h 103"/>
              <a:gd name="T52" fmla="*/ 2 w 24"/>
              <a:gd name="T53" fmla="*/ 9 h 103"/>
              <a:gd name="T54" fmla="*/ 2 w 24"/>
              <a:gd name="T55" fmla="*/ 11 h 103"/>
              <a:gd name="T56" fmla="*/ 2 w 24"/>
              <a:gd name="T57" fmla="*/ 14 h 103"/>
              <a:gd name="T58" fmla="*/ 2 w 24"/>
              <a:gd name="T59" fmla="*/ 16 h 103"/>
              <a:gd name="T60" fmla="*/ 0 w 24"/>
              <a:gd name="T61" fmla="*/ 20 h 103"/>
              <a:gd name="T62" fmla="*/ 0 w 24"/>
              <a:gd name="T63" fmla="*/ 25 h 103"/>
              <a:gd name="T64" fmla="*/ 0 w 24"/>
              <a:gd name="T65" fmla="*/ 35 h 103"/>
              <a:gd name="T66" fmla="*/ 0 w 24"/>
              <a:gd name="T67" fmla="*/ 42 h 103"/>
              <a:gd name="T68" fmla="*/ 0 w 24"/>
              <a:gd name="T69" fmla="*/ 46 h 103"/>
              <a:gd name="T70" fmla="*/ 0 w 24"/>
              <a:gd name="T71" fmla="*/ 53 h 103"/>
              <a:gd name="T72" fmla="*/ 2 w 24"/>
              <a:gd name="T73" fmla="*/ 60 h 103"/>
              <a:gd name="T74" fmla="*/ 2 w 24"/>
              <a:gd name="T75" fmla="*/ 64 h 103"/>
              <a:gd name="T76" fmla="*/ 2 w 24"/>
              <a:gd name="T77" fmla="*/ 68 h 103"/>
              <a:gd name="T78" fmla="*/ 2 w 24"/>
              <a:gd name="T79" fmla="*/ 70 h 103"/>
              <a:gd name="T80" fmla="*/ 4 w 24"/>
              <a:gd name="T81" fmla="*/ 71 h 103"/>
              <a:gd name="T82" fmla="*/ 5 w 24"/>
              <a:gd name="T83" fmla="*/ 75 h 103"/>
              <a:gd name="T84" fmla="*/ 5 w 24"/>
              <a:gd name="T85" fmla="*/ 77 h 103"/>
              <a:gd name="T86" fmla="*/ 7 w 24"/>
              <a:gd name="T87" fmla="*/ 81 h 103"/>
              <a:gd name="T88" fmla="*/ 9 w 24"/>
              <a:gd name="T89" fmla="*/ 84 h 103"/>
              <a:gd name="T90" fmla="*/ 9 w 24"/>
              <a:gd name="T91" fmla="*/ 86 h 103"/>
              <a:gd name="T92" fmla="*/ 11 w 24"/>
              <a:gd name="T93" fmla="*/ 90 h 103"/>
              <a:gd name="T94" fmla="*/ 11 w 24"/>
              <a:gd name="T95" fmla="*/ 92 h 103"/>
              <a:gd name="T96" fmla="*/ 13 w 24"/>
              <a:gd name="T97" fmla="*/ 93 h 103"/>
              <a:gd name="T98" fmla="*/ 13 w 24"/>
              <a:gd name="T99" fmla="*/ 95 h 103"/>
              <a:gd name="T100" fmla="*/ 16 w 24"/>
              <a:gd name="T101" fmla="*/ 97 h 103"/>
              <a:gd name="T102" fmla="*/ 18 w 24"/>
              <a:gd name="T103" fmla="*/ 99 h 103"/>
              <a:gd name="T104" fmla="*/ 20 w 24"/>
              <a:gd name="T105" fmla="*/ 101 h 103"/>
              <a:gd name="T106" fmla="*/ 22 w 24"/>
              <a:gd name="T107" fmla="*/ 103 h 103"/>
              <a:gd name="T108" fmla="*/ 24 w 24"/>
              <a:gd name="T109" fmla="*/ 103 h 103"/>
              <a:gd name="T110" fmla="*/ 24 w 24"/>
              <a:gd name="T111" fmla="*/ 97 h 103"/>
              <a:gd name="T112" fmla="*/ 24 w 24"/>
              <a:gd name="T113" fmla="*/ 90 h 103"/>
              <a:gd name="T114" fmla="*/ 24 w 24"/>
              <a:gd name="T115" fmla="*/ 88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4" h="103">
                <a:moveTo>
                  <a:pt x="24" y="88"/>
                </a:moveTo>
                <a:lnTo>
                  <a:pt x="24" y="86"/>
                </a:lnTo>
                <a:lnTo>
                  <a:pt x="24" y="86"/>
                </a:lnTo>
                <a:lnTo>
                  <a:pt x="24" y="86"/>
                </a:lnTo>
                <a:lnTo>
                  <a:pt x="24" y="84"/>
                </a:lnTo>
                <a:lnTo>
                  <a:pt x="22" y="84"/>
                </a:lnTo>
                <a:lnTo>
                  <a:pt x="22" y="82"/>
                </a:lnTo>
                <a:lnTo>
                  <a:pt x="22" y="82"/>
                </a:lnTo>
                <a:lnTo>
                  <a:pt x="22" y="81"/>
                </a:lnTo>
                <a:lnTo>
                  <a:pt x="22" y="81"/>
                </a:lnTo>
                <a:lnTo>
                  <a:pt x="22" y="79"/>
                </a:lnTo>
                <a:lnTo>
                  <a:pt x="20" y="77"/>
                </a:lnTo>
                <a:lnTo>
                  <a:pt x="20" y="77"/>
                </a:lnTo>
                <a:lnTo>
                  <a:pt x="20" y="75"/>
                </a:lnTo>
                <a:lnTo>
                  <a:pt x="20" y="75"/>
                </a:lnTo>
                <a:lnTo>
                  <a:pt x="18" y="71"/>
                </a:lnTo>
                <a:lnTo>
                  <a:pt x="18" y="71"/>
                </a:lnTo>
                <a:lnTo>
                  <a:pt x="18" y="70"/>
                </a:lnTo>
                <a:lnTo>
                  <a:pt x="18" y="68"/>
                </a:lnTo>
                <a:lnTo>
                  <a:pt x="15" y="60"/>
                </a:lnTo>
                <a:lnTo>
                  <a:pt x="15" y="59"/>
                </a:lnTo>
                <a:lnTo>
                  <a:pt x="15" y="55"/>
                </a:lnTo>
                <a:lnTo>
                  <a:pt x="13" y="49"/>
                </a:lnTo>
                <a:lnTo>
                  <a:pt x="11" y="44"/>
                </a:lnTo>
                <a:lnTo>
                  <a:pt x="11" y="44"/>
                </a:lnTo>
                <a:lnTo>
                  <a:pt x="11" y="40"/>
                </a:lnTo>
                <a:lnTo>
                  <a:pt x="11" y="38"/>
                </a:lnTo>
                <a:lnTo>
                  <a:pt x="9" y="35"/>
                </a:lnTo>
                <a:lnTo>
                  <a:pt x="7" y="27"/>
                </a:lnTo>
                <a:lnTo>
                  <a:pt x="7" y="24"/>
                </a:lnTo>
                <a:lnTo>
                  <a:pt x="5" y="20"/>
                </a:lnTo>
                <a:lnTo>
                  <a:pt x="5" y="18"/>
                </a:lnTo>
                <a:lnTo>
                  <a:pt x="5" y="16"/>
                </a:lnTo>
                <a:lnTo>
                  <a:pt x="5" y="16"/>
                </a:lnTo>
                <a:lnTo>
                  <a:pt x="5" y="13"/>
                </a:lnTo>
                <a:lnTo>
                  <a:pt x="5" y="11"/>
                </a:lnTo>
                <a:lnTo>
                  <a:pt x="4" y="7"/>
                </a:lnTo>
                <a:lnTo>
                  <a:pt x="4" y="7"/>
                </a:lnTo>
                <a:lnTo>
                  <a:pt x="4" y="5"/>
                </a:lnTo>
                <a:lnTo>
                  <a:pt x="4" y="3"/>
                </a:lnTo>
                <a:lnTo>
                  <a:pt x="4" y="2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3"/>
                </a:lnTo>
                <a:lnTo>
                  <a:pt x="4" y="3"/>
                </a:lnTo>
                <a:lnTo>
                  <a:pt x="4" y="5"/>
                </a:lnTo>
                <a:lnTo>
                  <a:pt x="4" y="7"/>
                </a:lnTo>
                <a:lnTo>
                  <a:pt x="2" y="7"/>
                </a:lnTo>
                <a:lnTo>
                  <a:pt x="2" y="9"/>
                </a:lnTo>
                <a:lnTo>
                  <a:pt x="2" y="9"/>
                </a:lnTo>
                <a:lnTo>
                  <a:pt x="2" y="11"/>
                </a:lnTo>
                <a:lnTo>
                  <a:pt x="2" y="11"/>
                </a:lnTo>
                <a:lnTo>
                  <a:pt x="2" y="13"/>
                </a:lnTo>
                <a:lnTo>
                  <a:pt x="2" y="14"/>
                </a:lnTo>
                <a:lnTo>
                  <a:pt x="2" y="14"/>
                </a:lnTo>
                <a:lnTo>
                  <a:pt x="2" y="16"/>
                </a:lnTo>
                <a:lnTo>
                  <a:pt x="2" y="18"/>
                </a:lnTo>
                <a:lnTo>
                  <a:pt x="0" y="20"/>
                </a:lnTo>
                <a:lnTo>
                  <a:pt x="0" y="24"/>
                </a:lnTo>
                <a:lnTo>
                  <a:pt x="0" y="25"/>
                </a:lnTo>
                <a:lnTo>
                  <a:pt x="0" y="31"/>
                </a:lnTo>
                <a:lnTo>
                  <a:pt x="0" y="35"/>
                </a:lnTo>
                <a:lnTo>
                  <a:pt x="0" y="35"/>
                </a:lnTo>
                <a:lnTo>
                  <a:pt x="0" y="42"/>
                </a:lnTo>
                <a:lnTo>
                  <a:pt x="0" y="44"/>
                </a:lnTo>
                <a:lnTo>
                  <a:pt x="0" y="46"/>
                </a:lnTo>
                <a:lnTo>
                  <a:pt x="0" y="49"/>
                </a:lnTo>
                <a:lnTo>
                  <a:pt x="0" y="53"/>
                </a:lnTo>
                <a:lnTo>
                  <a:pt x="2" y="59"/>
                </a:lnTo>
                <a:lnTo>
                  <a:pt x="2" y="60"/>
                </a:lnTo>
                <a:lnTo>
                  <a:pt x="2" y="62"/>
                </a:lnTo>
                <a:lnTo>
                  <a:pt x="2" y="64"/>
                </a:lnTo>
                <a:lnTo>
                  <a:pt x="2" y="66"/>
                </a:lnTo>
                <a:lnTo>
                  <a:pt x="2" y="68"/>
                </a:lnTo>
                <a:lnTo>
                  <a:pt x="2" y="68"/>
                </a:lnTo>
                <a:lnTo>
                  <a:pt x="2" y="70"/>
                </a:lnTo>
                <a:lnTo>
                  <a:pt x="2" y="71"/>
                </a:lnTo>
                <a:lnTo>
                  <a:pt x="4" y="71"/>
                </a:lnTo>
                <a:lnTo>
                  <a:pt x="4" y="73"/>
                </a:lnTo>
                <a:lnTo>
                  <a:pt x="5" y="75"/>
                </a:lnTo>
                <a:lnTo>
                  <a:pt x="5" y="75"/>
                </a:lnTo>
                <a:lnTo>
                  <a:pt x="5" y="77"/>
                </a:lnTo>
                <a:lnTo>
                  <a:pt x="5" y="79"/>
                </a:lnTo>
                <a:lnTo>
                  <a:pt x="7" y="81"/>
                </a:lnTo>
                <a:lnTo>
                  <a:pt x="7" y="82"/>
                </a:lnTo>
                <a:lnTo>
                  <a:pt x="9" y="84"/>
                </a:lnTo>
                <a:lnTo>
                  <a:pt x="9" y="86"/>
                </a:lnTo>
                <a:lnTo>
                  <a:pt x="9" y="86"/>
                </a:lnTo>
                <a:lnTo>
                  <a:pt x="9" y="88"/>
                </a:lnTo>
                <a:lnTo>
                  <a:pt x="11" y="90"/>
                </a:lnTo>
                <a:lnTo>
                  <a:pt x="11" y="90"/>
                </a:lnTo>
                <a:lnTo>
                  <a:pt x="11" y="92"/>
                </a:lnTo>
                <a:lnTo>
                  <a:pt x="11" y="92"/>
                </a:lnTo>
                <a:lnTo>
                  <a:pt x="13" y="93"/>
                </a:lnTo>
                <a:lnTo>
                  <a:pt x="13" y="93"/>
                </a:lnTo>
                <a:lnTo>
                  <a:pt x="13" y="95"/>
                </a:lnTo>
                <a:lnTo>
                  <a:pt x="13" y="95"/>
                </a:lnTo>
                <a:lnTo>
                  <a:pt x="16" y="97"/>
                </a:lnTo>
                <a:lnTo>
                  <a:pt x="16" y="97"/>
                </a:lnTo>
                <a:lnTo>
                  <a:pt x="18" y="99"/>
                </a:lnTo>
                <a:lnTo>
                  <a:pt x="18" y="99"/>
                </a:lnTo>
                <a:lnTo>
                  <a:pt x="20" y="101"/>
                </a:lnTo>
                <a:lnTo>
                  <a:pt x="20" y="101"/>
                </a:lnTo>
                <a:lnTo>
                  <a:pt x="22" y="103"/>
                </a:lnTo>
                <a:lnTo>
                  <a:pt x="22" y="103"/>
                </a:lnTo>
                <a:lnTo>
                  <a:pt x="24" y="103"/>
                </a:lnTo>
                <a:lnTo>
                  <a:pt x="24" y="99"/>
                </a:lnTo>
                <a:lnTo>
                  <a:pt x="24" y="97"/>
                </a:lnTo>
                <a:lnTo>
                  <a:pt x="24" y="93"/>
                </a:lnTo>
                <a:lnTo>
                  <a:pt x="24" y="90"/>
                </a:lnTo>
                <a:lnTo>
                  <a:pt x="24" y="86"/>
                </a:lnTo>
                <a:lnTo>
                  <a:pt x="24" y="88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55" name="Freeform 1911"/>
          <p:cNvSpPr>
            <a:spLocks/>
          </p:cNvSpPr>
          <p:nvPr/>
        </p:nvSpPr>
        <p:spPr bwMode="auto">
          <a:xfrm>
            <a:off x="5897563" y="4016375"/>
            <a:ext cx="19050" cy="82550"/>
          </a:xfrm>
          <a:custGeom>
            <a:avLst/>
            <a:gdLst>
              <a:gd name="T0" fmla="*/ 24 w 24"/>
              <a:gd name="T1" fmla="*/ 86 h 103"/>
              <a:gd name="T2" fmla="*/ 24 w 24"/>
              <a:gd name="T3" fmla="*/ 86 h 103"/>
              <a:gd name="T4" fmla="*/ 22 w 24"/>
              <a:gd name="T5" fmla="*/ 84 h 103"/>
              <a:gd name="T6" fmla="*/ 22 w 24"/>
              <a:gd name="T7" fmla="*/ 82 h 103"/>
              <a:gd name="T8" fmla="*/ 22 w 24"/>
              <a:gd name="T9" fmla="*/ 81 h 103"/>
              <a:gd name="T10" fmla="*/ 20 w 24"/>
              <a:gd name="T11" fmla="*/ 77 h 103"/>
              <a:gd name="T12" fmla="*/ 20 w 24"/>
              <a:gd name="T13" fmla="*/ 75 h 103"/>
              <a:gd name="T14" fmla="*/ 18 w 24"/>
              <a:gd name="T15" fmla="*/ 71 h 103"/>
              <a:gd name="T16" fmla="*/ 18 w 24"/>
              <a:gd name="T17" fmla="*/ 70 h 103"/>
              <a:gd name="T18" fmla="*/ 15 w 24"/>
              <a:gd name="T19" fmla="*/ 60 h 103"/>
              <a:gd name="T20" fmla="*/ 15 w 24"/>
              <a:gd name="T21" fmla="*/ 55 h 103"/>
              <a:gd name="T22" fmla="*/ 11 w 24"/>
              <a:gd name="T23" fmla="*/ 44 h 103"/>
              <a:gd name="T24" fmla="*/ 11 w 24"/>
              <a:gd name="T25" fmla="*/ 40 h 103"/>
              <a:gd name="T26" fmla="*/ 9 w 24"/>
              <a:gd name="T27" fmla="*/ 35 h 103"/>
              <a:gd name="T28" fmla="*/ 7 w 24"/>
              <a:gd name="T29" fmla="*/ 24 h 103"/>
              <a:gd name="T30" fmla="*/ 5 w 24"/>
              <a:gd name="T31" fmla="*/ 18 h 103"/>
              <a:gd name="T32" fmla="*/ 5 w 24"/>
              <a:gd name="T33" fmla="*/ 16 h 103"/>
              <a:gd name="T34" fmla="*/ 5 w 24"/>
              <a:gd name="T35" fmla="*/ 11 h 103"/>
              <a:gd name="T36" fmla="*/ 4 w 24"/>
              <a:gd name="T37" fmla="*/ 7 h 103"/>
              <a:gd name="T38" fmla="*/ 4 w 24"/>
              <a:gd name="T39" fmla="*/ 3 h 103"/>
              <a:gd name="T40" fmla="*/ 4 w 24"/>
              <a:gd name="T41" fmla="*/ 0 h 103"/>
              <a:gd name="T42" fmla="*/ 4 w 24"/>
              <a:gd name="T43" fmla="*/ 0 h 103"/>
              <a:gd name="T44" fmla="*/ 4 w 24"/>
              <a:gd name="T45" fmla="*/ 2 h 103"/>
              <a:gd name="T46" fmla="*/ 4 w 24"/>
              <a:gd name="T47" fmla="*/ 3 h 103"/>
              <a:gd name="T48" fmla="*/ 4 w 24"/>
              <a:gd name="T49" fmla="*/ 5 h 103"/>
              <a:gd name="T50" fmla="*/ 2 w 24"/>
              <a:gd name="T51" fmla="*/ 7 h 103"/>
              <a:gd name="T52" fmla="*/ 2 w 24"/>
              <a:gd name="T53" fmla="*/ 9 h 103"/>
              <a:gd name="T54" fmla="*/ 2 w 24"/>
              <a:gd name="T55" fmla="*/ 11 h 103"/>
              <a:gd name="T56" fmla="*/ 2 w 24"/>
              <a:gd name="T57" fmla="*/ 14 h 103"/>
              <a:gd name="T58" fmla="*/ 2 w 24"/>
              <a:gd name="T59" fmla="*/ 16 h 103"/>
              <a:gd name="T60" fmla="*/ 0 w 24"/>
              <a:gd name="T61" fmla="*/ 20 h 103"/>
              <a:gd name="T62" fmla="*/ 0 w 24"/>
              <a:gd name="T63" fmla="*/ 25 h 103"/>
              <a:gd name="T64" fmla="*/ 0 w 24"/>
              <a:gd name="T65" fmla="*/ 35 h 103"/>
              <a:gd name="T66" fmla="*/ 0 w 24"/>
              <a:gd name="T67" fmla="*/ 42 h 103"/>
              <a:gd name="T68" fmla="*/ 0 w 24"/>
              <a:gd name="T69" fmla="*/ 46 h 103"/>
              <a:gd name="T70" fmla="*/ 0 w 24"/>
              <a:gd name="T71" fmla="*/ 53 h 103"/>
              <a:gd name="T72" fmla="*/ 2 w 24"/>
              <a:gd name="T73" fmla="*/ 60 h 103"/>
              <a:gd name="T74" fmla="*/ 2 w 24"/>
              <a:gd name="T75" fmla="*/ 64 h 103"/>
              <a:gd name="T76" fmla="*/ 2 w 24"/>
              <a:gd name="T77" fmla="*/ 68 h 103"/>
              <a:gd name="T78" fmla="*/ 2 w 24"/>
              <a:gd name="T79" fmla="*/ 70 h 103"/>
              <a:gd name="T80" fmla="*/ 4 w 24"/>
              <a:gd name="T81" fmla="*/ 71 h 103"/>
              <a:gd name="T82" fmla="*/ 5 w 24"/>
              <a:gd name="T83" fmla="*/ 75 h 103"/>
              <a:gd name="T84" fmla="*/ 5 w 24"/>
              <a:gd name="T85" fmla="*/ 77 h 103"/>
              <a:gd name="T86" fmla="*/ 7 w 24"/>
              <a:gd name="T87" fmla="*/ 81 h 103"/>
              <a:gd name="T88" fmla="*/ 9 w 24"/>
              <a:gd name="T89" fmla="*/ 84 h 103"/>
              <a:gd name="T90" fmla="*/ 9 w 24"/>
              <a:gd name="T91" fmla="*/ 86 h 103"/>
              <a:gd name="T92" fmla="*/ 11 w 24"/>
              <a:gd name="T93" fmla="*/ 90 h 103"/>
              <a:gd name="T94" fmla="*/ 11 w 24"/>
              <a:gd name="T95" fmla="*/ 92 h 103"/>
              <a:gd name="T96" fmla="*/ 13 w 24"/>
              <a:gd name="T97" fmla="*/ 93 h 103"/>
              <a:gd name="T98" fmla="*/ 13 w 24"/>
              <a:gd name="T99" fmla="*/ 95 h 103"/>
              <a:gd name="T100" fmla="*/ 16 w 24"/>
              <a:gd name="T101" fmla="*/ 97 h 103"/>
              <a:gd name="T102" fmla="*/ 18 w 24"/>
              <a:gd name="T103" fmla="*/ 99 h 103"/>
              <a:gd name="T104" fmla="*/ 20 w 24"/>
              <a:gd name="T105" fmla="*/ 101 h 103"/>
              <a:gd name="T106" fmla="*/ 22 w 24"/>
              <a:gd name="T107" fmla="*/ 103 h 103"/>
              <a:gd name="T108" fmla="*/ 24 w 24"/>
              <a:gd name="T109" fmla="*/ 103 h 103"/>
              <a:gd name="T110" fmla="*/ 24 w 24"/>
              <a:gd name="T111" fmla="*/ 97 h 103"/>
              <a:gd name="T112" fmla="*/ 24 w 24"/>
              <a:gd name="T113" fmla="*/ 9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4" h="103">
                <a:moveTo>
                  <a:pt x="24" y="88"/>
                </a:moveTo>
                <a:lnTo>
                  <a:pt x="24" y="86"/>
                </a:lnTo>
                <a:lnTo>
                  <a:pt x="24" y="86"/>
                </a:lnTo>
                <a:lnTo>
                  <a:pt x="24" y="86"/>
                </a:lnTo>
                <a:lnTo>
                  <a:pt x="24" y="84"/>
                </a:lnTo>
                <a:lnTo>
                  <a:pt x="22" y="84"/>
                </a:lnTo>
                <a:lnTo>
                  <a:pt x="22" y="82"/>
                </a:lnTo>
                <a:lnTo>
                  <a:pt x="22" y="82"/>
                </a:lnTo>
                <a:lnTo>
                  <a:pt x="22" y="81"/>
                </a:lnTo>
                <a:lnTo>
                  <a:pt x="22" y="81"/>
                </a:lnTo>
                <a:lnTo>
                  <a:pt x="22" y="79"/>
                </a:lnTo>
                <a:lnTo>
                  <a:pt x="20" y="77"/>
                </a:lnTo>
                <a:lnTo>
                  <a:pt x="20" y="77"/>
                </a:lnTo>
                <a:lnTo>
                  <a:pt x="20" y="75"/>
                </a:lnTo>
                <a:lnTo>
                  <a:pt x="20" y="75"/>
                </a:lnTo>
                <a:lnTo>
                  <a:pt x="18" y="71"/>
                </a:lnTo>
                <a:lnTo>
                  <a:pt x="18" y="71"/>
                </a:lnTo>
                <a:lnTo>
                  <a:pt x="18" y="70"/>
                </a:lnTo>
                <a:lnTo>
                  <a:pt x="18" y="68"/>
                </a:lnTo>
                <a:lnTo>
                  <a:pt x="15" y="60"/>
                </a:lnTo>
                <a:lnTo>
                  <a:pt x="15" y="59"/>
                </a:lnTo>
                <a:lnTo>
                  <a:pt x="15" y="55"/>
                </a:lnTo>
                <a:lnTo>
                  <a:pt x="13" y="49"/>
                </a:lnTo>
                <a:lnTo>
                  <a:pt x="11" y="44"/>
                </a:lnTo>
                <a:lnTo>
                  <a:pt x="11" y="44"/>
                </a:lnTo>
                <a:lnTo>
                  <a:pt x="11" y="40"/>
                </a:lnTo>
                <a:lnTo>
                  <a:pt x="11" y="38"/>
                </a:lnTo>
                <a:lnTo>
                  <a:pt x="9" y="35"/>
                </a:lnTo>
                <a:lnTo>
                  <a:pt x="7" y="27"/>
                </a:lnTo>
                <a:lnTo>
                  <a:pt x="7" y="24"/>
                </a:lnTo>
                <a:lnTo>
                  <a:pt x="5" y="20"/>
                </a:lnTo>
                <a:lnTo>
                  <a:pt x="5" y="18"/>
                </a:lnTo>
                <a:lnTo>
                  <a:pt x="5" y="16"/>
                </a:lnTo>
                <a:lnTo>
                  <a:pt x="5" y="16"/>
                </a:lnTo>
                <a:lnTo>
                  <a:pt x="5" y="13"/>
                </a:lnTo>
                <a:lnTo>
                  <a:pt x="5" y="11"/>
                </a:lnTo>
                <a:lnTo>
                  <a:pt x="4" y="7"/>
                </a:lnTo>
                <a:lnTo>
                  <a:pt x="4" y="7"/>
                </a:lnTo>
                <a:lnTo>
                  <a:pt x="4" y="5"/>
                </a:lnTo>
                <a:lnTo>
                  <a:pt x="4" y="3"/>
                </a:lnTo>
                <a:lnTo>
                  <a:pt x="4" y="2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3"/>
                </a:lnTo>
                <a:lnTo>
                  <a:pt x="4" y="3"/>
                </a:lnTo>
                <a:lnTo>
                  <a:pt x="4" y="5"/>
                </a:lnTo>
                <a:lnTo>
                  <a:pt x="4" y="7"/>
                </a:lnTo>
                <a:lnTo>
                  <a:pt x="2" y="7"/>
                </a:lnTo>
                <a:lnTo>
                  <a:pt x="2" y="9"/>
                </a:lnTo>
                <a:lnTo>
                  <a:pt x="2" y="9"/>
                </a:lnTo>
                <a:lnTo>
                  <a:pt x="2" y="11"/>
                </a:lnTo>
                <a:lnTo>
                  <a:pt x="2" y="11"/>
                </a:lnTo>
                <a:lnTo>
                  <a:pt x="2" y="13"/>
                </a:lnTo>
                <a:lnTo>
                  <a:pt x="2" y="14"/>
                </a:lnTo>
                <a:lnTo>
                  <a:pt x="2" y="14"/>
                </a:lnTo>
                <a:lnTo>
                  <a:pt x="2" y="16"/>
                </a:lnTo>
                <a:lnTo>
                  <a:pt x="2" y="18"/>
                </a:lnTo>
                <a:lnTo>
                  <a:pt x="0" y="20"/>
                </a:lnTo>
                <a:lnTo>
                  <a:pt x="0" y="24"/>
                </a:lnTo>
                <a:lnTo>
                  <a:pt x="0" y="25"/>
                </a:lnTo>
                <a:lnTo>
                  <a:pt x="0" y="31"/>
                </a:lnTo>
                <a:lnTo>
                  <a:pt x="0" y="35"/>
                </a:lnTo>
                <a:lnTo>
                  <a:pt x="0" y="35"/>
                </a:lnTo>
                <a:lnTo>
                  <a:pt x="0" y="42"/>
                </a:lnTo>
                <a:lnTo>
                  <a:pt x="0" y="44"/>
                </a:lnTo>
                <a:lnTo>
                  <a:pt x="0" y="46"/>
                </a:lnTo>
                <a:lnTo>
                  <a:pt x="0" y="49"/>
                </a:lnTo>
                <a:lnTo>
                  <a:pt x="0" y="53"/>
                </a:lnTo>
                <a:lnTo>
                  <a:pt x="2" y="59"/>
                </a:lnTo>
                <a:lnTo>
                  <a:pt x="2" y="60"/>
                </a:lnTo>
                <a:lnTo>
                  <a:pt x="2" y="62"/>
                </a:lnTo>
                <a:lnTo>
                  <a:pt x="2" y="64"/>
                </a:lnTo>
                <a:lnTo>
                  <a:pt x="2" y="66"/>
                </a:lnTo>
                <a:lnTo>
                  <a:pt x="2" y="68"/>
                </a:lnTo>
                <a:lnTo>
                  <a:pt x="2" y="68"/>
                </a:lnTo>
                <a:lnTo>
                  <a:pt x="2" y="70"/>
                </a:lnTo>
                <a:lnTo>
                  <a:pt x="2" y="71"/>
                </a:lnTo>
                <a:lnTo>
                  <a:pt x="4" y="71"/>
                </a:lnTo>
                <a:lnTo>
                  <a:pt x="4" y="73"/>
                </a:lnTo>
                <a:lnTo>
                  <a:pt x="5" y="75"/>
                </a:lnTo>
                <a:lnTo>
                  <a:pt x="5" y="75"/>
                </a:lnTo>
                <a:lnTo>
                  <a:pt x="5" y="77"/>
                </a:lnTo>
                <a:lnTo>
                  <a:pt x="5" y="79"/>
                </a:lnTo>
                <a:lnTo>
                  <a:pt x="7" y="81"/>
                </a:lnTo>
                <a:lnTo>
                  <a:pt x="7" y="82"/>
                </a:lnTo>
                <a:lnTo>
                  <a:pt x="9" y="84"/>
                </a:lnTo>
                <a:lnTo>
                  <a:pt x="9" y="86"/>
                </a:lnTo>
                <a:lnTo>
                  <a:pt x="9" y="86"/>
                </a:lnTo>
                <a:lnTo>
                  <a:pt x="9" y="88"/>
                </a:lnTo>
                <a:lnTo>
                  <a:pt x="11" y="90"/>
                </a:lnTo>
                <a:lnTo>
                  <a:pt x="11" y="90"/>
                </a:lnTo>
                <a:lnTo>
                  <a:pt x="11" y="92"/>
                </a:lnTo>
                <a:lnTo>
                  <a:pt x="11" y="92"/>
                </a:lnTo>
                <a:lnTo>
                  <a:pt x="13" y="93"/>
                </a:lnTo>
                <a:lnTo>
                  <a:pt x="13" y="93"/>
                </a:lnTo>
                <a:lnTo>
                  <a:pt x="13" y="95"/>
                </a:lnTo>
                <a:lnTo>
                  <a:pt x="13" y="95"/>
                </a:lnTo>
                <a:lnTo>
                  <a:pt x="16" y="97"/>
                </a:lnTo>
                <a:lnTo>
                  <a:pt x="16" y="97"/>
                </a:lnTo>
                <a:lnTo>
                  <a:pt x="18" y="99"/>
                </a:lnTo>
                <a:lnTo>
                  <a:pt x="18" y="99"/>
                </a:lnTo>
                <a:lnTo>
                  <a:pt x="20" y="101"/>
                </a:lnTo>
                <a:lnTo>
                  <a:pt x="20" y="101"/>
                </a:lnTo>
                <a:lnTo>
                  <a:pt x="22" y="103"/>
                </a:lnTo>
                <a:lnTo>
                  <a:pt x="22" y="103"/>
                </a:lnTo>
                <a:lnTo>
                  <a:pt x="24" y="103"/>
                </a:lnTo>
                <a:lnTo>
                  <a:pt x="24" y="99"/>
                </a:lnTo>
                <a:lnTo>
                  <a:pt x="24" y="97"/>
                </a:lnTo>
                <a:lnTo>
                  <a:pt x="24" y="93"/>
                </a:lnTo>
                <a:lnTo>
                  <a:pt x="24" y="90"/>
                </a:lnTo>
                <a:lnTo>
                  <a:pt x="24" y="86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56" name="Freeform 1912"/>
          <p:cNvSpPr>
            <a:spLocks/>
          </p:cNvSpPr>
          <p:nvPr/>
        </p:nvSpPr>
        <p:spPr bwMode="auto">
          <a:xfrm>
            <a:off x="5910263" y="4113213"/>
            <a:ext cx="260350" cy="44450"/>
          </a:xfrm>
          <a:custGeom>
            <a:avLst/>
            <a:gdLst>
              <a:gd name="T0" fmla="*/ 4 w 326"/>
              <a:gd name="T1" fmla="*/ 48 h 55"/>
              <a:gd name="T2" fmla="*/ 17 w 326"/>
              <a:gd name="T3" fmla="*/ 39 h 55"/>
              <a:gd name="T4" fmla="*/ 30 w 326"/>
              <a:gd name="T5" fmla="*/ 35 h 55"/>
              <a:gd name="T6" fmla="*/ 43 w 326"/>
              <a:gd name="T7" fmla="*/ 31 h 55"/>
              <a:gd name="T8" fmla="*/ 56 w 326"/>
              <a:gd name="T9" fmla="*/ 28 h 55"/>
              <a:gd name="T10" fmla="*/ 67 w 326"/>
              <a:gd name="T11" fmla="*/ 26 h 55"/>
              <a:gd name="T12" fmla="*/ 79 w 326"/>
              <a:gd name="T13" fmla="*/ 24 h 55"/>
              <a:gd name="T14" fmla="*/ 92 w 326"/>
              <a:gd name="T15" fmla="*/ 18 h 55"/>
              <a:gd name="T16" fmla="*/ 105 w 326"/>
              <a:gd name="T17" fmla="*/ 15 h 55"/>
              <a:gd name="T18" fmla="*/ 120 w 326"/>
              <a:gd name="T19" fmla="*/ 11 h 55"/>
              <a:gd name="T20" fmla="*/ 135 w 326"/>
              <a:gd name="T21" fmla="*/ 7 h 55"/>
              <a:gd name="T22" fmla="*/ 147 w 326"/>
              <a:gd name="T23" fmla="*/ 4 h 55"/>
              <a:gd name="T24" fmla="*/ 160 w 326"/>
              <a:gd name="T25" fmla="*/ 2 h 55"/>
              <a:gd name="T26" fmla="*/ 173 w 326"/>
              <a:gd name="T27" fmla="*/ 0 h 55"/>
              <a:gd name="T28" fmla="*/ 190 w 326"/>
              <a:gd name="T29" fmla="*/ 0 h 55"/>
              <a:gd name="T30" fmla="*/ 214 w 326"/>
              <a:gd name="T31" fmla="*/ 0 h 55"/>
              <a:gd name="T32" fmla="*/ 232 w 326"/>
              <a:gd name="T33" fmla="*/ 2 h 55"/>
              <a:gd name="T34" fmla="*/ 243 w 326"/>
              <a:gd name="T35" fmla="*/ 4 h 55"/>
              <a:gd name="T36" fmla="*/ 260 w 326"/>
              <a:gd name="T37" fmla="*/ 7 h 55"/>
              <a:gd name="T38" fmla="*/ 269 w 326"/>
              <a:gd name="T39" fmla="*/ 13 h 55"/>
              <a:gd name="T40" fmla="*/ 280 w 326"/>
              <a:gd name="T41" fmla="*/ 20 h 55"/>
              <a:gd name="T42" fmla="*/ 291 w 326"/>
              <a:gd name="T43" fmla="*/ 26 h 55"/>
              <a:gd name="T44" fmla="*/ 302 w 326"/>
              <a:gd name="T45" fmla="*/ 31 h 55"/>
              <a:gd name="T46" fmla="*/ 311 w 326"/>
              <a:gd name="T47" fmla="*/ 35 h 55"/>
              <a:gd name="T48" fmla="*/ 322 w 326"/>
              <a:gd name="T49" fmla="*/ 39 h 55"/>
              <a:gd name="T50" fmla="*/ 324 w 326"/>
              <a:gd name="T51" fmla="*/ 35 h 55"/>
              <a:gd name="T52" fmla="*/ 317 w 326"/>
              <a:gd name="T53" fmla="*/ 29 h 55"/>
              <a:gd name="T54" fmla="*/ 307 w 326"/>
              <a:gd name="T55" fmla="*/ 22 h 55"/>
              <a:gd name="T56" fmla="*/ 296 w 326"/>
              <a:gd name="T57" fmla="*/ 17 h 55"/>
              <a:gd name="T58" fmla="*/ 285 w 326"/>
              <a:gd name="T59" fmla="*/ 13 h 55"/>
              <a:gd name="T60" fmla="*/ 274 w 326"/>
              <a:gd name="T61" fmla="*/ 11 h 55"/>
              <a:gd name="T62" fmla="*/ 261 w 326"/>
              <a:gd name="T63" fmla="*/ 7 h 55"/>
              <a:gd name="T64" fmla="*/ 249 w 326"/>
              <a:gd name="T65" fmla="*/ 6 h 55"/>
              <a:gd name="T66" fmla="*/ 238 w 326"/>
              <a:gd name="T67" fmla="*/ 6 h 55"/>
              <a:gd name="T68" fmla="*/ 227 w 326"/>
              <a:gd name="T69" fmla="*/ 6 h 55"/>
              <a:gd name="T70" fmla="*/ 212 w 326"/>
              <a:gd name="T71" fmla="*/ 6 h 55"/>
              <a:gd name="T72" fmla="*/ 199 w 326"/>
              <a:gd name="T73" fmla="*/ 6 h 55"/>
              <a:gd name="T74" fmla="*/ 184 w 326"/>
              <a:gd name="T75" fmla="*/ 7 h 55"/>
              <a:gd name="T76" fmla="*/ 170 w 326"/>
              <a:gd name="T77" fmla="*/ 9 h 55"/>
              <a:gd name="T78" fmla="*/ 157 w 326"/>
              <a:gd name="T79" fmla="*/ 13 h 55"/>
              <a:gd name="T80" fmla="*/ 144 w 326"/>
              <a:gd name="T81" fmla="*/ 17 h 55"/>
              <a:gd name="T82" fmla="*/ 131 w 326"/>
              <a:gd name="T83" fmla="*/ 20 h 55"/>
              <a:gd name="T84" fmla="*/ 116 w 326"/>
              <a:gd name="T85" fmla="*/ 24 h 55"/>
              <a:gd name="T86" fmla="*/ 103 w 326"/>
              <a:gd name="T87" fmla="*/ 28 h 55"/>
              <a:gd name="T88" fmla="*/ 90 w 326"/>
              <a:gd name="T89" fmla="*/ 31 h 55"/>
              <a:gd name="T90" fmla="*/ 76 w 326"/>
              <a:gd name="T91" fmla="*/ 33 h 55"/>
              <a:gd name="T92" fmla="*/ 63 w 326"/>
              <a:gd name="T93" fmla="*/ 37 h 55"/>
              <a:gd name="T94" fmla="*/ 52 w 326"/>
              <a:gd name="T95" fmla="*/ 39 h 55"/>
              <a:gd name="T96" fmla="*/ 39 w 326"/>
              <a:gd name="T97" fmla="*/ 42 h 55"/>
              <a:gd name="T98" fmla="*/ 28 w 326"/>
              <a:gd name="T99" fmla="*/ 46 h 55"/>
              <a:gd name="T100" fmla="*/ 15 w 326"/>
              <a:gd name="T101" fmla="*/ 52 h 55"/>
              <a:gd name="T102" fmla="*/ 0 w 326"/>
              <a:gd name="T103" fmla="*/ 55 h 55"/>
              <a:gd name="T104" fmla="*/ 0 w 326"/>
              <a:gd name="T105" fmla="*/ 55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26" h="55">
                <a:moveTo>
                  <a:pt x="0" y="55"/>
                </a:moveTo>
                <a:lnTo>
                  <a:pt x="4" y="48"/>
                </a:lnTo>
                <a:lnTo>
                  <a:pt x="11" y="42"/>
                </a:lnTo>
                <a:lnTo>
                  <a:pt x="17" y="39"/>
                </a:lnTo>
                <a:lnTo>
                  <a:pt x="24" y="37"/>
                </a:lnTo>
                <a:lnTo>
                  <a:pt x="30" y="35"/>
                </a:lnTo>
                <a:lnTo>
                  <a:pt x="37" y="33"/>
                </a:lnTo>
                <a:lnTo>
                  <a:pt x="43" y="31"/>
                </a:lnTo>
                <a:lnTo>
                  <a:pt x="48" y="29"/>
                </a:lnTo>
                <a:lnTo>
                  <a:pt x="56" y="28"/>
                </a:lnTo>
                <a:lnTo>
                  <a:pt x="61" y="28"/>
                </a:lnTo>
                <a:lnTo>
                  <a:pt x="67" y="26"/>
                </a:lnTo>
                <a:lnTo>
                  <a:pt x="74" y="24"/>
                </a:lnTo>
                <a:lnTo>
                  <a:pt x="79" y="24"/>
                </a:lnTo>
                <a:lnTo>
                  <a:pt x="87" y="20"/>
                </a:lnTo>
                <a:lnTo>
                  <a:pt x="92" y="18"/>
                </a:lnTo>
                <a:lnTo>
                  <a:pt x="100" y="17"/>
                </a:lnTo>
                <a:lnTo>
                  <a:pt x="105" y="15"/>
                </a:lnTo>
                <a:lnTo>
                  <a:pt x="113" y="13"/>
                </a:lnTo>
                <a:lnTo>
                  <a:pt x="120" y="11"/>
                </a:lnTo>
                <a:lnTo>
                  <a:pt x="127" y="9"/>
                </a:lnTo>
                <a:lnTo>
                  <a:pt x="135" y="7"/>
                </a:lnTo>
                <a:lnTo>
                  <a:pt x="142" y="6"/>
                </a:lnTo>
                <a:lnTo>
                  <a:pt x="147" y="4"/>
                </a:lnTo>
                <a:lnTo>
                  <a:pt x="155" y="2"/>
                </a:lnTo>
                <a:lnTo>
                  <a:pt x="160" y="2"/>
                </a:lnTo>
                <a:lnTo>
                  <a:pt x="166" y="2"/>
                </a:lnTo>
                <a:lnTo>
                  <a:pt x="173" y="0"/>
                </a:lnTo>
                <a:lnTo>
                  <a:pt x="181" y="0"/>
                </a:lnTo>
                <a:lnTo>
                  <a:pt x="190" y="0"/>
                </a:lnTo>
                <a:lnTo>
                  <a:pt x="203" y="0"/>
                </a:lnTo>
                <a:lnTo>
                  <a:pt x="214" y="0"/>
                </a:lnTo>
                <a:lnTo>
                  <a:pt x="223" y="0"/>
                </a:lnTo>
                <a:lnTo>
                  <a:pt x="232" y="2"/>
                </a:lnTo>
                <a:lnTo>
                  <a:pt x="238" y="2"/>
                </a:lnTo>
                <a:lnTo>
                  <a:pt x="243" y="4"/>
                </a:lnTo>
                <a:lnTo>
                  <a:pt x="252" y="6"/>
                </a:lnTo>
                <a:lnTo>
                  <a:pt x="260" y="7"/>
                </a:lnTo>
                <a:lnTo>
                  <a:pt x="263" y="11"/>
                </a:lnTo>
                <a:lnTo>
                  <a:pt x="269" y="13"/>
                </a:lnTo>
                <a:lnTo>
                  <a:pt x="274" y="17"/>
                </a:lnTo>
                <a:lnTo>
                  <a:pt x="280" y="20"/>
                </a:lnTo>
                <a:lnTo>
                  <a:pt x="285" y="22"/>
                </a:lnTo>
                <a:lnTo>
                  <a:pt x="291" y="26"/>
                </a:lnTo>
                <a:lnTo>
                  <a:pt x="295" y="29"/>
                </a:lnTo>
                <a:lnTo>
                  <a:pt x="302" y="31"/>
                </a:lnTo>
                <a:lnTo>
                  <a:pt x="306" y="33"/>
                </a:lnTo>
                <a:lnTo>
                  <a:pt x="311" y="35"/>
                </a:lnTo>
                <a:lnTo>
                  <a:pt x="319" y="37"/>
                </a:lnTo>
                <a:lnTo>
                  <a:pt x="322" y="39"/>
                </a:lnTo>
                <a:lnTo>
                  <a:pt x="326" y="39"/>
                </a:lnTo>
                <a:lnTo>
                  <a:pt x="324" y="35"/>
                </a:lnTo>
                <a:lnTo>
                  <a:pt x="320" y="33"/>
                </a:lnTo>
                <a:lnTo>
                  <a:pt x="317" y="29"/>
                </a:lnTo>
                <a:lnTo>
                  <a:pt x="311" y="26"/>
                </a:lnTo>
                <a:lnTo>
                  <a:pt x="307" y="22"/>
                </a:lnTo>
                <a:lnTo>
                  <a:pt x="302" y="18"/>
                </a:lnTo>
                <a:lnTo>
                  <a:pt x="296" y="17"/>
                </a:lnTo>
                <a:lnTo>
                  <a:pt x="291" y="15"/>
                </a:lnTo>
                <a:lnTo>
                  <a:pt x="285" y="13"/>
                </a:lnTo>
                <a:lnTo>
                  <a:pt x="280" y="11"/>
                </a:lnTo>
                <a:lnTo>
                  <a:pt x="274" y="11"/>
                </a:lnTo>
                <a:lnTo>
                  <a:pt x="267" y="9"/>
                </a:lnTo>
                <a:lnTo>
                  <a:pt x="261" y="7"/>
                </a:lnTo>
                <a:lnTo>
                  <a:pt x="254" y="7"/>
                </a:lnTo>
                <a:lnTo>
                  <a:pt x="249" y="6"/>
                </a:lnTo>
                <a:lnTo>
                  <a:pt x="243" y="6"/>
                </a:lnTo>
                <a:lnTo>
                  <a:pt x="238" y="6"/>
                </a:lnTo>
                <a:lnTo>
                  <a:pt x="232" y="6"/>
                </a:lnTo>
                <a:lnTo>
                  <a:pt x="227" y="6"/>
                </a:lnTo>
                <a:lnTo>
                  <a:pt x="219" y="4"/>
                </a:lnTo>
                <a:lnTo>
                  <a:pt x="212" y="6"/>
                </a:lnTo>
                <a:lnTo>
                  <a:pt x="206" y="6"/>
                </a:lnTo>
                <a:lnTo>
                  <a:pt x="199" y="6"/>
                </a:lnTo>
                <a:lnTo>
                  <a:pt x="192" y="7"/>
                </a:lnTo>
                <a:lnTo>
                  <a:pt x="184" y="7"/>
                </a:lnTo>
                <a:lnTo>
                  <a:pt x="179" y="9"/>
                </a:lnTo>
                <a:lnTo>
                  <a:pt x="170" y="9"/>
                </a:lnTo>
                <a:lnTo>
                  <a:pt x="164" y="11"/>
                </a:lnTo>
                <a:lnTo>
                  <a:pt x="157" y="13"/>
                </a:lnTo>
                <a:lnTo>
                  <a:pt x="151" y="15"/>
                </a:lnTo>
                <a:lnTo>
                  <a:pt x="144" y="17"/>
                </a:lnTo>
                <a:lnTo>
                  <a:pt x="136" y="18"/>
                </a:lnTo>
                <a:lnTo>
                  <a:pt x="131" y="20"/>
                </a:lnTo>
                <a:lnTo>
                  <a:pt x="122" y="22"/>
                </a:lnTo>
                <a:lnTo>
                  <a:pt x="116" y="24"/>
                </a:lnTo>
                <a:lnTo>
                  <a:pt x="111" y="26"/>
                </a:lnTo>
                <a:lnTo>
                  <a:pt x="103" y="28"/>
                </a:lnTo>
                <a:lnTo>
                  <a:pt x="96" y="29"/>
                </a:lnTo>
                <a:lnTo>
                  <a:pt x="90" y="31"/>
                </a:lnTo>
                <a:lnTo>
                  <a:pt x="81" y="33"/>
                </a:lnTo>
                <a:lnTo>
                  <a:pt x="76" y="33"/>
                </a:lnTo>
                <a:lnTo>
                  <a:pt x="70" y="35"/>
                </a:lnTo>
                <a:lnTo>
                  <a:pt x="63" y="37"/>
                </a:lnTo>
                <a:lnTo>
                  <a:pt x="57" y="37"/>
                </a:lnTo>
                <a:lnTo>
                  <a:pt x="52" y="39"/>
                </a:lnTo>
                <a:lnTo>
                  <a:pt x="46" y="41"/>
                </a:lnTo>
                <a:lnTo>
                  <a:pt x="39" y="42"/>
                </a:lnTo>
                <a:lnTo>
                  <a:pt x="33" y="44"/>
                </a:lnTo>
                <a:lnTo>
                  <a:pt x="28" y="46"/>
                </a:lnTo>
                <a:lnTo>
                  <a:pt x="21" y="48"/>
                </a:lnTo>
                <a:lnTo>
                  <a:pt x="15" y="52"/>
                </a:lnTo>
                <a:lnTo>
                  <a:pt x="8" y="53"/>
                </a:lnTo>
                <a:lnTo>
                  <a:pt x="0" y="55"/>
                </a:lnTo>
                <a:lnTo>
                  <a:pt x="6" y="46"/>
                </a:lnTo>
                <a:lnTo>
                  <a:pt x="0" y="55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57" name="Freeform 1913"/>
          <p:cNvSpPr>
            <a:spLocks/>
          </p:cNvSpPr>
          <p:nvPr/>
        </p:nvSpPr>
        <p:spPr bwMode="auto">
          <a:xfrm>
            <a:off x="5910263" y="4113213"/>
            <a:ext cx="260350" cy="44450"/>
          </a:xfrm>
          <a:custGeom>
            <a:avLst/>
            <a:gdLst>
              <a:gd name="T0" fmla="*/ 4 w 326"/>
              <a:gd name="T1" fmla="*/ 48 h 55"/>
              <a:gd name="T2" fmla="*/ 17 w 326"/>
              <a:gd name="T3" fmla="*/ 39 h 55"/>
              <a:gd name="T4" fmla="*/ 30 w 326"/>
              <a:gd name="T5" fmla="*/ 35 h 55"/>
              <a:gd name="T6" fmla="*/ 43 w 326"/>
              <a:gd name="T7" fmla="*/ 31 h 55"/>
              <a:gd name="T8" fmla="*/ 56 w 326"/>
              <a:gd name="T9" fmla="*/ 28 h 55"/>
              <a:gd name="T10" fmla="*/ 67 w 326"/>
              <a:gd name="T11" fmla="*/ 26 h 55"/>
              <a:gd name="T12" fmla="*/ 79 w 326"/>
              <a:gd name="T13" fmla="*/ 24 h 55"/>
              <a:gd name="T14" fmla="*/ 92 w 326"/>
              <a:gd name="T15" fmla="*/ 18 h 55"/>
              <a:gd name="T16" fmla="*/ 105 w 326"/>
              <a:gd name="T17" fmla="*/ 15 h 55"/>
              <a:gd name="T18" fmla="*/ 120 w 326"/>
              <a:gd name="T19" fmla="*/ 11 h 55"/>
              <a:gd name="T20" fmla="*/ 135 w 326"/>
              <a:gd name="T21" fmla="*/ 7 h 55"/>
              <a:gd name="T22" fmla="*/ 147 w 326"/>
              <a:gd name="T23" fmla="*/ 4 h 55"/>
              <a:gd name="T24" fmla="*/ 160 w 326"/>
              <a:gd name="T25" fmla="*/ 2 h 55"/>
              <a:gd name="T26" fmla="*/ 173 w 326"/>
              <a:gd name="T27" fmla="*/ 0 h 55"/>
              <a:gd name="T28" fmla="*/ 190 w 326"/>
              <a:gd name="T29" fmla="*/ 0 h 55"/>
              <a:gd name="T30" fmla="*/ 214 w 326"/>
              <a:gd name="T31" fmla="*/ 0 h 55"/>
              <a:gd name="T32" fmla="*/ 232 w 326"/>
              <a:gd name="T33" fmla="*/ 2 h 55"/>
              <a:gd name="T34" fmla="*/ 243 w 326"/>
              <a:gd name="T35" fmla="*/ 4 h 55"/>
              <a:gd name="T36" fmla="*/ 260 w 326"/>
              <a:gd name="T37" fmla="*/ 7 h 55"/>
              <a:gd name="T38" fmla="*/ 269 w 326"/>
              <a:gd name="T39" fmla="*/ 13 h 55"/>
              <a:gd name="T40" fmla="*/ 280 w 326"/>
              <a:gd name="T41" fmla="*/ 20 h 55"/>
              <a:gd name="T42" fmla="*/ 291 w 326"/>
              <a:gd name="T43" fmla="*/ 26 h 55"/>
              <a:gd name="T44" fmla="*/ 302 w 326"/>
              <a:gd name="T45" fmla="*/ 31 h 55"/>
              <a:gd name="T46" fmla="*/ 311 w 326"/>
              <a:gd name="T47" fmla="*/ 35 h 55"/>
              <a:gd name="T48" fmla="*/ 322 w 326"/>
              <a:gd name="T49" fmla="*/ 39 h 55"/>
              <a:gd name="T50" fmla="*/ 324 w 326"/>
              <a:gd name="T51" fmla="*/ 35 h 55"/>
              <a:gd name="T52" fmla="*/ 317 w 326"/>
              <a:gd name="T53" fmla="*/ 29 h 55"/>
              <a:gd name="T54" fmla="*/ 307 w 326"/>
              <a:gd name="T55" fmla="*/ 22 h 55"/>
              <a:gd name="T56" fmla="*/ 296 w 326"/>
              <a:gd name="T57" fmla="*/ 17 h 55"/>
              <a:gd name="T58" fmla="*/ 285 w 326"/>
              <a:gd name="T59" fmla="*/ 13 h 55"/>
              <a:gd name="T60" fmla="*/ 274 w 326"/>
              <a:gd name="T61" fmla="*/ 11 h 55"/>
              <a:gd name="T62" fmla="*/ 261 w 326"/>
              <a:gd name="T63" fmla="*/ 7 h 55"/>
              <a:gd name="T64" fmla="*/ 249 w 326"/>
              <a:gd name="T65" fmla="*/ 6 h 55"/>
              <a:gd name="T66" fmla="*/ 238 w 326"/>
              <a:gd name="T67" fmla="*/ 6 h 55"/>
              <a:gd name="T68" fmla="*/ 227 w 326"/>
              <a:gd name="T69" fmla="*/ 6 h 55"/>
              <a:gd name="T70" fmla="*/ 212 w 326"/>
              <a:gd name="T71" fmla="*/ 6 h 55"/>
              <a:gd name="T72" fmla="*/ 199 w 326"/>
              <a:gd name="T73" fmla="*/ 6 h 55"/>
              <a:gd name="T74" fmla="*/ 184 w 326"/>
              <a:gd name="T75" fmla="*/ 7 h 55"/>
              <a:gd name="T76" fmla="*/ 170 w 326"/>
              <a:gd name="T77" fmla="*/ 9 h 55"/>
              <a:gd name="T78" fmla="*/ 157 w 326"/>
              <a:gd name="T79" fmla="*/ 13 h 55"/>
              <a:gd name="T80" fmla="*/ 144 w 326"/>
              <a:gd name="T81" fmla="*/ 17 h 55"/>
              <a:gd name="T82" fmla="*/ 131 w 326"/>
              <a:gd name="T83" fmla="*/ 20 h 55"/>
              <a:gd name="T84" fmla="*/ 116 w 326"/>
              <a:gd name="T85" fmla="*/ 24 h 55"/>
              <a:gd name="T86" fmla="*/ 103 w 326"/>
              <a:gd name="T87" fmla="*/ 28 h 55"/>
              <a:gd name="T88" fmla="*/ 90 w 326"/>
              <a:gd name="T89" fmla="*/ 31 h 55"/>
              <a:gd name="T90" fmla="*/ 76 w 326"/>
              <a:gd name="T91" fmla="*/ 33 h 55"/>
              <a:gd name="T92" fmla="*/ 63 w 326"/>
              <a:gd name="T93" fmla="*/ 37 h 55"/>
              <a:gd name="T94" fmla="*/ 52 w 326"/>
              <a:gd name="T95" fmla="*/ 39 h 55"/>
              <a:gd name="T96" fmla="*/ 39 w 326"/>
              <a:gd name="T97" fmla="*/ 42 h 55"/>
              <a:gd name="T98" fmla="*/ 28 w 326"/>
              <a:gd name="T99" fmla="*/ 46 h 55"/>
              <a:gd name="T100" fmla="*/ 15 w 326"/>
              <a:gd name="T101" fmla="*/ 52 h 55"/>
              <a:gd name="T102" fmla="*/ 0 w 326"/>
              <a:gd name="T103" fmla="*/ 55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26" h="55">
                <a:moveTo>
                  <a:pt x="0" y="55"/>
                </a:moveTo>
                <a:lnTo>
                  <a:pt x="4" y="48"/>
                </a:lnTo>
                <a:lnTo>
                  <a:pt x="11" y="42"/>
                </a:lnTo>
                <a:lnTo>
                  <a:pt x="17" y="39"/>
                </a:lnTo>
                <a:lnTo>
                  <a:pt x="24" y="37"/>
                </a:lnTo>
                <a:lnTo>
                  <a:pt x="30" y="35"/>
                </a:lnTo>
                <a:lnTo>
                  <a:pt x="37" y="33"/>
                </a:lnTo>
                <a:lnTo>
                  <a:pt x="43" y="31"/>
                </a:lnTo>
                <a:lnTo>
                  <a:pt x="48" y="29"/>
                </a:lnTo>
                <a:lnTo>
                  <a:pt x="56" y="28"/>
                </a:lnTo>
                <a:lnTo>
                  <a:pt x="61" y="28"/>
                </a:lnTo>
                <a:lnTo>
                  <a:pt x="67" y="26"/>
                </a:lnTo>
                <a:lnTo>
                  <a:pt x="74" y="24"/>
                </a:lnTo>
                <a:lnTo>
                  <a:pt x="79" y="24"/>
                </a:lnTo>
                <a:lnTo>
                  <a:pt x="87" y="20"/>
                </a:lnTo>
                <a:lnTo>
                  <a:pt x="92" y="18"/>
                </a:lnTo>
                <a:lnTo>
                  <a:pt x="100" y="17"/>
                </a:lnTo>
                <a:lnTo>
                  <a:pt x="105" y="15"/>
                </a:lnTo>
                <a:lnTo>
                  <a:pt x="113" y="13"/>
                </a:lnTo>
                <a:lnTo>
                  <a:pt x="120" y="11"/>
                </a:lnTo>
                <a:lnTo>
                  <a:pt x="127" y="9"/>
                </a:lnTo>
                <a:lnTo>
                  <a:pt x="135" y="7"/>
                </a:lnTo>
                <a:lnTo>
                  <a:pt x="142" y="6"/>
                </a:lnTo>
                <a:lnTo>
                  <a:pt x="147" y="4"/>
                </a:lnTo>
                <a:lnTo>
                  <a:pt x="155" y="2"/>
                </a:lnTo>
                <a:lnTo>
                  <a:pt x="160" y="2"/>
                </a:lnTo>
                <a:lnTo>
                  <a:pt x="166" y="2"/>
                </a:lnTo>
                <a:lnTo>
                  <a:pt x="173" y="0"/>
                </a:lnTo>
                <a:lnTo>
                  <a:pt x="181" y="0"/>
                </a:lnTo>
                <a:lnTo>
                  <a:pt x="190" y="0"/>
                </a:lnTo>
                <a:lnTo>
                  <a:pt x="203" y="0"/>
                </a:lnTo>
                <a:lnTo>
                  <a:pt x="214" y="0"/>
                </a:lnTo>
                <a:lnTo>
                  <a:pt x="223" y="0"/>
                </a:lnTo>
                <a:lnTo>
                  <a:pt x="232" y="2"/>
                </a:lnTo>
                <a:lnTo>
                  <a:pt x="238" y="2"/>
                </a:lnTo>
                <a:lnTo>
                  <a:pt x="243" y="4"/>
                </a:lnTo>
                <a:lnTo>
                  <a:pt x="252" y="6"/>
                </a:lnTo>
                <a:lnTo>
                  <a:pt x="260" y="7"/>
                </a:lnTo>
                <a:lnTo>
                  <a:pt x="263" y="11"/>
                </a:lnTo>
                <a:lnTo>
                  <a:pt x="269" y="13"/>
                </a:lnTo>
                <a:lnTo>
                  <a:pt x="274" y="17"/>
                </a:lnTo>
                <a:lnTo>
                  <a:pt x="280" y="20"/>
                </a:lnTo>
                <a:lnTo>
                  <a:pt x="285" y="22"/>
                </a:lnTo>
                <a:lnTo>
                  <a:pt x="291" y="26"/>
                </a:lnTo>
                <a:lnTo>
                  <a:pt x="295" y="29"/>
                </a:lnTo>
                <a:lnTo>
                  <a:pt x="302" y="31"/>
                </a:lnTo>
                <a:lnTo>
                  <a:pt x="306" y="33"/>
                </a:lnTo>
                <a:lnTo>
                  <a:pt x="311" y="35"/>
                </a:lnTo>
                <a:lnTo>
                  <a:pt x="319" y="37"/>
                </a:lnTo>
                <a:lnTo>
                  <a:pt x="322" y="39"/>
                </a:lnTo>
                <a:lnTo>
                  <a:pt x="326" y="39"/>
                </a:lnTo>
                <a:lnTo>
                  <a:pt x="324" y="35"/>
                </a:lnTo>
                <a:lnTo>
                  <a:pt x="320" y="33"/>
                </a:lnTo>
                <a:lnTo>
                  <a:pt x="317" y="29"/>
                </a:lnTo>
                <a:lnTo>
                  <a:pt x="311" y="26"/>
                </a:lnTo>
                <a:lnTo>
                  <a:pt x="307" y="22"/>
                </a:lnTo>
                <a:lnTo>
                  <a:pt x="302" y="18"/>
                </a:lnTo>
                <a:lnTo>
                  <a:pt x="296" y="17"/>
                </a:lnTo>
                <a:lnTo>
                  <a:pt x="291" y="15"/>
                </a:lnTo>
                <a:lnTo>
                  <a:pt x="285" y="13"/>
                </a:lnTo>
                <a:lnTo>
                  <a:pt x="280" y="11"/>
                </a:lnTo>
                <a:lnTo>
                  <a:pt x="274" y="11"/>
                </a:lnTo>
                <a:lnTo>
                  <a:pt x="267" y="9"/>
                </a:lnTo>
                <a:lnTo>
                  <a:pt x="261" y="7"/>
                </a:lnTo>
                <a:lnTo>
                  <a:pt x="254" y="7"/>
                </a:lnTo>
                <a:lnTo>
                  <a:pt x="249" y="6"/>
                </a:lnTo>
                <a:lnTo>
                  <a:pt x="243" y="6"/>
                </a:lnTo>
                <a:lnTo>
                  <a:pt x="238" y="6"/>
                </a:lnTo>
                <a:lnTo>
                  <a:pt x="232" y="6"/>
                </a:lnTo>
                <a:lnTo>
                  <a:pt x="227" y="6"/>
                </a:lnTo>
                <a:lnTo>
                  <a:pt x="219" y="4"/>
                </a:lnTo>
                <a:lnTo>
                  <a:pt x="212" y="6"/>
                </a:lnTo>
                <a:lnTo>
                  <a:pt x="206" y="6"/>
                </a:lnTo>
                <a:lnTo>
                  <a:pt x="199" y="6"/>
                </a:lnTo>
                <a:lnTo>
                  <a:pt x="192" y="7"/>
                </a:lnTo>
                <a:lnTo>
                  <a:pt x="184" y="7"/>
                </a:lnTo>
                <a:lnTo>
                  <a:pt x="179" y="9"/>
                </a:lnTo>
                <a:lnTo>
                  <a:pt x="170" y="9"/>
                </a:lnTo>
                <a:lnTo>
                  <a:pt x="164" y="11"/>
                </a:lnTo>
                <a:lnTo>
                  <a:pt x="157" y="13"/>
                </a:lnTo>
                <a:lnTo>
                  <a:pt x="151" y="15"/>
                </a:lnTo>
                <a:lnTo>
                  <a:pt x="144" y="17"/>
                </a:lnTo>
                <a:lnTo>
                  <a:pt x="136" y="18"/>
                </a:lnTo>
                <a:lnTo>
                  <a:pt x="131" y="20"/>
                </a:lnTo>
                <a:lnTo>
                  <a:pt x="122" y="22"/>
                </a:lnTo>
                <a:lnTo>
                  <a:pt x="116" y="24"/>
                </a:lnTo>
                <a:lnTo>
                  <a:pt x="111" y="26"/>
                </a:lnTo>
                <a:lnTo>
                  <a:pt x="103" y="28"/>
                </a:lnTo>
                <a:lnTo>
                  <a:pt x="96" y="29"/>
                </a:lnTo>
                <a:lnTo>
                  <a:pt x="90" y="31"/>
                </a:lnTo>
                <a:lnTo>
                  <a:pt x="81" y="33"/>
                </a:lnTo>
                <a:lnTo>
                  <a:pt x="76" y="33"/>
                </a:lnTo>
                <a:lnTo>
                  <a:pt x="70" y="35"/>
                </a:lnTo>
                <a:lnTo>
                  <a:pt x="63" y="37"/>
                </a:lnTo>
                <a:lnTo>
                  <a:pt x="57" y="37"/>
                </a:lnTo>
                <a:lnTo>
                  <a:pt x="52" y="39"/>
                </a:lnTo>
                <a:lnTo>
                  <a:pt x="46" y="41"/>
                </a:lnTo>
                <a:lnTo>
                  <a:pt x="39" y="42"/>
                </a:lnTo>
                <a:lnTo>
                  <a:pt x="33" y="44"/>
                </a:lnTo>
                <a:lnTo>
                  <a:pt x="28" y="46"/>
                </a:lnTo>
                <a:lnTo>
                  <a:pt x="21" y="48"/>
                </a:lnTo>
                <a:lnTo>
                  <a:pt x="15" y="52"/>
                </a:lnTo>
                <a:lnTo>
                  <a:pt x="8" y="53"/>
                </a:lnTo>
                <a:lnTo>
                  <a:pt x="0" y="55"/>
                </a:lnTo>
                <a:lnTo>
                  <a:pt x="6" y="46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58" name="Freeform 1914"/>
          <p:cNvSpPr>
            <a:spLocks/>
          </p:cNvSpPr>
          <p:nvPr/>
        </p:nvSpPr>
        <p:spPr bwMode="auto">
          <a:xfrm>
            <a:off x="5795963" y="4084638"/>
            <a:ext cx="84137" cy="52387"/>
          </a:xfrm>
          <a:custGeom>
            <a:avLst/>
            <a:gdLst>
              <a:gd name="T0" fmla="*/ 86 w 107"/>
              <a:gd name="T1" fmla="*/ 57 h 66"/>
              <a:gd name="T2" fmla="*/ 85 w 107"/>
              <a:gd name="T3" fmla="*/ 55 h 66"/>
              <a:gd name="T4" fmla="*/ 83 w 107"/>
              <a:gd name="T5" fmla="*/ 54 h 66"/>
              <a:gd name="T6" fmla="*/ 77 w 107"/>
              <a:gd name="T7" fmla="*/ 50 h 66"/>
              <a:gd name="T8" fmla="*/ 74 w 107"/>
              <a:gd name="T9" fmla="*/ 48 h 66"/>
              <a:gd name="T10" fmla="*/ 68 w 107"/>
              <a:gd name="T11" fmla="*/ 43 h 66"/>
              <a:gd name="T12" fmla="*/ 63 w 107"/>
              <a:gd name="T13" fmla="*/ 39 h 66"/>
              <a:gd name="T14" fmla="*/ 57 w 107"/>
              <a:gd name="T15" fmla="*/ 35 h 66"/>
              <a:gd name="T16" fmla="*/ 50 w 107"/>
              <a:gd name="T17" fmla="*/ 32 h 66"/>
              <a:gd name="T18" fmla="*/ 42 w 107"/>
              <a:gd name="T19" fmla="*/ 26 h 66"/>
              <a:gd name="T20" fmla="*/ 33 w 107"/>
              <a:gd name="T21" fmla="*/ 21 h 66"/>
              <a:gd name="T22" fmla="*/ 22 w 107"/>
              <a:gd name="T23" fmla="*/ 13 h 66"/>
              <a:gd name="T24" fmla="*/ 17 w 107"/>
              <a:gd name="T25" fmla="*/ 9 h 66"/>
              <a:gd name="T26" fmla="*/ 13 w 107"/>
              <a:gd name="T27" fmla="*/ 8 h 66"/>
              <a:gd name="T28" fmla="*/ 9 w 107"/>
              <a:gd name="T29" fmla="*/ 6 h 66"/>
              <a:gd name="T30" fmla="*/ 7 w 107"/>
              <a:gd name="T31" fmla="*/ 4 h 66"/>
              <a:gd name="T32" fmla="*/ 0 w 107"/>
              <a:gd name="T33" fmla="*/ 0 h 66"/>
              <a:gd name="T34" fmla="*/ 2 w 107"/>
              <a:gd name="T35" fmla="*/ 0 h 66"/>
              <a:gd name="T36" fmla="*/ 6 w 107"/>
              <a:gd name="T37" fmla="*/ 2 h 66"/>
              <a:gd name="T38" fmla="*/ 7 w 107"/>
              <a:gd name="T39" fmla="*/ 4 h 66"/>
              <a:gd name="T40" fmla="*/ 13 w 107"/>
              <a:gd name="T41" fmla="*/ 6 h 66"/>
              <a:gd name="T42" fmla="*/ 15 w 107"/>
              <a:gd name="T43" fmla="*/ 6 h 66"/>
              <a:gd name="T44" fmla="*/ 20 w 107"/>
              <a:gd name="T45" fmla="*/ 9 h 66"/>
              <a:gd name="T46" fmla="*/ 24 w 107"/>
              <a:gd name="T47" fmla="*/ 9 h 66"/>
              <a:gd name="T48" fmla="*/ 28 w 107"/>
              <a:gd name="T49" fmla="*/ 11 h 66"/>
              <a:gd name="T50" fmla="*/ 29 w 107"/>
              <a:gd name="T51" fmla="*/ 13 h 66"/>
              <a:gd name="T52" fmla="*/ 37 w 107"/>
              <a:gd name="T53" fmla="*/ 17 h 66"/>
              <a:gd name="T54" fmla="*/ 39 w 107"/>
              <a:gd name="T55" fmla="*/ 17 h 66"/>
              <a:gd name="T56" fmla="*/ 44 w 107"/>
              <a:gd name="T57" fmla="*/ 21 h 66"/>
              <a:gd name="T58" fmla="*/ 48 w 107"/>
              <a:gd name="T59" fmla="*/ 22 h 66"/>
              <a:gd name="T60" fmla="*/ 53 w 107"/>
              <a:gd name="T61" fmla="*/ 24 h 66"/>
              <a:gd name="T62" fmla="*/ 61 w 107"/>
              <a:gd name="T63" fmla="*/ 28 h 66"/>
              <a:gd name="T64" fmla="*/ 77 w 107"/>
              <a:gd name="T65" fmla="*/ 39 h 66"/>
              <a:gd name="T66" fmla="*/ 88 w 107"/>
              <a:gd name="T67" fmla="*/ 44 h 66"/>
              <a:gd name="T68" fmla="*/ 92 w 107"/>
              <a:gd name="T69" fmla="*/ 50 h 66"/>
              <a:gd name="T70" fmla="*/ 96 w 107"/>
              <a:gd name="T71" fmla="*/ 52 h 66"/>
              <a:gd name="T72" fmla="*/ 99 w 107"/>
              <a:gd name="T73" fmla="*/ 55 h 66"/>
              <a:gd name="T74" fmla="*/ 101 w 107"/>
              <a:gd name="T75" fmla="*/ 57 h 66"/>
              <a:gd name="T76" fmla="*/ 103 w 107"/>
              <a:gd name="T77" fmla="*/ 59 h 66"/>
              <a:gd name="T78" fmla="*/ 105 w 107"/>
              <a:gd name="T79" fmla="*/ 63 h 66"/>
              <a:gd name="T80" fmla="*/ 107 w 107"/>
              <a:gd name="T81" fmla="*/ 65 h 66"/>
              <a:gd name="T82" fmla="*/ 107 w 107"/>
              <a:gd name="T83" fmla="*/ 66 h 66"/>
              <a:gd name="T84" fmla="*/ 96 w 107"/>
              <a:gd name="T85" fmla="*/ 61 h 66"/>
              <a:gd name="T86" fmla="*/ 90 w 107"/>
              <a:gd name="T87" fmla="*/ 59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07" h="66">
                <a:moveTo>
                  <a:pt x="90" y="59"/>
                </a:moveTo>
                <a:lnTo>
                  <a:pt x="88" y="57"/>
                </a:lnTo>
                <a:lnTo>
                  <a:pt x="86" y="57"/>
                </a:lnTo>
                <a:lnTo>
                  <a:pt x="86" y="57"/>
                </a:lnTo>
                <a:lnTo>
                  <a:pt x="86" y="55"/>
                </a:lnTo>
                <a:lnTo>
                  <a:pt x="85" y="55"/>
                </a:lnTo>
                <a:lnTo>
                  <a:pt x="85" y="55"/>
                </a:lnTo>
                <a:lnTo>
                  <a:pt x="83" y="54"/>
                </a:lnTo>
                <a:lnTo>
                  <a:pt x="83" y="54"/>
                </a:lnTo>
                <a:lnTo>
                  <a:pt x="81" y="52"/>
                </a:lnTo>
                <a:lnTo>
                  <a:pt x="79" y="52"/>
                </a:lnTo>
                <a:lnTo>
                  <a:pt x="77" y="50"/>
                </a:lnTo>
                <a:lnTo>
                  <a:pt x="77" y="50"/>
                </a:lnTo>
                <a:lnTo>
                  <a:pt x="77" y="48"/>
                </a:lnTo>
                <a:lnTo>
                  <a:pt x="74" y="48"/>
                </a:lnTo>
                <a:lnTo>
                  <a:pt x="72" y="46"/>
                </a:lnTo>
                <a:lnTo>
                  <a:pt x="70" y="44"/>
                </a:lnTo>
                <a:lnTo>
                  <a:pt x="68" y="43"/>
                </a:lnTo>
                <a:lnTo>
                  <a:pt x="66" y="41"/>
                </a:lnTo>
                <a:lnTo>
                  <a:pt x="64" y="41"/>
                </a:lnTo>
                <a:lnTo>
                  <a:pt x="63" y="39"/>
                </a:lnTo>
                <a:lnTo>
                  <a:pt x="61" y="37"/>
                </a:lnTo>
                <a:lnTo>
                  <a:pt x="59" y="37"/>
                </a:lnTo>
                <a:lnTo>
                  <a:pt x="57" y="35"/>
                </a:lnTo>
                <a:lnTo>
                  <a:pt x="53" y="33"/>
                </a:lnTo>
                <a:lnTo>
                  <a:pt x="52" y="33"/>
                </a:lnTo>
                <a:lnTo>
                  <a:pt x="50" y="32"/>
                </a:lnTo>
                <a:lnTo>
                  <a:pt x="48" y="30"/>
                </a:lnTo>
                <a:lnTo>
                  <a:pt x="46" y="30"/>
                </a:lnTo>
                <a:lnTo>
                  <a:pt x="42" y="26"/>
                </a:lnTo>
                <a:lnTo>
                  <a:pt x="40" y="24"/>
                </a:lnTo>
                <a:lnTo>
                  <a:pt x="39" y="24"/>
                </a:lnTo>
                <a:lnTo>
                  <a:pt x="33" y="21"/>
                </a:lnTo>
                <a:lnTo>
                  <a:pt x="33" y="19"/>
                </a:lnTo>
                <a:lnTo>
                  <a:pt x="24" y="15"/>
                </a:lnTo>
                <a:lnTo>
                  <a:pt x="22" y="13"/>
                </a:lnTo>
                <a:lnTo>
                  <a:pt x="20" y="11"/>
                </a:lnTo>
                <a:lnTo>
                  <a:pt x="18" y="11"/>
                </a:lnTo>
                <a:lnTo>
                  <a:pt x="17" y="9"/>
                </a:lnTo>
                <a:lnTo>
                  <a:pt x="15" y="9"/>
                </a:lnTo>
                <a:lnTo>
                  <a:pt x="15" y="8"/>
                </a:lnTo>
                <a:lnTo>
                  <a:pt x="13" y="8"/>
                </a:lnTo>
                <a:lnTo>
                  <a:pt x="13" y="6"/>
                </a:lnTo>
                <a:lnTo>
                  <a:pt x="11" y="6"/>
                </a:lnTo>
                <a:lnTo>
                  <a:pt x="9" y="6"/>
                </a:lnTo>
                <a:lnTo>
                  <a:pt x="9" y="6"/>
                </a:lnTo>
                <a:lnTo>
                  <a:pt x="9" y="4"/>
                </a:lnTo>
                <a:lnTo>
                  <a:pt x="7" y="4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7" y="2"/>
                </a:lnTo>
                <a:lnTo>
                  <a:pt x="7" y="4"/>
                </a:lnTo>
                <a:lnTo>
                  <a:pt x="9" y="4"/>
                </a:lnTo>
                <a:lnTo>
                  <a:pt x="11" y="4"/>
                </a:lnTo>
                <a:lnTo>
                  <a:pt x="13" y="6"/>
                </a:lnTo>
                <a:lnTo>
                  <a:pt x="13" y="6"/>
                </a:lnTo>
                <a:lnTo>
                  <a:pt x="15" y="6"/>
                </a:lnTo>
                <a:lnTo>
                  <a:pt x="15" y="6"/>
                </a:lnTo>
                <a:lnTo>
                  <a:pt x="17" y="8"/>
                </a:lnTo>
                <a:lnTo>
                  <a:pt x="18" y="8"/>
                </a:lnTo>
                <a:lnTo>
                  <a:pt x="20" y="9"/>
                </a:lnTo>
                <a:lnTo>
                  <a:pt x="20" y="9"/>
                </a:lnTo>
                <a:lnTo>
                  <a:pt x="22" y="9"/>
                </a:lnTo>
                <a:lnTo>
                  <a:pt x="24" y="9"/>
                </a:lnTo>
                <a:lnTo>
                  <a:pt x="24" y="11"/>
                </a:lnTo>
                <a:lnTo>
                  <a:pt x="26" y="11"/>
                </a:lnTo>
                <a:lnTo>
                  <a:pt x="28" y="11"/>
                </a:lnTo>
                <a:lnTo>
                  <a:pt x="28" y="13"/>
                </a:lnTo>
                <a:lnTo>
                  <a:pt x="29" y="13"/>
                </a:lnTo>
                <a:lnTo>
                  <a:pt x="29" y="13"/>
                </a:lnTo>
                <a:lnTo>
                  <a:pt x="31" y="13"/>
                </a:lnTo>
                <a:lnTo>
                  <a:pt x="35" y="15"/>
                </a:lnTo>
                <a:lnTo>
                  <a:pt x="37" y="17"/>
                </a:lnTo>
                <a:lnTo>
                  <a:pt x="37" y="17"/>
                </a:lnTo>
                <a:lnTo>
                  <a:pt x="39" y="17"/>
                </a:lnTo>
                <a:lnTo>
                  <a:pt x="39" y="17"/>
                </a:lnTo>
                <a:lnTo>
                  <a:pt x="40" y="19"/>
                </a:lnTo>
                <a:lnTo>
                  <a:pt x="42" y="19"/>
                </a:lnTo>
                <a:lnTo>
                  <a:pt x="44" y="21"/>
                </a:lnTo>
                <a:lnTo>
                  <a:pt x="44" y="21"/>
                </a:lnTo>
                <a:lnTo>
                  <a:pt x="46" y="21"/>
                </a:lnTo>
                <a:lnTo>
                  <a:pt x="48" y="22"/>
                </a:lnTo>
                <a:lnTo>
                  <a:pt x="50" y="22"/>
                </a:lnTo>
                <a:lnTo>
                  <a:pt x="52" y="24"/>
                </a:lnTo>
                <a:lnTo>
                  <a:pt x="53" y="24"/>
                </a:lnTo>
                <a:lnTo>
                  <a:pt x="55" y="26"/>
                </a:lnTo>
                <a:lnTo>
                  <a:pt x="59" y="26"/>
                </a:lnTo>
                <a:lnTo>
                  <a:pt x="61" y="28"/>
                </a:lnTo>
                <a:lnTo>
                  <a:pt x="64" y="30"/>
                </a:lnTo>
                <a:lnTo>
                  <a:pt x="74" y="35"/>
                </a:lnTo>
                <a:lnTo>
                  <a:pt x="77" y="39"/>
                </a:lnTo>
                <a:lnTo>
                  <a:pt x="79" y="39"/>
                </a:lnTo>
                <a:lnTo>
                  <a:pt x="83" y="43"/>
                </a:lnTo>
                <a:lnTo>
                  <a:pt x="88" y="44"/>
                </a:lnTo>
                <a:lnTo>
                  <a:pt x="88" y="46"/>
                </a:lnTo>
                <a:lnTo>
                  <a:pt x="90" y="48"/>
                </a:lnTo>
                <a:lnTo>
                  <a:pt x="92" y="50"/>
                </a:lnTo>
                <a:lnTo>
                  <a:pt x="94" y="52"/>
                </a:lnTo>
                <a:lnTo>
                  <a:pt x="94" y="52"/>
                </a:lnTo>
                <a:lnTo>
                  <a:pt x="96" y="52"/>
                </a:lnTo>
                <a:lnTo>
                  <a:pt x="98" y="54"/>
                </a:lnTo>
                <a:lnTo>
                  <a:pt x="98" y="54"/>
                </a:lnTo>
                <a:lnTo>
                  <a:pt x="99" y="55"/>
                </a:lnTo>
                <a:lnTo>
                  <a:pt x="101" y="55"/>
                </a:lnTo>
                <a:lnTo>
                  <a:pt x="101" y="55"/>
                </a:lnTo>
                <a:lnTo>
                  <a:pt x="101" y="57"/>
                </a:lnTo>
                <a:lnTo>
                  <a:pt x="103" y="57"/>
                </a:lnTo>
                <a:lnTo>
                  <a:pt x="103" y="59"/>
                </a:lnTo>
                <a:lnTo>
                  <a:pt x="103" y="59"/>
                </a:lnTo>
                <a:lnTo>
                  <a:pt x="103" y="61"/>
                </a:lnTo>
                <a:lnTo>
                  <a:pt x="105" y="61"/>
                </a:lnTo>
                <a:lnTo>
                  <a:pt x="105" y="63"/>
                </a:lnTo>
                <a:lnTo>
                  <a:pt x="105" y="63"/>
                </a:lnTo>
                <a:lnTo>
                  <a:pt x="107" y="65"/>
                </a:lnTo>
                <a:lnTo>
                  <a:pt x="107" y="65"/>
                </a:lnTo>
                <a:lnTo>
                  <a:pt x="107" y="66"/>
                </a:lnTo>
                <a:lnTo>
                  <a:pt x="107" y="66"/>
                </a:lnTo>
                <a:lnTo>
                  <a:pt x="107" y="66"/>
                </a:lnTo>
                <a:lnTo>
                  <a:pt x="103" y="66"/>
                </a:lnTo>
                <a:lnTo>
                  <a:pt x="99" y="65"/>
                </a:lnTo>
                <a:lnTo>
                  <a:pt x="96" y="61"/>
                </a:lnTo>
                <a:lnTo>
                  <a:pt x="92" y="59"/>
                </a:lnTo>
                <a:lnTo>
                  <a:pt x="86" y="57"/>
                </a:lnTo>
                <a:lnTo>
                  <a:pt x="90" y="59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59" name="Freeform 1915"/>
          <p:cNvSpPr>
            <a:spLocks/>
          </p:cNvSpPr>
          <p:nvPr/>
        </p:nvSpPr>
        <p:spPr bwMode="auto">
          <a:xfrm>
            <a:off x="5795963" y="4084638"/>
            <a:ext cx="84137" cy="52387"/>
          </a:xfrm>
          <a:custGeom>
            <a:avLst/>
            <a:gdLst>
              <a:gd name="T0" fmla="*/ 86 w 107"/>
              <a:gd name="T1" fmla="*/ 57 h 66"/>
              <a:gd name="T2" fmla="*/ 85 w 107"/>
              <a:gd name="T3" fmla="*/ 55 h 66"/>
              <a:gd name="T4" fmla="*/ 83 w 107"/>
              <a:gd name="T5" fmla="*/ 54 h 66"/>
              <a:gd name="T6" fmla="*/ 77 w 107"/>
              <a:gd name="T7" fmla="*/ 50 h 66"/>
              <a:gd name="T8" fmla="*/ 74 w 107"/>
              <a:gd name="T9" fmla="*/ 48 h 66"/>
              <a:gd name="T10" fmla="*/ 68 w 107"/>
              <a:gd name="T11" fmla="*/ 43 h 66"/>
              <a:gd name="T12" fmla="*/ 63 w 107"/>
              <a:gd name="T13" fmla="*/ 39 h 66"/>
              <a:gd name="T14" fmla="*/ 57 w 107"/>
              <a:gd name="T15" fmla="*/ 35 h 66"/>
              <a:gd name="T16" fmla="*/ 50 w 107"/>
              <a:gd name="T17" fmla="*/ 32 h 66"/>
              <a:gd name="T18" fmla="*/ 42 w 107"/>
              <a:gd name="T19" fmla="*/ 26 h 66"/>
              <a:gd name="T20" fmla="*/ 33 w 107"/>
              <a:gd name="T21" fmla="*/ 21 h 66"/>
              <a:gd name="T22" fmla="*/ 22 w 107"/>
              <a:gd name="T23" fmla="*/ 13 h 66"/>
              <a:gd name="T24" fmla="*/ 17 w 107"/>
              <a:gd name="T25" fmla="*/ 9 h 66"/>
              <a:gd name="T26" fmla="*/ 13 w 107"/>
              <a:gd name="T27" fmla="*/ 8 h 66"/>
              <a:gd name="T28" fmla="*/ 9 w 107"/>
              <a:gd name="T29" fmla="*/ 6 h 66"/>
              <a:gd name="T30" fmla="*/ 7 w 107"/>
              <a:gd name="T31" fmla="*/ 4 h 66"/>
              <a:gd name="T32" fmla="*/ 0 w 107"/>
              <a:gd name="T33" fmla="*/ 0 h 66"/>
              <a:gd name="T34" fmla="*/ 2 w 107"/>
              <a:gd name="T35" fmla="*/ 0 h 66"/>
              <a:gd name="T36" fmla="*/ 6 w 107"/>
              <a:gd name="T37" fmla="*/ 2 h 66"/>
              <a:gd name="T38" fmla="*/ 7 w 107"/>
              <a:gd name="T39" fmla="*/ 4 h 66"/>
              <a:gd name="T40" fmla="*/ 13 w 107"/>
              <a:gd name="T41" fmla="*/ 6 h 66"/>
              <a:gd name="T42" fmla="*/ 15 w 107"/>
              <a:gd name="T43" fmla="*/ 6 h 66"/>
              <a:gd name="T44" fmla="*/ 20 w 107"/>
              <a:gd name="T45" fmla="*/ 9 h 66"/>
              <a:gd name="T46" fmla="*/ 24 w 107"/>
              <a:gd name="T47" fmla="*/ 9 h 66"/>
              <a:gd name="T48" fmla="*/ 28 w 107"/>
              <a:gd name="T49" fmla="*/ 11 h 66"/>
              <a:gd name="T50" fmla="*/ 29 w 107"/>
              <a:gd name="T51" fmla="*/ 13 h 66"/>
              <a:gd name="T52" fmla="*/ 37 w 107"/>
              <a:gd name="T53" fmla="*/ 17 h 66"/>
              <a:gd name="T54" fmla="*/ 39 w 107"/>
              <a:gd name="T55" fmla="*/ 17 h 66"/>
              <a:gd name="T56" fmla="*/ 44 w 107"/>
              <a:gd name="T57" fmla="*/ 21 h 66"/>
              <a:gd name="T58" fmla="*/ 48 w 107"/>
              <a:gd name="T59" fmla="*/ 22 h 66"/>
              <a:gd name="T60" fmla="*/ 53 w 107"/>
              <a:gd name="T61" fmla="*/ 24 h 66"/>
              <a:gd name="T62" fmla="*/ 61 w 107"/>
              <a:gd name="T63" fmla="*/ 28 h 66"/>
              <a:gd name="T64" fmla="*/ 77 w 107"/>
              <a:gd name="T65" fmla="*/ 39 h 66"/>
              <a:gd name="T66" fmla="*/ 88 w 107"/>
              <a:gd name="T67" fmla="*/ 44 h 66"/>
              <a:gd name="T68" fmla="*/ 92 w 107"/>
              <a:gd name="T69" fmla="*/ 50 h 66"/>
              <a:gd name="T70" fmla="*/ 96 w 107"/>
              <a:gd name="T71" fmla="*/ 52 h 66"/>
              <a:gd name="T72" fmla="*/ 99 w 107"/>
              <a:gd name="T73" fmla="*/ 55 h 66"/>
              <a:gd name="T74" fmla="*/ 101 w 107"/>
              <a:gd name="T75" fmla="*/ 57 h 66"/>
              <a:gd name="T76" fmla="*/ 103 w 107"/>
              <a:gd name="T77" fmla="*/ 59 h 66"/>
              <a:gd name="T78" fmla="*/ 105 w 107"/>
              <a:gd name="T79" fmla="*/ 63 h 66"/>
              <a:gd name="T80" fmla="*/ 107 w 107"/>
              <a:gd name="T81" fmla="*/ 65 h 66"/>
              <a:gd name="T82" fmla="*/ 107 w 107"/>
              <a:gd name="T83" fmla="*/ 66 h 66"/>
              <a:gd name="T84" fmla="*/ 96 w 107"/>
              <a:gd name="T85" fmla="*/ 61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07" h="66">
                <a:moveTo>
                  <a:pt x="90" y="59"/>
                </a:moveTo>
                <a:lnTo>
                  <a:pt x="88" y="57"/>
                </a:lnTo>
                <a:lnTo>
                  <a:pt x="86" y="57"/>
                </a:lnTo>
                <a:lnTo>
                  <a:pt x="86" y="57"/>
                </a:lnTo>
                <a:lnTo>
                  <a:pt x="86" y="55"/>
                </a:lnTo>
                <a:lnTo>
                  <a:pt x="85" y="55"/>
                </a:lnTo>
                <a:lnTo>
                  <a:pt x="85" y="55"/>
                </a:lnTo>
                <a:lnTo>
                  <a:pt x="83" y="54"/>
                </a:lnTo>
                <a:lnTo>
                  <a:pt x="83" y="54"/>
                </a:lnTo>
                <a:lnTo>
                  <a:pt x="81" y="52"/>
                </a:lnTo>
                <a:lnTo>
                  <a:pt x="79" y="52"/>
                </a:lnTo>
                <a:lnTo>
                  <a:pt x="77" y="50"/>
                </a:lnTo>
                <a:lnTo>
                  <a:pt x="77" y="50"/>
                </a:lnTo>
                <a:lnTo>
                  <a:pt x="77" y="48"/>
                </a:lnTo>
                <a:lnTo>
                  <a:pt x="74" y="48"/>
                </a:lnTo>
                <a:lnTo>
                  <a:pt x="72" y="46"/>
                </a:lnTo>
                <a:lnTo>
                  <a:pt x="70" y="44"/>
                </a:lnTo>
                <a:lnTo>
                  <a:pt x="68" y="43"/>
                </a:lnTo>
                <a:lnTo>
                  <a:pt x="66" y="41"/>
                </a:lnTo>
                <a:lnTo>
                  <a:pt x="64" y="41"/>
                </a:lnTo>
                <a:lnTo>
                  <a:pt x="63" y="39"/>
                </a:lnTo>
                <a:lnTo>
                  <a:pt x="61" y="37"/>
                </a:lnTo>
                <a:lnTo>
                  <a:pt x="59" y="37"/>
                </a:lnTo>
                <a:lnTo>
                  <a:pt x="57" y="35"/>
                </a:lnTo>
                <a:lnTo>
                  <a:pt x="53" y="33"/>
                </a:lnTo>
                <a:lnTo>
                  <a:pt x="52" y="33"/>
                </a:lnTo>
                <a:lnTo>
                  <a:pt x="50" y="32"/>
                </a:lnTo>
                <a:lnTo>
                  <a:pt x="48" y="30"/>
                </a:lnTo>
                <a:lnTo>
                  <a:pt x="46" y="30"/>
                </a:lnTo>
                <a:lnTo>
                  <a:pt x="42" y="26"/>
                </a:lnTo>
                <a:lnTo>
                  <a:pt x="40" y="24"/>
                </a:lnTo>
                <a:lnTo>
                  <a:pt x="39" y="24"/>
                </a:lnTo>
                <a:lnTo>
                  <a:pt x="33" y="21"/>
                </a:lnTo>
                <a:lnTo>
                  <a:pt x="33" y="19"/>
                </a:lnTo>
                <a:lnTo>
                  <a:pt x="24" y="15"/>
                </a:lnTo>
                <a:lnTo>
                  <a:pt x="22" y="13"/>
                </a:lnTo>
                <a:lnTo>
                  <a:pt x="20" y="11"/>
                </a:lnTo>
                <a:lnTo>
                  <a:pt x="18" y="11"/>
                </a:lnTo>
                <a:lnTo>
                  <a:pt x="17" y="9"/>
                </a:lnTo>
                <a:lnTo>
                  <a:pt x="15" y="9"/>
                </a:lnTo>
                <a:lnTo>
                  <a:pt x="15" y="8"/>
                </a:lnTo>
                <a:lnTo>
                  <a:pt x="13" y="8"/>
                </a:lnTo>
                <a:lnTo>
                  <a:pt x="13" y="6"/>
                </a:lnTo>
                <a:lnTo>
                  <a:pt x="11" y="6"/>
                </a:lnTo>
                <a:lnTo>
                  <a:pt x="9" y="6"/>
                </a:lnTo>
                <a:lnTo>
                  <a:pt x="9" y="6"/>
                </a:lnTo>
                <a:lnTo>
                  <a:pt x="9" y="4"/>
                </a:lnTo>
                <a:lnTo>
                  <a:pt x="7" y="4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7" y="2"/>
                </a:lnTo>
                <a:lnTo>
                  <a:pt x="7" y="4"/>
                </a:lnTo>
                <a:lnTo>
                  <a:pt x="9" y="4"/>
                </a:lnTo>
                <a:lnTo>
                  <a:pt x="11" y="4"/>
                </a:lnTo>
                <a:lnTo>
                  <a:pt x="13" y="6"/>
                </a:lnTo>
                <a:lnTo>
                  <a:pt x="13" y="6"/>
                </a:lnTo>
                <a:lnTo>
                  <a:pt x="15" y="6"/>
                </a:lnTo>
                <a:lnTo>
                  <a:pt x="15" y="6"/>
                </a:lnTo>
                <a:lnTo>
                  <a:pt x="17" y="8"/>
                </a:lnTo>
                <a:lnTo>
                  <a:pt x="18" y="8"/>
                </a:lnTo>
                <a:lnTo>
                  <a:pt x="20" y="9"/>
                </a:lnTo>
                <a:lnTo>
                  <a:pt x="20" y="9"/>
                </a:lnTo>
                <a:lnTo>
                  <a:pt x="22" y="9"/>
                </a:lnTo>
                <a:lnTo>
                  <a:pt x="24" y="9"/>
                </a:lnTo>
                <a:lnTo>
                  <a:pt x="24" y="11"/>
                </a:lnTo>
                <a:lnTo>
                  <a:pt x="26" y="11"/>
                </a:lnTo>
                <a:lnTo>
                  <a:pt x="28" y="11"/>
                </a:lnTo>
                <a:lnTo>
                  <a:pt x="28" y="13"/>
                </a:lnTo>
                <a:lnTo>
                  <a:pt x="29" y="13"/>
                </a:lnTo>
                <a:lnTo>
                  <a:pt x="29" y="13"/>
                </a:lnTo>
                <a:lnTo>
                  <a:pt x="31" y="13"/>
                </a:lnTo>
                <a:lnTo>
                  <a:pt x="35" y="15"/>
                </a:lnTo>
                <a:lnTo>
                  <a:pt x="37" y="17"/>
                </a:lnTo>
                <a:lnTo>
                  <a:pt x="37" y="17"/>
                </a:lnTo>
                <a:lnTo>
                  <a:pt x="39" y="17"/>
                </a:lnTo>
                <a:lnTo>
                  <a:pt x="39" y="17"/>
                </a:lnTo>
                <a:lnTo>
                  <a:pt x="40" y="19"/>
                </a:lnTo>
                <a:lnTo>
                  <a:pt x="42" y="19"/>
                </a:lnTo>
                <a:lnTo>
                  <a:pt x="44" y="21"/>
                </a:lnTo>
                <a:lnTo>
                  <a:pt x="44" y="21"/>
                </a:lnTo>
                <a:lnTo>
                  <a:pt x="46" y="21"/>
                </a:lnTo>
                <a:lnTo>
                  <a:pt x="48" y="22"/>
                </a:lnTo>
                <a:lnTo>
                  <a:pt x="50" y="22"/>
                </a:lnTo>
                <a:lnTo>
                  <a:pt x="52" y="24"/>
                </a:lnTo>
                <a:lnTo>
                  <a:pt x="53" y="24"/>
                </a:lnTo>
                <a:lnTo>
                  <a:pt x="55" y="26"/>
                </a:lnTo>
                <a:lnTo>
                  <a:pt x="59" y="26"/>
                </a:lnTo>
                <a:lnTo>
                  <a:pt x="61" y="28"/>
                </a:lnTo>
                <a:lnTo>
                  <a:pt x="64" y="30"/>
                </a:lnTo>
                <a:lnTo>
                  <a:pt x="74" y="35"/>
                </a:lnTo>
                <a:lnTo>
                  <a:pt x="77" y="39"/>
                </a:lnTo>
                <a:lnTo>
                  <a:pt x="79" y="39"/>
                </a:lnTo>
                <a:lnTo>
                  <a:pt x="83" y="43"/>
                </a:lnTo>
                <a:lnTo>
                  <a:pt x="88" y="44"/>
                </a:lnTo>
                <a:lnTo>
                  <a:pt x="88" y="46"/>
                </a:lnTo>
                <a:lnTo>
                  <a:pt x="90" y="48"/>
                </a:lnTo>
                <a:lnTo>
                  <a:pt x="92" y="50"/>
                </a:lnTo>
                <a:lnTo>
                  <a:pt x="94" y="52"/>
                </a:lnTo>
                <a:lnTo>
                  <a:pt x="94" y="52"/>
                </a:lnTo>
                <a:lnTo>
                  <a:pt x="96" y="52"/>
                </a:lnTo>
                <a:lnTo>
                  <a:pt x="98" y="54"/>
                </a:lnTo>
                <a:lnTo>
                  <a:pt x="98" y="54"/>
                </a:lnTo>
                <a:lnTo>
                  <a:pt x="99" y="55"/>
                </a:lnTo>
                <a:lnTo>
                  <a:pt x="101" y="55"/>
                </a:lnTo>
                <a:lnTo>
                  <a:pt x="101" y="55"/>
                </a:lnTo>
                <a:lnTo>
                  <a:pt x="101" y="57"/>
                </a:lnTo>
                <a:lnTo>
                  <a:pt x="103" y="57"/>
                </a:lnTo>
                <a:lnTo>
                  <a:pt x="103" y="59"/>
                </a:lnTo>
                <a:lnTo>
                  <a:pt x="103" y="59"/>
                </a:lnTo>
                <a:lnTo>
                  <a:pt x="103" y="61"/>
                </a:lnTo>
                <a:lnTo>
                  <a:pt x="105" y="61"/>
                </a:lnTo>
                <a:lnTo>
                  <a:pt x="105" y="63"/>
                </a:lnTo>
                <a:lnTo>
                  <a:pt x="105" y="63"/>
                </a:lnTo>
                <a:lnTo>
                  <a:pt x="107" y="65"/>
                </a:lnTo>
                <a:lnTo>
                  <a:pt x="107" y="65"/>
                </a:lnTo>
                <a:lnTo>
                  <a:pt x="107" y="66"/>
                </a:lnTo>
                <a:lnTo>
                  <a:pt x="107" y="66"/>
                </a:lnTo>
                <a:lnTo>
                  <a:pt x="107" y="66"/>
                </a:lnTo>
                <a:lnTo>
                  <a:pt x="103" y="66"/>
                </a:lnTo>
                <a:lnTo>
                  <a:pt x="99" y="65"/>
                </a:lnTo>
                <a:lnTo>
                  <a:pt x="96" y="61"/>
                </a:lnTo>
                <a:lnTo>
                  <a:pt x="92" y="59"/>
                </a:lnTo>
                <a:lnTo>
                  <a:pt x="86" y="57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60" name="Freeform 1916"/>
          <p:cNvSpPr>
            <a:spLocks/>
          </p:cNvSpPr>
          <p:nvPr/>
        </p:nvSpPr>
        <p:spPr bwMode="auto">
          <a:xfrm>
            <a:off x="5713413" y="4067175"/>
            <a:ext cx="192087" cy="80963"/>
          </a:xfrm>
          <a:custGeom>
            <a:avLst/>
            <a:gdLst>
              <a:gd name="T0" fmla="*/ 235 w 243"/>
              <a:gd name="T1" fmla="*/ 98 h 103"/>
              <a:gd name="T2" fmla="*/ 224 w 243"/>
              <a:gd name="T3" fmla="*/ 92 h 103"/>
              <a:gd name="T4" fmla="*/ 212 w 243"/>
              <a:gd name="T5" fmla="*/ 87 h 103"/>
              <a:gd name="T6" fmla="*/ 199 w 243"/>
              <a:gd name="T7" fmla="*/ 83 h 103"/>
              <a:gd name="T8" fmla="*/ 189 w 243"/>
              <a:gd name="T9" fmla="*/ 79 h 103"/>
              <a:gd name="T10" fmla="*/ 178 w 243"/>
              <a:gd name="T11" fmla="*/ 74 h 103"/>
              <a:gd name="T12" fmla="*/ 166 w 243"/>
              <a:gd name="T13" fmla="*/ 68 h 103"/>
              <a:gd name="T14" fmla="*/ 149 w 243"/>
              <a:gd name="T15" fmla="*/ 61 h 103"/>
              <a:gd name="T16" fmla="*/ 125 w 243"/>
              <a:gd name="T17" fmla="*/ 52 h 103"/>
              <a:gd name="T18" fmla="*/ 105 w 243"/>
              <a:gd name="T19" fmla="*/ 46 h 103"/>
              <a:gd name="T20" fmla="*/ 81 w 243"/>
              <a:gd name="T21" fmla="*/ 41 h 103"/>
              <a:gd name="T22" fmla="*/ 66 w 243"/>
              <a:gd name="T23" fmla="*/ 35 h 103"/>
              <a:gd name="T24" fmla="*/ 55 w 243"/>
              <a:gd name="T25" fmla="*/ 30 h 103"/>
              <a:gd name="T26" fmla="*/ 46 w 243"/>
              <a:gd name="T27" fmla="*/ 24 h 103"/>
              <a:gd name="T28" fmla="*/ 37 w 243"/>
              <a:gd name="T29" fmla="*/ 20 h 103"/>
              <a:gd name="T30" fmla="*/ 28 w 243"/>
              <a:gd name="T31" fmla="*/ 17 h 103"/>
              <a:gd name="T32" fmla="*/ 22 w 243"/>
              <a:gd name="T33" fmla="*/ 13 h 103"/>
              <a:gd name="T34" fmla="*/ 17 w 243"/>
              <a:gd name="T35" fmla="*/ 9 h 103"/>
              <a:gd name="T36" fmla="*/ 11 w 243"/>
              <a:gd name="T37" fmla="*/ 8 h 103"/>
              <a:gd name="T38" fmla="*/ 4 w 243"/>
              <a:gd name="T39" fmla="*/ 4 h 103"/>
              <a:gd name="T40" fmla="*/ 2 w 243"/>
              <a:gd name="T41" fmla="*/ 0 h 103"/>
              <a:gd name="T42" fmla="*/ 11 w 243"/>
              <a:gd name="T43" fmla="*/ 4 h 103"/>
              <a:gd name="T44" fmla="*/ 18 w 243"/>
              <a:gd name="T45" fmla="*/ 8 h 103"/>
              <a:gd name="T46" fmla="*/ 26 w 243"/>
              <a:gd name="T47" fmla="*/ 9 h 103"/>
              <a:gd name="T48" fmla="*/ 33 w 243"/>
              <a:gd name="T49" fmla="*/ 13 h 103"/>
              <a:gd name="T50" fmla="*/ 42 w 243"/>
              <a:gd name="T51" fmla="*/ 17 h 103"/>
              <a:gd name="T52" fmla="*/ 52 w 243"/>
              <a:gd name="T53" fmla="*/ 20 h 103"/>
              <a:gd name="T54" fmla="*/ 59 w 243"/>
              <a:gd name="T55" fmla="*/ 24 h 103"/>
              <a:gd name="T56" fmla="*/ 72 w 243"/>
              <a:gd name="T57" fmla="*/ 30 h 103"/>
              <a:gd name="T58" fmla="*/ 90 w 243"/>
              <a:gd name="T59" fmla="*/ 37 h 103"/>
              <a:gd name="T60" fmla="*/ 103 w 243"/>
              <a:gd name="T61" fmla="*/ 48 h 103"/>
              <a:gd name="T62" fmla="*/ 112 w 243"/>
              <a:gd name="T63" fmla="*/ 55 h 103"/>
              <a:gd name="T64" fmla="*/ 123 w 243"/>
              <a:gd name="T65" fmla="*/ 59 h 103"/>
              <a:gd name="T66" fmla="*/ 134 w 243"/>
              <a:gd name="T67" fmla="*/ 65 h 103"/>
              <a:gd name="T68" fmla="*/ 147 w 243"/>
              <a:gd name="T69" fmla="*/ 70 h 103"/>
              <a:gd name="T70" fmla="*/ 156 w 243"/>
              <a:gd name="T71" fmla="*/ 74 h 103"/>
              <a:gd name="T72" fmla="*/ 162 w 243"/>
              <a:gd name="T73" fmla="*/ 76 h 103"/>
              <a:gd name="T74" fmla="*/ 169 w 243"/>
              <a:gd name="T75" fmla="*/ 79 h 103"/>
              <a:gd name="T76" fmla="*/ 175 w 243"/>
              <a:gd name="T77" fmla="*/ 81 h 103"/>
              <a:gd name="T78" fmla="*/ 182 w 243"/>
              <a:gd name="T79" fmla="*/ 85 h 103"/>
              <a:gd name="T80" fmla="*/ 193 w 243"/>
              <a:gd name="T81" fmla="*/ 88 h 103"/>
              <a:gd name="T82" fmla="*/ 204 w 243"/>
              <a:gd name="T83" fmla="*/ 94 h 103"/>
              <a:gd name="T84" fmla="*/ 215 w 243"/>
              <a:gd name="T85" fmla="*/ 100 h 103"/>
              <a:gd name="T86" fmla="*/ 234 w 243"/>
              <a:gd name="T87" fmla="*/ 103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43" h="103">
                <a:moveTo>
                  <a:pt x="243" y="103"/>
                </a:moveTo>
                <a:lnTo>
                  <a:pt x="241" y="101"/>
                </a:lnTo>
                <a:lnTo>
                  <a:pt x="235" y="98"/>
                </a:lnTo>
                <a:lnTo>
                  <a:pt x="230" y="96"/>
                </a:lnTo>
                <a:lnTo>
                  <a:pt x="226" y="94"/>
                </a:lnTo>
                <a:lnTo>
                  <a:pt x="224" y="92"/>
                </a:lnTo>
                <a:lnTo>
                  <a:pt x="223" y="92"/>
                </a:lnTo>
                <a:lnTo>
                  <a:pt x="215" y="90"/>
                </a:lnTo>
                <a:lnTo>
                  <a:pt x="212" y="87"/>
                </a:lnTo>
                <a:lnTo>
                  <a:pt x="206" y="85"/>
                </a:lnTo>
                <a:lnTo>
                  <a:pt x="202" y="83"/>
                </a:lnTo>
                <a:lnTo>
                  <a:pt x="199" y="83"/>
                </a:lnTo>
                <a:lnTo>
                  <a:pt x="193" y="79"/>
                </a:lnTo>
                <a:lnTo>
                  <a:pt x="191" y="79"/>
                </a:lnTo>
                <a:lnTo>
                  <a:pt x="189" y="79"/>
                </a:lnTo>
                <a:lnTo>
                  <a:pt x="186" y="77"/>
                </a:lnTo>
                <a:lnTo>
                  <a:pt x="182" y="76"/>
                </a:lnTo>
                <a:lnTo>
                  <a:pt x="178" y="74"/>
                </a:lnTo>
                <a:lnTo>
                  <a:pt x="173" y="72"/>
                </a:lnTo>
                <a:lnTo>
                  <a:pt x="169" y="70"/>
                </a:lnTo>
                <a:lnTo>
                  <a:pt x="166" y="68"/>
                </a:lnTo>
                <a:lnTo>
                  <a:pt x="158" y="65"/>
                </a:lnTo>
                <a:lnTo>
                  <a:pt x="153" y="63"/>
                </a:lnTo>
                <a:lnTo>
                  <a:pt x="149" y="61"/>
                </a:lnTo>
                <a:lnTo>
                  <a:pt x="138" y="55"/>
                </a:lnTo>
                <a:lnTo>
                  <a:pt x="131" y="54"/>
                </a:lnTo>
                <a:lnTo>
                  <a:pt x="125" y="52"/>
                </a:lnTo>
                <a:lnTo>
                  <a:pt x="118" y="50"/>
                </a:lnTo>
                <a:lnTo>
                  <a:pt x="112" y="48"/>
                </a:lnTo>
                <a:lnTo>
                  <a:pt x="105" y="46"/>
                </a:lnTo>
                <a:lnTo>
                  <a:pt x="98" y="44"/>
                </a:lnTo>
                <a:lnTo>
                  <a:pt x="88" y="43"/>
                </a:lnTo>
                <a:lnTo>
                  <a:pt x="81" y="41"/>
                </a:lnTo>
                <a:lnTo>
                  <a:pt x="77" y="41"/>
                </a:lnTo>
                <a:lnTo>
                  <a:pt x="72" y="37"/>
                </a:lnTo>
                <a:lnTo>
                  <a:pt x="66" y="35"/>
                </a:lnTo>
                <a:lnTo>
                  <a:pt x="63" y="33"/>
                </a:lnTo>
                <a:lnTo>
                  <a:pt x="57" y="31"/>
                </a:lnTo>
                <a:lnTo>
                  <a:pt x="55" y="30"/>
                </a:lnTo>
                <a:lnTo>
                  <a:pt x="52" y="28"/>
                </a:lnTo>
                <a:lnTo>
                  <a:pt x="50" y="26"/>
                </a:lnTo>
                <a:lnTo>
                  <a:pt x="46" y="24"/>
                </a:lnTo>
                <a:lnTo>
                  <a:pt x="44" y="22"/>
                </a:lnTo>
                <a:lnTo>
                  <a:pt x="39" y="20"/>
                </a:lnTo>
                <a:lnTo>
                  <a:pt x="37" y="20"/>
                </a:lnTo>
                <a:lnTo>
                  <a:pt x="35" y="19"/>
                </a:lnTo>
                <a:lnTo>
                  <a:pt x="29" y="17"/>
                </a:lnTo>
                <a:lnTo>
                  <a:pt x="28" y="17"/>
                </a:lnTo>
                <a:lnTo>
                  <a:pt x="26" y="15"/>
                </a:lnTo>
                <a:lnTo>
                  <a:pt x="24" y="13"/>
                </a:lnTo>
                <a:lnTo>
                  <a:pt x="22" y="13"/>
                </a:lnTo>
                <a:lnTo>
                  <a:pt x="20" y="13"/>
                </a:lnTo>
                <a:lnTo>
                  <a:pt x="18" y="11"/>
                </a:lnTo>
                <a:lnTo>
                  <a:pt x="17" y="9"/>
                </a:lnTo>
                <a:lnTo>
                  <a:pt x="17" y="9"/>
                </a:lnTo>
                <a:lnTo>
                  <a:pt x="15" y="9"/>
                </a:lnTo>
                <a:lnTo>
                  <a:pt x="11" y="8"/>
                </a:lnTo>
                <a:lnTo>
                  <a:pt x="9" y="8"/>
                </a:lnTo>
                <a:lnTo>
                  <a:pt x="7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lnTo>
                  <a:pt x="2" y="0"/>
                </a:lnTo>
                <a:lnTo>
                  <a:pt x="6" y="2"/>
                </a:lnTo>
                <a:lnTo>
                  <a:pt x="9" y="4"/>
                </a:lnTo>
                <a:lnTo>
                  <a:pt x="11" y="4"/>
                </a:lnTo>
                <a:lnTo>
                  <a:pt x="13" y="6"/>
                </a:lnTo>
                <a:lnTo>
                  <a:pt x="17" y="8"/>
                </a:lnTo>
                <a:lnTo>
                  <a:pt x="18" y="8"/>
                </a:lnTo>
                <a:lnTo>
                  <a:pt x="22" y="9"/>
                </a:lnTo>
                <a:lnTo>
                  <a:pt x="24" y="9"/>
                </a:lnTo>
                <a:lnTo>
                  <a:pt x="26" y="9"/>
                </a:lnTo>
                <a:lnTo>
                  <a:pt x="28" y="11"/>
                </a:lnTo>
                <a:lnTo>
                  <a:pt x="31" y="11"/>
                </a:lnTo>
                <a:lnTo>
                  <a:pt x="33" y="13"/>
                </a:lnTo>
                <a:lnTo>
                  <a:pt x="37" y="13"/>
                </a:lnTo>
                <a:lnTo>
                  <a:pt x="39" y="15"/>
                </a:lnTo>
                <a:lnTo>
                  <a:pt x="42" y="17"/>
                </a:lnTo>
                <a:lnTo>
                  <a:pt x="44" y="19"/>
                </a:lnTo>
                <a:lnTo>
                  <a:pt x="48" y="19"/>
                </a:lnTo>
                <a:lnTo>
                  <a:pt x="52" y="20"/>
                </a:lnTo>
                <a:lnTo>
                  <a:pt x="53" y="22"/>
                </a:lnTo>
                <a:lnTo>
                  <a:pt x="55" y="22"/>
                </a:lnTo>
                <a:lnTo>
                  <a:pt x="59" y="24"/>
                </a:lnTo>
                <a:lnTo>
                  <a:pt x="63" y="26"/>
                </a:lnTo>
                <a:lnTo>
                  <a:pt x="66" y="28"/>
                </a:lnTo>
                <a:lnTo>
                  <a:pt x="72" y="30"/>
                </a:lnTo>
                <a:lnTo>
                  <a:pt x="77" y="31"/>
                </a:lnTo>
                <a:lnTo>
                  <a:pt x="85" y="33"/>
                </a:lnTo>
                <a:lnTo>
                  <a:pt x="90" y="37"/>
                </a:lnTo>
                <a:lnTo>
                  <a:pt x="96" y="43"/>
                </a:lnTo>
                <a:lnTo>
                  <a:pt x="101" y="46"/>
                </a:lnTo>
                <a:lnTo>
                  <a:pt x="103" y="48"/>
                </a:lnTo>
                <a:lnTo>
                  <a:pt x="107" y="52"/>
                </a:lnTo>
                <a:lnTo>
                  <a:pt x="109" y="54"/>
                </a:lnTo>
                <a:lnTo>
                  <a:pt x="112" y="55"/>
                </a:lnTo>
                <a:lnTo>
                  <a:pt x="114" y="55"/>
                </a:lnTo>
                <a:lnTo>
                  <a:pt x="118" y="57"/>
                </a:lnTo>
                <a:lnTo>
                  <a:pt x="123" y="59"/>
                </a:lnTo>
                <a:lnTo>
                  <a:pt x="127" y="61"/>
                </a:lnTo>
                <a:lnTo>
                  <a:pt x="131" y="63"/>
                </a:lnTo>
                <a:lnTo>
                  <a:pt x="134" y="65"/>
                </a:lnTo>
                <a:lnTo>
                  <a:pt x="138" y="66"/>
                </a:lnTo>
                <a:lnTo>
                  <a:pt x="142" y="68"/>
                </a:lnTo>
                <a:lnTo>
                  <a:pt x="147" y="70"/>
                </a:lnTo>
                <a:lnTo>
                  <a:pt x="151" y="72"/>
                </a:lnTo>
                <a:lnTo>
                  <a:pt x="153" y="74"/>
                </a:lnTo>
                <a:lnTo>
                  <a:pt x="156" y="74"/>
                </a:lnTo>
                <a:lnTo>
                  <a:pt x="158" y="76"/>
                </a:lnTo>
                <a:lnTo>
                  <a:pt x="160" y="76"/>
                </a:lnTo>
                <a:lnTo>
                  <a:pt x="162" y="76"/>
                </a:lnTo>
                <a:lnTo>
                  <a:pt x="166" y="77"/>
                </a:lnTo>
                <a:lnTo>
                  <a:pt x="167" y="79"/>
                </a:lnTo>
                <a:lnTo>
                  <a:pt x="169" y="79"/>
                </a:lnTo>
                <a:lnTo>
                  <a:pt x="171" y="81"/>
                </a:lnTo>
                <a:lnTo>
                  <a:pt x="173" y="81"/>
                </a:lnTo>
                <a:lnTo>
                  <a:pt x="175" y="81"/>
                </a:lnTo>
                <a:lnTo>
                  <a:pt x="177" y="83"/>
                </a:lnTo>
                <a:lnTo>
                  <a:pt x="178" y="83"/>
                </a:lnTo>
                <a:lnTo>
                  <a:pt x="182" y="85"/>
                </a:lnTo>
                <a:lnTo>
                  <a:pt x="186" y="87"/>
                </a:lnTo>
                <a:lnTo>
                  <a:pt x="189" y="88"/>
                </a:lnTo>
                <a:lnTo>
                  <a:pt x="193" y="88"/>
                </a:lnTo>
                <a:lnTo>
                  <a:pt x="197" y="90"/>
                </a:lnTo>
                <a:lnTo>
                  <a:pt x="201" y="92"/>
                </a:lnTo>
                <a:lnTo>
                  <a:pt x="204" y="94"/>
                </a:lnTo>
                <a:lnTo>
                  <a:pt x="208" y="96"/>
                </a:lnTo>
                <a:lnTo>
                  <a:pt x="212" y="98"/>
                </a:lnTo>
                <a:lnTo>
                  <a:pt x="215" y="100"/>
                </a:lnTo>
                <a:lnTo>
                  <a:pt x="219" y="100"/>
                </a:lnTo>
                <a:lnTo>
                  <a:pt x="228" y="103"/>
                </a:lnTo>
                <a:lnTo>
                  <a:pt x="234" y="103"/>
                </a:lnTo>
                <a:lnTo>
                  <a:pt x="237" y="103"/>
                </a:lnTo>
                <a:lnTo>
                  <a:pt x="243" y="103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61" name="Freeform 1917"/>
          <p:cNvSpPr>
            <a:spLocks/>
          </p:cNvSpPr>
          <p:nvPr/>
        </p:nvSpPr>
        <p:spPr bwMode="auto">
          <a:xfrm>
            <a:off x="5713413" y="4067175"/>
            <a:ext cx="192087" cy="80963"/>
          </a:xfrm>
          <a:custGeom>
            <a:avLst/>
            <a:gdLst>
              <a:gd name="T0" fmla="*/ 235 w 243"/>
              <a:gd name="T1" fmla="*/ 98 h 103"/>
              <a:gd name="T2" fmla="*/ 224 w 243"/>
              <a:gd name="T3" fmla="*/ 92 h 103"/>
              <a:gd name="T4" fmla="*/ 212 w 243"/>
              <a:gd name="T5" fmla="*/ 87 h 103"/>
              <a:gd name="T6" fmla="*/ 199 w 243"/>
              <a:gd name="T7" fmla="*/ 83 h 103"/>
              <a:gd name="T8" fmla="*/ 189 w 243"/>
              <a:gd name="T9" fmla="*/ 79 h 103"/>
              <a:gd name="T10" fmla="*/ 178 w 243"/>
              <a:gd name="T11" fmla="*/ 74 h 103"/>
              <a:gd name="T12" fmla="*/ 166 w 243"/>
              <a:gd name="T13" fmla="*/ 68 h 103"/>
              <a:gd name="T14" fmla="*/ 149 w 243"/>
              <a:gd name="T15" fmla="*/ 61 h 103"/>
              <a:gd name="T16" fmla="*/ 125 w 243"/>
              <a:gd name="T17" fmla="*/ 52 h 103"/>
              <a:gd name="T18" fmla="*/ 105 w 243"/>
              <a:gd name="T19" fmla="*/ 46 h 103"/>
              <a:gd name="T20" fmla="*/ 81 w 243"/>
              <a:gd name="T21" fmla="*/ 41 h 103"/>
              <a:gd name="T22" fmla="*/ 66 w 243"/>
              <a:gd name="T23" fmla="*/ 35 h 103"/>
              <a:gd name="T24" fmla="*/ 55 w 243"/>
              <a:gd name="T25" fmla="*/ 30 h 103"/>
              <a:gd name="T26" fmla="*/ 46 w 243"/>
              <a:gd name="T27" fmla="*/ 24 h 103"/>
              <a:gd name="T28" fmla="*/ 37 w 243"/>
              <a:gd name="T29" fmla="*/ 20 h 103"/>
              <a:gd name="T30" fmla="*/ 28 w 243"/>
              <a:gd name="T31" fmla="*/ 17 h 103"/>
              <a:gd name="T32" fmla="*/ 22 w 243"/>
              <a:gd name="T33" fmla="*/ 13 h 103"/>
              <a:gd name="T34" fmla="*/ 17 w 243"/>
              <a:gd name="T35" fmla="*/ 9 h 103"/>
              <a:gd name="T36" fmla="*/ 11 w 243"/>
              <a:gd name="T37" fmla="*/ 8 h 103"/>
              <a:gd name="T38" fmla="*/ 4 w 243"/>
              <a:gd name="T39" fmla="*/ 4 h 103"/>
              <a:gd name="T40" fmla="*/ 2 w 243"/>
              <a:gd name="T41" fmla="*/ 0 h 103"/>
              <a:gd name="T42" fmla="*/ 11 w 243"/>
              <a:gd name="T43" fmla="*/ 4 h 103"/>
              <a:gd name="T44" fmla="*/ 18 w 243"/>
              <a:gd name="T45" fmla="*/ 8 h 103"/>
              <a:gd name="T46" fmla="*/ 26 w 243"/>
              <a:gd name="T47" fmla="*/ 9 h 103"/>
              <a:gd name="T48" fmla="*/ 33 w 243"/>
              <a:gd name="T49" fmla="*/ 13 h 103"/>
              <a:gd name="T50" fmla="*/ 42 w 243"/>
              <a:gd name="T51" fmla="*/ 17 h 103"/>
              <a:gd name="T52" fmla="*/ 52 w 243"/>
              <a:gd name="T53" fmla="*/ 20 h 103"/>
              <a:gd name="T54" fmla="*/ 59 w 243"/>
              <a:gd name="T55" fmla="*/ 24 h 103"/>
              <a:gd name="T56" fmla="*/ 72 w 243"/>
              <a:gd name="T57" fmla="*/ 30 h 103"/>
              <a:gd name="T58" fmla="*/ 90 w 243"/>
              <a:gd name="T59" fmla="*/ 37 h 103"/>
              <a:gd name="T60" fmla="*/ 103 w 243"/>
              <a:gd name="T61" fmla="*/ 48 h 103"/>
              <a:gd name="T62" fmla="*/ 112 w 243"/>
              <a:gd name="T63" fmla="*/ 55 h 103"/>
              <a:gd name="T64" fmla="*/ 123 w 243"/>
              <a:gd name="T65" fmla="*/ 59 h 103"/>
              <a:gd name="T66" fmla="*/ 134 w 243"/>
              <a:gd name="T67" fmla="*/ 65 h 103"/>
              <a:gd name="T68" fmla="*/ 147 w 243"/>
              <a:gd name="T69" fmla="*/ 70 h 103"/>
              <a:gd name="T70" fmla="*/ 156 w 243"/>
              <a:gd name="T71" fmla="*/ 74 h 103"/>
              <a:gd name="T72" fmla="*/ 162 w 243"/>
              <a:gd name="T73" fmla="*/ 76 h 103"/>
              <a:gd name="T74" fmla="*/ 169 w 243"/>
              <a:gd name="T75" fmla="*/ 79 h 103"/>
              <a:gd name="T76" fmla="*/ 175 w 243"/>
              <a:gd name="T77" fmla="*/ 81 h 103"/>
              <a:gd name="T78" fmla="*/ 182 w 243"/>
              <a:gd name="T79" fmla="*/ 85 h 103"/>
              <a:gd name="T80" fmla="*/ 193 w 243"/>
              <a:gd name="T81" fmla="*/ 88 h 103"/>
              <a:gd name="T82" fmla="*/ 204 w 243"/>
              <a:gd name="T83" fmla="*/ 94 h 103"/>
              <a:gd name="T84" fmla="*/ 215 w 243"/>
              <a:gd name="T85" fmla="*/ 100 h 103"/>
              <a:gd name="T86" fmla="*/ 234 w 243"/>
              <a:gd name="T87" fmla="*/ 103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43" h="103">
                <a:moveTo>
                  <a:pt x="243" y="103"/>
                </a:moveTo>
                <a:lnTo>
                  <a:pt x="241" y="101"/>
                </a:lnTo>
                <a:lnTo>
                  <a:pt x="235" y="98"/>
                </a:lnTo>
                <a:lnTo>
                  <a:pt x="230" y="96"/>
                </a:lnTo>
                <a:lnTo>
                  <a:pt x="226" y="94"/>
                </a:lnTo>
                <a:lnTo>
                  <a:pt x="224" y="92"/>
                </a:lnTo>
                <a:lnTo>
                  <a:pt x="223" y="92"/>
                </a:lnTo>
                <a:lnTo>
                  <a:pt x="215" y="90"/>
                </a:lnTo>
                <a:lnTo>
                  <a:pt x="212" y="87"/>
                </a:lnTo>
                <a:lnTo>
                  <a:pt x="206" y="85"/>
                </a:lnTo>
                <a:lnTo>
                  <a:pt x="202" y="83"/>
                </a:lnTo>
                <a:lnTo>
                  <a:pt x="199" y="83"/>
                </a:lnTo>
                <a:lnTo>
                  <a:pt x="193" y="79"/>
                </a:lnTo>
                <a:lnTo>
                  <a:pt x="191" y="79"/>
                </a:lnTo>
                <a:lnTo>
                  <a:pt x="189" y="79"/>
                </a:lnTo>
                <a:lnTo>
                  <a:pt x="186" y="77"/>
                </a:lnTo>
                <a:lnTo>
                  <a:pt x="182" y="76"/>
                </a:lnTo>
                <a:lnTo>
                  <a:pt x="178" y="74"/>
                </a:lnTo>
                <a:lnTo>
                  <a:pt x="173" y="72"/>
                </a:lnTo>
                <a:lnTo>
                  <a:pt x="169" y="70"/>
                </a:lnTo>
                <a:lnTo>
                  <a:pt x="166" y="68"/>
                </a:lnTo>
                <a:lnTo>
                  <a:pt x="158" y="65"/>
                </a:lnTo>
                <a:lnTo>
                  <a:pt x="153" y="63"/>
                </a:lnTo>
                <a:lnTo>
                  <a:pt x="149" y="61"/>
                </a:lnTo>
                <a:lnTo>
                  <a:pt x="138" y="55"/>
                </a:lnTo>
                <a:lnTo>
                  <a:pt x="131" y="54"/>
                </a:lnTo>
                <a:lnTo>
                  <a:pt x="125" y="52"/>
                </a:lnTo>
                <a:lnTo>
                  <a:pt x="118" y="50"/>
                </a:lnTo>
                <a:lnTo>
                  <a:pt x="112" y="48"/>
                </a:lnTo>
                <a:lnTo>
                  <a:pt x="105" y="46"/>
                </a:lnTo>
                <a:lnTo>
                  <a:pt x="98" y="44"/>
                </a:lnTo>
                <a:lnTo>
                  <a:pt x="88" y="43"/>
                </a:lnTo>
                <a:lnTo>
                  <a:pt x="81" y="41"/>
                </a:lnTo>
                <a:lnTo>
                  <a:pt x="77" y="41"/>
                </a:lnTo>
                <a:lnTo>
                  <a:pt x="72" y="37"/>
                </a:lnTo>
                <a:lnTo>
                  <a:pt x="66" y="35"/>
                </a:lnTo>
                <a:lnTo>
                  <a:pt x="63" y="33"/>
                </a:lnTo>
                <a:lnTo>
                  <a:pt x="57" y="31"/>
                </a:lnTo>
                <a:lnTo>
                  <a:pt x="55" y="30"/>
                </a:lnTo>
                <a:lnTo>
                  <a:pt x="52" y="28"/>
                </a:lnTo>
                <a:lnTo>
                  <a:pt x="50" y="26"/>
                </a:lnTo>
                <a:lnTo>
                  <a:pt x="46" y="24"/>
                </a:lnTo>
                <a:lnTo>
                  <a:pt x="44" y="22"/>
                </a:lnTo>
                <a:lnTo>
                  <a:pt x="39" y="20"/>
                </a:lnTo>
                <a:lnTo>
                  <a:pt x="37" y="20"/>
                </a:lnTo>
                <a:lnTo>
                  <a:pt x="35" y="19"/>
                </a:lnTo>
                <a:lnTo>
                  <a:pt x="29" y="17"/>
                </a:lnTo>
                <a:lnTo>
                  <a:pt x="28" y="17"/>
                </a:lnTo>
                <a:lnTo>
                  <a:pt x="26" y="15"/>
                </a:lnTo>
                <a:lnTo>
                  <a:pt x="24" y="13"/>
                </a:lnTo>
                <a:lnTo>
                  <a:pt x="22" y="13"/>
                </a:lnTo>
                <a:lnTo>
                  <a:pt x="20" y="13"/>
                </a:lnTo>
                <a:lnTo>
                  <a:pt x="18" y="11"/>
                </a:lnTo>
                <a:lnTo>
                  <a:pt x="17" y="9"/>
                </a:lnTo>
                <a:lnTo>
                  <a:pt x="17" y="9"/>
                </a:lnTo>
                <a:lnTo>
                  <a:pt x="15" y="9"/>
                </a:lnTo>
                <a:lnTo>
                  <a:pt x="11" y="8"/>
                </a:lnTo>
                <a:lnTo>
                  <a:pt x="9" y="8"/>
                </a:lnTo>
                <a:lnTo>
                  <a:pt x="7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lnTo>
                  <a:pt x="2" y="0"/>
                </a:lnTo>
                <a:lnTo>
                  <a:pt x="6" y="2"/>
                </a:lnTo>
                <a:lnTo>
                  <a:pt x="9" y="4"/>
                </a:lnTo>
                <a:lnTo>
                  <a:pt x="11" y="4"/>
                </a:lnTo>
                <a:lnTo>
                  <a:pt x="13" y="6"/>
                </a:lnTo>
                <a:lnTo>
                  <a:pt x="17" y="8"/>
                </a:lnTo>
                <a:lnTo>
                  <a:pt x="18" y="8"/>
                </a:lnTo>
                <a:lnTo>
                  <a:pt x="22" y="9"/>
                </a:lnTo>
                <a:lnTo>
                  <a:pt x="24" y="9"/>
                </a:lnTo>
                <a:lnTo>
                  <a:pt x="26" y="9"/>
                </a:lnTo>
                <a:lnTo>
                  <a:pt x="28" y="11"/>
                </a:lnTo>
                <a:lnTo>
                  <a:pt x="31" y="11"/>
                </a:lnTo>
                <a:lnTo>
                  <a:pt x="33" y="13"/>
                </a:lnTo>
                <a:lnTo>
                  <a:pt x="37" y="13"/>
                </a:lnTo>
                <a:lnTo>
                  <a:pt x="39" y="15"/>
                </a:lnTo>
                <a:lnTo>
                  <a:pt x="42" y="17"/>
                </a:lnTo>
                <a:lnTo>
                  <a:pt x="44" y="19"/>
                </a:lnTo>
                <a:lnTo>
                  <a:pt x="48" y="19"/>
                </a:lnTo>
                <a:lnTo>
                  <a:pt x="52" y="20"/>
                </a:lnTo>
                <a:lnTo>
                  <a:pt x="53" y="22"/>
                </a:lnTo>
                <a:lnTo>
                  <a:pt x="55" y="22"/>
                </a:lnTo>
                <a:lnTo>
                  <a:pt x="59" y="24"/>
                </a:lnTo>
                <a:lnTo>
                  <a:pt x="63" y="26"/>
                </a:lnTo>
                <a:lnTo>
                  <a:pt x="66" y="28"/>
                </a:lnTo>
                <a:lnTo>
                  <a:pt x="72" y="30"/>
                </a:lnTo>
                <a:lnTo>
                  <a:pt x="77" y="31"/>
                </a:lnTo>
                <a:lnTo>
                  <a:pt x="85" y="33"/>
                </a:lnTo>
                <a:lnTo>
                  <a:pt x="90" y="37"/>
                </a:lnTo>
                <a:lnTo>
                  <a:pt x="96" y="43"/>
                </a:lnTo>
                <a:lnTo>
                  <a:pt x="101" y="46"/>
                </a:lnTo>
                <a:lnTo>
                  <a:pt x="103" y="48"/>
                </a:lnTo>
                <a:lnTo>
                  <a:pt x="107" y="52"/>
                </a:lnTo>
                <a:lnTo>
                  <a:pt x="109" y="54"/>
                </a:lnTo>
                <a:lnTo>
                  <a:pt x="112" y="55"/>
                </a:lnTo>
                <a:lnTo>
                  <a:pt x="114" y="55"/>
                </a:lnTo>
                <a:lnTo>
                  <a:pt x="118" y="57"/>
                </a:lnTo>
                <a:lnTo>
                  <a:pt x="123" y="59"/>
                </a:lnTo>
                <a:lnTo>
                  <a:pt x="127" y="61"/>
                </a:lnTo>
                <a:lnTo>
                  <a:pt x="131" y="63"/>
                </a:lnTo>
                <a:lnTo>
                  <a:pt x="134" y="65"/>
                </a:lnTo>
                <a:lnTo>
                  <a:pt x="138" y="66"/>
                </a:lnTo>
                <a:lnTo>
                  <a:pt x="142" y="68"/>
                </a:lnTo>
                <a:lnTo>
                  <a:pt x="147" y="70"/>
                </a:lnTo>
                <a:lnTo>
                  <a:pt x="151" y="72"/>
                </a:lnTo>
                <a:lnTo>
                  <a:pt x="153" y="74"/>
                </a:lnTo>
                <a:lnTo>
                  <a:pt x="156" y="74"/>
                </a:lnTo>
                <a:lnTo>
                  <a:pt x="158" y="76"/>
                </a:lnTo>
                <a:lnTo>
                  <a:pt x="160" y="76"/>
                </a:lnTo>
                <a:lnTo>
                  <a:pt x="162" y="76"/>
                </a:lnTo>
                <a:lnTo>
                  <a:pt x="166" y="77"/>
                </a:lnTo>
                <a:lnTo>
                  <a:pt x="167" y="79"/>
                </a:lnTo>
                <a:lnTo>
                  <a:pt x="169" y="79"/>
                </a:lnTo>
                <a:lnTo>
                  <a:pt x="171" y="81"/>
                </a:lnTo>
                <a:lnTo>
                  <a:pt x="173" y="81"/>
                </a:lnTo>
                <a:lnTo>
                  <a:pt x="175" y="81"/>
                </a:lnTo>
                <a:lnTo>
                  <a:pt x="177" y="83"/>
                </a:lnTo>
                <a:lnTo>
                  <a:pt x="178" y="83"/>
                </a:lnTo>
                <a:lnTo>
                  <a:pt x="182" y="85"/>
                </a:lnTo>
                <a:lnTo>
                  <a:pt x="186" y="87"/>
                </a:lnTo>
                <a:lnTo>
                  <a:pt x="189" y="88"/>
                </a:lnTo>
                <a:lnTo>
                  <a:pt x="193" y="88"/>
                </a:lnTo>
                <a:lnTo>
                  <a:pt x="197" y="90"/>
                </a:lnTo>
                <a:lnTo>
                  <a:pt x="201" y="92"/>
                </a:lnTo>
                <a:lnTo>
                  <a:pt x="204" y="94"/>
                </a:lnTo>
                <a:lnTo>
                  <a:pt x="208" y="96"/>
                </a:lnTo>
                <a:lnTo>
                  <a:pt x="212" y="98"/>
                </a:lnTo>
                <a:lnTo>
                  <a:pt x="215" y="100"/>
                </a:lnTo>
                <a:lnTo>
                  <a:pt x="219" y="100"/>
                </a:lnTo>
                <a:lnTo>
                  <a:pt x="228" y="103"/>
                </a:lnTo>
                <a:lnTo>
                  <a:pt x="234" y="103"/>
                </a:lnTo>
                <a:lnTo>
                  <a:pt x="237" y="103"/>
                </a:lnTo>
                <a:lnTo>
                  <a:pt x="243" y="10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62" name="Freeform 1918"/>
          <p:cNvSpPr>
            <a:spLocks/>
          </p:cNvSpPr>
          <p:nvPr/>
        </p:nvSpPr>
        <p:spPr bwMode="auto">
          <a:xfrm>
            <a:off x="5802313" y="4105275"/>
            <a:ext cx="95250" cy="39688"/>
          </a:xfrm>
          <a:custGeom>
            <a:avLst/>
            <a:gdLst>
              <a:gd name="T0" fmla="*/ 0 w 122"/>
              <a:gd name="T1" fmla="*/ 0 h 50"/>
              <a:gd name="T2" fmla="*/ 0 w 122"/>
              <a:gd name="T3" fmla="*/ 0 h 50"/>
              <a:gd name="T4" fmla="*/ 2 w 122"/>
              <a:gd name="T5" fmla="*/ 0 h 50"/>
              <a:gd name="T6" fmla="*/ 4 w 122"/>
              <a:gd name="T7" fmla="*/ 2 h 50"/>
              <a:gd name="T8" fmla="*/ 6 w 122"/>
              <a:gd name="T9" fmla="*/ 2 h 50"/>
              <a:gd name="T10" fmla="*/ 8 w 122"/>
              <a:gd name="T11" fmla="*/ 2 h 50"/>
              <a:gd name="T12" fmla="*/ 10 w 122"/>
              <a:gd name="T13" fmla="*/ 4 h 50"/>
              <a:gd name="T14" fmla="*/ 11 w 122"/>
              <a:gd name="T15" fmla="*/ 4 h 50"/>
              <a:gd name="T16" fmla="*/ 13 w 122"/>
              <a:gd name="T17" fmla="*/ 4 h 50"/>
              <a:gd name="T18" fmla="*/ 13 w 122"/>
              <a:gd name="T19" fmla="*/ 5 h 50"/>
              <a:gd name="T20" fmla="*/ 17 w 122"/>
              <a:gd name="T21" fmla="*/ 5 h 50"/>
              <a:gd name="T22" fmla="*/ 22 w 122"/>
              <a:gd name="T23" fmla="*/ 7 h 50"/>
              <a:gd name="T24" fmla="*/ 26 w 122"/>
              <a:gd name="T25" fmla="*/ 9 h 50"/>
              <a:gd name="T26" fmla="*/ 30 w 122"/>
              <a:gd name="T27" fmla="*/ 9 h 50"/>
              <a:gd name="T28" fmla="*/ 33 w 122"/>
              <a:gd name="T29" fmla="*/ 11 h 50"/>
              <a:gd name="T30" fmla="*/ 37 w 122"/>
              <a:gd name="T31" fmla="*/ 13 h 50"/>
              <a:gd name="T32" fmla="*/ 39 w 122"/>
              <a:gd name="T33" fmla="*/ 15 h 50"/>
              <a:gd name="T34" fmla="*/ 45 w 122"/>
              <a:gd name="T35" fmla="*/ 16 h 50"/>
              <a:gd name="T36" fmla="*/ 50 w 122"/>
              <a:gd name="T37" fmla="*/ 18 h 50"/>
              <a:gd name="T38" fmla="*/ 54 w 122"/>
              <a:gd name="T39" fmla="*/ 20 h 50"/>
              <a:gd name="T40" fmla="*/ 57 w 122"/>
              <a:gd name="T41" fmla="*/ 22 h 50"/>
              <a:gd name="T42" fmla="*/ 63 w 122"/>
              <a:gd name="T43" fmla="*/ 24 h 50"/>
              <a:gd name="T44" fmla="*/ 67 w 122"/>
              <a:gd name="T45" fmla="*/ 26 h 50"/>
              <a:gd name="T46" fmla="*/ 72 w 122"/>
              <a:gd name="T47" fmla="*/ 27 h 50"/>
              <a:gd name="T48" fmla="*/ 79 w 122"/>
              <a:gd name="T49" fmla="*/ 31 h 50"/>
              <a:gd name="T50" fmla="*/ 81 w 122"/>
              <a:gd name="T51" fmla="*/ 31 h 50"/>
              <a:gd name="T52" fmla="*/ 85 w 122"/>
              <a:gd name="T53" fmla="*/ 33 h 50"/>
              <a:gd name="T54" fmla="*/ 89 w 122"/>
              <a:gd name="T55" fmla="*/ 35 h 50"/>
              <a:gd name="T56" fmla="*/ 94 w 122"/>
              <a:gd name="T57" fmla="*/ 38 h 50"/>
              <a:gd name="T58" fmla="*/ 98 w 122"/>
              <a:gd name="T59" fmla="*/ 38 h 50"/>
              <a:gd name="T60" fmla="*/ 102 w 122"/>
              <a:gd name="T61" fmla="*/ 40 h 50"/>
              <a:gd name="T62" fmla="*/ 103 w 122"/>
              <a:gd name="T63" fmla="*/ 42 h 50"/>
              <a:gd name="T64" fmla="*/ 107 w 122"/>
              <a:gd name="T65" fmla="*/ 42 h 50"/>
              <a:gd name="T66" fmla="*/ 114 w 122"/>
              <a:gd name="T67" fmla="*/ 46 h 50"/>
              <a:gd name="T68" fmla="*/ 122 w 122"/>
              <a:gd name="T69" fmla="*/ 50 h 50"/>
              <a:gd name="T70" fmla="*/ 0 w 122"/>
              <a:gd name="T71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2" h="50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4"/>
                </a:lnTo>
                <a:lnTo>
                  <a:pt x="11" y="4"/>
                </a:lnTo>
                <a:lnTo>
                  <a:pt x="13" y="4"/>
                </a:lnTo>
                <a:lnTo>
                  <a:pt x="13" y="5"/>
                </a:lnTo>
                <a:lnTo>
                  <a:pt x="17" y="5"/>
                </a:lnTo>
                <a:lnTo>
                  <a:pt x="22" y="7"/>
                </a:lnTo>
                <a:lnTo>
                  <a:pt x="26" y="9"/>
                </a:lnTo>
                <a:lnTo>
                  <a:pt x="30" y="9"/>
                </a:lnTo>
                <a:lnTo>
                  <a:pt x="33" y="11"/>
                </a:lnTo>
                <a:lnTo>
                  <a:pt x="37" y="13"/>
                </a:lnTo>
                <a:lnTo>
                  <a:pt x="39" y="15"/>
                </a:lnTo>
                <a:lnTo>
                  <a:pt x="45" y="16"/>
                </a:lnTo>
                <a:lnTo>
                  <a:pt x="50" y="18"/>
                </a:lnTo>
                <a:lnTo>
                  <a:pt x="54" y="20"/>
                </a:lnTo>
                <a:lnTo>
                  <a:pt x="57" y="22"/>
                </a:lnTo>
                <a:lnTo>
                  <a:pt x="63" y="24"/>
                </a:lnTo>
                <a:lnTo>
                  <a:pt x="67" y="26"/>
                </a:lnTo>
                <a:lnTo>
                  <a:pt x="72" y="27"/>
                </a:lnTo>
                <a:lnTo>
                  <a:pt x="79" y="31"/>
                </a:lnTo>
                <a:lnTo>
                  <a:pt x="81" y="31"/>
                </a:lnTo>
                <a:lnTo>
                  <a:pt x="85" y="33"/>
                </a:lnTo>
                <a:lnTo>
                  <a:pt x="89" y="35"/>
                </a:lnTo>
                <a:lnTo>
                  <a:pt x="94" y="38"/>
                </a:lnTo>
                <a:lnTo>
                  <a:pt x="98" y="38"/>
                </a:lnTo>
                <a:lnTo>
                  <a:pt x="102" y="40"/>
                </a:lnTo>
                <a:lnTo>
                  <a:pt x="103" y="42"/>
                </a:lnTo>
                <a:lnTo>
                  <a:pt x="107" y="42"/>
                </a:lnTo>
                <a:lnTo>
                  <a:pt x="114" y="46"/>
                </a:lnTo>
                <a:lnTo>
                  <a:pt x="122" y="50"/>
                </a:lnTo>
                <a:lnTo>
                  <a:pt x="0" y="0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63" name="Freeform 1919"/>
          <p:cNvSpPr>
            <a:spLocks/>
          </p:cNvSpPr>
          <p:nvPr/>
        </p:nvSpPr>
        <p:spPr bwMode="auto">
          <a:xfrm>
            <a:off x="5802313" y="4105275"/>
            <a:ext cx="95250" cy="39688"/>
          </a:xfrm>
          <a:custGeom>
            <a:avLst/>
            <a:gdLst>
              <a:gd name="T0" fmla="*/ 0 w 122"/>
              <a:gd name="T1" fmla="*/ 0 h 50"/>
              <a:gd name="T2" fmla="*/ 0 w 122"/>
              <a:gd name="T3" fmla="*/ 0 h 50"/>
              <a:gd name="T4" fmla="*/ 2 w 122"/>
              <a:gd name="T5" fmla="*/ 0 h 50"/>
              <a:gd name="T6" fmla="*/ 4 w 122"/>
              <a:gd name="T7" fmla="*/ 2 h 50"/>
              <a:gd name="T8" fmla="*/ 6 w 122"/>
              <a:gd name="T9" fmla="*/ 2 h 50"/>
              <a:gd name="T10" fmla="*/ 8 w 122"/>
              <a:gd name="T11" fmla="*/ 2 h 50"/>
              <a:gd name="T12" fmla="*/ 10 w 122"/>
              <a:gd name="T13" fmla="*/ 4 h 50"/>
              <a:gd name="T14" fmla="*/ 11 w 122"/>
              <a:gd name="T15" fmla="*/ 4 h 50"/>
              <a:gd name="T16" fmla="*/ 13 w 122"/>
              <a:gd name="T17" fmla="*/ 4 h 50"/>
              <a:gd name="T18" fmla="*/ 13 w 122"/>
              <a:gd name="T19" fmla="*/ 5 h 50"/>
              <a:gd name="T20" fmla="*/ 17 w 122"/>
              <a:gd name="T21" fmla="*/ 5 h 50"/>
              <a:gd name="T22" fmla="*/ 22 w 122"/>
              <a:gd name="T23" fmla="*/ 7 h 50"/>
              <a:gd name="T24" fmla="*/ 26 w 122"/>
              <a:gd name="T25" fmla="*/ 9 h 50"/>
              <a:gd name="T26" fmla="*/ 30 w 122"/>
              <a:gd name="T27" fmla="*/ 9 h 50"/>
              <a:gd name="T28" fmla="*/ 33 w 122"/>
              <a:gd name="T29" fmla="*/ 11 h 50"/>
              <a:gd name="T30" fmla="*/ 37 w 122"/>
              <a:gd name="T31" fmla="*/ 13 h 50"/>
              <a:gd name="T32" fmla="*/ 39 w 122"/>
              <a:gd name="T33" fmla="*/ 15 h 50"/>
              <a:gd name="T34" fmla="*/ 45 w 122"/>
              <a:gd name="T35" fmla="*/ 16 h 50"/>
              <a:gd name="T36" fmla="*/ 50 w 122"/>
              <a:gd name="T37" fmla="*/ 18 h 50"/>
              <a:gd name="T38" fmla="*/ 54 w 122"/>
              <a:gd name="T39" fmla="*/ 20 h 50"/>
              <a:gd name="T40" fmla="*/ 57 w 122"/>
              <a:gd name="T41" fmla="*/ 22 h 50"/>
              <a:gd name="T42" fmla="*/ 63 w 122"/>
              <a:gd name="T43" fmla="*/ 24 h 50"/>
              <a:gd name="T44" fmla="*/ 67 w 122"/>
              <a:gd name="T45" fmla="*/ 26 h 50"/>
              <a:gd name="T46" fmla="*/ 72 w 122"/>
              <a:gd name="T47" fmla="*/ 27 h 50"/>
              <a:gd name="T48" fmla="*/ 79 w 122"/>
              <a:gd name="T49" fmla="*/ 31 h 50"/>
              <a:gd name="T50" fmla="*/ 81 w 122"/>
              <a:gd name="T51" fmla="*/ 31 h 50"/>
              <a:gd name="T52" fmla="*/ 85 w 122"/>
              <a:gd name="T53" fmla="*/ 33 h 50"/>
              <a:gd name="T54" fmla="*/ 89 w 122"/>
              <a:gd name="T55" fmla="*/ 35 h 50"/>
              <a:gd name="T56" fmla="*/ 94 w 122"/>
              <a:gd name="T57" fmla="*/ 38 h 50"/>
              <a:gd name="T58" fmla="*/ 98 w 122"/>
              <a:gd name="T59" fmla="*/ 38 h 50"/>
              <a:gd name="T60" fmla="*/ 102 w 122"/>
              <a:gd name="T61" fmla="*/ 40 h 50"/>
              <a:gd name="T62" fmla="*/ 103 w 122"/>
              <a:gd name="T63" fmla="*/ 42 h 50"/>
              <a:gd name="T64" fmla="*/ 107 w 122"/>
              <a:gd name="T65" fmla="*/ 42 h 50"/>
              <a:gd name="T66" fmla="*/ 114 w 122"/>
              <a:gd name="T67" fmla="*/ 46 h 50"/>
              <a:gd name="T68" fmla="*/ 122 w 122"/>
              <a:gd name="T69" fmla="*/ 5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2" h="50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4"/>
                </a:lnTo>
                <a:lnTo>
                  <a:pt x="11" y="4"/>
                </a:lnTo>
                <a:lnTo>
                  <a:pt x="13" y="4"/>
                </a:lnTo>
                <a:lnTo>
                  <a:pt x="13" y="5"/>
                </a:lnTo>
                <a:lnTo>
                  <a:pt x="17" y="5"/>
                </a:lnTo>
                <a:lnTo>
                  <a:pt x="22" y="7"/>
                </a:lnTo>
                <a:lnTo>
                  <a:pt x="26" y="9"/>
                </a:lnTo>
                <a:lnTo>
                  <a:pt x="30" y="9"/>
                </a:lnTo>
                <a:lnTo>
                  <a:pt x="33" y="11"/>
                </a:lnTo>
                <a:lnTo>
                  <a:pt x="37" y="13"/>
                </a:lnTo>
                <a:lnTo>
                  <a:pt x="39" y="15"/>
                </a:lnTo>
                <a:lnTo>
                  <a:pt x="45" y="16"/>
                </a:lnTo>
                <a:lnTo>
                  <a:pt x="50" y="18"/>
                </a:lnTo>
                <a:lnTo>
                  <a:pt x="54" y="20"/>
                </a:lnTo>
                <a:lnTo>
                  <a:pt x="57" y="22"/>
                </a:lnTo>
                <a:lnTo>
                  <a:pt x="63" y="24"/>
                </a:lnTo>
                <a:lnTo>
                  <a:pt x="67" y="26"/>
                </a:lnTo>
                <a:lnTo>
                  <a:pt x="72" y="27"/>
                </a:lnTo>
                <a:lnTo>
                  <a:pt x="79" y="31"/>
                </a:lnTo>
                <a:lnTo>
                  <a:pt x="81" y="31"/>
                </a:lnTo>
                <a:lnTo>
                  <a:pt x="85" y="33"/>
                </a:lnTo>
                <a:lnTo>
                  <a:pt x="89" y="35"/>
                </a:lnTo>
                <a:lnTo>
                  <a:pt x="94" y="38"/>
                </a:lnTo>
                <a:lnTo>
                  <a:pt x="98" y="38"/>
                </a:lnTo>
                <a:lnTo>
                  <a:pt x="102" y="40"/>
                </a:lnTo>
                <a:lnTo>
                  <a:pt x="103" y="42"/>
                </a:lnTo>
                <a:lnTo>
                  <a:pt x="107" y="42"/>
                </a:lnTo>
                <a:lnTo>
                  <a:pt x="114" y="46"/>
                </a:lnTo>
                <a:lnTo>
                  <a:pt x="122" y="5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64" name="Freeform 1920"/>
          <p:cNvSpPr>
            <a:spLocks/>
          </p:cNvSpPr>
          <p:nvPr/>
        </p:nvSpPr>
        <p:spPr bwMode="auto">
          <a:xfrm>
            <a:off x="5805488" y="4038600"/>
            <a:ext cx="106362" cy="115888"/>
          </a:xfrm>
          <a:custGeom>
            <a:avLst/>
            <a:gdLst>
              <a:gd name="T0" fmla="*/ 132 w 134"/>
              <a:gd name="T1" fmla="*/ 142 h 146"/>
              <a:gd name="T2" fmla="*/ 129 w 134"/>
              <a:gd name="T3" fmla="*/ 136 h 146"/>
              <a:gd name="T4" fmla="*/ 125 w 134"/>
              <a:gd name="T5" fmla="*/ 133 h 146"/>
              <a:gd name="T6" fmla="*/ 119 w 134"/>
              <a:gd name="T7" fmla="*/ 127 h 146"/>
              <a:gd name="T8" fmla="*/ 116 w 134"/>
              <a:gd name="T9" fmla="*/ 122 h 146"/>
              <a:gd name="T10" fmla="*/ 110 w 134"/>
              <a:gd name="T11" fmla="*/ 116 h 146"/>
              <a:gd name="T12" fmla="*/ 105 w 134"/>
              <a:gd name="T13" fmla="*/ 112 h 146"/>
              <a:gd name="T14" fmla="*/ 101 w 134"/>
              <a:gd name="T15" fmla="*/ 107 h 146"/>
              <a:gd name="T16" fmla="*/ 96 w 134"/>
              <a:gd name="T17" fmla="*/ 101 h 146"/>
              <a:gd name="T18" fmla="*/ 92 w 134"/>
              <a:gd name="T19" fmla="*/ 96 h 146"/>
              <a:gd name="T20" fmla="*/ 86 w 134"/>
              <a:gd name="T21" fmla="*/ 90 h 146"/>
              <a:gd name="T22" fmla="*/ 81 w 134"/>
              <a:gd name="T23" fmla="*/ 87 h 146"/>
              <a:gd name="T24" fmla="*/ 77 w 134"/>
              <a:gd name="T25" fmla="*/ 81 h 146"/>
              <a:gd name="T26" fmla="*/ 70 w 134"/>
              <a:gd name="T27" fmla="*/ 78 h 146"/>
              <a:gd name="T28" fmla="*/ 64 w 134"/>
              <a:gd name="T29" fmla="*/ 74 h 146"/>
              <a:gd name="T30" fmla="*/ 59 w 134"/>
              <a:gd name="T31" fmla="*/ 68 h 146"/>
              <a:gd name="T32" fmla="*/ 51 w 134"/>
              <a:gd name="T33" fmla="*/ 63 h 146"/>
              <a:gd name="T34" fmla="*/ 44 w 134"/>
              <a:gd name="T35" fmla="*/ 59 h 146"/>
              <a:gd name="T36" fmla="*/ 37 w 134"/>
              <a:gd name="T37" fmla="*/ 55 h 146"/>
              <a:gd name="T38" fmla="*/ 31 w 134"/>
              <a:gd name="T39" fmla="*/ 50 h 146"/>
              <a:gd name="T40" fmla="*/ 24 w 134"/>
              <a:gd name="T41" fmla="*/ 44 h 146"/>
              <a:gd name="T42" fmla="*/ 20 w 134"/>
              <a:gd name="T43" fmla="*/ 39 h 146"/>
              <a:gd name="T44" fmla="*/ 13 w 134"/>
              <a:gd name="T45" fmla="*/ 32 h 146"/>
              <a:gd name="T46" fmla="*/ 7 w 134"/>
              <a:gd name="T47" fmla="*/ 26 h 146"/>
              <a:gd name="T48" fmla="*/ 2 w 134"/>
              <a:gd name="T49" fmla="*/ 19 h 146"/>
              <a:gd name="T50" fmla="*/ 0 w 134"/>
              <a:gd name="T51" fmla="*/ 9 h 146"/>
              <a:gd name="T52" fmla="*/ 2 w 134"/>
              <a:gd name="T53" fmla="*/ 6 h 146"/>
              <a:gd name="T54" fmla="*/ 7 w 134"/>
              <a:gd name="T55" fmla="*/ 2 h 146"/>
              <a:gd name="T56" fmla="*/ 13 w 134"/>
              <a:gd name="T57" fmla="*/ 4 h 146"/>
              <a:gd name="T58" fmla="*/ 13 w 134"/>
              <a:gd name="T59" fmla="*/ 8 h 146"/>
              <a:gd name="T60" fmla="*/ 13 w 134"/>
              <a:gd name="T61" fmla="*/ 15 h 146"/>
              <a:gd name="T62" fmla="*/ 18 w 134"/>
              <a:gd name="T63" fmla="*/ 21 h 146"/>
              <a:gd name="T64" fmla="*/ 24 w 134"/>
              <a:gd name="T65" fmla="*/ 26 h 146"/>
              <a:gd name="T66" fmla="*/ 27 w 134"/>
              <a:gd name="T67" fmla="*/ 32 h 146"/>
              <a:gd name="T68" fmla="*/ 33 w 134"/>
              <a:gd name="T69" fmla="*/ 35 h 146"/>
              <a:gd name="T70" fmla="*/ 37 w 134"/>
              <a:gd name="T71" fmla="*/ 41 h 146"/>
              <a:gd name="T72" fmla="*/ 39 w 134"/>
              <a:gd name="T73" fmla="*/ 46 h 146"/>
              <a:gd name="T74" fmla="*/ 42 w 134"/>
              <a:gd name="T75" fmla="*/ 52 h 146"/>
              <a:gd name="T76" fmla="*/ 46 w 134"/>
              <a:gd name="T77" fmla="*/ 59 h 146"/>
              <a:gd name="T78" fmla="*/ 50 w 134"/>
              <a:gd name="T79" fmla="*/ 65 h 146"/>
              <a:gd name="T80" fmla="*/ 53 w 134"/>
              <a:gd name="T81" fmla="*/ 70 h 146"/>
              <a:gd name="T82" fmla="*/ 57 w 134"/>
              <a:gd name="T83" fmla="*/ 76 h 146"/>
              <a:gd name="T84" fmla="*/ 61 w 134"/>
              <a:gd name="T85" fmla="*/ 83 h 146"/>
              <a:gd name="T86" fmla="*/ 66 w 134"/>
              <a:gd name="T87" fmla="*/ 89 h 146"/>
              <a:gd name="T88" fmla="*/ 70 w 134"/>
              <a:gd name="T89" fmla="*/ 94 h 146"/>
              <a:gd name="T90" fmla="*/ 75 w 134"/>
              <a:gd name="T91" fmla="*/ 98 h 146"/>
              <a:gd name="T92" fmla="*/ 79 w 134"/>
              <a:gd name="T93" fmla="*/ 105 h 146"/>
              <a:gd name="T94" fmla="*/ 85 w 134"/>
              <a:gd name="T95" fmla="*/ 111 h 146"/>
              <a:gd name="T96" fmla="*/ 90 w 134"/>
              <a:gd name="T97" fmla="*/ 116 h 146"/>
              <a:gd name="T98" fmla="*/ 96 w 134"/>
              <a:gd name="T99" fmla="*/ 122 h 146"/>
              <a:gd name="T100" fmla="*/ 99 w 134"/>
              <a:gd name="T101" fmla="*/ 125 h 146"/>
              <a:gd name="T102" fmla="*/ 105 w 134"/>
              <a:gd name="T103" fmla="*/ 131 h 146"/>
              <a:gd name="T104" fmla="*/ 110 w 134"/>
              <a:gd name="T105" fmla="*/ 136 h 146"/>
              <a:gd name="T106" fmla="*/ 119 w 134"/>
              <a:gd name="T107" fmla="*/ 142 h 146"/>
              <a:gd name="T108" fmla="*/ 127 w 134"/>
              <a:gd name="T109" fmla="*/ 146 h 146"/>
              <a:gd name="T110" fmla="*/ 134 w 134"/>
              <a:gd name="T111" fmla="*/ 146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4" h="146">
                <a:moveTo>
                  <a:pt x="134" y="146"/>
                </a:moveTo>
                <a:lnTo>
                  <a:pt x="132" y="142"/>
                </a:lnTo>
                <a:lnTo>
                  <a:pt x="130" y="140"/>
                </a:lnTo>
                <a:lnTo>
                  <a:pt x="129" y="136"/>
                </a:lnTo>
                <a:lnTo>
                  <a:pt x="127" y="135"/>
                </a:lnTo>
                <a:lnTo>
                  <a:pt x="125" y="133"/>
                </a:lnTo>
                <a:lnTo>
                  <a:pt x="121" y="129"/>
                </a:lnTo>
                <a:lnTo>
                  <a:pt x="119" y="127"/>
                </a:lnTo>
                <a:lnTo>
                  <a:pt x="118" y="125"/>
                </a:lnTo>
                <a:lnTo>
                  <a:pt x="116" y="122"/>
                </a:lnTo>
                <a:lnTo>
                  <a:pt x="112" y="120"/>
                </a:lnTo>
                <a:lnTo>
                  <a:pt x="110" y="116"/>
                </a:lnTo>
                <a:lnTo>
                  <a:pt x="108" y="114"/>
                </a:lnTo>
                <a:lnTo>
                  <a:pt x="105" y="112"/>
                </a:lnTo>
                <a:lnTo>
                  <a:pt x="103" y="109"/>
                </a:lnTo>
                <a:lnTo>
                  <a:pt x="101" y="107"/>
                </a:lnTo>
                <a:lnTo>
                  <a:pt x="97" y="105"/>
                </a:lnTo>
                <a:lnTo>
                  <a:pt x="96" y="101"/>
                </a:lnTo>
                <a:lnTo>
                  <a:pt x="94" y="100"/>
                </a:lnTo>
                <a:lnTo>
                  <a:pt x="92" y="96"/>
                </a:lnTo>
                <a:lnTo>
                  <a:pt x="88" y="94"/>
                </a:lnTo>
                <a:lnTo>
                  <a:pt x="86" y="90"/>
                </a:lnTo>
                <a:lnTo>
                  <a:pt x="83" y="89"/>
                </a:lnTo>
                <a:lnTo>
                  <a:pt x="81" y="87"/>
                </a:lnTo>
                <a:lnTo>
                  <a:pt x="79" y="83"/>
                </a:lnTo>
                <a:lnTo>
                  <a:pt x="77" y="81"/>
                </a:lnTo>
                <a:lnTo>
                  <a:pt x="73" y="79"/>
                </a:lnTo>
                <a:lnTo>
                  <a:pt x="70" y="78"/>
                </a:lnTo>
                <a:lnTo>
                  <a:pt x="68" y="76"/>
                </a:lnTo>
                <a:lnTo>
                  <a:pt x="64" y="74"/>
                </a:lnTo>
                <a:lnTo>
                  <a:pt x="61" y="70"/>
                </a:lnTo>
                <a:lnTo>
                  <a:pt x="59" y="68"/>
                </a:lnTo>
                <a:lnTo>
                  <a:pt x="55" y="66"/>
                </a:lnTo>
                <a:lnTo>
                  <a:pt x="51" y="63"/>
                </a:lnTo>
                <a:lnTo>
                  <a:pt x="48" y="61"/>
                </a:lnTo>
                <a:lnTo>
                  <a:pt x="44" y="59"/>
                </a:lnTo>
                <a:lnTo>
                  <a:pt x="40" y="57"/>
                </a:lnTo>
                <a:lnTo>
                  <a:pt x="37" y="55"/>
                </a:lnTo>
                <a:lnTo>
                  <a:pt x="35" y="52"/>
                </a:lnTo>
                <a:lnTo>
                  <a:pt x="31" y="50"/>
                </a:lnTo>
                <a:lnTo>
                  <a:pt x="27" y="46"/>
                </a:lnTo>
                <a:lnTo>
                  <a:pt x="24" y="44"/>
                </a:lnTo>
                <a:lnTo>
                  <a:pt x="22" y="41"/>
                </a:lnTo>
                <a:lnTo>
                  <a:pt x="20" y="39"/>
                </a:lnTo>
                <a:lnTo>
                  <a:pt x="16" y="35"/>
                </a:lnTo>
                <a:lnTo>
                  <a:pt x="13" y="32"/>
                </a:lnTo>
                <a:lnTo>
                  <a:pt x="9" y="28"/>
                </a:lnTo>
                <a:lnTo>
                  <a:pt x="7" y="26"/>
                </a:lnTo>
                <a:lnTo>
                  <a:pt x="5" y="22"/>
                </a:lnTo>
                <a:lnTo>
                  <a:pt x="2" y="19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2" y="6"/>
                </a:lnTo>
                <a:lnTo>
                  <a:pt x="4" y="4"/>
                </a:lnTo>
                <a:lnTo>
                  <a:pt x="7" y="2"/>
                </a:lnTo>
                <a:lnTo>
                  <a:pt x="11" y="0"/>
                </a:lnTo>
                <a:lnTo>
                  <a:pt x="13" y="4"/>
                </a:lnTo>
                <a:lnTo>
                  <a:pt x="13" y="6"/>
                </a:lnTo>
                <a:lnTo>
                  <a:pt x="13" y="8"/>
                </a:lnTo>
                <a:lnTo>
                  <a:pt x="13" y="11"/>
                </a:lnTo>
                <a:lnTo>
                  <a:pt x="13" y="15"/>
                </a:lnTo>
                <a:lnTo>
                  <a:pt x="16" y="19"/>
                </a:lnTo>
                <a:lnTo>
                  <a:pt x="18" y="21"/>
                </a:lnTo>
                <a:lnTo>
                  <a:pt x="20" y="22"/>
                </a:lnTo>
                <a:lnTo>
                  <a:pt x="24" y="26"/>
                </a:lnTo>
                <a:lnTo>
                  <a:pt x="26" y="28"/>
                </a:lnTo>
                <a:lnTo>
                  <a:pt x="27" y="32"/>
                </a:lnTo>
                <a:lnTo>
                  <a:pt x="31" y="33"/>
                </a:lnTo>
                <a:lnTo>
                  <a:pt x="33" y="35"/>
                </a:lnTo>
                <a:lnTo>
                  <a:pt x="35" y="39"/>
                </a:lnTo>
                <a:lnTo>
                  <a:pt x="37" y="41"/>
                </a:lnTo>
                <a:lnTo>
                  <a:pt x="39" y="43"/>
                </a:lnTo>
                <a:lnTo>
                  <a:pt x="39" y="46"/>
                </a:lnTo>
                <a:lnTo>
                  <a:pt x="40" y="48"/>
                </a:lnTo>
                <a:lnTo>
                  <a:pt x="42" y="52"/>
                </a:lnTo>
                <a:lnTo>
                  <a:pt x="44" y="55"/>
                </a:lnTo>
                <a:lnTo>
                  <a:pt x="46" y="59"/>
                </a:lnTo>
                <a:lnTo>
                  <a:pt x="48" y="61"/>
                </a:lnTo>
                <a:lnTo>
                  <a:pt x="50" y="65"/>
                </a:lnTo>
                <a:lnTo>
                  <a:pt x="51" y="66"/>
                </a:lnTo>
                <a:lnTo>
                  <a:pt x="53" y="70"/>
                </a:lnTo>
                <a:lnTo>
                  <a:pt x="55" y="72"/>
                </a:lnTo>
                <a:lnTo>
                  <a:pt x="57" y="76"/>
                </a:lnTo>
                <a:lnTo>
                  <a:pt x="59" y="79"/>
                </a:lnTo>
                <a:lnTo>
                  <a:pt x="61" y="83"/>
                </a:lnTo>
                <a:lnTo>
                  <a:pt x="62" y="87"/>
                </a:lnTo>
                <a:lnTo>
                  <a:pt x="66" y="89"/>
                </a:lnTo>
                <a:lnTo>
                  <a:pt x="68" y="90"/>
                </a:lnTo>
                <a:lnTo>
                  <a:pt x="70" y="94"/>
                </a:lnTo>
                <a:lnTo>
                  <a:pt x="72" y="96"/>
                </a:lnTo>
                <a:lnTo>
                  <a:pt x="75" y="98"/>
                </a:lnTo>
                <a:lnTo>
                  <a:pt x="77" y="101"/>
                </a:lnTo>
                <a:lnTo>
                  <a:pt x="79" y="105"/>
                </a:lnTo>
                <a:lnTo>
                  <a:pt x="81" y="107"/>
                </a:lnTo>
                <a:lnTo>
                  <a:pt x="85" y="111"/>
                </a:lnTo>
                <a:lnTo>
                  <a:pt x="86" y="112"/>
                </a:lnTo>
                <a:lnTo>
                  <a:pt x="90" y="116"/>
                </a:lnTo>
                <a:lnTo>
                  <a:pt x="92" y="118"/>
                </a:lnTo>
                <a:lnTo>
                  <a:pt x="96" y="122"/>
                </a:lnTo>
                <a:lnTo>
                  <a:pt x="97" y="123"/>
                </a:lnTo>
                <a:lnTo>
                  <a:pt x="99" y="125"/>
                </a:lnTo>
                <a:lnTo>
                  <a:pt x="103" y="129"/>
                </a:lnTo>
                <a:lnTo>
                  <a:pt x="105" y="131"/>
                </a:lnTo>
                <a:lnTo>
                  <a:pt x="108" y="133"/>
                </a:lnTo>
                <a:lnTo>
                  <a:pt x="110" y="136"/>
                </a:lnTo>
                <a:lnTo>
                  <a:pt x="114" y="138"/>
                </a:lnTo>
                <a:lnTo>
                  <a:pt x="119" y="142"/>
                </a:lnTo>
                <a:lnTo>
                  <a:pt x="123" y="144"/>
                </a:lnTo>
                <a:lnTo>
                  <a:pt x="127" y="146"/>
                </a:lnTo>
                <a:lnTo>
                  <a:pt x="130" y="146"/>
                </a:lnTo>
                <a:lnTo>
                  <a:pt x="134" y="146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65" name="Freeform 1921"/>
          <p:cNvSpPr>
            <a:spLocks/>
          </p:cNvSpPr>
          <p:nvPr/>
        </p:nvSpPr>
        <p:spPr bwMode="auto">
          <a:xfrm>
            <a:off x="5805488" y="4038600"/>
            <a:ext cx="106362" cy="115888"/>
          </a:xfrm>
          <a:custGeom>
            <a:avLst/>
            <a:gdLst>
              <a:gd name="T0" fmla="*/ 132 w 134"/>
              <a:gd name="T1" fmla="*/ 142 h 146"/>
              <a:gd name="T2" fmla="*/ 129 w 134"/>
              <a:gd name="T3" fmla="*/ 136 h 146"/>
              <a:gd name="T4" fmla="*/ 125 w 134"/>
              <a:gd name="T5" fmla="*/ 133 h 146"/>
              <a:gd name="T6" fmla="*/ 119 w 134"/>
              <a:gd name="T7" fmla="*/ 127 h 146"/>
              <a:gd name="T8" fmla="*/ 116 w 134"/>
              <a:gd name="T9" fmla="*/ 122 h 146"/>
              <a:gd name="T10" fmla="*/ 110 w 134"/>
              <a:gd name="T11" fmla="*/ 116 h 146"/>
              <a:gd name="T12" fmla="*/ 105 w 134"/>
              <a:gd name="T13" fmla="*/ 112 h 146"/>
              <a:gd name="T14" fmla="*/ 101 w 134"/>
              <a:gd name="T15" fmla="*/ 107 h 146"/>
              <a:gd name="T16" fmla="*/ 96 w 134"/>
              <a:gd name="T17" fmla="*/ 101 h 146"/>
              <a:gd name="T18" fmla="*/ 92 w 134"/>
              <a:gd name="T19" fmla="*/ 96 h 146"/>
              <a:gd name="T20" fmla="*/ 86 w 134"/>
              <a:gd name="T21" fmla="*/ 90 h 146"/>
              <a:gd name="T22" fmla="*/ 81 w 134"/>
              <a:gd name="T23" fmla="*/ 87 h 146"/>
              <a:gd name="T24" fmla="*/ 77 w 134"/>
              <a:gd name="T25" fmla="*/ 81 h 146"/>
              <a:gd name="T26" fmla="*/ 70 w 134"/>
              <a:gd name="T27" fmla="*/ 78 h 146"/>
              <a:gd name="T28" fmla="*/ 64 w 134"/>
              <a:gd name="T29" fmla="*/ 74 h 146"/>
              <a:gd name="T30" fmla="*/ 59 w 134"/>
              <a:gd name="T31" fmla="*/ 68 h 146"/>
              <a:gd name="T32" fmla="*/ 51 w 134"/>
              <a:gd name="T33" fmla="*/ 63 h 146"/>
              <a:gd name="T34" fmla="*/ 44 w 134"/>
              <a:gd name="T35" fmla="*/ 59 h 146"/>
              <a:gd name="T36" fmla="*/ 37 w 134"/>
              <a:gd name="T37" fmla="*/ 55 h 146"/>
              <a:gd name="T38" fmla="*/ 31 w 134"/>
              <a:gd name="T39" fmla="*/ 50 h 146"/>
              <a:gd name="T40" fmla="*/ 24 w 134"/>
              <a:gd name="T41" fmla="*/ 44 h 146"/>
              <a:gd name="T42" fmla="*/ 20 w 134"/>
              <a:gd name="T43" fmla="*/ 39 h 146"/>
              <a:gd name="T44" fmla="*/ 13 w 134"/>
              <a:gd name="T45" fmla="*/ 32 h 146"/>
              <a:gd name="T46" fmla="*/ 7 w 134"/>
              <a:gd name="T47" fmla="*/ 26 h 146"/>
              <a:gd name="T48" fmla="*/ 2 w 134"/>
              <a:gd name="T49" fmla="*/ 19 h 146"/>
              <a:gd name="T50" fmla="*/ 0 w 134"/>
              <a:gd name="T51" fmla="*/ 9 h 146"/>
              <a:gd name="T52" fmla="*/ 2 w 134"/>
              <a:gd name="T53" fmla="*/ 6 h 146"/>
              <a:gd name="T54" fmla="*/ 7 w 134"/>
              <a:gd name="T55" fmla="*/ 2 h 146"/>
              <a:gd name="T56" fmla="*/ 13 w 134"/>
              <a:gd name="T57" fmla="*/ 4 h 146"/>
              <a:gd name="T58" fmla="*/ 13 w 134"/>
              <a:gd name="T59" fmla="*/ 8 h 146"/>
              <a:gd name="T60" fmla="*/ 13 w 134"/>
              <a:gd name="T61" fmla="*/ 15 h 146"/>
              <a:gd name="T62" fmla="*/ 18 w 134"/>
              <a:gd name="T63" fmla="*/ 21 h 146"/>
              <a:gd name="T64" fmla="*/ 24 w 134"/>
              <a:gd name="T65" fmla="*/ 26 h 146"/>
              <a:gd name="T66" fmla="*/ 27 w 134"/>
              <a:gd name="T67" fmla="*/ 32 h 146"/>
              <a:gd name="T68" fmla="*/ 33 w 134"/>
              <a:gd name="T69" fmla="*/ 35 h 146"/>
              <a:gd name="T70" fmla="*/ 37 w 134"/>
              <a:gd name="T71" fmla="*/ 41 h 146"/>
              <a:gd name="T72" fmla="*/ 39 w 134"/>
              <a:gd name="T73" fmla="*/ 46 h 146"/>
              <a:gd name="T74" fmla="*/ 42 w 134"/>
              <a:gd name="T75" fmla="*/ 52 h 146"/>
              <a:gd name="T76" fmla="*/ 46 w 134"/>
              <a:gd name="T77" fmla="*/ 59 h 146"/>
              <a:gd name="T78" fmla="*/ 50 w 134"/>
              <a:gd name="T79" fmla="*/ 65 h 146"/>
              <a:gd name="T80" fmla="*/ 53 w 134"/>
              <a:gd name="T81" fmla="*/ 70 h 146"/>
              <a:gd name="T82" fmla="*/ 57 w 134"/>
              <a:gd name="T83" fmla="*/ 76 h 146"/>
              <a:gd name="T84" fmla="*/ 61 w 134"/>
              <a:gd name="T85" fmla="*/ 83 h 146"/>
              <a:gd name="T86" fmla="*/ 66 w 134"/>
              <a:gd name="T87" fmla="*/ 89 h 146"/>
              <a:gd name="T88" fmla="*/ 70 w 134"/>
              <a:gd name="T89" fmla="*/ 94 h 146"/>
              <a:gd name="T90" fmla="*/ 75 w 134"/>
              <a:gd name="T91" fmla="*/ 98 h 146"/>
              <a:gd name="T92" fmla="*/ 79 w 134"/>
              <a:gd name="T93" fmla="*/ 105 h 146"/>
              <a:gd name="T94" fmla="*/ 85 w 134"/>
              <a:gd name="T95" fmla="*/ 111 h 146"/>
              <a:gd name="T96" fmla="*/ 90 w 134"/>
              <a:gd name="T97" fmla="*/ 116 h 146"/>
              <a:gd name="T98" fmla="*/ 96 w 134"/>
              <a:gd name="T99" fmla="*/ 122 h 146"/>
              <a:gd name="T100" fmla="*/ 99 w 134"/>
              <a:gd name="T101" fmla="*/ 125 h 146"/>
              <a:gd name="T102" fmla="*/ 105 w 134"/>
              <a:gd name="T103" fmla="*/ 131 h 146"/>
              <a:gd name="T104" fmla="*/ 110 w 134"/>
              <a:gd name="T105" fmla="*/ 136 h 146"/>
              <a:gd name="T106" fmla="*/ 119 w 134"/>
              <a:gd name="T107" fmla="*/ 142 h 146"/>
              <a:gd name="T108" fmla="*/ 127 w 134"/>
              <a:gd name="T109" fmla="*/ 146 h 146"/>
              <a:gd name="T110" fmla="*/ 134 w 134"/>
              <a:gd name="T111" fmla="*/ 146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4" h="146">
                <a:moveTo>
                  <a:pt x="134" y="146"/>
                </a:moveTo>
                <a:lnTo>
                  <a:pt x="132" y="142"/>
                </a:lnTo>
                <a:lnTo>
                  <a:pt x="130" y="140"/>
                </a:lnTo>
                <a:lnTo>
                  <a:pt x="129" y="136"/>
                </a:lnTo>
                <a:lnTo>
                  <a:pt x="127" y="135"/>
                </a:lnTo>
                <a:lnTo>
                  <a:pt x="125" y="133"/>
                </a:lnTo>
                <a:lnTo>
                  <a:pt x="121" y="129"/>
                </a:lnTo>
                <a:lnTo>
                  <a:pt x="119" y="127"/>
                </a:lnTo>
                <a:lnTo>
                  <a:pt x="118" y="125"/>
                </a:lnTo>
                <a:lnTo>
                  <a:pt x="116" y="122"/>
                </a:lnTo>
                <a:lnTo>
                  <a:pt x="112" y="120"/>
                </a:lnTo>
                <a:lnTo>
                  <a:pt x="110" y="116"/>
                </a:lnTo>
                <a:lnTo>
                  <a:pt x="108" y="114"/>
                </a:lnTo>
                <a:lnTo>
                  <a:pt x="105" y="112"/>
                </a:lnTo>
                <a:lnTo>
                  <a:pt x="103" y="109"/>
                </a:lnTo>
                <a:lnTo>
                  <a:pt x="101" y="107"/>
                </a:lnTo>
                <a:lnTo>
                  <a:pt x="97" y="105"/>
                </a:lnTo>
                <a:lnTo>
                  <a:pt x="96" y="101"/>
                </a:lnTo>
                <a:lnTo>
                  <a:pt x="94" y="100"/>
                </a:lnTo>
                <a:lnTo>
                  <a:pt x="92" y="96"/>
                </a:lnTo>
                <a:lnTo>
                  <a:pt x="88" y="94"/>
                </a:lnTo>
                <a:lnTo>
                  <a:pt x="86" y="90"/>
                </a:lnTo>
                <a:lnTo>
                  <a:pt x="83" y="89"/>
                </a:lnTo>
                <a:lnTo>
                  <a:pt x="81" y="87"/>
                </a:lnTo>
                <a:lnTo>
                  <a:pt x="79" y="83"/>
                </a:lnTo>
                <a:lnTo>
                  <a:pt x="77" y="81"/>
                </a:lnTo>
                <a:lnTo>
                  <a:pt x="73" y="79"/>
                </a:lnTo>
                <a:lnTo>
                  <a:pt x="70" y="78"/>
                </a:lnTo>
                <a:lnTo>
                  <a:pt x="68" y="76"/>
                </a:lnTo>
                <a:lnTo>
                  <a:pt x="64" y="74"/>
                </a:lnTo>
                <a:lnTo>
                  <a:pt x="61" y="70"/>
                </a:lnTo>
                <a:lnTo>
                  <a:pt x="59" y="68"/>
                </a:lnTo>
                <a:lnTo>
                  <a:pt x="55" y="66"/>
                </a:lnTo>
                <a:lnTo>
                  <a:pt x="51" y="63"/>
                </a:lnTo>
                <a:lnTo>
                  <a:pt x="48" y="61"/>
                </a:lnTo>
                <a:lnTo>
                  <a:pt x="44" y="59"/>
                </a:lnTo>
                <a:lnTo>
                  <a:pt x="40" y="57"/>
                </a:lnTo>
                <a:lnTo>
                  <a:pt x="37" y="55"/>
                </a:lnTo>
                <a:lnTo>
                  <a:pt x="35" y="52"/>
                </a:lnTo>
                <a:lnTo>
                  <a:pt x="31" y="50"/>
                </a:lnTo>
                <a:lnTo>
                  <a:pt x="27" y="46"/>
                </a:lnTo>
                <a:lnTo>
                  <a:pt x="24" y="44"/>
                </a:lnTo>
                <a:lnTo>
                  <a:pt x="22" y="41"/>
                </a:lnTo>
                <a:lnTo>
                  <a:pt x="20" y="39"/>
                </a:lnTo>
                <a:lnTo>
                  <a:pt x="16" y="35"/>
                </a:lnTo>
                <a:lnTo>
                  <a:pt x="13" y="32"/>
                </a:lnTo>
                <a:lnTo>
                  <a:pt x="9" y="28"/>
                </a:lnTo>
                <a:lnTo>
                  <a:pt x="7" y="26"/>
                </a:lnTo>
                <a:lnTo>
                  <a:pt x="5" y="22"/>
                </a:lnTo>
                <a:lnTo>
                  <a:pt x="2" y="19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2" y="6"/>
                </a:lnTo>
                <a:lnTo>
                  <a:pt x="4" y="4"/>
                </a:lnTo>
                <a:lnTo>
                  <a:pt x="7" y="2"/>
                </a:lnTo>
                <a:lnTo>
                  <a:pt x="11" y="0"/>
                </a:lnTo>
                <a:lnTo>
                  <a:pt x="13" y="4"/>
                </a:lnTo>
                <a:lnTo>
                  <a:pt x="13" y="6"/>
                </a:lnTo>
                <a:lnTo>
                  <a:pt x="13" y="8"/>
                </a:lnTo>
                <a:lnTo>
                  <a:pt x="13" y="11"/>
                </a:lnTo>
                <a:lnTo>
                  <a:pt x="13" y="15"/>
                </a:lnTo>
                <a:lnTo>
                  <a:pt x="16" y="19"/>
                </a:lnTo>
                <a:lnTo>
                  <a:pt x="18" y="21"/>
                </a:lnTo>
                <a:lnTo>
                  <a:pt x="20" y="22"/>
                </a:lnTo>
                <a:lnTo>
                  <a:pt x="24" y="26"/>
                </a:lnTo>
                <a:lnTo>
                  <a:pt x="26" y="28"/>
                </a:lnTo>
                <a:lnTo>
                  <a:pt x="27" y="32"/>
                </a:lnTo>
                <a:lnTo>
                  <a:pt x="31" y="33"/>
                </a:lnTo>
                <a:lnTo>
                  <a:pt x="33" y="35"/>
                </a:lnTo>
                <a:lnTo>
                  <a:pt x="35" y="39"/>
                </a:lnTo>
                <a:lnTo>
                  <a:pt x="37" y="41"/>
                </a:lnTo>
                <a:lnTo>
                  <a:pt x="39" y="43"/>
                </a:lnTo>
                <a:lnTo>
                  <a:pt x="39" y="46"/>
                </a:lnTo>
                <a:lnTo>
                  <a:pt x="40" y="48"/>
                </a:lnTo>
                <a:lnTo>
                  <a:pt x="42" y="52"/>
                </a:lnTo>
                <a:lnTo>
                  <a:pt x="44" y="55"/>
                </a:lnTo>
                <a:lnTo>
                  <a:pt x="46" y="59"/>
                </a:lnTo>
                <a:lnTo>
                  <a:pt x="48" y="61"/>
                </a:lnTo>
                <a:lnTo>
                  <a:pt x="50" y="65"/>
                </a:lnTo>
                <a:lnTo>
                  <a:pt x="51" y="66"/>
                </a:lnTo>
                <a:lnTo>
                  <a:pt x="53" y="70"/>
                </a:lnTo>
                <a:lnTo>
                  <a:pt x="55" y="72"/>
                </a:lnTo>
                <a:lnTo>
                  <a:pt x="57" y="76"/>
                </a:lnTo>
                <a:lnTo>
                  <a:pt x="59" y="79"/>
                </a:lnTo>
                <a:lnTo>
                  <a:pt x="61" y="83"/>
                </a:lnTo>
                <a:lnTo>
                  <a:pt x="62" y="87"/>
                </a:lnTo>
                <a:lnTo>
                  <a:pt x="66" y="89"/>
                </a:lnTo>
                <a:lnTo>
                  <a:pt x="68" y="90"/>
                </a:lnTo>
                <a:lnTo>
                  <a:pt x="70" y="94"/>
                </a:lnTo>
                <a:lnTo>
                  <a:pt x="72" y="96"/>
                </a:lnTo>
                <a:lnTo>
                  <a:pt x="75" y="98"/>
                </a:lnTo>
                <a:lnTo>
                  <a:pt x="77" y="101"/>
                </a:lnTo>
                <a:lnTo>
                  <a:pt x="79" y="105"/>
                </a:lnTo>
                <a:lnTo>
                  <a:pt x="81" y="107"/>
                </a:lnTo>
                <a:lnTo>
                  <a:pt x="85" y="111"/>
                </a:lnTo>
                <a:lnTo>
                  <a:pt x="86" y="112"/>
                </a:lnTo>
                <a:lnTo>
                  <a:pt x="90" y="116"/>
                </a:lnTo>
                <a:lnTo>
                  <a:pt x="92" y="118"/>
                </a:lnTo>
                <a:lnTo>
                  <a:pt x="96" y="122"/>
                </a:lnTo>
                <a:lnTo>
                  <a:pt x="97" y="123"/>
                </a:lnTo>
                <a:lnTo>
                  <a:pt x="99" y="125"/>
                </a:lnTo>
                <a:lnTo>
                  <a:pt x="103" y="129"/>
                </a:lnTo>
                <a:lnTo>
                  <a:pt x="105" y="131"/>
                </a:lnTo>
                <a:lnTo>
                  <a:pt x="108" y="133"/>
                </a:lnTo>
                <a:lnTo>
                  <a:pt x="110" y="136"/>
                </a:lnTo>
                <a:lnTo>
                  <a:pt x="114" y="138"/>
                </a:lnTo>
                <a:lnTo>
                  <a:pt x="119" y="142"/>
                </a:lnTo>
                <a:lnTo>
                  <a:pt x="123" y="144"/>
                </a:lnTo>
                <a:lnTo>
                  <a:pt x="127" y="146"/>
                </a:lnTo>
                <a:lnTo>
                  <a:pt x="130" y="146"/>
                </a:lnTo>
                <a:lnTo>
                  <a:pt x="134" y="146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66" name="Freeform 1922"/>
          <p:cNvSpPr>
            <a:spLocks/>
          </p:cNvSpPr>
          <p:nvPr/>
        </p:nvSpPr>
        <p:spPr bwMode="auto">
          <a:xfrm>
            <a:off x="5708650" y="4137025"/>
            <a:ext cx="204788" cy="19050"/>
          </a:xfrm>
          <a:custGeom>
            <a:avLst/>
            <a:gdLst>
              <a:gd name="T0" fmla="*/ 253 w 257"/>
              <a:gd name="T1" fmla="*/ 21 h 24"/>
              <a:gd name="T2" fmla="*/ 240 w 257"/>
              <a:gd name="T3" fmla="*/ 17 h 24"/>
              <a:gd name="T4" fmla="*/ 229 w 257"/>
              <a:gd name="T5" fmla="*/ 15 h 24"/>
              <a:gd name="T6" fmla="*/ 220 w 257"/>
              <a:gd name="T7" fmla="*/ 13 h 24"/>
              <a:gd name="T8" fmla="*/ 209 w 257"/>
              <a:gd name="T9" fmla="*/ 12 h 24"/>
              <a:gd name="T10" fmla="*/ 200 w 257"/>
              <a:gd name="T11" fmla="*/ 12 h 24"/>
              <a:gd name="T12" fmla="*/ 189 w 257"/>
              <a:gd name="T13" fmla="*/ 10 h 24"/>
              <a:gd name="T14" fmla="*/ 178 w 257"/>
              <a:gd name="T15" fmla="*/ 8 h 24"/>
              <a:gd name="T16" fmla="*/ 167 w 257"/>
              <a:gd name="T17" fmla="*/ 6 h 24"/>
              <a:gd name="T18" fmla="*/ 156 w 257"/>
              <a:gd name="T19" fmla="*/ 4 h 24"/>
              <a:gd name="T20" fmla="*/ 143 w 257"/>
              <a:gd name="T21" fmla="*/ 2 h 24"/>
              <a:gd name="T22" fmla="*/ 132 w 257"/>
              <a:gd name="T23" fmla="*/ 0 h 24"/>
              <a:gd name="T24" fmla="*/ 121 w 257"/>
              <a:gd name="T25" fmla="*/ 0 h 24"/>
              <a:gd name="T26" fmla="*/ 112 w 257"/>
              <a:gd name="T27" fmla="*/ 0 h 24"/>
              <a:gd name="T28" fmla="*/ 99 w 257"/>
              <a:gd name="T29" fmla="*/ 0 h 24"/>
              <a:gd name="T30" fmla="*/ 80 w 257"/>
              <a:gd name="T31" fmla="*/ 0 h 24"/>
              <a:gd name="T32" fmla="*/ 66 w 257"/>
              <a:gd name="T33" fmla="*/ 2 h 24"/>
              <a:gd name="T34" fmla="*/ 57 w 257"/>
              <a:gd name="T35" fmla="*/ 4 h 24"/>
              <a:gd name="T36" fmla="*/ 45 w 257"/>
              <a:gd name="T37" fmla="*/ 6 h 24"/>
              <a:gd name="T38" fmla="*/ 38 w 257"/>
              <a:gd name="T39" fmla="*/ 10 h 24"/>
              <a:gd name="T40" fmla="*/ 33 w 257"/>
              <a:gd name="T41" fmla="*/ 13 h 24"/>
              <a:gd name="T42" fmla="*/ 25 w 257"/>
              <a:gd name="T43" fmla="*/ 17 h 24"/>
              <a:gd name="T44" fmla="*/ 18 w 257"/>
              <a:gd name="T45" fmla="*/ 19 h 24"/>
              <a:gd name="T46" fmla="*/ 9 w 257"/>
              <a:gd name="T47" fmla="*/ 23 h 24"/>
              <a:gd name="T48" fmla="*/ 3 w 257"/>
              <a:gd name="T49" fmla="*/ 24 h 24"/>
              <a:gd name="T50" fmla="*/ 0 w 257"/>
              <a:gd name="T51" fmla="*/ 23 h 24"/>
              <a:gd name="T52" fmla="*/ 5 w 257"/>
              <a:gd name="T53" fmla="*/ 19 h 24"/>
              <a:gd name="T54" fmla="*/ 11 w 257"/>
              <a:gd name="T55" fmla="*/ 13 h 24"/>
              <a:gd name="T56" fmla="*/ 18 w 257"/>
              <a:gd name="T57" fmla="*/ 12 h 24"/>
              <a:gd name="T58" fmla="*/ 27 w 257"/>
              <a:gd name="T59" fmla="*/ 10 h 24"/>
              <a:gd name="T60" fmla="*/ 34 w 257"/>
              <a:gd name="T61" fmla="*/ 8 h 24"/>
              <a:gd name="T62" fmla="*/ 44 w 257"/>
              <a:gd name="T63" fmla="*/ 6 h 24"/>
              <a:gd name="T64" fmla="*/ 53 w 257"/>
              <a:gd name="T65" fmla="*/ 4 h 24"/>
              <a:gd name="T66" fmla="*/ 62 w 257"/>
              <a:gd name="T67" fmla="*/ 4 h 24"/>
              <a:gd name="T68" fmla="*/ 71 w 257"/>
              <a:gd name="T69" fmla="*/ 4 h 24"/>
              <a:gd name="T70" fmla="*/ 82 w 257"/>
              <a:gd name="T71" fmla="*/ 4 h 24"/>
              <a:gd name="T72" fmla="*/ 93 w 257"/>
              <a:gd name="T73" fmla="*/ 4 h 24"/>
              <a:gd name="T74" fmla="*/ 104 w 257"/>
              <a:gd name="T75" fmla="*/ 4 h 24"/>
              <a:gd name="T76" fmla="*/ 115 w 257"/>
              <a:gd name="T77" fmla="*/ 6 h 24"/>
              <a:gd name="T78" fmla="*/ 126 w 257"/>
              <a:gd name="T79" fmla="*/ 6 h 24"/>
              <a:gd name="T80" fmla="*/ 137 w 257"/>
              <a:gd name="T81" fmla="*/ 8 h 24"/>
              <a:gd name="T82" fmla="*/ 148 w 257"/>
              <a:gd name="T83" fmla="*/ 10 h 24"/>
              <a:gd name="T84" fmla="*/ 161 w 257"/>
              <a:gd name="T85" fmla="*/ 12 h 24"/>
              <a:gd name="T86" fmla="*/ 172 w 257"/>
              <a:gd name="T87" fmla="*/ 13 h 24"/>
              <a:gd name="T88" fmla="*/ 182 w 257"/>
              <a:gd name="T89" fmla="*/ 13 h 24"/>
              <a:gd name="T90" fmla="*/ 194 w 257"/>
              <a:gd name="T91" fmla="*/ 15 h 24"/>
              <a:gd name="T92" fmla="*/ 204 w 257"/>
              <a:gd name="T93" fmla="*/ 17 h 24"/>
              <a:gd name="T94" fmla="*/ 215 w 257"/>
              <a:gd name="T95" fmla="*/ 17 h 24"/>
              <a:gd name="T96" fmla="*/ 224 w 257"/>
              <a:gd name="T97" fmla="*/ 19 h 24"/>
              <a:gd name="T98" fmla="*/ 233 w 257"/>
              <a:gd name="T99" fmla="*/ 21 h 24"/>
              <a:gd name="T100" fmla="*/ 244 w 257"/>
              <a:gd name="T101" fmla="*/ 23 h 24"/>
              <a:gd name="T102" fmla="*/ 257 w 257"/>
              <a:gd name="T103" fmla="*/ 24 h 24"/>
              <a:gd name="T104" fmla="*/ 257 w 257"/>
              <a:gd name="T105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57" h="24">
                <a:moveTo>
                  <a:pt x="257" y="24"/>
                </a:moveTo>
                <a:lnTo>
                  <a:pt x="253" y="21"/>
                </a:lnTo>
                <a:lnTo>
                  <a:pt x="246" y="19"/>
                </a:lnTo>
                <a:lnTo>
                  <a:pt x="240" y="17"/>
                </a:lnTo>
                <a:lnTo>
                  <a:pt x="235" y="15"/>
                </a:lnTo>
                <a:lnTo>
                  <a:pt x="229" y="15"/>
                </a:lnTo>
                <a:lnTo>
                  <a:pt x="224" y="13"/>
                </a:lnTo>
                <a:lnTo>
                  <a:pt x="220" y="13"/>
                </a:lnTo>
                <a:lnTo>
                  <a:pt x="215" y="13"/>
                </a:lnTo>
                <a:lnTo>
                  <a:pt x="209" y="12"/>
                </a:lnTo>
                <a:lnTo>
                  <a:pt x="204" y="12"/>
                </a:lnTo>
                <a:lnTo>
                  <a:pt x="200" y="12"/>
                </a:lnTo>
                <a:lnTo>
                  <a:pt x="194" y="10"/>
                </a:lnTo>
                <a:lnTo>
                  <a:pt x="189" y="10"/>
                </a:lnTo>
                <a:lnTo>
                  <a:pt x="183" y="10"/>
                </a:lnTo>
                <a:lnTo>
                  <a:pt x="178" y="8"/>
                </a:lnTo>
                <a:lnTo>
                  <a:pt x="172" y="8"/>
                </a:lnTo>
                <a:lnTo>
                  <a:pt x="167" y="6"/>
                </a:lnTo>
                <a:lnTo>
                  <a:pt x="161" y="6"/>
                </a:lnTo>
                <a:lnTo>
                  <a:pt x="156" y="4"/>
                </a:lnTo>
                <a:lnTo>
                  <a:pt x="150" y="4"/>
                </a:lnTo>
                <a:lnTo>
                  <a:pt x="143" y="2"/>
                </a:lnTo>
                <a:lnTo>
                  <a:pt x="137" y="2"/>
                </a:lnTo>
                <a:lnTo>
                  <a:pt x="132" y="0"/>
                </a:lnTo>
                <a:lnTo>
                  <a:pt x="126" y="0"/>
                </a:lnTo>
                <a:lnTo>
                  <a:pt x="121" y="0"/>
                </a:lnTo>
                <a:lnTo>
                  <a:pt x="117" y="0"/>
                </a:lnTo>
                <a:lnTo>
                  <a:pt x="112" y="0"/>
                </a:lnTo>
                <a:lnTo>
                  <a:pt x="106" y="0"/>
                </a:lnTo>
                <a:lnTo>
                  <a:pt x="99" y="0"/>
                </a:lnTo>
                <a:lnTo>
                  <a:pt x="88" y="0"/>
                </a:lnTo>
                <a:lnTo>
                  <a:pt x="80" y="0"/>
                </a:lnTo>
                <a:lnTo>
                  <a:pt x="73" y="0"/>
                </a:lnTo>
                <a:lnTo>
                  <a:pt x="66" y="2"/>
                </a:lnTo>
                <a:lnTo>
                  <a:pt x="62" y="2"/>
                </a:lnTo>
                <a:lnTo>
                  <a:pt x="57" y="4"/>
                </a:lnTo>
                <a:lnTo>
                  <a:pt x="51" y="4"/>
                </a:lnTo>
                <a:lnTo>
                  <a:pt x="45" y="6"/>
                </a:lnTo>
                <a:lnTo>
                  <a:pt x="42" y="8"/>
                </a:lnTo>
                <a:lnTo>
                  <a:pt x="38" y="10"/>
                </a:lnTo>
                <a:lnTo>
                  <a:pt x="34" y="12"/>
                </a:lnTo>
                <a:lnTo>
                  <a:pt x="33" y="13"/>
                </a:lnTo>
                <a:lnTo>
                  <a:pt x="27" y="15"/>
                </a:lnTo>
                <a:lnTo>
                  <a:pt x="25" y="17"/>
                </a:lnTo>
                <a:lnTo>
                  <a:pt x="22" y="19"/>
                </a:lnTo>
                <a:lnTo>
                  <a:pt x="18" y="19"/>
                </a:lnTo>
                <a:lnTo>
                  <a:pt x="14" y="21"/>
                </a:lnTo>
                <a:lnTo>
                  <a:pt x="9" y="23"/>
                </a:lnTo>
                <a:lnTo>
                  <a:pt x="5" y="23"/>
                </a:lnTo>
                <a:lnTo>
                  <a:pt x="3" y="24"/>
                </a:lnTo>
                <a:lnTo>
                  <a:pt x="0" y="24"/>
                </a:lnTo>
                <a:lnTo>
                  <a:pt x="0" y="23"/>
                </a:lnTo>
                <a:lnTo>
                  <a:pt x="3" y="21"/>
                </a:lnTo>
                <a:lnTo>
                  <a:pt x="5" y="19"/>
                </a:lnTo>
                <a:lnTo>
                  <a:pt x="9" y="17"/>
                </a:lnTo>
                <a:lnTo>
                  <a:pt x="11" y="13"/>
                </a:lnTo>
                <a:lnTo>
                  <a:pt x="14" y="13"/>
                </a:lnTo>
                <a:lnTo>
                  <a:pt x="18" y="12"/>
                </a:lnTo>
                <a:lnTo>
                  <a:pt x="23" y="12"/>
                </a:lnTo>
                <a:lnTo>
                  <a:pt x="27" y="10"/>
                </a:lnTo>
                <a:lnTo>
                  <a:pt x="31" y="10"/>
                </a:lnTo>
                <a:lnTo>
                  <a:pt x="34" y="8"/>
                </a:lnTo>
                <a:lnTo>
                  <a:pt x="40" y="8"/>
                </a:lnTo>
                <a:lnTo>
                  <a:pt x="44" y="6"/>
                </a:lnTo>
                <a:lnTo>
                  <a:pt x="49" y="6"/>
                </a:lnTo>
                <a:lnTo>
                  <a:pt x="53" y="4"/>
                </a:lnTo>
                <a:lnTo>
                  <a:pt x="57" y="4"/>
                </a:lnTo>
                <a:lnTo>
                  <a:pt x="62" y="4"/>
                </a:lnTo>
                <a:lnTo>
                  <a:pt x="68" y="4"/>
                </a:lnTo>
                <a:lnTo>
                  <a:pt x="71" y="4"/>
                </a:lnTo>
                <a:lnTo>
                  <a:pt x="75" y="4"/>
                </a:lnTo>
                <a:lnTo>
                  <a:pt x="82" y="4"/>
                </a:lnTo>
                <a:lnTo>
                  <a:pt x="86" y="4"/>
                </a:lnTo>
                <a:lnTo>
                  <a:pt x="93" y="4"/>
                </a:lnTo>
                <a:lnTo>
                  <a:pt x="99" y="4"/>
                </a:lnTo>
                <a:lnTo>
                  <a:pt x="104" y="4"/>
                </a:lnTo>
                <a:lnTo>
                  <a:pt x="110" y="4"/>
                </a:lnTo>
                <a:lnTo>
                  <a:pt x="115" y="6"/>
                </a:lnTo>
                <a:lnTo>
                  <a:pt x="121" y="6"/>
                </a:lnTo>
                <a:lnTo>
                  <a:pt x="126" y="6"/>
                </a:lnTo>
                <a:lnTo>
                  <a:pt x="132" y="8"/>
                </a:lnTo>
                <a:lnTo>
                  <a:pt x="137" y="8"/>
                </a:lnTo>
                <a:lnTo>
                  <a:pt x="145" y="10"/>
                </a:lnTo>
                <a:lnTo>
                  <a:pt x="148" y="10"/>
                </a:lnTo>
                <a:lnTo>
                  <a:pt x="156" y="12"/>
                </a:lnTo>
                <a:lnTo>
                  <a:pt x="161" y="12"/>
                </a:lnTo>
                <a:lnTo>
                  <a:pt x="167" y="12"/>
                </a:lnTo>
                <a:lnTo>
                  <a:pt x="172" y="13"/>
                </a:lnTo>
                <a:lnTo>
                  <a:pt x="178" y="13"/>
                </a:lnTo>
                <a:lnTo>
                  <a:pt x="182" y="13"/>
                </a:lnTo>
                <a:lnTo>
                  <a:pt x="189" y="15"/>
                </a:lnTo>
                <a:lnTo>
                  <a:pt x="194" y="15"/>
                </a:lnTo>
                <a:lnTo>
                  <a:pt x="198" y="15"/>
                </a:lnTo>
                <a:lnTo>
                  <a:pt x="204" y="17"/>
                </a:lnTo>
                <a:lnTo>
                  <a:pt x="209" y="17"/>
                </a:lnTo>
                <a:lnTo>
                  <a:pt x="215" y="17"/>
                </a:lnTo>
                <a:lnTo>
                  <a:pt x="218" y="19"/>
                </a:lnTo>
                <a:lnTo>
                  <a:pt x="224" y="19"/>
                </a:lnTo>
                <a:lnTo>
                  <a:pt x="229" y="19"/>
                </a:lnTo>
                <a:lnTo>
                  <a:pt x="233" y="21"/>
                </a:lnTo>
                <a:lnTo>
                  <a:pt x="240" y="23"/>
                </a:lnTo>
                <a:lnTo>
                  <a:pt x="244" y="23"/>
                </a:lnTo>
                <a:lnTo>
                  <a:pt x="251" y="24"/>
                </a:lnTo>
                <a:lnTo>
                  <a:pt x="257" y="24"/>
                </a:lnTo>
                <a:lnTo>
                  <a:pt x="251" y="19"/>
                </a:lnTo>
                <a:lnTo>
                  <a:pt x="257" y="24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67" name="Freeform 1923"/>
          <p:cNvSpPr>
            <a:spLocks/>
          </p:cNvSpPr>
          <p:nvPr/>
        </p:nvSpPr>
        <p:spPr bwMode="auto">
          <a:xfrm>
            <a:off x="5708650" y="4137025"/>
            <a:ext cx="204788" cy="19050"/>
          </a:xfrm>
          <a:custGeom>
            <a:avLst/>
            <a:gdLst>
              <a:gd name="T0" fmla="*/ 253 w 257"/>
              <a:gd name="T1" fmla="*/ 21 h 24"/>
              <a:gd name="T2" fmla="*/ 240 w 257"/>
              <a:gd name="T3" fmla="*/ 17 h 24"/>
              <a:gd name="T4" fmla="*/ 229 w 257"/>
              <a:gd name="T5" fmla="*/ 15 h 24"/>
              <a:gd name="T6" fmla="*/ 220 w 257"/>
              <a:gd name="T7" fmla="*/ 13 h 24"/>
              <a:gd name="T8" fmla="*/ 209 w 257"/>
              <a:gd name="T9" fmla="*/ 12 h 24"/>
              <a:gd name="T10" fmla="*/ 200 w 257"/>
              <a:gd name="T11" fmla="*/ 12 h 24"/>
              <a:gd name="T12" fmla="*/ 189 w 257"/>
              <a:gd name="T13" fmla="*/ 10 h 24"/>
              <a:gd name="T14" fmla="*/ 178 w 257"/>
              <a:gd name="T15" fmla="*/ 8 h 24"/>
              <a:gd name="T16" fmla="*/ 167 w 257"/>
              <a:gd name="T17" fmla="*/ 6 h 24"/>
              <a:gd name="T18" fmla="*/ 156 w 257"/>
              <a:gd name="T19" fmla="*/ 4 h 24"/>
              <a:gd name="T20" fmla="*/ 143 w 257"/>
              <a:gd name="T21" fmla="*/ 2 h 24"/>
              <a:gd name="T22" fmla="*/ 132 w 257"/>
              <a:gd name="T23" fmla="*/ 0 h 24"/>
              <a:gd name="T24" fmla="*/ 121 w 257"/>
              <a:gd name="T25" fmla="*/ 0 h 24"/>
              <a:gd name="T26" fmla="*/ 112 w 257"/>
              <a:gd name="T27" fmla="*/ 0 h 24"/>
              <a:gd name="T28" fmla="*/ 99 w 257"/>
              <a:gd name="T29" fmla="*/ 0 h 24"/>
              <a:gd name="T30" fmla="*/ 80 w 257"/>
              <a:gd name="T31" fmla="*/ 0 h 24"/>
              <a:gd name="T32" fmla="*/ 66 w 257"/>
              <a:gd name="T33" fmla="*/ 2 h 24"/>
              <a:gd name="T34" fmla="*/ 57 w 257"/>
              <a:gd name="T35" fmla="*/ 4 h 24"/>
              <a:gd name="T36" fmla="*/ 45 w 257"/>
              <a:gd name="T37" fmla="*/ 6 h 24"/>
              <a:gd name="T38" fmla="*/ 38 w 257"/>
              <a:gd name="T39" fmla="*/ 10 h 24"/>
              <a:gd name="T40" fmla="*/ 33 w 257"/>
              <a:gd name="T41" fmla="*/ 13 h 24"/>
              <a:gd name="T42" fmla="*/ 25 w 257"/>
              <a:gd name="T43" fmla="*/ 17 h 24"/>
              <a:gd name="T44" fmla="*/ 18 w 257"/>
              <a:gd name="T45" fmla="*/ 19 h 24"/>
              <a:gd name="T46" fmla="*/ 9 w 257"/>
              <a:gd name="T47" fmla="*/ 23 h 24"/>
              <a:gd name="T48" fmla="*/ 3 w 257"/>
              <a:gd name="T49" fmla="*/ 24 h 24"/>
              <a:gd name="T50" fmla="*/ 0 w 257"/>
              <a:gd name="T51" fmla="*/ 23 h 24"/>
              <a:gd name="T52" fmla="*/ 5 w 257"/>
              <a:gd name="T53" fmla="*/ 19 h 24"/>
              <a:gd name="T54" fmla="*/ 11 w 257"/>
              <a:gd name="T55" fmla="*/ 13 h 24"/>
              <a:gd name="T56" fmla="*/ 18 w 257"/>
              <a:gd name="T57" fmla="*/ 12 h 24"/>
              <a:gd name="T58" fmla="*/ 27 w 257"/>
              <a:gd name="T59" fmla="*/ 10 h 24"/>
              <a:gd name="T60" fmla="*/ 34 w 257"/>
              <a:gd name="T61" fmla="*/ 8 h 24"/>
              <a:gd name="T62" fmla="*/ 44 w 257"/>
              <a:gd name="T63" fmla="*/ 6 h 24"/>
              <a:gd name="T64" fmla="*/ 53 w 257"/>
              <a:gd name="T65" fmla="*/ 4 h 24"/>
              <a:gd name="T66" fmla="*/ 62 w 257"/>
              <a:gd name="T67" fmla="*/ 4 h 24"/>
              <a:gd name="T68" fmla="*/ 71 w 257"/>
              <a:gd name="T69" fmla="*/ 4 h 24"/>
              <a:gd name="T70" fmla="*/ 82 w 257"/>
              <a:gd name="T71" fmla="*/ 4 h 24"/>
              <a:gd name="T72" fmla="*/ 93 w 257"/>
              <a:gd name="T73" fmla="*/ 4 h 24"/>
              <a:gd name="T74" fmla="*/ 104 w 257"/>
              <a:gd name="T75" fmla="*/ 4 h 24"/>
              <a:gd name="T76" fmla="*/ 115 w 257"/>
              <a:gd name="T77" fmla="*/ 6 h 24"/>
              <a:gd name="T78" fmla="*/ 126 w 257"/>
              <a:gd name="T79" fmla="*/ 6 h 24"/>
              <a:gd name="T80" fmla="*/ 137 w 257"/>
              <a:gd name="T81" fmla="*/ 8 h 24"/>
              <a:gd name="T82" fmla="*/ 148 w 257"/>
              <a:gd name="T83" fmla="*/ 10 h 24"/>
              <a:gd name="T84" fmla="*/ 161 w 257"/>
              <a:gd name="T85" fmla="*/ 12 h 24"/>
              <a:gd name="T86" fmla="*/ 172 w 257"/>
              <a:gd name="T87" fmla="*/ 13 h 24"/>
              <a:gd name="T88" fmla="*/ 182 w 257"/>
              <a:gd name="T89" fmla="*/ 13 h 24"/>
              <a:gd name="T90" fmla="*/ 194 w 257"/>
              <a:gd name="T91" fmla="*/ 15 h 24"/>
              <a:gd name="T92" fmla="*/ 204 w 257"/>
              <a:gd name="T93" fmla="*/ 17 h 24"/>
              <a:gd name="T94" fmla="*/ 215 w 257"/>
              <a:gd name="T95" fmla="*/ 17 h 24"/>
              <a:gd name="T96" fmla="*/ 224 w 257"/>
              <a:gd name="T97" fmla="*/ 19 h 24"/>
              <a:gd name="T98" fmla="*/ 233 w 257"/>
              <a:gd name="T99" fmla="*/ 21 h 24"/>
              <a:gd name="T100" fmla="*/ 244 w 257"/>
              <a:gd name="T101" fmla="*/ 23 h 24"/>
              <a:gd name="T102" fmla="*/ 257 w 257"/>
              <a:gd name="T103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57" h="24">
                <a:moveTo>
                  <a:pt x="257" y="24"/>
                </a:moveTo>
                <a:lnTo>
                  <a:pt x="253" y="21"/>
                </a:lnTo>
                <a:lnTo>
                  <a:pt x="246" y="19"/>
                </a:lnTo>
                <a:lnTo>
                  <a:pt x="240" y="17"/>
                </a:lnTo>
                <a:lnTo>
                  <a:pt x="235" y="15"/>
                </a:lnTo>
                <a:lnTo>
                  <a:pt x="229" y="15"/>
                </a:lnTo>
                <a:lnTo>
                  <a:pt x="224" y="13"/>
                </a:lnTo>
                <a:lnTo>
                  <a:pt x="220" y="13"/>
                </a:lnTo>
                <a:lnTo>
                  <a:pt x="215" y="13"/>
                </a:lnTo>
                <a:lnTo>
                  <a:pt x="209" y="12"/>
                </a:lnTo>
                <a:lnTo>
                  <a:pt x="204" y="12"/>
                </a:lnTo>
                <a:lnTo>
                  <a:pt x="200" y="12"/>
                </a:lnTo>
                <a:lnTo>
                  <a:pt x="194" y="10"/>
                </a:lnTo>
                <a:lnTo>
                  <a:pt x="189" y="10"/>
                </a:lnTo>
                <a:lnTo>
                  <a:pt x="183" y="10"/>
                </a:lnTo>
                <a:lnTo>
                  <a:pt x="178" y="8"/>
                </a:lnTo>
                <a:lnTo>
                  <a:pt x="172" y="8"/>
                </a:lnTo>
                <a:lnTo>
                  <a:pt x="167" y="6"/>
                </a:lnTo>
                <a:lnTo>
                  <a:pt x="161" y="6"/>
                </a:lnTo>
                <a:lnTo>
                  <a:pt x="156" y="4"/>
                </a:lnTo>
                <a:lnTo>
                  <a:pt x="150" y="4"/>
                </a:lnTo>
                <a:lnTo>
                  <a:pt x="143" y="2"/>
                </a:lnTo>
                <a:lnTo>
                  <a:pt x="137" y="2"/>
                </a:lnTo>
                <a:lnTo>
                  <a:pt x="132" y="0"/>
                </a:lnTo>
                <a:lnTo>
                  <a:pt x="126" y="0"/>
                </a:lnTo>
                <a:lnTo>
                  <a:pt x="121" y="0"/>
                </a:lnTo>
                <a:lnTo>
                  <a:pt x="117" y="0"/>
                </a:lnTo>
                <a:lnTo>
                  <a:pt x="112" y="0"/>
                </a:lnTo>
                <a:lnTo>
                  <a:pt x="106" y="0"/>
                </a:lnTo>
                <a:lnTo>
                  <a:pt x="99" y="0"/>
                </a:lnTo>
                <a:lnTo>
                  <a:pt x="88" y="0"/>
                </a:lnTo>
                <a:lnTo>
                  <a:pt x="80" y="0"/>
                </a:lnTo>
                <a:lnTo>
                  <a:pt x="73" y="0"/>
                </a:lnTo>
                <a:lnTo>
                  <a:pt x="66" y="2"/>
                </a:lnTo>
                <a:lnTo>
                  <a:pt x="62" y="2"/>
                </a:lnTo>
                <a:lnTo>
                  <a:pt x="57" y="4"/>
                </a:lnTo>
                <a:lnTo>
                  <a:pt x="51" y="4"/>
                </a:lnTo>
                <a:lnTo>
                  <a:pt x="45" y="6"/>
                </a:lnTo>
                <a:lnTo>
                  <a:pt x="42" y="8"/>
                </a:lnTo>
                <a:lnTo>
                  <a:pt x="38" y="10"/>
                </a:lnTo>
                <a:lnTo>
                  <a:pt x="34" y="12"/>
                </a:lnTo>
                <a:lnTo>
                  <a:pt x="33" y="13"/>
                </a:lnTo>
                <a:lnTo>
                  <a:pt x="27" y="15"/>
                </a:lnTo>
                <a:lnTo>
                  <a:pt x="25" y="17"/>
                </a:lnTo>
                <a:lnTo>
                  <a:pt x="22" y="19"/>
                </a:lnTo>
                <a:lnTo>
                  <a:pt x="18" y="19"/>
                </a:lnTo>
                <a:lnTo>
                  <a:pt x="14" y="21"/>
                </a:lnTo>
                <a:lnTo>
                  <a:pt x="9" y="23"/>
                </a:lnTo>
                <a:lnTo>
                  <a:pt x="5" y="23"/>
                </a:lnTo>
                <a:lnTo>
                  <a:pt x="3" y="24"/>
                </a:lnTo>
                <a:lnTo>
                  <a:pt x="0" y="24"/>
                </a:lnTo>
                <a:lnTo>
                  <a:pt x="0" y="23"/>
                </a:lnTo>
                <a:lnTo>
                  <a:pt x="3" y="21"/>
                </a:lnTo>
                <a:lnTo>
                  <a:pt x="5" y="19"/>
                </a:lnTo>
                <a:lnTo>
                  <a:pt x="9" y="17"/>
                </a:lnTo>
                <a:lnTo>
                  <a:pt x="11" y="13"/>
                </a:lnTo>
                <a:lnTo>
                  <a:pt x="14" y="13"/>
                </a:lnTo>
                <a:lnTo>
                  <a:pt x="18" y="12"/>
                </a:lnTo>
                <a:lnTo>
                  <a:pt x="23" y="12"/>
                </a:lnTo>
                <a:lnTo>
                  <a:pt x="27" y="10"/>
                </a:lnTo>
                <a:lnTo>
                  <a:pt x="31" y="10"/>
                </a:lnTo>
                <a:lnTo>
                  <a:pt x="34" y="8"/>
                </a:lnTo>
                <a:lnTo>
                  <a:pt x="40" y="8"/>
                </a:lnTo>
                <a:lnTo>
                  <a:pt x="44" y="6"/>
                </a:lnTo>
                <a:lnTo>
                  <a:pt x="49" y="6"/>
                </a:lnTo>
                <a:lnTo>
                  <a:pt x="53" y="4"/>
                </a:lnTo>
                <a:lnTo>
                  <a:pt x="57" y="4"/>
                </a:lnTo>
                <a:lnTo>
                  <a:pt x="62" y="4"/>
                </a:lnTo>
                <a:lnTo>
                  <a:pt x="68" y="4"/>
                </a:lnTo>
                <a:lnTo>
                  <a:pt x="71" y="4"/>
                </a:lnTo>
                <a:lnTo>
                  <a:pt x="75" y="4"/>
                </a:lnTo>
                <a:lnTo>
                  <a:pt x="82" y="4"/>
                </a:lnTo>
                <a:lnTo>
                  <a:pt x="86" y="4"/>
                </a:lnTo>
                <a:lnTo>
                  <a:pt x="93" y="4"/>
                </a:lnTo>
                <a:lnTo>
                  <a:pt x="99" y="4"/>
                </a:lnTo>
                <a:lnTo>
                  <a:pt x="104" y="4"/>
                </a:lnTo>
                <a:lnTo>
                  <a:pt x="110" y="4"/>
                </a:lnTo>
                <a:lnTo>
                  <a:pt x="115" y="6"/>
                </a:lnTo>
                <a:lnTo>
                  <a:pt x="121" y="6"/>
                </a:lnTo>
                <a:lnTo>
                  <a:pt x="126" y="6"/>
                </a:lnTo>
                <a:lnTo>
                  <a:pt x="132" y="8"/>
                </a:lnTo>
                <a:lnTo>
                  <a:pt x="137" y="8"/>
                </a:lnTo>
                <a:lnTo>
                  <a:pt x="145" y="10"/>
                </a:lnTo>
                <a:lnTo>
                  <a:pt x="148" y="10"/>
                </a:lnTo>
                <a:lnTo>
                  <a:pt x="156" y="12"/>
                </a:lnTo>
                <a:lnTo>
                  <a:pt x="161" y="12"/>
                </a:lnTo>
                <a:lnTo>
                  <a:pt x="167" y="12"/>
                </a:lnTo>
                <a:lnTo>
                  <a:pt x="172" y="13"/>
                </a:lnTo>
                <a:lnTo>
                  <a:pt x="178" y="13"/>
                </a:lnTo>
                <a:lnTo>
                  <a:pt x="182" y="13"/>
                </a:lnTo>
                <a:lnTo>
                  <a:pt x="189" y="15"/>
                </a:lnTo>
                <a:lnTo>
                  <a:pt x="194" y="15"/>
                </a:lnTo>
                <a:lnTo>
                  <a:pt x="198" y="15"/>
                </a:lnTo>
                <a:lnTo>
                  <a:pt x="204" y="17"/>
                </a:lnTo>
                <a:lnTo>
                  <a:pt x="209" y="17"/>
                </a:lnTo>
                <a:lnTo>
                  <a:pt x="215" y="17"/>
                </a:lnTo>
                <a:lnTo>
                  <a:pt x="218" y="19"/>
                </a:lnTo>
                <a:lnTo>
                  <a:pt x="224" y="19"/>
                </a:lnTo>
                <a:lnTo>
                  <a:pt x="229" y="19"/>
                </a:lnTo>
                <a:lnTo>
                  <a:pt x="233" y="21"/>
                </a:lnTo>
                <a:lnTo>
                  <a:pt x="240" y="23"/>
                </a:lnTo>
                <a:lnTo>
                  <a:pt x="244" y="23"/>
                </a:lnTo>
                <a:lnTo>
                  <a:pt x="251" y="24"/>
                </a:lnTo>
                <a:lnTo>
                  <a:pt x="257" y="24"/>
                </a:lnTo>
                <a:lnTo>
                  <a:pt x="251" y="19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68" name="Freeform 1924"/>
          <p:cNvSpPr>
            <a:spLocks/>
          </p:cNvSpPr>
          <p:nvPr/>
        </p:nvSpPr>
        <p:spPr bwMode="auto">
          <a:xfrm>
            <a:off x="5910263" y="3963988"/>
            <a:ext cx="15875" cy="152400"/>
          </a:xfrm>
          <a:custGeom>
            <a:avLst/>
            <a:gdLst>
              <a:gd name="T0" fmla="*/ 0 w 23"/>
              <a:gd name="T1" fmla="*/ 159 h 191"/>
              <a:gd name="T2" fmla="*/ 0 w 23"/>
              <a:gd name="T3" fmla="*/ 156 h 191"/>
              <a:gd name="T4" fmla="*/ 0 w 23"/>
              <a:gd name="T5" fmla="*/ 150 h 191"/>
              <a:gd name="T6" fmla="*/ 2 w 23"/>
              <a:gd name="T7" fmla="*/ 143 h 191"/>
              <a:gd name="T8" fmla="*/ 4 w 23"/>
              <a:gd name="T9" fmla="*/ 137 h 191"/>
              <a:gd name="T10" fmla="*/ 4 w 23"/>
              <a:gd name="T11" fmla="*/ 125 h 191"/>
              <a:gd name="T12" fmla="*/ 6 w 23"/>
              <a:gd name="T13" fmla="*/ 108 h 191"/>
              <a:gd name="T14" fmla="*/ 6 w 23"/>
              <a:gd name="T15" fmla="*/ 95 h 191"/>
              <a:gd name="T16" fmla="*/ 6 w 23"/>
              <a:gd name="T17" fmla="*/ 86 h 191"/>
              <a:gd name="T18" fmla="*/ 8 w 23"/>
              <a:gd name="T19" fmla="*/ 71 h 191"/>
              <a:gd name="T20" fmla="*/ 8 w 23"/>
              <a:gd name="T21" fmla="*/ 57 h 191"/>
              <a:gd name="T22" fmla="*/ 8 w 23"/>
              <a:gd name="T23" fmla="*/ 42 h 191"/>
              <a:gd name="T24" fmla="*/ 8 w 23"/>
              <a:gd name="T25" fmla="*/ 33 h 191"/>
              <a:gd name="T26" fmla="*/ 8 w 23"/>
              <a:gd name="T27" fmla="*/ 27 h 191"/>
              <a:gd name="T28" fmla="*/ 8 w 23"/>
              <a:gd name="T29" fmla="*/ 20 h 191"/>
              <a:gd name="T30" fmla="*/ 8 w 23"/>
              <a:gd name="T31" fmla="*/ 14 h 191"/>
              <a:gd name="T32" fmla="*/ 8 w 23"/>
              <a:gd name="T33" fmla="*/ 5 h 191"/>
              <a:gd name="T34" fmla="*/ 6 w 23"/>
              <a:gd name="T35" fmla="*/ 0 h 191"/>
              <a:gd name="T36" fmla="*/ 8 w 23"/>
              <a:gd name="T37" fmla="*/ 3 h 191"/>
              <a:gd name="T38" fmla="*/ 8 w 23"/>
              <a:gd name="T39" fmla="*/ 9 h 191"/>
              <a:gd name="T40" fmla="*/ 10 w 23"/>
              <a:gd name="T41" fmla="*/ 14 h 191"/>
              <a:gd name="T42" fmla="*/ 12 w 23"/>
              <a:gd name="T43" fmla="*/ 18 h 191"/>
              <a:gd name="T44" fmla="*/ 12 w 23"/>
              <a:gd name="T45" fmla="*/ 25 h 191"/>
              <a:gd name="T46" fmla="*/ 13 w 23"/>
              <a:gd name="T47" fmla="*/ 31 h 191"/>
              <a:gd name="T48" fmla="*/ 15 w 23"/>
              <a:gd name="T49" fmla="*/ 38 h 191"/>
              <a:gd name="T50" fmla="*/ 15 w 23"/>
              <a:gd name="T51" fmla="*/ 44 h 191"/>
              <a:gd name="T52" fmla="*/ 17 w 23"/>
              <a:gd name="T53" fmla="*/ 49 h 191"/>
              <a:gd name="T54" fmla="*/ 19 w 23"/>
              <a:gd name="T55" fmla="*/ 55 h 191"/>
              <a:gd name="T56" fmla="*/ 19 w 23"/>
              <a:gd name="T57" fmla="*/ 60 h 191"/>
              <a:gd name="T58" fmla="*/ 19 w 23"/>
              <a:gd name="T59" fmla="*/ 66 h 191"/>
              <a:gd name="T60" fmla="*/ 21 w 23"/>
              <a:gd name="T61" fmla="*/ 73 h 191"/>
              <a:gd name="T62" fmla="*/ 23 w 23"/>
              <a:gd name="T63" fmla="*/ 82 h 191"/>
              <a:gd name="T64" fmla="*/ 23 w 23"/>
              <a:gd name="T65" fmla="*/ 101 h 191"/>
              <a:gd name="T66" fmla="*/ 23 w 23"/>
              <a:gd name="T67" fmla="*/ 114 h 191"/>
              <a:gd name="T68" fmla="*/ 23 w 23"/>
              <a:gd name="T69" fmla="*/ 121 h 191"/>
              <a:gd name="T70" fmla="*/ 23 w 23"/>
              <a:gd name="T71" fmla="*/ 136 h 191"/>
              <a:gd name="T72" fmla="*/ 21 w 23"/>
              <a:gd name="T73" fmla="*/ 147 h 191"/>
              <a:gd name="T74" fmla="*/ 19 w 23"/>
              <a:gd name="T75" fmla="*/ 158 h 191"/>
              <a:gd name="T76" fmla="*/ 19 w 23"/>
              <a:gd name="T77" fmla="*/ 165 h 191"/>
              <a:gd name="T78" fmla="*/ 15 w 23"/>
              <a:gd name="T79" fmla="*/ 171 h 191"/>
              <a:gd name="T80" fmla="*/ 15 w 23"/>
              <a:gd name="T81" fmla="*/ 176 h 191"/>
              <a:gd name="T82" fmla="*/ 12 w 23"/>
              <a:gd name="T83" fmla="*/ 182 h 191"/>
              <a:gd name="T84" fmla="*/ 8 w 23"/>
              <a:gd name="T85" fmla="*/ 187 h 191"/>
              <a:gd name="T86" fmla="*/ 4 w 23"/>
              <a:gd name="T87" fmla="*/ 191 h 191"/>
              <a:gd name="T88" fmla="*/ 2 w 23"/>
              <a:gd name="T89" fmla="*/ 174 h 191"/>
              <a:gd name="T90" fmla="*/ 0 w 23"/>
              <a:gd name="T91" fmla="*/ 163 h 1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3" h="191">
                <a:moveTo>
                  <a:pt x="0" y="163"/>
                </a:moveTo>
                <a:lnTo>
                  <a:pt x="0" y="161"/>
                </a:lnTo>
                <a:lnTo>
                  <a:pt x="0" y="159"/>
                </a:lnTo>
                <a:lnTo>
                  <a:pt x="0" y="159"/>
                </a:lnTo>
                <a:lnTo>
                  <a:pt x="0" y="158"/>
                </a:lnTo>
                <a:lnTo>
                  <a:pt x="0" y="156"/>
                </a:lnTo>
                <a:lnTo>
                  <a:pt x="0" y="154"/>
                </a:lnTo>
                <a:lnTo>
                  <a:pt x="0" y="152"/>
                </a:lnTo>
                <a:lnTo>
                  <a:pt x="0" y="150"/>
                </a:lnTo>
                <a:lnTo>
                  <a:pt x="0" y="148"/>
                </a:lnTo>
                <a:lnTo>
                  <a:pt x="2" y="147"/>
                </a:lnTo>
                <a:lnTo>
                  <a:pt x="2" y="143"/>
                </a:lnTo>
                <a:lnTo>
                  <a:pt x="2" y="141"/>
                </a:lnTo>
                <a:lnTo>
                  <a:pt x="2" y="139"/>
                </a:lnTo>
                <a:lnTo>
                  <a:pt x="4" y="137"/>
                </a:lnTo>
                <a:lnTo>
                  <a:pt x="4" y="134"/>
                </a:lnTo>
                <a:lnTo>
                  <a:pt x="4" y="130"/>
                </a:lnTo>
                <a:lnTo>
                  <a:pt x="4" y="125"/>
                </a:lnTo>
                <a:lnTo>
                  <a:pt x="6" y="121"/>
                </a:lnTo>
                <a:lnTo>
                  <a:pt x="6" y="114"/>
                </a:lnTo>
                <a:lnTo>
                  <a:pt x="6" y="108"/>
                </a:lnTo>
                <a:lnTo>
                  <a:pt x="4" y="104"/>
                </a:lnTo>
                <a:lnTo>
                  <a:pt x="6" y="101"/>
                </a:lnTo>
                <a:lnTo>
                  <a:pt x="6" y="95"/>
                </a:lnTo>
                <a:lnTo>
                  <a:pt x="4" y="93"/>
                </a:lnTo>
                <a:lnTo>
                  <a:pt x="4" y="90"/>
                </a:lnTo>
                <a:lnTo>
                  <a:pt x="6" y="86"/>
                </a:lnTo>
                <a:lnTo>
                  <a:pt x="6" y="80"/>
                </a:lnTo>
                <a:lnTo>
                  <a:pt x="8" y="75"/>
                </a:lnTo>
                <a:lnTo>
                  <a:pt x="8" y="71"/>
                </a:lnTo>
                <a:lnTo>
                  <a:pt x="6" y="68"/>
                </a:lnTo>
                <a:lnTo>
                  <a:pt x="8" y="58"/>
                </a:lnTo>
                <a:lnTo>
                  <a:pt x="8" y="57"/>
                </a:lnTo>
                <a:lnTo>
                  <a:pt x="8" y="51"/>
                </a:lnTo>
                <a:lnTo>
                  <a:pt x="8" y="46"/>
                </a:lnTo>
                <a:lnTo>
                  <a:pt x="8" y="42"/>
                </a:lnTo>
                <a:lnTo>
                  <a:pt x="8" y="38"/>
                </a:lnTo>
                <a:lnTo>
                  <a:pt x="8" y="34"/>
                </a:lnTo>
                <a:lnTo>
                  <a:pt x="8" y="33"/>
                </a:lnTo>
                <a:lnTo>
                  <a:pt x="8" y="31"/>
                </a:lnTo>
                <a:lnTo>
                  <a:pt x="8" y="29"/>
                </a:lnTo>
                <a:lnTo>
                  <a:pt x="8" y="27"/>
                </a:lnTo>
                <a:lnTo>
                  <a:pt x="8" y="25"/>
                </a:lnTo>
                <a:lnTo>
                  <a:pt x="8" y="22"/>
                </a:lnTo>
                <a:lnTo>
                  <a:pt x="8" y="20"/>
                </a:lnTo>
                <a:lnTo>
                  <a:pt x="8" y="18"/>
                </a:lnTo>
                <a:lnTo>
                  <a:pt x="8" y="16"/>
                </a:lnTo>
                <a:lnTo>
                  <a:pt x="8" y="14"/>
                </a:lnTo>
                <a:lnTo>
                  <a:pt x="8" y="12"/>
                </a:lnTo>
                <a:lnTo>
                  <a:pt x="8" y="11"/>
                </a:lnTo>
                <a:lnTo>
                  <a:pt x="8" y="5"/>
                </a:lnTo>
                <a:lnTo>
                  <a:pt x="6" y="1"/>
                </a:lnTo>
                <a:lnTo>
                  <a:pt x="6" y="1"/>
                </a:lnTo>
                <a:lnTo>
                  <a:pt x="6" y="0"/>
                </a:lnTo>
                <a:lnTo>
                  <a:pt x="6" y="1"/>
                </a:lnTo>
                <a:lnTo>
                  <a:pt x="8" y="1"/>
                </a:lnTo>
                <a:lnTo>
                  <a:pt x="8" y="3"/>
                </a:lnTo>
                <a:lnTo>
                  <a:pt x="8" y="5"/>
                </a:lnTo>
                <a:lnTo>
                  <a:pt x="8" y="7"/>
                </a:lnTo>
                <a:lnTo>
                  <a:pt x="8" y="9"/>
                </a:lnTo>
                <a:lnTo>
                  <a:pt x="10" y="11"/>
                </a:lnTo>
                <a:lnTo>
                  <a:pt x="10" y="12"/>
                </a:lnTo>
                <a:lnTo>
                  <a:pt x="10" y="14"/>
                </a:lnTo>
                <a:lnTo>
                  <a:pt x="12" y="16"/>
                </a:lnTo>
                <a:lnTo>
                  <a:pt x="12" y="18"/>
                </a:lnTo>
                <a:lnTo>
                  <a:pt x="12" y="18"/>
                </a:lnTo>
                <a:lnTo>
                  <a:pt x="12" y="20"/>
                </a:lnTo>
                <a:lnTo>
                  <a:pt x="12" y="23"/>
                </a:lnTo>
                <a:lnTo>
                  <a:pt x="12" y="25"/>
                </a:lnTo>
                <a:lnTo>
                  <a:pt x="12" y="27"/>
                </a:lnTo>
                <a:lnTo>
                  <a:pt x="13" y="29"/>
                </a:lnTo>
                <a:lnTo>
                  <a:pt x="13" y="31"/>
                </a:lnTo>
                <a:lnTo>
                  <a:pt x="15" y="34"/>
                </a:lnTo>
                <a:lnTo>
                  <a:pt x="15" y="36"/>
                </a:lnTo>
                <a:lnTo>
                  <a:pt x="15" y="38"/>
                </a:lnTo>
                <a:lnTo>
                  <a:pt x="15" y="40"/>
                </a:lnTo>
                <a:lnTo>
                  <a:pt x="15" y="42"/>
                </a:lnTo>
                <a:lnTo>
                  <a:pt x="15" y="44"/>
                </a:lnTo>
                <a:lnTo>
                  <a:pt x="15" y="46"/>
                </a:lnTo>
                <a:lnTo>
                  <a:pt x="17" y="47"/>
                </a:lnTo>
                <a:lnTo>
                  <a:pt x="17" y="49"/>
                </a:lnTo>
                <a:lnTo>
                  <a:pt x="17" y="51"/>
                </a:lnTo>
                <a:lnTo>
                  <a:pt x="17" y="53"/>
                </a:lnTo>
                <a:lnTo>
                  <a:pt x="19" y="55"/>
                </a:lnTo>
                <a:lnTo>
                  <a:pt x="19" y="57"/>
                </a:lnTo>
                <a:lnTo>
                  <a:pt x="19" y="58"/>
                </a:lnTo>
                <a:lnTo>
                  <a:pt x="19" y="60"/>
                </a:lnTo>
                <a:lnTo>
                  <a:pt x="19" y="62"/>
                </a:lnTo>
                <a:lnTo>
                  <a:pt x="19" y="64"/>
                </a:lnTo>
                <a:lnTo>
                  <a:pt x="19" y="66"/>
                </a:lnTo>
                <a:lnTo>
                  <a:pt x="19" y="68"/>
                </a:lnTo>
                <a:lnTo>
                  <a:pt x="21" y="69"/>
                </a:lnTo>
                <a:lnTo>
                  <a:pt x="21" y="73"/>
                </a:lnTo>
                <a:lnTo>
                  <a:pt x="21" y="75"/>
                </a:lnTo>
                <a:lnTo>
                  <a:pt x="23" y="80"/>
                </a:lnTo>
                <a:lnTo>
                  <a:pt x="23" y="82"/>
                </a:lnTo>
                <a:lnTo>
                  <a:pt x="23" y="88"/>
                </a:lnTo>
                <a:lnTo>
                  <a:pt x="23" y="93"/>
                </a:lnTo>
                <a:lnTo>
                  <a:pt x="23" y="101"/>
                </a:lnTo>
                <a:lnTo>
                  <a:pt x="23" y="106"/>
                </a:lnTo>
                <a:lnTo>
                  <a:pt x="23" y="110"/>
                </a:lnTo>
                <a:lnTo>
                  <a:pt x="23" y="114"/>
                </a:lnTo>
                <a:lnTo>
                  <a:pt x="23" y="117"/>
                </a:lnTo>
                <a:lnTo>
                  <a:pt x="23" y="119"/>
                </a:lnTo>
                <a:lnTo>
                  <a:pt x="23" y="121"/>
                </a:lnTo>
                <a:lnTo>
                  <a:pt x="23" y="126"/>
                </a:lnTo>
                <a:lnTo>
                  <a:pt x="23" y="132"/>
                </a:lnTo>
                <a:lnTo>
                  <a:pt x="23" y="136"/>
                </a:lnTo>
                <a:lnTo>
                  <a:pt x="21" y="137"/>
                </a:lnTo>
                <a:lnTo>
                  <a:pt x="21" y="143"/>
                </a:lnTo>
                <a:lnTo>
                  <a:pt x="21" y="147"/>
                </a:lnTo>
                <a:lnTo>
                  <a:pt x="19" y="154"/>
                </a:lnTo>
                <a:lnTo>
                  <a:pt x="19" y="156"/>
                </a:lnTo>
                <a:lnTo>
                  <a:pt x="19" y="158"/>
                </a:lnTo>
                <a:lnTo>
                  <a:pt x="19" y="161"/>
                </a:lnTo>
                <a:lnTo>
                  <a:pt x="17" y="163"/>
                </a:lnTo>
                <a:lnTo>
                  <a:pt x="19" y="165"/>
                </a:lnTo>
                <a:lnTo>
                  <a:pt x="17" y="167"/>
                </a:lnTo>
                <a:lnTo>
                  <a:pt x="17" y="169"/>
                </a:lnTo>
                <a:lnTo>
                  <a:pt x="15" y="171"/>
                </a:lnTo>
                <a:lnTo>
                  <a:pt x="15" y="172"/>
                </a:lnTo>
                <a:lnTo>
                  <a:pt x="15" y="174"/>
                </a:lnTo>
                <a:lnTo>
                  <a:pt x="15" y="176"/>
                </a:lnTo>
                <a:lnTo>
                  <a:pt x="13" y="178"/>
                </a:lnTo>
                <a:lnTo>
                  <a:pt x="12" y="180"/>
                </a:lnTo>
                <a:lnTo>
                  <a:pt x="12" y="182"/>
                </a:lnTo>
                <a:lnTo>
                  <a:pt x="10" y="183"/>
                </a:lnTo>
                <a:lnTo>
                  <a:pt x="10" y="185"/>
                </a:lnTo>
                <a:lnTo>
                  <a:pt x="8" y="187"/>
                </a:lnTo>
                <a:lnTo>
                  <a:pt x="8" y="189"/>
                </a:lnTo>
                <a:lnTo>
                  <a:pt x="6" y="191"/>
                </a:lnTo>
                <a:lnTo>
                  <a:pt x="4" y="191"/>
                </a:lnTo>
                <a:lnTo>
                  <a:pt x="2" y="185"/>
                </a:lnTo>
                <a:lnTo>
                  <a:pt x="2" y="180"/>
                </a:lnTo>
                <a:lnTo>
                  <a:pt x="2" y="174"/>
                </a:lnTo>
                <a:lnTo>
                  <a:pt x="0" y="169"/>
                </a:lnTo>
                <a:lnTo>
                  <a:pt x="0" y="159"/>
                </a:lnTo>
                <a:lnTo>
                  <a:pt x="0" y="163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69" name="Freeform 1925"/>
          <p:cNvSpPr>
            <a:spLocks/>
          </p:cNvSpPr>
          <p:nvPr/>
        </p:nvSpPr>
        <p:spPr bwMode="auto">
          <a:xfrm>
            <a:off x="5910263" y="3963988"/>
            <a:ext cx="15875" cy="152400"/>
          </a:xfrm>
          <a:custGeom>
            <a:avLst/>
            <a:gdLst>
              <a:gd name="T0" fmla="*/ 0 w 23"/>
              <a:gd name="T1" fmla="*/ 159 h 191"/>
              <a:gd name="T2" fmla="*/ 0 w 23"/>
              <a:gd name="T3" fmla="*/ 156 h 191"/>
              <a:gd name="T4" fmla="*/ 0 w 23"/>
              <a:gd name="T5" fmla="*/ 150 h 191"/>
              <a:gd name="T6" fmla="*/ 2 w 23"/>
              <a:gd name="T7" fmla="*/ 143 h 191"/>
              <a:gd name="T8" fmla="*/ 4 w 23"/>
              <a:gd name="T9" fmla="*/ 137 h 191"/>
              <a:gd name="T10" fmla="*/ 4 w 23"/>
              <a:gd name="T11" fmla="*/ 125 h 191"/>
              <a:gd name="T12" fmla="*/ 6 w 23"/>
              <a:gd name="T13" fmla="*/ 108 h 191"/>
              <a:gd name="T14" fmla="*/ 6 w 23"/>
              <a:gd name="T15" fmla="*/ 95 h 191"/>
              <a:gd name="T16" fmla="*/ 6 w 23"/>
              <a:gd name="T17" fmla="*/ 86 h 191"/>
              <a:gd name="T18" fmla="*/ 8 w 23"/>
              <a:gd name="T19" fmla="*/ 71 h 191"/>
              <a:gd name="T20" fmla="*/ 8 w 23"/>
              <a:gd name="T21" fmla="*/ 57 h 191"/>
              <a:gd name="T22" fmla="*/ 8 w 23"/>
              <a:gd name="T23" fmla="*/ 42 h 191"/>
              <a:gd name="T24" fmla="*/ 8 w 23"/>
              <a:gd name="T25" fmla="*/ 33 h 191"/>
              <a:gd name="T26" fmla="*/ 8 w 23"/>
              <a:gd name="T27" fmla="*/ 27 h 191"/>
              <a:gd name="T28" fmla="*/ 8 w 23"/>
              <a:gd name="T29" fmla="*/ 20 h 191"/>
              <a:gd name="T30" fmla="*/ 8 w 23"/>
              <a:gd name="T31" fmla="*/ 14 h 191"/>
              <a:gd name="T32" fmla="*/ 8 w 23"/>
              <a:gd name="T33" fmla="*/ 5 h 191"/>
              <a:gd name="T34" fmla="*/ 6 w 23"/>
              <a:gd name="T35" fmla="*/ 0 h 191"/>
              <a:gd name="T36" fmla="*/ 8 w 23"/>
              <a:gd name="T37" fmla="*/ 3 h 191"/>
              <a:gd name="T38" fmla="*/ 8 w 23"/>
              <a:gd name="T39" fmla="*/ 9 h 191"/>
              <a:gd name="T40" fmla="*/ 10 w 23"/>
              <a:gd name="T41" fmla="*/ 14 h 191"/>
              <a:gd name="T42" fmla="*/ 12 w 23"/>
              <a:gd name="T43" fmla="*/ 18 h 191"/>
              <a:gd name="T44" fmla="*/ 12 w 23"/>
              <a:gd name="T45" fmla="*/ 25 h 191"/>
              <a:gd name="T46" fmla="*/ 13 w 23"/>
              <a:gd name="T47" fmla="*/ 31 h 191"/>
              <a:gd name="T48" fmla="*/ 15 w 23"/>
              <a:gd name="T49" fmla="*/ 38 h 191"/>
              <a:gd name="T50" fmla="*/ 15 w 23"/>
              <a:gd name="T51" fmla="*/ 44 h 191"/>
              <a:gd name="T52" fmla="*/ 17 w 23"/>
              <a:gd name="T53" fmla="*/ 49 h 191"/>
              <a:gd name="T54" fmla="*/ 19 w 23"/>
              <a:gd name="T55" fmla="*/ 55 h 191"/>
              <a:gd name="T56" fmla="*/ 19 w 23"/>
              <a:gd name="T57" fmla="*/ 60 h 191"/>
              <a:gd name="T58" fmla="*/ 19 w 23"/>
              <a:gd name="T59" fmla="*/ 66 h 191"/>
              <a:gd name="T60" fmla="*/ 21 w 23"/>
              <a:gd name="T61" fmla="*/ 73 h 191"/>
              <a:gd name="T62" fmla="*/ 23 w 23"/>
              <a:gd name="T63" fmla="*/ 82 h 191"/>
              <a:gd name="T64" fmla="*/ 23 w 23"/>
              <a:gd name="T65" fmla="*/ 101 h 191"/>
              <a:gd name="T66" fmla="*/ 23 w 23"/>
              <a:gd name="T67" fmla="*/ 114 h 191"/>
              <a:gd name="T68" fmla="*/ 23 w 23"/>
              <a:gd name="T69" fmla="*/ 121 h 191"/>
              <a:gd name="T70" fmla="*/ 23 w 23"/>
              <a:gd name="T71" fmla="*/ 136 h 191"/>
              <a:gd name="T72" fmla="*/ 21 w 23"/>
              <a:gd name="T73" fmla="*/ 147 h 191"/>
              <a:gd name="T74" fmla="*/ 19 w 23"/>
              <a:gd name="T75" fmla="*/ 158 h 191"/>
              <a:gd name="T76" fmla="*/ 19 w 23"/>
              <a:gd name="T77" fmla="*/ 165 h 191"/>
              <a:gd name="T78" fmla="*/ 15 w 23"/>
              <a:gd name="T79" fmla="*/ 171 h 191"/>
              <a:gd name="T80" fmla="*/ 15 w 23"/>
              <a:gd name="T81" fmla="*/ 176 h 191"/>
              <a:gd name="T82" fmla="*/ 12 w 23"/>
              <a:gd name="T83" fmla="*/ 182 h 191"/>
              <a:gd name="T84" fmla="*/ 8 w 23"/>
              <a:gd name="T85" fmla="*/ 187 h 191"/>
              <a:gd name="T86" fmla="*/ 4 w 23"/>
              <a:gd name="T87" fmla="*/ 191 h 191"/>
              <a:gd name="T88" fmla="*/ 2 w 23"/>
              <a:gd name="T89" fmla="*/ 174 h 1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3" h="191">
                <a:moveTo>
                  <a:pt x="0" y="163"/>
                </a:moveTo>
                <a:lnTo>
                  <a:pt x="0" y="161"/>
                </a:lnTo>
                <a:lnTo>
                  <a:pt x="0" y="159"/>
                </a:lnTo>
                <a:lnTo>
                  <a:pt x="0" y="159"/>
                </a:lnTo>
                <a:lnTo>
                  <a:pt x="0" y="158"/>
                </a:lnTo>
                <a:lnTo>
                  <a:pt x="0" y="156"/>
                </a:lnTo>
                <a:lnTo>
                  <a:pt x="0" y="154"/>
                </a:lnTo>
                <a:lnTo>
                  <a:pt x="0" y="152"/>
                </a:lnTo>
                <a:lnTo>
                  <a:pt x="0" y="150"/>
                </a:lnTo>
                <a:lnTo>
                  <a:pt x="0" y="148"/>
                </a:lnTo>
                <a:lnTo>
                  <a:pt x="2" y="147"/>
                </a:lnTo>
                <a:lnTo>
                  <a:pt x="2" y="143"/>
                </a:lnTo>
                <a:lnTo>
                  <a:pt x="2" y="141"/>
                </a:lnTo>
                <a:lnTo>
                  <a:pt x="2" y="139"/>
                </a:lnTo>
                <a:lnTo>
                  <a:pt x="4" y="137"/>
                </a:lnTo>
                <a:lnTo>
                  <a:pt x="4" y="134"/>
                </a:lnTo>
                <a:lnTo>
                  <a:pt x="4" y="130"/>
                </a:lnTo>
                <a:lnTo>
                  <a:pt x="4" y="125"/>
                </a:lnTo>
                <a:lnTo>
                  <a:pt x="6" y="121"/>
                </a:lnTo>
                <a:lnTo>
                  <a:pt x="6" y="114"/>
                </a:lnTo>
                <a:lnTo>
                  <a:pt x="6" y="108"/>
                </a:lnTo>
                <a:lnTo>
                  <a:pt x="4" y="104"/>
                </a:lnTo>
                <a:lnTo>
                  <a:pt x="6" y="101"/>
                </a:lnTo>
                <a:lnTo>
                  <a:pt x="6" y="95"/>
                </a:lnTo>
                <a:lnTo>
                  <a:pt x="4" y="93"/>
                </a:lnTo>
                <a:lnTo>
                  <a:pt x="4" y="90"/>
                </a:lnTo>
                <a:lnTo>
                  <a:pt x="6" y="86"/>
                </a:lnTo>
                <a:lnTo>
                  <a:pt x="6" y="80"/>
                </a:lnTo>
                <a:lnTo>
                  <a:pt x="8" y="75"/>
                </a:lnTo>
                <a:lnTo>
                  <a:pt x="8" y="71"/>
                </a:lnTo>
                <a:lnTo>
                  <a:pt x="6" y="68"/>
                </a:lnTo>
                <a:lnTo>
                  <a:pt x="8" y="58"/>
                </a:lnTo>
                <a:lnTo>
                  <a:pt x="8" y="57"/>
                </a:lnTo>
                <a:lnTo>
                  <a:pt x="8" y="51"/>
                </a:lnTo>
                <a:lnTo>
                  <a:pt x="8" y="46"/>
                </a:lnTo>
                <a:lnTo>
                  <a:pt x="8" y="42"/>
                </a:lnTo>
                <a:lnTo>
                  <a:pt x="8" y="38"/>
                </a:lnTo>
                <a:lnTo>
                  <a:pt x="8" y="34"/>
                </a:lnTo>
                <a:lnTo>
                  <a:pt x="8" y="33"/>
                </a:lnTo>
                <a:lnTo>
                  <a:pt x="8" y="31"/>
                </a:lnTo>
                <a:lnTo>
                  <a:pt x="8" y="29"/>
                </a:lnTo>
                <a:lnTo>
                  <a:pt x="8" y="27"/>
                </a:lnTo>
                <a:lnTo>
                  <a:pt x="8" y="25"/>
                </a:lnTo>
                <a:lnTo>
                  <a:pt x="8" y="22"/>
                </a:lnTo>
                <a:lnTo>
                  <a:pt x="8" y="20"/>
                </a:lnTo>
                <a:lnTo>
                  <a:pt x="8" y="18"/>
                </a:lnTo>
                <a:lnTo>
                  <a:pt x="8" y="16"/>
                </a:lnTo>
                <a:lnTo>
                  <a:pt x="8" y="14"/>
                </a:lnTo>
                <a:lnTo>
                  <a:pt x="8" y="12"/>
                </a:lnTo>
                <a:lnTo>
                  <a:pt x="8" y="11"/>
                </a:lnTo>
                <a:lnTo>
                  <a:pt x="8" y="5"/>
                </a:lnTo>
                <a:lnTo>
                  <a:pt x="6" y="1"/>
                </a:lnTo>
                <a:lnTo>
                  <a:pt x="6" y="1"/>
                </a:lnTo>
                <a:lnTo>
                  <a:pt x="6" y="0"/>
                </a:lnTo>
                <a:lnTo>
                  <a:pt x="6" y="1"/>
                </a:lnTo>
                <a:lnTo>
                  <a:pt x="8" y="1"/>
                </a:lnTo>
                <a:lnTo>
                  <a:pt x="8" y="3"/>
                </a:lnTo>
                <a:lnTo>
                  <a:pt x="8" y="5"/>
                </a:lnTo>
                <a:lnTo>
                  <a:pt x="8" y="7"/>
                </a:lnTo>
                <a:lnTo>
                  <a:pt x="8" y="9"/>
                </a:lnTo>
                <a:lnTo>
                  <a:pt x="10" y="11"/>
                </a:lnTo>
                <a:lnTo>
                  <a:pt x="10" y="12"/>
                </a:lnTo>
                <a:lnTo>
                  <a:pt x="10" y="14"/>
                </a:lnTo>
                <a:lnTo>
                  <a:pt x="12" y="16"/>
                </a:lnTo>
                <a:lnTo>
                  <a:pt x="12" y="18"/>
                </a:lnTo>
                <a:lnTo>
                  <a:pt x="12" y="18"/>
                </a:lnTo>
                <a:lnTo>
                  <a:pt x="12" y="20"/>
                </a:lnTo>
                <a:lnTo>
                  <a:pt x="12" y="23"/>
                </a:lnTo>
                <a:lnTo>
                  <a:pt x="12" y="25"/>
                </a:lnTo>
                <a:lnTo>
                  <a:pt x="12" y="27"/>
                </a:lnTo>
                <a:lnTo>
                  <a:pt x="13" y="29"/>
                </a:lnTo>
                <a:lnTo>
                  <a:pt x="13" y="31"/>
                </a:lnTo>
                <a:lnTo>
                  <a:pt x="15" y="34"/>
                </a:lnTo>
                <a:lnTo>
                  <a:pt x="15" y="36"/>
                </a:lnTo>
                <a:lnTo>
                  <a:pt x="15" y="38"/>
                </a:lnTo>
                <a:lnTo>
                  <a:pt x="15" y="40"/>
                </a:lnTo>
                <a:lnTo>
                  <a:pt x="15" y="42"/>
                </a:lnTo>
                <a:lnTo>
                  <a:pt x="15" y="44"/>
                </a:lnTo>
                <a:lnTo>
                  <a:pt x="15" y="46"/>
                </a:lnTo>
                <a:lnTo>
                  <a:pt x="17" y="47"/>
                </a:lnTo>
                <a:lnTo>
                  <a:pt x="17" y="49"/>
                </a:lnTo>
                <a:lnTo>
                  <a:pt x="17" y="51"/>
                </a:lnTo>
                <a:lnTo>
                  <a:pt x="17" y="53"/>
                </a:lnTo>
                <a:lnTo>
                  <a:pt x="19" y="55"/>
                </a:lnTo>
                <a:lnTo>
                  <a:pt x="19" y="57"/>
                </a:lnTo>
                <a:lnTo>
                  <a:pt x="19" y="58"/>
                </a:lnTo>
                <a:lnTo>
                  <a:pt x="19" y="60"/>
                </a:lnTo>
                <a:lnTo>
                  <a:pt x="19" y="62"/>
                </a:lnTo>
                <a:lnTo>
                  <a:pt x="19" y="64"/>
                </a:lnTo>
                <a:lnTo>
                  <a:pt x="19" y="66"/>
                </a:lnTo>
                <a:lnTo>
                  <a:pt x="19" y="68"/>
                </a:lnTo>
                <a:lnTo>
                  <a:pt x="21" y="69"/>
                </a:lnTo>
                <a:lnTo>
                  <a:pt x="21" y="73"/>
                </a:lnTo>
                <a:lnTo>
                  <a:pt x="21" y="75"/>
                </a:lnTo>
                <a:lnTo>
                  <a:pt x="23" y="80"/>
                </a:lnTo>
                <a:lnTo>
                  <a:pt x="23" y="82"/>
                </a:lnTo>
                <a:lnTo>
                  <a:pt x="23" y="88"/>
                </a:lnTo>
                <a:lnTo>
                  <a:pt x="23" y="93"/>
                </a:lnTo>
                <a:lnTo>
                  <a:pt x="23" y="101"/>
                </a:lnTo>
                <a:lnTo>
                  <a:pt x="23" y="106"/>
                </a:lnTo>
                <a:lnTo>
                  <a:pt x="23" y="110"/>
                </a:lnTo>
                <a:lnTo>
                  <a:pt x="23" y="114"/>
                </a:lnTo>
                <a:lnTo>
                  <a:pt x="23" y="117"/>
                </a:lnTo>
                <a:lnTo>
                  <a:pt x="23" y="119"/>
                </a:lnTo>
                <a:lnTo>
                  <a:pt x="23" y="121"/>
                </a:lnTo>
                <a:lnTo>
                  <a:pt x="23" y="126"/>
                </a:lnTo>
                <a:lnTo>
                  <a:pt x="23" y="132"/>
                </a:lnTo>
                <a:lnTo>
                  <a:pt x="23" y="136"/>
                </a:lnTo>
                <a:lnTo>
                  <a:pt x="21" y="137"/>
                </a:lnTo>
                <a:lnTo>
                  <a:pt x="21" y="143"/>
                </a:lnTo>
                <a:lnTo>
                  <a:pt x="21" y="147"/>
                </a:lnTo>
                <a:lnTo>
                  <a:pt x="19" y="154"/>
                </a:lnTo>
                <a:lnTo>
                  <a:pt x="19" y="156"/>
                </a:lnTo>
                <a:lnTo>
                  <a:pt x="19" y="158"/>
                </a:lnTo>
                <a:lnTo>
                  <a:pt x="19" y="161"/>
                </a:lnTo>
                <a:lnTo>
                  <a:pt x="17" y="163"/>
                </a:lnTo>
                <a:lnTo>
                  <a:pt x="19" y="165"/>
                </a:lnTo>
                <a:lnTo>
                  <a:pt x="17" y="167"/>
                </a:lnTo>
                <a:lnTo>
                  <a:pt x="17" y="169"/>
                </a:lnTo>
                <a:lnTo>
                  <a:pt x="15" y="171"/>
                </a:lnTo>
                <a:lnTo>
                  <a:pt x="15" y="172"/>
                </a:lnTo>
                <a:lnTo>
                  <a:pt x="15" y="174"/>
                </a:lnTo>
                <a:lnTo>
                  <a:pt x="15" y="176"/>
                </a:lnTo>
                <a:lnTo>
                  <a:pt x="13" y="178"/>
                </a:lnTo>
                <a:lnTo>
                  <a:pt x="12" y="180"/>
                </a:lnTo>
                <a:lnTo>
                  <a:pt x="12" y="182"/>
                </a:lnTo>
                <a:lnTo>
                  <a:pt x="10" y="183"/>
                </a:lnTo>
                <a:lnTo>
                  <a:pt x="10" y="185"/>
                </a:lnTo>
                <a:lnTo>
                  <a:pt x="8" y="187"/>
                </a:lnTo>
                <a:lnTo>
                  <a:pt x="8" y="189"/>
                </a:lnTo>
                <a:lnTo>
                  <a:pt x="6" y="191"/>
                </a:lnTo>
                <a:lnTo>
                  <a:pt x="4" y="191"/>
                </a:lnTo>
                <a:lnTo>
                  <a:pt x="2" y="185"/>
                </a:lnTo>
                <a:lnTo>
                  <a:pt x="2" y="180"/>
                </a:lnTo>
                <a:lnTo>
                  <a:pt x="2" y="174"/>
                </a:lnTo>
                <a:lnTo>
                  <a:pt x="0" y="169"/>
                </a:lnTo>
                <a:lnTo>
                  <a:pt x="0" y="159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70" name="Freeform 1926"/>
          <p:cNvSpPr>
            <a:spLocks/>
          </p:cNvSpPr>
          <p:nvPr/>
        </p:nvSpPr>
        <p:spPr bwMode="auto">
          <a:xfrm>
            <a:off x="5859463" y="3978275"/>
            <a:ext cx="58737" cy="160338"/>
          </a:xfrm>
          <a:custGeom>
            <a:avLst/>
            <a:gdLst>
              <a:gd name="T0" fmla="*/ 74 w 74"/>
              <a:gd name="T1" fmla="*/ 195 h 202"/>
              <a:gd name="T2" fmla="*/ 72 w 74"/>
              <a:gd name="T3" fmla="*/ 186 h 202"/>
              <a:gd name="T4" fmla="*/ 68 w 74"/>
              <a:gd name="T5" fmla="*/ 175 h 202"/>
              <a:gd name="T6" fmla="*/ 64 w 74"/>
              <a:gd name="T7" fmla="*/ 164 h 202"/>
              <a:gd name="T8" fmla="*/ 61 w 74"/>
              <a:gd name="T9" fmla="*/ 156 h 202"/>
              <a:gd name="T10" fmla="*/ 57 w 74"/>
              <a:gd name="T11" fmla="*/ 147 h 202"/>
              <a:gd name="T12" fmla="*/ 53 w 74"/>
              <a:gd name="T13" fmla="*/ 136 h 202"/>
              <a:gd name="T14" fmla="*/ 50 w 74"/>
              <a:gd name="T15" fmla="*/ 123 h 202"/>
              <a:gd name="T16" fmla="*/ 42 w 74"/>
              <a:gd name="T17" fmla="*/ 103 h 202"/>
              <a:gd name="T18" fmla="*/ 29 w 74"/>
              <a:gd name="T19" fmla="*/ 90 h 202"/>
              <a:gd name="T20" fmla="*/ 15 w 74"/>
              <a:gd name="T21" fmla="*/ 75 h 202"/>
              <a:gd name="T22" fmla="*/ 9 w 74"/>
              <a:gd name="T23" fmla="*/ 63 h 202"/>
              <a:gd name="T24" fmla="*/ 7 w 74"/>
              <a:gd name="T25" fmla="*/ 53 h 202"/>
              <a:gd name="T26" fmla="*/ 9 w 74"/>
              <a:gd name="T27" fmla="*/ 44 h 202"/>
              <a:gd name="T28" fmla="*/ 7 w 74"/>
              <a:gd name="T29" fmla="*/ 35 h 202"/>
              <a:gd name="T30" fmla="*/ 5 w 74"/>
              <a:gd name="T31" fmla="*/ 28 h 202"/>
              <a:gd name="T32" fmla="*/ 4 w 74"/>
              <a:gd name="T33" fmla="*/ 22 h 202"/>
              <a:gd name="T34" fmla="*/ 2 w 74"/>
              <a:gd name="T35" fmla="*/ 17 h 202"/>
              <a:gd name="T36" fmla="*/ 0 w 74"/>
              <a:gd name="T37" fmla="*/ 13 h 202"/>
              <a:gd name="T38" fmla="*/ 0 w 74"/>
              <a:gd name="T39" fmla="*/ 6 h 202"/>
              <a:gd name="T40" fmla="*/ 4 w 74"/>
              <a:gd name="T41" fmla="*/ 2 h 202"/>
              <a:gd name="T42" fmla="*/ 5 w 74"/>
              <a:gd name="T43" fmla="*/ 9 h 202"/>
              <a:gd name="T44" fmla="*/ 9 w 74"/>
              <a:gd name="T45" fmla="*/ 17 h 202"/>
              <a:gd name="T46" fmla="*/ 11 w 74"/>
              <a:gd name="T47" fmla="*/ 20 h 202"/>
              <a:gd name="T48" fmla="*/ 15 w 74"/>
              <a:gd name="T49" fmla="*/ 26 h 202"/>
              <a:gd name="T50" fmla="*/ 17 w 74"/>
              <a:gd name="T51" fmla="*/ 33 h 202"/>
              <a:gd name="T52" fmla="*/ 18 w 74"/>
              <a:gd name="T53" fmla="*/ 42 h 202"/>
              <a:gd name="T54" fmla="*/ 20 w 74"/>
              <a:gd name="T55" fmla="*/ 48 h 202"/>
              <a:gd name="T56" fmla="*/ 24 w 74"/>
              <a:gd name="T57" fmla="*/ 59 h 202"/>
              <a:gd name="T58" fmla="*/ 31 w 74"/>
              <a:gd name="T59" fmla="*/ 75 h 202"/>
              <a:gd name="T60" fmla="*/ 24 w 74"/>
              <a:gd name="T61" fmla="*/ 90 h 202"/>
              <a:gd name="T62" fmla="*/ 24 w 74"/>
              <a:gd name="T63" fmla="*/ 101 h 202"/>
              <a:gd name="T64" fmla="*/ 26 w 74"/>
              <a:gd name="T65" fmla="*/ 110 h 202"/>
              <a:gd name="T66" fmla="*/ 29 w 74"/>
              <a:gd name="T67" fmla="*/ 120 h 202"/>
              <a:gd name="T68" fmla="*/ 33 w 74"/>
              <a:gd name="T69" fmla="*/ 131 h 202"/>
              <a:gd name="T70" fmla="*/ 35 w 74"/>
              <a:gd name="T71" fmla="*/ 138 h 202"/>
              <a:gd name="T72" fmla="*/ 37 w 74"/>
              <a:gd name="T73" fmla="*/ 143 h 202"/>
              <a:gd name="T74" fmla="*/ 39 w 74"/>
              <a:gd name="T75" fmla="*/ 149 h 202"/>
              <a:gd name="T76" fmla="*/ 40 w 74"/>
              <a:gd name="T77" fmla="*/ 153 h 202"/>
              <a:gd name="T78" fmla="*/ 44 w 74"/>
              <a:gd name="T79" fmla="*/ 160 h 202"/>
              <a:gd name="T80" fmla="*/ 48 w 74"/>
              <a:gd name="T81" fmla="*/ 169 h 202"/>
              <a:gd name="T82" fmla="*/ 50 w 74"/>
              <a:gd name="T83" fmla="*/ 178 h 202"/>
              <a:gd name="T84" fmla="*/ 53 w 74"/>
              <a:gd name="T85" fmla="*/ 188 h 202"/>
              <a:gd name="T86" fmla="*/ 62 w 74"/>
              <a:gd name="T87" fmla="*/ 20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74" h="202">
                <a:moveTo>
                  <a:pt x="74" y="202"/>
                </a:moveTo>
                <a:lnTo>
                  <a:pt x="74" y="200"/>
                </a:lnTo>
                <a:lnTo>
                  <a:pt x="74" y="195"/>
                </a:lnTo>
                <a:lnTo>
                  <a:pt x="72" y="191"/>
                </a:lnTo>
                <a:lnTo>
                  <a:pt x="72" y="188"/>
                </a:lnTo>
                <a:lnTo>
                  <a:pt x="72" y="186"/>
                </a:lnTo>
                <a:lnTo>
                  <a:pt x="70" y="184"/>
                </a:lnTo>
                <a:lnTo>
                  <a:pt x="68" y="178"/>
                </a:lnTo>
                <a:lnTo>
                  <a:pt x="68" y="175"/>
                </a:lnTo>
                <a:lnTo>
                  <a:pt x="66" y="171"/>
                </a:lnTo>
                <a:lnTo>
                  <a:pt x="64" y="167"/>
                </a:lnTo>
                <a:lnTo>
                  <a:pt x="64" y="164"/>
                </a:lnTo>
                <a:lnTo>
                  <a:pt x="61" y="160"/>
                </a:lnTo>
                <a:lnTo>
                  <a:pt x="61" y="158"/>
                </a:lnTo>
                <a:lnTo>
                  <a:pt x="61" y="156"/>
                </a:lnTo>
                <a:lnTo>
                  <a:pt x="59" y="155"/>
                </a:lnTo>
                <a:lnTo>
                  <a:pt x="59" y="151"/>
                </a:lnTo>
                <a:lnTo>
                  <a:pt x="57" y="147"/>
                </a:lnTo>
                <a:lnTo>
                  <a:pt x="55" y="143"/>
                </a:lnTo>
                <a:lnTo>
                  <a:pt x="55" y="140"/>
                </a:lnTo>
                <a:lnTo>
                  <a:pt x="53" y="136"/>
                </a:lnTo>
                <a:lnTo>
                  <a:pt x="51" y="131"/>
                </a:lnTo>
                <a:lnTo>
                  <a:pt x="50" y="125"/>
                </a:lnTo>
                <a:lnTo>
                  <a:pt x="50" y="123"/>
                </a:lnTo>
                <a:lnTo>
                  <a:pt x="46" y="112"/>
                </a:lnTo>
                <a:lnTo>
                  <a:pt x="44" y="109"/>
                </a:lnTo>
                <a:lnTo>
                  <a:pt x="42" y="103"/>
                </a:lnTo>
                <a:lnTo>
                  <a:pt x="37" y="98"/>
                </a:lnTo>
                <a:lnTo>
                  <a:pt x="35" y="94"/>
                </a:lnTo>
                <a:lnTo>
                  <a:pt x="29" y="90"/>
                </a:lnTo>
                <a:lnTo>
                  <a:pt x="26" y="85"/>
                </a:lnTo>
                <a:lnTo>
                  <a:pt x="20" y="79"/>
                </a:lnTo>
                <a:lnTo>
                  <a:pt x="15" y="75"/>
                </a:lnTo>
                <a:lnTo>
                  <a:pt x="13" y="72"/>
                </a:lnTo>
                <a:lnTo>
                  <a:pt x="11" y="66"/>
                </a:lnTo>
                <a:lnTo>
                  <a:pt x="9" y="63"/>
                </a:lnTo>
                <a:lnTo>
                  <a:pt x="9" y="59"/>
                </a:lnTo>
                <a:lnTo>
                  <a:pt x="7" y="55"/>
                </a:lnTo>
                <a:lnTo>
                  <a:pt x="7" y="53"/>
                </a:lnTo>
                <a:lnTo>
                  <a:pt x="9" y="48"/>
                </a:lnTo>
                <a:lnTo>
                  <a:pt x="9" y="46"/>
                </a:lnTo>
                <a:lnTo>
                  <a:pt x="9" y="44"/>
                </a:lnTo>
                <a:lnTo>
                  <a:pt x="7" y="41"/>
                </a:lnTo>
                <a:lnTo>
                  <a:pt x="7" y="37"/>
                </a:lnTo>
                <a:lnTo>
                  <a:pt x="7" y="35"/>
                </a:lnTo>
                <a:lnTo>
                  <a:pt x="5" y="33"/>
                </a:lnTo>
                <a:lnTo>
                  <a:pt x="5" y="30"/>
                </a:lnTo>
                <a:lnTo>
                  <a:pt x="5" y="28"/>
                </a:lnTo>
                <a:lnTo>
                  <a:pt x="4" y="26"/>
                </a:lnTo>
                <a:lnTo>
                  <a:pt x="4" y="24"/>
                </a:lnTo>
                <a:lnTo>
                  <a:pt x="4" y="22"/>
                </a:lnTo>
                <a:lnTo>
                  <a:pt x="4" y="22"/>
                </a:lnTo>
                <a:lnTo>
                  <a:pt x="2" y="18"/>
                </a:lnTo>
                <a:lnTo>
                  <a:pt x="2" y="17"/>
                </a:lnTo>
                <a:lnTo>
                  <a:pt x="2" y="17"/>
                </a:lnTo>
                <a:lnTo>
                  <a:pt x="2" y="15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6"/>
                </a:lnTo>
                <a:lnTo>
                  <a:pt x="2" y="2"/>
                </a:lnTo>
                <a:lnTo>
                  <a:pt x="4" y="0"/>
                </a:lnTo>
                <a:lnTo>
                  <a:pt x="4" y="2"/>
                </a:lnTo>
                <a:lnTo>
                  <a:pt x="5" y="4"/>
                </a:lnTo>
                <a:lnTo>
                  <a:pt x="5" y="7"/>
                </a:lnTo>
                <a:lnTo>
                  <a:pt x="5" y="9"/>
                </a:lnTo>
                <a:lnTo>
                  <a:pt x="5" y="11"/>
                </a:lnTo>
                <a:lnTo>
                  <a:pt x="7" y="15"/>
                </a:lnTo>
                <a:lnTo>
                  <a:pt x="9" y="17"/>
                </a:lnTo>
                <a:lnTo>
                  <a:pt x="9" y="18"/>
                </a:lnTo>
                <a:lnTo>
                  <a:pt x="9" y="18"/>
                </a:lnTo>
                <a:lnTo>
                  <a:pt x="11" y="20"/>
                </a:lnTo>
                <a:lnTo>
                  <a:pt x="11" y="22"/>
                </a:lnTo>
                <a:lnTo>
                  <a:pt x="13" y="24"/>
                </a:lnTo>
                <a:lnTo>
                  <a:pt x="15" y="26"/>
                </a:lnTo>
                <a:lnTo>
                  <a:pt x="17" y="30"/>
                </a:lnTo>
                <a:lnTo>
                  <a:pt x="17" y="31"/>
                </a:lnTo>
                <a:lnTo>
                  <a:pt x="17" y="33"/>
                </a:lnTo>
                <a:lnTo>
                  <a:pt x="17" y="37"/>
                </a:lnTo>
                <a:lnTo>
                  <a:pt x="18" y="39"/>
                </a:lnTo>
                <a:lnTo>
                  <a:pt x="18" y="42"/>
                </a:lnTo>
                <a:lnTo>
                  <a:pt x="20" y="44"/>
                </a:lnTo>
                <a:lnTo>
                  <a:pt x="20" y="46"/>
                </a:lnTo>
                <a:lnTo>
                  <a:pt x="20" y="48"/>
                </a:lnTo>
                <a:lnTo>
                  <a:pt x="22" y="52"/>
                </a:lnTo>
                <a:lnTo>
                  <a:pt x="22" y="55"/>
                </a:lnTo>
                <a:lnTo>
                  <a:pt x="24" y="59"/>
                </a:lnTo>
                <a:lnTo>
                  <a:pt x="28" y="64"/>
                </a:lnTo>
                <a:lnTo>
                  <a:pt x="29" y="68"/>
                </a:lnTo>
                <a:lnTo>
                  <a:pt x="31" y="75"/>
                </a:lnTo>
                <a:lnTo>
                  <a:pt x="29" y="81"/>
                </a:lnTo>
                <a:lnTo>
                  <a:pt x="28" y="86"/>
                </a:lnTo>
                <a:lnTo>
                  <a:pt x="24" y="90"/>
                </a:lnTo>
                <a:lnTo>
                  <a:pt x="24" y="96"/>
                </a:lnTo>
                <a:lnTo>
                  <a:pt x="24" y="98"/>
                </a:lnTo>
                <a:lnTo>
                  <a:pt x="24" y="101"/>
                </a:lnTo>
                <a:lnTo>
                  <a:pt x="24" y="103"/>
                </a:lnTo>
                <a:lnTo>
                  <a:pt x="24" y="107"/>
                </a:lnTo>
                <a:lnTo>
                  <a:pt x="26" y="110"/>
                </a:lnTo>
                <a:lnTo>
                  <a:pt x="26" y="112"/>
                </a:lnTo>
                <a:lnTo>
                  <a:pt x="28" y="116"/>
                </a:lnTo>
                <a:lnTo>
                  <a:pt x="29" y="120"/>
                </a:lnTo>
                <a:lnTo>
                  <a:pt x="29" y="121"/>
                </a:lnTo>
                <a:lnTo>
                  <a:pt x="31" y="125"/>
                </a:lnTo>
                <a:lnTo>
                  <a:pt x="33" y="131"/>
                </a:lnTo>
                <a:lnTo>
                  <a:pt x="35" y="134"/>
                </a:lnTo>
                <a:lnTo>
                  <a:pt x="35" y="136"/>
                </a:lnTo>
                <a:lnTo>
                  <a:pt x="35" y="138"/>
                </a:lnTo>
                <a:lnTo>
                  <a:pt x="37" y="140"/>
                </a:lnTo>
                <a:lnTo>
                  <a:pt x="37" y="142"/>
                </a:lnTo>
                <a:lnTo>
                  <a:pt x="37" y="143"/>
                </a:lnTo>
                <a:lnTo>
                  <a:pt x="39" y="145"/>
                </a:lnTo>
                <a:lnTo>
                  <a:pt x="39" y="147"/>
                </a:lnTo>
                <a:lnTo>
                  <a:pt x="39" y="149"/>
                </a:lnTo>
                <a:lnTo>
                  <a:pt x="40" y="151"/>
                </a:lnTo>
                <a:lnTo>
                  <a:pt x="40" y="153"/>
                </a:lnTo>
                <a:lnTo>
                  <a:pt x="40" y="153"/>
                </a:lnTo>
                <a:lnTo>
                  <a:pt x="40" y="155"/>
                </a:lnTo>
                <a:lnTo>
                  <a:pt x="42" y="156"/>
                </a:lnTo>
                <a:lnTo>
                  <a:pt x="44" y="160"/>
                </a:lnTo>
                <a:lnTo>
                  <a:pt x="44" y="162"/>
                </a:lnTo>
                <a:lnTo>
                  <a:pt x="46" y="166"/>
                </a:lnTo>
                <a:lnTo>
                  <a:pt x="48" y="169"/>
                </a:lnTo>
                <a:lnTo>
                  <a:pt x="48" y="171"/>
                </a:lnTo>
                <a:lnTo>
                  <a:pt x="50" y="175"/>
                </a:lnTo>
                <a:lnTo>
                  <a:pt x="50" y="178"/>
                </a:lnTo>
                <a:lnTo>
                  <a:pt x="51" y="180"/>
                </a:lnTo>
                <a:lnTo>
                  <a:pt x="53" y="184"/>
                </a:lnTo>
                <a:lnTo>
                  <a:pt x="53" y="188"/>
                </a:lnTo>
                <a:lnTo>
                  <a:pt x="53" y="189"/>
                </a:lnTo>
                <a:lnTo>
                  <a:pt x="57" y="197"/>
                </a:lnTo>
                <a:lnTo>
                  <a:pt x="62" y="200"/>
                </a:lnTo>
                <a:lnTo>
                  <a:pt x="66" y="202"/>
                </a:lnTo>
                <a:lnTo>
                  <a:pt x="74" y="202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71" name="Freeform 1927"/>
          <p:cNvSpPr>
            <a:spLocks/>
          </p:cNvSpPr>
          <p:nvPr/>
        </p:nvSpPr>
        <p:spPr bwMode="auto">
          <a:xfrm>
            <a:off x="5859463" y="3978275"/>
            <a:ext cx="58737" cy="160338"/>
          </a:xfrm>
          <a:custGeom>
            <a:avLst/>
            <a:gdLst>
              <a:gd name="T0" fmla="*/ 74 w 74"/>
              <a:gd name="T1" fmla="*/ 195 h 202"/>
              <a:gd name="T2" fmla="*/ 72 w 74"/>
              <a:gd name="T3" fmla="*/ 186 h 202"/>
              <a:gd name="T4" fmla="*/ 68 w 74"/>
              <a:gd name="T5" fmla="*/ 175 h 202"/>
              <a:gd name="T6" fmla="*/ 64 w 74"/>
              <a:gd name="T7" fmla="*/ 164 h 202"/>
              <a:gd name="T8" fmla="*/ 61 w 74"/>
              <a:gd name="T9" fmla="*/ 156 h 202"/>
              <a:gd name="T10" fmla="*/ 57 w 74"/>
              <a:gd name="T11" fmla="*/ 147 h 202"/>
              <a:gd name="T12" fmla="*/ 53 w 74"/>
              <a:gd name="T13" fmla="*/ 136 h 202"/>
              <a:gd name="T14" fmla="*/ 50 w 74"/>
              <a:gd name="T15" fmla="*/ 123 h 202"/>
              <a:gd name="T16" fmla="*/ 42 w 74"/>
              <a:gd name="T17" fmla="*/ 103 h 202"/>
              <a:gd name="T18" fmla="*/ 29 w 74"/>
              <a:gd name="T19" fmla="*/ 90 h 202"/>
              <a:gd name="T20" fmla="*/ 15 w 74"/>
              <a:gd name="T21" fmla="*/ 75 h 202"/>
              <a:gd name="T22" fmla="*/ 9 w 74"/>
              <a:gd name="T23" fmla="*/ 63 h 202"/>
              <a:gd name="T24" fmla="*/ 7 w 74"/>
              <a:gd name="T25" fmla="*/ 53 h 202"/>
              <a:gd name="T26" fmla="*/ 9 w 74"/>
              <a:gd name="T27" fmla="*/ 44 h 202"/>
              <a:gd name="T28" fmla="*/ 7 w 74"/>
              <a:gd name="T29" fmla="*/ 35 h 202"/>
              <a:gd name="T30" fmla="*/ 5 w 74"/>
              <a:gd name="T31" fmla="*/ 28 h 202"/>
              <a:gd name="T32" fmla="*/ 4 w 74"/>
              <a:gd name="T33" fmla="*/ 22 h 202"/>
              <a:gd name="T34" fmla="*/ 2 w 74"/>
              <a:gd name="T35" fmla="*/ 17 h 202"/>
              <a:gd name="T36" fmla="*/ 0 w 74"/>
              <a:gd name="T37" fmla="*/ 13 h 202"/>
              <a:gd name="T38" fmla="*/ 0 w 74"/>
              <a:gd name="T39" fmla="*/ 6 h 202"/>
              <a:gd name="T40" fmla="*/ 4 w 74"/>
              <a:gd name="T41" fmla="*/ 2 h 202"/>
              <a:gd name="T42" fmla="*/ 5 w 74"/>
              <a:gd name="T43" fmla="*/ 9 h 202"/>
              <a:gd name="T44" fmla="*/ 9 w 74"/>
              <a:gd name="T45" fmla="*/ 17 h 202"/>
              <a:gd name="T46" fmla="*/ 11 w 74"/>
              <a:gd name="T47" fmla="*/ 20 h 202"/>
              <a:gd name="T48" fmla="*/ 15 w 74"/>
              <a:gd name="T49" fmla="*/ 26 h 202"/>
              <a:gd name="T50" fmla="*/ 17 w 74"/>
              <a:gd name="T51" fmla="*/ 33 h 202"/>
              <a:gd name="T52" fmla="*/ 18 w 74"/>
              <a:gd name="T53" fmla="*/ 42 h 202"/>
              <a:gd name="T54" fmla="*/ 20 w 74"/>
              <a:gd name="T55" fmla="*/ 48 h 202"/>
              <a:gd name="T56" fmla="*/ 24 w 74"/>
              <a:gd name="T57" fmla="*/ 59 h 202"/>
              <a:gd name="T58" fmla="*/ 31 w 74"/>
              <a:gd name="T59" fmla="*/ 75 h 202"/>
              <a:gd name="T60" fmla="*/ 24 w 74"/>
              <a:gd name="T61" fmla="*/ 90 h 202"/>
              <a:gd name="T62" fmla="*/ 24 w 74"/>
              <a:gd name="T63" fmla="*/ 101 h 202"/>
              <a:gd name="T64" fmla="*/ 26 w 74"/>
              <a:gd name="T65" fmla="*/ 110 h 202"/>
              <a:gd name="T66" fmla="*/ 29 w 74"/>
              <a:gd name="T67" fmla="*/ 120 h 202"/>
              <a:gd name="T68" fmla="*/ 33 w 74"/>
              <a:gd name="T69" fmla="*/ 131 h 202"/>
              <a:gd name="T70" fmla="*/ 35 w 74"/>
              <a:gd name="T71" fmla="*/ 138 h 202"/>
              <a:gd name="T72" fmla="*/ 37 w 74"/>
              <a:gd name="T73" fmla="*/ 143 h 202"/>
              <a:gd name="T74" fmla="*/ 39 w 74"/>
              <a:gd name="T75" fmla="*/ 149 h 202"/>
              <a:gd name="T76" fmla="*/ 40 w 74"/>
              <a:gd name="T77" fmla="*/ 153 h 202"/>
              <a:gd name="T78" fmla="*/ 44 w 74"/>
              <a:gd name="T79" fmla="*/ 160 h 202"/>
              <a:gd name="T80" fmla="*/ 48 w 74"/>
              <a:gd name="T81" fmla="*/ 169 h 202"/>
              <a:gd name="T82" fmla="*/ 50 w 74"/>
              <a:gd name="T83" fmla="*/ 178 h 202"/>
              <a:gd name="T84" fmla="*/ 53 w 74"/>
              <a:gd name="T85" fmla="*/ 188 h 202"/>
              <a:gd name="T86" fmla="*/ 62 w 74"/>
              <a:gd name="T87" fmla="*/ 20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74" h="202">
                <a:moveTo>
                  <a:pt x="74" y="202"/>
                </a:moveTo>
                <a:lnTo>
                  <a:pt x="74" y="200"/>
                </a:lnTo>
                <a:lnTo>
                  <a:pt x="74" y="195"/>
                </a:lnTo>
                <a:lnTo>
                  <a:pt x="72" y="191"/>
                </a:lnTo>
                <a:lnTo>
                  <a:pt x="72" y="188"/>
                </a:lnTo>
                <a:lnTo>
                  <a:pt x="72" y="186"/>
                </a:lnTo>
                <a:lnTo>
                  <a:pt x="70" y="184"/>
                </a:lnTo>
                <a:lnTo>
                  <a:pt x="68" y="178"/>
                </a:lnTo>
                <a:lnTo>
                  <a:pt x="68" y="175"/>
                </a:lnTo>
                <a:lnTo>
                  <a:pt x="66" y="171"/>
                </a:lnTo>
                <a:lnTo>
                  <a:pt x="64" y="167"/>
                </a:lnTo>
                <a:lnTo>
                  <a:pt x="64" y="164"/>
                </a:lnTo>
                <a:lnTo>
                  <a:pt x="61" y="160"/>
                </a:lnTo>
                <a:lnTo>
                  <a:pt x="61" y="158"/>
                </a:lnTo>
                <a:lnTo>
                  <a:pt x="61" y="156"/>
                </a:lnTo>
                <a:lnTo>
                  <a:pt x="59" y="155"/>
                </a:lnTo>
                <a:lnTo>
                  <a:pt x="59" y="151"/>
                </a:lnTo>
                <a:lnTo>
                  <a:pt x="57" y="147"/>
                </a:lnTo>
                <a:lnTo>
                  <a:pt x="55" y="143"/>
                </a:lnTo>
                <a:lnTo>
                  <a:pt x="55" y="140"/>
                </a:lnTo>
                <a:lnTo>
                  <a:pt x="53" y="136"/>
                </a:lnTo>
                <a:lnTo>
                  <a:pt x="51" y="131"/>
                </a:lnTo>
                <a:lnTo>
                  <a:pt x="50" y="125"/>
                </a:lnTo>
                <a:lnTo>
                  <a:pt x="50" y="123"/>
                </a:lnTo>
                <a:lnTo>
                  <a:pt x="46" y="112"/>
                </a:lnTo>
                <a:lnTo>
                  <a:pt x="44" y="109"/>
                </a:lnTo>
                <a:lnTo>
                  <a:pt x="42" y="103"/>
                </a:lnTo>
                <a:lnTo>
                  <a:pt x="37" y="98"/>
                </a:lnTo>
                <a:lnTo>
                  <a:pt x="35" y="94"/>
                </a:lnTo>
                <a:lnTo>
                  <a:pt x="29" y="90"/>
                </a:lnTo>
                <a:lnTo>
                  <a:pt x="26" y="85"/>
                </a:lnTo>
                <a:lnTo>
                  <a:pt x="20" y="79"/>
                </a:lnTo>
                <a:lnTo>
                  <a:pt x="15" y="75"/>
                </a:lnTo>
                <a:lnTo>
                  <a:pt x="13" y="72"/>
                </a:lnTo>
                <a:lnTo>
                  <a:pt x="11" y="66"/>
                </a:lnTo>
                <a:lnTo>
                  <a:pt x="9" y="63"/>
                </a:lnTo>
                <a:lnTo>
                  <a:pt x="9" y="59"/>
                </a:lnTo>
                <a:lnTo>
                  <a:pt x="7" y="55"/>
                </a:lnTo>
                <a:lnTo>
                  <a:pt x="7" y="53"/>
                </a:lnTo>
                <a:lnTo>
                  <a:pt x="9" y="48"/>
                </a:lnTo>
                <a:lnTo>
                  <a:pt x="9" y="46"/>
                </a:lnTo>
                <a:lnTo>
                  <a:pt x="9" y="44"/>
                </a:lnTo>
                <a:lnTo>
                  <a:pt x="7" y="41"/>
                </a:lnTo>
                <a:lnTo>
                  <a:pt x="7" y="37"/>
                </a:lnTo>
                <a:lnTo>
                  <a:pt x="7" y="35"/>
                </a:lnTo>
                <a:lnTo>
                  <a:pt x="5" y="33"/>
                </a:lnTo>
                <a:lnTo>
                  <a:pt x="5" y="30"/>
                </a:lnTo>
                <a:lnTo>
                  <a:pt x="5" y="28"/>
                </a:lnTo>
                <a:lnTo>
                  <a:pt x="4" y="26"/>
                </a:lnTo>
                <a:lnTo>
                  <a:pt x="4" y="24"/>
                </a:lnTo>
                <a:lnTo>
                  <a:pt x="4" y="22"/>
                </a:lnTo>
                <a:lnTo>
                  <a:pt x="4" y="22"/>
                </a:lnTo>
                <a:lnTo>
                  <a:pt x="2" y="18"/>
                </a:lnTo>
                <a:lnTo>
                  <a:pt x="2" y="17"/>
                </a:lnTo>
                <a:lnTo>
                  <a:pt x="2" y="17"/>
                </a:lnTo>
                <a:lnTo>
                  <a:pt x="2" y="15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6"/>
                </a:lnTo>
                <a:lnTo>
                  <a:pt x="2" y="2"/>
                </a:lnTo>
                <a:lnTo>
                  <a:pt x="4" y="0"/>
                </a:lnTo>
                <a:lnTo>
                  <a:pt x="4" y="2"/>
                </a:lnTo>
                <a:lnTo>
                  <a:pt x="5" y="4"/>
                </a:lnTo>
                <a:lnTo>
                  <a:pt x="5" y="7"/>
                </a:lnTo>
                <a:lnTo>
                  <a:pt x="5" y="9"/>
                </a:lnTo>
                <a:lnTo>
                  <a:pt x="5" y="11"/>
                </a:lnTo>
                <a:lnTo>
                  <a:pt x="7" y="15"/>
                </a:lnTo>
                <a:lnTo>
                  <a:pt x="9" y="17"/>
                </a:lnTo>
                <a:lnTo>
                  <a:pt x="9" y="18"/>
                </a:lnTo>
                <a:lnTo>
                  <a:pt x="9" y="18"/>
                </a:lnTo>
                <a:lnTo>
                  <a:pt x="11" y="20"/>
                </a:lnTo>
                <a:lnTo>
                  <a:pt x="11" y="22"/>
                </a:lnTo>
                <a:lnTo>
                  <a:pt x="13" y="24"/>
                </a:lnTo>
                <a:lnTo>
                  <a:pt x="15" y="26"/>
                </a:lnTo>
                <a:lnTo>
                  <a:pt x="17" y="30"/>
                </a:lnTo>
                <a:lnTo>
                  <a:pt x="17" y="31"/>
                </a:lnTo>
                <a:lnTo>
                  <a:pt x="17" y="33"/>
                </a:lnTo>
                <a:lnTo>
                  <a:pt x="17" y="37"/>
                </a:lnTo>
                <a:lnTo>
                  <a:pt x="18" y="39"/>
                </a:lnTo>
                <a:lnTo>
                  <a:pt x="18" y="42"/>
                </a:lnTo>
                <a:lnTo>
                  <a:pt x="20" y="44"/>
                </a:lnTo>
                <a:lnTo>
                  <a:pt x="20" y="46"/>
                </a:lnTo>
                <a:lnTo>
                  <a:pt x="20" y="48"/>
                </a:lnTo>
                <a:lnTo>
                  <a:pt x="22" y="52"/>
                </a:lnTo>
                <a:lnTo>
                  <a:pt x="22" y="55"/>
                </a:lnTo>
                <a:lnTo>
                  <a:pt x="24" y="59"/>
                </a:lnTo>
                <a:lnTo>
                  <a:pt x="28" y="64"/>
                </a:lnTo>
                <a:lnTo>
                  <a:pt x="29" y="68"/>
                </a:lnTo>
                <a:lnTo>
                  <a:pt x="31" y="75"/>
                </a:lnTo>
                <a:lnTo>
                  <a:pt x="29" y="81"/>
                </a:lnTo>
                <a:lnTo>
                  <a:pt x="28" y="86"/>
                </a:lnTo>
                <a:lnTo>
                  <a:pt x="24" y="90"/>
                </a:lnTo>
                <a:lnTo>
                  <a:pt x="24" y="96"/>
                </a:lnTo>
                <a:lnTo>
                  <a:pt x="24" y="98"/>
                </a:lnTo>
                <a:lnTo>
                  <a:pt x="24" y="101"/>
                </a:lnTo>
                <a:lnTo>
                  <a:pt x="24" y="103"/>
                </a:lnTo>
                <a:lnTo>
                  <a:pt x="24" y="107"/>
                </a:lnTo>
                <a:lnTo>
                  <a:pt x="26" y="110"/>
                </a:lnTo>
                <a:lnTo>
                  <a:pt x="26" y="112"/>
                </a:lnTo>
                <a:lnTo>
                  <a:pt x="28" y="116"/>
                </a:lnTo>
                <a:lnTo>
                  <a:pt x="29" y="120"/>
                </a:lnTo>
                <a:lnTo>
                  <a:pt x="29" y="121"/>
                </a:lnTo>
                <a:lnTo>
                  <a:pt x="31" y="125"/>
                </a:lnTo>
                <a:lnTo>
                  <a:pt x="33" y="131"/>
                </a:lnTo>
                <a:lnTo>
                  <a:pt x="35" y="134"/>
                </a:lnTo>
                <a:lnTo>
                  <a:pt x="35" y="136"/>
                </a:lnTo>
                <a:lnTo>
                  <a:pt x="35" y="138"/>
                </a:lnTo>
                <a:lnTo>
                  <a:pt x="37" y="140"/>
                </a:lnTo>
                <a:lnTo>
                  <a:pt x="37" y="142"/>
                </a:lnTo>
                <a:lnTo>
                  <a:pt x="37" y="143"/>
                </a:lnTo>
                <a:lnTo>
                  <a:pt x="39" y="145"/>
                </a:lnTo>
                <a:lnTo>
                  <a:pt x="39" y="147"/>
                </a:lnTo>
                <a:lnTo>
                  <a:pt x="39" y="149"/>
                </a:lnTo>
                <a:lnTo>
                  <a:pt x="40" y="151"/>
                </a:lnTo>
                <a:lnTo>
                  <a:pt x="40" y="153"/>
                </a:lnTo>
                <a:lnTo>
                  <a:pt x="40" y="153"/>
                </a:lnTo>
                <a:lnTo>
                  <a:pt x="40" y="155"/>
                </a:lnTo>
                <a:lnTo>
                  <a:pt x="42" y="156"/>
                </a:lnTo>
                <a:lnTo>
                  <a:pt x="44" y="160"/>
                </a:lnTo>
                <a:lnTo>
                  <a:pt x="44" y="162"/>
                </a:lnTo>
                <a:lnTo>
                  <a:pt x="46" y="166"/>
                </a:lnTo>
                <a:lnTo>
                  <a:pt x="48" y="169"/>
                </a:lnTo>
                <a:lnTo>
                  <a:pt x="48" y="171"/>
                </a:lnTo>
                <a:lnTo>
                  <a:pt x="50" y="175"/>
                </a:lnTo>
                <a:lnTo>
                  <a:pt x="50" y="178"/>
                </a:lnTo>
                <a:lnTo>
                  <a:pt x="51" y="180"/>
                </a:lnTo>
                <a:lnTo>
                  <a:pt x="53" y="184"/>
                </a:lnTo>
                <a:lnTo>
                  <a:pt x="53" y="188"/>
                </a:lnTo>
                <a:lnTo>
                  <a:pt x="53" y="189"/>
                </a:lnTo>
                <a:lnTo>
                  <a:pt x="57" y="197"/>
                </a:lnTo>
                <a:lnTo>
                  <a:pt x="62" y="200"/>
                </a:lnTo>
                <a:lnTo>
                  <a:pt x="66" y="202"/>
                </a:lnTo>
                <a:lnTo>
                  <a:pt x="74" y="20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72" name="Freeform 1928"/>
          <p:cNvSpPr>
            <a:spLocks/>
          </p:cNvSpPr>
          <p:nvPr/>
        </p:nvSpPr>
        <p:spPr bwMode="auto">
          <a:xfrm>
            <a:off x="5884863" y="4051300"/>
            <a:ext cx="26987" cy="82550"/>
          </a:xfrm>
          <a:custGeom>
            <a:avLst/>
            <a:gdLst>
              <a:gd name="T0" fmla="*/ 0 w 35"/>
              <a:gd name="T1" fmla="*/ 0 h 103"/>
              <a:gd name="T2" fmla="*/ 0 w 35"/>
              <a:gd name="T3" fmla="*/ 0 h 103"/>
              <a:gd name="T4" fmla="*/ 0 w 35"/>
              <a:gd name="T5" fmla="*/ 2 h 103"/>
              <a:gd name="T6" fmla="*/ 0 w 35"/>
              <a:gd name="T7" fmla="*/ 4 h 103"/>
              <a:gd name="T8" fmla="*/ 2 w 35"/>
              <a:gd name="T9" fmla="*/ 4 h 103"/>
              <a:gd name="T10" fmla="*/ 2 w 35"/>
              <a:gd name="T11" fmla="*/ 5 h 103"/>
              <a:gd name="T12" fmla="*/ 2 w 35"/>
              <a:gd name="T13" fmla="*/ 7 h 103"/>
              <a:gd name="T14" fmla="*/ 2 w 35"/>
              <a:gd name="T15" fmla="*/ 9 h 103"/>
              <a:gd name="T16" fmla="*/ 4 w 35"/>
              <a:gd name="T17" fmla="*/ 9 h 103"/>
              <a:gd name="T18" fmla="*/ 4 w 35"/>
              <a:gd name="T19" fmla="*/ 11 h 103"/>
              <a:gd name="T20" fmla="*/ 6 w 35"/>
              <a:gd name="T21" fmla="*/ 15 h 103"/>
              <a:gd name="T22" fmla="*/ 8 w 35"/>
              <a:gd name="T23" fmla="*/ 16 h 103"/>
              <a:gd name="T24" fmla="*/ 9 w 35"/>
              <a:gd name="T25" fmla="*/ 20 h 103"/>
              <a:gd name="T26" fmla="*/ 11 w 35"/>
              <a:gd name="T27" fmla="*/ 22 h 103"/>
              <a:gd name="T28" fmla="*/ 11 w 35"/>
              <a:gd name="T29" fmla="*/ 27 h 103"/>
              <a:gd name="T30" fmla="*/ 13 w 35"/>
              <a:gd name="T31" fmla="*/ 29 h 103"/>
              <a:gd name="T32" fmla="*/ 13 w 35"/>
              <a:gd name="T33" fmla="*/ 31 h 103"/>
              <a:gd name="T34" fmla="*/ 15 w 35"/>
              <a:gd name="T35" fmla="*/ 37 h 103"/>
              <a:gd name="T36" fmla="*/ 17 w 35"/>
              <a:gd name="T37" fmla="*/ 40 h 103"/>
              <a:gd name="T38" fmla="*/ 17 w 35"/>
              <a:gd name="T39" fmla="*/ 44 h 103"/>
              <a:gd name="T40" fmla="*/ 19 w 35"/>
              <a:gd name="T41" fmla="*/ 48 h 103"/>
              <a:gd name="T42" fmla="*/ 20 w 35"/>
              <a:gd name="T43" fmla="*/ 51 h 103"/>
              <a:gd name="T44" fmla="*/ 22 w 35"/>
              <a:gd name="T45" fmla="*/ 55 h 103"/>
              <a:gd name="T46" fmla="*/ 22 w 35"/>
              <a:gd name="T47" fmla="*/ 61 h 103"/>
              <a:gd name="T48" fmla="*/ 24 w 35"/>
              <a:gd name="T49" fmla="*/ 66 h 103"/>
              <a:gd name="T50" fmla="*/ 26 w 35"/>
              <a:gd name="T51" fmla="*/ 68 h 103"/>
              <a:gd name="T52" fmla="*/ 26 w 35"/>
              <a:gd name="T53" fmla="*/ 70 h 103"/>
              <a:gd name="T54" fmla="*/ 28 w 35"/>
              <a:gd name="T55" fmla="*/ 73 h 103"/>
              <a:gd name="T56" fmla="*/ 30 w 35"/>
              <a:gd name="T57" fmla="*/ 79 h 103"/>
              <a:gd name="T58" fmla="*/ 30 w 35"/>
              <a:gd name="T59" fmla="*/ 81 h 103"/>
              <a:gd name="T60" fmla="*/ 31 w 35"/>
              <a:gd name="T61" fmla="*/ 84 h 103"/>
              <a:gd name="T62" fmla="*/ 31 w 35"/>
              <a:gd name="T63" fmla="*/ 86 h 103"/>
              <a:gd name="T64" fmla="*/ 33 w 35"/>
              <a:gd name="T65" fmla="*/ 90 h 103"/>
              <a:gd name="T66" fmla="*/ 35 w 35"/>
              <a:gd name="T67" fmla="*/ 95 h 103"/>
              <a:gd name="T68" fmla="*/ 35 w 35"/>
              <a:gd name="T69" fmla="*/ 103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5" h="103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2" y="5"/>
                </a:lnTo>
                <a:lnTo>
                  <a:pt x="2" y="7"/>
                </a:lnTo>
                <a:lnTo>
                  <a:pt x="2" y="9"/>
                </a:lnTo>
                <a:lnTo>
                  <a:pt x="4" y="9"/>
                </a:lnTo>
                <a:lnTo>
                  <a:pt x="4" y="11"/>
                </a:lnTo>
                <a:lnTo>
                  <a:pt x="6" y="15"/>
                </a:lnTo>
                <a:lnTo>
                  <a:pt x="8" y="16"/>
                </a:lnTo>
                <a:lnTo>
                  <a:pt x="9" y="20"/>
                </a:lnTo>
                <a:lnTo>
                  <a:pt x="11" y="22"/>
                </a:lnTo>
                <a:lnTo>
                  <a:pt x="11" y="27"/>
                </a:lnTo>
                <a:lnTo>
                  <a:pt x="13" y="29"/>
                </a:lnTo>
                <a:lnTo>
                  <a:pt x="13" y="31"/>
                </a:lnTo>
                <a:lnTo>
                  <a:pt x="15" y="37"/>
                </a:lnTo>
                <a:lnTo>
                  <a:pt x="17" y="40"/>
                </a:lnTo>
                <a:lnTo>
                  <a:pt x="17" y="44"/>
                </a:lnTo>
                <a:lnTo>
                  <a:pt x="19" y="48"/>
                </a:lnTo>
                <a:lnTo>
                  <a:pt x="20" y="51"/>
                </a:lnTo>
                <a:lnTo>
                  <a:pt x="22" y="55"/>
                </a:lnTo>
                <a:lnTo>
                  <a:pt x="22" y="61"/>
                </a:lnTo>
                <a:lnTo>
                  <a:pt x="24" y="66"/>
                </a:lnTo>
                <a:lnTo>
                  <a:pt x="26" y="68"/>
                </a:lnTo>
                <a:lnTo>
                  <a:pt x="26" y="70"/>
                </a:lnTo>
                <a:lnTo>
                  <a:pt x="28" y="73"/>
                </a:lnTo>
                <a:lnTo>
                  <a:pt x="30" y="79"/>
                </a:lnTo>
                <a:lnTo>
                  <a:pt x="30" y="81"/>
                </a:lnTo>
                <a:lnTo>
                  <a:pt x="31" y="84"/>
                </a:lnTo>
                <a:lnTo>
                  <a:pt x="31" y="86"/>
                </a:lnTo>
                <a:lnTo>
                  <a:pt x="33" y="90"/>
                </a:lnTo>
                <a:lnTo>
                  <a:pt x="35" y="95"/>
                </a:lnTo>
                <a:lnTo>
                  <a:pt x="35" y="10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73" name="Freeform 1929"/>
          <p:cNvSpPr>
            <a:spLocks/>
          </p:cNvSpPr>
          <p:nvPr/>
        </p:nvSpPr>
        <p:spPr bwMode="auto">
          <a:xfrm>
            <a:off x="5907088" y="3989388"/>
            <a:ext cx="93662" cy="157162"/>
          </a:xfrm>
          <a:custGeom>
            <a:avLst/>
            <a:gdLst>
              <a:gd name="T0" fmla="*/ 11 w 117"/>
              <a:gd name="T1" fmla="*/ 195 h 198"/>
              <a:gd name="T2" fmla="*/ 16 w 117"/>
              <a:gd name="T3" fmla="*/ 187 h 198"/>
              <a:gd name="T4" fmla="*/ 20 w 117"/>
              <a:gd name="T5" fmla="*/ 180 h 198"/>
              <a:gd name="T6" fmla="*/ 22 w 117"/>
              <a:gd name="T7" fmla="*/ 173 h 198"/>
              <a:gd name="T8" fmla="*/ 25 w 117"/>
              <a:gd name="T9" fmla="*/ 167 h 198"/>
              <a:gd name="T10" fmla="*/ 31 w 117"/>
              <a:gd name="T11" fmla="*/ 160 h 198"/>
              <a:gd name="T12" fmla="*/ 33 w 117"/>
              <a:gd name="T13" fmla="*/ 152 h 198"/>
              <a:gd name="T14" fmla="*/ 36 w 117"/>
              <a:gd name="T15" fmla="*/ 145 h 198"/>
              <a:gd name="T16" fmla="*/ 40 w 117"/>
              <a:gd name="T17" fmla="*/ 138 h 198"/>
              <a:gd name="T18" fmla="*/ 42 w 117"/>
              <a:gd name="T19" fmla="*/ 130 h 198"/>
              <a:gd name="T20" fmla="*/ 46 w 117"/>
              <a:gd name="T21" fmla="*/ 123 h 198"/>
              <a:gd name="T22" fmla="*/ 49 w 117"/>
              <a:gd name="T23" fmla="*/ 116 h 198"/>
              <a:gd name="T24" fmla="*/ 51 w 117"/>
              <a:gd name="T25" fmla="*/ 110 h 198"/>
              <a:gd name="T26" fmla="*/ 53 w 117"/>
              <a:gd name="T27" fmla="*/ 103 h 198"/>
              <a:gd name="T28" fmla="*/ 55 w 117"/>
              <a:gd name="T29" fmla="*/ 95 h 198"/>
              <a:gd name="T30" fmla="*/ 55 w 117"/>
              <a:gd name="T31" fmla="*/ 88 h 198"/>
              <a:gd name="T32" fmla="*/ 57 w 117"/>
              <a:gd name="T33" fmla="*/ 81 h 198"/>
              <a:gd name="T34" fmla="*/ 57 w 117"/>
              <a:gd name="T35" fmla="*/ 71 h 198"/>
              <a:gd name="T36" fmla="*/ 57 w 117"/>
              <a:gd name="T37" fmla="*/ 66 h 198"/>
              <a:gd name="T38" fmla="*/ 60 w 117"/>
              <a:gd name="T39" fmla="*/ 57 h 198"/>
              <a:gd name="T40" fmla="*/ 62 w 117"/>
              <a:gd name="T41" fmla="*/ 49 h 198"/>
              <a:gd name="T42" fmla="*/ 66 w 117"/>
              <a:gd name="T43" fmla="*/ 42 h 198"/>
              <a:gd name="T44" fmla="*/ 70 w 117"/>
              <a:gd name="T45" fmla="*/ 31 h 198"/>
              <a:gd name="T46" fmla="*/ 73 w 117"/>
              <a:gd name="T47" fmla="*/ 24 h 198"/>
              <a:gd name="T48" fmla="*/ 81 w 117"/>
              <a:gd name="T49" fmla="*/ 13 h 198"/>
              <a:gd name="T50" fmla="*/ 90 w 117"/>
              <a:gd name="T51" fmla="*/ 3 h 198"/>
              <a:gd name="T52" fmla="*/ 101 w 117"/>
              <a:gd name="T53" fmla="*/ 2 h 198"/>
              <a:gd name="T54" fmla="*/ 112 w 117"/>
              <a:gd name="T55" fmla="*/ 0 h 198"/>
              <a:gd name="T56" fmla="*/ 114 w 117"/>
              <a:gd name="T57" fmla="*/ 3 h 198"/>
              <a:gd name="T58" fmla="*/ 106 w 117"/>
              <a:gd name="T59" fmla="*/ 9 h 198"/>
              <a:gd name="T60" fmla="*/ 97 w 117"/>
              <a:gd name="T61" fmla="*/ 15 h 198"/>
              <a:gd name="T62" fmla="*/ 92 w 117"/>
              <a:gd name="T63" fmla="*/ 22 h 198"/>
              <a:gd name="T64" fmla="*/ 90 w 117"/>
              <a:gd name="T65" fmla="*/ 29 h 198"/>
              <a:gd name="T66" fmla="*/ 86 w 117"/>
              <a:gd name="T67" fmla="*/ 37 h 198"/>
              <a:gd name="T68" fmla="*/ 82 w 117"/>
              <a:gd name="T69" fmla="*/ 46 h 198"/>
              <a:gd name="T70" fmla="*/ 79 w 117"/>
              <a:gd name="T71" fmla="*/ 51 h 198"/>
              <a:gd name="T72" fmla="*/ 73 w 117"/>
              <a:gd name="T73" fmla="*/ 57 h 198"/>
              <a:gd name="T74" fmla="*/ 68 w 117"/>
              <a:gd name="T75" fmla="*/ 64 h 198"/>
              <a:gd name="T76" fmla="*/ 60 w 117"/>
              <a:gd name="T77" fmla="*/ 73 h 198"/>
              <a:gd name="T78" fmla="*/ 53 w 117"/>
              <a:gd name="T79" fmla="*/ 81 h 198"/>
              <a:gd name="T80" fmla="*/ 47 w 117"/>
              <a:gd name="T81" fmla="*/ 88 h 198"/>
              <a:gd name="T82" fmla="*/ 42 w 117"/>
              <a:gd name="T83" fmla="*/ 94 h 198"/>
              <a:gd name="T84" fmla="*/ 36 w 117"/>
              <a:gd name="T85" fmla="*/ 103 h 198"/>
              <a:gd name="T86" fmla="*/ 31 w 117"/>
              <a:gd name="T87" fmla="*/ 112 h 198"/>
              <a:gd name="T88" fmla="*/ 27 w 117"/>
              <a:gd name="T89" fmla="*/ 117 h 198"/>
              <a:gd name="T90" fmla="*/ 24 w 117"/>
              <a:gd name="T91" fmla="*/ 125 h 198"/>
              <a:gd name="T92" fmla="*/ 20 w 117"/>
              <a:gd name="T93" fmla="*/ 132 h 198"/>
              <a:gd name="T94" fmla="*/ 16 w 117"/>
              <a:gd name="T95" fmla="*/ 141 h 198"/>
              <a:gd name="T96" fmla="*/ 13 w 117"/>
              <a:gd name="T97" fmla="*/ 149 h 198"/>
              <a:gd name="T98" fmla="*/ 9 w 117"/>
              <a:gd name="T99" fmla="*/ 156 h 198"/>
              <a:gd name="T100" fmla="*/ 5 w 117"/>
              <a:gd name="T101" fmla="*/ 163 h 198"/>
              <a:gd name="T102" fmla="*/ 3 w 117"/>
              <a:gd name="T103" fmla="*/ 171 h 198"/>
              <a:gd name="T104" fmla="*/ 1 w 117"/>
              <a:gd name="T105" fmla="*/ 178 h 198"/>
              <a:gd name="T106" fmla="*/ 0 w 117"/>
              <a:gd name="T107" fmla="*/ 189 h 198"/>
              <a:gd name="T108" fmla="*/ 0 w 117"/>
              <a:gd name="T109" fmla="*/ 195 h 198"/>
              <a:gd name="T110" fmla="*/ 7 w 117"/>
              <a:gd name="T111" fmla="*/ 198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7" h="198">
                <a:moveTo>
                  <a:pt x="7" y="198"/>
                </a:moveTo>
                <a:lnTo>
                  <a:pt x="11" y="195"/>
                </a:lnTo>
                <a:lnTo>
                  <a:pt x="13" y="191"/>
                </a:lnTo>
                <a:lnTo>
                  <a:pt x="16" y="187"/>
                </a:lnTo>
                <a:lnTo>
                  <a:pt x="18" y="184"/>
                </a:lnTo>
                <a:lnTo>
                  <a:pt x="20" y="180"/>
                </a:lnTo>
                <a:lnTo>
                  <a:pt x="22" y="176"/>
                </a:lnTo>
                <a:lnTo>
                  <a:pt x="22" y="173"/>
                </a:lnTo>
                <a:lnTo>
                  <a:pt x="24" y="171"/>
                </a:lnTo>
                <a:lnTo>
                  <a:pt x="25" y="167"/>
                </a:lnTo>
                <a:lnTo>
                  <a:pt x="27" y="163"/>
                </a:lnTo>
                <a:lnTo>
                  <a:pt x="31" y="160"/>
                </a:lnTo>
                <a:lnTo>
                  <a:pt x="33" y="156"/>
                </a:lnTo>
                <a:lnTo>
                  <a:pt x="33" y="152"/>
                </a:lnTo>
                <a:lnTo>
                  <a:pt x="35" y="149"/>
                </a:lnTo>
                <a:lnTo>
                  <a:pt x="36" y="145"/>
                </a:lnTo>
                <a:lnTo>
                  <a:pt x="38" y="141"/>
                </a:lnTo>
                <a:lnTo>
                  <a:pt x="40" y="138"/>
                </a:lnTo>
                <a:lnTo>
                  <a:pt x="42" y="134"/>
                </a:lnTo>
                <a:lnTo>
                  <a:pt x="42" y="130"/>
                </a:lnTo>
                <a:lnTo>
                  <a:pt x="44" y="127"/>
                </a:lnTo>
                <a:lnTo>
                  <a:pt x="46" y="123"/>
                </a:lnTo>
                <a:lnTo>
                  <a:pt x="47" y="119"/>
                </a:lnTo>
                <a:lnTo>
                  <a:pt x="49" y="116"/>
                </a:lnTo>
                <a:lnTo>
                  <a:pt x="51" y="112"/>
                </a:lnTo>
                <a:lnTo>
                  <a:pt x="51" y="110"/>
                </a:lnTo>
                <a:lnTo>
                  <a:pt x="53" y="105"/>
                </a:lnTo>
                <a:lnTo>
                  <a:pt x="53" y="103"/>
                </a:lnTo>
                <a:lnTo>
                  <a:pt x="55" y="99"/>
                </a:lnTo>
                <a:lnTo>
                  <a:pt x="55" y="95"/>
                </a:lnTo>
                <a:lnTo>
                  <a:pt x="55" y="92"/>
                </a:lnTo>
                <a:lnTo>
                  <a:pt x="55" y="88"/>
                </a:lnTo>
                <a:lnTo>
                  <a:pt x="55" y="84"/>
                </a:lnTo>
                <a:lnTo>
                  <a:pt x="57" y="81"/>
                </a:lnTo>
                <a:lnTo>
                  <a:pt x="57" y="77"/>
                </a:lnTo>
                <a:lnTo>
                  <a:pt x="57" y="71"/>
                </a:lnTo>
                <a:lnTo>
                  <a:pt x="57" y="68"/>
                </a:lnTo>
                <a:lnTo>
                  <a:pt x="57" y="66"/>
                </a:lnTo>
                <a:lnTo>
                  <a:pt x="59" y="62"/>
                </a:lnTo>
                <a:lnTo>
                  <a:pt x="60" y="57"/>
                </a:lnTo>
                <a:lnTo>
                  <a:pt x="60" y="53"/>
                </a:lnTo>
                <a:lnTo>
                  <a:pt x="62" y="49"/>
                </a:lnTo>
                <a:lnTo>
                  <a:pt x="64" y="46"/>
                </a:lnTo>
                <a:lnTo>
                  <a:pt x="66" y="42"/>
                </a:lnTo>
                <a:lnTo>
                  <a:pt x="68" y="37"/>
                </a:lnTo>
                <a:lnTo>
                  <a:pt x="70" y="31"/>
                </a:lnTo>
                <a:lnTo>
                  <a:pt x="71" y="27"/>
                </a:lnTo>
                <a:lnTo>
                  <a:pt x="73" y="24"/>
                </a:lnTo>
                <a:lnTo>
                  <a:pt x="75" y="20"/>
                </a:lnTo>
                <a:lnTo>
                  <a:pt x="81" y="13"/>
                </a:lnTo>
                <a:lnTo>
                  <a:pt x="86" y="7"/>
                </a:lnTo>
                <a:lnTo>
                  <a:pt x="90" y="3"/>
                </a:lnTo>
                <a:lnTo>
                  <a:pt x="95" y="2"/>
                </a:lnTo>
                <a:lnTo>
                  <a:pt x="101" y="2"/>
                </a:lnTo>
                <a:lnTo>
                  <a:pt x="104" y="0"/>
                </a:lnTo>
                <a:lnTo>
                  <a:pt x="112" y="0"/>
                </a:lnTo>
                <a:lnTo>
                  <a:pt x="117" y="0"/>
                </a:lnTo>
                <a:lnTo>
                  <a:pt x="114" y="3"/>
                </a:lnTo>
                <a:lnTo>
                  <a:pt x="108" y="5"/>
                </a:lnTo>
                <a:lnTo>
                  <a:pt x="106" y="9"/>
                </a:lnTo>
                <a:lnTo>
                  <a:pt x="99" y="13"/>
                </a:lnTo>
                <a:lnTo>
                  <a:pt x="97" y="15"/>
                </a:lnTo>
                <a:lnTo>
                  <a:pt x="93" y="20"/>
                </a:lnTo>
                <a:lnTo>
                  <a:pt x="92" y="22"/>
                </a:lnTo>
                <a:lnTo>
                  <a:pt x="90" y="26"/>
                </a:lnTo>
                <a:lnTo>
                  <a:pt x="90" y="29"/>
                </a:lnTo>
                <a:lnTo>
                  <a:pt x="88" y="33"/>
                </a:lnTo>
                <a:lnTo>
                  <a:pt x="86" y="37"/>
                </a:lnTo>
                <a:lnTo>
                  <a:pt x="84" y="40"/>
                </a:lnTo>
                <a:lnTo>
                  <a:pt x="82" y="46"/>
                </a:lnTo>
                <a:lnTo>
                  <a:pt x="81" y="48"/>
                </a:lnTo>
                <a:lnTo>
                  <a:pt x="79" y="51"/>
                </a:lnTo>
                <a:lnTo>
                  <a:pt x="77" y="53"/>
                </a:lnTo>
                <a:lnTo>
                  <a:pt x="73" y="57"/>
                </a:lnTo>
                <a:lnTo>
                  <a:pt x="71" y="60"/>
                </a:lnTo>
                <a:lnTo>
                  <a:pt x="68" y="64"/>
                </a:lnTo>
                <a:lnTo>
                  <a:pt x="64" y="68"/>
                </a:lnTo>
                <a:lnTo>
                  <a:pt x="60" y="73"/>
                </a:lnTo>
                <a:lnTo>
                  <a:pt x="57" y="77"/>
                </a:lnTo>
                <a:lnTo>
                  <a:pt x="53" y="81"/>
                </a:lnTo>
                <a:lnTo>
                  <a:pt x="51" y="84"/>
                </a:lnTo>
                <a:lnTo>
                  <a:pt x="47" y="88"/>
                </a:lnTo>
                <a:lnTo>
                  <a:pt x="46" y="92"/>
                </a:lnTo>
                <a:lnTo>
                  <a:pt x="42" y="94"/>
                </a:lnTo>
                <a:lnTo>
                  <a:pt x="40" y="99"/>
                </a:lnTo>
                <a:lnTo>
                  <a:pt x="36" y="103"/>
                </a:lnTo>
                <a:lnTo>
                  <a:pt x="33" y="108"/>
                </a:lnTo>
                <a:lnTo>
                  <a:pt x="31" y="112"/>
                </a:lnTo>
                <a:lnTo>
                  <a:pt x="29" y="116"/>
                </a:lnTo>
                <a:lnTo>
                  <a:pt x="27" y="117"/>
                </a:lnTo>
                <a:lnTo>
                  <a:pt x="25" y="121"/>
                </a:lnTo>
                <a:lnTo>
                  <a:pt x="24" y="125"/>
                </a:lnTo>
                <a:lnTo>
                  <a:pt x="22" y="128"/>
                </a:lnTo>
                <a:lnTo>
                  <a:pt x="20" y="132"/>
                </a:lnTo>
                <a:lnTo>
                  <a:pt x="18" y="136"/>
                </a:lnTo>
                <a:lnTo>
                  <a:pt x="16" y="141"/>
                </a:lnTo>
                <a:lnTo>
                  <a:pt x="14" y="145"/>
                </a:lnTo>
                <a:lnTo>
                  <a:pt x="13" y="149"/>
                </a:lnTo>
                <a:lnTo>
                  <a:pt x="11" y="152"/>
                </a:lnTo>
                <a:lnTo>
                  <a:pt x="9" y="156"/>
                </a:lnTo>
                <a:lnTo>
                  <a:pt x="7" y="160"/>
                </a:lnTo>
                <a:lnTo>
                  <a:pt x="5" y="163"/>
                </a:lnTo>
                <a:lnTo>
                  <a:pt x="3" y="167"/>
                </a:lnTo>
                <a:lnTo>
                  <a:pt x="3" y="171"/>
                </a:lnTo>
                <a:lnTo>
                  <a:pt x="1" y="174"/>
                </a:lnTo>
                <a:lnTo>
                  <a:pt x="1" y="178"/>
                </a:lnTo>
                <a:lnTo>
                  <a:pt x="0" y="182"/>
                </a:lnTo>
                <a:lnTo>
                  <a:pt x="0" y="189"/>
                </a:lnTo>
                <a:lnTo>
                  <a:pt x="0" y="193"/>
                </a:lnTo>
                <a:lnTo>
                  <a:pt x="0" y="195"/>
                </a:lnTo>
                <a:lnTo>
                  <a:pt x="3" y="198"/>
                </a:lnTo>
                <a:lnTo>
                  <a:pt x="7" y="198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74" name="Freeform 1930"/>
          <p:cNvSpPr>
            <a:spLocks/>
          </p:cNvSpPr>
          <p:nvPr/>
        </p:nvSpPr>
        <p:spPr bwMode="auto">
          <a:xfrm>
            <a:off x="5907088" y="3989388"/>
            <a:ext cx="93662" cy="157162"/>
          </a:xfrm>
          <a:custGeom>
            <a:avLst/>
            <a:gdLst>
              <a:gd name="T0" fmla="*/ 11 w 117"/>
              <a:gd name="T1" fmla="*/ 195 h 198"/>
              <a:gd name="T2" fmla="*/ 16 w 117"/>
              <a:gd name="T3" fmla="*/ 187 h 198"/>
              <a:gd name="T4" fmla="*/ 20 w 117"/>
              <a:gd name="T5" fmla="*/ 180 h 198"/>
              <a:gd name="T6" fmla="*/ 22 w 117"/>
              <a:gd name="T7" fmla="*/ 173 h 198"/>
              <a:gd name="T8" fmla="*/ 25 w 117"/>
              <a:gd name="T9" fmla="*/ 167 h 198"/>
              <a:gd name="T10" fmla="*/ 31 w 117"/>
              <a:gd name="T11" fmla="*/ 160 h 198"/>
              <a:gd name="T12" fmla="*/ 33 w 117"/>
              <a:gd name="T13" fmla="*/ 152 h 198"/>
              <a:gd name="T14" fmla="*/ 36 w 117"/>
              <a:gd name="T15" fmla="*/ 145 h 198"/>
              <a:gd name="T16" fmla="*/ 40 w 117"/>
              <a:gd name="T17" fmla="*/ 138 h 198"/>
              <a:gd name="T18" fmla="*/ 42 w 117"/>
              <a:gd name="T19" fmla="*/ 130 h 198"/>
              <a:gd name="T20" fmla="*/ 46 w 117"/>
              <a:gd name="T21" fmla="*/ 123 h 198"/>
              <a:gd name="T22" fmla="*/ 49 w 117"/>
              <a:gd name="T23" fmla="*/ 116 h 198"/>
              <a:gd name="T24" fmla="*/ 51 w 117"/>
              <a:gd name="T25" fmla="*/ 110 h 198"/>
              <a:gd name="T26" fmla="*/ 53 w 117"/>
              <a:gd name="T27" fmla="*/ 103 h 198"/>
              <a:gd name="T28" fmla="*/ 55 w 117"/>
              <a:gd name="T29" fmla="*/ 95 h 198"/>
              <a:gd name="T30" fmla="*/ 55 w 117"/>
              <a:gd name="T31" fmla="*/ 88 h 198"/>
              <a:gd name="T32" fmla="*/ 57 w 117"/>
              <a:gd name="T33" fmla="*/ 81 h 198"/>
              <a:gd name="T34" fmla="*/ 57 w 117"/>
              <a:gd name="T35" fmla="*/ 71 h 198"/>
              <a:gd name="T36" fmla="*/ 57 w 117"/>
              <a:gd name="T37" fmla="*/ 66 h 198"/>
              <a:gd name="T38" fmla="*/ 60 w 117"/>
              <a:gd name="T39" fmla="*/ 57 h 198"/>
              <a:gd name="T40" fmla="*/ 62 w 117"/>
              <a:gd name="T41" fmla="*/ 49 h 198"/>
              <a:gd name="T42" fmla="*/ 66 w 117"/>
              <a:gd name="T43" fmla="*/ 42 h 198"/>
              <a:gd name="T44" fmla="*/ 70 w 117"/>
              <a:gd name="T45" fmla="*/ 31 h 198"/>
              <a:gd name="T46" fmla="*/ 73 w 117"/>
              <a:gd name="T47" fmla="*/ 24 h 198"/>
              <a:gd name="T48" fmla="*/ 81 w 117"/>
              <a:gd name="T49" fmla="*/ 13 h 198"/>
              <a:gd name="T50" fmla="*/ 90 w 117"/>
              <a:gd name="T51" fmla="*/ 3 h 198"/>
              <a:gd name="T52" fmla="*/ 101 w 117"/>
              <a:gd name="T53" fmla="*/ 2 h 198"/>
              <a:gd name="T54" fmla="*/ 112 w 117"/>
              <a:gd name="T55" fmla="*/ 0 h 198"/>
              <a:gd name="T56" fmla="*/ 114 w 117"/>
              <a:gd name="T57" fmla="*/ 3 h 198"/>
              <a:gd name="T58" fmla="*/ 106 w 117"/>
              <a:gd name="T59" fmla="*/ 9 h 198"/>
              <a:gd name="T60" fmla="*/ 97 w 117"/>
              <a:gd name="T61" fmla="*/ 15 h 198"/>
              <a:gd name="T62" fmla="*/ 92 w 117"/>
              <a:gd name="T63" fmla="*/ 22 h 198"/>
              <a:gd name="T64" fmla="*/ 90 w 117"/>
              <a:gd name="T65" fmla="*/ 29 h 198"/>
              <a:gd name="T66" fmla="*/ 86 w 117"/>
              <a:gd name="T67" fmla="*/ 37 h 198"/>
              <a:gd name="T68" fmla="*/ 82 w 117"/>
              <a:gd name="T69" fmla="*/ 46 h 198"/>
              <a:gd name="T70" fmla="*/ 79 w 117"/>
              <a:gd name="T71" fmla="*/ 51 h 198"/>
              <a:gd name="T72" fmla="*/ 73 w 117"/>
              <a:gd name="T73" fmla="*/ 57 h 198"/>
              <a:gd name="T74" fmla="*/ 68 w 117"/>
              <a:gd name="T75" fmla="*/ 64 h 198"/>
              <a:gd name="T76" fmla="*/ 60 w 117"/>
              <a:gd name="T77" fmla="*/ 73 h 198"/>
              <a:gd name="T78" fmla="*/ 53 w 117"/>
              <a:gd name="T79" fmla="*/ 81 h 198"/>
              <a:gd name="T80" fmla="*/ 47 w 117"/>
              <a:gd name="T81" fmla="*/ 88 h 198"/>
              <a:gd name="T82" fmla="*/ 42 w 117"/>
              <a:gd name="T83" fmla="*/ 94 h 198"/>
              <a:gd name="T84" fmla="*/ 36 w 117"/>
              <a:gd name="T85" fmla="*/ 103 h 198"/>
              <a:gd name="T86" fmla="*/ 31 w 117"/>
              <a:gd name="T87" fmla="*/ 112 h 198"/>
              <a:gd name="T88" fmla="*/ 27 w 117"/>
              <a:gd name="T89" fmla="*/ 117 h 198"/>
              <a:gd name="T90" fmla="*/ 24 w 117"/>
              <a:gd name="T91" fmla="*/ 125 h 198"/>
              <a:gd name="T92" fmla="*/ 20 w 117"/>
              <a:gd name="T93" fmla="*/ 132 h 198"/>
              <a:gd name="T94" fmla="*/ 16 w 117"/>
              <a:gd name="T95" fmla="*/ 141 h 198"/>
              <a:gd name="T96" fmla="*/ 13 w 117"/>
              <a:gd name="T97" fmla="*/ 149 h 198"/>
              <a:gd name="T98" fmla="*/ 9 w 117"/>
              <a:gd name="T99" fmla="*/ 156 h 198"/>
              <a:gd name="T100" fmla="*/ 5 w 117"/>
              <a:gd name="T101" fmla="*/ 163 h 198"/>
              <a:gd name="T102" fmla="*/ 3 w 117"/>
              <a:gd name="T103" fmla="*/ 171 h 198"/>
              <a:gd name="T104" fmla="*/ 1 w 117"/>
              <a:gd name="T105" fmla="*/ 178 h 198"/>
              <a:gd name="T106" fmla="*/ 0 w 117"/>
              <a:gd name="T107" fmla="*/ 189 h 198"/>
              <a:gd name="T108" fmla="*/ 0 w 117"/>
              <a:gd name="T109" fmla="*/ 195 h 198"/>
              <a:gd name="T110" fmla="*/ 7 w 117"/>
              <a:gd name="T111" fmla="*/ 198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7" h="198">
                <a:moveTo>
                  <a:pt x="7" y="198"/>
                </a:moveTo>
                <a:lnTo>
                  <a:pt x="11" y="195"/>
                </a:lnTo>
                <a:lnTo>
                  <a:pt x="13" y="191"/>
                </a:lnTo>
                <a:lnTo>
                  <a:pt x="16" y="187"/>
                </a:lnTo>
                <a:lnTo>
                  <a:pt x="18" y="184"/>
                </a:lnTo>
                <a:lnTo>
                  <a:pt x="20" y="180"/>
                </a:lnTo>
                <a:lnTo>
                  <a:pt x="22" y="176"/>
                </a:lnTo>
                <a:lnTo>
                  <a:pt x="22" y="173"/>
                </a:lnTo>
                <a:lnTo>
                  <a:pt x="24" y="171"/>
                </a:lnTo>
                <a:lnTo>
                  <a:pt x="25" y="167"/>
                </a:lnTo>
                <a:lnTo>
                  <a:pt x="27" y="163"/>
                </a:lnTo>
                <a:lnTo>
                  <a:pt x="31" y="160"/>
                </a:lnTo>
                <a:lnTo>
                  <a:pt x="33" y="156"/>
                </a:lnTo>
                <a:lnTo>
                  <a:pt x="33" y="152"/>
                </a:lnTo>
                <a:lnTo>
                  <a:pt x="35" y="149"/>
                </a:lnTo>
                <a:lnTo>
                  <a:pt x="36" y="145"/>
                </a:lnTo>
                <a:lnTo>
                  <a:pt x="38" y="141"/>
                </a:lnTo>
                <a:lnTo>
                  <a:pt x="40" y="138"/>
                </a:lnTo>
                <a:lnTo>
                  <a:pt x="42" y="134"/>
                </a:lnTo>
                <a:lnTo>
                  <a:pt x="42" y="130"/>
                </a:lnTo>
                <a:lnTo>
                  <a:pt x="44" y="127"/>
                </a:lnTo>
                <a:lnTo>
                  <a:pt x="46" y="123"/>
                </a:lnTo>
                <a:lnTo>
                  <a:pt x="47" y="119"/>
                </a:lnTo>
                <a:lnTo>
                  <a:pt x="49" y="116"/>
                </a:lnTo>
                <a:lnTo>
                  <a:pt x="51" y="112"/>
                </a:lnTo>
                <a:lnTo>
                  <a:pt x="51" y="110"/>
                </a:lnTo>
                <a:lnTo>
                  <a:pt x="53" y="105"/>
                </a:lnTo>
                <a:lnTo>
                  <a:pt x="53" y="103"/>
                </a:lnTo>
                <a:lnTo>
                  <a:pt x="55" y="99"/>
                </a:lnTo>
                <a:lnTo>
                  <a:pt x="55" y="95"/>
                </a:lnTo>
                <a:lnTo>
                  <a:pt x="55" y="92"/>
                </a:lnTo>
                <a:lnTo>
                  <a:pt x="55" y="88"/>
                </a:lnTo>
                <a:lnTo>
                  <a:pt x="55" y="84"/>
                </a:lnTo>
                <a:lnTo>
                  <a:pt x="57" y="81"/>
                </a:lnTo>
                <a:lnTo>
                  <a:pt x="57" y="77"/>
                </a:lnTo>
                <a:lnTo>
                  <a:pt x="57" y="71"/>
                </a:lnTo>
                <a:lnTo>
                  <a:pt x="57" y="68"/>
                </a:lnTo>
                <a:lnTo>
                  <a:pt x="57" y="66"/>
                </a:lnTo>
                <a:lnTo>
                  <a:pt x="59" y="62"/>
                </a:lnTo>
                <a:lnTo>
                  <a:pt x="60" y="57"/>
                </a:lnTo>
                <a:lnTo>
                  <a:pt x="60" y="53"/>
                </a:lnTo>
                <a:lnTo>
                  <a:pt x="62" y="49"/>
                </a:lnTo>
                <a:lnTo>
                  <a:pt x="64" y="46"/>
                </a:lnTo>
                <a:lnTo>
                  <a:pt x="66" y="42"/>
                </a:lnTo>
                <a:lnTo>
                  <a:pt x="68" y="37"/>
                </a:lnTo>
                <a:lnTo>
                  <a:pt x="70" y="31"/>
                </a:lnTo>
                <a:lnTo>
                  <a:pt x="71" y="27"/>
                </a:lnTo>
                <a:lnTo>
                  <a:pt x="73" y="24"/>
                </a:lnTo>
                <a:lnTo>
                  <a:pt x="75" y="20"/>
                </a:lnTo>
                <a:lnTo>
                  <a:pt x="81" y="13"/>
                </a:lnTo>
                <a:lnTo>
                  <a:pt x="86" y="7"/>
                </a:lnTo>
                <a:lnTo>
                  <a:pt x="90" y="3"/>
                </a:lnTo>
                <a:lnTo>
                  <a:pt x="95" y="2"/>
                </a:lnTo>
                <a:lnTo>
                  <a:pt x="101" y="2"/>
                </a:lnTo>
                <a:lnTo>
                  <a:pt x="104" y="0"/>
                </a:lnTo>
                <a:lnTo>
                  <a:pt x="112" y="0"/>
                </a:lnTo>
                <a:lnTo>
                  <a:pt x="117" y="0"/>
                </a:lnTo>
                <a:lnTo>
                  <a:pt x="114" y="3"/>
                </a:lnTo>
                <a:lnTo>
                  <a:pt x="108" y="5"/>
                </a:lnTo>
                <a:lnTo>
                  <a:pt x="106" y="9"/>
                </a:lnTo>
                <a:lnTo>
                  <a:pt x="99" y="13"/>
                </a:lnTo>
                <a:lnTo>
                  <a:pt x="97" y="15"/>
                </a:lnTo>
                <a:lnTo>
                  <a:pt x="93" y="20"/>
                </a:lnTo>
                <a:lnTo>
                  <a:pt x="92" y="22"/>
                </a:lnTo>
                <a:lnTo>
                  <a:pt x="90" y="26"/>
                </a:lnTo>
                <a:lnTo>
                  <a:pt x="90" y="29"/>
                </a:lnTo>
                <a:lnTo>
                  <a:pt x="88" y="33"/>
                </a:lnTo>
                <a:lnTo>
                  <a:pt x="86" y="37"/>
                </a:lnTo>
                <a:lnTo>
                  <a:pt x="84" y="40"/>
                </a:lnTo>
                <a:lnTo>
                  <a:pt x="82" y="46"/>
                </a:lnTo>
                <a:lnTo>
                  <a:pt x="81" y="48"/>
                </a:lnTo>
                <a:lnTo>
                  <a:pt x="79" y="51"/>
                </a:lnTo>
                <a:lnTo>
                  <a:pt x="77" y="53"/>
                </a:lnTo>
                <a:lnTo>
                  <a:pt x="73" y="57"/>
                </a:lnTo>
                <a:lnTo>
                  <a:pt x="71" y="60"/>
                </a:lnTo>
                <a:lnTo>
                  <a:pt x="68" y="64"/>
                </a:lnTo>
                <a:lnTo>
                  <a:pt x="64" y="68"/>
                </a:lnTo>
                <a:lnTo>
                  <a:pt x="60" y="73"/>
                </a:lnTo>
                <a:lnTo>
                  <a:pt x="57" y="77"/>
                </a:lnTo>
                <a:lnTo>
                  <a:pt x="53" y="81"/>
                </a:lnTo>
                <a:lnTo>
                  <a:pt x="51" y="84"/>
                </a:lnTo>
                <a:lnTo>
                  <a:pt x="47" y="88"/>
                </a:lnTo>
                <a:lnTo>
                  <a:pt x="46" y="92"/>
                </a:lnTo>
                <a:lnTo>
                  <a:pt x="42" y="94"/>
                </a:lnTo>
                <a:lnTo>
                  <a:pt x="40" y="99"/>
                </a:lnTo>
                <a:lnTo>
                  <a:pt x="36" y="103"/>
                </a:lnTo>
                <a:lnTo>
                  <a:pt x="33" y="108"/>
                </a:lnTo>
                <a:lnTo>
                  <a:pt x="31" y="112"/>
                </a:lnTo>
                <a:lnTo>
                  <a:pt x="29" y="116"/>
                </a:lnTo>
                <a:lnTo>
                  <a:pt x="27" y="117"/>
                </a:lnTo>
                <a:lnTo>
                  <a:pt x="25" y="121"/>
                </a:lnTo>
                <a:lnTo>
                  <a:pt x="24" y="125"/>
                </a:lnTo>
                <a:lnTo>
                  <a:pt x="22" y="128"/>
                </a:lnTo>
                <a:lnTo>
                  <a:pt x="20" y="132"/>
                </a:lnTo>
                <a:lnTo>
                  <a:pt x="18" y="136"/>
                </a:lnTo>
                <a:lnTo>
                  <a:pt x="16" y="141"/>
                </a:lnTo>
                <a:lnTo>
                  <a:pt x="14" y="145"/>
                </a:lnTo>
                <a:lnTo>
                  <a:pt x="13" y="149"/>
                </a:lnTo>
                <a:lnTo>
                  <a:pt x="11" y="152"/>
                </a:lnTo>
                <a:lnTo>
                  <a:pt x="9" y="156"/>
                </a:lnTo>
                <a:lnTo>
                  <a:pt x="7" y="160"/>
                </a:lnTo>
                <a:lnTo>
                  <a:pt x="5" y="163"/>
                </a:lnTo>
                <a:lnTo>
                  <a:pt x="3" y="167"/>
                </a:lnTo>
                <a:lnTo>
                  <a:pt x="3" y="171"/>
                </a:lnTo>
                <a:lnTo>
                  <a:pt x="1" y="174"/>
                </a:lnTo>
                <a:lnTo>
                  <a:pt x="1" y="178"/>
                </a:lnTo>
                <a:lnTo>
                  <a:pt x="0" y="182"/>
                </a:lnTo>
                <a:lnTo>
                  <a:pt x="0" y="189"/>
                </a:lnTo>
                <a:lnTo>
                  <a:pt x="0" y="193"/>
                </a:lnTo>
                <a:lnTo>
                  <a:pt x="0" y="195"/>
                </a:lnTo>
                <a:lnTo>
                  <a:pt x="3" y="198"/>
                </a:lnTo>
                <a:lnTo>
                  <a:pt x="7" y="198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75" name="Freeform 1931"/>
          <p:cNvSpPr>
            <a:spLocks/>
          </p:cNvSpPr>
          <p:nvPr/>
        </p:nvSpPr>
        <p:spPr bwMode="auto">
          <a:xfrm>
            <a:off x="5808663" y="4006850"/>
            <a:ext cx="107950" cy="144463"/>
          </a:xfrm>
          <a:custGeom>
            <a:avLst/>
            <a:gdLst>
              <a:gd name="T0" fmla="*/ 125 w 136"/>
              <a:gd name="T1" fmla="*/ 178 h 182"/>
              <a:gd name="T2" fmla="*/ 119 w 136"/>
              <a:gd name="T3" fmla="*/ 173 h 182"/>
              <a:gd name="T4" fmla="*/ 115 w 136"/>
              <a:gd name="T5" fmla="*/ 165 h 182"/>
              <a:gd name="T6" fmla="*/ 110 w 136"/>
              <a:gd name="T7" fmla="*/ 160 h 182"/>
              <a:gd name="T8" fmla="*/ 106 w 136"/>
              <a:gd name="T9" fmla="*/ 152 h 182"/>
              <a:gd name="T10" fmla="*/ 103 w 136"/>
              <a:gd name="T11" fmla="*/ 147 h 182"/>
              <a:gd name="T12" fmla="*/ 99 w 136"/>
              <a:gd name="T13" fmla="*/ 140 h 182"/>
              <a:gd name="T14" fmla="*/ 95 w 136"/>
              <a:gd name="T15" fmla="*/ 132 h 182"/>
              <a:gd name="T16" fmla="*/ 92 w 136"/>
              <a:gd name="T17" fmla="*/ 127 h 182"/>
              <a:gd name="T18" fmla="*/ 86 w 136"/>
              <a:gd name="T19" fmla="*/ 119 h 182"/>
              <a:gd name="T20" fmla="*/ 82 w 136"/>
              <a:gd name="T21" fmla="*/ 112 h 182"/>
              <a:gd name="T22" fmla="*/ 79 w 136"/>
              <a:gd name="T23" fmla="*/ 106 h 182"/>
              <a:gd name="T24" fmla="*/ 75 w 136"/>
              <a:gd name="T25" fmla="*/ 101 h 182"/>
              <a:gd name="T26" fmla="*/ 73 w 136"/>
              <a:gd name="T27" fmla="*/ 94 h 182"/>
              <a:gd name="T28" fmla="*/ 71 w 136"/>
              <a:gd name="T29" fmla="*/ 86 h 182"/>
              <a:gd name="T30" fmla="*/ 69 w 136"/>
              <a:gd name="T31" fmla="*/ 81 h 182"/>
              <a:gd name="T32" fmla="*/ 68 w 136"/>
              <a:gd name="T33" fmla="*/ 73 h 182"/>
              <a:gd name="T34" fmla="*/ 68 w 136"/>
              <a:gd name="T35" fmla="*/ 66 h 182"/>
              <a:gd name="T36" fmla="*/ 66 w 136"/>
              <a:gd name="T37" fmla="*/ 59 h 182"/>
              <a:gd name="T38" fmla="*/ 64 w 136"/>
              <a:gd name="T39" fmla="*/ 51 h 182"/>
              <a:gd name="T40" fmla="*/ 60 w 136"/>
              <a:gd name="T41" fmla="*/ 44 h 182"/>
              <a:gd name="T42" fmla="*/ 57 w 136"/>
              <a:gd name="T43" fmla="*/ 37 h 182"/>
              <a:gd name="T44" fmla="*/ 51 w 136"/>
              <a:gd name="T45" fmla="*/ 27 h 182"/>
              <a:gd name="T46" fmla="*/ 47 w 136"/>
              <a:gd name="T47" fmla="*/ 20 h 182"/>
              <a:gd name="T48" fmla="*/ 36 w 136"/>
              <a:gd name="T49" fmla="*/ 11 h 182"/>
              <a:gd name="T50" fmla="*/ 27 w 136"/>
              <a:gd name="T51" fmla="*/ 4 h 182"/>
              <a:gd name="T52" fmla="*/ 18 w 136"/>
              <a:gd name="T53" fmla="*/ 0 h 182"/>
              <a:gd name="T54" fmla="*/ 7 w 136"/>
              <a:gd name="T55" fmla="*/ 0 h 182"/>
              <a:gd name="T56" fmla="*/ 3 w 136"/>
              <a:gd name="T57" fmla="*/ 4 h 182"/>
              <a:gd name="T58" fmla="*/ 12 w 136"/>
              <a:gd name="T59" fmla="*/ 7 h 182"/>
              <a:gd name="T60" fmla="*/ 22 w 136"/>
              <a:gd name="T61" fmla="*/ 13 h 182"/>
              <a:gd name="T62" fmla="*/ 27 w 136"/>
              <a:gd name="T63" fmla="*/ 20 h 182"/>
              <a:gd name="T64" fmla="*/ 31 w 136"/>
              <a:gd name="T65" fmla="*/ 27 h 182"/>
              <a:gd name="T66" fmla="*/ 35 w 136"/>
              <a:gd name="T67" fmla="*/ 33 h 182"/>
              <a:gd name="T68" fmla="*/ 38 w 136"/>
              <a:gd name="T69" fmla="*/ 40 h 182"/>
              <a:gd name="T70" fmla="*/ 44 w 136"/>
              <a:gd name="T71" fmla="*/ 46 h 182"/>
              <a:gd name="T72" fmla="*/ 49 w 136"/>
              <a:gd name="T73" fmla="*/ 51 h 182"/>
              <a:gd name="T74" fmla="*/ 57 w 136"/>
              <a:gd name="T75" fmla="*/ 59 h 182"/>
              <a:gd name="T76" fmla="*/ 64 w 136"/>
              <a:gd name="T77" fmla="*/ 66 h 182"/>
              <a:gd name="T78" fmla="*/ 71 w 136"/>
              <a:gd name="T79" fmla="*/ 73 h 182"/>
              <a:gd name="T80" fmla="*/ 77 w 136"/>
              <a:gd name="T81" fmla="*/ 79 h 182"/>
              <a:gd name="T82" fmla="*/ 82 w 136"/>
              <a:gd name="T83" fmla="*/ 86 h 182"/>
              <a:gd name="T84" fmla="*/ 92 w 136"/>
              <a:gd name="T85" fmla="*/ 94 h 182"/>
              <a:gd name="T86" fmla="*/ 97 w 136"/>
              <a:gd name="T87" fmla="*/ 101 h 182"/>
              <a:gd name="T88" fmla="*/ 101 w 136"/>
              <a:gd name="T89" fmla="*/ 108 h 182"/>
              <a:gd name="T90" fmla="*/ 104 w 136"/>
              <a:gd name="T91" fmla="*/ 114 h 182"/>
              <a:gd name="T92" fmla="*/ 110 w 136"/>
              <a:gd name="T93" fmla="*/ 121 h 182"/>
              <a:gd name="T94" fmla="*/ 115 w 136"/>
              <a:gd name="T95" fmla="*/ 129 h 182"/>
              <a:gd name="T96" fmla="*/ 119 w 136"/>
              <a:gd name="T97" fmla="*/ 136 h 182"/>
              <a:gd name="T98" fmla="*/ 123 w 136"/>
              <a:gd name="T99" fmla="*/ 143 h 182"/>
              <a:gd name="T100" fmla="*/ 126 w 136"/>
              <a:gd name="T101" fmla="*/ 149 h 182"/>
              <a:gd name="T102" fmla="*/ 130 w 136"/>
              <a:gd name="T103" fmla="*/ 156 h 182"/>
              <a:gd name="T104" fmla="*/ 132 w 136"/>
              <a:gd name="T105" fmla="*/ 163 h 182"/>
              <a:gd name="T106" fmla="*/ 136 w 136"/>
              <a:gd name="T107" fmla="*/ 173 h 182"/>
              <a:gd name="T108" fmla="*/ 136 w 136"/>
              <a:gd name="T109" fmla="*/ 178 h 182"/>
              <a:gd name="T110" fmla="*/ 128 w 136"/>
              <a:gd name="T111" fmla="*/ 182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6" h="182">
                <a:moveTo>
                  <a:pt x="128" y="182"/>
                </a:moveTo>
                <a:lnTo>
                  <a:pt x="125" y="178"/>
                </a:lnTo>
                <a:lnTo>
                  <a:pt x="123" y="175"/>
                </a:lnTo>
                <a:lnTo>
                  <a:pt x="119" y="173"/>
                </a:lnTo>
                <a:lnTo>
                  <a:pt x="117" y="169"/>
                </a:lnTo>
                <a:lnTo>
                  <a:pt x="115" y="165"/>
                </a:lnTo>
                <a:lnTo>
                  <a:pt x="114" y="162"/>
                </a:lnTo>
                <a:lnTo>
                  <a:pt x="110" y="160"/>
                </a:lnTo>
                <a:lnTo>
                  <a:pt x="108" y="156"/>
                </a:lnTo>
                <a:lnTo>
                  <a:pt x="106" y="152"/>
                </a:lnTo>
                <a:lnTo>
                  <a:pt x="104" y="149"/>
                </a:lnTo>
                <a:lnTo>
                  <a:pt x="103" y="147"/>
                </a:lnTo>
                <a:lnTo>
                  <a:pt x="101" y="143"/>
                </a:lnTo>
                <a:lnTo>
                  <a:pt x="99" y="140"/>
                </a:lnTo>
                <a:lnTo>
                  <a:pt x="97" y="136"/>
                </a:lnTo>
                <a:lnTo>
                  <a:pt x="95" y="132"/>
                </a:lnTo>
                <a:lnTo>
                  <a:pt x="93" y="129"/>
                </a:lnTo>
                <a:lnTo>
                  <a:pt x="92" y="127"/>
                </a:lnTo>
                <a:lnTo>
                  <a:pt x="90" y="123"/>
                </a:lnTo>
                <a:lnTo>
                  <a:pt x="86" y="119"/>
                </a:lnTo>
                <a:lnTo>
                  <a:pt x="84" y="118"/>
                </a:lnTo>
                <a:lnTo>
                  <a:pt x="82" y="112"/>
                </a:lnTo>
                <a:lnTo>
                  <a:pt x="81" y="110"/>
                </a:lnTo>
                <a:lnTo>
                  <a:pt x="79" y="106"/>
                </a:lnTo>
                <a:lnTo>
                  <a:pt x="77" y="103"/>
                </a:lnTo>
                <a:lnTo>
                  <a:pt x="75" y="101"/>
                </a:lnTo>
                <a:lnTo>
                  <a:pt x="73" y="97"/>
                </a:lnTo>
                <a:lnTo>
                  <a:pt x="73" y="94"/>
                </a:lnTo>
                <a:lnTo>
                  <a:pt x="71" y="90"/>
                </a:lnTo>
                <a:lnTo>
                  <a:pt x="71" y="86"/>
                </a:lnTo>
                <a:lnTo>
                  <a:pt x="71" y="84"/>
                </a:lnTo>
                <a:lnTo>
                  <a:pt x="69" y="81"/>
                </a:lnTo>
                <a:lnTo>
                  <a:pt x="69" y="77"/>
                </a:lnTo>
                <a:lnTo>
                  <a:pt x="68" y="73"/>
                </a:lnTo>
                <a:lnTo>
                  <a:pt x="68" y="70"/>
                </a:lnTo>
                <a:lnTo>
                  <a:pt x="68" y="66"/>
                </a:lnTo>
                <a:lnTo>
                  <a:pt x="68" y="62"/>
                </a:lnTo>
                <a:lnTo>
                  <a:pt x="66" y="59"/>
                </a:lnTo>
                <a:lnTo>
                  <a:pt x="64" y="55"/>
                </a:lnTo>
                <a:lnTo>
                  <a:pt x="64" y="51"/>
                </a:lnTo>
                <a:lnTo>
                  <a:pt x="62" y="48"/>
                </a:lnTo>
                <a:lnTo>
                  <a:pt x="60" y="44"/>
                </a:lnTo>
                <a:lnTo>
                  <a:pt x="58" y="40"/>
                </a:lnTo>
                <a:lnTo>
                  <a:pt x="57" y="37"/>
                </a:lnTo>
                <a:lnTo>
                  <a:pt x="53" y="33"/>
                </a:lnTo>
                <a:lnTo>
                  <a:pt x="51" y="27"/>
                </a:lnTo>
                <a:lnTo>
                  <a:pt x="49" y="24"/>
                </a:lnTo>
                <a:lnTo>
                  <a:pt x="47" y="20"/>
                </a:lnTo>
                <a:lnTo>
                  <a:pt x="44" y="16"/>
                </a:lnTo>
                <a:lnTo>
                  <a:pt x="36" y="11"/>
                </a:lnTo>
                <a:lnTo>
                  <a:pt x="33" y="7"/>
                </a:lnTo>
                <a:lnTo>
                  <a:pt x="27" y="4"/>
                </a:lnTo>
                <a:lnTo>
                  <a:pt x="22" y="2"/>
                </a:lnTo>
                <a:lnTo>
                  <a:pt x="18" y="0"/>
                </a:lnTo>
                <a:lnTo>
                  <a:pt x="12" y="0"/>
                </a:lnTo>
                <a:lnTo>
                  <a:pt x="7" y="0"/>
                </a:lnTo>
                <a:lnTo>
                  <a:pt x="0" y="0"/>
                </a:lnTo>
                <a:lnTo>
                  <a:pt x="3" y="4"/>
                </a:lnTo>
                <a:lnTo>
                  <a:pt x="9" y="5"/>
                </a:lnTo>
                <a:lnTo>
                  <a:pt x="12" y="7"/>
                </a:lnTo>
                <a:lnTo>
                  <a:pt x="18" y="11"/>
                </a:lnTo>
                <a:lnTo>
                  <a:pt x="22" y="13"/>
                </a:lnTo>
                <a:lnTo>
                  <a:pt x="25" y="16"/>
                </a:lnTo>
                <a:lnTo>
                  <a:pt x="27" y="20"/>
                </a:lnTo>
                <a:lnTo>
                  <a:pt x="29" y="24"/>
                </a:lnTo>
                <a:lnTo>
                  <a:pt x="31" y="27"/>
                </a:lnTo>
                <a:lnTo>
                  <a:pt x="33" y="31"/>
                </a:lnTo>
                <a:lnTo>
                  <a:pt x="35" y="33"/>
                </a:lnTo>
                <a:lnTo>
                  <a:pt x="36" y="37"/>
                </a:lnTo>
                <a:lnTo>
                  <a:pt x="38" y="40"/>
                </a:lnTo>
                <a:lnTo>
                  <a:pt x="40" y="44"/>
                </a:lnTo>
                <a:lnTo>
                  <a:pt x="44" y="46"/>
                </a:lnTo>
                <a:lnTo>
                  <a:pt x="46" y="49"/>
                </a:lnTo>
                <a:lnTo>
                  <a:pt x="49" y="51"/>
                </a:lnTo>
                <a:lnTo>
                  <a:pt x="53" y="55"/>
                </a:lnTo>
                <a:lnTo>
                  <a:pt x="57" y="59"/>
                </a:lnTo>
                <a:lnTo>
                  <a:pt x="60" y="62"/>
                </a:lnTo>
                <a:lnTo>
                  <a:pt x="64" y="66"/>
                </a:lnTo>
                <a:lnTo>
                  <a:pt x="68" y="70"/>
                </a:lnTo>
                <a:lnTo>
                  <a:pt x="71" y="73"/>
                </a:lnTo>
                <a:lnTo>
                  <a:pt x="75" y="77"/>
                </a:lnTo>
                <a:lnTo>
                  <a:pt x="77" y="79"/>
                </a:lnTo>
                <a:lnTo>
                  <a:pt x="81" y="83"/>
                </a:lnTo>
                <a:lnTo>
                  <a:pt x="82" y="86"/>
                </a:lnTo>
                <a:lnTo>
                  <a:pt x="88" y="90"/>
                </a:lnTo>
                <a:lnTo>
                  <a:pt x="92" y="94"/>
                </a:lnTo>
                <a:lnTo>
                  <a:pt x="93" y="97"/>
                </a:lnTo>
                <a:lnTo>
                  <a:pt x="97" y="101"/>
                </a:lnTo>
                <a:lnTo>
                  <a:pt x="99" y="105"/>
                </a:lnTo>
                <a:lnTo>
                  <a:pt x="101" y="108"/>
                </a:lnTo>
                <a:lnTo>
                  <a:pt x="103" y="110"/>
                </a:lnTo>
                <a:lnTo>
                  <a:pt x="104" y="114"/>
                </a:lnTo>
                <a:lnTo>
                  <a:pt x="106" y="118"/>
                </a:lnTo>
                <a:lnTo>
                  <a:pt x="110" y="121"/>
                </a:lnTo>
                <a:lnTo>
                  <a:pt x="112" y="125"/>
                </a:lnTo>
                <a:lnTo>
                  <a:pt x="115" y="129"/>
                </a:lnTo>
                <a:lnTo>
                  <a:pt x="117" y="132"/>
                </a:lnTo>
                <a:lnTo>
                  <a:pt x="119" y="136"/>
                </a:lnTo>
                <a:lnTo>
                  <a:pt x="121" y="140"/>
                </a:lnTo>
                <a:lnTo>
                  <a:pt x="123" y="143"/>
                </a:lnTo>
                <a:lnTo>
                  <a:pt x="125" y="145"/>
                </a:lnTo>
                <a:lnTo>
                  <a:pt x="126" y="149"/>
                </a:lnTo>
                <a:lnTo>
                  <a:pt x="128" y="152"/>
                </a:lnTo>
                <a:lnTo>
                  <a:pt x="130" y="156"/>
                </a:lnTo>
                <a:lnTo>
                  <a:pt x="132" y="160"/>
                </a:lnTo>
                <a:lnTo>
                  <a:pt x="132" y="163"/>
                </a:lnTo>
                <a:lnTo>
                  <a:pt x="134" y="165"/>
                </a:lnTo>
                <a:lnTo>
                  <a:pt x="136" y="173"/>
                </a:lnTo>
                <a:lnTo>
                  <a:pt x="136" y="176"/>
                </a:lnTo>
                <a:lnTo>
                  <a:pt x="136" y="178"/>
                </a:lnTo>
                <a:lnTo>
                  <a:pt x="132" y="182"/>
                </a:lnTo>
                <a:lnTo>
                  <a:pt x="128" y="182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76" name="Freeform 1932"/>
          <p:cNvSpPr>
            <a:spLocks/>
          </p:cNvSpPr>
          <p:nvPr/>
        </p:nvSpPr>
        <p:spPr bwMode="auto">
          <a:xfrm>
            <a:off x="5808663" y="4006850"/>
            <a:ext cx="107950" cy="144463"/>
          </a:xfrm>
          <a:custGeom>
            <a:avLst/>
            <a:gdLst>
              <a:gd name="T0" fmla="*/ 125 w 136"/>
              <a:gd name="T1" fmla="*/ 178 h 182"/>
              <a:gd name="T2" fmla="*/ 119 w 136"/>
              <a:gd name="T3" fmla="*/ 173 h 182"/>
              <a:gd name="T4" fmla="*/ 115 w 136"/>
              <a:gd name="T5" fmla="*/ 165 h 182"/>
              <a:gd name="T6" fmla="*/ 110 w 136"/>
              <a:gd name="T7" fmla="*/ 160 h 182"/>
              <a:gd name="T8" fmla="*/ 106 w 136"/>
              <a:gd name="T9" fmla="*/ 152 h 182"/>
              <a:gd name="T10" fmla="*/ 103 w 136"/>
              <a:gd name="T11" fmla="*/ 147 h 182"/>
              <a:gd name="T12" fmla="*/ 99 w 136"/>
              <a:gd name="T13" fmla="*/ 140 h 182"/>
              <a:gd name="T14" fmla="*/ 95 w 136"/>
              <a:gd name="T15" fmla="*/ 132 h 182"/>
              <a:gd name="T16" fmla="*/ 92 w 136"/>
              <a:gd name="T17" fmla="*/ 127 h 182"/>
              <a:gd name="T18" fmla="*/ 86 w 136"/>
              <a:gd name="T19" fmla="*/ 119 h 182"/>
              <a:gd name="T20" fmla="*/ 82 w 136"/>
              <a:gd name="T21" fmla="*/ 112 h 182"/>
              <a:gd name="T22" fmla="*/ 79 w 136"/>
              <a:gd name="T23" fmla="*/ 106 h 182"/>
              <a:gd name="T24" fmla="*/ 75 w 136"/>
              <a:gd name="T25" fmla="*/ 101 h 182"/>
              <a:gd name="T26" fmla="*/ 73 w 136"/>
              <a:gd name="T27" fmla="*/ 94 h 182"/>
              <a:gd name="T28" fmla="*/ 71 w 136"/>
              <a:gd name="T29" fmla="*/ 86 h 182"/>
              <a:gd name="T30" fmla="*/ 69 w 136"/>
              <a:gd name="T31" fmla="*/ 81 h 182"/>
              <a:gd name="T32" fmla="*/ 68 w 136"/>
              <a:gd name="T33" fmla="*/ 73 h 182"/>
              <a:gd name="T34" fmla="*/ 68 w 136"/>
              <a:gd name="T35" fmla="*/ 66 h 182"/>
              <a:gd name="T36" fmla="*/ 66 w 136"/>
              <a:gd name="T37" fmla="*/ 59 h 182"/>
              <a:gd name="T38" fmla="*/ 64 w 136"/>
              <a:gd name="T39" fmla="*/ 51 h 182"/>
              <a:gd name="T40" fmla="*/ 60 w 136"/>
              <a:gd name="T41" fmla="*/ 44 h 182"/>
              <a:gd name="T42" fmla="*/ 57 w 136"/>
              <a:gd name="T43" fmla="*/ 37 h 182"/>
              <a:gd name="T44" fmla="*/ 51 w 136"/>
              <a:gd name="T45" fmla="*/ 27 h 182"/>
              <a:gd name="T46" fmla="*/ 47 w 136"/>
              <a:gd name="T47" fmla="*/ 20 h 182"/>
              <a:gd name="T48" fmla="*/ 36 w 136"/>
              <a:gd name="T49" fmla="*/ 11 h 182"/>
              <a:gd name="T50" fmla="*/ 27 w 136"/>
              <a:gd name="T51" fmla="*/ 4 h 182"/>
              <a:gd name="T52" fmla="*/ 18 w 136"/>
              <a:gd name="T53" fmla="*/ 0 h 182"/>
              <a:gd name="T54" fmla="*/ 7 w 136"/>
              <a:gd name="T55" fmla="*/ 0 h 182"/>
              <a:gd name="T56" fmla="*/ 3 w 136"/>
              <a:gd name="T57" fmla="*/ 4 h 182"/>
              <a:gd name="T58" fmla="*/ 12 w 136"/>
              <a:gd name="T59" fmla="*/ 7 h 182"/>
              <a:gd name="T60" fmla="*/ 22 w 136"/>
              <a:gd name="T61" fmla="*/ 13 h 182"/>
              <a:gd name="T62" fmla="*/ 27 w 136"/>
              <a:gd name="T63" fmla="*/ 20 h 182"/>
              <a:gd name="T64" fmla="*/ 31 w 136"/>
              <a:gd name="T65" fmla="*/ 27 h 182"/>
              <a:gd name="T66" fmla="*/ 35 w 136"/>
              <a:gd name="T67" fmla="*/ 33 h 182"/>
              <a:gd name="T68" fmla="*/ 38 w 136"/>
              <a:gd name="T69" fmla="*/ 40 h 182"/>
              <a:gd name="T70" fmla="*/ 44 w 136"/>
              <a:gd name="T71" fmla="*/ 46 h 182"/>
              <a:gd name="T72" fmla="*/ 49 w 136"/>
              <a:gd name="T73" fmla="*/ 51 h 182"/>
              <a:gd name="T74" fmla="*/ 57 w 136"/>
              <a:gd name="T75" fmla="*/ 59 h 182"/>
              <a:gd name="T76" fmla="*/ 64 w 136"/>
              <a:gd name="T77" fmla="*/ 66 h 182"/>
              <a:gd name="T78" fmla="*/ 71 w 136"/>
              <a:gd name="T79" fmla="*/ 73 h 182"/>
              <a:gd name="T80" fmla="*/ 77 w 136"/>
              <a:gd name="T81" fmla="*/ 79 h 182"/>
              <a:gd name="T82" fmla="*/ 82 w 136"/>
              <a:gd name="T83" fmla="*/ 86 h 182"/>
              <a:gd name="T84" fmla="*/ 92 w 136"/>
              <a:gd name="T85" fmla="*/ 94 h 182"/>
              <a:gd name="T86" fmla="*/ 97 w 136"/>
              <a:gd name="T87" fmla="*/ 101 h 182"/>
              <a:gd name="T88" fmla="*/ 101 w 136"/>
              <a:gd name="T89" fmla="*/ 108 h 182"/>
              <a:gd name="T90" fmla="*/ 104 w 136"/>
              <a:gd name="T91" fmla="*/ 114 h 182"/>
              <a:gd name="T92" fmla="*/ 110 w 136"/>
              <a:gd name="T93" fmla="*/ 121 h 182"/>
              <a:gd name="T94" fmla="*/ 115 w 136"/>
              <a:gd name="T95" fmla="*/ 129 h 182"/>
              <a:gd name="T96" fmla="*/ 119 w 136"/>
              <a:gd name="T97" fmla="*/ 136 h 182"/>
              <a:gd name="T98" fmla="*/ 123 w 136"/>
              <a:gd name="T99" fmla="*/ 143 h 182"/>
              <a:gd name="T100" fmla="*/ 126 w 136"/>
              <a:gd name="T101" fmla="*/ 149 h 182"/>
              <a:gd name="T102" fmla="*/ 130 w 136"/>
              <a:gd name="T103" fmla="*/ 156 h 182"/>
              <a:gd name="T104" fmla="*/ 132 w 136"/>
              <a:gd name="T105" fmla="*/ 163 h 182"/>
              <a:gd name="T106" fmla="*/ 136 w 136"/>
              <a:gd name="T107" fmla="*/ 173 h 182"/>
              <a:gd name="T108" fmla="*/ 136 w 136"/>
              <a:gd name="T109" fmla="*/ 178 h 182"/>
              <a:gd name="T110" fmla="*/ 128 w 136"/>
              <a:gd name="T111" fmla="*/ 182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6" h="182">
                <a:moveTo>
                  <a:pt x="128" y="182"/>
                </a:moveTo>
                <a:lnTo>
                  <a:pt x="125" y="178"/>
                </a:lnTo>
                <a:lnTo>
                  <a:pt x="123" y="175"/>
                </a:lnTo>
                <a:lnTo>
                  <a:pt x="119" y="173"/>
                </a:lnTo>
                <a:lnTo>
                  <a:pt x="117" y="169"/>
                </a:lnTo>
                <a:lnTo>
                  <a:pt x="115" y="165"/>
                </a:lnTo>
                <a:lnTo>
                  <a:pt x="114" y="162"/>
                </a:lnTo>
                <a:lnTo>
                  <a:pt x="110" y="160"/>
                </a:lnTo>
                <a:lnTo>
                  <a:pt x="108" y="156"/>
                </a:lnTo>
                <a:lnTo>
                  <a:pt x="106" y="152"/>
                </a:lnTo>
                <a:lnTo>
                  <a:pt x="104" y="149"/>
                </a:lnTo>
                <a:lnTo>
                  <a:pt x="103" y="147"/>
                </a:lnTo>
                <a:lnTo>
                  <a:pt x="101" y="143"/>
                </a:lnTo>
                <a:lnTo>
                  <a:pt x="99" y="140"/>
                </a:lnTo>
                <a:lnTo>
                  <a:pt x="97" y="136"/>
                </a:lnTo>
                <a:lnTo>
                  <a:pt x="95" y="132"/>
                </a:lnTo>
                <a:lnTo>
                  <a:pt x="93" y="129"/>
                </a:lnTo>
                <a:lnTo>
                  <a:pt x="92" y="127"/>
                </a:lnTo>
                <a:lnTo>
                  <a:pt x="90" y="123"/>
                </a:lnTo>
                <a:lnTo>
                  <a:pt x="86" y="119"/>
                </a:lnTo>
                <a:lnTo>
                  <a:pt x="84" y="118"/>
                </a:lnTo>
                <a:lnTo>
                  <a:pt x="82" y="112"/>
                </a:lnTo>
                <a:lnTo>
                  <a:pt x="81" y="110"/>
                </a:lnTo>
                <a:lnTo>
                  <a:pt x="79" y="106"/>
                </a:lnTo>
                <a:lnTo>
                  <a:pt x="77" y="103"/>
                </a:lnTo>
                <a:lnTo>
                  <a:pt x="75" y="101"/>
                </a:lnTo>
                <a:lnTo>
                  <a:pt x="73" y="97"/>
                </a:lnTo>
                <a:lnTo>
                  <a:pt x="73" y="94"/>
                </a:lnTo>
                <a:lnTo>
                  <a:pt x="71" y="90"/>
                </a:lnTo>
                <a:lnTo>
                  <a:pt x="71" y="86"/>
                </a:lnTo>
                <a:lnTo>
                  <a:pt x="71" y="84"/>
                </a:lnTo>
                <a:lnTo>
                  <a:pt x="69" y="81"/>
                </a:lnTo>
                <a:lnTo>
                  <a:pt x="69" y="77"/>
                </a:lnTo>
                <a:lnTo>
                  <a:pt x="68" y="73"/>
                </a:lnTo>
                <a:lnTo>
                  <a:pt x="68" y="70"/>
                </a:lnTo>
                <a:lnTo>
                  <a:pt x="68" y="66"/>
                </a:lnTo>
                <a:lnTo>
                  <a:pt x="68" y="62"/>
                </a:lnTo>
                <a:lnTo>
                  <a:pt x="66" y="59"/>
                </a:lnTo>
                <a:lnTo>
                  <a:pt x="64" y="55"/>
                </a:lnTo>
                <a:lnTo>
                  <a:pt x="64" y="51"/>
                </a:lnTo>
                <a:lnTo>
                  <a:pt x="62" y="48"/>
                </a:lnTo>
                <a:lnTo>
                  <a:pt x="60" y="44"/>
                </a:lnTo>
                <a:lnTo>
                  <a:pt x="58" y="40"/>
                </a:lnTo>
                <a:lnTo>
                  <a:pt x="57" y="37"/>
                </a:lnTo>
                <a:lnTo>
                  <a:pt x="53" y="33"/>
                </a:lnTo>
                <a:lnTo>
                  <a:pt x="51" y="27"/>
                </a:lnTo>
                <a:lnTo>
                  <a:pt x="49" y="24"/>
                </a:lnTo>
                <a:lnTo>
                  <a:pt x="47" y="20"/>
                </a:lnTo>
                <a:lnTo>
                  <a:pt x="44" y="16"/>
                </a:lnTo>
                <a:lnTo>
                  <a:pt x="36" y="11"/>
                </a:lnTo>
                <a:lnTo>
                  <a:pt x="33" y="7"/>
                </a:lnTo>
                <a:lnTo>
                  <a:pt x="27" y="4"/>
                </a:lnTo>
                <a:lnTo>
                  <a:pt x="22" y="2"/>
                </a:lnTo>
                <a:lnTo>
                  <a:pt x="18" y="0"/>
                </a:lnTo>
                <a:lnTo>
                  <a:pt x="12" y="0"/>
                </a:lnTo>
                <a:lnTo>
                  <a:pt x="7" y="0"/>
                </a:lnTo>
                <a:lnTo>
                  <a:pt x="0" y="0"/>
                </a:lnTo>
                <a:lnTo>
                  <a:pt x="3" y="4"/>
                </a:lnTo>
                <a:lnTo>
                  <a:pt x="9" y="5"/>
                </a:lnTo>
                <a:lnTo>
                  <a:pt x="12" y="7"/>
                </a:lnTo>
                <a:lnTo>
                  <a:pt x="18" y="11"/>
                </a:lnTo>
                <a:lnTo>
                  <a:pt x="22" y="13"/>
                </a:lnTo>
                <a:lnTo>
                  <a:pt x="25" y="16"/>
                </a:lnTo>
                <a:lnTo>
                  <a:pt x="27" y="20"/>
                </a:lnTo>
                <a:lnTo>
                  <a:pt x="29" y="24"/>
                </a:lnTo>
                <a:lnTo>
                  <a:pt x="31" y="27"/>
                </a:lnTo>
                <a:lnTo>
                  <a:pt x="33" y="31"/>
                </a:lnTo>
                <a:lnTo>
                  <a:pt x="35" y="33"/>
                </a:lnTo>
                <a:lnTo>
                  <a:pt x="36" y="37"/>
                </a:lnTo>
                <a:lnTo>
                  <a:pt x="38" y="40"/>
                </a:lnTo>
                <a:lnTo>
                  <a:pt x="40" y="44"/>
                </a:lnTo>
                <a:lnTo>
                  <a:pt x="44" y="46"/>
                </a:lnTo>
                <a:lnTo>
                  <a:pt x="46" y="49"/>
                </a:lnTo>
                <a:lnTo>
                  <a:pt x="49" y="51"/>
                </a:lnTo>
                <a:lnTo>
                  <a:pt x="53" y="55"/>
                </a:lnTo>
                <a:lnTo>
                  <a:pt x="57" y="59"/>
                </a:lnTo>
                <a:lnTo>
                  <a:pt x="60" y="62"/>
                </a:lnTo>
                <a:lnTo>
                  <a:pt x="64" y="66"/>
                </a:lnTo>
                <a:lnTo>
                  <a:pt x="68" y="70"/>
                </a:lnTo>
                <a:lnTo>
                  <a:pt x="71" y="73"/>
                </a:lnTo>
                <a:lnTo>
                  <a:pt x="75" y="77"/>
                </a:lnTo>
                <a:lnTo>
                  <a:pt x="77" y="79"/>
                </a:lnTo>
                <a:lnTo>
                  <a:pt x="81" y="83"/>
                </a:lnTo>
                <a:lnTo>
                  <a:pt x="82" y="86"/>
                </a:lnTo>
                <a:lnTo>
                  <a:pt x="88" y="90"/>
                </a:lnTo>
                <a:lnTo>
                  <a:pt x="92" y="94"/>
                </a:lnTo>
                <a:lnTo>
                  <a:pt x="93" y="97"/>
                </a:lnTo>
                <a:lnTo>
                  <a:pt x="97" y="101"/>
                </a:lnTo>
                <a:lnTo>
                  <a:pt x="99" y="105"/>
                </a:lnTo>
                <a:lnTo>
                  <a:pt x="101" y="108"/>
                </a:lnTo>
                <a:lnTo>
                  <a:pt x="103" y="110"/>
                </a:lnTo>
                <a:lnTo>
                  <a:pt x="104" y="114"/>
                </a:lnTo>
                <a:lnTo>
                  <a:pt x="106" y="118"/>
                </a:lnTo>
                <a:lnTo>
                  <a:pt x="110" y="121"/>
                </a:lnTo>
                <a:lnTo>
                  <a:pt x="112" y="125"/>
                </a:lnTo>
                <a:lnTo>
                  <a:pt x="115" y="129"/>
                </a:lnTo>
                <a:lnTo>
                  <a:pt x="117" y="132"/>
                </a:lnTo>
                <a:lnTo>
                  <a:pt x="119" y="136"/>
                </a:lnTo>
                <a:lnTo>
                  <a:pt x="121" y="140"/>
                </a:lnTo>
                <a:lnTo>
                  <a:pt x="123" y="143"/>
                </a:lnTo>
                <a:lnTo>
                  <a:pt x="125" y="145"/>
                </a:lnTo>
                <a:lnTo>
                  <a:pt x="126" y="149"/>
                </a:lnTo>
                <a:lnTo>
                  <a:pt x="128" y="152"/>
                </a:lnTo>
                <a:lnTo>
                  <a:pt x="130" y="156"/>
                </a:lnTo>
                <a:lnTo>
                  <a:pt x="132" y="160"/>
                </a:lnTo>
                <a:lnTo>
                  <a:pt x="132" y="163"/>
                </a:lnTo>
                <a:lnTo>
                  <a:pt x="134" y="165"/>
                </a:lnTo>
                <a:lnTo>
                  <a:pt x="136" y="173"/>
                </a:lnTo>
                <a:lnTo>
                  <a:pt x="136" y="176"/>
                </a:lnTo>
                <a:lnTo>
                  <a:pt x="136" y="178"/>
                </a:lnTo>
                <a:lnTo>
                  <a:pt x="132" y="182"/>
                </a:lnTo>
                <a:lnTo>
                  <a:pt x="128" y="18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77" name="Freeform 1933"/>
          <p:cNvSpPr>
            <a:spLocks/>
          </p:cNvSpPr>
          <p:nvPr/>
        </p:nvSpPr>
        <p:spPr bwMode="auto">
          <a:xfrm>
            <a:off x="5903913" y="4162425"/>
            <a:ext cx="76200" cy="34925"/>
          </a:xfrm>
          <a:custGeom>
            <a:avLst/>
            <a:gdLst>
              <a:gd name="T0" fmla="*/ 11 w 96"/>
              <a:gd name="T1" fmla="*/ 1 h 44"/>
              <a:gd name="T2" fmla="*/ 7 w 96"/>
              <a:gd name="T3" fmla="*/ 5 h 44"/>
              <a:gd name="T4" fmla="*/ 4 w 96"/>
              <a:gd name="T5" fmla="*/ 9 h 44"/>
              <a:gd name="T6" fmla="*/ 2 w 96"/>
              <a:gd name="T7" fmla="*/ 12 h 44"/>
              <a:gd name="T8" fmla="*/ 2 w 96"/>
              <a:gd name="T9" fmla="*/ 16 h 44"/>
              <a:gd name="T10" fmla="*/ 0 w 96"/>
              <a:gd name="T11" fmla="*/ 20 h 44"/>
              <a:gd name="T12" fmla="*/ 0 w 96"/>
              <a:gd name="T13" fmla="*/ 27 h 44"/>
              <a:gd name="T14" fmla="*/ 2 w 96"/>
              <a:gd name="T15" fmla="*/ 27 h 44"/>
              <a:gd name="T16" fmla="*/ 2 w 96"/>
              <a:gd name="T17" fmla="*/ 20 h 44"/>
              <a:gd name="T18" fmla="*/ 5 w 96"/>
              <a:gd name="T19" fmla="*/ 16 h 44"/>
              <a:gd name="T20" fmla="*/ 7 w 96"/>
              <a:gd name="T21" fmla="*/ 14 h 44"/>
              <a:gd name="T22" fmla="*/ 5 w 96"/>
              <a:gd name="T23" fmla="*/ 11 h 44"/>
              <a:gd name="T24" fmla="*/ 9 w 96"/>
              <a:gd name="T25" fmla="*/ 9 h 44"/>
              <a:gd name="T26" fmla="*/ 13 w 96"/>
              <a:gd name="T27" fmla="*/ 5 h 44"/>
              <a:gd name="T28" fmla="*/ 15 w 96"/>
              <a:gd name="T29" fmla="*/ 1 h 44"/>
              <a:gd name="T30" fmla="*/ 15 w 96"/>
              <a:gd name="T31" fmla="*/ 0 h 44"/>
              <a:gd name="T32" fmla="*/ 15 w 96"/>
              <a:gd name="T33" fmla="*/ 5 h 44"/>
              <a:gd name="T34" fmla="*/ 17 w 96"/>
              <a:gd name="T35" fmla="*/ 7 h 44"/>
              <a:gd name="T36" fmla="*/ 20 w 96"/>
              <a:gd name="T37" fmla="*/ 11 h 44"/>
              <a:gd name="T38" fmla="*/ 24 w 96"/>
              <a:gd name="T39" fmla="*/ 12 h 44"/>
              <a:gd name="T40" fmla="*/ 29 w 96"/>
              <a:gd name="T41" fmla="*/ 16 h 44"/>
              <a:gd name="T42" fmla="*/ 37 w 96"/>
              <a:gd name="T43" fmla="*/ 20 h 44"/>
              <a:gd name="T44" fmla="*/ 42 w 96"/>
              <a:gd name="T45" fmla="*/ 23 h 44"/>
              <a:gd name="T46" fmla="*/ 48 w 96"/>
              <a:gd name="T47" fmla="*/ 27 h 44"/>
              <a:gd name="T48" fmla="*/ 53 w 96"/>
              <a:gd name="T49" fmla="*/ 33 h 44"/>
              <a:gd name="T50" fmla="*/ 59 w 96"/>
              <a:gd name="T51" fmla="*/ 38 h 44"/>
              <a:gd name="T52" fmla="*/ 68 w 96"/>
              <a:gd name="T53" fmla="*/ 44 h 44"/>
              <a:gd name="T54" fmla="*/ 63 w 96"/>
              <a:gd name="T55" fmla="*/ 38 h 44"/>
              <a:gd name="T56" fmla="*/ 57 w 96"/>
              <a:gd name="T57" fmla="*/ 35 h 44"/>
              <a:gd name="T58" fmla="*/ 53 w 96"/>
              <a:gd name="T59" fmla="*/ 29 h 44"/>
              <a:gd name="T60" fmla="*/ 51 w 96"/>
              <a:gd name="T61" fmla="*/ 27 h 44"/>
              <a:gd name="T62" fmla="*/ 48 w 96"/>
              <a:gd name="T63" fmla="*/ 23 h 44"/>
              <a:gd name="T64" fmla="*/ 44 w 96"/>
              <a:gd name="T65" fmla="*/ 22 h 44"/>
              <a:gd name="T66" fmla="*/ 39 w 96"/>
              <a:gd name="T67" fmla="*/ 18 h 44"/>
              <a:gd name="T68" fmla="*/ 35 w 96"/>
              <a:gd name="T69" fmla="*/ 16 h 44"/>
              <a:gd name="T70" fmla="*/ 29 w 96"/>
              <a:gd name="T71" fmla="*/ 12 h 44"/>
              <a:gd name="T72" fmla="*/ 24 w 96"/>
              <a:gd name="T73" fmla="*/ 11 h 44"/>
              <a:gd name="T74" fmla="*/ 20 w 96"/>
              <a:gd name="T75" fmla="*/ 9 h 44"/>
              <a:gd name="T76" fmla="*/ 18 w 96"/>
              <a:gd name="T77" fmla="*/ 5 h 44"/>
              <a:gd name="T78" fmla="*/ 18 w 96"/>
              <a:gd name="T79" fmla="*/ 1 h 44"/>
              <a:gd name="T80" fmla="*/ 18 w 96"/>
              <a:gd name="T81" fmla="*/ 1 h 44"/>
              <a:gd name="T82" fmla="*/ 24 w 96"/>
              <a:gd name="T83" fmla="*/ 3 h 44"/>
              <a:gd name="T84" fmla="*/ 31 w 96"/>
              <a:gd name="T85" fmla="*/ 7 h 44"/>
              <a:gd name="T86" fmla="*/ 39 w 96"/>
              <a:gd name="T87" fmla="*/ 9 h 44"/>
              <a:gd name="T88" fmla="*/ 51 w 96"/>
              <a:gd name="T89" fmla="*/ 12 h 44"/>
              <a:gd name="T90" fmla="*/ 64 w 96"/>
              <a:gd name="T91" fmla="*/ 12 h 44"/>
              <a:gd name="T92" fmla="*/ 75 w 96"/>
              <a:gd name="T93" fmla="*/ 18 h 44"/>
              <a:gd name="T94" fmla="*/ 86 w 96"/>
              <a:gd name="T95" fmla="*/ 23 h 44"/>
              <a:gd name="T96" fmla="*/ 92 w 96"/>
              <a:gd name="T97" fmla="*/ 23 h 44"/>
              <a:gd name="T98" fmla="*/ 81 w 96"/>
              <a:gd name="T99" fmla="*/ 20 h 44"/>
              <a:gd name="T100" fmla="*/ 72 w 96"/>
              <a:gd name="T101" fmla="*/ 14 h 44"/>
              <a:gd name="T102" fmla="*/ 63 w 96"/>
              <a:gd name="T103" fmla="*/ 12 h 44"/>
              <a:gd name="T104" fmla="*/ 51 w 96"/>
              <a:gd name="T105" fmla="*/ 11 h 44"/>
              <a:gd name="T106" fmla="*/ 44 w 96"/>
              <a:gd name="T107" fmla="*/ 9 h 44"/>
              <a:gd name="T108" fmla="*/ 37 w 96"/>
              <a:gd name="T109" fmla="*/ 7 h 44"/>
              <a:gd name="T110" fmla="*/ 29 w 96"/>
              <a:gd name="T111" fmla="*/ 3 h 44"/>
              <a:gd name="T112" fmla="*/ 24 w 96"/>
              <a:gd name="T113" fmla="*/ 1 h 44"/>
              <a:gd name="T114" fmla="*/ 15 w 96"/>
              <a:gd name="T115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96" h="44">
                <a:moveTo>
                  <a:pt x="11" y="0"/>
                </a:move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1"/>
                </a:lnTo>
                <a:lnTo>
                  <a:pt x="11" y="1"/>
                </a:lnTo>
                <a:lnTo>
                  <a:pt x="11" y="1"/>
                </a:lnTo>
                <a:lnTo>
                  <a:pt x="11" y="1"/>
                </a:lnTo>
                <a:lnTo>
                  <a:pt x="9" y="1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5"/>
                </a:lnTo>
                <a:lnTo>
                  <a:pt x="7" y="5"/>
                </a:lnTo>
                <a:lnTo>
                  <a:pt x="7" y="5"/>
                </a:lnTo>
                <a:lnTo>
                  <a:pt x="7" y="5"/>
                </a:lnTo>
                <a:lnTo>
                  <a:pt x="7" y="5"/>
                </a:lnTo>
                <a:lnTo>
                  <a:pt x="7" y="5"/>
                </a:lnTo>
                <a:lnTo>
                  <a:pt x="7" y="7"/>
                </a:lnTo>
                <a:lnTo>
                  <a:pt x="7" y="7"/>
                </a:lnTo>
                <a:lnTo>
                  <a:pt x="5" y="7"/>
                </a:lnTo>
                <a:lnTo>
                  <a:pt x="5" y="7"/>
                </a:lnTo>
                <a:lnTo>
                  <a:pt x="5" y="9"/>
                </a:lnTo>
                <a:lnTo>
                  <a:pt x="5" y="9"/>
                </a:lnTo>
                <a:lnTo>
                  <a:pt x="4" y="9"/>
                </a:lnTo>
                <a:lnTo>
                  <a:pt x="4" y="9"/>
                </a:lnTo>
                <a:lnTo>
                  <a:pt x="4" y="9"/>
                </a:lnTo>
                <a:lnTo>
                  <a:pt x="4" y="9"/>
                </a:lnTo>
                <a:lnTo>
                  <a:pt x="4" y="11"/>
                </a:lnTo>
                <a:lnTo>
                  <a:pt x="4" y="11"/>
                </a:lnTo>
                <a:lnTo>
                  <a:pt x="4" y="11"/>
                </a:lnTo>
                <a:lnTo>
                  <a:pt x="4" y="11"/>
                </a:lnTo>
                <a:lnTo>
                  <a:pt x="2" y="11"/>
                </a:lnTo>
                <a:lnTo>
                  <a:pt x="2" y="12"/>
                </a:lnTo>
                <a:lnTo>
                  <a:pt x="2" y="12"/>
                </a:lnTo>
                <a:lnTo>
                  <a:pt x="2" y="12"/>
                </a:lnTo>
                <a:lnTo>
                  <a:pt x="2" y="12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4" y="16"/>
                </a:lnTo>
                <a:lnTo>
                  <a:pt x="4" y="16"/>
                </a:lnTo>
                <a:lnTo>
                  <a:pt x="2" y="16"/>
                </a:lnTo>
                <a:lnTo>
                  <a:pt x="2" y="16"/>
                </a:lnTo>
                <a:lnTo>
                  <a:pt x="2" y="16"/>
                </a:lnTo>
                <a:lnTo>
                  <a:pt x="2" y="18"/>
                </a:lnTo>
                <a:lnTo>
                  <a:pt x="2" y="18"/>
                </a:lnTo>
                <a:lnTo>
                  <a:pt x="2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22"/>
                </a:lnTo>
                <a:lnTo>
                  <a:pt x="0" y="22"/>
                </a:lnTo>
                <a:lnTo>
                  <a:pt x="0" y="22"/>
                </a:lnTo>
                <a:lnTo>
                  <a:pt x="0" y="23"/>
                </a:lnTo>
                <a:lnTo>
                  <a:pt x="0" y="23"/>
                </a:lnTo>
                <a:lnTo>
                  <a:pt x="0" y="25"/>
                </a:lnTo>
                <a:lnTo>
                  <a:pt x="0" y="25"/>
                </a:lnTo>
                <a:lnTo>
                  <a:pt x="0" y="25"/>
                </a:lnTo>
                <a:lnTo>
                  <a:pt x="0" y="27"/>
                </a:lnTo>
                <a:lnTo>
                  <a:pt x="0" y="27"/>
                </a:lnTo>
                <a:lnTo>
                  <a:pt x="2" y="27"/>
                </a:lnTo>
                <a:lnTo>
                  <a:pt x="2" y="29"/>
                </a:lnTo>
                <a:lnTo>
                  <a:pt x="4" y="31"/>
                </a:lnTo>
                <a:lnTo>
                  <a:pt x="5" y="31"/>
                </a:lnTo>
                <a:lnTo>
                  <a:pt x="5" y="31"/>
                </a:lnTo>
                <a:lnTo>
                  <a:pt x="4" y="29"/>
                </a:lnTo>
                <a:lnTo>
                  <a:pt x="4" y="29"/>
                </a:lnTo>
                <a:lnTo>
                  <a:pt x="4" y="29"/>
                </a:lnTo>
                <a:lnTo>
                  <a:pt x="4" y="27"/>
                </a:lnTo>
                <a:lnTo>
                  <a:pt x="2" y="27"/>
                </a:lnTo>
                <a:lnTo>
                  <a:pt x="4" y="25"/>
                </a:lnTo>
                <a:lnTo>
                  <a:pt x="2" y="25"/>
                </a:lnTo>
                <a:lnTo>
                  <a:pt x="2" y="25"/>
                </a:lnTo>
                <a:lnTo>
                  <a:pt x="2" y="23"/>
                </a:lnTo>
                <a:lnTo>
                  <a:pt x="2" y="23"/>
                </a:lnTo>
                <a:lnTo>
                  <a:pt x="2" y="23"/>
                </a:lnTo>
                <a:lnTo>
                  <a:pt x="2" y="22"/>
                </a:lnTo>
                <a:lnTo>
                  <a:pt x="2" y="22"/>
                </a:lnTo>
                <a:lnTo>
                  <a:pt x="2" y="20"/>
                </a:lnTo>
                <a:lnTo>
                  <a:pt x="2" y="20"/>
                </a:lnTo>
                <a:lnTo>
                  <a:pt x="2" y="20"/>
                </a:lnTo>
                <a:lnTo>
                  <a:pt x="4" y="20"/>
                </a:lnTo>
                <a:lnTo>
                  <a:pt x="4" y="20"/>
                </a:lnTo>
                <a:lnTo>
                  <a:pt x="4" y="18"/>
                </a:lnTo>
                <a:lnTo>
                  <a:pt x="4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6"/>
                </a:lnTo>
                <a:lnTo>
                  <a:pt x="5" y="16"/>
                </a:lnTo>
                <a:lnTo>
                  <a:pt x="7" y="16"/>
                </a:lnTo>
                <a:lnTo>
                  <a:pt x="5" y="16"/>
                </a:lnTo>
                <a:lnTo>
                  <a:pt x="5" y="16"/>
                </a:lnTo>
                <a:lnTo>
                  <a:pt x="7" y="16"/>
                </a:lnTo>
                <a:lnTo>
                  <a:pt x="7" y="16"/>
                </a:lnTo>
                <a:lnTo>
                  <a:pt x="7" y="14"/>
                </a:lnTo>
                <a:lnTo>
                  <a:pt x="5" y="14"/>
                </a:lnTo>
                <a:lnTo>
                  <a:pt x="7" y="14"/>
                </a:lnTo>
                <a:lnTo>
                  <a:pt x="7" y="14"/>
                </a:lnTo>
                <a:lnTo>
                  <a:pt x="7" y="14"/>
                </a:lnTo>
                <a:lnTo>
                  <a:pt x="5" y="12"/>
                </a:lnTo>
                <a:lnTo>
                  <a:pt x="5" y="12"/>
                </a:lnTo>
                <a:lnTo>
                  <a:pt x="5" y="12"/>
                </a:lnTo>
                <a:lnTo>
                  <a:pt x="5" y="12"/>
                </a:lnTo>
                <a:lnTo>
                  <a:pt x="5" y="12"/>
                </a:lnTo>
                <a:lnTo>
                  <a:pt x="5" y="12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7" y="11"/>
                </a:lnTo>
                <a:lnTo>
                  <a:pt x="7" y="11"/>
                </a:lnTo>
                <a:lnTo>
                  <a:pt x="7" y="11"/>
                </a:lnTo>
                <a:lnTo>
                  <a:pt x="7" y="9"/>
                </a:lnTo>
                <a:lnTo>
                  <a:pt x="7" y="9"/>
                </a:lnTo>
                <a:lnTo>
                  <a:pt x="7" y="9"/>
                </a:lnTo>
                <a:lnTo>
                  <a:pt x="9" y="9"/>
                </a:lnTo>
                <a:lnTo>
                  <a:pt x="9" y="9"/>
                </a:lnTo>
                <a:lnTo>
                  <a:pt x="9" y="9"/>
                </a:lnTo>
                <a:lnTo>
                  <a:pt x="9" y="7"/>
                </a:lnTo>
                <a:lnTo>
                  <a:pt x="11" y="7"/>
                </a:lnTo>
                <a:lnTo>
                  <a:pt x="11" y="7"/>
                </a:lnTo>
                <a:lnTo>
                  <a:pt x="11" y="7"/>
                </a:lnTo>
                <a:lnTo>
                  <a:pt x="11" y="7"/>
                </a:lnTo>
                <a:lnTo>
                  <a:pt x="11" y="5"/>
                </a:lnTo>
                <a:lnTo>
                  <a:pt x="11" y="5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3"/>
                </a:lnTo>
                <a:lnTo>
                  <a:pt x="13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1"/>
                </a:lnTo>
                <a:lnTo>
                  <a:pt x="15" y="1"/>
                </a:lnTo>
                <a:lnTo>
                  <a:pt x="15" y="1"/>
                </a:lnTo>
                <a:lnTo>
                  <a:pt x="15" y="1"/>
                </a:lnTo>
                <a:lnTo>
                  <a:pt x="15" y="1"/>
                </a:lnTo>
                <a:lnTo>
                  <a:pt x="15" y="1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1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7"/>
                </a:lnTo>
                <a:lnTo>
                  <a:pt x="17" y="7"/>
                </a:lnTo>
                <a:lnTo>
                  <a:pt x="17" y="7"/>
                </a:lnTo>
                <a:lnTo>
                  <a:pt x="17" y="7"/>
                </a:lnTo>
                <a:lnTo>
                  <a:pt x="17" y="7"/>
                </a:lnTo>
                <a:lnTo>
                  <a:pt x="17" y="7"/>
                </a:lnTo>
                <a:lnTo>
                  <a:pt x="17" y="7"/>
                </a:lnTo>
                <a:lnTo>
                  <a:pt x="17" y="9"/>
                </a:lnTo>
                <a:lnTo>
                  <a:pt x="18" y="9"/>
                </a:lnTo>
                <a:lnTo>
                  <a:pt x="18" y="9"/>
                </a:lnTo>
                <a:lnTo>
                  <a:pt x="18" y="9"/>
                </a:lnTo>
                <a:lnTo>
                  <a:pt x="18" y="9"/>
                </a:lnTo>
                <a:lnTo>
                  <a:pt x="20" y="9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2" y="12"/>
                </a:lnTo>
                <a:lnTo>
                  <a:pt x="22" y="12"/>
                </a:lnTo>
                <a:lnTo>
                  <a:pt x="22" y="12"/>
                </a:lnTo>
                <a:lnTo>
                  <a:pt x="22" y="12"/>
                </a:lnTo>
                <a:lnTo>
                  <a:pt x="24" y="12"/>
                </a:lnTo>
                <a:lnTo>
                  <a:pt x="24" y="12"/>
                </a:lnTo>
                <a:lnTo>
                  <a:pt x="26" y="14"/>
                </a:lnTo>
                <a:lnTo>
                  <a:pt x="26" y="14"/>
                </a:lnTo>
                <a:lnTo>
                  <a:pt x="26" y="14"/>
                </a:lnTo>
                <a:lnTo>
                  <a:pt x="28" y="14"/>
                </a:lnTo>
                <a:lnTo>
                  <a:pt x="28" y="14"/>
                </a:lnTo>
                <a:lnTo>
                  <a:pt x="28" y="14"/>
                </a:lnTo>
                <a:lnTo>
                  <a:pt x="28" y="16"/>
                </a:lnTo>
                <a:lnTo>
                  <a:pt x="29" y="16"/>
                </a:lnTo>
                <a:lnTo>
                  <a:pt x="29" y="16"/>
                </a:lnTo>
                <a:lnTo>
                  <a:pt x="29" y="16"/>
                </a:lnTo>
                <a:lnTo>
                  <a:pt x="31" y="16"/>
                </a:lnTo>
                <a:lnTo>
                  <a:pt x="31" y="16"/>
                </a:lnTo>
                <a:lnTo>
                  <a:pt x="31" y="16"/>
                </a:lnTo>
                <a:lnTo>
                  <a:pt x="33" y="16"/>
                </a:lnTo>
                <a:lnTo>
                  <a:pt x="33" y="18"/>
                </a:lnTo>
                <a:lnTo>
                  <a:pt x="33" y="18"/>
                </a:lnTo>
                <a:lnTo>
                  <a:pt x="33" y="18"/>
                </a:lnTo>
                <a:lnTo>
                  <a:pt x="35" y="18"/>
                </a:lnTo>
                <a:lnTo>
                  <a:pt x="35" y="18"/>
                </a:lnTo>
                <a:lnTo>
                  <a:pt x="37" y="20"/>
                </a:lnTo>
                <a:lnTo>
                  <a:pt x="37" y="20"/>
                </a:lnTo>
                <a:lnTo>
                  <a:pt x="37" y="20"/>
                </a:lnTo>
                <a:lnTo>
                  <a:pt x="39" y="20"/>
                </a:lnTo>
                <a:lnTo>
                  <a:pt x="39" y="22"/>
                </a:lnTo>
                <a:lnTo>
                  <a:pt x="40" y="22"/>
                </a:lnTo>
                <a:lnTo>
                  <a:pt x="40" y="22"/>
                </a:lnTo>
                <a:lnTo>
                  <a:pt x="40" y="22"/>
                </a:lnTo>
                <a:lnTo>
                  <a:pt x="42" y="22"/>
                </a:lnTo>
                <a:lnTo>
                  <a:pt x="42" y="22"/>
                </a:lnTo>
                <a:lnTo>
                  <a:pt x="42" y="23"/>
                </a:lnTo>
                <a:lnTo>
                  <a:pt x="44" y="23"/>
                </a:lnTo>
                <a:lnTo>
                  <a:pt x="44" y="23"/>
                </a:lnTo>
                <a:lnTo>
                  <a:pt x="46" y="23"/>
                </a:lnTo>
                <a:lnTo>
                  <a:pt x="46" y="23"/>
                </a:lnTo>
                <a:lnTo>
                  <a:pt x="46" y="25"/>
                </a:lnTo>
                <a:lnTo>
                  <a:pt x="46" y="25"/>
                </a:lnTo>
                <a:lnTo>
                  <a:pt x="48" y="25"/>
                </a:lnTo>
                <a:lnTo>
                  <a:pt x="48" y="27"/>
                </a:lnTo>
                <a:lnTo>
                  <a:pt x="48" y="27"/>
                </a:lnTo>
                <a:lnTo>
                  <a:pt x="48" y="27"/>
                </a:lnTo>
                <a:lnTo>
                  <a:pt x="50" y="29"/>
                </a:lnTo>
                <a:lnTo>
                  <a:pt x="50" y="29"/>
                </a:lnTo>
                <a:lnTo>
                  <a:pt x="50" y="29"/>
                </a:lnTo>
                <a:lnTo>
                  <a:pt x="50" y="31"/>
                </a:lnTo>
                <a:lnTo>
                  <a:pt x="51" y="31"/>
                </a:lnTo>
                <a:lnTo>
                  <a:pt x="51" y="31"/>
                </a:lnTo>
                <a:lnTo>
                  <a:pt x="51" y="31"/>
                </a:lnTo>
                <a:lnTo>
                  <a:pt x="53" y="33"/>
                </a:lnTo>
                <a:lnTo>
                  <a:pt x="53" y="33"/>
                </a:lnTo>
                <a:lnTo>
                  <a:pt x="53" y="33"/>
                </a:lnTo>
                <a:lnTo>
                  <a:pt x="53" y="33"/>
                </a:lnTo>
                <a:lnTo>
                  <a:pt x="53" y="35"/>
                </a:lnTo>
                <a:lnTo>
                  <a:pt x="53" y="35"/>
                </a:lnTo>
                <a:lnTo>
                  <a:pt x="55" y="35"/>
                </a:lnTo>
                <a:lnTo>
                  <a:pt x="55" y="36"/>
                </a:lnTo>
                <a:lnTo>
                  <a:pt x="57" y="36"/>
                </a:lnTo>
                <a:lnTo>
                  <a:pt x="57" y="36"/>
                </a:lnTo>
                <a:lnTo>
                  <a:pt x="59" y="36"/>
                </a:lnTo>
                <a:lnTo>
                  <a:pt x="59" y="38"/>
                </a:lnTo>
                <a:lnTo>
                  <a:pt x="59" y="38"/>
                </a:lnTo>
                <a:lnTo>
                  <a:pt x="61" y="38"/>
                </a:lnTo>
                <a:lnTo>
                  <a:pt x="61" y="38"/>
                </a:lnTo>
                <a:lnTo>
                  <a:pt x="61" y="40"/>
                </a:lnTo>
                <a:lnTo>
                  <a:pt x="63" y="40"/>
                </a:lnTo>
                <a:lnTo>
                  <a:pt x="64" y="42"/>
                </a:lnTo>
                <a:lnTo>
                  <a:pt x="64" y="42"/>
                </a:lnTo>
                <a:lnTo>
                  <a:pt x="66" y="42"/>
                </a:lnTo>
                <a:lnTo>
                  <a:pt x="66" y="44"/>
                </a:lnTo>
                <a:lnTo>
                  <a:pt x="68" y="44"/>
                </a:lnTo>
                <a:lnTo>
                  <a:pt x="68" y="44"/>
                </a:lnTo>
                <a:lnTo>
                  <a:pt x="70" y="44"/>
                </a:lnTo>
                <a:lnTo>
                  <a:pt x="68" y="44"/>
                </a:lnTo>
                <a:lnTo>
                  <a:pt x="68" y="42"/>
                </a:lnTo>
                <a:lnTo>
                  <a:pt x="66" y="42"/>
                </a:lnTo>
                <a:lnTo>
                  <a:pt x="66" y="42"/>
                </a:lnTo>
                <a:lnTo>
                  <a:pt x="66" y="40"/>
                </a:lnTo>
                <a:lnTo>
                  <a:pt x="64" y="40"/>
                </a:lnTo>
                <a:lnTo>
                  <a:pt x="63" y="40"/>
                </a:lnTo>
                <a:lnTo>
                  <a:pt x="63" y="38"/>
                </a:lnTo>
                <a:lnTo>
                  <a:pt x="63" y="38"/>
                </a:lnTo>
                <a:lnTo>
                  <a:pt x="63" y="38"/>
                </a:lnTo>
                <a:lnTo>
                  <a:pt x="63" y="38"/>
                </a:lnTo>
                <a:lnTo>
                  <a:pt x="61" y="36"/>
                </a:lnTo>
                <a:lnTo>
                  <a:pt x="61" y="36"/>
                </a:lnTo>
                <a:lnTo>
                  <a:pt x="59" y="36"/>
                </a:lnTo>
                <a:lnTo>
                  <a:pt x="59" y="36"/>
                </a:lnTo>
                <a:lnTo>
                  <a:pt x="59" y="36"/>
                </a:lnTo>
                <a:lnTo>
                  <a:pt x="59" y="35"/>
                </a:lnTo>
                <a:lnTo>
                  <a:pt x="57" y="35"/>
                </a:lnTo>
                <a:lnTo>
                  <a:pt x="57" y="35"/>
                </a:lnTo>
                <a:lnTo>
                  <a:pt x="57" y="35"/>
                </a:lnTo>
                <a:lnTo>
                  <a:pt x="57" y="33"/>
                </a:lnTo>
                <a:lnTo>
                  <a:pt x="57" y="33"/>
                </a:lnTo>
                <a:lnTo>
                  <a:pt x="57" y="33"/>
                </a:lnTo>
                <a:lnTo>
                  <a:pt x="55" y="31"/>
                </a:lnTo>
                <a:lnTo>
                  <a:pt x="55" y="31"/>
                </a:lnTo>
                <a:lnTo>
                  <a:pt x="53" y="31"/>
                </a:lnTo>
                <a:lnTo>
                  <a:pt x="53" y="31"/>
                </a:lnTo>
                <a:lnTo>
                  <a:pt x="53" y="31"/>
                </a:lnTo>
                <a:lnTo>
                  <a:pt x="53" y="29"/>
                </a:lnTo>
                <a:lnTo>
                  <a:pt x="53" y="29"/>
                </a:lnTo>
                <a:lnTo>
                  <a:pt x="53" y="29"/>
                </a:lnTo>
                <a:lnTo>
                  <a:pt x="53" y="29"/>
                </a:lnTo>
                <a:lnTo>
                  <a:pt x="51" y="29"/>
                </a:lnTo>
                <a:lnTo>
                  <a:pt x="51" y="29"/>
                </a:lnTo>
                <a:lnTo>
                  <a:pt x="51" y="29"/>
                </a:lnTo>
                <a:lnTo>
                  <a:pt x="51" y="27"/>
                </a:lnTo>
                <a:lnTo>
                  <a:pt x="51" y="27"/>
                </a:lnTo>
                <a:lnTo>
                  <a:pt x="51" y="27"/>
                </a:lnTo>
                <a:lnTo>
                  <a:pt x="51" y="27"/>
                </a:lnTo>
                <a:lnTo>
                  <a:pt x="51" y="27"/>
                </a:lnTo>
                <a:lnTo>
                  <a:pt x="50" y="27"/>
                </a:lnTo>
                <a:lnTo>
                  <a:pt x="50" y="25"/>
                </a:lnTo>
                <a:lnTo>
                  <a:pt x="50" y="25"/>
                </a:lnTo>
                <a:lnTo>
                  <a:pt x="50" y="25"/>
                </a:lnTo>
                <a:lnTo>
                  <a:pt x="50" y="25"/>
                </a:lnTo>
                <a:lnTo>
                  <a:pt x="48" y="25"/>
                </a:lnTo>
                <a:lnTo>
                  <a:pt x="48" y="23"/>
                </a:lnTo>
                <a:lnTo>
                  <a:pt x="48" y="23"/>
                </a:lnTo>
                <a:lnTo>
                  <a:pt x="48" y="23"/>
                </a:lnTo>
                <a:lnTo>
                  <a:pt x="48" y="23"/>
                </a:lnTo>
                <a:lnTo>
                  <a:pt x="48" y="23"/>
                </a:lnTo>
                <a:lnTo>
                  <a:pt x="46" y="23"/>
                </a:lnTo>
                <a:lnTo>
                  <a:pt x="46" y="22"/>
                </a:lnTo>
                <a:lnTo>
                  <a:pt x="46" y="22"/>
                </a:lnTo>
                <a:lnTo>
                  <a:pt x="46" y="22"/>
                </a:lnTo>
                <a:lnTo>
                  <a:pt x="46" y="22"/>
                </a:lnTo>
                <a:lnTo>
                  <a:pt x="44" y="22"/>
                </a:lnTo>
                <a:lnTo>
                  <a:pt x="44" y="22"/>
                </a:lnTo>
                <a:lnTo>
                  <a:pt x="44" y="22"/>
                </a:lnTo>
                <a:lnTo>
                  <a:pt x="44" y="20"/>
                </a:lnTo>
                <a:lnTo>
                  <a:pt x="42" y="20"/>
                </a:lnTo>
                <a:lnTo>
                  <a:pt x="42" y="20"/>
                </a:lnTo>
                <a:lnTo>
                  <a:pt x="42" y="20"/>
                </a:lnTo>
                <a:lnTo>
                  <a:pt x="40" y="20"/>
                </a:lnTo>
                <a:lnTo>
                  <a:pt x="40" y="20"/>
                </a:lnTo>
                <a:lnTo>
                  <a:pt x="40" y="18"/>
                </a:lnTo>
                <a:lnTo>
                  <a:pt x="40" y="18"/>
                </a:lnTo>
                <a:lnTo>
                  <a:pt x="39" y="18"/>
                </a:lnTo>
                <a:lnTo>
                  <a:pt x="39" y="18"/>
                </a:lnTo>
                <a:lnTo>
                  <a:pt x="39" y="18"/>
                </a:lnTo>
                <a:lnTo>
                  <a:pt x="39" y="18"/>
                </a:lnTo>
                <a:lnTo>
                  <a:pt x="37" y="18"/>
                </a:lnTo>
                <a:lnTo>
                  <a:pt x="37" y="18"/>
                </a:lnTo>
                <a:lnTo>
                  <a:pt x="37" y="16"/>
                </a:lnTo>
                <a:lnTo>
                  <a:pt x="37" y="16"/>
                </a:lnTo>
                <a:lnTo>
                  <a:pt x="37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3" y="16"/>
                </a:lnTo>
                <a:lnTo>
                  <a:pt x="33" y="14"/>
                </a:lnTo>
                <a:lnTo>
                  <a:pt x="33" y="14"/>
                </a:lnTo>
                <a:lnTo>
                  <a:pt x="31" y="14"/>
                </a:lnTo>
                <a:lnTo>
                  <a:pt x="31" y="14"/>
                </a:lnTo>
                <a:lnTo>
                  <a:pt x="31" y="14"/>
                </a:lnTo>
                <a:lnTo>
                  <a:pt x="29" y="14"/>
                </a:lnTo>
                <a:lnTo>
                  <a:pt x="29" y="14"/>
                </a:lnTo>
                <a:lnTo>
                  <a:pt x="29" y="12"/>
                </a:lnTo>
                <a:lnTo>
                  <a:pt x="29" y="12"/>
                </a:lnTo>
                <a:lnTo>
                  <a:pt x="28" y="12"/>
                </a:lnTo>
                <a:lnTo>
                  <a:pt x="28" y="12"/>
                </a:lnTo>
                <a:lnTo>
                  <a:pt x="28" y="12"/>
                </a:lnTo>
                <a:lnTo>
                  <a:pt x="28" y="12"/>
                </a:lnTo>
                <a:lnTo>
                  <a:pt x="26" y="12"/>
                </a:lnTo>
                <a:lnTo>
                  <a:pt x="26" y="12"/>
                </a:lnTo>
                <a:lnTo>
                  <a:pt x="26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2" y="9"/>
                </a:lnTo>
                <a:lnTo>
                  <a:pt x="22" y="9"/>
                </a:lnTo>
                <a:lnTo>
                  <a:pt x="22" y="9"/>
                </a:lnTo>
                <a:lnTo>
                  <a:pt x="22" y="9"/>
                </a:lnTo>
                <a:lnTo>
                  <a:pt x="22" y="9"/>
                </a:lnTo>
                <a:lnTo>
                  <a:pt x="20" y="9"/>
                </a:lnTo>
                <a:lnTo>
                  <a:pt x="20" y="9"/>
                </a:lnTo>
                <a:lnTo>
                  <a:pt x="20" y="7"/>
                </a:lnTo>
                <a:lnTo>
                  <a:pt x="20" y="7"/>
                </a:lnTo>
                <a:lnTo>
                  <a:pt x="20" y="7"/>
                </a:lnTo>
                <a:lnTo>
                  <a:pt x="20" y="7"/>
                </a:lnTo>
                <a:lnTo>
                  <a:pt x="20" y="7"/>
                </a:lnTo>
                <a:lnTo>
                  <a:pt x="18" y="7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3"/>
                </a:lnTo>
                <a:lnTo>
                  <a:pt x="18" y="3"/>
                </a:lnTo>
                <a:lnTo>
                  <a:pt x="18" y="3"/>
                </a:lnTo>
                <a:lnTo>
                  <a:pt x="17" y="3"/>
                </a:lnTo>
                <a:lnTo>
                  <a:pt x="17" y="3"/>
                </a:lnTo>
                <a:lnTo>
                  <a:pt x="17" y="1"/>
                </a:lnTo>
                <a:lnTo>
                  <a:pt x="18" y="1"/>
                </a:lnTo>
                <a:lnTo>
                  <a:pt x="18" y="1"/>
                </a:lnTo>
                <a:lnTo>
                  <a:pt x="18" y="1"/>
                </a:lnTo>
                <a:lnTo>
                  <a:pt x="18" y="1"/>
                </a:lnTo>
                <a:lnTo>
                  <a:pt x="18" y="0"/>
                </a:lnTo>
                <a:lnTo>
                  <a:pt x="17" y="0"/>
                </a:lnTo>
                <a:lnTo>
                  <a:pt x="15" y="0"/>
                </a:lnTo>
                <a:lnTo>
                  <a:pt x="17" y="0"/>
                </a:lnTo>
                <a:lnTo>
                  <a:pt x="18" y="1"/>
                </a:lnTo>
                <a:lnTo>
                  <a:pt x="18" y="1"/>
                </a:lnTo>
                <a:lnTo>
                  <a:pt x="18" y="1"/>
                </a:lnTo>
                <a:lnTo>
                  <a:pt x="20" y="1"/>
                </a:lnTo>
                <a:lnTo>
                  <a:pt x="20" y="1"/>
                </a:lnTo>
                <a:lnTo>
                  <a:pt x="20" y="1"/>
                </a:lnTo>
                <a:lnTo>
                  <a:pt x="20" y="3"/>
                </a:lnTo>
                <a:lnTo>
                  <a:pt x="22" y="3"/>
                </a:lnTo>
                <a:lnTo>
                  <a:pt x="22" y="3"/>
                </a:lnTo>
                <a:lnTo>
                  <a:pt x="22" y="3"/>
                </a:lnTo>
                <a:lnTo>
                  <a:pt x="22" y="3"/>
                </a:lnTo>
                <a:lnTo>
                  <a:pt x="24" y="3"/>
                </a:lnTo>
                <a:lnTo>
                  <a:pt x="24" y="3"/>
                </a:lnTo>
                <a:lnTo>
                  <a:pt x="24" y="3"/>
                </a:lnTo>
                <a:lnTo>
                  <a:pt x="26" y="3"/>
                </a:lnTo>
                <a:lnTo>
                  <a:pt x="26" y="5"/>
                </a:lnTo>
                <a:lnTo>
                  <a:pt x="28" y="5"/>
                </a:lnTo>
                <a:lnTo>
                  <a:pt x="28" y="5"/>
                </a:lnTo>
                <a:lnTo>
                  <a:pt x="29" y="5"/>
                </a:lnTo>
                <a:lnTo>
                  <a:pt x="29" y="5"/>
                </a:lnTo>
                <a:lnTo>
                  <a:pt x="29" y="5"/>
                </a:lnTo>
                <a:lnTo>
                  <a:pt x="31" y="5"/>
                </a:lnTo>
                <a:lnTo>
                  <a:pt x="31" y="7"/>
                </a:lnTo>
                <a:lnTo>
                  <a:pt x="31" y="7"/>
                </a:lnTo>
                <a:lnTo>
                  <a:pt x="33" y="7"/>
                </a:lnTo>
                <a:lnTo>
                  <a:pt x="33" y="7"/>
                </a:lnTo>
                <a:lnTo>
                  <a:pt x="35" y="7"/>
                </a:lnTo>
                <a:lnTo>
                  <a:pt x="35" y="7"/>
                </a:lnTo>
                <a:lnTo>
                  <a:pt x="37" y="9"/>
                </a:lnTo>
                <a:lnTo>
                  <a:pt x="37" y="9"/>
                </a:lnTo>
                <a:lnTo>
                  <a:pt x="37" y="9"/>
                </a:lnTo>
                <a:lnTo>
                  <a:pt x="39" y="9"/>
                </a:lnTo>
                <a:lnTo>
                  <a:pt x="39" y="9"/>
                </a:lnTo>
                <a:lnTo>
                  <a:pt x="40" y="9"/>
                </a:lnTo>
                <a:lnTo>
                  <a:pt x="40" y="9"/>
                </a:lnTo>
                <a:lnTo>
                  <a:pt x="42" y="11"/>
                </a:lnTo>
                <a:lnTo>
                  <a:pt x="42" y="11"/>
                </a:lnTo>
                <a:lnTo>
                  <a:pt x="44" y="11"/>
                </a:lnTo>
                <a:lnTo>
                  <a:pt x="46" y="11"/>
                </a:lnTo>
                <a:lnTo>
                  <a:pt x="48" y="11"/>
                </a:lnTo>
                <a:lnTo>
                  <a:pt x="50" y="12"/>
                </a:lnTo>
                <a:lnTo>
                  <a:pt x="50" y="12"/>
                </a:lnTo>
                <a:lnTo>
                  <a:pt x="51" y="12"/>
                </a:lnTo>
                <a:lnTo>
                  <a:pt x="51" y="12"/>
                </a:lnTo>
                <a:lnTo>
                  <a:pt x="53" y="12"/>
                </a:lnTo>
                <a:lnTo>
                  <a:pt x="55" y="12"/>
                </a:lnTo>
                <a:lnTo>
                  <a:pt x="55" y="12"/>
                </a:lnTo>
                <a:lnTo>
                  <a:pt x="57" y="12"/>
                </a:lnTo>
                <a:lnTo>
                  <a:pt x="59" y="12"/>
                </a:lnTo>
                <a:lnTo>
                  <a:pt x="61" y="12"/>
                </a:lnTo>
                <a:lnTo>
                  <a:pt x="63" y="12"/>
                </a:lnTo>
                <a:lnTo>
                  <a:pt x="63" y="12"/>
                </a:lnTo>
                <a:lnTo>
                  <a:pt x="64" y="12"/>
                </a:lnTo>
                <a:lnTo>
                  <a:pt x="66" y="12"/>
                </a:lnTo>
                <a:lnTo>
                  <a:pt x="68" y="14"/>
                </a:lnTo>
                <a:lnTo>
                  <a:pt x="68" y="14"/>
                </a:lnTo>
                <a:lnTo>
                  <a:pt x="70" y="14"/>
                </a:lnTo>
                <a:lnTo>
                  <a:pt x="70" y="14"/>
                </a:lnTo>
                <a:lnTo>
                  <a:pt x="72" y="16"/>
                </a:lnTo>
                <a:lnTo>
                  <a:pt x="72" y="16"/>
                </a:lnTo>
                <a:lnTo>
                  <a:pt x="74" y="16"/>
                </a:lnTo>
                <a:lnTo>
                  <a:pt x="74" y="16"/>
                </a:lnTo>
                <a:lnTo>
                  <a:pt x="75" y="18"/>
                </a:lnTo>
                <a:lnTo>
                  <a:pt x="75" y="18"/>
                </a:lnTo>
                <a:lnTo>
                  <a:pt x="77" y="18"/>
                </a:lnTo>
                <a:lnTo>
                  <a:pt x="79" y="18"/>
                </a:lnTo>
                <a:lnTo>
                  <a:pt x="79" y="18"/>
                </a:lnTo>
                <a:lnTo>
                  <a:pt x="81" y="20"/>
                </a:lnTo>
                <a:lnTo>
                  <a:pt x="83" y="22"/>
                </a:lnTo>
                <a:lnTo>
                  <a:pt x="83" y="22"/>
                </a:lnTo>
                <a:lnTo>
                  <a:pt x="85" y="22"/>
                </a:lnTo>
                <a:lnTo>
                  <a:pt x="86" y="22"/>
                </a:lnTo>
                <a:lnTo>
                  <a:pt x="86" y="23"/>
                </a:lnTo>
                <a:lnTo>
                  <a:pt x="88" y="23"/>
                </a:lnTo>
                <a:lnTo>
                  <a:pt x="90" y="23"/>
                </a:lnTo>
                <a:lnTo>
                  <a:pt x="92" y="25"/>
                </a:lnTo>
                <a:lnTo>
                  <a:pt x="94" y="25"/>
                </a:lnTo>
                <a:lnTo>
                  <a:pt x="96" y="25"/>
                </a:lnTo>
                <a:lnTo>
                  <a:pt x="96" y="25"/>
                </a:lnTo>
                <a:lnTo>
                  <a:pt x="96" y="25"/>
                </a:lnTo>
                <a:lnTo>
                  <a:pt x="94" y="25"/>
                </a:lnTo>
                <a:lnTo>
                  <a:pt x="94" y="25"/>
                </a:lnTo>
                <a:lnTo>
                  <a:pt x="92" y="23"/>
                </a:lnTo>
                <a:lnTo>
                  <a:pt x="90" y="23"/>
                </a:lnTo>
                <a:lnTo>
                  <a:pt x="90" y="23"/>
                </a:lnTo>
                <a:lnTo>
                  <a:pt x="88" y="23"/>
                </a:lnTo>
                <a:lnTo>
                  <a:pt x="88" y="22"/>
                </a:lnTo>
                <a:lnTo>
                  <a:pt x="88" y="22"/>
                </a:lnTo>
                <a:lnTo>
                  <a:pt x="86" y="22"/>
                </a:lnTo>
                <a:lnTo>
                  <a:pt x="85" y="20"/>
                </a:lnTo>
                <a:lnTo>
                  <a:pt x="85" y="20"/>
                </a:lnTo>
                <a:lnTo>
                  <a:pt x="83" y="20"/>
                </a:lnTo>
                <a:lnTo>
                  <a:pt x="81" y="20"/>
                </a:lnTo>
                <a:lnTo>
                  <a:pt x="81" y="18"/>
                </a:lnTo>
                <a:lnTo>
                  <a:pt x="81" y="18"/>
                </a:lnTo>
                <a:lnTo>
                  <a:pt x="81" y="18"/>
                </a:lnTo>
                <a:lnTo>
                  <a:pt x="79" y="18"/>
                </a:lnTo>
                <a:lnTo>
                  <a:pt x="77" y="16"/>
                </a:lnTo>
                <a:lnTo>
                  <a:pt x="77" y="16"/>
                </a:lnTo>
                <a:lnTo>
                  <a:pt x="75" y="16"/>
                </a:lnTo>
                <a:lnTo>
                  <a:pt x="74" y="14"/>
                </a:lnTo>
                <a:lnTo>
                  <a:pt x="74" y="14"/>
                </a:lnTo>
                <a:lnTo>
                  <a:pt x="72" y="14"/>
                </a:lnTo>
                <a:lnTo>
                  <a:pt x="72" y="14"/>
                </a:lnTo>
                <a:lnTo>
                  <a:pt x="70" y="14"/>
                </a:lnTo>
                <a:lnTo>
                  <a:pt x="70" y="12"/>
                </a:lnTo>
                <a:lnTo>
                  <a:pt x="70" y="12"/>
                </a:lnTo>
                <a:lnTo>
                  <a:pt x="68" y="12"/>
                </a:lnTo>
                <a:lnTo>
                  <a:pt x="68" y="12"/>
                </a:lnTo>
                <a:lnTo>
                  <a:pt x="66" y="12"/>
                </a:lnTo>
                <a:lnTo>
                  <a:pt x="66" y="12"/>
                </a:lnTo>
                <a:lnTo>
                  <a:pt x="64" y="12"/>
                </a:lnTo>
                <a:lnTo>
                  <a:pt x="63" y="12"/>
                </a:lnTo>
                <a:lnTo>
                  <a:pt x="63" y="12"/>
                </a:lnTo>
                <a:lnTo>
                  <a:pt x="61" y="12"/>
                </a:lnTo>
                <a:lnTo>
                  <a:pt x="61" y="12"/>
                </a:lnTo>
                <a:lnTo>
                  <a:pt x="59" y="12"/>
                </a:lnTo>
                <a:lnTo>
                  <a:pt x="59" y="12"/>
                </a:lnTo>
                <a:lnTo>
                  <a:pt x="57" y="12"/>
                </a:lnTo>
                <a:lnTo>
                  <a:pt x="55" y="12"/>
                </a:lnTo>
                <a:lnTo>
                  <a:pt x="53" y="11"/>
                </a:lnTo>
                <a:lnTo>
                  <a:pt x="53" y="11"/>
                </a:lnTo>
                <a:lnTo>
                  <a:pt x="51" y="11"/>
                </a:lnTo>
                <a:lnTo>
                  <a:pt x="51" y="11"/>
                </a:lnTo>
                <a:lnTo>
                  <a:pt x="50" y="11"/>
                </a:lnTo>
                <a:lnTo>
                  <a:pt x="50" y="11"/>
                </a:lnTo>
                <a:lnTo>
                  <a:pt x="50" y="11"/>
                </a:lnTo>
                <a:lnTo>
                  <a:pt x="48" y="11"/>
                </a:lnTo>
                <a:lnTo>
                  <a:pt x="48" y="11"/>
                </a:lnTo>
                <a:lnTo>
                  <a:pt x="46" y="9"/>
                </a:lnTo>
                <a:lnTo>
                  <a:pt x="46" y="9"/>
                </a:lnTo>
                <a:lnTo>
                  <a:pt x="46" y="9"/>
                </a:lnTo>
                <a:lnTo>
                  <a:pt x="44" y="9"/>
                </a:lnTo>
                <a:lnTo>
                  <a:pt x="44" y="9"/>
                </a:lnTo>
                <a:lnTo>
                  <a:pt x="42" y="9"/>
                </a:lnTo>
                <a:lnTo>
                  <a:pt x="42" y="9"/>
                </a:lnTo>
                <a:lnTo>
                  <a:pt x="40" y="9"/>
                </a:lnTo>
                <a:lnTo>
                  <a:pt x="40" y="7"/>
                </a:lnTo>
                <a:lnTo>
                  <a:pt x="39" y="7"/>
                </a:lnTo>
                <a:lnTo>
                  <a:pt x="39" y="7"/>
                </a:lnTo>
                <a:lnTo>
                  <a:pt x="37" y="7"/>
                </a:lnTo>
                <a:lnTo>
                  <a:pt x="37" y="7"/>
                </a:lnTo>
                <a:lnTo>
                  <a:pt x="37" y="7"/>
                </a:lnTo>
                <a:lnTo>
                  <a:pt x="37" y="7"/>
                </a:lnTo>
                <a:lnTo>
                  <a:pt x="35" y="5"/>
                </a:lnTo>
                <a:lnTo>
                  <a:pt x="35" y="5"/>
                </a:lnTo>
                <a:lnTo>
                  <a:pt x="33" y="5"/>
                </a:lnTo>
                <a:lnTo>
                  <a:pt x="33" y="5"/>
                </a:lnTo>
                <a:lnTo>
                  <a:pt x="33" y="5"/>
                </a:lnTo>
                <a:lnTo>
                  <a:pt x="31" y="5"/>
                </a:lnTo>
                <a:lnTo>
                  <a:pt x="31" y="5"/>
                </a:lnTo>
                <a:lnTo>
                  <a:pt x="29" y="5"/>
                </a:lnTo>
                <a:lnTo>
                  <a:pt x="29" y="3"/>
                </a:lnTo>
                <a:lnTo>
                  <a:pt x="29" y="3"/>
                </a:lnTo>
                <a:lnTo>
                  <a:pt x="28" y="3"/>
                </a:lnTo>
                <a:lnTo>
                  <a:pt x="28" y="3"/>
                </a:lnTo>
                <a:lnTo>
                  <a:pt x="28" y="3"/>
                </a:lnTo>
                <a:lnTo>
                  <a:pt x="26" y="3"/>
                </a:lnTo>
                <a:lnTo>
                  <a:pt x="26" y="3"/>
                </a:lnTo>
                <a:lnTo>
                  <a:pt x="26" y="3"/>
                </a:lnTo>
                <a:lnTo>
                  <a:pt x="24" y="1"/>
                </a:lnTo>
                <a:lnTo>
                  <a:pt x="24" y="1"/>
                </a:lnTo>
                <a:lnTo>
                  <a:pt x="24" y="1"/>
                </a:lnTo>
                <a:lnTo>
                  <a:pt x="24" y="1"/>
                </a:lnTo>
                <a:lnTo>
                  <a:pt x="22" y="1"/>
                </a:lnTo>
                <a:lnTo>
                  <a:pt x="22" y="1"/>
                </a:lnTo>
                <a:lnTo>
                  <a:pt x="22" y="0"/>
                </a:lnTo>
                <a:lnTo>
                  <a:pt x="20" y="0"/>
                </a:lnTo>
                <a:lnTo>
                  <a:pt x="22" y="1"/>
                </a:lnTo>
                <a:lnTo>
                  <a:pt x="20" y="0"/>
                </a:lnTo>
                <a:lnTo>
                  <a:pt x="18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close/>
              </a:path>
            </a:pathLst>
          </a:custGeom>
          <a:solidFill>
            <a:srgbClr val="C0FE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78" name="Freeform 1934"/>
          <p:cNvSpPr>
            <a:spLocks/>
          </p:cNvSpPr>
          <p:nvPr/>
        </p:nvSpPr>
        <p:spPr bwMode="auto">
          <a:xfrm>
            <a:off x="5903913" y="4162425"/>
            <a:ext cx="76200" cy="34925"/>
          </a:xfrm>
          <a:custGeom>
            <a:avLst/>
            <a:gdLst>
              <a:gd name="T0" fmla="*/ 11 w 96"/>
              <a:gd name="T1" fmla="*/ 1 h 44"/>
              <a:gd name="T2" fmla="*/ 7 w 96"/>
              <a:gd name="T3" fmla="*/ 5 h 44"/>
              <a:gd name="T4" fmla="*/ 4 w 96"/>
              <a:gd name="T5" fmla="*/ 9 h 44"/>
              <a:gd name="T6" fmla="*/ 2 w 96"/>
              <a:gd name="T7" fmla="*/ 12 h 44"/>
              <a:gd name="T8" fmla="*/ 2 w 96"/>
              <a:gd name="T9" fmla="*/ 16 h 44"/>
              <a:gd name="T10" fmla="*/ 0 w 96"/>
              <a:gd name="T11" fmla="*/ 20 h 44"/>
              <a:gd name="T12" fmla="*/ 0 w 96"/>
              <a:gd name="T13" fmla="*/ 27 h 44"/>
              <a:gd name="T14" fmla="*/ 2 w 96"/>
              <a:gd name="T15" fmla="*/ 27 h 44"/>
              <a:gd name="T16" fmla="*/ 2 w 96"/>
              <a:gd name="T17" fmla="*/ 20 h 44"/>
              <a:gd name="T18" fmla="*/ 5 w 96"/>
              <a:gd name="T19" fmla="*/ 16 h 44"/>
              <a:gd name="T20" fmla="*/ 7 w 96"/>
              <a:gd name="T21" fmla="*/ 14 h 44"/>
              <a:gd name="T22" fmla="*/ 5 w 96"/>
              <a:gd name="T23" fmla="*/ 11 h 44"/>
              <a:gd name="T24" fmla="*/ 9 w 96"/>
              <a:gd name="T25" fmla="*/ 9 h 44"/>
              <a:gd name="T26" fmla="*/ 13 w 96"/>
              <a:gd name="T27" fmla="*/ 5 h 44"/>
              <a:gd name="T28" fmla="*/ 15 w 96"/>
              <a:gd name="T29" fmla="*/ 1 h 44"/>
              <a:gd name="T30" fmla="*/ 15 w 96"/>
              <a:gd name="T31" fmla="*/ 0 h 44"/>
              <a:gd name="T32" fmla="*/ 15 w 96"/>
              <a:gd name="T33" fmla="*/ 5 h 44"/>
              <a:gd name="T34" fmla="*/ 17 w 96"/>
              <a:gd name="T35" fmla="*/ 7 h 44"/>
              <a:gd name="T36" fmla="*/ 20 w 96"/>
              <a:gd name="T37" fmla="*/ 11 h 44"/>
              <a:gd name="T38" fmla="*/ 24 w 96"/>
              <a:gd name="T39" fmla="*/ 12 h 44"/>
              <a:gd name="T40" fmla="*/ 29 w 96"/>
              <a:gd name="T41" fmla="*/ 16 h 44"/>
              <a:gd name="T42" fmla="*/ 37 w 96"/>
              <a:gd name="T43" fmla="*/ 20 h 44"/>
              <a:gd name="T44" fmla="*/ 42 w 96"/>
              <a:gd name="T45" fmla="*/ 23 h 44"/>
              <a:gd name="T46" fmla="*/ 48 w 96"/>
              <a:gd name="T47" fmla="*/ 27 h 44"/>
              <a:gd name="T48" fmla="*/ 53 w 96"/>
              <a:gd name="T49" fmla="*/ 33 h 44"/>
              <a:gd name="T50" fmla="*/ 59 w 96"/>
              <a:gd name="T51" fmla="*/ 38 h 44"/>
              <a:gd name="T52" fmla="*/ 68 w 96"/>
              <a:gd name="T53" fmla="*/ 44 h 44"/>
              <a:gd name="T54" fmla="*/ 63 w 96"/>
              <a:gd name="T55" fmla="*/ 38 h 44"/>
              <a:gd name="T56" fmla="*/ 57 w 96"/>
              <a:gd name="T57" fmla="*/ 35 h 44"/>
              <a:gd name="T58" fmla="*/ 53 w 96"/>
              <a:gd name="T59" fmla="*/ 29 h 44"/>
              <a:gd name="T60" fmla="*/ 51 w 96"/>
              <a:gd name="T61" fmla="*/ 27 h 44"/>
              <a:gd name="T62" fmla="*/ 48 w 96"/>
              <a:gd name="T63" fmla="*/ 23 h 44"/>
              <a:gd name="T64" fmla="*/ 44 w 96"/>
              <a:gd name="T65" fmla="*/ 22 h 44"/>
              <a:gd name="T66" fmla="*/ 39 w 96"/>
              <a:gd name="T67" fmla="*/ 18 h 44"/>
              <a:gd name="T68" fmla="*/ 35 w 96"/>
              <a:gd name="T69" fmla="*/ 16 h 44"/>
              <a:gd name="T70" fmla="*/ 29 w 96"/>
              <a:gd name="T71" fmla="*/ 12 h 44"/>
              <a:gd name="T72" fmla="*/ 24 w 96"/>
              <a:gd name="T73" fmla="*/ 11 h 44"/>
              <a:gd name="T74" fmla="*/ 20 w 96"/>
              <a:gd name="T75" fmla="*/ 9 h 44"/>
              <a:gd name="T76" fmla="*/ 18 w 96"/>
              <a:gd name="T77" fmla="*/ 5 h 44"/>
              <a:gd name="T78" fmla="*/ 18 w 96"/>
              <a:gd name="T79" fmla="*/ 1 h 44"/>
              <a:gd name="T80" fmla="*/ 18 w 96"/>
              <a:gd name="T81" fmla="*/ 1 h 44"/>
              <a:gd name="T82" fmla="*/ 24 w 96"/>
              <a:gd name="T83" fmla="*/ 3 h 44"/>
              <a:gd name="T84" fmla="*/ 31 w 96"/>
              <a:gd name="T85" fmla="*/ 7 h 44"/>
              <a:gd name="T86" fmla="*/ 39 w 96"/>
              <a:gd name="T87" fmla="*/ 9 h 44"/>
              <a:gd name="T88" fmla="*/ 51 w 96"/>
              <a:gd name="T89" fmla="*/ 12 h 44"/>
              <a:gd name="T90" fmla="*/ 64 w 96"/>
              <a:gd name="T91" fmla="*/ 12 h 44"/>
              <a:gd name="T92" fmla="*/ 75 w 96"/>
              <a:gd name="T93" fmla="*/ 18 h 44"/>
              <a:gd name="T94" fmla="*/ 86 w 96"/>
              <a:gd name="T95" fmla="*/ 23 h 44"/>
              <a:gd name="T96" fmla="*/ 92 w 96"/>
              <a:gd name="T97" fmla="*/ 23 h 44"/>
              <a:gd name="T98" fmla="*/ 81 w 96"/>
              <a:gd name="T99" fmla="*/ 20 h 44"/>
              <a:gd name="T100" fmla="*/ 72 w 96"/>
              <a:gd name="T101" fmla="*/ 14 h 44"/>
              <a:gd name="T102" fmla="*/ 63 w 96"/>
              <a:gd name="T103" fmla="*/ 12 h 44"/>
              <a:gd name="T104" fmla="*/ 51 w 96"/>
              <a:gd name="T105" fmla="*/ 11 h 44"/>
              <a:gd name="T106" fmla="*/ 44 w 96"/>
              <a:gd name="T107" fmla="*/ 9 h 44"/>
              <a:gd name="T108" fmla="*/ 37 w 96"/>
              <a:gd name="T109" fmla="*/ 7 h 44"/>
              <a:gd name="T110" fmla="*/ 29 w 96"/>
              <a:gd name="T111" fmla="*/ 3 h 44"/>
              <a:gd name="T112" fmla="*/ 24 w 96"/>
              <a:gd name="T113" fmla="*/ 1 h 44"/>
              <a:gd name="T114" fmla="*/ 15 w 96"/>
              <a:gd name="T115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96" h="44">
                <a:moveTo>
                  <a:pt x="11" y="0"/>
                </a:move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1"/>
                </a:lnTo>
                <a:lnTo>
                  <a:pt x="11" y="1"/>
                </a:lnTo>
                <a:lnTo>
                  <a:pt x="11" y="1"/>
                </a:lnTo>
                <a:lnTo>
                  <a:pt x="11" y="1"/>
                </a:lnTo>
                <a:lnTo>
                  <a:pt x="9" y="1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5"/>
                </a:lnTo>
                <a:lnTo>
                  <a:pt x="7" y="5"/>
                </a:lnTo>
                <a:lnTo>
                  <a:pt x="7" y="5"/>
                </a:lnTo>
                <a:lnTo>
                  <a:pt x="7" y="5"/>
                </a:lnTo>
                <a:lnTo>
                  <a:pt x="7" y="5"/>
                </a:lnTo>
                <a:lnTo>
                  <a:pt x="7" y="5"/>
                </a:lnTo>
                <a:lnTo>
                  <a:pt x="7" y="7"/>
                </a:lnTo>
                <a:lnTo>
                  <a:pt x="7" y="7"/>
                </a:lnTo>
                <a:lnTo>
                  <a:pt x="5" y="7"/>
                </a:lnTo>
                <a:lnTo>
                  <a:pt x="5" y="7"/>
                </a:lnTo>
                <a:lnTo>
                  <a:pt x="5" y="9"/>
                </a:lnTo>
                <a:lnTo>
                  <a:pt x="5" y="9"/>
                </a:lnTo>
                <a:lnTo>
                  <a:pt x="4" y="9"/>
                </a:lnTo>
                <a:lnTo>
                  <a:pt x="4" y="9"/>
                </a:lnTo>
                <a:lnTo>
                  <a:pt x="4" y="9"/>
                </a:lnTo>
                <a:lnTo>
                  <a:pt x="4" y="9"/>
                </a:lnTo>
                <a:lnTo>
                  <a:pt x="4" y="11"/>
                </a:lnTo>
                <a:lnTo>
                  <a:pt x="4" y="11"/>
                </a:lnTo>
                <a:lnTo>
                  <a:pt x="4" y="11"/>
                </a:lnTo>
                <a:lnTo>
                  <a:pt x="4" y="11"/>
                </a:lnTo>
                <a:lnTo>
                  <a:pt x="2" y="11"/>
                </a:lnTo>
                <a:lnTo>
                  <a:pt x="2" y="12"/>
                </a:lnTo>
                <a:lnTo>
                  <a:pt x="2" y="12"/>
                </a:lnTo>
                <a:lnTo>
                  <a:pt x="2" y="12"/>
                </a:lnTo>
                <a:lnTo>
                  <a:pt x="2" y="12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4" y="16"/>
                </a:lnTo>
                <a:lnTo>
                  <a:pt x="4" y="16"/>
                </a:lnTo>
                <a:lnTo>
                  <a:pt x="2" y="16"/>
                </a:lnTo>
                <a:lnTo>
                  <a:pt x="2" y="16"/>
                </a:lnTo>
                <a:lnTo>
                  <a:pt x="2" y="16"/>
                </a:lnTo>
                <a:lnTo>
                  <a:pt x="2" y="18"/>
                </a:lnTo>
                <a:lnTo>
                  <a:pt x="2" y="18"/>
                </a:lnTo>
                <a:lnTo>
                  <a:pt x="2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22"/>
                </a:lnTo>
                <a:lnTo>
                  <a:pt x="0" y="22"/>
                </a:lnTo>
                <a:lnTo>
                  <a:pt x="0" y="22"/>
                </a:lnTo>
                <a:lnTo>
                  <a:pt x="0" y="23"/>
                </a:lnTo>
                <a:lnTo>
                  <a:pt x="0" y="23"/>
                </a:lnTo>
                <a:lnTo>
                  <a:pt x="0" y="25"/>
                </a:lnTo>
                <a:lnTo>
                  <a:pt x="0" y="25"/>
                </a:lnTo>
                <a:lnTo>
                  <a:pt x="0" y="25"/>
                </a:lnTo>
                <a:lnTo>
                  <a:pt x="0" y="27"/>
                </a:lnTo>
                <a:lnTo>
                  <a:pt x="0" y="27"/>
                </a:lnTo>
                <a:lnTo>
                  <a:pt x="2" y="27"/>
                </a:lnTo>
                <a:lnTo>
                  <a:pt x="2" y="29"/>
                </a:lnTo>
                <a:lnTo>
                  <a:pt x="4" y="31"/>
                </a:lnTo>
                <a:lnTo>
                  <a:pt x="5" y="31"/>
                </a:lnTo>
                <a:lnTo>
                  <a:pt x="5" y="31"/>
                </a:lnTo>
                <a:lnTo>
                  <a:pt x="4" y="29"/>
                </a:lnTo>
                <a:lnTo>
                  <a:pt x="4" y="29"/>
                </a:lnTo>
                <a:lnTo>
                  <a:pt x="4" y="29"/>
                </a:lnTo>
                <a:lnTo>
                  <a:pt x="4" y="27"/>
                </a:lnTo>
                <a:lnTo>
                  <a:pt x="2" y="27"/>
                </a:lnTo>
                <a:lnTo>
                  <a:pt x="4" y="25"/>
                </a:lnTo>
                <a:lnTo>
                  <a:pt x="2" y="25"/>
                </a:lnTo>
                <a:lnTo>
                  <a:pt x="2" y="25"/>
                </a:lnTo>
                <a:lnTo>
                  <a:pt x="2" y="23"/>
                </a:lnTo>
                <a:lnTo>
                  <a:pt x="2" y="23"/>
                </a:lnTo>
                <a:lnTo>
                  <a:pt x="2" y="23"/>
                </a:lnTo>
                <a:lnTo>
                  <a:pt x="2" y="22"/>
                </a:lnTo>
                <a:lnTo>
                  <a:pt x="2" y="22"/>
                </a:lnTo>
                <a:lnTo>
                  <a:pt x="2" y="20"/>
                </a:lnTo>
                <a:lnTo>
                  <a:pt x="2" y="20"/>
                </a:lnTo>
                <a:lnTo>
                  <a:pt x="2" y="20"/>
                </a:lnTo>
                <a:lnTo>
                  <a:pt x="4" y="20"/>
                </a:lnTo>
                <a:lnTo>
                  <a:pt x="4" y="20"/>
                </a:lnTo>
                <a:lnTo>
                  <a:pt x="4" y="18"/>
                </a:lnTo>
                <a:lnTo>
                  <a:pt x="4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6"/>
                </a:lnTo>
                <a:lnTo>
                  <a:pt x="5" y="16"/>
                </a:lnTo>
                <a:lnTo>
                  <a:pt x="7" y="16"/>
                </a:lnTo>
                <a:lnTo>
                  <a:pt x="5" y="16"/>
                </a:lnTo>
                <a:lnTo>
                  <a:pt x="5" y="16"/>
                </a:lnTo>
                <a:lnTo>
                  <a:pt x="7" y="16"/>
                </a:lnTo>
                <a:lnTo>
                  <a:pt x="7" y="16"/>
                </a:lnTo>
                <a:lnTo>
                  <a:pt x="7" y="14"/>
                </a:lnTo>
                <a:lnTo>
                  <a:pt x="5" y="14"/>
                </a:lnTo>
                <a:lnTo>
                  <a:pt x="7" y="14"/>
                </a:lnTo>
                <a:lnTo>
                  <a:pt x="7" y="14"/>
                </a:lnTo>
                <a:lnTo>
                  <a:pt x="7" y="14"/>
                </a:lnTo>
                <a:lnTo>
                  <a:pt x="5" y="12"/>
                </a:lnTo>
                <a:lnTo>
                  <a:pt x="5" y="12"/>
                </a:lnTo>
                <a:lnTo>
                  <a:pt x="5" y="12"/>
                </a:lnTo>
                <a:lnTo>
                  <a:pt x="5" y="12"/>
                </a:lnTo>
                <a:lnTo>
                  <a:pt x="5" y="12"/>
                </a:lnTo>
                <a:lnTo>
                  <a:pt x="5" y="12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7" y="11"/>
                </a:lnTo>
                <a:lnTo>
                  <a:pt x="7" y="11"/>
                </a:lnTo>
                <a:lnTo>
                  <a:pt x="7" y="11"/>
                </a:lnTo>
                <a:lnTo>
                  <a:pt x="7" y="9"/>
                </a:lnTo>
                <a:lnTo>
                  <a:pt x="7" y="9"/>
                </a:lnTo>
                <a:lnTo>
                  <a:pt x="7" y="9"/>
                </a:lnTo>
                <a:lnTo>
                  <a:pt x="9" y="9"/>
                </a:lnTo>
                <a:lnTo>
                  <a:pt x="9" y="9"/>
                </a:lnTo>
                <a:lnTo>
                  <a:pt x="9" y="9"/>
                </a:lnTo>
                <a:lnTo>
                  <a:pt x="9" y="7"/>
                </a:lnTo>
                <a:lnTo>
                  <a:pt x="11" y="7"/>
                </a:lnTo>
                <a:lnTo>
                  <a:pt x="11" y="7"/>
                </a:lnTo>
                <a:lnTo>
                  <a:pt x="11" y="7"/>
                </a:lnTo>
                <a:lnTo>
                  <a:pt x="11" y="7"/>
                </a:lnTo>
                <a:lnTo>
                  <a:pt x="11" y="5"/>
                </a:lnTo>
                <a:lnTo>
                  <a:pt x="11" y="5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3"/>
                </a:lnTo>
                <a:lnTo>
                  <a:pt x="13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1"/>
                </a:lnTo>
                <a:lnTo>
                  <a:pt x="15" y="1"/>
                </a:lnTo>
                <a:lnTo>
                  <a:pt x="15" y="1"/>
                </a:lnTo>
                <a:lnTo>
                  <a:pt x="15" y="1"/>
                </a:lnTo>
                <a:lnTo>
                  <a:pt x="15" y="1"/>
                </a:lnTo>
                <a:lnTo>
                  <a:pt x="15" y="1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1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7"/>
                </a:lnTo>
                <a:lnTo>
                  <a:pt x="17" y="7"/>
                </a:lnTo>
                <a:lnTo>
                  <a:pt x="17" y="7"/>
                </a:lnTo>
                <a:lnTo>
                  <a:pt x="17" y="7"/>
                </a:lnTo>
                <a:lnTo>
                  <a:pt x="17" y="7"/>
                </a:lnTo>
                <a:lnTo>
                  <a:pt x="17" y="7"/>
                </a:lnTo>
                <a:lnTo>
                  <a:pt x="17" y="7"/>
                </a:lnTo>
                <a:lnTo>
                  <a:pt x="17" y="9"/>
                </a:lnTo>
                <a:lnTo>
                  <a:pt x="18" y="9"/>
                </a:lnTo>
                <a:lnTo>
                  <a:pt x="18" y="9"/>
                </a:lnTo>
                <a:lnTo>
                  <a:pt x="18" y="9"/>
                </a:lnTo>
                <a:lnTo>
                  <a:pt x="18" y="9"/>
                </a:lnTo>
                <a:lnTo>
                  <a:pt x="20" y="9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2" y="12"/>
                </a:lnTo>
                <a:lnTo>
                  <a:pt x="22" y="12"/>
                </a:lnTo>
                <a:lnTo>
                  <a:pt x="22" y="12"/>
                </a:lnTo>
                <a:lnTo>
                  <a:pt x="22" y="12"/>
                </a:lnTo>
                <a:lnTo>
                  <a:pt x="24" y="12"/>
                </a:lnTo>
                <a:lnTo>
                  <a:pt x="24" y="12"/>
                </a:lnTo>
                <a:lnTo>
                  <a:pt x="26" y="14"/>
                </a:lnTo>
                <a:lnTo>
                  <a:pt x="26" y="14"/>
                </a:lnTo>
                <a:lnTo>
                  <a:pt x="26" y="14"/>
                </a:lnTo>
                <a:lnTo>
                  <a:pt x="28" y="14"/>
                </a:lnTo>
                <a:lnTo>
                  <a:pt x="28" y="14"/>
                </a:lnTo>
                <a:lnTo>
                  <a:pt x="28" y="14"/>
                </a:lnTo>
                <a:lnTo>
                  <a:pt x="28" y="16"/>
                </a:lnTo>
                <a:lnTo>
                  <a:pt x="29" y="16"/>
                </a:lnTo>
                <a:lnTo>
                  <a:pt x="29" y="16"/>
                </a:lnTo>
                <a:lnTo>
                  <a:pt x="29" y="16"/>
                </a:lnTo>
                <a:lnTo>
                  <a:pt x="31" y="16"/>
                </a:lnTo>
                <a:lnTo>
                  <a:pt x="31" y="16"/>
                </a:lnTo>
                <a:lnTo>
                  <a:pt x="31" y="16"/>
                </a:lnTo>
                <a:lnTo>
                  <a:pt x="33" y="16"/>
                </a:lnTo>
                <a:lnTo>
                  <a:pt x="33" y="18"/>
                </a:lnTo>
                <a:lnTo>
                  <a:pt x="33" y="18"/>
                </a:lnTo>
                <a:lnTo>
                  <a:pt x="33" y="18"/>
                </a:lnTo>
                <a:lnTo>
                  <a:pt x="35" y="18"/>
                </a:lnTo>
                <a:lnTo>
                  <a:pt x="35" y="18"/>
                </a:lnTo>
                <a:lnTo>
                  <a:pt x="37" y="20"/>
                </a:lnTo>
                <a:lnTo>
                  <a:pt x="37" y="20"/>
                </a:lnTo>
                <a:lnTo>
                  <a:pt x="37" y="20"/>
                </a:lnTo>
                <a:lnTo>
                  <a:pt x="39" y="20"/>
                </a:lnTo>
                <a:lnTo>
                  <a:pt x="39" y="22"/>
                </a:lnTo>
                <a:lnTo>
                  <a:pt x="40" y="22"/>
                </a:lnTo>
                <a:lnTo>
                  <a:pt x="40" y="22"/>
                </a:lnTo>
                <a:lnTo>
                  <a:pt x="40" y="22"/>
                </a:lnTo>
                <a:lnTo>
                  <a:pt x="42" y="22"/>
                </a:lnTo>
                <a:lnTo>
                  <a:pt x="42" y="22"/>
                </a:lnTo>
                <a:lnTo>
                  <a:pt x="42" y="23"/>
                </a:lnTo>
                <a:lnTo>
                  <a:pt x="44" y="23"/>
                </a:lnTo>
                <a:lnTo>
                  <a:pt x="44" y="23"/>
                </a:lnTo>
                <a:lnTo>
                  <a:pt x="46" y="23"/>
                </a:lnTo>
                <a:lnTo>
                  <a:pt x="46" y="23"/>
                </a:lnTo>
                <a:lnTo>
                  <a:pt x="46" y="25"/>
                </a:lnTo>
                <a:lnTo>
                  <a:pt x="46" y="25"/>
                </a:lnTo>
                <a:lnTo>
                  <a:pt x="48" y="25"/>
                </a:lnTo>
                <a:lnTo>
                  <a:pt x="48" y="27"/>
                </a:lnTo>
                <a:lnTo>
                  <a:pt x="48" y="27"/>
                </a:lnTo>
                <a:lnTo>
                  <a:pt x="48" y="27"/>
                </a:lnTo>
                <a:lnTo>
                  <a:pt x="50" y="29"/>
                </a:lnTo>
                <a:lnTo>
                  <a:pt x="50" y="29"/>
                </a:lnTo>
                <a:lnTo>
                  <a:pt x="50" y="29"/>
                </a:lnTo>
                <a:lnTo>
                  <a:pt x="50" y="31"/>
                </a:lnTo>
                <a:lnTo>
                  <a:pt x="51" y="31"/>
                </a:lnTo>
                <a:lnTo>
                  <a:pt x="51" y="31"/>
                </a:lnTo>
                <a:lnTo>
                  <a:pt x="51" y="31"/>
                </a:lnTo>
                <a:lnTo>
                  <a:pt x="53" y="33"/>
                </a:lnTo>
                <a:lnTo>
                  <a:pt x="53" y="33"/>
                </a:lnTo>
                <a:lnTo>
                  <a:pt x="53" y="33"/>
                </a:lnTo>
                <a:lnTo>
                  <a:pt x="53" y="33"/>
                </a:lnTo>
                <a:lnTo>
                  <a:pt x="53" y="35"/>
                </a:lnTo>
                <a:lnTo>
                  <a:pt x="53" y="35"/>
                </a:lnTo>
                <a:lnTo>
                  <a:pt x="55" y="35"/>
                </a:lnTo>
                <a:lnTo>
                  <a:pt x="55" y="36"/>
                </a:lnTo>
                <a:lnTo>
                  <a:pt x="57" y="36"/>
                </a:lnTo>
                <a:lnTo>
                  <a:pt x="57" y="36"/>
                </a:lnTo>
                <a:lnTo>
                  <a:pt x="59" y="36"/>
                </a:lnTo>
                <a:lnTo>
                  <a:pt x="59" y="38"/>
                </a:lnTo>
                <a:lnTo>
                  <a:pt x="59" y="38"/>
                </a:lnTo>
                <a:lnTo>
                  <a:pt x="61" y="38"/>
                </a:lnTo>
                <a:lnTo>
                  <a:pt x="61" y="38"/>
                </a:lnTo>
                <a:lnTo>
                  <a:pt x="61" y="40"/>
                </a:lnTo>
                <a:lnTo>
                  <a:pt x="63" y="40"/>
                </a:lnTo>
                <a:lnTo>
                  <a:pt x="64" y="42"/>
                </a:lnTo>
                <a:lnTo>
                  <a:pt x="64" y="42"/>
                </a:lnTo>
                <a:lnTo>
                  <a:pt x="66" y="42"/>
                </a:lnTo>
                <a:lnTo>
                  <a:pt x="66" y="44"/>
                </a:lnTo>
                <a:lnTo>
                  <a:pt x="68" y="44"/>
                </a:lnTo>
                <a:lnTo>
                  <a:pt x="68" y="44"/>
                </a:lnTo>
                <a:lnTo>
                  <a:pt x="70" y="44"/>
                </a:lnTo>
                <a:lnTo>
                  <a:pt x="68" y="44"/>
                </a:lnTo>
                <a:lnTo>
                  <a:pt x="68" y="42"/>
                </a:lnTo>
                <a:lnTo>
                  <a:pt x="66" y="42"/>
                </a:lnTo>
                <a:lnTo>
                  <a:pt x="66" y="42"/>
                </a:lnTo>
                <a:lnTo>
                  <a:pt x="66" y="40"/>
                </a:lnTo>
                <a:lnTo>
                  <a:pt x="64" y="40"/>
                </a:lnTo>
                <a:lnTo>
                  <a:pt x="63" y="40"/>
                </a:lnTo>
                <a:lnTo>
                  <a:pt x="63" y="38"/>
                </a:lnTo>
                <a:lnTo>
                  <a:pt x="63" y="38"/>
                </a:lnTo>
                <a:lnTo>
                  <a:pt x="63" y="38"/>
                </a:lnTo>
                <a:lnTo>
                  <a:pt x="63" y="38"/>
                </a:lnTo>
                <a:lnTo>
                  <a:pt x="61" y="36"/>
                </a:lnTo>
                <a:lnTo>
                  <a:pt x="61" y="36"/>
                </a:lnTo>
                <a:lnTo>
                  <a:pt x="59" y="36"/>
                </a:lnTo>
                <a:lnTo>
                  <a:pt x="59" y="36"/>
                </a:lnTo>
                <a:lnTo>
                  <a:pt x="59" y="36"/>
                </a:lnTo>
                <a:lnTo>
                  <a:pt x="59" y="35"/>
                </a:lnTo>
                <a:lnTo>
                  <a:pt x="57" y="35"/>
                </a:lnTo>
                <a:lnTo>
                  <a:pt x="57" y="35"/>
                </a:lnTo>
                <a:lnTo>
                  <a:pt x="57" y="35"/>
                </a:lnTo>
                <a:lnTo>
                  <a:pt x="57" y="33"/>
                </a:lnTo>
                <a:lnTo>
                  <a:pt x="57" y="33"/>
                </a:lnTo>
                <a:lnTo>
                  <a:pt x="57" y="33"/>
                </a:lnTo>
                <a:lnTo>
                  <a:pt x="55" y="31"/>
                </a:lnTo>
                <a:lnTo>
                  <a:pt x="55" y="31"/>
                </a:lnTo>
                <a:lnTo>
                  <a:pt x="53" y="31"/>
                </a:lnTo>
                <a:lnTo>
                  <a:pt x="53" y="31"/>
                </a:lnTo>
                <a:lnTo>
                  <a:pt x="53" y="31"/>
                </a:lnTo>
                <a:lnTo>
                  <a:pt x="53" y="29"/>
                </a:lnTo>
                <a:lnTo>
                  <a:pt x="53" y="29"/>
                </a:lnTo>
                <a:lnTo>
                  <a:pt x="53" y="29"/>
                </a:lnTo>
                <a:lnTo>
                  <a:pt x="53" y="29"/>
                </a:lnTo>
                <a:lnTo>
                  <a:pt x="51" y="29"/>
                </a:lnTo>
                <a:lnTo>
                  <a:pt x="51" y="29"/>
                </a:lnTo>
                <a:lnTo>
                  <a:pt x="51" y="29"/>
                </a:lnTo>
                <a:lnTo>
                  <a:pt x="51" y="27"/>
                </a:lnTo>
                <a:lnTo>
                  <a:pt x="51" y="27"/>
                </a:lnTo>
                <a:lnTo>
                  <a:pt x="51" y="27"/>
                </a:lnTo>
                <a:lnTo>
                  <a:pt x="51" y="27"/>
                </a:lnTo>
                <a:lnTo>
                  <a:pt x="51" y="27"/>
                </a:lnTo>
                <a:lnTo>
                  <a:pt x="50" y="27"/>
                </a:lnTo>
                <a:lnTo>
                  <a:pt x="50" y="25"/>
                </a:lnTo>
                <a:lnTo>
                  <a:pt x="50" y="25"/>
                </a:lnTo>
                <a:lnTo>
                  <a:pt x="50" y="25"/>
                </a:lnTo>
                <a:lnTo>
                  <a:pt x="50" y="25"/>
                </a:lnTo>
                <a:lnTo>
                  <a:pt x="48" y="25"/>
                </a:lnTo>
                <a:lnTo>
                  <a:pt x="48" y="23"/>
                </a:lnTo>
                <a:lnTo>
                  <a:pt x="48" y="23"/>
                </a:lnTo>
                <a:lnTo>
                  <a:pt x="48" y="23"/>
                </a:lnTo>
                <a:lnTo>
                  <a:pt x="48" y="23"/>
                </a:lnTo>
                <a:lnTo>
                  <a:pt x="48" y="23"/>
                </a:lnTo>
                <a:lnTo>
                  <a:pt x="46" y="23"/>
                </a:lnTo>
                <a:lnTo>
                  <a:pt x="46" y="22"/>
                </a:lnTo>
                <a:lnTo>
                  <a:pt x="46" y="22"/>
                </a:lnTo>
                <a:lnTo>
                  <a:pt x="46" y="22"/>
                </a:lnTo>
                <a:lnTo>
                  <a:pt x="46" y="22"/>
                </a:lnTo>
                <a:lnTo>
                  <a:pt x="44" y="22"/>
                </a:lnTo>
                <a:lnTo>
                  <a:pt x="44" y="22"/>
                </a:lnTo>
                <a:lnTo>
                  <a:pt x="44" y="22"/>
                </a:lnTo>
                <a:lnTo>
                  <a:pt x="44" y="20"/>
                </a:lnTo>
                <a:lnTo>
                  <a:pt x="42" y="20"/>
                </a:lnTo>
                <a:lnTo>
                  <a:pt x="42" y="20"/>
                </a:lnTo>
                <a:lnTo>
                  <a:pt x="42" y="20"/>
                </a:lnTo>
                <a:lnTo>
                  <a:pt x="40" y="20"/>
                </a:lnTo>
                <a:lnTo>
                  <a:pt x="40" y="20"/>
                </a:lnTo>
                <a:lnTo>
                  <a:pt x="40" y="18"/>
                </a:lnTo>
                <a:lnTo>
                  <a:pt x="40" y="18"/>
                </a:lnTo>
                <a:lnTo>
                  <a:pt x="39" y="18"/>
                </a:lnTo>
                <a:lnTo>
                  <a:pt x="39" y="18"/>
                </a:lnTo>
                <a:lnTo>
                  <a:pt x="39" y="18"/>
                </a:lnTo>
                <a:lnTo>
                  <a:pt x="39" y="18"/>
                </a:lnTo>
                <a:lnTo>
                  <a:pt x="37" y="18"/>
                </a:lnTo>
                <a:lnTo>
                  <a:pt x="37" y="18"/>
                </a:lnTo>
                <a:lnTo>
                  <a:pt x="37" y="16"/>
                </a:lnTo>
                <a:lnTo>
                  <a:pt x="37" y="16"/>
                </a:lnTo>
                <a:lnTo>
                  <a:pt x="37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3" y="16"/>
                </a:lnTo>
                <a:lnTo>
                  <a:pt x="33" y="14"/>
                </a:lnTo>
                <a:lnTo>
                  <a:pt x="33" y="14"/>
                </a:lnTo>
                <a:lnTo>
                  <a:pt x="31" y="14"/>
                </a:lnTo>
                <a:lnTo>
                  <a:pt x="31" y="14"/>
                </a:lnTo>
                <a:lnTo>
                  <a:pt x="31" y="14"/>
                </a:lnTo>
                <a:lnTo>
                  <a:pt x="29" y="14"/>
                </a:lnTo>
                <a:lnTo>
                  <a:pt x="29" y="14"/>
                </a:lnTo>
                <a:lnTo>
                  <a:pt x="29" y="12"/>
                </a:lnTo>
                <a:lnTo>
                  <a:pt x="29" y="12"/>
                </a:lnTo>
                <a:lnTo>
                  <a:pt x="28" y="12"/>
                </a:lnTo>
                <a:lnTo>
                  <a:pt x="28" y="12"/>
                </a:lnTo>
                <a:lnTo>
                  <a:pt x="28" y="12"/>
                </a:lnTo>
                <a:lnTo>
                  <a:pt x="28" y="12"/>
                </a:lnTo>
                <a:lnTo>
                  <a:pt x="26" y="12"/>
                </a:lnTo>
                <a:lnTo>
                  <a:pt x="26" y="12"/>
                </a:lnTo>
                <a:lnTo>
                  <a:pt x="26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2" y="9"/>
                </a:lnTo>
                <a:lnTo>
                  <a:pt x="22" y="9"/>
                </a:lnTo>
                <a:lnTo>
                  <a:pt x="22" y="9"/>
                </a:lnTo>
                <a:lnTo>
                  <a:pt x="22" y="9"/>
                </a:lnTo>
                <a:lnTo>
                  <a:pt x="22" y="9"/>
                </a:lnTo>
                <a:lnTo>
                  <a:pt x="20" y="9"/>
                </a:lnTo>
                <a:lnTo>
                  <a:pt x="20" y="9"/>
                </a:lnTo>
                <a:lnTo>
                  <a:pt x="20" y="7"/>
                </a:lnTo>
                <a:lnTo>
                  <a:pt x="20" y="7"/>
                </a:lnTo>
                <a:lnTo>
                  <a:pt x="20" y="7"/>
                </a:lnTo>
                <a:lnTo>
                  <a:pt x="20" y="7"/>
                </a:lnTo>
                <a:lnTo>
                  <a:pt x="20" y="7"/>
                </a:lnTo>
                <a:lnTo>
                  <a:pt x="18" y="7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3"/>
                </a:lnTo>
                <a:lnTo>
                  <a:pt x="18" y="3"/>
                </a:lnTo>
                <a:lnTo>
                  <a:pt x="18" y="3"/>
                </a:lnTo>
                <a:lnTo>
                  <a:pt x="17" y="3"/>
                </a:lnTo>
                <a:lnTo>
                  <a:pt x="17" y="3"/>
                </a:lnTo>
                <a:lnTo>
                  <a:pt x="17" y="1"/>
                </a:lnTo>
                <a:lnTo>
                  <a:pt x="18" y="1"/>
                </a:lnTo>
                <a:lnTo>
                  <a:pt x="18" y="1"/>
                </a:lnTo>
                <a:lnTo>
                  <a:pt x="18" y="1"/>
                </a:lnTo>
                <a:lnTo>
                  <a:pt x="18" y="1"/>
                </a:lnTo>
                <a:lnTo>
                  <a:pt x="18" y="0"/>
                </a:lnTo>
                <a:lnTo>
                  <a:pt x="17" y="0"/>
                </a:lnTo>
                <a:lnTo>
                  <a:pt x="15" y="0"/>
                </a:lnTo>
                <a:lnTo>
                  <a:pt x="17" y="0"/>
                </a:lnTo>
                <a:lnTo>
                  <a:pt x="18" y="1"/>
                </a:lnTo>
                <a:lnTo>
                  <a:pt x="18" y="1"/>
                </a:lnTo>
                <a:lnTo>
                  <a:pt x="18" y="1"/>
                </a:lnTo>
                <a:lnTo>
                  <a:pt x="20" y="1"/>
                </a:lnTo>
                <a:lnTo>
                  <a:pt x="20" y="1"/>
                </a:lnTo>
                <a:lnTo>
                  <a:pt x="20" y="1"/>
                </a:lnTo>
                <a:lnTo>
                  <a:pt x="20" y="3"/>
                </a:lnTo>
                <a:lnTo>
                  <a:pt x="22" y="3"/>
                </a:lnTo>
                <a:lnTo>
                  <a:pt x="22" y="3"/>
                </a:lnTo>
                <a:lnTo>
                  <a:pt x="22" y="3"/>
                </a:lnTo>
                <a:lnTo>
                  <a:pt x="22" y="3"/>
                </a:lnTo>
                <a:lnTo>
                  <a:pt x="24" y="3"/>
                </a:lnTo>
                <a:lnTo>
                  <a:pt x="24" y="3"/>
                </a:lnTo>
                <a:lnTo>
                  <a:pt x="24" y="3"/>
                </a:lnTo>
                <a:lnTo>
                  <a:pt x="26" y="3"/>
                </a:lnTo>
                <a:lnTo>
                  <a:pt x="26" y="5"/>
                </a:lnTo>
                <a:lnTo>
                  <a:pt x="28" y="5"/>
                </a:lnTo>
                <a:lnTo>
                  <a:pt x="28" y="5"/>
                </a:lnTo>
                <a:lnTo>
                  <a:pt x="29" y="5"/>
                </a:lnTo>
                <a:lnTo>
                  <a:pt x="29" y="5"/>
                </a:lnTo>
                <a:lnTo>
                  <a:pt x="29" y="5"/>
                </a:lnTo>
                <a:lnTo>
                  <a:pt x="31" y="5"/>
                </a:lnTo>
                <a:lnTo>
                  <a:pt x="31" y="7"/>
                </a:lnTo>
                <a:lnTo>
                  <a:pt x="31" y="7"/>
                </a:lnTo>
                <a:lnTo>
                  <a:pt x="33" y="7"/>
                </a:lnTo>
                <a:lnTo>
                  <a:pt x="33" y="7"/>
                </a:lnTo>
                <a:lnTo>
                  <a:pt x="35" y="7"/>
                </a:lnTo>
                <a:lnTo>
                  <a:pt x="35" y="7"/>
                </a:lnTo>
                <a:lnTo>
                  <a:pt x="37" y="9"/>
                </a:lnTo>
                <a:lnTo>
                  <a:pt x="37" y="9"/>
                </a:lnTo>
                <a:lnTo>
                  <a:pt x="37" y="9"/>
                </a:lnTo>
                <a:lnTo>
                  <a:pt x="39" y="9"/>
                </a:lnTo>
                <a:lnTo>
                  <a:pt x="39" y="9"/>
                </a:lnTo>
                <a:lnTo>
                  <a:pt x="40" y="9"/>
                </a:lnTo>
                <a:lnTo>
                  <a:pt x="40" y="9"/>
                </a:lnTo>
                <a:lnTo>
                  <a:pt x="42" y="11"/>
                </a:lnTo>
                <a:lnTo>
                  <a:pt x="42" y="11"/>
                </a:lnTo>
                <a:lnTo>
                  <a:pt x="44" y="11"/>
                </a:lnTo>
                <a:lnTo>
                  <a:pt x="46" y="11"/>
                </a:lnTo>
                <a:lnTo>
                  <a:pt x="48" y="11"/>
                </a:lnTo>
                <a:lnTo>
                  <a:pt x="50" y="12"/>
                </a:lnTo>
                <a:lnTo>
                  <a:pt x="50" y="12"/>
                </a:lnTo>
                <a:lnTo>
                  <a:pt x="51" y="12"/>
                </a:lnTo>
                <a:lnTo>
                  <a:pt x="51" y="12"/>
                </a:lnTo>
                <a:lnTo>
                  <a:pt x="53" y="12"/>
                </a:lnTo>
                <a:lnTo>
                  <a:pt x="55" y="12"/>
                </a:lnTo>
                <a:lnTo>
                  <a:pt x="55" y="12"/>
                </a:lnTo>
                <a:lnTo>
                  <a:pt x="57" y="12"/>
                </a:lnTo>
                <a:lnTo>
                  <a:pt x="59" y="12"/>
                </a:lnTo>
                <a:lnTo>
                  <a:pt x="61" y="12"/>
                </a:lnTo>
                <a:lnTo>
                  <a:pt x="63" y="12"/>
                </a:lnTo>
                <a:lnTo>
                  <a:pt x="63" y="12"/>
                </a:lnTo>
                <a:lnTo>
                  <a:pt x="64" y="12"/>
                </a:lnTo>
                <a:lnTo>
                  <a:pt x="66" y="12"/>
                </a:lnTo>
                <a:lnTo>
                  <a:pt x="68" y="14"/>
                </a:lnTo>
                <a:lnTo>
                  <a:pt x="68" y="14"/>
                </a:lnTo>
                <a:lnTo>
                  <a:pt x="70" y="14"/>
                </a:lnTo>
                <a:lnTo>
                  <a:pt x="70" y="14"/>
                </a:lnTo>
                <a:lnTo>
                  <a:pt x="72" y="16"/>
                </a:lnTo>
                <a:lnTo>
                  <a:pt x="72" y="16"/>
                </a:lnTo>
                <a:lnTo>
                  <a:pt x="74" y="16"/>
                </a:lnTo>
                <a:lnTo>
                  <a:pt x="74" y="16"/>
                </a:lnTo>
                <a:lnTo>
                  <a:pt x="75" y="18"/>
                </a:lnTo>
                <a:lnTo>
                  <a:pt x="75" y="18"/>
                </a:lnTo>
                <a:lnTo>
                  <a:pt x="77" y="18"/>
                </a:lnTo>
                <a:lnTo>
                  <a:pt x="79" y="18"/>
                </a:lnTo>
                <a:lnTo>
                  <a:pt x="79" y="18"/>
                </a:lnTo>
                <a:lnTo>
                  <a:pt x="81" y="20"/>
                </a:lnTo>
                <a:lnTo>
                  <a:pt x="83" y="22"/>
                </a:lnTo>
                <a:lnTo>
                  <a:pt x="83" y="22"/>
                </a:lnTo>
                <a:lnTo>
                  <a:pt x="85" y="22"/>
                </a:lnTo>
                <a:lnTo>
                  <a:pt x="86" y="22"/>
                </a:lnTo>
                <a:lnTo>
                  <a:pt x="86" y="23"/>
                </a:lnTo>
                <a:lnTo>
                  <a:pt x="88" y="23"/>
                </a:lnTo>
                <a:lnTo>
                  <a:pt x="90" y="23"/>
                </a:lnTo>
                <a:lnTo>
                  <a:pt x="92" y="25"/>
                </a:lnTo>
                <a:lnTo>
                  <a:pt x="94" y="25"/>
                </a:lnTo>
                <a:lnTo>
                  <a:pt x="96" y="25"/>
                </a:lnTo>
                <a:lnTo>
                  <a:pt x="96" y="25"/>
                </a:lnTo>
                <a:lnTo>
                  <a:pt x="96" y="25"/>
                </a:lnTo>
                <a:lnTo>
                  <a:pt x="94" y="25"/>
                </a:lnTo>
                <a:lnTo>
                  <a:pt x="94" y="25"/>
                </a:lnTo>
                <a:lnTo>
                  <a:pt x="92" y="23"/>
                </a:lnTo>
                <a:lnTo>
                  <a:pt x="90" y="23"/>
                </a:lnTo>
                <a:lnTo>
                  <a:pt x="90" y="23"/>
                </a:lnTo>
                <a:lnTo>
                  <a:pt x="88" y="23"/>
                </a:lnTo>
                <a:lnTo>
                  <a:pt x="88" y="22"/>
                </a:lnTo>
                <a:lnTo>
                  <a:pt x="88" y="22"/>
                </a:lnTo>
                <a:lnTo>
                  <a:pt x="86" y="22"/>
                </a:lnTo>
                <a:lnTo>
                  <a:pt x="85" y="20"/>
                </a:lnTo>
                <a:lnTo>
                  <a:pt x="85" y="20"/>
                </a:lnTo>
                <a:lnTo>
                  <a:pt x="83" y="20"/>
                </a:lnTo>
                <a:lnTo>
                  <a:pt x="81" y="20"/>
                </a:lnTo>
                <a:lnTo>
                  <a:pt x="81" y="18"/>
                </a:lnTo>
                <a:lnTo>
                  <a:pt x="81" y="18"/>
                </a:lnTo>
                <a:lnTo>
                  <a:pt x="81" y="18"/>
                </a:lnTo>
                <a:lnTo>
                  <a:pt x="79" y="18"/>
                </a:lnTo>
                <a:lnTo>
                  <a:pt x="77" y="16"/>
                </a:lnTo>
                <a:lnTo>
                  <a:pt x="77" y="16"/>
                </a:lnTo>
                <a:lnTo>
                  <a:pt x="75" y="16"/>
                </a:lnTo>
                <a:lnTo>
                  <a:pt x="74" y="14"/>
                </a:lnTo>
                <a:lnTo>
                  <a:pt x="74" y="14"/>
                </a:lnTo>
                <a:lnTo>
                  <a:pt x="72" y="14"/>
                </a:lnTo>
                <a:lnTo>
                  <a:pt x="72" y="14"/>
                </a:lnTo>
                <a:lnTo>
                  <a:pt x="70" y="14"/>
                </a:lnTo>
                <a:lnTo>
                  <a:pt x="70" y="12"/>
                </a:lnTo>
                <a:lnTo>
                  <a:pt x="70" y="12"/>
                </a:lnTo>
                <a:lnTo>
                  <a:pt x="68" y="12"/>
                </a:lnTo>
                <a:lnTo>
                  <a:pt x="68" y="12"/>
                </a:lnTo>
                <a:lnTo>
                  <a:pt x="66" y="12"/>
                </a:lnTo>
                <a:lnTo>
                  <a:pt x="66" y="12"/>
                </a:lnTo>
                <a:lnTo>
                  <a:pt x="64" y="12"/>
                </a:lnTo>
                <a:lnTo>
                  <a:pt x="63" y="12"/>
                </a:lnTo>
                <a:lnTo>
                  <a:pt x="63" y="12"/>
                </a:lnTo>
                <a:lnTo>
                  <a:pt x="61" y="12"/>
                </a:lnTo>
                <a:lnTo>
                  <a:pt x="61" y="12"/>
                </a:lnTo>
                <a:lnTo>
                  <a:pt x="59" y="12"/>
                </a:lnTo>
                <a:lnTo>
                  <a:pt x="59" y="12"/>
                </a:lnTo>
                <a:lnTo>
                  <a:pt x="57" y="12"/>
                </a:lnTo>
                <a:lnTo>
                  <a:pt x="55" y="12"/>
                </a:lnTo>
                <a:lnTo>
                  <a:pt x="53" y="11"/>
                </a:lnTo>
                <a:lnTo>
                  <a:pt x="53" y="11"/>
                </a:lnTo>
                <a:lnTo>
                  <a:pt x="51" y="11"/>
                </a:lnTo>
                <a:lnTo>
                  <a:pt x="51" y="11"/>
                </a:lnTo>
                <a:lnTo>
                  <a:pt x="50" y="11"/>
                </a:lnTo>
                <a:lnTo>
                  <a:pt x="50" y="11"/>
                </a:lnTo>
                <a:lnTo>
                  <a:pt x="50" y="11"/>
                </a:lnTo>
                <a:lnTo>
                  <a:pt x="48" y="11"/>
                </a:lnTo>
                <a:lnTo>
                  <a:pt x="48" y="11"/>
                </a:lnTo>
                <a:lnTo>
                  <a:pt x="46" y="9"/>
                </a:lnTo>
                <a:lnTo>
                  <a:pt x="46" y="9"/>
                </a:lnTo>
                <a:lnTo>
                  <a:pt x="46" y="9"/>
                </a:lnTo>
                <a:lnTo>
                  <a:pt x="44" y="9"/>
                </a:lnTo>
                <a:lnTo>
                  <a:pt x="44" y="9"/>
                </a:lnTo>
                <a:lnTo>
                  <a:pt x="42" y="9"/>
                </a:lnTo>
                <a:lnTo>
                  <a:pt x="42" y="9"/>
                </a:lnTo>
                <a:lnTo>
                  <a:pt x="40" y="9"/>
                </a:lnTo>
                <a:lnTo>
                  <a:pt x="40" y="7"/>
                </a:lnTo>
                <a:lnTo>
                  <a:pt x="39" y="7"/>
                </a:lnTo>
                <a:lnTo>
                  <a:pt x="39" y="7"/>
                </a:lnTo>
                <a:lnTo>
                  <a:pt x="37" y="7"/>
                </a:lnTo>
                <a:lnTo>
                  <a:pt x="37" y="7"/>
                </a:lnTo>
                <a:lnTo>
                  <a:pt x="37" y="7"/>
                </a:lnTo>
                <a:lnTo>
                  <a:pt x="37" y="7"/>
                </a:lnTo>
                <a:lnTo>
                  <a:pt x="35" y="5"/>
                </a:lnTo>
                <a:lnTo>
                  <a:pt x="35" y="5"/>
                </a:lnTo>
                <a:lnTo>
                  <a:pt x="33" y="5"/>
                </a:lnTo>
                <a:lnTo>
                  <a:pt x="33" y="5"/>
                </a:lnTo>
                <a:lnTo>
                  <a:pt x="33" y="5"/>
                </a:lnTo>
                <a:lnTo>
                  <a:pt x="31" y="5"/>
                </a:lnTo>
                <a:lnTo>
                  <a:pt x="31" y="5"/>
                </a:lnTo>
                <a:lnTo>
                  <a:pt x="29" y="5"/>
                </a:lnTo>
                <a:lnTo>
                  <a:pt x="29" y="3"/>
                </a:lnTo>
                <a:lnTo>
                  <a:pt x="29" y="3"/>
                </a:lnTo>
                <a:lnTo>
                  <a:pt x="28" y="3"/>
                </a:lnTo>
                <a:lnTo>
                  <a:pt x="28" y="3"/>
                </a:lnTo>
                <a:lnTo>
                  <a:pt x="28" y="3"/>
                </a:lnTo>
                <a:lnTo>
                  <a:pt x="26" y="3"/>
                </a:lnTo>
                <a:lnTo>
                  <a:pt x="26" y="3"/>
                </a:lnTo>
                <a:lnTo>
                  <a:pt x="26" y="3"/>
                </a:lnTo>
                <a:lnTo>
                  <a:pt x="24" y="1"/>
                </a:lnTo>
                <a:lnTo>
                  <a:pt x="24" y="1"/>
                </a:lnTo>
                <a:lnTo>
                  <a:pt x="24" y="1"/>
                </a:lnTo>
                <a:lnTo>
                  <a:pt x="24" y="1"/>
                </a:lnTo>
                <a:lnTo>
                  <a:pt x="22" y="1"/>
                </a:lnTo>
                <a:lnTo>
                  <a:pt x="22" y="1"/>
                </a:lnTo>
                <a:lnTo>
                  <a:pt x="22" y="0"/>
                </a:lnTo>
                <a:lnTo>
                  <a:pt x="20" y="0"/>
                </a:lnTo>
                <a:lnTo>
                  <a:pt x="22" y="1"/>
                </a:lnTo>
                <a:lnTo>
                  <a:pt x="20" y="0"/>
                </a:lnTo>
                <a:lnTo>
                  <a:pt x="18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79" name="Freeform 1935"/>
          <p:cNvSpPr>
            <a:spLocks/>
          </p:cNvSpPr>
          <p:nvPr/>
        </p:nvSpPr>
        <p:spPr bwMode="auto">
          <a:xfrm>
            <a:off x="5683250" y="4148138"/>
            <a:ext cx="76200" cy="53975"/>
          </a:xfrm>
          <a:custGeom>
            <a:avLst/>
            <a:gdLst>
              <a:gd name="T0" fmla="*/ 85 w 96"/>
              <a:gd name="T1" fmla="*/ 4 h 68"/>
              <a:gd name="T2" fmla="*/ 87 w 96"/>
              <a:gd name="T3" fmla="*/ 8 h 68"/>
              <a:gd name="T4" fmla="*/ 91 w 96"/>
              <a:gd name="T5" fmla="*/ 13 h 68"/>
              <a:gd name="T6" fmla="*/ 92 w 96"/>
              <a:gd name="T7" fmla="*/ 19 h 68"/>
              <a:gd name="T8" fmla="*/ 92 w 96"/>
              <a:gd name="T9" fmla="*/ 26 h 68"/>
              <a:gd name="T10" fmla="*/ 96 w 96"/>
              <a:gd name="T11" fmla="*/ 30 h 68"/>
              <a:gd name="T12" fmla="*/ 96 w 96"/>
              <a:gd name="T13" fmla="*/ 41 h 68"/>
              <a:gd name="T14" fmla="*/ 92 w 96"/>
              <a:gd name="T15" fmla="*/ 44 h 68"/>
              <a:gd name="T16" fmla="*/ 94 w 96"/>
              <a:gd name="T17" fmla="*/ 35 h 68"/>
              <a:gd name="T18" fmla="*/ 91 w 96"/>
              <a:gd name="T19" fmla="*/ 28 h 68"/>
              <a:gd name="T20" fmla="*/ 89 w 96"/>
              <a:gd name="T21" fmla="*/ 24 h 68"/>
              <a:gd name="T22" fmla="*/ 91 w 96"/>
              <a:gd name="T23" fmla="*/ 20 h 68"/>
              <a:gd name="T24" fmla="*/ 89 w 96"/>
              <a:gd name="T25" fmla="*/ 15 h 68"/>
              <a:gd name="T26" fmla="*/ 85 w 96"/>
              <a:gd name="T27" fmla="*/ 11 h 68"/>
              <a:gd name="T28" fmla="*/ 83 w 96"/>
              <a:gd name="T29" fmla="*/ 6 h 68"/>
              <a:gd name="T30" fmla="*/ 81 w 96"/>
              <a:gd name="T31" fmla="*/ 2 h 68"/>
              <a:gd name="T32" fmla="*/ 81 w 96"/>
              <a:gd name="T33" fmla="*/ 6 h 68"/>
              <a:gd name="T34" fmla="*/ 81 w 96"/>
              <a:gd name="T35" fmla="*/ 9 h 68"/>
              <a:gd name="T36" fmla="*/ 78 w 96"/>
              <a:gd name="T37" fmla="*/ 15 h 68"/>
              <a:gd name="T38" fmla="*/ 74 w 96"/>
              <a:gd name="T39" fmla="*/ 19 h 68"/>
              <a:gd name="T40" fmla="*/ 70 w 96"/>
              <a:gd name="T41" fmla="*/ 22 h 68"/>
              <a:gd name="T42" fmla="*/ 65 w 96"/>
              <a:gd name="T43" fmla="*/ 26 h 68"/>
              <a:gd name="T44" fmla="*/ 57 w 96"/>
              <a:gd name="T45" fmla="*/ 31 h 68"/>
              <a:gd name="T46" fmla="*/ 50 w 96"/>
              <a:gd name="T47" fmla="*/ 39 h 68"/>
              <a:gd name="T48" fmla="*/ 45 w 96"/>
              <a:gd name="T49" fmla="*/ 46 h 68"/>
              <a:gd name="T50" fmla="*/ 43 w 96"/>
              <a:gd name="T51" fmla="*/ 54 h 68"/>
              <a:gd name="T52" fmla="*/ 35 w 96"/>
              <a:gd name="T53" fmla="*/ 61 h 68"/>
              <a:gd name="T54" fmla="*/ 28 w 96"/>
              <a:gd name="T55" fmla="*/ 66 h 68"/>
              <a:gd name="T56" fmla="*/ 35 w 96"/>
              <a:gd name="T57" fmla="*/ 57 h 68"/>
              <a:gd name="T58" fmla="*/ 39 w 96"/>
              <a:gd name="T59" fmla="*/ 52 h 68"/>
              <a:gd name="T60" fmla="*/ 43 w 96"/>
              <a:gd name="T61" fmla="*/ 46 h 68"/>
              <a:gd name="T62" fmla="*/ 46 w 96"/>
              <a:gd name="T63" fmla="*/ 41 h 68"/>
              <a:gd name="T64" fmla="*/ 48 w 96"/>
              <a:gd name="T65" fmla="*/ 37 h 68"/>
              <a:gd name="T66" fmla="*/ 52 w 96"/>
              <a:gd name="T67" fmla="*/ 33 h 68"/>
              <a:gd name="T68" fmla="*/ 57 w 96"/>
              <a:gd name="T69" fmla="*/ 30 h 68"/>
              <a:gd name="T70" fmla="*/ 61 w 96"/>
              <a:gd name="T71" fmla="*/ 26 h 68"/>
              <a:gd name="T72" fmla="*/ 67 w 96"/>
              <a:gd name="T73" fmla="*/ 22 h 68"/>
              <a:gd name="T74" fmla="*/ 70 w 96"/>
              <a:gd name="T75" fmla="*/ 19 h 68"/>
              <a:gd name="T76" fmla="*/ 74 w 96"/>
              <a:gd name="T77" fmla="*/ 15 h 68"/>
              <a:gd name="T78" fmla="*/ 78 w 96"/>
              <a:gd name="T79" fmla="*/ 11 h 68"/>
              <a:gd name="T80" fmla="*/ 78 w 96"/>
              <a:gd name="T81" fmla="*/ 6 h 68"/>
              <a:gd name="T82" fmla="*/ 79 w 96"/>
              <a:gd name="T83" fmla="*/ 0 h 68"/>
              <a:gd name="T84" fmla="*/ 74 w 96"/>
              <a:gd name="T85" fmla="*/ 6 h 68"/>
              <a:gd name="T86" fmla="*/ 67 w 96"/>
              <a:gd name="T87" fmla="*/ 9 h 68"/>
              <a:gd name="T88" fmla="*/ 61 w 96"/>
              <a:gd name="T89" fmla="*/ 13 h 68"/>
              <a:gd name="T90" fmla="*/ 50 w 96"/>
              <a:gd name="T91" fmla="*/ 19 h 68"/>
              <a:gd name="T92" fmla="*/ 37 w 96"/>
              <a:gd name="T93" fmla="*/ 22 h 68"/>
              <a:gd name="T94" fmla="*/ 24 w 96"/>
              <a:gd name="T95" fmla="*/ 24 h 68"/>
              <a:gd name="T96" fmla="*/ 13 w 96"/>
              <a:gd name="T97" fmla="*/ 33 h 68"/>
              <a:gd name="T98" fmla="*/ 0 w 96"/>
              <a:gd name="T99" fmla="*/ 41 h 68"/>
              <a:gd name="T100" fmla="*/ 10 w 96"/>
              <a:gd name="T101" fmla="*/ 33 h 68"/>
              <a:gd name="T102" fmla="*/ 19 w 96"/>
              <a:gd name="T103" fmla="*/ 26 h 68"/>
              <a:gd name="T104" fmla="*/ 28 w 96"/>
              <a:gd name="T105" fmla="*/ 20 h 68"/>
              <a:gd name="T106" fmla="*/ 39 w 96"/>
              <a:gd name="T107" fmla="*/ 20 h 68"/>
              <a:gd name="T108" fmla="*/ 48 w 96"/>
              <a:gd name="T109" fmla="*/ 17 h 68"/>
              <a:gd name="T110" fmla="*/ 57 w 96"/>
              <a:gd name="T111" fmla="*/ 11 h 68"/>
              <a:gd name="T112" fmla="*/ 65 w 96"/>
              <a:gd name="T113" fmla="*/ 9 h 68"/>
              <a:gd name="T114" fmla="*/ 70 w 96"/>
              <a:gd name="T115" fmla="*/ 6 h 68"/>
              <a:gd name="T116" fmla="*/ 76 w 96"/>
              <a:gd name="T117" fmla="*/ 2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6" h="68">
                <a:moveTo>
                  <a:pt x="85" y="0"/>
                </a:moveTo>
                <a:lnTo>
                  <a:pt x="85" y="0"/>
                </a:lnTo>
                <a:lnTo>
                  <a:pt x="85" y="0"/>
                </a:lnTo>
                <a:lnTo>
                  <a:pt x="85" y="0"/>
                </a:lnTo>
                <a:lnTo>
                  <a:pt x="85" y="2"/>
                </a:lnTo>
                <a:lnTo>
                  <a:pt x="85" y="2"/>
                </a:lnTo>
                <a:lnTo>
                  <a:pt x="85" y="2"/>
                </a:lnTo>
                <a:lnTo>
                  <a:pt x="85" y="2"/>
                </a:lnTo>
                <a:lnTo>
                  <a:pt x="85" y="2"/>
                </a:lnTo>
                <a:lnTo>
                  <a:pt x="85" y="4"/>
                </a:lnTo>
                <a:lnTo>
                  <a:pt x="87" y="4"/>
                </a:lnTo>
                <a:lnTo>
                  <a:pt x="87" y="4"/>
                </a:lnTo>
                <a:lnTo>
                  <a:pt x="87" y="6"/>
                </a:lnTo>
                <a:lnTo>
                  <a:pt x="87" y="6"/>
                </a:lnTo>
                <a:lnTo>
                  <a:pt x="87" y="6"/>
                </a:lnTo>
                <a:lnTo>
                  <a:pt x="87" y="6"/>
                </a:lnTo>
                <a:lnTo>
                  <a:pt x="87" y="6"/>
                </a:lnTo>
                <a:lnTo>
                  <a:pt x="87" y="8"/>
                </a:lnTo>
                <a:lnTo>
                  <a:pt x="87" y="8"/>
                </a:lnTo>
                <a:lnTo>
                  <a:pt x="87" y="8"/>
                </a:lnTo>
                <a:lnTo>
                  <a:pt x="87" y="8"/>
                </a:lnTo>
                <a:lnTo>
                  <a:pt x="87" y="9"/>
                </a:lnTo>
                <a:lnTo>
                  <a:pt x="89" y="9"/>
                </a:lnTo>
                <a:lnTo>
                  <a:pt x="89" y="9"/>
                </a:lnTo>
                <a:lnTo>
                  <a:pt x="89" y="9"/>
                </a:lnTo>
                <a:lnTo>
                  <a:pt x="89" y="11"/>
                </a:lnTo>
                <a:lnTo>
                  <a:pt x="89" y="11"/>
                </a:lnTo>
                <a:lnTo>
                  <a:pt x="89" y="11"/>
                </a:lnTo>
                <a:lnTo>
                  <a:pt x="91" y="11"/>
                </a:lnTo>
                <a:lnTo>
                  <a:pt x="91" y="13"/>
                </a:lnTo>
                <a:lnTo>
                  <a:pt x="91" y="13"/>
                </a:lnTo>
                <a:lnTo>
                  <a:pt x="91" y="13"/>
                </a:lnTo>
                <a:lnTo>
                  <a:pt x="92" y="15"/>
                </a:lnTo>
                <a:lnTo>
                  <a:pt x="92" y="15"/>
                </a:lnTo>
                <a:lnTo>
                  <a:pt x="92" y="15"/>
                </a:lnTo>
                <a:lnTo>
                  <a:pt x="92" y="15"/>
                </a:lnTo>
                <a:lnTo>
                  <a:pt x="92" y="17"/>
                </a:lnTo>
                <a:lnTo>
                  <a:pt x="92" y="17"/>
                </a:lnTo>
                <a:lnTo>
                  <a:pt x="92" y="17"/>
                </a:lnTo>
                <a:lnTo>
                  <a:pt x="92" y="19"/>
                </a:lnTo>
                <a:lnTo>
                  <a:pt x="94" y="19"/>
                </a:lnTo>
                <a:lnTo>
                  <a:pt x="94" y="19"/>
                </a:lnTo>
                <a:lnTo>
                  <a:pt x="94" y="19"/>
                </a:lnTo>
                <a:lnTo>
                  <a:pt x="94" y="20"/>
                </a:lnTo>
                <a:lnTo>
                  <a:pt x="94" y="22"/>
                </a:lnTo>
                <a:lnTo>
                  <a:pt x="94" y="22"/>
                </a:lnTo>
                <a:lnTo>
                  <a:pt x="94" y="22"/>
                </a:lnTo>
                <a:lnTo>
                  <a:pt x="94" y="24"/>
                </a:lnTo>
                <a:lnTo>
                  <a:pt x="92" y="24"/>
                </a:lnTo>
                <a:lnTo>
                  <a:pt x="92" y="26"/>
                </a:lnTo>
                <a:lnTo>
                  <a:pt x="94" y="26"/>
                </a:lnTo>
                <a:lnTo>
                  <a:pt x="94" y="26"/>
                </a:lnTo>
                <a:lnTo>
                  <a:pt x="94" y="28"/>
                </a:lnTo>
                <a:lnTo>
                  <a:pt x="94" y="28"/>
                </a:lnTo>
                <a:lnTo>
                  <a:pt x="94" y="28"/>
                </a:lnTo>
                <a:lnTo>
                  <a:pt x="94" y="28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1"/>
                </a:lnTo>
                <a:lnTo>
                  <a:pt x="96" y="31"/>
                </a:lnTo>
                <a:lnTo>
                  <a:pt x="96" y="31"/>
                </a:lnTo>
                <a:lnTo>
                  <a:pt x="96" y="33"/>
                </a:lnTo>
                <a:lnTo>
                  <a:pt x="96" y="33"/>
                </a:lnTo>
                <a:lnTo>
                  <a:pt x="96" y="35"/>
                </a:lnTo>
                <a:lnTo>
                  <a:pt x="96" y="37"/>
                </a:lnTo>
                <a:lnTo>
                  <a:pt x="96" y="39"/>
                </a:lnTo>
                <a:lnTo>
                  <a:pt x="96" y="39"/>
                </a:lnTo>
                <a:lnTo>
                  <a:pt x="96" y="41"/>
                </a:lnTo>
                <a:lnTo>
                  <a:pt x="96" y="41"/>
                </a:lnTo>
                <a:lnTo>
                  <a:pt x="96" y="42"/>
                </a:lnTo>
                <a:lnTo>
                  <a:pt x="96" y="42"/>
                </a:lnTo>
                <a:lnTo>
                  <a:pt x="94" y="44"/>
                </a:lnTo>
                <a:lnTo>
                  <a:pt x="94" y="44"/>
                </a:lnTo>
                <a:lnTo>
                  <a:pt x="92" y="48"/>
                </a:lnTo>
                <a:lnTo>
                  <a:pt x="91" y="50"/>
                </a:lnTo>
                <a:lnTo>
                  <a:pt x="91" y="48"/>
                </a:lnTo>
                <a:lnTo>
                  <a:pt x="92" y="46"/>
                </a:lnTo>
                <a:lnTo>
                  <a:pt x="92" y="44"/>
                </a:lnTo>
                <a:lnTo>
                  <a:pt x="92" y="44"/>
                </a:lnTo>
                <a:lnTo>
                  <a:pt x="92" y="42"/>
                </a:lnTo>
                <a:lnTo>
                  <a:pt x="94" y="42"/>
                </a:lnTo>
                <a:lnTo>
                  <a:pt x="92" y="41"/>
                </a:lnTo>
                <a:lnTo>
                  <a:pt x="94" y="41"/>
                </a:lnTo>
                <a:lnTo>
                  <a:pt x="94" y="39"/>
                </a:lnTo>
                <a:lnTo>
                  <a:pt x="94" y="39"/>
                </a:lnTo>
                <a:lnTo>
                  <a:pt x="94" y="37"/>
                </a:lnTo>
                <a:lnTo>
                  <a:pt x="94" y="35"/>
                </a:lnTo>
                <a:lnTo>
                  <a:pt x="94" y="35"/>
                </a:lnTo>
                <a:lnTo>
                  <a:pt x="94" y="33"/>
                </a:lnTo>
                <a:lnTo>
                  <a:pt x="94" y="31"/>
                </a:lnTo>
                <a:lnTo>
                  <a:pt x="94" y="31"/>
                </a:lnTo>
                <a:lnTo>
                  <a:pt x="94" y="31"/>
                </a:lnTo>
                <a:lnTo>
                  <a:pt x="92" y="31"/>
                </a:lnTo>
                <a:lnTo>
                  <a:pt x="92" y="30"/>
                </a:lnTo>
                <a:lnTo>
                  <a:pt x="92" y="30"/>
                </a:lnTo>
                <a:lnTo>
                  <a:pt x="92" y="30"/>
                </a:lnTo>
                <a:lnTo>
                  <a:pt x="91" y="28"/>
                </a:lnTo>
                <a:lnTo>
                  <a:pt x="91" y="28"/>
                </a:lnTo>
                <a:lnTo>
                  <a:pt x="91" y="28"/>
                </a:lnTo>
                <a:lnTo>
                  <a:pt x="91" y="28"/>
                </a:lnTo>
                <a:lnTo>
                  <a:pt x="91" y="28"/>
                </a:lnTo>
                <a:lnTo>
                  <a:pt x="91" y="26"/>
                </a:lnTo>
                <a:lnTo>
                  <a:pt x="89" y="26"/>
                </a:lnTo>
                <a:lnTo>
                  <a:pt x="91" y="26"/>
                </a:lnTo>
                <a:lnTo>
                  <a:pt x="91" y="26"/>
                </a:lnTo>
                <a:lnTo>
                  <a:pt x="89" y="24"/>
                </a:lnTo>
                <a:lnTo>
                  <a:pt x="89" y="24"/>
                </a:lnTo>
                <a:lnTo>
                  <a:pt x="89" y="24"/>
                </a:lnTo>
                <a:lnTo>
                  <a:pt x="91" y="24"/>
                </a:lnTo>
                <a:lnTo>
                  <a:pt x="89" y="24"/>
                </a:lnTo>
                <a:lnTo>
                  <a:pt x="89" y="22"/>
                </a:lnTo>
                <a:lnTo>
                  <a:pt x="89" y="22"/>
                </a:lnTo>
                <a:lnTo>
                  <a:pt x="89" y="22"/>
                </a:lnTo>
                <a:lnTo>
                  <a:pt x="91" y="22"/>
                </a:lnTo>
                <a:lnTo>
                  <a:pt x="91" y="20"/>
                </a:lnTo>
                <a:lnTo>
                  <a:pt x="91" y="20"/>
                </a:lnTo>
                <a:lnTo>
                  <a:pt x="91" y="20"/>
                </a:lnTo>
                <a:lnTo>
                  <a:pt x="91" y="20"/>
                </a:lnTo>
                <a:lnTo>
                  <a:pt x="91" y="19"/>
                </a:lnTo>
                <a:lnTo>
                  <a:pt x="91" y="19"/>
                </a:lnTo>
                <a:lnTo>
                  <a:pt x="91" y="19"/>
                </a:lnTo>
                <a:lnTo>
                  <a:pt x="91" y="19"/>
                </a:lnTo>
                <a:lnTo>
                  <a:pt x="91" y="19"/>
                </a:lnTo>
                <a:lnTo>
                  <a:pt x="91" y="17"/>
                </a:lnTo>
                <a:lnTo>
                  <a:pt x="89" y="17"/>
                </a:lnTo>
                <a:lnTo>
                  <a:pt x="89" y="17"/>
                </a:lnTo>
                <a:lnTo>
                  <a:pt x="89" y="17"/>
                </a:lnTo>
                <a:lnTo>
                  <a:pt x="89" y="15"/>
                </a:lnTo>
                <a:lnTo>
                  <a:pt x="89" y="15"/>
                </a:lnTo>
                <a:lnTo>
                  <a:pt x="89" y="15"/>
                </a:lnTo>
                <a:lnTo>
                  <a:pt x="87" y="15"/>
                </a:lnTo>
                <a:lnTo>
                  <a:pt x="87" y="13"/>
                </a:lnTo>
                <a:lnTo>
                  <a:pt x="87" y="13"/>
                </a:lnTo>
                <a:lnTo>
                  <a:pt x="87" y="13"/>
                </a:lnTo>
                <a:lnTo>
                  <a:pt x="87" y="11"/>
                </a:lnTo>
                <a:lnTo>
                  <a:pt x="85" y="11"/>
                </a:lnTo>
                <a:lnTo>
                  <a:pt x="85" y="11"/>
                </a:lnTo>
                <a:lnTo>
                  <a:pt x="85" y="11"/>
                </a:lnTo>
                <a:lnTo>
                  <a:pt x="85" y="11"/>
                </a:lnTo>
                <a:lnTo>
                  <a:pt x="85" y="9"/>
                </a:lnTo>
                <a:lnTo>
                  <a:pt x="83" y="9"/>
                </a:lnTo>
                <a:lnTo>
                  <a:pt x="83" y="9"/>
                </a:lnTo>
                <a:lnTo>
                  <a:pt x="83" y="8"/>
                </a:lnTo>
                <a:lnTo>
                  <a:pt x="83" y="8"/>
                </a:lnTo>
                <a:lnTo>
                  <a:pt x="83" y="8"/>
                </a:lnTo>
                <a:lnTo>
                  <a:pt x="83" y="8"/>
                </a:lnTo>
                <a:lnTo>
                  <a:pt x="83" y="8"/>
                </a:lnTo>
                <a:lnTo>
                  <a:pt x="83" y="6"/>
                </a:lnTo>
                <a:lnTo>
                  <a:pt x="83" y="6"/>
                </a:lnTo>
                <a:lnTo>
                  <a:pt x="81" y="6"/>
                </a:lnTo>
                <a:lnTo>
                  <a:pt x="83" y="6"/>
                </a:lnTo>
                <a:lnTo>
                  <a:pt x="81" y="4"/>
                </a:lnTo>
                <a:lnTo>
                  <a:pt x="81" y="4"/>
                </a:lnTo>
                <a:lnTo>
                  <a:pt x="81" y="4"/>
                </a:lnTo>
                <a:lnTo>
                  <a:pt x="81" y="4"/>
                </a:lnTo>
                <a:lnTo>
                  <a:pt x="81" y="2"/>
                </a:lnTo>
                <a:lnTo>
                  <a:pt x="81" y="2"/>
                </a:lnTo>
                <a:lnTo>
                  <a:pt x="81" y="2"/>
                </a:lnTo>
                <a:lnTo>
                  <a:pt x="81" y="2"/>
                </a:lnTo>
                <a:lnTo>
                  <a:pt x="81" y="0"/>
                </a:lnTo>
                <a:lnTo>
                  <a:pt x="81" y="0"/>
                </a:lnTo>
                <a:lnTo>
                  <a:pt x="81" y="0"/>
                </a:lnTo>
                <a:lnTo>
                  <a:pt x="81" y="2"/>
                </a:lnTo>
                <a:lnTo>
                  <a:pt x="81" y="2"/>
                </a:lnTo>
                <a:lnTo>
                  <a:pt x="81" y="2"/>
                </a:lnTo>
                <a:lnTo>
                  <a:pt x="81" y="2"/>
                </a:lnTo>
                <a:lnTo>
                  <a:pt x="81" y="6"/>
                </a:lnTo>
                <a:lnTo>
                  <a:pt x="81" y="6"/>
                </a:lnTo>
                <a:lnTo>
                  <a:pt x="81" y="6"/>
                </a:lnTo>
                <a:lnTo>
                  <a:pt x="81" y="8"/>
                </a:lnTo>
                <a:lnTo>
                  <a:pt x="83" y="8"/>
                </a:lnTo>
                <a:lnTo>
                  <a:pt x="81" y="8"/>
                </a:lnTo>
                <a:lnTo>
                  <a:pt x="81" y="8"/>
                </a:lnTo>
                <a:lnTo>
                  <a:pt x="83" y="8"/>
                </a:lnTo>
                <a:lnTo>
                  <a:pt x="81" y="9"/>
                </a:lnTo>
                <a:lnTo>
                  <a:pt x="81" y="9"/>
                </a:lnTo>
                <a:lnTo>
                  <a:pt x="81" y="9"/>
                </a:lnTo>
                <a:lnTo>
                  <a:pt x="81" y="9"/>
                </a:lnTo>
                <a:lnTo>
                  <a:pt x="81" y="11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79" y="13"/>
                </a:lnTo>
                <a:lnTo>
                  <a:pt x="79" y="13"/>
                </a:lnTo>
                <a:lnTo>
                  <a:pt x="79" y="13"/>
                </a:lnTo>
                <a:lnTo>
                  <a:pt x="78" y="13"/>
                </a:lnTo>
                <a:lnTo>
                  <a:pt x="78" y="15"/>
                </a:lnTo>
                <a:lnTo>
                  <a:pt x="78" y="15"/>
                </a:lnTo>
                <a:lnTo>
                  <a:pt x="78" y="15"/>
                </a:lnTo>
                <a:lnTo>
                  <a:pt x="78" y="15"/>
                </a:lnTo>
                <a:lnTo>
                  <a:pt x="76" y="15"/>
                </a:lnTo>
                <a:lnTo>
                  <a:pt x="76" y="17"/>
                </a:lnTo>
                <a:lnTo>
                  <a:pt x="76" y="17"/>
                </a:lnTo>
                <a:lnTo>
                  <a:pt x="76" y="17"/>
                </a:lnTo>
                <a:lnTo>
                  <a:pt x="76" y="17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20"/>
                </a:lnTo>
                <a:lnTo>
                  <a:pt x="74" y="20"/>
                </a:lnTo>
                <a:lnTo>
                  <a:pt x="74" y="20"/>
                </a:lnTo>
                <a:lnTo>
                  <a:pt x="72" y="20"/>
                </a:lnTo>
                <a:lnTo>
                  <a:pt x="72" y="22"/>
                </a:lnTo>
                <a:lnTo>
                  <a:pt x="70" y="22"/>
                </a:lnTo>
                <a:lnTo>
                  <a:pt x="70" y="22"/>
                </a:lnTo>
                <a:lnTo>
                  <a:pt x="70" y="22"/>
                </a:lnTo>
                <a:lnTo>
                  <a:pt x="70" y="24"/>
                </a:lnTo>
                <a:lnTo>
                  <a:pt x="68" y="24"/>
                </a:lnTo>
                <a:lnTo>
                  <a:pt x="68" y="24"/>
                </a:lnTo>
                <a:lnTo>
                  <a:pt x="68" y="24"/>
                </a:lnTo>
                <a:lnTo>
                  <a:pt x="67" y="24"/>
                </a:lnTo>
                <a:lnTo>
                  <a:pt x="67" y="24"/>
                </a:lnTo>
                <a:lnTo>
                  <a:pt x="65" y="26"/>
                </a:lnTo>
                <a:lnTo>
                  <a:pt x="65" y="26"/>
                </a:lnTo>
                <a:lnTo>
                  <a:pt x="65" y="26"/>
                </a:lnTo>
                <a:lnTo>
                  <a:pt x="65" y="26"/>
                </a:lnTo>
                <a:lnTo>
                  <a:pt x="63" y="28"/>
                </a:lnTo>
                <a:lnTo>
                  <a:pt x="63" y="28"/>
                </a:lnTo>
                <a:lnTo>
                  <a:pt x="63" y="28"/>
                </a:lnTo>
                <a:lnTo>
                  <a:pt x="63" y="28"/>
                </a:lnTo>
                <a:lnTo>
                  <a:pt x="61" y="30"/>
                </a:lnTo>
                <a:lnTo>
                  <a:pt x="61" y="30"/>
                </a:lnTo>
                <a:lnTo>
                  <a:pt x="61" y="30"/>
                </a:lnTo>
                <a:lnTo>
                  <a:pt x="59" y="31"/>
                </a:lnTo>
                <a:lnTo>
                  <a:pt x="59" y="31"/>
                </a:lnTo>
                <a:lnTo>
                  <a:pt x="57" y="31"/>
                </a:lnTo>
                <a:lnTo>
                  <a:pt x="57" y="33"/>
                </a:lnTo>
                <a:lnTo>
                  <a:pt x="57" y="33"/>
                </a:lnTo>
                <a:lnTo>
                  <a:pt x="56" y="33"/>
                </a:lnTo>
                <a:lnTo>
                  <a:pt x="56" y="33"/>
                </a:lnTo>
                <a:lnTo>
                  <a:pt x="56" y="35"/>
                </a:lnTo>
                <a:lnTo>
                  <a:pt x="54" y="35"/>
                </a:lnTo>
                <a:lnTo>
                  <a:pt x="54" y="35"/>
                </a:lnTo>
                <a:lnTo>
                  <a:pt x="52" y="37"/>
                </a:lnTo>
                <a:lnTo>
                  <a:pt x="52" y="37"/>
                </a:lnTo>
                <a:lnTo>
                  <a:pt x="50" y="39"/>
                </a:lnTo>
                <a:lnTo>
                  <a:pt x="50" y="39"/>
                </a:lnTo>
                <a:lnTo>
                  <a:pt x="50" y="39"/>
                </a:lnTo>
                <a:lnTo>
                  <a:pt x="50" y="39"/>
                </a:lnTo>
                <a:lnTo>
                  <a:pt x="48" y="41"/>
                </a:lnTo>
                <a:lnTo>
                  <a:pt x="48" y="41"/>
                </a:lnTo>
                <a:lnTo>
                  <a:pt x="48" y="42"/>
                </a:lnTo>
                <a:lnTo>
                  <a:pt x="48" y="42"/>
                </a:lnTo>
                <a:lnTo>
                  <a:pt x="46" y="44"/>
                </a:lnTo>
                <a:lnTo>
                  <a:pt x="46" y="44"/>
                </a:lnTo>
                <a:lnTo>
                  <a:pt x="45" y="46"/>
                </a:lnTo>
                <a:lnTo>
                  <a:pt x="45" y="46"/>
                </a:lnTo>
                <a:lnTo>
                  <a:pt x="45" y="48"/>
                </a:lnTo>
                <a:lnTo>
                  <a:pt x="45" y="48"/>
                </a:lnTo>
                <a:lnTo>
                  <a:pt x="45" y="50"/>
                </a:lnTo>
                <a:lnTo>
                  <a:pt x="43" y="50"/>
                </a:lnTo>
                <a:lnTo>
                  <a:pt x="43" y="50"/>
                </a:lnTo>
                <a:lnTo>
                  <a:pt x="43" y="52"/>
                </a:lnTo>
                <a:lnTo>
                  <a:pt x="43" y="52"/>
                </a:lnTo>
                <a:lnTo>
                  <a:pt x="43" y="54"/>
                </a:lnTo>
                <a:lnTo>
                  <a:pt x="43" y="54"/>
                </a:lnTo>
                <a:lnTo>
                  <a:pt x="41" y="55"/>
                </a:lnTo>
                <a:lnTo>
                  <a:pt x="41" y="55"/>
                </a:lnTo>
                <a:lnTo>
                  <a:pt x="39" y="57"/>
                </a:lnTo>
                <a:lnTo>
                  <a:pt x="39" y="57"/>
                </a:lnTo>
                <a:lnTo>
                  <a:pt x="37" y="57"/>
                </a:lnTo>
                <a:lnTo>
                  <a:pt x="37" y="59"/>
                </a:lnTo>
                <a:lnTo>
                  <a:pt x="37" y="59"/>
                </a:lnTo>
                <a:lnTo>
                  <a:pt x="35" y="61"/>
                </a:lnTo>
                <a:lnTo>
                  <a:pt x="35" y="61"/>
                </a:lnTo>
                <a:lnTo>
                  <a:pt x="35" y="61"/>
                </a:lnTo>
                <a:lnTo>
                  <a:pt x="34" y="63"/>
                </a:lnTo>
                <a:lnTo>
                  <a:pt x="34" y="63"/>
                </a:lnTo>
                <a:lnTo>
                  <a:pt x="32" y="65"/>
                </a:lnTo>
                <a:lnTo>
                  <a:pt x="30" y="65"/>
                </a:lnTo>
                <a:lnTo>
                  <a:pt x="30" y="66"/>
                </a:lnTo>
                <a:lnTo>
                  <a:pt x="28" y="66"/>
                </a:lnTo>
                <a:lnTo>
                  <a:pt x="28" y="68"/>
                </a:lnTo>
                <a:lnTo>
                  <a:pt x="26" y="68"/>
                </a:lnTo>
                <a:lnTo>
                  <a:pt x="28" y="66"/>
                </a:lnTo>
                <a:lnTo>
                  <a:pt x="28" y="66"/>
                </a:lnTo>
                <a:lnTo>
                  <a:pt x="30" y="65"/>
                </a:lnTo>
                <a:lnTo>
                  <a:pt x="30" y="65"/>
                </a:lnTo>
                <a:lnTo>
                  <a:pt x="30" y="63"/>
                </a:lnTo>
                <a:lnTo>
                  <a:pt x="32" y="61"/>
                </a:lnTo>
                <a:lnTo>
                  <a:pt x="34" y="61"/>
                </a:lnTo>
                <a:lnTo>
                  <a:pt x="34" y="61"/>
                </a:lnTo>
                <a:lnTo>
                  <a:pt x="34" y="59"/>
                </a:lnTo>
                <a:lnTo>
                  <a:pt x="34" y="59"/>
                </a:lnTo>
                <a:lnTo>
                  <a:pt x="34" y="59"/>
                </a:lnTo>
                <a:lnTo>
                  <a:pt x="35" y="57"/>
                </a:lnTo>
                <a:lnTo>
                  <a:pt x="35" y="57"/>
                </a:lnTo>
                <a:lnTo>
                  <a:pt x="37" y="55"/>
                </a:lnTo>
                <a:lnTo>
                  <a:pt x="37" y="55"/>
                </a:lnTo>
                <a:lnTo>
                  <a:pt x="37" y="55"/>
                </a:lnTo>
                <a:lnTo>
                  <a:pt x="39" y="55"/>
                </a:lnTo>
                <a:lnTo>
                  <a:pt x="39" y="54"/>
                </a:lnTo>
                <a:lnTo>
                  <a:pt x="39" y="54"/>
                </a:lnTo>
                <a:lnTo>
                  <a:pt x="39" y="52"/>
                </a:lnTo>
                <a:lnTo>
                  <a:pt x="39" y="54"/>
                </a:lnTo>
                <a:lnTo>
                  <a:pt x="39" y="52"/>
                </a:lnTo>
                <a:lnTo>
                  <a:pt x="39" y="52"/>
                </a:lnTo>
                <a:lnTo>
                  <a:pt x="39" y="50"/>
                </a:lnTo>
                <a:lnTo>
                  <a:pt x="41" y="50"/>
                </a:lnTo>
                <a:lnTo>
                  <a:pt x="43" y="48"/>
                </a:lnTo>
                <a:lnTo>
                  <a:pt x="43" y="48"/>
                </a:lnTo>
                <a:lnTo>
                  <a:pt x="43" y="48"/>
                </a:lnTo>
                <a:lnTo>
                  <a:pt x="43" y="46"/>
                </a:lnTo>
                <a:lnTo>
                  <a:pt x="43" y="46"/>
                </a:lnTo>
                <a:lnTo>
                  <a:pt x="43" y="46"/>
                </a:lnTo>
                <a:lnTo>
                  <a:pt x="43" y="46"/>
                </a:lnTo>
                <a:lnTo>
                  <a:pt x="43" y="44"/>
                </a:lnTo>
                <a:lnTo>
                  <a:pt x="45" y="44"/>
                </a:lnTo>
                <a:lnTo>
                  <a:pt x="45" y="44"/>
                </a:lnTo>
                <a:lnTo>
                  <a:pt x="45" y="44"/>
                </a:lnTo>
                <a:lnTo>
                  <a:pt x="45" y="42"/>
                </a:lnTo>
                <a:lnTo>
                  <a:pt x="45" y="42"/>
                </a:lnTo>
                <a:lnTo>
                  <a:pt x="45" y="42"/>
                </a:lnTo>
                <a:lnTo>
                  <a:pt x="45" y="42"/>
                </a:lnTo>
                <a:lnTo>
                  <a:pt x="45" y="41"/>
                </a:lnTo>
                <a:lnTo>
                  <a:pt x="46" y="41"/>
                </a:lnTo>
                <a:lnTo>
                  <a:pt x="46" y="41"/>
                </a:lnTo>
                <a:lnTo>
                  <a:pt x="46" y="41"/>
                </a:lnTo>
                <a:lnTo>
                  <a:pt x="46" y="41"/>
                </a:lnTo>
                <a:lnTo>
                  <a:pt x="46" y="39"/>
                </a:lnTo>
                <a:lnTo>
                  <a:pt x="46" y="39"/>
                </a:lnTo>
                <a:lnTo>
                  <a:pt x="48" y="39"/>
                </a:lnTo>
                <a:lnTo>
                  <a:pt x="48" y="39"/>
                </a:lnTo>
                <a:lnTo>
                  <a:pt x="48" y="39"/>
                </a:lnTo>
                <a:lnTo>
                  <a:pt x="48" y="37"/>
                </a:lnTo>
                <a:lnTo>
                  <a:pt x="48" y="37"/>
                </a:lnTo>
                <a:lnTo>
                  <a:pt x="48" y="37"/>
                </a:lnTo>
                <a:lnTo>
                  <a:pt x="48" y="37"/>
                </a:lnTo>
                <a:lnTo>
                  <a:pt x="50" y="35"/>
                </a:lnTo>
                <a:lnTo>
                  <a:pt x="50" y="35"/>
                </a:lnTo>
                <a:lnTo>
                  <a:pt x="50" y="35"/>
                </a:lnTo>
                <a:lnTo>
                  <a:pt x="50" y="35"/>
                </a:lnTo>
                <a:lnTo>
                  <a:pt x="50" y="35"/>
                </a:lnTo>
                <a:lnTo>
                  <a:pt x="50" y="33"/>
                </a:lnTo>
                <a:lnTo>
                  <a:pt x="52" y="33"/>
                </a:lnTo>
                <a:lnTo>
                  <a:pt x="52" y="33"/>
                </a:lnTo>
                <a:lnTo>
                  <a:pt x="52" y="33"/>
                </a:lnTo>
                <a:lnTo>
                  <a:pt x="52" y="33"/>
                </a:lnTo>
                <a:lnTo>
                  <a:pt x="54" y="31"/>
                </a:lnTo>
                <a:lnTo>
                  <a:pt x="54" y="31"/>
                </a:lnTo>
                <a:lnTo>
                  <a:pt x="54" y="31"/>
                </a:lnTo>
                <a:lnTo>
                  <a:pt x="56" y="31"/>
                </a:lnTo>
                <a:lnTo>
                  <a:pt x="56" y="31"/>
                </a:lnTo>
                <a:lnTo>
                  <a:pt x="56" y="30"/>
                </a:lnTo>
                <a:lnTo>
                  <a:pt x="56" y="30"/>
                </a:lnTo>
                <a:lnTo>
                  <a:pt x="57" y="30"/>
                </a:lnTo>
                <a:lnTo>
                  <a:pt x="57" y="30"/>
                </a:lnTo>
                <a:lnTo>
                  <a:pt x="57" y="30"/>
                </a:lnTo>
                <a:lnTo>
                  <a:pt x="57" y="28"/>
                </a:lnTo>
                <a:lnTo>
                  <a:pt x="57" y="28"/>
                </a:lnTo>
                <a:lnTo>
                  <a:pt x="59" y="28"/>
                </a:lnTo>
                <a:lnTo>
                  <a:pt x="59" y="28"/>
                </a:lnTo>
                <a:lnTo>
                  <a:pt x="59" y="28"/>
                </a:lnTo>
                <a:lnTo>
                  <a:pt x="59" y="26"/>
                </a:lnTo>
                <a:lnTo>
                  <a:pt x="61" y="26"/>
                </a:lnTo>
                <a:lnTo>
                  <a:pt x="61" y="26"/>
                </a:lnTo>
                <a:lnTo>
                  <a:pt x="61" y="26"/>
                </a:lnTo>
                <a:lnTo>
                  <a:pt x="61" y="26"/>
                </a:lnTo>
                <a:lnTo>
                  <a:pt x="61" y="24"/>
                </a:lnTo>
                <a:lnTo>
                  <a:pt x="63" y="24"/>
                </a:lnTo>
                <a:lnTo>
                  <a:pt x="63" y="24"/>
                </a:lnTo>
                <a:lnTo>
                  <a:pt x="63" y="24"/>
                </a:lnTo>
                <a:lnTo>
                  <a:pt x="65" y="24"/>
                </a:lnTo>
                <a:lnTo>
                  <a:pt x="65" y="22"/>
                </a:lnTo>
                <a:lnTo>
                  <a:pt x="65" y="22"/>
                </a:lnTo>
                <a:lnTo>
                  <a:pt x="67" y="22"/>
                </a:lnTo>
                <a:lnTo>
                  <a:pt x="67" y="22"/>
                </a:lnTo>
                <a:lnTo>
                  <a:pt x="67" y="22"/>
                </a:lnTo>
                <a:lnTo>
                  <a:pt x="67" y="22"/>
                </a:lnTo>
                <a:lnTo>
                  <a:pt x="68" y="20"/>
                </a:lnTo>
                <a:lnTo>
                  <a:pt x="68" y="20"/>
                </a:lnTo>
                <a:lnTo>
                  <a:pt x="68" y="20"/>
                </a:lnTo>
                <a:lnTo>
                  <a:pt x="70" y="20"/>
                </a:lnTo>
                <a:lnTo>
                  <a:pt x="70" y="19"/>
                </a:lnTo>
                <a:lnTo>
                  <a:pt x="70" y="19"/>
                </a:lnTo>
                <a:lnTo>
                  <a:pt x="70" y="19"/>
                </a:lnTo>
                <a:lnTo>
                  <a:pt x="72" y="19"/>
                </a:lnTo>
                <a:lnTo>
                  <a:pt x="72" y="19"/>
                </a:lnTo>
                <a:lnTo>
                  <a:pt x="72" y="17"/>
                </a:lnTo>
                <a:lnTo>
                  <a:pt x="72" y="17"/>
                </a:lnTo>
                <a:lnTo>
                  <a:pt x="72" y="17"/>
                </a:lnTo>
                <a:lnTo>
                  <a:pt x="72" y="17"/>
                </a:lnTo>
                <a:lnTo>
                  <a:pt x="74" y="17"/>
                </a:lnTo>
                <a:lnTo>
                  <a:pt x="74" y="15"/>
                </a:lnTo>
                <a:lnTo>
                  <a:pt x="74" y="15"/>
                </a:lnTo>
                <a:lnTo>
                  <a:pt x="74" y="15"/>
                </a:lnTo>
                <a:lnTo>
                  <a:pt x="74" y="15"/>
                </a:lnTo>
                <a:lnTo>
                  <a:pt x="74" y="15"/>
                </a:lnTo>
                <a:lnTo>
                  <a:pt x="76" y="13"/>
                </a:lnTo>
                <a:lnTo>
                  <a:pt x="76" y="13"/>
                </a:lnTo>
                <a:lnTo>
                  <a:pt x="76" y="13"/>
                </a:lnTo>
                <a:lnTo>
                  <a:pt x="76" y="13"/>
                </a:lnTo>
                <a:lnTo>
                  <a:pt x="76" y="11"/>
                </a:lnTo>
                <a:lnTo>
                  <a:pt x="76" y="11"/>
                </a:lnTo>
                <a:lnTo>
                  <a:pt x="76" y="11"/>
                </a:lnTo>
                <a:lnTo>
                  <a:pt x="78" y="11"/>
                </a:lnTo>
                <a:lnTo>
                  <a:pt x="78" y="11"/>
                </a:lnTo>
                <a:lnTo>
                  <a:pt x="78" y="9"/>
                </a:lnTo>
                <a:lnTo>
                  <a:pt x="78" y="9"/>
                </a:lnTo>
                <a:lnTo>
                  <a:pt x="78" y="9"/>
                </a:lnTo>
                <a:lnTo>
                  <a:pt x="78" y="9"/>
                </a:lnTo>
                <a:lnTo>
                  <a:pt x="78" y="8"/>
                </a:lnTo>
                <a:lnTo>
                  <a:pt x="78" y="8"/>
                </a:lnTo>
                <a:lnTo>
                  <a:pt x="78" y="8"/>
                </a:lnTo>
                <a:lnTo>
                  <a:pt x="78" y="8"/>
                </a:lnTo>
                <a:lnTo>
                  <a:pt x="78" y="6"/>
                </a:lnTo>
                <a:lnTo>
                  <a:pt x="79" y="6"/>
                </a:lnTo>
                <a:lnTo>
                  <a:pt x="79" y="6"/>
                </a:lnTo>
                <a:lnTo>
                  <a:pt x="79" y="6"/>
                </a:lnTo>
                <a:lnTo>
                  <a:pt x="79" y="4"/>
                </a:lnTo>
                <a:lnTo>
                  <a:pt x="78" y="4"/>
                </a:lnTo>
                <a:lnTo>
                  <a:pt x="78" y="4"/>
                </a:lnTo>
                <a:lnTo>
                  <a:pt x="78" y="2"/>
                </a:lnTo>
                <a:lnTo>
                  <a:pt x="78" y="2"/>
                </a:lnTo>
                <a:lnTo>
                  <a:pt x="78" y="2"/>
                </a:lnTo>
                <a:lnTo>
                  <a:pt x="79" y="0"/>
                </a:lnTo>
                <a:lnTo>
                  <a:pt x="79" y="0"/>
                </a:lnTo>
                <a:lnTo>
                  <a:pt x="79" y="2"/>
                </a:lnTo>
                <a:lnTo>
                  <a:pt x="78" y="2"/>
                </a:lnTo>
                <a:lnTo>
                  <a:pt x="78" y="2"/>
                </a:lnTo>
                <a:lnTo>
                  <a:pt x="76" y="4"/>
                </a:lnTo>
                <a:lnTo>
                  <a:pt x="76" y="4"/>
                </a:lnTo>
                <a:lnTo>
                  <a:pt x="76" y="4"/>
                </a:lnTo>
                <a:lnTo>
                  <a:pt x="76" y="6"/>
                </a:lnTo>
                <a:lnTo>
                  <a:pt x="74" y="6"/>
                </a:lnTo>
                <a:lnTo>
                  <a:pt x="74" y="6"/>
                </a:lnTo>
                <a:lnTo>
                  <a:pt x="74" y="6"/>
                </a:lnTo>
                <a:lnTo>
                  <a:pt x="74" y="6"/>
                </a:lnTo>
                <a:lnTo>
                  <a:pt x="72" y="6"/>
                </a:lnTo>
                <a:lnTo>
                  <a:pt x="72" y="8"/>
                </a:lnTo>
                <a:lnTo>
                  <a:pt x="72" y="8"/>
                </a:lnTo>
                <a:lnTo>
                  <a:pt x="70" y="8"/>
                </a:lnTo>
                <a:lnTo>
                  <a:pt x="70" y="8"/>
                </a:lnTo>
                <a:lnTo>
                  <a:pt x="70" y="8"/>
                </a:lnTo>
                <a:lnTo>
                  <a:pt x="68" y="8"/>
                </a:lnTo>
                <a:lnTo>
                  <a:pt x="67" y="9"/>
                </a:lnTo>
                <a:lnTo>
                  <a:pt x="67" y="9"/>
                </a:lnTo>
                <a:lnTo>
                  <a:pt x="67" y="9"/>
                </a:lnTo>
                <a:lnTo>
                  <a:pt x="65" y="9"/>
                </a:lnTo>
                <a:lnTo>
                  <a:pt x="65" y="11"/>
                </a:lnTo>
                <a:lnTo>
                  <a:pt x="65" y="11"/>
                </a:lnTo>
                <a:lnTo>
                  <a:pt x="63" y="11"/>
                </a:lnTo>
                <a:lnTo>
                  <a:pt x="63" y="11"/>
                </a:lnTo>
                <a:lnTo>
                  <a:pt x="61" y="13"/>
                </a:lnTo>
                <a:lnTo>
                  <a:pt x="61" y="13"/>
                </a:lnTo>
                <a:lnTo>
                  <a:pt x="61" y="13"/>
                </a:lnTo>
                <a:lnTo>
                  <a:pt x="59" y="13"/>
                </a:lnTo>
                <a:lnTo>
                  <a:pt x="57" y="15"/>
                </a:lnTo>
                <a:lnTo>
                  <a:pt x="57" y="15"/>
                </a:lnTo>
                <a:lnTo>
                  <a:pt x="57" y="15"/>
                </a:lnTo>
                <a:lnTo>
                  <a:pt x="56" y="15"/>
                </a:lnTo>
                <a:lnTo>
                  <a:pt x="56" y="15"/>
                </a:lnTo>
                <a:lnTo>
                  <a:pt x="54" y="17"/>
                </a:lnTo>
                <a:lnTo>
                  <a:pt x="54" y="17"/>
                </a:lnTo>
                <a:lnTo>
                  <a:pt x="52" y="17"/>
                </a:lnTo>
                <a:lnTo>
                  <a:pt x="50" y="19"/>
                </a:lnTo>
                <a:lnTo>
                  <a:pt x="48" y="19"/>
                </a:lnTo>
                <a:lnTo>
                  <a:pt x="46" y="20"/>
                </a:lnTo>
                <a:lnTo>
                  <a:pt x="46" y="20"/>
                </a:lnTo>
                <a:lnTo>
                  <a:pt x="45" y="20"/>
                </a:lnTo>
                <a:lnTo>
                  <a:pt x="45" y="20"/>
                </a:lnTo>
                <a:lnTo>
                  <a:pt x="43" y="20"/>
                </a:lnTo>
                <a:lnTo>
                  <a:pt x="43" y="22"/>
                </a:lnTo>
                <a:lnTo>
                  <a:pt x="41" y="22"/>
                </a:lnTo>
                <a:lnTo>
                  <a:pt x="39" y="22"/>
                </a:lnTo>
                <a:lnTo>
                  <a:pt x="37" y="22"/>
                </a:lnTo>
                <a:lnTo>
                  <a:pt x="35" y="22"/>
                </a:lnTo>
                <a:lnTo>
                  <a:pt x="34" y="22"/>
                </a:lnTo>
                <a:lnTo>
                  <a:pt x="34" y="22"/>
                </a:lnTo>
                <a:lnTo>
                  <a:pt x="32" y="22"/>
                </a:lnTo>
                <a:lnTo>
                  <a:pt x="32" y="22"/>
                </a:lnTo>
                <a:lnTo>
                  <a:pt x="28" y="22"/>
                </a:lnTo>
                <a:lnTo>
                  <a:pt x="28" y="22"/>
                </a:lnTo>
                <a:lnTo>
                  <a:pt x="26" y="24"/>
                </a:lnTo>
                <a:lnTo>
                  <a:pt x="26" y="24"/>
                </a:lnTo>
                <a:lnTo>
                  <a:pt x="24" y="24"/>
                </a:lnTo>
                <a:lnTo>
                  <a:pt x="24" y="26"/>
                </a:lnTo>
                <a:lnTo>
                  <a:pt x="22" y="26"/>
                </a:lnTo>
                <a:lnTo>
                  <a:pt x="22" y="26"/>
                </a:lnTo>
                <a:lnTo>
                  <a:pt x="21" y="28"/>
                </a:lnTo>
                <a:lnTo>
                  <a:pt x="21" y="28"/>
                </a:lnTo>
                <a:lnTo>
                  <a:pt x="19" y="30"/>
                </a:lnTo>
                <a:lnTo>
                  <a:pt x="17" y="30"/>
                </a:lnTo>
                <a:lnTo>
                  <a:pt x="17" y="30"/>
                </a:lnTo>
                <a:lnTo>
                  <a:pt x="15" y="31"/>
                </a:lnTo>
                <a:lnTo>
                  <a:pt x="13" y="33"/>
                </a:lnTo>
                <a:lnTo>
                  <a:pt x="13" y="33"/>
                </a:lnTo>
                <a:lnTo>
                  <a:pt x="11" y="33"/>
                </a:lnTo>
                <a:lnTo>
                  <a:pt x="10" y="35"/>
                </a:lnTo>
                <a:lnTo>
                  <a:pt x="10" y="35"/>
                </a:lnTo>
                <a:lnTo>
                  <a:pt x="8" y="37"/>
                </a:lnTo>
                <a:lnTo>
                  <a:pt x="6" y="39"/>
                </a:lnTo>
                <a:lnTo>
                  <a:pt x="4" y="39"/>
                </a:lnTo>
                <a:lnTo>
                  <a:pt x="2" y="41"/>
                </a:lnTo>
                <a:lnTo>
                  <a:pt x="0" y="41"/>
                </a:lnTo>
                <a:lnTo>
                  <a:pt x="0" y="41"/>
                </a:lnTo>
                <a:lnTo>
                  <a:pt x="0" y="41"/>
                </a:lnTo>
                <a:lnTo>
                  <a:pt x="2" y="39"/>
                </a:lnTo>
                <a:lnTo>
                  <a:pt x="2" y="39"/>
                </a:lnTo>
                <a:lnTo>
                  <a:pt x="4" y="37"/>
                </a:lnTo>
                <a:lnTo>
                  <a:pt x="6" y="37"/>
                </a:lnTo>
                <a:lnTo>
                  <a:pt x="6" y="37"/>
                </a:lnTo>
                <a:lnTo>
                  <a:pt x="8" y="35"/>
                </a:lnTo>
                <a:lnTo>
                  <a:pt x="8" y="35"/>
                </a:lnTo>
                <a:lnTo>
                  <a:pt x="8" y="33"/>
                </a:lnTo>
                <a:lnTo>
                  <a:pt x="10" y="33"/>
                </a:lnTo>
                <a:lnTo>
                  <a:pt x="11" y="33"/>
                </a:lnTo>
                <a:lnTo>
                  <a:pt x="11" y="31"/>
                </a:lnTo>
                <a:lnTo>
                  <a:pt x="13" y="31"/>
                </a:lnTo>
                <a:lnTo>
                  <a:pt x="15" y="30"/>
                </a:lnTo>
                <a:lnTo>
                  <a:pt x="15" y="30"/>
                </a:lnTo>
                <a:lnTo>
                  <a:pt x="15" y="30"/>
                </a:lnTo>
                <a:lnTo>
                  <a:pt x="17" y="28"/>
                </a:lnTo>
                <a:lnTo>
                  <a:pt x="17" y="28"/>
                </a:lnTo>
                <a:lnTo>
                  <a:pt x="19" y="28"/>
                </a:lnTo>
                <a:lnTo>
                  <a:pt x="19" y="26"/>
                </a:lnTo>
                <a:lnTo>
                  <a:pt x="21" y="26"/>
                </a:lnTo>
                <a:lnTo>
                  <a:pt x="22" y="24"/>
                </a:lnTo>
                <a:lnTo>
                  <a:pt x="22" y="24"/>
                </a:lnTo>
                <a:lnTo>
                  <a:pt x="22" y="24"/>
                </a:lnTo>
                <a:lnTo>
                  <a:pt x="24" y="22"/>
                </a:lnTo>
                <a:lnTo>
                  <a:pt x="26" y="22"/>
                </a:lnTo>
                <a:lnTo>
                  <a:pt x="26" y="22"/>
                </a:lnTo>
                <a:lnTo>
                  <a:pt x="26" y="20"/>
                </a:lnTo>
                <a:lnTo>
                  <a:pt x="28" y="20"/>
                </a:lnTo>
                <a:lnTo>
                  <a:pt x="28" y="20"/>
                </a:lnTo>
                <a:lnTo>
                  <a:pt x="30" y="20"/>
                </a:lnTo>
                <a:lnTo>
                  <a:pt x="30" y="20"/>
                </a:lnTo>
                <a:lnTo>
                  <a:pt x="32" y="20"/>
                </a:lnTo>
                <a:lnTo>
                  <a:pt x="34" y="20"/>
                </a:lnTo>
                <a:lnTo>
                  <a:pt x="34" y="20"/>
                </a:lnTo>
                <a:lnTo>
                  <a:pt x="35" y="20"/>
                </a:lnTo>
                <a:lnTo>
                  <a:pt x="35" y="20"/>
                </a:lnTo>
                <a:lnTo>
                  <a:pt x="37" y="20"/>
                </a:lnTo>
                <a:lnTo>
                  <a:pt x="37" y="20"/>
                </a:lnTo>
                <a:lnTo>
                  <a:pt x="39" y="20"/>
                </a:lnTo>
                <a:lnTo>
                  <a:pt x="41" y="19"/>
                </a:lnTo>
                <a:lnTo>
                  <a:pt x="43" y="19"/>
                </a:lnTo>
                <a:lnTo>
                  <a:pt x="43" y="19"/>
                </a:lnTo>
                <a:lnTo>
                  <a:pt x="45" y="19"/>
                </a:lnTo>
                <a:lnTo>
                  <a:pt x="45" y="19"/>
                </a:lnTo>
                <a:lnTo>
                  <a:pt x="46" y="17"/>
                </a:lnTo>
                <a:lnTo>
                  <a:pt x="46" y="17"/>
                </a:lnTo>
                <a:lnTo>
                  <a:pt x="46" y="17"/>
                </a:lnTo>
                <a:lnTo>
                  <a:pt x="48" y="17"/>
                </a:lnTo>
                <a:lnTo>
                  <a:pt x="48" y="17"/>
                </a:lnTo>
                <a:lnTo>
                  <a:pt x="50" y="15"/>
                </a:lnTo>
                <a:lnTo>
                  <a:pt x="50" y="15"/>
                </a:lnTo>
                <a:lnTo>
                  <a:pt x="50" y="15"/>
                </a:lnTo>
                <a:lnTo>
                  <a:pt x="52" y="15"/>
                </a:lnTo>
                <a:lnTo>
                  <a:pt x="52" y="15"/>
                </a:lnTo>
                <a:lnTo>
                  <a:pt x="54" y="15"/>
                </a:lnTo>
                <a:lnTo>
                  <a:pt x="54" y="13"/>
                </a:lnTo>
                <a:lnTo>
                  <a:pt x="56" y="13"/>
                </a:lnTo>
                <a:lnTo>
                  <a:pt x="57" y="13"/>
                </a:lnTo>
                <a:lnTo>
                  <a:pt x="57" y="11"/>
                </a:lnTo>
                <a:lnTo>
                  <a:pt x="57" y="11"/>
                </a:lnTo>
                <a:lnTo>
                  <a:pt x="57" y="11"/>
                </a:lnTo>
                <a:lnTo>
                  <a:pt x="59" y="11"/>
                </a:lnTo>
                <a:lnTo>
                  <a:pt x="59" y="11"/>
                </a:lnTo>
                <a:lnTo>
                  <a:pt x="61" y="11"/>
                </a:lnTo>
                <a:lnTo>
                  <a:pt x="61" y="9"/>
                </a:lnTo>
                <a:lnTo>
                  <a:pt x="61" y="9"/>
                </a:lnTo>
                <a:lnTo>
                  <a:pt x="63" y="9"/>
                </a:lnTo>
                <a:lnTo>
                  <a:pt x="63" y="9"/>
                </a:lnTo>
                <a:lnTo>
                  <a:pt x="65" y="9"/>
                </a:lnTo>
                <a:lnTo>
                  <a:pt x="65" y="8"/>
                </a:lnTo>
                <a:lnTo>
                  <a:pt x="65" y="8"/>
                </a:lnTo>
                <a:lnTo>
                  <a:pt x="67" y="8"/>
                </a:lnTo>
                <a:lnTo>
                  <a:pt x="67" y="8"/>
                </a:lnTo>
                <a:lnTo>
                  <a:pt x="67" y="8"/>
                </a:lnTo>
                <a:lnTo>
                  <a:pt x="68" y="8"/>
                </a:lnTo>
                <a:lnTo>
                  <a:pt x="68" y="6"/>
                </a:lnTo>
                <a:lnTo>
                  <a:pt x="68" y="6"/>
                </a:lnTo>
                <a:lnTo>
                  <a:pt x="70" y="6"/>
                </a:lnTo>
                <a:lnTo>
                  <a:pt x="70" y="6"/>
                </a:lnTo>
                <a:lnTo>
                  <a:pt x="70" y="6"/>
                </a:lnTo>
                <a:lnTo>
                  <a:pt x="72" y="4"/>
                </a:lnTo>
                <a:lnTo>
                  <a:pt x="72" y="4"/>
                </a:lnTo>
                <a:lnTo>
                  <a:pt x="72" y="4"/>
                </a:lnTo>
                <a:lnTo>
                  <a:pt x="72" y="4"/>
                </a:lnTo>
                <a:lnTo>
                  <a:pt x="74" y="4"/>
                </a:lnTo>
                <a:lnTo>
                  <a:pt x="74" y="2"/>
                </a:lnTo>
                <a:lnTo>
                  <a:pt x="74" y="2"/>
                </a:lnTo>
                <a:lnTo>
                  <a:pt x="74" y="2"/>
                </a:lnTo>
                <a:lnTo>
                  <a:pt x="76" y="2"/>
                </a:lnTo>
                <a:lnTo>
                  <a:pt x="74" y="2"/>
                </a:lnTo>
                <a:lnTo>
                  <a:pt x="76" y="2"/>
                </a:lnTo>
                <a:lnTo>
                  <a:pt x="78" y="0"/>
                </a:lnTo>
                <a:lnTo>
                  <a:pt x="79" y="0"/>
                </a:lnTo>
                <a:lnTo>
                  <a:pt x="81" y="0"/>
                </a:lnTo>
                <a:lnTo>
                  <a:pt x="83" y="0"/>
                </a:lnTo>
                <a:lnTo>
                  <a:pt x="85" y="0"/>
                </a:lnTo>
                <a:close/>
              </a:path>
            </a:pathLst>
          </a:custGeom>
          <a:solidFill>
            <a:srgbClr val="C0FE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80" name="Freeform 1936"/>
          <p:cNvSpPr>
            <a:spLocks/>
          </p:cNvSpPr>
          <p:nvPr/>
        </p:nvSpPr>
        <p:spPr bwMode="auto">
          <a:xfrm>
            <a:off x="5683250" y="4148138"/>
            <a:ext cx="76200" cy="53975"/>
          </a:xfrm>
          <a:custGeom>
            <a:avLst/>
            <a:gdLst>
              <a:gd name="T0" fmla="*/ 85 w 96"/>
              <a:gd name="T1" fmla="*/ 4 h 68"/>
              <a:gd name="T2" fmla="*/ 87 w 96"/>
              <a:gd name="T3" fmla="*/ 8 h 68"/>
              <a:gd name="T4" fmla="*/ 91 w 96"/>
              <a:gd name="T5" fmla="*/ 13 h 68"/>
              <a:gd name="T6" fmla="*/ 92 w 96"/>
              <a:gd name="T7" fmla="*/ 19 h 68"/>
              <a:gd name="T8" fmla="*/ 92 w 96"/>
              <a:gd name="T9" fmla="*/ 26 h 68"/>
              <a:gd name="T10" fmla="*/ 96 w 96"/>
              <a:gd name="T11" fmla="*/ 30 h 68"/>
              <a:gd name="T12" fmla="*/ 96 w 96"/>
              <a:gd name="T13" fmla="*/ 41 h 68"/>
              <a:gd name="T14" fmla="*/ 92 w 96"/>
              <a:gd name="T15" fmla="*/ 44 h 68"/>
              <a:gd name="T16" fmla="*/ 94 w 96"/>
              <a:gd name="T17" fmla="*/ 35 h 68"/>
              <a:gd name="T18" fmla="*/ 91 w 96"/>
              <a:gd name="T19" fmla="*/ 28 h 68"/>
              <a:gd name="T20" fmla="*/ 89 w 96"/>
              <a:gd name="T21" fmla="*/ 24 h 68"/>
              <a:gd name="T22" fmla="*/ 91 w 96"/>
              <a:gd name="T23" fmla="*/ 20 h 68"/>
              <a:gd name="T24" fmla="*/ 89 w 96"/>
              <a:gd name="T25" fmla="*/ 15 h 68"/>
              <a:gd name="T26" fmla="*/ 85 w 96"/>
              <a:gd name="T27" fmla="*/ 11 h 68"/>
              <a:gd name="T28" fmla="*/ 83 w 96"/>
              <a:gd name="T29" fmla="*/ 6 h 68"/>
              <a:gd name="T30" fmla="*/ 81 w 96"/>
              <a:gd name="T31" fmla="*/ 2 h 68"/>
              <a:gd name="T32" fmla="*/ 81 w 96"/>
              <a:gd name="T33" fmla="*/ 6 h 68"/>
              <a:gd name="T34" fmla="*/ 81 w 96"/>
              <a:gd name="T35" fmla="*/ 9 h 68"/>
              <a:gd name="T36" fmla="*/ 78 w 96"/>
              <a:gd name="T37" fmla="*/ 15 h 68"/>
              <a:gd name="T38" fmla="*/ 74 w 96"/>
              <a:gd name="T39" fmla="*/ 19 h 68"/>
              <a:gd name="T40" fmla="*/ 70 w 96"/>
              <a:gd name="T41" fmla="*/ 22 h 68"/>
              <a:gd name="T42" fmla="*/ 65 w 96"/>
              <a:gd name="T43" fmla="*/ 26 h 68"/>
              <a:gd name="T44" fmla="*/ 57 w 96"/>
              <a:gd name="T45" fmla="*/ 31 h 68"/>
              <a:gd name="T46" fmla="*/ 50 w 96"/>
              <a:gd name="T47" fmla="*/ 39 h 68"/>
              <a:gd name="T48" fmla="*/ 45 w 96"/>
              <a:gd name="T49" fmla="*/ 46 h 68"/>
              <a:gd name="T50" fmla="*/ 43 w 96"/>
              <a:gd name="T51" fmla="*/ 54 h 68"/>
              <a:gd name="T52" fmla="*/ 35 w 96"/>
              <a:gd name="T53" fmla="*/ 61 h 68"/>
              <a:gd name="T54" fmla="*/ 28 w 96"/>
              <a:gd name="T55" fmla="*/ 66 h 68"/>
              <a:gd name="T56" fmla="*/ 35 w 96"/>
              <a:gd name="T57" fmla="*/ 57 h 68"/>
              <a:gd name="T58" fmla="*/ 39 w 96"/>
              <a:gd name="T59" fmla="*/ 52 h 68"/>
              <a:gd name="T60" fmla="*/ 43 w 96"/>
              <a:gd name="T61" fmla="*/ 46 h 68"/>
              <a:gd name="T62" fmla="*/ 46 w 96"/>
              <a:gd name="T63" fmla="*/ 41 h 68"/>
              <a:gd name="T64" fmla="*/ 48 w 96"/>
              <a:gd name="T65" fmla="*/ 37 h 68"/>
              <a:gd name="T66" fmla="*/ 52 w 96"/>
              <a:gd name="T67" fmla="*/ 33 h 68"/>
              <a:gd name="T68" fmla="*/ 57 w 96"/>
              <a:gd name="T69" fmla="*/ 30 h 68"/>
              <a:gd name="T70" fmla="*/ 61 w 96"/>
              <a:gd name="T71" fmla="*/ 26 h 68"/>
              <a:gd name="T72" fmla="*/ 67 w 96"/>
              <a:gd name="T73" fmla="*/ 22 h 68"/>
              <a:gd name="T74" fmla="*/ 70 w 96"/>
              <a:gd name="T75" fmla="*/ 19 h 68"/>
              <a:gd name="T76" fmla="*/ 74 w 96"/>
              <a:gd name="T77" fmla="*/ 15 h 68"/>
              <a:gd name="T78" fmla="*/ 78 w 96"/>
              <a:gd name="T79" fmla="*/ 11 h 68"/>
              <a:gd name="T80" fmla="*/ 78 w 96"/>
              <a:gd name="T81" fmla="*/ 6 h 68"/>
              <a:gd name="T82" fmla="*/ 79 w 96"/>
              <a:gd name="T83" fmla="*/ 0 h 68"/>
              <a:gd name="T84" fmla="*/ 74 w 96"/>
              <a:gd name="T85" fmla="*/ 6 h 68"/>
              <a:gd name="T86" fmla="*/ 67 w 96"/>
              <a:gd name="T87" fmla="*/ 9 h 68"/>
              <a:gd name="T88" fmla="*/ 61 w 96"/>
              <a:gd name="T89" fmla="*/ 13 h 68"/>
              <a:gd name="T90" fmla="*/ 50 w 96"/>
              <a:gd name="T91" fmla="*/ 19 h 68"/>
              <a:gd name="T92" fmla="*/ 37 w 96"/>
              <a:gd name="T93" fmla="*/ 22 h 68"/>
              <a:gd name="T94" fmla="*/ 24 w 96"/>
              <a:gd name="T95" fmla="*/ 24 h 68"/>
              <a:gd name="T96" fmla="*/ 13 w 96"/>
              <a:gd name="T97" fmla="*/ 33 h 68"/>
              <a:gd name="T98" fmla="*/ 0 w 96"/>
              <a:gd name="T99" fmla="*/ 41 h 68"/>
              <a:gd name="T100" fmla="*/ 10 w 96"/>
              <a:gd name="T101" fmla="*/ 33 h 68"/>
              <a:gd name="T102" fmla="*/ 19 w 96"/>
              <a:gd name="T103" fmla="*/ 26 h 68"/>
              <a:gd name="T104" fmla="*/ 28 w 96"/>
              <a:gd name="T105" fmla="*/ 20 h 68"/>
              <a:gd name="T106" fmla="*/ 39 w 96"/>
              <a:gd name="T107" fmla="*/ 20 h 68"/>
              <a:gd name="T108" fmla="*/ 48 w 96"/>
              <a:gd name="T109" fmla="*/ 17 h 68"/>
              <a:gd name="T110" fmla="*/ 57 w 96"/>
              <a:gd name="T111" fmla="*/ 11 h 68"/>
              <a:gd name="T112" fmla="*/ 65 w 96"/>
              <a:gd name="T113" fmla="*/ 9 h 68"/>
              <a:gd name="T114" fmla="*/ 70 w 96"/>
              <a:gd name="T115" fmla="*/ 6 h 68"/>
              <a:gd name="T116" fmla="*/ 76 w 96"/>
              <a:gd name="T117" fmla="*/ 2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6" h="68">
                <a:moveTo>
                  <a:pt x="85" y="0"/>
                </a:moveTo>
                <a:lnTo>
                  <a:pt x="85" y="0"/>
                </a:lnTo>
                <a:lnTo>
                  <a:pt x="85" y="0"/>
                </a:lnTo>
                <a:lnTo>
                  <a:pt x="85" y="0"/>
                </a:lnTo>
                <a:lnTo>
                  <a:pt x="85" y="2"/>
                </a:lnTo>
                <a:lnTo>
                  <a:pt x="85" y="2"/>
                </a:lnTo>
                <a:lnTo>
                  <a:pt x="85" y="2"/>
                </a:lnTo>
                <a:lnTo>
                  <a:pt x="85" y="2"/>
                </a:lnTo>
                <a:lnTo>
                  <a:pt x="85" y="2"/>
                </a:lnTo>
                <a:lnTo>
                  <a:pt x="85" y="4"/>
                </a:lnTo>
                <a:lnTo>
                  <a:pt x="87" y="4"/>
                </a:lnTo>
                <a:lnTo>
                  <a:pt x="87" y="4"/>
                </a:lnTo>
                <a:lnTo>
                  <a:pt x="87" y="6"/>
                </a:lnTo>
                <a:lnTo>
                  <a:pt x="87" y="6"/>
                </a:lnTo>
                <a:lnTo>
                  <a:pt x="87" y="6"/>
                </a:lnTo>
                <a:lnTo>
                  <a:pt x="87" y="6"/>
                </a:lnTo>
                <a:lnTo>
                  <a:pt x="87" y="6"/>
                </a:lnTo>
                <a:lnTo>
                  <a:pt x="87" y="8"/>
                </a:lnTo>
                <a:lnTo>
                  <a:pt x="87" y="8"/>
                </a:lnTo>
                <a:lnTo>
                  <a:pt x="87" y="8"/>
                </a:lnTo>
                <a:lnTo>
                  <a:pt x="87" y="8"/>
                </a:lnTo>
                <a:lnTo>
                  <a:pt x="87" y="9"/>
                </a:lnTo>
                <a:lnTo>
                  <a:pt x="89" y="9"/>
                </a:lnTo>
                <a:lnTo>
                  <a:pt x="89" y="9"/>
                </a:lnTo>
                <a:lnTo>
                  <a:pt x="89" y="9"/>
                </a:lnTo>
                <a:lnTo>
                  <a:pt x="89" y="11"/>
                </a:lnTo>
                <a:lnTo>
                  <a:pt x="89" y="11"/>
                </a:lnTo>
                <a:lnTo>
                  <a:pt x="89" y="11"/>
                </a:lnTo>
                <a:lnTo>
                  <a:pt x="91" y="11"/>
                </a:lnTo>
                <a:lnTo>
                  <a:pt x="91" y="13"/>
                </a:lnTo>
                <a:lnTo>
                  <a:pt x="91" y="13"/>
                </a:lnTo>
                <a:lnTo>
                  <a:pt x="91" y="13"/>
                </a:lnTo>
                <a:lnTo>
                  <a:pt x="92" y="15"/>
                </a:lnTo>
                <a:lnTo>
                  <a:pt x="92" y="15"/>
                </a:lnTo>
                <a:lnTo>
                  <a:pt x="92" y="15"/>
                </a:lnTo>
                <a:lnTo>
                  <a:pt x="92" y="15"/>
                </a:lnTo>
                <a:lnTo>
                  <a:pt x="92" y="17"/>
                </a:lnTo>
                <a:lnTo>
                  <a:pt x="92" y="17"/>
                </a:lnTo>
                <a:lnTo>
                  <a:pt x="92" y="17"/>
                </a:lnTo>
                <a:lnTo>
                  <a:pt x="92" y="19"/>
                </a:lnTo>
                <a:lnTo>
                  <a:pt x="94" y="19"/>
                </a:lnTo>
                <a:lnTo>
                  <a:pt x="94" y="19"/>
                </a:lnTo>
                <a:lnTo>
                  <a:pt x="94" y="19"/>
                </a:lnTo>
                <a:lnTo>
                  <a:pt x="94" y="20"/>
                </a:lnTo>
                <a:lnTo>
                  <a:pt x="94" y="22"/>
                </a:lnTo>
                <a:lnTo>
                  <a:pt x="94" y="22"/>
                </a:lnTo>
                <a:lnTo>
                  <a:pt x="94" y="22"/>
                </a:lnTo>
                <a:lnTo>
                  <a:pt x="94" y="24"/>
                </a:lnTo>
                <a:lnTo>
                  <a:pt x="92" y="24"/>
                </a:lnTo>
                <a:lnTo>
                  <a:pt x="92" y="26"/>
                </a:lnTo>
                <a:lnTo>
                  <a:pt x="94" y="26"/>
                </a:lnTo>
                <a:lnTo>
                  <a:pt x="94" y="26"/>
                </a:lnTo>
                <a:lnTo>
                  <a:pt x="94" y="28"/>
                </a:lnTo>
                <a:lnTo>
                  <a:pt x="94" y="28"/>
                </a:lnTo>
                <a:lnTo>
                  <a:pt x="94" y="28"/>
                </a:lnTo>
                <a:lnTo>
                  <a:pt x="94" y="28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1"/>
                </a:lnTo>
                <a:lnTo>
                  <a:pt x="96" y="31"/>
                </a:lnTo>
                <a:lnTo>
                  <a:pt x="96" y="31"/>
                </a:lnTo>
                <a:lnTo>
                  <a:pt x="96" y="33"/>
                </a:lnTo>
                <a:lnTo>
                  <a:pt x="96" y="33"/>
                </a:lnTo>
                <a:lnTo>
                  <a:pt x="96" y="35"/>
                </a:lnTo>
                <a:lnTo>
                  <a:pt x="96" y="37"/>
                </a:lnTo>
                <a:lnTo>
                  <a:pt x="96" y="39"/>
                </a:lnTo>
                <a:lnTo>
                  <a:pt x="96" y="39"/>
                </a:lnTo>
                <a:lnTo>
                  <a:pt x="96" y="41"/>
                </a:lnTo>
                <a:lnTo>
                  <a:pt x="96" y="41"/>
                </a:lnTo>
                <a:lnTo>
                  <a:pt x="96" y="42"/>
                </a:lnTo>
                <a:lnTo>
                  <a:pt x="96" y="42"/>
                </a:lnTo>
                <a:lnTo>
                  <a:pt x="94" y="44"/>
                </a:lnTo>
                <a:lnTo>
                  <a:pt x="94" y="44"/>
                </a:lnTo>
                <a:lnTo>
                  <a:pt x="92" y="48"/>
                </a:lnTo>
                <a:lnTo>
                  <a:pt x="91" y="50"/>
                </a:lnTo>
                <a:lnTo>
                  <a:pt x="91" y="48"/>
                </a:lnTo>
                <a:lnTo>
                  <a:pt x="92" y="46"/>
                </a:lnTo>
                <a:lnTo>
                  <a:pt x="92" y="44"/>
                </a:lnTo>
                <a:lnTo>
                  <a:pt x="92" y="44"/>
                </a:lnTo>
                <a:lnTo>
                  <a:pt x="92" y="42"/>
                </a:lnTo>
                <a:lnTo>
                  <a:pt x="94" y="42"/>
                </a:lnTo>
                <a:lnTo>
                  <a:pt x="92" y="41"/>
                </a:lnTo>
                <a:lnTo>
                  <a:pt x="94" y="41"/>
                </a:lnTo>
                <a:lnTo>
                  <a:pt x="94" y="39"/>
                </a:lnTo>
                <a:lnTo>
                  <a:pt x="94" y="39"/>
                </a:lnTo>
                <a:lnTo>
                  <a:pt x="94" y="37"/>
                </a:lnTo>
                <a:lnTo>
                  <a:pt x="94" y="35"/>
                </a:lnTo>
                <a:lnTo>
                  <a:pt x="94" y="35"/>
                </a:lnTo>
                <a:lnTo>
                  <a:pt x="94" y="33"/>
                </a:lnTo>
                <a:lnTo>
                  <a:pt x="94" y="31"/>
                </a:lnTo>
                <a:lnTo>
                  <a:pt x="94" y="31"/>
                </a:lnTo>
                <a:lnTo>
                  <a:pt x="94" y="31"/>
                </a:lnTo>
                <a:lnTo>
                  <a:pt x="92" y="31"/>
                </a:lnTo>
                <a:lnTo>
                  <a:pt x="92" y="30"/>
                </a:lnTo>
                <a:lnTo>
                  <a:pt x="92" y="30"/>
                </a:lnTo>
                <a:lnTo>
                  <a:pt x="92" y="30"/>
                </a:lnTo>
                <a:lnTo>
                  <a:pt x="91" y="28"/>
                </a:lnTo>
                <a:lnTo>
                  <a:pt x="91" y="28"/>
                </a:lnTo>
                <a:lnTo>
                  <a:pt x="91" y="28"/>
                </a:lnTo>
                <a:lnTo>
                  <a:pt x="91" y="28"/>
                </a:lnTo>
                <a:lnTo>
                  <a:pt x="91" y="28"/>
                </a:lnTo>
                <a:lnTo>
                  <a:pt x="91" y="26"/>
                </a:lnTo>
                <a:lnTo>
                  <a:pt x="89" y="26"/>
                </a:lnTo>
                <a:lnTo>
                  <a:pt x="91" y="26"/>
                </a:lnTo>
                <a:lnTo>
                  <a:pt x="91" y="26"/>
                </a:lnTo>
                <a:lnTo>
                  <a:pt x="89" y="24"/>
                </a:lnTo>
                <a:lnTo>
                  <a:pt x="89" y="24"/>
                </a:lnTo>
                <a:lnTo>
                  <a:pt x="89" y="24"/>
                </a:lnTo>
                <a:lnTo>
                  <a:pt x="91" y="24"/>
                </a:lnTo>
                <a:lnTo>
                  <a:pt x="89" y="24"/>
                </a:lnTo>
                <a:lnTo>
                  <a:pt x="89" y="22"/>
                </a:lnTo>
                <a:lnTo>
                  <a:pt x="89" y="22"/>
                </a:lnTo>
                <a:lnTo>
                  <a:pt x="89" y="22"/>
                </a:lnTo>
                <a:lnTo>
                  <a:pt x="91" y="22"/>
                </a:lnTo>
                <a:lnTo>
                  <a:pt x="91" y="20"/>
                </a:lnTo>
                <a:lnTo>
                  <a:pt x="91" y="20"/>
                </a:lnTo>
                <a:lnTo>
                  <a:pt x="91" y="20"/>
                </a:lnTo>
                <a:lnTo>
                  <a:pt x="91" y="20"/>
                </a:lnTo>
                <a:lnTo>
                  <a:pt x="91" y="19"/>
                </a:lnTo>
                <a:lnTo>
                  <a:pt x="91" y="19"/>
                </a:lnTo>
                <a:lnTo>
                  <a:pt x="91" y="19"/>
                </a:lnTo>
                <a:lnTo>
                  <a:pt x="91" y="19"/>
                </a:lnTo>
                <a:lnTo>
                  <a:pt x="91" y="19"/>
                </a:lnTo>
                <a:lnTo>
                  <a:pt x="91" y="17"/>
                </a:lnTo>
                <a:lnTo>
                  <a:pt x="89" y="17"/>
                </a:lnTo>
                <a:lnTo>
                  <a:pt x="89" y="17"/>
                </a:lnTo>
                <a:lnTo>
                  <a:pt x="89" y="17"/>
                </a:lnTo>
                <a:lnTo>
                  <a:pt x="89" y="15"/>
                </a:lnTo>
                <a:lnTo>
                  <a:pt x="89" y="15"/>
                </a:lnTo>
                <a:lnTo>
                  <a:pt x="89" y="15"/>
                </a:lnTo>
                <a:lnTo>
                  <a:pt x="87" y="15"/>
                </a:lnTo>
                <a:lnTo>
                  <a:pt x="87" y="13"/>
                </a:lnTo>
                <a:lnTo>
                  <a:pt x="87" y="13"/>
                </a:lnTo>
                <a:lnTo>
                  <a:pt x="87" y="13"/>
                </a:lnTo>
                <a:lnTo>
                  <a:pt x="87" y="11"/>
                </a:lnTo>
                <a:lnTo>
                  <a:pt x="85" y="11"/>
                </a:lnTo>
                <a:lnTo>
                  <a:pt x="85" y="11"/>
                </a:lnTo>
                <a:lnTo>
                  <a:pt x="85" y="11"/>
                </a:lnTo>
                <a:lnTo>
                  <a:pt x="85" y="11"/>
                </a:lnTo>
                <a:lnTo>
                  <a:pt x="85" y="9"/>
                </a:lnTo>
                <a:lnTo>
                  <a:pt x="83" y="9"/>
                </a:lnTo>
                <a:lnTo>
                  <a:pt x="83" y="9"/>
                </a:lnTo>
                <a:lnTo>
                  <a:pt x="83" y="8"/>
                </a:lnTo>
                <a:lnTo>
                  <a:pt x="83" y="8"/>
                </a:lnTo>
                <a:lnTo>
                  <a:pt x="83" y="8"/>
                </a:lnTo>
                <a:lnTo>
                  <a:pt x="83" y="8"/>
                </a:lnTo>
                <a:lnTo>
                  <a:pt x="83" y="8"/>
                </a:lnTo>
                <a:lnTo>
                  <a:pt x="83" y="6"/>
                </a:lnTo>
                <a:lnTo>
                  <a:pt x="83" y="6"/>
                </a:lnTo>
                <a:lnTo>
                  <a:pt x="81" y="6"/>
                </a:lnTo>
                <a:lnTo>
                  <a:pt x="83" y="6"/>
                </a:lnTo>
                <a:lnTo>
                  <a:pt x="81" y="4"/>
                </a:lnTo>
                <a:lnTo>
                  <a:pt x="81" y="4"/>
                </a:lnTo>
                <a:lnTo>
                  <a:pt x="81" y="4"/>
                </a:lnTo>
                <a:lnTo>
                  <a:pt x="81" y="4"/>
                </a:lnTo>
                <a:lnTo>
                  <a:pt x="81" y="2"/>
                </a:lnTo>
                <a:lnTo>
                  <a:pt x="81" y="2"/>
                </a:lnTo>
                <a:lnTo>
                  <a:pt x="81" y="2"/>
                </a:lnTo>
                <a:lnTo>
                  <a:pt x="81" y="2"/>
                </a:lnTo>
                <a:lnTo>
                  <a:pt x="81" y="0"/>
                </a:lnTo>
                <a:lnTo>
                  <a:pt x="81" y="0"/>
                </a:lnTo>
                <a:lnTo>
                  <a:pt x="81" y="0"/>
                </a:lnTo>
                <a:lnTo>
                  <a:pt x="81" y="2"/>
                </a:lnTo>
                <a:lnTo>
                  <a:pt x="81" y="2"/>
                </a:lnTo>
                <a:lnTo>
                  <a:pt x="81" y="2"/>
                </a:lnTo>
                <a:lnTo>
                  <a:pt x="81" y="2"/>
                </a:lnTo>
                <a:lnTo>
                  <a:pt x="81" y="6"/>
                </a:lnTo>
                <a:lnTo>
                  <a:pt x="81" y="6"/>
                </a:lnTo>
                <a:lnTo>
                  <a:pt x="81" y="6"/>
                </a:lnTo>
                <a:lnTo>
                  <a:pt x="81" y="8"/>
                </a:lnTo>
                <a:lnTo>
                  <a:pt x="83" y="8"/>
                </a:lnTo>
                <a:lnTo>
                  <a:pt x="81" y="8"/>
                </a:lnTo>
                <a:lnTo>
                  <a:pt x="81" y="8"/>
                </a:lnTo>
                <a:lnTo>
                  <a:pt x="83" y="8"/>
                </a:lnTo>
                <a:lnTo>
                  <a:pt x="81" y="9"/>
                </a:lnTo>
                <a:lnTo>
                  <a:pt x="81" y="9"/>
                </a:lnTo>
                <a:lnTo>
                  <a:pt x="81" y="9"/>
                </a:lnTo>
                <a:lnTo>
                  <a:pt x="81" y="9"/>
                </a:lnTo>
                <a:lnTo>
                  <a:pt x="81" y="11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79" y="13"/>
                </a:lnTo>
                <a:lnTo>
                  <a:pt x="79" y="13"/>
                </a:lnTo>
                <a:lnTo>
                  <a:pt x="79" y="13"/>
                </a:lnTo>
                <a:lnTo>
                  <a:pt x="78" y="13"/>
                </a:lnTo>
                <a:lnTo>
                  <a:pt x="78" y="15"/>
                </a:lnTo>
                <a:lnTo>
                  <a:pt x="78" y="15"/>
                </a:lnTo>
                <a:lnTo>
                  <a:pt x="78" y="15"/>
                </a:lnTo>
                <a:lnTo>
                  <a:pt x="78" y="15"/>
                </a:lnTo>
                <a:lnTo>
                  <a:pt x="76" y="15"/>
                </a:lnTo>
                <a:lnTo>
                  <a:pt x="76" y="17"/>
                </a:lnTo>
                <a:lnTo>
                  <a:pt x="76" y="17"/>
                </a:lnTo>
                <a:lnTo>
                  <a:pt x="76" y="17"/>
                </a:lnTo>
                <a:lnTo>
                  <a:pt x="76" y="17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20"/>
                </a:lnTo>
                <a:lnTo>
                  <a:pt x="74" y="20"/>
                </a:lnTo>
                <a:lnTo>
                  <a:pt x="74" y="20"/>
                </a:lnTo>
                <a:lnTo>
                  <a:pt x="72" y="20"/>
                </a:lnTo>
                <a:lnTo>
                  <a:pt x="72" y="22"/>
                </a:lnTo>
                <a:lnTo>
                  <a:pt x="70" y="22"/>
                </a:lnTo>
                <a:lnTo>
                  <a:pt x="70" y="22"/>
                </a:lnTo>
                <a:lnTo>
                  <a:pt x="70" y="22"/>
                </a:lnTo>
                <a:lnTo>
                  <a:pt x="70" y="24"/>
                </a:lnTo>
                <a:lnTo>
                  <a:pt x="68" y="24"/>
                </a:lnTo>
                <a:lnTo>
                  <a:pt x="68" y="24"/>
                </a:lnTo>
                <a:lnTo>
                  <a:pt x="68" y="24"/>
                </a:lnTo>
                <a:lnTo>
                  <a:pt x="67" y="24"/>
                </a:lnTo>
                <a:lnTo>
                  <a:pt x="67" y="24"/>
                </a:lnTo>
                <a:lnTo>
                  <a:pt x="65" y="26"/>
                </a:lnTo>
                <a:lnTo>
                  <a:pt x="65" y="26"/>
                </a:lnTo>
                <a:lnTo>
                  <a:pt x="65" y="26"/>
                </a:lnTo>
                <a:lnTo>
                  <a:pt x="65" y="26"/>
                </a:lnTo>
                <a:lnTo>
                  <a:pt x="63" y="28"/>
                </a:lnTo>
                <a:lnTo>
                  <a:pt x="63" y="28"/>
                </a:lnTo>
                <a:lnTo>
                  <a:pt x="63" y="28"/>
                </a:lnTo>
                <a:lnTo>
                  <a:pt x="63" y="28"/>
                </a:lnTo>
                <a:lnTo>
                  <a:pt x="61" y="30"/>
                </a:lnTo>
                <a:lnTo>
                  <a:pt x="61" y="30"/>
                </a:lnTo>
                <a:lnTo>
                  <a:pt x="61" y="30"/>
                </a:lnTo>
                <a:lnTo>
                  <a:pt x="59" y="31"/>
                </a:lnTo>
                <a:lnTo>
                  <a:pt x="59" y="31"/>
                </a:lnTo>
                <a:lnTo>
                  <a:pt x="57" y="31"/>
                </a:lnTo>
                <a:lnTo>
                  <a:pt x="57" y="33"/>
                </a:lnTo>
                <a:lnTo>
                  <a:pt x="57" y="33"/>
                </a:lnTo>
                <a:lnTo>
                  <a:pt x="56" y="33"/>
                </a:lnTo>
                <a:lnTo>
                  <a:pt x="56" y="33"/>
                </a:lnTo>
                <a:lnTo>
                  <a:pt x="56" y="35"/>
                </a:lnTo>
                <a:lnTo>
                  <a:pt x="54" y="35"/>
                </a:lnTo>
                <a:lnTo>
                  <a:pt x="54" y="35"/>
                </a:lnTo>
                <a:lnTo>
                  <a:pt x="52" y="37"/>
                </a:lnTo>
                <a:lnTo>
                  <a:pt x="52" y="37"/>
                </a:lnTo>
                <a:lnTo>
                  <a:pt x="50" y="39"/>
                </a:lnTo>
                <a:lnTo>
                  <a:pt x="50" y="39"/>
                </a:lnTo>
                <a:lnTo>
                  <a:pt x="50" y="39"/>
                </a:lnTo>
                <a:lnTo>
                  <a:pt x="50" y="39"/>
                </a:lnTo>
                <a:lnTo>
                  <a:pt x="48" y="41"/>
                </a:lnTo>
                <a:lnTo>
                  <a:pt x="48" y="41"/>
                </a:lnTo>
                <a:lnTo>
                  <a:pt x="48" y="42"/>
                </a:lnTo>
                <a:lnTo>
                  <a:pt x="48" y="42"/>
                </a:lnTo>
                <a:lnTo>
                  <a:pt x="46" y="44"/>
                </a:lnTo>
                <a:lnTo>
                  <a:pt x="46" y="44"/>
                </a:lnTo>
                <a:lnTo>
                  <a:pt x="45" y="46"/>
                </a:lnTo>
                <a:lnTo>
                  <a:pt x="45" y="46"/>
                </a:lnTo>
                <a:lnTo>
                  <a:pt x="45" y="48"/>
                </a:lnTo>
                <a:lnTo>
                  <a:pt x="45" y="48"/>
                </a:lnTo>
                <a:lnTo>
                  <a:pt x="45" y="50"/>
                </a:lnTo>
                <a:lnTo>
                  <a:pt x="43" y="50"/>
                </a:lnTo>
                <a:lnTo>
                  <a:pt x="43" y="50"/>
                </a:lnTo>
                <a:lnTo>
                  <a:pt x="43" y="52"/>
                </a:lnTo>
                <a:lnTo>
                  <a:pt x="43" y="52"/>
                </a:lnTo>
                <a:lnTo>
                  <a:pt x="43" y="54"/>
                </a:lnTo>
                <a:lnTo>
                  <a:pt x="43" y="54"/>
                </a:lnTo>
                <a:lnTo>
                  <a:pt x="41" y="55"/>
                </a:lnTo>
                <a:lnTo>
                  <a:pt x="41" y="55"/>
                </a:lnTo>
                <a:lnTo>
                  <a:pt x="39" y="57"/>
                </a:lnTo>
                <a:lnTo>
                  <a:pt x="39" y="57"/>
                </a:lnTo>
                <a:lnTo>
                  <a:pt x="37" y="57"/>
                </a:lnTo>
                <a:lnTo>
                  <a:pt x="37" y="59"/>
                </a:lnTo>
                <a:lnTo>
                  <a:pt x="37" y="59"/>
                </a:lnTo>
                <a:lnTo>
                  <a:pt x="35" y="61"/>
                </a:lnTo>
                <a:lnTo>
                  <a:pt x="35" y="61"/>
                </a:lnTo>
                <a:lnTo>
                  <a:pt x="35" y="61"/>
                </a:lnTo>
                <a:lnTo>
                  <a:pt x="34" y="63"/>
                </a:lnTo>
                <a:lnTo>
                  <a:pt x="34" y="63"/>
                </a:lnTo>
                <a:lnTo>
                  <a:pt x="32" y="65"/>
                </a:lnTo>
                <a:lnTo>
                  <a:pt x="30" y="65"/>
                </a:lnTo>
                <a:lnTo>
                  <a:pt x="30" y="66"/>
                </a:lnTo>
                <a:lnTo>
                  <a:pt x="28" y="66"/>
                </a:lnTo>
                <a:lnTo>
                  <a:pt x="28" y="68"/>
                </a:lnTo>
                <a:lnTo>
                  <a:pt x="26" y="68"/>
                </a:lnTo>
                <a:lnTo>
                  <a:pt x="28" y="66"/>
                </a:lnTo>
                <a:lnTo>
                  <a:pt x="28" y="66"/>
                </a:lnTo>
                <a:lnTo>
                  <a:pt x="30" y="65"/>
                </a:lnTo>
                <a:lnTo>
                  <a:pt x="30" y="65"/>
                </a:lnTo>
                <a:lnTo>
                  <a:pt x="30" y="63"/>
                </a:lnTo>
                <a:lnTo>
                  <a:pt x="32" y="61"/>
                </a:lnTo>
                <a:lnTo>
                  <a:pt x="34" y="61"/>
                </a:lnTo>
                <a:lnTo>
                  <a:pt x="34" y="61"/>
                </a:lnTo>
                <a:lnTo>
                  <a:pt x="34" y="59"/>
                </a:lnTo>
                <a:lnTo>
                  <a:pt x="34" y="59"/>
                </a:lnTo>
                <a:lnTo>
                  <a:pt x="34" y="59"/>
                </a:lnTo>
                <a:lnTo>
                  <a:pt x="35" y="57"/>
                </a:lnTo>
                <a:lnTo>
                  <a:pt x="35" y="57"/>
                </a:lnTo>
                <a:lnTo>
                  <a:pt x="37" y="55"/>
                </a:lnTo>
                <a:lnTo>
                  <a:pt x="37" y="55"/>
                </a:lnTo>
                <a:lnTo>
                  <a:pt x="37" y="55"/>
                </a:lnTo>
                <a:lnTo>
                  <a:pt x="39" y="55"/>
                </a:lnTo>
                <a:lnTo>
                  <a:pt x="39" y="54"/>
                </a:lnTo>
                <a:lnTo>
                  <a:pt x="39" y="54"/>
                </a:lnTo>
                <a:lnTo>
                  <a:pt x="39" y="52"/>
                </a:lnTo>
                <a:lnTo>
                  <a:pt x="39" y="54"/>
                </a:lnTo>
                <a:lnTo>
                  <a:pt x="39" y="52"/>
                </a:lnTo>
                <a:lnTo>
                  <a:pt x="39" y="52"/>
                </a:lnTo>
                <a:lnTo>
                  <a:pt x="39" y="50"/>
                </a:lnTo>
                <a:lnTo>
                  <a:pt x="41" y="50"/>
                </a:lnTo>
                <a:lnTo>
                  <a:pt x="43" y="48"/>
                </a:lnTo>
                <a:lnTo>
                  <a:pt x="43" y="48"/>
                </a:lnTo>
                <a:lnTo>
                  <a:pt x="43" y="48"/>
                </a:lnTo>
                <a:lnTo>
                  <a:pt x="43" y="46"/>
                </a:lnTo>
                <a:lnTo>
                  <a:pt x="43" y="46"/>
                </a:lnTo>
                <a:lnTo>
                  <a:pt x="43" y="46"/>
                </a:lnTo>
                <a:lnTo>
                  <a:pt x="43" y="46"/>
                </a:lnTo>
                <a:lnTo>
                  <a:pt x="43" y="44"/>
                </a:lnTo>
                <a:lnTo>
                  <a:pt x="45" y="44"/>
                </a:lnTo>
                <a:lnTo>
                  <a:pt x="45" y="44"/>
                </a:lnTo>
                <a:lnTo>
                  <a:pt x="45" y="44"/>
                </a:lnTo>
                <a:lnTo>
                  <a:pt x="45" y="42"/>
                </a:lnTo>
                <a:lnTo>
                  <a:pt x="45" y="42"/>
                </a:lnTo>
                <a:lnTo>
                  <a:pt x="45" y="42"/>
                </a:lnTo>
                <a:lnTo>
                  <a:pt x="45" y="42"/>
                </a:lnTo>
                <a:lnTo>
                  <a:pt x="45" y="41"/>
                </a:lnTo>
                <a:lnTo>
                  <a:pt x="46" y="41"/>
                </a:lnTo>
                <a:lnTo>
                  <a:pt x="46" y="41"/>
                </a:lnTo>
                <a:lnTo>
                  <a:pt x="46" y="41"/>
                </a:lnTo>
                <a:lnTo>
                  <a:pt x="46" y="41"/>
                </a:lnTo>
                <a:lnTo>
                  <a:pt x="46" y="39"/>
                </a:lnTo>
                <a:lnTo>
                  <a:pt x="46" y="39"/>
                </a:lnTo>
                <a:lnTo>
                  <a:pt x="48" y="39"/>
                </a:lnTo>
                <a:lnTo>
                  <a:pt x="48" y="39"/>
                </a:lnTo>
                <a:lnTo>
                  <a:pt x="48" y="39"/>
                </a:lnTo>
                <a:lnTo>
                  <a:pt x="48" y="37"/>
                </a:lnTo>
                <a:lnTo>
                  <a:pt x="48" y="37"/>
                </a:lnTo>
                <a:lnTo>
                  <a:pt x="48" y="37"/>
                </a:lnTo>
                <a:lnTo>
                  <a:pt x="48" y="37"/>
                </a:lnTo>
                <a:lnTo>
                  <a:pt x="50" y="35"/>
                </a:lnTo>
                <a:lnTo>
                  <a:pt x="50" y="35"/>
                </a:lnTo>
                <a:lnTo>
                  <a:pt x="50" y="35"/>
                </a:lnTo>
                <a:lnTo>
                  <a:pt x="50" y="35"/>
                </a:lnTo>
                <a:lnTo>
                  <a:pt x="50" y="35"/>
                </a:lnTo>
                <a:lnTo>
                  <a:pt x="50" y="33"/>
                </a:lnTo>
                <a:lnTo>
                  <a:pt x="52" y="33"/>
                </a:lnTo>
                <a:lnTo>
                  <a:pt x="52" y="33"/>
                </a:lnTo>
                <a:lnTo>
                  <a:pt x="52" y="33"/>
                </a:lnTo>
                <a:lnTo>
                  <a:pt x="52" y="33"/>
                </a:lnTo>
                <a:lnTo>
                  <a:pt x="54" y="31"/>
                </a:lnTo>
                <a:lnTo>
                  <a:pt x="54" y="31"/>
                </a:lnTo>
                <a:lnTo>
                  <a:pt x="54" y="31"/>
                </a:lnTo>
                <a:lnTo>
                  <a:pt x="56" y="31"/>
                </a:lnTo>
                <a:lnTo>
                  <a:pt x="56" y="31"/>
                </a:lnTo>
                <a:lnTo>
                  <a:pt x="56" y="30"/>
                </a:lnTo>
                <a:lnTo>
                  <a:pt x="56" y="30"/>
                </a:lnTo>
                <a:lnTo>
                  <a:pt x="57" y="30"/>
                </a:lnTo>
                <a:lnTo>
                  <a:pt x="57" y="30"/>
                </a:lnTo>
                <a:lnTo>
                  <a:pt x="57" y="30"/>
                </a:lnTo>
                <a:lnTo>
                  <a:pt x="57" y="28"/>
                </a:lnTo>
                <a:lnTo>
                  <a:pt x="57" y="28"/>
                </a:lnTo>
                <a:lnTo>
                  <a:pt x="59" y="28"/>
                </a:lnTo>
                <a:lnTo>
                  <a:pt x="59" y="28"/>
                </a:lnTo>
                <a:lnTo>
                  <a:pt x="59" y="28"/>
                </a:lnTo>
                <a:lnTo>
                  <a:pt x="59" y="26"/>
                </a:lnTo>
                <a:lnTo>
                  <a:pt x="61" y="26"/>
                </a:lnTo>
                <a:lnTo>
                  <a:pt x="61" y="26"/>
                </a:lnTo>
                <a:lnTo>
                  <a:pt x="61" y="26"/>
                </a:lnTo>
                <a:lnTo>
                  <a:pt x="61" y="26"/>
                </a:lnTo>
                <a:lnTo>
                  <a:pt x="61" y="24"/>
                </a:lnTo>
                <a:lnTo>
                  <a:pt x="63" y="24"/>
                </a:lnTo>
                <a:lnTo>
                  <a:pt x="63" y="24"/>
                </a:lnTo>
                <a:lnTo>
                  <a:pt x="63" y="24"/>
                </a:lnTo>
                <a:lnTo>
                  <a:pt x="65" y="24"/>
                </a:lnTo>
                <a:lnTo>
                  <a:pt x="65" y="22"/>
                </a:lnTo>
                <a:lnTo>
                  <a:pt x="65" y="22"/>
                </a:lnTo>
                <a:lnTo>
                  <a:pt x="67" y="22"/>
                </a:lnTo>
                <a:lnTo>
                  <a:pt x="67" y="22"/>
                </a:lnTo>
                <a:lnTo>
                  <a:pt x="67" y="22"/>
                </a:lnTo>
                <a:lnTo>
                  <a:pt x="67" y="22"/>
                </a:lnTo>
                <a:lnTo>
                  <a:pt x="68" y="20"/>
                </a:lnTo>
                <a:lnTo>
                  <a:pt x="68" y="20"/>
                </a:lnTo>
                <a:lnTo>
                  <a:pt x="68" y="20"/>
                </a:lnTo>
                <a:lnTo>
                  <a:pt x="70" y="20"/>
                </a:lnTo>
                <a:lnTo>
                  <a:pt x="70" y="19"/>
                </a:lnTo>
                <a:lnTo>
                  <a:pt x="70" y="19"/>
                </a:lnTo>
                <a:lnTo>
                  <a:pt x="70" y="19"/>
                </a:lnTo>
                <a:lnTo>
                  <a:pt x="72" y="19"/>
                </a:lnTo>
                <a:lnTo>
                  <a:pt x="72" y="19"/>
                </a:lnTo>
                <a:lnTo>
                  <a:pt x="72" y="17"/>
                </a:lnTo>
                <a:lnTo>
                  <a:pt x="72" y="17"/>
                </a:lnTo>
                <a:lnTo>
                  <a:pt x="72" y="17"/>
                </a:lnTo>
                <a:lnTo>
                  <a:pt x="72" y="17"/>
                </a:lnTo>
                <a:lnTo>
                  <a:pt x="74" y="17"/>
                </a:lnTo>
                <a:lnTo>
                  <a:pt x="74" y="15"/>
                </a:lnTo>
                <a:lnTo>
                  <a:pt x="74" y="15"/>
                </a:lnTo>
                <a:lnTo>
                  <a:pt x="74" y="15"/>
                </a:lnTo>
                <a:lnTo>
                  <a:pt x="74" y="15"/>
                </a:lnTo>
                <a:lnTo>
                  <a:pt x="74" y="15"/>
                </a:lnTo>
                <a:lnTo>
                  <a:pt x="76" y="13"/>
                </a:lnTo>
                <a:lnTo>
                  <a:pt x="76" y="13"/>
                </a:lnTo>
                <a:lnTo>
                  <a:pt x="76" y="13"/>
                </a:lnTo>
                <a:lnTo>
                  <a:pt x="76" y="13"/>
                </a:lnTo>
                <a:lnTo>
                  <a:pt x="76" y="11"/>
                </a:lnTo>
                <a:lnTo>
                  <a:pt x="76" y="11"/>
                </a:lnTo>
                <a:lnTo>
                  <a:pt x="76" y="11"/>
                </a:lnTo>
                <a:lnTo>
                  <a:pt x="78" y="11"/>
                </a:lnTo>
                <a:lnTo>
                  <a:pt x="78" y="11"/>
                </a:lnTo>
                <a:lnTo>
                  <a:pt x="78" y="9"/>
                </a:lnTo>
                <a:lnTo>
                  <a:pt x="78" y="9"/>
                </a:lnTo>
                <a:lnTo>
                  <a:pt x="78" y="9"/>
                </a:lnTo>
                <a:lnTo>
                  <a:pt x="78" y="9"/>
                </a:lnTo>
                <a:lnTo>
                  <a:pt x="78" y="8"/>
                </a:lnTo>
                <a:lnTo>
                  <a:pt x="78" y="8"/>
                </a:lnTo>
                <a:lnTo>
                  <a:pt x="78" y="8"/>
                </a:lnTo>
                <a:lnTo>
                  <a:pt x="78" y="8"/>
                </a:lnTo>
                <a:lnTo>
                  <a:pt x="78" y="6"/>
                </a:lnTo>
                <a:lnTo>
                  <a:pt x="79" y="6"/>
                </a:lnTo>
                <a:lnTo>
                  <a:pt x="79" y="6"/>
                </a:lnTo>
                <a:lnTo>
                  <a:pt x="79" y="6"/>
                </a:lnTo>
                <a:lnTo>
                  <a:pt x="79" y="4"/>
                </a:lnTo>
                <a:lnTo>
                  <a:pt x="78" y="4"/>
                </a:lnTo>
                <a:lnTo>
                  <a:pt x="78" y="4"/>
                </a:lnTo>
                <a:lnTo>
                  <a:pt x="78" y="2"/>
                </a:lnTo>
                <a:lnTo>
                  <a:pt x="78" y="2"/>
                </a:lnTo>
                <a:lnTo>
                  <a:pt x="78" y="2"/>
                </a:lnTo>
                <a:lnTo>
                  <a:pt x="79" y="0"/>
                </a:lnTo>
                <a:lnTo>
                  <a:pt x="79" y="0"/>
                </a:lnTo>
                <a:lnTo>
                  <a:pt x="79" y="2"/>
                </a:lnTo>
                <a:lnTo>
                  <a:pt x="78" y="2"/>
                </a:lnTo>
                <a:lnTo>
                  <a:pt x="78" y="2"/>
                </a:lnTo>
                <a:lnTo>
                  <a:pt x="76" y="4"/>
                </a:lnTo>
                <a:lnTo>
                  <a:pt x="76" y="4"/>
                </a:lnTo>
                <a:lnTo>
                  <a:pt x="76" y="4"/>
                </a:lnTo>
                <a:lnTo>
                  <a:pt x="76" y="6"/>
                </a:lnTo>
                <a:lnTo>
                  <a:pt x="74" y="6"/>
                </a:lnTo>
                <a:lnTo>
                  <a:pt x="74" y="6"/>
                </a:lnTo>
                <a:lnTo>
                  <a:pt x="74" y="6"/>
                </a:lnTo>
                <a:lnTo>
                  <a:pt x="74" y="6"/>
                </a:lnTo>
                <a:lnTo>
                  <a:pt x="72" y="6"/>
                </a:lnTo>
                <a:lnTo>
                  <a:pt x="72" y="8"/>
                </a:lnTo>
                <a:lnTo>
                  <a:pt x="72" y="8"/>
                </a:lnTo>
                <a:lnTo>
                  <a:pt x="70" y="8"/>
                </a:lnTo>
                <a:lnTo>
                  <a:pt x="70" y="8"/>
                </a:lnTo>
                <a:lnTo>
                  <a:pt x="70" y="8"/>
                </a:lnTo>
                <a:lnTo>
                  <a:pt x="68" y="8"/>
                </a:lnTo>
                <a:lnTo>
                  <a:pt x="67" y="9"/>
                </a:lnTo>
                <a:lnTo>
                  <a:pt x="67" y="9"/>
                </a:lnTo>
                <a:lnTo>
                  <a:pt x="67" y="9"/>
                </a:lnTo>
                <a:lnTo>
                  <a:pt x="65" y="9"/>
                </a:lnTo>
                <a:lnTo>
                  <a:pt x="65" y="11"/>
                </a:lnTo>
                <a:lnTo>
                  <a:pt x="65" y="11"/>
                </a:lnTo>
                <a:lnTo>
                  <a:pt x="63" y="11"/>
                </a:lnTo>
                <a:lnTo>
                  <a:pt x="63" y="11"/>
                </a:lnTo>
                <a:lnTo>
                  <a:pt x="61" y="13"/>
                </a:lnTo>
                <a:lnTo>
                  <a:pt x="61" y="13"/>
                </a:lnTo>
                <a:lnTo>
                  <a:pt x="61" y="13"/>
                </a:lnTo>
                <a:lnTo>
                  <a:pt x="59" y="13"/>
                </a:lnTo>
                <a:lnTo>
                  <a:pt x="57" y="15"/>
                </a:lnTo>
                <a:lnTo>
                  <a:pt x="57" y="15"/>
                </a:lnTo>
                <a:lnTo>
                  <a:pt x="57" y="15"/>
                </a:lnTo>
                <a:lnTo>
                  <a:pt x="56" y="15"/>
                </a:lnTo>
                <a:lnTo>
                  <a:pt x="56" y="15"/>
                </a:lnTo>
                <a:lnTo>
                  <a:pt x="54" y="17"/>
                </a:lnTo>
                <a:lnTo>
                  <a:pt x="54" y="17"/>
                </a:lnTo>
                <a:lnTo>
                  <a:pt x="52" y="17"/>
                </a:lnTo>
                <a:lnTo>
                  <a:pt x="50" y="19"/>
                </a:lnTo>
                <a:lnTo>
                  <a:pt x="48" y="19"/>
                </a:lnTo>
                <a:lnTo>
                  <a:pt x="46" y="20"/>
                </a:lnTo>
                <a:lnTo>
                  <a:pt x="46" y="20"/>
                </a:lnTo>
                <a:lnTo>
                  <a:pt x="45" y="20"/>
                </a:lnTo>
                <a:lnTo>
                  <a:pt x="45" y="20"/>
                </a:lnTo>
                <a:lnTo>
                  <a:pt x="43" y="20"/>
                </a:lnTo>
                <a:lnTo>
                  <a:pt x="43" y="22"/>
                </a:lnTo>
                <a:lnTo>
                  <a:pt x="41" y="22"/>
                </a:lnTo>
                <a:lnTo>
                  <a:pt x="39" y="22"/>
                </a:lnTo>
                <a:lnTo>
                  <a:pt x="37" y="22"/>
                </a:lnTo>
                <a:lnTo>
                  <a:pt x="35" y="22"/>
                </a:lnTo>
                <a:lnTo>
                  <a:pt x="34" y="22"/>
                </a:lnTo>
                <a:lnTo>
                  <a:pt x="34" y="22"/>
                </a:lnTo>
                <a:lnTo>
                  <a:pt x="32" y="22"/>
                </a:lnTo>
                <a:lnTo>
                  <a:pt x="32" y="22"/>
                </a:lnTo>
                <a:lnTo>
                  <a:pt x="28" y="22"/>
                </a:lnTo>
                <a:lnTo>
                  <a:pt x="28" y="22"/>
                </a:lnTo>
                <a:lnTo>
                  <a:pt x="26" y="24"/>
                </a:lnTo>
                <a:lnTo>
                  <a:pt x="26" y="24"/>
                </a:lnTo>
                <a:lnTo>
                  <a:pt x="24" y="24"/>
                </a:lnTo>
                <a:lnTo>
                  <a:pt x="24" y="26"/>
                </a:lnTo>
                <a:lnTo>
                  <a:pt x="22" y="26"/>
                </a:lnTo>
                <a:lnTo>
                  <a:pt x="22" y="26"/>
                </a:lnTo>
                <a:lnTo>
                  <a:pt x="21" y="28"/>
                </a:lnTo>
                <a:lnTo>
                  <a:pt x="21" y="28"/>
                </a:lnTo>
                <a:lnTo>
                  <a:pt x="19" y="30"/>
                </a:lnTo>
                <a:lnTo>
                  <a:pt x="17" y="30"/>
                </a:lnTo>
                <a:lnTo>
                  <a:pt x="17" y="30"/>
                </a:lnTo>
                <a:lnTo>
                  <a:pt x="15" y="31"/>
                </a:lnTo>
                <a:lnTo>
                  <a:pt x="13" y="33"/>
                </a:lnTo>
                <a:lnTo>
                  <a:pt x="13" y="33"/>
                </a:lnTo>
                <a:lnTo>
                  <a:pt x="11" y="33"/>
                </a:lnTo>
                <a:lnTo>
                  <a:pt x="10" y="35"/>
                </a:lnTo>
                <a:lnTo>
                  <a:pt x="10" y="35"/>
                </a:lnTo>
                <a:lnTo>
                  <a:pt x="8" y="37"/>
                </a:lnTo>
                <a:lnTo>
                  <a:pt x="6" y="39"/>
                </a:lnTo>
                <a:lnTo>
                  <a:pt x="4" y="39"/>
                </a:lnTo>
                <a:lnTo>
                  <a:pt x="2" y="41"/>
                </a:lnTo>
                <a:lnTo>
                  <a:pt x="0" y="41"/>
                </a:lnTo>
                <a:lnTo>
                  <a:pt x="0" y="41"/>
                </a:lnTo>
                <a:lnTo>
                  <a:pt x="0" y="41"/>
                </a:lnTo>
                <a:lnTo>
                  <a:pt x="2" y="39"/>
                </a:lnTo>
                <a:lnTo>
                  <a:pt x="2" y="39"/>
                </a:lnTo>
                <a:lnTo>
                  <a:pt x="4" y="37"/>
                </a:lnTo>
                <a:lnTo>
                  <a:pt x="6" y="37"/>
                </a:lnTo>
                <a:lnTo>
                  <a:pt x="6" y="37"/>
                </a:lnTo>
                <a:lnTo>
                  <a:pt x="8" y="35"/>
                </a:lnTo>
                <a:lnTo>
                  <a:pt x="8" y="35"/>
                </a:lnTo>
                <a:lnTo>
                  <a:pt x="8" y="33"/>
                </a:lnTo>
                <a:lnTo>
                  <a:pt x="10" y="33"/>
                </a:lnTo>
                <a:lnTo>
                  <a:pt x="11" y="33"/>
                </a:lnTo>
                <a:lnTo>
                  <a:pt x="11" y="31"/>
                </a:lnTo>
                <a:lnTo>
                  <a:pt x="13" y="31"/>
                </a:lnTo>
                <a:lnTo>
                  <a:pt x="15" y="30"/>
                </a:lnTo>
                <a:lnTo>
                  <a:pt x="15" y="30"/>
                </a:lnTo>
                <a:lnTo>
                  <a:pt x="15" y="30"/>
                </a:lnTo>
                <a:lnTo>
                  <a:pt x="17" y="28"/>
                </a:lnTo>
                <a:lnTo>
                  <a:pt x="17" y="28"/>
                </a:lnTo>
                <a:lnTo>
                  <a:pt x="19" y="28"/>
                </a:lnTo>
                <a:lnTo>
                  <a:pt x="19" y="26"/>
                </a:lnTo>
                <a:lnTo>
                  <a:pt x="21" y="26"/>
                </a:lnTo>
                <a:lnTo>
                  <a:pt x="22" y="24"/>
                </a:lnTo>
                <a:lnTo>
                  <a:pt x="22" y="24"/>
                </a:lnTo>
                <a:lnTo>
                  <a:pt x="22" y="24"/>
                </a:lnTo>
                <a:lnTo>
                  <a:pt x="24" y="22"/>
                </a:lnTo>
                <a:lnTo>
                  <a:pt x="26" y="22"/>
                </a:lnTo>
                <a:lnTo>
                  <a:pt x="26" y="22"/>
                </a:lnTo>
                <a:lnTo>
                  <a:pt x="26" y="20"/>
                </a:lnTo>
                <a:lnTo>
                  <a:pt x="28" y="20"/>
                </a:lnTo>
                <a:lnTo>
                  <a:pt x="28" y="20"/>
                </a:lnTo>
                <a:lnTo>
                  <a:pt x="30" y="20"/>
                </a:lnTo>
                <a:lnTo>
                  <a:pt x="30" y="20"/>
                </a:lnTo>
                <a:lnTo>
                  <a:pt x="32" y="20"/>
                </a:lnTo>
                <a:lnTo>
                  <a:pt x="34" y="20"/>
                </a:lnTo>
                <a:lnTo>
                  <a:pt x="34" y="20"/>
                </a:lnTo>
                <a:lnTo>
                  <a:pt x="35" y="20"/>
                </a:lnTo>
                <a:lnTo>
                  <a:pt x="35" y="20"/>
                </a:lnTo>
                <a:lnTo>
                  <a:pt x="37" y="20"/>
                </a:lnTo>
                <a:lnTo>
                  <a:pt x="37" y="20"/>
                </a:lnTo>
                <a:lnTo>
                  <a:pt x="39" y="20"/>
                </a:lnTo>
                <a:lnTo>
                  <a:pt x="41" y="19"/>
                </a:lnTo>
                <a:lnTo>
                  <a:pt x="43" y="19"/>
                </a:lnTo>
                <a:lnTo>
                  <a:pt x="43" y="19"/>
                </a:lnTo>
                <a:lnTo>
                  <a:pt x="45" y="19"/>
                </a:lnTo>
                <a:lnTo>
                  <a:pt x="45" y="19"/>
                </a:lnTo>
                <a:lnTo>
                  <a:pt x="46" y="17"/>
                </a:lnTo>
                <a:lnTo>
                  <a:pt x="46" y="17"/>
                </a:lnTo>
                <a:lnTo>
                  <a:pt x="46" y="17"/>
                </a:lnTo>
                <a:lnTo>
                  <a:pt x="48" y="17"/>
                </a:lnTo>
                <a:lnTo>
                  <a:pt x="48" y="17"/>
                </a:lnTo>
                <a:lnTo>
                  <a:pt x="50" y="15"/>
                </a:lnTo>
                <a:lnTo>
                  <a:pt x="50" y="15"/>
                </a:lnTo>
                <a:lnTo>
                  <a:pt x="50" y="15"/>
                </a:lnTo>
                <a:lnTo>
                  <a:pt x="52" y="15"/>
                </a:lnTo>
                <a:lnTo>
                  <a:pt x="52" y="15"/>
                </a:lnTo>
                <a:lnTo>
                  <a:pt x="54" y="15"/>
                </a:lnTo>
                <a:lnTo>
                  <a:pt x="54" y="13"/>
                </a:lnTo>
                <a:lnTo>
                  <a:pt x="56" y="13"/>
                </a:lnTo>
                <a:lnTo>
                  <a:pt x="57" y="13"/>
                </a:lnTo>
                <a:lnTo>
                  <a:pt x="57" y="11"/>
                </a:lnTo>
                <a:lnTo>
                  <a:pt x="57" y="11"/>
                </a:lnTo>
                <a:lnTo>
                  <a:pt x="57" y="11"/>
                </a:lnTo>
                <a:lnTo>
                  <a:pt x="59" y="11"/>
                </a:lnTo>
                <a:lnTo>
                  <a:pt x="59" y="11"/>
                </a:lnTo>
                <a:lnTo>
                  <a:pt x="61" y="11"/>
                </a:lnTo>
                <a:lnTo>
                  <a:pt x="61" y="9"/>
                </a:lnTo>
                <a:lnTo>
                  <a:pt x="61" y="9"/>
                </a:lnTo>
                <a:lnTo>
                  <a:pt x="63" y="9"/>
                </a:lnTo>
                <a:lnTo>
                  <a:pt x="63" y="9"/>
                </a:lnTo>
                <a:lnTo>
                  <a:pt x="65" y="9"/>
                </a:lnTo>
                <a:lnTo>
                  <a:pt x="65" y="8"/>
                </a:lnTo>
                <a:lnTo>
                  <a:pt x="65" y="8"/>
                </a:lnTo>
                <a:lnTo>
                  <a:pt x="67" y="8"/>
                </a:lnTo>
                <a:lnTo>
                  <a:pt x="67" y="8"/>
                </a:lnTo>
                <a:lnTo>
                  <a:pt x="67" y="8"/>
                </a:lnTo>
                <a:lnTo>
                  <a:pt x="68" y="8"/>
                </a:lnTo>
                <a:lnTo>
                  <a:pt x="68" y="6"/>
                </a:lnTo>
                <a:lnTo>
                  <a:pt x="68" y="6"/>
                </a:lnTo>
                <a:lnTo>
                  <a:pt x="70" y="6"/>
                </a:lnTo>
                <a:lnTo>
                  <a:pt x="70" y="6"/>
                </a:lnTo>
                <a:lnTo>
                  <a:pt x="70" y="6"/>
                </a:lnTo>
                <a:lnTo>
                  <a:pt x="72" y="4"/>
                </a:lnTo>
                <a:lnTo>
                  <a:pt x="72" y="4"/>
                </a:lnTo>
                <a:lnTo>
                  <a:pt x="72" y="4"/>
                </a:lnTo>
                <a:lnTo>
                  <a:pt x="72" y="4"/>
                </a:lnTo>
                <a:lnTo>
                  <a:pt x="74" y="4"/>
                </a:lnTo>
                <a:lnTo>
                  <a:pt x="74" y="2"/>
                </a:lnTo>
                <a:lnTo>
                  <a:pt x="74" y="2"/>
                </a:lnTo>
                <a:lnTo>
                  <a:pt x="74" y="2"/>
                </a:lnTo>
                <a:lnTo>
                  <a:pt x="76" y="2"/>
                </a:lnTo>
                <a:lnTo>
                  <a:pt x="74" y="2"/>
                </a:lnTo>
                <a:lnTo>
                  <a:pt x="76" y="2"/>
                </a:lnTo>
                <a:lnTo>
                  <a:pt x="78" y="0"/>
                </a:lnTo>
                <a:lnTo>
                  <a:pt x="79" y="0"/>
                </a:lnTo>
                <a:lnTo>
                  <a:pt x="81" y="0"/>
                </a:lnTo>
                <a:lnTo>
                  <a:pt x="83" y="0"/>
                </a:lnTo>
                <a:lnTo>
                  <a:pt x="85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81" name="Freeform 1937"/>
          <p:cNvSpPr>
            <a:spLocks/>
          </p:cNvSpPr>
          <p:nvPr/>
        </p:nvSpPr>
        <p:spPr bwMode="auto">
          <a:xfrm>
            <a:off x="5735638" y="4141788"/>
            <a:ext cx="28575" cy="9525"/>
          </a:xfrm>
          <a:custGeom>
            <a:avLst/>
            <a:gdLst>
              <a:gd name="T0" fmla="*/ 1 w 35"/>
              <a:gd name="T1" fmla="*/ 4 h 11"/>
              <a:gd name="T2" fmla="*/ 3 w 35"/>
              <a:gd name="T3" fmla="*/ 2 h 11"/>
              <a:gd name="T4" fmla="*/ 5 w 35"/>
              <a:gd name="T5" fmla="*/ 2 h 11"/>
              <a:gd name="T6" fmla="*/ 7 w 35"/>
              <a:gd name="T7" fmla="*/ 0 h 11"/>
              <a:gd name="T8" fmla="*/ 9 w 35"/>
              <a:gd name="T9" fmla="*/ 0 h 11"/>
              <a:gd name="T10" fmla="*/ 12 w 35"/>
              <a:gd name="T11" fmla="*/ 0 h 11"/>
              <a:gd name="T12" fmla="*/ 16 w 35"/>
              <a:gd name="T13" fmla="*/ 0 h 11"/>
              <a:gd name="T14" fmla="*/ 18 w 35"/>
              <a:gd name="T15" fmla="*/ 0 h 11"/>
              <a:gd name="T16" fmla="*/ 20 w 35"/>
              <a:gd name="T17" fmla="*/ 0 h 11"/>
              <a:gd name="T18" fmla="*/ 24 w 35"/>
              <a:gd name="T19" fmla="*/ 0 h 11"/>
              <a:gd name="T20" fmla="*/ 25 w 35"/>
              <a:gd name="T21" fmla="*/ 0 h 11"/>
              <a:gd name="T22" fmla="*/ 27 w 35"/>
              <a:gd name="T23" fmla="*/ 0 h 11"/>
              <a:gd name="T24" fmla="*/ 29 w 35"/>
              <a:gd name="T25" fmla="*/ 0 h 11"/>
              <a:gd name="T26" fmla="*/ 33 w 35"/>
              <a:gd name="T27" fmla="*/ 0 h 11"/>
              <a:gd name="T28" fmla="*/ 35 w 35"/>
              <a:gd name="T29" fmla="*/ 2 h 11"/>
              <a:gd name="T30" fmla="*/ 35 w 35"/>
              <a:gd name="T31" fmla="*/ 2 h 11"/>
              <a:gd name="T32" fmla="*/ 35 w 35"/>
              <a:gd name="T33" fmla="*/ 4 h 11"/>
              <a:gd name="T34" fmla="*/ 35 w 35"/>
              <a:gd name="T35" fmla="*/ 5 h 11"/>
              <a:gd name="T36" fmla="*/ 33 w 35"/>
              <a:gd name="T37" fmla="*/ 5 h 11"/>
              <a:gd name="T38" fmla="*/ 31 w 35"/>
              <a:gd name="T39" fmla="*/ 7 h 11"/>
              <a:gd name="T40" fmla="*/ 29 w 35"/>
              <a:gd name="T41" fmla="*/ 7 h 11"/>
              <a:gd name="T42" fmla="*/ 27 w 35"/>
              <a:gd name="T43" fmla="*/ 9 h 11"/>
              <a:gd name="T44" fmla="*/ 24 w 35"/>
              <a:gd name="T45" fmla="*/ 9 h 11"/>
              <a:gd name="T46" fmla="*/ 22 w 35"/>
              <a:gd name="T47" fmla="*/ 11 h 11"/>
              <a:gd name="T48" fmla="*/ 20 w 35"/>
              <a:gd name="T49" fmla="*/ 11 h 11"/>
              <a:gd name="T50" fmla="*/ 20 w 35"/>
              <a:gd name="T51" fmla="*/ 11 h 11"/>
              <a:gd name="T52" fmla="*/ 16 w 35"/>
              <a:gd name="T53" fmla="*/ 11 h 11"/>
              <a:gd name="T54" fmla="*/ 14 w 35"/>
              <a:gd name="T55" fmla="*/ 11 h 11"/>
              <a:gd name="T56" fmla="*/ 11 w 35"/>
              <a:gd name="T57" fmla="*/ 11 h 11"/>
              <a:gd name="T58" fmla="*/ 9 w 35"/>
              <a:gd name="T59" fmla="*/ 11 h 11"/>
              <a:gd name="T60" fmla="*/ 5 w 35"/>
              <a:gd name="T61" fmla="*/ 11 h 11"/>
              <a:gd name="T62" fmla="*/ 3 w 35"/>
              <a:gd name="T63" fmla="*/ 9 h 11"/>
              <a:gd name="T64" fmla="*/ 1 w 35"/>
              <a:gd name="T65" fmla="*/ 9 h 11"/>
              <a:gd name="T66" fmla="*/ 0 w 35"/>
              <a:gd name="T67" fmla="*/ 7 h 11"/>
              <a:gd name="T68" fmla="*/ 0 w 35"/>
              <a:gd name="T69" fmla="*/ 5 h 11"/>
              <a:gd name="T70" fmla="*/ 0 w 35"/>
              <a:gd name="T71" fmla="*/ 5 h 11"/>
              <a:gd name="T72" fmla="*/ 1 w 35"/>
              <a:gd name="T73" fmla="*/ 4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5" h="11">
                <a:moveTo>
                  <a:pt x="1" y="4"/>
                </a:moveTo>
                <a:lnTo>
                  <a:pt x="1" y="4"/>
                </a:lnTo>
                <a:lnTo>
                  <a:pt x="1" y="4"/>
                </a:lnTo>
                <a:lnTo>
                  <a:pt x="3" y="2"/>
                </a:lnTo>
                <a:lnTo>
                  <a:pt x="3" y="2"/>
                </a:lnTo>
                <a:lnTo>
                  <a:pt x="5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2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2"/>
                </a:lnTo>
                <a:lnTo>
                  <a:pt x="35" y="2"/>
                </a:lnTo>
                <a:lnTo>
                  <a:pt x="35" y="2"/>
                </a:lnTo>
                <a:lnTo>
                  <a:pt x="35" y="4"/>
                </a:lnTo>
                <a:lnTo>
                  <a:pt x="35" y="4"/>
                </a:lnTo>
                <a:lnTo>
                  <a:pt x="35" y="4"/>
                </a:lnTo>
                <a:lnTo>
                  <a:pt x="35" y="5"/>
                </a:lnTo>
                <a:lnTo>
                  <a:pt x="33" y="5"/>
                </a:lnTo>
                <a:lnTo>
                  <a:pt x="33" y="5"/>
                </a:lnTo>
                <a:lnTo>
                  <a:pt x="31" y="7"/>
                </a:lnTo>
                <a:lnTo>
                  <a:pt x="31" y="7"/>
                </a:lnTo>
                <a:lnTo>
                  <a:pt x="29" y="7"/>
                </a:lnTo>
                <a:lnTo>
                  <a:pt x="29" y="7"/>
                </a:lnTo>
                <a:lnTo>
                  <a:pt x="27" y="9"/>
                </a:lnTo>
                <a:lnTo>
                  <a:pt x="27" y="9"/>
                </a:lnTo>
                <a:lnTo>
                  <a:pt x="25" y="9"/>
                </a:lnTo>
                <a:lnTo>
                  <a:pt x="24" y="9"/>
                </a:lnTo>
                <a:lnTo>
                  <a:pt x="24" y="11"/>
                </a:lnTo>
                <a:lnTo>
                  <a:pt x="22" y="11"/>
                </a:lnTo>
                <a:lnTo>
                  <a:pt x="22" y="11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18" y="11"/>
                </a:lnTo>
                <a:lnTo>
                  <a:pt x="16" y="11"/>
                </a:lnTo>
                <a:lnTo>
                  <a:pt x="16" y="11"/>
                </a:lnTo>
                <a:lnTo>
                  <a:pt x="14" y="11"/>
                </a:lnTo>
                <a:lnTo>
                  <a:pt x="12" y="11"/>
                </a:lnTo>
                <a:lnTo>
                  <a:pt x="11" y="11"/>
                </a:lnTo>
                <a:lnTo>
                  <a:pt x="11" y="11"/>
                </a:lnTo>
                <a:lnTo>
                  <a:pt x="9" y="11"/>
                </a:lnTo>
                <a:lnTo>
                  <a:pt x="7" y="11"/>
                </a:lnTo>
                <a:lnTo>
                  <a:pt x="5" y="11"/>
                </a:lnTo>
                <a:lnTo>
                  <a:pt x="5" y="11"/>
                </a:lnTo>
                <a:lnTo>
                  <a:pt x="3" y="9"/>
                </a:lnTo>
                <a:lnTo>
                  <a:pt x="1" y="9"/>
                </a:lnTo>
                <a:lnTo>
                  <a:pt x="1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1" y="4"/>
                </a:lnTo>
                <a:close/>
              </a:path>
            </a:pathLst>
          </a:custGeom>
          <a:solidFill>
            <a:srgbClr val="F6BF6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82" name="Freeform 1938"/>
          <p:cNvSpPr>
            <a:spLocks/>
          </p:cNvSpPr>
          <p:nvPr/>
        </p:nvSpPr>
        <p:spPr bwMode="auto">
          <a:xfrm>
            <a:off x="5735638" y="4141788"/>
            <a:ext cx="28575" cy="9525"/>
          </a:xfrm>
          <a:custGeom>
            <a:avLst/>
            <a:gdLst>
              <a:gd name="T0" fmla="*/ 1 w 35"/>
              <a:gd name="T1" fmla="*/ 4 h 11"/>
              <a:gd name="T2" fmla="*/ 3 w 35"/>
              <a:gd name="T3" fmla="*/ 2 h 11"/>
              <a:gd name="T4" fmla="*/ 5 w 35"/>
              <a:gd name="T5" fmla="*/ 2 h 11"/>
              <a:gd name="T6" fmla="*/ 7 w 35"/>
              <a:gd name="T7" fmla="*/ 0 h 11"/>
              <a:gd name="T8" fmla="*/ 9 w 35"/>
              <a:gd name="T9" fmla="*/ 0 h 11"/>
              <a:gd name="T10" fmla="*/ 12 w 35"/>
              <a:gd name="T11" fmla="*/ 0 h 11"/>
              <a:gd name="T12" fmla="*/ 16 w 35"/>
              <a:gd name="T13" fmla="*/ 0 h 11"/>
              <a:gd name="T14" fmla="*/ 18 w 35"/>
              <a:gd name="T15" fmla="*/ 0 h 11"/>
              <a:gd name="T16" fmla="*/ 20 w 35"/>
              <a:gd name="T17" fmla="*/ 0 h 11"/>
              <a:gd name="T18" fmla="*/ 24 w 35"/>
              <a:gd name="T19" fmla="*/ 0 h 11"/>
              <a:gd name="T20" fmla="*/ 25 w 35"/>
              <a:gd name="T21" fmla="*/ 0 h 11"/>
              <a:gd name="T22" fmla="*/ 27 w 35"/>
              <a:gd name="T23" fmla="*/ 0 h 11"/>
              <a:gd name="T24" fmla="*/ 29 w 35"/>
              <a:gd name="T25" fmla="*/ 0 h 11"/>
              <a:gd name="T26" fmla="*/ 33 w 35"/>
              <a:gd name="T27" fmla="*/ 0 h 11"/>
              <a:gd name="T28" fmla="*/ 35 w 35"/>
              <a:gd name="T29" fmla="*/ 2 h 11"/>
              <a:gd name="T30" fmla="*/ 35 w 35"/>
              <a:gd name="T31" fmla="*/ 2 h 11"/>
              <a:gd name="T32" fmla="*/ 35 w 35"/>
              <a:gd name="T33" fmla="*/ 4 h 11"/>
              <a:gd name="T34" fmla="*/ 35 w 35"/>
              <a:gd name="T35" fmla="*/ 5 h 11"/>
              <a:gd name="T36" fmla="*/ 33 w 35"/>
              <a:gd name="T37" fmla="*/ 5 h 11"/>
              <a:gd name="T38" fmla="*/ 31 w 35"/>
              <a:gd name="T39" fmla="*/ 7 h 11"/>
              <a:gd name="T40" fmla="*/ 29 w 35"/>
              <a:gd name="T41" fmla="*/ 7 h 11"/>
              <a:gd name="T42" fmla="*/ 27 w 35"/>
              <a:gd name="T43" fmla="*/ 9 h 11"/>
              <a:gd name="T44" fmla="*/ 24 w 35"/>
              <a:gd name="T45" fmla="*/ 9 h 11"/>
              <a:gd name="T46" fmla="*/ 22 w 35"/>
              <a:gd name="T47" fmla="*/ 11 h 11"/>
              <a:gd name="T48" fmla="*/ 20 w 35"/>
              <a:gd name="T49" fmla="*/ 11 h 11"/>
              <a:gd name="T50" fmla="*/ 20 w 35"/>
              <a:gd name="T51" fmla="*/ 11 h 11"/>
              <a:gd name="T52" fmla="*/ 16 w 35"/>
              <a:gd name="T53" fmla="*/ 11 h 11"/>
              <a:gd name="T54" fmla="*/ 14 w 35"/>
              <a:gd name="T55" fmla="*/ 11 h 11"/>
              <a:gd name="T56" fmla="*/ 11 w 35"/>
              <a:gd name="T57" fmla="*/ 11 h 11"/>
              <a:gd name="T58" fmla="*/ 9 w 35"/>
              <a:gd name="T59" fmla="*/ 11 h 11"/>
              <a:gd name="T60" fmla="*/ 5 w 35"/>
              <a:gd name="T61" fmla="*/ 11 h 11"/>
              <a:gd name="T62" fmla="*/ 3 w 35"/>
              <a:gd name="T63" fmla="*/ 9 h 11"/>
              <a:gd name="T64" fmla="*/ 1 w 35"/>
              <a:gd name="T65" fmla="*/ 9 h 11"/>
              <a:gd name="T66" fmla="*/ 0 w 35"/>
              <a:gd name="T67" fmla="*/ 7 h 11"/>
              <a:gd name="T68" fmla="*/ 0 w 35"/>
              <a:gd name="T69" fmla="*/ 5 h 11"/>
              <a:gd name="T70" fmla="*/ 0 w 35"/>
              <a:gd name="T71" fmla="*/ 5 h 11"/>
              <a:gd name="T72" fmla="*/ 1 w 35"/>
              <a:gd name="T73" fmla="*/ 4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5" h="11">
                <a:moveTo>
                  <a:pt x="1" y="4"/>
                </a:moveTo>
                <a:lnTo>
                  <a:pt x="1" y="4"/>
                </a:lnTo>
                <a:lnTo>
                  <a:pt x="1" y="4"/>
                </a:lnTo>
                <a:lnTo>
                  <a:pt x="3" y="2"/>
                </a:lnTo>
                <a:lnTo>
                  <a:pt x="3" y="2"/>
                </a:lnTo>
                <a:lnTo>
                  <a:pt x="5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2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2"/>
                </a:lnTo>
                <a:lnTo>
                  <a:pt x="35" y="2"/>
                </a:lnTo>
                <a:lnTo>
                  <a:pt x="35" y="2"/>
                </a:lnTo>
                <a:lnTo>
                  <a:pt x="35" y="4"/>
                </a:lnTo>
                <a:lnTo>
                  <a:pt x="35" y="4"/>
                </a:lnTo>
                <a:lnTo>
                  <a:pt x="35" y="4"/>
                </a:lnTo>
                <a:lnTo>
                  <a:pt x="35" y="5"/>
                </a:lnTo>
                <a:lnTo>
                  <a:pt x="33" y="5"/>
                </a:lnTo>
                <a:lnTo>
                  <a:pt x="33" y="5"/>
                </a:lnTo>
                <a:lnTo>
                  <a:pt x="31" y="7"/>
                </a:lnTo>
                <a:lnTo>
                  <a:pt x="31" y="7"/>
                </a:lnTo>
                <a:lnTo>
                  <a:pt x="29" y="7"/>
                </a:lnTo>
                <a:lnTo>
                  <a:pt x="29" y="7"/>
                </a:lnTo>
                <a:lnTo>
                  <a:pt x="27" y="9"/>
                </a:lnTo>
                <a:lnTo>
                  <a:pt x="27" y="9"/>
                </a:lnTo>
                <a:lnTo>
                  <a:pt x="25" y="9"/>
                </a:lnTo>
                <a:lnTo>
                  <a:pt x="24" y="9"/>
                </a:lnTo>
                <a:lnTo>
                  <a:pt x="24" y="11"/>
                </a:lnTo>
                <a:lnTo>
                  <a:pt x="22" y="11"/>
                </a:lnTo>
                <a:lnTo>
                  <a:pt x="22" y="11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18" y="11"/>
                </a:lnTo>
                <a:lnTo>
                  <a:pt x="16" y="11"/>
                </a:lnTo>
                <a:lnTo>
                  <a:pt x="16" y="11"/>
                </a:lnTo>
                <a:lnTo>
                  <a:pt x="14" y="11"/>
                </a:lnTo>
                <a:lnTo>
                  <a:pt x="12" y="11"/>
                </a:lnTo>
                <a:lnTo>
                  <a:pt x="11" y="11"/>
                </a:lnTo>
                <a:lnTo>
                  <a:pt x="11" y="11"/>
                </a:lnTo>
                <a:lnTo>
                  <a:pt x="9" y="11"/>
                </a:lnTo>
                <a:lnTo>
                  <a:pt x="7" y="11"/>
                </a:lnTo>
                <a:lnTo>
                  <a:pt x="5" y="11"/>
                </a:lnTo>
                <a:lnTo>
                  <a:pt x="5" y="11"/>
                </a:lnTo>
                <a:lnTo>
                  <a:pt x="3" y="9"/>
                </a:lnTo>
                <a:lnTo>
                  <a:pt x="1" y="9"/>
                </a:lnTo>
                <a:lnTo>
                  <a:pt x="1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1" y="4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83" name="Freeform 1939"/>
          <p:cNvSpPr>
            <a:spLocks/>
          </p:cNvSpPr>
          <p:nvPr/>
        </p:nvSpPr>
        <p:spPr bwMode="auto">
          <a:xfrm>
            <a:off x="5740400" y="4143375"/>
            <a:ext cx="19050" cy="6350"/>
          </a:xfrm>
          <a:custGeom>
            <a:avLst/>
            <a:gdLst>
              <a:gd name="T0" fmla="*/ 0 w 26"/>
              <a:gd name="T1" fmla="*/ 5 h 7"/>
              <a:gd name="T2" fmla="*/ 0 w 26"/>
              <a:gd name="T3" fmla="*/ 5 h 7"/>
              <a:gd name="T4" fmla="*/ 0 w 26"/>
              <a:gd name="T5" fmla="*/ 3 h 7"/>
              <a:gd name="T6" fmla="*/ 0 w 26"/>
              <a:gd name="T7" fmla="*/ 3 h 7"/>
              <a:gd name="T8" fmla="*/ 2 w 26"/>
              <a:gd name="T9" fmla="*/ 3 h 7"/>
              <a:gd name="T10" fmla="*/ 2 w 26"/>
              <a:gd name="T11" fmla="*/ 3 h 7"/>
              <a:gd name="T12" fmla="*/ 2 w 26"/>
              <a:gd name="T13" fmla="*/ 2 h 7"/>
              <a:gd name="T14" fmla="*/ 4 w 26"/>
              <a:gd name="T15" fmla="*/ 2 h 7"/>
              <a:gd name="T16" fmla="*/ 4 w 26"/>
              <a:gd name="T17" fmla="*/ 2 h 7"/>
              <a:gd name="T18" fmla="*/ 6 w 26"/>
              <a:gd name="T19" fmla="*/ 2 h 7"/>
              <a:gd name="T20" fmla="*/ 6 w 26"/>
              <a:gd name="T21" fmla="*/ 2 h 7"/>
              <a:gd name="T22" fmla="*/ 7 w 26"/>
              <a:gd name="T23" fmla="*/ 2 h 7"/>
              <a:gd name="T24" fmla="*/ 7 w 26"/>
              <a:gd name="T25" fmla="*/ 0 h 7"/>
              <a:gd name="T26" fmla="*/ 9 w 26"/>
              <a:gd name="T27" fmla="*/ 0 h 7"/>
              <a:gd name="T28" fmla="*/ 11 w 26"/>
              <a:gd name="T29" fmla="*/ 0 h 7"/>
              <a:gd name="T30" fmla="*/ 13 w 26"/>
              <a:gd name="T31" fmla="*/ 0 h 7"/>
              <a:gd name="T32" fmla="*/ 13 w 26"/>
              <a:gd name="T33" fmla="*/ 0 h 7"/>
              <a:gd name="T34" fmla="*/ 13 w 26"/>
              <a:gd name="T35" fmla="*/ 0 h 7"/>
              <a:gd name="T36" fmla="*/ 15 w 26"/>
              <a:gd name="T37" fmla="*/ 0 h 7"/>
              <a:gd name="T38" fmla="*/ 15 w 26"/>
              <a:gd name="T39" fmla="*/ 0 h 7"/>
              <a:gd name="T40" fmla="*/ 17 w 26"/>
              <a:gd name="T41" fmla="*/ 0 h 7"/>
              <a:gd name="T42" fmla="*/ 19 w 26"/>
              <a:gd name="T43" fmla="*/ 0 h 7"/>
              <a:gd name="T44" fmla="*/ 19 w 26"/>
              <a:gd name="T45" fmla="*/ 0 h 7"/>
              <a:gd name="T46" fmla="*/ 20 w 26"/>
              <a:gd name="T47" fmla="*/ 0 h 7"/>
              <a:gd name="T48" fmla="*/ 20 w 26"/>
              <a:gd name="T49" fmla="*/ 0 h 7"/>
              <a:gd name="T50" fmla="*/ 22 w 26"/>
              <a:gd name="T51" fmla="*/ 0 h 7"/>
              <a:gd name="T52" fmla="*/ 24 w 26"/>
              <a:gd name="T53" fmla="*/ 0 h 7"/>
              <a:gd name="T54" fmla="*/ 24 w 26"/>
              <a:gd name="T55" fmla="*/ 0 h 7"/>
              <a:gd name="T56" fmla="*/ 26 w 26"/>
              <a:gd name="T57" fmla="*/ 0 h 7"/>
              <a:gd name="T58" fmla="*/ 26 w 26"/>
              <a:gd name="T59" fmla="*/ 0 h 7"/>
              <a:gd name="T60" fmla="*/ 26 w 26"/>
              <a:gd name="T61" fmla="*/ 0 h 7"/>
              <a:gd name="T62" fmla="*/ 26 w 26"/>
              <a:gd name="T63" fmla="*/ 0 h 7"/>
              <a:gd name="T64" fmla="*/ 26 w 26"/>
              <a:gd name="T65" fmla="*/ 2 h 7"/>
              <a:gd name="T66" fmla="*/ 26 w 26"/>
              <a:gd name="T67" fmla="*/ 2 h 7"/>
              <a:gd name="T68" fmla="*/ 26 w 26"/>
              <a:gd name="T69" fmla="*/ 2 h 7"/>
              <a:gd name="T70" fmla="*/ 26 w 26"/>
              <a:gd name="T71" fmla="*/ 3 h 7"/>
              <a:gd name="T72" fmla="*/ 26 w 26"/>
              <a:gd name="T73" fmla="*/ 3 h 7"/>
              <a:gd name="T74" fmla="*/ 26 w 26"/>
              <a:gd name="T75" fmla="*/ 3 h 7"/>
              <a:gd name="T76" fmla="*/ 24 w 26"/>
              <a:gd name="T77" fmla="*/ 5 h 7"/>
              <a:gd name="T78" fmla="*/ 24 w 26"/>
              <a:gd name="T79" fmla="*/ 5 h 7"/>
              <a:gd name="T80" fmla="*/ 22 w 26"/>
              <a:gd name="T81" fmla="*/ 5 h 7"/>
              <a:gd name="T82" fmla="*/ 22 w 26"/>
              <a:gd name="T83" fmla="*/ 5 h 7"/>
              <a:gd name="T84" fmla="*/ 20 w 26"/>
              <a:gd name="T85" fmla="*/ 5 h 7"/>
              <a:gd name="T86" fmla="*/ 19 w 26"/>
              <a:gd name="T87" fmla="*/ 5 h 7"/>
              <a:gd name="T88" fmla="*/ 19 w 26"/>
              <a:gd name="T89" fmla="*/ 5 h 7"/>
              <a:gd name="T90" fmla="*/ 19 w 26"/>
              <a:gd name="T91" fmla="*/ 5 h 7"/>
              <a:gd name="T92" fmla="*/ 19 w 26"/>
              <a:gd name="T93" fmla="*/ 7 h 7"/>
              <a:gd name="T94" fmla="*/ 17 w 26"/>
              <a:gd name="T95" fmla="*/ 7 h 7"/>
              <a:gd name="T96" fmla="*/ 15 w 26"/>
              <a:gd name="T97" fmla="*/ 7 h 7"/>
              <a:gd name="T98" fmla="*/ 13 w 26"/>
              <a:gd name="T99" fmla="*/ 7 h 7"/>
              <a:gd name="T100" fmla="*/ 13 w 26"/>
              <a:gd name="T101" fmla="*/ 7 h 7"/>
              <a:gd name="T102" fmla="*/ 13 w 26"/>
              <a:gd name="T103" fmla="*/ 7 h 7"/>
              <a:gd name="T104" fmla="*/ 11 w 26"/>
              <a:gd name="T105" fmla="*/ 7 h 7"/>
              <a:gd name="T106" fmla="*/ 9 w 26"/>
              <a:gd name="T107" fmla="*/ 7 h 7"/>
              <a:gd name="T108" fmla="*/ 7 w 26"/>
              <a:gd name="T109" fmla="*/ 7 h 7"/>
              <a:gd name="T110" fmla="*/ 6 w 26"/>
              <a:gd name="T111" fmla="*/ 7 h 7"/>
              <a:gd name="T112" fmla="*/ 4 w 26"/>
              <a:gd name="T113" fmla="*/ 7 h 7"/>
              <a:gd name="T114" fmla="*/ 4 w 26"/>
              <a:gd name="T115" fmla="*/ 7 h 7"/>
              <a:gd name="T116" fmla="*/ 2 w 26"/>
              <a:gd name="T117" fmla="*/ 7 h 7"/>
              <a:gd name="T118" fmla="*/ 2 w 26"/>
              <a:gd name="T119" fmla="*/ 5 h 7"/>
              <a:gd name="T120" fmla="*/ 0 w 26"/>
              <a:gd name="T121" fmla="*/ 5 h 7"/>
              <a:gd name="T122" fmla="*/ 0 w 26"/>
              <a:gd name="T123" fmla="*/ 5 h 7"/>
              <a:gd name="T124" fmla="*/ 0 w 26"/>
              <a:gd name="T125" fmla="*/ 5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" h="7">
                <a:moveTo>
                  <a:pt x="0" y="5"/>
                </a:move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7" y="2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6" y="0"/>
                </a:lnTo>
                <a:lnTo>
                  <a:pt x="26" y="0"/>
                </a:lnTo>
                <a:lnTo>
                  <a:pt x="26" y="0"/>
                </a:lnTo>
                <a:lnTo>
                  <a:pt x="26" y="0"/>
                </a:lnTo>
                <a:lnTo>
                  <a:pt x="26" y="0"/>
                </a:lnTo>
                <a:lnTo>
                  <a:pt x="26" y="0"/>
                </a:lnTo>
                <a:lnTo>
                  <a:pt x="26" y="2"/>
                </a:lnTo>
                <a:lnTo>
                  <a:pt x="26" y="2"/>
                </a:lnTo>
                <a:lnTo>
                  <a:pt x="26" y="2"/>
                </a:lnTo>
                <a:lnTo>
                  <a:pt x="26" y="2"/>
                </a:lnTo>
                <a:lnTo>
                  <a:pt x="26" y="2"/>
                </a:lnTo>
                <a:lnTo>
                  <a:pt x="26" y="3"/>
                </a:lnTo>
                <a:lnTo>
                  <a:pt x="26" y="3"/>
                </a:lnTo>
                <a:lnTo>
                  <a:pt x="26" y="3"/>
                </a:lnTo>
                <a:lnTo>
                  <a:pt x="26" y="3"/>
                </a:lnTo>
                <a:lnTo>
                  <a:pt x="26" y="3"/>
                </a:lnTo>
                <a:lnTo>
                  <a:pt x="26" y="3"/>
                </a:lnTo>
                <a:lnTo>
                  <a:pt x="24" y="3"/>
                </a:lnTo>
                <a:lnTo>
                  <a:pt x="24" y="5"/>
                </a:lnTo>
                <a:lnTo>
                  <a:pt x="24" y="5"/>
                </a:lnTo>
                <a:lnTo>
                  <a:pt x="24" y="5"/>
                </a:lnTo>
                <a:lnTo>
                  <a:pt x="22" y="5"/>
                </a:lnTo>
                <a:lnTo>
                  <a:pt x="22" y="5"/>
                </a:lnTo>
                <a:lnTo>
                  <a:pt x="22" y="5"/>
                </a:lnTo>
                <a:lnTo>
                  <a:pt x="22" y="5"/>
                </a:lnTo>
                <a:lnTo>
                  <a:pt x="20" y="5"/>
                </a:lnTo>
                <a:lnTo>
                  <a:pt x="20" y="5"/>
                </a:lnTo>
                <a:lnTo>
                  <a:pt x="19" y="5"/>
                </a:lnTo>
                <a:lnTo>
                  <a:pt x="19" y="5"/>
                </a:lnTo>
                <a:lnTo>
                  <a:pt x="19" y="5"/>
                </a:lnTo>
                <a:lnTo>
                  <a:pt x="19" y="5"/>
                </a:lnTo>
                <a:lnTo>
                  <a:pt x="19" y="5"/>
                </a:lnTo>
                <a:lnTo>
                  <a:pt x="19" y="5"/>
                </a:lnTo>
                <a:lnTo>
                  <a:pt x="19" y="7"/>
                </a:lnTo>
                <a:lnTo>
                  <a:pt x="19" y="7"/>
                </a:lnTo>
                <a:lnTo>
                  <a:pt x="17" y="7"/>
                </a:lnTo>
                <a:lnTo>
                  <a:pt x="17" y="7"/>
                </a:lnTo>
                <a:lnTo>
                  <a:pt x="15" y="7"/>
                </a:lnTo>
                <a:lnTo>
                  <a:pt x="15" y="7"/>
                </a:lnTo>
                <a:lnTo>
                  <a:pt x="15" y="7"/>
                </a:lnTo>
                <a:lnTo>
                  <a:pt x="13" y="7"/>
                </a:lnTo>
                <a:lnTo>
                  <a:pt x="13" y="7"/>
                </a:lnTo>
                <a:lnTo>
                  <a:pt x="13" y="7"/>
                </a:lnTo>
                <a:lnTo>
                  <a:pt x="13" y="7"/>
                </a:lnTo>
                <a:lnTo>
                  <a:pt x="13" y="7"/>
                </a:lnTo>
                <a:lnTo>
                  <a:pt x="11" y="7"/>
                </a:lnTo>
                <a:lnTo>
                  <a:pt x="11" y="7"/>
                </a:lnTo>
                <a:lnTo>
                  <a:pt x="9" y="7"/>
                </a:lnTo>
                <a:lnTo>
                  <a:pt x="9" y="7"/>
                </a:lnTo>
                <a:lnTo>
                  <a:pt x="7" y="7"/>
                </a:lnTo>
                <a:lnTo>
                  <a:pt x="7" y="7"/>
                </a:lnTo>
                <a:lnTo>
                  <a:pt x="6" y="7"/>
                </a:lnTo>
                <a:lnTo>
                  <a:pt x="6" y="7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2" y="7"/>
                </a:lnTo>
                <a:lnTo>
                  <a:pt x="2" y="5"/>
                </a:lnTo>
                <a:lnTo>
                  <a:pt x="2" y="5"/>
                </a:lnTo>
                <a:lnTo>
                  <a:pt x="2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close/>
              </a:path>
            </a:pathLst>
          </a:custGeom>
          <a:solidFill>
            <a:srgbClr val="C0FE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84" name="Freeform 1940"/>
          <p:cNvSpPr>
            <a:spLocks/>
          </p:cNvSpPr>
          <p:nvPr/>
        </p:nvSpPr>
        <p:spPr bwMode="auto">
          <a:xfrm>
            <a:off x="5761038" y="4083050"/>
            <a:ext cx="61912" cy="50800"/>
          </a:xfrm>
          <a:custGeom>
            <a:avLst/>
            <a:gdLst>
              <a:gd name="T0" fmla="*/ 14 w 77"/>
              <a:gd name="T1" fmla="*/ 56 h 65"/>
              <a:gd name="T2" fmla="*/ 16 w 77"/>
              <a:gd name="T3" fmla="*/ 54 h 65"/>
              <a:gd name="T4" fmla="*/ 18 w 77"/>
              <a:gd name="T5" fmla="*/ 52 h 65"/>
              <a:gd name="T6" fmla="*/ 20 w 77"/>
              <a:gd name="T7" fmla="*/ 50 h 65"/>
              <a:gd name="T8" fmla="*/ 22 w 77"/>
              <a:gd name="T9" fmla="*/ 48 h 65"/>
              <a:gd name="T10" fmla="*/ 25 w 77"/>
              <a:gd name="T11" fmla="*/ 45 h 65"/>
              <a:gd name="T12" fmla="*/ 31 w 77"/>
              <a:gd name="T13" fmla="*/ 39 h 65"/>
              <a:gd name="T14" fmla="*/ 37 w 77"/>
              <a:gd name="T15" fmla="*/ 35 h 65"/>
              <a:gd name="T16" fmla="*/ 44 w 77"/>
              <a:gd name="T17" fmla="*/ 28 h 65"/>
              <a:gd name="T18" fmla="*/ 49 w 77"/>
              <a:gd name="T19" fmla="*/ 23 h 65"/>
              <a:gd name="T20" fmla="*/ 53 w 77"/>
              <a:gd name="T21" fmla="*/ 19 h 65"/>
              <a:gd name="T22" fmla="*/ 57 w 77"/>
              <a:gd name="T23" fmla="*/ 15 h 65"/>
              <a:gd name="T24" fmla="*/ 62 w 77"/>
              <a:gd name="T25" fmla="*/ 11 h 65"/>
              <a:gd name="T26" fmla="*/ 66 w 77"/>
              <a:gd name="T27" fmla="*/ 10 h 65"/>
              <a:gd name="T28" fmla="*/ 68 w 77"/>
              <a:gd name="T29" fmla="*/ 8 h 65"/>
              <a:gd name="T30" fmla="*/ 70 w 77"/>
              <a:gd name="T31" fmla="*/ 4 h 65"/>
              <a:gd name="T32" fmla="*/ 75 w 77"/>
              <a:gd name="T33" fmla="*/ 2 h 65"/>
              <a:gd name="T34" fmla="*/ 77 w 77"/>
              <a:gd name="T35" fmla="*/ 0 h 65"/>
              <a:gd name="T36" fmla="*/ 75 w 77"/>
              <a:gd name="T37" fmla="*/ 2 h 65"/>
              <a:gd name="T38" fmla="*/ 73 w 77"/>
              <a:gd name="T39" fmla="*/ 2 h 65"/>
              <a:gd name="T40" fmla="*/ 70 w 77"/>
              <a:gd name="T41" fmla="*/ 4 h 65"/>
              <a:gd name="T42" fmla="*/ 68 w 77"/>
              <a:gd name="T43" fmla="*/ 6 h 65"/>
              <a:gd name="T44" fmla="*/ 64 w 77"/>
              <a:gd name="T45" fmla="*/ 8 h 65"/>
              <a:gd name="T46" fmla="*/ 60 w 77"/>
              <a:gd name="T47" fmla="*/ 10 h 65"/>
              <a:gd name="T48" fmla="*/ 59 w 77"/>
              <a:gd name="T49" fmla="*/ 11 h 65"/>
              <a:gd name="T50" fmla="*/ 55 w 77"/>
              <a:gd name="T51" fmla="*/ 13 h 65"/>
              <a:gd name="T52" fmla="*/ 49 w 77"/>
              <a:gd name="T53" fmla="*/ 17 h 65"/>
              <a:gd name="T54" fmla="*/ 46 w 77"/>
              <a:gd name="T55" fmla="*/ 19 h 65"/>
              <a:gd name="T56" fmla="*/ 42 w 77"/>
              <a:gd name="T57" fmla="*/ 21 h 65"/>
              <a:gd name="T58" fmla="*/ 37 w 77"/>
              <a:gd name="T59" fmla="*/ 24 h 65"/>
              <a:gd name="T60" fmla="*/ 33 w 77"/>
              <a:gd name="T61" fmla="*/ 28 h 65"/>
              <a:gd name="T62" fmla="*/ 27 w 77"/>
              <a:gd name="T63" fmla="*/ 32 h 65"/>
              <a:gd name="T64" fmla="*/ 25 w 77"/>
              <a:gd name="T65" fmla="*/ 34 h 65"/>
              <a:gd name="T66" fmla="*/ 20 w 77"/>
              <a:gd name="T67" fmla="*/ 37 h 65"/>
              <a:gd name="T68" fmla="*/ 16 w 77"/>
              <a:gd name="T69" fmla="*/ 39 h 65"/>
              <a:gd name="T70" fmla="*/ 14 w 77"/>
              <a:gd name="T71" fmla="*/ 43 h 65"/>
              <a:gd name="T72" fmla="*/ 13 w 77"/>
              <a:gd name="T73" fmla="*/ 45 h 65"/>
              <a:gd name="T74" fmla="*/ 9 w 77"/>
              <a:gd name="T75" fmla="*/ 50 h 65"/>
              <a:gd name="T76" fmla="*/ 3 w 77"/>
              <a:gd name="T77" fmla="*/ 56 h 65"/>
              <a:gd name="T78" fmla="*/ 2 w 77"/>
              <a:gd name="T79" fmla="*/ 57 h 65"/>
              <a:gd name="T80" fmla="*/ 0 w 77"/>
              <a:gd name="T81" fmla="*/ 59 h 65"/>
              <a:gd name="T82" fmla="*/ 0 w 77"/>
              <a:gd name="T83" fmla="*/ 61 h 65"/>
              <a:gd name="T84" fmla="*/ 0 w 77"/>
              <a:gd name="T85" fmla="*/ 63 h 65"/>
              <a:gd name="T86" fmla="*/ 0 w 77"/>
              <a:gd name="T87" fmla="*/ 65 h 65"/>
              <a:gd name="T88" fmla="*/ 9 w 77"/>
              <a:gd name="T89" fmla="*/ 59 h 65"/>
              <a:gd name="T90" fmla="*/ 13 w 77"/>
              <a:gd name="T91" fmla="*/ 56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77" h="65">
                <a:moveTo>
                  <a:pt x="13" y="56"/>
                </a:moveTo>
                <a:lnTo>
                  <a:pt x="14" y="56"/>
                </a:lnTo>
                <a:lnTo>
                  <a:pt x="14" y="56"/>
                </a:lnTo>
                <a:lnTo>
                  <a:pt x="16" y="56"/>
                </a:lnTo>
                <a:lnTo>
                  <a:pt x="16" y="56"/>
                </a:lnTo>
                <a:lnTo>
                  <a:pt x="16" y="54"/>
                </a:lnTo>
                <a:lnTo>
                  <a:pt x="16" y="54"/>
                </a:lnTo>
                <a:lnTo>
                  <a:pt x="18" y="54"/>
                </a:lnTo>
                <a:lnTo>
                  <a:pt x="18" y="52"/>
                </a:lnTo>
                <a:lnTo>
                  <a:pt x="18" y="52"/>
                </a:lnTo>
                <a:lnTo>
                  <a:pt x="20" y="50"/>
                </a:lnTo>
                <a:lnTo>
                  <a:pt x="20" y="50"/>
                </a:lnTo>
                <a:lnTo>
                  <a:pt x="22" y="48"/>
                </a:lnTo>
                <a:lnTo>
                  <a:pt x="22" y="48"/>
                </a:lnTo>
                <a:lnTo>
                  <a:pt x="22" y="48"/>
                </a:lnTo>
                <a:lnTo>
                  <a:pt x="24" y="46"/>
                </a:lnTo>
                <a:lnTo>
                  <a:pt x="24" y="45"/>
                </a:lnTo>
                <a:lnTo>
                  <a:pt x="25" y="45"/>
                </a:lnTo>
                <a:lnTo>
                  <a:pt x="27" y="43"/>
                </a:lnTo>
                <a:lnTo>
                  <a:pt x="27" y="41"/>
                </a:lnTo>
                <a:lnTo>
                  <a:pt x="31" y="39"/>
                </a:lnTo>
                <a:lnTo>
                  <a:pt x="33" y="37"/>
                </a:lnTo>
                <a:lnTo>
                  <a:pt x="35" y="35"/>
                </a:lnTo>
                <a:lnTo>
                  <a:pt x="37" y="35"/>
                </a:lnTo>
                <a:lnTo>
                  <a:pt x="38" y="34"/>
                </a:lnTo>
                <a:lnTo>
                  <a:pt x="42" y="30"/>
                </a:lnTo>
                <a:lnTo>
                  <a:pt x="44" y="28"/>
                </a:lnTo>
                <a:lnTo>
                  <a:pt x="46" y="26"/>
                </a:lnTo>
                <a:lnTo>
                  <a:pt x="48" y="24"/>
                </a:lnTo>
                <a:lnTo>
                  <a:pt x="49" y="23"/>
                </a:lnTo>
                <a:lnTo>
                  <a:pt x="51" y="21"/>
                </a:lnTo>
                <a:lnTo>
                  <a:pt x="53" y="21"/>
                </a:lnTo>
                <a:lnTo>
                  <a:pt x="53" y="19"/>
                </a:lnTo>
                <a:lnTo>
                  <a:pt x="55" y="17"/>
                </a:lnTo>
                <a:lnTo>
                  <a:pt x="57" y="17"/>
                </a:lnTo>
                <a:lnTo>
                  <a:pt x="57" y="15"/>
                </a:lnTo>
                <a:lnTo>
                  <a:pt x="59" y="15"/>
                </a:lnTo>
                <a:lnTo>
                  <a:pt x="60" y="13"/>
                </a:lnTo>
                <a:lnTo>
                  <a:pt x="62" y="11"/>
                </a:lnTo>
                <a:lnTo>
                  <a:pt x="64" y="11"/>
                </a:lnTo>
                <a:lnTo>
                  <a:pt x="64" y="10"/>
                </a:lnTo>
                <a:lnTo>
                  <a:pt x="66" y="10"/>
                </a:lnTo>
                <a:lnTo>
                  <a:pt x="66" y="10"/>
                </a:lnTo>
                <a:lnTo>
                  <a:pt x="66" y="8"/>
                </a:lnTo>
                <a:lnTo>
                  <a:pt x="68" y="8"/>
                </a:lnTo>
                <a:lnTo>
                  <a:pt x="68" y="8"/>
                </a:lnTo>
                <a:lnTo>
                  <a:pt x="70" y="6"/>
                </a:lnTo>
                <a:lnTo>
                  <a:pt x="70" y="4"/>
                </a:lnTo>
                <a:lnTo>
                  <a:pt x="71" y="4"/>
                </a:lnTo>
                <a:lnTo>
                  <a:pt x="71" y="4"/>
                </a:lnTo>
                <a:lnTo>
                  <a:pt x="75" y="2"/>
                </a:lnTo>
                <a:lnTo>
                  <a:pt x="77" y="0"/>
                </a:lnTo>
                <a:lnTo>
                  <a:pt x="77" y="0"/>
                </a:lnTo>
                <a:lnTo>
                  <a:pt x="77" y="0"/>
                </a:lnTo>
                <a:lnTo>
                  <a:pt x="77" y="0"/>
                </a:lnTo>
                <a:lnTo>
                  <a:pt x="77" y="0"/>
                </a:lnTo>
                <a:lnTo>
                  <a:pt x="75" y="2"/>
                </a:lnTo>
                <a:lnTo>
                  <a:pt x="75" y="2"/>
                </a:lnTo>
                <a:lnTo>
                  <a:pt x="73" y="2"/>
                </a:lnTo>
                <a:lnTo>
                  <a:pt x="73" y="2"/>
                </a:lnTo>
                <a:lnTo>
                  <a:pt x="71" y="4"/>
                </a:lnTo>
                <a:lnTo>
                  <a:pt x="71" y="4"/>
                </a:lnTo>
                <a:lnTo>
                  <a:pt x="70" y="4"/>
                </a:lnTo>
                <a:lnTo>
                  <a:pt x="68" y="4"/>
                </a:lnTo>
                <a:lnTo>
                  <a:pt x="68" y="6"/>
                </a:lnTo>
                <a:lnTo>
                  <a:pt x="68" y="6"/>
                </a:lnTo>
                <a:lnTo>
                  <a:pt x="66" y="6"/>
                </a:lnTo>
                <a:lnTo>
                  <a:pt x="64" y="8"/>
                </a:lnTo>
                <a:lnTo>
                  <a:pt x="64" y="8"/>
                </a:lnTo>
                <a:lnTo>
                  <a:pt x="62" y="8"/>
                </a:lnTo>
                <a:lnTo>
                  <a:pt x="62" y="10"/>
                </a:lnTo>
                <a:lnTo>
                  <a:pt x="60" y="10"/>
                </a:lnTo>
                <a:lnTo>
                  <a:pt x="60" y="10"/>
                </a:lnTo>
                <a:lnTo>
                  <a:pt x="59" y="11"/>
                </a:lnTo>
                <a:lnTo>
                  <a:pt x="59" y="11"/>
                </a:lnTo>
                <a:lnTo>
                  <a:pt x="57" y="11"/>
                </a:lnTo>
                <a:lnTo>
                  <a:pt x="55" y="13"/>
                </a:lnTo>
                <a:lnTo>
                  <a:pt x="55" y="13"/>
                </a:lnTo>
                <a:lnTo>
                  <a:pt x="53" y="13"/>
                </a:lnTo>
                <a:lnTo>
                  <a:pt x="51" y="15"/>
                </a:lnTo>
                <a:lnTo>
                  <a:pt x="49" y="17"/>
                </a:lnTo>
                <a:lnTo>
                  <a:pt x="48" y="17"/>
                </a:lnTo>
                <a:lnTo>
                  <a:pt x="48" y="19"/>
                </a:lnTo>
                <a:lnTo>
                  <a:pt x="46" y="19"/>
                </a:lnTo>
                <a:lnTo>
                  <a:pt x="46" y="19"/>
                </a:lnTo>
                <a:lnTo>
                  <a:pt x="44" y="21"/>
                </a:lnTo>
                <a:lnTo>
                  <a:pt x="42" y="21"/>
                </a:lnTo>
                <a:lnTo>
                  <a:pt x="40" y="23"/>
                </a:lnTo>
                <a:lnTo>
                  <a:pt x="38" y="24"/>
                </a:lnTo>
                <a:lnTo>
                  <a:pt x="37" y="24"/>
                </a:lnTo>
                <a:lnTo>
                  <a:pt x="38" y="24"/>
                </a:lnTo>
                <a:lnTo>
                  <a:pt x="35" y="26"/>
                </a:lnTo>
                <a:lnTo>
                  <a:pt x="33" y="28"/>
                </a:lnTo>
                <a:lnTo>
                  <a:pt x="31" y="28"/>
                </a:lnTo>
                <a:lnTo>
                  <a:pt x="29" y="32"/>
                </a:lnTo>
                <a:lnTo>
                  <a:pt x="27" y="32"/>
                </a:lnTo>
                <a:lnTo>
                  <a:pt x="27" y="32"/>
                </a:lnTo>
                <a:lnTo>
                  <a:pt x="25" y="34"/>
                </a:lnTo>
                <a:lnTo>
                  <a:pt x="25" y="34"/>
                </a:lnTo>
                <a:lnTo>
                  <a:pt x="24" y="35"/>
                </a:lnTo>
                <a:lnTo>
                  <a:pt x="22" y="35"/>
                </a:lnTo>
                <a:lnTo>
                  <a:pt x="20" y="37"/>
                </a:lnTo>
                <a:lnTo>
                  <a:pt x="20" y="37"/>
                </a:lnTo>
                <a:lnTo>
                  <a:pt x="18" y="39"/>
                </a:lnTo>
                <a:lnTo>
                  <a:pt x="16" y="39"/>
                </a:lnTo>
                <a:lnTo>
                  <a:pt x="16" y="41"/>
                </a:lnTo>
                <a:lnTo>
                  <a:pt x="14" y="41"/>
                </a:lnTo>
                <a:lnTo>
                  <a:pt x="14" y="43"/>
                </a:lnTo>
                <a:lnTo>
                  <a:pt x="13" y="43"/>
                </a:lnTo>
                <a:lnTo>
                  <a:pt x="13" y="45"/>
                </a:lnTo>
                <a:lnTo>
                  <a:pt x="13" y="45"/>
                </a:lnTo>
                <a:lnTo>
                  <a:pt x="11" y="46"/>
                </a:lnTo>
                <a:lnTo>
                  <a:pt x="9" y="48"/>
                </a:lnTo>
                <a:lnTo>
                  <a:pt x="9" y="50"/>
                </a:lnTo>
                <a:lnTo>
                  <a:pt x="5" y="54"/>
                </a:lnTo>
                <a:lnTo>
                  <a:pt x="5" y="54"/>
                </a:lnTo>
                <a:lnTo>
                  <a:pt x="3" y="56"/>
                </a:lnTo>
                <a:lnTo>
                  <a:pt x="2" y="56"/>
                </a:lnTo>
                <a:lnTo>
                  <a:pt x="2" y="56"/>
                </a:lnTo>
                <a:lnTo>
                  <a:pt x="2" y="57"/>
                </a:lnTo>
                <a:lnTo>
                  <a:pt x="2" y="57"/>
                </a:lnTo>
                <a:lnTo>
                  <a:pt x="2" y="57"/>
                </a:lnTo>
                <a:lnTo>
                  <a:pt x="0" y="59"/>
                </a:lnTo>
                <a:lnTo>
                  <a:pt x="0" y="59"/>
                </a:lnTo>
                <a:lnTo>
                  <a:pt x="0" y="61"/>
                </a:lnTo>
                <a:lnTo>
                  <a:pt x="0" y="61"/>
                </a:lnTo>
                <a:lnTo>
                  <a:pt x="0" y="61"/>
                </a:lnTo>
                <a:lnTo>
                  <a:pt x="0" y="63"/>
                </a:lnTo>
                <a:lnTo>
                  <a:pt x="0" y="63"/>
                </a:lnTo>
                <a:lnTo>
                  <a:pt x="0" y="65"/>
                </a:lnTo>
                <a:lnTo>
                  <a:pt x="0" y="65"/>
                </a:lnTo>
                <a:lnTo>
                  <a:pt x="0" y="65"/>
                </a:lnTo>
                <a:lnTo>
                  <a:pt x="3" y="65"/>
                </a:lnTo>
                <a:lnTo>
                  <a:pt x="5" y="63"/>
                </a:lnTo>
                <a:lnTo>
                  <a:pt x="9" y="59"/>
                </a:lnTo>
                <a:lnTo>
                  <a:pt x="11" y="57"/>
                </a:lnTo>
                <a:lnTo>
                  <a:pt x="14" y="56"/>
                </a:lnTo>
                <a:lnTo>
                  <a:pt x="13" y="56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85" name="Freeform 1941"/>
          <p:cNvSpPr>
            <a:spLocks/>
          </p:cNvSpPr>
          <p:nvPr/>
        </p:nvSpPr>
        <p:spPr bwMode="auto">
          <a:xfrm>
            <a:off x="5761038" y="4083050"/>
            <a:ext cx="61912" cy="50800"/>
          </a:xfrm>
          <a:custGeom>
            <a:avLst/>
            <a:gdLst>
              <a:gd name="T0" fmla="*/ 14 w 77"/>
              <a:gd name="T1" fmla="*/ 56 h 65"/>
              <a:gd name="T2" fmla="*/ 16 w 77"/>
              <a:gd name="T3" fmla="*/ 54 h 65"/>
              <a:gd name="T4" fmla="*/ 18 w 77"/>
              <a:gd name="T5" fmla="*/ 52 h 65"/>
              <a:gd name="T6" fmla="*/ 20 w 77"/>
              <a:gd name="T7" fmla="*/ 50 h 65"/>
              <a:gd name="T8" fmla="*/ 22 w 77"/>
              <a:gd name="T9" fmla="*/ 48 h 65"/>
              <a:gd name="T10" fmla="*/ 25 w 77"/>
              <a:gd name="T11" fmla="*/ 45 h 65"/>
              <a:gd name="T12" fmla="*/ 31 w 77"/>
              <a:gd name="T13" fmla="*/ 39 h 65"/>
              <a:gd name="T14" fmla="*/ 37 w 77"/>
              <a:gd name="T15" fmla="*/ 35 h 65"/>
              <a:gd name="T16" fmla="*/ 44 w 77"/>
              <a:gd name="T17" fmla="*/ 28 h 65"/>
              <a:gd name="T18" fmla="*/ 49 w 77"/>
              <a:gd name="T19" fmla="*/ 23 h 65"/>
              <a:gd name="T20" fmla="*/ 53 w 77"/>
              <a:gd name="T21" fmla="*/ 19 h 65"/>
              <a:gd name="T22" fmla="*/ 57 w 77"/>
              <a:gd name="T23" fmla="*/ 15 h 65"/>
              <a:gd name="T24" fmla="*/ 62 w 77"/>
              <a:gd name="T25" fmla="*/ 11 h 65"/>
              <a:gd name="T26" fmla="*/ 66 w 77"/>
              <a:gd name="T27" fmla="*/ 10 h 65"/>
              <a:gd name="T28" fmla="*/ 68 w 77"/>
              <a:gd name="T29" fmla="*/ 8 h 65"/>
              <a:gd name="T30" fmla="*/ 70 w 77"/>
              <a:gd name="T31" fmla="*/ 4 h 65"/>
              <a:gd name="T32" fmla="*/ 75 w 77"/>
              <a:gd name="T33" fmla="*/ 2 h 65"/>
              <a:gd name="T34" fmla="*/ 77 w 77"/>
              <a:gd name="T35" fmla="*/ 0 h 65"/>
              <a:gd name="T36" fmla="*/ 75 w 77"/>
              <a:gd name="T37" fmla="*/ 2 h 65"/>
              <a:gd name="T38" fmla="*/ 73 w 77"/>
              <a:gd name="T39" fmla="*/ 2 h 65"/>
              <a:gd name="T40" fmla="*/ 70 w 77"/>
              <a:gd name="T41" fmla="*/ 4 h 65"/>
              <a:gd name="T42" fmla="*/ 68 w 77"/>
              <a:gd name="T43" fmla="*/ 6 h 65"/>
              <a:gd name="T44" fmla="*/ 64 w 77"/>
              <a:gd name="T45" fmla="*/ 8 h 65"/>
              <a:gd name="T46" fmla="*/ 60 w 77"/>
              <a:gd name="T47" fmla="*/ 10 h 65"/>
              <a:gd name="T48" fmla="*/ 59 w 77"/>
              <a:gd name="T49" fmla="*/ 11 h 65"/>
              <a:gd name="T50" fmla="*/ 55 w 77"/>
              <a:gd name="T51" fmla="*/ 13 h 65"/>
              <a:gd name="T52" fmla="*/ 49 w 77"/>
              <a:gd name="T53" fmla="*/ 17 h 65"/>
              <a:gd name="T54" fmla="*/ 46 w 77"/>
              <a:gd name="T55" fmla="*/ 19 h 65"/>
              <a:gd name="T56" fmla="*/ 42 w 77"/>
              <a:gd name="T57" fmla="*/ 21 h 65"/>
              <a:gd name="T58" fmla="*/ 37 w 77"/>
              <a:gd name="T59" fmla="*/ 24 h 65"/>
              <a:gd name="T60" fmla="*/ 33 w 77"/>
              <a:gd name="T61" fmla="*/ 28 h 65"/>
              <a:gd name="T62" fmla="*/ 27 w 77"/>
              <a:gd name="T63" fmla="*/ 32 h 65"/>
              <a:gd name="T64" fmla="*/ 25 w 77"/>
              <a:gd name="T65" fmla="*/ 34 h 65"/>
              <a:gd name="T66" fmla="*/ 20 w 77"/>
              <a:gd name="T67" fmla="*/ 37 h 65"/>
              <a:gd name="T68" fmla="*/ 16 w 77"/>
              <a:gd name="T69" fmla="*/ 39 h 65"/>
              <a:gd name="T70" fmla="*/ 14 w 77"/>
              <a:gd name="T71" fmla="*/ 43 h 65"/>
              <a:gd name="T72" fmla="*/ 13 w 77"/>
              <a:gd name="T73" fmla="*/ 45 h 65"/>
              <a:gd name="T74" fmla="*/ 9 w 77"/>
              <a:gd name="T75" fmla="*/ 50 h 65"/>
              <a:gd name="T76" fmla="*/ 3 w 77"/>
              <a:gd name="T77" fmla="*/ 56 h 65"/>
              <a:gd name="T78" fmla="*/ 2 w 77"/>
              <a:gd name="T79" fmla="*/ 57 h 65"/>
              <a:gd name="T80" fmla="*/ 0 w 77"/>
              <a:gd name="T81" fmla="*/ 59 h 65"/>
              <a:gd name="T82" fmla="*/ 0 w 77"/>
              <a:gd name="T83" fmla="*/ 61 h 65"/>
              <a:gd name="T84" fmla="*/ 0 w 77"/>
              <a:gd name="T85" fmla="*/ 63 h 65"/>
              <a:gd name="T86" fmla="*/ 0 w 77"/>
              <a:gd name="T87" fmla="*/ 65 h 65"/>
              <a:gd name="T88" fmla="*/ 9 w 77"/>
              <a:gd name="T89" fmla="*/ 59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77" h="65">
                <a:moveTo>
                  <a:pt x="13" y="56"/>
                </a:moveTo>
                <a:lnTo>
                  <a:pt x="14" y="56"/>
                </a:lnTo>
                <a:lnTo>
                  <a:pt x="14" y="56"/>
                </a:lnTo>
                <a:lnTo>
                  <a:pt x="16" y="56"/>
                </a:lnTo>
                <a:lnTo>
                  <a:pt x="16" y="56"/>
                </a:lnTo>
                <a:lnTo>
                  <a:pt x="16" y="54"/>
                </a:lnTo>
                <a:lnTo>
                  <a:pt x="16" y="54"/>
                </a:lnTo>
                <a:lnTo>
                  <a:pt x="18" y="54"/>
                </a:lnTo>
                <a:lnTo>
                  <a:pt x="18" y="52"/>
                </a:lnTo>
                <a:lnTo>
                  <a:pt x="18" y="52"/>
                </a:lnTo>
                <a:lnTo>
                  <a:pt x="20" y="50"/>
                </a:lnTo>
                <a:lnTo>
                  <a:pt x="20" y="50"/>
                </a:lnTo>
                <a:lnTo>
                  <a:pt x="22" y="48"/>
                </a:lnTo>
                <a:lnTo>
                  <a:pt x="22" y="48"/>
                </a:lnTo>
                <a:lnTo>
                  <a:pt x="22" y="48"/>
                </a:lnTo>
                <a:lnTo>
                  <a:pt x="24" y="46"/>
                </a:lnTo>
                <a:lnTo>
                  <a:pt x="24" y="45"/>
                </a:lnTo>
                <a:lnTo>
                  <a:pt x="25" y="45"/>
                </a:lnTo>
                <a:lnTo>
                  <a:pt x="27" y="43"/>
                </a:lnTo>
                <a:lnTo>
                  <a:pt x="27" y="41"/>
                </a:lnTo>
                <a:lnTo>
                  <a:pt x="31" y="39"/>
                </a:lnTo>
                <a:lnTo>
                  <a:pt x="33" y="37"/>
                </a:lnTo>
                <a:lnTo>
                  <a:pt x="35" y="35"/>
                </a:lnTo>
                <a:lnTo>
                  <a:pt x="37" y="35"/>
                </a:lnTo>
                <a:lnTo>
                  <a:pt x="38" y="34"/>
                </a:lnTo>
                <a:lnTo>
                  <a:pt x="42" y="30"/>
                </a:lnTo>
                <a:lnTo>
                  <a:pt x="44" y="28"/>
                </a:lnTo>
                <a:lnTo>
                  <a:pt x="46" y="26"/>
                </a:lnTo>
                <a:lnTo>
                  <a:pt x="48" y="24"/>
                </a:lnTo>
                <a:lnTo>
                  <a:pt x="49" y="23"/>
                </a:lnTo>
                <a:lnTo>
                  <a:pt x="51" y="21"/>
                </a:lnTo>
                <a:lnTo>
                  <a:pt x="53" y="21"/>
                </a:lnTo>
                <a:lnTo>
                  <a:pt x="53" y="19"/>
                </a:lnTo>
                <a:lnTo>
                  <a:pt x="55" y="17"/>
                </a:lnTo>
                <a:lnTo>
                  <a:pt x="57" y="17"/>
                </a:lnTo>
                <a:lnTo>
                  <a:pt x="57" y="15"/>
                </a:lnTo>
                <a:lnTo>
                  <a:pt x="59" y="15"/>
                </a:lnTo>
                <a:lnTo>
                  <a:pt x="60" y="13"/>
                </a:lnTo>
                <a:lnTo>
                  <a:pt x="62" y="11"/>
                </a:lnTo>
                <a:lnTo>
                  <a:pt x="64" y="11"/>
                </a:lnTo>
                <a:lnTo>
                  <a:pt x="64" y="10"/>
                </a:lnTo>
                <a:lnTo>
                  <a:pt x="66" y="10"/>
                </a:lnTo>
                <a:lnTo>
                  <a:pt x="66" y="10"/>
                </a:lnTo>
                <a:lnTo>
                  <a:pt x="66" y="8"/>
                </a:lnTo>
                <a:lnTo>
                  <a:pt x="68" y="8"/>
                </a:lnTo>
                <a:lnTo>
                  <a:pt x="68" y="8"/>
                </a:lnTo>
                <a:lnTo>
                  <a:pt x="70" y="6"/>
                </a:lnTo>
                <a:lnTo>
                  <a:pt x="70" y="4"/>
                </a:lnTo>
                <a:lnTo>
                  <a:pt x="71" y="4"/>
                </a:lnTo>
                <a:lnTo>
                  <a:pt x="71" y="4"/>
                </a:lnTo>
                <a:lnTo>
                  <a:pt x="75" y="2"/>
                </a:lnTo>
                <a:lnTo>
                  <a:pt x="77" y="0"/>
                </a:lnTo>
                <a:lnTo>
                  <a:pt x="77" y="0"/>
                </a:lnTo>
                <a:lnTo>
                  <a:pt x="77" y="0"/>
                </a:lnTo>
                <a:lnTo>
                  <a:pt x="77" y="0"/>
                </a:lnTo>
                <a:lnTo>
                  <a:pt x="77" y="0"/>
                </a:lnTo>
                <a:lnTo>
                  <a:pt x="75" y="2"/>
                </a:lnTo>
                <a:lnTo>
                  <a:pt x="75" y="2"/>
                </a:lnTo>
                <a:lnTo>
                  <a:pt x="73" y="2"/>
                </a:lnTo>
                <a:lnTo>
                  <a:pt x="73" y="2"/>
                </a:lnTo>
                <a:lnTo>
                  <a:pt x="71" y="4"/>
                </a:lnTo>
                <a:lnTo>
                  <a:pt x="71" y="4"/>
                </a:lnTo>
                <a:lnTo>
                  <a:pt x="70" y="4"/>
                </a:lnTo>
                <a:lnTo>
                  <a:pt x="68" y="4"/>
                </a:lnTo>
                <a:lnTo>
                  <a:pt x="68" y="6"/>
                </a:lnTo>
                <a:lnTo>
                  <a:pt x="68" y="6"/>
                </a:lnTo>
                <a:lnTo>
                  <a:pt x="66" y="6"/>
                </a:lnTo>
                <a:lnTo>
                  <a:pt x="64" y="8"/>
                </a:lnTo>
                <a:lnTo>
                  <a:pt x="64" y="8"/>
                </a:lnTo>
                <a:lnTo>
                  <a:pt x="62" y="8"/>
                </a:lnTo>
                <a:lnTo>
                  <a:pt x="62" y="10"/>
                </a:lnTo>
                <a:lnTo>
                  <a:pt x="60" y="10"/>
                </a:lnTo>
                <a:lnTo>
                  <a:pt x="60" y="10"/>
                </a:lnTo>
                <a:lnTo>
                  <a:pt x="59" y="11"/>
                </a:lnTo>
                <a:lnTo>
                  <a:pt x="59" y="11"/>
                </a:lnTo>
                <a:lnTo>
                  <a:pt x="57" y="11"/>
                </a:lnTo>
                <a:lnTo>
                  <a:pt x="55" y="13"/>
                </a:lnTo>
                <a:lnTo>
                  <a:pt x="55" y="13"/>
                </a:lnTo>
                <a:lnTo>
                  <a:pt x="53" y="13"/>
                </a:lnTo>
                <a:lnTo>
                  <a:pt x="51" y="15"/>
                </a:lnTo>
                <a:lnTo>
                  <a:pt x="49" y="17"/>
                </a:lnTo>
                <a:lnTo>
                  <a:pt x="48" y="17"/>
                </a:lnTo>
                <a:lnTo>
                  <a:pt x="48" y="19"/>
                </a:lnTo>
                <a:lnTo>
                  <a:pt x="46" y="19"/>
                </a:lnTo>
                <a:lnTo>
                  <a:pt x="46" y="19"/>
                </a:lnTo>
                <a:lnTo>
                  <a:pt x="44" y="21"/>
                </a:lnTo>
                <a:lnTo>
                  <a:pt x="42" y="21"/>
                </a:lnTo>
                <a:lnTo>
                  <a:pt x="40" y="23"/>
                </a:lnTo>
                <a:lnTo>
                  <a:pt x="38" y="24"/>
                </a:lnTo>
                <a:lnTo>
                  <a:pt x="37" y="24"/>
                </a:lnTo>
                <a:lnTo>
                  <a:pt x="38" y="24"/>
                </a:lnTo>
                <a:lnTo>
                  <a:pt x="35" y="26"/>
                </a:lnTo>
                <a:lnTo>
                  <a:pt x="33" y="28"/>
                </a:lnTo>
                <a:lnTo>
                  <a:pt x="31" y="28"/>
                </a:lnTo>
                <a:lnTo>
                  <a:pt x="29" y="32"/>
                </a:lnTo>
                <a:lnTo>
                  <a:pt x="27" y="32"/>
                </a:lnTo>
                <a:lnTo>
                  <a:pt x="27" y="32"/>
                </a:lnTo>
                <a:lnTo>
                  <a:pt x="25" y="34"/>
                </a:lnTo>
                <a:lnTo>
                  <a:pt x="25" y="34"/>
                </a:lnTo>
                <a:lnTo>
                  <a:pt x="24" y="35"/>
                </a:lnTo>
                <a:lnTo>
                  <a:pt x="22" y="35"/>
                </a:lnTo>
                <a:lnTo>
                  <a:pt x="20" y="37"/>
                </a:lnTo>
                <a:lnTo>
                  <a:pt x="20" y="37"/>
                </a:lnTo>
                <a:lnTo>
                  <a:pt x="18" y="39"/>
                </a:lnTo>
                <a:lnTo>
                  <a:pt x="16" y="39"/>
                </a:lnTo>
                <a:lnTo>
                  <a:pt x="16" y="41"/>
                </a:lnTo>
                <a:lnTo>
                  <a:pt x="14" y="41"/>
                </a:lnTo>
                <a:lnTo>
                  <a:pt x="14" y="43"/>
                </a:lnTo>
                <a:lnTo>
                  <a:pt x="13" y="43"/>
                </a:lnTo>
                <a:lnTo>
                  <a:pt x="13" y="45"/>
                </a:lnTo>
                <a:lnTo>
                  <a:pt x="13" y="45"/>
                </a:lnTo>
                <a:lnTo>
                  <a:pt x="11" y="46"/>
                </a:lnTo>
                <a:lnTo>
                  <a:pt x="9" y="48"/>
                </a:lnTo>
                <a:lnTo>
                  <a:pt x="9" y="50"/>
                </a:lnTo>
                <a:lnTo>
                  <a:pt x="5" y="54"/>
                </a:lnTo>
                <a:lnTo>
                  <a:pt x="5" y="54"/>
                </a:lnTo>
                <a:lnTo>
                  <a:pt x="3" y="56"/>
                </a:lnTo>
                <a:lnTo>
                  <a:pt x="2" y="56"/>
                </a:lnTo>
                <a:lnTo>
                  <a:pt x="2" y="56"/>
                </a:lnTo>
                <a:lnTo>
                  <a:pt x="2" y="57"/>
                </a:lnTo>
                <a:lnTo>
                  <a:pt x="2" y="57"/>
                </a:lnTo>
                <a:lnTo>
                  <a:pt x="2" y="57"/>
                </a:lnTo>
                <a:lnTo>
                  <a:pt x="0" y="59"/>
                </a:lnTo>
                <a:lnTo>
                  <a:pt x="0" y="59"/>
                </a:lnTo>
                <a:lnTo>
                  <a:pt x="0" y="61"/>
                </a:lnTo>
                <a:lnTo>
                  <a:pt x="0" y="61"/>
                </a:lnTo>
                <a:lnTo>
                  <a:pt x="0" y="61"/>
                </a:lnTo>
                <a:lnTo>
                  <a:pt x="0" y="63"/>
                </a:lnTo>
                <a:lnTo>
                  <a:pt x="0" y="63"/>
                </a:lnTo>
                <a:lnTo>
                  <a:pt x="0" y="65"/>
                </a:lnTo>
                <a:lnTo>
                  <a:pt x="0" y="65"/>
                </a:lnTo>
                <a:lnTo>
                  <a:pt x="0" y="65"/>
                </a:lnTo>
                <a:lnTo>
                  <a:pt x="3" y="65"/>
                </a:lnTo>
                <a:lnTo>
                  <a:pt x="5" y="63"/>
                </a:lnTo>
                <a:lnTo>
                  <a:pt x="9" y="59"/>
                </a:lnTo>
                <a:lnTo>
                  <a:pt x="11" y="57"/>
                </a:lnTo>
                <a:lnTo>
                  <a:pt x="14" y="56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86" name="Freeform 1942"/>
          <p:cNvSpPr>
            <a:spLocks/>
          </p:cNvSpPr>
          <p:nvPr/>
        </p:nvSpPr>
        <p:spPr bwMode="auto">
          <a:xfrm>
            <a:off x="5754688" y="4052888"/>
            <a:ext cx="149225" cy="85725"/>
          </a:xfrm>
          <a:custGeom>
            <a:avLst/>
            <a:gdLst>
              <a:gd name="T0" fmla="*/ 9 w 189"/>
              <a:gd name="T1" fmla="*/ 104 h 106"/>
              <a:gd name="T2" fmla="*/ 18 w 189"/>
              <a:gd name="T3" fmla="*/ 99 h 106"/>
              <a:gd name="T4" fmla="*/ 29 w 189"/>
              <a:gd name="T5" fmla="*/ 93 h 106"/>
              <a:gd name="T6" fmla="*/ 38 w 189"/>
              <a:gd name="T7" fmla="*/ 88 h 106"/>
              <a:gd name="T8" fmla="*/ 44 w 189"/>
              <a:gd name="T9" fmla="*/ 82 h 106"/>
              <a:gd name="T10" fmla="*/ 53 w 189"/>
              <a:gd name="T11" fmla="*/ 79 h 106"/>
              <a:gd name="T12" fmla="*/ 64 w 189"/>
              <a:gd name="T13" fmla="*/ 71 h 106"/>
              <a:gd name="T14" fmla="*/ 75 w 189"/>
              <a:gd name="T15" fmla="*/ 66 h 106"/>
              <a:gd name="T16" fmla="*/ 95 w 189"/>
              <a:gd name="T17" fmla="*/ 55 h 106"/>
              <a:gd name="T18" fmla="*/ 104 w 189"/>
              <a:gd name="T19" fmla="*/ 46 h 106"/>
              <a:gd name="T20" fmla="*/ 114 w 189"/>
              <a:gd name="T21" fmla="*/ 35 h 106"/>
              <a:gd name="T22" fmla="*/ 125 w 189"/>
              <a:gd name="T23" fmla="*/ 29 h 106"/>
              <a:gd name="T24" fmla="*/ 136 w 189"/>
              <a:gd name="T25" fmla="*/ 24 h 106"/>
              <a:gd name="T26" fmla="*/ 145 w 189"/>
              <a:gd name="T27" fmla="*/ 20 h 106"/>
              <a:gd name="T28" fmla="*/ 154 w 189"/>
              <a:gd name="T29" fmla="*/ 16 h 106"/>
              <a:gd name="T30" fmla="*/ 161 w 189"/>
              <a:gd name="T31" fmla="*/ 11 h 106"/>
              <a:gd name="T32" fmla="*/ 165 w 189"/>
              <a:gd name="T33" fmla="*/ 9 h 106"/>
              <a:gd name="T34" fmla="*/ 171 w 189"/>
              <a:gd name="T35" fmla="*/ 7 h 106"/>
              <a:gd name="T36" fmla="*/ 174 w 189"/>
              <a:gd name="T37" fmla="*/ 3 h 106"/>
              <a:gd name="T38" fmla="*/ 182 w 189"/>
              <a:gd name="T39" fmla="*/ 2 h 106"/>
              <a:gd name="T40" fmla="*/ 189 w 189"/>
              <a:gd name="T41" fmla="*/ 0 h 106"/>
              <a:gd name="T42" fmla="*/ 182 w 189"/>
              <a:gd name="T43" fmla="*/ 3 h 106"/>
              <a:gd name="T44" fmla="*/ 174 w 189"/>
              <a:gd name="T45" fmla="*/ 7 h 106"/>
              <a:gd name="T46" fmla="*/ 171 w 189"/>
              <a:gd name="T47" fmla="*/ 11 h 106"/>
              <a:gd name="T48" fmla="*/ 165 w 189"/>
              <a:gd name="T49" fmla="*/ 14 h 106"/>
              <a:gd name="T50" fmla="*/ 158 w 189"/>
              <a:gd name="T51" fmla="*/ 18 h 106"/>
              <a:gd name="T52" fmla="*/ 150 w 189"/>
              <a:gd name="T53" fmla="*/ 22 h 106"/>
              <a:gd name="T54" fmla="*/ 145 w 189"/>
              <a:gd name="T55" fmla="*/ 25 h 106"/>
              <a:gd name="T56" fmla="*/ 136 w 189"/>
              <a:gd name="T57" fmla="*/ 31 h 106"/>
              <a:gd name="T58" fmla="*/ 121 w 189"/>
              <a:gd name="T59" fmla="*/ 40 h 106"/>
              <a:gd name="T60" fmla="*/ 101 w 189"/>
              <a:gd name="T61" fmla="*/ 44 h 106"/>
              <a:gd name="T62" fmla="*/ 90 w 189"/>
              <a:gd name="T63" fmla="*/ 47 h 106"/>
              <a:gd name="T64" fmla="*/ 80 w 189"/>
              <a:gd name="T65" fmla="*/ 53 h 106"/>
              <a:gd name="T66" fmla="*/ 71 w 189"/>
              <a:gd name="T67" fmla="*/ 59 h 106"/>
              <a:gd name="T68" fmla="*/ 62 w 189"/>
              <a:gd name="T69" fmla="*/ 64 h 106"/>
              <a:gd name="T70" fmla="*/ 55 w 189"/>
              <a:gd name="T71" fmla="*/ 68 h 106"/>
              <a:gd name="T72" fmla="*/ 51 w 189"/>
              <a:gd name="T73" fmla="*/ 70 h 106"/>
              <a:gd name="T74" fmla="*/ 44 w 189"/>
              <a:gd name="T75" fmla="*/ 73 h 106"/>
              <a:gd name="T76" fmla="*/ 40 w 189"/>
              <a:gd name="T77" fmla="*/ 77 h 106"/>
              <a:gd name="T78" fmla="*/ 34 w 189"/>
              <a:gd name="T79" fmla="*/ 79 h 106"/>
              <a:gd name="T80" fmla="*/ 27 w 189"/>
              <a:gd name="T81" fmla="*/ 84 h 106"/>
              <a:gd name="T82" fmla="*/ 18 w 189"/>
              <a:gd name="T83" fmla="*/ 90 h 106"/>
              <a:gd name="T84" fmla="*/ 9 w 189"/>
              <a:gd name="T85" fmla="*/ 93 h 106"/>
              <a:gd name="T86" fmla="*/ 0 w 189"/>
              <a:gd name="T87" fmla="*/ 103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9" h="106">
                <a:moveTo>
                  <a:pt x="0" y="106"/>
                </a:moveTo>
                <a:lnTo>
                  <a:pt x="3" y="106"/>
                </a:lnTo>
                <a:lnTo>
                  <a:pt x="9" y="104"/>
                </a:lnTo>
                <a:lnTo>
                  <a:pt x="12" y="101"/>
                </a:lnTo>
                <a:lnTo>
                  <a:pt x="16" y="99"/>
                </a:lnTo>
                <a:lnTo>
                  <a:pt x="18" y="99"/>
                </a:lnTo>
                <a:lnTo>
                  <a:pt x="20" y="97"/>
                </a:lnTo>
                <a:lnTo>
                  <a:pt x="25" y="95"/>
                </a:lnTo>
                <a:lnTo>
                  <a:pt x="29" y="93"/>
                </a:lnTo>
                <a:lnTo>
                  <a:pt x="31" y="92"/>
                </a:lnTo>
                <a:lnTo>
                  <a:pt x="34" y="88"/>
                </a:lnTo>
                <a:lnTo>
                  <a:pt x="38" y="88"/>
                </a:lnTo>
                <a:lnTo>
                  <a:pt x="42" y="84"/>
                </a:lnTo>
                <a:lnTo>
                  <a:pt x="44" y="84"/>
                </a:lnTo>
                <a:lnTo>
                  <a:pt x="44" y="82"/>
                </a:lnTo>
                <a:lnTo>
                  <a:pt x="47" y="82"/>
                </a:lnTo>
                <a:lnTo>
                  <a:pt x="51" y="81"/>
                </a:lnTo>
                <a:lnTo>
                  <a:pt x="53" y="79"/>
                </a:lnTo>
                <a:lnTo>
                  <a:pt x="57" y="77"/>
                </a:lnTo>
                <a:lnTo>
                  <a:pt x="60" y="73"/>
                </a:lnTo>
                <a:lnTo>
                  <a:pt x="64" y="71"/>
                </a:lnTo>
                <a:lnTo>
                  <a:pt x="69" y="70"/>
                </a:lnTo>
                <a:lnTo>
                  <a:pt x="73" y="68"/>
                </a:lnTo>
                <a:lnTo>
                  <a:pt x="75" y="66"/>
                </a:lnTo>
                <a:lnTo>
                  <a:pt x="86" y="60"/>
                </a:lnTo>
                <a:lnTo>
                  <a:pt x="90" y="57"/>
                </a:lnTo>
                <a:lnTo>
                  <a:pt x="95" y="55"/>
                </a:lnTo>
                <a:lnTo>
                  <a:pt x="99" y="51"/>
                </a:lnTo>
                <a:lnTo>
                  <a:pt x="101" y="49"/>
                </a:lnTo>
                <a:lnTo>
                  <a:pt x="104" y="46"/>
                </a:lnTo>
                <a:lnTo>
                  <a:pt x="106" y="42"/>
                </a:lnTo>
                <a:lnTo>
                  <a:pt x="112" y="38"/>
                </a:lnTo>
                <a:lnTo>
                  <a:pt x="114" y="35"/>
                </a:lnTo>
                <a:lnTo>
                  <a:pt x="117" y="33"/>
                </a:lnTo>
                <a:lnTo>
                  <a:pt x="121" y="31"/>
                </a:lnTo>
                <a:lnTo>
                  <a:pt x="125" y="29"/>
                </a:lnTo>
                <a:lnTo>
                  <a:pt x="128" y="25"/>
                </a:lnTo>
                <a:lnTo>
                  <a:pt x="132" y="24"/>
                </a:lnTo>
                <a:lnTo>
                  <a:pt x="136" y="24"/>
                </a:lnTo>
                <a:lnTo>
                  <a:pt x="139" y="22"/>
                </a:lnTo>
                <a:lnTo>
                  <a:pt x="141" y="22"/>
                </a:lnTo>
                <a:lnTo>
                  <a:pt x="145" y="20"/>
                </a:lnTo>
                <a:lnTo>
                  <a:pt x="149" y="18"/>
                </a:lnTo>
                <a:lnTo>
                  <a:pt x="152" y="16"/>
                </a:lnTo>
                <a:lnTo>
                  <a:pt x="154" y="16"/>
                </a:lnTo>
                <a:lnTo>
                  <a:pt x="156" y="14"/>
                </a:lnTo>
                <a:lnTo>
                  <a:pt x="160" y="13"/>
                </a:lnTo>
                <a:lnTo>
                  <a:pt x="161" y="11"/>
                </a:lnTo>
                <a:lnTo>
                  <a:pt x="161" y="11"/>
                </a:lnTo>
                <a:lnTo>
                  <a:pt x="165" y="9"/>
                </a:lnTo>
                <a:lnTo>
                  <a:pt x="165" y="9"/>
                </a:lnTo>
                <a:lnTo>
                  <a:pt x="167" y="9"/>
                </a:lnTo>
                <a:lnTo>
                  <a:pt x="169" y="7"/>
                </a:lnTo>
                <a:lnTo>
                  <a:pt x="171" y="7"/>
                </a:lnTo>
                <a:lnTo>
                  <a:pt x="171" y="5"/>
                </a:lnTo>
                <a:lnTo>
                  <a:pt x="172" y="5"/>
                </a:lnTo>
                <a:lnTo>
                  <a:pt x="174" y="3"/>
                </a:lnTo>
                <a:lnTo>
                  <a:pt x="176" y="3"/>
                </a:lnTo>
                <a:lnTo>
                  <a:pt x="178" y="2"/>
                </a:lnTo>
                <a:lnTo>
                  <a:pt x="182" y="2"/>
                </a:lnTo>
                <a:lnTo>
                  <a:pt x="185" y="0"/>
                </a:lnTo>
                <a:lnTo>
                  <a:pt x="189" y="0"/>
                </a:lnTo>
                <a:lnTo>
                  <a:pt x="189" y="0"/>
                </a:lnTo>
                <a:lnTo>
                  <a:pt x="185" y="2"/>
                </a:lnTo>
                <a:lnTo>
                  <a:pt x="183" y="3"/>
                </a:lnTo>
                <a:lnTo>
                  <a:pt x="182" y="3"/>
                </a:lnTo>
                <a:lnTo>
                  <a:pt x="178" y="5"/>
                </a:lnTo>
                <a:lnTo>
                  <a:pt x="176" y="7"/>
                </a:lnTo>
                <a:lnTo>
                  <a:pt x="174" y="7"/>
                </a:lnTo>
                <a:lnTo>
                  <a:pt x="172" y="9"/>
                </a:lnTo>
                <a:lnTo>
                  <a:pt x="171" y="9"/>
                </a:lnTo>
                <a:lnTo>
                  <a:pt x="171" y="11"/>
                </a:lnTo>
                <a:lnTo>
                  <a:pt x="169" y="11"/>
                </a:lnTo>
                <a:lnTo>
                  <a:pt x="167" y="13"/>
                </a:lnTo>
                <a:lnTo>
                  <a:pt x="165" y="14"/>
                </a:lnTo>
                <a:lnTo>
                  <a:pt x="163" y="16"/>
                </a:lnTo>
                <a:lnTo>
                  <a:pt x="161" y="16"/>
                </a:lnTo>
                <a:lnTo>
                  <a:pt x="158" y="18"/>
                </a:lnTo>
                <a:lnTo>
                  <a:pt x="156" y="20"/>
                </a:lnTo>
                <a:lnTo>
                  <a:pt x="154" y="20"/>
                </a:lnTo>
                <a:lnTo>
                  <a:pt x="150" y="22"/>
                </a:lnTo>
                <a:lnTo>
                  <a:pt x="149" y="24"/>
                </a:lnTo>
                <a:lnTo>
                  <a:pt x="147" y="24"/>
                </a:lnTo>
                <a:lnTo>
                  <a:pt x="145" y="25"/>
                </a:lnTo>
                <a:lnTo>
                  <a:pt x="141" y="27"/>
                </a:lnTo>
                <a:lnTo>
                  <a:pt x="137" y="29"/>
                </a:lnTo>
                <a:lnTo>
                  <a:pt x="136" y="31"/>
                </a:lnTo>
                <a:lnTo>
                  <a:pt x="130" y="35"/>
                </a:lnTo>
                <a:lnTo>
                  <a:pt x="126" y="36"/>
                </a:lnTo>
                <a:lnTo>
                  <a:pt x="121" y="40"/>
                </a:lnTo>
                <a:lnTo>
                  <a:pt x="114" y="42"/>
                </a:lnTo>
                <a:lnTo>
                  <a:pt x="106" y="44"/>
                </a:lnTo>
                <a:lnTo>
                  <a:pt x="101" y="44"/>
                </a:lnTo>
                <a:lnTo>
                  <a:pt x="95" y="46"/>
                </a:lnTo>
                <a:lnTo>
                  <a:pt x="93" y="47"/>
                </a:lnTo>
                <a:lnTo>
                  <a:pt x="90" y="47"/>
                </a:lnTo>
                <a:lnTo>
                  <a:pt x="88" y="49"/>
                </a:lnTo>
                <a:lnTo>
                  <a:pt x="84" y="51"/>
                </a:lnTo>
                <a:lnTo>
                  <a:pt x="80" y="53"/>
                </a:lnTo>
                <a:lnTo>
                  <a:pt x="79" y="55"/>
                </a:lnTo>
                <a:lnTo>
                  <a:pt x="75" y="57"/>
                </a:lnTo>
                <a:lnTo>
                  <a:pt x="71" y="59"/>
                </a:lnTo>
                <a:lnTo>
                  <a:pt x="69" y="59"/>
                </a:lnTo>
                <a:lnTo>
                  <a:pt x="66" y="60"/>
                </a:lnTo>
                <a:lnTo>
                  <a:pt x="62" y="64"/>
                </a:lnTo>
                <a:lnTo>
                  <a:pt x="58" y="66"/>
                </a:lnTo>
                <a:lnTo>
                  <a:pt x="57" y="66"/>
                </a:lnTo>
                <a:lnTo>
                  <a:pt x="55" y="68"/>
                </a:lnTo>
                <a:lnTo>
                  <a:pt x="53" y="68"/>
                </a:lnTo>
                <a:lnTo>
                  <a:pt x="51" y="70"/>
                </a:lnTo>
                <a:lnTo>
                  <a:pt x="51" y="70"/>
                </a:lnTo>
                <a:lnTo>
                  <a:pt x="47" y="71"/>
                </a:lnTo>
                <a:lnTo>
                  <a:pt x="46" y="73"/>
                </a:lnTo>
                <a:lnTo>
                  <a:pt x="44" y="73"/>
                </a:lnTo>
                <a:lnTo>
                  <a:pt x="44" y="75"/>
                </a:lnTo>
                <a:lnTo>
                  <a:pt x="42" y="75"/>
                </a:lnTo>
                <a:lnTo>
                  <a:pt x="40" y="77"/>
                </a:lnTo>
                <a:lnTo>
                  <a:pt x="40" y="77"/>
                </a:lnTo>
                <a:lnTo>
                  <a:pt x="38" y="77"/>
                </a:lnTo>
                <a:lnTo>
                  <a:pt x="34" y="79"/>
                </a:lnTo>
                <a:lnTo>
                  <a:pt x="33" y="81"/>
                </a:lnTo>
                <a:lnTo>
                  <a:pt x="29" y="82"/>
                </a:lnTo>
                <a:lnTo>
                  <a:pt x="27" y="84"/>
                </a:lnTo>
                <a:lnTo>
                  <a:pt x="25" y="86"/>
                </a:lnTo>
                <a:lnTo>
                  <a:pt x="22" y="88"/>
                </a:lnTo>
                <a:lnTo>
                  <a:pt x="18" y="90"/>
                </a:lnTo>
                <a:lnTo>
                  <a:pt x="16" y="90"/>
                </a:lnTo>
                <a:lnTo>
                  <a:pt x="12" y="93"/>
                </a:lnTo>
                <a:lnTo>
                  <a:pt x="9" y="93"/>
                </a:lnTo>
                <a:lnTo>
                  <a:pt x="7" y="95"/>
                </a:lnTo>
                <a:lnTo>
                  <a:pt x="0" y="99"/>
                </a:lnTo>
                <a:lnTo>
                  <a:pt x="0" y="103"/>
                </a:lnTo>
                <a:lnTo>
                  <a:pt x="0" y="104"/>
                </a:lnTo>
                <a:lnTo>
                  <a:pt x="0" y="106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87" name="Freeform 1943"/>
          <p:cNvSpPr>
            <a:spLocks/>
          </p:cNvSpPr>
          <p:nvPr/>
        </p:nvSpPr>
        <p:spPr bwMode="auto">
          <a:xfrm>
            <a:off x="5754688" y="4052888"/>
            <a:ext cx="149225" cy="85725"/>
          </a:xfrm>
          <a:custGeom>
            <a:avLst/>
            <a:gdLst>
              <a:gd name="T0" fmla="*/ 9 w 189"/>
              <a:gd name="T1" fmla="*/ 104 h 106"/>
              <a:gd name="T2" fmla="*/ 18 w 189"/>
              <a:gd name="T3" fmla="*/ 99 h 106"/>
              <a:gd name="T4" fmla="*/ 29 w 189"/>
              <a:gd name="T5" fmla="*/ 93 h 106"/>
              <a:gd name="T6" fmla="*/ 38 w 189"/>
              <a:gd name="T7" fmla="*/ 88 h 106"/>
              <a:gd name="T8" fmla="*/ 44 w 189"/>
              <a:gd name="T9" fmla="*/ 82 h 106"/>
              <a:gd name="T10" fmla="*/ 53 w 189"/>
              <a:gd name="T11" fmla="*/ 79 h 106"/>
              <a:gd name="T12" fmla="*/ 64 w 189"/>
              <a:gd name="T13" fmla="*/ 71 h 106"/>
              <a:gd name="T14" fmla="*/ 75 w 189"/>
              <a:gd name="T15" fmla="*/ 66 h 106"/>
              <a:gd name="T16" fmla="*/ 95 w 189"/>
              <a:gd name="T17" fmla="*/ 55 h 106"/>
              <a:gd name="T18" fmla="*/ 104 w 189"/>
              <a:gd name="T19" fmla="*/ 46 h 106"/>
              <a:gd name="T20" fmla="*/ 114 w 189"/>
              <a:gd name="T21" fmla="*/ 35 h 106"/>
              <a:gd name="T22" fmla="*/ 125 w 189"/>
              <a:gd name="T23" fmla="*/ 29 h 106"/>
              <a:gd name="T24" fmla="*/ 136 w 189"/>
              <a:gd name="T25" fmla="*/ 24 h 106"/>
              <a:gd name="T26" fmla="*/ 145 w 189"/>
              <a:gd name="T27" fmla="*/ 20 h 106"/>
              <a:gd name="T28" fmla="*/ 154 w 189"/>
              <a:gd name="T29" fmla="*/ 16 h 106"/>
              <a:gd name="T30" fmla="*/ 161 w 189"/>
              <a:gd name="T31" fmla="*/ 11 h 106"/>
              <a:gd name="T32" fmla="*/ 165 w 189"/>
              <a:gd name="T33" fmla="*/ 9 h 106"/>
              <a:gd name="T34" fmla="*/ 171 w 189"/>
              <a:gd name="T35" fmla="*/ 7 h 106"/>
              <a:gd name="T36" fmla="*/ 174 w 189"/>
              <a:gd name="T37" fmla="*/ 3 h 106"/>
              <a:gd name="T38" fmla="*/ 182 w 189"/>
              <a:gd name="T39" fmla="*/ 2 h 106"/>
              <a:gd name="T40" fmla="*/ 189 w 189"/>
              <a:gd name="T41" fmla="*/ 0 h 106"/>
              <a:gd name="T42" fmla="*/ 182 w 189"/>
              <a:gd name="T43" fmla="*/ 3 h 106"/>
              <a:gd name="T44" fmla="*/ 174 w 189"/>
              <a:gd name="T45" fmla="*/ 7 h 106"/>
              <a:gd name="T46" fmla="*/ 171 w 189"/>
              <a:gd name="T47" fmla="*/ 11 h 106"/>
              <a:gd name="T48" fmla="*/ 165 w 189"/>
              <a:gd name="T49" fmla="*/ 14 h 106"/>
              <a:gd name="T50" fmla="*/ 158 w 189"/>
              <a:gd name="T51" fmla="*/ 18 h 106"/>
              <a:gd name="T52" fmla="*/ 150 w 189"/>
              <a:gd name="T53" fmla="*/ 22 h 106"/>
              <a:gd name="T54" fmla="*/ 145 w 189"/>
              <a:gd name="T55" fmla="*/ 25 h 106"/>
              <a:gd name="T56" fmla="*/ 136 w 189"/>
              <a:gd name="T57" fmla="*/ 31 h 106"/>
              <a:gd name="T58" fmla="*/ 121 w 189"/>
              <a:gd name="T59" fmla="*/ 40 h 106"/>
              <a:gd name="T60" fmla="*/ 101 w 189"/>
              <a:gd name="T61" fmla="*/ 44 h 106"/>
              <a:gd name="T62" fmla="*/ 90 w 189"/>
              <a:gd name="T63" fmla="*/ 47 h 106"/>
              <a:gd name="T64" fmla="*/ 80 w 189"/>
              <a:gd name="T65" fmla="*/ 53 h 106"/>
              <a:gd name="T66" fmla="*/ 71 w 189"/>
              <a:gd name="T67" fmla="*/ 59 h 106"/>
              <a:gd name="T68" fmla="*/ 62 w 189"/>
              <a:gd name="T69" fmla="*/ 64 h 106"/>
              <a:gd name="T70" fmla="*/ 55 w 189"/>
              <a:gd name="T71" fmla="*/ 68 h 106"/>
              <a:gd name="T72" fmla="*/ 51 w 189"/>
              <a:gd name="T73" fmla="*/ 70 h 106"/>
              <a:gd name="T74" fmla="*/ 44 w 189"/>
              <a:gd name="T75" fmla="*/ 73 h 106"/>
              <a:gd name="T76" fmla="*/ 40 w 189"/>
              <a:gd name="T77" fmla="*/ 77 h 106"/>
              <a:gd name="T78" fmla="*/ 34 w 189"/>
              <a:gd name="T79" fmla="*/ 79 h 106"/>
              <a:gd name="T80" fmla="*/ 27 w 189"/>
              <a:gd name="T81" fmla="*/ 84 h 106"/>
              <a:gd name="T82" fmla="*/ 18 w 189"/>
              <a:gd name="T83" fmla="*/ 90 h 106"/>
              <a:gd name="T84" fmla="*/ 9 w 189"/>
              <a:gd name="T85" fmla="*/ 93 h 106"/>
              <a:gd name="T86" fmla="*/ 0 w 189"/>
              <a:gd name="T87" fmla="*/ 103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9" h="106">
                <a:moveTo>
                  <a:pt x="0" y="106"/>
                </a:moveTo>
                <a:lnTo>
                  <a:pt x="3" y="106"/>
                </a:lnTo>
                <a:lnTo>
                  <a:pt x="9" y="104"/>
                </a:lnTo>
                <a:lnTo>
                  <a:pt x="12" y="101"/>
                </a:lnTo>
                <a:lnTo>
                  <a:pt x="16" y="99"/>
                </a:lnTo>
                <a:lnTo>
                  <a:pt x="18" y="99"/>
                </a:lnTo>
                <a:lnTo>
                  <a:pt x="20" y="97"/>
                </a:lnTo>
                <a:lnTo>
                  <a:pt x="25" y="95"/>
                </a:lnTo>
                <a:lnTo>
                  <a:pt x="29" y="93"/>
                </a:lnTo>
                <a:lnTo>
                  <a:pt x="31" y="92"/>
                </a:lnTo>
                <a:lnTo>
                  <a:pt x="34" y="88"/>
                </a:lnTo>
                <a:lnTo>
                  <a:pt x="38" y="88"/>
                </a:lnTo>
                <a:lnTo>
                  <a:pt x="42" y="84"/>
                </a:lnTo>
                <a:lnTo>
                  <a:pt x="44" y="84"/>
                </a:lnTo>
                <a:lnTo>
                  <a:pt x="44" y="82"/>
                </a:lnTo>
                <a:lnTo>
                  <a:pt x="47" y="82"/>
                </a:lnTo>
                <a:lnTo>
                  <a:pt x="51" y="81"/>
                </a:lnTo>
                <a:lnTo>
                  <a:pt x="53" y="79"/>
                </a:lnTo>
                <a:lnTo>
                  <a:pt x="57" y="77"/>
                </a:lnTo>
                <a:lnTo>
                  <a:pt x="60" y="73"/>
                </a:lnTo>
                <a:lnTo>
                  <a:pt x="64" y="71"/>
                </a:lnTo>
                <a:lnTo>
                  <a:pt x="69" y="70"/>
                </a:lnTo>
                <a:lnTo>
                  <a:pt x="73" y="68"/>
                </a:lnTo>
                <a:lnTo>
                  <a:pt x="75" y="66"/>
                </a:lnTo>
                <a:lnTo>
                  <a:pt x="86" y="60"/>
                </a:lnTo>
                <a:lnTo>
                  <a:pt x="90" y="57"/>
                </a:lnTo>
                <a:lnTo>
                  <a:pt x="95" y="55"/>
                </a:lnTo>
                <a:lnTo>
                  <a:pt x="99" y="51"/>
                </a:lnTo>
                <a:lnTo>
                  <a:pt x="101" y="49"/>
                </a:lnTo>
                <a:lnTo>
                  <a:pt x="104" y="46"/>
                </a:lnTo>
                <a:lnTo>
                  <a:pt x="106" y="42"/>
                </a:lnTo>
                <a:lnTo>
                  <a:pt x="112" y="38"/>
                </a:lnTo>
                <a:lnTo>
                  <a:pt x="114" y="35"/>
                </a:lnTo>
                <a:lnTo>
                  <a:pt x="117" y="33"/>
                </a:lnTo>
                <a:lnTo>
                  <a:pt x="121" y="31"/>
                </a:lnTo>
                <a:lnTo>
                  <a:pt x="125" y="29"/>
                </a:lnTo>
                <a:lnTo>
                  <a:pt x="128" y="25"/>
                </a:lnTo>
                <a:lnTo>
                  <a:pt x="132" y="24"/>
                </a:lnTo>
                <a:lnTo>
                  <a:pt x="136" y="24"/>
                </a:lnTo>
                <a:lnTo>
                  <a:pt x="139" y="22"/>
                </a:lnTo>
                <a:lnTo>
                  <a:pt x="141" y="22"/>
                </a:lnTo>
                <a:lnTo>
                  <a:pt x="145" y="20"/>
                </a:lnTo>
                <a:lnTo>
                  <a:pt x="149" y="18"/>
                </a:lnTo>
                <a:lnTo>
                  <a:pt x="152" y="16"/>
                </a:lnTo>
                <a:lnTo>
                  <a:pt x="154" y="16"/>
                </a:lnTo>
                <a:lnTo>
                  <a:pt x="156" y="14"/>
                </a:lnTo>
                <a:lnTo>
                  <a:pt x="160" y="13"/>
                </a:lnTo>
                <a:lnTo>
                  <a:pt x="161" y="11"/>
                </a:lnTo>
                <a:lnTo>
                  <a:pt x="161" y="11"/>
                </a:lnTo>
                <a:lnTo>
                  <a:pt x="165" y="9"/>
                </a:lnTo>
                <a:lnTo>
                  <a:pt x="165" y="9"/>
                </a:lnTo>
                <a:lnTo>
                  <a:pt x="167" y="9"/>
                </a:lnTo>
                <a:lnTo>
                  <a:pt x="169" y="7"/>
                </a:lnTo>
                <a:lnTo>
                  <a:pt x="171" y="7"/>
                </a:lnTo>
                <a:lnTo>
                  <a:pt x="171" y="5"/>
                </a:lnTo>
                <a:lnTo>
                  <a:pt x="172" y="5"/>
                </a:lnTo>
                <a:lnTo>
                  <a:pt x="174" y="3"/>
                </a:lnTo>
                <a:lnTo>
                  <a:pt x="176" y="3"/>
                </a:lnTo>
                <a:lnTo>
                  <a:pt x="178" y="2"/>
                </a:lnTo>
                <a:lnTo>
                  <a:pt x="182" y="2"/>
                </a:lnTo>
                <a:lnTo>
                  <a:pt x="185" y="0"/>
                </a:lnTo>
                <a:lnTo>
                  <a:pt x="189" y="0"/>
                </a:lnTo>
                <a:lnTo>
                  <a:pt x="189" y="0"/>
                </a:lnTo>
                <a:lnTo>
                  <a:pt x="185" y="2"/>
                </a:lnTo>
                <a:lnTo>
                  <a:pt x="183" y="3"/>
                </a:lnTo>
                <a:lnTo>
                  <a:pt x="182" y="3"/>
                </a:lnTo>
                <a:lnTo>
                  <a:pt x="178" y="5"/>
                </a:lnTo>
                <a:lnTo>
                  <a:pt x="176" y="7"/>
                </a:lnTo>
                <a:lnTo>
                  <a:pt x="174" y="7"/>
                </a:lnTo>
                <a:lnTo>
                  <a:pt x="172" y="9"/>
                </a:lnTo>
                <a:lnTo>
                  <a:pt x="171" y="9"/>
                </a:lnTo>
                <a:lnTo>
                  <a:pt x="171" y="11"/>
                </a:lnTo>
                <a:lnTo>
                  <a:pt x="169" y="11"/>
                </a:lnTo>
                <a:lnTo>
                  <a:pt x="167" y="13"/>
                </a:lnTo>
                <a:lnTo>
                  <a:pt x="165" y="14"/>
                </a:lnTo>
                <a:lnTo>
                  <a:pt x="163" y="16"/>
                </a:lnTo>
                <a:lnTo>
                  <a:pt x="161" y="16"/>
                </a:lnTo>
                <a:lnTo>
                  <a:pt x="158" y="18"/>
                </a:lnTo>
                <a:lnTo>
                  <a:pt x="156" y="20"/>
                </a:lnTo>
                <a:lnTo>
                  <a:pt x="154" y="20"/>
                </a:lnTo>
                <a:lnTo>
                  <a:pt x="150" y="22"/>
                </a:lnTo>
                <a:lnTo>
                  <a:pt x="149" y="24"/>
                </a:lnTo>
                <a:lnTo>
                  <a:pt x="147" y="24"/>
                </a:lnTo>
                <a:lnTo>
                  <a:pt x="145" y="25"/>
                </a:lnTo>
                <a:lnTo>
                  <a:pt x="141" y="27"/>
                </a:lnTo>
                <a:lnTo>
                  <a:pt x="137" y="29"/>
                </a:lnTo>
                <a:lnTo>
                  <a:pt x="136" y="31"/>
                </a:lnTo>
                <a:lnTo>
                  <a:pt x="130" y="35"/>
                </a:lnTo>
                <a:lnTo>
                  <a:pt x="126" y="36"/>
                </a:lnTo>
                <a:lnTo>
                  <a:pt x="121" y="40"/>
                </a:lnTo>
                <a:lnTo>
                  <a:pt x="114" y="42"/>
                </a:lnTo>
                <a:lnTo>
                  <a:pt x="106" y="44"/>
                </a:lnTo>
                <a:lnTo>
                  <a:pt x="101" y="44"/>
                </a:lnTo>
                <a:lnTo>
                  <a:pt x="95" y="46"/>
                </a:lnTo>
                <a:lnTo>
                  <a:pt x="93" y="47"/>
                </a:lnTo>
                <a:lnTo>
                  <a:pt x="90" y="47"/>
                </a:lnTo>
                <a:lnTo>
                  <a:pt x="88" y="49"/>
                </a:lnTo>
                <a:lnTo>
                  <a:pt x="84" y="51"/>
                </a:lnTo>
                <a:lnTo>
                  <a:pt x="80" y="53"/>
                </a:lnTo>
                <a:lnTo>
                  <a:pt x="79" y="55"/>
                </a:lnTo>
                <a:lnTo>
                  <a:pt x="75" y="57"/>
                </a:lnTo>
                <a:lnTo>
                  <a:pt x="71" y="59"/>
                </a:lnTo>
                <a:lnTo>
                  <a:pt x="69" y="59"/>
                </a:lnTo>
                <a:lnTo>
                  <a:pt x="66" y="60"/>
                </a:lnTo>
                <a:lnTo>
                  <a:pt x="62" y="64"/>
                </a:lnTo>
                <a:lnTo>
                  <a:pt x="58" y="66"/>
                </a:lnTo>
                <a:lnTo>
                  <a:pt x="57" y="66"/>
                </a:lnTo>
                <a:lnTo>
                  <a:pt x="55" y="68"/>
                </a:lnTo>
                <a:lnTo>
                  <a:pt x="53" y="68"/>
                </a:lnTo>
                <a:lnTo>
                  <a:pt x="51" y="70"/>
                </a:lnTo>
                <a:lnTo>
                  <a:pt x="51" y="70"/>
                </a:lnTo>
                <a:lnTo>
                  <a:pt x="47" y="71"/>
                </a:lnTo>
                <a:lnTo>
                  <a:pt x="46" y="73"/>
                </a:lnTo>
                <a:lnTo>
                  <a:pt x="44" y="73"/>
                </a:lnTo>
                <a:lnTo>
                  <a:pt x="44" y="75"/>
                </a:lnTo>
                <a:lnTo>
                  <a:pt x="42" y="75"/>
                </a:lnTo>
                <a:lnTo>
                  <a:pt x="40" y="77"/>
                </a:lnTo>
                <a:lnTo>
                  <a:pt x="40" y="77"/>
                </a:lnTo>
                <a:lnTo>
                  <a:pt x="38" y="77"/>
                </a:lnTo>
                <a:lnTo>
                  <a:pt x="34" y="79"/>
                </a:lnTo>
                <a:lnTo>
                  <a:pt x="33" y="81"/>
                </a:lnTo>
                <a:lnTo>
                  <a:pt x="29" y="82"/>
                </a:lnTo>
                <a:lnTo>
                  <a:pt x="27" y="84"/>
                </a:lnTo>
                <a:lnTo>
                  <a:pt x="25" y="86"/>
                </a:lnTo>
                <a:lnTo>
                  <a:pt x="22" y="88"/>
                </a:lnTo>
                <a:lnTo>
                  <a:pt x="18" y="90"/>
                </a:lnTo>
                <a:lnTo>
                  <a:pt x="16" y="90"/>
                </a:lnTo>
                <a:lnTo>
                  <a:pt x="12" y="93"/>
                </a:lnTo>
                <a:lnTo>
                  <a:pt x="9" y="93"/>
                </a:lnTo>
                <a:lnTo>
                  <a:pt x="7" y="95"/>
                </a:lnTo>
                <a:lnTo>
                  <a:pt x="0" y="99"/>
                </a:lnTo>
                <a:lnTo>
                  <a:pt x="0" y="103"/>
                </a:lnTo>
                <a:lnTo>
                  <a:pt x="0" y="104"/>
                </a:lnTo>
                <a:lnTo>
                  <a:pt x="0" y="106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88" name="Freeform 1944"/>
          <p:cNvSpPr>
            <a:spLocks/>
          </p:cNvSpPr>
          <p:nvPr/>
        </p:nvSpPr>
        <p:spPr bwMode="auto">
          <a:xfrm>
            <a:off x="5754688" y="4095750"/>
            <a:ext cx="76200" cy="44450"/>
          </a:xfrm>
          <a:custGeom>
            <a:avLst/>
            <a:gdLst>
              <a:gd name="T0" fmla="*/ 95 w 95"/>
              <a:gd name="T1" fmla="*/ 0 h 55"/>
              <a:gd name="T2" fmla="*/ 95 w 95"/>
              <a:gd name="T3" fmla="*/ 0 h 55"/>
              <a:gd name="T4" fmla="*/ 93 w 95"/>
              <a:gd name="T5" fmla="*/ 0 h 55"/>
              <a:gd name="T6" fmla="*/ 91 w 95"/>
              <a:gd name="T7" fmla="*/ 2 h 55"/>
              <a:gd name="T8" fmla="*/ 91 w 95"/>
              <a:gd name="T9" fmla="*/ 2 h 55"/>
              <a:gd name="T10" fmla="*/ 90 w 95"/>
              <a:gd name="T11" fmla="*/ 4 h 55"/>
              <a:gd name="T12" fmla="*/ 88 w 95"/>
              <a:gd name="T13" fmla="*/ 4 h 55"/>
              <a:gd name="T14" fmla="*/ 88 w 95"/>
              <a:gd name="T15" fmla="*/ 4 h 55"/>
              <a:gd name="T16" fmla="*/ 86 w 95"/>
              <a:gd name="T17" fmla="*/ 6 h 55"/>
              <a:gd name="T18" fmla="*/ 86 w 95"/>
              <a:gd name="T19" fmla="*/ 6 h 55"/>
              <a:gd name="T20" fmla="*/ 82 w 95"/>
              <a:gd name="T21" fmla="*/ 7 h 55"/>
              <a:gd name="T22" fmla="*/ 80 w 95"/>
              <a:gd name="T23" fmla="*/ 9 h 55"/>
              <a:gd name="T24" fmla="*/ 79 w 95"/>
              <a:gd name="T25" fmla="*/ 11 h 55"/>
              <a:gd name="T26" fmla="*/ 75 w 95"/>
              <a:gd name="T27" fmla="*/ 13 h 55"/>
              <a:gd name="T28" fmla="*/ 71 w 95"/>
              <a:gd name="T29" fmla="*/ 15 h 55"/>
              <a:gd name="T30" fmla="*/ 69 w 95"/>
              <a:gd name="T31" fmla="*/ 17 h 55"/>
              <a:gd name="T32" fmla="*/ 66 w 95"/>
              <a:gd name="T33" fmla="*/ 18 h 55"/>
              <a:gd name="T34" fmla="*/ 62 w 95"/>
              <a:gd name="T35" fmla="*/ 20 h 55"/>
              <a:gd name="T36" fmla="*/ 58 w 95"/>
              <a:gd name="T37" fmla="*/ 22 h 55"/>
              <a:gd name="T38" fmla="*/ 55 w 95"/>
              <a:gd name="T39" fmla="*/ 24 h 55"/>
              <a:gd name="T40" fmla="*/ 51 w 95"/>
              <a:gd name="T41" fmla="*/ 26 h 55"/>
              <a:gd name="T42" fmla="*/ 49 w 95"/>
              <a:gd name="T43" fmla="*/ 28 h 55"/>
              <a:gd name="T44" fmla="*/ 44 w 95"/>
              <a:gd name="T45" fmla="*/ 31 h 55"/>
              <a:gd name="T46" fmla="*/ 40 w 95"/>
              <a:gd name="T47" fmla="*/ 33 h 55"/>
              <a:gd name="T48" fmla="*/ 34 w 95"/>
              <a:gd name="T49" fmla="*/ 35 h 55"/>
              <a:gd name="T50" fmla="*/ 33 w 95"/>
              <a:gd name="T51" fmla="*/ 37 h 55"/>
              <a:gd name="T52" fmla="*/ 31 w 95"/>
              <a:gd name="T53" fmla="*/ 39 h 55"/>
              <a:gd name="T54" fmla="*/ 27 w 95"/>
              <a:gd name="T55" fmla="*/ 40 h 55"/>
              <a:gd name="T56" fmla="*/ 22 w 95"/>
              <a:gd name="T57" fmla="*/ 44 h 55"/>
              <a:gd name="T58" fmla="*/ 22 w 95"/>
              <a:gd name="T59" fmla="*/ 44 h 55"/>
              <a:gd name="T60" fmla="*/ 18 w 95"/>
              <a:gd name="T61" fmla="*/ 46 h 55"/>
              <a:gd name="T62" fmla="*/ 16 w 95"/>
              <a:gd name="T63" fmla="*/ 48 h 55"/>
              <a:gd name="T64" fmla="*/ 12 w 95"/>
              <a:gd name="T65" fmla="*/ 50 h 55"/>
              <a:gd name="T66" fmla="*/ 7 w 95"/>
              <a:gd name="T67" fmla="*/ 51 h 55"/>
              <a:gd name="T68" fmla="*/ 0 w 95"/>
              <a:gd name="T69" fmla="*/ 55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5" h="55">
                <a:moveTo>
                  <a:pt x="95" y="0"/>
                </a:moveTo>
                <a:lnTo>
                  <a:pt x="95" y="0"/>
                </a:lnTo>
                <a:lnTo>
                  <a:pt x="93" y="0"/>
                </a:lnTo>
                <a:lnTo>
                  <a:pt x="91" y="2"/>
                </a:lnTo>
                <a:lnTo>
                  <a:pt x="91" y="2"/>
                </a:lnTo>
                <a:lnTo>
                  <a:pt x="90" y="4"/>
                </a:lnTo>
                <a:lnTo>
                  <a:pt x="88" y="4"/>
                </a:lnTo>
                <a:lnTo>
                  <a:pt x="88" y="4"/>
                </a:lnTo>
                <a:lnTo>
                  <a:pt x="86" y="6"/>
                </a:lnTo>
                <a:lnTo>
                  <a:pt x="86" y="6"/>
                </a:lnTo>
                <a:lnTo>
                  <a:pt x="82" y="7"/>
                </a:lnTo>
                <a:lnTo>
                  <a:pt x="80" y="9"/>
                </a:lnTo>
                <a:lnTo>
                  <a:pt x="79" y="11"/>
                </a:lnTo>
                <a:lnTo>
                  <a:pt x="75" y="13"/>
                </a:lnTo>
                <a:lnTo>
                  <a:pt x="71" y="15"/>
                </a:lnTo>
                <a:lnTo>
                  <a:pt x="69" y="17"/>
                </a:lnTo>
                <a:lnTo>
                  <a:pt x="66" y="18"/>
                </a:lnTo>
                <a:lnTo>
                  <a:pt x="62" y="20"/>
                </a:lnTo>
                <a:lnTo>
                  <a:pt x="58" y="22"/>
                </a:lnTo>
                <a:lnTo>
                  <a:pt x="55" y="24"/>
                </a:lnTo>
                <a:lnTo>
                  <a:pt x="51" y="26"/>
                </a:lnTo>
                <a:lnTo>
                  <a:pt x="49" y="28"/>
                </a:lnTo>
                <a:lnTo>
                  <a:pt x="44" y="31"/>
                </a:lnTo>
                <a:lnTo>
                  <a:pt x="40" y="33"/>
                </a:lnTo>
                <a:lnTo>
                  <a:pt x="34" y="35"/>
                </a:lnTo>
                <a:lnTo>
                  <a:pt x="33" y="37"/>
                </a:lnTo>
                <a:lnTo>
                  <a:pt x="31" y="39"/>
                </a:lnTo>
                <a:lnTo>
                  <a:pt x="27" y="40"/>
                </a:lnTo>
                <a:lnTo>
                  <a:pt x="22" y="44"/>
                </a:lnTo>
                <a:lnTo>
                  <a:pt x="22" y="44"/>
                </a:lnTo>
                <a:lnTo>
                  <a:pt x="18" y="46"/>
                </a:lnTo>
                <a:lnTo>
                  <a:pt x="16" y="48"/>
                </a:lnTo>
                <a:lnTo>
                  <a:pt x="12" y="50"/>
                </a:lnTo>
                <a:lnTo>
                  <a:pt x="7" y="51"/>
                </a:lnTo>
                <a:lnTo>
                  <a:pt x="0" y="55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89" name="Freeform 1945"/>
          <p:cNvSpPr>
            <a:spLocks/>
          </p:cNvSpPr>
          <p:nvPr/>
        </p:nvSpPr>
        <p:spPr bwMode="auto">
          <a:xfrm>
            <a:off x="5732463" y="4008438"/>
            <a:ext cx="20637" cy="80962"/>
          </a:xfrm>
          <a:custGeom>
            <a:avLst/>
            <a:gdLst>
              <a:gd name="T0" fmla="*/ 26 w 26"/>
              <a:gd name="T1" fmla="*/ 86 h 103"/>
              <a:gd name="T2" fmla="*/ 26 w 26"/>
              <a:gd name="T3" fmla="*/ 86 h 103"/>
              <a:gd name="T4" fmla="*/ 24 w 26"/>
              <a:gd name="T5" fmla="*/ 84 h 103"/>
              <a:gd name="T6" fmla="*/ 24 w 26"/>
              <a:gd name="T7" fmla="*/ 82 h 103"/>
              <a:gd name="T8" fmla="*/ 24 w 26"/>
              <a:gd name="T9" fmla="*/ 81 h 103"/>
              <a:gd name="T10" fmla="*/ 22 w 26"/>
              <a:gd name="T11" fmla="*/ 77 h 103"/>
              <a:gd name="T12" fmla="*/ 22 w 26"/>
              <a:gd name="T13" fmla="*/ 75 h 103"/>
              <a:gd name="T14" fmla="*/ 20 w 26"/>
              <a:gd name="T15" fmla="*/ 71 h 103"/>
              <a:gd name="T16" fmla="*/ 20 w 26"/>
              <a:gd name="T17" fmla="*/ 70 h 103"/>
              <a:gd name="T18" fmla="*/ 16 w 26"/>
              <a:gd name="T19" fmla="*/ 60 h 103"/>
              <a:gd name="T20" fmla="*/ 15 w 26"/>
              <a:gd name="T21" fmla="*/ 55 h 103"/>
              <a:gd name="T22" fmla="*/ 13 w 26"/>
              <a:gd name="T23" fmla="*/ 44 h 103"/>
              <a:gd name="T24" fmla="*/ 11 w 26"/>
              <a:gd name="T25" fmla="*/ 40 h 103"/>
              <a:gd name="T26" fmla="*/ 9 w 26"/>
              <a:gd name="T27" fmla="*/ 35 h 103"/>
              <a:gd name="T28" fmla="*/ 7 w 26"/>
              <a:gd name="T29" fmla="*/ 24 h 103"/>
              <a:gd name="T30" fmla="*/ 5 w 26"/>
              <a:gd name="T31" fmla="*/ 18 h 103"/>
              <a:gd name="T32" fmla="*/ 5 w 26"/>
              <a:gd name="T33" fmla="*/ 16 h 103"/>
              <a:gd name="T34" fmla="*/ 5 w 26"/>
              <a:gd name="T35" fmla="*/ 11 h 103"/>
              <a:gd name="T36" fmla="*/ 4 w 26"/>
              <a:gd name="T37" fmla="*/ 7 h 103"/>
              <a:gd name="T38" fmla="*/ 4 w 26"/>
              <a:gd name="T39" fmla="*/ 3 h 103"/>
              <a:gd name="T40" fmla="*/ 4 w 26"/>
              <a:gd name="T41" fmla="*/ 0 h 103"/>
              <a:gd name="T42" fmla="*/ 4 w 26"/>
              <a:gd name="T43" fmla="*/ 0 h 103"/>
              <a:gd name="T44" fmla="*/ 4 w 26"/>
              <a:gd name="T45" fmla="*/ 2 h 103"/>
              <a:gd name="T46" fmla="*/ 4 w 26"/>
              <a:gd name="T47" fmla="*/ 3 h 103"/>
              <a:gd name="T48" fmla="*/ 4 w 26"/>
              <a:gd name="T49" fmla="*/ 5 h 103"/>
              <a:gd name="T50" fmla="*/ 2 w 26"/>
              <a:gd name="T51" fmla="*/ 7 h 103"/>
              <a:gd name="T52" fmla="*/ 2 w 26"/>
              <a:gd name="T53" fmla="*/ 9 h 103"/>
              <a:gd name="T54" fmla="*/ 2 w 26"/>
              <a:gd name="T55" fmla="*/ 11 h 103"/>
              <a:gd name="T56" fmla="*/ 2 w 26"/>
              <a:gd name="T57" fmla="*/ 14 h 103"/>
              <a:gd name="T58" fmla="*/ 2 w 26"/>
              <a:gd name="T59" fmla="*/ 16 h 103"/>
              <a:gd name="T60" fmla="*/ 2 w 26"/>
              <a:gd name="T61" fmla="*/ 20 h 103"/>
              <a:gd name="T62" fmla="*/ 0 w 26"/>
              <a:gd name="T63" fmla="*/ 25 h 103"/>
              <a:gd name="T64" fmla="*/ 0 w 26"/>
              <a:gd name="T65" fmla="*/ 35 h 103"/>
              <a:gd name="T66" fmla="*/ 0 w 26"/>
              <a:gd name="T67" fmla="*/ 42 h 103"/>
              <a:gd name="T68" fmla="*/ 0 w 26"/>
              <a:gd name="T69" fmla="*/ 46 h 103"/>
              <a:gd name="T70" fmla="*/ 2 w 26"/>
              <a:gd name="T71" fmla="*/ 53 h 103"/>
              <a:gd name="T72" fmla="*/ 2 w 26"/>
              <a:gd name="T73" fmla="*/ 60 h 103"/>
              <a:gd name="T74" fmla="*/ 2 w 26"/>
              <a:gd name="T75" fmla="*/ 64 h 103"/>
              <a:gd name="T76" fmla="*/ 2 w 26"/>
              <a:gd name="T77" fmla="*/ 68 h 103"/>
              <a:gd name="T78" fmla="*/ 4 w 26"/>
              <a:gd name="T79" fmla="*/ 70 h 103"/>
              <a:gd name="T80" fmla="*/ 4 w 26"/>
              <a:gd name="T81" fmla="*/ 71 h 103"/>
              <a:gd name="T82" fmla="*/ 5 w 26"/>
              <a:gd name="T83" fmla="*/ 75 h 103"/>
              <a:gd name="T84" fmla="*/ 5 w 26"/>
              <a:gd name="T85" fmla="*/ 77 h 103"/>
              <a:gd name="T86" fmla="*/ 7 w 26"/>
              <a:gd name="T87" fmla="*/ 81 h 103"/>
              <a:gd name="T88" fmla="*/ 9 w 26"/>
              <a:gd name="T89" fmla="*/ 84 h 103"/>
              <a:gd name="T90" fmla="*/ 11 w 26"/>
              <a:gd name="T91" fmla="*/ 86 h 103"/>
              <a:gd name="T92" fmla="*/ 11 w 26"/>
              <a:gd name="T93" fmla="*/ 90 h 103"/>
              <a:gd name="T94" fmla="*/ 11 w 26"/>
              <a:gd name="T95" fmla="*/ 92 h 103"/>
              <a:gd name="T96" fmla="*/ 13 w 26"/>
              <a:gd name="T97" fmla="*/ 93 h 103"/>
              <a:gd name="T98" fmla="*/ 15 w 26"/>
              <a:gd name="T99" fmla="*/ 95 h 103"/>
              <a:gd name="T100" fmla="*/ 16 w 26"/>
              <a:gd name="T101" fmla="*/ 97 h 103"/>
              <a:gd name="T102" fmla="*/ 18 w 26"/>
              <a:gd name="T103" fmla="*/ 99 h 103"/>
              <a:gd name="T104" fmla="*/ 22 w 26"/>
              <a:gd name="T105" fmla="*/ 101 h 103"/>
              <a:gd name="T106" fmla="*/ 22 w 26"/>
              <a:gd name="T107" fmla="*/ 103 h 103"/>
              <a:gd name="T108" fmla="*/ 26 w 26"/>
              <a:gd name="T109" fmla="*/ 103 h 103"/>
              <a:gd name="T110" fmla="*/ 26 w 26"/>
              <a:gd name="T111" fmla="*/ 97 h 103"/>
              <a:gd name="T112" fmla="*/ 26 w 26"/>
              <a:gd name="T113" fmla="*/ 90 h 103"/>
              <a:gd name="T114" fmla="*/ 26 w 26"/>
              <a:gd name="T115" fmla="*/ 88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6" h="103">
                <a:moveTo>
                  <a:pt x="26" y="88"/>
                </a:moveTo>
                <a:lnTo>
                  <a:pt x="26" y="86"/>
                </a:lnTo>
                <a:lnTo>
                  <a:pt x="26" y="86"/>
                </a:lnTo>
                <a:lnTo>
                  <a:pt x="26" y="86"/>
                </a:lnTo>
                <a:lnTo>
                  <a:pt x="26" y="84"/>
                </a:lnTo>
                <a:lnTo>
                  <a:pt x="24" y="84"/>
                </a:lnTo>
                <a:lnTo>
                  <a:pt x="24" y="82"/>
                </a:lnTo>
                <a:lnTo>
                  <a:pt x="24" y="82"/>
                </a:lnTo>
                <a:lnTo>
                  <a:pt x="24" y="81"/>
                </a:lnTo>
                <a:lnTo>
                  <a:pt x="24" y="81"/>
                </a:lnTo>
                <a:lnTo>
                  <a:pt x="22" y="79"/>
                </a:lnTo>
                <a:lnTo>
                  <a:pt x="22" y="77"/>
                </a:lnTo>
                <a:lnTo>
                  <a:pt x="22" y="77"/>
                </a:lnTo>
                <a:lnTo>
                  <a:pt x="22" y="75"/>
                </a:lnTo>
                <a:lnTo>
                  <a:pt x="22" y="75"/>
                </a:lnTo>
                <a:lnTo>
                  <a:pt x="20" y="71"/>
                </a:lnTo>
                <a:lnTo>
                  <a:pt x="20" y="71"/>
                </a:lnTo>
                <a:lnTo>
                  <a:pt x="20" y="70"/>
                </a:lnTo>
                <a:lnTo>
                  <a:pt x="18" y="68"/>
                </a:lnTo>
                <a:lnTo>
                  <a:pt x="16" y="60"/>
                </a:lnTo>
                <a:lnTo>
                  <a:pt x="16" y="59"/>
                </a:lnTo>
                <a:lnTo>
                  <a:pt x="15" y="55"/>
                </a:lnTo>
                <a:lnTo>
                  <a:pt x="15" y="49"/>
                </a:lnTo>
                <a:lnTo>
                  <a:pt x="13" y="44"/>
                </a:lnTo>
                <a:lnTo>
                  <a:pt x="11" y="44"/>
                </a:lnTo>
                <a:lnTo>
                  <a:pt x="11" y="40"/>
                </a:lnTo>
                <a:lnTo>
                  <a:pt x="11" y="38"/>
                </a:lnTo>
                <a:lnTo>
                  <a:pt x="9" y="35"/>
                </a:lnTo>
                <a:lnTo>
                  <a:pt x="7" y="27"/>
                </a:lnTo>
                <a:lnTo>
                  <a:pt x="7" y="24"/>
                </a:lnTo>
                <a:lnTo>
                  <a:pt x="7" y="20"/>
                </a:lnTo>
                <a:lnTo>
                  <a:pt x="5" y="18"/>
                </a:lnTo>
                <a:lnTo>
                  <a:pt x="5" y="16"/>
                </a:lnTo>
                <a:lnTo>
                  <a:pt x="5" y="16"/>
                </a:lnTo>
                <a:lnTo>
                  <a:pt x="5" y="13"/>
                </a:lnTo>
                <a:lnTo>
                  <a:pt x="5" y="11"/>
                </a:lnTo>
                <a:lnTo>
                  <a:pt x="4" y="7"/>
                </a:lnTo>
                <a:lnTo>
                  <a:pt x="4" y="7"/>
                </a:lnTo>
                <a:lnTo>
                  <a:pt x="4" y="5"/>
                </a:lnTo>
                <a:lnTo>
                  <a:pt x="4" y="3"/>
                </a:lnTo>
                <a:lnTo>
                  <a:pt x="4" y="2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3"/>
                </a:lnTo>
                <a:lnTo>
                  <a:pt x="4" y="3"/>
                </a:lnTo>
                <a:lnTo>
                  <a:pt x="4" y="5"/>
                </a:lnTo>
                <a:lnTo>
                  <a:pt x="4" y="7"/>
                </a:lnTo>
                <a:lnTo>
                  <a:pt x="2" y="7"/>
                </a:lnTo>
                <a:lnTo>
                  <a:pt x="2" y="9"/>
                </a:lnTo>
                <a:lnTo>
                  <a:pt x="2" y="9"/>
                </a:lnTo>
                <a:lnTo>
                  <a:pt x="2" y="11"/>
                </a:lnTo>
                <a:lnTo>
                  <a:pt x="2" y="11"/>
                </a:lnTo>
                <a:lnTo>
                  <a:pt x="2" y="13"/>
                </a:lnTo>
                <a:lnTo>
                  <a:pt x="2" y="14"/>
                </a:lnTo>
                <a:lnTo>
                  <a:pt x="2" y="14"/>
                </a:lnTo>
                <a:lnTo>
                  <a:pt x="2" y="16"/>
                </a:lnTo>
                <a:lnTo>
                  <a:pt x="2" y="18"/>
                </a:lnTo>
                <a:lnTo>
                  <a:pt x="2" y="20"/>
                </a:lnTo>
                <a:lnTo>
                  <a:pt x="0" y="24"/>
                </a:lnTo>
                <a:lnTo>
                  <a:pt x="0" y="25"/>
                </a:lnTo>
                <a:lnTo>
                  <a:pt x="0" y="31"/>
                </a:lnTo>
                <a:lnTo>
                  <a:pt x="0" y="35"/>
                </a:lnTo>
                <a:lnTo>
                  <a:pt x="0" y="35"/>
                </a:lnTo>
                <a:lnTo>
                  <a:pt x="0" y="42"/>
                </a:lnTo>
                <a:lnTo>
                  <a:pt x="0" y="44"/>
                </a:lnTo>
                <a:lnTo>
                  <a:pt x="0" y="46"/>
                </a:lnTo>
                <a:lnTo>
                  <a:pt x="0" y="49"/>
                </a:lnTo>
                <a:lnTo>
                  <a:pt x="2" y="53"/>
                </a:lnTo>
                <a:lnTo>
                  <a:pt x="2" y="59"/>
                </a:lnTo>
                <a:lnTo>
                  <a:pt x="2" y="60"/>
                </a:lnTo>
                <a:lnTo>
                  <a:pt x="2" y="62"/>
                </a:lnTo>
                <a:lnTo>
                  <a:pt x="2" y="64"/>
                </a:lnTo>
                <a:lnTo>
                  <a:pt x="2" y="66"/>
                </a:lnTo>
                <a:lnTo>
                  <a:pt x="2" y="68"/>
                </a:lnTo>
                <a:lnTo>
                  <a:pt x="2" y="68"/>
                </a:lnTo>
                <a:lnTo>
                  <a:pt x="4" y="70"/>
                </a:lnTo>
                <a:lnTo>
                  <a:pt x="4" y="71"/>
                </a:lnTo>
                <a:lnTo>
                  <a:pt x="4" y="71"/>
                </a:lnTo>
                <a:lnTo>
                  <a:pt x="4" y="73"/>
                </a:lnTo>
                <a:lnTo>
                  <a:pt x="5" y="75"/>
                </a:lnTo>
                <a:lnTo>
                  <a:pt x="5" y="75"/>
                </a:lnTo>
                <a:lnTo>
                  <a:pt x="5" y="77"/>
                </a:lnTo>
                <a:lnTo>
                  <a:pt x="7" y="79"/>
                </a:lnTo>
                <a:lnTo>
                  <a:pt x="7" y="81"/>
                </a:lnTo>
                <a:lnTo>
                  <a:pt x="7" y="82"/>
                </a:lnTo>
                <a:lnTo>
                  <a:pt x="9" y="84"/>
                </a:lnTo>
                <a:lnTo>
                  <a:pt x="11" y="86"/>
                </a:lnTo>
                <a:lnTo>
                  <a:pt x="11" y="86"/>
                </a:lnTo>
                <a:lnTo>
                  <a:pt x="11" y="88"/>
                </a:lnTo>
                <a:lnTo>
                  <a:pt x="11" y="90"/>
                </a:lnTo>
                <a:lnTo>
                  <a:pt x="11" y="90"/>
                </a:lnTo>
                <a:lnTo>
                  <a:pt x="11" y="92"/>
                </a:lnTo>
                <a:lnTo>
                  <a:pt x="13" y="92"/>
                </a:lnTo>
                <a:lnTo>
                  <a:pt x="13" y="93"/>
                </a:lnTo>
                <a:lnTo>
                  <a:pt x="15" y="93"/>
                </a:lnTo>
                <a:lnTo>
                  <a:pt x="15" y="95"/>
                </a:lnTo>
                <a:lnTo>
                  <a:pt x="15" y="95"/>
                </a:lnTo>
                <a:lnTo>
                  <a:pt x="16" y="97"/>
                </a:lnTo>
                <a:lnTo>
                  <a:pt x="18" y="97"/>
                </a:lnTo>
                <a:lnTo>
                  <a:pt x="18" y="99"/>
                </a:lnTo>
                <a:lnTo>
                  <a:pt x="20" y="99"/>
                </a:lnTo>
                <a:lnTo>
                  <a:pt x="22" y="101"/>
                </a:lnTo>
                <a:lnTo>
                  <a:pt x="22" y="101"/>
                </a:lnTo>
                <a:lnTo>
                  <a:pt x="22" y="103"/>
                </a:lnTo>
                <a:lnTo>
                  <a:pt x="24" y="103"/>
                </a:lnTo>
                <a:lnTo>
                  <a:pt x="26" y="103"/>
                </a:lnTo>
                <a:lnTo>
                  <a:pt x="26" y="99"/>
                </a:lnTo>
                <a:lnTo>
                  <a:pt x="26" y="97"/>
                </a:lnTo>
                <a:lnTo>
                  <a:pt x="26" y="93"/>
                </a:lnTo>
                <a:lnTo>
                  <a:pt x="26" y="90"/>
                </a:lnTo>
                <a:lnTo>
                  <a:pt x="26" y="86"/>
                </a:lnTo>
                <a:lnTo>
                  <a:pt x="26" y="88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90" name="Freeform 1946"/>
          <p:cNvSpPr>
            <a:spLocks/>
          </p:cNvSpPr>
          <p:nvPr/>
        </p:nvSpPr>
        <p:spPr bwMode="auto">
          <a:xfrm>
            <a:off x="5732463" y="4008438"/>
            <a:ext cx="20637" cy="80962"/>
          </a:xfrm>
          <a:custGeom>
            <a:avLst/>
            <a:gdLst>
              <a:gd name="T0" fmla="*/ 26 w 26"/>
              <a:gd name="T1" fmla="*/ 86 h 103"/>
              <a:gd name="T2" fmla="*/ 26 w 26"/>
              <a:gd name="T3" fmla="*/ 86 h 103"/>
              <a:gd name="T4" fmla="*/ 24 w 26"/>
              <a:gd name="T5" fmla="*/ 84 h 103"/>
              <a:gd name="T6" fmla="*/ 24 w 26"/>
              <a:gd name="T7" fmla="*/ 82 h 103"/>
              <a:gd name="T8" fmla="*/ 24 w 26"/>
              <a:gd name="T9" fmla="*/ 81 h 103"/>
              <a:gd name="T10" fmla="*/ 22 w 26"/>
              <a:gd name="T11" fmla="*/ 77 h 103"/>
              <a:gd name="T12" fmla="*/ 22 w 26"/>
              <a:gd name="T13" fmla="*/ 75 h 103"/>
              <a:gd name="T14" fmla="*/ 20 w 26"/>
              <a:gd name="T15" fmla="*/ 71 h 103"/>
              <a:gd name="T16" fmla="*/ 20 w 26"/>
              <a:gd name="T17" fmla="*/ 70 h 103"/>
              <a:gd name="T18" fmla="*/ 16 w 26"/>
              <a:gd name="T19" fmla="*/ 60 h 103"/>
              <a:gd name="T20" fmla="*/ 15 w 26"/>
              <a:gd name="T21" fmla="*/ 55 h 103"/>
              <a:gd name="T22" fmla="*/ 13 w 26"/>
              <a:gd name="T23" fmla="*/ 44 h 103"/>
              <a:gd name="T24" fmla="*/ 11 w 26"/>
              <a:gd name="T25" fmla="*/ 40 h 103"/>
              <a:gd name="T26" fmla="*/ 9 w 26"/>
              <a:gd name="T27" fmla="*/ 35 h 103"/>
              <a:gd name="T28" fmla="*/ 7 w 26"/>
              <a:gd name="T29" fmla="*/ 24 h 103"/>
              <a:gd name="T30" fmla="*/ 5 w 26"/>
              <a:gd name="T31" fmla="*/ 18 h 103"/>
              <a:gd name="T32" fmla="*/ 5 w 26"/>
              <a:gd name="T33" fmla="*/ 16 h 103"/>
              <a:gd name="T34" fmla="*/ 5 w 26"/>
              <a:gd name="T35" fmla="*/ 11 h 103"/>
              <a:gd name="T36" fmla="*/ 4 w 26"/>
              <a:gd name="T37" fmla="*/ 7 h 103"/>
              <a:gd name="T38" fmla="*/ 4 w 26"/>
              <a:gd name="T39" fmla="*/ 3 h 103"/>
              <a:gd name="T40" fmla="*/ 4 w 26"/>
              <a:gd name="T41" fmla="*/ 0 h 103"/>
              <a:gd name="T42" fmla="*/ 4 w 26"/>
              <a:gd name="T43" fmla="*/ 0 h 103"/>
              <a:gd name="T44" fmla="*/ 4 w 26"/>
              <a:gd name="T45" fmla="*/ 2 h 103"/>
              <a:gd name="T46" fmla="*/ 4 w 26"/>
              <a:gd name="T47" fmla="*/ 3 h 103"/>
              <a:gd name="T48" fmla="*/ 4 w 26"/>
              <a:gd name="T49" fmla="*/ 5 h 103"/>
              <a:gd name="T50" fmla="*/ 2 w 26"/>
              <a:gd name="T51" fmla="*/ 7 h 103"/>
              <a:gd name="T52" fmla="*/ 2 w 26"/>
              <a:gd name="T53" fmla="*/ 9 h 103"/>
              <a:gd name="T54" fmla="*/ 2 w 26"/>
              <a:gd name="T55" fmla="*/ 11 h 103"/>
              <a:gd name="T56" fmla="*/ 2 w 26"/>
              <a:gd name="T57" fmla="*/ 14 h 103"/>
              <a:gd name="T58" fmla="*/ 2 w 26"/>
              <a:gd name="T59" fmla="*/ 16 h 103"/>
              <a:gd name="T60" fmla="*/ 2 w 26"/>
              <a:gd name="T61" fmla="*/ 20 h 103"/>
              <a:gd name="T62" fmla="*/ 0 w 26"/>
              <a:gd name="T63" fmla="*/ 25 h 103"/>
              <a:gd name="T64" fmla="*/ 0 w 26"/>
              <a:gd name="T65" fmla="*/ 35 h 103"/>
              <a:gd name="T66" fmla="*/ 0 w 26"/>
              <a:gd name="T67" fmla="*/ 42 h 103"/>
              <a:gd name="T68" fmla="*/ 0 w 26"/>
              <a:gd name="T69" fmla="*/ 46 h 103"/>
              <a:gd name="T70" fmla="*/ 2 w 26"/>
              <a:gd name="T71" fmla="*/ 53 h 103"/>
              <a:gd name="T72" fmla="*/ 2 w 26"/>
              <a:gd name="T73" fmla="*/ 60 h 103"/>
              <a:gd name="T74" fmla="*/ 2 w 26"/>
              <a:gd name="T75" fmla="*/ 64 h 103"/>
              <a:gd name="T76" fmla="*/ 2 w 26"/>
              <a:gd name="T77" fmla="*/ 68 h 103"/>
              <a:gd name="T78" fmla="*/ 4 w 26"/>
              <a:gd name="T79" fmla="*/ 70 h 103"/>
              <a:gd name="T80" fmla="*/ 4 w 26"/>
              <a:gd name="T81" fmla="*/ 71 h 103"/>
              <a:gd name="T82" fmla="*/ 5 w 26"/>
              <a:gd name="T83" fmla="*/ 75 h 103"/>
              <a:gd name="T84" fmla="*/ 5 w 26"/>
              <a:gd name="T85" fmla="*/ 77 h 103"/>
              <a:gd name="T86" fmla="*/ 7 w 26"/>
              <a:gd name="T87" fmla="*/ 81 h 103"/>
              <a:gd name="T88" fmla="*/ 9 w 26"/>
              <a:gd name="T89" fmla="*/ 84 h 103"/>
              <a:gd name="T90" fmla="*/ 11 w 26"/>
              <a:gd name="T91" fmla="*/ 86 h 103"/>
              <a:gd name="T92" fmla="*/ 11 w 26"/>
              <a:gd name="T93" fmla="*/ 90 h 103"/>
              <a:gd name="T94" fmla="*/ 11 w 26"/>
              <a:gd name="T95" fmla="*/ 92 h 103"/>
              <a:gd name="T96" fmla="*/ 13 w 26"/>
              <a:gd name="T97" fmla="*/ 93 h 103"/>
              <a:gd name="T98" fmla="*/ 15 w 26"/>
              <a:gd name="T99" fmla="*/ 95 h 103"/>
              <a:gd name="T100" fmla="*/ 16 w 26"/>
              <a:gd name="T101" fmla="*/ 97 h 103"/>
              <a:gd name="T102" fmla="*/ 18 w 26"/>
              <a:gd name="T103" fmla="*/ 99 h 103"/>
              <a:gd name="T104" fmla="*/ 22 w 26"/>
              <a:gd name="T105" fmla="*/ 101 h 103"/>
              <a:gd name="T106" fmla="*/ 22 w 26"/>
              <a:gd name="T107" fmla="*/ 103 h 103"/>
              <a:gd name="T108" fmla="*/ 26 w 26"/>
              <a:gd name="T109" fmla="*/ 103 h 103"/>
              <a:gd name="T110" fmla="*/ 26 w 26"/>
              <a:gd name="T111" fmla="*/ 97 h 103"/>
              <a:gd name="T112" fmla="*/ 26 w 26"/>
              <a:gd name="T113" fmla="*/ 9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6" h="103">
                <a:moveTo>
                  <a:pt x="26" y="88"/>
                </a:moveTo>
                <a:lnTo>
                  <a:pt x="26" y="86"/>
                </a:lnTo>
                <a:lnTo>
                  <a:pt x="26" y="86"/>
                </a:lnTo>
                <a:lnTo>
                  <a:pt x="26" y="86"/>
                </a:lnTo>
                <a:lnTo>
                  <a:pt x="26" y="84"/>
                </a:lnTo>
                <a:lnTo>
                  <a:pt x="24" y="84"/>
                </a:lnTo>
                <a:lnTo>
                  <a:pt x="24" y="82"/>
                </a:lnTo>
                <a:lnTo>
                  <a:pt x="24" y="82"/>
                </a:lnTo>
                <a:lnTo>
                  <a:pt x="24" y="81"/>
                </a:lnTo>
                <a:lnTo>
                  <a:pt x="24" y="81"/>
                </a:lnTo>
                <a:lnTo>
                  <a:pt x="22" y="79"/>
                </a:lnTo>
                <a:lnTo>
                  <a:pt x="22" y="77"/>
                </a:lnTo>
                <a:lnTo>
                  <a:pt x="22" y="77"/>
                </a:lnTo>
                <a:lnTo>
                  <a:pt x="22" y="75"/>
                </a:lnTo>
                <a:lnTo>
                  <a:pt x="22" y="75"/>
                </a:lnTo>
                <a:lnTo>
                  <a:pt x="20" y="71"/>
                </a:lnTo>
                <a:lnTo>
                  <a:pt x="20" y="71"/>
                </a:lnTo>
                <a:lnTo>
                  <a:pt x="20" y="70"/>
                </a:lnTo>
                <a:lnTo>
                  <a:pt x="18" y="68"/>
                </a:lnTo>
                <a:lnTo>
                  <a:pt x="16" y="60"/>
                </a:lnTo>
                <a:lnTo>
                  <a:pt x="16" y="59"/>
                </a:lnTo>
                <a:lnTo>
                  <a:pt x="15" y="55"/>
                </a:lnTo>
                <a:lnTo>
                  <a:pt x="15" y="49"/>
                </a:lnTo>
                <a:lnTo>
                  <a:pt x="13" y="44"/>
                </a:lnTo>
                <a:lnTo>
                  <a:pt x="11" y="44"/>
                </a:lnTo>
                <a:lnTo>
                  <a:pt x="11" y="40"/>
                </a:lnTo>
                <a:lnTo>
                  <a:pt x="11" y="38"/>
                </a:lnTo>
                <a:lnTo>
                  <a:pt x="9" y="35"/>
                </a:lnTo>
                <a:lnTo>
                  <a:pt x="7" y="27"/>
                </a:lnTo>
                <a:lnTo>
                  <a:pt x="7" y="24"/>
                </a:lnTo>
                <a:lnTo>
                  <a:pt x="7" y="20"/>
                </a:lnTo>
                <a:lnTo>
                  <a:pt x="5" y="18"/>
                </a:lnTo>
                <a:lnTo>
                  <a:pt x="5" y="16"/>
                </a:lnTo>
                <a:lnTo>
                  <a:pt x="5" y="16"/>
                </a:lnTo>
                <a:lnTo>
                  <a:pt x="5" y="13"/>
                </a:lnTo>
                <a:lnTo>
                  <a:pt x="5" y="11"/>
                </a:lnTo>
                <a:lnTo>
                  <a:pt x="4" y="7"/>
                </a:lnTo>
                <a:lnTo>
                  <a:pt x="4" y="7"/>
                </a:lnTo>
                <a:lnTo>
                  <a:pt x="4" y="5"/>
                </a:lnTo>
                <a:lnTo>
                  <a:pt x="4" y="3"/>
                </a:lnTo>
                <a:lnTo>
                  <a:pt x="4" y="2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3"/>
                </a:lnTo>
                <a:lnTo>
                  <a:pt x="4" y="3"/>
                </a:lnTo>
                <a:lnTo>
                  <a:pt x="4" y="5"/>
                </a:lnTo>
                <a:lnTo>
                  <a:pt x="4" y="7"/>
                </a:lnTo>
                <a:lnTo>
                  <a:pt x="2" y="7"/>
                </a:lnTo>
                <a:lnTo>
                  <a:pt x="2" y="9"/>
                </a:lnTo>
                <a:lnTo>
                  <a:pt x="2" y="9"/>
                </a:lnTo>
                <a:lnTo>
                  <a:pt x="2" y="11"/>
                </a:lnTo>
                <a:lnTo>
                  <a:pt x="2" y="11"/>
                </a:lnTo>
                <a:lnTo>
                  <a:pt x="2" y="13"/>
                </a:lnTo>
                <a:lnTo>
                  <a:pt x="2" y="14"/>
                </a:lnTo>
                <a:lnTo>
                  <a:pt x="2" y="14"/>
                </a:lnTo>
                <a:lnTo>
                  <a:pt x="2" y="16"/>
                </a:lnTo>
                <a:lnTo>
                  <a:pt x="2" y="18"/>
                </a:lnTo>
                <a:lnTo>
                  <a:pt x="2" y="20"/>
                </a:lnTo>
                <a:lnTo>
                  <a:pt x="0" y="24"/>
                </a:lnTo>
                <a:lnTo>
                  <a:pt x="0" y="25"/>
                </a:lnTo>
                <a:lnTo>
                  <a:pt x="0" y="31"/>
                </a:lnTo>
                <a:lnTo>
                  <a:pt x="0" y="35"/>
                </a:lnTo>
                <a:lnTo>
                  <a:pt x="0" y="35"/>
                </a:lnTo>
                <a:lnTo>
                  <a:pt x="0" y="42"/>
                </a:lnTo>
                <a:lnTo>
                  <a:pt x="0" y="44"/>
                </a:lnTo>
                <a:lnTo>
                  <a:pt x="0" y="46"/>
                </a:lnTo>
                <a:lnTo>
                  <a:pt x="0" y="49"/>
                </a:lnTo>
                <a:lnTo>
                  <a:pt x="2" y="53"/>
                </a:lnTo>
                <a:lnTo>
                  <a:pt x="2" y="59"/>
                </a:lnTo>
                <a:lnTo>
                  <a:pt x="2" y="60"/>
                </a:lnTo>
                <a:lnTo>
                  <a:pt x="2" y="62"/>
                </a:lnTo>
                <a:lnTo>
                  <a:pt x="2" y="64"/>
                </a:lnTo>
                <a:lnTo>
                  <a:pt x="2" y="66"/>
                </a:lnTo>
                <a:lnTo>
                  <a:pt x="2" y="68"/>
                </a:lnTo>
                <a:lnTo>
                  <a:pt x="2" y="68"/>
                </a:lnTo>
                <a:lnTo>
                  <a:pt x="4" y="70"/>
                </a:lnTo>
                <a:lnTo>
                  <a:pt x="4" y="71"/>
                </a:lnTo>
                <a:lnTo>
                  <a:pt x="4" y="71"/>
                </a:lnTo>
                <a:lnTo>
                  <a:pt x="4" y="73"/>
                </a:lnTo>
                <a:lnTo>
                  <a:pt x="5" y="75"/>
                </a:lnTo>
                <a:lnTo>
                  <a:pt x="5" y="75"/>
                </a:lnTo>
                <a:lnTo>
                  <a:pt x="5" y="77"/>
                </a:lnTo>
                <a:lnTo>
                  <a:pt x="7" y="79"/>
                </a:lnTo>
                <a:lnTo>
                  <a:pt x="7" y="81"/>
                </a:lnTo>
                <a:lnTo>
                  <a:pt x="7" y="82"/>
                </a:lnTo>
                <a:lnTo>
                  <a:pt x="9" y="84"/>
                </a:lnTo>
                <a:lnTo>
                  <a:pt x="11" y="86"/>
                </a:lnTo>
                <a:lnTo>
                  <a:pt x="11" y="86"/>
                </a:lnTo>
                <a:lnTo>
                  <a:pt x="11" y="88"/>
                </a:lnTo>
                <a:lnTo>
                  <a:pt x="11" y="90"/>
                </a:lnTo>
                <a:lnTo>
                  <a:pt x="11" y="90"/>
                </a:lnTo>
                <a:lnTo>
                  <a:pt x="11" y="92"/>
                </a:lnTo>
                <a:lnTo>
                  <a:pt x="13" y="92"/>
                </a:lnTo>
                <a:lnTo>
                  <a:pt x="13" y="93"/>
                </a:lnTo>
                <a:lnTo>
                  <a:pt x="15" y="93"/>
                </a:lnTo>
                <a:lnTo>
                  <a:pt x="15" y="95"/>
                </a:lnTo>
                <a:lnTo>
                  <a:pt x="15" y="95"/>
                </a:lnTo>
                <a:lnTo>
                  <a:pt x="16" y="97"/>
                </a:lnTo>
                <a:lnTo>
                  <a:pt x="18" y="97"/>
                </a:lnTo>
                <a:lnTo>
                  <a:pt x="18" y="99"/>
                </a:lnTo>
                <a:lnTo>
                  <a:pt x="20" y="99"/>
                </a:lnTo>
                <a:lnTo>
                  <a:pt x="22" y="101"/>
                </a:lnTo>
                <a:lnTo>
                  <a:pt x="22" y="101"/>
                </a:lnTo>
                <a:lnTo>
                  <a:pt x="22" y="103"/>
                </a:lnTo>
                <a:lnTo>
                  <a:pt x="24" y="103"/>
                </a:lnTo>
                <a:lnTo>
                  <a:pt x="26" y="103"/>
                </a:lnTo>
                <a:lnTo>
                  <a:pt x="26" y="99"/>
                </a:lnTo>
                <a:lnTo>
                  <a:pt x="26" y="97"/>
                </a:lnTo>
                <a:lnTo>
                  <a:pt x="26" y="93"/>
                </a:lnTo>
                <a:lnTo>
                  <a:pt x="26" y="90"/>
                </a:lnTo>
                <a:lnTo>
                  <a:pt x="26" y="86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91" name="Freeform 1947"/>
          <p:cNvSpPr>
            <a:spLocks/>
          </p:cNvSpPr>
          <p:nvPr/>
        </p:nvSpPr>
        <p:spPr bwMode="auto">
          <a:xfrm>
            <a:off x="5746750" y="4105275"/>
            <a:ext cx="260350" cy="42863"/>
          </a:xfrm>
          <a:custGeom>
            <a:avLst/>
            <a:gdLst>
              <a:gd name="T0" fmla="*/ 4 w 328"/>
              <a:gd name="T1" fmla="*/ 48 h 55"/>
              <a:gd name="T2" fmla="*/ 17 w 328"/>
              <a:gd name="T3" fmla="*/ 39 h 55"/>
              <a:gd name="T4" fmla="*/ 30 w 328"/>
              <a:gd name="T5" fmla="*/ 35 h 55"/>
              <a:gd name="T6" fmla="*/ 43 w 328"/>
              <a:gd name="T7" fmla="*/ 31 h 55"/>
              <a:gd name="T8" fmla="*/ 56 w 328"/>
              <a:gd name="T9" fmla="*/ 28 h 55"/>
              <a:gd name="T10" fmla="*/ 68 w 328"/>
              <a:gd name="T11" fmla="*/ 26 h 55"/>
              <a:gd name="T12" fmla="*/ 81 w 328"/>
              <a:gd name="T13" fmla="*/ 24 h 55"/>
              <a:gd name="T14" fmla="*/ 94 w 328"/>
              <a:gd name="T15" fmla="*/ 18 h 55"/>
              <a:gd name="T16" fmla="*/ 107 w 328"/>
              <a:gd name="T17" fmla="*/ 15 h 55"/>
              <a:gd name="T18" fmla="*/ 122 w 328"/>
              <a:gd name="T19" fmla="*/ 11 h 55"/>
              <a:gd name="T20" fmla="*/ 136 w 328"/>
              <a:gd name="T21" fmla="*/ 7 h 55"/>
              <a:gd name="T22" fmla="*/ 147 w 328"/>
              <a:gd name="T23" fmla="*/ 4 h 55"/>
              <a:gd name="T24" fmla="*/ 162 w 328"/>
              <a:gd name="T25" fmla="*/ 2 h 55"/>
              <a:gd name="T26" fmla="*/ 173 w 328"/>
              <a:gd name="T27" fmla="*/ 0 h 55"/>
              <a:gd name="T28" fmla="*/ 192 w 328"/>
              <a:gd name="T29" fmla="*/ 0 h 55"/>
              <a:gd name="T30" fmla="*/ 216 w 328"/>
              <a:gd name="T31" fmla="*/ 0 h 55"/>
              <a:gd name="T32" fmla="*/ 234 w 328"/>
              <a:gd name="T33" fmla="*/ 2 h 55"/>
              <a:gd name="T34" fmla="*/ 245 w 328"/>
              <a:gd name="T35" fmla="*/ 4 h 55"/>
              <a:gd name="T36" fmla="*/ 260 w 328"/>
              <a:gd name="T37" fmla="*/ 7 h 55"/>
              <a:gd name="T38" fmla="*/ 271 w 328"/>
              <a:gd name="T39" fmla="*/ 13 h 55"/>
              <a:gd name="T40" fmla="*/ 282 w 328"/>
              <a:gd name="T41" fmla="*/ 20 h 55"/>
              <a:gd name="T42" fmla="*/ 293 w 328"/>
              <a:gd name="T43" fmla="*/ 26 h 55"/>
              <a:gd name="T44" fmla="*/ 302 w 328"/>
              <a:gd name="T45" fmla="*/ 31 h 55"/>
              <a:gd name="T46" fmla="*/ 313 w 328"/>
              <a:gd name="T47" fmla="*/ 35 h 55"/>
              <a:gd name="T48" fmla="*/ 324 w 328"/>
              <a:gd name="T49" fmla="*/ 39 h 55"/>
              <a:gd name="T50" fmla="*/ 326 w 328"/>
              <a:gd name="T51" fmla="*/ 35 h 55"/>
              <a:gd name="T52" fmla="*/ 319 w 328"/>
              <a:gd name="T53" fmla="*/ 29 h 55"/>
              <a:gd name="T54" fmla="*/ 309 w 328"/>
              <a:gd name="T55" fmla="*/ 22 h 55"/>
              <a:gd name="T56" fmla="*/ 298 w 328"/>
              <a:gd name="T57" fmla="*/ 17 h 55"/>
              <a:gd name="T58" fmla="*/ 287 w 328"/>
              <a:gd name="T59" fmla="*/ 13 h 55"/>
              <a:gd name="T60" fmla="*/ 276 w 328"/>
              <a:gd name="T61" fmla="*/ 11 h 55"/>
              <a:gd name="T62" fmla="*/ 262 w 328"/>
              <a:gd name="T63" fmla="*/ 7 h 55"/>
              <a:gd name="T64" fmla="*/ 250 w 328"/>
              <a:gd name="T65" fmla="*/ 6 h 55"/>
              <a:gd name="T66" fmla="*/ 239 w 328"/>
              <a:gd name="T67" fmla="*/ 6 h 55"/>
              <a:gd name="T68" fmla="*/ 227 w 328"/>
              <a:gd name="T69" fmla="*/ 6 h 55"/>
              <a:gd name="T70" fmla="*/ 214 w 328"/>
              <a:gd name="T71" fmla="*/ 6 h 55"/>
              <a:gd name="T72" fmla="*/ 199 w 328"/>
              <a:gd name="T73" fmla="*/ 6 h 55"/>
              <a:gd name="T74" fmla="*/ 186 w 328"/>
              <a:gd name="T75" fmla="*/ 7 h 55"/>
              <a:gd name="T76" fmla="*/ 170 w 328"/>
              <a:gd name="T77" fmla="*/ 9 h 55"/>
              <a:gd name="T78" fmla="*/ 159 w 328"/>
              <a:gd name="T79" fmla="*/ 13 h 55"/>
              <a:gd name="T80" fmla="*/ 146 w 328"/>
              <a:gd name="T81" fmla="*/ 17 h 55"/>
              <a:gd name="T82" fmla="*/ 131 w 328"/>
              <a:gd name="T83" fmla="*/ 20 h 55"/>
              <a:gd name="T84" fmla="*/ 116 w 328"/>
              <a:gd name="T85" fmla="*/ 24 h 55"/>
              <a:gd name="T86" fmla="*/ 103 w 328"/>
              <a:gd name="T87" fmla="*/ 28 h 55"/>
              <a:gd name="T88" fmla="*/ 90 w 328"/>
              <a:gd name="T89" fmla="*/ 31 h 55"/>
              <a:gd name="T90" fmla="*/ 76 w 328"/>
              <a:gd name="T91" fmla="*/ 33 h 55"/>
              <a:gd name="T92" fmla="*/ 65 w 328"/>
              <a:gd name="T93" fmla="*/ 37 h 55"/>
              <a:gd name="T94" fmla="*/ 52 w 328"/>
              <a:gd name="T95" fmla="*/ 39 h 55"/>
              <a:gd name="T96" fmla="*/ 39 w 328"/>
              <a:gd name="T97" fmla="*/ 42 h 55"/>
              <a:gd name="T98" fmla="*/ 28 w 328"/>
              <a:gd name="T99" fmla="*/ 46 h 55"/>
              <a:gd name="T100" fmla="*/ 15 w 328"/>
              <a:gd name="T101" fmla="*/ 52 h 55"/>
              <a:gd name="T102" fmla="*/ 0 w 328"/>
              <a:gd name="T103" fmla="*/ 55 h 55"/>
              <a:gd name="T104" fmla="*/ 0 w 328"/>
              <a:gd name="T105" fmla="*/ 55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28" h="55">
                <a:moveTo>
                  <a:pt x="0" y="55"/>
                </a:moveTo>
                <a:lnTo>
                  <a:pt x="4" y="48"/>
                </a:lnTo>
                <a:lnTo>
                  <a:pt x="11" y="42"/>
                </a:lnTo>
                <a:lnTo>
                  <a:pt x="17" y="39"/>
                </a:lnTo>
                <a:lnTo>
                  <a:pt x="24" y="37"/>
                </a:lnTo>
                <a:lnTo>
                  <a:pt x="30" y="35"/>
                </a:lnTo>
                <a:lnTo>
                  <a:pt x="37" y="33"/>
                </a:lnTo>
                <a:lnTo>
                  <a:pt x="43" y="31"/>
                </a:lnTo>
                <a:lnTo>
                  <a:pt x="48" y="29"/>
                </a:lnTo>
                <a:lnTo>
                  <a:pt x="56" y="28"/>
                </a:lnTo>
                <a:lnTo>
                  <a:pt x="61" y="28"/>
                </a:lnTo>
                <a:lnTo>
                  <a:pt x="68" y="26"/>
                </a:lnTo>
                <a:lnTo>
                  <a:pt x="74" y="24"/>
                </a:lnTo>
                <a:lnTo>
                  <a:pt x="81" y="24"/>
                </a:lnTo>
                <a:lnTo>
                  <a:pt x="87" y="20"/>
                </a:lnTo>
                <a:lnTo>
                  <a:pt x="94" y="18"/>
                </a:lnTo>
                <a:lnTo>
                  <a:pt x="100" y="17"/>
                </a:lnTo>
                <a:lnTo>
                  <a:pt x="107" y="15"/>
                </a:lnTo>
                <a:lnTo>
                  <a:pt x="113" y="13"/>
                </a:lnTo>
                <a:lnTo>
                  <a:pt x="122" y="11"/>
                </a:lnTo>
                <a:lnTo>
                  <a:pt x="127" y="9"/>
                </a:lnTo>
                <a:lnTo>
                  <a:pt x="136" y="7"/>
                </a:lnTo>
                <a:lnTo>
                  <a:pt x="142" y="6"/>
                </a:lnTo>
                <a:lnTo>
                  <a:pt x="147" y="4"/>
                </a:lnTo>
                <a:lnTo>
                  <a:pt x="155" y="2"/>
                </a:lnTo>
                <a:lnTo>
                  <a:pt x="162" y="2"/>
                </a:lnTo>
                <a:lnTo>
                  <a:pt x="168" y="2"/>
                </a:lnTo>
                <a:lnTo>
                  <a:pt x="173" y="0"/>
                </a:lnTo>
                <a:lnTo>
                  <a:pt x="182" y="0"/>
                </a:lnTo>
                <a:lnTo>
                  <a:pt x="192" y="0"/>
                </a:lnTo>
                <a:lnTo>
                  <a:pt x="204" y="0"/>
                </a:lnTo>
                <a:lnTo>
                  <a:pt x="216" y="0"/>
                </a:lnTo>
                <a:lnTo>
                  <a:pt x="223" y="0"/>
                </a:lnTo>
                <a:lnTo>
                  <a:pt x="234" y="2"/>
                </a:lnTo>
                <a:lnTo>
                  <a:pt x="239" y="2"/>
                </a:lnTo>
                <a:lnTo>
                  <a:pt x="245" y="4"/>
                </a:lnTo>
                <a:lnTo>
                  <a:pt x="252" y="6"/>
                </a:lnTo>
                <a:lnTo>
                  <a:pt x="260" y="7"/>
                </a:lnTo>
                <a:lnTo>
                  <a:pt x="265" y="11"/>
                </a:lnTo>
                <a:lnTo>
                  <a:pt x="271" y="13"/>
                </a:lnTo>
                <a:lnTo>
                  <a:pt x="276" y="17"/>
                </a:lnTo>
                <a:lnTo>
                  <a:pt x="282" y="20"/>
                </a:lnTo>
                <a:lnTo>
                  <a:pt x="287" y="22"/>
                </a:lnTo>
                <a:lnTo>
                  <a:pt x="293" y="26"/>
                </a:lnTo>
                <a:lnTo>
                  <a:pt x="296" y="29"/>
                </a:lnTo>
                <a:lnTo>
                  <a:pt x="302" y="31"/>
                </a:lnTo>
                <a:lnTo>
                  <a:pt x="307" y="33"/>
                </a:lnTo>
                <a:lnTo>
                  <a:pt x="313" y="35"/>
                </a:lnTo>
                <a:lnTo>
                  <a:pt x="320" y="37"/>
                </a:lnTo>
                <a:lnTo>
                  <a:pt x="324" y="39"/>
                </a:lnTo>
                <a:lnTo>
                  <a:pt x="328" y="39"/>
                </a:lnTo>
                <a:lnTo>
                  <a:pt x="326" y="35"/>
                </a:lnTo>
                <a:lnTo>
                  <a:pt x="322" y="33"/>
                </a:lnTo>
                <a:lnTo>
                  <a:pt x="319" y="29"/>
                </a:lnTo>
                <a:lnTo>
                  <a:pt x="313" y="26"/>
                </a:lnTo>
                <a:lnTo>
                  <a:pt x="309" y="22"/>
                </a:lnTo>
                <a:lnTo>
                  <a:pt x="304" y="18"/>
                </a:lnTo>
                <a:lnTo>
                  <a:pt x="298" y="17"/>
                </a:lnTo>
                <a:lnTo>
                  <a:pt x="293" y="15"/>
                </a:lnTo>
                <a:lnTo>
                  <a:pt x="287" y="13"/>
                </a:lnTo>
                <a:lnTo>
                  <a:pt x="282" y="11"/>
                </a:lnTo>
                <a:lnTo>
                  <a:pt x="276" y="11"/>
                </a:lnTo>
                <a:lnTo>
                  <a:pt x="269" y="9"/>
                </a:lnTo>
                <a:lnTo>
                  <a:pt x="262" y="7"/>
                </a:lnTo>
                <a:lnTo>
                  <a:pt x="256" y="7"/>
                </a:lnTo>
                <a:lnTo>
                  <a:pt x="250" y="6"/>
                </a:lnTo>
                <a:lnTo>
                  <a:pt x="245" y="6"/>
                </a:lnTo>
                <a:lnTo>
                  <a:pt x="239" y="6"/>
                </a:lnTo>
                <a:lnTo>
                  <a:pt x="234" y="6"/>
                </a:lnTo>
                <a:lnTo>
                  <a:pt x="227" y="6"/>
                </a:lnTo>
                <a:lnTo>
                  <a:pt x="221" y="4"/>
                </a:lnTo>
                <a:lnTo>
                  <a:pt x="214" y="6"/>
                </a:lnTo>
                <a:lnTo>
                  <a:pt x="208" y="6"/>
                </a:lnTo>
                <a:lnTo>
                  <a:pt x="199" y="6"/>
                </a:lnTo>
                <a:lnTo>
                  <a:pt x="193" y="7"/>
                </a:lnTo>
                <a:lnTo>
                  <a:pt x="186" y="7"/>
                </a:lnTo>
                <a:lnTo>
                  <a:pt x="179" y="9"/>
                </a:lnTo>
                <a:lnTo>
                  <a:pt x="170" y="9"/>
                </a:lnTo>
                <a:lnTo>
                  <a:pt x="166" y="11"/>
                </a:lnTo>
                <a:lnTo>
                  <a:pt x="159" y="13"/>
                </a:lnTo>
                <a:lnTo>
                  <a:pt x="151" y="15"/>
                </a:lnTo>
                <a:lnTo>
                  <a:pt x="146" y="17"/>
                </a:lnTo>
                <a:lnTo>
                  <a:pt x="136" y="18"/>
                </a:lnTo>
                <a:lnTo>
                  <a:pt x="131" y="20"/>
                </a:lnTo>
                <a:lnTo>
                  <a:pt x="122" y="22"/>
                </a:lnTo>
                <a:lnTo>
                  <a:pt x="116" y="24"/>
                </a:lnTo>
                <a:lnTo>
                  <a:pt x="111" y="26"/>
                </a:lnTo>
                <a:lnTo>
                  <a:pt x="103" y="28"/>
                </a:lnTo>
                <a:lnTo>
                  <a:pt x="96" y="29"/>
                </a:lnTo>
                <a:lnTo>
                  <a:pt x="90" y="31"/>
                </a:lnTo>
                <a:lnTo>
                  <a:pt x="81" y="33"/>
                </a:lnTo>
                <a:lnTo>
                  <a:pt x="76" y="33"/>
                </a:lnTo>
                <a:lnTo>
                  <a:pt x="70" y="35"/>
                </a:lnTo>
                <a:lnTo>
                  <a:pt x="65" y="37"/>
                </a:lnTo>
                <a:lnTo>
                  <a:pt x="57" y="37"/>
                </a:lnTo>
                <a:lnTo>
                  <a:pt x="52" y="39"/>
                </a:lnTo>
                <a:lnTo>
                  <a:pt x="46" y="40"/>
                </a:lnTo>
                <a:lnTo>
                  <a:pt x="39" y="42"/>
                </a:lnTo>
                <a:lnTo>
                  <a:pt x="35" y="44"/>
                </a:lnTo>
                <a:lnTo>
                  <a:pt x="28" y="46"/>
                </a:lnTo>
                <a:lnTo>
                  <a:pt x="21" y="48"/>
                </a:lnTo>
                <a:lnTo>
                  <a:pt x="15" y="52"/>
                </a:lnTo>
                <a:lnTo>
                  <a:pt x="8" y="53"/>
                </a:lnTo>
                <a:lnTo>
                  <a:pt x="0" y="55"/>
                </a:lnTo>
                <a:lnTo>
                  <a:pt x="6" y="46"/>
                </a:lnTo>
                <a:lnTo>
                  <a:pt x="0" y="55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92" name="Freeform 1948"/>
          <p:cNvSpPr>
            <a:spLocks/>
          </p:cNvSpPr>
          <p:nvPr/>
        </p:nvSpPr>
        <p:spPr bwMode="auto">
          <a:xfrm>
            <a:off x="5746750" y="4105275"/>
            <a:ext cx="260350" cy="42863"/>
          </a:xfrm>
          <a:custGeom>
            <a:avLst/>
            <a:gdLst>
              <a:gd name="T0" fmla="*/ 4 w 328"/>
              <a:gd name="T1" fmla="*/ 48 h 55"/>
              <a:gd name="T2" fmla="*/ 17 w 328"/>
              <a:gd name="T3" fmla="*/ 39 h 55"/>
              <a:gd name="T4" fmla="*/ 30 w 328"/>
              <a:gd name="T5" fmla="*/ 35 h 55"/>
              <a:gd name="T6" fmla="*/ 43 w 328"/>
              <a:gd name="T7" fmla="*/ 31 h 55"/>
              <a:gd name="T8" fmla="*/ 56 w 328"/>
              <a:gd name="T9" fmla="*/ 28 h 55"/>
              <a:gd name="T10" fmla="*/ 68 w 328"/>
              <a:gd name="T11" fmla="*/ 26 h 55"/>
              <a:gd name="T12" fmla="*/ 81 w 328"/>
              <a:gd name="T13" fmla="*/ 24 h 55"/>
              <a:gd name="T14" fmla="*/ 94 w 328"/>
              <a:gd name="T15" fmla="*/ 18 h 55"/>
              <a:gd name="T16" fmla="*/ 107 w 328"/>
              <a:gd name="T17" fmla="*/ 15 h 55"/>
              <a:gd name="T18" fmla="*/ 122 w 328"/>
              <a:gd name="T19" fmla="*/ 11 h 55"/>
              <a:gd name="T20" fmla="*/ 136 w 328"/>
              <a:gd name="T21" fmla="*/ 7 h 55"/>
              <a:gd name="T22" fmla="*/ 147 w 328"/>
              <a:gd name="T23" fmla="*/ 4 h 55"/>
              <a:gd name="T24" fmla="*/ 162 w 328"/>
              <a:gd name="T25" fmla="*/ 2 h 55"/>
              <a:gd name="T26" fmla="*/ 173 w 328"/>
              <a:gd name="T27" fmla="*/ 0 h 55"/>
              <a:gd name="T28" fmla="*/ 192 w 328"/>
              <a:gd name="T29" fmla="*/ 0 h 55"/>
              <a:gd name="T30" fmla="*/ 216 w 328"/>
              <a:gd name="T31" fmla="*/ 0 h 55"/>
              <a:gd name="T32" fmla="*/ 234 w 328"/>
              <a:gd name="T33" fmla="*/ 2 h 55"/>
              <a:gd name="T34" fmla="*/ 245 w 328"/>
              <a:gd name="T35" fmla="*/ 4 h 55"/>
              <a:gd name="T36" fmla="*/ 260 w 328"/>
              <a:gd name="T37" fmla="*/ 7 h 55"/>
              <a:gd name="T38" fmla="*/ 271 w 328"/>
              <a:gd name="T39" fmla="*/ 13 h 55"/>
              <a:gd name="T40" fmla="*/ 282 w 328"/>
              <a:gd name="T41" fmla="*/ 20 h 55"/>
              <a:gd name="T42" fmla="*/ 293 w 328"/>
              <a:gd name="T43" fmla="*/ 26 h 55"/>
              <a:gd name="T44" fmla="*/ 302 w 328"/>
              <a:gd name="T45" fmla="*/ 31 h 55"/>
              <a:gd name="T46" fmla="*/ 313 w 328"/>
              <a:gd name="T47" fmla="*/ 35 h 55"/>
              <a:gd name="T48" fmla="*/ 324 w 328"/>
              <a:gd name="T49" fmla="*/ 39 h 55"/>
              <a:gd name="T50" fmla="*/ 326 w 328"/>
              <a:gd name="T51" fmla="*/ 35 h 55"/>
              <a:gd name="T52" fmla="*/ 319 w 328"/>
              <a:gd name="T53" fmla="*/ 29 h 55"/>
              <a:gd name="T54" fmla="*/ 309 w 328"/>
              <a:gd name="T55" fmla="*/ 22 h 55"/>
              <a:gd name="T56" fmla="*/ 298 w 328"/>
              <a:gd name="T57" fmla="*/ 17 h 55"/>
              <a:gd name="T58" fmla="*/ 287 w 328"/>
              <a:gd name="T59" fmla="*/ 13 h 55"/>
              <a:gd name="T60" fmla="*/ 276 w 328"/>
              <a:gd name="T61" fmla="*/ 11 h 55"/>
              <a:gd name="T62" fmla="*/ 262 w 328"/>
              <a:gd name="T63" fmla="*/ 7 h 55"/>
              <a:gd name="T64" fmla="*/ 250 w 328"/>
              <a:gd name="T65" fmla="*/ 6 h 55"/>
              <a:gd name="T66" fmla="*/ 239 w 328"/>
              <a:gd name="T67" fmla="*/ 6 h 55"/>
              <a:gd name="T68" fmla="*/ 227 w 328"/>
              <a:gd name="T69" fmla="*/ 6 h 55"/>
              <a:gd name="T70" fmla="*/ 214 w 328"/>
              <a:gd name="T71" fmla="*/ 6 h 55"/>
              <a:gd name="T72" fmla="*/ 199 w 328"/>
              <a:gd name="T73" fmla="*/ 6 h 55"/>
              <a:gd name="T74" fmla="*/ 186 w 328"/>
              <a:gd name="T75" fmla="*/ 7 h 55"/>
              <a:gd name="T76" fmla="*/ 170 w 328"/>
              <a:gd name="T77" fmla="*/ 9 h 55"/>
              <a:gd name="T78" fmla="*/ 159 w 328"/>
              <a:gd name="T79" fmla="*/ 13 h 55"/>
              <a:gd name="T80" fmla="*/ 146 w 328"/>
              <a:gd name="T81" fmla="*/ 17 h 55"/>
              <a:gd name="T82" fmla="*/ 131 w 328"/>
              <a:gd name="T83" fmla="*/ 20 h 55"/>
              <a:gd name="T84" fmla="*/ 116 w 328"/>
              <a:gd name="T85" fmla="*/ 24 h 55"/>
              <a:gd name="T86" fmla="*/ 103 w 328"/>
              <a:gd name="T87" fmla="*/ 28 h 55"/>
              <a:gd name="T88" fmla="*/ 90 w 328"/>
              <a:gd name="T89" fmla="*/ 31 h 55"/>
              <a:gd name="T90" fmla="*/ 76 w 328"/>
              <a:gd name="T91" fmla="*/ 33 h 55"/>
              <a:gd name="T92" fmla="*/ 65 w 328"/>
              <a:gd name="T93" fmla="*/ 37 h 55"/>
              <a:gd name="T94" fmla="*/ 52 w 328"/>
              <a:gd name="T95" fmla="*/ 39 h 55"/>
              <a:gd name="T96" fmla="*/ 39 w 328"/>
              <a:gd name="T97" fmla="*/ 42 h 55"/>
              <a:gd name="T98" fmla="*/ 28 w 328"/>
              <a:gd name="T99" fmla="*/ 46 h 55"/>
              <a:gd name="T100" fmla="*/ 15 w 328"/>
              <a:gd name="T101" fmla="*/ 52 h 55"/>
              <a:gd name="T102" fmla="*/ 0 w 328"/>
              <a:gd name="T103" fmla="*/ 55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28" h="55">
                <a:moveTo>
                  <a:pt x="0" y="55"/>
                </a:moveTo>
                <a:lnTo>
                  <a:pt x="4" y="48"/>
                </a:lnTo>
                <a:lnTo>
                  <a:pt x="11" y="42"/>
                </a:lnTo>
                <a:lnTo>
                  <a:pt x="17" y="39"/>
                </a:lnTo>
                <a:lnTo>
                  <a:pt x="24" y="37"/>
                </a:lnTo>
                <a:lnTo>
                  <a:pt x="30" y="35"/>
                </a:lnTo>
                <a:lnTo>
                  <a:pt x="37" y="33"/>
                </a:lnTo>
                <a:lnTo>
                  <a:pt x="43" y="31"/>
                </a:lnTo>
                <a:lnTo>
                  <a:pt x="48" y="29"/>
                </a:lnTo>
                <a:lnTo>
                  <a:pt x="56" y="28"/>
                </a:lnTo>
                <a:lnTo>
                  <a:pt x="61" y="28"/>
                </a:lnTo>
                <a:lnTo>
                  <a:pt x="68" y="26"/>
                </a:lnTo>
                <a:lnTo>
                  <a:pt x="74" y="24"/>
                </a:lnTo>
                <a:lnTo>
                  <a:pt x="81" y="24"/>
                </a:lnTo>
                <a:lnTo>
                  <a:pt x="87" y="20"/>
                </a:lnTo>
                <a:lnTo>
                  <a:pt x="94" y="18"/>
                </a:lnTo>
                <a:lnTo>
                  <a:pt x="100" y="17"/>
                </a:lnTo>
                <a:lnTo>
                  <a:pt x="107" y="15"/>
                </a:lnTo>
                <a:lnTo>
                  <a:pt x="113" y="13"/>
                </a:lnTo>
                <a:lnTo>
                  <a:pt x="122" y="11"/>
                </a:lnTo>
                <a:lnTo>
                  <a:pt x="127" y="9"/>
                </a:lnTo>
                <a:lnTo>
                  <a:pt x="136" y="7"/>
                </a:lnTo>
                <a:lnTo>
                  <a:pt x="142" y="6"/>
                </a:lnTo>
                <a:lnTo>
                  <a:pt x="147" y="4"/>
                </a:lnTo>
                <a:lnTo>
                  <a:pt x="155" y="2"/>
                </a:lnTo>
                <a:lnTo>
                  <a:pt x="162" y="2"/>
                </a:lnTo>
                <a:lnTo>
                  <a:pt x="168" y="2"/>
                </a:lnTo>
                <a:lnTo>
                  <a:pt x="173" y="0"/>
                </a:lnTo>
                <a:lnTo>
                  <a:pt x="182" y="0"/>
                </a:lnTo>
                <a:lnTo>
                  <a:pt x="192" y="0"/>
                </a:lnTo>
                <a:lnTo>
                  <a:pt x="204" y="0"/>
                </a:lnTo>
                <a:lnTo>
                  <a:pt x="216" y="0"/>
                </a:lnTo>
                <a:lnTo>
                  <a:pt x="223" y="0"/>
                </a:lnTo>
                <a:lnTo>
                  <a:pt x="234" y="2"/>
                </a:lnTo>
                <a:lnTo>
                  <a:pt x="239" y="2"/>
                </a:lnTo>
                <a:lnTo>
                  <a:pt x="245" y="4"/>
                </a:lnTo>
                <a:lnTo>
                  <a:pt x="252" y="6"/>
                </a:lnTo>
                <a:lnTo>
                  <a:pt x="260" y="7"/>
                </a:lnTo>
                <a:lnTo>
                  <a:pt x="265" y="11"/>
                </a:lnTo>
                <a:lnTo>
                  <a:pt x="271" y="13"/>
                </a:lnTo>
                <a:lnTo>
                  <a:pt x="276" y="17"/>
                </a:lnTo>
                <a:lnTo>
                  <a:pt x="282" y="20"/>
                </a:lnTo>
                <a:lnTo>
                  <a:pt x="287" y="22"/>
                </a:lnTo>
                <a:lnTo>
                  <a:pt x="293" y="26"/>
                </a:lnTo>
                <a:lnTo>
                  <a:pt x="296" y="29"/>
                </a:lnTo>
                <a:lnTo>
                  <a:pt x="302" y="31"/>
                </a:lnTo>
                <a:lnTo>
                  <a:pt x="307" y="33"/>
                </a:lnTo>
                <a:lnTo>
                  <a:pt x="313" y="35"/>
                </a:lnTo>
                <a:lnTo>
                  <a:pt x="320" y="37"/>
                </a:lnTo>
                <a:lnTo>
                  <a:pt x="324" y="39"/>
                </a:lnTo>
                <a:lnTo>
                  <a:pt x="328" y="39"/>
                </a:lnTo>
                <a:lnTo>
                  <a:pt x="326" y="35"/>
                </a:lnTo>
                <a:lnTo>
                  <a:pt x="322" y="33"/>
                </a:lnTo>
                <a:lnTo>
                  <a:pt x="319" y="29"/>
                </a:lnTo>
                <a:lnTo>
                  <a:pt x="313" y="26"/>
                </a:lnTo>
                <a:lnTo>
                  <a:pt x="309" y="22"/>
                </a:lnTo>
                <a:lnTo>
                  <a:pt x="304" y="18"/>
                </a:lnTo>
                <a:lnTo>
                  <a:pt x="298" y="17"/>
                </a:lnTo>
                <a:lnTo>
                  <a:pt x="293" y="15"/>
                </a:lnTo>
                <a:lnTo>
                  <a:pt x="287" y="13"/>
                </a:lnTo>
                <a:lnTo>
                  <a:pt x="282" y="11"/>
                </a:lnTo>
                <a:lnTo>
                  <a:pt x="276" y="11"/>
                </a:lnTo>
                <a:lnTo>
                  <a:pt x="269" y="9"/>
                </a:lnTo>
                <a:lnTo>
                  <a:pt x="262" y="7"/>
                </a:lnTo>
                <a:lnTo>
                  <a:pt x="256" y="7"/>
                </a:lnTo>
                <a:lnTo>
                  <a:pt x="250" y="6"/>
                </a:lnTo>
                <a:lnTo>
                  <a:pt x="245" y="6"/>
                </a:lnTo>
                <a:lnTo>
                  <a:pt x="239" y="6"/>
                </a:lnTo>
                <a:lnTo>
                  <a:pt x="234" y="6"/>
                </a:lnTo>
                <a:lnTo>
                  <a:pt x="227" y="6"/>
                </a:lnTo>
                <a:lnTo>
                  <a:pt x="221" y="4"/>
                </a:lnTo>
                <a:lnTo>
                  <a:pt x="214" y="6"/>
                </a:lnTo>
                <a:lnTo>
                  <a:pt x="208" y="6"/>
                </a:lnTo>
                <a:lnTo>
                  <a:pt x="199" y="6"/>
                </a:lnTo>
                <a:lnTo>
                  <a:pt x="193" y="7"/>
                </a:lnTo>
                <a:lnTo>
                  <a:pt x="186" y="7"/>
                </a:lnTo>
                <a:lnTo>
                  <a:pt x="179" y="9"/>
                </a:lnTo>
                <a:lnTo>
                  <a:pt x="170" y="9"/>
                </a:lnTo>
                <a:lnTo>
                  <a:pt x="166" y="11"/>
                </a:lnTo>
                <a:lnTo>
                  <a:pt x="159" y="13"/>
                </a:lnTo>
                <a:lnTo>
                  <a:pt x="151" y="15"/>
                </a:lnTo>
                <a:lnTo>
                  <a:pt x="146" y="17"/>
                </a:lnTo>
                <a:lnTo>
                  <a:pt x="136" y="18"/>
                </a:lnTo>
                <a:lnTo>
                  <a:pt x="131" y="20"/>
                </a:lnTo>
                <a:lnTo>
                  <a:pt x="122" y="22"/>
                </a:lnTo>
                <a:lnTo>
                  <a:pt x="116" y="24"/>
                </a:lnTo>
                <a:lnTo>
                  <a:pt x="111" y="26"/>
                </a:lnTo>
                <a:lnTo>
                  <a:pt x="103" y="28"/>
                </a:lnTo>
                <a:lnTo>
                  <a:pt x="96" y="29"/>
                </a:lnTo>
                <a:lnTo>
                  <a:pt x="90" y="31"/>
                </a:lnTo>
                <a:lnTo>
                  <a:pt x="81" y="33"/>
                </a:lnTo>
                <a:lnTo>
                  <a:pt x="76" y="33"/>
                </a:lnTo>
                <a:lnTo>
                  <a:pt x="70" y="35"/>
                </a:lnTo>
                <a:lnTo>
                  <a:pt x="65" y="37"/>
                </a:lnTo>
                <a:lnTo>
                  <a:pt x="57" y="37"/>
                </a:lnTo>
                <a:lnTo>
                  <a:pt x="52" y="39"/>
                </a:lnTo>
                <a:lnTo>
                  <a:pt x="46" y="40"/>
                </a:lnTo>
                <a:lnTo>
                  <a:pt x="39" y="42"/>
                </a:lnTo>
                <a:lnTo>
                  <a:pt x="35" y="44"/>
                </a:lnTo>
                <a:lnTo>
                  <a:pt x="28" y="46"/>
                </a:lnTo>
                <a:lnTo>
                  <a:pt x="21" y="48"/>
                </a:lnTo>
                <a:lnTo>
                  <a:pt x="15" y="52"/>
                </a:lnTo>
                <a:lnTo>
                  <a:pt x="8" y="53"/>
                </a:lnTo>
                <a:lnTo>
                  <a:pt x="0" y="55"/>
                </a:lnTo>
                <a:lnTo>
                  <a:pt x="6" y="46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93" name="Freeform 1949"/>
          <p:cNvSpPr>
            <a:spLocks/>
          </p:cNvSpPr>
          <p:nvPr/>
        </p:nvSpPr>
        <p:spPr bwMode="auto">
          <a:xfrm>
            <a:off x="5632450" y="4075113"/>
            <a:ext cx="87313" cy="52387"/>
          </a:xfrm>
          <a:custGeom>
            <a:avLst/>
            <a:gdLst>
              <a:gd name="T0" fmla="*/ 88 w 109"/>
              <a:gd name="T1" fmla="*/ 57 h 66"/>
              <a:gd name="T2" fmla="*/ 86 w 109"/>
              <a:gd name="T3" fmla="*/ 55 h 66"/>
              <a:gd name="T4" fmla="*/ 83 w 109"/>
              <a:gd name="T5" fmla="*/ 54 h 66"/>
              <a:gd name="T6" fmla="*/ 79 w 109"/>
              <a:gd name="T7" fmla="*/ 50 h 66"/>
              <a:gd name="T8" fmla="*/ 75 w 109"/>
              <a:gd name="T9" fmla="*/ 48 h 66"/>
              <a:gd name="T10" fmla="*/ 68 w 109"/>
              <a:gd name="T11" fmla="*/ 43 h 66"/>
              <a:gd name="T12" fmla="*/ 64 w 109"/>
              <a:gd name="T13" fmla="*/ 39 h 66"/>
              <a:gd name="T14" fmla="*/ 57 w 109"/>
              <a:gd name="T15" fmla="*/ 35 h 66"/>
              <a:gd name="T16" fmla="*/ 50 w 109"/>
              <a:gd name="T17" fmla="*/ 32 h 66"/>
              <a:gd name="T18" fmla="*/ 42 w 109"/>
              <a:gd name="T19" fmla="*/ 26 h 66"/>
              <a:gd name="T20" fmla="*/ 35 w 109"/>
              <a:gd name="T21" fmla="*/ 20 h 66"/>
              <a:gd name="T22" fmla="*/ 22 w 109"/>
              <a:gd name="T23" fmla="*/ 13 h 66"/>
              <a:gd name="T24" fmla="*/ 17 w 109"/>
              <a:gd name="T25" fmla="*/ 9 h 66"/>
              <a:gd name="T26" fmla="*/ 13 w 109"/>
              <a:gd name="T27" fmla="*/ 8 h 66"/>
              <a:gd name="T28" fmla="*/ 11 w 109"/>
              <a:gd name="T29" fmla="*/ 6 h 66"/>
              <a:gd name="T30" fmla="*/ 7 w 109"/>
              <a:gd name="T31" fmla="*/ 4 h 66"/>
              <a:gd name="T32" fmla="*/ 0 w 109"/>
              <a:gd name="T33" fmla="*/ 0 h 66"/>
              <a:gd name="T34" fmla="*/ 2 w 109"/>
              <a:gd name="T35" fmla="*/ 0 h 66"/>
              <a:gd name="T36" fmla="*/ 6 w 109"/>
              <a:gd name="T37" fmla="*/ 2 h 66"/>
              <a:gd name="T38" fmla="*/ 7 w 109"/>
              <a:gd name="T39" fmla="*/ 4 h 66"/>
              <a:gd name="T40" fmla="*/ 13 w 109"/>
              <a:gd name="T41" fmla="*/ 6 h 66"/>
              <a:gd name="T42" fmla="*/ 17 w 109"/>
              <a:gd name="T43" fmla="*/ 6 h 66"/>
              <a:gd name="T44" fmla="*/ 20 w 109"/>
              <a:gd name="T45" fmla="*/ 9 h 66"/>
              <a:gd name="T46" fmla="*/ 24 w 109"/>
              <a:gd name="T47" fmla="*/ 9 h 66"/>
              <a:gd name="T48" fmla="*/ 28 w 109"/>
              <a:gd name="T49" fmla="*/ 11 h 66"/>
              <a:gd name="T50" fmla="*/ 31 w 109"/>
              <a:gd name="T51" fmla="*/ 13 h 66"/>
              <a:gd name="T52" fmla="*/ 37 w 109"/>
              <a:gd name="T53" fmla="*/ 17 h 66"/>
              <a:gd name="T54" fmla="*/ 40 w 109"/>
              <a:gd name="T55" fmla="*/ 17 h 66"/>
              <a:gd name="T56" fmla="*/ 44 w 109"/>
              <a:gd name="T57" fmla="*/ 20 h 66"/>
              <a:gd name="T58" fmla="*/ 50 w 109"/>
              <a:gd name="T59" fmla="*/ 22 h 66"/>
              <a:gd name="T60" fmla="*/ 55 w 109"/>
              <a:gd name="T61" fmla="*/ 24 h 66"/>
              <a:gd name="T62" fmla="*/ 63 w 109"/>
              <a:gd name="T63" fmla="*/ 28 h 66"/>
              <a:gd name="T64" fmla="*/ 79 w 109"/>
              <a:gd name="T65" fmla="*/ 39 h 66"/>
              <a:gd name="T66" fmla="*/ 90 w 109"/>
              <a:gd name="T67" fmla="*/ 44 h 66"/>
              <a:gd name="T68" fmla="*/ 94 w 109"/>
              <a:gd name="T69" fmla="*/ 50 h 66"/>
              <a:gd name="T70" fmla="*/ 98 w 109"/>
              <a:gd name="T71" fmla="*/ 52 h 66"/>
              <a:gd name="T72" fmla="*/ 101 w 109"/>
              <a:gd name="T73" fmla="*/ 55 h 66"/>
              <a:gd name="T74" fmla="*/ 103 w 109"/>
              <a:gd name="T75" fmla="*/ 57 h 66"/>
              <a:gd name="T76" fmla="*/ 105 w 109"/>
              <a:gd name="T77" fmla="*/ 59 h 66"/>
              <a:gd name="T78" fmla="*/ 107 w 109"/>
              <a:gd name="T79" fmla="*/ 63 h 66"/>
              <a:gd name="T80" fmla="*/ 109 w 109"/>
              <a:gd name="T81" fmla="*/ 65 h 66"/>
              <a:gd name="T82" fmla="*/ 109 w 109"/>
              <a:gd name="T83" fmla="*/ 66 h 66"/>
              <a:gd name="T84" fmla="*/ 98 w 109"/>
              <a:gd name="T85" fmla="*/ 61 h 66"/>
              <a:gd name="T86" fmla="*/ 92 w 109"/>
              <a:gd name="T87" fmla="*/ 59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09" h="66">
                <a:moveTo>
                  <a:pt x="92" y="59"/>
                </a:moveTo>
                <a:lnTo>
                  <a:pt x="90" y="57"/>
                </a:lnTo>
                <a:lnTo>
                  <a:pt x="88" y="57"/>
                </a:lnTo>
                <a:lnTo>
                  <a:pt x="88" y="57"/>
                </a:lnTo>
                <a:lnTo>
                  <a:pt x="86" y="55"/>
                </a:lnTo>
                <a:lnTo>
                  <a:pt x="86" y="55"/>
                </a:lnTo>
                <a:lnTo>
                  <a:pt x="85" y="55"/>
                </a:lnTo>
                <a:lnTo>
                  <a:pt x="85" y="54"/>
                </a:lnTo>
                <a:lnTo>
                  <a:pt x="83" y="54"/>
                </a:lnTo>
                <a:lnTo>
                  <a:pt x="81" y="52"/>
                </a:lnTo>
                <a:lnTo>
                  <a:pt x="81" y="52"/>
                </a:lnTo>
                <a:lnTo>
                  <a:pt x="79" y="50"/>
                </a:lnTo>
                <a:lnTo>
                  <a:pt x="79" y="50"/>
                </a:lnTo>
                <a:lnTo>
                  <a:pt x="77" y="48"/>
                </a:lnTo>
                <a:lnTo>
                  <a:pt x="75" y="48"/>
                </a:lnTo>
                <a:lnTo>
                  <a:pt x="74" y="46"/>
                </a:lnTo>
                <a:lnTo>
                  <a:pt x="70" y="44"/>
                </a:lnTo>
                <a:lnTo>
                  <a:pt x="68" y="43"/>
                </a:lnTo>
                <a:lnTo>
                  <a:pt x="68" y="41"/>
                </a:lnTo>
                <a:lnTo>
                  <a:pt x="64" y="41"/>
                </a:lnTo>
                <a:lnTo>
                  <a:pt x="64" y="39"/>
                </a:lnTo>
                <a:lnTo>
                  <a:pt x="61" y="37"/>
                </a:lnTo>
                <a:lnTo>
                  <a:pt x="59" y="37"/>
                </a:lnTo>
                <a:lnTo>
                  <a:pt x="57" y="35"/>
                </a:lnTo>
                <a:lnTo>
                  <a:pt x="55" y="33"/>
                </a:lnTo>
                <a:lnTo>
                  <a:pt x="53" y="33"/>
                </a:lnTo>
                <a:lnTo>
                  <a:pt x="50" y="32"/>
                </a:lnTo>
                <a:lnTo>
                  <a:pt x="50" y="30"/>
                </a:lnTo>
                <a:lnTo>
                  <a:pt x="48" y="30"/>
                </a:lnTo>
                <a:lnTo>
                  <a:pt x="42" y="26"/>
                </a:lnTo>
                <a:lnTo>
                  <a:pt x="40" y="24"/>
                </a:lnTo>
                <a:lnTo>
                  <a:pt x="39" y="24"/>
                </a:lnTo>
                <a:lnTo>
                  <a:pt x="35" y="20"/>
                </a:lnTo>
                <a:lnTo>
                  <a:pt x="33" y="19"/>
                </a:lnTo>
                <a:lnTo>
                  <a:pt x="26" y="15"/>
                </a:lnTo>
                <a:lnTo>
                  <a:pt x="22" y="13"/>
                </a:lnTo>
                <a:lnTo>
                  <a:pt x="20" y="11"/>
                </a:lnTo>
                <a:lnTo>
                  <a:pt x="18" y="11"/>
                </a:lnTo>
                <a:lnTo>
                  <a:pt x="17" y="9"/>
                </a:lnTo>
                <a:lnTo>
                  <a:pt x="15" y="9"/>
                </a:lnTo>
                <a:lnTo>
                  <a:pt x="15" y="8"/>
                </a:lnTo>
                <a:lnTo>
                  <a:pt x="13" y="8"/>
                </a:lnTo>
                <a:lnTo>
                  <a:pt x="13" y="6"/>
                </a:lnTo>
                <a:lnTo>
                  <a:pt x="11" y="6"/>
                </a:lnTo>
                <a:lnTo>
                  <a:pt x="11" y="6"/>
                </a:lnTo>
                <a:lnTo>
                  <a:pt x="9" y="6"/>
                </a:lnTo>
                <a:lnTo>
                  <a:pt x="9" y="4"/>
                </a:lnTo>
                <a:lnTo>
                  <a:pt x="7" y="4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7" y="2"/>
                </a:lnTo>
                <a:lnTo>
                  <a:pt x="7" y="4"/>
                </a:lnTo>
                <a:lnTo>
                  <a:pt x="9" y="4"/>
                </a:lnTo>
                <a:lnTo>
                  <a:pt x="11" y="4"/>
                </a:lnTo>
                <a:lnTo>
                  <a:pt x="13" y="6"/>
                </a:lnTo>
                <a:lnTo>
                  <a:pt x="13" y="6"/>
                </a:lnTo>
                <a:lnTo>
                  <a:pt x="15" y="6"/>
                </a:lnTo>
                <a:lnTo>
                  <a:pt x="17" y="6"/>
                </a:lnTo>
                <a:lnTo>
                  <a:pt x="18" y="8"/>
                </a:lnTo>
                <a:lnTo>
                  <a:pt x="18" y="8"/>
                </a:lnTo>
                <a:lnTo>
                  <a:pt x="20" y="9"/>
                </a:lnTo>
                <a:lnTo>
                  <a:pt x="20" y="9"/>
                </a:lnTo>
                <a:lnTo>
                  <a:pt x="22" y="9"/>
                </a:lnTo>
                <a:lnTo>
                  <a:pt x="24" y="9"/>
                </a:lnTo>
                <a:lnTo>
                  <a:pt x="26" y="11"/>
                </a:lnTo>
                <a:lnTo>
                  <a:pt x="26" y="11"/>
                </a:lnTo>
                <a:lnTo>
                  <a:pt x="28" y="11"/>
                </a:lnTo>
                <a:lnTo>
                  <a:pt x="29" y="13"/>
                </a:lnTo>
                <a:lnTo>
                  <a:pt x="29" y="13"/>
                </a:lnTo>
                <a:lnTo>
                  <a:pt x="31" y="13"/>
                </a:lnTo>
                <a:lnTo>
                  <a:pt x="31" y="13"/>
                </a:lnTo>
                <a:lnTo>
                  <a:pt x="35" y="15"/>
                </a:lnTo>
                <a:lnTo>
                  <a:pt x="37" y="17"/>
                </a:lnTo>
                <a:lnTo>
                  <a:pt x="39" y="17"/>
                </a:lnTo>
                <a:lnTo>
                  <a:pt x="39" y="17"/>
                </a:lnTo>
                <a:lnTo>
                  <a:pt x="40" y="17"/>
                </a:lnTo>
                <a:lnTo>
                  <a:pt x="40" y="19"/>
                </a:lnTo>
                <a:lnTo>
                  <a:pt x="42" y="19"/>
                </a:lnTo>
                <a:lnTo>
                  <a:pt x="44" y="20"/>
                </a:lnTo>
                <a:lnTo>
                  <a:pt x="46" y="20"/>
                </a:lnTo>
                <a:lnTo>
                  <a:pt x="46" y="20"/>
                </a:lnTo>
                <a:lnTo>
                  <a:pt x="50" y="22"/>
                </a:lnTo>
                <a:lnTo>
                  <a:pt x="52" y="22"/>
                </a:lnTo>
                <a:lnTo>
                  <a:pt x="53" y="24"/>
                </a:lnTo>
                <a:lnTo>
                  <a:pt x="55" y="24"/>
                </a:lnTo>
                <a:lnTo>
                  <a:pt x="57" y="26"/>
                </a:lnTo>
                <a:lnTo>
                  <a:pt x="59" y="26"/>
                </a:lnTo>
                <a:lnTo>
                  <a:pt x="63" y="28"/>
                </a:lnTo>
                <a:lnTo>
                  <a:pt x="64" y="30"/>
                </a:lnTo>
                <a:lnTo>
                  <a:pt x="74" y="35"/>
                </a:lnTo>
                <a:lnTo>
                  <a:pt x="79" y="39"/>
                </a:lnTo>
                <a:lnTo>
                  <a:pt x="81" y="39"/>
                </a:lnTo>
                <a:lnTo>
                  <a:pt x="85" y="43"/>
                </a:lnTo>
                <a:lnTo>
                  <a:pt x="90" y="44"/>
                </a:lnTo>
                <a:lnTo>
                  <a:pt x="90" y="46"/>
                </a:lnTo>
                <a:lnTo>
                  <a:pt x="92" y="48"/>
                </a:lnTo>
                <a:lnTo>
                  <a:pt x="94" y="50"/>
                </a:lnTo>
                <a:lnTo>
                  <a:pt x="96" y="52"/>
                </a:lnTo>
                <a:lnTo>
                  <a:pt x="96" y="52"/>
                </a:lnTo>
                <a:lnTo>
                  <a:pt x="98" y="52"/>
                </a:lnTo>
                <a:lnTo>
                  <a:pt x="99" y="54"/>
                </a:lnTo>
                <a:lnTo>
                  <a:pt x="99" y="54"/>
                </a:lnTo>
                <a:lnTo>
                  <a:pt x="101" y="55"/>
                </a:lnTo>
                <a:lnTo>
                  <a:pt x="101" y="55"/>
                </a:lnTo>
                <a:lnTo>
                  <a:pt x="103" y="55"/>
                </a:lnTo>
                <a:lnTo>
                  <a:pt x="103" y="57"/>
                </a:lnTo>
                <a:lnTo>
                  <a:pt x="105" y="57"/>
                </a:lnTo>
                <a:lnTo>
                  <a:pt x="105" y="59"/>
                </a:lnTo>
                <a:lnTo>
                  <a:pt x="105" y="59"/>
                </a:lnTo>
                <a:lnTo>
                  <a:pt x="105" y="61"/>
                </a:lnTo>
                <a:lnTo>
                  <a:pt x="107" y="61"/>
                </a:lnTo>
                <a:lnTo>
                  <a:pt x="107" y="63"/>
                </a:lnTo>
                <a:lnTo>
                  <a:pt x="107" y="63"/>
                </a:lnTo>
                <a:lnTo>
                  <a:pt x="109" y="65"/>
                </a:lnTo>
                <a:lnTo>
                  <a:pt x="109" y="65"/>
                </a:lnTo>
                <a:lnTo>
                  <a:pt x="109" y="66"/>
                </a:lnTo>
                <a:lnTo>
                  <a:pt x="109" y="66"/>
                </a:lnTo>
                <a:lnTo>
                  <a:pt x="109" y="66"/>
                </a:lnTo>
                <a:lnTo>
                  <a:pt x="105" y="66"/>
                </a:lnTo>
                <a:lnTo>
                  <a:pt x="101" y="65"/>
                </a:lnTo>
                <a:lnTo>
                  <a:pt x="98" y="61"/>
                </a:lnTo>
                <a:lnTo>
                  <a:pt x="94" y="59"/>
                </a:lnTo>
                <a:lnTo>
                  <a:pt x="88" y="57"/>
                </a:lnTo>
                <a:lnTo>
                  <a:pt x="92" y="59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94" name="Freeform 1950"/>
          <p:cNvSpPr>
            <a:spLocks/>
          </p:cNvSpPr>
          <p:nvPr/>
        </p:nvSpPr>
        <p:spPr bwMode="auto">
          <a:xfrm>
            <a:off x="5632450" y="4075113"/>
            <a:ext cx="87313" cy="52387"/>
          </a:xfrm>
          <a:custGeom>
            <a:avLst/>
            <a:gdLst>
              <a:gd name="T0" fmla="*/ 88 w 109"/>
              <a:gd name="T1" fmla="*/ 57 h 66"/>
              <a:gd name="T2" fmla="*/ 86 w 109"/>
              <a:gd name="T3" fmla="*/ 55 h 66"/>
              <a:gd name="T4" fmla="*/ 83 w 109"/>
              <a:gd name="T5" fmla="*/ 54 h 66"/>
              <a:gd name="T6" fmla="*/ 79 w 109"/>
              <a:gd name="T7" fmla="*/ 50 h 66"/>
              <a:gd name="T8" fmla="*/ 75 w 109"/>
              <a:gd name="T9" fmla="*/ 48 h 66"/>
              <a:gd name="T10" fmla="*/ 68 w 109"/>
              <a:gd name="T11" fmla="*/ 43 h 66"/>
              <a:gd name="T12" fmla="*/ 64 w 109"/>
              <a:gd name="T13" fmla="*/ 39 h 66"/>
              <a:gd name="T14" fmla="*/ 57 w 109"/>
              <a:gd name="T15" fmla="*/ 35 h 66"/>
              <a:gd name="T16" fmla="*/ 50 w 109"/>
              <a:gd name="T17" fmla="*/ 32 h 66"/>
              <a:gd name="T18" fmla="*/ 42 w 109"/>
              <a:gd name="T19" fmla="*/ 26 h 66"/>
              <a:gd name="T20" fmla="*/ 35 w 109"/>
              <a:gd name="T21" fmla="*/ 20 h 66"/>
              <a:gd name="T22" fmla="*/ 22 w 109"/>
              <a:gd name="T23" fmla="*/ 13 h 66"/>
              <a:gd name="T24" fmla="*/ 17 w 109"/>
              <a:gd name="T25" fmla="*/ 9 h 66"/>
              <a:gd name="T26" fmla="*/ 13 w 109"/>
              <a:gd name="T27" fmla="*/ 8 h 66"/>
              <a:gd name="T28" fmla="*/ 11 w 109"/>
              <a:gd name="T29" fmla="*/ 6 h 66"/>
              <a:gd name="T30" fmla="*/ 7 w 109"/>
              <a:gd name="T31" fmla="*/ 4 h 66"/>
              <a:gd name="T32" fmla="*/ 0 w 109"/>
              <a:gd name="T33" fmla="*/ 0 h 66"/>
              <a:gd name="T34" fmla="*/ 2 w 109"/>
              <a:gd name="T35" fmla="*/ 0 h 66"/>
              <a:gd name="T36" fmla="*/ 6 w 109"/>
              <a:gd name="T37" fmla="*/ 2 h 66"/>
              <a:gd name="T38" fmla="*/ 7 w 109"/>
              <a:gd name="T39" fmla="*/ 4 h 66"/>
              <a:gd name="T40" fmla="*/ 13 w 109"/>
              <a:gd name="T41" fmla="*/ 6 h 66"/>
              <a:gd name="T42" fmla="*/ 17 w 109"/>
              <a:gd name="T43" fmla="*/ 6 h 66"/>
              <a:gd name="T44" fmla="*/ 20 w 109"/>
              <a:gd name="T45" fmla="*/ 9 h 66"/>
              <a:gd name="T46" fmla="*/ 24 w 109"/>
              <a:gd name="T47" fmla="*/ 9 h 66"/>
              <a:gd name="T48" fmla="*/ 28 w 109"/>
              <a:gd name="T49" fmla="*/ 11 h 66"/>
              <a:gd name="T50" fmla="*/ 31 w 109"/>
              <a:gd name="T51" fmla="*/ 13 h 66"/>
              <a:gd name="T52" fmla="*/ 37 w 109"/>
              <a:gd name="T53" fmla="*/ 17 h 66"/>
              <a:gd name="T54" fmla="*/ 40 w 109"/>
              <a:gd name="T55" fmla="*/ 17 h 66"/>
              <a:gd name="T56" fmla="*/ 44 w 109"/>
              <a:gd name="T57" fmla="*/ 20 h 66"/>
              <a:gd name="T58" fmla="*/ 50 w 109"/>
              <a:gd name="T59" fmla="*/ 22 h 66"/>
              <a:gd name="T60" fmla="*/ 55 w 109"/>
              <a:gd name="T61" fmla="*/ 24 h 66"/>
              <a:gd name="T62" fmla="*/ 63 w 109"/>
              <a:gd name="T63" fmla="*/ 28 h 66"/>
              <a:gd name="T64" fmla="*/ 79 w 109"/>
              <a:gd name="T65" fmla="*/ 39 h 66"/>
              <a:gd name="T66" fmla="*/ 90 w 109"/>
              <a:gd name="T67" fmla="*/ 44 h 66"/>
              <a:gd name="T68" fmla="*/ 94 w 109"/>
              <a:gd name="T69" fmla="*/ 50 h 66"/>
              <a:gd name="T70" fmla="*/ 98 w 109"/>
              <a:gd name="T71" fmla="*/ 52 h 66"/>
              <a:gd name="T72" fmla="*/ 101 w 109"/>
              <a:gd name="T73" fmla="*/ 55 h 66"/>
              <a:gd name="T74" fmla="*/ 103 w 109"/>
              <a:gd name="T75" fmla="*/ 57 h 66"/>
              <a:gd name="T76" fmla="*/ 105 w 109"/>
              <a:gd name="T77" fmla="*/ 59 h 66"/>
              <a:gd name="T78" fmla="*/ 107 w 109"/>
              <a:gd name="T79" fmla="*/ 63 h 66"/>
              <a:gd name="T80" fmla="*/ 109 w 109"/>
              <a:gd name="T81" fmla="*/ 65 h 66"/>
              <a:gd name="T82" fmla="*/ 109 w 109"/>
              <a:gd name="T83" fmla="*/ 66 h 66"/>
              <a:gd name="T84" fmla="*/ 98 w 109"/>
              <a:gd name="T85" fmla="*/ 61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09" h="66">
                <a:moveTo>
                  <a:pt x="92" y="59"/>
                </a:moveTo>
                <a:lnTo>
                  <a:pt x="90" y="57"/>
                </a:lnTo>
                <a:lnTo>
                  <a:pt x="88" y="57"/>
                </a:lnTo>
                <a:lnTo>
                  <a:pt x="88" y="57"/>
                </a:lnTo>
                <a:lnTo>
                  <a:pt x="86" y="55"/>
                </a:lnTo>
                <a:lnTo>
                  <a:pt x="86" y="55"/>
                </a:lnTo>
                <a:lnTo>
                  <a:pt x="85" y="55"/>
                </a:lnTo>
                <a:lnTo>
                  <a:pt x="85" y="54"/>
                </a:lnTo>
                <a:lnTo>
                  <a:pt x="83" y="54"/>
                </a:lnTo>
                <a:lnTo>
                  <a:pt x="81" y="52"/>
                </a:lnTo>
                <a:lnTo>
                  <a:pt x="81" y="52"/>
                </a:lnTo>
                <a:lnTo>
                  <a:pt x="79" y="50"/>
                </a:lnTo>
                <a:lnTo>
                  <a:pt x="79" y="50"/>
                </a:lnTo>
                <a:lnTo>
                  <a:pt x="77" y="48"/>
                </a:lnTo>
                <a:lnTo>
                  <a:pt x="75" y="48"/>
                </a:lnTo>
                <a:lnTo>
                  <a:pt x="74" y="46"/>
                </a:lnTo>
                <a:lnTo>
                  <a:pt x="70" y="44"/>
                </a:lnTo>
                <a:lnTo>
                  <a:pt x="68" y="43"/>
                </a:lnTo>
                <a:lnTo>
                  <a:pt x="68" y="41"/>
                </a:lnTo>
                <a:lnTo>
                  <a:pt x="64" y="41"/>
                </a:lnTo>
                <a:lnTo>
                  <a:pt x="64" y="39"/>
                </a:lnTo>
                <a:lnTo>
                  <a:pt x="61" y="37"/>
                </a:lnTo>
                <a:lnTo>
                  <a:pt x="59" y="37"/>
                </a:lnTo>
                <a:lnTo>
                  <a:pt x="57" y="35"/>
                </a:lnTo>
                <a:lnTo>
                  <a:pt x="55" y="33"/>
                </a:lnTo>
                <a:lnTo>
                  <a:pt x="53" y="33"/>
                </a:lnTo>
                <a:lnTo>
                  <a:pt x="50" y="32"/>
                </a:lnTo>
                <a:lnTo>
                  <a:pt x="50" y="30"/>
                </a:lnTo>
                <a:lnTo>
                  <a:pt x="48" y="30"/>
                </a:lnTo>
                <a:lnTo>
                  <a:pt x="42" y="26"/>
                </a:lnTo>
                <a:lnTo>
                  <a:pt x="40" y="24"/>
                </a:lnTo>
                <a:lnTo>
                  <a:pt x="39" y="24"/>
                </a:lnTo>
                <a:lnTo>
                  <a:pt x="35" y="20"/>
                </a:lnTo>
                <a:lnTo>
                  <a:pt x="33" y="19"/>
                </a:lnTo>
                <a:lnTo>
                  <a:pt x="26" y="15"/>
                </a:lnTo>
                <a:lnTo>
                  <a:pt x="22" y="13"/>
                </a:lnTo>
                <a:lnTo>
                  <a:pt x="20" y="11"/>
                </a:lnTo>
                <a:lnTo>
                  <a:pt x="18" y="11"/>
                </a:lnTo>
                <a:lnTo>
                  <a:pt x="17" y="9"/>
                </a:lnTo>
                <a:lnTo>
                  <a:pt x="15" y="9"/>
                </a:lnTo>
                <a:lnTo>
                  <a:pt x="15" y="8"/>
                </a:lnTo>
                <a:lnTo>
                  <a:pt x="13" y="8"/>
                </a:lnTo>
                <a:lnTo>
                  <a:pt x="13" y="6"/>
                </a:lnTo>
                <a:lnTo>
                  <a:pt x="11" y="6"/>
                </a:lnTo>
                <a:lnTo>
                  <a:pt x="11" y="6"/>
                </a:lnTo>
                <a:lnTo>
                  <a:pt x="9" y="6"/>
                </a:lnTo>
                <a:lnTo>
                  <a:pt x="9" y="4"/>
                </a:lnTo>
                <a:lnTo>
                  <a:pt x="7" y="4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7" y="2"/>
                </a:lnTo>
                <a:lnTo>
                  <a:pt x="7" y="4"/>
                </a:lnTo>
                <a:lnTo>
                  <a:pt x="9" y="4"/>
                </a:lnTo>
                <a:lnTo>
                  <a:pt x="11" y="4"/>
                </a:lnTo>
                <a:lnTo>
                  <a:pt x="13" y="6"/>
                </a:lnTo>
                <a:lnTo>
                  <a:pt x="13" y="6"/>
                </a:lnTo>
                <a:lnTo>
                  <a:pt x="15" y="6"/>
                </a:lnTo>
                <a:lnTo>
                  <a:pt x="17" y="6"/>
                </a:lnTo>
                <a:lnTo>
                  <a:pt x="18" y="8"/>
                </a:lnTo>
                <a:lnTo>
                  <a:pt x="18" y="8"/>
                </a:lnTo>
                <a:lnTo>
                  <a:pt x="20" y="9"/>
                </a:lnTo>
                <a:lnTo>
                  <a:pt x="20" y="9"/>
                </a:lnTo>
                <a:lnTo>
                  <a:pt x="22" y="9"/>
                </a:lnTo>
                <a:lnTo>
                  <a:pt x="24" y="9"/>
                </a:lnTo>
                <a:lnTo>
                  <a:pt x="26" y="11"/>
                </a:lnTo>
                <a:lnTo>
                  <a:pt x="26" y="11"/>
                </a:lnTo>
                <a:lnTo>
                  <a:pt x="28" y="11"/>
                </a:lnTo>
                <a:lnTo>
                  <a:pt x="29" y="13"/>
                </a:lnTo>
                <a:lnTo>
                  <a:pt x="29" y="13"/>
                </a:lnTo>
                <a:lnTo>
                  <a:pt x="31" y="13"/>
                </a:lnTo>
                <a:lnTo>
                  <a:pt x="31" y="13"/>
                </a:lnTo>
                <a:lnTo>
                  <a:pt x="35" y="15"/>
                </a:lnTo>
                <a:lnTo>
                  <a:pt x="37" y="17"/>
                </a:lnTo>
                <a:lnTo>
                  <a:pt x="39" y="17"/>
                </a:lnTo>
                <a:lnTo>
                  <a:pt x="39" y="17"/>
                </a:lnTo>
                <a:lnTo>
                  <a:pt x="40" y="17"/>
                </a:lnTo>
                <a:lnTo>
                  <a:pt x="40" y="19"/>
                </a:lnTo>
                <a:lnTo>
                  <a:pt x="42" y="19"/>
                </a:lnTo>
                <a:lnTo>
                  <a:pt x="44" y="20"/>
                </a:lnTo>
                <a:lnTo>
                  <a:pt x="46" y="20"/>
                </a:lnTo>
                <a:lnTo>
                  <a:pt x="46" y="20"/>
                </a:lnTo>
                <a:lnTo>
                  <a:pt x="50" y="22"/>
                </a:lnTo>
                <a:lnTo>
                  <a:pt x="52" y="22"/>
                </a:lnTo>
                <a:lnTo>
                  <a:pt x="53" y="24"/>
                </a:lnTo>
                <a:lnTo>
                  <a:pt x="55" y="24"/>
                </a:lnTo>
                <a:lnTo>
                  <a:pt x="57" y="26"/>
                </a:lnTo>
                <a:lnTo>
                  <a:pt x="59" y="26"/>
                </a:lnTo>
                <a:lnTo>
                  <a:pt x="63" y="28"/>
                </a:lnTo>
                <a:lnTo>
                  <a:pt x="64" y="30"/>
                </a:lnTo>
                <a:lnTo>
                  <a:pt x="74" y="35"/>
                </a:lnTo>
                <a:lnTo>
                  <a:pt x="79" y="39"/>
                </a:lnTo>
                <a:lnTo>
                  <a:pt x="81" y="39"/>
                </a:lnTo>
                <a:lnTo>
                  <a:pt x="85" y="43"/>
                </a:lnTo>
                <a:lnTo>
                  <a:pt x="90" y="44"/>
                </a:lnTo>
                <a:lnTo>
                  <a:pt x="90" y="46"/>
                </a:lnTo>
                <a:lnTo>
                  <a:pt x="92" y="48"/>
                </a:lnTo>
                <a:lnTo>
                  <a:pt x="94" y="50"/>
                </a:lnTo>
                <a:lnTo>
                  <a:pt x="96" y="52"/>
                </a:lnTo>
                <a:lnTo>
                  <a:pt x="96" y="52"/>
                </a:lnTo>
                <a:lnTo>
                  <a:pt x="98" y="52"/>
                </a:lnTo>
                <a:lnTo>
                  <a:pt x="99" y="54"/>
                </a:lnTo>
                <a:lnTo>
                  <a:pt x="99" y="54"/>
                </a:lnTo>
                <a:lnTo>
                  <a:pt x="101" y="55"/>
                </a:lnTo>
                <a:lnTo>
                  <a:pt x="101" y="55"/>
                </a:lnTo>
                <a:lnTo>
                  <a:pt x="103" y="55"/>
                </a:lnTo>
                <a:lnTo>
                  <a:pt x="103" y="57"/>
                </a:lnTo>
                <a:lnTo>
                  <a:pt x="105" y="57"/>
                </a:lnTo>
                <a:lnTo>
                  <a:pt x="105" y="59"/>
                </a:lnTo>
                <a:lnTo>
                  <a:pt x="105" y="59"/>
                </a:lnTo>
                <a:lnTo>
                  <a:pt x="105" y="61"/>
                </a:lnTo>
                <a:lnTo>
                  <a:pt x="107" y="61"/>
                </a:lnTo>
                <a:lnTo>
                  <a:pt x="107" y="63"/>
                </a:lnTo>
                <a:lnTo>
                  <a:pt x="107" y="63"/>
                </a:lnTo>
                <a:lnTo>
                  <a:pt x="109" y="65"/>
                </a:lnTo>
                <a:lnTo>
                  <a:pt x="109" y="65"/>
                </a:lnTo>
                <a:lnTo>
                  <a:pt x="109" y="66"/>
                </a:lnTo>
                <a:lnTo>
                  <a:pt x="109" y="66"/>
                </a:lnTo>
                <a:lnTo>
                  <a:pt x="109" y="66"/>
                </a:lnTo>
                <a:lnTo>
                  <a:pt x="105" y="66"/>
                </a:lnTo>
                <a:lnTo>
                  <a:pt x="101" y="65"/>
                </a:lnTo>
                <a:lnTo>
                  <a:pt x="98" y="61"/>
                </a:lnTo>
                <a:lnTo>
                  <a:pt x="94" y="59"/>
                </a:lnTo>
                <a:lnTo>
                  <a:pt x="88" y="57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95" name="Freeform 1951"/>
          <p:cNvSpPr>
            <a:spLocks/>
          </p:cNvSpPr>
          <p:nvPr/>
        </p:nvSpPr>
        <p:spPr bwMode="auto">
          <a:xfrm>
            <a:off x="5549900" y="4057650"/>
            <a:ext cx="192088" cy="82550"/>
          </a:xfrm>
          <a:custGeom>
            <a:avLst/>
            <a:gdLst>
              <a:gd name="T0" fmla="*/ 235 w 243"/>
              <a:gd name="T1" fmla="*/ 98 h 103"/>
              <a:gd name="T2" fmla="*/ 224 w 243"/>
              <a:gd name="T3" fmla="*/ 92 h 103"/>
              <a:gd name="T4" fmla="*/ 212 w 243"/>
              <a:gd name="T5" fmla="*/ 87 h 103"/>
              <a:gd name="T6" fmla="*/ 199 w 243"/>
              <a:gd name="T7" fmla="*/ 83 h 103"/>
              <a:gd name="T8" fmla="*/ 189 w 243"/>
              <a:gd name="T9" fmla="*/ 79 h 103"/>
              <a:gd name="T10" fmla="*/ 178 w 243"/>
              <a:gd name="T11" fmla="*/ 74 h 103"/>
              <a:gd name="T12" fmla="*/ 166 w 243"/>
              <a:gd name="T13" fmla="*/ 68 h 103"/>
              <a:gd name="T14" fmla="*/ 149 w 243"/>
              <a:gd name="T15" fmla="*/ 61 h 103"/>
              <a:gd name="T16" fmla="*/ 125 w 243"/>
              <a:gd name="T17" fmla="*/ 52 h 103"/>
              <a:gd name="T18" fmla="*/ 105 w 243"/>
              <a:gd name="T19" fmla="*/ 46 h 103"/>
              <a:gd name="T20" fmla="*/ 81 w 243"/>
              <a:gd name="T21" fmla="*/ 41 h 103"/>
              <a:gd name="T22" fmla="*/ 66 w 243"/>
              <a:gd name="T23" fmla="*/ 35 h 103"/>
              <a:gd name="T24" fmla="*/ 55 w 243"/>
              <a:gd name="T25" fmla="*/ 30 h 103"/>
              <a:gd name="T26" fmla="*/ 46 w 243"/>
              <a:gd name="T27" fmla="*/ 24 h 103"/>
              <a:gd name="T28" fmla="*/ 37 w 243"/>
              <a:gd name="T29" fmla="*/ 20 h 103"/>
              <a:gd name="T30" fmla="*/ 28 w 243"/>
              <a:gd name="T31" fmla="*/ 17 h 103"/>
              <a:gd name="T32" fmla="*/ 22 w 243"/>
              <a:gd name="T33" fmla="*/ 13 h 103"/>
              <a:gd name="T34" fmla="*/ 17 w 243"/>
              <a:gd name="T35" fmla="*/ 9 h 103"/>
              <a:gd name="T36" fmla="*/ 11 w 243"/>
              <a:gd name="T37" fmla="*/ 8 h 103"/>
              <a:gd name="T38" fmla="*/ 4 w 243"/>
              <a:gd name="T39" fmla="*/ 4 h 103"/>
              <a:gd name="T40" fmla="*/ 2 w 243"/>
              <a:gd name="T41" fmla="*/ 0 h 103"/>
              <a:gd name="T42" fmla="*/ 11 w 243"/>
              <a:gd name="T43" fmla="*/ 4 h 103"/>
              <a:gd name="T44" fmla="*/ 18 w 243"/>
              <a:gd name="T45" fmla="*/ 8 h 103"/>
              <a:gd name="T46" fmla="*/ 26 w 243"/>
              <a:gd name="T47" fmla="*/ 9 h 103"/>
              <a:gd name="T48" fmla="*/ 33 w 243"/>
              <a:gd name="T49" fmla="*/ 13 h 103"/>
              <a:gd name="T50" fmla="*/ 42 w 243"/>
              <a:gd name="T51" fmla="*/ 17 h 103"/>
              <a:gd name="T52" fmla="*/ 52 w 243"/>
              <a:gd name="T53" fmla="*/ 20 h 103"/>
              <a:gd name="T54" fmla="*/ 59 w 243"/>
              <a:gd name="T55" fmla="*/ 24 h 103"/>
              <a:gd name="T56" fmla="*/ 72 w 243"/>
              <a:gd name="T57" fmla="*/ 30 h 103"/>
              <a:gd name="T58" fmla="*/ 90 w 243"/>
              <a:gd name="T59" fmla="*/ 37 h 103"/>
              <a:gd name="T60" fmla="*/ 103 w 243"/>
              <a:gd name="T61" fmla="*/ 48 h 103"/>
              <a:gd name="T62" fmla="*/ 112 w 243"/>
              <a:gd name="T63" fmla="*/ 55 h 103"/>
              <a:gd name="T64" fmla="*/ 123 w 243"/>
              <a:gd name="T65" fmla="*/ 59 h 103"/>
              <a:gd name="T66" fmla="*/ 134 w 243"/>
              <a:gd name="T67" fmla="*/ 65 h 103"/>
              <a:gd name="T68" fmla="*/ 147 w 243"/>
              <a:gd name="T69" fmla="*/ 70 h 103"/>
              <a:gd name="T70" fmla="*/ 156 w 243"/>
              <a:gd name="T71" fmla="*/ 74 h 103"/>
              <a:gd name="T72" fmla="*/ 162 w 243"/>
              <a:gd name="T73" fmla="*/ 76 h 103"/>
              <a:gd name="T74" fmla="*/ 169 w 243"/>
              <a:gd name="T75" fmla="*/ 79 h 103"/>
              <a:gd name="T76" fmla="*/ 175 w 243"/>
              <a:gd name="T77" fmla="*/ 81 h 103"/>
              <a:gd name="T78" fmla="*/ 182 w 243"/>
              <a:gd name="T79" fmla="*/ 85 h 103"/>
              <a:gd name="T80" fmla="*/ 193 w 243"/>
              <a:gd name="T81" fmla="*/ 88 h 103"/>
              <a:gd name="T82" fmla="*/ 204 w 243"/>
              <a:gd name="T83" fmla="*/ 94 h 103"/>
              <a:gd name="T84" fmla="*/ 215 w 243"/>
              <a:gd name="T85" fmla="*/ 99 h 103"/>
              <a:gd name="T86" fmla="*/ 234 w 243"/>
              <a:gd name="T87" fmla="*/ 103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43" h="103">
                <a:moveTo>
                  <a:pt x="243" y="103"/>
                </a:moveTo>
                <a:lnTo>
                  <a:pt x="241" y="101"/>
                </a:lnTo>
                <a:lnTo>
                  <a:pt x="235" y="98"/>
                </a:lnTo>
                <a:lnTo>
                  <a:pt x="230" y="96"/>
                </a:lnTo>
                <a:lnTo>
                  <a:pt x="226" y="94"/>
                </a:lnTo>
                <a:lnTo>
                  <a:pt x="224" y="92"/>
                </a:lnTo>
                <a:lnTo>
                  <a:pt x="223" y="92"/>
                </a:lnTo>
                <a:lnTo>
                  <a:pt x="215" y="90"/>
                </a:lnTo>
                <a:lnTo>
                  <a:pt x="212" y="87"/>
                </a:lnTo>
                <a:lnTo>
                  <a:pt x="206" y="85"/>
                </a:lnTo>
                <a:lnTo>
                  <a:pt x="202" y="83"/>
                </a:lnTo>
                <a:lnTo>
                  <a:pt x="199" y="83"/>
                </a:lnTo>
                <a:lnTo>
                  <a:pt x="193" y="79"/>
                </a:lnTo>
                <a:lnTo>
                  <a:pt x="191" y="79"/>
                </a:lnTo>
                <a:lnTo>
                  <a:pt x="189" y="79"/>
                </a:lnTo>
                <a:lnTo>
                  <a:pt x="186" y="77"/>
                </a:lnTo>
                <a:lnTo>
                  <a:pt x="182" y="76"/>
                </a:lnTo>
                <a:lnTo>
                  <a:pt x="178" y="74"/>
                </a:lnTo>
                <a:lnTo>
                  <a:pt x="173" y="72"/>
                </a:lnTo>
                <a:lnTo>
                  <a:pt x="169" y="70"/>
                </a:lnTo>
                <a:lnTo>
                  <a:pt x="166" y="68"/>
                </a:lnTo>
                <a:lnTo>
                  <a:pt x="158" y="65"/>
                </a:lnTo>
                <a:lnTo>
                  <a:pt x="153" y="63"/>
                </a:lnTo>
                <a:lnTo>
                  <a:pt x="149" y="61"/>
                </a:lnTo>
                <a:lnTo>
                  <a:pt x="138" y="55"/>
                </a:lnTo>
                <a:lnTo>
                  <a:pt x="131" y="54"/>
                </a:lnTo>
                <a:lnTo>
                  <a:pt x="125" y="52"/>
                </a:lnTo>
                <a:lnTo>
                  <a:pt x="118" y="50"/>
                </a:lnTo>
                <a:lnTo>
                  <a:pt x="112" y="48"/>
                </a:lnTo>
                <a:lnTo>
                  <a:pt x="105" y="46"/>
                </a:lnTo>
                <a:lnTo>
                  <a:pt x="98" y="44"/>
                </a:lnTo>
                <a:lnTo>
                  <a:pt x="88" y="42"/>
                </a:lnTo>
                <a:lnTo>
                  <a:pt x="81" y="41"/>
                </a:lnTo>
                <a:lnTo>
                  <a:pt x="77" y="41"/>
                </a:lnTo>
                <a:lnTo>
                  <a:pt x="72" y="37"/>
                </a:lnTo>
                <a:lnTo>
                  <a:pt x="66" y="35"/>
                </a:lnTo>
                <a:lnTo>
                  <a:pt x="63" y="33"/>
                </a:lnTo>
                <a:lnTo>
                  <a:pt x="57" y="31"/>
                </a:lnTo>
                <a:lnTo>
                  <a:pt x="55" y="30"/>
                </a:lnTo>
                <a:lnTo>
                  <a:pt x="52" y="28"/>
                </a:lnTo>
                <a:lnTo>
                  <a:pt x="50" y="26"/>
                </a:lnTo>
                <a:lnTo>
                  <a:pt x="46" y="24"/>
                </a:lnTo>
                <a:lnTo>
                  <a:pt x="44" y="22"/>
                </a:lnTo>
                <a:lnTo>
                  <a:pt x="39" y="20"/>
                </a:lnTo>
                <a:lnTo>
                  <a:pt x="37" y="20"/>
                </a:lnTo>
                <a:lnTo>
                  <a:pt x="35" y="19"/>
                </a:lnTo>
                <a:lnTo>
                  <a:pt x="29" y="17"/>
                </a:lnTo>
                <a:lnTo>
                  <a:pt x="28" y="17"/>
                </a:lnTo>
                <a:lnTo>
                  <a:pt x="26" y="15"/>
                </a:lnTo>
                <a:lnTo>
                  <a:pt x="24" y="13"/>
                </a:lnTo>
                <a:lnTo>
                  <a:pt x="22" y="13"/>
                </a:lnTo>
                <a:lnTo>
                  <a:pt x="20" y="13"/>
                </a:lnTo>
                <a:lnTo>
                  <a:pt x="18" y="11"/>
                </a:lnTo>
                <a:lnTo>
                  <a:pt x="17" y="9"/>
                </a:lnTo>
                <a:lnTo>
                  <a:pt x="17" y="9"/>
                </a:lnTo>
                <a:lnTo>
                  <a:pt x="15" y="9"/>
                </a:lnTo>
                <a:lnTo>
                  <a:pt x="11" y="8"/>
                </a:lnTo>
                <a:lnTo>
                  <a:pt x="9" y="8"/>
                </a:lnTo>
                <a:lnTo>
                  <a:pt x="7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lnTo>
                  <a:pt x="2" y="0"/>
                </a:lnTo>
                <a:lnTo>
                  <a:pt x="6" y="2"/>
                </a:lnTo>
                <a:lnTo>
                  <a:pt x="9" y="4"/>
                </a:lnTo>
                <a:lnTo>
                  <a:pt x="11" y="4"/>
                </a:lnTo>
                <a:lnTo>
                  <a:pt x="13" y="6"/>
                </a:lnTo>
                <a:lnTo>
                  <a:pt x="17" y="8"/>
                </a:lnTo>
                <a:lnTo>
                  <a:pt x="18" y="8"/>
                </a:lnTo>
                <a:lnTo>
                  <a:pt x="22" y="9"/>
                </a:lnTo>
                <a:lnTo>
                  <a:pt x="24" y="9"/>
                </a:lnTo>
                <a:lnTo>
                  <a:pt x="26" y="9"/>
                </a:lnTo>
                <a:lnTo>
                  <a:pt x="28" y="11"/>
                </a:lnTo>
                <a:lnTo>
                  <a:pt x="31" y="11"/>
                </a:lnTo>
                <a:lnTo>
                  <a:pt x="33" y="13"/>
                </a:lnTo>
                <a:lnTo>
                  <a:pt x="37" y="13"/>
                </a:lnTo>
                <a:lnTo>
                  <a:pt x="39" y="15"/>
                </a:lnTo>
                <a:lnTo>
                  <a:pt x="42" y="17"/>
                </a:lnTo>
                <a:lnTo>
                  <a:pt x="44" y="19"/>
                </a:lnTo>
                <a:lnTo>
                  <a:pt x="48" y="19"/>
                </a:lnTo>
                <a:lnTo>
                  <a:pt x="52" y="20"/>
                </a:lnTo>
                <a:lnTo>
                  <a:pt x="53" y="22"/>
                </a:lnTo>
                <a:lnTo>
                  <a:pt x="55" y="22"/>
                </a:lnTo>
                <a:lnTo>
                  <a:pt x="59" y="24"/>
                </a:lnTo>
                <a:lnTo>
                  <a:pt x="63" y="26"/>
                </a:lnTo>
                <a:lnTo>
                  <a:pt x="66" y="28"/>
                </a:lnTo>
                <a:lnTo>
                  <a:pt x="72" y="30"/>
                </a:lnTo>
                <a:lnTo>
                  <a:pt x="77" y="31"/>
                </a:lnTo>
                <a:lnTo>
                  <a:pt x="85" y="33"/>
                </a:lnTo>
                <a:lnTo>
                  <a:pt x="90" y="37"/>
                </a:lnTo>
                <a:lnTo>
                  <a:pt x="96" y="42"/>
                </a:lnTo>
                <a:lnTo>
                  <a:pt x="101" y="46"/>
                </a:lnTo>
                <a:lnTo>
                  <a:pt x="103" y="48"/>
                </a:lnTo>
                <a:lnTo>
                  <a:pt x="107" y="52"/>
                </a:lnTo>
                <a:lnTo>
                  <a:pt x="109" y="54"/>
                </a:lnTo>
                <a:lnTo>
                  <a:pt x="112" y="55"/>
                </a:lnTo>
                <a:lnTo>
                  <a:pt x="114" y="55"/>
                </a:lnTo>
                <a:lnTo>
                  <a:pt x="118" y="57"/>
                </a:lnTo>
                <a:lnTo>
                  <a:pt x="123" y="59"/>
                </a:lnTo>
                <a:lnTo>
                  <a:pt x="127" y="61"/>
                </a:lnTo>
                <a:lnTo>
                  <a:pt x="131" y="63"/>
                </a:lnTo>
                <a:lnTo>
                  <a:pt x="134" y="65"/>
                </a:lnTo>
                <a:lnTo>
                  <a:pt x="138" y="66"/>
                </a:lnTo>
                <a:lnTo>
                  <a:pt x="142" y="68"/>
                </a:lnTo>
                <a:lnTo>
                  <a:pt x="147" y="70"/>
                </a:lnTo>
                <a:lnTo>
                  <a:pt x="151" y="72"/>
                </a:lnTo>
                <a:lnTo>
                  <a:pt x="153" y="74"/>
                </a:lnTo>
                <a:lnTo>
                  <a:pt x="156" y="74"/>
                </a:lnTo>
                <a:lnTo>
                  <a:pt x="158" y="76"/>
                </a:lnTo>
                <a:lnTo>
                  <a:pt x="160" y="76"/>
                </a:lnTo>
                <a:lnTo>
                  <a:pt x="162" y="76"/>
                </a:lnTo>
                <a:lnTo>
                  <a:pt x="166" y="77"/>
                </a:lnTo>
                <a:lnTo>
                  <a:pt x="167" y="79"/>
                </a:lnTo>
                <a:lnTo>
                  <a:pt x="169" y="79"/>
                </a:lnTo>
                <a:lnTo>
                  <a:pt x="171" y="81"/>
                </a:lnTo>
                <a:lnTo>
                  <a:pt x="173" y="81"/>
                </a:lnTo>
                <a:lnTo>
                  <a:pt x="175" y="81"/>
                </a:lnTo>
                <a:lnTo>
                  <a:pt x="177" y="83"/>
                </a:lnTo>
                <a:lnTo>
                  <a:pt x="178" y="83"/>
                </a:lnTo>
                <a:lnTo>
                  <a:pt x="182" y="85"/>
                </a:lnTo>
                <a:lnTo>
                  <a:pt x="186" y="87"/>
                </a:lnTo>
                <a:lnTo>
                  <a:pt x="189" y="88"/>
                </a:lnTo>
                <a:lnTo>
                  <a:pt x="193" y="88"/>
                </a:lnTo>
                <a:lnTo>
                  <a:pt x="197" y="90"/>
                </a:lnTo>
                <a:lnTo>
                  <a:pt x="201" y="92"/>
                </a:lnTo>
                <a:lnTo>
                  <a:pt x="204" y="94"/>
                </a:lnTo>
                <a:lnTo>
                  <a:pt x="208" y="96"/>
                </a:lnTo>
                <a:lnTo>
                  <a:pt x="212" y="98"/>
                </a:lnTo>
                <a:lnTo>
                  <a:pt x="215" y="99"/>
                </a:lnTo>
                <a:lnTo>
                  <a:pt x="219" y="99"/>
                </a:lnTo>
                <a:lnTo>
                  <a:pt x="228" y="103"/>
                </a:lnTo>
                <a:lnTo>
                  <a:pt x="234" y="103"/>
                </a:lnTo>
                <a:lnTo>
                  <a:pt x="237" y="103"/>
                </a:lnTo>
                <a:lnTo>
                  <a:pt x="243" y="103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96" name="Freeform 1952"/>
          <p:cNvSpPr>
            <a:spLocks/>
          </p:cNvSpPr>
          <p:nvPr/>
        </p:nvSpPr>
        <p:spPr bwMode="auto">
          <a:xfrm>
            <a:off x="5549900" y="4057650"/>
            <a:ext cx="192088" cy="82550"/>
          </a:xfrm>
          <a:custGeom>
            <a:avLst/>
            <a:gdLst>
              <a:gd name="T0" fmla="*/ 235 w 243"/>
              <a:gd name="T1" fmla="*/ 98 h 103"/>
              <a:gd name="T2" fmla="*/ 224 w 243"/>
              <a:gd name="T3" fmla="*/ 92 h 103"/>
              <a:gd name="T4" fmla="*/ 212 w 243"/>
              <a:gd name="T5" fmla="*/ 87 h 103"/>
              <a:gd name="T6" fmla="*/ 199 w 243"/>
              <a:gd name="T7" fmla="*/ 83 h 103"/>
              <a:gd name="T8" fmla="*/ 189 w 243"/>
              <a:gd name="T9" fmla="*/ 79 h 103"/>
              <a:gd name="T10" fmla="*/ 178 w 243"/>
              <a:gd name="T11" fmla="*/ 74 h 103"/>
              <a:gd name="T12" fmla="*/ 166 w 243"/>
              <a:gd name="T13" fmla="*/ 68 h 103"/>
              <a:gd name="T14" fmla="*/ 149 w 243"/>
              <a:gd name="T15" fmla="*/ 61 h 103"/>
              <a:gd name="T16" fmla="*/ 125 w 243"/>
              <a:gd name="T17" fmla="*/ 52 h 103"/>
              <a:gd name="T18" fmla="*/ 105 w 243"/>
              <a:gd name="T19" fmla="*/ 46 h 103"/>
              <a:gd name="T20" fmla="*/ 81 w 243"/>
              <a:gd name="T21" fmla="*/ 41 h 103"/>
              <a:gd name="T22" fmla="*/ 66 w 243"/>
              <a:gd name="T23" fmla="*/ 35 h 103"/>
              <a:gd name="T24" fmla="*/ 55 w 243"/>
              <a:gd name="T25" fmla="*/ 30 h 103"/>
              <a:gd name="T26" fmla="*/ 46 w 243"/>
              <a:gd name="T27" fmla="*/ 24 h 103"/>
              <a:gd name="T28" fmla="*/ 37 w 243"/>
              <a:gd name="T29" fmla="*/ 20 h 103"/>
              <a:gd name="T30" fmla="*/ 28 w 243"/>
              <a:gd name="T31" fmla="*/ 17 h 103"/>
              <a:gd name="T32" fmla="*/ 22 w 243"/>
              <a:gd name="T33" fmla="*/ 13 h 103"/>
              <a:gd name="T34" fmla="*/ 17 w 243"/>
              <a:gd name="T35" fmla="*/ 9 h 103"/>
              <a:gd name="T36" fmla="*/ 11 w 243"/>
              <a:gd name="T37" fmla="*/ 8 h 103"/>
              <a:gd name="T38" fmla="*/ 4 w 243"/>
              <a:gd name="T39" fmla="*/ 4 h 103"/>
              <a:gd name="T40" fmla="*/ 2 w 243"/>
              <a:gd name="T41" fmla="*/ 0 h 103"/>
              <a:gd name="T42" fmla="*/ 11 w 243"/>
              <a:gd name="T43" fmla="*/ 4 h 103"/>
              <a:gd name="T44" fmla="*/ 18 w 243"/>
              <a:gd name="T45" fmla="*/ 8 h 103"/>
              <a:gd name="T46" fmla="*/ 26 w 243"/>
              <a:gd name="T47" fmla="*/ 9 h 103"/>
              <a:gd name="T48" fmla="*/ 33 w 243"/>
              <a:gd name="T49" fmla="*/ 13 h 103"/>
              <a:gd name="T50" fmla="*/ 42 w 243"/>
              <a:gd name="T51" fmla="*/ 17 h 103"/>
              <a:gd name="T52" fmla="*/ 52 w 243"/>
              <a:gd name="T53" fmla="*/ 20 h 103"/>
              <a:gd name="T54" fmla="*/ 59 w 243"/>
              <a:gd name="T55" fmla="*/ 24 h 103"/>
              <a:gd name="T56" fmla="*/ 72 w 243"/>
              <a:gd name="T57" fmla="*/ 30 h 103"/>
              <a:gd name="T58" fmla="*/ 90 w 243"/>
              <a:gd name="T59" fmla="*/ 37 h 103"/>
              <a:gd name="T60" fmla="*/ 103 w 243"/>
              <a:gd name="T61" fmla="*/ 48 h 103"/>
              <a:gd name="T62" fmla="*/ 112 w 243"/>
              <a:gd name="T63" fmla="*/ 55 h 103"/>
              <a:gd name="T64" fmla="*/ 123 w 243"/>
              <a:gd name="T65" fmla="*/ 59 h 103"/>
              <a:gd name="T66" fmla="*/ 134 w 243"/>
              <a:gd name="T67" fmla="*/ 65 h 103"/>
              <a:gd name="T68" fmla="*/ 147 w 243"/>
              <a:gd name="T69" fmla="*/ 70 h 103"/>
              <a:gd name="T70" fmla="*/ 156 w 243"/>
              <a:gd name="T71" fmla="*/ 74 h 103"/>
              <a:gd name="T72" fmla="*/ 162 w 243"/>
              <a:gd name="T73" fmla="*/ 76 h 103"/>
              <a:gd name="T74" fmla="*/ 169 w 243"/>
              <a:gd name="T75" fmla="*/ 79 h 103"/>
              <a:gd name="T76" fmla="*/ 175 w 243"/>
              <a:gd name="T77" fmla="*/ 81 h 103"/>
              <a:gd name="T78" fmla="*/ 182 w 243"/>
              <a:gd name="T79" fmla="*/ 85 h 103"/>
              <a:gd name="T80" fmla="*/ 193 w 243"/>
              <a:gd name="T81" fmla="*/ 88 h 103"/>
              <a:gd name="T82" fmla="*/ 204 w 243"/>
              <a:gd name="T83" fmla="*/ 94 h 103"/>
              <a:gd name="T84" fmla="*/ 215 w 243"/>
              <a:gd name="T85" fmla="*/ 99 h 103"/>
              <a:gd name="T86" fmla="*/ 234 w 243"/>
              <a:gd name="T87" fmla="*/ 103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43" h="103">
                <a:moveTo>
                  <a:pt x="243" y="103"/>
                </a:moveTo>
                <a:lnTo>
                  <a:pt x="241" y="101"/>
                </a:lnTo>
                <a:lnTo>
                  <a:pt x="235" y="98"/>
                </a:lnTo>
                <a:lnTo>
                  <a:pt x="230" y="96"/>
                </a:lnTo>
                <a:lnTo>
                  <a:pt x="226" y="94"/>
                </a:lnTo>
                <a:lnTo>
                  <a:pt x="224" y="92"/>
                </a:lnTo>
                <a:lnTo>
                  <a:pt x="223" y="92"/>
                </a:lnTo>
                <a:lnTo>
                  <a:pt x="215" y="90"/>
                </a:lnTo>
                <a:lnTo>
                  <a:pt x="212" y="87"/>
                </a:lnTo>
                <a:lnTo>
                  <a:pt x="206" y="85"/>
                </a:lnTo>
                <a:lnTo>
                  <a:pt x="202" y="83"/>
                </a:lnTo>
                <a:lnTo>
                  <a:pt x="199" y="83"/>
                </a:lnTo>
                <a:lnTo>
                  <a:pt x="193" y="79"/>
                </a:lnTo>
                <a:lnTo>
                  <a:pt x="191" y="79"/>
                </a:lnTo>
                <a:lnTo>
                  <a:pt x="189" y="79"/>
                </a:lnTo>
                <a:lnTo>
                  <a:pt x="186" y="77"/>
                </a:lnTo>
                <a:lnTo>
                  <a:pt x="182" y="76"/>
                </a:lnTo>
                <a:lnTo>
                  <a:pt x="178" y="74"/>
                </a:lnTo>
                <a:lnTo>
                  <a:pt x="173" y="72"/>
                </a:lnTo>
                <a:lnTo>
                  <a:pt x="169" y="70"/>
                </a:lnTo>
                <a:lnTo>
                  <a:pt x="166" y="68"/>
                </a:lnTo>
                <a:lnTo>
                  <a:pt x="158" y="65"/>
                </a:lnTo>
                <a:lnTo>
                  <a:pt x="153" y="63"/>
                </a:lnTo>
                <a:lnTo>
                  <a:pt x="149" y="61"/>
                </a:lnTo>
                <a:lnTo>
                  <a:pt x="138" y="55"/>
                </a:lnTo>
                <a:lnTo>
                  <a:pt x="131" y="54"/>
                </a:lnTo>
                <a:lnTo>
                  <a:pt x="125" y="52"/>
                </a:lnTo>
                <a:lnTo>
                  <a:pt x="118" y="50"/>
                </a:lnTo>
                <a:lnTo>
                  <a:pt x="112" y="48"/>
                </a:lnTo>
                <a:lnTo>
                  <a:pt x="105" y="46"/>
                </a:lnTo>
                <a:lnTo>
                  <a:pt x="98" y="44"/>
                </a:lnTo>
                <a:lnTo>
                  <a:pt x="88" y="42"/>
                </a:lnTo>
                <a:lnTo>
                  <a:pt x="81" y="41"/>
                </a:lnTo>
                <a:lnTo>
                  <a:pt x="77" y="41"/>
                </a:lnTo>
                <a:lnTo>
                  <a:pt x="72" y="37"/>
                </a:lnTo>
                <a:lnTo>
                  <a:pt x="66" y="35"/>
                </a:lnTo>
                <a:lnTo>
                  <a:pt x="63" y="33"/>
                </a:lnTo>
                <a:lnTo>
                  <a:pt x="57" y="31"/>
                </a:lnTo>
                <a:lnTo>
                  <a:pt x="55" y="30"/>
                </a:lnTo>
                <a:lnTo>
                  <a:pt x="52" y="28"/>
                </a:lnTo>
                <a:lnTo>
                  <a:pt x="50" y="26"/>
                </a:lnTo>
                <a:lnTo>
                  <a:pt x="46" y="24"/>
                </a:lnTo>
                <a:lnTo>
                  <a:pt x="44" y="22"/>
                </a:lnTo>
                <a:lnTo>
                  <a:pt x="39" y="20"/>
                </a:lnTo>
                <a:lnTo>
                  <a:pt x="37" y="20"/>
                </a:lnTo>
                <a:lnTo>
                  <a:pt x="35" y="19"/>
                </a:lnTo>
                <a:lnTo>
                  <a:pt x="29" y="17"/>
                </a:lnTo>
                <a:lnTo>
                  <a:pt x="28" y="17"/>
                </a:lnTo>
                <a:lnTo>
                  <a:pt x="26" y="15"/>
                </a:lnTo>
                <a:lnTo>
                  <a:pt x="24" y="13"/>
                </a:lnTo>
                <a:lnTo>
                  <a:pt x="22" y="13"/>
                </a:lnTo>
                <a:lnTo>
                  <a:pt x="20" y="13"/>
                </a:lnTo>
                <a:lnTo>
                  <a:pt x="18" y="11"/>
                </a:lnTo>
                <a:lnTo>
                  <a:pt x="17" y="9"/>
                </a:lnTo>
                <a:lnTo>
                  <a:pt x="17" y="9"/>
                </a:lnTo>
                <a:lnTo>
                  <a:pt x="15" y="9"/>
                </a:lnTo>
                <a:lnTo>
                  <a:pt x="11" y="8"/>
                </a:lnTo>
                <a:lnTo>
                  <a:pt x="9" y="8"/>
                </a:lnTo>
                <a:lnTo>
                  <a:pt x="7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lnTo>
                  <a:pt x="2" y="0"/>
                </a:lnTo>
                <a:lnTo>
                  <a:pt x="6" y="2"/>
                </a:lnTo>
                <a:lnTo>
                  <a:pt x="9" y="4"/>
                </a:lnTo>
                <a:lnTo>
                  <a:pt x="11" y="4"/>
                </a:lnTo>
                <a:lnTo>
                  <a:pt x="13" y="6"/>
                </a:lnTo>
                <a:lnTo>
                  <a:pt x="17" y="8"/>
                </a:lnTo>
                <a:lnTo>
                  <a:pt x="18" y="8"/>
                </a:lnTo>
                <a:lnTo>
                  <a:pt x="22" y="9"/>
                </a:lnTo>
                <a:lnTo>
                  <a:pt x="24" y="9"/>
                </a:lnTo>
                <a:lnTo>
                  <a:pt x="26" y="9"/>
                </a:lnTo>
                <a:lnTo>
                  <a:pt x="28" y="11"/>
                </a:lnTo>
                <a:lnTo>
                  <a:pt x="31" y="11"/>
                </a:lnTo>
                <a:lnTo>
                  <a:pt x="33" y="13"/>
                </a:lnTo>
                <a:lnTo>
                  <a:pt x="37" y="13"/>
                </a:lnTo>
                <a:lnTo>
                  <a:pt x="39" y="15"/>
                </a:lnTo>
                <a:lnTo>
                  <a:pt x="42" y="17"/>
                </a:lnTo>
                <a:lnTo>
                  <a:pt x="44" y="19"/>
                </a:lnTo>
                <a:lnTo>
                  <a:pt x="48" y="19"/>
                </a:lnTo>
                <a:lnTo>
                  <a:pt x="52" y="20"/>
                </a:lnTo>
                <a:lnTo>
                  <a:pt x="53" y="22"/>
                </a:lnTo>
                <a:lnTo>
                  <a:pt x="55" y="22"/>
                </a:lnTo>
                <a:lnTo>
                  <a:pt x="59" y="24"/>
                </a:lnTo>
                <a:lnTo>
                  <a:pt x="63" y="26"/>
                </a:lnTo>
                <a:lnTo>
                  <a:pt x="66" y="28"/>
                </a:lnTo>
                <a:lnTo>
                  <a:pt x="72" y="30"/>
                </a:lnTo>
                <a:lnTo>
                  <a:pt x="77" y="31"/>
                </a:lnTo>
                <a:lnTo>
                  <a:pt x="85" y="33"/>
                </a:lnTo>
                <a:lnTo>
                  <a:pt x="90" y="37"/>
                </a:lnTo>
                <a:lnTo>
                  <a:pt x="96" y="42"/>
                </a:lnTo>
                <a:lnTo>
                  <a:pt x="101" y="46"/>
                </a:lnTo>
                <a:lnTo>
                  <a:pt x="103" y="48"/>
                </a:lnTo>
                <a:lnTo>
                  <a:pt x="107" y="52"/>
                </a:lnTo>
                <a:lnTo>
                  <a:pt x="109" y="54"/>
                </a:lnTo>
                <a:lnTo>
                  <a:pt x="112" y="55"/>
                </a:lnTo>
                <a:lnTo>
                  <a:pt x="114" y="55"/>
                </a:lnTo>
                <a:lnTo>
                  <a:pt x="118" y="57"/>
                </a:lnTo>
                <a:lnTo>
                  <a:pt x="123" y="59"/>
                </a:lnTo>
                <a:lnTo>
                  <a:pt x="127" y="61"/>
                </a:lnTo>
                <a:lnTo>
                  <a:pt x="131" y="63"/>
                </a:lnTo>
                <a:lnTo>
                  <a:pt x="134" y="65"/>
                </a:lnTo>
                <a:lnTo>
                  <a:pt x="138" y="66"/>
                </a:lnTo>
                <a:lnTo>
                  <a:pt x="142" y="68"/>
                </a:lnTo>
                <a:lnTo>
                  <a:pt x="147" y="70"/>
                </a:lnTo>
                <a:lnTo>
                  <a:pt x="151" y="72"/>
                </a:lnTo>
                <a:lnTo>
                  <a:pt x="153" y="74"/>
                </a:lnTo>
                <a:lnTo>
                  <a:pt x="156" y="74"/>
                </a:lnTo>
                <a:lnTo>
                  <a:pt x="158" y="76"/>
                </a:lnTo>
                <a:lnTo>
                  <a:pt x="160" y="76"/>
                </a:lnTo>
                <a:lnTo>
                  <a:pt x="162" y="76"/>
                </a:lnTo>
                <a:lnTo>
                  <a:pt x="166" y="77"/>
                </a:lnTo>
                <a:lnTo>
                  <a:pt x="167" y="79"/>
                </a:lnTo>
                <a:lnTo>
                  <a:pt x="169" y="79"/>
                </a:lnTo>
                <a:lnTo>
                  <a:pt x="171" y="81"/>
                </a:lnTo>
                <a:lnTo>
                  <a:pt x="173" y="81"/>
                </a:lnTo>
                <a:lnTo>
                  <a:pt x="175" y="81"/>
                </a:lnTo>
                <a:lnTo>
                  <a:pt x="177" y="83"/>
                </a:lnTo>
                <a:lnTo>
                  <a:pt x="178" y="83"/>
                </a:lnTo>
                <a:lnTo>
                  <a:pt x="182" y="85"/>
                </a:lnTo>
                <a:lnTo>
                  <a:pt x="186" y="87"/>
                </a:lnTo>
                <a:lnTo>
                  <a:pt x="189" y="88"/>
                </a:lnTo>
                <a:lnTo>
                  <a:pt x="193" y="88"/>
                </a:lnTo>
                <a:lnTo>
                  <a:pt x="197" y="90"/>
                </a:lnTo>
                <a:lnTo>
                  <a:pt x="201" y="92"/>
                </a:lnTo>
                <a:lnTo>
                  <a:pt x="204" y="94"/>
                </a:lnTo>
                <a:lnTo>
                  <a:pt x="208" y="96"/>
                </a:lnTo>
                <a:lnTo>
                  <a:pt x="212" y="98"/>
                </a:lnTo>
                <a:lnTo>
                  <a:pt x="215" y="99"/>
                </a:lnTo>
                <a:lnTo>
                  <a:pt x="219" y="99"/>
                </a:lnTo>
                <a:lnTo>
                  <a:pt x="228" y="103"/>
                </a:lnTo>
                <a:lnTo>
                  <a:pt x="234" y="103"/>
                </a:lnTo>
                <a:lnTo>
                  <a:pt x="237" y="103"/>
                </a:lnTo>
                <a:lnTo>
                  <a:pt x="243" y="10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97" name="Freeform 1953"/>
          <p:cNvSpPr>
            <a:spLocks/>
          </p:cNvSpPr>
          <p:nvPr/>
        </p:nvSpPr>
        <p:spPr bwMode="auto">
          <a:xfrm>
            <a:off x="5637213" y="4097338"/>
            <a:ext cx="96837" cy="39687"/>
          </a:xfrm>
          <a:custGeom>
            <a:avLst/>
            <a:gdLst>
              <a:gd name="T0" fmla="*/ 0 w 122"/>
              <a:gd name="T1" fmla="*/ 0 h 49"/>
              <a:gd name="T2" fmla="*/ 0 w 122"/>
              <a:gd name="T3" fmla="*/ 0 h 49"/>
              <a:gd name="T4" fmla="*/ 2 w 122"/>
              <a:gd name="T5" fmla="*/ 0 h 49"/>
              <a:gd name="T6" fmla="*/ 4 w 122"/>
              <a:gd name="T7" fmla="*/ 2 h 49"/>
              <a:gd name="T8" fmla="*/ 6 w 122"/>
              <a:gd name="T9" fmla="*/ 2 h 49"/>
              <a:gd name="T10" fmla="*/ 8 w 122"/>
              <a:gd name="T11" fmla="*/ 2 h 49"/>
              <a:gd name="T12" fmla="*/ 10 w 122"/>
              <a:gd name="T13" fmla="*/ 4 h 49"/>
              <a:gd name="T14" fmla="*/ 11 w 122"/>
              <a:gd name="T15" fmla="*/ 4 h 49"/>
              <a:gd name="T16" fmla="*/ 13 w 122"/>
              <a:gd name="T17" fmla="*/ 4 h 49"/>
              <a:gd name="T18" fmla="*/ 13 w 122"/>
              <a:gd name="T19" fmla="*/ 5 h 49"/>
              <a:gd name="T20" fmla="*/ 17 w 122"/>
              <a:gd name="T21" fmla="*/ 5 h 49"/>
              <a:gd name="T22" fmla="*/ 22 w 122"/>
              <a:gd name="T23" fmla="*/ 7 h 49"/>
              <a:gd name="T24" fmla="*/ 26 w 122"/>
              <a:gd name="T25" fmla="*/ 9 h 49"/>
              <a:gd name="T26" fmla="*/ 30 w 122"/>
              <a:gd name="T27" fmla="*/ 9 h 49"/>
              <a:gd name="T28" fmla="*/ 33 w 122"/>
              <a:gd name="T29" fmla="*/ 11 h 49"/>
              <a:gd name="T30" fmla="*/ 37 w 122"/>
              <a:gd name="T31" fmla="*/ 13 h 49"/>
              <a:gd name="T32" fmla="*/ 39 w 122"/>
              <a:gd name="T33" fmla="*/ 15 h 49"/>
              <a:gd name="T34" fmla="*/ 45 w 122"/>
              <a:gd name="T35" fmla="*/ 16 h 49"/>
              <a:gd name="T36" fmla="*/ 50 w 122"/>
              <a:gd name="T37" fmla="*/ 18 h 49"/>
              <a:gd name="T38" fmla="*/ 54 w 122"/>
              <a:gd name="T39" fmla="*/ 20 h 49"/>
              <a:gd name="T40" fmla="*/ 57 w 122"/>
              <a:gd name="T41" fmla="*/ 22 h 49"/>
              <a:gd name="T42" fmla="*/ 63 w 122"/>
              <a:gd name="T43" fmla="*/ 24 h 49"/>
              <a:gd name="T44" fmla="*/ 67 w 122"/>
              <a:gd name="T45" fmla="*/ 26 h 49"/>
              <a:gd name="T46" fmla="*/ 72 w 122"/>
              <a:gd name="T47" fmla="*/ 27 h 49"/>
              <a:gd name="T48" fmla="*/ 79 w 122"/>
              <a:gd name="T49" fmla="*/ 31 h 49"/>
              <a:gd name="T50" fmla="*/ 81 w 122"/>
              <a:gd name="T51" fmla="*/ 31 h 49"/>
              <a:gd name="T52" fmla="*/ 85 w 122"/>
              <a:gd name="T53" fmla="*/ 33 h 49"/>
              <a:gd name="T54" fmla="*/ 89 w 122"/>
              <a:gd name="T55" fmla="*/ 35 h 49"/>
              <a:gd name="T56" fmla="*/ 94 w 122"/>
              <a:gd name="T57" fmla="*/ 38 h 49"/>
              <a:gd name="T58" fmla="*/ 98 w 122"/>
              <a:gd name="T59" fmla="*/ 38 h 49"/>
              <a:gd name="T60" fmla="*/ 102 w 122"/>
              <a:gd name="T61" fmla="*/ 40 h 49"/>
              <a:gd name="T62" fmla="*/ 103 w 122"/>
              <a:gd name="T63" fmla="*/ 42 h 49"/>
              <a:gd name="T64" fmla="*/ 107 w 122"/>
              <a:gd name="T65" fmla="*/ 42 h 49"/>
              <a:gd name="T66" fmla="*/ 114 w 122"/>
              <a:gd name="T67" fmla="*/ 46 h 49"/>
              <a:gd name="T68" fmla="*/ 122 w 122"/>
              <a:gd name="T69" fmla="*/ 49 h 49"/>
              <a:gd name="T70" fmla="*/ 0 w 122"/>
              <a:gd name="T71" fmla="*/ 0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2" h="49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4"/>
                </a:lnTo>
                <a:lnTo>
                  <a:pt x="11" y="4"/>
                </a:lnTo>
                <a:lnTo>
                  <a:pt x="13" y="4"/>
                </a:lnTo>
                <a:lnTo>
                  <a:pt x="13" y="5"/>
                </a:lnTo>
                <a:lnTo>
                  <a:pt x="17" y="5"/>
                </a:lnTo>
                <a:lnTo>
                  <a:pt x="22" y="7"/>
                </a:lnTo>
                <a:lnTo>
                  <a:pt x="26" y="9"/>
                </a:lnTo>
                <a:lnTo>
                  <a:pt x="30" y="9"/>
                </a:lnTo>
                <a:lnTo>
                  <a:pt x="33" y="11"/>
                </a:lnTo>
                <a:lnTo>
                  <a:pt x="37" y="13"/>
                </a:lnTo>
                <a:lnTo>
                  <a:pt x="39" y="15"/>
                </a:lnTo>
                <a:lnTo>
                  <a:pt x="45" y="16"/>
                </a:lnTo>
                <a:lnTo>
                  <a:pt x="50" y="18"/>
                </a:lnTo>
                <a:lnTo>
                  <a:pt x="54" y="20"/>
                </a:lnTo>
                <a:lnTo>
                  <a:pt x="57" y="22"/>
                </a:lnTo>
                <a:lnTo>
                  <a:pt x="63" y="24"/>
                </a:lnTo>
                <a:lnTo>
                  <a:pt x="67" y="26"/>
                </a:lnTo>
                <a:lnTo>
                  <a:pt x="72" y="27"/>
                </a:lnTo>
                <a:lnTo>
                  <a:pt x="79" y="31"/>
                </a:lnTo>
                <a:lnTo>
                  <a:pt x="81" y="31"/>
                </a:lnTo>
                <a:lnTo>
                  <a:pt x="85" y="33"/>
                </a:lnTo>
                <a:lnTo>
                  <a:pt x="89" y="35"/>
                </a:lnTo>
                <a:lnTo>
                  <a:pt x="94" y="38"/>
                </a:lnTo>
                <a:lnTo>
                  <a:pt x="98" y="38"/>
                </a:lnTo>
                <a:lnTo>
                  <a:pt x="102" y="40"/>
                </a:lnTo>
                <a:lnTo>
                  <a:pt x="103" y="42"/>
                </a:lnTo>
                <a:lnTo>
                  <a:pt x="107" y="42"/>
                </a:lnTo>
                <a:lnTo>
                  <a:pt x="114" y="46"/>
                </a:lnTo>
                <a:lnTo>
                  <a:pt x="122" y="49"/>
                </a:lnTo>
                <a:lnTo>
                  <a:pt x="0" y="0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98" name="Freeform 1954"/>
          <p:cNvSpPr>
            <a:spLocks/>
          </p:cNvSpPr>
          <p:nvPr/>
        </p:nvSpPr>
        <p:spPr bwMode="auto">
          <a:xfrm>
            <a:off x="5637213" y="4097338"/>
            <a:ext cx="96837" cy="39687"/>
          </a:xfrm>
          <a:custGeom>
            <a:avLst/>
            <a:gdLst>
              <a:gd name="T0" fmla="*/ 0 w 122"/>
              <a:gd name="T1" fmla="*/ 0 h 49"/>
              <a:gd name="T2" fmla="*/ 0 w 122"/>
              <a:gd name="T3" fmla="*/ 0 h 49"/>
              <a:gd name="T4" fmla="*/ 2 w 122"/>
              <a:gd name="T5" fmla="*/ 0 h 49"/>
              <a:gd name="T6" fmla="*/ 4 w 122"/>
              <a:gd name="T7" fmla="*/ 2 h 49"/>
              <a:gd name="T8" fmla="*/ 6 w 122"/>
              <a:gd name="T9" fmla="*/ 2 h 49"/>
              <a:gd name="T10" fmla="*/ 8 w 122"/>
              <a:gd name="T11" fmla="*/ 2 h 49"/>
              <a:gd name="T12" fmla="*/ 10 w 122"/>
              <a:gd name="T13" fmla="*/ 4 h 49"/>
              <a:gd name="T14" fmla="*/ 11 w 122"/>
              <a:gd name="T15" fmla="*/ 4 h 49"/>
              <a:gd name="T16" fmla="*/ 13 w 122"/>
              <a:gd name="T17" fmla="*/ 4 h 49"/>
              <a:gd name="T18" fmla="*/ 13 w 122"/>
              <a:gd name="T19" fmla="*/ 5 h 49"/>
              <a:gd name="T20" fmla="*/ 17 w 122"/>
              <a:gd name="T21" fmla="*/ 5 h 49"/>
              <a:gd name="T22" fmla="*/ 22 w 122"/>
              <a:gd name="T23" fmla="*/ 7 h 49"/>
              <a:gd name="T24" fmla="*/ 26 w 122"/>
              <a:gd name="T25" fmla="*/ 9 h 49"/>
              <a:gd name="T26" fmla="*/ 30 w 122"/>
              <a:gd name="T27" fmla="*/ 9 h 49"/>
              <a:gd name="T28" fmla="*/ 33 w 122"/>
              <a:gd name="T29" fmla="*/ 11 h 49"/>
              <a:gd name="T30" fmla="*/ 37 w 122"/>
              <a:gd name="T31" fmla="*/ 13 h 49"/>
              <a:gd name="T32" fmla="*/ 39 w 122"/>
              <a:gd name="T33" fmla="*/ 15 h 49"/>
              <a:gd name="T34" fmla="*/ 45 w 122"/>
              <a:gd name="T35" fmla="*/ 16 h 49"/>
              <a:gd name="T36" fmla="*/ 50 w 122"/>
              <a:gd name="T37" fmla="*/ 18 h 49"/>
              <a:gd name="T38" fmla="*/ 54 w 122"/>
              <a:gd name="T39" fmla="*/ 20 h 49"/>
              <a:gd name="T40" fmla="*/ 57 w 122"/>
              <a:gd name="T41" fmla="*/ 22 h 49"/>
              <a:gd name="T42" fmla="*/ 63 w 122"/>
              <a:gd name="T43" fmla="*/ 24 h 49"/>
              <a:gd name="T44" fmla="*/ 67 w 122"/>
              <a:gd name="T45" fmla="*/ 26 h 49"/>
              <a:gd name="T46" fmla="*/ 72 w 122"/>
              <a:gd name="T47" fmla="*/ 27 h 49"/>
              <a:gd name="T48" fmla="*/ 79 w 122"/>
              <a:gd name="T49" fmla="*/ 31 h 49"/>
              <a:gd name="T50" fmla="*/ 81 w 122"/>
              <a:gd name="T51" fmla="*/ 31 h 49"/>
              <a:gd name="T52" fmla="*/ 85 w 122"/>
              <a:gd name="T53" fmla="*/ 33 h 49"/>
              <a:gd name="T54" fmla="*/ 89 w 122"/>
              <a:gd name="T55" fmla="*/ 35 h 49"/>
              <a:gd name="T56" fmla="*/ 94 w 122"/>
              <a:gd name="T57" fmla="*/ 38 h 49"/>
              <a:gd name="T58" fmla="*/ 98 w 122"/>
              <a:gd name="T59" fmla="*/ 38 h 49"/>
              <a:gd name="T60" fmla="*/ 102 w 122"/>
              <a:gd name="T61" fmla="*/ 40 h 49"/>
              <a:gd name="T62" fmla="*/ 103 w 122"/>
              <a:gd name="T63" fmla="*/ 42 h 49"/>
              <a:gd name="T64" fmla="*/ 107 w 122"/>
              <a:gd name="T65" fmla="*/ 42 h 49"/>
              <a:gd name="T66" fmla="*/ 114 w 122"/>
              <a:gd name="T67" fmla="*/ 46 h 49"/>
              <a:gd name="T68" fmla="*/ 122 w 122"/>
              <a:gd name="T69" fmla="*/ 49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2" h="49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10" y="4"/>
                </a:lnTo>
                <a:lnTo>
                  <a:pt x="11" y="4"/>
                </a:lnTo>
                <a:lnTo>
                  <a:pt x="13" y="4"/>
                </a:lnTo>
                <a:lnTo>
                  <a:pt x="13" y="5"/>
                </a:lnTo>
                <a:lnTo>
                  <a:pt x="17" y="5"/>
                </a:lnTo>
                <a:lnTo>
                  <a:pt x="22" y="7"/>
                </a:lnTo>
                <a:lnTo>
                  <a:pt x="26" y="9"/>
                </a:lnTo>
                <a:lnTo>
                  <a:pt x="30" y="9"/>
                </a:lnTo>
                <a:lnTo>
                  <a:pt x="33" y="11"/>
                </a:lnTo>
                <a:lnTo>
                  <a:pt x="37" y="13"/>
                </a:lnTo>
                <a:lnTo>
                  <a:pt x="39" y="15"/>
                </a:lnTo>
                <a:lnTo>
                  <a:pt x="45" y="16"/>
                </a:lnTo>
                <a:lnTo>
                  <a:pt x="50" y="18"/>
                </a:lnTo>
                <a:lnTo>
                  <a:pt x="54" y="20"/>
                </a:lnTo>
                <a:lnTo>
                  <a:pt x="57" y="22"/>
                </a:lnTo>
                <a:lnTo>
                  <a:pt x="63" y="24"/>
                </a:lnTo>
                <a:lnTo>
                  <a:pt x="67" y="26"/>
                </a:lnTo>
                <a:lnTo>
                  <a:pt x="72" y="27"/>
                </a:lnTo>
                <a:lnTo>
                  <a:pt x="79" y="31"/>
                </a:lnTo>
                <a:lnTo>
                  <a:pt x="81" y="31"/>
                </a:lnTo>
                <a:lnTo>
                  <a:pt x="85" y="33"/>
                </a:lnTo>
                <a:lnTo>
                  <a:pt x="89" y="35"/>
                </a:lnTo>
                <a:lnTo>
                  <a:pt x="94" y="38"/>
                </a:lnTo>
                <a:lnTo>
                  <a:pt x="98" y="38"/>
                </a:lnTo>
                <a:lnTo>
                  <a:pt x="102" y="40"/>
                </a:lnTo>
                <a:lnTo>
                  <a:pt x="103" y="42"/>
                </a:lnTo>
                <a:lnTo>
                  <a:pt x="107" y="42"/>
                </a:lnTo>
                <a:lnTo>
                  <a:pt x="114" y="46"/>
                </a:lnTo>
                <a:lnTo>
                  <a:pt x="122" y="49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299" name="Freeform 1955"/>
          <p:cNvSpPr>
            <a:spLocks/>
          </p:cNvSpPr>
          <p:nvPr/>
        </p:nvSpPr>
        <p:spPr bwMode="auto">
          <a:xfrm>
            <a:off x="5643563" y="4030663"/>
            <a:ext cx="104775" cy="114300"/>
          </a:xfrm>
          <a:custGeom>
            <a:avLst/>
            <a:gdLst>
              <a:gd name="T0" fmla="*/ 132 w 134"/>
              <a:gd name="T1" fmla="*/ 142 h 146"/>
              <a:gd name="T2" fmla="*/ 129 w 134"/>
              <a:gd name="T3" fmla="*/ 136 h 146"/>
              <a:gd name="T4" fmla="*/ 125 w 134"/>
              <a:gd name="T5" fmla="*/ 133 h 146"/>
              <a:gd name="T6" fmla="*/ 119 w 134"/>
              <a:gd name="T7" fmla="*/ 127 h 146"/>
              <a:gd name="T8" fmla="*/ 116 w 134"/>
              <a:gd name="T9" fmla="*/ 122 h 146"/>
              <a:gd name="T10" fmla="*/ 110 w 134"/>
              <a:gd name="T11" fmla="*/ 116 h 146"/>
              <a:gd name="T12" fmla="*/ 105 w 134"/>
              <a:gd name="T13" fmla="*/ 112 h 146"/>
              <a:gd name="T14" fmla="*/ 101 w 134"/>
              <a:gd name="T15" fmla="*/ 107 h 146"/>
              <a:gd name="T16" fmla="*/ 96 w 134"/>
              <a:gd name="T17" fmla="*/ 101 h 146"/>
              <a:gd name="T18" fmla="*/ 92 w 134"/>
              <a:gd name="T19" fmla="*/ 96 h 146"/>
              <a:gd name="T20" fmla="*/ 86 w 134"/>
              <a:gd name="T21" fmla="*/ 90 h 146"/>
              <a:gd name="T22" fmla="*/ 81 w 134"/>
              <a:gd name="T23" fmla="*/ 87 h 146"/>
              <a:gd name="T24" fmla="*/ 77 w 134"/>
              <a:gd name="T25" fmla="*/ 81 h 146"/>
              <a:gd name="T26" fmla="*/ 70 w 134"/>
              <a:gd name="T27" fmla="*/ 77 h 146"/>
              <a:gd name="T28" fmla="*/ 64 w 134"/>
              <a:gd name="T29" fmla="*/ 74 h 146"/>
              <a:gd name="T30" fmla="*/ 59 w 134"/>
              <a:gd name="T31" fmla="*/ 68 h 146"/>
              <a:gd name="T32" fmla="*/ 51 w 134"/>
              <a:gd name="T33" fmla="*/ 63 h 146"/>
              <a:gd name="T34" fmla="*/ 44 w 134"/>
              <a:gd name="T35" fmla="*/ 59 h 146"/>
              <a:gd name="T36" fmla="*/ 37 w 134"/>
              <a:gd name="T37" fmla="*/ 55 h 146"/>
              <a:gd name="T38" fmla="*/ 31 w 134"/>
              <a:gd name="T39" fmla="*/ 50 h 146"/>
              <a:gd name="T40" fmla="*/ 24 w 134"/>
              <a:gd name="T41" fmla="*/ 44 h 146"/>
              <a:gd name="T42" fmla="*/ 20 w 134"/>
              <a:gd name="T43" fmla="*/ 39 h 146"/>
              <a:gd name="T44" fmla="*/ 13 w 134"/>
              <a:gd name="T45" fmla="*/ 32 h 146"/>
              <a:gd name="T46" fmla="*/ 7 w 134"/>
              <a:gd name="T47" fmla="*/ 26 h 146"/>
              <a:gd name="T48" fmla="*/ 2 w 134"/>
              <a:gd name="T49" fmla="*/ 19 h 146"/>
              <a:gd name="T50" fmla="*/ 0 w 134"/>
              <a:gd name="T51" fmla="*/ 9 h 146"/>
              <a:gd name="T52" fmla="*/ 2 w 134"/>
              <a:gd name="T53" fmla="*/ 6 h 146"/>
              <a:gd name="T54" fmla="*/ 7 w 134"/>
              <a:gd name="T55" fmla="*/ 2 h 146"/>
              <a:gd name="T56" fmla="*/ 13 w 134"/>
              <a:gd name="T57" fmla="*/ 4 h 146"/>
              <a:gd name="T58" fmla="*/ 13 w 134"/>
              <a:gd name="T59" fmla="*/ 8 h 146"/>
              <a:gd name="T60" fmla="*/ 13 w 134"/>
              <a:gd name="T61" fmla="*/ 15 h 146"/>
              <a:gd name="T62" fmla="*/ 18 w 134"/>
              <a:gd name="T63" fmla="*/ 20 h 146"/>
              <a:gd name="T64" fmla="*/ 24 w 134"/>
              <a:gd name="T65" fmla="*/ 26 h 146"/>
              <a:gd name="T66" fmla="*/ 27 w 134"/>
              <a:gd name="T67" fmla="*/ 32 h 146"/>
              <a:gd name="T68" fmla="*/ 33 w 134"/>
              <a:gd name="T69" fmla="*/ 35 h 146"/>
              <a:gd name="T70" fmla="*/ 37 w 134"/>
              <a:gd name="T71" fmla="*/ 41 h 146"/>
              <a:gd name="T72" fmla="*/ 39 w 134"/>
              <a:gd name="T73" fmla="*/ 46 h 146"/>
              <a:gd name="T74" fmla="*/ 42 w 134"/>
              <a:gd name="T75" fmla="*/ 52 h 146"/>
              <a:gd name="T76" fmla="*/ 46 w 134"/>
              <a:gd name="T77" fmla="*/ 59 h 146"/>
              <a:gd name="T78" fmla="*/ 50 w 134"/>
              <a:gd name="T79" fmla="*/ 65 h 146"/>
              <a:gd name="T80" fmla="*/ 53 w 134"/>
              <a:gd name="T81" fmla="*/ 70 h 146"/>
              <a:gd name="T82" fmla="*/ 57 w 134"/>
              <a:gd name="T83" fmla="*/ 76 h 146"/>
              <a:gd name="T84" fmla="*/ 61 w 134"/>
              <a:gd name="T85" fmla="*/ 83 h 146"/>
              <a:gd name="T86" fmla="*/ 66 w 134"/>
              <a:gd name="T87" fmla="*/ 89 h 146"/>
              <a:gd name="T88" fmla="*/ 70 w 134"/>
              <a:gd name="T89" fmla="*/ 94 h 146"/>
              <a:gd name="T90" fmla="*/ 75 w 134"/>
              <a:gd name="T91" fmla="*/ 98 h 146"/>
              <a:gd name="T92" fmla="*/ 79 w 134"/>
              <a:gd name="T93" fmla="*/ 105 h 146"/>
              <a:gd name="T94" fmla="*/ 85 w 134"/>
              <a:gd name="T95" fmla="*/ 111 h 146"/>
              <a:gd name="T96" fmla="*/ 90 w 134"/>
              <a:gd name="T97" fmla="*/ 116 h 146"/>
              <a:gd name="T98" fmla="*/ 96 w 134"/>
              <a:gd name="T99" fmla="*/ 122 h 146"/>
              <a:gd name="T100" fmla="*/ 99 w 134"/>
              <a:gd name="T101" fmla="*/ 125 h 146"/>
              <a:gd name="T102" fmla="*/ 105 w 134"/>
              <a:gd name="T103" fmla="*/ 131 h 146"/>
              <a:gd name="T104" fmla="*/ 110 w 134"/>
              <a:gd name="T105" fmla="*/ 136 h 146"/>
              <a:gd name="T106" fmla="*/ 119 w 134"/>
              <a:gd name="T107" fmla="*/ 142 h 146"/>
              <a:gd name="T108" fmla="*/ 127 w 134"/>
              <a:gd name="T109" fmla="*/ 146 h 146"/>
              <a:gd name="T110" fmla="*/ 134 w 134"/>
              <a:gd name="T111" fmla="*/ 146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4" h="146">
                <a:moveTo>
                  <a:pt x="134" y="146"/>
                </a:moveTo>
                <a:lnTo>
                  <a:pt x="132" y="142"/>
                </a:lnTo>
                <a:lnTo>
                  <a:pt x="130" y="140"/>
                </a:lnTo>
                <a:lnTo>
                  <a:pt x="129" y="136"/>
                </a:lnTo>
                <a:lnTo>
                  <a:pt x="127" y="134"/>
                </a:lnTo>
                <a:lnTo>
                  <a:pt x="125" y="133"/>
                </a:lnTo>
                <a:lnTo>
                  <a:pt x="121" y="129"/>
                </a:lnTo>
                <a:lnTo>
                  <a:pt x="119" y="127"/>
                </a:lnTo>
                <a:lnTo>
                  <a:pt x="118" y="125"/>
                </a:lnTo>
                <a:lnTo>
                  <a:pt x="116" y="122"/>
                </a:lnTo>
                <a:lnTo>
                  <a:pt x="112" y="120"/>
                </a:lnTo>
                <a:lnTo>
                  <a:pt x="110" y="116"/>
                </a:lnTo>
                <a:lnTo>
                  <a:pt x="108" y="114"/>
                </a:lnTo>
                <a:lnTo>
                  <a:pt x="105" y="112"/>
                </a:lnTo>
                <a:lnTo>
                  <a:pt x="103" y="109"/>
                </a:lnTo>
                <a:lnTo>
                  <a:pt x="101" y="107"/>
                </a:lnTo>
                <a:lnTo>
                  <a:pt x="97" y="105"/>
                </a:lnTo>
                <a:lnTo>
                  <a:pt x="96" y="101"/>
                </a:lnTo>
                <a:lnTo>
                  <a:pt x="94" y="100"/>
                </a:lnTo>
                <a:lnTo>
                  <a:pt x="92" y="96"/>
                </a:lnTo>
                <a:lnTo>
                  <a:pt x="88" y="94"/>
                </a:lnTo>
                <a:lnTo>
                  <a:pt x="86" y="90"/>
                </a:lnTo>
                <a:lnTo>
                  <a:pt x="83" y="89"/>
                </a:lnTo>
                <a:lnTo>
                  <a:pt x="81" y="87"/>
                </a:lnTo>
                <a:lnTo>
                  <a:pt x="79" y="83"/>
                </a:lnTo>
                <a:lnTo>
                  <a:pt x="77" y="81"/>
                </a:lnTo>
                <a:lnTo>
                  <a:pt x="73" y="79"/>
                </a:lnTo>
                <a:lnTo>
                  <a:pt x="70" y="77"/>
                </a:lnTo>
                <a:lnTo>
                  <a:pt x="68" y="76"/>
                </a:lnTo>
                <a:lnTo>
                  <a:pt x="64" y="74"/>
                </a:lnTo>
                <a:lnTo>
                  <a:pt x="61" y="70"/>
                </a:lnTo>
                <a:lnTo>
                  <a:pt x="59" y="68"/>
                </a:lnTo>
                <a:lnTo>
                  <a:pt x="55" y="66"/>
                </a:lnTo>
                <a:lnTo>
                  <a:pt x="51" y="63"/>
                </a:lnTo>
                <a:lnTo>
                  <a:pt x="48" y="61"/>
                </a:lnTo>
                <a:lnTo>
                  <a:pt x="44" y="59"/>
                </a:lnTo>
                <a:lnTo>
                  <a:pt x="40" y="57"/>
                </a:lnTo>
                <a:lnTo>
                  <a:pt x="37" y="55"/>
                </a:lnTo>
                <a:lnTo>
                  <a:pt x="35" y="52"/>
                </a:lnTo>
                <a:lnTo>
                  <a:pt x="31" y="50"/>
                </a:lnTo>
                <a:lnTo>
                  <a:pt x="27" y="46"/>
                </a:lnTo>
                <a:lnTo>
                  <a:pt x="24" y="44"/>
                </a:lnTo>
                <a:lnTo>
                  <a:pt x="22" y="41"/>
                </a:lnTo>
                <a:lnTo>
                  <a:pt x="20" y="39"/>
                </a:lnTo>
                <a:lnTo>
                  <a:pt x="16" y="35"/>
                </a:lnTo>
                <a:lnTo>
                  <a:pt x="13" y="32"/>
                </a:lnTo>
                <a:lnTo>
                  <a:pt x="9" y="28"/>
                </a:lnTo>
                <a:lnTo>
                  <a:pt x="7" y="26"/>
                </a:lnTo>
                <a:lnTo>
                  <a:pt x="5" y="22"/>
                </a:lnTo>
                <a:lnTo>
                  <a:pt x="2" y="19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2" y="6"/>
                </a:lnTo>
                <a:lnTo>
                  <a:pt x="4" y="4"/>
                </a:lnTo>
                <a:lnTo>
                  <a:pt x="7" y="2"/>
                </a:lnTo>
                <a:lnTo>
                  <a:pt x="11" y="0"/>
                </a:lnTo>
                <a:lnTo>
                  <a:pt x="13" y="4"/>
                </a:lnTo>
                <a:lnTo>
                  <a:pt x="13" y="6"/>
                </a:lnTo>
                <a:lnTo>
                  <a:pt x="13" y="8"/>
                </a:lnTo>
                <a:lnTo>
                  <a:pt x="13" y="11"/>
                </a:lnTo>
                <a:lnTo>
                  <a:pt x="13" y="15"/>
                </a:lnTo>
                <a:lnTo>
                  <a:pt x="16" y="19"/>
                </a:lnTo>
                <a:lnTo>
                  <a:pt x="18" y="20"/>
                </a:lnTo>
                <a:lnTo>
                  <a:pt x="20" y="22"/>
                </a:lnTo>
                <a:lnTo>
                  <a:pt x="24" y="26"/>
                </a:lnTo>
                <a:lnTo>
                  <a:pt x="26" y="28"/>
                </a:lnTo>
                <a:lnTo>
                  <a:pt x="27" y="32"/>
                </a:lnTo>
                <a:lnTo>
                  <a:pt x="31" y="33"/>
                </a:lnTo>
                <a:lnTo>
                  <a:pt x="33" y="35"/>
                </a:lnTo>
                <a:lnTo>
                  <a:pt x="35" y="39"/>
                </a:lnTo>
                <a:lnTo>
                  <a:pt x="37" y="41"/>
                </a:lnTo>
                <a:lnTo>
                  <a:pt x="39" y="43"/>
                </a:lnTo>
                <a:lnTo>
                  <a:pt x="39" y="46"/>
                </a:lnTo>
                <a:lnTo>
                  <a:pt x="40" y="48"/>
                </a:lnTo>
                <a:lnTo>
                  <a:pt x="42" y="52"/>
                </a:lnTo>
                <a:lnTo>
                  <a:pt x="44" y="55"/>
                </a:lnTo>
                <a:lnTo>
                  <a:pt x="46" y="59"/>
                </a:lnTo>
                <a:lnTo>
                  <a:pt x="48" y="61"/>
                </a:lnTo>
                <a:lnTo>
                  <a:pt x="50" y="65"/>
                </a:lnTo>
                <a:lnTo>
                  <a:pt x="51" y="66"/>
                </a:lnTo>
                <a:lnTo>
                  <a:pt x="53" y="70"/>
                </a:lnTo>
                <a:lnTo>
                  <a:pt x="55" y="72"/>
                </a:lnTo>
                <a:lnTo>
                  <a:pt x="57" y="76"/>
                </a:lnTo>
                <a:lnTo>
                  <a:pt x="59" y="79"/>
                </a:lnTo>
                <a:lnTo>
                  <a:pt x="61" y="83"/>
                </a:lnTo>
                <a:lnTo>
                  <a:pt x="62" y="87"/>
                </a:lnTo>
                <a:lnTo>
                  <a:pt x="66" y="89"/>
                </a:lnTo>
                <a:lnTo>
                  <a:pt x="68" y="90"/>
                </a:lnTo>
                <a:lnTo>
                  <a:pt x="70" y="94"/>
                </a:lnTo>
                <a:lnTo>
                  <a:pt x="72" y="96"/>
                </a:lnTo>
                <a:lnTo>
                  <a:pt x="75" y="98"/>
                </a:lnTo>
                <a:lnTo>
                  <a:pt x="77" y="101"/>
                </a:lnTo>
                <a:lnTo>
                  <a:pt x="79" y="105"/>
                </a:lnTo>
                <a:lnTo>
                  <a:pt x="81" y="107"/>
                </a:lnTo>
                <a:lnTo>
                  <a:pt x="85" y="111"/>
                </a:lnTo>
                <a:lnTo>
                  <a:pt x="86" y="112"/>
                </a:lnTo>
                <a:lnTo>
                  <a:pt x="90" y="116"/>
                </a:lnTo>
                <a:lnTo>
                  <a:pt x="92" y="118"/>
                </a:lnTo>
                <a:lnTo>
                  <a:pt x="96" y="122"/>
                </a:lnTo>
                <a:lnTo>
                  <a:pt x="97" y="123"/>
                </a:lnTo>
                <a:lnTo>
                  <a:pt x="99" y="125"/>
                </a:lnTo>
                <a:lnTo>
                  <a:pt x="103" y="129"/>
                </a:lnTo>
                <a:lnTo>
                  <a:pt x="105" y="131"/>
                </a:lnTo>
                <a:lnTo>
                  <a:pt x="108" y="133"/>
                </a:lnTo>
                <a:lnTo>
                  <a:pt x="110" y="136"/>
                </a:lnTo>
                <a:lnTo>
                  <a:pt x="114" y="138"/>
                </a:lnTo>
                <a:lnTo>
                  <a:pt x="119" y="142"/>
                </a:lnTo>
                <a:lnTo>
                  <a:pt x="123" y="144"/>
                </a:lnTo>
                <a:lnTo>
                  <a:pt x="127" y="146"/>
                </a:lnTo>
                <a:lnTo>
                  <a:pt x="130" y="146"/>
                </a:lnTo>
                <a:lnTo>
                  <a:pt x="134" y="146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00" name="Freeform 1956"/>
          <p:cNvSpPr>
            <a:spLocks/>
          </p:cNvSpPr>
          <p:nvPr/>
        </p:nvSpPr>
        <p:spPr bwMode="auto">
          <a:xfrm>
            <a:off x="5643563" y="4030663"/>
            <a:ext cx="104775" cy="114300"/>
          </a:xfrm>
          <a:custGeom>
            <a:avLst/>
            <a:gdLst>
              <a:gd name="T0" fmla="*/ 132 w 134"/>
              <a:gd name="T1" fmla="*/ 142 h 146"/>
              <a:gd name="T2" fmla="*/ 129 w 134"/>
              <a:gd name="T3" fmla="*/ 136 h 146"/>
              <a:gd name="T4" fmla="*/ 125 w 134"/>
              <a:gd name="T5" fmla="*/ 133 h 146"/>
              <a:gd name="T6" fmla="*/ 119 w 134"/>
              <a:gd name="T7" fmla="*/ 127 h 146"/>
              <a:gd name="T8" fmla="*/ 116 w 134"/>
              <a:gd name="T9" fmla="*/ 122 h 146"/>
              <a:gd name="T10" fmla="*/ 110 w 134"/>
              <a:gd name="T11" fmla="*/ 116 h 146"/>
              <a:gd name="T12" fmla="*/ 105 w 134"/>
              <a:gd name="T13" fmla="*/ 112 h 146"/>
              <a:gd name="T14" fmla="*/ 101 w 134"/>
              <a:gd name="T15" fmla="*/ 107 h 146"/>
              <a:gd name="T16" fmla="*/ 96 w 134"/>
              <a:gd name="T17" fmla="*/ 101 h 146"/>
              <a:gd name="T18" fmla="*/ 92 w 134"/>
              <a:gd name="T19" fmla="*/ 96 h 146"/>
              <a:gd name="T20" fmla="*/ 86 w 134"/>
              <a:gd name="T21" fmla="*/ 90 h 146"/>
              <a:gd name="T22" fmla="*/ 81 w 134"/>
              <a:gd name="T23" fmla="*/ 87 h 146"/>
              <a:gd name="T24" fmla="*/ 77 w 134"/>
              <a:gd name="T25" fmla="*/ 81 h 146"/>
              <a:gd name="T26" fmla="*/ 70 w 134"/>
              <a:gd name="T27" fmla="*/ 77 h 146"/>
              <a:gd name="T28" fmla="*/ 64 w 134"/>
              <a:gd name="T29" fmla="*/ 74 h 146"/>
              <a:gd name="T30" fmla="*/ 59 w 134"/>
              <a:gd name="T31" fmla="*/ 68 h 146"/>
              <a:gd name="T32" fmla="*/ 51 w 134"/>
              <a:gd name="T33" fmla="*/ 63 h 146"/>
              <a:gd name="T34" fmla="*/ 44 w 134"/>
              <a:gd name="T35" fmla="*/ 59 h 146"/>
              <a:gd name="T36" fmla="*/ 37 w 134"/>
              <a:gd name="T37" fmla="*/ 55 h 146"/>
              <a:gd name="T38" fmla="*/ 31 w 134"/>
              <a:gd name="T39" fmla="*/ 50 h 146"/>
              <a:gd name="T40" fmla="*/ 24 w 134"/>
              <a:gd name="T41" fmla="*/ 44 h 146"/>
              <a:gd name="T42" fmla="*/ 20 w 134"/>
              <a:gd name="T43" fmla="*/ 39 h 146"/>
              <a:gd name="T44" fmla="*/ 13 w 134"/>
              <a:gd name="T45" fmla="*/ 32 h 146"/>
              <a:gd name="T46" fmla="*/ 7 w 134"/>
              <a:gd name="T47" fmla="*/ 26 h 146"/>
              <a:gd name="T48" fmla="*/ 2 w 134"/>
              <a:gd name="T49" fmla="*/ 19 h 146"/>
              <a:gd name="T50" fmla="*/ 0 w 134"/>
              <a:gd name="T51" fmla="*/ 9 h 146"/>
              <a:gd name="T52" fmla="*/ 2 w 134"/>
              <a:gd name="T53" fmla="*/ 6 h 146"/>
              <a:gd name="T54" fmla="*/ 7 w 134"/>
              <a:gd name="T55" fmla="*/ 2 h 146"/>
              <a:gd name="T56" fmla="*/ 13 w 134"/>
              <a:gd name="T57" fmla="*/ 4 h 146"/>
              <a:gd name="T58" fmla="*/ 13 w 134"/>
              <a:gd name="T59" fmla="*/ 8 h 146"/>
              <a:gd name="T60" fmla="*/ 13 w 134"/>
              <a:gd name="T61" fmla="*/ 15 h 146"/>
              <a:gd name="T62" fmla="*/ 18 w 134"/>
              <a:gd name="T63" fmla="*/ 20 h 146"/>
              <a:gd name="T64" fmla="*/ 24 w 134"/>
              <a:gd name="T65" fmla="*/ 26 h 146"/>
              <a:gd name="T66" fmla="*/ 27 w 134"/>
              <a:gd name="T67" fmla="*/ 32 h 146"/>
              <a:gd name="T68" fmla="*/ 33 w 134"/>
              <a:gd name="T69" fmla="*/ 35 h 146"/>
              <a:gd name="T70" fmla="*/ 37 w 134"/>
              <a:gd name="T71" fmla="*/ 41 h 146"/>
              <a:gd name="T72" fmla="*/ 39 w 134"/>
              <a:gd name="T73" fmla="*/ 46 h 146"/>
              <a:gd name="T74" fmla="*/ 42 w 134"/>
              <a:gd name="T75" fmla="*/ 52 h 146"/>
              <a:gd name="T76" fmla="*/ 46 w 134"/>
              <a:gd name="T77" fmla="*/ 59 h 146"/>
              <a:gd name="T78" fmla="*/ 50 w 134"/>
              <a:gd name="T79" fmla="*/ 65 h 146"/>
              <a:gd name="T80" fmla="*/ 53 w 134"/>
              <a:gd name="T81" fmla="*/ 70 h 146"/>
              <a:gd name="T82" fmla="*/ 57 w 134"/>
              <a:gd name="T83" fmla="*/ 76 h 146"/>
              <a:gd name="T84" fmla="*/ 61 w 134"/>
              <a:gd name="T85" fmla="*/ 83 h 146"/>
              <a:gd name="T86" fmla="*/ 66 w 134"/>
              <a:gd name="T87" fmla="*/ 89 h 146"/>
              <a:gd name="T88" fmla="*/ 70 w 134"/>
              <a:gd name="T89" fmla="*/ 94 h 146"/>
              <a:gd name="T90" fmla="*/ 75 w 134"/>
              <a:gd name="T91" fmla="*/ 98 h 146"/>
              <a:gd name="T92" fmla="*/ 79 w 134"/>
              <a:gd name="T93" fmla="*/ 105 h 146"/>
              <a:gd name="T94" fmla="*/ 85 w 134"/>
              <a:gd name="T95" fmla="*/ 111 h 146"/>
              <a:gd name="T96" fmla="*/ 90 w 134"/>
              <a:gd name="T97" fmla="*/ 116 h 146"/>
              <a:gd name="T98" fmla="*/ 96 w 134"/>
              <a:gd name="T99" fmla="*/ 122 h 146"/>
              <a:gd name="T100" fmla="*/ 99 w 134"/>
              <a:gd name="T101" fmla="*/ 125 h 146"/>
              <a:gd name="T102" fmla="*/ 105 w 134"/>
              <a:gd name="T103" fmla="*/ 131 h 146"/>
              <a:gd name="T104" fmla="*/ 110 w 134"/>
              <a:gd name="T105" fmla="*/ 136 h 146"/>
              <a:gd name="T106" fmla="*/ 119 w 134"/>
              <a:gd name="T107" fmla="*/ 142 h 146"/>
              <a:gd name="T108" fmla="*/ 127 w 134"/>
              <a:gd name="T109" fmla="*/ 146 h 146"/>
              <a:gd name="T110" fmla="*/ 134 w 134"/>
              <a:gd name="T111" fmla="*/ 146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4" h="146">
                <a:moveTo>
                  <a:pt x="134" y="146"/>
                </a:moveTo>
                <a:lnTo>
                  <a:pt x="132" y="142"/>
                </a:lnTo>
                <a:lnTo>
                  <a:pt x="130" y="140"/>
                </a:lnTo>
                <a:lnTo>
                  <a:pt x="129" y="136"/>
                </a:lnTo>
                <a:lnTo>
                  <a:pt x="127" y="134"/>
                </a:lnTo>
                <a:lnTo>
                  <a:pt x="125" y="133"/>
                </a:lnTo>
                <a:lnTo>
                  <a:pt x="121" y="129"/>
                </a:lnTo>
                <a:lnTo>
                  <a:pt x="119" y="127"/>
                </a:lnTo>
                <a:lnTo>
                  <a:pt x="118" y="125"/>
                </a:lnTo>
                <a:lnTo>
                  <a:pt x="116" y="122"/>
                </a:lnTo>
                <a:lnTo>
                  <a:pt x="112" y="120"/>
                </a:lnTo>
                <a:lnTo>
                  <a:pt x="110" y="116"/>
                </a:lnTo>
                <a:lnTo>
                  <a:pt x="108" y="114"/>
                </a:lnTo>
                <a:lnTo>
                  <a:pt x="105" y="112"/>
                </a:lnTo>
                <a:lnTo>
                  <a:pt x="103" y="109"/>
                </a:lnTo>
                <a:lnTo>
                  <a:pt x="101" y="107"/>
                </a:lnTo>
                <a:lnTo>
                  <a:pt x="97" y="105"/>
                </a:lnTo>
                <a:lnTo>
                  <a:pt x="96" y="101"/>
                </a:lnTo>
                <a:lnTo>
                  <a:pt x="94" y="100"/>
                </a:lnTo>
                <a:lnTo>
                  <a:pt x="92" y="96"/>
                </a:lnTo>
                <a:lnTo>
                  <a:pt x="88" y="94"/>
                </a:lnTo>
                <a:lnTo>
                  <a:pt x="86" y="90"/>
                </a:lnTo>
                <a:lnTo>
                  <a:pt x="83" y="89"/>
                </a:lnTo>
                <a:lnTo>
                  <a:pt x="81" y="87"/>
                </a:lnTo>
                <a:lnTo>
                  <a:pt x="79" y="83"/>
                </a:lnTo>
                <a:lnTo>
                  <a:pt x="77" y="81"/>
                </a:lnTo>
                <a:lnTo>
                  <a:pt x="73" y="79"/>
                </a:lnTo>
                <a:lnTo>
                  <a:pt x="70" y="77"/>
                </a:lnTo>
                <a:lnTo>
                  <a:pt x="68" y="76"/>
                </a:lnTo>
                <a:lnTo>
                  <a:pt x="64" y="74"/>
                </a:lnTo>
                <a:lnTo>
                  <a:pt x="61" y="70"/>
                </a:lnTo>
                <a:lnTo>
                  <a:pt x="59" y="68"/>
                </a:lnTo>
                <a:lnTo>
                  <a:pt x="55" y="66"/>
                </a:lnTo>
                <a:lnTo>
                  <a:pt x="51" y="63"/>
                </a:lnTo>
                <a:lnTo>
                  <a:pt x="48" y="61"/>
                </a:lnTo>
                <a:lnTo>
                  <a:pt x="44" y="59"/>
                </a:lnTo>
                <a:lnTo>
                  <a:pt x="40" y="57"/>
                </a:lnTo>
                <a:lnTo>
                  <a:pt x="37" y="55"/>
                </a:lnTo>
                <a:lnTo>
                  <a:pt x="35" y="52"/>
                </a:lnTo>
                <a:lnTo>
                  <a:pt x="31" y="50"/>
                </a:lnTo>
                <a:lnTo>
                  <a:pt x="27" y="46"/>
                </a:lnTo>
                <a:lnTo>
                  <a:pt x="24" y="44"/>
                </a:lnTo>
                <a:lnTo>
                  <a:pt x="22" y="41"/>
                </a:lnTo>
                <a:lnTo>
                  <a:pt x="20" y="39"/>
                </a:lnTo>
                <a:lnTo>
                  <a:pt x="16" y="35"/>
                </a:lnTo>
                <a:lnTo>
                  <a:pt x="13" y="32"/>
                </a:lnTo>
                <a:lnTo>
                  <a:pt x="9" y="28"/>
                </a:lnTo>
                <a:lnTo>
                  <a:pt x="7" y="26"/>
                </a:lnTo>
                <a:lnTo>
                  <a:pt x="5" y="22"/>
                </a:lnTo>
                <a:lnTo>
                  <a:pt x="2" y="19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2" y="6"/>
                </a:lnTo>
                <a:lnTo>
                  <a:pt x="4" y="4"/>
                </a:lnTo>
                <a:lnTo>
                  <a:pt x="7" y="2"/>
                </a:lnTo>
                <a:lnTo>
                  <a:pt x="11" y="0"/>
                </a:lnTo>
                <a:lnTo>
                  <a:pt x="13" y="4"/>
                </a:lnTo>
                <a:lnTo>
                  <a:pt x="13" y="6"/>
                </a:lnTo>
                <a:lnTo>
                  <a:pt x="13" y="8"/>
                </a:lnTo>
                <a:lnTo>
                  <a:pt x="13" y="11"/>
                </a:lnTo>
                <a:lnTo>
                  <a:pt x="13" y="15"/>
                </a:lnTo>
                <a:lnTo>
                  <a:pt x="16" y="19"/>
                </a:lnTo>
                <a:lnTo>
                  <a:pt x="18" y="20"/>
                </a:lnTo>
                <a:lnTo>
                  <a:pt x="20" y="22"/>
                </a:lnTo>
                <a:lnTo>
                  <a:pt x="24" y="26"/>
                </a:lnTo>
                <a:lnTo>
                  <a:pt x="26" y="28"/>
                </a:lnTo>
                <a:lnTo>
                  <a:pt x="27" y="32"/>
                </a:lnTo>
                <a:lnTo>
                  <a:pt x="31" y="33"/>
                </a:lnTo>
                <a:lnTo>
                  <a:pt x="33" y="35"/>
                </a:lnTo>
                <a:lnTo>
                  <a:pt x="35" y="39"/>
                </a:lnTo>
                <a:lnTo>
                  <a:pt x="37" y="41"/>
                </a:lnTo>
                <a:lnTo>
                  <a:pt x="39" y="43"/>
                </a:lnTo>
                <a:lnTo>
                  <a:pt x="39" y="46"/>
                </a:lnTo>
                <a:lnTo>
                  <a:pt x="40" y="48"/>
                </a:lnTo>
                <a:lnTo>
                  <a:pt x="42" y="52"/>
                </a:lnTo>
                <a:lnTo>
                  <a:pt x="44" y="55"/>
                </a:lnTo>
                <a:lnTo>
                  <a:pt x="46" y="59"/>
                </a:lnTo>
                <a:lnTo>
                  <a:pt x="48" y="61"/>
                </a:lnTo>
                <a:lnTo>
                  <a:pt x="50" y="65"/>
                </a:lnTo>
                <a:lnTo>
                  <a:pt x="51" y="66"/>
                </a:lnTo>
                <a:lnTo>
                  <a:pt x="53" y="70"/>
                </a:lnTo>
                <a:lnTo>
                  <a:pt x="55" y="72"/>
                </a:lnTo>
                <a:lnTo>
                  <a:pt x="57" y="76"/>
                </a:lnTo>
                <a:lnTo>
                  <a:pt x="59" y="79"/>
                </a:lnTo>
                <a:lnTo>
                  <a:pt x="61" y="83"/>
                </a:lnTo>
                <a:lnTo>
                  <a:pt x="62" y="87"/>
                </a:lnTo>
                <a:lnTo>
                  <a:pt x="66" y="89"/>
                </a:lnTo>
                <a:lnTo>
                  <a:pt x="68" y="90"/>
                </a:lnTo>
                <a:lnTo>
                  <a:pt x="70" y="94"/>
                </a:lnTo>
                <a:lnTo>
                  <a:pt x="72" y="96"/>
                </a:lnTo>
                <a:lnTo>
                  <a:pt x="75" y="98"/>
                </a:lnTo>
                <a:lnTo>
                  <a:pt x="77" y="101"/>
                </a:lnTo>
                <a:lnTo>
                  <a:pt x="79" y="105"/>
                </a:lnTo>
                <a:lnTo>
                  <a:pt x="81" y="107"/>
                </a:lnTo>
                <a:lnTo>
                  <a:pt x="85" y="111"/>
                </a:lnTo>
                <a:lnTo>
                  <a:pt x="86" y="112"/>
                </a:lnTo>
                <a:lnTo>
                  <a:pt x="90" y="116"/>
                </a:lnTo>
                <a:lnTo>
                  <a:pt x="92" y="118"/>
                </a:lnTo>
                <a:lnTo>
                  <a:pt x="96" y="122"/>
                </a:lnTo>
                <a:lnTo>
                  <a:pt x="97" y="123"/>
                </a:lnTo>
                <a:lnTo>
                  <a:pt x="99" y="125"/>
                </a:lnTo>
                <a:lnTo>
                  <a:pt x="103" y="129"/>
                </a:lnTo>
                <a:lnTo>
                  <a:pt x="105" y="131"/>
                </a:lnTo>
                <a:lnTo>
                  <a:pt x="108" y="133"/>
                </a:lnTo>
                <a:lnTo>
                  <a:pt x="110" y="136"/>
                </a:lnTo>
                <a:lnTo>
                  <a:pt x="114" y="138"/>
                </a:lnTo>
                <a:lnTo>
                  <a:pt x="119" y="142"/>
                </a:lnTo>
                <a:lnTo>
                  <a:pt x="123" y="144"/>
                </a:lnTo>
                <a:lnTo>
                  <a:pt x="127" y="146"/>
                </a:lnTo>
                <a:lnTo>
                  <a:pt x="130" y="146"/>
                </a:lnTo>
                <a:lnTo>
                  <a:pt x="134" y="146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01" name="Freeform 1957"/>
          <p:cNvSpPr>
            <a:spLocks/>
          </p:cNvSpPr>
          <p:nvPr/>
        </p:nvSpPr>
        <p:spPr bwMode="auto">
          <a:xfrm>
            <a:off x="5545138" y="4127500"/>
            <a:ext cx="206375" cy="19050"/>
          </a:xfrm>
          <a:custGeom>
            <a:avLst/>
            <a:gdLst>
              <a:gd name="T0" fmla="*/ 255 w 259"/>
              <a:gd name="T1" fmla="*/ 21 h 24"/>
              <a:gd name="T2" fmla="*/ 242 w 259"/>
              <a:gd name="T3" fmla="*/ 17 h 24"/>
              <a:gd name="T4" fmla="*/ 231 w 259"/>
              <a:gd name="T5" fmla="*/ 15 h 24"/>
              <a:gd name="T6" fmla="*/ 222 w 259"/>
              <a:gd name="T7" fmla="*/ 13 h 24"/>
              <a:gd name="T8" fmla="*/ 209 w 259"/>
              <a:gd name="T9" fmla="*/ 11 h 24"/>
              <a:gd name="T10" fmla="*/ 200 w 259"/>
              <a:gd name="T11" fmla="*/ 11 h 24"/>
              <a:gd name="T12" fmla="*/ 191 w 259"/>
              <a:gd name="T13" fmla="*/ 10 h 24"/>
              <a:gd name="T14" fmla="*/ 180 w 259"/>
              <a:gd name="T15" fmla="*/ 8 h 24"/>
              <a:gd name="T16" fmla="*/ 169 w 259"/>
              <a:gd name="T17" fmla="*/ 6 h 24"/>
              <a:gd name="T18" fmla="*/ 156 w 259"/>
              <a:gd name="T19" fmla="*/ 4 h 24"/>
              <a:gd name="T20" fmla="*/ 145 w 259"/>
              <a:gd name="T21" fmla="*/ 2 h 24"/>
              <a:gd name="T22" fmla="*/ 134 w 259"/>
              <a:gd name="T23" fmla="*/ 0 h 24"/>
              <a:gd name="T24" fmla="*/ 123 w 259"/>
              <a:gd name="T25" fmla="*/ 0 h 24"/>
              <a:gd name="T26" fmla="*/ 114 w 259"/>
              <a:gd name="T27" fmla="*/ 0 h 24"/>
              <a:gd name="T28" fmla="*/ 99 w 259"/>
              <a:gd name="T29" fmla="*/ 0 h 24"/>
              <a:gd name="T30" fmla="*/ 80 w 259"/>
              <a:gd name="T31" fmla="*/ 0 h 24"/>
              <a:gd name="T32" fmla="*/ 66 w 259"/>
              <a:gd name="T33" fmla="*/ 2 h 24"/>
              <a:gd name="T34" fmla="*/ 57 w 259"/>
              <a:gd name="T35" fmla="*/ 4 h 24"/>
              <a:gd name="T36" fmla="*/ 45 w 259"/>
              <a:gd name="T37" fmla="*/ 6 h 24"/>
              <a:gd name="T38" fmla="*/ 38 w 259"/>
              <a:gd name="T39" fmla="*/ 10 h 24"/>
              <a:gd name="T40" fmla="*/ 33 w 259"/>
              <a:gd name="T41" fmla="*/ 13 h 24"/>
              <a:gd name="T42" fmla="*/ 25 w 259"/>
              <a:gd name="T43" fmla="*/ 17 h 24"/>
              <a:gd name="T44" fmla="*/ 18 w 259"/>
              <a:gd name="T45" fmla="*/ 19 h 24"/>
              <a:gd name="T46" fmla="*/ 9 w 259"/>
              <a:gd name="T47" fmla="*/ 23 h 24"/>
              <a:gd name="T48" fmla="*/ 3 w 259"/>
              <a:gd name="T49" fmla="*/ 24 h 24"/>
              <a:gd name="T50" fmla="*/ 0 w 259"/>
              <a:gd name="T51" fmla="*/ 23 h 24"/>
              <a:gd name="T52" fmla="*/ 5 w 259"/>
              <a:gd name="T53" fmla="*/ 19 h 24"/>
              <a:gd name="T54" fmla="*/ 11 w 259"/>
              <a:gd name="T55" fmla="*/ 13 h 24"/>
              <a:gd name="T56" fmla="*/ 18 w 259"/>
              <a:gd name="T57" fmla="*/ 11 h 24"/>
              <a:gd name="T58" fmla="*/ 27 w 259"/>
              <a:gd name="T59" fmla="*/ 10 h 24"/>
              <a:gd name="T60" fmla="*/ 34 w 259"/>
              <a:gd name="T61" fmla="*/ 8 h 24"/>
              <a:gd name="T62" fmla="*/ 45 w 259"/>
              <a:gd name="T63" fmla="*/ 6 h 24"/>
              <a:gd name="T64" fmla="*/ 53 w 259"/>
              <a:gd name="T65" fmla="*/ 4 h 24"/>
              <a:gd name="T66" fmla="*/ 62 w 259"/>
              <a:gd name="T67" fmla="*/ 4 h 24"/>
              <a:gd name="T68" fmla="*/ 71 w 259"/>
              <a:gd name="T69" fmla="*/ 4 h 24"/>
              <a:gd name="T70" fmla="*/ 82 w 259"/>
              <a:gd name="T71" fmla="*/ 4 h 24"/>
              <a:gd name="T72" fmla="*/ 93 w 259"/>
              <a:gd name="T73" fmla="*/ 4 h 24"/>
              <a:gd name="T74" fmla="*/ 104 w 259"/>
              <a:gd name="T75" fmla="*/ 4 h 24"/>
              <a:gd name="T76" fmla="*/ 117 w 259"/>
              <a:gd name="T77" fmla="*/ 6 h 24"/>
              <a:gd name="T78" fmla="*/ 126 w 259"/>
              <a:gd name="T79" fmla="*/ 6 h 24"/>
              <a:gd name="T80" fmla="*/ 139 w 259"/>
              <a:gd name="T81" fmla="*/ 8 h 24"/>
              <a:gd name="T82" fmla="*/ 150 w 259"/>
              <a:gd name="T83" fmla="*/ 10 h 24"/>
              <a:gd name="T84" fmla="*/ 163 w 259"/>
              <a:gd name="T85" fmla="*/ 11 h 24"/>
              <a:gd name="T86" fmla="*/ 172 w 259"/>
              <a:gd name="T87" fmla="*/ 13 h 24"/>
              <a:gd name="T88" fmla="*/ 183 w 259"/>
              <a:gd name="T89" fmla="*/ 13 h 24"/>
              <a:gd name="T90" fmla="*/ 196 w 259"/>
              <a:gd name="T91" fmla="*/ 15 h 24"/>
              <a:gd name="T92" fmla="*/ 206 w 259"/>
              <a:gd name="T93" fmla="*/ 17 h 24"/>
              <a:gd name="T94" fmla="*/ 217 w 259"/>
              <a:gd name="T95" fmla="*/ 17 h 24"/>
              <a:gd name="T96" fmla="*/ 226 w 259"/>
              <a:gd name="T97" fmla="*/ 19 h 24"/>
              <a:gd name="T98" fmla="*/ 235 w 259"/>
              <a:gd name="T99" fmla="*/ 21 h 24"/>
              <a:gd name="T100" fmla="*/ 246 w 259"/>
              <a:gd name="T101" fmla="*/ 23 h 24"/>
              <a:gd name="T102" fmla="*/ 259 w 259"/>
              <a:gd name="T103" fmla="*/ 24 h 24"/>
              <a:gd name="T104" fmla="*/ 259 w 259"/>
              <a:gd name="T105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59" h="24">
                <a:moveTo>
                  <a:pt x="259" y="24"/>
                </a:moveTo>
                <a:lnTo>
                  <a:pt x="255" y="21"/>
                </a:lnTo>
                <a:lnTo>
                  <a:pt x="248" y="19"/>
                </a:lnTo>
                <a:lnTo>
                  <a:pt x="242" y="17"/>
                </a:lnTo>
                <a:lnTo>
                  <a:pt x="237" y="15"/>
                </a:lnTo>
                <a:lnTo>
                  <a:pt x="231" y="15"/>
                </a:lnTo>
                <a:lnTo>
                  <a:pt x="226" y="13"/>
                </a:lnTo>
                <a:lnTo>
                  <a:pt x="222" y="13"/>
                </a:lnTo>
                <a:lnTo>
                  <a:pt x="217" y="13"/>
                </a:lnTo>
                <a:lnTo>
                  <a:pt x="209" y="11"/>
                </a:lnTo>
                <a:lnTo>
                  <a:pt x="206" y="11"/>
                </a:lnTo>
                <a:lnTo>
                  <a:pt x="200" y="11"/>
                </a:lnTo>
                <a:lnTo>
                  <a:pt x="196" y="10"/>
                </a:lnTo>
                <a:lnTo>
                  <a:pt x="191" y="10"/>
                </a:lnTo>
                <a:lnTo>
                  <a:pt x="185" y="10"/>
                </a:lnTo>
                <a:lnTo>
                  <a:pt x="180" y="8"/>
                </a:lnTo>
                <a:lnTo>
                  <a:pt x="174" y="8"/>
                </a:lnTo>
                <a:lnTo>
                  <a:pt x="169" y="6"/>
                </a:lnTo>
                <a:lnTo>
                  <a:pt x="163" y="6"/>
                </a:lnTo>
                <a:lnTo>
                  <a:pt x="156" y="4"/>
                </a:lnTo>
                <a:lnTo>
                  <a:pt x="150" y="4"/>
                </a:lnTo>
                <a:lnTo>
                  <a:pt x="145" y="2"/>
                </a:lnTo>
                <a:lnTo>
                  <a:pt x="139" y="2"/>
                </a:lnTo>
                <a:lnTo>
                  <a:pt x="134" y="0"/>
                </a:lnTo>
                <a:lnTo>
                  <a:pt x="128" y="0"/>
                </a:lnTo>
                <a:lnTo>
                  <a:pt x="123" y="0"/>
                </a:lnTo>
                <a:lnTo>
                  <a:pt x="119" y="0"/>
                </a:lnTo>
                <a:lnTo>
                  <a:pt x="114" y="0"/>
                </a:lnTo>
                <a:lnTo>
                  <a:pt x="106" y="0"/>
                </a:lnTo>
                <a:lnTo>
                  <a:pt x="99" y="0"/>
                </a:lnTo>
                <a:lnTo>
                  <a:pt x="90" y="0"/>
                </a:lnTo>
                <a:lnTo>
                  <a:pt x="80" y="0"/>
                </a:lnTo>
                <a:lnTo>
                  <a:pt x="73" y="0"/>
                </a:lnTo>
                <a:lnTo>
                  <a:pt x="66" y="2"/>
                </a:lnTo>
                <a:lnTo>
                  <a:pt x="62" y="2"/>
                </a:lnTo>
                <a:lnTo>
                  <a:pt x="57" y="4"/>
                </a:lnTo>
                <a:lnTo>
                  <a:pt x="51" y="4"/>
                </a:lnTo>
                <a:lnTo>
                  <a:pt x="45" y="6"/>
                </a:lnTo>
                <a:lnTo>
                  <a:pt x="42" y="8"/>
                </a:lnTo>
                <a:lnTo>
                  <a:pt x="38" y="10"/>
                </a:lnTo>
                <a:lnTo>
                  <a:pt x="36" y="11"/>
                </a:lnTo>
                <a:lnTo>
                  <a:pt x="33" y="13"/>
                </a:lnTo>
                <a:lnTo>
                  <a:pt x="27" y="15"/>
                </a:lnTo>
                <a:lnTo>
                  <a:pt x="25" y="17"/>
                </a:lnTo>
                <a:lnTo>
                  <a:pt x="22" y="19"/>
                </a:lnTo>
                <a:lnTo>
                  <a:pt x="18" y="19"/>
                </a:lnTo>
                <a:lnTo>
                  <a:pt x="14" y="21"/>
                </a:lnTo>
                <a:lnTo>
                  <a:pt x="9" y="23"/>
                </a:lnTo>
                <a:lnTo>
                  <a:pt x="5" y="23"/>
                </a:lnTo>
                <a:lnTo>
                  <a:pt x="3" y="24"/>
                </a:lnTo>
                <a:lnTo>
                  <a:pt x="0" y="24"/>
                </a:lnTo>
                <a:lnTo>
                  <a:pt x="0" y="23"/>
                </a:lnTo>
                <a:lnTo>
                  <a:pt x="3" y="21"/>
                </a:lnTo>
                <a:lnTo>
                  <a:pt x="5" y="19"/>
                </a:lnTo>
                <a:lnTo>
                  <a:pt x="9" y="17"/>
                </a:lnTo>
                <a:lnTo>
                  <a:pt x="11" y="13"/>
                </a:lnTo>
                <a:lnTo>
                  <a:pt x="14" y="13"/>
                </a:lnTo>
                <a:lnTo>
                  <a:pt x="18" y="11"/>
                </a:lnTo>
                <a:lnTo>
                  <a:pt x="23" y="11"/>
                </a:lnTo>
                <a:lnTo>
                  <a:pt x="27" y="10"/>
                </a:lnTo>
                <a:lnTo>
                  <a:pt x="31" y="10"/>
                </a:lnTo>
                <a:lnTo>
                  <a:pt x="34" y="8"/>
                </a:lnTo>
                <a:lnTo>
                  <a:pt x="40" y="8"/>
                </a:lnTo>
                <a:lnTo>
                  <a:pt x="45" y="6"/>
                </a:lnTo>
                <a:lnTo>
                  <a:pt x="49" y="6"/>
                </a:lnTo>
                <a:lnTo>
                  <a:pt x="53" y="4"/>
                </a:lnTo>
                <a:lnTo>
                  <a:pt x="58" y="4"/>
                </a:lnTo>
                <a:lnTo>
                  <a:pt x="62" y="4"/>
                </a:lnTo>
                <a:lnTo>
                  <a:pt x="68" y="4"/>
                </a:lnTo>
                <a:lnTo>
                  <a:pt x="71" y="4"/>
                </a:lnTo>
                <a:lnTo>
                  <a:pt x="77" y="4"/>
                </a:lnTo>
                <a:lnTo>
                  <a:pt x="82" y="4"/>
                </a:lnTo>
                <a:lnTo>
                  <a:pt x="88" y="4"/>
                </a:lnTo>
                <a:lnTo>
                  <a:pt x="93" y="4"/>
                </a:lnTo>
                <a:lnTo>
                  <a:pt x="99" y="4"/>
                </a:lnTo>
                <a:lnTo>
                  <a:pt x="104" y="4"/>
                </a:lnTo>
                <a:lnTo>
                  <a:pt x="110" y="4"/>
                </a:lnTo>
                <a:lnTo>
                  <a:pt x="117" y="6"/>
                </a:lnTo>
                <a:lnTo>
                  <a:pt x="121" y="6"/>
                </a:lnTo>
                <a:lnTo>
                  <a:pt x="126" y="6"/>
                </a:lnTo>
                <a:lnTo>
                  <a:pt x="132" y="8"/>
                </a:lnTo>
                <a:lnTo>
                  <a:pt x="139" y="8"/>
                </a:lnTo>
                <a:lnTo>
                  <a:pt x="145" y="10"/>
                </a:lnTo>
                <a:lnTo>
                  <a:pt x="150" y="10"/>
                </a:lnTo>
                <a:lnTo>
                  <a:pt x="158" y="11"/>
                </a:lnTo>
                <a:lnTo>
                  <a:pt x="163" y="11"/>
                </a:lnTo>
                <a:lnTo>
                  <a:pt x="167" y="11"/>
                </a:lnTo>
                <a:lnTo>
                  <a:pt x="172" y="13"/>
                </a:lnTo>
                <a:lnTo>
                  <a:pt x="178" y="13"/>
                </a:lnTo>
                <a:lnTo>
                  <a:pt x="183" y="13"/>
                </a:lnTo>
                <a:lnTo>
                  <a:pt x="191" y="15"/>
                </a:lnTo>
                <a:lnTo>
                  <a:pt x="196" y="15"/>
                </a:lnTo>
                <a:lnTo>
                  <a:pt x="200" y="15"/>
                </a:lnTo>
                <a:lnTo>
                  <a:pt x="206" y="17"/>
                </a:lnTo>
                <a:lnTo>
                  <a:pt x="211" y="17"/>
                </a:lnTo>
                <a:lnTo>
                  <a:pt x="217" y="17"/>
                </a:lnTo>
                <a:lnTo>
                  <a:pt x="220" y="19"/>
                </a:lnTo>
                <a:lnTo>
                  <a:pt x="226" y="19"/>
                </a:lnTo>
                <a:lnTo>
                  <a:pt x="231" y="19"/>
                </a:lnTo>
                <a:lnTo>
                  <a:pt x="235" y="21"/>
                </a:lnTo>
                <a:lnTo>
                  <a:pt x="242" y="23"/>
                </a:lnTo>
                <a:lnTo>
                  <a:pt x="246" y="23"/>
                </a:lnTo>
                <a:lnTo>
                  <a:pt x="251" y="24"/>
                </a:lnTo>
                <a:lnTo>
                  <a:pt x="259" y="24"/>
                </a:lnTo>
                <a:lnTo>
                  <a:pt x="251" y="19"/>
                </a:lnTo>
                <a:lnTo>
                  <a:pt x="259" y="24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02" name="Freeform 1958"/>
          <p:cNvSpPr>
            <a:spLocks/>
          </p:cNvSpPr>
          <p:nvPr/>
        </p:nvSpPr>
        <p:spPr bwMode="auto">
          <a:xfrm>
            <a:off x="5545138" y="4127500"/>
            <a:ext cx="206375" cy="19050"/>
          </a:xfrm>
          <a:custGeom>
            <a:avLst/>
            <a:gdLst>
              <a:gd name="T0" fmla="*/ 255 w 259"/>
              <a:gd name="T1" fmla="*/ 21 h 24"/>
              <a:gd name="T2" fmla="*/ 242 w 259"/>
              <a:gd name="T3" fmla="*/ 17 h 24"/>
              <a:gd name="T4" fmla="*/ 231 w 259"/>
              <a:gd name="T5" fmla="*/ 15 h 24"/>
              <a:gd name="T6" fmla="*/ 222 w 259"/>
              <a:gd name="T7" fmla="*/ 13 h 24"/>
              <a:gd name="T8" fmla="*/ 209 w 259"/>
              <a:gd name="T9" fmla="*/ 11 h 24"/>
              <a:gd name="T10" fmla="*/ 200 w 259"/>
              <a:gd name="T11" fmla="*/ 11 h 24"/>
              <a:gd name="T12" fmla="*/ 191 w 259"/>
              <a:gd name="T13" fmla="*/ 10 h 24"/>
              <a:gd name="T14" fmla="*/ 180 w 259"/>
              <a:gd name="T15" fmla="*/ 8 h 24"/>
              <a:gd name="T16" fmla="*/ 169 w 259"/>
              <a:gd name="T17" fmla="*/ 6 h 24"/>
              <a:gd name="T18" fmla="*/ 156 w 259"/>
              <a:gd name="T19" fmla="*/ 4 h 24"/>
              <a:gd name="T20" fmla="*/ 145 w 259"/>
              <a:gd name="T21" fmla="*/ 2 h 24"/>
              <a:gd name="T22" fmla="*/ 134 w 259"/>
              <a:gd name="T23" fmla="*/ 0 h 24"/>
              <a:gd name="T24" fmla="*/ 123 w 259"/>
              <a:gd name="T25" fmla="*/ 0 h 24"/>
              <a:gd name="T26" fmla="*/ 114 w 259"/>
              <a:gd name="T27" fmla="*/ 0 h 24"/>
              <a:gd name="T28" fmla="*/ 99 w 259"/>
              <a:gd name="T29" fmla="*/ 0 h 24"/>
              <a:gd name="T30" fmla="*/ 80 w 259"/>
              <a:gd name="T31" fmla="*/ 0 h 24"/>
              <a:gd name="T32" fmla="*/ 66 w 259"/>
              <a:gd name="T33" fmla="*/ 2 h 24"/>
              <a:gd name="T34" fmla="*/ 57 w 259"/>
              <a:gd name="T35" fmla="*/ 4 h 24"/>
              <a:gd name="T36" fmla="*/ 45 w 259"/>
              <a:gd name="T37" fmla="*/ 6 h 24"/>
              <a:gd name="T38" fmla="*/ 38 w 259"/>
              <a:gd name="T39" fmla="*/ 10 h 24"/>
              <a:gd name="T40" fmla="*/ 33 w 259"/>
              <a:gd name="T41" fmla="*/ 13 h 24"/>
              <a:gd name="T42" fmla="*/ 25 w 259"/>
              <a:gd name="T43" fmla="*/ 17 h 24"/>
              <a:gd name="T44" fmla="*/ 18 w 259"/>
              <a:gd name="T45" fmla="*/ 19 h 24"/>
              <a:gd name="T46" fmla="*/ 9 w 259"/>
              <a:gd name="T47" fmla="*/ 23 h 24"/>
              <a:gd name="T48" fmla="*/ 3 w 259"/>
              <a:gd name="T49" fmla="*/ 24 h 24"/>
              <a:gd name="T50" fmla="*/ 0 w 259"/>
              <a:gd name="T51" fmla="*/ 23 h 24"/>
              <a:gd name="T52" fmla="*/ 5 w 259"/>
              <a:gd name="T53" fmla="*/ 19 h 24"/>
              <a:gd name="T54" fmla="*/ 11 w 259"/>
              <a:gd name="T55" fmla="*/ 13 h 24"/>
              <a:gd name="T56" fmla="*/ 18 w 259"/>
              <a:gd name="T57" fmla="*/ 11 h 24"/>
              <a:gd name="T58" fmla="*/ 27 w 259"/>
              <a:gd name="T59" fmla="*/ 10 h 24"/>
              <a:gd name="T60" fmla="*/ 34 w 259"/>
              <a:gd name="T61" fmla="*/ 8 h 24"/>
              <a:gd name="T62" fmla="*/ 45 w 259"/>
              <a:gd name="T63" fmla="*/ 6 h 24"/>
              <a:gd name="T64" fmla="*/ 53 w 259"/>
              <a:gd name="T65" fmla="*/ 4 h 24"/>
              <a:gd name="T66" fmla="*/ 62 w 259"/>
              <a:gd name="T67" fmla="*/ 4 h 24"/>
              <a:gd name="T68" fmla="*/ 71 w 259"/>
              <a:gd name="T69" fmla="*/ 4 h 24"/>
              <a:gd name="T70" fmla="*/ 82 w 259"/>
              <a:gd name="T71" fmla="*/ 4 h 24"/>
              <a:gd name="T72" fmla="*/ 93 w 259"/>
              <a:gd name="T73" fmla="*/ 4 h 24"/>
              <a:gd name="T74" fmla="*/ 104 w 259"/>
              <a:gd name="T75" fmla="*/ 4 h 24"/>
              <a:gd name="T76" fmla="*/ 117 w 259"/>
              <a:gd name="T77" fmla="*/ 6 h 24"/>
              <a:gd name="T78" fmla="*/ 126 w 259"/>
              <a:gd name="T79" fmla="*/ 6 h 24"/>
              <a:gd name="T80" fmla="*/ 139 w 259"/>
              <a:gd name="T81" fmla="*/ 8 h 24"/>
              <a:gd name="T82" fmla="*/ 150 w 259"/>
              <a:gd name="T83" fmla="*/ 10 h 24"/>
              <a:gd name="T84" fmla="*/ 163 w 259"/>
              <a:gd name="T85" fmla="*/ 11 h 24"/>
              <a:gd name="T86" fmla="*/ 172 w 259"/>
              <a:gd name="T87" fmla="*/ 13 h 24"/>
              <a:gd name="T88" fmla="*/ 183 w 259"/>
              <a:gd name="T89" fmla="*/ 13 h 24"/>
              <a:gd name="T90" fmla="*/ 196 w 259"/>
              <a:gd name="T91" fmla="*/ 15 h 24"/>
              <a:gd name="T92" fmla="*/ 206 w 259"/>
              <a:gd name="T93" fmla="*/ 17 h 24"/>
              <a:gd name="T94" fmla="*/ 217 w 259"/>
              <a:gd name="T95" fmla="*/ 17 h 24"/>
              <a:gd name="T96" fmla="*/ 226 w 259"/>
              <a:gd name="T97" fmla="*/ 19 h 24"/>
              <a:gd name="T98" fmla="*/ 235 w 259"/>
              <a:gd name="T99" fmla="*/ 21 h 24"/>
              <a:gd name="T100" fmla="*/ 246 w 259"/>
              <a:gd name="T101" fmla="*/ 23 h 24"/>
              <a:gd name="T102" fmla="*/ 259 w 259"/>
              <a:gd name="T103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59" h="24">
                <a:moveTo>
                  <a:pt x="259" y="24"/>
                </a:moveTo>
                <a:lnTo>
                  <a:pt x="255" y="21"/>
                </a:lnTo>
                <a:lnTo>
                  <a:pt x="248" y="19"/>
                </a:lnTo>
                <a:lnTo>
                  <a:pt x="242" y="17"/>
                </a:lnTo>
                <a:lnTo>
                  <a:pt x="237" y="15"/>
                </a:lnTo>
                <a:lnTo>
                  <a:pt x="231" y="15"/>
                </a:lnTo>
                <a:lnTo>
                  <a:pt x="226" y="13"/>
                </a:lnTo>
                <a:lnTo>
                  <a:pt x="222" y="13"/>
                </a:lnTo>
                <a:lnTo>
                  <a:pt x="217" y="13"/>
                </a:lnTo>
                <a:lnTo>
                  <a:pt x="209" y="11"/>
                </a:lnTo>
                <a:lnTo>
                  <a:pt x="206" y="11"/>
                </a:lnTo>
                <a:lnTo>
                  <a:pt x="200" y="11"/>
                </a:lnTo>
                <a:lnTo>
                  <a:pt x="196" y="10"/>
                </a:lnTo>
                <a:lnTo>
                  <a:pt x="191" y="10"/>
                </a:lnTo>
                <a:lnTo>
                  <a:pt x="185" y="10"/>
                </a:lnTo>
                <a:lnTo>
                  <a:pt x="180" y="8"/>
                </a:lnTo>
                <a:lnTo>
                  <a:pt x="174" y="8"/>
                </a:lnTo>
                <a:lnTo>
                  <a:pt x="169" y="6"/>
                </a:lnTo>
                <a:lnTo>
                  <a:pt x="163" y="6"/>
                </a:lnTo>
                <a:lnTo>
                  <a:pt x="156" y="4"/>
                </a:lnTo>
                <a:lnTo>
                  <a:pt x="150" y="4"/>
                </a:lnTo>
                <a:lnTo>
                  <a:pt x="145" y="2"/>
                </a:lnTo>
                <a:lnTo>
                  <a:pt x="139" y="2"/>
                </a:lnTo>
                <a:lnTo>
                  <a:pt x="134" y="0"/>
                </a:lnTo>
                <a:lnTo>
                  <a:pt x="128" y="0"/>
                </a:lnTo>
                <a:lnTo>
                  <a:pt x="123" y="0"/>
                </a:lnTo>
                <a:lnTo>
                  <a:pt x="119" y="0"/>
                </a:lnTo>
                <a:lnTo>
                  <a:pt x="114" y="0"/>
                </a:lnTo>
                <a:lnTo>
                  <a:pt x="106" y="0"/>
                </a:lnTo>
                <a:lnTo>
                  <a:pt x="99" y="0"/>
                </a:lnTo>
                <a:lnTo>
                  <a:pt x="90" y="0"/>
                </a:lnTo>
                <a:lnTo>
                  <a:pt x="80" y="0"/>
                </a:lnTo>
                <a:lnTo>
                  <a:pt x="73" y="0"/>
                </a:lnTo>
                <a:lnTo>
                  <a:pt x="66" y="2"/>
                </a:lnTo>
                <a:lnTo>
                  <a:pt x="62" y="2"/>
                </a:lnTo>
                <a:lnTo>
                  <a:pt x="57" y="4"/>
                </a:lnTo>
                <a:lnTo>
                  <a:pt x="51" y="4"/>
                </a:lnTo>
                <a:lnTo>
                  <a:pt x="45" y="6"/>
                </a:lnTo>
                <a:lnTo>
                  <a:pt x="42" y="8"/>
                </a:lnTo>
                <a:lnTo>
                  <a:pt x="38" y="10"/>
                </a:lnTo>
                <a:lnTo>
                  <a:pt x="36" y="11"/>
                </a:lnTo>
                <a:lnTo>
                  <a:pt x="33" y="13"/>
                </a:lnTo>
                <a:lnTo>
                  <a:pt x="27" y="15"/>
                </a:lnTo>
                <a:lnTo>
                  <a:pt x="25" y="17"/>
                </a:lnTo>
                <a:lnTo>
                  <a:pt x="22" y="19"/>
                </a:lnTo>
                <a:lnTo>
                  <a:pt x="18" y="19"/>
                </a:lnTo>
                <a:lnTo>
                  <a:pt x="14" y="21"/>
                </a:lnTo>
                <a:lnTo>
                  <a:pt x="9" y="23"/>
                </a:lnTo>
                <a:lnTo>
                  <a:pt x="5" y="23"/>
                </a:lnTo>
                <a:lnTo>
                  <a:pt x="3" y="24"/>
                </a:lnTo>
                <a:lnTo>
                  <a:pt x="0" y="24"/>
                </a:lnTo>
                <a:lnTo>
                  <a:pt x="0" y="23"/>
                </a:lnTo>
                <a:lnTo>
                  <a:pt x="3" y="21"/>
                </a:lnTo>
                <a:lnTo>
                  <a:pt x="5" y="19"/>
                </a:lnTo>
                <a:lnTo>
                  <a:pt x="9" y="17"/>
                </a:lnTo>
                <a:lnTo>
                  <a:pt x="11" y="13"/>
                </a:lnTo>
                <a:lnTo>
                  <a:pt x="14" y="13"/>
                </a:lnTo>
                <a:lnTo>
                  <a:pt x="18" y="11"/>
                </a:lnTo>
                <a:lnTo>
                  <a:pt x="23" y="11"/>
                </a:lnTo>
                <a:lnTo>
                  <a:pt x="27" y="10"/>
                </a:lnTo>
                <a:lnTo>
                  <a:pt x="31" y="10"/>
                </a:lnTo>
                <a:lnTo>
                  <a:pt x="34" y="8"/>
                </a:lnTo>
                <a:lnTo>
                  <a:pt x="40" y="8"/>
                </a:lnTo>
                <a:lnTo>
                  <a:pt x="45" y="6"/>
                </a:lnTo>
                <a:lnTo>
                  <a:pt x="49" y="6"/>
                </a:lnTo>
                <a:lnTo>
                  <a:pt x="53" y="4"/>
                </a:lnTo>
                <a:lnTo>
                  <a:pt x="58" y="4"/>
                </a:lnTo>
                <a:lnTo>
                  <a:pt x="62" y="4"/>
                </a:lnTo>
                <a:lnTo>
                  <a:pt x="68" y="4"/>
                </a:lnTo>
                <a:lnTo>
                  <a:pt x="71" y="4"/>
                </a:lnTo>
                <a:lnTo>
                  <a:pt x="77" y="4"/>
                </a:lnTo>
                <a:lnTo>
                  <a:pt x="82" y="4"/>
                </a:lnTo>
                <a:lnTo>
                  <a:pt x="88" y="4"/>
                </a:lnTo>
                <a:lnTo>
                  <a:pt x="93" y="4"/>
                </a:lnTo>
                <a:lnTo>
                  <a:pt x="99" y="4"/>
                </a:lnTo>
                <a:lnTo>
                  <a:pt x="104" y="4"/>
                </a:lnTo>
                <a:lnTo>
                  <a:pt x="110" y="4"/>
                </a:lnTo>
                <a:lnTo>
                  <a:pt x="117" y="6"/>
                </a:lnTo>
                <a:lnTo>
                  <a:pt x="121" y="6"/>
                </a:lnTo>
                <a:lnTo>
                  <a:pt x="126" y="6"/>
                </a:lnTo>
                <a:lnTo>
                  <a:pt x="132" y="8"/>
                </a:lnTo>
                <a:lnTo>
                  <a:pt x="139" y="8"/>
                </a:lnTo>
                <a:lnTo>
                  <a:pt x="145" y="10"/>
                </a:lnTo>
                <a:lnTo>
                  <a:pt x="150" y="10"/>
                </a:lnTo>
                <a:lnTo>
                  <a:pt x="158" y="11"/>
                </a:lnTo>
                <a:lnTo>
                  <a:pt x="163" y="11"/>
                </a:lnTo>
                <a:lnTo>
                  <a:pt x="167" y="11"/>
                </a:lnTo>
                <a:lnTo>
                  <a:pt x="172" y="13"/>
                </a:lnTo>
                <a:lnTo>
                  <a:pt x="178" y="13"/>
                </a:lnTo>
                <a:lnTo>
                  <a:pt x="183" y="13"/>
                </a:lnTo>
                <a:lnTo>
                  <a:pt x="191" y="15"/>
                </a:lnTo>
                <a:lnTo>
                  <a:pt x="196" y="15"/>
                </a:lnTo>
                <a:lnTo>
                  <a:pt x="200" y="15"/>
                </a:lnTo>
                <a:lnTo>
                  <a:pt x="206" y="17"/>
                </a:lnTo>
                <a:lnTo>
                  <a:pt x="211" y="17"/>
                </a:lnTo>
                <a:lnTo>
                  <a:pt x="217" y="17"/>
                </a:lnTo>
                <a:lnTo>
                  <a:pt x="220" y="19"/>
                </a:lnTo>
                <a:lnTo>
                  <a:pt x="226" y="19"/>
                </a:lnTo>
                <a:lnTo>
                  <a:pt x="231" y="19"/>
                </a:lnTo>
                <a:lnTo>
                  <a:pt x="235" y="21"/>
                </a:lnTo>
                <a:lnTo>
                  <a:pt x="242" y="23"/>
                </a:lnTo>
                <a:lnTo>
                  <a:pt x="246" y="23"/>
                </a:lnTo>
                <a:lnTo>
                  <a:pt x="251" y="24"/>
                </a:lnTo>
                <a:lnTo>
                  <a:pt x="259" y="24"/>
                </a:lnTo>
                <a:lnTo>
                  <a:pt x="251" y="19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03" name="Freeform 1959"/>
          <p:cNvSpPr>
            <a:spLocks/>
          </p:cNvSpPr>
          <p:nvPr/>
        </p:nvSpPr>
        <p:spPr bwMode="auto">
          <a:xfrm>
            <a:off x="5745163" y="3956050"/>
            <a:ext cx="19050" cy="150813"/>
          </a:xfrm>
          <a:custGeom>
            <a:avLst/>
            <a:gdLst>
              <a:gd name="T0" fmla="*/ 0 w 24"/>
              <a:gd name="T1" fmla="*/ 159 h 191"/>
              <a:gd name="T2" fmla="*/ 0 w 24"/>
              <a:gd name="T3" fmla="*/ 156 h 191"/>
              <a:gd name="T4" fmla="*/ 0 w 24"/>
              <a:gd name="T5" fmla="*/ 150 h 191"/>
              <a:gd name="T6" fmla="*/ 2 w 24"/>
              <a:gd name="T7" fmla="*/ 143 h 191"/>
              <a:gd name="T8" fmla="*/ 4 w 24"/>
              <a:gd name="T9" fmla="*/ 137 h 191"/>
              <a:gd name="T10" fmla="*/ 4 w 24"/>
              <a:gd name="T11" fmla="*/ 125 h 191"/>
              <a:gd name="T12" fmla="*/ 6 w 24"/>
              <a:gd name="T13" fmla="*/ 108 h 191"/>
              <a:gd name="T14" fmla="*/ 6 w 24"/>
              <a:gd name="T15" fmla="*/ 95 h 191"/>
              <a:gd name="T16" fmla="*/ 6 w 24"/>
              <a:gd name="T17" fmla="*/ 86 h 191"/>
              <a:gd name="T18" fmla="*/ 8 w 24"/>
              <a:gd name="T19" fmla="*/ 71 h 191"/>
              <a:gd name="T20" fmla="*/ 8 w 24"/>
              <a:gd name="T21" fmla="*/ 57 h 191"/>
              <a:gd name="T22" fmla="*/ 10 w 24"/>
              <a:gd name="T23" fmla="*/ 42 h 191"/>
              <a:gd name="T24" fmla="*/ 8 w 24"/>
              <a:gd name="T25" fmla="*/ 33 h 191"/>
              <a:gd name="T26" fmla="*/ 8 w 24"/>
              <a:gd name="T27" fmla="*/ 27 h 191"/>
              <a:gd name="T28" fmla="*/ 8 w 24"/>
              <a:gd name="T29" fmla="*/ 20 h 191"/>
              <a:gd name="T30" fmla="*/ 8 w 24"/>
              <a:gd name="T31" fmla="*/ 14 h 191"/>
              <a:gd name="T32" fmla="*/ 8 w 24"/>
              <a:gd name="T33" fmla="*/ 5 h 191"/>
              <a:gd name="T34" fmla="*/ 6 w 24"/>
              <a:gd name="T35" fmla="*/ 0 h 191"/>
              <a:gd name="T36" fmla="*/ 8 w 24"/>
              <a:gd name="T37" fmla="*/ 3 h 191"/>
              <a:gd name="T38" fmla="*/ 10 w 24"/>
              <a:gd name="T39" fmla="*/ 9 h 191"/>
              <a:gd name="T40" fmla="*/ 12 w 24"/>
              <a:gd name="T41" fmla="*/ 14 h 191"/>
              <a:gd name="T42" fmla="*/ 13 w 24"/>
              <a:gd name="T43" fmla="*/ 18 h 191"/>
              <a:gd name="T44" fmla="*/ 13 w 24"/>
              <a:gd name="T45" fmla="*/ 25 h 191"/>
              <a:gd name="T46" fmla="*/ 13 w 24"/>
              <a:gd name="T47" fmla="*/ 31 h 191"/>
              <a:gd name="T48" fmla="*/ 17 w 24"/>
              <a:gd name="T49" fmla="*/ 38 h 191"/>
              <a:gd name="T50" fmla="*/ 17 w 24"/>
              <a:gd name="T51" fmla="*/ 44 h 191"/>
              <a:gd name="T52" fmla="*/ 19 w 24"/>
              <a:gd name="T53" fmla="*/ 49 h 191"/>
              <a:gd name="T54" fmla="*/ 19 w 24"/>
              <a:gd name="T55" fmla="*/ 55 h 191"/>
              <a:gd name="T56" fmla="*/ 21 w 24"/>
              <a:gd name="T57" fmla="*/ 60 h 191"/>
              <a:gd name="T58" fmla="*/ 21 w 24"/>
              <a:gd name="T59" fmla="*/ 66 h 191"/>
              <a:gd name="T60" fmla="*/ 23 w 24"/>
              <a:gd name="T61" fmla="*/ 73 h 191"/>
              <a:gd name="T62" fmla="*/ 24 w 24"/>
              <a:gd name="T63" fmla="*/ 82 h 191"/>
              <a:gd name="T64" fmla="*/ 24 w 24"/>
              <a:gd name="T65" fmla="*/ 101 h 191"/>
              <a:gd name="T66" fmla="*/ 24 w 24"/>
              <a:gd name="T67" fmla="*/ 113 h 191"/>
              <a:gd name="T68" fmla="*/ 24 w 24"/>
              <a:gd name="T69" fmla="*/ 121 h 191"/>
              <a:gd name="T70" fmla="*/ 24 w 24"/>
              <a:gd name="T71" fmla="*/ 136 h 191"/>
              <a:gd name="T72" fmla="*/ 23 w 24"/>
              <a:gd name="T73" fmla="*/ 147 h 191"/>
              <a:gd name="T74" fmla="*/ 19 w 24"/>
              <a:gd name="T75" fmla="*/ 158 h 191"/>
              <a:gd name="T76" fmla="*/ 19 w 24"/>
              <a:gd name="T77" fmla="*/ 165 h 191"/>
              <a:gd name="T78" fmla="*/ 17 w 24"/>
              <a:gd name="T79" fmla="*/ 170 h 191"/>
              <a:gd name="T80" fmla="*/ 15 w 24"/>
              <a:gd name="T81" fmla="*/ 176 h 191"/>
              <a:gd name="T82" fmla="*/ 12 w 24"/>
              <a:gd name="T83" fmla="*/ 182 h 191"/>
              <a:gd name="T84" fmla="*/ 10 w 24"/>
              <a:gd name="T85" fmla="*/ 187 h 191"/>
              <a:gd name="T86" fmla="*/ 6 w 24"/>
              <a:gd name="T87" fmla="*/ 191 h 191"/>
              <a:gd name="T88" fmla="*/ 2 w 24"/>
              <a:gd name="T89" fmla="*/ 174 h 191"/>
              <a:gd name="T90" fmla="*/ 0 w 24"/>
              <a:gd name="T91" fmla="*/ 163 h 1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4" h="191">
                <a:moveTo>
                  <a:pt x="0" y="163"/>
                </a:moveTo>
                <a:lnTo>
                  <a:pt x="0" y="161"/>
                </a:lnTo>
                <a:lnTo>
                  <a:pt x="0" y="159"/>
                </a:lnTo>
                <a:lnTo>
                  <a:pt x="0" y="159"/>
                </a:lnTo>
                <a:lnTo>
                  <a:pt x="0" y="158"/>
                </a:lnTo>
                <a:lnTo>
                  <a:pt x="0" y="156"/>
                </a:lnTo>
                <a:lnTo>
                  <a:pt x="0" y="154"/>
                </a:lnTo>
                <a:lnTo>
                  <a:pt x="2" y="152"/>
                </a:lnTo>
                <a:lnTo>
                  <a:pt x="0" y="150"/>
                </a:lnTo>
                <a:lnTo>
                  <a:pt x="2" y="148"/>
                </a:lnTo>
                <a:lnTo>
                  <a:pt x="2" y="147"/>
                </a:lnTo>
                <a:lnTo>
                  <a:pt x="2" y="143"/>
                </a:lnTo>
                <a:lnTo>
                  <a:pt x="2" y="141"/>
                </a:lnTo>
                <a:lnTo>
                  <a:pt x="2" y="139"/>
                </a:lnTo>
                <a:lnTo>
                  <a:pt x="4" y="137"/>
                </a:lnTo>
                <a:lnTo>
                  <a:pt x="4" y="134"/>
                </a:lnTo>
                <a:lnTo>
                  <a:pt x="4" y="130"/>
                </a:lnTo>
                <a:lnTo>
                  <a:pt x="4" y="125"/>
                </a:lnTo>
                <a:lnTo>
                  <a:pt x="6" y="121"/>
                </a:lnTo>
                <a:lnTo>
                  <a:pt x="6" y="113"/>
                </a:lnTo>
                <a:lnTo>
                  <a:pt x="6" y="108"/>
                </a:lnTo>
                <a:lnTo>
                  <a:pt x="6" y="104"/>
                </a:lnTo>
                <a:lnTo>
                  <a:pt x="6" y="101"/>
                </a:lnTo>
                <a:lnTo>
                  <a:pt x="6" y="95"/>
                </a:lnTo>
                <a:lnTo>
                  <a:pt x="6" y="93"/>
                </a:lnTo>
                <a:lnTo>
                  <a:pt x="6" y="90"/>
                </a:lnTo>
                <a:lnTo>
                  <a:pt x="6" y="86"/>
                </a:lnTo>
                <a:lnTo>
                  <a:pt x="6" y="80"/>
                </a:lnTo>
                <a:lnTo>
                  <a:pt x="8" y="75"/>
                </a:lnTo>
                <a:lnTo>
                  <a:pt x="8" y="71"/>
                </a:lnTo>
                <a:lnTo>
                  <a:pt x="8" y="68"/>
                </a:lnTo>
                <a:lnTo>
                  <a:pt x="8" y="58"/>
                </a:lnTo>
                <a:lnTo>
                  <a:pt x="8" y="57"/>
                </a:lnTo>
                <a:lnTo>
                  <a:pt x="10" y="51"/>
                </a:lnTo>
                <a:lnTo>
                  <a:pt x="10" y="45"/>
                </a:lnTo>
                <a:lnTo>
                  <a:pt x="10" y="42"/>
                </a:lnTo>
                <a:lnTo>
                  <a:pt x="10" y="38"/>
                </a:lnTo>
                <a:lnTo>
                  <a:pt x="10" y="34"/>
                </a:lnTo>
                <a:lnTo>
                  <a:pt x="8" y="33"/>
                </a:lnTo>
                <a:lnTo>
                  <a:pt x="8" y="31"/>
                </a:lnTo>
                <a:lnTo>
                  <a:pt x="8" y="29"/>
                </a:lnTo>
                <a:lnTo>
                  <a:pt x="8" y="27"/>
                </a:lnTo>
                <a:lnTo>
                  <a:pt x="8" y="25"/>
                </a:lnTo>
                <a:lnTo>
                  <a:pt x="8" y="22"/>
                </a:lnTo>
                <a:lnTo>
                  <a:pt x="8" y="20"/>
                </a:lnTo>
                <a:lnTo>
                  <a:pt x="8" y="18"/>
                </a:lnTo>
                <a:lnTo>
                  <a:pt x="8" y="16"/>
                </a:lnTo>
                <a:lnTo>
                  <a:pt x="8" y="14"/>
                </a:lnTo>
                <a:lnTo>
                  <a:pt x="10" y="12"/>
                </a:lnTo>
                <a:lnTo>
                  <a:pt x="10" y="11"/>
                </a:lnTo>
                <a:lnTo>
                  <a:pt x="8" y="5"/>
                </a:lnTo>
                <a:lnTo>
                  <a:pt x="8" y="1"/>
                </a:lnTo>
                <a:lnTo>
                  <a:pt x="6" y="1"/>
                </a:lnTo>
                <a:lnTo>
                  <a:pt x="6" y="0"/>
                </a:lnTo>
                <a:lnTo>
                  <a:pt x="6" y="1"/>
                </a:lnTo>
                <a:lnTo>
                  <a:pt x="8" y="1"/>
                </a:lnTo>
                <a:lnTo>
                  <a:pt x="8" y="3"/>
                </a:lnTo>
                <a:lnTo>
                  <a:pt x="10" y="5"/>
                </a:lnTo>
                <a:lnTo>
                  <a:pt x="10" y="7"/>
                </a:lnTo>
                <a:lnTo>
                  <a:pt x="10" y="9"/>
                </a:lnTo>
                <a:lnTo>
                  <a:pt x="10" y="11"/>
                </a:lnTo>
                <a:lnTo>
                  <a:pt x="10" y="12"/>
                </a:lnTo>
                <a:lnTo>
                  <a:pt x="12" y="14"/>
                </a:lnTo>
                <a:lnTo>
                  <a:pt x="12" y="16"/>
                </a:lnTo>
                <a:lnTo>
                  <a:pt x="12" y="18"/>
                </a:lnTo>
                <a:lnTo>
                  <a:pt x="13" y="18"/>
                </a:lnTo>
                <a:lnTo>
                  <a:pt x="13" y="20"/>
                </a:lnTo>
                <a:lnTo>
                  <a:pt x="13" y="23"/>
                </a:lnTo>
                <a:lnTo>
                  <a:pt x="13" y="25"/>
                </a:lnTo>
                <a:lnTo>
                  <a:pt x="13" y="27"/>
                </a:lnTo>
                <a:lnTo>
                  <a:pt x="13" y="29"/>
                </a:lnTo>
                <a:lnTo>
                  <a:pt x="13" y="31"/>
                </a:lnTo>
                <a:lnTo>
                  <a:pt x="15" y="34"/>
                </a:lnTo>
                <a:lnTo>
                  <a:pt x="15" y="36"/>
                </a:lnTo>
                <a:lnTo>
                  <a:pt x="17" y="38"/>
                </a:lnTo>
                <a:lnTo>
                  <a:pt x="17" y="40"/>
                </a:lnTo>
                <a:lnTo>
                  <a:pt x="17" y="42"/>
                </a:lnTo>
                <a:lnTo>
                  <a:pt x="17" y="44"/>
                </a:lnTo>
                <a:lnTo>
                  <a:pt x="17" y="45"/>
                </a:lnTo>
                <a:lnTo>
                  <a:pt x="17" y="47"/>
                </a:lnTo>
                <a:lnTo>
                  <a:pt x="19" y="49"/>
                </a:lnTo>
                <a:lnTo>
                  <a:pt x="19" y="51"/>
                </a:lnTo>
                <a:lnTo>
                  <a:pt x="19" y="53"/>
                </a:lnTo>
                <a:lnTo>
                  <a:pt x="19" y="55"/>
                </a:lnTo>
                <a:lnTo>
                  <a:pt x="19" y="57"/>
                </a:lnTo>
                <a:lnTo>
                  <a:pt x="21" y="58"/>
                </a:lnTo>
                <a:lnTo>
                  <a:pt x="21" y="60"/>
                </a:lnTo>
                <a:lnTo>
                  <a:pt x="21" y="62"/>
                </a:lnTo>
                <a:lnTo>
                  <a:pt x="21" y="64"/>
                </a:lnTo>
                <a:lnTo>
                  <a:pt x="21" y="66"/>
                </a:lnTo>
                <a:lnTo>
                  <a:pt x="21" y="68"/>
                </a:lnTo>
                <a:lnTo>
                  <a:pt x="21" y="69"/>
                </a:lnTo>
                <a:lnTo>
                  <a:pt x="23" y="73"/>
                </a:lnTo>
                <a:lnTo>
                  <a:pt x="23" y="75"/>
                </a:lnTo>
                <a:lnTo>
                  <a:pt x="24" y="80"/>
                </a:lnTo>
                <a:lnTo>
                  <a:pt x="24" y="82"/>
                </a:lnTo>
                <a:lnTo>
                  <a:pt x="24" y="88"/>
                </a:lnTo>
                <a:lnTo>
                  <a:pt x="24" y="93"/>
                </a:lnTo>
                <a:lnTo>
                  <a:pt x="24" y="101"/>
                </a:lnTo>
                <a:lnTo>
                  <a:pt x="24" y="106"/>
                </a:lnTo>
                <a:lnTo>
                  <a:pt x="24" y="110"/>
                </a:lnTo>
                <a:lnTo>
                  <a:pt x="24" y="113"/>
                </a:lnTo>
                <a:lnTo>
                  <a:pt x="24" y="117"/>
                </a:lnTo>
                <a:lnTo>
                  <a:pt x="24" y="119"/>
                </a:lnTo>
                <a:lnTo>
                  <a:pt x="24" y="121"/>
                </a:lnTo>
                <a:lnTo>
                  <a:pt x="24" y="126"/>
                </a:lnTo>
                <a:lnTo>
                  <a:pt x="24" y="132"/>
                </a:lnTo>
                <a:lnTo>
                  <a:pt x="24" y="136"/>
                </a:lnTo>
                <a:lnTo>
                  <a:pt x="23" y="137"/>
                </a:lnTo>
                <a:lnTo>
                  <a:pt x="23" y="143"/>
                </a:lnTo>
                <a:lnTo>
                  <a:pt x="23" y="147"/>
                </a:lnTo>
                <a:lnTo>
                  <a:pt x="21" y="154"/>
                </a:lnTo>
                <a:lnTo>
                  <a:pt x="21" y="156"/>
                </a:lnTo>
                <a:lnTo>
                  <a:pt x="19" y="158"/>
                </a:lnTo>
                <a:lnTo>
                  <a:pt x="21" y="161"/>
                </a:lnTo>
                <a:lnTo>
                  <a:pt x="19" y="163"/>
                </a:lnTo>
                <a:lnTo>
                  <a:pt x="19" y="165"/>
                </a:lnTo>
                <a:lnTo>
                  <a:pt x="19" y="167"/>
                </a:lnTo>
                <a:lnTo>
                  <a:pt x="19" y="169"/>
                </a:lnTo>
                <a:lnTo>
                  <a:pt x="17" y="170"/>
                </a:lnTo>
                <a:lnTo>
                  <a:pt x="17" y="172"/>
                </a:lnTo>
                <a:lnTo>
                  <a:pt x="17" y="174"/>
                </a:lnTo>
                <a:lnTo>
                  <a:pt x="15" y="176"/>
                </a:lnTo>
                <a:lnTo>
                  <a:pt x="13" y="178"/>
                </a:lnTo>
                <a:lnTo>
                  <a:pt x="13" y="180"/>
                </a:lnTo>
                <a:lnTo>
                  <a:pt x="12" y="182"/>
                </a:lnTo>
                <a:lnTo>
                  <a:pt x="10" y="183"/>
                </a:lnTo>
                <a:lnTo>
                  <a:pt x="10" y="185"/>
                </a:lnTo>
                <a:lnTo>
                  <a:pt x="10" y="187"/>
                </a:lnTo>
                <a:lnTo>
                  <a:pt x="8" y="189"/>
                </a:lnTo>
                <a:lnTo>
                  <a:pt x="8" y="191"/>
                </a:lnTo>
                <a:lnTo>
                  <a:pt x="6" y="191"/>
                </a:lnTo>
                <a:lnTo>
                  <a:pt x="2" y="185"/>
                </a:lnTo>
                <a:lnTo>
                  <a:pt x="2" y="180"/>
                </a:lnTo>
                <a:lnTo>
                  <a:pt x="2" y="174"/>
                </a:lnTo>
                <a:lnTo>
                  <a:pt x="2" y="169"/>
                </a:lnTo>
                <a:lnTo>
                  <a:pt x="0" y="159"/>
                </a:lnTo>
                <a:lnTo>
                  <a:pt x="0" y="163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04" name="Freeform 1960"/>
          <p:cNvSpPr>
            <a:spLocks/>
          </p:cNvSpPr>
          <p:nvPr/>
        </p:nvSpPr>
        <p:spPr bwMode="auto">
          <a:xfrm>
            <a:off x="5745163" y="3956050"/>
            <a:ext cx="19050" cy="150813"/>
          </a:xfrm>
          <a:custGeom>
            <a:avLst/>
            <a:gdLst>
              <a:gd name="T0" fmla="*/ 0 w 24"/>
              <a:gd name="T1" fmla="*/ 159 h 191"/>
              <a:gd name="T2" fmla="*/ 0 w 24"/>
              <a:gd name="T3" fmla="*/ 156 h 191"/>
              <a:gd name="T4" fmla="*/ 0 w 24"/>
              <a:gd name="T5" fmla="*/ 150 h 191"/>
              <a:gd name="T6" fmla="*/ 2 w 24"/>
              <a:gd name="T7" fmla="*/ 143 h 191"/>
              <a:gd name="T8" fmla="*/ 4 w 24"/>
              <a:gd name="T9" fmla="*/ 137 h 191"/>
              <a:gd name="T10" fmla="*/ 4 w 24"/>
              <a:gd name="T11" fmla="*/ 125 h 191"/>
              <a:gd name="T12" fmla="*/ 6 w 24"/>
              <a:gd name="T13" fmla="*/ 108 h 191"/>
              <a:gd name="T14" fmla="*/ 6 w 24"/>
              <a:gd name="T15" fmla="*/ 95 h 191"/>
              <a:gd name="T16" fmla="*/ 6 w 24"/>
              <a:gd name="T17" fmla="*/ 86 h 191"/>
              <a:gd name="T18" fmla="*/ 8 w 24"/>
              <a:gd name="T19" fmla="*/ 71 h 191"/>
              <a:gd name="T20" fmla="*/ 8 w 24"/>
              <a:gd name="T21" fmla="*/ 57 h 191"/>
              <a:gd name="T22" fmla="*/ 10 w 24"/>
              <a:gd name="T23" fmla="*/ 42 h 191"/>
              <a:gd name="T24" fmla="*/ 8 w 24"/>
              <a:gd name="T25" fmla="*/ 33 h 191"/>
              <a:gd name="T26" fmla="*/ 8 w 24"/>
              <a:gd name="T27" fmla="*/ 27 h 191"/>
              <a:gd name="T28" fmla="*/ 8 w 24"/>
              <a:gd name="T29" fmla="*/ 20 h 191"/>
              <a:gd name="T30" fmla="*/ 8 w 24"/>
              <a:gd name="T31" fmla="*/ 14 h 191"/>
              <a:gd name="T32" fmla="*/ 8 w 24"/>
              <a:gd name="T33" fmla="*/ 5 h 191"/>
              <a:gd name="T34" fmla="*/ 6 w 24"/>
              <a:gd name="T35" fmla="*/ 0 h 191"/>
              <a:gd name="T36" fmla="*/ 8 w 24"/>
              <a:gd name="T37" fmla="*/ 3 h 191"/>
              <a:gd name="T38" fmla="*/ 10 w 24"/>
              <a:gd name="T39" fmla="*/ 9 h 191"/>
              <a:gd name="T40" fmla="*/ 12 w 24"/>
              <a:gd name="T41" fmla="*/ 14 h 191"/>
              <a:gd name="T42" fmla="*/ 13 w 24"/>
              <a:gd name="T43" fmla="*/ 18 h 191"/>
              <a:gd name="T44" fmla="*/ 13 w 24"/>
              <a:gd name="T45" fmla="*/ 25 h 191"/>
              <a:gd name="T46" fmla="*/ 13 w 24"/>
              <a:gd name="T47" fmla="*/ 31 h 191"/>
              <a:gd name="T48" fmla="*/ 17 w 24"/>
              <a:gd name="T49" fmla="*/ 38 h 191"/>
              <a:gd name="T50" fmla="*/ 17 w 24"/>
              <a:gd name="T51" fmla="*/ 44 h 191"/>
              <a:gd name="T52" fmla="*/ 19 w 24"/>
              <a:gd name="T53" fmla="*/ 49 h 191"/>
              <a:gd name="T54" fmla="*/ 19 w 24"/>
              <a:gd name="T55" fmla="*/ 55 h 191"/>
              <a:gd name="T56" fmla="*/ 21 w 24"/>
              <a:gd name="T57" fmla="*/ 60 h 191"/>
              <a:gd name="T58" fmla="*/ 21 w 24"/>
              <a:gd name="T59" fmla="*/ 66 h 191"/>
              <a:gd name="T60" fmla="*/ 23 w 24"/>
              <a:gd name="T61" fmla="*/ 73 h 191"/>
              <a:gd name="T62" fmla="*/ 24 w 24"/>
              <a:gd name="T63" fmla="*/ 82 h 191"/>
              <a:gd name="T64" fmla="*/ 24 w 24"/>
              <a:gd name="T65" fmla="*/ 101 h 191"/>
              <a:gd name="T66" fmla="*/ 24 w 24"/>
              <a:gd name="T67" fmla="*/ 113 h 191"/>
              <a:gd name="T68" fmla="*/ 24 w 24"/>
              <a:gd name="T69" fmla="*/ 121 h 191"/>
              <a:gd name="T70" fmla="*/ 24 w 24"/>
              <a:gd name="T71" fmla="*/ 136 h 191"/>
              <a:gd name="T72" fmla="*/ 23 w 24"/>
              <a:gd name="T73" fmla="*/ 147 h 191"/>
              <a:gd name="T74" fmla="*/ 19 w 24"/>
              <a:gd name="T75" fmla="*/ 158 h 191"/>
              <a:gd name="T76" fmla="*/ 19 w 24"/>
              <a:gd name="T77" fmla="*/ 165 h 191"/>
              <a:gd name="T78" fmla="*/ 17 w 24"/>
              <a:gd name="T79" fmla="*/ 170 h 191"/>
              <a:gd name="T80" fmla="*/ 15 w 24"/>
              <a:gd name="T81" fmla="*/ 176 h 191"/>
              <a:gd name="T82" fmla="*/ 12 w 24"/>
              <a:gd name="T83" fmla="*/ 182 h 191"/>
              <a:gd name="T84" fmla="*/ 10 w 24"/>
              <a:gd name="T85" fmla="*/ 187 h 191"/>
              <a:gd name="T86" fmla="*/ 6 w 24"/>
              <a:gd name="T87" fmla="*/ 191 h 191"/>
              <a:gd name="T88" fmla="*/ 2 w 24"/>
              <a:gd name="T89" fmla="*/ 174 h 1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4" h="191">
                <a:moveTo>
                  <a:pt x="0" y="163"/>
                </a:moveTo>
                <a:lnTo>
                  <a:pt x="0" y="161"/>
                </a:lnTo>
                <a:lnTo>
                  <a:pt x="0" y="159"/>
                </a:lnTo>
                <a:lnTo>
                  <a:pt x="0" y="159"/>
                </a:lnTo>
                <a:lnTo>
                  <a:pt x="0" y="158"/>
                </a:lnTo>
                <a:lnTo>
                  <a:pt x="0" y="156"/>
                </a:lnTo>
                <a:lnTo>
                  <a:pt x="0" y="154"/>
                </a:lnTo>
                <a:lnTo>
                  <a:pt x="2" y="152"/>
                </a:lnTo>
                <a:lnTo>
                  <a:pt x="0" y="150"/>
                </a:lnTo>
                <a:lnTo>
                  <a:pt x="2" y="148"/>
                </a:lnTo>
                <a:lnTo>
                  <a:pt x="2" y="147"/>
                </a:lnTo>
                <a:lnTo>
                  <a:pt x="2" y="143"/>
                </a:lnTo>
                <a:lnTo>
                  <a:pt x="2" y="141"/>
                </a:lnTo>
                <a:lnTo>
                  <a:pt x="2" y="139"/>
                </a:lnTo>
                <a:lnTo>
                  <a:pt x="4" y="137"/>
                </a:lnTo>
                <a:lnTo>
                  <a:pt x="4" y="134"/>
                </a:lnTo>
                <a:lnTo>
                  <a:pt x="4" y="130"/>
                </a:lnTo>
                <a:lnTo>
                  <a:pt x="4" y="125"/>
                </a:lnTo>
                <a:lnTo>
                  <a:pt x="6" y="121"/>
                </a:lnTo>
                <a:lnTo>
                  <a:pt x="6" y="113"/>
                </a:lnTo>
                <a:lnTo>
                  <a:pt x="6" y="108"/>
                </a:lnTo>
                <a:lnTo>
                  <a:pt x="6" y="104"/>
                </a:lnTo>
                <a:lnTo>
                  <a:pt x="6" y="101"/>
                </a:lnTo>
                <a:lnTo>
                  <a:pt x="6" y="95"/>
                </a:lnTo>
                <a:lnTo>
                  <a:pt x="6" y="93"/>
                </a:lnTo>
                <a:lnTo>
                  <a:pt x="6" y="90"/>
                </a:lnTo>
                <a:lnTo>
                  <a:pt x="6" y="86"/>
                </a:lnTo>
                <a:lnTo>
                  <a:pt x="6" y="80"/>
                </a:lnTo>
                <a:lnTo>
                  <a:pt x="8" y="75"/>
                </a:lnTo>
                <a:lnTo>
                  <a:pt x="8" y="71"/>
                </a:lnTo>
                <a:lnTo>
                  <a:pt x="8" y="68"/>
                </a:lnTo>
                <a:lnTo>
                  <a:pt x="8" y="58"/>
                </a:lnTo>
                <a:lnTo>
                  <a:pt x="8" y="57"/>
                </a:lnTo>
                <a:lnTo>
                  <a:pt x="10" y="51"/>
                </a:lnTo>
                <a:lnTo>
                  <a:pt x="10" y="45"/>
                </a:lnTo>
                <a:lnTo>
                  <a:pt x="10" y="42"/>
                </a:lnTo>
                <a:lnTo>
                  <a:pt x="10" y="38"/>
                </a:lnTo>
                <a:lnTo>
                  <a:pt x="10" y="34"/>
                </a:lnTo>
                <a:lnTo>
                  <a:pt x="8" y="33"/>
                </a:lnTo>
                <a:lnTo>
                  <a:pt x="8" y="31"/>
                </a:lnTo>
                <a:lnTo>
                  <a:pt x="8" y="29"/>
                </a:lnTo>
                <a:lnTo>
                  <a:pt x="8" y="27"/>
                </a:lnTo>
                <a:lnTo>
                  <a:pt x="8" y="25"/>
                </a:lnTo>
                <a:lnTo>
                  <a:pt x="8" y="22"/>
                </a:lnTo>
                <a:lnTo>
                  <a:pt x="8" y="20"/>
                </a:lnTo>
                <a:lnTo>
                  <a:pt x="8" y="18"/>
                </a:lnTo>
                <a:lnTo>
                  <a:pt x="8" y="16"/>
                </a:lnTo>
                <a:lnTo>
                  <a:pt x="8" y="14"/>
                </a:lnTo>
                <a:lnTo>
                  <a:pt x="10" y="12"/>
                </a:lnTo>
                <a:lnTo>
                  <a:pt x="10" y="11"/>
                </a:lnTo>
                <a:lnTo>
                  <a:pt x="8" y="5"/>
                </a:lnTo>
                <a:lnTo>
                  <a:pt x="8" y="1"/>
                </a:lnTo>
                <a:lnTo>
                  <a:pt x="6" y="1"/>
                </a:lnTo>
                <a:lnTo>
                  <a:pt x="6" y="0"/>
                </a:lnTo>
                <a:lnTo>
                  <a:pt x="6" y="1"/>
                </a:lnTo>
                <a:lnTo>
                  <a:pt x="8" y="1"/>
                </a:lnTo>
                <a:lnTo>
                  <a:pt x="8" y="3"/>
                </a:lnTo>
                <a:lnTo>
                  <a:pt x="10" y="5"/>
                </a:lnTo>
                <a:lnTo>
                  <a:pt x="10" y="7"/>
                </a:lnTo>
                <a:lnTo>
                  <a:pt x="10" y="9"/>
                </a:lnTo>
                <a:lnTo>
                  <a:pt x="10" y="11"/>
                </a:lnTo>
                <a:lnTo>
                  <a:pt x="10" y="12"/>
                </a:lnTo>
                <a:lnTo>
                  <a:pt x="12" y="14"/>
                </a:lnTo>
                <a:lnTo>
                  <a:pt x="12" y="16"/>
                </a:lnTo>
                <a:lnTo>
                  <a:pt x="12" y="18"/>
                </a:lnTo>
                <a:lnTo>
                  <a:pt x="13" y="18"/>
                </a:lnTo>
                <a:lnTo>
                  <a:pt x="13" y="20"/>
                </a:lnTo>
                <a:lnTo>
                  <a:pt x="13" y="23"/>
                </a:lnTo>
                <a:lnTo>
                  <a:pt x="13" y="25"/>
                </a:lnTo>
                <a:lnTo>
                  <a:pt x="13" y="27"/>
                </a:lnTo>
                <a:lnTo>
                  <a:pt x="13" y="29"/>
                </a:lnTo>
                <a:lnTo>
                  <a:pt x="13" y="31"/>
                </a:lnTo>
                <a:lnTo>
                  <a:pt x="15" y="34"/>
                </a:lnTo>
                <a:lnTo>
                  <a:pt x="15" y="36"/>
                </a:lnTo>
                <a:lnTo>
                  <a:pt x="17" y="38"/>
                </a:lnTo>
                <a:lnTo>
                  <a:pt x="17" y="40"/>
                </a:lnTo>
                <a:lnTo>
                  <a:pt x="17" y="42"/>
                </a:lnTo>
                <a:lnTo>
                  <a:pt x="17" y="44"/>
                </a:lnTo>
                <a:lnTo>
                  <a:pt x="17" y="45"/>
                </a:lnTo>
                <a:lnTo>
                  <a:pt x="17" y="47"/>
                </a:lnTo>
                <a:lnTo>
                  <a:pt x="19" y="49"/>
                </a:lnTo>
                <a:lnTo>
                  <a:pt x="19" y="51"/>
                </a:lnTo>
                <a:lnTo>
                  <a:pt x="19" y="53"/>
                </a:lnTo>
                <a:lnTo>
                  <a:pt x="19" y="55"/>
                </a:lnTo>
                <a:lnTo>
                  <a:pt x="19" y="57"/>
                </a:lnTo>
                <a:lnTo>
                  <a:pt x="21" y="58"/>
                </a:lnTo>
                <a:lnTo>
                  <a:pt x="21" y="60"/>
                </a:lnTo>
                <a:lnTo>
                  <a:pt x="21" y="62"/>
                </a:lnTo>
                <a:lnTo>
                  <a:pt x="21" y="64"/>
                </a:lnTo>
                <a:lnTo>
                  <a:pt x="21" y="66"/>
                </a:lnTo>
                <a:lnTo>
                  <a:pt x="21" y="68"/>
                </a:lnTo>
                <a:lnTo>
                  <a:pt x="21" y="69"/>
                </a:lnTo>
                <a:lnTo>
                  <a:pt x="23" y="73"/>
                </a:lnTo>
                <a:lnTo>
                  <a:pt x="23" y="75"/>
                </a:lnTo>
                <a:lnTo>
                  <a:pt x="24" y="80"/>
                </a:lnTo>
                <a:lnTo>
                  <a:pt x="24" y="82"/>
                </a:lnTo>
                <a:lnTo>
                  <a:pt x="24" y="88"/>
                </a:lnTo>
                <a:lnTo>
                  <a:pt x="24" y="93"/>
                </a:lnTo>
                <a:lnTo>
                  <a:pt x="24" y="101"/>
                </a:lnTo>
                <a:lnTo>
                  <a:pt x="24" y="106"/>
                </a:lnTo>
                <a:lnTo>
                  <a:pt x="24" y="110"/>
                </a:lnTo>
                <a:lnTo>
                  <a:pt x="24" y="113"/>
                </a:lnTo>
                <a:lnTo>
                  <a:pt x="24" y="117"/>
                </a:lnTo>
                <a:lnTo>
                  <a:pt x="24" y="119"/>
                </a:lnTo>
                <a:lnTo>
                  <a:pt x="24" y="121"/>
                </a:lnTo>
                <a:lnTo>
                  <a:pt x="24" y="126"/>
                </a:lnTo>
                <a:lnTo>
                  <a:pt x="24" y="132"/>
                </a:lnTo>
                <a:lnTo>
                  <a:pt x="24" y="136"/>
                </a:lnTo>
                <a:lnTo>
                  <a:pt x="23" y="137"/>
                </a:lnTo>
                <a:lnTo>
                  <a:pt x="23" y="143"/>
                </a:lnTo>
                <a:lnTo>
                  <a:pt x="23" y="147"/>
                </a:lnTo>
                <a:lnTo>
                  <a:pt x="21" y="154"/>
                </a:lnTo>
                <a:lnTo>
                  <a:pt x="21" y="156"/>
                </a:lnTo>
                <a:lnTo>
                  <a:pt x="19" y="158"/>
                </a:lnTo>
                <a:lnTo>
                  <a:pt x="21" y="161"/>
                </a:lnTo>
                <a:lnTo>
                  <a:pt x="19" y="163"/>
                </a:lnTo>
                <a:lnTo>
                  <a:pt x="19" y="165"/>
                </a:lnTo>
                <a:lnTo>
                  <a:pt x="19" y="167"/>
                </a:lnTo>
                <a:lnTo>
                  <a:pt x="19" y="169"/>
                </a:lnTo>
                <a:lnTo>
                  <a:pt x="17" y="170"/>
                </a:lnTo>
                <a:lnTo>
                  <a:pt x="17" y="172"/>
                </a:lnTo>
                <a:lnTo>
                  <a:pt x="17" y="174"/>
                </a:lnTo>
                <a:lnTo>
                  <a:pt x="15" y="176"/>
                </a:lnTo>
                <a:lnTo>
                  <a:pt x="13" y="178"/>
                </a:lnTo>
                <a:lnTo>
                  <a:pt x="13" y="180"/>
                </a:lnTo>
                <a:lnTo>
                  <a:pt x="12" y="182"/>
                </a:lnTo>
                <a:lnTo>
                  <a:pt x="10" y="183"/>
                </a:lnTo>
                <a:lnTo>
                  <a:pt x="10" y="185"/>
                </a:lnTo>
                <a:lnTo>
                  <a:pt x="10" y="187"/>
                </a:lnTo>
                <a:lnTo>
                  <a:pt x="8" y="189"/>
                </a:lnTo>
                <a:lnTo>
                  <a:pt x="8" y="191"/>
                </a:lnTo>
                <a:lnTo>
                  <a:pt x="6" y="191"/>
                </a:lnTo>
                <a:lnTo>
                  <a:pt x="2" y="185"/>
                </a:lnTo>
                <a:lnTo>
                  <a:pt x="2" y="180"/>
                </a:lnTo>
                <a:lnTo>
                  <a:pt x="2" y="174"/>
                </a:lnTo>
                <a:lnTo>
                  <a:pt x="2" y="169"/>
                </a:lnTo>
                <a:lnTo>
                  <a:pt x="0" y="159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05" name="Freeform 1961"/>
          <p:cNvSpPr>
            <a:spLocks/>
          </p:cNvSpPr>
          <p:nvPr/>
        </p:nvSpPr>
        <p:spPr bwMode="auto">
          <a:xfrm>
            <a:off x="5695950" y="3968750"/>
            <a:ext cx="61913" cy="160338"/>
          </a:xfrm>
          <a:custGeom>
            <a:avLst/>
            <a:gdLst>
              <a:gd name="T0" fmla="*/ 75 w 75"/>
              <a:gd name="T1" fmla="*/ 195 h 202"/>
              <a:gd name="T2" fmla="*/ 74 w 75"/>
              <a:gd name="T3" fmla="*/ 186 h 202"/>
              <a:gd name="T4" fmla="*/ 70 w 75"/>
              <a:gd name="T5" fmla="*/ 175 h 202"/>
              <a:gd name="T6" fmla="*/ 64 w 75"/>
              <a:gd name="T7" fmla="*/ 164 h 202"/>
              <a:gd name="T8" fmla="*/ 62 w 75"/>
              <a:gd name="T9" fmla="*/ 156 h 202"/>
              <a:gd name="T10" fmla="*/ 59 w 75"/>
              <a:gd name="T11" fmla="*/ 147 h 202"/>
              <a:gd name="T12" fmla="*/ 55 w 75"/>
              <a:gd name="T13" fmla="*/ 136 h 202"/>
              <a:gd name="T14" fmla="*/ 50 w 75"/>
              <a:gd name="T15" fmla="*/ 123 h 202"/>
              <a:gd name="T16" fmla="*/ 42 w 75"/>
              <a:gd name="T17" fmla="*/ 103 h 202"/>
              <a:gd name="T18" fmla="*/ 31 w 75"/>
              <a:gd name="T19" fmla="*/ 90 h 202"/>
              <a:gd name="T20" fmla="*/ 15 w 75"/>
              <a:gd name="T21" fmla="*/ 75 h 202"/>
              <a:gd name="T22" fmla="*/ 11 w 75"/>
              <a:gd name="T23" fmla="*/ 63 h 202"/>
              <a:gd name="T24" fmla="*/ 7 w 75"/>
              <a:gd name="T25" fmla="*/ 53 h 202"/>
              <a:gd name="T26" fmla="*/ 9 w 75"/>
              <a:gd name="T27" fmla="*/ 44 h 202"/>
              <a:gd name="T28" fmla="*/ 7 w 75"/>
              <a:gd name="T29" fmla="*/ 35 h 202"/>
              <a:gd name="T30" fmla="*/ 5 w 75"/>
              <a:gd name="T31" fmla="*/ 28 h 202"/>
              <a:gd name="T32" fmla="*/ 4 w 75"/>
              <a:gd name="T33" fmla="*/ 22 h 202"/>
              <a:gd name="T34" fmla="*/ 2 w 75"/>
              <a:gd name="T35" fmla="*/ 17 h 202"/>
              <a:gd name="T36" fmla="*/ 0 w 75"/>
              <a:gd name="T37" fmla="*/ 13 h 202"/>
              <a:gd name="T38" fmla="*/ 0 w 75"/>
              <a:gd name="T39" fmla="*/ 6 h 202"/>
              <a:gd name="T40" fmla="*/ 4 w 75"/>
              <a:gd name="T41" fmla="*/ 2 h 202"/>
              <a:gd name="T42" fmla="*/ 5 w 75"/>
              <a:gd name="T43" fmla="*/ 9 h 202"/>
              <a:gd name="T44" fmla="*/ 9 w 75"/>
              <a:gd name="T45" fmla="*/ 17 h 202"/>
              <a:gd name="T46" fmla="*/ 11 w 75"/>
              <a:gd name="T47" fmla="*/ 20 h 202"/>
              <a:gd name="T48" fmla="*/ 15 w 75"/>
              <a:gd name="T49" fmla="*/ 26 h 202"/>
              <a:gd name="T50" fmla="*/ 17 w 75"/>
              <a:gd name="T51" fmla="*/ 33 h 202"/>
              <a:gd name="T52" fmla="*/ 18 w 75"/>
              <a:gd name="T53" fmla="*/ 42 h 202"/>
              <a:gd name="T54" fmla="*/ 22 w 75"/>
              <a:gd name="T55" fmla="*/ 48 h 202"/>
              <a:gd name="T56" fmla="*/ 24 w 75"/>
              <a:gd name="T57" fmla="*/ 59 h 202"/>
              <a:gd name="T58" fmla="*/ 31 w 75"/>
              <a:gd name="T59" fmla="*/ 75 h 202"/>
              <a:gd name="T60" fmla="*/ 24 w 75"/>
              <a:gd name="T61" fmla="*/ 90 h 202"/>
              <a:gd name="T62" fmla="*/ 24 w 75"/>
              <a:gd name="T63" fmla="*/ 101 h 202"/>
              <a:gd name="T64" fmla="*/ 26 w 75"/>
              <a:gd name="T65" fmla="*/ 110 h 202"/>
              <a:gd name="T66" fmla="*/ 29 w 75"/>
              <a:gd name="T67" fmla="*/ 120 h 202"/>
              <a:gd name="T68" fmla="*/ 33 w 75"/>
              <a:gd name="T69" fmla="*/ 131 h 202"/>
              <a:gd name="T70" fmla="*/ 37 w 75"/>
              <a:gd name="T71" fmla="*/ 138 h 202"/>
              <a:gd name="T72" fmla="*/ 39 w 75"/>
              <a:gd name="T73" fmla="*/ 143 h 202"/>
              <a:gd name="T74" fmla="*/ 40 w 75"/>
              <a:gd name="T75" fmla="*/ 149 h 202"/>
              <a:gd name="T76" fmla="*/ 42 w 75"/>
              <a:gd name="T77" fmla="*/ 153 h 202"/>
              <a:gd name="T78" fmla="*/ 44 w 75"/>
              <a:gd name="T79" fmla="*/ 160 h 202"/>
              <a:gd name="T80" fmla="*/ 48 w 75"/>
              <a:gd name="T81" fmla="*/ 169 h 202"/>
              <a:gd name="T82" fmla="*/ 51 w 75"/>
              <a:gd name="T83" fmla="*/ 178 h 202"/>
              <a:gd name="T84" fmla="*/ 55 w 75"/>
              <a:gd name="T85" fmla="*/ 188 h 202"/>
              <a:gd name="T86" fmla="*/ 62 w 75"/>
              <a:gd name="T87" fmla="*/ 20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75" h="202">
                <a:moveTo>
                  <a:pt x="75" y="202"/>
                </a:moveTo>
                <a:lnTo>
                  <a:pt x="75" y="200"/>
                </a:lnTo>
                <a:lnTo>
                  <a:pt x="75" y="195"/>
                </a:lnTo>
                <a:lnTo>
                  <a:pt x="74" y="191"/>
                </a:lnTo>
                <a:lnTo>
                  <a:pt x="74" y="188"/>
                </a:lnTo>
                <a:lnTo>
                  <a:pt x="74" y="186"/>
                </a:lnTo>
                <a:lnTo>
                  <a:pt x="72" y="184"/>
                </a:lnTo>
                <a:lnTo>
                  <a:pt x="70" y="178"/>
                </a:lnTo>
                <a:lnTo>
                  <a:pt x="70" y="175"/>
                </a:lnTo>
                <a:lnTo>
                  <a:pt x="68" y="171"/>
                </a:lnTo>
                <a:lnTo>
                  <a:pt x="66" y="167"/>
                </a:lnTo>
                <a:lnTo>
                  <a:pt x="64" y="164"/>
                </a:lnTo>
                <a:lnTo>
                  <a:pt x="62" y="160"/>
                </a:lnTo>
                <a:lnTo>
                  <a:pt x="62" y="158"/>
                </a:lnTo>
                <a:lnTo>
                  <a:pt x="62" y="156"/>
                </a:lnTo>
                <a:lnTo>
                  <a:pt x="61" y="154"/>
                </a:lnTo>
                <a:lnTo>
                  <a:pt x="61" y="151"/>
                </a:lnTo>
                <a:lnTo>
                  <a:pt x="59" y="147"/>
                </a:lnTo>
                <a:lnTo>
                  <a:pt x="57" y="143"/>
                </a:lnTo>
                <a:lnTo>
                  <a:pt x="55" y="140"/>
                </a:lnTo>
                <a:lnTo>
                  <a:pt x="55" y="136"/>
                </a:lnTo>
                <a:lnTo>
                  <a:pt x="53" y="131"/>
                </a:lnTo>
                <a:lnTo>
                  <a:pt x="51" y="125"/>
                </a:lnTo>
                <a:lnTo>
                  <a:pt x="50" y="123"/>
                </a:lnTo>
                <a:lnTo>
                  <a:pt x="48" y="112"/>
                </a:lnTo>
                <a:lnTo>
                  <a:pt x="44" y="109"/>
                </a:lnTo>
                <a:lnTo>
                  <a:pt x="42" y="103"/>
                </a:lnTo>
                <a:lnTo>
                  <a:pt x="39" y="97"/>
                </a:lnTo>
                <a:lnTo>
                  <a:pt x="35" y="94"/>
                </a:lnTo>
                <a:lnTo>
                  <a:pt x="31" y="90"/>
                </a:lnTo>
                <a:lnTo>
                  <a:pt x="26" y="85"/>
                </a:lnTo>
                <a:lnTo>
                  <a:pt x="20" y="79"/>
                </a:lnTo>
                <a:lnTo>
                  <a:pt x="15" y="75"/>
                </a:lnTo>
                <a:lnTo>
                  <a:pt x="15" y="72"/>
                </a:lnTo>
                <a:lnTo>
                  <a:pt x="11" y="66"/>
                </a:lnTo>
                <a:lnTo>
                  <a:pt x="11" y="63"/>
                </a:lnTo>
                <a:lnTo>
                  <a:pt x="9" y="59"/>
                </a:lnTo>
                <a:lnTo>
                  <a:pt x="7" y="55"/>
                </a:lnTo>
                <a:lnTo>
                  <a:pt x="7" y="53"/>
                </a:lnTo>
                <a:lnTo>
                  <a:pt x="9" y="48"/>
                </a:lnTo>
                <a:lnTo>
                  <a:pt x="9" y="46"/>
                </a:lnTo>
                <a:lnTo>
                  <a:pt x="9" y="44"/>
                </a:lnTo>
                <a:lnTo>
                  <a:pt x="7" y="41"/>
                </a:lnTo>
                <a:lnTo>
                  <a:pt x="7" y="37"/>
                </a:lnTo>
                <a:lnTo>
                  <a:pt x="7" y="35"/>
                </a:lnTo>
                <a:lnTo>
                  <a:pt x="7" y="33"/>
                </a:lnTo>
                <a:lnTo>
                  <a:pt x="5" y="29"/>
                </a:lnTo>
                <a:lnTo>
                  <a:pt x="5" y="28"/>
                </a:lnTo>
                <a:lnTo>
                  <a:pt x="4" y="26"/>
                </a:lnTo>
                <a:lnTo>
                  <a:pt x="4" y="24"/>
                </a:lnTo>
                <a:lnTo>
                  <a:pt x="4" y="22"/>
                </a:lnTo>
                <a:lnTo>
                  <a:pt x="4" y="22"/>
                </a:lnTo>
                <a:lnTo>
                  <a:pt x="2" y="18"/>
                </a:lnTo>
                <a:lnTo>
                  <a:pt x="2" y="17"/>
                </a:lnTo>
                <a:lnTo>
                  <a:pt x="2" y="17"/>
                </a:lnTo>
                <a:lnTo>
                  <a:pt x="2" y="15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6"/>
                </a:lnTo>
                <a:lnTo>
                  <a:pt x="2" y="2"/>
                </a:lnTo>
                <a:lnTo>
                  <a:pt x="4" y="0"/>
                </a:lnTo>
                <a:lnTo>
                  <a:pt x="4" y="2"/>
                </a:lnTo>
                <a:lnTo>
                  <a:pt x="5" y="4"/>
                </a:lnTo>
                <a:lnTo>
                  <a:pt x="5" y="7"/>
                </a:lnTo>
                <a:lnTo>
                  <a:pt x="5" y="9"/>
                </a:lnTo>
                <a:lnTo>
                  <a:pt x="7" y="11"/>
                </a:lnTo>
                <a:lnTo>
                  <a:pt x="7" y="15"/>
                </a:lnTo>
                <a:lnTo>
                  <a:pt x="9" y="17"/>
                </a:lnTo>
                <a:lnTo>
                  <a:pt x="9" y="18"/>
                </a:lnTo>
                <a:lnTo>
                  <a:pt x="9" y="18"/>
                </a:lnTo>
                <a:lnTo>
                  <a:pt x="11" y="20"/>
                </a:lnTo>
                <a:lnTo>
                  <a:pt x="13" y="22"/>
                </a:lnTo>
                <a:lnTo>
                  <a:pt x="15" y="24"/>
                </a:lnTo>
                <a:lnTo>
                  <a:pt x="15" y="26"/>
                </a:lnTo>
                <a:lnTo>
                  <a:pt x="17" y="29"/>
                </a:lnTo>
                <a:lnTo>
                  <a:pt x="17" y="31"/>
                </a:lnTo>
                <a:lnTo>
                  <a:pt x="17" y="33"/>
                </a:lnTo>
                <a:lnTo>
                  <a:pt x="18" y="37"/>
                </a:lnTo>
                <a:lnTo>
                  <a:pt x="18" y="39"/>
                </a:lnTo>
                <a:lnTo>
                  <a:pt x="18" y="42"/>
                </a:lnTo>
                <a:lnTo>
                  <a:pt x="20" y="44"/>
                </a:lnTo>
                <a:lnTo>
                  <a:pt x="20" y="46"/>
                </a:lnTo>
                <a:lnTo>
                  <a:pt x="22" y="48"/>
                </a:lnTo>
                <a:lnTo>
                  <a:pt x="22" y="52"/>
                </a:lnTo>
                <a:lnTo>
                  <a:pt x="24" y="55"/>
                </a:lnTo>
                <a:lnTo>
                  <a:pt x="24" y="59"/>
                </a:lnTo>
                <a:lnTo>
                  <a:pt x="28" y="64"/>
                </a:lnTo>
                <a:lnTo>
                  <a:pt x="31" y="68"/>
                </a:lnTo>
                <a:lnTo>
                  <a:pt x="31" y="75"/>
                </a:lnTo>
                <a:lnTo>
                  <a:pt x="29" y="81"/>
                </a:lnTo>
                <a:lnTo>
                  <a:pt x="28" y="86"/>
                </a:lnTo>
                <a:lnTo>
                  <a:pt x="24" y="90"/>
                </a:lnTo>
                <a:lnTo>
                  <a:pt x="24" y="96"/>
                </a:lnTo>
                <a:lnTo>
                  <a:pt x="24" y="97"/>
                </a:lnTo>
                <a:lnTo>
                  <a:pt x="24" y="101"/>
                </a:lnTo>
                <a:lnTo>
                  <a:pt x="24" y="103"/>
                </a:lnTo>
                <a:lnTo>
                  <a:pt x="24" y="107"/>
                </a:lnTo>
                <a:lnTo>
                  <a:pt x="26" y="110"/>
                </a:lnTo>
                <a:lnTo>
                  <a:pt x="28" y="112"/>
                </a:lnTo>
                <a:lnTo>
                  <a:pt x="28" y="116"/>
                </a:lnTo>
                <a:lnTo>
                  <a:pt x="29" y="120"/>
                </a:lnTo>
                <a:lnTo>
                  <a:pt x="31" y="121"/>
                </a:lnTo>
                <a:lnTo>
                  <a:pt x="31" y="125"/>
                </a:lnTo>
                <a:lnTo>
                  <a:pt x="33" y="131"/>
                </a:lnTo>
                <a:lnTo>
                  <a:pt x="35" y="134"/>
                </a:lnTo>
                <a:lnTo>
                  <a:pt x="35" y="136"/>
                </a:lnTo>
                <a:lnTo>
                  <a:pt x="37" y="138"/>
                </a:lnTo>
                <a:lnTo>
                  <a:pt x="37" y="140"/>
                </a:lnTo>
                <a:lnTo>
                  <a:pt x="37" y="142"/>
                </a:lnTo>
                <a:lnTo>
                  <a:pt x="39" y="143"/>
                </a:lnTo>
                <a:lnTo>
                  <a:pt x="39" y="145"/>
                </a:lnTo>
                <a:lnTo>
                  <a:pt x="39" y="147"/>
                </a:lnTo>
                <a:lnTo>
                  <a:pt x="40" y="149"/>
                </a:lnTo>
                <a:lnTo>
                  <a:pt x="40" y="151"/>
                </a:lnTo>
                <a:lnTo>
                  <a:pt x="40" y="153"/>
                </a:lnTo>
                <a:lnTo>
                  <a:pt x="42" y="153"/>
                </a:lnTo>
                <a:lnTo>
                  <a:pt x="42" y="154"/>
                </a:lnTo>
                <a:lnTo>
                  <a:pt x="42" y="156"/>
                </a:lnTo>
                <a:lnTo>
                  <a:pt x="44" y="160"/>
                </a:lnTo>
                <a:lnTo>
                  <a:pt x="46" y="162"/>
                </a:lnTo>
                <a:lnTo>
                  <a:pt x="48" y="166"/>
                </a:lnTo>
                <a:lnTo>
                  <a:pt x="48" y="169"/>
                </a:lnTo>
                <a:lnTo>
                  <a:pt x="50" y="171"/>
                </a:lnTo>
                <a:lnTo>
                  <a:pt x="50" y="175"/>
                </a:lnTo>
                <a:lnTo>
                  <a:pt x="51" y="178"/>
                </a:lnTo>
                <a:lnTo>
                  <a:pt x="53" y="180"/>
                </a:lnTo>
                <a:lnTo>
                  <a:pt x="53" y="184"/>
                </a:lnTo>
                <a:lnTo>
                  <a:pt x="55" y="188"/>
                </a:lnTo>
                <a:lnTo>
                  <a:pt x="55" y="189"/>
                </a:lnTo>
                <a:lnTo>
                  <a:pt x="59" y="197"/>
                </a:lnTo>
                <a:lnTo>
                  <a:pt x="62" y="200"/>
                </a:lnTo>
                <a:lnTo>
                  <a:pt x="68" y="202"/>
                </a:lnTo>
                <a:lnTo>
                  <a:pt x="75" y="202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06" name="Freeform 1962"/>
          <p:cNvSpPr>
            <a:spLocks/>
          </p:cNvSpPr>
          <p:nvPr/>
        </p:nvSpPr>
        <p:spPr bwMode="auto">
          <a:xfrm>
            <a:off x="5695950" y="3968750"/>
            <a:ext cx="61913" cy="160338"/>
          </a:xfrm>
          <a:custGeom>
            <a:avLst/>
            <a:gdLst>
              <a:gd name="T0" fmla="*/ 75 w 75"/>
              <a:gd name="T1" fmla="*/ 195 h 202"/>
              <a:gd name="T2" fmla="*/ 74 w 75"/>
              <a:gd name="T3" fmla="*/ 186 h 202"/>
              <a:gd name="T4" fmla="*/ 70 w 75"/>
              <a:gd name="T5" fmla="*/ 175 h 202"/>
              <a:gd name="T6" fmla="*/ 64 w 75"/>
              <a:gd name="T7" fmla="*/ 164 h 202"/>
              <a:gd name="T8" fmla="*/ 62 w 75"/>
              <a:gd name="T9" fmla="*/ 156 h 202"/>
              <a:gd name="T10" fmla="*/ 59 w 75"/>
              <a:gd name="T11" fmla="*/ 147 h 202"/>
              <a:gd name="T12" fmla="*/ 55 w 75"/>
              <a:gd name="T13" fmla="*/ 136 h 202"/>
              <a:gd name="T14" fmla="*/ 50 w 75"/>
              <a:gd name="T15" fmla="*/ 123 h 202"/>
              <a:gd name="T16" fmla="*/ 42 w 75"/>
              <a:gd name="T17" fmla="*/ 103 h 202"/>
              <a:gd name="T18" fmla="*/ 31 w 75"/>
              <a:gd name="T19" fmla="*/ 90 h 202"/>
              <a:gd name="T20" fmla="*/ 15 w 75"/>
              <a:gd name="T21" fmla="*/ 75 h 202"/>
              <a:gd name="T22" fmla="*/ 11 w 75"/>
              <a:gd name="T23" fmla="*/ 63 h 202"/>
              <a:gd name="T24" fmla="*/ 7 w 75"/>
              <a:gd name="T25" fmla="*/ 53 h 202"/>
              <a:gd name="T26" fmla="*/ 9 w 75"/>
              <a:gd name="T27" fmla="*/ 44 h 202"/>
              <a:gd name="T28" fmla="*/ 7 w 75"/>
              <a:gd name="T29" fmla="*/ 35 h 202"/>
              <a:gd name="T30" fmla="*/ 5 w 75"/>
              <a:gd name="T31" fmla="*/ 28 h 202"/>
              <a:gd name="T32" fmla="*/ 4 w 75"/>
              <a:gd name="T33" fmla="*/ 22 h 202"/>
              <a:gd name="T34" fmla="*/ 2 w 75"/>
              <a:gd name="T35" fmla="*/ 17 h 202"/>
              <a:gd name="T36" fmla="*/ 0 w 75"/>
              <a:gd name="T37" fmla="*/ 13 h 202"/>
              <a:gd name="T38" fmla="*/ 0 w 75"/>
              <a:gd name="T39" fmla="*/ 6 h 202"/>
              <a:gd name="T40" fmla="*/ 4 w 75"/>
              <a:gd name="T41" fmla="*/ 2 h 202"/>
              <a:gd name="T42" fmla="*/ 5 w 75"/>
              <a:gd name="T43" fmla="*/ 9 h 202"/>
              <a:gd name="T44" fmla="*/ 9 w 75"/>
              <a:gd name="T45" fmla="*/ 17 h 202"/>
              <a:gd name="T46" fmla="*/ 11 w 75"/>
              <a:gd name="T47" fmla="*/ 20 h 202"/>
              <a:gd name="T48" fmla="*/ 15 w 75"/>
              <a:gd name="T49" fmla="*/ 26 h 202"/>
              <a:gd name="T50" fmla="*/ 17 w 75"/>
              <a:gd name="T51" fmla="*/ 33 h 202"/>
              <a:gd name="T52" fmla="*/ 18 w 75"/>
              <a:gd name="T53" fmla="*/ 42 h 202"/>
              <a:gd name="T54" fmla="*/ 22 w 75"/>
              <a:gd name="T55" fmla="*/ 48 h 202"/>
              <a:gd name="T56" fmla="*/ 24 w 75"/>
              <a:gd name="T57" fmla="*/ 59 h 202"/>
              <a:gd name="T58" fmla="*/ 31 w 75"/>
              <a:gd name="T59" fmla="*/ 75 h 202"/>
              <a:gd name="T60" fmla="*/ 24 w 75"/>
              <a:gd name="T61" fmla="*/ 90 h 202"/>
              <a:gd name="T62" fmla="*/ 24 w 75"/>
              <a:gd name="T63" fmla="*/ 101 h 202"/>
              <a:gd name="T64" fmla="*/ 26 w 75"/>
              <a:gd name="T65" fmla="*/ 110 h 202"/>
              <a:gd name="T66" fmla="*/ 29 w 75"/>
              <a:gd name="T67" fmla="*/ 120 h 202"/>
              <a:gd name="T68" fmla="*/ 33 w 75"/>
              <a:gd name="T69" fmla="*/ 131 h 202"/>
              <a:gd name="T70" fmla="*/ 37 w 75"/>
              <a:gd name="T71" fmla="*/ 138 h 202"/>
              <a:gd name="T72" fmla="*/ 39 w 75"/>
              <a:gd name="T73" fmla="*/ 143 h 202"/>
              <a:gd name="T74" fmla="*/ 40 w 75"/>
              <a:gd name="T75" fmla="*/ 149 h 202"/>
              <a:gd name="T76" fmla="*/ 42 w 75"/>
              <a:gd name="T77" fmla="*/ 153 h 202"/>
              <a:gd name="T78" fmla="*/ 44 w 75"/>
              <a:gd name="T79" fmla="*/ 160 h 202"/>
              <a:gd name="T80" fmla="*/ 48 w 75"/>
              <a:gd name="T81" fmla="*/ 169 h 202"/>
              <a:gd name="T82" fmla="*/ 51 w 75"/>
              <a:gd name="T83" fmla="*/ 178 h 202"/>
              <a:gd name="T84" fmla="*/ 55 w 75"/>
              <a:gd name="T85" fmla="*/ 188 h 202"/>
              <a:gd name="T86" fmla="*/ 62 w 75"/>
              <a:gd name="T87" fmla="*/ 20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75" h="202">
                <a:moveTo>
                  <a:pt x="75" y="202"/>
                </a:moveTo>
                <a:lnTo>
                  <a:pt x="75" y="200"/>
                </a:lnTo>
                <a:lnTo>
                  <a:pt x="75" y="195"/>
                </a:lnTo>
                <a:lnTo>
                  <a:pt x="74" y="191"/>
                </a:lnTo>
                <a:lnTo>
                  <a:pt x="74" y="188"/>
                </a:lnTo>
                <a:lnTo>
                  <a:pt x="74" y="186"/>
                </a:lnTo>
                <a:lnTo>
                  <a:pt x="72" y="184"/>
                </a:lnTo>
                <a:lnTo>
                  <a:pt x="70" y="178"/>
                </a:lnTo>
                <a:lnTo>
                  <a:pt x="70" y="175"/>
                </a:lnTo>
                <a:lnTo>
                  <a:pt x="68" y="171"/>
                </a:lnTo>
                <a:lnTo>
                  <a:pt x="66" y="167"/>
                </a:lnTo>
                <a:lnTo>
                  <a:pt x="64" y="164"/>
                </a:lnTo>
                <a:lnTo>
                  <a:pt x="62" y="160"/>
                </a:lnTo>
                <a:lnTo>
                  <a:pt x="62" y="158"/>
                </a:lnTo>
                <a:lnTo>
                  <a:pt x="62" y="156"/>
                </a:lnTo>
                <a:lnTo>
                  <a:pt x="61" y="154"/>
                </a:lnTo>
                <a:lnTo>
                  <a:pt x="61" y="151"/>
                </a:lnTo>
                <a:lnTo>
                  <a:pt x="59" y="147"/>
                </a:lnTo>
                <a:lnTo>
                  <a:pt x="57" y="143"/>
                </a:lnTo>
                <a:lnTo>
                  <a:pt x="55" y="140"/>
                </a:lnTo>
                <a:lnTo>
                  <a:pt x="55" y="136"/>
                </a:lnTo>
                <a:lnTo>
                  <a:pt x="53" y="131"/>
                </a:lnTo>
                <a:lnTo>
                  <a:pt x="51" y="125"/>
                </a:lnTo>
                <a:lnTo>
                  <a:pt x="50" y="123"/>
                </a:lnTo>
                <a:lnTo>
                  <a:pt x="48" y="112"/>
                </a:lnTo>
                <a:lnTo>
                  <a:pt x="44" y="109"/>
                </a:lnTo>
                <a:lnTo>
                  <a:pt x="42" y="103"/>
                </a:lnTo>
                <a:lnTo>
                  <a:pt x="39" y="97"/>
                </a:lnTo>
                <a:lnTo>
                  <a:pt x="35" y="94"/>
                </a:lnTo>
                <a:lnTo>
                  <a:pt x="31" y="90"/>
                </a:lnTo>
                <a:lnTo>
                  <a:pt x="26" y="85"/>
                </a:lnTo>
                <a:lnTo>
                  <a:pt x="20" y="79"/>
                </a:lnTo>
                <a:lnTo>
                  <a:pt x="15" y="75"/>
                </a:lnTo>
                <a:lnTo>
                  <a:pt x="15" y="72"/>
                </a:lnTo>
                <a:lnTo>
                  <a:pt x="11" y="66"/>
                </a:lnTo>
                <a:lnTo>
                  <a:pt x="11" y="63"/>
                </a:lnTo>
                <a:lnTo>
                  <a:pt x="9" y="59"/>
                </a:lnTo>
                <a:lnTo>
                  <a:pt x="7" y="55"/>
                </a:lnTo>
                <a:lnTo>
                  <a:pt x="7" y="53"/>
                </a:lnTo>
                <a:lnTo>
                  <a:pt x="9" y="48"/>
                </a:lnTo>
                <a:lnTo>
                  <a:pt x="9" y="46"/>
                </a:lnTo>
                <a:lnTo>
                  <a:pt x="9" y="44"/>
                </a:lnTo>
                <a:lnTo>
                  <a:pt x="7" y="41"/>
                </a:lnTo>
                <a:lnTo>
                  <a:pt x="7" y="37"/>
                </a:lnTo>
                <a:lnTo>
                  <a:pt x="7" y="35"/>
                </a:lnTo>
                <a:lnTo>
                  <a:pt x="7" y="33"/>
                </a:lnTo>
                <a:lnTo>
                  <a:pt x="5" y="29"/>
                </a:lnTo>
                <a:lnTo>
                  <a:pt x="5" y="28"/>
                </a:lnTo>
                <a:lnTo>
                  <a:pt x="4" y="26"/>
                </a:lnTo>
                <a:lnTo>
                  <a:pt x="4" y="24"/>
                </a:lnTo>
                <a:lnTo>
                  <a:pt x="4" y="22"/>
                </a:lnTo>
                <a:lnTo>
                  <a:pt x="4" y="22"/>
                </a:lnTo>
                <a:lnTo>
                  <a:pt x="2" y="18"/>
                </a:lnTo>
                <a:lnTo>
                  <a:pt x="2" y="17"/>
                </a:lnTo>
                <a:lnTo>
                  <a:pt x="2" y="17"/>
                </a:lnTo>
                <a:lnTo>
                  <a:pt x="2" y="15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6"/>
                </a:lnTo>
                <a:lnTo>
                  <a:pt x="2" y="2"/>
                </a:lnTo>
                <a:lnTo>
                  <a:pt x="4" y="0"/>
                </a:lnTo>
                <a:lnTo>
                  <a:pt x="4" y="2"/>
                </a:lnTo>
                <a:lnTo>
                  <a:pt x="5" y="4"/>
                </a:lnTo>
                <a:lnTo>
                  <a:pt x="5" y="7"/>
                </a:lnTo>
                <a:lnTo>
                  <a:pt x="5" y="9"/>
                </a:lnTo>
                <a:lnTo>
                  <a:pt x="7" y="11"/>
                </a:lnTo>
                <a:lnTo>
                  <a:pt x="7" y="15"/>
                </a:lnTo>
                <a:lnTo>
                  <a:pt x="9" y="17"/>
                </a:lnTo>
                <a:lnTo>
                  <a:pt x="9" y="18"/>
                </a:lnTo>
                <a:lnTo>
                  <a:pt x="9" y="18"/>
                </a:lnTo>
                <a:lnTo>
                  <a:pt x="11" y="20"/>
                </a:lnTo>
                <a:lnTo>
                  <a:pt x="13" y="22"/>
                </a:lnTo>
                <a:lnTo>
                  <a:pt x="15" y="24"/>
                </a:lnTo>
                <a:lnTo>
                  <a:pt x="15" y="26"/>
                </a:lnTo>
                <a:lnTo>
                  <a:pt x="17" y="29"/>
                </a:lnTo>
                <a:lnTo>
                  <a:pt x="17" y="31"/>
                </a:lnTo>
                <a:lnTo>
                  <a:pt x="17" y="33"/>
                </a:lnTo>
                <a:lnTo>
                  <a:pt x="18" y="37"/>
                </a:lnTo>
                <a:lnTo>
                  <a:pt x="18" y="39"/>
                </a:lnTo>
                <a:lnTo>
                  <a:pt x="18" y="42"/>
                </a:lnTo>
                <a:lnTo>
                  <a:pt x="20" y="44"/>
                </a:lnTo>
                <a:lnTo>
                  <a:pt x="20" y="46"/>
                </a:lnTo>
                <a:lnTo>
                  <a:pt x="22" y="48"/>
                </a:lnTo>
                <a:lnTo>
                  <a:pt x="22" y="52"/>
                </a:lnTo>
                <a:lnTo>
                  <a:pt x="24" y="55"/>
                </a:lnTo>
                <a:lnTo>
                  <a:pt x="24" y="59"/>
                </a:lnTo>
                <a:lnTo>
                  <a:pt x="28" y="64"/>
                </a:lnTo>
                <a:lnTo>
                  <a:pt x="31" y="68"/>
                </a:lnTo>
                <a:lnTo>
                  <a:pt x="31" y="75"/>
                </a:lnTo>
                <a:lnTo>
                  <a:pt x="29" y="81"/>
                </a:lnTo>
                <a:lnTo>
                  <a:pt x="28" y="86"/>
                </a:lnTo>
                <a:lnTo>
                  <a:pt x="24" y="90"/>
                </a:lnTo>
                <a:lnTo>
                  <a:pt x="24" y="96"/>
                </a:lnTo>
                <a:lnTo>
                  <a:pt x="24" y="97"/>
                </a:lnTo>
                <a:lnTo>
                  <a:pt x="24" y="101"/>
                </a:lnTo>
                <a:lnTo>
                  <a:pt x="24" y="103"/>
                </a:lnTo>
                <a:lnTo>
                  <a:pt x="24" y="107"/>
                </a:lnTo>
                <a:lnTo>
                  <a:pt x="26" y="110"/>
                </a:lnTo>
                <a:lnTo>
                  <a:pt x="28" y="112"/>
                </a:lnTo>
                <a:lnTo>
                  <a:pt x="28" y="116"/>
                </a:lnTo>
                <a:lnTo>
                  <a:pt x="29" y="120"/>
                </a:lnTo>
                <a:lnTo>
                  <a:pt x="31" y="121"/>
                </a:lnTo>
                <a:lnTo>
                  <a:pt x="31" y="125"/>
                </a:lnTo>
                <a:lnTo>
                  <a:pt x="33" y="131"/>
                </a:lnTo>
                <a:lnTo>
                  <a:pt x="35" y="134"/>
                </a:lnTo>
                <a:lnTo>
                  <a:pt x="35" y="136"/>
                </a:lnTo>
                <a:lnTo>
                  <a:pt x="37" y="138"/>
                </a:lnTo>
                <a:lnTo>
                  <a:pt x="37" y="140"/>
                </a:lnTo>
                <a:lnTo>
                  <a:pt x="37" y="142"/>
                </a:lnTo>
                <a:lnTo>
                  <a:pt x="39" y="143"/>
                </a:lnTo>
                <a:lnTo>
                  <a:pt x="39" y="145"/>
                </a:lnTo>
                <a:lnTo>
                  <a:pt x="39" y="147"/>
                </a:lnTo>
                <a:lnTo>
                  <a:pt x="40" y="149"/>
                </a:lnTo>
                <a:lnTo>
                  <a:pt x="40" y="151"/>
                </a:lnTo>
                <a:lnTo>
                  <a:pt x="40" y="153"/>
                </a:lnTo>
                <a:lnTo>
                  <a:pt x="42" y="153"/>
                </a:lnTo>
                <a:lnTo>
                  <a:pt x="42" y="154"/>
                </a:lnTo>
                <a:lnTo>
                  <a:pt x="42" y="156"/>
                </a:lnTo>
                <a:lnTo>
                  <a:pt x="44" y="160"/>
                </a:lnTo>
                <a:lnTo>
                  <a:pt x="46" y="162"/>
                </a:lnTo>
                <a:lnTo>
                  <a:pt x="48" y="166"/>
                </a:lnTo>
                <a:lnTo>
                  <a:pt x="48" y="169"/>
                </a:lnTo>
                <a:lnTo>
                  <a:pt x="50" y="171"/>
                </a:lnTo>
                <a:lnTo>
                  <a:pt x="50" y="175"/>
                </a:lnTo>
                <a:lnTo>
                  <a:pt x="51" y="178"/>
                </a:lnTo>
                <a:lnTo>
                  <a:pt x="53" y="180"/>
                </a:lnTo>
                <a:lnTo>
                  <a:pt x="53" y="184"/>
                </a:lnTo>
                <a:lnTo>
                  <a:pt x="55" y="188"/>
                </a:lnTo>
                <a:lnTo>
                  <a:pt x="55" y="189"/>
                </a:lnTo>
                <a:lnTo>
                  <a:pt x="59" y="197"/>
                </a:lnTo>
                <a:lnTo>
                  <a:pt x="62" y="200"/>
                </a:lnTo>
                <a:lnTo>
                  <a:pt x="68" y="202"/>
                </a:lnTo>
                <a:lnTo>
                  <a:pt x="75" y="20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07" name="Freeform 1963"/>
          <p:cNvSpPr>
            <a:spLocks/>
          </p:cNvSpPr>
          <p:nvPr/>
        </p:nvSpPr>
        <p:spPr bwMode="auto">
          <a:xfrm>
            <a:off x="5721350" y="4043363"/>
            <a:ext cx="30163" cy="80962"/>
          </a:xfrm>
          <a:custGeom>
            <a:avLst/>
            <a:gdLst>
              <a:gd name="T0" fmla="*/ 0 w 37"/>
              <a:gd name="T1" fmla="*/ 0 h 103"/>
              <a:gd name="T2" fmla="*/ 0 w 37"/>
              <a:gd name="T3" fmla="*/ 0 h 103"/>
              <a:gd name="T4" fmla="*/ 0 w 37"/>
              <a:gd name="T5" fmla="*/ 2 h 103"/>
              <a:gd name="T6" fmla="*/ 0 w 37"/>
              <a:gd name="T7" fmla="*/ 3 h 103"/>
              <a:gd name="T8" fmla="*/ 2 w 37"/>
              <a:gd name="T9" fmla="*/ 3 h 103"/>
              <a:gd name="T10" fmla="*/ 2 w 37"/>
              <a:gd name="T11" fmla="*/ 5 h 103"/>
              <a:gd name="T12" fmla="*/ 2 w 37"/>
              <a:gd name="T13" fmla="*/ 7 h 103"/>
              <a:gd name="T14" fmla="*/ 2 w 37"/>
              <a:gd name="T15" fmla="*/ 9 h 103"/>
              <a:gd name="T16" fmla="*/ 4 w 37"/>
              <a:gd name="T17" fmla="*/ 9 h 103"/>
              <a:gd name="T18" fmla="*/ 4 w 37"/>
              <a:gd name="T19" fmla="*/ 11 h 103"/>
              <a:gd name="T20" fmla="*/ 6 w 37"/>
              <a:gd name="T21" fmla="*/ 15 h 103"/>
              <a:gd name="T22" fmla="*/ 8 w 37"/>
              <a:gd name="T23" fmla="*/ 16 h 103"/>
              <a:gd name="T24" fmla="*/ 9 w 37"/>
              <a:gd name="T25" fmla="*/ 20 h 103"/>
              <a:gd name="T26" fmla="*/ 11 w 37"/>
              <a:gd name="T27" fmla="*/ 22 h 103"/>
              <a:gd name="T28" fmla="*/ 13 w 37"/>
              <a:gd name="T29" fmla="*/ 27 h 103"/>
              <a:gd name="T30" fmla="*/ 13 w 37"/>
              <a:gd name="T31" fmla="*/ 29 h 103"/>
              <a:gd name="T32" fmla="*/ 15 w 37"/>
              <a:gd name="T33" fmla="*/ 31 h 103"/>
              <a:gd name="T34" fmla="*/ 17 w 37"/>
              <a:gd name="T35" fmla="*/ 37 h 103"/>
              <a:gd name="T36" fmla="*/ 17 w 37"/>
              <a:gd name="T37" fmla="*/ 40 h 103"/>
              <a:gd name="T38" fmla="*/ 19 w 37"/>
              <a:gd name="T39" fmla="*/ 44 h 103"/>
              <a:gd name="T40" fmla="*/ 19 w 37"/>
              <a:gd name="T41" fmla="*/ 48 h 103"/>
              <a:gd name="T42" fmla="*/ 20 w 37"/>
              <a:gd name="T43" fmla="*/ 51 h 103"/>
              <a:gd name="T44" fmla="*/ 22 w 37"/>
              <a:gd name="T45" fmla="*/ 55 h 103"/>
              <a:gd name="T46" fmla="*/ 24 w 37"/>
              <a:gd name="T47" fmla="*/ 60 h 103"/>
              <a:gd name="T48" fmla="*/ 26 w 37"/>
              <a:gd name="T49" fmla="*/ 66 h 103"/>
              <a:gd name="T50" fmla="*/ 28 w 37"/>
              <a:gd name="T51" fmla="*/ 68 h 103"/>
              <a:gd name="T52" fmla="*/ 28 w 37"/>
              <a:gd name="T53" fmla="*/ 70 h 103"/>
              <a:gd name="T54" fmla="*/ 28 w 37"/>
              <a:gd name="T55" fmla="*/ 73 h 103"/>
              <a:gd name="T56" fmla="*/ 31 w 37"/>
              <a:gd name="T57" fmla="*/ 79 h 103"/>
              <a:gd name="T58" fmla="*/ 31 w 37"/>
              <a:gd name="T59" fmla="*/ 81 h 103"/>
              <a:gd name="T60" fmla="*/ 33 w 37"/>
              <a:gd name="T61" fmla="*/ 84 h 103"/>
              <a:gd name="T62" fmla="*/ 33 w 37"/>
              <a:gd name="T63" fmla="*/ 86 h 103"/>
              <a:gd name="T64" fmla="*/ 35 w 37"/>
              <a:gd name="T65" fmla="*/ 90 h 103"/>
              <a:gd name="T66" fmla="*/ 35 w 37"/>
              <a:gd name="T67" fmla="*/ 95 h 103"/>
              <a:gd name="T68" fmla="*/ 37 w 37"/>
              <a:gd name="T69" fmla="*/ 103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7" h="103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3"/>
                </a:lnTo>
                <a:lnTo>
                  <a:pt x="2" y="3"/>
                </a:lnTo>
                <a:lnTo>
                  <a:pt x="2" y="5"/>
                </a:lnTo>
                <a:lnTo>
                  <a:pt x="2" y="7"/>
                </a:lnTo>
                <a:lnTo>
                  <a:pt x="2" y="9"/>
                </a:lnTo>
                <a:lnTo>
                  <a:pt x="4" y="9"/>
                </a:lnTo>
                <a:lnTo>
                  <a:pt x="4" y="11"/>
                </a:lnTo>
                <a:lnTo>
                  <a:pt x="6" y="15"/>
                </a:lnTo>
                <a:lnTo>
                  <a:pt x="8" y="16"/>
                </a:lnTo>
                <a:lnTo>
                  <a:pt x="9" y="20"/>
                </a:lnTo>
                <a:lnTo>
                  <a:pt x="11" y="22"/>
                </a:lnTo>
                <a:lnTo>
                  <a:pt x="13" y="27"/>
                </a:lnTo>
                <a:lnTo>
                  <a:pt x="13" y="29"/>
                </a:lnTo>
                <a:lnTo>
                  <a:pt x="15" y="31"/>
                </a:lnTo>
                <a:lnTo>
                  <a:pt x="17" y="37"/>
                </a:lnTo>
                <a:lnTo>
                  <a:pt x="17" y="40"/>
                </a:lnTo>
                <a:lnTo>
                  <a:pt x="19" y="44"/>
                </a:lnTo>
                <a:lnTo>
                  <a:pt x="19" y="48"/>
                </a:lnTo>
                <a:lnTo>
                  <a:pt x="20" y="51"/>
                </a:lnTo>
                <a:lnTo>
                  <a:pt x="22" y="55"/>
                </a:lnTo>
                <a:lnTo>
                  <a:pt x="24" y="60"/>
                </a:lnTo>
                <a:lnTo>
                  <a:pt x="26" y="66"/>
                </a:lnTo>
                <a:lnTo>
                  <a:pt x="28" y="68"/>
                </a:lnTo>
                <a:lnTo>
                  <a:pt x="28" y="70"/>
                </a:lnTo>
                <a:lnTo>
                  <a:pt x="28" y="73"/>
                </a:lnTo>
                <a:lnTo>
                  <a:pt x="31" y="79"/>
                </a:lnTo>
                <a:lnTo>
                  <a:pt x="31" y="81"/>
                </a:lnTo>
                <a:lnTo>
                  <a:pt x="33" y="84"/>
                </a:lnTo>
                <a:lnTo>
                  <a:pt x="33" y="86"/>
                </a:lnTo>
                <a:lnTo>
                  <a:pt x="35" y="90"/>
                </a:lnTo>
                <a:lnTo>
                  <a:pt x="35" y="95"/>
                </a:lnTo>
                <a:lnTo>
                  <a:pt x="37" y="10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08" name="Freeform 1964"/>
          <p:cNvSpPr>
            <a:spLocks/>
          </p:cNvSpPr>
          <p:nvPr/>
        </p:nvSpPr>
        <p:spPr bwMode="auto">
          <a:xfrm>
            <a:off x="5745163" y="3979863"/>
            <a:ext cx="95250" cy="158750"/>
          </a:xfrm>
          <a:custGeom>
            <a:avLst/>
            <a:gdLst>
              <a:gd name="T0" fmla="*/ 12 w 118"/>
              <a:gd name="T1" fmla="*/ 195 h 198"/>
              <a:gd name="T2" fmla="*/ 17 w 118"/>
              <a:gd name="T3" fmla="*/ 187 h 198"/>
              <a:gd name="T4" fmla="*/ 21 w 118"/>
              <a:gd name="T5" fmla="*/ 180 h 198"/>
              <a:gd name="T6" fmla="*/ 23 w 118"/>
              <a:gd name="T7" fmla="*/ 173 h 198"/>
              <a:gd name="T8" fmla="*/ 26 w 118"/>
              <a:gd name="T9" fmla="*/ 167 h 198"/>
              <a:gd name="T10" fmla="*/ 32 w 118"/>
              <a:gd name="T11" fmla="*/ 160 h 198"/>
              <a:gd name="T12" fmla="*/ 34 w 118"/>
              <a:gd name="T13" fmla="*/ 152 h 198"/>
              <a:gd name="T14" fmla="*/ 37 w 118"/>
              <a:gd name="T15" fmla="*/ 145 h 198"/>
              <a:gd name="T16" fmla="*/ 41 w 118"/>
              <a:gd name="T17" fmla="*/ 138 h 198"/>
              <a:gd name="T18" fmla="*/ 43 w 118"/>
              <a:gd name="T19" fmla="*/ 130 h 198"/>
              <a:gd name="T20" fmla="*/ 46 w 118"/>
              <a:gd name="T21" fmla="*/ 123 h 198"/>
              <a:gd name="T22" fmla="*/ 50 w 118"/>
              <a:gd name="T23" fmla="*/ 116 h 198"/>
              <a:gd name="T24" fmla="*/ 52 w 118"/>
              <a:gd name="T25" fmla="*/ 110 h 198"/>
              <a:gd name="T26" fmla="*/ 54 w 118"/>
              <a:gd name="T27" fmla="*/ 103 h 198"/>
              <a:gd name="T28" fmla="*/ 56 w 118"/>
              <a:gd name="T29" fmla="*/ 95 h 198"/>
              <a:gd name="T30" fmla="*/ 56 w 118"/>
              <a:gd name="T31" fmla="*/ 88 h 198"/>
              <a:gd name="T32" fmla="*/ 58 w 118"/>
              <a:gd name="T33" fmla="*/ 81 h 198"/>
              <a:gd name="T34" fmla="*/ 58 w 118"/>
              <a:gd name="T35" fmla="*/ 71 h 198"/>
              <a:gd name="T36" fmla="*/ 58 w 118"/>
              <a:gd name="T37" fmla="*/ 66 h 198"/>
              <a:gd name="T38" fmla="*/ 61 w 118"/>
              <a:gd name="T39" fmla="*/ 57 h 198"/>
              <a:gd name="T40" fmla="*/ 63 w 118"/>
              <a:gd name="T41" fmla="*/ 49 h 198"/>
              <a:gd name="T42" fmla="*/ 67 w 118"/>
              <a:gd name="T43" fmla="*/ 42 h 198"/>
              <a:gd name="T44" fmla="*/ 70 w 118"/>
              <a:gd name="T45" fmla="*/ 31 h 198"/>
              <a:gd name="T46" fmla="*/ 74 w 118"/>
              <a:gd name="T47" fmla="*/ 24 h 198"/>
              <a:gd name="T48" fmla="*/ 81 w 118"/>
              <a:gd name="T49" fmla="*/ 13 h 198"/>
              <a:gd name="T50" fmla="*/ 91 w 118"/>
              <a:gd name="T51" fmla="*/ 3 h 198"/>
              <a:gd name="T52" fmla="*/ 102 w 118"/>
              <a:gd name="T53" fmla="*/ 2 h 198"/>
              <a:gd name="T54" fmla="*/ 113 w 118"/>
              <a:gd name="T55" fmla="*/ 0 h 198"/>
              <a:gd name="T56" fmla="*/ 115 w 118"/>
              <a:gd name="T57" fmla="*/ 3 h 198"/>
              <a:gd name="T58" fmla="*/ 107 w 118"/>
              <a:gd name="T59" fmla="*/ 9 h 198"/>
              <a:gd name="T60" fmla="*/ 98 w 118"/>
              <a:gd name="T61" fmla="*/ 14 h 198"/>
              <a:gd name="T62" fmla="*/ 92 w 118"/>
              <a:gd name="T63" fmla="*/ 22 h 198"/>
              <a:gd name="T64" fmla="*/ 91 w 118"/>
              <a:gd name="T65" fmla="*/ 29 h 198"/>
              <a:gd name="T66" fmla="*/ 87 w 118"/>
              <a:gd name="T67" fmla="*/ 37 h 198"/>
              <a:gd name="T68" fmla="*/ 83 w 118"/>
              <a:gd name="T69" fmla="*/ 46 h 198"/>
              <a:gd name="T70" fmla="*/ 80 w 118"/>
              <a:gd name="T71" fmla="*/ 51 h 198"/>
              <a:gd name="T72" fmla="*/ 74 w 118"/>
              <a:gd name="T73" fmla="*/ 57 h 198"/>
              <a:gd name="T74" fmla="*/ 69 w 118"/>
              <a:gd name="T75" fmla="*/ 64 h 198"/>
              <a:gd name="T76" fmla="*/ 61 w 118"/>
              <a:gd name="T77" fmla="*/ 73 h 198"/>
              <a:gd name="T78" fmla="*/ 54 w 118"/>
              <a:gd name="T79" fmla="*/ 81 h 198"/>
              <a:gd name="T80" fmla="*/ 48 w 118"/>
              <a:gd name="T81" fmla="*/ 88 h 198"/>
              <a:gd name="T82" fmla="*/ 43 w 118"/>
              <a:gd name="T83" fmla="*/ 94 h 198"/>
              <a:gd name="T84" fmla="*/ 37 w 118"/>
              <a:gd name="T85" fmla="*/ 103 h 198"/>
              <a:gd name="T86" fmla="*/ 32 w 118"/>
              <a:gd name="T87" fmla="*/ 112 h 198"/>
              <a:gd name="T88" fmla="*/ 28 w 118"/>
              <a:gd name="T89" fmla="*/ 117 h 198"/>
              <a:gd name="T90" fmla="*/ 24 w 118"/>
              <a:gd name="T91" fmla="*/ 125 h 198"/>
              <a:gd name="T92" fmla="*/ 21 w 118"/>
              <a:gd name="T93" fmla="*/ 132 h 198"/>
              <a:gd name="T94" fmla="*/ 17 w 118"/>
              <a:gd name="T95" fmla="*/ 141 h 198"/>
              <a:gd name="T96" fmla="*/ 13 w 118"/>
              <a:gd name="T97" fmla="*/ 149 h 198"/>
              <a:gd name="T98" fmla="*/ 10 w 118"/>
              <a:gd name="T99" fmla="*/ 156 h 198"/>
              <a:gd name="T100" fmla="*/ 6 w 118"/>
              <a:gd name="T101" fmla="*/ 163 h 198"/>
              <a:gd name="T102" fmla="*/ 4 w 118"/>
              <a:gd name="T103" fmla="*/ 171 h 198"/>
              <a:gd name="T104" fmla="*/ 2 w 118"/>
              <a:gd name="T105" fmla="*/ 178 h 198"/>
              <a:gd name="T106" fmla="*/ 0 w 118"/>
              <a:gd name="T107" fmla="*/ 189 h 198"/>
              <a:gd name="T108" fmla="*/ 0 w 118"/>
              <a:gd name="T109" fmla="*/ 195 h 198"/>
              <a:gd name="T110" fmla="*/ 8 w 118"/>
              <a:gd name="T111" fmla="*/ 198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8" h="198">
                <a:moveTo>
                  <a:pt x="8" y="198"/>
                </a:moveTo>
                <a:lnTo>
                  <a:pt x="12" y="195"/>
                </a:lnTo>
                <a:lnTo>
                  <a:pt x="13" y="191"/>
                </a:lnTo>
                <a:lnTo>
                  <a:pt x="17" y="187"/>
                </a:lnTo>
                <a:lnTo>
                  <a:pt x="19" y="184"/>
                </a:lnTo>
                <a:lnTo>
                  <a:pt x="21" y="180"/>
                </a:lnTo>
                <a:lnTo>
                  <a:pt x="23" y="176"/>
                </a:lnTo>
                <a:lnTo>
                  <a:pt x="23" y="173"/>
                </a:lnTo>
                <a:lnTo>
                  <a:pt x="24" y="171"/>
                </a:lnTo>
                <a:lnTo>
                  <a:pt x="26" y="167"/>
                </a:lnTo>
                <a:lnTo>
                  <a:pt x="28" y="163"/>
                </a:lnTo>
                <a:lnTo>
                  <a:pt x="32" y="160"/>
                </a:lnTo>
                <a:lnTo>
                  <a:pt x="34" y="156"/>
                </a:lnTo>
                <a:lnTo>
                  <a:pt x="34" y="152"/>
                </a:lnTo>
                <a:lnTo>
                  <a:pt x="35" y="149"/>
                </a:lnTo>
                <a:lnTo>
                  <a:pt x="37" y="145"/>
                </a:lnTo>
                <a:lnTo>
                  <a:pt x="39" y="141"/>
                </a:lnTo>
                <a:lnTo>
                  <a:pt x="41" y="138"/>
                </a:lnTo>
                <a:lnTo>
                  <a:pt x="43" y="134"/>
                </a:lnTo>
                <a:lnTo>
                  <a:pt x="43" y="130"/>
                </a:lnTo>
                <a:lnTo>
                  <a:pt x="45" y="127"/>
                </a:lnTo>
                <a:lnTo>
                  <a:pt x="46" y="123"/>
                </a:lnTo>
                <a:lnTo>
                  <a:pt x="48" y="119"/>
                </a:lnTo>
                <a:lnTo>
                  <a:pt x="50" y="116"/>
                </a:lnTo>
                <a:lnTo>
                  <a:pt x="52" y="112"/>
                </a:lnTo>
                <a:lnTo>
                  <a:pt x="52" y="110"/>
                </a:lnTo>
                <a:lnTo>
                  <a:pt x="54" y="105"/>
                </a:lnTo>
                <a:lnTo>
                  <a:pt x="54" y="103"/>
                </a:lnTo>
                <a:lnTo>
                  <a:pt x="56" y="99"/>
                </a:lnTo>
                <a:lnTo>
                  <a:pt x="56" y="95"/>
                </a:lnTo>
                <a:lnTo>
                  <a:pt x="56" y="92"/>
                </a:lnTo>
                <a:lnTo>
                  <a:pt x="56" y="88"/>
                </a:lnTo>
                <a:lnTo>
                  <a:pt x="56" y="84"/>
                </a:lnTo>
                <a:lnTo>
                  <a:pt x="58" y="81"/>
                </a:lnTo>
                <a:lnTo>
                  <a:pt x="58" y="77"/>
                </a:lnTo>
                <a:lnTo>
                  <a:pt x="58" y="71"/>
                </a:lnTo>
                <a:lnTo>
                  <a:pt x="58" y="68"/>
                </a:lnTo>
                <a:lnTo>
                  <a:pt x="58" y="66"/>
                </a:lnTo>
                <a:lnTo>
                  <a:pt x="59" y="62"/>
                </a:lnTo>
                <a:lnTo>
                  <a:pt x="61" y="57"/>
                </a:lnTo>
                <a:lnTo>
                  <a:pt x="61" y="53"/>
                </a:lnTo>
                <a:lnTo>
                  <a:pt x="63" y="49"/>
                </a:lnTo>
                <a:lnTo>
                  <a:pt x="65" y="46"/>
                </a:lnTo>
                <a:lnTo>
                  <a:pt x="67" y="42"/>
                </a:lnTo>
                <a:lnTo>
                  <a:pt x="69" y="37"/>
                </a:lnTo>
                <a:lnTo>
                  <a:pt x="70" y="31"/>
                </a:lnTo>
                <a:lnTo>
                  <a:pt x="72" y="27"/>
                </a:lnTo>
                <a:lnTo>
                  <a:pt x="74" y="24"/>
                </a:lnTo>
                <a:lnTo>
                  <a:pt x="76" y="20"/>
                </a:lnTo>
                <a:lnTo>
                  <a:pt x="81" y="13"/>
                </a:lnTo>
                <a:lnTo>
                  <a:pt x="87" y="7"/>
                </a:lnTo>
                <a:lnTo>
                  <a:pt x="91" y="3"/>
                </a:lnTo>
                <a:lnTo>
                  <a:pt x="96" y="2"/>
                </a:lnTo>
                <a:lnTo>
                  <a:pt x="102" y="2"/>
                </a:lnTo>
                <a:lnTo>
                  <a:pt x="105" y="0"/>
                </a:lnTo>
                <a:lnTo>
                  <a:pt x="113" y="0"/>
                </a:lnTo>
                <a:lnTo>
                  <a:pt x="118" y="0"/>
                </a:lnTo>
                <a:lnTo>
                  <a:pt x="115" y="3"/>
                </a:lnTo>
                <a:lnTo>
                  <a:pt x="109" y="5"/>
                </a:lnTo>
                <a:lnTo>
                  <a:pt x="107" y="9"/>
                </a:lnTo>
                <a:lnTo>
                  <a:pt x="100" y="13"/>
                </a:lnTo>
                <a:lnTo>
                  <a:pt x="98" y="14"/>
                </a:lnTo>
                <a:lnTo>
                  <a:pt x="94" y="20"/>
                </a:lnTo>
                <a:lnTo>
                  <a:pt x="92" y="22"/>
                </a:lnTo>
                <a:lnTo>
                  <a:pt x="91" y="26"/>
                </a:lnTo>
                <a:lnTo>
                  <a:pt x="91" y="29"/>
                </a:lnTo>
                <a:lnTo>
                  <a:pt x="89" y="33"/>
                </a:lnTo>
                <a:lnTo>
                  <a:pt x="87" y="37"/>
                </a:lnTo>
                <a:lnTo>
                  <a:pt x="85" y="40"/>
                </a:lnTo>
                <a:lnTo>
                  <a:pt x="83" y="46"/>
                </a:lnTo>
                <a:lnTo>
                  <a:pt x="81" y="48"/>
                </a:lnTo>
                <a:lnTo>
                  <a:pt x="80" y="51"/>
                </a:lnTo>
                <a:lnTo>
                  <a:pt x="78" y="53"/>
                </a:lnTo>
                <a:lnTo>
                  <a:pt x="74" y="57"/>
                </a:lnTo>
                <a:lnTo>
                  <a:pt x="72" y="60"/>
                </a:lnTo>
                <a:lnTo>
                  <a:pt x="69" y="64"/>
                </a:lnTo>
                <a:lnTo>
                  <a:pt x="65" y="68"/>
                </a:lnTo>
                <a:lnTo>
                  <a:pt x="61" y="73"/>
                </a:lnTo>
                <a:lnTo>
                  <a:pt x="58" y="77"/>
                </a:lnTo>
                <a:lnTo>
                  <a:pt x="54" y="81"/>
                </a:lnTo>
                <a:lnTo>
                  <a:pt x="52" y="84"/>
                </a:lnTo>
                <a:lnTo>
                  <a:pt x="48" y="88"/>
                </a:lnTo>
                <a:lnTo>
                  <a:pt x="46" y="92"/>
                </a:lnTo>
                <a:lnTo>
                  <a:pt x="43" y="94"/>
                </a:lnTo>
                <a:lnTo>
                  <a:pt x="41" y="99"/>
                </a:lnTo>
                <a:lnTo>
                  <a:pt x="37" y="103"/>
                </a:lnTo>
                <a:lnTo>
                  <a:pt x="34" y="108"/>
                </a:lnTo>
                <a:lnTo>
                  <a:pt x="32" y="112"/>
                </a:lnTo>
                <a:lnTo>
                  <a:pt x="30" y="116"/>
                </a:lnTo>
                <a:lnTo>
                  <a:pt x="28" y="117"/>
                </a:lnTo>
                <a:lnTo>
                  <a:pt x="26" y="121"/>
                </a:lnTo>
                <a:lnTo>
                  <a:pt x="24" y="125"/>
                </a:lnTo>
                <a:lnTo>
                  <a:pt x="23" y="128"/>
                </a:lnTo>
                <a:lnTo>
                  <a:pt x="21" y="132"/>
                </a:lnTo>
                <a:lnTo>
                  <a:pt x="19" y="136"/>
                </a:lnTo>
                <a:lnTo>
                  <a:pt x="17" y="141"/>
                </a:lnTo>
                <a:lnTo>
                  <a:pt x="15" y="145"/>
                </a:lnTo>
                <a:lnTo>
                  <a:pt x="13" y="149"/>
                </a:lnTo>
                <a:lnTo>
                  <a:pt x="12" y="152"/>
                </a:lnTo>
                <a:lnTo>
                  <a:pt x="10" y="156"/>
                </a:lnTo>
                <a:lnTo>
                  <a:pt x="8" y="160"/>
                </a:lnTo>
                <a:lnTo>
                  <a:pt x="6" y="163"/>
                </a:lnTo>
                <a:lnTo>
                  <a:pt x="4" y="167"/>
                </a:lnTo>
                <a:lnTo>
                  <a:pt x="4" y="171"/>
                </a:lnTo>
                <a:lnTo>
                  <a:pt x="2" y="174"/>
                </a:lnTo>
                <a:lnTo>
                  <a:pt x="2" y="178"/>
                </a:lnTo>
                <a:lnTo>
                  <a:pt x="0" y="182"/>
                </a:lnTo>
                <a:lnTo>
                  <a:pt x="0" y="189"/>
                </a:lnTo>
                <a:lnTo>
                  <a:pt x="0" y="193"/>
                </a:lnTo>
                <a:lnTo>
                  <a:pt x="0" y="195"/>
                </a:lnTo>
                <a:lnTo>
                  <a:pt x="4" y="198"/>
                </a:lnTo>
                <a:lnTo>
                  <a:pt x="8" y="198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09" name="Freeform 1965"/>
          <p:cNvSpPr>
            <a:spLocks/>
          </p:cNvSpPr>
          <p:nvPr/>
        </p:nvSpPr>
        <p:spPr bwMode="auto">
          <a:xfrm>
            <a:off x="5745163" y="3979863"/>
            <a:ext cx="95250" cy="158750"/>
          </a:xfrm>
          <a:custGeom>
            <a:avLst/>
            <a:gdLst>
              <a:gd name="T0" fmla="*/ 12 w 118"/>
              <a:gd name="T1" fmla="*/ 195 h 198"/>
              <a:gd name="T2" fmla="*/ 17 w 118"/>
              <a:gd name="T3" fmla="*/ 187 h 198"/>
              <a:gd name="T4" fmla="*/ 21 w 118"/>
              <a:gd name="T5" fmla="*/ 180 h 198"/>
              <a:gd name="T6" fmla="*/ 23 w 118"/>
              <a:gd name="T7" fmla="*/ 173 h 198"/>
              <a:gd name="T8" fmla="*/ 26 w 118"/>
              <a:gd name="T9" fmla="*/ 167 h 198"/>
              <a:gd name="T10" fmla="*/ 32 w 118"/>
              <a:gd name="T11" fmla="*/ 160 h 198"/>
              <a:gd name="T12" fmla="*/ 34 w 118"/>
              <a:gd name="T13" fmla="*/ 152 h 198"/>
              <a:gd name="T14" fmla="*/ 37 w 118"/>
              <a:gd name="T15" fmla="*/ 145 h 198"/>
              <a:gd name="T16" fmla="*/ 41 w 118"/>
              <a:gd name="T17" fmla="*/ 138 h 198"/>
              <a:gd name="T18" fmla="*/ 43 w 118"/>
              <a:gd name="T19" fmla="*/ 130 h 198"/>
              <a:gd name="T20" fmla="*/ 46 w 118"/>
              <a:gd name="T21" fmla="*/ 123 h 198"/>
              <a:gd name="T22" fmla="*/ 50 w 118"/>
              <a:gd name="T23" fmla="*/ 116 h 198"/>
              <a:gd name="T24" fmla="*/ 52 w 118"/>
              <a:gd name="T25" fmla="*/ 110 h 198"/>
              <a:gd name="T26" fmla="*/ 54 w 118"/>
              <a:gd name="T27" fmla="*/ 103 h 198"/>
              <a:gd name="T28" fmla="*/ 56 w 118"/>
              <a:gd name="T29" fmla="*/ 95 h 198"/>
              <a:gd name="T30" fmla="*/ 56 w 118"/>
              <a:gd name="T31" fmla="*/ 88 h 198"/>
              <a:gd name="T32" fmla="*/ 58 w 118"/>
              <a:gd name="T33" fmla="*/ 81 h 198"/>
              <a:gd name="T34" fmla="*/ 58 w 118"/>
              <a:gd name="T35" fmla="*/ 71 h 198"/>
              <a:gd name="T36" fmla="*/ 58 w 118"/>
              <a:gd name="T37" fmla="*/ 66 h 198"/>
              <a:gd name="T38" fmla="*/ 61 w 118"/>
              <a:gd name="T39" fmla="*/ 57 h 198"/>
              <a:gd name="T40" fmla="*/ 63 w 118"/>
              <a:gd name="T41" fmla="*/ 49 h 198"/>
              <a:gd name="T42" fmla="*/ 67 w 118"/>
              <a:gd name="T43" fmla="*/ 42 h 198"/>
              <a:gd name="T44" fmla="*/ 70 w 118"/>
              <a:gd name="T45" fmla="*/ 31 h 198"/>
              <a:gd name="T46" fmla="*/ 74 w 118"/>
              <a:gd name="T47" fmla="*/ 24 h 198"/>
              <a:gd name="T48" fmla="*/ 81 w 118"/>
              <a:gd name="T49" fmla="*/ 13 h 198"/>
              <a:gd name="T50" fmla="*/ 91 w 118"/>
              <a:gd name="T51" fmla="*/ 3 h 198"/>
              <a:gd name="T52" fmla="*/ 102 w 118"/>
              <a:gd name="T53" fmla="*/ 2 h 198"/>
              <a:gd name="T54" fmla="*/ 113 w 118"/>
              <a:gd name="T55" fmla="*/ 0 h 198"/>
              <a:gd name="T56" fmla="*/ 115 w 118"/>
              <a:gd name="T57" fmla="*/ 3 h 198"/>
              <a:gd name="T58" fmla="*/ 107 w 118"/>
              <a:gd name="T59" fmla="*/ 9 h 198"/>
              <a:gd name="T60" fmla="*/ 98 w 118"/>
              <a:gd name="T61" fmla="*/ 14 h 198"/>
              <a:gd name="T62" fmla="*/ 92 w 118"/>
              <a:gd name="T63" fmla="*/ 22 h 198"/>
              <a:gd name="T64" fmla="*/ 91 w 118"/>
              <a:gd name="T65" fmla="*/ 29 h 198"/>
              <a:gd name="T66" fmla="*/ 87 w 118"/>
              <a:gd name="T67" fmla="*/ 37 h 198"/>
              <a:gd name="T68" fmla="*/ 83 w 118"/>
              <a:gd name="T69" fmla="*/ 46 h 198"/>
              <a:gd name="T70" fmla="*/ 80 w 118"/>
              <a:gd name="T71" fmla="*/ 51 h 198"/>
              <a:gd name="T72" fmla="*/ 74 w 118"/>
              <a:gd name="T73" fmla="*/ 57 h 198"/>
              <a:gd name="T74" fmla="*/ 69 w 118"/>
              <a:gd name="T75" fmla="*/ 64 h 198"/>
              <a:gd name="T76" fmla="*/ 61 w 118"/>
              <a:gd name="T77" fmla="*/ 73 h 198"/>
              <a:gd name="T78" fmla="*/ 54 w 118"/>
              <a:gd name="T79" fmla="*/ 81 h 198"/>
              <a:gd name="T80" fmla="*/ 48 w 118"/>
              <a:gd name="T81" fmla="*/ 88 h 198"/>
              <a:gd name="T82" fmla="*/ 43 w 118"/>
              <a:gd name="T83" fmla="*/ 94 h 198"/>
              <a:gd name="T84" fmla="*/ 37 w 118"/>
              <a:gd name="T85" fmla="*/ 103 h 198"/>
              <a:gd name="T86" fmla="*/ 32 w 118"/>
              <a:gd name="T87" fmla="*/ 112 h 198"/>
              <a:gd name="T88" fmla="*/ 28 w 118"/>
              <a:gd name="T89" fmla="*/ 117 h 198"/>
              <a:gd name="T90" fmla="*/ 24 w 118"/>
              <a:gd name="T91" fmla="*/ 125 h 198"/>
              <a:gd name="T92" fmla="*/ 21 w 118"/>
              <a:gd name="T93" fmla="*/ 132 h 198"/>
              <a:gd name="T94" fmla="*/ 17 w 118"/>
              <a:gd name="T95" fmla="*/ 141 h 198"/>
              <a:gd name="T96" fmla="*/ 13 w 118"/>
              <a:gd name="T97" fmla="*/ 149 h 198"/>
              <a:gd name="T98" fmla="*/ 10 w 118"/>
              <a:gd name="T99" fmla="*/ 156 h 198"/>
              <a:gd name="T100" fmla="*/ 6 w 118"/>
              <a:gd name="T101" fmla="*/ 163 h 198"/>
              <a:gd name="T102" fmla="*/ 4 w 118"/>
              <a:gd name="T103" fmla="*/ 171 h 198"/>
              <a:gd name="T104" fmla="*/ 2 w 118"/>
              <a:gd name="T105" fmla="*/ 178 h 198"/>
              <a:gd name="T106" fmla="*/ 0 w 118"/>
              <a:gd name="T107" fmla="*/ 189 h 198"/>
              <a:gd name="T108" fmla="*/ 0 w 118"/>
              <a:gd name="T109" fmla="*/ 195 h 198"/>
              <a:gd name="T110" fmla="*/ 8 w 118"/>
              <a:gd name="T111" fmla="*/ 198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8" h="198">
                <a:moveTo>
                  <a:pt x="8" y="198"/>
                </a:moveTo>
                <a:lnTo>
                  <a:pt x="12" y="195"/>
                </a:lnTo>
                <a:lnTo>
                  <a:pt x="13" y="191"/>
                </a:lnTo>
                <a:lnTo>
                  <a:pt x="17" y="187"/>
                </a:lnTo>
                <a:lnTo>
                  <a:pt x="19" y="184"/>
                </a:lnTo>
                <a:lnTo>
                  <a:pt x="21" y="180"/>
                </a:lnTo>
                <a:lnTo>
                  <a:pt x="23" y="176"/>
                </a:lnTo>
                <a:lnTo>
                  <a:pt x="23" y="173"/>
                </a:lnTo>
                <a:lnTo>
                  <a:pt x="24" y="171"/>
                </a:lnTo>
                <a:lnTo>
                  <a:pt x="26" y="167"/>
                </a:lnTo>
                <a:lnTo>
                  <a:pt x="28" y="163"/>
                </a:lnTo>
                <a:lnTo>
                  <a:pt x="32" y="160"/>
                </a:lnTo>
                <a:lnTo>
                  <a:pt x="34" y="156"/>
                </a:lnTo>
                <a:lnTo>
                  <a:pt x="34" y="152"/>
                </a:lnTo>
                <a:lnTo>
                  <a:pt x="35" y="149"/>
                </a:lnTo>
                <a:lnTo>
                  <a:pt x="37" y="145"/>
                </a:lnTo>
                <a:lnTo>
                  <a:pt x="39" y="141"/>
                </a:lnTo>
                <a:lnTo>
                  <a:pt x="41" y="138"/>
                </a:lnTo>
                <a:lnTo>
                  <a:pt x="43" y="134"/>
                </a:lnTo>
                <a:lnTo>
                  <a:pt x="43" y="130"/>
                </a:lnTo>
                <a:lnTo>
                  <a:pt x="45" y="127"/>
                </a:lnTo>
                <a:lnTo>
                  <a:pt x="46" y="123"/>
                </a:lnTo>
                <a:lnTo>
                  <a:pt x="48" y="119"/>
                </a:lnTo>
                <a:lnTo>
                  <a:pt x="50" y="116"/>
                </a:lnTo>
                <a:lnTo>
                  <a:pt x="52" y="112"/>
                </a:lnTo>
                <a:lnTo>
                  <a:pt x="52" y="110"/>
                </a:lnTo>
                <a:lnTo>
                  <a:pt x="54" y="105"/>
                </a:lnTo>
                <a:lnTo>
                  <a:pt x="54" y="103"/>
                </a:lnTo>
                <a:lnTo>
                  <a:pt x="56" y="99"/>
                </a:lnTo>
                <a:lnTo>
                  <a:pt x="56" y="95"/>
                </a:lnTo>
                <a:lnTo>
                  <a:pt x="56" y="92"/>
                </a:lnTo>
                <a:lnTo>
                  <a:pt x="56" y="88"/>
                </a:lnTo>
                <a:lnTo>
                  <a:pt x="56" y="84"/>
                </a:lnTo>
                <a:lnTo>
                  <a:pt x="58" y="81"/>
                </a:lnTo>
                <a:lnTo>
                  <a:pt x="58" y="77"/>
                </a:lnTo>
                <a:lnTo>
                  <a:pt x="58" y="71"/>
                </a:lnTo>
                <a:lnTo>
                  <a:pt x="58" y="68"/>
                </a:lnTo>
                <a:lnTo>
                  <a:pt x="58" y="66"/>
                </a:lnTo>
                <a:lnTo>
                  <a:pt x="59" y="62"/>
                </a:lnTo>
                <a:lnTo>
                  <a:pt x="61" y="57"/>
                </a:lnTo>
                <a:lnTo>
                  <a:pt x="61" y="53"/>
                </a:lnTo>
                <a:lnTo>
                  <a:pt x="63" y="49"/>
                </a:lnTo>
                <a:lnTo>
                  <a:pt x="65" y="46"/>
                </a:lnTo>
                <a:lnTo>
                  <a:pt x="67" y="42"/>
                </a:lnTo>
                <a:lnTo>
                  <a:pt x="69" y="37"/>
                </a:lnTo>
                <a:lnTo>
                  <a:pt x="70" y="31"/>
                </a:lnTo>
                <a:lnTo>
                  <a:pt x="72" y="27"/>
                </a:lnTo>
                <a:lnTo>
                  <a:pt x="74" y="24"/>
                </a:lnTo>
                <a:lnTo>
                  <a:pt x="76" y="20"/>
                </a:lnTo>
                <a:lnTo>
                  <a:pt x="81" y="13"/>
                </a:lnTo>
                <a:lnTo>
                  <a:pt x="87" y="7"/>
                </a:lnTo>
                <a:lnTo>
                  <a:pt x="91" y="3"/>
                </a:lnTo>
                <a:lnTo>
                  <a:pt x="96" y="2"/>
                </a:lnTo>
                <a:lnTo>
                  <a:pt x="102" y="2"/>
                </a:lnTo>
                <a:lnTo>
                  <a:pt x="105" y="0"/>
                </a:lnTo>
                <a:lnTo>
                  <a:pt x="113" y="0"/>
                </a:lnTo>
                <a:lnTo>
                  <a:pt x="118" y="0"/>
                </a:lnTo>
                <a:lnTo>
                  <a:pt x="115" y="3"/>
                </a:lnTo>
                <a:lnTo>
                  <a:pt x="109" y="5"/>
                </a:lnTo>
                <a:lnTo>
                  <a:pt x="107" y="9"/>
                </a:lnTo>
                <a:lnTo>
                  <a:pt x="100" y="13"/>
                </a:lnTo>
                <a:lnTo>
                  <a:pt x="98" y="14"/>
                </a:lnTo>
                <a:lnTo>
                  <a:pt x="94" y="20"/>
                </a:lnTo>
                <a:lnTo>
                  <a:pt x="92" y="22"/>
                </a:lnTo>
                <a:lnTo>
                  <a:pt x="91" y="26"/>
                </a:lnTo>
                <a:lnTo>
                  <a:pt x="91" y="29"/>
                </a:lnTo>
                <a:lnTo>
                  <a:pt x="89" y="33"/>
                </a:lnTo>
                <a:lnTo>
                  <a:pt x="87" y="37"/>
                </a:lnTo>
                <a:lnTo>
                  <a:pt x="85" y="40"/>
                </a:lnTo>
                <a:lnTo>
                  <a:pt x="83" y="46"/>
                </a:lnTo>
                <a:lnTo>
                  <a:pt x="81" y="48"/>
                </a:lnTo>
                <a:lnTo>
                  <a:pt x="80" y="51"/>
                </a:lnTo>
                <a:lnTo>
                  <a:pt x="78" y="53"/>
                </a:lnTo>
                <a:lnTo>
                  <a:pt x="74" y="57"/>
                </a:lnTo>
                <a:lnTo>
                  <a:pt x="72" y="60"/>
                </a:lnTo>
                <a:lnTo>
                  <a:pt x="69" y="64"/>
                </a:lnTo>
                <a:lnTo>
                  <a:pt x="65" y="68"/>
                </a:lnTo>
                <a:lnTo>
                  <a:pt x="61" y="73"/>
                </a:lnTo>
                <a:lnTo>
                  <a:pt x="58" y="77"/>
                </a:lnTo>
                <a:lnTo>
                  <a:pt x="54" y="81"/>
                </a:lnTo>
                <a:lnTo>
                  <a:pt x="52" y="84"/>
                </a:lnTo>
                <a:lnTo>
                  <a:pt x="48" y="88"/>
                </a:lnTo>
                <a:lnTo>
                  <a:pt x="46" y="92"/>
                </a:lnTo>
                <a:lnTo>
                  <a:pt x="43" y="94"/>
                </a:lnTo>
                <a:lnTo>
                  <a:pt x="41" y="99"/>
                </a:lnTo>
                <a:lnTo>
                  <a:pt x="37" y="103"/>
                </a:lnTo>
                <a:lnTo>
                  <a:pt x="34" y="108"/>
                </a:lnTo>
                <a:lnTo>
                  <a:pt x="32" y="112"/>
                </a:lnTo>
                <a:lnTo>
                  <a:pt x="30" y="116"/>
                </a:lnTo>
                <a:lnTo>
                  <a:pt x="28" y="117"/>
                </a:lnTo>
                <a:lnTo>
                  <a:pt x="26" y="121"/>
                </a:lnTo>
                <a:lnTo>
                  <a:pt x="24" y="125"/>
                </a:lnTo>
                <a:lnTo>
                  <a:pt x="23" y="128"/>
                </a:lnTo>
                <a:lnTo>
                  <a:pt x="21" y="132"/>
                </a:lnTo>
                <a:lnTo>
                  <a:pt x="19" y="136"/>
                </a:lnTo>
                <a:lnTo>
                  <a:pt x="17" y="141"/>
                </a:lnTo>
                <a:lnTo>
                  <a:pt x="15" y="145"/>
                </a:lnTo>
                <a:lnTo>
                  <a:pt x="13" y="149"/>
                </a:lnTo>
                <a:lnTo>
                  <a:pt x="12" y="152"/>
                </a:lnTo>
                <a:lnTo>
                  <a:pt x="10" y="156"/>
                </a:lnTo>
                <a:lnTo>
                  <a:pt x="8" y="160"/>
                </a:lnTo>
                <a:lnTo>
                  <a:pt x="6" y="163"/>
                </a:lnTo>
                <a:lnTo>
                  <a:pt x="4" y="167"/>
                </a:lnTo>
                <a:lnTo>
                  <a:pt x="4" y="171"/>
                </a:lnTo>
                <a:lnTo>
                  <a:pt x="2" y="174"/>
                </a:lnTo>
                <a:lnTo>
                  <a:pt x="2" y="178"/>
                </a:lnTo>
                <a:lnTo>
                  <a:pt x="0" y="182"/>
                </a:lnTo>
                <a:lnTo>
                  <a:pt x="0" y="189"/>
                </a:lnTo>
                <a:lnTo>
                  <a:pt x="0" y="193"/>
                </a:lnTo>
                <a:lnTo>
                  <a:pt x="0" y="195"/>
                </a:lnTo>
                <a:lnTo>
                  <a:pt x="4" y="198"/>
                </a:lnTo>
                <a:lnTo>
                  <a:pt x="8" y="198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10" name="Freeform 1966"/>
          <p:cNvSpPr>
            <a:spLocks/>
          </p:cNvSpPr>
          <p:nvPr/>
        </p:nvSpPr>
        <p:spPr bwMode="auto">
          <a:xfrm>
            <a:off x="5645150" y="3997325"/>
            <a:ext cx="107950" cy="144463"/>
          </a:xfrm>
          <a:custGeom>
            <a:avLst/>
            <a:gdLst>
              <a:gd name="T0" fmla="*/ 125 w 136"/>
              <a:gd name="T1" fmla="*/ 178 h 182"/>
              <a:gd name="T2" fmla="*/ 119 w 136"/>
              <a:gd name="T3" fmla="*/ 173 h 182"/>
              <a:gd name="T4" fmla="*/ 115 w 136"/>
              <a:gd name="T5" fmla="*/ 165 h 182"/>
              <a:gd name="T6" fmla="*/ 110 w 136"/>
              <a:gd name="T7" fmla="*/ 160 h 182"/>
              <a:gd name="T8" fmla="*/ 106 w 136"/>
              <a:gd name="T9" fmla="*/ 152 h 182"/>
              <a:gd name="T10" fmla="*/ 103 w 136"/>
              <a:gd name="T11" fmla="*/ 147 h 182"/>
              <a:gd name="T12" fmla="*/ 99 w 136"/>
              <a:gd name="T13" fmla="*/ 140 h 182"/>
              <a:gd name="T14" fmla="*/ 95 w 136"/>
              <a:gd name="T15" fmla="*/ 132 h 182"/>
              <a:gd name="T16" fmla="*/ 92 w 136"/>
              <a:gd name="T17" fmla="*/ 127 h 182"/>
              <a:gd name="T18" fmla="*/ 86 w 136"/>
              <a:gd name="T19" fmla="*/ 119 h 182"/>
              <a:gd name="T20" fmla="*/ 82 w 136"/>
              <a:gd name="T21" fmla="*/ 112 h 182"/>
              <a:gd name="T22" fmla="*/ 79 w 136"/>
              <a:gd name="T23" fmla="*/ 106 h 182"/>
              <a:gd name="T24" fmla="*/ 75 w 136"/>
              <a:gd name="T25" fmla="*/ 101 h 182"/>
              <a:gd name="T26" fmla="*/ 73 w 136"/>
              <a:gd name="T27" fmla="*/ 94 h 182"/>
              <a:gd name="T28" fmla="*/ 71 w 136"/>
              <a:gd name="T29" fmla="*/ 86 h 182"/>
              <a:gd name="T30" fmla="*/ 69 w 136"/>
              <a:gd name="T31" fmla="*/ 81 h 182"/>
              <a:gd name="T32" fmla="*/ 68 w 136"/>
              <a:gd name="T33" fmla="*/ 73 h 182"/>
              <a:gd name="T34" fmla="*/ 68 w 136"/>
              <a:gd name="T35" fmla="*/ 66 h 182"/>
              <a:gd name="T36" fmla="*/ 66 w 136"/>
              <a:gd name="T37" fmla="*/ 59 h 182"/>
              <a:gd name="T38" fmla="*/ 64 w 136"/>
              <a:gd name="T39" fmla="*/ 51 h 182"/>
              <a:gd name="T40" fmla="*/ 60 w 136"/>
              <a:gd name="T41" fmla="*/ 44 h 182"/>
              <a:gd name="T42" fmla="*/ 57 w 136"/>
              <a:gd name="T43" fmla="*/ 37 h 182"/>
              <a:gd name="T44" fmla="*/ 51 w 136"/>
              <a:gd name="T45" fmla="*/ 27 h 182"/>
              <a:gd name="T46" fmla="*/ 47 w 136"/>
              <a:gd name="T47" fmla="*/ 20 h 182"/>
              <a:gd name="T48" fmla="*/ 36 w 136"/>
              <a:gd name="T49" fmla="*/ 11 h 182"/>
              <a:gd name="T50" fmla="*/ 27 w 136"/>
              <a:gd name="T51" fmla="*/ 4 h 182"/>
              <a:gd name="T52" fmla="*/ 18 w 136"/>
              <a:gd name="T53" fmla="*/ 0 h 182"/>
              <a:gd name="T54" fmla="*/ 7 w 136"/>
              <a:gd name="T55" fmla="*/ 0 h 182"/>
              <a:gd name="T56" fmla="*/ 3 w 136"/>
              <a:gd name="T57" fmla="*/ 4 h 182"/>
              <a:gd name="T58" fmla="*/ 12 w 136"/>
              <a:gd name="T59" fmla="*/ 7 h 182"/>
              <a:gd name="T60" fmla="*/ 22 w 136"/>
              <a:gd name="T61" fmla="*/ 13 h 182"/>
              <a:gd name="T62" fmla="*/ 27 w 136"/>
              <a:gd name="T63" fmla="*/ 20 h 182"/>
              <a:gd name="T64" fmla="*/ 31 w 136"/>
              <a:gd name="T65" fmla="*/ 27 h 182"/>
              <a:gd name="T66" fmla="*/ 35 w 136"/>
              <a:gd name="T67" fmla="*/ 33 h 182"/>
              <a:gd name="T68" fmla="*/ 38 w 136"/>
              <a:gd name="T69" fmla="*/ 40 h 182"/>
              <a:gd name="T70" fmla="*/ 44 w 136"/>
              <a:gd name="T71" fmla="*/ 46 h 182"/>
              <a:gd name="T72" fmla="*/ 49 w 136"/>
              <a:gd name="T73" fmla="*/ 51 h 182"/>
              <a:gd name="T74" fmla="*/ 57 w 136"/>
              <a:gd name="T75" fmla="*/ 59 h 182"/>
              <a:gd name="T76" fmla="*/ 64 w 136"/>
              <a:gd name="T77" fmla="*/ 66 h 182"/>
              <a:gd name="T78" fmla="*/ 71 w 136"/>
              <a:gd name="T79" fmla="*/ 73 h 182"/>
              <a:gd name="T80" fmla="*/ 77 w 136"/>
              <a:gd name="T81" fmla="*/ 79 h 182"/>
              <a:gd name="T82" fmla="*/ 82 w 136"/>
              <a:gd name="T83" fmla="*/ 86 h 182"/>
              <a:gd name="T84" fmla="*/ 92 w 136"/>
              <a:gd name="T85" fmla="*/ 94 h 182"/>
              <a:gd name="T86" fmla="*/ 97 w 136"/>
              <a:gd name="T87" fmla="*/ 101 h 182"/>
              <a:gd name="T88" fmla="*/ 101 w 136"/>
              <a:gd name="T89" fmla="*/ 108 h 182"/>
              <a:gd name="T90" fmla="*/ 104 w 136"/>
              <a:gd name="T91" fmla="*/ 114 h 182"/>
              <a:gd name="T92" fmla="*/ 110 w 136"/>
              <a:gd name="T93" fmla="*/ 121 h 182"/>
              <a:gd name="T94" fmla="*/ 115 w 136"/>
              <a:gd name="T95" fmla="*/ 129 h 182"/>
              <a:gd name="T96" fmla="*/ 119 w 136"/>
              <a:gd name="T97" fmla="*/ 136 h 182"/>
              <a:gd name="T98" fmla="*/ 123 w 136"/>
              <a:gd name="T99" fmla="*/ 143 h 182"/>
              <a:gd name="T100" fmla="*/ 126 w 136"/>
              <a:gd name="T101" fmla="*/ 149 h 182"/>
              <a:gd name="T102" fmla="*/ 130 w 136"/>
              <a:gd name="T103" fmla="*/ 156 h 182"/>
              <a:gd name="T104" fmla="*/ 132 w 136"/>
              <a:gd name="T105" fmla="*/ 163 h 182"/>
              <a:gd name="T106" fmla="*/ 136 w 136"/>
              <a:gd name="T107" fmla="*/ 173 h 182"/>
              <a:gd name="T108" fmla="*/ 136 w 136"/>
              <a:gd name="T109" fmla="*/ 178 h 182"/>
              <a:gd name="T110" fmla="*/ 128 w 136"/>
              <a:gd name="T111" fmla="*/ 182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6" h="182">
                <a:moveTo>
                  <a:pt x="128" y="182"/>
                </a:moveTo>
                <a:lnTo>
                  <a:pt x="125" y="178"/>
                </a:lnTo>
                <a:lnTo>
                  <a:pt x="123" y="174"/>
                </a:lnTo>
                <a:lnTo>
                  <a:pt x="119" y="173"/>
                </a:lnTo>
                <a:lnTo>
                  <a:pt x="117" y="169"/>
                </a:lnTo>
                <a:lnTo>
                  <a:pt x="115" y="165"/>
                </a:lnTo>
                <a:lnTo>
                  <a:pt x="114" y="162"/>
                </a:lnTo>
                <a:lnTo>
                  <a:pt x="110" y="160"/>
                </a:lnTo>
                <a:lnTo>
                  <a:pt x="108" y="156"/>
                </a:lnTo>
                <a:lnTo>
                  <a:pt x="106" y="152"/>
                </a:lnTo>
                <a:lnTo>
                  <a:pt x="104" y="149"/>
                </a:lnTo>
                <a:lnTo>
                  <a:pt x="103" y="147"/>
                </a:lnTo>
                <a:lnTo>
                  <a:pt x="101" y="143"/>
                </a:lnTo>
                <a:lnTo>
                  <a:pt x="99" y="140"/>
                </a:lnTo>
                <a:lnTo>
                  <a:pt x="97" y="136"/>
                </a:lnTo>
                <a:lnTo>
                  <a:pt x="95" y="132"/>
                </a:lnTo>
                <a:lnTo>
                  <a:pt x="93" y="129"/>
                </a:lnTo>
                <a:lnTo>
                  <a:pt x="92" y="127"/>
                </a:lnTo>
                <a:lnTo>
                  <a:pt x="90" y="123"/>
                </a:lnTo>
                <a:lnTo>
                  <a:pt x="86" y="119"/>
                </a:lnTo>
                <a:lnTo>
                  <a:pt x="84" y="117"/>
                </a:lnTo>
                <a:lnTo>
                  <a:pt x="82" y="112"/>
                </a:lnTo>
                <a:lnTo>
                  <a:pt x="81" y="110"/>
                </a:lnTo>
                <a:lnTo>
                  <a:pt x="79" y="106"/>
                </a:lnTo>
                <a:lnTo>
                  <a:pt x="77" y="103"/>
                </a:lnTo>
                <a:lnTo>
                  <a:pt x="75" y="101"/>
                </a:lnTo>
                <a:lnTo>
                  <a:pt x="73" y="97"/>
                </a:lnTo>
                <a:lnTo>
                  <a:pt x="73" y="94"/>
                </a:lnTo>
                <a:lnTo>
                  <a:pt x="71" y="90"/>
                </a:lnTo>
                <a:lnTo>
                  <a:pt x="71" y="86"/>
                </a:lnTo>
                <a:lnTo>
                  <a:pt x="71" y="84"/>
                </a:lnTo>
                <a:lnTo>
                  <a:pt x="69" y="81"/>
                </a:lnTo>
                <a:lnTo>
                  <a:pt x="69" y="77"/>
                </a:lnTo>
                <a:lnTo>
                  <a:pt x="68" y="73"/>
                </a:lnTo>
                <a:lnTo>
                  <a:pt x="68" y="70"/>
                </a:lnTo>
                <a:lnTo>
                  <a:pt x="68" y="66"/>
                </a:lnTo>
                <a:lnTo>
                  <a:pt x="68" y="62"/>
                </a:lnTo>
                <a:lnTo>
                  <a:pt x="66" y="59"/>
                </a:lnTo>
                <a:lnTo>
                  <a:pt x="64" y="55"/>
                </a:lnTo>
                <a:lnTo>
                  <a:pt x="64" y="51"/>
                </a:lnTo>
                <a:lnTo>
                  <a:pt x="62" y="48"/>
                </a:lnTo>
                <a:lnTo>
                  <a:pt x="60" y="44"/>
                </a:lnTo>
                <a:lnTo>
                  <a:pt x="58" y="40"/>
                </a:lnTo>
                <a:lnTo>
                  <a:pt x="57" y="37"/>
                </a:lnTo>
                <a:lnTo>
                  <a:pt x="53" y="33"/>
                </a:lnTo>
                <a:lnTo>
                  <a:pt x="51" y="27"/>
                </a:lnTo>
                <a:lnTo>
                  <a:pt x="49" y="24"/>
                </a:lnTo>
                <a:lnTo>
                  <a:pt x="47" y="20"/>
                </a:lnTo>
                <a:lnTo>
                  <a:pt x="44" y="16"/>
                </a:lnTo>
                <a:lnTo>
                  <a:pt x="36" y="11"/>
                </a:lnTo>
                <a:lnTo>
                  <a:pt x="33" y="7"/>
                </a:lnTo>
                <a:lnTo>
                  <a:pt x="27" y="4"/>
                </a:lnTo>
                <a:lnTo>
                  <a:pt x="22" y="2"/>
                </a:lnTo>
                <a:lnTo>
                  <a:pt x="18" y="0"/>
                </a:lnTo>
                <a:lnTo>
                  <a:pt x="12" y="0"/>
                </a:lnTo>
                <a:lnTo>
                  <a:pt x="7" y="0"/>
                </a:lnTo>
                <a:lnTo>
                  <a:pt x="0" y="0"/>
                </a:lnTo>
                <a:lnTo>
                  <a:pt x="3" y="4"/>
                </a:lnTo>
                <a:lnTo>
                  <a:pt x="9" y="5"/>
                </a:lnTo>
                <a:lnTo>
                  <a:pt x="12" y="7"/>
                </a:lnTo>
                <a:lnTo>
                  <a:pt x="18" y="11"/>
                </a:lnTo>
                <a:lnTo>
                  <a:pt x="22" y="13"/>
                </a:lnTo>
                <a:lnTo>
                  <a:pt x="25" y="16"/>
                </a:lnTo>
                <a:lnTo>
                  <a:pt x="27" y="20"/>
                </a:lnTo>
                <a:lnTo>
                  <a:pt x="29" y="24"/>
                </a:lnTo>
                <a:lnTo>
                  <a:pt x="31" y="27"/>
                </a:lnTo>
                <a:lnTo>
                  <a:pt x="33" y="31"/>
                </a:lnTo>
                <a:lnTo>
                  <a:pt x="35" y="33"/>
                </a:lnTo>
                <a:lnTo>
                  <a:pt x="36" y="37"/>
                </a:lnTo>
                <a:lnTo>
                  <a:pt x="38" y="40"/>
                </a:lnTo>
                <a:lnTo>
                  <a:pt x="40" y="44"/>
                </a:lnTo>
                <a:lnTo>
                  <a:pt x="44" y="46"/>
                </a:lnTo>
                <a:lnTo>
                  <a:pt x="46" y="49"/>
                </a:lnTo>
                <a:lnTo>
                  <a:pt x="49" y="51"/>
                </a:lnTo>
                <a:lnTo>
                  <a:pt x="53" y="55"/>
                </a:lnTo>
                <a:lnTo>
                  <a:pt x="57" y="59"/>
                </a:lnTo>
                <a:lnTo>
                  <a:pt x="60" y="62"/>
                </a:lnTo>
                <a:lnTo>
                  <a:pt x="64" y="66"/>
                </a:lnTo>
                <a:lnTo>
                  <a:pt x="68" y="70"/>
                </a:lnTo>
                <a:lnTo>
                  <a:pt x="71" y="73"/>
                </a:lnTo>
                <a:lnTo>
                  <a:pt x="75" y="77"/>
                </a:lnTo>
                <a:lnTo>
                  <a:pt x="77" y="79"/>
                </a:lnTo>
                <a:lnTo>
                  <a:pt x="81" y="83"/>
                </a:lnTo>
                <a:lnTo>
                  <a:pt x="82" y="86"/>
                </a:lnTo>
                <a:lnTo>
                  <a:pt x="88" y="90"/>
                </a:lnTo>
                <a:lnTo>
                  <a:pt x="92" y="94"/>
                </a:lnTo>
                <a:lnTo>
                  <a:pt x="93" y="97"/>
                </a:lnTo>
                <a:lnTo>
                  <a:pt x="97" y="101"/>
                </a:lnTo>
                <a:lnTo>
                  <a:pt x="99" y="105"/>
                </a:lnTo>
                <a:lnTo>
                  <a:pt x="101" y="108"/>
                </a:lnTo>
                <a:lnTo>
                  <a:pt x="103" y="110"/>
                </a:lnTo>
                <a:lnTo>
                  <a:pt x="104" y="114"/>
                </a:lnTo>
                <a:lnTo>
                  <a:pt x="106" y="117"/>
                </a:lnTo>
                <a:lnTo>
                  <a:pt x="110" y="121"/>
                </a:lnTo>
                <a:lnTo>
                  <a:pt x="112" y="125"/>
                </a:lnTo>
                <a:lnTo>
                  <a:pt x="115" y="129"/>
                </a:lnTo>
                <a:lnTo>
                  <a:pt x="117" y="132"/>
                </a:lnTo>
                <a:lnTo>
                  <a:pt x="119" y="136"/>
                </a:lnTo>
                <a:lnTo>
                  <a:pt x="121" y="140"/>
                </a:lnTo>
                <a:lnTo>
                  <a:pt x="123" y="143"/>
                </a:lnTo>
                <a:lnTo>
                  <a:pt x="125" y="145"/>
                </a:lnTo>
                <a:lnTo>
                  <a:pt x="126" y="149"/>
                </a:lnTo>
                <a:lnTo>
                  <a:pt x="128" y="152"/>
                </a:lnTo>
                <a:lnTo>
                  <a:pt x="130" y="156"/>
                </a:lnTo>
                <a:lnTo>
                  <a:pt x="132" y="160"/>
                </a:lnTo>
                <a:lnTo>
                  <a:pt x="132" y="163"/>
                </a:lnTo>
                <a:lnTo>
                  <a:pt x="134" y="165"/>
                </a:lnTo>
                <a:lnTo>
                  <a:pt x="136" y="173"/>
                </a:lnTo>
                <a:lnTo>
                  <a:pt x="136" y="176"/>
                </a:lnTo>
                <a:lnTo>
                  <a:pt x="136" y="178"/>
                </a:lnTo>
                <a:lnTo>
                  <a:pt x="132" y="182"/>
                </a:lnTo>
                <a:lnTo>
                  <a:pt x="128" y="182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11" name="Freeform 1967"/>
          <p:cNvSpPr>
            <a:spLocks/>
          </p:cNvSpPr>
          <p:nvPr/>
        </p:nvSpPr>
        <p:spPr bwMode="auto">
          <a:xfrm>
            <a:off x="5645150" y="3997325"/>
            <a:ext cx="107950" cy="144463"/>
          </a:xfrm>
          <a:custGeom>
            <a:avLst/>
            <a:gdLst>
              <a:gd name="T0" fmla="*/ 125 w 136"/>
              <a:gd name="T1" fmla="*/ 178 h 182"/>
              <a:gd name="T2" fmla="*/ 119 w 136"/>
              <a:gd name="T3" fmla="*/ 173 h 182"/>
              <a:gd name="T4" fmla="*/ 115 w 136"/>
              <a:gd name="T5" fmla="*/ 165 h 182"/>
              <a:gd name="T6" fmla="*/ 110 w 136"/>
              <a:gd name="T7" fmla="*/ 160 h 182"/>
              <a:gd name="T8" fmla="*/ 106 w 136"/>
              <a:gd name="T9" fmla="*/ 152 h 182"/>
              <a:gd name="T10" fmla="*/ 103 w 136"/>
              <a:gd name="T11" fmla="*/ 147 h 182"/>
              <a:gd name="T12" fmla="*/ 99 w 136"/>
              <a:gd name="T13" fmla="*/ 140 h 182"/>
              <a:gd name="T14" fmla="*/ 95 w 136"/>
              <a:gd name="T15" fmla="*/ 132 h 182"/>
              <a:gd name="T16" fmla="*/ 92 w 136"/>
              <a:gd name="T17" fmla="*/ 127 h 182"/>
              <a:gd name="T18" fmla="*/ 86 w 136"/>
              <a:gd name="T19" fmla="*/ 119 h 182"/>
              <a:gd name="T20" fmla="*/ 82 w 136"/>
              <a:gd name="T21" fmla="*/ 112 h 182"/>
              <a:gd name="T22" fmla="*/ 79 w 136"/>
              <a:gd name="T23" fmla="*/ 106 h 182"/>
              <a:gd name="T24" fmla="*/ 75 w 136"/>
              <a:gd name="T25" fmla="*/ 101 h 182"/>
              <a:gd name="T26" fmla="*/ 73 w 136"/>
              <a:gd name="T27" fmla="*/ 94 h 182"/>
              <a:gd name="T28" fmla="*/ 71 w 136"/>
              <a:gd name="T29" fmla="*/ 86 h 182"/>
              <a:gd name="T30" fmla="*/ 69 w 136"/>
              <a:gd name="T31" fmla="*/ 81 h 182"/>
              <a:gd name="T32" fmla="*/ 68 w 136"/>
              <a:gd name="T33" fmla="*/ 73 h 182"/>
              <a:gd name="T34" fmla="*/ 68 w 136"/>
              <a:gd name="T35" fmla="*/ 66 h 182"/>
              <a:gd name="T36" fmla="*/ 66 w 136"/>
              <a:gd name="T37" fmla="*/ 59 h 182"/>
              <a:gd name="T38" fmla="*/ 64 w 136"/>
              <a:gd name="T39" fmla="*/ 51 h 182"/>
              <a:gd name="T40" fmla="*/ 60 w 136"/>
              <a:gd name="T41" fmla="*/ 44 h 182"/>
              <a:gd name="T42" fmla="*/ 57 w 136"/>
              <a:gd name="T43" fmla="*/ 37 h 182"/>
              <a:gd name="T44" fmla="*/ 51 w 136"/>
              <a:gd name="T45" fmla="*/ 27 h 182"/>
              <a:gd name="T46" fmla="*/ 47 w 136"/>
              <a:gd name="T47" fmla="*/ 20 h 182"/>
              <a:gd name="T48" fmla="*/ 36 w 136"/>
              <a:gd name="T49" fmla="*/ 11 h 182"/>
              <a:gd name="T50" fmla="*/ 27 w 136"/>
              <a:gd name="T51" fmla="*/ 4 h 182"/>
              <a:gd name="T52" fmla="*/ 18 w 136"/>
              <a:gd name="T53" fmla="*/ 0 h 182"/>
              <a:gd name="T54" fmla="*/ 7 w 136"/>
              <a:gd name="T55" fmla="*/ 0 h 182"/>
              <a:gd name="T56" fmla="*/ 3 w 136"/>
              <a:gd name="T57" fmla="*/ 4 h 182"/>
              <a:gd name="T58" fmla="*/ 12 w 136"/>
              <a:gd name="T59" fmla="*/ 7 h 182"/>
              <a:gd name="T60" fmla="*/ 22 w 136"/>
              <a:gd name="T61" fmla="*/ 13 h 182"/>
              <a:gd name="T62" fmla="*/ 27 w 136"/>
              <a:gd name="T63" fmla="*/ 20 h 182"/>
              <a:gd name="T64" fmla="*/ 31 w 136"/>
              <a:gd name="T65" fmla="*/ 27 h 182"/>
              <a:gd name="T66" fmla="*/ 35 w 136"/>
              <a:gd name="T67" fmla="*/ 33 h 182"/>
              <a:gd name="T68" fmla="*/ 38 w 136"/>
              <a:gd name="T69" fmla="*/ 40 h 182"/>
              <a:gd name="T70" fmla="*/ 44 w 136"/>
              <a:gd name="T71" fmla="*/ 46 h 182"/>
              <a:gd name="T72" fmla="*/ 49 w 136"/>
              <a:gd name="T73" fmla="*/ 51 h 182"/>
              <a:gd name="T74" fmla="*/ 57 w 136"/>
              <a:gd name="T75" fmla="*/ 59 h 182"/>
              <a:gd name="T76" fmla="*/ 64 w 136"/>
              <a:gd name="T77" fmla="*/ 66 h 182"/>
              <a:gd name="T78" fmla="*/ 71 w 136"/>
              <a:gd name="T79" fmla="*/ 73 h 182"/>
              <a:gd name="T80" fmla="*/ 77 w 136"/>
              <a:gd name="T81" fmla="*/ 79 h 182"/>
              <a:gd name="T82" fmla="*/ 82 w 136"/>
              <a:gd name="T83" fmla="*/ 86 h 182"/>
              <a:gd name="T84" fmla="*/ 92 w 136"/>
              <a:gd name="T85" fmla="*/ 94 h 182"/>
              <a:gd name="T86" fmla="*/ 97 w 136"/>
              <a:gd name="T87" fmla="*/ 101 h 182"/>
              <a:gd name="T88" fmla="*/ 101 w 136"/>
              <a:gd name="T89" fmla="*/ 108 h 182"/>
              <a:gd name="T90" fmla="*/ 104 w 136"/>
              <a:gd name="T91" fmla="*/ 114 h 182"/>
              <a:gd name="T92" fmla="*/ 110 w 136"/>
              <a:gd name="T93" fmla="*/ 121 h 182"/>
              <a:gd name="T94" fmla="*/ 115 w 136"/>
              <a:gd name="T95" fmla="*/ 129 h 182"/>
              <a:gd name="T96" fmla="*/ 119 w 136"/>
              <a:gd name="T97" fmla="*/ 136 h 182"/>
              <a:gd name="T98" fmla="*/ 123 w 136"/>
              <a:gd name="T99" fmla="*/ 143 h 182"/>
              <a:gd name="T100" fmla="*/ 126 w 136"/>
              <a:gd name="T101" fmla="*/ 149 h 182"/>
              <a:gd name="T102" fmla="*/ 130 w 136"/>
              <a:gd name="T103" fmla="*/ 156 h 182"/>
              <a:gd name="T104" fmla="*/ 132 w 136"/>
              <a:gd name="T105" fmla="*/ 163 h 182"/>
              <a:gd name="T106" fmla="*/ 136 w 136"/>
              <a:gd name="T107" fmla="*/ 173 h 182"/>
              <a:gd name="T108" fmla="*/ 136 w 136"/>
              <a:gd name="T109" fmla="*/ 178 h 182"/>
              <a:gd name="T110" fmla="*/ 128 w 136"/>
              <a:gd name="T111" fmla="*/ 182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6" h="182">
                <a:moveTo>
                  <a:pt x="128" y="182"/>
                </a:moveTo>
                <a:lnTo>
                  <a:pt x="125" y="178"/>
                </a:lnTo>
                <a:lnTo>
                  <a:pt x="123" y="174"/>
                </a:lnTo>
                <a:lnTo>
                  <a:pt x="119" y="173"/>
                </a:lnTo>
                <a:lnTo>
                  <a:pt x="117" y="169"/>
                </a:lnTo>
                <a:lnTo>
                  <a:pt x="115" y="165"/>
                </a:lnTo>
                <a:lnTo>
                  <a:pt x="114" y="162"/>
                </a:lnTo>
                <a:lnTo>
                  <a:pt x="110" y="160"/>
                </a:lnTo>
                <a:lnTo>
                  <a:pt x="108" y="156"/>
                </a:lnTo>
                <a:lnTo>
                  <a:pt x="106" y="152"/>
                </a:lnTo>
                <a:lnTo>
                  <a:pt x="104" y="149"/>
                </a:lnTo>
                <a:lnTo>
                  <a:pt x="103" y="147"/>
                </a:lnTo>
                <a:lnTo>
                  <a:pt x="101" y="143"/>
                </a:lnTo>
                <a:lnTo>
                  <a:pt x="99" y="140"/>
                </a:lnTo>
                <a:lnTo>
                  <a:pt x="97" y="136"/>
                </a:lnTo>
                <a:lnTo>
                  <a:pt x="95" y="132"/>
                </a:lnTo>
                <a:lnTo>
                  <a:pt x="93" y="129"/>
                </a:lnTo>
                <a:lnTo>
                  <a:pt x="92" y="127"/>
                </a:lnTo>
                <a:lnTo>
                  <a:pt x="90" y="123"/>
                </a:lnTo>
                <a:lnTo>
                  <a:pt x="86" y="119"/>
                </a:lnTo>
                <a:lnTo>
                  <a:pt x="84" y="117"/>
                </a:lnTo>
                <a:lnTo>
                  <a:pt x="82" y="112"/>
                </a:lnTo>
                <a:lnTo>
                  <a:pt x="81" y="110"/>
                </a:lnTo>
                <a:lnTo>
                  <a:pt x="79" y="106"/>
                </a:lnTo>
                <a:lnTo>
                  <a:pt x="77" y="103"/>
                </a:lnTo>
                <a:lnTo>
                  <a:pt x="75" y="101"/>
                </a:lnTo>
                <a:lnTo>
                  <a:pt x="73" y="97"/>
                </a:lnTo>
                <a:lnTo>
                  <a:pt x="73" y="94"/>
                </a:lnTo>
                <a:lnTo>
                  <a:pt x="71" y="90"/>
                </a:lnTo>
                <a:lnTo>
                  <a:pt x="71" y="86"/>
                </a:lnTo>
                <a:lnTo>
                  <a:pt x="71" y="84"/>
                </a:lnTo>
                <a:lnTo>
                  <a:pt x="69" y="81"/>
                </a:lnTo>
                <a:lnTo>
                  <a:pt x="69" y="77"/>
                </a:lnTo>
                <a:lnTo>
                  <a:pt x="68" y="73"/>
                </a:lnTo>
                <a:lnTo>
                  <a:pt x="68" y="70"/>
                </a:lnTo>
                <a:lnTo>
                  <a:pt x="68" y="66"/>
                </a:lnTo>
                <a:lnTo>
                  <a:pt x="68" y="62"/>
                </a:lnTo>
                <a:lnTo>
                  <a:pt x="66" y="59"/>
                </a:lnTo>
                <a:lnTo>
                  <a:pt x="64" y="55"/>
                </a:lnTo>
                <a:lnTo>
                  <a:pt x="64" y="51"/>
                </a:lnTo>
                <a:lnTo>
                  <a:pt x="62" y="48"/>
                </a:lnTo>
                <a:lnTo>
                  <a:pt x="60" y="44"/>
                </a:lnTo>
                <a:lnTo>
                  <a:pt x="58" y="40"/>
                </a:lnTo>
                <a:lnTo>
                  <a:pt x="57" y="37"/>
                </a:lnTo>
                <a:lnTo>
                  <a:pt x="53" y="33"/>
                </a:lnTo>
                <a:lnTo>
                  <a:pt x="51" y="27"/>
                </a:lnTo>
                <a:lnTo>
                  <a:pt x="49" y="24"/>
                </a:lnTo>
                <a:lnTo>
                  <a:pt x="47" y="20"/>
                </a:lnTo>
                <a:lnTo>
                  <a:pt x="44" y="16"/>
                </a:lnTo>
                <a:lnTo>
                  <a:pt x="36" y="11"/>
                </a:lnTo>
                <a:lnTo>
                  <a:pt x="33" y="7"/>
                </a:lnTo>
                <a:lnTo>
                  <a:pt x="27" y="4"/>
                </a:lnTo>
                <a:lnTo>
                  <a:pt x="22" y="2"/>
                </a:lnTo>
                <a:lnTo>
                  <a:pt x="18" y="0"/>
                </a:lnTo>
                <a:lnTo>
                  <a:pt x="12" y="0"/>
                </a:lnTo>
                <a:lnTo>
                  <a:pt x="7" y="0"/>
                </a:lnTo>
                <a:lnTo>
                  <a:pt x="0" y="0"/>
                </a:lnTo>
                <a:lnTo>
                  <a:pt x="3" y="4"/>
                </a:lnTo>
                <a:lnTo>
                  <a:pt x="9" y="5"/>
                </a:lnTo>
                <a:lnTo>
                  <a:pt x="12" y="7"/>
                </a:lnTo>
                <a:lnTo>
                  <a:pt x="18" y="11"/>
                </a:lnTo>
                <a:lnTo>
                  <a:pt x="22" y="13"/>
                </a:lnTo>
                <a:lnTo>
                  <a:pt x="25" y="16"/>
                </a:lnTo>
                <a:lnTo>
                  <a:pt x="27" y="20"/>
                </a:lnTo>
                <a:lnTo>
                  <a:pt x="29" y="24"/>
                </a:lnTo>
                <a:lnTo>
                  <a:pt x="31" y="27"/>
                </a:lnTo>
                <a:lnTo>
                  <a:pt x="33" y="31"/>
                </a:lnTo>
                <a:lnTo>
                  <a:pt x="35" y="33"/>
                </a:lnTo>
                <a:lnTo>
                  <a:pt x="36" y="37"/>
                </a:lnTo>
                <a:lnTo>
                  <a:pt x="38" y="40"/>
                </a:lnTo>
                <a:lnTo>
                  <a:pt x="40" y="44"/>
                </a:lnTo>
                <a:lnTo>
                  <a:pt x="44" y="46"/>
                </a:lnTo>
                <a:lnTo>
                  <a:pt x="46" y="49"/>
                </a:lnTo>
                <a:lnTo>
                  <a:pt x="49" y="51"/>
                </a:lnTo>
                <a:lnTo>
                  <a:pt x="53" y="55"/>
                </a:lnTo>
                <a:lnTo>
                  <a:pt x="57" y="59"/>
                </a:lnTo>
                <a:lnTo>
                  <a:pt x="60" y="62"/>
                </a:lnTo>
                <a:lnTo>
                  <a:pt x="64" y="66"/>
                </a:lnTo>
                <a:lnTo>
                  <a:pt x="68" y="70"/>
                </a:lnTo>
                <a:lnTo>
                  <a:pt x="71" y="73"/>
                </a:lnTo>
                <a:lnTo>
                  <a:pt x="75" y="77"/>
                </a:lnTo>
                <a:lnTo>
                  <a:pt x="77" y="79"/>
                </a:lnTo>
                <a:lnTo>
                  <a:pt x="81" y="83"/>
                </a:lnTo>
                <a:lnTo>
                  <a:pt x="82" y="86"/>
                </a:lnTo>
                <a:lnTo>
                  <a:pt x="88" y="90"/>
                </a:lnTo>
                <a:lnTo>
                  <a:pt x="92" y="94"/>
                </a:lnTo>
                <a:lnTo>
                  <a:pt x="93" y="97"/>
                </a:lnTo>
                <a:lnTo>
                  <a:pt x="97" y="101"/>
                </a:lnTo>
                <a:lnTo>
                  <a:pt x="99" y="105"/>
                </a:lnTo>
                <a:lnTo>
                  <a:pt x="101" y="108"/>
                </a:lnTo>
                <a:lnTo>
                  <a:pt x="103" y="110"/>
                </a:lnTo>
                <a:lnTo>
                  <a:pt x="104" y="114"/>
                </a:lnTo>
                <a:lnTo>
                  <a:pt x="106" y="117"/>
                </a:lnTo>
                <a:lnTo>
                  <a:pt x="110" y="121"/>
                </a:lnTo>
                <a:lnTo>
                  <a:pt x="112" y="125"/>
                </a:lnTo>
                <a:lnTo>
                  <a:pt x="115" y="129"/>
                </a:lnTo>
                <a:lnTo>
                  <a:pt x="117" y="132"/>
                </a:lnTo>
                <a:lnTo>
                  <a:pt x="119" y="136"/>
                </a:lnTo>
                <a:lnTo>
                  <a:pt x="121" y="140"/>
                </a:lnTo>
                <a:lnTo>
                  <a:pt x="123" y="143"/>
                </a:lnTo>
                <a:lnTo>
                  <a:pt x="125" y="145"/>
                </a:lnTo>
                <a:lnTo>
                  <a:pt x="126" y="149"/>
                </a:lnTo>
                <a:lnTo>
                  <a:pt x="128" y="152"/>
                </a:lnTo>
                <a:lnTo>
                  <a:pt x="130" y="156"/>
                </a:lnTo>
                <a:lnTo>
                  <a:pt x="132" y="160"/>
                </a:lnTo>
                <a:lnTo>
                  <a:pt x="132" y="163"/>
                </a:lnTo>
                <a:lnTo>
                  <a:pt x="134" y="165"/>
                </a:lnTo>
                <a:lnTo>
                  <a:pt x="136" y="173"/>
                </a:lnTo>
                <a:lnTo>
                  <a:pt x="136" y="176"/>
                </a:lnTo>
                <a:lnTo>
                  <a:pt x="136" y="178"/>
                </a:lnTo>
                <a:lnTo>
                  <a:pt x="132" y="182"/>
                </a:lnTo>
                <a:lnTo>
                  <a:pt x="128" y="18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12" name="Freeform 1968"/>
          <p:cNvSpPr>
            <a:spLocks/>
          </p:cNvSpPr>
          <p:nvPr/>
        </p:nvSpPr>
        <p:spPr bwMode="auto">
          <a:xfrm>
            <a:off x="5741988" y="4154488"/>
            <a:ext cx="74612" cy="34925"/>
          </a:xfrm>
          <a:custGeom>
            <a:avLst/>
            <a:gdLst>
              <a:gd name="T0" fmla="*/ 9 w 94"/>
              <a:gd name="T1" fmla="*/ 1 h 44"/>
              <a:gd name="T2" fmla="*/ 7 w 94"/>
              <a:gd name="T3" fmla="*/ 5 h 44"/>
              <a:gd name="T4" fmla="*/ 3 w 94"/>
              <a:gd name="T5" fmla="*/ 9 h 44"/>
              <a:gd name="T6" fmla="*/ 2 w 94"/>
              <a:gd name="T7" fmla="*/ 12 h 44"/>
              <a:gd name="T8" fmla="*/ 2 w 94"/>
              <a:gd name="T9" fmla="*/ 16 h 44"/>
              <a:gd name="T10" fmla="*/ 0 w 94"/>
              <a:gd name="T11" fmla="*/ 20 h 44"/>
              <a:gd name="T12" fmla="*/ 0 w 94"/>
              <a:gd name="T13" fmla="*/ 27 h 44"/>
              <a:gd name="T14" fmla="*/ 2 w 94"/>
              <a:gd name="T15" fmla="*/ 27 h 44"/>
              <a:gd name="T16" fmla="*/ 2 w 94"/>
              <a:gd name="T17" fmla="*/ 20 h 44"/>
              <a:gd name="T18" fmla="*/ 5 w 94"/>
              <a:gd name="T19" fmla="*/ 16 h 44"/>
              <a:gd name="T20" fmla="*/ 5 w 94"/>
              <a:gd name="T21" fmla="*/ 14 h 44"/>
              <a:gd name="T22" fmla="*/ 5 w 94"/>
              <a:gd name="T23" fmla="*/ 11 h 44"/>
              <a:gd name="T24" fmla="*/ 9 w 94"/>
              <a:gd name="T25" fmla="*/ 9 h 44"/>
              <a:gd name="T26" fmla="*/ 13 w 94"/>
              <a:gd name="T27" fmla="*/ 5 h 44"/>
              <a:gd name="T28" fmla="*/ 15 w 94"/>
              <a:gd name="T29" fmla="*/ 1 h 44"/>
              <a:gd name="T30" fmla="*/ 15 w 94"/>
              <a:gd name="T31" fmla="*/ 0 h 44"/>
              <a:gd name="T32" fmla="*/ 13 w 94"/>
              <a:gd name="T33" fmla="*/ 5 h 44"/>
              <a:gd name="T34" fmla="*/ 16 w 94"/>
              <a:gd name="T35" fmla="*/ 7 h 44"/>
              <a:gd name="T36" fmla="*/ 20 w 94"/>
              <a:gd name="T37" fmla="*/ 11 h 44"/>
              <a:gd name="T38" fmla="*/ 24 w 94"/>
              <a:gd name="T39" fmla="*/ 12 h 44"/>
              <a:gd name="T40" fmla="*/ 29 w 94"/>
              <a:gd name="T41" fmla="*/ 16 h 44"/>
              <a:gd name="T42" fmla="*/ 35 w 94"/>
              <a:gd name="T43" fmla="*/ 20 h 44"/>
              <a:gd name="T44" fmla="*/ 42 w 94"/>
              <a:gd name="T45" fmla="*/ 23 h 44"/>
              <a:gd name="T46" fmla="*/ 48 w 94"/>
              <a:gd name="T47" fmla="*/ 27 h 44"/>
              <a:gd name="T48" fmla="*/ 53 w 94"/>
              <a:gd name="T49" fmla="*/ 33 h 44"/>
              <a:gd name="T50" fmla="*/ 57 w 94"/>
              <a:gd name="T51" fmla="*/ 38 h 44"/>
              <a:gd name="T52" fmla="*/ 68 w 94"/>
              <a:gd name="T53" fmla="*/ 44 h 44"/>
              <a:gd name="T54" fmla="*/ 61 w 94"/>
              <a:gd name="T55" fmla="*/ 38 h 44"/>
              <a:gd name="T56" fmla="*/ 55 w 94"/>
              <a:gd name="T57" fmla="*/ 34 h 44"/>
              <a:gd name="T58" fmla="*/ 53 w 94"/>
              <a:gd name="T59" fmla="*/ 29 h 44"/>
              <a:gd name="T60" fmla="*/ 51 w 94"/>
              <a:gd name="T61" fmla="*/ 27 h 44"/>
              <a:gd name="T62" fmla="*/ 48 w 94"/>
              <a:gd name="T63" fmla="*/ 23 h 44"/>
              <a:gd name="T64" fmla="*/ 42 w 94"/>
              <a:gd name="T65" fmla="*/ 22 h 44"/>
              <a:gd name="T66" fmla="*/ 38 w 94"/>
              <a:gd name="T67" fmla="*/ 18 h 44"/>
              <a:gd name="T68" fmla="*/ 35 w 94"/>
              <a:gd name="T69" fmla="*/ 16 h 44"/>
              <a:gd name="T70" fmla="*/ 27 w 94"/>
              <a:gd name="T71" fmla="*/ 12 h 44"/>
              <a:gd name="T72" fmla="*/ 24 w 94"/>
              <a:gd name="T73" fmla="*/ 11 h 44"/>
              <a:gd name="T74" fmla="*/ 20 w 94"/>
              <a:gd name="T75" fmla="*/ 9 h 44"/>
              <a:gd name="T76" fmla="*/ 18 w 94"/>
              <a:gd name="T77" fmla="*/ 5 h 44"/>
              <a:gd name="T78" fmla="*/ 18 w 94"/>
              <a:gd name="T79" fmla="*/ 1 h 44"/>
              <a:gd name="T80" fmla="*/ 18 w 94"/>
              <a:gd name="T81" fmla="*/ 1 h 44"/>
              <a:gd name="T82" fmla="*/ 24 w 94"/>
              <a:gd name="T83" fmla="*/ 3 h 44"/>
              <a:gd name="T84" fmla="*/ 31 w 94"/>
              <a:gd name="T85" fmla="*/ 7 h 44"/>
              <a:gd name="T86" fmla="*/ 38 w 94"/>
              <a:gd name="T87" fmla="*/ 9 h 44"/>
              <a:gd name="T88" fmla="*/ 49 w 94"/>
              <a:gd name="T89" fmla="*/ 12 h 44"/>
              <a:gd name="T90" fmla="*/ 62 w 94"/>
              <a:gd name="T91" fmla="*/ 12 h 44"/>
              <a:gd name="T92" fmla="*/ 73 w 94"/>
              <a:gd name="T93" fmla="*/ 18 h 44"/>
              <a:gd name="T94" fmla="*/ 84 w 94"/>
              <a:gd name="T95" fmla="*/ 23 h 44"/>
              <a:gd name="T96" fmla="*/ 90 w 94"/>
              <a:gd name="T97" fmla="*/ 23 h 44"/>
              <a:gd name="T98" fmla="*/ 79 w 94"/>
              <a:gd name="T99" fmla="*/ 20 h 44"/>
              <a:gd name="T100" fmla="*/ 72 w 94"/>
              <a:gd name="T101" fmla="*/ 14 h 44"/>
              <a:gd name="T102" fmla="*/ 62 w 94"/>
              <a:gd name="T103" fmla="*/ 12 h 44"/>
              <a:gd name="T104" fmla="*/ 51 w 94"/>
              <a:gd name="T105" fmla="*/ 11 h 44"/>
              <a:gd name="T106" fmla="*/ 44 w 94"/>
              <a:gd name="T107" fmla="*/ 9 h 44"/>
              <a:gd name="T108" fmla="*/ 35 w 94"/>
              <a:gd name="T109" fmla="*/ 7 h 44"/>
              <a:gd name="T110" fmla="*/ 29 w 94"/>
              <a:gd name="T111" fmla="*/ 3 h 44"/>
              <a:gd name="T112" fmla="*/ 24 w 94"/>
              <a:gd name="T113" fmla="*/ 1 h 44"/>
              <a:gd name="T114" fmla="*/ 15 w 94"/>
              <a:gd name="T115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94" h="44">
                <a:moveTo>
                  <a:pt x="11" y="0"/>
                </a:move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1"/>
                </a:lnTo>
                <a:lnTo>
                  <a:pt x="11" y="1"/>
                </a:lnTo>
                <a:lnTo>
                  <a:pt x="11" y="1"/>
                </a:lnTo>
                <a:lnTo>
                  <a:pt x="9" y="1"/>
                </a:lnTo>
                <a:lnTo>
                  <a:pt x="9" y="1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5"/>
                </a:lnTo>
                <a:lnTo>
                  <a:pt x="7" y="5"/>
                </a:lnTo>
                <a:lnTo>
                  <a:pt x="7" y="5"/>
                </a:lnTo>
                <a:lnTo>
                  <a:pt x="7" y="5"/>
                </a:lnTo>
                <a:lnTo>
                  <a:pt x="7" y="5"/>
                </a:lnTo>
                <a:lnTo>
                  <a:pt x="7" y="5"/>
                </a:lnTo>
                <a:lnTo>
                  <a:pt x="7" y="7"/>
                </a:lnTo>
                <a:lnTo>
                  <a:pt x="5" y="7"/>
                </a:lnTo>
                <a:lnTo>
                  <a:pt x="5" y="7"/>
                </a:lnTo>
                <a:lnTo>
                  <a:pt x="5" y="7"/>
                </a:lnTo>
                <a:lnTo>
                  <a:pt x="5" y="9"/>
                </a:lnTo>
                <a:lnTo>
                  <a:pt x="5" y="9"/>
                </a:lnTo>
                <a:lnTo>
                  <a:pt x="3" y="9"/>
                </a:lnTo>
                <a:lnTo>
                  <a:pt x="3" y="9"/>
                </a:lnTo>
                <a:lnTo>
                  <a:pt x="3" y="9"/>
                </a:lnTo>
                <a:lnTo>
                  <a:pt x="3" y="9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2" y="11"/>
                </a:lnTo>
                <a:lnTo>
                  <a:pt x="2" y="12"/>
                </a:lnTo>
                <a:lnTo>
                  <a:pt x="2" y="12"/>
                </a:lnTo>
                <a:lnTo>
                  <a:pt x="2" y="12"/>
                </a:lnTo>
                <a:lnTo>
                  <a:pt x="2" y="12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3" y="16"/>
                </a:lnTo>
                <a:lnTo>
                  <a:pt x="3" y="16"/>
                </a:lnTo>
                <a:lnTo>
                  <a:pt x="2" y="16"/>
                </a:lnTo>
                <a:lnTo>
                  <a:pt x="2" y="16"/>
                </a:lnTo>
                <a:lnTo>
                  <a:pt x="2" y="16"/>
                </a:lnTo>
                <a:lnTo>
                  <a:pt x="2" y="18"/>
                </a:lnTo>
                <a:lnTo>
                  <a:pt x="2" y="18"/>
                </a:lnTo>
                <a:lnTo>
                  <a:pt x="2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22"/>
                </a:lnTo>
                <a:lnTo>
                  <a:pt x="0" y="22"/>
                </a:lnTo>
                <a:lnTo>
                  <a:pt x="0" y="22"/>
                </a:lnTo>
                <a:lnTo>
                  <a:pt x="0" y="23"/>
                </a:lnTo>
                <a:lnTo>
                  <a:pt x="0" y="23"/>
                </a:lnTo>
                <a:lnTo>
                  <a:pt x="0" y="25"/>
                </a:lnTo>
                <a:lnTo>
                  <a:pt x="0" y="25"/>
                </a:lnTo>
                <a:lnTo>
                  <a:pt x="0" y="25"/>
                </a:lnTo>
                <a:lnTo>
                  <a:pt x="0" y="27"/>
                </a:lnTo>
                <a:lnTo>
                  <a:pt x="0" y="27"/>
                </a:lnTo>
                <a:lnTo>
                  <a:pt x="2" y="27"/>
                </a:lnTo>
                <a:lnTo>
                  <a:pt x="2" y="29"/>
                </a:lnTo>
                <a:lnTo>
                  <a:pt x="3" y="31"/>
                </a:lnTo>
                <a:lnTo>
                  <a:pt x="5" y="31"/>
                </a:lnTo>
                <a:lnTo>
                  <a:pt x="5" y="31"/>
                </a:lnTo>
                <a:lnTo>
                  <a:pt x="3" y="29"/>
                </a:lnTo>
                <a:lnTo>
                  <a:pt x="3" y="29"/>
                </a:lnTo>
                <a:lnTo>
                  <a:pt x="3" y="29"/>
                </a:lnTo>
                <a:lnTo>
                  <a:pt x="3" y="27"/>
                </a:lnTo>
                <a:lnTo>
                  <a:pt x="2" y="27"/>
                </a:lnTo>
                <a:lnTo>
                  <a:pt x="3" y="25"/>
                </a:lnTo>
                <a:lnTo>
                  <a:pt x="2" y="25"/>
                </a:lnTo>
                <a:lnTo>
                  <a:pt x="2" y="25"/>
                </a:lnTo>
                <a:lnTo>
                  <a:pt x="2" y="23"/>
                </a:lnTo>
                <a:lnTo>
                  <a:pt x="2" y="23"/>
                </a:lnTo>
                <a:lnTo>
                  <a:pt x="2" y="23"/>
                </a:lnTo>
                <a:lnTo>
                  <a:pt x="2" y="22"/>
                </a:lnTo>
                <a:lnTo>
                  <a:pt x="2" y="22"/>
                </a:lnTo>
                <a:lnTo>
                  <a:pt x="2" y="20"/>
                </a:lnTo>
                <a:lnTo>
                  <a:pt x="2" y="20"/>
                </a:lnTo>
                <a:lnTo>
                  <a:pt x="2" y="20"/>
                </a:lnTo>
                <a:lnTo>
                  <a:pt x="3" y="20"/>
                </a:lnTo>
                <a:lnTo>
                  <a:pt x="3" y="20"/>
                </a:lnTo>
                <a:lnTo>
                  <a:pt x="3" y="18"/>
                </a:lnTo>
                <a:lnTo>
                  <a:pt x="3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4"/>
                </a:lnTo>
                <a:lnTo>
                  <a:pt x="5" y="14"/>
                </a:lnTo>
                <a:lnTo>
                  <a:pt x="5" y="14"/>
                </a:lnTo>
                <a:lnTo>
                  <a:pt x="5" y="14"/>
                </a:lnTo>
                <a:lnTo>
                  <a:pt x="5" y="14"/>
                </a:lnTo>
                <a:lnTo>
                  <a:pt x="5" y="12"/>
                </a:lnTo>
                <a:lnTo>
                  <a:pt x="5" y="12"/>
                </a:lnTo>
                <a:lnTo>
                  <a:pt x="5" y="12"/>
                </a:lnTo>
                <a:lnTo>
                  <a:pt x="5" y="12"/>
                </a:lnTo>
                <a:lnTo>
                  <a:pt x="5" y="12"/>
                </a:lnTo>
                <a:lnTo>
                  <a:pt x="5" y="12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7" y="11"/>
                </a:lnTo>
                <a:lnTo>
                  <a:pt x="7" y="9"/>
                </a:lnTo>
                <a:lnTo>
                  <a:pt x="7" y="9"/>
                </a:lnTo>
                <a:lnTo>
                  <a:pt x="7" y="9"/>
                </a:lnTo>
                <a:lnTo>
                  <a:pt x="9" y="9"/>
                </a:lnTo>
                <a:lnTo>
                  <a:pt x="9" y="9"/>
                </a:lnTo>
                <a:lnTo>
                  <a:pt x="9" y="9"/>
                </a:lnTo>
                <a:lnTo>
                  <a:pt x="9" y="7"/>
                </a:lnTo>
                <a:lnTo>
                  <a:pt x="9" y="7"/>
                </a:lnTo>
                <a:lnTo>
                  <a:pt x="11" y="7"/>
                </a:lnTo>
                <a:lnTo>
                  <a:pt x="11" y="7"/>
                </a:lnTo>
                <a:lnTo>
                  <a:pt x="11" y="7"/>
                </a:lnTo>
                <a:lnTo>
                  <a:pt x="11" y="5"/>
                </a:lnTo>
                <a:lnTo>
                  <a:pt x="11" y="5"/>
                </a:lnTo>
                <a:lnTo>
                  <a:pt x="11" y="5"/>
                </a:lnTo>
                <a:lnTo>
                  <a:pt x="11" y="5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3"/>
                </a:lnTo>
                <a:lnTo>
                  <a:pt x="13" y="3"/>
                </a:lnTo>
                <a:lnTo>
                  <a:pt x="13" y="3"/>
                </a:lnTo>
                <a:lnTo>
                  <a:pt x="13" y="3"/>
                </a:lnTo>
                <a:lnTo>
                  <a:pt x="15" y="3"/>
                </a:lnTo>
                <a:lnTo>
                  <a:pt x="13" y="3"/>
                </a:lnTo>
                <a:lnTo>
                  <a:pt x="15" y="1"/>
                </a:lnTo>
                <a:lnTo>
                  <a:pt x="15" y="1"/>
                </a:lnTo>
                <a:lnTo>
                  <a:pt x="15" y="1"/>
                </a:lnTo>
                <a:lnTo>
                  <a:pt x="15" y="1"/>
                </a:lnTo>
                <a:lnTo>
                  <a:pt x="15" y="1"/>
                </a:lnTo>
                <a:lnTo>
                  <a:pt x="15" y="1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1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3" y="3"/>
                </a:lnTo>
                <a:lnTo>
                  <a:pt x="15" y="5"/>
                </a:lnTo>
                <a:lnTo>
                  <a:pt x="15" y="5"/>
                </a:lnTo>
                <a:lnTo>
                  <a:pt x="13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7"/>
                </a:lnTo>
                <a:lnTo>
                  <a:pt x="15" y="7"/>
                </a:lnTo>
                <a:lnTo>
                  <a:pt x="16" y="7"/>
                </a:lnTo>
                <a:lnTo>
                  <a:pt x="16" y="7"/>
                </a:lnTo>
                <a:lnTo>
                  <a:pt x="16" y="7"/>
                </a:lnTo>
                <a:lnTo>
                  <a:pt x="16" y="7"/>
                </a:lnTo>
                <a:lnTo>
                  <a:pt x="16" y="7"/>
                </a:lnTo>
                <a:lnTo>
                  <a:pt x="16" y="9"/>
                </a:lnTo>
                <a:lnTo>
                  <a:pt x="18" y="9"/>
                </a:lnTo>
                <a:lnTo>
                  <a:pt x="18" y="9"/>
                </a:lnTo>
                <a:lnTo>
                  <a:pt x="18" y="9"/>
                </a:lnTo>
                <a:lnTo>
                  <a:pt x="18" y="9"/>
                </a:lnTo>
                <a:lnTo>
                  <a:pt x="18" y="9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2" y="11"/>
                </a:lnTo>
                <a:lnTo>
                  <a:pt x="22" y="12"/>
                </a:lnTo>
                <a:lnTo>
                  <a:pt x="22" y="12"/>
                </a:lnTo>
                <a:lnTo>
                  <a:pt x="22" y="12"/>
                </a:lnTo>
                <a:lnTo>
                  <a:pt x="22" y="12"/>
                </a:lnTo>
                <a:lnTo>
                  <a:pt x="24" y="12"/>
                </a:lnTo>
                <a:lnTo>
                  <a:pt x="24" y="12"/>
                </a:lnTo>
                <a:lnTo>
                  <a:pt x="24" y="14"/>
                </a:lnTo>
                <a:lnTo>
                  <a:pt x="26" y="14"/>
                </a:lnTo>
                <a:lnTo>
                  <a:pt x="26" y="14"/>
                </a:lnTo>
                <a:lnTo>
                  <a:pt x="26" y="14"/>
                </a:lnTo>
                <a:lnTo>
                  <a:pt x="27" y="14"/>
                </a:lnTo>
                <a:lnTo>
                  <a:pt x="27" y="14"/>
                </a:lnTo>
                <a:lnTo>
                  <a:pt x="27" y="16"/>
                </a:lnTo>
                <a:lnTo>
                  <a:pt x="29" y="16"/>
                </a:lnTo>
                <a:lnTo>
                  <a:pt x="29" y="16"/>
                </a:lnTo>
                <a:lnTo>
                  <a:pt x="29" y="16"/>
                </a:lnTo>
                <a:lnTo>
                  <a:pt x="31" y="16"/>
                </a:lnTo>
                <a:lnTo>
                  <a:pt x="31" y="16"/>
                </a:lnTo>
                <a:lnTo>
                  <a:pt x="31" y="16"/>
                </a:lnTo>
                <a:lnTo>
                  <a:pt x="31" y="16"/>
                </a:lnTo>
                <a:lnTo>
                  <a:pt x="31" y="18"/>
                </a:lnTo>
                <a:lnTo>
                  <a:pt x="33" y="18"/>
                </a:lnTo>
                <a:lnTo>
                  <a:pt x="33" y="18"/>
                </a:lnTo>
                <a:lnTo>
                  <a:pt x="35" y="18"/>
                </a:lnTo>
                <a:lnTo>
                  <a:pt x="35" y="18"/>
                </a:lnTo>
                <a:lnTo>
                  <a:pt x="35" y="20"/>
                </a:lnTo>
                <a:lnTo>
                  <a:pt x="37" y="20"/>
                </a:lnTo>
                <a:lnTo>
                  <a:pt x="37" y="20"/>
                </a:lnTo>
                <a:lnTo>
                  <a:pt x="37" y="20"/>
                </a:lnTo>
                <a:lnTo>
                  <a:pt x="38" y="22"/>
                </a:lnTo>
                <a:lnTo>
                  <a:pt x="38" y="22"/>
                </a:lnTo>
                <a:lnTo>
                  <a:pt x="40" y="22"/>
                </a:lnTo>
                <a:lnTo>
                  <a:pt x="40" y="22"/>
                </a:lnTo>
                <a:lnTo>
                  <a:pt x="40" y="22"/>
                </a:lnTo>
                <a:lnTo>
                  <a:pt x="42" y="22"/>
                </a:lnTo>
                <a:lnTo>
                  <a:pt x="42" y="23"/>
                </a:lnTo>
                <a:lnTo>
                  <a:pt x="42" y="23"/>
                </a:lnTo>
                <a:lnTo>
                  <a:pt x="44" y="23"/>
                </a:lnTo>
                <a:lnTo>
                  <a:pt x="44" y="23"/>
                </a:lnTo>
                <a:lnTo>
                  <a:pt x="44" y="23"/>
                </a:lnTo>
                <a:lnTo>
                  <a:pt x="46" y="25"/>
                </a:lnTo>
                <a:lnTo>
                  <a:pt x="46" y="25"/>
                </a:lnTo>
                <a:lnTo>
                  <a:pt x="46" y="25"/>
                </a:lnTo>
                <a:lnTo>
                  <a:pt x="48" y="27"/>
                </a:lnTo>
                <a:lnTo>
                  <a:pt x="48" y="27"/>
                </a:lnTo>
                <a:lnTo>
                  <a:pt x="48" y="27"/>
                </a:lnTo>
                <a:lnTo>
                  <a:pt x="48" y="29"/>
                </a:lnTo>
                <a:lnTo>
                  <a:pt x="48" y="29"/>
                </a:lnTo>
                <a:lnTo>
                  <a:pt x="49" y="29"/>
                </a:lnTo>
                <a:lnTo>
                  <a:pt x="49" y="31"/>
                </a:lnTo>
                <a:lnTo>
                  <a:pt x="49" y="31"/>
                </a:lnTo>
                <a:lnTo>
                  <a:pt x="49" y="31"/>
                </a:lnTo>
                <a:lnTo>
                  <a:pt x="51" y="31"/>
                </a:lnTo>
                <a:lnTo>
                  <a:pt x="51" y="33"/>
                </a:lnTo>
                <a:lnTo>
                  <a:pt x="51" y="33"/>
                </a:lnTo>
                <a:lnTo>
                  <a:pt x="53" y="33"/>
                </a:lnTo>
                <a:lnTo>
                  <a:pt x="53" y="33"/>
                </a:lnTo>
                <a:lnTo>
                  <a:pt x="53" y="34"/>
                </a:lnTo>
                <a:lnTo>
                  <a:pt x="53" y="34"/>
                </a:lnTo>
                <a:lnTo>
                  <a:pt x="53" y="34"/>
                </a:lnTo>
                <a:lnTo>
                  <a:pt x="53" y="36"/>
                </a:lnTo>
                <a:lnTo>
                  <a:pt x="55" y="36"/>
                </a:lnTo>
                <a:lnTo>
                  <a:pt x="57" y="36"/>
                </a:lnTo>
                <a:lnTo>
                  <a:pt x="57" y="36"/>
                </a:lnTo>
                <a:lnTo>
                  <a:pt x="57" y="38"/>
                </a:lnTo>
                <a:lnTo>
                  <a:pt x="57" y="38"/>
                </a:lnTo>
                <a:lnTo>
                  <a:pt x="59" y="38"/>
                </a:lnTo>
                <a:lnTo>
                  <a:pt x="59" y="38"/>
                </a:lnTo>
                <a:lnTo>
                  <a:pt x="61" y="40"/>
                </a:lnTo>
                <a:lnTo>
                  <a:pt x="61" y="40"/>
                </a:lnTo>
                <a:lnTo>
                  <a:pt x="62" y="42"/>
                </a:lnTo>
                <a:lnTo>
                  <a:pt x="62" y="42"/>
                </a:lnTo>
                <a:lnTo>
                  <a:pt x="64" y="42"/>
                </a:lnTo>
                <a:lnTo>
                  <a:pt x="66" y="44"/>
                </a:lnTo>
                <a:lnTo>
                  <a:pt x="66" y="44"/>
                </a:lnTo>
                <a:lnTo>
                  <a:pt x="68" y="44"/>
                </a:lnTo>
                <a:lnTo>
                  <a:pt x="68" y="44"/>
                </a:lnTo>
                <a:lnTo>
                  <a:pt x="68" y="44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4" y="40"/>
                </a:lnTo>
                <a:lnTo>
                  <a:pt x="62" y="40"/>
                </a:lnTo>
                <a:lnTo>
                  <a:pt x="62" y="40"/>
                </a:lnTo>
                <a:lnTo>
                  <a:pt x="61" y="38"/>
                </a:lnTo>
                <a:lnTo>
                  <a:pt x="61" y="38"/>
                </a:lnTo>
                <a:lnTo>
                  <a:pt x="61" y="38"/>
                </a:lnTo>
                <a:lnTo>
                  <a:pt x="61" y="38"/>
                </a:lnTo>
                <a:lnTo>
                  <a:pt x="59" y="36"/>
                </a:lnTo>
                <a:lnTo>
                  <a:pt x="59" y="36"/>
                </a:lnTo>
                <a:lnTo>
                  <a:pt x="59" y="36"/>
                </a:lnTo>
                <a:lnTo>
                  <a:pt x="57" y="36"/>
                </a:lnTo>
                <a:lnTo>
                  <a:pt x="57" y="36"/>
                </a:lnTo>
                <a:lnTo>
                  <a:pt x="57" y="34"/>
                </a:lnTo>
                <a:lnTo>
                  <a:pt x="57" y="34"/>
                </a:lnTo>
                <a:lnTo>
                  <a:pt x="55" y="34"/>
                </a:lnTo>
                <a:lnTo>
                  <a:pt x="55" y="34"/>
                </a:lnTo>
                <a:lnTo>
                  <a:pt x="57" y="33"/>
                </a:lnTo>
                <a:lnTo>
                  <a:pt x="55" y="33"/>
                </a:lnTo>
                <a:lnTo>
                  <a:pt x="55" y="33"/>
                </a:lnTo>
                <a:lnTo>
                  <a:pt x="53" y="31"/>
                </a:lnTo>
                <a:lnTo>
                  <a:pt x="53" y="31"/>
                </a:lnTo>
                <a:lnTo>
                  <a:pt x="53" y="31"/>
                </a:lnTo>
                <a:lnTo>
                  <a:pt x="53" y="31"/>
                </a:lnTo>
                <a:lnTo>
                  <a:pt x="53" y="31"/>
                </a:lnTo>
                <a:lnTo>
                  <a:pt x="53" y="29"/>
                </a:lnTo>
                <a:lnTo>
                  <a:pt x="53" y="29"/>
                </a:lnTo>
                <a:lnTo>
                  <a:pt x="51" y="29"/>
                </a:lnTo>
                <a:lnTo>
                  <a:pt x="51" y="29"/>
                </a:lnTo>
                <a:lnTo>
                  <a:pt x="51" y="29"/>
                </a:lnTo>
                <a:lnTo>
                  <a:pt x="51" y="29"/>
                </a:lnTo>
                <a:lnTo>
                  <a:pt x="51" y="29"/>
                </a:lnTo>
                <a:lnTo>
                  <a:pt x="49" y="27"/>
                </a:lnTo>
                <a:lnTo>
                  <a:pt x="49" y="27"/>
                </a:lnTo>
                <a:lnTo>
                  <a:pt x="49" y="27"/>
                </a:lnTo>
                <a:lnTo>
                  <a:pt x="51" y="27"/>
                </a:lnTo>
                <a:lnTo>
                  <a:pt x="49" y="27"/>
                </a:lnTo>
                <a:lnTo>
                  <a:pt x="49" y="27"/>
                </a:lnTo>
                <a:lnTo>
                  <a:pt x="49" y="25"/>
                </a:lnTo>
                <a:lnTo>
                  <a:pt x="48" y="25"/>
                </a:lnTo>
                <a:lnTo>
                  <a:pt x="48" y="25"/>
                </a:lnTo>
                <a:lnTo>
                  <a:pt x="48" y="25"/>
                </a:lnTo>
                <a:lnTo>
                  <a:pt x="48" y="25"/>
                </a:lnTo>
                <a:lnTo>
                  <a:pt x="48" y="23"/>
                </a:lnTo>
                <a:lnTo>
                  <a:pt x="48" y="23"/>
                </a:lnTo>
                <a:lnTo>
                  <a:pt x="48" y="23"/>
                </a:lnTo>
                <a:lnTo>
                  <a:pt x="46" y="23"/>
                </a:lnTo>
                <a:lnTo>
                  <a:pt x="46" y="23"/>
                </a:lnTo>
                <a:lnTo>
                  <a:pt x="46" y="23"/>
                </a:lnTo>
                <a:lnTo>
                  <a:pt x="46" y="22"/>
                </a:lnTo>
                <a:lnTo>
                  <a:pt x="46" y="22"/>
                </a:lnTo>
                <a:lnTo>
                  <a:pt x="44" y="22"/>
                </a:lnTo>
                <a:lnTo>
                  <a:pt x="44" y="22"/>
                </a:lnTo>
                <a:lnTo>
                  <a:pt x="44" y="22"/>
                </a:lnTo>
                <a:lnTo>
                  <a:pt x="44" y="22"/>
                </a:lnTo>
                <a:lnTo>
                  <a:pt x="42" y="22"/>
                </a:lnTo>
                <a:lnTo>
                  <a:pt x="42" y="20"/>
                </a:lnTo>
                <a:lnTo>
                  <a:pt x="42" y="20"/>
                </a:lnTo>
                <a:lnTo>
                  <a:pt x="42" y="20"/>
                </a:lnTo>
                <a:lnTo>
                  <a:pt x="40" y="20"/>
                </a:lnTo>
                <a:lnTo>
                  <a:pt x="40" y="20"/>
                </a:lnTo>
                <a:lnTo>
                  <a:pt x="40" y="20"/>
                </a:lnTo>
                <a:lnTo>
                  <a:pt x="38" y="18"/>
                </a:lnTo>
                <a:lnTo>
                  <a:pt x="38" y="18"/>
                </a:lnTo>
                <a:lnTo>
                  <a:pt x="38" y="18"/>
                </a:lnTo>
                <a:lnTo>
                  <a:pt x="38" y="18"/>
                </a:lnTo>
                <a:lnTo>
                  <a:pt x="37" y="18"/>
                </a:lnTo>
                <a:lnTo>
                  <a:pt x="37" y="18"/>
                </a:lnTo>
                <a:lnTo>
                  <a:pt x="37" y="18"/>
                </a:lnTo>
                <a:lnTo>
                  <a:pt x="37" y="18"/>
                </a:lnTo>
                <a:lnTo>
                  <a:pt x="37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3" y="16"/>
                </a:lnTo>
                <a:lnTo>
                  <a:pt x="33" y="16"/>
                </a:lnTo>
                <a:lnTo>
                  <a:pt x="33" y="14"/>
                </a:lnTo>
                <a:lnTo>
                  <a:pt x="31" y="14"/>
                </a:lnTo>
                <a:lnTo>
                  <a:pt x="31" y="14"/>
                </a:lnTo>
                <a:lnTo>
                  <a:pt x="31" y="14"/>
                </a:lnTo>
                <a:lnTo>
                  <a:pt x="29" y="14"/>
                </a:lnTo>
                <a:lnTo>
                  <a:pt x="29" y="14"/>
                </a:lnTo>
                <a:lnTo>
                  <a:pt x="29" y="14"/>
                </a:lnTo>
                <a:lnTo>
                  <a:pt x="27" y="12"/>
                </a:lnTo>
                <a:lnTo>
                  <a:pt x="27" y="12"/>
                </a:lnTo>
                <a:lnTo>
                  <a:pt x="27" y="12"/>
                </a:lnTo>
                <a:lnTo>
                  <a:pt x="27" y="12"/>
                </a:lnTo>
                <a:lnTo>
                  <a:pt x="26" y="12"/>
                </a:lnTo>
                <a:lnTo>
                  <a:pt x="26" y="12"/>
                </a:lnTo>
                <a:lnTo>
                  <a:pt x="26" y="12"/>
                </a:lnTo>
                <a:lnTo>
                  <a:pt x="26" y="12"/>
                </a:lnTo>
                <a:lnTo>
                  <a:pt x="26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2" y="11"/>
                </a:lnTo>
                <a:lnTo>
                  <a:pt x="22" y="9"/>
                </a:lnTo>
                <a:lnTo>
                  <a:pt x="22" y="9"/>
                </a:lnTo>
                <a:lnTo>
                  <a:pt x="22" y="9"/>
                </a:lnTo>
                <a:lnTo>
                  <a:pt x="20" y="9"/>
                </a:lnTo>
                <a:lnTo>
                  <a:pt x="20" y="9"/>
                </a:lnTo>
                <a:lnTo>
                  <a:pt x="20" y="9"/>
                </a:lnTo>
                <a:lnTo>
                  <a:pt x="20" y="9"/>
                </a:lnTo>
                <a:lnTo>
                  <a:pt x="20" y="7"/>
                </a:lnTo>
                <a:lnTo>
                  <a:pt x="20" y="7"/>
                </a:lnTo>
                <a:lnTo>
                  <a:pt x="20" y="7"/>
                </a:lnTo>
                <a:lnTo>
                  <a:pt x="18" y="7"/>
                </a:lnTo>
                <a:lnTo>
                  <a:pt x="18" y="7"/>
                </a:lnTo>
                <a:lnTo>
                  <a:pt x="18" y="7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3"/>
                </a:lnTo>
                <a:lnTo>
                  <a:pt x="18" y="3"/>
                </a:lnTo>
                <a:lnTo>
                  <a:pt x="18" y="3"/>
                </a:lnTo>
                <a:lnTo>
                  <a:pt x="16" y="3"/>
                </a:lnTo>
                <a:lnTo>
                  <a:pt x="16" y="3"/>
                </a:lnTo>
                <a:lnTo>
                  <a:pt x="16" y="1"/>
                </a:lnTo>
                <a:lnTo>
                  <a:pt x="18" y="1"/>
                </a:lnTo>
                <a:lnTo>
                  <a:pt x="18" y="1"/>
                </a:lnTo>
                <a:lnTo>
                  <a:pt x="18" y="1"/>
                </a:lnTo>
                <a:lnTo>
                  <a:pt x="18" y="1"/>
                </a:lnTo>
                <a:lnTo>
                  <a:pt x="18" y="0"/>
                </a:lnTo>
                <a:lnTo>
                  <a:pt x="16" y="0"/>
                </a:lnTo>
                <a:lnTo>
                  <a:pt x="15" y="0"/>
                </a:lnTo>
                <a:lnTo>
                  <a:pt x="16" y="0"/>
                </a:lnTo>
                <a:lnTo>
                  <a:pt x="18" y="1"/>
                </a:lnTo>
                <a:lnTo>
                  <a:pt x="18" y="1"/>
                </a:lnTo>
                <a:lnTo>
                  <a:pt x="18" y="1"/>
                </a:lnTo>
                <a:lnTo>
                  <a:pt x="20" y="1"/>
                </a:lnTo>
                <a:lnTo>
                  <a:pt x="20" y="1"/>
                </a:lnTo>
                <a:lnTo>
                  <a:pt x="20" y="1"/>
                </a:lnTo>
                <a:lnTo>
                  <a:pt x="20" y="3"/>
                </a:lnTo>
                <a:lnTo>
                  <a:pt x="20" y="3"/>
                </a:lnTo>
                <a:lnTo>
                  <a:pt x="20" y="3"/>
                </a:lnTo>
                <a:lnTo>
                  <a:pt x="22" y="3"/>
                </a:lnTo>
                <a:lnTo>
                  <a:pt x="22" y="3"/>
                </a:lnTo>
                <a:lnTo>
                  <a:pt x="24" y="3"/>
                </a:lnTo>
                <a:lnTo>
                  <a:pt x="24" y="3"/>
                </a:lnTo>
                <a:lnTo>
                  <a:pt x="24" y="3"/>
                </a:lnTo>
                <a:lnTo>
                  <a:pt x="26" y="3"/>
                </a:lnTo>
                <a:lnTo>
                  <a:pt x="26" y="5"/>
                </a:lnTo>
                <a:lnTo>
                  <a:pt x="26" y="5"/>
                </a:lnTo>
                <a:lnTo>
                  <a:pt x="27" y="5"/>
                </a:lnTo>
                <a:lnTo>
                  <a:pt x="27" y="5"/>
                </a:lnTo>
                <a:lnTo>
                  <a:pt x="29" y="5"/>
                </a:lnTo>
                <a:lnTo>
                  <a:pt x="29" y="5"/>
                </a:lnTo>
                <a:lnTo>
                  <a:pt x="29" y="5"/>
                </a:lnTo>
                <a:lnTo>
                  <a:pt x="31" y="7"/>
                </a:lnTo>
                <a:lnTo>
                  <a:pt x="31" y="7"/>
                </a:lnTo>
                <a:lnTo>
                  <a:pt x="31" y="7"/>
                </a:lnTo>
                <a:lnTo>
                  <a:pt x="33" y="7"/>
                </a:lnTo>
                <a:lnTo>
                  <a:pt x="33" y="7"/>
                </a:lnTo>
                <a:lnTo>
                  <a:pt x="35" y="7"/>
                </a:lnTo>
                <a:lnTo>
                  <a:pt x="35" y="9"/>
                </a:lnTo>
                <a:lnTo>
                  <a:pt x="37" y="9"/>
                </a:lnTo>
                <a:lnTo>
                  <a:pt x="37" y="9"/>
                </a:lnTo>
                <a:lnTo>
                  <a:pt x="37" y="9"/>
                </a:lnTo>
                <a:lnTo>
                  <a:pt x="38" y="9"/>
                </a:lnTo>
                <a:lnTo>
                  <a:pt x="40" y="9"/>
                </a:lnTo>
                <a:lnTo>
                  <a:pt x="40" y="9"/>
                </a:lnTo>
                <a:lnTo>
                  <a:pt x="40" y="11"/>
                </a:lnTo>
                <a:lnTo>
                  <a:pt x="42" y="11"/>
                </a:lnTo>
                <a:lnTo>
                  <a:pt x="44" y="11"/>
                </a:lnTo>
                <a:lnTo>
                  <a:pt x="46" y="11"/>
                </a:lnTo>
                <a:lnTo>
                  <a:pt x="46" y="11"/>
                </a:lnTo>
                <a:lnTo>
                  <a:pt x="48" y="12"/>
                </a:lnTo>
                <a:lnTo>
                  <a:pt x="49" y="12"/>
                </a:lnTo>
                <a:lnTo>
                  <a:pt x="49" y="12"/>
                </a:lnTo>
                <a:lnTo>
                  <a:pt x="51" y="12"/>
                </a:lnTo>
                <a:lnTo>
                  <a:pt x="51" y="12"/>
                </a:lnTo>
                <a:lnTo>
                  <a:pt x="53" y="12"/>
                </a:lnTo>
                <a:lnTo>
                  <a:pt x="53" y="12"/>
                </a:lnTo>
                <a:lnTo>
                  <a:pt x="55" y="12"/>
                </a:lnTo>
                <a:lnTo>
                  <a:pt x="57" y="12"/>
                </a:lnTo>
                <a:lnTo>
                  <a:pt x="59" y="12"/>
                </a:lnTo>
                <a:lnTo>
                  <a:pt x="61" y="12"/>
                </a:lnTo>
                <a:lnTo>
                  <a:pt x="62" y="12"/>
                </a:lnTo>
                <a:lnTo>
                  <a:pt x="62" y="12"/>
                </a:lnTo>
                <a:lnTo>
                  <a:pt x="64" y="12"/>
                </a:lnTo>
                <a:lnTo>
                  <a:pt x="66" y="14"/>
                </a:lnTo>
                <a:lnTo>
                  <a:pt x="68" y="14"/>
                </a:lnTo>
                <a:lnTo>
                  <a:pt x="68" y="14"/>
                </a:lnTo>
                <a:lnTo>
                  <a:pt x="70" y="14"/>
                </a:lnTo>
                <a:lnTo>
                  <a:pt x="70" y="16"/>
                </a:lnTo>
                <a:lnTo>
                  <a:pt x="72" y="16"/>
                </a:lnTo>
                <a:lnTo>
                  <a:pt x="72" y="16"/>
                </a:lnTo>
                <a:lnTo>
                  <a:pt x="73" y="16"/>
                </a:lnTo>
                <a:lnTo>
                  <a:pt x="73" y="18"/>
                </a:lnTo>
                <a:lnTo>
                  <a:pt x="73" y="18"/>
                </a:lnTo>
                <a:lnTo>
                  <a:pt x="75" y="18"/>
                </a:lnTo>
                <a:lnTo>
                  <a:pt x="77" y="18"/>
                </a:lnTo>
                <a:lnTo>
                  <a:pt x="77" y="18"/>
                </a:lnTo>
                <a:lnTo>
                  <a:pt x="79" y="20"/>
                </a:lnTo>
                <a:lnTo>
                  <a:pt x="81" y="22"/>
                </a:lnTo>
                <a:lnTo>
                  <a:pt x="81" y="22"/>
                </a:lnTo>
                <a:lnTo>
                  <a:pt x="83" y="22"/>
                </a:lnTo>
                <a:lnTo>
                  <a:pt x="84" y="22"/>
                </a:lnTo>
                <a:lnTo>
                  <a:pt x="84" y="23"/>
                </a:lnTo>
                <a:lnTo>
                  <a:pt x="86" y="23"/>
                </a:lnTo>
                <a:lnTo>
                  <a:pt x="88" y="23"/>
                </a:lnTo>
                <a:lnTo>
                  <a:pt x="90" y="25"/>
                </a:lnTo>
                <a:lnTo>
                  <a:pt x="92" y="25"/>
                </a:lnTo>
                <a:lnTo>
                  <a:pt x="94" y="25"/>
                </a:lnTo>
                <a:lnTo>
                  <a:pt x="94" y="25"/>
                </a:lnTo>
                <a:lnTo>
                  <a:pt x="94" y="25"/>
                </a:lnTo>
                <a:lnTo>
                  <a:pt x="92" y="25"/>
                </a:lnTo>
                <a:lnTo>
                  <a:pt x="92" y="25"/>
                </a:lnTo>
                <a:lnTo>
                  <a:pt x="90" y="23"/>
                </a:lnTo>
                <a:lnTo>
                  <a:pt x="88" y="23"/>
                </a:lnTo>
                <a:lnTo>
                  <a:pt x="88" y="23"/>
                </a:lnTo>
                <a:lnTo>
                  <a:pt x="88" y="23"/>
                </a:lnTo>
                <a:lnTo>
                  <a:pt x="86" y="22"/>
                </a:lnTo>
                <a:lnTo>
                  <a:pt x="86" y="22"/>
                </a:lnTo>
                <a:lnTo>
                  <a:pt x="84" y="22"/>
                </a:lnTo>
                <a:lnTo>
                  <a:pt x="83" y="20"/>
                </a:lnTo>
                <a:lnTo>
                  <a:pt x="83" y="20"/>
                </a:lnTo>
                <a:lnTo>
                  <a:pt x="81" y="20"/>
                </a:lnTo>
                <a:lnTo>
                  <a:pt x="79" y="20"/>
                </a:lnTo>
                <a:lnTo>
                  <a:pt x="79" y="18"/>
                </a:lnTo>
                <a:lnTo>
                  <a:pt x="79" y="18"/>
                </a:lnTo>
                <a:lnTo>
                  <a:pt x="79" y="18"/>
                </a:lnTo>
                <a:lnTo>
                  <a:pt x="77" y="18"/>
                </a:lnTo>
                <a:lnTo>
                  <a:pt x="75" y="16"/>
                </a:lnTo>
                <a:lnTo>
                  <a:pt x="75" y="16"/>
                </a:lnTo>
                <a:lnTo>
                  <a:pt x="73" y="16"/>
                </a:lnTo>
                <a:lnTo>
                  <a:pt x="72" y="14"/>
                </a:lnTo>
                <a:lnTo>
                  <a:pt x="72" y="14"/>
                </a:lnTo>
                <a:lnTo>
                  <a:pt x="72" y="14"/>
                </a:lnTo>
                <a:lnTo>
                  <a:pt x="72" y="14"/>
                </a:lnTo>
                <a:lnTo>
                  <a:pt x="70" y="14"/>
                </a:lnTo>
                <a:lnTo>
                  <a:pt x="68" y="12"/>
                </a:lnTo>
                <a:lnTo>
                  <a:pt x="68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4" y="12"/>
                </a:lnTo>
                <a:lnTo>
                  <a:pt x="62" y="12"/>
                </a:lnTo>
                <a:lnTo>
                  <a:pt x="62" y="12"/>
                </a:lnTo>
                <a:lnTo>
                  <a:pt x="61" y="12"/>
                </a:lnTo>
                <a:lnTo>
                  <a:pt x="61" y="12"/>
                </a:lnTo>
                <a:lnTo>
                  <a:pt x="59" y="12"/>
                </a:lnTo>
                <a:lnTo>
                  <a:pt x="59" y="12"/>
                </a:lnTo>
                <a:lnTo>
                  <a:pt x="57" y="12"/>
                </a:lnTo>
                <a:lnTo>
                  <a:pt x="55" y="12"/>
                </a:lnTo>
                <a:lnTo>
                  <a:pt x="53" y="12"/>
                </a:lnTo>
                <a:lnTo>
                  <a:pt x="53" y="11"/>
                </a:lnTo>
                <a:lnTo>
                  <a:pt x="51" y="11"/>
                </a:lnTo>
                <a:lnTo>
                  <a:pt x="51" y="11"/>
                </a:lnTo>
                <a:lnTo>
                  <a:pt x="49" y="11"/>
                </a:lnTo>
                <a:lnTo>
                  <a:pt x="49" y="11"/>
                </a:lnTo>
                <a:lnTo>
                  <a:pt x="48" y="11"/>
                </a:lnTo>
                <a:lnTo>
                  <a:pt x="48" y="11"/>
                </a:lnTo>
                <a:lnTo>
                  <a:pt x="48" y="11"/>
                </a:lnTo>
                <a:lnTo>
                  <a:pt x="46" y="11"/>
                </a:lnTo>
                <a:lnTo>
                  <a:pt x="46" y="9"/>
                </a:lnTo>
                <a:lnTo>
                  <a:pt x="46" y="9"/>
                </a:lnTo>
                <a:lnTo>
                  <a:pt x="44" y="9"/>
                </a:lnTo>
                <a:lnTo>
                  <a:pt x="44" y="9"/>
                </a:lnTo>
                <a:lnTo>
                  <a:pt x="42" y="9"/>
                </a:lnTo>
                <a:lnTo>
                  <a:pt x="42" y="9"/>
                </a:lnTo>
                <a:lnTo>
                  <a:pt x="40" y="9"/>
                </a:lnTo>
                <a:lnTo>
                  <a:pt x="40" y="9"/>
                </a:lnTo>
                <a:lnTo>
                  <a:pt x="38" y="7"/>
                </a:lnTo>
                <a:lnTo>
                  <a:pt x="38" y="7"/>
                </a:lnTo>
                <a:lnTo>
                  <a:pt x="37" y="7"/>
                </a:lnTo>
                <a:lnTo>
                  <a:pt x="37" y="7"/>
                </a:lnTo>
                <a:lnTo>
                  <a:pt x="37" y="7"/>
                </a:lnTo>
                <a:lnTo>
                  <a:pt x="35" y="7"/>
                </a:lnTo>
                <a:lnTo>
                  <a:pt x="35" y="7"/>
                </a:lnTo>
                <a:lnTo>
                  <a:pt x="35" y="5"/>
                </a:lnTo>
                <a:lnTo>
                  <a:pt x="33" y="5"/>
                </a:lnTo>
                <a:lnTo>
                  <a:pt x="33" y="5"/>
                </a:lnTo>
                <a:lnTo>
                  <a:pt x="33" y="5"/>
                </a:lnTo>
                <a:lnTo>
                  <a:pt x="31" y="5"/>
                </a:lnTo>
                <a:lnTo>
                  <a:pt x="31" y="5"/>
                </a:lnTo>
                <a:lnTo>
                  <a:pt x="31" y="5"/>
                </a:lnTo>
                <a:lnTo>
                  <a:pt x="29" y="5"/>
                </a:lnTo>
                <a:lnTo>
                  <a:pt x="29" y="3"/>
                </a:lnTo>
                <a:lnTo>
                  <a:pt x="29" y="3"/>
                </a:lnTo>
                <a:lnTo>
                  <a:pt x="27" y="3"/>
                </a:lnTo>
                <a:lnTo>
                  <a:pt x="27" y="3"/>
                </a:lnTo>
                <a:lnTo>
                  <a:pt x="26" y="3"/>
                </a:lnTo>
                <a:lnTo>
                  <a:pt x="26" y="3"/>
                </a:lnTo>
                <a:lnTo>
                  <a:pt x="26" y="3"/>
                </a:lnTo>
                <a:lnTo>
                  <a:pt x="24" y="3"/>
                </a:lnTo>
                <a:lnTo>
                  <a:pt x="24" y="1"/>
                </a:lnTo>
                <a:lnTo>
                  <a:pt x="24" y="1"/>
                </a:lnTo>
                <a:lnTo>
                  <a:pt x="24" y="1"/>
                </a:lnTo>
                <a:lnTo>
                  <a:pt x="24" y="1"/>
                </a:lnTo>
                <a:lnTo>
                  <a:pt x="22" y="1"/>
                </a:lnTo>
                <a:lnTo>
                  <a:pt x="22" y="1"/>
                </a:lnTo>
                <a:lnTo>
                  <a:pt x="20" y="0"/>
                </a:lnTo>
                <a:lnTo>
                  <a:pt x="20" y="0"/>
                </a:lnTo>
                <a:lnTo>
                  <a:pt x="20" y="1"/>
                </a:lnTo>
                <a:lnTo>
                  <a:pt x="20" y="0"/>
                </a:lnTo>
                <a:lnTo>
                  <a:pt x="18" y="0"/>
                </a:lnTo>
                <a:lnTo>
                  <a:pt x="16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close/>
              </a:path>
            </a:pathLst>
          </a:custGeom>
          <a:solidFill>
            <a:srgbClr val="C0FE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13" name="Freeform 1969"/>
          <p:cNvSpPr>
            <a:spLocks/>
          </p:cNvSpPr>
          <p:nvPr/>
        </p:nvSpPr>
        <p:spPr bwMode="auto">
          <a:xfrm>
            <a:off x="5741988" y="4154488"/>
            <a:ext cx="74612" cy="34925"/>
          </a:xfrm>
          <a:custGeom>
            <a:avLst/>
            <a:gdLst>
              <a:gd name="T0" fmla="*/ 9 w 94"/>
              <a:gd name="T1" fmla="*/ 1 h 44"/>
              <a:gd name="T2" fmla="*/ 7 w 94"/>
              <a:gd name="T3" fmla="*/ 5 h 44"/>
              <a:gd name="T4" fmla="*/ 3 w 94"/>
              <a:gd name="T5" fmla="*/ 9 h 44"/>
              <a:gd name="T6" fmla="*/ 2 w 94"/>
              <a:gd name="T7" fmla="*/ 12 h 44"/>
              <a:gd name="T8" fmla="*/ 2 w 94"/>
              <a:gd name="T9" fmla="*/ 16 h 44"/>
              <a:gd name="T10" fmla="*/ 0 w 94"/>
              <a:gd name="T11" fmla="*/ 20 h 44"/>
              <a:gd name="T12" fmla="*/ 0 w 94"/>
              <a:gd name="T13" fmla="*/ 27 h 44"/>
              <a:gd name="T14" fmla="*/ 2 w 94"/>
              <a:gd name="T15" fmla="*/ 27 h 44"/>
              <a:gd name="T16" fmla="*/ 2 w 94"/>
              <a:gd name="T17" fmla="*/ 20 h 44"/>
              <a:gd name="T18" fmla="*/ 5 w 94"/>
              <a:gd name="T19" fmla="*/ 16 h 44"/>
              <a:gd name="T20" fmla="*/ 5 w 94"/>
              <a:gd name="T21" fmla="*/ 14 h 44"/>
              <a:gd name="T22" fmla="*/ 5 w 94"/>
              <a:gd name="T23" fmla="*/ 11 h 44"/>
              <a:gd name="T24" fmla="*/ 9 w 94"/>
              <a:gd name="T25" fmla="*/ 9 h 44"/>
              <a:gd name="T26" fmla="*/ 13 w 94"/>
              <a:gd name="T27" fmla="*/ 5 h 44"/>
              <a:gd name="T28" fmla="*/ 15 w 94"/>
              <a:gd name="T29" fmla="*/ 1 h 44"/>
              <a:gd name="T30" fmla="*/ 15 w 94"/>
              <a:gd name="T31" fmla="*/ 0 h 44"/>
              <a:gd name="T32" fmla="*/ 13 w 94"/>
              <a:gd name="T33" fmla="*/ 5 h 44"/>
              <a:gd name="T34" fmla="*/ 16 w 94"/>
              <a:gd name="T35" fmla="*/ 7 h 44"/>
              <a:gd name="T36" fmla="*/ 20 w 94"/>
              <a:gd name="T37" fmla="*/ 11 h 44"/>
              <a:gd name="T38" fmla="*/ 24 w 94"/>
              <a:gd name="T39" fmla="*/ 12 h 44"/>
              <a:gd name="T40" fmla="*/ 29 w 94"/>
              <a:gd name="T41" fmla="*/ 16 h 44"/>
              <a:gd name="T42" fmla="*/ 35 w 94"/>
              <a:gd name="T43" fmla="*/ 20 h 44"/>
              <a:gd name="T44" fmla="*/ 42 w 94"/>
              <a:gd name="T45" fmla="*/ 23 h 44"/>
              <a:gd name="T46" fmla="*/ 48 w 94"/>
              <a:gd name="T47" fmla="*/ 27 h 44"/>
              <a:gd name="T48" fmla="*/ 53 w 94"/>
              <a:gd name="T49" fmla="*/ 33 h 44"/>
              <a:gd name="T50" fmla="*/ 57 w 94"/>
              <a:gd name="T51" fmla="*/ 38 h 44"/>
              <a:gd name="T52" fmla="*/ 68 w 94"/>
              <a:gd name="T53" fmla="*/ 44 h 44"/>
              <a:gd name="T54" fmla="*/ 61 w 94"/>
              <a:gd name="T55" fmla="*/ 38 h 44"/>
              <a:gd name="T56" fmla="*/ 55 w 94"/>
              <a:gd name="T57" fmla="*/ 34 h 44"/>
              <a:gd name="T58" fmla="*/ 53 w 94"/>
              <a:gd name="T59" fmla="*/ 29 h 44"/>
              <a:gd name="T60" fmla="*/ 51 w 94"/>
              <a:gd name="T61" fmla="*/ 27 h 44"/>
              <a:gd name="T62" fmla="*/ 48 w 94"/>
              <a:gd name="T63" fmla="*/ 23 h 44"/>
              <a:gd name="T64" fmla="*/ 42 w 94"/>
              <a:gd name="T65" fmla="*/ 22 h 44"/>
              <a:gd name="T66" fmla="*/ 38 w 94"/>
              <a:gd name="T67" fmla="*/ 18 h 44"/>
              <a:gd name="T68" fmla="*/ 35 w 94"/>
              <a:gd name="T69" fmla="*/ 16 h 44"/>
              <a:gd name="T70" fmla="*/ 27 w 94"/>
              <a:gd name="T71" fmla="*/ 12 h 44"/>
              <a:gd name="T72" fmla="*/ 24 w 94"/>
              <a:gd name="T73" fmla="*/ 11 h 44"/>
              <a:gd name="T74" fmla="*/ 20 w 94"/>
              <a:gd name="T75" fmla="*/ 9 h 44"/>
              <a:gd name="T76" fmla="*/ 18 w 94"/>
              <a:gd name="T77" fmla="*/ 5 h 44"/>
              <a:gd name="T78" fmla="*/ 18 w 94"/>
              <a:gd name="T79" fmla="*/ 1 h 44"/>
              <a:gd name="T80" fmla="*/ 18 w 94"/>
              <a:gd name="T81" fmla="*/ 1 h 44"/>
              <a:gd name="T82" fmla="*/ 24 w 94"/>
              <a:gd name="T83" fmla="*/ 3 h 44"/>
              <a:gd name="T84" fmla="*/ 31 w 94"/>
              <a:gd name="T85" fmla="*/ 7 h 44"/>
              <a:gd name="T86" fmla="*/ 38 w 94"/>
              <a:gd name="T87" fmla="*/ 9 h 44"/>
              <a:gd name="T88" fmla="*/ 49 w 94"/>
              <a:gd name="T89" fmla="*/ 12 h 44"/>
              <a:gd name="T90" fmla="*/ 62 w 94"/>
              <a:gd name="T91" fmla="*/ 12 h 44"/>
              <a:gd name="T92" fmla="*/ 73 w 94"/>
              <a:gd name="T93" fmla="*/ 18 h 44"/>
              <a:gd name="T94" fmla="*/ 84 w 94"/>
              <a:gd name="T95" fmla="*/ 23 h 44"/>
              <a:gd name="T96" fmla="*/ 90 w 94"/>
              <a:gd name="T97" fmla="*/ 23 h 44"/>
              <a:gd name="T98" fmla="*/ 79 w 94"/>
              <a:gd name="T99" fmla="*/ 20 h 44"/>
              <a:gd name="T100" fmla="*/ 72 w 94"/>
              <a:gd name="T101" fmla="*/ 14 h 44"/>
              <a:gd name="T102" fmla="*/ 62 w 94"/>
              <a:gd name="T103" fmla="*/ 12 h 44"/>
              <a:gd name="T104" fmla="*/ 51 w 94"/>
              <a:gd name="T105" fmla="*/ 11 h 44"/>
              <a:gd name="T106" fmla="*/ 44 w 94"/>
              <a:gd name="T107" fmla="*/ 9 h 44"/>
              <a:gd name="T108" fmla="*/ 35 w 94"/>
              <a:gd name="T109" fmla="*/ 7 h 44"/>
              <a:gd name="T110" fmla="*/ 29 w 94"/>
              <a:gd name="T111" fmla="*/ 3 h 44"/>
              <a:gd name="T112" fmla="*/ 24 w 94"/>
              <a:gd name="T113" fmla="*/ 1 h 44"/>
              <a:gd name="T114" fmla="*/ 15 w 94"/>
              <a:gd name="T115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94" h="44">
                <a:moveTo>
                  <a:pt x="11" y="0"/>
                </a:move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1"/>
                </a:lnTo>
                <a:lnTo>
                  <a:pt x="11" y="1"/>
                </a:lnTo>
                <a:lnTo>
                  <a:pt x="11" y="1"/>
                </a:lnTo>
                <a:lnTo>
                  <a:pt x="9" y="1"/>
                </a:lnTo>
                <a:lnTo>
                  <a:pt x="9" y="1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5"/>
                </a:lnTo>
                <a:lnTo>
                  <a:pt x="7" y="5"/>
                </a:lnTo>
                <a:lnTo>
                  <a:pt x="7" y="5"/>
                </a:lnTo>
                <a:lnTo>
                  <a:pt x="7" y="5"/>
                </a:lnTo>
                <a:lnTo>
                  <a:pt x="7" y="5"/>
                </a:lnTo>
                <a:lnTo>
                  <a:pt x="7" y="5"/>
                </a:lnTo>
                <a:lnTo>
                  <a:pt x="7" y="7"/>
                </a:lnTo>
                <a:lnTo>
                  <a:pt x="5" y="7"/>
                </a:lnTo>
                <a:lnTo>
                  <a:pt x="5" y="7"/>
                </a:lnTo>
                <a:lnTo>
                  <a:pt x="5" y="7"/>
                </a:lnTo>
                <a:lnTo>
                  <a:pt x="5" y="9"/>
                </a:lnTo>
                <a:lnTo>
                  <a:pt x="5" y="9"/>
                </a:lnTo>
                <a:lnTo>
                  <a:pt x="3" y="9"/>
                </a:lnTo>
                <a:lnTo>
                  <a:pt x="3" y="9"/>
                </a:lnTo>
                <a:lnTo>
                  <a:pt x="3" y="9"/>
                </a:lnTo>
                <a:lnTo>
                  <a:pt x="3" y="9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2" y="11"/>
                </a:lnTo>
                <a:lnTo>
                  <a:pt x="2" y="12"/>
                </a:lnTo>
                <a:lnTo>
                  <a:pt x="2" y="12"/>
                </a:lnTo>
                <a:lnTo>
                  <a:pt x="2" y="12"/>
                </a:lnTo>
                <a:lnTo>
                  <a:pt x="2" y="12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3" y="16"/>
                </a:lnTo>
                <a:lnTo>
                  <a:pt x="3" y="16"/>
                </a:lnTo>
                <a:lnTo>
                  <a:pt x="2" y="16"/>
                </a:lnTo>
                <a:lnTo>
                  <a:pt x="2" y="16"/>
                </a:lnTo>
                <a:lnTo>
                  <a:pt x="2" y="16"/>
                </a:lnTo>
                <a:lnTo>
                  <a:pt x="2" y="18"/>
                </a:lnTo>
                <a:lnTo>
                  <a:pt x="2" y="18"/>
                </a:lnTo>
                <a:lnTo>
                  <a:pt x="2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22"/>
                </a:lnTo>
                <a:lnTo>
                  <a:pt x="0" y="22"/>
                </a:lnTo>
                <a:lnTo>
                  <a:pt x="0" y="22"/>
                </a:lnTo>
                <a:lnTo>
                  <a:pt x="0" y="23"/>
                </a:lnTo>
                <a:lnTo>
                  <a:pt x="0" y="23"/>
                </a:lnTo>
                <a:lnTo>
                  <a:pt x="0" y="25"/>
                </a:lnTo>
                <a:lnTo>
                  <a:pt x="0" y="25"/>
                </a:lnTo>
                <a:lnTo>
                  <a:pt x="0" y="25"/>
                </a:lnTo>
                <a:lnTo>
                  <a:pt x="0" y="27"/>
                </a:lnTo>
                <a:lnTo>
                  <a:pt x="0" y="27"/>
                </a:lnTo>
                <a:lnTo>
                  <a:pt x="2" y="27"/>
                </a:lnTo>
                <a:lnTo>
                  <a:pt x="2" y="29"/>
                </a:lnTo>
                <a:lnTo>
                  <a:pt x="3" y="31"/>
                </a:lnTo>
                <a:lnTo>
                  <a:pt x="5" y="31"/>
                </a:lnTo>
                <a:lnTo>
                  <a:pt x="5" y="31"/>
                </a:lnTo>
                <a:lnTo>
                  <a:pt x="3" y="29"/>
                </a:lnTo>
                <a:lnTo>
                  <a:pt x="3" y="29"/>
                </a:lnTo>
                <a:lnTo>
                  <a:pt x="3" y="29"/>
                </a:lnTo>
                <a:lnTo>
                  <a:pt x="3" y="27"/>
                </a:lnTo>
                <a:lnTo>
                  <a:pt x="2" y="27"/>
                </a:lnTo>
                <a:lnTo>
                  <a:pt x="3" y="25"/>
                </a:lnTo>
                <a:lnTo>
                  <a:pt x="2" y="25"/>
                </a:lnTo>
                <a:lnTo>
                  <a:pt x="2" y="25"/>
                </a:lnTo>
                <a:lnTo>
                  <a:pt x="2" y="23"/>
                </a:lnTo>
                <a:lnTo>
                  <a:pt x="2" y="23"/>
                </a:lnTo>
                <a:lnTo>
                  <a:pt x="2" y="23"/>
                </a:lnTo>
                <a:lnTo>
                  <a:pt x="2" y="22"/>
                </a:lnTo>
                <a:lnTo>
                  <a:pt x="2" y="22"/>
                </a:lnTo>
                <a:lnTo>
                  <a:pt x="2" y="20"/>
                </a:lnTo>
                <a:lnTo>
                  <a:pt x="2" y="20"/>
                </a:lnTo>
                <a:lnTo>
                  <a:pt x="2" y="20"/>
                </a:lnTo>
                <a:lnTo>
                  <a:pt x="3" y="20"/>
                </a:lnTo>
                <a:lnTo>
                  <a:pt x="3" y="20"/>
                </a:lnTo>
                <a:lnTo>
                  <a:pt x="3" y="18"/>
                </a:lnTo>
                <a:lnTo>
                  <a:pt x="3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5" y="14"/>
                </a:lnTo>
                <a:lnTo>
                  <a:pt x="5" y="14"/>
                </a:lnTo>
                <a:lnTo>
                  <a:pt x="5" y="14"/>
                </a:lnTo>
                <a:lnTo>
                  <a:pt x="5" y="14"/>
                </a:lnTo>
                <a:lnTo>
                  <a:pt x="5" y="14"/>
                </a:lnTo>
                <a:lnTo>
                  <a:pt x="5" y="12"/>
                </a:lnTo>
                <a:lnTo>
                  <a:pt x="5" y="12"/>
                </a:lnTo>
                <a:lnTo>
                  <a:pt x="5" y="12"/>
                </a:lnTo>
                <a:lnTo>
                  <a:pt x="5" y="12"/>
                </a:lnTo>
                <a:lnTo>
                  <a:pt x="5" y="12"/>
                </a:lnTo>
                <a:lnTo>
                  <a:pt x="5" y="12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7" y="11"/>
                </a:lnTo>
                <a:lnTo>
                  <a:pt x="7" y="9"/>
                </a:lnTo>
                <a:lnTo>
                  <a:pt x="7" y="9"/>
                </a:lnTo>
                <a:lnTo>
                  <a:pt x="7" y="9"/>
                </a:lnTo>
                <a:lnTo>
                  <a:pt x="9" y="9"/>
                </a:lnTo>
                <a:lnTo>
                  <a:pt x="9" y="9"/>
                </a:lnTo>
                <a:lnTo>
                  <a:pt x="9" y="9"/>
                </a:lnTo>
                <a:lnTo>
                  <a:pt x="9" y="7"/>
                </a:lnTo>
                <a:lnTo>
                  <a:pt x="9" y="7"/>
                </a:lnTo>
                <a:lnTo>
                  <a:pt x="11" y="7"/>
                </a:lnTo>
                <a:lnTo>
                  <a:pt x="11" y="7"/>
                </a:lnTo>
                <a:lnTo>
                  <a:pt x="11" y="7"/>
                </a:lnTo>
                <a:lnTo>
                  <a:pt x="11" y="5"/>
                </a:lnTo>
                <a:lnTo>
                  <a:pt x="11" y="5"/>
                </a:lnTo>
                <a:lnTo>
                  <a:pt x="11" y="5"/>
                </a:lnTo>
                <a:lnTo>
                  <a:pt x="11" y="5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3"/>
                </a:lnTo>
                <a:lnTo>
                  <a:pt x="13" y="3"/>
                </a:lnTo>
                <a:lnTo>
                  <a:pt x="13" y="3"/>
                </a:lnTo>
                <a:lnTo>
                  <a:pt x="13" y="3"/>
                </a:lnTo>
                <a:lnTo>
                  <a:pt x="15" y="3"/>
                </a:lnTo>
                <a:lnTo>
                  <a:pt x="13" y="3"/>
                </a:lnTo>
                <a:lnTo>
                  <a:pt x="15" y="1"/>
                </a:lnTo>
                <a:lnTo>
                  <a:pt x="15" y="1"/>
                </a:lnTo>
                <a:lnTo>
                  <a:pt x="15" y="1"/>
                </a:lnTo>
                <a:lnTo>
                  <a:pt x="15" y="1"/>
                </a:lnTo>
                <a:lnTo>
                  <a:pt x="15" y="1"/>
                </a:lnTo>
                <a:lnTo>
                  <a:pt x="15" y="1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1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3" y="3"/>
                </a:lnTo>
                <a:lnTo>
                  <a:pt x="15" y="5"/>
                </a:lnTo>
                <a:lnTo>
                  <a:pt x="15" y="5"/>
                </a:lnTo>
                <a:lnTo>
                  <a:pt x="13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7"/>
                </a:lnTo>
                <a:lnTo>
                  <a:pt x="15" y="7"/>
                </a:lnTo>
                <a:lnTo>
                  <a:pt x="16" y="7"/>
                </a:lnTo>
                <a:lnTo>
                  <a:pt x="16" y="7"/>
                </a:lnTo>
                <a:lnTo>
                  <a:pt x="16" y="7"/>
                </a:lnTo>
                <a:lnTo>
                  <a:pt x="16" y="7"/>
                </a:lnTo>
                <a:lnTo>
                  <a:pt x="16" y="7"/>
                </a:lnTo>
                <a:lnTo>
                  <a:pt x="16" y="9"/>
                </a:lnTo>
                <a:lnTo>
                  <a:pt x="18" y="9"/>
                </a:lnTo>
                <a:lnTo>
                  <a:pt x="18" y="9"/>
                </a:lnTo>
                <a:lnTo>
                  <a:pt x="18" y="9"/>
                </a:lnTo>
                <a:lnTo>
                  <a:pt x="18" y="9"/>
                </a:lnTo>
                <a:lnTo>
                  <a:pt x="18" y="9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2" y="11"/>
                </a:lnTo>
                <a:lnTo>
                  <a:pt x="22" y="12"/>
                </a:lnTo>
                <a:lnTo>
                  <a:pt x="22" y="12"/>
                </a:lnTo>
                <a:lnTo>
                  <a:pt x="22" y="12"/>
                </a:lnTo>
                <a:lnTo>
                  <a:pt x="22" y="12"/>
                </a:lnTo>
                <a:lnTo>
                  <a:pt x="24" y="12"/>
                </a:lnTo>
                <a:lnTo>
                  <a:pt x="24" y="12"/>
                </a:lnTo>
                <a:lnTo>
                  <a:pt x="24" y="14"/>
                </a:lnTo>
                <a:lnTo>
                  <a:pt x="26" y="14"/>
                </a:lnTo>
                <a:lnTo>
                  <a:pt x="26" y="14"/>
                </a:lnTo>
                <a:lnTo>
                  <a:pt x="26" y="14"/>
                </a:lnTo>
                <a:lnTo>
                  <a:pt x="27" y="14"/>
                </a:lnTo>
                <a:lnTo>
                  <a:pt x="27" y="14"/>
                </a:lnTo>
                <a:lnTo>
                  <a:pt x="27" y="16"/>
                </a:lnTo>
                <a:lnTo>
                  <a:pt x="29" y="16"/>
                </a:lnTo>
                <a:lnTo>
                  <a:pt x="29" y="16"/>
                </a:lnTo>
                <a:lnTo>
                  <a:pt x="29" y="16"/>
                </a:lnTo>
                <a:lnTo>
                  <a:pt x="31" y="16"/>
                </a:lnTo>
                <a:lnTo>
                  <a:pt x="31" y="16"/>
                </a:lnTo>
                <a:lnTo>
                  <a:pt x="31" y="16"/>
                </a:lnTo>
                <a:lnTo>
                  <a:pt x="31" y="16"/>
                </a:lnTo>
                <a:lnTo>
                  <a:pt x="31" y="18"/>
                </a:lnTo>
                <a:lnTo>
                  <a:pt x="33" y="18"/>
                </a:lnTo>
                <a:lnTo>
                  <a:pt x="33" y="18"/>
                </a:lnTo>
                <a:lnTo>
                  <a:pt x="35" y="18"/>
                </a:lnTo>
                <a:lnTo>
                  <a:pt x="35" y="18"/>
                </a:lnTo>
                <a:lnTo>
                  <a:pt x="35" y="20"/>
                </a:lnTo>
                <a:lnTo>
                  <a:pt x="37" y="20"/>
                </a:lnTo>
                <a:lnTo>
                  <a:pt x="37" y="20"/>
                </a:lnTo>
                <a:lnTo>
                  <a:pt x="37" y="20"/>
                </a:lnTo>
                <a:lnTo>
                  <a:pt x="38" y="22"/>
                </a:lnTo>
                <a:lnTo>
                  <a:pt x="38" y="22"/>
                </a:lnTo>
                <a:lnTo>
                  <a:pt x="40" y="22"/>
                </a:lnTo>
                <a:lnTo>
                  <a:pt x="40" y="22"/>
                </a:lnTo>
                <a:lnTo>
                  <a:pt x="40" y="22"/>
                </a:lnTo>
                <a:lnTo>
                  <a:pt x="42" y="22"/>
                </a:lnTo>
                <a:lnTo>
                  <a:pt x="42" y="23"/>
                </a:lnTo>
                <a:lnTo>
                  <a:pt x="42" y="23"/>
                </a:lnTo>
                <a:lnTo>
                  <a:pt x="44" y="23"/>
                </a:lnTo>
                <a:lnTo>
                  <a:pt x="44" y="23"/>
                </a:lnTo>
                <a:lnTo>
                  <a:pt x="44" y="23"/>
                </a:lnTo>
                <a:lnTo>
                  <a:pt x="46" y="25"/>
                </a:lnTo>
                <a:lnTo>
                  <a:pt x="46" y="25"/>
                </a:lnTo>
                <a:lnTo>
                  <a:pt x="46" y="25"/>
                </a:lnTo>
                <a:lnTo>
                  <a:pt x="48" y="27"/>
                </a:lnTo>
                <a:lnTo>
                  <a:pt x="48" y="27"/>
                </a:lnTo>
                <a:lnTo>
                  <a:pt x="48" y="27"/>
                </a:lnTo>
                <a:lnTo>
                  <a:pt x="48" y="29"/>
                </a:lnTo>
                <a:lnTo>
                  <a:pt x="48" y="29"/>
                </a:lnTo>
                <a:lnTo>
                  <a:pt x="49" y="29"/>
                </a:lnTo>
                <a:lnTo>
                  <a:pt x="49" y="31"/>
                </a:lnTo>
                <a:lnTo>
                  <a:pt x="49" y="31"/>
                </a:lnTo>
                <a:lnTo>
                  <a:pt x="49" y="31"/>
                </a:lnTo>
                <a:lnTo>
                  <a:pt x="51" y="31"/>
                </a:lnTo>
                <a:lnTo>
                  <a:pt x="51" y="33"/>
                </a:lnTo>
                <a:lnTo>
                  <a:pt x="51" y="33"/>
                </a:lnTo>
                <a:lnTo>
                  <a:pt x="53" y="33"/>
                </a:lnTo>
                <a:lnTo>
                  <a:pt x="53" y="33"/>
                </a:lnTo>
                <a:lnTo>
                  <a:pt x="53" y="34"/>
                </a:lnTo>
                <a:lnTo>
                  <a:pt x="53" y="34"/>
                </a:lnTo>
                <a:lnTo>
                  <a:pt x="53" y="34"/>
                </a:lnTo>
                <a:lnTo>
                  <a:pt x="53" y="36"/>
                </a:lnTo>
                <a:lnTo>
                  <a:pt x="55" y="36"/>
                </a:lnTo>
                <a:lnTo>
                  <a:pt x="57" y="36"/>
                </a:lnTo>
                <a:lnTo>
                  <a:pt x="57" y="36"/>
                </a:lnTo>
                <a:lnTo>
                  <a:pt x="57" y="38"/>
                </a:lnTo>
                <a:lnTo>
                  <a:pt x="57" y="38"/>
                </a:lnTo>
                <a:lnTo>
                  <a:pt x="59" y="38"/>
                </a:lnTo>
                <a:lnTo>
                  <a:pt x="59" y="38"/>
                </a:lnTo>
                <a:lnTo>
                  <a:pt x="61" y="40"/>
                </a:lnTo>
                <a:lnTo>
                  <a:pt x="61" y="40"/>
                </a:lnTo>
                <a:lnTo>
                  <a:pt x="62" y="42"/>
                </a:lnTo>
                <a:lnTo>
                  <a:pt x="62" y="42"/>
                </a:lnTo>
                <a:lnTo>
                  <a:pt x="64" y="42"/>
                </a:lnTo>
                <a:lnTo>
                  <a:pt x="66" y="44"/>
                </a:lnTo>
                <a:lnTo>
                  <a:pt x="66" y="44"/>
                </a:lnTo>
                <a:lnTo>
                  <a:pt x="68" y="44"/>
                </a:lnTo>
                <a:lnTo>
                  <a:pt x="68" y="44"/>
                </a:lnTo>
                <a:lnTo>
                  <a:pt x="68" y="44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4" y="40"/>
                </a:lnTo>
                <a:lnTo>
                  <a:pt x="62" y="40"/>
                </a:lnTo>
                <a:lnTo>
                  <a:pt x="62" y="40"/>
                </a:lnTo>
                <a:lnTo>
                  <a:pt x="61" y="38"/>
                </a:lnTo>
                <a:lnTo>
                  <a:pt x="61" y="38"/>
                </a:lnTo>
                <a:lnTo>
                  <a:pt x="61" y="38"/>
                </a:lnTo>
                <a:lnTo>
                  <a:pt x="61" y="38"/>
                </a:lnTo>
                <a:lnTo>
                  <a:pt x="59" y="36"/>
                </a:lnTo>
                <a:lnTo>
                  <a:pt x="59" y="36"/>
                </a:lnTo>
                <a:lnTo>
                  <a:pt x="59" y="36"/>
                </a:lnTo>
                <a:lnTo>
                  <a:pt x="57" y="36"/>
                </a:lnTo>
                <a:lnTo>
                  <a:pt x="57" y="36"/>
                </a:lnTo>
                <a:lnTo>
                  <a:pt x="57" y="34"/>
                </a:lnTo>
                <a:lnTo>
                  <a:pt x="57" y="34"/>
                </a:lnTo>
                <a:lnTo>
                  <a:pt x="55" y="34"/>
                </a:lnTo>
                <a:lnTo>
                  <a:pt x="55" y="34"/>
                </a:lnTo>
                <a:lnTo>
                  <a:pt x="57" y="33"/>
                </a:lnTo>
                <a:lnTo>
                  <a:pt x="55" y="33"/>
                </a:lnTo>
                <a:lnTo>
                  <a:pt x="55" y="33"/>
                </a:lnTo>
                <a:lnTo>
                  <a:pt x="53" y="31"/>
                </a:lnTo>
                <a:lnTo>
                  <a:pt x="53" y="31"/>
                </a:lnTo>
                <a:lnTo>
                  <a:pt x="53" y="31"/>
                </a:lnTo>
                <a:lnTo>
                  <a:pt x="53" y="31"/>
                </a:lnTo>
                <a:lnTo>
                  <a:pt x="53" y="31"/>
                </a:lnTo>
                <a:lnTo>
                  <a:pt x="53" y="29"/>
                </a:lnTo>
                <a:lnTo>
                  <a:pt x="53" y="29"/>
                </a:lnTo>
                <a:lnTo>
                  <a:pt x="51" y="29"/>
                </a:lnTo>
                <a:lnTo>
                  <a:pt x="51" y="29"/>
                </a:lnTo>
                <a:lnTo>
                  <a:pt x="51" y="29"/>
                </a:lnTo>
                <a:lnTo>
                  <a:pt x="51" y="29"/>
                </a:lnTo>
                <a:lnTo>
                  <a:pt x="51" y="29"/>
                </a:lnTo>
                <a:lnTo>
                  <a:pt x="49" y="27"/>
                </a:lnTo>
                <a:lnTo>
                  <a:pt x="49" y="27"/>
                </a:lnTo>
                <a:lnTo>
                  <a:pt x="49" y="27"/>
                </a:lnTo>
                <a:lnTo>
                  <a:pt x="51" y="27"/>
                </a:lnTo>
                <a:lnTo>
                  <a:pt x="49" y="27"/>
                </a:lnTo>
                <a:lnTo>
                  <a:pt x="49" y="27"/>
                </a:lnTo>
                <a:lnTo>
                  <a:pt x="49" y="25"/>
                </a:lnTo>
                <a:lnTo>
                  <a:pt x="48" y="25"/>
                </a:lnTo>
                <a:lnTo>
                  <a:pt x="48" y="25"/>
                </a:lnTo>
                <a:lnTo>
                  <a:pt x="48" y="25"/>
                </a:lnTo>
                <a:lnTo>
                  <a:pt x="48" y="25"/>
                </a:lnTo>
                <a:lnTo>
                  <a:pt x="48" y="23"/>
                </a:lnTo>
                <a:lnTo>
                  <a:pt x="48" y="23"/>
                </a:lnTo>
                <a:lnTo>
                  <a:pt x="48" y="23"/>
                </a:lnTo>
                <a:lnTo>
                  <a:pt x="46" y="23"/>
                </a:lnTo>
                <a:lnTo>
                  <a:pt x="46" y="23"/>
                </a:lnTo>
                <a:lnTo>
                  <a:pt x="46" y="23"/>
                </a:lnTo>
                <a:lnTo>
                  <a:pt x="46" y="22"/>
                </a:lnTo>
                <a:lnTo>
                  <a:pt x="46" y="22"/>
                </a:lnTo>
                <a:lnTo>
                  <a:pt x="44" y="22"/>
                </a:lnTo>
                <a:lnTo>
                  <a:pt x="44" y="22"/>
                </a:lnTo>
                <a:lnTo>
                  <a:pt x="44" y="22"/>
                </a:lnTo>
                <a:lnTo>
                  <a:pt x="44" y="22"/>
                </a:lnTo>
                <a:lnTo>
                  <a:pt x="42" y="22"/>
                </a:lnTo>
                <a:lnTo>
                  <a:pt x="42" y="20"/>
                </a:lnTo>
                <a:lnTo>
                  <a:pt x="42" y="20"/>
                </a:lnTo>
                <a:lnTo>
                  <a:pt x="42" y="20"/>
                </a:lnTo>
                <a:lnTo>
                  <a:pt x="40" y="20"/>
                </a:lnTo>
                <a:lnTo>
                  <a:pt x="40" y="20"/>
                </a:lnTo>
                <a:lnTo>
                  <a:pt x="40" y="20"/>
                </a:lnTo>
                <a:lnTo>
                  <a:pt x="38" y="18"/>
                </a:lnTo>
                <a:lnTo>
                  <a:pt x="38" y="18"/>
                </a:lnTo>
                <a:lnTo>
                  <a:pt x="38" y="18"/>
                </a:lnTo>
                <a:lnTo>
                  <a:pt x="38" y="18"/>
                </a:lnTo>
                <a:lnTo>
                  <a:pt x="37" y="18"/>
                </a:lnTo>
                <a:lnTo>
                  <a:pt x="37" y="18"/>
                </a:lnTo>
                <a:lnTo>
                  <a:pt x="37" y="18"/>
                </a:lnTo>
                <a:lnTo>
                  <a:pt x="37" y="18"/>
                </a:lnTo>
                <a:lnTo>
                  <a:pt x="37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3" y="16"/>
                </a:lnTo>
                <a:lnTo>
                  <a:pt x="33" y="16"/>
                </a:lnTo>
                <a:lnTo>
                  <a:pt x="33" y="14"/>
                </a:lnTo>
                <a:lnTo>
                  <a:pt x="31" y="14"/>
                </a:lnTo>
                <a:lnTo>
                  <a:pt x="31" y="14"/>
                </a:lnTo>
                <a:lnTo>
                  <a:pt x="31" y="14"/>
                </a:lnTo>
                <a:lnTo>
                  <a:pt x="29" y="14"/>
                </a:lnTo>
                <a:lnTo>
                  <a:pt x="29" y="14"/>
                </a:lnTo>
                <a:lnTo>
                  <a:pt x="29" y="14"/>
                </a:lnTo>
                <a:lnTo>
                  <a:pt x="27" y="12"/>
                </a:lnTo>
                <a:lnTo>
                  <a:pt x="27" y="12"/>
                </a:lnTo>
                <a:lnTo>
                  <a:pt x="27" y="12"/>
                </a:lnTo>
                <a:lnTo>
                  <a:pt x="27" y="12"/>
                </a:lnTo>
                <a:lnTo>
                  <a:pt x="26" y="12"/>
                </a:lnTo>
                <a:lnTo>
                  <a:pt x="26" y="12"/>
                </a:lnTo>
                <a:lnTo>
                  <a:pt x="26" y="12"/>
                </a:lnTo>
                <a:lnTo>
                  <a:pt x="26" y="12"/>
                </a:lnTo>
                <a:lnTo>
                  <a:pt x="26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2" y="11"/>
                </a:lnTo>
                <a:lnTo>
                  <a:pt x="22" y="9"/>
                </a:lnTo>
                <a:lnTo>
                  <a:pt x="22" y="9"/>
                </a:lnTo>
                <a:lnTo>
                  <a:pt x="22" y="9"/>
                </a:lnTo>
                <a:lnTo>
                  <a:pt x="20" y="9"/>
                </a:lnTo>
                <a:lnTo>
                  <a:pt x="20" y="9"/>
                </a:lnTo>
                <a:lnTo>
                  <a:pt x="20" y="9"/>
                </a:lnTo>
                <a:lnTo>
                  <a:pt x="20" y="9"/>
                </a:lnTo>
                <a:lnTo>
                  <a:pt x="20" y="7"/>
                </a:lnTo>
                <a:lnTo>
                  <a:pt x="20" y="7"/>
                </a:lnTo>
                <a:lnTo>
                  <a:pt x="20" y="7"/>
                </a:lnTo>
                <a:lnTo>
                  <a:pt x="18" y="7"/>
                </a:lnTo>
                <a:lnTo>
                  <a:pt x="18" y="7"/>
                </a:lnTo>
                <a:lnTo>
                  <a:pt x="18" y="7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3"/>
                </a:lnTo>
                <a:lnTo>
                  <a:pt x="18" y="3"/>
                </a:lnTo>
                <a:lnTo>
                  <a:pt x="18" y="3"/>
                </a:lnTo>
                <a:lnTo>
                  <a:pt x="16" y="3"/>
                </a:lnTo>
                <a:lnTo>
                  <a:pt x="16" y="3"/>
                </a:lnTo>
                <a:lnTo>
                  <a:pt x="16" y="1"/>
                </a:lnTo>
                <a:lnTo>
                  <a:pt x="18" y="1"/>
                </a:lnTo>
                <a:lnTo>
                  <a:pt x="18" y="1"/>
                </a:lnTo>
                <a:lnTo>
                  <a:pt x="18" y="1"/>
                </a:lnTo>
                <a:lnTo>
                  <a:pt x="18" y="1"/>
                </a:lnTo>
                <a:lnTo>
                  <a:pt x="18" y="0"/>
                </a:lnTo>
                <a:lnTo>
                  <a:pt x="16" y="0"/>
                </a:lnTo>
                <a:lnTo>
                  <a:pt x="15" y="0"/>
                </a:lnTo>
                <a:lnTo>
                  <a:pt x="16" y="0"/>
                </a:lnTo>
                <a:lnTo>
                  <a:pt x="18" y="1"/>
                </a:lnTo>
                <a:lnTo>
                  <a:pt x="18" y="1"/>
                </a:lnTo>
                <a:lnTo>
                  <a:pt x="18" y="1"/>
                </a:lnTo>
                <a:lnTo>
                  <a:pt x="20" y="1"/>
                </a:lnTo>
                <a:lnTo>
                  <a:pt x="20" y="1"/>
                </a:lnTo>
                <a:lnTo>
                  <a:pt x="20" y="1"/>
                </a:lnTo>
                <a:lnTo>
                  <a:pt x="20" y="3"/>
                </a:lnTo>
                <a:lnTo>
                  <a:pt x="20" y="3"/>
                </a:lnTo>
                <a:lnTo>
                  <a:pt x="20" y="3"/>
                </a:lnTo>
                <a:lnTo>
                  <a:pt x="22" y="3"/>
                </a:lnTo>
                <a:lnTo>
                  <a:pt x="22" y="3"/>
                </a:lnTo>
                <a:lnTo>
                  <a:pt x="24" y="3"/>
                </a:lnTo>
                <a:lnTo>
                  <a:pt x="24" y="3"/>
                </a:lnTo>
                <a:lnTo>
                  <a:pt x="24" y="3"/>
                </a:lnTo>
                <a:lnTo>
                  <a:pt x="26" y="3"/>
                </a:lnTo>
                <a:lnTo>
                  <a:pt x="26" y="5"/>
                </a:lnTo>
                <a:lnTo>
                  <a:pt x="26" y="5"/>
                </a:lnTo>
                <a:lnTo>
                  <a:pt x="27" y="5"/>
                </a:lnTo>
                <a:lnTo>
                  <a:pt x="27" y="5"/>
                </a:lnTo>
                <a:lnTo>
                  <a:pt x="29" y="5"/>
                </a:lnTo>
                <a:lnTo>
                  <a:pt x="29" y="5"/>
                </a:lnTo>
                <a:lnTo>
                  <a:pt x="29" y="5"/>
                </a:lnTo>
                <a:lnTo>
                  <a:pt x="31" y="7"/>
                </a:lnTo>
                <a:lnTo>
                  <a:pt x="31" y="7"/>
                </a:lnTo>
                <a:lnTo>
                  <a:pt x="31" y="7"/>
                </a:lnTo>
                <a:lnTo>
                  <a:pt x="33" y="7"/>
                </a:lnTo>
                <a:lnTo>
                  <a:pt x="33" y="7"/>
                </a:lnTo>
                <a:lnTo>
                  <a:pt x="35" y="7"/>
                </a:lnTo>
                <a:lnTo>
                  <a:pt x="35" y="9"/>
                </a:lnTo>
                <a:lnTo>
                  <a:pt x="37" y="9"/>
                </a:lnTo>
                <a:lnTo>
                  <a:pt x="37" y="9"/>
                </a:lnTo>
                <a:lnTo>
                  <a:pt x="37" y="9"/>
                </a:lnTo>
                <a:lnTo>
                  <a:pt x="38" y="9"/>
                </a:lnTo>
                <a:lnTo>
                  <a:pt x="40" y="9"/>
                </a:lnTo>
                <a:lnTo>
                  <a:pt x="40" y="9"/>
                </a:lnTo>
                <a:lnTo>
                  <a:pt x="40" y="11"/>
                </a:lnTo>
                <a:lnTo>
                  <a:pt x="42" y="11"/>
                </a:lnTo>
                <a:lnTo>
                  <a:pt x="44" y="11"/>
                </a:lnTo>
                <a:lnTo>
                  <a:pt x="46" y="11"/>
                </a:lnTo>
                <a:lnTo>
                  <a:pt x="46" y="11"/>
                </a:lnTo>
                <a:lnTo>
                  <a:pt x="48" y="12"/>
                </a:lnTo>
                <a:lnTo>
                  <a:pt x="49" y="12"/>
                </a:lnTo>
                <a:lnTo>
                  <a:pt x="49" y="12"/>
                </a:lnTo>
                <a:lnTo>
                  <a:pt x="51" y="12"/>
                </a:lnTo>
                <a:lnTo>
                  <a:pt x="51" y="12"/>
                </a:lnTo>
                <a:lnTo>
                  <a:pt x="53" y="12"/>
                </a:lnTo>
                <a:lnTo>
                  <a:pt x="53" y="12"/>
                </a:lnTo>
                <a:lnTo>
                  <a:pt x="55" y="12"/>
                </a:lnTo>
                <a:lnTo>
                  <a:pt x="57" y="12"/>
                </a:lnTo>
                <a:lnTo>
                  <a:pt x="59" y="12"/>
                </a:lnTo>
                <a:lnTo>
                  <a:pt x="61" y="12"/>
                </a:lnTo>
                <a:lnTo>
                  <a:pt x="62" y="12"/>
                </a:lnTo>
                <a:lnTo>
                  <a:pt x="62" y="12"/>
                </a:lnTo>
                <a:lnTo>
                  <a:pt x="64" y="12"/>
                </a:lnTo>
                <a:lnTo>
                  <a:pt x="66" y="14"/>
                </a:lnTo>
                <a:lnTo>
                  <a:pt x="68" y="14"/>
                </a:lnTo>
                <a:lnTo>
                  <a:pt x="68" y="14"/>
                </a:lnTo>
                <a:lnTo>
                  <a:pt x="70" y="14"/>
                </a:lnTo>
                <a:lnTo>
                  <a:pt x="70" y="16"/>
                </a:lnTo>
                <a:lnTo>
                  <a:pt x="72" y="16"/>
                </a:lnTo>
                <a:lnTo>
                  <a:pt x="72" y="16"/>
                </a:lnTo>
                <a:lnTo>
                  <a:pt x="73" y="16"/>
                </a:lnTo>
                <a:lnTo>
                  <a:pt x="73" y="18"/>
                </a:lnTo>
                <a:lnTo>
                  <a:pt x="73" y="18"/>
                </a:lnTo>
                <a:lnTo>
                  <a:pt x="75" y="18"/>
                </a:lnTo>
                <a:lnTo>
                  <a:pt x="77" y="18"/>
                </a:lnTo>
                <a:lnTo>
                  <a:pt x="77" y="18"/>
                </a:lnTo>
                <a:lnTo>
                  <a:pt x="79" y="20"/>
                </a:lnTo>
                <a:lnTo>
                  <a:pt x="81" y="22"/>
                </a:lnTo>
                <a:lnTo>
                  <a:pt x="81" y="22"/>
                </a:lnTo>
                <a:lnTo>
                  <a:pt x="83" y="22"/>
                </a:lnTo>
                <a:lnTo>
                  <a:pt x="84" y="22"/>
                </a:lnTo>
                <a:lnTo>
                  <a:pt x="84" y="23"/>
                </a:lnTo>
                <a:lnTo>
                  <a:pt x="86" y="23"/>
                </a:lnTo>
                <a:lnTo>
                  <a:pt x="88" y="23"/>
                </a:lnTo>
                <a:lnTo>
                  <a:pt x="90" y="25"/>
                </a:lnTo>
                <a:lnTo>
                  <a:pt x="92" y="25"/>
                </a:lnTo>
                <a:lnTo>
                  <a:pt x="94" y="25"/>
                </a:lnTo>
                <a:lnTo>
                  <a:pt x="94" y="25"/>
                </a:lnTo>
                <a:lnTo>
                  <a:pt x="94" y="25"/>
                </a:lnTo>
                <a:lnTo>
                  <a:pt x="92" y="25"/>
                </a:lnTo>
                <a:lnTo>
                  <a:pt x="92" y="25"/>
                </a:lnTo>
                <a:lnTo>
                  <a:pt x="90" y="23"/>
                </a:lnTo>
                <a:lnTo>
                  <a:pt x="88" y="23"/>
                </a:lnTo>
                <a:lnTo>
                  <a:pt x="88" y="23"/>
                </a:lnTo>
                <a:lnTo>
                  <a:pt x="88" y="23"/>
                </a:lnTo>
                <a:lnTo>
                  <a:pt x="86" y="22"/>
                </a:lnTo>
                <a:lnTo>
                  <a:pt x="86" y="22"/>
                </a:lnTo>
                <a:lnTo>
                  <a:pt x="84" y="22"/>
                </a:lnTo>
                <a:lnTo>
                  <a:pt x="83" y="20"/>
                </a:lnTo>
                <a:lnTo>
                  <a:pt x="83" y="20"/>
                </a:lnTo>
                <a:lnTo>
                  <a:pt x="81" y="20"/>
                </a:lnTo>
                <a:lnTo>
                  <a:pt x="79" y="20"/>
                </a:lnTo>
                <a:lnTo>
                  <a:pt x="79" y="18"/>
                </a:lnTo>
                <a:lnTo>
                  <a:pt x="79" y="18"/>
                </a:lnTo>
                <a:lnTo>
                  <a:pt x="79" y="18"/>
                </a:lnTo>
                <a:lnTo>
                  <a:pt x="77" y="18"/>
                </a:lnTo>
                <a:lnTo>
                  <a:pt x="75" y="16"/>
                </a:lnTo>
                <a:lnTo>
                  <a:pt x="75" y="16"/>
                </a:lnTo>
                <a:lnTo>
                  <a:pt x="73" y="16"/>
                </a:lnTo>
                <a:lnTo>
                  <a:pt x="72" y="14"/>
                </a:lnTo>
                <a:lnTo>
                  <a:pt x="72" y="14"/>
                </a:lnTo>
                <a:lnTo>
                  <a:pt x="72" y="14"/>
                </a:lnTo>
                <a:lnTo>
                  <a:pt x="72" y="14"/>
                </a:lnTo>
                <a:lnTo>
                  <a:pt x="70" y="14"/>
                </a:lnTo>
                <a:lnTo>
                  <a:pt x="68" y="12"/>
                </a:lnTo>
                <a:lnTo>
                  <a:pt x="68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4" y="12"/>
                </a:lnTo>
                <a:lnTo>
                  <a:pt x="62" y="12"/>
                </a:lnTo>
                <a:lnTo>
                  <a:pt x="62" y="12"/>
                </a:lnTo>
                <a:lnTo>
                  <a:pt x="61" y="12"/>
                </a:lnTo>
                <a:lnTo>
                  <a:pt x="61" y="12"/>
                </a:lnTo>
                <a:lnTo>
                  <a:pt x="59" y="12"/>
                </a:lnTo>
                <a:lnTo>
                  <a:pt x="59" y="12"/>
                </a:lnTo>
                <a:lnTo>
                  <a:pt x="57" y="12"/>
                </a:lnTo>
                <a:lnTo>
                  <a:pt x="55" y="12"/>
                </a:lnTo>
                <a:lnTo>
                  <a:pt x="53" y="12"/>
                </a:lnTo>
                <a:lnTo>
                  <a:pt x="53" y="11"/>
                </a:lnTo>
                <a:lnTo>
                  <a:pt x="51" y="11"/>
                </a:lnTo>
                <a:lnTo>
                  <a:pt x="51" y="11"/>
                </a:lnTo>
                <a:lnTo>
                  <a:pt x="49" y="11"/>
                </a:lnTo>
                <a:lnTo>
                  <a:pt x="49" y="11"/>
                </a:lnTo>
                <a:lnTo>
                  <a:pt x="48" y="11"/>
                </a:lnTo>
                <a:lnTo>
                  <a:pt x="48" y="11"/>
                </a:lnTo>
                <a:lnTo>
                  <a:pt x="48" y="11"/>
                </a:lnTo>
                <a:lnTo>
                  <a:pt x="46" y="11"/>
                </a:lnTo>
                <a:lnTo>
                  <a:pt x="46" y="9"/>
                </a:lnTo>
                <a:lnTo>
                  <a:pt x="46" y="9"/>
                </a:lnTo>
                <a:lnTo>
                  <a:pt x="44" y="9"/>
                </a:lnTo>
                <a:lnTo>
                  <a:pt x="44" y="9"/>
                </a:lnTo>
                <a:lnTo>
                  <a:pt x="42" y="9"/>
                </a:lnTo>
                <a:lnTo>
                  <a:pt x="42" y="9"/>
                </a:lnTo>
                <a:lnTo>
                  <a:pt x="40" y="9"/>
                </a:lnTo>
                <a:lnTo>
                  <a:pt x="40" y="9"/>
                </a:lnTo>
                <a:lnTo>
                  <a:pt x="38" y="7"/>
                </a:lnTo>
                <a:lnTo>
                  <a:pt x="38" y="7"/>
                </a:lnTo>
                <a:lnTo>
                  <a:pt x="37" y="7"/>
                </a:lnTo>
                <a:lnTo>
                  <a:pt x="37" y="7"/>
                </a:lnTo>
                <a:lnTo>
                  <a:pt x="37" y="7"/>
                </a:lnTo>
                <a:lnTo>
                  <a:pt x="35" y="7"/>
                </a:lnTo>
                <a:lnTo>
                  <a:pt x="35" y="7"/>
                </a:lnTo>
                <a:lnTo>
                  <a:pt x="35" y="5"/>
                </a:lnTo>
                <a:lnTo>
                  <a:pt x="33" y="5"/>
                </a:lnTo>
                <a:lnTo>
                  <a:pt x="33" y="5"/>
                </a:lnTo>
                <a:lnTo>
                  <a:pt x="33" y="5"/>
                </a:lnTo>
                <a:lnTo>
                  <a:pt x="31" y="5"/>
                </a:lnTo>
                <a:lnTo>
                  <a:pt x="31" y="5"/>
                </a:lnTo>
                <a:lnTo>
                  <a:pt x="31" y="5"/>
                </a:lnTo>
                <a:lnTo>
                  <a:pt x="29" y="5"/>
                </a:lnTo>
                <a:lnTo>
                  <a:pt x="29" y="3"/>
                </a:lnTo>
                <a:lnTo>
                  <a:pt x="29" y="3"/>
                </a:lnTo>
                <a:lnTo>
                  <a:pt x="27" y="3"/>
                </a:lnTo>
                <a:lnTo>
                  <a:pt x="27" y="3"/>
                </a:lnTo>
                <a:lnTo>
                  <a:pt x="26" y="3"/>
                </a:lnTo>
                <a:lnTo>
                  <a:pt x="26" y="3"/>
                </a:lnTo>
                <a:lnTo>
                  <a:pt x="26" y="3"/>
                </a:lnTo>
                <a:lnTo>
                  <a:pt x="24" y="3"/>
                </a:lnTo>
                <a:lnTo>
                  <a:pt x="24" y="1"/>
                </a:lnTo>
                <a:lnTo>
                  <a:pt x="24" y="1"/>
                </a:lnTo>
                <a:lnTo>
                  <a:pt x="24" y="1"/>
                </a:lnTo>
                <a:lnTo>
                  <a:pt x="24" y="1"/>
                </a:lnTo>
                <a:lnTo>
                  <a:pt x="22" y="1"/>
                </a:lnTo>
                <a:lnTo>
                  <a:pt x="22" y="1"/>
                </a:lnTo>
                <a:lnTo>
                  <a:pt x="20" y="0"/>
                </a:lnTo>
                <a:lnTo>
                  <a:pt x="20" y="0"/>
                </a:lnTo>
                <a:lnTo>
                  <a:pt x="20" y="1"/>
                </a:lnTo>
                <a:lnTo>
                  <a:pt x="20" y="0"/>
                </a:lnTo>
                <a:lnTo>
                  <a:pt x="18" y="0"/>
                </a:lnTo>
                <a:lnTo>
                  <a:pt x="16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14" name="Freeform 1970"/>
          <p:cNvSpPr>
            <a:spLocks/>
          </p:cNvSpPr>
          <p:nvPr/>
        </p:nvSpPr>
        <p:spPr bwMode="auto">
          <a:xfrm>
            <a:off x="5522913" y="4148138"/>
            <a:ext cx="73025" cy="53975"/>
          </a:xfrm>
          <a:custGeom>
            <a:avLst/>
            <a:gdLst>
              <a:gd name="T0" fmla="*/ 85 w 96"/>
              <a:gd name="T1" fmla="*/ 4 h 68"/>
              <a:gd name="T2" fmla="*/ 87 w 96"/>
              <a:gd name="T3" fmla="*/ 8 h 68"/>
              <a:gd name="T4" fmla="*/ 90 w 96"/>
              <a:gd name="T5" fmla="*/ 13 h 68"/>
              <a:gd name="T6" fmla="*/ 92 w 96"/>
              <a:gd name="T7" fmla="*/ 19 h 68"/>
              <a:gd name="T8" fmla="*/ 92 w 96"/>
              <a:gd name="T9" fmla="*/ 26 h 68"/>
              <a:gd name="T10" fmla="*/ 96 w 96"/>
              <a:gd name="T11" fmla="*/ 30 h 68"/>
              <a:gd name="T12" fmla="*/ 96 w 96"/>
              <a:gd name="T13" fmla="*/ 41 h 68"/>
              <a:gd name="T14" fmla="*/ 92 w 96"/>
              <a:gd name="T15" fmla="*/ 44 h 68"/>
              <a:gd name="T16" fmla="*/ 94 w 96"/>
              <a:gd name="T17" fmla="*/ 35 h 68"/>
              <a:gd name="T18" fmla="*/ 90 w 96"/>
              <a:gd name="T19" fmla="*/ 28 h 68"/>
              <a:gd name="T20" fmla="*/ 89 w 96"/>
              <a:gd name="T21" fmla="*/ 24 h 68"/>
              <a:gd name="T22" fmla="*/ 90 w 96"/>
              <a:gd name="T23" fmla="*/ 20 h 68"/>
              <a:gd name="T24" fmla="*/ 89 w 96"/>
              <a:gd name="T25" fmla="*/ 15 h 68"/>
              <a:gd name="T26" fmla="*/ 85 w 96"/>
              <a:gd name="T27" fmla="*/ 11 h 68"/>
              <a:gd name="T28" fmla="*/ 83 w 96"/>
              <a:gd name="T29" fmla="*/ 6 h 68"/>
              <a:gd name="T30" fmla="*/ 81 w 96"/>
              <a:gd name="T31" fmla="*/ 2 h 68"/>
              <a:gd name="T32" fmla="*/ 81 w 96"/>
              <a:gd name="T33" fmla="*/ 6 h 68"/>
              <a:gd name="T34" fmla="*/ 81 w 96"/>
              <a:gd name="T35" fmla="*/ 9 h 68"/>
              <a:gd name="T36" fmla="*/ 77 w 96"/>
              <a:gd name="T37" fmla="*/ 15 h 68"/>
              <a:gd name="T38" fmla="*/ 74 w 96"/>
              <a:gd name="T39" fmla="*/ 19 h 68"/>
              <a:gd name="T40" fmla="*/ 70 w 96"/>
              <a:gd name="T41" fmla="*/ 22 h 68"/>
              <a:gd name="T42" fmla="*/ 65 w 96"/>
              <a:gd name="T43" fmla="*/ 26 h 68"/>
              <a:gd name="T44" fmla="*/ 57 w 96"/>
              <a:gd name="T45" fmla="*/ 31 h 68"/>
              <a:gd name="T46" fmla="*/ 50 w 96"/>
              <a:gd name="T47" fmla="*/ 39 h 68"/>
              <a:gd name="T48" fmla="*/ 44 w 96"/>
              <a:gd name="T49" fmla="*/ 46 h 68"/>
              <a:gd name="T50" fmla="*/ 43 w 96"/>
              <a:gd name="T51" fmla="*/ 54 h 68"/>
              <a:gd name="T52" fmla="*/ 35 w 96"/>
              <a:gd name="T53" fmla="*/ 61 h 68"/>
              <a:gd name="T54" fmla="*/ 28 w 96"/>
              <a:gd name="T55" fmla="*/ 66 h 68"/>
              <a:gd name="T56" fmla="*/ 35 w 96"/>
              <a:gd name="T57" fmla="*/ 57 h 68"/>
              <a:gd name="T58" fmla="*/ 39 w 96"/>
              <a:gd name="T59" fmla="*/ 52 h 68"/>
              <a:gd name="T60" fmla="*/ 43 w 96"/>
              <a:gd name="T61" fmla="*/ 46 h 68"/>
              <a:gd name="T62" fmla="*/ 46 w 96"/>
              <a:gd name="T63" fmla="*/ 41 h 68"/>
              <a:gd name="T64" fmla="*/ 48 w 96"/>
              <a:gd name="T65" fmla="*/ 37 h 68"/>
              <a:gd name="T66" fmla="*/ 52 w 96"/>
              <a:gd name="T67" fmla="*/ 33 h 68"/>
              <a:gd name="T68" fmla="*/ 57 w 96"/>
              <a:gd name="T69" fmla="*/ 30 h 68"/>
              <a:gd name="T70" fmla="*/ 61 w 96"/>
              <a:gd name="T71" fmla="*/ 26 h 68"/>
              <a:gd name="T72" fmla="*/ 66 w 96"/>
              <a:gd name="T73" fmla="*/ 22 h 68"/>
              <a:gd name="T74" fmla="*/ 70 w 96"/>
              <a:gd name="T75" fmla="*/ 19 h 68"/>
              <a:gd name="T76" fmla="*/ 74 w 96"/>
              <a:gd name="T77" fmla="*/ 15 h 68"/>
              <a:gd name="T78" fmla="*/ 77 w 96"/>
              <a:gd name="T79" fmla="*/ 11 h 68"/>
              <a:gd name="T80" fmla="*/ 77 w 96"/>
              <a:gd name="T81" fmla="*/ 6 h 68"/>
              <a:gd name="T82" fmla="*/ 79 w 96"/>
              <a:gd name="T83" fmla="*/ 0 h 68"/>
              <a:gd name="T84" fmla="*/ 74 w 96"/>
              <a:gd name="T85" fmla="*/ 6 h 68"/>
              <a:gd name="T86" fmla="*/ 66 w 96"/>
              <a:gd name="T87" fmla="*/ 9 h 68"/>
              <a:gd name="T88" fmla="*/ 61 w 96"/>
              <a:gd name="T89" fmla="*/ 13 h 68"/>
              <a:gd name="T90" fmla="*/ 50 w 96"/>
              <a:gd name="T91" fmla="*/ 19 h 68"/>
              <a:gd name="T92" fmla="*/ 37 w 96"/>
              <a:gd name="T93" fmla="*/ 22 h 68"/>
              <a:gd name="T94" fmla="*/ 24 w 96"/>
              <a:gd name="T95" fmla="*/ 24 h 68"/>
              <a:gd name="T96" fmla="*/ 13 w 96"/>
              <a:gd name="T97" fmla="*/ 33 h 68"/>
              <a:gd name="T98" fmla="*/ 0 w 96"/>
              <a:gd name="T99" fmla="*/ 41 h 68"/>
              <a:gd name="T100" fmla="*/ 9 w 96"/>
              <a:gd name="T101" fmla="*/ 33 h 68"/>
              <a:gd name="T102" fmla="*/ 19 w 96"/>
              <a:gd name="T103" fmla="*/ 26 h 68"/>
              <a:gd name="T104" fmla="*/ 28 w 96"/>
              <a:gd name="T105" fmla="*/ 20 h 68"/>
              <a:gd name="T106" fmla="*/ 39 w 96"/>
              <a:gd name="T107" fmla="*/ 20 h 68"/>
              <a:gd name="T108" fmla="*/ 48 w 96"/>
              <a:gd name="T109" fmla="*/ 17 h 68"/>
              <a:gd name="T110" fmla="*/ 57 w 96"/>
              <a:gd name="T111" fmla="*/ 11 h 68"/>
              <a:gd name="T112" fmla="*/ 65 w 96"/>
              <a:gd name="T113" fmla="*/ 9 h 68"/>
              <a:gd name="T114" fmla="*/ 70 w 96"/>
              <a:gd name="T115" fmla="*/ 6 h 68"/>
              <a:gd name="T116" fmla="*/ 76 w 96"/>
              <a:gd name="T117" fmla="*/ 2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6" h="68">
                <a:moveTo>
                  <a:pt x="85" y="0"/>
                </a:moveTo>
                <a:lnTo>
                  <a:pt x="85" y="0"/>
                </a:lnTo>
                <a:lnTo>
                  <a:pt x="85" y="0"/>
                </a:lnTo>
                <a:lnTo>
                  <a:pt x="85" y="0"/>
                </a:lnTo>
                <a:lnTo>
                  <a:pt x="85" y="2"/>
                </a:lnTo>
                <a:lnTo>
                  <a:pt x="85" y="2"/>
                </a:lnTo>
                <a:lnTo>
                  <a:pt x="85" y="2"/>
                </a:lnTo>
                <a:lnTo>
                  <a:pt x="85" y="2"/>
                </a:lnTo>
                <a:lnTo>
                  <a:pt x="85" y="2"/>
                </a:lnTo>
                <a:lnTo>
                  <a:pt x="85" y="4"/>
                </a:lnTo>
                <a:lnTo>
                  <a:pt x="87" y="4"/>
                </a:lnTo>
                <a:lnTo>
                  <a:pt x="87" y="4"/>
                </a:lnTo>
                <a:lnTo>
                  <a:pt x="87" y="6"/>
                </a:lnTo>
                <a:lnTo>
                  <a:pt x="87" y="6"/>
                </a:lnTo>
                <a:lnTo>
                  <a:pt x="87" y="6"/>
                </a:lnTo>
                <a:lnTo>
                  <a:pt x="87" y="6"/>
                </a:lnTo>
                <a:lnTo>
                  <a:pt x="87" y="6"/>
                </a:lnTo>
                <a:lnTo>
                  <a:pt x="87" y="8"/>
                </a:lnTo>
                <a:lnTo>
                  <a:pt x="87" y="8"/>
                </a:lnTo>
                <a:lnTo>
                  <a:pt x="87" y="8"/>
                </a:lnTo>
                <a:lnTo>
                  <a:pt x="87" y="8"/>
                </a:lnTo>
                <a:lnTo>
                  <a:pt x="87" y="9"/>
                </a:lnTo>
                <a:lnTo>
                  <a:pt x="89" y="9"/>
                </a:lnTo>
                <a:lnTo>
                  <a:pt x="89" y="9"/>
                </a:lnTo>
                <a:lnTo>
                  <a:pt x="89" y="9"/>
                </a:lnTo>
                <a:lnTo>
                  <a:pt x="89" y="11"/>
                </a:lnTo>
                <a:lnTo>
                  <a:pt x="89" y="11"/>
                </a:lnTo>
                <a:lnTo>
                  <a:pt x="89" y="11"/>
                </a:lnTo>
                <a:lnTo>
                  <a:pt x="90" y="11"/>
                </a:lnTo>
                <a:lnTo>
                  <a:pt x="90" y="13"/>
                </a:lnTo>
                <a:lnTo>
                  <a:pt x="90" y="13"/>
                </a:lnTo>
                <a:lnTo>
                  <a:pt x="90" y="13"/>
                </a:lnTo>
                <a:lnTo>
                  <a:pt x="92" y="15"/>
                </a:lnTo>
                <a:lnTo>
                  <a:pt x="92" y="15"/>
                </a:lnTo>
                <a:lnTo>
                  <a:pt x="92" y="15"/>
                </a:lnTo>
                <a:lnTo>
                  <a:pt x="92" y="15"/>
                </a:lnTo>
                <a:lnTo>
                  <a:pt x="92" y="17"/>
                </a:lnTo>
                <a:lnTo>
                  <a:pt x="92" y="17"/>
                </a:lnTo>
                <a:lnTo>
                  <a:pt x="92" y="17"/>
                </a:lnTo>
                <a:lnTo>
                  <a:pt x="92" y="19"/>
                </a:lnTo>
                <a:lnTo>
                  <a:pt x="94" y="19"/>
                </a:lnTo>
                <a:lnTo>
                  <a:pt x="94" y="19"/>
                </a:lnTo>
                <a:lnTo>
                  <a:pt x="94" y="19"/>
                </a:lnTo>
                <a:lnTo>
                  <a:pt x="94" y="20"/>
                </a:lnTo>
                <a:lnTo>
                  <a:pt x="94" y="22"/>
                </a:lnTo>
                <a:lnTo>
                  <a:pt x="94" y="22"/>
                </a:lnTo>
                <a:lnTo>
                  <a:pt x="94" y="22"/>
                </a:lnTo>
                <a:lnTo>
                  <a:pt x="94" y="24"/>
                </a:lnTo>
                <a:lnTo>
                  <a:pt x="92" y="24"/>
                </a:lnTo>
                <a:lnTo>
                  <a:pt x="92" y="26"/>
                </a:lnTo>
                <a:lnTo>
                  <a:pt x="94" y="26"/>
                </a:lnTo>
                <a:lnTo>
                  <a:pt x="94" y="26"/>
                </a:lnTo>
                <a:lnTo>
                  <a:pt x="94" y="28"/>
                </a:lnTo>
                <a:lnTo>
                  <a:pt x="94" y="28"/>
                </a:lnTo>
                <a:lnTo>
                  <a:pt x="94" y="28"/>
                </a:lnTo>
                <a:lnTo>
                  <a:pt x="94" y="28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1"/>
                </a:lnTo>
                <a:lnTo>
                  <a:pt x="96" y="31"/>
                </a:lnTo>
                <a:lnTo>
                  <a:pt x="96" y="31"/>
                </a:lnTo>
                <a:lnTo>
                  <a:pt x="96" y="33"/>
                </a:lnTo>
                <a:lnTo>
                  <a:pt x="96" y="33"/>
                </a:lnTo>
                <a:lnTo>
                  <a:pt x="96" y="35"/>
                </a:lnTo>
                <a:lnTo>
                  <a:pt x="96" y="37"/>
                </a:lnTo>
                <a:lnTo>
                  <a:pt x="96" y="39"/>
                </a:lnTo>
                <a:lnTo>
                  <a:pt x="96" y="39"/>
                </a:lnTo>
                <a:lnTo>
                  <a:pt x="96" y="41"/>
                </a:lnTo>
                <a:lnTo>
                  <a:pt x="96" y="41"/>
                </a:lnTo>
                <a:lnTo>
                  <a:pt x="96" y="42"/>
                </a:lnTo>
                <a:lnTo>
                  <a:pt x="96" y="42"/>
                </a:lnTo>
                <a:lnTo>
                  <a:pt x="94" y="44"/>
                </a:lnTo>
                <a:lnTo>
                  <a:pt x="94" y="44"/>
                </a:lnTo>
                <a:lnTo>
                  <a:pt x="92" y="48"/>
                </a:lnTo>
                <a:lnTo>
                  <a:pt x="90" y="50"/>
                </a:lnTo>
                <a:lnTo>
                  <a:pt x="90" y="48"/>
                </a:lnTo>
                <a:lnTo>
                  <a:pt x="92" y="46"/>
                </a:lnTo>
                <a:lnTo>
                  <a:pt x="92" y="44"/>
                </a:lnTo>
                <a:lnTo>
                  <a:pt x="92" y="44"/>
                </a:lnTo>
                <a:lnTo>
                  <a:pt x="92" y="42"/>
                </a:lnTo>
                <a:lnTo>
                  <a:pt x="94" y="42"/>
                </a:lnTo>
                <a:lnTo>
                  <a:pt x="92" y="41"/>
                </a:lnTo>
                <a:lnTo>
                  <a:pt x="94" y="41"/>
                </a:lnTo>
                <a:lnTo>
                  <a:pt x="94" y="39"/>
                </a:lnTo>
                <a:lnTo>
                  <a:pt x="94" y="39"/>
                </a:lnTo>
                <a:lnTo>
                  <a:pt x="94" y="37"/>
                </a:lnTo>
                <a:lnTo>
                  <a:pt x="94" y="35"/>
                </a:lnTo>
                <a:lnTo>
                  <a:pt x="94" y="35"/>
                </a:lnTo>
                <a:lnTo>
                  <a:pt x="94" y="33"/>
                </a:lnTo>
                <a:lnTo>
                  <a:pt x="94" y="31"/>
                </a:lnTo>
                <a:lnTo>
                  <a:pt x="94" y="31"/>
                </a:lnTo>
                <a:lnTo>
                  <a:pt x="94" y="31"/>
                </a:lnTo>
                <a:lnTo>
                  <a:pt x="92" y="31"/>
                </a:lnTo>
                <a:lnTo>
                  <a:pt x="92" y="30"/>
                </a:lnTo>
                <a:lnTo>
                  <a:pt x="92" y="30"/>
                </a:lnTo>
                <a:lnTo>
                  <a:pt x="92" y="30"/>
                </a:lnTo>
                <a:lnTo>
                  <a:pt x="90" y="28"/>
                </a:lnTo>
                <a:lnTo>
                  <a:pt x="90" y="28"/>
                </a:lnTo>
                <a:lnTo>
                  <a:pt x="90" y="28"/>
                </a:lnTo>
                <a:lnTo>
                  <a:pt x="90" y="28"/>
                </a:lnTo>
                <a:lnTo>
                  <a:pt x="90" y="28"/>
                </a:lnTo>
                <a:lnTo>
                  <a:pt x="90" y="26"/>
                </a:lnTo>
                <a:lnTo>
                  <a:pt x="89" y="26"/>
                </a:lnTo>
                <a:lnTo>
                  <a:pt x="90" y="26"/>
                </a:lnTo>
                <a:lnTo>
                  <a:pt x="90" y="26"/>
                </a:lnTo>
                <a:lnTo>
                  <a:pt x="89" y="24"/>
                </a:lnTo>
                <a:lnTo>
                  <a:pt x="89" y="24"/>
                </a:lnTo>
                <a:lnTo>
                  <a:pt x="89" y="24"/>
                </a:lnTo>
                <a:lnTo>
                  <a:pt x="90" y="24"/>
                </a:lnTo>
                <a:lnTo>
                  <a:pt x="89" y="24"/>
                </a:lnTo>
                <a:lnTo>
                  <a:pt x="89" y="22"/>
                </a:lnTo>
                <a:lnTo>
                  <a:pt x="89" y="22"/>
                </a:lnTo>
                <a:lnTo>
                  <a:pt x="89" y="22"/>
                </a:lnTo>
                <a:lnTo>
                  <a:pt x="90" y="22"/>
                </a:lnTo>
                <a:lnTo>
                  <a:pt x="90" y="20"/>
                </a:lnTo>
                <a:lnTo>
                  <a:pt x="90" y="20"/>
                </a:lnTo>
                <a:lnTo>
                  <a:pt x="90" y="20"/>
                </a:lnTo>
                <a:lnTo>
                  <a:pt x="90" y="20"/>
                </a:lnTo>
                <a:lnTo>
                  <a:pt x="90" y="19"/>
                </a:lnTo>
                <a:lnTo>
                  <a:pt x="90" y="19"/>
                </a:lnTo>
                <a:lnTo>
                  <a:pt x="90" y="19"/>
                </a:lnTo>
                <a:lnTo>
                  <a:pt x="90" y="19"/>
                </a:lnTo>
                <a:lnTo>
                  <a:pt x="90" y="19"/>
                </a:lnTo>
                <a:lnTo>
                  <a:pt x="90" y="17"/>
                </a:lnTo>
                <a:lnTo>
                  <a:pt x="89" y="17"/>
                </a:lnTo>
                <a:lnTo>
                  <a:pt x="89" y="17"/>
                </a:lnTo>
                <a:lnTo>
                  <a:pt x="89" y="17"/>
                </a:lnTo>
                <a:lnTo>
                  <a:pt x="89" y="15"/>
                </a:lnTo>
                <a:lnTo>
                  <a:pt x="89" y="15"/>
                </a:lnTo>
                <a:lnTo>
                  <a:pt x="89" y="15"/>
                </a:lnTo>
                <a:lnTo>
                  <a:pt x="87" y="15"/>
                </a:lnTo>
                <a:lnTo>
                  <a:pt x="87" y="13"/>
                </a:lnTo>
                <a:lnTo>
                  <a:pt x="87" y="13"/>
                </a:lnTo>
                <a:lnTo>
                  <a:pt x="87" y="13"/>
                </a:lnTo>
                <a:lnTo>
                  <a:pt x="87" y="11"/>
                </a:lnTo>
                <a:lnTo>
                  <a:pt x="85" y="11"/>
                </a:lnTo>
                <a:lnTo>
                  <a:pt x="85" y="11"/>
                </a:lnTo>
                <a:lnTo>
                  <a:pt x="85" y="11"/>
                </a:lnTo>
                <a:lnTo>
                  <a:pt x="85" y="11"/>
                </a:lnTo>
                <a:lnTo>
                  <a:pt x="85" y="9"/>
                </a:lnTo>
                <a:lnTo>
                  <a:pt x="83" y="9"/>
                </a:lnTo>
                <a:lnTo>
                  <a:pt x="83" y="9"/>
                </a:lnTo>
                <a:lnTo>
                  <a:pt x="83" y="8"/>
                </a:lnTo>
                <a:lnTo>
                  <a:pt x="83" y="8"/>
                </a:lnTo>
                <a:lnTo>
                  <a:pt x="83" y="8"/>
                </a:lnTo>
                <a:lnTo>
                  <a:pt x="83" y="8"/>
                </a:lnTo>
                <a:lnTo>
                  <a:pt x="83" y="8"/>
                </a:lnTo>
                <a:lnTo>
                  <a:pt x="83" y="6"/>
                </a:lnTo>
                <a:lnTo>
                  <a:pt x="83" y="6"/>
                </a:lnTo>
                <a:lnTo>
                  <a:pt x="81" y="6"/>
                </a:lnTo>
                <a:lnTo>
                  <a:pt x="83" y="6"/>
                </a:lnTo>
                <a:lnTo>
                  <a:pt x="81" y="4"/>
                </a:lnTo>
                <a:lnTo>
                  <a:pt x="81" y="4"/>
                </a:lnTo>
                <a:lnTo>
                  <a:pt x="81" y="4"/>
                </a:lnTo>
                <a:lnTo>
                  <a:pt x="81" y="4"/>
                </a:lnTo>
                <a:lnTo>
                  <a:pt x="81" y="2"/>
                </a:lnTo>
                <a:lnTo>
                  <a:pt x="81" y="2"/>
                </a:lnTo>
                <a:lnTo>
                  <a:pt x="81" y="2"/>
                </a:lnTo>
                <a:lnTo>
                  <a:pt x="81" y="2"/>
                </a:lnTo>
                <a:lnTo>
                  <a:pt x="81" y="0"/>
                </a:lnTo>
                <a:lnTo>
                  <a:pt x="81" y="0"/>
                </a:lnTo>
                <a:lnTo>
                  <a:pt x="81" y="0"/>
                </a:lnTo>
                <a:lnTo>
                  <a:pt x="81" y="2"/>
                </a:lnTo>
                <a:lnTo>
                  <a:pt x="81" y="2"/>
                </a:lnTo>
                <a:lnTo>
                  <a:pt x="81" y="2"/>
                </a:lnTo>
                <a:lnTo>
                  <a:pt x="81" y="2"/>
                </a:lnTo>
                <a:lnTo>
                  <a:pt x="81" y="6"/>
                </a:lnTo>
                <a:lnTo>
                  <a:pt x="81" y="6"/>
                </a:lnTo>
                <a:lnTo>
                  <a:pt x="81" y="6"/>
                </a:lnTo>
                <a:lnTo>
                  <a:pt x="81" y="8"/>
                </a:lnTo>
                <a:lnTo>
                  <a:pt x="83" y="8"/>
                </a:lnTo>
                <a:lnTo>
                  <a:pt x="81" y="8"/>
                </a:lnTo>
                <a:lnTo>
                  <a:pt x="81" y="8"/>
                </a:lnTo>
                <a:lnTo>
                  <a:pt x="83" y="8"/>
                </a:lnTo>
                <a:lnTo>
                  <a:pt x="81" y="9"/>
                </a:lnTo>
                <a:lnTo>
                  <a:pt x="81" y="9"/>
                </a:lnTo>
                <a:lnTo>
                  <a:pt x="81" y="9"/>
                </a:lnTo>
                <a:lnTo>
                  <a:pt x="81" y="9"/>
                </a:lnTo>
                <a:lnTo>
                  <a:pt x="81" y="11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79" y="13"/>
                </a:lnTo>
                <a:lnTo>
                  <a:pt x="79" y="13"/>
                </a:lnTo>
                <a:lnTo>
                  <a:pt x="79" y="13"/>
                </a:lnTo>
                <a:lnTo>
                  <a:pt x="77" y="13"/>
                </a:lnTo>
                <a:lnTo>
                  <a:pt x="77" y="15"/>
                </a:lnTo>
                <a:lnTo>
                  <a:pt x="77" y="15"/>
                </a:lnTo>
                <a:lnTo>
                  <a:pt x="77" y="15"/>
                </a:lnTo>
                <a:lnTo>
                  <a:pt x="77" y="15"/>
                </a:lnTo>
                <a:lnTo>
                  <a:pt x="76" y="15"/>
                </a:lnTo>
                <a:lnTo>
                  <a:pt x="76" y="17"/>
                </a:lnTo>
                <a:lnTo>
                  <a:pt x="76" y="17"/>
                </a:lnTo>
                <a:lnTo>
                  <a:pt x="76" y="17"/>
                </a:lnTo>
                <a:lnTo>
                  <a:pt x="76" y="17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20"/>
                </a:lnTo>
                <a:lnTo>
                  <a:pt x="74" y="20"/>
                </a:lnTo>
                <a:lnTo>
                  <a:pt x="74" y="20"/>
                </a:lnTo>
                <a:lnTo>
                  <a:pt x="72" y="20"/>
                </a:lnTo>
                <a:lnTo>
                  <a:pt x="72" y="22"/>
                </a:lnTo>
                <a:lnTo>
                  <a:pt x="70" y="22"/>
                </a:lnTo>
                <a:lnTo>
                  <a:pt x="70" y="22"/>
                </a:lnTo>
                <a:lnTo>
                  <a:pt x="70" y="22"/>
                </a:lnTo>
                <a:lnTo>
                  <a:pt x="70" y="24"/>
                </a:lnTo>
                <a:lnTo>
                  <a:pt x="68" y="24"/>
                </a:lnTo>
                <a:lnTo>
                  <a:pt x="68" y="24"/>
                </a:lnTo>
                <a:lnTo>
                  <a:pt x="68" y="24"/>
                </a:lnTo>
                <a:lnTo>
                  <a:pt x="66" y="24"/>
                </a:lnTo>
                <a:lnTo>
                  <a:pt x="66" y="24"/>
                </a:lnTo>
                <a:lnTo>
                  <a:pt x="65" y="26"/>
                </a:lnTo>
                <a:lnTo>
                  <a:pt x="65" y="26"/>
                </a:lnTo>
                <a:lnTo>
                  <a:pt x="65" y="26"/>
                </a:lnTo>
                <a:lnTo>
                  <a:pt x="65" y="26"/>
                </a:lnTo>
                <a:lnTo>
                  <a:pt x="63" y="28"/>
                </a:lnTo>
                <a:lnTo>
                  <a:pt x="63" y="28"/>
                </a:lnTo>
                <a:lnTo>
                  <a:pt x="63" y="28"/>
                </a:lnTo>
                <a:lnTo>
                  <a:pt x="63" y="28"/>
                </a:lnTo>
                <a:lnTo>
                  <a:pt x="61" y="30"/>
                </a:lnTo>
                <a:lnTo>
                  <a:pt x="61" y="30"/>
                </a:lnTo>
                <a:lnTo>
                  <a:pt x="61" y="30"/>
                </a:lnTo>
                <a:lnTo>
                  <a:pt x="59" y="31"/>
                </a:lnTo>
                <a:lnTo>
                  <a:pt x="59" y="31"/>
                </a:lnTo>
                <a:lnTo>
                  <a:pt x="57" y="31"/>
                </a:lnTo>
                <a:lnTo>
                  <a:pt x="57" y="33"/>
                </a:lnTo>
                <a:lnTo>
                  <a:pt x="57" y="33"/>
                </a:lnTo>
                <a:lnTo>
                  <a:pt x="55" y="33"/>
                </a:lnTo>
                <a:lnTo>
                  <a:pt x="55" y="33"/>
                </a:lnTo>
                <a:lnTo>
                  <a:pt x="55" y="35"/>
                </a:lnTo>
                <a:lnTo>
                  <a:pt x="54" y="35"/>
                </a:lnTo>
                <a:lnTo>
                  <a:pt x="54" y="35"/>
                </a:lnTo>
                <a:lnTo>
                  <a:pt x="52" y="37"/>
                </a:lnTo>
                <a:lnTo>
                  <a:pt x="52" y="37"/>
                </a:lnTo>
                <a:lnTo>
                  <a:pt x="50" y="39"/>
                </a:lnTo>
                <a:lnTo>
                  <a:pt x="50" y="39"/>
                </a:lnTo>
                <a:lnTo>
                  <a:pt x="50" y="39"/>
                </a:lnTo>
                <a:lnTo>
                  <a:pt x="50" y="39"/>
                </a:lnTo>
                <a:lnTo>
                  <a:pt x="48" y="41"/>
                </a:lnTo>
                <a:lnTo>
                  <a:pt x="48" y="41"/>
                </a:lnTo>
                <a:lnTo>
                  <a:pt x="48" y="42"/>
                </a:lnTo>
                <a:lnTo>
                  <a:pt x="48" y="42"/>
                </a:lnTo>
                <a:lnTo>
                  <a:pt x="46" y="44"/>
                </a:lnTo>
                <a:lnTo>
                  <a:pt x="46" y="44"/>
                </a:lnTo>
                <a:lnTo>
                  <a:pt x="44" y="46"/>
                </a:lnTo>
                <a:lnTo>
                  <a:pt x="44" y="46"/>
                </a:lnTo>
                <a:lnTo>
                  <a:pt x="44" y="48"/>
                </a:lnTo>
                <a:lnTo>
                  <a:pt x="44" y="48"/>
                </a:lnTo>
                <a:lnTo>
                  <a:pt x="44" y="50"/>
                </a:lnTo>
                <a:lnTo>
                  <a:pt x="43" y="50"/>
                </a:lnTo>
                <a:lnTo>
                  <a:pt x="43" y="50"/>
                </a:lnTo>
                <a:lnTo>
                  <a:pt x="43" y="52"/>
                </a:lnTo>
                <a:lnTo>
                  <a:pt x="43" y="52"/>
                </a:lnTo>
                <a:lnTo>
                  <a:pt x="43" y="54"/>
                </a:lnTo>
                <a:lnTo>
                  <a:pt x="43" y="54"/>
                </a:lnTo>
                <a:lnTo>
                  <a:pt x="41" y="55"/>
                </a:lnTo>
                <a:lnTo>
                  <a:pt x="41" y="55"/>
                </a:lnTo>
                <a:lnTo>
                  <a:pt x="39" y="57"/>
                </a:lnTo>
                <a:lnTo>
                  <a:pt x="39" y="57"/>
                </a:lnTo>
                <a:lnTo>
                  <a:pt x="37" y="57"/>
                </a:lnTo>
                <a:lnTo>
                  <a:pt x="37" y="59"/>
                </a:lnTo>
                <a:lnTo>
                  <a:pt x="37" y="59"/>
                </a:lnTo>
                <a:lnTo>
                  <a:pt x="35" y="61"/>
                </a:lnTo>
                <a:lnTo>
                  <a:pt x="35" y="61"/>
                </a:lnTo>
                <a:lnTo>
                  <a:pt x="35" y="61"/>
                </a:lnTo>
                <a:lnTo>
                  <a:pt x="33" y="63"/>
                </a:lnTo>
                <a:lnTo>
                  <a:pt x="33" y="63"/>
                </a:lnTo>
                <a:lnTo>
                  <a:pt x="32" y="65"/>
                </a:lnTo>
                <a:lnTo>
                  <a:pt x="30" y="65"/>
                </a:lnTo>
                <a:lnTo>
                  <a:pt x="30" y="66"/>
                </a:lnTo>
                <a:lnTo>
                  <a:pt x="28" y="66"/>
                </a:lnTo>
                <a:lnTo>
                  <a:pt x="28" y="68"/>
                </a:lnTo>
                <a:lnTo>
                  <a:pt x="26" y="68"/>
                </a:lnTo>
                <a:lnTo>
                  <a:pt x="28" y="66"/>
                </a:lnTo>
                <a:lnTo>
                  <a:pt x="28" y="66"/>
                </a:lnTo>
                <a:lnTo>
                  <a:pt x="30" y="65"/>
                </a:lnTo>
                <a:lnTo>
                  <a:pt x="30" y="65"/>
                </a:lnTo>
                <a:lnTo>
                  <a:pt x="30" y="63"/>
                </a:lnTo>
                <a:lnTo>
                  <a:pt x="32" y="61"/>
                </a:lnTo>
                <a:lnTo>
                  <a:pt x="33" y="61"/>
                </a:lnTo>
                <a:lnTo>
                  <a:pt x="33" y="61"/>
                </a:lnTo>
                <a:lnTo>
                  <a:pt x="33" y="59"/>
                </a:lnTo>
                <a:lnTo>
                  <a:pt x="33" y="59"/>
                </a:lnTo>
                <a:lnTo>
                  <a:pt x="33" y="59"/>
                </a:lnTo>
                <a:lnTo>
                  <a:pt x="35" y="57"/>
                </a:lnTo>
                <a:lnTo>
                  <a:pt x="35" y="57"/>
                </a:lnTo>
                <a:lnTo>
                  <a:pt x="37" y="55"/>
                </a:lnTo>
                <a:lnTo>
                  <a:pt x="37" y="55"/>
                </a:lnTo>
                <a:lnTo>
                  <a:pt x="37" y="55"/>
                </a:lnTo>
                <a:lnTo>
                  <a:pt x="39" y="55"/>
                </a:lnTo>
                <a:lnTo>
                  <a:pt x="39" y="54"/>
                </a:lnTo>
                <a:lnTo>
                  <a:pt x="39" y="54"/>
                </a:lnTo>
                <a:lnTo>
                  <a:pt x="39" y="52"/>
                </a:lnTo>
                <a:lnTo>
                  <a:pt x="39" y="54"/>
                </a:lnTo>
                <a:lnTo>
                  <a:pt x="39" y="52"/>
                </a:lnTo>
                <a:lnTo>
                  <a:pt x="39" y="52"/>
                </a:lnTo>
                <a:lnTo>
                  <a:pt x="39" y="50"/>
                </a:lnTo>
                <a:lnTo>
                  <a:pt x="41" y="50"/>
                </a:lnTo>
                <a:lnTo>
                  <a:pt x="43" y="48"/>
                </a:lnTo>
                <a:lnTo>
                  <a:pt x="43" y="48"/>
                </a:lnTo>
                <a:lnTo>
                  <a:pt x="43" y="48"/>
                </a:lnTo>
                <a:lnTo>
                  <a:pt x="43" y="46"/>
                </a:lnTo>
                <a:lnTo>
                  <a:pt x="43" y="46"/>
                </a:lnTo>
                <a:lnTo>
                  <a:pt x="43" y="46"/>
                </a:lnTo>
                <a:lnTo>
                  <a:pt x="43" y="46"/>
                </a:lnTo>
                <a:lnTo>
                  <a:pt x="43" y="44"/>
                </a:lnTo>
                <a:lnTo>
                  <a:pt x="44" y="44"/>
                </a:lnTo>
                <a:lnTo>
                  <a:pt x="44" y="44"/>
                </a:lnTo>
                <a:lnTo>
                  <a:pt x="44" y="44"/>
                </a:lnTo>
                <a:lnTo>
                  <a:pt x="44" y="42"/>
                </a:lnTo>
                <a:lnTo>
                  <a:pt x="44" y="42"/>
                </a:lnTo>
                <a:lnTo>
                  <a:pt x="44" y="42"/>
                </a:lnTo>
                <a:lnTo>
                  <a:pt x="44" y="42"/>
                </a:lnTo>
                <a:lnTo>
                  <a:pt x="44" y="41"/>
                </a:lnTo>
                <a:lnTo>
                  <a:pt x="46" y="41"/>
                </a:lnTo>
                <a:lnTo>
                  <a:pt x="46" y="41"/>
                </a:lnTo>
                <a:lnTo>
                  <a:pt x="46" y="41"/>
                </a:lnTo>
                <a:lnTo>
                  <a:pt x="46" y="41"/>
                </a:lnTo>
                <a:lnTo>
                  <a:pt x="46" y="39"/>
                </a:lnTo>
                <a:lnTo>
                  <a:pt x="46" y="39"/>
                </a:lnTo>
                <a:lnTo>
                  <a:pt x="48" y="39"/>
                </a:lnTo>
                <a:lnTo>
                  <a:pt x="48" y="39"/>
                </a:lnTo>
                <a:lnTo>
                  <a:pt x="48" y="39"/>
                </a:lnTo>
                <a:lnTo>
                  <a:pt x="48" y="37"/>
                </a:lnTo>
                <a:lnTo>
                  <a:pt x="48" y="37"/>
                </a:lnTo>
                <a:lnTo>
                  <a:pt x="48" y="37"/>
                </a:lnTo>
                <a:lnTo>
                  <a:pt x="48" y="37"/>
                </a:lnTo>
                <a:lnTo>
                  <a:pt x="50" y="35"/>
                </a:lnTo>
                <a:lnTo>
                  <a:pt x="50" y="35"/>
                </a:lnTo>
                <a:lnTo>
                  <a:pt x="50" y="35"/>
                </a:lnTo>
                <a:lnTo>
                  <a:pt x="50" y="35"/>
                </a:lnTo>
                <a:lnTo>
                  <a:pt x="50" y="35"/>
                </a:lnTo>
                <a:lnTo>
                  <a:pt x="50" y="33"/>
                </a:lnTo>
                <a:lnTo>
                  <a:pt x="52" y="33"/>
                </a:lnTo>
                <a:lnTo>
                  <a:pt x="52" y="33"/>
                </a:lnTo>
                <a:lnTo>
                  <a:pt x="52" y="33"/>
                </a:lnTo>
                <a:lnTo>
                  <a:pt x="52" y="33"/>
                </a:lnTo>
                <a:lnTo>
                  <a:pt x="54" y="31"/>
                </a:lnTo>
                <a:lnTo>
                  <a:pt x="54" y="31"/>
                </a:lnTo>
                <a:lnTo>
                  <a:pt x="54" y="31"/>
                </a:lnTo>
                <a:lnTo>
                  <a:pt x="55" y="31"/>
                </a:lnTo>
                <a:lnTo>
                  <a:pt x="55" y="31"/>
                </a:lnTo>
                <a:lnTo>
                  <a:pt x="55" y="30"/>
                </a:lnTo>
                <a:lnTo>
                  <a:pt x="55" y="30"/>
                </a:lnTo>
                <a:lnTo>
                  <a:pt x="57" y="30"/>
                </a:lnTo>
                <a:lnTo>
                  <a:pt x="57" y="30"/>
                </a:lnTo>
                <a:lnTo>
                  <a:pt x="57" y="30"/>
                </a:lnTo>
                <a:lnTo>
                  <a:pt x="57" y="28"/>
                </a:lnTo>
                <a:lnTo>
                  <a:pt x="57" y="28"/>
                </a:lnTo>
                <a:lnTo>
                  <a:pt x="59" y="28"/>
                </a:lnTo>
                <a:lnTo>
                  <a:pt x="59" y="28"/>
                </a:lnTo>
                <a:lnTo>
                  <a:pt x="59" y="28"/>
                </a:lnTo>
                <a:lnTo>
                  <a:pt x="59" y="26"/>
                </a:lnTo>
                <a:lnTo>
                  <a:pt x="61" y="26"/>
                </a:lnTo>
                <a:lnTo>
                  <a:pt x="61" y="26"/>
                </a:lnTo>
                <a:lnTo>
                  <a:pt x="61" y="26"/>
                </a:lnTo>
                <a:lnTo>
                  <a:pt x="61" y="26"/>
                </a:lnTo>
                <a:lnTo>
                  <a:pt x="61" y="24"/>
                </a:lnTo>
                <a:lnTo>
                  <a:pt x="63" y="24"/>
                </a:lnTo>
                <a:lnTo>
                  <a:pt x="63" y="24"/>
                </a:lnTo>
                <a:lnTo>
                  <a:pt x="63" y="24"/>
                </a:lnTo>
                <a:lnTo>
                  <a:pt x="65" y="24"/>
                </a:lnTo>
                <a:lnTo>
                  <a:pt x="65" y="22"/>
                </a:lnTo>
                <a:lnTo>
                  <a:pt x="65" y="22"/>
                </a:lnTo>
                <a:lnTo>
                  <a:pt x="66" y="22"/>
                </a:lnTo>
                <a:lnTo>
                  <a:pt x="66" y="22"/>
                </a:lnTo>
                <a:lnTo>
                  <a:pt x="66" y="22"/>
                </a:lnTo>
                <a:lnTo>
                  <a:pt x="66" y="22"/>
                </a:lnTo>
                <a:lnTo>
                  <a:pt x="68" y="20"/>
                </a:lnTo>
                <a:lnTo>
                  <a:pt x="68" y="20"/>
                </a:lnTo>
                <a:lnTo>
                  <a:pt x="68" y="20"/>
                </a:lnTo>
                <a:lnTo>
                  <a:pt x="70" y="20"/>
                </a:lnTo>
                <a:lnTo>
                  <a:pt x="70" y="19"/>
                </a:lnTo>
                <a:lnTo>
                  <a:pt x="70" y="19"/>
                </a:lnTo>
                <a:lnTo>
                  <a:pt x="70" y="19"/>
                </a:lnTo>
                <a:lnTo>
                  <a:pt x="72" y="19"/>
                </a:lnTo>
                <a:lnTo>
                  <a:pt x="72" y="19"/>
                </a:lnTo>
                <a:lnTo>
                  <a:pt x="72" y="17"/>
                </a:lnTo>
                <a:lnTo>
                  <a:pt x="72" y="17"/>
                </a:lnTo>
                <a:lnTo>
                  <a:pt x="72" y="17"/>
                </a:lnTo>
                <a:lnTo>
                  <a:pt x="72" y="17"/>
                </a:lnTo>
                <a:lnTo>
                  <a:pt x="74" y="17"/>
                </a:lnTo>
                <a:lnTo>
                  <a:pt x="74" y="15"/>
                </a:lnTo>
                <a:lnTo>
                  <a:pt x="74" y="15"/>
                </a:lnTo>
                <a:lnTo>
                  <a:pt x="74" y="15"/>
                </a:lnTo>
                <a:lnTo>
                  <a:pt x="74" y="15"/>
                </a:lnTo>
                <a:lnTo>
                  <a:pt x="74" y="15"/>
                </a:lnTo>
                <a:lnTo>
                  <a:pt x="76" y="13"/>
                </a:lnTo>
                <a:lnTo>
                  <a:pt x="76" y="13"/>
                </a:lnTo>
                <a:lnTo>
                  <a:pt x="76" y="13"/>
                </a:lnTo>
                <a:lnTo>
                  <a:pt x="76" y="13"/>
                </a:lnTo>
                <a:lnTo>
                  <a:pt x="76" y="11"/>
                </a:lnTo>
                <a:lnTo>
                  <a:pt x="76" y="11"/>
                </a:lnTo>
                <a:lnTo>
                  <a:pt x="76" y="11"/>
                </a:lnTo>
                <a:lnTo>
                  <a:pt x="77" y="11"/>
                </a:lnTo>
                <a:lnTo>
                  <a:pt x="77" y="11"/>
                </a:lnTo>
                <a:lnTo>
                  <a:pt x="77" y="9"/>
                </a:lnTo>
                <a:lnTo>
                  <a:pt x="77" y="9"/>
                </a:lnTo>
                <a:lnTo>
                  <a:pt x="77" y="9"/>
                </a:lnTo>
                <a:lnTo>
                  <a:pt x="77" y="9"/>
                </a:lnTo>
                <a:lnTo>
                  <a:pt x="77" y="8"/>
                </a:lnTo>
                <a:lnTo>
                  <a:pt x="77" y="8"/>
                </a:lnTo>
                <a:lnTo>
                  <a:pt x="77" y="8"/>
                </a:lnTo>
                <a:lnTo>
                  <a:pt x="77" y="8"/>
                </a:lnTo>
                <a:lnTo>
                  <a:pt x="77" y="6"/>
                </a:lnTo>
                <a:lnTo>
                  <a:pt x="79" y="6"/>
                </a:lnTo>
                <a:lnTo>
                  <a:pt x="79" y="6"/>
                </a:lnTo>
                <a:lnTo>
                  <a:pt x="79" y="6"/>
                </a:lnTo>
                <a:lnTo>
                  <a:pt x="79" y="4"/>
                </a:lnTo>
                <a:lnTo>
                  <a:pt x="77" y="4"/>
                </a:lnTo>
                <a:lnTo>
                  <a:pt x="77" y="4"/>
                </a:lnTo>
                <a:lnTo>
                  <a:pt x="77" y="2"/>
                </a:lnTo>
                <a:lnTo>
                  <a:pt x="77" y="2"/>
                </a:lnTo>
                <a:lnTo>
                  <a:pt x="77" y="2"/>
                </a:lnTo>
                <a:lnTo>
                  <a:pt x="79" y="0"/>
                </a:lnTo>
                <a:lnTo>
                  <a:pt x="79" y="0"/>
                </a:lnTo>
                <a:lnTo>
                  <a:pt x="79" y="2"/>
                </a:lnTo>
                <a:lnTo>
                  <a:pt x="77" y="2"/>
                </a:lnTo>
                <a:lnTo>
                  <a:pt x="77" y="2"/>
                </a:lnTo>
                <a:lnTo>
                  <a:pt x="76" y="4"/>
                </a:lnTo>
                <a:lnTo>
                  <a:pt x="76" y="4"/>
                </a:lnTo>
                <a:lnTo>
                  <a:pt x="76" y="4"/>
                </a:lnTo>
                <a:lnTo>
                  <a:pt x="76" y="6"/>
                </a:lnTo>
                <a:lnTo>
                  <a:pt x="74" y="6"/>
                </a:lnTo>
                <a:lnTo>
                  <a:pt x="74" y="6"/>
                </a:lnTo>
                <a:lnTo>
                  <a:pt x="74" y="6"/>
                </a:lnTo>
                <a:lnTo>
                  <a:pt x="74" y="6"/>
                </a:lnTo>
                <a:lnTo>
                  <a:pt x="72" y="6"/>
                </a:lnTo>
                <a:lnTo>
                  <a:pt x="72" y="8"/>
                </a:lnTo>
                <a:lnTo>
                  <a:pt x="72" y="8"/>
                </a:lnTo>
                <a:lnTo>
                  <a:pt x="70" y="8"/>
                </a:lnTo>
                <a:lnTo>
                  <a:pt x="70" y="8"/>
                </a:lnTo>
                <a:lnTo>
                  <a:pt x="70" y="8"/>
                </a:lnTo>
                <a:lnTo>
                  <a:pt x="68" y="8"/>
                </a:lnTo>
                <a:lnTo>
                  <a:pt x="66" y="9"/>
                </a:lnTo>
                <a:lnTo>
                  <a:pt x="66" y="9"/>
                </a:lnTo>
                <a:lnTo>
                  <a:pt x="66" y="9"/>
                </a:lnTo>
                <a:lnTo>
                  <a:pt x="65" y="9"/>
                </a:lnTo>
                <a:lnTo>
                  <a:pt x="65" y="11"/>
                </a:lnTo>
                <a:lnTo>
                  <a:pt x="65" y="11"/>
                </a:lnTo>
                <a:lnTo>
                  <a:pt x="63" y="11"/>
                </a:lnTo>
                <a:lnTo>
                  <a:pt x="63" y="11"/>
                </a:lnTo>
                <a:lnTo>
                  <a:pt x="61" y="13"/>
                </a:lnTo>
                <a:lnTo>
                  <a:pt x="61" y="13"/>
                </a:lnTo>
                <a:lnTo>
                  <a:pt x="61" y="13"/>
                </a:lnTo>
                <a:lnTo>
                  <a:pt x="59" y="13"/>
                </a:lnTo>
                <a:lnTo>
                  <a:pt x="57" y="15"/>
                </a:lnTo>
                <a:lnTo>
                  <a:pt x="57" y="15"/>
                </a:lnTo>
                <a:lnTo>
                  <a:pt x="57" y="15"/>
                </a:lnTo>
                <a:lnTo>
                  <a:pt x="55" y="15"/>
                </a:lnTo>
                <a:lnTo>
                  <a:pt x="55" y="15"/>
                </a:lnTo>
                <a:lnTo>
                  <a:pt x="54" y="17"/>
                </a:lnTo>
                <a:lnTo>
                  <a:pt x="54" y="17"/>
                </a:lnTo>
                <a:lnTo>
                  <a:pt x="52" y="17"/>
                </a:lnTo>
                <a:lnTo>
                  <a:pt x="50" y="19"/>
                </a:lnTo>
                <a:lnTo>
                  <a:pt x="48" y="19"/>
                </a:lnTo>
                <a:lnTo>
                  <a:pt x="46" y="20"/>
                </a:lnTo>
                <a:lnTo>
                  <a:pt x="46" y="20"/>
                </a:lnTo>
                <a:lnTo>
                  <a:pt x="44" y="20"/>
                </a:lnTo>
                <a:lnTo>
                  <a:pt x="44" y="20"/>
                </a:lnTo>
                <a:lnTo>
                  <a:pt x="43" y="20"/>
                </a:lnTo>
                <a:lnTo>
                  <a:pt x="43" y="22"/>
                </a:lnTo>
                <a:lnTo>
                  <a:pt x="41" y="22"/>
                </a:lnTo>
                <a:lnTo>
                  <a:pt x="39" y="22"/>
                </a:lnTo>
                <a:lnTo>
                  <a:pt x="37" y="22"/>
                </a:lnTo>
                <a:lnTo>
                  <a:pt x="35" y="22"/>
                </a:lnTo>
                <a:lnTo>
                  <a:pt x="33" y="22"/>
                </a:lnTo>
                <a:lnTo>
                  <a:pt x="33" y="22"/>
                </a:lnTo>
                <a:lnTo>
                  <a:pt x="32" y="22"/>
                </a:lnTo>
                <a:lnTo>
                  <a:pt x="32" y="22"/>
                </a:lnTo>
                <a:lnTo>
                  <a:pt x="28" y="22"/>
                </a:lnTo>
                <a:lnTo>
                  <a:pt x="28" y="22"/>
                </a:lnTo>
                <a:lnTo>
                  <a:pt x="26" y="24"/>
                </a:lnTo>
                <a:lnTo>
                  <a:pt x="26" y="24"/>
                </a:lnTo>
                <a:lnTo>
                  <a:pt x="24" y="24"/>
                </a:lnTo>
                <a:lnTo>
                  <a:pt x="24" y="26"/>
                </a:lnTo>
                <a:lnTo>
                  <a:pt x="22" y="26"/>
                </a:lnTo>
                <a:lnTo>
                  <a:pt x="22" y="26"/>
                </a:lnTo>
                <a:lnTo>
                  <a:pt x="20" y="28"/>
                </a:lnTo>
                <a:lnTo>
                  <a:pt x="20" y="28"/>
                </a:lnTo>
                <a:lnTo>
                  <a:pt x="19" y="30"/>
                </a:lnTo>
                <a:lnTo>
                  <a:pt x="17" y="30"/>
                </a:lnTo>
                <a:lnTo>
                  <a:pt x="17" y="30"/>
                </a:lnTo>
                <a:lnTo>
                  <a:pt x="15" y="31"/>
                </a:lnTo>
                <a:lnTo>
                  <a:pt x="13" y="33"/>
                </a:lnTo>
                <a:lnTo>
                  <a:pt x="13" y="33"/>
                </a:lnTo>
                <a:lnTo>
                  <a:pt x="11" y="33"/>
                </a:lnTo>
                <a:lnTo>
                  <a:pt x="9" y="35"/>
                </a:lnTo>
                <a:lnTo>
                  <a:pt x="9" y="35"/>
                </a:lnTo>
                <a:lnTo>
                  <a:pt x="8" y="37"/>
                </a:lnTo>
                <a:lnTo>
                  <a:pt x="6" y="39"/>
                </a:lnTo>
                <a:lnTo>
                  <a:pt x="4" y="39"/>
                </a:lnTo>
                <a:lnTo>
                  <a:pt x="2" y="41"/>
                </a:lnTo>
                <a:lnTo>
                  <a:pt x="0" y="41"/>
                </a:lnTo>
                <a:lnTo>
                  <a:pt x="0" y="41"/>
                </a:lnTo>
                <a:lnTo>
                  <a:pt x="0" y="41"/>
                </a:lnTo>
                <a:lnTo>
                  <a:pt x="2" y="39"/>
                </a:lnTo>
                <a:lnTo>
                  <a:pt x="2" y="39"/>
                </a:lnTo>
                <a:lnTo>
                  <a:pt x="4" y="37"/>
                </a:lnTo>
                <a:lnTo>
                  <a:pt x="6" y="37"/>
                </a:lnTo>
                <a:lnTo>
                  <a:pt x="6" y="37"/>
                </a:lnTo>
                <a:lnTo>
                  <a:pt x="8" y="35"/>
                </a:lnTo>
                <a:lnTo>
                  <a:pt x="8" y="35"/>
                </a:lnTo>
                <a:lnTo>
                  <a:pt x="8" y="33"/>
                </a:lnTo>
                <a:lnTo>
                  <a:pt x="9" y="33"/>
                </a:lnTo>
                <a:lnTo>
                  <a:pt x="11" y="33"/>
                </a:lnTo>
                <a:lnTo>
                  <a:pt x="11" y="31"/>
                </a:lnTo>
                <a:lnTo>
                  <a:pt x="13" y="31"/>
                </a:lnTo>
                <a:lnTo>
                  <a:pt x="15" y="30"/>
                </a:lnTo>
                <a:lnTo>
                  <a:pt x="15" y="30"/>
                </a:lnTo>
                <a:lnTo>
                  <a:pt x="15" y="30"/>
                </a:lnTo>
                <a:lnTo>
                  <a:pt x="17" y="28"/>
                </a:lnTo>
                <a:lnTo>
                  <a:pt x="17" y="28"/>
                </a:lnTo>
                <a:lnTo>
                  <a:pt x="19" y="28"/>
                </a:lnTo>
                <a:lnTo>
                  <a:pt x="19" y="26"/>
                </a:lnTo>
                <a:lnTo>
                  <a:pt x="20" y="26"/>
                </a:lnTo>
                <a:lnTo>
                  <a:pt x="22" y="24"/>
                </a:lnTo>
                <a:lnTo>
                  <a:pt x="22" y="24"/>
                </a:lnTo>
                <a:lnTo>
                  <a:pt x="22" y="24"/>
                </a:lnTo>
                <a:lnTo>
                  <a:pt x="24" y="22"/>
                </a:lnTo>
                <a:lnTo>
                  <a:pt x="26" y="22"/>
                </a:lnTo>
                <a:lnTo>
                  <a:pt x="26" y="22"/>
                </a:lnTo>
                <a:lnTo>
                  <a:pt x="26" y="20"/>
                </a:lnTo>
                <a:lnTo>
                  <a:pt x="28" y="20"/>
                </a:lnTo>
                <a:lnTo>
                  <a:pt x="28" y="20"/>
                </a:lnTo>
                <a:lnTo>
                  <a:pt x="30" y="20"/>
                </a:lnTo>
                <a:lnTo>
                  <a:pt x="30" y="20"/>
                </a:lnTo>
                <a:lnTo>
                  <a:pt x="32" y="20"/>
                </a:lnTo>
                <a:lnTo>
                  <a:pt x="33" y="20"/>
                </a:lnTo>
                <a:lnTo>
                  <a:pt x="33" y="20"/>
                </a:lnTo>
                <a:lnTo>
                  <a:pt x="35" y="20"/>
                </a:lnTo>
                <a:lnTo>
                  <a:pt x="35" y="20"/>
                </a:lnTo>
                <a:lnTo>
                  <a:pt x="37" y="20"/>
                </a:lnTo>
                <a:lnTo>
                  <a:pt x="37" y="20"/>
                </a:lnTo>
                <a:lnTo>
                  <a:pt x="39" y="20"/>
                </a:lnTo>
                <a:lnTo>
                  <a:pt x="41" y="19"/>
                </a:lnTo>
                <a:lnTo>
                  <a:pt x="43" y="19"/>
                </a:lnTo>
                <a:lnTo>
                  <a:pt x="43" y="19"/>
                </a:lnTo>
                <a:lnTo>
                  <a:pt x="44" y="19"/>
                </a:lnTo>
                <a:lnTo>
                  <a:pt x="44" y="19"/>
                </a:lnTo>
                <a:lnTo>
                  <a:pt x="46" y="17"/>
                </a:lnTo>
                <a:lnTo>
                  <a:pt x="46" y="17"/>
                </a:lnTo>
                <a:lnTo>
                  <a:pt x="46" y="17"/>
                </a:lnTo>
                <a:lnTo>
                  <a:pt x="48" y="17"/>
                </a:lnTo>
                <a:lnTo>
                  <a:pt x="48" y="17"/>
                </a:lnTo>
                <a:lnTo>
                  <a:pt x="50" y="15"/>
                </a:lnTo>
                <a:lnTo>
                  <a:pt x="50" y="15"/>
                </a:lnTo>
                <a:lnTo>
                  <a:pt x="50" y="15"/>
                </a:lnTo>
                <a:lnTo>
                  <a:pt x="52" y="15"/>
                </a:lnTo>
                <a:lnTo>
                  <a:pt x="52" y="15"/>
                </a:lnTo>
                <a:lnTo>
                  <a:pt x="54" y="15"/>
                </a:lnTo>
                <a:lnTo>
                  <a:pt x="54" y="13"/>
                </a:lnTo>
                <a:lnTo>
                  <a:pt x="55" y="13"/>
                </a:lnTo>
                <a:lnTo>
                  <a:pt x="57" y="13"/>
                </a:lnTo>
                <a:lnTo>
                  <a:pt x="57" y="11"/>
                </a:lnTo>
                <a:lnTo>
                  <a:pt x="57" y="11"/>
                </a:lnTo>
                <a:lnTo>
                  <a:pt x="57" y="11"/>
                </a:lnTo>
                <a:lnTo>
                  <a:pt x="59" y="11"/>
                </a:lnTo>
                <a:lnTo>
                  <a:pt x="59" y="11"/>
                </a:lnTo>
                <a:lnTo>
                  <a:pt x="61" y="11"/>
                </a:lnTo>
                <a:lnTo>
                  <a:pt x="61" y="9"/>
                </a:lnTo>
                <a:lnTo>
                  <a:pt x="61" y="9"/>
                </a:lnTo>
                <a:lnTo>
                  <a:pt x="63" y="9"/>
                </a:lnTo>
                <a:lnTo>
                  <a:pt x="63" y="9"/>
                </a:lnTo>
                <a:lnTo>
                  <a:pt x="65" y="9"/>
                </a:lnTo>
                <a:lnTo>
                  <a:pt x="65" y="8"/>
                </a:lnTo>
                <a:lnTo>
                  <a:pt x="65" y="8"/>
                </a:lnTo>
                <a:lnTo>
                  <a:pt x="66" y="8"/>
                </a:lnTo>
                <a:lnTo>
                  <a:pt x="66" y="8"/>
                </a:lnTo>
                <a:lnTo>
                  <a:pt x="66" y="8"/>
                </a:lnTo>
                <a:lnTo>
                  <a:pt x="68" y="8"/>
                </a:lnTo>
                <a:lnTo>
                  <a:pt x="68" y="6"/>
                </a:lnTo>
                <a:lnTo>
                  <a:pt x="68" y="6"/>
                </a:lnTo>
                <a:lnTo>
                  <a:pt x="70" y="6"/>
                </a:lnTo>
                <a:lnTo>
                  <a:pt x="70" y="6"/>
                </a:lnTo>
                <a:lnTo>
                  <a:pt x="70" y="6"/>
                </a:lnTo>
                <a:lnTo>
                  <a:pt x="72" y="4"/>
                </a:lnTo>
                <a:lnTo>
                  <a:pt x="72" y="4"/>
                </a:lnTo>
                <a:lnTo>
                  <a:pt x="72" y="4"/>
                </a:lnTo>
                <a:lnTo>
                  <a:pt x="72" y="4"/>
                </a:lnTo>
                <a:lnTo>
                  <a:pt x="74" y="4"/>
                </a:lnTo>
                <a:lnTo>
                  <a:pt x="74" y="2"/>
                </a:lnTo>
                <a:lnTo>
                  <a:pt x="74" y="2"/>
                </a:lnTo>
                <a:lnTo>
                  <a:pt x="74" y="2"/>
                </a:lnTo>
                <a:lnTo>
                  <a:pt x="76" y="2"/>
                </a:lnTo>
                <a:lnTo>
                  <a:pt x="74" y="2"/>
                </a:lnTo>
                <a:lnTo>
                  <a:pt x="76" y="2"/>
                </a:lnTo>
                <a:lnTo>
                  <a:pt x="77" y="0"/>
                </a:lnTo>
                <a:lnTo>
                  <a:pt x="79" y="0"/>
                </a:lnTo>
                <a:lnTo>
                  <a:pt x="81" y="0"/>
                </a:lnTo>
                <a:lnTo>
                  <a:pt x="83" y="0"/>
                </a:lnTo>
                <a:lnTo>
                  <a:pt x="85" y="0"/>
                </a:lnTo>
                <a:close/>
              </a:path>
            </a:pathLst>
          </a:custGeom>
          <a:solidFill>
            <a:srgbClr val="C0FE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15" name="Freeform 1971"/>
          <p:cNvSpPr>
            <a:spLocks/>
          </p:cNvSpPr>
          <p:nvPr/>
        </p:nvSpPr>
        <p:spPr bwMode="auto">
          <a:xfrm>
            <a:off x="5522913" y="4148138"/>
            <a:ext cx="73025" cy="53975"/>
          </a:xfrm>
          <a:custGeom>
            <a:avLst/>
            <a:gdLst>
              <a:gd name="T0" fmla="*/ 85 w 96"/>
              <a:gd name="T1" fmla="*/ 4 h 68"/>
              <a:gd name="T2" fmla="*/ 87 w 96"/>
              <a:gd name="T3" fmla="*/ 8 h 68"/>
              <a:gd name="T4" fmla="*/ 90 w 96"/>
              <a:gd name="T5" fmla="*/ 13 h 68"/>
              <a:gd name="T6" fmla="*/ 92 w 96"/>
              <a:gd name="T7" fmla="*/ 19 h 68"/>
              <a:gd name="T8" fmla="*/ 92 w 96"/>
              <a:gd name="T9" fmla="*/ 26 h 68"/>
              <a:gd name="T10" fmla="*/ 96 w 96"/>
              <a:gd name="T11" fmla="*/ 30 h 68"/>
              <a:gd name="T12" fmla="*/ 96 w 96"/>
              <a:gd name="T13" fmla="*/ 41 h 68"/>
              <a:gd name="T14" fmla="*/ 92 w 96"/>
              <a:gd name="T15" fmla="*/ 44 h 68"/>
              <a:gd name="T16" fmla="*/ 94 w 96"/>
              <a:gd name="T17" fmla="*/ 35 h 68"/>
              <a:gd name="T18" fmla="*/ 90 w 96"/>
              <a:gd name="T19" fmla="*/ 28 h 68"/>
              <a:gd name="T20" fmla="*/ 89 w 96"/>
              <a:gd name="T21" fmla="*/ 24 h 68"/>
              <a:gd name="T22" fmla="*/ 90 w 96"/>
              <a:gd name="T23" fmla="*/ 20 h 68"/>
              <a:gd name="T24" fmla="*/ 89 w 96"/>
              <a:gd name="T25" fmla="*/ 15 h 68"/>
              <a:gd name="T26" fmla="*/ 85 w 96"/>
              <a:gd name="T27" fmla="*/ 11 h 68"/>
              <a:gd name="T28" fmla="*/ 83 w 96"/>
              <a:gd name="T29" fmla="*/ 6 h 68"/>
              <a:gd name="T30" fmla="*/ 81 w 96"/>
              <a:gd name="T31" fmla="*/ 2 h 68"/>
              <a:gd name="T32" fmla="*/ 81 w 96"/>
              <a:gd name="T33" fmla="*/ 6 h 68"/>
              <a:gd name="T34" fmla="*/ 81 w 96"/>
              <a:gd name="T35" fmla="*/ 9 h 68"/>
              <a:gd name="T36" fmla="*/ 77 w 96"/>
              <a:gd name="T37" fmla="*/ 15 h 68"/>
              <a:gd name="T38" fmla="*/ 74 w 96"/>
              <a:gd name="T39" fmla="*/ 19 h 68"/>
              <a:gd name="T40" fmla="*/ 70 w 96"/>
              <a:gd name="T41" fmla="*/ 22 h 68"/>
              <a:gd name="T42" fmla="*/ 65 w 96"/>
              <a:gd name="T43" fmla="*/ 26 h 68"/>
              <a:gd name="T44" fmla="*/ 57 w 96"/>
              <a:gd name="T45" fmla="*/ 31 h 68"/>
              <a:gd name="T46" fmla="*/ 50 w 96"/>
              <a:gd name="T47" fmla="*/ 39 h 68"/>
              <a:gd name="T48" fmla="*/ 44 w 96"/>
              <a:gd name="T49" fmla="*/ 46 h 68"/>
              <a:gd name="T50" fmla="*/ 43 w 96"/>
              <a:gd name="T51" fmla="*/ 54 h 68"/>
              <a:gd name="T52" fmla="*/ 35 w 96"/>
              <a:gd name="T53" fmla="*/ 61 h 68"/>
              <a:gd name="T54" fmla="*/ 28 w 96"/>
              <a:gd name="T55" fmla="*/ 66 h 68"/>
              <a:gd name="T56" fmla="*/ 35 w 96"/>
              <a:gd name="T57" fmla="*/ 57 h 68"/>
              <a:gd name="T58" fmla="*/ 39 w 96"/>
              <a:gd name="T59" fmla="*/ 52 h 68"/>
              <a:gd name="T60" fmla="*/ 43 w 96"/>
              <a:gd name="T61" fmla="*/ 46 h 68"/>
              <a:gd name="T62" fmla="*/ 46 w 96"/>
              <a:gd name="T63" fmla="*/ 41 h 68"/>
              <a:gd name="T64" fmla="*/ 48 w 96"/>
              <a:gd name="T65" fmla="*/ 37 h 68"/>
              <a:gd name="T66" fmla="*/ 52 w 96"/>
              <a:gd name="T67" fmla="*/ 33 h 68"/>
              <a:gd name="T68" fmla="*/ 57 w 96"/>
              <a:gd name="T69" fmla="*/ 30 h 68"/>
              <a:gd name="T70" fmla="*/ 61 w 96"/>
              <a:gd name="T71" fmla="*/ 26 h 68"/>
              <a:gd name="T72" fmla="*/ 66 w 96"/>
              <a:gd name="T73" fmla="*/ 22 h 68"/>
              <a:gd name="T74" fmla="*/ 70 w 96"/>
              <a:gd name="T75" fmla="*/ 19 h 68"/>
              <a:gd name="T76" fmla="*/ 74 w 96"/>
              <a:gd name="T77" fmla="*/ 15 h 68"/>
              <a:gd name="T78" fmla="*/ 77 w 96"/>
              <a:gd name="T79" fmla="*/ 11 h 68"/>
              <a:gd name="T80" fmla="*/ 77 w 96"/>
              <a:gd name="T81" fmla="*/ 6 h 68"/>
              <a:gd name="T82" fmla="*/ 79 w 96"/>
              <a:gd name="T83" fmla="*/ 0 h 68"/>
              <a:gd name="T84" fmla="*/ 74 w 96"/>
              <a:gd name="T85" fmla="*/ 6 h 68"/>
              <a:gd name="T86" fmla="*/ 66 w 96"/>
              <a:gd name="T87" fmla="*/ 9 h 68"/>
              <a:gd name="T88" fmla="*/ 61 w 96"/>
              <a:gd name="T89" fmla="*/ 13 h 68"/>
              <a:gd name="T90" fmla="*/ 50 w 96"/>
              <a:gd name="T91" fmla="*/ 19 h 68"/>
              <a:gd name="T92" fmla="*/ 37 w 96"/>
              <a:gd name="T93" fmla="*/ 22 h 68"/>
              <a:gd name="T94" fmla="*/ 24 w 96"/>
              <a:gd name="T95" fmla="*/ 24 h 68"/>
              <a:gd name="T96" fmla="*/ 13 w 96"/>
              <a:gd name="T97" fmla="*/ 33 h 68"/>
              <a:gd name="T98" fmla="*/ 0 w 96"/>
              <a:gd name="T99" fmla="*/ 41 h 68"/>
              <a:gd name="T100" fmla="*/ 9 w 96"/>
              <a:gd name="T101" fmla="*/ 33 h 68"/>
              <a:gd name="T102" fmla="*/ 19 w 96"/>
              <a:gd name="T103" fmla="*/ 26 h 68"/>
              <a:gd name="T104" fmla="*/ 28 w 96"/>
              <a:gd name="T105" fmla="*/ 20 h 68"/>
              <a:gd name="T106" fmla="*/ 39 w 96"/>
              <a:gd name="T107" fmla="*/ 20 h 68"/>
              <a:gd name="T108" fmla="*/ 48 w 96"/>
              <a:gd name="T109" fmla="*/ 17 h 68"/>
              <a:gd name="T110" fmla="*/ 57 w 96"/>
              <a:gd name="T111" fmla="*/ 11 h 68"/>
              <a:gd name="T112" fmla="*/ 65 w 96"/>
              <a:gd name="T113" fmla="*/ 9 h 68"/>
              <a:gd name="T114" fmla="*/ 70 w 96"/>
              <a:gd name="T115" fmla="*/ 6 h 68"/>
              <a:gd name="T116" fmla="*/ 76 w 96"/>
              <a:gd name="T117" fmla="*/ 2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6" h="68">
                <a:moveTo>
                  <a:pt x="85" y="0"/>
                </a:moveTo>
                <a:lnTo>
                  <a:pt x="85" y="0"/>
                </a:lnTo>
                <a:lnTo>
                  <a:pt x="85" y="0"/>
                </a:lnTo>
                <a:lnTo>
                  <a:pt x="85" y="0"/>
                </a:lnTo>
                <a:lnTo>
                  <a:pt x="85" y="2"/>
                </a:lnTo>
                <a:lnTo>
                  <a:pt x="85" y="2"/>
                </a:lnTo>
                <a:lnTo>
                  <a:pt x="85" y="2"/>
                </a:lnTo>
                <a:lnTo>
                  <a:pt x="85" y="2"/>
                </a:lnTo>
                <a:lnTo>
                  <a:pt x="85" y="2"/>
                </a:lnTo>
                <a:lnTo>
                  <a:pt x="85" y="4"/>
                </a:lnTo>
                <a:lnTo>
                  <a:pt x="87" y="4"/>
                </a:lnTo>
                <a:lnTo>
                  <a:pt x="87" y="4"/>
                </a:lnTo>
                <a:lnTo>
                  <a:pt x="87" y="6"/>
                </a:lnTo>
                <a:lnTo>
                  <a:pt x="87" y="6"/>
                </a:lnTo>
                <a:lnTo>
                  <a:pt x="87" y="6"/>
                </a:lnTo>
                <a:lnTo>
                  <a:pt x="87" y="6"/>
                </a:lnTo>
                <a:lnTo>
                  <a:pt x="87" y="6"/>
                </a:lnTo>
                <a:lnTo>
                  <a:pt x="87" y="8"/>
                </a:lnTo>
                <a:lnTo>
                  <a:pt x="87" y="8"/>
                </a:lnTo>
                <a:lnTo>
                  <a:pt x="87" y="8"/>
                </a:lnTo>
                <a:lnTo>
                  <a:pt x="87" y="8"/>
                </a:lnTo>
                <a:lnTo>
                  <a:pt x="87" y="9"/>
                </a:lnTo>
                <a:lnTo>
                  <a:pt x="89" y="9"/>
                </a:lnTo>
                <a:lnTo>
                  <a:pt x="89" y="9"/>
                </a:lnTo>
                <a:lnTo>
                  <a:pt x="89" y="9"/>
                </a:lnTo>
                <a:lnTo>
                  <a:pt x="89" y="11"/>
                </a:lnTo>
                <a:lnTo>
                  <a:pt x="89" y="11"/>
                </a:lnTo>
                <a:lnTo>
                  <a:pt x="89" y="11"/>
                </a:lnTo>
                <a:lnTo>
                  <a:pt x="90" y="11"/>
                </a:lnTo>
                <a:lnTo>
                  <a:pt x="90" y="13"/>
                </a:lnTo>
                <a:lnTo>
                  <a:pt x="90" y="13"/>
                </a:lnTo>
                <a:lnTo>
                  <a:pt x="90" y="13"/>
                </a:lnTo>
                <a:lnTo>
                  <a:pt x="92" y="15"/>
                </a:lnTo>
                <a:lnTo>
                  <a:pt x="92" y="15"/>
                </a:lnTo>
                <a:lnTo>
                  <a:pt x="92" y="15"/>
                </a:lnTo>
                <a:lnTo>
                  <a:pt x="92" y="15"/>
                </a:lnTo>
                <a:lnTo>
                  <a:pt x="92" y="17"/>
                </a:lnTo>
                <a:lnTo>
                  <a:pt x="92" y="17"/>
                </a:lnTo>
                <a:lnTo>
                  <a:pt x="92" y="17"/>
                </a:lnTo>
                <a:lnTo>
                  <a:pt x="92" y="19"/>
                </a:lnTo>
                <a:lnTo>
                  <a:pt x="94" y="19"/>
                </a:lnTo>
                <a:lnTo>
                  <a:pt x="94" y="19"/>
                </a:lnTo>
                <a:lnTo>
                  <a:pt x="94" y="19"/>
                </a:lnTo>
                <a:lnTo>
                  <a:pt x="94" y="20"/>
                </a:lnTo>
                <a:lnTo>
                  <a:pt x="94" y="22"/>
                </a:lnTo>
                <a:lnTo>
                  <a:pt x="94" y="22"/>
                </a:lnTo>
                <a:lnTo>
                  <a:pt x="94" y="22"/>
                </a:lnTo>
                <a:lnTo>
                  <a:pt x="94" y="24"/>
                </a:lnTo>
                <a:lnTo>
                  <a:pt x="92" y="24"/>
                </a:lnTo>
                <a:lnTo>
                  <a:pt x="92" y="26"/>
                </a:lnTo>
                <a:lnTo>
                  <a:pt x="94" y="26"/>
                </a:lnTo>
                <a:lnTo>
                  <a:pt x="94" y="26"/>
                </a:lnTo>
                <a:lnTo>
                  <a:pt x="94" y="28"/>
                </a:lnTo>
                <a:lnTo>
                  <a:pt x="94" y="28"/>
                </a:lnTo>
                <a:lnTo>
                  <a:pt x="94" y="28"/>
                </a:lnTo>
                <a:lnTo>
                  <a:pt x="94" y="28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1"/>
                </a:lnTo>
                <a:lnTo>
                  <a:pt x="96" y="31"/>
                </a:lnTo>
                <a:lnTo>
                  <a:pt x="96" y="31"/>
                </a:lnTo>
                <a:lnTo>
                  <a:pt x="96" y="33"/>
                </a:lnTo>
                <a:lnTo>
                  <a:pt x="96" y="33"/>
                </a:lnTo>
                <a:lnTo>
                  <a:pt x="96" y="35"/>
                </a:lnTo>
                <a:lnTo>
                  <a:pt x="96" y="37"/>
                </a:lnTo>
                <a:lnTo>
                  <a:pt x="96" y="39"/>
                </a:lnTo>
                <a:lnTo>
                  <a:pt x="96" y="39"/>
                </a:lnTo>
                <a:lnTo>
                  <a:pt x="96" y="41"/>
                </a:lnTo>
                <a:lnTo>
                  <a:pt x="96" y="41"/>
                </a:lnTo>
                <a:lnTo>
                  <a:pt x="96" y="42"/>
                </a:lnTo>
                <a:lnTo>
                  <a:pt x="96" y="42"/>
                </a:lnTo>
                <a:lnTo>
                  <a:pt x="94" y="44"/>
                </a:lnTo>
                <a:lnTo>
                  <a:pt x="94" y="44"/>
                </a:lnTo>
                <a:lnTo>
                  <a:pt x="92" y="48"/>
                </a:lnTo>
                <a:lnTo>
                  <a:pt x="90" y="50"/>
                </a:lnTo>
                <a:lnTo>
                  <a:pt x="90" y="48"/>
                </a:lnTo>
                <a:lnTo>
                  <a:pt x="92" y="46"/>
                </a:lnTo>
                <a:lnTo>
                  <a:pt x="92" y="44"/>
                </a:lnTo>
                <a:lnTo>
                  <a:pt x="92" y="44"/>
                </a:lnTo>
                <a:lnTo>
                  <a:pt x="92" y="42"/>
                </a:lnTo>
                <a:lnTo>
                  <a:pt x="94" y="42"/>
                </a:lnTo>
                <a:lnTo>
                  <a:pt x="92" y="41"/>
                </a:lnTo>
                <a:lnTo>
                  <a:pt x="94" y="41"/>
                </a:lnTo>
                <a:lnTo>
                  <a:pt x="94" y="39"/>
                </a:lnTo>
                <a:lnTo>
                  <a:pt x="94" y="39"/>
                </a:lnTo>
                <a:lnTo>
                  <a:pt x="94" y="37"/>
                </a:lnTo>
                <a:lnTo>
                  <a:pt x="94" y="35"/>
                </a:lnTo>
                <a:lnTo>
                  <a:pt x="94" y="35"/>
                </a:lnTo>
                <a:lnTo>
                  <a:pt x="94" y="33"/>
                </a:lnTo>
                <a:lnTo>
                  <a:pt x="94" y="31"/>
                </a:lnTo>
                <a:lnTo>
                  <a:pt x="94" y="31"/>
                </a:lnTo>
                <a:lnTo>
                  <a:pt x="94" y="31"/>
                </a:lnTo>
                <a:lnTo>
                  <a:pt x="92" y="31"/>
                </a:lnTo>
                <a:lnTo>
                  <a:pt x="92" y="30"/>
                </a:lnTo>
                <a:lnTo>
                  <a:pt x="92" y="30"/>
                </a:lnTo>
                <a:lnTo>
                  <a:pt x="92" y="30"/>
                </a:lnTo>
                <a:lnTo>
                  <a:pt x="90" y="28"/>
                </a:lnTo>
                <a:lnTo>
                  <a:pt x="90" y="28"/>
                </a:lnTo>
                <a:lnTo>
                  <a:pt x="90" y="28"/>
                </a:lnTo>
                <a:lnTo>
                  <a:pt x="90" y="28"/>
                </a:lnTo>
                <a:lnTo>
                  <a:pt x="90" y="28"/>
                </a:lnTo>
                <a:lnTo>
                  <a:pt x="90" y="26"/>
                </a:lnTo>
                <a:lnTo>
                  <a:pt x="89" y="26"/>
                </a:lnTo>
                <a:lnTo>
                  <a:pt x="90" y="26"/>
                </a:lnTo>
                <a:lnTo>
                  <a:pt x="90" y="26"/>
                </a:lnTo>
                <a:lnTo>
                  <a:pt x="89" y="24"/>
                </a:lnTo>
                <a:lnTo>
                  <a:pt x="89" y="24"/>
                </a:lnTo>
                <a:lnTo>
                  <a:pt x="89" y="24"/>
                </a:lnTo>
                <a:lnTo>
                  <a:pt x="90" y="24"/>
                </a:lnTo>
                <a:lnTo>
                  <a:pt x="89" y="24"/>
                </a:lnTo>
                <a:lnTo>
                  <a:pt x="89" y="22"/>
                </a:lnTo>
                <a:lnTo>
                  <a:pt x="89" y="22"/>
                </a:lnTo>
                <a:lnTo>
                  <a:pt x="89" y="22"/>
                </a:lnTo>
                <a:lnTo>
                  <a:pt x="90" y="22"/>
                </a:lnTo>
                <a:lnTo>
                  <a:pt x="90" y="20"/>
                </a:lnTo>
                <a:lnTo>
                  <a:pt x="90" y="20"/>
                </a:lnTo>
                <a:lnTo>
                  <a:pt x="90" y="20"/>
                </a:lnTo>
                <a:lnTo>
                  <a:pt x="90" y="20"/>
                </a:lnTo>
                <a:lnTo>
                  <a:pt x="90" y="19"/>
                </a:lnTo>
                <a:lnTo>
                  <a:pt x="90" y="19"/>
                </a:lnTo>
                <a:lnTo>
                  <a:pt x="90" y="19"/>
                </a:lnTo>
                <a:lnTo>
                  <a:pt x="90" y="19"/>
                </a:lnTo>
                <a:lnTo>
                  <a:pt x="90" y="19"/>
                </a:lnTo>
                <a:lnTo>
                  <a:pt x="90" y="17"/>
                </a:lnTo>
                <a:lnTo>
                  <a:pt x="89" y="17"/>
                </a:lnTo>
                <a:lnTo>
                  <a:pt x="89" y="17"/>
                </a:lnTo>
                <a:lnTo>
                  <a:pt x="89" y="17"/>
                </a:lnTo>
                <a:lnTo>
                  <a:pt x="89" y="15"/>
                </a:lnTo>
                <a:lnTo>
                  <a:pt x="89" y="15"/>
                </a:lnTo>
                <a:lnTo>
                  <a:pt x="89" y="15"/>
                </a:lnTo>
                <a:lnTo>
                  <a:pt x="87" y="15"/>
                </a:lnTo>
                <a:lnTo>
                  <a:pt x="87" y="13"/>
                </a:lnTo>
                <a:lnTo>
                  <a:pt x="87" y="13"/>
                </a:lnTo>
                <a:lnTo>
                  <a:pt x="87" y="13"/>
                </a:lnTo>
                <a:lnTo>
                  <a:pt x="87" y="11"/>
                </a:lnTo>
                <a:lnTo>
                  <a:pt x="85" y="11"/>
                </a:lnTo>
                <a:lnTo>
                  <a:pt x="85" y="11"/>
                </a:lnTo>
                <a:lnTo>
                  <a:pt x="85" y="11"/>
                </a:lnTo>
                <a:lnTo>
                  <a:pt x="85" y="11"/>
                </a:lnTo>
                <a:lnTo>
                  <a:pt x="85" y="9"/>
                </a:lnTo>
                <a:lnTo>
                  <a:pt x="83" y="9"/>
                </a:lnTo>
                <a:lnTo>
                  <a:pt x="83" y="9"/>
                </a:lnTo>
                <a:lnTo>
                  <a:pt x="83" y="8"/>
                </a:lnTo>
                <a:lnTo>
                  <a:pt x="83" y="8"/>
                </a:lnTo>
                <a:lnTo>
                  <a:pt x="83" y="8"/>
                </a:lnTo>
                <a:lnTo>
                  <a:pt x="83" y="8"/>
                </a:lnTo>
                <a:lnTo>
                  <a:pt x="83" y="8"/>
                </a:lnTo>
                <a:lnTo>
                  <a:pt x="83" y="6"/>
                </a:lnTo>
                <a:lnTo>
                  <a:pt x="83" y="6"/>
                </a:lnTo>
                <a:lnTo>
                  <a:pt x="81" y="6"/>
                </a:lnTo>
                <a:lnTo>
                  <a:pt x="83" y="6"/>
                </a:lnTo>
                <a:lnTo>
                  <a:pt x="81" y="4"/>
                </a:lnTo>
                <a:lnTo>
                  <a:pt x="81" y="4"/>
                </a:lnTo>
                <a:lnTo>
                  <a:pt x="81" y="4"/>
                </a:lnTo>
                <a:lnTo>
                  <a:pt x="81" y="4"/>
                </a:lnTo>
                <a:lnTo>
                  <a:pt x="81" y="2"/>
                </a:lnTo>
                <a:lnTo>
                  <a:pt x="81" y="2"/>
                </a:lnTo>
                <a:lnTo>
                  <a:pt x="81" y="2"/>
                </a:lnTo>
                <a:lnTo>
                  <a:pt x="81" y="2"/>
                </a:lnTo>
                <a:lnTo>
                  <a:pt x="81" y="0"/>
                </a:lnTo>
                <a:lnTo>
                  <a:pt x="81" y="0"/>
                </a:lnTo>
                <a:lnTo>
                  <a:pt x="81" y="0"/>
                </a:lnTo>
                <a:lnTo>
                  <a:pt x="81" y="2"/>
                </a:lnTo>
                <a:lnTo>
                  <a:pt x="81" y="2"/>
                </a:lnTo>
                <a:lnTo>
                  <a:pt x="81" y="2"/>
                </a:lnTo>
                <a:lnTo>
                  <a:pt x="81" y="2"/>
                </a:lnTo>
                <a:lnTo>
                  <a:pt x="81" y="6"/>
                </a:lnTo>
                <a:lnTo>
                  <a:pt x="81" y="6"/>
                </a:lnTo>
                <a:lnTo>
                  <a:pt x="81" y="6"/>
                </a:lnTo>
                <a:lnTo>
                  <a:pt x="81" y="8"/>
                </a:lnTo>
                <a:lnTo>
                  <a:pt x="83" y="8"/>
                </a:lnTo>
                <a:lnTo>
                  <a:pt x="81" y="8"/>
                </a:lnTo>
                <a:lnTo>
                  <a:pt x="81" y="8"/>
                </a:lnTo>
                <a:lnTo>
                  <a:pt x="83" y="8"/>
                </a:lnTo>
                <a:lnTo>
                  <a:pt x="81" y="9"/>
                </a:lnTo>
                <a:lnTo>
                  <a:pt x="81" y="9"/>
                </a:lnTo>
                <a:lnTo>
                  <a:pt x="81" y="9"/>
                </a:lnTo>
                <a:lnTo>
                  <a:pt x="81" y="9"/>
                </a:lnTo>
                <a:lnTo>
                  <a:pt x="81" y="11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79" y="13"/>
                </a:lnTo>
                <a:lnTo>
                  <a:pt x="79" y="13"/>
                </a:lnTo>
                <a:lnTo>
                  <a:pt x="79" y="13"/>
                </a:lnTo>
                <a:lnTo>
                  <a:pt x="77" y="13"/>
                </a:lnTo>
                <a:lnTo>
                  <a:pt x="77" y="15"/>
                </a:lnTo>
                <a:lnTo>
                  <a:pt x="77" y="15"/>
                </a:lnTo>
                <a:lnTo>
                  <a:pt x="77" y="15"/>
                </a:lnTo>
                <a:lnTo>
                  <a:pt x="77" y="15"/>
                </a:lnTo>
                <a:lnTo>
                  <a:pt x="76" y="15"/>
                </a:lnTo>
                <a:lnTo>
                  <a:pt x="76" y="17"/>
                </a:lnTo>
                <a:lnTo>
                  <a:pt x="76" y="17"/>
                </a:lnTo>
                <a:lnTo>
                  <a:pt x="76" y="17"/>
                </a:lnTo>
                <a:lnTo>
                  <a:pt x="76" y="17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4" y="20"/>
                </a:lnTo>
                <a:lnTo>
                  <a:pt x="74" y="20"/>
                </a:lnTo>
                <a:lnTo>
                  <a:pt x="74" y="20"/>
                </a:lnTo>
                <a:lnTo>
                  <a:pt x="72" y="20"/>
                </a:lnTo>
                <a:lnTo>
                  <a:pt x="72" y="22"/>
                </a:lnTo>
                <a:lnTo>
                  <a:pt x="70" y="22"/>
                </a:lnTo>
                <a:lnTo>
                  <a:pt x="70" y="22"/>
                </a:lnTo>
                <a:lnTo>
                  <a:pt x="70" y="22"/>
                </a:lnTo>
                <a:lnTo>
                  <a:pt x="70" y="24"/>
                </a:lnTo>
                <a:lnTo>
                  <a:pt x="68" y="24"/>
                </a:lnTo>
                <a:lnTo>
                  <a:pt x="68" y="24"/>
                </a:lnTo>
                <a:lnTo>
                  <a:pt x="68" y="24"/>
                </a:lnTo>
                <a:lnTo>
                  <a:pt x="66" y="24"/>
                </a:lnTo>
                <a:lnTo>
                  <a:pt x="66" y="24"/>
                </a:lnTo>
                <a:lnTo>
                  <a:pt x="65" y="26"/>
                </a:lnTo>
                <a:lnTo>
                  <a:pt x="65" y="26"/>
                </a:lnTo>
                <a:lnTo>
                  <a:pt x="65" y="26"/>
                </a:lnTo>
                <a:lnTo>
                  <a:pt x="65" y="26"/>
                </a:lnTo>
                <a:lnTo>
                  <a:pt x="63" y="28"/>
                </a:lnTo>
                <a:lnTo>
                  <a:pt x="63" y="28"/>
                </a:lnTo>
                <a:lnTo>
                  <a:pt x="63" y="28"/>
                </a:lnTo>
                <a:lnTo>
                  <a:pt x="63" y="28"/>
                </a:lnTo>
                <a:lnTo>
                  <a:pt x="61" y="30"/>
                </a:lnTo>
                <a:lnTo>
                  <a:pt x="61" y="30"/>
                </a:lnTo>
                <a:lnTo>
                  <a:pt x="61" y="30"/>
                </a:lnTo>
                <a:lnTo>
                  <a:pt x="59" y="31"/>
                </a:lnTo>
                <a:lnTo>
                  <a:pt x="59" y="31"/>
                </a:lnTo>
                <a:lnTo>
                  <a:pt x="57" y="31"/>
                </a:lnTo>
                <a:lnTo>
                  <a:pt x="57" y="33"/>
                </a:lnTo>
                <a:lnTo>
                  <a:pt x="57" y="33"/>
                </a:lnTo>
                <a:lnTo>
                  <a:pt x="55" y="33"/>
                </a:lnTo>
                <a:lnTo>
                  <a:pt x="55" y="33"/>
                </a:lnTo>
                <a:lnTo>
                  <a:pt x="55" y="35"/>
                </a:lnTo>
                <a:lnTo>
                  <a:pt x="54" y="35"/>
                </a:lnTo>
                <a:lnTo>
                  <a:pt x="54" y="35"/>
                </a:lnTo>
                <a:lnTo>
                  <a:pt x="52" y="37"/>
                </a:lnTo>
                <a:lnTo>
                  <a:pt x="52" y="37"/>
                </a:lnTo>
                <a:lnTo>
                  <a:pt x="50" y="39"/>
                </a:lnTo>
                <a:lnTo>
                  <a:pt x="50" y="39"/>
                </a:lnTo>
                <a:lnTo>
                  <a:pt x="50" y="39"/>
                </a:lnTo>
                <a:lnTo>
                  <a:pt x="50" y="39"/>
                </a:lnTo>
                <a:lnTo>
                  <a:pt x="48" y="41"/>
                </a:lnTo>
                <a:lnTo>
                  <a:pt x="48" y="41"/>
                </a:lnTo>
                <a:lnTo>
                  <a:pt x="48" y="42"/>
                </a:lnTo>
                <a:lnTo>
                  <a:pt x="48" y="42"/>
                </a:lnTo>
                <a:lnTo>
                  <a:pt x="46" y="44"/>
                </a:lnTo>
                <a:lnTo>
                  <a:pt x="46" y="44"/>
                </a:lnTo>
                <a:lnTo>
                  <a:pt x="44" y="46"/>
                </a:lnTo>
                <a:lnTo>
                  <a:pt x="44" y="46"/>
                </a:lnTo>
                <a:lnTo>
                  <a:pt x="44" y="48"/>
                </a:lnTo>
                <a:lnTo>
                  <a:pt x="44" y="48"/>
                </a:lnTo>
                <a:lnTo>
                  <a:pt x="44" y="50"/>
                </a:lnTo>
                <a:lnTo>
                  <a:pt x="43" y="50"/>
                </a:lnTo>
                <a:lnTo>
                  <a:pt x="43" y="50"/>
                </a:lnTo>
                <a:lnTo>
                  <a:pt x="43" y="52"/>
                </a:lnTo>
                <a:lnTo>
                  <a:pt x="43" y="52"/>
                </a:lnTo>
                <a:lnTo>
                  <a:pt x="43" y="54"/>
                </a:lnTo>
                <a:lnTo>
                  <a:pt x="43" y="54"/>
                </a:lnTo>
                <a:lnTo>
                  <a:pt x="41" y="55"/>
                </a:lnTo>
                <a:lnTo>
                  <a:pt x="41" y="55"/>
                </a:lnTo>
                <a:lnTo>
                  <a:pt x="39" y="57"/>
                </a:lnTo>
                <a:lnTo>
                  <a:pt x="39" y="57"/>
                </a:lnTo>
                <a:lnTo>
                  <a:pt x="37" y="57"/>
                </a:lnTo>
                <a:lnTo>
                  <a:pt x="37" y="59"/>
                </a:lnTo>
                <a:lnTo>
                  <a:pt x="37" y="59"/>
                </a:lnTo>
                <a:lnTo>
                  <a:pt x="35" y="61"/>
                </a:lnTo>
                <a:lnTo>
                  <a:pt x="35" y="61"/>
                </a:lnTo>
                <a:lnTo>
                  <a:pt x="35" y="61"/>
                </a:lnTo>
                <a:lnTo>
                  <a:pt x="33" y="63"/>
                </a:lnTo>
                <a:lnTo>
                  <a:pt x="33" y="63"/>
                </a:lnTo>
                <a:lnTo>
                  <a:pt x="32" y="65"/>
                </a:lnTo>
                <a:lnTo>
                  <a:pt x="30" y="65"/>
                </a:lnTo>
                <a:lnTo>
                  <a:pt x="30" y="66"/>
                </a:lnTo>
                <a:lnTo>
                  <a:pt x="28" y="66"/>
                </a:lnTo>
                <a:lnTo>
                  <a:pt x="28" y="68"/>
                </a:lnTo>
                <a:lnTo>
                  <a:pt x="26" y="68"/>
                </a:lnTo>
                <a:lnTo>
                  <a:pt x="28" y="66"/>
                </a:lnTo>
                <a:lnTo>
                  <a:pt x="28" y="66"/>
                </a:lnTo>
                <a:lnTo>
                  <a:pt x="30" y="65"/>
                </a:lnTo>
                <a:lnTo>
                  <a:pt x="30" y="65"/>
                </a:lnTo>
                <a:lnTo>
                  <a:pt x="30" y="63"/>
                </a:lnTo>
                <a:lnTo>
                  <a:pt x="32" y="61"/>
                </a:lnTo>
                <a:lnTo>
                  <a:pt x="33" y="61"/>
                </a:lnTo>
                <a:lnTo>
                  <a:pt x="33" y="61"/>
                </a:lnTo>
                <a:lnTo>
                  <a:pt x="33" y="59"/>
                </a:lnTo>
                <a:lnTo>
                  <a:pt x="33" y="59"/>
                </a:lnTo>
                <a:lnTo>
                  <a:pt x="33" y="59"/>
                </a:lnTo>
                <a:lnTo>
                  <a:pt x="35" y="57"/>
                </a:lnTo>
                <a:lnTo>
                  <a:pt x="35" y="57"/>
                </a:lnTo>
                <a:lnTo>
                  <a:pt x="37" y="55"/>
                </a:lnTo>
                <a:lnTo>
                  <a:pt x="37" y="55"/>
                </a:lnTo>
                <a:lnTo>
                  <a:pt x="37" y="55"/>
                </a:lnTo>
                <a:lnTo>
                  <a:pt x="39" y="55"/>
                </a:lnTo>
                <a:lnTo>
                  <a:pt x="39" y="54"/>
                </a:lnTo>
                <a:lnTo>
                  <a:pt x="39" y="54"/>
                </a:lnTo>
                <a:lnTo>
                  <a:pt x="39" y="52"/>
                </a:lnTo>
                <a:lnTo>
                  <a:pt x="39" y="54"/>
                </a:lnTo>
                <a:lnTo>
                  <a:pt x="39" y="52"/>
                </a:lnTo>
                <a:lnTo>
                  <a:pt x="39" y="52"/>
                </a:lnTo>
                <a:lnTo>
                  <a:pt x="39" y="50"/>
                </a:lnTo>
                <a:lnTo>
                  <a:pt x="41" y="50"/>
                </a:lnTo>
                <a:lnTo>
                  <a:pt x="43" y="48"/>
                </a:lnTo>
                <a:lnTo>
                  <a:pt x="43" y="48"/>
                </a:lnTo>
                <a:lnTo>
                  <a:pt x="43" y="48"/>
                </a:lnTo>
                <a:lnTo>
                  <a:pt x="43" y="46"/>
                </a:lnTo>
                <a:lnTo>
                  <a:pt x="43" y="46"/>
                </a:lnTo>
                <a:lnTo>
                  <a:pt x="43" y="46"/>
                </a:lnTo>
                <a:lnTo>
                  <a:pt x="43" y="46"/>
                </a:lnTo>
                <a:lnTo>
                  <a:pt x="43" y="44"/>
                </a:lnTo>
                <a:lnTo>
                  <a:pt x="44" y="44"/>
                </a:lnTo>
                <a:lnTo>
                  <a:pt x="44" y="44"/>
                </a:lnTo>
                <a:lnTo>
                  <a:pt x="44" y="44"/>
                </a:lnTo>
                <a:lnTo>
                  <a:pt x="44" y="42"/>
                </a:lnTo>
                <a:lnTo>
                  <a:pt x="44" y="42"/>
                </a:lnTo>
                <a:lnTo>
                  <a:pt x="44" y="42"/>
                </a:lnTo>
                <a:lnTo>
                  <a:pt x="44" y="42"/>
                </a:lnTo>
                <a:lnTo>
                  <a:pt x="44" y="41"/>
                </a:lnTo>
                <a:lnTo>
                  <a:pt x="46" y="41"/>
                </a:lnTo>
                <a:lnTo>
                  <a:pt x="46" y="41"/>
                </a:lnTo>
                <a:lnTo>
                  <a:pt x="46" y="41"/>
                </a:lnTo>
                <a:lnTo>
                  <a:pt x="46" y="41"/>
                </a:lnTo>
                <a:lnTo>
                  <a:pt x="46" y="39"/>
                </a:lnTo>
                <a:lnTo>
                  <a:pt x="46" y="39"/>
                </a:lnTo>
                <a:lnTo>
                  <a:pt x="48" y="39"/>
                </a:lnTo>
                <a:lnTo>
                  <a:pt x="48" y="39"/>
                </a:lnTo>
                <a:lnTo>
                  <a:pt x="48" y="39"/>
                </a:lnTo>
                <a:lnTo>
                  <a:pt x="48" y="37"/>
                </a:lnTo>
                <a:lnTo>
                  <a:pt x="48" y="37"/>
                </a:lnTo>
                <a:lnTo>
                  <a:pt x="48" y="37"/>
                </a:lnTo>
                <a:lnTo>
                  <a:pt x="48" y="37"/>
                </a:lnTo>
                <a:lnTo>
                  <a:pt x="50" y="35"/>
                </a:lnTo>
                <a:lnTo>
                  <a:pt x="50" y="35"/>
                </a:lnTo>
                <a:lnTo>
                  <a:pt x="50" y="35"/>
                </a:lnTo>
                <a:lnTo>
                  <a:pt x="50" y="35"/>
                </a:lnTo>
                <a:lnTo>
                  <a:pt x="50" y="35"/>
                </a:lnTo>
                <a:lnTo>
                  <a:pt x="50" y="33"/>
                </a:lnTo>
                <a:lnTo>
                  <a:pt x="52" y="33"/>
                </a:lnTo>
                <a:lnTo>
                  <a:pt x="52" y="33"/>
                </a:lnTo>
                <a:lnTo>
                  <a:pt x="52" y="33"/>
                </a:lnTo>
                <a:lnTo>
                  <a:pt x="52" y="33"/>
                </a:lnTo>
                <a:lnTo>
                  <a:pt x="54" y="31"/>
                </a:lnTo>
                <a:lnTo>
                  <a:pt x="54" y="31"/>
                </a:lnTo>
                <a:lnTo>
                  <a:pt x="54" y="31"/>
                </a:lnTo>
                <a:lnTo>
                  <a:pt x="55" y="31"/>
                </a:lnTo>
                <a:lnTo>
                  <a:pt x="55" y="31"/>
                </a:lnTo>
                <a:lnTo>
                  <a:pt x="55" y="30"/>
                </a:lnTo>
                <a:lnTo>
                  <a:pt x="55" y="30"/>
                </a:lnTo>
                <a:lnTo>
                  <a:pt x="57" y="30"/>
                </a:lnTo>
                <a:lnTo>
                  <a:pt x="57" y="30"/>
                </a:lnTo>
                <a:lnTo>
                  <a:pt x="57" y="30"/>
                </a:lnTo>
                <a:lnTo>
                  <a:pt x="57" y="28"/>
                </a:lnTo>
                <a:lnTo>
                  <a:pt x="57" y="28"/>
                </a:lnTo>
                <a:lnTo>
                  <a:pt x="59" y="28"/>
                </a:lnTo>
                <a:lnTo>
                  <a:pt x="59" y="28"/>
                </a:lnTo>
                <a:lnTo>
                  <a:pt x="59" y="28"/>
                </a:lnTo>
                <a:lnTo>
                  <a:pt x="59" y="26"/>
                </a:lnTo>
                <a:lnTo>
                  <a:pt x="61" y="26"/>
                </a:lnTo>
                <a:lnTo>
                  <a:pt x="61" y="26"/>
                </a:lnTo>
                <a:lnTo>
                  <a:pt x="61" y="26"/>
                </a:lnTo>
                <a:lnTo>
                  <a:pt x="61" y="26"/>
                </a:lnTo>
                <a:lnTo>
                  <a:pt x="61" y="24"/>
                </a:lnTo>
                <a:lnTo>
                  <a:pt x="63" y="24"/>
                </a:lnTo>
                <a:lnTo>
                  <a:pt x="63" y="24"/>
                </a:lnTo>
                <a:lnTo>
                  <a:pt x="63" y="24"/>
                </a:lnTo>
                <a:lnTo>
                  <a:pt x="65" y="24"/>
                </a:lnTo>
                <a:lnTo>
                  <a:pt x="65" y="22"/>
                </a:lnTo>
                <a:lnTo>
                  <a:pt x="65" y="22"/>
                </a:lnTo>
                <a:lnTo>
                  <a:pt x="66" y="22"/>
                </a:lnTo>
                <a:lnTo>
                  <a:pt x="66" y="22"/>
                </a:lnTo>
                <a:lnTo>
                  <a:pt x="66" y="22"/>
                </a:lnTo>
                <a:lnTo>
                  <a:pt x="66" y="22"/>
                </a:lnTo>
                <a:lnTo>
                  <a:pt x="68" y="20"/>
                </a:lnTo>
                <a:lnTo>
                  <a:pt x="68" y="20"/>
                </a:lnTo>
                <a:lnTo>
                  <a:pt x="68" y="20"/>
                </a:lnTo>
                <a:lnTo>
                  <a:pt x="70" y="20"/>
                </a:lnTo>
                <a:lnTo>
                  <a:pt x="70" y="19"/>
                </a:lnTo>
                <a:lnTo>
                  <a:pt x="70" y="19"/>
                </a:lnTo>
                <a:lnTo>
                  <a:pt x="70" y="19"/>
                </a:lnTo>
                <a:lnTo>
                  <a:pt x="72" y="19"/>
                </a:lnTo>
                <a:lnTo>
                  <a:pt x="72" y="19"/>
                </a:lnTo>
                <a:lnTo>
                  <a:pt x="72" y="17"/>
                </a:lnTo>
                <a:lnTo>
                  <a:pt x="72" y="17"/>
                </a:lnTo>
                <a:lnTo>
                  <a:pt x="72" y="17"/>
                </a:lnTo>
                <a:lnTo>
                  <a:pt x="72" y="17"/>
                </a:lnTo>
                <a:lnTo>
                  <a:pt x="74" y="17"/>
                </a:lnTo>
                <a:lnTo>
                  <a:pt x="74" y="15"/>
                </a:lnTo>
                <a:lnTo>
                  <a:pt x="74" y="15"/>
                </a:lnTo>
                <a:lnTo>
                  <a:pt x="74" y="15"/>
                </a:lnTo>
                <a:lnTo>
                  <a:pt x="74" y="15"/>
                </a:lnTo>
                <a:lnTo>
                  <a:pt x="74" y="15"/>
                </a:lnTo>
                <a:lnTo>
                  <a:pt x="76" y="13"/>
                </a:lnTo>
                <a:lnTo>
                  <a:pt x="76" y="13"/>
                </a:lnTo>
                <a:lnTo>
                  <a:pt x="76" y="13"/>
                </a:lnTo>
                <a:lnTo>
                  <a:pt x="76" y="13"/>
                </a:lnTo>
                <a:lnTo>
                  <a:pt x="76" y="11"/>
                </a:lnTo>
                <a:lnTo>
                  <a:pt x="76" y="11"/>
                </a:lnTo>
                <a:lnTo>
                  <a:pt x="76" y="11"/>
                </a:lnTo>
                <a:lnTo>
                  <a:pt x="77" y="11"/>
                </a:lnTo>
                <a:lnTo>
                  <a:pt x="77" y="11"/>
                </a:lnTo>
                <a:lnTo>
                  <a:pt x="77" y="9"/>
                </a:lnTo>
                <a:lnTo>
                  <a:pt x="77" y="9"/>
                </a:lnTo>
                <a:lnTo>
                  <a:pt x="77" y="9"/>
                </a:lnTo>
                <a:lnTo>
                  <a:pt x="77" y="9"/>
                </a:lnTo>
                <a:lnTo>
                  <a:pt x="77" y="8"/>
                </a:lnTo>
                <a:lnTo>
                  <a:pt x="77" y="8"/>
                </a:lnTo>
                <a:lnTo>
                  <a:pt x="77" y="8"/>
                </a:lnTo>
                <a:lnTo>
                  <a:pt x="77" y="8"/>
                </a:lnTo>
                <a:lnTo>
                  <a:pt x="77" y="6"/>
                </a:lnTo>
                <a:lnTo>
                  <a:pt x="79" y="6"/>
                </a:lnTo>
                <a:lnTo>
                  <a:pt x="79" y="6"/>
                </a:lnTo>
                <a:lnTo>
                  <a:pt x="79" y="6"/>
                </a:lnTo>
                <a:lnTo>
                  <a:pt x="79" y="4"/>
                </a:lnTo>
                <a:lnTo>
                  <a:pt x="77" y="4"/>
                </a:lnTo>
                <a:lnTo>
                  <a:pt x="77" y="4"/>
                </a:lnTo>
                <a:lnTo>
                  <a:pt x="77" y="2"/>
                </a:lnTo>
                <a:lnTo>
                  <a:pt x="77" y="2"/>
                </a:lnTo>
                <a:lnTo>
                  <a:pt x="77" y="2"/>
                </a:lnTo>
                <a:lnTo>
                  <a:pt x="79" y="0"/>
                </a:lnTo>
                <a:lnTo>
                  <a:pt x="79" y="0"/>
                </a:lnTo>
                <a:lnTo>
                  <a:pt x="79" y="2"/>
                </a:lnTo>
                <a:lnTo>
                  <a:pt x="77" y="2"/>
                </a:lnTo>
                <a:lnTo>
                  <a:pt x="77" y="2"/>
                </a:lnTo>
                <a:lnTo>
                  <a:pt x="76" y="4"/>
                </a:lnTo>
                <a:lnTo>
                  <a:pt x="76" y="4"/>
                </a:lnTo>
                <a:lnTo>
                  <a:pt x="76" y="4"/>
                </a:lnTo>
                <a:lnTo>
                  <a:pt x="76" y="6"/>
                </a:lnTo>
                <a:lnTo>
                  <a:pt x="74" y="6"/>
                </a:lnTo>
                <a:lnTo>
                  <a:pt x="74" y="6"/>
                </a:lnTo>
                <a:lnTo>
                  <a:pt x="74" y="6"/>
                </a:lnTo>
                <a:lnTo>
                  <a:pt x="74" y="6"/>
                </a:lnTo>
                <a:lnTo>
                  <a:pt x="72" y="6"/>
                </a:lnTo>
                <a:lnTo>
                  <a:pt x="72" y="8"/>
                </a:lnTo>
                <a:lnTo>
                  <a:pt x="72" y="8"/>
                </a:lnTo>
                <a:lnTo>
                  <a:pt x="70" y="8"/>
                </a:lnTo>
                <a:lnTo>
                  <a:pt x="70" y="8"/>
                </a:lnTo>
                <a:lnTo>
                  <a:pt x="70" y="8"/>
                </a:lnTo>
                <a:lnTo>
                  <a:pt x="68" y="8"/>
                </a:lnTo>
                <a:lnTo>
                  <a:pt x="66" y="9"/>
                </a:lnTo>
                <a:lnTo>
                  <a:pt x="66" y="9"/>
                </a:lnTo>
                <a:lnTo>
                  <a:pt x="66" y="9"/>
                </a:lnTo>
                <a:lnTo>
                  <a:pt x="65" y="9"/>
                </a:lnTo>
                <a:lnTo>
                  <a:pt x="65" y="11"/>
                </a:lnTo>
                <a:lnTo>
                  <a:pt x="65" y="11"/>
                </a:lnTo>
                <a:lnTo>
                  <a:pt x="63" y="11"/>
                </a:lnTo>
                <a:lnTo>
                  <a:pt x="63" y="11"/>
                </a:lnTo>
                <a:lnTo>
                  <a:pt x="61" y="13"/>
                </a:lnTo>
                <a:lnTo>
                  <a:pt x="61" y="13"/>
                </a:lnTo>
                <a:lnTo>
                  <a:pt x="61" y="13"/>
                </a:lnTo>
                <a:lnTo>
                  <a:pt x="59" y="13"/>
                </a:lnTo>
                <a:lnTo>
                  <a:pt x="57" y="15"/>
                </a:lnTo>
                <a:lnTo>
                  <a:pt x="57" y="15"/>
                </a:lnTo>
                <a:lnTo>
                  <a:pt x="57" y="15"/>
                </a:lnTo>
                <a:lnTo>
                  <a:pt x="55" y="15"/>
                </a:lnTo>
                <a:lnTo>
                  <a:pt x="55" y="15"/>
                </a:lnTo>
                <a:lnTo>
                  <a:pt x="54" y="17"/>
                </a:lnTo>
                <a:lnTo>
                  <a:pt x="54" y="17"/>
                </a:lnTo>
                <a:lnTo>
                  <a:pt x="52" y="17"/>
                </a:lnTo>
                <a:lnTo>
                  <a:pt x="50" y="19"/>
                </a:lnTo>
                <a:lnTo>
                  <a:pt x="48" y="19"/>
                </a:lnTo>
                <a:lnTo>
                  <a:pt x="46" y="20"/>
                </a:lnTo>
                <a:lnTo>
                  <a:pt x="46" y="20"/>
                </a:lnTo>
                <a:lnTo>
                  <a:pt x="44" y="20"/>
                </a:lnTo>
                <a:lnTo>
                  <a:pt x="44" y="20"/>
                </a:lnTo>
                <a:lnTo>
                  <a:pt x="43" y="20"/>
                </a:lnTo>
                <a:lnTo>
                  <a:pt x="43" y="22"/>
                </a:lnTo>
                <a:lnTo>
                  <a:pt x="41" y="22"/>
                </a:lnTo>
                <a:lnTo>
                  <a:pt x="39" y="22"/>
                </a:lnTo>
                <a:lnTo>
                  <a:pt x="37" y="22"/>
                </a:lnTo>
                <a:lnTo>
                  <a:pt x="35" y="22"/>
                </a:lnTo>
                <a:lnTo>
                  <a:pt x="33" y="22"/>
                </a:lnTo>
                <a:lnTo>
                  <a:pt x="33" y="22"/>
                </a:lnTo>
                <a:lnTo>
                  <a:pt x="32" y="22"/>
                </a:lnTo>
                <a:lnTo>
                  <a:pt x="32" y="22"/>
                </a:lnTo>
                <a:lnTo>
                  <a:pt x="28" y="22"/>
                </a:lnTo>
                <a:lnTo>
                  <a:pt x="28" y="22"/>
                </a:lnTo>
                <a:lnTo>
                  <a:pt x="26" y="24"/>
                </a:lnTo>
                <a:lnTo>
                  <a:pt x="26" y="24"/>
                </a:lnTo>
                <a:lnTo>
                  <a:pt x="24" y="24"/>
                </a:lnTo>
                <a:lnTo>
                  <a:pt x="24" y="26"/>
                </a:lnTo>
                <a:lnTo>
                  <a:pt x="22" y="26"/>
                </a:lnTo>
                <a:lnTo>
                  <a:pt x="22" y="26"/>
                </a:lnTo>
                <a:lnTo>
                  <a:pt x="20" y="28"/>
                </a:lnTo>
                <a:lnTo>
                  <a:pt x="20" y="28"/>
                </a:lnTo>
                <a:lnTo>
                  <a:pt x="19" y="30"/>
                </a:lnTo>
                <a:lnTo>
                  <a:pt x="17" y="30"/>
                </a:lnTo>
                <a:lnTo>
                  <a:pt x="17" y="30"/>
                </a:lnTo>
                <a:lnTo>
                  <a:pt x="15" y="31"/>
                </a:lnTo>
                <a:lnTo>
                  <a:pt x="13" y="33"/>
                </a:lnTo>
                <a:lnTo>
                  <a:pt x="13" y="33"/>
                </a:lnTo>
                <a:lnTo>
                  <a:pt x="11" y="33"/>
                </a:lnTo>
                <a:lnTo>
                  <a:pt x="9" y="35"/>
                </a:lnTo>
                <a:lnTo>
                  <a:pt x="9" y="35"/>
                </a:lnTo>
                <a:lnTo>
                  <a:pt x="8" y="37"/>
                </a:lnTo>
                <a:lnTo>
                  <a:pt x="6" y="39"/>
                </a:lnTo>
                <a:lnTo>
                  <a:pt x="4" y="39"/>
                </a:lnTo>
                <a:lnTo>
                  <a:pt x="2" y="41"/>
                </a:lnTo>
                <a:lnTo>
                  <a:pt x="0" y="41"/>
                </a:lnTo>
                <a:lnTo>
                  <a:pt x="0" y="41"/>
                </a:lnTo>
                <a:lnTo>
                  <a:pt x="0" y="41"/>
                </a:lnTo>
                <a:lnTo>
                  <a:pt x="2" y="39"/>
                </a:lnTo>
                <a:lnTo>
                  <a:pt x="2" y="39"/>
                </a:lnTo>
                <a:lnTo>
                  <a:pt x="4" y="37"/>
                </a:lnTo>
                <a:lnTo>
                  <a:pt x="6" y="37"/>
                </a:lnTo>
                <a:lnTo>
                  <a:pt x="6" y="37"/>
                </a:lnTo>
                <a:lnTo>
                  <a:pt x="8" y="35"/>
                </a:lnTo>
                <a:lnTo>
                  <a:pt x="8" y="35"/>
                </a:lnTo>
                <a:lnTo>
                  <a:pt x="8" y="33"/>
                </a:lnTo>
                <a:lnTo>
                  <a:pt x="9" y="33"/>
                </a:lnTo>
                <a:lnTo>
                  <a:pt x="11" y="33"/>
                </a:lnTo>
                <a:lnTo>
                  <a:pt x="11" y="31"/>
                </a:lnTo>
                <a:lnTo>
                  <a:pt x="13" y="31"/>
                </a:lnTo>
                <a:lnTo>
                  <a:pt x="15" y="30"/>
                </a:lnTo>
                <a:lnTo>
                  <a:pt x="15" y="30"/>
                </a:lnTo>
                <a:lnTo>
                  <a:pt x="15" y="30"/>
                </a:lnTo>
                <a:lnTo>
                  <a:pt x="17" y="28"/>
                </a:lnTo>
                <a:lnTo>
                  <a:pt x="17" y="28"/>
                </a:lnTo>
                <a:lnTo>
                  <a:pt x="19" y="28"/>
                </a:lnTo>
                <a:lnTo>
                  <a:pt x="19" y="26"/>
                </a:lnTo>
                <a:lnTo>
                  <a:pt x="20" y="26"/>
                </a:lnTo>
                <a:lnTo>
                  <a:pt x="22" y="24"/>
                </a:lnTo>
                <a:lnTo>
                  <a:pt x="22" y="24"/>
                </a:lnTo>
                <a:lnTo>
                  <a:pt x="22" y="24"/>
                </a:lnTo>
                <a:lnTo>
                  <a:pt x="24" y="22"/>
                </a:lnTo>
                <a:lnTo>
                  <a:pt x="26" y="22"/>
                </a:lnTo>
                <a:lnTo>
                  <a:pt x="26" y="22"/>
                </a:lnTo>
                <a:lnTo>
                  <a:pt x="26" y="20"/>
                </a:lnTo>
                <a:lnTo>
                  <a:pt x="28" y="20"/>
                </a:lnTo>
                <a:lnTo>
                  <a:pt x="28" y="20"/>
                </a:lnTo>
                <a:lnTo>
                  <a:pt x="30" y="20"/>
                </a:lnTo>
                <a:lnTo>
                  <a:pt x="30" y="20"/>
                </a:lnTo>
                <a:lnTo>
                  <a:pt x="32" y="20"/>
                </a:lnTo>
                <a:lnTo>
                  <a:pt x="33" y="20"/>
                </a:lnTo>
                <a:lnTo>
                  <a:pt x="33" y="20"/>
                </a:lnTo>
                <a:lnTo>
                  <a:pt x="35" y="20"/>
                </a:lnTo>
                <a:lnTo>
                  <a:pt x="35" y="20"/>
                </a:lnTo>
                <a:lnTo>
                  <a:pt x="37" y="20"/>
                </a:lnTo>
                <a:lnTo>
                  <a:pt x="37" y="20"/>
                </a:lnTo>
                <a:lnTo>
                  <a:pt x="39" y="20"/>
                </a:lnTo>
                <a:lnTo>
                  <a:pt x="41" y="19"/>
                </a:lnTo>
                <a:lnTo>
                  <a:pt x="43" y="19"/>
                </a:lnTo>
                <a:lnTo>
                  <a:pt x="43" y="19"/>
                </a:lnTo>
                <a:lnTo>
                  <a:pt x="44" y="19"/>
                </a:lnTo>
                <a:lnTo>
                  <a:pt x="44" y="19"/>
                </a:lnTo>
                <a:lnTo>
                  <a:pt x="46" y="17"/>
                </a:lnTo>
                <a:lnTo>
                  <a:pt x="46" y="17"/>
                </a:lnTo>
                <a:lnTo>
                  <a:pt x="46" y="17"/>
                </a:lnTo>
                <a:lnTo>
                  <a:pt x="48" y="17"/>
                </a:lnTo>
                <a:lnTo>
                  <a:pt x="48" y="17"/>
                </a:lnTo>
                <a:lnTo>
                  <a:pt x="50" y="15"/>
                </a:lnTo>
                <a:lnTo>
                  <a:pt x="50" y="15"/>
                </a:lnTo>
                <a:lnTo>
                  <a:pt x="50" y="15"/>
                </a:lnTo>
                <a:lnTo>
                  <a:pt x="52" y="15"/>
                </a:lnTo>
                <a:lnTo>
                  <a:pt x="52" y="15"/>
                </a:lnTo>
                <a:lnTo>
                  <a:pt x="54" y="15"/>
                </a:lnTo>
                <a:lnTo>
                  <a:pt x="54" y="13"/>
                </a:lnTo>
                <a:lnTo>
                  <a:pt x="55" y="13"/>
                </a:lnTo>
                <a:lnTo>
                  <a:pt x="57" y="13"/>
                </a:lnTo>
                <a:lnTo>
                  <a:pt x="57" y="11"/>
                </a:lnTo>
                <a:lnTo>
                  <a:pt x="57" y="11"/>
                </a:lnTo>
                <a:lnTo>
                  <a:pt x="57" y="11"/>
                </a:lnTo>
                <a:lnTo>
                  <a:pt x="59" y="11"/>
                </a:lnTo>
                <a:lnTo>
                  <a:pt x="59" y="11"/>
                </a:lnTo>
                <a:lnTo>
                  <a:pt x="61" y="11"/>
                </a:lnTo>
                <a:lnTo>
                  <a:pt x="61" y="9"/>
                </a:lnTo>
                <a:lnTo>
                  <a:pt x="61" y="9"/>
                </a:lnTo>
                <a:lnTo>
                  <a:pt x="63" y="9"/>
                </a:lnTo>
                <a:lnTo>
                  <a:pt x="63" y="9"/>
                </a:lnTo>
                <a:lnTo>
                  <a:pt x="65" y="9"/>
                </a:lnTo>
                <a:lnTo>
                  <a:pt x="65" y="8"/>
                </a:lnTo>
                <a:lnTo>
                  <a:pt x="65" y="8"/>
                </a:lnTo>
                <a:lnTo>
                  <a:pt x="66" y="8"/>
                </a:lnTo>
                <a:lnTo>
                  <a:pt x="66" y="8"/>
                </a:lnTo>
                <a:lnTo>
                  <a:pt x="66" y="8"/>
                </a:lnTo>
                <a:lnTo>
                  <a:pt x="68" y="8"/>
                </a:lnTo>
                <a:lnTo>
                  <a:pt x="68" y="6"/>
                </a:lnTo>
                <a:lnTo>
                  <a:pt x="68" y="6"/>
                </a:lnTo>
                <a:lnTo>
                  <a:pt x="70" y="6"/>
                </a:lnTo>
                <a:lnTo>
                  <a:pt x="70" y="6"/>
                </a:lnTo>
                <a:lnTo>
                  <a:pt x="70" y="6"/>
                </a:lnTo>
                <a:lnTo>
                  <a:pt x="72" y="4"/>
                </a:lnTo>
                <a:lnTo>
                  <a:pt x="72" y="4"/>
                </a:lnTo>
                <a:lnTo>
                  <a:pt x="72" y="4"/>
                </a:lnTo>
                <a:lnTo>
                  <a:pt x="72" y="4"/>
                </a:lnTo>
                <a:lnTo>
                  <a:pt x="74" y="4"/>
                </a:lnTo>
                <a:lnTo>
                  <a:pt x="74" y="2"/>
                </a:lnTo>
                <a:lnTo>
                  <a:pt x="74" y="2"/>
                </a:lnTo>
                <a:lnTo>
                  <a:pt x="74" y="2"/>
                </a:lnTo>
                <a:lnTo>
                  <a:pt x="76" y="2"/>
                </a:lnTo>
                <a:lnTo>
                  <a:pt x="74" y="2"/>
                </a:lnTo>
                <a:lnTo>
                  <a:pt x="76" y="2"/>
                </a:lnTo>
                <a:lnTo>
                  <a:pt x="77" y="0"/>
                </a:lnTo>
                <a:lnTo>
                  <a:pt x="79" y="0"/>
                </a:lnTo>
                <a:lnTo>
                  <a:pt x="81" y="0"/>
                </a:lnTo>
                <a:lnTo>
                  <a:pt x="83" y="0"/>
                </a:lnTo>
                <a:lnTo>
                  <a:pt x="85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16" name="Freeform 1972"/>
          <p:cNvSpPr>
            <a:spLocks/>
          </p:cNvSpPr>
          <p:nvPr/>
        </p:nvSpPr>
        <p:spPr bwMode="auto">
          <a:xfrm>
            <a:off x="5573713" y="4141788"/>
            <a:ext cx="25400" cy="9525"/>
          </a:xfrm>
          <a:custGeom>
            <a:avLst/>
            <a:gdLst>
              <a:gd name="T0" fmla="*/ 2 w 34"/>
              <a:gd name="T1" fmla="*/ 4 h 11"/>
              <a:gd name="T2" fmla="*/ 4 w 34"/>
              <a:gd name="T3" fmla="*/ 2 h 11"/>
              <a:gd name="T4" fmla="*/ 6 w 34"/>
              <a:gd name="T5" fmla="*/ 2 h 11"/>
              <a:gd name="T6" fmla="*/ 8 w 34"/>
              <a:gd name="T7" fmla="*/ 0 h 11"/>
              <a:gd name="T8" fmla="*/ 10 w 34"/>
              <a:gd name="T9" fmla="*/ 0 h 11"/>
              <a:gd name="T10" fmla="*/ 11 w 34"/>
              <a:gd name="T11" fmla="*/ 0 h 11"/>
              <a:gd name="T12" fmla="*/ 15 w 34"/>
              <a:gd name="T13" fmla="*/ 0 h 11"/>
              <a:gd name="T14" fmla="*/ 17 w 34"/>
              <a:gd name="T15" fmla="*/ 0 h 11"/>
              <a:gd name="T16" fmla="*/ 21 w 34"/>
              <a:gd name="T17" fmla="*/ 0 h 11"/>
              <a:gd name="T18" fmla="*/ 23 w 34"/>
              <a:gd name="T19" fmla="*/ 0 h 11"/>
              <a:gd name="T20" fmla="*/ 24 w 34"/>
              <a:gd name="T21" fmla="*/ 0 h 11"/>
              <a:gd name="T22" fmla="*/ 26 w 34"/>
              <a:gd name="T23" fmla="*/ 0 h 11"/>
              <a:gd name="T24" fmla="*/ 28 w 34"/>
              <a:gd name="T25" fmla="*/ 0 h 11"/>
              <a:gd name="T26" fmla="*/ 32 w 34"/>
              <a:gd name="T27" fmla="*/ 0 h 11"/>
              <a:gd name="T28" fmla="*/ 34 w 34"/>
              <a:gd name="T29" fmla="*/ 2 h 11"/>
              <a:gd name="T30" fmla="*/ 34 w 34"/>
              <a:gd name="T31" fmla="*/ 2 h 11"/>
              <a:gd name="T32" fmla="*/ 34 w 34"/>
              <a:gd name="T33" fmla="*/ 4 h 11"/>
              <a:gd name="T34" fmla="*/ 34 w 34"/>
              <a:gd name="T35" fmla="*/ 5 h 11"/>
              <a:gd name="T36" fmla="*/ 32 w 34"/>
              <a:gd name="T37" fmla="*/ 5 h 11"/>
              <a:gd name="T38" fmla="*/ 30 w 34"/>
              <a:gd name="T39" fmla="*/ 7 h 11"/>
              <a:gd name="T40" fmla="*/ 28 w 34"/>
              <a:gd name="T41" fmla="*/ 7 h 11"/>
              <a:gd name="T42" fmla="*/ 26 w 34"/>
              <a:gd name="T43" fmla="*/ 9 h 11"/>
              <a:gd name="T44" fmla="*/ 23 w 34"/>
              <a:gd name="T45" fmla="*/ 9 h 11"/>
              <a:gd name="T46" fmla="*/ 23 w 34"/>
              <a:gd name="T47" fmla="*/ 11 h 11"/>
              <a:gd name="T48" fmla="*/ 21 w 34"/>
              <a:gd name="T49" fmla="*/ 11 h 11"/>
              <a:gd name="T50" fmla="*/ 19 w 34"/>
              <a:gd name="T51" fmla="*/ 11 h 11"/>
              <a:gd name="T52" fmla="*/ 17 w 34"/>
              <a:gd name="T53" fmla="*/ 11 h 11"/>
              <a:gd name="T54" fmla="*/ 13 w 34"/>
              <a:gd name="T55" fmla="*/ 11 h 11"/>
              <a:gd name="T56" fmla="*/ 11 w 34"/>
              <a:gd name="T57" fmla="*/ 11 h 11"/>
              <a:gd name="T58" fmla="*/ 10 w 34"/>
              <a:gd name="T59" fmla="*/ 11 h 11"/>
              <a:gd name="T60" fmla="*/ 6 w 34"/>
              <a:gd name="T61" fmla="*/ 11 h 11"/>
              <a:gd name="T62" fmla="*/ 4 w 34"/>
              <a:gd name="T63" fmla="*/ 9 h 11"/>
              <a:gd name="T64" fmla="*/ 2 w 34"/>
              <a:gd name="T65" fmla="*/ 9 h 11"/>
              <a:gd name="T66" fmla="*/ 0 w 34"/>
              <a:gd name="T67" fmla="*/ 7 h 11"/>
              <a:gd name="T68" fmla="*/ 0 w 34"/>
              <a:gd name="T69" fmla="*/ 5 h 11"/>
              <a:gd name="T70" fmla="*/ 0 w 34"/>
              <a:gd name="T71" fmla="*/ 5 h 11"/>
              <a:gd name="T72" fmla="*/ 2 w 34"/>
              <a:gd name="T73" fmla="*/ 4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4" h="11">
                <a:moveTo>
                  <a:pt x="2" y="4"/>
                </a:move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4" y="2"/>
                </a:lnTo>
                <a:lnTo>
                  <a:pt x="34" y="2"/>
                </a:lnTo>
                <a:lnTo>
                  <a:pt x="34" y="2"/>
                </a:lnTo>
                <a:lnTo>
                  <a:pt x="34" y="4"/>
                </a:lnTo>
                <a:lnTo>
                  <a:pt x="34" y="4"/>
                </a:lnTo>
                <a:lnTo>
                  <a:pt x="34" y="4"/>
                </a:lnTo>
                <a:lnTo>
                  <a:pt x="34" y="5"/>
                </a:lnTo>
                <a:lnTo>
                  <a:pt x="32" y="5"/>
                </a:lnTo>
                <a:lnTo>
                  <a:pt x="32" y="5"/>
                </a:lnTo>
                <a:lnTo>
                  <a:pt x="30" y="7"/>
                </a:lnTo>
                <a:lnTo>
                  <a:pt x="30" y="7"/>
                </a:lnTo>
                <a:lnTo>
                  <a:pt x="28" y="7"/>
                </a:lnTo>
                <a:lnTo>
                  <a:pt x="28" y="7"/>
                </a:lnTo>
                <a:lnTo>
                  <a:pt x="28" y="9"/>
                </a:lnTo>
                <a:lnTo>
                  <a:pt x="26" y="9"/>
                </a:lnTo>
                <a:lnTo>
                  <a:pt x="24" y="9"/>
                </a:lnTo>
                <a:lnTo>
                  <a:pt x="23" y="9"/>
                </a:lnTo>
                <a:lnTo>
                  <a:pt x="23" y="11"/>
                </a:lnTo>
                <a:lnTo>
                  <a:pt x="23" y="11"/>
                </a:lnTo>
                <a:lnTo>
                  <a:pt x="21" y="11"/>
                </a:lnTo>
                <a:lnTo>
                  <a:pt x="21" y="11"/>
                </a:lnTo>
                <a:lnTo>
                  <a:pt x="19" y="11"/>
                </a:lnTo>
                <a:lnTo>
                  <a:pt x="19" y="11"/>
                </a:lnTo>
                <a:lnTo>
                  <a:pt x="17" y="11"/>
                </a:lnTo>
                <a:lnTo>
                  <a:pt x="17" y="11"/>
                </a:lnTo>
                <a:lnTo>
                  <a:pt x="15" y="11"/>
                </a:lnTo>
                <a:lnTo>
                  <a:pt x="13" y="11"/>
                </a:lnTo>
                <a:lnTo>
                  <a:pt x="13" y="11"/>
                </a:lnTo>
                <a:lnTo>
                  <a:pt x="11" y="11"/>
                </a:lnTo>
                <a:lnTo>
                  <a:pt x="10" y="11"/>
                </a:lnTo>
                <a:lnTo>
                  <a:pt x="10" y="11"/>
                </a:lnTo>
                <a:lnTo>
                  <a:pt x="8" y="11"/>
                </a:lnTo>
                <a:lnTo>
                  <a:pt x="6" y="11"/>
                </a:lnTo>
                <a:lnTo>
                  <a:pt x="4" y="11"/>
                </a:lnTo>
                <a:lnTo>
                  <a:pt x="4" y="9"/>
                </a:lnTo>
                <a:lnTo>
                  <a:pt x="2" y="9"/>
                </a:lnTo>
                <a:lnTo>
                  <a:pt x="2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2" y="4"/>
                </a:lnTo>
                <a:close/>
              </a:path>
            </a:pathLst>
          </a:custGeom>
          <a:solidFill>
            <a:srgbClr val="F6BF6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17" name="Freeform 1973"/>
          <p:cNvSpPr>
            <a:spLocks/>
          </p:cNvSpPr>
          <p:nvPr/>
        </p:nvSpPr>
        <p:spPr bwMode="auto">
          <a:xfrm>
            <a:off x="5573713" y="4141788"/>
            <a:ext cx="25400" cy="9525"/>
          </a:xfrm>
          <a:custGeom>
            <a:avLst/>
            <a:gdLst>
              <a:gd name="T0" fmla="*/ 2 w 34"/>
              <a:gd name="T1" fmla="*/ 4 h 11"/>
              <a:gd name="T2" fmla="*/ 4 w 34"/>
              <a:gd name="T3" fmla="*/ 2 h 11"/>
              <a:gd name="T4" fmla="*/ 6 w 34"/>
              <a:gd name="T5" fmla="*/ 2 h 11"/>
              <a:gd name="T6" fmla="*/ 8 w 34"/>
              <a:gd name="T7" fmla="*/ 0 h 11"/>
              <a:gd name="T8" fmla="*/ 10 w 34"/>
              <a:gd name="T9" fmla="*/ 0 h 11"/>
              <a:gd name="T10" fmla="*/ 11 w 34"/>
              <a:gd name="T11" fmla="*/ 0 h 11"/>
              <a:gd name="T12" fmla="*/ 15 w 34"/>
              <a:gd name="T13" fmla="*/ 0 h 11"/>
              <a:gd name="T14" fmla="*/ 17 w 34"/>
              <a:gd name="T15" fmla="*/ 0 h 11"/>
              <a:gd name="T16" fmla="*/ 21 w 34"/>
              <a:gd name="T17" fmla="*/ 0 h 11"/>
              <a:gd name="T18" fmla="*/ 23 w 34"/>
              <a:gd name="T19" fmla="*/ 0 h 11"/>
              <a:gd name="T20" fmla="*/ 24 w 34"/>
              <a:gd name="T21" fmla="*/ 0 h 11"/>
              <a:gd name="T22" fmla="*/ 26 w 34"/>
              <a:gd name="T23" fmla="*/ 0 h 11"/>
              <a:gd name="T24" fmla="*/ 28 w 34"/>
              <a:gd name="T25" fmla="*/ 0 h 11"/>
              <a:gd name="T26" fmla="*/ 32 w 34"/>
              <a:gd name="T27" fmla="*/ 0 h 11"/>
              <a:gd name="T28" fmla="*/ 34 w 34"/>
              <a:gd name="T29" fmla="*/ 2 h 11"/>
              <a:gd name="T30" fmla="*/ 34 w 34"/>
              <a:gd name="T31" fmla="*/ 2 h 11"/>
              <a:gd name="T32" fmla="*/ 34 w 34"/>
              <a:gd name="T33" fmla="*/ 4 h 11"/>
              <a:gd name="T34" fmla="*/ 34 w 34"/>
              <a:gd name="T35" fmla="*/ 5 h 11"/>
              <a:gd name="T36" fmla="*/ 32 w 34"/>
              <a:gd name="T37" fmla="*/ 5 h 11"/>
              <a:gd name="T38" fmla="*/ 30 w 34"/>
              <a:gd name="T39" fmla="*/ 7 h 11"/>
              <a:gd name="T40" fmla="*/ 28 w 34"/>
              <a:gd name="T41" fmla="*/ 7 h 11"/>
              <a:gd name="T42" fmla="*/ 26 w 34"/>
              <a:gd name="T43" fmla="*/ 9 h 11"/>
              <a:gd name="T44" fmla="*/ 23 w 34"/>
              <a:gd name="T45" fmla="*/ 9 h 11"/>
              <a:gd name="T46" fmla="*/ 23 w 34"/>
              <a:gd name="T47" fmla="*/ 11 h 11"/>
              <a:gd name="T48" fmla="*/ 21 w 34"/>
              <a:gd name="T49" fmla="*/ 11 h 11"/>
              <a:gd name="T50" fmla="*/ 19 w 34"/>
              <a:gd name="T51" fmla="*/ 11 h 11"/>
              <a:gd name="T52" fmla="*/ 17 w 34"/>
              <a:gd name="T53" fmla="*/ 11 h 11"/>
              <a:gd name="T54" fmla="*/ 13 w 34"/>
              <a:gd name="T55" fmla="*/ 11 h 11"/>
              <a:gd name="T56" fmla="*/ 11 w 34"/>
              <a:gd name="T57" fmla="*/ 11 h 11"/>
              <a:gd name="T58" fmla="*/ 10 w 34"/>
              <a:gd name="T59" fmla="*/ 11 h 11"/>
              <a:gd name="T60" fmla="*/ 6 w 34"/>
              <a:gd name="T61" fmla="*/ 11 h 11"/>
              <a:gd name="T62" fmla="*/ 4 w 34"/>
              <a:gd name="T63" fmla="*/ 9 h 11"/>
              <a:gd name="T64" fmla="*/ 2 w 34"/>
              <a:gd name="T65" fmla="*/ 9 h 11"/>
              <a:gd name="T66" fmla="*/ 0 w 34"/>
              <a:gd name="T67" fmla="*/ 7 h 11"/>
              <a:gd name="T68" fmla="*/ 0 w 34"/>
              <a:gd name="T69" fmla="*/ 5 h 11"/>
              <a:gd name="T70" fmla="*/ 0 w 34"/>
              <a:gd name="T71" fmla="*/ 5 h 11"/>
              <a:gd name="T72" fmla="*/ 2 w 34"/>
              <a:gd name="T73" fmla="*/ 4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4" h="11">
                <a:moveTo>
                  <a:pt x="2" y="4"/>
                </a:move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4" y="2"/>
                </a:lnTo>
                <a:lnTo>
                  <a:pt x="34" y="2"/>
                </a:lnTo>
                <a:lnTo>
                  <a:pt x="34" y="2"/>
                </a:lnTo>
                <a:lnTo>
                  <a:pt x="34" y="4"/>
                </a:lnTo>
                <a:lnTo>
                  <a:pt x="34" y="4"/>
                </a:lnTo>
                <a:lnTo>
                  <a:pt x="34" y="4"/>
                </a:lnTo>
                <a:lnTo>
                  <a:pt x="34" y="5"/>
                </a:lnTo>
                <a:lnTo>
                  <a:pt x="32" y="5"/>
                </a:lnTo>
                <a:lnTo>
                  <a:pt x="32" y="5"/>
                </a:lnTo>
                <a:lnTo>
                  <a:pt x="30" y="7"/>
                </a:lnTo>
                <a:lnTo>
                  <a:pt x="30" y="7"/>
                </a:lnTo>
                <a:lnTo>
                  <a:pt x="28" y="7"/>
                </a:lnTo>
                <a:lnTo>
                  <a:pt x="28" y="7"/>
                </a:lnTo>
                <a:lnTo>
                  <a:pt x="28" y="9"/>
                </a:lnTo>
                <a:lnTo>
                  <a:pt x="26" y="9"/>
                </a:lnTo>
                <a:lnTo>
                  <a:pt x="24" y="9"/>
                </a:lnTo>
                <a:lnTo>
                  <a:pt x="23" y="9"/>
                </a:lnTo>
                <a:lnTo>
                  <a:pt x="23" y="11"/>
                </a:lnTo>
                <a:lnTo>
                  <a:pt x="23" y="11"/>
                </a:lnTo>
                <a:lnTo>
                  <a:pt x="21" y="11"/>
                </a:lnTo>
                <a:lnTo>
                  <a:pt x="21" y="11"/>
                </a:lnTo>
                <a:lnTo>
                  <a:pt x="19" y="11"/>
                </a:lnTo>
                <a:lnTo>
                  <a:pt x="19" y="11"/>
                </a:lnTo>
                <a:lnTo>
                  <a:pt x="17" y="11"/>
                </a:lnTo>
                <a:lnTo>
                  <a:pt x="17" y="11"/>
                </a:lnTo>
                <a:lnTo>
                  <a:pt x="15" y="11"/>
                </a:lnTo>
                <a:lnTo>
                  <a:pt x="13" y="11"/>
                </a:lnTo>
                <a:lnTo>
                  <a:pt x="13" y="11"/>
                </a:lnTo>
                <a:lnTo>
                  <a:pt x="11" y="11"/>
                </a:lnTo>
                <a:lnTo>
                  <a:pt x="10" y="11"/>
                </a:lnTo>
                <a:lnTo>
                  <a:pt x="10" y="11"/>
                </a:lnTo>
                <a:lnTo>
                  <a:pt x="8" y="11"/>
                </a:lnTo>
                <a:lnTo>
                  <a:pt x="6" y="11"/>
                </a:lnTo>
                <a:lnTo>
                  <a:pt x="4" y="11"/>
                </a:lnTo>
                <a:lnTo>
                  <a:pt x="4" y="9"/>
                </a:lnTo>
                <a:lnTo>
                  <a:pt x="2" y="9"/>
                </a:lnTo>
                <a:lnTo>
                  <a:pt x="2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2" y="4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18" name="Freeform 1974"/>
          <p:cNvSpPr>
            <a:spLocks/>
          </p:cNvSpPr>
          <p:nvPr/>
        </p:nvSpPr>
        <p:spPr bwMode="auto">
          <a:xfrm>
            <a:off x="5576888" y="4143375"/>
            <a:ext cx="19050" cy="6350"/>
          </a:xfrm>
          <a:custGeom>
            <a:avLst/>
            <a:gdLst>
              <a:gd name="T0" fmla="*/ 0 w 24"/>
              <a:gd name="T1" fmla="*/ 5 h 7"/>
              <a:gd name="T2" fmla="*/ 0 w 24"/>
              <a:gd name="T3" fmla="*/ 5 h 7"/>
              <a:gd name="T4" fmla="*/ 0 w 24"/>
              <a:gd name="T5" fmla="*/ 3 h 7"/>
              <a:gd name="T6" fmla="*/ 0 w 24"/>
              <a:gd name="T7" fmla="*/ 3 h 7"/>
              <a:gd name="T8" fmla="*/ 2 w 24"/>
              <a:gd name="T9" fmla="*/ 3 h 7"/>
              <a:gd name="T10" fmla="*/ 2 w 24"/>
              <a:gd name="T11" fmla="*/ 3 h 7"/>
              <a:gd name="T12" fmla="*/ 2 w 24"/>
              <a:gd name="T13" fmla="*/ 2 h 7"/>
              <a:gd name="T14" fmla="*/ 4 w 24"/>
              <a:gd name="T15" fmla="*/ 2 h 7"/>
              <a:gd name="T16" fmla="*/ 4 w 24"/>
              <a:gd name="T17" fmla="*/ 2 h 7"/>
              <a:gd name="T18" fmla="*/ 4 w 24"/>
              <a:gd name="T19" fmla="*/ 2 h 7"/>
              <a:gd name="T20" fmla="*/ 5 w 24"/>
              <a:gd name="T21" fmla="*/ 2 h 7"/>
              <a:gd name="T22" fmla="*/ 5 w 24"/>
              <a:gd name="T23" fmla="*/ 2 h 7"/>
              <a:gd name="T24" fmla="*/ 7 w 24"/>
              <a:gd name="T25" fmla="*/ 0 h 7"/>
              <a:gd name="T26" fmla="*/ 9 w 24"/>
              <a:gd name="T27" fmla="*/ 0 h 7"/>
              <a:gd name="T28" fmla="*/ 11 w 24"/>
              <a:gd name="T29" fmla="*/ 0 h 7"/>
              <a:gd name="T30" fmla="*/ 11 w 24"/>
              <a:gd name="T31" fmla="*/ 0 h 7"/>
              <a:gd name="T32" fmla="*/ 13 w 24"/>
              <a:gd name="T33" fmla="*/ 0 h 7"/>
              <a:gd name="T34" fmla="*/ 13 w 24"/>
              <a:gd name="T35" fmla="*/ 0 h 7"/>
              <a:gd name="T36" fmla="*/ 13 w 24"/>
              <a:gd name="T37" fmla="*/ 0 h 7"/>
              <a:gd name="T38" fmla="*/ 15 w 24"/>
              <a:gd name="T39" fmla="*/ 0 h 7"/>
              <a:gd name="T40" fmla="*/ 15 w 24"/>
              <a:gd name="T41" fmla="*/ 0 h 7"/>
              <a:gd name="T42" fmla="*/ 17 w 24"/>
              <a:gd name="T43" fmla="*/ 0 h 7"/>
              <a:gd name="T44" fmla="*/ 17 w 24"/>
              <a:gd name="T45" fmla="*/ 0 h 7"/>
              <a:gd name="T46" fmla="*/ 18 w 24"/>
              <a:gd name="T47" fmla="*/ 0 h 7"/>
              <a:gd name="T48" fmla="*/ 20 w 24"/>
              <a:gd name="T49" fmla="*/ 0 h 7"/>
              <a:gd name="T50" fmla="*/ 20 w 24"/>
              <a:gd name="T51" fmla="*/ 0 h 7"/>
              <a:gd name="T52" fmla="*/ 22 w 24"/>
              <a:gd name="T53" fmla="*/ 0 h 7"/>
              <a:gd name="T54" fmla="*/ 22 w 24"/>
              <a:gd name="T55" fmla="*/ 0 h 7"/>
              <a:gd name="T56" fmla="*/ 24 w 24"/>
              <a:gd name="T57" fmla="*/ 0 h 7"/>
              <a:gd name="T58" fmla="*/ 24 w 24"/>
              <a:gd name="T59" fmla="*/ 0 h 7"/>
              <a:gd name="T60" fmla="*/ 24 w 24"/>
              <a:gd name="T61" fmla="*/ 0 h 7"/>
              <a:gd name="T62" fmla="*/ 24 w 24"/>
              <a:gd name="T63" fmla="*/ 0 h 7"/>
              <a:gd name="T64" fmla="*/ 24 w 24"/>
              <a:gd name="T65" fmla="*/ 2 h 7"/>
              <a:gd name="T66" fmla="*/ 24 w 24"/>
              <a:gd name="T67" fmla="*/ 2 h 7"/>
              <a:gd name="T68" fmla="*/ 24 w 24"/>
              <a:gd name="T69" fmla="*/ 2 h 7"/>
              <a:gd name="T70" fmla="*/ 24 w 24"/>
              <a:gd name="T71" fmla="*/ 3 h 7"/>
              <a:gd name="T72" fmla="*/ 24 w 24"/>
              <a:gd name="T73" fmla="*/ 3 h 7"/>
              <a:gd name="T74" fmla="*/ 24 w 24"/>
              <a:gd name="T75" fmla="*/ 3 h 7"/>
              <a:gd name="T76" fmla="*/ 22 w 24"/>
              <a:gd name="T77" fmla="*/ 5 h 7"/>
              <a:gd name="T78" fmla="*/ 22 w 24"/>
              <a:gd name="T79" fmla="*/ 5 h 7"/>
              <a:gd name="T80" fmla="*/ 20 w 24"/>
              <a:gd name="T81" fmla="*/ 5 h 7"/>
              <a:gd name="T82" fmla="*/ 20 w 24"/>
              <a:gd name="T83" fmla="*/ 5 h 7"/>
              <a:gd name="T84" fmla="*/ 18 w 24"/>
              <a:gd name="T85" fmla="*/ 5 h 7"/>
              <a:gd name="T86" fmla="*/ 18 w 24"/>
              <a:gd name="T87" fmla="*/ 5 h 7"/>
              <a:gd name="T88" fmla="*/ 17 w 24"/>
              <a:gd name="T89" fmla="*/ 5 h 7"/>
              <a:gd name="T90" fmla="*/ 17 w 24"/>
              <a:gd name="T91" fmla="*/ 5 h 7"/>
              <a:gd name="T92" fmla="*/ 17 w 24"/>
              <a:gd name="T93" fmla="*/ 7 h 7"/>
              <a:gd name="T94" fmla="*/ 15 w 24"/>
              <a:gd name="T95" fmla="*/ 7 h 7"/>
              <a:gd name="T96" fmla="*/ 13 w 24"/>
              <a:gd name="T97" fmla="*/ 7 h 7"/>
              <a:gd name="T98" fmla="*/ 13 w 24"/>
              <a:gd name="T99" fmla="*/ 7 h 7"/>
              <a:gd name="T100" fmla="*/ 13 w 24"/>
              <a:gd name="T101" fmla="*/ 7 h 7"/>
              <a:gd name="T102" fmla="*/ 13 w 24"/>
              <a:gd name="T103" fmla="*/ 7 h 7"/>
              <a:gd name="T104" fmla="*/ 9 w 24"/>
              <a:gd name="T105" fmla="*/ 7 h 7"/>
              <a:gd name="T106" fmla="*/ 7 w 24"/>
              <a:gd name="T107" fmla="*/ 7 h 7"/>
              <a:gd name="T108" fmla="*/ 5 w 24"/>
              <a:gd name="T109" fmla="*/ 7 h 7"/>
              <a:gd name="T110" fmla="*/ 5 w 24"/>
              <a:gd name="T111" fmla="*/ 7 h 7"/>
              <a:gd name="T112" fmla="*/ 4 w 24"/>
              <a:gd name="T113" fmla="*/ 7 h 7"/>
              <a:gd name="T114" fmla="*/ 4 w 24"/>
              <a:gd name="T115" fmla="*/ 7 h 7"/>
              <a:gd name="T116" fmla="*/ 2 w 24"/>
              <a:gd name="T117" fmla="*/ 7 h 7"/>
              <a:gd name="T118" fmla="*/ 2 w 24"/>
              <a:gd name="T119" fmla="*/ 5 h 7"/>
              <a:gd name="T120" fmla="*/ 0 w 24"/>
              <a:gd name="T121" fmla="*/ 5 h 7"/>
              <a:gd name="T122" fmla="*/ 0 w 24"/>
              <a:gd name="T123" fmla="*/ 5 h 7"/>
              <a:gd name="T124" fmla="*/ 0 w 24"/>
              <a:gd name="T125" fmla="*/ 5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" h="7">
                <a:moveTo>
                  <a:pt x="0" y="5"/>
                </a:move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2" y="2"/>
                </a:ln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7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2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2"/>
                </a:lnTo>
                <a:lnTo>
                  <a:pt x="24" y="2"/>
                </a:lnTo>
                <a:lnTo>
                  <a:pt x="24" y="2"/>
                </a:lnTo>
                <a:lnTo>
                  <a:pt x="24" y="2"/>
                </a:lnTo>
                <a:lnTo>
                  <a:pt x="24" y="2"/>
                </a:lnTo>
                <a:lnTo>
                  <a:pt x="24" y="3"/>
                </a:lnTo>
                <a:lnTo>
                  <a:pt x="24" y="3"/>
                </a:lnTo>
                <a:lnTo>
                  <a:pt x="24" y="3"/>
                </a:lnTo>
                <a:lnTo>
                  <a:pt x="24" y="3"/>
                </a:lnTo>
                <a:lnTo>
                  <a:pt x="24" y="3"/>
                </a:lnTo>
                <a:lnTo>
                  <a:pt x="24" y="3"/>
                </a:lnTo>
                <a:lnTo>
                  <a:pt x="22" y="3"/>
                </a:lnTo>
                <a:lnTo>
                  <a:pt x="22" y="5"/>
                </a:lnTo>
                <a:lnTo>
                  <a:pt x="22" y="5"/>
                </a:lnTo>
                <a:lnTo>
                  <a:pt x="22" y="5"/>
                </a:lnTo>
                <a:lnTo>
                  <a:pt x="22" y="5"/>
                </a:lnTo>
                <a:lnTo>
                  <a:pt x="20" y="5"/>
                </a:lnTo>
                <a:lnTo>
                  <a:pt x="20" y="5"/>
                </a:lnTo>
                <a:lnTo>
                  <a:pt x="20" y="5"/>
                </a:lnTo>
                <a:lnTo>
                  <a:pt x="20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7" y="5"/>
                </a:lnTo>
                <a:lnTo>
                  <a:pt x="17" y="5"/>
                </a:lnTo>
                <a:lnTo>
                  <a:pt x="17" y="5"/>
                </a:lnTo>
                <a:lnTo>
                  <a:pt x="17" y="7"/>
                </a:lnTo>
                <a:lnTo>
                  <a:pt x="17" y="7"/>
                </a:lnTo>
                <a:lnTo>
                  <a:pt x="17" y="7"/>
                </a:lnTo>
                <a:lnTo>
                  <a:pt x="15" y="7"/>
                </a:lnTo>
                <a:lnTo>
                  <a:pt x="15" y="7"/>
                </a:lnTo>
                <a:lnTo>
                  <a:pt x="13" y="7"/>
                </a:lnTo>
                <a:lnTo>
                  <a:pt x="13" y="7"/>
                </a:lnTo>
                <a:lnTo>
                  <a:pt x="13" y="7"/>
                </a:lnTo>
                <a:lnTo>
                  <a:pt x="13" y="7"/>
                </a:lnTo>
                <a:lnTo>
                  <a:pt x="13" y="7"/>
                </a:lnTo>
                <a:lnTo>
                  <a:pt x="11" y="7"/>
                </a:lnTo>
                <a:lnTo>
                  <a:pt x="13" y="7"/>
                </a:lnTo>
                <a:lnTo>
                  <a:pt x="11" y="7"/>
                </a:lnTo>
                <a:lnTo>
                  <a:pt x="9" y="7"/>
                </a:lnTo>
                <a:lnTo>
                  <a:pt x="9" y="7"/>
                </a:lnTo>
                <a:lnTo>
                  <a:pt x="7" y="7"/>
                </a:lnTo>
                <a:lnTo>
                  <a:pt x="7" y="7"/>
                </a:lnTo>
                <a:lnTo>
                  <a:pt x="5" y="7"/>
                </a:lnTo>
                <a:lnTo>
                  <a:pt x="5" y="7"/>
                </a:lnTo>
                <a:lnTo>
                  <a:pt x="5" y="7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2" y="7"/>
                </a:lnTo>
                <a:lnTo>
                  <a:pt x="2" y="7"/>
                </a:lnTo>
                <a:lnTo>
                  <a:pt x="2" y="5"/>
                </a:lnTo>
                <a:lnTo>
                  <a:pt x="2" y="5"/>
                </a:lnTo>
                <a:lnTo>
                  <a:pt x="2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close/>
              </a:path>
            </a:pathLst>
          </a:custGeom>
          <a:solidFill>
            <a:srgbClr val="C0FE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19" name="Freeform 1975"/>
          <p:cNvSpPr>
            <a:spLocks/>
          </p:cNvSpPr>
          <p:nvPr/>
        </p:nvSpPr>
        <p:spPr bwMode="auto">
          <a:xfrm>
            <a:off x="5599113" y="4083050"/>
            <a:ext cx="60325" cy="50800"/>
          </a:xfrm>
          <a:custGeom>
            <a:avLst/>
            <a:gdLst>
              <a:gd name="T0" fmla="*/ 14 w 77"/>
              <a:gd name="T1" fmla="*/ 56 h 65"/>
              <a:gd name="T2" fmla="*/ 16 w 77"/>
              <a:gd name="T3" fmla="*/ 54 h 65"/>
              <a:gd name="T4" fmla="*/ 18 w 77"/>
              <a:gd name="T5" fmla="*/ 52 h 65"/>
              <a:gd name="T6" fmla="*/ 20 w 77"/>
              <a:gd name="T7" fmla="*/ 50 h 65"/>
              <a:gd name="T8" fmla="*/ 22 w 77"/>
              <a:gd name="T9" fmla="*/ 48 h 65"/>
              <a:gd name="T10" fmla="*/ 25 w 77"/>
              <a:gd name="T11" fmla="*/ 45 h 65"/>
              <a:gd name="T12" fmla="*/ 31 w 77"/>
              <a:gd name="T13" fmla="*/ 39 h 65"/>
              <a:gd name="T14" fmla="*/ 37 w 77"/>
              <a:gd name="T15" fmla="*/ 35 h 65"/>
              <a:gd name="T16" fmla="*/ 44 w 77"/>
              <a:gd name="T17" fmla="*/ 28 h 65"/>
              <a:gd name="T18" fmla="*/ 49 w 77"/>
              <a:gd name="T19" fmla="*/ 23 h 65"/>
              <a:gd name="T20" fmla="*/ 53 w 77"/>
              <a:gd name="T21" fmla="*/ 19 h 65"/>
              <a:gd name="T22" fmla="*/ 57 w 77"/>
              <a:gd name="T23" fmla="*/ 15 h 65"/>
              <a:gd name="T24" fmla="*/ 62 w 77"/>
              <a:gd name="T25" fmla="*/ 11 h 65"/>
              <a:gd name="T26" fmla="*/ 66 w 77"/>
              <a:gd name="T27" fmla="*/ 10 h 65"/>
              <a:gd name="T28" fmla="*/ 68 w 77"/>
              <a:gd name="T29" fmla="*/ 8 h 65"/>
              <a:gd name="T30" fmla="*/ 70 w 77"/>
              <a:gd name="T31" fmla="*/ 4 h 65"/>
              <a:gd name="T32" fmla="*/ 75 w 77"/>
              <a:gd name="T33" fmla="*/ 2 h 65"/>
              <a:gd name="T34" fmla="*/ 77 w 77"/>
              <a:gd name="T35" fmla="*/ 0 h 65"/>
              <a:gd name="T36" fmla="*/ 75 w 77"/>
              <a:gd name="T37" fmla="*/ 2 h 65"/>
              <a:gd name="T38" fmla="*/ 73 w 77"/>
              <a:gd name="T39" fmla="*/ 2 h 65"/>
              <a:gd name="T40" fmla="*/ 70 w 77"/>
              <a:gd name="T41" fmla="*/ 4 h 65"/>
              <a:gd name="T42" fmla="*/ 68 w 77"/>
              <a:gd name="T43" fmla="*/ 6 h 65"/>
              <a:gd name="T44" fmla="*/ 64 w 77"/>
              <a:gd name="T45" fmla="*/ 8 h 65"/>
              <a:gd name="T46" fmla="*/ 60 w 77"/>
              <a:gd name="T47" fmla="*/ 10 h 65"/>
              <a:gd name="T48" fmla="*/ 59 w 77"/>
              <a:gd name="T49" fmla="*/ 11 h 65"/>
              <a:gd name="T50" fmla="*/ 55 w 77"/>
              <a:gd name="T51" fmla="*/ 13 h 65"/>
              <a:gd name="T52" fmla="*/ 49 w 77"/>
              <a:gd name="T53" fmla="*/ 17 h 65"/>
              <a:gd name="T54" fmla="*/ 46 w 77"/>
              <a:gd name="T55" fmla="*/ 19 h 65"/>
              <a:gd name="T56" fmla="*/ 42 w 77"/>
              <a:gd name="T57" fmla="*/ 21 h 65"/>
              <a:gd name="T58" fmla="*/ 37 w 77"/>
              <a:gd name="T59" fmla="*/ 24 h 65"/>
              <a:gd name="T60" fmla="*/ 33 w 77"/>
              <a:gd name="T61" fmla="*/ 28 h 65"/>
              <a:gd name="T62" fmla="*/ 27 w 77"/>
              <a:gd name="T63" fmla="*/ 32 h 65"/>
              <a:gd name="T64" fmla="*/ 25 w 77"/>
              <a:gd name="T65" fmla="*/ 34 h 65"/>
              <a:gd name="T66" fmla="*/ 20 w 77"/>
              <a:gd name="T67" fmla="*/ 37 h 65"/>
              <a:gd name="T68" fmla="*/ 16 w 77"/>
              <a:gd name="T69" fmla="*/ 39 h 65"/>
              <a:gd name="T70" fmla="*/ 14 w 77"/>
              <a:gd name="T71" fmla="*/ 43 h 65"/>
              <a:gd name="T72" fmla="*/ 13 w 77"/>
              <a:gd name="T73" fmla="*/ 45 h 65"/>
              <a:gd name="T74" fmla="*/ 9 w 77"/>
              <a:gd name="T75" fmla="*/ 50 h 65"/>
              <a:gd name="T76" fmla="*/ 3 w 77"/>
              <a:gd name="T77" fmla="*/ 56 h 65"/>
              <a:gd name="T78" fmla="*/ 2 w 77"/>
              <a:gd name="T79" fmla="*/ 57 h 65"/>
              <a:gd name="T80" fmla="*/ 0 w 77"/>
              <a:gd name="T81" fmla="*/ 59 h 65"/>
              <a:gd name="T82" fmla="*/ 0 w 77"/>
              <a:gd name="T83" fmla="*/ 61 h 65"/>
              <a:gd name="T84" fmla="*/ 0 w 77"/>
              <a:gd name="T85" fmla="*/ 63 h 65"/>
              <a:gd name="T86" fmla="*/ 0 w 77"/>
              <a:gd name="T87" fmla="*/ 65 h 65"/>
              <a:gd name="T88" fmla="*/ 9 w 77"/>
              <a:gd name="T89" fmla="*/ 59 h 65"/>
              <a:gd name="T90" fmla="*/ 13 w 77"/>
              <a:gd name="T91" fmla="*/ 56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77" h="65">
                <a:moveTo>
                  <a:pt x="13" y="56"/>
                </a:moveTo>
                <a:lnTo>
                  <a:pt x="14" y="56"/>
                </a:lnTo>
                <a:lnTo>
                  <a:pt x="14" y="56"/>
                </a:lnTo>
                <a:lnTo>
                  <a:pt x="16" y="56"/>
                </a:lnTo>
                <a:lnTo>
                  <a:pt x="16" y="56"/>
                </a:lnTo>
                <a:lnTo>
                  <a:pt x="16" y="54"/>
                </a:lnTo>
                <a:lnTo>
                  <a:pt x="16" y="54"/>
                </a:lnTo>
                <a:lnTo>
                  <a:pt x="18" y="54"/>
                </a:lnTo>
                <a:lnTo>
                  <a:pt x="18" y="52"/>
                </a:lnTo>
                <a:lnTo>
                  <a:pt x="18" y="52"/>
                </a:lnTo>
                <a:lnTo>
                  <a:pt x="20" y="50"/>
                </a:lnTo>
                <a:lnTo>
                  <a:pt x="20" y="50"/>
                </a:lnTo>
                <a:lnTo>
                  <a:pt x="22" y="48"/>
                </a:lnTo>
                <a:lnTo>
                  <a:pt x="22" y="48"/>
                </a:lnTo>
                <a:lnTo>
                  <a:pt x="22" y="48"/>
                </a:lnTo>
                <a:lnTo>
                  <a:pt x="24" y="46"/>
                </a:lnTo>
                <a:lnTo>
                  <a:pt x="24" y="45"/>
                </a:lnTo>
                <a:lnTo>
                  <a:pt x="25" y="45"/>
                </a:lnTo>
                <a:lnTo>
                  <a:pt x="27" y="43"/>
                </a:lnTo>
                <a:lnTo>
                  <a:pt x="27" y="41"/>
                </a:lnTo>
                <a:lnTo>
                  <a:pt x="31" y="39"/>
                </a:lnTo>
                <a:lnTo>
                  <a:pt x="33" y="37"/>
                </a:lnTo>
                <a:lnTo>
                  <a:pt x="35" y="35"/>
                </a:lnTo>
                <a:lnTo>
                  <a:pt x="37" y="35"/>
                </a:lnTo>
                <a:lnTo>
                  <a:pt x="38" y="34"/>
                </a:lnTo>
                <a:lnTo>
                  <a:pt x="42" y="30"/>
                </a:lnTo>
                <a:lnTo>
                  <a:pt x="44" y="28"/>
                </a:lnTo>
                <a:lnTo>
                  <a:pt x="46" y="26"/>
                </a:lnTo>
                <a:lnTo>
                  <a:pt x="48" y="24"/>
                </a:lnTo>
                <a:lnTo>
                  <a:pt x="49" y="23"/>
                </a:lnTo>
                <a:lnTo>
                  <a:pt x="51" y="21"/>
                </a:lnTo>
                <a:lnTo>
                  <a:pt x="53" y="21"/>
                </a:lnTo>
                <a:lnTo>
                  <a:pt x="53" y="19"/>
                </a:lnTo>
                <a:lnTo>
                  <a:pt x="55" y="17"/>
                </a:lnTo>
                <a:lnTo>
                  <a:pt x="57" y="17"/>
                </a:lnTo>
                <a:lnTo>
                  <a:pt x="57" y="15"/>
                </a:lnTo>
                <a:lnTo>
                  <a:pt x="59" y="15"/>
                </a:lnTo>
                <a:lnTo>
                  <a:pt x="60" y="13"/>
                </a:lnTo>
                <a:lnTo>
                  <a:pt x="62" y="11"/>
                </a:lnTo>
                <a:lnTo>
                  <a:pt x="64" y="11"/>
                </a:lnTo>
                <a:lnTo>
                  <a:pt x="64" y="10"/>
                </a:lnTo>
                <a:lnTo>
                  <a:pt x="66" y="10"/>
                </a:lnTo>
                <a:lnTo>
                  <a:pt x="66" y="10"/>
                </a:lnTo>
                <a:lnTo>
                  <a:pt x="66" y="8"/>
                </a:lnTo>
                <a:lnTo>
                  <a:pt x="68" y="8"/>
                </a:lnTo>
                <a:lnTo>
                  <a:pt x="68" y="8"/>
                </a:lnTo>
                <a:lnTo>
                  <a:pt x="70" y="6"/>
                </a:lnTo>
                <a:lnTo>
                  <a:pt x="70" y="4"/>
                </a:lnTo>
                <a:lnTo>
                  <a:pt x="71" y="4"/>
                </a:lnTo>
                <a:lnTo>
                  <a:pt x="71" y="4"/>
                </a:lnTo>
                <a:lnTo>
                  <a:pt x="75" y="2"/>
                </a:lnTo>
                <a:lnTo>
                  <a:pt x="77" y="0"/>
                </a:lnTo>
                <a:lnTo>
                  <a:pt x="77" y="0"/>
                </a:lnTo>
                <a:lnTo>
                  <a:pt x="77" y="0"/>
                </a:lnTo>
                <a:lnTo>
                  <a:pt x="77" y="0"/>
                </a:lnTo>
                <a:lnTo>
                  <a:pt x="77" y="0"/>
                </a:lnTo>
                <a:lnTo>
                  <a:pt x="75" y="2"/>
                </a:lnTo>
                <a:lnTo>
                  <a:pt x="75" y="2"/>
                </a:lnTo>
                <a:lnTo>
                  <a:pt x="73" y="2"/>
                </a:lnTo>
                <a:lnTo>
                  <a:pt x="73" y="2"/>
                </a:lnTo>
                <a:lnTo>
                  <a:pt x="71" y="4"/>
                </a:lnTo>
                <a:lnTo>
                  <a:pt x="71" y="4"/>
                </a:lnTo>
                <a:lnTo>
                  <a:pt x="70" y="4"/>
                </a:lnTo>
                <a:lnTo>
                  <a:pt x="68" y="4"/>
                </a:lnTo>
                <a:lnTo>
                  <a:pt x="68" y="6"/>
                </a:lnTo>
                <a:lnTo>
                  <a:pt x="68" y="6"/>
                </a:lnTo>
                <a:lnTo>
                  <a:pt x="66" y="6"/>
                </a:lnTo>
                <a:lnTo>
                  <a:pt x="64" y="8"/>
                </a:lnTo>
                <a:lnTo>
                  <a:pt x="64" y="8"/>
                </a:lnTo>
                <a:lnTo>
                  <a:pt x="62" y="8"/>
                </a:lnTo>
                <a:lnTo>
                  <a:pt x="62" y="10"/>
                </a:lnTo>
                <a:lnTo>
                  <a:pt x="60" y="10"/>
                </a:lnTo>
                <a:lnTo>
                  <a:pt x="60" y="10"/>
                </a:lnTo>
                <a:lnTo>
                  <a:pt x="59" y="11"/>
                </a:lnTo>
                <a:lnTo>
                  <a:pt x="59" y="11"/>
                </a:lnTo>
                <a:lnTo>
                  <a:pt x="57" y="11"/>
                </a:lnTo>
                <a:lnTo>
                  <a:pt x="55" y="13"/>
                </a:lnTo>
                <a:lnTo>
                  <a:pt x="55" y="13"/>
                </a:lnTo>
                <a:lnTo>
                  <a:pt x="53" y="13"/>
                </a:lnTo>
                <a:lnTo>
                  <a:pt x="51" y="15"/>
                </a:lnTo>
                <a:lnTo>
                  <a:pt x="49" y="17"/>
                </a:lnTo>
                <a:lnTo>
                  <a:pt x="48" y="17"/>
                </a:lnTo>
                <a:lnTo>
                  <a:pt x="48" y="19"/>
                </a:lnTo>
                <a:lnTo>
                  <a:pt x="46" y="19"/>
                </a:lnTo>
                <a:lnTo>
                  <a:pt x="46" y="19"/>
                </a:lnTo>
                <a:lnTo>
                  <a:pt x="44" y="21"/>
                </a:lnTo>
                <a:lnTo>
                  <a:pt x="42" y="21"/>
                </a:lnTo>
                <a:lnTo>
                  <a:pt x="40" y="23"/>
                </a:lnTo>
                <a:lnTo>
                  <a:pt x="38" y="24"/>
                </a:lnTo>
                <a:lnTo>
                  <a:pt x="37" y="24"/>
                </a:lnTo>
                <a:lnTo>
                  <a:pt x="38" y="24"/>
                </a:lnTo>
                <a:lnTo>
                  <a:pt x="35" y="26"/>
                </a:lnTo>
                <a:lnTo>
                  <a:pt x="33" y="28"/>
                </a:lnTo>
                <a:lnTo>
                  <a:pt x="31" y="28"/>
                </a:lnTo>
                <a:lnTo>
                  <a:pt x="29" y="32"/>
                </a:lnTo>
                <a:lnTo>
                  <a:pt x="27" y="32"/>
                </a:lnTo>
                <a:lnTo>
                  <a:pt x="27" y="32"/>
                </a:lnTo>
                <a:lnTo>
                  <a:pt x="25" y="34"/>
                </a:lnTo>
                <a:lnTo>
                  <a:pt x="25" y="34"/>
                </a:lnTo>
                <a:lnTo>
                  <a:pt x="24" y="35"/>
                </a:lnTo>
                <a:lnTo>
                  <a:pt x="22" y="35"/>
                </a:lnTo>
                <a:lnTo>
                  <a:pt x="20" y="37"/>
                </a:lnTo>
                <a:lnTo>
                  <a:pt x="20" y="37"/>
                </a:lnTo>
                <a:lnTo>
                  <a:pt x="18" y="39"/>
                </a:lnTo>
                <a:lnTo>
                  <a:pt x="16" y="39"/>
                </a:lnTo>
                <a:lnTo>
                  <a:pt x="16" y="41"/>
                </a:lnTo>
                <a:lnTo>
                  <a:pt x="14" y="41"/>
                </a:lnTo>
                <a:lnTo>
                  <a:pt x="14" y="43"/>
                </a:lnTo>
                <a:lnTo>
                  <a:pt x="13" y="43"/>
                </a:lnTo>
                <a:lnTo>
                  <a:pt x="13" y="45"/>
                </a:lnTo>
                <a:lnTo>
                  <a:pt x="13" y="45"/>
                </a:lnTo>
                <a:lnTo>
                  <a:pt x="11" y="46"/>
                </a:lnTo>
                <a:lnTo>
                  <a:pt x="9" y="48"/>
                </a:lnTo>
                <a:lnTo>
                  <a:pt x="9" y="50"/>
                </a:lnTo>
                <a:lnTo>
                  <a:pt x="5" y="54"/>
                </a:lnTo>
                <a:lnTo>
                  <a:pt x="5" y="54"/>
                </a:lnTo>
                <a:lnTo>
                  <a:pt x="3" y="56"/>
                </a:lnTo>
                <a:lnTo>
                  <a:pt x="2" y="56"/>
                </a:lnTo>
                <a:lnTo>
                  <a:pt x="2" y="56"/>
                </a:lnTo>
                <a:lnTo>
                  <a:pt x="2" y="57"/>
                </a:lnTo>
                <a:lnTo>
                  <a:pt x="2" y="57"/>
                </a:lnTo>
                <a:lnTo>
                  <a:pt x="2" y="57"/>
                </a:lnTo>
                <a:lnTo>
                  <a:pt x="0" y="59"/>
                </a:lnTo>
                <a:lnTo>
                  <a:pt x="0" y="59"/>
                </a:lnTo>
                <a:lnTo>
                  <a:pt x="0" y="61"/>
                </a:lnTo>
                <a:lnTo>
                  <a:pt x="0" y="61"/>
                </a:lnTo>
                <a:lnTo>
                  <a:pt x="0" y="61"/>
                </a:lnTo>
                <a:lnTo>
                  <a:pt x="0" y="63"/>
                </a:lnTo>
                <a:lnTo>
                  <a:pt x="0" y="63"/>
                </a:lnTo>
                <a:lnTo>
                  <a:pt x="0" y="65"/>
                </a:lnTo>
                <a:lnTo>
                  <a:pt x="0" y="65"/>
                </a:lnTo>
                <a:lnTo>
                  <a:pt x="0" y="65"/>
                </a:lnTo>
                <a:lnTo>
                  <a:pt x="3" y="65"/>
                </a:lnTo>
                <a:lnTo>
                  <a:pt x="5" y="63"/>
                </a:lnTo>
                <a:lnTo>
                  <a:pt x="9" y="59"/>
                </a:lnTo>
                <a:lnTo>
                  <a:pt x="11" y="57"/>
                </a:lnTo>
                <a:lnTo>
                  <a:pt x="14" y="56"/>
                </a:lnTo>
                <a:lnTo>
                  <a:pt x="13" y="56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20" name="Freeform 1976"/>
          <p:cNvSpPr>
            <a:spLocks/>
          </p:cNvSpPr>
          <p:nvPr/>
        </p:nvSpPr>
        <p:spPr bwMode="auto">
          <a:xfrm>
            <a:off x="5599113" y="4083050"/>
            <a:ext cx="60325" cy="50800"/>
          </a:xfrm>
          <a:custGeom>
            <a:avLst/>
            <a:gdLst>
              <a:gd name="T0" fmla="*/ 14 w 77"/>
              <a:gd name="T1" fmla="*/ 56 h 65"/>
              <a:gd name="T2" fmla="*/ 16 w 77"/>
              <a:gd name="T3" fmla="*/ 54 h 65"/>
              <a:gd name="T4" fmla="*/ 18 w 77"/>
              <a:gd name="T5" fmla="*/ 52 h 65"/>
              <a:gd name="T6" fmla="*/ 20 w 77"/>
              <a:gd name="T7" fmla="*/ 50 h 65"/>
              <a:gd name="T8" fmla="*/ 22 w 77"/>
              <a:gd name="T9" fmla="*/ 48 h 65"/>
              <a:gd name="T10" fmla="*/ 25 w 77"/>
              <a:gd name="T11" fmla="*/ 45 h 65"/>
              <a:gd name="T12" fmla="*/ 31 w 77"/>
              <a:gd name="T13" fmla="*/ 39 h 65"/>
              <a:gd name="T14" fmla="*/ 37 w 77"/>
              <a:gd name="T15" fmla="*/ 35 h 65"/>
              <a:gd name="T16" fmla="*/ 44 w 77"/>
              <a:gd name="T17" fmla="*/ 28 h 65"/>
              <a:gd name="T18" fmla="*/ 49 w 77"/>
              <a:gd name="T19" fmla="*/ 23 h 65"/>
              <a:gd name="T20" fmla="*/ 53 w 77"/>
              <a:gd name="T21" fmla="*/ 19 h 65"/>
              <a:gd name="T22" fmla="*/ 57 w 77"/>
              <a:gd name="T23" fmla="*/ 15 h 65"/>
              <a:gd name="T24" fmla="*/ 62 w 77"/>
              <a:gd name="T25" fmla="*/ 11 h 65"/>
              <a:gd name="T26" fmla="*/ 66 w 77"/>
              <a:gd name="T27" fmla="*/ 10 h 65"/>
              <a:gd name="T28" fmla="*/ 68 w 77"/>
              <a:gd name="T29" fmla="*/ 8 h 65"/>
              <a:gd name="T30" fmla="*/ 70 w 77"/>
              <a:gd name="T31" fmla="*/ 4 h 65"/>
              <a:gd name="T32" fmla="*/ 75 w 77"/>
              <a:gd name="T33" fmla="*/ 2 h 65"/>
              <a:gd name="T34" fmla="*/ 77 w 77"/>
              <a:gd name="T35" fmla="*/ 0 h 65"/>
              <a:gd name="T36" fmla="*/ 75 w 77"/>
              <a:gd name="T37" fmla="*/ 2 h 65"/>
              <a:gd name="T38" fmla="*/ 73 w 77"/>
              <a:gd name="T39" fmla="*/ 2 h 65"/>
              <a:gd name="T40" fmla="*/ 70 w 77"/>
              <a:gd name="T41" fmla="*/ 4 h 65"/>
              <a:gd name="T42" fmla="*/ 68 w 77"/>
              <a:gd name="T43" fmla="*/ 6 h 65"/>
              <a:gd name="T44" fmla="*/ 64 w 77"/>
              <a:gd name="T45" fmla="*/ 8 h 65"/>
              <a:gd name="T46" fmla="*/ 60 w 77"/>
              <a:gd name="T47" fmla="*/ 10 h 65"/>
              <a:gd name="T48" fmla="*/ 59 w 77"/>
              <a:gd name="T49" fmla="*/ 11 h 65"/>
              <a:gd name="T50" fmla="*/ 55 w 77"/>
              <a:gd name="T51" fmla="*/ 13 h 65"/>
              <a:gd name="T52" fmla="*/ 49 w 77"/>
              <a:gd name="T53" fmla="*/ 17 h 65"/>
              <a:gd name="T54" fmla="*/ 46 w 77"/>
              <a:gd name="T55" fmla="*/ 19 h 65"/>
              <a:gd name="T56" fmla="*/ 42 w 77"/>
              <a:gd name="T57" fmla="*/ 21 h 65"/>
              <a:gd name="T58" fmla="*/ 37 w 77"/>
              <a:gd name="T59" fmla="*/ 24 h 65"/>
              <a:gd name="T60" fmla="*/ 33 w 77"/>
              <a:gd name="T61" fmla="*/ 28 h 65"/>
              <a:gd name="T62" fmla="*/ 27 w 77"/>
              <a:gd name="T63" fmla="*/ 32 h 65"/>
              <a:gd name="T64" fmla="*/ 25 w 77"/>
              <a:gd name="T65" fmla="*/ 34 h 65"/>
              <a:gd name="T66" fmla="*/ 20 w 77"/>
              <a:gd name="T67" fmla="*/ 37 h 65"/>
              <a:gd name="T68" fmla="*/ 16 w 77"/>
              <a:gd name="T69" fmla="*/ 39 h 65"/>
              <a:gd name="T70" fmla="*/ 14 w 77"/>
              <a:gd name="T71" fmla="*/ 43 h 65"/>
              <a:gd name="T72" fmla="*/ 13 w 77"/>
              <a:gd name="T73" fmla="*/ 45 h 65"/>
              <a:gd name="T74" fmla="*/ 9 w 77"/>
              <a:gd name="T75" fmla="*/ 50 h 65"/>
              <a:gd name="T76" fmla="*/ 3 w 77"/>
              <a:gd name="T77" fmla="*/ 56 h 65"/>
              <a:gd name="T78" fmla="*/ 2 w 77"/>
              <a:gd name="T79" fmla="*/ 57 h 65"/>
              <a:gd name="T80" fmla="*/ 0 w 77"/>
              <a:gd name="T81" fmla="*/ 59 h 65"/>
              <a:gd name="T82" fmla="*/ 0 w 77"/>
              <a:gd name="T83" fmla="*/ 61 h 65"/>
              <a:gd name="T84" fmla="*/ 0 w 77"/>
              <a:gd name="T85" fmla="*/ 63 h 65"/>
              <a:gd name="T86" fmla="*/ 0 w 77"/>
              <a:gd name="T87" fmla="*/ 65 h 65"/>
              <a:gd name="T88" fmla="*/ 9 w 77"/>
              <a:gd name="T89" fmla="*/ 59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77" h="65">
                <a:moveTo>
                  <a:pt x="13" y="56"/>
                </a:moveTo>
                <a:lnTo>
                  <a:pt x="14" y="56"/>
                </a:lnTo>
                <a:lnTo>
                  <a:pt x="14" y="56"/>
                </a:lnTo>
                <a:lnTo>
                  <a:pt x="16" y="56"/>
                </a:lnTo>
                <a:lnTo>
                  <a:pt x="16" y="56"/>
                </a:lnTo>
                <a:lnTo>
                  <a:pt x="16" y="54"/>
                </a:lnTo>
                <a:lnTo>
                  <a:pt x="16" y="54"/>
                </a:lnTo>
                <a:lnTo>
                  <a:pt x="18" y="54"/>
                </a:lnTo>
                <a:lnTo>
                  <a:pt x="18" y="52"/>
                </a:lnTo>
                <a:lnTo>
                  <a:pt x="18" y="52"/>
                </a:lnTo>
                <a:lnTo>
                  <a:pt x="20" y="50"/>
                </a:lnTo>
                <a:lnTo>
                  <a:pt x="20" y="50"/>
                </a:lnTo>
                <a:lnTo>
                  <a:pt x="22" y="48"/>
                </a:lnTo>
                <a:lnTo>
                  <a:pt x="22" y="48"/>
                </a:lnTo>
                <a:lnTo>
                  <a:pt x="22" y="48"/>
                </a:lnTo>
                <a:lnTo>
                  <a:pt x="24" y="46"/>
                </a:lnTo>
                <a:lnTo>
                  <a:pt x="24" y="45"/>
                </a:lnTo>
                <a:lnTo>
                  <a:pt x="25" y="45"/>
                </a:lnTo>
                <a:lnTo>
                  <a:pt x="27" y="43"/>
                </a:lnTo>
                <a:lnTo>
                  <a:pt x="27" y="41"/>
                </a:lnTo>
                <a:lnTo>
                  <a:pt x="31" y="39"/>
                </a:lnTo>
                <a:lnTo>
                  <a:pt x="33" y="37"/>
                </a:lnTo>
                <a:lnTo>
                  <a:pt x="35" y="35"/>
                </a:lnTo>
                <a:lnTo>
                  <a:pt x="37" y="35"/>
                </a:lnTo>
                <a:lnTo>
                  <a:pt x="38" y="34"/>
                </a:lnTo>
                <a:lnTo>
                  <a:pt x="42" y="30"/>
                </a:lnTo>
                <a:lnTo>
                  <a:pt x="44" y="28"/>
                </a:lnTo>
                <a:lnTo>
                  <a:pt x="46" y="26"/>
                </a:lnTo>
                <a:lnTo>
                  <a:pt x="48" y="24"/>
                </a:lnTo>
                <a:lnTo>
                  <a:pt x="49" y="23"/>
                </a:lnTo>
                <a:lnTo>
                  <a:pt x="51" y="21"/>
                </a:lnTo>
                <a:lnTo>
                  <a:pt x="53" y="21"/>
                </a:lnTo>
                <a:lnTo>
                  <a:pt x="53" y="19"/>
                </a:lnTo>
                <a:lnTo>
                  <a:pt x="55" y="17"/>
                </a:lnTo>
                <a:lnTo>
                  <a:pt x="57" y="17"/>
                </a:lnTo>
                <a:lnTo>
                  <a:pt x="57" y="15"/>
                </a:lnTo>
                <a:lnTo>
                  <a:pt x="59" y="15"/>
                </a:lnTo>
                <a:lnTo>
                  <a:pt x="60" y="13"/>
                </a:lnTo>
                <a:lnTo>
                  <a:pt x="62" y="11"/>
                </a:lnTo>
                <a:lnTo>
                  <a:pt x="64" y="11"/>
                </a:lnTo>
                <a:lnTo>
                  <a:pt x="64" y="10"/>
                </a:lnTo>
                <a:lnTo>
                  <a:pt x="66" y="10"/>
                </a:lnTo>
                <a:lnTo>
                  <a:pt x="66" y="10"/>
                </a:lnTo>
                <a:lnTo>
                  <a:pt x="66" y="8"/>
                </a:lnTo>
                <a:lnTo>
                  <a:pt x="68" y="8"/>
                </a:lnTo>
                <a:lnTo>
                  <a:pt x="68" y="8"/>
                </a:lnTo>
                <a:lnTo>
                  <a:pt x="70" y="6"/>
                </a:lnTo>
                <a:lnTo>
                  <a:pt x="70" y="4"/>
                </a:lnTo>
                <a:lnTo>
                  <a:pt x="71" y="4"/>
                </a:lnTo>
                <a:lnTo>
                  <a:pt x="71" y="4"/>
                </a:lnTo>
                <a:lnTo>
                  <a:pt x="75" y="2"/>
                </a:lnTo>
                <a:lnTo>
                  <a:pt x="77" y="0"/>
                </a:lnTo>
                <a:lnTo>
                  <a:pt x="77" y="0"/>
                </a:lnTo>
                <a:lnTo>
                  <a:pt x="77" y="0"/>
                </a:lnTo>
                <a:lnTo>
                  <a:pt x="77" y="0"/>
                </a:lnTo>
                <a:lnTo>
                  <a:pt x="77" y="0"/>
                </a:lnTo>
                <a:lnTo>
                  <a:pt x="75" y="2"/>
                </a:lnTo>
                <a:lnTo>
                  <a:pt x="75" y="2"/>
                </a:lnTo>
                <a:lnTo>
                  <a:pt x="73" y="2"/>
                </a:lnTo>
                <a:lnTo>
                  <a:pt x="73" y="2"/>
                </a:lnTo>
                <a:lnTo>
                  <a:pt x="71" y="4"/>
                </a:lnTo>
                <a:lnTo>
                  <a:pt x="71" y="4"/>
                </a:lnTo>
                <a:lnTo>
                  <a:pt x="70" y="4"/>
                </a:lnTo>
                <a:lnTo>
                  <a:pt x="68" y="4"/>
                </a:lnTo>
                <a:lnTo>
                  <a:pt x="68" y="6"/>
                </a:lnTo>
                <a:lnTo>
                  <a:pt x="68" y="6"/>
                </a:lnTo>
                <a:lnTo>
                  <a:pt x="66" y="6"/>
                </a:lnTo>
                <a:lnTo>
                  <a:pt x="64" y="8"/>
                </a:lnTo>
                <a:lnTo>
                  <a:pt x="64" y="8"/>
                </a:lnTo>
                <a:lnTo>
                  <a:pt x="62" y="8"/>
                </a:lnTo>
                <a:lnTo>
                  <a:pt x="62" y="10"/>
                </a:lnTo>
                <a:lnTo>
                  <a:pt x="60" y="10"/>
                </a:lnTo>
                <a:lnTo>
                  <a:pt x="60" y="10"/>
                </a:lnTo>
                <a:lnTo>
                  <a:pt x="59" y="11"/>
                </a:lnTo>
                <a:lnTo>
                  <a:pt x="59" y="11"/>
                </a:lnTo>
                <a:lnTo>
                  <a:pt x="57" y="11"/>
                </a:lnTo>
                <a:lnTo>
                  <a:pt x="55" y="13"/>
                </a:lnTo>
                <a:lnTo>
                  <a:pt x="55" y="13"/>
                </a:lnTo>
                <a:lnTo>
                  <a:pt x="53" y="13"/>
                </a:lnTo>
                <a:lnTo>
                  <a:pt x="51" y="15"/>
                </a:lnTo>
                <a:lnTo>
                  <a:pt x="49" y="17"/>
                </a:lnTo>
                <a:lnTo>
                  <a:pt x="48" y="17"/>
                </a:lnTo>
                <a:lnTo>
                  <a:pt x="48" y="19"/>
                </a:lnTo>
                <a:lnTo>
                  <a:pt x="46" y="19"/>
                </a:lnTo>
                <a:lnTo>
                  <a:pt x="46" y="19"/>
                </a:lnTo>
                <a:lnTo>
                  <a:pt x="44" y="21"/>
                </a:lnTo>
                <a:lnTo>
                  <a:pt x="42" y="21"/>
                </a:lnTo>
                <a:lnTo>
                  <a:pt x="40" y="23"/>
                </a:lnTo>
                <a:lnTo>
                  <a:pt x="38" y="24"/>
                </a:lnTo>
                <a:lnTo>
                  <a:pt x="37" y="24"/>
                </a:lnTo>
                <a:lnTo>
                  <a:pt x="38" y="24"/>
                </a:lnTo>
                <a:lnTo>
                  <a:pt x="35" y="26"/>
                </a:lnTo>
                <a:lnTo>
                  <a:pt x="33" y="28"/>
                </a:lnTo>
                <a:lnTo>
                  <a:pt x="31" y="28"/>
                </a:lnTo>
                <a:lnTo>
                  <a:pt x="29" y="32"/>
                </a:lnTo>
                <a:lnTo>
                  <a:pt x="27" y="32"/>
                </a:lnTo>
                <a:lnTo>
                  <a:pt x="27" y="32"/>
                </a:lnTo>
                <a:lnTo>
                  <a:pt x="25" y="34"/>
                </a:lnTo>
                <a:lnTo>
                  <a:pt x="25" y="34"/>
                </a:lnTo>
                <a:lnTo>
                  <a:pt x="24" y="35"/>
                </a:lnTo>
                <a:lnTo>
                  <a:pt x="22" y="35"/>
                </a:lnTo>
                <a:lnTo>
                  <a:pt x="20" y="37"/>
                </a:lnTo>
                <a:lnTo>
                  <a:pt x="20" y="37"/>
                </a:lnTo>
                <a:lnTo>
                  <a:pt x="18" y="39"/>
                </a:lnTo>
                <a:lnTo>
                  <a:pt x="16" y="39"/>
                </a:lnTo>
                <a:lnTo>
                  <a:pt x="16" y="41"/>
                </a:lnTo>
                <a:lnTo>
                  <a:pt x="14" y="41"/>
                </a:lnTo>
                <a:lnTo>
                  <a:pt x="14" y="43"/>
                </a:lnTo>
                <a:lnTo>
                  <a:pt x="13" y="43"/>
                </a:lnTo>
                <a:lnTo>
                  <a:pt x="13" y="45"/>
                </a:lnTo>
                <a:lnTo>
                  <a:pt x="13" y="45"/>
                </a:lnTo>
                <a:lnTo>
                  <a:pt x="11" y="46"/>
                </a:lnTo>
                <a:lnTo>
                  <a:pt x="9" y="48"/>
                </a:lnTo>
                <a:lnTo>
                  <a:pt x="9" y="50"/>
                </a:lnTo>
                <a:lnTo>
                  <a:pt x="5" y="54"/>
                </a:lnTo>
                <a:lnTo>
                  <a:pt x="5" y="54"/>
                </a:lnTo>
                <a:lnTo>
                  <a:pt x="3" y="56"/>
                </a:lnTo>
                <a:lnTo>
                  <a:pt x="2" y="56"/>
                </a:lnTo>
                <a:lnTo>
                  <a:pt x="2" y="56"/>
                </a:lnTo>
                <a:lnTo>
                  <a:pt x="2" y="57"/>
                </a:lnTo>
                <a:lnTo>
                  <a:pt x="2" y="57"/>
                </a:lnTo>
                <a:lnTo>
                  <a:pt x="2" y="57"/>
                </a:lnTo>
                <a:lnTo>
                  <a:pt x="0" y="59"/>
                </a:lnTo>
                <a:lnTo>
                  <a:pt x="0" y="59"/>
                </a:lnTo>
                <a:lnTo>
                  <a:pt x="0" y="61"/>
                </a:lnTo>
                <a:lnTo>
                  <a:pt x="0" y="61"/>
                </a:lnTo>
                <a:lnTo>
                  <a:pt x="0" y="61"/>
                </a:lnTo>
                <a:lnTo>
                  <a:pt x="0" y="63"/>
                </a:lnTo>
                <a:lnTo>
                  <a:pt x="0" y="63"/>
                </a:lnTo>
                <a:lnTo>
                  <a:pt x="0" y="65"/>
                </a:lnTo>
                <a:lnTo>
                  <a:pt x="0" y="65"/>
                </a:lnTo>
                <a:lnTo>
                  <a:pt x="0" y="65"/>
                </a:lnTo>
                <a:lnTo>
                  <a:pt x="3" y="65"/>
                </a:lnTo>
                <a:lnTo>
                  <a:pt x="5" y="63"/>
                </a:lnTo>
                <a:lnTo>
                  <a:pt x="9" y="59"/>
                </a:lnTo>
                <a:lnTo>
                  <a:pt x="11" y="57"/>
                </a:lnTo>
                <a:lnTo>
                  <a:pt x="14" y="56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21" name="Freeform 1977"/>
          <p:cNvSpPr>
            <a:spLocks/>
          </p:cNvSpPr>
          <p:nvPr/>
        </p:nvSpPr>
        <p:spPr bwMode="auto">
          <a:xfrm>
            <a:off x="5592763" y="4052888"/>
            <a:ext cx="147637" cy="85725"/>
          </a:xfrm>
          <a:custGeom>
            <a:avLst/>
            <a:gdLst>
              <a:gd name="T0" fmla="*/ 9 w 189"/>
              <a:gd name="T1" fmla="*/ 104 h 106"/>
              <a:gd name="T2" fmla="*/ 18 w 189"/>
              <a:gd name="T3" fmla="*/ 99 h 106"/>
              <a:gd name="T4" fmla="*/ 29 w 189"/>
              <a:gd name="T5" fmla="*/ 93 h 106"/>
              <a:gd name="T6" fmla="*/ 38 w 189"/>
              <a:gd name="T7" fmla="*/ 88 h 106"/>
              <a:gd name="T8" fmla="*/ 44 w 189"/>
              <a:gd name="T9" fmla="*/ 82 h 106"/>
              <a:gd name="T10" fmla="*/ 53 w 189"/>
              <a:gd name="T11" fmla="*/ 79 h 106"/>
              <a:gd name="T12" fmla="*/ 64 w 189"/>
              <a:gd name="T13" fmla="*/ 71 h 106"/>
              <a:gd name="T14" fmla="*/ 75 w 189"/>
              <a:gd name="T15" fmla="*/ 66 h 106"/>
              <a:gd name="T16" fmla="*/ 95 w 189"/>
              <a:gd name="T17" fmla="*/ 55 h 106"/>
              <a:gd name="T18" fmla="*/ 104 w 189"/>
              <a:gd name="T19" fmla="*/ 46 h 106"/>
              <a:gd name="T20" fmla="*/ 114 w 189"/>
              <a:gd name="T21" fmla="*/ 35 h 106"/>
              <a:gd name="T22" fmla="*/ 125 w 189"/>
              <a:gd name="T23" fmla="*/ 29 h 106"/>
              <a:gd name="T24" fmla="*/ 136 w 189"/>
              <a:gd name="T25" fmla="*/ 24 h 106"/>
              <a:gd name="T26" fmla="*/ 145 w 189"/>
              <a:gd name="T27" fmla="*/ 20 h 106"/>
              <a:gd name="T28" fmla="*/ 154 w 189"/>
              <a:gd name="T29" fmla="*/ 16 h 106"/>
              <a:gd name="T30" fmla="*/ 161 w 189"/>
              <a:gd name="T31" fmla="*/ 11 h 106"/>
              <a:gd name="T32" fmla="*/ 165 w 189"/>
              <a:gd name="T33" fmla="*/ 9 h 106"/>
              <a:gd name="T34" fmla="*/ 171 w 189"/>
              <a:gd name="T35" fmla="*/ 7 h 106"/>
              <a:gd name="T36" fmla="*/ 174 w 189"/>
              <a:gd name="T37" fmla="*/ 3 h 106"/>
              <a:gd name="T38" fmla="*/ 182 w 189"/>
              <a:gd name="T39" fmla="*/ 2 h 106"/>
              <a:gd name="T40" fmla="*/ 189 w 189"/>
              <a:gd name="T41" fmla="*/ 0 h 106"/>
              <a:gd name="T42" fmla="*/ 182 w 189"/>
              <a:gd name="T43" fmla="*/ 3 h 106"/>
              <a:gd name="T44" fmla="*/ 174 w 189"/>
              <a:gd name="T45" fmla="*/ 7 h 106"/>
              <a:gd name="T46" fmla="*/ 171 w 189"/>
              <a:gd name="T47" fmla="*/ 11 h 106"/>
              <a:gd name="T48" fmla="*/ 165 w 189"/>
              <a:gd name="T49" fmla="*/ 14 h 106"/>
              <a:gd name="T50" fmla="*/ 158 w 189"/>
              <a:gd name="T51" fmla="*/ 18 h 106"/>
              <a:gd name="T52" fmla="*/ 150 w 189"/>
              <a:gd name="T53" fmla="*/ 22 h 106"/>
              <a:gd name="T54" fmla="*/ 145 w 189"/>
              <a:gd name="T55" fmla="*/ 25 h 106"/>
              <a:gd name="T56" fmla="*/ 136 w 189"/>
              <a:gd name="T57" fmla="*/ 31 h 106"/>
              <a:gd name="T58" fmla="*/ 121 w 189"/>
              <a:gd name="T59" fmla="*/ 40 h 106"/>
              <a:gd name="T60" fmla="*/ 101 w 189"/>
              <a:gd name="T61" fmla="*/ 44 h 106"/>
              <a:gd name="T62" fmla="*/ 90 w 189"/>
              <a:gd name="T63" fmla="*/ 47 h 106"/>
              <a:gd name="T64" fmla="*/ 80 w 189"/>
              <a:gd name="T65" fmla="*/ 53 h 106"/>
              <a:gd name="T66" fmla="*/ 71 w 189"/>
              <a:gd name="T67" fmla="*/ 59 h 106"/>
              <a:gd name="T68" fmla="*/ 62 w 189"/>
              <a:gd name="T69" fmla="*/ 64 h 106"/>
              <a:gd name="T70" fmla="*/ 55 w 189"/>
              <a:gd name="T71" fmla="*/ 68 h 106"/>
              <a:gd name="T72" fmla="*/ 51 w 189"/>
              <a:gd name="T73" fmla="*/ 70 h 106"/>
              <a:gd name="T74" fmla="*/ 44 w 189"/>
              <a:gd name="T75" fmla="*/ 73 h 106"/>
              <a:gd name="T76" fmla="*/ 40 w 189"/>
              <a:gd name="T77" fmla="*/ 77 h 106"/>
              <a:gd name="T78" fmla="*/ 34 w 189"/>
              <a:gd name="T79" fmla="*/ 79 h 106"/>
              <a:gd name="T80" fmla="*/ 27 w 189"/>
              <a:gd name="T81" fmla="*/ 84 h 106"/>
              <a:gd name="T82" fmla="*/ 18 w 189"/>
              <a:gd name="T83" fmla="*/ 90 h 106"/>
              <a:gd name="T84" fmla="*/ 9 w 189"/>
              <a:gd name="T85" fmla="*/ 93 h 106"/>
              <a:gd name="T86" fmla="*/ 0 w 189"/>
              <a:gd name="T87" fmla="*/ 103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9" h="106">
                <a:moveTo>
                  <a:pt x="0" y="106"/>
                </a:moveTo>
                <a:lnTo>
                  <a:pt x="3" y="106"/>
                </a:lnTo>
                <a:lnTo>
                  <a:pt x="9" y="104"/>
                </a:lnTo>
                <a:lnTo>
                  <a:pt x="12" y="101"/>
                </a:lnTo>
                <a:lnTo>
                  <a:pt x="16" y="99"/>
                </a:lnTo>
                <a:lnTo>
                  <a:pt x="18" y="99"/>
                </a:lnTo>
                <a:lnTo>
                  <a:pt x="20" y="97"/>
                </a:lnTo>
                <a:lnTo>
                  <a:pt x="25" y="95"/>
                </a:lnTo>
                <a:lnTo>
                  <a:pt x="29" y="93"/>
                </a:lnTo>
                <a:lnTo>
                  <a:pt x="31" y="92"/>
                </a:lnTo>
                <a:lnTo>
                  <a:pt x="34" y="88"/>
                </a:lnTo>
                <a:lnTo>
                  <a:pt x="38" y="88"/>
                </a:lnTo>
                <a:lnTo>
                  <a:pt x="42" y="84"/>
                </a:lnTo>
                <a:lnTo>
                  <a:pt x="44" y="84"/>
                </a:lnTo>
                <a:lnTo>
                  <a:pt x="44" y="82"/>
                </a:lnTo>
                <a:lnTo>
                  <a:pt x="47" y="82"/>
                </a:lnTo>
                <a:lnTo>
                  <a:pt x="51" y="81"/>
                </a:lnTo>
                <a:lnTo>
                  <a:pt x="53" y="79"/>
                </a:lnTo>
                <a:lnTo>
                  <a:pt x="57" y="77"/>
                </a:lnTo>
                <a:lnTo>
                  <a:pt x="60" y="73"/>
                </a:lnTo>
                <a:lnTo>
                  <a:pt x="64" y="71"/>
                </a:lnTo>
                <a:lnTo>
                  <a:pt x="69" y="70"/>
                </a:lnTo>
                <a:lnTo>
                  <a:pt x="73" y="68"/>
                </a:lnTo>
                <a:lnTo>
                  <a:pt x="75" y="66"/>
                </a:lnTo>
                <a:lnTo>
                  <a:pt x="86" y="60"/>
                </a:lnTo>
                <a:lnTo>
                  <a:pt x="90" y="57"/>
                </a:lnTo>
                <a:lnTo>
                  <a:pt x="95" y="55"/>
                </a:lnTo>
                <a:lnTo>
                  <a:pt x="99" y="51"/>
                </a:lnTo>
                <a:lnTo>
                  <a:pt x="101" y="49"/>
                </a:lnTo>
                <a:lnTo>
                  <a:pt x="104" y="46"/>
                </a:lnTo>
                <a:lnTo>
                  <a:pt x="106" y="42"/>
                </a:lnTo>
                <a:lnTo>
                  <a:pt x="112" y="38"/>
                </a:lnTo>
                <a:lnTo>
                  <a:pt x="114" y="35"/>
                </a:lnTo>
                <a:lnTo>
                  <a:pt x="117" y="33"/>
                </a:lnTo>
                <a:lnTo>
                  <a:pt x="121" y="31"/>
                </a:lnTo>
                <a:lnTo>
                  <a:pt x="125" y="29"/>
                </a:lnTo>
                <a:lnTo>
                  <a:pt x="128" y="25"/>
                </a:lnTo>
                <a:lnTo>
                  <a:pt x="132" y="24"/>
                </a:lnTo>
                <a:lnTo>
                  <a:pt x="136" y="24"/>
                </a:lnTo>
                <a:lnTo>
                  <a:pt x="139" y="22"/>
                </a:lnTo>
                <a:lnTo>
                  <a:pt x="141" y="22"/>
                </a:lnTo>
                <a:lnTo>
                  <a:pt x="145" y="20"/>
                </a:lnTo>
                <a:lnTo>
                  <a:pt x="149" y="18"/>
                </a:lnTo>
                <a:lnTo>
                  <a:pt x="152" y="16"/>
                </a:lnTo>
                <a:lnTo>
                  <a:pt x="154" y="16"/>
                </a:lnTo>
                <a:lnTo>
                  <a:pt x="156" y="14"/>
                </a:lnTo>
                <a:lnTo>
                  <a:pt x="160" y="13"/>
                </a:lnTo>
                <a:lnTo>
                  <a:pt x="161" y="11"/>
                </a:lnTo>
                <a:lnTo>
                  <a:pt x="161" y="11"/>
                </a:lnTo>
                <a:lnTo>
                  <a:pt x="165" y="9"/>
                </a:lnTo>
                <a:lnTo>
                  <a:pt x="165" y="9"/>
                </a:lnTo>
                <a:lnTo>
                  <a:pt x="167" y="9"/>
                </a:lnTo>
                <a:lnTo>
                  <a:pt x="169" y="7"/>
                </a:lnTo>
                <a:lnTo>
                  <a:pt x="171" y="7"/>
                </a:lnTo>
                <a:lnTo>
                  <a:pt x="171" y="5"/>
                </a:lnTo>
                <a:lnTo>
                  <a:pt x="172" y="5"/>
                </a:lnTo>
                <a:lnTo>
                  <a:pt x="174" y="3"/>
                </a:lnTo>
                <a:lnTo>
                  <a:pt x="176" y="3"/>
                </a:lnTo>
                <a:lnTo>
                  <a:pt x="178" y="2"/>
                </a:lnTo>
                <a:lnTo>
                  <a:pt x="182" y="2"/>
                </a:lnTo>
                <a:lnTo>
                  <a:pt x="185" y="0"/>
                </a:lnTo>
                <a:lnTo>
                  <a:pt x="189" y="0"/>
                </a:lnTo>
                <a:lnTo>
                  <a:pt x="189" y="0"/>
                </a:lnTo>
                <a:lnTo>
                  <a:pt x="185" y="2"/>
                </a:lnTo>
                <a:lnTo>
                  <a:pt x="183" y="3"/>
                </a:lnTo>
                <a:lnTo>
                  <a:pt x="182" y="3"/>
                </a:lnTo>
                <a:lnTo>
                  <a:pt x="178" y="5"/>
                </a:lnTo>
                <a:lnTo>
                  <a:pt x="176" y="7"/>
                </a:lnTo>
                <a:lnTo>
                  <a:pt x="174" y="7"/>
                </a:lnTo>
                <a:lnTo>
                  <a:pt x="172" y="9"/>
                </a:lnTo>
                <a:lnTo>
                  <a:pt x="171" y="9"/>
                </a:lnTo>
                <a:lnTo>
                  <a:pt x="171" y="11"/>
                </a:lnTo>
                <a:lnTo>
                  <a:pt x="169" y="11"/>
                </a:lnTo>
                <a:lnTo>
                  <a:pt x="167" y="13"/>
                </a:lnTo>
                <a:lnTo>
                  <a:pt x="165" y="14"/>
                </a:lnTo>
                <a:lnTo>
                  <a:pt x="163" y="16"/>
                </a:lnTo>
                <a:lnTo>
                  <a:pt x="161" y="16"/>
                </a:lnTo>
                <a:lnTo>
                  <a:pt x="158" y="18"/>
                </a:lnTo>
                <a:lnTo>
                  <a:pt x="156" y="20"/>
                </a:lnTo>
                <a:lnTo>
                  <a:pt x="154" y="20"/>
                </a:lnTo>
                <a:lnTo>
                  <a:pt x="150" y="22"/>
                </a:lnTo>
                <a:lnTo>
                  <a:pt x="149" y="24"/>
                </a:lnTo>
                <a:lnTo>
                  <a:pt x="147" y="24"/>
                </a:lnTo>
                <a:lnTo>
                  <a:pt x="145" y="25"/>
                </a:lnTo>
                <a:lnTo>
                  <a:pt x="141" y="27"/>
                </a:lnTo>
                <a:lnTo>
                  <a:pt x="137" y="29"/>
                </a:lnTo>
                <a:lnTo>
                  <a:pt x="136" y="31"/>
                </a:lnTo>
                <a:lnTo>
                  <a:pt x="130" y="35"/>
                </a:lnTo>
                <a:lnTo>
                  <a:pt x="126" y="36"/>
                </a:lnTo>
                <a:lnTo>
                  <a:pt x="121" y="40"/>
                </a:lnTo>
                <a:lnTo>
                  <a:pt x="114" y="42"/>
                </a:lnTo>
                <a:lnTo>
                  <a:pt x="106" y="44"/>
                </a:lnTo>
                <a:lnTo>
                  <a:pt x="101" y="44"/>
                </a:lnTo>
                <a:lnTo>
                  <a:pt x="95" y="46"/>
                </a:lnTo>
                <a:lnTo>
                  <a:pt x="93" y="47"/>
                </a:lnTo>
                <a:lnTo>
                  <a:pt x="90" y="47"/>
                </a:lnTo>
                <a:lnTo>
                  <a:pt x="88" y="49"/>
                </a:lnTo>
                <a:lnTo>
                  <a:pt x="84" y="51"/>
                </a:lnTo>
                <a:lnTo>
                  <a:pt x="80" y="53"/>
                </a:lnTo>
                <a:lnTo>
                  <a:pt x="79" y="55"/>
                </a:lnTo>
                <a:lnTo>
                  <a:pt x="75" y="57"/>
                </a:lnTo>
                <a:lnTo>
                  <a:pt x="71" y="59"/>
                </a:lnTo>
                <a:lnTo>
                  <a:pt x="69" y="59"/>
                </a:lnTo>
                <a:lnTo>
                  <a:pt x="66" y="60"/>
                </a:lnTo>
                <a:lnTo>
                  <a:pt x="62" y="64"/>
                </a:lnTo>
                <a:lnTo>
                  <a:pt x="58" y="66"/>
                </a:lnTo>
                <a:lnTo>
                  <a:pt x="57" y="66"/>
                </a:lnTo>
                <a:lnTo>
                  <a:pt x="55" y="68"/>
                </a:lnTo>
                <a:lnTo>
                  <a:pt x="53" y="68"/>
                </a:lnTo>
                <a:lnTo>
                  <a:pt x="51" y="70"/>
                </a:lnTo>
                <a:lnTo>
                  <a:pt x="51" y="70"/>
                </a:lnTo>
                <a:lnTo>
                  <a:pt x="47" y="71"/>
                </a:lnTo>
                <a:lnTo>
                  <a:pt x="46" y="73"/>
                </a:lnTo>
                <a:lnTo>
                  <a:pt x="44" y="73"/>
                </a:lnTo>
                <a:lnTo>
                  <a:pt x="44" y="75"/>
                </a:lnTo>
                <a:lnTo>
                  <a:pt x="42" y="75"/>
                </a:lnTo>
                <a:lnTo>
                  <a:pt x="40" y="77"/>
                </a:lnTo>
                <a:lnTo>
                  <a:pt x="40" y="77"/>
                </a:lnTo>
                <a:lnTo>
                  <a:pt x="38" y="77"/>
                </a:lnTo>
                <a:lnTo>
                  <a:pt x="34" y="79"/>
                </a:lnTo>
                <a:lnTo>
                  <a:pt x="33" y="81"/>
                </a:lnTo>
                <a:lnTo>
                  <a:pt x="29" y="82"/>
                </a:lnTo>
                <a:lnTo>
                  <a:pt x="27" y="84"/>
                </a:lnTo>
                <a:lnTo>
                  <a:pt x="25" y="86"/>
                </a:lnTo>
                <a:lnTo>
                  <a:pt x="22" y="88"/>
                </a:lnTo>
                <a:lnTo>
                  <a:pt x="18" y="90"/>
                </a:lnTo>
                <a:lnTo>
                  <a:pt x="16" y="90"/>
                </a:lnTo>
                <a:lnTo>
                  <a:pt x="12" y="93"/>
                </a:lnTo>
                <a:lnTo>
                  <a:pt x="9" y="93"/>
                </a:lnTo>
                <a:lnTo>
                  <a:pt x="7" y="95"/>
                </a:lnTo>
                <a:lnTo>
                  <a:pt x="0" y="99"/>
                </a:lnTo>
                <a:lnTo>
                  <a:pt x="0" y="103"/>
                </a:lnTo>
                <a:lnTo>
                  <a:pt x="0" y="104"/>
                </a:lnTo>
                <a:lnTo>
                  <a:pt x="0" y="106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22" name="Freeform 1978"/>
          <p:cNvSpPr>
            <a:spLocks/>
          </p:cNvSpPr>
          <p:nvPr/>
        </p:nvSpPr>
        <p:spPr bwMode="auto">
          <a:xfrm>
            <a:off x="5592763" y="4052888"/>
            <a:ext cx="147637" cy="85725"/>
          </a:xfrm>
          <a:custGeom>
            <a:avLst/>
            <a:gdLst>
              <a:gd name="T0" fmla="*/ 9 w 189"/>
              <a:gd name="T1" fmla="*/ 104 h 106"/>
              <a:gd name="T2" fmla="*/ 18 w 189"/>
              <a:gd name="T3" fmla="*/ 99 h 106"/>
              <a:gd name="T4" fmla="*/ 29 w 189"/>
              <a:gd name="T5" fmla="*/ 93 h 106"/>
              <a:gd name="T6" fmla="*/ 38 w 189"/>
              <a:gd name="T7" fmla="*/ 88 h 106"/>
              <a:gd name="T8" fmla="*/ 44 w 189"/>
              <a:gd name="T9" fmla="*/ 82 h 106"/>
              <a:gd name="T10" fmla="*/ 53 w 189"/>
              <a:gd name="T11" fmla="*/ 79 h 106"/>
              <a:gd name="T12" fmla="*/ 64 w 189"/>
              <a:gd name="T13" fmla="*/ 71 h 106"/>
              <a:gd name="T14" fmla="*/ 75 w 189"/>
              <a:gd name="T15" fmla="*/ 66 h 106"/>
              <a:gd name="T16" fmla="*/ 95 w 189"/>
              <a:gd name="T17" fmla="*/ 55 h 106"/>
              <a:gd name="T18" fmla="*/ 104 w 189"/>
              <a:gd name="T19" fmla="*/ 46 h 106"/>
              <a:gd name="T20" fmla="*/ 114 w 189"/>
              <a:gd name="T21" fmla="*/ 35 h 106"/>
              <a:gd name="T22" fmla="*/ 125 w 189"/>
              <a:gd name="T23" fmla="*/ 29 h 106"/>
              <a:gd name="T24" fmla="*/ 136 w 189"/>
              <a:gd name="T25" fmla="*/ 24 h 106"/>
              <a:gd name="T26" fmla="*/ 145 w 189"/>
              <a:gd name="T27" fmla="*/ 20 h 106"/>
              <a:gd name="T28" fmla="*/ 154 w 189"/>
              <a:gd name="T29" fmla="*/ 16 h 106"/>
              <a:gd name="T30" fmla="*/ 161 w 189"/>
              <a:gd name="T31" fmla="*/ 11 h 106"/>
              <a:gd name="T32" fmla="*/ 165 w 189"/>
              <a:gd name="T33" fmla="*/ 9 h 106"/>
              <a:gd name="T34" fmla="*/ 171 w 189"/>
              <a:gd name="T35" fmla="*/ 7 h 106"/>
              <a:gd name="T36" fmla="*/ 174 w 189"/>
              <a:gd name="T37" fmla="*/ 3 h 106"/>
              <a:gd name="T38" fmla="*/ 182 w 189"/>
              <a:gd name="T39" fmla="*/ 2 h 106"/>
              <a:gd name="T40" fmla="*/ 189 w 189"/>
              <a:gd name="T41" fmla="*/ 0 h 106"/>
              <a:gd name="T42" fmla="*/ 182 w 189"/>
              <a:gd name="T43" fmla="*/ 3 h 106"/>
              <a:gd name="T44" fmla="*/ 174 w 189"/>
              <a:gd name="T45" fmla="*/ 7 h 106"/>
              <a:gd name="T46" fmla="*/ 171 w 189"/>
              <a:gd name="T47" fmla="*/ 11 h 106"/>
              <a:gd name="T48" fmla="*/ 165 w 189"/>
              <a:gd name="T49" fmla="*/ 14 h 106"/>
              <a:gd name="T50" fmla="*/ 158 w 189"/>
              <a:gd name="T51" fmla="*/ 18 h 106"/>
              <a:gd name="T52" fmla="*/ 150 w 189"/>
              <a:gd name="T53" fmla="*/ 22 h 106"/>
              <a:gd name="T54" fmla="*/ 145 w 189"/>
              <a:gd name="T55" fmla="*/ 25 h 106"/>
              <a:gd name="T56" fmla="*/ 136 w 189"/>
              <a:gd name="T57" fmla="*/ 31 h 106"/>
              <a:gd name="T58" fmla="*/ 121 w 189"/>
              <a:gd name="T59" fmla="*/ 40 h 106"/>
              <a:gd name="T60" fmla="*/ 101 w 189"/>
              <a:gd name="T61" fmla="*/ 44 h 106"/>
              <a:gd name="T62" fmla="*/ 90 w 189"/>
              <a:gd name="T63" fmla="*/ 47 h 106"/>
              <a:gd name="T64" fmla="*/ 80 w 189"/>
              <a:gd name="T65" fmla="*/ 53 h 106"/>
              <a:gd name="T66" fmla="*/ 71 w 189"/>
              <a:gd name="T67" fmla="*/ 59 h 106"/>
              <a:gd name="T68" fmla="*/ 62 w 189"/>
              <a:gd name="T69" fmla="*/ 64 h 106"/>
              <a:gd name="T70" fmla="*/ 55 w 189"/>
              <a:gd name="T71" fmla="*/ 68 h 106"/>
              <a:gd name="T72" fmla="*/ 51 w 189"/>
              <a:gd name="T73" fmla="*/ 70 h 106"/>
              <a:gd name="T74" fmla="*/ 44 w 189"/>
              <a:gd name="T75" fmla="*/ 73 h 106"/>
              <a:gd name="T76" fmla="*/ 40 w 189"/>
              <a:gd name="T77" fmla="*/ 77 h 106"/>
              <a:gd name="T78" fmla="*/ 34 w 189"/>
              <a:gd name="T79" fmla="*/ 79 h 106"/>
              <a:gd name="T80" fmla="*/ 27 w 189"/>
              <a:gd name="T81" fmla="*/ 84 h 106"/>
              <a:gd name="T82" fmla="*/ 18 w 189"/>
              <a:gd name="T83" fmla="*/ 90 h 106"/>
              <a:gd name="T84" fmla="*/ 9 w 189"/>
              <a:gd name="T85" fmla="*/ 93 h 106"/>
              <a:gd name="T86" fmla="*/ 0 w 189"/>
              <a:gd name="T87" fmla="*/ 103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9" h="106">
                <a:moveTo>
                  <a:pt x="0" y="106"/>
                </a:moveTo>
                <a:lnTo>
                  <a:pt x="3" y="106"/>
                </a:lnTo>
                <a:lnTo>
                  <a:pt x="9" y="104"/>
                </a:lnTo>
                <a:lnTo>
                  <a:pt x="12" y="101"/>
                </a:lnTo>
                <a:lnTo>
                  <a:pt x="16" y="99"/>
                </a:lnTo>
                <a:lnTo>
                  <a:pt x="18" y="99"/>
                </a:lnTo>
                <a:lnTo>
                  <a:pt x="20" y="97"/>
                </a:lnTo>
                <a:lnTo>
                  <a:pt x="25" y="95"/>
                </a:lnTo>
                <a:lnTo>
                  <a:pt x="29" y="93"/>
                </a:lnTo>
                <a:lnTo>
                  <a:pt x="31" y="92"/>
                </a:lnTo>
                <a:lnTo>
                  <a:pt x="34" y="88"/>
                </a:lnTo>
                <a:lnTo>
                  <a:pt x="38" y="88"/>
                </a:lnTo>
                <a:lnTo>
                  <a:pt x="42" y="84"/>
                </a:lnTo>
                <a:lnTo>
                  <a:pt x="44" y="84"/>
                </a:lnTo>
                <a:lnTo>
                  <a:pt x="44" y="82"/>
                </a:lnTo>
                <a:lnTo>
                  <a:pt x="47" y="82"/>
                </a:lnTo>
                <a:lnTo>
                  <a:pt x="51" y="81"/>
                </a:lnTo>
                <a:lnTo>
                  <a:pt x="53" y="79"/>
                </a:lnTo>
                <a:lnTo>
                  <a:pt x="57" y="77"/>
                </a:lnTo>
                <a:lnTo>
                  <a:pt x="60" y="73"/>
                </a:lnTo>
                <a:lnTo>
                  <a:pt x="64" y="71"/>
                </a:lnTo>
                <a:lnTo>
                  <a:pt x="69" y="70"/>
                </a:lnTo>
                <a:lnTo>
                  <a:pt x="73" y="68"/>
                </a:lnTo>
                <a:lnTo>
                  <a:pt x="75" y="66"/>
                </a:lnTo>
                <a:lnTo>
                  <a:pt x="86" y="60"/>
                </a:lnTo>
                <a:lnTo>
                  <a:pt x="90" y="57"/>
                </a:lnTo>
                <a:lnTo>
                  <a:pt x="95" y="55"/>
                </a:lnTo>
                <a:lnTo>
                  <a:pt x="99" y="51"/>
                </a:lnTo>
                <a:lnTo>
                  <a:pt x="101" y="49"/>
                </a:lnTo>
                <a:lnTo>
                  <a:pt x="104" y="46"/>
                </a:lnTo>
                <a:lnTo>
                  <a:pt x="106" y="42"/>
                </a:lnTo>
                <a:lnTo>
                  <a:pt x="112" y="38"/>
                </a:lnTo>
                <a:lnTo>
                  <a:pt x="114" y="35"/>
                </a:lnTo>
                <a:lnTo>
                  <a:pt x="117" y="33"/>
                </a:lnTo>
                <a:lnTo>
                  <a:pt x="121" y="31"/>
                </a:lnTo>
                <a:lnTo>
                  <a:pt x="125" y="29"/>
                </a:lnTo>
                <a:lnTo>
                  <a:pt x="128" y="25"/>
                </a:lnTo>
                <a:lnTo>
                  <a:pt x="132" y="24"/>
                </a:lnTo>
                <a:lnTo>
                  <a:pt x="136" y="24"/>
                </a:lnTo>
                <a:lnTo>
                  <a:pt x="139" y="22"/>
                </a:lnTo>
                <a:lnTo>
                  <a:pt x="141" y="22"/>
                </a:lnTo>
                <a:lnTo>
                  <a:pt x="145" y="20"/>
                </a:lnTo>
                <a:lnTo>
                  <a:pt x="149" y="18"/>
                </a:lnTo>
                <a:lnTo>
                  <a:pt x="152" y="16"/>
                </a:lnTo>
                <a:lnTo>
                  <a:pt x="154" y="16"/>
                </a:lnTo>
                <a:lnTo>
                  <a:pt x="156" y="14"/>
                </a:lnTo>
                <a:lnTo>
                  <a:pt x="160" y="13"/>
                </a:lnTo>
                <a:lnTo>
                  <a:pt x="161" y="11"/>
                </a:lnTo>
                <a:lnTo>
                  <a:pt x="161" y="11"/>
                </a:lnTo>
                <a:lnTo>
                  <a:pt x="165" y="9"/>
                </a:lnTo>
                <a:lnTo>
                  <a:pt x="165" y="9"/>
                </a:lnTo>
                <a:lnTo>
                  <a:pt x="167" y="9"/>
                </a:lnTo>
                <a:lnTo>
                  <a:pt x="169" y="7"/>
                </a:lnTo>
                <a:lnTo>
                  <a:pt x="171" y="7"/>
                </a:lnTo>
                <a:lnTo>
                  <a:pt x="171" y="5"/>
                </a:lnTo>
                <a:lnTo>
                  <a:pt x="172" y="5"/>
                </a:lnTo>
                <a:lnTo>
                  <a:pt x="174" y="3"/>
                </a:lnTo>
                <a:lnTo>
                  <a:pt x="176" y="3"/>
                </a:lnTo>
                <a:lnTo>
                  <a:pt x="178" y="2"/>
                </a:lnTo>
                <a:lnTo>
                  <a:pt x="182" y="2"/>
                </a:lnTo>
                <a:lnTo>
                  <a:pt x="185" y="0"/>
                </a:lnTo>
                <a:lnTo>
                  <a:pt x="189" y="0"/>
                </a:lnTo>
                <a:lnTo>
                  <a:pt x="189" y="0"/>
                </a:lnTo>
                <a:lnTo>
                  <a:pt x="185" y="2"/>
                </a:lnTo>
                <a:lnTo>
                  <a:pt x="183" y="3"/>
                </a:lnTo>
                <a:lnTo>
                  <a:pt x="182" y="3"/>
                </a:lnTo>
                <a:lnTo>
                  <a:pt x="178" y="5"/>
                </a:lnTo>
                <a:lnTo>
                  <a:pt x="176" y="7"/>
                </a:lnTo>
                <a:lnTo>
                  <a:pt x="174" y="7"/>
                </a:lnTo>
                <a:lnTo>
                  <a:pt x="172" y="9"/>
                </a:lnTo>
                <a:lnTo>
                  <a:pt x="171" y="9"/>
                </a:lnTo>
                <a:lnTo>
                  <a:pt x="171" y="11"/>
                </a:lnTo>
                <a:lnTo>
                  <a:pt x="169" y="11"/>
                </a:lnTo>
                <a:lnTo>
                  <a:pt x="167" y="13"/>
                </a:lnTo>
                <a:lnTo>
                  <a:pt x="165" y="14"/>
                </a:lnTo>
                <a:lnTo>
                  <a:pt x="163" y="16"/>
                </a:lnTo>
                <a:lnTo>
                  <a:pt x="161" y="16"/>
                </a:lnTo>
                <a:lnTo>
                  <a:pt x="158" y="18"/>
                </a:lnTo>
                <a:lnTo>
                  <a:pt x="156" y="20"/>
                </a:lnTo>
                <a:lnTo>
                  <a:pt x="154" y="20"/>
                </a:lnTo>
                <a:lnTo>
                  <a:pt x="150" y="22"/>
                </a:lnTo>
                <a:lnTo>
                  <a:pt x="149" y="24"/>
                </a:lnTo>
                <a:lnTo>
                  <a:pt x="147" y="24"/>
                </a:lnTo>
                <a:lnTo>
                  <a:pt x="145" y="25"/>
                </a:lnTo>
                <a:lnTo>
                  <a:pt x="141" y="27"/>
                </a:lnTo>
                <a:lnTo>
                  <a:pt x="137" y="29"/>
                </a:lnTo>
                <a:lnTo>
                  <a:pt x="136" y="31"/>
                </a:lnTo>
                <a:lnTo>
                  <a:pt x="130" y="35"/>
                </a:lnTo>
                <a:lnTo>
                  <a:pt x="126" y="36"/>
                </a:lnTo>
                <a:lnTo>
                  <a:pt x="121" y="40"/>
                </a:lnTo>
                <a:lnTo>
                  <a:pt x="114" y="42"/>
                </a:lnTo>
                <a:lnTo>
                  <a:pt x="106" y="44"/>
                </a:lnTo>
                <a:lnTo>
                  <a:pt x="101" y="44"/>
                </a:lnTo>
                <a:lnTo>
                  <a:pt x="95" y="46"/>
                </a:lnTo>
                <a:lnTo>
                  <a:pt x="93" y="47"/>
                </a:lnTo>
                <a:lnTo>
                  <a:pt x="90" y="47"/>
                </a:lnTo>
                <a:lnTo>
                  <a:pt x="88" y="49"/>
                </a:lnTo>
                <a:lnTo>
                  <a:pt x="84" y="51"/>
                </a:lnTo>
                <a:lnTo>
                  <a:pt x="80" y="53"/>
                </a:lnTo>
                <a:lnTo>
                  <a:pt x="79" y="55"/>
                </a:lnTo>
                <a:lnTo>
                  <a:pt x="75" y="57"/>
                </a:lnTo>
                <a:lnTo>
                  <a:pt x="71" y="59"/>
                </a:lnTo>
                <a:lnTo>
                  <a:pt x="69" y="59"/>
                </a:lnTo>
                <a:lnTo>
                  <a:pt x="66" y="60"/>
                </a:lnTo>
                <a:lnTo>
                  <a:pt x="62" y="64"/>
                </a:lnTo>
                <a:lnTo>
                  <a:pt x="58" y="66"/>
                </a:lnTo>
                <a:lnTo>
                  <a:pt x="57" y="66"/>
                </a:lnTo>
                <a:lnTo>
                  <a:pt x="55" y="68"/>
                </a:lnTo>
                <a:lnTo>
                  <a:pt x="53" y="68"/>
                </a:lnTo>
                <a:lnTo>
                  <a:pt x="51" y="70"/>
                </a:lnTo>
                <a:lnTo>
                  <a:pt x="51" y="70"/>
                </a:lnTo>
                <a:lnTo>
                  <a:pt x="47" y="71"/>
                </a:lnTo>
                <a:lnTo>
                  <a:pt x="46" y="73"/>
                </a:lnTo>
                <a:lnTo>
                  <a:pt x="44" y="73"/>
                </a:lnTo>
                <a:lnTo>
                  <a:pt x="44" y="75"/>
                </a:lnTo>
                <a:lnTo>
                  <a:pt x="42" y="75"/>
                </a:lnTo>
                <a:lnTo>
                  <a:pt x="40" y="77"/>
                </a:lnTo>
                <a:lnTo>
                  <a:pt x="40" y="77"/>
                </a:lnTo>
                <a:lnTo>
                  <a:pt x="38" y="77"/>
                </a:lnTo>
                <a:lnTo>
                  <a:pt x="34" y="79"/>
                </a:lnTo>
                <a:lnTo>
                  <a:pt x="33" y="81"/>
                </a:lnTo>
                <a:lnTo>
                  <a:pt x="29" y="82"/>
                </a:lnTo>
                <a:lnTo>
                  <a:pt x="27" y="84"/>
                </a:lnTo>
                <a:lnTo>
                  <a:pt x="25" y="86"/>
                </a:lnTo>
                <a:lnTo>
                  <a:pt x="22" y="88"/>
                </a:lnTo>
                <a:lnTo>
                  <a:pt x="18" y="90"/>
                </a:lnTo>
                <a:lnTo>
                  <a:pt x="16" y="90"/>
                </a:lnTo>
                <a:lnTo>
                  <a:pt x="12" y="93"/>
                </a:lnTo>
                <a:lnTo>
                  <a:pt x="9" y="93"/>
                </a:lnTo>
                <a:lnTo>
                  <a:pt x="7" y="95"/>
                </a:lnTo>
                <a:lnTo>
                  <a:pt x="0" y="99"/>
                </a:lnTo>
                <a:lnTo>
                  <a:pt x="0" y="103"/>
                </a:lnTo>
                <a:lnTo>
                  <a:pt x="0" y="104"/>
                </a:lnTo>
                <a:lnTo>
                  <a:pt x="0" y="106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23" name="Freeform 1979"/>
          <p:cNvSpPr>
            <a:spLocks/>
          </p:cNvSpPr>
          <p:nvPr/>
        </p:nvSpPr>
        <p:spPr bwMode="auto">
          <a:xfrm>
            <a:off x="5592763" y="4095750"/>
            <a:ext cx="76200" cy="44450"/>
          </a:xfrm>
          <a:custGeom>
            <a:avLst/>
            <a:gdLst>
              <a:gd name="T0" fmla="*/ 94 w 94"/>
              <a:gd name="T1" fmla="*/ 0 h 55"/>
              <a:gd name="T2" fmla="*/ 94 w 94"/>
              <a:gd name="T3" fmla="*/ 0 h 55"/>
              <a:gd name="T4" fmla="*/ 92 w 94"/>
              <a:gd name="T5" fmla="*/ 0 h 55"/>
              <a:gd name="T6" fmla="*/ 90 w 94"/>
              <a:gd name="T7" fmla="*/ 2 h 55"/>
              <a:gd name="T8" fmla="*/ 90 w 94"/>
              <a:gd name="T9" fmla="*/ 2 h 55"/>
              <a:gd name="T10" fmla="*/ 89 w 94"/>
              <a:gd name="T11" fmla="*/ 4 h 55"/>
              <a:gd name="T12" fmla="*/ 89 w 94"/>
              <a:gd name="T13" fmla="*/ 4 h 55"/>
              <a:gd name="T14" fmla="*/ 87 w 94"/>
              <a:gd name="T15" fmla="*/ 4 h 55"/>
              <a:gd name="T16" fmla="*/ 85 w 94"/>
              <a:gd name="T17" fmla="*/ 6 h 55"/>
              <a:gd name="T18" fmla="*/ 85 w 94"/>
              <a:gd name="T19" fmla="*/ 6 h 55"/>
              <a:gd name="T20" fmla="*/ 83 w 94"/>
              <a:gd name="T21" fmla="*/ 7 h 55"/>
              <a:gd name="T22" fmla="*/ 79 w 94"/>
              <a:gd name="T23" fmla="*/ 9 h 55"/>
              <a:gd name="T24" fmla="*/ 78 w 94"/>
              <a:gd name="T25" fmla="*/ 11 h 55"/>
              <a:gd name="T26" fmla="*/ 74 w 94"/>
              <a:gd name="T27" fmla="*/ 13 h 55"/>
              <a:gd name="T28" fmla="*/ 70 w 94"/>
              <a:gd name="T29" fmla="*/ 15 h 55"/>
              <a:gd name="T30" fmla="*/ 68 w 94"/>
              <a:gd name="T31" fmla="*/ 17 h 55"/>
              <a:gd name="T32" fmla="*/ 67 w 94"/>
              <a:gd name="T33" fmla="*/ 18 h 55"/>
              <a:gd name="T34" fmla="*/ 63 w 94"/>
              <a:gd name="T35" fmla="*/ 20 h 55"/>
              <a:gd name="T36" fmla="*/ 59 w 94"/>
              <a:gd name="T37" fmla="*/ 22 h 55"/>
              <a:gd name="T38" fmla="*/ 56 w 94"/>
              <a:gd name="T39" fmla="*/ 24 h 55"/>
              <a:gd name="T40" fmla="*/ 52 w 94"/>
              <a:gd name="T41" fmla="*/ 26 h 55"/>
              <a:gd name="T42" fmla="*/ 48 w 94"/>
              <a:gd name="T43" fmla="*/ 28 h 55"/>
              <a:gd name="T44" fmla="*/ 45 w 94"/>
              <a:gd name="T45" fmla="*/ 31 h 55"/>
              <a:gd name="T46" fmla="*/ 41 w 94"/>
              <a:gd name="T47" fmla="*/ 33 h 55"/>
              <a:gd name="T48" fmla="*/ 35 w 94"/>
              <a:gd name="T49" fmla="*/ 35 h 55"/>
              <a:gd name="T50" fmla="*/ 33 w 94"/>
              <a:gd name="T51" fmla="*/ 37 h 55"/>
              <a:gd name="T52" fmla="*/ 32 w 94"/>
              <a:gd name="T53" fmla="*/ 39 h 55"/>
              <a:gd name="T54" fmla="*/ 28 w 94"/>
              <a:gd name="T55" fmla="*/ 40 h 55"/>
              <a:gd name="T56" fmla="*/ 22 w 94"/>
              <a:gd name="T57" fmla="*/ 44 h 55"/>
              <a:gd name="T58" fmla="*/ 21 w 94"/>
              <a:gd name="T59" fmla="*/ 44 h 55"/>
              <a:gd name="T60" fmla="*/ 17 w 94"/>
              <a:gd name="T61" fmla="*/ 46 h 55"/>
              <a:gd name="T62" fmla="*/ 15 w 94"/>
              <a:gd name="T63" fmla="*/ 48 h 55"/>
              <a:gd name="T64" fmla="*/ 13 w 94"/>
              <a:gd name="T65" fmla="*/ 50 h 55"/>
              <a:gd name="T66" fmla="*/ 6 w 94"/>
              <a:gd name="T67" fmla="*/ 51 h 55"/>
              <a:gd name="T68" fmla="*/ 0 w 94"/>
              <a:gd name="T69" fmla="*/ 55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4" h="55">
                <a:moveTo>
                  <a:pt x="94" y="0"/>
                </a:moveTo>
                <a:lnTo>
                  <a:pt x="94" y="0"/>
                </a:lnTo>
                <a:lnTo>
                  <a:pt x="92" y="0"/>
                </a:lnTo>
                <a:lnTo>
                  <a:pt x="90" y="2"/>
                </a:lnTo>
                <a:lnTo>
                  <a:pt x="90" y="2"/>
                </a:lnTo>
                <a:lnTo>
                  <a:pt x="89" y="4"/>
                </a:lnTo>
                <a:lnTo>
                  <a:pt x="89" y="4"/>
                </a:lnTo>
                <a:lnTo>
                  <a:pt x="87" y="4"/>
                </a:lnTo>
                <a:lnTo>
                  <a:pt x="85" y="6"/>
                </a:lnTo>
                <a:lnTo>
                  <a:pt x="85" y="6"/>
                </a:lnTo>
                <a:lnTo>
                  <a:pt x="83" y="7"/>
                </a:lnTo>
                <a:lnTo>
                  <a:pt x="79" y="9"/>
                </a:lnTo>
                <a:lnTo>
                  <a:pt x="78" y="11"/>
                </a:lnTo>
                <a:lnTo>
                  <a:pt x="74" y="13"/>
                </a:lnTo>
                <a:lnTo>
                  <a:pt x="70" y="15"/>
                </a:lnTo>
                <a:lnTo>
                  <a:pt x="68" y="17"/>
                </a:lnTo>
                <a:lnTo>
                  <a:pt x="67" y="18"/>
                </a:lnTo>
                <a:lnTo>
                  <a:pt x="63" y="20"/>
                </a:lnTo>
                <a:lnTo>
                  <a:pt x="59" y="22"/>
                </a:lnTo>
                <a:lnTo>
                  <a:pt x="56" y="24"/>
                </a:lnTo>
                <a:lnTo>
                  <a:pt x="52" y="26"/>
                </a:lnTo>
                <a:lnTo>
                  <a:pt x="48" y="28"/>
                </a:lnTo>
                <a:lnTo>
                  <a:pt x="45" y="31"/>
                </a:lnTo>
                <a:lnTo>
                  <a:pt x="41" y="33"/>
                </a:lnTo>
                <a:lnTo>
                  <a:pt x="35" y="35"/>
                </a:lnTo>
                <a:lnTo>
                  <a:pt x="33" y="37"/>
                </a:lnTo>
                <a:lnTo>
                  <a:pt x="32" y="39"/>
                </a:lnTo>
                <a:lnTo>
                  <a:pt x="28" y="40"/>
                </a:lnTo>
                <a:lnTo>
                  <a:pt x="22" y="44"/>
                </a:lnTo>
                <a:lnTo>
                  <a:pt x="21" y="44"/>
                </a:lnTo>
                <a:lnTo>
                  <a:pt x="17" y="46"/>
                </a:lnTo>
                <a:lnTo>
                  <a:pt x="15" y="48"/>
                </a:lnTo>
                <a:lnTo>
                  <a:pt x="13" y="50"/>
                </a:lnTo>
                <a:lnTo>
                  <a:pt x="6" y="51"/>
                </a:lnTo>
                <a:lnTo>
                  <a:pt x="0" y="55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24" name="Freeform 1980"/>
          <p:cNvSpPr>
            <a:spLocks/>
          </p:cNvSpPr>
          <p:nvPr/>
        </p:nvSpPr>
        <p:spPr bwMode="auto">
          <a:xfrm>
            <a:off x="5570538" y="4008438"/>
            <a:ext cx="19050" cy="80962"/>
          </a:xfrm>
          <a:custGeom>
            <a:avLst/>
            <a:gdLst>
              <a:gd name="T0" fmla="*/ 24 w 24"/>
              <a:gd name="T1" fmla="*/ 86 h 103"/>
              <a:gd name="T2" fmla="*/ 24 w 24"/>
              <a:gd name="T3" fmla="*/ 86 h 103"/>
              <a:gd name="T4" fmla="*/ 22 w 24"/>
              <a:gd name="T5" fmla="*/ 84 h 103"/>
              <a:gd name="T6" fmla="*/ 22 w 24"/>
              <a:gd name="T7" fmla="*/ 82 h 103"/>
              <a:gd name="T8" fmla="*/ 22 w 24"/>
              <a:gd name="T9" fmla="*/ 81 h 103"/>
              <a:gd name="T10" fmla="*/ 20 w 24"/>
              <a:gd name="T11" fmla="*/ 77 h 103"/>
              <a:gd name="T12" fmla="*/ 20 w 24"/>
              <a:gd name="T13" fmla="*/ 75 h 103"/>
              <a:gd name="T14" fmla="*/ 18 w 24"/>
              <a:gd name="T15" fmla="*/ 71 h 103"/>
              <a:gd name="T16" fmla="*/ 18 w 24"/>
              <a:gd name="T17" fmla="*/ 70 h 103"/>
              <a:gd name="T18" fmla="*/ 14 w 24"/>
              <a:gd name="T19" fmla="*/ 60 h 103"/>
              <a:gd name="T20" fmla="*/ 14 w 24"/>
              <a:gd name="T21" fmla="*/ 55 h 103"/>
              <a:gd name="T22" fmla="*/ 11 w 24"/>
              <a:gd name="T23" fmla="*/ 44 h 103"/>
              <a:gd name="T24" fmla="*/ 11 w 24"/>
              <a:gd name="T25" fmla="*/ 40 h 103"/>
              <a:gd name="T26" fmla="*/ 9 w 24"/>
              <a:gd name="T27" fmla="*/ 35 h 103"/>
              <a:gd name="T28" fmla="*/ 7 w 24"/>
              <a:gd name="T29" fmla="*/ 24 h 103"/>
              <a:gd name="T30" fmla="*/ 5 w 24"/>
              <a:gd name="T31" fmla="*/ 18 h 103"/>
              <a:gd name="T32" fmla="*/ 5 w 24"/>
              <a:gd name="T33" fmla="*/ 16 h 103"/>
              <a:gd name="T34" fmla="*/ 5 w 24"/>
              <a:gd name="T35" fmla="*/ 11 h 103"/>
              <a:gd name="T36" fmla="*/ 3 w 24"/>
              <a:gd name="T37" fmla="*/ 7 h 103"/>
              <a:gd name="T38" fmla="*/ 3 w 24"/>
              <a:gd name="T39" fmla="*/ 3 h 103"/>
              <a:gd name="T40" fmla="*/ 3 w 24"/>
              <a:gd name="T41" fmla="*/ 0 h 103"/>
              <a:gd name="T42" fmla="*/ 3 w 24"/>
              <a:gd name="T43" fmla="*/ 0 h 103"/>
              <a:gd name="T44" fmla="*/ 3 w 24"/>
              <a:gd name="T45" fmla="*/ 2 h 103"/>
              <a:gd name="T46" fmla="*/ 3 w 24"/>
              <a:gd name="T47" fmla="*/ 3 h 103"/>
              <a:gd name="T48" fmla="*/ 3 w 24"/>
              <a:gd name="T49" fmla="*/ 5 h 103"/>
              <a:gd name="T50" fmla="*/ 2 w 24"/>
              <a:gd name="T51" fmla="*/ 7 h 103"/>
              <a:gd name="T52" fmla="*/ 2 w 24"/>
              <a:gd name="T53" fmla="*/ 9 h 103"/>
              <a:gd name="T54" fmla="*/ 2 w 24"/>
              <a:gd name="T55" fmla="*/ 11 h 103"/>
              <a:gd name="T56" fmla="*/ 2 w 24"/>
              <a:gd name="T57" fmla="*/ 14 h 103"/>
              <a:gd name="T58" fmla="*/ 2 w 24"/>
              <a:gd name="T59" fmla="*/ 16 h 103"/>
              <a:gd name="T60" fmla="*/ 0 w 24"/>
              <a:gd name="T61" fmla="*/ 20 h 103"/>
              <a:gd name="T62" fmla="*/ 0 w 24"/>
              <a:gd name="T63" fmla="*/ 25 h 103"/>
              <a:gd name="T64" fmla="*/ 0 w 24"/>
              <a:gd name="T65" fmla="*/ 35 h 103"/>
              <a:gd name="T66" fmla="*/ 0 w 24"/>
              <a:gd name="T67" fmla="*/ 42 h 103"/>
              <a:gd name="T68" fmla="*/ 0 w 24"/>
              <a:gd name="T69" fmla="*/ 46 h 103"/>
              <a:gd name="T70" fmla="*/ 0 w 24"/>
              <a:gd name="T71" fmla="*/ 53 h 103"/>
              <a:gd name="T72" fmla="*/ 2 w 24"/>
              <a:gd name="T73" fmla="*/ 60 h 103"/>
              <a:gd name="T74" fmla="*/ 2 w 24"/>
              <a:gd name="T75" fmla="*/ 64 h 103"/>
              <a:gd name="T76" fmla="*/ 2 w 24"/>
              <a:gd name="T77" fmla="*/ 68 h 103"/>
              <a:gd name="T78" fmla="*/ 2 w 24"/>
              <a:gd name="T79" fmla="*/ 70 h 103"/>
              <a:gd name="T80" fmla="*/ 3 w 24"/>
              <a:gd name="T81" fmla="*/ 71 h 103"/>
              <a:gd name="T82" fmla="*/ 5 w 24"/>
              <a:gd name="T83" fmla="*/ 75 h 103"/>
              <a:gd name="T84" fmla="*/ 5 w 24"/>
              <a:gd name="T85" fmla="*/ 77 h 103"/>
              <a:gd name="T86" fmla="*/ 7 w 24"/>
              <a:gd name="T87" fmla="*/ 81 h 103"/>
              <a:gd name="T88" fmla="*/ 9 w 24"/>
              <a:gd name="T89" fmla="*/ 84 h 103"/>
              <a:gd name="T90" fmla="*/ 9 w 24"/>
              <a:gd name="T91" fmla="*/ 86 h 103"/>
              <a:gd name="T92" fmla="*/ 11 w 24"/>
              <a:gd name="T93" fmla="*/ 90 h 103"/>
              <a:gd name="T94" fmla="*/ 11 w 24"/>
              <a:gd name="T95" fmla="*/ 92 h 103"/>
              <a:gd name="T96" fmla="*/ 13 w 24"/>
              <a:gd name="T97" fmla="*/ 93 h 103"/>
              <a:gd name="T98" fmla="*/ 13 w 24"/>
              <a:gd name="T99" fmla="*/ 95 h 103"/>
              <a:gd name="T100" fmla="*/ 16 w 24"/>
              <a:gd name="T101" fmla="*/ 97 h 103"/>
              <a:gd name="T102" fmla="*/ 18 w 24"/>
              <a:gd name="T103" fmla="*/ 99 h 103"/>
              <a:gd name="T104" fmla="*/ 20 w 24"/>
              <a:gd name="T105" fmla="*/ 101 h 103"/>
              <a:gd name="T106" fmla="*/ 22 w 24"/>
              <a:gd name="T107" fmla="*/ 103 h 103"/>
              <a:gd name="T108" fmla="*/ 24 w 24"/>
              <a:gd name="T109" fmla="*/ 103 h 103"/>
              <a:gd name="T110" fmla="*/ 24 w 24"/>
              <a:gd name="T111" fmla="*/ 97 h 103"/>
              <a:gd name="T112" fmla="*/ 24 w 24"/>
              <a:gd name="T113" fmla="*/ 90 h 103"/>
              <a:gd name="T114" fmla="*/ 24 w 24"/>
              <a:gd name="T115" fmla="*/ 88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4" h="103">
                <a:moveTo>
                  <a:pt x="24" y="88"/>
                </a:moveTo>
                <a:lnTo>
                  <a:pt x="24" y="86"/>
                </a:lnTo>
                <a:lnTo>
                  <a:pt x="24" y="86"/>
                </a:lnTo>
                <a:lnTo>
                  <a:pt x="24" y="86"/>
                </a:lnTo>
                <a:lnTo>
                  <a:pt x="24" y="84"/>
                </a:lnTo>
                <a:lnTo>
                  <a:pt x="22" y="84"/>
                </a:lnTo>
                <a:lnTo>
                  <a:pt x="22" y="82"/>
                </a:lnTo>
                <a:lnTo>
                  <a:pt x="22" y="82"/>
                </a:lnTo>
                <a:lnTo>
                  <a:pt x="22" y="81"/>
                </a:lnTo>
                <a:lnTo>
                  <a:pt x="22" y="81"/>
                </a:lnTo>
                <a:lnTo>
                  <a:pt x="22" y="79"/>
                </a:lnTo>
                <a:lnTo>
                  <a:pt x="20" y="77"/>
                </a:lnTo>
                <a:lnTo>
                  <a:pt x="20" y="77"/>
                </a:lnTo>
                <a:lnTo>
                  <a:pt x="20" y="75"/>
                </a:lnTo>
                <a:lnTo>
                  <a:pt x="20" y="75"/>
                </a:lnTo>
                <a:lnTo>
                  <a:pt x="18" y="71"/>
                </a:lnTo>
                <a:lnTo>
                  <a:pt x="18" y="71"/>
                </a:lnTo>
                <a:lnTo>
                  <a:pt x="18" y="70"/>
                </a:lnTo>
                <a:lnTo>
                  <a:pt x="18" y="68"/>
                </a:lnTo>
                <a:lnTo>
                  <a:pt x="14" y="60"/>
                </a:lnTo>
                <a:lnTo>
                  <a:pt x="14" y="59"/>
                </a:lnTo>
                <a:lnTo>
                  <a:pt x="14" y="55"/>
                </a:lnTo>
                <a:lnTo>
                  <a:pt x="13" y="49"/>
                </a:lnTo>
                <a:lnTo>
                  <a:pt x="11" y="44"/>
                </a:lnTo>
                <a:lnTo>
                  <a:pt x="11" y="44"/>
                </a:lnTo>
                <a:lnTo>
                  <a:pt x="11" y="40"/>
                </a:lnTo>
                <a:lnTo>
                  <a:pt x="11" y="38"/>
                </a:lnTo>
                <a:lnTo>
                  <a:pt x="9" y="35"/>
                </a:lnTo>
                <a:lnTo>
                  <a:pt x="7" y="27"/>
                </a:lnTo>
                <a:lnTo>
                  <a:pt x="7" y="24"/>
                </a:lnTo>
                <a:lnTo>
                  <a:pt x="5" y="20"/>
                </a:lnTo>
                <a:lnTo>
                  <a:pt x="5" y="18"/>
                </a:lnTo>
                <a:lnTo>
                  <a:pt x="5" y="16"/>
                </a:lnTo>
                <a:lnTo>
                  <a:pt x="5" y="16"/>
                </a:lnTo>
                <a:lnTo>
                  <a:pt x="5" y="13"/>
                </a:lnTo>
                <a:lnTo>
                  <a:pt x="5" y="11"/>
                </a:lnTo>
                <a:lnTo>
                  <a:pt x="3" y="7"/>
                </a:lnTo>
                <a:lnTo>
                  <a:pt x="3" y="7"/>
                </a:lnTo>
                <a:lnTo>
                  <a:pt x="3" y="5"/>
                </a:lnTo>
                <a:lnTo>
                  <a:pt x="3" y="3"/>
                </a:lnTo>
                <a:lnTo>
                  <a:pt x="3" y="2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3" y="3"/>
                </a:lnTo>
                <a:lnTo>
                  <a:pt x="3" y="3"/>
                </a:lnTo>
                <a:lnTo>
                  <a:pt x="3" y="5"/>
                </a:lnTo>
                <a:lnTo>
                  <a:pt x="3" y="7"/>
                </a:lnTo>
                <a:lnTo>
                  <a:pt x="2" y="7"/>
                </a:lnTo>
                <a:lnTo>
                  <a:pt x="2" y="9"/>
                </a:lnTo>
                <a:lnTo>
                  <a:pt x="2" y="9"/>
                </a:lnTo>
                <a:lnTo>
                  <a:pt x="2" y="11"/>
                </a:lnTo>
                <a:lnTo>
                  <a:pt x="2" y="11"/>
                </a:lnTo>
                <a:lnTo>
                  <a:pt x="2" y="13"/>
                </a:lnTo>
                <a:lnTo>
                  <a:pt x="2" y="14"/>
                </a:lnTo>
                <a:lnTo>
                  <a:pt x="2" y="14"/>
                </a:lnTo>
                <a:lnTo>
                  <a:pt x="2" y="16"/>
                </a:lnTo>
                <a:lnTo>
                  <a:pt x="2" y="18"/>
                </a:lnTo>
                <a:lnTo>
                  <a:pt x="0" y="20"/>
                </a:lnTo>
                <a:lnTo>
                  <a:pt x="0" y="24"/>
                </a:lnTo>
                <a:lnTo>
                  <a:pt x="0" y="25"/>
                </a:lnTo>
                <a:lnTo>
                  <a:pt x="0" y="31"/>
                </a:lnTo>
                <a:lnTo>
                  <a:pt x="0" y="35"/>
                </a:lnTo>
                <a:lnTo>
                  <a:pt x="0" y="35"/>
                </a:lnTo>
                <a:lnTo>
                  <a:pt x="0" y="42"/>
                </a:lnTo>
                <a:lnTo>
                  <a:pt x="0" y="44"/>
                </a:lnTo>
                <a:lnTo>
                  <a:pt x="0" y="46"/>
                </a:lnTo>
                <a:lnTo>
                  <a:pt x="0" y="49"/>
                </a:lnTo>
                <a:lnTo>
                  <a:pt x="0" y="53"/>
                </a:lnTo>
                <a:lnTo>
                  <a:pt x="2" y="59"/>
                </a:lnTo>
                <a:lnTo>
                  <a:pt x="2" y="60"/>
                </a:lnTo>
                <a:lnTo>
                  <a:pt x="2" y="62"/>
                </a:lnTo>
                <a:lnTo>
                  <a:pt x="2" y="64"/>
                </a:lnTo>
                <a:lnTo>
                  <a:pt x="2" y="66"/>
                </a:lnTo>
                <a:lnTo>
                  <a:pt x="2" y="68"/>
                </a:lnTo>
                <a:lnTo>
                  <a:pt x="2" y="68"/>
                </a:lnTo>
                <a:lnTo>
                  <a:pt x="2" y="70"/>
                </a:lnTo>
                <a:lnTo>
                  <a:pt x="2" y="71"/>
                </a:lnTo>
                <a:lnTo>
                  <a:pt x="3" y="71"/>
                </a:lnTo>
                <a:lnTo>
                  <a:pt x="3" y="73"/>
                </a:lnTo>
                <a:lnTo>
                  <a:pt x="5" y="75"/>
                </a:lnTo>
                <a:lnTo>
                  <a:pt x="5" y="75"/>
                </a:lnTo>
                <a:lnTo>
                  <a:pt x="5" y="77"/>
                </a:lnTo>
                <a:lnTo>
                  <a:pt x="5" y="79"/>
                </a:lnTo>
                <a:lnTo>
                  <a:pt x="7" y="81"/>
                </a:lnTo>
                <a:lnTo>
                  <a:pt x="7" y="82"/>
                </a:lnTo>
                <a:lnTo>
                  <a:pt x="9" y="84"/>
                </a:lnTo>
                <a:lnTo>
                  <a:pt x="9" y="86"/>
                </a:lnTo>
                <a:lnTo>
                  <a:pt x="9" y="86"/>
                </a:lnTo>
                <a:lnTo>
                  <a:pt x="9" y="88"/>
                </a:lnTo>
                <a:lnTo>
                  <a:pt x="11" y="90"/>
                </a:lnTo>
                <a:lnTo>
                  <a:pt x="11" y="90"/>
                </a:lnTo>
                <a:lnTo>
                  <a:pt x="11" y="92"/>
                </a:lnTo>
                <a:lnTo>
                  <a:pt x="11" y="92"/>
                </a:lnTo>
                <a:lnTo>
                  <a:pt x="13" y="93"/>
                </a:lnTo>
                <a:lnTo>
                  <a:pt x="13" y="93"/>
                </a:lnTo>
                <a:lnTo>
                  <a:pt x="13" y="95"/>
                </a:lnTo>
                <a:lnTo>
                  <a:pt x="13" y="95"/>
                </a:lnTo>
                <a:lnTo>
                  <a:pt x="16" y="97"/>
                </a:lnTo>
                <a:lnTo>
                  <a:pt x="16" y="97"/>
                </a:lnTo>
                <a:lnTo>
                  <a:pt x="18" y="99"/>
                </a:lnTo>
                <a:lnTo>
                  <a:pt x="18" y="99"/>
                </a:lnTo>
                <a:lnTo>
                  <a:pt x="20" y="101"/>
                </a:lnTo>
                <a:lnTo>
                  <a:pt x="20" y="101"/>
                </a:lnTo>
                <a:lnTo>
                  <a:pt x="22" y="103"/>
                </a:lnTo>
                <a:lnTo>
                  <a:pt x="22" y="103"/>
                </a:lnTo>
                <a:lnTo>
                  <a:pt x="24" y="103"/>
                </a:lnTo>
                <a:lnTo>
                  <a:pt x="24" y="99"/>
                </a:lnTo>
                <a:lnTo>
                  <a:pt x="24" y="97"/>
                </a:lnTo>
                <a:lnTo>
                  <a:pt x="24" y="93"/>
                </a:lnTo>
                <a:lnTo>
                  <a:pt x="24" y="90"/>
                </a:lnTo>
                <a:lnTo>
                  <a:pt x="24" y="86"/>
                </a:lnTo>
                <a:lnTo>
                  <a:pt x="24" y="88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25" name="Freeform 1981"/>
          <p:cNvSpPr>
            <a:spLocks/>
          </p:cNvSpPr>
          <p:nvPr/>
        </p:nvSpPr>
        <p:spPr bwMode="auto">
          <a:xfrm>
            <a:off x="5570538" y="4008438"/>
            <a:ext cx="19050" cy="80962"/>
          </a:xfrm>
          <a:custGeom>
            <a:avLst/>
            <a:gdLst>
              <a:gd name="T0" fmla="*/ 24 w 24"/>
              <a:gd name="T1" fmla="*/ 86 h 103"/>
              <a:gd name="T2" fmla="*/ 24 w 24"/>
              <a:gd name="T3" fmla="*/ 86 h 103"/>
              <a:gd name="T4" fmla="*/ 22 w 24"/>
              <a:gd name="T5" fmla="*/ 84 h 103"/>
              <a:gd name="T6" fmla="*/ 22 w 24"/>
              <a:gd name="T7" fmla="*/ 82 h 103"/>
              <a:gd name="T8" fmla="*/ 22 w 24"/>
              <a:gd name="T9" fmla="*/ 81 h 103"/>
              <a:gd name="T10" fmla="*/ 20 w 24"/>
              <a:gd name="T11" fmla="*/ 77 h 103"/>
              <a:gd name="T12" fmla="*/ 20 w 24"/>
              <a:gd name="T13" fmla="*/ 75 h 103"/>
              <a:gd name="T14" fmla="*/ 18 w 24"/>
              <a:gd name="T15" fmla="*/ 71 h 103"/>
              <a:gd name="T16" fmla="*/ 18 w 24"/>
              <a:gd name="T17" fmla="*/ 70 h 103"/>
              <a:gd name="T18" fmla="*/ 14 w 24"/>
              <a:gd name="T19" fmla="*/ 60 h 103"/>
              <a:gd name="T20" fmla="*/ 14 w 24"/>
              <a:gd name="T21" fmla="*/ 55 h 103"/>
              <a:gd name="T22" fmla="*/ 11 w 24"/>
              <a:gd name="T23" fmla="*/ 44 h 103"/>
              <a:gd name="T24" fmla="*/ 11 w 24"/>
              <a:gd name="T25" fmla="*/ 40 h 103"/>
              <a:gd name="T26" fmla="*/ 9 w 24"/>
              <a:gd name="T27" fmla="*/ 35 h 103"/>
              <a:gd name="T28" fmla="*/ 7 w 24"/>
              <a:gd name="T29" fmla="*/ 24 h 103"/>
              <a:gd name="T30" fmla="*/ 5 w 24"/>
              <a:gd name="T31" fmla="*/ 18 h 103"/>
              <a:gd name="T32" fmla="*/ 5 w 24"/>
              <a:gd name="T33" fmla="*/ 16 h 103"/>
              <a:gd name="T34" fmla="*/ 5 w 24"/>
              <a:gd name="T35" fmla="*/ 11 h 103"/>
              <a:gd name="T36" fmla="*/ 3 w 24"/>
              <a:gd name="T37" fmla="*/ 7 h 103"/>
              <a:gd name="T38" fmla="*/ 3 w 24"/>
              <a:gd name="T39" fmla="*/ 3 h 103"/>
              <a:gd name="T40" fmla="*/ 3 w 24"/>
              <a:gd name="T41" fmla="*/ 0 h 103"/>
              <a:gd name="T42" fmla="*/ 3 w 24"/>
              <a:gd name="T43" fmla="*/ 0 h 103"/>
              <a:gd name="T44" fmla="*/ 3 w 24"/>
              <a:gd name="T45" fmla="*/ 2 h 103"/>
              <a:gd name="T46" fmla="*/ 3 w 24"/>
              <a:gd name="T47" fmla="*/ 3 h 103"/>
              <a:gd name="T48" fmla="*/ 3 w 24"/>
              <a:gd name="T49" fmla="*/ 5 h 103"/>
              <a:gd name="T50" fmla="*/ 2 w 24"/>
              <a:gd name="T51" fmla="*/ 7 h 103"/>
              <a:gd name="T52" fmla="*/ 2 w 24"/>
              <a:gd name="T53" fmla="*/ 9 h 103"/>
              <a:gd name="T54" fmla="*/ 2 w 24"/>
              <a:gd name="T55" fmla="*/ 11 h 103"/>
              <a:gd name="T56" fmla="*/ 2 w 24"/>
              <a:gd name="T57" fmla="*/ 14 h 103"/>
              <a:gd name="T58" fmla="*/ 2 w 24"/>
              <a:gd name="T59" fmla="*/ 16 h 103"/>
              <a:gd name="T60" fmla="*/ 0 w 24"/>
              <a:gd name="T61" fmla="*/ 20 h 103"/>
              <a:gd name="T62" fmla="*/ 0 w 24"/>
              <a:gd name="T63" fmla="*/ 25 h 103"/>
              <a:gd name="T64" fmla="*/ 0 w 24"/>
              <a:gd name="T65" fmla="*/ 35 h 103"/>
              <a:gd name="T66" fmla="*/ 0 w 24"/>
              <a:gd name="T67" fmla="*/ 42 h 103"/>
              <a:gd name="T68" fmla="*/ 0 w 24"/>
              <a:gd name="T69" fmla="*/ 46 h 103"/>
              <a:gd name="T70" fmla="*/ 0 w 24"/>
              <a:gd name="T71" fmla="*/ 53 h 103"/>
              <a:gd name="T72" fmla="*/ 2 w 24"/>
              <a:gd name="T73" fmla="*/ 60 h 103"/>
              <a:gd name="T74" fmla="*/ 2 w 24"/>
              <a:gd name="T75" fmla="*/ 64 h 103"/>
              <a:gd name="T76" fmla="*/ 2 w 24"/>
              <a:gd name="T77" fmla="*/ 68 h 103"/>
              <a:gd name="T78" fmla="*/ 2 w 24"/>
              <a:gd name="T79" fmla="*/ 70 h 103"/>
              <a:gd name="T80" fmla="*/ 3 w 24"/>
              <a:gd name="T81" fmla="*/ 71 h 103"/>
              <a:gd name="T82" fmla="*/ 5 w 24"/>
              <a:gd name="T83" fmla="*/ 75 h 103"/>
              <a:gd name="T84" fmla="*/ 5 w 24"/>
              <a:gd name="T85" fmla="*/ 77 h 103"/>
              <a:gd name="T86" fmla="*/ 7 w 24"/>
              <a:gd name="T87" fmla="*/ 81 h 103"/>
              <a:gd name="T88" fmla="*/ 9 w 24"/>
              <a:gd name="T89" fmla="*/ 84 h 103"/>
              <a:gd name="T90" fmla="*/ 9 w 24"/>
              <a:gd name="T91" fmla="*/ 86 h 103"/>
              <a:gd name="T92" fmla="*/ 11 w 24"/>
              <a:gd name="T93" fmla="*/ 90 h 103"/>
              <a:gd name="T94" fmla="*/ 11 w 24"/>
              <a:gd name="T95" fmla="*/ 92 h 103"/>
              <a:gd name="T96" fmla="*/ 13 w 24"/>
              <a:gd name="T97" fmla="*/ 93 h 103"/>
              <a:gd name="T98" fmla="*/ 13 w 24"/>
              <a:gd name="T99" fmla="*/ 95 h 103"/>
              <a:gd name="T100" fmla="*/ 16 w 24"/>
              <a:gd name="T101" fmla="*/ 97 h 103"/>
              <a:gd name="T102" fmla="*/ 18 w 24"/>
              <a:gd name="T103" fmla="*/ 99 h 103"/>
              <a:gd name="T104" fmla="*/ 20 w 24"/>
              <a:gd name="T105" fmla="*/ 101 h 103"/>
              <a:gd name="T106" fmla="*/ 22 w 24"/>
              <a:gd name="T107" fmla="*/ 103 h 103"/>
              <a:gd name="T108" fmla="*/ 24 w 24"/>
              <a:gd name="T109" fmla="*/ 103 h 103"/>
              <a:gd name="T110" fmla="*/ 24 w 24"/>
              <a:gd name="T111" fmla="*/ 97 h 103"/>
              <a:gd name="T112" fmla="*/ 24 w 24"/>
              <a:gd name="T113" fmla="*/ 9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4" h="103">
                <a:moveTo>
                  <a:pt x="24" y="88"/>
                </a:moveTo>
                <a:lnTo>
                  <a:pt x="24" y="86"/>
                </a:lnTo>
                <a:lnTo>
                  <a:pt x="24" y="86"/>
                </a:lnTo>
                <a:lnTo>
                  <a:pt x="24" y="86"/>
                </a:lnTo>
                <a:lnTo>
                  <a:pt x="24" y="84"/>
                </a:lnTo>
                <a:lnTo>
                  <a:pt x="22" y="84"/>
                </a:lnTo>
                <a:lnTo>
                  <a:pt x="22" y="82"/>
                </a:lnTo>
                <a:lnTo>
                  <a:pt x="22" y="82"/>
                </a:lnTo>
                <a:lnTo>
                  <a:pt x="22" y="81"/>
                </a:lnTo>
                <a:lnTo>
                  <a:pt x="22" y="81"/>
                </a:lnTo>
                <a:lnTo>
                  <a:pt x="22" y="79"/>
                </a:lnTo>
                <a:lnTo>
                  <a:pt x="20" y="77"/>
                </a:lnTo>
                <a:lnTo>
                  <a:pt x="20" y="77"/>
                </a:lnTo>
                <a:lnTo>
                  <a:pt x="20" y="75"/>
                </a:lnTo>
                <a:lnTo>
                  <a:pt x="20" y="75"/>
                </a:lnTo>
                <a:lnTo>
                  <a:pt x="18" y="71"/>
                </a:lnTo>
                <a:lnTo>
                  <a:pt x="18" y="71"/>
                </a:lnTo>
                <a:lnTo>
                  <a:pt x="18" y="70"/>
                </a:lnTo>
                <a:lnTo>
                  <a:pt x="18" y="68"/>
                </a:lnTo>
                <a:lnTo>
                  <a:pt x="14" y="60"/>
                </a:lnTo>
                <a:lnTo>
                  <a:pt x="14" y="59"/>
                </a:lnTo>
                <a:lnTo>
                  <a:pt x="14" y="55"/>
                </a:lnTo>
                <a:lnTo>
                  <a:pt x="13" y="49"/>
                </a:lnTo>
                <a:lnTo>
                  <a:pt x="11" y="44"/>
                </a:lnTo>
                <a:lnTo>
                  <a:pt x="11" y="44"/>
                </a:lnTo>
                <a:lnTo>
                  <a:pt x="11" y="40"/>
                </a:lnTo>
                <a:lnTo>
                  <a:pt x="11" y="38"/>
                </a:lnTo>
                <a:lnTo>
                  <a:pt x="9" y="35"/>
                </a:lnTo>
                <a:lnTo>
                  <a:pt x="7" y="27"/>
                </a:lnTo>
                <a:lnTo>
                  <a:pt x="7" y="24"/>
                </a:lnTo>
                <a:lnTo>
                  <a:pt x="5" y="20"/>
                </a:lnTo>
                <a:lnTo>
                  <a:pt x="5" y="18"/>
                </a:lnTo>
                <a:lnTo>
                  <a:pt x="5" y="16"/>
                </a:lnTo>
                <a:lnTo>
                  <a:pt x="5" y="16"/>
                </a:lnTo>
                <a:lnTo>
                  <a:pt x="5" y="13"/>
                </a:lnTo>
                <a:lnTo>
                  <a:pt x="5" y="11"/>
                </a:lnTo>
                <a:lnTo>
                  <a:pt x="3" y="7"/>
                </a:lnTo>
                <a:lnTo>
                  <a:pt x="3" y="7"/>
                </a:lnTo>
                <a:lnTo>
                  <a:pt x="3" y="5"/>
                </a:lnTo>
                <a:lnTo>
                  <a:pt x="3" y="3"/>
                </a:lnTo>
                <a:lnTo>
                  <a:pt x="3" y="2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3" y="3"/>
                </a:lnTo>
                <a:lnTo>
                  <a:pt x="3" y="3"/>
                </a:lnTo>
                <a:lnTo>
                  <a:pt x="3" y="5"/>
                </a:lnTo>
                <a:lnTo>
                  <a:pt x="3" y="7"/>
                </a:lnTo>
                <a:lnTo>
                  <a:pt x="2" y="7"/>
                </a:lnTo>
                <a:lnTo>
                  <a:pt x="2" y="9"/>
                </a:lnTo>
                <a:lnTo>
                  <a:pt x="2" y="9"/>
                </a:lnTo>
                <a:lnTo>
                  <a:pt x="2" y="11"/>
                </a:lnTo>
                <a:lnTo>
                  <a:pt x="2" y="11"/>
                </a:lnTo>
                <a:lnTo>
                  <a:pt x="2" y="13"/>
                </a:lnTo>
                <a:lnTo>
                  <a:pt x="2" y="14"/>
                </a:lnTo>
                <a:lnTo>
                  <a:pt x="2" y="14"/>
                </a:lnTo>
                <a:lnTo>
                  <a:pt x="2" y="16"/>
                </a:lnTo>
                <a:lnTo>
                  <a:pt x="2" y="18"/>
                </a:lnTo>
                <a:lnTo>
                  <a:pt x="0" y="20"/>
                </a:lnTo>
                <a:lnTo>
                  <a:pt x="0" y="24"/>
                </a:lnTo>
                <a:lnTo>
                  <a:pt x="0" y="25"/>
                </a:lnTo>
                <a:lnTo>
                  <a:pt x="0" y="31"/>
                </a:lnTo>
                <a:lnTo>
                  <a:pt x="0" y="35"/>
                </a:lnTo>
                <a:lnTo>
                  <a:pt x="0" y="35"/>
                </a:lnTo>
                <a:lnTo>
                  <a:pt x="0" y="42"/>
                </a:lnTo>
                <a:lnTo>
                  <a:pt x="0" y="44"/>
                </a:lnTo>
                <a:lnTo>
                  <a:pt x="0" y="46"/>
                </a:lnTo>
                <a:lnTo>
                  <a:pt x="0" y="49"/>
                </a:lnTo>
                <a:lnTo>
                  <a:pt x="0" y="53"/>
                </a:lnTo>
                <a:lnTo>
                  <a:pt x="2" y="59"/>
                </a:lnTo>
                <a:lnTo>
                  <a:pt x="2" y="60"/>
                </a:lnTo>
                <a:lnTo>
                  <a:pt x="2" y="62"/>
                </a:lnTo>
                <a:lnTo>
                  <a:pt x="2" y="64"/>
                </a:lnTo>
                <a:lnTo>
                  <a:pt x="2" y="66"/>
                </a:lnTo>
                <a:lnTo>
                  <a:pt x="2" y="68"/>
                </a:lnTo>
                <a:lnTo>
                  <a:pt x="2" y="68"/>
                </a:lnTo>
                <a:lnTo>
                  <a:pt x="2" y="70"/>
                </a:lnTo>
                <a:lnTo>
                  <a:pt x="2" y="71"/>
                </a:lnTo>
                <a:lnTo>
                  <a:pt x="3" y="71"/>
                </a:lnTo>
                <a:lnTo>
                  <a:pt x="3" y="73"/>
                </a:lnTo>
                <a:lnTo>
                  <a:pt x="5" y="75"/>
                </a:lnTo>
                <a:lnTo>
                  <a:pt x="5" y="75"/>
                </a:lnTo>
                <a:lnTo>
                  <a:pt x="5" y="77"/>
                </a:lnTo>
                <a:lnTo>
                  <a:pt x="5" y="79"/>
                </a:lnTo>
                <a:lnTo>
                  <a:pt x="7" y="81"/>
                </a:lnTo>
                <a:lnTo>
                  <a:pt x="7" y="82"/>
                </a:lnTo>
                <a:lnTo>
                  <a:pt x="9" y="84"/>
                </a:lnTo>
                <a:lnTo>
                  <a:pt x="9" y="86"/>
                </a:lnTo>
                <a:lnTo>
                  <a:pt x="9" y="86"/>
                </a:lnTo>
                <a:lnTo>
                  <a:pt x="9" y="88"/>
                </a:lnTo>
                <a:lnTo>
                  <a:pt x="11" y="90"/>
                </a:lnTo>
                <a:lnTo>
                  <a:pt x="11" y="90"/>
                </a:lnTo>
                <a:lnTo>
                  <a:pt x="11" y="92"/>
                </a:lnTo>
                <a:lnTo>
                  <a:pt x="11" y="92"/>
                </a:lnTo>
                <a:lnTo>
                  <a:pt x="13" y="93"/>
                </a:lnTo>
                <a:lnTo>
                  <a:pt x="13" y="93"/>
                </a:lnTo>
                <a:lnTo>
                  <a:pt x="13" y="95"/>
                </a:lnTo>
                <a:lnTo>
                  <a:pt x="13" y="95"/>
                </a:lnTo>
                <a:lnTo>
                  <a:pt x="16" y="97"/>
                </a:lnTo>
                <a:lnTo>
                  <a:pt x="16" y="97"/>
                </a:lnTo>
                <a:lnTo>
                  <a:pt x="18" y="99"/>
                </a:lnTo>
                <a:lnTo>
                  <a:pt x="18" y="99"/>
                </a:lnTo>
                <a:lnTo>
                  <a:pt x="20" y="101"/>
                </a:lnTo>
                <a:lnTo>
                  <a:pt x="20" y="101"/>
                </a:lnTo>
                <a:lnTo>
                  <a:pt x="22" y="103"/>
                </a:lnTo>
                <a:lnTo>
                  <a:pt x="22" y="103"/>
                </a:lnTo>
                <a:lnTo>
                  <a:pt x="24" y="103"/>
                </a:lnTo>
                <a:lnTo>
                  <a:pt x="24" y="99"/>
                </a:lnTo>
                <a:lnTo>
                  <a:pt x="24" y="97"/>
                </a:lnTo>
                <a:lnTo>
                  <a:pt x="24" y="93"/>
                </a:lnTo>
                <a:lnTo>
                  <a:pt x="24" y="90"/>
                </a:lnTo>
                <a:lnTo>
                  <a:pt x="24" y="86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26" name="Freeform 1982"/>
          <p:cNvSpPr>
            <a:spLocks/>
          </p:cNvSpPr>
          <p:nvPr/>
        </p:nvSpPr>
        <p:spPr bwMode="auto">
          <a:xfrm>
            <a:off x="5586413" y="4105275"/>
            <a:ext cx="257175" cy="42863"/>
          </a:xfrm>
          <a:custGeom>
            <a:avLst/>
            <a:gdLst>
              <a:gd name="T0" fmla="*/ 4 w 326"/>
              <a:gd name="T1" fmla="*/ 48 h 55"/>
              <a:gd name="T2" fmla="*/ 17 w 326"/>
              <a:gd name="T3" fmla="*/ 39 h 55"/>
              <a:gd name="T4" fmla="*/ 30 w 326"/>
              <a:gd name="T5" fmla="*/ 35 h 55"/>
              <a:gd name="T6" fmla="*/ 42 w 326"/>
              <a:gd name="T7" fmla="*/ 31 h 55"/>
              <a:gd name="T8" fmla="*/ 55 w 326"/>
              <a:gd name="T9" fmla="*/ 28 h 55"/>
              <a:gd name="T10" fmla="*/ 66 w 326"/>
              <a:gd name="T11" fmla="*/ 26 h 55"/>
              <a:gd name="T12" fmla="*/ 79 w 326"/>
              <a:gd name="T13" fmla="*/ 24 h 55"/>
              <a:gd name="T14" fmla="*/ 92 w 326"/>
              <a:gd name="T15" fmla="*/ 18 h 55"/>
              <a:gd name="T16" fmla="*/ 105 w 326"/>
              <a:gd name="T17" fmla="*/ 15 h 55"/>
              <a:gd name="T18" fmla="*/ 120 w 326"/>
              <a:gd name="T19" fmla="*/ 11 h 55"/>
              <a:gd name="T20" fmla="*/ 134 w 326"/>
              <a:gd name="T21" fmla="*/ 7 h 55"/>
              <a:gd name="T22" fmla="*/ 147 w 326"/>
              <a:gd name="T23" fmla="*/ 4 h 55"/>
              <a:gd name="T24" fmla="*/ 160 w 326"/>
              <a:gd name="T25" fmla="*/ 2 h 55"/>
              <a:gd name="T26" fmla="*/ 173 w 326"/>
              <a:gd name="T27" fmla="*/ 0 h 55"/>
              <a:gd name="T28" fmla="*/ 190 w 326"/>
              <a:gd name="T29" fmla="*/ 0 h 55"/>
              <a:gd name="T30" fmla="*/ 214 w 326"/>
              <a:gd name="T31" fmla="*/ 0 h 55"/>
              <a:gd name="T32" fmla="*/ 232 w 326"/>
              <a:gd name="T33" fmla="*/ 2 h 55"/>
              <a:gd name="T34" fmla="*/ 243 w 326"/>
              <a:gd name="T35" fmla="*/ 4 h 55"/>
              <a:gd name="T36" fmla="*/ 260 w 326"/>
              <a:gd name="T37" fmla="*/ 7 h 55"/>
              <a:gd name="T38" fmla="*/ 269 w 326"/>
              <a:gd name="T39" fmla="*/ 13 h 55"/>
              <a:gd name="T40" fmla="*/ 280 w 326"/>
              <a:gd name="T41" fmla="*/ 20 h 55"/>
              <a:gd name="T42" fmla="*/ 291 w 326"/>
              <a:gd name="T43" fmla="*/ 26 h 55"/>
              <a:gd name="T44" fmla="*/ 302 w 326"/>
              <a:gd name="T45" fmla="*/ 31 h 55"/>
              <a:gd name="T46" fmla="*/ 311 w 326"/>
              <a:gd name="T47" fmla="*/ 35 h 55"/>
              <a:gd name="T48" fmla="*/ 322 w 326"/>
              <a:gd name="T49" fmla="*/ 39 h 55"/>
              <a:gd name="T50" fmla="*/ 324 w 326"/>
              <a:gd name="T51" fmla="*/ 35 h 55"/>
              <a:gd name="T52" fmla="*/ 317 w 326"/>
              <a:gd name="T53" fmla="*/ 29 h 55"/>
              <a:gd name="T54" fmla="*/ 307 w 326"/>
              <a:gd name="T55" fmla="*/ 22 h 55"/>
              <a:gd name="T56" fmla="*/ 296 w 326"/>
              <a:gd name="T57" fmla="*/ 17 h 55"/>
              <a:gd name="T58" fmla="*/ 285 w 326"/>
              <a:gd name="T59" fmla="*/ 13 h 55"/>
              <a:gd name="T60" fmla="*/ 274 w 326"/>
              <a:gd name="T61" fmla="*/ 11 h 55"/>
              <a:gd name="T62" fmla="*/ 261 w 326"/>
              <a:gd name="T63" fmla="*/ 7 h 55"/>
              <a:gd name="T64" fmla="*/ 248 w 326"/>
              <a:gd name="T65" fmla="*/ 6 h 55"/>
              <a:gd name="T66" fmla="*/ 237 w 326"/>
              <a:gd name="T67" fmla="*/ 6 h 55"/>
              <a:gd name="T68" fmla="*/ 226 w 326"/>
              <a:gd name="T69" fmla="*/ 6 h 55"/>
              <a:gd name="T70" fmla="*/ 212 w 326"/>
              <a:gd name="T71" fmla="*/ 6 h 55"/>
              <a:gd name="T72" fmla="*/ 199 w 326"/>
              <a:gd name="T73" fmla="*/ 6 h 55"/>
              <a:gd name="T74" fmla="*/ 184 w 326"/>
              <a:gd name="T75" fmla="*/ 7 h 55"/>
              <a:gd name="T76" fmla="*/ 169 w 326"/>
              <a:gd name="T77" fmla="*/ 9 h 55"/>
              <a:gd name="T78" fmla="*/ 157 w 326"/>
              <a:gd name="T79" fmla="*/ 13 h 55"/>
              <a:gd name="T80" fmla="*/ 144 w 326"/>
              <a:gd name="T81" fmla="*/ 17 h 55"/>
              <a:gd name="T82" fmla="*/ 131 w 326"/>
              <a:gd name="T83" fmla="*/ 20 h 55"/>
              <a:gd name="T84" fmla="*/ 116 w 326"/>
              <a:gd name="T85" fmla="*/ 24 h 55"/>
              <a:gd name="T86" fmla="*/ 103 w 326"/>
              <a:gd name="T87" fmla="*/ 28 h 55"/>
              <a:gd name="T88" fmla="*/ 90 w 326"/>
              <a:gd name="T89" fmla="*/ 31 h 55"/>
              <a:gd name="T90" fmla="*/ 76 w 326"/>
              <a:gd name="T91" fmla="*/ 33 h 55"/>
              <a:gd name="T92" fmla="*/ 63 w 326"/>
              <a:gd name="T93" fmla="*/ 37 h 55"/>
              <a:gd name="T94" fmla="*/ 52 w 326"/>
              <a:gd name="T95" fmla="*/ 39 h 55"/>
              <a:gd name="T96" fmla="*/ 39 w 326"/>
              <a:gd name="T97" fmla="*/ 42 h 55"/>
              <a:gd name="T98" fmla="*/ 28 w 326"/>
              <a:gd name="T99" fmla="*/ 46 h 55"/>
              <a:gd name="T100" fmla="*/ 15 w 326"/>
              <a:gd name="T101" fmla="*/ 52 h 55"/>
              <a:gd name="T102" fmla="*/ 0 w 326"/>
              <a:gd name="T103" fmla="*/ 55 h 55"/>
              <a:gd name="T104" fmla="*/ 0 w 326"/>
              <a:gd name="T105" fmla="*/ 55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26" h="55">
                <a:moveTo>
                  <a:pt x="0" y="55"/>
                </a:moveTo>
                <a:lnTo>
                  <a:pt x="4" y="48"/>
                </a:lnTo>
                <a:lnTo>
                  <a:pt x="11" y="42"/>
                </a:lnTo>
                <a:lnTo>
                  <a:pt x="17" y="39"/>
                </a:lnTo>
                <a:lnTo>
                  <a:pt x="24" y="37"/>
                </a:lnTo>
                <a:lnTo>
                  <a:pt x="30" y="35"/>
                </a:lnTo>
                <a:lnTo>
                  <a:pt x="37" y="33"/>
                </a:lnTo>
                <a:lnTo>
                  <a:pt x="42" y="31"/>
                </a:lnTo>
                <a:lnTo>
                  <a:pt x="48" y="29"/>
                </a:lnTo>
                <a:lnTo>
                  <a:pt x="55" y="28"/>
                </a:lnTo>
                <a:lnTo>
                  <a:pt x="61" y="28"/>
                </a:lnTo>
                <a:lnTo>
                  <a:pt x="66" y="26"/>
                </a:lnTo>
                <a:lnTo>
                  <a:pt x="74" y="24"/>
                </a:lnTo>
                <a:lnTo>
                  <a:pt x="79" y="24"/>
                </a:lnTo>
                <a:lnTo>
                  <a:pt x="87" y="20"/>
                </a:lnTo>
                <a:lnTo>
                  <a:pt x="92" y="18"/>
                </a:lnTo>
                <a:lnTo>
                  <a:pt x="99" y="17"/>
                </a:lnTo>
                <a:lnTo>
                  <a:pt x="105" y="15"/>
                </a:lnTo>
                <a:lnTo>
                  <a:pt x="112" y="13"/>
                </a:lnTo>
                <a:lnTo>
                  <a:pt x="120" y="11"/>
                </a:lnTo>
                <a:lnTo>
                  <a:pt x="127" y="9"/>
                </a:lnTo>
                <a:lnTo>
                  <a:pt x="134" y="7"/>
                </a:lnTo>
                <a:lnTo>
                  <a:pt x="142" y="6"/>
                </a:lnTo>
                <a:lnTo>
                  <a:pt x="147" y="4"/>
                </a:lnTo>
                <a:lnTo>
                  <a:pt x="155" y="2"/>
                </a:lnTo>
                <a:lnTo>
                  <a:pt x="160" y="2"/>
                </a:lnTo>
                <a:lnTo>
                  <a:pt x="166" y="2"/>
                </a:lnTo>
                <a:lnTo>
                  <a:pt x="173" y="0"/>
                </a:lnTo>
                <a:lnTo>
                  <a:pt x="180" y="0"/>
                </a:lnTo>
                <a:lnTo>
                  <a:pt x="190" y="0"/>
                </a:lnTo>
                <a:lnTo>
                  <a:pt x="202" y="0"/>
                </a:lnTo>
                <a:lnTo>
                  <a:pt x="214" y="0"/>
                </a:lnTo>
                <a:lnTo>
                  <a:pt x="223" y="0"/>
                </a:lnTo>
                <a:lnTo>
                  <a:pt x="232" y="2"/>
                </a:lnTo>
                <a:lnTo>
                  <a:pt x="237" y="2"/>
                </a:lnTo>
                <a:lnTo>
                  <a:pt x="243" y="4"/>
                </a:lnTo>
                <a:lnTo>
                  <a:pt x="252" y="6"/>
                </a:lnTo>
                <a:lnTo>
                  <a:pt x="260" y="7"/>
                </a:lnTo>
                <a:lnTo>
                  <a:pt x="263" y="11"/>
                </a:lnTo>
                <a:lnTo>
                  <a:pt x="269" y="13"/>
                </a:lnTo>
                <a:lnTo>
                  <a:pt x="274" y="17"/>
                </a:lnTo>
                <a:lnTo>
                  <a:pt x="280" y="20"/>
                </a:lnTo>
                <a:lnTo>
                  <a:pt x="285" y="22"/>
                </a:lnTo>
                <a:lnTo>
                  <a:pt x="291" y="26"/>
                </a:lnTo>
                <a:lnTo>
                  <a:pt x="294" y="29"/>
                </a:lnTo>
                <a:lnTo>
                  <a:pt x="302" y="31"/>
                </a:lnTo>
                <a:lnTo>
                  <a:pt x="305" y="33"/>
                </a:lnTo>
                <a:lnTo>
                  <a:pt x="311" y="35"/>
                </a:lnTo>
                <a:lnTo>
                  <a:pt x="318" y="37"/>
                </a:lnTo>
                <a:lnTo>
                  <a:pt x="322" y="39"/>
                </a:lnTo>
                <a:lnTo>
                  <a:pt x="326" y="39"/>
                </a:lnTo>
                <a:lnTo>
                  <a:pt x="324" y="35"/>
                </a:lnTo>
                <a:lnTo>
                  <a:pt x="320" y="33"/>
                </a:lnTo>
                <a:lnTo>
                  <a:pt x="317" y="29"/>
                </a:lnTo>
                <a:lnTo>
                  <a:pt x="311" y="26"/>
                </a:lnTo>
                <a:lnTo>
                  <a:pt x="307" y="22"/>
                </a:lnTo>
                <a:lnTo>
                  <a:pt x="302" y="18"/>
                </a:lnTo>
                <a:lnTo>
                  <a:pt x="296" y="17"/>
                </a:lnTo>
                <a:lnTo>
                  <a:pt x="291" y="15"/>
                </a:lnTo>
                <a:lnTo>
                  <a:pt x="285" y="13"/>
                </a:lnTo>
                <a:lnTo>
                  <a:pt x="280" y="11"/>
                </a:lnTo>
                <a:lnTo>
                  <a:pt x="274" y="11"/>
                </a:lnTo>
                <a:lnTo>
                  <a:pt x="267" y="9"/>
                </a:lnTo>
                <a:lnTo>
                  <a:pt x="261" y="7"/>
                </a:lnTo>
                <a:lnTo>
                  <a:pt x="254" y="7"/>
                </a:lnTo>
                <a:lnTo>
                  <a:pt x="248" y="6"/>
                </a:lnTo>
                <a:lnTo>
                  <a:pt x="243" y="6"/>
                </a:lnTo>
                <a:lnTo>
                  <a:pt x="237" y="6"/>
                </a:lnTo>
                <a:lnTo>
                  <a:pt x="232" y="6"/>
                </a:lnTo>
                <a:lnTo>
                  <a:pt x="226" y="6"/>
                </a:lnTo>
                <a:lnTo>
                  <a:pt x="219" y="4"/>
                </a:lnTo>
                <a:lnTo>
                  <a:pt x="212" y="6"/>
                </a:lnTo>
                <a:lnTo>
                  <a:pt x="206" y="6"/>
                </a:lnTo>
                <a:lnTo>
                  <a:pt x="199" y="6"/>
                </a:lnTo>
                <a:lnTo>
                  <a:pt x="191" y="7"/>
                </a:lnTo>
                <a:lnTo>
                  <a:pt x="184" y="7"/>
                </a:lnTo>
                <a:lnTo>
                  <a:pt x="179" y="9"/>
                </a:lnTo>
                <a:lnTo>
                  <a:pt x="169" y="9"/>
                </a:lnTo>
                <a:lnTo>
                  <a:pt x="164" y="11"/>
                </a:lnTo>
                <a:lnTo>
                  <a:pt x="157" y="13"/>
                </a:lnTo>
                <a:lnTo>
                  <a:pt x="151" y="15"/>
                </a:lnTo>
                <a:lnTo>
                  <a:pt x="144" y="17"/>
                </a:lnTo>
                <a:lnTo>
                  <a:pt x="136" y="18"/>
                </a:lnTo>
                <a:lnTo>
                  <a:pt x="131" y="20"/>
                </a:lnTo>
                <a:lnTo>
                  <a:pt x="122" y="22"/>
                </a:lnTo>
                <a:lnTo>
                  <a:pt x="116" y="24"/>
                </a:lnTo>
                <a:lnTo>
                  <a:pt x="111" y="26"/>
                </a:lnTo>
                <a:lnTo>
                  <a:pt x="103" y="28"/>
                </a:lnTo>
                <a:lnTo>
                  <a:pt x="96" y="29"/>
                </a:lnTo>
                <a:lnTo>
                  <a:pt x="90" y="31"/>
                </a:lnTo>
                <a:lnTo>
                  <a:pt x="81" y="33"/>
                </a:lnTo>
                <a:lnTo>
                  <a:pt x="76" y="33"/>
                </a:lnTo>
                <a:lnTo>
                  <a:pt x="70" y="35"/>
                </a:lnTo>
                <a:lnTo>
                  <a:pt x="63" y="37"/>
                </a:lnTo>
                <a:lnTo>
                  <a:pt x="57" y="37"/>
                </a:lnTo>
                <a:lnTo>
                  <a:pt x="52" y="39"/>
                </a:lnTo>
                <a:lnTo>
                  <a:pt x="46" y="40"/>
                </a:lnTo>
                <a:lnTo>
                  <a:pt x="39" y="42"/>
                </a:lnTo>
                <a:lnTo>
                  <a:pt x="33" y="44"/>
                </a:lnTo>
                <a:lnTo>
                  <a:pt x="28" y="46"/>
                </a:lnTo>
                <a:lnTo>
                  <a:pt x="20" y="48"/>
                </a:lnTo>
                <a:lnTo>
                  <a:pt x="15" y="52"/>
                </a:lnTo>
                <a:lnTo>
                  <a:pt x="8" y="53"/>
                </a:lnTo>
                <a:lnTo>
                  <a:pt x="0" y="55"/>
                </a:lnTo>
                <a:lnTo>
                  <a:pt x="6" y="46"/>
                </a:lnTo>
                <a:lnTo>
                  <a:pt x="0" y="55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27" name="Freeform 1983"/>
          <p:cNvSpPr>
            <a:spLocks/>
          </p:cNvSpPr>
          <p:nvPr/>
        </p:nvSpPr>
        <p:spPr bwMode="auto">
          <a:xfrm>
            <a:off x="5586413" y="4105275"/>
            <a:ext cx="257175" cy="42863"/>
          </a:xfrm>
          <a:custGeom>
            <a:avLst/>
            <a:gdLst>
              <a:gd name="T0" fmla="*/ 4 w 326"/>
              <a:gd name="T1" fmla="*/ 48 h 55"/>
              <a:gd name="T2" fmla="*/ 17 w 326"/>
              <a:gd name="T3" fmla="*/ 39 h 55"/>
              <a:gd name="T4" fmla="*/ 30 w 326"/>
              <a:gd name="T5" fmla="*/ 35 h 55"/>
              <a:gd name="T6" fmla="*/ 42 w 326"/>
              <a:gd name="T7" fmla="*/ 31 h 55"/>
              <a:gd name="T8" fmla="*/ 55 w 326"/>
              <a:gd name="T9" fmla="*/ 28 h 55"/>
              <a:gd name="T10" fmla="*/ 66 w 326"/>
              <a:gd name="T11" fmla="*/ 26 h 55"/>
              <a:gd name="T12" fmla="*/ 79 w 326"/>
              <a:gd name="T13" fmla="*/ 24 h 55"/>
              <a:gd name="T14" fmla="*/ 92 w 326"/>
              <a:gd name="T15" fmla="*/ 18 h 55"/>
              <a:gd name="T16" fmla="*/ 105 w 326"/>
              <a:gd name="T17" fmla="*/ 15 h 55"/>
              <a:gd name="T18" fmla="*/ 120 w 326"/>
              <a:gd name="T19" fmla="*/ 11 h 55"/>
              <a:gd name="T20" fmla="*/ 134 w 326"/>
              <a:gd name="T21" fmla="*/ 7 h 55"/>
              <a:gd name="T22" fmla="*/ 147 w 326"/>
              <a:gd name="T23" fmla="*/ 4 h 55"/>
              <a:gd name="T24" fmla="*/ 160 w 326"/>
              <a:gd name="T25" fmla="*/ 2 h 55"/>
              <a:gd name="T26" fmla="*/ 173 w 326"/>
              <a:gd name="T27" fmla="*/ 0 h 55"/>
              <a:gd name="T28" fmla="*/ 190 w 326"/>
              <a:gd name="T29" fmla="*/ 0 h 55"/>
              <a:gd name="T30" fmla="*/ 214 w 326"/>
              <a:gd name="T31" fmla="*/ 0 h 55"/>
              <a:gd name="T32" fmla="*/ 232 w 326"/>
              <a:gd name="T33" fmla="*/ 2 h 55"/>
              <a:gd name="T34" fmla="*/ 243 w 326"/>
              <a:gd name="T35" fmla="*/ 4 h 55"/>
              <a:gd name="T36" fmla="*/ 260 w 326"/>
              <a:gd name="T37" fmla="*/ 7 h 55"/>
              <a:gd name="T38" fmla="*/ 269 w 326"/>
              <a:gd name="T39" fmla="*/ 13 h 55"/>
              <a:gd name="T40" fmla="*/ 280 w 326"/>
              <a:gd name="T41" fmla="*/ 20 h 55"/>
              <a:gd name="T42" fmla="*/ 291 w 326"/>
              <a:gd name="T43" fmla="*/ 26 h 55"/>
              <a:gd name="T44" fmla="*/ 302 w 326"/>
              <a:gd name="T45" fmla="*/ 31 h 55"/>
              <a:gd name="T46" fmla="*/ 311 w 326"/>
              <a:gd name="T47" fmla="*/ 35 h 55"/>
              <a:gd name="T48" fmla="*/ 322 w 326"/>
              <a:gd name="T49" fmla="*/ 39 h 55"/>
              <a:gd name="T50" fmla="*/ 324 w 326"/>
              <a:gd name="T51" fmla="*/ 35 h 55"/>
              <a:gd name="T52" fmla="*/ 317 w 326"/>
              <a:gd name="T53" fmla="*/ 29 h 55"/>
              <a:gd name="T54" fmla="*/ 307 w 326"/>
              <a:gd name="T55" fmla="*/ 22 h 55"/>
              <a:gd name="T56" fmla="*/ 296 w 326"/>
              <a:gd name="T57" fmla="*/ 17 h 55"/>
              <a:gd name="T58" fmla="*/ 285 w 326"/>
              <a:gd name="T59" fmla="*/ 13 h 55"/>
              <a:gd name="T60" fmla="*/ 274 w 326"/>
              <a:gd name="T61" fmla="*/ 11 h 55"/>
              <a:gd name="T62" fmla="*/ 261 w 326"/>
              <a:gd name="T63" fmla="*/ 7 h 55"/>
              <a:gd name="T64" fmla="*/ 248 w 326"/>
              <a:gd name="T65" fmla="*/ 6 h 55"/>
              <a:gd name="T66" fmla="*/ 237 w 326"/>
              <a:gd name="T67" fmla="*/ 6 h 55"/>
              <a:gd name="T68" fmla="*/ 226 w 326"/>
              <a:gd name="T69" fmla="*/ 6 h 55"/>
              <a:gd name="T70" fmla="*/ 212 w 326"/>
              <a:gd name="T71" fmla="*/ 6 h 55"/>
              <a:gd name="T72" fmla="*/ 199 w 326"/>
              <a:gd name="T73" fmla="*/ 6 h 55"/>
              <a:gd name="T74" fmla="*/ 184 w 326"/>
              <a:gd name="T75" fmla="*/ 7 h 55"/>
              <a:gd name="T76" fmla="*/ 169 w 326"/>
              <a:gd name="T77" fmla="*/ 9 h 55"/>
              <a:gd name="T78" fmla="*/ 157 w 326"/>
              <a:gd name="T79" fmla="*/ 13 h 55"/>
              <a:gd name="T80" fmla="*/ 144 w 326"/>
              <a:gd name="T81" fmla="*/ 17 h 55"/>
              <a:gd name="T82" fmla="*/ 131 w 326"/>
              <a:gd name="T83" fmla="*/ 20 h 55"/>
              <a:gd name="T84" fmla="*/ 116 w 326"/>
              <a:gd name="T85" fmla="*/ 24 h 55"/>
              <a:gd name="T86" fmla="*/ 103 w 326"/>
              <a:gd name="T87" fmla="*/ 28 h 55"/>
              <a:gd name="T88" fmla="*/ 90 w 326"/>
              <a:gd name="T89" fmla="*/ 31 h 55"/>
              <a:gd name="T90" fmla="*/ 76 w 326"/>
              <a:gd name="T91" fmla="*/ 33 h 55"/>
              <a:gd name="T92" fmla="*/ 63 w 326"/>
              <a:gd name="T93" fmla="*/ 37 h 55"/>
              <a:gd name="T94" fmla="*/ 52 w 326"/>
              <a:gd name="T95" fmla="*/ 39 h 55"/>
              <a:gd name="T96" fmla="*/ 39 w 326"/>
              <a:gd name="T97" fmla="*/ 42 h 55"/>
              <a:gd name="T98" fmla="*/ 28 w 326"/>
              <a:gd name="T99" fmla="*/ 46 h 55"/>
              <a:gd name="T100" fmla="*/ 15 w 326"/>
              <a:gd name="T101" fmla="*/ 52 h 55"/>
              <a:gd name="T102" fmla="*/ 0 w 326"/>
              <a:gd name="T103" fmla="*/ 55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26" h="55">
                <a:moveTo>
                  <a:pt x="0" y="55"/>
                </a:moveTo>
                <a:lnTo>
                  <a:pt x="4" y="48"/>
                </a:lnTo>
                <a:lnTo>
                  <a:pt x="11" y="42"/>
                </a:lnTo>
                <a:lnTo>
                  <a:pt x="17" y="39"/>
                </a:lnTo>
                <a:lnTo>
                  <a:pt x="24" y="37"/>
                </a:lnTo>
                <a:lnTo>
                  <a:pt x="30" y="35"/>
                </a:lnTo>
                <a:lnTo>
                  <a:pt x="37" y="33"/>
                </a:lnTo>
                <a:lnTo>
                  <a:pt x="42" y="31"/>
                </a:lnTo>
                <a:lnTo>
                  <a:pt x="48" y="29"/>
                </a:lnTo>
                <a:lnTo>
                  <a:pt x="55" y="28"/>
                </a:lnTo>
                <a:lnTo>
                  <a:pt x="61" y="28"/>
                </a:lnTo>
                <a:lnTo>
                  <a:pt x="66" y="26"/>
                </a:lnTo>
                <a:lnTo>
                  <a:pt x="74" y="24"/>
                </a:lnTo>
                <a:lnTo>
                  <a:pt x="79" y="24"/>
                </a:lnTo>
                <a:lnTo>
                  <a:pt x="87" y="20"/>
                </a:lnTo>
                <a:lnTo>
                  <a:pt x="92" y="18"/>
                </a:lnTo>
                <a:lnTo>
                  <a:pt x="99" y="17"/>
                </a:lnTo>
                <a:lnTo>
                  <a:pt x="105" y="15"/>
                </a:lnTo>
                <a:lnTo>
                  <a:pt x="112" y="13"/>
                </a:lnTo>
                <a:lnTo>
                  <a:pt x="120" y="11"/>
                </a:lnTo>
                <a:lnTo>
                  <a:pt x="127" y="9"/>
                </a:lnTo>
                <a:lnTo>
                  <a:pt x="134" y="7"/>
                </a:lnTo>
                <a:lnTo>
                  <a:pt x="142" y="6"/>
                </a:lnTo>
                <a:lnTo>
                  <a:pt x="147" y="4"/>
                </a:lnTo>
                <a:lnTo>
                  <a:pt x="155" y="2"/>
                </a:lnTo>
                <a:lnTo>
                  <a:pt x="160" y="2"/>
                </a:lnTo>
                <a:lnTo>
                  <a:pt x="166" y="2"/>
                </a:lnTo>
                <a:lnTo>
                  <a:pt x="173" y="0"/>
                </a:lnTo>
                <a:lnTo>
                  <a:pt x="180" y="0"/>
                </a:lnTo>
                <a:lnTo>
                  <a:pt x="190" y="0"/>
                </a:lnTo>
                <a:lnTo>
                  <a:pt x="202" y="0"/>
                </a:lnTo>
                <a:lnTo>
                  <a:pt x="214" y="0"/>
                </a:lnTo>
                <a:lnTo>
                  <a:pt x="223" y="0"/>
                </a:lnTo>
                <a:lnTo>
                  <a:pt x="232" y="2"/>
                </a:lnTo>
                <a:lnTo>
                  <a:pt x="237" y="2"/>
                </a:lnTo>
                <a:lnTo>
                  <a:pt x="243" y="4"/>
                </a:lnTo>
                <a:lnTo>
                  <a:pt x="252" y="6"/>
                </a:lnTo>
                <a:lnTo>
                  <a:pt x="260" y="7"/>
                </a:lnTo>
                <a:lnTo>
                  <a:pt x="263" y="11"/>
                </a:lnTo>
                <a:lnTo>
                  <a:pt x="269" y="13"/>
                </a:lnTo>
                <a:lnTo>
                  <a:pt x="274" y="17"/>
                </a:lnTo>
                <a:lnTo>
                  <a:pt x="280" y="20"/>
                </a:lnTo>
                <a:lnTo>
                  <a:pt x="285" y="22"/>
                </a:lnTo>
                <a:lnTo>
                  <a:pt x="291" y="26"/>
                </a:lnTo>
                <a:lnTo>
                  <a:pt x="294" y="29"/>
                </a:lnTo>
                <a:lnTo>
                  <a:pt x="302" y="31"/>
                </a:lnTo>
                <a:lnTo>
                  <a:pt x="305" y="33"/>
                </a:lnTo>
                <a:lnTo>
                  <a:pt x="311" y="35"/>
                </a:lnTo>
                <a:lnTo>
                  <a:pt x="318" y="37"/>
                </a:lnTo>
                <a:lnTo>
                  <a:pt x="322" y="39"/>
                </a:lnTo>
                <a:lnTo>
                  <a:pt x="326" y="39"/>
                </a:lnTo>
                <a:lnTo>
                  <a:pt x="324" y="35"/>
                </a:lnTo>
                <a:lnTo>
                  <a:pt x="320" y="33"/>
                </a:lnTo>
                <a:lnTo>
                  <a:pt x="317" y="29"/>
                </a:lnTo>
                <a:lnTo>
                  <a:pt x="311" y="26"/>
                </a:lnTo>
                <a:lnTo>
                  <a:pt x="307" y="22"/>
                </a:lnTo>
                <a:lnTo>
                  <a:pt x="302" y="18"/>
                </a:lnTo>
                <a:lnTo>
                  <a:pt x="296" y="17"/>
                </a:lnTo>
                <a:lnTo>
                  <a:pt x="291" y="15"/>
                </a:lnTo>
                <a:lnTo>
                  <a:pt x="285" y="13"/>
                </a:lnTo>
                <a:lnTo>
                  <a:pt x="280" y="11"/>
                </a:lnTo>
                <a:lnTo>
                  <a:pt x="274" y="11"/>
                </a:lnTo>
                <a:lnTo>
                  <a:pt x="267" y="9"/>
                </a:lnTo>
                <a:lnTo>
                  <a:pt x="261" y="7"/>
                </a:lnTo>
                <a:lnTo>
                  <a:pt x="254" y="7"/>
                </a:lnTo>
                <a:lnTo>
                  <a:pt x="248" y="6"/>
                </a:lnTo>
                <a:lnTo>
                  <a:pt x="243" y="6"/>
                </a:lnTo>
                <a:lnTo>
                  <a:pt x="237" y="6"/>
                </a:lnTo>
                <a:lnTo>
                  <a:pt x="232" y="6"/>
                </a:lnTo>
                <a:lnTo>
                  <a:pt x="226" y="6"/>
                </a:lnTo>
                <a:lnTo>
                  <a:pt x="219" y="4"/>
                </a:lnTo>
                <a:lnTo>
                  <a:pt x="212" y="6"/>
                </a:lnTo>
                <a:lnTo>
                  <a:pt x="206" y="6"/>
                </a:lnTo>
                <a:lnTo>
                  <a:pt x="199" y="6"/>
                </a:lnTo>
                <a:lnTo>
                  <a:pt x="191" y="7"/>
                </a:lnTo>
                <a:lnTo>
                  <a:pt x="184" y="7"/>
                </a:lnTo>
                <a:lnTo>
                  <a:pt x="179" y="9"/>
                </a:lnTo>
                <a:lnTo>
                  <a:pt x="169" y="9"/>
                </a:lnTo>
                <a:lnTo>
                  <a:pt x="164" y="11"/>
                </a:lnTo>
                <a:lnTo>
                  <a:pt x="157" y="13"/>
                </a:lnTo>
                <a:lnTo>
                  <a:pt x="151" y="15"/>
                </a:lnTo>
                <a:lnTo>
                  <a:pt x="144" y="17"/>
                </a:lnTo>
                <a:lnTo>
                  <a:pt x="136" y="18"/>
                </a:lnTo>
                <a:lnTo>
                  <a:pt x="131" y="20"/>
                </a:lnTo>
                <a:lnTo>
                  <a:pt x="122" y="22"/>
                </a:lnTo>
                <a:lnTo>
                  <a:pt x="116" y="24"/>
                </a:lnTo>
                <a:lnTo>
                  <a:pt x="111" y="26"/>
                </a:lnTo>
                <a:lnTo>
                  <a:pt x="103" y="28"/>
                </a:lnTo>
                <a:lnTo>
                  <a:pt x="96" y="29"/>
                </a:lnTo>
                <a:lnTo>
                  <a:pt x="90" y="31"/>
                </a:lnTo>
                <a:lnTo>
                  <a:pt x="81" y="33"/>
                </a:lnTo>
                <a:lnTo>
                  <a:pt x="76" y="33"/>
                </a:lnTo>
                <a:lnTo>
                  <a:pt x="70" y="35"/>
                </a:lnTo>
                <a:lnTo>
                  <a:pt x="63" y="37"/>
                </a:lnTo>
                <a:lnTo>
                  <a:pt x="57" y="37"/>
                </a:lnTo>
                <a:lnTo>
                  <a:pt x="52" y="39"/>
                </a:lnTo>
                <a:lnTo>
                  <a:pt x="46" y="40"/>
                </a:lnTo>
                <a:lnTo>
                  <a:pt x="39" y="42"/>
                </a:lnTo>
                <a:lnTo>
                  <a:pt x="33" y="44"/>
                </a:lnTo>
                <a:lnTo>
                  <a:pt x="28" y="46"/>
                </a:lnTo>
                <a:lnTo>
                  <a:pt x="20" y="48"/>
                </a:lnTo>
                <a:lnTo>
                  <a:pt x="15" y="52"/>
                </a:lnTo>
                <a:lnTo>
                  <a:pt x="8" y="53"/>
                </a:lnTo>
                <a:lnTo>
                  <a:pt x="0" y="55"/>
                </a:lnTo>
                <a:lnTo>
                  <a:pt x="6" y="46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28" name="Freeform 1984"/>
          <p:cNvSpPr>
            <a:spLocks/>
          </p:cNvSpPr>
          <p:nvPr/>
        </p:nvSpPr>
        <p:spPr bwMode="auto">
          <a:xfrm>
            <a:off x="5468938" y="4075113"/>
            <a:ext cx="85725" cy="52387"/>
          </a:xfrm>
          <a:custGeom>
            <a:avLst/>
            <a:gdLst>
              <a:gd name="T0" fmla="*/ 86 w 107"/>
              <a:gd name="T1" fmla="*/ 57 h 66"/>
              <a:gd name="T2" fmla="*/ 84 w 107"/>
              <a:gd name="T3" fmla="*/ 55 h 66"/>
              <a:gd name="T4" fmla="*/ 83 w 107"/>
              <a:gd name="T5" fmla="*/ 54 h 66"/>
              <a:gd name="T6" fmla="*/ 77 w 107"/>
              <a:gd name="T7" fmla="*/ 50 h 66"/>
              <a:gd name="T8" fmla="*/ 73 w 107"/>
              <a:gd name="T9" fmla="*/ 48 h 66"/>
              <a:gd name="T10" fmla="*/ 68 w 107"/>
              <a:gd name="T11" fmla="*/ 43 h 66"/>
              <a:gd name="T12" fmla="*/ 62 w 107"/>
              <a:gd name="T13" fmla="*/ 39 h 66"/>
              <a:gd name="T14" fmla="*/ 57 w 107"/>
              <a:gd name="T15" fmla="*/ 35 h 66"/>
              <a:gd name="T16" fmla="*/ 50 w 107"/>
              <a:gd name="T17" fmla="*/ 32 h 66"/>
              <a:gd name="T18" fmla="*/ 42 w 107"/>
              <a:gd name="T19" fmla="*/ 26 h 66"/>
              <a:gd name="T20" fmla="*/ 33 w 107"/>
              <a:gd name="T21" fmla="*/ 20 h 66"/>
              <a:gd name="T22" fmla="*/ 22 w 107"/>
              <a:gd name="T23" fmla="*/ 13 h 66"/>
              <a:gd name="T24" fmla="*/ 16 w 107"/>
              <a:gd name="T25" fmla="*/ 9 h 66"/>
              <a:gd name="T26" fmla="*/ 13 w 107"/>
              <a:gd name="T27" fmla="*/ 8 h 66"/>
              <a:gd name="T28" fmla="*/ 9 w 107"/>
              <a:gd name="T29" fmla="*/ 6 h 66"/>
              <a:gd name="T30" fmla="*/ 7 w 107"/>
              <a:gd name="T31" fmla="*/ 4 h 66"/>
              <a:gd name="T32" fmla="*/ 0 w 107"/>
              <a:gd name="T33" fmla="*/ 0 h 66"/>
              <a:gd name="T34" fmla="*/ 2 w 107"/>
              <a:gd name="T35" fmla="*/ 0 h 66"/>
              <a:gd name="T36" fmla="*/ 5 w 107"/>
              <a:gd name="T37" fmla="*/ 2 h 66"/>
              <a:gd name="T38" fmla="*/ 7 w 107"/>
              <a:gd name="T39" fmla="*/ 4 h 66"/>
              <a:gd name="T40" fmla="*/ 13 w 107"/>
              <a:gd name="T41" fmla="*/ 6 h 66"/>
              <a:gd name="T42" fmla="*/ 15 w 107"/>
              <a:gd name="T43" fmla="*/ 6 h 66"/>
              <a:gd name="T44" fmla="*/ 20 w 107"/>
              <a:gd name="T45" fmla="*/ 9 h 66"/>
              <a:gd name="T46" fmla="*/ 24 w 107"/>
              <a:gd name="T47" fmla="*/ 9 h 66"/>
              <a:gd name="T48" fmla="*/ 27 w 107"/>
              <a:gd name="T49" fmla="*/ 11 h 66"/>
              <a:gd name="T50" fmla="*/ 29 w 107"/>
              <a:gd name="T51" fmla="*/ 13 h 66"/>
              <a:gd name="T52" fmla="*/ 37 w 107"/>
              <a:gd name="T53" fmla="*/ 17 h 66"/>
              <a:gd name="T54" fmla="*/ 38 w 107"/>
              <a:gd name="T55" fmla="*/ 17 h 66"/>
              <a:gd name="T56" fmla="*/ 44 w 107"/>
              <a:gd name="T57" fmla="*/ 20 h 66"/>
              <a:gd name="T58" fmla="*/ 48 w 107"/>
              <a:gd name="T59" fmla="*/ 22 h 66"/>
              <a:gd name="T60" fmla="*/ 53 w 107"/>
              <a:gd name="T61" fmla="*/ 24 h 66"/>
              <a:gd name="T62" fmla="*/ 61 w 107"/>
              <a:gd name="T63" fmla="*/ 28 h 66"/>
              <a:gd name="T64" fmla="*/ 77 w 107"/>
              <a:gd name="T65" fmla="*/ 39 h 66"/>
              <a:gd name="T66" fmla="*/ 88 w 107"/>
              <a:gd name="T67" fmla="*/ 44 h 66"/>
              <a:gd name="T68" fmla="*/ 92 w 107"/>
              <a:gd name="T69" fmla="*/ 50 h 66"/>
              <a:gd name="T70" fmla="*/ 96 w 107"/>
              <a:gd name="T71" fmla="*/ 52 h 66"/>
              <a:gd name="T72" fmla="*/ 99 w 107"/>
              <a:gd name="T73" fmla="*/ 55 h 66"/>
              <a:gd name="T74" fmla="*/ 101 w 107"/>
              <a:gd name="T75" fmla="*/ 57 h 66"/>
              <a:gd name="T76" fmla="*/ 103 w 107"/>
              <a:gd name="T77" fmla="*/ 59 h 66"/>
              <a:gd name="T78" fmla="*/ 105 w 107"/>
              <a:gd name="T79" fmla="*/ 63 h 66"/>
              <a:gd name="T80" fmla="*/ 107 w 107"/>
              <a:gd name="T81" fmla="*/ 65 h 66"/>
              <a:gd name="T82" fmla="*/ 107 w 107"/>
              <a:gd name="T83" fmla="*/ 66 h 66"/>
              <a:gd name="T84" fmla="*/ 96 w 107"/>
              <a:gd name="T85" fmla="*/ 61 h 66"/>
              <a:gd name="T86" fmla="*/ 90 w 107"/>
              <a:gd name="T87" fmla="*/ 59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07" h="66">
                <a:moveTo>
                  <a:pt x="90" y="59"/>
                </a:moveTo>
                <a:lnTo>
                  <a:pt x="88" y="57"/>
                </a:lnTo>
                <a:lnTo>
                  <a:pt x="86" y="57"/>
                </a:lnTo>
                <a:lnTo>
                  <a:pt x="86" y="57"/>
                </a:lnTo>
                <a:lnTo>
                  <a:pt x="86" y="55"/>
                </a:lnTo>
                <a:lnTo>
                  <a:pt x="84" y="55"/>
                </a:lnTo>
                <a:lnTo>
                  <a:pt x="84" y="55"/>
                </a:lnTo>
                <a:lnTo>
                  <a:pt x="83" y="54"/>
                </a:lnTo>
                <a:lnTo>
                  <a:pt x="83" y="54"/>
                </a:lnTo>
                <a:lnTo>
                  <a:pt x="81" y="52"/>
                </a:lnTo>
                <a:lnTo>
                  <a:pt x="79" y="52"/>
                </a:lnTo>
                <a:lnTo>
                  <a:pt x="77" y="50"/>
                </a:lnTo>
                <a:lnTo>
                  <a:pt x="77" y="50"/>
                </a:lnTo>
                <a:lnTo>
                  <a:pt x="77" y="48"/>
                </a:lnTo>
                <a:lnTo>
                  <a:pt x="73" y="48"/>
                </a:lnTo>
                <a:lnTo>
                  <a:pt x="72" y="46"/>
                </a:lnTo>
                <a:lnTo>
                  <a:pt x="70" y="44"/>
                </a:lnTo>
                <a:lnTo>
                  <a:pt x="68" y="43"/>
                </a:lnTo>
                <a:lnTo>
                  <a:pt x="66" y="41"/>
                </a:lnTo>
                <a:lnTo>
                  <a:pt x="64" y="41"/>
                </a:lnTo>
                <a:lnTo>
                  <a:pt x="62" y="39"/>
                </a:lnTo>
                <a:lnTo>
                  <a:pt x="61" y="37"/>
                </a:lnTo>
                <a:lnTo>
                  <a:pt x="59" y="37"/>
                </a:lnTo>
                <a:lnTo>
                  <a:pt x="57" y="35"/>
                </a:lnTo>
                <a:lnTo>
                  <a:pt x="53" y="33"/>
                </a:lnTo>
                <a:lnTo>
                  <a:pt x="51" y="33"/>
                </a:lnTo>
                <a:lnTo>
                  <a:pt x="50" y="32"/>
                </a:lnTo>
                <a:lnTo>
                  <a:pt x="48" y="30"/>
                </a:lnTo>
                <a:lnTo>
                  <a:pt x="46" y="30"/>
                </a:lnTo>
                <a:lnTo>
                  <a:pt x="42" y="26"/>
                </a:lnTo>
                <a:lnTo>
                  <a:pt x="40" y="24"/>
                </a:lnTo>
                <a:lnTo>
                  <a:pt x="38" y="24"/>
                </a:lnTo>
                <a:lnTo>
                  <a:pt x="33" y="20"/>
                </a:lnTo>
                <a:lnTo>
                  <a:pt x="33" y="19"/>
                </a:lnTo>
                <a:lnTo>
                  <a:pt x="24" y="15"/>
                </a:lnTo>
                <a:lnTo>
                  <a:pt x="22" y="13"/>
                </a:lnTo>
                <a:lnTo>
                  <a:pt x="20" y="11"/>
                </a:lnTo>
                <a:lnTo>
                  <a:pt x="18" y="11"/>
                </a:lnTo>
                <a:lnTo>
                  <a:pt x="16" y="9"/>
                </a:lnTo>
                <a:lnTo>
                  <a:pt x="15" y="9"/>
                </a:lnTo>
                <a:lnTo>
                  <a:pt x="15" y="8"/>
                </a:lnTo>
                <a:lnTo>
                  <a:pt x="13" y="8"/>
                </a:lnTo>
                <a:lnTo>
                  <a:pt x="13" y="6"/>
                </a:lnTo>
                <a:lnTo>
                  <a:pt x="11" y="6"/>
                </a:lnTo>
                <a:lnTo>
                  <a:pt x="9" y="6"/>
                </a:lnTo>
                <a:lnTo>
                  <a:pt x="9" y="6"/>
                </a:lnTo>
                <a:lnTo>
                  <a:pt x="9" y="4"/>
                </a:lnTo>
                <a:lnTo>
                  <a:pt x="7" y="4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4" y="2"/>
                </a:lnTo>
                <a:lnTo>
                  <a:pt x="5" y="2"/>
                </a:lnTo>
                <a:lnTo>
                  <a:pt x="5" y="2"/>
                </a:lnTo>
                <a:lnTo>
                  <a:pt x="7" y="2"/>
                </a:lnTo>
                <a:lnTo>
                  <a:pt x="7" y="4"/>
                </a:lnTo>
                <a:lnTo>
                  <a:pt x="9" y="4"/>
                </a:lnTo>
                <a:lnTo>
                  <a:pt x="11" y="4"/>
                </a:lnTo>
                <a:lnTo>
                  <a:pt x="13" y="6"/>
                </a:lnTo>
                <a:lnTo>
                  <a:pt x="13" y="6"/>
                </a:lnTo>
                <a:lnTo>
                  <a:pt x="15" y="6"/>
                </a:lnTo>
                <a:lnTo>
                  <a:pt x="15" y="6"/>
                </a:lnTo>
                <a:lnTo>
                  <a:pt x="16" y="8"/>
                </a:lnTo>
                <a:lnTo>
                  <a:pt x="18" y="8"/>
                </a:lnTo>
                <a:lnTo>
                  <a:pt x="20" y="9"/>
                </a:lnTo>
                <a:lnTo>
                  <a:pt x="20" y="9"/>
                </a:lnTo>
                <a:lnTo>
                  <a:pt x="22" y="9"/>
                </a:lnTo>
                <a:lnTo>
                  <a:pt x="24" y="9"/>
                </a:lnTo>
                <a:lnTo>
                  <a:pt x="24" y="11"/>
                </a:lnTo>
                <a:lnTo>
                  <a:pt x="26" y="11"/>
                </a:lnTo>
                <a:lnTo>
                  <a:pt x="27" y="11"/>
                </a:lnTo>
                <a:lnTo>
                  <a:pt x="27" y="13"/>
                </a:lnTo>
                <a:lnTo>
                  <a:pt x="29" y="13"/>
                </a:lnTo>
                <a:lnTo>
                  <a:pt x="29" y="13"/>
                </a:lnTo>
                <a:lnTo>
                  <a:pt x="31" y="13"/>
                </a:lnTo>
                <a:lnTo>
                  <a:pt x="35" y="15"/>
                </a:lnTo>
                <a:lnTo>
                  <a:pt x="37" y="17"/>
                </a:lnTo>
                <a:lnTo>
                  <a:pt x="37" y="17"/>
                </a:lnTo>
                <a:lnTo>
                  <a:pt x="38" y="17"/>
                </a:lnTo>
                <a:lnTo>
                  <a:pt x="38" y="17"/>
                </a:lnTo>
                <a:lnTo>
                  <a:pt x="40" y="19"/>
                </a:lnTo>
                <a:lnTo>
                  <a:pt x="42" y="19"/>
                </a:lnTo>
                <a:lnTo>
                  <a:pt x="44" y="20"/>
                </a:lnTo>
                <a:lnTo>
                  <a:pt x="44" y="20"/>
                </a:lnTo>
                <a:lnTo>
                  <a:pt x="46" y="20"/>
                </a:lnTo>
                <a:lnTo>
                  <a:pt x="48" y="22"/>
                </a:lnTo>
                <a:lnTo>
                  <a:pt x="50" y="22"/>
                </a:lnTo>
                <a:lnTo>
                  <a:pt x="51" y="24"/>
                </a:lnTo>
                <a:lnTo>
                  <a:pt x="53" y="24"/>
                </a:lnTo>
                <a:lnTo>
                  <a:pt x="55" y="26"/>
                </a:lnTo>
                <a:lnTo>
                  <a:pt x="59" y="26"/>
                </a:lnTo>
                <a:lnTo>
                  <a:pt x="61" y="28"/>
                </a:lnTo>
                <a:lnTo>
                  <a:pt x="64" y="30"/>
                </a:lnTo>
                <a:lnTo>
                  <a:pt x="73" y="35"/>
                </a:lnTo>
                <a:lnTo>
                  <a:pt x="77" y="39"/>
                </a:lnTo>
                <a:lnTo>
                  <a:pt x="79" y="39"/>
                </a:lnTo>
                <a:lnTo>
                  <a:pt x="83" y="43"/>
                </a:lnTo>
                <a:lnTo>
                  <a:pt x="88" y="44"/>
                </a:lnTo>
                <a:lnTo>
                  <a:pt x="88" y="46"/>
                </a:lnTo>
                <a:lnTo>
                  <a:pt x="90" y="48"/>
                </a:lnTo>
                <a:lnTo>
                  <a:pt x="92" y="50"/>
                </a:lnTo>
                <a:lnTo>
                  <a:pt x="94" y="52"/>
                </a:lnTo>
                <a:lnTo>
                  <a:pt x="94" y="52"/>
                </a:lnTo>
                <a:lnTo>
                  <a:pt x="96" y="52"/>
                </a:lnTo>
                <a:lnTo>
                  <a:pt x="97" y="54"/>
                </a:lnTo>
                <a:lnTo>
                  <a:pt x="97" y="54"/>
                </a:lnTo>
                <a:lnTo>
                  <a:pt x="99" y="55"/>
                </a:lnTo>
                <a:lnTo>
                  <a:pt x="101" y="55"/>
                </a:lnTo>
                <a:lnTo>
                  <a:pt x="101" y="55"/>
                </a:lnTo>
                <a:lnTo>
                  <a:pt x="101" y="57"/>
                </a:lnTo>
                <a:lnTo>
                  <a:pt x="103" y="57"/>
                </a:lnTo>
                <a:lnTo>
                  <a:pt x="103" y="59"/>
                </a:lnTo>
                <a:lnTo>
                  <a:pt x="103" y="59"/>
                </a:lnTo>
                <a:lnTo>
                  <a:pt x="103" y="61"/>
                </a:lnTo>
                <a:lnTo>
                  <a:pt x="105" y="61"/>
                </a:lnTo>
                <a:lnTo>
                  <a:pt x="105" y="63"/>
                </a:lnTo>
                <a:lnTo>
                  <a:pt x="105" y="63"/>
                </a:lnTo>
                <a:lnTo>
                  <a:pt x="107" y="65"/>
                </a:lnTo>
                <a:lnTo>
                  <a:pt x="107" y="65"/>
                </a:lnTo>
                <a:lnTo>
                  <a:pt x="107" y="66"/>
                </a:lnTo>
                <a:lnTo>
                  <a:pt x="107" y="66"/>
                </a:lnTo>
                <a:lnTo>
                  <a:pt x="107" y="66"/>
                </a:lnTo>
                <a:lnTo>
                  <a:pt x="103" y="66"/>
                </a:lnTo>
                <a:lnTo>
                  <a:pt x="99" y="65"/>
                </a:lnTo>
                <a:lnTo>
                  <a:pt x="96" y="61"/>
                </a:lnTo>
                <a:lnTo>
                  <a:pt x="92" y="59"/>
                </a:lnTo>
                <a:lnTo>
                  <a:pt x="86" y="57"/>
                </a:lnTo>
                <a:lnTo>
                  <a:pt x="90" y="59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29" name="Freeform 1985"/>
          <p:cNvSpPr>
            <a:spLocks/>
          </p:cNvSpPr>
          <p:nvPr/>
        </p:nvSpPr>
        <p:spPr bwMode="auto">
          <a:xfrm>
            <a:off x="5468938" y="4075113"/>
            <a:ext cx="85725" cy="52387"/>
          </a:xfrm>
          <a:custGeom>
            <a:avLst/>
            <a:gdLst>
              <a:gd name="T0" fmla="*/ 86 w 107"/>
              <a:gd name="T1" fmla="*/ 57 h 66"/>
              <a:gd name="T2" fmla="*/ 84 w 107"/>
              <a:gd name="T3" fmla="*/ 55 h 66"/>
              <a:gd name="T4" fmla="*/ 83 w 107"/>
              <a:gd name="T5" fmla="*/ 54 h 66"/>
              <a:gd name="T6" fmla="*/ 77 w 107"/>
              <a:gd name="T7" fmla="*/ 50 h 66"/>
              <a:gd name="T8" fmla="*/ 73 w 107"/>
              <a:gd name="T9" fmla="*/ 48 h 66"/>
              <a:gd name="T10" fmla="*/ 68 w 107"/>
              <a:gd name="T11" fmla="*/ 43 h 66"/>
              <a:gd name="T12" fmla="*/ 62 w 107"/>
              <a:gd name="T13" fmla="*/ 39 h 66"/>
              <a:gd name="T14" fmla="*/ 57 w 107"/>
              <a:gd name="T15" fmla="*/ 35 h 66"/>
              <a:gd name="T16" fmla="*/ 50 w 107"/>
              <a:gd name="T17" fmla="*/ 32 h 66"/>
              <a:gd name="T18" fmla="*/ 42 w 107"/>
              <a:gd name="T19" fmla="*/ 26 h 66"/>
              <a:gd name="T20" fmla="*/ 33 w 107"/>
              <a:gd name="T21" fmla="*/ 20 h 66"/>
              <a:gd name="T22" fmla="*/ 22 w 107"/>
              <a:gd name="T23" fmla="*/ 13 h 66"/>
              <a:gd name="T24" fmla="*/ 16 w 107"/>
              <a:gd name="T25" fmla="*/ 9 h 66"/>
              <a:gd name="T26" fmla="*/ 13 w 107"/>
              <a:gd name="T27" fmla="*/ 8 h 66"/>
              <a:gd name="T28" fmla="*/ 9 w 107"/>
              <a:gd name="T29" fmla="*/ 6 h 66"/>
              <a:gd name="T30" fmla="*/ 7 w 107"/>
              <a:gd name="T31" fmla="*/ 4 h 66"/>
              <a:gd name="T32" fmla="*/ 0 w 107"/>
              <a:gd name="T33" fmla="*/ 0 h 66"/>
              <a:gd name="T34" fmla="*/ 2 w 107"/>
              <a:gd name="T35" fmla="*/ 0 h 66"/>
              <a:gd name="T36" fmla="*/ 5 w 107"/>
              <a:gd name="T37" fmla="*/ 2 h 66"/>
              <a:gd name="T38" fmla="*/ 7 w 107"/>
              <a:gd name="T39" fmla="*/ 4 h 66"/>
              <a:gd name="T40" fmla="*/ 13 w 107"/>
              <a:gd name="T41" fmla="*/ 6 h 66"/>
              <a:gd name="T42" fmla="*/ 15 w 107"/>
              <a:gd name="T43" fmla="*/ 6 h 66"/>
              <a:gd name="T44" fmla="*/ 20 w 107"/>
              <a:gd name="T45" fmla="*/ 9 h 66"/>
              <a:gd name="T46" fmla="*/ 24 w 107"/>
              <a:gd name="T47" fmla="*/ 9 h 66"/>
              <a:gd name="T48" fmla="*/ 27 w 107"/>
              <a:gd name="T49" fmla="*/ 11 h 66"/>
              <a:gd name="T50" fmla="*/ 29 w 107"/>
              <a:gd name="T51" fmla="*/ 13 h 66"/>
              <a:gd name="T52" fmla="*/ 37 w 107"/>
              <a:gd name="T53" fmla="*/ 17 h 66"/>
              <a:gd name="T54" fmla="*/ 38 w 107"/>
              <a:gd name="T55" fmla="*/ 17 h 66"/>
              <a:gd name="T56" fmla="*/ 44 w 107"/>
              <a:gd name="T57" fmla="*/ 20 h 66"/>
              <a:gd name="T58" fmla="*/ 48 w 107"/>
              <a:gd name="T59" fmla="*/ 22 h 66"/>
              <a:gd name="T60" fmla="*/ 53 w 107"/>
              <a:gd name="T61" fmla="*/ 24 h 66"/>
              <a:gd name="T62" fmla="*/ 61 w 107"/>
              <a:gd name="T63" fmla="*/ 28 h 66"/>
              <a:gd name="T64" fmla="*/ 77 w 107"/>
              <a:gd name="T65" fmla="*/ 39 h 66"/>
              <a:gd name="T66" fmla="*/ 88 w 107"/>
              <a:gd name="T67" fmla="*/ 44 h 66"/>
              <a:gd name="T68" fmla="*/ 92 w 107"/>
              <a:gd name="T69" fmla="*/ 50 h 66"/>
              <a:gd name="T70" fmla="*/ 96 w 107"/>
              <a:gd name="T71" fmla="*/ 52 h 66"/>
              <a:gd name="T72" fmla="*/ 99 w 107"/>
              <a:gd name="T73" fmla="*/ 55 h 66"/>
              <a:gd name="T74" fmla="*/ 101 w 107"/>
              <a:gd name="T75" fmla="*/ 57 h 66"/>
              <a:gd name="T76" fmla="*/ 103 w 107"/>
              <a:gd name="T77" fmla="*/ 59 h 66"/>
              <a:gd name="T78" fmla="*/ 105 w 107"/>
              <a:gd name="T79" fmla="*/ 63 h 66"/>
              <a:gd name="T80" fmla="*/ 107 w 107"/>
              <a:gd name="T81" fmla="*/ 65 h 66"/>
              <a:gd name="T82" fmla="*/ 107 w 107"/>
              <a:gd name="T83" fmla="*/ 66 h 66"/>
              <a:gd name="T84" fmla="*/ 96 w 107"/>
              <a:gd name="T85" fmla="*/ 61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07" h="66">
                <a:moveTo>
                  <a:pt x="90" y="59"/>
                </a:moveTo>
                <a:lnTo>
                  <a:pt x="88" y="57"/>
                </a:lnTo>
                <a:lnTo>
                  <a:pt x="86" y="57"/>
                </a:lnTo>
                <a:lnTo>
                  <a:pt x="86" y="57"/>
                </a:lnTo>
                <a:lnTo>
                  <a:pt x="86" y="55"/>
                </a:lnTo>
                <a:lnTo>
                  <a:pt x="84" y="55"/>
                </a:lnTo>
                <a:lnTo>
                  <a:pt x="84" y="55"/>
                </a:lnTo>
                <a:lnTo>
                  <a:pt x="83" y="54"/>
                </a:lnTo>
                <a:lnTo>
                  <a:pt x="83" y="54"/>
                </a:lnTo>
                <a:lnTo>
                  <a:pt x="81" y="52"/>
                </a:lnTo>
                <a:lnTo>
                  <a:pt x="79" y="52"/>
                </a:lnTo>
                <a:lnTo>
                  <a:pt x="77" y="50"/>
                </a:lnTo>
                <a:lnTo>
                  <a:pt x="77" y="50"/>
                </a:lnTo>
                <a:lnTo>
                  <a:pt x="77" y="48"/>
                </a:lnTo>
                <a:lnTo>
                  <a:pt x="73" y="48"/>
                </a:lnTo>
                <a:lnTo>
                  <a:pt x="72" y="46"/>
                </a:lnTo>
                <a:lnTo>
                  <a:pt x="70" y="44"/>
                </a:lnTo>
                <a:lnTo>
                  <a:pt x="68" y="43"/>
                </a:lnTo>
                <a:lnTo>
                  <a:pt x="66" y="41"/>
                </a:lnTo>
                <a:lnTo>
                  <a:pt x="64" y="41"/>
                </a:lnTo>
                <a:lnTo>
                  <a:pt x="62" y="39"/>
                </a:lnTo>
                <a:lnTo>
                  <a:pt x="61" y="37"/>
                </a:lnTo>
                <a:lnTo>
                  <a:pt x="59" y="37"/>
                </a:lnTo>
                <a:lnTo>
                  <a:pt x="57" y="35"/>
                </a:lnTo>
                <a:lnTo>
                  <a:pt x="53" y="33"/>
                </a:lnTo>
                <a:lnTo>
                  <a:pt x="51" y="33"/>
                </a:lnTo>
                <a:lnTo>
                  <a:pt x="50" y="32"/>
                </a:lnTo>
                <a:lnTo>
                  <a:pt x="48" y="30"/>
                </a:lnTo>
                <a:lnTo>
                  <a:pt x="46" y="30"/>
                </a:lnTo>
                <a:lnTo>
                  <a:pt x="42" y="26"/>
                </a:lnTo>
                <a:lnTo>
                  <a:pt x="40" y="24"/>
                </a:lnTo>
                <a:lnTo>
                  <a:pt x="38" y="24"/>
                </a:lnTo>
                <a:lnTo>
                  <a:pt x="33" y="20"/>
                </a:lnTo>
                <a:lnTo>
                  <a:pt x="33" y="19"/>
                </a:lnTo>
                <a:lnTo>
                  <a:pt x="24" y="15"/>
                </a:lnTo>
                <a:lnTo>
                  <a:pt x="22" y="13"/>
                </a:lnTo>
                <a:lnTo>
                  <a:pt x="20" y="11"/>
                </a:lnTo>
                <a:lnTo>
                  <a:pt x="18" y="11"/>
                </a:lnTo>
                <a:lnTo>
                  <a:pt x="16" y="9"/>
                </a:lnTo>
                <a:lnTo>
                  <a:pt x="15" y="9"/>
                </a:lnTo>
                <a:lnTo>
                  <a:pt x="15" y="8"/>
                </a:lnTo>
                <a:lnTo>
                  <a:pt x="13" y="8"/>
                </a:lnTo>
                <a:lnTo>
                  <a:pt x="13" y="6"/>
                </a:lnTo>
                <a:lnTo>
                  <a:pt x="11" y="6"/>
                </a:lnTo>
                <a:lnTo>
                  <a:pt x="9" y="6"/>
                </a:lnTo>
                <a:lnTo>
                  <a:pt x="9" y="6"/>
                </a:lnTo>
                <a:lnTo>
                  <a:pt x="9" y="4"/>
                </a:lnTo>
                <a:lnTo>
                  <a:pt x="7" y="4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4" y="2"/>
                </a:lnTo>
                <a:lnTo>
                  <a:pt x="5" y="2"/>
                </a:lnTo>
                <a:lnTo>
                  <a:pt x="5" y="2"/>
                </a:lnTo>
                <a:lnTo>
                  <a:pt x="7" y="2"/>
                </a:lnTo>
                <a:lnTo>
                  <a:pt x="7" y="4"/>
                </a:lnTo>
                <a:lnTo>
                  <a:pt x="9" y="4"/>
                </a:lnTo>
                <a:lnTo>
                  <a:pt x="11" y="4"/>
                </a:lnTo>
                <a:lnTo>
                  <a:pt x="13" y="6"/>
                </a:lnTo>
                <a:lnTo>
                  <a:pt x="13" y="6"/>
                </a:lnTo>
                <a:lnTo>
                  <a:pt x="15" y="6"/>
                </a:lnTo>
                <a:lnTo>
                  <a:pt x="15" y="6"/>
                </a:lnTo>
                <a:lnTo>
                  <a:pt x="16" y="8"/>
                </a:lnTo>
                <a:lnTo>
                  <a:pt x="18" y="8"/>
                </a:lnTo>
                <a:lnTo>
                  <a:pt x="20" y="9"/>
                </a:lnTo>
                <a:lnTo>
                  <a:pt x="20" y="9"/>
                </a:lnTo>
                <a:lnTo>
                  <a:pt x="22" y="9"/>
                </a:lnTo>
                <a:lnTo>
                  <a:pt x="24" y="9"/>
                </a:lnTo>
                <a:lnTo>
                  <a:pt x="24" y="11"/>
                </a:lnTo>
                <a:lnTo>
                  <a:pt x="26" y="11"/>
                </a:lnTo>
                <a:lnTo>
                  <a:pt x="27" y="11"/>
                </a:lnTo>
                <a:lnTo>
                  <a:pt x="27" y="13"/>
                </a:lnTo>
                <a:lnTo>
                  <a:pt x="29" y="13"/>
                </a:lnTo>
                <a:lnTo>
                  <a:pt x="29" y="13"/>
                </a:lnTo>
                <a:lnTo>
                  <a:pt x="31" y="13"/>
                </a:lnTo>
                <a:lnTo>
                  <a:pt x="35" y="15"/>
                </a:lnTo>
                <a:lnTo>
                  <a:pt x="37" y="17"/>
                </a:lnTo>
                <a:lnTo>
                  <a:pt x="37" y="17"/>
                </a:lnTo>
                <a:lnTo>
                  <a:pt x="38" y="17"/>
                </a:lnTo>
                <a:lnTo>
                  <a:pt x="38" y="17"/>
                </a:lnTo>
                <a:lnTo>
                  <a:pt x="40" y="19"/>
                </a:lnTo>
                <a:lnTo>
                  <a:pt x="42" y="19"/>
                </a:lnTo>
                <a:lnTo>
                  <a:pt x="44" y="20"/>
                </a:lnTo>
                <a:lnTo>
                  <a:pt x="44" y="20"/>
                </a:lnTo>
                <a:lnTo>
                  <a:pt x="46" y="20"/>
                </a:lnTo>
                <a:lnTo>
                  <a:pt x="48" y="22"/>
                </a:lnTo>
                <a:lnTo>
                  <a:pt x="50" y="22"/>
                </a:lnTo>
                <a:lnTo>
                  <a:pt x="51" y="24"/>
                </a:lnTo>
                <a:lnTo>
                  <a:pt x="53" y="24"/>
                </a:lnTo>
                <a:lnTo>
                  <a:pt x="55" y="26"/>
                </a:lnTo>
                <a:lnTo>
                  <a:pt x="59" y="26"/>
                </a:lnTo>
                <a:lnTo>
                  <a:pt x="61" y="28"/>
                </a:lnTo>
                <a:lnTo>
                  <a:pt x="64" y="30"/>
                </a:lnTo>
                <a:lnTo>
                  <a:pt x="73" y="35"/>
                </a:lnTo>
                <a:lnTo>
                  <a:pt x="77" y="39"/>
                </a:lnTo>
                <a:lnTo>
                  <a:pt x="79" y="39"/>
                </a:lnTo>
                <a:lnTo>
                  <a:pt x="83" y="43"/>
                </a:lnTo>
                <a:lnTo>
                  <a:pt x="88" y="44"/>
                </a:lnTo>
                <a:lnTo>
                  <a:pt x="88" y="46"/>
                </a:lnTo>
                <a:lnTo>
                  <a:pt x="90" y="48"/>
                </a:lnTo>
                <a:lnTo>
                  <a:pt x="92" y="50"/>
                </a:lnTo>
                <a:lnTo>
                  <a:pt x="94" y="52"/>
                </a:lnTo>
                <a:lnTo>
                  <a:pt x="94" y="52"/>
                </a:lnTo>
                <a:lnTo>
                  <a:pt x="96" y="52"/>
                </a:lnTo>
                <a:lnTo>
                  <a:pt x="97" y="54"/>
                </a:lnTo>
                <a:lnTo>
                  <a:pt x="97" y="54"/>
                </a:lnTo>
                <a:lnTo>
                  <a:pt x="99" y="55"/>
                </a:lnTo>
                <a:lnTo>
                  <a:pt x="101" y="55"/>
                </a:lnTo>
                <a:lnTo>
                  <a:pt x="101" y="55"/>
                </a:lnTo>
                <a:lnTo>
                  <a:pt x="101" y="57"/>
                </a:lnTo>
                <a:lnTo>
                  <a:pt x="103" y="57"/>
                </a:lnTo>
                <a:lnTo>
                  <a:pt x="103" y="59"/>
                </a:lnTo>
                <a:lnTo>
                  <a:pt x="103" y="59"/>
                </a:lnTo>
                <a:lnTo>
                  <a:pt x="103" y="61"/>
                </a:lnTo>
                <a:lnTo>
                  <a:pt x="105" y="61"/>
                </a:lnTo>
                <a:lnTo>
                  <a:pt x="105" y="63"/>
                </a:lnTo>
                <a:lnTo>
                  <a:pt x="105" y="63"/>
                </a:lnTo>
                <a:lnTo>
                  <a:pt x="107" y="65"/>
                </a:lnTo>
                <a:lnTo>
                  <a:pt x="107" y="65"/>
                </a:lnTo>
                <a:lnTo>
                  <a:pt x="107" y="66"/>
                </a:lnTo>
                <a:lnTo>
                  <a:pt x="107" y="66"/>
                </a:lnTo>
                <a:lnTo>
                  <a:pt x="107" y="66"/>
                </a:lnTo>
                <a:lnTo>
                  <a:pt x="103" y="66"/>
                </a:lnTo>
                <a:lnTo>
                  <a:pt x="99" y="65"/>
                </a:lnTo>
                <a:lnTo>
                  <a:pt x="96" y="61"/>
                </a:lnTo>
                <a:lnTo>
                  <a:pt x="92" y="59"/>
                </a:lnTo>
                <a:lnTo>
                  <a:pt x="86" y="57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30" name="Freeform 1986"/>
          <p:cNvSpPr>
            <a:spLocks/>
          </p:cNvSpPr>
          <p:nvPr/>
        </p:nvSpPr>
        <p:spPr bwMode="auto">
          <a:xfrm>
            <a:off x="5389563" y="4057650"/>
            <a:ext cx="190500" cy="82550"/>
          </a:xfrm>
          <a:custGeom>
            <a:avLst/>
            <a:gdLst>
              <a:gd name="T0" fmla="*/ 235 w 243"/>
              <a:gd name="T1" fmla="*/ 98 h 103"/>
              <a:gd name="T2" fmla="*/ 224 w 243"/>
              <a:gd name="T3" fmla="*/ 92 h 103"/>
              <a:gd name="T4" fmla="*/ 211 w 243"/>
              <a:gd name="T5" fmla="*/ 87 h 103"/>
              <a:gd name="T6" fmla="*/ 199 w 243"/>
              <a:gd name="T7" fmla="*/ 83 h 103"/>
              <a:gd name="T8" fmla="*/ 189 w 243"/>
              <a:gd name="T9" fmla="*/ 79 h 103"/>
              <a:gd name="T10" fmla="*/ 178 w 243"/>
              <a:gd name="T11" fmla="*/ 74 h 103"/>
              <a:gd name="T12" fmla="*/ 165 w 243"/>
              <a:gd name="T13" fmla="*/ 68 h 103"/>
              <a:gd name="T14" fmla="*/ 149 w 243"/>
              <a:gd name="T15" fmla="*/ 61 h 103"/>
              <a:gd name="T16" fmla="*/ 125 w 243"/>
              <a:gd name="T17" fmla="*/ 52 h 103"/>
              <a:gd name="T18" fmla="*/ 105 w 243"/>
              <a:gd name="T19" fmla="*/ 46 h 103"/>
              <a:gd name="T20" fmla="*/ 81 w 243"/>
              <a:gd name="T21" fmla="*/ 41 h 103"/>
              <a:gd name="T22" fmla="*/ 66 w 243"/>
              <a:gd name="T23" fmla="*/ 35 h 103"/>
              <a:gd name="T24" fmla="*/ 55 w 243"/>
              <a:gd name="T25" fmla="*/ 30 h 103"/>
              <a:gd name="T26" fmla="*/ 46 w 243"/>
              <a:gd name="T27" fmla="*/ 24 h 103"/>
              <a:gd name="T28" fmla="*/ 37 w 243"/>
              <a:gd name="T29" fmla="*/ 20 h 103"/>
              <a:gd name="T30" fmla="*/ 27 w 243"/>
              <a:gd name="T31" fmla="*/ 17 h 103"/>
              <a:gd name="T32" fmla="*/ 22 w 243"/>
              <a:gd name="T33" fmla="*/ 13 h 103"/>
              <a:gd name="T34" fmla="*/ 16 w 243"/>
              <a:gd name="T35" fmla="*/ 9 h 103"/>
              <a:gd name="T36" fmla="*/ 11 w 243"/>
              <a:gd name="T37" fmla="*/ 8 h 103"/>
              <a:gd name="T38" fmla="*/ 4 w 243"/>
              <a:gd name="T39" fmla="*/ 4 h 103"/>
              <a:gd name="T40" fmla="*/ 2 w 243"/>
              <a:gd name="T41" fmla="*/ 0 h 103"/>
              <a:gd name="T42" fmla="*/ 11 w 243"/>
              <a:gd name="T43" fmla="*/ 4 h 103"/>
              <a:gd name="T44" fmla="*/ 18 w 243"/>
              <a:gd name="T45" fmla="*/ 8 h 103"/>
              <a:gd name="T46" fmla="*/ 26 w 243"/>
              <a:gd name="T47" fmla="*/ 9 h 103"/>
              <a:gd name="T48" fmla="*/ 33 w 243"/>
              <a:gd name="T49" fmla="*/ 13 h 103"/>
              <a:gd name="T50" fmla="*/ 42 w 243"/>
              <a:gd name="T51" fmla="*/ 17 h 103"/>
              <a:gd name="T52" fmla="*/ 51 w 243"/>
              <a:gd name="T53" fmla="*/ 20 h 103"/>
              <a:gd name="T54" fmla="*/ 59 w 243"/>
              <a:gd name="T55" fmla="*/ 24 h 103"/>
              <a:gd name="T56" fmla="*/ 72 w 243"/>
              <a:gd name="T57" fmla="*/ 30 h 103"/>
              <a:gd name="T58" fmla="*/ 90 w 243"/>
              <a:gd name="T59" fmla="*/ 37 h 103"/>
              <a:gd name="T60" fmla="*/ 103 w 243"/>
              <a:gd name="T61" fmla="*/ 48 h 103"/>
              <a:gd name="T62" fmla="*/ 112 w 243"/>
              <a:gd name="T63" fmla="*/ 55 h 103"/>
              <a:gd name="T64" fmla="*/ 123 w 243"/>
              <a:gd name="T65" fmla="*/ 59 h 103"/>
              <a:gd name="T66" fmla="*/ 134 w 243"/>
              <a:gd name="T67" fmla="*/ 65 h 103"/>
              <a:gd name="T68" fmla="*/ 147 w 243"/>
              <a:gd name="T69" fmla="*/ 70 h 103"/>
              <a:gd name="T70" fmla="*/ 156 w 243"/>
              <a:gd name="T71" fmla="*/ 74 h 103"/>
              <a:gd name="T72" fmla="*/ 162 w 243"/>
              <a:gd name="T73" fmla="*/ 76 h 103"/>
              <a:gd name="T74" fmla="*/ 169 w 243"/>
              <a:gd name="T75" fmla="*/ 79 h 103"/>
              <a:gd name="T76" fmla="*/ 175 w 243"/>
              <a:gd name="T77" fmla="*/ 81 h 103"/>
              <a:gd name="T78" fmla="*/ 182 w 243"/>
              <a:gd name="T79" fmla="*/ 85 h 103"/>
              <a:gd name="T80" fmla="*/ 193 w 243"/>
              <a:gd name="T81" fmla="*/ 88 h 103"/>
              <a:gd name="T82" fmla="*/ 204 w 243"/>
              <a:gd name="T83" fmla="*/ 94 h 103"/>
              <a:gd name="T84" fmla="*/ 215 w 243"/>
              <a:gd name="T85" fmla="*/ 99 h 103"/>
              <a:gd name="T86" fmla="*/ 233 w 243"/>
              <a:gd name="T87" fmla="*/ 103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43" h="103">
                <a:moveTo>
                  <a:pt x="243" y="103"/>
                </a:moveTo>
                <a:lnTo>
                  <a:pt x="241" y="101"/>
                </a:lnTo>
                <a:lnTo>
                  <a:pt x="235" y="98"/>
                </a:lnTo>
                <a:lnTo>
                  <a:pt x="230" y="96"/>
                </a:lnTo>
                <a:lnTo>
                  <a:pt x="226" y="94"/>
                </a:lnTo>
                <a:lnTo>
                  <a:pt x="224" y="92"/>
                </a:lnTo>
                <a:lnTo>
                  <a:pt x="222" y="92"/>
                </a:lnTo>
                <a:lnTo>
                  <a:pt x="215" y="90"/>
                </a:lnTo>
                <a:lnTo>
                  <a:pt x="211" y="87"/>
                </a:lnTo>
                <a:lnTo>
                  <a:pt x="206" y="85"/>
                </a:lnTo>
                <a:lnTo>
                  <a:pt x="202" y="83"/>
                </a:lnTo>
                <a:lnTo>
                  <a:pt x="199" y="83"/>
                </a:lnTo>
                <a:lnTo>
                  <a:pt x="193" y="79"/>
                </a:lnTo>
                <a:lnTo>
                  <a:pt x="191" y="79"/>
                </a:lnTo>
                <a:lnTo>
                  <a:pt x="189" y="79"/>
                </a:lnTo>
                <a:lnTo>
                  <a:pt x="186" y="77"/>
                </a:lnTo>
                <a:lnTo>
                  <a:pt x="182" y="76"/>
                </a:lnTo>
                <a:lnTo>
                  <a:pt x="178" y="74"/>
                </a:lnTo>
                <a:lnTo>
                  <a:pt x="173" y="72"/>
                </a:lnTo>
                <a:lnTo>
                  <a:pt x="169" y="70"/>
                </a:lnTo>
                <a:lnTo>
                  <a:pt x="165" y="68"/>
                </a:lnTo>
                <a:lnTo>
                  <a:pt x="158" y="65"/>
                </a:lnTo>
                <a:lnTo>
                  <a:pt x="153" y="63"/>
                </a:lnTo>
                <a:lnTo>
                  <a:pt x="149" y="61"/>
                </a:lnTo>
                <a:lnTo>
                  <a:pt x="138" y="55"/>
                </a:lnTo>
                <a:lnTo>
                  <a:pt x="130" y="54"/>
                </a:lnTo>
                <a:lnTo>
                  <a:pt x="125" y="52"/>
                </a:lnTo>
                <a:lnTo>
                  <a:pt x="118" y="50"/>
                </a:lnTo>
                <a:lnTo>
                  <a:pt x="112" y="48"/>
                </a:lnTo>
                <a:lnTo>
                  <a:pt x="105" y="46"/>
                </a:lnTo>
                <a:lnTo>
                  <a:pt x="97" y="44"/>
                </a:lnTo>
                <a:lnTo>
                  <a:pt x="88" y="42"/>
                </a:lnTo>
                <a:lnTo>
                  <a:pt x="81" y="41"/>
                </a:lnTo>
                <a:lnTo>
                  <a:pt x="77" y="41"/>
                </a:lnTo>
                <a:lnTo>
                  <a:pt x="72" y="37"/>
                </a:lnTo>
                <a:lnTo>
                  <a:pt x="66" y="35"/>
                </a:lnTo>
                <a:lnTo>
                  <a:pt x="62" y="33"/>
                </a:lnTo>
                <a:lnTo>
                  <a:pt x="57" y="31"/>
                </a:lnTo>
                <a:lnTo>
                  <a:pt x="55" y="30"/>
                </a:lnTo>
                <a:lnTo>
                  <a:pt x="51" y="28"/>
                </a:lnTo>
                <a:lnTo>
                  <a:pt x="50" y="26"/>
                </a:lnTo>
                <a:lnTo>
                  <a:pt x="46" y="24"/>
                </a:lnTo>
                <a:lnTo>
                  <a:pt x="44" y="22"/>
                </a:lnTo>
                <a:lnTo>
                  <a:pt x="38" y="20"/>
                </a:lnTo>
                <a:lnTo>
                  <a:pt x="37" y="20"/>
                </a:lnTo>
                <a:lnTo>
                  <a:pt x="35" y="19"/>
                </a:lnTo>
                <a:lnTo>
                  <a:pt x="29" y="17"/>
                </a:lnTo>
                <a:lnTo>
                  <a:pt x="27" y="17"/>
                </a:lnTo>
                <a:lnTo>
                  <a:pt x="26" y="15"/>
                </a:lnTo>
                <a:lnTo>
                  <a:pt x="24" y="13"/>
                </a:lnTo>
                <a:lnTo>
                  <a:pt x="22" y="13"/>
                </a:lnTo>
                <a:lnTo>
                  <a:pt x="20" y="13"/>
                </a:lnTo>
                <a:lnTo>
                  <a:pt x="18" y="11"/>
                </a:lnTo>
                <a:lnTo>
                  <a:pt x="16" y="9"/>
                </a:lnTo>
                <a:lnTo>
                  <a:pt x="16" y="9"/>
                </a:lnTo>
                <a:lnTo>
                  <a:pt x="15" y="9"/>
                </a:lnTo>
                <a:lnTo>
                  <a:pt x="11" y="8"/>
                </a:lnTo>
                <a:lnTo>
                  <a:pt x="9" y="8"/>
                </a:lnTo>
                <a:lnTo>
                  <a:pt x="7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lnTo>
                  <a:pt x="2" y="0"/>
                </a:lnTo>
                <a:lnTo>
                  <a:pt x="5" y="2"/>
                </a:lnTo>
                <a:lnTo>
                  <a:pt x="9" y="4"/>
                </a:lnTo>
                <a:lnTo>
                  <a:pt x="11" y="4"/>
                </a:lnTo>
                <a:lnTo>
                  <a:pt x="13" y="6"/>
                </a:lnTo>
                <a:lnTo>
                  <a:pt x="16" y="8"/>
                </a:lnTo>
                <a:lnTo>
                  <a:pt x="18" y="8"/>
                </a:lnTo>
                <a:lnTo>
                  <a:pt x="22" y="9"/>
                </a:lnTo>
                <a:lnTo>
                  <a:pt x="24" y="9"/>
                </a:lnTo>
                <a:lnTo>
                  <a:pt x="26" y="9"/>
                </a:lnTo>
                <a:lnTo>
                  <a:pt x="27" y="11"/>
                </a:lnTo>
                <a:lnTo>
                  <a:pt x="31" y="11"/>
                </a:lnTo>
                <a:lnTo>
                  <a:pt x="33" y="13"/>
                </a:lnTo>
                <a:lnTo>
                  <a:pt x="37" y="13"/>
                </a:lnTo>
                <a:lnTo>
                  <a:pt x="38" y="15"/>
                </a:lnTo>
                <a:lnTo>
                  <a:pt x="42" y="17"/>
                </a:lnTo>
                <a:lnTo>
                  <a:pt x="44" y="19"/>
                </a:lnTo>
                <a:lnTo>
                  <a:pt x="48" y="19"/>
                </a:lnTo>
                <a:lnTo>
                  <a:pt x="51" y="20"/>
                </a:lnTo>
                <a:lnTo>
                  <a:pt x="53" y="22"/>
                </a:lnTo>
                <a:lnTo>
                  <a:pt x="55" y="22"/>
                </a:lnTo>
                <a:lnTo>
                  <a:pt x="59" y="24"/>
                </a:lnTo>
                <a:lnTo>
                  <a:pt x="62" y="26"/>
                </a:lnTo>
                <a:lnTo>
                  <a:pt x="66" y="28"/>
                </a:lnTo>
                <a:lnTo>
                  <a:pt x="72" y="30"/>
                </a:lnTo>
                <a:lnTo>
                  <a:pt x="77" y="31"/>
                </a:lnTo>
                <a:lnTo>
                  <a:pt x="84" y="33"/>
                </a:lnTo>
                <a:lnTo>
                  <a:pt x="90" y="37"/>
                </a:lnTo>
                <a:lnTo>
                  <a:pt x="96" y="42"/>
                </a:lnTo>
                <a:lnTo>
                  <a:pt x="101" y="46"/>
                </a:lnTo>
                <a:lnTo>
                  <a:pt x="103" y="48"/>
                </a:lnTo>
                <a:lnTo>
                  <a:pt x="107" y="52"/>
                </a:lnTo>
                <a:lnTo>
                  <a:pt x="108" y="54"/>
                </a:lnTo>
                <a:lnTo>
                  <a:pt x="112" y="55"/>
                </a:lnTo>
                <a:lnTo>
                  <a:pt x="114" y="55"/>
                </a:lnTo>
                <a:lnTo>
                  <a:pt x="118" y="57"/>
                </a:lnTo>
                <a:lnTo>
                  <a:pt x="123" y="59"/>
                </a:lnTo>
                <a:lnTo>
                  <a:pt x="127" y="61"/>
                </a:lnTo>
                <a:lnTo>
                  <a:pt x="130" y="63"/>
                </a:lnTo>
                <a:lnTo>
                  <a:pt x="134" y="65"/>
                </a:lnTo>
                <a:lnTo>
                  <a:pt x="138" y="66"/>
                </a:lnTo>
                <a:lnTo>
                  <a:pt x="141" y="68"/>
                </a:lnTo>
                <a:lnTo>
                  <a:pt x="147" y="70"/>
                </a:lnTo>
                <a:lnTo>
                  <a:pt x="151" y="72"/>
                </a:lnTo>
                <a:lnTo>
                  <a:pt x="153" y="74"/>
                </a:lnTo>
                <a:lnTo>
                  <a:pt x="156" y="74"/>
                </a:lnTo>
                <a:lnTo>
                  <a:pt x="158" y="76"/>
                </a:lnTo>
                <a:lnTo>
                  <a:pt x="160" y="76"/>
                </a:lnTo>
                <a:lnTo>
                  <a:pt x="162" y="76"/>
                </a:lnTo>
                <a:lnTo>
                  <a:pt x="165" y="77"/>
                </a:lnTo>
                <a:lnTo>
                  <a:pt x="167" y="79"/>
                </a:lnTo>
                <a:lnTo>
                  <a:pt x="169" y="79"/>
                </a:lnTo>
                <a:lnTo>
                  <a:pt x="171" y="81"/>
                </a:lnTo>
                <a:lnTo>
                  <a:pt x="173" y="81"/>
                </a:lnTo>
                <a:lnTo>
                  <a:pt x="175" y="81"/>
                </a:lnTo>
                <a:lnTo>
                  <a:pt x="176" y="83"/>
                </a:lnTo>
                <a:lnTo>
                  <a:pt x="178" y="83"/>
                </a:lnTo>
                <a:lnTo>
                  <a:pt x="182" y="85"/>
                </a:lnTo>
                <a:lnTo>
                  <a:pt x="186" y="87"/>
                </a:lnTo>
                <a:lnTo>
                  <a:pt x="189" y="88"/>
                </a:lnTo>
                <a:lnTo>
                  <a:pt x="193" y="88"/>
                </a:lnTo>
                <a:lnTo>
                  <a:pt x="197" y="90"/>
                </a:lnTo>
                <a:lnTo>
                  <a:pt x="200" y="92"/>
                </a:lnTo>
                <a:lnTo>
                  <a:pt x="204" y="94"/>
                </a:lnTo>
                <a:lnTo>
                  <a:pt x="208" y="96"/>
                </a:lnTo>
                <a:lnTo>
                  <a:pt x="211" y="98"/>
                </a:lnTo>
                <a:lnTo>
                  <a:pt x="215" y="99"/>
                </a:lnTo>
                <a:lnTo>
                  <a:pt x="219" y="99"/>
                </a:lnTo>
                <a:lnTo>
                  <a:pt x="228" y="103"/>
                </a:lnTo>
                <a:lnTo>
                  <a:pt x="233" y="103"/>
                </a:lnTo>
                <a:lnTo>
                  <a:pt x="237" y="103"/>
                </a:lnTo>
                <a:lnTo>
                  <a:pt x="243" y="103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31" name="Freeform 1987"/>
          <p:cNvSpPr>
            <a:spLocks/>
          </p:cNvSpPr>
          <p:nvPr/>
        </p:nvSpPr>
        <p:spPr bwMode="auto">
          <a:xfrm>
            <a:off x="5389563" y="4057650"/>
            <a:ext cx="190500" cy="82550"/>
          </a:xfrm>
          <a:custGeom>
            <a:avLst/>
            <a:gdLst>
              <a:gd name="T0" fmla="*/ 235 w 243"/>
              <a:gd name="T1" fmla="*/ 98 h 103"/>
              <a:gd name="T2" fmla="*/ 224 w 243"/>
              <a:gd name="T3" fmla="*/ 92 h 103"/>
              <a:gd name="T4" fmla="*/ 211 w 243"/>
              <a:gd name="T5" fmla="*/ 87 h 103"/>
              <a:gd name="T6" fmla="*/ 199 w 243"/>
              <a:gd name="T7" fmla="*/ 83 h 103"/>
              <a:gd name="T8" fmla="*/ 189 w 243"/>
              <a:gd name="T9" fmla="*/ 79 h 103"/>
              <a:gd name="T10" fmla="*/ 178 w 243"/>
              <a:gd name="T11" fmla="*/ 74 h 103"/>
              <a:gd name="T12" fmla="*/ 165 w 243"/>
              <a:gd name="T13" fmla="*/ 68 h 103"/>
              <a:gd name="T14" fmla="*/ 149 w 243"/>
              <a:gd name="T15" fmla="*/ 61 h 103"/>
              <a:gd name="T16" fmla="*/ 125 w 243"/>
              <a:gd name="T17" fmla="*/ 52 h 103"/>
              <a:gd name="T18" fmla="*/ 105 w 243"/>
              <a:gd name="T19" fmla="*/ 46 h 103"/>
              <a:gd name="T20" fmla="*/ 81 w 243"/>
              <a:gd name="T21" fmla="*/ 41 h 103"/>
              <a:gd name="T22" fmla="*/ 66 w 243"/>
              <a:gd name="T23" fmla="*/ 35 h 103"/>
              <a:gd name="T24" fmla="*/ 55 w 243"/>
              <a:gd name="T25" fmla="*/ 30 h 103"/>
              <a:gd name="T26" fmla="*/ 46 w 243"/>
              <a:gd name="T27" fmla="*/ 24 h 103"/>
              <a:gd name="T28" fmla="*/ 37 w 243"/>
              <a:gd name="T29" fmla="*/ 20 h 103"/>
              <a:gd name="T30" fmla="*/ 27 w 243"/>
              <a:gd name="T31" fmla="*/ 17 h 103"/>
              <a:gd name="T32" fmla="*/ 22 w 243"/>
              <a:gd name="T33" fmla="*/ 13 h 103"/>
              <a:gd name="T34" fmla="*/ 16 w 243"/>
              <a:gd name="T35" fmla="*/ 9 h 103"/>
              <a:gd name="T36" fmla="*/ 11 w 243"/>
              <a:gd name="T37" fmla="*/ 8 h 103"/>
              <a:gd name="T38" fmla="*/ 4 w 243"/>
              <a:gd name="T39" fmla="*/ 4 h 103"/>
              <a:gd name="T40" fmla="*/ 2 w 243"/>
              <a:gd name="T41" fmla="*/ 0 h 103"/>
              <a:gd name="T42" fmla="*/ 11 w 243"/>
              <a:gd name="T43" fmla="*/ 4 h 103"/>
              <a:gd name="T44" fmla="*/ 18 w 243"/>
              <a:gd name="T45" fmla="*/ 8 h 103"/>
              <a:gd name="T46" fmla="*/ 26 w 243"/>
              <a:gd name="T47" fmla="*/ 9 h 103"/>
              <a:gd name="T48" fmla="*/ 33 w 243"/>
              <a:gd name="T49" fmla="*/ 13 h 103"/>
              <a:gd name="T50" fmla="*/ 42 w 243"/>
              <a:gd name="T51" fmla="*/ 17 h 103"/>
              <a:gd name="T52" fmla="*/ 51 w 243"/>
              <a:gd name="T53" fmla="*/ 20 h 103"/>
              <a:gd name="T54" fmla="*/ 59 w 243"/>
              <a:gd name="T55" fmla="*/ 24 h 103"/>
              <a:gd name="T56" fmla="*/ 72 w 243"/>
              <a:gd name="T57" fmla="*/ 30 h 103"/>
              <a:gd name="T58" fmla="*/ 90 w 243"/>
              <a:gd name="T59" fmla="*/ 37 h 103"/>
              <a:gd name="T60" fmla="*/ 103 w 243"/>
              <a:gd name="T61" fmla="*/ 48 h 103"/>
              <a:gd name="T62" fmla="*/ 112 w 243"/>
              <a:gd name="T63" fmla="*/ 55 h 103"/>
              <a:gd name="T64" fmla="*/ 123 w 243"/>
              <a:gd name="T65" fmla="*/ 59 h 103"/>
              <a:gd name="T66" fmla="*/ 134 w 243"/>
              <a:gd name="T67" fmla="*/ 65 h 103"/>
              <a:gd name="T68" fmla="*/ 147 w 243"/>
              <a:gd name="T69" fmla="*/ 70 h 103"/>
              <a:gd name="T70" fmla="*/ 156 w 243"/>
              <a:gd name="T71" fmla="*/ 74 h 103"/>
              <a:gd name="T72" fmla="*/ 162 w 243"/>
              <a:gd name="T73" fmla="*/ 76 h 103"/>
              <a:gd name="T74" fmla="*/ 169 w 243"/>
              <a:gd name="T75" fmla="*/ 79 h 103"/>
              <a:gd name="T76" fmla="*/ 175 w 243"/>
              <a:gd name="T77" fmla="*/ 81 h 103"/>
              <a:gd name="T78" fmla="*/ 182 w 243"/>
              <a:gd name="T79" fmla="*/ 85 h 103"/>
              <a:gd name="T80" fmla="*/ 193 w 243"/>
              <a:gd name="T81" fmla="*/ 88 h 103"/>
              <a:gd name="T82" fmla="*/ 204 w 243"/>
              <a:gd name="T83" fmla="*/ 94 h 103"/>
              <a:gd name="T84" fmla="*/ 215 w 243"/>
              <a:gd name="T85" fmla="*/ 99 h 103"/>
              <a:gd name="T86" fmla="*/ 233 w 243"/>
              <a:gd name="T87" fmla="*/ 103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43" h="103">
                <a:moveTo>
                  <a:pt x="243" y="103"/>
                </a:moveTo>
                <a:lnTo>
                  <a:pt x="241" y="101"/>
                </a:lnTo>
                <a:lnTo>
                  <a:pt x="235" y="98"/>
                </a:lnTo>
                <a:lnTo>
                  <a:pt x="230" y="96"/>
                </a:lnTo>
                <a:lnTo>
                  <a:pt x="226" y="94"/>
                </a:lnTo>
                <a:lnTo>
                  <a:pt x="224" y="92"/>
                </a:lnTo>
                <a:lnTo>
                  <a:pt x="222" y="92"/>
                </a:lnTo>
                <a:lnTo>
                  <a:pt x="215" y="90"/>
                </a:lnTo>
                <a:lnTo>
                  <a:pt x="211" y="87"/>
                </a:lnTo>
                <a:lnTo>
                  <a:pt x="206" y="85"/>
                </a:lnTo>
                <a:lnTo>
                  <a:pt x="202" y="83"/>
                </a:lnTo>
                <a:lnTo>
                  <a:pt x="199" y="83"/>
                </a:lnTo>
                <a:lnTo>
                  <a:pt x="193" y="79"/>
                </a:lnTo>
                <a:lnTo>
                  <a:pt x="191" y="79"/>
                </a:lnTo>
                <a:lnTo>
                  <a:pt x="189" y="79"/>
                </a:lnTo>
                <a:lnTo>
                  <a:pt x="186" y="77"/>
                </a:lnTo>
                <a:lnTo>
                  <a:pt x="182" y="76"/>
                </a:lnTo>
                <a:lnTo>
                  <a:pt x="178" y="74"/>
                </a:lnTo>
                <a:lnTo>
                  <a:pt x="173" y="72"/>
                </a:lnTo>
                <a:lnTo>
                  <a:pt x="169" y="70"/>
                </a:lnTo>
                <a:lnTo>
                  <a:pt x="165" y="68"/>
                </a:lnTo>
                <a:lnTo>
                  <a:pt x="158" y="65"/>
                </a:lnTo>
                <a:lnTo>
                  <a:pt x="153" y="63"/>
                </a:lnTo>
                <a:lnTo>
                  <a:pt x="149" y="61"/>
                </a:lnTo>
                <a:lnTo>
                  <a:pt x="138" y="55"/>
                </a:lnTo>
                <a:lnTo>
                  <a:pt x="130" y="54"/>
                </a:lnTo>
                <a:lnTo>
                  <a:pt x="125" y="52"/>
                </a:lnTo>
                <a:lnTo>
                  <a:pt x="118" y="50"/>
                </a:lnTo>
                <a:lnTo>
                  <a:pt x="112" y="48"/>
                </a:lnTo>
                <a:lnTo>
                  <a:pt x="105" y="46"/>
                </a:lnTo>
                <a:lnTo>
                  <a:pt x="97" y="44"/>
                </a:lnTo>
                <a:lnTo>
                  <a:pt x="88" y="42"/>
                </a:lnTo>
                <a:lnTo>
                  <a:pt x="81" y="41"/>
                </a:lnTo>
                <a:lnTo>
                  <a:pt x="77" y="41"/>
                </a:lnTo>
                <a:lnTo>
                  <a:pt x="72" y="37"/>
                </a:lnTo>
                <a:lnTo>
                  <a:pt x="66" y="35"/>
                </a:lnTo>
                <a:lnTo>
                  <a:pt x="62" y="33"/>
                </a:lnTo>
                <a:lnTo>
                  <a:pt x="57" y="31"/>
                </a:lnTo>
                <a:lnTo>
                  <a:pt x="55" y="30"/>
                </a:lnTo>
                <a:lnTo>
                  <a:pt x="51" y="28"/>
                </a:lnTo>
                <a:lnTo>
                  <a:pt x="50" y="26"/>
                </a:lnTo>
                <a:lnTo>
                  <a:pt x="46" y="24"/>
                </a:lnTo>
                <a:lnTo>
                  <a:pt x="44" y="22"/>
                </a:lnTo>
                <a:lnTo>
                  <a:pt x="38" y="20"/>
                </a:lnTo>
                <a:lnTo>
                  <a:pt x="37" y="20"/>
                </a:lnTo>
                <a:lnTo>
                  <a:pt x="35" y="19"/>
                </a:lnTo>
                <a:lnTo>
                  <a:pt x="29" y="17"/>
                </a:lnTo>
                <a:lnTo>
                  <a:pt x="27" y="17"/>
                </a:lnTo>
                <a:lnTo>
                  <a:pt x="26" y="15"/>
                </a:lnTo>
                <a:lnTo>
                  <a:pt x="24" y="13"/>
                </a:lnTo>
                <a:lnTo>
                  <a:pt x="22" y="13"/>
                </a:lnTo>
                <a:lnTo>
                  <a:pt x="20" y="13"/>
                </a:lnTo>
                <a:lnTo>
                  <a:pt x="18" y="11"/>
                </a:lnTo>
                <a:lnTo>
                  <a:pt x="16" y="9"/>
                </a:lnTo>
                <a:lnTo>
                  <a:pt x="16" y="9"/>
                </a:lnTo>
                <a:lnTo>
                  <a:pt x="15" y="9"/>
                </a:lnTo>
                <a:lnTo>
                  <a:pt x="11" y="8"/>
                </a:lnTo>
                <a:lnTo>
                  <a:pt x="9" y="8"/>
                </a:lnTo>
                <a:lnTo>
                  <a:pt x="7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lnTo>
                  <a:pt x="2" y="0"/>
                </a:lnTo>
                <a:lnTo>
                  <a:pt x="5" y="2"/>
                </a:lnTo>
                <a:lnTo>
                  <a:pt x="9" y="4"/>
                </a:lnTo>
                <a:lnTo>
                  <a:pt x="11" y="4"/>
                </a:lnTo>
                <a:lnTo>
                  <a:pt x="13" y="6"/>
                </a:lnTo>
                <a:lnTo>
                  <a:pt x="16" y="8"/>
                </a:lnTo>
                <a:lnTo>
                  <a:pt x="18" y="8"/>
                </a:lnTo>
                <a:lnTo>
                  <a:pt x="22" y="9"/>
                </a:lnTo>
                <a:lnTo>
                  <a:pt x="24" y="9"/>
                </a:lnTo>
                <a:lnTo>
                  <a:pt x="26" y="9"/>
                </a:lnTo>
                <a:lnTo>
                  <a:pt x="27" y="11"/>
                </a:lnTo>
                <a:lnTo>
                  <a:pt x="31" y="11"/>
                </a:lnTo>
                <a:lnTo>
                  <a:pt x="33" y="13"/>
                </a:lnTo>
                <a:lnTo>
                  <a:pt x="37" y="13"/>
                </a:lnTo>
                <a:lnTo>
                  <a:pt x="38" y="15"/>
                </a:lnTo>
                <a:lnTo>
                  <a:pt x="42" y="17"/>
                </a:lnTo>
                <a:lnTo>
                  <a:pt x="44" y="19"/>
                </a:lnTo>
                <a:lnTo>
                  <a:pt x="48" y="19"/>
                </a:lnTo>
                <a:lnTo>
                  <a:pt x="51" y="20"/>
                </a:lnTo>
                <a:lnTo>
                  <a:pt x="53" y="22"/>
                </a:lnTo>
                <a:lnTo>
                  <a:pt x="55" y="22"/>
                </a:lnTo>
                <a:lnTo>
                  <a:pt x="59" y="24"/>
                </a:lnTo>
                <a:lnTo>
                  <a:pt x="62" y="26"/>
                </a:lnTo>
                <a:lnTo>
                  <a:pt x="66" y="28"/>
                </a:lnTo>
                <a:lnTo>
                  <a:pt x="72" y="30"/>
                </a:lnTo>
                <a:lnTo>
                  <a:pt x="77" y="31"/>
                </a:lnTo>
                <a:lnTo>
                  <a:pt x="84" y="33"/>
                </a:lnTo>
                <a:lnTo>
                  <a:pt x="90" y="37"/>
                </a:lnTo>
                <a:lnTo>
                  <a:pt x="96" y="42"/>
                </a:lnTo>
                <a:lnTo>
                  <a:pt x="101" y="46"/>
                </a:lnTo>
                <a:lnTo>
                  <a:pt x="103" y="48"/>
                </a:lnTo>
                <a:lnTo>
                  <a:pt x="107" y="52"/>
                </a:lnTo>
                <a:lnTo>
                  <a:pt x="108" y="54"/>
                </a:lnTo>
                <a:lnTo>
                  <a:pt x="112" y="55"/>
                </a:lnTo>
                <a:lnTo>
                  <a:pt x="114" y="55"/>
                </a:lnTo>
                <a:lnTo>
                  <a:pt x="118" y="57"/>
                </a:lnTo>
                <a:lnTo>
                  <a:pt x="123" y="59"/>
                </a:lnTo>
                <a:lnTo>
                  <a:pt x="127" y="61"/>
                </a:lnTo>
                <a:lnTo>
                  <a:pt x="130" y="63"/>
                </a:lnTo>
                <a:lnTo>
                  <a:pt x="134" y="65"/>
                </a:lnTo>
                <a:lnTo>
                  <a:pt x="138" y="66"/>
                </a:lnTo>
                <a:lnTo>
                  <a:pt x="141" y="68"/>
                </a:lnTo>
                <a:lnTo>
                  <a:pt x="147" y="70"/>
                </a:lnTo>
                <a:lnTo>
                  <a:pt x="151" y="72"/>
                </a:lnTo>
                <a:lnTo>
                  <a:pt x="153" y="74"/>
                </a:lnTo>
                <a:lnTo>
                  <a:pt x="156" y="74"/>
                </a:lnTo>
                <a:lnTo>
                  <a:pt x="158" y="76"/>
                </a:lnTo>
                <a:lnTo>
                  <a:pt x="160" y="76"/>
                </a:lnTo>
                <a:lnTo>
                  <a:pt x="162" y="76"/>
                </a:lnTo>
                <a:lnTo>
                  <a:pt x="165" y="77"/>
                </a:lnTo>
                <a:lnTo>
                  <a:pt x="167" y="79"/>
                </a:lnTo>
                <a:lnTo>
                  <a:pt x="169" y="79"/>
                </a:lnTo>
                <a:lnTo>
                  <a:pt x="171" y="81"/>
                </a:lnTo>
                <a:lnTo>
                  <a:pt x="173" y="81"/>
                </a:lnTo>
                <a:lnTo>
                  <a:pt x="175" y="81"/>
                </a:lnTo>
                <a:lnTo>
                  <a:pt x="176" y="83"/>
                </a:lnTo>
                <a:lnTo>
                  <a:pt x="178" y="83"/>
                </a:lnTo>
                <a:lnTo>
                  <a:pt x="182" y="85"/>
                </a:lnTo>
                <a:lnTo>
                  <a:pt x="186" y="87"/>
                </a:lnTo>
                <a:lnTo>
                  <a:pt x="189" y="88"/>
                </a:lnTo>
                <a:lnTo>
                  <a:pt x="193" y="88"/>
                </a:lnTo>
                <a:lnTo>
                  <a:pt x="197" y="90"/>
                </a:lnTo>
                <a:lnTo>
                  <a:pt x="200" y="92"/>
                </a:lnTo>
                <a:lnTo>
                  <a:pt x="204" y="94"/>
                </a:lnTo>
                <a:lnTo>
                  <a:pt x="208" y="96"/>
                </a:lnTo>
                <a:lnTo>
                  <a:pt x="211" y="98"/>
                </a:lnTo>
                <a:lnTo>
                  <a:pt x="215" y="99"/>
                </a:lnTo>
                <a:lnTo>
                  <a:pt x="219" y="99"/>
                </a:lnTo>
                <a:lnTo>
                  <a:pt x="228" y="103"/>
                </a:lnTo>
                <a:lnTo>
                  <a:pt x="233" y="103"/>
                </a:lnTo>
                <a:lnTo>
                  <a:pt x="237" y="103"/>
                </a:lnTo>
                <a:lnTo>
                  <a:pt x="243" y="10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32" name="Freeform 1988"/>
          <p:cNvSpPr>
            <a:spLocks/>
          </p:cNvSpPr>
          <p:nvPr/>
        </p:nvSpPr>
        <p:spPr bwMode="auto">
          <a:xfrm>
            <a:off x="5475288" y="4097338"/>
            <a:ext cx="98425" cy="39687"/>
          </a:xfrm>
          <a:custGeom>
            <a:avLst/>
            <a:gdLst>
              <a:gd name="T0" fmla="*/ 0 w 122"/>
              <a:gd name="T1" fmla="*/ 0 h 49"/>
              <a:gd name="T2" fmla="*/ 0 w 122"/>
              <a:gd name="T3" fmla="*/ 0 h 49"/>
              <a:gd name="T4" fmla="*/ 2 w 122"/>
              <a:gd name="T5" fmla="*/ 0 h 49"/>
              <a:gd name="T6" fmla="*/ 4 w 122"/>
              <a:gd name="T7" fmla="*/ 2 h 49"/>
              <a:gd name="T8" fmla="*/ 6 w 122"/>
              <a:gd name="T9" fmla="*/ 2 h 49"/>
              <a:gd name="T10" fmla="*/ 8 w 122"/>
              <a:gd name="T11" fmla="*/ 2 h 49"/>
              <a:gd name="T12" fmla="*/ 9 w 122"/>
              <a:gd name="T13" fmla="*/ 4 h 49"/>
              <a:gd name="T14" fmla="*/ 11 w 122"/>
              <a:gd name="T15" fmla="*/ 4 h 49"/>
              <a:gd name="T16" fmla="*/ 13 w 122"/>
              <a:gd name="T17" fmla="*/ 4 h 49"/>
              <a:gd name="T18" fmla="*/ 13 w 122"/>
              <a:gd name="T19" fmla="*/ 5 h 49"/>
              <a:gd name="T20" fmla="*/ 17 w 122"/>
              <a:gd name="T21" fmla="*/ 5 h 49"/>
              <a:gd name="T22" fmla="*/ 22 w 122"/>
              <a:gd name="T23" fmla="*/ 7 h 49"/>
              <a:gd name="T24" fmla="*/ 26 w 122"/>
              <a:gd name="T25" fmla="*/ 9 h 49"/>
              <a:gd name="T26" fmla="*/ 30 w 122"/>
              <a:gd name="T27" fmla="*/ 9 h 49"/>
              <a:gd name="T28" fmla="*/ 33 w 122"/>
              <a:gd name="T29" fmla="*/ 11 h 49"/>
              <a:gd name="T30" fmla="*/ 37 w 122"/>
              <a:gd name="T31" fmla="*/ 13 h 49"/>
              <a:gd name="T32" fmla="*/ 39 w 122"/>
              <a:gd name="T33" fmla="*/ 15 h 49"/>
              <a:gd name="T34" fmla="*/ 44 w 122"/>
              <a:gd name="T35" fmla="*/ 16 h 49"/>
              <a:gd name="T36" fmla="*/ 50 w 122"/>
              <a:gd name="T37" fmla="*/ 18 h 49"/>
              <a:gd name="T38" fmla="*/ 54 w 122"/>
              <a:gd name="T39" fmla="*/ 20 h 49"/>
              <a:gd name="T40" fmla="*/ 57 w 122"/>
              <a:gd name="T41" fmla="*/ 22 h 49"/>
              <a:gd name="T42" fmla="*/ 63 w 122"/>
              <a:gd name="T43" fmla="*/ 24 h 49"/>
              <a:gd name="T44" fmla="*/ 66 w 122"/>
              <a:gd name="T45" fmla="*/ 26 h 49"/>
              <a:gd name="T46" fmla="*/ 72 w 122"/>
              <a:gd name="T47" fmla="*/ 27 h 49"/>
              <a:gd name="T48" fmla="*/ 79 w 122"/>
              <a:gd name="T49" fmla="*/ 31 h 49"/>
              <a:gd name="T50" fmla="*/ 81 w 122"/>
              <a:gd name="T51" fmla="*/ 31 h 49"/>
              <a:gd name="T52" fmla="*/ 85 w 122"/>
              <a:gd name="T53" fmla="*/ 33 h 49"/>
              <a:gd name="T54" fmla="*/ 89 w 122"/>
              <a:gd name="T55" fmla="*/ 35 h 49"/>
              <a:gd name="T56" fmla="*/ 94 w 122"/>
              <a:gd name="T57" fmla="*/ 38 h 49"/>
              <a:gd name="T58" fmla="*/ 98 w 122"/>
              <a:gd name="T59" fmla="*/ 38 h 49"/>
              <a:gd name="T60" fmla="*/ 101 w 122"/>
              <a:gd name="T61" fmla="*/ 40 h 49"/>
              <a:gd name="T62" fmla="*/ 103 w 122"/>
              <a:gd name="T63" fmla="*/ 42 h 49"/>
              <a:gd name="T64" fmla="*/ 107 w 122"/>
              <a:gd name="T65" fmla="*/ 42 h 49"/>
              <a:gd name="T66" fmla="*/ 114 w 122"/>
              <a:gd name="T67" fmla="*/ 46 h 49"/>
              <a:gd name="T68" fmla="*/ 122 w 122"/>
              <a:gd name="T69" fmla="*/ 49 h 49"/>
              <a:gd name="T70" fmla="*/ 0 w 122"/>
              <a:gd name="T71" fmla="*/ 0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2" h="49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9" y="4"/>
                </a:lnTo>
                <a:lnTo>
                  <a:pt x="11" y="4"/>
                </a:lnTo>
                <a:lnTo>
                  <a:pt x="13" y="4"/>
                </a:lnTo>
                <a:lnTo>
                  <a:pt x="13" y="5"/>
                </a:lnTo>
                <a:lnTo>
                  <a:pt x="17" y="5"/>
                </a:lnTo>
                <a:lnTo>
                  <a:pt x="22" y="7"/>
                </a:lnTo>
                <a:lnTo>
                  <a:pt x="26" y="9"/>
                </a:lnTo>
                <a:lnTo>
                  <a:pt x="30" y="9"/>
                </a:lnTo>
                <a:lnTo>
                  <a:pt x="33" y="11"/>
                </a:lnTo>
                <a:lnTo>
                  <a:pt x="37" y="13"/>
                </a:lnTo>
                <a:lnTo>
                  <a:pt x="39" y="15"/>
                </a:lnTo>
                <a:lnTo>
                  <a:pt x="44" y="16"/>
                </a:lnTo>
                <a:lnTo>
                  <a:pt x="50" y="18"/>
                </a:lnTo>
                <a:lnTo>
                  <a:pt x="54" y="20"/>
                </a:lnTo>
                <a:lnTo>
                  <a:pt x="57" y="22"/>
                </a:lnTo>
                <a:lnTo>
                  <a:pt x="63" y="24"/>
                </a:lnTo>
                <a:lnTo>
                  <a:pt x="66" y="26"/>
                </a:lnTo>
                <a:lnTo>
                  <a:pt x="72" y="27"/>
                </a:lnTo>
                <a:lnTo>
                  <a:pt x="79" y="31"/>
                </a:lnTo>
                <a:lnTo>
                  <a:pt x="81" y="31"/>
                </a:lnTo>
                <a:lnTo>
                  <a:pt x="85" y="33"/>
                </a:lnTo>
                <a:lnTo>
                  <a:pt x="89" y="35"/>
                </a:lnTo>
                <a:lnTo>
                  <a:pt x="94" y="38"/>
                </a:lnTo>
                <a:lnTo>
                  <a:pt x="98" y="38"/>
                </a:lnTo>
                <a:lnTo>
                  <a:pt x="101" y="40"/>
                </a:lnTo>
                <a:lnTo>
                  <a:pt x="103" y="42"/>
                </a:lnTo>
                <a:lnTo>
                  <a:pt x="107" y="42"/>
                </a:lnTo>
                <a:lnTo>
                  <a:pt x="114" y="46"/>
                </a:lnTo>
                <a:lnTo>
                  <a:pt x="122" y="49"/>
                </a:lnTo>
                <a:lnTo>
                  <a:pt x="0" y="0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33" name="Freeform 1989"/>
          <p:cNvSpPr>
            <a:spLocks/>
          </p:cNvSpPr>
          <p:nvPr/>
        </p:nvSpPr>
        <p:spPr bwMode="auto">
          <a:xfrm>
            <a:off x="5475288" y="4097338"/>
            <a:ext cx="98425" cy="39687"/>
          </a:xfrm>
          <a:custGeom>
            <a:avLst/>
            <a:gdLst>
              <a:gd name="T0" fmla="*/ 0 w 122"/>
              <a:gd name="T1" fmla="*/ 0 h 49"/>
              <a:gd name="T2" fmla="*/ 0 w 122"/>
              <a:gd name="T3" fmla="*/ 0 h 49"/>
              <a:gd name="T4" fmla="*/ 2 w 122"/>
              <a:gd name="T5" fmla="*/ 0 h 49"/>
              <a:gd name="T6" fmla="*/ 4 w 122"/>
              <a:gd name="T7" fmla="*/ 2 h 49"/>
              <a:gd name="T8" fmla="*/ 6 w 122"/>
              <a:gd name="T9" fmla="*/ 2 h 49"/>
              <a:gd name="T10" fmla="*/ 8 w 122"/>
              <a:gd name="T11" fmla="*/ 2 h 49"/>
              <a:gd name="T12" fmla="*/ 9 w 122"/>
              <a:gd name="T13" fmla="*/ 4 h 49"/>
              <a:gd name="T14" fmla="*/ 11 w 122"/>
              <a:gd name="T15" fmla="*/ 4 h 49"/>
              <a:gd name="T16" fmla="*/ 13 w 122"/>
              <a:gd name="T17" fmla="*/ 4 h 49"/>
              <a:gd name="T18" fmla="*/ 13 w 122"/>
              <a:gd name="T19" fmla="*/ 5 h 49"/>
              <a:gd name="T20" fmla="*/ 17 w 122"/>
              <a:gd name="T21" fmla="*/ 5 h 49"/>
              <a:gd name="T22" fmla="*/ 22 w 122"/>
              <a:gd name="T23" fmla="*/ 7 h 49"/>
              <a:gd name="T24" fmla="*/ 26 w 122"/>
              <a:gd name="T25" fmla="*/ 9 h 49"/>
              <a:gd name="T26" fmla="*/ 30 w 122"/>
              <a:gd name="T27" fmla="*/ 9 h 49"/>
              <a:gd name="T28" fmla="*/ 33 w 122"/>
              <a:gd name="T29" fmla="*/ 11 h 49"/>
              <a:gd name="T30" fmla="*/ 37 w 122"/>
              <a:gd name="T31" fmla="*/ 13 h 49"/>
              <a:gd name="T32" fmla="*/ 39 w 122"/>
              <a:gd name="T33" fmla="*/ 15 h 49"/>
              <a:gd name="T34" fmla="*/ 44 w 122"/>
              <a:gd name="T35" fmla="*/ 16 h 49"/>
              <a:gd name="T36" fmla="*/ 50 w 122"/>
              <a:gd name="T37" fmla="*/ 18 h 49"/>
              <a:gd name="T38" fmla="*/ 54 w 122"/>
              <a:gd name="T39" fmla="*/ 20 h 49"/>
              <a:gd name="T40" fmla="*/ 57 w 122"/>
              <a:gd name="T41" fmla="*/ 22 h 49"/>
              <a:gd name="T42" fmla="*/ 63 w 122"/>
              <a:gd name="T43" fmla="*/ 24 h 49"/>
              <a:gd name="T44" fmla="*/ 66 w 122"/>
              <a:gd name="T45" fmla="*/ 26 h 49"/>
              <a:gd name="T46" fmla="*/ 72 w 122"/>
              <a:gd name="T47" fmla="*/ 27 h 49"/>
              <a:gd name="T48" fmla="*/ 79 w 122"/>
              <a:gd name="T49" fmla="*/ 31 h 49"/>
              <a:gd name="T50" fmla="*/ 81 w 122"/>
              <a:gd name="T51" fmla="*/ 31 h 49"/>
              <a:gd name="T52" fmla="*/ 85 w 122"/>
              <a:gd name="T53" fmla="*/ 33 h 49"/>
              <a:gd name="T54" fmla="*/ 89 w 122"/>
              <a:gd name="T55" fmla="*/ 35 h 49"/>
              <a:gd name="T56" fmla="*/ 94 w 122"/>
              <a:gd name="T57" fmla="*/ 38 h 49"/>
              <a:gd name="T58" fmla="*/ 98 w 122"/>
              <a:gd name="T59" fmla="*/ 38 h 49"/>
              <a:gd name="T60" fmla="*/ 101 w 122"/>
              <a:gd name="T61" fmla="*/ 40 h 49"/>
              <a:gd name="T62" fmla="*/ 103 w 122"/>
              <a:gd name="T63" fmla="*/ 42 h 49"/>
              <a:gd name="T64" fmla="*/ 107 w 122"/>
              <a:gd name="T65" fmla="*/ 42 h 49"/>
              <a:gd name="T66" fmla="*/ 114 w 122"/>
              <a:gd name="T67" fmla="*/ 46 h 49"/>
              <a:gd name="T68" fmla="*/ 122 w 122"/>
              <a:gd name="T69" fmla="*/ 49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2" h="49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9" y="4"/>
                </a:lnTo>
                <a:lnTo>
                  <a:pt x="11" y="4"/>
                </a:lnTo>
                <a:lnTo>
                  <a:pt x="13" y="4"/>
                </a:lnTo>
                <a:lnTo>
                  <a:pt x="13" y="5"/>
                </a:lnTo>
                <a:lnTo>
                  <a:pt x="17" y="5"/>
                </a:lnTo>
                <a:lnTo>
                  <a:pt x="22" y="7"/>
                </a:lnTo>
                <a:lnTo>
                  <a:pt x="26" y="9"/>
                </a:lnTo>
                <a:lnTo>
                  <a:pt x="30" y="9"/>
                </a:lnTo>
                <a:lnTo>
                  <a:pt x="33" y="11"/>
                </a:lnTo>
                <a:lnTo>
                  <a:pt x="37" y="13"/>
                </a:lnTo>
                <a:lnTo>
                  <a:pt x="39" y="15"/>
                </a:lnTo>
                <a:lnTo>
                  <a:pt x="44" y="16"/>
                </a:lnTo>
                <a:lnTo>
                  <a:pt x="50" y="18"/>
                </a:lnTo>
                <a:lnTo>
                  <a:pt x="54" y="20"/>
                </a:lnTo>
                <a:lnTo>
                  <a:pt x="57" y="22"/>
                </a:lnTo>
                <a:lnTo>
                  <a:pt x="63" y="24"/>
                </a:lnTo>
                <a:lnTo>
                  <a:pt x="66" y="26"/>
                </a:lnTo>
                <a:lnTo>
                  <a:pt x="72" y="27"/>
                </a:lnTo>
                <a:lnTo>
                  <a:pt x="79" y="31"/>
                </a:lnTo>
                <a:lnTo>
                  <a:pt x="81" y="31"/>
                </a:lnTo>
                <a:lnTo>
                  <a:pt x="85" y="33"/>
                </a:lnTo>
                <a:lnTo>
                  <a:pt x="89" y="35"/>
                </a:lnTo>
                <a:lnTo>
                  <a:pt x="94" y="38"/>
                </a:lnTo>
                <a:lnTo>
                  <a:pt x="98" y="38"/>
                </a:lnTo>
                <a:lnTo>
                  <a:pt x="101" y="40"/>
                </a:lnTo>
                <a:lnTo>
                  <a:pt x="103" y="42"/>
                </a:lnTo>
                <a:lnTo>
                  <a:pt x="107" y="42"/>
                </a:lnTo>
                <a:lnTo>
                  <a:pt x="114" y="46"/>
                </a:lnTo>
                <a:lnTo>
                  <a:pt x="122" y="49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34" name="Freeform 1990"/>
          <p:cNvSpPr>
            <a:spLocks/>
          </p:cNvSpPr>
          <p:nvPr/>
        </p:nvSpPr>
        <p:spPr bwMode="auto">
          <a:xfrm>
            <a:off x="5480050" y="4030663"/>
            <a:ext cx="106363" cy="114300"/>
          </a:xfrm>
          <a:custGeom>
            <a:avLst/>
            <a:gdLst>
              <a:gd name="T0" fmla="*/ 132 w 134"/>
              <a:gd name="T1" fmla="*/ 142 h 146"/>
              <a:gd name="T2" fmla="*/ 128 w 134"/>
              <a:gd name="T3" fmla="*/ 136 h 146"/>
              <a:gd name="T4" fmla="*/ 125 w 134"/>
              <a:gd name="T5" fmla="*/ 133 h 146"/>
              <a:gd name="T6" fmla="*/ 119 w 134"/>
              <a:gd name="T7" fmla="*/ 127 h 146"/>
              <a:gd name="T8" fmla="*/ 116 w 134"/>
              <a:gd name="T9" fmla="*/ 122 h 146"/>
              <a:gd name="T10" fmla="*/ 110 w 134"/>
              <a:gd name="T11" fmla="*/ 116 h 146"/>
              <a:gd name="T12" fmla="*/ 105 w 134"/>
              <a:gd name="T13" fmla="*/ 112 h 146"/>
              <a:gd name="T14" fmla="*/ 101 w 134"/>
              <a:gd name="T15" fmla="*/ 107 h 146"/>
              <a:gd name="T16" fmla="*/ 95 w 134"/>
              <a:gd name="T17" fmla="*/ 101 h 146"/>
              <a:gd name="T18" fmla="*/ 92 w 134"/>
              <a:gd name="T19" fmla="*/ 96 h 146"/>
              <a:gd name="T20" fmla="*/ 86 w 134"/>
              <a:gd name="T21" fmla="*/ 90 h 146"/>
              <a:gd name="T22" fmla="*/ 81 w 134"/>
              <a:gd name="T23" fmla="*/ 87 h 146"/>
              <a:gd name="T24" fmla="*/ 77 w 134"/>
              <a:gd name="T25" fmla="*/ 81 h 146"/>
              <a:gd name="T26" fmla="*/ 70 w 134"/>
              <a:gd name="T27" fmla="*/ 77 h 146"/>
              <a:gd name="T28" fmla="*/ 64 w 134"/>
              <a:gd name="T29" fmla="*/ 74 h 146"/>
              <a:gd name="T30" fmla="*/ 59 w 134"/>
              <a:gd name="T31" fmla="*/ 68 h 146"/>
              <a:gd name="T32" fmla="*/ 51 w 134"/>
              <a:gd name="T33" fmla="*/ 63 h 146"/>
              <a:gd name="T34" fmla="*/ 44 w 134"/>
              <a:gd name="T35" fmla="*/ 59 h 146"/>
              <a:gd name="T36" fmla="*/ 37 w 134"/>
              <a:gd name="T37" fmla="*/ 55 h 146"/>
              <a:gd name="T38" fmla="*/ 31 w 134"/>
              <a:gd name="T39" fmla="*/ 50 h 146"/>
              <a:gd name="T40" fmla="*/ 24 w 134"/>
              <a:gd name="T41" fmla="*/ 44 h 146"/>
              <a:gd name="T42" fmla="*/ 20 w 134"/>
              <a:gd name="T43" fmla="*/ 39 h 146"/>
              <a:gd name="T44" fmla="*/ 13 w 134"/>
              <a:gd name="T45" fmla="*/ 32 h 146"/>
              <a:gd name="T46" fmla="*/ 7 w 134"/>
              <a:gd name="T47" fmla="*/ 26 h 146"/>
              <a:gd name="T48" fmla="*/ 2 w 134"/>
              <a:gd name="T49" fmla="*/ 19 h 146"/>
              <a:gd name="T50" fmla="*/ 0 w 134"/>
              <a:gd name="T51" fmla="*/ 9 h 146"/>
              <a:gd name="T52" fmla="*/ 2 w 134"/>
              <a:gd name="T53" fmla="*/ 6 h 146"/>
              <a:gd name="T54" fmla="*/ 7 w 134"/>
              <a:gd name="T55" fmla="*/ 2 h 146"/>
              <a:gd name="T56" fmla="*/ 13 w 134"/>
              <a:gd name="T57" fmla="*/ 4 h 146"/>
              <a:gd name="T58" fmla="*/ 13 w 134"/>
              <a:gd name="T59" fmla="*/ 8 h 146"/>
              <a:gd name="T60" fmla="*/ 13 w 134"/>
              <a:gd name="T61" fmla="*/ 15 h 146"/>
              <a:gd name="T62" fmla="*/ 18 w 134"/>
              <a:gd name="T63" fmla="*/ 20 h 146"/>
              <a:gd name="T64" fmla="*/ 24 w 134"/>
              <a:gd name="T65" fmla="*/ 26 h 146"/>
              <a:gd name="T66" fmla="*/ 27 w 134"/>
              <a:gd name="T67" fmla="*/ 32 h 146"/>
              <a:gd name="T68" fmla="*/ 33 w 134"/>
              <a:gd name="T69" fmla="*/ 35 h 146"/>
              <a:gd name="T70" fmla="*/ 37 w 134"/>
              <a:gd name="T71" fmla="*/ 41 h 146"/>
              <a:gd name="T72" fmla="*/ 38 w 134"/>
              <a:gd name="T73" fmla="*/ 46 h 146"/>
              <a:gd name="T74" fmla="*/ 42 w 134"/>
              <a:gd name="T75" fmla="*/ 52 h 146"/>
              <a:gd name="T76" fmla="*/ 46 w 134"/>
              <a:gd name="T77" fmla="*/ 59 h 146"/>
              <a:gd name="T78" fmla="*/ 49 w 134"/>
              <a:gd name="T79" fmla="*/ 65 h 146"/>
              <a:gd name="T80" fmla="*/ 53 w 134"/>
              <a:gd name="T81" fmla="*/ 70 h 146"/>
              <a:gd name="T82" fmla="*/ 57 w 134"/>
              <a:gd name="T83" fmla="*/ 76 h 146"/>
              <a:gd name="T84" fmla="*/ 60 w 134"/>
              <a:gd name="T85" fmla="*/ 83 h 146"/>
              <a:gd name="T86" fmla="*/ 66 w 134"/>
              <a:gd name="T87" fmla="*/ 89 h 146"/>
              <a:gd name="T88" fmla="*/ 70 w 134"/>
              <a:gd name="T89" fmla="*/ 94 h 146"/>
              <a:gd name="T90" fmla="*/ 75 w 134"/>
              <a:gd name="T91" fmla="*/ 98 h 146"/>
              <a:gd name="T92" fmla="*/ 79 w 134"/>
              <a:gd name="T93" fmla="*/ 105 h 146"/>
              <a:gd name="T94" fmla="*/ 84 w 134"/>
              <a:gd name="T95" fmla="*/ 111 h 146"/>
              <a:gd name="T96" fmla="*/ 90 w 134"/>
              <a:gd name="T97" fmla="*/ 116 h 146"/>
              <a:gd name="T98" fmla="*/ 95 w 134"/>
              <a:gd name="T99" fmla="*/ 122 h 146"/>
              <a:gd name="T100" fmla="*/ 99 w 134"/>
              <a:gd name="T101" fmla="*/ 125 h 146"/>
              <a:gd name="T102" fmla="*/ 105 w 134"/>
              <a:gd name="T103" fmla="*/ 131 h 146"/>
              <a:gd name="T104" fmla="*/ 110 w 134"/>
              <a:gd name="T105" fmla="*/ 136 h 146"/>
              <a:gd name="T106" fmla="*/ 119 w 134"/>
              <a:gd name="T107" fmla="*/ 142 h 146"/>
              <a:gd name="T108" fmla="*/ 127 w 134"/>
              <a:gd name="T109" fmla="*/ 146 h 146"/>
              <a:gd name="T110" fmla="*/ 134 w 134"/>
              <a:gd name="T111" fmla="*/ 146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4" h="146">
                <a:moveTo>
                  <a:pt x="134" y="146"/>
                </a:moveTo>
                <a:lnTo>
                  <a:pt x="132" y="142"/>
                </a:lnTo>
                <a:lnTo>
                  <a:pt x="130" y="140"/>
                </a:lnTo>
                <a:lnTo>
                  <a:pt x="128" y="136"/>
                </a:lnTo>
                <a:lnTo>
                  <a:pt x="127" y="134"/>
                </a:lnTo>
                <a:lnTo>
                  <a:pt x="125" y="133"/>
                </a:lnTo>
                <a:lnTo>
                  <a:pt x="121" y="129"/>
                </a:lnTo>
                <a:lnTo>
                  <a:pt x="119" y="127"/>
                </a:lnTo>
                <a:lnTo>
                  <a:pt x="117" y="125"/>
                </a:lnTo>
                <a:lnTo>
                  <a:pt x="116" y="122"/>
                </a:lnTo>
                <a:lnTo>
                  <a:pt x="112" y="120"/>
                </a:lnTo>
                <a:lnTo>
                  <a:pt x="110" y="116"/>
                </a:lnTo>
                <a:lnTo>
                  <a:pt x="108" y="114"/>
                </a:lnTo>
                <a:lnTo>
                  <a:pt x="105" y="112"/>
                </a:lnTo>
                <a:lnTo>
                  <a:pt x="103" y="109"/>
                </a:lnTo>
                <a:lnTo>
                  <a:pt x="101" y="107"/>
                </a:lnTo>
                <a:lnTo>
                  <a:pt x="97" y="105"/>
                </a:lnTo>
                <a:lnTo>
                  <a:pt x="95" y="101"/>
                </a:lnTo>
                <a:lnTo>
                  <a:pt x="94" y="100"/>
                </a:lnTo>
                <a:lnTo>
                  <a:pt x="92" y="96"/>
                </a:lnTo>
                <a:lnTo>
                  <a:pt x="88" y="94"/>
                </a:lnTo>
                <a:lnTo>
                  <a:pt x="86" y="90"/>
                </a:lnTo>
                <a:lnTo>
                  <a:pt x="83" y="89"/>
                </a:lnTo>
                <a:lnTo>
                  <a:pt x="81" y="87"/>
                </a:lnTo>
                <a:lnTo>
                  <a:pt x="79" y="83"/>
                </a:lnTo>
                <a:lnTo>
                  <a:pt x="77" y="81"/>
                </a:lnTo>
                <a:lnTo>
                  <a:pt x="73" y="79"/>
                </a:lnTo>
                <a:lnTo>
                  <a:pt x="70" y="77"/>
                </a:lnTo>
                <a:lnTo>
                  <a:pt x="68" y="76"/>
                </a:lnTo>
                <a:lnTo>
                  <a:pt x="64" y="74"/>
                </a:lnTo>
                <a:lnTo>
                  <a:pt x="60" y="70"/>
                </a:lnTo>
                <a:lnTo>
                  <a:pt x="59" y="68"/>
                </a:lnTo>
                <a:lnTo>
                  <a:pt x="55" y="66"/>
                </a:lnTo>
                <a:lnTo>
                  <a:pt x="51" y="63"/>
                </a:lnTo>
                <a:lnTo>
                  <a:pt x="48" y="61"/>
                </a:lnTo>
                <a:lnTo>
                  <a:pt x="44" y="59"/>
                </a:lnTo>
                <a:lnTo>
                  <a:pt x="40" y="57"/>
                </a:lnTo>
                <a:lnTo>
                  <a:pt x="37" y="55"/>
                </a:lnTo>
                <a:lnTo>
                  <a:pt x="35" y="52"/>
                </a:lnTo>
                <a:lnTo>
                  <a:pt x="31" y="50"/>
                </a:lnTo>
                <a:lnTo>
                  <a:pt x="27" y="46"/>
                </a:lnTo>
                <a:lnTo>
                  <a:pt x="24" y="44"/>
                </a:lnTo>
                <a:lnTo>
                  <a:pt x="22" y="41"/>
                </a:lnTo>
                <a:lnTo>
                  <a:pt x="20" y="39"/>
                </a:lnTo>
                <a:lnTo>
                  <a:pt x="16" y="35"/>
                </a:lnTo>
                <a:lnTo>
                  <a:pt x="13" y="32"/>
                </a:lnTo>
                <a:lnTo>
                  <a:pt x="9" y="28"/>
                </a:lnTo>
                <a:lnTo>
                  <a:pt x="7" y="26"/>
                </a:lnTo>
                <a:lnTo>
                  <a:pt x="5" y="22"/>
                </a:lnTo>
                <a:lnTo>
                  <a:pt x="2" y="19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2" y="6"/>
                </a:lnTo>
                <a:lnTo>
                  <a:pt x="3" y="4"/>
                </a:lnTo>
                <a:lnTo>
                  <a:pt x="7" y="2"/>
                </a:lnTo>
                <a:lnTo>
                  <a:pt x="11" y="0"/>
                </a:lnTo>
                <a:lnTo>
                  <a:pt x="13" y="4"/>
                </a:lnTo>
                <a:lnTo>
                  <a:pt x="13" y="6"/>
                </a:lnTo>
                <a:lnTo>
                  <a:pt x="13" y="8"/>
                </a:lnTo>
                <a:lnTo>
                  <a:pt x="13" y="11"/>
                </a:lnTo>
                <a:lnTo>
                  <a:pt x="13" y="15"/>
                </a:lnTo>
                <a:lnTo>
                  <a:pt x="16" y="19"/>
                </a:lnTo>
                <a:lnTo>
                  <a:pt x="18" y="20"/>
                </a:lnTo>
                <a:lnTo>
                  <a:pt x="20" y="22"/>
                </a:lnTo>
                <a:lnTo>
                  <a:pt x="24" y="26"/>
                </a:lnTo>
                <a:lnTo>
                  <a:pt x="25" y="28"/>
                </a:lnTo>
                <a:lnTo>
                  <a:pt x="27" y="32"/>
                </a:lnTo>
                <a:lnTo>
                  <a:pt x="31" y="33"/>
                </a:lnTo>
                <a:lnTo>
                  <a:pt x="33" y="35"/>
                </a:lnTo>
                <a:lnTo>
                  <a:pt x="35" y="39"/>
                </a:lnTo>
                <a:lnTo>
                  <a:pt x="37" y="41"/>
                </a:lnTo>
                <a:lnTo>
                  <a:pt x="38" y="43"/>
                </a:lnTo>
                <a:lnTo>
                  <a:pt x="38" y="46"/>
                </a:lnTo>
                <a:lnTo>
                  <a:pt x="40" y="48"/>
                </a:lnTo>
                <a:lnTo>
                  <a:pt x="42" y="52"/>
                </a:lnTo>
                <a:lnTo>
                  <a:pt x="44" y="55"/>
                </a:lnTo>
                <a:lnTo>
                  <a:pt x="46" y="59"/>
                </a:lnTo>
                <a:lnTo>
                  <a:pt x="48" y="61"/>
                </a:lnTo>
                <a:lnTo>
                  <a:pt x="49" y="65"/>
                </a:lnTo>
                <a:lnTo>
                  <a:pt x="51" y="66"/>
                </a:lnTo>
                <a:lnTo>
                  <a:pt x="53" y="70"/>
                </a:lnTo>
                <a:lnTo>
                  <a:pt x="55" y="72"/>
                </a:lnTo>
                <a:lnTo>
                  <a:pt x="57" y="76"/>
                </a:lnTo>
                <a:lnTo>
                  <a:pt x="59" y="79"/>
                </a:lnTo>
                <a:lnTo>
                  <a:pt x="60" y="83"/>
                </a:lnTo>
                <a:lnTo>
                  <a:pt x="62" y="87"/>
                </a:lnTo>
                <a:lnTo>
                  <a:pt x="66" y="89"/>
                </a:lnTo>
                <a:lnTo>
                  <a:pt x="68" y="90"/>
                </a:lnTo>
                <a:lnTo>
                  <a:pt x="70" y="94"/>
                </a:lnTo>
                <a:lnTo>
                  <a:pt x="71" y="96"/>
                </a:lnTo>
                <a:lnTo>
                  <a:pt x="75" y="98"/>
                </a:lnTo>
                <a:lnTo>
                  <a:pt x="77" y="101"/>
                </a:lnTo>
                <a:lnTo>
                  <a:pt x="79" y="105"/>
                </a:lnTo>
                <a:lnTo>
                  <a:pt x="81" y="107"/>
                </a:lnTo>
                <a:lnTo>
                  <a:pt x="84" y="111"/>
                </a:lnTo>
                <a:lnTo>
                  <a:pt x="86" y="112"/>
                </a:lnTo>
                <a:lnTo>
                  <a:pt x="90" y="116"/>
                </a:lnTo>
                <a:lnTo>
                  <a:pt x="92" y="118"/>
                </a:lnTo>
                <a:lnTo>
                  <a:pt x="95" y="122"/>
                </a:lnTo>
                <a:lnTo>
                  <a:pt x="97" y="123"/>
                </a:lnTo>
                <a:lnTo>
                  <a:pt x="99" y="125"/>
                </a:lnTo>
                <a:lnTo>
                  <a:pt x="103" y="129"/>
                </a:lnTo>
                <a:lnTo>
                  <a:pt x="105" y="131"/>
                </a:lnTo>
                <a:lnTo>
                  <a:pt x="108" y="133"/>
                </a:lnTo>
                <a:lnTo>
                  <a:pt x="110" y="136"/>
                </a:lnTo>
                <a:lnTo>
                  <a:pt x="114" y="138"/>
                </a:lnTo>
                <a:lnTo>
                  <a:pt x="119" y="142"/>
                </a:lnTo>
                <a:lnTo>
                  <a:pt x="123" y="144"/>
                </a:lnTo>
                <a:lnTo>
                  <a:pt x="127" y="146"/>
                </a:lnTo>
                <a:lnTo>
                  <a:pt x="130" y="146"/>
                </a:lnTo>
                <a:lnTo>
                  <a:pt x="134" y="146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35" name="Freeform 1991"/>
          <p:cNvSpPr>
            <a:spLocks/>
          </p:cNvSpPr>
          <p:nvPr/>
        </p:nvSpPr>
        <p:spPr bwMode="auto">
          <a:xfrm>
            <a:off x="5480050" y="4030663"/>
            <a:ext cx="106363" cy="114300"/>
          </a:xfrm>
          <a:custGeom>
            <a:avLst/>
            <a:gdLst>
              <a:gd name="T0" fmla="*/ 132 w 134"/>
              <a:gd name="T1" fmla="*/ 142 h 146"/>
              <a:gd name="T2" fmla="*/ 128 w 134"/>
              <a:gd name="T3" fmla="*/ 136 h 146"/>
              <a:gd name="T4" fmla="*/ 125 w 134"/>
              <a:gd name="T5" fmla="*/ 133 h 146"/>
              <a:gd name="T6" fmla="*/ 119 w 134"/>
              <a:gd name="T7" fmla="*/ 127 h 146"/>
              <a:gd name="T8" fmla="*/ 116 w 134"/>
              <a:gd name="T9" fmla="*/ 122 h 146"/>
              <a:gd name="T10" fmla="*/ 110 w 134"/>
              <a:gd name="T11" fmla="*/ 116 h 146"/>
              <a:gd name="T12" fmla="*/ 105 w 134"/>
              <a:gd name="T13" fmla="*/ 112 h 146"/>
              <a:gd name="T14" fmla="*/ 101 w 134"/>
              <a:gd name="T15" fmla="*/ 107 h 146"/>
              <a:gd name="T16" fmla="*/ 95 w 134"/>
              <a:gd name="T17" fmla="*/ 101 h 146"/>
              <a:gd name="T18" fmla="*/ 92 w 134"/>
              <a:gd name="T19" fmla="*/ 96 h 146"/>
              <a:gd name="T20" fmla="*/ 86 w 134"/>
              <a:gd name="T21" fmla="*/ 90 h 146"/>
              <a:gd name="T22" fmla="*/ 81 w 134"/>
              <a:gd name="T23" fmla="*/ 87 h 146"/>
              <a:gd name="T24" fmla="*/ 77 w 134"/>
              <a:gd name="T25" fmla="*/ 81 h 146"/>
              <a:gd name="T26" fmla="*/ 70 w 134"/>
              <a:gd name="T27" fmla="*/ 77 h 146"/>
              <a:gd name="T28" fmla="*/ 64 w 134"/>
              <a:gd name="T29" fmla="*/ 74 h 146"/>
              <a:gd name="T30" fmla="*/ 59 w 134"/>
              <a:gd name="T31" fmla="*/ 68 h 146"/>
              <a:gd name="T32" fmla="*/ 51 w 134"/>
              <a:gd name="T33" fmla="*/ 63 h 146"/>
              <a:gd name="T34" fmla="*/ 44 w 134"/>
              <a:gd name="T35" fmla="*/ 59 h 146"/>
              <a:gd name="T36" fmla="*/ 37 w 134"/>
              <a:gd name="T37" fmla="*/ 55 h 146"/>
              <a:gd name="T38" fmla="*/ 31 w 134"/>
              <a:gd name="T39" fmla="*/ 50 h 146"/>
              <a:gd name="T40" fmla="*/ 24 w 134"/>
              <a:gd name="T41" fmla="*/ 44 h 146"/>
              <a:gd name="T42" fmla="*/ 20 w 134"/>
              <a:gd name="T43" fmla="*/ 39 h 146"/>
              <a:gd name="T44" fmla="*/ 13 w 134"/>
              <a:gd name="T45" fmla="*/ 32 h 146"/>
              <a:gd name="T46" fmla="*/ 7 w 134"/>
              <a:gd name="T47" fmla="*/ 26 h 146"/>
              <a:gd name="T48" fmla="*/ 2 w 134"/>
              <a:gd name="T49" fmla="*/ 19 h 146"/>
              <a:gd name="T50" fmla="*/ 0 w 134"/>
              <a:gd name="T51" fmla="*/ 9 h 146"/>
              <a:gd name="T52" fmla="*/ 2 w 134"/>
              <a:gd name="T53" fmla="*/ 6 h 146"/>
              <a:gd name="T54" fmla="*/ 7 w 134"/>
              <a:gd name="T55" fmla="*/ 2 h 146"/>
              <a:gd name="T56" fmla="*/ 13 w 134"/>
              <a:gd name="T57" fmla="*/ 4 h 146"/>
              <a:gd name="T58" fmla="*/ 13 w 134"/>
              <a:gd name="T59" fmla="*/ 8 h 146"/>
              <a:gd name="T60" fmla="*/ 13 w 134"/>
              <a:gd name="T61" fmla="*/ 15 h 146"/>
              <a:gd name="T62" fmla="*/ 18 w 134"/>
              <a:gd name="T63" fmla="*/ 20 h 146"/>
              <a:gd name="T64" fmla="*/ 24 w 134"/>
              <a:gd name="T65" fmla="*/ 26 h 146"/>
              <a:gd name="T66" fmla="*/ 27 w 134"/>
              <a:gd name="T67" fmla="*/ 32 h 146"/>
              <a:gd name="T68" fmla="*/ 33 w 134"/>
              <a:gd name="T69" fmla="*/ 35 h 146"/>
              <a:gd name="T70" fmla="*/ 37 w 134"/>
              <a:gd name="T71" fmla="*/ 41 h 146"/>
              <a:gd name="T72" fmla="*/ 38 w 134"/>
              <a:gd name="T73" fmla="*/ 46 h 146"/>
              <a:gd name="T74" fmla="*/ 42 w 134"/>
              <a:gd name="T75" fmla="*/ 52 h 146"/>
              <a:gd name="T76" fmla="*/ 46 w 134"/>
              <a:gd name="T77" fmla="*/ 59 h 146"/>
              <a:gd name="T78" fmla="*/ 49 w 134"/>
              <a:gd name="T79" fmla="*/ 65 h 146"/>
              <a:gd name="T80" fmla="*/ 53 w 134"/>
              <a:gd name="T81" fmla="*/ 70 h 146"/>
              <a:gd name="T82" fmla="*/ 57 w 134"/>
              <a:gd name="T83" fmla="*/ 76 h 146"/>
              <a:gd name="T84" fmla="*/ 60 w 134"/>
              <a:gd name="T85" fmla="*/ 83 h 146"/>
              <a:gd name="T86" fmla="*/ 66 w 134"/>
              <a:gd name="T87" fmla="*/ 89 h 146"/>
              <a:gd name="T88" fmla="*/ 70 w 134"/>
              <a:gd name="T89" fmla="*/ 94 h 146"/>
              <a:gd name="T90" fmla="*/ 75 w 134"/>
              <a:gd name="T91" fmla="*/ 98 h 146"/>
              <a:gd name="T92" fmla="*/ 79 w 134"/>
              <a:gd name="T93" fmla="*/ 105 h 146"/>
              <a:gd name="T94" fmla="*/ 84 w 134"/>
              <a:gd name="T95" fmla="*/ 111 h 146"/>
              <a:gd name="T96" fmla="*/ 90 w 134"/>
              <a:gd name="T97" fmla="*/ 116 h 146"/>
              <a:gd name="T98" fmla="*/ 95 w 134"/>
              <a:gd name="T99" fmla="*/ 122 h 146"/>
              <a:gd name="T100" fmla="*/ 99 w 134"/>
              <a:gd name="T101" fmla="*/ 125 h 146"/>
              <a:gd name="T102" fmla="*/ 105 w 134"/>
              <a:gd name="T103" fmla="*/ 131 h 146"/>
              <a:gd name="T104" fmla="*/ 110 w 134"/>
              <a:gd name="T105" fmla="*/ 136 h 146"/>
              <a:gd name="T106" fmla="*/ 119 w 134"/>
              <a:gd name="T107" fmla="*/ 142 h 146"/>
              <a:gd name="T108" fmla="*/ 127 w 134"/>
              <a:gd name="T109" fmla="*/ 146 h 146"/>
              <a:gd name="T110" fmla="*/ 134 w 134"/>
              <a:gd name="T111" fmla="*/ 146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4" h="146">
                <a:moveTo>
                  <a:pt x="134" y="146"/>
                </a:moveTo>
                <a:lnTo>
                  <a:pt x="132" y="142"/>
                </a:lnTo>
                <a:lnTo>
                  <a:pt x="130" y="140"/>
                </a:lnTo>
                <a:lnTo>
                  <a:pt x="128" y="136"/>
                </a:lnTo>
                <a:lnTo>
                  <a:pt x="127" y="134"/>
                </a:lnTo>
                <a:lnTo>
                  <a:pt x="125" y="133"/>
                </a:lnTo>
                <a:lnTo>
                  <a:pt x="121" y="129"/>
                </a:lnTo>
                <a:lnTo>
                  <a:pt x="119" y="127"/>
                </a:lnTo>
                <a:lnTo>
                  <a:pt x="117" y="125"/>
                </a:lnTo>
                <a:lnTo>
                  <a:pt x="116" y="122"/>
                </a:lnTo>
                <a:lnTo>
                  <a:pt x="112" y="120"/>
                </a:lnTo>
                <a:lnTo>
                  <a:pt x="110" y="116"/>
                </a:lnTo>
                <a:lnTo>
                  <a:pt x="108" y="114"/>
                </a:lnTo>
                <a:lnTo>
                  <a:pt x="105" y="112"/>
                </a:lnTo>
                <a:lnTo>
                  <a:pt x="103" y="109"/>
                </a:lnTo>
                <a:lnTo>
                  <a:pt x="101" y="107"/>
                </a:lnTo>
                <a:lnTo>
                  <a:pt x="97" y="105"/>
                </a:lnTo>
                <a:lnTo>
                  <a:pt x="95" y="101"/>
                </a:lnTo>
                <a:lnTo>
                  <a:pt x="94" y="100"/>
                </a:lnTo>
                <a:lnTo>
                  <a:pt x="92" y="96"/>
                </a:lnTo>
                <a:lnTo>
                  <a:pt x="88" y="94"/>
                </a:lnTo>
                <a:lnTo>
                  <a:pt x="86" y="90"/>
                </a:lnTo>
                <a:lnTo>
                  <a:pt x="83" y="89"/>
                </a:lnTo>
                <a:lnTo>
                  <a:pt x="81" y="87"/>
                </a:lnTo>
                <a:lnTo>
                  <a:pt x="79" y="83"/>
                </a:lnTo>
                <a:lnTo>
                  <a:pt x="77" y="81"/>
                </a:lnTo>
                <a:lnTo>
                  <a:pt x="73" y="79"/>
                </a:lnTo>
                <a:lnTo>
                  <a:pt x="70" y="77"/>
                </a:lnTo>
                <a:lnTo>
                  <a:pt x="68" y="76"/>
                </a:lnTo>
                <a:lnTo>
                  <a:pt x="64" y="74"/>
                </a:lnTo>
                <a:lnTo>
                  <a:pt x="60" y="70"/>
                </a:lnTo>
                <a:lnTo>
                  <a:pt x="59" y="68"/>
                </a:lnTo>
                <a:lnTo>
                  <a:pt x="55" y="66"/>
                </a:lnTo>
                <a:lnTo>
                  <a:pt x="51" y="63"/>
                </a:lnTo>
                <a:lnTo>
                  <a:pt x="48" y="61"/>
                </a:lnTo>
                <a:lnTo>
                  <a:pt x="44" y="59"/>
                </a:lnTo>
                <a:lnTo>
                  <a:pt x="40" y="57"/>
                </a:lnTo>
                <a:lnTo>
                  <a:pt x="37" y="55"/>
                </a:lnTo>
                <a:lnTo>
                  <a:pt x="35" y="52"/>
                </a:lnTo>
                <a:lnTo>
                  <a:pt x="31" y="50"/>
                </a:lnTo>
                <a:lnTo>
                  <a:pt x="27" y="46"/>
                </a:lnTo>
                <a:lnTo>
                  <a:pt x="24" y="44"/>
                </a:lnTo>
                <a:lnTo>
                  <a:pt x="22" y="41"/>
                </a:lnTo>
                <a:lnTo>
                  <a:pt x="20" y="39"/>
                </a:lnTo>
                <a:lnTo>
                  <a:pt x="16" y="35"/>
                </a:lnTo>
                <a:lnTo>
                  <a:pt x="13" y="32"/>
                </a:lnTo>
                <a:lnTo>
                  <a:pt x="9" y="28"/>
                </a:lnTo>
                <a:lnTo>
                  <a:pt x="7" y="26"/>
                </a:lnTo>
                <a:lnTo>
                  <a:pt x="5" y="22"/>
                </a:lnTo>
                <a:lnTo>
                  <a:pt x="2" y="19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2" y="6"/>
                </a:lnTo>
                <a:lnTo>
                  <a:pt x="3" y="4"/>
                </a:lnTo>
                <a:lnTo>
                  <a:pt x="7" y="2"/>
                </a:lnTo>
                <a:lnTo>
                  <a:pt x="11" y="0"/>
                </a:lnTo>
                <a:lnTo>
                  <a:pt x="13" y="4"/>
                </a:lnTo>
                <a:lnTo>
                  <a:pt x="13" y="6"/>
                </a:lnTo>
                <a:lnTo>
                  <a:pt x="13" y="8"/>
                </a:lnTo>
                <a:lnTo>
                  <a:pt x="13" y="11"/>
                </a:lnTo>
                <a:lnTo>
                  <a:pt x="13" y="15"/>
                </a:lnTo>
                <a:lnTo>
                  <a:pt x="16" y="19"/>
                </a:lnTo>
                <a:lnTo>
                  <a:pt x="18" y="20"/>
                </a:lnTo>
                <a:lnTo>
                  <a:pt x="20" y="22"/>
                </a:lnTo>
                <a:lnTo>
                  <a:pt x="24" y="26"/>
                </a:lnTo>
                <a:lnTo>
                  <a:pt x="25" y="28"/>
                </a:lnTo>
                <a:lnTo>
                  <a:pt x="27" y="32"/>
                </a:lnTo>
                <a:lnTo>
                  <a:pt x="31" y="33"/>
                </a:lnTo>
                <a:lnTo>
                  <a:pt x="33" y="35"/>
                </a:lnTo>
                <a:lnTo>
                  <a:pt x="35" y="39"/>
                </a:lnTo>
                <a:lnTo>
                  <a:pt x="37" y="41"/>
                </a:lnTo>
                <a:lnTo>
                  <a:pt x="38" y="43"/>
                </a:lnTo>
                <a:lnTo>
                  <a:pt x="38" y="46"/>
                </a:lnTo>
                <a:lnTo>
                  <a:pt x="40" y="48"/>
                </a:lnTo>
                <a:lnTo>
                  <a:pt x="42" y="52"/>
                </a:lnTo>
                <a:lnTo>
                  <a:pt x="44" y="55"/>
                </a:lnTo>
                <a:lnTo>
                  <a:pt x="46" y="59"/>
                </a:lnTo>
                <a:lnTo>
                  <a:pt x="48" y="61"/>
                </a:lnTo>
                <a:lnTo>
                  <a:pt x="49" y="65"/>
                </a:lnTo>
                <a:lnTo>
                  <a:pt x="51" y="66"/>
                </a:lnTo>
                <a:lnTo>
                  <a:pt x="53" y="70"/>
                </a:lnTo>
                <a:lnTo>
                  <a:pt x="55" y="72"/>
                </a:lnTo>
                <a:lnTo>
                  <a:pt x="57" y="76"/>
                </a:lnTo>
                <a:lnTo>
                  <a:pt x="59" y="79"/>
                </a:lnTo>
                <a:lnTo>
                  <a:pt x="60" y="83"/>
                </a:lnTo>
                <a:lnTo>
                  <a:pt x="62" y="87"/>
                </a:lnTo>
                <a:lnTo>
                  <a:pt x="66" y="89"/>
                </a:lnTo>
                <a:lnTo>
                  <a:pt x="68" y="90"/>
                </a:lnTo>
                <a:lnTo>
                  <a:pt x="70" y="94"/>
                </a:lnTo>
                <a:lnTo>
                  <a:pt x="71" y="96"/>
                </a:lnTo>
                <a:lnTo>
                  <a:pt x="75" y="98"/>
                </a:lnTo>
                <a:lnTo>
                  <a:pt x="77" y="101"/>
                </a:lnTo>
                <a:lnTo>
                  <a:pt x="79" y="105"/>
                </a:lnTo>
                <a:lnTo>
                  <a:pt x="81" y="107"/>
                </a:lnTo>
                <a:lnTo>
                  <a:pt x="84" y="111"/>
                </a:lnTo>
                <a:lnTo>
                  <a:pt x="86" y="112"/>
                </a:lnTo>
                <a:lnTo>
                  <a:pt x="90" y="116"/>
                </a:lnTo>
                <a:lnTo>
                  <a:pt x="92" y="118"/>
                </a:lnTo>
                <a:lnTo>
                  <a:pt x="95" y="122"/>
                </a:lnTo>
                <a:lnTo>
                  <a:pt x="97" y="123"/>
                </a:lnTo>
                <a:lnTo>
                  <a:pt x="99" y="125"/>
                </a:lnTo>
                <a:lnTo>
                  <a:pt x="103" y="129"/>
                </a:lnTo>
                <a:lnTo>
                  <a:pt x="105" y="131"/>
                </a:lnTo>
                <a:lnTo>
                  <a:pt x="108" y="133"/>
                </a:lnTo>
                <a:lnTo>
                  <a:pt x="110" y="136"/>
                </a:lnTo>
                <a:lnTo>
                  <a:pt x="114" y="138"/>
                </a:lnTo>
                <a:lnTo>
                  <a:pt x="119" y="142"/>
                </a:lnTo>
                <a:lnTo>
                  <a:pt x="123" y="144"/>
                </a:lnTo>
                <a:lnTo>
                  <a:pt x="127" y="146"/>
                </a:lnTo>
                <a:lnTo>
                  <a:pt x="130" y="146"/>
                </a:lnTo>
                <a:lnTo>
                  <a:pt x="134" y="146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36" name="Freeform 1992"/>
          <p:cNvSpPr>
            <a:spLocks/>
          </p:cNvSpPr>
          <p:nvPr/>
        </p:nvSpPr>
        <p:spPr bwMode="auto">
          <a:xfrm>
            <a:off x="5383213" y="4127500"/>
            <a:ext cx="204787" cy="19050"/>
          </a:xfrm>
          <a:custGeom>
            <a:avLst/>
            <a:gdLst>
              <a:gd name="T0" fmla="*/ 254 w 258"/>
              <a:gd name="T1" fmla="*/ 21 h 24"/>
              <a:gd name="T2" fmla="*/ 241 w 258"/>
              <a:gd name="T3" fmla="*/ 17 h 24"/>
              <a:gd name="T4" fmla="*/ 230 w 258"/>
              <a:gd name="T5" fmla="*/ 15 h 24"/>
              <a:gd name="T6" fmla="*/ 221 w 258"/>
              <a:gd name="T7" fmla="*/ 13 h 24"/>
              <a:gd name="T8" fmla="*/ 210 w 258"/>
              <a:gd name="T9" fmla="*/ 11 h 24"/>
              <a:gd name="T10" fmla="*/ 201 w 258"/>
              <a:gd name="T11" fmla="*/ 11 h 24"/>
              <a:gd name="T12" fmla="*/ 190 w 258"/>
              <a:gd name="T13" fmla="*/ 10 h 24"/>
              <a:gd name="T14" fmla="*/ 179 w 258"/>
              <a:gd name="T15" fmla="*/ 8 h 24"/>
              <a:gd name="T16" fmla="*/ 168 w 258"/>
              <a:gd name="T17" fmla="*/ 6 h 24"/>
              <a:gd name="T18" fmla="*/ 157 w 258"/>
              <a:gd name="T19" fmla="*/ 4 h 24"/>
              <a:gd name="T20" fmla="*/ 144 w 258"/>
              <a:gd name="T21" fmla="*/ 2 h 24"/>
              <a:gd name="T22" fmla="*/ 133 w 258"/>
              <a:gd name="T23" fmla="*/ 0 h 24"/>
              <a:gd name="T24" fmla="*/ 122 w 258"/>
              <a:gd name="T25" fmla="*/ 0 h 24"/>
              <a:gd name="T26" fmla="*/ 113 w 258"/>
              <a:gd name="T27" fmla="*/ 0 h 24"/>
              <a:gd name="T28" fmla="*/ 100 w 258"/>
              <a:gd name="T29" fmla="*/ 0 h 24"/>
              <a:gd name="T30" fmla="*/ 81 w 258"/>
              <a:gd name="T31" fmla="*/ 0 h 24"/>
              <a:gd name="T32" fmla="*/ 67 w 258"/>
              <a:gd name="T33" fmla="*/ 2 h 24"/>
              <a:gd name="T34" fmla="*/ 57 w 258"/>
              <a:gd name="T35" fmla="*/ 4 h 24"/>
              <a:gd name="T36" fmla="*/ 46 w 258"/>
              <a:gd name="T37" fmla="*/ 6 h 24"/>
              <a:gd name="T38" fmla="*/ 39 w 258"/>
              <a:gd name="T39" fmla="*/ 10 h 24"/>
              <a:gd name="T40" fmla="*/ 33 w 258"/>
              <a:gd name="T41" fmla="*/ 13 h 24"/>
              <a:gd name="T42" fmla="*/ 26 w 258"/>
              <a:gd name="T43" fmla="*/ 17 h 24"/>
              <a:gd name="T44" fmla="*/ 19 w 258"/>
              <a:gd name="T45" fmla="*/ 19 h 24"/>
              <a:gd name="T46" fmla="*/ 10 w 258"/>
              <a:gd name="T47" fmla="*/ 23 h 24"/>
              <a:gd name="T48" fmla="*/ 4 w 258"/>
              <a:gd name="T49" fmla="*/ 24 h 24"/>
              <a:gd name="T50" fmla="*/ 0 w 258"/>
              <a:gd name="T51" fmla="*/ 23 h 24"/>
              <a:gd name="T52" fmla="*/ 6 w 258"/>
              <a:gd name="T53" fmla="*/ 19 h 24"/>
              <a:gd name="T54" fmla="*/ 11 w 258"/>
              <a:gd name="T55" fmla="*/ 13 h 24"/>
              <a:gd name="T56" fmla="*/ 19 w 258"/>
              <a:gd name="T57" fmla="*/ 11 h 24"/>
              <a:gd name="T58" fmla="*/ 28 w 258"/>
              <a:gd name="T59" fmla="*/ 10 h 24"/>
              <a:gd name="T60" fmla="*/ 35 w 258"/>
              <a:gd name="T61" fmla="*/ 8 h 24"/>
              <a:gd name="T62" fmla="*/ 44 w 258"/>
              <a:gd name="T63" fmla="*/ 6 h 24"/>
              <a:gd name="T64" fmla="*/ 54 w 258"/>
              <a:gd name="T65" fmla="*/ 4 h 24"/>
              <a:gd name="T66" fmla="*/ 63 w 258"/>
              <a:gd name="T67" fmla="*/ 4 h 24"/>
              <a:gd name="T68" fmla="*/ 72 w 258"/>
              <a:gd name="T69" fmla="*/ 4 h 24"/>
              <a:gd name="T70" fmla="*/ 83 w 258"/>
              <a:gd name="T71" fmla="*/ 4 h 24"/>
              <a:gd name="T72" fmla="*/ 94 w 258"/>
              <a:gd name="T73" fmla="*/ 4 h 24"/>
              <a:gd name="T74" fmla="*/ 105 w 258"/>
              <a:gd name="T75" fmla="*/ 4 h 24"/>
              <a:gd name="T76" fmla="*/ 116 w 258"/>
              <a:gd name="T77" fmla="*/ 6 h 24"/>
              <a:gd name="T78" fmla="*/ 127 w 258"/>
              <a:gd name="T79" fmla="*/ 6 h 24"/>
              <a:gd name="T80" fmla="*/ 138 w 258"/>
              <a:gd name="T81" fmla="*/ 8 h 24"/>
              <a:gd name="T82" fmla="*/ 149 w 258"/>
              <a:gd name="T83" fmla="*/ 10 h 24"/>
              <a:gd name="T84" fmla="*/ 162 w 258"/>
              <a:gd name="T85" fmla="*/ 11 h 24"/>
              <a:gd name="T86" fmla="*/ 173 w 258"/>
              <a:gd name="T87" fmla="*/ 13 h 24"/>
              <a:gd name="T88" fmla="*/ 182 w 258"/>
              <a:gd name="T89" fmla="*/ 13 h 24"/>
              <a:gd name="T90" fmla="*/ 195 w 258"/>
              <a:gd name="T91" fmla="*/ 15 h 24"/>
              <a:gd name="T92" fmla="*/ 205 w 258"/>
              <a:gd name="T93" fmla="*/ 17 h 24"/>
              <a:gd name="T94" fmla="*/ 216 w 258"/>
              <a:gd name="T95" fmla="*/ 17 h 24"/>
              <a:gd name="T96" fmla="*/ 225 w 258"/>
              <a:gd name="T97" fmla="*/ 19 h 24"/>
              <a:gd name="T98" fmla="*/ 234 w 258"/>
              <a:gd name="T99" fmla="*/ 21 h 24"/>
              <a:gd name="T100" fmla="*/ 245 w 258"/>
              <a:gd name="T101" fmla="*/ 23 h 24"/>
              <a:gd name="T102" fmla="*/ 258 w 258"/>
              <a:gd name="T103" fmla="*/ 24 h 24"/>
              <a:gd name="T104" fmla="*/ 258 w 258"/>
              <a:gd name="T105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58" h="24">
                <a:moveTo>
                  <a:pt x="258" y="24"/>
                </a:moveTo>
                <a:lnTo>
                  <a:pt x="254" y="21"/>
                </a:lnTo>
                <a:lnTo>
                  <a:pt x="247" y="19"/>
                </a:lnTo>
                <a:lnTo>
                  <a:pt x="241" y="17"/>
                </a:lnTo>
                <a:lnTo>
                  <a:pt x="236" y="15"/>
                </a:lnTo>
                <a:lnTo>
                  <a:pt x="230" y="15"/>
                </a:lnTo>
                <a:lnTo>
                  <a:pt x="225" y="13"/>
                </a:lnTo>
                <a:lnTo>
                  <a:pt x="221" y="13"/>
                </a:lnTo>
                <a:lnTo>
                  <a:pt x="216" y="13"/>
                </a:lnTo>
                <a:lnTo>
                  <a:pt x="210" y="11"/>
                </a:lnTo>
                <a:lnTo>
                  <a:pt x="205" y="11"/>
                </a:lnTo>
                <a:lnTo>
                  <a:pt x="201" y="11"/>
                </a:lnTo>
                <a:lnTo>
                  <a:pt x="195" y="10"/>
                </a:lnTo>
                <a:lnTo>
                  <a:pt x="190" y="10"/>
                </a:lnTo>
                <a:lnTo>
                  <a:pt x="184" y="10"/>
                </a:lnTo>
                <a:lnTo>
                  <a:pt x="179" y="8"/>
                </a:lnTo>
                <a:lnTo>
                  <a:pt x="173" y="8"/>
                </a:lnTo>
                <a:lnTo>
                  <a:pt x="168" y="6"/>
                </a:lnTo>
                <a:lnTo>
                  <a:pt x="162" y="6"/>
                </a:lnTo>
                <a:lnTo>
                  <a:pt x="157" y="4"/>
                </a:lnTo>
                <a:lnTo>
                  <a:pt x="151" y="4"/>
                </a:lnTo>
                <a:lnTo>
                  <a:pt x="144" y="2"/>
                </a:lnTo>
                <a:lnTo>
                  <a:pt x="138" y="2"/>
                </a:lnTo>
                <a:lnTo>
                  <a:pt x="133" y="0"/>
                </a:lnTo>
                <a:lnTo>
                  <a:pt x="127" y="0"/>
                </a:lnTo>
                <a:lnTo>
                  <a:pt x="122" y="0"/>
                </a:lnTo>
                <a:lnTo>
                  <a:pt x="118" y="0"/>
                </a:lnTo>
                <a:lnTo>
                  <a:pt x="113" y="0"/>
                </a:lnTo>
                <a:lnTo>
                  <a:pt x="107" y="0"/>
                </a:lnTo>
                <a:lnTo>
                  <a:pt x="100" y="0"/>
                </a:lnTo>
                <a:lnTo>
                  <a:pt x="89" y="0"/>
                </a:lnTo>
                <a:lnTo>
                  <a:pt x="81" y="0"/>
                </a:lnTo>
                <a:lnTo>
                  <a:pt x="74" y="0"/>
                </a:lnTo>
                <a:lnTo>
                  <a:pt x="67" y="2"/>
                </a:lnTo>
                <a:lnTo>
                  <a:pt x="63" y="2"/>
                </a:lnTo>
                <a:lnTo>
                  <a:pt x="57" y="4"/>
                </a:lnTo>
                <a:lnTo>
                  <a:pt x="52" y="4"/>
                </a:lnTo>
                <a:lnTo>
                  <a:pt x="46" y="6"/>
                </a:lnTo>
                <a:lnTo>
                  <a:pt x="43" y="8"/>
                </a:lnTo>
                <a:lnTo>
                  <a:pt x="39" y="10"/>
                </a:lnTo>
                <a:lnTo>
                  <a:pt x="35" y="11"/>
                </a:lnTo>
                <a:lnTo>
                  <a:pt x="33" y="13"/>
                </a:lnTo>
                <a:lnTo>
                  <a:pt x="28" y="15"/>
                </a:lnTo>
                <a:lnTo>
                  <a:pt x="26" y="17"/>
                </a:lnTo>
                <a:lnTo>
                  <a:pt x="22" y="19"/>
                </a:lnTo>
                <a:lnTo>
                  <a:pt x="19" y="19"/>
                </a:lnTo>
                <a:lnTo>
                  <a:pt x="15" y="21"/>
                </a:lnTo>
                <a:lnTo>
                  <a:pt x="10" y="23"/>
                </a:lnTo>
                <a:lnTo>
                  <a:pt x="6" y="23"/>
                </a:lnTo>
                <a:lnTo>
                  <a:pt x="4" y="24"/>
                </a:lnTo>
                <a:lnTo>
                  <a:pt x="0" y="24"/>
                </a:lnTo>
                <a:lnTo>
                  <a:pt x="0" y="23"/>
                </a:lnTo>
                <a:lnTo>
                  <a:pt x="4" y="21"/>
                </a:lnTo>
                <a:lnTo>
                  <a:pt x="6" y="19"/>
                </a:lnTo>
                <a:lnTo>
                  <a:pt x="10" y="17"/>
                </a:lnTo>
                <a:lnTo>
                  <a:pt x="11" y="13"/>
                </a:lnTo>
                <a:lnTo>
                  <a:pt x="15" y="13"/>
                </a:lnTo>
                <a:lnTo>
                  <a:pt x="19" y="11"/>
                </a:lnTo>
                <a:lnTo>
                  <a:pt x="24" y="11"/>
                </a:lnTo>
                <a:lnTo>
                  <a:pt x="28" y="10"/>
                </a:lnTo>
                <a:lnTo>
                  <a:pt x="32" y="10"/>
                </a:lnTo>
                <a:lnTo>
                  <a:pt x="35" y="8"/>
                </a:lnTo>
                <a:lnTo>
                  <a:pt x="41" y="8"/>
                </a:lnTo>
                <a:lnTo>
                  <a:pt x="44" y="6"/>
                </a:lnTo>
                <a:lnTo>
                  <a:pt x="50" y="6"/>
                </a:lnTo>
                <a:lnTo>
                  <a:pt x="54" y="4"/>
                </a:lnTo>
                <a:lnTo>
                  <a:pt x="57" y="4"/>
                </a:lnTo>
                <a:lnTo>
                  <a:pt x="63" y="4"/>
                </a:lnTo>
                <a:lnTo>
                  <a:pt x="68" y="4"/>
                </a:lnTo>
                <a:lnTo>
                  <a:pt x="72" y="4"/>
                </a:lnTo>
                <a:lnTo>
                  <a:pt x="76" y="4"/>
                </a:lnTo>
                <a:lnTo>
                  <a:pt x="83" y="4"/>
                </a:lnTo>
                <a:lnTo>
                  <a:pt x="87" y="4"/>
                </a:lnTo>
                <a:lnTo>
                  <a:pt x="94" y="4"/>
                </a:lnTo>
                <a:lnTo>
                  <a:pt x="100" y="4"/>
                </a:lnTo>
                <a:lnTo>
                  <a:pt x="105" y="4"/>
                </a:lnTo>
                <a:lnTo>
                  <a:pt x="111" y="4"/>
                </a:lnTo>
                <a:lnTo>
                  <a:pt x="116" y="6"/>
                </a:lnTo>
                <a:lnTo>
                  <a:pt x="122" y="6"/>
                </a:lnTo>
                <a:lnTo>
                  <a:pt x="127" y="6"/>
                </a:lnTo>
                <a:lnTo>
                  <a:pt x="133" y="8"/>
                </a:lnTo>
                <a:lnTo>
                  <a:pt x="138" y="8"/>
                </a:lnTo>
                <a:lnTo>
                  <a:pt x="146" y="10"/>
                </a:lnTo>
                <a:lnTo>
                  <a:pt x="149" y="10"/>
                </a:lnTo>
                <a:lnTo>
                  <a:pt x="157" y="11"/>
                </a:lnTo>
                <a:lnTo>
                  <a:pt x="162" y="11"/>
                </a:lnTo>
                <a:lnTo>
                  <a:pt x="168" y="11"/>
                </a:lnTo>
                <a:lnTo>
                  <a:pt x="173" y="13"/>
                </a:lnTo>
                <a:lnTo>
                  <a:pt x="179" y="13"/>
                </a:lnTo>
                <a:lnTo>
                  <a:pt x="182" y="13"/>
                </a:lnTo>
                <a:lnTo>
                  <a:pt x="190" y="15"/>
                </a:lnTo>
                <a:lnTo>
                  <a:pt x="195" y="15"/>
                </a:lnTo>
                <a:lnTo>
                  <a:pt x="199" y="15"/>
                </a:lnTo>
                <a:lnTo>
                  <a:pt x="205" y="17"/>
                </a:lnTo>
                <a:lnTo>
                  <a:pt x="210" y="17"/>
                </a:lnTo>
                <a:lnTo>
                  <a:pt x="216" y="17"/>
                </a:lnTo>
                <a:lnTo>
                  <a:pt x="219" y="19"/>
                </a:lnTo>
                <a:lnTo>
                  <a:pt x="225" y="19"/>
                </a:lnTo>
                <a:lnTo>
                  <a:pt x="230" y="19"/>
                </a:lnTo>
                <a:lnTo>
                  <a:pt x="234" y="21"/>
                </a:lnTo>
                <a:lnTo>
                  <a:pt x="241" y="23"/>
                </a:lnTo>
                <a:lnTo>
                  <a:pt x="245" y="23"/>
                </a:lnTo>
                <a:lnTo>
                  <a:pt x="252" y="24"/>
                </a:lnTo>
                <a:lnTo>
                  <a:pt x="258" y="24"/>
                </a:lnTo>
                <a:lnTo>
                  <a:pt x="252" y="19"/>
                </a:lnTo>
                <a:lnTo>
                  <a:pt x="258" y="24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37" name="Freeform 1993"/>
          <p:cNvSpPr>
            <a:spLocks/>
          </p:cNvSpPr>
          <p:nvPr/>
        </p:nvSpPr>
        <p:spPr bwMode="auto">
          <a:xfrm>
            <a:off x="5383213" y="4127500"/>
            <a:ext cx="204787" cy="19050"/>
          </a:xfrm>
          <a:custGeom>
            <a:avLst/>
            <a:gdLst>
              <a:gd name="T0" fmla="*/ 254 w 258"/>
              <a:gd name="T1" fmla="*/ 21 h 24"/>
              <a:gd name="T2" fmla="*/ 241 w 258"/>
              <a:gd name="T3" fmla="*/ 17 h 24"/>
              <a:gd name="T4" fmla="*/ 230 w 258"/>
              <a:gd name="T5" fmla="*/ 15 h 24"/>
              <a:gd name="T6" fmla="*/ 221 w 258"/>
              <a:gd name="T7" fmla="*/ 13 h 24"/>
              <a:gd name="T8" fmla="*/ 210 w 258"/>
              <a:gd name="T9" fmla="*/ 11 h 24"/>
              <a:gd name="T10" fmla="*/ 201 w 258"/>
              <a:gd name="T11" fmla="*/ 11 h 24"/>
              <a:gd name="T12" fmla="*/ 190 w 258"/>
              <a:gd name="T13" fmla="*/ 10 h 24"/>
              <a:gd name="T14" fmla="*/ 179 w 258"/>
              <a:gd name="T15" fmla="*/ 8 h 24"/>
              <a:gd name="T16" fmla="*/ 168 w 258"/>
              <a:gd name="T17" fmla="*/ 6 h 24"/>
              <a:gd name="T18" fmla="*/ 157 w 258"/>
              <a:gd name="T19" fmla="*/ 4 h 24"/>
              <a:gd name="T20" fmla="*/ 144 w 258"/>
              <a:gd name="T21" fmla="*/ 2 h 24"/>
              <a:gd name="T22" fmla="*/ 133 w 258"/>
              <a:gd name="T23" fmla="*/ 0 h 24"/>
              <a:gd name="T24" fmla="*/ 122 w 258"/>
              <a:gd name="T25" fmla="*/ 0 h 24"/>
              <a:gd name="T26" fmla="*/ 113 w 258"/>
              <a:gd name="T27" fmla="*/ 0 h 24"/>
              <a:gd name="T28" fmla="*/ 100 w 258"/>
              <a:gd name="T29" fmla="*/ 0 h 24"/>
              <a:gd name="T30" fmla="*/ 81 w 258"/>
              <a:gd name="T31" fmla="*/ 0 h 24"/>
              <a:gd name="T32" fmla="*/ 67 w 258"/>
              <a:gd name="T33" fmla="*/ 2 h 24"/>
              <a:gd name="T34" fmla="*/ 57 w 258"/>
              <a:gd name="T35" fmla="*/ 4 h 24"/>
              <a:gd name="T36" fmla="*/ 46 w 258"/>
              <a:gd name="T37" fmla="*/ 6 h 24"/>
              <a:gd name="T38" fmla="*/ 39 w 258"/>
              <a:gd name="T39" fmla="*/ 10 h 24"/>
              <a:gd name="T40" fmla="*/ 33 w 258"/>
              <a:gd name="T41" fmla="*/ 13 h 24"/>
              <a:gd name="T42" fmla="*/ 26 w 258"/>
              <a:gd name="T43" fmla="*/ 17 h 24"/>
              <a:gd name="T44" fmla="*/ 19 w 258"/>
              <a:gd name="T45" fmla="*/ 19 h 24"/>
              <a:gd name="T46" fmla="*/ 10 w 258"/>
              <a:gd name="T47" fmla="*/ 23 h 24"/>
              <a:gd name="T48" fmla="*/ 4 w 258"/>
              <a:gd name="T49" fmla="*/ 24 h 24"/>
              <a:gd name="T50" fmla="*/ 0 w 258"/>
              <a:gd name="T51" fmla="*/ 23 h 24"/>
              <a:gd name="T52" fmla="*/ 6 w 258"/>
              <a:gd name="T53" fmla="*/ 19 h 24"/>
              <a:gd name="T54" fmla="*/ 11 w 258"/>
              <a:gd name="T55" fmla="*/ 13 h 24"/>
              <a:gd name="T56" fmla="*/ 19 w 258"/>
              <a:gd name="T57" fmla="*/ 11 h 24"/>
              <a:gd name="T58" fmla="*/ 28 w 258"/>
              <a:gd name="T59" fmla="*/ 10 h 24"/>
              <a:gd name="T60" fmla="*/ 35 w 258"/>
              <a:gd name="T61" fmla="*/ 8 h 24"/>
              <a:gd name="T62" fmla="*/ 44 w 258"/>
              <a:gd name="T63" fmla="*/ 6 h 24"/>
              <a:gd name="T64" fmla="*/ 54 w 258"/>
              <a:gd name="T65" fmla="*/ 4 h 24"/>
              <a:gd name="T66" fmla="*/ 63 w 258"/>
              <a:gd name="T67" fmla="*/ 4 h 24"/>
              <a:gd name="T68" fmla="*/ 72 w 258"/>
              <a:gd name="T69" fmla="*/ 4 h 24"/>
              <a:gd name="T70" fmla="*/ 83 w 258"/>
              <a:gd name="T71" fmla="*/ 4 h 24"/>
              <a:gd name="T72" fmla="*/ 94 w 258"/>
              <a:gd name="T73" fmla="*/ 4 h 24"/>
              <a:gd name="T74" fmla="*/ 105 w 258"/>
              <a:gd name="T75" fmla="*/ 4 h 24"/>
              <a:gd name="T76" fmla="*/ 116 w 258"/>
              <a:gd name="T77" fmla="*/ 6 h 24"/>
              <a:gd name="T78" fmla="*/ 127 w 258"/>
              <a:gd name="T79" fmla="*/ 6 h 24"/>
              <a:gd name="T80" fmla="*/ 138 w 258"/>
              <a:gd name="T81" fmla="*/ 8 h 24"/>
              <a:gd name="T82" fmla="*/ 149 w 258"/>
              <a:gd name="T83" fmla="*/ 10 h 24"/>
              <a:gd name="T84" fmla="*/ 162 w 258"/>
              <a:gd name="T85" fmla="*/ 11 h 24"/>
              <a:gd name="T86" fmla="*/ 173 w 258"/>
              <a:gd name="T87" fmla="*/ 13 h 24"/>
              <a:gd name="T88" fmla="*/ 182 w 258"/>
              <a:gd name="T89" fmla="*/ 13 h 24"/>
              <a:gd name="T90" fmla="*/ 195 w 258"/>
              <a:gd name="T91" fmla="*/ 15 h 24"/>
              <a:gd name="T92" fmla="*/ 205 w 258"/>
              <a:gd name="T93" fmla="*/ 17 h 24"/>
              <a:gd name="T94" fmla="*/ 216 w 258"/>
              <a:gd name="T95" fmla="*/ 17 h 24"/>
              <a:gd name="T96" fmla="*/ 225 w 258"/>
              <a:gd name="T97" fmla="*/ 19 h 24"/>
              <a:gd name="T98" fmla="*/ 234 w 258"/>
              <a:gd name="T99" fmla="*/ 21 h 24"/>
              <a:gd name="T100" fmla="*/ 245 w 258"/>
              <a:gd name="T101" fmla="*/ 23 h 24"/>
              <a:gd name="T102" fmla="*/ 258 w 258"/>
              <a:gd name="T103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58" h="24">
                <a:moveTo>
                  <a:pt x="258" y="24"/>
                </a:moveTo>
                <a:lnTo>
                  <a:pt x="254" y="21"/>
                </a:lnTo>
                <a:lnTo>
                  <a:pt x="247" y="19"/>
                </a:lnTo>
                <a:lnTo>
                  <a:pt x="241" y="17"/>
                </a:lnTo>
                <a:lnTo>
                  <a:pt x="236" y="15"/>
                </a:lnTo>
                <a:lnTo>
                  <a:pt x="230" y="15"/>
                </a:lnTo>
                <a:lnTo>
                  <a:pt x="225" y="13"/>
                </a:lnTo>
                <a:lnTo>
                  <a:pt x="221" y="13"/>
                </a:lnTo>
                <a:lnTo>
                  <a:pt x="216" y="13"/>
                </a:lnTo>
                <a:lnTo>
                  <a:pt x="210" y="11"/>
                </a:lnTo>
                <a:lnTo>
                  <a:pt x="205" y="11"/>
                </a:lnTo>
                <a:lnTo>
                  <a:pt x="201" y="11"/>
                </a:lnTo>
                <a:lnTo>
                  <a:pt x="195" y="10"/>
                </a:lnTo>
                <a:lnTo>
                  <a:pt x="190" y="10"/>
                </a:lnTo>
                <a:lnTo>
                  <a:pt x="184" y="10"/>
                </a:lnTo>
                <a:lnTo>
                  <a:pt x="179" y="8"/>
                </a:lnTo>
                <a:lnTo>
                  <a:pt x="173" y="8"/>
                </a:lnTo>
                <a:lnTo>
                  <a:pt x="168" y="6"/>
                </a:lnTo>
                <a:lnTo>
                  <a:pt x="162" y="6"/>
                </a:lnTo>
                <a:lnTo>
                  <a:pt x="157" y="4"/>
                </a:lnTo>
                <a:lnTo>
                  <a:pt x="151" y="4"/>
                </a:lnTo>
                <a:lnTo>
                  <a:pt x="144" y="2"/>
                </a:lnTo>
                <a:lnTo>
                  <a:pt x="138" y="2"/>
                </a:lnTo>
                <a:lnTo>
                  <a:pt x="133" y="0"/>
                </a:lnTo>
                <a:lnTo>
                  <a:pt x="127" y="0"/>
                </a:lnTo>
                <a:lnTo>
                  <a:pt x="122" y="0"/>
                </a:lnTo>
                <a:lnTo>
                  <a:pt x="118" y="0"/>
                </a:lnTo>
                <a:lnTo>
                  <a:pt x="113" y="0"/>
                </a:lnTo>
                <a:lnTo>
                  <a:pt x="107" y="0"/>
                </a:lnTo>
                <a:lnTo>
                  <a:pt x="100" y="0"/>
                </a:lnTo>
                <a:lnTo>
                  <a:pt x="89" y="0"/>
                </a:lnTo>
                <a:lnTo>
                  <a:pt x="81" y="0"/>
                </a:lnTo>
                <a:lnTo>
                  <a:pt x="74" y="0"/>
                </a:lnTo>
                <a:lnTo>
                  <a:pt x="67" y="2"/>
                </a:lnTo>
                <a:lnTo>
                  <a:pt x="63" y="2"/>
                </a:lnTo>
                <a:lnTo>
                  <a:pt x="57" y="4"/>
                </a:lnTo>
                <a:lnTo>
                  <a:pt x="52" y="4"/>
                </a:lnTo>
                <a:lnTo>
                  <a:pt x="46" y="6"/>
                </a:lnTo>
                <a:lnTo>
                  <a:pt x="43" y="8"/>
                </a:lnTo>
                <a:lnTo>
                  <a:pt x="39" y="10"/>
                </a:lnTo>
                <a:lnTo>
                  <a:pt x="35" y="11"/>
                </a:lnTo>
                <a:lnTo>
                  <a:pt x="33" y="13"/>
                </a:lnTo>
                <a:lnTo>
                  <a:pt x="28" y="15"/>
                </a:lnTo>
                <a:lnTo>
                  <a:pt x="26" y="17"/>
                </a:lnTo>
                <a:lnTo>
                  <a:pt x="22" y="19"/>
                </a:lnTo>
                <a:lnTo>
                  <a:pt x="19" y="19"/>
                </a:lnTo>
                <a:lnTo>
                  <a:pt x="15" y="21"/>
                </a:lnTo>
                <a:lnTo>
                  <a:pt x="10" y="23"/>
                </a:lnTo>
                <a:lnTo>
                  <a:pt x="6" y="23"/>
                </a:lnTo>
                <a:lnTo>
                  <a:pt x="4" y="24"/>
                </a:lnTo>
                <a:lnTo>
                  <a:pt x="0" y="24"/>
                </a:lnTo>
                <a:lnTo>
                  <a:pt x="0" y="23"/>
                </a:lnTo>
                <a:lnTo>
                  <a:pt x="4" y="21"/>
                </a:lnTo>
                <a:lnTo>
                  <a:pt x="6" y="19"/>
                </a:lnTo>
                <a:lnTo>
                  <a:pt x="10" y="17"/>
                </a:lnTo>
                <a:lnTo>
                  <a:pt x="11" y="13"/>
                </a:lnTo>
                <a:lnTo>
                  <a:pt x="15" y="13"/>
                </a:lnTo>
                <a:lnTo>
                  <a:pt x="19" y="11"/>
                </a:lnTo>
                <a:lnTo>
                  <a:pt x="24" y="11"/>
                </a:lnTo>
                <a:lnTo>
                  <a:pt x="28" y="10"/>
                </a:lnTo>
                <a:lnTo>
                  <a:pt x="32" y="10"/>
                </a:lnTo>
                <a:lnTo>
                  <a:pt x="35" y="8"/>
                </a:lnTo>
                <a:lnTo>
                  <a:pt x="41" y="8"/>
                </a:lnTo>
                <a:lnTo>
                  <a:pt x="44" y="6"/>
                </a:lnTo>
                <a:lnTo>
                  <a:pt x="50" y="6"/>
                </a:lnTo>
                <a:lnTo>
                  <a:pt x="54" y="4"/>
                </a:lnTo>
                <a:lnTo>
                  <a:pt x="57" y="4"/>
                </a:lnTo>
                <a:lnTo>
                  <a:pt x="63" y="4"/>
                </a:lnTo>
                <a:lnTo>
                  <a:pt x="68" y="4"/>
                </a:lnTo>
                <a:lnTo>
                  <a:pt x="72" y="4"/>
                </a:lnTo>
                <a:lnTo>
                  <a:pt x="76" y="4"/>
                </a:lnTo>
                <a:lnTo>
                  <a:pt x="83" y="4"/>
                </a:lnTo>
                <a:lnTo>
                  <a:pt x="87" y="4"/>
                </a:lnTo>
                <a:lnTo>
                  <a:pt x="94" y="4"/>
                </a:lnTo>
                <a:lnTo>
                  <a:pt x="100" y="4"/>
                </a:lnTo>
                <a:lnTo>
                  <a:pt x="105" y="4"/>
                </a:lnTo>
                <a:lnTo>
                  <a:pt x="111" y="4"/>
                </a:lnTo>
                <a:lnTo>
                  <a:pt x="116" y="6"/>
                </a:lnTo>
                <a:lnTo>
                  <a:pt x="122" y="6"/>
                </a:lnTo>
                <a:lnTo>
                  <a:pt x="127" y="6"/>
                </a:lnTo>
                <a:lnTo>
                  <a:pt x="133" y="8"/>
                </a:lnTo>
                <a:lnTo>
                  <a:pt x="138" y="8"/>
                </a:lnTo>
                <a:lnTo>
                  <a:pt x="146" y="10"/>
                </a:lnTo>
                <a:lnTo>
                  <a:pt x="149" y="10"/>
                </a:lnTo>
                <a:lnTo>
                  <a:pt x="157" y="11"/>
                </a:lnTo>
                <a:lnTo>
                  <a:pt x="162" y="11"/>
                </a:lnTo>
                <a:lnTo>
                  <a:pt x="168" y="11"/>
                </a:lnTo>
                <a:lnTo>
                  <a:pt x="173" y="13"/>
                </a:lnTo>
                <a:lnTo>
                  <a:pt x="179" y="13"/>
                </a:lnTo>
                <a:lnTo>
                  <a:pt x="182" y="13"/>
                </a:lnTo>
                <a:lnTo>
                  <a:pt x="190" y="15"/>
                </a:lnTo>
                <a:lnTo>
                  <a:pt x="195" y="15"/>
                </a:lnTo>
                <a:lnTo>
                  <a:pt x="199" y="15"/>
                </a:lnTo>
                <a:lnTo>
                  <a:pt x="205" y="17"/>
                </a:lnTo>
                <a:lnTo>
                  <a:pt x="210" y="17"/>
                </a:lnTo>
                <a:lnTo>
                  <a:pt x="216" y="17"/>
                </a:lnTo>
                <a:lnTo>
                  <a:pt x="219" y="19"/>
                </a:lnTo>
                <a:lnTo>
                  <a:pt x="225" y="19"/>
                </a:lnTo>
                <a:lnTo>
                  <a:pt x="230" y="19"/>
                </a:lnTo>
                <a:lnTo>
                  <a:pt x="234" y="21"/>
                </a:lnTo>
                <a:lnTo>
                  <a:pt x="241" y="23"/>
                </a:lnTo>
                <a:lnTo>
                  <a:pt x="245" y="23"/>
                </a:lnTo>
                <a:lnTo>
                  <a:pt x="252" y="24"/>
                </a:lnTo>
                <a:lnTo>
                  <a:pt x="258" y="24"/>
                </a:lnTo>
                <a:lnTo>
                  <a:pt x="252" y="19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38" name="Freeform 1994"/>
          <p:cNvSpPr>
            <a:spLocks/>
          </p:cNvSpPr>
          <p:nvPr/>
        </p:nvSpPr>
        <p:spPr bwMode="auto">
          <a:xfrm>
            <a:off x="5583238" y="3956050"/>
            <a:ext cx="17462" cy="150813"/>
          </a:xfrm>
          <a:custGeom>
            <a:avLst/>
            <a:gdLst>
              <a:gd name="T0" fmla="*/ 0 w 22"/>
              <a:gd name="T1" fmla="*/ 159 h 191"/>
              <a:gd name="T2" fmla="*/ 0 w 22"/>
              <a:gd name="T3" fmla="*/ 156 h 191"/>
              <a:gd name="T4" fmla="*/ 0 w 22"/>
              <a:gd name="T5" fmla="*/ 150 h 191"/>
              <a:gd name="T6" fmla="*/ 2 w 22"/>
              <a:gd name="T7" fmla="*/ 143 h 191"/>
              <a:gd name="T8" fmla="*/ 4 w 22"/>
              <a:gd name="T9" fmla="*/ 137 h 191"/>
              <a:gd name="T10" fmla="*/ 4 w 22"/>
              <a:gd name="T11" fmla="*/ 125 h 191"/>
              <a:gd name="T12" fmla="*/ 6 w 22"/>
              <a:gd name="T13" fmla="*/ 108 h 191"/>
              <a:gd name="T14" fmla="*/ 6 w 22"/>
              <a:gd name="T15" fmla="*/ 95 h 191"/>
              <a:gd name="T16" fmla="*/ 6 w 22"/>
              <a:gd name="T17" fmla="*/ 86 h 191"/>
              <a:gd name="T18" fmla="*/ 8 w 22"/>
              <a:gd name="T19" fmla="*/ 71 h 191"/>
              <a:gd name="T20" fmla="*/ 8 w 22"/>
              <a:gd name="T21" fmla="*/ 57 h 191"/>
              <a:gd name="T22" fmla="*/ 8 w 22"/>
              <a:gd name="T23" fmla="*/ 42 h 191"/>
              <a:gd name="T24" fmla="*/ 8 w 22"/>
              <a:gd name="T25" fmla="*/ 33 h 191"/>
              <a:gd name="T26" fmla="*/ 8 w 22"/>
              <a:gd name="T27" fmla="*/ 27 h 191"/>
              <a:gd name="T28" fmla="*/ 8 w 22"/>
              <a:gd name="T29" fmla="*/ 20 h 191"/>
              <a:gd name="T30" fmla="*/ 8 w 22"/>
              <a:gd name="T31" fmla="*/ 14 h 191"/>
              <a:gd name="T32" fmla="*/ 8 w 22"/>
              <a:gd name="T33" fmla="*/ 5 h 191"/>
              <a:gd name="T34" fmla="*/ 6 w 22"/>
              <a:gd name="T35" fmla="*/ 0 h 191"/>
              <a:gd name="T36" fmla="*/ 8 w 22"/>
              <a:gd name="T37" fmla="*/ 3 h 191"/>
              <a:gd name="T38" fmla="*/ 8 w 22"/>
              <a:gd name="T39" fmla="*/ 9 h 191"/>
              <a:gd name="T40" fmla="*/ 10 w 22"/>
              <a:gd name="T41" fmla="*/ 14 h 191"/>
              <a:gd name="T42" fmla="*/ 11 w 22"/>
              <a:gd name="T43" fmla="*/ 18 h 191"/>
              <a:gd name="T44" fmla="*/ 11 w 22"/>
              <a:gd name="T45" fmla="*/ 25 h 191"/>
              <a:gd name="T46" fmla="*/ 13 w 22"/>
              <a:gd name="T47" fmla="*/ 31 h 191"/>
              <a:gd name="T48" fmla="*/ 15 w 22"/>
              <a:gd name="T49" fmla="*/ 38 h 191"/>
              <a:gd name="T50" fmla="*/ 15 w 22"/>
              <a:gd name="T51" fmla="*/ 44 h 191"/>
              <a:gd name="T52" fmla="*/ 17 w 22"/>
              <a:gd name="T53" fmla="*/ 49 h 191"/>
              <a:gd name="T54" fmla="*/ 19 w 22"/>
              <a:gd name="T55" fmla="*/ 55 h 191"/>
              <a:gd name="T56" fmla="*/ 19 w 22"/>
              <a:gd name="T57" fmla="*/ 60 h 191"/>
              <a:gd name="T58" fmla="*/ 19 w 22"/>
              <a:gd name="T59" fmla="*/ 66 h 191"/>
              <a:gd name="T60" fmla="*/ 21 w 22"/>
              <a:gd name="T61" fmla="*/ 73 h 191"/>
              <a:gd name="T62" fmla="*/ 22 w 22"/>
              <a:gd name="T63" fmla="*/ 82 h 191"/>
              <a:gd name="T64" fmla="*/ 22 w 22"/>
              <a:gd name="T65" fmla="*/ 101 h 191"/>
              <a:gd name="T66" fmla="*/ 22 w 22"/>
              <a:gd name="T67" fmla="*/ 113 h 191"/>
              <a:gd name="T68" fmla="*/ 22 w 22"/>
              <a:gd name="T69" fmla="*/ 121 h 191"/>
              <a:gd name="T70" fmla="*/ 22 w 22"/>
              <a:gd name="T71" fmla="*/ 136 h 191"/>
              <a:gd name="T72" fmla="*/ 21 w 22"/>
              <a:gd name="T73" fmla="*/ 147 h 191"/>
              <a:gd name="T74" fmla="*/ 19 w 22"/>
              <a:gd name="T75" fmla="*/ 158 h 191"/>
              <a:gd name="T76" fmla="*/ 19 w 22"/>
              <a:gd name="T77" fmla="*/ 165 h 191"/>
              <a:gd name="T78" fmla="*/ 15 w 22"/>
              <a:gd name="T79" fmla="*/ 170 h 191"/>
              <a:gd name="T80" fmla="*/ 15 w 22"/>
              <a:gd name="T81" fmla="*/ 176 h 191"/>
              <a:gd name="T82" fmla="*/ 11 w 22"/>
              <a:gd name="T83" fmla="*/ 182 h 191"/>
              <a:gd name="T84" fmla="*/ 8 w 22"/>
              <a:gd name="T85" fmla="*/ 187 h 191"/>
              <a:gd name="T86" fmla="*/ 4 w 22"/>
              <a:gd name="T87" fmla="*/ 191 h 191"/>
              <a:gd name="T88" fmla="*/ 2 w 22"/>
              <a:gd name="T89" fmla="*/ 174 h 191"/>
              <a:gd name="T90" fmla="*/ 0 w 22"/>
              <a:gd name="T91" fmla="*/ 163 h 1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" h="191">
                <a:moveTo>
                  <a:pt x="0" y="163"/>
                </a:moveTo>
                <a:lnTo>
                  <a:pt x="0" y="161"/>
                </a:lnTo>
                <a:lnTo>
                  <a:pt x="0" y="159"/>
                </a:lnTo>
                <a:lnTo>
                  <a:pt x="0" y="159"/>
                </a:lnTo>
                <a:lnTo>
                  <a:pt x="0" y="158"/>
                </a:lnTo>
                <a:lnTo>
                  <a:pt x="0" y="156"/>
                </a:lnTo>
                <a:lnTo>
                  <a:pt x="0" y="154"/>
                </a:lnTo>
                <a:lnTo>
                  <a:pt x="0" y="152"/>
                </a:lnTo>
                <a:lnTo>
                  <a:pt x="0" y="150"/>
                </a:lnTo>
                <a:lnTo>
                  <a:pt x="0" y="148"/>
                </a:lnTo>
                <a:lnTo>
                  <a:pt x="2" y="147"/>
                </a:lnTo>
                <a:lnTo>
                  <a:pt x="2" y="143"/>
                </a:lnTo>
                <a:lnTo>
                  <a:pt x="2" y="141"/>
                </a:lnTo>
                <a:lnTo>
                  <a:pt x="2" y="139"/>
                </a:lnTo>
                <a:lnTo>
                  <a:pt x="4" y="137"/>
                </a:lnTo>
                <a:lnTo>
                  <a:pt x="4" y="134"/>
                </a:lnTo>
                <a:lnTo>
                  <a:pt x="4" y="130"/>
                </a:lnTo>
                <a:lnTo>
                  <a:pt x="4" y="125"/>
                </a:lnTo>
                <a:lnTo>
                  <a:pt x="6" y="121"/>
                </a:lnTo>
                <a:lnTo>
                  <a:pt x="6" y="113"/>
                </a:lnTo>
                <a:lnTo>
                  <a:pt x="6" y="108"/>
                </a:lnTo>
                <a:lnTo>
                  <a:pt x="4" y="104"/>
                </a:lnTo>
                <a:lnTo>
                  <a:pt x="6" y="101"/>
                </a:lnTo>
                <a:lnTo>
                  <a:pt x="6" y="95"/>
                </a:lnTo>
                <a:lnTo>
                  <a:pt x="4" y="93"/>
                </a:lnTo>
                <a:lnTo>
                  <a:pt x="4" y="90"/>
                </a:lnTo>
                <a:lnTo>
                  <a:pt x="6" y="86"/>
                </a:lnTo>
                <a:lnTo>
                  <a:pt x="6" y="80"/>
                </a:lnTo>
                <a:lnTo>
                  <a:pt x="8" y="75"/>
                </a:lnTo>
                <a:lnTo>
                  <a:pt x="8" y="71"/>
                </a:lnTo>
                <a:lnTo>
                  <a:pt x="6" y="68"/>
                </a:lnTo>
                <a:lnTo>
                  <a:pt x="8" y="58"/>
                </a:lnTo>
                <a:lnTo>
                  <a:pt x="8" y="57"/>
                </a:lnTo>
                <a:lnTo>
                  <a:pt x="8" y="51"/>
                </a:lnTo>
                <a:lnTo>
                  <a:pt x="8" y="45"/>
                </a:lnTo>
                <a:lnTo>
                  <a:pt x="8" y="42"/>
                </a:lnTo>
                <a:lnTo>
                  <a:pt x="8" y="38"/>
                </a:lnTo>
                <a:lnTo>
                  <a:pt x="8" y="34"/>
                </a:lnTo>
                <a:lnTo>
                  <a:pt x="8" y="33"/>
                </a:lnTo>
                <a:lnTo>
                  <a:pt x="8" y="31"/>
                </a:lnTo>
                <a:lnTo>
                  <a:pt x="8" y="29"/>
                </a:lnTo>
                <a:lnTo>
                  <a:pt x="8" y="27"/>
                </a:lnTo>
                <a:lnTo>
                  <a:pt x="8" y="25"/>
                </a:lnTo>
                <a:lnTo>
                  <a:pt x="8" y="22"/>
                </a:lnTo>
                <a:lnTo>
                  <a:pt x="8" y="20"/>
                </a:lnTo>
                <a:lnTo>
                  <a:pt x="8" y="18"/>
                </a:lnTo>
                <a:lnTo>
                  <a:pt x="8" y="16"/>
                </a:lnTo>
                <a:lnTo>
                  <a:pt x="8" y="14"/>
                </a:lnTo>
                <a:lnTo>
                  <a:pt x="8" y="12"/>
                </a:lnTo>
                <a:lnTo>
                  <a:pt x="8" y="11"/>
                </a:lnTo>
                <a:lnTo>
                  <a:pt x="8" y="5"/>
                </a:lnTo>
                <a:lnTo>
                  <a:pt x="6" y="1"/>
                </a:lnTo>
                <a:lnTo>
                  <a:pt x="6" y="1"/>
                </a:lnTo>
                <a:lnTo>
                  <a:pt x="6" y="0"/>
                </a:lnTo>
                <a:lnTo>
                  <a:pt x="6" y="1"/>
                </a:lnTo>
                <a:lnTo>
                  <a:pt x="8" y="1"/>
                </a:lnTo>
                <a:lnTo>
                  <a:pt x="8" y="3"/>
                </a:lnTo>
                <a:lnTo>
                  <a:pt x="8" y="5"/>
                </a:lnTo>
                <a:lnTo>
                  <a:pt x="8" y="7"/>
                </a:lnTo>
                <a:lnTo>
                  <a:pt x="8" y="9"/>
                </a:lnTo>
                <a:lnTo>
                  <a:pt x="10" y="11"/>
                </a:lnTo>
                <a:lnTo>
                  <a:pt x="10" y="12"/>
                </a:lnTo>
                <a:lnTo>
                  <a:pt x="10" y="14"/>
                </a:lnTo>
                <a:lnTo>
                  <a:pt x="11" y="16"/>
                </a:lnTo>
                <a:lnTo>
                  <a:pt x="11" y="18"/>
                </a:lnTo>
                <a:lnTo>
                  <a:pt x="11" y="18"/>
                </a:lnTo>
                <a:lnTo>
                  <a:pt x="11" y="20"/>
                </a:lnTo>
                <a:lnTo>
                  <a:pt x="11" y="23"/>
                </a:lnTo>
                <a:lnTo>
                  <a:pt x="11" y="25"/>
                </a:lnTo>
                <a:lnTo>
                  <a:pt x="11" y="27"/>
                </a:lnTo>
                <a:lnTo>
                  <a:pt x="13" y="29"/>
                </a:lnTo>
                <a:lnTo>
                  <a:pt x="13" y="31"/>
                </a:lnTo>
                <a:lnTo>
                  <a:pt x="15" y="34"/>
                </a:lnTo>
                <a:lnTo>
                  <a:pt x="15" y="36"/>
                </a:lnTo>
                <a:lnTo>
                  <a:pt x="15" y="38"/>
                </a:lnTo>
                <a:lnTo>
                  <a:pt x="15" y="40"/>
                </a:lnTo>
                <a:lnTo>
                  <a:pt x="15" y="42"/>
                </a:lnTo>
                <a:lnTo>
                  <a:pt x="15" y="44"/>
                </a:lnTo>
                <a:lnTo>
                  <a:pt x="15" y="45"/>
                </a:lnTo>
                <a:lnTo>
                  <a:pt x="17" y="47"/>
                </a:lnTo>
                <a:lnTo>
                  <a:pt x="17" y="49"/>
                </a:lnTo>
                <a:lnTo>
                  <a:pt x="17" y="51"/>
                </a:lnTo>
                <a:lnTo>
                  <a:pt x="17" y="53"/>
                </a:lnTo>
                <a:lnTo>
                  <a:pt x="19" y="55"/>
                </a:lnTo>
                <a:lnTo>
                  <a:pt x="19" y="57"/>
                </a:lnTo>
                <a:lnTo>
                  <a:pt x="19" y="58"/>
                </a:lnTo>
                <a:lnTo>
                  <a:pt x="19" y="60"/>
                </a:lnTo>
                <a:lnTo>
                  <a:pt x="19" y="62"/>
                </a:lnTo>
                <a:lnTo>
                  <a:pt x="19" y="64"/>
                </a:lnTo>
                <a:lnTo>
                  <a:pt x="19" y="66"/>
                </a:lnTo>
                <a:lnTo>
                  <a:pt x="19" y="68"/>
                </a:lnTo>
                <a:lnTo>
                  <a:pt x="21" y="69"/>
                </a:lnTo>
                <a:lnTo>
                  <a:pt x="21" y="73"/>
                </a:lnTo>
                <a:lnTo>
                  <a:pt x="21" y="75"/>
                </a:lnTo>
                <a:lnTo>
                  <a:pt x="22" y="80"/>
                </a:lnTo>
                <a:lnTo>
                  <a:pt x="22" y="82"/>
                </a:lnTo>
                <a:lnTo>
                  <a:pt x="22" y="88"/>
                </a:lnTo>
                <a:lnTo>
                  <a:pt x="22" y="93"/>
                </a:lnTo>
                <a:lnTo>
                  <a:pt x="22" y="101"/>
                </a:lnTo>
                <a:lnTo>
                  <a:pt x="22" y="106"/>
                </a:lnTo>
                <a:lnTo>
                  <a:pt x="22" y="110"/>
                </a:lnTo>
                <a:lnTo>
                  <a:pt x="22" y="113"/>
                </a:lnTo>
                <a:lnTo>
                  <a:pt x="22" y="117"/>
                </a:lnTo>
                <a:lnTo>
                  <a:pt x="22" y="119"/>
                </a:lnTo>
                <a:lnTo>
                  <a:pt x="22" y="121"/>
                </a:lnTo>
                <a:lnTo>
                  <a:pt x="22" y="126"/>
                </a:lnTo>
                <a:lnTo>
                  <a:pt x="22" y="132"/>
                </a:lnTo>
                <a:lnTo>
                  <a:pt x="22" y="136"/>
                </a:lnTo>
                <a:lnTo>
                  <a:pt x="21" y="137"/>
                </a:lnTo>
                <a:lnTo>
                  <a:pt x="21" y="143"/>
                </a:lnTo>
                <a:lnTo>
                  <a:pt x="21" y="147"/>
                </a:lnTo>
                <a:lnTo>
                  <a:pt x="19" y="154"/>
                </a:lnTo>
                <a:lnTo>
                  <a:pt x="19" y="156"/>
                </a:lnTo>
                <a:lnTo>
                  <a:pt x="19" y="158"/>
                </a:lnTo>
                <a:lnTo>
                  <a:pt x="19" y="161"/>
                </a:lnTo>
                <a:lnTo>
                  <a:pt x="17" y="163"/>
                </a:lnTo>
                <a:lnTo>
                  <a:pt x="19" y="165"/>
                </a:lnTo>
                <a:lnTo>
                  <a:pt x="17" y="167"/>
                </a:lnTo>
                <a:lnTo>
                  <a:pt x="17" y="169"/>
                </a:lnTo>
                <a:lnTo>
                  <a:pt x="15" y="170"/>
                </a:lnTo>
                <a:lnTo>
                  <a:pt x="15" y="172"/>
                </a:lnTo>
                <a:lnTo>
                  <a:pt x="15" y="174"/>
                </a:lnTo>
                <a:lnTo>
                  <a:pt x="15" y="176"/>
                </a:lnTo>
                <a:lnTo>
                  <a:pt x="13" y="178"/>
                </a:lnTo>
                <a:lnTo>
                  <a:pt x="11" y="180"/>
                </a:lnTo>
                <a:lnTo>
                  <a:pt x="11" y="182"/>
                </a:lnTo>
                <a:lnTo>
                  <a:pt x="10" y="183"/>
                </a:lnTo>
                <a:lnTo>
                  <a:pt x="10" y="185"/>
                </a:lnTo>
                <a:lnTo>
                  <a:pt x="8" y="187"/>
                </a:lnTo>
                <a:lnTo>
                  <a:pt x="8" y="189"/>
                </a:lnTo>
                <a:lnTo>
                  <a:pt x="6" y="191"/>
                </a:lnTo>
                <a:lnTo>
                  <a:pt x="4" y="191"/>
                </a:lnTo>
                <a:lnTo>
                  <a:pt x="2" y="185"/>
                </a:lnTo>
                <a:lnTo>
                  <a:pt x="2" y="180"/>
                </a:lnTo>
                <a:lnTo>
                  <a:pt x="2" y="174"/>
                </a:lnTo>
                <a:lnTo>
                  <a:pt x="0" y="169"/>
                </a:lnTo>
                <a:lnTo>
                  <a:pt x="0" y="159"/>
                </a:lnTo>
                <a:lnTo>
                  <a:pt x="0" y="163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39" name="Freeform 1995"/>
          <p:cNvSpPr>
            <a:spLocks/>
          </p:cNvSpPr>
          <p:nvPr/>
        </p:nvSpPr>
        <p:spPr bwMode="auto">
          <a:xfrm>
            <a:off x="5583238" y="3956050"/>
            <a:ext cx="17462" cy="150813"/>
          </a:xfrm>
          <a:custGeom>
            <a:avLst/>
            <a:gdLst>
              <a:gd name="T0" fmla="*/ 0 w 22"/>
              <a:gd name="T1" fmla="*/ 159 h 191"/>
              <a:gd name="T2" fmla="*/ 0 w 22"/>
              <a:gd name="T3" fmla="*/ 156 h 191"/>
              <a:gd name="T4" fmla="*/ 0 w 22"/>
              <a:gd name="T5" fmla="*/ 150 h 191"/>
              <a:gd name="T6" fmla="*/ 2 w 22"/>
              <a:gd name="T7" fmla="*/ 143 h 191"/>
              <a:gd name="T8" fmla="*/ 4 w 22"/>
              <a:gd name="T9" fmla="*/ 137 h 191"/>
              <a:gd name="T10" fmla="*/ 4 w 22"/>
              <a:gd name="T11" fmla="*/ 125 h 191"/>
              <a:gd name="T12" fmla="*/ 6 w 22"/>
              <a:gd name="T13" fmla="*/ 108 h 191"/>
              <a:gd name="T14" fmla="*/ 6 w 22"/>
              <a:gd name="T15" fmla="*/ 95 h 191"/>
              <a:gd name="T16" fmla="*/ 6 w 22"/>
              <a:gd name="T17" fmla="*/ 86 h 191"/>
              <a:gd name="T18" fmla="*/ 8 w 22"/>
              <a:gd name="T19" fmla="*/ 71 h 191"/>
              <a:gd name="T20" fmla="*/ 8 w 22"/>
              <a:gd name="T21" fmla="*/ 57 h 191"/>
              <a:gd name="T22" fmla="*/ 8 w 22"/>
              <a:gd name="T23" fmla="*/ 42 h 191"/>
              <a:gd name="T24" fmla="*/ 8 w 22"/>
              <a:gd name="T25" fmla="*/ 33 h 191"/>
              <a:gd name="T26" fmla="*/ 8 w 22"/>
              <a:gd name="T27" fmla="*/ 27 h 191"/>
              <a:gd name="T28" fmla="*/ 8 w 22"/>
              <a:gd name="T29" fmla="*/ 20 h 191"/>
              <a:gd name="T30" fmla="*/ 8 w 22"/>
              <a:gd name="T31" fmla="*/ 14 h 191"/>
              <a:gd name="T32" fmla="*/ 8 w 22"/>
              <a:gd name="T33" fmla="*/ 5 h 191"/>
              <a:gd name="T34" fmla="*/ 6 w 22"/>
              <a:gd name="T35" fmla="*/ 0 h 191"/>
              <a:gd name="T36" fmla="*/ 8 w 22"/>
              <a:gd name="T37" fmla="*/ 3 h 191"/>
              <a:gd name="T38" fmla="*/ 8 w 22"/>
              <a:gd name="T39" fmla="*/ 9 h 191"/>
              <a:gd name="T40" fmla="*/ 10 w 22"/>
              <a:gd name="T41" fmla="*/ 14 h 191"/>
              <a:gd name="T42" fmla="*/ 11 w 22"/>
              <a:gd name="T43" fmla="*/ 18 h 191"/>
              <a:gd name="T44" fmla="*/ 11 w 22"/>
              <a:gd name="T45" fmla="*/ 25 h 191"/>
              <a:gd name="T46" fmla="*/ 13 w 22"/>
              <a:gd name="T47" fmla="*/ 31 h 191"/>
              <a:gd name="T48" fmla="*/ 15 w 22"/>
              <a:gd name="T49" fmla="*/ 38 h 191"/>
              <a:gd name="T50" fmla="*/ 15 w 22"/>
              <a:gd name="T51" fmla="*/ 44 h 191"/>
              <a:gd name="T52" fmla="*/ 17 w 22"/>
              <a:gd name="T53" fmla="*/ 49 h 191"/>
              <a:gd name="T54" fmla="*/ 19 w 22"/>
              <a:gd name="T55" fmla="*/ 55 h 191"/>
              <a:gd name="T56" fmla="*/ 19 w 22"/>
              <a:gd name="T57" fmla="*/ 60 h 191"/>
              <a:gd name="T58" fmla="*/ 19 w 22"/>
              <a:gd name="T59" fmla="*/ 66 h 191"/>
              <a:gd name="T60" fmla="*/ 21 w 22"/>
              <a:gd name="T61" fmla="*/ 73 h 191"/>
              <a:gd name="T62" fmla="*/ 22 w 22"/>
              <a:gd name="T63" fmla="*/ 82 h 191"/>
              <a:gd name="T64" fmla="*/ 22 w 22"/>
              <a:gd name="T65" fmla="*/ 101 h 191"/>
              <a:gd name="T66" fmla="*/ 22 w 22"/>
              <a:gd name="T67" fmla="*/ 113 h 191"/>
              <a:gd name="T68" fmla="*/ 22 w 22"/>
              <a:gd name="T69" fmla="*/ 121 h 191"/>
              <a:gd name="T70" fmla="*/ 22 w 22"/>
              <a:gd name="T71" fmla="*/ 136 h 191"/>
              <a:gd name="T72" fmla="*/ 21 w 22"/>
              <a:gd name="T73" fmla="*/ 147 h 191"/>
              <a:gd name="T74" fmla="*/ 19 w 22"/>
              <a:gd name="T75" fmla="*/ 158 h 191"/>
              <a:gd name="T76" fmla="*/ 19 w 22"/>
              <a:gd name="T77" fmla="*/ 165 h 191"/>
              <a:gd name="T78" fmla="*/ 15 w 22"/>
              <a:gd name="T79" fmla="*/ 170 h 191"/>
              <a:gd name="T80" fmla="*/ 15 w 22"/>
              <a:gd name="T81" fmla="*/ 176 h 191"/>
              <a:gd name="T82" fmla="*/ 11 w 22"/>
              <a:gd name="T83" fmla="*/ 182 h 191"/>
              <a:gd name="T84" fmla="*/ 8 w 22"/>
              <a:gd name="T85" fmla="*/ 187 h 191"/>
              <a:gd name="T86" fmla="*/ 4 w 22"/>
              <a:gd name="T87" fmla="*/ 191 h 191"/>
              <a:gd name="T88" fmla="*/ 2 w 22"/>
              <a:gd name="T89" fmla="*/ 174 h 1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2" h="191">
                <a:moveTo>
                  <a:pt x="0" y="163"/>
                </a:moveTo>
                <a:lnTo>
                  <a:pt x="0" y="161"/>
                </a:lnTo>
                <a:lnTo>
                  <a:pt x="0" y="159"/>
                </a:lnTo>
                <a:lnTo>
                  <a:pt x="0" y="159"/>
                </a:lnTo>
                <a:lnTo>
                  <a:pt x="0" y="158"/>
                </a:lnTo>
                <a:lnTo>
                  <a:pt x="0" y="156"/>
                </a:lnTo>
                <a:lnTo>
                  <a:pt x="0" y="154"/>
                </a:lnTo>
                <a:lnTo>
                  <a:pt x="0" y="152"/>
                </a:lnTo>
                <a:lnTo>
                  <a:pt x="0" y="150"/>
                </a:lnTo>
                <a:lnTo>
                  <a:pt x="0" y="148"/>
                </a:lnTo>
                <a:lnTo>
                  <a:pt x="2" y="147"/>
                </a:lnTo>
                <a:lnTo>
                  <a:pt x="2" y="143"/>
                </a:lnTo>
                <a:lnTo>
                  <a:pt x="2" y="141"/>
                </a:lnTo>
                <a:lnTo>
                  <a:pt x="2" y="139"/>
                </a:lnTo>
                <a:lnTo>
                  <a:pt x="4" y="137"/>
                </a:lnTo>
                <a:lnTo>
                  <a:pt x="4" y="134"/>
                </a:lnTo>
                <a:lnTo>
                  <a:pt x="4" y="130"/>
                </a:lnTo>
                <a:lnTo>
                  <a:pt x="4" y="125"/>
                </a:lnTo>
                <a:lnTo>
                  <a:pt x="6" y="121"/>
                </a:lnTo>
                <a:lnTo>
                  <a:pt x="6" y="113"/>
                </a:lnTo>
                <a:lnTo>
                  <a:pt x="6" y="108"/>
                </a:lnTo>
                <a:lnTo>
                  <a:pt x="4" y="104"/>
                </a:lnTo>
                <a:lnTo>
                  <a:pt x="6" y="101"/>
                </a:lnTo>
                <a:lnTo>
                  <a:pt x="6" y="95"/>
                </a:lnTo>
                <a:lnTo>
                  <a:pt x="4" y="93"/>
                </a:lnTo>
                <a:lnTo>
                  <a:pt x="4" y="90"/>
                </a:lnTo>
                <a:lnTo>
                  <a:pt x="6" y="86"/>
                </a:lnTo>
                <a:lnTo>
                  <a:pt x="6" y="80"/>
                </a:lnTo>
                <a:lnTo>
                  <a:pt x="8" y="75"/>
                </a:lnTo>
                <a:lnTo>
                  <a:pt x="8" y="71"/>
                </a:lnTo>
                <a:lnTo>
                  <a:pt x="6" y="68"/>
                </a:lnTo>
                <a:lnTo>
                  <a:pt x="8" y="58"/>
                </a:lnTo>
                <a:lnTo>
                  <a:pt x="8" y="57"/>
                </a:lnTo>
                <a:lnTo>
                  <a:pt x="8" y="51"/>
                </a:lnTo>
                <a:lnTo>
                  <a:pt x="8" y="45"/>
                </a:lnTo>
                <a:lnTo>
                  <a:pt x="8" y="42"/>
                </a:lnTo>
                <a:lnTo>
                  <a:pt x="8" y="38"/>
                </a:lnTo>
                <a:lnTo>
                  <a:pt x="8" y="34"/>
                </a:lnTo>
                <a:lnTo>
                  <a:pt x="8" y="33"/>
                </a:lnTo>
                <a:lnTo>
                  <a:pt x="8" y="31"/>
                </a:lnTo>
                <a:lnTo>
                  <a:pt x="8" y="29"/>
                </a:lnTo>
                <a:lnTo>
                  <a:pt x="8" y="27"/>
                </a:lnTo>
                <a:lnTo>
                  <a:pt x="8" y="25"/>
                </a:lnTo>
                <a:lnTo>
                  <a:pt x="8" y="22"/>
                </a:lnTo>
                <a:lnTo>
                  <a:pt x="8" y="20"/>
                </a:lnTo>
                <a:lnTo>
                  <a:pt x="8" y="18"/>
                </a:lnTo>
                <a:lnTo>
                  <a:pt x="8" y="16"/>
                </a:lnTo>
                <a:lnTo>
                  <a:pt x="8" y="14"/>
                </a:lnTo>
                <a:lnTo>
                  <a:pt x="8" y="12"/>
                </a:lnTo>
                <a:lnTo>
                  <a:pt x="8" y="11"/>
                </a:lnTo>
                <a:lnTo>
                  <a:pt x="8" y="5"/>
                </a:lnTo>
                <a:lnTo>
                  <a:pt x="6" y="1"/>
                </a:lnTo>
                <a:lnTo>
                  <a:pt x="6" y="1"/>
                </a:lnTo>
                <a:lnTo>
                  <a:pt x="6" y="0"/>
                </a:lnTo>
                <a:lnTo>
                  <a:pt x="6" y="1"/>
                </a:lnTo>
                <a:lnTo>
                  <a:pt x="8" y="1"/>
                </a:lnTo>
                <a:lnTo>
                  <a:pt x="8" y="3"/>
                </a:lnTo>
                <a:lnTo>
                  <a:pt x="8" y="5"/>
                </a:lnTo>
                <a:lnTo>
                  <a:pt x="8" y="7"/>
                </a:lnTo>
                <a:lnTo>
                  <a:pt x="8" y="9"/>
                </a:lnTo>
                <a:lnTo>
                  <a:pt x="10" y="11"/>
                </a:lnTo>
                <a:lnTo>
                  <a:pt x="10" y="12"/>
                </a:lnTo>
                <a:lnTo>
                  <a:pt x="10" y="14"/>
                </a:lnTo>
                <a:lnTo>
                  <a:pt x="11" y="16"/>
                </a:lnTo>
                <a:lnTo>
                  <a:pt x="11" y="18"/>
                </a:lnTo>
                <a:lnTo>
                  <a:pt x="11" y="18"/>
                </a:lnTo>
                <a:lnTo>
                  <a:pt x="11" y="20"/>
                </a:lnTo>
                <a:lnTo>
                  <a:pt x="11" y="23"/>
                </a:lnTo>
                <a:lnTo>
                  <a:pt x="11" y="25"/>
                </a:lnTo>
                <a:lnTo>
                  <a:pt x="11" y="27"/>
                </a:lnTo>
                <a:lnTo>
                  <a:pt x="13" y="29"/>
                </a:lnTo>
                <a:lnTo>
                  <a:pt x="13" y="31"/>
                </a:lnTo>
                <a:lnTo>
                  <a:pt x="15" y="34"/>
                </a:lnTo>
                <a:lnTo>
                  <a:pt x="15" y="36"/>
                </a:lnTo>
                <a:lnTo>
                  <a:pt x="15" y="38"/>
                </a:lnTo>
                <a:lnTo>
                  <a:pt x="15" y="40"/>
                </a:lnTo>
                <a:lnTo>
                  <a:pt x="15" y="42"/>
                </a:lnTo>
                <a:lnTo>
                  <a:pt x="15" y="44"/>
                </a:lnTo>
                <a:lnTo>
                  <a:pt x="15" y="45"/>
                </a:lnTo>
                <a:lnTo>
                  <a:pt x="17" y="47"/>
                </a:lnTo>
                <a:lnTo>
                  <a:pt x="17" y="49"/>
                </a:lnTo>
                <a:lnTo>
                  <a:pt x="17" y="51"/>
                </a:lnTo>
                <a:lnTo>
                  <a:pt x="17" y="53"/>
                </a:lnTo>
                <a:lnTo>
                  <a:pt x="19" y="55"/>
                </a:lnTo>
                <a:lnTo>
                  <a:pt x="19" y="57"/>
                </a:lnTo>
                <a:lnTo>
                  <a:pt x="19" y="58"/>
                </a:lnTo>
                <a:lnTo>
                  <a:pt x="19" y="60"/>
                </a:lnTo>
                <a:lnTo>
                  <a:pt x="19" y="62"/>
                </a:lnTo>
                <a:lnTo>
                  <a:pt x="19" y="64"/>
                </a:lnTo>
                <a:lnTo>
                  <a:pt x="19" y="66"/>
                </a:lnTo>
                <a:lnTo>
                  <a:pt x="19" y="68"/>
                </a:lnTo>
                <a:lnTo>
                  <a:pt x="21" y="69"/>
                </a:lnTo>
                <a:lnTo>
                  <a:pt x="21" y="73"/>
                </a:lnTo>
                <a:lnTo>
                  <a:pt x="21" y="75"/>
                </a:lnTo>
                <a:lnTo>
                  <a:pt x="22" y="80"/>
                </a:lnTo>
                <a:lnTo>
                  <a:pt x="22" y="82"/>
                </a:lnTo>
                <a:lnTo>
                  <a:pt x="22" y="88"/>
                </a:lnTo>
                <a:lnTo>
                  <a:pt x="22" y="93"/>
                </a:lnTo>
                <a:lnTo>
                  <a:pt x="22" y="101"/>
                </a:lnTo>
                <a:lnTo>
                  <a:pt x="22" y="106"/>
                </a:lnTo>
                <a:lnTo>
                  <a:pt x="22" y="110"/>
                </a:lnTo>
                <a:lnTo>
                  <a:pt x="22" y="113"/>
                </a:lnTo>
                <a:lnTo>
                  <a:pt x="22" y="117"/>
                </a:lnTo>
                <a:lnTo>
                  <a:pt x="22" y="119"/>
                </a:lnTo>
                <a:lnTo>
                  <a:pt x="22" y="121"/>
                </a:lnTo>
                <a:lnTo>
                  <a:pt x="22" y="126"/>
                </a:lnTo>
                <a:lnTo>
                  <a:pt x="22" y="132"/>
                </a:lnTo>
                <a:lnTo>
                  <a:pt x="22" y="136"/>
                </a:lnTo>
                <a:lnTo>
                  <a:pt x="21" y="137"/>
                </a:lnTo>
                <a:lnTo>
                  <a:pt x="21" y="143"/>
                </a:lnTo>
                <a:lnTo>
                  <a:pt x="21" y="147"/>
                </a:lnTo>
                <a:lnTo>
                  <a:pt x="19" y="154"/>
                </a:lnTo>
                <a:lnTo>
                  <a:pt x="19" y="156"/>
                </a:lnTo>
                <a:lnTo>
                  <a:pt x="19" y="158"/>
                </a:lnTo>
                <a:lnTo>
                  <a:pt x="19" y="161"/>
                </a:lnTo>
                <a:lnTo>
                  <a:pt x="17" y="163"/>
                </a:lnTo>
                <a:lnTo>
                  <a:pt x="19" y="165"/>
                </a:lnTo>
                <a:lnTo>
                  <a:pt x="17" y="167"/>
                </a:lnTo>
                <a:lnTo>
                  <a:pt x="17" y="169"/>
                </a:lnTo>
                <a:lnTo>
                  <a:pt x="15" y="170"/>
                </a:lnTo>
                <a:lnTo>
                  <a:pt x="15" y="172"/>
                </a:lnTo>
                <a:lnTo>
                  <a:pt x="15" y="174"/>
                </a:lnTo>
                <a:lnTo>
                  <a:pt x="15" y="176"/>
                </a:lnTo>
                <a:lnTo>
                  <a:pt x="13" y="178"/>
                </a:lnTo>
                <a:lnTo>
                  <a:pt x="11" y="180"/>
                </a:lnTo>
                <a:lnTo>
                  <a:pt x="11" y="182"/>
                </a:lnTo>
                <a:lnTo>
                  <a:pt x="10" y="183"/>
                </a:lnTo>
                <a:lnTo>
                  <a:pt x="10" y="185"/>
                </a:lnTo>
                <a:lnTo>
                  <a:pt x="8" y="187"/>
                </a:lnTo>
                <a:lnTo>
                  <a:pt x="8" y="189"/>
                </a:lnTo>
                <a:lnTo>
                  <a:pt x="6" y="191"/>
                </a:lnTo>
                <a:lnTo>
                  <a:pt x="4" y="191"/>
                </a:lnTo>
                <a:lnTo>
                  <a:pt x="2" y="185"/>
                </a:lnTo>
                <a:lnTo>
                  <a:pt x="2" y="180"/>
                </a:lnTo>
                <a:lnTo>
                  <a:pt x="2" y="174"/>
                </a:lnTo>
                <a:lnTo>
                  <a:pt x="0" y="169"/>
                </a:lnTo>
                <a:lnTo>
                  <a:pt x="0" y="159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40" name="Freeform 1996"/>
          <p:cNvSpPr>
            <a:spLocks/>
          </p:cNvSpPr>
          <p:nvPr/>
        </p:nvSpPr>
        <p:spPr bwMode="auto">
          <a:xfrm>
            <a:off x="5535613" y="3968750"/>
            <a:ext cx="57150" cy="160338"/>
          </a:xfrm>
          <a:custGeom>
            <a:avLst/>
            <a:gdLst>
              <a:gd name="T0" fmla="*/ 73 w 73"/>
              <a:gd name="T1" fmla="*/ 195 h 202"/>
              <a:gd name="T2" fmla="*/ 72 w 73"/>
              <a:gd name="T3" fmla="*/ 186 h 202"/>
              <a:gd name="T4" fmla="*/ 68 w 73"/>
              <a:gd name="T5" fmla="*/ 175 h 202"/>
              <a:gd name="T6" fmla="*/ 64 w 73"/>
              <a:gd name="T7" fmla="*/ 164 h 202"/>
              <a:gd name="T8" fmla="*/ 60 w 73"/>
              <a:gd name="T9" fmla="*/ 156 h 202"/>
              <a:gd name="T10" fmla="*/ 57 w 73"/>
              <a:gd name="T11" fmla="*/ 147 h 202"/>
              <a:gd name="T12" fmla="*/ 53 w 73"/>
              <a:gd name="T13" fmla="*/ 136 h 202"/>
              <a:gd name="T14" fmla="*/ 49 w 73"/>
              <a:gd name="T15" fmla="*/ 123 h 202"/>
              <a:gd name="T16" fmla="*/ 42 w 73"/>
              <a:gd name="T17" fmla="*/ 103 h 202"/>
              <a:gd name="T18" fmla="*/ 29 w 73"/>
              <a:gd name="T19" fmla="*/ 90 h 202"/>
              <a:gd name="T20" fmla="*/ 15 w 73"/>
              <a:gd name="T21" fmla="*/ 75 h 202"/>
              <a:gd name="T22" fmla="*/ 9 w 73"/>
              <a:gd name="T23" fmla="*/ 63 h 202"/>
              <a:gd name="T24" fmla="*/ 7 w 73"/>
              <a:gd name="T25" fmla="*/ 53 h 202"/>
              <a:gd name="T26" fmla="*/ 9 w 73"/>
              <a:gd name="T27" fmla="*/ 44 h 202"/>
              <a:gd name="T28" fmla="*/ 7 w 73"/>
              <a:gd name="T29" fmla="*/ 35 h 202"/>
              <a:gd name="T30" fmla="*/ 5 w 73"/>
              <a:gd name="T31" fmla="*/ 28 h 202"/>
              <a:gd name="T32" fmla="*/ 3 w 73"/>
              <a:gd name="T33" fmla="*/ 22 h 202"/>
              <a:gd name="T34" fmla="*/ 2 w 73"/>
              <a:gd name="T35" fmla="*/ 17 h 202"/>
              <a:gd name="T36" fmla="*/ 0 w 73"/>
              <a:gd name="T37" fmla="*/ 13 h 202"/>
              <a:gd name="T38" fmla="*/ 0 w 73"/>
              <a:gd name="T39" fmla="*/ 6 h 202"/>
              <a:gd name="T40" fmla="*/ 3 w 73"/>
              <a:gd name="T41" fmla="*/ 2 h 202"/>
              <a:gd name="T42" fmla="*/ 5 w 73"/>
              <a:gd name="T43" fmla="*/ 9 h 202"/>
              <a:gd name="T44" fmla="*/ 9 w 73"/>
              <a:gd name="T45" fmla="*/ 17 h 202"/>
              <a:gd name="T46" fmla="*/ 11 w 73"/>
              <a:gd name="T47" fmla="*/ 20 h 202"/>
              <a:gd name="T48" fmla="*/ 15 w 73"/>
              <a:gd name="T49" fmla="*/ 26 h 202"/>
              <a:gd name="T50" fmla="*/ 16 w 73"/>
              <a:gd name="T51" fmla="*/ 33 h 202"/>
              <a:gd name="T52" fmla="*/ 18 w 73"/>
              <a:gd name="T53" fmla="*/ 42 h 202"/>
              <a:gd name="T54" fmla="*/ 20 w 73"/>
              <a:gd name="T55" fmla="*/ 48 h 202"/>
              <a:gd name="T56" fmla="*/ 24 w 73"/>
              <a:gd name="T57" fmla="*/ 59 h 202"/>
              <a:gd name="T58" fmla="*/ 31 w 73"/>
              <a:gd name="T59" fmla="*/ 75 h 202"/>
              <a:gd name="T60" fmla="*/ 24 w 73"/>
              <a:gd name="T61" fmla="*/ 90 h 202"/>
              <a:gd name="T62" fmla="*/ 24 w 73"/>
              <a:gd name="T63" fmla="*/ 101 h 202"/>
              <a:gd name="T64" fmla="*/ 26 w 73"/>
              <a:gd name="T65" fmla="*/ 110 h 202"/>
              <a:gd name="T66" fmla="*/ 29 w 73"/>
              <a:gd name="T67" fmla="*/ 120 h 202"/>
              <a:gd name="T68" fmla="*/ 33 w 73"/>
              <a:gd name="T69" fmla="*/ 131 h 202"/>
              <a:gd name="T70" fmla="*/ 35 w 73"/>
              <a:gd name="T71" fmla="*/ 138 h 202"/>
              <a:gd name="T72" fmla="*/ 37 w 73"/>
              <a:gd name="T73" fmla="*/ 143 h 202"/>
              <a:gd name="T74" fmla="*/ 38 w 73"/>
              <a:gd name="T75" fmla="*/ 149 h 202"/>
              <a:gd name="T76" fmla="*/ 40 w 73"/>
              <a:gd name="T77" fmla="*/ 153 h 202"/>
              <a:gd name="T78" fmla="*/ 44 w 73"/>
              <a:gd name="T79" fmla="*/ 160 h 202"/>
              <a:gd name="T80" fmla="*/ 48 w 73"/>
              <a:gd name="T81" fmla="*/ 169 h 202"/>
              <a:gd name="T82" fmla="*/ 49 w 73"/>
              <a:gd name="T83" fmla="*/ 178 h 202"/>
              <a:gd name="T84" fmla="*/ 53 w 73"/>
              <a:gd name="T85" fmla="*/ 188 h 202"/>
              <a:gd name="T86" fmla="*/ 62 w 73"/>
              <a:gd name="T87" fmla="*/ 20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73" h="202">
                <a:moveTo>
                  <a:pt x="73" y="202"/>
                </a:moveTo>
                <a:lnTo>
                  <a:pt x="73" y="200"/>
                </a:lnTo>
                <a:lnTo>
                  <a:pt x="73" y="195"/>
                </a:lnTo>
                <a:lnTo>
                  <a:pt x="72" y="191"/>
                </a:lnTo>
                <a:lnTo>
                  <a:pt x="72" y="188"/>
                </a:lnTo>
                <a:lnTo>
                  <a:pt x="72" y="186"/>
                </a:lnTo>
                <a:lnTo>
                  <a:pt x="70" y="184"/>
                </a:lnTo>
                <a:lnTo>
                  <a:pt x="68" y="178"/>
                </a:lnTo>
                <a:lnTo>
                  <a:pt x="68" y="175"/>
                </a:lnTo>
                <a:lnTo>
                  <a:pt x="66" y="171"/>
                </a:lnTo>
                <a:lnTo>
                  <a:pt x="64" y="167"/>
                </a:lnTo>
                <a:lnTo>
                  <a:pt x="64" y="164"/>
                </a:lnTo>
                <a:lnTo>
                  <a:pt x="60" y="160"/>
                </a:lnTo>
                <a:lnTo>
                  <a:pt x="60" y="158"/>
                </a:lnTo>
                <a:lnTo>
                  <a:pt x="60" y="156"/>
                </a:lnTo>
                <a:lnTo>
                  <a:pt x="59" y="154"/>
                </a:lnTo>
                <a:lnTo>
                  <a:pt x="59" y="151"/>
                </a:lnTo>
                <a:lnTo>
                  <a:pt x="57" y="147"/>
                </a:lnTo>
                <a:lnTo>
                  <a:pt x="55" y="143"/>
                </a:lnTo>
                <a:lnTo>
                  <a:pt x="55" y="140"/>
                </a:lnTo>
                <a:lnTo>
                  <a:pt x="53" y="136"/>
                </a:lnTo>
                <a:lnTo>
                  <a:pt x="51" y="131"/>
                </a:lnTo>
                <a:lnTo>
                  <a:pt x="49" y="125"/>
                </a:lnTo>
                <a:lnTo>
                  <a:pt x="49" y="123"/>
                </a:lnTo>
                <a:lnTo>
                  <a:pt x="46" y="112"/>
                </a:lnTo>
                <a:lnTo>
                  <a:pt x="44" y="109"/>
                </a:lnTo>
                <a:lnTo>
                  <a:pt x="42" y="103"/>
                </a:lnTo>
                <a:lnTo>
                  <a:pt x="37" y="97"/>
                </a:lnTo>
                <a:lnTo>
                  <a:pt x="35" y="94"/>
                </a:lnTo>
                <a:lnTo>
                  <a:pt x="29" y="90"/>
                </a:lnTo>
                <a:lnTo>
                  <a:pt x="26" y="85"/>
                </a:lnTo>
                <a:lnTo>
                  <a:pt x="20" y="79"/>
                </a:lnTo>
                <a:lnTo>
                  <a:pt x="15" y="75"/>
                </a:lnTo>
                <a:lnTo>
                  <a:pt x="13" y="72"/>
                </a:lnTo>
                <a:lnTo>
                  <a:pt x="11" y="66"/>
                </a:lnTo>
                <a:lnTo>
                  <a:pt x="9" y="63"/>
                </a:lnTo>
                <a:lnTo>
                  <a:pt x="9" y="59"/>
                </a:lnTo>
                <a:lnTo>
                  <a:pt x="7" y="55"/>
                </a:lnTo>
                <a:lnTo>
                  <a:pt x="7" y="53"/>
                </a:lnTo>
                <a:lnTo>
                  <a:pt x="9" y="48"/>
                </a:lnTo>
                <a:lnTo>
                  <a:pt x="9" y="46"/>
                </a:lnTo>
                <a:lnTo>
                  <a:pt x="9" y="44"/>
                </a:lnTo>
                <a:lnTo>
                  <a:pt x="7" y="41"/>
                </a:lnTo>
                <a:lnTo>
                  <a:pt x="7" y="37"/>
                </a:lnTo>
                <a:lnTo>
                  <a:pt x="7" y="35"/>
                </a:lnTo>
                <a:lnTo>
                  <a:pt x="5" y="33"/>
                </a:lnTo>
                <a:lnTo>
                  <a:pt x="5" y="29"/>
                </a:lnTo>
                <a:lnTo>
                  <a:pt x="5" y="28"/>
                </a:lnTo>
                <a:lnTo>
                  <a:pt x="3" y="26"/>
                </a:lnTo>
                <a:lnTo>
                  <a:pt x="3" y="24"/>
                </a:lnTo>
                <a:lnTo>
                  <a:pt x="3" y="22"/>
                </a:lnTo>
                <a:lnTo>
                  <a:pt x="3" y="22"/>
                </a:lnTo>
                <a:lnTo>
                  <a:pt x="2" y="18"/>
                </a:lnTo>
                <a:lnTo>
                  <a:pt x="2" y="17"/>
                </a:lnTo>
                <a:lnTo>
                  <a:pt x="2" y="17"/>
                </a:lnTo>
                <a:lnTo>
                  <a:pt x="2" y="15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6"/>
                </a:lnTo>
                <a:lnTo>
                  <a:pt x="2" y="2"/>
                </a:lnTo>
                <a:lnTo>
                  <a:pt x="3" y="0"/>
                </a:lnTo>
                <a:lnTo>
                  <a:pt x="3" y="2"/>
                </a:lnTo>
                <a:lnTo>
                  <a:pt x="5" y="4"/>
                </a:lnTo>
                <a:lnTo>
                  <a:pt x="5" y="7"/>
                </a:lnTo>
                <a:lnTo>
                  <a:pt x="5" y="9"/>
                </a:lnTo>
                <a:lnTo>
                  <a:pt x="5" y="11"/>
                </a:lnTo>
                <a:lnTo>
                  <a:pt x="7" y="15"/>
                </a:lnTo>
                <a:lnTo>
                  <a:pt x="9" y="17"/>
                </a:lnTo>
                <a:lnTo>
                  <a:pt x="9" y="18"/>
                </a:lnTo>
                <a:lnTo>
                  <a:pt x="9" y="18"/>
                </a:lnTo>
                <a:lnTo>
                  <a:pt x="11" y="20"/>
                </a:lnTo>
                <a:lnTo>
                  <a:pt x="11" y="22"/>
                </a:lnTo>
                <a:lnTo>
                  <a:pt x="13" y="24"/>
                </a:lnTo>
                <a:lnTo>
                  <a:pt x="15" y="26"/>
                </a:lnTo>
                <a:lnTo>
                  <a:pt x="16" y="29"/>
                </a:lnTo>
                <a:lnTo>
                  <a:pt x="16" y="31"/>
                </a:lnTo>
                <a:lnTo>
                  <a:pt x="16" y="33"/>
                </a:lnTo>
                <a:lnTo>
                  <a:pt x="16" y="37"/>
                </a:lnTo>
                <a:lnTo>
                  <a:pt x="18" y="39"/>
                </a:lnTo>
                <a:lnTo>
                  <a:pt x="18" y="42"/>
                </a:lnTo>
                <a:lnTo>
                  <a:pt x="20" y="44"/>
                </a:lnTo>
                <a:lnTo>
                  <a:pt x="20" y="46"/>
                </a:lnTo>
                <a:lnTo>
                  <a:pt x="20" y="48"/>
                </a:lnTo>
                <a:lnTo>
                  <a:pt x="22" y="52"/>
                </a:lnTo>
                <a:lnTo>
                  <a:pt x="22" y="55"/>
                </a:lnTo>
                <a:lnTo>
                  <a:pt x="24" y="59"/>
                </a:lnTo>
                <a:lnTo>
                  <a:pt x="27" y="64"/>
                </a:lnTo>
                <a:lnTo>
                  <a:pt x="29" y="68"/>
                </a:lnTo>
                <a:lnTo>
                  <a:pt x="31" y="75"/>
                </a:lnTo>
                <a:lnTo>
                  <a:pt x="29" y="81"/>
                </a:lnTo>
                <a:lnTo>
                  <a:pt x="27" y="86"/>
                </a:lnTo>
                <a:lnTo>
                  <a:pt x="24" y="90"/>
                </a:lnTo>
                <a:lnTo>
                  <a:pt x="24" y="96"/>
                </a:lnTo>
                <a:lnTo>
                  <a:pt x="24" y="97"/>
                </a:lnTo>
                <a:lnTo>
                  <a:pt x="24" y="101"/>
                </a:lnTo>
                <a:lnTo>
                  <a:pt x="24" y="103"/>
                </a:lnTo>
                <a:lnTo>
                  <a:pt x="24" y="107"/>
                </a:lnTo>
                <a:lnTo>
                  <a:pt x="26" y="110"/>
                </a:lnTo>
                <a:lnTo>
                  <a:pt x="26" y="112"/>
                </a:lnTo>
                <a:lnTo>
                  <a:pt x="27" y="116"/>
                </a:lnTo>
                <a:lnTo>
                  <a:pt x="29" y="120"/>
                </a:lnTo>
                <a:lnTo>
                  <a:pt x="29" y="121"/>
                </a:lnTo>
                <a:lnTo>
                  <a:pt x="31" y="125"/>
                </a:lnTo>
                <a:lnTo>
                  <a:pt x="33" y="131"/>
                </a:lnTo>
                <a:lnTo>
                  <a:pt x="35" y="134"/>
                </a:lnTo>
                <a:lnTo>
                  <a:pt x="35" y="136"/>
                </a:lnTo>
                <a:lnTo>
                  <a:pt x="35" y="138"/>
                </a:lnTo>
                <a:lnTo>
                  <a:pt x="37" y="140"/>
                </a:lnTo>
                <a:lnTo>
                  <a:pt x="37" y="142"/>
                </a:lnTo>
                <a:lnTo>
                  <a:pt x="37" y="143"/>
                </a:lnTo>
                <a:lnTo>
                  <a:pt x="38" y="145"/>
                </a:lnTo>
                <a:lnTo>
                  <a:pt x="38" y="147"/>
                </a:lnTo>
                <a:lnTo>
                  <a:pt x="38" y="149"/>
                </a:lnTo>
                <a:lnTo>
                  <a:pt x="40" y="151"/>
                </a:lnTo>
                <a:lnTo>
                  <a:pt x="40" y="153"/>
                </a:lnTo>
                <a:lnTo>
                  <a:pt x="40" y="153"/>
                </a:lnTo>
                <a:lnTo>
                  <a:pt x="40" y="154"/>
                </a:lnTo>
                <a:lnTo>
                  <a:pt x="42" y="156"/>
                </a:lnTo>
                <a:lnTo>
                  <a:pt x="44" y="160"/>
                </a:lnTo>
                <a:lnTo>
                  <a:pt x="44" y="162"/>
                </a:lnTo>
                <a:lnTo>
                  <a:pt x="46" y="166"/>
                </a:lnTo>
                <a:lnTo>
                  <a:pt x="48" y="169"/>
                </a:lnTo>
                <a:lnTo>
                  <a:pt x="48" y="171"/>
                </a:lnTo>
                <a:lnTo>
                  <a:pt x="49" y="175"/>
                </a:lnTo>
                <a:lnTo>
                  <a:pt x="49" y="178"/>
                </a:lnTo>
                <a:lnTo>
                  <a:pt x="51" y="180"/>
                </a:lnTo>
                <a:lnTo>
                  <a:pt x="53" y="184"/>
                </a:lnTo>
                <a:lnTo>
                  <a:pt x="53" y="188"/>
                </a:lnTo>
                <a:lnTo>
                  <a:pt x="53" y="189"/>
                </a:lnTo>
                <a:lnTo>
                  <a:pt x="57" y="197"/>
                </a:lnTo>
                <a:lnTo>
                  <a:pt x="62" y="200"/>
                </a:lnTo>
                <a:lnTo>
                  <a:pt x="66" y="202"/>
                </a:lnTo>
                <a:lnTo>
                  <a:pt x="73" y="202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41" name="Freeform 1997"/>
          <p:cNvSpPr>
            <a:spLocks/>
          </p:cNvSpPr>
          <p:nvPr/>
        </p:nvSpPr>
        <p:spPr bwMode="auto">
          <a:xfrm>
            <a:off x="5535613" y="3968750"/>
            <a:ext cx="57150" cy="160338"/>
          </a:xfrm>
          <a:custGeom>
            <a:avLst/>
            <a:gdLst>
              <a:gd name="T0" fmla="*/ 73 w 73"/>
              <a:gd name="T1" fmla="*/ 195 h 202"/>
              <a:gd name="T2" fmla="*/ 72 w 73"/>
              <a:gd name="T3" fmla="*/ 186 h 202"/>
              <a:gd name="T4" fmla="*/ 68 w 73"/>
              <a:gd name="T5" fmla="*/ 175 h 202"/>
              <a:gd name="T6" fmla="*/ 64 w 73"/>
              <a:gd name="T7" fmla="*/ 164 h 202"/>
              <a:gd name="T8" fmla="*/ 60 w 73"/>
              <a:gd name="T9" fmla="*/ 156 h 202"/>
              <a:gd name="T10" fmla="*/ 57 w 73"/>
              <a:gd name="T11" fmla="*/ 147 h 202"/>
              <a:gd name="T12" fmla="*/ 53 w 73"/>
              <a:gd name="T13" fmla="*/ 136 h 202"/>
              <a:gd name="T14" fmla="*/ 49 w 73"/>
              <a:gd name="T15" fmla="*/ 123 h 202"/>
              <a:gd name="T16" fmla="*/ 42 w 73"/>
              <a:gd name="T17" fmla="*/ 103 h 202"/>
              <a:gd name="T18" fmla="*/ 29 w 73"/>
              <a:gd name="T19" fmla="*/ 90 h 202"/>
              <a:gd name="T20" fmla="*/ 15 w 73"/>
              <a:gd name="T21" fmla="*/ 75 h 202"/>
              <a:gd name="T22" fmla="*/ 9 w 73"/>
              <a:gd name="T23" fmla="*/ 63 h 202"/>
              <a:gd name="T24" fmla="*/ 7 w 73"/>
              <a:gd name="T25" fmla="*/ 53 h 202"/>
              <a:gd name="T26" fmla="*/ 9 w 73"/>
              <a:gd name="T27" fmla="*/ 44 h 202"/>
              <a:gd name="T28" fmla="*/ 7 w 73"/>
              <a:gd name="T29" fmla="*/ 35 h 202"/>
              <a:gd name="T30" fmla="*/ 5 w 73"/>
              <a:gd name="T31" fmla="*/ 28 h 202"/>
              <a:gd name="T32" fmla="*/ 3 w 73"/>
              <a:gd name="T33" fmla="*/ 22 h 202"/>
              <a:gd name="T34" fmla="*/ 2 w 73"/>
              <a:gd name="T35" fmla="*/ 17 h 202"/>
              <a:gd name="T36" fmla="*/ 0 w 73"/>
              <a:gd name="T37" fmla="*/ 13 h 202"/>
              <a:gd name="T38" fmla="*/ 0 w 73"/>
              <a:gd name="T39" fmla="*/ 6 h 202"/>
              <a:gd name="T40" fmla="*/ 3 w 73"/>
              <a:gd name="T41" fmla="*/ 2 h 202"/>
              <a:gd name="T42" fmla="*/ 5 w 73"/>
              <a:gd name="T43" fmla="*/ 9 h 202"/>
              <a:gd name="T44" fmla="*/ 9 w 73"/>
              <a:gd name="T45" fmla="*/ 17 h 202"/>
              <a:gd name="T46" fmla="*/ 11 w 73"/>
              <a:gd name="T47" fmla="*/ 20 h 202"/>
              <a:gd name="T48" fmla="*/ 15 w 73"/>
              <a:gd name="T49" fmla="*/ 26 h 202"/>
              <a:gd name="T50" fmla="*/ 16 w 73"/>
              <a:gd name="T51" fmla="*/ 33 h 202"/>
              <a:gd name="T52" fmla="*/ 18 w 73"/>
              <a:gd name="T53" fmla="*/ 42 h 202"/>
              <a:gd name="T54" fmla="*/ 20 w 73"/>
              <a:gd name="T55" fmla="*/ 48 h 202"/>
              <a:gd name="T56" fmla="*/ 24 w 73"/>
              <a:gd name="T57" fmla="*/ 59 h 202"/>
              <a:gd name="T58" fmla="*/ 31 w 73"/>
              <a:gd name="T59" fmla="*/ 75 h 202"/>
              <a:gd name="T60" fmla="*/ 24 w 73"/>
              <a:gd name="T61" fmla="*/ 90 h 202"/>
              <a:gd name="T62" fmla="*/ 24 w 73"/>
              <a:gd name="T63" fmla="*/ 101 h 202"/>
              <a:gd name="T64" fmla="*/ 26 w 73"/>
              <a:gd name="T65" fmla="*/ 110 h 202"/>
              <a:gd name="T66" fmla="*/ 29 w 73"/>
              <a:gd name="T67" fmla="*/ 120 h 202"/>
              <a:gd name="T68" fmla="*/ 33 w 73"/>
              <a:gd name="T69" fmla="*/ 131 h 202"/>
              <a:gd name="T70" fmla="*/ 35 w 73"/>
              <a:gd name="T71" fmla="*/ 138 h 202"/>
              <a:gd name="T72" fmla="*/ 37 w 73"/>
              <a:gd name="T73" fmla="*/ 143 h 202"/>
              <a:gd name="T74" fmla="*/ 38 w 73"/>
              <a:gd name="T75" fmla="*/ 149 h 202"/>
              <a:gd name="T76" fmla="*/ 40 w 73"/>
              <a:gd name="T77" fmla="*/ 153 h 202"/>
              <a:gd name="T78" fmla="*/ 44 w 73"/>
              <a:gd name="T79" fmla="*/ 160 h 202"/>
              <a:gd name="T80" fmla="*/ 48 w 73"/>
              <a:gd name="T81" fmla="*/ 169 h 202"/>
              <a:gd name="T82" fmla="*/ 49 w 73"/>
              <a:gd name="T83" fmla="*/ 178 h 202"/>
              <a:gd name="T84" fmla="*/ 53 w 73"/>
              <a:gd name="T85" fmla="*/ 188 h 202"/>
              <a:gd name="T86" fmla="*/ 62 w 73"/>
              <a:gd name="T87" fmla="*/ 20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73" h="202">
                <a:moveTo>
                  <a:pt x="73" y="202"/>
                </a:moveTo>
                <a:lnTo>
                  <a:pt x="73" y="200"/>
                </a:lnTo>
                <a:lnTo>
                  <a:pt x="73" y="195"/>
                </a:lnTo>
                <a:lnTo>
                  <a:pt x="72" y="191"/>
                </a:lnTo>
                <a:lnTo>
                  <a:pt x="72" y="188"/>
                </a:lnTo>
                <a:lnTo>
                  <a:pt x="72" y="186"/>
                </a:lnTo>
                <a:lnTo>
                  <a:pt x="70" y="184"/>
                </a:lnTo>
                <a:lnTo>
                  <a:pt x="68" y="178"/>
                </a:lnTo>
                <a:lnTo>
                  <a:pt x="68" y="175"/>
                </a:lnTo>
                <a:lnTo>
                  <a:pt x="66" y="171"/>
                </a:lnTo>
                <a:lnTo>
                  <a:pt x="64" y="167"/>
                </a:lnTo>
                <a:lnTo>
                  <a:pt x="64" y="164"/>
                </a:lnTo>
                <a:lnTo>
                  <a:pt x="60" y="160"/>
                </a:lnTo>
                <a:lnTo>
                  <a:pt x="60" y="158"/>
                </a:lnTo>
                <a:lnTo>
                  <a:pt x="60" y="156"/>
                </a:lnTo>
                <a:lnTo>
                  <a:pt x="59" y="154"/>
                </a:lnTo>
                <a:lnTo>
                  <a:pt x="59" y="151"/>
                </a:lnTo>
                <a:lnTo>
                  <a:pt x="57" y="147"/>
                </a:lnTo>
                <a:lnTo>
                  <a:pt x="55" y="143"/>
                </a:lnTo>
                <a:lnTo>
                  <a:pt x="55" y="140"/>
                </a:lnTo>
                <a:lnTo>
                  <a:pt x="53" y="136"/>
                </a:lnTo>
                <a:lnTo>
                  <a:pt x="51" y="131"/>
                </a:lnTo>
                <a:lnTo>
                  <a:pt x="49" y="125"/>
                </a:lnTo>
                <a:lnTo>
                  <a:pt x="49" y="123"/>
                </a:lnTo>
                <a:lnTo>
                  <a:pt x="46" y="112"/>
                </a:lnTo>
                <a:lnTo>
                  <a:pt x="44" y="109"/>
                </a:lnTo>
                <a:lnTo>
                  <a:pt x="42" y="103"/>
                </a:lnTo>
                <a:lnTo>
                  <a:pt x="37" y="97"/>
                </a:lnTo>
                <a:lnTo>
                  <a:pt x="35" y="94"/>
                </a:lnTo>
                <a:lnTo>
                  <a:pt x="29" y="90"/>
                </a:lnTo>
                <a:lnTo>
                  <a:pt x="26" y="85"/>
                </a:lnTo>
                <a:lnTo>
                  <a:pt x="20" y="79"/>
                </a:lnTo>
                <a:lnTo>
                  <a:pt x="15" y="75"/>
                </a:lnTo>
                <a:lnTo>
                  <a:pt x="13" y="72"/>
                </a:lnTo>
                <a:lnTo>
                  <a:pt x="11" y="66"/>
                </a:lnTo>
                <a:lnTo>
                  <a:pt x="9" y="63"/>
                </a:lnTo>
                <a:lnTo>
                  <a:pt x="9" y="59"/>
                </a:lnTo>
                <a:lnTo>
                  <a:pt x="7" y="55"/>
                </a:lnTo>
                <a:lnTo>
                  <a:pt x="7" y="53"/>
                </a:lnTo>
                <a:lnTo>
                  <a:pt x="9" y="48"/>
                </a:lnTo>
                <a:lnTo>
                  <a:pt x="9" y="46"/>
                </a:lnTo>
                <a:lnTo>
                  <a:pt x="9" y="44"/>
                </a:lnTo>
                <a:lnTo>
                  <a:pt x="7" y="41"/>
                </a:lnTo>
                <a:lnTo>
                  <a:pt x="7" y="37"/>
                </a:lnTo>
                <a:lnTo>
                  <a:pt x="7" y="35"/>
                </a:lnTo>
                <a:lnTo>
                  <a:pt x="5" y="33"/>
                </a:lnTo>
                <a:lnTo>
                  <a:pt x="5" y="29"/>
                </a:lnTo>
                <a:lnTo>
                  <a:pt x="5" y="28"/>
                </a:lnTo>
                <a:lnTo>
                  <a:pt x="3" y="26"/>
                </a:lnTo>
                <a:lnTo>
                  <a:pt x="3" y="24"/>
                </a:lnTo>
                <a:lnTo>
                  <a:pt x="3" y="22"/>
                </a:lnTo>
                <a:lnTo>
                  <a:pt x="3" y="22"/>
                </a:lnTo>
                <a:lnTo>
                  <a:pt x="2" y="18"/>
                </a:lnTo>
                <a:lnTo>
                  <a:pt x="2" y="17"/>
                </a:lnTo>
                <a:lnTo>
                  <a:pt x="2" y="17"/>
                </a:lnTo>
                <a:lnTo>
                  <a:pt x="2" y="15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6"/>
                </a:lnTo>
                <a:lnTo>
                  <a:pt x="2" y="2"/>
                </a:lnTo>
                <a:lnTo>
                  <a:pt x="3" y="0"/>
                </a:lnTo>
                <a:lnTo>
                  <a:pt x="3" y="2"/>
                </a:lnTo>
                <a:lnTo>
                  <a:pt x="5" y="4"/>
                </a:lnTo>
                <a:lnTo>
                  <a:pt x="5" y="7"/>
                </a:lnTo>
                <a:lnTo>
                  <a:pt x="5" y="9"/>
                </a:lnTo>
                <a:lnTo>
                  <a:pt x="5" y="11"/>
                </a:lnTo>
                <a:lnTo>
                  <a:pt x="7" y="15"/>
                </a:lnTo>
                <a:lnTo>
                  <a:pt x="9" y="17"/>
                </a:lnTo>
                <a:lnTo>
                  <a:pt x="9" y="18"/>
                </a:lnTo>
                <a:lnTo>
                  <a:pt x="9" y="18"/>
                </a:lnTo>
                <a:lnTo>
                  <a:pt x="11" y="20"/>
                </a:lnTo>
                <a:lnTo>
                  <a:pt x="11" y="22"/>
                </a:lnTo>
                <a:lnTo>
                  <a:pt x="13" y="24"/>
                </a:lnTo>
                <a:lnTo>
                  <a:pt x="15" y="26"/>
                </a:lnTo>
                <a:lnTo>
                  <a:pt x="16" y="29"/>
                </a:lnTo>
                <a:lnTo>
                  <a:pt x="16" y="31"/>
                </a:lnTo>
                <a:lnTo>
                  <a:pt x="16" y="33"/>
                </a:lnTo>
                <a:lnTo>
                  <a:pt x="16" y="37"/>
                </a:lnTo>
                <a:lnTo>
                  <a:pt x="18" y="39"/>
                </a:lnTo>
                <a:lnTo>
                  <a:pt x="18" y="42"/>
                </a:lnTo>
                <a:lnTo>
                  <a:pt x="20" y="44"/>
                </a:lnTo>
                <a:lnTo>
                  <a:pt x="20" y="46"/>
                </a:lnTo>
                <a:lnTo>
                  <a:pt x="20" y="48"/>
                </a:lnTo>
                <a:lnTo>
                  <a:pt x="22" y="52"/>
                </a:lnTo>
                <a:lnTo>
                  <a:pt x="22" y="55"/>
                </a:lnTo>
                <a:lnTo>
                  <a:pt x="24" y="59"/>
                </a:lnTo>
                <a:lnTo>
                  <a:pt x="27" y="64"/>
                </a:lnTo>
                <a:lnTo>
                  <a:pt x="29" y="68"/>
                </a:lnTo>
                <a:lnTo>
                  <a:pt x="31" y="75"/>
                </a:lnTo>
                <a:lnTo>
                  <a:pt x="29" y="81"/>
                </a:lnTo>
                <a:lnTo>
                  <a:pt x="27" y="86"/>
                </a:lnTo>
                <a:lnTo>
                  <a:pt x="24" y="90"/>
                </a:lnTo>
                <a:lnTo>
                  <a:pt x="24" y="96"/>
                </a:lnTo>
                <a:lnTo>
                  <a:pt x="24" y="97"/>
                </a:lnTo>
                <a:lnTo>
                  <a:pt x="24" y="101"/>
                </a:lnTo>
                <a:lnTo>
                  <a:pt x="24" y="103"/>
                </a:lnTo>
                <a:lnTo>
                  <a:pt x="24" y="107"/>
                </a:lnTo>
                <a:lnTo>
                  <a:pt x="26" y="110"/>
                </a:lnTo>
                <a:lnTo>
                  <a:pt x="26" y="112"/>
                </a:lnTo>
                <a:lnTo>
                  <a:pt x="27" y="116"/>
                </a:lnTo>
                <a:lnTo>
                  <a:pt x="29" y="120"/>
                </a:lnTo>
                <a:lnTo>
                  <a:pt x="29" y="121"/>
                </a:lnTo>
                <a:lnTo>
                  <a:pt x="31" y="125"/>
                </a:lnTo>
                <a:lnTo>
                  <a:pt x="33" y="131"/>
                </a:lnTo>
                <a:lnTo>
                  <a:pt x="35" y="134"/>
                </a:lnTo>
                <a:lnTo>
                  <a:pt x="35" y="136"/>
                </a:lnTo>
                <a:lnTo>
                  <a:pt x="35" y="138"/>
                </a:lnTo>
                <a:lnTo>
                  <a:pt x="37" y="140"/>
                </a:lnTo>
                <a:lnTo>
                  <a:pt x="37" y="142"/>
                </a:lnTo>
                <a:lnTo>
                  <a:pt x="37" y="143"/>
                </a:lnTo>
                <a:lnTo>
                  <a:pt x="38" y="145"/>
                </a:lnTo>
                <a:lnTo>
                  <a:pt x="38" y="147"/>
                </a:lnTo>
                <a:lnTo>
                  <a:pt x="38" y="149"/>
                </a:lnTo>
                <a:lnTo>
                  <a:pt x="40" y="151"/>
                </a:lnTo>
                <a:lnTo>
                  <a:pt x="40" y="153"/>
                </a:lnTo>
                <a:lnTo>
                  <a:pt x="40" y="153"/>
                </a:lnTo>
                <a:lnTo>
                  <a:pt x="40" y="154"/>
                </a:lnTo>
                <a:lnTo>
                  <a:pt x="42" y="156"/>
                </a:lnTo>
                <a:lnTo>
                  <a:pt x="44" y="160"/>
                </a:lnTo>
                <a:lnTo>
                  <a:pt x="44" y="162"/>
                </a:lnTo>
                <a:lnTo>
                  <a:pt x="46" y="166"/>
                </a:lnTo>
                <a:lnTo>
                  <a:pt x="48" y="169"/>
                </a:lnTo>
                <a:lnTo>
                  <a:pt x="48" y="171"/>
                </a:lnTo>
                <a:lnTo>
                  <a:pt x="49" y="175"/>
                </a:lnTo>
                <a:lnTo>
                  <a:pt x="49" y="178"/>
                </a:lnTo>
                <a:lnTo>
                  <a:pt x="51" y="180"/>
                </a:lnTo>
                <a:lnTo>
                  <a:pt x="53" y="184"/>
                </a:lnTo>
                <a:lnTo>
                  <a:pt x="53" y="188"/>
                </a:lnTo>
                <a:lnTo>
                  <a:pt x="53" y="189"/>
                </a:lnTo>
                <a:lnTo>
                  <a:pt x="57" y="197"/>
                </a:lnTo>
                <a:lnTo>
                  <a:pt x="62" y="200"/>
                </a:lnTo>
                <a:lnTo>
                  <a:pt x="66" y="202"/>
                </a:lnTo>
                <a:lnTo>
                  <a:pt x="73" y="20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42" name="Freeform 1998"/>
          <p:cNvSpPr>
            <a:spLocks/>
          </p:cNvSpPr>
          <p:nvPr/>
        </p:nvSpPr>
        <p:spPr bwMode="auto">
          <a:xfrm>
            <a:off x="5561013" y="4043363"/>
            <a:ext cx="25400" cy="80962"/>
          </a:xfrm>
          <a:custGeom>
            <a:avLst/>
            <a:gdLst>
              <a:gd name="T0" fmla="*/ 0 w 35"/>
              <a:gd name="T1" fmla="*/ 0 h 103"/>
              <a:gd name="T2" fmla="*/ 0 w 35"/>
              <a:gd name="T3" fmla="*/ 0 h 103"/>
              <a:gd name="T4" fmla="*/ 0 w 35"/>
              <a:gd name="T5" fmla="*/ 2 h 103"/>
              <a:gd name="T6" fmla="*/ 0 w 35"/>
              <a:gd name="T7" fmla="*/ 3 h 103"/>
              <a:gd name="T8" fmla="*/ 2 w 35"/>
              <a:gd name="T9" fmla="*/ 3 h 103"/>
              <a:gd name="T10" fmla="*/ 2 w 35"/>
              <a:gd name="T11" fmla="*/ 5 h 103"/>
              <a:gd name="T12" fmla="*/ 2 w 35"/>
              <a:gd name="T13" fmla="*/ 7 h 103"/>
              <a:gd name="T14" fmla="*/ 2 w 35"/>
              <a:gd name="T15" fmla="*/ 9 h 103"/>
              <a:gd name="T16" fmla="*/ 4 w 35"/>
              <a:gd name="T17" fmla="*/ 9 h 103"/>
              <a:gd name="T18" fmla="*/ 4 w 35"/>
              <a:gd name="T19" fmla="*/ 11 h 103"/>
              <a:gd name="T20" fmla="*/ 6 w 35"/>
              <a:gd name="T21" fmla="*/ 15 h 103"/>
              <a:gd name="T22" fmla="*/ 7 w 35"/>
              <a:gd name="T23" fmla="*/ 16 h 103"/>
              <a:gd name="T24" fmla="*/ 9 w 35"/>
              <a:gd name="T25" fmla="*/ 20 h 103"/>
              <a:gd name="T26" fmla="*/ 11 w 35"/>
              <a:gd name="T27" fmla="*/ 22 h 103"/>
              <a:gd name="T28" fmla="*/ 11 w 35"/>
              <a:gd name="T29" fmla="*/ 27 h 103"/>
              <a:gd name="T30" fmla="*/ 13 w 35"/>
              <a:gd name="T31" fmla="*/ 29 h 103"/>
              <a:gd name="T32" fmla="*/ 13 w 35"/>
              <a:gd name="T33" fmla="*/ 31 h 103"/>
              <a:gd name="T34" fmla="*/ 15 w 35"/>
              <a:gd name="T35" fmla="*/ 37 h 103"/>
              <a:gd name="T36" fmla="*/ 17 w 35"/>
              <a:gd name="T37" fmla="*/ 40 h 103"/>
              <a:gd name="T38" fmla="*/ 17 w 35"/>
              <a:gd name="T39" fmla="*/ 44 h 103"/>
              <a:gd name="T40" fmla="*/ 18 w 35"/>
              <a:gd name="T41" fmla="*/ 48 h 103"/>
              <a:gd name="T42" fmla="*/ 20 w 35"/>
              <a:gd name="T43" fmla="*/ 51 h 103"/>
              <a:gd name="T44" fmla="*/ 22 w 35"/>
              <a:gd name="T45" fmla="*/ 55 h 103"/>
              <a:gd name="T46" fmla="*/ 22 w 35"/>
              <a:gd name="T47" fmla="*/ 60 h 103"/>
              <a:gd name="T48" fmla="*/ 24 w 35"/>
              <a:gd name="T49" fmla="*/ 66 h 103"/>
              <a:gd name="T50" fmla="*/ 26 w 35"/>
              <a:gd name="T51" fmla="*/ 68 h 103"/>
              <a:gd name="T52" fmla="*/ 26 w 35"/>
              <a:gd name="T53" fmla="*/ 70 h 103"/>
              <a:gd name="T54" fmla="*/ 28 w 35"/>
              <a:gd name="T55" fmla="*/ 73 h 103"/>
              <a:gd name="T56" fmla="*/ 29 w 35"/>
              <a:gd name="T57" fmla="*/ 79 h 103"/>
              <a:gd name="T58" fmla="*/ 29 w 35"/>
              <a:gd name="T59" fmla="*/ 81 h 103"/>
              <a:gd name="T60" fmla="*/ 31 w 35"/>
              <a:gd name="T61" fmla="*/ 84 h 103"/>
              <a:gd name="T62" fmla="*/ 31 w 35"/>
              <a:gd name="T63" fmla="*/ 86 h 103"/>
              <a:gd name="T64" fmla="*/ 33 w 35"/>
              <a:gd name="T65" fmla="*/ 90 h 103"/>
              <a:gd name="T66" fmla="*/ 35 w 35"/>
              <a:gd name="T67" fmla="*/ 95 h 103"/>
              <a:gd name="T68" fmla="*/ 35 w 35"/>
              <a:gd name="T69" fmla="*/ 103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5" h="103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3"/>
                </a:lnTo>
                <a:lnTo>
                  <a:pt x="2" y="3"/>
                </a:lnTo>
                <a:lnTo>
                  <a:pt x="2" y="5"/>
                </a:lnTo>
                <a:lnTo>
                  <a:pt x="2" y="7"/>
                </a:lnTo>
                <a:lnTo>
                  <a:pt x="2" y="9"/>
                </a:lnTo>
                <a:lnTo>
                  <a:pt x="4" y="9"/>
                </a:lnTo>
                <a:lnTo>
                  <a:pt x="4" y="11"/>
                </a:lnTo>
                <a:lnTo>
                  <a:pt x="6" y="15"/>
                </a:lnTo>
                <a:lnTo>
                  <a:pt x="7" y="16"/>
                </a:lnTo>
                <a:lnTo>
                  <a:pt x="9" y="20"/>
                </a:lnTo>
                <a:lnTo>
                  <a:pt x="11" y="22"/>
                </a:lnTo>
                <a:lnTo>
                  <a:pt x="11" y="27"/>
                </a:lnTo>
                <a:lnTo>
                  <a:pt x="13" y="29"/>
                </a:lnTo>
                <a:lnTo>
                  <a:pt x="13" y="31"/>
                </a:lnTo>
                <a:lnTo>
                  <a:pt x="15" y="37"/>
                </a:lnTo>
                <a:lnTo>
                  <a:pt x="17" y="40"/>
                </a:lnTo>
                <a:lnTo>
                  <a:pt x="17" y="44"/>
                </a:lnTo>
                <a:lnTo>
                  <a:pt x="18" y="48"/>
                </a:lnTo>
                <a:lnTo>
                  <a:pt x="20" y="51"/>
                </a:lnTo>
                <a:lnTo>
                  <a:pt x="22" y="55"/>
                </a:lnTo>
                <a:lnTo>
                  <a:pt x="22" y="60"/>
                </a:lnTo>
                <a:lnTo>
                  <a:pt x="24" y="66"/>
                </a:lnTo>
                <a:lnTo>
                  <a:pt x="26" y="68"/>
                </a:lnTo>
                <a:lnTo>
                  <a:pt x="26" y="70"/>
                </a:lnTo>
                <a:lnTo>
                  <a:pt x="28" y="73"/>
                </a:lnTo>
                <a:lnTo>
                  <a:pt x="29" y="79"/>
                </a:lnTo>
                <a:lnTo>
                  <a:pt x="29" y="81"/>
                </a:lnTo>
                <a:lnTo>
                  <a:pt x="31" y="84"/>
                </a:lnTo>
                <a:lnTo>
                  <a:pt x="31" y="86"/>
                </a:lnTo>
                <a:lnTo>
                  <a:pt x="33" y="90"/>
                </a:lnTo>
                <a:lnTo>
                  <a:pt x="35" y="95"/>
                </a:lnTo>
                <a:lnTo>
                  <a:pt x="35" y="10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43" name="Freeform 1999"/>
          <p:cNvSpPr>
            <a:spLocks/>
          </p:cNvSpPr>
          <p:nvPr/>
        </p:nvSpPr>
        <p:spPr bwMode="auto">
          <a:xfrm>
            <a:off x="5581650" y="3979863"/>
            <a:ext cx="93663" cy="158750"/>
          </a:xfrm>
          <a:custGeom>
            <a:avLst/>
            <a:gdLst>
              <a:gd name="T0" fmla="*/ 12 w 118"/>
              <a:gd name="T1" fmla="*/ 195 h 198"/>
              <a:gd name="T2" fmla="*/ 17 w 118"/>
              <a:gd name="T3" fmla="*/ 187 h 198"/>
              <a:gd name="T4" fmla="*/ 21 w 118"/>
              <a:gd name="T5" fmla="*/ 180 h 198"/>
              <a:gd name="T6" fmla="*/ 23 w 118"/>
              <a:gd name="T7" fmla="*/ 173 h 198"/>
              <a:gd name="T8" fmla="*/ 26 w 118"/>
              <a:gd name="T9" fmla="*/ 167 h 198"/>
              <a:gd name="T10" fmla="*/ 32 w 118"/>
              <a:gd name="T11" fmla="*/ 160 h 198"/>
              <a:gd name="T12" fmla="*/ 34 w 118"/>
              <a:gd name="T13" fmla="*/ 152 h 198"/>
              <a:gd name="T14" fmla="*/ 37 w 118"/>
              <a:gd name="T15" fmla="*/ 145 h 198"/>
              <a:gd name="T16" fmla="*/ 41 w 118"/>
              <a:gd name="T17" fmla="*/ 138 h 198"/>
              <a:gd name="T18" fmla="*/ 43 w 118"/>
              <a:gd name="T19" fmla="*/ 130 h 198"/>
              <a:gd name="T20" fmla="*/ 46 w 118"/>
              <a:gd name="T21" fmla="*/ 123 h 198"/>
              <a:gd name="T22" fmla="*/ 50 w 118"/>
              <a:gd name="T23" fmla="*/ 116 h 198"/>
              <a:gd name="T24" fmla="*/ 52 w 118"/>
              <a:gd name="T25" fmla="*/ 110 h 198"/>
              <a:gd name="T26" fmla="*/ 54 w 118"/>
              <a:gd name="T27" fmla="*/ 103 h 198"/>
              <a:gd name="T28" fmla="*/ 56 w 118"/>
              <a:gd name="T29" fmla="*/ 95 h 198"/>
              <a:gd name="T30" fmla="*/ 56 w 118"/>
              <a:gd name="T31" fmla="*/ 88 h 198"/>
              <a:gd name="T32" fmla="*/ 58 w 118"/>
              <a:gd name="T33" fmla="*/ 81 h 198"/>
              <a:gd name="T34" fmla="*/ 58 w 118"/>
              <a:gd name="T35" fmla="*/ 71 h 198"/>
              <a:gd name="T36" fmla="*/ 58 w 118"/>
              <a:gd name="T37" fmla="*/ 66 h 198"/>
              <a:gd name="T38" fmla="*/ 61 w 118"/>
              <a:gd name="T39" fmla="*/ 57 h 198"/>
              <a:gd name="T40" fmla="*/ 63 w 118"/>
              <a:gd name="T41" fmla="*/ 49 h 198"/>
              <a:gd name="T42" fmla="*/ 67 w 118"/>
              <a:gd name="T43" fmla="*/ 42 h 198"/>
              <a:gd name="T44" fmla="*/ 70 w 118"/>
              <a:gd name="T45" fmla="*/ 31 h 198"/>
              <a:gd name="T46" fmla="*/ 74 w 118"/>
              <a:gd name="T47" fmla="*/ 24 h 198"/>
              <a:gd name="T48" fmla="*/ 81 w 118"/>
              <a:gd name="T49" fmla="*/ 13 h 198"/>
              <a:gd name="T50" fmla="*/ 91 w 118"/>
              <a:gd name="T51" fmla="*/ 3 h 198"/>
              <a:gd name="T52" fmla="*/ 102 w 118"/>
              <a:gd name="T53" fmla="*/ 2 h 198"/>
              <a:gd name="T54" fmla="*/ 113 w 118"/>
              <a:gd name="T55" fmla="*/ 0 h 198"/>
              <a:gd name="T56" fmla="*/ 115 w 118"/>
              <a:gd name="T57" fmla="*/ 3 h 198"/>
              <a:gd name="T58" fmla="*/ 107 w 118"/>
              <a:gd name="T59" fmla="*/ 9 h 198"/>
              <a:gd name="T60" fmla="*/ 98 w 118"/>
              <a:gd name="T61" fmla="*/ 14 h 198"/>
              <a:gd name="T62" fmla="*/ 92 w 118"/>
              <a:gd name="T63" fmla="*/ 22 h 198"/>
              <a:gd name="T64" fmla="*/ 91 w 118"/>
              <a:gd name="T65" fmla="*/ 29 h 198"/>
              <a:gd name="T66" fmla="*/ 87 w 118"/>
              <a:gd name="T67" fmla="*/ 37 h 198"/>
              <a:gd name="T68" fmla="*/ 83 w 118"/>
              <a:gd name="T69" fmla="*/ 46 h 198"/>
              <a:gd name="T70" fmla="*/ 80 w 118"/>
              <a:gd name="T71" fmla="*/ 51 h 198"/>
              <a:gd name="T72" fmla="*/ 74 w 118"/>
              <a:gd name="T73" fmla="*/ 57 h 198"/>
              <a:gd name="T74" fmla="*/ 69 w 118"/>
              <a:gd name="T75" fmla="*/ 64 h 198"/>
              <a:gd name="T76" fmla="*/ 61 w 118"/>
              <a:gd name="T77" fmla="*/ 73 h 198"/>
              <a:gd name="T78" fmla="*/ 54 w 118"/>
              <a:gd name="T79" fmla="*/ 81 h 198"/>
              <a:gd name="T80" fmla="*/ 48 w 118"/>
              <a:gd name="T81" fmla="*/ 88 h 198"/>
              <a:gd name="T82" fmla="*/ 43 w 118"/>
              <a:gd name="T83" fmla="*/ 94 h 198"/>
              <a:gd name="T84" fmla="*/ 37 w 118"/>
              <a:gd name="T85" fmla="*/ 103 h 198"/>
              <a:gd name="T86" fmla="*/ 32 w 118"/>
              <a:gd name="T87" fmla="*/ 112 h 198"/>
              <a:gd name="T88" fmla="*/ 28 w 118"/>
              <a:gd name="T89" fmla="*/ 117 h 198"/>
              <a:gd name="T90" fmla="*/ 24 w 118"/>
              <a:gd name="T91" fmla="*/ 125 h 198"/>
              <a:gd name="T92" fmla="*/ 21 w 118"/>
              <a:gd name="T93" fmla="*/ 132 h 198"/>
              <a:gd name="T94" fmla="*/ 17 w 118"/>
              <a:gd name="T95" fmla="*/ 141 h 198"/>
              <a:gd name="T96" fmla="*/ 13 w 118"/>
              <a:gd name="T97" fmla="*/ 149 h 198"/>
              <a:gd name="T98" fmla="*/ 10 w 118"/>
              <a:gd name="T99" fmla="*/ 156 h 198"/>
              <a:gd name="T100" fmla="*/ 6 w 118"/>
              <a:gd name="T101" fmla="*/ 163 h 198"/>
              <a:gd name="T102" fmla="*/ 4 w 118"/>
              <a:gd name="T103" fmla="*/ 171 h 198"/>
              <a:gd name="T104" fmla="*/ 2 w 118"/>
              <a:gd name="T105" fmla="*/ 178 h 198"/>
              <a:gd name="T106" fmla="*/ 0 w 118"/>
              <a:gd name="T107" fmla="*/ 189 h 198"/>
              <a:gd name="T108" fmla="*/ 0 w 118"/>
              <a:gd name="T109" fmla="*/ 195 h 198"/>
              <a:gd name="T110" fmla="*/ 8 w 118"/>
              <a:gd name="T111" fmla="*/ 198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8" h="198">
                <a:moveTo>
                  <a:pt x="8" y="198"/>
                </a:moveTo>
                <a:lnTo>
                  <a:pt x="12" y="195"/>
                </a:lnTo>
                <a:lnTo>
                  <a:pt x="13" y="191"/>
                </a:lnTo>
                <a:lnTo>
                  <a:pt x="17" y="187"/>
                </a:lnTo>
                <a:lnTo>
                  <a:pt x="19" y="184"/>
                </a:lnTo>
                <a:lnTo>
                  <a:pt x="21" y="180"/>
                </a:lnTo>
                <a:lnTo>
                  <a:pt x="23" y="176"/>
                </a:lnTo>
                <a:lnTo>
                  <a:pt x="23" y="173"/>
                </a:lnTo>
                <a:lnTo>
                  <a:pt x="24" y="171"/>
                </a:lnTo>
                <a:lnTo>
                  <a:pt x="26" y="167"/>
                </a:lnTo>
                <a:lnTo>
                  <a:pt x="28" y="163"/>
                </a:lnTo>
                <a:lnTo>
                  <a:pt x="32" y="160"/>
                </a:lnTo>
                <a:lnTo>
                  <a:pt x="34" y="156"/>
                </a:lnTo>
                <a:lnTo>
                  <a:pt x="34" y="152"/>
                </a:lnTo>
                <a:lnTo>
                  <a:pt x="35" y="149"/>
                </a:lnTo>
                <a:lnTo>
                  <a:pt x="37" y="145"/>
                </a:lnTo>
                <a:lnTo>
                  <a:pt x="39" y="141"/>
                </a:lnTo>
                <a:lnTo>
                  <a:pt x="41" y="138"/>
                </a:lnTo>
                <a:lnTo>
                  <a:pt x="43" y="134"/>
                </a:lnTo>
                <a:lnTo>
                  <a:pt x="43" y="130"/>
                </a:lnTo>
                <a:lnTo>
                  <a:pt x="45" y="127"/>
                </a:lnTo>
                <a:lnTo>
                  <a:pt x="46" y="123"/>
                </a:lnTo>
                <a:lnTo>
                  <a:pt x="48" y="119"/>
                </a:lnTo>
                <a:lnTo>
                  <a:pt x="50" y="116"/>
                </a:lnTo>
                <a:lnTo>
                  <a:pt x="52" y="112"/>
                </a:lnTo>
                <a:lnTo>
                  <a:pt x="52" y="110"/>
                </a:lnTo>
                <a:lnTo>
                  <a:pt x="54" y="105"/>
                </a:lnTo>
                <a:lnTo>
                  <a:pt x="54" y="103"/>
                </a:lnTo>
                <a:lnTo>
                  <a:pt x="56" y="99"/>
                </a:lnTo>
                <a:lnTo>
                  <a:pt x="56" y="95"/>
                </a:lnTo>
                <a:lnTo>
                  <a:pt x="56" y="92"/>
                </a:lnTo>
                <a:lnTo>
                  <a:pt x="56" y="88"/>
                </a:lnTo>
                <a:lnTo>
                  <a:pt x="56" y="84"/>
                </a:lnTo>
                <a:lnTo>
                  <a:pt x="58" y="81"/>
                </a:lnTo>
                <a:lnTo>
                  <a:pt x="58" y="77"/>
                </a:lnTo>
                <a:lnTo>
                  <a:pt x="58" y="71"/>
                </a:lnTo>
                <a:lnTo>
                  <a:pt x="58" y="68"/>
                </a:lnTo>
                <a:lnTo>
                  <a:pt x="58" y="66"/>
                </a:lnTo>
                <a:lnTo>
                  <a:pt x="59" y="62"/>
                </a:lnTo>
                <a:lnTo>
                  <a:pt x="61" y="57"/>
                </a:lnTo>
                <a:lnTo>
                  <a:pt x="61" y="53"/>
                </a:lnTo>
                <a:lnTo>
                  <a:pt x="63" y="49"/>
                </a:lnTo>
                <a:lnTo>
                  <a:pt x="65" y="46"/>
                </a:lnTo>
                <a:lnTo>
                  <a:pt x="67" y="42"/>
                </a:lnTo>
                <a:lnTo>
                  <a:pt x="69" y="37"/>
                </a:lnTo>
                <a:lnTo>
                  <a:pt x="70" y="31"/>
                </a:lnTo>
                <a:lnTo>
                  <a:pt x="72" y="27"/>
                </a:lnTo>
                <a:lnTo>
                  <a:pt x="74" y="24"/>
                </a:lnTo>
                <a:lnTo>
                  <a:pt x="76" y="20"/>
                </a:lnTo>
                <a:lnTo>
                  <a:pt x="81" y="13"/>
                </a:lnTo>
                <a:lnTo>
                  <a:pt x="87" y="7"/>
                </a:lnTo>
                <a:lnTo>
                  <a:pt x="91" y="3"/>
                </a:lnTo>
                <a:lnTo>
                  <a:pt x="96" y="2"/>
                </a:lnTo>
                <a:lnTo>
                  <a:pt x="102" y="2"/>
                </a:lnTo>
                <a:lnTo>
                  <a:pt x="105" y="0"/>
                </a:lnTo>
                <a:lnTo>
                  <a:pt x="113" y="0"/>
                </a:lnTo>
                <a:lnTo>
                  <a:pt x="118" y="0"/>
                </a:lnTo>
                <a:lnTo>
                  <a:pt x="115" y="3"/>
                </a:lnTo>
                <a:lnTo>
                  <a:pt x="109" y="5"/>
                </a:lnTo>
                <a:lnTo>
                  <a:pt x="107" y="9"/>
                </a:lnTo>
                <a:lnTo>
                  <a:pt x="100" y="13"/>
                </a:lnTo>
                <a:lnTo>
                  <a:pt x="98" y="14"/>
                </a:lnTo>
                <a:lnTo>
                  <a:pt x="94" y="20"/>
                </a:lnTo>
                <a:lnTo>
                  <a:pt x="92" y="22"/>
                </a:lnTo>
                <a:lnTo>
                  <a:pt x="91" y="26"/>
                </a:lnTo>
                <a:lnTo>
                  <a:pt x="91" y="29"/>
                </a:lnTo>
                <a:lnTo>
                  <a:pt x="89" y="33"/>
                </a:lnTo>
                <a:lnTo>
                  <a:pt x="87" y="37"/>
                </a:lnTo>
                <a:lnTo>
                  <a:pt x="85" y="40"/>
                </a:lnTo>
                <a:lnTo>
                  <a:pt x="83" y="46"/>
                </a:lnTo>
                <a:lnTo>
                  <a:pt x="81" y="48"/>
                </a:lnTo>
                <a:lnTo>
                  <a:pt x="80" y="51"/>
                </a:lnTo>
                <a:lnTo>
                  <a:pt x="78" y="53"/>
                </a:lnTo>
                <a:lnTo>
                  <a:pt x="74" y="57"/>
                </a:lnTo>
                <a:lnTo>
                  <a:pt x="72" y="60"/>
                </a:lnTo>
                <a:lnTo>
                  <a:pt x="69" y="64"/>
                </a:lnTo>
                <a:lnTo>
                  <a:pt x="65" y="68"/>
                </a:lnTo>
                <a:lnTo>
                  <a:pt x="61" y="73"/>
                </a:lnTo>
                <a:lnTo>
                  <a:pt x="58" y="77"/>
                </a:lnTo>
                <a:lnTo>
                  <a:pt x="54" y="81"/>
                </a:lnTo>
                <a:lnTo>
                  <a:pt x="52" y="84"/>
                </a:lnTo>
                <a:lnTo>
                  <a:pt x="48" y="88"/>
                </a:lnTo>
                <a:lnTo>
                  <a:pt x="46" y="92"/>
                </a:lnTo>
                <a:lnTo>
                  <a:pt x="43" y="94"/>
                </a:lnTo>
                <a:lnTo>
                  <a:pt x="41" y="99"/>
                </a:lnTo>
                <a:lnTo>
                  <a:pt x="37" y="103"/>
                </a:lnTo>
                <a:lnTo>
                  <a:pt x="34" y="108"/>
                </a:lnTo>
                <a:lnTo>
                  <a:pt x="32" y="112"/>
                </a:lnTo>
                <a:lnTo>
                  <a:pt x="30" y="116"/>
                </a:lnTo>
                <a:lnTo>
                  <a:pt x="28" y="117"/>
                </a:lnTo>
                <a:lnTo>
                  <a:pt x="26" y="121"/>
                </a:lnTo>
                <a:lnTo>
                  <a:pt x="24" y="125"/>
                </a:lnTo>
                <a:lnTo>
                  <a:pt x="23" y="128"/>
                </a:lnTo>
                <a:lnTo>
                  <a:pt x="21" y="132"/>
                </a:lnTo>
                <a:lnTo>
                  <a:pt x="19" y="136"/>
                </a:lnTo>
                <a:lnTo>
                  <a:pt x="17" y="141"/>
                </a:lnTo>
                <a:lnTo>
                  <a:pt x="15" y="145"/>
                </a:lnTo>
                <a:lnTo>
                  <a:pt x="13" y="149"/>
                </a:lnTo>
                <a:lnTo>
                  <a:pt x="12" y="152"/>
                </a:lnTo>
                <a:lnTo>
                  <a:pt x="10" y="156"/>
                </a:lnTo>
                <a:lnTo>
                  <a:pt x="8" y="160"/>
                </a:lnTo>
                <a:lnTo>
                  <a:pt x="6" y="163"/>
                </a:lnTo>
                <a:lnTo>
                  <a:pt x="4" y="167"/>
                </a:lnTo>
                <a:lnTo>
                  <a:pt x="4" y="171"/>
                </a:lnTo>
                <a:lnTo>
                  <a:pt x="2" y="174"/>
                </a:lnTo>
                <a:lnTo>
                  <a:pt x="2" y="178"/>
                </a:lnTo>
                <a:lnTo>
                  <a:pt x="0" y="182"/>
                </a:lnTo>
                <a:lnTo>
                  <a:pt x="0" y="189"/>
                </a:lnTo>
                <a:lnTo>
                  <a:pt x="0" y="193"/>
                </a:lnTo>
                <a:lnTo>
                  <a:pt x="0" y="195"/>
                </a:lnTo>
                <a:lnTo>
                  <a:pt x="4" y="198"/>
                </a:lnTo>
                <a:lnTo>
                  <a:pt x="8" y="198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44" name="Freeform 2000"/>
          <p:cNvSpPr>
            <a:spLocks/>
          </p:cNvSpPr>
          <p:nvPr/>
        </p:nvSpPr>
        <p:spPr bwMode="auto">
          <a:xfrm>
            <a:off x="5581650" y="3979863"/>
            <a:ext cx="93663" cy="158750"/>
          </a:xfrm>
          <a:custGeom>
            <a:avLst/>
            <a:gdLst>
              <a:gd name="T0" fmla="*/ 12 w 118"/>
              <a:gd name="T1" fmla="*/ 195 h 198"/>
              <a:gd name="T2" fmla="*/ 17 w 118"/>
              <a:gd name="T3" fmla="*/ 187 h 198"/>
              <a:gd name="T4" fmla="*/ 21 w 118"/>
              <a:gd name="T5" fmla="*/ 180 h 198"/>
              <a:gd name="T6" fmla="*/ 23 w 118"/>
              <a:gd name="T7" fmla="*/ 173 h 198"/>
              <a:gd name="T8" fmla="*/ 26 w 118"/>
              <a:gd name="T9" fmla="*/ 167 h 198"/>
              <a:gd name="T10" fmla="*/ 32 w 118"/>
              <a:gd name="T11" fmla="*/ 160 h 198"/>
              <a:gd name="T12" fmla="*/ 34 w 118"/>
              <a:gd name="T13" fmla="*/ 152 h 198"/>
              <a:gd name="T14" fmla="*/ 37 w 118"/>
              <a:gd name="T15" fmla="*/ 145 h 198"/>
              <a:gd name="T16" fmla="*/ 41 w 118"/>
              <a:gd name="T17" fmla="*/ 138 h 198"/>
              <a:gd name="T18" fmla="*/ 43 w 118"/>
              <a:gd name="T19" fmla="*/ 130 h 198"/>
              <a:gd name="T20" fmla="*/ 46 w 118"/>
              <a:gd name="T21" fmla="*/ 123 h 198"/>
              <a:gd name="T22" fmla="*/ 50 w 118"/>
              <a:gd name="T23" fmla="*/ 116 h 198"/>
              <a:gd name="T24" fmla="*/ 52 w 118"/>
              <a:gd name="T25" fmla="*/ 110 h 198"/>
              <a:gd name="T26" fmla="*/ 54 w 118"/>
              <a:gd name="T27" fmla="*/ 103 h 198"/>
              <a:gd name="T28" fmla="*/ 56 w 118"/>
              <a:gd name="T29" fmla="*/ 95 h 198"/>
              <a:gd name="T30" fmla="*/ 56 w 118"/>
              <a:gd name="T31" fmla="*/ 88 h 198"/>
              <a:gd name="T32" fmla="*/ 58 w 118"/>
              <a:gd name="T33" fmla="*/ 81 h 198"/>
              <a:gd name="T34" fmla="*/ 58 w 118"/>
              <a:gd name="T35" fmla="*/ 71 h 198"/>
              <a:gd name="T36" fmla="*/ 58 w 118"/>
              <a:gd name="T37" fmla="*/ 66 h 198"/>
              <a:gd name="T38" fmla="*/ 61 w 118"/>
              <a:gd name="T39" fmla="*/ 57 h 198"/>
              <a:gd name="T40" fmla="*/ 63 w 118"/>
              <a:gd name="T41" fmla="*/ 49 h 198"/>
              <a:gd name="T42" fmla="*/ 67 w 118"/>
              <a:gd name="T43" fmla="*/ 42 h 198"/>
              <a:gd name="T44" fmla="*/ 70 w 118"/>
              <a:gd name="T45" fmla="*/ 31 h 198"/>
              <a:gd name="T46" fmla="*/ 74 w 118"/>
              <a:gd name="T47" fmla="*/ 24 h 198"/>
              <a:gd name="T48" fmla="*/ 81 w 118"/>
              <a:gd name="T49" fmla="*/ 13 h 198"/>
              <a:gd name="T50" fmla="*/ 91 w 118"/>
              <a:gd name="T51" fmla="*/ 3 h 198"/>
              <a:gd name="T52" fmla="*/ 102 w 118"/>
              <a:gd name="T53" fmla="*/ 2 h 198"/>
              <a:gd name="T54" fmla="*/ 113 w 118"/>
              <a:gd name="T55" fmla="*/ 0 h 198"/>
              <a:gd name="T56" fmla="*/ 115 w 118"/>
              <a:gd name="T57" fmla="*/ 3 h 198"/>
              <a:gd name="T58" fmla="*/ 107 w 118"/>
              <a:gd name="T59" fmla="*/ 9 h 198"/>
              <a:gd name="T60" fmla="*/ 98 w 118"/>
              <a:gd name="T61" fmla="*/ 14 h 198"/>
              <a:gd name="T62" fmla="*/ 92 w 118"/>
              <a:gd name="T63" fmla="*/ 22 h 198"/>
              <a:gd name="T64" fmla="*/ 91 w 118"/>
              <a:gd name="T65" fmla="*/ 29 h 198"/>
              <a:gd name="T66" fmla="*/ 87 w 118"/>
              <a:gd name="T67" fmla="*/ 37 h 198"/>
              <a:gd name="T68" fmla="*/ 83 w 118"/>
              <a:gd name="T69" fmla="*/ 46 h 198"/>
              <a:gd name="T70" fmla="*/ 80 w 118"/>
              <a:gd name="T71" fmla="*/ 51 h 198"/>
              <a:gd name="T72" fmla="*/ 74 w 118"/>
              <a:gd name="T73" fmla="*/ 57 h 198"/>
              <a:gd name="T74" fmla="*/ 69 w 118"/>
              <a:gd name="T75" fmla="*/ 64 h 198"/>
              <a:gd name="T76" fmla="*/ 61 w 118"/>
              <a:gd name="T77" fmla="*/ 73 h 198"/>
              <a:gd name="T78" fmla="*/ 54 w 118"/>
              <a:gd name="T79" fmla="*/ 81 h 198"/>
              <a:gd name="T80" fmla="*/ 48 w 118"/>
              <a:gd name="T81" fmla="*/ 88 h 198"/>
              <a:gd name="T82" fmla="*/ 43 w 118"/>
              <a:gd name="T83" fmla="*/ 94 h 198"/>
              <a:gd name="T84" fmla="*/ 37 w 118"/>
              <a:gd name="T85" fmla="*/ 103 h 198"/>
              <a:gd name="T86" fmla="*/ 32 w 118"/>
              <a:gd name="T87" fmla="*/ 112 h 198"/>
              <a:gd name="T88" fmla="*/ 28 w 118"/>
              <a:gd name="T89" fmla="*/ 117 h 198"/>
              <a:gd name="T90" fmla="*/ 24 w 118"/>
              <a:gd name="T91" fmla="*/ 125 h 198"/>
              <a:gd name="T92" fmla="*/ 21 w 118"/>
              <a:gd name="T93" fmla="*/ 132 h 198"/>
              <a:gd name="T94" fmla="*/ 17 w 118"/>
              <a:gd name="T95" fmla="*/ 141 h 198"/>
              <a:gd name="T96" fmla="*/ 13 w 118"/>
              <a:gd name="T97" fmla="*/ 149 h 198"/>
              <a:gd name="T98" fmla="*/ 10 w 118"/>
              <a:gd name="T99" fmla="*/ 156 h 198"/>
              <a:gd name="T100" fmla="*/ 6 w 118"/>
              <a:gd name="T101" fmla="*/ 163 h 198"/>
              <a:gd name="T102" fmla="*/ 4 w 118"/>
              <a:gd name="T103" fmla="*/ 171 h 198"/>
              <a:gd name="T104" fmla="*/ 2 w 118"/>
              <a:gd name="T105" fmla="*/ 178 h 198"/>
              <a:gd name="T106" fmla="*/ 0 w 118"/>
              <a:gd name="T107" fmla="*/ 189 h 198"/>
              <a:gd name="T108" fmla="*/ 0 w 118"/>
              <a:gd name="T109" fmla="*/ 195 h 198"/>
              <a:gd name="T110" fmla="*/ 8 w 118"/>
              <a:gd name="T111" fmla="*/ 198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8" h="198">
                <a:moveTo>
                  <a:pt x="8" y="198"/>
                </a:moveTo>
                <a:lnTo>
                  <a:pt x="12" y="195"/>
                </a:lnTo>
                <a:lnTo>
                  <a:pt x="13" y="191"/>
                </a:lnTo>
                <a:lnTo>
                  <a:pt x="17" y="187"/>
                </a:lnTo>
                <a:lnTo>
                  <a:pt x="19" y="184"/>
                </a:lnTo>
                <a:lnTo>
                  <a:pt x="21" y="180"/>
                </a:lnTo>
                <a:lnTo>
                  <a:pt x="23" y="176"/>
                </a:lnTo>
                <a:lnTo>
                  <a:pt x="23" y="173"/>
                </a:lnTo>
                <a:lnTo>
                  <a:pt x="24" y="171"/>
                </a:lnTo>
                <a:lnTo>
                  <a:pt x="26" y="167"/>
                </a:lnTo>
                <a:lnTo>
                  <a:pt x="28" y="163"/>
                </a:lnTo>
                <a:lnTo>
                  <a:pt x="32" y="160"/>
                </a:lnTo>
                <a:lnTo>
                  <a:pt x="34" y="156"/>
                </a:lnTo>
                <a:lnTo>
                  <a:pt x="34" y="152"/>
                </a:lnTo>
                <a:lnTo>
                  <a:pt x="35" y="149"/>
                </a:lnTo>
                <a:lnTo>
                  <a:pt x="37" y="145"/>
                </a:lnTo>
                <a:lnTo>
                  <a:pt x="39" y="141"/>
                </a:lnTo>
                <a:lnTo>
                  <a:pt x="41" y="138"/>
                </a:lnTo>
                <a:lnTo>
                  <a:pt x="43" y="134"/>
                </a:lnTo>
                <a:lnTo>
                  <a:pt x="43" y="130"/>
                </a:lnTo>
                <a:lnTo>
                  <a:pt x="45" y="127"/>
                </a:lnTo>
                <a:lnTo>
                  <a:pt x="46" y="123"/>
                </a:lnTo>
                <a:lnTo>
                  <a:pt x="48" y="119"/>
                </a:lnTo>
                <a:lnTo>
                  <a:pt x="50" y="116"/>
                </a:lnTo>
                <a:lnTo>
                  <a:pt x="52" y="112"/>
                </a:lnTo>
                <a:lnTo>
                  <a:pt x="52" y="110"/>
                </a:lnTo>
                <a:lnTo>
                  <a:pt x="54" y="105"/>
                </a:lnTo>
                <a:lnTo>
                  <a:pt x="54" y="103"/>
                </a:lnTo>
                <a:lnTo>
                  <a:pt x="56" y="99"/>
                </a:lnTo>
                <a:lnTo>
                  <a:pt x="56" y="95"/>
                </a:lnTo>
                <a:lnTo>
                  <a:pt x="56" y="92"/>
                </a:lnTo>
                <a:lnTo>
                  <a:pt x="56" y="88"/>
                </a:lnTo>
                <a:lnTo>
                  <a:pt x="56" y="84"/>
                </a:lnTo>
                <a:lnTo>
                  <a:pt x="58" y="81"/>
                </a:lnTo>
                <a:lnTo>
                  <a:pt x="58" y="77"/>
                </a:lnTo>
                <a:lnTo>
                  <a:pt x="58" y="71"/>
                </a:lnTo>
                <a:lnTo>
                  <a:pt x="58" y="68"/>
                </a:lnTo>
                <a:lnTo>
                  <a:pt x="58" y="66"/>
                </a:lnTo>
                <a:lnTo>
                  <a:pt x="59" y="62"/>
                </a:lnTo>
                <a:lnTo>
                  <a:pt x="61" y="57"/>
                </a:lnTo>
                <a:lnTo>
                  <a:pt x="61" y="53"/>
                </a:lnTo>
                <a:lnTo>
                  <a:pt x="63" y="49"/>
                </a:lnTo>
                <a:lnTo>
                  <a:pt x="65" y="46"/>
                </a:lnTo>
                <a:lnTo>
                  <a:pt x="67" y="42"/>
                </a:lnTo>
                <a:lnTo>
                  <a:pt x="69" y="37"/>
                </a:lnTo>
                <a:lnTo>
                  <a:pt x="70" y="31"/>
                </a:lnTo>
                <a:lnTo>
                  <a:pt x="72" y="27"/>
                </a:lnTo>
                <a:lnTo>
                  <a:pt x="74" y="24"/>
                </a:lnTo>
                <a:lnTo>
                  <a:pt x="76" y="20"/>
                </a:lnTo>
                <a:lnTo>
                  <a:pt x="81" y="13"/>
                </a:lnTo>
                <a:lnTo>
                  <a:pt x="87" y="7"/>
                </a:lnTo>
                <a:lnTo>
                  <a:pt x="91" y="3"/>
                </a:lnTo>
                <a:lnTo>
                  <a:pt x="96" y="2"/>
                </a:lnTo>
                <a:lnTo>
                  <a:pt x="102" y="2"/>
                </a:lnTo>
                <a:lnTo>
                  <a:pt x="105" y="0"/>
                </a:lnTo>
                <a:lnTo>
                  <a:pt x="113" y="0"/>
                </a:lnTo>
                <a:lnTo>
                  <a:pt x="118" y="0"/>
                </a:lnTo>
                <a:lnTo>
                  <a:pt x="115" y="3"/>
                </a:lnTo>
                <a:lnTo>
                  <a:pt x="109" y="5"/>
                </a:lnTo>
                <a:lnTo>
                  <a:pt x="107" y="9"/>
                </a:lnTo>
                <a:lnTo>
                  <a:pt x="100" y="13"/>
                </a:lnTo>
                <a:lnTo>
                  <a:pt x="98" y="14"/>
                </a:lnTo>
                <a:lnTo>
                  <a:pt x="94" y="20"/>
                </a:lnTo>
                <a:lnTo>
                  <a:pt x="92" y="22"/>
                </a:lnTo>
                <a:lnTo>
                  <a:pt x="91" y="26"/>
                </a:lnTo>
                <a:lnTo>
                  <a:pt x="91" y="29"/>
                </a:lnTo>
                <a:lnTo>
                  <a:pt x="89" y="33"/>
                </a:lnTo>
                <a:lnTo>
                  <a:pt x="87" y="37"/>
                </a:lnTo>
                <a:lnTo>
                  <a:pt x="85" y="40"/>
                </a:lnTo>
                <a:lnTo>
                  <a:pt x="83" y="46"/>
                </a:lnTo>
                <a:lnTo>
                  <a:pt x="81" y="48"/>
                </a:lnTo>
                <a:lnTo>
                  <a:pt x="80" y="51"/>
                </a:lnTo>
                <a:lnTo>
                  <a:pt x="78" y="53"/>
                </a:lnTo>
                <a:lnTo>
                  <a:pt x="74" y="57"/>
                </a:lnTo>
                <a:lnTo>
                  <a:pt x="72" y="60"/>
                </a:lnTo>
                <a:lnTo>
                  <a:pt x="69" y="64"/>
                </a:lnTo>
                <a:lnTo>
                  <a:pt x="65" y="68"/>
                </a:lnTo>
                <a:lnTo>
                  <a:pt x="61" y="73"/>
                </a:lnTo>
                <a:lnTo>
                  <a:pt x="58" y="77"/>
                </a:lnTo>
                <a:lnTo>
                  <a:pt x="54" y="81"/>
                </a:lnTo>
                <a:lnTo>
                  <a:pt x="52" y="84"/>
                </a:lnTo>
                <a:lnTo>
                  <a:pt x="48" y="88"/>
                </a:lnTo>
                <a:lnTo>
                  <a:pt x="46" y="92"/>
                </a:lnTo>
                <a:lnTo>
                  <a:pt x="43" y="94"/>
                </a:lnTo>
                <a:lnTo>
                  <a:pt x="41" y="99"/>
                </a:lnTo>
                <a:lnTo>
                  <a:pt x="37" y="103"/>
                </a:lnTo>
                <a:lnTo>
                  <a:pt x="34" y="108"/>
                </a:lnTo>
                <a:lnTo>
                  <a:pt x="32" y="112"/>
                </a:lnTo>
                <a:lnTo>
                  <a:pt x="30" y="116"/>
                </a:lnTo>
                <a:lnTo>
                  <a:pt x="28" y="117"/>
                </a:lnTo>
                <a:lnTo>
                  <a:pt x="26" y="121"/>
                </a:lnTo>
                <a:lnTo>
                  <a:pt x="24" y="125"/>
                </a:lnTo>
                <a:lnTo>
                  <a:pt x="23" y="128"/>
                </a:lnTo>
                <a:lnTo>
                  <a:pt x="21" y="132"/>
                </a:lnTo>
                <a:lnTo>
                  <a:pt x="19" y="136"/>
                </a:lnTo>
                <a:lnTo>
                  <a:pt x="17" y="141"/>
                </a:lnTo>
                <a:lnTo>
                  <a:pt x="15" y="145"/>
                </a:lnTo>
                <a:lnTo>
                  <a:pt x="13" y="149"/>
                </a:lnTo>
                <a:lnTo>
                  <a:pt x="12" y="152"/>
                </a:lnTo>
                <a:lnTo>
                  <a:pt x="10" y="156"/>
                </a:lnTo>
                <a:lnTo>
                  <a:pt x="8" y="160"/>
                </a:lnTo>
                <a:lnTo>
                  <a:pt x="6" y="163"/>
                </a:lnTo>
                <a:lnTo>
                  <a:pt x="4" y="167"/>
                </a:lnTo>
                <a:lnTo>
                  <a:pt x="4" y="171"/>
                </a:lnTo>
                <a:lnTo>
                  <a:pt x="2" y="174"/>
                </a:lnTo>
                <a:lnTo>
                  <a:pt x="2" y="178"/>
                </a:lnTo>
                <a:lnTo>
                  <a:pt x="0" y="182"/>
                </a:lnTo>
                <a:lnTo>
                  <a:pt x="0" y="189"/>
                </a:lnTo>
                <a:lnTo>
                  <a:pt x="0" y="193"/>
                </a:lnTo>
                <a:lnTo>
                  <a:pt x="0" y="195"/>
                </a:lnTo>
                <a:lnTo>
                  <a:pt x="4" y="198"/>
                </a:lnTo>
                <a:lnTo>
                  <a:pt x="8" y="198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45" name="Freeform 2001"/>
          <p:cNvSpPr>
            <a:spLocks/>
          </p:cNvSpPr>
          <p:nvPr/>
        </p:nvSpPr>
        <p:spPr bwMode="auto">
          <a:xfrm>
            <a:off x="5484813" y="3997325"/>
            <a:ext cx="107950" cy="144463"/>
          </a:xfrm>
          <a:custGeom>
            <a:avLst/>
            <a:gdLst>
              <a:gd name="T0" fmla="*/ 125 w 137"/>
              <a:gd name="T1" fmla="*/ 178 h 182"/>
              <a:gd name="T2" fmla="*/ 120 w 137"/>
              <a:gd name="T3" fmla="*/ 173 h 182"/>
              <a:gd name="T4" fmla="*/ 116 w 137"/>
              <a:gd name="T5" fmla="*/ 165 h 182"/>
              <a:gd name="T6" fmla="*/ 111 w 137"/>
              <a:gd name="T7" fmla="*/ 160 h 182"/>
              <a:gd name="T8" fmla="*/ 107 w 137"/>
              <a:gd name="T9" fmla="*/ 152 h 182"/>
              <a:gd name="T10" fmla="*/ 103 w 137"/>
              <a:gd name="T11" fmla="*/ 147 h 182"/>
              <a:gd name="T12" fmla="*/ 100 w 137"/>
              <a:gd name="T13" fmla="*/ 140 h 182"/>
              <a:gd name="T14" fmla="*/ 96 w 137"/>
              <a:gd name="T15" fmla="*/ 132 h 182"/>
              <a:gd name="T16" fmla="*/ 92 w 137"/>
              <a:gd name="T17" fmla="*/ 127 h 182"/>
              <a:gd name="T18" fmla="*/ 87 w 137"/>
              <a:gd name="T19" fmla="*/ 119 h 182"/>
              <a:gd name="T20" fmla="*/ 83 w 137"/>
              <a:gd name="T21" fmla="*/ 112 h 182"/>
              <a:gd name="T22" fmla="*/ 80 w 137"/>
              <a:gd name="T23" fmla="*/ 106 h 182"/>
              <a:gd name="T24" fmla="*/ 76 w 137"/>
              <a:gd name="T25" fmla="*/ 101 h 182"/>
              <a:gd name="T26" fmla="*/ 74 w 137"/>
              <a:gd name="T27" fmla="*/ 94 h 182"/>
              <a:gd name="T28" fmla="*/ 72 w 137"/>
              <a:gd name="T29" fmla="*/ 86 h 182"/>
              <a:gd name="T30" fmla="*/ 70 w 137"/>
              <a:gd name="T31" fmla="*/ 81 h 182"/>
              <a:gd name="T32" fmla="*/ 68 w 137"/>
              <a:gd name="T33" fmla="*/ 73 h 182"/>
              <a:gd name="T34" fmla="*/ 68 w 137"/>
              <a:gd name="T35" fmla="*/ 66 h 182"/>
              <a:gd name="T36" fmla="*/ 67 w 137"/>
              <a:gd name="T37" fmla="*/ 59 h 182"/>
              <a:gd name="T38" fmla="*/ 65 w 137"/>
              <a:gd name="T39" fmla="*/ 51 h 182"/>
              <a:gd name="T40" fmla="*/ 61 w 137"/>
              <a:gd name="T41" fmla="*/ 44 h 182"/>
              <a:gd name="T42" fmla="*/ 57 w 137"/>
              <a:gd name="T43" fmla="*/ 37 h 182"/>
              <a:gd name="T44" fmla="*/ 52 w 137"/>
              <a:gd name="T45" fmla="*/ 27 h 182"/>
              <a:gd name="T46" fmla="*/ 48 w 137"/>
              <a:gd name="T47" fmla="*/ 20 h 182"/>
              <a:gd name="T48" fmla="*/ 37 w 137"/>
              <a:gd name="T49" fmla="*/ 11 h 182"/>
              <a:gd name="T50" fmla="*/ 28 w 137"/>
              <a:gd name="T51" fmla="*/ 4 h 182"/>
              <a:gd name="T52" fmla="*/ 19 w 137"/>
              <a:gd name="T53" fmla="*/ 0 h 182"/>
              <a:gd name="T54" fmla="*/ 8 w 137"/>
              <a:gd name="T55" fmla="*/ 0 h 182"/>
              <a:gd name="T56" fmla="*/ 4 w 137"/>
              <a:gd name="T57" fmla="*/ 4 h 182"/>
              <a:gd name="T58" fmla="*/ 13 w 137"/>
              <a:gd name="T59" fmla="*/ 7 h 182"/>
              <a:gd name="T60" fmla="*/ 22 w 137"/>
              <a:gd name="T61" fmla="*/ 13 h 182"/>
              <a:gd name="T62" fmla="*/ 28 w 137"/>
              <a:gd name="T63" fmla="*/ 20 h 182"/>
              <a:gd name="T64" fmla="*/ 32 w 137"/>
              <a:gd name="T65" fmla="*/ 27 h 182"/>
              <a:gd name="T66" fmla="*/ 35 w 137"/>
              <a:gd name="T67" fmla="*/ 33 h 182"/>
              <a:gd name="T68" fmla="*/ 39 w 137"/>
              <a:gd name="T69" fmla="*/ 40 h 182"/>
              <a:gd name="T70" fmla="*/ 45 w 137"/>
              <a:gd name="T71" fmla="*/ 46 h 182"/>
              <a:gd name="T72" fmla="*/ 50 w 137"/>
              <a:gd name="T73" fmla="*/ 51 h 182"/>
              <a:gd name="T74" fmla="*/ 57 w 137"/>
              <a:gd name="T75" fmla="*/ 59 h 182"/>
              <a:gd name="T76" fmla="*/ 65 w 137"/>
              <a:gd name="T77" fmla="*/ 66 h 182"/>
              <a:gd name="T78" fmla="*/ 72 w 137"/>
              <a:gd name="T79" fmla="*/ 73 h 182"/>
              <a:gd name="T80" fmla="*/ 78 w 137"/>
              <a:gd name="T81" fmla="*/ 79 h 182"/>
              <a:gd name="T82" fmla="*/ 83 w 137"/>
              <a:gd name="T83" fmla="*/ 86 h 182"/>
              <a:gd name="T84" fmla="*/ 92 w 137"/>
              <a:gd name="T85" fmla="*/ 94 h 182"/>
              <a:gd name="T86" fmla="*/ 98 w 137"/>
              <a:gd name="T87" fmla="*/ 101 h 182"/>
              <a:gd name="T88" fmla="*/ 102 w 137"/>
              <a:gd name="T89" fmla="*/ 108 h 182"/>
              <a:gd name="T90" fmla="*/ 105 w 137"/>
              <a:gd name="T91" fmla="*/ 114 h 182"/>
              <a:gd name="T92" fmla="*/ 111 w 137"/>
              <a:gd name="T93" fmla="*/ 121 h 182"/>
              <a:gd name="T94" fmla="*/ 116 w 137"/>
              <a:gd name="T95" fmla="*/ 129 h 182"/>
              <a:gd name="T96" fmla="*/ 120 w 137"/>
              <a:gd name="T97" fmla="*/ 136 h 182"/>
              <a:gd name="T98" fmla="*/ 124 w 137"/>
              <a:gd name="T99" fmla="*/ 143 h 182"/>
              <a:gd name="T100" fmla="*/ 127 w 137"/>
              <a:gd name="T101" fmla="*/ 149 h 182"/>
              <a:gd name="T102" fmla="*/ 131 w 137"/>
              <a:gd name="T103" fmla="*/ 156 h 182"/>
              <a:gd name="T104" fmla="*/ 133 w 137"/>
              <a:gd name="T105" fmla="*/ 163 h 182"/>
              <a:gd name="T106" fmla="*/ 137 w 137"/>
              <a:gd name="T107" fmla="*/ 173 h 182"/>
              <a:gd name="T108" fmla="*/ 137 w 137"/>
              <a:gd name="T109" fmla="*/ 178 h 182"/>
              <a:gd name="T110" fmla="*/ 129 w 137"/>
              <a:gd name="T111" fmla="*/ 182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7" h="182">
                <a:moveTo>
                  <a:pt x="129" y="182"/>
                </a:moveTo>
                <a:lnTo>
                  <a:pt x="125" y="178"/>
                </a:lnTo>
                <a:lnTo>
                  <a:pt x="124" y="174"/>
                </a:lnTo>
                <a:lnTo>
                  <a:pt x="120" y="173"/>
                </a:lnTo>
                <a:lnTo>
                  <a:pt x="118" y="169"/>
                </a:lnTo>
                <a:lnTo>
                  <a:pt x="116" y="165"/>
                </a:lnTo>
                <a:lnTo>
                  <a:pt x="114" y="162"/>
                </a:lnTo>
                <a:lnTo>
                  <a:pt x="111" y="160"/>
                </a:lnTo>
                <a:lnTo>
                  <a:pt x="109" y="156"/>
                </a:lnTo>
                <a:lnTo>
                  <a:pt x="107" y="152"/>
                </a:lnTo>
                <a:lnTo>
                  <a:pt x="105" y="149"/>
                </a:lnTo>
                <a:lnTo>
                  <a:pt x="103" y="147"/>
                </a:lnTo>
                <a:lnTo>
                  <a:pt x="102" y="143"/>
                </a:lnTo>
                <a:lnTo>
                  <a:pt x="100" y="140"/>
                </a:lnTo>
                <a:lnTo>
                  <a:pt x="98" y="136"/>
                </a:lnTo>
                <a:lnTo>
                  <a:pt x="96" y="132"/>
                </a:lnTo>
                <a:lnTo>
                  <a:pt x="94" y="129"/>
                </a:lnTo>
                <a:lnTo>
                  <a:pt x="92" y="127"/>
                </a:lnTo>
                <a:lnTo>
                  <a:pt x="91" y="123"/>
                </a:lnTo>
                <a:lnTo>
                  <a:pt x="87" y="119"/>
                </a:lnTo>
                <a:lnTo>
                  <a:pt x="85" y="117"/>
                </a:lnTo>
                <a:lnTo>
                  <a:pt x="83" y="112"/>
                </a:lnTo>
                <a:lnTo>
                  <a:pt x="81" y="110"/>
                </a:lnTo>
                <a:lnTo>
                  <a:pt x="80" y="106"/>
                </a:lnTo>
                <a:lnTo>
                  <a:pt x="78" y="103"/>
                </a:lnTo>
                <a:lnTo>
                  <a:pt x="76" y="101"/>
                </a:lnTo>
                <a:lnTo>
                  <a:pt x="74" y="97"/>
                </a:lnTo>
                <a:lnTo>
                  <a:pt x="74" y="94"/>
                </a:lnTo>
                <a:lnTo>
                  <a:pt x="72" y="90"/>
                </a:lnTo>
                <a:lnTo>
                  <a:pt x="72" y="86"/>
                </a:lnTo>
                <a:lnTo>
                  <a:pt x="72" y="84"/>
                </a:lnTo>
                <a:lnTo>
                  <a:pt x="70" y="81"/>
                </a:lnTo>
                <a:lnTo>
                  <a:pt x="70" y="77"/>
                </a:lnTo>
                <a:lnTo>
                  <a:pt x="68" y="73"/>
                </a:lnTo>
                <a:lnTo>
                  <a:pt x="68" y="70"/>
                </a:lnTo>
                <a:lnTo>
                  <a:pt x="68" y="66"/>
                </a:lnTo>
                <a:lnTo>
                  <a:pt x="68" y="62"/>
                </a:lnTo>
                <a:lnTo>
                  <a:pt x="67" y="59"/>
                </a:lnTo>
                <a:lnTo>
                  <a:pt x="65" y="55"/>
                </a:lnTo>
                <a:lnTo>
                  <a:pt x="65" y="51"/>
                </a:lnTo>
                <a:lnTo>
                  <a:pt x="63" y="48"/>
                </a:lnTo>
                <a:lnTo>
                  <a:pt x="61" y="44"/>
                </a:lnTo>
                <a:lnTo>
                  <a:pt x="59" y="40"/>
                </a:lnTo>
                <a:lnTo>
                  <a:pt x="57" y="37"/>
                </a:lnTo>
                <a:lnTo>
                  <a:pt x="54" y="33"/>
                </a:lnTo>
                <a:lnTo>
                  <a:pt x="52" y="27"/>
                </a:lnTo>
                <a:lnTo>
                  <a:pt x="50" y="24"/>
                </a:lnTo>
                <a:lnTo>
                  <a:pt x="48" y="20"/>
                </a:lnTo>
                <a:lnTo>
                  <a:pt x="45" y="16"/>
                </a:lnTo>
                <a:lnTo>
                  <a:pt x="37" y="11"/>
                </a:lnTo>
                <a:lnTo>
                  <a:pt x="34" y="7"/>
                </a:lnTo>
                <a:lnTo>
                  <a:pt x="28" y="4"/>
                </a:lnTo>
                <a:lnTo>
                  <a:pt x="22" y="2"/>
                </a:lnTo>
                <a:lnTo>
                  <a:pt x="19" y="0"/>
                </a:lnTo>
                <a:lnTo>
                  <a:pt x="13" y="0"/>
                </a:lnTo>
                <a:lnTo>
                  <a:pt x="8" y="0"/>
                </a:lnTo>
                <a:lnTo>
                  <a:pt x="0" y="0"/>
                </a:lnTo>
                <a:lnTo>
                  <a:pt x="4" y="4"/>
                </a:lnTo>
                <a:lnTo>
                  <a:pt x="10" y="5"/>
                </a:lnTo>
                <a:lnTo>
                  <a:pt x="13" y="7"/>
                </a:lnTo>
                <a:lnTo>
                  <a:pt x="19" y="11"/>
                </a:lnTo>
                <a:lnTo>
                  <a:pt x="22" y="13"/>
                </a:lnTo>
                <a:lnTo>
                  <a:pt x="26" y="16"/>
                </a:lnTo>
                <a:lnTo>
                  <a:pt x="28" y="20"/>
                </a:lnTo>
                <a:lnTo>
                  <a:pt x="30" y="24"/>
                </a:lnTo>
                <a:lnTo>
                  <a:pt x="32" y="27"/>
                </a:lnTo>
                <a:lnTo>
                  <a:pt x="34" y="31"/>
                </a:lnTo>
                <a:lnTo>
                  <a:pt x="35" y="33"/>
                </a:lnTo>
                <a:lnTo>
                  <a:pt x="37" y="37"/>
                </a:lnTo>
                <a:lnTo>
                  <a:pt x="39" y="40"/>
                </a:lnTo>
                <a:lnTo>
                  <a:pt x="41" y="44"/>
                </a:lnTo>
                <a:lnTo>
                  <a:pt x="45" y="46"/>
                </a:lnTo>
                <a:lnTo>
                  <a:pt x="46" y="49"/>
                </a:lnTo>
                <a:lnTo>
                  <a:pt x="50" y="51"/>
                </a:lnTo>
                <a:lnTo>
                  <a:pt x="54" y="55"/>
                </a:lnTo>
                <a:lnTo>
                  <a:pt x="57" y="59"/>
                </a:lnTo>
                <a:lnTo>
                  <a:pt x="61" y="62"/>
                </a:lnTo>
                <a:lnTo>
                  <a:pt x="65" y="66"/>
                </a:lnTo>
                <a:lnTo>
                  <a:pt x="68" y="70"/>
                </a:lnTo>
                <a:lnTo>
                  <a:pt x="72" y="73"/>
                </a:lnTo>
                <a:lnTo>
                  <a:pt x="76" y="77"/>
                </a:lnTo>
                <a:lnTo>
                  <a:pt x="78" y="79"/>
                </a:lnTo>
                <a:lnTo>
                  <a:pt x="81" y="83"/>
                </a:lnTo>
                <a:lnTo>
                  <a:pt x="83" y="86"/>
                </a:lnTo>
                <a:lnTo>
                  <a:pt x="89" y="90"/>
                </a:lnTo>
                <a:lnTo>
                  <a:pt x="92" y="94"/>
                </a:lnTo>
                <a:lnTo>
                  <a:pt x="94" y="97"/>
                </a:lnTo>
                <a:lnTo>
                  <a:pt x="98" y="101"/>
                </a:lnTo>
                <a:lnTo>
                  <a:pt x="100" y="105"/>
                </a:lnTo>
                <a:lnTo>
                  <a:pt x="102" y="108"/>
                </a:lnTo>
                <a:lnTo>
                  <a:pt x="103" y="110"/>
                </a:lnTo>
                <a:lnTo>
                  <a:pt x="105" y="114"/>
                </a:lnTo>
                <a:lnTo>
                  <a:pt x="107" y="117"/>
                </a:lnTo>
                <a:lnTo>
                  <a:pt x="111" y="121"/>
                </a:lnTo>
                <a:lnTo>
                  <a:pt x="113" y="125"/>
                </a:lnTo>
                <a:lnTo>
                  <a:pt x="116" y="129"/>
                </a:lnTo>
                <a:lnTo>
                  <a:pt x="118" y="132"/>
                </a:lnTo>
                <a:lnTo>
                  <a:pt x="120" y="136"/>
                </a:lnTo>
                <a:lnTo>
                  <a:pt x="122" y="140"/>
                </a:lnTo>
                <a:lnTo>
                  <a:pt x="124" y="143"/>
                </a:lnTo>
                <a:lnTo>
                  <a:pt x="125" y="145"/>
                </a:lnTo>
                <a:lnTo>
                  <a:pt x="127" y="149"/>
                </a:lnTo>
                <a:lnTo>
                  <a:pt x="129" y="152"/>
                </a:lnTo>
                <a:lnTo>
                  <a:pt x="131" y="156"/>
                </a:lnTo>
                <a:lnTo>
                  <a:pt x="133" y="160"/>
                </a:lnTo>
                <a:lnTo>
                  <a:pt x="133" y="163"/>
                </a:lnTo>
                <a:lnTo>
                  <a:pt x="135" y="165"/>
                </a:lnTo>
                <a:lnTo>
                  <a:pt x="137" y="173"/>
                </a:lnTo>
                <a:lnTo>
                  <a:pt x="137" y="176"/>
                </a:lnTo>
                <a:lnTo>
                  <a:pt x="137" y="178"/>
                </a:lnTo>
                <a:lnTo>
                  <a:pt x="133" y="182"/>
                </a:lnTo>
                <a:lnTo>
                  <a:pt x="129" y="182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46" name="Freeform 2002"/>
          <p:cNvSpPr>
            <a:spLocks/>
          </p:cNvSpPr>
          <p:nvPr/>
        </p:nvSpPr>
        <p:spPr bwMode="auto">
          <a:xfrm>
            <a:off x="5484813" y="3997325"/>
            <a:ext cx="107950" cy="144463"/>
          </a:xfrm>
          <a:custGeom>
            <a:avLst/>
            <a:gdLst>
              <a:gd name="T0" fmla="*/ 125 w 137"/>
              <a:gd name="T1" fmla="*/ 178 h 182"/>
              <a:gd name="T2" fmla="*/ 120 w 137"/>
              <a:gd name="T3" fmla="*/ 173 h 182"/>
              <a:gd name="T4" fmla="*/ 116 w 137"/>
              <a:gd name="T5" fmla="*/ 165 h 182"/>
              <a:gd name="T6" fmla="*/ 111 w 137"/>
              <a:gd name="T7" fmla="*/ 160 h 182"/>
              <a:gd name="T8" fmla="*/ 107 w 137"/>
              <a:gd name="T9" fmla="*/ 152 h 182"/>
              <a:gd name="T10" fmla="*/ 103 w 137"/>
              <a:gd name="T11" fmla="*/ 147 h 182"/>
              <a:gd name="T12" fmla="*/ 100 w 137"/>
              <a:gd name="T13" fmla="*/ 140 h 182"/>
              <a:gd name="T14" fmla="*/ 96 w 137"/>
              <a:gd name="T15" fmla="*/ 132 h 182"/>
              <a:gd name="T16" fmla="*/ 92 w 137"/>
              <a:gd name="T17" fmla="*/ 127 h 182"/>
              <a:gd name="T18" fmla="*/ 87 w 137"/>
              <a:gd name="T19" fmla="*/ 119 h 182"/>
              <a:gd name="T20" fmla="*/ 83 w 137"/>
              <a:gd name="T21" fmla="*/ 112 h 182"/>
              <a:gd name="T22" fmla="*/ 80 w 137"/>
              <a:gd name="T23" fmla="*/ 106 h 182"/>
              <a:gd name="T24" fmla="*/ 76 w 137"/>
              <a:gd name="T25" fmla="*/ 101 h 182"/>
              <a:gd name="T26" fmla="*/ 74 w 137"/>
              <a:gd name="T27" fmla="*/ 94 h 182"/>
              <a:gd name="T28" fmla="*/ 72 w 137"/>
              <a:gd name="T29" fmla="*/ 86 h 182"/>
              <a:gd name="T30" fmla="*/ 70 w 137"/>
              <a:gd name="T31" fmla="*/ 81 h 182"/>
              <a:gd name="T32" fmla="*/ 68 w 137"/>
              <a:gd name="T33" fmla="*/ 73 h 182"/>
              <a:gd name="T34" fmla="*/ 68 w 137"/>
              <a:gd name="T35" fmla="*/ 66 h 182"/>
              <a:gd name="T36" fmla="*/ 67 w 137"/>
              <a:gd name="T37" fmla="*/ 59 h 182"/>
              <a:gd name="T38" fmla="*/ 65 w 137"/>
              <a:gd name="T39" fmla="*/ 51 h 182"/>
              <a:gd name="T40" fmla="*/ 61 w 137"/>
              <a:gd name="T41" fmla="*/ 44 h 182"/>
              <a:gd name="T42" fmla="*/ 57 w 137"/>
              <a:gd name="T43" fmla="*/ 37 h 182"/>
              <a:gd name="T44" fmla="*/ 52 w 137"/>
              <a:gd name="T45" fmla="*/ 27 h 182"/>
              <a:gd name="T46" fmla="*/ 48 w 137"/>
              <a:gd name="T47" fmla="*/ 20 h 182"/>
              <a:gd name="T48" fmla="*/ 37 w 137"/>
              <a:gd name="T49" fmla="*/ 11 h 182"/>
              <a:gd name="T50" fmla="*/ 28 w 137"/>
              <a:gd name="T51" fmla="*/ 4 h 182"/>
              <a:gd name="T52" fmla="*/ 19 w 137"/>
              <a:gd name="T53" fmla="*/ 0 h 182"/>
              <a:gd name="T54" fmla="*/ 8 w 137"/>
              <a:gd name="T55" fmla="*/ 0 h 182"/>
              <a:gd name="T56" fmla="*/ 4 w 137"/>
              <a:gd name="T57" fmla="*/ 4 h 182"/>
              <a:gd name="T58" fmla="*/ 13 w 137"/>
              <a:gd name="T59" fmla="*/ 7 h 182"/>
              <a:gd name="T60" fmla="*/ 22 w 137"/>
              <a:gd name="T61" fmla="*/ 13 h 182"/>
              <a:gd name="T62" fmla="*/ 28 w 137"/>
              <a:gd name="T63" fmla="*/ 20 h 182"/>
              <a:gd name="T64" fmla="*/ 32 w 137"/>
              <a:gd name="T65" fmla="*/ 27 h 182"/>
              <a:gd name="T66" fmla="*/ 35 w 137"/>
              <a:gd name="T67" fmla="*/ 33 h 182"/>
              <a:gd name="T68" fmla="*/ 39 w 137"/>
              <a:gd name="T69" fmla="*/ 40 h 182"/>
              <a:gd name="T70" fmla="*/ 45 w 137"/>
              <a:gd name="T71" fmla="*/ 46 h 182"/>
              <a:gd name="T72" fmla="*/ 50 w 137"/>
              <a:gd name="T73" fmla="*/ 51 h 182"/>
              <a:gd name="T74" fmla="*/ 57 w 137"/>
              <a:gd name="T75" fmla="*/ 59 h 182"/>
              <a:gd name="T76" fmla="*/ 65 w 137"/>
              <a:gd name="T77" fmla="*/ 66 h 182"/>
              <a:gd name="T78" fmla="*/ 72 w 137"/>
              <a:gd name="T79" fmla="*/ 73 h 182"/>
              <a:gd name="T80" fmla="*/ 78 w 137"/>
              <a:gd name="T81" fmla="*/ 79 h 182"/>
              <a:gd name="T82" fmla="*/ 83 w 137"/>
              <a:gd name="T83" fmla="*/ 86 h 182"/>
              <a:gd name="T84" fmla="*/ 92 w 137"/>
              <a:gd name="T85" fmla="*/ 94 h 182"/>
              <a:gd name="T86" fmla="*/ 98 w 137"/>
              <a:gd name="T87" fmla="*/ 101 h 182"/>
              <a:gd name="T88" fmla="*/ 102 w 137"/>
              <a:gd name="T89" fmla="*/ 108 h 182"/>
              <a:gd name="T90" fmla="*/ 105 w 137"/>
              <a:gd name="T91" fmla="*/ 114 h 182"/>
              <a:gd name="T92" fmla="*/ 111 w 137"/>
              <a:gd name="T93" fmla="*/ 121 h 182"/>
              <a:gd name="T94" fmla="*/ 116 w 137"/>
              <a:gd name="T95" fmla="*/ 129 h 182"/>
              <a:gd name="T96" fmla="*/ 120 w 137"/>
              <a:gd name="T97" fmla="*/ 136 h 182"/>
              <a:gd name="T98" fmla="*/ 124 w 137"/>
              <a:gd name="T99" fmla="*/ 143 h 182"/>
              <a:gd name="T100" fmla="*/ 127 w 137"/>
              <a:gd name="T101" fmla="*/ 149 h 182"/>
              <a:gd name="T102" fmla="*/ 131 w 137"/>
              <a:gd name="T103" fmla="*/ 156 h 182"/>
              <a:gd name="T104" fmla="*/ 133 w 137"/>
              <a:gd name="T105" fmla="*/ 163 h 182"/>
              <a:gd name="T106" fmla="*/ 137 w 137"/>
              <a:gd name="T107" fmla="*/ 173 h 182"/>
              <a:gd name="T108" fmla="*/ 137 w 137"/>
              <a:gd name="T109" fmla="*/ 178 h 182"/>
              <a:gd name="T110" fmla="*/ 129 w 137"/>
              <a:gd name="T111" fmla="*/ 182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7" h="182">
                <a:moveTo>
                  <a:pt x="129" y="182"/>
                </a:moveTo>
                <a:lnTo>
                  <a:pt x="125" y="178"/>
                </a:lnTo>
                <a:lnTo>
                  <a:pt x="124" y="174"/>
                </a:lnTo>
                <a:lnTo>
                  <a:pt x="120" y="173"/>
                </a:lnTo>
                <a:lnTo>
                  <a:pt x="118" y="169"/>
                </a:lnTo>
                <a:lnTo>
                  <a:pt x="116" y="165"/>
                </a:lnTo>
                <a:lnTo>
                  <a:pt x="114" y="162"/>
                </a:lnTo>
                <a:lnTo>
                  <a:pt x="111" y="160"/>
                </a:lnTo>
                <a:lnTo>
                  <a:pt x="109" y="156"/>
                </a:lnTo>
                <a:lnTo>
                  <a:pt x="107" y="152"/>
                </a:lnTo>
                <a:lnTo>
                  <a:pt x="105" y="149"/>
                </a:lnTo>
                <a:lnTo>
                  <a:pt x="103" y="147"/>
                </a:lnTo>
                <a:lnTo>
                  <a:pt x="102" y="143"/>
                </a:lnTo>
                <a:lnTo>
                  <a:pt x="100" y="140"/>
                </a:lnTo>
                <a:lnTo>
                  <a:pt x="98" y="136"/>
                </a:lnTo>
                <a:lnTo>
                  <a:pt x="96" y="132"/>
                </a:lnTo>
                <a:lnTo>
                  <a:pt x="94" y="129"/>
                </a:lnTo>
                <a:lnTo>
                  <a:pt x="92" y="127"/>
                </a:lnTo>
                <a:lnTo>
                  <a:pt x="91" y="123"/>
                </a:lnTo>
                <a:lnTo>
                  <a:pt x="87" y="119"/>
                </a:lnTo>
                <a:lnTo>
                  <a:pt x="85" y="117"/>
                </a:lnTo>
                <a:lnTo>
                  <a:pt x="83" y="112"/>
                </a:lnTo>
                <a:lnTo>
                  <a:pt x="81" y="110"/>
                </a:lnTo>
                <a:lnTo>
                  <a:pt x="80" y="106"/>
                </a:lnTo>
                <a:lnTo>
                  <a:pt x="78" y="103"/>
                </a:lnTo>
                <a:lnTo>
                  <a:pt x="76" y="101"/>
                </a:lnTo>
                <a:lnTo>
                  <a:pt x="74" y="97"/>
                </a:lnTo>
                <a:lnTo>
                  <a:pt x="74" y="94"/>
                </a:lnTo>
                <a:lnTo>
                  <a:pt x="72" y="90"/>
                </a:lnTo>
                <a:lnTo>
                  <a:pt x="72" y="86"/>
                </a:lnTo>
                <a:lnTo>
                  <a:pt x="72" y="84"/>
                </a:lnTo>
                <a:lnTo>
                  <a:pt x="70" y="81"/>
                </a:lnTo>
                <a:lnTo>
                  <a:pt x="70" y="77"/>
                </a:lnTo>
                <a:lnTo>
                  <a:pt x="68" y="73"/>
                </a:lnTo>
                <a:lnTo>
                  <a:pt x="68" y="70"/>
                </a:lnTo>
                <a:lnTo>
                  <a:pt x="68" y="66"/>
                </a:lnTo>
                <a:lnTo>
                  <a:pt x="68" y="62"/>
                </a:lnTo>
                <a:lnTo>
                  <a:pt x="67" y="59"/>
                </a:lnTo>
                <a:lnTo>
                  <a:pt x="65" y="55"/>
                </a:lnTo>
                <a:lnTo>
                  <a:pt x="65" y="51"/>
                </a:lnTo>
                <a:lnTo>
                  <a:pt x="63" y="48"/>
                </a:lnTo>
                <a:lnTo>
                  <a:pt x="61" y="44"/>
                </a:lnTo>
                <a:lnTo>
                  <a:pt x="59" y="40"/>
                </a:lnTo>
                <a:lnTo>
                  <a:pt x="57" y="37"/>
                </a:lnTo>
                <a:lnTo>
                  <a:pt x="54" y="33"/>
                </a:lnTo>
                <a:lnTo>
                  <a:pt x="52" y="27"/>
                </a:lnTo>
                <a:lnTo>
                  <a:pt x="50" y="24"/>
                </a:lnTo>
                <a:lnTo>
                  <a:pt x="48" y="20"/>
                </a:lnTo>
                <a:lnTo>
                  <a:pt x="45" y="16"/>
                </a:lnTo>
                <a:lnTo>
                  <a:pt x="37" y="11"/>
                </a:lnTo>
                <a:lnTo>
                  <a:pt x="34" y="7"/>
                </a:lnTo>
                <a:lnTo>
                  <a:pt x="28" y="4"/>
                </a:lnTo>
                <a:lnTo>
                  <a:pt x="22" y="2"/>
                </a:lnTo>
                <a:lnTo>
                  <a:pt x="19" y="0"/>
                </a:lnTo>
                <a:lnTo>
                  <a:pt x="13" y="0"/>
                </a:lnTo>
                <a:lnTo>
                  <a:pt x="8" y="0"/>
                </a:lnTo>
                <a:lnTo>
                  <a:pt x="0" y="0"/>
                </a:lnTo>
                <a:lnTo>
                  <a:pt x="4" y="4"/>
                </a:lnTo>
                <a:lnTo>
                  <a:pt x="10" y="5"/>
                </a:lnTo>
                <a:lnTo>
                  <a:pt x="13" y="7"/>
                </a:lnTo>
                <a:lnTo>
                  <a:pt x="19" y="11"/>
                </a:lnTo>
                <a:lnTo>
                  <a:pt x="22" y="13"/>
                </a:lnTo>
                <a:lnTo>
                  <a:pt x="26" y="16"/>
                </a:lnTo>
                <a:lnTo>
                  <a:pt x="28" y="20"/>
                </a:lnTo>
                <a:lnTo>
                  <a:pt x="30" y="24"/>
                </a:lnTo>
                <a:lnTo>
                  <a:pt x="32" y="27"/>
                </a:lnTo>
                <a:lnTo>
                  <a:pt x="34" y="31"/>
                </a:lnTo>
                <a:lnTo>
                  <a:pt x="35" y="33"/>
                </a:lnTo>
                <a:lnTo>
                  <a:pt x="37" y="37"/>
                </a:lnTo>
                <a:lnTo>
                  <a:pt x="39" y="40"/>
                </a:lnTo>
                <a:lnTo>
                  <a:pt x="41" y="44"/>
                </a:lnTo>
                <a:lnTo>
                  <a:pt x="45" y="46"/>
                </a:lnTo>
                <a:lnTo>
                  <a:pt x="46" y="49"/>
                </a:lnTo>
                <a:lnTo>
                  <a:pt x="50" y="51"/>
                </a:lnTo>
                <a:lnTo>
                  <a:pt x="54" y="55"/>
                </a:lnTo>
                <a:lnTo>
                  <a:pt x="57" y="59"/>
                </a:lnTo>
                <a:lnTo>
                  <a:pt x="61" y="62"/>
                </a:lnTo>
                <a:lnTo>
                  <a:pt x="65" y="66"/>
                </a:lnTo>
                <a:lnTo>
                  <a:pt x="68" y="70"/>
                </a:lnTo>
                <a:lnTo>
                  <a:pt x="72" y="73"/>
                </a:lnTo>
                <a:lnTo>
                  <a:pt x="76" y="77"/>
                </a:lnTo>
                <a:lnTo>
                  <a:pt x="78" y="79"/>
                </a:lnTo>
                <a:lnTo>
                  <a:pt x="81" y="83"/>
                </a:lnTo>
                <a:lnTo>
                  <a:pt x="83" y="86"/>
                </a:lnTo>
                <a:lnTo>
                  <a:pt x="89" y="90"/>
                </a:lnTo>
                <a:lnTo>
                  <a:pt x="92" y="94"/>
                </a:lnTo>
                <a:lnTo>
                  <a:pt x="94" y="97"/>
                </a:lnTo>
                <a:lnTo>
                  <a:pt x="98" y="101"/>
                </a:lnTo>
                <a:lnTo>
                  <a:pt x="100" y="105"/>
                </a:lnTo>
                <a:lnTo>
                  <a:pt x="102" y="108"/>
                </a:lnTo>
                <a:lnTo>
                  <a:pt x="103" y="110"/>
                </a:lnTo>
                <a:lnTo>
                  <a:pt x="105" y="114"/>
                </a:lnTo>
                <a:lnTo>
                  <a:pt x="107" y="117"/>
                </a:lnTo>
                <a:lnTo>
                  <a:pt x="111" y="121"/>
                </a:lnTo>
                <a:lnTo>
                  <a:pt x="113" y="125"/>
                </a:lnTo>
                <a:lnTo>
                  <a:pt x="116" y="129"/>
                </a:lnTo>
                <a:lnTo>
                  <a:pt x="118" y="132"/>
                </a:lnTo>
                <a:lnTo>
                  <a:pt x="120" y="136"/>
                </a:lnTo>
                <a:lnTo>
                  <a:pt x="122" y="140"/>
                </a:lnTo>
                <a:lnTo>
                  <a:pt x="124" y="143"/>
                </a:lnTo>
                <a:lnTo>
                  <a:pt x="125" y="145"/>
                </a:lnTo>
                <a:lnTo>
                  <a:pt x="127" y="149"/>
                </a:lnTo>
                <a:lnTo>
                  <a:pt x="129" y="152"/>
                </a:lnTo>
                <a:lnTo>
                  <a:pt x="131" y="156"/>
                </a:lnTo>
                <a:lnTo>
                  <a:pt x="133" y="160"/>
                </a:lnTo>
                <a:lnTo>
                  <a:pt x="133" y="163"/>
                </a:lnTo>
                <a:lnTo>
                  <a:pt x="135" y="165"/>
                </a:lnTo>
                <a:lnTo>
                  <a:pt x="137" y="173"/>
                </a:lnTo>
                <a:lnTo>
                  <a:pt x="137" y="176"/>
                </a:lnTo>
                <a:lnTo>
                  <a:pt x="137" y="178"/>
                </a:lnTo>
                <a:lnTo>
                  <a:pt x="133" y="182"/>
                </a:lnTo>
                <a:lnTo>
                  <a:pt x="129" y="18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47" name="Freeform 2003"/>
          <p:cNvSpPr>
            <a:spLocks/>
          </p:cNvSpPr>
          <p:nvPr/>
        </p:nvSpPr>
        <p:spPr bwMode="auto">
          <a:xfrm>
            <a:off x="5580063" y="4154488"/>
            <a:ext cx="76200" cy="34925"/>
          </a:xfrm>
          <a:custGeom>
            <a:avLst/>
            <a:gdLst>
              <a:gd name="T0" fmla="*/ 11 w 95"/>
              <a:gd name="T1" fmla="*/ 1 h 44"/>
              <a:gd name="T2" fmla="*/ 7 w 95"/>
              <a:gd name="T3" fmla="*/ 5 h 44"/>
              <a:gd name="T4" fmla="*/ 3 w 95"/>
              <a:gd name="T5" fmla="*/ 9 h 44"/>
              <a:gd name="T6" fmla="*/ 2 w 95"/>
              <a:gd name="T7" fmla="*/ 12 h 44"/>
              <a:gd name="T8" fmla="*/ 2 w 95"/>
              <a:gd name="T9" fmla="*/ 16 h 44"/>
              <a:gd name="T10" fmla="*/ 0 w 95"/>
              <a:gd name="T11" fmla="*/ 20 h 44"/>
              <a:gd name="T12" fmla="*/ 0 w 95"/>
              <a:gd name="T13" fmla="*/ 27 h 44"/>
              <a:gd name="T14" fmla="*/ 2 w 95"/>
              <a:gd name="T15" fmla="*/ 27 h 44"/>
              <a:gd name="T16" fmla="*/ 2 w 95"/>
              <a:gd name="T17" fmla="*/ 20 h 44"/>
              <a:gd name="T18" fmla="*/ 5 w 95"/>
              <a:gd name="T19" fmla="*/ 16 h 44"/>
              <a:gd name="T20" fmla="*/ 7 w 95"/>
              <a:gd name="T21" fmla="*/ 14 h 44"/>
              <a:gd name="T22" fmla="*/ 5 w 95"/>
              <a:gd name="T23" fmla="*/ 11 h 44"/>
              <a:gd name="T24" fmla="*/ 9 w 95"/>
              <a:gd name="T25" fmla="*/ 9 h 44"/>
              <a:gd name="T26" fmla="*/ 13 w 95"/>
              <a:gd name="T27" fmla="*/ 5 h 44"/>
              <a:gd name="T28" fmla="*/ 15 w 95"/>
              <a:gd name="T29" fmla="*/ 1 h 44"/>
              <a:gd name="T30" fmla="*/ 15 w 95"/>
              <a:gd name="T31" fmla="*/ 0 h 44"/>
              <a:gd name="T32" fmla="*/ 15 w 95"/>
              <a:gd name="T33" fmla="*/ 5 h 44"/>
              <a:gd name="T34" fmla="*/ 16 w 95"/>
              <a:gd name="T35" fmla="*/ 7 h 44"/>
              <a:gd name="T36" fmla="*/ 20 w 95"/>
              <a:gd name="T37" fmla="*/ 11 h 44"/>
              <a:gd name="T38" fmla="*/ 24 w 95"/>
              <a:gd name="T39" fmla="*/ 12 h 44"/>
              <a:gd name="T40" fmla="*/ 29 w 95"/>
              <a:gd name="T41" fmla="*/ 16 h 44"/>
              <a:gd name="T42" fmla="*/ 37 w 95"/>
              <a:gd name="T43" fmla="*/ 20 h 44"/>
              <a:gd name="T44" fmla="*/ 42 w 95"/>
              <a:gd name="T45" fmla="*/ 23 h 44"/>
              <a:gd name="T46" fmla="*/ 48 w 95"/>
              <a:gd name="T47" fmla="*/ 27 h 44"/>
              <a:gd name="T48" fmla="*/ 53 w 95"/>
              <a:gd name="T49" fmla="*/ 33 h 44"/>
              <a:gd name="T50" fmla="*/ 59 w 95"/>
              <a:gd name="T51" fmla="*/ 38 h 44"/>
              <a:gd name="T52" fmla="*/ 68 w 95"/>
              <a:gd name="T53" fmla="*/ 44 h 44"/>
              <a:gd name="T54" fmla="*/ 62 w 95"/>
              <a:gd name="T55" fmla="*/ 38 h 44"/>
              <a:gd name="T56" fmla="*/ 57 w 95"/>
              <a:gd name="T57" fmla="*/ 34 h 44"/>
              <a:gd name="T58" fmla="*/ 53 w 95"/>
              <a:gd name="T59" fmla="*/ 29 h 44"/>
              <a:gd name="T60" fmla="*/ 51 w 95"/>
              <a:gd name="T61" fmla="*/ 27 h 44"/>
              <a:gd name="T62" fmla="*/ 48 w 95"/>
              <a:gd name="T63" fmla="*/ 23 h 44"/>
              <a:gd name="T64" fmla="*/ 44 w 95"/>
              <a:gd name="T65" fmla="*/ 22 h 44"/>
              <a:gd name="T66" fmla="*/ 38 w 95"/>
              <a:gd name="T67" fmla="*/ 18 h 44"/>
              <a:gd name="T68" fmla="*/ 35 w 95"/>
              <a:gd name="T69" fmla="*/ 16 h 44"/>
              <a:gd name="T70" fmla="*/ 29 w 95"/>
              <a:gd name="T71" fmla="*/ 12 h 44"/>
              <a:gd name="T72" fmla="*/ 24 w 95"/>
              <a:gd name="T73" fmla="*/ 11 h 44"/>
              <a:gd name="T74" fmla="*/ 20 w 95"/>
              <a:gd name="T75" fmla="*/ 9 h 44"/>
              <a:gd name="T76" fmla="*/ 18 w 95"/>
              <a:gd name="T77" fmla="*/ 5 h 44"/>
              <a:gd name="T78" fmla="*/ 18 w 95"/>
              <a:gd name="T79" fmla="*/ 1 h 44"/>
              <a:gd name="T80" fmla="*/ 18 w 95"/>
              <a:gd name="T81" fmla="*/ 1 h 44"/>
              <a:gd name="T82" fmla="*/ 24 w 95"/>
              <a:gd name="T83" fmla="*/ 3 h 44"/>
              <a:gd name="T84" fmla="*/ 31 w 95"/>
              <a:gd name="T85" fmla="*/ 7 h 44"/>
              <a:gd name="T86" fmla="*/ 38 w 95"/>
              <a:gd name="T87" fmla="*/ 9 h 44"/>
              <a:gd name="T88" fmla="*/ 51 w 95"/>
              <a:gd name="T89" fmla="*/ 12 h 44"/>
              <a:gd name="T90" fmla="*/ 64 w 95"/>
              <a:gd name="T91" fmla="*/ 12 h 44"/>
              <a:gd name="T92" fmla="*/ 75 w 95"/>
              <a:gd name="T93" fmla="*/ 18 h 44"/>
              <a:gd name="T94" fmla="*/ 86 w 95"/>
              <a:gd name="T95" fmla="*/ 23 h 44"/>
              <a:gd name="T96" fmla="*/ 92 w 95"/>
              <a:gd name="T97" fmla="*/ 23 h 44"/>
              <a:gd name="T98" fmla="*/ 81 w 95"/>
              <a:gd name="T99" fmla="*/ 20 h 44"/>
              <a:gd name="T100" fmla="*/ 72 w 95"/>
              <a:gd name="T101" fmla="*/ 14 h 44"/>
              <a:gd name="T102" fmla="*/ 62 w 95"/>
              <a:gd name="T103" fmla="*/ 12 h 44"/>
              <a:gd name="T104" fmla="*/ 51 w 95"/>
              <a:gd name="T105" fmla="*/ 11 h 44"/>
              <a:gd name="T106" fmla="*/ 44 w 95"/>
              <a:gd name="T107" fmla="*/ 9 h 44"/>
              <a:gd name="T108" fmla="*/ 37 w 95"/>
              <a:gd name="T109" fmla="*/ 7 h 44"/>
              <a:gd name="T110" fmla="*/ 29 w 95"/>
              <a:gd name="T111" fmla="*/ 3 h 44"/>
              <a:gd name="T112" fmla="*/ 24 w 95"/>
              <a:gd name="T113" fmla="*/ 1 h 44"/>
              <a:gd name="T114" fmla="*/ 15 w 95"/>
              <a:gd name="T115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95" h="44">
                <a:moveTo>
                  <a:pt x="11" y="0"/>
                </a:move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1"/>
                </a:lnTo>
                <a:lnTo>
                  <a:pt x="11" y="1"/>
                </a:lnTo>
                <a:lnTo>
                  <a:pt x="11" y="1"/>
                </a:lnTo>
                <a:lnTo>
                  <a:pt x="11" y="1"/>
                </a:lnTo>
                <a:lnTo>
                  <a:pt x="9" y="1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5"/>
                </a:lnTo>
                <a:lnTo>
                  <a:pt x="7" y="5"/>
                </a:lnTo>
                <a:lnTo>
                  <a:pt x="7" y="5"/>
                </a:lnTo>
                <a:lnTo>
                  <a:pt x="7" y="5"/>
                </a:lnTo>
                <a:lnTo>
                  <a:pt x="7" y="5"/>
                </a:lnTo>
                <a:lnTo>
                  <a:pt x="7" y="5"/>
                </a:lnTo>
                <a:lnTo>
                  <a:pt x="7" y="7"/>
                </a:lnTo>
                <a:lnTo>
                  <a:pt x="7" y="7"/>
                </a:lnTo>
                <a:lnTo>
                  <a:pt x="5" y="7"/>
                </a:lnTo>
                <a:lnTo>
                  <a:pt x="5" y="7"/>
                </a:lnTo>
                <a:lnTo>
                  <a:pt x="5" y="9"/>
                </a:lnTo>
                <a:lnTo>
                  <a:pt x="5" y="9"/>
                </a:lnTo>
                <a:lnTo>
                  <a:pt x="3" y="9"/>
                </a:lnTo>
                <a:lnTo>
                  <a:pt x="3" y="9"/>
                </a:lnTo>
                <a:lnTo>
                  <a:pt x="3" y="9"/>
                </a:lnTo>
                <a:lnTo>
                  <a:pt x="3" y="9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2" y="11"/>
                </a:lnTo>
                <a:lnTo>
                  <a:pt x="2" y="12"/>
                </a:lnTo>
                <a:lnTo>
                  <a:pt x="2" y="12"/>
                </a:lnTo>
                <a:lnTo>
                  <a:pt x="2" y="12"/>
                </a:lnTo>
                <a:lnTo>
                  <a:pt x="2" y="12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3" y="16"/>
                </a:lnTo>
                <a:lnTo>
                  <a:pt x="3" y="16"/>
                </a:lnTo>
                <a:lnTo>
                  <a:pt x="2" y="16"/>
                </a:lnTo>
                <a:lnTo>
                  <a:pt x="2" y="16"/>
                </a:lnTo>
                <a:lnTo>
                  <a:pt x="2" y="16"/>
                </a:lnTo>
                <a:lnTo>
                  <a:pt x="2" y="18"/>
                </a:lnTo>
                <a:lnTo>
                  <a:pt x="2" y="18"/>
                </a:lnTo>
                <a:lnTo>
                  <a:pt x="2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22"/>
                </a:lnTo>
                <a:lnTo>
                  <a:pt x="0" y="22"/>
                </a:lnTo>
                <a:lnTo>
                  <a:pt x="0" y="22"/>
                </a:lnTo>
                <a:lnTo>
                  <a:pt x="0" y="23"/>
                </a:lnTo>
                <a:lnTo>
                  <a:pt x="0" y="23"/>
                </a:lnTo>
                <a:lnTo>
                  <a:pt x="0" y="25"/>
                </a:lnTo>
                <a:lnTo>
                  <a:pt x="0" y="25"/>
                </a:lnTo>
                <a:lnTo>
                  <a:pt x="0" y="25"/>
                </a:lnTo>
                <a:lnTo>
                  <a:pt x="0" y="27"/>
                </a:lnTo>
                <a:lnTo>
                  <a:pt x="0" y="27"/>
                </a:lnTo>
                <a:lnTo>
                  <a:pt x="2" y="27"/>
                </a:lnTo>
                <a:lnTo>
                  <a:pt x="2" y="29"/>
                </a:lnTo>
                <a:lnTo>
                  <a:pt x="3" y="31"/>
                </a:lnTo>
                <a:lnTo>
                  <a:pt x="5" y="31"/>
                </a:lnTo>
                <a:lnTo>
                  <a:pt x="5" y="31"/>
                </a:lnTo>
                <a:lnTo>
                  <a:pt x="3" y="29"/>
                </a:lnTo>
                <a:lnTo>
                  <a:pt x="3" y="29"/>
                </a:lnTo>
                <a:lnTo>
                  <a:pt x="3" y="29"/>
                </a:lnTo>
                <a:lnTo>
                  <a:pt x="3" y="27"/>
                </a:lnTo>
                <a:lnTo>
                  <a:pt x="2" y="27"/>
                </a:lnTo>
                <a:lnTo>
                  <a:pt x="3" y="25"/>
                </a:lnTo>
                <a:lnTo>
                  <a:pt x="2" y="25"/>
                </a:lnTo>
                <a:lnTo>
                  <a:pt x="2" y="25"/>
                </a:lnTo>
                <a:lnTo>
                  <a:pt x="2" y="23"/>
                </a:lnTo>
                <a:lnTo>
                  <a:pt x="2" y="23"/>
                </a:lnTo>
                <a:lnTo>
                  <a:pt x="2" y="23"/>
                </a:lnTo>
                <a:lnTo>
                  <a:pt x="2" y="22"/>
                </a:lnTo>
                <a:lnTo>
                  <a:pt x="2" y="22"/>
                </a:lnTo>
                <a:lnTo>
                  <a:pt x="2" y="20"/>
                </a:lnTo>
                <a:lnTo>
                  <a:pt x="2" y="20"/>
                </a:lnTo>
                <a:lnTo>
                  <a:pt x="2" y="20"/>
                </a:lnTo>
                <a:lnTo>
                  <a:pt x="3" y="20"/>
                </a:lnTo>
                <a:lnTo>
                  <a:pt x="3" y="20"/>
                </a:lnTo>
                <a:lnTo>
                  <a:pt x="3" y="18"/>
                </a:lnTo>
                <a:lnTo>
                  <a:pt x="3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6"/>
                </a:lnTo>
                <a:lnTo>
                  <a:pt x="5" y="16"/>
                </a:lnTo>
                <a:lnTo>
                  <a:pt x="7" y="16"/>
                </a:lnTo>
                <a:lnTo>
                  <a:pt x="5" y="16"/>
                </a:lnTo>
                <a:lnTo>
                  <a:pt x="5" y="16"/>
                </a:lnTo>
                <a:lnTo>
                  <a:pt x="7" y="16"/>
                </a:lnTo>
                <a:lnTo>
                  <a:pt x="7" y="16"/>
                </a:lnTo>
                <a:lnTo>
                  <a:pt x="7" y="14"/>
                </a:lnTo>
                <a:lnTo>
                  <a:pt x="5" y="14"/>
                </a:lnTo>
                <a:lnTo>
                  <a:pt x="7" y="14"/>
                </a:lnTo>
                <a:lnTo>
                  <a:pt x="7" y="14"/>
                </a:lnTo>
                <a:lnTo>
                  <a:pt x="7" y="14"/>
                </a:lnTo>
                <a:lnTo>
                  <a:pt x="5" y="12"/>
                </a:lnTo>
                <a:lnTo>
                  <a:pt x="5" y="12"/>
                </a:lnTo>
                <a:lnTo>
                  <a:pt x="5" y="12"/>
                </a:lnTo>
                <a:lnTo>
                  <a:pt x="5" y="12"/>
                </a:lnTo>
                <a:lnTo>
                  <a:pt x="5" y="12"/>
                </a:lnTo>
                <a:lnTo>
                  <a:pt x="5" y="12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7" y="11"/>
                </a:lnTo>
                <a:lnTo>
                  <a:pt x="7" y="11"/>
                </a:lnTo>
                <a:lnTo>
                  <a:pt x="7" y="11"/>
                </a:lnTo>
                <a:lnTo>
                  <a:pt x="7" y="9"/>
                </a:lnTo>
                <a:lnTo>
                  <a:pt x="7" y="9"/>
                </a:lnTo>
                <a:lnTo>
                  <a:pt x="7" y="9"/>
                </a:lnTo>
                <a:lnTo>
                  <a:pt x="9" y="9"/>
                </a:lnTo>
                <a:lnTo>
                  <a:pt x="9" y="9"/>
                </a:lnTo>
                <a:lnTo>
                  <a:pt x="9" y="9"/>
                </a:lnTo>
                <a:lnTo>
                  <a:pt x="9" y="7"/>
                </a:lnTo>
                <a:lnTo>
                  <a:pt x="11" y="7"/>
                </a:lnTo>
                <a:lnTo>
                  <a:pt x="11" y="7"/>
                </a:lnTo>
                <a:lnTo>
                  <a:pt x="11" y="7"/>
                </a:lnTo>
                <a:lnTo>
                  <a:pt x="11" y="7"/>
                </a:lnTo>
                <a:lnTo>
                  <a:pt x="11" y="5"/>
                </a:lnTo>
                <a:lnTo>
                  <a:pt x="11" y="5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3"/>
                </a:lnTo>
                <a:lnTo>
                  <a:pt x="13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1"/>
                </a:lnTo>
                <a:lnTo>
                  <a:pt x="15" y="1"/>
                </a:lnTo>
                <a:lnTo>
                  <a:pt x="15" y="1"/>
                </a:lnTo>
                <a:lnTo>
                  <a:pt x="15" y="1"/>
                </a:lnTo>
                <a:lnTo>
                  <a:pt x="15" y="1"/>
                </a:lnTo>
                <a:lnTo>
                  <a:pt x="15" y="1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1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7"/>
                </a:lnTo>
                <a:lnTo>
                  <a:pt x="16" y="7"/>
                </a:lnTo>
                <a:lnTo>
                  <a:pt x="16" y="7"/>
                </a:lnTo>
                <a:lnTo>
                  <a:pt x="16" y="7"/>
                </a:lnTo>
                <a:lnTo>
                  <a:pt x="16" y="7"/>
                </a:lnTo>
                <a:lnTo>
                  <a:pt x="16" y="7"/>
                </a:lnTo>
                <a:lnTo>
                  <a:pt x="16" y="7"/>
                </a:lnTo>
                <a:lnTo>
                  <a:pt x="16" y="9"/>
                </a:lnTo>
                <a:lnTo>
                  <a:pt x="18" y="9"/>
                </a:lnTo>
                <a:lnTo>
                  <a:pt x="18" y="9"/>
                </a:lnTo>
                <a:lnTo>
                  <a:pt x="18" y="9"/>
                </a:lnTo>
                <a:lnTo>
                  <a:pt x="18" y="9"/>
                </a:lnTo>
                <a:lnTo>
                  <a:pt x="20" y="9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2" y="12"/>
                </a:lnTo>
                <a:lnTo>
                  <a:pt x="22" y="12"/>
                </a:lnTo>
                <a:lnTo>
                  <a:pt x="22" y="12"/>
                </a:lnTo>
                <a:lnTo>
                  <a:pt x="22" y="12"/>
                </a:lnTo>
                <a:lnTo>
                  <a:pt x="24" y="12"/>
                </a:lnTo>
                <a:lnTo>
                  <a:pt x="24" y="12"/>
                </a:lnTo>
                <a:lnTo>
                  <a:pt x="26" y="14"/>
                </a:lnTo>
                <a:lnTo>
                  <a:pt x="26" y="14"/>
                </a:lnTo>
                <a:lnTo>
                  <a:pt x="26" y="14"/>
                </a:lnTo>
                <a:lnTo>
                  <a:pt x="27" y="14"/>
                </a:lnTo>
                <a:lnTo>
                  <a:pt x="27" y="14"/>
                </a:lnTo>
                <a:lnTo>
                  <a:pt x="27" y="14"/>
                </a:lnTo>
                <a:lnTo>
                  <a:pt x="27" y="16"/>
                </a:lnTo>
                <a:lnTo>
                  <a:pt x="29" y="16"/>
                </a:lnTo>
                <a:lnTo>
                  <a:pt x="29" y="16"/>
                </a:lnTo>
                <a:lnTo>
                  <a:pt x="29" y="16"/>
                </a:lnTo>
                <a:lnTo>
                  <a:pt x="31" y="16"/>
                </a:lnTo>
                <a:lnTo>
                  <a:pt x="31" y="16"/>
                </a:lnTo>
                <a:lnTo>
                  <a:pt x="31" y="16"/>
                </a:lnTo>
                <a:lnTo>
                  <a:pt x="33" y="16"/>
                </a:lnTo>
                <a:lnTo>
                  <a:pt x="33" y="18"/>
                </a:lnTo>
                <a:lnTo>
                  <a:pt x="33" y="18"/>
                </a:lnTo>
                <a:lnTo>
                  <a:pt x="33" y="18"/>
                </a:lnTo>
                <a:lnTo>
                  <a:pt x="35" y="18"/>
                </a:lnTo>
                <a:lnTo>
                  <a:pt x="35" y="18"/>
                </a:lnTo>
                <a:lnTo>
                  <a:pt x="37" y="20"/>
                </a:lnTo>
                <a:lnTo>
                  <a:pt x="37" y="20"/>
                </a:lnTo>
                <a:lnTo>
                  <a:pt x="37" y="20"/>
                </a:lnTo>
                <a:lnTo>
                  <a:pt x="38" y="20"/>
                </a:lnTo>
                <a:lnTo>
                  <a:pt x="38" y="22"/>
                </a:lnTo>
                <a:lnTo>
                  <a:pt x="40" y="22"/>
                </a:lnTo>
                <a:lnTo>
                  <a:pt x="40" y="22"/>
                </a:lnTo>
                <a:lnTo>
                  <a:pt x="40" y="22"/>
                </a:lnTo>
                <a:lnTo>
                  <a:pt x="42" y="22"/>
                </a:lnTo>
                <a:lnTo>
                  <a:pt x="42" y="22"/>
                </a:lnTo>
                <a:lnTo>
                  <a:pt x="42" y="23"/>
                </a:lnTo>
                <a:lnTo>
                  <a:pt x="44" y="23"/>
                </a:lnTo>
                <a:lnTo>
                  <a:pt x="44" y="23"/>
                </a:lnTo>
                <a:lnTo>
                  <a:pt x="46" y="23"/>
                </a:lnTo>
                <a:lnTo>
                  <a:pt x="46" y="23"/>
                </a:lnTo>
                <a:lnTo>
                  <a:pt x="46" y="25"/>
                </a:lnTo>
                <a:lnTo>
                  <a:pt x="46" y="25"/>
                </a:lnTo>
                <a:lnTo>
                  <a:pt x="48" y="25"/>
                </a:lnTo>
                <a:lnTo>
                  <a:pt x="48" y="27"/>
                </a:lnTo>
                <a:lnTo>
                  <a:pt x="48" y="27"/>
                </a:lnTo>
                <a:lnTo>
                  <a:pt x="48" y="27"/>
                </a:lnTo>
                <a:lnTo>
                  <a:pt x="49" y="29"/>
                </a:lnTo>
                <a:lnTo>
                  <a:pt x="49" y="29"/>
                </a:lnTo>
                <a:lnTo>
                  <a:pt x="49" y="29"/>
                </a:lnTo>
                <a:lnTo>
                  <a:pt x="49" y="31"/>
                </a:lnTo>
                <a:lnTo>
                  <a:pt x="51" y="31"/>
                </a:lnTo>
                <a:lnTo>
                  <a:pt x="51" y="31"/>
                </a:lnTo>
                <a:lnTo>
                  <a:pt x="51" y="31"/>
                </a:lnTo>
                <a:lnTo>
                  <a:pt x="53" y="33"/>
                </a:lnTo>
                <a:lnTo>
                  <a:pt x="53" y="33"/>
                </a:lnTo>
                <a:lnTo>
                  <a:pt x="53" y="33"/>
                </a:lnTo>
                <a:lnTo>
                  <a:pt x="53" y="33"/>
                </a:lnTo>
                <a:lnTo>
                  <a:pt x="53" y="34"/>
                </a:lnTo>
                <a:lnTo>
                  <a:pt x="53" y="34"/>
                </a:lnTo>
                <a:lnTo>
                  <a:pt x="55" y="34"/>
                </a:lnTo>
                <a:lnTo>
                  <a:pt x="55" y="36"/>
                </a:lnTo>
                <a:lnTo>
                  <a:pt x="57" y="36"/>
                </a:lnTo>
                <a:lnTo>
                  <a:pt x="57" y="36"/>
                </a:lnTo>
                <a:lnTo>
                  <a:pt x="59" y="36"/>
                </a:lnTo>
                <a:lnTo>
                  <a:pt x="59" y="38"/>
                </a:lnTo>
                <a:lnTo>
                  <a:pt x="59" y="38"/>
                </a:lnTo>
                <a:lnTo>
                  <a:pt x="61" y="38"/>
                </a:lnTo>
                <a:lnTo>
                  <a:pt x="61" y="38"/>
                </a:lnTo>
                <a:lnTo>
                  <a:pt x="61" y="40"/>
                </a:lnTo>
                <a:lnTo>
                  <a:pt x="62" y="40"/>
                </a:lnTo>
                <a:lnTo>
                  <a:pt x="64" y="42"/>
                </a:lnTo>
                <a:lnTo>
                  <a:pt x="64" y="42"/>
                </a:lnTo>
                <a:lnTo>
                  <a:pt x="66" y="42"/>
                </a:lnTo>
                <a:lnTo>
                  <a:pt x="66" y="44"/>
                </a:lnTo>
                <a:lnTo>
                  <a:pt x="68" y="44"/>
                </a:lnTo>
                <a:lnTo>
                  <a:pt x="68" y="44"/>
                </a:lnTo>
                <a:lnTo>
                  <a:pt x="70" y="44"/>
                </a:lnTo>
                <a:lnTo>
                  <a:pt x="68" y="44"/>
                </a:lnTo>
                <a:lnTo>
                  <a:pt x="68" y="42"/>
                </a:lnTo>
                <a:lnTo>
                  <a:pt x="66" y="42"/>
                </a:lnTo>
                <a:lnTo>
                  <a:pt x="66" y="42"/>
                </a:lnTo>
                <a:lnTo>
                  <a:pt x="66" y="40"/>
                </a:lnTo>
                <a:lnTo>
                  <a:pt x="64" y="40"/>
                </a:lnTo>
                <a:lnTo>
                  <a:pt x="62" y="40"/>
                </a:lnTo>
                <a:lnTo>
                  <a:pt x="62" y="38"/>
                </a:lnTo>
                <a:lnTo>
                  <a:pt x="62" y="38"/>
                </a:lnTo>
                <a:lnTo>
                  <a:pt x="62" y="38"/>
                </a:lnTo>
                <a:lnTo>
                  <a:pt x="62" y="38"/>
                </a:lnTo>
                <a:lnTo>
                  <a:pt x="61" y="36"/>
                </a:lnTo>
                <a:lnTo>
                  <a:pt x="61" y="36"/>
                </a:lnTo>
                <a:lnTo>
                  <a:pt x="59" y="36"/>
                </a:lnTo>
                <a:lnTo>
                  <a:pt x="59" y="36"/>
                </a:lnTo>
                <a:lnTo>
                  <a:pt x="59" y="36"/>
                </a:lnTo>
                <a:lnTo>
                  <a:pt x="59" y="34"/>
                </a:lnTo>
                <a:lnTo>
                  <a:pt x="57" y="34"/>
                </a:lnTo>
                <a:lnTo>
                  <a:pt x="57" y="34"/>
                </a:lnTo>
                <a:lnTo>
                  <a:pt x="57" y="34"/>
                </a:lnTo>
                <a:lnTo>
                  <a:pt x="57" y="33"/>
                </a:lnTo>
                <a:lnTo>
                  <a:pt x="57" y="33"/>
                </a:lnTo>
                <a:lnTo>
                  <a:pt x="57" y="33"/>
                </a:lnTo>
                <a:lnTo>
                  <a:pt x="55" y="31"/>
                </a:lnTo>
                <a:lnTo>
                  <a:pt x="55" y="31"/>
                </a:lnTo>
                <a:lnTo>
                  <a:pt x="53" y="31"/>
                </a:lnTo>
                <a:lnTo>
                  <a:pt x="53" y="31"/>
                </a:lnTo>
                <a:lnTo>
                  <a:pt x="53" y="31"/>
                </a:lnTo>
                <a:lnTo>
                  <a:pt x="53" y="29"/>
                </a:lnTo>
                <a:lnTo>
                  <a:pt x="53" y="29"/>
                </a:lnTo>
                <a:lnTo>
                  <a:pt x="53" y="29"/>
                </a:lnTo>
                <a:lnTo>
                  <a:pt x="53" y="29"/>
                </a:lnTo>
                <a:lnTo>
                  <a:pt x="51" y="29"/>
                </a:lnTo>
                <a:lnTo>
                  <a:pt x="51" y="29"/>
                </a:lnTo>
                <a:lnTo>
                  <a:pt x="51" y="29"/>
                </a:lnTo>
                <a:lnTo>
                  <a:pt x="51" y="27"/>
                </a:lnTo>
                <a:lnTo>
                  <a:pt x="51" y="27"/>
                </a:lnTo>
                <a:lnTo>
                  <a:pt x="51" y="27"/>
                </a:lnTo>
                <a:lnTo>
                  <a:pt x="51" y="27"/>
                </a:lnTo>
                <a:lnTo>
                  <a:pt x="51" y="27"/>
                </a:lnTo>
                <a:lnTo>
                  <a:pt x="49" y="27"/>
                </a:lnTo>
                <a:lnTo>
                  <a:pt x="49" y="25"/>
                </a:lnTo>
                <a:lnTo>
                  <a:pt x="49" y="25"/>
                </a:lnTo>
                <a:lnTo>
                  <a:pt x="49" y="25"/>
                </a:lnTo>
                <a:lnTo>
                  <a:pt x="49" y="25"/>
                </a:lnTo>
                <a:lnTo>
                  <a:pt x="48" y="25"/>
                </a:lnTo>
                <a:lnTo>
                  <a:pt x="48" y="23"/>
                </a:lnTo>
                <a:lnTo>
                  <a:pt x="48" y="23"/>
                </a:lnTo>
                <a:lnTo>
                  <a:pt x="48" y="23"/>
                </a:lnTo>
                <a:lnTo>
                  <a:pt x="48" y="23"/>
                </a:lnTo>
                <a:lnTo>
                  <a:pt x="48" y="23"/>
                </a:lnTo>
                <a:lnTo>
                  <a:pt x="46" y="23"/>
                </a:lnTo>
                <a:lnTo>
                  <a:pt x="46" y="22"/>
                </a:lnTo>
                <a:lnTo>
                  <a:pt x="46" y="22"/>
                </a:lnTo>
                <a:lnTo>
                  <a:pt x="46" y="22"/>
                </a:lnTo>
                <a:lnTo>
                  <a:pt x="46" y="22"/>
                </a:lnTo>
                <a:lnTo>
                  <a:pt x="44" y="22"/>
                </a:lnTo>
                <a:lnTo>
                  <a:pt x="44" y="22"/>
                </a:lnTo>
                <a:lnTo>
                  <a:pt x="44" y="22"/>
                </a:lnTo>
                <a:lnTo>
                  <a:pt x="44" y="20"/>
                </a:lnTo>
                <a:lnTo>
                  <a:pt x="42" y="20"/>
                </a:lnTo>
                <a:lnTo>
                  <a:pt x="42" y="20"/>
                </a:lnTo>
                <a:lnTo>
                  <a:pt x="42" y="20"/>
                </a:lnTo>
                <a:lnTo>
                  <a:pt x="40" y="20"/>
                </a:lnTo>
                <a:lnTo>
                  <a:pt x="40" y="20"/>
                </a:lnTo>
                <a:lnTo>
                  <a:pt x="40" y="18"/>
                </a:lnTo>
                <a:lnTo>
                  <a:pt x="40" y="18"/>
                </a:lnTo>
                <a:lnTo>
                  <a:pt x="38" y="18"/>
                </a:lnTo>
                <a:lnTo>
                  <a:pt x="38" y="18"/>
                </a:lnTo>
                <a:lnTo>
                  <a:pt x="38" y="18"/>
                </a:lnTo>
                <a:lnTo>
                  <a:pt x="38" y="18"/>
                </a:lnTo>
                <a:lnTo>
                  <a:pt x="37" y="18"/>
                </a:lnTo>
                <a:lnTo>
                  <a:pt x="37" y="18"/>
                </a:lnTo>
                <a:lnTo>
                  <a:pt x="37" y="16"/>
                </a:lnTo>
                <a:lnTo>
                  <a:pt x="37" y="16"/>
                </a:lnTo>
                <a:lnTo>
                  <a:pt x="37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3" y="16"/>
                </a:lnTo>
                <a:lnTo>
                  <a:pt x="33" y="14"/>
                </a:lnTo>
                <a:lnTo>
                  <a:pt x="33" y="14"/>
                </a:lnTo>
                <a:lnTo>
                  <a:pt x="31" y="14"/>
                </a:lnTo>
                <a:lnTo>
                  <a:pt x="31" y="14"/>
                </a:lnTo>
                <a:lnTo>
                  <a:pt x="31" y="14"/>
                </a:lnTo>
                <a:lnTo>
                  <a:pt x="29" y="14"/>
                </a:lnTo>
                <a:lnTo>
                  <a:pt x="29" y="14"/>
                </a:lnTo>
                <a:lnTo>
                  <a:pt x="29" y="12"/>
                </a:lnTo>
                <a:lnTo>
                  <a:pt x="29" y="12"/>
                </a:lnTo>
                <a:lnTo>
                  <a:pt x="27" y="12"/>
                </a:lnTo>
                <a:lnTo>
                  <a:pt x="27" y="12"/>
                </a:lnTo>
                <a:lnTo>
                  <a:pt x="27" y="12"/>
                </a:lnTo>
                <a:lnTo>
                  <a:pt x="27" y="12"/>
                </a:lnTo>
                <a:lnTo>
                  <a:pt x="26" y="12"/>
                </a:lnTo>
                <a:lnTo>
                  <a:pt x="26" y="12"/>
                </a:lnTo>
                <a:lnTo>
                  <a:pt x="26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2" y="9"/>
                </a:lnTo>
                <a:lnTo>
                  <a:pt x="22" y="9"/>
                </a:lnTo>
                <a:lnTo>
                  <a:pt x="22" y="9"/>
                </a:lnTo>
                <a:lnTo>
                  <a:pt x="22" y="9"/>
                </a:lnTo>
                <a:lnTo>
                  <a:pt x="22" y="9"/>
                </a:lnTo>
                <a:lnTo>
                  <a:pt x="20" y="9"/>
                </a:lnTo>
                <a:lnTo>
                  <a:pt x="20" y="9"/>
                </a:lnTo>
                <a:lnTo>
                  <a:pt x="20" y="7"/>
                </a:lnTo>
                <a:lnTo>
                  <a:pt x="20" y="7"/>
                </a:lnTo>
                <a:lnTo>
                  <a:pt x="20" y="7"/>
                </a:lnTo>
                <a:lnTo>
                  <a:pt x="20" y="7"/>
                </a:lnTo>
                <a:lnTo>
                  <a:pt x="20" y="7"/>
                </a:lnTo>
                <a:lnTo>
                  <a:pt x="18" y="7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3"/>
                </a:lnTo>
                <a:lnTo>
                  <a:pt x="18" y="3"/>
                </a:lnTo>
                <a:lnTo>
                  <a:pt x="18" y="3"/>
                </a:lnTo>
                <a:lnTo>
                  <a:pt x="16" y="3"/>
                </a:lnTo>
                <a:lnTo>
                  <a:pt x="16" y="3"/>
                </a:lnTo>
                <a:lnTo>
                  <a:pt x="16" y="1"/>
                </a:lnTo>
                <a:lnTo>
                  <a:pt x="18" y="1"/>
                </a:lnTo>
                <a:lnTo>
                  <a:pt x="18" y="1"/>
                </a:lnTo>
                <a:lnTo>
                  <a:pt x="18" y="1"/>
                </a:lnTo>
                <a:lnTo>
                  <a:pt x="18" y="1"/>
                </a:lnTo>
                <a:lnTo>
                  <a:pt x="18" y="0"/>
                </a:lnTo>
                <a:lnTo>
                  <a:pt x="16" y="0"/>
                </a:lnTo>
                <a:lnTo>
                  <a:pt x="15" y="0"/>
                </a:lnTo>
                <a:lnTo>
                  <a:pt x="16" y="0"/>
                </a:lnTo>
                <a:lnTo>
                  <a:pt x="18" y="1"/>
                </a:lnTo>
                <a:lnTo>
                  <a:pt x="18" y="1"/>
                </a:lnTo>
                <a:lnTo>
                  <a:pt x="18" y="1"/>
                </a:lnTo>
                <a:lnTo>
                  <a:pt x="20" y="1"/>
                </a:lnTo>
                <a:lnTo>
                  <a:pt x="20" y="1"/>
                </a:lnTo>
                <a:lnTo>
                  <a:pt x="20" y="1"/>
                </a:lnTo>
                <a:lnTo>
                  <a:pt x="20" y="3"/>
                </a:lnTo>
                <a:lnTo>
                  <a:pt x="22" y="3"/>
                </a:lnTo>
                <a:lnTo>
                  <a:pt x="22" y="3"/>
                </a:lnTo>
                <a:lnTo>
                  <a:pt x="22" y="3"/>
                </a:lnTo>
                <a:lnTo>
                  <a:pt x="22" y="3"/>
                </a:lnTo>
                <a:lnTo>
                  <a:pt x="24" y="3"/>
                </a:lnTo>
                <a:lnTo>
                  <a:pt x="24" y="3"/>
                </a:lnTo>
                <a:lnTo>
                  <a:pt x="24" y="3"/>
                </a:lnTo>
                <a:lnTo>
                  <a:pt x="26" y="3"/>
                </a:lnTo>
                <a:lnTo>
                  <a:pt x="26" y="5"/>
                </a:lnTo>
                <a:lnTo>
                  <a:pt x="27" y="5"/>
                </a:lnTo>
                <a:lnTo>
                  <a:pt x="27" y="5"/>
                </a:lnTo>
                <a:lnTo>
                  <a:pt x="29" y="5"/>
                </a:lnTo>
                <a:lnTo>
                  <a:pt x="29" y="5"/>
                </a:lnTo>
                <a:lnTo>
                  <a:pt x="29" y="5"/>
                </a:lnTo>
                <a:lnTo>
                  <a:pt x="31" y="5"/>
                </a:lnTo>
                <a:lnTo>
                  <a:pt x="31" y="7"/>
                </a:lnTo>
                <a:lnTo>
                  <a:pt x="31" y="7"/>
                </a:lnTo>
                <a:lnTo>
                  <a:pt x="33" y="7"/>
                </a:lnTo>
                <a:lnTo>
                  <a:pt x="33" y="7"/>
                </a:lnTo>
                <a:lnTo>
                  <a:pt x="35" y="7"/>
                </a:lnTo>
                <a:lnTo>
                  <a:pt x="35" y="7"/>
                </a:lnTo>
                <a:lnTo>
                  <a:pt x="37" y="9"/>
                </a:lnTo>
                <a:lnTo>
                  <a:pt x="37" y="9"/>
                </a:lnTo>
                <a:lnTo>
                  <a:pt x="37" y="9"/>
                </a:lnTo>
                <a:lnTo>
                  <a:pt x="38" y="9"/>
                </a:lnTo>
                <a:lnTo>
                  <a:pt x="38" y="9"/>
                </a:lnTo>
                <a:lnTo>
                  <a:pt x="40" y="9"/>
                </a:lnTo>
                <a:lnTo>
                  <a:pt x="40" y="9"/>
                </a:lnTo>
                <a:lnTo>
                  <a:pt x="42" y="11"/>
                </a:lnTo>
                <a:lnTo>
                  <a:pt x="42" y="11"/>
                </a:lnTo>
                <a:lnTo>
                  <a:pt x="44" y="11"/>
                </a:lnTo>
                <a:lnTo>
                  <a:pt x="46" y="11"/>
                </a:lnTo>
                <a:lnTo>
                  <a:pt x="48" y="11"/>
                </a:lnTo>
                <a:lnTo>
                  <a:pt x="49" y="12"/>
                </a:lnTo>
                <a:lnTo>
                  <a:pt x="49" y="12"/>
                </a:lnTo>
                <a:lnTo>
                  <a:pt x="51" y="12"/>
                </a:lnTo>
                <a:lnTo>
                  <a:pt x="51" y="12"/>
                </a:lnTo>
                <a:lnTo>
                  <a:pt x="53" y="12"/>
                </a:lnTo>
                <a:lnTo>
                  <a:pt x="55" y="12"/>
                </a:lnTo>
                <a:lnTo>
                  <a:pt x="55" y="12"/>
                </a:lnTo>
                <a:lnTo>
                  <a:pt x="57" y="12"/>
                </a:lnTo>
                <a:lnTo>
                  <a:pt x="59" y="12"/>
                </a:lnTo>
                <a:lnTo>
                  <a:pt x="61" y="12"/>
                </a:lnTo>
                <a:lnTo>
                  <a:pt x="62" y="12"/>
                </a:lnTo>
                <a:lnTo>
                  <a:pt x="62" y="12"/>
                </a:lnTo>
                <a:lnTo>
                  <a:pt x="64" y="12"/>
                </a:lnTo>
                <a:lnTo>
                  <a:pt x="66" y="12"/>
                </a:lnTo>
                <a:lnTo>
                  <a:pt x="68" y="14"/>
                </a:lnTo>
                <a:lnTo>
                  <a:pt x="68" y="14"/>
                </a:lnTo>
                <a:lnTo>
                  <a:pt x="70" y="14"/>
                </a:lnTo>
                <a:lnTo>
                  <a:pt x="70" y="14"/>
                </a:lnTo>
                <a:lnTo>
                  <a:pt x="72" y="16"/>
                </a:lnTo>
                <a:lnTo>
                  <a:pt x="72" y="16"/>
                </a:lnTo>
                <a:lnTo>
                  <a:pt x="73" y="16"/>
                </a:lnTo>
                <a:lnTo>
                  <a:pt x="73" y="16"/>
                </a:lnTo>
                <a:lnTo>
                  <a:pt x="75" y="18"/>
                </a:lnTo>
                <a:lnTo>
                  <a:pt x="75" y="18"/>
                </a:lnTo>
                <a:lnTo>
                  <a:pt x="77" y="18"/>
                </a:lnTo>
                <a:lnTo>
                  <a:pt x="79" y="18"/>
                </a:lnTo>
                <a:lnTo>
                  <a:pt x="79" y="18"/>
                </a:lnTo>
                <a:lnTo>
                  <a:pt x="81" y="20"/>
                </a:lnTo>
                <a:lnTo>
                  <a:pt x="83" y="22"/>
                </a:lnTo>
                <a:lnTo>
                  <a:pt x="83" y="22"/>
                </a:lnTo>
                <a:lnTo>
                  <a:pt x="84" y="22"/>
                </a:lnTo>
                <a:lnTo>
                  <a:pt x="86" y="22"/>
                </a:lnTo>
                <a:lnTo>
                  <a:pt x="86" y="23"/>
                </a:lnTo>
                <a:lnTo>
                  <a:pt x="88" y="23"/>
                </a:lnTo>
                <a:lnTo>
                  <a:pt x="90" y="23"/>
                </a:lnTo>
                <a:lnTo>
                  <a:pt x="92" y="25"/>
                </a:lnTo>
                <a:lnTo>
                  <a:pt x="94" y="25"/>
                </a:lnTo>
                <a:lnTo>
                  <a:pt x="95" y="25"/>
                </a:lnTo>
                <a:lnTo>
                  <a:pt x="95" y="25"/>
                </a:lnTo>
                <a:lnTo>
                  <a:pt x="95" y="25"/>
                </a:lnTo>
                <a:lnTo>
                  <a:pt x="94" y="25"/>
                </a:lnTo>
                <a:lnTo>
                  <a:pt x="94" y="25"/>
                </a:lnTo>
                <a:lnTo>
                  <a:pt x="92" y="23"/>
                </a:lnTo>
                <a:lnTo>
                  <a:pt x="90" y="23"/>
                </a:lnTo>
                <a:lnTo>
                  <a:pt x="90" y="23"/>
                </a:lnTo>
                <a:lnTo>
                  <a:pt x="88" y="23"/>
                </a:lnTo>
                <a:lnTo>
                  <a:pt x="88" y="22"/>
                </a:lnTo>
                <a:lnTo>
                  <a:pt x="88" y="22"/>
                </a:lnTo>
                <a:lnTo>
                  <a:pt x="86" y="22"/>
                </a:lnTo>
                <a:lnTo>
                  <a:pt x="84" y="20"/>
                </a:lnTo>
                <a:lnTo>
                  <a:pt x="84" y="20"/>
                </a:lnTo>
                <a:lnTo>
                  <a:pt x="83" y="20"/>
                </a:lnTo>
                <a:lnTo>
                  <a:pt x="81" y="20"/>
                </a:lnTo>
                <a:lnTo>
                  <a:pt x="81" y="18"/>
                </a:lnTo>
                <a:lnTo>
                  <a:pt x="81" y="18"/>
                </a:lnTo>
                <a:lnTo>
                  <a:pt x="81" y="18"/>
                </a:lnTo>
                <a:lnTo>
                  <a:pt x="79" y="18"/>
                </a:lnTo>
                <a:lnTo>
                  <a:pt x="77" y="16"/>
                </a:lnTo>
                <a:lnTo>
                  <a:pt x="77" y="16"/>
                </a:lnTo>
                <a:lnTo>
                  <a:pt x="75" y="16"/>
                </a:lnTo>
                <a:lnTo>
                  <a:pt x="73" y="14"/>
                </a:lnTo>
                <a:lnTo>
                  <a:pt x="73" y="14"/>
                </a:lnTo>
                <a:lnTo>
                  <a:pt x="72" y="14"/>
                </a:lnTo>
                <a:lnTo>
                  <a:pt x="72" y="14"/>
                </a:lnTo>
                <a:lnTo>
                  <a:pt x="70" y="14"/>
                </a:lnTo>
                <a:lnTo>
                  <a:pt x="70" y="12"/>
                </a:lnTo>
                <a:lnTo>
                  <a:pt x="70" y="12"/>
                </a:lnTo>
                <a:lnTo>
                  <a:pt x="68" y="12"/>
                </a:lnTo>
                <a:lnTo>
                  <a:pt x="68" y="12"/>
                </a:lnTo>
                <a:lnTo>
                  <a:pt x="66" y="12"/>
                </a:lnTo>
                <a:lnTo>
                  <a:pt x="66" y="12"/>
                </a:lnTo>
                <a:lnTo>
                  <a:pt x="64" y="12"/>
                </a:lnTo>
                <a:lnTo>
                  <a:pt x="62" y="12"/>
                </a:lnTo>
                <a:lnTo>
                  <a:pt x="62" y="12"/>
                </a:lnTo>
                <a:lnTo>
                  <a:pt x="61" y="12"/>
                </a:lnTo>
                <a:lnTo>
                  <a:pt x="61" y="12"/>
                </a:lnTo>
                <a:lnTo>
                  <a:pt x="59" y="12"/>
                </a:lnTo>
                <a:lnTo>
                  <a:pt x="59" y="12"/>
                </a:lnTo>
                <a:lnTo>
                  <a:pt x="57" y="12"/>
                </a:lnTo>
                <a:lnTo>
                  <a:pt x="55" y="12"/>
                </a:lnTo>
                <a:lnTo>
                  <a:pt x="53" y="11"/>
                </a:lnTo>
                <a:lnTo>
                  <a:pt x="53" y="11"/>
                </a:lnTo>
                <a:lnTo>
                  <a:pt x="51" y="11"/>
                </a:lnTo>
                <a:lnTo>
                  <a:pt x="51" y="11"/>
                </a:lnTo>
                <a:lnTo>
                  <a:pt x="49" y="11"/>
                </a:lnTo>
                <a:lnTo>
                  <a:pt x="49" y="11"/>
                </a:lnTo>
                <a:lnTo>
                  <a:pt x="49" y="11"/>
                </a:lnTo>
                <a:lnTo>
                  <a:pt x="48" y="11"/>
                </a:lnTo>
                <a:lnTo>
                  <a:pt x="48" y="11"/>
                </a:lnTo>
                <a:lnTo>
                  <a:pt x="46" y="9"/>
                </a:lnTo>
                <a:lnTo>
                  <a:pt x="46" y="9"/>
                </a:lnTo>
                <a:lnTo>
                  <a:pt x="46" y="9"/>
                </a:lnTo>
                <a:lnTo>
                  <a:pt x="44" y="9"/>
                </a:lnTo>
                <a:lnTo>
                  <a:pt x="44" y="9"/>
                </a:lnTo>
                <a:lnTo>
                  <a:pt x="42" y="9"/>
                </a:lnTo>
                <a:lnTo>
                  <a:pt x="42" y="9"/>
                </a:lnTo>
                <a:lnTo>
                  <a:pt x="40" y="9"/>
                </a:lnTo>
                <a:lnTo>
                  <a:pt x="40" y="7"/>
                </a:lnTo>
                <a:lnTo>
                  <a:pt x="38" y="7"/>
                </a:lnTo>
                <a:lnTo>
                  <a:pt x="38" y="7"/>
                </a:lnTo>
                <a:lnTo>
                  <a:pt x="37" y="7"/>
                </a:lnTo>
                <a:lnTo>
                  <a:pt x="37" y="7"/>
                </a:lnTo>
                <a:lnTo>
                  <a:pt x="37" y="7"/>
                </a:lnTo>
                <a:lnTo>
                  <a:pt x="37" y="7"/>
                </a:lnTo>
                <a:lnTo>
                  <a:pt x="35" y="5"/>
                </a:lnTo>
                <a:lnTo>
                  <a:pt x="35" y="5"/>
                </a:lnTo>
                <a:lnTo>
                  <a:pt x="33" y="5"/>
                </a:lnTo>
                <a:lnTo>
                  <a:pt x="33" y="5"/>
                </a:lnTo>
                <a:lnTo>
                  <a:pt x="33" y="5"/>
                </a:lnTo>
                <a:lnTo>
                  <a:pt x="31" y="5"/>
                </a:lnTo>
                <a:lnTo>
                  <a:pt x="31" y="5"/>
                </a:lnTo>
                <a:lnTo>
                  <a:pt x="29" y="5"/>
                </a:lnTo>
                <a:lnTo>
                  <a:pt x="29" y="3"/>
                </a:lnTo>
                <a:lnTo>
                  <a:pt x="29" y="3"/>
                </a:lnTo>
                <a:lnTo>
                  <a:pt x="27" y="3"/>
                </a:lnTo>
                <a:lnTo>
                  <a:pt x="27" y="3"/>
                </a:lnTo>
                <a:lnTo>
                  <a:pt x="27" y="3"/>
                </a:lnTo>
                <a:lnTo>
                  <a:pt x="26" y="3"/>
                </a:lnTo>
                <a:lnTo>
                  <a:pt x="26" y="3"/>
                </a:lnTo>
                <a:lnTo>
                  <a:pt x="26" y="3"/>
                </a:lnTo>
                <a:lnTo>
                  <a:pt x="24" y="1"/>
                </a:lnTo>
                <a:lnTo>
                  <a:pt x="24" y="1"/>
                </a:lnTo>
                <a:lnTo>
                  <a:pt x="24" y="1"/>
                </a:lnTo>
                <a:lnTo>
                  <a:pt x="24" y="1"/>
                </a:lnTo>
                <a:lnTo>
                  <a:pt x="22" y="1"/>
                </a:lnTo>
                <a:lnTo>
                  <a:pt x="22" y="1"/>
                </a:lnTo>
                <a:lnTo>
                  <a:pt x="22" y="0"/>
                </a:lnTo>
                <a:lnTo>
                  <a:pt x="20" y="0"/>
                </a:lnTo>
                <a:lnTo>
                  <a:pt x="22" y="1"/>
                </a:lnTo>
                <a:lnTo>
                  <a:pt x="20" y="0"/>
                </a:lnTo>
                <a:lnTo>
                  <a:pt x="18" y="0"/>
                </a:lnTo>
                <a:lnTo>
                  <a:pt x="16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close/>
              </a:path>
            </a:pathLst>
          </a:custGeom>
          <a:solidFill>
            <a:srgbClr val="C0FE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48" name="Freeform 2004"/>
          <p:cNvSpPr>
            <a:spLocks/>
          </p:cNvSpPr>
          <p:nvPr/>
        </p:nvSpPr>
        <p:spPr bwMode="auto">
          <a:xfrm>
            <a:off x="5580063" y="4154488"/>
            <a:ext cx="76200" cy="34925"/>
          </a:xfrm>
          <a:custGeom>
            <a:avLst/>
            <a:gdLst>
              <a:gd name="T0" fmla="*/ 11 w 95"/>
              <a:gd name="T1" fmla="*/ 1 h 44"/>
              <a:gd name="T2" fmla="*/ 7 w 95"/>
              <a:gd name="T3" fmla="*/ 5 h 44"/>
              <a:gd name="T4" fmla="*/ 3 w 95"/>
              <a:gd name="T5" fmla="*/ 9 h 44"/>
              <a:gd name="T6" fmla="*/ 2 w 95"/>
              <a:gd name="T7" fmla="*/ 12 h 44"/>
              <a:gd name="T8" fmla="*/ 2 w 95"/>
              <a:gd name="T9" fmla="*/ 16 h 44"/>
              <a:gd name="T10" fmla="*/ 0 w 95"/>
              <a:gd name="T11" fmla="*/ 20 h 44"/>
              <a:gd name="T12" fmla="*/ 0 w 95"/>
              <a:gd name="T13" fmla="*/ 27 h 44"/>
              <a:gd name="T14" fmla="*/ 2 w 95"/>
              <a:gd name="T15" fmla="*/ 27 h 44"/>
              <a:gd name="T16" fmla="*/ 2 w 95"/>
              <a:gd name="T17" fmla="*/ 20 h 44"/>
              <a:gd name="T18" fmla="*/ 5 w 95"/>
              <a:gd name="T19" fmla="*/ 16 h 44"/>
              <a:gd name="T20" fmla="*/ 7 w 95"/>
              <a:gd name="T21" fmla="*/ 14 h 44"/>
              <a:gd name="T22" fmla="*/ 5 w 95"/>
              <a:gd name="T23" fmla="*/ 11 h 44"/>
              <a:gd name="T24" fmla="*/ 9 w 95"/>
              <a:gd name="T25" fmla="*/ 9 h 44"/>
              <a:gd name="T26" fmla="*/ 13 w 95"/>
              <a:gd name="T27" fmla="*/ 5 h 44"/>
              <a:gd name="T28" fmla="*/ 15 w 95"/>
              <a:gd name="T29" fmla="*/ 1 h 44"/>
              <a:gd name="T30" fmla="*/ 15 w 95"/>
              <a:gd name="T31" fmla="*/ 0 h 44"/>
              <a:gd name="T32" fmla="*/ 15 w 95"/>
              <a:gd name="T33" fmla="*/ 5 h 44"/>
              <a:gd name="T34" fmla="*/ 16 w 95"/>
              <a:gd name="T35" fmla="*/ 7 h 44"/>
              <a:gd name="T36" fmla="*/ 20 w 95"/>
              <a:gd name="T37" fmla="*/ 11 h 44"/>
              <a:gd name="T38" fmla="*/ 24 w 95"/>
              <a:gd name="T39" fmla="*/ 12 h 44"/>
              <a:gd name="T40" fmla="*/ 29 w 95"/>
              <a:gd name="T41" fmla="*/ 16 h 44"/>
              <a:gd name="T42" fmla="*/ 37 w 95"/>
              <a:gd name="T43" fmla="*/ 20 h 44"/>
              <a:gd name="T44" fmla="*/ 42 w 95"/>
              <a:gd name="T45" fmla="*/ 23 h 44"/>
              <a:gd name="T46" fmla="*/ 48 w 95"/>
              <a:gd name="T47" fmla="*/ 27 h 44"/>
              <a:gd name="T48" fmla="*/ 53 w 95"/>
              <a:gd name="T49" fmla="*/ 33 h 44"/>
              <a:gd name="T50" fmla="*/ 59 w 95"/>
              <a:gd name="T51" fmla="*/ 38 h 44"/>
              <a:gd name="T52" fmla="*/ 68 w 95"/>
              <a:gd name="T53" fmla="*/ 44 h 44"/>
              <a:gd name="T54" fmla="*/ 62 w 95"/>
              <a:gd name="T55" fmla="*/ 38 h 44"/>
              <a:gd name="T56" fmla="*/ 57 w 95"/>
              <a:gd name="T57" fmla="*/ 34 h 44"/>
              <a:gd name="T58" fmla="*/ 53 w 95"/>
              <a:gd name="T59" fmla="*/ 29 h 44"/>
              <a:gd name="T60" fmla="*/ 51 w 95"/>
              <a:gd name="T61" fmla="*/ 27 h 44"/>
              <a:gd name="T62" fmla="*/ 48 w 95"/>
              <a:gd name="T63" fmla="*/ 23 h 44"/>
              <a:gd name="T64" fmla="*/ 44 w 95"/>
              <a:gd name="T65" fmla="*/ 22 h 44"/>
              <a:gd name="T66" fmla="*/ 38 w 95"/>
              <a:gd name="T67" fmla="*/ 18 h 44"/>
              <a:gd name="T68" fmla="*/ 35 w 95"/>
              <a:gd name="T69" fmla="*/ 16 h 44"/>
              <a:gd name="T70" fmla="*/ 29 w 95"/>
              <a:gd name="T71" fmla="*/ 12 h 44"/>
              <a:gd name="T72" fmla="*/ 24 w 95"/>
              <a:gd name="T73" fmla="*/ 11 h 44"/>
              <a:gd name="T74" fmla="*/ 20 w 95"/>
              <a:gd name="T75" fmla="*/ 9 h 44"/>
              <a:gd name="T76" fmla="*/ 18 w 95"/>
              <a:gd name="T77" fmla="*/ 5 h 44"/>
              <a:gd name="T78" fmla="*/ 18 w 95"/>
              <a:gd name="T79" fmla="*/ 1 h 44"/>
              <a:gd name="T80" fmla="*/ 18 w 95"/>
              <a:gd name="T81" fmla="*/ 1 h 44"/>
              <a:gd name="T82" fmla="*/ 24 w 95"/>
              <a:gd name="T83" fmla="*/ 3 h 44"/>
              <a:gd name="T84" fmla="*/ 31 w 95"/>
              <a:gd name="T85" fmla="*/ 7 h 44"/>
              <a:gd name="T86" fmla="*/ 38 w 95"/>
              <a:gd name="T87" fmla="*/ 9 h 44"/>
              <a:gd name="T88" fmla="*/ 51 w 95"/>
              <a:gd name="T89" fmla="*/ 12 h 44"/>
              <a:gd name="T90" fmla="*/ 64 w 95"/>
              <a:gd name="T91" fmla="*/ 12 h 44"/>
              <a:gd name="T92" fmla="*/ 75 w 95"/>
              <a:gd name="T93" fmla="*/ 18 h 44"/>
              <a:gd name="T94" fmla="*/ 86 w 95"/>
              <a:gd name="T95" fmla="*/ 23 h 44"/>
              <a:gd name="T96" fmla="*/ 92 w 95"/>
              <a:gd name="T97" fmla="*/ 23 h 44"/>
              <a:gd name="T98" fmla="*/ 81 w 95"/>
              <a:gd name="T99" fmla="*/ 20 h 44"/>
              <a:gd name="T100" fmla="*/ 72 w 95"/>
              <a:gd name="T101" fmla="*/ 14 h 44"/>
              <a:gd name="T102" fmla="*/ 62 w 95"/>
              <a:gd name="T103" fmla="*/ 12 h 44"/>
              <a:gd name="T104" fmla="*/ 51 w 95"/>
              <a:gd name="T105" fmla="*/ 11 h 44"/>
              <a:gd name="T106" fmla="*/ 44 w 95"/>
              <a:gd name="T107" fmla="*/ 9 h 44"/>
              <a:gd name="T108" fmla="*/ 37 w 95"/>
              <a:gd name="T109" fmla="*/ 7 h 44"/>
              <a:gd name="T110" fmla="*/ 29 w 95"/>
              <a:gd name="T111" fmla="*/ 3 h 44"/>
              <a:gd name="T112" fmla="*/ 24 w 95"/>
              <a:gd name="T113" fmla="*/ 1 h 44"/>
              <a:gd name="T114" fmla="*/ 15 w 95"/>
              <a:gd name="T115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95" h="44">
                <a:moveTo>
                  <a:pt x="11" y="0"/>
                </a:move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1"/>
                </a:lnTo>
                <a:lnTo>
                  <a:pt x="11" y="1"/>
                </a:lnTo>
                <a:lnTo>
                  <a:pt x="11" y="1"/>
                </a:lnTo>
                <a:lnTo>
                  <a:pt x="11" y="1"/>
                </a:lnTo>
                <a:lnTo>
                  <a:pt x="9" y="1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5"/>
                </a:lnTo>
                <a:lnTo>
                  <a:pt x="7" y="5"/>
                </a:lnTo>
                <a:lnTo>
                  <a:pt x="7" y="5"/>
                </a:lnTo>
                <a:lnTo>
                  <a:pt x="7" y="5"/>
                </a:lnTo>
                <a:lnTo>
                  <a:pt x="7" y="5"/>
                </a:lnTo>
                <a:lnTo>
                  <a:pt x="7" y="5"/>
                </a:lnTo>
                <a:lnTo>
                  <a:pt x="7" y="7"/>
                </a:lnTo>
                <a:lnTo>
                  <a:pt x="7" y="7"/>
                </a:lnTo>
                <a:lnTo>
                  <a:pt x="5" y="7"/>
                </a:lnTo>
                <a:lnTo>
                  <a:pt x="5" y="7"/>
                </a:lnTo>
                <a:lnTo>
                  <a:pt x="5" y="9"/>
                </a:lnTo>
                <a:lnTo>
                  <a:pt x="5" y="9"/>
                </a:lnTo>
                <a:lnTo>
                  <a:pt x="3" y="9"/>
                </a:lnTo>
                <a:lnTo>
                  <a:pt x="3" y="9"/>
                </a:lnTo>
                <a:lnTo>
                  <a:pt x="3" y="9"/>
                </a:lnTo>
                <a:lnTo>
                  <a:pt x="3" y="9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2" y="11"/>
                </a:lnTo>
                <a:lnTo>
                  <a:pt x="2" y="12"/>
                </a:lnTo>
                <a:lnTo>
                  <a:pt x="2" y="12"/>
                </a:lnTo>
                <a:lnTo>
                  <a:pt x="2" y="12"/>
                </a:lnTo>
                <a:lnTo>
                  <a:pt x="2" y="12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3" y="16"/>
                </a:lnTo>
                <a:lnTo>
                  <a:pt x="3" y="16"/>
                </a:lnTo>
                <a:lnTo>
                  <a:pt x="2" y="16"/>
                </a:lnTo>
                <a:lnTo>
                  <a:pt x="2" y="16"/>
                </a:lnTo>
                <a:lnTo>
                  <a:pt x="2" y="16"/>
                </a:lnTo>
                <a:lnTo>
                  <a:pt x="2" y="18"/>
                </a:lnTo>
                <a:lnTo>
                  <a:pt x="2" y="18"/>
                </a:lnTo>
                <a:lnTo>
                  <a:pt x="2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22"/>
                </a:lnTo>
                <a:lnTo>
                  <a:pt x="0" y="22"/>
                </a:lnTo>
                <a:lnTo>
                  <a:pt x="0" y="22"/>
                </a:lnTo>
                <a:lnTo>
                  <a:pt x="0" y="23"/>
                </a:lnTo>
                <a:lnTo>
                  <a:pt x="0" y="23"/>
                </a:lnTo>
                <a:lnTo>
                  <a:pt x="0" y="25"/>
                </a:lnTo>
                <a:lnTo>
                  <a:pt x="0" y="25"/>
                </a:lnTo>
                <a:lnTo>
                  <a:pt x="0" y="25"/>
                </a:lnTo>
                <a:lnTo>
                  <a:pt x="0" y="27"/>
                </a:lnTo>
                <a:lnTo>
                  <a:pt x="0" y="27"/>
                </a:lnTo>
                <a:lnTo>
                  <a:pt x="2" y="27"/>
                </a:lnTo>
                <a:lnTo>
                  <a:pt x="2" y="29"/>
                </a:lnTo>
                <a:lnTo>
                  <a:pt x="3" y="31"/>
                </a:lnTo>
                <a:lnTo>
                  <a:pt x="5" y="31"/>
                </a:lnTo>
                <a:lnTo>
                  <a:pt x="5" y="31"/>
                </a:lnTo>
                <a:lnTo>
                  <a:pt x="3" y="29"/>
                </a:lnTo>
                <a:lnTo>
                  <a:pt x="3" y="29"/>
                </a:lnTo>
                <a:lnTo>
                  <a:pt x="3" y="29"/>
                </a:lnTo>
                <a:lnTo>
                  <a:pt x="3" y="27"/>
                </a:lnTo>
                <a:lnTo>
                  <a:pt x="2" y="27"/>
                </a:lnTo>
                <a:lnTo>
                  <a:pt x="3" y="25"/>
                </a:lnTo>
                <a:lnTo>
                  <a:pt x="2" y="25"/>
                </a:lnTo>
                <a:lnTo>
                  <a:pt x="2" y="25"/>
                </a:lnTo>
                <a:lnTo>
                  <a:pt x="2" y="23"/>
                </a:lnTo>
                <a:lnTo>
                  <a:pt x="2" y="23"/>
                </a:lnTo>
                <a:lnTo>
                  <a:pt x="2" y="23"/>
                </a:lnTo>
                <a:lnTo>
                  <a:pt x="2" y="22"/>
                </a:lnTo>
                <a:lnTo>
                  <a:pt x="2" y="22"/>
                </a:lnTo>
                <a:lnTo>
                  <a:pt x="2" y="20"/>
                </a:lnTo>
                <a:lnTo>
                  <a:pt x="2" y="20"/>
                </a:lnTo>
                <a:lnTo>
                  <a:pt x="2" y="20"/>
                </a:lnTo>
                <a:lnTo>
                  <a:pt x="3" y="20"/>
                </a:lnTo>
                <a:lnTo>
                  <a:pt x="3" y="20"/>
                </a:lnTo>
                <a:lnTo>
                  <a:pt x="3" y="18"/>
                </a:lnTo>
                <a:lnTo>
                  <a:pt x="3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16"/>
                </a:lnTo>
                <a:lnTo>
                  <a:pt x="5" y="16"/>
                </a:lnTo>
                <a:lnTo>
                  <a:pt x="7" y="16"/>
                </a:lnTo>
                <a:lnTo>
                  <a:pt x="5" y="16"/>
                </a:lnTo>
                <a:lnTo>
                  <a:pt x="5" y="16"/>
                </a:lnTo>
                <a:lnTo>
                  <a:pt x="7" y="16"/>
                </a:lnTo>
                <a:lnTo>
                  <a:pt x="7" y="16"/>
                </a:lnTo>
                <a:lnTo>
                  <a:pt x="7" y="14"/>
                </a:lnTo>
                <a:lnTo>
                  <a:pt x="5" y="14"/>
                </a:lnTo>
                <a:lnTo>
                  <a:pt x="7" y="14"/>
                </a:lnTo>
                <a:lnTo>
                  <a:pt x="7" y="14"/>
                </a:lnTo>
                <a:lnTo>
                  <a:pt x="7" y="14"/>
                </a:lnTo>
                <a:lnTo>
                  <a:pt x="5" y="12"/>
                </a:lnTo>
                <a:lnTo>
                  <a:pt x="5" y="12"/>
                </a:lnTo>
                <a:lnTo>
                  <a:pt x="5" y="12"/>
                </a:lnTo>
                <a:lnTo>
                  <a:pt x="5" y="12"/>
                </a:lnTo>
                <a:lnTo>
                  <a:pt x="5" y="12"/>
                </a:lnTo>
                <a:lnTo>
                  <a:pt x="5" y="12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7" y="11"/>
                </a:lnTo>
                <a:lnTo>
                  <a:pt x="7" y="11"/>
                </a:lnTo>
                <a:lnTo>
                  <a:pt x="7" y="11"/>
                </a:lnTo>
                <a:lnTo>
                  <a:pt x="7" y="9"/>
                </a:lnTo>
                <a:lnTo>
                  <a:pt x="7" y="9"/>
                </a:lnTo>
                <a:lnTo>
                  <a:pt x="7" y="9"/>
                </a:lnTo>
                <a:lnTo>
                  <a:pt x="9" y="9"/>
                </a:lnTo>
                <a:lnTo>
                  <a:pt x="9" y="9"/>
                </a:lnTo>
                <a:lnTo>
                  <a:pt x="9" y="9"/>
                </a:lnTo>
                <a:lnTo>
                  <a:pt x="9" y="7"/>
                </a:lnTo>
                <a:lnTo>
                  <a:pt x="11" y="7"/>
                </a:lnTo>
                <a:lnTo>
                  <a:pt x="11" y="7"/>
                </a:lnTo>
                <a:lnTo>
                  <a:pt x="11" y="7"/>
                </a:lnTo>
                <a:lnTo>
                  <a:pt x="11" y="7"/>
                </a:lnTo>
                <a:lnTo>
                  <a:pt x="11" y="5"/>
                </a:lnTo>
                <a:lnTo>
                  <a:pt x="11" y="5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3"/>
                </a:lnTo>
                <a:lnTo>
                  <a:pt x="13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1"/>
                </a:lnTo>
                <a:lnTo>
                  <a:pt x="15" y="1"/>
                </a:lnTo>
                <a:lnTo>
                  <a:pt x="15" y="1"/>
                </a:lnTo>
                <a:lnTo>
                  <a:pt x="15" y="1"/>
                </a:lnTo>
                <a:lnTo>
                  <a:pt x="15" y="1"/>
                </a:lnTo>
                <a:lnTo>
                  <a:pt x="15" y="1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1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7"/>
                </a:lnTo>
                <a:lnTo>
                  <a:pt x="16" y="7"/>
                </a:lnTo>
                <a:lnTo>
                  <a:pt x="16" y="7"/>
                </a:lnTo>
                <a:lnTo>
                  <a:pt x="16" y="7"/>
                </a:lnTo>
                <a:lnTo>
                  <a:pt x="16" y="7"/>
                </a:lnTo>
                <a:lnTo>
                  <a:pt x="16" y="7"/>
                </a:lnTo>
                <a:lnTo>
                  <a:pt x="16" y="7"/>
                </a:lnTo>
                <a:lnTo>
                  <a:pt x="16" y="9"/>
                </a:lnTo>
                <a:lnTo>
                  <a:pt x="18" y="9"/>
                </a:lnTo>
                <a:lnTo>
                  <a:pt x="18" y="9"/>
                </a:lnTo>
                <a:lnTo>
                  <a:pt x="18" y="9"/>
                </a:lnTo>
                <a:lnTo>
                  <a:pt x="18" y="9"/>
                </a:lnTo>
                <a:lnTo>
                  <a:pt x="20" y="9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2" y="12"/>
                </a:lnTo>
                <a:lnTo>
                  <a:pt x="22" y="12"/>
                </a:lnTo>
                <a:lnTo>
                  <a:pt x="22" y="12"/>
                </a:lnTo>
                <a:lnTo>
                  <a:pt x="22" y="12"/>
                </a:lnTo>
                <a:lnTo>
                  <a:pt x="24" y="12"/>
                </a:lnTo>
                <a:lnTo>
                  <a:pt x="24" y="12"/>
                </a:lnTo>
                <a:lnTo>
                  <a:pt x="26" y="14"/>
                </a:lnTo>
                <a:lnTo>
                  <a:pt x="26" y="14"/>
                </a:lnTo>
                <a:lnTo>
                  <a:pt x="26" y="14"/>
                </a:lnTo>
                <a:lnTo>
                  <a:pt x="27" y="14"/>
                </a:lnTo>
                <a:lnTo>
                  <a:pt x="27" y="14"/>
                </a:lnTo>
                <a:lnTo>
                  <a:pt x="27" y="14"/>
                </a:lnTo>
                <a:lnTo>
                  <a:pt x="27" y="16"/>
                </a:lnTo>
                <a:lnTo>
                  <a:pt x="29" y="16"/>
                </a:lnTo>
                <a:lnTo>
                  <a:pt x="29" y="16"/>
                </a:lnTo>
                <a:lnTo>
                  <a:pt x="29" y="16"/>
                </a:lnTo>
                <a:lnTo>
                  <a:pt x="31" y="16"/>
                </a:lnTo>
                <a:lnTo>
                  <a:pt x="31" y="16"/>
                </a:lnTo>
                <a:lnTo>
                  <a:pt x="31" y="16"/>
                </a:lnTo>
                <a:lnTo>
                  <a:pt x="33" y="16"/>
                </a:lnTo>
                <a:lnTo>
                  <a:pt x="33" y="18"/>
                </a:lnTo>
                <a:lnTo>
                  <a:pt x="33" y="18"/>
                </a:lnTo>
                <a:lnTo>
                  <a:pt x="33" y="18"/>
                </a:lnTo>
                <a:lnTo>
                  <a:pt x="35" y="18"/>
                </a:lnTo>
                <a:lnTo>
                  <a:pt x="35" y="18"/>
                </a:lnTo>
                <a:lnTo>
                  <a:pt x="37" y="20"/>
                </a:lnTo>
                <a:lnTo>
                  <a:pt x="37" y="20"/>
                </a:lnTo>
                <a:lnTo>
                  <a:pt x="37" y="20"/>
                </a:lnTo>
                <a:lnTo>
                  <a:pt x="38" y="20"/>
                </a:lnTo>
                <a:lnTo>
                  <a:pt x="38" y="22"/>
                </a:lnTo>
                <a:lnTo>
                  <a:pt x="40" y="22"/>
                </a:lnTo>
                <a:lnTo>
                  <a:pt x="40" y="22"/>
                </a:lnTo>
                <a:lnTo>
                  <a:pt x="40" y="22"/>
                </a:lnTo>
                <a:lnTo>
                  <a:pt x="42" y="22"/>
                </a:lnTo>
                <a:lnTo>
                  <a:pt x="42" y="22"/>
                </a:lnTo>
                <a:lnTo>
                  <a:pt x="42" y="23"/>
                </a:lnTo>
                <a:lnTo>
                  <a:pt x="44" y="23"/>
                </a:lnTo>
                <a:lnTo>
                  <a:pt x="44" y="23"/>
                </a:lnTo>
                <a:lnTo>
                  <a:pt x="46" y="23"/>
                </a:lnTo>
                <a:lnTo>
                  <a:pt x="46" y="23"/>
                </a:lnTo>
                <a:lnTo>
                  <a:pt x="46" y="25"/>
                </a:lnTo>
                <a:lnTo>
                  <a:pt x="46" y="25"/>
                </a:lnTo>
                <a:lnTo>
                  <a:pt x="48" y="25"/>
                </a:lnTo>
                <a:lnTo>
                  <a:pt x="48" y="27"/>
                </a:lnTo>
                <a:lnTo>
                  <a:pt x="48" y="27"/>
                </a:lnTo>
                <a:lnTo>
                  <a:pt x="48" y="27"/>
                </a:lnTo>
                <a:lnTo>
                  <a:pt x="49" y="29"/>
                </a:lnTo>
                <a:lnTo>
                  <a:pt x="49" y="29"/>
                </a:lnTo>
                <a:lnTo>
                  <a:pt x="49" y="29"/>
                </a:lnTo>
                <a:lnTo>
                  <a:pt x="49" y="31"/>
                </a:lnTo>
                <a:lnTo>
                  <a:pt x="51" y="31"/>
                </a:lnTo>
                <a:lnTo>
                  <a:pt x="51" y="31"/>
                </a:lnTo>
                <a:lnTo>
                  <a:pt x="51" y="31"/>
                </a:lnTo>
                <a:lnTo>
                  <a:pt x="53" y="33"/>
                </a:lnTo>
                <a:lnTo>
                  <a:pt x="53" y="33"/>
                </a:lnTo>
                <a:lnTo>
                  <a:pt x="53" y="33"/>
                </a:lnTo>
                <a:lnTo>
                  <a:pt x="53" y="33"/>
                </a:lnTo>
                <a:lnTo>
                  <a:pt x="53" y="34"/>
                </a:lnTo>
                <a:lnTo>
                  <a:pt x="53" y="34"/>
                </a:lnTo>
                <a:lnTo>
                  <a:pt x="55" y="34"/>
                </a:lnTo>
                <a:lnTo>
                  <a:pt x="55" y="36"/>
                </a:lnTo>
                <a:lnTo>
                  <a:pt x="57" y="36"/>
                </a:lnTo>
                <a:lnTo>
                  <a:pt x="57" y="36"/>
                </a:lnTo>
                <a:lnTo>
                  <a:pt x="59" y="36"/>
                </a:lnTo>
                <a:lnTo>
                  <a:pt x="59" y="38"/>
                </a:lnTo>
                <a:lnTo>
                  <a:pt x="59" y="38"/>
                </a:lnTo>
                <a:lnTo>
                  <a:pt x="61" y="38"/>
                </a:lnTo>
                <a:lnTo>
                  <a:pt x="61" y="38"/>
                </a:lnTo>
                <a:lnTo>
                  <a:pt x="61" y="40"/>
                </a:lnTo>
                <a:lnTo>
                  <a:pt x="62" y="40"/>
                </a:lnTo>
                <a:lnTo>
                  <a:pt x="64" y="42"/>
                </a:lnTo>
                <a:lnTo>
                  <a:pt x="64" y="42"/>
                </a:lnTo>
                <a:lnTo>
                  <a:pt x="66" y="42"/>
                </a:lnTo>
                <a:lnTo>
                  <a:pt x="66" y="44"/>
                </a:lnTo>
                <a:lnTo>
                  <a:pt x="68" y="44"/>
                </a:lnTo>
                <a:lnTo>
                  <a:pt x="68" y="44"/>
                </a:lnTo>
                <a:lnTo>
                  <a:pt x="70" y="44"/>
                </a:lnTo>
                <a:lnTo>
                  <a:pt x="68" y="44"/>
                </a:lnTo>
                <a:lnTo>
                  <a:pt x="68" y="42"/>
                </a:lnTo>
                <a:lnTo>
                  <a:pt x="66" y="42"/>
                </a:lnTo>
                <a:lnTo>
                  <a:pt x="66" y="42"/>
                </a:lnTo>
                <a:lnTo>
                  <a:pt x="66" y="40"/>
                </a:lnTo>
                <a:lnTo>
                  <a:pt x="64" y="40"/>
                </a:lnTo>
                <a:lnTo>
                  <a:pt x="62" y="40"/>
                </a:lnTo>
                <a:lnTo>
                  <a:pt x="62" y="38"/>
                </a:lnTo>
                <a:lnTo>
                  <a:pt x="62" y="38"/>
                </a:lnTo>
                <a:lnTo>
                  <a:pt x="62" y="38"/>
                </a:lnTo>
                <a:lnTo>
                  <a:pt x="62" y="38"/>
                </a:lnTo>
                <a:lnTo>
                  <a:pt x="61" y="36"/>
                </a:lnTo>
                <a:lnTo>
                  <a:pt x="61" y="36"/>
                </a:lnTo>
                <a:lnTo>
                  <a:pt x="59" y="36"/>
                </a:lnTo>
                <a:lnTo>
                  <a:pt x="59" y="36"/>
                </a:lnTo>
                <a:lnTo>
                  <a:pt x="59" y="36"/>
                </a:lnTo>
                <a:lnTo>
                  <a:pt x="59" y="34"/>
                </a:lnTo>
                <a:lnTo>
                  <a:pt x="57" y="34"/>
                </a:lnTo>
                <a:lnTo>
                  <a:pt x="57" y="34"/>
                </a:lnTo>
                <a:lnTo>
                  <a:pt x="57" y="34"/>
                </a:lnTo>
                <a:lnTo>
                  <a:pt x="57" y="33"/>
                </a:lnTo>
                <a:lnTo>
                  <a:pt x="57" y="33"/>
                </a:lnTo>
                <a:lnTo>
                  <a:pt x="57" y="33"/>
                </a:lnTo>
                <a:lnTo>
                  <a:pt x="55" y="31"/>
                </a:lnTo>
                <a:lnTo>
                  <a:pt x="55" y="31"/>
                </a:lnTo>
                <a:lnTo>
                  <a:pt x="53" y="31"/>
                </a:lnTo>
                <a:lnTo>
                  <a:pt x="53" y="31"/>
                </a:lnTo>
                <a:lnTo>
                  <a:pt x="53" y="31"/>
                </a:lnTo>
                <a:lnTo>
                  <a:pt x="53" y="29"/>
                </a:lnTo>
                <a:lnTo>
                  <a:pt x="53" y="29"/>
                </a:lnTo>
                <a:lnTo>
                  <a:pt x="53" y="29"/>
                </a:lnTo>
                <a:lnTo>
                  <a:pt x="53" y="29"/>
                </a:lnTo>
                <a:lnTo>
                  <a:pt x="51" y="29"/>
                </a:lnTo>
                <a:lnTo>
                  <a:pt x="51" y="29"/>
                </a:lnTo>
                <a:lnTo>
                  <a:pt x="51" y="29"/>
                </a:lnTo>
                <a:lnTo>
                  <a:pt x="51" y="27"/>
                </a:lnTo>
                <a:lnTo>
                  <a:pt x="51" y="27"/>
                </a:lnTo>
                <a:lnTo>
                  <a:pt x="51" y="27"/>
                </a:lnTo>
                <a:lnTo>
                  <a:pt x="51" y="27"/>
                </a:lnTo>
                <a:lnTo>
                  <a:pt x="51" y="27"/>
                </a:lnTo>
                <a:lnTo>
                  <a:pt x="49" y="27"/>
                </a:lnTo>
                <a:lnTo>
                  <a:pt x="49" y="25"/>
                </a:lnTo>
                <a:lnTo>
                  <a:pt x="49" y="25"/>
                </a:lnTo>
                <a:lnTo>
                  <a:pt x="49" y="25"/>
                </a:lnTo>
                <a:lnTo>
                  <a:pt x="49" y="25"/>
                </a:lnTo>
                <a:lnTo>
                  <a:pt x="48" y="25"/>
                </a:lnTo>
                <a:lnTo>
                  <a:pt x="48" y="23"/>
                </a:lnTo>
                <a:lnTo>
                  <a:pt x="48" y="23"/>
                </a:lnTo>
                <a:lnTo>
                  <a:pt x="48" y="23"/>
                </a:lnTo>
                <a:lnTo>
                  <a:pt x="48" y="23"/>
                </a:lnTo>
                <a:lnTo>
                  <a:pt x="48" y="23"/>
                </a:lnTo>
                <a:lnTo>
                  <a:pt x="46" y="23"/>
                </a:lnTo>
                <a:lnTo>
                  <a:pt x="46" y="22"/>
                </a:lnTo>
                <a:lnTo>
                  <a:pt x="46" y="22"/>
                </a:lnTo>
                <a:lnTo>
                  <a:pt x="46" y="22"/>
                </a:lnTo>
                <a:lnTo>
                  <a:pt x="46" y="22"/>
                </a:lnTo>
                <a:lnTo>
                  <a:pt x="44" y="22"/>
                </a:lnTo>
                <a:lnTo>
                  <a:pt x="44" y="22"/>
                </a:lnTo>
                <a:lnTo>
                  <a:pt x="44" y="22"/>
                </a:lnTo>
                <a:lnTo>
                  <a:pt x="44" y="20"/>
                </a:lnTo>
                <a:lnTo>
                  <a:pt x="42" y="20"/>
                </a:lnTo>
                <a:lnTo>
                  <a:pt x="42" y="20"/>
                </a:lnTo>
                <a:lnTo>
                  <a:pt x="42" y="20"/>
                </a:lnTo>
                <a:lnTo>
                  <a:pt x="40" y="20"/>
                </a:lnTo>
                <a:lnTo>
                  <a:pt x="40" y="20"/>
                </a:lnTo>
                <a:lnTo>
                  <a:pt x="40" y="18"/>
                </a:lnTo>
                <a:lnTo>
                  <a:pt x="40" y="18"/>
                </a:lnTo>
                <a:lnTo>
                  <a:pt x="38" y="18"/>
                </a:lnTo>
                <a:lnTo>
                  <a:pt x="38" y="18"/>
                </a:lnTo>
                <a:lnTo>
                  <a:pt x="38" y="18"/>
                </a:lnTo>
                <a:lnTo>
                  <a:pt x="38" y="18"/>
                </a:lnTo>
                <a:lnTo>
                  <a:pt x="37" y="18"/>
                </a:lnTo>
                <a:lnTo>
                  <a:pt x="37" y="18"/>
                </a:lnTo>
                <a:lnTo>
                  <a:pt x="37" y="16"/>
                </a:lnTo>
                <a:lnTo>
                  <a:pt x="37" y="16"/>
                </a:lnTo>
                <a:lnTo>
                  <a:pt x="37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3" y="16"/>
                </a:lnTo>
                <a:lnTo>
                  <a:pt x="33" y="14"/>
                </a:lnTo>
                <a:lnTo>
                  <a:pt x="33" y="14"/>
                </a:lnTo>
                <a:lnTo>
                  <a:pt x="31" y="14"/>
                </a:lnTo>
                <a:lnTo>
                  <a:pt x="31" y="14"/>
                </a:lnTo>
                <a:lnTo>
                  <a:pt x="31" y="14"/>
                </a:lnTo>
                <a:lnTo>
                  <a:pt x="29" y="14"/>
                </a:lnTo>
                <a:lnTo>
                  <a:pt x="29" y="14"/>
                </a:lnTo>
                <a:lnTo>
                  <a:pt x="29" y="12"/>
                </a:lnTo>
                <a:lnTo>
                  <a:pt x="29" y="12"/>
                </a:lnTo>
                <a:lnTo>
                  <a:pt x="27" y="12"/>
                </a:lnTo>
                <a:lnTo>
                  <a:pt x="27" y="12"/>
                </a:lnTo>
                <a:lnTo>
                  <a:pt x="27" y="12"/>
                </a:lnTo>
                <a:lnTo>
                  <a:pt x="27" y="12"/>
                </a:lnTo>
                <a:lnTo>
                  <a:pt x="26" y="12"/>
                </a:lnTo>
                <a:lnTo>
                  <a:pt x="26" y="12"/>
                </a:lnTo>
                <a:lnTo>
                  <a:pt x="26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2" y="9"/>
                </a:lnTo>
                <a:lnTo>
                  <a:pt x="22" y="9"/>
                </a:lnTo>
                <a:lnTo>
                  <a:pt x="22" y="9"/>
                </a:lnTo>
                <a:lnTo>
                  <a:pt x="22" y="9"/>
                </a:lnTo>
                <a:lnTo>
                  <a:pt x="22" y="9"/>
                </a:lnTo>
                <a:lnTo>
                  <a:pt x="20" y="9"/>
                </a:lnTo>
                <a:lnTo>
                  <a:pt x="20" y="9"/>
                </a:lnTo>
                <a:lnTo>
                  <a:pt x="20" y="7"/>
                </a:lnTo>
                <a:lnTo>
                  <a:pt x="20" y="7"/>
                </a:lnTo>
                <a:lnTo>
                  <a:pt x="20" y="7"/>
                </a:lnTo>
                <a:lnTo>
                  <a:pt x="20" y="7"/>
                </a:lnTo>
                <a:lnTo>
                  <a:pt x="20" y="7"/>
                </a:lnTo>
                <a:lnTo>
                  <a:pt x="18" y="7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3"/>
                </a:lnTo>
                <a:lnTo>
                  <a:pt x="18" y="3"/>
                </a:lnTo>
                <a:lnTo>
                  <a:pt x="18" y="3"/>
                </a:lnTo>
                <a:lnTo>
                  <a:pt x="16" y="3"/>
                </a:lnTo>
                <a:lnTo>
                  <a:pt x="16" y="3"/>
                </a:lnTo>
                <a:lnTo>
                  <a:pt x="16" y="1"/>
                </a:lnTo>
                <a:lnTo>
                  <a:pt x="18" y="1"/>
                </a:lnTo>
                <a:lnTo>
                  <a:pt x="18" y="1"/>
                </a:lnTo>
                <a:lnTo>
                  <a:pt x="18" y="1"/>
                </a:lnTo>
                <a:lnTo>
                  <a:pt x="18" y="1"/>
                </a:lnTo>
                <a:lnTo>
                  <a:pt x="18" y="0"/>
                </a:lnTo>
                <a:lnTo>
                  <a:pt x="16" y="0"/>
                </a:lnTo>
                <a:lnTo>
                  <a:pt x="15" y="0"/>
                </a:lnTo>
                <a:lnTo>
                  <a:pt x="16" y="0"/>
                </a:lnTo>
                <a:lnTo>
                  <a:pt x="18" y="1"/>
                </a:lnTo>
                <a:lnTo>
                  <a:pt x="18" y="1"/>
                </a:lnTo>
                <a:lnTo>
                  <a:pt x="18" y="1"/>
                </a:lnTo>
                <a:lnTo>
                  <a:pt x="20" y="1"/>
                </a:lnTo>
                <a:lnTo>
                  <a:pt x="20" y="1"/>
                </a:lnTo>
                <a:lnTo>
                  <a:pt x="20" y="1"/>
                </a:lnTo>
                <a:lnTo>
                  <a:pt x="20" y="3"/>
                </a:lnTo>
                <a:lnTo>
                  <a:pt x="22" y="3"/>
                </a:lnTo>
                <a:lnTo>
                  <a:pt x="22" y="3"/>
                </a:lnTo>
                <a:lnTo>
                  <a:pt x="22" y="3"/>
                </a:lnTo>
                <a:lnTo>
                  <a:pt x="22" y="3"/>
                </a:lnTo>
                <a:lnTo>
                  <a:pt x="24" y="3"/>
                </a:lnTo>
                <a:lnTo>
                  <a:pt x="24" y="3"/>
                </a:lnTo>
                <a:lnTo>
                  <a:pt x="24" y="3"/>
                </a:lnTo>
                <a:lnTo>
                  <a:pt x="26" y="3"/>
                </a:lnTo>
                <a:lnTo>
                  <a:pt x="26" y="5"/>
                </a:lnTo>
                <a:lnTo>
                  <a:pt x="27" y="5"/>
                </a:lnTo>
                <a:lnTo>
                  <a:pt x="27" y="5"/>
                </a:lnTo>
                <a:lnTo>
                  <a:pt x="29" y="5"/>
                </a:lnTo>
                <a:lnTo>
                  <a:pt x="29" y="5"/>
                </a:lnTo>
                <a:lnTo>
                  <a:pt x="29" y="5"/>
                </a:lnTo>
                <a:lnTo>
                  <a:pt x="31" y="5"/>
                </a:lnTo>
                <a:lnTo>
                  <a:pt x="31" y="7"/>
                </a:lnTo>
                <a:lnTo>
                  <a:pt x="31" y="7"/>
                </a:lnTo>
                <a:lnTo>
                  <a:pt x="33" y="7"/>
                </a:lnTo>
                <a:lnTo>
                  <a:pt x="33" y="7"/>
                </a:lnTo>
                <a:lnTo>
                  <a:pt x="35" y="7"/>
                </a:lnTo>
                <a:lnTo>
                  <a:pt x="35" y="7"/>
                </a:lnTo>
                <a:lnTo>
                  <a:pt x="37" y="9"/>
                </a:lnTo>
                <a:lnTo>
                  <a:pt x="37" y="9"/>
                </a:lnTo>
                <a:lnTo>
                  <a:pt x="37" y="9"/>
                </a:lnTo>
                <a:lnTo>
                  <a:pt x="38" y="9"/>
                </a:lnTo>
                <a:lnTo>
                  <a:pt x="38" y="9"/>
                </a:lnTo>
                <a:lnTo>
                  <a:pt x="40" y="9"/>
                </a:lnTo>
                <a:lnTo>
                  <a:pt x="40" y="9"/>
                </a:lnTo>
                <a:lnTo>
                  <a:pt x="42" y="11"/>
                </a:lnTo>
                <a:lnTo>
                  <a:pt x="42" y="11"/>
                </a:lnTo>
                <a:lnTo>
                  <a:pt x="44" y="11"/>
                </a:lnTo>
                <a:lnTo>
                  <a:pt x="46" y="11"/>
                </a:lnTo>
                <a:lnTo>
                  <a:pt x="48" y="11"/>
                </a:lnTo>
                <a:lnTo>
                  <a:pt x="49" y="12"/>
                </a:lnTo>
                <a:lnTo>
                  <a:pt x="49" y="12"/>
                </a:lnTo>
                <a:lnTo>
                  <a:pt x="51" y="12"/>
                </a:lnTo>
                <a:lnTo>
                  <a:pt x="51" y="12"/>
                </a:lnTo>
                <a:lnTo>
                  <a:pt x="53" y="12"/>
                </a:lnTo>
                <a:lnTo>
                  <a:pt x="55" y="12"/>
                </a:lnTo>
                <a:lnTo>
                  <a:pt x="55" y="12"/>
                </a:lnTo>
                <a:lnTo>
                  <a:pt x="57" y="12"/>
                </a:lnTo>
                <a:lnTo>
                  <a:pt x="59" y="12"/>
                </a:lnTo>
                <a:lnTo>
                  <a:pt x="61" y="12"/>
                </a:lnTo>
                <a:lnTo>
                  <a:pt x="62" y="12"/>
                </a:lnTo>
                <a:lnTo>
                  <a:pt x="62" y="12"/>
                </a:lnTo>
                <a:lnTo>
                  <a:pt x="64" y="12"/>
                </a:lnTo>
                <a:lnTo>
                  <a:pt x="66" y="12"/>
                </a:lnTo>
                <a:lnTo>
                  <a:pt x="68" y="14"/>
                </a:lnTo>
                <a:lnTo>
                  <a:pt x="68" y="14"/>
                </a:lnTo>
                <a:lnTo>
                  <a:pt x="70" y="14"/>
                </a:lnTo>
                <a:lnTo>
                  <a:pt x="70" y="14"/>
                </a:lnTo>
                <a:lnTo>
                  <a:pt x="72" y="16"/>
                </a:lnTo>
                <a:lnTo>
                  <a:pt x="72" y="16"/>
                </a:lnTo>
                <a:lnTo>
                  <a:pt x="73" y="16"/>
                </a:lnTo>
                <a:lnTo>
                  <a:pt x="73" y="16"/>
                </a:lnTo>
                <a:lnTo>
                  <a:pt x="75" y="18"/>
                </a:lnTo>
                <a:lnTo>
                  <a:pt x="75" y="18"/>
                </a:lnTo>
                <a:lnTo>
                  <a:pt x="77" y="18"/>
                </a:lnTo>
                <a:lnTo>
                  <a:pt x="79" y="18"/>
                </a:lnTo>
                <a:lnTo>
                  <a:pt x="79" y="18"/>
                </a:lnTo>
                <a:lnTo>
                  <a:pt x="81" y="20"/>
                </a:lnTo>
                <a:lnTo>
                  <a:pt x="83" y="22"/>
                </a:lnTo>
                <a:lnTo>
                  <a:pt x="83" y="22"/>
                </a:lnTo>
                <a:lnTo>
                  <a:pt x="84" y="22"/>
                </a:lnTo>
                <a:lnTo>
                  <a:pt x="86" y="22"/>
                </a:lnTo>
                <a:lnTo>
                  <a:pt x="86" y="23"/>
                </a:lnTo>
                <a:lnTo>
                  <a:pt x="88" y="23"/>
                </a:lnTo>
                <a:lnTo>
                  <a:pt x="90" y="23"/>
                </a:lnTo>
                <a:lnTo>
                  <a:pt x="92" y="25"/>
                </a:lnTo>
                <a:lnTo>
                  <a:pt x="94" y="25"/>
                </a:lnTo>
                <a:lnTo>
                  <a:pt x="95" y="25"/>
                </a:lnTo>
                <a:lnTo>
                  <a:pt x="95" y="25"/>
                </a:lnTo>
                <a:lnTo>
                  <a:pt x="95" y="25"/>
                </a:lnTo>
                <a:lnTo>
                  <a:pt x="94" y="25"/>
                </a:lnTo>
                <a:lnTo>
                  <a:pt x="94" y="25"/>
                </a:lnTo>
                <a:lnTo>
                  <a:pt x="92" y="23"/>
                </a:lnTo>
                <a:lnTo>
                  <a:pt x="90" y="23"/>
                </a:lnTo>
                <a:lnTo>
                  <a:pt x="90" y="23"/>
                </a:lnTo>
                <a:lnTo>
                  <a:pt x="88" y="23"/>
                </a:lnTo>
                <a:lnTo>
                  <a:pt x="88" y="22"/>
                </a:lnTo>
                <a:lnTo>
                  <a:pt x="88" y="22"/>
                </a:lnTo>
                <a:lnTo>
                  <a:pt x="86" y="22"/>
                </a:lnTo>
                <a:lnTo>
                  <a:pt x="84" y="20"/>
                </a:lnTo>
                <a:lnTo>
                  <a:pt x="84" y="20"/>
                </a:lnTo>
                <a:lnTo>
                  <a:pt x="83" y="20"/>
                </a:lnTo>
                <a:lnTo>
                  <a:pt x="81" y="20"/>
                </a:lnTo>
                <a:lnTo>
                  <a:pt x="81" y="18"/>
                </a:lnTo>
                <a:lnTo>
                  <a:pt x="81" y="18"/>
                </a:lnTo>
                <a:lnTo>
                  <a:pt x="81" y="18"/>
                </a:lnTo>
                <a:lnTo>
                  <a:pt x="79" y="18"/>
                </a:lnTo>
                <a:lnTo>
                  <a:pt x="77" y="16"/>
                </a:lnTo>
                <a:lnTo>
                  <a:pt x="77" y="16"/>
                </a:lnTo>
                <a:lnTo>
                  <a:pt x="75" y="16"/>
                </a:lnTo>
                <a:lnTo>
                  <a:pt x="73" y="14"/>
                </a:lnTo>
                <a:lnTo>
                  <a:pt x="73" y="14"/>
                </a:lnTo>
                <a:lnTo>
                  <a:pt x="72" y="14"/>
                </a:lnTo>
                <a:lnTo>
                  <a:pt x="72" y="14"/>
                </a:lnTo>
                <a:lnTo>
                  <a:pt x="70" y="14"/>
                </a:lnTo>
                <a:lnTo>
                  <a:pt x="70" y="12"/>
                </a:lnTo>
                <a:lnTo>
                  <a:pt x="70" y="12"/>
                </a:lnTo>
                <a:lnTo>
                  <a:pt x="68" y="12"/>
                </a:lnTo>
                <a:lnTo>
                  <a:pt x="68" y="12"/>
                </a:lnTo>
                <a:lnTo>
                  <a:pt x="66" y="12"/>
                </a:lnTo>
                <a:lnTo>
                  <a:pt x="66" y="12"/>
                </a:lnTo>
                <a:lnTo>
                  <a:pt x="64" y="12"/>
                </a:lnTo>
                <a:lnTo>
                  <a:pt x="62" y="12"/>
                </a:lnTo>
                <a:lnTo>
                  <a:pt x="62" y="12"/>
                </a:lnTo>
                <a:lnTo>
                  <a:pt x="61" y="12"/>
                </a:lnTo>
                <a:lnTo>
                  <a:pt x="61" y="12"/>
                </a:lnTo>
                <a:lnTo>
                  <a:pt x="59" y="12"/>
                </a:lnTo>
                <a:lnTo>
                  <a:pt x="59" y="12"/>
                </a:lnTo>
                <a:lnTo>
                  <a:pt x="57" y="12"/>
                </a:lnTo>
                <a:lnTo>
                  <a:pt x="55" y="12"/>
                </a:lnTo>
                <a:lnTo>
                  <a:pt x="53" y="11"/>
                </a:lnTo>
                <a:lnTo>
                  <a:pt x="53" y="11"/>
                </a:lnTo>
                <a:lnTo>
                  <a:pt x="51" y="11"/>
                </a:lnTo>
                <a:lnTo>
                  <a:pt x="51" y="11"/>
                </a:lnTo>
                <a:lnTo>
                  <a:pt x="49" y="11"/>
                </a:lnTo>
                <a:lnTo>
                  <a:pt x="49" y="11"/>
                </a:lnTo>
                <a:lnTo>
                  <a:pt x="49" y="11"/>
                </a:lnTo>
                <a:lnTo>
                  <a:pt x="48" y="11"/>
                </a:lnTo>
                <a:lnTo>
                  <a:pt x="48" y="11"/>
                </a:lnTo>
                <a:lnTo>
                  <a:pt x="46" y="9"/>
                </a:lnTo>
                <a:lnTo>
                  <a:pt x="46" y="9"/>
                </a:lnTo>
                <a:lnTo>
                  <a:pt x="46" y="9"/>
                </a:lnTo>
                <a:lnTo>
                  <a:pt x="44" y="9"/>
                </a:lnTo>
                <a:lnTo>
                  <a:pt x="44" y="9"/>
                </a:lnTo>
                <a:lnTo>
                  <a:pt x="42" y="9"/>
                </a:lnTo>
                <a:lnTo>
                  <a:pt x="42" y="9"/>
                </a:lnTo>
                <a:lnTo>
                  <a:pt x="40" y="9"/>
                </a:lnTo>
                <a:lnTo>
                  <a:pt x="40" y="7"/>
                </a:lnTo>
                <a:lnTo>
                  <a:pt x="38" y="7"/>
                </a:lnTo>
                <a:lnTo>
                  <a:pt x="38" y="7"/>
                </a:lnTo>
                <a:lnTo>
                  <a:pt x="37" y="7"/>
                </a:lnTo>
                <a:lnTo>
                  <a:pt x="37" y="7"/>
                </a:lnTo>
                <a:lnTo>
                  <a:pt x="37" y="7"/>
                </a:lnTo>
                <a:lnTo>
                  <a:pt x="37" y="7"/>
                </a:lnTo>
                <a:lnTo>
                  <a:pt x="35" y="5"/>
                </a:lnTo>
                <a:lnTo>
                  <a:pt x="35" y="5"/>
                </a:lnTo>
                <a:lnTo>
                  <a:pt x="33" y="5"/>
                </a:lnTo>
                <a:lnTo>
                  <a:pt x="33" y="5"/>
                </a:lnTo>
                <a:lnTo>
                  <a:pt x="33" y="5"/>
                </a:lnTo>
                <a:lnTo>
                  <a:pt x="31" y="5"/>
                </a:lnTo>
                <a:lnTo>
                  <a:pt x="31" y="5"/>
                </a:lnTo>
                <a:lnTo>
                  <a:pt x="29" y="5"/>
                </a:lnTo>
                <a:lnTo>
                  <a:pt x="29" y="3"/>
                </a:lnTo>
                <a:lnTo>
                  <a:pt x="29" y="3"/>
                </a:lnTo>
                <a:lnTo>
                  <a:pt x="27" y="3"/>
                </a:lnTo>
                <a:lnTo>
                  <a:pt x="27" y="3"/>
                </a:lnTo>
                <a:lnTo>
                  <a:pt x="27" y="3"/>
                </a:lnTo>
                <a:lnTo>
                  <a:pt x="26" y="3"/>
                </a:lnTo>
                <a:lnTo>
                  <a:pt x="26" y="3"/>
                </a:lnTo>
                <a:lnTo>
                  <a:pt x="26" y="3"/>
                </a:lnTo>
                <a:lnTo>
                  <a:pt x="24" y="1"/>
                </a:lnTo>
                <a:lnTo>
                  <a:pt x="24" y="1"/>
                </a:lnTo>
                <a:lnTo>
                  <a:pt x="24" y="1"/>
                </a:lnTo>
                <a:lnTo>
                  <a:pt x="24" y="1"/>
                </a:lnTo>
                <a:lnTo>
                  <a:pt x="22" y="1"/>
                </a:lnTo>
                <a:lnTo>
                  <a:pt x="22" y="1"/>
                </a:lnTo>
                <a:lnTo>
                  <a:pt x="22" y="0"/>
                </a:lnTo>
                <a:lnTo>
                  <a:pt x="20" y="0"/>
                </a:lnTo>
                <a:lnTo>
                  <a:pt x="22" y="1"/>
                </a:lnTo>
                <a:lnTo>
                  <a:pt x="20" y="0"/>
                </a:lnTo>
                <a:lnTo>
                  <a:pt x="18" y="0"/>
                </a:lnTo>
                <a:lnTo>
                  <a:pt x="16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49" name="Freeform 2005"/>
          <p:cNvSpPr>
            <a:spLocks/>
          </p:cNvSpPr>
          <p:nvPr/>
        </p:nvSpPr>
        <p:spPr bwMode="auto">
          <a:xfrm>
            <a:off x="5348288" y="4113213"/>
            <a:ext cx="76200" cy="49212"/>
          </a:xfrm>
          <a:custGeom>
            <a:avLst/>
            <a:gdLst>
              <a:gd name="T0" fmla="*/ 85 w 96"/>
              <a:gd name="T1" fmla="*/ 4 h 63"/>
              <a:gd name="T2" fmla="*/ 87 w 96"/>
              <a:gd name="T3" fmla="*/ 7 h 63"/>
              <a:gd name="T4" fmla="*/ 90 w 96"/>
              <a:gd name="T5" fmla="*/ 11 h 63"/>
              <a:gd name="T6" fmla="*/ 92 w 96"/>
              <a:gd name="T7" fmla="*/ 17 h 63"/>
              <a:gd name="T8" fmla="*/ 92 w 96"/>
              <a:gd name="T9" fmla="*/ 24 h 63"/>
              <a:gd name="T10" fmla="*/ 96 w 96"/>
              <a:gd name="T11" fmla="*/ 28 h 63"/>
              <a:gd name="T12" fmla="*/ 96 w 96"/>
              <a:gd name="T13" fmla="*/ 37 h 63"/>
              <a:gd name="T14" fmla="*/ 92 w 96"/>
              <a:gd name="T15" fmla="*/ 42 h 63"/>
              <a:gd name="T16" fmla="*/ 94 w 96"/>
              <a:gd name="T17" fmla="*/ 31 h 63"/>
              <a:gd name="T18" fmla="*/ 90 w 96"/>
              <a:gd name="T19" fmla="*/ 26 h 63"/>
              <a:gd name="T20" fmla="*/ 88 w 96"/>
              <a:gd name="T21" fmla="*/ 22 h 63"/>
              <a:gd name="T22" fmla="*/ 90 w 96"/>
              <a:gd name="T23" fmla="*/ 18 h 63"/>
              <a:gd name="T24" fmla="*/ 88 w 96"/>
              <a:gd name="T25" fmla="*/ 15 h 63"/>
              <a:gd name="T26" fmla="*/ 85 w 96"/>
              <a:gd name="T27" fmla="*/ 9 h 63"/>
              <a:gd name="T28" fmla="*/ 83 w 96"/>
              <a:gd name="T29" fmla="*/ 6 h 63"/>
              <a:gd name="T30" fmla="*/ 81 w 96"/>
              <a:gd name="T31" fmla="*/ 2 h 63"/>
              <a:gd name="T32" fmla="*/ 81 w 96"/>
              <a:gd name="T33" fmla="*/ 6 h 63"/>
              <a:gd name="T34" fmla="*/ 81 w 96"/>
              <a:gd name="T35" fmla="*/ 9 h 63"/>
              <a:gd name="T36" fmla="*/ 77 w 96"/>
              <a:gd name="T37" fmla="*/ 13 h 63"/>
              <a:gd name="T38" fmla="*/ 74 w 96"/>
              <a:gd name="T39" fmla="*/ 17 h 63"/>
              <a:gd name="T40" fmla="*/ 70 w 96"/>
              <a:gd name="T41" fmla="*/ 20 h 63"/>
              <a:gd name="T42" fmla="*/ 65 w 96"/>
              <a:gd name="T43" fmla="*/ 24 h 63"/>
              <a:gd name="T44" fmla="*/ 57 w 96"/>
              <a:gd name="T45" fmla="*/ 29 h 63"/>
              <a:gd name="T46" fmla="*/ 50 w 96"/>
              <a:gd name="T47" fmla="*/ 35 h 63"/>
              <a:gd name="T48" fmla="*/ 44 w 96"/>
              <a:gd name="T49" fmla="*/ 42 h 63"/>
              <a:gd name="T50" fmla="*/ 43 w 96"/>
              <a:gd name="T51" fmla="*/ 50 h 63"/>
              <a:gd name="T52" fmla="*/ 35 w 96"/>
              <a:gd name="T53" fmla="*/ 57 h 63"/>
              <a:gd name="T54" fmla="*/ 28 w 96"/>
              <a:gd name="T55" fmla="*/ 61 h 63"/>
              <a:gd name="T56" fmla="*/ 35 w 96"/>
              <a:gd name="T57" fmla="*/ 53 h 63"/>
              <a:gd name="T58" fmla="*/ 39 w 96"/>
              <a:gd name="T59" fmla="*/ 48 h 63"/>
              <a:gd name="T60" fmla="*/ 43 w 96"/>
              <a:gd name="T61" fmla="*/ 42 h 63"/>
              <a:gd name="T62" fmla="*/ 46 w 96"/>
              <a:gd name="T63" fmla="*/ 39 h 63"/>
              <a:gd name="T64" fmla="*/ 48 w 96"/>
              <a:gd name="T65" fmla="*/ 33 h 63"/>
              <a:gd name="T66" fmla="*/ 52 w 96"/>
              <a:gd name="T67" fmla="*/ 31 h 63"/>
              <a:gd name="T68" fmla="*/ 57 w 96"/>
              <a:gd name="T69" fmla="*/ 28 h 63"/>
              <a:gd name="T70" fmla="*/ 61 w 96"/>
              <a:gd name="T71" fmla="*/ 24 h 63"/>
              <a:gd name="T72" fmla="*/ 66 w 96"/>
              <a:gd name="T73" fmla="*/ 20 h 63"/>
              <a:gd name="T74" fmla="*/ 70 w 96"/>
              <a:gd name="T75" fmla="*/ 17 h 63"/>
              <a:gd name="T76" fmla="*/ 74 w 96"/>
              <a:gd name="T77" fmla="*/ 13 h 63"/>
              <a:gd name="T78" fmla="*/ 77 w 96"/>
              <a:gd name="T79" fmla="*/ 9 h 63"/>
              <a:gd name="T80" fmla="*/ 77 w 96"/>
              <a:gd name="T81" fmla="*/ 6 h 63"/>
              <a:gd name="T82" fmla="*/ 79 w 96"/>
              <a:gd name="T83" fmla="*/ 0 h 63"/>
              <a:gd name="T84" fmla="*/ 74 w 96"/>
              <a:gd name="T85" fmla="*/ 6 h 63"/>
              <a:gd name="T86" fmla="*/ 66 w 96"/>
              <a:gd name="T87" fmla="*/ 7 h 63"/>
              <a:gd name="T88" fmla="*/ 61 w 96"/>
              <a:gd name="T89" fmla="*/ 13 h 63"/>
              <a:gd name="T90" fmla="*/ 50 w 96"/>
              <a:gd name="T91" fmla="*/ 17 h 63"/>
              <a:gd name="T92" fmla="*/ 37 w 96"/>
              <a:gd name="T93" fmla="*/ 20 h 63"/>
              <a:gd name="T94" fmla="*/ 24 w 96"/>
              <a:gd name="T95" fmla="*/ 22 h 63"/>
              <a:gd name="T96" fmla="*/ 13 w 96"/>
              <a:gd name="T97" fmla="*/ 31 h 63"/>
              <a:gd name="T98" fmla="*/ 0 w 96"/>
              <a:gd name="T99" fmla="*/ 39 h 63"/>
              <a:gd name="T100" fmla="*/ 9 w 96"/>
              <a:gd name="T101" fmla="*/ 31 h 63"/>
              <a:gd name="T102" fmla="*/ 19 w 96"/>
              <a:gd name="T103" fmla="*/ 24 h 63"/>
              <a:gd name="T104" fmla="*/ 28 w 96"/>
              <a:gd name="T105" fmla="*/ 18 h 63"/>
              <a:gd name="T106" fmla="*/ 39 w 96"/>
              <a:gd name="T107" fmla="*/ 18 h 63"/>
              <a:gd name="T108" fmla="*/ 48 w 96"/>
              <a:gd name="T109" fmla="*/ 15 h 63"/>
              <a:gd name="T110" fmla="*/ 57 w 96"/>
              <a:gd name="T111" fmla="*/ 11 h 63"/>
              <a:gd name="T112" fmla="*/ 65 w 96"/>
              <a:gd name="T113" fmla="*/ 7 h 63"/>
              <a:gd name="T114" fmla="*/ 70 w 96"/>
              <a:gd name="T115" fmla="*/ 6 h 63"/>
              <a:gd name="T116" fmla="*/ 76 w 96"/>
              <a:gd name="T117" fmla="*/ 2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6" h="63">
                <a:moveTo>
                  <a:pt x="85" y="0"/>
                </a:moveTo>
                <a:lnTo>
                  <a:pt x="85" y="0"/>
                </a:lnTo>
                <a:lnTo>
                  <a:pt x="85" y="0"/>
                </a:lnTo>
                <a:lnTo>
                  <a:pt x="85" y="0"/>
                </a:lnTo>
                <a:lnTo>
                  <a:pt x="85" y="0"/>
                </a:lnTo>
                <a:lnTo>
                  <a:pt x="85" y="2"/>
                </a:lnTo>
                <a:lnTo>
                  <a:pt x="85" y="2"/>
                </a:lnTo>
                <a:lnTo>
                  <a:pt x="85" y="2"/>
                </a:lnTo>
                <a:lnTo>
                  <a:pt x="85" y="2"/>
                </a:lnTo>
                <a:lnTo>
                  <a:pt x="85" y="4"/>
                </a:lnTo>
                <a:lnTo>
                  <a:pt x="87" y="4"/>
                </a:lnTo>
                <a:lnTo>
                  <a:pt x="87" y="4"/>
                </a:lnTo>
                <a:lnTo>
                  <a:pt x="87" y="4"/>
                </a:lnTo>
                <a:lnTo>
                  <a:pt x="87" y="4"/>
                </a:lnTo>
                <a:lnTo>
                  <a:pt x="87" y="6"/>
                </a:lnTo>
                <a:lnTo>
                  <a:pt x="87" y="6"/>
                </a:lnTo>
                <a:lnTo>
                  <a:pt x="87" y="6"/>
                </a:lnTo>
                <a:lnTo>
                  <a:pt x="87" y="6"/>
                </a:lnTo>
                <a:lnTo>
                  <a:pt x="87" y="7"/>
                </a:lnTo>
                <a:lnTo>
                  <a:pt x="87" y="7"/>
                </a:lnTo>
                <a:lnTo>
                  <a:pt x="87" y="7"/>
                </a:lnTo>
                <a:lnTo>
                  <a:pt x="87" y="7"/>
                </a:lnTo>
                <a:lnTo>
                  <a:pt x="88" y="7"/>
                </a:lnTo>
                <a:lnTo>
                  <a:pt x="88" y="9"/>
                </a:lnTo>
                <a:lnTo>
                  <a:pt x="88" y="9"/>
                </a:lnTo>
                <a:lnTo>
                  <a:pt x="88" y="9"/>
                </a:lnTo>
                <a:lnTo>
                  <a:pt x="88" y="9"/>
                </a:lnTo>
                <a:lnTo>
                  <a:pt x="88" y="11"/>
                </a:lnTo>
                <a:lnTo>
                  <a:pt x="90" y="11"/>
                </a:lnTo>
                <a:lnTo>
                  <a:pt x="90" y="11"/>
                </a:lnTo>
                <a:lnTo>
                  <a:pt x="90" y="11"/>
                </a:lnTo>
                <a:lnTo>
                  <a:pt x="90" y="13"/>
                </a:lnTo>
                <a:lnTo>
                  <a:pt x="92" y="13"/>
                </a:lnTo>
                <a:lnTo>
                  <a:pt x="92" y="13"/>
                </a:lnTo>
                <a:lnTo>
                  <a:pt x="92" y="13"/>
                </a:lnTo>
                <a:lnTo>
                  <a:pt x="92" y="15"/>
                </a:lnTo>
                <a:lnTo>
                  <a:pt x="92" y="15"/>
                </a:lnTo>
                <a:lnTo>
                  <a:pt x="92" y="15"/>
                </a:lnTo>
                <a:lnTo>
                  <a:pt x="92" y="17"/>
                </a:lnTo>
                <a:lnTo>
                  <a:pt x="92" y="17"/>
                </a:lnTo>
                <a:lnTo>
                  <a:pt x="94" y="17"/>
                </a:lnTo>
                <a:lnTo>
                  <a:pt x="94" y="17"/>
                </a:lnTo>
                <a:lnTo>
                  <a:pt x="94" y="18"/>
                </a:lnTo>
                <a:lnTo>
                  <a:pt x="94" y="18"/>
                </a:lnTo>
                <a:lnTo>
                  <a:pt x="94" y="20"/>
                </a:lnTo>
                <a:lnTo>
                  <a:pt x="94" y="20"/>
                </a:lnTo>
                <a:lnTo>
                  <a:pt x="94" y="20"/>
                </a:lnTo>
                <a:lnTo>
                  <a:pt x="94" y="22"/>
                </a:lnTo>
                <a:lnTo>
                  <a:pt x="92" y="22"/>
                </a:lnTo>
                <a:lnTo>
                  <a:pt x="92" y="24"/>
                </a:lnTo>
                <a:lnTo>
                  <a:pt x="94" y="24"/>
                </a:lnTo>
                <a:lnTo>
                  <a:pt x="94" y="24"/>
                </a:lnTo>
                <a:lnTo>
                  <a:pt x="94" y="24"/>
                </a:lnTo>
                <a:lnTo>
                  <a:pt x="94" y="26"/>
                </a:lnTo>
                <a:lnTo>
                  <a:pt x="94" y="26"/>
                </a:lnTo>
                <a:lnTo>
                  <a:pt x="94" y="26"/>
                </a:lnTo>
                <a:lnTo>
                  <a:pt x="96" y="26"/>
                </a:lnTo>
                <a:lnTo>
                  <a:pt x="96" y="28"/>
                </a:lnTo>
                <a:lnTo>
                  <a:pt x="96" y="28"/>
                </a:lnTo>
                <a:lnTo>
                  <a:pt x="96" y="28"/>
                </a:lnTo>
                <a:lnTo>
                  <a:pt x="96" y="28"/>
                </a:lnTo>
                <a:lnTo>
                  <a:pt x="96" y="29"/>
                </a:lnTo>
                <a:lnTo>
                  <a:pt x="96" y="28"/>
                </a:lnTo>
                <a:lnTo>
                  <a:pt x="96" y="29"/>
                </a:lnTo>
                <a:lnTo>
                  <a:pt x="96" y="31"/>
                </a:lnTo>
                <a:lnTo>
                  <a:pt x="96" y="31"/>
                </a:lnTo>
                <a:lnTo>
                  <a:pt x="96" y="33"/>
                </a:lnTo>
                <a:lnTo>
                  <a:pt x="96" y="35"/>
                </a:lnTo>
                <a:lnTo>
                  <a:pt x="96" y="35"/>
                </a:lnTo>
                <a:lnTo>
                  <a:pt x="96" y="37"/>
                </a:lnTo>
                <a:lnTo>
                  <a:pt x="96" y="37"/>
                </a:lnTo>
                <a:lnTo>
                  <a:pt x="96" y="39"/>
                </a:lnTo>
                <a:lnTo>
                  <a:pt x="96" y="39"/>
                </a:lnTo>
                <a:lnTo>
                  <a:pt x="94" y="41"/>
                </a:lnTo>
                <a:lnTo>
                  <a:pt x="94" y="42"/>
                </a:lnTo>
                <a:lnTo>
                  <a:pt x="92" y="44"/>
                </a:lnTo>
                <a:lnTo>
                  <a:pt x="90" y="46"/>
                </a:lnTo>
                <a:lnTo>
                  <a:pt x="90" y="44"/>
                </a:lnTo>
                <a:lnTo>
                  <a:pt x="92" y="42"/>
                </a:lnTo>
                <a:lnTo>
                  <a:pt x="92" y="42"/>
                </a:lnTo>
                <a:lnTo>
                  <a:pt x="92" y="41"/>
                </a:lnTo>
                <a:lnTo>
                  <a:pt x="92" y="39"/>
                </a:lnTo>
                <a:lnTo>
                  <a:pt x="94" y="39"/>
                </a:lnTo>
                <a:lnTo>
                  <a:pt x="92" y="39"/>
                </a:lnTo>
                <a:lnTo>
                  <a:pt x="94" y="37"/>
                </a:lnTo>
                <a:lnTo>
                  <a:pt x="94" y="37"/>
                </a:lnTo>
                <a:lnTo>
                  <a:pt x="94" y="35"/>
                </a:lnTo>
                <a:lnTo>
                  <a:pt x="94" y="35"/>
                </a:lnTo>
                <a:lnTo>
                  <a:pt x="94" y="33"/>
                </a:lnTo>
                <a:lnTo>
                  <a:pt x="94" y="31"/>
                </a:lnTo>
                <a:lnTo>
                  <a:pt x="94" y="31"/>
                </a:lnTo>
                <a:lnTo>
                  <a:pt x="94" y="29"/>
                </a:lnTo>
                <a:lnTo>
                  <a:pt x="94" y="29"/>
                </a:lnTo>
                <a:lnTo>
                  <a:pt x="94" y="28"/>
                </a:lnTo>
                <a:lnTo>
                  <a:pt x="92" y="28"/>
                </a:lnTo>
                <a:lnTo>
                  <a:pt x="92" y="28"/>
                </a:lnTo>
                <a:lnTo>
                  <a:pt x="92" y="28"/>
                </a:lnTo>
                <a:lnTo>
                  <a:pt x="92" y="28"/>
                </a:lnTo>
                <a:lnTo>
                  <a:pt x="90" y="26"/>
                </a:lnTo>
                <a:lnTo>
                  <a:pt x="90" y="26"/>
                </a:lnTo>
                <a:lnTo>
                  <a:pt x="90" y="26"/>
                </a:lnTo>
                <a:lnTo>
                  <a:pt x="90" y="26"/>
                </a:lnTo>
                <a:lnTo>
                  <a:pt x="90" y="24"/>
                </a:lnTo>
                <a:lnTo>
                  <a:pt x="90" y="24"/>
                </a:lnTo>
                <a:lnTo>
                  <a:pt x="88" y="24"/>
                </a:lnTo>
                <a:lnTo>
                  <a:pt x="90" y="24"/>
                </a:lnTo>
                <a:lnTo>
                  <a:pt x="90" y="24"/>
                </a:lnTo>
                <a:lnTo>
                  <a:pt x="88" y="22"/>
                </a:lnTo>
                <a:lnTo>
                  <a:pt x="88" y="22"/>
                </a:lnTo>
                <a:lnTo>
                  <a:pt x="88" y="22"/>
                </a:lnTo>
                <a:lnTo>
                  <a:pt x="90" y="22"/>
                </a:lnTo>
                <a:lnTo>
                  <a:pt x="88" y="22"/>
                </a:lnTo>
                <a:lnTo>
                  <a:pt x="88" y="20"/>
                </a:lnTo>
                <a:lnTo>
                  <a:pt x="88" y="20"/>
                </a:lnTo>
                <a:lnTo>
                  <a:pt x="88" y="20"/>
                </a:lnTo>
                <a:lnTo>
                  <a:pt x="90" y="20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88" y="15"/>
                </a:lnTo>
                <a:lnTo>
                  <a:pt x="88" y="15"/>
                </a:lnTo>
                <a:lnTo>
                  <a:pt x="88" y="15"/>
                </a:lnTo>
                <a:lnTo>
                  <a:pt x="88" y="15"/>
                </a:lnTo>
                <a:lnTo>
                  <a:pt x="88" y="13"/>
                </a:lnTo>
                <a:lnTo>
                  <a:pt x="88" y="13"/>
                </a:lnTo>
                <a:lnTo>
                  <a:pt x="87" y="13"/>
                </a:lnTo>
                <a:lnTo>
                  <a:pt x="87" y="13"/>
                </a:lnTo>
                <a:lnTo>
                  <a:pt x="87" y="11"/>
                </a:lnTo>
                <a:lnTo>
                  <a:pt x="87" y="11"/>
                </a:lnTo>
                <a:lnTo>
                  <a:pt x="87" y="11"/>
                </a:lnTo>
                <a:lnTo>
                  <a:pt x="85" y="11"/>
                </a:lnTo>
                <a:lnTo>
                  <a:pt x="85" y="9"/>
                </a:lnTo>
                <a:lnTo>
                  <a:pt x="85" y="9"/>
                </a:lnTo>
                <a:lnTo>
                  <a:pt x="85" y="9"/>
                </a:lnTo>
                <a:lnTo>
                  <a:pt x="85" y="9"/>
                </a:lnTo>
                <a:lnTo>
                  <a:pt x="83" y="9"/>
                </a:lnTo>
                <a:lnTo>
                  <a:pt x="83" y="7"/>
                </a:lnTo>
                <a:lnTo>
                  <a:pt x="83" y="7"/>
                </a:lnTo>
                <a:lnTo>
                  <a:pt x="83" y="7"/>
                </a:lnTo>
                <a:lnTo>
                  <a:pt x="83" y="7"/>
                </a:lnTo>
                <a:lnTo>
                  <a:pt x="83" y="6"/>
                </a:lnTo>
                <a:lnTo>
                  <a:pt x="83" y="6"/>
                </a:lnTo>
                <a:lnTo>
                  <a:pt x="83" y="6"/>
                </a:lnTo>
                <a:lnTo>
                  <a:pt x="83" y="6"/>
                </a:lnTo>
                <a:lnTo>
                  <a:pt x="81" y="6"/>
                </a:lnTo>
                <a:lnTo>
                  <a:pt x="83" y="4"/>
                </a:lnTo>
                <a:lnTo>
                  <a:pt x="81" y="4"/>
                </a:lnTo>
                <a:lnTo>
                  <a:pt x="81" y="4"/>
                </a:lnTo>
                <a:lnTo>
                  <a:pt x="81" y="4"/>
                </a:lnTo>
                <a:lnTo>
                  <a:pt x="81" y="4"/>
                </a:lnTo>
                <a:lnTo>
                  <a:pt x="81" y="2"/>
                </a:lnTo>
                <a:lnTo>
                  <a:pt x="81" y="2"/>
                </a:lnTo>
                <a:lnTo>
                  <a:pt x="81" y="2"/>
                </a:lnTo>
                <a:lnTo>
                  <a:pt x="81" y="0"/>
                </a:lnTo>
                <a:lnTo>
                  <a:pt x="81" y="0"/>
                </a:lnTo>
                <a:lnTo>
                  <a:pt x="81" y="0"/>
                </a:lnTo>
                <a:lnTo>
                  <a:pt x="81" y="0"/>
                </a:lnTo>
                <a:lnTo>
                  <a:pt x="81" y="0"/>
                </a:lnTo>
                <a:lnTo>
                  <a:pt x="81" y="2"/>
                </a:lnTo>
                <a:lnTo>
                  <a:pt x="81" y="2"/>
                </a:lnTo>
                <a:lnTo>
                  <a:pt x="81" y="2"/>
                </a:lnTo>
                <a:lnTo>
                  <a:pt x="81" y="4"/>
                </a:lnTo>
                <a:lnTo>
                  <a:pt x="81" y="6"/>
                </a:lnTo>
                <a:lnTo>
                  <a:pt x="81" y="6"/>
                </a:lnTo>
                <a:lnTo>
                  <a:pt x="81" y="6"/>
                </a:lnTo>
                <a:lnTo>
                  <a:pt x="83" y="6"/>
                </a:lnTo>
                <a:lnTo>
                  <a:pt x="81" y="7"/>
                </a:lnTo>
                <a:lnTo>
                  <a:pt x="81" y="7"/>
                </a:lnTo>
                <a:lnTo>
                  <a:pt x="83" y="7"/>
                </a:lnTo>
                <a:lnTo>
                  <a:pt x="81" y="7"/>
                </a:lnTo>
                <a:lnTo>
                  <a:pt x="81" y="9"/>
                </a:lnTo>
                <a:lnTo>
                  <a:pt x="81" y="9"/>
                </a:lnTo>
                <a:lnTo>
                  <a:pt x="81" y="9"/>
                </a:lnTo>
                <a:lnTo>
                  <a:pt x="81" y="9"/>
                </a:lnTo>
                <a:lnTo>
                  <a:pt x="79" y="9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79" y="13"/>
                </a:lnTo>
                <a:lnTo>
                  <a:pt x="77" y="13"/>
                </a:lnTo>
                <a:lnTo>
                  <a:pt x="77" y="13"/>
                </a:lnTo>
                <a:lnTo>
                  <a:pt x="77" y="13"/>
                </a:lnTo>
                <a:lnTo>
                  <a:pt x="77" y="13"/>
                </a:lnTo>
                <a:lnTo>
                  <a:pt x="77" y="15"/>
                </a:lnTo>
                <a:lnTo>
                  <a:pt x="76" y="15"/>
                </a:lnTo>
                <a:lnTo>
                  <a:pt x="76" y="15"/>
                </a:lnTo>
                <a:lnTo>
                  <a:pt x="76" y="15"/>
                </a:lnTo>
                <a:lnTo>
                  <a:pt x="76" y="15"/>
                </a:lnTo>
                <a:lnTo>
                  <a:pt x="76" y="17"/>
                </a:lnTo>
                <a:lnTo>
                  <a:pt x="74" y="17"/>
                </a:lnTo>
                <a:lnTo>
                  <a:pt x="74" y="17"/>
                </a:lnTo>
                <a:lnTo>
                  <a:pt x="74" y="17"/>
                </a:lnTo>
                <a:lnTo>
                  <a:pt x="74" y="17"/>
                </a:lnTo>
                <a:lnTo>
                  <a:pt x="74" y="18"/>
                </a:lnTo>
                <a:lnTo>
                  <a:pt x="74" y="18"/>
                </a:lnTo>
                <a:lnTo>
                  <a:pt x="74" y="18"/>
                </a:lnTo>
                <a:lnTo>
                  <a:pt x="72" y="18"/>
                </a:lnTo>
                <a:lnTo>
                  <a:pt x="72" y="20"/>
                </a:lnTo>
                <a:lnTo>
                  <a:pt x="70" y="20"/>
                </a:lnTo>
                <a:lnTo>
                  <a:pt x="70" y="20"/>
                </a:lnTo>
                <a:lnTo>
                  <a:pt x="70" y="20"/>
                </a:lnTo>
                <a:lnTo>
                  <a:pt x="70" y="22"/>
                </a:lnTo>
                <a:lnTo>
                  <a:pt x="68" y="22"/>
                </a:lnTo>
                <a:lnTo>
                  <a:pt x="68" y="22"/>
                </a:lnTo>
                <a:lnTo>
                  <a:pt x="68" y="22"/>
                </a:lnTo>
                <a:lnTo>
                  <a:pt x="66" y="22"/>
                </a:lnTo>
                <a:lnTo>
                  <a:pt x="66" y="22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63" y="24"/>
                </a:lnTo>
                <a:lnTo>
                  <a:pt x="63" y="26"/>
                </a:lnTo>
                <a:lnTo>
                  <a:pt x="63" y="26"/>
                </a:lnTo>
                <a:lnTo>
                  <a:pt x="63" y="26"/>
                </a:lnTo>
                <a:lnTo>
                  <a:pt x="61" y="28"/>
                </a:lnTo>
                <a:lnTo>
                  <a:pt x="61" y="28"/>
                </a:lnTo>
                <a:lnTo>
                  <a:pt x="61" y="28"/>
                </a:lnTo>
                <a:lnTo>
                  <a:pt x="59" y="29"/>
                </a:lnTo>
                <a:lnTo>
                  <a:pt x="59" y="29"/>
                </a:lnTo>
                <a:lnTo>
                  <a:pt x="57" y="29"/>
                </a:lnTo>
                <a:lnTo>
                  <a:pt x="57" y="29"/>
                </a:lnTo>
                <a:lnTo>
                  <a:pt x="57" y="29"/>
                </a:lnTo>
                <a:lnTo>
                  <a:pt x="55" y="31"/>
                </a:lnTo>
                <a:lnTo>
                  <a:pt x="55" y="31"/>
                </a:lnTo>
                <a:lnTo>
                  <a:pt x="55" y="31"/>
                </a:lnTo>
                <a:lnTo>
                  <a:pt x="54" y="31"/>
                </a:lnTo>
                <a:lnTo>
                  <a:pt x="54" y="33"/>
                </a:lnTo>
                <a:lnTo>
                  <a:pt x="52" y="33"/>
                </a:lnTo>
                <a:lnTo>
                  <a:pt x="52" y="35"/>
                </a:lnTo>
                <a:lnTo>
                  <a:pt x="50" y="35"/>
                </a:lnTo>
                <a:lnTo>
                  <a:pt x="50" y="35"/>
                </a:lnTo>
                <a:lnTo>
                  <a:pt x="50" y="35"/>
                </a:lnTo>
                <a:lnTo>
                  <a:pt x="50" y="37"/>
                </a:lnTo>
                <a:lnTo>
                  <a:pt x="48" y="37"/>
                </a:lnTo>
                <a:lnTo>
                  <a:pt x="48" y="39"/>
                </a:lnTo>
                <a:lnTo>
                  <a:pt x="48" y="39"/>
                </a:lnTo>
                <a:lnTo>
                  <a:pt x="48" y="39"/>
                </a:lnTo>
                <a:lnTo>
                  <a:pt x="46" y="41"/>
                </a:lnTo>
                <a:lnTo>
                  <a:pt x="46" y="41"/>
                </a:lnTo>
                <a:lnTo>
                  <a:pt x="44" y="42"/>
                </a:lnTo>
                <a:lnTo>
                  <a:pt x="44" y="42"/>
                </a:lnTo>
                <a:lnTo>
                  <a:pt x="44" y="44"/>
                </a:lnTo>
                <a:lnTo>
                  <a:pt x="44" y="44"/>
                </a:lnTo>
                <a:lnTo>
                  <a:pt x="44" y="46"/>
                </a:lnTo>
                <a:lnTo>
                  <a:pt x="43" y="46"/>
                </a:lnTo>
                <a:lnTo>
                  <a:pt x="43" y="46"/>
                </a:lnTo>
                <a:lnTo>
                  <a:pt x="43" y="46"/>
                </a:lnTo>
                <a:lnTo>
                  <a:pt x="43" y="48"/>
                </a:lnTo>
                <a:lnTo>
                  <a:pt x="43" y="48"/>
                </a:lnTo>
                <a:lnTo>
                  <a:pt x="43" y="50"/>
                </a:lnTo>
                <a:lnTo>
                  <a:pt x="41" y="50"/>
                </a:lnTo>
                <a:lnTo>
                  <a:pt x="41" y="50"/>
                </a:lnTo>
                <a:lnTo>
                  <a:pt x="39" y="52"/>
                </a:lnTo>
                <a:lnTo>
                  <a:pt x="39" y="52"/>
                </a:lnTo>
                <a:lnTo>
                  <a:pt x="37" y="53"/>
                </a:lnTo>
                <a:lnTo>
                  <a:pt x="37" y="53"/>
                </a:lnTo>
                <a:lnTo>
                  <a:pt x="37" y="55"/>
                </a:lnTo>
                <a:lnTo>
                  <a:pt x="35" y="55"/>
                </a:lnTo>
                <a:lnTo>
                  <a:pt x="35" y="55"/>
                </a:lnTo>
                <a:lnTo>
                  <a:pt x="35" y="57"/>
                </a:lnTo>
                <a:lnTo>
                  <a:pt x="33" y="57"/>
                </a:lnTo>
                <a:lnTo>
                  <a:pt x="33" y="59"/>
                </a:lnTo>
                <a:lnTo>
                  <a:pt x="31" y="59"/>
                </a:lnTo>
                <a:lnTo>
                  <a:pt x="30" y="61"/>
                </a:lnTo>
                <a:lnTo>
                  <a:pt x="30" y="61"/>
                </a:lnTo>
                <a:lnTo>
                  <a:pt x="28" y="61"/>
                </a:lnTo>
                <a:lnTo>
                  <a:pt x="28" y="63"/>
                </a:lnTo>
                <a:lnTo>
                  <a:pt x="26" y="63"/>
                </a:lnTo>
                <a:lnTo>
                  <a:pt x="28" y="61"/>
                </a:lnTo>
                <a:lnTo>
                  <a:pt x="28" y="61"/>
                </a:lnTo>
                <a:lnTo>
                  <a:pt x="30" y="59"/>
                </a:lnTo>
                <a:lnTo>
                  <a:pt x="30" y="59"/>
                </a:lnTo>
                <a:lnTo>
                  <a:pt x="30" y="57"/>
                </a:lnTo>
                <a:lnTo>
                  <a:pt x="31" y="57"/>
                </a:lnTo>
                <a:lnTo>
                  <a:pt x="33" y="55"/>
                </a:lnTo>
                <a:lnTo>
                  <a:pt x="33" y="55"/>
                </a:lnTo>
                <a:lnTo>
                  <a:pt x="33" y="55"/>
                </a:lnTo>
                <a:lnTo>
                  <a:pt x="33" y="53"/>
                </a:lnTo>
                <a:lnTo>
                  <a:pt x="33" y="53"/>
                </a:lnTo>
                <a:lnTo>
                  <a:pt x="35" y="53"/>
                </a:lnTo>
                <a:lnTo>
                  <a:pt x="35" y="52"/>
                </a:lnTo>
                <a:lnTo>
                  <a:pt x="37" y="52"/>
                </a:lnTo>
                <a:lnTo>
                  <a:pt x="37" y="52"/>
                </a:lnTo>
                <a:lnTo>
                  <a:pt x="37" y="52"/>
                </a:lnTo>
                <a:lnTo>
                  <a:pt x="39" y="50"/>
                </a:lnTo>
                <a:lnTo>
                  <a:pt x="39" y="50"/>
                </a:lnTo>
                <a:lnTo>
                  <a:pt x="39" y="50"/>
                </a:lnTo>
                <a:lnTo>
                  <a:pt x="39" y="48"/>
                </a:lnTo>
                <a:lnTo>
                  <a:pt x="39" y="48"/>
                </a:lnTo>
                <a:lnTo>
                  <a:pt x="39" y="48"/>
                </a:lnTo>
                <a:lnTo>
                  <a:pt x="39" y="46"/>
                </a:lnTo>
                <a:lnTo>
                  <a:pt x="39" y="46"/>
                </a:lnTo>
                <a:lnTo>
                  <a:pt x="41" y="46"/>
                </a:lnTo>
                <a:lnTo>
                  <a:pt x="43" y="44"/>
                </a:lnTo>
                <a:lnTo>
                  <a:pt x="43" y="44"/>
                </a:lnTo>
                <a:lnTo>
                  <a:pt x="43" y="44"/>
                </a:lnTo>
                <a:lnTo>
                  <a:pt x="43" y="42"/>
                </a:lnTo>
                <a:lnTo>
                  <a:pt x="43" y="42"/>
                </a:lnTo>
                <a:lnTo>
                  <a:pt x="43" y="42"/>
                </a:lnTo>
                <a:lnTo>
                  <a:pt x="43" y="42"/>
                </a:lnTo>
                <a:lnTo>
                  <a:pt x="43" y="42"/>
                </a:lnTo>
                <a:lnTo>
                  <a:pt x="44" y="41"/>
                </a:lnTo>
                <a:lnTo>
                  <a:pt x="44" y="41"/>
                </a:lnTo>
                <a:lnTo>
                  <a:pt x="44" y="41"/>
                </a:lnTo>
                <a:lnTo>
                  <a:pt x="44" y="39"/>
                </a:lnTo>
                <a:lnTo>
                  <a:pt x="44" y="39"/>
                </a:lnTo>
                <a:lnTo>
                  <a:pt x="44" y="39"/>
                </a:lnTo>
                <a:lnTo>
                  <a:pt x="44" y="39"/>
                </a:lnTo>
                <a:lnTo>
                  <a:pt x="44" y="39"/>
                </a:lnTo>
                <a:lnTo>
                  <a:pt x="46" y="39"/>
                </a:lnTo>
                <a:lnTo>
                  <a:pt x="46" y="37"/>
                </a:lnTo>
                <a:lnTo>
                  <a:pt x="46" y="37"/>
                </a:lnTo>
                <a:lnTo>
                  <a:pt x="46" y="37"/>
                </a:lnTo>
                <a:lnTo>
                  <a:pt x="46" y="37"/>
                </a:lnTo>
                <a:lnTo>
                  <a:pt x="46" y="35"/>
                </a:lnTo>
                <a:lnTo>
                  <a:pt x="48" y="35"/>
                </a:lnTo>
                <a:lnTo>
                  <a:pt x="48" y="35"/>
                </a:lnTo>
                <a:lnTo>
                  <a:pt x="48" y="35"/>
                </a:lnTo>
                <a:lnTo>
                  <a:pt x="48" y="35"/>
                </a:lnTo>
                <a:lnTo>
                  <a:pt x="48" y="33"/>
                </a:lnTo>
                <a:lnTo>
                  <a:pt x="48" y="33"/>
                </a:lnTo>
                <a:lnTo>
                  <a:pt x="48" y="33"/>
                </a:lnTo>
                <a:lnTo>
                  <a:pt x="50" y="33"/>
                </a:lnTo>
                <a:lnTo>
                  <a:pt x="50" y="33"/>
                </a:lnTo>
                <a:lnTo>
                  <a:pt x="50" y="31"/>
                </a:lnTo>
                <a:lnTo>
                  <a:pt x="50" y="31"/>
                </a:lnTo>
                <a:lnTo>
                  <a:pt x="50" y="31"/>
                </a:lnTo>
                <a:lnTo>
                  <a:pt x="50" y="31"/>
                </a:lnTo>
                <a:lnTo>
                  <a:pt x="52" y="31"/>
                </a:lnTo>
                <a:lnTo>
                  <a:pt x="52" y="31"/>
                </a:lnTo>
                <a:lnTo>
                  <a:pt x="52" y="29"/>
                </a:lnTo>
                <a:lnTo>
                  <a:pt x="52" y="29"/>
                </a:lnTo>
                <a:lnTo>
                  <a:pt x="54" y="29"/>
                </a:lnTo>
                <a:lnTo>
                  <a:pt x="54" y="29"/>
                </a:lnTo>
                <a:lnTo>
                  <a:pt x="54" y="29"/>
                </a:lnTo>
                <a:lnTo>
                  <a:pt x="55" y="28"/>
                </a:lnTo>
                <a:lnTo>
                  <a:pt x="55" y="28"/>
                </a:lnTo>
                <a:lnTo>
                  <a:pt x="55" y="28"/>
                </a:lnTo>
                <a:lnTo>
                  <a:pt x="55" y="28"/>
                </a:lnTo>
                <a:lnTo>
                  <a:pt x="57" y="28"/>
                </a:lnTo>
                <a:lnTo>
                  <a:pt x="57" y="28"/>
                </a:lnTo>
                <a:lnTo>
                  <a:pt x="57" y="26"/>
                </a:lnTo>
                <a:lnTo>
                  <a:pt x="57" y="26"/>
                </a:lnTo>
                <a:lnTo>
                  <a:pt x="57" y="26"/>
                </a:lnTo>
                <a:lnTo>
                  <a:pt x="59" y="26"/>
                </a:lnTo>
                <a:lnTo>
                  <a:pt x="59" y="26"/>
                </a:lnTo>
                <a:lnTo>
                  <a:pt x="59" y="24"/>
                </a:lnTo>
                <a:lnTo>
                  <a:pt x="59" y="24"/>
                </a:lnTo>
                <a:lnTo>
                  <a:pt x="61" y="24"/>
                </a:lnTo>
                <a:lnTo>
                  <a:pt x="61" y="24"/>
                </a:lnTo>
                <a:lnTo>
                  <a:pt x="61" y="24"/>
                </a:lnTo>
                <a:lnTo>
                  <a:pt x="61" y="24"/>
                </a:lnTo>
                <a:lnTo>
                  <a:pt x="61" y="22"/>
                </a:lnTo>
                <a:lnTo>
                  <a:pt x="63" y="22"/>
                </a:lnTo>
                <a:lnTo>
                  <a:pt x="63" y="22"/>
                </a:lnTo>
                <a:lnTo>
                  <a:pt x="63" y="22"/>
                </a:lnTo>
                <a:lnTo>
                  <a:pt x="65" y="22"/>
                </a:lnTo>
                <a:lnTo>
                  <a:pt x="65" y="20"/>
                </a:lnTo>
                <a:lnTo>
                  <a:pt x="65" y="20"/>
                </a:lnTo>
                <a:lnTo>
                  <a:pt x="66" y="20"/>
                </a:lnTo>
                <a:lnTo>
                  <a:pt x="66" y="20"/>
                </a:lnTo>
                <a:lnTo>
                  <a:pt x="66" y="20"/>
                </a:lnTo>
                <a:lnTo>
                  <a:pt x="66" y="20"/>
                </a:lnTo>
                <a:lnTo>
                  <a:pt x="68" y="18"/>
                </a:lnTo>
                <a:lnTo>
                  <a:pt x="68" y="18"/>
                </a:lnTo>
                <a:lnTo>
                  <a:pt x="68" y="18"/>
                </a:lnTo>
                <a:lnTo>
                  <a:pt x="70" y="18"/>
                </a:lnTo>
                <a:lnTo>
                  <a:pt x="70" y="18"/>
                </a:lnTo>
                <a:lnTo>
                  <a:pt x="70" y="17"/>
                </a:lnTo>
                <a:lnTo>
                  <a:pt x="70" y="17"/>
                </a:lnTo>
                <a:lnTo>
                  <a:pt x="72" y="17"/>
                </a:lnTo>
                <a:lnTo>
                  <a:pt x="72" y="17"/>
                </a:lnTo>
                <a:lnTo>
                  <a:pt x="72" y="17"/>
                </a:lnTo>
                <a:lnTo>
                  <a:pt x="72" y="15"/>
                </a:lnTo>
                <a:lnTo>
                  <a:pt x="72" y="15"/>
                </a:lnTo>
                <a:lnTo>
                  <a:pt x="72" y="15"/>
                </a:lnTo>
                <a:lnTo>
                  <a:pt x="74" y="15"/>
                </a:lnTo>
                <a:lnTo>
                  <a:pt x="74" y="15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6" y="13"/>
                </a:lnTo>
                <a:lnTo>
                  <a:pt x="76" y="11"/>
                </a:lnTo>
                <a:lnTo>
                  <a:pt x="76" y="11"/>
                </a:lnTo>
                <a:lnTo>
                  <a:pt x="76" y="11"/>
                </a:lnTo>
                <a:lnTo>
                  <a:pt x="76" y="11"/>
                </a:lnTo>
                <a:lnTo>
                  <a:pt x="76" y="11"/>
                </a:lnTo>
                <a:lnTo>
                  <a:pt x="76" y="9"/>
                </a:lnTo>
                <a:lnTo>
                  <a:pt x="77" y="9"/>
                </a:lnTo>
                <a:lnTo>
                  <a:pt x="77" y="9"/>
                </a:lnTo>
                <a:lnTo>
                  <a:pt x="77" y="9"/>
                </a:lnTo>
                <a:lnTo>
                  <a:pt x="77" y="9"/>
                </a:lnTo>
                <a:lnTo>
                  <a:pt x="77" y="7"/>
                </a:lnTo>
                <a:lnTo>
                  <a:pt x="77" y="7"/>
                </a:lnTo>
                <a:lnTo>
                  <a:pt x="77" y="7"/>
                </a:lnTo>
                <a:lnTo>
                  <a:pt x="77" y="7"/>
                </a:lnTo>
                <a:lnTo>
                  <a:pt x="77" y="7"/>
                </a:lnTo>
                <a:lnTo>
                  <a:pt x="77" y="6"/>
                </a:lnTo>
                <a:lnTo>
                  <a:pt x="77" y="6"/>
                </a:lnTo>
                <a:lnTo>
                  <a:pt x="79" y="6"/>
                </a:lnTo>
                <a:lnTo>
                  <a:pt x="79" y="4"/>
                </a:lnTo>
                <a:lnTo>
                  <a:pt x="79" y="4"/>
                </a:lnTo>
                <a:lnTo>
                  <a:pt x="79" y="4"/>
                </a:lnTo>
                <a:lnTo>
                  <a:pt x="77" y="4"/>
                </a:lnTo>
                <a:lnTo>
                  <a:pt x="77" y="2"/>
                </a:lnTo>
                <a:lnTo>
                  <a:pt x="77" y="2"/>
                </a:lnTo>
                <a:lnTo>
                  <a:pt x="77" y="2"/>
                </a:lnTo>
                <a:lnTo>
                  <a:pt x="77" y="2"/>
                </a:lnTo>
                <a:lnTo>
                  <a:pt x="79" y="0"/>
                </a:lnTo>
                <a:lnTo>
                  <a:pt x="79" y="0"/>
                </a:lnTo>
                <a:lnTo>
                  <a:pt x="79" y="2"/>
                </a:lnTo>
                <a:lnTo>
                  <a:pt x="77" y="2"/>
                </a:lnTo>
                <a:lnTo>
                  <a:pt x="77" y="2"/>
                </a:lnTo>
                <a:lnTo>
                  <a:pt x="76" y="4"/>
                </a:lnTo>
                <a:lnTo>
                  <a:pt x="76" y="4"/>
                </a:lnTo>
                <a:lnTo>
                  <a:pt x="76" y="4"/>
                </a:lnTo>
                <a:lnTo>
                  <a:pt x="76" y="4"/>
                </a:lnTo>
                <a:lnTo>
                  <a:pt x="74" y="4"/>
                </a:lnTo>
                <a:lnTo>
                  <a:pt x="74" y="6"/>
                </a:lnTo>
                <a:lnTo>
                  <a:pt x="74" y="6"/>
                </a:lnTo>
                <a:lnTo>
                  <a:pt x="74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0" y="7"/>
                </a:lnTo>
                <a:lnTo>
                  <a:pt x="70" y="7"/>
                </a:lnTo>
                <a:lnTo>
                  <a:pt x="70" y="7"/>
                </a:lnTo>
                <a:lnTo>
                  <a:pt x="68" y="7"/>
                </a:lnTo>
                <a:lnTo>
                  <a:pt x="66" y="7"/>
                </a:lnTo>
                <a:lnTo>
                  <a:pt x="66" y="9"/>
                </a:lnTo>
                <a:lnTo>
                  <a:pt x="66" y="9"/>
                </a:lnTo>
                <a:lnTo>
                  <a:pt x="65" y="9"/>
                </a:lnTo>
                <a:lnTo>
                  <a:pt x="65" y="9"/>
                </a:lnTo>
                <a:lnTo>
                  <a:pt x="65" y="9"/>
                </a:lnTo>
                <a:lnTo>
                  <a:pt x="63" y="11"/>
                </a:lnTo>
                <a:lnTo>
                  <a:pt x="63" y="11"/>
                </a:lnTo>
                <a:lnTo>
                  <a:pt x="61" y="11"/>
                </a:lnTo>
                <a:lnTo>
                  <a:pt x="61" y="11"/>
                </a:lnTo>
                <a:lnTo>
                  <a:pt x="61" y="13"/>
                </a:lnTo>
                <a:lnTo>
                  <a:pt x="59" y="13"/>
                </a:lnTo>
                <a:lnTo>
                  <a:pt x="57" y="13"/>
                </a:lnTo>
                <a:lnTo>
                  <a:pt x="57" y="13"/>
                </a:lnTo>
                <a:lnTo>
                  <a:pt x="57" y="13"/>
                </a:lnTo>
                <a:lnTo>
                  <a:pt x="55" y="15"/>
                </a:lnTo>
                <a:lnTo>
                  <a:pt x="55" y="15"/>
                </a:lnTo>
                <a:lnTo>
                  <a:pt x="54" y="15"/>
                </a:lnTo>
                <a:lnTo>
                  <a:pt x="54" y="15"/>
                </a:lnTo>
                <a:lnTo>
                  <a:pt x="52" y="17"/>
                </a:lnTo>
                <a:lnTo>
                  <a:pt x="50" y="17"/>
                </a:lnTo>
                <a:lnTo>
                  <a:pt x="48" y="17"/>
                </a:lnTo>
                <a:lnTo>
                  <a:pt x="46" y="18"/>
                </a:lnTo>
                <a:lnTo>
                  <a:pt x="46" y="18"/>
                </a:lnTo>
                <a:lnTo>
                  <a:pt x="44" y="18"/>
                </a:lnTo>
                <a:lnTo>
                  <a:pt x="44" y="18"/>
                </a:lnTo>
                <a:lnTo>
                  <a:pt x="43" y="18"/>
                </a:lnTo>
                <a:lnTo>
                  <a:pt x="43" y="20"/>
                </a:lnTo>
                <a:lnTo>
                  <a:pt x="41" y="20"/>
                </a:lnTo>
                <a:lnTo>
                  <a:pt x="39" y="20"/>
                </a:lnTo>
                <a:lnTo>
                  <a:pt x="37" y="20"/>
                </a:lnTo>
                <a:lnTo>
                  <a:pt x="35" y="20"/>
                </a:lnTo>
                <a:lnTo>
                  <a:pt x="33" y="20"/>
                </a:lnTo>
                <a:lnTo>
                  <a:pt x="33" y="20"/>
                </a:lnTo>
                <a:lnTo>
                  <a:pt x="31" y="20"/>
                </a:lnTo>
                <a:lnTo>
                  <a:pt x="31" y="20"/>
                </a:lnTo>
                <a:lnTo>
                  <a:pt x="28" y="20"/>
                </a:lnTo>
                <a:lnTo>
                  <a:pt x="28" y="20"/>
                </a:lnTo>
                <a:lnTo>
                  <a:pt x="26" y="22"/>
                </a:lnTo>
                <a:lnTo>
                  <a:pt x="26" y="22"/>
                </a:lnTo>
                <a:lnTo>
                  <a:pt x="24" y="22"/>
                </a:lnTo>
                <a:lnTo>
                  <a:pt x="24" y="24"/>
                </a:lnTo>
                <a:lnTo>
                  <a:pt x="22" y="24"/>
                </a:lnTo>
                <a:lnTo>
                  <a:pt x="22" y="24"/>
                </a:lnTo>
                <a:lnTo>
                  <a:pt x="20" y="26"/>
                </a:lnTo>
                <a:lnTo>
                  <a:pt x="20" y="26"/>
                </a:lnTo>
                <a:lnTo>
                  <a:pt x="19" y="26"/>
                </a:lnTo>
                <a:lnTo>
                  <a:pt x="17" y="26"/>
                </a:lnTo>
                <a:lnTo>
                  <a:pt x="17" y="28"/>
                </a:lnTo>
                <a:lnTo>
                  <a:pt x="15" y="29"/>
                </a:lnTo>
                <a:lnTo>
                  <a:pt x="13" y="31"/>
                </a:lnTo>
                <a:lnTo>
                  <a:pt x="13" y="29"/>
                </a:lnTo>
                <a:lnTo>
                  <a:pt x="11" y="31"/>
                </a:lnTo>
                <a:lnTo>
                  <a:pt x="9" y="31"/>
                </a:lnTo>
                <a:lnTo>
                  <a:pt x="9" y="33"/>
                </a:lnTo>
                <a:lnTo>
                  <a:pt x="8" y="33"/>
                </a:lnTo>
                <a:lnTo>
                  <a:pt x="6" y="35"/>
                </a:lnTo>
                <a:lnTo>
                  <a:pt x="4" y="37"/>
                </a:lnTo>
                <a:lnTo>
                  <a:pt x="2" y="37"/>
                </a:lnTo>
                <a:lnTo>
                  <a:pt x="0" y="37"/>
                </a:lnTo>
                <a:lnTo>
                  <a:pt x="0" y="39"/>
                </a:lnTo>
                <a:lnTo>
                  <a:pt x="0" y="37"/>
                </a:lnTo>
                <a:lnTo>
                  <a:pt x="2" y="35"/>
                </a:lnTo>
                <a:lnTo>
                  <a:pt x="2" y="35"/>
                </a:lnTo>
                <a:lnTo>
                  <a:pt x="4" y="35"/>
                </a:lnTo>
                <a:lnTo>
                  <a:pt x="6" y="33"/>
                </a:lnTo>
                <a:lnTo>
                  <a:pt x="6" y="33"/>
                </a:lnTo>
                <a:lnTo>
                  <a:pt x="8" y="33"/>
                </a:lnTo>
                <a:lnTo>
                  <a:pt x="8" y="31"/>
                </a:lnTo>
                <a:lnTo>
                  <a:pt x="8" y="31"/>
                </a:lnTo>
                <a:lnTo>
                  <a:pt x="9" y="31"/>
                </a:lnTo>
                <a:lnTo>
                  <a:pt x="11" y="29"/>
                </a:lnTo>
                <a:lnTo>
                  <a:pt x="11" y="29"/>
                </a:lnTo>
                <a:lnTo>
                  <a:pt x="13" y="29"/>
                </a:lnTo>
                <a:lnTo>
                  <a:pt x="15" y="28"/>
                </a:lnTo>
                <a:lnTo>
                  <a:pt x="15" y="28"/>
                </a:lnTo>
                <a:lnTo>
                  <a:pt x="15" y="26"/>
                </a:lnTo>
                <a:lnTo>
                  <a:pt x="17" y="26"/>
                </a:lnTo>
                <a:lnTo>
                  <a:pt x="17" y="26"/>
                </a:lnTo>
                <a:lnTo>
                  <a:pt x="19" y="24"/>
                </a:lnTo>
                <a:lnTo>
                  <a:pt x="19" y="24"/>
                </a:lnTo>
                <a:lnTo>
                  <a:pt x="20" y="24"/>
                </a:lnTo>
                <a:lnTo>
                  <a:pt x="22" y="22"/>
                </a:lnTo>
                <a:lnTo>
                  <a:pt x="22" y="22"/>
                </a:lnTo>
                <a:lnTo>
                  <a:pt x="22" y="22"/>
                </a:lnTo>
                <a:lnTo>
                  <a:pt x="24" y="20"/>
                </a:lnTo>
                <a:lnTo>
                  <a:pt x="26" y="20"/>
                </a:lnTo>
                <a:lnTo>
                  <a:pt x="26" y="20"/>
                </a:lnTo>
                <a:lnTo>
                  <a:pt x="26" y="18"/>
                </a:lnTo>
                <a:lnTo>
                  <a:pt x="28" y="18"/>
                </a:lnTo>
                <a:lnTo>
                  <a:pt x="28" y="18"/>
                </a:lnTo>
                <a:lnTo>
                  <a:pt x="30" y="18"/>
                </a:lnTo>
                <a:lnTo>
                  <a:pt x="30" y="18"/>
                </a:lnTo>
                <a:lnTo>
                  <a:pt x="31" y="18"/>
                </a:lnTo>
                <a:lnTo>
                  <a:pt x="33" y="18"/>
                </a:lnTo>
                <a:lnTo>
                  <a:pt x="33" y="18"/>
                </a:lnTo>
                <a:lnTo>
                  <a:pt x="35" y="18"/>
                </a:lnTo>
                <a:lnTo>
                  <a:pt x="35" y="18"/>
                </a:lnTo>
                <a:lnTo>
                  <a:pt x="37" y="18"/>
                </a:lnTo>
                <a:lnTo>
                  <a:pt x="37" y="18"/>
                </a:lnTo>
                <a:lnTo>
                  <a:pt x="39" y="18"/>
                </a:lnTo>
                <a:lnTo>
                  <a:pt x="41" y="17"/>
                </a:lnTo>
                <a:lnTo>
                  <a:pt x="43" y="17"/>
                </a:lnTo>
                <a:lnTo>
                  <a:pt x="43" y="17"/>
                </a:lnTo>
                <a:lnTo>
                  <a:pt x="44" y="17"/>
                </a:lnTo>
                <a:lnTo>
                  <a:pt x="44" y="17"/>
                </a:lnTo>
                <a:lnTo>
                  <a:pt x="46" y="17"/>
                </a:lnTo>
                <a:lnTo>
                  <a:pt x="46" y="15"/>
                </a:lnTo>
                <a:lnTo>
                  <a:pt x="46" y="15"/>
                </a:lnTo>
                <a:lnTo>
                  <a:pt x="48" y="15"/>
                </a:lnTo>
                <a:lnTo>
                  <a:pt x="48" y="15"/>
                </a:lnTo>
                <a:lnTo>
                  <a:pt x="50" y="15"/>
                </a:lnTo>
                <a:lnTo>
                  <a:pt x="50" y="15"/>
                </a:lnTo>
                <a:lnTo>
                  <a:pt x="50" y="13"/>
                </a:lnTo>
                <a:lnTo>
                  <a:pt x="52" y="13"/>
                </a:lnTo>
                <a:lnTo>
                  <a:pt x="52" y="13"/>
                </a:lnTo>
                <a:lnTo>
                  <a:pt x="54" y="13"/>
                </a:lnTo>
                <a:lnTo>
                  <a:pt x="54" y="13"/>
                </a:lnTo>
                <a:lnTo>
                  <a:pt x="55" y="11"/>
                </a:lnTo>
                <a:lnTo>
                  <a:pt x="57" y="11"/>
                </a:lnTo>
                <a:lnTo>
                  <a:pt x="57" y="11"/>
                </a:lnTo>
                <a:lnTo>
                  <a:pt x="57" y="11"/>
                </a:lnTo>
                <a:lnTo>
                  <a:pt x="57" y="11"/>
                </a:lnTo>
                <a:lnTo>
                  <a:pt x="59" y="9"/>
                </a:lnTo>
                <a:lnTo>
                  <a:pt x="59" y="9"/>
                </a:lnTo>
                <a:lnTo>
                  <a:pt x="61" y="9"/>
                </a:lnTo>
                <a:lnTo>
                  <a:pt x="61" y="9"/>
                </a:lnTo>
                <a:lnTo>
                  <a:pt x="61" y="9"/>
                </a:lnTo>
                <a:lnTo>
                  <a:pt x="63" y="9"/>
                </a:lnTo>
                <a:lnTo>
                  <a:pt x="63" y="7"/>
                </a:lnTo>
                <a:lnTo>
                  <a:pt x="65" y="7"/>
                </a:lnTo>
                <a:lnTo>
                  <a:pt x="65" y="7"/>
                </a:lnTo>
                <a:lnTo>
                  <a:pt x="65" y="7"/>
                </a:lnTo>
                <a:lnTo>
                  <a:pt x="66" y="7"/>
                </a:lnTo>
                <a:lnTo>
                  <a:pt x="66" y="7"/>
                </a:lnTo>
                <a:lnTo>
                  <a:pt x="66" y="6"/>
                </a:lnTo>
                <a:lnTo>
                  <a:pt x="68" y="6"/>
                </a:lnTo>
                <a:lnTo>
                  <a:pt x="68" y="6"/>
                </a:lnTo>
                <a:lnTo>
                  <a:pt x="68" y="6"/>
                </a:lnTo>
                <a:lnTo>
                  <a:pt x="70" y="6"/>
                </a:lnTo>
                <a:lnTo>
                  <a:pt x="70" y="6"/>
                </a:lnTo>
                <a:lnTo>
                  <a:pt x="70" y="4"/>
                </a:lnTo>
                <a:lnTo>
                  <a:pt x="72" y="4"/>
                </a:lnTo>
                <a:lnTo>
                  <a:pt x="72" y="4"/>
                </a:lnTo>
                <a:lnTo>
                  <a:pt x="72" y="4"/>
                </a:lnTo>
                <a:lnTo>
                  <a:pt x="72" y="4"/>
                </a:lnTo>
                <a:lnTo>
                  <a:pt x="74" y="2"/>
                </a:lnTo>
                <a:lnTo>
                  <a:pt x="74" y="2"/>
                </a:lnTo>
                <a:lnTo>
                  <a:pt x="74" y="2"/>
                </a:lnTo>
                <a:lnTo>
                  <a:pt x="74" y="2"/>
                </a:lnTo>
                <a:lnTo>
                  <a:pt x="76" y="2"/>
                </a:lnTo>
                <a:lnTo>
                  <a:pt x="74" y="2"/>
                </a:lnTo>
                <a:lnTo>
                  <a:pt x="76" y="0"/>
                </a:lnTo>
                <a:lnTo>
                  <a:pt x="77" y="0"/>
                </a:lnTo>
                <a:lnTo>
                  <a:pt x="79" y="0"/>
                </a:lnTo>
                <a:lnTo>
                  <a:pt x="81" y="0"/>
                </a:lnTo>
                <a:lnTo>
                  <a:pt x="83" y="0"/>
                </a:lnTo>
                <a:lnTo>
                  <a:pt x="85" y="0"/>
                </a:lnTo>
                <a:close/>
              </a:path>
            </a:pathLst>
          </a:custGeom>
          <a:solidFill>
            <a:srgbClr val="C0FE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50" name="Freeform 2006"/>
          <p:cNvSpPr>
            <a:spLocks/>
          </p:cNvSpPr>
          <p:nvPr/>
        </p:nvSpPr>
        <p:spPr bwMode="auto">
          <a:xfrm>
            <a:off x="5348288" y="4113213"/>
            <a:ext cx="76200" cy="49212"/>
          </a:xfrm>
          <a:custGeom>
            <a:avLst/>
            <a:gdLst>
              <a:gd name="T0" fmla="*/ 85 w 96"/>
              <a:gd name="T1" fmla="*/ 4 h 63"/>
              <a:gd name="T2" fmla="*/ 87 w 96"/>
              <a:gd name="T3" fmla="*/ 7 h 63"/>
              <a:gd name="T4" fmla="*/ 90 w 96"/>
              <a:gd name="T5" fmla="*/ 11 h 63"/>
              <a:gd name="T6" fmla="*/ 92 w 96"/>
              <a:gd name="T7" fmla="*/ 17 h 63"/>
              <a:gd name="T8" fmla="*/ 92 w 96"/>
              <a:gd name="T9" fmla="*/ 24 h 63"/>
              <a:gd name="T10" fmla="*/ 96 w 96"/>
              <a:gd name="T11" fmla="*/ 28 h 63"/>
              <a:gd name="T12" fmla="*/ 96 w 96"/>
              <a:gd name="T13" fmla="*/ 37 h 63"/>
              <a:gd name="T14" fmla="*/ 92 w 96"/>
              <a:gd name="T15" fmla="*/ 42 h 63"/>
              <a:gd name="T16" fmla="*/ 94 w 96"/>
              <a:gd name="T17" fmla="*/ 31 h 63"/>
              <a:gd name="T18" fmla="*/ 90 w 96"/>
              <a:gd name="T19" fmla="*/ 26 h 63"/>
              <a:gd name="T20" fmla="*/ 88 w 96"/>
              <a:gd name="T21" fmla="*/ 22 h 63"/>
              <a:gd name="T22" fmla="*/ 90 w 96"/>
              <a:gd name="T23" fmla="*/ 18 h 63"/>
              <a:gd name="T24" fmla="*/ 88 w 96"/>
              <a:gd name="T25" fmla="*/ 15 h 63"/>
              <a:gd name="T26" fmla="*/ 85 w 96"/>
              <a:gd name="T27" fmla="*/ 9 h 63"/>
              <a:gd name="T28" fmla="*/ 83 w 96"/>
              <a:gd name="T29" fmla="*/ 6 h 63"/>
              <a:gd name="T30" fmla="*/ 81 w 96"/>
              <a:gd name="T31" fmla="*/ 2 h 63"/>
              <a:gd name="T32" fmla="*/ 81 w 96"/>
              <a:gd name="T33" fmla="*/ 6 h 63"/>
              <a:gd name="T34" fmla="*/ 81 w 96"/>
              <a:gd name="T35" fmla="*/ 9 h 63"/>
              <a:gd name="T36" fmla="*/ 77 w 96"/>
              <a:gd name="T37" fmla="*/ 13 h 63"/>
              <a:gd name="T38" fmla="*/ 74 w 96"/>
              <a:gd name="T39" fmla="*/ 17 h 63"/>
              <a:gd name="T40" fmla="*/ 70 w 96"/>
              <a:gd name="T41" fmla="*/ 20 h 63"/>
              <a:gd name="T42" fmla="*/ 65 w 96"/>
              <a:gd name="T43" fmla="*/ 24 h 63"/>
              <a:gd name="T44" fmla="*/ 57 w 96"/>
              <a:gd name="T45" fmla="*/ 29 h 63"/>
              <a:gd name="T46" fmla="*/ 50 w 96"/>
              <a:gd name="T47" fmla="*/ 35 h 63"/>
              <a:gd name="T48" fmla="*/ 44 w 96"/>
              <a:gd name="T49" fmla="*/ 42 h 63"/>
              <a:gd name="T50" fmla="*/ 43 w 96"/>
              <a:gd name="T51" fmla="*/ 50 h 63"/>
              <a:gd name="T52" fmla="*/ 35 w 96"/>
              <a:gd name="T53" fmla="*/ 57 h 63"/>
              <a:gd name="T54" fmla="*/ 28 w 96"/>
              <a:gd name="T55" fmla="*/ 61 h 63"/>
              <a:gd name="T56" fmla="*/ 35 w 96"/>
              <a:gd name="T57" fmla="*/ 53 h 63"/>
              <a:gd name="T58" fmla="*/ 39 w 96"/>
              <a:gd name="T59" fmla="*/ 48 h 63"/>
              <a:gd name="T60" fmla="*/ 43 w 96"/>
              <a:gd name="T61" fmla="*/ 42 h 63"/>
              <a:gd name="T62" fmla="*/ 46 w 96"/>
              <a:gd name="T63" fmla="*/ 39 h 63"/>
              <a:gd name="T64" fmla="*/ 48 w 96"/>
              <a:gd name="T65" fmla="*/ 33 h 63"/>
              <a:gd name="T66" fmla="*/ 52 w 96"/>
              <a:gd name="T67" fmla="*/ 31 h 63"/>
              <a:gd name="T68" fmla="*/ 57 w 96"/>
              <a:gd name="T69" fmla="*/ 28 h 63"/>
              <a:gd name="T70" fmla="*/ 61 w 96"/>
              <a:gd name="T71" fmla="*/ 24 h 63"/>
              <a:gd name="T72" fmla="*/ 66 w 96"/>
              <a:gd name="T73" fmla="*/ 20 h 63"/>
              <a:gd name="T74" fmla="*/ 70 w 96"/>
              <a:gd name="T75" fmla="*/ 17 h 63"/>
              <a:gd name="T76" fmla="*/ 74 w 96"/>
              <a:gd name="T77" fmla="*/ 13 h 63"/>
              <a:gd name="T78" fmla="*/ 77 w 96"/>
              <a:gd name="T79" fmla="*/ 9 h 63"/>
              <a:gd name="T80" fmla="*/ 77 w 96"/>
              <a:gd name="T81" fmla="*/ 6 h 63"/>
              <a:gd name="T82" fmla="*/ 79 w 96"/>
              <a:gd name="T83" fmla="*/ 0 h 63"/>
              <a:gd name="T84" fmla="*/ 74 w 96"/>
              <a:gd name="T85" fmla="*/ 6 h 63"/>
              <a:gd name="T86" fmla="*/ 66 w 96"/>
              <a:gd name="T87" fmla="*/ 7 h 63"/>
              <a:gd name="T88" fmla="*/ 61 w 96"/>
              <a:gd name="T89" fmla="*/ 13 h 63"/>
              <a:gd name="T90" fmla="*/ 50 w 96"/>
              <a:gd name="T91" fmla="*/ 17 h 63"/>
              <a:gd name="T92" fmla="*/ 37 w 96"/>
              <a:gd name="T93" fmla="*/ 20 h 63"/>
              <a:gd name="T94" fmla="*/ 24 w 96"/>
              <a:gd name="T95" fmla="*/ 22 h 63"/>
              <a:gd name="T96" fmla="*/ 13 w 96"/>
              <a:gd name="T97" fmla="*/ 31 h 63"/>
              <a:gd name="T98" fmla="*/ 0 w 96"/>
              <a:gd name="T99" fmla="*/ 39 h 63"/>
              <a:gd name="T100" fmla="*/ 9 w 96"/>
              <a:gd name="T101" fmla="*/ 31 h 63"/>
              <a:gd name="T102" fmla="*/ 19 w 96"/>
              <a:gd name="T103" fmla="*/ 24 h 63"/>
              <a:gd name="T104" fmla="*/ 28 w 96"/>
              <a:gd name="T105" fmla="*/ 18 h 63"/>
              <a:gd name="T106" fmla="*/ 39 w 96"/>
              <a:gd name="T107" fmla="*/ 18 h 63"/>
              <a:gd name="T108" fmla="*/ 48 w 96"/>
              <a:gd name="T109" fmla="*/ 15 h 63"/>
              <a:gd name="T110" fmla="*/ 57 w 96"/>
              <a:gd name="T111" fmla="*/ 11 h 63"/>
              <a:gd name="T112" fmla="*/ 65 w 96"/>
              <a:gd name="T113" fmla="*/ 7 h 63"/>
              <a:gd name="T114" fmla="*/ 70 w 96"/>
              <a:gd name="T115" fmla="*/ 6 h 63"/>
              <a:gd name="T116" fmla="*/ 76 w 96"/>
              <a:gd name="T117" fmla="*/ 2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6" h="63">
                <a:moveTo>
                  <a:pt x="85" y="0"/>
                </a:moveTo>
                <a:lnTo>
                  <a:pt x="85" y="0"/>
                </a:lnTo>
                <a:lnTo>
                  <a:pt x="85" y="0"/>
                </a:lnTo>
                <a:lnTo>
                  <a:pt x="85" y="0"/>
                </a:lnTo>
                <a:lnTo>
                  <a:pt x="85" y="0"/>
                </a:lnTo>
                <a:lnTo>
                  <a:pt x="85" y="2"/>
                </a:lnTo>
                <a:lnTo>
                  <a:pt x="85" y="2"/>
                </a:lnTo>
                <a:lnTo>
                  <a:pt x="85" y="2"/>
                </a:lnTo>
                <a:lnTo>
                  <a:pt x="85" y="2"/>
                </a:lnTo>
                <a:lnTo>
                  <a:pt x="85" y="4"/>
                </a:lnTo>
                <a:lnTo>
                  <a:pt x="87" y="4"/>
                </a:lnTo>
                <a:lnTo>
                  <a:pt x="87" y="4"/>
                </a:lnTo>
                <a:lnTo>
                  <a:pt x="87" y="4"/>
                </a:lnTo>
                <a:lnTo>
                  <a:pt x="87" y="4"/>
                </a:lnTo>
                <a:lnTo>
                  <a:pt x="87" y="6"/>
                </a:lnTo>
                <a:lnTo>
                  <a:pt x="87" y="6"/>
                </a:lnTo>
                <a:lnTo>
                  <a:pt x="87" y="6"/>
                </a:lnTo>
                <a:lnTo>
                  <a:pt x="87" y="6"/>
                </a:lnTo>
                <a:lnTo>
                  <a:pt x="87" y="7"/>
                </a:lnTo>
                <a:lnTo>
                  <a:pt x="87" y="7"/>
                </a:lnTo>
                <a:lnTo>
                  <a:pt x="87" y="7"/>
                </a:lnTo>
                <a:lnTo>
                  <a:pt x="87" y="7"/>
                </a:lnTo>
                <a:lnTo>
                  <a:pt x="88" y="7"/>
                </a:lnTo>
                <a:lnTo>
                  <a:pt x="88" y="9"/>
                </a:lnTo>
                <a:lnTo>
                  <a:pt x="88" y="9"/>
                </a:lnTo>
                <a:lnTo>
                  <a:pt x="88" y="9"/>
                </a:lnTo>
                <a:lnTo>
                  <a:pt x="88" y="9"/>
                </a:lnTo>
                <a:lnTo>
                  <a:pt x="88" y="11"/>
                </a:lnTo>
                <a:lnTo>
                  <a:pt x="90" y="11"/>
                </a:lnTo>
                <a:lnTo>
                  <a:pt x="90" y="11"/>
                </a:lnTo>
                <a:lnTo>
                  <a:pt x="90" y="11"/>
                </a:lnTo>
                <a:lnTo>
                  <a:pt x="90" y="13"/>
                </a:lnTo>
                <a:lnTo>
                  <a:pt x="92" y="13"/>
                </a:lnTo>
                <a:lnTo>
                  <a:pt x="92" y="13"/>
                </a:lnTo>
                <a:lnTo>
                  <a:pt x="92" y="13"/>
                </a:lnTo>
                <a:lnTo>
                  <a:pt x="92" y="15"/>
                </a:lnTo>
                <a:lnTo>
                  <a:pt x="92" y="15"/>
                </a:lnTo>
                <a:lnTo>
                  <a:pt x="92" y="15"/>
                </a:lnTo>
                <a:lnTo>
                  <a:pt x="92" y="17"/>
                </a:lnTo>
                <a:lnTo>
                  <a:pt x="92" y="17"/>
                </a:lnTo>
                <a:lnTo>
                  <a:pt x="94" y="17"/>
                </a:lnTo>
                <a:lnTo>
                  <a:pt x="94" y="17"/>
                </a:lnTo>
                <a:lnTo>
                  <a:pt x="94" y="18"/>
                </a:lnTo>
                <a:lnTo>
                  <a:pt x="94" y="18"/>
                </a:lnTo>
                <a:lnTo>
                  <a:pt x="94" y="20"/>
                </a:lnTo>
                <a:lnTo>
                  <a:pt x="94" y="20"/>
                </a:lnTo>
                <a:lnTo>
                  <a:pt x="94" y="20"/>
                </a:lnTo>
                <a:lnTo>
                  <a:pt x="94" y="22"/>
                </a:lnTo>
                <a:lnTo>
                  <a:pt x="92" y="22"/>
                </a:lnTo>
                <a:lnTo>
                  <a:pt x="92" y="24"/>
                </a:lnTo>
                <a:lnTo>
                  <a:pt x="94" y="24"/>
                </a:lnTo>
                <a:lnTo>
                  <a:pt x="94" y="24"/>
                </a:lnTo>
                <a:lnTo>
                  <a:pt x="94" y="24"/>
                </a:lnTo>
                <a:lnTo>
                  <a:pt x="94" y="26"/>
                </a:lnTo>
                <a:lnTo>
                  <a:pt x="94" y="26"/>
                </a:lnTo>
                <a:lnTo>
                  <a:pt x="94" y="26"/>
                </a:lnTo>
                <a:lnTo>
                  <a:pt x="96" y="26"/>
                </a:lnTo>
                <a:lnTo>
                  <a:pt x="96" y="28"/>
                </a:lnTo>
                <a:lnTo>
                  <a:pt x="96" y="28"/>
                </a:lnTo>
                <a:lnTo>
                  <a:pt x="96" y="28"/>
                </a:lnTo>
                <a:lnTo>
                  <a:pt x="96" y="28"/>
                </a:lnTo>
                <a:lnTo>
                  <a:pt x="96" y="29"/>
                </a:lnTo>
                <a:lnTo>
                  <a:pt x="96" y="28"/>
                </a:lnTo>
                <a:lnTo>
                  <a:pt x="96" y="29"/>
                </a:lnTo>
                <a:lnTo>
                  <a:pt x="96" y="31"/>
                </a:lnTo>
                <a:lnTo>
                  <a:pt x="96" y="31"/>
                </a:lnTo>
                <a:lnTo>
                  <a:pt x="96" y="33"/>
                </a:lnTo>
                <a:lnTo>
                  <a:pt x="96" y="35"/>
                </a:lnTo>
                <a:lnTo>
                  <a:pt x="96" y="35"/>
                </a:lnTo>
                <a:lnTo>
                  <a:pt x="96" y="37"/>
                </a:lnTo>
                <a:lnTo>
                  <a:pt x="96" y="37"/>
                </a:lnTo>
                <a:lnTo>
                  <a:pt x="96" y="39"/>
                </a:lnTo>
                <a:lnTo>
                  <a:pt x="96" y="39"/>
                </a:lnTo>
                <a:lnTo>
                  <a:pt x="94" y="41"/>
                </a:lnTo>
                <a:lnTo>
                  <a:pt x="94" y="42"/>
                </a:lnTo>
                <a:lnTo>
                  <a:pt x="92" y="44"/>
                </a:lnTo>
                <a:lnTo>
                  <a:pt x="90" y="46"/>
                </a:lnTo>
                <a:lnTo>
                  <a:pt x="90" y="44"/>
                </a:lnTo>
                <a:lnTo>
                  <a:pt x="92" y="42"/>
                </a:lnTo>
                <a:lnTo>
                  <a:pt x="92" y="42"/>
                </a:lnTo>
                <a:lnTo>
                  <a:pt x="92" y="41"/>
                </a:lnTo>
                <a:lnTo>
                  <a:pt x="92" y="39"/>
                </a:lnTo>
                <a:lnTo>
                  <a:pt x="94" y="39"/>
                </a:lnTo>
                <a:lnTo>
                  <a:pt x="92" y="39"/>
                </a:lnTo>
                <a:lnTo>
                  <a:pt x="94" y="37"/>
                </a:lnTo>
                <a:lnTo>
                  <a:pt x="94" y="37"/>
                </a:lnTo>
                <a:lnTo>
                  <a:pt x="94" y="35"/>
                </a:lnTo>
                <a:lnTo>
                  <a:pt x="94" y="35"/>
                </a:lnTo>
                <a:lnTo>
                  <a:pt x="94" y="33"/>
                </a:lnTo>
                <a:lnTo>
                  <a:pt x="94" y="31"/>
                </a:lnTo>
                <a:lnTo>
                  <a:pt x="94" y="31"/>
                </a:lnTo>
                <a:lnTo>
                  <a:pt x="94" y="29"/>
                </a:lnTo>
                <a:lnTo>
                  <a:pt x="94" y="29"/>
                </a:lnTo>
                <a:lnTo>
                  <a:pt x="94" y="28"/>
                </a:lnTo>
                <a:lnTo>
                  <a:pt x="92" y="28"/>
                </a:lnTo>
                <a:lnTo>
                  <a:pt x="92" y="28"/>
                </a:lnTo>
                <a:lnTo>
                  <a:pt x="92" y="28"/>
                </a:lnTo>
                <a:lnTo>
                  <a:pt x="92" y="28"/>
                </a:lnTo>
                <a:lnTo>
                  <a:pt x="90" y="26"/>
                </a:lnTo>
                <a:lnTo>
                  <a:pt x="90" y="26"/>
                </a:lnTo>
                <a:lnTo>
                  <a:pt x="90" y="26"/>
                </a:lnTo>
                <a:lnTo>
                  <a:pt x="90" y="26"/>
                </a:lnTo>
                <a:lnTo>
                  <a:pt x="90" y="24"/>
                </a:lnTo>
                <a:lnTo>
                  <a:pt x="90" y="24"/>
                </a:lnTo>
                <a:lnTo>
                  <a:pt x="88" y="24"/>
                </a:lnTo>
                <a:lnTo>
                  <a:pt x="90" y="24"/>
                </a:lnTo>
                <a:lnTo>
                  <a:pt x="90" y="24"/>
                </a:lnTo>
                <a:lnTo>
                  <a:pt x="88" y="22"/>
                </a:lnTo>
                <a:lnTo>
                  <a:pt x="88" y="22"/>
                </a:lnTo>
                <a:lnTo>
                  <a:pt x="88" y="22"/>
                </a:lnTo>
                <a:lnTo>
                  <a:pt x="90" y="22"/>
                </a:lnTo>
                <a:lnTo>
                  <a:pt x="88" y="22"/>
                </a:lnTo>
                <a:lnTo>
                  <a:pt x="88" y="20"/>
                </a:lnTo>
                <a:lnTo>
                  <a:pt x="88" y="20"/>
                </a:lnTo>
                <a:lnTo>
                  <a:pt x="88" y="20"/>
                </a:lnTo>
                <a:lnTo>
                  <a:pt x="90" y="20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88" y="15"/>
                </a:lnTo>
                <a:lnTo>
                  <a:pt x="88" y="15"/>
                </a:lnTo>
                <a:lnTo>
                  <a:pt x="88" y="15"/>
                </a:lnTo>
                <a:lnTo>
                  <a:pt x="88" y="15"/>
                </a:lnTo>
                <a:lnTo>
                  <a:pt x="88" y="13"/>
                </a:lnTo>
                <a:lnTo>
                  <a:pt x="88" y="13"/>
                </a:lnTo>
                <a:lnTo>
                  <a:pt x="87" y="13"/>
                </a:lnTo>
                <a:lnTo>
                  <a:pt x="87" y="13"/>
                </a:lnTo>
                <a:lnTo>
                  <a:pt x="87" y="11"/>
                </a:lnTo>
                <a:lnTo>
                  <a:pt x="87" y="11"/>
                </a:lnTo>
                <a:lnTo>
                  <a:pt x="87" y="11"/>
                </a:lnTo>
                <a:lnTo>
                  <a:pt x="85" y="11"/>
                </a:lnTo>
                <a:lnTo>
                  <a:pt x="85" y="9"/>
                </a:lnTo>
                <a:lnTo>
                  <a:pt x="85" y="9"/>
                </a:lnTo>
                <a:lnTo>
                  <a:pt x="85" y="9"/>
                </a:lnTo>
                <a:lnTo>
                  <a:pt x="85" y="9"/>
                </a:lnTo>
                <a:lnTo>
                  <a:pt x="83" y="9"/>
                </a:lnTo>
                <a:lnTo>
                  <a:pt x="83" y="7"/>
                </a:lnTo>
                <a:lnTo>
                  <a:pt x="83" y="7"/>
                </a:lnTo>
                <a:lnTo>
                  <a:pt x="83" y="7"/>
                </a:lnTo>
                <a:lnTo>
                  <a:pt x="83" y="7"/>
                </a:lnTo>
                <a:lnTo>
                  <a:pt x="83" y="6"/>
                </a:lnTo>
                <a:lnTo>
                  <a:pt x="83" y="6"/>
                </a:lnTo>
                <a:lnTo>
                  <a:pt x="83" y="6"/>
                </a:lnTo>
                <a:lnTo>
                  <a:pt x="83" y="6"/>
                </a:lnTo>
                <a:lnTo>
                  <a:pt x="81" y="6"/>
                </a:lnTo>
                <a:lnTo>
                  <a:pt x="83" y="4"/>
                </a:lnTo>
                <a:lnTo>
                  <a:pt x="81" y="4"/>
                </a:lnTo>
                <a:lnTo>
                  <a:pt x="81" y="4"/>
                </a:lnTo>
                <a:lnTo>
                  <a:pt x="81" y="4"/>
                </a:lnTo>
                <a:lnTo>
                  <a:pt x="81" y="4"/>
                </a:lnTo>
                <a:lnTo>
                  <a:pt x="81" y="2"/>
                </a:lnTo>
                <a:lnTo>
                  <a:pt x="81" y="2"/>
                </a:lnTo>
                <a:lnTo>
                  <a:pt x="81" y="2"/>
                </a:lnTo>
                <a:lnTo>
                  <a:pt x="81" y="0"/>
                </a:lnTo>
                <a:lnTo>
                  <a:pt x="81" y="0"/>
                </a:lnTo>
                <a:lnTo>
                  <a:pt x="81" y="0"/>
                </a:lnTo>
                <a:lnTo>
                  <a:pt x="81" y="0"/>
                </a:lnTo>
                <a:lnTo>
                  <a:pt x="81" y="0"/>
                </a:lnTo>
                <a:lnTo>
                  <a:pt x="81" y="2"/>
                </a:lnTo>
                <a:lnTo>
                  <a:pt x="81" y="2"/>
                </a:lnTo>
                <a:lnTo>
                  <a:pt x="81" y="2"/>
                </a:lnTo>
                <a:lnTo>
                  <a:pt x="81" y="4"/>
                </a:lnTo>
                <a:lnTo>
                  <a:pt x="81" y="6"/>
                </a:lnTo>
                <a:lnTo>
                  <a:pt x="81" y="6"/>
                </a:lnTo>
                <a:lnTo>
                  <a:pt x="81" y="6"/>
                </a:lnTo>
                <a:lnTo>
                  <a:pt x="83" y="6"/>
                </a:lnTo>
                <a:lnTo>
                  <a:pt x="81" y="7"/>
                </a:lnTo>
                <a:lnTo>
                  <a:pt x="81" y="7"/>
                </a:lnTo>
                <a:lnTo>
                  <a:pt x="83" y="7"/>
                </a:lnTo>
                <a:lnTo>
                  <a:pt x="81" y="7"/>
                </a:lnTo>
                <a:lnTo>
                  <a:pt x="81" y="9"/>
                </a:lnTo>
                <a:lnTo>
                  <a:pt x="81" y="9"/>
                </a:lnTo>
                <a:lnTo>
                  <a:pt x="81" y="9"/>
                </a:lnTo>
                <a:lnTo>
                  <a:pt x="81" y="9"/>
                </a:lnTo>
                <a:lnTo>
                  <a:pt x="79" y="9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79" y="13"/>
                </a:lnTo>
                <a:lnTo>
                  <a:pt x="77" y="13"/>
                </a:lnTo>
                <a:lnTo>
                  <a:pt x="77" y="13"/>
                </a:lnTo>
                <a:lnTo>
                  <a:pt x="77" y="13"/>
                </a:lnTo>
                <a:lnTo>
                  <a:pt x="77" y="13"/>
                </a:lnTo>
                <a:lnTo>
                  <a:pt x="77" y="15"/>
                </a:lnTo>
                <a:lnTo>
                  <a:pt x="76" y="15"/>
                </a:lnTo>
                <a:lnTo>
                  <a:pt x="76" y="15"/>
                </a:lnTo>
                <a:lnTo>
                  <a:pt x="76" y="15"/>
                </a:lnTo>
                <a:lnTo>
                  <a:pt x="76" y="15"/>
                </a:lnTo>
                <a:lnTo>
                  <a:pt x="76" y="17"/>
                </a:lnTo>
                <a:lnTo>
                  <a:pt x="74" y="17"/>
                </a:lnTo>
                <a:lnTo>
                  <a:pt x="74" y="17"/>
                </a:lnTo>
                <a:lnTo>
                  <a:pt x="74" y="17"/>
                </a:lnTo>
                <a:lnTo>
                  <a:pt x="74" y="17"/>
                </a:lnTo>
                <a:lnTo>
                  <a:pt x="74" y="18"/>
                </a:lnTo>
                <a:lnTo>
                  <a:pt x="74" y="18"/>
                </a:lnTo>
                <a:lnTo>
                  <a:pt x="74" y="18"/>
                </a:lnTo>
                <a:lnTo>
                  <a:pt x="72" y="18"/>
                </a:lnTo>
                <a:lnTo>
                  <a:pt x="72" y="20"/>
                </a:lnTo>
                <a:lnTo>
                  <a:pt x="70" y="20"/>
                </a:lnTo>
                <a:lnTo>
                  <a:pt x="70" y="20"/>
                </a:lnTo>
                <a:lnTo>
                  <a:pt x="70" y="20"/>
                </a:lnTo>
                <a:lnTo>
                  <a:pt x="70" y="22"/>
                </a:lnTo>
                <a:lnTo>
                  <a:pt x="68" y="22"/>
                </a:lnTo>
                <a:lnTo>
                  <a:pt x="68" y="22"/>
                </a:lnTo>
                <a:lnTo>
                  <a:pt x="68" y="22"/>
                </a:lnTo>
                <a:lnTo>
                  <a:pt x="66" y="22"/>
                </a:lnTo>
                <a:lnTo>
                  <a:pt x="66" y="22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65" y="24"/>
                </a:lnTo>
                <a:lnTo>
                  <a:pt x="63" y="24"/>
                </a:lnTo>
                <a:lnTo>
                  <a:pt x="63" y="26"/>
                </a:lnTo>
                <a:lnTo>
                  <a:pt x="63" y="26"/>
                </a:lnTo>
                <a:lnTo>
                  <a:pt x="63" y="26"/>
                </a:lnTo>
                <a:lnTo>
                  <a:pt x="61" y="28"/>
                </a:lnTo>
                <a:lnTo>
                  <a:pt x="61" y="28"/>
                </a:lnTo>
                <a:lnTo>
                  <a:pt x="61" y="28"/>
                </a:lnTo>
                <a:lnTo>
                  <a:pt x="59" y="29"/>
                </a:lnTo>
                <a:lnTo>
                  <a:pt x="59" y="29"/>
                </a:lnTo>
                <a:lnTo>
                  <a:pt x="57" y="29"/>
                </a:lnTo>
                <a:lnTo>
                  <a:pt x="57" y="29"/>
                </a:lnTo>
                <a:lnTo>
                  <a:pt x="57" y="29"/>
                </a:lnTo>
                <a:lnTo>
                  <a:pt x="55" y="31"/>
                </a:lnTo>
                <a:lnTo>
                  <a:pt x="55" y="31"/>
                </a:lnTo>
                <a:lnTo>
                  <a:pt x="55" y="31"/>
                </a:lnTo>
                <a:lnTo>
                  <a:pt x="54" y="31"/>
                </a:lnTo>
                <a:lnTo>
                  <a:pt x="54" y="33"/>
                </a:lnTo>
                <a:lnTo>
                  <a:pt x="52" y="33"/>
                </a:lnTo>
                <a:lnTo>
                  <a:pt x="52" y="35"/>
                </a:lnTo>
                <a:lnTo>
                  <a:pt x="50" y="35"/>
                </a:lnTo>
                <a:lnTo>
                  <a:pt x="50" y="35"/>
                </a:lnTo>
                <a:lnTo>
                  <a:pt x="50" y="35"/>
                </a:lnTo>
                <a:lnTo>
                  <a:pt x="50" y="37"/>
                </a:lnTo>
                <a:lnTo>
                  <a:pt x="48" y="37"/>
                </a:lnTo>
                <a:lnTo>
                  <a:pt x="48" y="39"/>
                </a:lnTo>
                <a:lnTo>
                  <a:pt x="48" y="39"/>
                </a:lnTo>
                <a:lnTo>
                  <a:pt x="48" y="39"/>
                </a:lnTo>
                <a:lnTo>
                  <a:pt x="46" y="41"/>
                </a:lnTo>
                <a:lnTo>
                  <a:pt x="46" y="41"/>
                </a:lnTo>
                <a:lnTo>
                  <a:pt x="44" y="42"/>
                </a:lnTo>
                <a:lnTo>
                  <a:pt x="44" y="42"/>
                </a:lnTo>
                <a:lnTo>
                  <a:pt x="44" y="44"/>
                </a:lnTo>
                <a:lnTo>
                  <a:pt x="44" y="44"/>
                </a:lnTo>
                <a:lnTo>
                  <a:pt x="44" y="46"/>
                </a:lnTo>
                <a:lnTo>
                  <a:pt x="43" y="46"/>
                </a:lnTo>
                <a:lnTo>
                  <a:pt x="43" y="46"/>
                </a:lnTo>
                <a:lnTo>
                  <a:pt x="43" y="46"/>
                </a:lnTo>
                <a:lnTo>
                  <a:pt x="43" y="48"/>
                </a:lnTo>
                <a:lnTo>
                  <a:pt x="43" y="48"/>
                </a:lnTo>
                <a:lnTo>
                  <a:pt x="43" y="50"/>
                </a:lnTo>
                <a:lnTo>
                  <a:pt x="41" y="50"/>
                </a:lnTo>
                <a:lnTo>
                  <a:pt x="41" y="50"/>
                </a:lnTo>
                <a:lnTo>
                  <a:pt x="39" y="52"/>
                </a:lnTo>
                <a:lnTo>
                  <a:pt x="39" y="52"/>
                </a:lnTo>
                <a:lnTo>
                  <a:pt x="37" y="53"/>
                </a:lnTo>
                <a:lnTo>
                  <a:pt x="37" y="53"/>
                </a:lnTo>
                <a:lnTo>
                  <a:pt x="37" y="55"/>
                </a:lnTo>
                <a:lnTo>
                  <a:pt x="35" y="55"/>
                </a:lnTo>
                <a:lnTo>
                  <a:pt x="35" y="55"/>
                </a:lnTo>
                <a:lnTo>
                  <a:pt x="35" y="57"/>
                </a:lnTo>
                <a:lnTo>
                  <a:pt x="33" y="57"/>
                </a:lnTo>
                <a:lnTo>
                  <a:pt x="33" y="59"/>
                </a:lnTo>
                <a:lnTo>
                  <a:pt x="31" y="59"/>
                </a:lnTo>
                <a:lnTo>
                  <a:pt x="30" y="61"/>
                </a:lnTo>
                <a:lnTo>
                  <a:pt x="30" y="61"/>
                </a:lnTo>
                <a:lnTo>
                  <a:pt x="28" y="61"/>
                </a:lnTo>
                <a:lnTo>
                  <a:pt x="28" y="63"/>
                </a:lnTo>
                <a:lnTo>
                  <a:pt x="26" y="63"/>
                </a:lnTo>
                <a:lnTo>
                  <a:pt x="28" y="61"/>
                </a:lnTo>
                <a:lnTo>
                  <a:pt x="28" y="61"/>
                </a:lnTo>
                <a:lnTo>
                  <a:pt x="30" y="59"/>
                </a:lnTo>
                <a:lnTo>
                  <a:pt x="30" y="59"/>
                </a:lnTo>
                <a:lnTo>
                  <a:pt x="30" y="57"/>
                </a:lnTo>
                <a:lnTo>
                  <a:pt x="31" y="57"/>
                </a:lnTo>
                <a:lnTo>
                  <a:pt x="33" y="55"/>
                </a:lnTo>
                <a:lnTo>
                  <a:pt x="33" y="55"/>
                </a:lnTo>
                <a:lnTo>
                  <a:pt x="33" y="55"/>
                </a:lnTo>
                <a:lnTo>
                  <a:pt x="33" y="53"/>
                </a:lnTo>
                <a:lnTo>
                  <a:pt x="33" y="53"/>
                </a:lnTo>
                <a:lnTo>
                  <a:pt x="35" y="53"/>
                </a:lnTo>
                <a:lnTo>
                  <a:pt x="35" y="52"/>
                </a:lnTo>
                <a:lnTo>
                  <a:pt x="37" y="52"/>
                </a:lnTo>
                <a:lnTo>
                  <a:pt x="37" y="52"/>
                </a:lnTo>
                <a:lnTo>
                  <a:pt x="37" y="52"/>
                </a:lnTo>
                <a:lnTo>
                  <a:pt x="39" y="50"/>
                </a:lnTo>
                <a:lnTo>
                  <a:pt x="39" y="50"/>
                </a:lnTo>
                <a:lnTo>
                  <a:pt x="39" y="50"/>
                </a:lnTo>
                <a:lnTo>
                  <a:pt x="39" y="48"/>
                </a:lnTo>
                <a:lnTo>
                  <a:pt x="39" y="48"/>
                </a:lnTo>
                <a:lnTo>
                  <a:pt x="39" y="48"/>
                </a:lnTo>
                <a:lnTo>
                  <a:pt x="39" y="46"/>
                </a:lnTo>
                <a:lnTo>
                  <a:pt x="39" y="46"/>
                </a:lnTo>
                <a:lnTo>
                  <a:pt x="41" y="46"/>
                </a:lnTo>
                <a:lnTo>
                  <a:pt x="43" y="44"/>
                </a:lnTo>
                <a:lnTo>
                  <a:pt x="43" y="44"/>
                </a:lnTo>
                <a:lnTo>
                  <a:pt x="43" y="44"/>
                </a:lnTo>
                <a:lnTo>
                  <a:pt x="43" y="42"/>
                </a:lnTo>
                <a:lnTo>
                  <a:pt x="43" y="42"/>
                </a:lnTo>
                <a:lnTo>
                  <a:pt x="43" y="42"/>
                </a:lnTo>
                <a:lnTo>
                  <a:pt x="43" y="42"/>
                </a:lnTo>
                <a:lnTo>
                  <a:pt x="43" y="42"/>
                </a:lnTo>
                <a:lnTo>
                  <a:pt x="44" y="41"/>
                </a:lnTo>
                <a:lnTo>
                  <a:pt x="44" y="41"/>
                </a:lnTo>
                <a:lnTo>
                  <a:pt x="44" y="41"/>
                </a:lnTo>
                <a:lnTo>
                  <a:pt x="44" y="39"/>
                </a:lnTo>
                <a:lnTo>
                  <a:pt x="44" y="39"/>
                </a:lnTo>
                <a:lnTo>
                  <a:pt x="44" y="39"/>
                </a:lnTo>
                <a:lnTo>
                  <a:pt x="44" y="39"/>
                </a:lnTo>
                <a:lnTo>
                  <a:pt x="44" y="39"/>
                </a:lnTo>
                <a:lnTo>
                  <a:pt x="46" y="39"/>
                </a:lnTo>
                <a:lnTo>
                  <a:pt x="46" y="37"/>
                </a:lnTo>
                <a:lnTo>
                  <a:pt x="46" y="37"/>
                </a:lnTo>
                <a:lnTo>
                  <a:pt x="46" y="37"/>
                </a:lnTo>
                <a:lnTo>
                  <a:pt x="46" y="37"/>
                </a:lnTo>
                <a:lnTo>
                  <a:pt x="46" y="35"/>
                </a:lnTo>
                <a:lnTo>
                  <a:pt x="48" y="35"/>
                </a:lnTo>
                <a:lnTo>
                  <a:pt x="48" y="35"/>
                </a:lnTo>
                <a:lnTo>
                  <a:pt x="48" y="35"/>
                </a:lnTo>
                <a:lnTo>
                  <a:pt x="48" y="35"/>
                </a:lnTo>
                <a:lnTo>
                  <a:pt x="48" y="33"/>
                </a:lnTo>
                <a:lnTo>
                  <a:pt x="48" y="33"/>
                </a:lnTo>
                <a:lnTo>
                  <a:pt x="48" y="33"/>
                </a:lnTo>
                <a:lnTo>
                  <a:pt x="50" y="33"/>
                </a:lnTo>
                <a:lnTo>
                  <a:pt x="50" y="33"/>
                </a:lnTo>
                <a:lnTo>
                  <a:pt x="50" y="31"/>
                </a:lnTo>
                <a:lnTo>
                  <a:pt x="50" y="31"/>
                </a:lnTo>
                <a:lnTo>
                  <a:pt x="50" y="31"/>
                </a:lnTo>
                <a:lnTo>
                  <a:pt x="50" y="31"/>
                </a:lnTo>
                <a:lnTo>
                  <a:pt x="52" y="31"/>
                </a:lnTo>
                <a:lnTo>
                  <a:pt x="52" y="31"/>
                </a:lnTo>
                <a:lnTo>
                  <a:pt x="52" y="29"/>
                </a:lnTo>
                <a:lnTo>
                  <a:pt x="52" y="29"/>
                </a:lnTo>
                <a:lnTo>
                  <a:pt x="54" y="29"/>
                </a:lnTo>
                <a:lnTo>
                  <a:pt x="54" y="29"/>
                </a:lnTo>
                <a:lnTo>
                  <a:pt x="54" y="29"/>
                </a:lnTo>
                <a:lnTo>
                  <a:pt x="55" y="28"/>
                </a:lnTo>
                <a:lnTo>
                  <a:pt x="55" y="28"/>
                </a:lnTo>
                <a:lnTo>
                  <a:pt x="55" y="28"/>
                </a:lnTo>
                <a:lnTo>
                  <a:pt x="55" y="28"/>
                </a:lnTo>
                <a:lnTo>
                  <a:pt x="57" y="28"/>
                </a:lnTo>
                <a:lnTo>
                  <a:pt x="57" y="28"/>
                </a:lnTo>
                <a:lnTo>
                  <a:pt x="57" y="26"/>
                </a:lnTo>
                <a:lnTo>
                  <a:pt x="57" y="26"/>
                </a:lnTo>
                <a:lnTo>
                  <a:pt x="57" y="26"/>
                </a:lnTo>
                <a:lnTo>
                  <a:pt x="59" y="26"/>
                </a:lnTo>
                <a:lnTo>
                  <a:pt x="59" y="26"/>
                </a:lnTo>
                <a:lnTo>
                  <a:pt x="59" y="24"/>
                </a:lnTo>
                <a:lnTo>
                  <a:pt x="59" y="24"/>
                </a:lnTo>
                <a:lnTo>
                  <a:pt x="61" y="24"/>
                </a:lnTo>
                <a:lnTo>
                  <a:pt x="61" y="24"/>
                </a:lnTo>
                <a:lnTo>
                  <a:pt x="61" y="24"/>
                </a:lnTo>
                <a:lnTo>
                  <a:pt x="61" y="24"/>
                </a:lnTo>
                <a:lnTo>
                  <a:pt x="61" y="22"/>
                </a:lnTo>
                <a:lnTo>
                  <a:pt x="63" y="22"/>
                </a:lnTo>
                <a:lnTo>
                  <a:pt x="63" y="22"/>
                </a:lnTo>
                <a:lnTo>
                  <a:pt x="63" y="22"/>
                </a:lnTo>
                <a:lnTo>
                  <a:pt x="65" y="22"/>
                </a:lnTo>
                <a:lnTo>
                  <a:pt x="65" y="20"/>
                </a:lnTo>
                <a:lnTo>
                  <a:pt x="65" y="20"/>
                </a:lnTo>
                <a:lnTo>
                  <a:pt x="66" y="20"/>
                </a:lnTo>
                <a:lnTo>
                  <a:pt x="66" y="20"/>
                </a:lnTo>
                <a:lnTo>
                  <a:pt x="66" y="20"/>
                </a:lnTo>
                <a:lnTo>
                  <a:pt x="66" y="20"/>
                </a:lnTo>
                <a:lnTo>
                  <a:pt x="68" y="18"/>
                </a:lnTo>
                <a:lnTo>
                  <a:pt x="68" y="18"/>
                </a:lnTo>
                <a:lnTo>
                  <a:pt x="68" y="18"/>
                </a:lnTo>
                <a:lnTo>
                  <a:pt x="70" y="18"/>
                </a:lnTo>
                <a:lnTo>
                  <a:pt x="70" y="18"/>
                </a:lnTo>
                <a:lnTo>
                  <a:pt x="70" y="17"/>
                </a:lnTo>
                <a:lnTo>
                  <a:pt x="70" y="17"/>
                </a:lnTo>
                <a:lnTo>
                  <a:pt x="72" y="17"/>
                </a:lnTo>
                <a:lnTo>
                  <a:pt x="72" y="17"/>
                </a:lnTo>
                <a:lnTo>
                  <a:pt x="72" y="17"/>
                </a:lnTo>
                <a:lnTo>
                  <a:pt x="72" y="15"/>
                </a:lnTo>
                <a:lnTo>
                  <a:pt x="72" y="15"/>
                </a:lnTo>
                <a:lnTo>
                  <a:pt x="72" y="15"/>
                </a:lnTo>
                <a:lnTo>
                  <a:pt x="74" y="15"/>
                </a:lnTo>
                <a:lnTo>
                  <a:pt x="74" y="15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6" y="13"/>
                </a:lnTo>
                <a:lnTo>
                  <a:pt x="76" y="11"/>
                </a:lnTo>
                <a:lnTo>
                  <a:pt x="76" y="11"/>
                </a:lnTo>
                <a:lnTo>
                  <a:pt x="76" y="11"/>
                </a:lnTo>
                <a:lnTo>
                  <a:pt x="76" y="11"/>
                </a:lnTo>
                <a:lnTo>
                  <a:pt x="76" y="11"/>
                </a:lnTo>
                <a:lnTo>
                  <a:pt x="76" y="9"/>
                </a:lnTo>
                <a:lnTo>
                  <a:pt x="77" y="9"/>
                </a:lnTo>
                <a:lnTo>
                  <a:pt x="77" y="9"/>
                </a:lnTo>
                <a:lnTo>
                  <a:pt x="77" y="9"/>
                </a:lnTo>
                <a:lnTo>
                  <a:pt x="77" y="9"/>
                </a:lnTo>
                <a:lnTo>
                  <a:pt x="77" y="7"/>
                </a:lnTo>
                <a:lnTo>
                  <a:pt x="77" y="7"/>
                </a:lnTo>
                <a:lnTo>
                  <a:pt x="77" y="7"/>
                </a:lnTo>
                <a:lnTo>
                  <a:pt x="77" y="7"/>
                </a:lnTo>
                <a:lnTo>
                  <a:pt x="77" y="7"/>
                </a:lnTo>
                <a:lnTo>
                  <a:pt x="77" y="6"/>
                </a:lnTo>
                <a:lnTo>
                  <a:pt x="77" y="6"/>
                </a:lnTo>
                <a:lnTo>
                  <a:pt x="79" y="6"/>
                </a:lnTo>
                <a:lnTo>
                  <a:pt x="79" y="4"/>
                </a:lnTo>
                <a:lnTo>
                  <a:pt x="79" y="4"/>
                </a:lnTo>
                <a:lnTo>
                  <a:pt x="79" y="4"/>
                </a:lnTo>
                <a:lnTo>
                  <a:pt x="77" y="4"/>
                </a:lnTo>
                <a:lnTo>
                  <a:pt x="77" y="2"/>
                </a:lnTo>
                <a:lnTo>
                  <a:pt x="77" y="2"/>
                </a:lnTo>
                <a:lnTo>
                  <a:pt x="77" y="2"/>
                </a:lnTo>
                <a:lnTo>
                  <a:pt x="77" y="2"/>
                </a:lnTo>
                <a:lnTo>
                  <a:pt x="79" y="0"/>
                </a:lnTo>
                <a:lnTo>
                  <a:pt x="79" y="0"/>
                </a:lnTo>
                <a:lnTo>
                  <a:pt x="79" y="2"/>
                </a:lnTo>
                <a:lnTo>
                  <a:pt x="77" y="2"/>
                </a:lnTo>
                <a:lnTo>
                  <a:pt x="77" y="2"/>
                </a:lnTo>
                <a:lnTo>
                  <a:pt x="76" y="4"/>
                </a:lnTo>
                <a:lnTo>
                  <a:pt x="76" y="4"/>
                </a:lnTo>
                <a:lnTo>
                  <a:pt x="76" y="4"/>
                </a:lnTo>
                <a:lnTo>
                  <a:pt x="76" y="4"/>
                </a:lnTo>
                <a:lnTo>
                  <a:pt x="74" y="4"/>
                </a:lnTo>
                <a:lnTo>
                  <a:pt x="74" y="6"/>
                </a:lnTo>
                <a:lnTo>
                  <a:pt x="74" y="6"/>
                </a:lnTo>
                <a:lnTo>
                  <a:pt x="74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0" y="7"/>
                </a:lnTo>
                <a:lnTo>
                  <a:pt x="70" y="7"/>
                </a:lnTo>
                <a:lnTo>
                  <a:pt x="70" y="7"/>
                </a:lnTo>
                <a:lnTo>
                  <a:pt x="68" y="7"/>
                </a:lnTo>
                <a:lnTo>
                  <a:pt x="66" y="7"/>
                </a:lnTo>
                <a:lnTo>
                  <a:pt x="66" y="9"/>
                </a:lnTo>
                <a:lnTo>
                  <a:pt x="66" y="9"/>
                </a:lnTo>
                <a:lnTo>
                  <a:pt x="65" y="9"/>
                </a:lnTo>
                <a:lnTo>
                  <a:pt x="65" y="9"/>
                </a:lnTo>
                <a:lnTo>
                  <a:pt x="65" y="9"/>
                </a:lnTo>
                <a:lnTo>
                  <a:pt x="63" y="11"/>
                </a:lnTo>
                <a:lnTo>
                  <a:pt x="63" y="11"/>
                </a:lnTo>
                <a:lnTo>
                  <a:pt x="61" y="11"/>
                </a:lnTo>
                <a:lnTo>
                  <a:pt x="61" y="11"/>
                </a:lnTo>
                <a:lnTo>
                  <a:pt x="61" y="13"/>
                </a:lnTo>
                <a:lnTo>
                  <a:pt x="59" y="13"/>
                </a:lnTo>
                <a:lnTo>
                  <a:pt x="57" y="13"/>
                </a:lnTo>
                <a:lnTo>
                  <a:pt x="57" y="13"/>
                </a:lnTo>
                <a:lnTo>
                  <a:pt x="57" y="13"/>
                </a:lnTo>
                <a:lnTo>
                  <a:pt x="55" y="15"/>
                </a:lnTo>
                <a:lnTo>
                  <a:pt x="55" y="15"/>
                </a:lnTo>
                <a:lnTo>
                  <a:pt x="54" y="15"/>
                </a:lnTo>
                <a:lnTo>
                  <a:pt x="54" y="15"/>
                </a:lnTo>
                <a:lnTo>
                  <a:pt x="52" y="17"/>
                </a:lnTo>
                <a:lnTo>
                  <a:pt x="50" y="17"/>
                </a:lnTo>
                <a:lnTo>
                  <a:pt x="48" y="17"/>
                </a:lnTo>
                <a:lnTo>
                  <a:pt x="46" y="18"/>
                </a:lnTo>
                <a:lnTo>
                  <a:pt x="46" y="18"/>
                </a:lnTo>
                <a:lnTo>
                  <a:pt x="44" y="18"/>
                </a:lnTo>
                <a:lnTo>
                  <a:pt x="44" y="18"/>
                </a:lnTo>
                <a:lnTo>
                  <a:pt x="43" y="18"/>
                </a:lnTo>
                <a:lnTo>
                  <a:pt x="43" y="20"/>
                </a:lnTo>
                <a:lnTo>
                  <a:pt x="41" y="20"/>
                </a:lnTo>
                <a:lnTo>
                  <a:pt x="39" y="20"/>
                </a:lnTo>
                <a:lnTo>
                  <a:pt x="37" y="20"/>
                </a:lnTo>
                <a:lnTo>
                  <a:pt x="35" y="20"/>
                </a:lnTo>
                <a:lnTo>
                  <a:pt x="33" y="20"/>
                </a:lnTo>
                <a:lnTo>
                  <a:pt x="33" y="20"/>
                </a:lnTo>
                <a:lnTo>
                  <a:pt x="31" y="20"/>
                </a:lnTo>
                <a:lnTo>
                  <a:pt x="31" y="20"/>
                </a:lnTo>
                <a:lnTo>
                  <a:pt x="28" y="20"/>
                </a:lnTo>
                <a:lnTo>
                  <a:pt x="28" y="20"/>
                </a:lnTo>
                <a:lnTo>
                  <a:pt x="26" y="22"/>
                </a:lnTo>
                <a:lnTo>
                  <a:pt x="26" y="22"/>
                </a:lnTo>
                <a:lnTo>
                  <a:pt x="24" y="22"/>
                </a:lnTo>
                <a:lnTo>
                  <a:pt x="24" y="24"/>
                </a:lnTo>
                <a:lnTo>
                  <a:pt x="22" y="24"/>
                </a:lnTo>
                <a:lnTo>
                  <a:pt x="22" y="24"/>
                </a:lnTo>
                <a:lnTo>
                  <a:pt x="20" y="26"/>
                </a:lnTo>
                <a:lnTo>
                  <a:pt x="20" y="26"/>
                </a:lnTo>
                <a:lnTo>
                  <a:pt x="19" y="26"/>
                </a:lnTo>
                <a:lnTo>
                  <a:pt x="17" y="26"/>
                </a:lnTo>
                <a:lnTo>
                  <a:pt x="17" y="28"/>
                </a:lnTo>
                <a:lnTo>
                  <a:pt x="15" y="29"/>
                </a:lnTo>
                <a:lnTo>
                  <a:pt x="13" y="31"/>
                </a:lnTo>
                <a:lnTo>
                  <a:pt x="13" y="29"/>
                </a:lnTo>
                <a:lnTo>
                  <a:pt x="11" y="31"/>
                </a:lnTo>
                <a:lnTo>
                  <a:pt x="9" y="31"/>
                </a:lnTo>
                <a:lnTo>
                  <a:pt x="9" y="33"/>
                </a:lnTo>
                <a:lnTo>
                  <a:pt x="8" y="33"/>
                </a:lnTo>
                <a:lnTo>
                  <a:pt x="6" y="35"/>
                </a:lnTo>
                <a:lnTo>
                  <a:pt x="4" y="37"/>
                </a:lnTo>
                <a:lnTo>
                  <a:pt x="2" y="37"/>
                </a:lnTo>
                <a:lnTo>
                  <a:pt x="0" y="37"/>
                </a:lnTo>
                <a:lnTo>
                  <a:pt x="0" y="39"/>
                </a:lnTo>
                <a:lnTo>
                  <a:pt x="0" y="37"/>
                </a:lnTo>
                <a:lnTo>
                  <a:pt x="2" y="35"/>
                </a:lnTo>
                <a:lnTo>
                  <a:pt x="2" y="35"/>
                </a:lnTo>
                <a:lnTo>
                  <a:pt x="4" y="35"/>
                </a:lnTo>
                <a:lnTo>
                  <a:pt x="6" y="33"/>
                </a:lnTo>
                <a:lnTo>
                  <a:pt x="6" y="33"/>
                </a:lnTo>
                <a:lnTo>
                  <a:pt x="8" y="33"/>
                </a:lnTo>
                <a:lnTo>
                  <a:pt x="8" y="31"/>
                </a:lnTo>
                <a:lnTo>
                  <a:pt x="8" y="31"/>
                </a:lnTo>
                <a:lnTo>
                  <a:pt x="9" y="31"/>
                </a:lnTo>
                <a:lnTo>
                  <a:pt x="11" y="29"/>
                </a:lnTo>
                <a:lnTo>
                  <a:pt x="11" y="29"/>
                </a:lnTo>
                <a:lnTo>
                  <a:pt x="13" y="29"/>
                </a:lnTo>
                <a:lnTo>
                  <a:pt x="15" y="28"/>
                </a:lnTo>
                <a:lnTo>
                  <a:pt x="15" y="28"/>
                </a:lnTo>
                <a:lnTo>
                  <a:pt x="15" y="26"/>
                </a:lnTo>
                <a:lnTo>
                  <a:pt x="17" y="26"/>
                </a:lnTo>
                <a:lnTo>
                  <a:pt x="17" y="26"/>
                </a:lnTo>
                <a:lnTo>
                  <a:pt x="19" y="24"/>
                </a:lnTo>
                <a:lnTo>
                  <a:pt x="19" y="24"/>
                </a:lnTo>
                <a:lnTo>
                  <a:pt x="20" y="24"/>
                </a:lnTo>
                <a:lnTo>
                  <a:pt x="22" y="22"/>
                </a:lnTo>
                <a:lnTo>
                  <a:pt x="22" y="22"/>
                </a:lnTo>
                <a:lnTo>
                  <a:pt x="22" y="22"/>
                </a:lnTo>
                <a:lnTo>
                  <a:pt x="24" y="20"/>
                </a:lnTo>
                <a:lnTo>
                  <a:pt x="26" y="20"/>
                </a:lnTo>
                <a:lnTo>
                  <a:pt x="26" y="20"/>
                </a:lnTo>
                <a:lnTo>
                  <a:pt x="26" y="18"/>
                </a:lnTo>
                <a:lnTo>
                  <a:pt x="28" y="18"/>
                </a:lnTo>
                <a:lnTo>
                  <a:pt x="28" y="18"/>
                </a:lnTo>
                <a:lnTo>
                  <a:pt x="30" y="18"/>
                </a:lnTo>
                <a:lnTo>
                  <a:pt x="30" y="18"/>
                </a:lnTo>
                <a:lnTo>
                  <a:pt x="31" y="18"/>
                </a:lnTo>
                <a:lnTo>
                  <a:pt x="33" y="18"/>
                </a:lnTo>
                <a:lnTo>
                  <a:pt x="33" y="18"/>
                </a:lnTo>
                <a:lnTo>
                  <a:pt x="35" y="18"/>
                </a:lnTo>
                <a:lnTo>
                  <a:pt x="35" y="18"/>
                </a:lnTo>
                <a:lnTo>
                  <a:pt x="37" y="18"/>
                </a:lnTo>
                <a:lnTo>
                  <a:pt x="37" y="18"/>
                </a:lnTo>
                <a:lnTo>
                  <a:pt x="39" y="18"/>
                </a:lnTo>
                <a:lnTo>
                  <a:pt x="41" y="17"/>
                </a:lnTo>
                <a:lnTo>
                  <a:pt x="43" y="17"/>
                </a:lnTo>
                <a:lnTo>
                  <a:pt x="43" y="17"/>
                </a:lnTo>
                <a:lnTo>
                  <a:pt x="44" y="17"/>
                </a:lnTo>
                <a:lnTo>
                  <a:pt x="44" y="17"/>
                </a:lnTo>
                <a:lnTo>
                  <a:pt x="46" y="17"/>
                </a:lnTo>
                <a:lnTo>
                  <a:pt x="46" y="15"/>
                </a:lnTo>
                <a:lnTo>
                  <a:pt x="46" y="15"/>
                </a:lnTo>
                <a:lnTo>
                  <a:pt x="48" y="15"/>
                </a:lnTo>
                <a:lnTo>
                  <a:pt x="48" y="15"/>
                </a:lnTo>
                <a:lnTo>
                  <a:pt x="50" y="15"/>
                </a:lnTo>
                <a:lnTo>
                  <a:pt x="50" y="15"/>
                </a:lnTo>
                <a:lnTo>
                  <a:pt x="50" y="13"/>
                </a:lnTo>
                <a:lnTo>
                  <a:pt x="52" y="13"/>
                </a:lnTo>
                <a:lnTo>
                  <a:pt x="52" y="13"/>
                </a:lnTo>
                <a:lnTo>
                  <a:pt x="54" y="13"/>
                </a:lnTo>
                <a:lnTo>
                  <a:pt x="54" y="13"/>
                </a:lnTo>
                <a:lnTo>
                  <a:pt x="55" y="11"/>
                </a:lnTo>
                <a:lnTo>
                  <a:pt x="57" y="11"/>
                </a:lnTo>
                <a:lnTo>
                  <a:pt x="57" y="11"/>
                </a:lnTo>
                <a:lnTo>
                  <a:pt x="57" y="11"/>
                </a:lnTo>
                <a:lnTo>
                  <a:pt x="57" y="11"/>
                </a:lnTo>
                <a:lnTo>
                  <a:pt x="59" y="9"/>
                </a:lnTo>
                <a:lnTo>
                  <a:pt x="59" y="9"/>
                </a:lnTo>
                <a:lnTo>
                  <a:pt x="61" y="9"/>
                </a:lnTo>
                <a:lnTo>
                  <a:pt x="61" y="9"/>
                </a:lnTo>
                <a:lnTo>
                  <a:pt x="61" y="9"/>
                </a:lnTo>
                <a:lnTo>
                  <a:pt x="63" y="9"/>
                </a:lnTo>
                <a:lnTo>
                  <a:pt x="63" y="7"/>
                </a:lnTo>
                <a:lnTo>
                  <a:pt x="65" y="7"/>
                </a:lnTo>
                <a:lnTo>
                  <a:pt x="65" y="7"/>
                </a:lnTo>
                <a:lnTo>
                  <a:pt x="65" y="7"/>
                </a:lnTo>
                <a:lnTo>
                  <a:pt x="66" y="7"/>
                </a:lnTo>
                <a:lnTo>
                  <a:pt x="66" y="7"/>
                </a:lnTo>
                <a:lnTo>
                  <a:pt x="66" y="6"/>
                </a:lnTo>
                <a:lnTo>
                  <a:pt x="68" y="6"/>
                </a:lnTo>
                <a:lnTo>
                  <a:pt x="68" y="6"/>
                </a:lnTo>
                <a:lnTo>
                  <a:pt x="68" y="6"/>
                </a:lnTo>
                <a:lnTo>
                  <a:pt x="70" y="6"/>
                </a:lnTo>
                <a:lnTo>
                  <a:pt x="70" y="6"/>
                </a:lnTo>
                <a:lnTo>
                  <a:pt x="70" y="4"/>
                </a:lnTo>
                <a:lnTo>
                  <a:pt x="72" y="4"/>
                </a:lnTo>
                <a:lnTo>
                  <a:pt x="72" y="4"/>
                </a:lnTo>
                <a:lnTo>
                  <a:pt x="72" y="4"/>
                </a:lnTo>
                <a:lnTo>
                  <a:pt x="72" y="4"/>
                </a:lnTo>
                <a:lnTo>
                  <a:pt x="74" y="2"/>
                </a:lnTo>
                <a:lnTo>
                  <a:pt x="74" y="2"/>
                </a:lnTo>
                <a:lnTo>
                  <a:pt x="74" y="2"/>
                </a:lnTo>
                <a:lnTo>
                  <a:pt x="74" y="2"/>
                </a:lnTo>
                <a:lnTo>
                  <a:pt x="76" y="2"/>
                </a:lnTo>
                <a:lnTo>
                  <a:pt x="74" y="2"/>
                </a:lnTo>
                <a:lnTo>
                  <a:pt x="76" y="0"/>
                </a:lnTo>
                <a:lnTo>
                  <a:pt x="77" y="0"/>
                </a:lnTo>
                <a:lnTo>
                  <a:pt x="79" y="0"/>
                </a:lnTo>
                <a:lnTo>
                  <a:pt x="81" y="0"/>
                </a:lnTo>
                <a:lnTo>
                  <a:pt x="83" y="0"/>
                </a:lnTo>
                <a:lnTo>
                  <a:pt x="85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51" name="Freeform 2007"/>
          <p:cNvSpPr>
            <a:spLocks/>
          </p:cNvSpPr>
          <p:nvPr/>
        </p:nvSpPr>
        <p:spPr bwMode="auto">
          <a:xfrm>
            <a:off x="5402263" y="4108450"/>
            <a:ext cx="26987" cy="7938"/>
          </a:xfrm>
          <a:custGeom>
            <a:avLst/>
            <a:gdLst>
              <a:gd name="T0" fmla="*/ 2 w 35"/>
              <a:gd name="T1" fmla="*/ 3 h 9"/>
              <a:gd name="T2" fmla="*/ 4 w 35"/>
              <a:gd name="T3" fmla="*/ 1 h 9"/>
              <a:gd name="T4" fmla="*/ 6 w 35"/>
              <a:gd name="T5" fmla="*/ 1 h 9"/>
              <a:gd name="T6" fmla="*/ 8 w 35"/>
              <a:gd name="T7" fmla="*/ 0 h 9"/>
              <a:gd name="T8" fmla="*/ 10 w 35"/>
              <a:gd name="T9" fmla="*/ 0 h 9"/>
              <a:gd name="T10" fmla="*/ 13 w 35"/>
              <a:gd name="T11" fmla="*/ 0 h 9"/>
              <a:gd name="T12" fmla="*/ 17 w 35"/>
              <a:gd name="T13" fmla="*/ 0 h 9"/>
              <a:gd name="T14" fmla="*/ 19 w 35"/>
              <a:gd name="T15" fmla="*/ 0 h 9"/>
              <a:gd name="T16" fmla="*/ 21 w 35"/>
              <a:gd name="T17" fmla="*/ 0 h 9"/>
              <a:gd name="T18" fmla="*/ 24 w 35"/>
              <a:gd name="T19" fmla="*/ 0 h 9"/>
              <a:gd name="T20" fmla="*/ 26 w 35"/>
              <a:gd name="T21" fmla="*/ 0 h 9"/>
              <a:gd name="T22" fmla="*/ 28 w 35"/>
              <a:gd name="T23" fmla="*/ 0 h 9"/>
              <a:gd name="T24" fmla="*/ 30 w 35"/>
              <a:gd name="T25" fmla="*/ 0 h 9"/>
              <a:gd name="T26" fmla="*/ 34 w 35"/>
              <a:gd name="T27" fmla="*/ 0 h 9"/>
              <a:gd name="T28" fmla="*/ 35 w 35"/>
              <a:gd name="T29" fmla="*/ 0 h 9"/>
              <a:gd name="T30" fmla="*/ 35 w 35"/>
              <a:gd name="T31" fmla="*/ 1 h 9"/>
              <a:gd name="T32" fmla="*/ 35 w 35"/>
              <a:gd name="T33" fmla="*/ 3 h 9"/>
              <a:gd name="T34" fmla="*/ 35 w 35"/>
              <a:gd name="T35" fmla="*/ 3 h 9"/>
              <a:gd name="T36" fmla="*/ 34 w 35"/>
              <a:gd name="T37" fmla="*/ 5 h 9"/>
              <a:gd name="T38" fmla="*/ 32 w 35"/>
              <a:gd name="T39" fmla="*/ 5 h 9"/>
              <a:gd name="T40" fmla="*/ 30 w 35"/>
              <a:gd name="T41" fmla="*/ 7 h 9"/>
              <a:gd name="T42" fmla="*/ 28 w 35"/>
              <a:gd name="T43" fmla="*/ 7 h 9"/>
              <a:gd name="T44" fmla="*/ 24 w 35"/>
              <a:gd name="T45" fmla="*/ 9 h 9"/>
              <a:gd name="T46" fmla="*/ 22 w 35"/>
              <a:gd name="T47" fmla="*/ 9 h 9"/>
              <a:gd name="T48" fmla="*/ 21 w 35"/>
              <a:gd name="T49" fmla="*/ 9 h 9"/>
              <a:gd name="T50" fmla="*/ 21 w 35"/>
              <a:gd name="T51" fmla="*/ 9 h 9"/>
              <a:gd name="T52" fmla="*/ 17 w 35"/>
              <a:gd name="T53" fmla="*/ 9 h 9"/>
              <a:gd name="T54" fmla="*/ 15 w 35"/>
              <a:gd name="T55" fmla="*/ 9 h 9"/>
              <a:gd name="T56" fmla="*/ 11 w 35"/>
              <a:gd name="T57" fmla="*/ 9 h 9"/>
              <a:gd name="T58" fmla="*/ 10 w 35"/>
              <a:gd name="T59" fmla="*/ 9 h 9"/>
              <a:gd name="T60" fmla="*/ 6 w 35"/>
              <a:gd name="T61" fmla="*/ 9 h 9"/>
              <a:gd name="T62" fmla="*/ 4 w 35"/>
              <a:gd name="T63" fmla="*/ 9 h 9"/>
              <a:gd name="T64" fmla="*/ 2 w 35"/>
              <a:gd name="T65" fmla="*/ 7 h 9"/>
              <a:gd name="T66" fmla="*/ 0 w 35"/>
              <a:gd name="T67" fmla="*/ 7 h 9"/>
              <a:gd name="T68" fmla="*/ 0 w 35"/>
              <a:gd name="T69" fmla="*/ 5 h 9"/>
              <a:gd name="T70" fmla="*/ 0 w 35"/>
              <a:gd name="T71" fmla="*/ 3 h 9"/>
              <a:gd name="T72" fmla="*/ 2 w 35"/>
              <a:gd name="T73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5" h="9">
                <a:moveTo>
                  <a:pt x="2" y="3"/>
                </a:moveTo>
                <a:lnTo>
                  <a:pt x="2" y="3"/>
                </a:lnTo>
                <a:lnTo>
                  <a:pt x="2" y="1"/>
                </a:lnTo>
                <a:lnTo>
                  <a:pt x="4" y="1"/>
                </a:lnTo>
                <a:lnTo>
                  <a:pt x="4" y="1"/>
                </a:lnTo>
                <a:lnTo>
                  <a:pt x="6" y="1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  <a:lnTo>
                  <a:pt x="34" y="0"/>
                </a:lnTo>
                <a:lnTo>
                  <a:pt x="34" y="0"/>
                </a:lnTo>
                <a:lnTo>
                  <a:pt x="35" y="0"/>
                </a:lnTo>
                <a:lnTo>
                  <a:pt x="35" y="1"/>
                </a:lnTo>
                <a:lnTo>
                  <a:pt x="35" y="1"/>
                </a:lnTo>
                <a:lnTo>
                  <a:pt x="35" y="1"/>
                </a:lnTo>
                <a:lnTo>
                  <a:pt x="35" y="3"/>
                </a:lnTo>
                <a:lnTo>
                  <a:pt x="35" y="3"/>
                </a:lnTo>
                <a:lnTo>
                  <a:pt x="35" y="3"/>
                </a:lnTo>
                <a:lnTo>
                  <a:pt x="34" y="5"/>
                </a:lnTo>
                <a:lnTo>
                  <a:pt x="34" y="5"/>
                </a:lnTo>
                <a:lnTo>
                  <a:pt x="32" y="5"/>
                </a:lnTo>
                <a:lnTo>
                  <a:pt x="32" y="5"/>
                </a:lnTo>
                <a:lnTo>
                  <a:pt x="30" y="7"/>
                </a:lnTo>
                <a:lnTo>
                  <a:pt x="30" y="7"/>
                </a:lnTo>
                <a:lnTo>
                  <a:pt x="28" y="7"/>
                </a:lnTo>
                <a:lnTo>
                  <a:pt x="28" y="7"/>
                </a:lnTo>
                <a:lnTo>
                  <a:pt x="26" y="7"/>
                </a:lnTo>
                <a:lnTo>
                  <a:pt x="24" y="9"/>
                </a:lnTo>
                <a:lnTo>
                  <a:pt x="24" y="9"/>
                </a:lnTo>
                <a:lnTo>
                  <a:pt x="22" y="9"/>
                </a:lnTo>
                <a:lnTo>
                  <a:pt x="22" y="9"/>
                </a:lnTo>
                <a:lnTo>
                  <a:pt x="21" y="9"/>
                </a:lnTo>
                <a:lnTo>
                  <a:pt x="21" y="9"/>
                </a:lnTo>
                <a:lnTo>
                  <a:pt x="21" y="9"/>
                </a:lnTo>
                <a:lnTo>
                  <a:pt x="19" y="9"/>
                </a:lnTo>
                <a:lnTo>
                  <a:pt x="17" y="9"/>
                </a:lnTo>
                <a:lnTo>
                  <a:pt x="17" y="9"/>
                </a:lnTo>
                <a:lnTo>
                  <a:pt x="15" y="9"/>
                </a:lnTo>
                <a:lnTo>
                  <a:pt x="13" y="9"/>
                </a:lnTo>
                <a:lnTo>
                  <a:pt x="11" y="9"/>
                </a:lnTo>
                <a:lnTo>
                  <a:pt x="11" y="9"/>
                </a:lnTo>
                <a:lnTo>
                  <a:pt x="10" y="9"/>
                </a:lnTo>
                <a:lnTo>
                  <a:pt x="8" y="9"/>
                </a:lnTo>
                <a:lnTo>
                  <a:pt x="6" y="9"/>
                </a:lnTo>
                <a:lnTo>
                  <a:pt x="6" y="9"/>
                </a:lnTo>
                <a:lnTo>
                  <a:pt x="4" y="9"/>
                </a:lnTo>
                <a:lnTo>
                  <a:pt x="2" y="7"/>
                </a:lnTo>
                <a:lnTo>
                  <a:pt x="2" y="7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0" y="3"/>
                </a:lnTo>
                <a:lnTo>
                  <a:pt x="2" y="3"/>
                </a:lnTo>
                <a:close/>
              </a:path>
            </a:pathLst>
          </a:custGeom>
          <a:solidFill>
            <a:srgbClr val="F6BF6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52" name="Freeform 2008"/>
          <p:cNvSpPr>
            <a:spLocks/>
          </p:cNvSpPr>
          <p:nvPr/>
        </p:nvSpPr>
        <p:spPr bwMode="auto">
          <a:xfrm>
            <a:off x="5402263" y="4108450"/>
            <a:ext cx="26987" cy="7938"/>
          </a:xfrm>
          <a:custGeom>
            <a:avLst/>
            <a:gdLst>
              <a:gd name="T0" fmla="*/ 2 w 35"/>
              <a:gd name="T1" fmla="*/ 3 h 9"/>
              <a:gd name="T2" fmla="*/ 4 w 35"/>
              <a:gd name="T3" fmla="*/ 1 h 9"/>
              <a:gd name="T4" fmla="*/ 6 w 35"/>
              <a:gd name="T5" fmla="*/ 1 h 9"/>
              <a:gd name="T6" fmla="*/ 8 w 35"/>
              <a:gd name="T7" fmla="*/ 0 h 9"/>
              <a:gd name="T8" fmla="*/ 10 w 35"/>
              <a:gd name="T9" fmla="*/ 0 h 9"/>
              <a:gd name="T10" fmla="*/ 13 w 35"/>
              <a:gd name="T11" fmla="*/ 0 h 9"/>
              <a:gd name="T12" fmla="*/ 17 w 35"/>
              <a:gd name="T13" fmla="*/ 0 h 9"/>
              <a:gd name="T14" fmla="*/ 19 w 35"/>
              <a:gd name="T15" fmla="*/ 0 h 9"/>
              <a:gd name="T16" fmla="*/ 21 w 35"/>
              <a:gd name="T17" fmla="*/ 0 h 9"/>
              <a:gd name="T18" fmla="*/ 24 w 35"/>
              <a:gd name="T19" fmla="*/ 0 h 9"/>
              <a:gd name="T20" fmla="*/ 26 w 35"/>
              <a:gd name="T21" fmla="*/ 0 h 9"/>
              <a:gd name="T22" fmla="*/ 28 w 35"/>
              <a:gd name="T23" fmla="*/ 0 h 9"/>
              <a:gd name="T24" fmla="*/ 30 w 35"/>
              <a:gd name="T25" fmla="*/ 0 h 9"/>
              <a:gd name="T26" fmla="*/ 34 w 35"/>
              <a:gd name="T27" fmla="*/ 0 h 9"/>
              <a:gd name="T28" fmla="*/ 35 w 35"/>
              <a:gd name="T29" fmla="*/ 0 h 9"/>
              <a:gd name="T30" fmla="*/ 35 w 35"/>
              <a:gd name="T31" fmla="*/ 1 h 9"/>
              <a:gd name="T32" fmla="*/ 35 w 35"/>
              <a:gd name="T33" fmla="*/ 3 h 9"/>
              <a:gd name="T34" fmla="*/ 35 w 35"/>
              <a:gd name="T35" fmla="*/ 3 h 9"/>
              <a:gd name="T36" fmla="*/ 34 w 35"/>
              <a:gd name="T37" fmla="*/ 5 h 9"/>
              <a:gd name="T38" fmla="*/ 32 w 35"/>
              <a:gd name="T39" fmla="*/ 5 h 9"/>
              <a:gd name="T40" fmla="*/ 30 w 35"/>
              <a:gd name="T41" fmla="*/ 7 h 9"/>
              <a:gd name="T42" fmla="*/ 28 w 35"/>
              <a:gd name="T43" fmla="*/ 7 h 9"/>
              <a:gd name="T44" fmla="*/ 24 w 35"/>
              <a:gd name="T45" fmla="*/ 9 h 9"/>
              <a:gd name="T46" fmla="*/ 22 w 35"/>
              <a:gd name="T47" fmla="*/ 9 h 9"/>
              <a:gd name="T48" fmla="*/ 21 w 35"/>
              <a:gd name="T49" fmla="*/ 9 h 9"/>
              <a:gd name="T50" fmla="*/ 21 w 35"/>
              <a:gd name="T51" fmla="*/ 9 h 9"/>
              <a:gd name="T52" fmla="*/ 17 w 35"/>
              <a:gd name="T53" fmla="*/ 9 h 9"/>
              <a:gd name="T54" fmla="*/ 15 w 35"/>
              <a:gd name="T55" fmla="*/ 9 h 9"/>
              <a:gd name="T56" fmla="*/ 11 w 35"/>
              <a:gd name="T57" fmla="*/ 9 h 9"/>
              <a:gd name="T58" fmla="*/ 10 w 35"/>
              <a:gd name="T59" fmla="*/ 9 h 9"/>
              <a:gd name="T60" fmla="*/ 6 w 35"/>
              <a:gd name="T61" fmla="*/ 9 h 9"/>
              <a:gd name="T62" fmla="*/ 4 w 35"/>
              <a:gd name="T63" fmla="*/ 9 h 9"/>
              <a:gd name="T64" fmla="*/ 2 w 35"/>
              <a:gd name="T65" fmla="*/ 7 h 9"/>
              <a:gd name="T66" fmla="*/ 0 w 35"/>
              <a:gd name="T67" fmla="*/ 7 h 9"/>
              <a:gd name="T68" fmla="*/ 0 w 35"/>
              <a:gd name="T69" fmla="*/ 5 h 9"/>
              <a:gd name="T70" fmla="*/ 0 w 35"/>
              <a:gd name="T71" fmla="*/ 3 h 9"/>
              <a:gd name="T72" fmla="*/ 2 w 35"/>
              <a:gd name="T73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5" h="9">
                <a:moveTo>
                  <a:pt x="2" y="3"/>
                </a:moveTo>
                <a:lnTo>
                  <a:pt x="2" y="3"/>
                </a:lnTo>
                <a:lnTo>
                  <a:pt x="2" y="1"/>
                </a:lnTo>
                <a:lnTo>
                  <a:pt x="4" y="1"/>
                </a:lnTo>
                <a:lnTo>
                  <a:pt x="4" y="1"/>
                </a:lnTo>
                <a:lnTo>
                  <a:pt x="6" y="1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  <a:lnTo>
                  <a:pt x="34" y="0"/>
                </a:lnTo>
                <a:lnTo>
                  <a:pt x="34" y="0"/>
                </a:lnTo>
                <a:lnTo>
                  <a:pt x="35" y="0"/>
                </a:lnTo>
                <a:lnTo>
                  <a:pt x="35" y="1"/>
                </a:lnTo>
                <a:lnTo>
                  <a:pt x="35" y="1"/>
                </a:lnTo>
                <a:lnTo>
                  <a:pt x="35" y="1"/>
                </a:lnTo>
                <a:lnTo>
                  <a:pt x="35" y="3"/>
                </a:lnTo>
                <a:lnTo>
                  <a:pt x="35" y="3"/>
                </a:lnTo>
                <a:lnTo>
                  <a:pt x="35" y="3"/>
                </a:lnTo>
                <a:lnTo>
                  <a:pt x="34" y="5"/>
                </a:lnTo>
                <a:lnTo>
                  <a:pt x="34" y="5"/>
                </a:lnTo>
                <a:lnTo>
                  <a:pt x="32" y="5"/>
                </a:lnTo>
                <a:lnTo>
                  <a:pt x="32" y="5"/>
                </a:lnTo>
                <a:lnTo>
                  <a:pt x="30" y="7"/>
                </a:lnTo>
                <a:lnTo>
                  <a:pt x="30" y="7"/>
                </a:lnTo>
                <a:lnTo>
                  <a:pt x="28" y="7"/>
                </a:lnTo>
                <a:lnTo>
                  <a:pt x="28" y="7"/>
                </a:lnTo>
                <a:lnTo>
                  <a:pt x="26" y="7"/>
                </a:lnTo>
                <a:lnTo>
                  <a:pt x="24" y="9"/>
                </a:lnTo>
                <a:lnTo>
                  <a:pt x="24" y="9"/>
                </a:lnTo>
                <a:lnTo>
                  <a:pt x="22" y="9"/>
                </a:lnTo>
                <a:lnTo>
                  <a:pt x="22" y="9"/>
                </a:lnTo>
                <a:lnTo>
                  <a:pt x="21" y="9"/>
                </a:lnTo>
                <a:lnTo>
                  <a:pt x="21" y="9"/>
                </a:lnTo>
                <a:lnTo>
                  <a:pt x="21" y="9"/>
                </a:lnTo>
                <a:lnTo>
                  <a:pt x="19" y="9"/>
                </a:lnTo>
                <a:lnTo>
                  <a:pt x="17" y="9"/>
                </a:lnTo>
                <a:lnTo>
                  <a:pt x="17" y="9"/>
                </a:lnTo>
                <a:lnTo>
                  <a:pt x="15" y="9"/>
                </a:lnTo>
                <a:lnTo>
                  <a:pt x="13" y="9"/>
                </a:lnTo>
                <a:lnTo>
                  <a:pt x="11" y="9"/>
                </a:lnTo>
                <a:lnTo>
                  <a:pt x="11" y="9"/>
                </a:lnTo>
                <a:lnTo>
                  <a:pt x="10" y="9"/>
                </a:lnTo>
                <a:lnTo>
                  <a:pt x="8" y="9"/>
                </a:lnTo>
                <a:lnTo>
                  <a:pt x="6" y="9"/>
                </a:lnTo>
                <a:lnTo>
                  <a:pt x="6" y="9"/>
                </a:lnTo>
                <a:lnTo>
                  <a:pt x="4" y="9"/>
                </a:lnTo>
                <a:lnTo>
                  <a:pt x="2" y="7"/>
                </a:lnTo>
                <a:lnTo>
                  <a:pt x="2" y="7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0" y="3"/>
                </a:lnTo>
                <a:lnTo>
                  <a:pt x="2" y="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53" name="Freeform 2009"/>
          <p:cNvSpPr>
            <a:spLocks/>
          </p:cNvSpPr>
          <p:nvPr/>
        </p:nvSpPr>
        <p:spPr bwMode="auto">
          <a:xfrm>
            <a:off x="5405438" y="4108450"/>
            <a:ext cx="22225" cy="6350"/>
          </a:xfrm>
          <a:custGeom>
            <a:avLst/>
            <a:gdLst>
              <a:gd name="T0" fmla="*/ 0 w 26"/>
              <a:gd name="T1" fmla="*/ 5 h 7"/>
              <a:gd name="T2" fmla="*/ 0 w 26"/>
              <a:gd name="T3" fmla="*/ 5 h 7"/>
              <a:gd name="T4" fmla="*/ 0 w 26"/>
              <a:gd name="T5" fmla="*/ 3 h 7"/>
              <a:gd name="T6" fmla="*/ 0 w 26"/>
              <a:gd name="T7" fmla="*/ 3 h 7"/>
              <a:gd name="T8" fmla="*/ 2 w 26"/>
              <a:gd name="T9" fmla="*/ 3 h 7"/>
              <a:gd name="T10" fmla="*/ 2 w 26"/>
              <a:gd name="T11" fmla="*/ 3 h 7"/>
              <a:gd name="T12" fmla="*/ 2 w 26"/>
              <a:gd name="T13" fmla="*/ 1 h 7"/>
              <a:gd name="T14" fmla="*/ 4 w 26"/>
              <a:gd name="T15" fmla="*/ 1 h 7"/>
              <a:gd name="T16" fmla="*/ 4 w 26"/>
              <a:gd name="T17" fmla="*/ 1 h 7"/>
              <a:gd name="T18" fmla="*/ 5 w 26"/>
              <a:gd name="T19" fmla="*/ 1 h 7"/>
              <a:gd name="T20" fmla="*/ 5 w 26"/>
              <a:gd name="T21" fmla="*/ 1 h 7"/>
              <a:gd name="T22" fmla="*/ 7 w 26"/>
              <a:gd name="T23" fmla="*/ 1 h 7"/>
              <a:gd name="T24" fmla="*/ 7 w 26"/>
              <a:gd name="T25" fmla="*/ 0 h 7"/>
              <a:gd name="T26" fmla="*/ 9 w 26"/>
              <a:gd name="T27" fmla="*/ 0 h 7"/>
              <a:gd name="T28" fmla="*/ 11 w 26"/>
              <a:gd name="T29" fmla="*/ 0 h 7"/>
              <a:gd name="T30" fmla="*/ 13 w 26"/>
              <a:gd name="T31" fmla="*/ 0 h 7"/>
              <a:gd name="T32" fmla="*/ 13 w 26"/>
              <a:gd name="T33" fmla="*/ 0 h 7"/>
              <a:gd name="T34" fmla="*/ 13 w 26"/>
              <a:gd name="T35" fmla="*/ 0 h 7"/>
              <a:gd name="T36" fmla="*/ 15 w 26"/>
              <a:gd name="T37" fmla="*/ 0 h 7"/>
              <a:gd name="T38" fmla="*/ 15 w 26"/>
              <a:gd name="T39" fmla="*/ 0 h 7"/>
              <a:gd name="T40" fmla="*/ 16 w 26"/>
              <a:gd name="T41" fmla="*/ 0 h 7"/>
              <a:gd name="T42" fmla="*/ 18 w 26"/>
              <a:gd name="T43" fmla="*/ 0 h 7"/>
              <a:gd name="T44" fmla="*/ 18 w 26"/>
              <a:gd name="T45" fmla="*/ 0 h 7"/>
              <a:gd name="T46" fmla="*/ 20 w 26"/>
              <a:gd name="T47" fmla="*/ 0 h 7"/>
              <a:gd name="T48" fmla="*/ 20 w 26"/>
              <a:gd name="T49" fmla="*/ 0 h 7"/>
              <a:gd name="T50" fmla="*/ 22 w 26"/>
              <a:gd name="T51" fmla="*/ 0 h 7"/>
              <a:gd name="T52" fmla="*/ 24 w 26"/>
              <a:gd name="T53" fmla="*/ 0 h 7"/>
              <a:gd name="T54" fmla="*/ 24 w 26"/>
              <a:gd name="T55" fmla="*/ 0 h 7"/>
              <a:gd name="T56" fmla="*/ 26 w 26"/>
              <a:gd name="T57" fmla="*/ 0 h 7"/>
              <a:gd name="T58" fmla="*/ 26 w 26"/>
              <a:gd name="T59" fmla="*/ 0 h 7"/>
              <a:gd name="T60" fmla="*/ 26 w 26"/>
              <a:gd name="T61" fmla="*/ 0 h 7"/>
              <a:gd name="T62" fmla="*/ 26 w 26"/>
              <a:gd name="T63" fmla="*/ 0 h 7"/>
              <a:gd name="T64" fmla="*/ 26 w 26"/>
              <a:gd name="T65" fmla="*/ 1 h 7"/>
              <a:gd name="T66" fmla="*/ 26 w 26"/>
              <a:gd name="T67" fmla="*/ 1 h 7"/>
              <a:gd name="T68" fmla="*/ 26 w 26"/>
              <a:gd name="T69" fmla="*/ 1 h 7"/>
              <a:gd name="T70" fmla="*/ 26 w 26"/>
              <a:gd name="T71" fmla="*/ 3 h 7"/>
              <a:gd name="T72" fmla="*/ 26 w 26"/>
              <a:gd name="T73" fmla="*/ 3 h 7"/>
              <a:gd name="T74" fmla="*/ 26 w 26"/>
              <a:gd name="T75" fmla="*/ 3 h 7"/>
              <a:gd name="T76" fmla="*/ 24 w 26"/>
              <a:gd name="T77" fmla="*/ 5 h 7"/>
              <a:gd name="T78" fmla="*/ 24 w 26"/>
              <a:gd name="T79" fmla="*/ 5 h 7"/>
              <a:gd name="T80" fmla="*/ 22 w 26"/>
              <a:gd name="T81" fmla="*/ 5 h 7"/>
              <a:gd name="T82" fmla="*/ 22 w 26"/>
              <a:gd name="T83" fmla="*/ 5 h 7"/>
              <a:gd name="T84" fmla="*/ 20 w 26"/>
              <a:gd name="T85" fmla="*/ 5 h 7"/>
              <a:gd name="T86" fmla="*/ 18 w 26"/>
              <a:gd name="T87" fmla="*/ 5 h 7"/>
              <a:gd name="T88" fmla="*/ 18 w 26"/>
              <a:gd name="T89" fmla="*/ 5 h 7"/>
              <a:gd name="T90" fmla="*/ 18 w 26"/>
              <a:gd name="T91" fmla="*/ 5 h 7"/>
              <a:gd name="T92" fmla="*/ 18 w 26"/>
              <a:gd name="T93" fmla="*/ 7 h 7"/>
              <a:gd name="T94" fmla="*/ 16 w 26"/>
              <a:gd name="T95" fmla="*/ 7 h 7"/>
              <a:gd name="T96" fmla="*/ 15 w 26"/>
              <a:gd name="T97" fmla="*/ 7 h 7"/>
              <a:gd name="T98" fmla="*/ 13 w 26"/>
              <a:gd name="T99" fmla="*/ 7 h 7"/>
              <a:gd name="T100" fmla="*/ 13 w 26"/>
              <a:gd name="T101" fmla="*/ 7 h 7"/>
              <a:gd name="T102" fmla="*/ 13 w 26"/>
              <a:gd name="T103" fmla="*/ 7 h 7"/>
              <a:gd name="T104" fmla="*/ 11 w 26"/>
              <a:gd name="T105" fmla="*/ 7 h 7"/>
              <a:gd name="T106" fmla="*/ 9 w 26"/>
              <a:gd name="T107" fmla="*/ 7 h 7"/>
              <a:gd name="T108" fmla="*/ 7 w 26"/>
              <a:gd name="T109" fmla="*/ 7 h 7"/>
              <a:gd name="T110" fmla="*/ 5 w 26"/>
              <a:gd name="T111" fmla="*/ 7 h 7"/>
              <a:gd name="T112" fmla="*/ 4 w 26"/>
              <a:gd name="T113" fmla="*/ 7 h 7"/>
              <a:gd name="T114" fmla="*/ 4 w 26"/>
              <a:gd name="T115" fmla="*/ 7 h 7"/>
              <a:gd name="T116" fmla="*/ 2 w 26"/>
              <a:gd name="T117" fmla="*/ 7 h 7"/>
              <a:gd name="T118" fmla="*/ 2 w 26"/>
              <a:gd name="T119" fmla="*/ 5 h 7"/>
              <a:gd name="T120" fmla="*/ 0 w 26"/>
              <a:gd name="T121" fmla="*/ 5 h 7"/>
              <a:gd name="T122" fmla="*/ 0 w 26"/>
              <a:gd name="T123" fmla="*/ 5 h 7"/>
              <a:gd name="T124" fmla="*/ 0 w 26"/>
              <a:gd name="T125" fmla="*/ 5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" h="7">
                <a:moveTo>
                  <a:pt x="0" y="5"/>
                </a:move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2" y="1"/>
                </a:lnTo>
                <a:lnTo>
                  <a:pt x="4" y="1"/>
                </a:lnTo>
                <a:lnTo>
                  <a:pt x="4" y="1"/>
                </a:lnTo>
                <a:lnTo>
                  <a:pt x="4" y="1"/>
                </a:lnTo>
                <a:lnTo>
                  <a:pt x="4" y="1"/>
                </a:lnTo>
                <a:lnTo>
                  <a:pt x="4" y="1"/>
                </a:lnTo>
                <a:lnTo>
                  <a:pt x="5" y="1"/>
                </a:lnTo>
                <a:lnTo>
                  <a:pt x="5" y="1"/>
                </a:lnTo>
                <a:lnTo>
                  <a:pt x="5" y="1"/>
                </a:lnTo>
                <a:lnTo>
                  <a:pt x="5" y="1"/>
                </a:lnTo>
                <a:lnTo>
                  <a:pt x="7" y="1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6" y="0"/>
                </a:lnTo>
                <a:lnTo>
                  <a:pt x="26" y="0"/>
                </a:lnTo>
                <a:lnTo>
                  <a:pt x="26" y="0"/>
                </a:lnTo>
                <a:lnTo>
                  <a:pt x="26" y="0"/>
                </a:lnTo>
                <a:lnTo>
                  <a:pt x="26" y="0"/>
                </a:lnTo>
                <a:lnTo>
                  <a:pt x="26" y="0"/>
                </a:lnTo>
                <a:lnTo>
                  <a:pt x="26" y="1"/>
                </a:lnTo>
                <a:lnTo>
                  <a:pt x="26" y="1"/>
                </a:lnTo>
                <a:lnTo>
                  <a:pt x="26" y="1"/>
                </a:lnTo>
                <a:lnTo>
                  <a:pt x="26" y="1"/>
                </a:lnTo>
                <a:lnTo>
                  <a:pt x="26" y="1"/>
                </a:lnTo>
                <a:lnTo>
                  <a:pt x="26" y="3"/>
                </a:lnTo>
                <a:lnTo>
                  <a:pt x="26" y="3"/>
                </a:lnTo>
                <a:lnTo>
                  <a:pt x="26" y="3"/>
                </a:lnTo>
                <a:lnTo>
                  <a:pt x="26" y="3"/>
                </a:lnTo>
                <a:lnTo>
                  <a:pt x="26" y="3"/>
                </a:lnTo>
                <a:lnTo>
                  <a:pt x="26" y="3"/>
                </a:lnTo>
                <a:lnTo>
                  <a:pt x="24" y="3"/>
                </a:lnTo>
                <a:lnTo>
                  <a:pt x="24" y="5"/>
                </a:lnTo>
                <a:lnTo>
                  <a:pt x="24" y="5"/>
                </a:lnTo>
                <a:lnTo>
                  <a:pt x="24" y="5"/>
                </a:lnTo>
                <a:lnTo>
                  <a:pt x="22" y="5"/>
                </a:lnTo>
                <a:lnTo>
                  <a:pt x="22" y="5"/>
                </a:lnTo>
                <a:lnTo>
                  <a:pt x="22" y="5"/>
                </a:lnTo>
                <a:lnTo>
                  <a:pt x="22" y="5"/>
                </a:lnTo>
                <a:lnTo>
                  <a:pt x="20" y="5"/>
                </a:lnTo>
                <a:lnTo>
                  <a:pt x="20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7"/>
                </a:lnTo>
                <a:lnTo>
                  <a:pt x="18" y="7"/>
                </a:lnTo>
                <a:lnTo>
                  <a:pt x="16" y="7"/>
                </a:lnTo>
                <a:lnTo>
                  <a:pt x="16" y="7"/>
                </a:lnTo>
                <a:lnTo>
                  <a:pt x="15" y="7"/>
                </a:lnTo>
                <a:lnTo>
                  <a:pt x="15" y="7"/>
                </a:lnTo>
                <a:lnTo>
                  <a:pt x="15" y="7"/>
                </a:lnTo>
                <a:lnTo>
                  <a:pt x="13" y="7"/>
                </a:lnTo>
                <a:lnTo>
                  <a:pt x="13" y="7"/>
                </a:lnTo>
                <a:lnTo>
                  <a:pt x="13" y="7"/>
                </a:lnTo>
                <a:lnTo>
                  <a:pt x="13" y="7"/>
                </a:lnTo>
                <a:lnTo>
                  <a:pt x="13" y="7"/>
                </a:lnTo>
                <a:lnTo>
                  <a:pt x="11" y="7"/>
                </a:lnTo>
                <a:lnTo>
                  <a:pt x="11" y="7"/>
                </a:lnTo>
                <a:lnTo>
                  <a:pt x="9" y="7"/>
                </a:lnTo>
                <a:lnTo>
                  <a:pt x="9" y="7"/>
                </a:lnTo>
                <a:lnTo>
                  <a:pt x="7" y="7"/>
                </a:lnTo>
                <a:lnTo>
                  <a:pt x="7" y="7"/>
                </a:lnTo>
                <a:lnTo>
                  <a:pt x="5" y="7"/>
                </a:lnTo>
                <a:lnTo>
                  <a:pt x="5" y="7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2" y="7"/>
                </a:lnTo>
                <a:lnTo>
                  <a:pt x="2" y="5"/>
                </a:lnTo>
                <a:lnTo>
                  <a:pt x="2" y="5"/>
                </a:lnTo>
                <a:lnTo>
                  <a:pt x="2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close/>
              </a:path>
            </a:pathLst>
          </a:custGeom>
          <a:solidFill>
            <a:srgbClr val="C0FE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54" name="Freeform 2010"/>
          <p:cNvSpPr>
            <a:spLocks/>
          </p:cNvSpPr>
          <p:nvPr/>
        </p:nvSpPr>
        <p:spPr bwMode="auto">
          <a:xfrm>
            <a:off x="5427663" y="4052888"/>
            <a:ext cx="60325" cy="47625"/>
          </a:xfrm>
          <a:custGeom>
            <a:avLst/>
            <a:gdLst>
              <a:gd name="T0" fmla="*/ 14 w 77"/>
              <a:gd name="T1" fmla="*/ 51 h 59"/>
              <a:gd name="T2" fmla="*/ 16 w 77"/>
              <a:gd name="T3" fmla="*/ 49 h 59"/>
              <a:gd name="T4" fmla="*/ 18 w 77"/>
              <a:gd name="T5" fmla="*/ 47 h 59"/>
              <a:gd name="T6" fmla="*/ 20 w 77"/>
              <a:gd name="T7" fmla="*/ 44 h 59"/>
              <a:gd name="T8" fmla="*/ 22 w 77"/>
              <a:gd name="T9" fmla="*/ 44 h 59"/>
              <a:gd name="T10" fmla="*/ 25 w 77"/>
              <a:gd name="T11" fmla="*/ 40 h 59"/>
              <a:gd name="T12" fmla="*/ 31 w 77"/>
              <a:gd name="T13" fmla="*/ 35 h 59"/>
              <a:gd name="T14" fmla="*/ 36 w 77"/>
              <a:gd name="T15" fmla="*/ 31 h 59"/>
              <a:gd name="T16" fmla="*/ 44 w 77"/>
              <a:gd name="T17" fmla="*/ 25 h 59"/>
              <a:gd name="T18" fmla="*/ 49 w 77"/>
              <a:gd name="T19" fmla="*/ 20 h 59"/>
              <a:gd name="T20" fmla="*/ 53 w 77"/>
              <a:gd name="T21" fmla="*/ 16 h 59"/>
              <a:gd name="T22" fmla="*/ 57 w 77"/>
              <a:gd name="T23" fmla="*/ 13 h 59"/>
              <a:gd name="T24" fmla="*/ 62 w 77"/>
              <a:gd name="T25" fmla="*/ 9 h 59"/>
              <a:gd name="T26" fmla="*/ 66 w 77"/>
              <a:gd name="T27" fmla="*/ 7 h 59"/>
              <a:gd name="T28" fmla="*/ 68 w 77"/>
              <a:gd name="T29" fmla="*/ 5 h 59"/>
              <a:gd name="T30" fmla="*/ 69 w 77"/>
              <a:gd name="T31" fmla="*/ 3 h 59"/>
              <a:gd name="T32" fmla="*/ 75 w 77"/>
              <a:gd name="T33" fmla="*/ 2 h 59"/>
              <a:gd name="T34" fmla="*/ 77 w 77"/>
              <a:gd name="T35" fmla="*/ 0 h 59"/>
              <a:gd name="T36" fmla="*/ 75 w 77"/>
              <a:gd name="T37" fmla="*/ 0 h 59"/>
              <a:gd name="T38" fmla="*/ 73 w 77"/>
              <a:gd name="T39" fmla="*/ 2 h 59"/>
              <a:gd name="T40" fmla="*/ 69 w 77"/>
              <a:gd name="T41" fmla="*/ 3 h 59"/>
              <a:gd name="T42" fmla="*/ 68 w 77"/>
              <a:gd name="T43" fmla="*/ 5 h 59"/>
              <a:gd name="T44" fmla="*/ 64 w 77"/>
              <a:gd name="T45" fmla="*/ 7 h 59"/>
              <a:gd name="T46" fmla="*/ 60 w 77"/>
              <a:gd name="T47" fmla="*/ 7 h 59"/>
              <a:gd name="T48" fmla="*/ 58 w 77"/>
              <a:gd name="T49" fmla="*/ 9 h 59"/>
              <a:gd name="T50" fmla="*/ 55 w 77"/>
              <a:gd name="T51" fmla="*/ 11 h 59"/>
              <a:gd name="T52" fmla="*/ 49 w 77"/>
              <a:gd name="T53" fmla="*/ 14 h 59"/>
              <a:gd name="T54" fmla="*/ 46 w 77"/>
              <a:gd name="T55" fmla="*/ 16 h 59"/>
              <a:gd name="T56" fmla="*/ 42 w 77"/>
              <a:gd name="T57" fmla="*/ 18 h 59"/>
              <a:gd name="T58" fmla="*/ 36 w 77"/>
              <a:gd name="T59" fmla="*/ 22 h 59"/>
              <a:gd name="T60" fmla="*/ 33 w 77"/>
              <a:gd name="T61" fmla="*/ 25 h 59"/>
              <a:gd name="T62" fmla="*/ 27 w 77"/>
              <a:gd name="T63" fmla="*/ 29 h 59"/>
              <a:gd name="T64" fmla="*/ 25 w 77"/>
              <a:gd name="T65" fmla="*/ 31 h 59"/>
              <a:gd name="T66" fmla="*/ 20 w 77"/>
              <a:gd name="T67" fmla="*/ 33 h 59"/>
              <a:gd name="T68" fmla="*/ 16 w 77"/>
              <a:gd name="T69" fmla="*/ 35 h 59"/>
              <a:gd name="T70" fmla="*/ 14 w 77"/>
              <a:gd name="T71" fmla="*/ 38 h 59"/>
              <a:gd name="T72" fmla="*/ 12 w 77"/>
              <a:gd name="T73" fmla="*/ 40 h 59"/>
              <a:gd name="T74" fmla="*/ 9 w 77"/>
              <a:gd name="T75" fmla="*/ 44 h 59"/>
              <a:gd name="T76" fmla="*/ 3 w 77"/>
              <a:gd name="T77" fmla="*/ 49 h 59"/>
              <a:gd name="T78" fmla="*/ 1 w 77"/>
              <a:gd name="T79" fmla="*/ 51 h 59"/>
              <a:gd name="T80" fmla="*/ 0 w 77"/>
              <a:gd name="T81" fmla="*/ 53 h 59"/>
              <a:gd name="T82" fmla="*/ 0 w 77"/>
              <a:gd name="T83" fmla="*/ 55 h 59"/>
              <a:gd name="T84" fmla="*/ 0 w 77"/>
              <a:gd name="T85" fmla="*/ 57 h 59"/>
              <a:gd name="T86" fmla="*/ 0 w 77"/>
              <a:gd name="T87" fmla="*/ 59 h 59"/>
              <a:gd name="T88" fmla="*/ 9 w 77"/>
              <a:gd name="T89" fmla="*/ 55 h 59"/>
              <a:gd name="T90" fmla="*/ 12 w 77"/>
              <a:gd name="T91" fmla="*/ 51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77" h="59">
                <a:moveTo>
                  <a:pt x="12" y="51"/>
                </a:moveTo>
                <a:lnTo>
                  <a:pt x="14" y="51"/>
                </a:lnTo>
                <a:lnTo>
                  <a:pt x="14" y="51"/>
                </a:lnTo>
                <a:lnTo>
                  <a:pt x="16" y="49"/>
                </a:lnTo>
                <a:lnTo>
                  <a:pt x="16" y="49"/>
                </a:lnTo>
                <a:lnTo>
                  <a:pt x="16" y="49"/>
                </a:lnTo>
                <a:lnTo>
                  <a:pt x="16" y="47"/>
                </a:lnTo>
                <a:lnTo>
                  <a:pt x="18" y="47"/>
                </a:lnTo>
                <a:lnTo>
                  <a:pt x="18" y="47"/>
                </a:lnTo>
                <a:lnTo>
                  <a:pt x="18" y="46"/>
                </a:lnTo>
                <a:lnTo>
                  <a:pt x="20" y="46"/>
                </a:lnTo>
                <a:lnTo>
                  <a:pt x="20" y="44"/>
                </a:lnTo>
                <a:lnTo>
                  <a:pt x="22" y="44"/>
                </a:lnTo>
                <a:lnTo>
                  <a:pt x="22" y="44"/>
                </a:lnTo>
                <a:lnTo>
                  <a:pt x="22" y="44"/>
                </a:lnTo>
                <a:lnTo>
                  <a:pt x="23" y="42"/>
                </a:lnTo>
                <a:lnTo>
                  <a:pt x="23" y="40"/>
                </a:lnTo>
                <a:lnTo>
                  <a:pt x="25" y="40"/>
                </a:lnTo>
                <a:lnTo>
                  <a:pt x="27" y="38"/>
                </a:lnTo>
                <a:lnTo>
                  <a:pt x="27" y="36"/>
                </a:lnTo>
                <a:lnTo>
                  <a:pt x="31" y="35"/>
                </a:lnTo>
                <a:lnTo>
                  <a:pt x="33" y="33"/>
                </a:lnTo>
                <a:lnTo>
                  <a:pt x="34" y="33"/>
                </a:lnTo>
                <a:lnTo>
                  <a:pt x="36" y="31"/>
                </a:lnTo>
                <a:lnTo>
                  <a:pt x="38" y="29"/>
                </a:lnTo>
                <a:lnTo>
                  <a:pt x="42" y="27"/>
                </a:lnTo>
                <a:lnTo>
                  <a:pt x="44" y="25"/>
                </a:lnTo>
                <a:lnTo>
                  <a:pt x="46" y="22"/>
                </a:lnTo>
                <a:lnTo>
                  <a:pt x="47" y="22"/>
                </a:lnTo>
                <a:lnTo>
                  <a:pt x="49" y="20"/>
                </a:lnTo>
                <a:lnTo>
                  <a:pt x="51" y="18"/>
                </a:lnTo>
                <a:lnTo>
                  <a:pt x="53" y="18"/>
                </a:lnTo>
                <a:lnTo>
                  <a:pt x="53" y="16"/>
                </a:lnTo>
                <a:lnTo>
                  <a:pt x="55" y="16"/>
                </a:lnTo>
                <a:lnTo>
                  <a:pt x="57" y="14"/>
                </a:lnTo>
                <a:lnTo>
                  <a:pt x="57" y="13"/>
                </a:lnTo>
                <a:lnTo>
                  <a:pt x="58" y="13"/>
                </a:lnTo>
                <a:lnTo>
                  <a:pt x="60" y="11"/>
                </a:lnTo>
                <a:lnTo>
                  <a:pt x="62" y="9"/>
                </a:lnTo>
                <a:lnTo>
                  <a:pt x="64" y="9"/>
                </a:lnTo>
                <a:lnTo>
                  <a:pt x="64" y="9"/>
                </a:lnTo>
                <a:lnTo>
                  <a:pt x="66" y="7"/>
                </a:lnTo>
                <a:lnTo>
                  <a:pt x="66" y="7"/>
                </a:lnTo>
                <a:lnTo>
                  <a:pt x="66" y="7"/>
                </a:lnTo>
                <a:lnTo>
                  <a:pt x="68" y="5"/>
                </a:lnTo>
                <a:lnTo>
                  <a:pt x="68" y="5"/>
                </a:lnTo>
                <a:lnTo>
                  <a:pt x="69" y="5"/>
                </a:lnTo>
                <a:lnTo>
                  <a:pt x="69" y="3"/>
                </a:lnTo>
                <a:lnTo>
                  <a:pt x="71" y="3"/>
                </a:lnTo>
                <a:lnTo>
                  <a:pt x="71" y="2"/>
                </a:lnTo>
                <a:lnTo>
                  <a:pt x="75" y="2"/>
                </a:lnTo>
                <a:lnTo>
                  <a:pt x="77" y="0"/>
                </a:lnTo>
                <a:lnTo>
                  <a:pt x="77" y="0"/>
                </a:lnTo>
                <a:lnTo>
                  <a:pt x="77" y="0"/>
                </a:lnTo>
                <a:lnTo>
                  <a:pt x="77" y="0"/>
                </a:lnTo>
                <a:lnTo>
                  <a:pt x="77" y="0"/>
                </a:lnTo>
                <a:lnTo>
                  <a:pt x="75" y="0"/>
                </a:lnTo>
                <a:lnTo>
                  <a:pt x="75" y="2"/>
                </a:lnTo>
                <a:lnTo>
                  <a:pt x="73" y="2"/>
                </a:lnTo>
                <a:lnTo>
                  <a:pt x="73" y="2"/>
                </a:lnTo>
                <a:lnTo>
                  <a:pt x="71" y="2"/>
                </a:lnTo>
                <a:lnTo>
                  <a:pt x="71" y="3"/>
                </a:lnTo>
                <a:lnTo>
                  <a:pt x="69" y="3"/>
                </a:lnTo>
                <a:lnTo>
                  <a:pt x="68" y="3"/>
                </a:lnTo>
                <a:lnTo>
                  <a:pt x="68" y="3"/>
                </a:lnTo>
                <a:lnTo>
                  <a:pt x="68" y="5"/>
                </a:lnTo>
                <a:lnTo>
                  <a:pt x="66" y="5"/>
                </a:lnTo>
                <a:lnTo>
                  <a:pt x="64" y="5"/>
                </a:lnTo>
                <a:lnTo>
                  <a:pt x="64" y="7"/>
                </a:lnTo>
                <a:lnTo>
                  <a:pt x="62" y="7"/>
                </a:lnTo>
                <a:lnTo>
                  <a:pt x="62" y="7"/>
                </a:lnTo>
                <a:lnTo>
                  <a:pt x="60" y="7"/>
                </a:lnTo>
                <a:lnTo>
                  <a:pt x="60" y="9"/>
                </a:lnTo>
                <a:lnTo>
                  <a:pt x="58" y="9"/>
                </a:lnTo>
                <a:lnTo>
                  <a:pt x="58" y="9"/>
                </a:lnTo>
                <a:lnTo>
                  <a:pt x="57" y="11"/>
                </a:lnTo>
                <a:lnTo>
                  <a:pt x="55" y="11"/>
                </a:lnTo>
                <a:lnTo>
                  <a:pt x="55" y="11"/>
                </a:lnTo>
                <a:lnTo>
                  <a:pt x="53" y="13"/>
                </a:lnTo>
                <a:lnTo>
                  <a:pt x="51" y="13"/>
                </a:lnTo>
                <a:lnTo>
                  <a:pt x="49" y="14"/>
                </a:lnTo>
                <a:lnTo>
                  <a:pt x="47" y="16"/>
                </a:lnTo>
                <a:lnTo>
                  <a:pt x="47" y="16"/>
                </a:lnTo>
                <a:lnTo>
                  <a:pt x="46" y="16"/>
                </a:lnTo>
                <a:lnTo>
                  <a:pt x="46" y="16"/>
                </a:lnTo>
                <a:lnTo>
                  <a:pt x="44" y="18"/>
                </a:lnTo>
                <a:lnTo>
                  <a:pt x="42" y="18"/>
                </a:lnTo>
                <a:lnTo>
                  <a:pt x="40" y="20"/>
                </a:lnTo>
                <a:lnTo>
                  <a:pt x="38" y="20"/>
                </a:lnTo>
                <a:lnTo>
                  <a:pt x="36" y="22"/>
                </a:lnTo>
                <a:lnTo>
                  <a:pt x="38" y="22"/>
                </a:lnTo>
                <a:lnTo>
                  <a:pt x="34" y="24"/>
                </a:lnTo>
                <a:lnTo>
                  <a:pt x="33" y="25"/>
                </a:lnTo>
                <a:lnTo>
                  <a:pt x="31" y="25"/>
                </a:lnTo>
                <a:lnTo>
                  <a:pt x="29" y="27"/>
                </a:lnTo>
                <a:lnTo>
                  <a:pt x="27" y="29"/>
                </a:lnTo>
                <a:lnTo>
                  <a:pt x="27" y="29"/>
                </a:lnTo>
                <a:lnTo>
                  <a:pt x="25" y="29"/>
                </a:lnTo>
                <a:lnTo>
                  <a:pt x="25" y="31"/>
                </a:lnTo>
                <a:lnTo>
                  <a:pt x="23" y="31"/>
                </a:lnTo>
                <a:lnTo>
                  <a:pt x="22" y="33"/>
                </a:lnTo>
                <a:lnTo>
                  <a:pt x="20" y="33"/>
                </a:lnTo>
                <a:lnTo>
                  <a:pt x="20" y="35"/>
                </a:lnTo>
                <a:lnTo>
                  <a:pt x="18" y="35"/>
                </a:lnTo>
                <a:lnTo>
                  <a:pt x="16" y="35"/>
                </a:lnTo>
                <a:lnTo>
                  <a:pt x="16" y="36"/>
                </a:lnTo>
                <a:lnTo>
                  <a:pt x="14" y="36"/>
                </a:lnTo>
                <a:lnTo>
                  <a:pt x="14" y="38"/>
                </a:lnTo>
                <a:lnTo>
                  <a:pt x="12" y="38"/>
                </a:lnTo>
                <a:lnTo>
                  <a:pt x="12" y="40"/>
                </a:lnTo>
                <a:lnTo>
                  <a:pt x="12" y="40"/>
                </a:lnTo>
                <a:lnTo>
                  <a:pt x="11" y="42"/>
                </a:lnTo>
                <a:lnTo>
                  <a:pt x="9" y="44"/>
                </a:lnTo>
                <a:lnTo>
                  <a:pt x="9" y="44"/>
                </a:lnTo>
                <a:lnTo>
                  <a:pt x="5" y="47"/>
                </a:lnTo>
                <a:lnTo>
                  <a:pt x="5" y="49"/>
                </a:lnTo>
                <a:lnTo>
                  <a:pt x="3" y="49"/>
                </a:lnTo>
                <a:lnTo>
                  <a:pt x="1" y="49"/>
                </a:lnTo>
                <a:lnTo>
                  <a:pt x="1" y="51"/>
                </a:lnTo>
                <a:lnTo>
                  <a:pt x="1" y="51"/>
                </a:lnTo>
                <a:lnTo>
                  <a:pt x="1" y="51"/>
                </a:lnTo>
                <a:lnTo>
                  <a:pt x="1" y="53"/>
                </a:lnTo>
                <a:lnTo>
                  <a:pt x="0" y="53"/>
                </a:lnTo>
                <a:lnTo>
                  <a:pt x="0" y="55"/>
                </a:lnTo>
                <a:lnTo>
                  <a:pt x="0" y="55"/>
                </a:lnTo>
                <a:lnTo>
                  <a:pt x="0" y="55"/>
                </a:lnTo>
                <a:lnTo>
                  <a:pt x="0" y="57"/>
                </a:lnTo>
                <a:lnTo>
                  <a:pt x="0" y="57"/>
                </a:lnTo>
                <a:lnTo>
                  <a:pt x="0" y="57"/>
                </a:lnTo>
                <a:lnTo>
                  <a:pt x="0" y="59"/>
                </a:lnTo>
                <a:lnTo>
                  <a:pt x="0" y="59"/>
                </a:lnTo>
                <a:lnTo>
                  <a:pt x="0" y="59"/>
                </a:lnTo>
                <a:lnTo>
                  <a:pt x="3" y="59"/>
                </a:lnTo>
                <a:lnTo>
                  <a:pt x="5" y="57"/>
                </a:lnTo>
                <a:lnTo>
                  <a:pt x="9" y="55"/>
                </a:lnTo>
                <a:lnTo>
                  <a:pt x="11" y="53"/>
                </a:lnTo>
                <a:lnTo>
                  <a:pt x="14" y="49"/>
                </a:lnTo>
                <a:lnTo>
                  <a:pt x="12" y="51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55" name="Freeform 2011"/>
          <p:cNvSpPr>
            <a:spLocks/>
          </p:cNvSpPr>
          <p:nvPr/>
        </p:nvSpPr>
        <p:spPr bwMode="auto">
          <a:xfrm>
            <a:off x="5427663" y="4052888"/>
            <a:ext cx="60325" cy="47625"/>
          </a:xfrm>
          <a:custGeom>
            <a:avLst/>
            <a:gdLst>
              <a:gd name="T0" fmla="*/ 14 w 77"/>
              <a:gd name="T1" fmla="*/ 51 h 59"/>
              <a:gd name="T2" fmla="*/ 16 w 77"/>
              <a:gd name="T3" fmla="*/ 49 h 59"/>
              <a:gd name="T4" fmla="*/ 18 w 77"/>
              <a:gd name="T5" fmla="*/ 47 h 59"/>
              <a:gd name="T6" fmla="*/ 20 w 77"/>
              <a:gd name="T7" fmla="*/ 44 h 59"/>
              <a:gd name="T8" fmla="*/ 22 w 77"/>
              <a:gd name="T9" fmla="*/ 44 h 59"/>
              <a:gd name="T10" fmla="*/ 25 w 77"/>
              <a:gd name="T11" fmla="*/ 40 h 59"/>
              <a:gd name="T12" fmla="*/ 31 w 77"/>
              <a:gd name="T13" fmla="*/ 35 h 59"/>
              <a:gd name="T14" fmla="*/ 36 w 77"/>
              <a:gd name="T15" fmla="*/ 31 h 59"/>
              <a:gd name="T16" fmla="*/ 44 w 77"/>
              <a:gd name="T17" fmla="*/ 25 h 59"/>
              <a:gd name="T18" fmla="*/ 49 w 77"/>
              <a:gd name="T19" fmla="*/ 20 h 59"/>
              <a:gd name="T20" fmla="*/ 53 w 77"/>
              <a:gd name="T21" fmla="*/ 16 h 59"/>
              <a:gd name="T22" fmla="*/ 57 w 77"/>
              <a:gd name="T23" fmla="*/ 13 h 59"/>
              <a:gd name="T24" fmla="*/ 62 w 77"/>
              <a:gd name="T25" fmla="*/ 9 h 59"/>
              <a:gd name="T26" fmla="*/ 66 w 77"/>
              <a:gd name="T27" fmla="*/ 7 h 59"/>
              <a:gd name="T28" fmla="*/ 68 w 77"/>
              <a:gd name="T29" fmla="*/ 5 h 59"/>
              <a:gd name="T30" fmla="*/ 69 w 77"/>
              <a:gd name="T31" fmla="*/ 3 h 59"/>
              <a:gd name="T32" fmla="*/ 75 w 77"/>
              <a:gd name="T33" fmla="*/ 2 h 59"/>
              <a:gd name="T34" fmla="*/ 77 w 77"/>
              <a:gd name="T35" fmla="*/ 0 h 59"/>
              <a:gd name="T36" fmla="*/ 75 w 77"/>
              <a:gd name="T37" fmla="*/ 0 h 59"/>
              <a:gd name="T38" fmla="*/ 73 w 77"/>
              <a:gd name="T39" fmla="*/ 2 h 59"/>
              <a:gd name="T40" fmla="*/ 69 w 77"/>
              <a:gd name="T41" fmla="*/ 3 h 59"/>
              <a:gd name="T42" fmla="*/ 68 w 77"/>
              <a:gd name="T43" fmla="*/ 5 h 59"/>
              <a:gd name="T44" fmla="*/ 64 w 77"/>
              <a:gd name="T45" fmla="*/ 7 h 59"/>
              <a:gd name="T46" fmla="*/ 60 w 77"/>
              <a:gd name="T47" fmla="*/ 7 h 59"/>
              <a:gd name="T48" fmla="*/ 58 w 77"/>
              <a:gd name="T49" fmla="*/ 9 h 59"/>
              <a:gd name="T50" fmla="*/ 55 w 77"/>
              <a:gd name="T51" fmla="*/ 11 h 59"/>
              <a:gd name="T52" fmla="*/ 49 w 77"/>
              <a:gd name="T53" fmla="*/ 14 h 59"/>
              <a:gd name="T54" fmla="*/ 46 w 77"/>
              <a:gd name="T55" fmla="*/ 16 h 59"/>
              <a:gd name="T56" fmla="*/ 42 w 77"/>
              <a:gd name="T57" fmla="*/ 18 h 59"/>
              <a:gd name="T58" fmla="*/ 36 w 77"/>
              <a:gd name="T59" fmla="*/ 22 h 59"/>
              <a:gd name="T60" fmla="*/ 33 w 77"/>
              <a:gd name="T61" fmla="*/ 25 h 59"/>
              <a:gd name="T62" fmla="*/ 27 w 77"/>
              <a:gd name="T63" fmla="*/ 29 h 59"/>
              <a:gd name="T64" fmla="*/ 25 w 77"/>
              <a:gd name="T65" fmla="*/ 31 h 59"/>
              <a:gd name="T66" fmla="*/ 20 w 77"/>
              <a:gd name="T67" fmla="*/ 33 h 59"/>
              <a:gd name="T68" fmla="*/ 16 w 77"/>
              <a:gd name="T69" fmla="*/ 35 h 59"/>
              <a:gd name="T70" fmla="*/ 14 w 77"/>
              <a:gd name="T71" fmla="*/ 38 h 59"/>
              <a:gd name="T72" fmla="*/ 12 w 77"/>
              <a:gd name="T73" fmla="*/ 40 h 59"/>
              <a:gd name="T74" fmla="*/ 9 w 77"/>
              <a:gd name="T75" fmla="*/ 44 h 59"/>
              <a:gd name="T76" fmla="*/ 3 w 77"/>
              <a:gd name="T77" fmla="*/ 49 h 59"/>
              <a:gd name="T78" fmla="*/ 1 w 77"/>
              <a:gd name="T79" fmla="*/ 51 h 59"/>
              <a:gd name="T80" fmla="*/ 0 w 77"/>
              <a:gd name="T81" fmla="*/ 53 h 59"/>
              <a:gd name="T82" fmla="*/ 0 w 77"/>
              <a:gd name="T83" fmla="*/ 55 h 59"/>
              <a:gd name="T84" fmla="*/ 0 w 77"/>
              <a:gd name="T85" fmla="*/ 57 h 59"/>
              <a:gd name="T86" fmla="*/ 0 w 77"/>
              <a:gd name="T87" fmla="*/ 59 h 59"/>
              <a:gd name="T88" fmla="*/ 9 w 77"/>
              <a:gd name="T89" fmla="*/ 55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77" h="59">
                <a:moveTo>
                  <a:pt x="12" y="51"/>
                </a:moveTo>
                <a:lnTo>
                  <a:pt x="14" y="51"/>
                </a:lnTo>
                <a:lnTo>
                  <a:pt x="14" y="51"/>
                </a:lnTo>
                <a:lnTo>
                  <a:pt x="16" y="49"/>
                </a:lnTo>
                <a:lnTo>
                  <a:pt x="16" y="49"/>
                </a:lnTo>
                <a:lnTo>
                  <a:pt x="16" y="49"/>
                </a:lnTo>
                <a:lnTo>
                  <a:pt x="16" y="47"/>
                </a:lnTo>
                <a:lnTo>
                  <a:pt x="18" y="47"/>
                </a:lnTo>
                <a:lnTo>
                  <a:pt x="18" y="47"/>
                </a:lnTo>
                <a:lnTo>
                  <a:pt x="18" y="46"/>
                </a:lnTo>
                <a:lnTo>
                  <a:pt x="20" y="46"/>
                </a:lnTo>
                <a:lnTo>
                  <a:pt x="20" y="44"/>
                </a:lnTo>
                <a:lnTo>
                  <a:pt x="22" y="44"/>
                </a:lnTo>
                <a:lnTo>
                  <a:pt x="22" y="44"/>
                </a:lnTo>
                <a:lnTo>
                  <a:pt x="22" y="44"/>
                </a:lnTo>
                <a:lnTo>
                  <a:pt x="23" y="42"/>
                </a:lnTo>
                <a:lnTo>
                  <a:pt x="23" y="40"/>
                </a:lnTo>
                <a:lnTo>
                  <a:pt x="25" y="40"/>
                </a:lnTo>
                <a:lnTo>
                  <a:pt x="27" y="38"/>
                </a:lnTo>
                <a:lnTo>
                  <a:pt x="27" y="36"/>
                </a:lnTo>
                <a:lnTo>
                  <a:pt x="31" y="35"/>
                </a:lnTo>
                <a:lnTo>
                  <a:pt x="33" y="33"/>
                </a:lnTo>
                <a:lnTo>
                  <a:pt x="34" y="33"/>
                </a:lnTo>
                <a:lnTo>
                  <a:pt x="36" y="31"/>
                </a:lnTo>
                <a:lnTo>
                  <a:pt x="38" y="29"/>
                </a:lnTo>
                <a:lnTo>
                  <a:pt x="42" y="27"/>
                </a:lnTo>
                <a:lnTo>
                  <a:pt x="44" y="25"/>
                </a:lnTo>
                <a:lnTo>
                  <a:pt x="46" y="22"/>
                </a:lnTo>
                <a:lnTo>
                  <a:pt x="47" y="22"/>
                </a:lnTo>
                <a:lnTo>
                  <a:pt x="49" y="20"/>
                </a:lnTo>
                <a:lnTo>
                  <a:pt x="51" y="18"/>
                </a:lnTo>
                <a:lnTo>
                  <a:pt x="53" y="18"/>
                </a:lnTo>
                <a:lnTo>
                  <a:pt x="53" y="16"/>
                </a:lnTo>
                <a:lnTo>
                  <a:pt x="55" y="16"/>
                </a:lnTo>
                <a:lnTo>
                  <a:pt x="57" y="14"/>
                </a:lnTo>
                <a:lnTo>
                  <a:pt x="57" y="13"/>
                </a:lnTo>
                <a:lnTo>
                  <a:pt x="58" y="13"/>
                </a:lnTo>
                <a:lnTo>
                  <a:pt x="60" y="11"/>
                </a:lnTo>
                <a:lnTo>
                  <a:pt x="62" y="9"/>
                </a:lnTo>
                <a:lnTo>
                  <a:pt x="64" y="9"/>
                </a:lnTo>
                <a:lnTo>
                  <a:pt x="64" y="9"/>
                </a:lnTo>
                <a:lnTo>
                  <a:pt x="66" y="7"/>
                </a:lnTo>
                <a:lnTo>
                  <a:pt x="66" y="7"/>
                </a:lnTo>
                <a:lnTo>
                  <a:pt x="66" y="7"/>
                </a:lnTo>
                <a:lnTo>
                  <a:pt x="68" y="5"/>
                </a:lnTo>
                <a:lnTo>
                  <a:pt x="68" y="5"/>
                </a:lnTo>
                <a:lnTo>
                  <a:pt x="69" y="5"/>
                </a:lnTo>
                <a:lnTo>
                  <a:pt x="69" y="3"/>
                </a:lnTo>
                <a:lnTo>
                  <a:pt x="71" y="3"/>
                </a:lnTo>
                <a:lnTo>
                  <a:pt x="71" y="2"/>
                </a:lnTo>
                <a:lnTo>
                  <a:pt x="75" y="2"/>
                </a:lnTo>
                <a:lnTo>
                  <a:pt x="77" y="0"/>
                </a:lnTo>
                <a:lnTo>
                  <a:pt x="77" y="0"/>
                </a:lnTo>
                <a:lnTo>
                  <a:pt x="77" y="0"/>
                </a:lnTo>
                <a:lnTo>
                  <a:pt x="77" y="0"/>
                </a:lnTo>
                <a:lnTo>
                  <a:pt x="77" y="0"/>
                </a:lnTo>
                <a:lnTo>
                  <a:pt x="75" y="0"/>
                </a:lnTo>
                <a:lnTo>
                  <a:pt x="75" y="2"/>
                </a:lnTo>
                <a:lnTo>
                  <a:pt x="73" y="2"/>
                </a:lnTo>
                <a:lnTo>
                  <a:pt x="73" y="2"/>
                </a:lnTo>
                <a:lnTo>
                  <a:pt x="71" y="2"/>
                </a:lnTo>
                <a:lnTo>
                  <a:pt x="71" y="3"/>
                </a:lnTo>
                <a:lnTo>
                  <a:pt x="69" y="3"/>
                </a:lnTo>
                <a:lnTo>
                  <a:pt x="68" y="3"/>
                </a:lnTo>
                <a:lnTo>
                  <a:pt x="68" y="3"/>
                </a:lnTo>
                <a:lnTo>
                  <a:pt x="68" y="5"/>
                </a:lnTo>
                <a:lnTo>
                  <a:pt x="66" y="5"/>
                </a:lnTo>
                <a:lnTo>
                  <a:pt x="64" y="5"/>
                </a:lnTo>
                <a:lnTo>
                  <a:pt x="64" y="7"/>
                </a:lnTo>
                <a:lnTo>
                  <a:pt x="62" y="7"/>
                </a:lnTo>
                <a:lnTo>
                  <a:pt x="62" y="7"/>
                </a:lnTo>
                <a:lnTo>
                  <a:pt x="60" y="7"/>
                </a:lnTo>
                <a:lnTo>
                  <a:pt x="60" y="9"/>
                </a:lnTo>
                <a:lnTo>
                  <a:pt x="58" y="9"/>
                </a:lnTo>
                <a:lnTo>
                  <a:pt x="58" y="9"/>
                </a:lnTo>
                <a:lnTo>
                  <a:pt x="57" y="11"/>
                </a:lnTo>
                <a:lnTo>
                  <a:pt x="55" y="11"/>
                </a:lnTo>
                <a:lnTo>
                  <a:pt x="55" y="11"/>
                </a:lnTo>
                <a:lnTo>
                  <a:pt x="53" y="13"/>
                </a:lnTo>
                <a:lnTo>
                  <a:pt x="51" y="13"/>
                </a:lnTo>
                <a:lnTo>
                  <a:pt x="49" y="14"/>
                </a:lnTo>
                <a:lnTo>
                  <a:pt x="47" y="16"/>
                </a:lnTo>
                <a:lnTo>
                  <a:pt x="47" y="16"/>
                </a:lnTo>
                <a:lnTo>
                  <a:pt x="46" y="16"/>
                </a:lnTo>
                <a:lnTo>
                  <a:pt x="46" y="16"/>
                </a:lnTo>
                <a:lnTo>
                  <a:pt x="44" y="18"/>
                </a:lnTo>
                <a:lnTo>
                  <a:pt x="42" y="18"/>
                </a:lnTo>
                <a:lnTo>
                  <a:pt x="40" y="20"/>
                </a:lnTo>
                <a:lnTo>
                  <a:pt x="38" y="20"/>
                </a:lnTo>
                <a:lnTo>
                  <a:pt x="36" y="22"/>
                </a:lnTo>
                <a:lnTo>
                  <a:pt x="38" y="22"/>
                </a:lnTo>
                <a:lnTo>
                  <a:pt x="34" y="24"/>
                </a:lnTo>
                <a:lnTo>
                  <a:pt x="33" y="25"/>
                </a:lnTo>
                <a:lnTo>
                  <a:pt x="31" y="25"/>
                </a:lnTo>
                <a:lnTo>
                  <a:pt x="29" y="27"/>
                </a:lnTo>
                <a:lnTo>
                  <a:pt x="27" y="29"/>
                </a:lnTo>
                <a:lnTo>
                  <a:pt x="27" y="29"/>
                </a:lnTo>
                <a:lnTo>
                  <a:pt x="25" y="29"/>
                </a:lnTo>
                <a:lnTo>
                  <a:pt x="25" y="31"/>
                </a:lnTo>
                <a:lnTo>
                  <a:pt x="23" y="31"/>
                </a:lnTo>
                <a:lnTo>
                  <a:pt x="22" y="33"/>
                </a:lnTo>
                <a:lnTo>
                  <a:pt x="20" y="33"/>
                </a:lnTo>
                <a:lnTo>
                  <a:pt x="20" y="35"/>
                </a:lnTo>
                <a:lnTo>
                  <a:pt x="18" y="35"/>
                </a:lnTo>
                <a:lnTo>
                  <a:pt x="16" y="35"/>
                </a:lnTo>
                <a:lnTo>
                  <a:pt x="16" y="36"/>
                </a:lnTo>
                <a:lnTo>
                  <a:pt x="14" y="36"/>
                </a:lnTo>
                <a:lnTo>
                  <a:pt x="14" y="38"/>
                </a:lnTo>
                <a:lnTo>
                  <a:pt x="12" y="38"/>
                </a:lnTo>
                <a:lnTo>
                  <a:pt x="12" y="40"/>
                </a:lnTo>
                <a:lnTo>
                  <a:pt x="12" y="40"/>
                </a:lnTo>
                <a:lnTo>
                  <a:pt x="11" y="42"/>
                </a:lnTo>
                <a:lnTo>
                  <a:pt x="9" y="44"/>
                </a:lnTo>
                <a:lnTo>
                  <a:pt x="9" y="44"/>
                </a:lnTo>
                <a:lnTo>
                  <a:pt x="5" y="47"/>
                </a:lnTo>
                <a:lnTo>
                  <a:pt x="5" y="49"/>
                </a:lnTo>
                <a:lnTo>
                  <a:pt x="3" y="49"/>
                </a:lnTo>
                <a:lnTo>
                  <a:pt x="1" y="49"/>
                </a:lnTo>
                <a:lnTo>
                  <a:pt x="1" y="51"/>
                </a:lnTo>
                <a:lnTo>
                  <a:pt x="1" y="51"/>
                </a:lnTo>
                <a:lnTo>
                  <a:pt x="1" y="51"/>
                </a:lnTo>
                <a:lnTo>
                  <a:pt x="1" y="53"/>
                </a:lnTo>
                <a:lnTo>
                  <a:pt x="0" y="53"/>
                </a:lnTo>
                <a:lnTo>
                  <a:pt x="0" y="55"/>
                </a:lnTo>
                <a:lnTo>
                  <a:pt x="0" y="55"/>
                </a:lnTo>
                <a:lnTo>
                  <a:pt x="0" y="55"/>
                </a:lnTo>
                <a:lnTo>
                  <a:pt x="0" y="57"/>
                </a:lnTo>
                <a:lnTo>
                  <a:pt x="0" y="57"/>
                </a:lnTo>
                <a:lnTo>
                  <a:pt x="0" y="57"/>
                </a:lnTo>
                <a:lnTo>
                  <a:pt x="0" y="59"/>
                </a:lnTo>
                <a:lnTo>
                  <a:pt x="0" y="59"/>
                </a:lnTo>
                <a:lnTo>
                  <a:pt x="0" y="59"/>
                </a:lnTo>
                <a:lnTo>
                  <a:pt x="3" y="59"/>
                </a:lnTo>
                <a:lnTo>
                  <a:pt x="5" y="57"/>
                </a:lnTo>
                <a:lnTo>
                  <a:pt x="9" y="55"/>
                </a:lnTo>
                <a:lnTo>
                  <a:pt x="11" y="53"/>
                </a:lnTo>
                <a:lnTo>
                  <a:pt x="14" y="49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56" name="Freeform 2012"/>
          <p:cNvSpPr>
            <a:spLocks/>
          </p:cNvSpPr>
          <p:nvPr/>
        </p:nvSpPr>
        <p:spPr bwMode="auto">
          <a:xfrm>
            <a:off x="5421313" y="4025900"/>
            <a:ext cx="149225" cy="79375"/>
          </a:xfrm>
          <a:custGeom>
            <a:avLst/>
            <a:gdLst>
              <a:gd name="T0" fmla="*/ 10 w 190"/>
              <a:gd name="T1" fmla="*/ 97 h 99"/>
              <a:gd name="T2" fmla="*/ 19 w 190"/>
              <a:gd name="T3" fmla="*/ 92 h 99"/>
              <a:gd name="T4" fmla="*/ 30 w 190"/>
              <a:gd name="T5" fmla="*/ 86 h 99"/>
              <a:gd name="T6" fmla="*/ 39 w 190"/>
              <a:gd name="T7" fmla="*/ 81 h 99"/>
              <a:gd name="T8" fmla="*/ 44 w 190"/>
              <a:gd name="T9" fmla="*/ 77 h 99"/>
              <a:gd name="T10" fmla="*/ 54 w 190"/>
              <a:gd name="T11" fmla="*/ 73 h 99"/>
              <a:gd name="T12" fmla="*/ 65 w 190"/>
              <a:gd name="T13" fmla="*/ 68 h 99"/>
              <a:gd name="T14" fmla="*/ 76 w 190"/>
              <a:gd name="T15" fmla="*/ 60 h 99"/>
              <a:gd name="T16" fmla="*/ 96 w 190"/>
              <a:gd name="T17" fmla="*/ 51 h 99"/>
              <a:gd name="T18" fmla="*/ 105 w 190"/>
              <a:gd name="T19" fmla="*/ 42 h 99"/>
              <a:gd name="T20" fmla="*/ 114 w 190"/>
              <a:gd name="T21" fmla="*/ 33 h 99"/>
              <a:gd name="T22" fmla="*/ 125 w 190"/>
              <a:gd name="T23" fmla="*/ 27 h 99"/>
              <a:gd name="T24" fmla="*/ 136 w 190"/>
              <a:gd name="T25" fmla="*/ 22 h 99"/>
              <a:gd name="T26" fmla="*/ 146 w 190"/>
              <a:gd name="T27" fmla="*/ 18 h 99"/>
              <a:gd name="T28" fmla="*/ 155 w 190"/>
              <a:gd name="T29" fmla="*/ 14 h 99"/>
              <a:gd name="T30" fmla="*/ 162 w 190"/>
              <a:gd name="T31" fmla="*/ 11 h 99"/>
              <a:gd name="T32" fmla="*/ 166 w 190"/>
              <a:gd name="T33" fmla="*/ 9 h 99"/>
              <a:gd name="T34" fmla="*/ 171 w 190"/>
              <a:gd name="T35" fmla="*/ 7 h 99"/>
              <a:gd name="T36" fmla="*/ 175 w 190"/>
              <a:gd name="T37" fmla="*/ 3 h 99"/>
              <a:gd name="T38" fmla="*/ 182 w 190"/>
              <a:gd name="T39" fmla="*/ 2 h 99"/>
              <a:gd name="T40" fmla="*/ 190 w 190"/>
              <a:gd name="T41" fmla="*/ 0 h 99"/>
              <a:gd name="T42" fmla="*/ 182 w 190"/>
              <a:gd name="T43" fmla="*/ 3 h 99"/>
              <a:gd name="T44" fmla="*/ 175 w 190"/>
              <a:gd name="T45" fmla="*/ 7 h 99"/>
              <a:gd name="T46" fmla="*/ 171 w 190"/>
              <a:gd name="T47" fmla="*/ 11 h 99"/>
              <a:gd name="T48" fmla="*/ 166 w 190"/>
              <a:gd name="T49" fmla="*/ 13 h 99"/>
              <a:gd name="T50" fmla="*/ 159 w 190"/>
              <a:gd name="T51" fmla="*/ 16 h 99"/>
              <a:gd name="T52" fmla="*/ 151 w 190"/>
              <a:gd name="T53" fmla="*/ 20 h 99"/>
              <a:gd name="T54" fmla="*/ 146 w 190"/>
              <a:gd name="T55" fmla="*/ 24 h 99"/>
              <a:gd name="T56" fmla="*/ 136 w 190"/>
              <a:gd name="T57" fmla="*/ 29 h 99"/>
              <a:gd name="T58" fmla="*/ 122 w 190"/>
              <a:gd name="T59" fmla="*/ 37 h 99"/>
              <a:gd name="T60" fmla="*/ 101 w 190"/>
              <a:gd name="T61" fmla="*/ 42 h 99"/>
              <a:gd name="T62" fmla="*/ 90 w 190"/>
              <a:gd name="T63" fmla="*/ 46 h 99"/>
              <a:gd name="T64" fmla="*/ 81 w 190"/>
              <a:gd name="T65" fmla="*/ 49 h 99"/>
              <a:gd name="T66" fmla="*/ 72 w 190"/>
              <a:gd name="T67" fmla="*/ 55 h 99"/>
              <a:gd name="T68" fmla="*/ 63 w 190"/>
              <a:gd name="T69" fmla="*/ 59 h 99"/>
              <a:gd name="T70" fmla="*/ 56 w 190"/>
              <a:gd name="T71" fmla="*/ 64 h 99"/>
              <a:gd name="T72" fmla="*/ 52 w 190"/>
              <a:gd name="T73" fmla="*/ 66 h 99"/>
              <a:gd name="T74" fmla="*/ 44 w 190"/>
              <a:gd name="T75" fmla="*/ 68 h 99"/>
              <a:gd name="T76" fmla="*/ 41 w 190"/>
              <a:gd name="T77" fmla="*/ 71 h 99"/>
              <a:gd name="T78" fmla="*/ 35 w 190"/>
              <a:gd name="T79" fmla="*/ 73 h 99"/>
              <a:gd name="T80" fmla="*/ 28 w 190"/>
              <a:gd name="T81" fmla="*/ 79 h 99"/>
              <a:gd name="T82" fmla="*/ 19 w 190"/>
              <a:gd name="T83" fmla="*/ 82 h 99"/>
              <a:gd name="T84" fmla="*/ 10 w 190"/>
              <a:gd name="T85" fmla="*/ 88 h 99"/>
              <a:gd name="T86" fmla="*/ 0 w 190"/>
              <a:gd name="T87" fmla="*/ 95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90" h="99">
                <a:moveTo>
                  <a:pt x="0" y="99"/>
                </a:moveTo>
                <a:lnTo>
                  <a:pt x="4" y="99"/>
                </a:lnTo>
                <a:lnTo>
                  <a:pt x="10" y="97"/>
                </a:lnTo>
                <a:lnTo>
                  <a:pt x="13" y="95"/>
                </a:lnTo>
                <a:lnTo>
                  <a:pt x="17" y="94"/>
                </a:lnTo>
                <a:lnTo>
                  <a:pt x="19" y="92"/>
                </a:lnTo>
                <a:lnTo>
                  <a:pt x="21" y="92"/>
                </a:lnTo>
                <a:lnTo>
                  <a:pt x="26" y="88"/>
                </a:lnTo>
                <a:lnTo>
                  <a:pt x="30" y="86"/>
                </a:lnTo>
                <a:lnTo>
                  <a:pt x="32" y="84"/>
                </a:lnTo>
                <a:lnTo>
                  <a:pt x="35" y="82"/>
                </a:lnTo>
                <a:lnTo>
                  <a:pt x="39" y="81"/>
                </a:lnTo>
                <a:lnTo>
                  <a:pt x="43" y="79"/>
                </a:lnTo>
                <a:lnTo>
                  <a:pt x="44" y="79"/>
                </a:lnTo>
                <a:lnTo>
                  <a:pt x="44" y="77"/>
                </a:lnTo>
                <a:lnTo>
                  <a:pt x="48" y="75"/>
                </a:lnTo>
                <a:lnTo>
                  <a:pt x="52" y="75"/>
                </a:lnTo>
                <a:lnTo>
                  <a:pt x="54" y="73"/>
                </a:lnTo>
                <a:lnTo>
                  <a:pt x="57" y="71"/>
                </a:lnTo>
                <a:lnTo>
                  <a:pt x="61" y="70"/>
                </a:lnTo>
                <a:lnTo>
                  <a:pt x="65" y="68"/>
                </a:lnTo>
                <a:lnTo>
                  <a:pt x="70" y="64"/>
                </a:lnTo>
                <a:lnTo>
                  <a:pt x="74" y="62"/>
                </a:lnTo>
                <a:lnTo>
                  <a:pt x="76" y="60"/>
                </a:lnTo>
                <a:lnTo>
                  <a:pt x="87" y="57"/>
                </a:lnTo>
                <a:lnTo>
                  <a:pt x="90" y="53"/>
                </a:lnTo>
                <a:lnTo>
                  <a:pt x="96" y="51"/>
                </a:lnTo>
                <a:lnTo>
                  <a:pt x="100" y="48"/>
                </a:lnTo>
                <a:lnTo>
                  <a:pt x="101" y="46"/>
                </a:lnTo>
                <a:lnTo>
                  <a:pt x="105" y="42"/>
                </a:lnTo>
                <a:lnTo>
                  <a:pt x="107" y="40"/>
                </a:lnTo>
                <a:lnTo>
                  <a:pt x="113" y="35"/>
                </a:lnTo>
                <a:lnTo>
                  <a:pt x="114" y="33"/>
                </a:lnTo>
                <a:lnTo>
                  <a:pt x="118" y="31"/>
                </a:lnTo>
                <a:lnTo>
                  <a:pt x="122" y="29"/>
                </a:lnTo>
                <a:lnTo>
                  <a:pt x="125" y="27"/>
                </a:lnTo>
                <a:lnTo>
                  <a:pt x="129" y="24"/>
                </a:lnTo>
                <a:lnTo>
                  <a:pt x="133" y="22"/>
                </a:lnTo>
                <a:lnTo>
                  <a:pt x="136" y="22"/>
                </a:lnTo>
                <a:lnTo>
                  <a:pt x="140" y="20"/>
                </a:lnTo>
                <a:lnTo>
                  <a:pt x="142" y="20"/>
                </a:lnTo>
                <a:lnTo>
                  <a:pt x="146" y="18"/>
                </a:lnTo>
                <a:lnTo>
                  <a:pt x="149" y="16"/>
                </a:lnTo>
                <a:lnTo>
                  <a:pt x="153" y="14"/>
                </a:lnTo>
                <a:lnTo>
                  <a:pt x="155" y="14"/>
                </a:lnTo>
                <a:lnTo>
                  <a:pt x="157" y="13"/>
                </a:lnTo>
                <a:lnTo>
                  <a:pt x="160" y="11"/>
                </a:lnTo>
                <a:lnTo>
                  <a:pt x="162" y="11"/>
                </a:lnTo>
                <a:lnTo>
                  <a:pt x="162" y="11"/>
                </a:lnTo>
                <a:lnTo>
                  <a:pt x="166" y="9"/>
                </a:lnTo>
                <a:lnTo>
                  <a:pt x="166" y="9"/>
                </a:lnTo>
                <a:lnTo>
                  <a:pt x="168" y="7"/>
                </a:lnTo>
                <a:lnTo>
                  <a:pt x="170" y="7"/>
                </a:lnTo>
                <a:lnTo>
                  <a:pt x="171" y="7"/>
                </a:lnTo>
                <a:lnTo>
                  <a:pt x="171" y="5"/>
                </a:lnTo>
                <a:lnTo>
                  <a:pt x="173" y="5"/>
                </a:lnTo>
                <a:lnTo>
                  <a:pt x="175" y="3"/>
                </a:lnTo>
                <a:lnTo>
                  <a:pt x="177" y="3"/>
                </a:lnTo>
                <a:lnTo>
                  <a:pt x="179" y="2"/>
                </a:lnTo>
                <a:lnTo>
                  <a:pt x="182" y="2"/>
                </a:lnTo>
                <a:lnTo>
                  <a:pt x="186" y="0"/>
                </a:lnTo>
                <a:lnTo>
                  <a:pt x="190" y="0"/>
                </a:lnTo>
                <a:lnTo>
                  <a:pt x="190" y="0"/>
                </a:lnTo>
                <a:lnTo>
                  <a:pt x="186" y="2"/>
                </a:lnTo>
                <a:lnTo>
                  <a:pt x="184" y="3"/>
                </a:lnTo>
                <a:lnTo>
                  <a:pt x="182" y="3"/>
                </a:lnTo>
                <a:lnTo>
                  <a:pt x="179" y="5"/>
                </a:lnTo>
                <a:lnTo>
                  <a:pt x="177" y="7"/>
                </a:lnTo>
                <a:lnTo>
                  <a:pt x="175" y="7"/>
                </a:lnTo>
                <a:lnTo>
                  <a:pt x="173" y="9"/>
                </a:lnTo>
                <a:lnTo>
                  <a:pt x="171" y="9"/>
                </a:lnTo>
                <a:lnTo>
                  <a:pt x="171" y="11"/>
                </a:lnTo>
                <a:lnTo>
                  <a:pt x="170" y="11"/>
                </a:lnTo>
                <a:lnTo>
                  <a:pt x="168" y="13"/>
                </a:lnTo>
                <a:lnTo>
                  <a:pt x="166" y="13"/>
                </a:lnTo>
                <a:lnTo>
                  <a:pt x="164" y="14"/>
                </a:lnTo>
                <a:lnTo>
                  <a:pt x="162" y="16"/>
                </a:lnTo>
                <a:lnTo>
                  <a:pt x="159" y="16"/>
                </a:lnTo>
                <a:lnTo>
                  <a:pt x="157" y="18"/>
                </a:lnTo>
                <a:lnTo>
                  <a:pt x="155" y="18"/>
                </a:lnTo>
                <a:lnTo>
                  <a:pt x="151" y="20"/>
                </a:lnTo>
                <a:lnTo>
                  <a:pt x="149" y="22"/>
                </a:lnTo>
                <a:lnTo>
                  <a:pt x="147" y="22"/>
                </a:lnTo>
                <a:lnTo>
                  <a:pt x="146" y="24"/>
                </a:lnTo>
                <a:lnTo>
                  <a:pt x="142" y="25"/>
                </a:lnTo>
                <a:lnTo>
                  <a:pt x="138" y="27"/>
                </a:lnTo>
                <a:lnTo>
                  <a:pt x="136" y="29"/>
                </a:lnTo>
                <a:lnTo>
                  <a:pt x="131" y="31"/>
                </a:lnTo>
                <a:lnTo>
                  <a:pt x="127" y="35"/>
                </a:lnTo>
                <a:lnTo>
                  <a:pt x="122" y="37"/>
                </a:lnTo>
                <a:lnTo>
                  <a:pt x="114" y="38"/>
                </a:lnTo>
                <a:lnTo>
                  <a:pt x="107" y="40"/>
                </a:lnTo>
                <a:lnTo>
                  <a:pt x="101" y="42"/>
                </a:lnTo>
                <a:lnTo>
                  <a:pt x="96" y="42"/>
                </a:lnTo>
                <a:lnTo>
                  <a:pt x="94" y="44"/>
                </a:lnTo>
                <a:lnTo>
                  <a:pt x="90" y="46"/>
                </a:lnTo>
                <a:lnTo>
                  <a:pt x="89" y="46"/>
                </a:lnTo>
                <a:lnTo>
                  <a:pt x="85" y="48"/>
                </a:lnTo>
                <a:lnTo>
                  <a:pt x="81" y="49"/>
                </a:lnTo>
                <a:lnTo>
                  <a:pt x="79" y="51"/>
                </a:lnTo>
                <a:lnTo>
                  <a:pt x="76" y="53"/>
                </a:lnTo>
                <a:lnTo>
                  <a:pt x="72" y="55"/>
                </a:lnTo>
                <a:lnTo>
                  <a:pt x="70" y="55"/>
                </a:lnTo>
                <a:lnTo>
                  <a:pt x="67" y="57"/>
                </a:lnTo>
                <a:lnTo>
                  <a:pt x="63" y="59"/>
                </a:lnTo>
                <a:lnTo>
                  <a:pt x="59" y="60"/>
                </a:lnTo>
                <a:lnTo>
                  <a:pt x="57" y="62"/>
                </a:lnTo>
                <a:lnTo>
                  <a:pt x="56" y="64"/>
                </a:lnTo>
                <a:lnTo>
                  <a:pt x="54" y="64"/>
                </a:lnTo>
                <a:lnTo>
                  <a:pt x="52" y="64"/>
                </a:lnTo>
                <a:lnTo>
                  <a:pt x="52" y="66"/>
                </a:lnTo>
                <a:lnTo>
                  <a:pt x="48" y="68"/>
                </a:lnTo>
                <a:lnTo>
                  <a:pt x="46" y="68"/>
                </a:lnTo>
                <a:lnTo>
                  <a:pt x="44" y="68"/>
                </a:lnTo>
                <a:lnTo>
                  <a:pt x="44" y="70"/>
                </a:lnTo>
                <a:lnTo>
                  <a:pt x="43" y="70"/>
                </a:lnTo>
                <a:lnTo>
                  <a:pt x="41" y="71"/>
                </a:lnTo>
                <a:lnTo>
                  <a:pt x="41" y="71"/>
                </a:lnTo>
                <a:lnTo>
                  <a:pt x="39" y="73"/>
                </a:lnTo>
                <a:lnTo>
                  <a:pt x="35" y="73"/>
                </a:lnTo>
                <a:lnTo>
                  <a:pt x="33" y="75"/>
                </a:lnTo>
                <a:lnTo>
                  <a:pt x="30" y="77"/>
                </a:lnTo>
                <a:lnTo>
                  <a:pt x="28" y="79"/>
                </a:lnTo>
                <a:lnTo>
                  <a:pt x="26" y="81"/>
                </a:lnTo>
                <a:lnTo>
                  <a:pt x="22" y="81"/>
                </a:lnTo>
                <a:lnTo>
                  <a:pt x="19" y="82"/>
                </a:lnTo>
                <a:lnTo>
                  <a:pt x="17" y="84"/>
                </a:lnTo>
                <a:lnTo>
                  <a:pt x="13" y="86"/>
                </a:lnTo>
                <a:lnTo>
                  <a:pt x="10" y="88"/>
                </a:lnTo>
                <a:lnTo>
                  <a:pt x="8" y="90"/>
                </a:lnTo>
                <a:lnTo>
                  <a:pt x="0" y="94"/>
                </a:lnTo>
                <a:lnTo>
                  <a:pt x="0" y="95"/>
                </a:lnTo>
                <a:lnTo>
                  <a:pt x="0" y="97"/>
                </a:lnTo>
                <a:lnTo>
                  <a:pt x="0" y="99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57" name="Freeform 2013"/>
          <p:cNvSpPr>
            <a:spLocks/>
          </p:cNvSpPr>
          <p:nvPr/>
        </p:nvSpPr>
        <p:spPr bwMode="auto">
          <a:xfrm>
            <a:off x="5421313" y="4025900"/>
            <a:ext cx="149225" cy="79375"/>
          </a:xfrm>
          <a:custGeom>
            <a:avLst/>
            <a:gdLst>
              <a:gd name="T0" fmla="*/ 10 w 190"/>
              <a:gd name="T1" fmla="*/ 97 h 99"/>
              <a:gd name="T2" fmla="*/ 19 w 190"/>
              <a:gd name="T3" fmla="*/ 92 h 99"/>
              <a:gd name="T4" fmla="*/ 30 w 190"/>
              <a:gd name="T5" fmla="*/ 86 h 99"/>
              <a:gd name="T6" fmla="*/ 39 w 190"/>
              <a:gd name="T7" fmla="*/ 81 h 99"/>
              <a:gd name="T8" fmla="*/ 44 w 190"/>
              <a:gd name="T9" fmla="*/ 77 h 99"/>
              <a:gd name="T10" fmla="*/ 54 w 190"/>
              <a:gd name="T11" fmla="*/ 73 h 99"/>
              <a:gd name="T12" fmla="*/ 65 w 190"/>
              <a:gd name="T13" fmla="*/ 68 h 99"/>
              <a:gd name="T14" fmla="*/ 76 w 190"/>
              <a:gd name="T15" fmla="*/ 60 h 99"/>
              <a:gd name="T16" fmla="*/ 96 w 190"/>
              <a:gd name="T17" fmla="*/ 51 h 99"/>
              <a:gd name="T18" fmla="*/ 105 w 190"/>
              <a:gd name="T19" fmla="*/ 42 h 99"/>
              <a:gd name="T20" fmla="*/ 114 w 190"/>
              <a:gd name="T21" fmla="*/ 33 h 99"/>
              <a:gd name="T22" fmla="*/ 125 w 190"/>
              <a:gd name="T23" fmla="*/ 27 h 99"/>
              <a:gd name="T24" fmla="*/ 136 w 190"/>
              <a:gd name="T25" fmla="*/ 22 h 99"/>
              <a:gd name="T26" fmla="*/ 146 w 190"/>
              <a:gd name="T27" fmla="*/ 18 h 99"/>
              <a:gd name="T28" fmla="*/ 155 w 190"/>
              <a:gd name="T29" fmla="*/ 14 h 99"/>
              <a:gd name="T30" fmla="*/ 162 w 190"/>
              <a:gd name="T31" fmla="*/ 11 h 99"/>
              <a:gd name="T32" fmla="*/ 166 w 190"/>
              <a:gd name="T33" fmla="*/ 9 h 99"/>
              <a:gd name="T34" fmla="*/ 171 w 190"/>
              <a:gd name="T35" fmla="*/ 7 h 99"/>
              <a:gd name="T36" fmla="*/ 175 w 190"/>
              <a:gd name="T37" fmla="*/ 3 h 99"/>
              <a:gd name="T38" fmla="*/ 182 w 190"/>
              <a:gd name="T39" fmla="*/ 2 h 99"/>
              <a:gd name="T40" fmla="*/ 190 w 190"/>
              <a:gd name="T41" fmla="*/ 0 h 99"/>
              <a:gd name="T42" fmla="*/ 182 w 190"/>
              <a:gd name="T43" fmla="*/ 3 h 99"/>
              <a:gd name="T44" fmla="*/ 175 w 190"/>
              <a:gd name="T45" fmla="*/ 7 h 99"/>
              <a:gd name="T46" fmla="*/ 171 w 190"/>
              <a:gd name="T47" fmla="*/ 11 h 99"/>
              <a:gd name="T48" fmla="*/ 166 w 190"/>
              <a:gd name="T49" fmla="*/ 13 h 99"/>
              <a:gd name="T50" fmla="*/ 159 w 190"/>
              <a:gd name="T51" fmla="*/ 16 h 99"/>
              <a:gd name="T52" fmla="*/ 151 w 190"/>
              <a:gd name="T53" fmla="*/ 20 h 99"/>
              <a:gd name="T54" fmla="*/ 146 w 190"/>
              <a:gd name="T55" fmla="*/ 24 h 99"/>
              <a:gd name="T56" fmla="*/ 136 w 190"/>
              <a:gd name="T57" fmla="*/ 29 h 99"/>
              <a:gd name="T58" fmla="*/ 122 w 190"/>
              <a:gd name="T59" fmla="*/ 37 h 99"/>
              <a:gd name="T60" fmla="*/ 101 w 190"/>
              <a:gd name="T61" fmla="*/ 42 h 99"/>
              <a:gd name="T62" fmla="*/ 90 w 190"/>
              <a:gd name="T63" fmla="*/ 46 h 99"/>
              <a:gd name="T64" fmla="*/ 81 w 190"/>
              <a:gd name="T65" fmla="*/ 49 h 99"/>
              <a:gd name="T66" fmla="*/ 72 w 190"/>
              <a:gd name="T67" fmla="*/ 55 h 99"/>
              <a:gd name="T68" fmla="*/ 63 w 190"/>
              <a:gd name="T69" fmla="*/ 59 h 99"/>
              <a:gd name="T70" fmla="*/ 56 w 190"/>
              <a:gd name="T71" fmla="*/ 64 h 99"/>
              <a:gd name="T72" fmla="*/ 52 w 190"/>
              <a:gd name="T73" fmla="*/ 66 h 99"/>
              <a:gd name="T74" fmla="*/ 44 w 190"/>
              <a:gd name="T75" fmla="*/ 68 h 99"/>
              <a:gd name="T76" fmla="*/ 41 w 190"/>
              <a:gd name="T77" fmla="*/ 71 h 99"/>
              <a:gd name="T78" fmla="*/ 35 w 190"/>
              <a:gd name="T79" fmla="*/ 73 h 99"/>
              <a:gd name="T80" fmla="*/ 28 w 190"/>
              <a:gd name="T81" fmla="*/ 79 h 99"/>
              <a:gd name="T82" fmla="*/ 19 w 190"/>
              <a:gd name="T83" fmla="*/ 82 h 99"/>
              <a:gd name="T84" fmla="*/ 10 w 190"/>
              <a:gd name="T85" fmla="*/ 88 h 99"/>
              <a:gd name="T86" fmla="*/ 0 w 190"/>
              <a:gd name="T87" fmla="*/ 95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90" h="99">
                <a:moveTo>
                  <a:pt x="0" y="99"/>
                </a:moveTo>
                <a:lnTo>
                  <a:pt x="4" y="99"/>
                </a:lnTo>
                <a:lnTo>
                  <a:pt x="10" y="97"/>
                </a:lnTo>
                <a:lnTo>
                  <a:pt x="13" y="95"/>
                </a:lnTo>
                <a:lnTo>
                  <a:pt x="17" y="94"/>
                </a:lnTo>
                <a:lnTo>
                  <a:pt x="19" y="92"/>
                </a:lnTo>
                <a:lnTo>
                  <a:pt x="21" y="92"/>
                </a:lnTo>
                <a:lnTo>
                  <a:pt x="26" y="88"/>
                </a:lnTo>
                <a:lnTo>
                  <a:pt x="30" y="86"/>
                </a:lnTo>
                <a:lnTo>
                  <a:pt x="32" y="84"/>
                </a:lnTo>
                <a:lnTo>
                  <a:pt x="35" y="82"/>
                </a:lnTo>
                <a:lnTo>
                  <a:pt x="39" y="81"/>
                </a:lnTo>
                <a:lnTo>
                  <a:pt x="43" y="79"/>
                </a:lnTo>
                <a:lnTo>
                  <a:pt x="44" y="79"/>
                </a:lnTo>
                <a:lnTo>
                  <a:pt x="44" y="77"/>
                </a:lnTo>
                <a:lnTo>
                  <a:pt x="48" y="75"/>
                </a:lnTo>
                <a:lnTo>
                  <a:pt x="52" y="75"/>
                </a:lnTo>
                <a:lnTo>
                  <a:pt x="54" y="73"/>
                </a:lnTo>
                <a:lnTo>
                  <a:pt x="57" y="71"/>
                </a:lnTo>
                <a:lnTo>
                  <a:pt x="61" y="70"/>
                </a:lnTo>
                <a:lnTo>
                  <a:pt x="65" y="68"/>
                </a:lnTo>
                <a:lnTo>
                  <a:pt x="70" y="64"/>
                </a:lnTo>
                <a:lnTo>
                  <a:pt x="74" y="62"/>
                </a:lnTo>
                <a:lnTo>
                  <a:pt x="76" y="60"/>
                </a:lnTo>
                <a:lnTo>
                  <a:pt x="87" y="57"/>
                </a:lnTo>
                <a:lnTo>
                  <a:pt x="90" y="53"/>
                </a:lnTo>
                <a:lnTo>
                  <a:pt x="96" y="51"/>
                </a:lnTo>
                <a:lnTo>
                  <a:pt x="100" y="48"/>
                </a:lnTo>
                <a:lnTo>
                  <a:pt x="101" y="46"/>
                </a:lnTo>
                <a:lnTo>
                  <a:pt x="105" y="42"/>
                </a:lnTo>
                <a:lnTo>
                  <a:pt x="107" y="40"/>
                </a:lnTo>
                <a:lnTo>
                  <a:pt x="113" y="35"/>
                </a:lnTo>
                <a:lnTo>
                  <a:pt x="114" y="33"/>
                </a:lnTo>
                <a:lnTo>
                  <a:pt x="118" y="31"/>
                </a:lnTo>
                <a:lnTo>
                  <a:pt x="122" y="29"/>
                </a:lnTo>
                <a:lnTo>
                  <a:pt x="125" y="27"/>
                </a:lnTo>
                <a:lnTo>
                  <a:pt x="129" y="24"/>
                </a:lnTo>
                <a:lnTo>
                  <a:pt x="133" y="22"/>
                </a:lnTo>
                <a:lnTo>
                  <a:pt x="136" y="22"/>
                </a:lnTo>
                <a:lnTo>
                  <a:pt x="140" y="20"/>
                </a:lnTo>
                <a:lnTo>
                  <a:pt x="142" y="20"/>
                </a:lnTo>
                <a:lnTo>
                  <a:pt x="146" y="18"/>
                </a:lnTo>
                <a:lnTo>
                  <a:pt x="149" y="16"/>
                </a:lnTo>
                <a:lnTo>
                  <a:pt x="153" y="14"/>
                </a:lnTo>
                <a:lnTo>
                  <a:pt x="155" y="14"/>
                </a:lnTo>
                <a:lnTo>
                  <a:pt x="157" y="13"/>
                </a:lnTo>
                <a:lnTo>
                  <a:pt x="160" y="11"/>
                </a:lnTo>
                <a:lnTo>
                  <a:pt x="162" y="11"/>
                </a:lnTo>
                <a:lnTo>
                  <a:pt x="162" y="11"/>
                </a:lnTo>
                <a:lnTo>
                  <a:pt x="166" y="9"/>
                </a:lnTo>
                <a:lnTo>
                  <a:pt x="166" y="9"/>
                </a:lnTo>
                <a:lnTo>
                  <a:pt x="168" y="7"/>
                </a:lnTo>
                <a:lnTo>
                  <a:pt x="170" y="7"/>
                </a:lnTo>
                <a:lnTo>
                  <a:pt x="171" y="7"/>
                </a:lnTo>
                <a:lnTo>
                  <a:pt x="171" y="5"/>
                </a:lnTo>
                <a:lnTo>
                  <a:pt x="173" y="5"/>
                </a:lnTo>
                <a:lnTo>
                  <a:pt x="175" y="3"/>
                </a:lnTo>
                <a:lnTo>
                  <a:pt x="177" y="3"/>
                </a:lnTo>
                <a:lnTo>
                  <a:pt x="179" y="2"/>
                </a:lnTo>
                <a:lnTo>
                  <a:pt x="182" y="2"/>
                </a:lnTo>
                <a:lnTo>
                  <a:pt x="186" y="0"/>
                </a:lnTo>
                <a:lnTo>
                  <a:pt x="190" y="0"/>
                </a:lnTo>
                <a:lnTo>
                  <a:pt x="190" y="0"/>
                </a:lnTo>
                <a:lnTo>
                  <a:pt x="186" y="2"/>
                </a:lnTo>
                <a:lnTo>
                  <a:pt x="184" y="3"/>
                </a:lnTo>
                <a:lnTo>
                  <a:pt x="182" y="3"/>
                </a:lnTo>
                <a:lnTo>
                  <a:pt x="179" y="5"/>
                </a:lnTo>
                <a:lnTo>
                  <a:pt x="177" y="7"/>
                </a:lnTo>
                <a:lnTo>
                  <a:pt x="175" y="7"/>
                </a:lnTo>
                <a:lnTo>
                  <a:pt x="173" y="9"/>
                </a:lnTo>
                <a:lnTo>
                  <a:pt x="171" y="9"/>
                </a:lnTo>
                <a:lnTo>
                  <a:pt x="171" y="11"/>
                </a:lnTo>
                <a:lnTo>
                  <a:pt x="170" y="11"/>
                </a:lnTo>
                <a:lnTo>
                  <a:pt x="168" y="13"/>
                </a:lnTo>
                <a:lnTo>
                  <a:pt x="166" y="13"/>
                </a:lnTo>
                <a:lnTo>
                  <a:pt x="164" y="14"/>
                </a:lnTo>
                <a:lnTo>
                  <a:pt x="162" y="16"/>
                </a:lnTo>
                <a:lnTo>
                  <a:pt x="159" y="16"/>
                </a:lnTo>
                <a:lnTo>
                  <a:pt x="157" y="18"/>
                </a:lnTo>
                <a:lnTo>
                  <a:pt x="155" y="18"/>
                </a:lnTo>
                <a:lnTo>
                  <a:pt x="151" y="20"/>
                </a:lnTo>
                <a:lnTo>
                  <a:pt x="149" y="22"/>
                </a:lnTo>
                <a:lnTo>
                  <a:pt x="147" y="22"/>
                </a:lnTo>
                <a:lnTo>
                  <a:pt x="146" y="24"/>
                </a:lnTo>
                <a:lnTo>
                  <a:pt x="142" y="25"/>
                </a:lnTo>
                <a:lnTo>
                  <a:pt x="138" y="27"/>
                </a:lnTo>
                <a:lnTo>
                  <a:pt x="136" y="29"/>
                </a:lnTo>
                <a:lnTo>
                  <a:pt x="131" y="31"/>
                </a:lnTo>
                <a:lnTo>
                  <a:pt x="127" y="35"/>
                </a:lnTo>
                <a:lnTo>
                  <a:pt x="122" y="37"/>
                </a:lnTo>
                <a:lnTo>
                  <a:pt x="114" y="38"/>
                </a:lnTo>
                <a:lnTo>
                  <a:pt x="107" y="40"/>
                </a:lnTo>
                <a:lnTo>
                  <a:pt x="101" y="42"/>
                </a:lnTo>
                <a:lnTo>
                  <a:pt x="96" y="42"/>
                </a:lnTo>
                <a:lnTo>
                  <a:pt x="94" y="44"/>
                </a:lnTo>
                <a:lnTo>
                  <a:pt x="90" y="46"/>
                </a:lnTo>
                <a:lnTo>
                  <a:pt x="89" y="46"/>
                </a:lnTo>
                <a:lnTo>
                  <a:pt x="85" y="48"/>
                </a:lnTo>
                <a:lnTo>
                  <a:pt x="81" y="49"/>
                </a:lnTo>
                <a:lnTo>
                  <a:pt x="79" y="51"/>
                </a:lnTo>
                <a:lnTo>
                  <a:pt x="76" y="53"/>
                </a:lnTo>
                <a:lnTo>
                  <a:pt x="72" y="55"/>
                </a:lnTo>
                <a:lnTo>
                  <a:pt x="70" y="55"/>
                </a:lnTo>
                <a:lnTo>
                  <a:pt x="67" y="57"/>
                </a:lnTo>
                <a:lnTo>
                  <a:pt x="63" y="59"/>
                </a:lnTo>
                <a:lnTo>
                  <a:pt x="59" y="60"/>
                </a:lnTo>
                <a:lnTo>
                  <a:pt x="57" y="62"/>
                </a:lnTo>
                <a:lnTo>
                  <a:pt x="56" y="64"/>
                </a:lnTo>
                <a:lnTo>
                  <a:pt x="54" y="64"/>
                </a:lnTo>
                <a:lnTo>
                  <a:pt x="52" y="64"/>
                </a:lnTo>
                <a:lnTo>
                  <a:pt x="52" y="66"/>
                </a:lnTo>
                <a:lnTo>
                  <a:pt x="48" y="68"/>
                </a:lnTo>
                <a:lnTo>
                  <a:pt x="46" y="68"/>
                </a:lnTo>
                <a:lnTo>
                  <a:pt x="44" y="68"/>
                </a:lnTo>
                <a:lnTo>
                  <a:pt x="44" y="70"/>
                </a:lnTo>
                <a:lnTo>
                  <a:pt x="43" y="70"/>
                </a:lnTo>
                <a:lnTo>
                  <a:pt x="41" y="71"/>
                </a:lnTo>
                <a:lnTo>
                  <a:pt x="41" y="71"/>
                </a:lnTo>
                <a:lnTo>
                  <a:pt x="39" y="73"/>
                </a:lnTo>
                <a:lnTo>
                  <a:pt x="35" y="73"/>
                </a:lnTo>
                <a:lnTo>
                  <a:pt x="33" y="75"/>
                </a:lnTo>
                <a:lnTo>
                  <a:pt x="30" y="77"/>
                </a:lnTo>
                <a:lnTo>
                  <a:pt x="28" y="79"/>
                </a:lnTo>
                <a:lnTo>
                  <a:pt x="26" y="81"/>
                </a:lnTo>
                <a:lnTo>
                  <a:pt x="22" y="81"/>
                </a:lnTo>
                <a:lnTo>
                  <a:pt x="19" y="82"/>
                </a:lnTo>
                <a:lnTo>
                  <a:pt x="17" y="84"/>
                </a:lnTo>
                <a:lnTo>
                  <a:pt x="13" y="86"/>
                </a:lnTo>
                <a:lnTo>
                  <a:pt x="10" y="88"/>
                </a:lnTo>
                <a:lnTo>
                  <a:pt x="8" y="90"/>
                </a:lnTo>
                <a:lnTo>
                  <a:pt x="0" y="94"/>
                </a:lnTo>
                <a:lnTo>
                  <a:pt x="0" y="95"/>
                </a:lnTo>
                <a:lnTo>
                  <a:pt x="0" y="97"/>
                </a:lnTo>
                <a:lnTo>
                  <a:pt x="0" y="99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58" name="Freeform 2014"/>
          <p:cNvSpPr>
            <a:spLocks/>
          </p:cNvSpPr>
          <p:nvPr/>
        </p:nvSpPr>
        <p:spPr bwMode="auto">
          <a:xfrm>
            <a:off x="5421313" y="4067175"/>
            <a:ext cx="76200" cy="38100"/>
          </a:xfrm>
          <a:custGeom>
            <a:avLst/>
            <a:gdLst>
              <a:gd name="T0" fmla="*/ 96 w 96"/>
              <a:gd name="T1" fmla="*/ 0 h 48"/>
              <a:gd name="T2" fmla="*/ 96 w 96"/>
              <a:gd name="T3" fmla="*/ 0 h 48"/>
              <a:gd name="T4" fmla="*/ 94 w 96"/>
              <a:gd name="T5" fmla="*/ 0 h 48"/>
              <a:gd name="T6" fmla="*/ 92 w 96"/>
              <a:gd name="T7" fmla="*/ 2 h 48"/>
              <a:gd name="T8" fmla="*/ 92 w 96"/>
              <a:gd name="T9" fmla="*/ 2 h 48"/>
              <a:gd name="T10" fmla="*/ 90 w 96"/>
              <a:gd name="T11" fmla="*/ 2 h 48"/>
              <a:gd name="T12" fmla="*/ 89 w 96"/>
              <a:gd name="T13" fmla="*/ 4 h 48"/>
              <a:gd name="T14" fmla="*/ 89 w 96"/>
              <a:gd name="T15" fmla="*/ 4 h 48"/>
              <a:gd name="T16" fmla="*/ 87 w 96"/>
              <a:gd name="T17" fmla="*/ 4 h 48"/>
              <a:gd name="T18" fmla="*/ 87 w 96"/>
              <a:gd name="T19" fmla="*/ 6 h 48"/>
              <a:gd name="T20" fmla="*/ 83 w 96"/>
              <a:gd name="T21" fmla="*/ 6 h 48"/>
              <a:gd name="T22" fmla="*/ 81 w 96"/>
              <a:gd name="T23" fmla="*/ 8 h 48"/>
              <a:gd name="T24" fmla="*/ 79 w 96"/>
              <a:gd name="T25" fmla="*/ 9 h 48"/>
              <a:gd name="T26" fmla="*/ 76 w 96"/>
              <a:gd name="T27" fmla="*/ 11 h 48"/>
              <a:gd name="T28" fmla="*/ 72 w 96"/>
              <a:gd name="T29" fmla="*/ 13 h 48"/>
              <a:gd name="T30" fmla="*/ 70 w 96"/>
              <a:gd name="T31" fmla="*/ 15 h 48"/>
              <a:gd name="T32" fmla="*/ 67 w 96"/>
              <a:gd name="T33" fmla="*/ 15 h 48"/>
              <a:gd name="T34" fmla="*/ 63 w 96"/>
              <a:gd name="T35" fmla="*/ 19 h 48"/>
              <a:gd name="T36" fmla="*/ 59 w 96"/>
              <a:gd name="T37" fmla="*/ 20 h 48"/>
              <a:gd name="T38" fmla="*/ 56 w 96"/>
              <a:gd name="T39" fmla="*/ 20 h 48"/>
              <a:gd name="T40" fmla="*/ 52 w 96"/>
              <a:gd name="T41" fmla="*/ 22 h 48"/>
              <a:gd name="T42" fmla="*/ 50 w 96"/>
              <a:gd name="T43" fmla="*/ 24 h 48"/>
              <a:gd name="T44" fmla="*/ 44 w 96"/>
              <a:gd name="T45" fmla="*/ 28 h 48"/>
              <a:gd name="T46" fmla="*/ 41 w 96"/>
              <a:gd name="T47" fmla="*/ 30 h 48"/>
              <a:gd name="T48" fmla="*/ 35 w 96"/>
              <a:gd name="T49" fmla="*/ 31 h 48"/>
              <a:gd name="T50" fmla="*/ 33 w 96"/>
              <a:gd name="T51" fmla="*/ 33 h 48"/>
              <a:gd name="T52" fmla="*/ 32 w 96"/>
              <a:gd name="T53" fmla="*/ 33 h 48"/>
              <a:gd name="T54" fmla="*/ 28 w 96"/>
              <a:gd name="T55" fmla="*/ 35 h 48"/>
              <a:gd name="T56" fmla="*/ 22 w 96"/>
              <a:gd name="T57" fmla="*/ 37 h 48"/>
              <a:gd name="T58" fmla="*/ 22 w 96"/>
              <a:gd name="T59" fmla="*/ 39 h 48"/>
              <a:gd name="T60" fmla="*/ 19 w 96"/>
              <a:gd name="T61" fmla="*/ 41 h 48"/>
              <a:gd name="T62" fmla="*/ 17 w 96"/>
              <a:gd name="T63" fmla="*/ 41 h 48"/>
              <a:gd name="T64" fmla="*/ 13 w 96"/>
              <a:gd name="T65" fmla="*/ 43 h 48"/>
              <a:gd name="T66" fmla="*/ 8 w 96"/>
              <a:gd name="T67" fmla="*/ 46 h 48"/>
              <a:gd name="T68" fmla="*/ 0 w 96"/>
              <a:gd name="T6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6" h="48">
                <a:moveTo>
                  <a:pt x="96" y="0"/>
                </a:moveTo>
                <a:lnTo>
                  <a:pt x="96" y="0"/>
                </a:lnTo>
                <a:lnTo>
                  <a:pt x="94" y="0"/>
                </a:lnTo>
                <a:lnTo>
                  <a:pt x="92" y="2"/>
                </a:lnTo>
                <a:lnTo>
                  <a:pt x="92" y="2"/>
                </a:lnTo>
                <a:lnTo>
                  <a:pt x="90" y="2"/>
                </a:lnTo>
                <a:lnTo>
                  <a:pt x="89" y="4"/>
                </a:lnTo>
                <a:lnTo>
                  <a:pt x="89" y="4"/>
                </a:lnTo>
                <a:lnTo>
                  <a:pt x="87" y="4"/>
                </a:lnTo>
                <a:lnTo>
                  <a:pt x="87" y="6"/>
                </a:lnTo>
                <a:lnTo>
                  <a:pt x="83" y="6"/>
                </a:lnTo>
                <a:lnTo>
                  <a:pt x="81" y="8"/>
                </a:lnTo>
                <a:lnTo>
                  <a:pt x="79" y="9"/>
                </a:lnTo>
                <a:lnTo>
                  <a:pt x="76" y="11"/>
                </a:lnTo>
                <a:lnTo>
                  <a:pt x="72" y="13"/>
                </a:lnTo>
                <a:lnTo>
                  <a:pt x="70" y="15"/>
                </a:lnTo>
                <a:lnTo>
                  <a:pt x="67" y="15"/>
                </a:lnTo>
                <a:lnTo>
                  <a:pt x="63" y="19"/>
                </a:lnTo>
                <a:lnTo>
                  <a:pt x="59" y="20"/>
                </a:lnTo>
                <a:lnTo>
                  <a:pt x="56" y="20"/>
                </a:lnTo>
                <a:lnTo>
                  <a:pt x="52" y="22"/>
                </a:lnTo>
                <a:lnTo>
                  <a:pt x="50" y="24"/>
                </a:lnTo>
                <a:lnTo>
                  <a:pt x="44" y="28"/>
                </a:lnTo>
                <a:lnTo>
                  <a:pt x="41" y="30"/>
                </a:lnTo>
                <a:lnTo>
                  <a:pt x="35" y="31"/>
                </a:lnTo>
                <a:lnTo>
                  <a:pt x="33" y="33"/>
                </a:lnTo>
                <a:lnTo>
                  <a:pt x="32" y="33"/>
                </a:lnTo>
                <a:lnTo>
                  <a:pt x="28" y="35"/>
                </a:lnTo>
                <a:lnTo>
                  <a:pt x="22" y="37"/>
                </a:lnTo>
                <a:lnTo>
                  <a:pt x="22" y="39"/>
                </a:lnTo>
                <a:lnTo>
                  <a:pt x="19" y="41"/>
                </a:lnTo>
                <a:lnTo>
                  <a:pt x="17" y="41"/>
                </a:lnTo>
                <a:lnTo>
                  <a:pt x="13" y="43"/>
                </a:lnTo>
                <a:lnTo>
                  <a:pt x="8" y="46"/>
                </a:lnTo>
                <a:lnTo>
                  <a:pt x="0" y="48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59" name="Freeform 2015"/>
          <p:cNvSpPr>
            <a:spLocks/>
          </p:cNvSpPr>
          <p:nvPr/>
        </p:nvSpPr>
        <p:spPr bwMode="auto">
          <a:xfrm>
            <a:off x="5397500" y="3984625"/>
            <a:ext cx="20638" cy="74613"/>
          </a:xfrm>
          <a:custGeom>
            <a:avLst/>
            <a:gdLst>
              <a:gd name="T0" fmla="*/ 25 w 25"/>
              <a:gd name="T1" fmla="*/ 79 h 94"/>
              <a:gd name="T2" fmla="*/ 25 w 25"/>
              <a:gd name="T3" fmla="*/ 77 h 94"/>
              <a:gd name="T4" fmla="*/ 24 w 25"/>
              <a:gd name="T5" fmla="*/ 76 h 94"/>
              <a:gd name="T6" fmla="*/ 24 w 25"/>
              <a:gd name="T7" fmla="*/ 76 h 94"/>
              <a:gd name="T8" fmla="*/ 24 w 25"/>
              <a:gd name="T9" fmla="*/ 74 h 94"/>
              <a:gd name="T10" fmla="*/ 22 w 25"/>
              <a:gd name="T11" fmla="*/ 70 h 94"/>
              <a:gd name="T12" fmla="*/ 22 w 25"/>
              <a:gd name="T13" fmla="*/ 70 h 94"/>
              <a:gd name="T14" fmla="*/ 20 w 25"/>
              <a:gd name="T15" fmla="*/ 66 h 94"/>
              <a:gd name="T16" fmla="*/ 20 w 25"/>
              <a:gd name="T17" fmla="*/ 65 h 94"/>
              <a:gd name="T18" fmla="*/ 16 w 25"/>
              <a:gd name="T19" fmla="*/ 55 h 94"/>
              <a:gd name="T20" fmla="*/ 14 w 25"/>
              <a:gd name="T21" fmla="*/ 50 h 94"/>
              <a:gd name="T22" fmla="*/ 13 w 25"/>
              <a:gd name="T23" fmla="*/ 41 h 94"/>
              <a:gd name="T24" fmla="*/ 11 w 25"/>
              <a:gd name="T25" fmla="*/ 37 h 94"/>
              <a:gd name="T26" fmla="*/ 9 w 25"/>
              <a:gd name="T27" fmla="*/ 32 h 94"/>
              <a:gd name="T28" fmla="*/ 7 w 25"/>
              <a:gd name="T29" fmla="*/ 22 h 94"/>
              <a:gd name="T30" fmla="*/ 5 w 25"/>
              <a:gd name="T31" fmla="*/ 17 h 94"/>
              <a:gd name="T32" fmla="*/ 5 w 25"/>
              <a:gd name="T33" fmla="*/ 15 h 94"/>
              <a:gd name="T34" fmla="*/ 5 w 25"/>
              <a:gd name="T35" fmla="*/ 9 h 94"/>
              <a:gd name="T36" fmla="*/ 3 w 25"/>
              <a:gd name="T37" fmla="*/ 6 h 94"/>
              <a:gd name="T38" fmla="*/ 3 w 25"/>
              <a:gd name="T39" fmla="*/ 2 h 94"/>
              <a:gd name="T40" fmla="*/ 3 w 25"/>
              <a:gd name="T41" fmla="*/ 0 h 94"/>
              <a:gd name="T42" fmla="*/ 3 w 25"/>
              <a:gd name="T43" fmla="*/ 0 h 94"/>
              <a:gd name="T44" fmla="*/ 3 w 25"/>
              <a:gd name="T45" fmla="*/ 2 h 94"/>
              <a:gd name="T46" fmla="*/ 3 w 25"/>
              <a:gd name="T47" fmla="*/ 4 h 94"/>
              <a:gd name="T48" fmla="*/ 3 w 25"/>
              <a:gd name="T49" fmla="*/ 6 h 94"/>
              <a:gd name="T50" fmla="*/ 2 w 25"/>
              <a:gd name="T51" fmla="*/ 8 h 94"/>
              <a:gd name="T52" fmla="*/ 2 w 25"/>
              <a:gd name="T53" fmla="*/ 9 h 94"/>
              <a:gd name="T54" fmla="*/ 2 w 25"/>
              <a:gd name="T55" fmla="*/ 11 h 94"/>
              <a:gd name="T56" fmla="*/ 2 w 25"/>
              <a:gd name="T57" fmla="*/ 13 h 94"/>
              <a:gd name="T58" fmla="*/ 2 w 25"/>
              <a:gd name="T59" fmla="*/ 15 h 94"/>
              <a:gd name="T60" fmla="*/ 2 w 25"/>
              <a:gd name="T61" fmla="*/ 19 h 94"/>
              <a:gd name="T62" fmla="*/ 0 w 25"/>
              <a:gd name="T63" fmla="*/ 22 h 94"/>
              <a:gd name="T64" fmla="*/ 0 w 25"/>
              <a:gd name="T65" fmla="*/ 33 h 94"/>
              <a:gd name="T66" fmla="*/ 0 w 25"/>
              <a:gd name="T67" fmla="*/ 39 h 94"/>
              <a:gd name="T68" fmla="*/ 0 w 25"/>
              <a:gd name="T69" fmla="*/ 43 h 94"/>
              <a:gd name="T70" fmla="*/ 2 w 25"/>
              <a:gd name="T71" fmla="*/ 50 h 94"/>
              <a:gd name="T72" fmla="*/ 2 w 25"/>
              <a:gd name="T73" fmla="*/ 55 h 94"/>
              <a:gd name="T74" fmla="*/ 2 w 25"/>
              <a:gd name="T75" fmla="*/ 59 h 94"/>
              <a:gd name="T76" fmla="*/ 2 w 25"/>
              <a:gd name="T77" fmla="*/ 61 h 94"/>
              <a:gd name="T78" fmla="*/ 3 w 25"/>
              <a:gd name="T79" fmla="*/ 63 h 94"/>
              <a:gd name="T80" fmla="*/ 3 w 25"/>
              <a:gd name="T81" fmla="*/ 66 h 94"/>
              <a:gd name="T82" fmla="*/ 5 w 25"/>
              <a:gd name="T83" fmla="*/ 68 h 94"/>
              <a:gd name="T84" fmla="*/ 5 w 25"/>
              <a:gd name="T85" fmla="*/ 72 h 94"/>
              <a:gd name="T86" fmla="*/ 7 w 25"/>
              <a:gd name="T87" fmla="*/ 74 h 94"/>
              <a:gd name="T88" fmla="*/ 9 w 25"/>
              <a:gd name="T89" fmla="*/ 77 h 94"/>
              <a:gd name="T90" fmla="*/ 11 w 25"/>
              <a:gd name="T91" fmla="*/ 79 h 94"/>
              <a:gd name="T92" fmla="*/ 11 w 25"/>
              <a:gd name="T93" fmla="*/ 81 h 94"/>
              <a:gd name="T94" fmla="*/ 11 w 25"/>
              <a:gd name="T95" fmla="*/ 83 h 94"/>
              <a:gd name="T96" fmla="*/ 13 w 25"/>
              <a:gd name="T97" fmla="*/ 85 h 94"/>
              <a:gd name="T98" fmla="*/ 14 w 25"/>
              <a:gd name="T99" fmla="*/ 87 h 94"/>
              <a:gd name="T100" fmla="*/ 16 w 25"/>
              <a:gd name="T101" fmla="*/ 89 h 94"/>
              <a:gd name="T102" fmla="*/ 18 w 25"/>
              <a:gd name="T103" fmla="*/ 90 h 94"/>
              <a:gd name="T104" fmla="*/ 22 w 25"/>
              <a:gd name="T105" fmla="*/ 92 h 94"/>
              <a:gd name="T106" fmla="*/ 22 w 25"/>
              <a:gd name="T107" fmla="*/ 94 h 94"/>
              <a:gd name="T108" fmla="*/ 25 w 25"/>
              <a:gd name="T109" fmla="*/ 94 h 94"/>
              <a:gd name="T110" fmla="*/ 25 w 25"/>
              <a:gd name="T111" fmla="*/ 89 h 94"/>
              <a:gd name="T112" fmla="*/ 25 w 25"/>
              <a:gd name="T113" fmla="*/ 83 h 94"/>
              <a:gd name="T114" fmla="*/ 25 w 25"/>
              <a:gd name="T115" fmla="*/ 81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5" h="94">
                <a:moveTo>
                  <a:pt x="25" y="81"/>
                </a:moveTo>
                <a:lnTo>
                  <a:pt x="25" y="79"/>
                </a:lnTo>
                <a:lnTo>
                  <a:pt x="25" y="79"/>
                </a:lnTo>
                <a:lnTo>
                  <a:pt x="25" y="77"/>
                </a:lnTo>
                <a:lnTo>
                  <a:pt x="25" y="77"/>
                </a:lnTo>
                <a:lnTo>
                  <a:pt x="24" y="76"/>
                </a:lnTo>
                <a:lnTo>
                  <a:pt x="24" y="76"/>
                </a:lnTo>
                <a:lnTo>
                  <a:pt x="24" y="76"/>
                </a:lnTo>
                <a:lnTo>
                  <a:pt x="24" y="74"/>
                </a:lnTo>
                <a:lnTo>
                  <a:pt x="24" y="74"/>
                </a:lnTo>
                <a:lnTo>
                  <a:pt x="22" y="72"/>
                </a:lnTo>
                <a:lnTo>
                  <a:pt x="22" y="70"/>
                </a:lnTo>
                <a:lnTo>
                  <a:pt x="22" y="70"/>
                </a:lnTo>
                <a:lnTo>
                  <a:pt x="22" y="70"/>
                </a:lnTo>
                <a:lnTo>
                  <a:pt x="22" y="68"/>
                </a:lnTo>
                <a:lnTo>
                  <a:pt x="20" y="66"/>
                </a:lnTo>
                <a:lnTo>
                  <a:pt x="20" y="65"/>
                </a:lnTo>
                <a:lnTo>
                  <a:pt x="20" y="65"/>
                </a:lnTo>
                <a:lnTo>
                  <a:pt x="18" y="61"/>
                </a:lnTo>
                <a:lnTo>
                  <a:pt x="16" y="55"/>
                </a:lnTo>
                <a:lnTo>
                  <a:pt x="16" y="54"/>
                </a:lnTo>
                <a:lnTo>
                  <a:pt x="14" y="50"/>
                </a:lnTo>
                <a:lnTo>
                  <a:pt x="14" y="44"/>
                </a:lnTo>
                <a:lnTo>
                  <a:pt x="13" y="41"/>
                </a:lnTo>
                <a:lnTo>
                  <a:pt x="11" y="41"/>
                </a:lnTo>
                <a:lnTo>
                  <a:pt x="11" y="37"/>
                </a:lnTo>
                <a:lnTo>
                  <a:pt x="11" y="35"/>
                </a:lnTo>
                <a:lnTo>
                  <a:pt x="9" y="32"/>
                </a:lnTo>
                <a:lnTo>
                  <a:pt x="7" y="26"/>
                </a:lnTo>
                <a:lnTo>
                  <a:pt x="7" y="22"/>
                </a:lnTo>
                <a:lnTo>
                  <a:pt x="7" y="19"/>
                </a:lnTo>
                <a:lnTo>
                  <a:pt x="5" y="17"/>
                </a:lnTo>
                <a:lnTo>
                  <a:pt x="5" y="17"/>
                </a:lnTo>
                <a:lnTo>
                  <a:pt x="5" y="15"/>
                </a:lnTo>
                <a:lnTo>
                  <a:pt x="5" y="13"/>
                </a:lnTo>
                <a:lnTo>
                  <a:pt x="5" y="9"/>
                </a:lnTo>
                <a:lnTo>
                  <a:pt x="3" y="8"/>
                </a:lnTo>
                <a:lnTo>
                  <a:pt x="3" y="6"/>
                </a:lnTo>
                <a:lnTo>
                  <a:pt x="3" y="6"/>
                </a:lnTo>
                <a:lnTo>
                  <a:pt x="3" y="2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3" y="2"/>
                </a:lnTo>
                <a:lnTo>
                  <a:pt x="3" y="2"/>
                </a:lnTo>
                <a:lnTo>
                  <a:pt x="3" y="4"/>
                </a:lnTo>
                <a:lnTo>
                  <a:pt x="3" y="4"/>
                </a:lnTo>
                <a:lnTo>
                  <a:pt x="3" y="6"/>
                </a:lnTo>
                <a:lnTo>
                  <a:pt x="3" y="6"/>
                </a:lnTo>
                <a:lnTo>
                  <a:pt x="2" y="8"/>
                </a:lnTo>
                <a:lnTo>
                  <a:pt x="2" y="8"/>
                </a:lnTo>
                <a:lnTo>
                  <a:pt x="2" y="9"/>
                </a:lnTo>
                <a:lnTo>
                  <a:pt x="2" y="9"/>
                </a:lnTo>
                <a:lnTo>
                  <a:pt x="2" y="11"/>
                </a:lnTo>
                <a:lnTo>
                  <a:pt x="2" y="11"/>
                </a:lnTo>
                <a:lnTo>
                  <a:pt x="2" y="13"/>
                </a:lnTo>
                <a:lnTo>
                  <a:pt x="2" y="13"/>
                </a:lnTo>
                <a:lnTo>
                  <a:pt x="2" y="15"/>
                </a:lnTo>
                <a:lnTo>
                  <a:pt x="2" y="17"/>
                </a:lnTo>
                <a:lnTo>
                  <a:pt x="2" y="19"/>
                </a:lnTo>
                <a:lnTo>
                  <a:pt x="0" y="21"/>
                </a:lnTo>
                <a:lnTo>
                  <a:pt x="0" y="22"/>
                </a:lnTo>
                <a:lnTo>
                  <a:pt x="0" y="28"/>
                </a:lnTo>
                <a:lnTo>
                  <a:pt x="0" y="33"/>
                </a:lnTo>
                <a:lnTo>
                  <a:pt x="0" y="32"/>
                </a:lnTo>
                <a:lnTo>
                  <a:pt x="0" y="39"/>
                </a:lnTo>
                <a:lnTo>
                  <a:pt x="0" y="41"/>
                </a:lnTo>
                <a:lnTo>
                  <a:pt x="0" y="43"/>
                </a:lnTo>
                <a:lnTo>
                  <a:pt x="0" y="44"/>
                </a:lnTo>
                <a:lnTo>
                  <a:pt x="2" y="50"/>
                </a:lnTo>
                <a:lnTo>
                  <a:pt x="2" y="54"/>
                </a:lnTo>
                <a:lnTo>
                  <a:pt x="2" y="55"/>
                </a:lnTo>
                <a:lnTo>
                  <a:pt x="2" y="57"/>
                </a:lnTo>
                <a:lnTo>
                  <a:pt x="2" y="59"/>
                </a:lnTo>
                <a:lnTo>
                  <a:pt x="2" y="59"/>
                </a:lnTo>
                <a:lnTo>
                  <a:pt x="2" y="61"/>
                </a:lnTo>
                <a:lnTo>
                  <a:pt x="2" y="63"/>
                </a:lnTo>
                <a:lnTo>
                  <a:pt x="3" y="63"/>
                </a:lnTo>
                <a:lnTo>
                  <a:pt x="3" y="65"/>
                </a:lnTo>
                <a:lnTo>
                  <a:pt x="3" y="66"/>
                </a:lnTo>
                <a:lnTo>
                  <a:pt x="3" y="68"/>
                </a:lnTo>
                <a:lnTo>
                  <a:pt x="5" y="68"/>
                </a:lnTo>
                <a:lnTo>
                  <a:pt x="5" y="70"/>
                </a:lnTo>
                <a:lnTo>
                  <a:pt x="5" y="72"/>
                </a:lnTo>
                <a:lnTo>
                  <a:pt x="7" y="72"/>
                </a:lnTo>
                <a:lnTo>
                  <a:pt x="7" y="74"/>
                </a:lnTo>
                <a:lnTo>
                  <a:pt x="7" y="76"/>
                </a:lnTo>
                <a:lnTo>
                  <a:pt x="9" y="77"/>
                </a:lnTo>
                <a:lnTo>
                  <a:pt x="11" y="79"/>
                </a:lnTo>
                <a:lnTo>
                  <a:pt x="11" y="79"/>
                </a:lnTo>
                <a:lnTo>
                  <a:pt x="11" y="81"/>
                </a:lnTo>
                <a:lnTo>
                  <a:pt x="11" y="81"/>
                </a:lnTo>
                <a:lnTo>
                  <a:pt x="11" y="83"/>
                </a:lnTo>
                <a:lnTo>
                  <a:pt x="11" y="83"/>
                </a:lnTo>
                <a:lnTo>
                  <a:pt x="13" y="85"/>
                </a:lnTo>
                <a:lnTo>
                  <a:pt x="13" y="85"/>
                </a:lnTo>
                <a:lnTo>
                  <a:pt x="14" y="87"/>
                </a:lnTo>
                <a:lnTo>
                  <a:pt x="14" y="87"/>
                </a:lnTo>
                <a:lnTo>
                  <a:pt x="14" y="89"/>
                </a:lnTo>
                <a:lnTo>
                  <a:pt x="16" y="89"/>
                </a:lnTo>
                <a:lnTo>
                  <a:pt x="18" y="90"/>
                </a:lnTo>
                <a:lnTo>
                  <a:pt x="18" y="90"/>
                </a:lnTo>
                <a:lnTo>
                  <a:pt x="20" y="90"/>
                </a:lnTo>
                <a:lnTo>
                  <a:pt x="22" y="92"/>
                </a:lnTo>
                <a:lnTo>
                  <a:pt x="22" y="92"/>
                </a:lnTo>
                <a:lnTo>
                  <a:pt x="22" y="94"/>
                </a:lnTo>
                <a:lnTo>
                  <a:pt x="24" y="94"/>
                </a:lnTo>
                <a:lnTo>
                  <a:pt x="25" y="94"/>
                </a:lnTo>
                <a:lnTo>
                  <a:pt x="25" y="90"/>
                </a:lnTo>
                <a:lnTo>
                  <a:pt x="25" y="89"/>
                </a:lnTo>
                <a:lnTo>
                  <a:pt x="25" y="85"/>
                </a:lnTo>
                <a:lnTo>
                  <a:pt x="25" y="83"/>
                </a:lnTo>
                <a:lnTo>
                  <a:pt x="25" y="79"/>
                </a:lnTo>
                <a:lnTo>
                  <a:pt x="25" y="81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60" name="Freeform 2016"/>
          <p:cNvSpPr>
            <a:spLocks/>
          </p:cNvSpPr>
          <p:nvPr/>
        </p:nvSpPr>
        <p:spPr bwMode="auto">
          <a:xfrm>
            <a:off x="5397500" y="3984625"/>
            <a:ext cx="20638" cy="74613"/>
          </a:xfrm>
          <a:custGeom>
            <a:avLst/>
            <a:gdLst>
              <a:gd name="T0" fmla="*/ 25 w 25"/>
              <a:gd name="T1" fmla="*/ 79 h 94"/>
              <a:gd name="T2" fmla="*/ 25 w 25"/>
              <a:gd name="T3" fmla="*/ 77 h 94"/>
              <a:gd name="T4" fmla="*/ 24 w 25"/>
              <a:gd name="T5" fmla="*/ 76 h 94"/>
              <a:gd name="T6" fmla="*/ 24 w 25"/>
              <a:gd name="T7" fmla="*/ 76 h 94"/>
              <a:gd name="T8" fmla="*/ 24 w 25"/>
              <a:gd name="T9" fmla="*/ 74 h 94"/>
              <a:gd name="T10" fmla="*/ 22 w 25"/>
              <a:gd name="T11" fmla="*/ 70 h 94"/>
              <a:gd name="T12" fmla="*/ 22 w 25"/>
              <a:gd name="T13" fmla="*/ 70 h 94"/>
              <a:gd name="T14" fmla="*/ 20 w 25"/>
              <a:gd name="T15" fmla="*/ 66 h 94"/>
              <a:gd name="T16" fmla="*/ 20 w 25"/>
              <a:gd name="T17" fmla="*/ 65 h 94"/>
              <a:gd name="T18" fmla="*/ 16 w 25"/>
              <a:gd name="T19" fmla="*/ 55 h 94"/>
              <a:gd name="T20" fmla="*/ 14 w 25"/>
              <a:gd name="T21" fmla="*/ 50 h 94"/>
              <a:gd name="T22" fmla="*/ 13 w 25"/>
              <a:gd name="T23" fmla="*/ 41 h 94"/>
              <a:gd name="T24" fmla="*/ 11 w 25"/>
              <a:gd name="T25" fmla="*/ 37 h 94"/>
              <a:gd name="T26" fmla="*/ 9 w 25"/>
              <a:gd name="T27" fmla="*/ 32 h 94"/>
              <a:gd name="T28" fmla="*/ 7 w 25"/>
              <a:gd name="T29" fmla="*/ 22 h 94"/>
              <a:gd name="T30" fmla="*/ 5 w 25"/>
              <a:gd name="T31" fmla="*/ 17 h 94"/>
              <a:gd name="T32" fmla="*/ 5 w 25"/>
              <a:gd name="T33" fmla="*/ 15 h 94"/>
              <a:gd name="T34" fmla="*/ 5 w 25"/>
              <a:gd name="T35" fmla="*/ 9 h 94"/>
              <a:gd name="T36" fmla="*/ 3 w 25"/>
              <a:gd name="T37" fmla="*/ 6 h 94"/>
              <a:gd name="T38" fmla="*/ 3 w 25"/>
              <a:gd name="T39" fmla="*/ 2 h 94"/>
              <a:gd name="T40" fmla="*/ 3 w 25"/>
              <a:gd name="T41" fmla="*/ 0 h 94"/>
              <a:gd name="T42" fmla="*/ 3 w 25"/>
              <a:gd name="T43" fmla="*/ 0 h 94"/>
              <a:gd name="T44" fmla="*/ 3 w 25"/>
              <a:gd name="T45" fmla="*/ 2 h 94"/>
              <a:gd name="T46" fmla="*/ 3 w 25"/>
              <a:gd name="T47" fmla="*/ 4 h 94"/>
              <a:gd name="T48" fmla="*/ 3 w 25"/>
              <a:gd name="T49" fmla="*/ 6 h 94"/>
              <a:gd name="T50" fmla="*/ 2 w 25"/>
              <a:gd name="T51" fmla="*/ 8 h 94"/>
              <a:gd name="T52" fmla="*/ 2 w 25"/>
              <a:gd name="T53" fmla="*/ 9 h 94"/>
              <a:gd name="T54" fmla="*/ 2 w 25"/>
              <a:gd name="T55" fmla="*/ 11 h 94"/>
              <a:gd name="T56" fmla="*/ 2 w 25"/>
              <a:gd name="T57" fmla="*/ 13 h 94"/>
              <a:gd name="T58" fmla="*/ 2 w 25"/>
              <a:gd name="T59" fmla="*/ 15 h 94"/>
              <a:gd name="T60" fmla="*/ 2 w 25"/>
              <a:gd name="T61" fmla="*/ 19 h 94"/>
              <a:gd name="T62" fmla="*/ 0 w 25"/>
              <a:gd name="T63" fmla="*/ 22 h 94"/>
              <a:gd name="T64" fmla="*/ 0 w 25"/>
              <a:gd name="T65" fmla="*/ 33 h 94"/>
              <a:gd name="T66" fmla="*/ 0 w 25"/>
              <a:gd name="T67" fmla="*/ 39 h 94"/>
              <a:gd name="T68" fmla="*/ 0 w 25"/>
              <a:gd name="T69" fmla="*/ 43 h 94"/>
              <a:gd name="T70" fmla="*/ 2 w 25"/>
              <a:gd name="T71" fmla="*/ 50 h 94"/>
              <a:gd name="T72" fmla="*/ 2 w 25"/>
              <a:gd name="T73" fmla="*/ 55 h 94"/>
              <a:gd name="T74" fmla="*/ 2 w 25"/>
              <a:gd name="T75" fmla="*/ 59 h 94"/>
              <a:gd name="T76" fmla="*/ 2 w 25"/>
              <a:gd name="T77" fmla="*/ 61 h 94"/>
              <a:gd name="T78" fmla="*/ 3 w 25"/>
              <a:gd name="T79" fmla="*/ 63 h 94"/>
              <a:gd name="T80" fmla="*/ 3 w 25"/>
              <a:gd name="T81" fmla="*/ 66 h 94"/>
              <a:gd name="T82" fmla="*/ 5 w 25"/>
              <a:gd name="T83" fmla="*/ 68 h 94"/>
              <a:gd name="T84" fmla="*/ 5 w 25"/>
              <a:gd name="T85" fmla="*/ 72 h 94"/>
              <a:gd name="T86" fmla="*/ 7 w 25"/>
              <a:gd name="T87" fmla="*/ 74 h 94"/>
              <a:gd name="T88" fmla="*/ 9 w 25"/>
              <a:gd name="T89" fmla="*/ 77 h 94"/>
              <a:gd name="T90" fmla="*/ 11 w 25"/>
              <a:gd name="T91" fmla="*/ 79 h 94"/>
              <a:gd name="T92" fmla="*/ 11 w 25"/>
              <a:gd name="T93" fmla="*/ 81 h 94"/>
              <a:gd name="T94" fmla="*/ 11 w 25"/>
              <a:gd name="T95" fmla="*/ 83 h 94"/>
              <a:gd name="T96" fmla="*/ 13 w 25"/>
              <a:gd name="T97" fmla="*/ 85 h 94"/>
              <a:gd name="T98" fmla="*/ 14 w 25"/>
              <a:gd name="T99" fmla="*/ 87 h 94"/>
              <a:gd name="T100" fmla="*/ 16 w 25"/>
              <a:gd name="T101" fmla="*/ 89 h 94"/>
              <a:gd name="T102" fmla="*/ 18 w 25"/>
              <a:gd name="T103" fmla="*/ 90 h 94"/>
              <a:gd name="T104" fmla="*/ 22 w 25"/>
              <a:gd name="T105" fmla="*/ 92 h 94"/>
              <a:gd name="T106" fmla="*/ 22 w 25"/>
              <a:gd name="T107" fmla="*/ 94 h 94"/>
              <a:gd name="T108" fmla="*/ 25 w 25"/>
              <a:gd name="T109" fmla="*/ 94 h 94"/>
              <a:gd name="T110" fmla="*/ 25 w 25"/>
              <a:gd name="T111" fmla="*/ 89 h 94"/>
              <a:gd name="T112" fmla="*/ 25 w 25"/>
              <a:gd name="T113" fmla="*/ 8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" h="94">
                <a:moveTo>
                  <a:pt x="25" y="81"/>
                </a:moveTo>
                <a:lnTo>
                  <a:pt x="25" y="79"/>
                </a:lnTo>
                <a:lnTo>
                  <a:pt x="25" y="79"/>
                </a:lnTo>
                <a:lnTo>
                  <a:pt x="25" y="77"/>
                </a:lnTo>
                <a:lnTo>
                  <a:pt x="25" y="77"/>
                </a:lnTo>
                <a:lnTo>
                  <a:pt x="24" y="76"/>
                </a:lnTo>
                <a:lnTo>
                  <a:pt x="24" y="76"/>
                </a:lnTo>
                <a:lnTo>
                  <a:pt x="24" y="76"/>
                </a:lnTo>
                <a:lnTo>
                  <a:pt x="24" y="74"/>
                </a:lnTo>
                <a:lnTo>
                  <a:pt x="24" y="74"/>
                </a:lnTo>
                <a:lnTo>
                  <a:pt x="22" y="72"/>
                </a:lnTo>
                <a:lnTo>
                  <a:pt x="22" y="70"/>
                </a:lnTo>
                <a:lnTo>
                  <a:pt x="22" y="70"/>
                </a:lnTo>
                <a:lnTo>
                  <a:pt x="22" y="70"/>
                </a:lnTo>
                <a:lnTo>
                  <a:pt x="22" y="68"/>
                </a:lnTo>
                <a:lnTo>
                  <a:pt x="20" y="66"/>
                </a:lnTo>
                <a:lnTo>
                  <a:pt x="20" y="65"/>
                </a:lnTo>
                <a:lnTo>
                  <a:pt x="20" y="65"/>
                </a:lnTo>
                <a:lnTo>
                  <a:pt x="18" y="61"/>
                </a:lnTo>
                <a:lnTo>
                  <a:pt x="16" y="55"/>
                </a:lnTo>
                <a:lnTo>
                  <a:pt x="16" y="54"/>
                </a:lnTo>
                <a:lnTo>
                  <a:pt x="14" y="50"/>
                </a:lnTo>
                <a:lnTo>
                  <a:pt x="14" y="44"/>
                </a:lnTo>
                <a:lnTo>
                  <a:pt x="13" y="41"/>
                </a:lnTo>
                <a:lnTo>
                  <a:pt x="11" y="41"/>
                </a:lnTo>
                <a:lnTo>
                  <a:pt x="11" y="37"/>
                </a:lnTo>
                <a:lnTo>
                  <a:pt x="11" y="35"/>
                </a:lnTo>
                <a:lnTo>
                  <a:pt x="9" y="32"/>
                </a:lnTo>
                <a:lnTo>
                  <a:pt x="7" y="26"/>
                </a:lnTo>
                <a:lnTo>
                  <a:pt x="7" y="22"/>
                </a:lnTo>
                <a:lnTo>
                  <a:pt x="7" y="19"/>
                </a:lnTo>
                <a:lnTo>
                  <a:pt x="5" y="17"/>
                </a:lnTo>
                <a:lnTo>
                  <a:pt x="5" y="17"/>
                </a:lnTo>
                <a:lnTo>
                  <a:pt x="5" y="15"/>
                </a:lnTo>
                <a:lnTo>
                  <a:pt x="5" y="13"/>
                </a:lnTo>
                <a:lnTo>
                  <a:pt x="5" y="9"/>
                </a:lnTo>
                <a:lnTo>
                  <a:pt x="3" y="8"/>
                </a:lnTo>
                <a:lnTo>
                  <a:pt x="3" y="6"/>
                </a:lnTo>
                <a:lnTo>
                  <a:pt x="3" y="6"/>
                </a:lnTo>
                <a:lnTo>
                  <a:pt x="3" y="2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3" y="2"/>
                </a:lnTo>
                <a:lnTo>
                  <a:pt x="3" y="2"/>
                </a:lnTo>
                <a:lnTo>
                  <a:pt x="3" y="4"/>
                </a:lnTo>
                <a:lnTo>
                  <a:pt x="3" y="4"/>
                </a:lnTo>
                <a:lnTo>
                  <a:pt x="3" y="6"/>
                </a:lnTo>
                <a:lnTo>
                  <a:pt x="3" y="6"/>
                </a:lnTo>
                <a:lnTo>
                  <a:pt x="2" y="8"/>
                </a:lnTo>
                <a:lnTo>
                  <a:pt x="2" y="8"/>
                </a:lnTo>
                <a:lnTo>
                  <a:pt x="2" y="9"/>
                </a:lnTo>
                <a:lnTo>
                  <a:pt x="2" y="9"/>
                </a:lnTo>
                <a:lnTo>
                  <a:pt x="2" y="11"/>
                </a:lnTo>
                <a:lnTo>
                  <a:pt x="2" y="11"/>
                </a:lnTo>
                <a:lnTo>
                  <a:pt x="2" y="13"/>
                </a:lnTo>
                <a:lnTo>
                  <a:pt x="2" y="13"/>
                </a:lnTo>
                <a:lnTo>
                  <a:pt x="2" y="15"/>
                </a:lnTo>
                <a:lnTo>
                  <a:pt x="2" y="17"/>
                </a:lnTo>
                <a:lnTo>
                  <a:pt x="2" y="19"/>
                </a:lnTo>
                <a:lnTo>
                  <a:pt x="0" y="21"/>
                </a:lnTo>
                <a:lnTo>
                  <a:pt x="0" y="22"/>
                </a:lnTo>
                <a:lnTo>
                  <a:pt x="0" y="28"/>
                </a:lnTo>
                <a:lnTo>
                  <a:pt x="0" y="33"/>
                </a:lnTo>
                <a:lnTo>
                  <a:pt x="0" y="32"/>
                </a:lnTo>
                <a:lnTo>
                  <a:pt x="0" y="39"/>
                </a:lnTo>
                <a:lnTo>
                  <a:pt x="0" y="41"/>
                </a:lnTo>
                <a:lnTo>
                  <a:pt x="0" y="43"/>
                </a:lnTo>
                <a:lnTo>
                  <a:pt x="0" y="44"/>
                </a:lnTo>
                <a:lnTo>
                  <a:pt x="2" y="50"/>
                </a:lnTo>
                <a:lnTo>
                  <a:pt x="2" y="54"/>
                </a:lnTo>
                <a:lnTo>
                  <a:pt x="2" y="55"/>
                </a:lnTo>
                <a:lnTo>
                  <a:pt x="2" y="57"/>
                </a:lnTo>
                <a:lnTo>
                  <a:pt x="2" y="59"/>
                </a:lnTo>
                <a:lnTo>
                  <a:pt x="2" y="59"/>
                </a:lnTo>
                <a:lnTo>
                  <a:pt x="2" y="61"/>
                </a:lnTo>
                <a:lnTo>
                  <a:pt x="2" y="63"/>
                </a:lnTo>
                <a:lnTo>
                  <a:pt x="3" y="63"/>
                </a:lnTo>
                <a:lnTo>
                  <a:pt x="3" y="65"/>
                </a:lnTo>
                <a:lnTo>
                  <a:pt x="3" y="66"/>
                </a:lnTo>
                <a:lnTo>
                  <a:pt x="3" y="68"/>
                </a:lnTo>
                <a:lnTo>
                  <a:pt x="5" y="68"/>
                </a:lnTo>
                <a:lnTo>
                  <a:pt x="5" y="70"/>
                </a:lnTo>
                <a:lnTo>
                  <a:pt x="5" y="72"/>
                </a:lnTo>
                <a:lnTo>
                  <a:pt x="7" y="72"/>
                </a:lnTo>
                <a:lnTo>
                  <a:pt x="7" y="74"/>
                </a:lnTo>
                <a:lnTo>
                  <a:pt x="7" y="76"/>
                </a:lnTo>
                <a:lnTo>
                  <a:pt x="9" y="77"/>
                </a:lnTo>
                <a:lnTo>
                  <a:pt x="11" y="79"/>
                </a:lnTo>
                <a:lnTo>
                  <a:pt x="11" y="79"/>
                </a:lnTo>
                <a:lnTo>
                  <a:pt x="11" y="81"/>
                </a:lnTo>
                <a:lnTo>
                  <a:pt x="11" y="81"/>
                </a:lnTo>
                <a:lnTo>
                  <a:pt x="11" y="83"/>
                </a:lnTo>
                <a:lnTo>
                  <a:pt x="11" y="83"/>
                </a:lnTo>
                <a:lnTo>
                  <a:pt x="13" y="85"/>
                </a:lnTo>
                <a:lnTo>
                  <a:pt x="13" y="85"/>
                </a:lnTo>
                <a:lnTo>
                  <a:pt x="14" y="87"/>
                </a:lnTo>
                <a:lnTo>
                  <a:pt x="14" y="87"/>
                </a:lnTo>
                <a:lnTo>
                  <a:pt x="14" y="89"/>
                </a:lnTo>
                <a:lnTo>
                  <a:pt x="16" y="89"/>
                </a:lnTo>
                <a:lnTo>
                  <a:pt x="18" y="90"/>
                </a:lnTo>
                <a:lnTo>
                  <a:pt x="18" y="90"/>
                </a:lnTo>
                <a:lnTo>
                  <a:pt x="20" y="90"/>
                </a:lnTo>
                <a:lnTo>
                  <a:pt x="22" y="92"/>
                </a:lnTo>
                <a:lnTo>
                  <a:pt x="22" y="92"/>
                </a:lnTo>
                <a:lnTo>
                  <a:pt x="22" y="94"/>
                </a:lnTo>
                <a:lnTo>
                  <a:pt x="24" y="94"/>
                </a:lnTo>
                <a:lnTo>
                  <a:pt x="25" y="94"/>
                </a:lnTo>
                <a:lnTo>
                  <a:pt x="25" y="90"/>
                </a:lnTo>
                <a:lnTo>
                  <a:pt x="25" y="89"/>
                </a:lnTo>
                <a:lnTo>
                  <a:pt x="25" y="85"/>
                </a:lnTo>
                <a:lnTo>
                  <a:pt x="25" y="83"/>
                </a:lnTo>
                <a:lnTo>
                  <a:pt x="25" y="79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61" name="Freeform 2017"/>
          <p:cNvSpPr>
            <a:spLocks/>
          </p:cNvSpPr>
          <p:nvPr/>
        </p:nvSpPr>
        <p:spPr bwMode="auto">
          <a:xfrm>
            <a:off x="5414963" y="4073525"/>
            <a:ext cx="257175" cy="39688"/>
          </a:xfrm>
          <a:custGeom>
            <a:avLst/>
            <a:gdLst>
              <a:gd name="T0" fmla="*/ 4 w 328"/>
              <a:gd name="T1" fmla="*/ 45 h 50"/>
              <a:gd name="T2" fmla="*/ 17 w 328"/>
              <a:gd name="T3" fmla="*/ 35 h 50"/>
              <a:gd name="T4" fmla="*/ 30 w 328"/>
              <a:gd name="T5" fmla="*/ 32 h 50"/>
              <a:gd name="T6" fmla="*/ 42 w 328"/>
              <a:gd name="T7" fmla="*/ 28 h 50"/>
              <a:gd name="T8" fmla="*/ 55 w 328"/>
              <a:gd name="T9" fmla="*/ 26 h 50"/>
              <a:gd name="T10" fmla="*/ 68 w 328"/>
              <a:gd name="T11" fmla="*/ 24 h 50"/>
              <a:gd name="T12" fmla="*/ 81 w 328"/>
              <a:gd name="T13" fmla="*/ 21 h 50"/>
              <a:gd name="T14" fmla="*/ 94 w 328"/>
              <a:gd name="T15" fmla="*/ 17 h 50"/>
              <a:gd name="T16" fmla="*/ 107 w 328"/>
              <a:gd name="T17" fmla="*/ 15 h 50"/>
              <a:gd name="T18" fmla="*/ 122 w 328"/>
              <a:gd name="T19" fmla="*/ 10 h 50"/>
              <a:gd name="T20" fmla="*/ 136 w 328"/>
              <a:gd name="T21" fmla="*/ 8 h 50"/>
              <a:gd name="T22" fmla="*/ 147 w 328"/>
              <a:gd name="T23" fmla="*/ 4 h 50"/>
              <a:gd name="T24" fmla="*/ 162 w 328"/>
              <a:gd name="T25" fmla="*/ 2 h 50"/>
              <a:gd name="T26" fmla="*/ 173 w 328"/>
              <a:gd name="T27" fmla="*/ 0 h 50"/>
              <a:gd name="T28" fmla="*/ 191 w 328"/>
              <a:gd name="T29" fmla="*/ 0 h 50"/>
              <a:gd name="T30" fmla="*/ 215 w 328"/>
              <a:gd name="T31" fmla="*/ 0 h 50"/>
              <a:gd name="T32" fmla="*/ 234 w 328"/>
              <a:gd name="T33" fmla="*/ 2 h 50"/>
              <a:gd name="T34" fmla="*/ 245 w 328"/>
              <a:gd name="T35" fmla="*/ 4 h 50"/>
              <a:gd name="T36" fmla="*/ 259 w 328"/>
              <a:gd name="T37" fmla="*/ 8 h 50"/>
              <a:gd name="T38" fmla="*/ 271 w 328"/>
              <a:gd name="T39" fmla="*/ 11 h 50"/>
              <a:gd name="T40" fmla="*/ 282 w 328"/>
              <a:gd name="T41" fmla="*/ 17 h 50"/>
              <a:gd name="T42" fmla="*/ 293 w 328"/>
              <a:gd name="T43" fmla="*/ 22 h 50"/>
              <a:gd name="T44" fmla="*/ 302 w 328"/>
              <a:gd name="T45" fmla="*/ 28 h 50"/>
              <a:gd name="T46" fmla="*/ 313 w 328"/>
              <a:gd name="T47" fmla="*/ 32 h 50"/>
              <a:gd name="T48" fmla="*/ 324 w 328"/>
              <a:gd name="T49" fmla="*/ 35 h 50"/>
              <a:gd name="T50" fmla="*/ 326 w 328"/>
              <a:gd name="T51" fmla="*/ 32 h 50"/>
              <a:gd name="T52" fmla="*/ 318 w 328"/>
              <a:gd name="T53" fmla="*/ 28 h 50"/>
              <a:gd name="T54" fmla="*/ 309 w 328"/>
              <a:gd name="T55" fmla="*/ 19 h 50"/>
              <a:gd name="T56" fmla="*/ 298 w 328"/>
              <a:gd name="T57" fmla="*/ 15 h 50"/>
              <a:gd name="T58" fmla="*/ 287 w 328"/>
              <a:gd name="T59" fmla="*/ 11 h 50"/>
              <a:gd name="T60" fmla="*/ 276 w 328"/>
              <a:gd name="T61" fmla="*/ 10 h 50"/>
              <a:gd name="T62" fmla="*/ 261 w 328"/>
              <a:gd name="T63" fmla="*/ 8 h 50"/>
              <a:gd name="T64" fmla="*/ 250 w 328"/>
              <a:gd name="T65" fmla="*/ 6 h 50"/>
              <a:gd name="T66" fmla="*/ 239 w 328"/>
              <a:gd name="T67" fmla="*/ 6 h 50"/>
              <a:gd name="T68" fmla="*/ 226 w 328"/>
              <a:gd name="T69" fmla="*/ 4 h 50"/>
              <a:gd name="T70" fmla="*/ 213 w 328"/>
              <a:gd name="T71" fmla="*/ 4 h 50"/>
              <a:gd name="T72" fmla="*/ 199 w 328"/>
              <a:gd name="T73" fmla="*/ 6 h 50"/>
              <a:gd name="T74" fmla="*/ 186 w 328"/>
              <a:gd name="T75" fmla="*/ 8 h 50"/>
              <a:gd name="T76" fmla="*/ 169 w 328"/>
              <a:gd name="T77" fmla="*/ 10 h 50"/>
              <a:gd name="T78" fmla="*/ 158 w 328"/>
              <a:gd name="T79" fmla="*/ 11 h 50"/>
              <a:gd name="T80" fmla="*/ 145 w 328"/>
              <a:gd name="T81" fmla="*/ 15 h 50"/>
              <a:gd name="T82" fmla="*/ 131 w 328"/>
              <a:gd name="T83" fmla="*/ 19 h 50"/>
              <a:gd name="T84" fmla="*/ 116 w 328"/>
              <a:gd name="T85" fmla="*/ 22 h 50"/>
              <a:gd name="T86" fmla="*/ 103 w 328"/>
              <a:gd name="T87" fmla="*/ 26 h 50"/>
              <a:gd name="T88" fmla="*/ 90 w 328"/>
              <a:gd name="T89" fmla="*/ 28 h 50"/>
              <a:gd name="T90" fmla="*/ 76 w 328"/>
              <a:gd name="T91" fmla="*/ 32 h 50"/>
              <a:gd name="T92" fmla="*/ 65 w 328"/>
              <a:gd name="T93" fmla="*/ 34 h 50"/>
              <a:gd name="T94" fmla="*/ 52 w 328"/>
              <a:gd name="T95" fmla="*/ 35 h 50"/>
              <a:gd name="T96" fmla="*/ 39 w 328"/>
              <a:gd name="T97" fmla="*/ 37 h 50"/>
              <a:gd name="T98" fmla="*/ 28 w 328"/>
              <a:gd name="T99" fmla="*/ 43 h 50"/>
              <a:gd name="T100" fmla="*/ 15 w 328"/>
              <a:gd name="T101" fmla="*/ 46 h 50"/>
              <a:gd name="T102" fmla="*/ 0 w 328"/>
              <a:gd name="T103" fmla="*/ 50 h 50"/>
              <a:gd name="T104" fmla="*/ 0 w 328"/>
              <a:gd name="T105" fmla="*/ 5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28" h="50">
                <a:moveTo>
                  <a:pt x="0" y="50"/>
                </a:moveTo>
                <a:lnTo>
                  <a:pt x="4" y="45"/>
                </a:lnTo>
                <a:lnTo>
                  <a:pt x="11" y="37"/>
                </a:lnTo>
                <a:lnTo>
                  <a:pt x="17" y="35"/>
                </a:lnTo>
                <a:lnTo>
                  <a:pt x="24" y="34"/>
                </a:lnTo>
                <a:lnTo>
                  <a:pt x="30" y="32"/>
                </a:lnTo>
                <a:lnTo>
                  <a:pt x="37" y="30"/>
                </a:lnTo>
                <a:lnTo>
                  <a:pt x="42" y="28"/>
                </a:lnTo>
                <a:lnTo>
                  <a:pt x="48" y="28"/>
                </a:lnTo>
                <a:lnTo>
                  <a:pt x="55" y="26"/>
                </a:lnTo>
                <a:lnTo>
                  <a:pt x="61" y="24"/>
                </a:lnTo>
                <a:lnTo>
                  <a:pt x="68" y="24"/>
                </a:lnTo>
                <a:lnTo>
                  <a:pt x="74" y="22"/>
                </a:lnTo>
                <a:lnTo>
                  <a:pt x="81" y="21"/>
                </a:lnTo>
                <a:lnTo>
                  <a:pt x="87" y="19"/>
                </a:lnTo>
                <a:lnTo>
                  <a:pt x="94" y="17"/>
                </a:lnTo>
                <a:lnTo>
                  <a:pt x="99" y="15"/>
                </a:lnTo>
                <a:lnTo>
                  <a:pt x="107" y="15"/>
                </a:lnTo>
                <a:lnTo>
                  <a:pt x="112" y="13"/>
                </a:lnTo>
                <a:lnTo>
                  <a:pt x="122" y="10"/>
                </a:lnTo>
                <a:lnTo>
                  <a:pt x="127" y="8"/>
                </a:lnTo>
                <a:lnTo>
                  <a:pt x="136" y="8"/>
                </a:lnTo>
                <a:lnTo>
                  <a:pt x="142" y="6"/>
                </a:lnTo>
                <a:lnTo>
                  <a:pt x="147" y="4"/>
                </a:lnTo>
                <a:lnTo>
                  <a:pt x="155" y="2"/>
                </a:lnTo>
                <a:lnTo>
                  <a:pt x="162" y="2"/>
                </a:lnTo>
                <a:lnTo>
                  <a:pt x="168" y="0"/>
                </a:lnTo>
                <a:lnTo>
                  <a:pt x="173" y="0"/>
                </a:lnTo>
                <a:lnTo>
                  <a:pt x="182" y="0"/>
                </a:lnTo>
                <a:lnTo>
                  <a:pt x="191" y="0"/>
                </a:lnTo>
                <a:lnTo>
                  <a:pt x="204" y="0"/>
                </a:lnTo>
                <a:lnTo>
                  <a:pt x="215" y="0"/>
                </a:lnTo>
                <a:lnTo>
                  <a:pt x="223" y="0"/>
                </a:lnTo>
                <a:lnTo>
                  <a:pt x="234" y="2"/>
                </a:lnTo>
                <a:lnTo>
                  <a:pt x="239" y="2"/>
                </a:lnTo>
                <a:lnTo>
                  <a:pt x="245" y="4"/>
                </a:lnTo>
                <a:lnTo>
                  <a:pt x="252" y="6"/>
                </a:lnTo>
                <a:lnTo>
                  <a:pt x="259" y="8"/>
                </a:lnTo>
                <a:lnTo>
                  <a:pt x="265" y="10"/>
                </a:lnTo>
                <a:lnTo>
                  <a:pt x="271" y="11"/>
                </a:lnTo>
                <a:lnTo>
                  <a:pt x="276" y="15"/>
                </a:lnTo>
                <a:lnTo>
                  <a:pt x="282" y="17"/>
                </a:lnTo>
                <a:lnTo>
                  <a:pt x="287" y="21"/>
                </a:lnTo>
                <a:lnTo>
                  <a:pt x="293" y="22"/>
                </a:lnTo>
                <a:lnTo>
                  <a:pt x="296" y="26"/>
                </a:lnTo>
                <a:lnTo>
                  <a:pt x="302" y="28"/>
                </a:lnTo>
                <a:lnTo>
                  <a:pt x="307" y="30"/>
                </a:lnTo>
                <a:lnTo>
                  <a:pt x="313" y="32"/>
                </a:lnTo>
                <a:lnTo>
                  <a:pt x="320" y="34"/>
                </a:lnTo>
                <a:lnTo>
                  <a:pt x="324" y="35"/>
                </a:lnTo>
                <a:lnTo>
                  <a:pt x="328" y="35"/>
                </a:lnTo>
                <a:lnTo>
                  <a:pt x="326" y="32"/>
                </a:lnTo>
                <a:lnTo>
                  <a:pt x="322" y="30"/>
                </a:lnTo>
                <a:lnTo>
                  <a:pt x="318" y="28"/>
                </a:lnTo>
                <a:lnTo>
                  <a:pt x="313" y="22"/>
                </a:lnTo>
                <a:lnTo>
                  <a:pt x="309" y="19"/>
                </a:lnTo>
                <a:lnTo>
                  <a:pt x="304" y="17"/>
                </a:lnTo>
                <a:lnTo>
                  <a:pt x="298" y="15"/>
                </a:lnTo>
                <a:lnTo>
                  <a:pt x="293" y="13"/>
                </a:lnTo>
                <a:lnTo>
                  <a:pt x="287" y="11"/>
                </a:lnTo>
                <a:lnTo>
                  <a:pt x="282" y="11"/>
                </a:lnTo>
                <a:lnTo>
                  <a:pt x="276" y="10"/>
                </a:lnTo>
                <a:lnTo>
                  <a:pt x="269" y="8"/>
                </a:lnTo>
                <a:lnTo>
                  <a:pt x="261" y="8"/>
                </a:lnTo>
                <a:lnTo>
                  <a:pt x="256" y="6"/>
                </a:lnTo>
                <a:lnTo>
                  <a:pt x="250" y="6"/>
                </a:lnTo>
                <a:lnTo>
                  <a:pt x="245" y="6"/>
                </a:lnTo>
                <a:lnTo>
                  <a:pt x="239" y="6"/>
                </a:lnTo>
                <a:lnTo>
                  <a:pt x="234" y="4"/>
                </a:lnTo>
                <a:lnTo>
                  <a:pt x="226" y="4"/>
                </a:lnTo>
                <a:lnTo>
                  <a:pt x="221" y="4"/>
                </a:lnTo>
                <a:lnTo>
                  <a:pt x="213" y="4"/>
                </a:lnTo>
                <a:lnTo>
                  <a:pt x="208" y="6"/>
                </a:lnTo>
                <a:lnTo>
                  <a:pt x="199" y="6"/>
                </a:lnTo>
                <a:lnTo>
                  <a:pt x="193" y="6"/>
                </a:lnTo>
                <a:lnTo>
                  <a:pt x="186" y="8"/>
                </a:lnTo>
                <a:lnTo>
                  <a:pt x="179" y="8"/>
                </a:lnTo>
                <a:lnTo>
                  <a:pt x="169" y="10"/>
                </a:lnTo>
                <a:lnTo>
                  <a:pt x="166" y="10"/>
                </a:lnTo>
                <a:lnTo>
                  <a:pt x="158" y="11"/>
                </a:lnTo>
                <a:lnTo>
                  <a:pt x="151" y="13"/>
                </a:lnTo>
                <a:lnTo>
                  <a:pt x="145" y="15"/>
                </a:lnTo>
                <a:lnTo>
                  <a:pt x="136" y="17"/>
                </a:lnTo>
                <a:lnTo>
                  <a:pt x="131" y="19"/>
                </a:lnTo>
                <a:lnTo>
                  <a:pt x="122" y="21"/>
                </a:lnTo>
                <a:lnTo>
                  <a:pt x="116" y="22"/>
                </a:lnTo>
                <a:lnTo>
                  <a:pt x="110" y="24"/>
                </a:lnTo>
                <a:lnTo>
                  <a:pt x="103" y="26"/>
                </a:lnTo>
                <a:lnTo>
                  <a:pt x="96" y="28"/>
                </a:lnTo>
                <a:lnTo>
                  <a:pt x="90" y="28"/>
                </a:lnTo>
                <a:lnTo>
                  <a:pt x="81" y="30"/>
                </a:lnTo>
                <a:lnTo>
                  <a:pt x="76" y="32"/>
                </a:lnTo>
                <a:lnTo>
                  <a:pt x="70" y="32"/>
                </a:lnTo>
                <a:lnTo>
                  <a:pt x="65" y="34"/>
                </a:lnTo>
                <a:lnTo>
                  <a:pt x="57" y="34"/>
                </a:lnTo>
                <a:lnTo>
                  <a:pt x="52" y="35"/>
                </a:lnTo>
                <a:lnTo>
                  <a:pt x="46" y="37"/>
                </a:lnTo>
                <a:lnTo>
                  <a:pt x="39" y="37"/>
                </a:lnTo>
                <a:lnTo>
                  <a:pt x="35" y="39"/>
                </a:lnTo>
                <a:lnTo>
                  <a:pt x="28" y="43"/>
                </a:lnTo>
                <a:lnTo>
                  <a:pt x="20" y="45"/>
                </a:lnTo>
                <a:lnTo>
                  <a:pt x="15" y="46"/>
                </a:lnTo>
                <a:lnTo>
                  <a:pt x="7" y="48"/>
                </a:lnTo>
                <a:lnTo>
                  <a:pt x="0" y="50"/>
                </a:lnTo>
                <a:lnTo>
                  <a:pt x="6" y="41"/>
                </a:lnTo>
                <a:lnTo>
                  <a:pt x="0" y="50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62" name="Freeform 2018"/>
          <p:cNvSpPr>
            <a:spLocks/>
          </p:cNvSpPr>
          <p:nvPr/>
        </p:nvSpPr>
        <p:spPr bwMode="auto">
          <a:xfrm>
            <a:off x="5414963" y="4073525"/>
            <a:ext cx="257175" cy="39688"/>
          </a:xfrm>
          <a:custGeom>
            <a:avLst/>
            <a:gdLst>
              <a:gd name="T0" fmla="*/ 4 w 328"/>
              <a:gd name="T1" fmla="*/ 45 h 50"/>
              <a:gd name="T2" fmla="*/ 17 w 328"/>
              <a:gd name="T3" fmla="*/ 35 h 50"/>
              <a:gd name="T4" fmla="*/ 30 w 328"/>
              <a:gd name="T5" fmla="*/ 32 h 50"/>
              <a:gd name="T6" fmla="*/ 42 w 328"/>
              <a:gd name="T7" fmla="*/ 28 h 50"/>
              <a:gd name="T8" fmla="*/ 55 w 328"/>
              <a:gd name="T9" fmla="*/ 26 h 50"/>
              <a:gd name="T10" fmla="*/ 68 w 328"/>
              <a:gd name="T11" fmla="*/ 24 h 50"/>
              <a:gd name="T12" fmla="*/ 81 w 328"/>
              <a:gd name="T13" fmla="*/ 21 h 50"/>
              <a:gd name="T14" fmla="*/ 94 w 328"/>
              <a:gd name="T15" fmla="*/ 17 h 50"/>
              <a:gd name="T16" fmla="*/ 107 w 328"/>
              <a:gd name="T17" fmla="*/ 15 h 50"/>
              <a:gd name="T18" fmla="*/ 122 w 328"/>
              <a:gd name="T19" fmla="*/ 10 h 50"/>
              <a:gd name="T20" fmla="*/ 136 w 328"/>
              <a:gd name="T21" fmla="*/ 8 h 50"/>
              <a:gd name="T22" fmla="*/ 147 w 328"/>
              <a:gd name="T23" fmla="*/ 4 h 50"/>
              <a:gd name="T24" fmla="*/ 162 w 328"/>
              <a:gd name="T25" fmla="*/ 2 h 50"/>
              <a:gd name="T26" fmla="*/ 173 w 328"/>
              <a:gd name="T27" fmla="*/ 0 h 50"/>
              <a:gd name="T28" fmla="*/ 191 w 328"/>
              <a:gd name="T29" fmla="*/ 0 h 50"/>
              <a:gd name="T30" fmla="*/ 215 w 328"/>
              <a:gd name="T31" fmla="*/ 0 h 50"/>
              <a:gd name="T32" fmla="*/ 234 w 328"/>
              <a:gd name="T33" fmla="*/ 2 h 50"/>
              <a:gd name="T34" fmla="*/ 245 w 328"/>
              <a:gd name="T35" fmla="*/ 4 h 50"/>
              <a:gd name="T36" fmla="*/ 259 w 328"/>
              <a:gd name="T37" fmla="*/ 8 h 50"/>
              <a:gd name="T38" fmla="*/ 271 w 328"/>
              <a:gd name="T39" fmla="*/ 11 h 50"/>
              <a:gd name="T40" fmla="*/ 282 w 328"/>
              <a:gd name="T41" fmla="*/ 17 h 50"/>
              <a:gd name="T42" fmla="*/ 293 w 328"/>
              <a:gd name="T43" fmla="*/ 22 h 50"/>
              <a:gd name="T44" fmla="*/ 302 w 328"/>
              <a:gd name="T45" fmla="*/ 28 h 50"/>
              <a:gd name="T46" fmla="*/ 313 w 328"/>
              <a:gd name="T47" fmla="*/ 32 h 50"/>
              <a:gd name="T48" fmla="*/ 324 w 328"/>
              <a:gd name="T49" fmla="*/ 35 h 50"/>
              <a:gd name="T50" fmla="*/ 326 w 328"/>
              <a:gd name="T51" fmla="*/ 32 h 50"/>
              <a:gd name="T52" fmla="*/ 318 w 328"/>
              <a:gd name="T53" fmla="*/ 28 h 50"/>
              <a:gd name="T54" fmla="*/ 309 w 328"/>
              <a:gd name="T55" fmla="*/ 19 h 50"/>
              <a:gd name="T56" fmla="*/ 298 w 328"/>
              <a:gd name="T57" fmla="*/ 15 h 50"/>
              <a:gd name="T58" fmla="*/ 287 w 328"/>
              <a:gd name="T59" fmla="*/ 11 h 50"/>
              <a:gd name="T60" fmla="*/ 276 w 328"/>
              <a:gd name="T61" fmla="*/ 10 h 50"/>
              <a:gd name="T62" fmla="*/ 261 w 328"/>
              <a:gd name="T63" fmla="*/ 8 h 50"/>
              <a:gd name="T64" fmla="*/ 250 w 328"/>
              <a:gd name="T65" fmla="*/ 6 h 50"/>
              <a:gd name="T66" fmla="*/ 239 w 328"/>
              <a:gd name="T67" fmla="*/ 6 h 50"/>
              <a:gd name="T68" fmla="*/ 226 w 328"/>
              <a:gd name="T69" fmla="*/ 4 h 50"/>
              <a:gd name="T70" fmla="*/ 213 w 328"/>
              <a:gd name="T71" fmla="*/ 4 h 50"/>
              <a:gd name="T72" fmla="*/ 199 w 328"/>
              <a:gd name="T73" fmla="*/ 6 h 50"/>
              <a:gd name="T74" fmla="*/ 186 w 328"/>
              <a:gd name="T75" fmla="*/ 8 h 50"/>
              <a:gd name="T76" fmla="*/ 169 w 328"/>
              <a:gd name="T77" fmla="*/ 10 h 50"/>
              <a:gd name="T78" fmla="*/ 158 w 328"/>
              <a:gd name="T79" fmla="*/ 11 h 50"/>
              <a:gd name="T80" fmla="*/ 145 w 328"/>
              <a:gd name="T81" fmla="*/ 15 h 50"/>
              <a:gd name="T82" fmla="*/ 131 w 328"/>
              <a:gd name="T83" fmla="*/ 19 h 50"/>
              <a:gd name="T84" fmla="*/ 116 w 328"/>
              <a:gd name="T85" fmla="*/ 22 h 50"/>
              <a:gd name="T86" fmla="*/ 103 w 328"/>
              <a:gd name="T87" fmla="*/ 26 h 50"/>
              <a:gd name="T88" fmla="*/ 90 w 328"/>
              <a:gd name="T89" fmla="*/ 28 h 50"/>
              <a:gd name="T90" fmla="*/ 76 w 328"/>
              <a:gd name="T91" fmla="*/ 32 h 50"/>
              <a:gd name="T92" fmla="*/ 65 w 328"/>
              <a:gd name="T93" fmla="*/ 34 h 50"/>
              <a:gd name="T94" fmla="*/ 52 w 328"/>
              <a:gd name="T95" fmla="*/ 35 h 50"/>
              <a:gd name="T96" fmla="*/ 39 w 328"/>
              <a:gd name="T97" fmla="*/ 37 h 50"/>
              <a:gd name="T98" fmla="*/ 28 w 328"/>
              <a:gd name="T99" fmla="*/ 43 h 50"/>
              <a:gd name="T100" fmla="*/ 15 w 328"/>
              <a:gd name="T101" fmla="*/ 46 h 50"/>
              <a:gd name="T102" fmla="*/ 0 w 328"/>
              <a:gd name="T103" fmla="*/ 5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28" h="50">
                <a:moveTo>
                  <a:pt x="0" y="50"/>
                </a:moveTo>
                <a:lnTo>
                  <a:pt x="4" y="45"/>
                </a:lnTo>
                <a:lnTo>
                  <a:pt x="11" y="37"/>
                </a:lnTo>
                <a:lnTo>
                  <a:pt x="17" y="35"/>
                </a:lnTo>
                <a:lnTo>
                  <a:pt x="24" y="34"/>
                </a:lnTo>
                <a:lnTo>
                  <a:pt x="30" y="32"/>
                </a:lnTo>
                <a:lnTo>
                  <a:pt x="37" y="30"/>
                </a:lnTo>
                <a:lnTo>
                  <a:pt x="42" y="28"/>
                </a:lnTo>
                <a:lnTo>
                  <a:pt x="48" y="28"/>
                </a:lnTo>
                <a:lnTo>
                  <a:pt x="55" y="26"/>
                </a:lnTo>
                <a:lnTo>
                  <a:pt x="61" y="24"/>
                </a:lnTo>
                <a:lnTo>
                  <a:pt x="68" y="24"/>
                </a:lnTo>
                <a:lnTo>
                  <a:pt x="74" y="22"/>
                </a:lnTo>
                <a:lnTo>
                  <a:pt x="81" y="21"/>
                </a:lnTo>
                <a:lnTo>
                  <a:pt x="87" y="19"/>
                </a:lnTo>
                <a:lnTo>
                  <a:pt x="94" y="17"/>
                </a:lnTo>
                <a:lnTo>
                  <a:pt x="99" y="15"/>
                </a:lnTo>
                <a:lnTo>
                  <a:pt x="107" y="15"/>
                </a:lnTo>
                <a:lnTo>
                  <a:pt x="112" y="13"/>
                </a:lnTo>
                <a:lnTo>
                  <a:pt x="122" y="10"/>
                </a:lnTo>
                <a:lnTo>
                  <a:pt x="127" y="8"/>
                </a:lnTo>
                <a:lnTo>
                  <a:pt x="136" y="8"/>
                </a:lnTo>
                <a:lnTo>
                  <a:pt x="142" y="6"/>
                </a:lnTo>
                <a:lnTo>
                  <a:pt x="147" y="4"/>
                </a:lnTo>
                <a:lnTo>
                  <a:pt x="155" y="2"/>
                </a:lnTo>
                <a:lnTo>
                  <a:pt x="162" y="2"/>
                </a:lnTo>
                <a:lnTo>
                  <a:pt x="168" y="0"/>
                </a:lnTo>
                <a:lnTo>
                  <a:pt x="173" y="0"/>
                </a:lnTo>
                <a:lnTo>
                  <a:pt x="182" y="0"/>
                </a:lnTo>
                <a:lnTo>
                  <a:pt x="191" y="0"/>
                </a:lnTo>
                <a:lnTo>
                  <a:pt x="204" y="0"/>
                </a:lnTo>
                <a:lnTo>
                  <a:pt x="215" y="0"/>
                </a:lnTo>
                <a:lnTo>
                  <a:pt x="223" y="0"/>
                </a:lnTo>
                <a:lnTo>
                  <a:pt x="234" y="2"/>
                </a:lnTo>
                <a:lnTo>
                  <a:pt x="239" y="2"/>
                </a:lnTo>
                <a:lnTo>
                  <a:pt x="245" y="4"/>
                </a:lnTo>
                <a:lnTo>
                  <a:pt x="252" y="6"/>
                </a:lnTo>
                <a:lnTo>
                  <a:pt x="259" y="8"/>
                </a:lnTo>
                <a:lnTo>
                  <a:pt x="265" y="10"/>
                </a:lnTo>
                <a:lnTo>
                  <a:pt x="271" y="11"/>
                </a:lnTo>
                <a:lnTo>
                  <a:pt x="276" y="15"/>
                </a:lnTo>
                <a:lnTo>
                  <a:pt x="282" y="17"/>
                </a:lnTo>
                <a:lnTo>
                  <a:pt x="287" y="21"/>
                </a:lnTo>
                <a:lnTo>
                  <a:pt x="293" y="22"/>
                </a:lnTo>
                <a:lnTo>
                  <a:pt x="296" y="26"/>
                </a:lnTo>
                <a:lnTo>
                  <a:pt x="302" y="28"/>
                </a:lnTo>
                <a:lnTo>
                  <a:pt x="307" y="30"/>
                </a:lnTo>
                <a:lnTo>
                  <a:pt x="313" y="32"/>
                </a:lnTo>
                <a:lnTo>
                  <a:pt x="320" y="34"/>
                </a:lnTo>
                <a:lnTo>
                  <a:pt x="324" y="35"/>
                </a:lnTo>
                <a:lnTo>
                  <a:pt x="328" y="35"/>
                </a:lnTo>
                <a:lnTo>
                  <a:pt x="326" y="32"/>
                </a:lnTo>
                <a:lnTo>
                  <a:pt x="322" y="30"/>
                </a:lnTo>
                <a:lnTo>
                  <a:pt x="318" y="28"/>
                </a:lnTo>
                <a:lnTo>
                  <a:pt x="313" y="22"/>
                </a:lnTo>
                <a:lnTo>
                  <a:pt x="309" y="19"/>
                </a:lnTo>
                <a:lnTo>
                  <a:pt x="304" y="17"/>
                </a:lnTo>
                <a:lnTo>
                  <a:pt x="298" y="15"/>
                </a:lnTo>
                <a:lnTo>
                  <a:pt x="293" y="13"/>
                </a:lnTo>
                <a:lnTo>
                  <a:pt x="287" y="11"/>
                </a:lnTo>
                <a:lnTo>
                  <a:pt x="282" y="11"/>
                </a:lnTo>
                <a:lnTo>
                  <a:pt x="276" y="10"/>
                </a:lnTo>
                <a:lnTo>
                  <a:pt x="269" y="8"/>
                </a:lnTo>
                <a:lnTo>
                  <a:pt x="261" y="8"/>
                </a:lnTo>
                <a:lnTo>
                  <a:pt x="256" y="6"/>
                </a:lnTo>
                <a:lnTo>
                  <a:pt x="250" y="6"/>
                </a:lnTo>
                <a:lnTo>
                  <a:pt x="245" y="6"/>
                </a:lnTo>
                <a:lnTo>
                  <a:pt x="239" y="6"/>
                </a:lnTo>
                <a:lnTo>
                  <a:pt x="234" y="4"/>
                </a:lnTo>
                <a:lnTo>
                  <a:pt x="226" y="4"/>
                </a:lnTo>
                <a:lnTo>
                  <a:pt x="221" y="4"/>
                </a:lnTo>
                <a:lnTo>
                  <a:pt x="213" y="4"/>
                </a:lnTo>
                <a:lnTo>
                  <a:pt x="208" y="6"/>
                </a:lnTo>
                <a:lnTo>
                  <a:pt x="199" y="6"/>
                </a:lnTo>
                <a:lnTo>
                  <a:pt x="193" y="6"/>
                </a:lnTo>
                <a:lnTo>
                  <a:pt x="186" y="8"/>
                </a:lnTo>
                <a:lnTo>
                  <a:pt x="179" y="8"/>
                </a:lnTo>
                <a:lnTo>
                  <a:pt x="169" y="10"/>
                </a:lnTo>
                <a:lnTo>
                  <a:pt x="166" y="10"/>
                </a:lnTo>
                <a:lnTo>
                  <a:pt x="158" y="11"/>
                </a:lnTo>
                <a:lnTo>
                  <a:pt x="151" y="13"/>
                </a:lnTo>
                <a:lnTo>
                  <a:pt x="145" y="15"/>
                </a:lnTo>
                <a:lnTo>
                  <a:pt x="136" y="17"/>
                </a:lnTo>
                <a:lnTo>
                  <a:pt x="131" y="19"/>
                </a:lnTo>
                <a:lnTo>
                  <a:pt x="122" y="21"/>
                </a:lnTo>
                <a:lnTo>
                  <a:pt x="116" y="22"/>
                </a:lnTo>
                <a:lnTo>
                  <a:pt x="110" y="24"/>
                </a:lnTo>
                <a:lnTo>
                  <a:pt x="103" y="26"/>
                </a:lnTo>
                <a:lnTo>
                  <a:pt x="96" y="28"/>
                </a:lnTo>
                <a:lnTo>
                  <a:pt x="90" y="28"/>
                </a:lnTo>
                <a:lnTo>
                  <a:pt x="81" y="30"/>
                </a:lnTo>
                <a:lnTo>
                  <a:pt x="76" y="32"/>
                </a:lnTo>
                <a:lnTo>
                  <a:pt x="70" y="32"/>
                </a:lnTo>
                <a:lnTo>
                  <a:pt x="65" y="34"/>
                </a:lnTo>
                <a:lnTo>
                  <a:pt x="57" y="34"/>
                </a:lnTo>
                <a:lnTo>
                  <a:pt x="52" y="35"/>
                </a:lnTo>
                <a:lnTo>
                  <a:pt x="46" y="37"/>
                </a:lnTo>
                <a:lnTo>
                  <a:pt x="39" y="37"/>
                </a:lnTo>
                <a:lnTo>
                  <a:pt x="35" y="39"/>
                </a:lnTo>
                <a:lnTo>
                  <a:pt x="28" y="43"/>
                </a:lnTo>
                <a:lnTo>
                  <a:pt x="20" y="45"/>
                </a:lnTo>
                <a:lnTo>
                  <a:pt x="15" y="46"/>
                </a:lnTo>
                <a:lnTo>
                  <a:pt x="7" y="48"/>
                </a:lnTo>
                <a:lnTo>
                  <a:pt x="0" y="50"/>
                </a:lnTo>
                <a:lnTo>
                  <a:pt x="6" y="41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63" name="Freeform 2019"/>
          <p:cNvSpPr>
            <a:spLocks/>
          </p:cNvSpPr>
          <p:nvPr/>
        </p:nvSpPr>
        <p:spPr bwMode="auto">
          <a:xfrm>
            <a:off x="5297488" y="4048125"/>
            <a:ext cx="85725" cy="46038"/>
          </a:xfrm>
          <a:custGeom>
            <a:avLst/>
            <a:gdLst>
              <a:gd name="T0" fmla="*/ 88 w 108"/>
              <a:gd name="T1" fmla="*/ 52 h 59"/>
              <a:gd name="T2" fmla="*/ 86 w 108"/>
              <a:gd name="T3" fmla="*/ 50 h 59"/>
              <a:gd name="T4" fmla="*/ 83 w 108"/>
              <a:gd name="T5" fmla="*/ 48 h 59"/>
              <a:gd name="T6" fmla="*/ 79 w 108"/>
              <a:gd name="T7" fmla="*/ 44 h 59"/>
              <a:gd name="T8" fmla="*/ 75 w 108"/>
              <a:gd name="T9" fmla="*/ 43 h 59"/>
              <a:gd name="T10" fmla="*/ 68 w 108"/>
              <a:gd name="T11" fmla="*/ 37 h 59"/>
              <a:gd name="T12" fmla="*/ 64 w 108"/>
              <a:gd name="T13" fmla="*/ 35 h 59"/>
              <a:gd name="T14" fmla="*/ 57 w 108"/>
              <a:gd name="T15" fmla="*/ 32 h 59"/>
              <a:gd name="T16" fmla="*/ 49 w 108"/>
              <a:gd name="T17" fmla="*/ 28 h 59"/>
              <a:gd name="T18" fmla="*/ 42 w 108"/>
              <a:gd name="T19" fmla="*/ 22 h 59"/>
              <a:gd name="T20" fmla="*/ 35 w 108"/>
              <a:gd name="T21" fmla="*/ 19 h 59"/>
              <a:gd name="T22" fmla="*/ 22 w 108"/>
              <a:gd name="T23" fmla="*/ 11 h 59"/>
              <a:gd name="T24" fmla="*/ 16 w 108"/>
              <a:gd name="T25" fmla="*/ 8 h 59"/>
              <a:gd name="T26" fmla="*/ 13 w 108"/>
              <a:gd name="T27" fmla="*/ 6 h 59"/>
              <a:gd name="T28" fmla="*/ 11 w 108"/>
              <a:gd name="T29" fmla="*/ 6 h 59"/>
              <a:gd name="T30" fmla="*/ 7 w 108"/>
              <a:gd name="T31" fmla="*/ 2 h 59"/>
              <a:gd name="T32" fmla="*/ 0 w 108"/>
              <a:gd name="T33" fmla="*/ 0 h 59"/>
              <a:gd name="T34" fmla="*/ 2 w 108"/>
              <a:gd name="T35" fmla="*/ 0 h 59"/>
              <a:gd name="T36" fmla="*/ 5 w 108"/>
              <a:gd name="T37" fmla="*/ 2 h 59"/>
              <a:gd name="T38" fmla="*/ 7 w 108"/>
              <a:gd name="T39" fmla="*/ 4 h 59"/>
              <a:gd name="T40" fmla="*/ 13 w 108"/>
              <a:gd name="T41" fmla="*/ 4 h 59"/>
              <a:gd name="T42" fmla="*/ 16 w 108"/>
              <a:gd name="T43" fmla="*/ 6 h 59"/>
              <a:gd name="T44" fmla="*/ 20 w 108"/>
              <a:gd name="T45" fmla="*/ 8 h 59"/>
              <a:gd name="T46" fmla="*/ 24 w 108"/>
              <a:gd name="T47" fmla="*/ 10 h 59"/>
              <a:gd name="T48" fmla="*/ 27 w 108"/>
              <a:gd name="T49" fmla="*/ 10 h 59"/>
              <a:gd name="T50" fmla="*/ 31 w 108"/>
              <a:gd name="T51" fmla="*/ 11 h 59"/>
              <a:gd name="T52" fmla="*/ 37 w 108"/>
              <a:gd name="T53" fmla="*/ 15 h 59"/>
              <a:gd name="T54" fmla="*/ 40 w 108"/>
              <a:gd name="T55" fmla="*/ 15 h 59"/>
              <a:gd name="T56" fmla="*/ 44 w 108"/>
              <a:gd name="T57" fmla="*/ 17 h 59"/>
              <a:gd name="T58" fmla="*/ 49 w 108"/>
              <a:gd name="T59" fmla="*/ 19 h 59"/>
              <a:gd name="T60" fmla="*/ 55 w 108"/>
              <a:gd name="T61" fmla="*/ 21 h 59"/>
              <a:gd name="T62" fmla="*/ 62 w 108"/>
              <a:gd name="T63" fmla="*/ 26 h 59"/>
              <a:gd name="T64" fmla="*/ 79 w 108"/>
              <a:gd name="T65" fmla="*/ 33 h 59"/>
              <a:gd name="T66" fmla="*/ 90 w 108"/>
              <a:gd name="T67" fmla="*/ 41 h 59"/>
              <a:gd name="T68" fmla="*/ 94 w 108"/>
              <a:gd name="T69" fmla="*/ 44 h 59"/>
              <a:gd name="T70" fmla="*/ 97 w 108"/>
              <a:gd name="T71" fmla="*/ 46 h 59"/>
              <a:gd name="T72" fmla="*/ 101 w 108"/>
              <a:gd name="T73" fmla="*/ 50 h 59"/>
              <a:gd name="T74" fmla="*/ 103 w 108"/>
              <a:gd name="T75" fmla="*/ 52 h 59"/>
              <a:gd name="T76" fmla="*/ 105 w 108"/>
              <a:gd name="T77" fmla="*/ 54 h 59"/>
              <a:gd name="T78" fmla="*/ 107 w 108"/>
              <a:gd name="T79" fmla="*/ 55 h 59"/>
              <a:gd name="T80" fmla="*/ 108 w 108"/>
              <a:gd name="T81" fmla="*/ 57 h 59"/>
              <a:gd name="T82" fmla="*/ 108 w 108"/>
              <a:gd name="T83" fmla="*/ 59 h 59"/>
              <a:gd name="T84" fmla="*/ 97 w 108"/>
              <a:gd name="T85" fmla="*/ 55 h 59"/>
              <a:gd name="T86" fmla="*/ 92 w 108"/>
              <a:gd name="T87" fmla="*/ 52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08" h="59">
                <a:moveTo>
                  <a:pt x="92" y="52"/>
                </a:moveTo>
                <a:lnTo>
                  <a:pt x="90" y="52"/>
                </a:lnTo>
                <a:lnTo>
                  <a:pt x="88" y="52"/>
                </a:lnTo>
                <a:lnTo>
                  <a:pt x="88" y="50"/>
                </a:lnTo>
                <a:lnTo>
                  <a:pt x="86" y="50"/>
                </a:lnTo>
                <a:lnTo>
                  <a:pt x="86" y="50"/>
                </a:lnTo>
                <a:lnTo>
                  <a:pt x="84" y="48"/>
                </a:lnTo>
                <a:lnTo>
                  <a:pt x="84" y="48"/>
                </a:lnTo>
                <a:lnTo>
                  <a:pt x="83" y="48"/>
                </a:lnTo>
                <a:lnTo>
                  <a:pt x="81" y="46"/>
                </a:lnTo>
                <a:lnTo>
                  <a:pt x="81" y="46"/>
                </a:lnTo>
                <a:lnTo>
                  <a:pt x="79" y="44"/>
                </a:lnTo>
                <a:lnTo>
                  <a:pt x="79" y="44"/>
                </a:lnTo>
                <a:lnTo>
                  <a:pt x="77" y="44"/>
                </a:lnTo>
                <a:lnTo>
                  <a:pt x="75" y="43"/>
                </a:lnTo>
                <a:lnTo>
                  <a:pt x="73" y="41"/>
                </a:lnTo>
                <a:lnTo>
                  <a:pt x="70" y="39"/>
                </a:lnTo>
                <a:lnTo>
                  <a:pt x="68" y="37"/>
                </a:lnTo>
                <a:lnTo>
                  <a:pt x="68" y="37"/>
                </a:lnTo>
                <a:lnTo>
                  <a:pt x="64" y="35"/>
                </a:lnTo>
                <a:lnTo>
                  <a:pt x="64" y="35"/>
                </a:lnTo>
                <a:lnTo>
                  <a:pt x="61" y="33"/>
                </a:lnTo>
                <a:lnTo>
                  <a:pt x="59" y="33"/>
                </a:lnTo>
                <a:lnTo>
                  <a:pt x="57" y="32"/>
                </a:lnTo>
                <a:lnTo>
                  <a:pt x="55" y="30"/>
                </a:lnTo>
                <a:lnTo>
                  <a:pt x="53" y="30"/>
                </a:lnTo>
                <a:lnTo>
                  <a:pt x="49" y="28"/>
                </a:lnTo>
                <a:lnTo>
                  <a:pt x="49" y="28"/>
                </a:lnTo>
                <a:lnTo>
                  <a:pt x="48" y="26"/>
                </a:lnTo>
                <a:lnTo>
                  <a:pt x="42" y="22"/>
                </a:lnTo>
                <a:lnTo>
                  <a:pt x="40" y="22"/>
                </a:lnTo>
                <a:lnTo>
                  <a:pt x="38" y="21"/>
                </a:lnTo>
                <a:lnTo>
                  <a:pt x="35" y="19"/>
                </a:lnTo>
                <a:lnTo>
                  <a:pt x="33" y="17"/>
                </a:lnTo>
                <a:lnTo>
                  <a:pt x="26" y="13"/>
                </a:lnTo>
                <a:lnTo>
                  <a:pt x="22" y="11"/>
                </a:lnTo>
                <a:lnTo>
                  <a:pt x="20" y="10"/>
                </a:lnTo>
                <a:lnTo>
                  <a:pt x="18" y="10"/>
                </a:lnTo>
                <a:lnTo>
                  <a:pt x="16" y="8"/>
                </a:lnTo>
                <a:lnTo>
                  <a:pt x="15" y="8"/>
                </a:lnTo>
                <a:lnTo>
                  <a:pt x="15" y="8"/>
                </a:lnTo>
                <a:lnTo>
                  <a:pt x="13" y="6"/>
                </a:lnTo>
                <a:lnTo>
                  <a:pt x="13" y="6"/>
                </a:lnTo>
                <a:lnTo>
                  <a:pt x="11" y="6"/>
                </a:lnTo>
                <a:lnTo>
                  <a:pt x="11" y="6"/>
                </a:lnTo>
                <a:lnTo>
                  <a:pt x="9" y="4"/>
                </a:lnTo>
                <a:lnTo>
                  <a:pt x="9" y="4"/>
                </a:lnTo>
                <a:lnTo>
                  <a:pt x="7" y="2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5" y="2"/>
                </a:lnTo>
                <a:lnTo>
                  <a:pt x="5" y="2"/>
                </a:lnTo>
                <a:lnTo>
                  <a:pt x="7" y="2"/>
                </a:lnTo>
                <a:lnTo>
                  <a:pt x="7" y="4"/>
                </a:lnTo>
                <a:lnTo>
                  <a:pt x="9" y="4"/>
                </a:lnTo>
                <a:lnTo>
                  <a:pt x="11" y="4"/>
                </a:lnTo>
                <a:lnTo>
                  <a:pt x="13" y="4"/>
                </a:lnTo>
                <a:lnTo>
                  <a:pt x="13" y="4"/>
                </a:lnTo>
                <a:lnTo>
                  <a:pt x="15" y="6"/>
                </a:lnTo>
                <a:lnTo>
                  <a:pt x="16" y="6"/>
                </a:lnTo>
                <a:lnTo>
                  <a:pt x="18" y="6"/>
                </a:lnTo>
                <a:lnTo>
                  <a:pt x="18" y="8"/>
                </a:lnTo>
                <a:lnTo>
                  <a:pt x="20" y="8"/>
                </a:lnTo>
                <a:lnTo>
                  <a:pt x="20" y="8"/>
                </a:lnTo>
                <a:lnTo>
                  <a:pt x="22" y="8"/>
                </a:lnTo>
                <a:lnTo>
                  <a:pt x="24" y="10"/>
                </a:lnTo>
                <a:lnTo>
                  <a:pt x="26" y="10"/>
                </a:lnTo>
                <a:lnTo>
                  <a:pt x="26" y="10"/>
                </a:lnTo>
                <a:lnTo>
                  <a:pt x="27" y="10"/>
                </a:lnTo>
                <a:lnTo>
                  <a:pt x="29" y="11"/>
                </a:lnTo>
                <a:lnTo>
                  <a:pt x="29" y="11"/>
                </a:lnTo>
                <a:lnTo>
                  <a:pt x="31" y="11"/>
                </a:lnTo>
                <a:lnTo>
                  <a:pt x="31" y="13"/>
                </a:lnTo>
                <a:lnTo>
                  <a:pt x="35" y="13"/>
                </a:lnTo>
                <a:lnTo>
                  <a:pt x="37" y="15"/>
                </a:lnTo>
                <a:lnTo>
                  <a:pt x="38" y="15"/>
                </a:lnTo>
                <a:lnTo>
                  <a:pt x="38" y="15"/>
                </a:lnTo>
                <a:lnTo>
                  <a:pt x="40" y="15"/>
                </a:lnTo>
                <a:lnTo>
                  <a:pt x="40" y="17"/>
                </a:lnTo>
                <a:lnTo>
                  <a:pt x="42" y="17"/>
                </a:lnTo>
                <a:lnTo>
                  <a:pt x="44" y="17"/>
                </a:lnTo>
                <a:lnTo>
                  <a:pt x="46" y="17"/>
                </a:lnTo>
                <a:lnTo>
                  <a:pt x="46" y="19"/>
                </a:lnTo>
                <a:lnTo>
                  <a:pt x="49" y="19"/>
                </a:lnTo>
                <a:lnTo>
                  <a:pt x="51" y="21"/>
                </a:lnTo>
                <a:lnTo>
                  <a:pt x="53" y="21"/>
                </a:lnTo>
                <a:lnTo>
                  <a:pt x="55" y="21"/>
                </a:lnTo>
                <a:lnTo>
                  <a:pt x="57" y="22"/>
                </a:lnTo>
                <a:lnTo>
                  <a:pt x="59" y="24"/>
                </a:lnTo>
                <a:lnTo>
                  <a:pt x="62" y="26"/>
                </a:lnTo>
                <a:lnTo>
                  <a:pt x="64" y="26"/>
                </a:lnTo>
                <a:lnTo>
                  <a:pt x="73" y="32"/>
                </a:lnTo>
                <a:lnTo>
                  <a:pt x="79" y="33"/>
                </a:lnTo>
                <a:lnTo>
                  <a:pt x="81" y="35"/>
                </a:lnTo>
                <a:lnTo>
                  <a:pt x="84" y="37"/>
                </a:lnTo>
                <a:lnTo>
                  <a:pt x="90" y="41"/>
                </a:lnTo>
                <a:lnTo>
                  <a:pt x="90" y="41"/>
                </a:lnTo>
                <a:lnTo>
                  <a:pt x="92" y="43"/>
                </a:lnTo>
                <a:lnTo>
                  <a:pt x="94" y="44"/>
                </a:lnTo>
                <a:lnTo>
                  <a:pt x="95" y="46"/>
                </a:lnTo>
                <a:lnTo>
                  <a:pt x="95" y="46"/>
                </a:lnTo>
                <a:lnTo>
                  <a:pt x="97" y="46"/>
                </a:lnTo>
                <a:lnTo>
                  <a:pt x="99" y="48"/>
                </a:lnTo>
                <a:lnTo>
                  <a:pt x="99" y="48"/>
                </a:lnTo>
                <a:lnTo>
                  <a:pt x="101" y="50"/>
                </a:lnTo>
                <a:lnTo>
                  <a:pt x="101" y="50"/>
                </a:lnTo>
                <a:lnTo>
                  <a:pt x="103" y="50"/>
                </a:lnTo>
                <a:lnTo>
                  <a:pt x="103" y="52"/>
                </a:lnTo>
                <a:lnTo>
                  <a:pt x="105" y="52"/>
                </a:lnTo>
                <a:lnTo>
                  <a:pt x="105" y="52"/>
                </a:lnTo>
                <a:lnTo>
                  <a:pt x="105" y="54"/>
                </a:lnTo>
                <a:lnTo>
                  <a:pt x="105" y="54"/>
                </a:lnTo>
                <a:lnTo>
                  <a:pt x="107" y="55"/>
                </a:lnTo>
                <a:lnTo>
                  <a:pt x="107" y="55"/>
                </a:lnTo>
                <a:lnTo>
                  <a:pt x="107" y="57"/>
                </a:lnTo>
                <a:lnTo>
                  <a:pt x="108" y="57"/>
                </a:lnTo>
                <a:lnTo>
                  <a:pt x="108" y="57"/>
                </a:lnTo>
                <a:lnTo>
                  <a:pt x="108" y="59"/>
                </a:lnTo>
                <a:lnTo>
                  <a:pt x="108" y="59"/>
                </a:lnTo>
                <a:lnTo>
                  <a:pt x="108" y="59"/>
                </a:lnTo>
                <a:lnTo>
                  <a:pt x="105" y="59"/>
                </a:lnTo>
                <a:lnTo>
                  <a:pt x="101" y="57"/>
                </a:lnTo>
                <a:lnTo>
                  <a:pt x="97" y="55"/>
                </a:lnTo>
                <a:lnTo>
                  <a:pt x="94" y="54"/>
                </a:lnTo>
                <a:lnTo>
                  <a:pt x="88" y="52"/>
                </a:lnTo>
                <a:lnTo>
                  <a:pt x="92" y="52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64" name="Freeform 2020"/>
          <p:cNvSpPr>
            <a:spLocks/>
          </p:cNvSpPr>
          <p:nvPr/>
        </p:nvSpPr>
        <p:spPr bwMode="auto">
          <a:xfrm>
            <a:off x="5297488" y="4048125"/>
            <a:ext cx="85725" cy="46038"/>
          </a:xfrm>
          <a:custGeom>
            <a:avLst/>
            <a:gdLst>
              <a:gd name="T0" fmla="*/ 88 w 108"/>
              <a:gd name="T1" fmla="*/ 52 h 59"/>
              <a:gd name="T2" fmla="*/ 86 w 108"/>
              <a:gd name="T3" fmla="*/ 50 h 59"/>
              <a:gd name="T4" fmla="*/ 83 w 108"/>
              <a:gd name="T5" fmla="*/ 48 h 59"/>
              <a:gd name="T6" fmla="*/ 79 w 108"/>
              <a:gd name="T7" fmla="*/ 44 h 59"/>
              <a:gd name="T8" fmla="*/ 75 w 108"/>
              <a:gd name="T9" fmla="*/ 43 h 59"/>
              <a:gd name="T10" fmla="*/ 68 w 108"/>
              <a:gd name="T11" fmla="*/ 37 h 59"/>
              <a:gd name="T12" fmla="*/ 64 w 108"/>
              <a:gd name="T13" fmla="*/ 35 h 59"/>
              <a:gd name="T14" fmla="*/ 57 w 108"/>
              <a:gd name="T15" fmla="*/ 32 h 59"/>
              <a:gd name="T16" fmla="*/ 49 w 108"/>
              <a:gd name="T17" fmla="*/ 28 h 59"/>
              <a:gd name="T18" fmla="*/ 42 w 108"/>
              <a:gd name="T19" fmla="*/ 22 h 59"/>
              <a:gd name="T20" fmla="*/ 35 w 108"/>
              <a:gd name="T21" fmla="*/ 19 h 59"/>
              <a:gd name="T22" fmla="*/ 22 w 108"/>
              <a:gd name="T23" fmla="*/ 11 h 59"/>
              <a:gd name="T24" fmla="*/ 16 w 108"/>
              <a:gd name="T25" fmla="*/ 8 h 59"/>
              <a:gd name="T26" fmla="*/ 13 w 108"/>
              <a:gd name="T27" fmla="*/ 6 h 59"/>
              <a:gd name="T28" fmla="*/ 11 w 108"/>
              <a:gd name="T29" fmla="*/ 6 h 59"/>
              <a:gd name="T30" fmla="*/ 7 w 108"/>
              <a:gd name="T31" fmla="*/ 2 h 59"/>
              <a:gd name="T32" fmla="*/ 0 w 108"/>
              <a:gd name="T33" fmla="*/ 0 h 59"/>
              <a:gd name="T34" fmla="*/ 2 w 108"/>
              <a:gd name="T35" fmla="*/ 0 h 59"/>
              <a:gd name="T36" fmla="*/ 5 w 108"/>
              <a:gd name="T37" fmla="*/ 2 h 59"/>
              <a:gd name="T38" fmla="*/ 7 w 108"/>
              <a:gd name="T39" fmla="*/ 4 h 59"/>
              <a:gd name="T40" fmla="*/ 13 w 108"/>
              <a:gd name="T41" fmla="*/ 4 h 59"/>
              <a:gd name="T42" fmla="*/ 16 w 108"/>
              <a:gd name="T43" fmla="*/ 6 h 59"/>
              <a:gd name="T44" fmla="*/ 20 w 108"/>
              <a:gd name="T45" fmla="*/ 8 h 59"/>
              <a:gd name="T46" fmla="*/ 24 w 108"/>
              <a:gd name="T47" fmla="*/ 10 h 59"/>
              <a:gd name="T48" fmla="*/ 27 w 108"/>
              <a:gd name="T49" fmla="*/ 10 h 59"/>
              <a:gd name="T50" fmla="*/ 31 w 108"/>
              <a:gd name="T51" fmla="*/ 11 h 59"/>
              <a:gd name="T52" fmla="*/ 37 w 108"/>
              <a:gd name="T53" fmla="*/ 15 h 59"/>
              <a:gd name="T54" fmla="*/ 40 w 108"/>
              <a:gd name="T55" fmla="*/ 15 h 59"/>
              <a:gd name="T56" fmla="*/ 44 w 108"/>
              <a:gd name="T57" fmla="*/ 17 h 59"/>
              <a:gd name="T58" fmla="*/ 49 w 108"/>
              <a:gd name="T59" fmla="*/ 19 h 59"/>
              <a:gd name="T60" fmla="*/ 55 w 108"/>
              <a:gd name="T61" fmla="*/ 21 h 59"/>
              <a:gd name="T62" fmla="*/ 62 w 108"/>
              <a:gd name="T63" fmla="*/ 26 h 59"/>
              <a:gd name="T64" fmla="*/ 79 w 108"/>
              <a:gd name="T65" fmla="*/ 33 h 59"/>
              <a:gd name="T66" fmla="*/ 90 w 108"/>
              <a:gd name="T67" fmla="*/ 41 h 59"/>
              <a:gd name="T68" fmla="*/ 94 w 108"/>
              <a:gd name="T69" fmla="*/ 44 h 59"/>
              <a:gd name="T70" fmla="*/ 97 w 108"/>
              <a:gd name="T71" fmla="*/ 46 h 59"/>
              <a:gd name="T72" fmla="*/ 101 w 108"/>
              <a:gd name="T73" fmla="*/ 50 h 59"/>
              <a:gd name="T74" fmla="*/ 103 w 108"/>
              <a:gd name="T75" fmla="*/ 52 h 59"/>
              <a:gd name="T76" fmla="*/ 105 w 108"/>
              <a:gd name="T77" fmla="*/ 54 h 59"/>
              <a:gd name="T78" fmla="*/ 107 w 108"/>
              <a:gd name="T79" fmla="*/ 55 h 59"/>
              <a:gd name="T80" fmla="*/ 108 w 108"/>
              <a:gd name="T81" fmla="*/ 57 h 59"/>
              <a:gd name="T82" fmla="*/ 108 w 108"/>
              <a:gd name="T83" fmla="*/ 59 h 59"/>
              <a:gd name="T84" fmla="*/ 97 w 108"/>
              <a:gd name="T85" fmla="*/ 55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08" h="59">
                <a:moveTo>
                  <a:pt x="92" y="52"/>
                </a:moveTo>
                <a:lnTo>
                  <a:pt x="90" y="52"/>
                </a:lnTo>
                <a:lnTo>
                  <a:pt x="88" y="52"/>
                </a:lnTo>
                <a:lnTo>
                  <a:pt x="88" y="50"/>
                </a:lnTo>
                <a:lnTo>
                  <a:pt x="86" y="50"/>
                </a:lnTo>
                <a:lnTo>
                  <a:pt x="86" y="50"/>
                </a:lnTo>
                <a:lnTo>
                  <a:pt x="84" y="48"/>
                </a:lnTo>
                <a:lnTo>
                  <a:pt x="84" y="48"/>
                </a:lnTo>
                <a:lnTo>
                  <a:pt x="83" y="48"/>
                </a:lnTo>
                <a:lnTo>
                  <a:pt x="81" y="46"/>
                </a:lnTo>
                <a:lnTo>
                  <a:pt x="81" y="46"/>
                </a:lnTo>
                <a:lnTo>
                  <a:pt x="79" y="44"/>
                </a:lnTo>
                <a:lnTo>
                  <a:pt x="79" y="44"/>
                </a:lnTo>
                <a:lnTo>
                  <a:pt x="77" y="44"/>
                </a:lnTo>
                <a:lnTo>
                  <a:pt x="75" y="43"/>
                </a:lnTo>
                <a:lnTo>
                  <a:pt x="73" y="41"/>
                </a:lnTo>
                <a:lnTo>
                  <a:pt x="70" y="39"/>
                </a:lnTo>
                <a:lnTo>
                  <a:pt x="68" y="37"/>
                </a:lnTo>
                <a:lnTo>
                  <a:pt x="68" y="37"/>
                </a:lnTo>
                <a:lnTo>
                  <a:pt x="64" y="35"/>
                </a:lnTo>
                <a:lnTo>
                  <a:pt x="64" y="35"/>
                </a:lnTo>
                <a:lnTo>
                  <a:pt x="61" y="33"/>
                </a:lnTo>
                <a:lnTo>
                  <a:pt x="59" y="33"/>
                </a:lnTo>
                <a:lnTo>
                  <a:pt x="57" y="32"/>
                </a:lnTo>
                <a:lnTo>
                  <a:pt x="55" y="30"/>
                </a:lnTo>
                <a:lnTo>
                  <a:pt x="53" y="30"/>
                </a:lnTo>
                <a:lnTo>
                  <a:pt x="49" y="28"/>
                </a:lnTo>
                <a:lnTo>
                  <a:pt x="49" y="28"/>
                </a:lnTo>
                <a:lnTo>
                  <a:pt x="48" y="26"/>
                </a:lnTo>
                <a:lnTo>
                  <a:pt x="42" y="22"/>
                </a:lnTo>
                <a:lnTo>
                  <a:pt x="40" y="22"/>
                </a:lnTo>
                <a:lnTo>
                  <a:pt x="38" y="21"/>
                </a:lnTo>
                <a:lnTo>
                  <a:pt x="35" y="19"/>
                </a:lnTo>
                <a:lnTo>
                  <a:pt x="33" y="17"/>
                </a:lnTo>
                <a:lnTo>
                  <a:pt x="26" y="13"/>
                </a:lnTo>
                <a:lnTo>
                  <a:pt x="22" y="11"/>
                </a:lnTo>
                <a:lnTo>
                  <a:pt x="20" y="10"/>
                </a:lnTo>
                <a:lnTo>
                  <a:pt x="18" y="10"/>
                </a:lnTo>
                <a:lnTo>
                  <a:pt x="16" y="8"/>
                </a:lnTo>
                <a:lnTo>
                  <a:pt x="15" y="8"/>
                </a:lnTo>
                <a:lnTo>
                  <a:pt x="15" y="8"/>
                </a:lnTo>
                <a:lnTo>
                  <a:pt x="13" y="6"/>
                </a:lnTo>
                <a:lnTo>
                  <a:pt x="13" y="6"/>
                </a:lnTo>
                <a:lnTo>
                  <a:pt x="11" y="6"/>
                </a:lnTo>
                <a:lnTo>
                  <a:pt x="11" y="6"/>
                </a:lnTo>
                <a:lnTo>
                  <a:pt x="9" y="4"/>
                </a:lnTo>
                <a:lnTo>
                  <a:pt x="9" y="4"/>
                </a:lnTo>
                <a:lnTo>
                  <a:pt x="7" y="2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5" y="2"/>
                </a:lnTo>
                <a:lnTo>
                  <a:pt x="5" y="2"/>
                </a:lnTo>
                <a:lnTo>
                  <a:pt x="7" y="2"/>
                </a:lnTo>
                <a:lnTo>
                  <a:pt x="7" y="4"/>
                </a:lnTo>
                <a:lnTo>
                  <a:pt x="9" y="4"/>
                </a:lnTo>
                <a:lnTo>
                  <a:pt x="11" y="4"/>
                </a:lnTo>
                <a:lnTo>
                  <a:pt x="13" y="4"/>
                </a:lnTo>
                <a:lnTo>
                  <a:pt x="13" y="4"/>
                </a:lnTo>
                <a:lnTo>
                  <a:pt x="15" y="6"/>
                </a:lnTo>
                <a:lnTo>
                  <a:pt x="16" y="6"/>
                </a:lnTo>
                <a:lnTo>
                  <a:pt x="18" y="6"/>
                </a:lnTo>
                <a:lnTo>
                  <a:pt x="18" y="8"/>
                </a:lnTo>
                <a:lnTo>
                  <a:pt x="20" y="8"/>
                </a:lnTo>
                <a:lnTo>
                  <a:pt x="20" y="8"/>
                </a:lnTo>
                <a:lnTo>
                  <a:pt x="22" y="8"/>
                </a:lnTo>
                <a:lnTo>
                  <a:pt x="24" y="10"/>
                </a:lnTo>
                <a:lnTo>
                  <a:pt x="26" y="10"/>
                </a:lnTo>
                <a:lnTo>
                  <a:pt x="26" y="10"/>
                </a:lnTo>
                <a:lnTo>
                  <a:pt x="27" y="10"/>
                </a:lnTo>
                <a:lnTo>
                  <a:pt x="29" y="11"/>
                </a:lnTo>
                <a:lnTo>
                  <a:pt x="29" y="11"/>
                </a:lnTo>
                <a:lnTo>
                  <a:pt x="31" y="11"/>
                </a:lnTo>
                <a:lnTo>
                  <a:pt x="31" y="13"/>
                </a:lnTo>
                <a:lnTo>
                  <a:pt x="35" y="13"/>
                </a:lnTo>
                <a:lnTo>
                  <a:pt x="37" y="15"/>
                </a:lnTo>
                <a:lnTo>
                  <a:pt x="38" y="15"/>
                </a:lnTo>
                <a:lnTo>
                  <a:pt x="38" y="15"/>
                </a:lnTo>
                <a:lnTo>
                  <a:pt x="40" y="15"/>
                </a:lnTo>
                <a:lnTo>
                  <a:pt x="40" y="17"/>
                </a:lnTo>
                <a:lnTo>
                  <a:pt x="42" y="17"/>
                </a:lnTo>
                <a:lnTo>
                  <a:pt x="44" y="17"/>
                </a:lnTo>
                <a:lnTo>
                  <a:pt x="46" y="17"/>
                </a:lnTo>
                <a:lnTo>
                  <a:pt x="46" y="19"/>
                </a:lnTo>
                <a:lnTo>
                  <a:pt x="49" y="19"/>
                </a:lnTo>
                <a:lnTo>
                  <a:pt x="51" y="21"/>
                </a:lnTo>
                <a:lnTo>
                  <a:pt x="53" y="21"/>
                </a:lnTo>
                <a:lnTo>
                  <a:pt x="55" y="21"/>
                </a:lnTo>
                <a:lnTo>
                  <a:pt x="57" y="22"/>
                </a:lnTo>
                <a:lnTo>
                  <a:pt x="59" y="24"/>
                </a:lnTo>
                <a:lnTo>
                  <a:pt x="62" y="26"/>
                </a:lnTo>
                <a:lnTo>
                  <a:pt x="64" y="26"/>
                </a:lnTo>
                <a:lnTo>
                  <a:pt x="73" y="32"/>
                </a:lnTo>
                <a:lnTo>
                  <a:pt x="79" y="33"/>
                </a:lnTo>
                <a:lnTo>
                  <a:pt x="81" y="35"/>
                </a:lnTo>
                <a:lnTo>
                  <a:pt x="84" y="37"/>
                </a:lnTo>
                <a:lnTo>
                  <a:pt x="90" y="41"/>
                </a:lnTo>
                <a:lnTo>
                  <a:pt x="90" y="41"/>
                </a:lnTo>
                <a:lnTo>
                  <a:pt x="92" y="43"/>
                </a:lnTo>
                <a:lnTo>
                  <a:pt x="94" y="44"/>
                </a:lnTo>
                <a:lnTo>
                  <a:pt x="95" y="46"/>
                </a:lnTo>
                <a:lnTo>
                  <a:pt x="95" y="46"/>
                </a:lnTo>
                <a:lnTo>
                  <a:pt x="97" y="46"/>
                </a:lnTo>
                <a:lnTo>
                  <a:pt x="99" y="48"/>
                </a:lnTo>
                <a:lnTo>
                  <a:pt x="99" y="48"/>
                </a:lnTo>
                <a:lnTo>
                  <a:pt x="101" y="50"/>
                </a:lnTo>
                <a:lnTo>
                  <a:pt x="101" y="50"/>
                </a:lnTo>
                <a:lnTo>
                  <a:pt x="103" y="50"/>
                </a:lnTo>
                <a:lnTo>
                  <a:pt x="103" y="52"/>
                </a:lnTo>
                <a:lnTo>
                  <a:pt x="105" y="52"/>
                </a:lnTo>
                <a:lnTo>
                  <a:pt x="105" y="52"/>
                </a:lnTo>
                <a:lnTo>
                  <a:pt x="105" y="54"/>
                </a:lnTo>
                <a:lnTo>
                  <a:pt x="105" y="54"/>
                </a:lnTo>
                <a:lnTo>
                  <a:pt x="107" y="55"/>
                </a:lnTo>
                <a:lnTo>
                  <a:pt x="107" y="55"/>
                </a:lnTo>
                <a:lnTo>
                  <a:pt x="107" y="57"/>
                </a:lnTo>
                <a:lnTo>
                  <a:pt x="108" y="57"/>
                </a:lnTo>
                <a:lnTo>
                  <a:pt x="108" y="57"/>
                </a:lnTo>
                <a:lnTo>
                  <a:pt x="108" y="59"/>
                </a:lnTo>
                <a:lnTo>
                  <a:pt x="108" y="59"/>
                </a:lnTo>
                <a:lnTo>
                  <a:pt x="108" y="59"/>
                </a:lnTo>
                <a:lnTo>
                  <a:pt x="105" y="59"/>
                </a:lnTo>
                <a:lnTo>
                  <a:pt x="101" y="57"/>
                </a:lnTo>
                <a:lnTo>
                  <a:pt x="97" y="55"/>
                </a:lnTo>
                <a:lnTo>
                  <a:pt x="94" y="54"/>
                </a:lnTo>
                <a:lnTo>
                  <a:pt x="88" y="5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65" name="Freeform 2021"/>
          <p:cNvSpPr>
            <a:spLocks/>
          </p:cNvSpPr>
          <p:nvPr/>
        </p:nvSpPr>
        <p:spPr bwMode="auto">
          <a:xfrm>
            <a:off x="5214938" y="4030663"/>
            <a:ext cx="193675" cy="74612"/>
          </a:xfrm>
          <a:custGeom>
            <a:avLst/>
            <a:gdLst>
              <a:gd name="T0" fmla="*/ 235 w 243"/>
              <a:gd name="T1" fmla="*/ 92 h 96"/>
              <a:gd name="T2" fmla="*/ 224 w 243"/>
              <a:gd name="T3" fmla="*/ 87 h 96"/>
              <a:gd name="T4" fmla="*/ 211 w 243"/>
              <a:gd name="T5" fmla="*/ 81 h 96"/>
              <a:gd name="T6" fmla="*/ 198 w 243"/>
              <a:gd name="T7" fmla="*/ 76 h 96"/>
              <a:gd name="T8" fmla="*/ 189 w 243"/>
              <a:gd name="T9" fmla="*/ 74 h 96"/>
              <a:gd name="T10" fmla="*/ 178 w 243"/>
              <a:gd name="T11" fmla="*/ 68 h 96"/>
              <a:gd name="T12" fmla="*/ 165 w 243"/>
              <a:gd name="T13" fmla="*/ 63 h 96"/>
              <a:gd name="T14" fmla="*/ 149 w 243"/>
              <a:gd name="T15" fmla="*/ 57 h 96"/>
              <a:gd name="T16" fmla="*/ 125 w 243"/>
              <a:gd name="T17" fmla="*/ 48 h 96"/>
              <a:gd name="T18" fmla="*/ 105 w 243"/>
              <a:gd name="T19" fmla="*/ 43 h 96"/>
              <a:gd name="T20" fmla="*/ 81 w 243"/>
              <a:gd name="T21" fmla="*/ 39 h 96"/>
              <a:gd name="T22" fmla="*/ 66 w 243"/>
              <a:gd name="T23" fmla="*/ 33 h 96"/>
              <a:gd name="T24" fmla="*/ 55 w 243"/>
              <a:gd name="T25" fmla="*/ 28 h 96"/>
              <a:gd name="T26" fmla="*/ 46 w 243"/>
              <a:gd name="T27" fmla="*/ 22 h 96"/>
              <a:gd name="T28" fmla="*/ 37 w 243"/>
              <a:gd name="T29" fmla="*/ 19 h 96"/>
              <a:gd name="T30" fmla="*/ 27 w 243"/>
              <a:gd name="T31" fmla="*/ 15 h 96"/>
              <a:gd name="T32" fmla="*/ 22 w 243"/>
              <a:gd name="T33" fmla="*/ 11 h 96"/>
              <a:gd name="T34" fmla="*/ 16 w 243"/>
              <a:gd name="T35" fmla="*/ 9 h 96"/>
              <a:gd name="T36" fmla="*/ 11 w 243"/>
              <a:gd name="T37" fmla="*/ 8 h 96"/>
              <a:gd name="T38" fmla="*/ 4 w 243"/>
              <a:gd name="T39" fmla="*/ 4 h 96"/>
              <a:gd name="T40" fmla="*/ 2 w 243"/>
              <a:gd name="T41" fmla="*/ 0 h 96"/>
              <a:gd name="T42" fmla="*/ 11 w 243"/>
              <a:gd name="T43" fmla="*/ 4 h 96"/>
              <a:gd name="T44" fmla="*/ 18 w 243"/>
              <a:gd name="T45" fmla="*/ 8 h 96"/>
              <a:gd name="T46" fmla="*/ 26 w 243"/>
              <a:gd name="T47" fmla="*/ 9 h 96"/>
              <a:gd name="T48" fmla="*/ 33 w 243"/>
              <a:gd name="T49" fmla="*/ 11 h 96"/>
              <a:gd name="T50" fmla="*/ 42 w 243"/>
              <a:gd name="T51" fmla="*/ 15 h 96"/>
              <a:gd name="T52" fmla="*/ 51 w 243"/>
              <a:gd name="T53" fmla="*/ 19 h 96"/>
              <a:gd name="T54" fmla="*/ 59 w 243"/>
              <a:gd name="T55" fmla="*/ 22 h 96"/>
              <a:gd name="T56" fmla="*/ 72 w 243"/>
              <a:gd name="T57" fmla="*/ 28 h 96"/>
              <a:gd name="T58" fmla="*/ 90 w 243"/>
              <a:gd name="T59" fmla="*/ 35 h 96"/>
              <a:gd name="T60" fmla="*/ 103 w 243"/>
              <a:gd name="T61" fmla="*/ 44 h 96"/>
              <a:gd name="T62" fmla="*/ 112 w 243"/>
              <a:gd name="T63" fmla="*/ 52 h 96"/>
              <a:gd name="T64" fmla="*/ 123 w 243"/>
              <a:gd name="T65" fmla="*/ 55 h 96"/>
              <a:gd name="T66" fmla="*/ 134 w 243"/>
              <a:gd name="T67" fmla="*/ 61 h 96"/>
              <a:gd name="T68" fmla="*/ 147 w 243"/>
              <a:gd name="T69" fmla="*/ 65 h 96"/>
              <a:gd name="T70" fmla="*/ 156 w 243"/>
              <a:gd name="T71" fmla="*/ 68 h 96"/>
              <a:gd name="T72" fmla="*/ 162 w 243"/>
              <a:gd name="T73" fmla="*/ 72 h 96"/>
              <a:gd name="T74" fmla="*/ 169 w 243"/>
              <a:gd name="T75" fmla="*/ 74 h 96"/>
              <a:gd name="T76" fmla="*/ 175 w 243"/>
              <a:gd name="T77" fmla="*/ 76 h 96"/>
              <a:gd name="T78" fmla="*/ 182 w 243"/>
              <a:gd name="T79" fmla="*/ 79 h 96"/>
              <a:gd name="T80" fmla="*/ 193 w 243"/>
              <a:gd name="T81" fmla="*/ 83 h 96"/>
              <a:gd name="T82" fmla="*/ 204 w 243"/>
              <a:gd name="T83" fmla="*/ 87 h 96"/>
              <a:gd name="T84" fmla="*/ 215 w 243"/>
              <a:gd name="T85" fmla="*/ 92 h 96"/>
              <a:gd name="T86" fmla="*/ 233 w 243"/>
              <a:gd name="T87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43" h="96">
                <a:moveTo>
                  <a:pt x="243" y="96"/>
                </a:moveTo>
                <a:lnTo>
                  <a:pt x="241" y="94"/>
                </a:lnTo>
                <a:lnTo>
                  <a:pt x="235" y="92"/>
                </a:lnTo>
                <a:lnTo>
                  <a:pt x="230" y="89"/>
                </a:lnTo>
                <a:lnTo>
                  <a:pt x="226" y="87"/>
                </a:lnTo>
                <a:lnTo>
                  <a:pt x="224" y="87"/>
                </a:lnTo>
                <a:lnTo>
                  <a:pt x="222" y="85"/>
                </a:lnTo>
                <a:lnTo>
                  <a:pt x="215" y="83"/>
                </a:lnTo>
                <a:lnTo>
                  <a:pt x="211" y="81"/>
                </a:lnTo>
                <a:lnTo>
                  <a:pt x="206" y="79"/>
                </a:lnTo>
                <a:lnTo>
                  <a:pt x="202" y="77"/>
                </a:lnTo>
                <a:lnTo>
                  <a:pt x="198" y="76"/>
                </a:lnTo>
                <a:lnTo>
                  <a:pt x="193" y="74"/>
                </a:lnTo>
                <a:lnTo>
                  <a:pt x="191" y="74"/>
                </a:lnTo>
                <a:lnTo>
                  <a:pt x="189" y="74"/>
                </a:lnTo>
                <a:lnTo>
                  <a:pt x="186" y="72"/>
                </a:lnTo>
                <a:lnTo>
                  <a:pt x="182" y="70"/>
                </a:lnTo>
                <a:lnTo>
                  <a:pt x="178" y="68"/>
                </a:lnTo>
                <a:lnTo>
                  <a:pt x="173" y="66"/>
                </a:lnTo>
                <a:lnTo>
                  <a:pt x="169" y="65"/>
                </a:lnTo>
                <a:lnTo>
                  <a:pt x="165" y="63"/>
                </a:lnTo>
                <a:lnTo>
                  <a:pt x="158" y="61"/>
                </a:lnTo>
                <a:lnTo>
                  <a:pt x="152" y="59"/>
                </a:lnTo>
                <a:lnTo>
                  <a:pt x="149" y="57"/>
                </a:lnTo>
                <a:lnTo>
                  <a:pt x="138" y="52"/>
                </a:lnTo>
                <a:lnTo>
                  <a:pt x="130" y="50"/>
                </a:lnTo>
                <a:lnTo>
                  <a:pt x="125" y="48"/>
                </a:lnTo>
                <a:lnTo>
                  <a:pt x="118" y="46"/>
                </a:lnTo>
                <a:lnTo>
                  <a:pt x="112" y="44"/>
                </a:lnTo>
                <a:lnTo>
                  <a:pt x="105" y="43"/>
                </a:lnTo>
                <a:lnTo>
                  <a:pt x="97" y="43"/>
                </a:lnTo>
                <a:lnTo>
                  <a:pt x="88" y="39"/>
                </a:lnTo>
                <a:lnTo>
                  <a:pt x="81" y="39"/>
                </a:lnTo>
                <a:lnTo>
                  <a:pt x="77" y="37"/>
                </a:lnTo>
                <a:lnTo>
                  <a:pt x="72" y="35"/>
                </a:lnTo>
                <a:lnTo>
                  <a:pt x="66" y="33"/>
                </a:lnTo>
                <a:lnTo>
                  <a:pt x="62" y="32"/>
                </a:lnTo>
                <a:lnTo>
                  <a:pt x="57" y="30"/>
                </a:lnTo>
                <a:lnTo>
                  <a:pt x="55" y="28"/>
                </a:lnTo>
                <a:lnTo>
                  <a:pt x="51" y="26"/>
                </a:lnTo>
                <a:lnTo>
                  <a:pt x="49" y="24"/>
                </a:lnTo>
                <a:lnTo>
                  <a:pt x="46" y="22"/>
                </a:lnTo>
                <a:lnTo>
                  <a:pt x="44" y="22"/>
                </a:lnTo>
                <a:lnTo>
                  <a:pt x="38" y="19"/>
                </a:lnTo>
                <a:lnTo>
                  <a:pt x="37" y="19"/>
                </a:lnTo>
                <a:lnTo>
                  <a:pt x="35" y="17"/>
                </a:lnTo>
                <a:lnTo>
                  <a:pt x="29" y="15"/>
                </a:lnTo>
                <a:lnTo>
                  <a:pt x="27" y="15"/>
                </a:lnTo>
                <a:lnTo>
                  <a:pt x="26" y="15"/>
                </a:lnTo>
                <a:lnTo>
                  <a:pt x="24" y="13"/>
                </a:lnTo>
                <a:lnTo>
                  <a:pt x="22" y="11"/>
                </a:lnTo>
                <a:lnTo>
                  <a:pt x="20" y="11"/>
                </a:lnTo>
                <a:lnTo>
                  <a:pt x="18" y="11"/>
                </a:lnTo>
                <a:lnTo>
                  <a:pt x="16" y="9"/>
                </a:lnTo>
                <a:lnTo>
                  <a:pt x="16" y="9"/>
                </a:lnTo>
                <a:lnTo>
                  <a:pt x="15" y="9"/>
                </a:lnTo>
                <a:lnTo>
                  <a:pt x="11" y="8"/>
                </a:lnTo>
                <a:lnTo>
                  <a:pt x="9" y="8"/>
                </a:lnTo>
                <a:lnTo>
                  <a:pt x="7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lnTo>
                  <a:pt x="2" y="0"/>
                </a:lnTo>
                <a:lnTo>
                  <a:pt x="5" y="2"/>
                </a:lnTo>
                <a:lnTo>
                  <a:pt x="9" y="2"/>
                </a:lnTo>
                <a:lnTo>
                  <a:pt x="11" y="4"/>
                </a:lnTo>
                <a:lnTo>
                  <a:pt x="13" y="6"/>
                </a:lnTo>
                <a:lnTo>
                  <a:pt x="16" y="6"/>
                </a:lnTo>
                <a:lnTo>
                  <a:pt x="18" y="8"/>
                </a:lnTo>
                <a:lnTo>
                  <a:pt x="22" y="8"/>
                </a:lnTo>
                <a:lnTo>
                  <a:pt x="24" y="9"/>
                </a:lnTo>
                <a:lnTo>
                  <a:pt x="26" y="9"/>
                </a:lnTo>
                <a:lnTo>
                  <a:pt x="27" y="9"/>
                </a:lnTo>
                <a:lnTo>
                  <a:pt x="31" y="11"/>
                </a:lnTo>
                <a:lnTo>
                  <a:pt x="33" y="11"/>
                </a:lnTo>
                <a:lnTo>
                  <a:pt x="37" y="13"/>
                </a:lnTo>
                <a:lnTo>
                  <a:pt x="38" y="15"/>
                </a:lnTo>
                <a:lnTo>
                  <a:pt x="42" y="15"/>
                </a:lnTo>
                <a:lnTo>
                  <a:pt x="44" y="17"/>
                </a:lnTo>
                <a:lnTo>
                  <a:pt x="48" y="17"/>
                </a:lnTo>
                <a:lnTo>
                  <a:pt x="51" y="19"/>
                </a:lnTo>
                <a:lnTo>
                  <a:pt x="53" y="20"/>
                </a:lnTo>
                <a:lnTo>
                  <a:pt x="55" y="22"/>
                </a:lnTo>
                <a:lnTo>
                  <a:pt x="59" y="22"/>
                </a:lnTo>
                <a:lnTo>
                  <a:pt x="62" y="24"/>
                </a:lnTo>
                <a:lnTo>
                  <a:pt x="66" y="26"/>
                </a:lnTo>
                <a:lnTo>
                  <a:pt x="72" y="28"/>
                </a:lnTo>
                <a:lnTo>
                  <a:pt x="77" y="30"/>
                </a:lnTo>
                <a:lnTo>
                  <a:pt x="84" y="32"/>
                </a:lnTo>
                <a:lnTo>
                  <a:pt x="90" y="35"/>
                </a:lnTo>
                <a:lnTo>
                  <a:pt x="95" y="39"/>
                </a:lnTo>
                <a:lnTo>
                  <a:pt x="101" y="43"/>
                </a:lnTo>
                <a:lnTo>
                  <a:pt x="103" y="44"/>
                </a:lnTo>
                <a:lnTo>
                  <a:pt x="107" y="48"/>
                </a:lnTo>
                <a:lnTo>
                  <a:pt x="108" y="50"/>
                </a:lnTo>
                <a:lnTo>
                  <a:pt x="112" y="52"/>
                </a:lnTo>
                <a:lnTo>
                  <a:pt x="114" y="52"/>
                </a:lnTo>
                <a:lnTo>
                  <a:pt x="118" y="54"/>
                </a:lnTo>
                <a:lnTo>
                  <a:pt x="123" y="55"/>
                </a:lnTo>
                <a:lnTo>
                  <a:pt x="127" y="57"/>
                </a:lnTo>
                <a:lnTo>
                  <a:pt x="130" y="59"/>
                </a:lnTo>
                <a:lnTo>
                  <a:pt x="134" y="61"/>
                </a:lnTo>
                <a:lnTo>
                  <a:pt x="138" y="61"/>
                </a:lnTo>
                <a:lnTo>
                  <a:pt x="141" y="63"/>
                </a:lnTo>
                <a:lnTo>
                  <a:pt x="147" y="65"/>
                </a:lnTo>
                <a:lnTo>
                  <a:pt x="151" y="66"/>
                </a:lnTo>
                <a:lnTo>
                  <a:pt x="152" y="68"/>
                </a:lnTo>
                <a:lnTo>
                  <a:pt x="156" y="68"/>
                </a:lnTo>
                <a:lnTo>
                  <a:pt x="158" y="70"/>
                </a:lnTo>
                <a:lnTo>
                  <a:pt x="160" y="70"/>
                </a:lnTo>
                <a:lnTo>
                  <a:pt x="162" y="72"/>
                </a:lnTo>
                <a:lnTo>
                  <a:pt x="165" y="72"/>
                </a:lnTo>
                <a:lnTo>
                  <a:pt x="167" y="74"/>
                </a:lnTo>
                <a:lnTo>
                  <a:pt x="169" y="74"/>
                </a:lnTo>
                <a:lnTo>
                  <a:pt x="171" y="76"/>
                </a:lnTo>
                <a:lnTo>
                  <a:pt x="173" y="76"/>
                </a:lnTo>
                <a:lnTo>
                  <a:pt x="175" y="76"/>
                </a:lnTo>
                <a:lnTo>
                  <a:pt x="176" y="77"/>
                </a:lnTo>
                <a:lnTo>
                  <a:pt x="178" y="77"/>
                </a:lnTo>
                <a:lnTo>
                  <a:pt x="182" y="79"/>
                </a:lnTo>
                <a:lnTo>
                  <a:pt x="186" y="79"/>
                </a:lnTo>
                <a:lnTo>
                  <a:pt x="189" y="81"/>
                </a:lnTo>
                <a:lnTo>
                  <a:pt x="193" y="83"/>
                </a:lnTo>
                <a:lnTo>
                  <a:pt x="197" y="85"/>
                </a:lnTo>
                <a:lnTo>
                  <a:pt x="200" y="85"/>
                </a:lnTo>
                <a:lnTo>
                  <a:pt x="204" y="87"/>
                </a:lnTo>
                <a:lnTo>
                  <a:pt x="208" y="89"/>
                </a:lnTo>
                <a:lnTo>
                  <a:pt x="211" y="90"/>
                </a:lnTo>
                <a:lnTo>
                  <a:pt x="215" y="92"/>
                </a:lnTo>
                <a:lnTo>
                  <a:pt x="219" y="92"/>
                </a:lnTo>
                <a:lnTo>
                  <a:pt x="228" y="96"/>
                </a:lnTo>
                <a:lnTo>
                  <a:pt x="233" y="96"/>
                </a:lnTo>
                <a:lnTo>
                  <a:pt x="237" y="96"/>
                </a:lnTo>
                <a:lnTo>
                  <a:pt x="243" y="96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66" name="Freeform 2022"/>
          <p:cNvSpPr>
            <a:spLocks/>
          </p:cNvSpPr>
          <p:nvPr/>
        </p:nvSpPr>
        <p:spPr bwMode="auto">
          <a:xfrm>
            <a:off x="5214938" y="4030663"/>
            <a:ext cx="193675" cy="74612"/>
          </a:xfrm>
          <a:custGeom>
            <a:avLst/>
            <a:gdLst>
              <a:gd name="T0" fmla="*/ 235 w 243"/>
              <a:gd name="T1" fmla="*/ 92 h 96"/>
              <a:gd name="T2" fmla="*/ 224 w 243"/>
              <a:gd name="T3" fmla="*/ 87 h 96"/>
              <a:gd name="T4" fmla="*/ 211 w 243"/>
              <a:gd name="T5" fmla="*/ 81 h 96"/>
              <a:gd name="T6" fmla="*/ 198 w 243"/>
              <a:gd name="T7" fmla="*/ 76 h 96"/>
              <a:gd name="T8" fmla="*/ 189 w 243"/>
              <a:gd name="T9" fmla="*/ 74 h 96"/>
              <a:gd name="T10" fmla="*/ 178 w 243"/>
              <a:gd name="T11" fmla="*/ 68 h 96"/>
              <a:gd name="T12" fmla="*/ 165 w 243"/>
              <a:gd name="T13" fmla="*/ 63 h 96"/>
              <a:gd name="T14" fmla="*/ 149 w 243"/>
              <a:gd name="T15" fmla="*/ 57 h 96"/>
              <a:gd name="T16" fmla="*/ 125 w 243"/>
              <a:gd name="T17" fmla="*/ 48 h 96"/>
              <a:gd name="T18" fmla="*/ 105 w 243"/>
              <a:gd name="T19" fmla="*/ 43 h 96"/>
              <a:gd name="T20" fmla="*/ 81 w 243"/>
              <a:gd name="T21" fmla="*/ 39 h 96"/>
              <a:gd name="T22" fmla="*/ 66 w 243"/>
              <a:gd name="T23" fmla="*/ 33 h 96"/>
              <a:gd name="T24" fmla="*/ 55 w 243"/>
              <a:gd name="T25" fmla="*/ 28 h 96"/>
              <a:gd name="T26" fmla="*/ 46 w 243"/>
              <a:gd name="T27" fmla="*/ 22 h 96"/>
              <a:gd name="T28" fmla="*/ 37 w 243"/>
              <a:gd name="T29" fmla="*/ 19 h 96"/>
              <a:gd name="T30" fmla="*/ 27 w 243"/>
              <a:gd name="T31" fmla="*/ 15 h 96"/>
              <a:gd name="T32" fmla="*/ 22 w 243"/>
              <a:gd name="T33" fmla="*/ 11 h 96"/>
              <a:gd name="T34" fmla="*/ 16 w 243"/>
              <a:gd name="T35" fmla="*/ 9 h 96"/>
              <a:gd name="T36" fmla="*/ 11 w 243"/>
              <a:gd name="T37" fmla="*/ 8 h 96"/>
              <a:gd name="T38" fmla="*/ 4 w 243"/>
              <a:gd name="T39" fmla="*/ 4 h 96"/>
              <a:gd name="T40" fmla="*/ 2 w 243"/>
              <a:gd name="T41" fmla="*/ 0 h 96"/>
              <a:gd name="T42" fmla="*/ 11 w 243"/>
              <a:gd name="T43" fmla="*/ 4 h 96"/>
              <a:gd name="T44" fmla="*/ 18 w 243"/>
              <a:gd name="T45" fmla="*/ 8 h 96"/>
              <a:gd name="T46" fmla="*/ 26 w 243"/>
              <a:gd name="T47" fmla="*/ 9 h 96"/>
              <a:gd name="T48" fmla="*/ 33 w 243"/>
              <a:gd name="T49" fmla="*/ 11 h 96"/>
              <a:gd name="T50" fmla="*/ 42 w 243"/>
              <a:gd name="T51" fmla="*/ 15 h 96"/>
              <a:gd name="T52" fmla="*/ 51 w 243"/>
              <a:gd name="T53" fmla="*/ 19 h 96"/>
              <a:gd name="T54" fmla="*/ 59 w 243"/>
              <a:gd name="T55" fmla="*/ 22 h 96"/>
              <a:gd name="T56" fmla="*/ 72 w 243"/>
              <a:gd name="T57" fmla="*/ 28 h 96"/>
              <a:gd name="T58" fmla="*/ 90 w 243"/>
              <a:gd name="T59" fmla="*/ 35 h 96"/>
              <a:gd name="T60" fmla="*/ 103 w 243"/>
              <a:gd name="T61" fmla="*/ 44 h 96"/>
              <a:gd name="T62" fmla="*/ 112 w 243"/>
              <a:gd name="T63" fmla="*/ 52 h 96"/>
              <a:gd name="T64" fmla="*/ 123 w 243"/>
              <a:gd name="T65" fmla="*/ 55 h 96"/>
              <a:gd name="T66" fmla="*/ 134 w 243"/>
              <a:gd name="T67" fmla="*/ 61 h 96"/>
              <a:gd name="T68" fmla="*/ 147 w 243"/>
              <a:gd name="T69" fmla="*/ 65 h 96"/>
              <a:gd name="T70" fmla="*/ 156 w 243"/>
              <a:gd name="T71" fmla="*/ 68 h 96"/>
              <a:gd name="T72" fmla="*/ 162 w 243"/>
              <a:gd name="T73" fmla="*/ 72 h 96"/>
              <a:gd name="T74" fmla="*/ 169 w 243"/>
              <a:gd name="T75" fmla="*/ 74 h 96"/>
              <a:gd name="T76" fmla="*/ 175 w 243"/>
              <a:gd name="T77" fmla="*/ 76 h 96"/>
              <a:gd name="T78" fmla="*/ 182 w 243"/>
              <a:gd name="T79" fmla="*/ 79 h 96"/>
              <a:gd name="T80" fmla="*/ 193 w 243"/>
              <a:gd name="T81" fmla="*/ 83 h 96"/>
              <a:gd name="T82" fmla="*/ 204 w 243"/>
              <a:gd name="T83" fmla="*/ 87 h 96"/>
              <a:gd name="T84" fmla="*/ 215 w 243"/>
              <a:gd name="T85" fmla="*/ 92 h 96"/>
              <a:gd name="T86" fmla="*/ 233 w 243"/>
              <a:gd name="T87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43" h="96">
                <a:moveTo>
                  <a:pt x="243" y="96"/>
                </a:moveTo>
                <a:lnTo>
                  <a:pt x="241" y="94"/>
                </a:lnTo>
                <a:lnTo>
                  <a:pt x="235" y="92"/>
                </a:lnTo>
                <a:lnTo>
                  <a:pt x="230" y="89"/>
                </a:lnTo>
                <a:lnTo>
                  <a:pt x="226" y="87"/>
                </a:lnTo>
                <a:lnTo>
                  <a:pt x="224" y="87"/>
                </a:lnTo>
                <a:lnTo>
                  <a:pt x="222" y="85"/>
                </a:lnTo>
                <a:lnTo>
                  <a:pt x="215" y="83"/>
                </a:lnTo>
                <a:lnTo>
                  <a:pt x="211" y="81"/>
                </a:lnTo>
                <a:lnTo>
                  <a:pt x="206" y="79"/>
                </a:lnTo>
                <a:lnTo>
                  <a:pt x="202" y="77"/>
                </a:lnTo>
                <a:lnTo>
                  <a:pt x="198" y="76"/>
                </a:lnTo>
                <a:lnTo>
                  <a:pt x="193" y="74"/>
                </a:lnTo>
                <a:lnTo>
                  <a:pt x="191" y="74"/>
                </a:lnTo>
                <a:lnTo>
                  <a:pt x="189" y="74"/>
                </a:lnTo>
                <a:lnTo>
                  <a:pt x="186" y="72"/>
                </a:lnTo>
                <a:lnTo>
                  <a:pt x="182" y="70"/>
                </a:lnTo>
                <a:lnTo>
                  <a:pt x="178" y="68"/>
                </a:lnTo>
                <a:lnTo>
                  <a:pt x="173" y="66"/>
                </a:lnTo>
                <a:lnTo>
                  <a:pt x="169" y="65"/>
                </a:lnTo>
                <a:lnTo>
                  <a:pt x="165" y="63"/>
                </a:lnTo>
                <a:lnTo>
                  <a:pt x="158" y="61"/>
                </a:lnTo>
                <a:lnTo>
                  <a:pt x="152" y="59"/>
                </a:lnTo>
                <a:lnTo>
                  <a:pt x="149" y="57"/>
                </a:lnTo>
                <a:lnTo>
                  <a:pt x="138" y="52"/>
                </a:lnTo>
                <a:lnTo>
                  <a:pt x="130" y="50"/>
                </a:lnTo>
                <a:lnTo>
                  <a:pt x="125" y="48"/>
                </a:lnTo>
                <a:lnTo>
                  <a:pt x="118" y="46"/>
                </a:lnTo>
                <a:lnTo>
                  <a:pt x="112" y="44"/>
                </a:lnTo>
                <a:lnTo>
                  <a:pt x="105" y="43"/>
                </a:lnTo>
                <a:lnTo>
                  <a:pt x="97" y="43"/>
                </a:lnTo>
                <a:lnTo>
                  <a:pt x="88" y="39"/>
                </a:lnTo>
                <a:lnTo>
                  <a:pt x="81" y="39"/>
                </a:lnTo>
                <a:lnTo>
                  <a:pt x="77" y="37"/>
                </a:lnTo>
                <a:lnTo>
                  <a:pt x="72" y="35"/>
                </a:lnTo>
                <a:lnTo>
                  <a:pt x="66" y="33"/>
                </a:lnTo>
                <a:lnTo>
                  <a:pt x="62" y="32"/>
                </a:lnTo>
                <a:lnTo>
                  <a:pt x="57" y="30"/>
                </a:lnTo>
                <a:lnTo>
                  <a:pt x="55" y="28"/>
                </a:lnTo>
                <a:lnTo>
                  <a:pt x="51" y="26"/>
                </a:lnTo>
                <a:lnTo>
                  <a:pt x="49" y="24"/>
                </a:lnTo>
                <a:lnTo>
                  <a:pt x="46" y="22"/>
                </a:lnTo>
                <a:lnTo>
                  <a:pt x="44" y="22"/>
                </a:lnTo>
                <a:lnTo>
                  <a:pt x="38" y="19"/>
                </a:lnTo>
                <a:lnTo>
                  <a:pt x="37" y="19"/>
                </a:lnTo>
                <a:lnTo>
                  <a:pt x="35" y="17"/>
                </a:lnTo>
                <a:lnTo>
                  <a:pt x="29" y="15"/>
                </a:lnTo>
                <a:lnTo>
                  <a:pt x="27" y="15"/>
                </a:lnTo>
                <a:lnTo>
                  <a:pt x="26" y="15"/>
                </a:lnTo>
                <a:lnTo>
                  <a:pt x="24" y="13"/>
                </a:lnTo>
                <a:lnTo>
                  <a:pt x="22" y="11"/>
                </a:lnTo>
                <a:lnTo>
                  <a:pt x="20" y="11"/>
                </a:lnTo>
                <a:lnTo>
                  <a:pt x="18" y="11"/>
                </a:lnTo>
                <a:lnTo>
                  <a:pt x="16" y="9"/>
                </a:lnTo>
                <a:lnTo>
                  <a:pt x="16" y="9"/>
                </a:lnTo>
                <a:lnTo>
                  <a:pt x="15" y="9"/>
                </a:lnTo>
                <a:lnTo>
                  <a:pt x="11" y="8"/>
                </a:lnTo>
                <a:lnTo>
                  <a:pt x="9" y="8"/>
                </a:lnTo>
                <a:lnTo>
                  <a:pt x="7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lnTo>
                  <a:pt x="2" y="0"/>
                </a:lnTo>
                <a:lnTo>
                  <a:pt x="5" y="2"/>
                </a:lnTo>
                <a:lnTo>
                  <a:pt x="9" y="2"/>
                </a:lnTo>
                <a:lnTo>
                  <a:pt x="11" y="4"/>
                </a:lnTo>
                <a:lnTo>
                  <a:pt x="13" y="6"/>
                </a:lnTo>
                <a:lnTo>
                  <a:pt x="16" y="6"/>
                </a:lnTo>
                <a:lnTo>
                  <a:pt x="18" y="8"/>
                </a:lnTo>
                <a:lnTo>
                  <a:pt x="22" y="8"/>
                </a:lnTo>
                <a:lnTo>
                  <a:pt x="24" y="9"/>
                </a:lnTo>
                <a:lnTo>
                  <a:pt x="26" y="9"/>
                </a:lnTo>
                <a:lnTo>
                  <a:pt x="27" y="9"/>
                </a:lnTo>
                <a:lnTo>
                  <a:pt x="31" y="11"/>
                </a:lnTo>
                <a:lnTo>
                  <a:pt x="33" y="11"/>
                </a:lnTo>
                <a:lnTo>
                  <a:pt x="37" y="13"/>
                </a:lnTo>
                <a:lnTo>
                  <a:pt x="38" y="15"/>
                </a:lnTo>
                <a:lnTo>
                  <a:pt x="42" y="15"/>
                </a:lnTo>
                <a:lnTo>
                  <a:pt x="44" y="17"/>
                </a:lnTo>
                <a:lnTo>
                  <a:pt x="48" y="17"/>
                </a:lnTo>
                <a:lnTo>
                  <a:pt x="51" y="19"/>
                </a:lnTo>
                <a:lnTo>
                  <a:pt x="53" y="20"/>
                </a:lnTo>
                <a:lnTo>
                  <a:pt x="55" y="22"/>
                </a:lnTo>
                <a:lnTo>
                  <a:pt x="59" y="22"/>
                </a:lnTo>
                <a:lnTo>
                  <a:pt x="62" y="24"/>
                </a:lnTo>
                <a:lnTo>
                  <a:pt x="66" y="26"/>
                </a:lnTo>
                <a:lnTo>
                  <a:pt x="72" y="28"/>
                </a:lnTo>
                <a:lnTo>
                  <a:pt x="77" y="30"/>
                </a:lnTo>
                <a:lnTo>
                  <a:pt x="84" y="32"/>
                </a:lnTo>
                <a:lnTo>
                  <a:pt x="90" y="35"/>
                </a:lnTo>
                <a:lnTo>
                  <a:pt x="95" y="39"/>
                </a:lnTo>
                <a:lnTo>
                  <a:pt x="101" y="43"/>
                </a:lnTo>
                <a:lnTo>
                  <a:pt x="103" y="44"/>
                </a:lnTo>
                <a:lnTo>
                  <a:pt x="107" y="48"/>
                </a:lnTo>
                <a:lnTo>
                  <a:pt x="108" y="50"/>
                </a:lnTo>
                <a:lnTo>
                  <a:pt x="112" y="52"/>
                </a:lnTo>
                <a:lnTo>
                  <a:pt x="114" y="52"/>
                </a:lnTo>
                <a:lnTo>
                  <a:pt x="118" y="54"/>
                </a:lnTo>
                <a:lnTo>
                  <a:pt x="123" y="55"/>
                </a:lnTo>
                <a:lnTo>
                  <a:pt x="127" y="57"/>
                </a:lnTo>
                <a:lnTo>
                  <a:pt x="130" y="59"/>
                </a:lnTo>
                <a:lnTo>
                  <a:pt x="134" y="61"/>
                </a:lnTo>
                <a:lnTo>
                  <a:pt x="138" y="61"/>
                </a:lnTo>
                <a:lnTo>
                  <a:pt x="141" y="63"/>
                </a:lnTo>
                <a:lnTo>
                  <a:pt x="147" y="65"/>
                </a:lnTo>
                <a:lnTo>
                  <a:pt x="151" y="66"/>
                </a:lnTo>
                <a:lnTo>
                  <a:pt x="152" y="68"/>
                </a:lnTo>
                <a:lnTo>
                  <a:pt x="156" y="68"/>
                </a:lnTo>
                <a:lnTo>
                  <a:pt x="158" y="70"/>
                </a:lnTo>
                <a:lnTo>
                  <a:pt x="160" y="70"/>
                </a:lnTo>
                <a:lnTo>
                  <a:pt x="162" y="72"/>
                </a:lnTo>
                <a:lnTo>
                  <a:pt x="165" y="72"/>
                </a:lnTo>
                <a:lnTo>
                  <a:pt x="167" y="74"/>
                </a:lnTo>
                <a:lnTo>
                  <a:pt x="169" y="74"/>
                </a:lnTo>
                <a:lnTo>
                  <a:pt x="171" y="76"/>
                </a:lnTo>
                <a:lnTo>
                  <a:pt x="173" y="76"/>
                </a:lnTo>
                <a:lnTo>
                  <a:pt x="175" y="76"/>
                </a:lnTo>
                <a:lnTo>
                  <a:pt x="176" y="77"/>
                </a:lnTo>
                <a:lnTo>
                  <a:pt x="178" y="77"/>
                </a:lnTo>
                <a:lnTo>
                  <a:pt x="182" y="79"/>
                </a:lnTo>
                <a:lnTo>
                  <a:pt x="186" y="79"/>
                </a:lnTo>
                <a:lnTo>
                  <a:pt x="189" y="81"/>
                </a:lnTo>
                <a:lnTo>
                  <a:pt x="193" y="83"/>
                </a:lnTo>
                <a:lnTo>
                  <a:pt x="197" y="85"/>
                </a:lnTo>
                <a:lnTo>
                  <a:pt x="200" y="85"/>
                </a:lnTo>
                <a:lnTo>
                  <a:pt x="204" y="87"/>
                </a:lnTo>
                <a:lnTo>
                  <a:pt x="208" y="89"/>
                </a:lnTo>
                <a:lnTo>
                  <a:pt x="211" y="90"/>
                </a:lnTo>
                <a:lnTo>
                  <a:pt x="215" y="92"/>
                </a:lnTo>
                <a:lnTo>
                  <a:pt x="219" y="92"/>
                </a:lnTo>
                <a:lnTo>
                  <a:pt x="228" y="96"/>
                </a:lnTo>
                <a:lnTo>
                  <a:pt x="233" y="96"/>
                </a:lnTo>
                <a:lnTo>
                  <a:pt x="237" y="96"/>
                </a:lnTo>
                <a:lnTo>
                  <a:pt x="243" y="96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67" name="Freeform 2023"/>
          <p:cNvSpPr>
            <a:spLocks/>
          </p:cNvSpPr>
          <p:nvPr/>
        </p:nvSpPr>
        <p:spPr bwMode="auto">
          <a:xfrm>
            <a:off x="5303838" y="4067175"/>
            <a:ext cx="95250" cy="38100"/>
          </a:xfrm>
          <a:custGeom>
            <a:avLst/>
            <a:gdLst>
              <a:gd name="T0" fmla="*/ 0 w 122"/>
              <a:gd name="T1" fmla="*/ 0 h 48"/>
              <a:gd name="T2" fmla="*/ 0 w 122"/>
              <a:gd name="T3" fmla="*/ 0 h 48"/>
              <a:gd name="T4" fmla="*/ 2 w 122"/>
              <a:gd name="T5" fmla="*/ 0 h 48"/>
              <a:gd name="T6" fmla="*/ 4 w 122"/>
              <a:gd name="T7" fmla="*/ 2 h 48"/>
              <a:gd name="T8" fmla="*/ 6 w 122"/>
              <a:gd name="T9" fmla="*/ 2 h 48"/>
              <a:gd name="T10" fmla="*/ 8 w 122"/>
              <a:gd name="T11" fmla="*/ 2 h 48"/>
              <a:gd name="T12" fmla="*/ 9 w 122"/>
              <a:gd name="T13" fmla="*/ 4 h 48"/>
              <a:gd name="T14" fmla="*/ 11 w 122"/>
              <a:gd name="T15" fmla="*/ 4 h 48"/>
              <a:gd name="T16" fmla="*/ 13 w 122"/>
              <a:gd name="T17" fmla="*/ 4 h 48"/>
              <a:gd name="T18" fmla="*/ 13 w 122"/>
              <a:gd name="T19" fmla="*/ 6 h 48"/>
              <a:gd name="T20" fmla="*/ 17 w 122"/>
              <a:gd name="T21" fmla="*/ 6 h 48"/>
              <a:gd name="T22" fmla="*/ 22 w 122"/>
              <a:gd name="T23" fmla="*/ 8 h 48"/>
              <a:gd name="T24" fmla="*/ 26 w 122"/>
              <a:gd name="T25" fmla="*/ 9 h 48"/>
              <a:gd name="T26" fmla="*/ 30 w 122"/>
              <a:gd name="T27" fmla="*/ 9 h 48"/>
              <a:gd name="T28" fmla="*/ 33 w 122"/>
              <a:gd name="T29" fmla="*/ 11 h 48"/>
              <a:gd name="T30" fmla="*/ 37 w 122"/>
              <a:gd name="T31" fmla="*/ 13 h 48"/>
              <a:gd name="T32" fmla="*/ 39 w 122"/>
              <a:gd name="T33" fmla="*/ 15 h 48"/>
              <a:gd name="T34" fmla="*/ 44 w 122"/>
              <a:gd name="T35" fmla="*/ 17 h 48"/>
              <a:gd name="T36" fmla="*/ 50 w 122"/>
              <a:gd name="T37" fmla="*/ 19 h 48"/>
              <a:gd name="T38" fmla="*/ 54 w 122"/>
              <a:gd name="T39" fmla="*/ 20 h 48"/>
              <a:gd name="T40" fmla="*/ 57 w 122"/>
              <a:gd name="T41" fmla="*/ 22 h 48"/>
              <a:gd name="T42" fmla="*/ 63 w 122"/>
              <a:gd name="T43" fmla="*/ 24 h 48"/>
              <a:gd name="T44" fmla="*/ 66 w 122"/>
              <a:gd name="T45" fmla="*/ 26 h 48"/>
              <a:gd name="T46" fmla="*/ 72 w 122"/>
              <a:gd name="T47" fmla="*/ 28 h 48"/>
              <a:gd name="T48" fmla="*/ 79 w 122"/>
              <a:gd name="T49" fmla="*/ 30 h 48"/>
              <a:gd name="T50" fmla="*/ 81 w 122"/>
              <a:gd name="T51" fmla="*/ 31 h 48"/>
              <a:gd name="T52" fmla="*/ 85 w 122"/>
              <a:gd name="T53" fmla="*/ 33 h 48"/>
              <a:gd name="T54" fmla="*/ 88 w 122"/>
              <a:gd name="T55" fmla="*/ 35 h 48"/>
              <a:gd name="T56" fmla="*/ 94 w 122"/>
              <a:gd name="T57" fmla="*/ 37 h 48"/>
              <a:gd name="T58" fmla="*/ 98 w 122"/>
              <a:gd name="T59" fmla="*/ 37 h 48"/>
              <a:gd name="T60" fmla="*/ 101 w 122"/>
              <a:gd name="T61" fmla="*/ 39 h 48"/>
              <a:gd name="T62" fmla="*/ 103 w 122"/>
              <a:gd name="T63" fmla="*/ 41 h 48"/>
              <a:gd name="T64" fmla="*/ 107 w 122"/>
              <a:gd name="T65" fmla="*/ 43 h 48"/>
              <a:gd name="T66" fmla="*/ 114 w 122"/>
              <a:gd name="T67" fmla="*/ 44 h 48"/>
              <a:gd name="T68" fmla="*/ 122 w 122"/>
              <a:gd name="T69" fmla="*/ 48 h 48"/>
              <a:gd name="T70" fmla="*/ 0 w 122"/>
              <a:gd name="T71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2" h="48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9" y="4"/>
                </a:lnTo>
                <a:lnTo>
                  <a:pt x="11" y="4"/>
                </a:lnTo>
                <a:lnTo>
                  <a:pt x="13" y="4"/>
                </a:lnTo>
                <a:lnTo>
                  <a:pt x="13" y="6"/>
                </a:lnTo>
                <a:lnTo>
                  <a:pt x="17" y="6"/>
                </a:lnTo>
                <a:lnTo>
                  <a:pt x="22" y="8"/>
                </a:lnTo>
                <a:lnTo>
                  <a:pt x="26" y="9"/>
                </a:lnTo>
                <a:lnTo>
                  <a:pt x="30" y="9"/>
                </a:lnTo>
                <a:lnTo>
                  <a:pt x="33" y="11"/>
                </a:lnTo>
                <a:lnTo>
                  <a:pt x="37" y="13"/>
                </a:lnTo>
                <a:lnTo>
                  <a:pt x="39" y="15"/>
                </a:lnTo>
                <a:lnTo>
                  <a:pt x="44" y="17"/>
                </a:lnTo>
                <a:lnTo>
                  <a:pt x="50" y="19"/>
                </a:lnTo>
                <a:lnTo>
                  <a:pt x="54" y="20"/>
                </a:lnTo>
                <a:lnTo>
                  <a:pt x="57" y="22"/>
                </a:lnTo>
                <a:lnTo>
                  <a:pt x="63" y="24"/>
                </a:lnTo>
                <a:lnTo>
                  <a:pt x="66" y="26"/>
                </a:lnTo>
                <a:lnTo>
                  <a:pt x="72" y="28"/>
                </a:lnTo>
                <a:lnTo>
                  <a:pt x="79" y="30"/>
                </a:lnTo>
                <a:lnTo>
                  <a:pt x="81" y="31"/>
                </a:lnTo>
                <a:lnTo>
                  <a:pt x="85" y="33"/>
                </a:lnTo>
                <a:lnTo>
                  <a:pt x="88" y="35"/>
                </a:lnTo>
                <a:lnTo>
                  <a:pt x="94" y="37"/>
                </a:lnTo>
                <a:lnTo>
                  <a:pt x="98" y="37"/>
                </a:lnTo>
                <a:lnTo>
                  <a:pt x="101" y="39"/>
                </a:lnTo>
                <a:lnTo>
                  <a:pt x="103" y="41"/>
                </a:lnTo>
                <a:lnTo>
                  <a:pt x="107" y="43"/>
                </a:lnTo>
                <a:lnTo>
                  <a:pt x="114" y="44"/>
                </a:lnTo>
                <a:lnTo>
                  <a:pt x="122" y="48"/>
                </a:lnTo>
                <a:lnTo>
                  <a:pt x="0" y="0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68" name="Freeform 2024"/>
          <p:cNvSpPr>
            <a:spLocks/>
          </p:cNvSpPr>
          <p:nvPr/>
        </p:nvSpPr>
        <p:spPr bwMode="auto">
          <a:xfrm>
            <a:off x="5303838" y="4067175"/>
            <a:ext cx="95250" cy="38100"/>
          </a:xfrm>
          <a:custGeom>
            <a:avLst/>
            <a:gdLst>
              <a:gd name="T0" fmla="*/ 0 w 122"/>
              <a:gd name="T1" fmla="*/ 0 h 48"/>
              <a:gd name="T2" fmla="*/ 0 w 122"/>
              <a:gd name="T3" fmla="*/ 0 h 48"/>
              <a:gd name="T4" fmla="*/ 2 w 122"/>
              <a:gd name="T5" fmla="*/ 0 h 48"/>
              <a:gd name="T6" fmla="*/ 4 w 122"/>
              <a:gd name="T7" fmla="*/ 2 h 48"/>
              <a:gd name="T8" fmla="*/ 6 w 122"/>
              <a:gd name="T9" fmla="*/ 2 h 48"/>
              <a:gd name="T10" fmla="*/ 8 w 122"/>
              <a:gd name="T11" fmla="*/ 2 h 48"/>
              <a:gd name="T12" fmla="*/ 9 w 122"/>
              <a:gd name="T13" fmla="*/ 4 h 48"/>
              <a:gd name="T14" fmla="*/ 11 w 122"/>
              <a:gd name="T15" fmla="*/ 4 h 48"/>
              <a:gd name="T16" fmla="*/ 13 w 122"/>
              <a:gd name="T17" fmla="*/ 4 h 48"/>
              <a:gd name="T18" fmla="*/ 13 w 122"/>
              <a:gd name="T19" fmla="*/ 6 h 48"/>
              <a:gd name="T20" fmla="*/ 17 w 122"/>
              <a:gd name="T21" fmla="*/ 6 h 48"/>
              <a:gd name="T22" fmla="*/ 22 w 122"/>
              <a:gd name="T23" fmla="*/ 8 h 48"/>
              <a:gd name="T24" fmla="*/ 26 w 122"/>
              <a:gd name="T25" fmla="*/ 9 h 48"/>
              <a:gd name="T26" fmla="*/ 30 w 122"/>
              <a:gd name="T27" fmla="*/ 9 h 48"/>
              <a:gd name="T28" fmla="*/ 33 w 122"/>
              <a:gd name="T29" fmla="*/ 11 h 48"/>
              <a:gd name="T30" fmla="*/ 37 w 122"/>
              <a:gd name="T31" fmla="*/ 13 h 48"/>
              <a:gd name="T32" fmla="*/ 39 w 122"/>
              <a:gd name="T33" fmla="*/ 15 h 48"/>
              <a:gd name="T34" fmla="*/ 44 w 122"/>
              <a:gd name="T35" fmla="*/ 17 h 48"/>
              <a:gd name="T36" fmla="*/ 50 w 122"/>
              <a:gd name="T37" fmla="*/ 19 h 48"/>
              <a:gd name="T38" fmla="*/ 54 w 122"/>
              <a:gd name="T39" fmla="*/ 20 h 48"/>
              <a:gd name="T40" fmla="*/ 57 w 122"/>
              <a:gd name="T41" fmla="*/ 22 h 48"/>
              <a:gd name="T42" fmla="*/ 63 w 122"/>
              <a:gd name="T43" fmla="*/ 24 h 48"/>
              <a:gd name="T44" fmla="*/ 66 w 122"/>
              <a:gd name="T45" fmla="*/ 26 h 48"/>
              <a:gd name="T46" fmla="*/ 72 w 122"/>
              <a:gd name="T47" fmla="*/ 28 h 48"/>
              <a:gd name="T48" fmla="*/ 79 w 122"/>
              <a:gd name="T49" fmla="*/ 30 h 48"/>
              <a:gd name="T50" fmla="*/ 81 w 122"/>
              <a:gd name="T51" fmla="*/ 31 h 48"/>
              <a:gd name="T52" fmla="*/ 85 w 122"/>
              <a:gd name="T53" fmla="*/ 33 h 48"/>
              <a:gd name="T54" fmla="*/ 88 w 122"/>
              <a:gd name="T55" fmla="*/ 35 h 48"/>
              <a:gd name="T56" fmla="*/ 94 w 122"/>
              <a:gd name="T57" fmla="*/ 37 h 48"/>
              <a:gd name="T58" fmla="*/ 98 w 122"/>
              <a:gd name="T59" fmla="*/ 37 h 48"/>
              <a:gd name="T60" fmla="*/ 101 w 122"/>
              <a:gd name="T61" fmla="*/ 39 h 48"/>
              <a:gd name="T62" fmla="*/ 103 w 122"/>
              <a:gd name="T63" fmla="*/ 41 h 48"/>
              <a:gd name="T64" fmla="*/ 107 w 122"/>
              <a:gd name="T65" fmla="*/ 43 h 48"/>
              <a:gd name="T66" fmla="*/ 114 w 122"/>
              <a:gd name="T67" fmla="*/ 44 h 48"/>
              <a:gd name="T68" fmla="*/ 122 w 122"/>
              <a:gd name="T6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2" h="48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lnTo>
                  <a:pt x="6" y="2"/>
                </a:lnTo>
                <a:lnTo>
                  <a:pt x="8" y="2"/>
                </a:lnTo>
                <a:lnTo>
                  <a:pt x="9" y="4"/>
                </a:lnTo>
                <a:lnTo>
                  <a:pt x="11" y="4"/>
                </a:lnTo>
                <a:lnTo>
                  <a:pt x="13" y="4"/>
                </a:lnTo>
                <a:lnTo>
                  <a:pt x="13" y="6"/>
                </a:lnTo>
                <a:lnTo>
                  <a:pt x="17" y="6"/>
                </a:lnTo>
                <a:lnTo>
                  <a:pt x="22" y="8"/>
                </a:lnTo>
                <a:lnTo>
                  <a:pt x="26" y="9"/>
                </a:lnTo>
                <a:lnTo>
                  <a:pt x="30" y="9"/>
                </a:lnTo>
                <a:lnTo>
                  <a:pt x="33" y="11"/>
                </a:lnTo>
                <a:lnTo>
                  <a:pt x="37" y="13"/>
                </a:lnTo>
                <a:lnTo>
                  <a:pt x="39" y="15"/>
                </a:lnTo>
                <a:lnTo>
                  <a:pt x="44" y="17"/>
                </a:lnTo>
                <a:lnTo>
                  <a:pt x="50" y="19"/>
                </a:lnTo>
                <a:lnTo>
                  <a:pt x="54" y="20"/>
                </a:lnTo>
                <a:lnTo>
                  <a:pt x="57" y="22"/>
                </a:lnTo>
                <a:lnTo>
                  <a:pt x="63" y="24"/>
                </a:lnTo>
                <a:lnTo>
                  <a:pt x="66" y="26"/>
                </a:lnTo>
                <a:lnTo>
                  <a:pt x="72" y="28"/>
                </a:lnTo>
                <a:lnTo>
                  <a:pt x="79" y="30"/>
                </a:lnTo>
                <a:lnTo>
                  <a:pt x="81" y="31"/>
                </a:lnTo>
                <a:lnTo>
                  <a:pt x="85" y="33"/>
                </a:lnTo>
                <a:lnTo>
                  <a:pt x="88" y="35"/>
                </a:lnTo>
                <a:lnTo>
                  <a:pt x="94" y="37"/>
                </a:lnTo>
                <a:lnTo>
                  <a:pt x="98" y="37"/>
                </a:lnTo>
                <a:lnTo>
                  <a:pt x="101" y="39"/>
                </a:lnTo>
                <a:lnTo>
                  <a:pt x="103" y="41"/>
                </a:lnTo>
                <a:lnTo>
                  <a:pt x="107" y="43"/>
                </a:lnTo>
                <a:lnTo>
                  <a:pt x="114" y="44"/>
                </a:lnTo>
                <a:lnTo>
                  <a:pt x="122" y="48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69" name="Freeform 2025"/>
          <p:cNvSpPr>
            <a:spLocks/>
          </p:cNvSpPr>
          <p:nvPr/>
        </p:nvSpPr>
        <p:spPr bwMode="auto">
          <a:xfrm>
            <a:off x="5307013" y="4005263"/>
            <a:ext cx="107950" cy="104775"/>
          </a:xfrm>
          <a:custGeom>
            <a:avLst/>
            <a:gdLst>
              <a:gd name="T0" fmla="*/ 132 w 134"/>
              <a:gd name="T1" fmla="*/ 131 h 132"/>
              <a:gd name="T2" fmla="*/ 128 w 134"/>
              <a:gd name="T3" fmla="*/ 125 h 132"/>
              <a:gd name="T4" fmla="*/ 125 w 134"/>
              <a:gd name="T5" fmla="*/ 120 h 132"/>
              <a:gd name="T6" fmla="*/ 119 w 134"/>
              <a:gd name="T7" fmla="*/ 116 h 132"/>
              <a:gd name="T8" fmla="*/ 116 w 134"/>
              <a:gd name="T9" fmla="*/ 110 h 132"/>
              <a:gd name="T10" fmla="*/ 110 w 134"/>
              <a:gd name="T11" fmla="*/ 107 h 132"/>
              <a:gd name="T12" fmla="*/ 105 w 134"/>
              <a:gd name="T13" fmla="*/ 101 h 132"/>
              <a:gd name="T14" fmla="*/ 101 w 134"/>
              <a:gd name="T15" fmla="*/ 97 h 132"/>
              <a:gd name="T16" fmla="*/ 95 w 134"/>
              <a:gd name="T17" fmla="*/ 92 h 132"/>
              <a:gd name="T18" fmla="*/ 92 w 134"/>
              <a:gd name="T19" fmla="*/ 88 h 132"/>
              <a:gd name="T20" fmla="*/ 86 w 134"/>
              <a:gd name="T21" fmla="*/ 83 h 132"/>
              <a:gd name="T22" fmla="*/ 81 w 134"/>
              <a:gd name="T23" fmla="*/ 79 h 132"/>
              <a:gd name="T24" fmla="*/ 77 w 134"/>
              <a:gd name="T25" fmla="*/ 75 h 132"/>
              <a:gd name="T26" fmla="*/ 70 w 134"/>
              <a:gd name="T27" fmla="*/ 70 h 132"/>
              <a:gd name="T28" fmla="*/ 64 w 134"/>
              <a:gd name="T29" fmla="*/ 66 h 132"/>
              <a:gd name="T30" fmla="*/ 59 w 134"/>
              <a:gd name="T31" fmla="*/ 63 h 132"/>
              <a:gd name="T32" fmla="*/ 51 w 134"/>
              <a:gd name="T33" fmla="*/ 57 h 132"/>
              <a:gd name="T34" fmla="*/ 44 w 134"/>
              <a:gd name="T35" fmla="*/ 53 h 132"/>
              <a:gd name="T36" fmla="*/ 36 w 134"/>
              <a:gd name="T37" fmla="*/ 50 h 132"/>
              <a:gd name="T38" fmla="*/ 31 w 134"/>
              <a:gd name="T39" fmla="*/ 44 h 132"/>
              <a:gd name="T40" fmla="*/ 24 w 134"/>
              <a:gd name="T41" fmla="*/ 40 h 132"/>
              <a:gd name="T42" fmla="*/ 20 w 134"/>
              <a:gd name="T43" fmla="*/ 35 h 132"/>
              <a:gd name="T44" fmla="*/ 13 w 134"/>
              <a:gd name="T45" fmla="*/ 29 h 132"/>
              <a:gd name="T46" fmla="*/ 7 w 134"/>
              <a:gd name="T47" fmla="*/ 24 h 132"/>
              <a:gd name="T48" fmla="*/ 2 w 134"/>
              <a:gd name="T49" fmla="*/ 17 h 132"/>
              <a:gd name="T50" fmla="*/ 0 w 134"/>
              <a:gd name="T51" fmla="*/ 9 h 132"/>
              <a:gd name="T52" fmla="*/ 2 w 134"/>
              <a:gd name="T53" fmla="*/ 6 h 132"/>
              <a:gd name="T54" fmla="*/ 7 w 134"/>
              <a:gd name="T55" fmla="*/ 2 h 132"/>
              <a:gd name="T56" fmla="*/ 13 w 134"/>
              <a:gd name="T57" fmla="*/ 2 h 132"/>
              <a:gd name="T58" fmla="*/ 13 w 134"/>
              <a:gd name="T59" fmla="*/ 7 h 132"/>
              <a:gd name="T60" fmla="*/ 13 w 134"/>
              <a:gd name="T61" fmla="*/ 13 h 132"/>
              <a:gd name="T62" fmla="*/ 18 w 134"/>
              <a:gd name="T63" fmla="*/ 18 h 132"/>
              <a:gd name="T64" fmla="*/ 24 w 134"/>
              <a:gd name="T65" fmla="*/ 24 h 132"/>
              <a:gd name="T66" fmla="*/ 27 w 134"/>
              <a:gd name="T67" fmla="*/ 28 h 132"/>
              <a:gd name="T68" fmla="*/ 33 w 134"/>
              <a:gd name="T69" fmla="*/ 33 h 132"/>
              <a:gd name="T70" fmla="*/ 36 w 134"/>
              <a:gd name="T71" fmla="*/ 37 h 132"/>
              <a:gd name="T72" fmla="*/ 38 w 134"/>
              <a:gd name="T73" fmla="*/ 40 h 132"/>
              <a:gd name="T74" fmla="*/ 42 w 134"/>
              <a:gd name="T75" fmla="*/ 46 h 132"/>
              <a:gd name="T76" fmla="*/ 46 w 134"/>
              <a:gd name="T77" fmla="*/ 53 h 132"/>
              <a:gd name="T78" fmla="*/ 49 w 134"/>
              <a:gd name="T79" fmla="*/ 59 h 132"/>
              <a:gd name="T80" fmla="*/ 53 w 134"/>
              <a:gd name="T81" fmla="*/ 64 h 132"/>
              <a:gd name="T82" fmla="*/ 57 w 134"/>
              <a:gd name="T83" fmla="*/ 68 h 132"/>
              <a:gd name="T84" fmla="*/ 60 w 134"/>
              <a:gd name="T85" fmla="*/ 75 h 132"/>
              <a:gd name="T86" fmla="*/ 66 w 134"/>
              <a:gd name="T87" fmla="*/ 81 h 132"/>
              <a:gd name="T88" fmla="*/ 70 w 134"/>
              <a:gd name="T89" fmla="*/ 85 h 132"/>
              <a:gd name="T90" fmla="*/ 75 w 134"/>
              <a:gd name="T91" fmla="*/ 90 h 132"/>
              <a:gd name="T92" fmla="*/ 79 w 134"/>
              <a:gd name="T93" fmla="*/ 96 h 132"/>
              <a:gd name="T94" fmla="*/ 84 w 134"/>
              <a:gd name="T95" fmla="*/ 99 h 132"/>
              <a:gd name="T96" fmla="*/ 90 w 134"/>
              <a:gd name="T97" fmla="*/ 105 h 132"/>
              <a:gd name="T98" fmla="*/ 95 w 134"/>
              <a:gd name="T99" fmla="*/ 110 h 132"/>
              <a:gd name="T100" fmla="*/ 99 w 134"/>
              <a:gd name="T101" fmla="*/ 114 h 132"/>
              <a:gd name="T102" fmla="*/ 105 w 134"/>
              <a:gd name="T103" fmla="*/ 120 h 132"/>
              <a:gd name="T104" fmla="*/ 110 w 134"/>
              <a:gd name="T105" fmla="*/ 123 h 132"/>
              <a:gd name="T106" fmla="*/ 119 w 134"/>
              <a:gd name="T107" fmla="*/ 131 h 132"/>
              <a:gd name="T108" fmla="*/ 127 w 134"/>
              <a:gd name="T109" fmla="*/ 132 h 132"/>
              <a:gd name="T110" fmla="*/ 134 w 134"/>
              <a:gd name="T111" fmla="*/ 132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4" h="132">
                <a:moveTo>
                  <a:pt x="134" y="132"/>
                </a:moveTo>
                <a:lnTo>
                  <a:pt x="132" y="131"/>
                </a:lnTo>
                <a:lnTo>
                  <a:pt x="130" y="127"/>
                </a:lnTo>
                <a:lnTo>
                  <a:pt x="128" y="125"/>
                </a:lnTo>
                <a:lnTo>
                  <a:pt x="127" y="123"/>
                </a:lnTo>
                <a:lnTo>
                  <a:pt x="125" y="120"/>
                </a:lnTo>
                <a:lnTo>
                  <a:pt x="121" y="118"/>
                </a:lnTo>
                <a:lnTo>
                  <a:pt x="119" y="116"/>
                </a:lnTo>
                <a:lnTo>
                  <a:pt x="117" y="114"/>
                </a:lnTo>
                <a:lnTo>
                  <a:pt x="116" y="110"/>
                </a:lnTo>
                <a:lnTo>
                  <a:pt x="112" y="108"/>
                </a:lnTo>
                <a:lnTo>
                  <a:pt x="110" y="107"/>
                </a:lnTo>
                <a:lnTo>
                  <a:pt x="108" y="103"/>
                </a:lnTo>
                <a:lnTo>
                  <a:pt x="105" y="101"/>
                </a:lnTo>
                <a:lnTo>
                  <a:pt x="103" y="99"/>
                </a:lnTo>
                <a:lnTo>
                  <a:pt x="101" y="97"/>
                </a:lnTo>
                <a:lnTo>
                  <a:pt x="97" y="96"/>
                </a:lnTo>
                <a:lnTo>
                  <a:pt x="95" y="92"/>
                </a:lnTo>
                <a:lnTo>
                  <a:pt x="94" y="90"/>
                </a:lnTo>
                <a:lnTo>
                  <a:pt x="92" y="88"/>
                </a:lnTo>
                <a:lnTo>
                  <a:pt x="88" y="86"/>
                </a:lnTo>
                <a:lnTo>
                  <a:pt x="86" y="83"/>
                </a:lnTo>
                <a:lnTo>
                  <a:pt x="82" y="81"/>
                </a:lnTo>
                <a:lnTo>
                  <a:pt x="81" y="79"/>
                </a:lnTo>
                <a:lnTo>
                  <a:pt x="79" y="75"/>
                </a:lnTo>
                <a:lnTo>
                  <a:pt x="77" y="75"/>
                </a:lnTo>
                <a:lnTo>
                  <a:pt x="73" y="72"/>
                </a:lnTo>
                <a:lnTo>
                  <a:pt x="70" y="70"/>
                </a:lnTo>
                <a:lnTo>
                  <a:pt x="68" y="68"/>
                </a:lnTo>
                <a:lnTo>
                  <a:pt x="64" y="66"/>
                </a:lnTo>
                <a:lnTo>
                  <a:pt x="60" y="64"/>
                </a:lnTo>
                <a:lnTo>
                  <a:pt x="59" y="63"/>
                </a:lnTo>
                <a:lnTo>
                  <a:pt x="55" y="61"/>
                </a:lnTo>
                <a:lnTo>
                  <a:pt x="51" y="57"/>
                </a:lnTo>
                <a:lnTo>
                  <a:pt x="48" y="55"/>
                </a:lnTo>
                <a:lnTo>
                  <a:pt x="44" y="53"/>
                </a:lnTo>
                <a:lnTo>
                  <a:pt x="40" y="51"/>
                </a:lnTo>
                <a:lnTo>
                  <a:pt x="36" y="50"/>
                </a:lnTo>
                <a:lnTo>
                  <a:pt x="35" y="48"/>
                </a:lnTo>
                <a:lnTo>
                  <a:pt x="31" y="44"/>
                </a:lnTo>
                <a:lnTo>
                  <a:pt x="27" y="42"/>
                </a:lnTo>
                <a:lnTo>
                  <a:pt x="24" y="40"/>
                </a:lnTo>
                <a:lnTo>
                  <a:pt x="22" y="37"/>
                </a:lnTo>
                <a:lnTo>
                  <a:pt x="20" y="35"/>
                </a:lnTo>
                <a:lnTo>
                  <a:pt x="16" y="31"/>
                </a:lnTo>
                <a:lnTo>
                  <a:pt x="13" y="29"/>
                </a:lnTo>
                <a:lnTo>
                  <a:pt x="9" y="26"/>
                </a:lnTo>
                <a:lnTo>
                  <a:pt x="7" y="24"/>
                </a:lnTo>
                <a:lnTo>
                  <a:pt x="5" y="20"/>
                </a:lnTo>
                <a:lnTo>
                  <a:pt x="2" y="17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2" y="6"/>
                </a:lnTo>
                <a:lnTo>
                  <a:pt x="3" y="4"/>
                </a:lnTo>
                <a:lnTo>
                  <a:pt x="7" y="2"/>
                </a:lnTo>
                <a:lnTo>
                  <a:pt x="11" y="0"/>
                </a:lnTo>
                <a:lnTo>
                  <a:pt x="13" y="2"/>
                </a:lnTo>
                <a:lnTo>
                  <a:pt x="13" y="6"/>
                </a:lnTo>
                <a:lnTo>
                  <a:pt x="13" y="7"/>
                </a:lnTo>
                <a:lnTo>
                  <a:pt x="13" y="11"/>
                </a:lnTo>
                <a:lnTo>
                  <a:pt x="13" y="13"/>
                </a:lnTo>
                <a:lnTo>
                  <a:pt x="16" y="17"/>
                </a:lnTo>
                <a:lnTo>
                  <a:pt x="18" y="18"/>
                </a:lnTo>
                <a:lnTo>
                  <a:pt x="20" y="20"/>
                </a:lnTo>
                <a:lnTo>
                  <a:pt x="24" y="24"/>
                </a:lnTo>
                <a:lnTo>
                  <a:pt x="25" y="26"/>
                </a:lnTo>
                <a:lnTo>
                  <a:pt x="27" y="28"/>
                </a:lnTo>
                <a:lnTo>
                  <a:pt x="31" y="29"/>
                </a:lnTo>
                <a:lnTo>
                  <a:pt x="33" y="33"/>
                </a:lnTo>
                <a:lnTo>
                  <a:pt x="35" y="35"/>
                </a:lnTo>
                <a:lnTo>
                  <a:pt x="36" y="37"/>
                </a:lnTo>
                <a:lnTo>
                  <a:pt x="38" y="39"/>
                </a:lnTo>
                <a:lnTo>
                  <a:pt x="38" y="40"/>
                </a:lnTo>
                <a:lnTo>
                  <a:pt x="40" y="44"/>
                </a:lnTo>
                <a:lnTo>
                  <a:pt x="42" y="46"/>
                </a:lnTo>
                <a:lnTo>
                  <a:pt x="44" y="50"/>
                </a:lnTo>
                <a:lnTo>
                  <a:pt x="46" y="53"/>
                </a:lnTo>
                <a:lnTo>
                  <a:pt x="48" y="55"/>
                </a:lnTo>
                <a:lnTo>
                  <a:pt x="49" y="59"/>
                </a:lnTo>
                <a:lnTo>
                  <a:pt x="51" y="61"/>
                </a:lnTo>
                <a:lnTo>
                  <a:pt x="53" y="64"/>
                </a:lnTo>
                <a:lnTo>
                  <a:pt x="55" y="66"/>
                </a:lnTo>
                <a:lnTo>
                  <a:pt x="57" y="68"/>
                </a:lnTo>
                <a:lnTo>
                  <a:pt x="59" y="72"/>
                </a:lnTo>
                <a:lnTo>
                  <a:pt x="60" y="75"/>
                </a:lnTo>
                <a:lnTo>
                  <a:pt x="62" y="77"/>
                </a:lnTo>
                <a:lnTo>
                  <a:pt x="66" y="81"/>
                </a:lnTo>
                <a:lnTo>
                  <a:pt x="68" y="83"/>
                </a:lnTo>
                <a:lnTo>
                  <a:pt x="70" y="85"/>
                </a:lnTo>
                <a:lnTo>
                  <a:pt x="71" y="86"/>
                </a:lnTo>
                <a:lnTo>
                  <a:pt x="75" y="90"/>
                </a:lnTo>
                <a:lnTo>
                  <a:pt x="77" y="92"/>
                </a:lnTo>
                <a:lnTo>
                  <a:pt x="79" y="96"/>
                </a:lnTo>
                <a:lnTo>
                  <a:pt x="81" y="97"/>
                </a:lnTo>
                <a:lnTo>
                  <a:pt x="84" y="99"/>
                </a:lnTo>
                <a:lnTo>
                  <a:pt x="86" y="103"/>
                </a:lnTo>
                <a:lnTo>
                  <a:pt x="90" y="105"/>
                </a:lnTo>
                <a:lnTo>
                  <a:pt x="92" y="108"/>
                </a:lnTo>
                <a:lnTo>
                  <a:pt x="95" y="110"/>
                </a:lnTo>
                <a:lnTo>
                  <a:pt x="97" y="112"/>
                </a:lnTo>
                <a:lnTo>
                  <a:pt x="99" y="114"/>
                </a:lnTo>
                <a:lnTo>
                  <a:pt x="103" y="118"/>
                </a:lnTo>
                <a:lnTo>
                  <a:pt x="105" y="120"/>
                </a:lnTo>
                <a:lnTo>
                  <a:pt x="108" y="121"/>
                </a:lnTo>
                <a:lnTo>
                  <a:pt x="110" y="123"/>
                </a:lnTo>
                <a:lnTo>
                  <a:pt x="114" y="125"/>
                </a:lnTo>
                <a:lnTo>
                  <a:pt x="119" y="131"/>
                </a:lnTo>
                <a:lnTo>
                  <a:pt x="123" y="131"/>
                </a:lnTo>
                <a:lnTo>
                  <a:pt x="127" y="132"/>
                </a:lnTo>
                <a:lnTo>
                  <a:pt x="130" y="132"/>
                </a:lnTo>
                <a:lnTo>
                  <a:pt x="134" y="132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70" name="Freeform 2026"/>
          <p:cNvSpPr>
            <a:spLocks/>
          </p:cNvSpPr>
          <p:nvPr/>
        </p:nvSpPr>
        <p:spPr bwMode="auto">
          <a:xfrm>
            <a:off x="5307013" y="4005263"/>
            <a:ext cx="107950" cy="104775"/>
          </a:xfrm>
          <a:custGeom>
            <a:avLst/>
            <a:gdLst>
              <a:gd name="T0" fmla="*/ 132 w 134"/>
              <a:gd name="T1" fmla="*/ 131 h 132"/>
              <a:gd name="T2" fmla="*/ 128 w 134"/>
              <a:gd name="T3" fmla="*/ 125 h 132"/>
              <a:gd name="T4" fmla="*/ 125 w 134"/>
              <a:gd name="T5" fmla="*/ 120 h 132"/>
              <a:gd name="T6" fmla="*/ 119 w 134"/>
              <a:gd name="T7" fmla="*/ 116 h 132"/>
              <a:gd name="T8" fmla="*/ 116 w 134"/>
              <a:gd name="T9" fmla="*/ 110 h 132"/>
              <a:gd name="T10" fmla="*/ 110 w 134"/>
              <a:gd name="T11" fmla="*/ 107 h 132"/>
              <a:gd name="T12" fmla="*/ 105 w 134"/>
              <a:gd name="T13" fmla="*/ 101 h 132"/>
              <a:gd name="T14" fmla="*/ 101 w 134"/>
              <a:gd name="T15" fmla="*/ 97 h 132"/>
              <a:gd name="T16" fmla="*/ 95 w 134"/>
              <a:gd name="T17" fmla="*/ 92 h 132"/>
              <a:gd name="T18" fmla="*/ 92 w 134"/>
              <a:gd name="T19" fmla="*/ 88 h 132"/>
              <a:gd name="T20" fmla="*/ 86 w 134"/>
              <a:gd name="T21" fmla="*/ 83 h 132"/>
              <a:gd name="T22" fmla="*/ 81 w 134"/>
              <a:gd name="T23" fmla="*/ 79 h 132"/>
              <a:gd name="T24" fmla="*/ 77 w 134"/>
              <a:gd name="T25" fmla="*/ 75 h 132"/>
              <a:gd name="T26" fmla="*/ 70 w 134"/>
              <a:gd name="T27" fmla="*/ 70 h 132"/>
              <a:gd name="T28" fmla="*/ 64 w 134"/>
              <a:gd name="T29" fmla="*/ 66 h 132"/>
              <a:gd name="T30" fmla="*/ 59 w 134"/>
              <a:gd name="T31" fmla="*/ 63 h 132"/>
              <a:gd name="T32" fmla="*/ 51 w 134"/>
              <a:gd name="T33" fmla="*/ 57 h 132"/>
              <a:gd name="T34" fmla="*/ 44 w 134"/>
              <a:gd name="T35" fmla="*/ 53 h 132"/>
              <a:gd name="T36" fmla="*/ 36 w 134"/>
              <a:gd name="T37" fmla="*/ 50 h 132"/>
              <a:gd name="T38" fmla="*/ 31 w 134"/>
              <a:gd name="T39" fmla="*/ 44 h 132"/>
              <a:gd name="T40" fmla="*/ 24 w 134"/>
              <a:gd name="T41" fmla="*/ 40 h 132"/>
              <a:gd name="T42" fmla="*/ 20 w 134"/>
              <a:gd name="T43" fmla="*/ 35 h 132"/>
              <a:gd name="T44" fmla="*/ 13 w 134"/>
              <a:gd name="T45" fmla="*/ 29 h 132"/>
              <a:gd name="T46" fmla="*/ 7 w 134"/>
              <a:gd name="T47" fmla="*/ 24 h 132"/>
              <a:gd name="T48" fmla="*/ 2 w 134"/>
              <a:gd name="T49" fmla="*/ 17 h 132"/>
              <a:gd name="T50" fmla="*/ 0 w 134"/>
              <a:gd name="T51" fmla="*/ 9 h 132"/>
              <a:gd name="T52" fmla="*/ 2 w 134"/>
              <a:gd name="T53" fmla="*/ 6 h 132"/>
              <a:gd name="T54" fmla="*/ 7 w 134"/>
              <a:gd name="T55" fmla="*/ 2 h 132"/>
              <a:gd name="T56" fmla="*/ 13 w 134"/>
              <a:gd name="T57" fmla="*/ 2 h 132"/>
              <a:gd name="T58" fmla="*/ 13 w 134"/>
              <a:gd name="T59" fmla="*/ 7 h 132"/>
              <a:gd name="T60" fmla="*/ 13 w 134"/>
              <a:gd name="T61" fmla="*/ 13 h 132"/>
              <a:gd name="T62" fmla="*/ 18 w 134"/>
              <a:gd name="T63" fmla="*/ 18 h 132"/>
              <a:gd name="T64" fmla="*/ 24 w 134"/>
              <a:gd name="T65" fmla="*/ 24 h 132"/>
              <a:gd name="T66" fmla="*/ 27 w 134"/>
              <a:gd name="T67" fmla="*/ 28 h 132"/>
              <a:gd name="T68" fmla="*/ 33 w 134"/>
              <a:gd name="T69" fmla="*/ 33 h 132"/>
              <a:gd name="T70" fmla="*/ 36 w 134"/>
              <a:gd name="T71" fmla="*/ 37 h 132"/>
              <a:gd name="T72" fmla="*/ 38 w 134"/>
              <a:gd name="T73" fmla="*/ 40 h 132"/>
              <a:gd name="T74" fmla="*/ 42 w 134"/>
              <a:gd name="T75" fmla="*/ 46 h 132"/>
              <a:gd name="T76" fmla="*/ 46 w 134"/>
              <a:gd name="T77" fmla="*/ 53 h 132"/>
              <a:gd name="T78" fmla="*/ 49 w 134"/>
              <a:gd name="T79" fmla="*/ 59 h 132"/>
              <a:gd name="T80" fmla="*/ 53 w 134"/>
              <a:gd name="T81" fmla="*/ 64 h 132"/>
              <a:gd name="T82" fmla="*/ 57 w 134"/>
              <a:gd name="T83" fmla="*/ 68 h 132"/>
              <a:gd name="T84" fmla="*/ 60 w 134"/>
              <a:gd name="T85" fmla="*/ 75 h 132"/>
              <a:gd name="T86" fmla="*/ 66 w 134"/>
              <a:gd name="T87" fmla="*/ 81 h 132"/>
              <a:gd name="T88" fmla="*/ 70 w 134"/>
              <a:gd name="T89" fmla="*/ 85 h 132"/>
              <a:gd name="T90" fmla="*/ 75 w 134"/>
              <a:gd name="T91" fmla="*/ 90 h 132"/>
              <a:gd name="T92" fmla="*/ 79 w 134"/>
              <a:gd name="T93" fmla="*/ 96 h 132"/>
              <a:gd name="T94" fmla="*/ 84 w 134"/>
              <a:gd name="T95" fmla="*/ 99 h 132"/>
              <a:gd name="T96" fmla="*/ 90 w 134"/>
              <a:gd name="T97" fmla="*/ 105 h 132"/>
              <a:gd name="T98" fmla="*/ 95 w 134"/>
              <a:gd name="T99" fmla="*/ 110 h 132"/>
              <a:gd name="T100" fmla="*/ 99 w 134"/>
              <a:gd name="T101" fmla="*/ 114 h 132"/>
              <a:gd name="T102" fmla="*/ 105 w 134"/>
              <a:gd name="T103" fmla="*/ 120 h 132"/>
              <a:gd name="T104" fmla="*/ 110 w 134"/>
              <a:gd name="T105" fmla="*/ 123 h 132"/>
              <a:gd name="T106" fmla="*/ 119 w 134"/>
              <a:gd name="T107" fmla="*/ 131 h 132"/>
              <a:gd name="T108" fmla="*/ 127 w 134"/>
              <a:gd name="T109" fmla="*/ 132 h 132"/>
              <a:gd name="T110" fmla="*/ 134 w 134"/>
              <a:gd name="T111" fmla="*/ 132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4" h="132">
                <a:moveTo>
                  <a:pt x="134" y="132"/>
                </a:moveTo>
                <a:lnTo>
                  <a:pt x="132" y="131"/>
                </a:lnTo>
                <a:lnTo>
                  <a:pt x="130" y="127"/>
                </a:lnTo>
                <a:lnTo>
                  <a:pt x="128" y="125"/>
                </a:lnTo>
                <a:lnTo>
                  <a:pt x="127" y="123"/>
                </a:lnTo>
                <a:lnTo>
                  <a:pt x="125" y="120"/>
                </a:lnTo>
                <a:lnTo>
                  <a:pt x="121" y="118"/>
                </a:lnTo>
                <a:lnTo>
                  <a:pt x="119" y="116"/>
                </a:lnTo>
                <a:lnTo>
                  <a:pt x="117" y="114"/>
                </a:lnTo>
                <a:lnTo>
                  <a:pt x="116" y="110"/>
                </a:lnTo>
                <a:lnTo>
                  <a:pt x="112" y="108"/>
                </a:lnTo>
                <a:lnTo>
                  <a:pt x="110" y="107"/>
                </a:lnTo>
                <a:lnTo>
                  <a:pt x="108" y="103"/>
                </a:lnTo>
                <a:lnTo>
                  <a:pt x="105" y="101"/>
                </a:lnTo>
                <a:lnTo>
                  <a:pt x="103" y="99"/>
                </a:lnTo>
                <a:lnTo>
                  <a:pt x="101" y="97"/>
                </a:lnTo>
                <a:lnTo>
                  <a:pt x="97" y="96"/>
                </a:lnTo>
                <a:lnTo>
                  <a:pt x="95" y="92"/>
                </a:lnTo>
                <a:lnTo>
                  <a:pt x="94" y="90"/>
                </a:lnTo>
                <a:lnTo>
                  <a:pt x="92" y="88"/>
                </a:lnTo>
                <a:lnTo>
                  <a:pt x="88" y="86"/>
                </a:lnTo>
                <a:lnTo>
                  <a:pt x="86" y="83"/>
                </a:lnTo>
                <a:lnTo>
                  <a:pt x="82" y="81"/>
                </a:lnTo>
                <a:lnTo>
                  <a:pt x="81" y="79"/>
                </a:lnTo>
                <a:lnTo>
                  <a:pt x="79" y="75"/>
                </a:lnTo>
                <a:lnTo>
                  <a:pt x="77" y="75"/>
                </a:lnTo>
                <a:lnTo>
                  <a:pt x="73" y="72"/>
                </a:lnTo>
                <a:lnTo>
                  <a:pt x="70" y="70"/>
                </a:lnTo>
                <a:lnTo>
                  <a:pt x="68" y="68"/>
                </a:lnTo>
                <a:lnTo>
                  <a:pt x="64" y="66"/>
                </a:lnTo>
                <a:lnTo>
                  <a:pt x="60" y="64"/>
                </a:lnTo>
                <a:lnTo>
                  <a:pt x="59" y="63"/>
                </a:lnTo>
                <a:lnTo>
                  <a:pt x="55" y="61"/>
                </a:lnTo>
                <a:lnTo>
                  <a:pt x="51" y="57"/>
                </a:lnTo>
                <a:lnTo>
                  <a:pt x="48" y="55"/>
                </a:lnTo>
                <a:lnTo>
                  <a:pt x="44" y="53"/>
                </a:lnTo>
                <a:lnTo>
                  <a:pt x="40" y="51"/>
                </a:lnTo>
                <a:lnTo>
                  <a:pt x="36" y="50"/>
                </a:lnTo>
                <a:lnTo>
                  <a:pt x="35" y="48"/>
                </a:lnTo>
                <a:lnTo>
                  <a:pt x="31" y="44"/>
                </a:lnTo>
                <a:lnTo>
                  <a:pt x="27" y="42"/>
                </a:lnTo>
                <a:lnTo>
                  <a:pt x="24" y="40"/>
                </a:lnTo>
                <a:lnTo>
                  <a:pt x="22" y="37"/>
                </a:lnTo>
                <a:lnTo>
                  <a:pt x="20" y="35"/>
                </a:lnTo>
                <a:lnTo>
                  <a:pt x="16" y="31"/>
                </a:lnTo>
                <a:lnTo>
                  <a:pt x="13" y="29"/>
                </a:lnTo>
                <a:lnTo>
                  <a:pt x="9" y="26"/>
                </a:lnTo>
                <a:lnTo>
                  <a:pt x="7" y="24"/>
                </a:lnTo>
                <a:lnTo>
                  <a:pt x="5" y="20"/>
                </a:lnTo>
                <a:lnTo>
                  <a:pt x="2" y="17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2" y="6"/>
                </a:lnTo>
                <a:lnTo>
                  <a:pt x="3" y="4"/>
                </a:lnTo>
                <a:lnTo>
                  <a:pt x="7" y="2"/>
                </a:lnTo>
                <a:lnTo>
                  <a:pt x="11" y="0"/>
                </a:lnTo>
                <a:lnTo>
                  <a:pt x="13" y="2"/>
                </a:lnTo>
                <a:lnTo>
                  <a:pt x="13" y="6"/>
                </a:lnTo>
                <a:lnTo>
                  <a:pt x="13" y="7"/>
                </a:lnTo>
                <a:lnTo>
                  <a:pt x="13" y="11"/>
                </a:lnTo>
                <a:lnTo>
                  <a:pt x="13" y="13"/>
                </a:lnTo>
                <a:lnTo>
                  <a:pt x="16" y="17"/>
                </a:lnTo>
                <a:lnTo>
                  <a:pt x="18" y="18"/>
                </a:lnTo>
                <a:lnTo>
                  <a:pt x="20" y="20"/>
                </a:lnTo>
                <a:lnTo>
                  <a:pt x="24" y="24"/>
                </a:lnTo>
                <a:lnTo>
                  <a:pt x="25" y="26"/>
                </a:lnTo>
                <a:lnTo>
                  <a:pt x="27" y="28"/>
                </a:lnTo>
                <a:lnTo>
                  <a:pt x="31" y="29"/>
                </a:lnTo>
                <a:lnTo>
                  <a:pt x="33" y="33"/>
                </a:lnTo>
                <a:lnTo>
                  <a:pt x="35" y="35"/>
                </a:lnTo>
                <a:lnTo>
                  <a:pt x="36" y="37"/>
                </a:lnTo>
                <a:lnTo>
                  <a:pt x="38" y="39"/>
                </a:lnTo>
                <a:lnTo>
                  <a:pt x="38" y="40"/>
                </a:lnTo>
                <a:lnTo>
                  <a:pt x="40" y="44"/>
                </a:lnTo>
                <a:lnTo>
                  <a:pt x="42" y="46"/>
                </a:lnTo>
                <a:lnTo>
                  <a:pt x="44" y="50"/>
                </a:lnTo>
                <a:lnTo>
                  <a:pt x="46" y="53"/>
                </a:lnTo>
                <a:lnTo>
                  <a:pt x="48" y="55"/>
                </a:lnTo>
                <a:lnTo>
                  <a:pt x="49" y="59"/>
                </a:lnTo>
                <a:lnTo>
                  <a:pt x="51" y="61"/>
                </a:lnTo>
                <a:lnTo>
                  <a:pt x="53" y="64"/>
                </a:lnTo>
                <a:lnTo>
                  <a:pt x="55" y="66"/>
                </a:lnTo>
                <a:lnTo>
                  <a:pt x="57" y="68"/>
                </a:lnTo>
                <a:lnTo>
                  <a:pt x="59" y="72"/>
                </a:lnTo>
                <a:lnTo>
                  <a:pt x="60" y="75"/>
                </a:lnTo>
                <a:lnTo>
                  <a:pt x="62" y="77"/>
                </a:lnTo>
                <a:lnTo>
                  <a:pt x="66" y="81"/>
                </a:lnTo>
                <a:lnTo>
                  <a:pt x="68" y="83"/>
                </a:lnTo>
                <a:lnTo>
                  <a:pt x="70" y="85"/>
                </a:lnTo>
                <a:lnTo>
                  <a:pt x="71" y="86"/>
                </a:lnTo>
                <a:lnTo>
                  <a:pt x="75" y="90"/>
                </a:lnTo>
                <a:lnTo>
                  <a:pt x="77" y="92"/>
                </a:lnTo>
                <a:lnTo>
                  <a:pt x="79" y="96"/>
                </a:lnTo>
                <a:lnTo>
                  <a:pt x="81" y="97"/>
                </a:lnTo>
                <a:lnTo>
                  <a:pt x="84" y="99"/>
                </a:lnTo>
                <a:lnTo>
                  <a:pt x="86" y="103"/>
                </a:lnTo>
                <a:lnTo>
                  <a:pt x="90" y="105"/>
                </a:lnTo>
                <a:lnTo>
                  <a:pt x="92" y="108"/>
                </a:lnTo>
                <a:lnTo>
                  <a:pt x="95" y="110"/>
                </a:lnTo>
                <a:lnTo>
                  <a:pt x="97" y="112"/>
                </a:lnTo>
                <a:lnTo>
                  <a:pt x="99" y="114"/>
                </a:lnTo>
                <a:lnTo>
                  <a:pt x="103" y="118"/>
                </a:lnTo>
                <a:lnTo>
                  <a:pt x="105" y="120"/>
                </a:lnTo>
                <a:lnTo>
                  <a:pt x="108" y="121"/>
                </a:lnTo>
                <a:lnTo>
                  <a:pt x="110" y="123"/>
                </a:lnTo>
                <a:lnTo>
                  <a:pt x="114" y="125"/>
                </a:lnTo>
                <a:lnTo>
                  <a:pt x="119" y="131"/>
                </a:lnTo>
                <a:lnTo>
                  <a:pt x="123" y="131"/>
                </a:lnTo>
                <a:lnTo>
                  <a:pt x="127" y="132"/>
                </a:lnTo>
                <a:lnTo>
                  <a:pt x="130" y="132"/>
                </a:lnTo>
                <a:lnTo>
                  <a:pt x="134" y="13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71" name="Freeform 2027"/>
          <p:cNvSpPr>
            <a:spLocks/>
          </p:cNvSpPr>
          <p:nvPr/>
        </p:nvSpPr>
        <p:spPr bwMode="auto">
          <a:xfrm>
            <a:off x="5211763" y="4095750"/>
            <a:ext cx="204787" cy="17463"/>
          </a:xfrm>
          <a:custGeom>
            <a:avLst/>
            <a:gdLst>
              <a:gd name="T0" fmla="*/ 256 w 260"/>
              <a:gd name="T1" fmla="*/ 20 h 22"/>
              <a:gd name="T2" fmla="*/ 243 w 260"/>
              <a:gd name="T3" fmla="*/ 15 h 22"/>
              <a:gd name="T4" fmla="*/ 232 w 260"/>
              <a:gd name="T5" fmla="*/ 13 h 22"/>
              <a:gd name="T6" fmla="*/ 223 w 260"/>
              <a:gd name="T7" fmla="*/ 13 h 22"/>
              <a:gd name="T8" fmla="*/ 210 w 260"/>
              <a:gd name="T9" fmla="*/ 11 h 22"/>
              <a:gd name="T10" fmla="*/ 201 w 260"/>
              <a:gd name="T11" fmla="*/ 9 h 22"/>
              <a:gd name="T12" fmla="*/ 192 w 260"/>
              <a:gd name="T13" fmla="*/ 9 h 22"/>
              <a:gd name="T14" fmla="*/ 181 w 260"/>
              <a:gd name="T15" fmla="*/ 7 h 22"/>
              <a:gd name="T16" fmla="*/ 170 w 260"/>
              <a:gd name="T17" fmla="*/ 6 h 22"/>
              <a:gd name="T18" fmla="*/ 157 w 260"/>
              <a:gd name="T19" fmla="*/ 4 h 22"/>
              <a:gd name="T20" fmla="*/ 146 w 260"/>
              <a:gd name="T21" fmla="*/ 2 h 22"/>
              <a:gd name="T22" fmla="*/ 135 w 260"/>
              <a:gd name="T23" fmla="*/ 0 h 22"/>
              <a:gd name="T24" fmla="*/ 124 w 260"/>
              <a:gd name="T25" fmla="*/ 0 h 22"/>
              <a:gd name="T26" fmla="*/ 114 w 260"/>
              <a:gd name="T27" fmla="*/ 0 h 22"/>
              <a:gd name="T28" fmla="*/ 100 w 260"/>
              <a:gd name="T29" fmla="*/ 0 h 22"/>
              <a:gd name="T30" fmla="*/ 81 w 260"/>
              <a:gd name="T31" fmla="*/ 0 h 22"/>
              <a:gd name="T32" fmla="*/ 67 w 260"/>
              <a:gd name="T33" fmla="*/ 2 h 22"/>
              <a:gd name="T34" fmla="*/ 57 w 260"/>
              <a:gd name="T35" fmla="*/ 4 h 22"/>
              <a:gd name="T36" fmla="*/ 46 w 260"/>
              <a:gd name="T37" fmla="*/ 6 h 22"/>
              <a:gd name="T38" fmla="*/ 39 w 260"/>
              <a:gd name="T39" fmla="*/ 7 h 22"/>
              <a:gd name="T40" fmla="*/ 33 w 260"/>
              <a:gd name="T41" fmla="*/ 11 h 22"/>
              <a:gd name="T42" fmla="*/ 26 w 260"/>
              <a:gd name="T43" fmla="*/ 15 h 22"/>
              <a:gd name="T44" fmla="*/ 19 w 260"/>
              <a:gd name="T45" fmla="*/ 18 h 22"/>
              <a:gd name="T46" fmla="*/ 10 w 260"/>
              <a:gd name="T47" fmla="*/ 20 h 22"/>
              <a:gd name="T48" fmla="*/ 4 w 260"/>
              <a:gd name="T49" fmla="*/ 22 h 22"/>
              <a:gd name="T50" fmla="*/ 0 w 260"/>
              <a:gd name="T51" fmla="*/ 20 h 22"/>
              <a:gd name="T52" fmla="*/ 6 w 260"/>
              <a:gd name="T53" fmla="*/ 17 h 22"/>
              <a:gd name="T54" fmla="*/ 11 w 260"/>
              <a:gd name="T55" fmla="*/ 13 h 22"/>
              <a:gd name="T56" fmla="*/ 19 w 260"/>
              <a:gd name="T57" fmla="*/ 11 h 22"/>
              <a:gd name="T58" fmla="*/ 28 w 260"/>
              <a:gd name="T59" fmla="*/ 7 h 22"/>
              <a:gd name="T60" fmla="*/ 35 w 260"/>
              <a:gd name="T61" fmla="*/ 7 h 22"/>
              <a:gd name="T62" fmla="*/ 46 w 260"/>
              <a:gd name="T63" fmla="*/ 6 h 22"/>
              <a:gd name="T64" fmla="*/ 54 w 260"/>
              <a:gd name="T65" fmla="*/ 4 h 22"/>
              <a:gd name="T66" fmla="*/ 63 w 260"/>
              <a:gd name="T67" fmla="*/ 4 h 22"/>
              <a:gd name="T68" fmla="*/ 72 w 260"/>
              <a:gd name="T69" fmla="*/ 4 h 22"/>
              <a:gd name="T70" fmla="*/ 83 w 260"/>
              <a:gd name="T71" fmla="*/ 4 h 22"/>
              <a:gd name="T72" fmla="*/ 94 w 260"/>
              <a:gd name="T73" fmla="*/ 4 h 22"/>
              <a:gd name="T74" fmla="*/ 105 w 260"/>
              <a:gd name="T75" fmla="*/ 4 h 22"/>
              <a:gd name="T76" fmla="*/ 118 w 260"/>
              <a:gd name="T77" fmla="*/ 4 h 22"/>
              <a:gd name="T78" fmla="*/ 127 w 260"/>
              <a:gd name="T79" fmla="*/ 6 h 22"/>
              <a:gd name="T80" fmla="*/ 140 w 260"/>
              <a:gd name="T81" fmla="*/ 7 h 22"/>
              <a:gd name="T82" fmla="*/ 151 w 260"/>
              <a:gd name="T83" fmla="*/ 9 h 22"/>
              <a:gd name="T84" fmla="*/ 164 w 260"/>
              <a:gd name="T85" fmla="*/ 9 h 22"/>
              <a:gd name="T86" fmla="*/ 173 w 260"/>
              <a:gd name="T87" fmla="*/ 11 h 22"/>
              <a:gd name="T88" fmla="*/ 184 w 260"/>
              <a:gd name="T89" fmla="*/ 13 h 22"/>
              <a:gd name="T90" fmla="*/ 197 w 260"/>
              <a:gd name="T91" fmla="*/ 15 h 22"/>
              <a:gd name="T92" fmla="*/ 206 w 260"/>
              <a:gd name="T93" fmla="*/ 15 h 22"/>
              <a:gd name="T94" fmla="*/ 217 w 260"/>
              <a:gd name="T95" fmla="*/ 15 h 22"/>
              <a:gd name="T96" fmla="*/ 227 w 260"/>
              <a:gd name="T97" fmla="*/ 17 h 22"/>
              <a:gd name="T98" fmla="*/ 236 w 260"/>
              <a:gd name="T99" fmla="*/ 18 h 22"/>
              <a:gd name="T100" fmla="*/ 247 w 260"/>
              <a:gd name="T101" fmla="*/ 20 h 22"/>
              <a:gd name="T102" fmla="*/ 260 w 260"/>
              <a:gd name="T103" fmla="*/ 22 h 22"/>
              <a:gd name="T104" fmla="*/ 260 w 260"/>
              <a:gd name="T105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60" h="22">
                <a:moveTo>
                  <a:pt x="260" y="22"/>
                </a:moveTo>
                <a:lnTo>
                  <a:pt x="256" y="20"/>
                </a:lnTo>
                <a:lnTo>
                  <a:pt x="249" y="17"/>
                </a:lnTo>
                <a:lnTo>
                  <a:pt x="243" y="15"/>
                </a:lnTo>
                <a:lnTo>
                  <a:pt x="238" y="15"/>
                </a:lnTo>
                <a:lnTo>
                  <a:pt x="232" y="13"/>
                </a:lnTo>
                <a:lnTo>
                  <a:pt x="227" y="13"/>
                </a:lnTo>
                <a:lnTo>
                  <a:pt x="223" y="13"/>
                </a:lnTo>
                <a:lnTo>
                  <a:pt x="217" y="11"/>
                </a:lnTo>
                <a:lnTo>
                  <a:pt x="210" y="11"/>
                </a:lnTo>
                <a:lnTo>
                  <a:pt x="206" y="9"/>
                </a:lnTo>
                <a:lnTo>
                  <a:pt x="201" y="9"/>
                </a:lnTo>
                <a:lnTo>
                  <a:pt x="197" y="9"/>
                </a:lnTo>
                <a:lnTo>
                  <a:pt x="192" y="9"/>
                </a:lnTo>
                <a:lnTo>
                  <a:pt x="186" y="7"/>
                </a:lnTo>
                <a:lnTo>
                  <a:pt x="181" y="7"/>
                </a:lnTo>
                <a:lnTo>
                  <a:pt x="175" y="6"/>
                </a:lnTo>
                <a:lnTo>
                  <a:pt x="170" y="6"/>
                </a:lnTo>
                <a:lnTo>
                  <a:pt x="164" y="6"/>
                </a:lnTo>
                <a:lnTo>
                  <a:pt x="157" y="4"/>
                </a:lnTo>
                <a:lnTo>
                  <a:pt x="151" y="4"/>
                </a:lnTo>
                <a:lnTo>
                  <a:pt x="146" y="2"/>
                </a:lnTo>
                <a:lnTo>
                  <a:pt x="140" y="2"/>
                </a:lnTo>
                <a:lnTo>
                  <a:pt x="135" y="0"/>
                </a:lnTo>
                <a:lnTo>
                  <a:pt x="129" y="0"/>
                </a:lnTo>
                <a:lnTo>
                  <a:pt x="124" y="0"/>
                </a:lnTo>
                <a:lnTo>
                  <a:pt x="120" y="0"/>
                </a:lnTo>
                <a:lnTo>
                  <a:pt x="114" y="0"/>
                </a:lnTo>
                <a:lnTo>
                  <a:pt x="107" y="0"/>
                </a:lnTo>
                <a:lnTo>
                  <a:pt x="100" y="0"/>
                </a:lnTo>
                <a:lnTo>
                  <a:pt x="90" y="0"/>
                </a:lnTo>
                <a:lnTo>
                  <a:pt x="81" y="0"/>
                </a:lnTo>
                <a:lnTo>
                  <a:pt x="74" y="0"/>
                </a:lnTo>
                <a:lnTo>
                  <a:pt x="67" y="2"/>
                </a:lnTo>
                <a:lnTo>
                  <a:pt x="63" y="2"/>
                </a:lnTo>
                <a:lnTo>
                  <a:pt x="57" y="4"/>
                </a:lnTo>
                <a:lnTo>
                  <a:pt x="52" y="4"/>
                </a:lnTo>
                <a:lnTo>
                  <a:pt x="46" y="6"/>
                </a:lnTo>
                <a:lnTo>
                  <a:pt x="43" y="7"/>
                </a:lnTo>
                <a:lnTo>
                  <a:pt x="39" y="7"/>
                </a:lnTo>
                <a:lnTo>
                  <a:pt x="37" y="9"/>
                </a:lnTo>
                <a:lnTo>
                  <a:pt x="33" y="11"/>
                </a:lnTo>
                <a:lnTo>
                  <a:pt x="28" y="13"/>
                </a:lnTo>
                <a:lnTo>
                  <a:pt x="26" y="15"/>
                </a:lnTo>
                <a:lnTo>
                  <a:pt x="22" y="17"/>
                </a:lnTo>
                <a:lnTo>
                  <a:pt x="19" y="18"/>
                </a:lnTo>
                <a:lnTo>
                  <a:pt x="15" y="18"/>
                </a:lnTo>
                <a:lnTo>
                  <a:pt x="10" y="20"/>
                </a:lnTo>
                <a:lnTo>
                  <a:pt x="6" y="20"/>
                </a:lnTo>
                <a:lnTo>
                  <a:pt x="4" y="22"/>
                </a:lnTo>
                <a:lnTo>
                  <a:pt x="0" y="22"/>
                </a:lnTo>
                <a:lnTo>
                  <a:pt x="0" y="20"/>
                </a:lnTo>
                <a:lnTo>
                  <a:pt x="4" y="18"/>
                </a:lnTo>
                <a:lnTo>
                  <a:pt x="6" y="17"/>
                </a:lnTo>
                <a:lnTo>
                  <a:pt x="10" y="15"/>
                </a:lnTo>
                <a:lnTo>
                  <a:pt x="11" y="13"/>
                </a:lnTo>
                <a:lnTo>
                  <a:pt x="15" y="11"/>
                </a:lnTo>
                <a:lnTo>
                  <a:pt x="19" y="11"/>
                </a:lnTo>
                <a:lnTo>
                  <a:pt x="24" y="9"/>
                </a:lnTo>
                <a:lnTo>
                  <a:pt x="28" y="7"/>
                </a:lnTo>
                <a:lnTo>
                  <a:pt x="32" y="7"/>
                </a:lnTo>
                <a:lnTo>
                  <a:pt x="35" y="7"/>
                </a:lnTo>
                <a:lnTo>
                  <a:pt x="41" y="6"/>
                </a:lnTo>
                <a:lnTo>
                  <a:pt x="46" y="6"/>
                </a:lnTo>
                <a:lnTo>
                  <a:pt x="50" y="6"/>
                </a:lnTo>
                <a:lnTo>
                  <a:pt x="54" y="4"/>
                </a:lnTo>
                <a:lnTo>
                  <a:pt x="59" y="4"/>
                </a:lnTo>
                <a:lnTo>
                  <a:pt x="63" y="4"/>
                </a:lnTo>
                <a:lnTo>
                  <a:pt x="68" y="4"/>
                </a:lnTo>
                <a:lnTo>
                  <a:pt x="72" y="4"/>
                </a:lnTo>
                <a:lnTo>
                  <a:pt x="78" y="4"/>
                </a:lnTo>
                <a:lnTo>
                  <a:pt x="83" y="4"/>
                </a:lnTo>
                <a:lnTo>
                  <a:pt x="89" y="4"/>
                </a:lnTo>
                <a:lnTo>
                  <a:pt x="94" y="4"/>
                </a:lnTo>
                <a:lnTo>
                  <a:pt x="100" y="4"/>
                </a:lnTo>
                <a:lnTo>
                  <a:pt x="105" y="4"/>
                </a:lnTo>
                <a:lnTo>
                  <a:pt x="111" y="4"/>
                </a:lnTo>
                <a:lnTo>
                  <a:pt x="118" y="4"/>
                </a:lnTo>
                <a:lnTo>
                  <a:pt x="122" y="6"/>
                </a:lnTo>
                <a:lnTo>
                  <a:pt x="127" y="6"/>
                </a:lnTo>
                <a:lnTo>
                  <a:pt x="133" y="6"/>
                </a:lnTo>
                <a:lnTo>
                  <a:pt x="140" y="7"/>
                </a:lnTo>
                <a:lnTo>
                  <a:pt x="146" y="7"/>
                </a:lnTo>
                <a:lnTo>
                  <a:pt x="151" y="9"/>
                </a:lnTo>
                <a:lnTo>
                  <a:pt x="158" y="9"/>
                </a:lnTo>
                <a:lnTo>
                  <a:pt x="164" y="9"/>
                </a:lnTo>
                <a:lnTo>
                  <a:pt x="168" y="11"/>
                </a:lnTo>
                <a:lnTo>
                  <a:pt x="173" y="11"/>
                </a:lnTo>
                <a:lnTo>
                  <a:pt x="179" y="13"/>
                </a:lnTo>
                <a:lnTo>
                  <a:pt x="184" y="13"/>
                </a:lnTo>
                <a:lnTo>
                  <a:pt x="192" y="13"/>
                </a:lnTo>
                <a:lnTo>
                  <a:pt x="197" y="15"/>
                </a:lnTo>
                <a:lnTo>
                  <a:pt x="201" y="15"/>
                </a:lnTo>
                <a:lnTo>
                  <a:pt x="206" y="15"/>
                </a:lnTo>
                <a:lnTo>
                  <a:pt x="212" y="15"/>
                </a:lnTo>
                <a:lnTo>
                  <a:pt x="217" y="15"/>
                </a:lnTo>
                <a:lnTo>
                  <a:pt x="221" y="17"/>
                </a:lnTo>
                <a:lnTo>
                  <a:pt x="227" y="17"/>
                </a:lnTo>
                <a:lnTo>
                  <a:pt x="232" y="18"/>
                </a:lnTo>
                <a:lnTo>
                  <a:pt x="236" y="18"/>
                </a:lnTo>
                <a:lnTo>
                  <a:pt x="243" y="20"/>
                </a:lnTo>
                <a:lnTo>
                  <a:pt x="247" y="20"/>
                </a:lnTo>
                <a:lnTo>
                  <a:pt x="252" y="22"/>
                </a:lnTo>
                <a:lnTo>
                  <a:pt x="260" y="22"/>
                </a:lnTo>
                <a:lnTo>
                  <a:pt x="252" y="18"/>
                </a:lnTo>
                <a:lnTo>
                  <a:pt x="260" y="22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72" name="Freeform 2028"/>
          <p:cNvSpPr>
            <a:spLocks/>
          </p:cNvSpPr>
          <p:nvPr/>
        </p:nvSpPr>
        <p:spPr bwMode="auto">
          <a:xfrm>
            <a:off x="5211763" y="4095750"/>
            <a:ext cx="204787" cy="17463"/>
          </a:xfrm>
          <a:custGeom>
            <a:avLst/>
            <a:gdLst>
              <a:gd name="T0" fmla="*/ 256 w 260"/>
              <a:gd name="T1" fmla="*/ 20 h 22"/>
              <a:gd name="T2" fmla="*/ 243 w 260"/>
              <a:gd name="T3" fmla="*/ 15 h 22"/>
              <a:gd name="T4" fmla="*/ 232 w 260"/>
              <a:gd name="T5" fmla="*/ 13 h 22"/>
              <a:gd name="T6" fmla="*/ 223 w 260"/>
              <a:gd name="T7" fmla="*/ 13 h 22"/>
              <a:gd name="T8" fmla="*/ 210 w 260"/>
              <a:gd name="T9" fmla="*/ 11 h 22"/>
              <a:gd name="T10" fmla="*/ 201 w 260"/>
              <a:gd name="T11" fmla="*/ 9 h 22"/>
              <a:gd name="T12" fmla="*/ 192 w 260"/>
              <a:gd name="T13" fmla="*/ 9 h 22"/>
              <a:gd name="T14" fmla="*/ 181 w 260"/>
              <a:gd name="T15" fmla="*/ 7 h 22"/>
              <a:gd name="T16" fmla="*/ 170 w 260"/>
              <a:gd name="T17" fmla="*/ 6 h 22"/>
              <a:gd name="T18" fmla="*/ 157 w 260"/>
              <a:gd name="T19" fmla="*/ 4 h 22"/>
              <a:gd name="T20" fmla="*/ 146 w 260"/>
              <a:gd name="T21" fmla="*/ 2 h 22"/>
              <a:gd name="T22" fmla="*/ 135 w 260"/>
              <a:gd name="T23" fmla="*/ 0 h 22"/>
              <a:gd name="T24" fmla="*/ 124 w 260"/>
              <a:gd name="T25" fmla="*/ 0 h 22"/>
              <a:gd name="T26" fmla="*/ 114 w 260"/>
              <a:gd name="T27" fmla="*/ 0 h 22"/>
              <a:gd name="T28" fmla="*/ 100 w 260"/>
              <a:gd name="T29" fmla="*/ 0 h 22"/>
              <a:gd name="T30" fmla="*/ 81 w 260"/>
              <a:gd name="T31" fmla="*/ 0 h 22"/>
              <a:gd name="T32" fmla="*/ 67 w 260"/>
              <a:gd name="T33" fmla="*/ 2 h 22"/>
              <a:gd name="T34" fmla="*/ 57 w 260"/>
              <a:gd name="T35" fmla="*/ 4 h 22"/>
              <a:gd name="T36" fmla="*/ 46 w 260"/>
              <a:gd name="T37" fmla="*/ 6 h 22"/>
              <a:gd name="T38" fmla="*/ 39 w 260"/>
              <a:gd name="T39" fmla="*/ 7 h 22"/>
              <a:gd name="T40" fmla="*/ 33 w 260"/>
              <a:gd name="T41" fmla="*/ 11 h 22"/>
              <a:gd name="T42" fmla="*/ 26 w 260"/>
              <a:gd name="T43" fmla="*/ 15 h 22"/>
              <a:gd name="T44" fmla="*/ 19 w 260"/>
              <a:gd name="T45" fmla="*/ 18 h 22"/>
              <a:gd name="T46" fmla="*/ 10 w 260"/>
              <a:gd name="T47" fmla="*/ 20 h 22"/>
              <a:gd name="T48" fmla="*/ 4 w 260"/>
              <a:gd name="T49" fmla="*/ 22 h 22"/>
              <a:gd name="T50" fmla="*/ 0 w 260"/>
              <a:gd name="T51" fmla="*/ 20 h 22"/>
              <a:gd name="T52" fmla="*/ 6 w 260"/>
              <a:gd name="T53" fmla="*/ 17 h 22"/>
              <a:gd name="T54" fmla="*/ 11 w 260"/>
              <a:gd name="T55" fmla="*/ 13 h 22"/>
              <a:gd name="T56" fmla="*/ 19 w 260"/>
              <a:gd name="T57" fmla="*/ 11 h 22"/>
              <a:gd name="T58" fmla="*/ 28 w 260"/>
              <a:gd name="T59" fmla="*/ 7 h 22"/>
              <a:gd name="T60" fmla="*/ 35 w 260"/>
              <a:gd name="T61" fmla="*/ 7 h 22"/>
              <a:gd name="T62" fmla="*/ 46 w 260"/>
              <a:gd name="T63" fmla="*/ 6 h 22"/>
              <a:gd name="T64" fmla="*/ 54 w 260"/>
              <a:gd name="T65" fmla="*/ 4 h 22"/>
              <a:gd name="T66" fmla="*/ 63 w 260"/>
              <a:gd name="T67" fmla="*/ 4 h 22"/>
              <a:gd name="T68" fmla="*/ 72 w 260"/>
              <a:gd name="T69" fmla="*/ 4 h 22"/>
              <a:gd name="T70" fmla="*/ 83 w 260"/>
              <a:gd name="T71" fmla="*/ 4 h 22"/>
              <a:gd name="T72" fmla="*/ 94 w 260"/>
              <a:gd name="T73" fmla="*/ 4 h 22"/>
              <a:gd name="T74" fmla="*/ 105 w 260"/>
              <a:gd name="T75" fmla="*/ 4 h 22"/>
              <a:gd name="T76" fmla="*/ 118 w 260"/>
              <a:gd name="T77" fmla="*/ 4 h 22"/>
              <a:gd name="T78" fmla="*/ 127 w 260"/>
              <a:gd name="T79" fmla="*/ 6 h 22"/>
              <a:gd name="T80" fmla="*/ 140 w 260"/>
              <a:gd name="T81" fmla="*/ 7 h 22"/>
              <a:gd name="T82" fmla="*/ 151 w 260"/>
              <a:gd name="T83" fmla="*/ 9 h 22"/>
              <a:gd name="T84" fmla="*/ 164 w 260"/>
              <a:gd name="T85" fmla="*/ 9 h 22"/>
              <a:gd name="T86" fmla="*/ 173 w 260"/>
              <a:gd name="T87" fmla="*/ 11 h 22"/>
              <a:gd name="T88" fmla="*/ 184 w 260"/>
              <a:gd name="T89" fmla="*/ 13 h 22"/>
              <a:gd name="T90" fmla="*/ 197 w 260"/>
              <a:gd name="T91" fmla="*/ 15 h 22"/>
              <a:gd name="T92" fmla="*/ 206 w 260"/>
              <a:gd name="T93" fmla="*/ 15 h 22"/>
              <a:gd name="T94" fmla="*/ 217 w 260"/>
              <a:gd name="T95" fmla="*/ 15 h 22"/>
              <a:gd name="T96" fmla="*/ 227 w 260"/>
              <a:gd name="T97" fmla="*/ 17 h 22"/>
              <a:gd name="T98" fmla="*/ 236 w 260"/>
              <a:gd name="T99" fmla="*/ 18 h 22"/>
              <a:gd name="T100" fmla="*/ 247 w 260"/>
              <a:gd name="T101" fmla="*/ 20 h 22"/>
              <a:gd name="T102" fmla="*/ 260 w 260"/>
              <a:gd name="T103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60" h="22">
                <a:moveTo>
                  <a:pt x="260" y="22"/>
                </a:moveTo>
                <a:lnTo>
                  <a:pt x="256" y="20"/>
                </a:lnTo>
                <a:lnTo>
                  <a:pt x="249" y="17"/>
                </a:lnTo>
                <a:lnTo>
                  <a:pt x="243" y="15"/>
                </a:lnTo>
                <a:lnTo>
                  <a:pt x="238" y="15"/>
                </a:lnTo>
                <a:lnTo>
                  <a:pt x="232" y="13"/>
                </a:lnTo>
                <a:lnTo>
                  <a:pt x="227" y="13"/>
                </a:lnTo>
                <a:lnTo>
                  <a:pt x="223" y="13"/>
                </a:lnTo>
                <a:lnTo>
                  <a:pt x="217" y="11"/>
                </a:lnTo>
                <a:lnTo>
                  <a:pt x="210" y="11"/>
                </a:lnTo>
                <a:lnTo>
                  <a:pt x="206" y="9"/>
                </a:lnTo>
                <a:lnTo>
                  <a:pt x="201" y="9"/>
                </a:lnTo>
                <a:lnTo>
                  <a:pt x="197" y="9"/>
                </a:lnTo>
                <a:lnTo>
                  <a:pt x="192" y="9"/>
                </a:lnTo>
                <a:lnTo>
                  <a:pt x="186" y="7"/>
                </a:lnTo>
                <a:lnTo>
                  <a:pt x="181" y="7"/>
                </a:lnTo>
                <a:lnTo>
                  <a:pt x="175" y="6"/>
                </a:lnTo>
                <a:lnTo>
                  <a:pt x="170" y="6"/>
                </a:lnTo>
                <a:lnTo>
                  <a:pt x="164" y="6"/>
                </a:lnTo>
                <a:lnTo>
                  <a:pt x="157" y="4"/>
                </a:lnTo>
                <a:lnTo>
                  <a:pt x="151" y="4"/>
                </a:lnTo>
                <a:lnTo>
                  <a:pt x="146" y="2"/>
                </a:lnTo>
                <a:lnTo>
                  <a:pt x="140" y="2"/>
                </a:lnTo>
                <a:lnTo>
                  <a:pt x="135" y="0"/>
                </a:lnTo>
                <a:lnTo>
                  <a:pt x="129" y="0"/>
                </a:lnTo>
                <a:lnTo>
                  <a:pt x="124" y="0"/>
                </a:lnTo>
                <a:lnTo>
                  <a:pt x="120" y="0"/>
                </a:lnTo>
                <a:lnTo>
                  <a:pt x="114" y="0"/>
                </a:lnTo>
                <a:lnTo>
                  <a:pt x="107" y="0"/>
                </a:lnTo>
                <a:lnTo>
                  <a:pt x="100" y="0"/>
                </a:lnTo>
                <a:lnTo>
                  <a:pt x="90" y="0"/>
                </a:lnTo>
                <a:lnTo>
                  <a:pt x="81" y="0"/>
                </a:lnTo>
                <a:lnTo>
                  <a:pt x="74" y="0"/>
                </a:lnTo>
                <a:lnTo>
                  <a:pt x="67" y="2"/>
                </a:lnTo>
                <a:lnTo>
                  <a:pt x="63" y="2"/>
                </a:lnTo>
                <a:lnTo>
                  <a:pt x="57" y="4"/>
                </a:lnTo>
                <a:lnTo>
                  <a:pt x="52" y="4"/>
                </a:lnTo>
                <a:lnTo>
                  <a:pt x="46" y="6"/>
                </a:lnTo>
                <a:lnTo>
                  <a:pt x="43" y="7"/>
                </a:lnTo>
                <a:lnTo>
                  <a:pt x="39" y="7"/>
                </a:lnTo>
                <a:lnTo>
                  <a:pt x="37" y="9"/>
                </a:lnTo>
                <a:lnTo>
                  <a:pt x="33" y="11"/>
                </a:lnTo>
                <a:lnTo>
                  <a:pt x="28" y="13"/>
                </a:lnTo>
                <a:lnTo>
                  <a:pt x="26" y="15"/>
                </a:lnTo>
                <a:lnTo>
                  <a:pt x="22" y="17"/>
                </a:lnTo>
                <a:lnTo>
                  <a:pt x="19" y="18"/>
                </a:lnTo>
                <a:lnTo>
                  <a:pt x="15" y="18"/>
                </a:lnTo>
                <a:lnTo>
                  <a:pt x="10" y="20"/>
                </a:lnTo>
                <a:lnTo>
                  <a:pt x="6" y="20"/>
                </a:lnTo>
                <a:lnTo>
                  <a:pt x="4" y="22"/>
                </a:lnTo>
                <a:lnTo>
                  <a:pt x="0" y="22"/>
                </a:lnTo>
                <a:lnTo>
                  <a:pt x="0" y="20"/>
                </a:lnTo>
                <a:lnTo>
                  <a:pt x="4" y="18"/>
                </a:lnTo>
                <a:lnTo>
                  <a:pt x="6" y="17"/>
                </a:lnTo>
                <a:lnTo>
                  <a:pt x="10" y="15"/>
                </a:lnTo>
                <a:lnTo>
                  <a:pt x="11" y="13"/>
                </a:lnTo>
                <a:lnTo>
                  <a:pt x="15" y="11"/>
                </a:lnTo>
                <a:lnTo>
                  <a:pt x="19" y="11"/>
                </a:lnTo>
                <a:lnTo>
                  <a:pt x="24" y="9"/>
                </a:lnTo>
                <a:lnTo>
                  <a:pt x="28" y="7"/>
                </a:lnTo>
                <a:lnTo>
                  <a:pt x="32" y="7"/>
                </a:lnTo>
                <a:lnTo>
                  <a:pt x="35" y="7"/>
                </a:lnTo>
                <a:lnTo>
                  <a:pt x="41" y="6"/>
                </a:lnTo>
                <a:lnTo>
                  <a:pt x="46" y="6"/>
                </a:lnTo>
                <a:lnTo>
                  <a:pt x="50" y="6"/>
                </a:lnTo>
                <a:lnTo>
                  <a:pt x="54" y="4"/>
                </a:lnTo>
                <a:lnTo>
                  <a:pt x="59" y="4"/>
                </a:lnTo>
                <a:lnTo>
                  <a:pt x="63" y="4"/>
                </a:lnTo>
                <a:lnTo>
                  <a:pt x="68" y="4"/>
                </a:lnTo>
                <a:lnTo>
                  <a:pt x="72" y="4"/>
                </a:lnTo>
                <a:lnTo>
                  <a:pt x="78" y="4"/>
                </a:lnTo>
                <a:lnTo>
                  <a:pt x="83" y="4"/>
                </a:lnTo>
                <a:lnTo>
                  <a:pt x="89" y="4"/>
                </a:lnTo>
                <a:lnTo>
                  <a:pt x="94" y="4"/>
                </a:lnTo>
                <a:lnTo>
                  <a:pt x="100" y="4"/>
                </a:lnTo>
                <a:lnTo>
                  <a:pt x="105" y="4"/>
                </a:lnTo>
                <a:lnTo>
                  <a:pt x="111" y="4"/>
                </a:lnTo>
                <a:lnTo>
                  <a:pt x="118" y="4"/>
                </a:lnTo>
                <a:lnTo>
                  <a:pt x="122" y="6"/>
                </a:lnTo>
                <a:lnTo>
                  <a:pt x="127" y="6"/>
                </a:lnTo>
                <a:lnTo>
                  <a:pt x="133" y="6"/>
                </a:lnTo>
                <a:lnTo>
                  <a:pt x="140" y="7"/>
                </a:lnTo>
                <a:lnTo>
                  <a:pt x="146" y="7"/>
                </a:lnTo>
                <a:lnTo>
                  <a:pt x="151" y="9"/>
                </a:lnTo>
                <a:lnTo>
                  <a:pt x="158" y="9"/>
                </a:lnTo>
                <a:lnTo>
                  <a:pt x="164" y="9"/>
                </a:lnTo>
                <a:lnTo>
                  <a:pt x="168" y="11"/>
                </a:lnTo>
                <a:lnTo>
                  <a:pt x="173" y="11"/>
                </a:lnTo>
                <a:lnTo>
                  <a:pt x="179" y="13"/>
                </a:lnTo>
                <a:lnTo>
                  <a:pt x="184" y="13"/>
                </a:lnTo>
                <a:lnTo>
                  <a:pt x="192" y="13"/>
                </a:lnTo>
                <a:lnTo>
                  <a:pt x="197" y="15"/>
                </a:lnTo>
                <a:lnTo>
                  <a:pt x="201" y="15"/>
                </a:lnTo>
                <a:lnTo>
                  <a:pt x="206" y="15"/>
                </a:lnTo>
                <a:lnTo>
                  <a:pt x="212" y="15"/>
                </a:lnTo>
                <a:lnTo>
                  <a:pt x="217" y="15"/>
                </a:lnTo>
                <a:lnTo>
                  <a:pt x="221" y="17"/>
                </a:lnTo>
                <a:lnTo>
                  <a:pt x="227" y="17"/>
                </a:lnTo>
                <a:lnTo>
                  <a:pt x="232" y="18"/>
                </a:lnTo>
                <a:lnTo>
                  <a:pt x="236" y="18"/>
                </a:lnTo>
                <a:lnTo>
                  <a:pt x="243" y="20"/>
                </a:lnTo>
                <a:lnTo>
                  <a:pt x="247" y="20"/>
                </a:lnTo>
                <a:lnTo>
                  <a:pt x="252" y="22"/>
                </a:lnTo>
                <a:lnTo>
                  <a:pt x="260" y="22"/>
                </a:lnTo>
                <a:lnTo>
                  <a:pt x="252" y="18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73" name="Freeform 2029"/>
          <p:cNvSpPr>
            <a:spLocks/>
          </p:cNvSpPr>
          <p:nvPr/>
        </p:nvSpPr>
        <p:spPr bwMode="auto">
          <a:xfrm>
            <a:off x="5411788" y="3937000"/>
            <a:ext cx="19050" cy="139700"/>
          </a:xfrm>
          <a:custGeom>
            <a:avLst/>
            <a:gdLst>
              <a:gd name="T0" fmla="*/ 0 w 24"/>
              <a:gd name="T1" fmla="*/ 149 h 176"/>
              <a:gd name="T2" fmla="*/ 0 w 24"/>
              <a:gd name="T3" fmla="*/ 143 h 176"/>
              <a:gd name="T4" fmla="*/ 0 w 24"/>
              <a:gd name="T5" fmla="*/ 139 h 176"/>
              <a:gd name="T6" fmla="*/ 2 w 24"/>
              <a:gd name="T7" fmla="*/ 132 h 176"/>
              <a:gd name="T8" fmla="*/ 4 w 24"/>
              <a:gd name="T9" fmla="*/ 128 h 176"/>
              <a:gd name="T10" fmla="*/ 4 w 24"/>
              <a:gd name="T11" fmla="*/ 115 h 176"/>
              <a:gd name="T12" fmla="*/ 6 w 24"/>
              <a:gd name="T13" fmla="*/ 99 h 176"/>
              <a:gd name="T14" fmla="*/ 6 w 24"/>
              <a:gd name="T15" fmla="*/ 88 h 176"/>
              <a:gd name="T16" fmla="*/ 6 w 24"/>
              <a:gd name="T17" fmla="*/ 81 h 176"/>
              <a:gd name="T18" fmla="*/ 8 w 24"/>
              <a:gd name="T19" fmla="*/ 66 h 176"/>
              <a:gd name="T20" fmla="*/ 8 w 24"/>
              <a:gd name="T21" fmla="*/ 51 h 176"/>
              <a:gd name="T22" fmla="*/ 9 w 24"/>
              <a:gd name="T23" fmla="*/ 40 h 176"/>
              <a:gd name="T24" fmla="*/ 8 w 24"/>
              <a:gd name="T25" fmla="*/ 29 h 176"/>
              <a:gd name="T26" fmla="*/ 8 w 24"/>
              <a:gd name="T27" fmla="*/ 25 h 176"/>
              <a:gd name="T28" fmla="*/ 8 w 24"/>
              <a:gd name="T29" fmla="*/ 18 h 176"/>
              <a:gd name="T30" fmla="*/ 8 w 24"/>
              <a:gd name="T31" fmla="*/ 14 h 176"/>
              <a:gd name="T32" fmla="*/ 8 w 24"/>
              <a:gd name="T33" fmla="*/ 5 h 176"/>
              <a:gd name="T34" fmla="*/ 6 w 24"/>
              <a:gd name="T35" fmla="*/ 0 h 176"/>
              <a:gd name="T36" fmla="*/ 8 w 24"/>
              <a:gd name="T37" fmla="*/ 3 h 176"/>
              <a:gd name="T38" fmla="*/ 9 w 24"/>
              <a:gd name="T39" fmla="*/ 9 h 176"/>
              <a:gd name="T40" fmla="*/ 11 w 24"/>
              <a:gd name="T41" fmla="*/ 12 h 176"/>
              <a:gd name="T42" fmla="*/ 13 w 24"/>
              <a:gd name="T43" fmla="*/ 18 h 176"/>
              <a:gd name="T44" fmla="*/ 13 w 24"/>
              <a:gd name="T45" fmla="*/ 24 h 176"/>
              <a:gd name="T46" fmla="*/ 13 w 24"/>
              <a:gd name="T47" fmla="*/ 27 h 176"/>
              <a:gd name="T48" fmla="*/ 17 w 24"/>
              <a:gd name="T49" fmla="*/ 35 h 176"/>
              <a:gd name="T50" fmla="*/ 17 w 24"/>
              <a:gd name="T51" fmla="*/ 40 h 176"/>
              <a:gd name="T52" fmla="*/ 19 w 24"/>
              <a:gd name="T53" fmla="*/ 46 h 176"/>
              <a:gd name="T54" fmla="*/ 19 w 24"/>
              <a:gd name="T55" fmla="*/ 51 h 176"/>
              <a:gd name="T56" fmla="*/ 21 w 24"/>
              <a:gd name="T57" fmla="*/ 55 h 176"/>
              <a:gd name="T58" fmla="*/ 21 w 24"/>
              <a:gd name="T59" fmla="*/ 60 h 176"/>
              <a:gd name="T60" fmla="*/ 22 w 24"/>
              <a:gd name="T61" fmla="*/ 68 h 176"/>
              <a:gd name="T62" fmla="*/ 24 w 24"/>
              <a:gd name="T63" fmla="*/ 77 h 176"/>
              <a:gd name="T64" fmla="*/ 24 w 24"/>
              <a:gd name="T65" fmla="*/ 92 h 176"/>
              <a:gd name="T66" fmla="*/ 24 w 24"/>
              <a:gd name="T67" fmla="*/ 104 h 176"/>
              <a:gd name="T68" fmla="*/ 24 w 24"/>
              <a:gd name="T69" fmla="*/ 112 h 176"/>
              <a:gd name="T70" fmla="*/ 24 w 24"/>
              <a:gd name="T71" fmla="*/ 125 h 176"/>
              <a:gd name="T72" fmla="*/ 22 w 24"/>
              <a:gd name="T73" fmla="*/ 136 h 176"/>
              <a:gd name="T74" fmla="*/ 19 w 24"/>
              <a:gd name="T75" fmla="*/ 147 h 176"/>
              <a:gd name="T76" fmla="*/ 19 w 24"/>
              <a:gd name="T77" fmla="*/ 154 h 176"/>
              <a:gd name="T78" fmla="*/ 17 w 24"/>
              <a:gd name="T79" fmla="*/ 158 h 176"/>
              <a:gd name="T80" fmla="*/ 15 w 24"/>
              <a:gd name="T81" fmla="*/ 163 h 176"/>
              <a:gd name="T82" fmla="*/ 11 w 24"/>
              <a:gd name="T83" fmla="*/ 169 h 176"/>
              <a:gd name="T84" fmla="*/ 9 w 24"/>
              <a:gd name="T85" fmla="*/ 172 h 176"/>
              <a:gd name="T86" fmla="*/ 6 w 24"/>
              <a:gd name="T87" fmla="*/ 176 h 176"/>
              <a:gd name="T88" fmla="*/ 2 w 24"/>
              <a:gd name="T89" fmla="*/ 160 h 176"/>
              <a:gd name="T90" fmla="*/ 0 w 24"/>
              <a:gd name="T91" fmla="*/ 15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4" h="176">
                <a:moveTo>
                  <a:pt x="0" y="150"/>
                </a:moveTo>
                <a:lnTo>
                  <a:pt x="0" y="150"/>
                </a:lnTo>
                <a:lnTo>
                  <a:pt x="0" y="149"/>
                </a:lnTo>
                <a:lnTo>
                  <a:pt x="0" y="147"/>
                </a:lnTo>
                <a:lnTo>
                  <a:pt x="0" y="145"/>
                </a:lnTo>
                <a:lnTo>
                  <a:pt x="0" y="143"/>
                </a:lnTo>
                <a:lnTo>
                  <a:pt x="0" y="141"/>
                </a:lnTo>
                <a:lnTo>
                  <a:pt x="2" y="141"/>
                </a:lnTo>
                <a:lnTo>
                  <a:pt x="0" y="139"/>
                </a:lnTo>
                <a:lnTo>
                  <a:pt x="2" y="137"/>
                </a:lnTo>
                <a:lnTo>
                  <a:pt x="2" y="136"/>
                </a:lnTo>
                <a:lnTo>
                  <a:pt x="2" y="132"/>
                </a:lnTo>
                <a:lnTo>
                  <a:pt x="2" y="130"/>
                </a:lnTo>
                <a:lnTo>
                  <a:pt x="2" y="128"/>
                </a:lnTo>
                <a:lnTo>
                  <a:pt x="4" y="128"/>
                </a:lnTo>
                <a:lnTo>
                  <a:pt x="4" y="125"/>
                </a:lnTo>
                <a:lnTo>
                  <a:pt x="4" y="121"/>
                </a:lnTo>
                <a:lnTo>
                  <a:pt x="4" y="115"/>
                </a:lnTo>
                <a:lnTo>
                  <a:pt x="6" y="112"/>
                </a:lnTo>
                <a:lnTo>
                  <a:pt x="6" y="106"/>
                </a:lnTo>
                <a:lnTo>
                  <a:pt x="6" y="99"/>
                </a:lnTo>
                <a:lnTo>
                  <a:pt x="6" y="97"/>
                </a:lnTo>
                <a:lnTo>
                  <a:pt x="6" y="93"/>
                </a:lnTo>
                <a:lnTo>
                  <a:pt x="6" y="88"/>
                </a:lnTo>
                <a:lnTo>
                  <a:pt x="6" y="86"/>
                </a:lnTo>
                <a:lnTo>
                  <a:pt x="6" y="82"/>
                </a:lnTo>
                <a:lnTo>
                  <a:pt x="6" y="81"/>
                </a:lnTo>
                <a:lnTo>
                  <a:pt x="6" y="75"/>
                </a:lnTo>
                <a:lnTo>
                  <a:pt x="8" y="69"/>
                </a:lnTo>
                <a:lnTo>
                  <a:pt x="8" y="66"/>
                </a:lnTo>
                <a:lnTo>
                  <a:pt x="8" y="62"/>
                </a:lnTo>
                <a:lnTo>
                  <a:pt x="8" y="53"/>
                </a:lnTo>
                <a:lnTo>
                  <a:pt x="8" y="51"/>
                </a:lnTo>
                <a:lnTo>
                  <a:pt x="9" y="46"/>
                </a:lnTo>
                <a:lnTo>
                  <a:pt x="9" y="42"/>
                </a:lnTo>
                <a:lnTo>
                  <a:pt x="9" y="40"/>
                </a:lnTo>
                <a:lnTo>
                  <a:pt x="9" y="35"/>
                </a:lnTo>
                <a:lnTo>
                  <a:pt x="9" y="31"/>
                </a:lnTo>
                <a:lnTo>
                  <a:pt x="8" y="29"/>
                </a:lnTo>
                <a:lnTo>
                  <a:pt x="8" y="27"/>
                </a:lnTo>
                <a:lnTo>
                  <a:pt x="8" y="25"/>
                </a:lnTo>
                <a:lnTo>
                  <a:pt x="8" y="25"/>
                </a:lnTo>
                <a:lnTo>
                  <a:pt x="8" y="24"/>
                </a:lnTo>
                <a:lnTo>
                  <a:pt x="8" y="20"/>
                </a:lnTo>
                <a:lnTo>
                  <a:pt x="8" y="18"/>
                </a:lnTo>
                <a:lnTo>
                  <a:pt x="8" y="16"/>
                </a:lnTo>
                <a:lnTo>
                  <a:pt x="8" y="16"/>
                </a:lnTo>
                <a:lnTo>
                  <a:pt x="8" y="14"/>
                </a:lnTo>
                <a:lnTo>
                  <a:pt x="9" y="12"/>
                </a:lnTo>
                <a:lnTo>
                  <a:pt x="9" y="9"/>
                </a:lnTo>
                <a:lnTo>
                  <a:pt x="8" y="5"/>
                </a:lnTo>
                <a:lnTo>
                  <a:pt x="8" y="1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8" y="1"/>
                </a:lnTo>
                <a:lnTo>
                  <a:pt x="8" y="3"/>
                </a:lnTo>
                <a:lnTo>
                  <a:pt x="9" y="5"/>
                </a:lnTo>
                <a:lnTo>
                  <a:pt x="9" y="7"/>
                </a:lnTo>
                <a:lnTo>
                  <a:pt x="9" y="9"/>
                </a:lnTo>
                <a:lnTo>
                  <a:pt x="9" y="9"/>
                </a:lnTo>
                <a:lnTo>
                  <a:pt x="9" y="11"/>
                </a:lnTo>
                <a:lnTo>
                  <a:pt x="11" y="12"/>
                </a:lnTo>
                <a:lnTo>
                  <a:pt x="11" y="14"/>
                </a:lnTo>
                <a:lnTo>
                  <a:pt x="11" y="16"/>
                </a:lnTo>
                <a:lnTo>
                  <a:pt x="13" y="18"/>
                </a:lnTo>
                <a:lnTo>
                  <a:pt x="13" y="18"/>
                </a:lnTo>
                <a:lnTo>
                  <a:pt x="13" y="22"/>
                </a:lnTo>
                <a:lnTo>
                  <a:pt x="13" y="24"/>
                </a:lnTo>
                <a:lnTo>
                  <a:pt x="13" y="25"/>
                </a:lnTo>
                <a:lnTo>
                  <a:pt x="13" y="27"/>
                </a:lnTo>
                <a:lnTo>
                  <a:pt x="13" y="27"/>
                </a:lnTo>
                <a:lnTo>
                  <a:pt x="15" y="31"/>
                </a:lnTo>
                <a:lnTo>
                  <a:pt x="15" y="33"/>
                </a:lnTo>
                <a:lnTo>
                  <a:pt x="17" y="35"/>
                </a:lnTo>
                <a:lnTo>
                  <a:pt x="17" y="36"/>
                </a:lnTo>
                <a:lnTo>
                  <a:pt x="17" y="38"/>
                </a:lnTo>
                <a:lnTo>
                  <a:pt x="17" y="40"/>
                </a:lnTo>
                <a:lnTo>
                  <a:pt x="17" y="42"/>
                </a:lnTo>
                <a:lnTo>
                  <a:pt x="17" y="44"/>
                </a:lnTo>
                <a:lnTo>
                  <a:pt x="19" y="46"/>
                </a:lnTo>
                <a:lnTo>
                  <a:pt x="19" y="47"/>
                </a:lnTo>
                <a:lnTo>
                  <a:pt x="19" y="49"/>
                </a:lnTo>
                <a:lnTo>
                  <a:pt x="19" y="51"/>
                </a:lnTo>
                <a:lnTo>
                  <a:pt x="19" y="53"/>
                </a:lnTo>
                <a:lnTo>
                  <a:pt x="21" y="55"/>
                </a:lnTo>
                <a:lnTo>
                  <a:pt x="21" y="55"/>
                </a:lnTo>
                <a:lnTo>
                  <a:pt x="21" y="57"/>
                </a:lnTo>
                <a:lnTo>
                  <a:pt x="21" y="58"/>
                </a:lnTo>
                <a:lnTo>
                  <a:pt x="21" y="60"/>
                </a:lnTo>
                <a:lnTo>
                  <a:pt x="21" y="62"/>
                </a:lnTo>
                <a:lnTo>
                  <a:pt x="21" y="64"/>
                </a:lnTo>
                <a:lnTo>
                  <a:pt x="22" y="68"/>
                </a:lnTo>
                <a:lnTo>
                  <a:pt x="22" y="69"/>
                </a:lnTo>
                <a:lnTo>
                  <a:pt x="24" y="73"/>
                </a:lnTo>
                <a:lnTo>
                  <a:pt x="24" y="77"/>
                </a:lnTo>
                <a:lnTo>
                  <a:pt x="24" y="82"/>
                </a:lnTo>
                <a:lnTo>
                  <a:pt x="24" y="86"/>
                </a:lnTo>
                <a:lnTo>
                  <a:pt x="24" y="92"/>
                </a:lnTo>
                <a:lnTo>
                  <a:pt x="24" y="99"/>
                </a:lnTo>
                <a:lnTo>
                  <a:pt x="24" y="103"/>
                </a:lnTo>
                <a:lnTo>
                  <a:pt x="24" y="104"/>
                </a:lnTo>
                <a:lnTo>
                  <a:pt x="24" y="108"/>
                </a:lnTo>
                <a:lnTo>
                  <a:pt x="24" y="110"/>
                </a:lnTo>
                <a:lnTo>
                  <a:pt x="24" y="112"/>
                </a:lnTo>
                <a:lnTo>
                  <a:pt x="24" y="115"/>
                </a:lnTo>
                <a:lnTo>
                  <a:pt x="24" y="121"/>
                </a:lnTo>
                <a:lnTo>
                  <a:pt x="24" y="125"/>
                </a:lnTo>
                <a:lnTo>
                  <a:pt x="22" y="126"/>
                </a:lnTo>
                <a:lnTo>
                  <a:pt x="22" y="132"/>
                </a:lnTo>
                <a:lnTo>
                  <a:pt x="22" y="136"/>
                </a:lnTo>
                <a:lnTo>
                  <a:pt x="21" y="143"/>
                </a:lnTo>
                <a:lnTo>
                  <a:pt x="21" y="145"/>
                </a:lnTo>
                <a:lnTo>
                  <a:pt x="19" y="147"/>
                </a:lnTo>
                <a:lnTo>
                  <a:pt x="21" y="149"/>
                </a:lnTo>
                <a:lnTo>
                  <a:pt x="19" y="150"/>
                </a:lnTo>
                <a:lnTo>
                  <a:pt x="19" y="154"/>
                </a:lnTo>
                <a:lnTo>
                  <a:pt x="19" y="154"/>
                </a:lnTo>
                <a:lnTo>
                  <a:pt x="19" y="156"/>
                </a:lnTo>
                <a:lnTo>
                  <a:pt x="17" y="158"/>
                </a:lnTo>
                <a:lnTo>
                  <a:pt x="17" y="160"/>
                </a:lnTo>
                <a:lnTo>
                  <a:pt x="17" y="161"/>
                </a:lnTo>
                <a:lnTo>
                  <a:pt x="15" y="163"/>
                </a:lnTo>
                <a:lnTo>
                  <a:pt x="13" y="163"/>
                </a:lnTo>
                <a:lnTo>
                  <a:pt x="13" y="167"/>
                </a:lnTo>
                <a:lnTo>
                  <a:pt x="11" y="169"/>
                </a:lnTo>
                <a:lnTo>
                  <a:pt x="9" y="169"/>
                </a:lnTo>
                <a:lnTo>
                  <a:pt x="9" y="171"/>
                </a:lnTo>
                <a:lnTo>
                  <a:pt x="9" y="172"/>
                </a:lnTo>
                <a:lnTo>
                  <a:pt x="8" y="174"/>
                </a:lnTo>
                <a:lnTo>
                  <a:pt x="8" y="176"/>
                </a:lnTo>
                <a:lnTo>
                  <a:pt x="6" y="176"/>
                </a:lnTo>
                <a:lnTo>
                  <a:pt x="2" y="171"/>
                </a:lnTo>
                <a:lnTo>
                  <a:pt x="2" y="167"/>
                </a:lnTo>
                <a:lnTo>
                  <a:pt x="2" y="160"/>
                </a:lnTo>
                <a:lnTo>
                  <a:pt x="2" y="156"/>
                </a:lnTo>
                <a:lnTo>
                  <a:pt x="0" y="147"/>
                </a:lnTo>
                <a:lnTo>
                  <a:pt x="0" y="150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74" name="Freeform 2030"/>
          <p:cNvSpPr>
            <a:spLocks/>
          </p:cNvSpPr>
          <p:nvPr/>
        </p:nvSpPr>
        <p:spPr bwMode="auto">
          <a:xfrm>
            <a:off x="5411788" y="3937000"/>
            <a:ext cx="19050" cy="139700"/>
          </a:xfrm>
          <a:custGeom>
            <a:avLst/>
            <a:gdLst>
              <a:gd name="T0" fmla="*/ 0 w 24"/>
              <a:gd name="T1" fmla="*/ 149 h 176"/>
              <a:gd name="T2" fmla="*/ 0 w 24"/>
              <a:gd name="T3" fmla="*/ 143 h 176"/>
              <a:gd name="T4" fmla="*/ 0 w 24"/>
              <a:gd name="T5" fmla="*/ 139 h 176"/>
              <a:gd name="T6" fmla="*/ 2 w 24"/>
              <a:gd name="T7" fmla="*/ 132 h 176"/>
              <a:gd name="T8" fmla="*/ 4 w 24"/>
              <a:gd name="T9" fmla="*/ 128 h 176"/>
              <a:gd name="T10" fmla="*/ 4 w 24"/>
              <a:gd name="T11" fmla="*/ 115 h 176"/>
              <a:gd name="T12" fmla="*/ 6 w 24"/>
              <a:gd name="T13" fmla="*/ 99 h 176"/>
              <a:gd name="T14" fmla="*/ 6 w 24"/>
              <a:gd name="T15" fmla="*/ 88 h 176"/>
              <a:gd name="T16" fmla="*/ 6 w 24"/>
              <a:gd name="T17" fmla="*/ 81 h 176"/>
              <a:gd name="T18" fmla="*/ 8 w 24"/>
              <a:gd name="T19" fmla="*/ 66 h 176"/>
              <a:gd name="T20" fmla="*/ 8 w 24"/>
              <a:gd name="T21" fmla="*/ 51 h 176"/>
              <a:gd name="T22" fmla="*/ 9 w 24"/>
              <a:gd name="T23" fmla="*/ 40 h 176"/>
              <a:gd name="T24" fmla="*/ 8 w 24"/>
              <a:gd name="T25" fmla="*/ 29 h 176"/>
              <a:gd name="T26" fmla="*/ 8 w 24"/>
              <a:gd name="T27" fmla="*/ 25 h 176"/>
              <a:gd name="T28" fmla="*/ 8 w 24"/>
              <a:gd name="T29" fmla="*/ 18 h 176"/>
              <a:gd name="T30" fmla="*/ 8 w 24"/>
              <a:gd name="T31" fmla="*/ 14 h 176"/>
              <a:gd name="T32" fmla="*/ 8 w 24"/>
              <a:gd name="T33" fmla="*/ 5 h 176"/>
              <a:gd name="T34" fmla="*/ 6 w 24"/>
              <a:gd name="T35" fmla="*/ 0 h 176"/>
              <a:gd name="T36" fmla="*/ 8 w 24"/>
              <a:gd name="T37" fmla="*/ 3 h 176"/>
              <a:gd name="T38" fmla="*/ 9 w 24"/>
              <a:gd name="T39" fmla="*/ 9 h 176"/>
              <a:gd name="T40" fmla="*/ 11 w 24"/>
              <a:gd name="T41" fmla="*/ 12 h 176"/>
              <a:gd name="T42" fmla="*/ 13 w 24"/>
              <a:gd name="T43" fmla="*/ 18 h 176"/>
              <a:gd name="T44" fmla="*/ 13 w 24"/>
              <a:gd name="T45" fmla="*/ 24 h 176"/>
              <a:gd name="T46" fmla="*/ 13 w 24"/>
              <a:gd name="T47" fmla="*/ 27 h 176"/>
              <a:gd name="T48" fmla="*/ 17 w 24"/>
              <a:gd name="T49" fmla="*/ 35 h 176"/>
              <a:gd name="T50" fmla="*/ 17 w 24"/>
              <a:gd name="T51" fmla="*/ 40 h 176"/>
              <a:gd name="T52" fmla="*/ 19 w 24"/>
              <a:gd name="T53" fmla="*/ 46 h 176"/>
              <a:gd name="T54" fmla="*/ 19 w 24"/>
              <a:gd name="T55" fmla="*/ 51 h 176"/>
              <a:gd name="T56" fmla="*/ 21 w 24"/>
              <a:gd name="T57" fmla="*/ 55 h 176"/>
              <a:gd name="T58" fmla="*/ 21 w 24"/>
              <a:gd name="T59" fmla="*/ 60 h 176"/>
              <a:gd name="T60" fmla="*/ 22 w 24"/>
              <a:gd name="T61" fmla="*/ 68 h 176"/>
              <a:gd name="T62" fmla="*/ 24 w 24"/>
              <a:gd name="T63" fmla="*/ 77 h 176"/>
              <a:gd name="T64" fmla="*/ 24 w 24"/>
              <a:gd name="T65" fmla="*/ 92 h 176"/>
              <a:gd name="T66" fmla="*/ 24 w 24"/>
              <a:gd name="T67" fmla="*/ 104 h 176"/>
              <a:gd name="T68" fmla="*/ 24 w 24"/>
              <a:gd name="T69" fmla="*/ 112 h 176"/>
              <a:gd name="T70" fmla="*/ 24 w 24"/>
              <a:gd name="T71" fmla="*/ 125 h 176"/>
              <a:gd name="T72" fmla="*/ 22 w 24"/>
              <a:gd name="T73" fmla="*/ 136 h 176"/>
              <a:gd name="T74" fmla="*/ 19 w 24"/>
              <a:gd name="T75" fmla="*/ 147 h 176"/>
              <a:gd name="T76" fmla="*/ 19 w 24"/>
              <a:gd name="T77" fmla="*/ 154 h 176"/>
              <a:gd name="T78" fmla="*/ 17 w 24"/>
              <a:gd name="T79" fmla="*/ 158 h 176"/>
              <a:gd name="T80" fmla="*/ 15 w 24"/>
              <a:gd name="T81" fmla="*/ 163 h 176"/>
              <a:gd name="T82" fmla="*/ 11 w 24"/>
              <a:gd name="T83" fmla="*/ 169 h 176"/>
              <a:gd name="T84" fmla="*/ 9 w 24"/>
              <a:gd name="T85" fmla="*/ 172 h 176"/>
              <a:gd name="T86" fmla="*/ 6 w 24"/>
              <a:gd name="T87" fmla="*/ 176 h 176"/>
              <a:gd name="T88" fmla="*/ 2 w 24"/>
              <a:gd name="T89" fmla="*/ 16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4" h="176">
                <a:moveTo>
                  <a:pt x="0" y="150"/>
                </a:moveTo>
                <a:lnTo>
                  <a:pt x="0" y="150"/>
                </a:lnTo>
                <a:lnTo>
                  <a:pt x="0" y="149"/>
                </a:lnTo>
                <a:lnTo>
                  <a:pt x="0" y="147"/>
                </a:lnTo>
                <a:lnTo>
                  <a:pt x="0" y="145"/>
                </a:lnTo>
                <a:lnTo>
                  <a:pt x="0" y="143"/>
                </a:lnTo>
                <a:lnTo>
                  <a:pt x="0" y="141"/>
                </a:lnTo>
                <a:lnTo>
                  <a:pt x="2" y="141"/>
                </a:lnTo>
                <a:lnTo>
                  <a:pt x="0" y="139"/>
                </a:lnTo>
                <a:lnTo>
                  <a:pt x="2" y="137"/>
                </a:lnTo>
                <a:lnTo>
                  <a:pt x="2" y="136"/>
                </a:lnTo>
                <a:lnTo>
                  <a:pt x="2" y="132"/>
                </a:lnTo>
                <a:lnTo>
                  <a:pt x="2" y="130"/>
                </a:lnTo>
                <a:lnTo>
                  <a:pt x="2" y="128"/>
                </a:lnTo>
                <a:lnTo>
                  <a:pt x="4" y="128"/>
                </a:lnTo>
                <a:lnTo>
                  <a:pt x="4" y="125"/>
                </a:lnTo>
                <a:lnTo>
                  <a:pt x="4" y="121"/>
                </a:lnTo>
                <a:lnTo>
                  <a:pt x="4" y="115"/>
                </a:lnTo>
                <a:lnTo>
                  <a:pt x="6" y="112"/>
                </a:lnTo>
                <a:lnTo>
                  <a:pt x="6" y="106"/>
                </a:lnTo>
                <a:lnTo>
                  <a:pt x="6" y="99"/>
                </a:lnTo>
                <a:lnTo>
                  <a:pt x="6" y="97"/>
                </a:lnTo>
                <a:lnTo>
                  <a:pt x="6" y="93"/>
                </a:lnTo>
                <a:lnTo>
                  <a:pt x="6" y="88"/>
                </a:lnTo>
                <a:lnTo>
                  <a:pt x="6" y="86"/>
                </a:lnTo>
                <a:lnTo>
                  <a:pt x="6" y="82"/>
                </a:lnTo>
                <a:lnTo>
                  <a:pt x="6" y="81"/>
                </a:lnTo>
                <a:lnTo>
                  <a:pt x="6" y="75"/>
                </a:lnTo>
                <a:lnTo>
                  <a:pt x="8" y="69"/>
                </a:lnTo>
                <a:lnTo>
                  <a:pt x="8" y="66"/>
                </a:lnTo>
                <a:lnTo>
                  <a:pt x="8" y="62"/>
                </a:lnTo>
                <a:lnTo>
                  <a:pt x="8" y="53"/>
                </a:lnTo>
                <a:lnTo>
                  <a:pt x="8" y="51"/>
                </a:lnTo>
                <a:lnTo>
                  <a:pt x="9" y="46"/>
                </a:lnTo>
                <a:lnTo>
                  <a:pt x="9" y="42"/>
                </a:lnTo>
                <a:lnTo>
                  <a:pt x="9" y="40"/>
                </a:lnTo>
                <a:lnTo>
                  <a:pt x="9" y="35"/>
                </a:lnTo>
                <a:lnTo>
                  <a:pt x="9" y="31"/>
                </a:lnTo>
                <a:lnTo>
                  <a:pt x="8" y="29"/>
                </a:lnTo>
                <a:lnTo>
                  <a:pt x="8" y="27"/>
                </a:lnTo>
                <a:lnTo>
                  <a:pt x="8" y="25"/>
                </a:lnTo>
                <a:lnTo>
                  <a:pt x="8" y="25"/>
                </a:lnTo>
                <a:lnTo>
                  <a:pt x="8" y="24"/>
                </a:lnTo>
                <a:lnTo>
                  <a:pt x="8" y="20"/>
                </a:lnTo>
                <a:lnTo>
                  <a:pt x="8" y="18"/>
                </a:lnTo>
                <a:lnTo>
                  <a:pt x="8" y="16"/>
                </a:lnTo>
                <a:lnTo>
                  <a:pt x="8" y="16"/>
                </a:lnTo>
                <a:lnTo>
                  <a:pt x="8" y="14"/>
                </a:lnTo>
                <a:lnTo>
                  <a:pt x="9" y="12"/>
                </a:lnTo>
                <a:lnTo>
                  <a:pt x="9" y="9"/>
                </a:lnTo>
                <a:lnTo>
                  <a:pt x="8" y="5"/>
                </a:lnTo>
                <a:lnTo>
                  <a:pt x="8" y="1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8" y="1"/>
                </a:lnTo>
                <a:lnTo>
                  <a:pt x="8" y="3"/>
                </a:lnTo>
                <a:lnTo>
                  <a:pt x="9" y="5"/>
                </a:lnTo>
                <a:lnTo>
                  <a:pt x="9" y="7"/>
                </a:lnTo>
                <a:lnTo>
                  <a:pt x="9" y="9"/>
                </a:lnTo>
                <a:lnTo>
                  <a:pt x="9" y="9"/>
                </a:lnTo>
                <a:lnTo>
                  <a:pt x="9" y="11"/>
                </a:lnTo>
                <a:lnTo>
                  <a:pt x="11" y="12"/>
                </a:lnTo>
                <a:lnTo>
                  <a:pt x="11" y="14"/>
                </a:lnTo>
                <a:lnTo>
                  <a:pt x="11" y="16"/>
                </a:lnTo>
                <a:lnTo>
                  <a:pt x="13" y="18"/>
                </a:lnTo>
                <a:lnTo>
                  <a:pt x="13" y="18"/>
                </a:lnTo>
                <a:lnTo>
                  <a:pt x="13" y="22"/>
                </a:lnTo>
                <a:lnTo>
                  <a:pt x="13" y="24"/>
                </a:lnTo>
                <a:lnTo>
                  <a:pt x="13" y="25"/>
                </a:lnTo>
                <a:lnTo>
                  <a:pt x="13" y="27"/>
                </a:lnTo>
                <a:lnTo>
                  <a:pt x="13" y="27"/>
                </a:lnTo>
                <a:lnTo>
                  <a:pt x="15" y="31"/>
                </a:lnTo>
                <a:lnTo>
                  <a:pt x="15" y="33"/>
                </a:lnTo>
                <a:lnTo>
                  <a:pt x="17" y="35"/>
                </a:lnTo>
                <a:lnTo>
                  <a:pt x="17" y="36"/>
                </a:lnTo>
                <a:lnTo>
                  <a:pt x="17" y="38"/>
                </a:lnTo>
                <a:lnTo>
                  <a:pt x="17" y="40"/>
                </a:lnTo>
                <a:lnTo>
                  <a:pt x="17" y="42"/>
                </a:lnTo>
                <a:lnTo>
                  <a:pt x="17" y="44"/>
                </a:lnTo>
                <a:lnTo>
                  <a:pt x="19" y="46"/>
                </a:lnTo>
                <a:lnTo>
                  <a:pt x="19" y="47"/>
                </a:lnTo>
                <a:lnTo>
                  <a:pt x="19" y="49"/>
                </a:lnTo>
                <a:lnTo>
                  <a:pt x="19" y="51"/>
                </a:lnTo>
                <a:lnTo>
                  <a:pt x="19" y="53"/>
                </a:lnTo>
                <a:lnTo>
                  <a:pt x="21" y="55"/>
                </a:lnTo>
                <a:lnTo>
                  <a:pt x="21" y="55"/>
                </a:lnTo>
                <a:lnTo>
                  <a:pt x="21" y="57"/>
                </a:lnTo>
                <a:lnTo>
                  <a:pt x="21" y="58"/>
                </a:lnTo>
                <a:lnTo>
                  <a:pt x="21" y="60"/>
                </a:lnTo>
                <a:lnTo>
                  <a:pt x="21" y="62"/>
                </a:lnTo>
                <a:lnTo>
                  <a:pt x="21" y="64"/>
                </a:lnTo>
                <a:lnTo>
                  <a:pt x="22" y="68"/>
                </a:lnTo>
                <a:lnTo>
                  <a:pt x="22" y="69"/>
                </a:lnTo>
                <a:lnTo>
                  <a:pt x="24" y="73"/>
                </a:lnTo>
                <a:lnTo>
                  <a:pt x="24" y="77"/>
                </a:lnTo>
                <a:lnTo>
                  <a:pt x="24" y="82"/>
                </a:lnTo>
                <a:lnTo>
                  <a:pt x="24" y="86"/>
                </a:lnTo>
                <a:lnTo>
                  <a:pt x="24" y="92"/>
                </a:lnTo>
                <a:lnTo>
                  <a:pt x="24" y="99"/>
                </a:lnTo>
                <a:lnTo>
                  <a:pt x="24" y="103"/>
                </a:lnTo>
                <a:lnTo>
                  <a:pt x="24" y="104"/>
                </a:lnTo>
                <a:lnTo>
                  <a:pt x="24" y="108"/>
                </a:lnTo>
                <a:lnTo>
                  <a:pt x="24" y="110"/>
                </a:lnTo>
                <a:lnTo>
                  <a:pt x="24" y="112"/>
                </a:lnTo>
                <a:lnTo>
                  <a:pt x="24" y="115"/>
                </a:lnTo>
                <a:lnTo>
                  <a:pt x="24" y="121"/>
                </a:lnTo>
                <a:lnTo>
                  <a:pt x="24" y="125"/>
                </a:lnTo>
                <a:lnTo>
                  <a:pt x="22" y="126"/>
                </a:lnTo>
                <a:lnTo>
                  <a:pt x="22" y="132"/>
                </a:lnTo>
                <a:lnTo>
                  <a:pt x="22" y="136"/>
                </a:lnTo>
                <a:lnTo>
                  <a:pt x="21" y="143"/>
                </a:lnTo>
                <a:lnTo>
                  <a:pt x="21" y="145"/>
                </a:lnTo>
                <a:lnTo>
                  <a:pt x="19" y="147"/>
                </a:lnTo>
                <a:lnTo>
                  <a:pt x="21" y="149"/>
                </a:lnTo>
                <a:lnTo>
                  <a:pt x="19" y="150"/>
                </a:lnTo>
                <a:lnTo>
                  <a:pt x="19" y="154"/>
                </a:lnTo>
                <a:lnTo>
                  <a:pt x="19" y="154"/>
                </a:lnTo>
                <a:lnTo>
                  <a:pt x="19" y="156"/>
                </a:lnTo>
                <a:lnTo>
                  <a:pt x="17" y="158"/>
                </a:lnTo>
                <a:lnTo>
                  <a:pt x="17" y="160"/>
                </a:lnTo>
                <a:lnTo>
                  <a:pt x="17" y="161"/>
                </a:lnTo>
                <a:lnTo>
                  <a:pt x="15" y="163"/>
                </a:lnTo>
                <a:lnTo>
                  <a:pt x="13" y="163"/>
                </a:lnTo>
                <a:lnTo>
                  <a:pt x="13" y="167"/>
                </a:lnTo>
                <a:lnTo>
                  <a:pt x="11" y="169"/>
                </a:lnTo>
                <a:lnTo>
                  <a:pt x="9" y="169"/>
                </a:lnTo>
                <a:lnTo>
                  <a:pt x="9" y="171"/>
                </a:lnTo>
                <a:lnTo>
                  <a:pt x="9" y="172"/>
                </a:lnTo>
                <a:lnTo>
                  <a:pt x="8" y="174"/>
                </a:lnTo>
                <a:lnTo>
                  <a:pt x="8" y="176"/>
                </a:lnTo>
                <a:lnTo>
                  <a:pt x="6" y="176"/>
                </a:lnTo>
                <a:lnTo>
                  <a:pt x="2" y="171"/>
                </a:lnTo>
                <a:lnTo>
                  <a:pt x="2" y="167"/>
                </a:lnTo>
                <a:lnTo>
                  <a:pt x="2" y="160"/>
                </a:lnTo>
                <a:lnTo>
                  <a:pt x="2" y="156"/>
                </a:lnTo>
                <a:lnTo>
                  <a:pt x="0" y="147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75" name="Freeform 2031"/>
          <p:cNvSpPr>
            <a:spLocks/>
          </p:cNvSpPr>
          <p:nvPr/>
        </p:nvSpPr>
        <p:spPr bwMode="auto">
          <a:xfrm>
            <a:off x="5360988" y="3948113"/>
            <a:ext cx="60325" cy="147637"/>
          </a:xfrm>
          <a:custGeom>
            <a:avLst/>
            <a:gdLst>
              <a:gd name="T0" fmla="*/ 75 w 75"/>
              <a:gd name="T1" fmla="*/ 180 h 186"/>
              <a:gd name="T2" fmla="*/ 73 w 75"/>
              <a:gd name="T3" fmla="*/ 169 h 186"/>
              <a:gd name="T4" fmla="*/ 70 w 75"/>
              <a:gd name="T5" fmla="*/ 160 h 186"/>
              <a:gd name="T6" fmla="*/ 64 w 75"/>
              <a:gd name="T7" fmla="*/ 151 h 186"/>
              <a:gd name="T8" fmla="*/ 62 w 75"/>
              <a:gd name="T9" fmla="*/ 144 h 186"/>
              <a:gd name="T10" fmla="*/ 59 w 75"/>
              <a:gd name="T11" fmla="*/ 136 h 186"/>
              <a:gd name="T12" fmla="*/ 55 w 75"/>
              <a:gd name="T13" fmla="*/ 125 h 186"/>
              <a:gd name="T14" fmla="*/ 49 w 75"/>
              <a:gd name="T15" fmla="*/ 114 h 186"/>
              <a:gd name="T16" fmla="*/ 42 w 75"/>
              <a:gd name="T17" fmla="*/ 94 h 186"/>
              <a:gd name="T18" fmla="*/ 31 w 75"/>
              <a:gd name="T19" fmla="*/ 83 h 186"/>
              <a:gd name="T20" fmla="*/ 14 w 75"/>
              <a:gd name="T21" fmla="*/ 68 h 186"/>
              <a:gd name="T22" fmla="*/ 11 w 75"/>
              <a:gd name="T23" fmla="*/ 59 h 186"/>
              <a:gd name="T24" fmla="*/ 7 w 75"/>
              <a:gd name="T25" fmla="*/ 48 h 186"/>
              <a:gd name="T26" fmla="*/ 9 w 75"/>
              <a:gd name="T27" fmla="*/ 41 h 186"/>
              <a:gd name="T28" fmla="*/ 7 w 75"/>
              <a:gd name="T29" fmla="*/ 32 h 186"/>
              <a:gd name="T30" fmla="*/ 5 w 75"/>
              <a:gd name="T31" fmla="*/ 26 h 186"/>
              <a:gd name="T32" fmla="*/ 3 w 75"/>
              <a:gd name="T33" fmla="*/ 21 h 186"/>
              <a:gd name="T34" fmla="*/ 2 w 75"/>
              <a:gd name="T35" fmla="*/ 17 h 186"/>
              <a:gd name="T36" fmla="*/ 0 w 75"/>
              <a:gd name="T37" fmla="*/ 11 h 186"/>
              <a:gd name="T38" fmla="*/ 0 w 75"/>
              <a:gd name="T39" fmla="*/ 6 h 186"/>
              <a:gd name="T40" fmla="*/ 3 w 75"/>
              <a:gd name="T41" fmla="*/ 2 h 186"/>
              <a:gd name="T42" fmla="*/ 5 w 75"/>
              <a:gd name="T43" fmla="*/ 8 h 186"/>
              <a:gd name="T44" fmla="*/ 9 w 75"/>
              <a:gd name="T45" fmla="*/ 15 h 186"/>
              <a:gd name="T46" fmla="*/ 11 w 75"/>
              <a:gd name="T47" fmla="*/ 19 h 186"/>
              <a:gd name="T48" fmla="*/ 14 w 75"/>
              <a:gd name="T49" fmla="*/ 24 h 186"/>
              <a:gd name="T50" fmla="*/ 16 w 75"/>
              <a:gd name="T51" fmla="*/ 32 h 186"/>
              <a:gd name="T52" fmla="*/ 18 w 75"/>
              <a:gd name="T53" fmla="*/ 39 h 186"/>
              <a:gd name="T54" fmla="*/ 22 w 75"/>
              <a:gd name="T55" fmla="*/ 44 h 186"/>
              <a:gd name="T56" fmla="*/ 24 w 75"/>
              <a:gd name="T57" fmla="*/ 54 h 186"/>
              <a:gd name="T58" fmla="*/ 31 w 75"/>
              <a:gd name="T59" fmla="*/ 68 h 186"/>
              <a:gd name="T60" fmla="*/ 24 w 75"/>
              <a:gd name="T61" fmla="*/ 83 h 186"/>
              <a:gd name="T62" fmla="*/ 24 w 75"/>
              <a:gd name="T63" fmla="*/ 92 h 186"/>
              <a:gd name="T64" fmla="*/ 26 w 75"/>
              <a:gd name="T65" fmla="*/ 101 h 186"/>
              <a:gd name="T66" fmla="*/ 29 w 75"/>
              <a:gd name="T67" fmla="*/ 111 h 186"/>
              <a:gd name="T68" fmla="*/ 33 w 75"/>
              <a:gd name="T69" fmla="*/ 120 h 186"/>
              <a:gd name="T70" fmla="*/ 37 w 75"/>
              <a:gd name="T71" fmla="*/ 127 h 186"/>
              <a:gd name="T72" fmla="*/ 38 w 75"/>
              <a:gd name="T73" fmla="*/ 131 h 186"/>
              <a:gd name="T74" fmla="*/ 40 w 75"/>
              <a:gd name="T75" fmla="*/ 136 h 186"/>
              <a:gd name="T76" fmla="*/ 42 w 75"/>
              <a:gd name="T77" fmla="*/ 142 h 186"/>
              <a:gd name="T78" fmla="*/ 44 w 75"/>
              <a:gd name="T79" fmla="*/ 147 h 186"/>
              <a:gd name="T80" fmla="*/ 48 w 75"/>
              <a:gd name="T81" fmla="*/ 155 h 186"/>
              <a:gd name="T82" fmla="*/ 51 w 75"/>
              <a:gd name="T83" fmla="*/ 164 h 186"/>
              <a:gd name="T84" fmla="*/ 55 w 75"/>
              <a:gd name="T85" fmla="*/ 171 h 186"/>
              <a:gd name="T86" fmla="*/ 62 w 75"/>
              <a:gd name="T87" fmla="*/ 184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75" h="186">
                <a:moveTo>
                  <a:pt x="75" y="186"/>
                </a:moveTo>
                <a:lnTo>
                  <a:pt x="75" y="184"/>
                </a:lnTo>
                <a:lnTo>
                  <a:pt x="75" y="180"/>
                </a:lnTo>
                <a:lnTo>
                  <a:pt x="73" y="175"/>
                </a:lnTo>
                <a:lnTo>
                  <a:pt x="73" y="171"/>
                </a:lnTo>
                <a:lnTo>
                  <a:pt x="73" y="169"/>
                </a:lnTo>
                <a:lnTo>
                  <a:pt x="71" y="169"/>
                </a:lnTo>
                <a:lnTo>
                  <a:pt x="70" y="164"/>
                </a:lnTo>
                <a:lnTo>
                  <a:pt x="70" y="160"/>
                </a:lnTo>
                <a:lnTo>
                  <a:pt x="68" y="157"/>
                </a:lnTo>
                <a:lnTo>
                  <a:pt x="66" y="153"/>
                </a:lnTo>
                <a:lnTo>
                  <a:pt x="64" y="151"/>
                </a:lnTo>
                <a:lnTo>
                  <a:pt x="62" y="147"/>
                </a:lnTo>
                <a:lnTo>
                  <a:pt x="62" y="146"/>
                </a:lnTo>
                <a:lnTo>
                  <a:pt x="62" y="144"/>
                </a:lnTo>
                <a:lnTo>
                  <a:pt x="60" y="142"/>
                </a:lnTo>
                <a:lnTo>
                  <a:pt x="60" y="138"/>
                </a:lnTo>
                <a:lnTo>
                  <a:pt x="59" y="136"/>
                </a:lnTo>
                <a:lnTo>
                  <a:pt x="57" y="133"/>
                </a:lnTo>
                <a:lnTo>
                  <a:pt x="55" y="129"/>
                </a:lnTo>
                <a:lnTo>
                  <a:pt x="55" y="125"/>
                </a:lnTo>
                <a:lnTo>
                  <a:pt x="53" y="120"/>
                </a:lnTo>
                <a:lnTo>
                  <a:pt x="51" y="116"/>
                </a:lnTo>
                <a:lnTo>
                  <a:pt x="49" y="114"/>
                </a:lnTo>
                <a:lnTo>
                  <a:pt x="48" y="103"/>
                </a:lnTo>
                <a:lnTo>
                  <a:pt x="44" y="100"/>
                </a:lnTo>
                <a:lnTo>
                  <a:pt x="42" y="94"/>
                </a:lnTo>
                <a:lnTo>
                  <a:pt x="38" y="90"/>
                </a:lnTo>
                <a:lnTo>
                  <a:pt x="35" y="87"/>
                </a:lnTo>
                <a:lnTo>
                  <a:pt x="31" y="83"/>
                </a:lnTo>
                <a:lnTo>
                  <a:pt x="26" y="79"/>
                </a:lnTo>
                <a:lnTo>
                  <a:pt x="20" y="72"/>
                </a:lnTo>
                <a:lnTo>
                  <a:pt x="14" y="68"/>
                </a:lnTo>
                <a:lnTo>
                  <a:pt x="14" y="67"/>
                </a:lnTo>
                <a:lnTo>
                  <a:pt x="11" y="61"/>
                </a:lnTo>
                <a:lnTo>
                  <a:pt x="11" y="59"/>
                </a:lnTo>
                <a:lnTo>
                  <a:pt x="9" y="55"/>
                </a:lnTo>
                <a:lnTo>
                  <a:pt x="7" y="50"/>
                </a:lnTo>
                <a:lnTo>
                  <a:pt x="7" y="48"/>
                </a:lnTo>
                <a:lnTo>
                  <a:pt x="9" y="44"/>
                </a:lnTo>
                <a:lnTo>
                  <a:pt x="9" y="43"/>
                </a:lnTo>
                <a:lnTo>
                  <a:pt x="9" y="41"/>
                </a:lnTo>
                <a:lnTo>
                  <a:pt x="7" y="37"/>
                </a:lnTo>
                <a:lnTo>
                  <a:pt x="7" y="33"/>
                </a:lnTo>
                <a:lnTo>
                  <a:pt x="7" y="32"/>
                </a:lnTo>
                <a:lnTo>
                  <a:pt x="7" y="30"/>
                </a:lnTo>
                <a:lnTo>
                  <a:pt x="5" y="28"/>
                </a:lnTo>
                <a:lnTo>
                  <a:pt x="5" y="26"/>
                </a:lnTo>
                <a:lnTo>
                  <a:pt x="3" y="24"/>
                </a:lnTo>
                <a:lnTo>
                  <a:pt x="3" y="22"/>
                </a:lnTo>
                <a:lnTo>
                  <a:pt x="3" y="21"/>
                </a:lnTo>
                <a:lnTo>
                  <a:pt x="3" y="21"/>
                </a:lnTo>
                <a:lnTo>
                  <a:pt x="2" y="19"/>
                </a:lnTo>
                <a:lnTo>
                  <a:pt x="2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11"/>
                </a:lnTo>
                <a:lnTo>
                  <a:pt x="0" y="10"/>
                </a:lnTo>
                <a:lnTo>
                  <a:pt x="0" y="6"/>
                </a:lnTo>
                <a:lnTo>
                  <a:pt x="2" y="2"/>
                </a:lnTo>
                <a:lnTo>
                  <a:pt x="3" y="0"/>
                </a:lnTo>
                <a:lnTo>
                  <a:pt x="3" y="2"/>
                </a:lnTo>
                <a:lnTo>
                  <a:pt x="5" y="4"/>
                </a:lnTo>
                <a:lnTo>
                  <a:pt x="5" y="6"/>
                </a:lnTo>
                <a:lnTo>
                  <a:pt x="5" y="8"/>
                </a:lnTo>
                <a:lnTo>
                  <a:pt x="7" y="11"/>
                </a:lnTo>
                <a:lnTo>
                  <a:pt x="7" y="13"/>
                </a:lnTo>
                <a:lnTo>
                  <a:pt x="9" y="15"/>
                </a:lnTo>
                <a:lnTo>
                  <a:pt x="9" y="17"/>
                </a:lnTo>
                <a:lnTo>
                  <a:pt x="9" y="19"/>
                </a:lnTo>
                <a:lnTo>
                  <a:pt x="11" y="19"/>
                </a:lnTo>
                <a:lnTo>
                  <a:pt x="13" y="21"/>
                </a:lnTo>
                <a:lnTo>
                  <a:pt x="14" y="22"/>
                </a:lnTo>
                <a:lnTo>
                  <a:pt x="14" y="24"/>
                </a:lnTo>
                <a:lnTo>
                  <a:pt x="16" y="26"/>
                </a:lnTo>
                <a:lnTo>
                  <a:pt x="16" y="30"/>
                </a:lnTo>
                <a:lnTo>
                  <a:pt x="16" y="32"/>
                </a:lnTo>
                <a:lnTo>
                  <a:pt x="18" y="33"/>
                </a:lnTo>
                <a:lnTo>
                  <a:pt x="18" y="35"/>
                </a:lnTo>
                <a:lnTo>
                  <a:pt x="18" y="39"/>
                </a:lnTo>
                <a:lnTo>
                  <a:pt x="20" y="41"/>
                </a:lnTo>
                <a:lnTo>
                  <a:pt x="20" y="43"/>
                </a:lnTo>
                <a:lnTo>
                  <a:pt x="22" y="44"/>
                </a:lnTo>
                <a:lnTo>
                  <a:pt x="22" y="48"/>
                </a:lnTo>
                <a:lnTo>
                  <a:pt x="24" y="52"/>
                </a:lnTo>
                <a:lnTo>
                  <a:pt x="24" y="54"/>
                </a:lnTo>
                <a:lnTo>
                  <a:pt x="27" y="59"/>
                </a:lnTo>
                <a:lnTo>
                  <a:pt x="31" y="63"/>
                </a:lnTo>
                <a:lnTo>
                  <a:pt x="31" y="68"/>
                </a:lnTo>
                <a:lnTo>
                  <a:pt x="29" y="74"/>
                </a:lnTo>
                <a:lnTo>
                  <a:pt x="27" y="79"/>
                </a:lnTo>
                <a:lnTo>
                  <a:pt x="24" y="83"/>
                </a:lnTo>
                <a:lnTo>
                  <a:pt x="24" y="89"/>
                </a:lnTo>
                <a:lnTo>
                  <a:pt x="24" y="90"/>
                </a:lnTo>
                <a:lnTo>
                  <a:pt x="24" y="92"/>
                </a:lnTo>
                <a:lnTo>
                  <a:pt x="24" y="94"/>
                </a:lnTo>
                <a:lnTo>
                  <a:pt x="24" y="98"/>
                </a:lnTo>
                <a:lnTo>
                  <a:pt x="26" y="101"/>
                </a:lnTo>
                <a:lnTo>
                  <a:pt x="27" y="103"/>
                </a:lnTo>
                <a:lnTo>
                  <a:pt x="27" y="107"/>
                </a:lnTo>
                <a:lnTo>
                  <a:pt x="29" y="111"/>
                </a:lnTo>
                <a:lnTo>
                  <a:pt x="31" y="112"/>
                </a:lnTo>
                <a:lnTo>
                  <a:pt x="31" y="116"/>
                </a:lnTo>
                <a:lnTo>
                  <a:pt x="33" y="120"/>
                </a:lnTo>
                <a:lnTo>
                  <a:pt x="35" y="123"/>
                </a:lnTo>
                <a:lnTo>
                  <a:pt x="35" y="125"/>
                </a:lnTo>
                <a:lnTo>
                  <a:pt x="37" y="127"/>
                </a:lnTo>
                <a:lnTo>
                  <a:pt x="37" y="129"/>
                </a:lnTo>
                <a:lnTo>
                  <a:pt x="37" y="131"/>
                </a:lnTo>
                <a:lnTo>
                  <a:pt x="38" y="131"/>
                </a:lnTo>
                <a:lnTo>
                  <a:pt x="38" y="135"/>
                </a:lnTo>
                <a:lnTo>
                  <a:pt x="38" y="136"/>
                </a:lnTo>
                <a:lnTo>
                  <a:pt x="40" y="136"/>
                </a:lnTo>
                <a:lnTo>
                  <a:pt x="40" y="138"/>
                </a:lnTo>
                <a:lnTo>
                  <a:pt x="40" y="140"/>
                </a:lnTo>
                <a:lnTo>
                  <a:pt x="42" y="142"/>
                </a:lnTo>
                <a:lnTo>
                  <a:pt x="42" y="142"/>
                </a:lnTo>
                <a:lnTo>
                  <a:pt x="42" y="144"/>
                </a:lnTo>
                <a:lnTo>
                  <a:pt x="44" y="147"/>
                </a:lnTo>
                <a:lnTo>
                  <a:pt x="46" y="149"/>
                </a:lnTo>
                <a:lnTo>
                  <a:pt x="48" y="153"/>
                </a:lnTo>
                <a:lnTo>
                  <a:pt x="48" y="155"/>
                </a:lnTo>
                <a:lnTo>
                  <a:pt x="49" y="158"/>
                </a:lnTo>
                <a:lnTo>
                  <a:pt x="49" y="160"/>
                </a:lnTo>
                <a:lnTo>
                  <a:pt x="51" y="164"/>
                </a:lnTo>
                <a:lnTo>
                  <a:pt x="53" y="166"/>
                </a:lnTo>
                <a:lnTo>
                  <a:pt x="53" y="169"/>
                </a:lnTo>
                <a:lnTo>
                  <a:pt x="55" y="171"/>
                </a:lnTo>
                <a:lnTo>
                  <a:pt x="55" y="175"/>
                </a:lnTo>
                <a:lnTo>
                  <a:pt x="59" y="180"/>
                </a:lnTo>
                <a:lnTo>
                  <a:pt x="62" y="184"/>
                </a:lnTo>
                <a:lnTo>
                  <a:pt x="68" y="186"/>
                </a:lnTo>
                <a:lnTo>
                  <a:pt x="75" y="186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76" name="Freeform 2032"/>
          <p:cNvSpPr>
            <a:spLocks/>
          </p:cNvSpPr>
          <p:nvPr/>
        </p:nvSpPr>
        <p:spPr bwMode="auto">
          <a:xfrm>
            <a:off x="5360988" y="3948113"/>
            <a:ext cx="60325" cy="147637"/>
          </a:xfrm>
          <a:custGeom>
            <a:avLst/>
            <a:gdLst>
              <a:gd name="T0" fmla="*/ 75 w 75"/>
              <a:gd name="T1" fmla="*/ 180 h 186"/>
              <a:gd name="T2" fmla="*/ 73 w 75"/>
              <a:gd name="T3" fmla="*/ 169 h 186"/>
              <a:gd name="T4" fmla="*/ 70 w 75"/>
              <a:gd name="T5" fmla="*/ 160 h 186"/>
              <a:gd name="T6" fmla="*/ 64 w 75"/>
              <a:gd name="T7" fmla="*/ 151 h 186"/>
              <a:gd name="T8" fmla="*/ 62 w 75"/>
              <a:gd name="T9" fmla="*/ 144 h 186"/>
              <a:gd name="T10" fmla="*/ 59 w 75"/>
              <a:gd name="T11" fmla="*/ 136 h 186"/>
              <a:gd name="T12" fmla="*/ 55 w 75"/>
              <a:gd name="T13" fmla="*/ 125 h 186"/>
              <a:gd name="T14" fmla="*/ 49 w 75"/>
              <a:gd name="T15" fmla="*/ 114 h 186"/>
              <a:gd name="T16" fmla="*/ 42 w 75"/>
              <a:gd name="T17" fmla="*/ 94 h 186"/>
              <a:gd name="T18" fmla="*/ 31 w 75"/>
              <a:gd name="T19" fmla="*/ 83 h 186"/>
              <a:gd name="T20" fmla="*/ 14 w 75"/>
              <a:gd name="T21" fmla="*/ 68 h 186"/>
              <a:gd name="T22" fmla="*/ 11 w 75"/>
              <a:gd name="T23" fmla="*/ 59 h 186"/>
              <a:gd name="T24" fmla="*/ 7 w 75"/>
              <a:gd name="T25" fmla="*/ 48 h 186"/>
              <a:gd name="T26" fmla="*/ 9 w 75"/>
              <a:gd name="T27" fmla="*/ 41 h 186"/>
              <a:gd name="T28" fmla="*/ 7 w 75"/>
              <a:gd name="T29" fmla="*/ 32 h 186"/>
              <a:gd name="T30" fmla="*/ 5 w 75"/>
              <a:gd name="T31" fmla="*/ 26 h 186"/>
              <a:gd name="T32" fmla="*/ 3 w 75"/>
              <a:gd name="T33" fmla="*/ 21 h 186"/>
              <a:gd name="T34" fmla="*/ 2 w 75"/>
              <a:gd name="T35" fmla="*/ 17 h 186"/>
              <a:gd name="T36" fmla="*/ 0 w 75"/>
              <a:gd name="T37" fmla="*/ 11 h 186"/>
              <a:gd name="T38" fmla="*/ 0 w 75"/>
              <a:gd name="T39" fmla="*/ 6 h 186"/>
              <a:gd name="T40" fmla="*/ 3 w 75"/>
              <a:gd name="T41" fmla="*/ 2 h 186"/>
              <a:gd name="T42" fmla="*/ 5 w 75"/>
              <a:gd name="T43" fmla="*/ 8 h 186"/>
              <a:gd name="T44" fmla="*/ 9 w 75"/>
              <a:gd name="T45" fmla="*/ 15 h 186"/>
              <a:gd name="T46" fmla="*/ 11 w 75"/>
              <a:gd name="T47" fmla="*/ 19 h 186"/>
              <a:gd name="T48" fmla="*/ 14 w 75"/>
              <a:gd name="T49" fmla="*/ 24 h 186"/>
              <a:gd name="T50" fmla="*/ 16 w 75"/>
              <a:gd name="T51" fmla="*/ 32 h 186"/>
              <a:gd name="T52" fmla="*/ 18 w 75"/>
              <a:gd name="T53" fmla="*/ 39 h 186"/>
              <a:gd name="T54" fmla="*/ 22 w 75"/>
              <a:gd name="T55" fmla="*/ 44 h 186"/>
              <a:gd name="T56" fmla="*/ 24 w 75"/>
              <a:gd name="T57" fmla="*/ 54 h 186"/>
              <a:gd name="T58" fmla="*/ 31 w 75"/>
              <a:gd name="T59" fmla="*/ 68 h 186"/>
              <a:gd name="T60" fmla="*/ 24 w 75"/>
              <a:gd name="T61" fmla="*/ 83 h 186"/>
              <a:gd name="T62" fmla="*/ 24 w 75"/>
              <a:gd name="T63" fmla="*/ 92 h 186"/>
              <a:gd name="T64" fmla="*/ 26 w 75"/>
              <a:gd name="T65" fmla="*/ 101 h 186"/>
              <a:gd name="T66" fmla="*/ 29 w 75"/>
              <a:gd name="T67" fmla="*/ 111 h 186"/>
              <a:gd name="T68" fmla="*/ 33 w 75"/>
              <a:gd name="T69" fmla="*/ 120 h 186"/>
              <a:gd name="T70" fmla="*/ 37 w 75"/>
              <a:gd name="T71" fmla="*/ 127 h 186"/>
              <a:gd name="T72" fmla="*/ 38 w 75"/>
              <a:gd name="T73" fmla="*/ 131 h 186"/>
              <a:gd name="T74" fmla="*/ 40 w 75"/>
              <a:gd name="T75" fmla="*/ 136 h 186"/>
              <a:gd name="T76" fmla="*/ 42 w 75"/>
              <a:gd name="T77" fmla="*/ 142 h 186"/>
              <a:gd name="T78" fmla="*/ 44 w 75"/>
              <a:gd name="T79" fmla="*/ 147 h 186"/>
              <a:gd name="T80" fmla="*/ 48 w 75"/>
              <a:gd name="T81" fmla="*/ 155 h 186"/>
              <a:gd name="T82" fmla="*/ 51 w 75"/>
              <a:gd name="T83" fmla="*/ 164 h 186"/>
              <a:gd name="T84" fmla="*/ 55 w 75"/>
              <a:gd name="T85" fmla="*/ 171 h 186"/>
              <a:gd name="T86" fmla="*/ 62 w 75"/>
              <a:gd name="T87" fmla="*/ 184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75" h="186">
                <a:moveTo>
                  <a:pt x="75" y="186"/>
                </a:moveTo>
                <a:lnTo>
                  <a:pt x="75" y="184"/>
                </a:lnTo>
                <a:lnTo>
                  <a:pt x="75" y="180"/>
                </a:lnTo>
                <a:lnTo>
                  <a:pt x="73" y="175"/>
                </a:lnTo>
                <a:lnTo>
                  <a:pt x="73" y="171"/>
                </a:lnTo>
                <a:lnTo>
                  <a:pt x="73" y="169"/>
                </a:lnTo>
                <a:lnTo>
                  <a:pt x="71" y="169"/>
                </a:lnTo>
                <a:lnTo>
                  <a:pt x="70" y="164"/>
                </a:lnTo>
                <a:lnTo>
                  <a:pt x="70" y="160"/>
                </a:lnTo>
                <a:lnTo>
                  <a:pt x="68" y="157"/>
                </a:lnTo>
                <a:lnTo>
                  <a:pt x="66" y="153"/>
                </a:lnTo>
                <a:lnTo>
                  <a:pt x="64" y="151"/>
                </a:lnTo>
                <a:lnTo>
                  <a:pt x="62" y="147"/>
                </a:lnTo>
                <a:lnTo>
                  <a:pt x="62" y="146"/>
                </a:lnTo>
                <a:lnTo>
                  <a:pt x="62" y="144"/>
                </a:lnTo>
                <a:lnTo>
                  <a:pt x="60" y="142"/>
                </a:lnTo>
                <a:lnTo>
                  <a:pt x="60" y="138"/>
                </a:lnTo>
                <a:lnTo>
                  <a:pt x="59" y="136"/>
                </a:lnTo>
                <a:lnTo>
                  <a:pt x="57" y="133"/>
                </a:lnTo>
                <a:lnTo>
                  <a:pt x="55" y="129"/>
                </a:lnTo>
                <a:lnTo>
                  <a:pt x="55" y="125"/>
                </a:lnTo>
                <a:lnTo>
                  <a:pt x="53" y="120"/>
                </a:lnTo>
                <a:lnTo>
                  <a:pt x="51" y="116"/>
                </a:lnTo>
                <a:lnTo>
                  <a:pt x="49" y="114"/>
                </a:lnTo>
                <a:lnTo>
                  <a:pt x="48" y="103"/>
                </a:lnTo>
                <a:lnTo>
                  <a:pt x="44" y="100"/>
                </a:lnTo>
                <a:lnTo>
                  <a:pt x="42" y="94"/>
                </a:lnTo>
                <a:lnTo>
                  <a:pt x="38" y="90"/>
                </a:lnTo>
                <a:lnTo>
                  <a:pt x="35" y="87"/>
                </a:lnTo>
                <a:lnTo>
                  <a:pt x="31" y="83"/>
                </a:lnTo>
                <a:lnTo>
                  <a:pt x="26" y="79"/>
                </a:lnTo>
                <a:lnTo>
                  <a:pt x="20" y="72"/>
                </a:lnTo>
                <a:lnTo>
                  <a:pt x="14" y="68"/>
                </a:lnTo>
                <a:lnTo>
                  <a:pt x="14" y="67"/>
                </a:lnTo>
                <a:lnTo>
                  <a:pt x="11" y="61"/>
                </a:lnTo>
                <a:lnTo>
                  <a:pt x="11" y="59"/>
                </a:lnTo>
                <a:lnTo>
                  <a:pt x="9" y="55"/>
                </a:lnTo>
                <a:lnTo>
                  <a:pt x="7" y="50"/>
                </a:lnTo>
                <a:lnTo>
                  <a:pt x="7" y="48"/>
                </a:lnTo>
                <a:lnTo>
                  <a:pt x="9" y="44"/>
                </a:lnTo>
                <a:lnTo>
                  <a:pt x="9" y="43"/>
                </a:lnTo>
                <a:lnTo>
                  <a:pt x="9" y="41"/>
                </a:lnTo>
                <a:lnTo>
                  <a:pt x="7" y="37"/>
                </a:lnTo>
                <a:lnTo>
                  <a:pt x="7" y="33"/>
                </a:lnTo>
                <a:lnTo>
                  <a:pt x="7" y="32"/>
                </a:lnTo>
                <a:lnTo>
                  <a:pt x="7" y="30"/>
                </a:lnTo>
                <a:lnTo>
                  <a:pt x="5" y="28"/>
                </a:lnTo>
                <a:lnTo>
                  <a:pt x="5" y="26"/>
                </a:lnTo>
                <a:lnTo>
                  <a:pt x="3" y="24"/>
                </a:lnTo>
                <a:lnTo>
                  <a:pt x="3" y="22"/>
                </a:lnTo>
                <a:lnTo>
                  <a:pt x="3" y="21"/>
                </a:lnTo>
                <a:lnTo>
                  <a:pt x="3" y="21"/>
                </a:lnTo>
                <a:lnTo>
                  <a:pt x="2" y="19"/>
                </a:lnTo>
                <a:lnTo>
                  <a:pt x="2" y="17"/>
                </a:lnTo>
                <a:lnTo>
                  <a:pt x="2" y="15"/>
                </a:lnTo>
                <a:lnTo>
                  <a:pt x="2" y="13"/>
                </a:lnTo>
                <a:lnTo>
                  <a:pt x="0" y="11"/>
                </a:lnTo>
                <a:lnTo>
                  <a:pt x="0" y="11"/>
                </a:lnTo>
                <a:lnTo>
                  <a:pt x="0" y="10"/>
                </a:lnTo>
                <a:lnTo>
                  <a:pt x="0" y="6"/>
                </a:lnTo>
                <a:lnTo>
                  <a:pt x="2" y="2"/>
                </a:lnTo>
                <a:lnTo>
                  <a:pt x="3" y="0"/>
                </a:lnTo>
                <a:lnTo>
                  <a:pt x="3" y="2"/>
                </a:lnTo>
                <a:lnTo>
                  <a:pt x="5" y="4"/>
                </a:lnTo>
                <a:lnTo>
                  <a:pt x="5" y="6"/>
                </a:lnTo>
                <a:lnTo>
                  <a:pt x="5" y="8"/>
                </a:lnTo>
                <a:lnTo>
                  <a:pt x="7" y="11"/>
                </a:lnTo>
                <a:lnTo>
                  <a:pt x="7" y="13"/>
                </a:lnTo>
                <a:lnTo>
                  <a:pt x="9" y="15"/>
                </a:lnTo>
                <a:lnTo>
                  <a:pt x="9" y="17"/>
                </a:lnTo>
                <a:lnTo>
                  <a:pt x="9" y="19"/>
                </a:lnTo>
                <a:lnTo>
                  <a:pt x="11" y="19"/>
                </a:lnTo>
                <a:lnTo>
                  <a:pt x="13" y="21"/>
                </a:lnTo>
                <a:lnTo>
                  <a:pt x="14" y="22"/>
                </a:lnTo>
                <a:lnTo>
                  <a:pt x="14" y="24"/>
                </a:lnTo>
                <a:lnTo>
                  <a:pt x="16" y="26"/>
                </a:lnTo>
                <a:lnTo>
                  <a:pt x="16" y="30"/>
                </a:lnTo>
                <a:lnTo>
                  <a:pt x="16" y="32"/>
                </a:lnTo>
                <a:lnTo>
                  <a:pt x="18" y="33"/>
                </a:lnTo>
                <a:lnTo>
                  <a:pt x="18" y="35"/>
                </a:lnTo>
                <a:lnTo>
                  <a:pt x="18" y="39"/>
                </a:lnTo>
                <a:lnTo>
                  <a:pt x="20" y="41"/>
                </a:lnTo>
                <a:lnTo>
                  <a:pt x="20" y="43"/>
                </a:lnTo>
                <a:lnTo>
                  <a:pt x="22" y="44"/>
                </a:lnTo>
                <a:lnTo>
                  <a:pt x="22" y="48"/>
                </a:lnTo>
                <a:lnTo>
                  <a:pt x="24" y="52"/>
                </a:lnTo>
                <a:lnTo>
                  <a:pt x="24" y="54"/>
                </a:lnTo>
                <a:lnTo>
                  <a:pt x="27" y="59"/>
                </a:lnTo>
                <a:lnTo>
                  <a:pt x="31" y="63"/>
                </a:lnTo>
                <a:lnTo>
                  <a:pt x="31" y="68"/>
                </a:lnTo>
                <a:lnTo>
                  <a:pt x="29" y="74"/>
                </a:lnTo>
                <a:lnTo>
                  <a:pt x="27" y="79"/>
                </a:lnTo>
                <a:lnTo>
                  <a:pt x="24" y="83"/>
                </a:lnTo>
                <a:lnTo>
                  <a:pt x="24" y="89"/>
                </a:lnTo>
                <a:lnTo>
                  <a:pt x="24" y="90"/>
                </a:lnTo>
                <a:lnTo>
                  <a:pt x="24" y="92"/>
                </a:lnTo>
                <a:lnTo>
                  <a:pt x="24" y="94"/>
                </a:lnTo>
                <a:lnTo>
                  <a:pt x="24" y="98"/>
                </a:lnTo>
                <a:lnTo>
                  <a:pt x="26" y="101"/>
                </a:lnTo>
                <a:lnTo>
                  <a:pt x="27" y="103"/>
                </a:lnTo>
                <a:lnTo>
                  <a:pt x="27" y="107"/>
                </a:lnTo>
                <a:lnTo>
                  <a:pt x="29" y="111"/>
                </a:lnTo>
                <a:lnTo>
                  <a:pt x="31" y="112"/>
                </a:lnTo>
                <a:lnTo>
                  <a:pt x="31" y="116"/>
                </a:lnTo>
                <a:lnTo>
                  <a:pt x="33" y="120"/>
                </a:lnTo>
                <a:lnTo>
                  <a:pt x="35" y="123"/>
                </a:lnTo>
                <a:lnTo>
                  <a:pt x="35" y="125"/>
                </a:lnTo>
                <a:lnTo>
                  <a:pt x="37" y="127"/>
                </a:lnTo>
                <a:lnTo>
                  <a:pt x="37" y="129"/>
                </a:lnTo>
                <a:lnTo>
                  <a:pt x="37" y="131"/>
                </a:lnTo>
                <a:lnTo>
                  <a:pt x="38" y="131"/>
                </a:lnTo>
                <a:lnTo>
                  <a:pt x="38" y="135"/>
                </a:lnTo>
                <a:lnTo>
                  <a:pt x="38" y="136"/>
                </a:lnTo>
                <a:lnTo>
                  <a:pt x="40" y="136"/>
                </a:lnTo>
                <a:lnTo>
                  <a:pt x="40" y="138"/>
                </a:lnTo>
                <a:lnTo>
                  <a:pt x="40" y="140"/>
                </a:lnTo>
                <a:lnTo>
                  <a:pt x="42" y="142"/>
                </a:lnTo>
                <a:lnTo>
                  <a:pt x="42" y="142"/>
                </a:lnTo>
                <a:lnTo>
                  <a:pt x="42" y="144"/>
                </a:lnTo>
                <a:lnTo>
                  <a:pt x="44" y="147"/>
                </a:lnTo>
                <a:lnTo>
                  <a:pt x="46" y="149"/>
                </a:lnTo>
                <a:lnTo>
                  <a:pt x="48" y="153"/>
                </a:lnTo>
                <a:lnTo>
                  <a:pt x="48" y="155"/>
                </a:lnTo>
                <a:lnTo>
                  <a:pt x="49" y="158"/>
                </a:lnTo>
                <a:lnTo>
                  <a:pt x="49" y="160"/>
                </a:lnTo>
                <a:lnTo>
                  <a:pt x="51" y="164"/>
                </a:lnTo>
                <a:lnTo>
                  <a:pt x="53" y="166"/>
                </a:lnTo>
                <a:lnTo>
                  <a:pt x="53" y="169"/>
                </a:lnTo>
                <a:lnTo>
                  <a:pt x="55" y="171"/>
                </a:lnTo>
                <a:lnTo>
                  <a:pt x="55" y="175"/>
                </a:lnTo>
                <a:lnTo>
                  <a:pt x="59" y="180"/>
                </a:lnTo>
                <a:lnTo>
                  <a:pt x="62" y="184"/>
                </a:lnTo>
                <a:lnTo>
                  <a:pt x="68" y="186"/>
                </a:lnTo>
                <a:lnTo>
                  <a:pt x="75" y="186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77" name="Freeform 2033"/>
          <p:cNvSpPr>
            <a:spLocks/>
          </p:cNvSpPr>
          <p:nvPr/>
        </p:nvSpPr>
        <p:spPr bwMode="auto">
          <a:xfrm>
            <a:off x="5386388" y="4016375"/>
            <a:ext cx="28575" cy="74613"/>
          </a:xfrm>
          <a:custGeom>
            <a:avLst/>
            <a:gdLst>
              <a:gd name="T0" fmla="*/ 0 w 37"/>
              <a:gd name="T1" fmla="*/ 0 h 93"/>
              <a:gd name="T2" fmla="*/ 0 w 37"/>
              <a:gd name="T3" fmla="*/ 0 h 93"/>
              <a:gd name="T4" fmla="*/ 0 w 37"/>
              <a:gd name="T5" fmla="*/ 2 h 93"/>
              <a:gd name="T6" fmla="*/ 0 w 37"/>
              <a:gd name="T7" fmla="*/ 3 h 93"/>
              <a:gd name="T8" fmla="*/ 2 w 37"/>
              <a:gd name="T9" fmla="*/ 3 h 93"/>
              <a:gd name="T10" fmla="*/ 2 w 37"/>
              <a:gd name="T11" fmla="*/ 5 h 93"/>
              <a:gd name="T12" fmla="*/ 2 w 37"/>
              <a:gd name="T13" fmla="*/ 7 h 93"/>
              <a:gd name="T14" fmla="*/ 2 w 37"/>
              <a:gd name="T15" fmla="*/ 7 h 93"/>
              <a:gd name="T16" fmla="*/ 4 w 37"/>
              <a:gd name="T17" fmla="*/ 9 h 93"/>
              <a:gd name="T18" fmla="*/ 4 w 37"/>
              <a:gd name="T19" fmla="*/ 11 h 93"/>
              <a:gd name="T20" fmla="*/ 6 w 37"/>
              <a:gd name="T21" fmla="*/ 13 h 93"/>
              <a:gd name="T22" fmla="*/ 7 w 37"/>
              <a:gd name="T23" fmla="*/ 14 h 93"/>
              <a:gd name="T24" fmla="*/ 9 w 37"/>
              <a:gd name="T25" fmla="*/ 18 h 93"/>
              <a:gd name="T26" fmla="*/ 11 w 37"/>
              <a:gd name="T27" fmla="*/ 20 h 93"/>
              <a:gd name="T28" fmla="*/ 13 w 37"/>
              <a:gd name="T29" fmla="*/ 24 h 93"/>
              <a:gd name="T30" fmla="*/ 13 w 37"/>
              <a:gd name="T31" fmla="*/ 27 h 93"/>
              <a:gd name="T32" fmla="*/ 15 w 37"/>
              <a:gd name="T33" fmla="*/ 29 h 93"/>
              <a:gd name="T34" fmla="*/ 17 w 37"/>
              <a:gd name="T35" fmla="*/ 33 h 93"/>
              <a:gd name="T36" fmla="*/ 17 w 37"/>
              <a:gd name="T37" fmla="*/ 36 h 93"/>
              <a:gd name="T38" fmla="*/ 18 w 37"/>
              <a:gd name="T39" fmla="*/ 40 h 93"/>
              <a:gd name="T40" fmla="*/ 18 w 37"/>
              <a:gd name="T41" fmla="*/ 44 h 93"/>
              <a:gd name="T42" fmla="*/ 20 w 37"/>
              <a:gd name="T43" fmla="*/ 46 h 93"/>
              <a:gd name="T44" fmla="*/ 22 w 37"/>
              <a:gd name="T45" fmla="*/ 51 h 93"/>
              <a:gd name="T46" fmla="*/ 24 w 37"/>
              <a:gd name="T47" fmla="*/ 55 h 93"/>
              <a:gd name="T48" fmla="*/ 26 w 37"/>
              <a:gd name="T49" fmla="*/ 59 h 93"/>
              <a:gd name="T50" fmla="*/ 28 w 37"/>
              <a:gd name="T51" fmla="*/ 62 h 93"/>
              <a:gd name="T52" fmla="*/ 28 w 37"/>
              <a:gd name="T53" fmla="*/ 64 h 93"/>
              <a:gd name="T54" fmla="*/ 28 w 37"/>
              <a:gd name="T55" fmla="*/ 68 h 93"/>
              <a:gd name="T56" fmla="*/ 31 w 37"/>
              <a:gd name="T57" fmla="*/ 71 h 93"/>
              <a:gd name="T58" fmla="*/ 31 w 37"/>
              <a:gd name="T59" fmla="*/ 73 h 93"/>
              <a:gd name="T60" fmla="*/ 33 w 37"/>
              <a:gd name="T61" fmla="*/ 77 h 93"/>
              <a:gd name="T62" fmla="*/ 33 w 37"/>
              <a:gd name="T63" fmla="*/ 79 h 93"/>
              <a:gd name="T64" fmla="*/ 35 w 37"/>
              <a:gd name="T65" fmla="*/ 82 h 93"/>
              <a:gd name="T66" fmla="*/ 35 w 37"/>
              <a:gd name="T67" fmla="*/ 88 h 93"/>
              <a:gd name="T68" fmla="*/ 37 w 37"/>
              <a:gd name="T69" fmla="*/ 93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7" h="93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3"/>
                </a:lnTo>
                <a:lnTo>
                  <a:pt x="2" y="3"/>
                </a:lnTo>
                <a:lnTo>
                  <a:pt x="2" y="5"/>
                </a:lnTo>
                <a:lnTo>
                  <a:pt x="2" y="7"/>
                </a:lnTo>
                <a:lnTo>
                  <a:pt x="2" y="7"/>
                </a:lnTo>
                <a:lnTo>
                  <a:pt x="4" y="9"/>
                </a:lnTo>
                <a:lnTo>
                  <a:pt x="4" y="11"/>
                </a:lnTo>
                <a:lnTo>
                  <a:pt x="6" y="13"/>
                </a:lnTo>
                <a:lnTo>
                  <a:pt x="7" y="14"/>
                </a:lnTo>
                <a:lnTo>
                  <a:pt x="9" y="18"/>
                </a:lnTo>
                <a:lnTo>
                  <a:pt x="11" y="20"/>
                </a:lnTo>
                <a:lnTo>
                  <a:pt x="13" y="24"/>
                </a:lnTo>
                <a:lnTo>
                  <a:pt x="13" y="27"/>
                </a:lnTo>
                <a:lnTo>
                  <a:pt x="15" y="29"/>
                </a:lnTo>
                <a:lnTo>
                  <a:pt x="17" y="33"/>
                </a:lnTo>
                <a:lnTo>
                  <a:pt x="17" y="36"/>
                </a:lnTo>
                <a:lnTo>
                  <a:pt x="18" y="40"/>
                </a:lnTo>
                <a:lnTo>
                  <a:pt x="18" y="44"/>
                </a:lnTo>
                <a:lnTo>
                  <a:pt x="20" y="46"/>
                </a:lnTo>
                <a:lnTo>
                  <a:pt x="22" y="51"/>
                </a:lnTo>
                <a:lnTo>
                  <a:pt x="24" y="55"/>
                </a:lnTo>
                <a:lnTo>
                  <a:pt x="26" y="59"/>
                </a:lnTo>
                <a:lnTo>
                  <a:pt x="28" y="62"/>
                </a:lnTo>
                <a:lnTo>
                  <a:pt x="28" y="64"/>
                </a:lnTo>
                <a:lnTo>
                  <a:pt x="28" y="68"/>
                </a:lnTo>
                <a:lnTo>
                  <a:pt x="31" y="71"/>
                </a:lnTo>
                <a:lnTo>
                  <a:pt x="31" y="73"/>
                </a:lnTo>
                <a:lnTo>
                  <a:pt x="33" y="77"/>
                </a:lnTo>
                <a:lnTo>
                  <a:pt x="33" y="79"/>
                </a:lnTo>
                <a:lnTo>
                  <a:pt x="35" y="82"/>
                </a:lnTo>
                <a:lnTo>
                  <a:pt x="35" y="88"/>
                </a:lnTo>
                <a:lnTo>
                  <a:pt x="37" y="9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78" name="Freeform 2034"/>
          <p:cNvSpPr>
            <a:spLocks/>
          </p:cNvSpPr>
          <p:nvPr/>
        </p:nvSpPr>
        <p:spPr bwMode="auto">
          <a:xfrm>
            <a:off x="5411788" y="3960813"/>
            <a:ext cx="93662" cy="144462"/>
          </a:xfrm>
          <a:custGeom>
            <a:avLst/>
            <a:gdLst>
              <a:gd name="T0" fmla="*/ 11 w 118"/>
              <a:gd name="T1" fmla="*/ 178 h 182"/>
              <a:gd name="T2" fmla="*/ 17 w 118"/>
              <a:gd name="T3" fmla="*/ 173 h 182"/>
              <a:gd name="T4" fmla="*/ 21 w 118"/>
              <a:gd name="T5" fmla="*/ 165 h 182"/>
              <a:gd name="T6" fmla="*/ 22 w 118"/>
              <a:gd name="T7" fmla="*/ 160 h 182"/>
              <a:gd name="T8" fmla="*/ 26 w 118"/>
              <a:gd name="T9" fmla="*/ 153 h 182"/>
              <a:gd name="T10" fmla="*/ 32 w 118"/>
              <a:gd name="T11" fmla="*/ 145 h 182"/>
              <a:gd name="T12" fmla="*/ 33 w 118"/>
              <a:gd name="T13" fmla="*/ 140 h 182"/>
              <a:gd name="T14" fmla="*/ 37 w 118"/>
              <a:gd name="T15" fmla="*/ 132 h 182"/>
              <a:gd name="T16" fmla="*/ 41 w 118"/>
              <a:gd name="T17" fmla="*/ 127 h 182"/>
              <a:gd name="T18" fmla="*/ 43 w 118"/>
              <a:gd name="T19" fmla="*/ 120 h 182"/>
              <a:gd name="T20" fmla="*/ 46 w 118"/>
              <a:gd name="T21" fmla="*/ 112 h 182"/>
              <a:gd name="T22" fmla="*/ 50 w 118"/>
              <a:gd name="T23" fmla="*/ 107 h 182"/>
              <a:gd name="T24" fmla="*/ 52 w 118"/>
              <a:gd name="T25" fmla="*/ 101 h 182"/>
              <a:gd name="T26" fmla="*/ 54 w 118"/>
              <a:gd name="T27" fmla="*/ 94 h 182"/>
              <a:gd name="T28" fmla="*/ 55 w 118"/>
              <a:gd name="T29" fmla="*/ 88 h 182"/>
              <a:gd name="T30" fmla="*/ 55 w 118"/>
              <a:gd name="T31" fmla="*/ 81 h 182"/>
              <a:gd name="T32" fmla="*/ 57 w 118"/>
              <a:gd name="T33" fmla="*/ 74 h 182"/>
              <a:gd name="T34" fmla="*/ 57 w 118"/>
              <a:gd name="T35" fmla="*/ 66 h 182"/>
              <a:gd name="T36" fmla="*/ 57 w 118"/>
              <a:gd name="T37" fmla="*/ 61 h 182"/>
              <a:gd name="T38" fmla="*/ 61 w 118"/>
              <a:gd name="T39" fmla="*/ 53 h 182"/>
              <a:gd name="T40" fmla="*/ 63 w 118"/>
              <a:gd name="T41" fmla="*/ 46 h 182"/>
              <a:gd name="T42" fmla="*/ 67 w 118"/>
              <a:gd name="T43" fmla="*/ 39 h 182"/>
              <a:gd name="T44" fmla="*/ 70 w 118"/>
              <a:gd name="T45" fmla="*/ 29 h 182"/>
              <a:gd name="T46" fmla="*/ 74 w 118"/>
              <a:gd name="T47" fmla="*/ 22 h 182"/>
              <a:gd name="T48" fmla="*/ 81 w 118"/>
              <a:gd name="T49" fmla="*/ 13 h 182"/>
              <a:gd name="T50" fmla="*/ 90 w 118"/>
              <a:gd name="T51" fmla="*/ 4 h 182"/>
              <a:gd name="T52" fmla="*/ 101 w 118"/>
              <a:gd name="T53" fmla="*/ 0 h 182"/>
              <a:gd name="T54" fmla="*/ 112 w 118"/>
              <a:gd name="T55" fmla="*/ 0 h 182"/>
              <a:gd name="T56" fmla="*/ 114 w 118"/>
              <a:gd name="T57" fmla="*/ 4 h 182"/>
              <a:gd name="T58" fmla="*/ 107 w 118"/>
              <a:gd name="T59" fmla="*/ 7 h 182"/>
              <a:gd name="T60" fmla="*/ 98 w 118"/>
              <a:gd name="T61" fmla="*/ 15 h 182"/>
              <a:gd name="T62" fmla="*/ 92 w 118"/>
              <a:gd name="T63" fmla="*/ 20 h 182"/>
              <a:gd name="T64" fmla="*/ 90 w 118"/>
              <a:gd name="T65" fmla="*/ 28 h 182"/>
              <a:gd name="T66" fmla="*/ 87 w 118"/>
              <a:gd name="T67" fmla="*/ 35 h 182"/>
              <a:gd name="T68" fmla="*/ 83 w 118"/>
              <a:gd name="T69" fmla="*/ 42 h 182"/>
              <a:gd name="T70" fmla="*/ 79 w 118"/>
              <a:gd name="T71" fmla="*/ 46 h 182"/>
              <a:gd name="T72" fmla="*/ 74 w 118"/>
              <a:gd name="T73" fmla="*/ 52 h 182"/>
              <a:gd name="T74" fmla="*/ 68 w 118"/>
              <a:gd name="T75" fmla="*/ 59 h 182"/>
              <a:gd name="T76" fmla="*/ 61 w 118"/>
              <a:gd name="T77" fmla="*/ 68 h 182"/>
              <a:gd name="T78" fmla="*/ 54 w 118"/>
              <a:gd name="T79" fmla="*/ 74 h 182"/>
              <a:gd name="T80" fmla="*/ 48 w 118"/>
              <a:gd name="T81" fmla="*/ 81 h 182"/>
              <a:gd name="T82" fmla="*/ 43 w 118"/>
              <a:gd name="T83" fmla="*/ 86 h 182"/>
              <a:gd name="T84" fmla="*/ 37 w 118"/>
              <a:gd name="T85" fmla="*/ 96 h 182"/>
              <a:gd name="T86" fmla="*/ 32 w 118"/>
              <a:gd name="T87" fmla="*/ 103 h 182"/>
              <a:gd name="T88" fmla="*/ 28 w 118"/>
              <a:gd name="T89" fmla="*/ 108 h 182"/>
              <a:gd name="T90" fmla="*/ 24 w 118"/>
              <a:gd name="T91" fmla="*/ 114 h 182"/>
              <a:gd name="T92" fmla="*/ 21 w 118"/>
              <a:gd name="T93" fmla="*/ 121 h 182"/>
              <a:gd name="T94" fmla="*/ 17 w 118"/>
              <a:gd name="T95" fmla="*/ 131 h 182"/>
              <a:gd name="T96" fmla="*/ 13 w 118"/>
              <a:gd name="T97" fmla="*/ 138 h 182"/>
              <a:gd name="T98" fmla="*/ 9 w 118"/>
              <a:gd name="T99" fmla="*/ 143 h 182"/>
              <a:gd name="T100" fmla="*/ 6 w 118"/>
              <a:gd name="T101" fmla="*/ 149 h 182"/>
              <a:gd name="T102" fmla="*/ 4 w 118"/>
              <a:gd name="T103" fmla="*/ 156 h 182"/>
              <a:gd name="T104" fmla="*/ 2 w 118"/>
              <a:gd name="T105" fmla="*/ 164 h 182"/>
              <a:gd name="T106" fmla="*/ 0 w 118"/>
              <a:gd name="T107" fmla="*/ 173 h 182"/>
              <a:gd name="T108" fmla="*/ 0 w 118"/>
              <a:gd name="T109" fmla="*/ 180 h 182"/>
              <a:gd name="T110" fmla="*/ 8 w 118"/>
              <a:gd name="T111" fmla="*/ 182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8" h="182">
                <a:moveTo>
                  <a:pt x="8" y="182"/>
                </a:moveTo>
                <a:lnTo>
                  <a:pt x="11" y="178"/>
                </a:lnTo>
                <a:lnTo>
                  <a:pt x="13" y="175"/>
                </a:lnTo>
                <a:lnTo>
                  <a:pt x="17" y="173"/>
                </a:lnTo>
                <a:lnTo>
                  <a:pt x="19" y="169"/>
                </a:lnTo>
                <a:lnTo>
                  <a:pt x="21" y="165"/>
                </a:lnTo>
                <a:lnTo>
                  <a:pt x="22" y="162"/>
                </a:lnTo>
                <a:lnTo>
                  <a:pt x="22" y="160"/>
                </a:lnTo>
                <a:lnTo>
                  <a:pt x="24" y="156"/>
                </a:lnTo>
                <a:lnTo>
                  <a:pt x="26" y="153"/>
                </a:lnTo>
                <a:lnTo>
                  <a:pt x="28" y="149"/>
                </a:lnTo>
                <a:lnTo>
                  <a:pt x="32" y="145"/>
                </a:lnTo>
                <a:lnTo>
                  <a:pt x="33" y="143"/>
                </a:lnTo>
                <a:lnTo>
                  <a:pt x="33" y="140"/>
                </a:lnTo>
                <a:lnTo>
                  <a:pt x="35" y="136"/>
                </a:lnTo>
                <a:lnTo>
                  <a:pt x="37" y="132"/>
                </a:lnTo>
                <a:lnTo>
                  <a:pt x="39" y="131"/>
                </a:lnTo>
                <a:lnTo>
                  <a:pt x="41" y="127"/>
                </a:lnTo>
                <a:lnTo>
                  <a:pt x="43" y="123"/>
                </a:lnTo>
                <a:lnTo>
                  <a:pt x="43" y="120"/>
                </a:lnTo>
                <a:lnTo>
                  <a:pt x="44" y="118"/>
                </a:lnTo>
                <a:lnTo>
                  <a:pt x="46" y="112"/>
                </a:lnTo>
                <a:lnTo>
                  <a:pt x="48" y="110"/>
                </a:lnTo>
                <a:lnTo>
                  <a:pt x="50" y="107"/>
                </a:lnTo>
                <a:lnTo>
                  <a:pt x="52" y="103"/>
                </a:lnTo>
                <a:lnTo>
                  <a:pt x="52" y="101"/>
                </a:lnTo>
                <a:lnTo>
                  <a:pt x="54" y="97"/>
                </a:lnTo>
                <a:lnTo>
                  <a:pt x="54" y="94"/>
                </a:lnTo>
                <a:lnTo>
                  <a:pt x="55" y="90"/>
                </a:lnTo>
                <a:lnTo>
                  <a:pt x="55" y="88"/>
                </a:lnTo>
                <a:lnTo>
                  <a:pt x="55" y="85"/>
                </a:lnTo>
                <a:lnTo>
                  <a:pt x="55" y="81"/>
                </a:lnTo>
                <a:lnTo>
                  <a:pt x="55" y="77"/>
                </a:lnTo>
                <a:lnTo>
                  <a:pt x="57" y="74"/>
                </a:lnTo>
                <a:lnTo>
                  <a:pt x="57" y="70"/>
                </a:lnTo>
                <a:lnTo>
                  <a:pt x="57" y="66"/>
                </a:lnTo>
                <a:lnTo>
                  <a:pt x="57" y="63"/>
                </a:lnTo>
                <a:lnTo>
                  <a:pt x="57" y="61"/>
                </a:lnTo>
                <a:lnTo>
                  <a:pt x="59" y="57"/>
                </a:lnTo>
                <a:lnTo>
                  <a:pt x="61" y="53"/>
                </a:lnTo>
                <a:lnTo>
                  <a:pt x="61" y="50"/>
                </a:lnTo>
                <a:lnTo>
                  <a:pt x="63" y="46"/>
                </a:lnTo>
                <a:lnTo>
                  <a:pt x="65" y="42"/>
                </a:lnTo>
                <a:lnTo>
                  <a:pt x="67" y="39"/>
                </a:lnTo>
                <a:lnTo>
                  <a:pt x="68" y="33"/>
                </a:lnTo>
                <a:lnTo>
                  <a:pt x="70" y="29"/>
                </a:lnTo>
                <a:lnTo>
                  <a:pt x="72" y="24"/>
                </a:lnTo>
                <a:lnTo>
                  <a:pt x="74" y="22"/>
                </a:lnTo>
                <a:lnTo>
                  <a:pt x="76" y="18"/>
                </a:lnTo>
                <a:lnTo>
                  <a:pt x="81" y="13"/>
                </a:lnTo>
                <a:lnTo>
                  <a:pt x="87" y="7"/>
                </a:lnTo>
                <a:lnTo>
                  <a:pt x="90" y="4"/>
                </a:lnTo>
                <a:lnTo>
                  <a:pt x="96" y="2"/>
                </a:lnTo>
                <a:lnTo>
                  <a:pt x="101" y="0"/>
                </a:lnTo>
                <a:lnTo>
                  <a:pt x="105" y="0"/>
                </a:lnTo>
                <a:lnTo>
                  <a:pt x="112" y="0"/>
                </a:lnTo>
                <a:lnTo>
                  <a:pt x="118" y="0"/>
                </a:lnTo>
                <a:lnTo>
                  <a:pt x="114" y="4"/>
                </a:lnTo>
                <a:lnTo>
                  <a:pt x="109" y="6"/>
                </a:lnTo>
                <a:lnTo>
                  <a:pt x="107" y="7"/>
                </a:lnTo>
                <a:lnTo>
                  <a:pt x="100" y="11"/>
                </a:lnTo>
                <a:lnTo>
                  <a:pt x="98" y="15"/>
                </a:lnTo>
                <a:lnTo>
                  <a:pt x="94" y="18"/>
                </a:lnTo>
                <a:lnTo>
                  <a:pt x="92" y="20"/>
                </a:lnTo>
                <a:lnTo>
                  <a:pt x="90" y="24"/>
                </a:lnTo>
                <a:lnTo>
                  <a:pt x="90" y="28"/>
                </a:lnTo>
                <a:lnTo>
                  <a:pt x="89" y="31"/>
                </a:lnTo>
                <a:lnTo>
                  <a:pt x="87" y="35"/>
                </a:lnTo>
                <a:lnTo>
                  <a:pt x="85" y="39"/>
                </a:lnTo>
                <a:lnTo>
                  <a:pt x="83" y="42"/>
                </a:lnTo>
                <a:lnTo>
                  <a:pt x="81" y="44"/>
                </a:lnTo>
                <a:lnTo>
                  <a:pt x="79" y="46"/>
                </a:lnTo>
                <a:lnTo>
                  <a:pt x="78" y="50"/>
                </a:lnTo>
                <a:lnTo>
                  <a:pt x="74" y="52"/>
                </a:lnTo>
                <a:lnTo>
                  <a:pt x="72" y="55"/>
                </a:lnTo>
                <a:lnTo>
                  <a:pt x="68" y="59"/>
                </a:lnTo>
                <a:lnTo>
                  <a:pt x="65" y="63"/>
                </a:lnTo>
                <a:lnTo>
                  <a:pt x="61" y="68"/>
                </a:lnTo>
                <a:lnTo>
                  <a:pt x="57" y="70"/>
                </a:lnTo>
                <a:lnTo>
                  <a:pt x="54" y="74"/>
                </a:lnTo>
                <a:lnTo>
                  <a:pt x="52" y="77"/>
                </a:lnTo>
                <a:lnTo>
                  <a:pt x="48" y="81"/>
                </a:lnTo>
                <a:lnTo>
                  <a:pt x="46" y="83"/>
                </a:lnTo>
                <a:lnTo>
                  <a:pt x="43" y="86"/>
                </a:lnTo>
                <a:lnTo>
                  <a:pt x="41" y="90"/>
                </a:lnTo>
                <a:lnTo>
                  <a:pt x="37" y="96"/>
                </a:lnTo>
                <a:lnTo>
                  <a:pt x="33" y="99"/>
                </a:lnTo>
                <a:lnTo>
                  <a:pt x="32" y="103"/>
                </a:lnTo>
                <a:lnTo>
                  <a:pt x="30" y="105"/>
                </a:lnTo>
                <a:lnTo>
                  <a:pt x="28" y="108"/>
                </a:lnTo>
                <a:lnTo>
                  <a:pt x="26" y="112"/>
                </a:lnTo>
                <a:lnTo>
                  <a:pt x="24" y="114"/>
                </a:lnTo>
                <a:lnTo>
                  <a:pt x="22" y="118"/>
                </a:lnTo>
                <a:lnTo>
                  <a:pt x="21" y="121"/>
                </a:lnTo>
                <a:lnTo>
                  <a:pt x="19" y="125"/>
                </a:lnTo>
                <a:lnTo>
                  <a:pt x="17" y="131"/>
                </a:lnTo>
                <a:lnTo>
                  <a:pt x="15" y="132"/>
                </a:lnTo>
                <a:lnTo>
                  <a:pt x="13" y="138"/>
                </a:lnTo>
                <a:lnTo>
                  <a:pt x="11" y="140"/>
                </a:lnTo>
                <a:lnTo>
                  <a:pt x="9" y="143"/>
                </a:lnTo>
                <a:lnTo>
                  <a:pt x="8" y="147"/>
                </a:lnTo>
                <a:lnTo>
                  <a:pt x="6" y="149"/>
                </a:lnTo>
                <a:lnTo>
                  <a:pt x="4" y="154"/>
                </a:lnTo>
                <a:lnTo>
                  <a:pt x="4" y="156"/>
                </a:lnTo>
                <a:lnTo>
                  <a:pt x="2" y="160"/>
                </a:lnTo>
                <a:lnTo>
                  <a:pt x="2" y="164"/>
                </a:lnTo>
                <a:lnTo>
                  <a:pt x="0" y="167"/>
                </a:lnTo>
                <a:lnTo>
                  <a:pt x="0" y="173"/>
                </a:lnTo>
                <a:lnTo>
                  <a:pt x="0" y="177"/>
                </a:lnTo>
                <a:lnTo>
                  <a:pt x="0" y="180"/>
                </a:lnTo>
                <a:lnTo>
                  <a:pt x="4" y="182"/>
                </a:lnTo>
                <a:lnTo>
                  <a:pt x="8" y="182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79" name="Freeform 2035"/>
          <p:cNvSpPr>
            <a:spLocks/>
          </p:cNvSpPr>
          <p:nvPr/>
        </p:nvSpPr>
        <p:spPr bwMode="auto">
          <a:xfrm>
            <a:off x="5411788" y="3960813"/>
            <a:ext cx="93662" cy="144462"/>
          </a:xfrm>
          <a:custGeom>
            <a:avLst/>
            <a:gdLst>
              <a:gd name="T0" fmla="*/ 11 w 118"/>
              <a:gd name="T1" fmla="*/ 178 h 182"/>
              <a:gd name="T2" fmla="*/ 17 w 118"/>
              <a:gd name="T3" fmla="*/ 173 h 182"/>
              <a:gd name="T4" fmla="*/ 21 w 118"/>
              <a:gd name="T5" fmla="*/ 165 h 182"/>
              <a:gd name="T6" fmla="*/ 22 w 118"/>
              <a:gd name="T7" fmla="*/ 160 h 182"/>
              <a:gd name="T8" fmla="*/ 26 w 118"/>
              <a:gd name="T9" fmla="*/ 153 h 182"/>
              <a:gd name="T10" fmla="*/ 32 w 118"/>
              <a:gd name="T11" fmla="*/ 145 h 182"/>
              <a:gd name="T12" fmla="*/ 33 w 118"/>
              <a:gd name="T13" fmla="*/ 140 h 182"/>
              <a:gd name="T14" fmla="*/ 37 w 118"/>
              <a:gd name="T15" fmla="*/ 132 h 182"/>
              <a:gd name="T16" fmla="*/ 41 w 118"/>
              <a:gd name="T17" fmla="*/ 127 h 182"/>
              <a:gd name="T18" fmla="*/ 43 w 118"/>
              <a:gd name="T19" fmla="*/ 120 h 182"/>
              <a:gd name="T20" fmla="*/ 46 w 118"/>
              <a:gd name="T21" fmla="*/ 112 h 182"/>
              <a:gd name="T22" fmla="*/ 50 w 118"/>
              <a:gd name="T23" fmla="*/ 107 h 182"/>
              <a:gd name="T24" fmla="*/ 52 w 118"/>
              <a:gd name="T25" fmla="*/ 101 h 182"/>
              <a:gd name="T26" fmla="*/ 54 w 118"/>
              <a:gd name="T27" fmla="*/ 94 h 182"/>
              <a:gd name="T28" fmla="*/ 55 w 118"/>
              <a:gd name="T29" fmla="*/ 88 h 182"/>
              <a:gd name="T30" fmla="*/ 55 w 118"/>
              <a:gd name="T31" fmla="*/ 81 h 182"/>
              <a:gd name="T32" fmla="*/ 57 w 118"/>
              <a:gd name="T33" fmla="*/ 74 h 182"/>
              <a:gd name="T34" fmla="*/ 57 w 118"/>
              <a:gd name="T35" fmla="*/ 66 h 182"/>
              <a:gd name="T36" fmla="*/ 57 w 118"/>
              <a:gd name="T37" fmla="*/ 61 h 182"/>
              <a:gd name="T38" fmla="*/ 61 w 118"/>
              <a:gd name="T39" fmla="*/ 53 h 182"/>
              <a:gd name="T40" fmla="*/ 63 w 118"/>
              <a:gd name="T41" fmla="*/ 46 h 182"/>
              <a:gd name="T42" fmla="*/ 67 w 118"/>
              <a:gd name="T43" fmla="*/ 39 h 182"/>
              <a:gd name="T44" fmla="*/ 70 w 118"/>
              <a:gd name="T45" fmla="*/ 29 h 182"/>
              <a:gd name="T46" fmla="*/ 74 w 118"/>
              <a:gd name="T47" fmla="*/ 22 h 182"/>
              <a:gd name="T48" fmla="*/ 81 w 118"/>
              <a:gd name="T49" fmla="*/ 13 h 182"/>
              <a:gd name="T50" fmla="*/ 90 w 118"/>
              <a:gd name="T51" fmla="*/ 4 h 182"/>
              <a:gd name="T52" fmla="*/ 101 w 118"/>
              <a:gd name="T53" fmla="*/ 0 h 182"/>
              <a:gd name="T54" fmla="*/ 112 w 118"/>
              <a:gd name="T55" fmla="*/ 0 h 182"/>
              <a:gd name="T56" fmla="*/ 114 w 118"/>
              <a:gd name="T57" fmla="*/ 4 h 182"/>
              <a:gd name="T58" fmla="*/ 107 w 118"/>
              <a:gd name="T59" fmla="*/ 7 h 182"/>
              <a:gd name="T60" fmla="*/ 98 w 118"/>
              <a:gd name="T61" fmla="*/ 15 h 182"/>
              <a:gd name="T62" fmla="*/ 92 w 118"/>
              <a:gd name="T63" fmla="*/ 20 h 182"/>
              <a:gd name="T64" fmla="*/ 90 w 118"/>
              <a:gd name="T65" fmla="*/ 28 h 182"/>
              <a:gd name="T66" fmla="*/ 87 w 118"/>
              <a:gd name="T67" fmla="*/ 35 h 182"/>
              <a:gd name="T68" fmla="*/ 83 w 118"/>
              <a:gd name="T69" fmla="*/ 42 h 182"/>
              <a:gd name="T70" fmla="*/ 79 w 118"/>
              <a:gd name="T71" fmla="*/ 46 h 182"/>
              <a:gd name="T72" fmla="*/ 74 w 118"/>
              <a:gd name="T73" fmla="*/ 52 h 182"/>
              <a:gd name="T74" fmla="*/ 68 w 118"/>
              <a:gd name="T75" fmla="*/ 59 h 182"/>
              <a:gd name="T76" fmla="*/ 61 w 118"/>
              <a:gd name="T77" fmla="*/ 68 h 182"/>
              <a:gd name="T78" fmla="*/ 54 w 118"/>
              <a:gd name="T79" fmla="*/ 74 h 182"/>
              <a:gd name="T80" fmla="*/ 48 w 118"/>
              <a:gd name="T81" fmla="*/ 81 h 182"/>
              <a:gd name="T82" fmla="*/ 43 w 118"/>
              <a:gd name="T83" fmla="*/ 86 h 182"/>
              <a:gd name="T84" fmla="*/ 37 w 118"/>
              <a:gd name="T85" fmla="*/ 96 h 182"/>
              <a:gd name="T86" fmla="*/ 32 w 118"/>
              <a:gd name="T87" fmla="*/ 103 h 182"/>
              <a:gd name="T88" fmla="*/ 28 w 118"/>
              <a:gd name="T89" fmla="*/ 108 h 182"/>
              <a:gd name="T90" fmla="*/ 24 w 118"/>
              <a:gd name="T91" fmla="*/ 114 h 182"/>
              <a:gd name="T92" fmla="*/ 21 w 118"/>
              <a:gd name="T93" fmla="*/ 121 h 182"/>
              <a:gd name="T94" fmla="*/ 17 w 118"/>
              <a:gd name="T95" fmla="*/ 131 h 182"/>
              <a:gd name="T96" fmla="*/ 13 w 118"/>
              <a:gd name="T97" fmla="*/ 138 h 182"/>
              <a:gd name="T98" fmla="*/ 9 w 118"/>
              <a:gd name="T99" fmla="*/ 143 h 182"/>
              <a:gd name="T100" fmla="*/ 6 w 118"/>
              <a:gd name="T101" fmla="*/ 149 h 182"/>
              <a:gd name="T102" fmla="*/ 4 w 118"/>
              <a:gd name="T103" fmla="*/ 156 h 182"/>
              <a:gd name="T104" fmla="*/ 2 w 118"/>
              <a:gd name="T105" fmla="*/ 164 h 182"/>
              <a:gd name="T106" fmla="*/ 0 w 118"/>
              <a:gd name="T107" fmla="*/ 173 h 182"/>
              <a:gd name="T108" fmla="*/ 0 w 118"/>
              <a:gd name="T109" fmla="*/ 180 h 182"/>
              <a:gd name="T110" fmla="*/ 8 w 118"/>
              <a:gd name="T111" fmla="*/ 182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8" h="182">
                <a:moveTo>
                  <a:pt x="8" y="182"/>
                </a:moveTo>
                <a:lnTo>
                  <a:pt x="11" y="178"/>
                </a:lnTo>
                <a:lnTo>
                  <a:pt x="13" y="175"/>
                </a:lnTo>
                <a:lnTo>
                  <a:pt x="17" y="173"/>
                </a:lnTo>
                <a:lnTo>
                  <a:pt x="19" y="169"/>
                </a:lnTo>
                <a:lnTo>
                  <a:pt x="21" y="165"/>
                </a:lnTo>
                <a:lnTo>
                  <a:pt x="22" y="162"/>
                </a:lnTo>
                <a:lnTo>
                  <a:pt x="22" y="160"/>
                </a:lnTo>
                <a:lnTo>
                  <a:pt x="24" y="156"/>
                </a:lnTo>
                <a:lnTo>
                  <a:pt x="26" y="153"/>
                </a:lnTo>
                <a:lnTo>
                  <a:pt x="28" y="149"/>
                </a:lnTo>
                <a:lnTo>
                  <a:pt x="32" y="145"/>
                </a:lnTo>
                <a:lnTo>
                  <a:pt x="33" y="143"/>
                </a:lnTo>
                <a:lnTo>
                  <a:pt x="33" y="140"/>
                </a:lnTo>
                <a:lnTo>
                  <a:pt x="35" y="136"/>
                </a:lnTo>
                <a:lnTo>
                  <a:pt x="37" y="132"/>
                </a:lnTo>
                <a:lnTo>
                  <a:pt x="39" y="131"/>
                </a:lnTo>
                <a:lnTo>
                  <a:pt x="41" y="127"/>
                </a:lnTo>
                <a:lnTo>
                  <a:pt x="43" y="123"/>
                </a:lnTo>
                <a:lnTo>
                  <a:pt x="43" y="120"/>
                </a:lnTo>
                <a:lnTo>
                  <a:pt x="44" y="118"/>
                </a:lnTo>
                <a:lnTo>
                  <a:pt x="46" y="112"/>
                </a:lnTo>
                <a:lnTo>
                  <a:pt x="48" y="110"/>
                </a:lnTo>
                <a:lnTo>
                  <a:pt x="50" y="107"/>
                </a:lnTo>
                <a:lnTo>
                  <a:pt x="52" y="103"/>
                </a:lnTo>
                <a:lnTo>
                  <a:pt x="52" y="101"/>
                </a:lnTo>
                <a:lnTo>
                  <a:pt x="54" y="97"/>
                </a:lnTo>
                <a:lnTo>
                  <a:pt x="54" y="94"/>
                </a:lnTo>
                <a:lnTo>
                  <a:pt x="55" y="90"/>
                </a:lnTo>
                <a:lnTo>
                  <a:pt x="55" y="88"/>
                </a:lnTo>
                <a:lnTo>
                  <a:pt x="55" y="85"/>
                </a:lnTo>
                <a:lnTo>
                  <a:pt x="55" y="81"/>
                </a:lnTo>
                <a:lnTo>
                  <a:pt x="55" y="77"/>
                </a:lnTo>
                <a:lnTo>
                  <a:pt x="57" y="74"/>
                </a:lnTo>
                <a:lnTo>
                  <a:pt x="57" y="70"/>
                </a:lnTo>
                <a:lnTo>
                  <a:pt x="57" y="66"/>
                </a:lnTo>
                <a:lnTo>
                  <a:pt x="57" y="63"/>
                </a:lnTo>
                <a:lnTo>
                  <a:pt x="57" y="61"/>
                </a:lnTo>
                <a:lnTo>
                  <a:pt x="59" y="57"/>
                </a:lnTo>
                <a:lnTo>
                  <a:pt x="61" y="53"/>
                </a:lnTo>
                <a:lnTo>
                  <a:pt x="61" y="50"/>
                </a:lnTo>
                <a:lnTo>
                  <a:pt x="63" y="46"/>
                </a:lnTo>
                <a:lnTo>
                  <a:pt x="65" y="42"/>
                </a:lnTo>
                <a:lnTo>
                  <a:pt x="67" y="39"/>
                </a:lnTo>
                <a:lnTo>
                  <a:pt x="68" y="33"/>
                </a:lnTo>
                <a:lnTo>
                  <a:pt x="70" y="29"/>
                </a:lnTo>
                <a:lnTo>
                  <a:pt x="72" y="24"/>
                </a:lnTo>
                <a:lnTo>
                  <a:pt x="74" y="22"/>
                </a:lnTo>
                <a:lnTo>
                  <a:pt x="76" y="18"/>
                </a:lnTo>
                <a:lnTo>
                  <a:pt x="81" y="13"/>
                </a:lnTo>
                <a:lnTo>
                  <a:pt x="87" y="7"/>
                </a:lnTo>
                <a:lnTo>
                  <a:pt x="90" y="4"/>
                </a:lnTo>
                <a:lnTo>
                  <a:pt x="96" y="2"/>
                </a:lnTo>
                <a:lnTo>
                  <a:pt x="101" y="0"/>
                </a:lnTo>
                <a:lnTo>
                  <a:pt x="105" y="0"/>
                </a:lnTo>
                <a:lnTo>
                  <a:pt x="112" y="0"/>
                </a:lnTo>
                <a:lnTo>
                  <a:pt x="118" y="0"/>
                </a:lnTo>
                <a:lnTo>
                  <a:pt x="114" y="4"/>
                </a:lnTo>
                <a:lnTo>
                  <a:pt x="109" y="6"/>
                </a:lnTo>
                <a:lnTo>
                  <a:pt x="107" y="7"/>
                </a:lnTo>
                <a:lnTo>
                  <a:pt x="100" y="11"/>
                </a:lnTo>
                <a:lnTo>
                  <a:pt x="98" y="15"/>
                </a:lnTo>
                <a:lnTo>
                  <a:pt x="94" y="18"/>
                </a:lnTo>
                <a:lnTo>
                  <a:pt x="92" y="20"/>
                </a:lnTo>
                <a:lnTo>
                  <a:pt x="90" y="24"/>
                </a:lnTo>
                <a:lnTo>
                  <a:pt x="90" y="28"/>
                </a:lnTo>
                <a:lnTo>
                  <a:pt x="89" y="31"/>
                </a:lnTo>
                <a:lnTo>
                  <a:pt x="87" y="35"/>
                </a:lnTo>
                <a:lnTo>
                  <a:pt x="85" y="39"/>
                </a:lnTo>
                <a:lnTo>
                  <a:pt x="83" y="42"/>
                </a:lnTo>
                <a:lnTo>
                  <a:pt x="81" y="44"/>
                </a:lnTo>
                <a:lnTo>
                  <a:pt x="79" y="46"/>
                </a:lnTo>
                <a:lnTo>
                  <a:pt x="78" y="50"/>
                </a:lnTo>
                <a:lnTo>
                  <a:pt x="74" y="52"/>
                </a:lnTo>
                <a:lnTo>
                  <a:pt x="72" y="55"/>
                </a:lnTo>
                <a:lnTo>
                  <a:pt x="68" y="59"/>
                </a:lnTo>
                <a:lnTo>
                  <a:pt x="65" y="63"/>
                </a:lnTo>
                <a:lnTo>
                  <a:pt x="61" y="68"/>
                </a:lnTo>
                <a:lnTo>
                  <a:pt x="57" y="70"/>
                </a:lnTo>
                <a:lnTo>
                  <a:pt x="54" y="74"/>
                </a:lnTo>
                <a:lnTo>
                  <a:pt x="52" y="77"/>
                </a:lnTo>
                <a:lnTo>
                  <a:pt x="48" y="81"/>
                </a:lnTo>
                <a:lnTo>
                  <a:pt x="46" y="83"/>
                </a:lnTo>
                <a:lnTo>
                  <a:pt x="43" y="86"/>
                </a:lnTo>
                <a:lnTo>
                  <a:pt x="41" y="90"/>
                </a:lnTo>
                <a:lnTo>
                  <a:pt x="37" y="96"/>
                </a:lnTo>
                <a:lnTo>
                  <a:pt x="33" y="99"/>
                </a:lnTo>
                <a:lnTo>
                  <a:pt x="32" y="103"/>
                </a:lnTo>
                <a:lnTo>
                  <a:pt x="30" y="105"/>
                </a:lnTo>
                <a:lnTo>
                  <a:pt x="28" y="108"/>
                </a:lnTo>
                <a:lnTo>
                  <a:pt x="26" y="112"/>
                </a:lnTo>
                <a:lnTo>
                  <a:pt x="24" y="114"/>
                </a:lnTo>
                <a:lnTo>
                  <a:pt x="22" y="118"/>
                </a:lnTo>
                <a:lnTo>
                  <a:pt x="21" y="121"/>
                </a:lnTo>
                <a:lnTo>
                  <a:pt x="19" y="125"/>
                </a:lnTo>
                <a:lnTo>
                  <a:pt x="17" y="131"/>
                </a:lnTo>
                <a:lnTo>
                  <a:pt x="15" y="132"/>
                </a:lnTo>
                <a:lnTo>
                  <a:pt x="13" y="138"/>
                </a:lnTo>
                <a:lnTo>
                  <a:pt x="11" y="140"/>
                </a:lnTo>
                <a:lnTo>
                  <a:pt x="9" y="143"/>
                </a:lnTo>
                <a:lnTo>
                  <a:pt x="8" y="147"/>
                </a:lnTo>
                <a:lnTo>
                  <a:pt x="6" y="149"/>
                </a:lnTo>
                <a:lnTo>
                  <a:pt x="4" y="154"/>
                </a:lnTo>
                <a:lnTo>
                  <a:pt x="4" y="156"/>
                </a:lnTo>
                <a:lnTo>
                  <a:pt x="2" y="160"/>
                </a:lnTo>
                <a:lnTo>
                  <a:pt x="2" y="164"/>
                </a:lnTo>
                <a:lnTo>
                  <a:pt x="0" y="167"/>
                </a:lnTo>
                <a:lnTo>
                  <a:pt x="0" y="173"/>
                </a:lnTo>
                <a:lnTo>
                  <a:pt x="0" y="177"/>
                </a:lnTo>
                <a:lnTo>
                  <a:pt x="0" y="180"/>
                </a:lnTo>
                <a:lnTo>
                  <a:pt x="4" y="182"/>
                </a:lnTo>
                <a:lnTo>
                  <a:pt x="8" y="18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80" name="Freeform 2036"/>
          <p:cNvSpPr>
            <a:spLocks/>
          </p:cNvSpPr>
          <p:nvPr/>
        </p:nvSpPr>
        <p:spPr bwMode="auto">
          <a:xfrm>
            <a:off x="5310188" y="3976688"/>
            <a:ext cx="107950" cy="131762"/>
          </a:xfrm>
          <a:custGeom>
            <a:avLst/>
            <a:gdLst>
              <a:gd name="T0" fmla="*/ 125 w 136"/>
              <a:gd name="T1" fmla="*/ 164 h 168"/>
              <a:gd name="T2" fmla="*/ 120 w 136"/>
              <a:gd name="T3" fmla="*/ 158 h 168"/>
              <a:gd name="T4" fmla="*/ 116 w 136"/>
              <a:gd name="T5" fmla="*/ 153 h 168"/>
              <a:gd name="T6" fmla="*/ 111 w 136"/>
              <a:gd name="T7" fmla="*/ 147 h 168"/>
              <a:gd name="T8" fmla="*/ 107 w 136"/>
              <a:gd name="T9" fmla="*/ 140 h 168"/>
              <a:gd name="T10" fmla="*/ 103 w 136"/>
              <a:gd name="T11" fmla="*/ 134 h 168"/>
              <a:gd name="T12" fmla="*/ 100 w 136"/>
              <a:gd name="T13" fmla="*/ 129 h 168"/>
              <a:gd name="T14" fmla="*/ 96 w 136"/>
              <a:gd name="T15" fmla="*/ 122 h 168"/>
              <a:gd name="T16" fmla="*/ 92 w 136"/>
              <a:gd name="T17" fmla="*/ 116 h 168"/>
              <a:gd name="T18" fmla="*/ 87 w 136"/>
              <a:gd name="T19" fmla="*/ 111 h 168"/>
              <a:gd name="T20" fmla="*/ 83 w 136"/>
              <a:gd name="T21" fmla="*/ 103 h 168"/>
              <a:gd name="T22" fmla="*/ 79 w 136"/>
              <a:gd name="T23" fmla="*/ 98 h 168"/>
              <a:gd name="T24" fmla="*/ 76 w 136"/>
              <a:gd name="T25" fmla="*/ 92 h 168"/>
              <a:gd name="T26" fmla="*/ 74 w 136"/>
              <a:gd name="T27" fmla="*/ 87 h 168"/>
              <a:gd name="T28" fmla="*/ 72 w 136"/>
              <a:gd name="T29" fmla="*/ 81 h 168"/>
              <a:gd name="T30" fmla="*/ 70 w 136"/>
              <a:gd name="T31" fmla="*/ 74 h 168"/>
              <a:gd name="T32" fmla="*/ 68 w 136"/>
              <a:gd name="T33" fmla="*/ 68 h 168"/>
              <a:gd name="T34" fmla="*/ 68 w 136"/>
              <a:gd name="T35" fmla="*/ 61 h 168"/>
              <a:gd name="T36" fmla="*/ 67 w 136"/>
              <a:gd name="T37" fmla="*/ 55 h 168"/>
              <a:gd name="T38" fmla="*/ 65 w 136"/>
              <a:gd name="T39" fmla="*/ 48 h 168"/>
              <a:gd name="T40" fmla="*/ 61 w 136"/>
              <a:gd name="T41" fmla="*/ 41 h 168"/>
              <a:gd name="T42" fmla="*/ 57 w 136"/>
              <a:gd name="T43" fmla="*/ 35 h 168"/>
              <a:gd name="T44" fmla="*/ 52 w 136"/>
              <a:gd name="T45" fmla="*/ 26 h 168"/>
              <a:gd name="T46" fmla="*/ 48 w 136"/>
              <a:gd name="T47" fmla="*/ 19 h 168"/>
              <a:gd name="T48" fmla="*/ 37 w 136"/>
              <a:gd name="T49" fmla="*/ 11 h 168"/>
              <a:gd name="T50" fmla="*/ 28 w 136"/>
              <a:gd name="T51" fmla="*/ 4 h 168"/>
              <a:gd name="T52" fmla="*/ 19 w 136"/>
              <a:gd name="T53" fmla="*/ 0 h 168"/>
              <a:gd name="T54" fmla="*/ 8 w 136"/>
              <a:gd name="T55" fmla="*/ 0 h 168"/>
              <a:gd name="T56" fmla="*/ 4 w 136"/>
              <a:gd name="T57" fmla="*/ 2 h 168"/>
              <a:gd name="T58" fmla="*/ 13 w 136"/>
              <a:gd name="T59" fmla="*/ 8 h 168"/>
              <a:gd name="T60" fmla="*/ 22 w 136"/>
              <a:gd name="T61" fmla="*/ 13 h 168"/>
              <a:gd name="T62" fmla="*/ 28 w 136"/>
              <a:gd name="T63" fmla="*/ 19 h 168"/>
              <a:gd name="T64" fmla="*/ 32 w 136"/>
              <a:gd name="T65" fmla="*/ 26 h 168"/>
              <a:gd name="T66" fmla="*/ 35 w 136"/>
              <a:gd name="T67" fmla="*/ 32 h 168"/>
              <a:gd name="T68" fmla="*/ 39 w 136"/>
              <a:gd name="T69" fmla="*/ 39 h 168"/>
              <a:gd name="T70" fmla="*/ 45 w 136"/>
              <a:gd name="T71" fmla="*/ 43 h 168"/>
              <a:gd name="T72" fmla="*/ 50 w 136"/>
              <a:gd name="T73" fmla="*/ 48 h 168"/>
              <a:gd name="T74" fmla="*/ 57 w 136"/>
              <a:gd name="T75" fmla="*/ 54 h 168"/>
              <a:gd name="T76" fmla="*/ 65 w 136"/>
              <a:gd name="T77" fmla="*/ 61 h 168"/>
              <a:gd name="T78" fmla="*/ 72 w 136"/>
              <a:gd name="T79" fmla="*/ 68 h 168"/>
              <a:gd name="T80" fmla="*/ 78 w 136"/>
              <a:gd name="T81" fmla="*/ 74 h 168"/>
              <a:gd name="T82" fmla="*/ 83 w 136"/>
              <a:gd name="T83" fmla="*/ 79 h 168"/>
              <a:gd name="T84" fmla="*/ 92 w 136"/>
              <a:gd name="T85" fmla="*/ 87 h 168"/>
              <a:gd name="T86" fmla="*/ 98 w 136"/>
              <a:gd name="T87" fmla="*/ 94 h 168"/>
              <a:gd name="T88" fmla="*/ 102 w 136"/>
              <a:gd name="T89" fmla="*/ 100 h 168"/>
              <a:gd name="T90" fmla="*/ 105 w 136"/>
              <a:gd name="T91" fmla="*/ 105 h 168"/>
              <a:gd name="T92" fmla="*/ 111 w 136"/>
              <a:gd name="T93" fmla="*/ 112 h 168"/>
              <a:gd name="T94" fmla="*/ 116 w 136"/>
              <a:gd name="T95" fmla="*/ 118 h 168"/>
              <a:gd name="T96" fmla="*/ 120 w 136"/>
              <a:gd name="T97" fmla="*/ 125 h 168"/>
              <a:gd name="T98" fmla="*/ 124 w 136"/>
              <a:gd name="T99" fmla="*/ 131 h 168"/>
              <a:gd name="T100" fmla="*/ 127 w 136"/>
              <a:gd name="T101" fmla="*/ 138 h 168"/>
              <a:gd name="T102" fmla="*/ 131 w 136"/>
              <a:gd name="T103" fmla="*/ 144 h 168"/>
              <a:gd name="T104" fmla="*/ 133 w 136"/>
              <a:gd name="T105" fmla="*/ 149 h 168"/>
              <a:gd name="T106" fmla="*/ 136 w 136"/>
              <a:gd name="T107" fmla="*/ 158 h 168"/>
              <a:gd name="T108" fmla="*/ 136 w 136"/>
              <a:gd name="T109" fmla="*/ 164 h 168"/>
              <a:gd name="T110" fmla="*/ 129 w 136"/>
              <a:gd name="T111" fmla="*/ 168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6" h="168">
                <a:moveTo>
                  <a:pt x="129" y="168"/>
                </a:moveTo>
                <a:lnTo>
                  <a:pt x="125" y="164"/>
                </a:lnTo>
                <a:lnTo>
                  <a:pt x="124" y="162"/>
                </a:lnTo>
                <a:lnTo>
                  <a:pt x="120" y="158"/>
                </a:lnTo>
                <a:lnTo>
                  <a:pt x="118" y="155"/>
                </a:lnTo>
                <a:lnTo>
                  <a:pt x="116" y="153"/>
                </a:lnTo>
                <a:lnTo>
                  <a:pt x="114" y="149"/>
                </a:lnTo>
                <a:lnTo>
                  <a:pt x="111" y="147"/>
                </a:lnTo>
                <a:lnTo>
                  <a:pt x="109" y="144"/>
                </a:lnTo>
                <a:lnTo>
                  <a:pt x="107" y="140"/>
                </a:lnTo>
                <a:lnTo>
                  <a:pt x="105" y="138"/>
                </a:lnTo>
                <a:lnTo>
                  <a:pt x="103" y="134"/>
                </a:lnTo>
                <a:lnTo>
                  <a:pt x="102" y="131"/>
                </a:lnTo>
                <a:lnTo>
                  <a:pt x="100" y="129"/>
                </a:lnTo>
                <a:lnTo>
                  <a:pt x="98" y="125"/>
                </a:lnTo>
                <a:lnTo>
                  <a:pt x="96" y="122"/>
                </a:lnTo>
                <a:lnTo>
                  <a:pt x="94" y="120"/>
                </a:lnTo>
                <a:lnTo>
                  <a:pt x="92" y="116"/>
                </a:lnTo>
                <a:lnTo>
                  <a:pt x="91" y="114"/>
                </a:lnTo>
                <a:lnTo>
                  <a:pt x="87" y="111"/>
                </a:lnTo>
                <a:lnTo>
                  <a:pt x="85" y="107"/>
                </a:lnTo>
                <a:lnTo>
                  <a:pt x="83" y="103"/>
                </a:lnTo>
                <a:lnTo>
                  <a:pt x="81" y="101"/>
                </a:lnTo>
                <a:lnTo>
                  <a:pt x="79" y="98"/>
                </a:lnTo>
                <a:lnTo>
                  <a:pt x="78" y="96"/>
                </a:lnTo>
                <a:lnTo>
                  <a:pt x="76" y="92"/>
                </a:lnTo>
                <a:lnTo>
                  <a:pt x="74" y="88"/>
                </a:lnTo>
                <a:lnTo>
                  <a:pt x="74" y="87"/>
                </a:lnTo>
                <a:lnTo>
                  <a:pt x="72" y="83"/>
                </a:lnTo>
                <a:lnTo>
                  <a:pt x="72" y="81"/>
                </a:lnTo>
                <a:lnTo>
                  <a:pt x="72" y="77"/>
                </a:lnTo>
                <a:lnTo>
                  <a:pt x="70" y="74"/>
                </a:lnTo>
                <a:lnTo>
                  <a:pt x="70" y="72"/>
                </a:lnTo>
                <a:lnTo>
                  <a:pt x="68" y="68"/>
                </a:lnTo>
                <a:lnTo>
                  <a:pt x="68" y="65"/>
                </a:lnTo>
                <a:lnTo>
                  <a:pt x="68" y="61"/>
                </a:lnTo>
                <a:lnTo>
                  <a:pt x="68" y="57"/>
                </a:lnTo>
                <a:lnTo>
                  <a:pt x="67" y="55"/>
                </a:lnTo>
                <a:lnTo>
                  <a:pt x="65" y="52"/>
                </a:lnTo>
                <a:lnTo>
                  <a:pt x="65" y="48"/>
                </a:lnTo>
                <a:lnTo>
                  <a:pt x="63" y="44"/>
                </a:lnTo>
                <a:lnTo>
                  <a:pt x="61" y="41"/>
                </a:lnTo>
                <a:lnTo>
                  <a:pt x="59" y="37"/>
                </a:lnTo>
                <a:lnTo>
                  <a:pt x="57" y="35"/>
                </a:lnTo>
                <a:lnTo>
                  <a:pt x="54" y="30"/>
                </a:lnTo>
                <a:lnTo>
                  <a:pt x="52" y="26"/>
                </a:lnTo>
                <a:lnTo>
                  <a:pt x="50" y="22"/>
                </a:lnTo>
                <a:lnTo>
                  <a:pt x="48" y="19"/>
                </a:lnTo>
                <a:lnTo>
                  <a:pt x="45" y="15"/>
                </a:lnTo>
                <a:lnTo>
                  <a:pt x="37" y="11"/>
                </a:lnTo>
                <a:lnTo>
                  <a:pt x="33" y="6"/>
                </a:lnTo>
                <a:lnTo>
                  <a:pt x="28" y="4"/>
                </a:lnTo>
                <a:lnTo>
                  <a:pt x="22" y="2"/>
                </a:lnTo>
                <a:lnTo>
                  <a:pt x="19" y="0"/>
                </a:lnTo>
                <a:lnTo>
                  <a:pt x="13" y="0"/>
                </a:lnTo>
                <a:lnTo>
                  <a:pt x="8" y="0"/>
                </a:lnTo>
                <a:lnTo>
                  <a:pt x="0" y="0"/>
                </a:lnTo>
                <a:lnTo>
                  <a:pt x="4" y="2"/>
                </a:lnTo>
                <a:lnTo>
                  <a:pt x="10" y="4"/>
                </a:lnTo>
                <a:lnTo>
                  <a:pt x="13" y="8"/>
                </a:lnTo>
                <a:lnTo>
                  <a:pt x="19" y="9"/>
                </a:lnTo>
                <a:lnTo>
                  <a:pt x="22" y="13"/>
                </a:lnTo>
                <a:lnTo>
                  <a:pt x="26" y="17"/>
                </a:lnTo>
                <a:lnTo>
                  <a:pt x="28" y="19"/>
                </a:lnTo>
                <a:lnTo>
                  <a:pt x="30" y="22"/>
                </a:lnTo>
                <a:lnTo>
                  <a:pt x="32" y="26"/>
                </a:lnTo>
                <a:lnTo>
                  <a:pt x="33" y="28"/>
                </a:lnTo>
                <a:lnTo>
                  <a:pt x="35" y="32"/>
                </a:lnTo>
                <a:lnTo>
                  <a:pt x="37" y="35"/>
                </a:lnTo>
                <a:lnTo>
                  <a:pt x="39" y="39"/>
                </a:lnTo>
                <a:lnTo>
                  <a:pt x="41" y="41"/>
                </a:lnTo>
                <a:lnTo>
                  <a:pt x="45" y="43"/>
                </a:lnTo>
                <a:lnTo>
                  <a:pt x="46" y="46"/>
                </a:lnTo>
                <a:lnTo>
                  <a:pt x="50" y="48"/>
                </a:lnTo>
                <a:lnTo>
                  <a:pt x="54" y="52"/>
                </a:lnTo>
                <a:lnTo>
                  <a:pt x="57" y="54"/>
                </a:lnTo>
                <a:lnTo>
                  <a:pt x="61" y="57"/>
                </a:lnTo>
                <a:lnTo>
                  <a:pt x="65" y="61"/>
                </a:lnTo>
                <a:lnTo>
                  <a:pt x="68" y="65"/>
                </a:lnTo>
                <a:lnTo>
                  <a:pt x="72" y="68"/>
                </a:lnTo>
                <a:lnTo>
                  <a:pt x="76" y="70"/>
                </a:lnTo>
                <a:lnTo>
                  <a:pt x="78" y="74"/>
                </a:lnTo>
                <a:lnTo>
                  <a:pt x="81" y="76"/>
                </a:lnTo>
                <a:lnTo>
                  <a:pt x="83" y="79"/>
                </a:lnTo>
                <a:lnTo>
                  <a:pt x="89" y="83"/>
                </a:lnTo>
                <a:lnTo>
                  <a:pt x="92" y="87"/>
                </a:lnTo>
                <a:lnTo>
                  <a:pt x="94" y="90"/>
                </a:lnTo>
                <a:lnTo>
                  <a:pt x="98" y="94"/>
                </a:lnTo>
                <a:lnTo>
                  <a:pt x="100" y="96"/>
                </a:lnTo>
                <a:lnTo>
                  <a:pt x="102" y="100"/>
                </a:lnTo>
                <a:lnTo>
                  <a:pt x="103" y="103"/>
                </a:lnTo>
                <a:lnTo>
                  <a:pt x="105" y="105"/>
                </a:lnTo>
                <a:lnTo>
                  <a:pt x="107" y="109"/>
                </a:lnTo>
                <a:lnTo>
                  <a:pt x="111" y="112"/>
                </a:lnTo>
                <a:lnTo>
                  <a:pt x="113" y="114"/>
                </a:lnTo>
                <a:lnTo>
                  <a:pt x="116" y="118"/>
                </a:lnTo>
                <a:lnTo>
                  <a:pt x="118" y="122"/>
                </a:lnTo>
                <a:lnTo>
                  <a:pt x="120" y="125"/>
                </a:lnTo>
                <a:lnTo>
                  <a:pt x="122" y="129"/>
                </a:lnTo>
                <a:lnTo>
                  <a:pt x="124" y="131"/>
                </a:lnTo>
                <a:lnTo>
                  <a:pt x="125" y="134"/>
                </a:lnTo>
                <a:lnTo>
                  <a:pt x="127" y="138"/>
                </a:lnTo>
                <a:lnTo>
                  <a:pt x="129" y="142"/>
                </a:lnTo>
                <a:lnTo>
                  <a:pt x="131" y="144"/>
                </a:lnTo>
                <a:lnTo>
                  <a:pt x="133" y="147"/>
                </a:lnTo>
                <a:lnTo>
                  <a:pt x="133" y="149"/>
                </a:lnTo>
                <a:lnTo>
                  <a:pt x="135" y="153"/>
                </a:lnTo>
                <a:lnTo>
                  <a:pt x="136" y="158"/>
                </a:lnTo>
                <a:lnTo>
                  <a:pt x="136" y="162"/>
                </a:lnTo>
                <a:lnTo>
                  <a:pt x="136" y="164"/>
                </a:lnTo>
                <a:lnTo>
                  <a:pt x="133" y="168"/>
                </a:lnTo>
                <a:lnTo>
                  <a:pt x="129" y="168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81" name="Freeform 2037"/>
          <p:cNvSpPr>
            <a:spLocks/>
          </p:cNvSpPr>
          <p:nvPr/>
        </p:nvSpPr>
        <p:spPr bwMode="auto">
          <a:xfrm>
            <a:off x="5310188" y="3976688"/>
            <a:ext cx="107950" cy="131762"/>
          </a:xfrm>
          <a:custGeom>
            <a:avLst/>
            <a:gdLst>
              <a:gd name="T0" fmla="*/ 125 w 136"/>
              <a:gd name="T1" fmla="*/ 164 h 168"/>
              <a:gd name="T2" fmla="*/ 120 w 136"/>
              <a:gd name="T3" fmla="*/ 158 h 168"/>
              <a:gd name="T4" fmla="*/ 116 w 136"/>
              <a:gd name="T5" fmla="*/ 153 h 168"/>
              <a:gd name="T6" fmla="*/ 111 w 136"/>
              <a:gd name="T7" fmla="*/ 147 h 168"/>
              <a:gd name="T8" fmla="*/ 107 w 136"/>
              <a:gd name="T9" fmla="*/ 140 h 168"/>
              <a:gd name="T10" fmla="*/ 103 w 136"/>
              <a:gd name="T11" fmla="*/ 134 h 168"/>
              <a:gd name="T12" fmla="*/ 100 w 136"/>
              <a:gd name="T13" fmla="*/ 129 h 168"/>
              <a:gd name="T14" fmla="*/ 96 w 136"/>
              <a:gd name="T15" fmla="*/ 122 h 168"/>
              <a:gd name="T16" fmla="*/ 92 w 136"/>
              <a:gd name="T17" fmla="*/ 116 h 168"/>
              <a:gd name="T18" fmla="*/ 87 w 136"/>
              <a:gd name="T19" fmla="*/ 111 h 168"/>
              <a:gd name="T20" fmla="*/ 83 w 136"/>
              <a:gd name="T21" fmla="*/ 103 h 168"/>
              <a:gd name="T22" fmla="*/ 79 w 136"/>
              <a:gd name="T23" fmla="*/ 98 h 168"/>
              <a:gd name="T24" fmla="*/ 76 w 136"/>
              <a:gd name="T25" fmla="*/ 92 h 168"/>
              <a:gd name="T26" fmla="*/ 74 w 136"/>
              <a:gd name="T27" fmla="*/ 87 h 168"/>
              <a:gd name="T28" fmla="*/ 72 w 136"/>
              <a:gd name="T29" fmla="*/ 81 h 168"/>
              <a:gd name="T30" fmla="*/ 70 w 136"/>
              <a:gd name="T31" fmla="*/ 74 h 168"/>
              <a:gd name="T32" fmla="*/ 68 w 136"/>
              <a:gd name="T33" fmla="*/ 68 h 168"/>
              <a:gd name="T34" fmla="*/ 68 w 136"/>
              <a:gd name="T35" fmla="*/ 61 h 168"/>
              <a:gd name="T36" fmla="*/ 67 w 136"/>
              <a:gd name="T37" fmla="*/ 55 h 168"/>
              <a:gd name="T38" fmla="*/ 65 w 136"/>
              <a:gd name="T39" fmla="*/ 48 h 168"/>
              <a:gd name="T40" fmla="*/ 61 w 136"/>
              <a:gd name="T41" fmla="*/ 41 h 168"/>
              <a:gd name="T42" fmla="*/ 57 w 136"/>
              <a:gd name="T43" fmla="*/ 35 h 168"/>
              <a:gd name="T44" fmla="*/ 52 w 136"/>
              <a:gd name="T45" fmla="*/ 26 h 168"/>
              <a:gd name="T46" fmla="*/ 48 w 136"/>
              <a:gd name="T47" fmla="*/ 19 h 168"/>
              <a:gd name="T48" fmla="*/ 37 w 136"/>
              <a:gd name="T49" fmla="*/ 11 h 168"/>
              <a:gd name="T50" fmla="*/ 28 w 136"/>
              <a:gd name="T51" fmla="*/ 4 h 168"/>
              <a:gd name="T52" fmla="*/ 19 w 136"/>
              <a:gd name="T53" fmla="*/ 0 h 168"/>
              <a:gd name="T54" fmla="*/ 8 w 136"/>
              <a:gd name="T55" fmla="*/ 0 h 168"/>
              <a:gd name="T56" fmla="*/ 4 w 136"/>
              <a:gd name="T57" fmla="*/ 2 h 168"/>
              <a:gd name="T58" fmla="*/ 13 w 136"/>
              <a:gd name="T59" fmla="*/ 8 h 168"/>
              <a:gd name="T60" fmla="*/ 22 w 136"/>
              <a:gd name="T61" fmla="*/ 13 h 168"/>
              <a:gd name="T62" fmla="*/ 28 w 136"/>
              <a:gd name="T63" fmla="*/ 19 h 168"/>
              <a:gd name="T64" fmla="*/ 32 w 136"/>
              <a:gd name="T65" fmla="*/ 26 h 168"/>
              <a:gd name="T66" fmla="*/ 35 w 136"/>
              <a:gd name="T67" fmla="*/ 32 h 168"/>
              <a:gd name="T68" fmla="*/ 39 w 136"/>
              <a:gd name="T69" fmla="*/ 39 h 168"/>
              <a:gd name="T70" fmla="*/ 45 w 136"/>
              <a:gd name="T71" fmla="*/ 43 h 168"/>
              <a:gd name="T72" fmla="*/ 50 w 136"/>
              <a:gd name="T73" fmla="*/ 48 h 168"/>
              <a:gd name="T74" fmla="*/ 57 w 136"/>
              <a:gd name="T75" fmla="*/ 54 h 168"/>
              <a:gd name="T76" fmla="*/ 65 w 136"/>
              <a:gd name="T77" fmla="*/ 61 h 168"/>
              <a:gd name="T78" fmla="*/ 72 w 136"/>
              <a:gd name="T79" fmla="*/ 68 h 168"/>
              <a:gd name="T80" fmla="*/ 78 w 136"/>
              <a:gd name="T81" fmla="*/ 74 h 168"/>
              <a:gd name="T82" fmla="*/ 83 w 136"/>
              <a:gd name="T83" fmla="*/ 79 h 168"/>
              <a:gd name="T84" fmla="*/ 92 w 136"/>
              <a:gd name="T85" fmla="*/ 87 h 168"/>
              <a:gd name="T86" fmla="*/ 98 w 136"/>
              <a:gd name="T87" fmla="*/ 94 h 168"/>
              <a:gd name="T88" fmla="*/ 102 w 136"/>
              <a:gd name="T89" fmla="*/ 100 h 168"/>
              <a:gd name="T90" fmla="*/ 105 w 136"/>
              <a:gd name="T91" fmla="*/ 105 h 168"/>
              <a:gd name="T92" fmla="*/ 111 w 136"/>
              <a:gd name="T93" fmla="*/ 112 h 168"/>
              <a:gd name="T94" fmla="*/ 116 w 136"/>
              <a:gd name="T95" fmla="*/ 118 h 168"/>
              <a:gd name="T96" fmla="*/ 120 w 136"/>
              <a:gd name="T97" fmla="*/ 125 h 168"/>
              <a:gd name="T98" fmla="*/ 124 w 136"/>
              <a:gd name="T99" fmla="*/ 131 h 168"/>
              <a:gd name="T100" fmla="*/ 127 w 136"/>
              <a:gd name="T101" fmla="*/ 138 h 168"/>
              <a:gd name="T102" fmla="*/ 131 w 136"/>
              <a:gd name="T103" fmla="*/ 144 h 168"/>
              <a:gd name="T104" fmla="*/ 133 w 136"/>
              <a:gd name="T105" fmla="*/ 149 h 168"/>
              <a:gd name="T106" fmla="*/ 136 w 136"/>
              <a:gd name="T107" fmla="*/ 158 h 168"/>
              <a:gd name="T108" fmla="*/ 136 w 136"/>
              <a:gd name="T109" fmla="*/ 164 h 168"/>
              <a:gd name="T110" fmla="*/ 129 w 136"/>
              <a:gd name="T111" fmla="*/ 168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6" h="168">
                <a:moveTo>
                  <a:pt x="129" y="168"/>
                </a:moveTo>
                <a:lnTo>
                  <a:pt x="125" y="164"/>
                </a:lnTo>
                <a:lnTo>
                  <a:pt x="124" y="162"/>
                </a:lnTo>
                <a:lnTo>
                  <a:pt x="120" y="158"/>
                </a:lnTo>
                <a:lnTo>
                  <a:pt x="118" y="155"/>
                </a:lnTo>
                <a:lnTo>
                  <a:pt x="116" y="153"/>
                </a:lnTo>
                <a:lnTo>
                  <a:pt x="114" y="149"/>
                </a:lnTo>
                <a:lnTo>
                  <a:pt x="111" y="147"/>
                </a:lnTo>
                <a:lnTo>
                  <a:pt x="109" y="144"/>
                </a:lnTo>
                <a:lnTo>
                  <a:pt x="107" y="140"/>
                </a:lnTo>
                <a:lnTo>
                  <a:pt x="105" y="138"/>
                </a:lnTo>
                <a:lnTo>
                  <a:pt x="103" y="134"/>
                </a:lnTo>
                <a:lnTo>
                  <a:pt x="102" y="131"/>
                </a:lnTo>
                <a:lnTo>
                  <a:pt x="100" y="129"/>
                </a:lnTo>
                <a:lnTo>
                  <a:pt x="98" y="125"/>
                </a:lnTo>
                <a:lnTo>
                  <a:pt x="96" y="122"/>
                </a:lnTo>
                <a:lnTo>
                  <a:pt x="94" y="120"/>
                </a:lnTo>
                <a:lnTo>
                  <a:pt x="92" y="116"/>
                </a:lnTo>
                <a:lnTo>
                  <a:pt x="91" y="114"/>
                </a:lnTo>
                <a:lnTo>
                  <a:pt x="87" y="111"/>
                </a:lnTo>
                <a:lnTo>
                  <a:pt x="85" y="107"/>
                </a:lnTo>
                <a:lnTo>
                  <a:pt x="83" y="103"/>
                </a:lnTo>
                <a:lnTo>
                  <a:pt x="81" y="101"/>
                </a:lnTo>
                <a:lnTo>
                  <a:pt x="79" y="98"/>
                </a:lnTo>
                <a:lnTo>
                  <a:pt x="78" y="96"/>
                </a:lnTo>
                <a:lnTo>
                  <a:pt x="76" y="92"/>
                </a:lnTo>
                <a:lnTo>
                  <a:pt x="74" y="88"/>
                </a:lnTo>
                <a:lnTo>
                  <a:pt x="74" y="87"/>
                </a:lnTo>
                <a:lnTo>
                  <a:pt x="72" y="83"/>
                </a:lnTo>
                <a:lnTo>
                  <a:pt x="72" y="81"/>
                </a:lnTo>
                <a:lnTo>
                  <a:pt x="72" y="77"/>
                </a:lnTo>
                <a:lnTo>
                  <a:pt x="70" y="74"/>
                </a:lnTo>
                <a:lnTo>
                  <a:pt x="70" y="72"/>
                </a:lnTo>
                <a:lnTo>
                  <a:pt x="68" y="68"/>
                </a:lnTo>
                <a:lnTo>
                  <a:pt x="68" y="65"/>
                </a:lnTo>
                <a:lnTo>
                  <a:pt x="68" y="61"/>
                </a:lnTo>
                <a:lnTo>
                  <a:pt x="68" y="57"/>
                </a:lnTo>
                <a:lnTo>
                  <a:pt x="67" y="55"/>
                </a:lnTo>
                <a:lnTo>
                  <a:pt x="65" y="52"/>
                </a:lnTo>
                <a:lnTo>
                  <a:pt x="65" y="48"/>
                </a:lnTo>
                <a:lnTo>
                  <a:pt x="63" y="44"/>
                </a:lnTo>
                <a:lnTo>
                  <a:pt x="61" y="41"/>
                </a:lnTo>
                <a:lnTo>
                  <a:pt x="59" y="37"/>
                </a:lnTo>
                <a:lnTo>
                  <a:pt x="57" y="35"/>
                </a:lnTo>
                <a:lnTo>
                  <a:pt x="54" y="30"/>
                </a:lnTo>
                <a:lnTo>
                  <a:pt x="52" y="26"/>
                </a:lnTo>
                <a:lnTo>
                  <a:pt x="50" y="22"/>
                </a:lnTo>
                <a:lnTo>
                  <a:pt x="48" y="19"/>
                </a:lnTo>
                <a:lnTo>
                  <a:pt x="45" y="15"/>
                </a:lnTo>
                <a:lnTo>
                  <a:pt x="37" y="11"/>
                </a:lnTo>
                <a:lnTo>
                  <a:pt x="33" y="6"/>
                </a:lnTo>
                <a:lnTo>
                  <a:pt x="28" y="4"/>
                </a:lnTo>
                <a:lnTo>
                  <a:pt x="22" y="2"/>
                </a:lnTo>
                <a:lnTo>
                  <a:pt x="19" y="0"/>
                </a:lnTo>
                <a:lnTo>
                  <a:pt x="13" y="0"/>
                </a:lnTo>
                <a:lnTo>
                  <a:pt x="8" y="0"/>
                </a:lnTo>
                <a:lnTo>
                  <a:pt x="0" y="0"/>
                </a:lnTo>
                <a:lnTo>
                  <a:pt x="4" y="2"/>
                </a:lnTo>
                <a:lnTo>
                  <a:pt x="10" y="4"/>
                </a:lnTo>
                <a:lnTo>
                  <a:pt x="13" y="8"/>
                </a:lnTo>
                <a:lnTo>
                  <a:pt x="19" y="9"/>
                </a:lnTo>
                <a:lnTo>
                  <a:pt x="22" y="13"/>
                </a:lnTo>
                <a:lnTo>
                  <a:pt x="26" y="17"/>
                </a:lnTo>
                <a:lnTo>
                  <a:pt x="28" y="19"/>
                </a:lnTo>
                <a:lnTo>
                  <a:pt x="30" y="22"/>
                </a:lnTo>
                <a:lnTo>
                  <a:pt x="32" y="26"/>
                </a:lnTo>
                <a:lnTo>
                  <a:pt x="33" y="28"/>
                </a:lnTo>
                <a:lnTo>
                  <a:pt x="35" y="32"/>
                </a:lnTo>
                <a:lnTo>
                  <a:pt x="37" y="35"/>
                </a:lnTo>
                <a:lnTo>
                  <a:pt x="39" y="39"/>
                </a:lnTo>
                <a:lnTo>
                  <a:pt x="41" y="41"/>
                </a:lnTo>
                <a:lnTo>
                  <a:pt x="45" y="43"/>
                </a:lnTo>
                <a:lnTo>
                  <a:pt x="46" y="46"/>
                </a:lnTo>
                <a:lnTo>
                  <a:pt x="50" y="48"/>
                </a:lnTo>
                <a:lnTo>
                  <a:pt x="54" y="52"/>
                </a:lnTo>
                <a:lnTo>
                  <a:pt x="57" y="54"/>
                </a:lnTo>
                <a:lnTo>
                  <a:pt x="61" y="57"/>
                </a:lnTo>
                <a:lnTo>
                  <a:pt x="65" y="61"/>
                </a:lnTo>
                <a:lnTo>
                  <a:pt x="68" y="65"/>
                </a:lnTo>
                <a:lnTo>
                  <a:pt x="72" y="68"/>
                </a:lnTo>
                <a:lnTo>
                  <a:pt x="76" y="70"/>
                </a:lnTo>
                <a:lnTo>
                  <a:pt x="78" y="74"/>
                </a:lnTo>
                <a:lnTo>
                  <a:pt x="81" y="76"/>
                </a:lnTo>
                <a:lnTo>
                  <a:pt x="83" y="79"/>
                </a:lnTo>
                <a:lnTo>
                  <a:pt x="89" y="83"/>
                </a:lnTo>
                <a:lnTo>
                  <a:pt x="92" y="87"/>
                </a:lnTo>
                <a:lnTo>
                  <a:pt x="94" y="90"/>
                </a:lnTo>
                <a:lnTo>
                  <a:pt x="98" y="94"/>
                </a:lnTo>
                <a:lnTo>
                  <a:pt x="100" y="96"/>
                </a:lnTo>
                <a:lnTo>
                  <a:pt x="102" y="100"/>
                </a:lnTo>
                <a:lnTo>
                  <a:pt x="103" y="103"/>
                </a:lnTo>
                <a:lnTo>
                  <a:pt x="105" y="105"/>
                </a:lnTo>
                <a:lnTo>
                  <a:pt x="107" y="109"/>
                </a:lnTo>
                <a:lnTo>
                  <a:pt x="111" y="112"/>
                </a:lnTo>
                <a:lnTo>
                  <a:pt x="113" y="114"/>
                </a:lnTo>
                <a:lnTo>
                  <a:pt x="116" y="118"/>
                </a:lnTo>
                <a:lnTo>
                  <a:pt x="118" y="122"/>
                </a:lnTo>
                <a:lnTo>
                  <a:pt x="120" y="125"/>
                </a:lnTo>
                <a:lnTo>
                  <a:pt x="122" y="129"/>
                </a:lnTo>
                <a:lnTo>
                  <a:pt x="124" y="131"/>
                </a:lnTo>
                <a:lnTo>
                  <a:pt x="125" y="134"/>
                </a:lnTo>
                <a:lnTo>
                  <a:pt x="127" y="138"/>
                </a:lnTo>
                <a:lnTo>
                  <a:pt x="129" y="142"/>
                </a:lnTo>
                <a:lnTo>
                  <a:pt x="131" y="144"/>
                </a:lnTo>
                <a:lnTo>
                  <a:pt x="133" y="147"/>
                </a:lnTo>
                <a:lnTo>
                  <a:pt x="133" y="149"/>
                </a:lnTo>
                <a:lnTo>
                  <a:pt x="135" y="153"/>
                </a:lnTo>
                <a:lnTo>
                  <a:pt x="136" y="158"/>
                </a:lnTo>
                <a:lnTo>
                  <a:pt x="136" y="162"/>
                </a:lnTo>
                <a:lnTo>
                  <a:pt x="136" y="164"/>
                </a:lnTo>
                <a:lnTo>
                  <a:pt x="133" y="168"/>
                </a:lnTo>
                <a:lnTo>
                  <a:pt x="129" y="168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82" name="Freeform 2038"/>
          <p:cNvSpPr>
            <a:spLocks/>
          </p:cNvSpPr>
          <p:nvPr/>
        </p:nvSpPr>
        <p:spPr bwMode="auto">
          <a:xfrm>
            <a:off x="5408613" y="4119563"/>
            <a:ext cx="76200" cy="31750"/>
          </a:xfrm>
          <a:custGeom>
            <a:avLst/>
            <a:gdLst>
              <a:gd name="T0" fmla="*/ 9 w 93"/>
              <a:gd name="T1" fmla="*/ 2 h 41"/>
              <a:gd name="T2" fmla="*/ 7 w 93"/>
              <a:gd name="T3" fmla="*/ 6 h 41"/>
              <a:gd name="T4" fmla="*/ 3 w 93"/>
              <a:gd name="T5" fmla="*/ 8 h 41"/>
              <a:gd name="T6" fmla="*/ 1 w 93"/>
              <a:gd name="T7" fmla="*/ 11 h 41"/>
              <a:gd name="T8" fmla="*/ 1 w 93"/>
              <a:gd name="T9" fmla="*/ 17 h 41"/>
              <a:gd name="T10" fmla="*/ 0 w 93"/>
              <a:gd name="T11" fmla="*/ 19 h 41"/>
              <a:gd name="T12" fmla="*/ 0 w 93"/>
              <a:gd name="T13" fmla="*/ 26 h 41"/>
              <a:gd name="T14" fmla="*/ 1 w 93"/>
              <a:gd name="T15" fmla="*/ 26 h 41"/>
              <a:gd name="T16" fmla="*/ 1 w 93"/>
              <a:gd name="T17" fmla="*/ 19 h 41"/>
              <a:gd name="T18" fmla="*/ 5 w 93"/>
              <a:gd name="T19" fmla="*/ 17 h 41"/>
              <a:gd name="T20" fmla="*/ 5 w 93"/>
              <a:gd name="T21" fmla="*/ 13 h 41"/>
              <a:gd name="T22" fmla="*/ 5 w 93"/>
              <a:gd name="T23" fmla="*/ 11 h 41"/>
              <a:gd name="T24" fmla="*/ 9 w 93"/>
              <a:gd name="T25" fmla="*/ 8 h 41"/>
              <a:gd name="T26" fmla="*/ 12 w 93"/>
              <a:gd name="T27" fmla="*/ 6 h 41"/>
              <a:gd name="T28" fmla="*/ 14 w 93"/>
              <a:gd name="T29" fmla="*/ 2 h 41"/>
              <a:gd name="T30" fmla="*/ 14 w 93"/>
              <a:gd name="T31" fmla="*/ 0 h 41"/>
              <a:gd name="T32" fmla="*/ 12 w 93"/>
              <a:gd name="T33" fmla="*/ 6 h 41"/>
              <a:gd name="T34" fmla="*/ 16 w 93"/>
              <a:gd name="T35" fmla="*/ 8 h 41"/>
              <a:gd name="T36" fmla="*/ 20 w 93"/>
              <a:gd name="T37" fmla="*/ 10 h 41"/>
              <a:gd name="T38" fmla="*/ 24 w 93"/>
              <a:gd name="T39" fmla="*/ 13 h 41"/>
              <a:gd name="T40" fmla="*/ 29 w 93"/>
              <a:gd name="T41" fmla="*/ 15 h 41"/>
              <a:gd name="T42" fmla="*/ 35 w 93"/>
              <a:gd name="T43" fmla="*/ 19 h 41"/>
              <a:gd name="T44" fmla="*/ 42 w 93"/>
              <a:gd name="T45" fmla="*/ 22 h 41"/>
              <a:gd name="T46" fmla="*/ 47 w 93"/>
              <a:gd name="T47" fmla="*/ 26 h 41"/>
              <a:gd name="T48" fmla="*/ 53 w 93"/>
              <a:gd name="T49" fmla="*/ 32 h 41"/>
              <a:gd name="T50" fmla="*/ 57 w 93"/>
              <a:gd name="T51" fmla="*/ 35 h 41"/>
              <a:gd name="T52" fmla="*/ 68 w 93"/>
              <a:gd name="T53" fmla="*/ 41 h 41"/>
              <a:gd name="T54" fmla="*/ 60 w 93"/>
              <a:gd name="T55" fmla="*/ 35 h 41"/>
              <a:gd name="T56" fmla="*/ 55 w 93"/>
              <a:gd name="T57" fmla="*/ 32 h 41"/>
              <a:gd name="T58" fmla="*/ 53 w 93"/>
              <a:gd name="T59" fmla="*/ 28 h 41"/>
              <a:gd name="T60" fmla="*/ 51 w 93"/>
              <a:gd name="T61" fmla="*/ 26 h 41"/>
              <a:gd name="T62" fmla="*/ 47 w 93"/>
              <a:gd name="T63" fmla="*/ 22 h 41"/>
              <a:gd name="T64" fmla="*/ 42 w 93"/>
              <a:gd name="T65" fmla="*/ 21 h 41"/>
              <a:gd name="T66" fmla="*/ 38 w 93"/>
              <a:gd name="T67" fmla="*/ 17 h 41"/>
              <a:gd name="T68" fmla="*/ 35 w 93"/>
              <a:gd name="T69" fmla="*/ 15 h 41"/>
              <a:gd name="T70" fmla="*/ 27 w 93"/>
              <a:gd name="T71" fmla="*/ 13 h 41"/>
              <a:gd name="T72" fmla="*/ 24 w 93"/>
              <a:gd name="T73" fmla="*/ 11 h 41"/>
              <a:gd name="T74" fmla="*/ 20 w 93"/>
              <a:gd name="T75" fmla="*/ 8 h 41"/>
              <a:gd name="T76" fmla="*/ 18 w 93"/>
              <a:gd name="T77" fmla="*/ 6 h 41"/>
              <a:gd name="T78" fmla="*/ 18 w 93"/>
              <a:gd name="T79" fmla="*/ 2 h 41"/>
              <a:gd name="T80" fmla="*/ 18 w 93"/>
              <a:gd name="T81" fmla="*/ 2 h 41"/>
              <a:gd name="T82" fmla="*/ 24 w 93"/>
              <a:gd name="T83" fmla="*/ 4 h 41"/>
              <a:gd name="T84" fmla="*/ 31 w 93"/>
              <a:gd name="T85" fmla="*/ 6 h 41"/>
              <a:gd name="T86" fmla="*/ 38 w 93"/>
              <a:gd name="T87" fmla="*/ 10 h 41"/>
              <a:gd name="T88" fmla="*/ 49 w 93"/>
              <a:gd name="T89" fmla="*/ 13 h 41"/>
              <a:gd name="T90" fmla="*/ 62 w 93"/>
              <a:gd name="T91" fmla="*/ 13 h 41"/>
              <a:gd name="T92" fmla="*/ 73 w 93"/>
              <a:gd name="T93" fmla="*/ 17 h 41"/>
              <a:gd name="T94" fmla="*/ 84 w 93"/>
              <a:gd name="T95" fmla="*/ 22 h 41"/>
              <a:gd name="T96" fmla="*/ 90 w 93"/>
              <a:gd name="T97" fmla="*/ 22 h 41"/>
              <a:gd name="T98" fmla="*/ 79 w 93"/>
              <a:gd name="T99" fmla="*/ 19 h 41"/>
              <a:gd name="T100" fmla="*/ 71 w 93"/>
              <a:gd name="T101" fmla="*/ 13 h 41"/>
              <a:gd name="T102" fmla="*/ 62 w 93"/>
              <a:gd name="T103" fmla="*/ 11 h 41"/>
              <a:gd name="T104" fmla="*/ 51 w 93"/>
              <a:gd name="T105" fmla="*/ 11 h 41"/>
              <a:gd name="T106" fmla="*/ 44 w 93"/>
              <a:gd name="T107" fmla="*/ 10 h 41"/>
              <a:gd name="T108" fmla="*/ 35 w 93"/>
              <a:gd name="T109" fmla="*/ 6 h 41"/>
              <a:gd name="T110" fmla="*/ 29 w 93"/>
              <a:gd name="T111" fmla="*/ 4 h 41"/>
              <a:gd name="T112" fmla="*/ 24 w 93"/>
              <a:gd name="T113" fmla="*/ 2 h 41"/>
              <a:gd name="T114" fmla="*/ 14 w 93"/>
              <a:gd name="T115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93" h="41">
                <a:moveTo>
                  <a:pt x="11" y="0"/>
                </a:move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4"/>
                </a:lnTo>
                <a:lnTo>
                  <a:pt x="9" y="4"/>
                </a:lnTo>
                <a:lnTo>
                  <a:pt x="9" y="4"/>
                </a:lnTo>
                <a:lnTo>
                  <a:pt x="9" y="4"/>
                </a:lnTo>
                <a:lnTo>
                  <a:pt x="9" y="4"/>
                </a:lnTo>
                <a:lnTo>
                  <a:pt x="9" y="4"/>
                </a:lnTo>
                <a:lnTo>
                  <a:pt x="7" y="6"/>
                </a:lnTo>
                <a:lnTo>
                  <a:pt x="7" y="6"/>
                </a:lnTo>
                <a:lnTo>
                  <a:pt x="7" y="6"/>
                </a:lnTo>
                <a:lnTo>
                  <a:pt x="7" y="6"/>
                </a:lnTo>
                <a:lnTo>
                  <a:pt x="7" y="6"/>
                </a:lnTo>
                <a:lnTo>
                  <a:pt x="7" y="6"/>
                </a:lnTo>
                <a:lnTo>
                  <a:pt x="5" y="6"/>
                </a:lnTo>
                <a:lnTo>
                  <a:pt x="5" y="8"/>
                </a:lnTo>
                <a:lnTo>
                  <a:pt x="5" y="8"/>
                </a:lnTo>
                <a:lnTo>
                  <a:pt x="5" y="8"/>
                </a:lnTo>
                <a:lnTo>
                  <a:pt x="5" y="8"/>
                </a:lnTo>
                <a:lnTo>
                  <a:pt x="3" y="8"/>
                </a:lnTo>
                <a:lnTo>
                  <a:pt x="3" y="10"/>
                </a:lnTo>
                <a:lnTo>
                  <a:pt x="3" y="10"/>
                </a:lnTo>
                <a:lnTo>
                  <a:pt x="3" y="10"/>
                </a:lnTo>
                <a:lnTo>
                  <a:pt x="3" y="10"/>
                </a:lnTo>
                <a:lnTo>
                  <a:pt x="3" y="10"/>
                </a:lnTo>
                <a:lnTo>
                  <a:pt x="3" y="10"/>
                </a:lnTo>
                <a:lnTo>
                  <a:pt x="3" y="11"/>
                </a:lnTo>
                <a:lnTo>
                  <a:pt x="1" y="11"/>
                </a:lnTo>
                <a:lnTo>
                  <a:pt x="1" y="11"/>
                </a:lnTo>
                <a:lnTo>
                  <a:pt x="1" y="11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1" y="15"/>
                </a:lnTo>
                <a:lnTo>
                  <a:pt x="3" y="15"/>
                </a:lnTo>
                <a:lnTo>
                  <a:pt x="3" y="15"/>
                </a:lnTo>
                <a:lnTo>
                  <a:pt x="1" y="15"/>
                </a:lnTo>
                <a:lnTo>
                  <a:pt x="1" y="15"/>
                </a:lnTo>
                <a:lnTo>
                  <a:pt x="1" y="17"/>
                </a:lnTo>
                <a:lnTo>
                  <a:pt x="1" y="17"/>
                </a:lnTo>
                <a:lnTo>
                  <a:pt x="1" y="17"/>
                </a:lnTo>
                <a:lnTo>
                  <a:pt x="1" y="17"/>
                </a:lnTo>
                <a:lnTo>
                  <a:pt x="0" y="17"/>
                </a:lnTo>
                <a:lnTo>
                  <a:pt x="0" y="17"/>
                </a:lnTo>
                <a:lnTo>
                  <a:pt x="0" y="19"/>
                </a:lnTo>
                <a:lnTo>
                  <a:pt x="0" y="19"/>
                </a:lnTo>
                <a:lnTo>
                  <a:pt x="0" y="19"/>
                </a:lnTo>
                <a:lnTo>
                  <a:pt x="0" y="19"/>
                </a:lnTo>
                <a:lnTo>
                  <a:pt x="0" y="19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0" y="22"/>
                </a:lnTo>
                <a:lnTo>
                  <a:pt x="0" y="22"/>
                </a:lnTo>
                <a:lnTo>
                  <a:pt x="0" y="22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6"/>
                </a:lnTo>
                <a:lnTo>
                  <a:pt x="1" y="26"/>
                </a:lnTo>
                <a:lnTo>
                  <a:pt x="1" y="28"/>
                </a:lnTo>
                <a:lnTo>
                  <a:pt x="3" y="28"/>
                </a:lnTo>
                <a:lnTo>
                  <a:pt x="5" y="30"/>
                </a:lnTo>
                <a:lnTo>
                  <a:pt x="5" y="28"/>
                </a:lnTo>
                <a:lnTo>
                  <a:pt x="3" y="28"/>
                </a:lnTo>
                <a:lnTo>
                  <a:pt x="3" y="28"/>
                </a:lnTo>
                <a:lnTo>
                  <a:pt x="3" y="26"/>
                </a:lnTo>
                <a:lnTo>
                  <a:pt x="3" y="26"/>
                </a:lnTo>
                <a:lnTo>
                  <a:pt x="1" y="26"/>
                </a:lnTo>
                <a:lnTo>
                  <a:pt x="3" y="24"/>
                </a:lnTo>
                <a:lnTo>
                  <a:pt x="1" y="24"/>
                </a:lnTo>
                <a:lnTo>
                  <a:pt x="1" y="24"/>
                </a:lnTo>
                <a:lnTo>
                  <a:pt x="1" y="22"/>
                </a:lnTo>
                <a:lnTo>
                  <a:pt x="1" y="22"/>
                </a:lnTo>
                <a:lnTo>
                  <a:pt x="1" y="22"/>
                </a:lnTo>
                <a:lnTo>
                  <a:pt x="1" y="21"/>
                </a:lnTo>
                <a:lnTo>
                  <a:pt x="1" y="21"/>
                </a:lnTo>
                <a:lnTo>
                  <a:pt x="1" y="19"/>
                </a:lnTo>
                <a:lnTo>
                  <a:pt x="1" y="19"/>
                </a:lnTo>
                <a:lnTo>
                  <a:pt x="1" y="19"/>
                </a:lnTo>
                <a:lnTo>
                  <a:pt x="3" y="19"/>
                </a:lnTo>
                <a:lnTo>
                  <a:pt x="3" y="19"/>
                </a:lnTo>
                <a:lnTo>
                  <a:pt x="3" y="19"/>
                </a:lnTo>
                <a:lnTo>
                  <a:pt x="3" y="17"/>
                </a:lnTo>
                <a:lnTo>
                  <a:pt x="5" y="17"/>
                </a:lnTo>
                <a:lnTo>
                  <a:pt x="5" y="17"/>
                </a:lnTo>
                <a:lnTo>
                  <a:pt x="5" y="17"/>
                </a:lnTo>
                <a:lnTo>
                  <a:pt x="5" y="17"/>
                </a:lnTo>
                <a:lnTo>
                  <a:pt x="5" y="17"/>
                </a:lnTo>
                <a:lnTo>
                  <a:pt x="5" y="15"/>
                </a:lnTo>
                <a:lnTo>
                  <a:pt x="5" y="15"/>
                </a:lnTo>
                <a:lnTo>
                  <a:pt x="5" y="15"/>
                </a:lnTo>
                <a:lnTo>
                  <a:pt x="5" y="15"/>
                </a:lnTo>
                <a:lnTo>
                  <a:pt x="5" y="15"/>
                </a:lnTo>
                <a:lnTo>
                  <a:pt x="5" y="15"/>
                </a:lnTo>
                <a:lnTo>
                  <a:pt x="5" y="15"/>
                </a:lnTo>
                <a:lnTo>
                  <a:pt x="5" y="15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0"/>
                </a:lnTo>
                <a:lnTo>
                  <a:pt x="5" y="10"/>
                </a:lnTo>
                <a:lnTo>
                  <a:pt x="5" y="10"/>
                </a:lnTo>
                <a:lnTo>
                  <a:pt x="7" y="10"/>
                </a:lnTo>
                <a:lnTo>
                  <a:pt x="7" y="10"/>
                </a:lnTo>
                <a:lnTo>
                  <a:pt x="7" y="10"/>
                </a:lnTo>
                <a:lnTo>
                  <a:pt x="7" y="8"/>
                </a:lnTo>
                <a:lnTo>
                  <a:pt x="9" y="8"/>
                </a:lnTo>
                <a:lnTo>
                  <a:pt x="9" y="8"/>
                </a:lnTo>
                <a:lnTo>
                  <a:pt x="9" y="8"/>
                </a:lnTo>
                <a:lnTo>
                  <a:pt x="9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6"/>
                </a:lnTo>
                <a:lnTo>
                  <a:pt x="11" y="6"/>
                </a:lnTo>
                <a:lnTo>
                  <a:pt x="11" y="6"/>
                </a:lnTo>
                <a:lnTo>
                  <a:pt x="11" y="6"/>
                </a:lnTo>
                <a:lnTo>
                  <a:pt x="11" y="6"/>
                </a:lnTo>
                <a:lnTo>
                  <a:pt x="12" y="6"/>
                </a:lnTo>
                <a:lnTo>
                  <a:pt x="12" y="6"/>
                </a:lnTo>
                <a:lnTo>
                  <a:pt x="12" y="4"/>
                </a:lnTo>
                <a:lnTo>
                  <a:pt x="12" y="4"/>
                </a:lnTo>
                <a:lnTo>
                  <a:pt x="12" y="4"/>
                </a:lnTo>
                <a:lnTo>
                  <a:pt x="12" y="4"/>
                </a:lnTo>
                <a:lnTo>
                  <a:pt x="12" y="4"/>
                </a:lnTo>
                <a:lnTo>
                  <a:pt x="14" y="4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4" y="2"/>
                </a:lnTo>
                <a:lnTo>
                  <a:pt x="14" y="2"/>
                </a:lnTo>
                <a:lnTo>
                  <a:pt x="14" y="2"/>
                </a:lnTo>
                <a:lnTo>
                  <a:pt x="14" y="2"/>
                </a:lnTo>
                <a:lnTo>
                  <a:pt x="14" y="0"/>
                </a:lnTo>
                <a:lnTo>
                  <a:pt x="14" y="0"/>
                </a:lnTo>
                <a:lnTo>
                  <a:pt x="14" y="0"/>
                </a:lnTo>
                <a:lnTo>
                  <a:pt x="14" y="0"/>
                </a:lnTo>
                <a:lnTo>
                  <a:pt x="14" y="0"/>
                </a:lnTo>
                <a:lnTo>
                  <a:pt x="14" y="0"/>
                </a:lnTo>
                <a:lnTo>
                  <a:pt x="14" y="0"/>
                </a:lnTo>
                <a:lnTo>
                  <a:pt x="14" y="2"/>
                </a:lnTo>
                <a:lnTo>
                  <a:pt x="14" y="2"/>
                </a:lnTo>
                <a:lnTo>
                  <a:pt x="14" y="4"/>
                </a:lnTo>
                <a:lnTo>
                  <a:pt x="14" y="4"/>
                </a:lnTo>
                <a:lnTo>
                  <a:pt x="14" y="4"/>
                </a:lnTo>
                <a:lnTo>
                  <a:pt x="12" y="4"/>
                </a:lnTo>
                <a:lnTo>
                  <a:pt x="14" y="4"/>
                </a:lnTo>
                <a:lnTo>
                  <a:pt x="14" y="6"/>
                </a:lnTo>
                <a:lnTo>
                  <a:pt x="12" y="6"/>
                </a:lnTo>
                <a:lnTo>
                  <a:pt x="14" y="6"/>
                </a:lnTo>
                <a:lnTo>
                  <a:pt x="14" y="6"/>
                </a:lnTo>
                <a:lnTo>
                  <a:pt x="14" y="6"/>
                </a:lnTo>
                <a:lnTo>
                  <a:pt x="14" y="6"/>
                </a:lnTo>
                <a:lnTo>
                  <a:pt x="14" y="6"/>
                </a:lnTo>
                <a:lnTo>
                  <a:pt x="14" y="6"/>
                </a:lnTo>
                <a:lnTo>
                  <a:pt x="16" y="6"/>
                </a:lnTo>
                <a:lnTo>
                  <a:pt x="16" y="8"/>
                </a:lnTo>
                <a:lnTo>
                  <a:pt x="16" y="8"/>
                </a:lnTo>
                <a:lnTo>
                  <a:pt x="16" y="8"/>
                </a:lnTo>
                <a:lnTo>
                  <a:pt x="16" y="8"/>
                </a:lnTo>
                <a:lnTo>
                  <a:pt x="16" y="8"/>
                </a:lnTo>
                <a:lnTo>
                  <a:pt x="18" y="8"/>
                </a:lnTo>
                <a:lnTo>
                  <a:pt x="18" y="8"/>
                </a:lnTo>
                <a:lnTo>
                  <a:pt x="18" y="10"/>
                </a:lnTo>
                <a:lnTo>
                  <a:pt x="18" y="10"/>
                </a:lnTo>
                <a:lnTo>
                  <a:pt x="18" y="10"/>
                </a:lnTo>
                <a:lnTo>
                  <a:pt x="20" y="10"/>
                </a:lnTo>
                <a:lnTo>
                  <a:pt x="20" y="10"/>
                </a:lnTo>
                <a:lnTo>
                  <a:pt x="20" y="10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2" y="13"/>
                </a:lnTo>
                <a:lnTo>
                  <a:pt x="24" y="13"/>
                </a:lnTo>
                <a:lnTo>
                  <a:pt x="24" y="13"/>
                </a:lnTo>
                <a:lnTo>
                  <a:pt x="24" y="13"/>
                </a:lnTo>
                <a:lnTo>
                  <a:pt x="25" y="13"/>
                </a:lnTo>
                <a:lnTo>
                  <a:pt x="25" y="13"/>
                </a:lnTo>
                <a:lnTo>
                  <a:pt x="25" y="15"/>
                </a:lnTo>
                <a:lnTo>
                  <a:pt x="27" y="15"/>
                </a:lnTo>
                <a:lnTo>
                  <a:pt x="27" y="15"/>
                </a:lnTo>
                <a:lnTo>
                  <a:pt x="27" y="15"/>
                </a:lnTo>
                <a:lnTo>
                  <a:pt x="29" y="15"/>
                </a:lnTo>
                <a:lnTo>
                  <a:pt x="29" y="15"/>
                </a:lnTo>
                <a:lnTo>
                  <a:pt x="29" y="15"/>
                </a:lnTo>
                <a:lnTo>
                  <a:pt x="31" y="15"/>
                </a:lnTo>
                <a:lnTo>
                  <a:pt x="31" y="15"/>
                </a:lnTo>
                <a:lnTo>
                  <a:pt x="31" y="15"/>
                </a:lnTo>
                <a:lnTo>
                  <a:pt x="31" y="17"/>
                </a:lnTo>
                <a:lnTo>
                  <a:pt x="31" y="17"/>
                </a:lnTo>
                <a:lnTo>
                  <a:pt x="33" y="17"/>
                </a:lnTo>
                <a:lnTo>
                  <a:pt x="33" y="17"/>
                </a:lnTo>
                <a:lnTo>
                  <a:pt x="35" y="17"/>
                </a:lnTo>
                <a:lnTo>
                  <a:pt x="35" y="19"/>
                </a:lnTo>
                <a:lnTo>
                  <a:pt x="35" y="19"/>
                </a:lnTo>
                <a:lnTo>
                  <a:pt x="36" y="19"/>
                </a:lnTo>
                <a:lnTo>
                  <a:pt x="36" y="19"/>
                </a:lnTo>
                <a:lnTo>
                  <a:pt x="36" y="19"/>
                </a:lnTo>
                <a:lnTo>
                  <a:pt x="38" y="21"/>
                </a:lnTo>
                <a:lnTo>
                  <a:pt x="38" y="21"/>
                </a:lnTo>
                <a:lnTo>
                  <a:pt x="40" y="21"/>
                </a:lnTo>
                <a:lnTo>
                  <a:pt x="40" y="21"/>
                </a:lnTo>
                <a:lnTo>
                  <a:pt x="40" y="21"/>
                </a:lnTo>
                <a:lnTo>
                  <a:pt x="42" y="21"/>
                </a:lnTo>
                <a:lnTo>
                  <a:pt x="42" y="22"/>
                </a:lnTo>
                <a:lnTo>
                  <a:pt x="42" y="22"/>
                </a:lnTo>
                <a:lnTo>
                  <a:pt x="44" y="22"/>
                </a:lnTo>
                <a:lnTo>
                  <a:pt x="44" y="22"/>
                </a:lnTo>
                <a:lnTo>
                  <a:pt x="44" y="22"/>
                </a:lnTo>
                <a:lnTo>
                  <a:pt x="46" y="22"/>
                </a:lnTo>
                <a:lnTo>
                  <a:pt x="46" y="24"/>
                </a:lnTo>
                <a:lnTo>
                  <a:pt x="46" y="24"/>
                </a:lnTo>
                <a:lnTo>
                  <a:pt x="47" y="24"/>
                </a:lnTo>
                <a:lnTo>
                  <a:pt x="47" y="26"/>
                </a:lnTo>
                <a:lnTo>
                  <a:pt x="47" y="26"/>
                </a:lnTo>
                <a:lnTo>
                  <a:pt x="47" y="26"/>
                </a:lnTo>
                <a:lnTo>
                  <a:pt x="47" y="28"/>
                </a:lnTo>
                <a:lnTo>
                  <a:pt x="49" y="28"/>
                </a:lnTo>
                <a:lnTo>
                  <a:pt x="49" y="28"/>
                </a:lnTo>
                <a:lnTo>
                  <a:pt x="49" y="28"/>
                </a:lnTo>
                <a:lnTo>
                  <a:pt x="49" y="30"/>
                </a:lnTo>
                <a:lnTo>
                  <a:pt x="51" y="30"/>
                </a:lnTo>
                <a:lnTo>
                  <a:pt x="51" y="30"/>
                </a:lnTo>
                <a:lnTo>
                  <a:pt x="51" y="30"/>
                </a:lnTo>
                <a:lnTo>
                  <a:pt x="53" y="32"/>
                </a:lnTo>
                <a:lnTo>
                  <a:pt x="53" y="32"/>
                </a:lnTo>
                <a:lnTo>
                  <a:pt x="53" y="32"/>
                </a:lnTo>
                <a:lnTo>
                  <a:pt x="53" y="32"/>
                </a:lnTo>
                <a:lnTo>
                  <a:pt x="53" y="34"/>
                </a:lnTo>
                <a:lnTo>
                  <a:pt x="53" y="34"/>
                </a:lnTo>
                <a:lnTo>
                  <a:pt x="55" y="34"/>
                </a:lnTo>
                <a:lnTo>
                  <a:pt x="57" y="34"/>
                </a:lnTo>
                <a:lnTo>
                  <a:pt x="57" y="35"/>
                </a:lnTo>
                <a:lnTo>
                  <a:pt x="57" y="35"/>
                </a:lnTo>
                <a:lnTo>
                  <a:pt x="57" y="35"/>
                </a:lnTo>
                <a:lnTo>
                  <a:pt x="58" y="37"/>
                </a:lnTo>
                <a:lnTo>
                  <a:pt x="58" y="37"/>
                </a:lnTo>
                <a:lnTo>
                  <a:pt x="60" y="37"/>
                </a:lnTo>
                <a:lnTo>
                  <a:pt x="60" y="37"/>
                </a:lnTo>
                <a:lnTo>
                  <a:pt x="62" y="39"/>
                </a:lnTo>
                <a:lnTo>
                  <a:pt x="62" y="39"/>
                </a:lnTo>
                <a:lnTo>
                  <a:pt x="64" y="39"/>
                </a:lnTo>
                <a:lnTo>
                  <a:pt x="66" y="41"/>
                </a:lnTo>
                <a:lnTo>
                  <a:pt x="66" y="41"/>
                </a:lnTo>
                <a:lnTo>
                  <a:pt x="68" y="41"/>
                </a:lnTo>
                <a:lnTo>
                  <a:pt x="68" y="41"/>
                </a:lnTo>
                <a:lnTo>
                  <a:pt x="68" y="41"/>
                </a:lnTo>
                <a:lnTo>
                  <a:pt x="66" y="39"/>
                </a:lnTo>
                <a:lnTo>
                  <a:pt x="66" y="39"/>
                </a:lnTo>
                <a:lnTo>
                  <a:pt x="66" y="39"/>
                </a:lnTo>
                <a:lnTo>
                  <a:pt x="64" y="37"/>
                </a:lnTo>
                <a:lnTo>
                  <a:pt x="62" y="37"/>
                </a:lnTo>
                <a:lnTo>
                  <a:pt x="62" y="37"/>
                </a:lnTo>
                <a:lnTo>
                  <a:pt x="60" y="37"/>
                </a:lnTo>
                <a:lnTo>
                  <a:pt x="60" y="35"/>
                </a:lnTo>
                <a:lnTo>
                  <a:pt x="60" y="35"/>
                </a:lnTo>
                <a:lnTo>
                  <a:pt x="60" y="35"/>
                </a:lnTo>
                <a:lnTo>
                  <a:pt x="58" y="35"/>
                </a:lnTo>
                <a:lnTo>
                  <a:pt x="58" y="34"/>
                </a:lnTo>
                <a:lnTo>
                  <a:pt x="58" y="34"/>
                </a:lnTo>
                <a:lnTo>
                  <a:pt x="57" y="34"/>
                </a:lnTo>
                <a:lnTo>
                  <a:pt x="57" y="34"/>
                </a:lnTo>
                <a:lnTo>
                  <a:pt x="57" y="34"/>
                </a:lnTo>
                <a:lnTo>
                  <a:pt x="57" y="32"/>
                </a:lnTo>
                <a:lnTo>
                  <a:pt x="55" y="32"/>
                </a:lnTo>
                <a:lnTo>
                  <a:pt x="55" y="32"/>
                </a:lnTo>
                <a:lnTo>
                  <a:pt x="57" y="32"/>
                </a:lnTo>
                <a:lnTo>
                  <a:pt x="55" y="32"/>
                </a:lnTo>
                <a:lnTo>
                  <a:pt x="55" y="30"/>
                </a:lnTo>
                <a:lnTo>
                  <a:pt x="53" y="30"/>
                </a:lnTo>
                <a:lnTo>
                  <a:pt x="53" y="30"/>
                </a:lnTo>
                <a:lnTo>
                  <a:pt x="53" y="30"/>
                </a:lnTo>
                <a:lnTo>
                  <a:pt x="53" y="28"/>
                </a:lnTo>
                <a:lnTo>
                  <a:pt x="53" y="28"/>
                </a:lnTo>
                <a:lnTo>
                  <a:pt x="53" y="28"/>
                </a:lnTo>
                <a:lnTo>
                  <a:pt x="53" y="28"/>
                </a:lnTo>
                <a:lnTo>
                  <a:pt x="51" y="28"/>
                </a:lnTo>
                <a:lnTo>
                  <a:pt x="51" y="28"/>
                </a:lnTo>
                <a:lnTo>
                  <a:pt x="51" y="28"/>
                </a:lnTo>
                <a:lnTo>
                  <a:pt x="51" y="26"/>
                </a:lnTo>
                <a:lnTo>
                  <a:pt x="51" y="26"/>
                </a:lnTo>
                <a:lnTo>
                  <a:pt x="49" y="26"/>
                </a:lnTo>
                <a:lnTo>
                  <a:pt x="49" y="26"/>
                </a:lnTo>
                <a:lnTo>
                  <a:pt x="49" y="26"/>
                </a:lnTo>
                <a:lnTo>
                  <a:pt x="51" y="26"/>
                </a:lnTo>
                <a:lnTo>
                  <a:pt x="49" y="24"/>
                </a:lnTo>
                <a:lnTo>
                  <a:pt x="49" y="24"/>
                </a:lnTo>
                <a:lnTo>
                  <a:pt x="49" y="24"/>
                </a:lnTo>
                <a:lnTo>
                  <a:pt x="47" y="24"/>
                </a:lnTo>
                <a:lnTo>
                  <a:pt x="47" y="24"/>
                </a:lnTo>
                <a:lnTo>
                  <a:pt x="47" y="24"/>
                </a:lnTo>
                <a:lnTo>
                  <a:pt x="47" y="22"/>
                </a:lnTo>
                <a:lnTo>
                  <a:pt x="47" y="22"/>
                </a:lnTo>
                <a:lnTo>
                  <a:pt x="47" y="22"/>
                </a:lnTo>
                <a:lnTo>
                  <a:pt x="47" y="22"/>
                </a:lnTo>
                <a:lnTo>
                  <a:pt x="46" y="22"/>
                </a:lnTo>
                <a:lnTo>
                  <a:pt x="46" y="22"/>
                </a:lnTo>
                <a:lnTo>
                  <a:pt x="46" y="22"/>
                </a:lnTo>
                <a:lnTo>
                  <a:pt x="46" y="21"/>
                </a:lnTo>
                <a:lnTo>
                  <a:pt x="46" y="21"/>
                </a:lnTo>
                <a:lnTo>
                  <a:pt x="44" y="21"/>
                </a:lnTo>
                <a:lnTo>
                  <a:pt x="44" y="21"/>
                </a:lnTo>
                <a:lnTo>
                  <a:pt x="44" y="21"/>
                </a:lnTo>
                <a:lnTo>
                  <a:pt x="44" y="21"/>
                </a:lnTo>
                <a:lnTo>
                  <a:pt x="42" y="21"/>
                </a:lnTo>
                <a:lnTo>
                  <a:pt x="42" y="19"/>
                </a:lnTo>
                <a:lnTo>
                  <a:pt x="42" y="19"/>
                </a:lnTo>
                <a:lnTo>
                  <a:pt x="42" y="19"/>
                </a:lnTo>
                <a:lnTo>
                  <a:pt x="40" y="19"/>
                </a:lnTo>
                <a:lnTo>
                  <a:pt x="40" y="19"/>
                </a:lnTo>
                <a:lnTo>
                  <a:pt x="40" y="19"/>
                </a:lnTo>
                <a:lnTo>
                  <a:pt x="38" y="19"/>
                </a:lnTo>
                <a:lnTo>
                  <a:pt x="38" y="19"/>
                </a:lnTo>
                <a:lnTo>
                  <a:pt x="38" y="17"/>
                </a:lnTo>
                <a:lnTo>
                  <a:pt x="38" y="17"/>
                </a:lnTo>
                <a:lnTo>
                  <a:pt x="36" y="17"/>
                </a:lnTo>
                <a:lnTo>
                  <a:pt x="36" y="17"/>
                </a:lnTo>
                <a:lnTo>
                  <a:pt x="36" y="17"/>
                </a:lnTo>
                <a:lnTo>
                  <a:pt x="36" y="17"/>
                </a:lnTo>
                <a:lnTo>
                  <a:pt x="36" y="17"/>
                </a:lnTo>
                <a:lnTo>
                  <a:pt x="35" y="15"/>
                </a:lnTo>
                <a:lnTo>
                  <a:pt x="35" y="15"/>
                </a:lnTo>
                <a:lnTo>
                  <a:pt x="35" y="15"/>
                </a:lnTo>
                <a:lnTo>
                  <a:pt x="35" y="15"/>
                </a:lnTo>
                <a:lnTo>
                  <a:pt x="35" y="15"/>
                </a:lnTo>
                <a:lnTo>
                  <a:pt x="33" y="15"/>
                </a:lnTo>
                <a:lnTo>
                  <a:pt x="33" y="15"/>
                </a:lnTo>
                <a:lnTo>
                  <a:pt x="33" y="15"/>
                </a:lnTo>
                <a:lnTo>
                  <a:pt x="31" y="15"/>
                </a:lnTo>
                <a:lnTo>
                  <a:pt x="31" y="15"/>
                </a:lnTo>
                <a:lnTo>
                  <a:pt x="31" y="13"/>
                </a:lnTo>
                <a:lnTo>
                  <a:pt x="29" y="13"/>
                </a:lnTo>
                <a:lnTo>
                  <a:pt x="29" y="13"/>
                </a:lnTo>
                <a:lnTo>
                  <a:pt x="29" y="13"/>
                </a:lnTo>
                <a:lnTo>
                  <a:pt x="27" y="13"/>
                </a:lnTo>
                <a:lnTo>
                  <a:pt x="27" y="13"/>
                </a:lnTo>
                <a:lnTo>
                  <a:pt x="27" y="13"/>
                </a:lnTo>
                <a:lnTo>
                  <a:pt x="27" y="13"/>
                </a:lnTo>
                <a:lnTo>
                  <a:pt x="25" y="11"/>
                </a:lnTo>
                <a:lnTo>
                  <a:pt x="25" y="11"/>
                </a:lnTo>
                <a:lnTo>
                  <a:pt x="25" y="11"/>
                </a:lnTo>
                <a:lnTo>
                  <a:pt x="25" y="11"/>
                </a:lnTo>
                <a:lnTo>
                  <a:pt x="25" y="11"/>
                </a:lnTo>
                <a:lnTo>
                  <a:pt x="24" y="11"/>
                </a:lnTo>
                <a:lnTo>
                  <a:pt x="24" y="11"/>
                </a:lnTo>
                <a:lnTo>
                  <a:pt x="24" y="10"/>
                </a:lnTo>
                <a:lnTo>
                  <a:pt x="24" y="10"/>
                </a:lnTo>
                <a:lnTo>
                  <a:pt x="22" y="10"/>
                </a:lnTo>
                <a:lnTo>
                  <a:pt x="22" y="10"/>
                </a:lnTo>
                <a:lnTo>
                  <a:pt x="22" y="10"/>
                </a:lnTo>
                <a:lnTo>
                  <a:pt x="22" y="10"/>
                </a:lnTo>
                <a:lnTo>
                  <a:pt x="20" y="8"/>
                </a:lnTo>
                <a:lnTo>
                  <a:pt x="20" y="8"/>
                </a:lnTo>
                <a:lnTo>
                  <a:pt x="20" y="8"/>
                </a:lnTo>
                <a:lnTo>
                  <a:pt x="20" y="8"/>
                </a:lnTo>
                <a:lnTo>
                  <a:pt x="20" y="8"/>
                </a:lnTo>
                <a:lnTo>
                  <a:pt x="20" y="8"/>
                </a:lnTo>
                <a:lnTo>
                  <a:pt x="20" y="8"/>
                </a:lnTo>
                <a:lnTo>
                  <a:pt x="18" y="8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4"/>
                </a:lnTo>
                <a:lnTo>
                  <a:pt x="18" y="4"/>
                </a:lnTo>
                <a:lnTo>
                  <a:pt x="18" y="4"/>
                </a:lnTo>
                <a:lnTo>
                  <a:pt x="18" y="4"/>
                </a:lnTo>
                <a:lnTo>
                  <a:pt x="16" y="4"/>
                </a:lnTo>
                <a:lnTo>
                  <a:pt x="16" y="2"/>
                </a:lnTo>
                <a:lnTo>
                  <a:pt x="16" y="2"/>
                </a:lnTo>
                <a:lnTo>
                  <a:pt x="18" y="2"/>
                </a:lnTo>
                <a:lnTo>
                  <a:pt x="18" y="2"/>
                </a:lnTo>
                <a:lnTo>
                  <a:pt x="18" y="2"/>
                </a:lnTo>
                <a:lnTo>
                  <a:pt x="18" y="2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6" y="0"/>
                </a:lnTo>
                <a:lnTo>
                  <a:pt x="18" y="2"/>
                </a:lnTo>
                <a:lnTo>
                  <a:pt x="18" y="2"/>
                </a:lnTo>
                <a:lnTo>
                  <a:pt x="18" y="2"/>
                </a:lnTo>
                <a:lnTo>
                  <a:pt x="20" y="2"/>
                </a:lnTo>
                <a:lnTo>
                  <a:pt x="20" y="2"/>
                </a:lnTo>
                <a:lnTo>
                  <a:pt x="20" y="2"/>
                </a:lnTo>
                <a:lnTo>
                  <a:pt x="20" y="2"/>
                </a:lnTo>
                <a:lnTo>
                  <a:pt x="20" y="2"/>
                </a:lnTo>
                <a:lnTo>
                  <a:pt x="20" y="4"/>
                </a:lnTo>
                <a:lnTo>
                  <a:pt x="22" y="4"/>
                </a:lnTo>
                <a:lnTo>
                  <a:pt x="22" y="4"/>
                </a:lnTo>
                <a:lnTo>
                  <a:pt x="24" y="4"/>
                </a:lnTo>
                <a:lnTo>
                  <a:pt x="24" y="4"/>
                </a:lnTo>
                <a:lnTo>
                  <a:pt x="24" y="4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7" y="6"/>
                </a:lnTo>
                <a:lnTo>
                  <a:pt x="27" y="6"/>
                </a:lnTo>
                <a:lnTo>
                  <a:pt x="29" y="6"/>
                </a:lnTo>
                <a:lnTo>
                  <a:pt x="29" y="6"/>
                </a:lnTo>
                <a:lnTo>
                  <a:pt x="29" y="6"/>
                </a:lnTo>
                <a:lnTo>
                  <a:pt x="31" y="6"/>
                </a:lnTo>
                <a:lnTo>
                  <a:pt x="31" y="6"/>
                </a:lnTo>
                <a:lnTo>
                  <a:pt x="31" y="6"/>
                </a:lnTo>
                <a:lnTo>
                  <a:pt x="33" y="8"/>
                </a:lnTo>
                <a:lnTo>
                  <a:pt x="33" y="8"/>
                </a:lnTo>
                <a:lnTo>
                  <a:pt x="35" y="8"/>
                </a:lnTo>
                <a:lnTo>
                  <a:pt x="35" y="8"/>
                </a:lnTo>
                <a:lnTo>
                  <a:pt x="36" y="8"/>
                </a:lnTo>
                <a:lnTo>
                  <a:pt x="36" y="8"/>
                </a:lnTo>
                <a:lnTo>
                  <a:pt x="36" y="10"/>
                </a:lnTo>
                <a:lnTo>
                  <a:pt x="38" y="10"/>
                </a:lnTo>
                <a:lnTo>
                  <a:pt x="40" y="10"/>
                </a:lnTo>
                <a:lnTo>
                  <a:pt x="40" y="10"/>
                </a:lnTo>
                <a:lnTo>
                  <a:pt x="40" y="10"/>
                </a:lnTo>
                <a:lnTo>
                  <a:pt x="42" y="10"/>
                </a:lnTo>
                <a:lnTo>
                  <a:pt x="44" y="11"/>
                </a:lnTo>
                <a:lnTo>
                  <a:pt x="46" y="11"/>
                </a:lnTo>
                <a:lnTo>
                  <a:pt x="46" y="11"/>
                </a:lnTo>
                <a:lnTo>
                  <a:pt x="47" y="11"/>
                </a:lnTo>
                <a:lnTo>
                  <a:pt x="49" y="11"/>
                </a:lnTo>
                <a:lnTo>
                  <a:pt x="49" y="13"/>
                </a:lnTo>
                <a:lnTo>
                  <a:pt x="51" y="13"/>
                </a:lnTo>
                <a:lnTo>
                  <a:pt x="51" y="13"/>
                </a:lnTo>
                <a:lnTo>
                  <a:pt x="53" y="13"/>
                </a:lnTo>
                <a:lnTo>
                  <a:pt x="53" y="13"/>
                </a:lnTo>
                <a:lnTo>
                  <a:pt x="55" y="13"/>
                </a:lnTo>
                <a:lnTo>
                  <a:pt x="57" y="13"/>
                </a:lnTo>
                <a:lnTo>
                  <a:pt x="58" y="13"/>
                </a:lnTo>
                <a:lnTo>
                  <a:pt x="60" y="13"/>
                </a:lnTo>
                <a:lnTo>
                  <a:pt x="62" y="13"/>
                </a:lnTo>
                <a:lnTo>
                  <a:pt x="62" y="13"/>
                </a:lnTo>
                <a:lnTo>
                  <a:pt x="64" y="13"/>
                </a:lnTo>
                <a:lnTo>
                  <a:pt x="66" y="13"/>
                </a:lnTo>
                <a:lnTo>
                  <a:pt x="68" y="13"/>
                </a:lnTo>
                <a:lnTo>
                  <a:pt x="68" y="15"/>
                </a:lnTo>
                <a:lnTo>
                  <a:pt x="70" y="15"/>
                </a:lnTo>
                <a:lnTo>
                  <a:pt x="70" y="15"/>
                </a:lnTo>
                <a:lnTo>
                  <a:pt x="71" y="15"/>
                </a:lnTo>
                <a:lnTo>
                  <a:pt x="71" y="15"/>
                </a:lnTo>
                <a:lnTo>
                  <a:pt x="73" y="15"/>
                </a:lnTo>
                <a:lnTo>
                  <a:pt x="73" y="17"/>
                </a:lnTo>
                <a:lnTo>
                  <a:pt x="73" y="17"/>
                </a:lnTo>
                <a:lnTo>
                  <a:pt x="75" y="17"/>
                </a:lnTo>
                <a:lnTo>
                  <a:pt x="77" y="17"/>
                </a:lnTo>
                <a:lnTo>
                  <a:pt x="77" y="19"/>
                </a:lnTo>
                <a:lnTo>
                  <a:pt x="79" y="19"/>
                </a:lnTo>
                <a:lnTo>
                  <a:pt x="81" y="21"/>
                </a:lnTo>
                <a:lnTo>
                  <a:pt x="81" y="21"/>
                </a:lnTo>
                <a:lnTo>
                  <a:pt x="82" y="21"/>
                </a:lnTo>
                <a:lnTo>
                  <a:pt x="84" y="21"/>
                </a:lnTo>
                <a:lnTo>
                  <a:pt x="84" y="22"/>
                </a:lnTo>
                <a:lnTo>
                  <a:pt x="86" y="22"/>
                </a:lnTo>
                <a:lnTo>
                  <a:pt x="88" y="22"/>
                </a:lnTo>
                <a:lnTo>
                  <a:pt x="90" y="24"/>
                </a:lnTo>
                <a:lnTo>
                  <a:pt x="92" y="24"/>
                </a:lnTo>
                <a:lnTo>
                  <a:pt x="93" y="24"/>
                </a:lnTo>
                <a:lnTo>
                  <a:pt x="93" y="24"/>
                </a:lnTo>
                <a:lnTo>
                  <a:pt x="93" y="24"/>
                </a:lnTo>
                <a:lnTo>
                  <a:pt x="92" y="22"/>
                </a:lnTo>
                <a:lnTo>
                  <a:pt x="92" y="22"/>
                </a:lnTo>
                <a:lnTo>
                  <a:pt x="90" y="22"/>
                </a:lnTo>
                <a:lnTo>
                  <a:pt x="88" y="22"/>
                </a:lnTo>
                <a:lnTo>
                  <a:pt x="88" y="22"/>
                </a:lnTo>
                <a:lnTo>
                  <a:pt x="88" y="22"/>
                </a:lnTo>
                <a:lnTo>
                  <a:pt x="86" y="21"/>
                </a:lnTo>
                <a:lnTo>
                  <a:pt x="86" y="21"/>
                </a:lnTo>
                <a:lnTo>
                  <a:pt x="84" y="21"/>
                </a:lnTo>
                <a:lnTo>
                  <a:pt x="82" y="19"/>
                </a:lnTo>
                <a:lnTo>
                  <a:pt x="82" y="19"/>
                </a:lnTo>
                <a:lnTo>
                  <a:pt x="81" y="19"/>
                </a:lnTo>
                <a:lnTo>
                  <a:pt x="79" y="19"/>
                </a:lnTo>
                <a:lnTo>
                  <a:pt x="79" y="17"/>
                </a:lnTo>
                <a:lnTo>
                  <a:pt x="79" y="17"/>
                </a:lnTo>
                <a:lnTo>
                  <a:pt x="79" y="17"/>
                </a:lnTo>
                <a:lnTo>
                  <a:pt x="77" y="17"/>
                </a:lnTo>
                <a:lnTo>
                  <a:pt x="75" y="17"/>
                </a:lnTo>
                <a:lnTo>
                  <a:pt x="75" y="15"/>
                </a:lnTo>
                <a:lnTo>
                  <a:pt x="73" y="15"/>
                </a:lnTo>
                <a:lnTo>
                  <a:pt x="71" y="15"/>
                </a:lnTo>
                <a:lnTo>
                  <a:pt x="71" y="15"/>
                </a:lnTo>
                <a:lnTo>
                  <a:pt x="71" y="13"/>
                </a:lnTo>
                <a:lnTo>
                  <a:pt x="71" y="13"/>
                </a:lnTo>
                <a:lnTo>
                  <a:pt x="70" y="13"/>
                </a:lnTo>
                <a:lnTo>
                  <a:pt x="68" y="13"/>
                </a:lnTo>
                <a:lnTo>
                  <a:pt x="68" y="13"/>
                </a:lnTo>
                <a:lnTo>
                  <a:pt x="66" y="13"/>
                </a:lnTo>
                <a:lnTo>
                  <a:pt x="66" y="11"/>
                </a:lnTo>
                <a:lnTo>
                  <a:pt x="66" y="11"/>
                </a:lnTo>
                <a:lnTo>
                  <a:pt x="64" y="11"/>
                </a:lnTo>
                <a:lnTo>
                  <a:pt x="62" y="11"/>
                </a:lnTo>
                <a:lnTo>
                  <a:pt x="62" y="11"/>
                </a:lnTo>
                <a:lnTo>
                  <a:pt x="60" y="11"/>
                </a:lnTo>
                <a:lnTo>
                  <a:pt x="60" y="11"/>
                </a:lnTo>
                <a:lnTo>
                  <a:pt x="58" y="11"/>
                </a:lnTo>
                <a:lnTo>
                  <a:pt x="58" y="11"/>
                </a:lnTo>
                <a:lnTo>
                  <a:pt x="57" y="11"/>
                </a:lnTo>
                <a:lnTo>
                  <a:pt x="55" y="11"/>
                </a:lnTo>
                <a:lnTo>
                  <a:pt x="53" y="11"/>
                </a:lnTo>
                <a:lnTo>
                  <a:pt x="53" y="11"/>
                </a:lnTo>
                <a:lnTo>
                  <a:pt x="51" y="11"/>
                </a:lnTo>
                <a:lnTo>
                  <a:pt x="51" y="11"/>
                </a:lnTo>
                <a:lnTo>
                  <a:pt x="49" y="11"/>
                </a:lnTo>
                <a:lnTo>
                  <a:pt x="49" y="11"/>
                </a:lnTo>
                <a:lnTo>
                  <a:pt x="47" y="10"/>
                </a:lnTo>
                <a:lnTo>
                  <a:pt x="47" y="10"/>
                </a:lnTo>
                <a:lnTo>
                  <a:pt x="47" y="10"/>
                </a:lnTo>
                <a:lnTo>
                  <a:pt x="46" y="10"/>
                </a:lnTo>
                <a:lnTo>
                  <a:pt x="46" y="10"/>
                </a:lnTo>
                <a:lnTo>
                  <a:pt x="46" y="10"/>
                </a:lnTo>
                <a:lnTo>
                  <a:pt x="44" y="10"/>
                </a:lnTo>
                <a:lnTo>
                  <a:pt x="44" y="10"/>
                </a:lnTo>
                <a:lnTo>
                  <a:pt x="42" y="8"/>
                </a:lnTo>
                <a:lnTo>
                  <a:pt x="42" y="8"/>
                </a:lnTo>
                <a:lnTo>
                  <a:pt x="40" y="8"/>
                </a:lnTo>
                <a:lnTo>
                  <a:pt x="40" y="8"/>
                </a:lnTo>
                <a:lnTo>
                  <a:pt x="38" y="8"/>
                </a:lnTo>
                <a:lnTo>
                  <a:pt x="38" y="8"/>
                </a:lnTo>
                <a:lnTo>
                  <a:pt x="36" y="8"/>
                </a:lnTo>
                <a:lnTo>
                  <a:pt x="36" y="6"/>
                </a:lnTo>
                <a:lnTo>
                  <a:pt x="36" y="6"/>
                </a:lnTo>
                <a:lnTo>
                  <a:pt x="35" y="6"/>
                </a:lnTo>
                <a:lnTo>
                  <a:pt x="35" y="6"/>
                </a:lnTo>
                <a:lnTo>
                  <a:pt x="35" y="6"/>
                </a:lnTo>
                <a:lnTo>
                  <a:pt x="33" y="6"/>
                </a:lnTo>
                <a:lnTo>
                  <a:pt x="33" y="6"/>
                </a:lnTo>
                <a:lnTo>
                  <a:pt x="33" y="6"/>
                </a:lnTo>
                <a:lnTo>
                  <a:pt x="31" y="6"/>
                </a:lnTo>
                <a:lnTo>
                  <a:pt x="31" y="6"/>
                </a:lnTo>
                <a:lnTo>
                  <a:pt x="31" y="6"/>
                </a:lnTo>
                <a:lnTo>
                  <a:pt x="29" y="4"/>
                </a:lnTo>
                <a:lnTo>
                  <a:pt x="29" y="4"/>
                </a:lnTo>
                <a:lnTo>
                  <a:pt x="29" y="4"/>
                </a:lnTo>
                <a:lnTo>
                  <a:pt x="27" y="4"/>
                </a:lnTo>
                <a:lnTo>
                  <a:pt x="27" y="4"/>
                </a:lnTo>
                <a:lnTo>
                  <a:pt x="25" y="4"/>
                </a:lnTo>
                <a:lnTo>
                  <a:pt x="25" y="4"/>
                </a:lnTo>
                <a:lnTo>
                  <a:pt x="25" y="4"/>
                </a:lnTo>
                <a:lnTo>
                  <a:pt x="24" y="2"/>
                </a:lnTo>
                <a:lnTo>
                  <a:pt x="24" y="2"/>
                </a:lnTo>
                <a:lnTo>
                  <a:pt x="24" y="2"/>
                </a:lnTo>
                <a:lnTo>
                  <a:pt x="24" y="2"/>
                </a:lnTo>
                <a:lnTo>
                  <a:pt x="24" y="2"/>
                </a:lnTo>
                <a:lnTo>
                  <a:pt x="22" y="2"/>
                </a:lnTo>
                <a:lnTo>
                  <a:pt x="22" y="2"/>
                </a:lnTo>
                <a:lnTo>
                  <a:pt x="20" y="0"/>
                </a:lnTo>
                <a:lnTo>
                  <a:pt x="20" y="0"/>
                </a:lnTo>
                <a:lnTo>
                  <a:pt x="20" y="2"/>
                </a:lnTo>
                <a:lnTo>
                  <a:pt x="20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1" y="0"/>
                </a:lnTo>
                <a:close/>
              </a:path>
            </a:pathLst>
          </a:custGeom>
          <a:solidFill>
            <a:srgbClr val="C0FE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83" name="Freeform 2039"/>
          <p:cNvSpPr>
            <a:spLocks/>
          </p:cNvSpPr>
          <p:nvPr/>
        </p:nvSpPr>
        <p:spPr bwMode="auto">
          <a:xfrm>
            <a:off x="5408613" y="4119563"/>
            <a:ext cx="76200" cy="31750"/>
          </a:xfrm>
          <a:custGeom>
            <a:avLst/>
            <a:gdLst>
              <a:gd name="T0" fmla="*/ 9 w 93"/>
              <a:gd name="T1" fmla="*/ 2 h 41"/>
              <a:gd name="T2" fmla="*/ 7 w 93"/>
              <a:gd name="T3" fmla="*/ 6 h 41"/>
              <a:gd name="T4" fmla="*/ 3 w 93"/>
              <a:gd name="T5" fmla="*/ 8 h 41"/>
              <a:gd name="T6" fmla="*/ 1 w 93"/>
              <a:gd name="T7" fmla="*/ 11 h 41"/>
              <a:gd name="T8" fmla="*/ 1 w 93"/>
              <a:gd name="T9" fmla="*/ 17 h 41"/>
              <a:gd name="T10" fmla="*/ 0 w 93"/>
              <a:gd name="T11" fmla="*/ 19 h 41"/>
              <a:gd name="T12" fmla="*/ 0 w 93"/>
              <a:gd name="T13" fmla="*/ 26 h 41"/>
              <a:gd name="T14" fmla="*/ 1 w 93"/>
              <a:gd name="T15" fmla="*/ 26 h 41"/>
              <a:gd name="T16" fmla="*/ 1 w 93"/>
              <a:gd name="T17" fmla="*/ 19 h 41"/>
              <a:gd name="T18" fmla="*/ 5 w 93"/>
              <a:gd name="T19" fmla="*/ 17 h 41"/>
              <a:gd name="T20" fmla="*/ 5 w 93"/>
              <a:gd name="T21" fmla="*/ 13 h 41"/>
              <a:gd name="T22" fmla="*/ 5 w 93"/>
              <a:gd name="T23" fmla="*/ 11 h 41"/>
              <a:gd name="T24" fmla="*/ 9 w 93"/>
              <a:gd name="T25" fmla="*/ 8 h 41"/>
              <a:gd name="T26" fmla="*/ 12 w 93"/>
              <a:gd name="T27" fmla="*/ 6 h 41"/>
              <a:gd name="T28" fmla="*/ 14 w 93"/>
              <a:gd name="T29" fmla="*/ 2 h 41"/>
              <a:gd name="T30" fmla="*/ 14 w 93"/>
              <a:gd name="T31" fmla="*/ 0 h 41"/>
              <a:gd name="T32" fmla="*/ 12 w 93"/>
              <a:gd name="T33" fmla="*/ 6 h 41"/>
              <a:gd name="T34" fmla="*/ 16 w 93"/>
              <a:gd name="T35" fmla="*/ 8 h 41"/>
              <a:gd name="T36" fmla="*/ 20 w 93"/>
              <a:gd name="T37" fmla="*/ 10 h 41"/>
              <a:gd name="T38" fmla="*/ 24 w 93"/>
              <a:gd name="T39" fmla="*/ 13 h 41"/>
              <a:gd name="T40" fmla="*/ 29 w 93"/>
              <a:gd name="T41" fmla="*/ 15 h 41"/>
              <a:gd name="T42" fmla="*/ 35 w 93"/>
              <a:gd name="T43" fmla="*/ 19 h 41"/>
              <a:gd name="T44" fmla="*/ 42 w 93"/>
              <a:gd name="T45" fmla="*/ 22 h 41"/>
              <a:gd name="T46" fmla="*/ 47 w 93"/>
              <a:gd name="T47" fmla="*/ 26 h 41"/>
              <a:gd name="T48" fmla="*/ 53 w 93"/>
              <a:gd name="T49" fmla="*/ 32 h 41"/>
              <a:gd name="T50" fmla="*/ 57 w 93"/>
              <a:gd name="T51" fmla="*/ 35 h 41"/>
              <a:gd name="T52" fmla="*/ 68 w 93"/>
              <a:gd name="T53" fmla="*/ 41 h 41"/>
              <a:gd name="T54" fmla="*/ 60 w 93"/>
              <a:gd name="T55" fmla="*/ 35 h 41"/>
              <a:gd name="T56" fmla="*/ 55 w 93"/>
              <a:gd name="T57" fmla="*/ 32 h 41"/>
              <a:gd name="T58" fmla="*/ 53 w 93"/>
              <a:gd name="T59" fmla="*/ 28 h 41"/>
              <a:gd name="T60" fmla="*/ 51 w 93"/>
              <a:gd name="T61" fmla="*/ 26 h 41"/>
              <a:gd name="T62" fmla="*/ 47 w 93"/>
              <a:gd name="T63" fmla="*/ 22 h 41"/>
              <a:gd name="T64" fmla="*/ 42 w 93"/>
              <a:gd name="T65" fmla="*/ 21 h 41"/>
              <a:gd name="T66" fmla="*/ 38 w 93"/>
              <a:gd name="T67" fmla="*/ 17 h 41"/>
              <a:gd name="T68" fmla="*/ 35 w 93"/>
              <a:gd name="T69" fmla="*/ 15 h 41"/>
              <a:gd name="T70" fmla="*/ 27 w 93"/>
              <a:gd name="T71" fmla="*/ 13 h 41"/>
              <a:gd name="T72" fmla="*/ 24 w 93"/>
              <a:gd name="T73" fmla="*/ 11 h 41"/>
              <a:gd name="T74" fmla="*/ 20 w 93"/>
              <a:gd name="T75" fmla="*/ 8 h 41"/>
              <a:gd name="T76" fmla="*/ 18 w 93"/>
              <a:gd name="T77" fmla="*/ 6 h 41"/>
              <a:gd name="T78" fmla="*/ 18 w 93"/>
              <a:gd name="T79" fmla="*/ 2 h 41"/>
              <a:gd name="T80" fmla="*/ 18 w 93"/>
              <a:gd name="T81" fmla="*/ 2 h 41"/>
              <a:gd name="T82" fmla="*/ 24 w 93"/>
              <a:gd name="T83" fmla="*/ 4 h 41"/>
              <a:gd name="T84" fmla="*/ 31 w 93"/>
              <a:gd name="T85" fmla="*/ 6 h 41"/>
              <a:gd name="T86" fmla="*/ 38 w 93"/>
              <a:gd name="T87" fmla="*/ 10 h 41"/>
              <a:gd name="T88" fmla="*/ 49 w 93"/>
              <a:gd name="T89" fmla="*/ 13 h 41"/>
              <a:gd name="T90" fmla="*/ 62 w 93"/>
              <a:gd name="T91" fmla="*/ 13 h 41"/>
              <a:gd name="T92" fmla="*/ 73 w 93"/>
              <a:gd name="T93" fmla="*/ 17 h 41"/>
              <a:gd name="T94" fmla="*/ 84 w 93"/>
              <a:gd name="T95" fmla="*/ 22 h 41"/>
              <a:gd name="T96" fmla="*/ 90 w 93"/>
              <a:gd name="T97" fmla="*/ 22 h 41"/>
              <a:gd name="T98" fmla="*/ 79 w 93"/>
              <a:gd name="T99" fmla="*/ 19 h 41"/>
              <a:gd name="T100" fmla="*/ 71 w 93"/>
              <a:gd name="T101" fmla="*/ 13 h 41"/>
              <a:gd name="T102" fmla="*/ 62 w 93"/>
              <a:gd name="T103" fmla="*/ 11 h 41"/>
              <a:gd name="T104" fmla="*/ 51 w 93"/>
              <a:gd name="T105" fmla="*/ 11 h 41"/>
              <a:gd name="T106" fmla="*/ 44 w 93"/>
              <a:gd name="T107" fmla="*/ 10 h 41"/>
              <a:gd name="T108" fmla="*/ 35 w 93"/>
              <a:gd name="T109" fmla="*/ 6 h 41"/>
              <a:gd name="T110" fmla="*/ 29 w 93"/>
              <a:gd name="T111" fmla="*/ 4 h 41"/>
              <a:gd name="T112" fmla="*/ 24 w 93"/>
              <a:gd name="T113" fmla="*/ 2 h 41"/>
              <a:gd name="T114" fmla="*/ 14 w 93"/>
              <a:gd name="T115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93" h="41">
                <a:moveTo>
                  <a:pt x="11" y="0"/>
                </a:move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4"/>
                </a:lnTo>
                <a:lnTo>
                  <a:pt x="9" y="4"/>
                </a:lnTo>
                <a:lnTo>
                  <a:pt x="9" y="4"/>
                </a:lnTo>
                <a:lnTo>
                  <a:pt x="9" y="4"/>
                </a:lnTo>
                <a:lnTo>
                  <a:pt x="9" y="4"/>
                </a:lnTo>
                <a:lnTo>
                  <a:pt x="9" y="4"/>
                </a:lnTo>
                <a:lnTo>
                  <a:pt x="7" y="6"/>
                </a:lnTo>
                <a:lnTo>
                  <a:pt x="7" y="6"/>
                </a:lnTo>
                <a:lnTo>
                  <a:pt x="7" y="6"/>
                </a:lnTo>
                <a:lnTo>
                  <a:pt x="7" y="6"/>
                </a:lnTo>
                <a:lnTo>
                  <a:pt x="7" y="6"/>
                </a:lnTo>
                <a:lnTo>
                  <a:pt x="7" y="6"/>
                </a:lnTo>
                <a:lnTo>
                  <a:pt x="5" y="6"/>
                </a:lnTo>
                <a:lnTo>
                  <a:pt x="5" y="8"/>
                </a:lnTo>
                <a:lnTo>
                  <a:pt x="5" y="8"/>
                </a:lnTo>
                <a:lnTo>
                  <a:pt x="5" y="8"/>
                </a:lnTo>
                <a:lnTo>
                  <a:pt x="5" y="8"/>
                </a:lnTo>
                <a:lnTo>
                  <a:pt x="3" y="8"/>
                </a:lnTo>
                <a:lnTo>
                  <a:pt x="3" y="10"/>
                </a:lnTo>
                <a:lnTo>
                  <a:pt x="3" y="10"/>
                </a:lnTo>
                <a:lnTo>
                  <a:pt x="3" y="10"/>
                </a:lnTo>
                <a:lnTo>
                  <a:pt x="3" y="10"/>
                </a:lnTo>
                <a:lnTo>
                  <a:pt x="3" y="10"/>
                </a:lnTo>
                <a:lnTo>
                  <a:pt x="3" y="10"/>
                </a:lnTo>
                <a:lnTo>
                  <a:pt x="3" y="11"/>
                </a:lnTo>
                <a:lnTo>
                  <a:pt x="1" y="11"/>
                </a:lnTo>
                <a:lnTo>
                  <a:pt x="1" y="11"/>
                </a:lnTo>
                <a:lnTo>
                  <a:pt x="1" y="11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1" y="15"/>
                </a:lnTo>
                <a:lnTo>
                  <a:pt x="3" y="15"/>
                </a:lnTo>
                <a:lnTo>
                  <a:pt x="3" y="15"/>
                </a:lnTo>
                <a:lnTo>
                  <a:pt x="1" y="15"/>
                </a:lnTo>
                <a:lnTo>
                  <a:pt x="1" y="15"/>
                </a:lnTo>
                <a:lnTo>
                  <a:pt x="1" y="17"/>
                </a:lnTo>
                <a:lnTo>
                  <a:pt x="1" y="17"/>
                </a:lnTo>
                <a:lnTo>
                  <a:pt x="1" y="17"/>
                </a:lnTo>
                <a:lnTo>
                  <a:pt x="1" y="17"/>
                </a:lnTo>
                <a:lnTo>
                  <a:pt x="0" y="17"/>
                </a:lnTo>
                <a:lnTo>
                  <a:pt x="0" y="17"/>
                </a:lnTo>
                <a:lnTo>
                  <a:pt x="0" y="19"/>
                </a:lnTo>
                <a:lnTo>
                  <a:pt x="0" y="19"/>
                </a:lnTo>
                <a:lnTo>
                  <a:pt x="0" y="19"/>
                </a:lnTo>
                <a:lnTo>
                  <a:pt x="0" y="19"/>
                </a:lnTo>
                <a:lnTo>
                  <a:pt x="0" y="19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0" y="22"/>
                </a:lnTo>
                <a:lnTo>
                  <a:pt x="0" y="22"/>
                </a:lnTo>
                <a:lnTo>
                  <a:pt x="0" y="22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6"/>
                </a:lnTo>
                <a:lnTo>
                  <a:pt x="1" y="26"/>
                </a:lnTo>
                <a:lnTo>
                  <a:pt x="1" y="28"/>
                </a:lnTo>
                <a:lnTo>
                  <a:pt x="3" y="28"/>
                </a:lnTo>
                <a:lnTo>
                  <a:pt x="5" y="30"/>
                </a:lnTo>
                <a:lnTo>
                  <a:pt x="5" y="28"/>
                </a:lnTo>
                <a:lnTo>
                  <a:pt x="3" y="28"/>
                </a:lnTo>
                <a:lnTo>
                  <a:pt x="3" y="28"/>
                </a:lnTo>
                <a:lnTo>
                  <a:pt x="3" y="26"/>
                </a:lnTo>
                <a:lnTo>
                  <a:pt x="3" y="26"/>
                </a:lnTo>
                <a:lnTo>
                  <a:pt x="1" y="26"/>
                </a:lnTo>
                <a:lnTo>
                  <a:pt x="3" y="24"/>
                </a:lnTo>
                <a:lnTo>
                  <a:pt x="1" y="24"/>
                </a:lnTo>
                <a:lnTo>
                  <a:pt x="1" y="24"/>
                </a:lnTo>
                <a:lnTo>
                  <a:pt x="1" y="22"/>
                </a:lnTo>
                <a:lnTo>
                  <a:pt x="1" y="22"/>
                </a:lnTo>
                <a:lnTo>
                  <a:pt x="1" y="22"/>
                </a:lnTo>
                <a:lnTo>
                  <a:pt x="1" y="21"/>
                </a:lnTo>
                <a:lnTo>
                  <a:pt x="1" y="21"/>
                </a:lnTo>
                <a:lnTo>
                  <a:pt x="1" y="19"/>
                </a:lnTo>
                <a:lnTo>
                  <a:pt x="1" y="19"/>
                </a:lnTo>
                <a:lnTo>
                  <a:pt x="1" y="19"/>
                </a:lnTo>
                <a:lnTo>
                  <a:pt x="3" y="19"/>
                </a:lnTo>
                <a:lnTo>
                  <a:pt x="3" y="19"/>
                </a:lnTo>
                <a:lnTo>
                  <a:pt x="3" y="19"/>
                </a:lnTo>
                <a:lnTo>
                  <a:pt x="3" y="17"/>
                </a:lnTo>
                <a:lnTo>
                  <a:pt x="5" y="17"/>
                </a:lnTo>
                <a:lnTo>
                  <a:pt x="5" y="17"/>
                </a:lnTo>
                <a:lnTo>
                  <a:pt x="5" y="17"/>
                </a:lnTo>
                <a:lnTo>
                  <a:pt x="5" y="17"/>
                </a:lnTo>
                <a:lnTo>
                  <a:pt x="5" y="17"/>
                </a:lnTo>
                <a:lnTo>
                  <a:pt x="5" y="15"/>
                </a:lnTo>
                <a:lnTo>
                  <a:pt x="5" y="15"/>
                </a:lnTo>
                <a:lnTo>
                  <a:pt x="5" y="15"/>
                </a:lnTo>
                <a:lnTo>
                  <a:pt x="5" y="15"/>
                </a:lnTo>
                <a:lnTo>
                  <a:pt x="5" y="15"/>
                </a:lnTo>
                <a:lnTo>
                  <a:pt x="5" y="15"/>
                </a:lnTo>
                <a:lnTo>
                  <a:pt x="5" y="15"/>
                </a:lnTo>
                <a:lnTo>
                  <a:pt x="5" y="15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0"/>
                </a:lnTo>
                <a:lnTo>
                  <a:pt x="5" y="10"/>
                </a:lnTo>
                <a:lnTo>
                  <a:pt x="5" y="10"/>
                </a:lnTo>
                <a:lnTo>
                  <a:pt x="7" y="10"/>
                </a:lnTo>
                <a:lnTo>
                  <a:pt x="7" y="10"/>
                </a:lnTo>
                <a:lnTo>
                  <a:pt x="7" y="10"/>
                </a:lnTo>
                <a:lnTo>
                  <a:pt x="7" y="8"/>
                </a:lnTo>
                <a:lnTo>
                  <a:pt x="9" y="8"/>
                </a:lnTo>
                <a:lnTo>
                  <a:pt x="9" y="8"/>
                </a:lnTo>
                <a:lnTo>
                  <a:pt x="9" y="8"/>
                </a:lnTo>
                <a:lnTo>
                  <a:pt x="9" y="8"/>
                </a:lnTo>
                <a:lnTo>
                  <a:pt x="9" y="8"/>
                </a:lnTo>
                <a:lnTo>
                  <a:pt x="11" y="8"/>
                </a:lnTo>
                <a:lnTo>
                  <a:pt x="11" y="6"/>
                </a:lnTo>
                <a:lnTo>
                  <a:pt x="11" y="6"/>
                </a:lnTo>
                <a:lnTo>
                  <a:pt x="11" y="6"/>
                </a:lnTo>
                <a:lnTo>
                  <a:pt x="11" y="6"/>
                </a:lnTo>
                <a:lnTo>
                  <a:pt x="11" y="6"/>
                </a:lnTo>
                <a:lnTo>
                  <a:pt x="11" y="6"/>
                </a:lnTo>
                <a:lnTo>
                  <a:pt x="12" y="6"/>
                </a:lnTo>
                <a:lnTo>
                  <a:pt x="12" y="6"/>
                </a:lnTo>
                <a:lnTo>
                  <a:pt x="12" y="4"/>
                </a:lnTo>
                <a:lnTo>
                  <a:pt x="12" y="4"/>
                </a:lnTo>
                <a:lnTo>
                  <a:pt x="12" y="4"/>
                </a:lnTo>
                <a:lnTo>
                  <a:pt x="12" y="4"/>
                </a:lnTo>
                <a:lnTo>
                  <a:pt x="12" y="4"/>
                </a:lnTo>
                <a:lnTo>
                  <a:pt x="14" y="4"/>
                </a:lnTo>
                <a:lnTo>
                  <a:pt x="12" y="2"/>
                </a:lnTo>
                <a:lnTo>
                  <a:pt x="14" y="2"/>
                </a:lnTo>
                <a:lnTo>
                  <a:pt x="14" y="2"/>
                </a:lnTo>
                <a:lnTo>
                  <a:pt x="14" y="2"/>
                </a:lnTo>
                <a:lnTo>
                  <a:pt x="14" y="2"/>
                </a:lnTo>
                <a:lnTo>
                  <a:pt x="14" y="2"/>
                </a:lnTo>
                <a:lnTo>
                  <a:pt x="14" y="2"/>
                </a:lnTo>
                <a:lnTo>
                  <a:pt x="14" y="0"/>
                </a:lnTo>
                <a:lnTo>
                  <a:pt x="14" y="0"/>
                </a:lnTo>
                <a:lnTo>
                  <a:pt x="14" y="0"/>
                </a:lnTo>
                <a:lnTo>
                  <a:pt x="14" y="0"/>
                </a:lnTo>
                <a:lnTo>
                  <a:pt x="14" y="0"/>
                </a:lnTo>
                <a:lnTo>
                  <a:pt x="14" y="0"/>
                </a:lnTo>
                <a:lnTo>
                  <a:pt x="14" y="0"/>
                </a:lnTo>
                <a:lnTo>
                  <a:pt x="14" y="2"/>
                </a:lnTo>
                <a:lnTo>
                  <a:pt x="14" y="2"/>
                </a:lnTo>
                <a:lnTo>
                  <a:pt x="14" y="4"/>
                </a:lnTo>
                <a:lnTo>
                  <a:pt x="14" y="4"/>
                </a:lnTo>
                <a:lnTo>
                  <a:pt x="14" y="4"/>
                </a:lnTo>
                <a:lnTo>
                  <a:pt x="12" y="4"/>
                </a:lnTo>
                <a:lnTo>
                  <a:pt x="14" y="4"/>
                </a:lnTo>
                <a:lnTo>
                  <a:pt x="14" y="6"/>
                </a:lnTo>
                <a:lnTo>
                  <a:pt x="12" y="6"/>
                </a:lnTo>
                <a:lnTo>
                  <a:pt x="14" y="6"/>
                </a:lnTo>
                <a:lnTo>
                  <a:pt x="14" y="6"/>
                </a:lnTo>
                <a:lnTo>
                  <a:pt x="14" y="6"/>
                </a:lnTo>
                <a:lnTo>
                  <a:pt x="14" y="6"/>
                </a:lnTo>
                <a:lnTo>
                  <a:pt x="14" y="6"/>
                </a:lnTo>
                <a:lnTo>
                  <a:pt x="14" y="6"/>
                </a:lnTo>
                <a:lnTo>
                  <a:pt x="16" y="6"/>
                </a:lnTo>
                <a:lnTo>
                  <a:pt x="16" y="8"/>
                </a:lnTo>
                <a:lnTo>
                  <a:pt x="16" y="8"/>
                </a:lnTo>
                <a:lnTo>
                  <a:pt x="16" y="8"/>
                </a:lnTo>
                <a:lnTo>
                  <a:pt x="16" y="8"/>
                </a:lnTo>
                <a:lnTo>
                  <a:pt x="16" y="8"/>
                </a:lnTo>
                <a:lnTo>
                  <a:pt x="18" y="8"/>
                </a:lnTo>
                <a:lnTo>
                  <a:pt x="18" y="8"/>
                </a:lnTo>
                <a:lnTo>
                  <a:pt x="18" y="10"/>
                </a:lnTo>
                <a:lnTo>
                  <a:pt x="18" y="10"/>
                </a:lnTo>
                <a:lnTo>
                  <a:pt x="18" y="10"/>
                </a:lnTo>
                <a:lnTo>
                  <a:pt x="20" y="10"/>
                </a:lnTo>
                <a:lnTo>
                  <a:pt x="20" y="10"/>
                </a:lnTo>
                <a:lnTo>
                  <a:pt x="20" y="10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2" y="13"/>
                </a:lnTo>
                <a:lnTo>
                  <a:pt x="24" y="13"/>
                </a:lnTo>
                <a:lnTo>
                  <a:pt x="24" y="13"/>
                </a:lnTo>
                <a:lnTo>
                  <a:pt x="24" y="13"/>
                </a:lnTo>
                <a:lnTo>
                  <a:pt x="25" y="13"/>
                </a:lnTo>
                <a:lnTo>
                  <a:pt x="25" y="13"/>
                </a:lnTo>
                <a:lnTo>
                  <a:pt x="25" y="15"/>
                </a:lnTo>
                <a:lnTo>
                  <a:pt x="27" y="15"/>
                </a:lnTo>
                <a:lnTo>
                  <a:pt x="27" y="15"/>
                </a:lnTo>
                <a:lnTo>
                  <a:pt x="27" y="15"/>
                </a:lnTo>
                <a:lnTo>
                  <a:pt x="29" y="15"/>
                </a:lnTo>
                <a:lnTo>
                  <a:pt x="29" y="15"/>
                </a:lnTo>
                <a:lnTo>
                  <a:pt x="29" y="15"/>
                </a:lnTo>
                <a:lnTo>
                  <a:pt x="31" y="15"/>
                </a:lnTo>
                <a:lnTo>
                  <a:pt x="31" y="15"/>
                </a:lnTo>
                <a:lnTo>
                  <a:pt x="31" y="15"/>
                </a:lnTo>
                <a:lnTo>
                  <a:pt x="31" y="17"/>
                </a:lnTo>
                <a:lnTo>
                  <a:pt x="31" y="17"/>
                </a:lnTo>
                <a:lnTo>
                  <a:pt x="33" y="17"/>
                </a:lnTo>
                <a:lnTo>
                  <a:pt x="33" y="17"/>
                </a:lnTo>
                <a:lnTo>
                  <a:pt x="35" y="17"/>
                </a:lnTo>
                <a:lnTo>
                  <a:pt x="35" y="19"/>
                </a:lnTo>
                <a:lnTo>
                  <a:pt x="35" y="19"/>
                </a:lnTo>
                <a:lnTo>
                  <a:pt x="36" y="19"/>
                </a:lnTo>
                <a:lnTo>
                  <a:pt x="36" y="19"/>
                </a:lnTo>
                <a:lnTo>
                  <a:pt x="36" y="19"/>
                </a:lnTo>
                <a:lnTo>
                  <a:pt x="38" y="21"/>
                </a:lnTo>
                <a:lnTo>
                  <a:pt x="38" y="21"/>
                </a:lnTo>
                <a:lnTo>
                  <a:pt x="40" y="21"/>
                </a:lnTo>
                <a:lnTo>
                  <a:pt x="40" y="21"/>
                </a:lnTo>
                <a:lnTo>
                  <a:pt x="40" y="21"/>
                </a:lnTo>
                <a:lnTo>
                  <a:pt x="42" y="21"/>
                </a:lnTo>
                <a:lnTo>
                  <a:pt x="42" y="22"/>
                </a:lnTo>
                <a:lnTo>
                  <a:pt x="42" y="22"/>
                </a:lnTo>
                <a:lnTo>
                  <a:pt x="44" y="22"/>
                </a:lnTo>
                <a:lnTo>
                  <a:pt x="44" y="22"/>
                </a:lnTo>
                <a:lnTo>
                  <a:pt x="44" y="22"/>
                </a:lnTo>
                <a:lnTo>
                  <a:pt x="46" y="22"/>
                </a:lnTo>
                <a:lnTo>
                  <a:pt x="46" y="24"/>
                </a:lnTo>
                <a:lnTo>
                  <a:pt x="46" y="24"/>
                </a:lnTo>
                <a:lnTo>
                  <a:pt x="47" y="24"/>
                </a:lnTo>
                <a:lnTo>
                  <a:pt x="47" y="26"/>
                </a:lnTo>
                <a:lnTo>
                  <a:pt x="47" y="26"/>
                </a:lnTo>
                <a:lnTo>
                  <a:pt x="47" y="26"/>
                </a:lnTo>
                <a:lnTo>
                  <a:pt x="47" y="28"/>
                </a:lnTo>
                <a:lnTo>
                  <a:pt x="49" y="28"/>
                </a:lnTo>
                <a:lnTo>
                  <a:pt x="49" y="28"/>
                </a:lnTo>
                <a:lnTo>
                  <a:pt x="49" y="28"/>
                </a:lnTo>
                <a:lnTo>
                  <a:pt x="49" y="30"/>
                </a:lnTo>
                <a:lnTo>
                  <a:pt x="51" y="30"/>
                </a:lnTo>
                <a:lnTo>
                  <a:pt x="51" y="30"/>
                </a:lnTo>
                <a:lnTo>
                  <a:pt x="51" y="30"/>
                </a:lnTo>
                <a:lnTo>
                  <a:pt x="53" y="32"/>
                </a:lnTo>
                <a:lnTo>
                  <a:pt x="53" y="32"/>
                </a:lnTo>
                <a:lnTo>
                  <a:pt x="53" y="32"/>
                </a:lnTo>
                <a:lnTo>
                  <a:pt x="53" y="32"/>
                </a:lnTo>
                <a:lnTo>
                  <a:pt x="53" y="34"/>
                </a:lnTo>
                <a:lnTo>
                  <a:pt x="53" y="34"/>
                </a:lnTo>
                <a:lnTo>
                  <a:pt x="55" y="34"/>
                </a:lnTo>
                <a:lnTo>
                  <a:pt x="57" y="34"/>
                </a:lnTo>
                <a:lnTo>
                  <a:pt x="57" y="35"/>
                </a:lnTo>
                <a:lnTo>
                  <a:pt x="57" y="35"/>
                </a:lnTo>
                <a:lnTo>
                  <a:pt x="57" y="35"/>
                </a:lnTo>
                <a:lnTo>
                  <a:pt x="58" y="37"/>
                </a:lnTo>
                <a:lnTo>
                  <a:pt x="58" y="37"/>
                </a:lnTo>
                <a:lnTo>
                  <a:pt x="60" y="37"/>
                </a:lnTo>
                <a:lnTo>
                  <a:pt x="60" y="37"/>
                </a:lnTo>
                <a:lnTo>
                  <a:pt x="62" y="39"/>
                </a:lnTo>
                <a:lnTo>
                  <a:pt x="62" y="39"/>
                </a:lnTo>
                <a:lnTo>
                  <a:pt x="64" y="39"/>
                </a:lnTo>
                <a:lnTo>
                  <a:pt x="66" y="41"/>
                </a:lnTo>
                <a:lnTo>
                  <a:pt x="66" y="41"/>
                </a:lnTo>
                <a:lnTo>
                  <a:pt x="68" y="41"/>
                </a:lnTo>
                <a:lnTo>
                  <a:pt x="68" y="41"/>
                </a:lnTo>
                <a:lnTo>
                  <a:pt x="68" y="41"/>
                </a:lnTo>
                <a:lnTo>
                  <a:pt x="66" y="39"/>
                </a:lnTo>
                <a:lnTo>
                  <a:pt x="66" y="39"/>
                </a:lnTo>
                <a:lnTo>
                  <a:pt x="66" y="39"/>
                </a:lnTo>
                <a:lnTo>
                  <a:pt x="64" y="37"/>
                </a:lnTo>
                <a:lnTo>
                  <a:pt x="62" y="37"/>
                </a:lnTo>
                <a:lnTo>
                  <a:pt x="62" y="37"/>
                </a:lnTo>
                <a:lnTo>
                  <a:pt x="60" y="37"/>
                </a:lnTo>
                <a:lnTo>
                  <a:pt x="60" y="35"/>
                </a:lnTo>
                <a:lnTo>
                  <a:pt x="60" y="35"/>
                </a:lnTo>
                <a:lnTo>
                  <a:pt x="60" y="35"/>
                </a:lnTo>
                <a:lnTo>
                  <a:pt x="58" y="35"/>
                </a:lnTo>
                <a:lnTo>
                  <a:pt x="58" y="34"/>
                </a:lnTo>
                <a:lnTo>
                  <a:pt x="58" y="34"/>
                </a:lnTo>
                <a:lnTo>
                  <a:pt x="57" y="34"/>
                </a:lnTo>
                <a:lnTo>
                  <a:pt x="57" y="34"/>
                </a:lnTo>
                <a:lnTo>
                  <a:pt x="57" y="34"/>
                </a:lnTo>
                <a:lnTo>
                  <a:pt x="57" y="32"/>
                </a:lnTo>
                <a:lnTo>
                  <a:pt x="55" y="32"/>
                </a:lnTo>
                <a:lnTo>
                  <a:pt x="55" y="32"/>
                </a:lnTo>
                <a:lnTo>
                  <a:pt x="57" y="32"/>
                </a:lnTo>
                <a:lnTo>
                  <a:pt x="55" y="32"/>
                </a:lnTo>
                <a:lnTo>
                  <a:pt x="55" y="30"/>
                </a:lnTo>
                <a:lnTo>
                  <a:pt x="53" y="30"/>
                </a:lnTo>
                <a:lnTo>
                  <a:pt x="53" y="30"/>
                </a:lnTo>
                <a:lnTo>
                  <a:pt x="53" y="30"/>
                </a:lnTo>
                <a:lnTo>
                  <a:pt x="53" y="28"/>
                </a:lnTo>
                <a:lnTo>
                  <a:pt x="53" y="28"/>
                </a:lnTo>
                <a:lnTo>
                  <a:pt x="53" y="28"/>
                </a:lnTo>
                <a:lnTo>
                  <a:pt x="53" y="28"/>
                </a:lnTo>
                <a:lnTo>
                  <a:pt x="51" y="28"/>
                </a:lnTo>
                <a:lnTo>
                  <a:pt x="51" y="28"/>
                </a:lnTo>
                <a:lnTo>
                  <a:pt x="51" y="28"/>
                </a:lnTo>
                <a:lnTo>
                  <a:pt x="51" y="26"/>
                </a:lnTo>
                <a:lnTo>
                  <a:pt x="51" y="26"/>
                </a:lnTo>
                <a:lnTo>
                  <a:pt x="49" y="26"/>
                </a:lnTo>
                <a:lnTo>
                  <a:pt x="49" y="26"/>
                </a:lnTo>
                <a:lnTo>
                  <a:pt x="49" y="26"/>
                </a:lnTo>
                <a:lnTo>
                  <a:pt x="51" y="26"/>
                </a:lnTo>
                <a:lnTo>
                  <a:pt x="49" y="24"/>
                </a:lnTo>
                <a:lnTo>
                  <a:pt x="49" y="24"/>
                </a:lnTo>
                <a:lnTo>
                  <a:pt x="49" y="24"/>
                </a:lnTo>
                <a:lnTo>
                  <a:pt x="47" y="24"/>
                </a:lnTo>
                <a:lnTo>
                  <a:pt x="47" y="24"/>
                </a:lnTo>
                <a:lnTo>
                  <a:pt x="47" y="24"/>
                </a:lnTo>
                <a:lnTo>
                  <a:pt x="47" y="22"/>
                </a:lnTo>
                <a:lnTo>
                  <a:pt x="47" y="22"/>
                </a:lnTo>
                <a:lnTo>
                  <a:pt x="47" y="22"/>
                </a:lnTo>
                <a:lnTo>
                  <a:pt x="47" y="22"/>
                </a:lnTo>
                <a:lnTo>
                  <a:pt x="46" y="22"/>
                </a:lnTo>
                <a:lnTo>
                  <a:pt x="46" y="22"/>
                </a:lnTo>
                <a:lnTo>
                  <a:pt x="46" y="22"/>
                </a:lnTo>
                <a:lnTo>
                  <a:pt x="46" y="21"/>
                </a:lnTo>
                <a:lnTo>
                  <a:pt x="46" y="21"/>
                </a:lnTo>
                <a:lnTo>
                  <a:pt x="44" y="21"/>
                </a:lnTo>
                <a:lnTo>
                  <a:pt x="44" y="21"/>
                </a:lnTo>
                <a:lnTo>
                  <a:pt x="44" y="21"/>
                </a:lnTo>
                <a:lnTo>
                  <a:pt x="44" y="21"/>
                </a:lnTo>
                <a:lnTo>
                  <a:pt x="42" y="21"/>
                </a:lnTo>
                <a:lnTo>
                  <a:pt x="42" y="19"/>
                </a:lnTo>
                <a:lnTo>
                  <a:pt x="42" y="19"/>
                </a:lnTo>
                <a:lnTo>
                  <a:pt x="42" y="19"/>
                </a:lnTo>
                <a:lnTo>
                  <a:pt x="40" y="19"/>
                </a:lnTo>
                <a:lnTo>
                  <a:pt x="40" y="19"/>
                </a:lnTo>
                <a:lnTo>
                  <a:pt x="40" y="19"/>
                </a:lnTo>
                <a:lnTo>
                  <a:pt x="38" y="19"/>
                </a:lnTo>
                <a:lnTo>
                  <a:pt x="38" y="19"/>
                </a:lnTo>
                <a:lnTo>
                  <a:pt x="38" y="17"/>
                </a:lnTo>
                <a:lnTo>
                  <a:pt x="38" y="17"/>
                </a:lnTo>
                <a:lnTo>
                  <a:pt x="36" y="17"/>
                </a:lnTo>
                <a:lnTo>
                  <a:pt x="36" y="17"/>
                </a:lnTo>
                <a:lnTo>
                  <a:pt x="36" y="17"/>
                </a:lnTo>
                <a:lnTo>
                  <a:pt x="36" y="17"/>
                </a:lnTo>
                <a:lnTo>
                  <a:pt x="36" y="17"/>
                </a:lnTo>
                <a:lnTo>
                  <a:pt x="35" y="15"/>
                </a:lnTo>
                <a:lnTo>
                  <a:pt x="35" y="15"/>
                </a:lnTo>
                <a:lnTo>
                  <a:pt x="35" y="15"/>
                </a:lnTo>
                <a:lnTo>
                  <a:pt x="35" y="15"/>
                </a:lnTo>
                <a:lnTo>
                  <a:pt x="35" y="15"/>
                </a:lnTo>
                <a:lnTo>
                  <a:pt x="33" y="15"/>
                </a:lnTo>
                <a:lnTo>
                  <a:pt x="33" y="15"/>
                </a:lnTo>
                <a:lnTo>
                  <a:pt x="33" y="15"/>
                </a:lnTo>
                <a:lnTo>
                  <a:pt x="31" y="15"/>
                </a:lnTo>
                <a:lnTo>
                  <a:pt x="31" y="15"/>
                </a:lnTo>
                <a:lnTo>
                  <a:pt x="31" y="13"/>
                </a:lnTo>
                <a:lnTo>
                  <a:pt x="29" y="13"/>
                </a:lnTo>
                <a:lnTo>
                  <a:pt x="29" y="13"/>
                </a:lnTo>
                <a:lnTo>
                  <a:pt x="29" y="13"/>
                </a:lnTo>
                <a:lnTo>
                  <a:pt x="27" y="13"/>
                </a:lnTo>
                <a:lnTo>
                  <a:pt x="27" y="13"/>
                </a:lnTo>
                <a:lnTo>
                  <a:pt x="27" y="13"/>
                </a:lnTo>
                <a:lnTo>
                  <a:pt x="27" y="13"/>
                </a:lnTo>
                <a:lnTo>
                  <a:pt x="25" y="11"/>
                </a:lnTo>
                <a:lnTo>
                  <a:pt x="25" y="11"/>
                </a:lnTo>
                <a:lnTo>
                  <a:pt x="25" y="11"/>
                </a:lnTo>
                <a:lnTo>
                  <a:pt x="25" y="11"/>
                </a:lnTo>
                <a:lnTo>
                  <a:pt x="25" y="11"/>
                </a:lnTo>
                <a:lnTo>
                  <a:pt x="24" y="11"/>
                </a:lnTo>
                <a:lnTo>
                  <a:pt x="24" y="11"/>
                </a:lnTo>
                <a:lnTo>
                  <a:pt x="24" y="10"/>
                </a:lnTo>
                <a:lnTo>
                  <a:pt x="24" y="10"/>
                </a:lnTo>
                <a:lnTo>
                  <a:pt x="22" y="10"/>
                </a:lnTo>
                <a:lnTo>
                  <a:pt x="22" y="10"/>
                </a:lnTo>
                <a:lnTo>
                  <a:pt x="22" y="10"/>
                </a:lnTo>
                <a:lnTo>
                  <a:pt x="22" y="10"/>
                </a:lnTo>
                <a:lnTo>
                  <a:pt x="20" y="8"/>
                </a:lnTo>
                <a:lnTo>
                  <a:pt x="20" y="8"/>
                </a:lnTo>
                <a:lnTo>
                  <a:pt x="20" y="8"/>
                </a:lnTo>
                <a:lnTo>
                  <a:pt x="20" y="8"/>
                </a:lnTo>
                <a:lnTo>
                  <a:pt x="20" y="8"/>
                </a:lnTo>
                <a:lnTo>
                  <a:pt x="20" y="8"/>
                </a:lnTo>
                <a:lnTo>
                  <a:pt x="20" y="8"/>
                </a:lnTo>
                <a:lnTo>
                  <a:pt x="18" y="8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4"/>
                </a:lnTo>
                <a:lnTo>
                  <a:pt x="18" y="4"/>
                </a:lnTo>
                <a:lnTo>
                  <a:pt x="18" y="4"/>
                </a:lnTo>
                <a:lnTo>
                  <a:pt x="18" y="4"/>
                </a:lnTo>
                <a:lnTo>
                  <a:pt x="16" y="4"/>
                </a:lnTo>
                <a:lnTo>
                  <a:pt x="16" y="2"/>
                </a:lnTo>
                <a:lnTo>
                  <a:pt x="16" y="2"/>
                </a:lnTo>
                <a:lnTo>
                  <a:pt x="18" y="2"/>
                </a:lnTo>
                <a:lnTo>
                  <a:pt x="18" y="2"/>
                </a:lnTo>
                <a:lnTo>
                  <a:pt x="18" y="2"/>
                </a:lnTo>
                <a:lnTo>
                  <a:pt x="18" y="2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6" y="0"/>
                </a:lnTo>
                <a:lnTo>
                  <a:pt x="18" y="2"/>
                </a:lnTo>
                <a:lnTo>
                  <a:pt x="18" y="2"/>
                </a:lnTo>
                <a:lnTo>
                  <a:pt x="18" y="2"/>
                </a:lnTo>
                <a:lnTo>
                  <a:pt x="20" y="2"/>
                </a:lnTo>
                <a:lnTo>
                  <a:pt x="20" y="2"/>
                </a:lnTo>
                <a:lnTo>
                  <a:pt x="20" y="2"/>
                </a:lnTo>
                <a:lnTo>
                  <a:pt x="20" y="2"/>
                </a:lnTo>
                <a:lnTo>
                  <a:pt x="20" y="2"/>
                </a:lnTo>
                <a:lnTo>
                  <a:pt x="20" y="4"/>
                </a:lnTo>
                <a:lnTo>
                  <a:pt x="22" y="4"/>
                </a:lnTo>
                <a:lnTo>
                  <a:pt x="22" y="4"/>
                </a:lnTo>
                <a:lnTo>
                  <a:pt x="24" y="4"/>
                </a:lnTo>
                <a:lnTo>
                  <a:pt x="24" y="4"/>
                </a:lnTo>
                <a:lnTo>
                  <a:pt x="24" y="4"/>
                </a:lnTo>
                <a:lnTo>
                  <a:pt x="25" y="4"/>
                </a:lnTo>
                <a:lnTo>
                  <a:pt x="25" y="4"/>
                </a:lnTo>
                <a:lnTo>
                  <a:pt x="25" y="6"/>
                </a:lnTo>
                <a:lnTo>
                  <a:pt x="27" y="6"/>
                </a:lnTo>
                <a:lnTo>
                  <a:pt x="27" y="6"/>
                </a:lnTo>
                <a:lnTo>
                  <a:pt x="29" y="6"/>
                </a:lnTo>
                <a:lnTo>
                  <a:pt x="29" y="6"/>
                </a:lnTo>
                <a:lnTo>
                  <a:pt x="29" y="6"/>
                </a:lnTo>
                <a:lnTo>
                  <a:pt x="31" y="6"/>
                </a:lnTo>
                <a:lnTo>
                  <a:pt x="31" y="6"/>
                </a:lnTo>
                <a:lnTo>
                  <a:pt x="31" y="6"/>
                </a:lnTo>
                <a:lnTo>
                  <a:pt x="33" y="8"/>
                </a:lnTo>
                <a:lnTo>
                  <a:pt x="33" y="8"/>
                </a:lnTo>
                <a:lnTo>
                  <a:pt x="35" y="8"/>
                </a:lnTo>
                <a:lnTo>
                  <a:pt x="35" y="8"/>
                </a:lnTo>
                <a:lnTo>
                  <a:pt x="36" y="8"/>
                </a:lnTo>
                <a:lnTo>
                  <a:pt x="36" y="8"/>
                </a:lnTo>
                <a:lnTo>
                  <a:pt x="36" y="10"/>
                </a:lnTo>
                <a:lnTo>
                  <a:pt x="38" y="10"/>
                </a:lnTo>
                <a:lnTo>
                  <a:pt x="40" y="10"/>
                </a:lnTo>
                <a:lnTo>
                  <a:pt x="40" y="10"/>
                </a:lnTo>
                <a:lnTo>
                  <a:pt x="40" y="10"/>
                </a:lnTo>
                <a:lnTo>
                  <a:pt x="42" y="10"/>
                </a:lnTo>
                <a:lnTo>
                  <a:pt x="44" y="11"/>
                </a:lnTo>
                <a:lnTo>
                  <a:pt x="46" y="11"/>
                </a:lnTo>
                <a:lnTo>
                  <a:pt x="46" y="11"/>
                </a:lnTo>
                <a:lnTo>
                  <a:pt x="47" y="11"/>
                </a:lnTo>
                <a:lnTo>
                  <a:pt x="49" y="11"/>
                </a:lnTo>
                <a:lnTo>
                  <a:pt x="49" y="13"/>
                </a:lnTo>
                <a:lnTo>
                  <a:pt x="51" y="13"/>
                </a:lnTo>
                <a:lnTo>
                  <a:pt x="51" y="13"/>
                </a:lnTo>
                <a:lnTo>
                  <a:pt x="53" y="13"/>
                </a:lnTo>
                <a:lnTo>
                  <a:pt x="53" y="13"/>
                </a:lnTo>
                <a:lnTo>
                  <a:pt x="55" y="13"/>
                </a:lnTo>
                <a:lnTo>
                  <a:pt x="57" y="13"/>
                </a:lnTo>
                <a:lnTo>
                  <a:pt x="58" y="13"/>
                </a:lnTo>
                <a:lnTo>
                  <a:pt x="60" y="13"/>
                </a:lnTo>
                <a:lnTo>
                  <a:pt x="62" y="13"/>
                </a:lnTo>
                <a:lnTo>
                  <a:pt x="62" y="13"/>
                </a:lnTo>
                <a:lnTo>
                  <a:pt x="64" y="13"/>
                </a:lnTo>
                <a:lnTo>
                  <a:pt x="66" y="13"/>
                </a:lnTo>
                <a:lnTo>
                  <a:pt x="68" y="13"/>
                </a:lnTo>
                <a:lnTo>
                  <a:pt x="68" y="15"/>
                </a:lnTo>
                <a:lnTo>
                  <a:pt x="70" y="15"/>
                </a:lnTo>
                <a:lnTo>
                  <a:pt x="70" y="15"/>
                </a:lnTo>
                <a:lnTo>
                  <a:pt x="71" y="15"/>
                </a:lnTo>
                <a:lnTo>
                  <a:pt x="71" y="15"/>
                </a:lnTo>
                <a:lnTo>
                  <a:pt x="73" y="15"/>
                </a:lnTo>
                <a:lnTo>
                  <a:pt x="73" y="17"/>
                </a:lnTo>
                <a:lnTo>
                  <a:pt x="73" y="17"/>
                </a:lnTo>
                <a:lnTo>
                  <a:pt x="75" y="17"/>
                </a:lnTo>
                <a:lnTo>
                  <a:pt x="77" y="17"/>
                </a:lnTo>
                <a:lnTo>
                  <a:pt x="77" y="19"/>
                </a:lnTo>
                <a:lnTo>
                  <a:pt x="79" y="19"/>
                </a:lnTo>
                <a:lnTo>
                  <a:pt x="81" y="21"/>
                </a:lnTo>
                <a:lnTo>
                  <a:pt x="81" y="21"/>
                </a:lnTo>
                <a:lnTo>
                  <a:pt x="82" y="21"/>
                </a:lnTo>
                <a:lnTo>
                  <a:pt x="84" y="21"/>
                </a:lnTo>
                <a:lnTo>
                  <a:pt x="84" y="22"/>
                </a:lnTo>
                <a:lnTo>
                  <a:pt x="86" y="22"/>
                </a:lnTo>
                <a:lnTo>
                  <a:pt x="88" y="22"/>
                </a:lnTo>
                <a:lnTo>
                  <a:pt x="90" y="24"/>
                </a:lnTo>
                <a:lnTo>
                  <a:pt x="92" y="24"/>
                </a:lnTo>
                <a:lnTo>
                  <a:pt x="93" y="24"/>
                </a:lnTo>
                <a:lnTo>
                  <a:pt x="93" y="24"/>
                </a:lnTo>
                <a:lnTo>
                  <a:pt x="93" y="24"/>
                </a:lnTo>
                <a:lnTo>
                  <a:pt x="92" y="22"/>
                </a:lnTo>
                <a:lnTo>
                  <a:pt x="92" y="22"/>
                </a:lnTo>
                <a:lnTo>
                  <a:pt x="90" y="22"/>
                </a:lnTo>
                <a:lnTo>
                  <a:pt x="88" y="22"/>
                </a:lnTo>
                <a:lnTo>
                  <a:pt x="88" y="22"/>
                </a:lnTo>
                <a:lnTo>
                  <a:pt x="88" y="22"/>
                </a:lnTo>
                <a:lnTo>
                  <a:pt x="86" y="21"/>
                </a:lnTo>
                <a:lnTo>
                  <a:pt x="86" y="21"/>
                </a:lnTo>
                <a:lnTo>
                  <a:pt x="84" y="21"/>
                </a:lnTo>
                <a:lnTo>
                  <a:pt x="82" y="19"/>
                </a:lnTo>
                <a:lnTo>
                  <a:pt x="82" y="19"/>
                </a:lnTo>
                <a:lnTo>
                  <a:pt x="81" y="19"/>
                </a:lnTo>
                <a:lnTo>
                  <a:pt x="79" y="19"/>
                </a:lnTo>
                <a:lnTo>
                  <a:pt x="79" y="17"/>
                </a:lnTo>
                <a:lnTo>
                  <a:pt x="79" y="17"/>
                </a:lnTo>
                <a:lnTo>
                  <a:pt x="79" y="17"/>
                </a:lnTo>
                <a:lnTo>
                  <a:pt x="77" y="17"/>
                </a:lnTo>
                <a:lnTo>
                  <a:pt x="75" y="17"/>
                </a:lnTo>
                <a:lnTo>
                  <a:pt x="75" y="15"/>
                </a:lnTo>
                <a:lnTo>
                  <a:pt x="73" y="15"/>
                </a:lnTo>
                <a:lnTo>
                  <a:pt x="71" y="15"/>
                </a:lnTo>
                <a:lnTo>
                  <a:pt x="71" y="15"/>
                </a:lnTo>
                <a:lnTo>
                  <a:pt x="71" y="13"/>
                </a:lnTo>
                <a:lnTo>
                  <a:pt x="71" y="13"/>
                </a:lnTo>
                <a:lnTo>
                  <a:pt x="70" y="13"/>
                </a:lnTo>
                <a:lnTo>
                  <a:pt x="68" y="13"/>
                </a:lnTo>
                <a:lnTo>
                  <a:pt x="68" y="13"/>
                </a:lnTo>
                <a:lnTo>
                  <a:pt x="66" y="13"/>
                </a:lnTo>
                <a:lnTo>
                  <a:pt x="66" y="11"/>
                </a:lnTo>
                <a:lnTo>
                  <a:pt x="66" y="11"/>
                </a:lnTo>
                <a:lnTo>
                  <a:pt x="64" y="11"/>
                </a:lnTo>
                <a:lnTo>
                  <a:pt x="62" y="11"/>
                </a:lnTo>
                <a:lnTo>
                  <a:pt x="62" y="11"/>
                </a:lnTo>
                <a:lnTo>
                  <a:pt x="60" y="11"/>
                </a:lnTo>
                <a:lnTo>
                  <a:pt x="60" y="11"/>
                </a:lnTo>
                <a:lnTo>
                  <a:pt x="58" y="11"/>
                </a:lnTo>
                <a:lnTo>
                  <a:pt x="58" y="11"/>
                </a:lnTo>
                <a:lnTo>
                  <a:pt x="57" y="11"/>
                </a:lnTo>
                <a:lnTo>
                  <a:pt x="55" y="11"/>
                </a:lnTo>
                <a:lnTo>
                  <a:pt x="53" y="11"/>
                </a:lnTo>
                <a:lnTo>
                  <a:pt x="53" y="11"/>
                </a:lnTo>
                <a:lnTo>
                  <a:pt x="51" y="11"/>
                </a:lnTo>
                <a:lnTo>
                  <a:pt x="51" y="11"/>
                </a:lnTo>
                <a:lnTo>
                  <a:pt x="49" y="11"/>
                </a:lnTo>
                <a:lnTo>
                  <a:pt x="49" y="11"/>
                </a:lnTo>
                <a:lnTo>
                  <a:pt x="47" y="10"/>
                </a:lnTo>
                <a:lnTo>
                  <a:pt x="47" y="10"/>
                </a:lnTo>
                <a:lnTo>
                  <a:pt x="47" y="10"/>
                </a:lnTo>
                <a:lnTo>
                  <a:pt x="46" y="10"/>
                </a:lnTo>
                <a:lnTo>
                  <a:pt x="46" y="10"/>
                </a:lnTo>
                <a:lnTo>
                  <a:pt x="46" y="10"/>
                </a:lnTo>
                <a:lnTo>
                  <a:pt x="44" y="10"/>
                </a:lnTo>
                <a:lnTo>
                  <a:pt x="44" y="10"/>
                </a:lnTo>
                <a:lnTo>
                  <a:pt x="42" y="8"/>
                </a:lnTo>
                <a:lnTo>
                  <a:pt x="42" y="8"/>
                </a:lnTo>
                <a:lnTo>
                  <a:pt x="40" y="8"/>
                </a:lnTo>
                <a:lnTo>
                  <a:pt x="40" y="8"/>
                </a:lnTo>
                <a:lnTo>
                  <a:pt x="38" y="8"/>
                </a:lnTo>
                <a:lnTo>
                  <a:pt x="38" y="8"/>
                </a:lnTo>
                <a:lnTo>
                  <a:pt x="36" y="8"/>
                </a:lnTo>
                <a:lnTo>
                  <a:pt x="36" y="6"/>
                </a:lnTo>
                <a:lnTo>
                  <a:pt x="36" y="6"/>
                </a:lnTo>
                <a:lnTo>
                  <a:pt x="35" y="6"/>
                </a:lnTo>
                <a:lnTo>
                  <a:pt x="35" y="6"/>
                </a:lnTo>
                <a:lnTo>
                  <a:pt x="35" y="6"/>
                </a:lnTo>
                <a:lnTo>
                  <a:pt x="33" y="6"/>
                </a:lnTo>
                <a:lnTo>
                  <a:pt x="33" y="6"/>
                </a:lnTo>
                <a:lnTo>
                  <a:pt x="33" y="6"/>
                </a:lnTo>
                <a:lnTo>
                  <a:pt x="31" y="6"/>
                </a:lnTo>
                <a:lnTo>
                  <a:pt x="31" y="6"/>
                </a:lnTo>
                <a:lnTo>
                  <a:pt x="31" y="6"/>
                </a:lnTo>
                <a:lnTo>
                  <a:pt x="29" y="4"/>
                </a:lnTo>
                <a:lnTo>
                  <a:pt x="29" y="4"/>
                </a:lnTo>
                <a:lnTo>
                  <a:pt x="29" y="4"/>
                </a:lnTo>
                <a:lnTo>
                  <a:pt x="27" y="4"/>
                </a:lnTo>
                <a:lnTo>
                  <a:pt x="27" y="4"/>
                </a:lnTo>
                <a:lnTo>
                  <a:pt x="25" y="4"/>
                </a:lnTo>
                <a:lnTo>
                  <a:pt x="25" y="4"/>
                </a:lnTo>
                <a:lnTo>
                  <a:pt x="25" y="4"/>
                </a:lnTo>
                <a:lnTo>
                  <a:pt x="24" y="2"/>
                </a:lnTo>
                <a:lnTo>
                  <a:pt x="24" y="2"/>
                </a:lnTo>
                <a:lnTo>
                  <a:pt x="24" y="2"/>
                </a:lnTo>
                <a:lnTo>
                  <a:pt x="24" y="2"/>
                </a:lnTo>
                <a:lnTo>
                  <a:pt x="24" y="2"/>
                </a:lnTo>
                <a:lnTo>
                  <a:pt x="22" y="2"/>
                </a:lnTo>
                <a:lnTo>
                  <a:pt x="22" y="2"/>
                </a:lnTo>
                <a:lnTo>
                  <a:pt x="20" y="0"/>
                </a:lnTo>
                <a:lnTo>
                  <a:pt x="20" y="0"/>
                </a:lnTo>
                <a:lnTo>
                  <a:pt x="20" y="2"/>
                </a:lnTo>
                <a:lnTo>
                  <a:pt x="20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1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84" name="Freeform 2040"/>
          <p:cNvSpPr>
            <a:spLocks/>
          </p:cNvSpPr>
          <p:nvPr/>
        </p:nvSpPr>
        <p:spPr bwMode="auto">
          <a:xfrm>
            <a:off x="5180013" y="4086225"/>
            <a:ext cx="73025" cy="49213"/>
          </a:xfrm>
          <a:custGeom>
            <a:avLst/>
            <a:gdLst>
              <a:gd name="T0" fmla="*/ 85 w 96"/>
              <a:gd name="T1" fmla="*/ 4 h 63"/>
              <a:gd name="T2" fmla="*/ 86 w 96"/>
              <a:gd name="T3" fmla="*/ 7 h 63"/>
              <a:gd name="T4" fmla="*/ 90 w 96"/>
              <a:gd name="T5" fmla="*/ 11 h 63"/>
              <a:gd name="T6" fmla="*/ 92 w 96"/>
              <a:gd name="T7" fmla="*/ 17 h 63"/>
              <a:gd name="T8" fmla="*/ 92 w 96"/>
              <a:gd name="T9" fmla="*/ 24 h 63"/>
              <a:gd name="T10" fmla="*/ 96 w 96"/>
              <a:gd name="T11" fmla="*/ 28 h 63"/>
              <a:gd name="T12" fmla="*/ 96 w 96"/>
              <a:gd name="T13" fmla="*/ 37 h 63"/>
              <a:gd name="T14" fmla="*/ 92 w 96"/>
              <a:gd name="T15" fmla="*/ 42 h 63"/>
              <a:gd name="T16" fmla="*/ 94 w 96"/>
              <a:gd name="T17" fmla="*/ 31 h 63"/>
              <a:gd name="T18" fmla="*/ 90 w 96"/>
              <a:gd name="T19" fmla="*/ 26 h 63"/>
              <a:gd name="T20" fmla="*/ 88 w 96"/>
              <a:gd name="T21" fmla="*/ 22 h 63"/>
              <a:gd name="T22" fmla="*/ 90 w 96"/>
              <a:gd name="T23" fmla="*/ 19 h 63"/>
              <a:gd name="T24" fmla="*/ 88 w 96"/>
              <a:gd name="T25" fmla="*/ 15 h 63"/>
              <a:gd name="T26" fmla="*/ 85 w 96"/>
              <a:gd name="T27" fmla="*/ 9 h 63"/>
              <a:gd name="T28" fmla="*/ 83 w 96"/>
              <a:gd name="T29" fmla="*/ 6 h 63"/>
              <a:gd name="T30" fmla="*/ 81 w 96"/>
              <a:gd name="T31" fmla="*/ 2 h 63"/>
              <a:gd name="T32" fmla="*/ 81 w 96"/>
              <a:gd name="T33" fmla="*/ 6 h 63"/>
              <a:gd name="T34" fmla="*/ 81 w 96"/>
              <a:gd name="T35" fmla="*/ 9 h 63"/>
              <a:gd name="T36" fmla="*/ 77 w 96"/>
              <a:gd name="T37" fmla="*/ 13 h 63"/>
              <a:gd name="T38" fmla="*/ 74 w 96"/>
              <a:gd name="T39" fmla="*/ 17 h 63"/>
              <a:gd name="T40" fmla="*/ 70 w 96"/>
              <a:gd name="T41" fmla="*/ 20 h 63"/>
              <a:gd name="T42" fmla="*/ 64 w 96"/>
              <a:gd name="T43" fmla="*/ 24 h 63"/>
              <a:gd name="T44" fmla="*/ 57 w 96"/>
              <a:gd name="T45" fmla="*/ 30 h 63"/>
              <a:gd name="T46" fmla="*/ 50 w 96"/>
              <a:gd name="T47" fmla="*/ 35 h 63"/>
              <a:gd name="T48" fmla="*/ 44 w 96"/>
              <a:gd name="T49" fmla="*/ 42 h 63"/>
              <a:gd name="T50" fmla="*/ 42 w 96"/>
              <a:gd name="T51" fmla="*/ 50 h 63"/>
              <a:gd name="T52" fmla="*/ 35 w 96"/>
              <a:gd name="T53" fmla="*/ 57 h 63"/>
              <a:gd name="T54" fmla="*/ 28 w 96"/>
              <a:gd name="T55" fmla="*/ 61 h 63"/>
              <a:gd name="T56" fmla="*/ 35 w 96"/>
              <a:gd name="T57" fmla="*/ 53 h 63"/>
              <a:gd name="T58" fmla="*/ 39 w 96"/>
              <a:gd name="T59" fmla="*/ 48 h 63"/>
              <a:gd name="T60" fmla="*/ 42 w 96"/>
              <a:gd name="T61" fmla="*/ 42 h 63"/>
              <a:gd name="T62" fmla="*/ 46 w 96"/>
              <a:gd name="T63" fmla="*/ 39 h 63"/>
              <a:gd name="T64" fmla="*/ 48 w 96"/>
              <a:gd name="T65" fmla="*/ 33 h 63"/>
              <a:gd name="T66" fmla="*/ 52 w 96"/>
              <a:gd name="T67" fmla="*/ 31 h 63"/>
              <a:gd name="T68" fmla="*/ 57 w 96"/>
              <a:gd name="T69" fmla="*/ 28 h 63"/>
              <a:gd name="T70" fmla="*/ 61 w 96"/>
              <a:gd name="T71" fmla="*/ 24 h 63"/>
              <a:gd name="T72" fmla="*/ 66 w 96"/>
              <a:gd name="T73" fmla="*/ 20 h 63"/>
              <a:gd name="T74" fmla="*/ 70 w 96"/>
              <a:gd name="T75" fmla="*/ 17 h 63"/>
              <a:gd name="T76" fmla="*/ 74 w 96"/>
              <a:gd name="T77" fmla="*/ 13 h 63"/>
              <a:gd name="T78" fmla="*/ 77 w 96"/>
              <a:gd name="T79" fmla="*/ 9 h 63"/>
              <a:gd name="T80" fmla="*/ 77 w 96"/>
              <a:gd name="T81" fmla="*/ 6 h 63"/>
              <a:gd name="T82" fmla="*/ 79 w 96"/>
              <a:gd name="T83" fmla="*/ 0 h 63"/>
              <a:gd name="T84" fmla="*/ 74 w 96"/>
              <a:gd name="T85" fmla="*/ 6 h 63"/>
              <a:gd name="T86" fmla="*/ 66 w 96"/>
              <a:gd name="T87" fmla="*/ 7 h 63"/>
              <a:gd name="T88" fmla="*/ 61 w 96"/>
              <a:gd name="T89" fmla="*/ 13 h 63"/>
              <a:gd name="T90" fmla="*/ 50 w 96"/>
              <a:gd name="T91" fmla="*/ 17 h 63"/>
              <a:gd name="T92" fmla="*/ 37 w 96"/>
              <a:gd name="T93" fmla="*/ 20 h 63"/>
              <a:gd name="T94" fmla="*/ 24 w 96"/>
              <a:gd name="T95" fmla="*/ 22 h 63"/>
              <a:gd name="T96" fmla="*/ 13 w 96"/>
              <a:gd name="T97" fmla="*/ 31 h 63"/>
              <a:gd name="T98" fmla="*/ 0 w 96"/>
              <a:gd name="T99" fmla="*/ 39 h 63"/>
              <a:gd name="T100" fmla="*/ 9 w 96"/>
              <a:gd name="T101" fmla="*/ 31 h 63"/>
              <a:gd name="T102" fmla="*/ 18 w 96"/>
              <a:gd name="T103" fmla="*/ 24 h 63"/>
              <a:gd name="T104" fmla="*/ 28 w 96"/>
              <a:gd name="T105" fmla="*/ 19 h 63"/>
              <a:gd name="T106" fmla="*/ 39 w 96"/>
              <a:gd name="T107" fmla="*/ 19 h 63"/>
              <a:gd name="T108" fmla="*/ 48 w 96"/>
              <a:gd name="T109" fmla="*/ 15 h 63"/>
              <a:gd name="T110" fmla="*/ 57 w 96"/>
              <a:gd name="T111" fmla="*/ 11 h 63"/>
              <a:gd name="T112" fmla="*/ 64 w 96"/>
              <a:gd name="T113" fmla="*/ 7 h 63"/>
              <a:gd name="T114" fmla="*/ 70 w 96"/>
              <a:gd name="T115" fmla="*/ 6 h 63"/>
              <a:gd name="T116" fmla="*/ 75 w 96"/>
              <a:gd name="T117" fmla="*/ 2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6" h="63">
                <a:moveTo>
                  <a:pt x="85" y="0"/>
                </a:moveTo>
                <a:lnTo>
                  <a:pt x="85" y="0"/>
                </a:lnTo>
                <a:lnTo>
                  <a:pt x="85" y="0"/>
                </a:lnTo>
                <a:lnTo>
                  <a:pt x="85" y="0"/>
                </a:lnTo>
                <a:lnTo>
                  <a:pt x="85" y="0"/>
                </a:lnTo>
                <a:lnTo>
                  <a:pt x="85" y="2"/>
                </a:lnTo>
                <a:lnTo>
                  <a:pt x="85" y="2"/>
                </a:lnTo>
                <a:lnTo>
                  <a:pt x="85" y="2"/>
                </a:lnTo>
                <a:lnTo>
                  <a:pt x="85" y="2"/>
                </a:lnTo>
                <a:lnTo>
                  <a:pt x="85" y="4"/>
                </a:lnTo>
                <a:lnTo>
                  <a:pt x="86" y="4"/>
                </a:lnTo>
                <a:lnTo>
                  <a:pt x="86" y="4"/>
                </a:lnTo>
                <a:lnTo>
                  <a:pt x="86" y="4"/>
                </a:lnTo>
                <a:lnTo>
                  <a:pt x="86" y="4"/>
                </a:lnTo>
                <a:lnTo>
                  <a:pt x="86" y="6"/>
                </a:lnTo>
                <a:lnTo>
                  <a:pt x="86" y="6"/>
                </a:lnTo>
                <a:lnTo>
                  <a:pt x="86" y="6"/>
                </a:lnTo>
                <a:lnTo>
                  <a:pt x="86" y="6"/>
                </a:lnTo>
                <a:lnTo>
                  <a:pt x="86" y="7"/>
                </a:lnTo>
                <a:lnTo>
                  <a:pt x="86" y="7"/>
                </a:lnTo>
                <a:lnTo>
                  <a:pt x="86" y="7"/>
                </a:lnTo>
                <a:lnTo>
                  <a:pt x="86" y="7"/>
                </a:lnTo>
                <a:lnTo>
                  <a:pt x="88" y="7"/>
                </a:lnTo>
                <a:lnTo>
                  <a:pt x="88" y="9"/>
                </a:lnTo>
                <a:lnTo>
                  <a:pt x="88" y="9"/>
                </a:lnTo>
                <a:lnTo>
                  <a:pt x="88" y="9"/>
                </a:lnTo>
                <a:lnTo>
                  <a:pt x="88" y="9"/>
                </a:lnTo>
                <a:lnTo>
                  <a:pt x="88" y="11"/>
                </a:lnTo>
                <a:lnTo>
                  <a:pt x="90" y="11"/>
                </a:lnTo>
                <a:lnTo>
                  <a:pt x="90" y="11"/>
                </a:lnTo>
                <a:lnTo>
                  <a:pt x="90" y="11"/>
                </a:lnTo>
                <a:lnTo>
                  <a:pt x="90" y="13"/>
                </a:lnTo>
                <a:lnTo>
                  <a:pt x="92" y="13"/>
                </a:lnTo>
                <a:lnTo>
                  <a:pt x="92" y="13"/>
                </a:lnTo>
                <a:lnTo>
                  <a:pt x="92" y="13"/>
                </a:lnTo>
                <a:lnTo>
                  <a:pt x="92" y="15"/>
                </a:lnTo>
                <a:lnTo>
                  <a:pt x="92" y="15"/>
                </a:lnTo>
                <a:lnTo>
                  <a:pt x="92" y="15"/>
                </a:lnTo>
                <a:lnTo>
                  <a:pt x="92" y="17"/>
                </a:lnTo>
                <a:lnTo>
                  <a:pt x="92" y="17"/>
                </a:lnTo>
                <a:lnTo>
                  <a:pt x="94" y="17"/>
                </a:lnTo>
                <a:lnTo>
                  <a:pt x="94" y="17"/>
                </a:lnTo>
                <a:lnTo>
                  <a:pt x="94" y="19"/>
                </a:lnTo>
                <a:lnTo>
                  <a:pt x="94" y="19"/>
                </a:lnTo>
                <a:lnTo>
                  <a:pt x="94" y="20"/>
                </a:lnTo>
                <a:lnTo>
                  <a:pt x="94" y="20"/>
                </a:lnTo>
                <a:lnTo>
                  <a:pt x="94" y="20"/>
                </a:lnTo>
                <a:lnTo>
                  <a:pt x="94" y="22"/>
                </a:lnTo>
                <a:lnTo>
                  <a:pt x="92" y="22"/>
                </a:lnTo>
                <a:lnTo>
                  <a:pt x="92" y="24"/>
                </a:lnTo>
                <a:lnTo>
                  <a:pt x="94" y="24"/>
                </a:lnTo>
                <a:lnTo>
                  <a:pt x="94" y="24"/>
                </a:lnTo>
                <a:lnTo>
                  <a:pt x="94" y="24"/>
                </a:lnTo>
                <a:lnTo>
                  <a:pt x="94" y="26"/>
                </a:lnTo>
                <a:lnTo>
                  <a:pt x="94" y="26"/>
                </a:lnTo>
                <a:lnTo>
                  <a:pt x="94" y="26"/>
                </a:lnTo>
                <a:lnTo>
                  <a:pt x="96" y="26"/>
                </a:lnTo>
                <a:lnTo>
                  <a:pt x="96" y="28"/>
                </a:lnTo>
                <a:lnTo>
                  <a:pt x="96" y="28"/>
                </a:lnTo>
                <a:lnTo>
                  <a:pt x="96" y="28"/>
                </a:lnTo>
                <a:lnTo>
                  <a:pt x="96" y="28"/>
                </a:lnTo>
                <a:lnTo>
                  <a:pt x="96" y="30"/>
                </a:lnTo>
                <a:lnTo>
                  <a:pt x="96" y="28"/>
                </a:lnTo>
                <a:lnTo>
                  <a:pt x="96" y="30"/>
                </a:lnTo>
                <a:lnTo>
                  <a:pt x="96" y="31"/>
                </a:lnTo>
                <a:lnTo>
                  <a:pt x="96" y="31"/>
                </a:lnTo>
                <a:lnTo>
                  <a:pt x="96" y="33"/>
                </a:lnTo>
                <a:lnTo>
                  <a:pt x="96" y="35"/>
                </a:lnTo>
                <a:lnTo>
                  <a:pt x="96" y="35"/>
                </a:lnTo>
                <a:lnTo>
                  <a:pt x="96" y="37"/>
                </a:lnTo>
                <a:lnTo>
                  <a:pt x="96" y="37"/>
                </a:lnTo>
                <a:lnTo>
                  <a:pt x="96" y="39"/>
                </a:lnTo>
                <a:lnTo>
                  <a:pt x="96" y="39"/>
                </a:lnTo>
                <a:lnTo>
                  <a:pt x="94" y="41"/>
                </a:lnTo>
                <a:lnTo>
                  <a:pt x="94" y="42"/>
                </a:lnTo>
                <a:lnTo>
                  <a:pt x="92" y="44"/>
                </a:lnTo>
                <a:lnTo>
                  <a:pt x="90" y="46"/>
                </a:lnTo>
                <a:lnTo>
                  <a:pt x="90" y="44"/>
                </a:lnTo>
                <a:lnTo>
                  <a:pt x="92" y="42"/>
                </a:lnTo>
                <a:lnTo>
                  <a:pt x="92" y="42"/>
                </a:lnTo>
                <a:lnTo>
                  <a:pt x="92" y="41"/>
                </a:lnTo>
                <a:lnTo>
                  <a:pt x="92" y="39"/>
                </a:lnTo>
                <a:lnTo>
                  <a:pt x="94" y="39"/>
                </a:lnTo>
                <a:lnTo>
                  <a:pt x="92" y="39"/>
                </a:lnTo>
                <a:lnTo>
                  <a:pt x="94" y="37"/>
                </a:lnTo>
                <a:lnTo>
                  <a:pt x="94" y="37"/>
                </a:lnTo>
                <a:lnTo>
                  <a:pt x="94" y="35"/>
                </a:lnTo>
                <a:lnTo>
                  <a:pt x="94" y="35"/>
                </a:lnTo>
                <a:lnTo>
                  <a:pt x="94" y="33"/>
                </a:lnTo>
                <a:lnTo>
                  <a:pt x="94" y="31"/>
                </a:lnTo>
                <a:lnTo>
                  <a:pt x="94" y="31"/>
                </a:lnTo>
                <a:lnTo>
                  <a:pt x="94" y="30"/>
                </a:lnTo>
                <a:lnTo>
                  <a:pt x="94" y="30"/>
                </a:lnTo>
                <a:lnTo>
                  <a:pt x="94" y="28"/>
                </a:lnTo>
                <a:lnTo>
                  <a:pt x="92" y="28"/>
                </a:lnTo>
                <a:lnTo>
                  <a:pt x="92" y="28"/>
                </a:lnTo>
                <a:lnTo>
                  <a:pt x="92" y="28"/>
                </a:lnTo>
                <a:lnTo>
                  <a:pt x="92" y="28"/>
                </a:lnTo>
                <a:lnTo>
                  <a:pt x="90" y="26"/>
                </a:lnTo>
                <a:lnTo>
                  <a:pt x="90" y="26"/>
                </a:lnTo>
                <a:lnTo>
                  <a:pt x="90" y="26"/>
                </a:lnTo>
                <a:lnTo>
                  <a:pt x="90" y="26"/>
                </a:lnTo>
                <a:lnTo>
                  <a:pt x="90" y="24"/>
                </a:lnTo>
                <a:lnTo>
                  <a:pt x="90" y="24"/>
                </a:lnTo>
                <a:lnTo>
                  <a:pt x="88" y="24"/>
                </a:lnTo>
                <a:lnTo>
                  <a:pt x="90" y="24"/>
                </a:lnTo>
                <a:lnTo>
                  <a:pt x="90" y="24"/>
                </a:lnTo>
                <a:lnTo>
                  <a:pt x="88" y="22"/>
                </a:lnTo>
                <a:lnTo>
                  <a:pt x="88" y="22"/>
                </a:lnTo>
                <a:lnTo>
                  <a:pt x="88" y="22"/>
                </a:lnTo>
                <a:lnTo>
                  <a:pt x="90" y="22"/>
                </a:lnTo>
                <a:lnTo>
                  <a:pt x="88" y="22"/>
                </a:lnTo>
                <a:lnTo>
                  <a:pt x="88" y="20"/>
                </a:lnTo>
                <a:lnTo>
                  <a:pt x="88" y="20"/>
                </a:lnTo>
                <a:lnTo>
                  <a:pt x="88" y="20"/>
                </a:lnTo>
                <a:lnTo>
                  <a:pt x="90" y="20"/>
                </a:lnTo>
                <a:lnTo>
                  <a:pt x="90" y="19"/>
                </a:lnTo>
                <a:lnTo>
                  <a:pt x="90" y="19"/>
                </a:lnTo>
                <a:lnTo>
                  <a:pt x="90" y="19"/>
                </a:lnTo>
                <a:lnTo>
                  <a:pt x="90" y="19"/>
                </a:lnTo>
                <a:lnTo>
                  <a:pt x="90" y="19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88" y="15"/>
                </a:lnTo>
                <a:lnTo>
                  <a:pt x="88" y="15"/>
                </a:lnTo>
                <a:lnTo>
                  <a:pt x="88" y="15"/>
                </a:lnTo>
                <a:lnTo>
                  <a:pt x="88" y="15"/>
                </a:lnTo>
                <a:lnTo>
                  <a:pt x="88" y="13"/>
                </a:lnTo>
                <a:lnTo>
                  <a:pt x="88" y="13"/>
                </a:lnTo>
                <a:lnTo>
                  <a:pt x="86" y="13"/>
                </a:lnTo>
                <a:lnTo>
                  <a:pt x="86" y="13"/>
                </a:lnTo>
                <a:lnTo>
                  <a:pt x="86" y="11"/>
                </a:lnTo>
                <a:lnTo>
                  <a:pt x="86" y="11"/>
                </a:lnTo>
                <a:lnTo>
                  <a:pt x="86" y="11"/>
                </a:lnTo>
                <a:lnTo>
                  <a:pt x="85" y="11"/>
                </a:lnTo>
                <a:lnTo>
                  <a:pt x="85" y="9"/>
                </a:lnTo>
                <a:lnTo>
                  <a:pt x="85" y="9"/>
                </a:lnTo>
                <a:lnTo>
                  <a:pt x="85" y="9"/>
                </a:lnTo>
                <a:lnTo>
                  <a:pt x="85" y="9"/>
                </a:lnTo>
                <a:lnTo>
                  <a:pt x="83" y="9"/>
                </a:lnTo>
                <a:lnTo>
                  <a:pt x="83" y="7"/>
                </a:lnTo>
                <a:lnTo>
                  <a:pt x="83" y="7"/>
                </a:lnTo>
                <a:lnTo>
                  <a:pt x="83" y="7"/>
                </a:lnTo>
                <a:lnTo>
                  <a:pt x="83" y="7"/>
                </a:lnTo>
                <a:lnTo>
                  <a:pt x="83" y="6"/>
                </a:lnTo>
                <a:lnTo>
                  <a:pt x="83" y="6"/>
                </a:lnTo>
                <a:lnTo>
                  <a:pt x="83" y="6"/>
                </a:lnTo>
                <a:lnTo>
                  <a:pt x="83" y="6"/>
                </a:lnTo>
                <a:lnTo>
                  <a:pt x="81" y="6"/>
                </a:lnTo>
                <a:lnTo>
                  <a:pt x="83" y="4"/>
                </a:lnTo>
                <a:lnTo>
                  <a:pt x="81" y="4"/>
                </a:lnTo>
                <a:lnTo>
                  <a:pt x="81" y="4"/>
                </a:lnTo>
                <a:lnTo>
                  <a:pt x="81" y="4"/>
                </a:lnTo>
                <a:lnTo>
                  <a:pt x="81" y="4"/>
                </a:lnTo>
                <a:lnTo>
                  <a:pt x="81" y="2"/>
                </a:lnTo>
                <a:lnTo>
                  <a:pt x="81" y="2"/>
                </a:lnTo>
                <a:lnTo>
                  <a:pt x="81" y="2"/>
                </a:lnTo>
                <a:lnTo>
                  <a:pt x="81" y="0"/>
                </a:lnTo>
                <a:lnTo>
                  <a:pt x="81" y="0"/>
                </a:lnTo>
                <a:lnTo>
                  <a:pt x="81" y="0"/>
                </a:lnTo>
                <a:lnTo>
                  <a:pt x="81" y="0"/>
                </a:lnTo>
                <a:lnTo>
                  <a:pt x="81" y="0"/>
                </a:lnTo>
                <a:lnTo>
                  <a:pt x="81" y="2"/>
                </a:lnTo>
                <a:lnTo>
                  <a:pt x="81" y="2"/>
                </a:lnTo>
                <a:lnTo>
                  <a:pt x="81" y="2"/>
                </a:lnTo>
                <a:lnTo>
                  <a:pt x="81" y="4"/>
                </a:lnTo>
                <a:lnTo>
                  <a:pt x="81" y="6"/>
                </a:lnTo>
                <a:lnTo>
                  <a:pt x="81" y="6"/>
                </a:lnTo>
                <a:lnTo>
                  <a:pt x="81" y="6"/>
                </a:lnTo>
                <a:lnTo>
                  <a:pt x="83" y="6"/>
                </a:lnTo>
                <a:lnTo>
                  <a:pt x="81" y="7"/>
                </a:lnTo>
                <a:lnTo>
                  <a:pt x="81" y="7"/>
                </a:lnTo>
                <a:lnTo>
                  <a:pt x="83" y="7"/>
                </a:lnTo>
                <a:lnTo>
                  <a:pt x="81" y="7"/>
                </a:lnTo>
                <a:lnTo>
                  <a:pt x="81" y="9"/>
                </a:lnTo>
                <a:lnTo>
                  <a:pt x="81" y="9"/>
                </a:lnTo>
                <a:lnTo>
                  <a:pt x="81" y="9"/>
                </a:lnTo>
                <a:lnTo>
                  <a:pt x="81" y="9"/>
                </a:lnTo>
                <a:lnTo>
                  <a:pt x="79" y="9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79" y="13"/>
                </a:lnTo>
                <a:lnTo>
                  <a:pt x="77" y="13"/>
                </a:lnTo>
                <a:lnTo>
                  <a:pt x="77" y="13"/>
                </a:lnTo>
                <a:lnTo>
                  <a:pt x="77" y="13"/>
                </a:lnTo>
                <a:lnTo>
                  <a:pt x="77" y="13"/>
                </a:lnTo>
                <a:lnTo>
                  <a:pt x="77" y="15"/>
                </a:lnTo>
                <a:lnTo>
                  <a:pt x="75" y="15"/>
                </a:lnTo>
                <a:lnTo>
                  <a:pt x="75" y="15"/>
                </a:lnTo>
                <a:lnTo>
                  <a:pt x="75" y="15"/>
                </a:lnTo>
                <a:lnTo>
                  <a:pt x="75" y="15"/>
                </a:lnTo>
                <a:lnTo>
                  <a:pt x="75" y="17"/>
                </a:lnTo>
                <a:lnTo>
                  <a:pt x="74" y="17"/>
                </a:lnTo>
                <a:lnTo>
                  <a:pt x="74" y="17"/>
                </a:lnTo>
                <a:lnTo>
                  <a:pt x="74" y="17"/>
                </a:lnTo>
                <a:lnTo>
                  <a:pt x="74" y="17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2" y="19"/>
                </a:lnTo>
                <a:lnTo>
                  <a:pt x="72" y="20"/>
                </a:lnTo>
                <a:lnTo>
                  <a:pt x="70" y="20"/>
                </a:lnTo>
                <a:lnTo>
                  <a:pt x="70" y="20"/>
                </a:lnTo>
                <a:lnTo>
                  <a:pt x="70" y="20"/>
                </a:lnTo>
                <a:lnTo>
                  <a:pt x="70" y="22"/>
                </a:lnTo>
                <a:lnTo>
                  <a:pt x="68" y="22"/>
                </a:lnTo>
                <a:lnTo>
                  <a:pt x="68" y="22"/>
                </a:lnTo>
                <a:lnTo>
                  <a:pt x="68" y="22"/>
                </a:lnTo>
                <a:lnTo>
                  <a:pt x="66" y="22"/>
                </a:lnTo>
                <a:lnTo>
                  <a:pt x="66" y="22"/>
                </a:lnTo>
                <a:lnTo>
                  <a:pt x="64" y="24"/>
                </a:lnTo>
                <a:lnTo>
                  <a:pt x="64" y="24"/>
                </a:lnTo>
                <a:lnTo>
                  <a:pt x="64" y="24"/>
                </a:lnTo>
                <a:lnTo>
                  <a:pt x="64" y="24"/>
                </a:lnTo>
                <a:lnTo>
                  <a:pt x="63" y="24"/>
                </a:lnTo>
                <a:lnTo>
                  <a:pt x="63" y="26"/>
                </a:lnTo>
                <a:lnTo>
                  <a:pt x="63" y="26"/>
                </a:lnTo>
                <a:lnTo>
                  <a:pt x="63" y="26"/>
                </a:lnTo>
                <a:lnTo>
                  <a:pt x="61" y="28"/>
                </a:lnTo>
                <a:lnTo>
                  <a:pt x="61" y="28"/>
                </a:lnTo>
                <a:lnTo>
                  <a:pt x="61" y="28"/>
                </a:lnTo>
                <a:lnTo>
                  <a:pt x="59" y="30"/>
                </a:lnTo>
                <a:lnTo>
                  <a:pt x="59" y="30"/>
                </a:lnTo>
                <a:lnTo>
                  <a:pt x="57" y="30"/>
                </a:lnTo>
                <a:lnTo>
                  <a:pt x="57" y="30"/>
                </a:lnTo>
                <a:lnTo>
                  <a:pt x="57" y="30"/>
                </a:lnTo>
                <a:lnTo>
                  <a:pt x="55" y="31"/>
                </a:lnTo>
                <a:lnTo>
                  <a:pt x="55" y="31"/>
                </a:lnTo>
                <a:lnTo>
                  <a:pt x="55" y="31"/>
                </a:lnTo>
                <a:lnTo>
                  <a:pt x="53" y="31"/>
                </a:lnTo>
                <a:lnTo>
                  <a:pt x="53" y="33"/>
                </a:lnTo>
                <a:lnTo>
                  <a:pt x="52" y="33"/>
                </a:lnTo>
                <a:lnTo>
                  <a:pt x="52" y="35"/>
                </a:lnTo>
                <a:lnTo>
                  <a:pt x="50" y="35"/>
                </a:lnTo>
                <a:lnTo>
                  <a:pt x="50" y="35"/>
                </a:lnTo>
                <a:lnTo>
                  <a:pt x="50" y="35"/>
                </a:lnTo>
                <a:lnTo>
                  <a:pt x="50" y="37"/>
                </a:lnTo>
                <a:lnTo>
                  <a:pt x="48" y="37"/>
                </a:lnTo>
                <a:lnTo>
                  <a:pt x="48" y="39"/>
                </a:lnTo>
                <a:lnTo>
                  <a:pt x="48" y="39"/>
                </a:lnTo>
                <a:lnTo>
                  <a:pt x="48" y="39"/>
                </a:lnTo>
                <a:lnTo>
                  <a:pt x="46" y="41"/>
                </a:lnTo>
                <a:lnTo>
                  <a:pt x="46" y="41"/>
                </a:lnTo>
                <a:lnTo>
                  <a:pt x="44" y="42"/>
                </a:lnTo>
                <a:lnTo>
                  <a:pt x="44" y="42"/>
                </a:lnTo>
                <a:lnTo>
                  <a:pt x="44" y="44"/>
                </a:lnTo>
                <a:lnTo>
                  <a:pt x="44" y="44"/>
                </a:lnTo>
                <a:lnTo>
                  <a:pt x="44" y="46"/>
                </a:lnTo>
                <a:lnTo>
                  <a:pt x="42" y="46"/>
                </a:lnTo>
                <a:lnTo>
                  <a:pt x="42" y="46"/>
                </a:lnTo>
                <a:lnTo>
                  <a:pt x="42" y="46"/>
                </a:lnTo>
                <a:lnTo>
                  <a:pt x="42" y="48"/>
                </a:lnTo>
                <a:lnTo>
                  <a:pt x="42" y="48"/>
                </a:lnTo>
                <a:lnTo>
                  <a:pt x="42" y="50"/>
                </a:lnTo>
                <a:lnTo>
                  <a:pt x="40" y="50"/>
                </a:lnTo>
                <a:lnTo>
                  <a:pt x="40" y="50"/>
                </a:lnTo>
                <a:lnTo>
                  <a:pt x="39" y="52"/>
                </a:lnTo>
                <a:lnTo>
                  <a:pt x="39" y="52"/>
                </a:lnTo>
                <a:lnTo>
                  <a:pt x="37" y="53"/>
                </a:lnTo>
                <a:lnTo>
                  <a:pt x="37" y="53"/>
                </a:lnTo>
                <a:lnTo>
                  <a:pt x="37" y="55"/>
                </a:lnTo>
                <a:lnTo>
                  <a:pt x="35" y="55"/>
                </a:lnTo>
                <a:lnTo>
                  <a:pt x="35" y="55"/>
                </a:lnTo>
                <a:lnTo>
                  <a:pt x="35" y="57"/>
                </a:lnTo>
                <a:lnTo>
                  <a:pt x="33" y="57"/>
                </a:lnTo>
                <a:lnTo>
                  <a:pt x="33" y="59"/>
                </a:lnTo>
                <a:lnTo>
                  <a:pt x="31" y="59"/>
                </a:lnTo>
                <a:lnTo>
                  <a:pt x="29" y="61"/>
                </a:lnTo>
                <a:lnTo>
                  <a:pt x="29" y="61"/>
                </a:lnTo>
                <a:lnTo>
                  <a:pt x="28" y="61"/>
                </a:lnTo>
                <a:lnTo>
                  <a:pt x="28" y="63"/>
                </a:lnTo>
                <a:lnTo>
                  <a:pt x="26" y="63"/>
                </a:lnTo>
                <a:lnTo>
                  <a:pt x="28" y="61"/>
                </a:lnTo>
                <a:lnTo>
                  <a:pt x="28" y="61"/>
                </a:lnTo>
                <a:lnTo>
                  <a:pt x="29" y="59"/>
                </a:lnTo>
                <a:lnTo>
                  <a:pt x="29" y="59"/>
                </a:lnTo>
                <a:lnTo>
                  <a:pt x="29" y="57"/>
                </a:lnTo>
                <a:lnTo>
                  <a:pt x="31" y="57"/>
                </a:lnTo>
                <a:lnTo>
                  <a:pt x="33" y="55"/>
                </a:lnTo>
                <a:lnTo>
                  <a:pt x="33" y="55"/>
                </a:lnTo>
                <a:lnTo>
                  <a:pt x="33" y="55"/>
                </a:lnTo>
                <a:lnTo>
                  <a:pt x="33" y="53"/>
                </a:lnTo>
                <a:lnTo>
                  <a:pt x="33" y="53"/>
                </a:lnTo>
                <a:lnTo>
                  <a:pt x="35" y="53"/>
                </a:lnTo>
                <a:lnTo>
                  <a:pt x="35" y="52"/>
                </a:lnTo>
                <a:lnTo>
                  <a:pt x="37" y="52"/>
                </a:lnTo>
                <a:lnTo>
                  <a:pt x="37" y="52"/>
                </a:lnTo>
                <a:lnTo>
                  <a:pt x="37" y="52"/>
                </a:lnTo>
                <a:lnTo>
                  <a:pt x="39" y="50"/>
                </a:lnTo>
                <a:lnTo>
                  <a:pt x="39" y="50"/>
                </a:lnTo>
                <a:lnTo>
                  <a:pt x="39" y="50"/>
                </a:lnTo>
                <a:lnTo>
                  <a:pt x="39" y="48"/>
                </a:lnTo>
                <a:lnTo>
                  <a:pt x="39" y="48"/>
                </a:lnTo>
                <a:lnTo>
                  <a:pt x="39" y="48"/>
                </a:lnTo>
                <a:lnTo>
                  <a:pt x="39" y="46"/>
                </a:lnTo>
                <a:lnTo>
                  <a:pt x="39" y="46"/>
                </a:lnTo>
                <a:lnTo>
                  <a:pt x="40" y="46"/>
                </a:lnTo>
                <a:lnTo>
                  <a:pt x="42" y="44"/>
                </a:lnTo>
                <a:lnTo>
                  <a:pt x="42" y="44"/>
                </a:lnTo>
                <a:lnTo>
                  <a:pt x="42" y="44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4" y="41"/>
                </a:lnTo>
                <a:lnTo>
                  <a:pt x="44" y="41"/>
                </a:lnTo>
                <a:lnTo>
                  <a:pt x="44" y="41"/>
                </a:lnTo>
                <a:lnTo>
                  <a:pt x="44" y="39"/>
                </a:lnTo>
                <a:lnTo>
                  <a:pt x="44" y="39"/>
                </a:lnTo>
                <a:lnTo>
                  <a:pt x="44" y="39"/>
                </a:lnTo>
                <a:lnTo>
                  <a:pt x="44" y="39"/>
                </a:lnTo>
                <a:lnTo>
                  <a:pt x="44" y="39"/>
                </a:lnTo>
                <a:lnTo>
                  <a:pt x="46" y="39"/>
                </a:lnTo>
                <a:lnTo>
                  <a:pt x="46" y="37"/>
                </a:lnTo>
                <a:lnTo>
                  <a:pt x="46" y="37"/>
                </a:lnTo>
                <a:lnTo>
                  <a:pt x="46" y="37"/>
                </a:lnTo>
                <a:lnTo>
                  <a:pt x="46" y="37"/>
                </a:lnTo>
                <a:lnTo>
                  <a:pt x="46" y="35"/>
                </a:lnTo>
                <a:lnTo>
                  <a:pt x="48" y="35"/>
                </a:lnTo>
                <a:lnTo>
                  <a:pt x="48" y="35"/>
                </a:lnTo>
                <a:lnTo>
                  <a:pt x="48" y="35"/>
                </a:lnTo>
                <a:lnTo>
                  <a:pt x="48" y="35"/>
                </a:lnTo>
                <a:lnTo>
                  <a:pt x="48" y="33"/>
                </a:lnTo>
                <a:lnTo>
                  <a:pt x="48" y="33"/>
                </a:lnTo>
                <a:lnTo>
                  <a:pt x="48" y="33"/>
                </a:lnTo>
                <a:lnTo>
                  <a:pt x="50" y="33"/>
                </a:lnTo>
                <a:lnTo>
                  <a:pt x="50" y="33"/>
                </a:lnTo>
                <a:lnTo>
                  <a:pt x="50" y="31"/>
                </a:lnTo>
                <a:lnTo>
                  <a:pt x="50" y="31"/>
                </a:lnTo>
                <a:lnTo>
                  <a:pt x="50" y="31"/>
                </a:lnTo>
                <a:lnTo>
                  <a:pt x="50" y="31"/>
                </a:lnTo>
                <a:lnTo>
                  <a:pt x="52" y="31"/>
                </a:lnTo>
                <a:lnTo>
                  <a:pt x="52" y="31"/>
                </a:lnTo>
                <a:lnTo>
                  <a:pt x="52" y="30"/>
                </a:lnTo>
                <a:lnTo>
                  <a:pt x="52" y="30"/>
                </a:lnTo>
                <a:lnTo>
                  <a:pt x="53" y="30"/>
                </a:lnTo>
                <a:lnTo>
                  <a:pt x="53" y="30"/>
                </a:lnTo>
                <a:lnTo>
                  <a:pt x="53" y="30"/>
                </a:lnTo>
                <a:lnTo>
                  <a:pt x="55" y="28"/>
                </a:lnTo>
                <a:lnTo>
                  <a:pt x="55" y="28"/>
                </a:lnTo>
                <a:lnTo>
                  <a:pt x="55" y="28"/>
                </a:lnTo>
                <a:lnTo>
                  <a:pt x="55" y="28"/>
                </a:lnTo>
                <a:lnTo>
                  <a:pt x="57" y="28"/>
                </a:lnTo>
                <a:lnTo>
                  <a:pt x="57" y="28"/>
                </a:lnTo>
                <a:lnTo>
                  <a:pt x="57" y="26"/>
                </a:lnTo>
                <a:lnTo>
                  <a:pt x="57" y="26"/>
                </a:lnTo>
                <a:lnTo>
                  <a:pt x="57" y="26"/>
                </a:lnTo>
                <a:lnTo>
                  <a:pt x="59" y="26"/>
                </a:lnTo>
                <a:lnTo>
                  <a:pt x="59" y="26"/>
                </a:lnTo>
                <a:lnTo>
                  <a:pt x="59" y="24"/>
                </a:lnTo>
                <a:lnTo>
                  <a:pt x="59" y="24"/>
                </a:lnTo>
                <a:lnTo>
                  <a:pt x="61" y="24"/>
                </a:lnTo>
                <a:lnTo>
                  <a:pt x="61" y="24"/>
                </a:lnTo>
                <a:lnTo>
                  <a:pt x="61" y="24"/>
                </a:lnTo>
                <a:lnTo>
                  <a:pt x="61" y="24"/>
                </a:lnTo>
                <a:lnTo>
                  <a:pt x="61" y="22"/>
                </a:lnTo>
                <a:lnTo>
                  <a:pt x="63" y="22"/>
                </a:lnTo>
                <a:lnTo>
                  <a:pt x="63" y="22"/>
                </a:lnTo>
                <a:lnTo>
                  <a:pt x="63" y="22"/>
                </a:lnTo>
                <a:lnTo>
                  <a:pt x="64" y="22"/>
                </a:lnTo>
                <a:lnTo>
                  <a:pt x="64" y="20"/>
                </a:lnTo>
                <a:lnTo>
                  <a:pt x="64" y="20"/>
                </a:lnTo>
                <a:lnTo>
                  <a:pt x="66" y="20"/>
                </a:lnTo>
                <a:lnTo>
                  <a:pt x="66" y="20"/>
                </a:lnTo>
                <a:lnTo>
                  <a:pt x="66" y="20"/>
                </a:lnTo>
                <a:lnTo>
                  <a:pt x="66" y="20"/>
                </a:lnTo>
                <a:lnTo>
                  <a:pt x="68" y="19"/>
                </a:lnTo>
                <a:lnTo>
                  <a:pt x="68" y="19"/>
                </a:lnTo>
                <a:lnTo>
                  <a:pt x="68" y="19"/>
                </a:lnTo>
                <a:lnTo>
                  <a:pt x="70" y="19"/>
                </a:lnTo>
                <a:lnTo>
                  <a:pt x="70" y="19"/>
                </a:lnTo>
                <a:lnTo>
                  <a:pt x="70" y="17"/>
                </a:lnTo>
                <a:lnTo>
                  <a:pt x="70" y="17"/>
                </a:lnTo>
                <a:lnTo>
                  <a:pt x="72" y="17"/>
                </a:lnTo>
                <a:lnTo>
                  <a:pt x="72" y="17"/>
                </a:lnTo>
                <a:lnTo>
                  <a:pt x="72" y="17"/>
                </a:lnTo>
                <a:lnTo>
                  <a:pt x="72" y="15"/>
                </a:lnTo>
                <a:lnTo>
                  <a:pt x="72" y="15"/>
                </a:lnTo>
                <a:lnTo>
                  <a:pt x="72" y="15"/>
                </a:lnTo>
                <a:lnTo>
                  <a:pt x="74" y="15"/>
                </a:lnTo>
                <a:lnTo>
                  <a:pt x="74" y="15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5" y="13"/>
                </a:lnTo>
                <a:lnTo>
                  <a:pt x="75" y="11"/>
                </a:lnTo>
                <a:lnTo>
                  <a:pt x="75" y="11"/>
                </a:lnTo>
                <a:lnTo>
                  <a:pt x="75" y="11"/>
                </a:lnTo>
                <a:lnTo>
                  <a:pt x="75" y="11"/>
                </a:lnTo>
                <a:lnTo>
                  <a:pt x="75" y="11"/>
                </a:lnTo>
                <a:lnTo>
                  <a:pt x="75" y="9"/>
                </a:lnTo>
                <a:lnTo>
                  <a:pt x="77" y="9"/>
                </a:lnTo>
                <a:lnTo>
                  <a:pt x="77" y="9"/>
                </a:lnTo>
                <a:lnTo>
                  <a:pt x="77" y="9"/>
                </a:lnTo>
                <a:lnTo>
                  <a:pt x="77" y="9"/>
                </a:lnTo>
                <a:lnTo>
                  <a:pt x="77" y="7"/>
                </a:lnTo>
                <a:lnTo>
                  <a:pt x="77" y="7"/>
                </a:lnTo>
                <a:lnTo>
                  <a:pt x="77" y="7"/>
                </a:lnTo>
                <a:lnTo>
                  <a:pt x="77" y="7"/>
                </a:lnTo>
                <a:lnTo>
                  <a:pt x="77" y="7"/>
                </a:lnTo>
                <a:lnTo>
                  <a:pt x="77" y="6"/>
                </a:lnTo>
                <a:lnTo>
                  <a:pt x="77" y="6"/>
                </a:lnTo>
                <a:lnTo>
                  <a:pt x="79" y="6"/>
                </a:lnTo>
                <a:lnTo>
                  <a:pt x="79" y="4"/>
                </a:lnTo>
                <a:lnTo>
                  <a:pt x="79" y="4"/>
                </a:lnTo>
                <a:lnTo>
                  <a:pt x="79" y="4"/>
                </a:lnTo>
                <a:lnTo>
                  <a:pt x="77" y="4"/>
                </a:lnTo>
                <a:lnTo>
                  <a:pt x="77" y="2"/>
                </a:lnTo>
                <a:lnTo>
                  <a:pt x="77" y="2"/>
                </a:lnTo>
                <a:lnTo>
                  <a:pt x="77" y="2"/>
                </a:lnTo>
                <a:lnTo>
                  <a:pt x="77" y="2"/>
                </a:lnTo>
                <a:lnTo>
                  <a:pt x="79" y="0"/>
                </a:lnTo>
                <a:lnTo>
                  <a:pt x="79" y="0"/>
                </a:lnTo>
                <a:lnTo>
                  <a:pt x="79" y="2"/>
                </a:lnTo>
                <a:lnTo>
                  <a:pt x="77" y="2"/>
                </a:lnTo>
                <a:lnTo>
                  <a:pt x="77" y="2"/>
                </a:lnTo>
                <a:lnTo>
                  <a:pt x="75" y="4"/>
                </a:lnTo>
                <a:lnTo>
                  <a:pt x="75" y="4"/>
                </a:lnTo>
                <a:lnTo>
                  <a:pt x="75" y="4"/>
                </a:lnTo>
                <a:lnTo>
                  <a:pt x="75" y="4"/>
                </a:lnTo>
                <a:lnTo>
                  <a:pt x="74" y="4"/>
                </a:lnTo>
                <a:lnTo>
                  <a:pt x="74" y="6"/>
                </a:lnTo>
                <a:lnTo>
                  <a:pt x="74" y="6"/>
                </a:lnTo>
                <a:lnTo>
                  <a:pt x="74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0" y="7"/>
                </a:lnTo>
                <a:lnTo>
                  <a:pt x="70" y="7"/>
                </a:lnTo>
                <a:lnTo>
                  <a:pt x="70" y="7"/>
                </a:lnTo>
                <a:lnTo>
                  <a:pt x="68" y="7"/>
                </a:lnTo>
                <a:lnTo>
                  <a:pt x="66" y="7"/>
                </a:lnTo>
                <a:lnTo>
                  <a:pt x="66" y="9"/>
                </a:lnTo>
                <a:lnTo>
                  <a:pt x="66" y="9"/>
                </a:lnTo>
                <a:lnTo>
                  <a:pt x="64" y="9"/>
                </a:lnTo>
                <a:lnTo>
                  <a:pt x="64" y="9"/>
                </a:lnTo>
                <a:lnTo>
                  <a:pt x="64" y="9"/>
                </a:lnTo>
                <a:lnTo>
                  <a:pt x="63" y="11"/>
                </a:lnTo>
                <a:lnTo>
                  <a:pt x="63" y="11"/>
                </a:lnTo>
                <a:lnTo>
                  <a:pt x="61" y="11"/>
                </a:lnTo>
                <a:lnTo>
                  <a:pt x="61" y="11"/>
                </a:lnTo>
                <a:lnTo>
                  <a:pt x="61" y="13"/>
                </a:lnTo>
                <a:lnTo>
                  <a:pt x="59" y="13"/>
                </a:lnTo>
                <a:lnTo>
                  <a:pt x="57" y="13"/>
                </a:lnTo>
                <a:lnTo>
                  <a:pt x="57" y="13"/>
                </a:lnTo>
                <a:lnTo>
                  <a:pt x="57" y="13"/>
                </a:lnTo>
                <a:lnTo>
                  <a:pt x="55" y="15"/>
                </a:lnTo>
                <a:lnTo>
                  <a:pt x="55" y="15"/>
                </a:lnTo>
                <a:lnTo>
                  <a:pt x="53" y="15"/>
                </a:lnTo>
                <a:lnTo>
                  <a:pt x="53" y="15"/>
                </a:lnTo>
                <a:lnTo>
                  <a:pt x="52" y="17"/>
                </a:lnTo>
                <a:lnTo>
                  <a:pt x="50" y="17"/>
                </a:lnTo>
                <a:lnTo>
                  <a:pt x="48" y="17"/>
                </a:lnTo>
                <a:lnTo>
                  <a:pt x="46" y="19"/>
                </a:lnTo>
                <a:lnTo>
                  <a:pt x="46" y="19"/>
                </a:lnTo>
                <a:lnTo>
                  <a:pt x="44" y="19"/>
                </a:lnTo>
                <a:lnTo>
                  <a:pt x="44" y="19"/>
                </a:lnTo>
                <a:lnTo>
                  <a:pt x="42" y="19"/>
                </a:lnTo>
                <a:lnTo>
                  <a:pt x="42" y="20"/>
                </a:lnTo>
                <a:lnTo>
                  <a:pt x="40" y="20"/>
                </a:lnTo>
                <a:lnTo>
                  <a:pt x="39" y="20"/>
                </a:lnTo>
                <a:lnTo>
                  <a:pt x="37" y="20"/>
                </a:lnTo>
                <a:lnTo>
                  <a:pt x="35" y="20"/>
                </a:lnTo>
                <a:lnTo>
                  <a:pt x="33" y="20"/>
                </a:lnTo>
                <a:lnTo>
                  <a:pt x="33" y="20"/>
                </a:lnTo>
                <a:lnTo>
                  <a:pt x="31" y="20"/>
                </a:lnTo>
                <a:lnTo>
                  <a:pt x="31" y="20"/>
                </a:lnTo>
                <a:lnTo>
                  <a:pt x="28" y="20"/>
                </a:lnTo>
                <a:lnTo>
                  <a:pt x="28" y="20"/>
                </a:lnTo>
                <a:lnTo>
                  <a:pt x="26" y="22"/>
                </a:lnTo>
                <a:lnTo>
                  <a:pt x="26" y="22"/>
                </a:lnTo>
                <a:lnTo>
                  <a:pt x="24" y="22"/>
                </a:lnTo>
                <a:lnTo>
                  <a:pt x="24" y="24"/>
                </a:lnTo>
                <a:lnTo>
                  <a:pt x="22" y="24"/>
                </a:lnTo>
                <a:lnTo>
                  <a:pt x="22" y="24"/>
                </a:lnTo>
                <a:lnTo>
                  <a:pt x="20" y="26"/>
                </a:lnTo>
                <a:lnTo>
                  <a:pt x="20" y="26"/>
                </a:lnTo>
                <a:lnTo>
                  <a:pt x="18" y="26"/>
                </a:lnTo>
                <a:lnTo>
                  <a:pt x="17" y="26"/>
                </a:lnTo>
                <a:lnTo>
                  <a:pt x="17" y="28"/>
                </a:lnTo>
                <a:lnTo>
                  <a:pt x="15" y="30"/>
                </a:lnTo>
                <a:lnTo>
                  <a:pt x="13" y="31"/>
                </a:lnTo>
                <a:lnTo>
                  <a:pt x="13" y="30"/>
                </a:lnTo>
                <a:lnTo>
                  <a:pt x="11" y="31"/>
                </a:lnTo>
                <a:lnTo>
                  <a:pt x="9" y="31"/>
                </a:lnTo>
                <a:lnTo>
                  <a:pt x="9" y="33"/>
                </a:lnTo>
                <a:lnTo>
                  <a:pt x="7" y="33"/>
                </a:lnTo>
                <a:lnTo>
                  <a:pt x="6" y="35"/>
                </a:lnTo>
                <a:lnTo>
                  <a:pt x="4" y="37"/>
                </a:lnTo>
                <a:lnTo>
                  <a:pt x="2" y="37"/>
                </a:lnTo>
                <a:lnTo>
                  <a:pt x="0" y="37"/>
                </a:lnTo>
                <a:lnTo>
                  <a:pt x="0" y="39"/>
                </a:lnTo>
                <a:lnTo>
                  <a:pt x="0" y="37"/>
                </a:lnTo>
                <a:lnTo>
                  <a:pt x="2" y="35"/>
                </a:lnTo>
                <a:lnTo>
                  <a:pt x="2" y="35"/>
                </a:lnTo>
                <a:lnTo>
                  <a:pt x="4" y="35"/>
                </a:lnTo>
                <a:lnTo>
                  <a:pt x="6" y="33"/>
                </a:lnTo>
                <a:lnTo>
                  <a:pt x="6" y="33"/>
                </a:lnTo>
                <a:lnTo>
                  <a:pt x="7" y="33"/>
                </a:lnTo>
                <a:lnTo>
                  <a:pt x="7" y="31"/>
                </a:lnTo>
                <a:lnTo>
                  <a:pt x="7" y="31"/>
                </a:lnTo>
                <a:lnTo>
                  <a:pt x="9" y="31"/>
                </a:lnTo>
                <a:lnTo>
                  <a:pt x="11" y="30"/>
                </a:lnTo>
                <a:lnTo>
                  <a:pt x="11" y="30"/>
                </a:lnTo>
                <a:lnTo>
                  <a:pt x="13" y="30"/>
                </a:lnTo>
                <a:lnTo>
                  <a:pt x="15" y="28"/>
                </a:lnTo>
                <a:lnTo>
                  <a:pt x="15" y="28"/>
                </a:lnTo>
                <a:lnTo>
                  <a:pt x="15" y="26"/>
                </a:lnTo>
                <a:lnTo>
                  <a:pt x="17" y="26"/>
                </a:lnTo>
                <a:lnTo>
                  <a:pt x="17" y="26"/>
                </a:lnTo>
                <a:lnTo>
                  <a:pt x="18" y="24"/>
                </a:lnTo>
                <a:lnTo>
                  <a:pt x="18" y="24"/>
                </a:lnTo>
                <a:lnTo>
                  <a:pt x="20" y="24"/>
                </a:lnTo>
                <a:lnTo>
                  <a:pt x="22" y="22"/>
                </a:lnTo>
                <a:lnTo>
                  <a:pt x="22" y="22"/>
                </a:lnTo>
                <a:lnTo>
                  <a:pt x="22" y="22"/>
                </a:lnTo>
                <a:lnTo>
                  <a:pt x="24" y="20"/>
                </a:lnTo>
                <a:lnTo>
                  <a:pt x="26" y="20"/>
                </a:lnTo>
                <a:lnTo>
                  <a:pt x="26" y="20"/>
                </a:lnTo>
                <a:lnTo>
                  <a:pt x="26" y="19"/>
                </a:lnTo>
                <a:lnTo>
                  <a:pt x="28" y="19"/>
                </a:lnTo>
                <a:lnTo>
                  <a:pt x="28" y="19"/>
                </a:lnTo>
                <a:lnTo>
                  <a:pt x="29" y="19"/>
                </a:lnTo>
                <a:lnTo>
                  <a:pt x="29" y="19"/>
                </a:lnTo>
                <a:lnTo>
                  <a:pt x="31" y="19"/>
                </a:lnTo>
                <a:lnTo>
                  <a:pt x="33" y="19"/>
                </a:lnTo>
                <a:lnTo>
                  <a:pt x="33" y="19"/>
                </a:lnTo>
                <a:lnTo>
                  <a:pt x="35" y="19"/>
                </a:lnTo>
                <a:lnTo>
                  <a:pt x="35" y="19"/>
                </a:lnTo>
                <a:lnTo>
                  <a:pt x="37" y="19"/>
                </a:lnTo>
                <a:lnTo>
                  <a:pt x="37" y="19"/>
                </a:lnTo>
                <a:lnTo>
                  <a:pt x="39" y="19"/>
                </a:lnTo>
                <a:lnTo>
                  <a:pt x="40" y="17"/>
                </a:lnTo>
                <a:lnTo>
                  <a:pt x="42" y="17"/>
                </a:lnTo>
                <a:lnTo>
                  <a:pt x="42" y="17"/>
                </a:lnTo>
                <a:lnTo>
                  <a:pt x="44" y="17"/>
                </a:lnTo>
                <a:lnTo>
                  <a:pt x="44" y="17"/>
                </a:lnTo>
                <a:lnTo>
                  <a:pt x="46" y="17"/>
                </a:lnTo>
                <a:lnTo>
                  <a:pt x="46" y="15"/>
                </a:lnTo>
                <a:lnTo>
                  <a:pt x="46" y="15"/>
                </a:lnTo>
                <a:lnTo>
                  <a:pt x="48" y="15"/>
                </a:lnTo>
                <a:lnTo>
                  <a:pt x="48" y="15"/>
                </a:lnTo>
                <a:lnTo>
                  <a:pt x="50" y="15"/>
                </a:lnTo>
                <a:lnTo>
                  <a:pt x="50" y="15"/>
                </a:lnTo>
                <a:lnTo>
                  <a:pt x="50" y="13"/>
                </a:lnTo>
                <a:lnTo>
                  <a:pt x="52" y="13"/>
                </a:lnTo>
                <a:lnTo>
                  <a:pt x="52" y="13"/>
                </a:lnTo>
                <a:lnTo>
                  <a:pt x="53" y="13"/>
                </a:lnTo>
                <a:lnTo>
                  <a:pt x="53" y="13"/>
                </a:lnTo>
                <a:lnTo>
                  <a:pt x="55" y="11"/>
                </a:lnTo>
                <a:lnTo>
                  <a:pt x="57" y="11"/>
                </a:lnTo>
                <a:lnTo>
                  <a:pt x="57" y="11"/>
                </a:lnTo>
                <a:lnTo>
                  <a:pt x="57" y="11"/>
                </a:lnTo>
                <a:lnTo>
                  <a:pt x="57" y="11"/>
                </a:lnTo>
                <a:lnTo>
                  <a:pt x="59" y="9"/>
                </a:lnTo>
                <a:lnTo>
                  <a:pt x="59" y="9"/>
                </a:lnTo>
                <a:lnTo>
                  <a:pt x="61" y="9"/>
                </a:lnTo>
                <a:lnTo>
                  <a:pt x="61" y="9"/>
                </a:lnTo>
                <a:lnTo>
                  <a:pt x="61" y="9"/>
                </a:lnTo>
                <a:lnTo>
                  <a:pt x="63" y="9"/>
                </a:lnTo>
                <a:lnTo>
                  <a:pt x="63" y="7"/>
                </a:lnTo>
                <a:lnTo>
                  <a:pt x="64" y="7"/>
                </a:lnTo>
                <a:lnTo>
                  <a:pt x="64" y="7"/>
                </a:lnTo>
                <a:lnTo>
                  <a:pt x="64" y="7"/>
                </a:lnTo>
                <a:lnTo>
                  <a:pt x="66" y="7"/>
                </a:lnTo>
                <a:lnTo>
                  <a:pt x="66" y="7"/>
                </a:lnTo>
                <a:lnTo>
                  <a:pt x="66" y="6"/>
                </a:lnTo>
                <a:lnTo>
                  <a:pt x="68" y="6"/>
                </a:lnTo>
                <a:lnTo>
                  <a:pt x="68" y="6"/>
                </a:lnTo>
                <a:lnTo>
                  <a:pt x="68" y="6"/>
                </a:lnTo>
                <a:lnTo>
                  <a:pt x="70" y="6"/>
                </a:lnTo>
                <a:lnTo>
                  <a:pt x="70" y="6"/>
                </a:lnTo>
                <a:lnTo>
                  <a:pt x="70" y="4"/>
                </a:lnTo>
                <a:lnTo>
                  <a:pt x="72" y="4"/>
                </a:lnTo>
                <a:lnTo>
                  <a:pt x="72" y="4"/>
                </a:lnTo>
                <a:lnTo>
                  <a:pt x="72" y="4"/>
                </a:lnTo>
                <a:lnTo>
                  <a:pt x="72" y="4"/>
                </a:lnTo>
                <a:lnTo>
                  <a:pt x="74" y="2"/>
                </a:lnTo>
                <a:lnTo>
                  <a:pt x="74" y="2"/>
                </a:lnTo>
                <a:lnTo>
                  <a:pt x="74" y="2"/>
                </a:lnTo>
                <a:lnTo>
                  <a:pt x="74" y="2"/>
                </a:lnTo>
                <a:lnTo>
                  <a:pt x="75" y="2"/>
                </a:lnTo>
                <a:lnTo>
                  <a:pt x="74" y="2"/>
                </a:lnTo>
                <a:lnTo>
                  <a:pt x="75" y="0"/>
                </a:lnTo>
                <a:lnTo>
                  <a:pt x="77" y="0"/>
                </a:lnTo>
                <a:lnTo>
                  <a:pt x="79" y="0"/>
                </a:lnTo>
                <a:lnTo>
                  <a:pt x="81" y="0"/>
                </a:lnTo>
                <a:lnTo>
                  <a:pt x="83" y="0"/>
                </a:lnTo>
                <a:lnTo>
                  <a:pt x="85" y="0"/>
                </a:lnTo>
                <a:close/>
              </a:path>
            </a:pathLst>
          </a:custGeom>
          <a:solidFill>
            <a:srgbClr val="C0FE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85" name="Freeform 2041"/>
          <p:cNvSpPr>
            <a:spLocks/>
          </p:cNvSpPr>
          <p:nvPr/>
        </p:nvSpPr>
        <p:spPr bwMode="auto">
          <a:xfrm>
            <a:off x="5180013" y="4086225"/>
            <a:ext cx="73025" cy="49213"/>
          </a:xfrm>
          <a:custGeom>
            <a:avLst/>
            <a:gdLst>
              <a:gd name="T0" fmla="*/ 85 w 96"/>
              <a:gd name="T1" fmla="*/ 4 h 63"/>
              <a:gd name="T2" fmla="*/ 86 w 96"/>
              <a:gd name="T3" fmla="*/ 7 h 63"/>
              <a:gd name="T4" fmla="*/ 90 w 96"/>
              <a:gd name="T5" fmla="*/ 11 h 63"/>
              <a:gd name="T6" fmla="*/ 92 w 96"/>
              <a:gd name="T7" fmla="*/ 17 h 63"/>
              <a:gd name="T8" fmla="*/ 92 w 96"/>
              <a:gd name="T9" fmla="*/ 24 h 63"/>
              <a:gd name="T10" fmla="*/ 96 w 96"/>
              <a:gd name="T11" fmla="*/ 28 h 63"/>
              <a:gd name="T12" fmla="*/ 96 w 96"/>
              <a:gd name="T13" fmla="*/ 37 h 63"/>
              <a:gd name="T14" fmla="*/ 92 w 96"/>
              <a:gd name="T15" fmla="*/ 42 h 63"/>
              <a:gd name="T16" fmla="*/ 94 w 96"/>
              <a:gd name="T17" fmla="*/ 31 h 63"/>
              <a:gd name="T18" fmla="*/ 90 w 96"/>
              <a:gd name="T19" fmla="*/ 26 h 63"/>
              <a:gd name="T20" fmla="*/ 88 w 96"/>
              <a:gd name="T21" fmla="*/ 22 h 63"/>
              <a:gd name="T22" fmla="*/ 90 w 96"/>
              <a:gd name="T23" fmla="*/ 19 h 63"/>
              <a:gd name="T24" fmla="*/ 88 w 96"/>
              <a:gd name="T25" fmla="*/ 15 h 63"/>
              <a:gd name="T26" fmla="*/ 85 w 96"/>
              <a:gd name="T27" fmla="*/ 9 h 63"/>
              <a:gd name="T28" fmla="*/ 83 w 96"/>
              <a:gd name="T29" fmla="*/ 6 h 63"/>
              <a:gd name="T30" fmla="*/ 81 w 96"/>
              <a:gd name="T31" fmla="*/ 2 h 63"/>
              <a:gd name="T32" fmla="*/ 81 w 96"/>
              <a:gd name="T33" fmla="*/ 6 h 63"/>
              <a:gd name="T34" fmla="*/ 81 w 96"/>
              <a:gd name="T35" fmla="*/ 9 h 63"/>
              <a:gd name="T36" fmla="*/ 77 w 96"/>
              <a:gd name="T37" fmla="*/ 13 h 63"/>
              <a:gd name="T38" fmla="*/ 74 w 96"/>
              <a:gd name="T39" fmla="*/ 17 h 63"/>
              <a:gd name="T40" fmla="*/ 70 w 96"/>
              <a:gd name="T41" fmla="*/ 20 h 63"/>
              <a:gd name="T42" fmla="*/ 64 w 96"/>
              <a:gd name="T43" fmla="*/ 24 h 63"/>
              <a:gd name="T44" fmla="*/ 57 w 96"/>
              <a:gd name="T45" fmla="*/ 30 h 63"/>
              <a:gd name="T46" fmla="*/ 50 w 96"/>
              <a:gd name="T47" fmla="*/ 35 h 63"/>
              <a:gd name="T48" fmla="*/ 44 w 96"/>
              <a:gd name="T49" fmla="*/ 42 h 63"/>
              <a:gd name="T50" fmla="*/ 42 w 96"/>
              <a:gd name="T51" fmla="*/ 50 h 63"/>
              <a:gd name="T52" fmla="*/ 35 w 96"/>
              <a:gd name="T53" fmla="*/ 57 h 63"/>
              <a:gd name="T54" fmla="*/ 28 w 96"/>
              <a:gd name="T55" fmla="*/ 61 h 63"/>
              <a:gd name="T56" fmla="*/ 35 w 96"/>
              <a:gd name="T57" fmla="*/ 53 h 63"/>
              <a:gd name="T58" fmla="*/ 39 w 96"/>
              <a:gd name="T59" fmla="*/ 48 h 63"/>
              <a:gd name="T60" fmla="*/ 42 w 96"/>
              <a:gd name="T61" fmla="*/ 42 h 63"/>
              <a:gd name="T62" fmla="*/ 46 w 96"/>
              <a:gd name="T63" fmla="*/ 39 h 63"/>
              <a:gd name="T64" fmla="*/ 48 w 96"/>
              <a:gd name="T65" fmla="*/ 33 h 63"/>
              <a:gd name="T66" fmla="*/ 52 w 96"/>
              <a:gd name="T67" fmla="*/ 31 h 63"/>
              <a:gd name="T68" fmla="*/ 57 w 96"/>
              <a:gd name="T69" fmla="*/ 28 h 63"/>
              <a:gd name="T70" fmla="*/ 61 w 96"/>
              <a:gd name="T71" fmla="*/ 24 h 63"/>
              <a:gd name="T72" fmla="*/ 66 w 96"/>
              <a:gd name="T73" fmla="*/ 20 h 63"/>
              <a:gd name="T74" fmla="*/ 70 w 96"/>
              <a:gd name="T75" fmla="*/ 17 h 63"/>
              <a:gd name="T76" fmla="*/ 74 w 96"/>
              <a:gd name="T77" fmla="*/ 13 h 63"/>
              <a:gd name="T78" fmla="*/ 77 w 96"/>
              <a:gd name="T79" fmla="*/ 9 h 63"/>
              <a:gd name="T80" fmla="*/ 77 w 96"/>
              <a:gd name="T81" fmla="*/ 6 h 63"/>
              <a:gd name="T82" fmla="*/ 79 w 96"/>
              <a:gd name="T83" fmla="*/ 0 h 63"/>
              <a:gd name="T84" fmla="*/ 74 w 96"/>
              <a:gd name="T85" fmla="*/ 6 h 63"/>
              <a:gd name="T86" fmla="*/ 66 w 96"/>
              <a:gd name="T87" fmla="*/ 7 h 63"/>
              <a:gd name="T88" fmla="*/ 61 w 96"/>
              <a:gd name="T89" fmla="*/ 13 h 63"/>
              <a:gd name="T90" fmla="*/ 50 w 96"/>
              <a:gd name="T91" fmla="*/ 17 h 63"/>
              <a:gd name="T92" fmla="*/ 37 w 96"/>
              <a:gd name="T93" fmla="*/ 20 h 63"/>
              <a:gd name="T94" fmla="*/ 24 w 96"/>
              <a:gd name="T95" fmla="*/ 22 h 63"/>
              <a:gd name="T96" fmla="*/ 13 w 96"/>
              <a:gd name="T97" fmla="*/ 31 h 63"/>
              <a:gd name="T98" fmla="*/ 0 w 96"/>
              <a:gd name="T99" fmla="*/ 39 h 63"/>
              <a:gd name="T100" fmla="*/ 9 w 96"/>
              <a:gd name="T101" fmla="*/ 31 h 63"/>
              <a:gd name="T102" fmla="*/ 18 w 96"/>
              <a:gd name="T103" fmla="*/ 24 h 63"/>
              <a:gd name="T104" fmla="*/ 28 w 96"/>
              <a:gd name="T105" fmla="*/ 19 h 63"/>
              <a:gd name="T106" fmla="*/ 39 w 96"/>
              <a:gd name="T107" fmla="*/ 19 h 63"/>
              <a:gd name="T108" fmla="*/ 48 w 96"/>
              <a:gd name="T109" fmla="*/ 15 h 63"/>
              <a:gd name="T110" fmla="*/ 57 w 96"/>
              <a:gd name="T111" fmla="*/ 11 h 63"/>
              <a:gd name="T112" fmla="*/ 64 w 96"/>
              <a:gd name="T113" fmla="*/ 7 h 63"/>
              <a:gd name="T114" fmla="*/ 70 w 96"/>
              <a:gd name="T115" fmla="*/ 6 h 63"/>
              <a:gd name="T116" fmla="*/ 75 w 96"/>
              <a:gd name="T117" fmla="*/ 2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6" h="63">
                <a:moveTo>
                  <a:pt x="85" y="0"/>
                </a:moveTo>
                <a:lnTo>
                  <a:pt x="85" y="0"/>
                </a:lnTo>
                <a:lnTo>
                  <a:pt x="85" y="0"/>
                </a:lnTo>
                <a:lnTo>
                  <a:pt x="85" y="0"/>
                </a:lnTo>
                <a:lnTo>
                  <a:pt x="85" y="0"/>
                </a:lnTo>
                <a:lnTo>
                  <a:pt x="85" y="2"/>
                </a:lnTo>
                <a:lnTo>
                  <a:pt x="85" y="2"/>
                </a:lnTo>
                <a:lnTo>
                  <a:pt x="85" y="2"/>
                </a:lnTo>
                <a:lnTo>
                  <a:pt x="85" y="2"/>
                </a:lnTo>
                <a:lnTo>
                  <a:pt x="85" y="4"/>
                </a:lnTo>
                <a:lnTo>
                  <a:pt x="86" y="4"/>
                </a:lnTo>
                <a:lnTo>
                  <a:pt x="86" y="4"/>
                </a:lnTo>
                <a:lnTo>
                  <a:pt x="86" y="4"/>
                </a:lnTo>
                <a:lnTo>
                  <a:pt x="86" y="4"/>
                </a:lnTo>
                <a:lnTo>
                  <a:pt x="86" y="6"/>
                </a:lnTo>
                <a:lnTo>
                  <a:pt x="86" y="6"/>
                </a:lnTo>
                <a:lnTo>
                  <a:pt x="86" y="6"/>
                </a:lnTo>
                <a:lnTo>
                  <a:pt x="86" y="6"/>
                </a:lnTo>
                <a:lnTo>
                  <a:pt x="86" y="7"/>
                </a:lnTo>
                <a:lnTo>
                  <a:pt x="86" y="7"/>
                </a:lnTo>
                <a:lnTo>
                  <a:pt x="86" y="7"/>
                </a:lnTo>
                <a:lnTo>
                  <a:pt x="86" y="7"/>
                </a:lnTo>
                <a:lnTo>
                  <a:pt x="88" y="7"/>
                </a:lnTo>
                <a:lnTo>
                  <a:pt x="88" y="9"/>
                </a:lnTo>
                <a:lnTo>
                  <a:pt x="88" y="9"/>
                </a:lnTo>
                <a:lnTo>
                  <a:pt x="88" y="9"/>
                </a:lnTo>
                <a:lnTo>
                  <a:pt x="88" y="9"/>
                </a:lnTo>
                <a:lnTo>
                  <a:pt x="88" y="11"/>
                </a:lnTo>
                <a:lnTo>
                  <a:pt x="90" y="11"/>
                </a:lnTo>
                <a:lnTo>
                  <a:pt x="90" y="11"/>
                </a:lnTo>
                <a:lnTo>
                  <a:pt x="90" y="11"/>
                </a:lnTo>
                <a:lnTo>
                  <a:pt x="90" y="13"/>
                </a:lnTo>
                <a:lnTo>
                  <a:pt x="92" y="13"/>
                </a:lnTo>
                <a:lnTo>
                  <a:pt x="92" y="13"/>
                </a:lnTo>
                <a:lnTo>
                  <a:pt x="92" y="13"/>
                </a:lnTo>
                <a:lnTo>
                  <a:pt x="92" y="15"/>
                </a:lnTo>
                <a:lnTo>
                  <a:pt x="92" y="15"/>
                </a:lnTo>
                <a:lnTo>
                  <a:pt x="92" y="15"/>
                </a:lnTo>
                <a:lnTo>
                  <a:pt x="92" y="17"/>
                </a:lnTo>
                <a:lnTo>
                  <a:pt x="92" y="17"/>
                </a:lnTo>
                <a:lnTo>
                  <a:pt x="94" y="17"/>
                </a:lnTo>
                <a:lnTo>
                  <a:pt x="94" y="17"/>
                </a:lnTo>
                <a:lnTo>
                  <a:pt x="94" y="19"/>
                </a:lnTo>
                <a:lnTo>
                  <a:pt x="94" y="19"/>
                </a:lnTo>
                <a:lnTo>
                  <a:pt x="94" y="20"/>
                </a:lnTo>
                <a:lnTo>
                  <a:pt x="94" y="20"/>
                </a:lnTo>
                <a:lnTo>
                  <a:pt x="94" y="20"/>
                </a:lnTo>
                <a:lnTo>
                  <a:pt x="94" y="22"/>
                </a:lnTo>
                <a:lnTo>
                  <a:pt x="92" y="22"/>
                </a:lnTo>
                <a:lnTo>
                  <a:pt x="92" y="24"/>
                </a:lnTo>
                <a:lnTo>
                  <a:pt x="94" y="24"/>
                </a:lnTo>
                <a:lnTo>
                  <a:pt x="94" y="24"/>
                </a:lnTo>
                <a:lnTo>
                  <a:pt x="94" y="24"/>
                </a:lnTo>
                <a:lnTo>
                  <a:pt x="94" y="26"/>
                </a:lnTo>
                <a:lnTo>
                  <a:pt x="94" y="26"/>
                </a:lnTo>
                <a:lnTo>
                  <a:pt x="94" y="26"/>
                </a:lnTo>
                <a:lnTo>
                  <a:pt x="96" y="26"/>
                </a:lnTo>
                <a:lnTo>
                  <a:pt x="96" y="28"/>
                </a:lnTo>
                <a:lnTo>
                  <a:pt x="96" y="28"/>
                </a:lnTo>
                <a:lnTo>
                  <a:pt x="96" y="28"/>
                </a:lnTo>
                <a:lnTo>
                  <a:pt x="96" y="28"/>
                </a:lnTo>
                <a:lnTo>
                  <a:pt x="96" y="30"/>
                </a:lnTo>
                <a:lnTo>
                  <a:pt x="96" y="28"/>
                </a:lnTo>
                <a:lnTo>
                  <a:pt x="96" y="30"/>
                </a:lnTo>
                <a:lnTo>
                  <a:pt x="96" y="31"/>
                </a:lnTo>
                <a:lnTo>
                  <a:pt x="96" y="31"/>
                </a:lnTo>
                <a:lnTo>
                  <a:pt x="96" y="33"/>
                </a:lnTo>
                <a:lnTo>
                  <a:pt x="96" y="35"/>
                </a:lnTo>
                <a:lnTo>
                  <a:pt x="96" y="35"/>
                </a:lnTo>
                <a:lnTo>
                  <a:pt x="96" y="37"/>
                </a:lnTo>
                <a:lnTo>
                  <a:pt x="96" y="37"/>
                </a:lnTo>
                <a:lnTo>
                  <a:pt x="96" y="39"/>
                </a:lnTo>
                <a:lnTo>
                  <a:pt x="96" y="39"/>
                </a:lnTo>
                <a:lnTo>
                  <a:pt x="94" y="41"/>
                </a:lnTo>
                <a:lnTo>
                  <a:pt x="94" y="42"/>
                </a:lnTo>
                <a:lnTo>
                  <a:pt x="92" y="44"/>
                </a:lnTo>
                <a:lnTo>
                  <a:pt x="90" y="46"/>
                </a:lnTo>
                <a:lnTo>
                  <a:pt x="90" y="44"/>
                </a:lnTo>
                <a:lnTo>
                  <a:pt x="92" y="42"/>
                </a:lnTo>
                <a:lnTo>
                  <a:pt x="92" y="42"/>
                </a:lnTo>
                <a:lnTo>
                  <a:pt x="92" y="41"/>
                </a:lnTo>
                <a:lnTo>
                  <a:pt x="92" y="39"/>
                </a:lnTo>
                <a:lnTo>
                  <a:pt x="94" y="39"/>
                </a:lnTo>
                <a:lnTo>
                  <a:pt x="92" y="39"/>
                </a:lnTo>
                <a:lnTo>
                  <a:pt x="94" y="37"/>
                </a:lnTo>
                <a:lnTo>
                  <a:pt x="94" y="37"/>
                </a:lnTo>
                <a:lnTo>
                  <a:pt x="94" y="35"/>
                </a:lnTo>
                <a:lnTo>
                  <a:pt x="94" y="35"/>
                </a:lnTo>
                <a:lnTo>
                  <a:pt x="94" y="33"/>
                </a:lnTo>
                <a:lnTo>
                  <a:pt x="94" y="31"/>
                </a:lnTo>
                <a:lnTo>
                  <a:pt x="94" y="31"/>
                </a:lnTo>
                <a:lnTo>
                  <a:pt x="94" y="30"/>
                </a:lnTo>
                <a:lnTo>
                  <a:pt x="94" y="30"/>
                </a:lnTo>
                <a:lnTo>
                  <a:pt x="94" y="28"/>
                </a:lnTo>
                <a:lnTo>
                  <a:pt x="92" y="28"/>
                </a:lnTo>
                <a:lnTo>
                  <a:pt x="92" y="28"/>
                </a:lnTo>
                <a:lnTo>
                  <a:pt x="92" y="28"/>
                </a:lnTo>
                <a:lnTo>
                  <a:pt x="92" y="28"/>
                </a:lnTo>
                <a:lnTo>
                  <a:pt x="90" y="26"/>
                </a:lnTo>
                <a:lnTo>
                  <a:pt x="90" y="26"/>
                </a:lnTo>
                <a:lnTo>
                  <a:pt x="90" y="26"/>
                </a:lnTo>
                <a:lnTo>
                  <a:pt x="90" y="26"/>
                </a:lnTo>
                <a:lnTo>
                  <a:pt x="90" y="24"/>
                </a:lnTo>
                <a:lnTo>
                  <a:pt x="90" y="24"/>
                </a:lnTo>
                <a:lnTo>
                  <a:pt x="88" y="24"/>
                </a:lnTo>
                <a:lnTo>
                  <a:pt x="90" y="24"/>
                </a:lnTo>
                <a:lnTo>
                  <a:pt x="90" y="24"/>
                </a:lnTo>
                <a:lnTo>
                  <a:pt x="88" y="22"/>
                </a:lnTo>
                <a:lnTo>
                  <a:pt x="88" y="22"/>
                </a:lnTo>
                <a:lnTo>
                  <a:pt x="88" y="22"/>
                </a:lnTo>
                <a:lnTo>
                  <a:pt x="90" y="22"/>
                </a:lnTo>
                <a:lnTo>
                  <a:pt x="88" y="22"/>
                </a:lnTo>
                <a:lnTo>
                  <a:pt x="88" y="20"/>
                </a:lnTo>
                <a:lnTo>
                  <a:pt x="88" y="20"/>
                </a:lnTo>
                <a:lnTo>
                  <a:pt x="88" y="20"/>
                </a:lnTo>
                <a:lnTo>
                  <a:pt x="90" y="20"/>
                </a:lnTo>
                <a:lnTo>
                  <a:pt x="90" y="19"/>
                </a:lnTo>
                <a:lnTo>
                  <a:pt x="90" y="19"/>
                </a:lnTo>
                <a:lnTo>
                  <a:pt x="90" y="19"/>
                </a:lnTo>
                <a:lnTo>
                  <a:pt x="90" y="19"/>
                </a:lnTo>
                <a:lnTo>
                  <a:pt x="90" y="19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88" y="15"/>
                </a:lnTo>
                <a:lnTo>
                  <a:pt x="88" y="15"/>
                </a:lnTo>
                <a:lnTo>
                  <a:pt x="88" y="15"/>
                </a:lnTo>
                <a:lnTo>
                  <a:pt x="88" y="15"/>
                </a:lnTo>
                <a:lnTo>
                  <a:pt x="88" y="13"/>
                </a:lnTo>
                <a:lnTo>
                  <a:pt x="88" y="13"/>
                </a:lnTo>
                <a:lnTo>
                  <a:pt x="86" y="13"/>
                </a:lnTo>
                <a:lnTo>
                  <a:pt x="86" y="13"/>
                </a:lnTo>
                <a:lnTo>
                  <a:pt x="86" y="11"/>
                </a:lnTo>
                <a:lnTo>
                  <a:pt x="86" y="11"/>
                </a:lnTo>
                <a:lnTo>
                  <a:pt x="86" y="11"/>
                </a:lnTo>
                <a:lnTo>
                  <a:pt x="85" y="11"/>
                </a:lnTo>
                <a:lnTo>
                  <a:pt x="85" y="9"/>
                </a:lnTo>
                <a:lnTo>
                  <a:pt x="85" y="9"/>
                </a:lnTo>
                <a:lnTo>
                  <a:pt x="85" y="9"/>
                </a:lnTo>
                <a:lnTo>
                  <a:pt x="85" y="9"/>
                </a:lnTo>
                <a:lnTo>
                  <a:pt x="83" y="9"/>
                </a:lnTo>
                <a:lnTo>
                  <a:pt x="83" y="7"/>
                </a:lnTo>
                <a:lnTo>
                  <a:pt x="83" y="7"/>
                </a:lnTo>
                <a:lnTo>
                  <a:pt x="83" y="7"/>
                </a:lnTo>
                <a:lnTo>
                  <a:pt x="83" y="7"/>
                </a:lnTo>
                <a:lnTo>
                  <a:pt x="83" y="6"/>
                </a:lnTo>
                <a:lnTo>
                  <a:pt x="83" y="6"/>
                </a:lnTo>
                <a:lnTo>
                  <a:pt x="83" y="6"/>
                </a:lnTo>
                <a:lnTo>
                  <a:pt x="83" y="6"/>
                </a:lnTo>
                <a:lnTo>
                  <a:pt x="81" y="6"/>
                </a:lnTo>
                <a:lnTo>
                  <a:pt x="83" y="4"/>
                </a:lnTo>
                <a:lnTo>
                  <a:pt x="81" y="4"/>
                </a:lnTo>
                <a:lnTo>
                  <a:pt x="81" y="4"/>
                </a:lnTo>
                <a:lnTo>
                  <a:pt x="81" y="4"/>
                </a:lnTo>
                <a:lnTo>
                  <a:pt x="81" y="4"/>
                </a:lnTo>
                <a:lnTo>
                  <a:pt x="81" y="2"/>
                </a:lnTo>
                <a:lnTo>
                  <a:pt x="81" y="2"/>
                </a:lnTo>
                <a:lnTo>
                  <a:pt x="81" y="2"/>
                </a:lnTo>
                <a:lnTo>
                  <a:pt x="81" y="0"/>
                </a:lnTo>
                <a:lnTo>
                  <a:pt x="81" y="0"/>
                </a:lnTo>
                <a:lnTo>
                  <a:pt x="81" y="0"/>
                </a:lnTo>
                <a:lnTo>
                  <a:pt x="81" y="0"/>
                </a:lnTo>
                <a:lnTo>
                  <a:pt x="81" y="0"/>
                </a:lnTo>
                <a:lnTo>
                  <a:pt x="81" y="2"/>
                </a:lnTo>
                <a:lnTo>
                  <a:pt x="81" y="2"/>
                </a:lnTo>
                <a:lnTo>
                  <a:pt x="81" y="2"/>
                </a:lnTo>
                <a:lnTo>
                  <a:pt x="81" y="4"/>
                </a:lnTo>
                <a:lnTo>
                  <a:pt x="81" y="6"/>
                </a:lnTo>
                <a:lnTo>
                  <a:pt x="81" y="6"/>
                </a:lnTo>
                <a:lnTo>
                  <a:pt x="81" y="6"/>
                </a:lnTo>
                <a:lnTo>
                  <a:pt x="83" y="6"/>
                </a:lnTo>
                <a:lnTo>
                  <a:pt x="81" y="7"/>
                </a:lnTo>
                <a:lnTo>
                  <a:pt x="81" y="7"/>
                </a:lnTo>
                <a:lnTo>
                  <a:pt x="83" y="7"/>
                </a:lnTo>
                <a:lnTo>
                  <a:pt x="81" y="7"/>
                </a:lnTo>
                <a:lnTo>
                  <a:pt x="81" y="9"/>
                </a:lnTo>
                <a:lnTo>
                  <a:pt x="81" y="9"/>
                </a:lnTo>
                <a:lnTo>
                  <a:pt x="81" y="9"/>
                </a:lnTo>
                <a:lnTo>
                  <a:pt x="81" y="9"/>
                </a:lnTo>
                <a:lnTo>
                  <a:pt x="79" y="9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79" y="13"/>
                </a:lnTo>
                <a:lnTo>
                  <a:pt x="77" y="13"/>
                </a:lnTo>
                <a:lnTo>
                  <a:pt x="77" y="13"/>
                </a:lnTo>
                <a:lnTo>
                  <a:pt x="77" y="13"/>
                </a:lnTo>
                <a:lnTo>
                  <a:pt x="77" y="13"/>
                </a:lnTo>
                <a:lnTo>
                  <a:pt x="77" y="15"/>
                </a:lnTo>
                <a:lnTo>
                  <a:pt x="75" y="15"/>
                </a:lnTo>
                <a:lnTo>
                  <a:pt x="75" y="15"/>
                </a:lnTo>
                <a:lnTo>
                  <a:pt x="75" y="15"/>
                </a:lnTo>
                <a:lnTo>
                  <a:pt x="75" y="15"/>
                </a:lnTo>
                <a:lnTo>
                  <a:pt x="75" y="17"/>
                </a:lnTo>
                <a:lnTo>
                  <a:pt x="74" y="17"/>
                </a:lnTo>
                <a:lnTo>
                  <a:pt x="74" y="17"/>
                </a:lnTo>
                <a:lnTo>
                  <a:pt x="74" y="17"/>
                </a:lnTo>
                <a:lnTo>
                  <a:pt x="74" y="17"/>
                </a:lnTo>
                <a:lnTo>
                  <a:pt x="74" y="19"/>
                </a:lnTo>
                <a:lnTo>
                  <a:pt x="74" y="19"/>
                </a:lnTo>
                <a:lnTo>
                  <a:pt x="74" y="19"/>
                </a:lnTo>
                <a:lnTo>
                  <a:pt x="72" y="19"/>
                </a:lnTo>
                <a:lnTo>
                  <a:pt x="72" y="20"/>
                </a:lnTo>
                <a:lnTo>
                  <a:pt x="70" y="20"/>
                </a:lnTo>
                <a:lnTo>
                  <a:pt x="70" y="20"/>
                </a:lnTo>
                <a:lnTo>
                  <a:pt x="70" y="20"/>
                </a:lnTo>
                <a:lnTo>
                  <a:pt x="70" y="22"/>
                </a:lnTo>
                <a:lnTo>
                  <a:pt x="68" y="22"/>
                </a:lnTo>
                <a:lnTo>
                  <a:pt x="68" y="22"/>
                </a:lnTo>
                <a:lnTo>
                  <a:pt x="68" y="22"/>
                </a:lnTo>
                <a:lnTo>
                  <a:pt x="66" y="22"/>
                </a:lnTo>
                <a:lnTo>
                  <a:pt x="66" y="22"/>
                </a:lnTo>
                <a:lnTo>
                  <a:pt x="64" y="24"/>
                </a:lnTo>
                <a:lnTo>
                  <a:pt x="64" y="24"/>
                </a:lnTo>
                <a:lnTo>
                  <a:pt x="64" y="24"/>
                </a:lnTo>
                <a:lnTo>
                  <a:pt x="64" y="24"/>
                </a:lnTo>
                <a:lnTo>
                  <a:pt x="63" y="24"/>
                </a:lnTo>
                <a:lnTo>
                  <a:pt x="63" y="26"/>
                </a:lnTo>
                <a:lnTo>
                  <a:pt x="63" y="26"/>
                </a:lnTo>
                <a:lnTo>
                  <a:pt x="63" y="26"/>
                </a:lnTo>
                <a:lnTo>
                  <a:pt x="61" y="28"/>
                </a:lnTo>
                <a:lnTo>
                  <a:pt x="61" y="28"/>
                </a:lnTo>
                <a:lnTo>
                  <a:pt x="61" y="28"/>
                </a:lnTo>
                <a:lnTo>
                  <a:pt x="59" y="30"/>
                </a:lnTo>
                <a:lnTo>
                  <a:pt x="59" y="30"/>
                </a:lnTo>
                <a:lnTo>
                  <a:pt x="57" y="30"/>
                </a:lnTo>
                <a:lnTo>
                  <a:pt x="57" y="30"/>
                </a:lnTo>
                <a:lnTo>
                  <a:pt x="57" y="30"/>
                </a:lnTo>
                <a:lnTo>
                  <a:pt x="55" y="31"/>
                </a:lnTo>
                <a:lnTo>
                  <a:pt x="55" y="31"/>
                </a:lnTo>
                <a:lnTo>
                  <a:pt x="55" y="31"/>
                </a:lnTo>
                <a:lnTo>
                  <a:pt x="53" y="31"/>
                </a:lnTo>
                <a:lnTo>
                  <a:pt x="53" y="33"/>
                </a:lnTo>
                <a:lnTo>
                  <a:pt x="52" y="33"/>
                </a:lnTo>
                <a:lnTo>
                  <a:pt x="52" y="35"/>
                </a:lnTo>
                <a:lnTo>
                  <a:pt x="50" y="35"/>
                </a:lnTo>
                <a:lnTo>
                  <a:pt x="50" y="35"/>
                </a:lnTo>
                <a:lnTo>
                  <a:pt x="50" y="35"/>
                </a:lnTo>
                <a:lnTo>
                  <a:pt x="50" y="37"/>
                </a:lnTo>
                <a:lnTo>
                  <a:pt x="48" y="37"/>
                </a:lnTo>
                <a:lnTo>
                  <a:pt x="48" y="39"/>
                </a:lnTo>
                <a:lnTo>
                  <a:pt x="48" y="39"/>
                </a:lnTo>
                <a:lnTo>
                  <a:pt x="48" y="39"/>
                </a:lnTo>
                <a:lnTo>
                  <a:pt x="46" y="41"/>
                </a:lnTo>
                <a:lnTo>
                  <a:pt x="46" y="41"/>
                </a:lnTo>
                <a:lnTo>
                  <a:pt x="44" y="42"/>
                </a:lnTo>
                <a:lnTo>
                  <a:pt x="44" y="42"/>
                </a:lnTo>
                <a:lnTo>
                  <a:pt x="44" y="44"/>
                </a:lnTo>
                <a:lnTo>
                  <a:pt x="44" y="44"/>
                </a:lnTo>
                <a:lnTo>
                  <a:pt x="44" y="46"/>
                </a:lnTo>
                <a:lnTo>
                  <a:pt x="42" y="46"/>
                </a:lnTo>
                <a:lnTo>
                  <a:pt x="42" y="46"/>
                </a:lnTo>
                <a:lnTo>
                  <a:pt x="42" y="46"/>
                </a:lnTo>
                <a:lnTo>
                  <a:pt x="42" y="48"/>
                </a:lnTo>
                <a:lnTo>
                  <a:pt x="42" y="48"/>
                </a:lnTo>
                <a:lnTo>
                  <a:pt x="42" y="50"/>
                </a:lnTo>
                <a:lnTo>
                  <a:pt x="40" y="50"/>
                </a:lnTo>
                <a:lnTo>
                  <a:pt x="40" y="50"/>
                </a:lnTo>
                <a:lnTo>
                  <a:pt x="39" y="52"/>
                </a:lnTo>
                <a:lnTo>
                  <a:pt x="39" y="52"/>
                </a:lnTo>
                <a:lnTo>
                  <a:pt x="37" y="53"/>
                </a:lnTo>
                <a:lnTo>
                  <a:pt x="37" y="53"/>
                </a:lnTo>
                <a:lnTo>
                  <a:pt x="37" y="55"/>
                </a:lnTo>
                <a:lnTo>
                  <a:pt x="35" y="55"/>
                </a:lnTo>
                <a:lnTo>
                  <a:pt x="35" y="55"/>
                </a:lnTo>
                <a:lnTo>
                  <a:pt x="35" y="57"/>
                </a:lnTo>
                <a:lnTo>
                  <a:pt x="33" y="57"/>
                </a:lnTo>
                <a:lnTo>
                  <a:pt x="33" y="59"/>
                </a:lnTo>
                <a:lnTo>
                  <a:pt x="31" y="59"/>
                </a:lnTo>
                <a:lnTo>
                  <a:pt x="29" y="61"/>
                </a:lnTo>
                <a:lnTo>
                  <a:pt x="29" y="61"/>
                </a:lnTo>
                <a:lnTo>
                  <a:pt x="28" y="61"/>
                </a:lnTo>
                <a:lnTo>
                  <a:pt x="28" y="63"/>
                </a:lnTo>
                <a:lnTo>
                  <a:pt x="26" y="63"/>
                </a:lnTo>
                <a:lnTo>
                  <a:pt x="28" y="61"/>
                </a:lnTo>
                <a:lnTo>
                  <a:pt x="28" y="61"/>
                </a:lnTo>
                <a:lnTo>
                  <a:pt x="29" y="59"/>
                </a:lnTo>
                <a:lnTo>
                  <a:pt x="29" y="59"/>
                </a:lnTo>
                <a:lnTo>
                  <a:pt x="29" y="57"/>
                </a:lnTo>
                <a:lnTo>
                  <a:pt x="31" y="57"/>
                </a:lnTo>
                <a:lnTo>
                  <a:pt x="33" y="55"/>
                </a:lnTo>
                <a:lnTo>
                  <a:pt x="33" y="55"/>
                </a:lnTo>
                <a:lnTo>
                  <a:pt x="33" y="55"/>
                </a:lnTo>
                <a:lnTo>
                  <a:pt x="33" y="53"/>
                </a:lnTo>
                <a:lnTo>
                  <a:pt x="33" y="53"/>
                </a:lnTo>
                <a:lnTo>
                  <a:pt x="35" y="53"/>
                </a:lnTo>
                <a:lnTo>
                  <a:pt x="35" y="52"/>
                </a:lnTo>
                <a:lnTo>
                  <a:pt x="37" y="52"/>
                </a:lnTo>
                <a:lnTo>
                  <a:pt x="37" y="52"/>
                </a:lnTo>
                <a:lnTo>
                  <a:pt x="37" y="52"/>
                </a:lnTo>
                <a:lnTo>
                  <a:pt x="39" y="50"/>
                </a:lnTo>
                <a:lnTo>
                  <a:pt x="39" y="50"/>
                </a:lnTo>
                <a:lnTo>
                  <a:pt x="39" y="50"/>
                </a:lnTo>
                <a:lnTo>
                  <a:pt x="39" y="48"/>
                </a:lnTo>
                <a:lnTo>
                  <a:pt x="39" y="48"/>
                </a:lnTo>
                <a:lnTo>
                  <a:pt x="39" y="48"/>
                </a:lnTo>
                <a:lnTo>
                  <a:pt x="39" y="46"/>
                </a:lnTo>
                <a:lnTo>
                  <a:pt x="39" y="46"/>
                </a:lnTo>
                <a:lnTo>
                  <a:pt x="40" y="46"/>
                </a:lnTo>
                <a:lnTo>
                  <a:pt x="42" y="44"/>
                </a:lnTo>
                <a:lnTo>
                  <a:pt x="42" y="44"/>
                </a:lnTo>
                <a:lnTo>
                  <a:pt x="42" y="44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4" y="41"/>
                </a:lnTo>
                <a:lnTo>
                  <a:pt x="44" y="41"/>
                </a:lnTo>
                <a:lnTo>
                  <a:pt x="44" y="41"/>
                </a:lnTo>
                <a:lnTo>
                  <a:pt x="44" y="39"/>
                </a:lnTo>
                <a:lnTo>
                  <a:pt x="44" y="39"/>
                </a:lnTo>
                <a:lnTo>
                  <a:pt x="44" y="39"/>
                </a:lnTo>
                <a:lnTo>
                  <a:pt x="44" y="39"/>
                </a:lnTo>
                <a:lnTo>
                  <a:pt x="44" y="39"/>
                </a:lnTo>
                <a:lnTo>
                  <a:pt x="46" y="39"/>
                </a:lnTo>
                <a:lnTo>
                  <a:pt x="46" y="37"/>
                </a:lnTo>
                <a:lnTo>
                  <a:pt x="46" y="37"/>
                </a:lnTo>
                <a:lnTo>
                  <a:pt x="46" y="37"/>
                </a:lnTo>
                <a:lnTo>
                  <a:pt x="46" y="37"/>
                </a:lnTo>
                <a:lnTo>
                  <a:pt x="46" y="35"/>
                </a:lnTo>
                <a:lnTo>
                  <a:pt x="48" y="35"/>
                </a:lnTo>
                <a:lnTo>
                  <a:pt x="48" y="35"/>
                </a:lnTo>
                <a:lnTo>
                  <a:pt x="48" y="35"/>
                </a:lnTo>
                <a:lnTo>
                  <a:pt x="48" y="35"/>
                </a:lnTo>
                <a:lnTo>
                  <a:pt x="48" y="33"/>
                </a:lnTo>
                <a:lnTo>
                  <a:pt x="48" y="33"/>
                </a:lnTo>
                <a:lnTo>
                  <a:pt x="48" y="33"/>
                </a:lnTo>
                <a:lnTo>
                  <a:pt x="50" y="33"/>
                </a:lnTo>
                <a:lnTo>
                  <a:pt x="50" y="33"/>
                </a:lnTo>
                <a:lnTo>
                  <a:pt x="50" y="31"/>
                </a:lnTo>
                <a:lnTo>
                  <a:pt x="50" y="31"/>
                </a:lnTo>
                <a:lnTo>
                  <a:pt x="50" y="31"/>
                </a:lnTo>
                <a:lnTo>
                  <a:pt x="50" y="31"/>
                </a:lnTo>
                <a:lnTo>
                  <a:pt x="52" y="31"/>
                </a:lnTo>
                <a:lnTo>
                  <a:pt x="52" y="31"/>
                </a:lnTo>
                <a:lnTo>
                  <a:pt x="52" y="30"/>
                </a:lnTo>
                <a:lnTo>
                  <a:pt x="52" y="30"/>
                </a:lnTo>
                <a:lnTo>
                  <a:pt x="53" y="30"/>
                </a:lnTo>
                <a:lnTo>
                  <a:pt x="53" y="30"/>
                </a:lnTo>
                <a:lnTo>
                  <a:pt x="53" y="30"/>
                </a:lnTo>
                <a:lnTo>
                  <a:pt x="55" y="28"/>
                </a:lnTo>
                <a:lnTo>
                  <a:pt x="55" y="28"/>
                </a:lnTo>
                <a:lnTo>
                  <a:pt x="55" y="28"/>
                </a:lnTo>
                <a:lnTo>
                  <a:pt x="55" y="28"/>
                </a:lnTo>
                <a:lnTo>
                  <a:pt x="57" y="28"/>
                </a:lnTo>
                <a:lnTo>
                  <a:pt x="57" y="28"/>
                </a:lnTo>
                <a:lnTo>
                  <a:pt x="57" y="26"/>
                </a:lnTo>
                <a:lnTo>
                  <a:pt x="57" y="26"/>
                </a:lnTo>
                <a:lnTo>
                  <a:pt x="57" y="26"/>
                </a:lnTo>
                <a:lnTo>
                  <a:pt x="59" y="26"/>
                </a:lnTo>
                <a:lnTo>
                  <a:pt x="59" y="26"/>
                </a:lnTo>
                <a:lnTo>
                  <a:pt x="59" y="24"/>
                </a:lnTo>
                <a:lnTo>
                  <a:pt x="59" y="24"/>
                </a:lnTo>
                <a:lnTo>
                  <a:pt x="61" y="24"/>
                </a:lnTo>
                <a:lnTo>
                  <a:pt x="61" y="24"/>
                </a:lnTo>
                <a:lnTo>
                  <a:pt x="61" y="24"/>
                </a:lnTo>
                <a:lnTo>
                  <a:pt x="61" y="24"/>
                </a:lnTo>
                <a:lnTo>
                  <a:pt x="61" y="22"/>
                </a:lnTo>
                <a:lnTo>
                  <a:pt x="63" y="22"/>
                </a:lnTo>
                <a:lnTo>
                  <a:pt x="63" y="22"/>
                </a:lnTo>
                <a:lnTo>
                  <a:pt x="63" y="22"/>
                </a:lnTo>
                <a:lnTo>
                  <a:pt x="64" y="22"/>
                </a:lnTo>
                <a:lnTo>
                  <a:pt x="64" y="20"/>
                </a:lnTo>
                <a:lnTo>
                  <a:pt x="64" y="20"/>
                </a:lnTo>
                <a:lnTo>
                  <a:pt x="66" y="20"/>
                </a:lnTo>
                <a:lnTo>
                  <a:pt x="66" y="20"/>
                </a:lnTo>
                <a:lnTo>
                  <a:pt x="66" y="20"/>
                </a:lnTo>
                <a:lnTo>
                  <a:pt x="66" y="20"/>
                </a:lnTo>
                <a:lnTo>
                  <a:pt x="68" y="19"/>
                </a:lnTo>
                <a:lnTo>
                  <a:pt x="68" y="19"/>
                </a:lnTo>
                <a:lnTo>
                  <a:pt x="68" y="19"/>
                </a:lnTo>
                <a:lnTo>
                  <a:pt x="70" y="19"/>
                </a:lnTo>
                <a:lnTo>
                  <a:pt x="70" y="19"/>
                </a:lnTo>
                <a:lnTo>
                  <a:pt x="70" y="17"/>
                </a:lnTo>
                <a:lnTo>
                  <a:pt x="70" y="17"/>
                </a:lnTo>
                <a:lnTo>
                  <a:pt x="72" y="17"/>
                </a:lnTo>
                <a:lnTo>
                  <a:pt x="72" y="17"/>
                </a:lnTo>
                <a:lnTo>
                  <a:pt x="72" y="17"/>
                </a:lnTo>
                <a:lnTo>
                  <a:pt x="72" y="15"/>
                </a:lnTo>
                <a:lnTo>
                  <a:pt x="72" y="15"/>
                </a:lnTo>
                <a:lnTo>
                  <a:pt x="72" y="15"/>
                </a:lnTo>
                <a:lnTo>
                  <a:pt x="74" y="15"/>
                </a:lnTo>
                <a:lnTo>
                  <a:pt x="74" y="15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4" y="13"/>
                </a:lnTo>
                <a:lnTo>
                  <a:pt x="75" y="13"/>
                </a:lnTo>
                <a:lnTo>
                  <a:pt x="75" y="11"/>
                </a:lnTo>
                <a:lnTo>
                  <a:pt x="75" y="11"/>
                </a:lnTo>
                <a:lnTo>
                  <a:pt x="75" y="11"/>
                </a:lnTo>
                <a:lnTo>
                  <a:pt x="75" y="11"/>
                </a:lnTo>
                <a:lnTo>
                  <a:pt x="75" y="11"/>
                </a:lnTo>
                <a:lnTo>
                  <a:pt x="75" y="9"/>
                </a:lnTo>
                <a:lnTo>
                  <a:pt x="77" y="9"/>
                </a:lnTo>
                <a:lnTo>
                  <a:pt x="77" y="9"/>
                </a:lnTo>
                <a:lnTo>
                  <a:pt x="77" y="9"/>
                </a:lnTo>
                <a:lnTo>
                  <a:pt x="77" y="9"/>
                </a:lnTo>
                <a:lnTo>
                  <a:pt x="77" y="7"/>
                </a:lnTo>
                <a:lnTo>
                  <a:pt x="77" y="7"/>
                </a:lnTo>
                <a:lnTo>
                  <a:pt x="77" y="7"/>
                </a:lnTo>
                <a:lnTo>
                  <a:pt x="77" y="7"/>
                </a:lnTo>
                <a:lnTo>
                  <a:pt x="77" y="7"/>
                </a:lnTo>
                <a:lnTo>
                  <a:pt x="77" y="6"/>
                </a:lnTo>
                <a:lnTo>
                  <a:pt x="77" y="6"/>
                </a:lnTo>
                <a:lnTo>
                  <a:pt x="79" y="6"/>
                </a:lnTo>
                <a:lnTo>
                  <a:pt x="79" y="4"/>
                </a:lnTo>
                <a:lnTo>
                  <a:pt x="79" y="4"/>
                </a:lnTo>
                <a:lnTo>
                  <a:pt x="79" y="4"/>
                </a:lnTo>
                <a:lnTo>
                  <a:pt x="77" y="4"/>
                </a:lnTo>
                <a:lnTo>
                  <a:pt x="77" y="2"/>
                </a:lnTo>
                <a:lnTo>
                  <a:pt x="77" y="2"/>
                </a:lnTo>
                <a:lnTo>
                  <a:pt x="77" y="2"/>
                </a:lnTo>
                <a:lnTo>
                  <a:pt x="77" y="2"/>
                </a:lnTo>
                <a:lnTo>
                  <a:pt x="79" y="0"/>
                </a:lnTo>
                <a:lnTo>
                  <a:pt x="79" y="0"/>
                </a:lnTo>
                <a:lnTo>
                  <a:pt x="79" y="2"/>
                </a:lnTo>
                <a:lnTo>
                  <a:pt x="77" y="2"/>
                </a:lnTo>
                <a:lnTo>
                  <a:pt x="77" y="2"/>
                </a:lnTo>
                <a:lnTo>
                  <a:pt x="75" y="4"/>
                </a:lnTo>
                <a:lnTo>
                  <a:pt x="75" y="4"/>
                </a:lnTo>
                <a:lnTo>
                  <a:pt x="75" y="4"/>
                </a:lnTo>
                <a:lnTo>
                  <a:pt x="75" y="4"/>
                </a:lnTo>
                <a:lnTo>
                  <a:pt x="74" y="4"/>
                </a:lnTo>
                <a:lnTo>
                  <a:pt x="74" y="6"/>
                </a:lnTo>
                <a:lnTo>
                  <a:pt x="74" y="6"/>
                </a:lnTo>
                <a:lnTo>
                  <a:pt x="74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0" y="7"/>
                </a:lnTo>
                <a:lnTo>
                  <a:pt x="70" y="7"/>
                </a:lnTo>
                <a:lnTo>
                  <a:pt x="70" y="7"/>
                </a:lnTo>
                <a:lnTo>
                  <a:pt x="68" y="7"/>
                </a:lnTo>
                <a:lnTo>
                  <a:pt x="66" y="7"/>
                </a:lnTo>
                <a:lnTo>
                  <a:pt x="66" y="9"/>
                </a:lnTo>
                <a:lnTo>
                  <a:pt x="66" y="9"/>
                </a:lnTo>
                <a:lnTo>
                  <a:pt x="64" y="9"/>
                </a:lnTo>
                <a:lnTo>
                  <a:pt x="64" y="9"/>
                </a:lnTo>
                <a:lnTo>
                  <a:pt x="64" y="9"/>
                </a:lnTo>
                <a:lnTo>
                  <a:pt x="63" y="11"/>
                </a:lnTo>
                <a:lnTo>
                  <a:pt x="63" y="11"/>
                </a:lnTo>
                <a:lnTo>
                  <a:pt x="61" y="11"/>
                </a:lnTo>
                <a:lnTo>
                  <a:pt x="61" y="11"/>
                </a:lnTo>
                <a:lnTo>
                  <a:pt x="61" y="13"/>
                </a:lnTo>
                <a:lnTo>
                  <a:pt x="59" y="13"/>
                </a:lnTo>
                <a:lnTo>
                  <a:pt x="57" y="13"/>
                </a:lnTo>
                <a:lnTo>
                  <a:pt x="57" y="13"/>
                </a:lnTo>
                <a:lnTo>
                  <a:pt x="57" y="13"/>
                </a:lnTo>
                <a:lnTo>
                  <a:pt x="55" y="15"/>
                </a:lnTo>
                <a:lnTo>
                  <a:pt x="55" y="15"/>
                </a:lnTo>
                <a:lnTo>
                  <a:pt x="53" y="15"/>
                </a:lnTo>
                <a:lnTo>
                  <a:pt x="53" y="15"/>
                </a:lnTo>
                <a:lnTo>
                  <a:pt x="52" y="17"/>
                </a:lnTo>
                <a:lnTo>
                  <a:pt x="50" y="17"/>
                </a:lnTo>
                <a:lnTo>
                  <a:pt x="48" y="17"/>
                </a:lnTo>
                <a:lnTo>
                  <a:pt x="46" y="19"/>
                </a:lnTo>
                <a:lnTo>
                  <a:pt x="46" y="19"/>
                </a:lnTo>
                <a:lnTo>
                  <a:pt x="44" y="19"/>
                </a:lnTo>
                <a:lnTo>
                  <a:pt x="44" y="19"/>
                </a:lnTo>
                <a:lnTo>
                  <a:pt x="42" y="19"/>
                </a:lnTo>
                <a:lnTo>
                  <a:pt x="42" y="20"/>
                </a:lnTo>
                <a:lnTo>
                  <a:pt x="40" y="20"/>
                </a:lnTo>
                <a:lnTo>
                  <a:pt x="39" y="20"/>
                </a:lnTo>
                <a:lnTo>
                  <a:pt x="37" y="20"/>
                </a:lnTo>
                <a:lnTo>
                  <a:pt x="35" y="20"/>
                </a:lnTo>
                <a:lnTo>
                  <a:pt x="33" y="20"/>
                </a:lnTo>
                <a:lnTo>
                  <a:pt x="33" y="20"/>
                </a:lnTo>
                <a:lnTo>
                  <a:pt x="31" y="20"/>
                </a:lnTo>
                <a:lnTo>
                  <a:pt x="31" y="20"/>
                </a:lnTo>
                <a:lnTo>
                  <a:pt x="28" y="20"/>
                </a:lnTo>
                <a:lnTo>
                  <a:pt x="28" y="20"/>
                </a:lnTo>
                <a:lnTo>
                  <a:pt x="26" y="22"/>
                </a:lnTo>
                <a:lnTo>
                  <a:pt x="26" y="22"/>
                </a:lnTo>
                <a:lnTo>
                  <a:pt x="24" y="22"/>
                </a:lnTo>
                <a:lnTo>
                  <a:pt x="24" y="24"/>
                </a:lnTo>
                <a:lnTo>
                  <a:pt x="22" y="24"/>
                </a:lnTo>
                <a:lnTo>
                  <a:pt x="22" y="24"/>
                </a:lnTo>
                <a:lnTo>
                  <a:pt x="20" y="26"/>
                </a:lnTo>
                <a:lnTo>
                  <a:pt x="20" y="26"/>
                </a:lnTo>
                <a:lnTo>
                  <a:pt x="18" y="26"/>
                </a:lnTo>
                <a:lnTo>
                  <a:pt x="17" y="26"/>
                </a:lnTo>
                <a:lnTo>
                  <a:pt x="17" y="28"/>
                </a:lnTo>
                <a:lnTo>
                  <a:pt x="15" y="30"/>
                </a:lnTo>
                <a:lnTo>
                  <a:pt x="13" y="31"/>
                </a:lnTo>
                <a:lnTo>
                  <a:pt x="13" y="30"/>
                </a:lnTo>
                <a:lnTo>
                  <a:pt x="11" y="31"/>
                </a:lnTo>
                <a:lnTo>
                  <a:pt x="9" y="31"/>
                </a:lnTo>
                <a:lnTo>
                  <a:pt x="9" y="33"/>
                </a:lnTo>
                <a:lnTo>
                  <a:pt x="7" y="33"/>
                </a:lnTo>
                <a:lnTo>
                  <a:pt x="6" y="35"/>
                </a:lnTo>
                <a:lnTo>
                  <a:pt x="4" y="37"/>
                </a:lnTo>
                <a:lnTo>
                  <a:pt x="2" y="37"/>
                </a:lnTo>
                <a:lnTo>
                  <a:pt x="0" y="37"/>
                </a:lnTo>
                <a:lnTo>
                  <a:pt x="0" y="39"/>
                </a:lnTo>
                <a:lnTo>
                  <a:pt x="0" y="37"/>
                </a:lnTo>
                <a:lnTo>
                  <a:pt x="2" y="35"/>
                </a:lnTo>
                <a:lnTo>
                  <a:pt x="2" y="35"/>
                </a:lnTo>
                <a:lnTo>
                  <a:pt x="4" y="35"/>
                </a:lnTo>
                <a:lnTo>
                  <a:pt x="6" y="33"/>
                </a:lnTo>
                <a:lnTo>
                  <a:pt x="6" y="33"/>
                </a:lnTo>
                <a:lnTo>
                  <a:pt x="7" y="33"/>
                </a:lnTo>
                <a:lnTo>
                  <a:pt x="7" y="31"/>
                </a:lnTo>
                <a:lnTo>
                  <a:pt x="7" y="31"/>
                </a:lnTo>
                <a:lnTo>
                  <a:pt x="9" y="31"/>
                </a:lnTo>
                <a:lnTo>
                  <a:pt x="11" y="30"/>
                </a:lnTo>
                <a:lnTo>
                  <a:pt x="11" y="30"/>
                </a:lnTo>
                <a:lnTo>
                  <a:pt x="13" y="30"/>
                </a:lnTo>
                <a:lnTo>
                  <a:pt x="15" y="28"/>
                </a:lnTo>
                <a:lnTo>
                  <a:pt x="15" y="28"/>
                </a:lnTo>
                <a:lnTo>
                  <a:pt x="15" y="26"/>
                </a:lnTo>
                <a:lnTo>
                  <a:pt x="17" y="26"/>
                </a:lnTo>
                <a:lnTo>
                  <a:pt x="17" y="26"/>
                </a:lnTo>
                <a:lnTo>
                  <a:pt x="18" y="24"/>
                </a:lnTo>
                <a:lnTo>
                  <a:pt x="18" y="24"/>
                </a:lnTo>
                <a:lnTo>
                  <a:pt x="20" y="24"/>
                </a:lnTo>
                <a:lnTo>
                  <a:pt x="22" y="22"/>
                </a:lnTo>
                <a:lnTo>
                  <a:pt x="22" y="22"/>
                </a:lnTo>
                <a:lnTo>
                  <a:pt x="22" y="22"/>
                </a:lnTo>
                <a:lnTo>
                  <a:pt x="24" y="20"/>
                </a:lnTo>
                <a:lnTo>
                  <a:pt x="26" y="20"/>
                </a:lnTo>
                <a:lnTo>
                  <a:pt x="26" y="20"/>
                </a:lnTo>
                <a:lnTo>
                  <a:pt x="26" y="19"/>
                </a:lnTo>
                <a:lnTo>
                  <a:pt x="28" y="19"/>
                </a:lnTo>
                <a:lnTo>
                  <a:pt x="28" y="19"/>
                </a:lnTo>
                <a:lnTo>
                  <a:pt x="29" y="19"/>
                </a:lnTo>
                <a:lnTo>
                  <a:pt x="29" y="19"/>
                </a:lnTo>
                <a:lnTo>
                  <a:pt x="31" y="19"/>
                </a:lnTo>
                <a:lnTo>
                  <a:pt x="33" y="19"/>
                </a:lnTo>
                <a:lnTo>
                  <a:pt x="33" y="19"/>
                </a:lnTo>
                <a:lnTo>
                  <a:pt x="35" y="19"/>
                </a:lnTo>
                <a:lnTo>
                  <a:pt x="35" y="19"/>
                </a:lnTo>
                <a:lnTo>
                  <a:pt x="37" y="19"/>
                </a:lnTo>
                <a:lnTo>
                  <a:pt x="37" y="19"/>
                </a:lnTo>
                <a:lnTo>
                  <a:pt x="39" y="19"/>
                </a:lnTo>
                <a:lnTo>
                  <a:pt x="40" y="17"/>
                </a:lnTo>
                <a:lnTo>
                  <a:pt x="42" y="17"/>
                </a:lnTo>
                <a:lnTo>
                  <a:pt x="42" y="17"/>
                </a:lnTo>
                <a:lnTo>
                  <a:pt x="44" y="17"/>
                </a:lnTo>
                <a:lnTo>
                  <a:pt x="44" y="17"/>
                </a:lnTo>
                <a:lnTo>
                  <a:pt x="46" y="17"/>
                </a:lnTo>
                <a:lnTo>
                  <a:pt x="46" y="15"/>
                </a:lnTo>
                <a:lnTo>
                  <a:pt x="46" y="15"/>
                </a:lnTo>
                <a:lnTo>
                  <a:pt x="48" y="15"/>
                </a:lnTo>
                <a:lnTo>
                  <a:pt x="48" y="15"/>
                </a:lnTo>
                <a:lnTo>
                  <a:pt x="50" y="15"/>
                </a:lnTo>
                <a:lnTo>
                  <a:pt x="50" y="15"/>
                </a:lnTo>
                <a:lnTo>
                  <a:pt x="50" y="13"/>
                </a:lnTo>
                <a:lnTo>
                  <a:pt x="52" y="13"/>
                </a:lnTo>
                <a:lnTo>
                  <a:pt x="52" y="13"/>
                </a:lnTo>
                <a:lnTo>
                  <a:pt x="53" y="13"/>
                </a:lnTo>
                <a:lnTo>
                  <a:pt x="53" y="13"/>
                </a:lnTo>
                <a:lnTo>
                  <a:pt x="55" y="11"/>
                </a:lnTo>
                <a:lnTo>
                  <a:pt x="57" y="11"/>
                </a:lnTo>
                <a:lnTo>
                  <a:pt x="57" y="11"/>
                </a:lnTo>
                <a:lnTo>
                  <a:pt x="57" y="11"/>
                </a:lnTo>
                <a:lnTo>
                  <a:pt x="57" y="11"/>
                </a:lnTo>
                <a:lnTo>
                  <a:pt x="59" y="9"/>
                </a:lnTo>
                <a:lnTo>
                  <a:pt x="59" y="9"/>
                </a:lnTo>
                <a:lnTo>
                  <a:pt x="61" y="9"/>
                </a:lnTo>
                <a:lnTo>
                  <a:pt x="61" y="9"/>
                </a:lnTo>
                <a:lnTo>
                  <a:pt x="61" y="9"/>
                </a:lnTo>
                <a:lnTo>
                  <a:pt x="63" y="9"/>
                </a:lnTo>
                <a:lnTo>
                  <a:pt x="63" y="7"/>
                </a:lnTo>
                <a:lnTo>
                  <a:pt x="64" y="7"/>
                </a:lnTo>
                <a:lnTo>
                  <a:pt x="64" y="7"/>
                </a:lnTo>
                <a:lnTo>
                  <a:pt x="64" y="7"/>
                </a:lnTo>
                <a:lnTo>
                  <a:pt x="66" y="7"/>
                </a:lnTo>
                <a:lnTo>
                  <a:pt x="66" y="7"/>
                </a:lnTo>
                <a:lnTo>
                  <a:pt x="66" y="6"/>
                </a:lnTo>
                <a:lnTo>
                  <a:pt x="68" y="6"/>
                </a:lnTo>
                <a:lnTo>
                  <a:pt x="68" y="6"/>
                </a:lnTo>
                <a:lnTo>
                  <a:pt x="68" y="6"/>
                </a:lnTo>
                <a:lnTo>
                  <a:pt x="70" y="6"/>
                </a:lnTo>
                <a:lnTo>
                  <a:pt x="70" y="6"/>
                </a:lnTo>
                <a:lnTo>
                  <a:pt x="70" y="4"/>
                </a:lnTo>
                <a:lnTo>
                  <a:pt x="72" y="4"/>
                </a:lnTo>
                <a:lnTo>
                  <a:pt x="72" y="4"/>
                </a:lnTo>
                <a:lnTo>
                  <a:pt x="72" y="4"/>
                </a:lnTo>
                <a:lnTo>
                  <a:pt x="72" y="4"/>
                </a:lnTo>
                <a:lnTo>
                  <a:pt x="74" y="2"/>
                </a:lnTo>
                <a:lnTo>
                  <a:pt x="74" y="2"/>
                </a:lnTo>
                <a:lnTo>
                  <a:pt x="74" y="2"/>
                </a:lnTo>
                <a:lnTo>
                  <a:pt x="74" y="2"/>
                </a:lnTo>
                <a:lnTo>
                  <a:pt x="75" y="2"/>
                </a:lnTo>
                <a:lnTo>
                  <a:pt x="74" y="2"/>
                </a:lnTo>
                <a:lnTo>
                  <a:pt x="75" y="0"/>
                </a:lnTo>
                <a:lnTo>
                  <a:pt x="77" y="0"/>
                </a:lnTo>
                <a:lnTo>
                  <a:pt x="79" y="0"/>
                </a:lnTo>
                <a:lnTo>
                  <a:pt x="81" y="0"/>
                </a:lnTo>
                <a:lnTo>
                  <a:pt x="83" y="0"/>
                </a:lnTo>
                <a:lnTo>
                  <a:pt x="85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86" name="Freeform 2042"/>
          <p:cNvSpPr>
            <a:spLocks/>
          </p:cNvSpPr>
          <p:nvPr/>
        </p:nvSpPr>
        <p:spPr bwMode="auto">
          <a:xfrm>
            <a:off x="5230813" y="4079875"/>
            <a:ext cx="26987" cy="7938"/>
          </a:xfrm>
          <a:custGeom>
            <a:avLst/>
            <a:gdLst>
              <a:gd name="T0" fmla="*/ 2 w 35"/>
              <a:gd name="T1" fmla="*/ 3 h 11"/>
              <a:gd name="T2" fmla="*/ 4 w 35"/>
              <a:gd name="T3" fmla="*/ 2 h 11"/>
              <a:gd name="T4" fmla="*/ 6 w 35"/>
              <a:gd name="T5" fmla="*/ 2 h 11"/>
              <a:gd name="T6" fmla="*/ 8 w 35"/>
              <a:gd name="T7" fmla="*/ 0 h 11"/>
              <a:gd name="T8" fmla="*/ 9 w 35"/>
              <a:gd name="T9" fmla="*/ 0 h 11"/>
              <a:gd name="T10" fmla="*/ 13 w 35"/>
              <a:gd name="T11" fmla="*/ 0 h 11"/>
              <a:gd name="T12" fmla="*/ 17 w 35"/>
              <a:gd name="T13" fmla="*/ 0 h 11"/>
              <a:gd name="T14" fmla="*/ 19 w 35"/>
              <a:gd name="T15" fmla="*/ 0 h 11"/>
              <a:gd name="T16" fmla="*/ 20 w 35"/>
              <a:gd name="T17" fmla="*/ 0 h 11"/>
              <a:gd name="T18" fmla="*/ 24 w 35"/>
              <a:gd name="T19" fmla="*/ 0 h 11"/>
              <a:gd name="T20" fmla="*/ 26 w 35"/>
              <a:gd name="T21" fmla="*/ 0 h 11"/>
              <a:gd name="T22" fmla="*/ 28 w 35"/>
              <a:gd name="T23" fmla="*/ 0 h 11"/>
              <a:gd name="T24" fmla="*/ 30 w 35"/>
              <a:gd name="T25" fmla="*/ 0 h 11"/>
              <a:gd name="T26" fmla="*/ 33 w 35"/>
              <a:gd name="T27" fmla="*/ 0 h 11"/>
              <a:gd name="T28" fmla="*/ 35 w 35"/>
              <a:gd name="T29" fmla="*/ 2 h 11"/>
              <a:gd name="T30" fmla="*/ 35 w 35"/>
              <a:gd name="T31" fmla="*/ 2 h 11"/>
              <a:gd name="T32" fmla="*/ 35 w 35"/>
              <a:gd name="T33" fmla="*/ 3 h 11"/>
              <a:gd name="T34" fmla="*/ 35 w 35"/>
              <a:gd name="T35" fmla="*/ 5 h 11"/>
              <a:gd name="T36" fmla="*/ 33 w 35"/>
              <a:gd name="T37" fmla="*/ 5 h 11"/>
              <a:gd name="T38" fmla="*/ 31 w 35"/>
              <a:gd name="T39" fmla="*/ 7 h 11"/>
              <a:gd name="T40" fmla="*/ 30 w 35"/>
              <a:gd name="T41" fmla="*/ 7 h 11"/>
              <a:gd name="T42" fmla="*/ 28 w 35"/>
              <a:gd name="T43" fmla="*/ 9 h 11"/>
              <a:gd name="T44" fmla="*/ 24 w 35"/>
              <a:gd name="T45" fmla="*/ 9 h 11"/>
              <a:gd name="T46" fmla="*/ 22 w 35"/>
              <a:gd name="T47" fmla="*/ 11 h 11"/>
              <a:gd name="T48" fmla="*/ 20 w 35"/>
              <a:gd name="T49" fmla="*/ 11 h 11"/>
              <a:gd name="T50" fmla="*/ 20 w 35"/>
              <a:gd name="T51" fmla="*/ 11 h 11"/>
              <a:gd name="T52" fmla="*/ 17 w 35"/>
              <a:gd name="T53" fmla="*/ 11 h 11"/>
              <a:gd name="T54" fmla="*/ 15 w 35"/>
              <a:gd name="T55" fmla="*/ 11 h 11"/>
              <a:gd name="T56" fmla="*/ 11 w 35"/>
              <a:gd name="T57" fmla="*/ 11 h 11"/>
              <a:gd name="T58" fmla="*/ 9 w 35"/>
              <a:gd name="T59" fmla="*/ 11 h 11"/>
              <a:gd name="T60" fmla="*/ 6 w 35"/>
              <a:gd name="T61" fmla="*/ 11 h 11"/>
              <a:gd name="T62" fmla="*/ 4 w 35"/>
              <a:gd name="T63" fmla="*/ 9 h 11"/>
              <a:gd name="T64" fmla="*/ 2 w 35"/>
              <a:gd name="T65" fmla="*/ 9 h 11"/>
              <a:gd name="T66" fmla="*/ 0 w 35"/>
              <a:gd name="T67" fmla="*/ 7 h 11"/>
              <a:gd name="T68" fmla="*/ 0 w 35"/>
              <a:gd name="T69" fmla="*/ 5 h 11"/>
              <a:gd name="T70" fmla="*/ 0 w 35"/>
              <a:gd name="T71" fmla="*/ 5 h 11"/>
              <a:gd name="T72" fmla="*/ 2 w 35"/>
              <a:gd name="T73" fmla="*/ 3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5" h="11">
                <a:moveTo>
                  <a:pt x="2" y="3"/>
                </a:moveTo>
                <a:lnTo>
                  <a:pt x="2" y="3"/>
                </a:lnTo>
                <a:lnTo>
                  <a:pt x="2" y="3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2"/>
                </a:lnTo>
                <a:lnTo>
                  <a:pt x="35" y="2"/>
                </a:lnTo>
                <a:lnTo>
                  <a:pt x="35" y="2"/>
                </a:lnTo>
                <a:lnTo>
                  <a:pt x="35" y="3"/>
                </a:lnTo>
                <a:lnTo>
                  <a:pt x="35" y="3"/>
                </a:lnTo>
                <a:lnTo>
                  <a:pt x="35" y="3"/>
                </a:lnTo>
                <a:lnTo>
                  <a:pt x="35" y="5"/>
                </a:lnTo>
                <a:lnTo>
                  <a:pt x="33" y="5"/>
                </a:lnTo>
                <a:lnTo>
                  <a:pt x="33" y="5"/>
                </a:lnTo>
                <a:lnTo>
                  <a:pt x="31" y="7"/>
                </a:lnTo>
                <a:lnTo>
                  <a:pt x="31" y="7"/>
                </a:lnTo>
                <a:lnTo>
                  <a:pt x="30" y="7"/>
                </a:lnTo>
                <a:lnTo>
                  <a:pt x="30" y="7"/>
                </a:lnTo>
                <a:lnTo>
                  <a:pt x="28" y="9"/>
                </a:lnTo>
                <a:lnTo>
                  <a:pt x="28" y="9"/>
                </a:lnTo>
                <a:lnTo>
                  <a:pt x="26" y="9"/>
                </a:lnTo>
                <a:lnTo>
                  <a:pt x="24" y="9"/>
                </a:lnTo>
                <a:lnTo>
                  <a:pt x="24" y="11"/>
                </a:lnTo>
                <a:lnTo>
                  <a:pt x="22" y="11"/>
                </a:lnTo>
                <a:lnTo>
                  <a:pt x="22" y="11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19" y="11"/>
                </a:lnTo>
                <a:lnTo>
                  <a:pt x="17" y="11"/>
                </a:lnTo>
                <a:lnTo>
                  <a:pt x="17" y="11"/>
                </a:lnTo>
                <a:lnTo>
                  <a:pt x="15" y="11"/>
                </a:lnTo>
                <a:lnTo>
                  <a:pt x="13" y="11"/>
                </a:lnTo>
                <a:lnTo>
                  <a:pt x="11" y="11"/>
                </a:lnTo>
                <a:lnTo>
                  <a:pt x="11" y="11"/>
                </a:lnTo>
                <a:lnTo>
                  <a:pt x="9" y="11"/>
                </a:lnTo>
                <a:lnTo>
                  <a:pt x="8" y="11"/>
                </a:lnTo>
                <a:lnTo>
                  <a:pt x="6" y="11"/>
                </a:lnTo>
                <a:lnTo>
                  <a:pt x="6" y="11"/>
                </a:lnTo>
                <a:lnTo>
                  <a:pt x="4" y="9"/>
                </a:lnTo>
                <a:lnTo>
                  <a:pt x="2" y="9"/>
                </a:lnTo>
                <a:lnTo>
                  <a:pt x="2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close/>
              </a:path>
            </a:pathLst>
          </a:custGeom>
          <a:solidFill>
            <a:srgbClr val="F6BF6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87" name="Freeform 2043"/>
          <p:cNvSpPr>
            <a:spLocks/>
          </p:cNvSpPr>
          <p:nvPr/>
        </p:nvSpPr>
        <p:spPr bwMode="auto">
          <a:xfrm>
            <a:off x="5230813" y="4079875"/>
            <a:ext cx="26987" cy="7938"/>
          </a:xfrm>
          <a:custGeom>
            <a:avLst/>
            <a:gdLst>
              <a:gd name="T0" fmla="*/ 2 w 35"/>
              <a:gd name="T1" fmla="*/ 3 h 11"/>
              <a:gd name="T2" fmla="*/ 4 w 35"/>
              <a:gd name="T3" fmla="*/ 2 h 11"/>
              <a:gd name="T4" fmla="*/ 6 w 35"/>
              <a:gd name="T5" fmla="*/ 2 h 11"/>
              <a:gd name="T6" fmla="*/ 8 w 35"/>
              <a:gd name="T7" fmla="*/ 0 h 11"/>
              <a:gd name="T8" fmla="*/ 9 w 35"/>
              <a:gd name="T9" fmla="*/ 0 h 11"/>
              <a:gd name="T10" fmla="*/ 13 w 35"/>
              <a:gd name="T11" fmla="*/ 0 h 11"/>
              <a:gd name="T12" fmla="*/ 17 w 35"/>
              <a:gd name="T13" fmla="*/ 0 h 11"/>
              <a:gd name="T14" fmla="*/ 19 w 35"/>
              <a:gd name="T15" fmla="*/ 0 h 11"/>
              <a:gd name="T16" fmla="*/ 20 w 35"/>
              <a:gd name="T17" fmla="*/ 0 h 11"/>
              <a:gd name="T18" fmla="*/ 24 w 35"/>
              <a:gd name="T19" fmla="*/ 0 h 11"/>
              <a:gd name="T20" fmla="*/ 26 w 35"/>
              <a:gd name="T21" fmla="*/ 0 h 11"/>
              <a:gd name="T22" fmla="*/ 28 w 35"/>
              <a:gd name="T23" fmla="*/ 0 h 11"/>
              <a:gd name="T24" fmla="*/ 30 w 35"/>
              <a:gd name="T25" fmla="*/ 0 h 11"/>
              <a:gd name="T26" fmla="*/ 33 w 35"/>
              <a:gd name="T27" fmla="*/ 0 h 11"/>
              <a:gd name="T28" fmla="*/ 35 w 35"/>
              <a:gd name="T29" fmla="*/ 2 h 11"/>
              <a:gd name="T30" fmla="*/ 35 w 35"/>
              <a:gd name="T31" fmla="*/ 2 h 11"/>
              <a:gd name="T32" fmla="*/ 35 w 35"/>
              <a:gd name="T33" fmla="*/ 3 h 11"/>
              <a:gd name="T34" fmla="*/ 35 w 35"/>
              <a:gd name="T35" fmla="*/ 5 h 11"/>
              <a:gd name="T36" fmla="*/ 33 w 35"/>
              <a:gd name="T37" fmla="*/ 5 h 11"/>
              <a:gd name="T38" fmla="*/ 31 w 35"/>
              <a:gd name="T39" fmla="*/ 7 h 11"/>
              <a:gd name="T40" fmla="*/ 30 w 35"/>
              <a:gd name="T41" fmla="*/ 7 h 11"/>
              <a:gd name="T42" fmla="*/ 28 w 35"/>
              <a:gd name="T43" fmla="*/ 9 h 11"/>
              <a:gd name="T44" fmla="*/ 24 w 35"/>
              <a:gd name="T45" fmla="*/ 9 h 11"/>
              <a:gd name="T46" fmla="*/ 22 w 35"/>
              <a:gd name="T47" fmla="*/ 11 h 11"/>
              <a:gd name="T48" fmla="*/ 20 w 35"/>
              <a:gd name="T49" fmla="*/ 11 h 11"/>
              <a:gd name="T50" fmla="*/ 20 w 35"/>
              <a:gd name="T51" fmla="*/ 11 h 11"/>
              <a:gd name="T52" fmla="*/ 17 w 35"/>
              <a:gd name="T53" fmla="*/ 11 h 11"/>
              <a:gd name="T54" fmla="*/ 15 w 35"/>
              <a:gd name="T55" fmla="*/ 11 h 11"/>
              <a:gd name="T56" fmla="*/ 11 w 35"/>
              <a:gd name="T57" fmla="*/ 11 h 11"/>
              <a:gd name="T58" fmla="*/ 9 w 35"/>
              <a:gd name="T59" fmla="*/ 11 h 11"/>
              <a:gd name="T60" fmla="*/ 6 w 35"/>
              <a:gd name="T61" fmla="*/ 11 h 11"/>
              <a:gd name="T62" fmla="*/ 4 w 35"/>
              <a:gd name="T63" fmla="*/ 9 h 11"/>
              <a:gd name="T64" fmla="*/ 2 w 35"/>
              <a:gd name="T65" fmla="*/ 9 h 11"/>
              <a:gd name="T66" fmla="*/ 0 w 35"/>
              <a:gd name="T67" fmla="*/ 7 h 11"/>
              <a:gd name="T68" fmla="*/ 0 w 35"/>
              <a:gd name="T69" fmla="*/ 5 h 11"/>
              <a:gd name="T70" fmla="*/ 0 w 35"/>
              <a:gd name="T71" fmla="*/ 5 h 11"/>
              <a:gd name="T72" fmla="*/ 2 w 35"/>
              <a:gd name="T73" fmla="*/ 3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5" h="11">
                <a:moveTo>
                  <a:pt x="2" y="3"/>
                </a:moveTo>
                <a:lnTo>
                  <a:pt x="2" y="3"/>
                </a:lnTo>
                <a:lnTo>
                  <a:pt x="2" y="3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2"/>
                </a:lnTo>
                <a:lnTo>
                  <a:pt x="35" y="2"/>
                </a:lnTo>
                <a:lnTo>
                  <a:pt x="35" y="2"/>
                </a:lnTo>
                <a:lnTo>
                  <a:pt x="35" y="3"/>
                </a:lnTo>
                <a:lnTo>
                  <a:pt x="35" y="3"/>
                </a:lnTo>
                <a:lnTo>
                  <a:pt x="35" y="3"/>
                </a:lnTo>
                <a:lnTo>
                  <a:pt x="35" y="5"/>
                </a:lnTo>
                <a:lnTo>
                  <a:pt x="33" y="5"/>
                </a:lnTo>
                <a:lnTo>
                  <a:pt x="33" y="5"/>
                </a:lnTo>
                <a:lnTo>
                  <a:pt x="31" y="7"/>
                </a:lnTo>
                <a:lnTo>
                  <a:pt x="31" y="7"/>
                </a:lnTo>
                <a:lnTo>
                  <a:pt x="30" y="7"/>
                </a:lnTo>
                <a:lnTo>
                  <a:pt x="30" y="7"/>
                </a:lnTo>
                <a:lnTo>
                  <a:pt x="28" y="9"/>
                </a:lnTo>
                <a:lnTo>
                  <a:pt x="28" y="9"/>
                </a:lnTo>
                <a:lnTo>
                  <a:pt x="26" y="9"/>
                </a:lnTo>
                <a:lnTo>
                  <a:pt x="24" y="9"/>
                </a:lnTo>
                <a:lnTo>
                  <a:pt x="24" y="11"/>
                </a:lnTo>
                <a:lnTo>
                  <a:pt x="22" y="11"/>
                </a:lnTo>
                <a:lnTo>
                  <a:pt x="22" y="11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19" y="11"/>
                </a:lnTo>
                <a:lnTo>
                  <a:pt x="17" y="11"/>
                </a:lnTo>
                <a:lnTo>
                  <a:pt x="17" y="11"/>
                </a:lnTo>
                <a:lnTo>
                  <a:pt x="15" y="11"/>
                </a:lnTo>
                <a:lnTo>
                  <a:pt x="13" y="11"/>
                </a:lnTo>
                <a:lnTo>
                  <a:pt x="11" y="11"/>
                </a:lnTo>
                <a:lnTo>
                  <a:pt x="11" y="11"/>
                </a:lnTo>
                <a:lnTo>
                  <a:pt x="9" y="11"/>
                </a:lnTo>
                <a:lnTo>
                  <a:pt x="8" y="11"/>
                </a:lnTo>
                <a:lnTo>
                  <a:pt x="6" y="11"/>
                </a:lnTo>
                <a:lnTo>
                  <a:pt x="6" y="11"/>
                </a:lnTo>
                <a:lnTo>
                  <a:pt x="4" y="9"/>
                </a:lnTo>
                <a:lnTo>
                  <a:pt x="2" y="9"/>
                </a:lnTo>
                <a:lnTo>
                  <a:pt x="2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88" name="Freeform 2044"/>
          <p:cNvSpPr>
            <a:spLocks/>
          </p:cNvSpPr>
          <p:nvPr/>
        </p:nvSpPr>
        <p:spPr bwMode="auto">
          <a:xfrm>
            <a:off x="5233988" y="4081463"/>
            <a:ext cx="22225" cy="4762"/>
          </a:xfrm>
          <a:custGeom>
            <a:avLst/>
            <a:gdLst>
              <a:gd name="T0" fmla="*/ 0 w 25"/>
              <a:gd name="T1" fmla="*/ 5 h 7"/>
              <a:gd name="T2" fmla="*/ 0 w 25"/>
              <a:gd name="T3" fmla="*/ 5 h 7"/>
              <a:gd name="T4" fmla="*/ 0 w 25"/>
              <a:gd name="T5" fmla="*/ 3 h 7"/>
              <a:gd name="T6" fmla="*/ 0 w 25"/>
              <a:gd name="T7" fmla="*/ 3 h 7"/>
              <a:gd name="T8" fmla="*/ 2 w 25"/>
              <a:gd name="T9" fmla="*/ 3 h 7"/>
              <a:gd name="T10" fmla="*/ 2 w 25"/>
              <a:gd name="T11" fmla="*/ 3 h 7"/>
              <a:gd name="T12" fmla="*/ 2 w 25"/>
              <a:gd name="T13" fmla="*/ 1 h 7"/>
              <a:gd name="T14" fmla="*/ 3 w 25"/>
              <a:gd name="T15" fmla="*/ 1 h 7"/>
              <a:gd name="T16" fmla="*/ 3 w 25"/>
              <a:gd name="T17" fmla="*/ 1 h 7"/>
              <a:gd name="T18" fmla="*/ 5 w 25"/>
              <a:gd name="T19" fmla="*/ 1 h 7"/>
              <a:gd name="T20" fmla="*/ 5 w 25"/>
              <a:gd name="T21" fmla="*/ 1 h 7"/>
              <a:gd name="T22" fmla="*/ 7 w 25"/>
              <a:gd name="T23" fmla="*/ 1 h 7"/>
              <a:gd name="T24" fmla="*/ 7 w 25"/>
              <a:gd name="T25" fmla="*/ 0 h 7"/>
              <a:gd name="T26" fmla="*/ 9 w 25"/>
              <a:gd name="T27" fmla="*/ 0 h 7"/>
              <a:gd name="T28" fmla="*/ 11 w 25"/>
              <a:gd name="T29" fmla="*/ 0 h 7"/>
              <a:gd name="T30" fmla="*/ 13 w 25"/>
              <a:gd name="T31" fmla="*/ 0 h 7"/>
              <a:gd name="T32" fmla="*/ 13 w 25"/>
              <a:gd name="T33" fmla="*/ 0 h 7"/>
              <a:gd name="T34" fmla="*/ 13 w 25"/>
              <a:gd name="T35" fmla="*/ 0 h 7"/>
              <a:gd name="T36" fmla="*/ 14 w 25"/>
              <a:gd name="T37" fmla="*/ 0 h 7"/>
              <a:gd name="T38" fmla="*/ 14 w 25"/>
              <a:gd name="T39" fmla="*/ 0 h 7"/>
              <a:gd name="T40" fmla="*/ 16 w 25"/>
              <a:gd name="T41" fmla="*/ 0 h 7"/>
              <a:gd name="T42" fmla="*/ 18 w 25"/>
              <a:gd name="T43" fmla="*/ 0 h 7"/>
              <a:gd name="T44" fmla="*/ 18 w 25"/>
              <a:gd name="T45" fmla="*/ 0 h 7"/>
              <a:gd name="T46" fmla="*/ 20 w 25"/>
              <a:gd name="T47" fmla="*/ 0 h 7"/>
              <a:gd name="T48" fmla="*/ 20 w 25"/>
              <a:gd name="T49" fmla="*/ 0 h 7"/>
              <a:gd name="T50" fmla="*/ 22 w 25"/>
              <a:gd name="T51" fmla="*/ 0 h 7"/>
              <a:gd name="T52" fmla="*/ 24 w 25"/>
              <a:gd name="T53" fmla="*/ 0 h 7"/>
              <a:gd name="T54" fmla="*/ 24 w 25"/>
              <a:gd name="T55" fmla="*/ 0 h 7"/>
              <a:gd name="T56" fmla="*/ 25 w 25"/>
              <a:gd name="T57" fmla="*/ 0 h 7"/>
              <a:gd name="T58" fmla="*/ 25 w 25"/>
              <a:gd name="T59" fmla="*/ 0 h 7"/>
              <a:gd name="T60" fmla="*/ 25 w 25"/>
              <a:gd name="T61" fmla="*/ 0 h 7"/>
              <a:gd name="T62" fmla="*/ 25 w 25"/>
              <a:gd name="T63" fmla="*/ 0 h 7"/>
              <a:gd name="T64" fmla="*/ 25 w 25"/>
              <a:gd name="T65" fmla="*/ 1 h 7"/>
              <a:gd name="T66" fmla="*/ 25 w 25"/>
              <a:gd name="T67" fmla="*/ 1 h 7"/>
              <a:gd name="T68" fmla="*/ 25 w 25"/>
              <a:gd name="T69" fmla="*/ 1 h 7"/>
              <a:gd name="T70" fmla="*/ 25 w 25"/>
              <a:gd name="T71" fmla="*/ 3 h 7"/>
              <a:gd name="T72" fmla="*/ 25 w 25"/>
              <a:gd name="T73" fmla="*/ 3 h 7"/>
              <a:gd name="T74" fmla="*/ 25 w 25"/>
              <a:gd name="T75" fmla="*/ 3 h 7"/>
              <a:gd name="T76" fmla="*/ 24 w 25"/>
              <a:gd name="T77" fmla="*/ 5 h 7"/>
              <a:gd name="T78" fmla="*/ 24 w 25"/>
              <a:gd name="T79" fmla="*/ 5 h 7"/>
              <a:gd name="T80" fmla="*/ 22 w 25"/>
              <a:gd name="T81" fmla="*/ 5 h 7"/>
              <a:gd name="T82" fmla="*/ 22 w 25"/>
              <a:gd name="T83" fmla="*/ 5 h 7"/>
              <a:gd name="T84" fmla="*/ 20 w 25"/>
              <a:gd name="T85" fmla="*/ 5 h 7"/>
              <a:gd name="T86" fmla="*/ 18 w 25"/>
              <a:gd name="T87" fmla="*/ 5 h 7"/>
              <a:gd name="T88" fmla="*/ 18 w 25"/>
              <a:gd name="T89" fmla="*/ 5 h 7"/>
              <a:gd name="T90" fmla="*/ 18 w 25"/>
              <a:gd name="T91" fmla="*/ 5 h 7"/>
              <a:gd name="T92" fmla="*/ 18 w 25"/>
              <a:gd name="T93" fmla="*/ 7 h 7"/>
              <a:gd name="T94" fmla="*/ 16 w 25"/>
              <a:gd name="T95" fmla="*/ 7 h 7"/>
              <a:gd name="T96" fmla="*/ 14 w 25"/>
              <a:gd name="T97" fmla="*/ 7 h 7"/>
              <a:gd name="T98" fmla="*/ 13 w 25"/>
              <a:gd name="T99" fmla="*/ 7 h 7"/>
              <a:gd name="T100" fmla="*/ 13 w 25"/>
              <a:gd name="T101" fmla="*/ 7 h 7"/>
              <a:gd name="T102" fmla="*/ 13 w 25"/>
              <a:gd name="T103" fmla="*/ 7 h 7"/>
              <a:gd name="T104" fmla="*/ 11 w 25"/>
              <a:gd name="T105" fmla="*/ 7 h 7"/>
              <a:gd name="T106" fmla="*/ 9 w 25"/>
              <a:gd name="T107" fmla="*/ 7 h 7"/>
              <a:gd name="T108" fmla="*/ 7 w 25"/>
              <a:gd name="T109" fmla="*/ 7 h 7"/>
              <a:gd name="T110" fmla="*/ 5 w 25"/>
              <a:gd name="T111" fmla="*/ 7 h 7"/>
              <a:gd name="T112" fmla="*/ 3 w 25"/>
              <a:gd name="T113" fmla="*/ 7 h 7"/>
              <a:gd name="T114" fmla="*/ 3 w 25"/>
              <a:gd name="T115" fmla="*/ 7 h 7"/>
              <a:gd name="T116" fmla="*/ 2 w 25"/>
              <a:gd name="T117" fmla="*/ 7 h 7"/>
              <a:gd name="T118" fmla="*/ 2 w 25"/>
              <a:gd name="T119" fmla="*/ 5 h 7"/>
              <a:gd name="T120" fmla="*/ 0 w 25"/>
              <a:gd name="T121" fmla="*/ 5 h 7"/>
              <a:gd name="T122" fmla="*/ 0 w 25"/>
              <a:gd name="T123" fmla="*/ 5 h 7"/>
              <a:gd name="T124" fmla="*/ 0 w 25"/>
              <a:gd name="T125" fmla="*/ 5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5" h="7">
                <a:moveTo>
                  <a:pt x="0" y="5"/>
                </a:move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2" y="1"/>
                </a:lnTo>
                <a:lnTo>
                  <a:pt x="3" y="1"/>
                </a:lnTo>
                <a:lnTo>
                  <a:pt x="3" y="1"/>
                </a:lnTo>
                <a:lnTo>
                  <a:pt x="3" y="1"/>
                </a:lnTo>
                <a:lnTo>
                  <a:pt x="3" y="1"/>
                </a:lnTo>
                <a:lnTo>
                  <a:pt x="3" y="1"/>
                </a:lnTo>
                <a:lnTo>
                  <a:pt x="5" y="1"/>
                </a:lnTo>
                <a:lnTo>
                  <a:pt x="5" y="1"/>
                </a:lnTo>
                <a:lnTo>
                  <a:pt x="5" y="1"/>
                </a:lnTo>
                <a:lnTo>
                  <a:pt x="5" y="1"/>
                </a:lnTo>
                <a:lnTo>
                  <a:pt x="7" y="1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5" y="0"/>
                </a:lnTo>
                <a:lnTo>
                  <a:pt x="25" y="0"/>
                </a:lnTo>
                <a:lnTo>
                  <a:pt x="25" y="0"/>
                </a:lnTo>
                <a:lnTo>
                  <a:pt x="25" y="0"/>
                </a:lnTo>
                <a:lnTo>
                  <a:pt x="25" y="0"/>
                </a:lnTo>
                <a:lnTo>
                  <a:pt x="25" y="0"/>
                </a:lnTo>
                <a:lnTo>
                  <a:pt x="25" y="0"/>
                </a:lnTo>
                <a:lnTo>
                  <a:pt x="25" y="1"/>
                </a:lnTo>
                <a:lnTo>
                  <a:pt x="25" y="1"/>
                </a:lnTo>
                <a:lnTo>
                  <a:pt x="25" y="1"/>
                </a:lnTo>
                <a:lnTo>
                  <a:pt x="25" y="1"/>
                </a:lnTo>
                <a:lnTo>
                  <a:pt x="25" y="1"/>
                </a:lnTo>
                <a:lnTo>
                  <a:pt x="25" y="3"/>
                </a:lnTo>
                <a:lnTo>
                  <a:pt x="25" y="3"/>
                </a:lnTo>
                <a:lnTo>
                  <a:pt x="25" y="3"/>
                </a:lnTo>
                <a:lnTo>
                  <a:pt x="25" y="3"/>
                </a:lnTo>
                <a:lnTo>
                  <a:pt x="25" y="3"/>
                </a:lnTo>
                <a:lnTo>
                  <a:pt x="25" y="3"/>
                </a:lnTo>
                <a:lnTo>
                  <a:pt x="24" y="3"/>
                </a:lnTo>
                <a:lnTo>
                  <a:pt x="24" y="5"/>
                </a:lnTo>
                <a:lnTo>
                  <a:pt x="24" y="5"/>
                </a:lnTo>
                <a:lnTo>
                  <a:pt x="24" y="5"/>
                </a:lnTo>
                <a:lnTo>
                  <a:pt x="22" y="5"/>
                </a:lnTo>
                <a:lnTo>
                  <a:pt x="22" y="5"/>
                </a:lnTo>
                <a:lnTo>
                  <a:pt x="22" y="5"/>
                </a:lnTo>
                <a:lnTo>
                  <a:pt x="22" y="5"/>
                </a:lnTo>
                <a:lnTo>
                  <a:pt x="20" y="5"/>
                </a:lnTo>
                <a:lnTo>
                  <a:pt x="20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5"/>
                </a:lnTo>
                <a:lnTo>
                  <a:pt x="18" y="7"/>
                </a:lnTo>
                <a:lnTo>
                  <a:pt x="18" y="7"/>
                </a:lnTo>
                <a:lnTo>
                  <a:pt x="16" y="7"/>
                </a:lnTo>
                <a:lnTo>
                  <a:pt x="16" y="7"/>
                </a:lnTo>
                <a:lnTo>
                  <a:pt x="14" y="7"/>
                </a:lnTo>
                <a:lnTo>
                  <a:pt x="14" y="7"/>
                </a:lnTo>
                <a:lnTo>
                  <a:pt x="14" y="7"/>
                </a:lnTo>
                <a:lnTo>
                  <a:pt x="13" y="7"/>
                </a:lnTo>
                <a:lnTo>
                  <a:pt x="13" y="7"/>
                </a:lnTo>
                <a:lnTo>
                  <a:pt x="13" y="7"/>
                </a:lnTo>
                <a:lnTo>
                  <a:pt x="13" y="7"/>
                </a:lnTo>
                <a:lnTo>
                  <a:pt x="13" y="7"/>
                </a:lnTo>
                <a:lnTo>
                  <a:pt x="11" y="7"/>
                </a:lnTo>
                <a:lnTo>
                  <a:pt x="11" y="7"/>
                </a:lnTo>
                <a:lnTo>
                  <a:pt x="9" y="7"/>
                </a:lnTo>
                <a:lnTo>
                  <a:pt x="9" y="7"/>
                </a:lnTo>
                <a:lnTo>
                  <a:pt x="7" y="7"/>
                </a:lnTo>
                <a:lnTo>
                  <a:pt x="7" y="7"/>
                </a:lnTo>
                <a:lnTo>
                  <a:pt x="5" y="7"/>
                </a:lnTo>
                <a:lnTo>
                  <a:pt x="5" y="7"/>
                </a:lnTo>
                <a:lnTo>
                  <a:pt x="3" y="7"/>
                </a:lnTo>
                <a:lnTo>
                  <a:pt x="3" y="7"/>
                </a:lnTo>
                <a:lnTo>
                  <a:pt x="3" y="7"/>
                </a:lnTo>
                <a:lnTo>
                  <a:pt x="3" y="7"/>
                </a:lnTo>
                <a:lnTo>
                  <a:pt x="3" y="7"/>
                </a:lnTo>
                <a:lnTo>
                  <a:pt x="2" y="7"/>
                </a:lnTo>
                <a:lnTo>
                  <a:pt x="2" y="5"/>
                </a:lnTo>
                <a:lnTo>
                  <a:pt x="2" y="5"/>
                </a:lnTo>
                <a:lnTo>
                  <a:pt x="2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close/>
              </a:path>
            </a:pathLst>
          </a:custGeom>
          <a:solidFill>
            <a:srgbClr val="C0FE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89" name="Freeform 2045"/>
          <p:cNvSpPr>
            <a:spLocks/>
          </p:cNvSpPr>
          <p:nvPr/>
        </p:nvSpPr>
        <p:spPr bwMode="auto">
          <a:xfrm>
            <a:off x="5256213" y="4025900"/>
            <a:ext cx="63500" cy="46038"/>
          </a:xfrm>
          <a:custGeom>
            <a:avLst/>
            <a:gdLst>
              <a:gd name="T0" fmla="*/ 15 w 78"/>
              <a:gd name="T1" fmla="*/ 51 h 59"/>
              <a:gd name="T2" fmla="*/ 17 w 78"/>
              <a:gd name="T3" fmla="*/ 49 h 59"/>
              <a:gd name="T4" fmla="*/ 19 w 78"/>
              <a:gd name="T5" fmla="*/ 48 h 59"/>
              <a:gd name="T6" fmla="*/ 21 w 78"/>
              <a:gd name="T7" fmla="*/ 44 h 59"/>
              <a:gd name="T8" fmla="*/ 22 w 78"/>
              <a:gd name="T9" fmla="*/ 44 h 59"/>
              <a:gd name="T10" fmla="*/ 26 w 78"/>
              <a:gd name="T11" fmla="*/ 40 h 59"/>
              <a:gd name="T12" fmla="*/ 32 w 78"/>
              <a:gd name="T13" fmla="*/ 35 h 59"/>
              <a:gd name="T14" fmla="*/ 37 w 78"/>
              <a:gd name="T15" fmla="*/ 31 h 59"/>
              <a:gd name="T16" fmla="*/ 44 w 78"/>
              <a:gd name="T17" fmla="*/ 25 h 59"/>
              <a:gd name="T18" fmla="*/ 50 w 78"/>
              <a:gd name="T19" fmla="*/ 20 h 59"/>
              <a:gd name="T20" fmla="*/ 54 w 78"/>
              <a:gd name="T21" fmla="*/ 16 h 59"/>
              <a:gd name="T22" fmla="*/ 57 w 78"/>
              <a:gd name="T23" fmla="*/ 13 h 59"/>
              <a:gd name="T24" fmla="*/ 63 w 78"/>
              <a:gd name="T25" fmla="*/ 9 h 59"/>
              <a:gd name="T26" fmla="*/ 67 w 78"/>
              <a:gd name="T27" fmla="*/ 7 h 59"/>
              <a:gd name="T28" fmla="*/ 68 w 78"/>
              <a:gd name="T29" fmla="*/ 5 h 59"/>
              <a:gd name="T30" fmla="*/ 70 w 78"/>
              <a:gd name="T31" fmla="*/ 3 h 59"/>
              <a:gd name="T32" fmla="*/ 76 w 78"/>
              <a:gd name="T33" fmla="*/ 2 h 59"/>
              <a:gd name="T34" fmla="*/ 78 w 78"/>
              <a:gd name="T35" fmla="*/ 0 h 59"/>
              <a:gd name="T36" fmla="*/ 76 w 78"/>
              <a:gd name="T37" fmla="*/ 0 h 59"/>
              <a:gd name="T38" fmla="*/ 74 w 78"/>
              <a:gd name="T39" fmla="*/ 2 h 59"/>
              <a:gd name="T40" fmla="*/ 70 w 78"/>
              <a:gd name="T41" fmla="*/ 3 h 59"/>
              <a:gd name="T42" fmla="*/ 68 w 78"/>
              <a:gd name="T43" fmla="*/ 5 h 59"/>
              <a:gd name="T44" fmla="*/ 65 w 78"/>
              <a:gd name="T45" fmla="*/ 7 h 59"/>
              <a:gd name="T46" fmla="*/ 61 w 78"/>
              <a:gd name="T47" fmla="*/ 7 h 59"/>
              <a:gd name="T48" fmla="*/ 59 w 78"/>
              <a:gd name="T49" fmla="*/ 9 h 59"/>
              <a:gd name="T50" fmla="*/ 56 w 78"/>
              <a:gd name="T51" fmla="*/ 11 h 59"/>
              <a:gd name="T52" fmla="*/ 50 w 78"/>
              <a:gd name="T53" fmla="*/ 14 h 59"/>
              <a:gd name="T54" fmla="*/ 46 w 78"/>
              <a:gd name="T55" fmla="*/ 16 h 59"/>
              <a:gd name="T56" fmla="*/ 43 w 78"/>
              <a:gd name="T57" fmla="*/ 18 h 59"/>
              <a:gd name="T58" fmla="*/ 37 w 78"/>
              <a:gd name="T59" fmla="*/ 22 h 59"/>
              <a:gd name="T60" fmla="*/ 33 w 78"/>
              <a:gd name="T61" fmla="*/ 25 h 59"/>
              <a:gd name="T62" fmla="*/ 28 w 78"/>
              <a:gd name="T63" fmla="*/ 29 h 59"/>
              <a:gd name="T64" fmla="*/ 26 w 78"/>
              <a:gd name="T65" fmla="*/ 31 h 59"/>
              <a:gd name="T66" fmla="*/ 21 w 78"/>
              <a:gd name="T67" fmla="*/ 33 h 59"/>
              <a:gd name="T68" fmla="*/ 17 w 78"/>
              <a:gd name="T69" fmla="*/ 35 h 59"/>
              <a:gd name="T70" fmla="*/ 15 w 78"/>
              <a:gd name="T71" fmla="*/ 38 h 59"/>
              <a:gd name="T72" fmla="*/ 13 w 78"/>
              <a:gd name="T73" fmla="*/ 40 h 59"/>
              <a:gd name="T74" fmla="*/ 10 w 78"/>
              <a:gd name="T75" fmla="*/ 44 h 59"/>
              <a:gd name="T76" fmla="*/ 4 w 78"/>
              <a:gd name="T77" fmla="*/ 49 h 59"/>
              <a:gd name="T78" fmla="*/ 2 w 78"/>
              <a:gd name="T79" fmla="*/ 51 h 59"/>
              <a:gd name="T80" fmla="*/ 0 w 78"/>
              <a:gd name="T81" fmla="*/ 53 h 59"/>
              <a:gd name="T82" fmla="*/ 0 w 78"/>
              <a:gd name="T83" fmla="*/ 55 h 59"/>
              <a:gd name="T84" fmla="*/ 0 w 78"/>
              <a:gd name="T85" fmla="*/ 57 h 59"/>
              <a:gd name="T86" fmla="*/ 0 w 78"/>
              <a:gd name="T87" fmla="*/ 59 h 59"/>
              <a:gd name="T88" fmla="*/ 10 w 78"/>
              <a:gd name="T89" fmla="*/ 55 h 59"/>
              <a:gd name="T90" fmla="*/ 13 w 78"/>
              <a:gd name="T91" fmla="*/ 51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78" h="59">
                <a:moveTo>
                  <a:pt x="13" y="51"/>
                </a:moveTo>
                <a:lnTo>
                  <a:pt x="15" y="51"/>
                </a:lnTo>
                <a:lnTo>
                  <a:pt x="15" y="51"/>
                </a:lnTo>
                <a:lnTo>
                  <a:pt x="17" y="49"/>
                </a:lnTo>
                <a:lnTo>
                  <a:pt x="17" y="49"/>
                </a:lnTo>
                <a:lnTo>
                  <a:pt x="17" y="49"/>
                </a:lnTo>
                <a:lnTo>
                  <a:pt x="17" y="48"/>
                </a:lnTo>
                <a:lnTo>
                  <a:pt x="19" y="48"/>
                </a:lnTo>
                <a:lnTo>
                  <a:pt x="19" y="48"/>
                </a:lnTo>
                <a:lnTo>
                  <a:pt x="19" y="46"/>
                </a:lnTo>
                <a:lnTo>
                  <a:pt x="21" y="46"/>
                </a:lnTo>
                <a:lnTo>
                  <a:pt x="21" y="44"/>
                </a:lnTo>
                <a:lnTo>
                  <a:pt x="22" y="44"/>
                </a:lnTo>
                <a:lnTo>
                  <a:pt x="22" y="44"/>
                </a:lnTo>
                <a:lnTo>
                  <a:pt x="22" y="44"/>
                </a:lnTo>
                <a:lnTo>
                  <a:pt x="24" y="42"/>
                </a:lnTo>
                <a:lnTo>
                  <a:pt x="24" y="40"/>
                </a:lnTo>
                <a:lnTo>
                  <a:pt x="26" y="40"/>
                </a:lnTo>
                <a:lnTo>
                  <a:pt x="28" y="38"/>
                </a:lnTo>
                <a:lnTo>
                  <a:pt x="28" y="37"/>
                </a:lnTo>
                <a:lnTo>
                  <a:pt x="32" y="35"/>
                </a:lnTo>
                <a:lnTo>
                  <a:pt x="33" y="33"/>
                </a:lnTo>
                <a:lnTo>
                  <a:pt x="35" y="33"/>
                </a:lnTo>
                <a:lnTo>
                  <a:pt x="37" y="31"/>
                </a:lnTo>
                <a:lnTo>
                  <a:pt x="39" y="29"/>
                </a:lnTo>
                <a:lnTo>
                  <a:pt x="43" y="27"/>
                </a:lnTo>
                <a:lnTo>
                  <a:pt x="44" y="25"/>
                </a:lnTo>
                <a:lnTo>
                  <a:pt x="46" y="22"/>
                </a:lnTo>
                <a:lnTo>
                  <a:pt x="48" y="22"/>
                </a:lnTo>
                <a:lnTo>
                  <a:pt x="50" y="20"/>
                </a:lnTo>
                <a:lnTo>
                  <a:pt x="52" y="18"/>
                </a:lnTo>
                <a:lnTo>
                  <a:pt x="54" y="18"/>
                </a:lnTo>
                <a:lnTo>
                  <a:pt x="54" y="16"/>
                </a:lnTo>
                <a:lnTo>
                  <a:pt x="56" y="16"/>
                </a:lnTo>
                <a:lnTo>
                  <a:pt x="57" y="14"/>
                </a:lnTo>
                <a:lnTo>
                  <a:pt x="57" y="13"/>
                </a:lnTo>
                <a:lnTo>
                  <a:pt x="59" y="13"/>
                </a:lnTo>
                <a:lnTo>
                  <a:pt x="61" y="11"/>
                </a:lnTo>
                <a:lnTo>
                  <a:pt x="63" y="9"/>
                </a:lnTo>
                <a:lnTo>
                  <a:pt x="65" y="9"/>
                </a:lnTo>
                <a:lnTo>
                  <a:pt x="65" y="9"/>
                </a:lnTo>
                <a:lnTo>
                  <a:pt x="67" y="7"/>
                </a:lnTo>
                <a:lnTo>
                  <a:pt x="67" y="7"/>
                </a:lnTo>
                <a:lnTo>
                  <a:pt x="67" y="7"/>
                </a:lnTo>
                <a:lnTo>
                  <a:pt x="68" y="5"/>
                </a:lnTo>
                <a:lnTo>
                  <a:pt x="68" y="5"/>
                </a:lnTo>
                <a:lnTo>
                  <a:pt x="70" y="5"/>
                </a:lnTo>
                <a:lnTo>
                  <a:pt x="70" y="3"/>
                </a:lnTo>
                <a:lnTo>
                  <a:pt x="72" y="3"/>
                </a:lnTo>
                <a:lnTo>
                  <a:pt x="72" y="2"/>
                </a:lnTo>
                <a:lnTo>
                  <a:pt x="76" y="2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6" y="0"/>
                </a:lnTo>
                <a:lnTo>
                  <a:pt x="76" y="2"/>
                </a:lnTo>
                <a:lnTo>
                  <a:pt x="74" y="2"/>
                </a:lnTo>
                <a:lnTo>
                  <a:pt x="74" y="2"/>
                </a:lnTo>
                <a:lnTo>
                  <a:pt x="72" y="2"/>
                </a:lnTo>
                <a:lnTo>
                  <a:pt x="72" y="3"/>
                </a:lnTo>
                <a:lnTo>
                  <a:pt x="70" y="3"/>
                </a:lnTo>
                <a:lnTo>
                  <a:pt x="68" y="3"/>
                </a:lnTo>
                <a:lnTo>
                  <a:pt x="68" y="3"/>
                </a:lnTo>
                <a:lnTo>
                  <a:pt x="68" y="5"/>
                </a:lnTo>
                <a:lnTo>
                  <a:pt x="67" y="5"/>
                </a:lnTo>
                <a:lnTo>
                  <a:pt x="65" y="5"/>
                </a:lnTo>
                <a:lnTo>
                  <a:pt x="65" y="7"/>
                </a:lnTo>
                <a:lnTo>
                  <a:pt x="63" y="7"/>
                </a:lnTo>
                <a:lnTo>
                  <a:pt x="63" y="7"/>
                </a:lnTo>
                <a:lnTo>
                  <a:pt x="61" y="7"/>
                </a:lnTo>
                <a:lnTo>
                  <a:pt x="61" y="9"/>
                </a:lnTo>
                <a:lnTo>
                  <a:pt x="59" y="9"/>
                </a:lnTo>
                <a:lnTo>
                  <a:pt x="59" y="9"/>
                </a:lnTo>
                <a:lnTo>
                  <a:pt x="57" y="11"/>
                </a:lnTo>
                <a:lnTo>
                  <a:pt x="56" y="11"/>
                </a:lnTo>
                <a:lnTo>
                  <a:pt x="56" y="11"/>
                </a:lnTo>
                <a:lnTo>
                  <a:pt x="54" y="13"/>
                </a:lnTo>
                <a:lnTo>
                  <a:pt x="52" y="13"/>
                </a:lnTo>
                <a:lnTo>
                  <a:pt x="50" y="14"/>
                </a:lnTo>
                <a:lnTo>
                  <a:pt x="48" y="16"/>
                </a:lnTo>
                <a:lnTo>
                  <a:pt x="48" y="16"/>
                </a:lnTo>
                <a:lnTo>
                  <a:pt x="46" y="16"/>
                </a:lnTo>
                <a:lnTo>
                  <a:pt x="46" y="16"/>
                </a:lnTo>
                <a:lnTo>
                  <a:pt x="44" y="18"/>
                </a:lnTo>
                <a:lnTo>
                  <a:pt x="43" y="18"/>
                </a:lnTo>
                <a:lnTo>
                  <a:pt x="41" y="20"/>
                </a:lnTo>
                <a:lnTo>
                  <a:pt x="39" y="20"/>
                </a:lnTo>
                <a:lnTo>
                  <a:pt x="37" y="22"/>
                </a:lnTo>
                <a:lnTo>
                  <a:pt x="39" y="22"/>
                </a:lnTo>
                <a:lnTo>
                  <a:pt x="35" y="24"/>
                </a:lnTo>
                <a:lnTo>
                  <a:pt x="33" y="25"/>
                </a:lnTo>
                <a:lnTo>
                  <a:pt x="32" y="25"/>
                </a:lnTo>
                <a:lnTo>
                  <a:pt x="30" y="27"/>
                </a:lnTo>
                <a:lnTo>
                  <a:pt x="28" y="29"/>
                </a:lnTo>
                <a:lnTo>
                  <a:pt x="28" y="29"/>
                </a:lnTo>
                <a:lnTo>
                  <a:pt x="26" y="29"/>
                </a:lnTo>
                <a:lnTo>
                  <a:pt x="26" y="31"/>
                </a:lnTo>
                <a:lnTo>
                  <a:pt x="24" y="31"/>
                </a:lnTo>
                <a:lnTo>
                  <a:pt x="22" y="33"/>
                </a:lnTo>
                <a:lnTo>
                  <a:pt x="21" y="33"/>
                </a:lnTo>
                <a:lnTo>
                  <a:pt x="21" y="35"/>
                </a:lnTo>
                <a:lnTo>
                  <a:pt x="19" y="35"/>
                </a:lnTo>
                <a:lnTo>
                  <a:pt x="17" y="35"/>
                </a:lnTo>
                <a:lnTo>
                  <a:pt x="17" y="37"/>
                </a:lnTo>
                <a:lnTo>
                  <a:pt x="15" y="37"/>
                </a:lnTo>
                <a:lnTo>
                  <a:pt x="15" y="38"/>
                </a:lnTo>
                <a:lnTo>
                  <a:pt x="13" y="38"/>
                </a:lnTo>
                <a:lnTo>
                  <a:pt x="13" y="40"/>
                </a:lnTo>
                <a:lnTo>
                  <a:pt x="13" y="40"/>
                </a:lnTo>
                <a:lnTo>
                  <a:pt x="11" y="42"/>
                </a:lnTo>
                <a:lnTo>
                  <a:pt x="10" y="44"/>
                </a:lnTo>
                <a:lnTo>
                  <a:pt x="10" y="44"/>
                </a:lnTo>
                <a:lnTo>
                  <a:pt x="6" y="48"/>
                </a:lnTo>
                <a:lnTo>
                  <a:pt x="6" y="49"/>
                </a:lnTo>
                <a:lnTo>
                  <a:pt x="4" y="49"/>
                </a:lnTo>
                <a:lnTo>
                  <a:pt x="2" y="49"/>
                </a:lnTo>
                <a:lnTo>
                  <a:pt x="2" y="51"/>
                </a:lnTo>
                <a:lnTo>
                  <a:pt x="2" y="51"/>
                </a:lnTo>
                <a:lnTo>
                  <a:pt x="2" y="51"/>
                </a:lnTo>
                <a:lnTo>
                  <a:pt x="2" y="53"/>
                </a:lnTo>
                <a:lnTo>
                  <a:pt x="0" y="53"/>
                </a:lnTo>
                <a:lnTo>
                  <a:pt x="0" y="55"/>
                </a:lnTo>
                <a:lnTo>
                  <a:pt x="0" y="55"/>
                </a:lnTo>
                <a:lnTo>
                  <a:pt x="0" y="55"/>
                </a:lnTo>
                <a:lnTo>
                  <a:pt x="0" y="57"/>
                </a:lnTo>
                <a:lnTo>
                  <a:pt x="0" y="57"/>
                </a:lnTo>
                <a:lnTo>
                  <a:pt x="0" y="57"/>
                </a:lnTo>
                <a:lnTo>
                  <a:pt x="0" y="59"/>
                </a:lnTo>
                <a:lnTo>
                  <a:pt x="0" y="59"/>
                </a:lnTo>
                <a:lnTo>
                  <a:pt x="0" y="59"/>
                </a:lnTo>
                <a:lnTo>
                  <a:pt x="4" y="59"/>
                </a:lnTo>
                <a:lnTo>
                  <a:pt x="6" y="57"/>
                </a:lnTo>
                <a:lnTo>
                  <a:pt x="10" y="55"/>
                </a:lnTo>
                <a:lnTo>
                  <a:pt x="11" y="53"/>
                </a:lnTo>
                <a:lnTo>
                  <a:pt x="15" y="49"/>
                </a:lnTo>
                <a:lnTo>
                  <a:pt x="13" y="51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90" name="Freeform 2046"/>
          <p:cNvSpPr>
            <a:spLocks/>
          </p:cNvSpPr>
          <p:nvPr/>
        </p:nvSpPr>
        <p:spPr bwMode="auto">
          <a:xfrm>
            <a:off x="5256213" y="4025900"/>
            <a:ext cx="63500" cy="46038"/>
          </a:xfrm>
          <a:custGeom>
            <a:avLst/>
            <a:gdLst>
              <a:gd name="T0" fmla="*/ 15 w 78"/>
              <a:gd name="T1" fmla="*/ 51 h 59"/>
              <a:gd name="T2" fmla="*/ 17 w 78"/>
              <a:gd name="T3" fmla="*/ 49 h 59"/>
              <a:gd name="T4" fmla="*/ 19 w 78"/>
              <a:gd name="T5" fmla="*/ 48 h 59"/>
              <a:gd name="T6" fmla="*/ 21 w 78"/>
              <a:gd name="T7" fmla="*/ 44 h 59"/>
              <a:gd name="T8" fmla="*/ 22 w 78"/>
              <a:gd name="T9" fmla="*/ 44 h 59"/>
              <a:gd name="T10" fmla="*/ 26 w 78"/>
              <a:gd name="T11" fmla="*/ 40 h 59"/>
              <a:gd name="T12" fmla="*/ 32 w 78"/>
              <a:gd name="T13" fmla="*/ 35 h 59"/>
              <a:gd name="T14" fmla="*/ 37 w 78"/>
              <a:gd name="T15" fmla="*/ 31 h 59"/>
              <a:gd name="T16" fmla="*/ 44 w 78"/>
              <a:gd name="T17" fmla="*/ 25 h 59"/>
              <a:gd name="T18" fmla="*/ 50 w 78"/>
              <a:gd name="T19" fmla="*/ 20 h 59"/>
              <a:gd name="T20" fmla="*/ 54 w 78"/>
              <a:gd name="T21" fmla="*/ 16 h 59"/>
              <a:gd name="T22" fmla="*/ 57 w 78"/>
              <a:gd name="T23" fmla="*/ 13 h 59"/>
              <a:gd name="T24" fmla="*/ 63 w 78"/>
              <a:gd name="T25" fmla="*/ 9 h 59"/>
              <a:gd name="T26" fmla="*/ 67 w 78"/>
              <a:gd name="T27" fmla="*/ 7 h 59"/>
              <a:gd name="T28" fmla="*/ 68 w 78"/>
              <a:gd name="T29" fmla="*/ 5 h 59"/>
              <a:gd name="T30" fmla="*/ 70 w 78"/>
              <a:gd name="T31" fmla="*/ 3 h 59"/>
              <a:gd name="T32" fmla="*/ 76 w 78"/>
              <a:gd name="T33" fmla="*/ 2 h 59"/>
              <a:gd name="T34" fmla="*/ 78 w 78"/>
              <a:gd name="T35" fmla="*/ 0 h 59"/>
              <a:gd name="T36" fmla="*/ 76 w 78"/>
              <a:gd name="T37" fmla="*/ 0 h 59"/>
              <a:gd name="T38" fmla="*/ 74 w 78"/>
              <a:gd name="T39" fmla="*/ 2 h 59"/>
              <a:gd name="T40" fmla="*/ 70 w 78"/>
              <a:gd name="T41" fmla="*/ 3 h 59"/>
              <a:gd name="T42" fmla="*/ 68 w 78"/>
              <a:gd name="T43" fmla="*/ 5 h 59"/>
              <a:gd name="T44" fmla="*/ 65 w 78"/>
              <a:gd name="T45" fmla="*/ 7 h 59"/>
              <a:gd name="T46" fmla="*/ 61 w 78"/>
              <a:gd name="T47" fmla="*/ 7 h 59"/>
              <a:gd name="T48" fmla="*/ 59 w 78"/>
              <a:gd name="T49" fmla="*/ 9 h 59"/>
              <a:gd name="T50" fmla="*/ 56 w 78"/>
              <a:gd name="T51" fmla="*/ 11 h 59"/>
              <a:gd name="T52" fmla="*/ 50 w 78"/>
              <a:gd name="T53" fmla="*/ 14 h 59"/>
              <a:gd name="T54" fmla="*/ 46 w 78"/>
              <a:gd name="T55" fmla="*/ 16 h 59"/>
              <a:gd name="T56" fmla="*/ 43 w 78"/>
              <a:gd name="T57" fmla="*/ 18 h 59"/>
              <a:gd name="T58" fmla="*/ 37 w 78"/>
              <a:gd name="T59" fmla="*/ 22 h 59"/>
              <a:gd name="T60" fmla="*/ 33 w 78"/>
              <a:gd name="T61" fmla="*/ 25 h 59"/>
              <a:gd name="T62" fmla="*/ 28 w 78"/>
              <a:gd name="T63" fmla="*/ 29 h 59"/>
              <a:gd name="T64" fmla="*/ 26 w 78"/>
              <a:gd name="T65" fmla="*/ 31 h 59"/>
              <a:gd name="T66" fmla="*/ 21 w 78"/>
              <a:gd name="T67" fmla="*/ 33 h 59"/>
              <a:gd name="T68" fmla="*/ 17 w 78"/>
              <a:gd name="T69" fmla="*/ 35 h 59"/>
              <a:gd name="T70" fmla="*/ 15 w 78"/>
              <a:gd name="T71" fmla="*/ 38 h 59"/>
              <a:gd name="T72" fmla="*/ 13 w 78"/>
              <a:gd name="T73" fmla="*/ 40 h 59"/>
              <a:gd name="T74" fmla="*/ 10 w 78"/>
              <a:gd name="T75" fmla="*/ 44 h 59"/>
              <a:gd name="T76" fmla="*/ 4 w 78"/>
              <a:gd name="T77" fmla="*/ 49 h 59"/>
              <a:gd name="T78" fmla="*/ 2 w 78"/>
              <a:gd name="T79" fmla="*/ 51 h 59"/>
              <a:gd name="T80" fmla="*/ 0 w 78"/>
              <a:gd name="T81" fmla="*/ 53 h 59"/>
              <a:gd name="T82" fmla="*/ 0 w 78"/>
              <a:gd name="T83" fmla="*/ 55 h 59"/>
              <a:gd name="T84" fmla="*/ 0 w 78"/>
              <a:gd name="T85" fmla="*/ 57 h 59"/>
              <a:gd name="T86" fmla="*/ 0 w 78"/>
              <a:gd name="T87" fmla="*/ 59 h 59"/>
              <a:gd name="T88" fmla="*/ 10 w 78"/>
              <a:gd name="T89" fmla="*/ 55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78" h="59">
                <a:moveTo>
                  <a:pt x="13" y="51"/>
                </a:moveTo>
                <a:lnTo>
                  <a:pt x="15" y="51"/>
                </a:lnTo>
                <a:lnTo>
                  <a:pt x="15" y="51"/>
                </a:lnTo>
                <a:lnTo>
                  <a:pt x="17" y="49"/>
                </a:lnTo>
                <a:lnTo>
                  <a:pt x="17" y="49"/>
                </a:lnTo>
                <a:lnTo>
                  <a:pt x="17" y="49"/>
                </a:lnTo>
                <a:lnTo>
                  <a:pt x="17" y="48"/>
                </a:lnTo>
                <a:lnTo>
                  <a:pt x="19" y="48"/>
                </a:lnTo>
                <a:lnTo>
                  <a:pt x="19" y="48"/>
                </a:lnTo>
                <a:lnTo>
                  <a:pt x="19" y="46"/>
                </a:lnTo>
                <a:lnTo>
                  <a:pt x="21" y="46"/>
                </a:lnTo>
                <a:lnTo>
                  <a:pt x="21" y="44"/>
                </a:lnTo>
                <a:lnTo>
                  <a:pt x="22" y="44"/>
                </a:lnTo>
                <a:lnTo>
                  <a:pt x="22" y="44"/>
                </a:lnTo>
                <a:lnTo>
                  <a:pt x="22" y="44"/>
                </a:lnTo>
                <a:lnTo>
                  <a:pt x="24" y="42"/>
                </a:lnTo>
                <a:lnTo>
                  <a:pt x="24" y="40"/>
                </a:lnTo>
                <a:lnTo>
                  <a:pt x="26" y="40"/>
                </a:lnTo>
                <a:lnTo>
                  <a:pt x="28" y="38"/>
                </a:lnTo>
                <a:lnTo>
                  <a:pt x="28" y="37"/>
                </a:lnTo>
                <a:lnTo>
                  <a:pt x="32" y="35"/>
                </a:lnTo>
                <a:lnTo>
                  <a:pt x="33" y="33"/>
                </a:lnTo>
                <a:lnTo>
                  <a:pt x="35" y="33"/>
                </a:lnTo>
                <a:lnTo>
                  <a:pt x="37" y="31"/>
                </a:lnTo>
                <a:lnTo>
                  <a:pt x="39" y="29"/>
                </a:lnTo>
                <a:lnTo>
                  <a:pt x="43" y="27"/>
                </a:lnTo>
                <a:lnTo>
                  <a:pt x="44" y="25"/>
                </a:lnTo>
                <a:lnTo>
                  <a:pt x="46" y="22"/>
                </a:lnTo>
                <a:lnTo>
                  <a:pt x="48" y="22"/>
                </a:lnTo>
                <a:lnTo>
                  <a:pt x="50" y="20"/>
                </a:lnTo>
                <a:lnTo>
                  <a:pt x="52" y="18"/>
                </a:lnTo>
                <a:lnTo>
                  <a:pt x="54" y="18"/>
                </a:lnTo>
                <a:lnTo>
                  <a:pt x="54" y="16"/>
                </a:lnTo>
                <a:lnTo>
                  <a:pt x="56" y="16"/>
                </a:lnTo>
                <a:lnTo>
                  <a:pt x="57" y="14"/>
                </a:lnTo>
                <a:lnTo>
                  <a:pt x="57" y="13"/>
                </a:lnTo>
                <a:lnTo>
                  <a:pt x="59" y="13"/>
                </a:lnTo>
                <a:lnTo>
                  <a:pt x="61" y="11"/>
                </a:lnTo>
                <a:lnTo>
                  <a:pt x="63" y="9"/>
                </a:lnTo>
                <a:lnTo>
                  <a:pt x="65" y="9"/>
                </a:lnTo>
                <a:lnTo>
                  <a:pt x="65" y="9"/>
                </a:lnTo>
                <a:lnTo>
                  <a:pt x="67" y="7"/>
                </a:lnTo>
                <a:lnTo>
                  <a:pt x="67" y="7"/>
                </a:lnTo>
                <a:lnTo>
                  <a:pt x="67" y="7"/>
                </a:lnTo>
                <a:lnTo>
                  <a:pt x="68" y="5"/>
                </a:lnTo>
                <a:lnTo>
                  <a:pt x="68" y="5"/>
                </a:lnTo>
                <a:lnTo>
                  <a:pt x="70" y="5"/>
                </a:lnTo>
                <a:lnTo>
                  <a:pt x="70" y="3"/>
                </a:lnTo>
                <a:lnTo>
                  <a:pt x="72" y="3"/>
                </a:lnTo>
                <a:lnTo>
                  <a:pt x="72" y="2"/>
                </a:lnTo>
                <a:lnTo>
                  <a:pt x="76" y="2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6" y="0"/>
                </a:lnTo>
                <a:lnTo>
                  <a:pt x="76" y="2"/>
                </a:lnTo>
                <a:lnTo>
                  <a:pt x="74" y="2"/>
                </a:lnTo>
                <a:lnTo>
                  <a:pt x="74" y="2"/>
                </a:lnTo>
                <a:lnTo>
                  <a:pt x="72" y="2"/>
                </a:lnTo>
                <a:lnTo>
                  <a:pt x="72" y="3"/>
                </a:lnTo>
                <a:lnTo>
                  <a:pt x="70" y="3"/>
                </a:lnTo>
                <a:lnTo>
                  <a:pt x="68" y="3"/>
                </a:lnTo>
                <a:lnTo>
                  <a:pt x="68" y="3"/>
                </a:lnTo>
                <a:lnTo>
                  <a:pt x="68" y="5"/>
                </a:lnTo>
                <a:lnTo>
                  <a:pt x="67" y="5"/>
                </a:lnTo>
                <a:lnTo>
                  <a:pt x="65" y="5"/>
                </a:lnTo>
                <a:lnTo>
                  <a:pt x="65" y="7"/>
                </a:lnTo>
                <a:lnTo>
                  <a:pt x="63" y="7"/>
                </a:lnTo>
                <a:lnTo>
                  <a:pt x="63" y="7"/>
                </a:lnTo>
                <a:lnTo>
                  <a:pt x="61" y="7"/>
                </a:lnTo>
                <a:lnTo>
                  <a:pt x="61" y="9"/>
                </a:lnTo>
                <a:lnTo>
                  <a:pt x="59" y="9"/>
                </a:lnTo>
                <a:lnTo>
                  <a:pt x="59" y="9"/>
                </a:lnTo>
                <a:lnTo>
                  <a:pt x="57" y="11"/>
                </a:lnTo>
                <a:lnTo>
                  <a:pt x="56" y="11"/>
                </a:lnTo>
                <a:lnTo>
                  <a:pt x="56" y="11"/>
                </a:lnTo>
                <a:lnTo>
                  <a:pt x="54" y="13"/>
                </a:lnTo>
                <a:lnTo>
                  <a:pt x="52" y="13"/>
                </a:lnTo>
                <a:lnTo>
                  <a:pt x="50" y="14"/>
                </a:lnTo>
                <a:lnTo>
                  <a:pt x="48" y="16"/>
                </a:lnTo>
                <a:lnTo>
                  <a:pt x="48" y="16"/>
                </a:lnTo>
                <a:lnTo>
                  <a:pt x="46" y="16"/>
                </a:lnTo>
                <a:lnTo>
                  <a:pt x="46" y="16"/>
                </a:lnTo>
                <a:lnTo>
                  <a:pt x="44" y="18"/>
                </a:lnTo>
                <a:lnTo>
                  <a:pt x="43" y="18"/>
                </a:lnTo>
                <a:lnTo>
                  <a:pt x="41" y="20"/>
                </a:lnTo>
                <a:lnTo>
                  <a:pt x="39" y="20"/>
                </a:lnTo>
                <a:lnTo>
                  <a:pt x="37" y="22"/>
                </a:lnTo>
                <a:lnTo>
                  <a:pt x="39" y="22"/>
                </a:lnTo>
                <a:lnTo>
                  <a:pt x="35" y="24"/>
                </a:lnTo>
                <a:lnTo>
                  <a:pt x="33" y="25"/>
                </a:lnTo>
                <a:lnTo>
                  <a:pt x="32" y="25"/>
                </a:lnTo>
                <a:lnTo>
                  <a:pt x="30" y="27"/>
                </a:lnTo>
                <a:lnTo>
                  <a:pt x="28" y="29"/>
                </a:lnTo>
                <a:lnTo>
                  <a:pt x="28" y="29"/>
                </a:lnTo>
                <a:lnTo>
                  <a:pt x="26" y="29"/>
                </a:lnTo>
                <a:lnTo>
                  <a:pt x="26" y="31"/>
                </a:lnTo>
                <a:lnTo>
                  <a:pt x="24" y="31"/>
                </a:lnTo>
                <a:lnTo>
                  <a:pt x="22" y="33"/>
                </a:lnTo>
                <a:lnTo>
                  <a:pt x="21" y="33"/>
                </a:lnTo>
                <a:lnTo>
                  <a:pt x="21" y="35"/>
                </a:lnTo>
                <a:lnTo>
                  <a:pt x="19" y="35"/>
                </a:lnTo>
                <a:lnTo>
                  <a:pt x="17" y="35"/>
                </a:lnTo>
                <a:lnTo>
                  <a:pt x="17" y="37"/>
                </a:lnTo>
                <a:lnTo>
                  <a:pt x="15" y="37"/>
                </a:lnTo>
                <a:lnTo>
                  <a:pt x="15" y="38"/>
                </a:lnTo>
                <a:lnTo>
                  <a:pt x="13" y="38"/>
                </a:lnTo>
                <a:lnTo>
                  <a:pt x="13" y="40"/>
                </a:lnTo>
                <a:lnTo>
                  <a:pt x="13" y="40"/>
                </a:lnTo>
                <a:lnTo>
                  <a:pt x="11" y="42"/>
                </a:lnTo>
                <a:lnTo>
                  <a:pt x="10" y="44"/>
                </a:lnTo>
                <a:lnTo>
                  <a:pt x="10" y="44"/>
                </a:lnTo>
                <a:lnTo>
                  <a:pt x="6" y="48"/>
                </a:lnTo>
                <a:lnTo>
                  <a:pt x="6" y="49"/>
                </a:lnTo>
                <a:lnTo>
                  <a:pt x="4" y="49"/>
                </a:lnTo>
                <a:lnTo>
                  <a:pt x="2" y="49"/>
                </a:lnTo>
                <a:lnTo>
                  <a:pt x="2" y="51"/>
                </a:lnTo>
                <a:lnTo>
                  <a:pt x="2" y="51"/>
                </a:lnTo>
                <a:lnTo>
                  <a:pt x="2" y="51"/>
                </a:lnTo>
                <a:lnTo>
                  <a:pt x="2" y="53"/>
                </a:lnTo>
                <a:lnTo>
                  <a:pt x="0" y="53"/>
                </a:lnTo>
                <a:lnTo>
                  <a:pt x="0" y="55"/>
                </a:lnTo>
                <a:lnTo>
                  <a:pt x="0" y="55"/>
                </a:lnTo>
                <a:lnTo>
                  <a:pt x="0" y="55"/>
                </a:lnTo>
                <a:lnTo>
                  <a:pt x="0" y="57"/>
                </a:lnTo>
                <a:lnTo>
                  <a:pt x="0" y="57"/>
                </a:lnTo>
                <a:lnTo>
                  <a:pt x="0" y="57"/>
                </a:lnTo>
                <a:lnTo>
                  <a:pt x="0" y="59"/>
                </a:lnTo>
                <a:lnTo>
                  <a:pt x="0" y="59"/>
                </a:lnTo>
                <a:lnTo>
                  <a:pt x="0" y="59"/>
                </a:lnTo>
                <a:lnTo>
                  <a:pt x="4" y="59"/>
                </a:lnTo>
                <a:lnTo>
                  <a:pt x="6" y="57"/>
                </a:lnTo>
                <a:lnTo>
                  <a:pt x="10" y="55"/>
                </a:lnTo>
                <a:lnTo>
                  <a:pt x="11" y="53"/>
                </a:lnTo>
                <a:lnTo>
                  <a:pt x="15" y="49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91" name="Freeform 2047"/>
          <p:cNvSpPr>
            <a:spLocks/>
          </p:cNvSpPr>
          <p:nvPr/>
        </p:nvSpPr>
        <p:spPr bwMode="auto">
          <a:xfrm>
            <a:off x="5249863" y="3997325"/>
            <a:ext cx="149225" cy="79375"/>
          </a:xfrm>
          <a:custGeom>
            <a:avLst/>
            <a:gdLst>
              <a:gd name="T0" fmla="*/ 9 w 190"/>
              <a:gd name="T1" fmla="*/ 97 h 99"/>
              <a:gd name="T2" fmla="*/ 19 w 190"/>
              <a:gd name="T3" fmla="*/ 92 h 99"/>
              <a:gd name="T4" fmla="*/ 30 w 190"/>
              <a:gd name="T5" fmla="*/ 86 h 99"/>
              <a:gd name="T6" fmla="*/ 39 w 190"/>
              <a:gd name="T7" fmla="*/ 81 h 99"/>
              <a:gd name="T8" fmla="*/ 44 w 190"/>
              <a:gd name="T9" fmla="*/ 77 h 99"/>
              <a:gd name="T10" fmla="*/ 53 w 190"/>
              <a:gd name="T11" fmla="*/ 73 h 99"/>
              <a:gd name="T12" fmla="*/ 65 w 190"/>
              <a:gd name="T13" fmla="*/ 68 h 99"/>
              <a:gd name="T14" fmla="*/ 76 w 190"/>
              <a:gd name="T15" fmla="*/ 60 h 99"/>
              <a:gd name="T16" fmla="*/ 96 w 190"/>
              <a:gd name="T17" fmla="*/ 51 h 99"/>
              <a:gd name="T18" fmla="*/ 105 w 190"/>
              <a:gd name="T19" fmla="*/ 42 h 99"/>
              <a:gd name="T20" fmla="*/ 114 w 190"/>
              <a:gd name="T21" fmla="*/ 33 h 99"/>
              <a:gd name="T22" fmla="*/ 125 w 190"/>
              <a:gd name="T23" fmla="*/ 27 h 99"/>
              <a:gd name="T24" fmla="*/ 136 w 190"/>
              <a:gd name="T25" fmla="*/ 22 h 99"/>
              <a:gd name="T26" fmla="*/ 145 w 190"/>
              <a:gd name="T27" fmla="*/ 18 h 99"/>
              <a:gd name="T28" fmla="*/ 155 w 190"/>
              <a:gd name="T29" fmla="*/ 15 h 99"/>
              <a:gd name="T30" fmla="*/ 162 w 190"/>
              <a:gd name="T31" fmla="*/ 11 h 99"/>
              <a:gd name="T32" fmla="*/ 166 w 190"/>
              <a:gd name="T33" fmla="*/ 9 h 99"/>
              <a:gd name="T34" fmla="*/ 171 w 190"/>
              <a:gd name="T35" fmla="*/ 7 h 99"/>
              <a:gd name="T36" fmla="*/ 175 w 190"/>
              <a:gd name="T37" fmla="*/ 4 h 99"/>
              <a:gd name="T38" fmla="*/ 182 w 190"/>
              <a:gd name="T39" fmla="*/ 2 h 99"/>
              <a:gd name="T40" fmla="*/ 190 w 190"/>
              <a:gd name="T41" fmla="*/ 0 h 99"/>
              <a:gd name="T42" fmla="*/ 182 w 190"/>
              <a:gd name="T43" fmla="*/ 4 h 99"/>
              <a:gd name="T44" fmla="*/ 175 w 190"/>
              <a:gd name="T45" fmla="*/ 7 h 99"/>
              <a:gd name="T46" fmla="*/ 171 w 190"/>
              <a:gd name="T47" fmla="*/ 11 h 99"/>
              <a:gd name="T48" fmla="*/ 166 w 190"/>
              <a:gd name="T49" fmla="*/ 13 h 99"/>
              <a:gd name="T50" fmla="*/ 158 w 190"/>
              <a:gd name="T51" fmla="*/ 16 h 99"/>
              <a:gd name="T52" fmla="*/ 151 w 190"/>
              <a:gd name="T53" fmla="*/ 20 h 99"/>
              <a:gd name="T54" fmla="*/ 145 w 190"/>
              <a:gd name="T55" fmla="*/ 24 h 99"/>
              <a:gd name="T56" fmla="*/ 136 w 190"/>
              <a:gd name="T57" fmla="*/ 29 h 99"/>
              <a:gd name="T58" fmla="*/ 122 w 190"/>
              <a:gd name="T59" fmla="*/ 37 h 99"/>
              <a:gd name="T60" fmla="*/ 101 w 190"/>
              <a:gd name="T61" fmla="*/ 42 h 99"/>
              <a:gd name="T62" fmla="*/ 90 w 190"/>
              <a:gd name="T63" fmla="*/ 46 h 99"/>
              <a:gd name="T64" fmla="*/ 81 w 190"/>
              <a:gd name="T65" fmla="*/ 49 h 99"/>
              <a:gd name="T66" fmla="*/ 72 w 190"/>
              <a:gd name="T67" fmla="*/ 55 h 99"/>
              <a:gd name="T68" fmla="*/ 63 w 190"/>
              <a:gd name="T69" fmla="*/ 59 h 99"/>
              <a:gd name="T70" fmla="*/ 55 w 190"/>
              <a:gd name="T71" fmla="*/ 64 h 99"/>
              <a:gd name="T72" fmla="*/ 52 w 190"/>
              <a:gd name="T73" fmla="*/ 66 h 99"/>
              <a:gd name="T74" fmla="*/ 44 w 190"/>
              <a:gd name="T75" fmla="*/ 68 h 99"/>
              <a:gd name="T76" fmla="*/ 41 w 190"/>
              <a:gd name="T77" fmla="*/ 72 h 99"/>
              <a:gd name="T78" fmla="*/ 35 w 190"/>
              <a:gd name="T79" fmla="*/ 73 h 99"/>
              <a:gd name="T80" fmla="*/ 28 w 190"/>
              <a:gd name="T81" fmla="*/ 79 h 99"/>
              <a:gd name="T82" fmla="*/ 19 w 190"/>
              <a:gd name="T83" fmla="*/ 83 h 99"/>
              <a:gd name="T84" fmla="*/ 9 w 190"/>
              <a:gd name="T85" fmla="*/ 88 h 99"/>
              <a:gd name="T86" fmla="*/ 0 w 190"/>
              <a:gd name="T87" fmla="*/ 95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90" h="99">
                <a:moveTo>
                  <a:pt x="0" y="99"/>
                </a:moveTo>
                <a:lnTo>
                  <a:pt x="4" y="99"/>
                </a:lnTo>
                <a:lnTo>
                  <a:pt x="9" y="97"/>
                </a:lnTo>
                <a:lnTo>
                  <a:pt x="13" y="95"/>
                </a:lnTo>
                <a:lnTo>
                  <a:pt x="17" y="94"/>
                </a:lnTo>
                <a:lnTo>
                  <a:pt x="19" y="92"/>
                </a:lnTo>
                <a:lnTo>
                  <a:pt x="20" y="92"/>
                </a:lnTo>
                <a:lnTo>
                  <a:pt x="26" y="88"/>
                </a:lnTo>
                <a:lnTo>
                  <a:pt x="30" y="86"/>
                </a:lnTo>
                <a:lnTo>
                  <a:pt x="31" y="84"/>
                </a:lnTo>
                <a:lnTo>
                  <a:pt x="35" y="83"/>
                </a:lnTo>
                <a:lnTo>
                  <a:pt x="39" y="81"/>
                </a:lnTo>
                <a:lnTo>
                  <a:pt x="42" y="79"/>
                </a:lnTo>
                <a:lnTo>
                  <a:pt x="44" y="79"/>
                </a:lnTo>
                <a:lnTo>
                  <a:pt x="44" y="77"/>
                </a:lnTo>
                <a:lnTo>
                  <a:pt x="48" y="75"/>
                </a:lnTo>
                <a:lnTo>
                  <a:pt x="52" y="75"/>
                </a:lnTo>
                <a:lnTo>
                  <a:pt x="53" y="73"/>
                </a:lnTo>
                <a:lnTo>
                  <a:pt x="57" y="72"/>
                </a:lnTo>
                <a:lnTo>
                  <a:pt x="61" y="70"/>
                </a:lnTo>
                <a:lnTo>
                  <a:pt x="65" y="68"/>
                </a:lnTo>
                <a:lnTo>
                  <a:pt x="70" y="64"/>
                </a:lnTo>
                <a:lnTo>
                  <a:pt x="74" y="62"/>
                </a:lnTo>
                <a:lnTo>
                  <a:pt x="76" y="60"/>
                </a:lnTo>
                <a:lnTo>
                  <a:pt x="87" y="57"/>
                </a:lnTo>
                <a:lnTo>
                  <a:pt x="90" y="53"/>
                </a:lnTo>
                <a:lnTo>
                  <a:pt x="96" y="51"/>
                </a:lnTo>
                <a:lnTo>
                  <a:pt x="99" y="48"/>
                </a:lnTo>
                <a:lnTo>
                  <a:pt x="101" y="46"/>
                </a:lnTo>
                <a:lnTo>
                  <a:pt x="105" y="42"/>
                </a:lnTo>
                <a:lnTo>
                  <a:pt x="107" y="40"/>
                </a:lnTo>
                <a:lnTo>
                  <a:pt x="112" y="35"/>
                </a:lnTo>
                <a:lnTo>
                  <a:pt x="114" y="33"/>
                </a:lnTo>
                <a:lnTo>
                  <a:pt x="118" y="31"/>
                </a:lnTo>
                <a:lnTo>
                  <a:pt x="122" y="29"/>
                </a:lnTo>
                <a:lnTo>
                  <a:pt x="125" y="27"/>
                </a:lnTo>
                <a:lnTo>
                  <a:pt x="129" y="24"/>
                </a:lnTo>
                <a:lnTo>
                  <a:pt x="133" y="22"/>
                </a:lnTo>
                <a:lnTo>
                  <a:pt x="136" y="22"/>
                </a:lnTo>
                <a:lnTo>
                  <a:pt x="140" y="20"/>
                </a:lnTo>
                <a:lnTo>
                  <a:pt x="142" y="20"/>
                </a:lnTo>
                <a:lnTo>
                  <a:pt x="145" y="18"/>
                </a:lnTo>
                <a:lnTo>
                  <a:pt x="149" y="16"/>
                </a:lnTo>
                <a:lnTo>
                  <a:pt x="153" y="15"/>
                </a:lnTo>
                <a:lnTo>
                  <a:pt x="155" y="15"/>
                </a:lnTo>
                <a:lnTo>
                  <a:pt x="156" y="13"/>
                </a:lnTo>
                <a:lnTo>
                  <a:pt x="160" y="11"/>
                </a:lnTo>
                <a:lnTo>
                  <a:pt x="162" y="11"/>
                </a:lnTo>
                <a:lnTo>
                  <a:pt x="162" y="11"/>
                </a:lnTo>
                <a:lnTo>
                  <a:pt x="166" y="9"/>
                </a:lnTo>
                <a:lnTo>
                  <a:pt x="166" y="9"/>
                </a:lnTo>
                <a:lnTo>
                  <a:pt x="168" y="7"/>
                </a:lnTo>
                <a:lnTo>
                  <a:pt x="169" y="7"/>
                </a:lnTo>
                <a:lnTo>
                  <a:pt x="171" y="7"/>
                </a:lnTo>
                <a:lnTo>
                  <a:pt x="171" y="5"/>
                </a:lnTo>
                <a:lnTo>
                  <a:pt x="173" y="5"/>
                </a:lnTo>
                <a:lnTo>
                  <a:pt x="175" y="4"/>
                </a:lnTo>
                <a:lnTo>
                  <a:pt x="177" y="4"/>
                </a:lnTo>
                <a:lnTo>
                  <a:pt x="179" y="2"/>
                </a:lnTo>
                <a:lnTo>
                  <a:pt x="182" y="2"/>
                </a:lnTo>
                <a:lnTo>
                  <a:pt x="186" y="0"/>
                </a:lnTo>
                <a:lnTo>
                  <a:pt x="190" y="0"/>
                </a:lnTo>
                <a:lnTo>
                  <a:pt x="190" y="0"/>
                </a:lnTo>
                <a:lnTo>
                  <a:pt x="186" y="2"/>
                </a:lnTo>
                <a:lnTo>
                  <a:pt x="184" y="4"/>
                </a:lnTo>
                <a:lnTo>
                  <a:pt x="182" y="4"/>
                </a:lnTo>
                <a:lnTo>
                  <a:pt x="179" y="5"/>
                </a:lnTo>
                <a:lnTo>
                  <a:pt x="177" y="7"/>
                </a:lnTo>
                <a:lnTo>
                  <a:pt x="175" y="7"/>
                </a:lnTo>
                <a:lnTo>
                  <a:pt x="173" y="9"/>
                </a:lnTo>
                <a:lnTo>
                  <a:pt x="171" y="9"/>
                </a:lnTo>
                <a:lnTo>
                  <a:pt x="171" y="11"/>
                </a:lnTo>
                <a:lnTo>
                  <a:pt x="169" y="11"/>
                </a:lnTo>
                <a:lnTo>
                  <a:pt x="168" y="13"/>
                </a:lnTo>
                <a:lnTo>
                  <a:pt x="166" y="13"/>
                </a:lnTo>
                <a:lnTo>
                  <a:pt x="164" y="15"/>
                </a:lnTo>
                <a:lnTo>
                  <a:pt x="162" y="16"/>
                </a:lnTo>
                <a:lnTo>
                  <a:pt x="158" y="16"/>
                </a:lnTo>
                <a:lnTo>
                  <a:pt x="156" y="18"/>
                </a:lnTo>
                <a:lnTo>
                  <a:pt x="155" y="18"/>
                </a:lnTo>
                <a:lnTo>
                  <a:pt x="151" y="20"/>
                </a:lnTo>
                <a:lnTo>
                  <a:pt x="149" y="22"/>
                </a:lnTo>
                <a:lnTo>
                  <a:pt x="147" y="22"/>
                </a:lnTo>
                <a:lnTo>
                  <a:pt x="145" y="24"/>
                </a:lnTo>
                <a:lnTo>
                  <a:pt x="142" y="26"/>
                </a:lnTo>
                <a:lnTo>
                  <a:pt x="138" y="27"/>
                </a:lnTo>
                <a:lnTo>
                  <a:pt x="136" y="29"/>
                </a:lnTo>
                <a:lnTo>
                  <a:pt x="131" y="31"/>
                </a:lnTo>
                <a:lnTo>
                  <a:pt x="127" y="35"/>
                </a:lnTo>
                <a:lnTo>
                  <a:pt x="122" y="37"/>
                </a:lnTo>
                <a:lnTo>
                  <a:pt x="114" y="38"/>
                </a:lnTo>
                <a:lnTo>
                  <a:pt x="107" y="40"/>
                </a:lnTo>
                <a:lnTo>
                  <a:pt x="101" y="42"/>
                </a:lnTo>
                <a:lnTo>
                  <a:pt x="96" y="42"/>
                </a:lnTo>
                <a:lnTo>
                  <a:pt x="94" y="44"/>
                </a:lnTo>
                <a:lnTo>
                  <a:pt x="90" y="46"/>
                </a:lnTo>
                <a:lnTo>
                  <a:pt x="88" y="46"/>
                </a:lnTo>
                <a:lnTo>
                  <a:pt x="85" y="48"/>
                </a:lnTo>
                <a:lnTo>
                  <a:pt x="81" y="49"/>
                </a:lnTo>
                <a:lnTo>
                  <a:pt x="79" y="51"/>
                </a:lnTo>
                <a:lnTo>
                  <a:pt x="76" y="53"/>
                </a:lnTo>
                <a:lnTo>
                  <a:pt x="72" y="55"/>
                </a:lnTo>
                <a:lnTo>
                  <a:pt x="70" y="55"/>
                </a:lnTo>
                <a:lnTo>
                  <a:pt x="66" y="57"/>
                </a:lnTo>
                <a:lnTo>
                  <a:pt x="63" y="59"/>
                </a:lnTo>
                <a:lnTo>
                  <a:pt x="59" y="60"/>
                </a:lnTo>
                <a:lnTo>
                  <a:pt x="57" y="62"/>
                </a:lnTo>
                <a:lnTo>
                  <a:pt x="55" y="64"/>
                </a:lnTo>
                <a:lnTo>
                  <a:pt x="53" y="64"/>
                </a:lnTo>
                <a:lnTo>
                  <a:pt x="52" y="64"/>
                </a:lnTo>
                <a:lnTo>
                  <a:pt x="52" y="66"/>
                </a:lnTo>
                <a:lnTo>
                  <a:pt x="48" y="68"/>
                </a:lnTo>
                <a:lnTo>
                  <a:pt x="46" y="68"/>
                </a:lnTo>
                <a:lnTo>
                  <a:pt x="44" y="68"/>
                </a:lnTo>
                <a:lnTo>
                  <a:pt x="44" y="70"/>
                </a:lnTo>
                <a:lnTo>
                  <a:pt x="42" y="70"/>
                </a:lnTo>
                <a:lnTo>
                  <a:pt x="41" y="72"/>
                </a:lnTo>
                <a:lnTo>
                  <a:pt x="41" y="72"/>
                </a:lnTo>
                <a:lnTo>
                  <a:pt x="39" y="73"/>
                </a:lnTo>
                <a:lnTo>
                  <a:pt x="35" y="73"/>
                </a:lnTo>
                <a:lnTo>
                  <a:pt x="33" y="75"/>
                </a:lnTo>
                <a:lnTo>
                  <a:pt x="30" y="77"/>
                </a:lnTo>
                <a:lnTo>
                  <a:pt x="28" y="79"/>
                </a:lnTo>
                <a:lnTo>
                  <a:pt x="26" y="81"/>
                </a:lnTo>
                <a:lnTo>
                  <a:pt x="22" y="81"/>
                </a:lnTo>
                <a:lnTo>
                  <a:pt x="19" y="83"/>
                </a:lnTo>
                <a:lnTo>
                  <a:pt x="17" y="84"/>
                </a:lnTo>
                <a:lnTo>
                  <a:pt x="13" y="86"/>
                </a:lnTo>
                <a:lnTo>
                  <a:pt x="9" y="88"/>
                </a:lnTo>
                <a:lnTo>
                  <a:pt x="7" y="90"/>
                </a:lnTo>
                <a:lnTo>
                  <a:pt x="0" y="94"/>
                </a:lnTo>
                <a:lnTo>
                  <a:pt x="0" y="95"/>
                </a:lnTo>
                <a:lnTo>
                  <a:pt x="0" y="97"/>
                </a:lnTo>
                <a:lnTo>
                  <a:pt x="0" y="99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92" name="Freeform 2048"/>
          <p:cNvSpPr>
            <a:spLocks/>
          </p:cNvSpPr>
          <p:nvPr/>
        </p:nvSpPr>
        <p:spPr bwMode="auto">
          <a:xfrm>
            <a:off x="5249863" y="3997325"/>
            <a:ext cx="149225" cy="79375"/>
          </a:xfrm>
          <a:custGeom>
            <a:avLst/>
            <a:gdLst>
              <a:gd name="T0" fmla="*/ 9 w 190"/>
              <a:gd name="T1" fmla="*/ 97 h 99"/>
              <a:gd name="T2" fmla="*/ 19 w 190"/>
              <a:gd name="T3" fmla="*/ 92 h 99"/>
              <a:gd name="T4" fmla="*/ 30 w 190"/>
              <a:gd name="T5" fmla="*/ 86 h 99"/>
              <a:gd name="T6" fmla="*/ 39 w 190"/>
              <a:gd name="T7" fmla="*/ 81 h 99"/>
              <a:gd name="T8" fmla="*/ 44 w 190"/>
              <a:gd name="T9" fmla="*/ 77 h 99"/>
              <a:gd name="T10" fmla="*/ 53 w 190"/>
              <a:gd name="T11" fmla="*/ 73 h 99"/>
              <a:gd name="T12" fmla="*/ 65 w 190"/>
              <a:gd name="T13" fmla="*/ 68 h 99"/>
              <a:gd name="T14" fmla="*/ 76 w 190"/>
              <a:gd name="T15" fmla="*/ 60 h 99"/>
              <a:gd name="T16" fmla="*/ 96 w 190"/>
              <a:gd name="T17" fmla="*/ 51 h 99"/>
              <a:gd name="T18" fmla="*/ 105 w 190"/>
              <a:gd name="T19" fmla="*/ 42 h 99"/>
              <a:gd name="T20" fmla="*/ 114 w 190"/>
              <a:gd name="T21" fmla="*/ 33 h 99"/>
              <a:gd name="T22" fmla="*/ 125 w 190"/>
              <a:gd name="T23" fmla="*/ 27 h 99"/>
              <a:gd name="T24" fmla="*/ 136 w 190"/>
              <a:gd name="T25" fmla="*/ 22 h 99"/>
              <a:gd name="T26" fmla="*/ 145 w 190"/>
              <a:gd name="T27" fmla="*/ 18 h 99"/>
              <a:gd name="T28" fmla="*/ 155 w 190"/>
              <a:gd name="T29" fmla="*/ 15 h 99"/>
              <a:gd name="T30" fmla="*/ 162 w 190"/>
              <a:gd name="T31" fmla="*/ 11 h 99"/>
              <a:gd name="T32" fmla="*/ 166 w 190"/>
              <a:gd name="T33" fmla="*/ 9 h 99"/>
              <a:gd name="T34" fmla="*/ 171 w 190"/>
              <a:gd name="T35" fmla="*/ 7 h 99"/>
              <a:gd name="T36" fmla="*/ 175 w 190"/>
              <a:gd name="T37" fmla="*/ 4 h 99"/>
              <a:gd name="T38" fmla="*/ 182 w 190"/>
              <a:gd name="T39" fmla="*/ 2 h 99"/>
              <a:gd name="T40" fmla="*/ 190 w 190"/>
              <a:gd name="T41" fmla="*/ 0 h 99"/>
              <a:gd name="T42" fmla="*/ 182 w 190"/>
              <a:gd name="T43" fmla="*/ 4 h 99"/>
              <a:gd name="T44" fmla="*/ 175 w 190"/>
              <a:gd name="T45" fmla="*/ 7 h 99"/>
              <a:gd name="T46" fmla="*/ 171 w 190"/>
              <a:gd name="T47" fmla="*/ 11 h 99"/>
              <a:gd name="T48" fmla="*/ 166 w 190"/>
              <a:gd name="T49" fmla="*/ 13 h 99"/>
              <a:gd name="T50" fmla="*/ 158 w 190"/>
              <a:gd name="T51" fmla="*/ 16 h 99"/>
              <a:gd name="T52" fmla="*/ 151 w 190"/>
              <a:gd name="T53" fmla="*/ 20 h 99"/>
              <a:gd name="T54" fmla="*/ 145 w 190"/>
              <a:gd name="T55" fmla="*/ 24 h 99"/>
              <a:gd name="T56" fmla="*/ 136 w 190"/>
              <a:gd name="T57" fmla="*/ 29 h 99"/>
              <a:gd name="T58" fmla="*/ 122 w 190"/>
              <a:gd name="T59" fmla="*/ 37 h 99"/>
              <a:gd name="T60" fmla="*/ 101 w 190"/>
              <a:gd name="T61" fmla="*/ 42 h 99"/>
              <a:gd name="T62" fmla="*/ 90 w 190"/>
              <a:gd name="T63" fmla="*/ 46 h 99"/>
              <a:gd name="T64" fmla="*/ 81 w 190"/>
              <a:gd name="T65" fmla="*/ 49 h 99"/>
              <a:gd name="T66" fmla="*/ 72 w 190"/>
              <a:gd name="T67" fmla="*/ 55 h 99"/>
              <a:gd name="T68" fmla="*/ 63 w 190"/>
              <a:gd name="T69" fmla="*/ 59 h 99"/>
              <a:gd name="T70" fmla="*/ 55 w 190"/>
              <a:gd name="T71" fmla="*/ 64 h 99"/>
              <a:gd name="T72" fmla="*/ 52 w 190"/>
              <a:gd name="T73" fmla="*/ 66 h 99"/>
              <a:gd name="T74" fmla="*/ 44 w 190"/>
              <a:gd name="T75" fmla="*/ 68 h 99"/>
              <a:gd name="T76" fmla="*/ 41 w 190"/>
              <a:gd name="T77" fmla="*/ 72 h 99"/>
              <a:gd name="T78" fmla="*/ 35 w 190"/>
              <a:gd name="T79" fmla="*/ 73 h 99"/>
              <a:gd name="T80" fmla="*/ 28 w 190"/>
              <a:gd name="T81" fmla="*/ 79 h 99"/>
              <a:gd name="T82" fmla="*/ 19 w 190"/>
              <a:gd name="T83" fmla="*/ 83 h 99"/>
              <a:gd name="T84" fmla="*/ 9 w 190"/>
              <a:gd name="T85" fmla="*/ 88 h 99"/>
              <a:gd name="T86" fmla="*/ 0 w 190"/>
              <a:gd name="T87" fmla="*/ 95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90" h="99">
                <a:moveTo>
                  <a:pt x="0" y="99"/>
                </a:moveTo>
                <a:lnTo>
                  <a:pt x="4" y="99"/>
                </a:lnTo>
                <a:lnTo>
                  <a:pt x="9" y="97"/>
                </a:lnTo>
                <a:lnTo>
                  <a:pt x="13" y="95"/>
                </a:lnTo>
                <a:lnTo>
                  <a:pt x="17" y="94"/>
                </a:lnTo>
                <a:lnTo>
                  <a:pt x="19" y="92"/>
                </a:lnTo>
                <a:lnTo>
                  <a:pt x="20" y="92"/>
                </a:lnTo>
                <a:lnTo>
                  <a:pt x="26" y="88"/>
                </a:lnTo>
                <a:lnTo>
                  <a:pt x="30" y="86"/>
                </a:lnTo>
                <a:lnTo>
                  <a:pt x="31" y="84"/>
                </a:lnTo>
                <a:lnTo>
                  <a:pt x="35" y="83"/>
                </a:lnTo>
                <a:lnTo>
                  <a:pt x="39" y="81"/>
                </a:lnTo>
                <a:lnTo>
                  <a:pt x="42" y="79"/>
                </a:lnTo>
                <a:lnTo>
                  <a:pt x="44" y="79"/>
                </a:lnTo>
                <a:lnTo>
                  <a:pt x="44" y="77"/>
                </a:lnTo>
                <a:lnTo>
                  <a:pt x="48" y="75"/>
                </a:lnTo>
                <a:lnTo>
                  <a:pt x="52" y="75"/>
                </a:lnTo>
                <a:lnTo>
                  <a:pt x="53" y="73"/>
                </a:lnTo>
                <a:lnTo>
                  <a:pt x="57" y="72"/>
                </a:lnTo>
                <a:lnTo>
                  <a:pt x="61" y="70"/>
                </a:lnTo>
                <a:lnTo>
                  <a:pt x="65" y="68"/>
                </a:lnTo>
                <a:lnTo>
                  <a:pt x="70" y="64"/>
                </a:lnTo>
                <a:lnTo>
                  <a:pt x="74" y="62"/>
                </a:lnTo>
                <a:lnTo>
                  <a:pt x="76" y="60"/>
                </a:lnTo>
                <a:lnTo>
                  <a:pt x="87" y="57"/>
                </a:lnTo>
                <a:lnTo>
                  <a:pt x="90" y="53"/>
                </a:lnTo>
                <a:lnTo>
                  <a:pt x="96" y="51"/>
                </a:lnTo>
                <a:lnTo>
                  <a:pt x="99" y="48"/>
                </a:lnTo>
                <a:lnTo>
                  <a:pt x="101" y="46"/>
                </a:lnTo>
                <a:lnTo>
                  <a:pt x="105" y="42"/>
                </a:lnTo>
                <a:lnTo>
                  <a:pt x="107" y="40"/>
                </a:lnTo>
                <a:lnTo>
                  <a:pt x="112" y="35"/>
                </a:lnTo>
                <a:lnTo>
                  <a:pt x="114" y="33"/>
                </a:lnTo>
                <a:lnTo>
                  <a:pt x="118" y="31"/>
                </a:lnTo>
                <a:lnTo>
                  <a:pt x="122" y="29"/>
                </a:lnTo>
                <a:lnTo>
                  <a:pt x="125" y="27"/>
                </a:lnTo>
                <a:lnTo>
                  <a:pt x="129" y="24"/>
                </a:lnTo>
                <a:lnTo>
                  <a:pt x="133" y="22"/>
                </a:lnTo>
                <a:lnTo>
                  <a:pt x="136" y="22"/>
                </a:lnTo>
                <a:lnTo>
                  <a:pt x="140" y="20"/>
                </a:lnTo>
                <a:lnTo>
                  <a:pt x="142" y="20"/>
                </a:lnTo>
                <a:lnTo>
                  <a:pt x="145" y="18"/>
                </a:lnTo>
                <a:lnTo>
                  <a:pt x="149" y="16"/>
                </a:lnTo>
                <a:lnTo>
                  <a:pt x="153" y="15"/>
                </a:lnTo>
                <a:lnTo>
                  <a:pt x="155" y="15"/>
                </a:lnTo>
                <a:lnTo>
                  <a:pt x="156" y="13"/>
                </a:lnTo>
                <a:lnTo>
                  <a:pt x="160" y="11"/>
                </a:lnTo>
                <a:lnTo>
                  <a:pt x="162" y="11"/>
                </a:lnTo>
                <a:lnTo>
                  <a:pt x="162" y="11"/>
                </a:lnTo>
                <a:lnTo>
                  <a:pt x="166" y="9"/>
                </a:lnTo>
                <a:lnTo>
                  <a:pt x="166" y="9"/>
                </a:lnTo>
                <a:lnTo>
                  <a:pt x="168" y="7"/>
                </a:lnTo>
                <a:lnTo>
                  <a:pt x="169" y="7"/>
                </a:lnTo>
                <a:lnTo>
                  <a:pt x="171" y="7"/>
                </a:lnTo>
                <a:lnTo>
                  <a:pt x="171" y="5"/>
                </a:lnTo>
                <a:lnTo>
                  <a:pt x="173" y="5"/>
                </a:lnTo>
                <a:lnTo>
                  <a:pt x="175" y="4"/>
                </a:lnTo>
                <a:lnTo>
                  <a:pt x="177" y="4"/>
                </a:lnTo>
                <a:lnTo>
                  <a:pt x="179" y="2"/>
                </a:lnTo>
                <a:lnTo>
                  <a:pt x="182" y="2"/>
                </a:lnTo>
                <a:lnTo>
                  <a:pt x="186" y="0"/>
                </a:lnTo>
                <a:lnTo>
                  <a:pt x="190" y="0"/>
                </a:lnTo>
                <a:lnTo>
                  <a:pt x="190" y="0"/>
                </a:lnTo>
                <a:lnTo>
                  <a:pt x="186" y="2"/>
                </a:lnTo>
                <a:lnTo>
                  <a:pt x="184" y="4"/>
                </a:lnTo>
                <a:lnTo>
                  <a:pt x="182" y="4"/>
                </a:lnTo>
                <a:lnTo>
                  <a:pt x="179" y="5"/>
                </a:lnTo>
                <a:lnTo>
                  <a:pt x="177" y="7"/>
                </a:lnTo>
                <a:lnTo>
                  <a:pt x="175" y="7"/>
                </a:lnTo>
                <a:lnTo>
                  <a:pt x="173" y="9"/>
                </a:lnTo>
                <a:lnTo>
                  <a:pt x="171" y="9"/>
                </a:lnTo>
                <a:lnTo>
                  <a:pt x="171" y="11"/>
                </a:lnTo>
                <a:lnTo>
                  <a:pt x="169" y="11"/>
                </a:lnTo>
                <a:lnTo>
                  <a:pt x="168" y="13"/>
                </a:lnTo>
                <a:lnTo>
                  <a:pt x="166" y="13"/>
                </a:lnTo>
                <a:lnTo>
                  <a:pt x="164" y="15"/>
                </a:lnTo>
                <a:lnTo>
                  <a:pt x="162" y="16"/>
                </a:lnTo>
                <a:lnTo>
                  <a:pt x="158" y="16"/>
                </a:lnTo>
                <a:lnTo>
                  <a:pt x="156" y="18"/>
                </a:lnTo>
                <a:lnTo>
                  <a:pt x="155" y="18"/>
                </a:lnTo>
                <a:lnTo>
                  <a:pt x="151" y="20"/>
                </a:lnTo>
                <a:lnTo>
                  <a:pt x="149" y="22"/>
                </a:lnTo>
                <a:lnTo>
                  <a:pt x="147" y="22"/>
                </a:lnTo>
                <a:lnTo>
                  <a:pt x="145" y="24"/>
                </a:lnTo>
                <a:lnTo>
                  <a:pt x="142" y="26"/>
                </a:lnTo>
                <a:lnTo>
                  <a:pt x="138" y="27"/>
                </a:lnTo>
                <a:lnTo>
                  <a:pt x="136" y="29"/>
                </a:lnTo>
                <a:lnTo>
                  <a:pt x="131" y="31"/>
                </a:lnTo>
                <a:lnTo>
                  <a:pt x="127" y="35"/>
                </a:lnTo>
                <a:lnTo>
                  <a:pt x="122" y="37"/>
                </a:lnTo>
                <a:lnTo>
                  <a:pt x="114" y="38"/>
                </a:lnTo>
                <a:lnTo>
                  <a:pt x="107" y="40"/>
                </a:lnTo>
                <a:lnTo>
                  <a:pt x="101" y="42"/>
                </a:lnTo>
                <a:lnTo>
                  <a:pt x="96" y="42"/>
                </a:lnTo>
                <a:lnTo>
                  <a:pt x="94" y="44"/>
                </a:lnTo>
                <a:lnTo>
                  <a:pt x="90" y="46"/>
                </a:lnTo>
                <a:lnTo>
                  <a:pt x="88" y="46"/>
                </a:lnTo>
                <a:lnTo>
                  <a:pt x="85" y="48"/>
                </a:lnTo>
                <a:lnTo>
                  <a:pt x="81" y="49"/>
                </a:lnTo>
                <a:lnTo>
                  <a:pt x="79" y="51"/>
                </a:lnTo>
                <a:lnTo>
                  <a:pt x="76" y="53"/>
                </a:lnTo>
                <a:lnTo>
                  <a:pt x="72" y="55"/>
                </a:lnTo>
                <a:lnTo>
                  <a:pt x="70" y="55"/>
                </a:lnTo>
                <a:lnTo>
                  <a:pt x="66" y="57"/>
                </a:lnTo>
                <a:lnTo>
                  <a:pt x="63" y="59"/>
                </a:lnTo>
                <a:lnTo>
                  <a:pt x="59" y="60"/>
                </a:lnTo>
                <a:lnTo>
                  <a:pt x="57" y="62"/>
                </a:lnTo>
                <a:lnTo>
                  <a:pt x="55" y="64"/>
                </a:lnTo>
                <a:lnTo>
                  <a:pt x="53" y="64"/>
                </a:lnTo>
                <a:lnTo>
                  <a:pt x="52" y="64"/>
                </a:lnTo>
                <a:lnTo>
                  <a:pt x="52" y="66"/>
                </a:lnTo>
                <a:lnTo>
                  <a:pt x="48" y="68"/>
                </a:lnTo>
                <a:lnTo>
                  <a:pt x="46" y="68"/>
                </a:lnTo>
                <a:lnTo>
                  <a:pt x="44" y="68"/>
                </a:lnTo>
                <a:lnTo>
                  <a:pt x="44" y="70"/>
                </a:lnTo>
                <a:lnTo>
                  <a:pt x="42" y="70"/>
                </a:lnTo>
                <a:lnTo>
                  <a:pt x="41" y="72"/>
                </a:lnTo>
                <a:lnTo>
                  <a:pt x="41" y="72"/>
                </a:lnTo>
                <a:lnTo>
                  <a:pt x="39" y="73"/>
                </a:lnTo>
                <a:lnTo>
                  <a:pt x="35" y="73"/>
                </a:lnTo>
                <a:lnTo>
                  <a:pt x="33" y="75"/>
                </a:lnTo>
                <a:lnTo>
                  <a:pt x="30" y="77"/>
                </a:lnTo>
                <a:lnTo>
                  <a:pt x="28" y="79"/>
                </a:lnTo>
                <a:lnTo>
                  <a:pt x="26" y="81"/>
                </a:lnTo>
                <a:lnTo>
                  <a:pt x="22" y="81"/>
                </a:lnTo>
                <a:lnTo>
                  <a:pt x="19" y="83"/>
                </a:lnTo>
                <a:lnTo>
                  <a:pt x="17" y="84"/>
                </a:lnTo>
                <a:lnTo>
                  <a:pt x="13" y="86"/>
                </a:lnTo>
                <a:lnTo>
                  <a:pt x="9" y="88"/>
                </a:lnTo>
                <a:lnTo>
                  <a:pt x="7" y="90"/>
                </a:lnTo>
                <a:lnTo>
                  <a:pt x="0" y="94"/>
                </a:lnTo>
                <a:lnTo>
                  <a:pt x="0" y="95"/>
                </a:lnTo>
                <a:lnTo>
                  <a:pt x="0" y="97"/>
                </a:lnTo>
                <a:lnTo>
                  <a:pt x="0" y="99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93" name="Freeform 2049"/>
          <p:cNvSpPr>
            <a:spLocks/>
          </p:cNvSpPr>
          <p:nvPr/>
        </p:nvSpPr>
        <p:spPr bwMode="auto">
          <a:xfrm>
            <a:off x="5249863" y="4037013"/>
            <a:ext cx="76200" cy="39687"/>
          </a:xfrm>
          <a:custGeom>
            <a:avLst/>
            <a:gdLst>
              <a:gd name="T0" fmla="*/ 96 w 96"/>
              <a:gd name="T1" fmla="*/ 0 h 50"/>
              <a:gd name="T2" fmla="*/ 96 w 96"/>
              <a:gd name="T3" fmla="*/ 0 h 50"/>
              <a:gd name="T4" fmla="*/ 94 w 96"/>
              <a:gd name="T5" fmla="*/ 0 h 50"/>
              <a:gd name="T6" fmla="*/ 92 w 96"/>
              <a:gd name="T7" fmla="*/ 2 h 50"/>
              <a:gd name="T8" fmla="*/ 92 w 96"/>
              <a:gd name="T9" fmla="*/ 2 h 50"/>
              <a:gd name="T10" fmla="*/ 90 w 96"/>
              <a:gd name="T11" fmla="*/ 2 h 50"/>
              <a:gd name="T12" fmla="*/ 88 w 96"/>
              <a:gd name="T13" fmla="*/ 4 h 50"/>
              <a:gd name="T14" fmla="*/ 88 w 96"/>
              <a:gd name="T15" fmla="*/ 4 h 50"/>
              <a:gd name="T16" fmla="*/ 87 w 96"/>
              <a:gd name="T17" fmla="*/ 4 h 50"/>
              <a:gd name="T18" fmla="*/ 87 w 96"/>
              <a:gd name="T19" fmla="*/ 6 h 50"/>
              <a:gd name="T20" fmla="*/ 83 w 96"/>
              <a:gd name="T21" fmla="*/ 8 h 50"/>
              <a:gd name="T22" fmla="*/ 81 w 96"/>
              <a:gd name="T23" fmla="*/ 10 h 50"/>
              <a:gd name="T24" fmla="*/ 79 w 96"/>
              <a:gd name="T25" fmla="*/ 10 h 50"/>
              <a:gd name="T26" fmla="*/ 76 w 96"/>
              <a:gd name="T27" fmla="*/ 11 h 50"/>
              <a:gd name="T28" fmla="*/ 72 w 96"/>
              <a:gd name="T29" fmla="*/ 13 h 50"/>
              <a:gd name="T30" fmla="*/ 70 w 96"/>
              <a:gd name="T31" fmla="*/ 15 h 50"/>
              <a:gd name="T32" fmla="*/ 66 w 96"/>
              <a:gd name="T33" fmla="*/ 17 h 50"/>
              <a:gd name="T34" fmla="*/ 63 w 96"/>
              <a:gd name="T35" fmla="*/ 19 h 50"/>
              <a:gd name="T36" fmla="*/ 59 w 96"/>
              <a:gd name="T37" fmla="*/ 21 h 50"/>
              <a:gd name="T38" fmla="*/ 55 w 96"/>
              <a:gd name="T39" fmla="*/ 23 h 50"/>
              <a:gd name="T40" fmla="*/ 52 w 96"/>
              <a:gd name="T41" fmla="*/ 24 h 50"/>
              <a:gd name="T42" fmla="*/ 50 w 96"/>
              <a:gd name="T43" fmla="*/ 26 h 50"/>
              <a:gd name="T44" fmla="*/ 44 w 96"/>
              <a:gd name="T45" fmla="*/ 28 h 50"/>
              <a:gd name="T46" fmla="*/ 41 w 96"/>
              <a:gd name="T47" fmla="*/ 30 h 50"/>
              <a:gd name="T48" fmla="*/ 35 w 96"/>
              <a:gd name="T49" fmla="*/ 34 h 50"/>
              <a:gd name="T50" fmla="*/ 33 w 96"/>
              <a:gd name="T51" fmla="*/ 34 h 50"/>
              <a:gd name="T52" fmla="*/ 31 w 96"/>
              <a:gd name="T53" fmla="*/ 35 h 50"/>
              <a:gd name="T54" fmla="*/ 28 w 96"/>
              <a:gd name="T55" fmla="*/ 37 h 50"/>
              <a:gd name="T56" fmla="*/ 22 w 96"/>
              <a:gd name="T57" fmla="*/ 39 h 50"/>
              <a:gd name="T58" fmla="*/ 22 w 96"/>
              <a:gd name="T59" fmla="*/ 41 h 50"/>
              <a:gd name="T60" fmla="*/ 19 w 96"/>
              <a:gd name="T61" fmla="*/ 43 h 50"/>
              <a:gd name="T62" fmla="*/ 17 w 96"/>
              <a:gd name="T63" fmla="*/ 43 h 50"/>
              <a:gd name="T64" fmla="*/ 13 w 96"/>
              <a:gd name="T65" fmla="*/ 45 h 50"/>
              <a:gd name="T66" fmla="*/ 7 w 96"/>
              <a:gd name="T67" fmla="*/ 48 h 50"/>
              <a:gd name="T68" fmla="*/ 0 w 96"/>
              <a:gd name="T69" fmla="*/ 5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6" h="50">
                <a:moveTo>
                  <a:pt x="96" y="0"/>
                </a:moveTo>
                <a:lnTo>
                  <a:pt x="96" y="0"/>
                </a:lnTo>
                <a:lnTo>
                  <a:pt x="94" y="0"/>
                </a:lnTo>
                <a:lnTo>
                  <a:pt x="92" y="2"/>
                </a:lnTo>
                <a:lnTo>
                  <a:pt x="92" y="2"/>
                </a:lnTo>
                <a:lnTo>
                  <a:pt x="90" y="2"/>
                </a:lnTo>
                <a:lnTo>
                  <a:pt x="88" y="4"/>
                </a:lnTo>
                <a:lnTo>
                  <a:pt x="88" y="4"/>
                </a:lnTo>
                <a:lnTo>
                  <a:pt x="87" y="4"/>
                </a:lnTo>
                <a:lnTo>
                  <a:pt x="87" y="6"/>
                </a:lnTo>
                <a:lnTo>
                  <a:pt x="83" y="8"/>
                </a:lnTo>
                <a:lnTo>
                  <a:pt x="81" y="10"/>
                </a:lnTo>
                <a:lnTo>
                  <a:pt x="79" y="10"/>
                </a:lnTo>
                <a:lnTo>
                  <a:pt x="76" y="11"/>
                </a:lnTo>
                <a:lnTo>
                  <a:pt x="72" y="13"/>
                </a:lnTo>
                <a:lnTo>
                  <a:pt x="70" y="15"/>
                </a:lnTo>
                <a:lnTo>
                  <a:pt x="66" y="17"/>
                </a:lnTo>
                <a:lnTo>
                  <a:pt x="63" y="19"/>
                </a:lnTo>
                <a:lnTo>
                  <a:pt x="59" y="21"/>
                </a:lnTo>
                <a:lnTo>
                  <a:pt x="55" y="23"/>
                </a:lnTo>
                <a:lnTo>
                  <a:pt x="52" y="24"/>
                </a:lnTo>
                <a:lnTo>
                  <a:pt x="50" y="26"/>
                </a:lnTo>
                <a:lnTo>
                  <a:pt x="44" y="28"/>
                </a:lnTo>
                <a:lnTo>
                  <a:pt x="41" y="30"/>
                </a:lnTo>
                <a:lnTo>
                  <a:pt x="35" y="34"/>
                </a:lnTo>
                <a:lnTo>
                  <a:pt x="33" y="34"/>
                </a:lnTo>
                <a:lnTo>
                  <a:pt x="31" y="35"/>
                </a:lnTo>
                <a:lnTo>
                  <a:pt x="28" y="37"/>
                </a:lnTo>
                <a:lnTo>
                  <a:pt x="22" y="39"/>
                </a:lnTo>
                <a:lnTo>
                  <a:pt x="22" y="41"/>
                </a:lnTo>
                <a:lnTo>
                  <a:pt x="19" y="43"/>
                </a:lnTo>
                <a:lnTo>
                  <a:pt x="17" y="43"/>
                </a:lnTo>
                <a:lnTo>
                  <a:pt x="13" y="45"/>
                </a:lnTo>
                <a:lnTo>
                  <a:pt x="7" y="48"/>
                </a:lnTo>
                <a:lnTo>
                  <a:pt x="0" y="5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94" name="Freeform 2050"/>
          <p:cNvSpPr>
            <a:spLocks/>
          </p:cNvSpPr>
          <p:nvPr/>
        </p:nvSpPr>
        <p:spPr bwMode="auto">
          <a:xfrm>
            <a:off x="5227638" y="3957638"/>
            <a:ext cx="22225" cy="74612"/>
          </a:xfrm>
          <a:custGeom>
            <a:avLst/>
            <a:gdLst>
              <a:gd name="T0" fmla="*/ 25 w 25"/>
              <a:gd name="T1" fmla="*/ 79 h 94"/>
              <a:gd name="T2" fmla="*/ 25 w 25"/>
              <a:gd name="T3" fmla="*/ 78 h 94"/>
              <a:gd name="T4" fmla="*/ 23 w 25"/>
              <a:gd name="T5" fmla="*/ 76 h 94"/>
              <a:gd name="T6" fmla="*/ 23 w 25"/>
              <a:gd name="T7" fmla="*/ 76 h 94"/>
              <a:gd name="T8" fmla="*/ 23 w 25"/>
              <a:gd name="T9" fmla="*/ 74 h 94"/>
              <a:gd name="T10" fmla="*/ 22 w 25"/>
              <a:gd name="T11" fmla="*/ 70 h 94"/>
              <a:gd name="T12" fmla="*/ 22 w 25"/>
              <a:gd name="T13" fmla="*/ 70 h 94"/>
              <a:gd name="T14" fmla="*/ 20 w 25"/>
              <a:gd name="T15" fmla="*/ 67 h 94"/>
              <a:gd name="T16" fmla="*/ 20 w 25"/>
              <a:gd name="T17" fmla="*/ 65 h 94"/>
              <a:gd name="T18" fmla="*/ 16 w 25"/>
              <a:gd name="T19" fmla="*/ 56 h 94"/>
              <a:gd name="T20" fmla="*/ 14 w 25"/>
              <a:gd name="T21" fmla="*/ 50 h 94"/>
              <a:gd name="T22" fmla="*/ 12 w 25"/>
              <a:gd name="T23" fmla="*/ 41 h 94"/>
              <a:gd name="T24" fmla="*/ 11 w 25"/>
              <a:gd name="T25" fmla="*/ 37 h 94"/>
              <a:gd name="T26" fmla="*/ 9 w 25"/>
              <a:gd name="T27" fmla="*/ 32 h 94"/>
              <a:gd name="T28" fmla="*/ 7 w 25"/>
              <a:gd name="T29" fmla="*/ 22 h 94"/>
              <a:gd name="T30" fmla="*/ 5 w 25"/>
              <a:gd name="T31" fmla="*/ 17 h 94"/>
              <a:gd name="T32" fmla="*/ 5 w 25"/>
              <a:gd name="T33" fmla="*/ 15 h 94"/>
              <a:gd name="T34" fmla="*/ 5 w 25"/>
              <a:gd name="T35" fmla="*/ 10 h 94"/>
              <a:gd name="T36" fmla="*/ 3 w 25"/>
              <a:gd name="T37" fmla="*/ 6 h 94"/>
              <a:gd name="T38" fmla="*/ 3 w 25"/>
              <a:gd name="T39" fmla="*/ 2 h 94"/>
              <a:gd name="T40" fmla="*/ 3 w 25"/>
              <a:gd name="T41" fmla="*/ 0 h 94"/>
              <a:gd name="T42" fmla="*/ 3 w 25"/>
              <a:gd name="T43" fmla="*/ 0 h 94"/>
              <a:gd name="T44" fmla="*/ 3 w 25"/>
              <a:gd name="T45" fmla="*/ 2 h 94"/>
              <a:gd name="T46" fmla="*/ 3 w 25"/>
              <a:gd name="T47" fmla="*/ 4 h 94"/>
              <a:gd name="T48" fmla="*/ 3 w 25"/>
              <a:gd name="T49" fmla="*/ 6 h 94"/>
              <a:gd name="T50" fmla="*/ 1 w 25"/>
              <a:gd name="T51" fmla="*/ 8 h 94"/>
              <a:gd name="T52" fmla="*/ 1 w 25"/>
              <a:gd name="T53" fmla="*/ 10 h 94"/>
              <a:gd name="T54" fmla="*/ 1 w 25"/>
              <a:gd name="T55" fmla="*/ 11 h 94"/>
              <a:gd name="T56" fmla="*/ 1 w 25"/>
              <a:gd name="T57" fmla="*/ 13 h 94"/>
              <a:gd name="T58" fmla="*/ 1 w 25"/>
              <a:gd name="T59" fmla="*/ 15 h 94"/>
              <a:gd name="T60" fmla="*/ 1 w 25"/>
              <a:gd name="T61" fmla="*/ 19 h 94"/>
              <a:gd name="T62" fmla="*/ 0 w 25"/>
              <a:gd name="T63" fmla="*/ 22 h 94"/>
              <a:gd name="T64" fmla="*/ 0 w 25"/>
              <a:gd name="T65" fmla="*/ 33 h 94"/>
              <a:gd name="T66" fmla="*/ 0 w 25"/>
              <a:gd name="T67" fmla="*/ 39 h 94"/>
              <a:gd name="T68" fmla="*/ 0 w 25"/>
              <a:gd name="T69" fmla="*/ 43 h 94"/>
              <a:gd name="T70" fmla="*/ 1 w 25"/>
              <a:gd name="T71" fmla="*/ 50 h 94"/>
              <a:gd name="T72" fmla="*/ 1 w 25"/>
              <a:gd name="T73" fmla="*/ 56 h 94"/>
              <a:gd name="T74" fmla="*/ 1 w 25"/>
              <a:gd name="T75" fmla="*/ 59 h 94"/>
              <a:gd name="T76" fmla="*/ 1 w 25"/>
              <a:gd name="T77" fmla="*/ 61 h 94"/>
              <a:gd name="T78" fmla="*/ 3 w 25"/>
              <a:gd name="T79" fmla="*/ 63 h 94"/>
              <a:gd name="T80" fmla="*/ 3 w 25"/>
              <a:gd name="T81" fmla="*/ 67 h 94"/>
              <a:gd name="T82" fmla="*/ 5 w 25"/>
              <a:gd name="T83" fmla="*/ 68 h 94"/>
              <a:gd name="T84" fmla="*/ 5 w 25"/>
              <a:gd name="T85" fmla="*/ 72 h 94"/>
              <a:gd name="T86" fmla="*/ 7 w 25"/>
              <a:gd name="T87" fmla="*/ 74 h 94"/>
              <a:gd name="T88" fmla="*/ 9 w 25"/>
              <a:gd name="T89" fmla="*/ 78 h 94"/>
              <a:gd name="T90" fmla="*/ 11 w 25"/>
              <a:gd name="T91" fmla="*/ 79 h 94"/>
              <a:gd name="T92" fmla="*/ 11 w 25"/>
              <a:gd name="T93" fmla="*/ 81 h 94"/>
              <a:gd name="T94" fmla="*/ 11 w 25"/>
              <a:gd name="T95" fmla="*/ 83 h 94"/>
              <a:gd name="T96" fmla="*/ 12 w 25"/>
              <a:gd name="T97" fmla="*/ 85 h 94"/>
              <a:gd name="T98" fmla="*/ 14 w 25"/>
              <a:gd name="T99" fmla="*/ 87 h 94"/>
              <a:gd name="T100" fmla="*/ 16 w 25"/>
              <a:gd name="T101" fmla="*/ 89 h 94"/>
              <a:gd name="T102" fmla="*/ 18 w 25"/>
              <a:gd name="T103" fmla="*/ 90 h 94"/>
              <a:gd name="T104" fmla="*/ 22 w 25"/>
              <a:gd name="T105" fmla="*/ 92 h 94"/>
              <a:gd name="T106" fmla="*/ 22 w 25"/>
              <a:gd name="T107" fmla="*/ 94 h 94"/>
              <a:gd name="T108" fmla="*/ 25 w 25"/>
              <a:gd name="T109" fmla="*/ 94 h 94"/>
              <a:gd name="T110" fmla="*/ 25 w 25"/>
              <a:gd name="T111" fmla="*/ 89 h 94"/>
              <a:gd name="T112" fmla="*/ 25 w 25"/>
              <a:gd name="T113" fmla="*/ 83 h 94"/>
              <a:gd name="T114" fmla="*/ 25 w 25"/>
              <a:gd name="T115" fmla="*/ 81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5" h="94">
                <a:moveTo>
                  <a:pt x="25" y="81"/>
                </a:moveTo>
                <a:lnTo>
                  <a:pt x="25" y="79"/>
                </a:lnTo>
                <a:lnTo>
                  <a:pt x="25" y="79"/>
                </a:lnTo>
                <a:lnTo>
                  <a:pt x="25" y="78"/>
                </a:lnTo>
                <a:lnTo>
                  <a:pt x="25" y="78"/>
                </a:lnTo>
                <a:lnTo>
                  <a:pt x="23" y="76"/>
                </a:lnTo>
                <a:lnTo>
                  <a:pt x="23" y="76"/>
                </a:lnTo>
                <a:lnTo>
                  <a:pt x="23" y="76"/>
                </a:lnTo>
                <a:lnTo>
                  <a:pt x="23" y="74"/>
                </a:lnTo>
                <a:lnTo>
                  <a:pt x="23" y="74"/>
                </a:lnTo>
                <a:lnTo>
                  <a:pt x="22" y="72"/>
                </a:lnTo>
                <a:lnTo>
                  <a:pt x="22" y="70"/>
                </a:lnTo>
                <a:lnTo>
                  <a:pt x="22" y="70"/>
                </a:lnTo>
                <a:lnTo>
                  <a:pt x="22" y="70"/>
                </a:lnTo>
                <a:lnTo>
                  <a:pt x="22" y="68"/>
                </a:lnTo>
                <a:lnTo>
                  <a:pt x="20" y="67"/>
                </a:lnTo>
                <a:lnTo>
                  <a:pt x="20" y="65"/>
                </a:lnTo>
                <a:lnTo>
                  <a:pt x="20" y="65"/>
                </a:lnTo>
                <a:lnTo>
                  <a:pt x="18" y="61"/>
                </a:lnTo>
                <a:lnTo>
                  <a:pt x="16" y="56"/>
                </a:lnTo>
                <a:lnTo>
                  <a:pt x="16" y="54"/>
                </a:lnTo>
                <a:lnTo>
                  <a:pt x="14" y="50"/>
                </a:lnTo>
                <a:lnTo>
                  <a:pt x="14" y="44"/>
                </a:lnTo>
                <a:lnTo>
                  <a:pt x="12" y="41"/>
                </a:lnTo>
                <a:lnTo>
                  <a:pt x="11" y="41"/>
                </a:lnTo>
                <a:lnTo>
                  <a:pt x="11" y="37"/>
                </a:lnTo>
                <a:lnTo>
                  <a:pt x="11" y="35"/>
                </a:lnTo>
                <a:lnTo>
                  <a:pt x="9" y="32"/>
                </a:lnTo>
                <a:lnTo>
                  <a:pt x="7" y="26"/>
                </a:lnTo>
                <a:lnTo>
                  <a:pt x="7" y="22"/>
                </a:lnTo>
                <a:lnTo>
                  <a:pt x="7" y="19"/>
                </a:lnTo>
                <a:lnTo>
                  <a:pt x="5" y="17"/>
                </a:lnTo>
                <a:lnTo>
                  <a:pt x="5" y="17"/>
                </a:lnTo>
                <a:lnTo>
                  <a:pt x="5" y="15"/>
                </a:lnTo>
                <a:lnTo>
                  <a:pt x="5" y="13"/>
                </a:lnTo>
                <a:lnTo>
                  <a:pt x="5" y="10"/>
                </a:lnTo>
                <a:lnTo>
                  <a:pt x="3" y="8"/>
                </a:lnTo>
                <a:lnTo>
                  <a:pt x="3" y="6"/>
                </a:lnTo>
                <a:lnTo>
                  <a:pt x="3" y="6"/>
                </a:lnTo>
                <a:lnTo>
                  <a:pt x="3" y="2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3" y="2"/>
                </a:lnTo>
                <a:lnTo>
                  <a:pt x="3" y="2"/>
                </a:lnTo>
                <a:lnTo>
                  <a:pt x="3" y="4"/>
                </a:lnTo>
                <a:lnTo>
                  <a:pt x="3" y="4"/>
                </a:lnTo>
                <a:lnTo>
                  <a:pt x="3" y="6"/>
                </a:lnTo>
                <a:lnTo>
                  <a:pt x="3" y="6"/>
                </a:lnTo>
                <a:lnTo>
                  <a:pt x="1" y="8"/>
                </a:lnTo>
                <a:lnTo>
                  <a:pt x="1" y="8"/>
                </a:lnTo>
                <a:lnTo>
                  <a:pt x="1" y="10"/>
                </a:lnTo>
                <a:lnTo>
                  <a:pt x="1" y="10"/>
                </a:lnTo>
                <a:lnTo>
                  <a:pt x="1" y="11"/>
                </a:lnTo>
                <a:lnTo>
                  <a:pt x="1" y="11"/>
                </a:lnTo>
                <a:lnTo>
                  <a:pt x="1" y="13"/>
                </a:lnTo>
                <a:lnTo>
                  <a:pt x="1" y="13"/>
                </a:lnTo>
                <a:lnTo>
                  <a:pt x="1" y="15"/>
                </a:lnTo>
                <a:lnTo>
                  <a:pt x="1" y="17"/>
                </a:lnTo>
                <a:lnTo>
                  <a:pt x="1" y="19"/>
                </a:lnTo>
                <a:lnTo>
                  <a:pt x="0" y="21"/>
                </a:lnTo>
                <a:lnTo>
                  <a:pt x="0" y="22"/>
                </a:lnTo>
                <a:lnTo>
                  <a:pt x="0" y="28"/>
                </a:lnTo>
                <a:lnTo>
                  <a:pt x="0" y="33"/>
                </a:lnTo>
                <a:lnTo>
                  <a:pt x="0" y="32"/>
                </a:lnTo>
                <a:lnTo>
                  <a:pt x="0" y="39"/>
                </a:lnTo>
                <a:lnTo>
                  <a:pt x="0" y="41"/>
                </a:lnTo>
                <a:lnTo>
                  <a:pt x="0" y="43"/>
                </a:lnTo>
                <a:lnTo>
                  <a:pt x="0" y="44"/>
                </a:lnTo>
                <a:lnTo>
                  <a:pt x="1" y="50"/>
                </a:lnTo>
                <a:lnTo>
                  <a:pt x="1" y="54"/>
                </a:lnTo>
                <a:lnTo>
                  <a:pt x="1" y="56"/>
                </a:lnTo>
                <a:lnTo>
                  <a:pt x="1" y="57"/>
                </a:lnTo>
                <a:lnTo>
                  <a:pt x="1" y="59"/>
                </a:lnTo>
                <a:lnTo>
                  <a:pt x="1" y="59"/>
                </a:lnTo>
                <a:lnTo>
                  <a:pt x="1" y="61"/>
                </a:lnTo>
                <a:lnTo>
                  <a:pt x="1" y="63"/>
                </a:lnTo>
                <a:lnTo>
                  <a:pt x="3" y="63"/>
                </a:lnTo>
                <a:lnTo>
                  <a:pt x="3" y="65"/>
                </a:lnTo>
                <a:lnTo>
                  <a:pt x="3" y="67"/>
                </a:lnTo>
                <a:lnTo>
                  <a:pt x="3" y="68"/>
                </a:lnTo>
                <a:lnTo>
                  <a:pt x="5" y="68"/>
                </a:lnTo>
                <a:lnTo>
                  <a:pt x="5" y="70"/>
                </a:lnTo>
                <a:lnTo>
                  <a:pt x="5" y="72"/>
                </a:lnTo>
                <a:lnTo>
                  <a:pt x="7" y="72"/>
                </a:lnTo>
                <a:lnTo>
                  <a:pt x="7" y="74"/>
                </a:lnTo>
                <a:lnTo>
                  <a:pt x="7" y="76"/>
                </a:lnTo>
                <a:lnTo>
                  <a:pt x="9" y="78"/>
                </a:lnTo>
                <a:lnTo>
                  <a:pt x="11" y="79"/>
                </a:lnTo>
                <a:lnTo>
                  <a:pt x="11" y="79"/>
                </a:lnTo>
                <a:lnTo>
                  <a:pt x="11" y="81"/>
                </a:lnTo>
                <a:lnTo>
                  <a:pt x="11" y="81"/>
                </a:lnTo>
                <a:lnTo>
                  <a:pt x="11" y="83"/>
                </a:lnTo>
                <a:lnTo>
                  <a:pt x="11" y="83"/>
                </a:lnTo>
                <a:lnTo>
                  <a:pt x="12" y="85"/>
                </a:lnTo>
                <a:lnTo>
                  <a:pt x="12" y="85"/>
                </a:lnTo>
                <a:lnTo>
                  <a:pt x="14" y="87"/>
                </a:lnTo>
                <a:lnTo>
                  <a:pt x="14" y="87"/>
                </a:lnTo>
                <a:lnTo>
                  <a:pt x="14" y="89"/>
                </a:lnTo>
                <a:lnTo>
                  <a:pt x="16" y="89"/>
                </a:lnTo>
                <a:lnTo>
                  <a:pt x="18" y="90"/>
                </a:lnTo>
                <a:lnTo>
                  <a:pt x="18" y="90"/>
                </a:lnTo>
                <a:lnTo>
                  <a:pt x="20" y="90"/>
                </a:lnTo>
                <a:lnTo>
                  <a:pt x="22" y="92"/>
                </a:lnTo>
                <a:lnTo>
                  <a:pt x="22" y="92"/>
                </a:lnTo>
                <a:lnTo>
                  <a:pt x="22" y="94"/>
                </a:lnTo>
                <a:lnTo>
                  <a:pt x="23" y="94"/>
                </a:lnTo>
                <a:lnTo>
                  <a:pt x="25" y="94"/>
                </a:lnTo>
                <a:lnTo>
                  <a:pt x="25" y="90"/>
                </a:lnTo>
                <a:lnTo>
                  <a:pt x="25" y="89"/>
                </a:lnTo>
                <a:lnTo>
                  <a:pt x="25" y="85"/>
                </a:lnTo>
                <a:lnTo>
                  <a:pt x="25" y="83"/>
                </a:lnTo>
                <a:lnTo>
                  <a:pt x="25" y="79"/>
                </a:lnTo>
                <a:lnTo>
                  <a:pt x="25" y="81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95" name="Freeform 2051"/>
          <p:cNvSpPr>
            <a:spLocks/>
          </p:cNvSpPr>
          <p:nvPr/>
        </p:nvSpPr>
        <p:spPr bwMode="auto">
          <a:xfrm>
            <a:off x="5227638" y="3957638"/>
            <a:ext cx="22225" cy="74612"/>
          </a:xfrm>
          <a:custGeom>
            <a:avLst/>
            <a:gdLst>
              <a:gd name="T0" fmla="*/ 25 w 25"/>
              <a:gd name="T1" fmla="*/ 79 h 94"/>
              <a:gd name="T2" fmla="*/ 25 w 25"/>
              <a:gd name="T3" fmla="*/ 78 h 94"/>
              <a:gd name="T4" fmla="*/ 23 w 25"/>
              <a:gd name="T5" fmla="*/ 76 h 94"/>
              <a:gd name="T6" fmla="*/ 23 w 25"/>
              <a:gd name="T7" fmla="*/ 76 h 94"/>
              <a:gd name="T8" fmla="*/ 23 w 25"/>
              <a:gd name="T9" fmla="*/ 74 h 94"/>
              <a:gd name="T10" fmla="*/ 22 w 25"/>
              <a:gd name="T11" fmla="*/ 70 h 94"/>
              <a:gd name="T12" fmla="*/ 22 w 25"/>
              <a:gd name="T13" fmla="*/ 70 h 94"/>
              <a:gd name="T14" fmla="*/ 20 w 25"/>
              <a:gd name="T15" fmla="*/ 67 h 94"/>
              <a:gd name="T16" fmla="*/ 20 w 25"/>
              <a:gd name="T17" fmla="*/ 65 h 94"/>
              <a:gd name="T18" fmla="*/ 16 w 25"/>
              <a:gd name="T19" fmla="*/ 56 h 94"/>
              <a:gd name="T20" fmla="*/ 14 w 25"/>
              <a:gd name="T21" fmla="*/ 50 h 94"/>
              <a:gd name="T22" fmla="*/ 12 w 25"/>
              <a:gd name="T23" fmla="*/ 41 h 94"/>
              <a:gd name="T24" fmla="*/ 11 w 25"/>
              <a:gd name="T25" fmla="*/ 37 h 94"/>
              <a:gd name="T26" fmla="*/ 9 w 25"/>
              <a:gd name="T27" fmla="*/ 32 h 94"/>
              <a:gd name="T28" fmla="*/ 7 w 25"/>
              <a:gd name="T29" fmla="*/ 22 h 94"/>
              <a:gd name="T30" fmla="*/ 5 w 25"/>
              <a:gd name="T31" fmla="*/ 17 h 94"/>
              <a:gd name="T32" fmla="*/ 5 w 25"/>
              <a:gd name="T33" fmla="*/ 15 h 94"/>
              <a:gd name="T34" fmla="*/ 5 w 25"/>
              <a:gd name="T35" fmla="*/ 10 h 94"/>
              <a:gd name="T36" fmla="*/ 3 w 25"/>
              <a:gd name="T37" fmla="*/ 6 h 94"/>
              <a:gd name="T38" fmla="*/ 3 w 25"/>
              <a:gd name="T39" fmla="*/ 2 h 94"/>
              <a:gd name="T40" fmla="*/ 3 w 25"/>
              <a:gd name="T41" fmla="*/ 0 h 94"/>
              <a:gd name="T42" fmla="*/ 3 w 25"/>
              <a:gd name="T43" fmla="*/ 0 h 94"/>
              <a:gd name="T44" fmla="*/ 3 w 25"/>
              <a:gd name="T45" fmla="*/ 2 h 94"/>
              <a:gd name="T46" fmla="*/ 3 w 25"/>
              <a:gd name="T47" fmla="*/ 4 h 94"/>
              <a:gd name="T48" fmla="*/ 3 w 25"/>
              <a:gd name="T49" fmla="*/ 6 h 94"/>
              <a:gd name="T50" fmla="*/ 1 w 25"/>
              <a:gd name="T51" fmla="*/ 8 h 94"/>
              <a:gd name="T52" fmla="*/ 1 w 25"/>
              <a:gd name="T53" fmla="*/ 10 h 94"/>
              <a:gd name="T54" fmla="*/ 1 w 25"/>
              <a:gd name="T55" fmla="*/ 11 h 94"/>
              <a:gd name="T56" fmla="*/ 1 w 25"/>
              <a:gd name="T57" fmla="*/ 13 h 94"/>
              <a:gd name="T58" fmla="*/ 1 w 25"/>
              <a:gd name="T59" fmla="*/ 15 h 94"/>
              <a:gd name="T60" fmla="*/ 1 w 25"/>
              <a:gd name="T61" fmla="*/ 19 h 94"/>
              <a:gd name="T62" fmla="*/ 0 w 25"/>
              <a:gd name="T63" fmla="*/ 22 h 94"/>
              <a:gd name="T64" fmla="*/ 0 w 25"/>
              <a:gd name="T65" fmla="*/ 33 h 94"/>
              <a:gd name="T66" fmla="*/ 0 w 25"/>
              <a:gd name="T67" fmla="*/ 39 h 94"/>
              <a:gd name="T68" fmla="*/ 0 w 25"/>
              <a:gd name="T69" fmla="*/ 43 h 94"/>
              <a:gd name="T70" fmla="*/ 1 w 25"/>
              <a:gd name="T71" fmla="*/ 50 h 94"/>
              <a:gd name="T72" fmla="*/ 1 w 25"/>
              <a:gd name="T73" fmla="*/ 56 h 94"/>
              <a:gd name="T74" fmla="*/ 1 w 25"/>
              <a:gd name="T75" fmla="*/ 59 h 94"/>
              <a:gd name="T76" fmla="*/ 1 w 25"/>
              <a:gd name="T77" fmla="*/ 61 h 94"/>
              <a:gd name="T78" fmla="*/ 3 w 25"/>
              <a:gd name="T79" fmla="*/ 63 h 94"/>
              <a:gd name="T80" fmla="*/ 3 w 25"/>
              <a:gd name="T81" fmla="*/ 67 h 94"/>
              <a:gd name="T82" fmla="*/ 5 w 25"/>
              <a:gd name="T83" fmla="*/ 68 h 94"/>
              <a:gd name="T84" fmla="*/ 5 w 25"/>
              <a:gd name="T85" fmla="*/ 72 h 94"/>
              <a:gd name="T86" fmla="*/ 7 w 25"/>
              <a:gd name="T87" fmla="*/ 74 h 94"/>
              <a:gd name="T88" fmla="*/ 9 w 25"/>
              <a:gd name="T89" fmla="*/ 78 h 94"/>
              <a:gd name="T90" fmla="*/ 11 w 25"/>
              <a:gd name="T91" fmla="*/ 79 h 94"/>
              <a:gd name="T92" fmla="*/ 11 w 25"/>
              <a:gd name="T93" fmla="*/ 81 h 94"/>
              <a:gd name="T94" fmla="*/ 11 w 25"/>
              <a:gd name="T95" fmla="*/ 83 h 94"/>
              <a:gd name="T96" fmla="*/ 12 w 25"/>
              <a:gd name="T97" fmla="*/ 85 h 94"/>
              <a:gd name="T98" fmla="*/ 14 w 25"/>
              <a:gd name="T99" fmla="*/ 87 h 94"/>
              <a:gd name="T100" fmla="*/ 16 w 25"/>
              <a:gd name="T101" fmla="*/ 89 h 94"/>
              <a:gd name="T102" fmla="*/ 18 w 25"/>
              <a:gd name="T103" fmla="*/ 90 h 94"/>
              <a:gd name="T104" fmla="*/ 22 w 25"/>
              <a:gd name="T105" fmla="*/ 92 h 94"/>
              <a:gd name="T106" fmla="*/ 22 w 25"/>
              <a:gd name="T107" fmla="*/ 94 h 94"/>
              <a:gd name="T108" fmla="*/ 25 w 25"/>
              <a:gd name="T109" fmla="*/ 94 h 94"/>
              <a:gd name="T110" fmla="*/ 25 w 25"/>
              <a:gd name="T111" fmla="*/ 89 h 94"/>
              <a:gd name="T112" fmla="*/ 25 w 25"/>
              <a:gd name="T113" fmla="*/ 8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" h="94">
                <a:moveTo>
                  <a:pt x="25" y="81"/>
                </a:moveTo>
                <a:lnTo>
                  <a:pt x="25" y="79"/>
                </a:lnTo>
                <a:lnTo>
                  <a:pt x="25" y="79"/>
                </a:lnTo>
                <a:lnTo>
                  <a:pt x="25" y="78"/>
                </a:lnTo>
                <a:lnTo>
                  <a:pt x="25" y="78"/>
                </a:lnTo>
                <a:lnTo>
                  <a:pt x="23" y="76"/>
                </a:lnTo>
                <a:lnTo>
                  <a:pt x="23" y="76"/>
                </a:lnTo>
                <a:lnTo>
                  <a:pt x="23" y="76"/>
                </a:lnTo>
                <a:lnTo>
                  <a:pt x="23" y="74"/>
                </a:lnTo>
                <a:lnTo>
                  <a:pt x="23" y="74"/>
                </a:lnTo>
                <a:lnTo>
                  <a:pt x="22" y="72"/>
                </a:lnTo>
                <a:lnTo>
                  <a:pt x="22" y="70"/>
                </a:lnTo>
                <a:lnTo>
                  <a:pt x="22" y="70"/>
                </a:lnTo>
                <a:lnTo>
                  <a:pt x="22" y="70"/>
                </a:lnTo>
                <a:lnTo>
                  <a:pt x="22" y="68"/>
                </a:lnTo>
                <a:lnTo>
                  <a:pt x="20" y="67"/>
                </a:lnTo>
                <a:lnTo>
                  <a:pt x="20" y="65"/>
                </a:lnTo>
                <a:lnTo>
                  <a:pt x="20" y="65"/>
                </a:lnTo>
                <a:lnTo>
                  <a:pt x="18" y="61"/>
                </a:lnTo>
                <a:lnTo>
                  <a:pt x="16" y="56"/>
                </a:lnTo>
                <a:lnTo>
                  <a:pt x="16" y="54"/>
                </a:lnTo>
                <a:lnTo>
                  <a:pt x="14" y="50"/>
                </a:lnTo>
                <a:lnTo>
                  <a:pt x="14" y="44"/>
                </a:lnTo>
                <a:lnTo>
                  <a:pt x="12" y="41"/>
                </a:lnTo>
                <a:lnTo>
                  <a:pt x="11" y="41"/>
                </a:lnTo>
                <a:lnTo>
                  <a:pt x="11" y="37"/>
                </a:lnTo>
                <a:lnTo>
                  <a:pt x="11" y="35"/>
                </a:lnTo>
                <a:lnTo>
                  <a:pt x="9" y="32"/>
                </a:lnTo>
                <a:lnTo>
                  <a:pt x="7" y="26"/>
                </a:lnTo>
                <a:lnTo>
                  <a:pt x="7" y="22"/>
                </a:lnTo>
                <a:lnTo>
                  <a:pt x="7" y="19"/>
                </a:lnTo>
                <a:lnTo>
                  <a:pt x="5" y="17"/>
                </a:lnTo>
                <a:lnTo>
                  <a:pt x="5" y="17"/>
                </a:lnTo>
                <a:lnTo>
                  <a:pt x="5" y="15"/>
                </a:lnTo>
                <a:lnTo>
                  <a:pt x="5" y="13"/>
                </a:lnTo>
                <a:lnTo>
                  <a:pt x="5" y="10"/>
                </a:lnTo>
                <a:lnTo>
                  <a:pt x="3" y="8"/>
                </a:lnTo>
                <a:lnTo>
                  <a:pt x="3" y="6"/>
                </a:lnTo>
                <a:lnTo>
                  <a:pt x="3" y="6"/>
                </a:lnTo>
                <a:lnTo>
                  <a:pt x="3" y="2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3" y="2"/>
                </a:lnTo>
                <a:lnTo>
                  <a:pt x="3" y="2"/>
                </a:lnTo>
                <a:lnTo>
                  <a:pt x="3" y="4"/>
                </a:lnTo>
                <a:lnTo>
                  <a:pt x="3" y="4"/>
                </a:lnTo>
                <a:lnTo>
                  <a:pt x="3" y="6"/>
                </a:lnTo>
                <a:lnTo>
                  <a:pt x="3" y="6"/>
                </a:lnTo>
                <a:lnTo>
                  <a:pt x="1" y="8"/>
                </a:lnTo>
                <a:lnTo>
                  <a:pt x="1" y="8"/>
                </a:lnTo>
                <a:lnTo>
                  <a:pt x="1" y="10"/>
                </a:lnTo>
                <a:lnTo>
                  <a:pt x="1" y="10"/>
                </a:lnTo>
                <a:lnTo>
                  <a:pt x="1" y="11"/>
                </a:lnTo>
                <a:lnTo>
                  <a:pt x="1" y="11"/>
                </a:lnTo>
                <a:lnTo>
                  <a:pt x="1" y="13"/>
                </a:lnTo>
                <a:lnTo>
                  <a:pt x="1" y="13"/>
                </a:lnTo>
                <a:lnTo>
                  <a:pt x="1" y="15"/>
                </a:lnTo>
                <a:lnTo>
                  <a:pt x="1" y="17"/>
                </a:lnTo>
                <a:lnTo>
                  <a:pt x="1" y="19"/>
                </a:lnTo>
                <a:lnTo>
                  <a:pt x="0" y="21"/>
                </a:lnTo>
                <a:lnTo>
                  <a:pt x="0" y="22"/>
                </a:lnTo>
                <a:lnTo>
                  <a:pt x="0" y="28"/>
                </a:lnTo>
                <a:lnTo>
                  <a:pt x="0" y="33"/>
                </a:lnTo>
                <a:lnTo>
                  <a:pt x="0" y="32"/>
                </a:lnTo>
                <a:lnTo>
                  <a:pt x="0" y="39"/>
                </a:lnTo>
                <a:lnTo>
                  <a:pt x="0" y="41"/>
                </a:lnTo>
                <a:lnTo>
                  <a:pt x="0" y="43"/>
                </a:lnTo>
                <a:lnTo>
                  <a:pt x="0" y="44"/>
                </a:lnTo>
                <a:lnTo>
                  <a:pt x="1" y="50"/>
                </a:lnTo>
                <a:lnTo>
                  <a:pt x="1" y="54"/>
                </a:lnTo>
                <a:lnTo>
                  <a:pt x="1" y="56"/>
                </a:lnTo>
                <a:lnTo>
                  <a:pt x="1" y="57"/>
                </a:lnTo>
                <a:lnTo>
                  <a:pt x="1" y="59"/>
                </a:lnTo>
                <a:lnTo>
                  <a:pt x="1" y="59"/>
                </a:lnTo>
                <a:lnTo>
                  <a:pt x="1" y="61"/>
                </a:lnTo>
                <a:lnTo>
                  <a:pt x="1" y="63"/>
                </a:lnTo>
                <a:lnTo>
                  <a:pt x="3" y="63"/>
                </a:lnTo>
                <a:lnTo>
                  <a:pt x="3" y="65"/>
                </a:lnTo>
                <a:lnTo>
                  <a:pt x="3" y="67"/>
                </a:lnTo>
                <a:lnTo>
                  <a:pt x="3" y="68"/>
                </a:lnTo>
                <a:lnTo>
                  <a:pt x="5" y="68"/>
                </a:lnTo>
                <a:lnTo>
                  <a:pt x="5" y="70"/>
                </a:lnTo>
                <a:lnTo>
                  <a:pt x="5" y="72"/>
                </a:lnTo>
                <a:lnTo>
                  <a:pt x="7" y="72"/>
                </a:lnTo>
                <a:lnTo>
                  <a:pt x="7" y="74"/>
                </a:lnTo>
                <a:lnTo>
                  <a:pt x="7" y="76"/>
                </a:lnTo>
                <a:lnTo>
                  <a:pt x="9" y="78"/>
                </a:lnTo>
                <a:lnTo>
                  <a:pt x="11" y="79"/>
                </a:lnTo>
                <a:lnTo>
                  <a:pt x="11" y="79"/>
                </a:lnTo>
                <a:lnTo>
                  <a:pt x="11" y="81"/>
                </a:lnTo>
                <a:lnTo>
                  <a:pt x="11" y="81"/>
                </a:lnTo>
                <a:lnTo>
                  <a:pt x="11" y="83"/>
                </a:lnTo>
                <a:lnTo>
                  <a:pt x="11" y="83"/>
                </a:lnTo>
                <a:lnTo>
                  <a:pt x="12" y="85"/>
                </a:lnTo>
                <a:lnTo>
                  <a:pt x="12" y="85"/>
                </a:lnTo>
                <a:lnTo>
                  <a:pt x="14" y="87"/>
                </a:lnTo>
                <a:lnTo>
                  <a:pt x="14" y="87"/>
                </a:lnTo>
                <a:lnTo>
                  <a:pt x="14" y="89"/>
                </a:lnTo>
                <a:lnTo>
                  <a:pt x="16" y="89"/>
                </a:lnTo>
                <a:lnTo>
                  <a:pt x="18" y="90"/>
                </a:lnTo>
                <a:lnTo>
                  <a:pt x="18" y="90"/>
                </a:lnTo>
                <a:lnTo>
                  <a:pt x="20" y="90"/>
                </a:lnTo>
                <a:lnTo>
                  <a:pt x="22" y="92"/>
                </a:lnTo>
                <a:lnTo>
                  <a:pt x="22" y="92"/>
                </a:lnTo>
                <a:lnTo>
                  <a:pt x="22" y="94"/>
                </a:lnTo>
                <a:lnTo>
                  <a:pt x="23" y="94"/>
                </a:lnTo>
                <a:lnTo>
                  <a:pt x="25" y="94"/>
                </a:lnTo>
                <a:lnTo>
                  <a:pt x="25" y="90"/>
                </a:lnTo>
                <a:lnTo>
                  <a:pt x="25" y="89"/>
                </a:lnTo>
                <a:lnTo>
                  <a:pt x="25" y="85"/>
                </a:lnTo>
                <a:lnTo>
                  <a:pt x="25" y="83"/>
                </a:lnTo>
                <a:lnTo>
                  <a:pt x="25" y="79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96" name="Freeform 2052"/>
          <p:cNvSpPr>
            <a:spLocks/>
          </p:cNvSpPr>
          <p:nvPr/>
        </p:nvSpPr>
        <p:spPr bwMode="auto">
          <a:xfrm>
            <a:off x="5243513" y="4046538"/>
            <a:ext cx="260350" cy="39687"/>
          </a:xfrm>
          <a:custGeom>
            <a:avLst/>
            <a:gdLst>
              <a:gd name="T0" fmla="*/ 4 w 327"/>
              <a:gd name="T1" fmla="*/ 45 h 50"/>
              <a:gd name="T2" fmla="*/ 16 w 327"/>
              <a:gd name="T3" fmla="*/ 35 h 50"/>
              <a:gd name="T4" fmla="*/ 29 w 327"/>
              <a:gd name="T5" fmla="*/ 32 h 50"/>
              <a:gd name="T6" fmla="*/ 42 w 327"/>
              <a:gd name="T7" fmla="*/ 28 h 50"/>
              <a:gd name="T8" fmla="*/ 55 w 327"/>
              <a:gd name="T9" fmla="*/ 26 h 50"/>
              <a:gd name="T10" fmla="*/ 68 w 327"/>
              <a:gd name="T11" fmla="*/ 24 h 50"/>
              <a:gd name="T12" fmla="*/ 81 w 327"/>
              <a:gd name="T13" fmla="*/ 21 h 50"/>
              <a:gd name="T14" fmla="*/ 94 w 327"/>
              <a:gd name="T15" fmla="*/ 17 h 50"/>
              <a:gd name="T16" fmla="*/ 107 w 327"/>
              <a:gd name="T17" fmla="*/ 15 h 50"/>
              <a:gd name="T18" fmla="*/ 121 w 327"/>
              <a:gd name="T19" fmla="*/ 10 h 50"/>
              <a:gd name="T20" fmla="*/ 136 w 327"/>
              <a:gd name="T21" fmla="*/ 8 h 50"/>
              <a:gd name="T22" fmla="*/ 147 w 327"/>
              <a:gd name="T23" fmla="*/ 4 h 50"/>
              <a:gd name="T24" fmla="*/ 162 w 327"/>
              <a:gd name="T25" fmla="*/ 2 h 50"/>
              <a:gd name="T26" fmla="*/ 173 w 327"/>
              <a:gd name="T27" fmla="*/ 0 h 50"/>
              <a:gd name="T28" fmla="*/ 191 w 327"/>
              <a:gd name="T29" fmla="*/ 0 h 50"/>
              <a:gd name="T30" fmla="*/ 215 w 327"/>
              <a:gd name="T31" fmla="*/ 0 h 50"/>
              <a:gd name="T32" fmla="*/ 234 w 327"/>
              <a:gd name="T33" fmla="*/ 2 h 50"/>
              <a:gd name="T34" fmla="*/ 245 w 327"/>
              <a:gd name="T35" fmla="*/ 4 h 50"/>
              <a:gd name="T36" fmla="*/ 259 w 327"/>
              <a:gd name="T37" fmla="*/ 8 h 50"/>
              <a:gd name="T38" fmla="*/ 270 w 327"/>
              <a:gd name="T39" fmla="*/ 12 h 50"/>
              <a:gd name="T40" fmla="*/ 281 w 327"/>
              <a:gd name="T41" fmla="*/ 17 h 50"/>
              <a:gd name="T42" fmla="*/ 292 w 327"/>
              <a:gd name="T43" fmla="*/ 23 h 50"/>
              <a:gd name="T44" fmla="*/ 302 w 327"/>
              <a:gd name="T45" fmla="*/ 28 h 50"/>
              <a:gd name="T46" fmla="*/ 313 w 327"/>
              <a:gd name="T47" fmla="*/ 32 h 50"/>
              <a:gd name="T48" fmla="*/ 324 w 327"/>
              <a:gd name="T49" fmla="*/ 35 h 50"/>
              <a:gd name="T50" fmla="*/ 325 w 327"/>
              <a:gd name="T51" fmla="*/ 32 h 50"/>
              <a:gd name="T52" fmla="*/ 318 w 327"/>
              <a:gd name="T53" fmla="*/ 28 h 50"/>
              <a:gd name="T54" fmla="*/ 309 w 327"/>
              <a:gd name="T55" fmla="*/ 19 h 50"/>
              <a:gd name="T56" fmla="*/ 298 w 327"/>
              <a:gd name="T57" fmla="*/ 15 h 50"/>
              <a:gd name="T58" fmla="*/ 287 w 327"/>
              <a:gd name="T59" fmla="*/ 12 h 50"/>
              <a:gd name="T60" fmla="*/ 276 w 327"/>
              <a:gd name="T61" fmla="*/ 10 h 50"/>
              <a:gd name="T62" fmla="*/ 261 w 327"/>
              <a:gd name="T63" fmla="*/ 8 h 50"/>
              <a:gd name="T64" fmla="*/ 250 w 327"/>
              <a:gd name="T65" fmla="*/ 6 h 50"/>
              <a:gd name="T66" fmla="*/ 239 w 327"/>
              <a:gd name="T67" fmla="*/ 6 h 50"/>
              <a:gd name="T68" fmla="*/ 226 w 327"/>
              <a:gd name="T69" fmla="*/ 4 h 50"/>
              <a:gd name="T70" fmla="*/ 213 w 327"/>
              <a:gd name="T71" fmla="*/ 4 h 50"/>
              <a:gd name="T72" fmla="*/ 199 w 327"/>
              <a:gd name="T73" fmla="*/ 6 h 50"/>
              <a:gd name="T74" fmla="*/ 186 w 327"/>
              <a:gd name="T75" fmla="*/ 8 h 50"/>
              <a:gd name="T76" fmla="*/ 169 w 327"/>
              <a:gd name="T77" fmla="*/ 10 h 50"/>
              <a:gd name="T78" fmla="*/ 158 w 327"/>
              <a:gd name="T79" fmla="*/ 12 h 50"/>
              <a:gd name="T80" fmla="*/ 145 w 327"/>
              <a:gd name="T81" fmla="*/ 15 h 50"/>
              <a:gd name="T82" fmla="*/ 131 w 327"/>
              <a:gd name="T83" fmla="*/ 19 h 50"/>
              <a:gd name="T84" fmla="*/ 116 w 327"/>
              <a:gd name="T85" fmla="*/ 23 h 50"/>
              <a:gd name="T86" fmla="*/ 103 w 327"/>
              <a:gd name="T87" fmla="*/ 26 h 50"/>
              <a:gd name="T88" fmla="*/ 90 w 327"/>
              <a:gd name="T89" fmla="*/ 28 h 50"/>
              <a:gd name="T90" fmla="*/ 75 w 327"/>
              <a:gd name="T91" fmla="*/ 32 h 50"/>
              <a:gd name="T92" fmla="*/ 64 w 327"/>
              <a:gd name="T93" fmla="*/ 34 h 50"/>
              <a:gd name="T94" fmla="*/ 51 w 327"/>
              <a:gd name="T95" fmla="*/ 35 h 50"/>
              <a:gd name="T96" fmla="*/ 39 w 327"/>
              <a:gd name="T97" fmla="*/ 37 h 50"/>
              <a:gd name="T98" fmla="*/ 28 w 327"/>
              <a:gd name="T99" fmla="*/ 43 h 50"/>
              <a:gd name="T100" fmla="*/ 15 w 327"/>
              <a:gd name="T101" fmla="*/ 46 h 50"/>
              <a:gd name="T102" fmla="*/ 0 w 327"/>
              <a:gd name="T103" fmla="*/ 50 h 50"/>
              <a:gd name="T104" fmla="*/ 0 w 327"/>
              <a:gd name="T105" fmla="*/ 5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27" h="50">
                <a:moveTo>
                  <a:pt x="0" y="50"/>
                </a:moveTo>
                <a:lnTo>
                  <a:pt x="4" y="45"/>
                </a:lnTo>
                <a:lnTo>
                  <a:pt x="11" y="37"/>
                </a:lnTo>
                <a:lnTo>
                  <a:pt x="16" y="35"/>
                </a:lnTo>
                <a:lnTo>
                  <a:pt x="24" y="34"/>
                </a:lnTo>
                <a:lnTo>
                  <a:pt x="29" y="32"/>
                </a:lnTo>
                <a:lnTo>
                  <a:pt x="37" y="30"/>
                </a:lnTo>
                <a:lnTo>
                  <a:pt x="42" y="28"/>
                </a:lnTo>
                <a:lnTo>
                  <a:pt x="48" y="28"/>
                </a:lnTo>
                <a:lnTo>
                  <a:pt x="55" y="26"/>
                </a:lnTo>
                <a:lnTo>
                  <a:pt x="61" y="24"/>
                </a:lnTo>
                <a:lnTo>
                  <a:pt x="68" y="24"/>
                </a:lnTo>
                <a:lnTo>
                  <a:pt x="74" y="23"/>
                </a:lnTo>
                <a:lnTo>
                  <a:pt x="81" y="21"/>
                </a:lnTo>
                <a:lnTo>
                  <a:pt x="86" y="19"/>
                </a:lnTo>
                <a:lnTo>
                  <a:pt x="94" y="17"/>
                </a:lnTo>
                <a:lnTo>
                  <a:pt x="99" y="15"/>
                </a:lnTo>
                <a:lnTo>
                  <a:pt x="107" y="15"/>
                </a:lnTo>
                <a:lnTo>
                  <a:pt x="112" y="13"/>
                </a:lnTo>
                <a:lnTo>
                  <a:pt x="121" y="10"/>
                </a:lnTo>
                <a:lnTo>
                  <a:pt x="127" y="8"/>
                </a:lnTo>
                <a:lnTo>
                  <a:pt x="136" y="8"/>
                </a:lnTo>
                <a:lnTo>
                  <a:pt x="142" y="6"/>
                </a:lnTo>
                <a:lnTo>
                  <a:pt x="147" y="4"/>
                </a:lnTo>
                <a:lnTo>
                  <a:pt x="154" y="2"/>
                </a:lnTo>
                <a:lnTo>
                  <a:pt x="162" y="2"/>
                </a:lnTo>
                <a:lnTo>
                  <a:pt x="167" y="0"/>
                </a:lnTo>
                <a:lnTo>
                  <a:pt x="173" y="0"/>
                </a:lnTo>
                <a:lnTo>
                  <a:pt x="182" y="0"/>
                </a:lnTo>
                <a:lnTo>
                  <a:pt x="191" y="0"/>
                </a:lnTo>
                <a:lnTo>
                  <a:pt x="204" y="0"/>
                </a:lnTo>
                <a:lnTo>
                  <a:pt x="215" y="0"/>
                </a:lnTo>
                <a:lnTo>
                  <a:pt x="222" y="0"/>
                </a:lnTo>
                <a:lnTo>
                  <a:pt x="234" y="2"/>
                </a:lnTo>
                <a:lnTo>
                  <a:pt x="239" y="2"/>
                </a:lnTo>
                <a:lnTo>
                  <a:pt x="245" y="4"/>
                </a:lnTo>
                <a:lnTo>
                  <a:pt x="252" y="6"/>
                </a:lnTo>
                <a:lnTo>
                  <a:pt x="259" y="8"/>
                </a:lnTo>
                <a:lnTo>
                  <a:pt x="265" y="10"/>
                </a:lnTo>
                <a:lnTo>
                  <a:pt x="270" y="12"/>
                </a:lnTo>
                <a:lnTo>
                  <a:pt x="276" y="15"/>
                </a:lnTo>
                <a:lnTo>
                  <a:pt x="281" y="17"/>
                </a:lnTo>
                <a:lnTo>
                  <a:pt x="287" y="21"/>
                </a:lnTo>
                <a:lnTo>
                  <a:pt x="292" y="23"/>
                </a:lnTo>
                <a:lnTo>
                  <a:pt x="296" y="26"/>
                </a:lnTo>
                <a:lnTo>
                  <a:pt x="302" y="28"/>
                </a:lnTo>
                <a:lnTo>
                  <a:pt x="307" y="30"/>
                </a:lnTo>
                <a:lnTo>
                  <a:pt x="313" y="32"/>
                </a:lnTo>
                <a:lnTo>
                  <a:pt x="320" y="34"/>
                </a:lnTo>
                <a:lnTo>
                  <a:pt x="324" y="35"/>
                </a:lnTo>
                <a:lnTo>
                  <a:pt x="327" y="35"/>
                </a:lnTo>
                <a:lnTo>
                  <a:pt x="325" y="32"/>
                </a:lnTo>
                <a:lnTo>
                  <a:pt x="322" y="30"/>
                </a:lnTo>
                <a:lnTo>
                  <a:pt x="318" y="28"/>
                </a:lnTo>
                <a:lnTo>
                  <a:pt x="313" y="23"/>
                </a:lnTo>
                <a:lnTo>
                  <a:pt x="309" y="19"/>
                </a:lnTo>
                <a:lnTo>
                  <a:pt x="303" y="17"/>
                </a:lnTo>
                <a:lnTo>
                  <a:pt x="298" y="15"/>
                </a:lnTo>
                <a:lnTo>
                  <a:pt x="292" y="13"/>
                </a:lnTo>
                <a:lnTo>
                  <a:pt x="287" y="12"/>
                </a:lnTo>
                <a:lnTo>
                  <a:pt x="281" y="12"/>
                </a:lnTo>
                <a:lnTo>
                  <a:pt x="276" y="10"/>
                </a:lnTo>
                <a:lnTo>
                  <a:pt x="268" y="8"/>
                </a:lnTo>
                <a:lnTo>
                  <a:pt x="261" y="8"/>
                </a:lnTo>
                <a:lnTo>
                  <a:pt x="256" y="6"/>
                </a:lnTo>
                <a:lnTo>
                  <a:pt x="250" y="6"/>
                </a:lnTo>
                <a:lnTo>
                  <a:pt x="245" y="6"/>
                </a:lnTo>
                <a:lnTo>
                  <a:pt x="239" y="6"/>
                </a:lnTo>
                <a:lnTo>
                  <a:pt x="234" y="4"/>
                </a:lnTo>
                <a:lnTo>
                  <a:pt x="226" y="4"/>
                </a:lnTo>
                <a:lnTo>
                  <a:pt x="221" y="4"/>
                </a:lnTo>
                <a:lnTo>
                  <a:pt x="213" y="4"/>
                </a:lnTo>
                <a:lnTo>
                  <a:pt x="208" y="6"/>
                </a:lnTo>
                <a:lnTo>
                  <a:pt x="199" y="6"/>
                </a:lnTo>
                <a:lnTo>
                  <a:pt x="193" y="6"/>
                </a:lnTo>
                <a:lnTo>
                  <a:pt x="186" y="8"/>
                </a:lnTo>
                <a:lnTo>
                  <a:pt x="178" y="8"/>
                </a:lnTo>
                <a:lnTo>
                  <a:pt x="169" y="10"/>
                </a:lnTo>
                <a:lnTo>
                  <a:pt x="165" y="10"/>
                </a:lnTo>
                <a:lnTo>
                  <a:pt x="158" y="12"/>
                </a:lnTo>
                <a:lnTo>
                  <a:pt x="151" y="13"/>
                </a:lnTo>
                <a:lnTo>
                  <a:pt x="145" y="15"/>
                </a:lnTo>
                <a:lnTo>
                  <a:pt x="136" y="17"/>
                </a:lnTo>
                <a:lnTo>
                  <a:pt x="131" y="19"/>
                </a:lnTo>
                <a:lnTo>
                  <a:pt x="121" y="21"/>
                </a:lnTo>
                <a:lnTo>
                  <a:pt x="116" y="23"/>
                </a:lnTo>
                <a:lnTo>
                  <a:pt x="110" y="24"/>
                </a:lnTo>
                <a:lnTo>
                  <a:pt x="103" y="26"/>
                </a:lnTo>
                <a:lnTo>
                  <a:pt x="96" y="28"/>
                </a:lnTo>
                <a:lnTo>
                  <a:pt x="90" y="28"/>
                </a:lnTo>
                <a:lnTo>
                  <a:pt x="81" y="30"/>
                </a:lnTo>
                <a:lnTo>
                  <a:pt x="75" y="32"/>
                </a:lnTo>
                <a:lnTo>
                  <a:pt x="70" y="32"/>
                </a:lnTo>
                <a:lnTo>
                  <a:pt x="64" y="34"/>
                </a:lnTo>
                <a:lnTo>
                  <a:pt x="57" y="34"/>
                </a:lnTo>
                <a:lnTo>
                  <a:pt x="51" y="35"/>
                </a:lnTo>
                <a:lnTo>
                  <a:pt x="46" y="37"/>
                </a:lnTo>
                <a:lnTo>
                  <a:pt x="39" y="37"/>
                </a:lnTo>
                <a:lnTo>
                  <a:pt x="35" y="39"/>
                </a:lnTo>
                <a:lnTo>
                  <a:pt x="28" y="43"/>
                </a:lnTo>
                <a:lnTo>
                  <a:pt x="20" y="45"/>
                </a:lnTo>
                <a:lnTo>
                  <a:pt x="15" y="46"/>
                </a:lnTo>
                <a:lnTo>
                  <a:pt x="7" y="48"/>
                </a:lnTo>
                <a:lnTo>
                  <a:pt x="0" y="50"/>
                </a:lnTo>
                <a:lnTo>
                  <a:pt x="5" y="41"/>
                </a:lnTo>
                <a:lnTo>
                  <a:pt x="0" y="50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97" name="Freeform 2053"/>
          <p:cNvSpPr>
            <a:spLocks/>
          </p:cNvSpPr>
          <p:nvPr/>
        </p:nvSpPr>
        <p:spPr bwMode="auto">
          <a:xfrm>
            <a:off x="5243513" y="4046538"/>
            <a:ext cx="260350" cy="39687"/>
          </a:xfrm>
          <a:custGeom>
            <a:avLst/>
            <a:gdLst>
              <a:gd name="T0" fmla="*/ 4 w 327"/>
              <a:gd name="T1" fmla="*/ 45 h 50"/>
              <a:gd name="T2" fmla="*/ 16 w 327"/>
              <a:gd name="T3" fmla="*/ 35 h 50"/>
              <a:gd name="T4" fmla="*/ 29 w 327"/>
              <a:gd name="T5" fmla="*/ 32 h 50"/>
              <a:gd name="T6" fmla="*/ 42 w 327"/>
              <a:gd name="T7" fmla="*/ 28 h 50"/>
              <a:gd name="T8" fmla="*/ 55 w 327"/>
              <a:gd name="T9" fmla="*/ 26 h 50"/>
              <a:gd name="T10" fmla="*/ 68 w 327"/>
              <a:gd name="T11" fmla="*/ 24 h 50"/>
              <a:gd name="T12" fmla="*/ 81 w 327"/>
              <a:gd name="T13" fmla="*/ 21 h 50"/>
              <a:gd name="T14" fmla="*/ 94 w 327"/>
              <a:gd name="T15" fmla="*/ 17 h 50"/>
              <a:gd name="T16" fmla="*/ 107 w 327"/>
              <a:gd name="T17" fmla="*/ 15 h 50"/>
              <a:gd name="T18" fmla="*/ 121 w 327"/>
              <a:gd name="T19" fmla="*/ 10 h 50"/>
              <a:gd name="T20" fmla="*/ 136 w 327"/>
              <a:gd name="T21" fmla="*/ 8 h 50"/>
              <a:gd name="T22" fmla="*/ 147 w 327"/>
              <a:gd name="T23" fmla="*/ 4 h 50"/>
              <a:gd name="T24" fmla="*/ 162 w 327"/>
              <a:gd name="T25" fmla="*/ 2 h 50"/>
              <a:gd name="T26" fmla="*/ 173 w 327"/>
              <a:gd name="T27" fmla="*/ 0 h 50"/>
              <a:gd name="T28" fmla="*/ 191 w 327"/>
              <a:gd name="T29" fmla="*/ 0 h 50"/>
              <a:gd name="T30" fmla="*/ 215 w 327"/>
              <a:gd name="T31" fmla="*/ 0 h 50"/>
              <a:gd name="T32" fmla="*/ 234 w 327"/>
              <a:gd name="T33" fmla="*/ 2 h 50"/>
              <a:gd name="T34" fmla="*/ 245 w 327"/>
              <a:gd name="T35" fmla="*/ 4 h 50"/>
              <a:gd name="T36" fmla="*/ 259 w 327"/>
              <a:gd name="T37" fmla="*/ 8 h 50"/>
              <a:gd name="T38" fmla="*/ 270 w 327"/>
              <a:gd name="T39" fmla="*/ 12 h 50"/>
              <a:gd name="T40" fmla="*/ 281 w 327"/>
              <a:gd name="T41" fmla="*/ 17 h 50"/>
              <a:gd name="T42" fmla="*/ 292 w 327"/>
              <a:gd name="T43" fmla="*/ 23 h 50"/>
              <a:gd name="T44" fmla="*/ 302 w 327"/>
              <a:gd name="T45" fmla="*/ 28 h 50"/>
              <a:gd name="T46" fmla="*/ 313 w 327"/>
              <a:gd name="T47" fmla="*/ 32 h 50"/>
              <a:gd name="T48" fmla="*/ 324 w 327"/>
              <a:gd name="T49" fmla="*/ 35 h 50"/>
              <a:gd name="T50" fmla="*/ 325 w 327"/>
              <a:gd name="T51" fmla="*/ 32 h 50"/>
              <a:gd name="T52" fmla="*/ 318 w 327"/>
              <a:gd name="T53" fmla="*/ 28 h 50"/>
              <a:gd name="T54" fmla="*/ 309 w 327"/>
              <a:gd name="T55" fmla="*/ 19 h 50"/>
              <a:gd name="T56" fmla="*/ 298 w 327"/>
              <a:gd name="T57" fmla="*/ 15 h 50"/>
              <a:gd name="T58" fmla="*/ 287 w 327"/>
              <a:gd name="T59" fmla="*/ 12 h 50"/>
              <a:gd name="T60" fmla="*/ 276 w 327"/>
              <a:gd name="T61" fmla="*/ 10 h 50"/>
              <a:gd name="T62" fmla="*/ 261 w 327"/>
              <a:gd name="T63" fmla="*/ 8 h 50"/>
              <a:gd name="T64" fmla="*/ 250 w 327"/>
              <a:gd name="T65" fmla="*/ 6 h 50"/>
              <a:gd name="T66" fmla="*/ 239 w 327"/>
              <a:gd name="T67" fmla="*/ 6 h 50"/>
              <a:gd name="T68" fmla="*/ 226 w 327"/>
              <a:gd name="T69" fmla="*/ 4 h 50"/>
              <a:gd name="T70" fmla="*/ 213 w 327"/>
              <a:gd name="T71" fmla="*/ 4 h 50"/>
              <a:gd name="T72" fmla="*/ 199 w 327"/>
              <a:gd name="T73" fmla="*/ 6 h 50"/>
              <a:gd name="T74" fmla="*/ 186 w 327"/>
              <a:gd name="T75" fmla="*/ 8 h 50"/>
              <a:gd name="T76" fmla="*/ 169 w 327"/>
              <a:gd name="T77" fmla="*/ 10 h 50"/>
              <a:gd name="T78" fmla="*/ 158 w 327"/>
              <a:gd name="T79" fmla="*/ 12 h 50"/>
              <a:gd name="T80" fmla="*/ 145 w 327"/>
              <a:gd name="T81" fmla="*/ 15 h 50"/>
              <a:gd name="T82" fmla="*/ 131 w 327"/>
              <a:gd name="T83" fmla="*/ 19 h 50"/>
              <a:gd name="T84" fmla="*/ 116 w 327"/>
              <a:gd name="T85" fmla="*/ 23 h 50"/>
              <a:gd name="T86" fmla="*/ 103 w 327"/>
              <a:gd name="T87" fmla="*/ 26 h 50"/>
              <a:gd name="T88" fmla="*/ 90 w 327"/>
              <a:gd name="T89" fmla="*/ 28 h 50"/>
              <a:gd name="T90" fmla="*/ 75 w 327"/>
              <a:gd name="T91" fmla="*/ 32 h 50"/>
              <a:gd name="T92" fmla="*/ 64 w 327"/>
              <a:gd name="T93" fmla="*/ 34 h 50"/>
              <a:gd name="T94" fmla="*/ 51 w 327"/>
              <a:gd name="T95" fmla="*/ 35 h 50"/>
              <a:gd name="T96" fmla="*/ 39 w 327"/>
              <a:gd name="T97" fmla="*/ 37 h 50"/>
              <a:gd name="T98" fmla="*/ 28 w 327"/>
              <a:gd name="T99" fmla="*/ 43 h 50"/>
              <a:gd name="T100" fmla="*/ 15 w 327"/>
              <a:gd name="T101" fmla="*/ 46 h 50"/>
              <a:gd name="T102" fmla="*/ 0 w 327"/>
              <a:gd name="T103" fmla="*/ 5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27" h="50">
                <a:moveTo>
                  <a:pt x="0" y="50"/>
                </a:moveTo>
                <a:lnTo>
                  <a:pt x="4" y="45"/>
                </a:lnTo>
                <a:lnTo>
                  <a:pt x="11" y="37"/>
                </a:lnTo>
                <a:lnTo>
                  <a:pt x="16" y="35"/>
                </a:lnTo>
                <a:lnTo>
                  <a:pt x="24" y="34"/>
                </a:lnTo>
                <a:lnTo>
                  <a:pt x="29" y="32"/>
                </a:lnTo>
                <a:lnTo>
                  <a:pt x="37" y="30"/>
                </a:lnTo>
                <a:lnTo>
                  <a:pt x="42" y="28"/>
                </a:lnTo>
                <a:lnTo>
                  <a:pt x="48" y="28"/>
                </a:lnTo>
                <a:lnTo>
                  <a:pt x="55" y="26"/>
                </a:lnTo>
                <a:lnTo>
                  <a:pt x="61" y="24"/>
                </a:lnTo>
                <a:lnTo>
                  <a:pt x="68" y="24"/>
                </a:lnTo>
                <a:lnTo>
                  <a:pt x="74" y="23"/>
                </a:lnTo>
                <a:lnTo>
                  <a:pt x="81" y="21"/>
                </a:lnTo>
                <a:lnTo>
                  <a:pt x="86" y="19"/>
                </a:lnTo>
                <a:lnTo>
                  <a:pt x="94" y="17"/>
                </a:lnTo>
                <a:lnTo>
                  <a:pt x="99" y="15"/>
                </a:lnTo>
                <a:lnTo>
                  <a:pt x="107" y="15"/>
                </a:lnTo>
                <a:lnTo>
                  <a:pt x="112" y="13"/>
                </a:lnTo>
                <a:lnTo>
                  <a:pt x="121" y="10"/>
                </a:lnTo>
                <a:lnTo>
                  <a:pt x="127" y="8"/>
                </a:lnTo>
                <a:lnTo>
                  <a:pt x="136" y="8"/>
                </a:lnTo>
                <a:lnTo>
                  <a:pt x="142" y="6"/>
                </a:lnTo>
                <a:lnTo>
                  <a:pt x="147" y="4"/>
                </a:lnTo>
                <a:lnTo>
                  <a:pt x="154" y="2"/>
                </a:lnTo>
                <a:lnTo>
                  <a:pt x="162" y="2"/>
                </a:lnTo>
                <a:lnTo>
                  <a:pt x="167" y="0"/>
                </a:lnTo>
                <a:lnTo>
                  <a:pt x="173" y="0"/>
                </a:lnTo>
                <a:lnTo>
                  <a:pt x="182" y="0"/>
                </a:lnTo>
                <a:lnTo>
                  <a:pt x="191" y="0"/>
                </a:lnTo>
                <a:lnTo>
                  <a:pt x="204" y="0"/>
                </a:lnTo>
                <a:lnTo>
                  <a:pt x="215" y="0"/>
                </a:lnTo>
                <a:lnTo>
                  <a:pt x="222" y="0"/>
                </a:lnTo>
                <a:lnTo>
                  <a:pt x="234" y="2"/>
                </a:lnTo>
                <a:lnTo>
                  <a:pt x="239" y="2"/>
                </a:lnTo>
                <a:lnTo>
                  <a:pt x="245" y="4"/>
                </a:lnTo>
                <a:lnTo>
                  <a:pt x="252" y="6"/>
                </a:lnTo>
                <a:lnTo>
                  <a:pt x="259" y="8"/>
                </a:lnTo>
                <a:lnTo>
                  <a:pt x="265" y="10"/>
                </a:lnTo>
                <a:lnTo>
                  <a:pt x="270" y="12"/>
                </a:lnTo>
                <a:lnTo>
                  <a:pt x="276" y="15"/>
                </a:lnTo>
                <a:lnTo>
                  <a:pt x="281" y="17"/>
                </a:lnTo>
                <a:lnTo>
                  <a:pt x="287" y="21"/>
                </a:lnTo>
                <a:lnTo>
                  <a:pt x="292" y="23"/>
                </a:lnTo>
                <a:lnTo>
                  <a:pt x="296" y="26"/>
                </a:lnTo>
                <a:lnTo>
                  <a:pt x="302" y="28"/>
                </a:lnTo>
                <a:lnTo>
                  <a:pt x="307" y="30"/>
                </a:lnTo>
                <a:lnTo>
                  <a:pt x="313" y="32"/>
                </a:lnTo>
                <a:lnTo>
                  <a:pt x="320" y="34"/>
                </a:lnTo>
                <a:lnTo>
                  <a:pt x="324" y="35"/>
                </a:lnTo>
                <a:lnTo>
                  <a:pt x="327" y="35"/>
                </a:lnTo>
                <a:lnTo>
                  <a:pt x="325" y="32"/>
                </a:lnTo>
                <a:lnTo>
                  <a:pt x="322" y="30"/>
                </a:lnTo>
                <a:lnTo>
                  <a:pt x="318" y="28"/>
                </a:lnTo>
                <a:lnTo>
                  <a:pt x="313" y="23"/>
                </a:lnTo>
                <a:lnTo>
                  <a:pt x="309" y="19"/>
                </a:lnTo>
                <a:lnTo>
                  <a:pt x="303" y="17"/>
                </a:lnTo>
                <a:lnTo>
                  <a:pt x="298" y="15"/>
                </a:lnTo>
                <a:lnTo>
                  <a:pt x="292" y="13"/>
                </a:lnTo>
                <a:lnTo>
                  <a:pt x="287" y="12"/>
                </a:lnTo>
                <a:lnTo>
                  <a:pt x="281" y="12"/>
                </a:lnTo>
                <a:lnTo>
                  <a:pt x="276" y="10"/>
                </a:lnTo>
                <a:lnTo>
                  <a:pt x="268" y="8"/>
                </a:lnTo>
                <a:lnTo>
                  <a:pt x="261" y="8"/>
                </a:lnTo>
                <a:lnTo>
                  <a:pt x="256" y="6"/>
                </a:lnTo>
                <a:lnTo>
                  <a:pt x="250" y="6"/>
                </a:lnTo>
                <a:lnTo>
                  <a:pt x="245" y="6"/>
                </a:lnTo>
                <a:lnTo>
                  <a:pt x="239" y="6"/>
                </a:lnTo>
                <a:lnTo>
                  <a:pt x="234" y="4"/>
                </a:lnTo>
                <a:lnTo>
                  <a:pt x="226" y="4"/>
                </a:lnTo>
                <a:lnTo>
                  <a:pt x="221" y="4"/>
                </a:lnTo>
                <a:lnTo>
                  <a:pt x="213" y="4"/>
                </a:lnTo>
                <a:lnTo>
                  <a:pt x="208" y="6"/>
                </a:lnTo>
                <a:lnTo>
                  <a:pt x="199" y="6"/>
                </a:lnTo>
                <a:lnTo>
                  <a:pt x="193" y="6"/>
                </a:lnTo>
                <a:lnTo>
                  <a:pt x="186" y="8"/>
                </a:lnTo>
                <a:lnTo>
                  <a:pt x="178" y="8"/>
                </a:lnTo>
                <a:lnTo>
                  <a:pt x="169" y="10"/>
                </a:lnTo>
                <a:lnTo>
                  <a:pt x="165" y="10"/>
                </a:lnTo>
                <a:lnTo>
                  <a:pt x="158" y="12"/>
                </a:lnTo>
                <a:lnTo>
                  <a:pt x="151" y="13"/>
                </a:lnTo>
                <a:lnTo>
                  <a:pt x="145" y="15"/>
                </a:lnTo>
                <a:lnTo>
                  <a:pt x="136" y="17"/>
                </a:lnTo>
                <a:lnTo>
                  <a:pt x="131" y="19"/>
                </a:lnTo>
                <a:lnTo>
                  <a:pt x="121" y="21"/>
                </a:lnTo>
                <a:lnTo>
                  <a:pt x="116" y="23"/>
                </a:lnTo>
                <a:lnTo>
                  <a:pt x="110" y="24"/>
                </a:lnTo>
                <a:lnTo>
                  <a:pt x="103" y="26"/>
                </a:lnTo>
                <a:lnTo>
                  <a:pt x="96" y="28"/>
                </a:lnTo>
                <a:lnTo>
                  <a:pt x="90" y="28"/>
                </a:lnTo>
                <a:lnTo>
                  <a:pt x="81" y="30"/>
                </a:lnTo>
                <a:lnTo>
                  <a:pt x="75" y="32"/>
                </a:lnTo>
                <a:lnTo>
                  <a:pt x="70" y="32"/>
                </a:lnTo>
                <a:lnTo>
                  <a:pt x="64" y="34"/>
                </a:lnTo>
                <a:lnTo>
                  <a:pt x="57" y="34"/>
                </a:lnTo>
                <a:lnTo>
                  <a:pt x="51" y="35"/>
                </a:lnTo>
                <a:lnTo>
                  <a:pt x="46" y="37"/>
                </a:lnTo>
                <a:lnTo>
                  <a:pt x="39" y="37"/>
                </a:lnTo>
                <a:lnTo>
                  <a:pt x="35" y="39"/>
                </a:lnTo>
                <a:lnTo>
                  <a:pt x="28" y="43"/>
                </a:lnTo>
                <a:lnTo>
                  <a:pt x="20" y="45"/>
                </a:lnTo>
                <a:lnTo>
                  <a:pt x="15" y="46"/>
                </a:lnTo>
                <a:lnTo>
                  <a:pt x="7" y="48"/>
                </a:lnTo>
                <a:lnTo>
                  <a:pt x="0" y="50"/>
                </a:lnTo>
                <a:lnTo>
                  <a:pt x="5" y="41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98" name="Freeform 2054"/>
          <p:cNvSpPr>
            <a:spLocks/>
          </p:cNvSpPr>
          <p:nvPr/>
        </p:nvSpPr>
        <p:spPr bwMode="auto">
          <a:xfrm>
            <a:off x="5126038" y="4017963"/>
            <a:ext cx="87312" cy="49212"/>
          </a:xfrm>
          <a:custGeom>
            <a:avLst/>
            <a:gdLst>
              <a:gd name="T0" fmla="*/ 88 w 108"/>
              <a:gd name="T1" fmla="*/ 53 h 60"/>
              <a:gd name="T2" fmla="*/ 86 w 108"/>
              <a:gd name="T3" fmla="*/ 49 h 60"/>
              <a:gd name="T4" fmla="*/ 82 w 108"/>
              <a:gd name="T5" fmla="*/ 49 h 60"/>
              <a:gd name="T6" fmla="*/ 79 w 108"/>
              <a:gd name="T7" fmla="*/ 46 h 60"/>
              <a:gd name="T8" fmla="*/ 75 w 108"/>
              <a:gd name="T9" fmla="*/ 44 h 60"/>
              <a:gd name="T10" fmla="*/ 68 w 108"/>
              <a:gd name="T11" fmla="*/ 38 h 60"/>
              <a:gd name="T12" fmla="*/ 64 w 108"/>
              <a:gd name="T13" fmla="*/ 34 h 60"/>
              <a:gd name="T14" fmla="*/ 57 w 108"/>
              <a:gd name="T15" fmla="*/ 33 h 60"/>
              <a:gd name="T16" fmla="*/ 49 w 108"/>
              <a:gd name="T17" fmla="*/ 27 h 60"/>
              <a:gd name="T18" fmla="*/ 42 w 108"/>
              <a:gd name="T19" fmla="*/ 23 h 60"/>
              <a:gd name="T20" fmla="*/ 35 w 108"/>
              <a:gd name="T21" fmla="*/ 18 h 60"/>
              <a:gd name="T22" fmla="*/ 22 w 108"/>
              <a:gd name="T23" fmla="*/ 11 h 60"/>
              <a:gd name="T24" fmla="*/ 16 w 108"/>
              <a:gd name="T25" fmla="*/ 9 h 60"/>
              <a:gd name="T26" fmla="*/ 13 w 108"/>
              <a:gd name="T27" fmla="*/ 5 h 60"/>
              <a:gd name="T28" fmla="*/ 11 w 108"/>
              <a:gd name="T29" fmla="*/ 5 h 60"/>
              <a:gd name="T30" fmla="*/ 7 w 108"/>
              <a:gd name="T31" fmla="*/ 1 h 60"/>
              <a:gd name="T32" fmla="*/ 0 w 108"/>
              <a:gd name="T33" fmla="*/ 0 h 60"/>
              <a:gd name="T34" fmla="*/ 1 w 108"/>
              <a:gd name="T35" fmla="*/ 0 h 60"/>
              <a:gd name="T36" fmla="*/ 5 w 108"/>
              <a:gd name="T37" fmla="*/ 1 h 60"/>
              <a:gd name="T38" fmla="*/ 7 w 108"/>
              <a:gd name="T39" fmla="*/ 3 h 60"/>
              <a:gd name="T40" fmla="*/ 13 w 108"/>
              <a:gd name="T41" fmla="*/ 3 h 60"/>
              <a:gd name="T42" fmla="*/ 16 w 108"/>
              <a:gd name="T43" fmla="*/ 5 h 60"/>
              <a:gd name="T44" fmla="*/ 20 w 108"/>
              <a:gd name="T45" fmla="*/ 7 h 60"/>
              <a:gd name="T46" fmla="*/ 24 w 108"/>
              <a:gd name="T47" fmla="*/ 9 h 60"/>
              <a:gd name="T48" fmla="*/ 27 w 108"/>
              <a:gd name="T49" fmla="*/ 11 h 60"/>
              <a:gd name="T50" fmla="*/ 31 w 108"/>
              <a:gd name="T51" fmla="*/ 11 h 60"/>
              <a:gd name="T52" fmla="*/ 36 w 108"/>
              <a:gd name="T53" fmla="*/ 14 h 60"/>
              <a:gd name="T54" fmla="*/ 40 w 108"/>
              <a:gd name="T55" fmla="*/ 16 h 60"/>
              <a:gd name="T56" fmla="*/ 44 w 108"/>
              <a:gd name="T57" fmla="*/ 18 h 60"/>
              <a:gd name="T58" fmla="*/ 49 w 108"/>
              <a:gd name="T59" fmla="*/ 20 h 60"/>
              <a:gd name="T60" fmla="*/ 55 w 108"/>
              <a:gd name="T61" fmla="*/ 22 h 60"/>
              <a:gd name="T62" fmla="*/ 62 w 108"/>
              <a:gd name="T63" fmla="*/ 25 h 60"/>
              <a:gd name="T64" fmla="*/ 79 w 108"/>
              <a:gd name="T65" fmla="*/ 34 h 60"/>
              <a:gd name="T66" fmla="*/ 90 w 108"/>
              <a:gd name="T67" fmla="*/ 40 h 60"/>
              <a:gd name="T68" fmla="*/ 93 w 108"/>
              <a:gd name="T69" fmla="*/ 44 h 60"/>
              <a:gd name="T70" fmla="*/ 97 w 108"/>
              <a:gd name="T71" fmla="*/ 47 h 60"/>
              <a:gd name="T72" fmla="*/ 101 w 108"/>
              <a:gd name="T73" fmla="*/ 49 h 60"/>
              <a:gd name="T74" fmla="*/ 103 w 108"/>
              <a:gd name="T75" fmla="*/ 51 h 60"/>
              <a:gd name="T76" fmla="*/ 104 w 108"/>
              <a:gd name="T77" fmla="*/ 55 h 60"/>
              <a:gd name="T78" fmla="*/ 106 w 108"/>
              <a:gd name="T79" fmla="*/ 57 h 60"/>
              <a:gd name="T80" fmla="*/ 108 w 108"/>
              <a:gd name="T81" fmla="*/ 58 h 60"/>
              <a:gd name="T82" fmla="*/ 108 w 108"/>
              <a:gd name="T83" fmla="*/ 60 h 60"/>
              <a:gd name="T84" fmla="*/ 97 w 108"/>
              <a:gd name="T85" fmla="*/ 57 h 60"/>
              <a:gd name="T86" fmla="*/ 92 w 108"/>
              <a:gd name="T87" fmla="*/ 53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08" h="60">
                <a:moveTo>
                  <a:pt x="92" y="53"/>
                </a:moveTo>
                <a:lnTo>
                  <a:pt x="90" y="53"/>
                </a:lnTo>
                <a:lnTo>
                  <a:pt x="88" y="53"/>
                </a:lnTo>
                <a:lnTo>
                  <a:pt x="88" y="51"/>
                </a:lnTo>
                <a:lnTo>
                  <a:pt x="86" y="51"/>
                </a:lnTo>
                <a:lnTo>
                  <a:pt x="86" y="49"/>
                </a:lnTo>
                <a:lnTo>
                  <a:pt x="84" y="49"/>
                </a:lnTo>
                <a:lnTo>
                  <a:pt x="84" y="49"/>
                </a:lnTo>
                <a:lnTo>
                  <a:pt x="82" y="49"/>
                </a:lnTo>
                <a:lnTo>
                  <a:pt x="81" y="47"/>
                </a:lnTo>
                <a:lnTo>
                  <a:pt x="81" y="46"/>
                </a:lnTo>
                <a:lnTo>
                  <a:pt x="79" y="46"/>
                </a:lnTo>
                <a:lnTo>
                  <a:pt x="79" y="46"/>
                </a:lnTo>
                <a:lnTo>
                  <a:pt x="77" y="44"/>
                </a:lnTo>
                <a:lnTo>
                  <a:pt x="75" y="44"/>
                </a:lnTo>
                <a:lnTo>
                  <a:pt x="73" y="42"/>
                </a:lnTo>
                <a:lnTo>
                  <a:pt x="70" y="40"/>
                </a:lnTo>
                <a:lnTo>
                  <a:pt x="68" y="38"/>
                </a:lnTo>
                <a:lnTo>
                  <a:pt x="68" y="36"/>
                </a:lnTo>
                <a:lnTo>
                  <a:pt x="64" y="36"/>
                </a:lnTo>
                <a:lnTo>
                  <a:pt x="64" y="34"/>
                </a:lnTo>
                <a:lnTo>
                  <a:pt x="60" y="34"/>
                </a:lnTo>
                <a:lnTo>
                  <a:pt x="58" y="33"/>
                </a:lnTo>
                <a:lnTo>
                  <a:pt x="57" y="33"/>
                </a:lnTo>
                <a:lnTo>
                  <a:pt x="55" y="31"/>
                </a:lnTo>
                <a:lnTo>
                  <a:pt x="53" y="29"/>
                </a:lnTo>
                <a:lnTo>
                  <a:pt x="49" y="27"/>
                </a:lnTo>
                <a:lnTo>
                  <a:pt x="49" y="27"/>
                </a:lnTo>
                <a:lnTo>
                  <a:pt x="47" y="25"/>
                </a:lnTo>
                <a:lnTo>
                  <a:pt x="42" y="23"/>
                </a:lnTo>
                <a:lnTo>
                  <a:pt x="40" y="22"/>
                </a:lnTo>
                <a:lnTo>
                  <a:pt x="38" y="22"/>
                </a:lnTo>
                <a:lnTo>
                  <a:pt x="35" y="18"/>
                </a:lnTo>
                <a:lnTo>
                  <a:pt x="33" y="16"/>
                </a:lnTo>
                <a:lnTo>
                  <a:pt x="25" y="12"/>
                </a:lnTo>
                <a:lnTo>
                  <a:pt x="22" y="11"/>
                </a:lnTo>
                <a:lnTo>
                  <a:pt x="20" y="11"/>
                </a:lnTo>
                <a:lnTo>
                  <a:pt x="18" y="9"/>
                </a:lnTo>
                <a:lnTo>
                  <a:pt x="16" y="9"/>
                </a:lnTo>
                <a:lnTo>
                  <a:pt x="14" y="7"/>
                </a:lnTo>
                <a:lnTo>
                  <a:pt x="14" y="7"/>
                </a:lnTo>
                <a:lnTo>
                  <a:pt x="13" y="5"/>
                </a:lnTo>
                <a:lnTo>
                  <a:pt x="13" y="5"/>
                </a:lnTo>
                <a:lnTo>
                  <a:pt x="11" y="5"/>
                </a:lnTo>
                <a:lnTo>
                  <a:pt x="11" y="5"/>
                </a:lnTo>
                <a:lnTo>
                  <a:pt x="9" y="3"/>
                </a:lnTo>
                <a:lnTo>
                  <a:pt x="9" y="3"/>
                </a:lnTo>
                <a:lnTo>
                  <a:pt x="7" y="1"/>
                </a:lnTo>
                <a:lnTo>
                  <a:pt x="3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5" y="1"/>
                </a:lnTo>
                <a:lnTo>
                  <a:pt x="5" y="1"/>
                </a:lnTo>
                <a:lnTo>
                  <a:pt x="7" y="1"/>
                </a:lnTo>
                <a:lnTo>
                  <a:pt x="7" y="3"/>
                </a:lnTo>
                <a:lnTo>
                  <a:pt x="9" y="3"/>
                </a:lnTo>
                <a:lnTo>
                  <a:pt x="11" y="3"/>
                </a:lnTo>
                <a:lnTo>
                  <a:pt x="13" y="3"/>
                </a:lnTo>
                <a:lnTo>
                  <a:pt x="13" y="3"/>
                </a:lnTo>
                <a:lnTo>
                  <a:pt x="14" y="5"/>
                </a:lnTo>
                <a:lnTo>
                  <a:pt x="16" y="5"/>
                </a:lnTo>
                <a:lnTo>
                  <a:pt x="18" y="5"/>
                </a:lnTo>
                <a:lnTo>
                  <a:pt x="18" y="7"/>
                </a:lnTo>
                <a:lnTo>
                  <a:pt x="20" y="7"/>
                </a:lnTo>
                <a:lnTo>
                  <a:pt x="20" y="7"/>
                </a:lnTo>
                <a:lnTo>
                  <a:pt x="22" y="7"/>
                </a:lnTo>
                <a:lnTo>
                  <a:pt x="24" y="9"/>
                </a:lnTo>
                <a:lnTo>
                  <a:pt x="25" y="9"/>
                </a:lnTo>
                <a:lnTo>
                  <a:pt x="25" y="9"/>
                </a:lnTo>
                <a:lnTo>
                  <a:pt x="27" y="11"/>
                </a:lnTo>
                <a:lnTo>
                  <a:pt x="29" y="11"/>
                </a:lnTo>
                <a:lnTo>
                  <a:pt x="29" y="11"/>
                </a:lnTo>
                <a:lnTo>
                  <a:pt x="31" y="11"/>
                </a:lnTo>
                <a:lnTo>
                  <a:pt x="31" y="12"/>
                </a:lnTo>
                <a:lnTo>
                  <a:pt x="35" y="14"/>
                </a:lnTo>
                <a:lnTo>
                  <a:pt x="36" y="14"/>
                </a:lnTo>
                <a:lnTo>
                  <a:pt x="38" y="14"/>
                </a:lnTo>
                <a:lnTo>
                  <a:pt x="38" y="14"/>
                </a:lnTo>
                <a:lnTo>
                  <a:pt x="40" y="16"/>
                </a:lnTo>
                <a:lnTo>
                  <a:pt x="40" y="16"/>
                </a:lnTo>
                <a:lnTo>
                  <a:pt x="42" y="16"/>
                </a:lnTo>
                <a:lnTo>
                  <a:pt x="44" y="18"/>
                </a:lnTo>
                <a:lnTo>
                  <a:pt x="46" y="18"/>
                </a:lnTo>
                <a:lnTo>
                  <a:pt x="46" y="18"/>
                </a:lnTo>
                <a:lnTo>
                  <a:pt x="49" y="20"/>
                </a:lnTo>
                <a:lnTo>
                  <a:pt x="51" y="20"/>
                </a:lnTo>
                <a:lnTo>
                  <a:pt x="53" y="22"/>
                </a:lnTo>
                <a:lnTo>
                  <a:pt x="55" y="22"/>
                </a:lnTo>
                <a:lnTo>
                  <a:pt x="57" y="22"/>
                </a:lnTo>
                <a:lnTo>
                  <a:pt x="58" y="23"/>
                </a:lnTo>
                <a:lnTo>
                  <a:pt x="62" y="25"/>
                </a:lnTo>
                <a:lnTo>
                  <a:pt x="64" y="27"/>
                </a:lnTo>
                <a:lnTo>
                  <a:pt x="73" y="33"/>
                </a:lnTo>
                <a:lnTo>
                  <a:pt x="79" y="34"/>
                </a:lnTo>
                <a:lnTo>
                  <a:pt x="81" y="34"/>
                </a:lnTo>
                <a:lnTo>
                  <a:pt x="84" y="38"/>
                </a:lnTo>
                <a:lnTo>
                  <a:pt x="90" y="40"/>
                </a:lnTo>
                <a:lnTo>
                  <a:pt x="90" y="42"/>
                </a:lnTo>
                <a:lnTo>
                  <a:pt x="92" y="44"/>
                </a:lnTo>
                <a:lnTo>
                  <a:pt x="93" y="44"/>
                </a:lnTo>
                <a:lnTo>
                  <a:pt x="95" y="46"/>
                </a:lnTo>
                <a:lnTo>
                  <a:pt x="95" y="47"/>
                </a:lnTo>
                <a:lnTo>
                  <a:pt x="97" y="47"/>
                </a:lnTo>
                <a:lnTo>
                  <a:pt x="99" y="47"/>
                </a:lnTo>
                <a:lnTo>
                  <a:pt x="99" y="49"/>
                </a:lnTo>
                <a:lnTo>
                  <a:pt x="101" y="49"/>
                </a:lnTo>
                <a:lnTo>
                  <a:pt x="101" y="51"/>
                </a:lnTo>
                <a:lnTo>
                  <a:pt x="103" y="51"/>
                </a:lnTo>
                <a:lnTo>
                  <a:pt x="103" y="51"/>
                </a:lnTo>
                <a:lnTo>
                  <a:pt x="104" y="53"/>
                </a:lnTo>
                <a:lnTo>
                  <a:pt x="104" y="53"/>
                </a:lnTo>
                <a:lnTo>
                  <a:pt x="104" y="55"/>
                </a:lnTo>
                <a:lnTo>
                  <a:pt x="104" y="55"/>
                </a:lnTo>
                <a:lnTo>
                  <a:pt x="106" y="55"/>
                </a:lnTo>
                <a:lnTo>
                  <a:pt x="106" y="57"/>
                </a:lnTo>
                <a:lnTo>
                  <a:pt x="106" y="57"/>
                </a:lnTo>
                <a:lnTo>
                  <a:pt x="108" y="58"/>
                </a:lnTo>
                <a:lnTo>
                  <a:pt x="108" y="58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4" y="60"/>
                </a:lnTo>
                <a:lnTo>
                  <a:pt x="101" y="58"/>
                </a:lnTo>
                <a:lnTo>
                  <a:pt x="97" y="57"/>
                </a:lnTo>
                <a:lnTo>
                  <a:pt x="93" y="55"/>
                </a:lnTo>
                <a:lnTo>
                  <a:pt x="88" y="51"/>
                </a:lnTo>
                <a:lnTo>
                  <a:pt x="92" y="53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399" name="Freeform 2055"/>
          <p:cNvSpPr>
            <a:spLocks/>
          </p:cNvSpPr>
          <p:nvPr/>
        </p:nvSpPr>
        <p:spPr bwMode="auto">
          <a:xfrm>
            <a:off x="5126038" y="4017963"/>
            <a:ext cx="87312" cy="49212"/>
          </a:xfrm>
          <a:custGeom>
            <a:avLst/>
            <a:gdLst>
              <a:gd name="T0" fmla="*/ 88 w 108"/>
              <a:gd name="T1" fmla="*/ 53 h 60"/>
              <a:gd name="T2" fmla="*/ 86 w 108"/>
              <a:gd name="T3" fmla="*/ 49 h 60"/>
              <a:gd name="T4" fmla="*/ 82 w 108"/>
              <a:gd name="T5" fmla="*/ 49 h 60"/>
              <a:gd name="T6" fmla="*/ 79 w 108"/>
              <a:gd name="T7" fmla="*/ 46 h 60"/>
              <a:gd name="T8" fmla="*/ 75 w 108"/>
              <a:gd name="T9" fmla="*/ 44 h 60"/>
              <a:gd name="T10" fmla="*/ 68 w 108"/>
              <a:gd name="T11" fmla="*/ 38 h 60"/>
              <a:gd name="T12" fmla="*/ 64 w 108"/>
              <a:gd name="T13" fmla="*/ 34 h 60"/>
              <a:gd name="T14" fmla="*/ 57 w 108"/>
              <a:gd name="T15" fmla="*/ 33 h 60"/>
              <a:gd name="T16" fmla="*/ 49 w 108"/>
              <a:gd name="T17" fmla="*/ 27 h 60"/>
              <a:gd name="T18" fmla="*/ 42 w 108"/>
              <a:gd name="T19" fmla="*/ 23 h 60"/>
              <a:gd name="T20" fmla="*/ 35 w 108"/>
              <a:gd name="T21" fmla="*/ 18 h 60"/>
              <a:gd name="T22" fmla="*/ 22 w 108"/>
              <a:gd name="T23" fmla="*/ 11 h 60"/>
              <a:gd name="T24" fmla="*/ 16 w 108"/>
              <a:gd name="T25" fmla="*/ 9 h 60"/>
              <a:gd name="T26" fmla="*/ 13 w 108"/>
              <a:gd name="T27" fmla="*/ 5 h 60"/>
              <a:gd name="T28" fmla="*/ 11 w 108"/>
              <a:gd name="T29" fmla="*/ 5 h 60"/>
              <a:gd name="T30" fmla="*/ 7 w 108"/>
              <a:gd name="T31" fmla="*/ 1 h 60"/>
              <a:gd name="T32" fmla="*/ 0 w 108"/>
              <a:gd name="T33" fmla="*/ 0 h 60"/>
              <a:gd name="T34" fmla="*/ 1 w 108"/>
              <a:gd name="T35" fmla="*/ 0 h 60"/>
              <a:gd name="T36" fmla="*/ 5 w 108"/>
              <a:gd name="T37" fmla="*/ 1 h 60"/>
              <a:gd name="T38" fmla="*/ 7 w 108"/>
              <a:gd name="T39" fmla="*/ 3 h 60"/>
              <a:gd name="T40" fmla="*/ 13 w 108"/>
              <a:gd name="T41" fmla="*/ 3 h 60"/>
              <a:gd name="T42" fmla="*/ 16 w 108"/>
              <a:gd name="T43" fmla="*/ 5 h 60"/>
              <a:gd name="T44" fmla="*/ 20 w 108"/>
              <a:gd name="T45" fmla="*/ 7 h 60"/>
              <a:gd name="T46" fmla="*/ 24 w 108"/>
              <a:gd name="T47" fmla="*/ 9 h 60"/>
              <a:gd name="T48" fmla="*/ 27 w 108"/>
              <a:gd name="T49" fmla="*/ 11 h 60"/>
              <a:gd name="T50" fmla="*/ 31 w 108"/>
              <a:gd name="T51" fmla="*/ 11 h 60"/>
              <a:gd name="T52" fmla="*/ 36 w 108"/>
              <a:gd name="T53" fmla="*/ 14 h 60"/>
              <a:gd name="T54" fmla="*/ 40 w 108"/>
              <a:gd name="T55" fmla="*/ 16 h 60"/>
              <a:gd name="T56" fmla="*/ 44 w 108"/>
              <a:gd name="T57" fmla="*/ 18 h 60"/>
              <a:gd name="T58" fmla="*/ 49 w 108"/>
              <a:gd name="T59" fmla="*/ 20 h 60"/>
              <a:gd name="T60" fmla="*/ 55 w 108"/>
              <a:gd name="T61" fmla="*/ 22 h 60"/>
              <a:gd name="T62" fmla="*/ 62 w 108"/>
              <a:gd name="T63" fmla="*/ 25 h 60"/>
              <a:gd name="T64" fmla="*/ 79 w 108"/>
              <a:gd name="T65" fmla="*/ 34 h 60"/>
              <a:gd name="T66" fmla="*/ 90 w 108"/>
              <a:gd name="T67" fmla="*/ 40 h 60"/>
              <a:gd name="T68" fmla="*/ 93 w 108"/>
              <a:gd name="T69" fmla="*/ 44 h 60"/>
              <a:gd name="T70" fmla="*/ 97 w 108"/>
              <a:gd name="T71" fmla="*/ 47 h 60"/>
              <a:gd name="T72" fmla="*/ 101 w 108"/>
              <a:gd name="T73" fmla="*/ 49 h 60"/>
              <a:gd name="T74" fmla="*/ 103 w 108"/>
              <a:gd name="T75" fmla="*/ 51 h 60"/>
              <a:gd name="T76" fmla="*/ 104 w 108"/>
              <a:gd name="T77" fmla="*/ 55 h 60"/>
              <a:gd name="T78" fmla="*/ 106 w 108"/>
              <a:gd name="T79" fmla="*/ 57 h 60"/>
              <a:gd name="T80" fmla="*/ 108 w 108"/>
              <a:gd name="T81" fmla="*/ 58 h 60"/>
              <a:gd name="T82" fmla="*/ 108 w 108"/>
              <a:gd name="T83" fmla="*/ 60 h 60"/>
              <a:gd name="T84" fmla="*/ 97 w 108"/>
              <a:gd name="T85" fmla="*/ 57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08" h="60">
                <a:moveTo>
                  <a:pt x="92" y="53"/>
                </a:moveTo>
                <a:lnTo>
                  <a:pt x="90" y="53"/>
                </a:lnTo>
                <a:lnTo>
                  <a:pt x="88" y="53"/>
                </a:lnTo>
                <a:lnTo>
                  <a:pt x="88" y="51"/>
                </a:lnTo>
                <a:lnTo>
                  <a:pt x="86" y="51"/>
                </a:lnTo>
                <a:lnTo>
                  <a:pt x="86" y="49"/>
                </a:lnTo>
                <a:lnTo>
                  <a:pt x="84" y="49"/>
                </a:lnTo>
                <a:lnTo>
                  <a:pt x="84" y="49"/>
                </a:lnTo>
                <a:lnTo>
                  <a:pt x="82" y="49"/>
                </a:lnTo>
                <a:lnTo>
                  <a:pt x="81" y="47"/>
                </a:lnTo>
                <a:lnTo>
                  <a:pt x="81" y="46"/>
                </a:lnTo>
                <a:lnTo>
                  <a:pt x="79" y="46"/>
                </a:lnTo>
                <a:lnTo>
                  <a:pt x="79" y="46"/>
                </a:lnTo>
                <a:lnTo>
                  <a:pt x="77" y="44"/>
                </a:lnTo>
                <a:lnTo>
                  <a:pt x="75" y="44"/>
                </a:lnTo>
                <a:lnTo>
                  <a:pt x="73" y="42"/>
                </a:lnTo>
                <a:lnTo>
                  <a:pt x="70" y="40"/>
                </a:lnTo>
                <a:lnTo>
                  <a:pt x="68" y="38"/>
                </a:lnTo>
                <a:lnTo>
                  <a:pt x="68" y="36"/>
                </a:lnTo>
                <a:lnTo>
                  <a:pt x="64" y="36"/>
                </a:lnTo>
                <a:lnTo>
                  <a:pt x="64" y="34"/>
                </a:lnTo>
                <a:lnTo>
                  <a:pt x="60" y="34"/>
                </a:lnTo>
                <a:lnTo>
                  <a:pt x="58" y="33"/>
                </a:lnTo>
                <a:lnTo>
                  <a:pt x="57" y="33"/>
                </a:lnTo>
                <a:lnTo>
                  <a:pt x="55" y="31"/>
                </a:lnTo>
                <a:lnTo>
                  <a:pt x="53" y="29"/>
                </a:lnTo>
                <a:lnTo>
                  <a:pt x="49" y="27"/>
                </a:lnTo>
                <a:lnTo>
                  <a:pt x="49" y="27"/>
                </a:lnTo>
                <a:lnTo>
                  <a:pt x="47" y="25"/>
                </a:lnTo>
                <a:lnTo>
                  <a:pt x="42" y="23"/>
                </a:lnTo>
                <a:lnTo>
                  <a:pt x="40" y="22"/>
                </a:lnTo>
                <a:lnTo>
                  <a:pt x="38" y="22"/>
                </a:lnTo>
                <a:lnTo>
                  <a:pt x="35" y="18"/>
                </a:lnTo>
                <a:lnTo>
                  <a:pt x="33" y="16"/>
                </a:lnTo>
                <a:lnTo>
                  <a:pt x="25" y="12"/>
                </a:lnTo>
                <a:lnTo>
                  <a:pt x="22" y="11"/>
                </a:lnTo>
                <a:lnTo>
                  <a:pt x="20" y="11"/>
                </a:lnTo>
                <a:lnTo>
                  <a:pt x="18" y="9"/>
                </a:lnTo>
                <a:lnTo>
                  <a:pt x="16" y="9"/>
                </a:lnTo>
                <a:lnTo>
                  <a:pt x="14" y="7"/>
                </a:lnTo>
                <a:lnTo>
                  <a:pt x="14" y="7"/>
                </a:lnTo>
                <a:lnTo>
                  <a:pt x="13" y="5"/>
                </a:lnTo>
                <a:lnTo>
                  <a:pt x="13" y="5"/>
                </a:lnTo>
                <a:lnTo>
                  <a:pt x="11" y="5"/>
                </a:lnTo>
                <a:lnTo>
                  <a:pt x="11" y="5"/>
                </a:lnTo>
                <a:lnTo>
                  <a:pt x="9" y="3"/>
                </a:lnTo>
                <a:lnTo>
                  <a:pt x="9" y="3"/>
                </a:lnTo>
                <a:lnTo>
                  <a:pt x="7" y="1"/>
                </a:lnTo>
                <a:lnTo>
                  <a:pt x="3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5" y="1"/>
                </a:lnTo>
                <a:lnTo>
                  <a:pt x="5" y="1"/>
                </a:lnTo>
                <a:lnTo>
                  <a:pt x="7" y="1"/>
                </a:lnTo>
                <a:lnTo>
                  <a:pt x="7" y="3"/>
                </a:lnTo>
                <a:lnTo>
                  <a:pt x="9" y="3"/>
                </a:lnTo>
                <a:lnTo>
                  <a:pt x="11" y="3"/>
                </a:lnTo>
                <a:lnTo>
                  <a:pt x="13" y="3"/>
                </a:lnTo>
                <a:lnTo>
                  <a:pt x="13" y="3"/>
                </a:lnTo>
                <a:lnTo>
                  <a:pt x="14" y="5"/>
                </a:lnTo>
                <a:lnTo>
                  <a:pt x="16" y="5"/>
                </a:lnTo>
                <a:lnTo>
                  <a:pt x="18" y="5"/>
                </a:lnTo>
                <a:lnTo>
                  <a:pt x="18" y="7"/>
                </a:lnTo>
                <a:lnTo>
                  <a:pt x="20" y="7"/>
                </a:lnTo>
                <a:lnTo>
                  <a:pt x="20" y="7"/>
                </a:lnTo>
                <a:lnTo>
                  <a:pt x="22" y="7"/>
                </a:lnTo>
                <a:lnTo>
                  <a:pt x="24" y="9"/>
                </a:lnTo>
                <a:lnTo>
                  <a:pt x="25" y="9"/>
                </a:lnTo>
                <a:lnTo>
                  <a:pt x="25" y="9"/>
                </a:lnTo>
                <a:lnTo>
                  <a:pt x="27" y="11"/>
                </a:lnTo>
                <a:lnTo>
                  <a:pt x="29" y="11"/>
                </a:lnTo>
                <a:lnTo>
                  <a:pt x="29" y="11"/>
                </a:lnTo>
                <a:lnTo>
                  <a:pt x="31" y="11"/>
                </a:lnTo>
                <a:lnTo>
                  <a:pt x="31" y="12"/>
                </a:lnTo>
                <a:lnTo>
                  <a:pt x="35" y="14"/>
                </a:lnTo>
                <a:lnTo>
                  <a:pt x="36" y="14"/>
                </a:lnTo>
                <a:lnTo>
                  <a:pt x="38" y="14"/>
                </a:lnTo>
                <a:lnTo>
                  <a:pt x="38" y="14"/>
                </a:lnTo>
                <a:lnTo>
                  <a:pt x="40" y="16"/>
                </a:lnTo>
                <a:lnTo>
                  <a:pt x="40" y="16"/>
                </a:lnTo>
                <a:lnTo>
                  <a:pt x="42" y="16"/>
                </a:lnTo>
                <a:lnTo>
                  <a:pt x="44" y="18"/>
                </a:lnTo>
                <a:lnTo>
                  <a:pt x="46" y="18"/>
                </a:lnTo>
                <a:lnTo>
                  <a:pt x="46" y="18"/>
                </a:lnTo>
                <a:lnTo>
                  <a:pt x="49" y="20"/>
                </a:lnTo>
                <a:lnTo>
                  <a:pt x="51" y="20"/>
                </a:lnTo>
                <a:lnTo>
                  <a:pt x="53" y="22"/>
                </a:lnTo>
                <a:lnTo>
                  <a:pt x="55" y="22"/>
                </a:lnTo>
                <a:lnTo>
                  <a:pt x="57" y="22"/>
                </a:lnTo>
                <a:lnTo>
                  <a:pt x="58" y="23"/>
                </a:lnTo>
                <a:lnTo>
                  <a:pt x="62" y="25"/>
                </a:lnTo>
                <a:lnTo>
                  <a:pt x="64" y="27"/>
                </a:lnTo>
                <a:lnTo>
                  <a:pt x="73" y="33"/>
                </a:lnTo>
                <a:lnTo>
                  <a:pt x="79" y="34"/>
                </a:lnTo>
                <a:lnTo>
                  <a:pt x="81" y="34"/>
                </a:lnTo>
                <a:lnTo>
                  <a:pt x="84" y="38"/>
                </a:lnTo>
                <a:lnTo>
                  <a:pt x="90" y="40"/>
                </a:lnTo>
                <a:lnTo>
                  <a:pt x="90" y="42"/>
                </a:lnTo>
                <a:lnTo>
                  <a:pt x="92" y="44"/>
                </a:lnTo>
                <a:lnTo>
                  <a:pt x="93" y="44"/>
                </a:lnTo>
                <a:lnTo>
                  <a:pt x="95" y="46"/>
                </a:lnTo>
                <a:lnTo>
                  <a:pt x="95" y="47"/>
                </a:lnTo>
                <a:lnTo>
                  <a:pt x="97" y="47"/>
                </a:lnTo>
                <a:lnTo>
                  <a:pt x="99" y="47"/>
                </a:lnTo>
                <a:lnTo>
                  <a:pt x="99" y="49"/>
                </a:lnTo>
                <a:lnTo>
                  <a:pt x="101" y="49"/>
                </a:lnTo>
                <a:lnTo>
                  <a:pt x="101" y="51"/>
                </a:lnTo>
                <a:lnTo>
                  <a:pt x="103" y="51"/>
                </a:lnTo>
                <a:lnTo>
                  <a:pt x="103" y="51"/>
                </a:lnTo>
                <a:lnTo>
                  <a:pt x="104" y="53"/>
                </a:lnTo>
                <a:lnTo>
                  <a:pt x="104" y="53"/>
                </a:lnTo>
                <a:lnTo>
                  <a:pt x="104" y="55"/>
                </a:lnTo>
                <a:lnTo>
                  <a:pt x="104" y="55"/>
                </a:lnTo>
                <a:lnTo>
                  <a:pt x="106" y="55"/>
                </a:lnTo>
                <a:lnTo>
                  <a:pt x="106" y="57"/>
                </a:lnTo>
                <a:lnTo>
                  <a:pt x="106" y="57"/>
                </a:lnTo>
                <a:lnTo>
                  <a:pt x="108" y="58"/>
                </a:lnTo>
                <a:lnTo>
                  <a:pt x="108" y="58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4" y="60"/>
                </a:lnTo>
                <a:lnTo>
                  <a:pt x="101" y="58"/>
                </a:lnTo>
                <a:lnTo>
                  <a:pt x="97" y="57"/>
                </a:lnTo>
                <a:lnTo>
                  <a:pt x="93" y="55"/>
                </a:lnTo>
                <a:lnTo>
                  <a:pt x="88" y="51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00" name="Freeform 2056"/>
          <p:cNvSpPr>
            <a:spLocks/>
          </p:cNvSpPr>
          <p:nvPr/>
        </p:nvSpPr>
        <p:spPr bwMode="auto">
          <a:xfrm>
            <a:off x="5046663" y="4002088"/>
            <a:ext cx="190500" cy="74612"/>
          </a:xfrm>
          <a:custGeom>
            <a:avLst/>
            <a:gdLst>
              <a:gd name="T0" fmla="*/ 235 w 242"/>
              <a:gd name="T1" fmla="*/ 90 h 94"/>
              <a:gd name="T2" fmla="*/ 224 w 242"/>
              <a:gd name="T3" fmla="*/ 85 h 94"/>
              <a:gd name="T4" fmla="*/ 211 w 242"/>
              <a:gd name="T5" fmla="*/ 79 h 94"/>
              <a:gd name="T6" fmla="*/ 198 w 242"/>
              <a:gd name="T7" fmla="*/ 76 h 94"/>
              <a:gd name="T8" fmla="*/ 189 w 242"/>
              <a:gd name="T9" fmla="*/ 72 h 94"/>
              <a:gd name="T10" fmla="*/ 178 w 242"/>
              <a:gd name="T11" fmla="*/ 68 h 94"/>
              <a:gd name="T12" fmla="*/ 165 w 242"/>
              <a:gd name="T13" fmla="*/ 63 h 94"/>
              <a:gd name="T14" fmla="*/ 149 w 242"/>
              <a:gd name="T15" fmla="*/ 55 h 94"/>
              <a:gd name="T16" fmla="*/ 125 w 242"/>
              <a:gd name="T17" fmla="*/ 46 h 94"/>
              <a:gd name="T18" fmla="*/ 104 w 242"/>
              <a:gd name="T19" fmla="*/ 43 h 94"/>
              <a:gd name="T20" fmla="*/ 81 w 242"/>
              <a:gd name="T21" fmla="*/ 37 h 94"/>
              <a:gd name="T22" fmla="*/ 66 w 242"/>
              <a:gd name="T23" fmla="*/ 33 h 94"/>
              <a:gd name="T24" fmla="*/ 55 w 242"/>
              <a:gd name="T25" fmla="*/ 28 h 94"/>
              <a:gd name="T26" fmla="*/ 46 w 242"/>
              <a:gd name="T27" fmla="*/ 22 h 94"/>
              <a:gd name="T28" fmla="*/ 36 w 242"/>
              <a:gd name="T29" fmla="*/ 19 h 94"/>
              <a:gd name="T30" fmla="*/ 27 w 242"/>
              <a:gd name="T31" fmla="*/ 15 h 94"/>
              <a:gd name="T32" fmla="*/ 22 w 242"/>
              <a:gd name="T33" fmla="*/ 11 h 94"/>
              <a:gd name="T34" fmla="*/ 16 w 242"/>
              <a:gd name="T35" fmla="*/ 10 h 94"/>
              <a:gd name="T36" fmla="*/ 11 w 242"/>
              <a:gd name="T37" fmla="*/ 8 h 94"/>
              <a:gd name="T38" fmla="*/ 3 w 242"/>
              <a:gd name="T39" fmla="*/ 4 h 94"/>
              <a:gd name="T40" fmla="*/ 1 w 242"/>
              <a:gd name="T41" fmla="*/ 0 h 94"/>
              <a:gd name="T42" fmla="*/ 11 w 242"/>
              <a:gd name="T43" fmla="*/ 4 h 94"/>
              <a:gd name="T44" fmla="*/ 18 w 242"/>
              <a:gd name="T45" fmla="*/ 8 h 94"/>
              <a:gd name="T46" fmla="*/ 25 w 242"/>
              <a:gd name="T47" fmla="*/ 10 h 94"/>
              <a:gd name="T48" fmla="*/ 33 w 242"/>
              <a:gd name="T49" fmla="*/ 11 h 94"/>
              <a:gd name="T50" fmla="*/ 42 w 242"/>
              <a:gd name="T51" fmla="*/ 15 h 94"/>
              <a:gd name="T52" fmla="*/ 51 w 242"/>
              <a:gd name="T53" fmla="*/ 19 h 94"/>
              <a:gd name="T54" fmla="*/ 58 w 242"/>
              <a:gd name="T55" fmla="*/ 22 h 94"/>
              <a:gd name="T56" fmla="*/ 71 w 242"/>
              <a:gd name="T57" fmla="*/ 28 h 94"/>
              <a:gd name="T58" fmla="*/ 90 w 242"/>
              <a:gd name="T59" fmla="*/ 33 h 94"/>
              <a:gd name="T60" fmla="*/ 103 w 242"/>
              <a:gd name="T61" fmla="*/ 44 h 94"/>
              <a:gd name="T62" fmla="*/ 112 w 242"/>
              <a:gd name="T63" fmla="*/ 50 h 94"/>
              <a:gd name="T64" fmla="*/ 123 w 242"/>
              <a:gd name="T65" fmla="*/ 55 h 94"/>
              <a:gd name="T66" fmla="*/ 134 w 242"/>
              <a:gd name="T67" fmla="*/ 59 h 94"/>
              <a:gd name="T68" fmla="*/ 147 w 242"/>
              <a:gd name="T69" fmla="*/ 65 h 94"/>
              <a:gd name="T70" fmla="*/ 156 w 242"/>
              <a:gd name="T71" fmla="*/ 68 h 94"/>
              <a:gd name="T72" fmla="*/ 161 w 242"/>
              <a:gd name="T73" fmla="*/ 70 h 94"/>
              <a:gd name="T74" fmla="*/ 169 w 242"/>
              <a:gd name="T75" fmla="*/ 72 h 94"/>
              <a:gd name="T76" fmla="*/ 174 w 242"/>
              <a:gd name="T77" fmla="*/ 74 h 94"/>
              <a:gd name="T78" fmla="*/ 182 w 242"/>
              <a:gd name="T79" fmla="*/ 78 h 94"/>
              <a:gd name="T80" fmla="*/ 193 w 242"/>
              <a:gd name="T81" fmla="*/ 81 h 94"/>
              <a:gd name="T82" fmla="*/ 204 w 242"/>
              <a:gd name="T83" fmla="*/ 85 h 94"/>
              <a:gd name="T84" fmla="*/ 215 w 242"/>
              <a:gd name="T85" fmla="*/ 90 h 94"/>
              <a:gd name="T86" fmla="*/ 233 w 242"/>
              <a:gd name="T87" fmla="*/ 9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42" h="94">
                <a:moveTo>
                  <a:pt x="242" y="94"/>
                </a:moveTo>
                <a:lnTo>
                  <a:pt x="241" y="92"/>
                </a:lnTo>
                <a:lnTo>
                  <a:pt x="235" y="90"/>
                </a:lnTo>
                <a:lnTo>
                  <a:pt x="230" y="87"/>
                </a:lnTo>
                <a:lnTo>
                  <a:pt x="226" y="85"/>
                </a:lnTo>
                <a:lnTo>
                  <a:pt x="224" y="85"/>
                </a:lnTo>
                <a:lnTo>
                  <a:pt x="222" y="83"/>
                </a:lnTo>
                <a:lnTo>
                  <a:pt x="215" y="81"/>
                </a:lnTo>
                <a:lnTo>
                  <a:pt x="211" y="79"/>
                </a:lnTo>
                <a:lnTo>
                  <a:pt x="206" y="78"/>
                </a:lnTo>
                <a:lnTo>
                  <a:pt x="202" y="76"/>
                </a:lnTo>
                <a:lnTo>
                  <a:pt x="198" y="76"/>
                </a:lnTo>
                <a:lnTo>
                  <a:pt x="193" y="74"/>
                </a:lnTo>
                <a:lnTo>
                  <a:pt x="191" y="72"/>
                </a:lnTo>
                <a:lnTo>
                  <a:pt x="189" y="72"/>
                </a:lnTo>
                <a:lnTo>
                  <a:pt x="185" y="70"/>
                </a:lnTo>
                <a:lnTo>
                  <a:pt x="182" y="68"/>
                </a:lnTo>
                <a:lnTo>
                  <a:pt x="178" y="68"/>
                </a:lnTo>
                <a:lnTo>
                  <a:pt x="173" y="67"/>
                </a:lnTo>
                <a:lnTo>
                  <a:pt x="169" y="63"/>
                </a:lnTo>
                <a:lnTo>
                  <a:pt x="165" y="63"/>
                </a:lnTo>
                <a:lnTo>
                  <a:pt x="158" y="59"/>
                </a:lnTo>
                <a:lnTo>
                  <a:pt x="152" y="57"/>
                </a:lnTo>
                <a:lnTo>
                  <a:pt x="149" y="55"/>
                </a:lnTo>
                <a:lnTo>
                  <a:pt x="138" y="52"/>
                </a:lnTo>
                <a:lnTo>
                  <a:pt x="130" y="48"/>
                </a:lnTo>
                <a:lnTo>
                  <a:pt x="125" y="46"/>
                </a:lnTo>
                <a:lnTo>
                  <a:pt x="117" y="44"/>
                </a:lnTo>
                <a:lnTo>
                  <a:pt x="112" y="44"/>
                </a:lnTo>
                <a:lnTo>
                  <a:pt x="104" y="43"/>
                </a:lnTo>
                <a:lnTo>
                  <a:pt x="97" y="41"/>
                </a:lnTo>
                <a:lnTo>
                  <a:pt x="88" y="39"/>
                </a:lnTo>
                <a:lnTo>
                  <a:pt x="81" y="37"/>
                </a:lnTo>
                <a:lnTo>
                  <a:pt x="77" y="37"/>
                </a:lnTo>
                <a:lnTo>
                  <a:pt x="71" y="35"/>
                </a:lnTo>
                <a:lnTo>
                  <a:pt x="66" y="33"/>
                </a:lnTo>
                <a:lnTo>
                  <a:pt x="62" y="32"/>
                </a:lnTo>
                <a:lnTo>
                  <a:pt x="57" y="28"/>
                </a:lnTo>
                <a:lnTo>
                  <a:pt x="55" y="28"/>
                </a:lnTo>
                <a:lnTo>
                  <a:pt x="51" y="24"/>
                </a:lnTo>
                <a:lnTo>
                  <a:pt x="49" y="24"/>
                </a:lnTo>
                <a:lnTo>
                  <a:pt x="46" y="22"/>
                </a:lnTo>
                <a:lnTo>
                  <a:pt x="44" y="21"/>
                </a:lnTo>
                <a:lnTo>
                  <a:pt x="38" y="19"/>
                </a:lnTo>
                <a:lnTo>
                  <a:pt x="36" y="19"/>
                </a:lnTo>
                <a:lnTo>
                  <a:pt x="35" y="17"/>
                </a:lnTo>
                <a:lnTo>
                  <a:pt x="29" y="15"/>
                </a:lnTo>
                <a:lnTo>
                  <a:pt x="27" y="15"/>
                </a:lnTo>
                <a:lnTo>
                  <a:pt x="25" y="13"/>
                </a:lnTo>
                <a:lnTo>
                  <a:pt x="24" y="13"/>
                </a:lnTo>
                <a:lnTo>
                  <a:pt x="22" y="11"/>
                </a:lnTo>
                <a:lnTo>
                  <a:pt x="20" y="11"/>
                </a:lnTo>
                <a:lnTo>
                  <a:pt x="18" y="11"/>
                </a:lnTo>
                <a:lnTo>
                  <a:pt x="16" y="10"/>
                </a:lnTo>
                <a:lnTo>
                  <a:pt x="16" y="10"/>
                </a:lnTo>
                <a:lnTo>
                  <a:pt x="14" y="8"/>
                </a:lnTo>
                <a:lnTo>
                  <a:pt x="11" y="8"/>
                </a:lnTo>
                <a:lnTo>
                  <a:pt x="9" y="8"/>
                </a:lnTo>
                <a:lnTo>
                  <a:pt x="7" y="6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  <a:lnTo>
                  <a:pt x="1" y="0"/>
                </a:lnTo>
                <a:lnTo>
                  <a:pt x="5" y="2"/>
                </a:lnTo>
                <a:lnTo>
                  <a:pt x="9" y="2"/>
                </a:lnTo>
                <a:lnTo>
                  <a:pt x="11" y="4"/>
                </a:lnTo>
                <a:lnTo>
                  <a:pt x="13" y="6"/>
                </a:lnTo>
                <a:lnTo>
                  <a:pt x="16" y="6"/>
                </a:lnTo>
                <a:lnTo>
                  <a:pt x="18" y="8"/>
                </a:lnTo>
                <a:lnTo>
                  <a:pt x="22" y="8"/>
                </a:lnTo>
                <a:lnTo>
                  <a:pt x="24" y="10"/>
                </a:lnTo>
                <a:lnTo>
                  <a:pt x="25" y="10"/>
                </a:lnTo>
                <a:lnTo>
                  <a:pt x="27" y="10"/>
                </a:lnTo>
                <a:lnTo>
                  <a:pt x="31" y="11"/>
                </a:lnTo>
                <a:lnTo>
                  <a:pt x="33" y="11"/>
                </a:lnTo>
                <a:lnTo>
                  <a:pt x="36" y="13"/>
                </a:lnTo>
                <a:lnTo>
                  <a:pt x="38" y="13"/>
                </a:lnTo>
                <a:lnTo>
                  <a:pt x="42" y="15"/>
                </a:lnTo>
                <a:lnTo>
                  <a:pt x="44" y="17"/>
                </a:lnTo>
                <a:lnTo>
                  <a:pt x="47" y="17"/>
                </a:lnTo>
                <a:lnTo>
                  <a:pt x="51" y="19"/>
                </a:lnTo>
                <a:lnTo>
                  <a:pt x="53" y="21"/>
                </a:lnTo>
                <a:lnTo>
                  <a:pt x="55" y="21"/>
                </a:lnTo>
                <a:lnTo>
                  <a:pt x="58" y="22"/>
                </a:lnTo>
                <a:lnTo>
                  <a:pt x="62" y="24"/>
                </a:lnTo>
                <a:lnTo>
                  <a:pt x="66" y="26"/>
                </a:lnTo>
                <a:lnTo>
                  <a:pt x="71" y="28"/>
                </a:lnTo>
                <a:lnTo>
                  <a:pt x="77" y="28"/>
                </a:lnTo>
                <a:lnTo>
                  <a:pt x="84" y="32"/>
                </a:lnTo>
                <a:lnTo>
                  <a:pt x="90" y="33"/>
                </a:lnTo>
                <a:lnTo>
                  <a:pt x="95" y="39"/>
                </a:lnTo>
                <a:lnTo>
                  <a:pt x="101" y="41"/>
                </a:lnTo>
                <a:lnTo>
                  <a:pt x="103" y="44"/>
                </a:lnTo>
                <a:lnTo>
                  <a:pt x="106" y="48"/>
                </a:lnTo>
                <a:lnTo>
                  <a:pt x="108" y="48"/>
                </a:lnTo>
                <a:lnTo>
                  <a:pt x="112" y="50"/>
                </a:lnTo>
                <a:lnTo>
                  <a:pt x="114" y="52"/>
                </a:lnTo>
                <a:lnTo>
                  <a:pt x="117" y="54"/>
                </a:lnTo>
                <a:lnTo>
                  <a:pt x="123" y="55"/>
                </a:lnTo>
                <a:lnTo>
                  <a:pt x="127" y="55"/>
                </a:lnTo>
                <a:lnTo>
                  <a:pt x="130" y="57"/>
                </a:lnTo>
                <a:lnTo>
                  <a:pt x="134" y="59"/>
                </a:lnTo>
                <a:lnTo>
                  <a:pt x="138" y="61"/>
                </a:lnTo>
                <a:lnTo>
                  <a:pt x="141" y="61"/>
                </a:lnTo>
                <a:lnTo>
                  <a:pt x="147" y="65"/>
                </a:lnTo>
                <a:lnTo>
                  <a:pt x="150" y="67"/>
                </a:lnTo>
                <a:lnTo>
                  <a:pt x="152" y="67"/>
                </a:lnTo>
                <a:lnTo>
                  <a:pt x="156" y="68"/>
                </a:lnTo>
                <a:lnTo>
                  <a:pt x="158" y="68"/>
                </a:lnTo>
                <a:lnTo>
                  <a:pt x="160" y="68"/>
                </a:lnTo>
                <a:lnTo>
                  <a:pt x="161" y="70"/>
                </a:lnTo>
                <a:lnTo>
                  <a:pt x="165" y="72"/>
                </a:lnTo>
                <a:lnTo>
                  <a:pt x="167" y="72"/>
                </a:lnTo>
                <a:lnTo>
                  <a:pt x="169" y="72"/>
                </a:lnTo>
                <a:lnTo>
                  <a:pt x="171" y="74"/>
                </a:lnTo>
                <a:lnTo>
                  <a:pt x="173" y="74"/>
                </a:lnTo>
                <a:lnTo>
                  <a:pt x="174" y="74"/>
                </a:lnTo>
                <a:lnTo>
                  <a:pt x="176" y="76"/>
                </a:lnTo>
                <a:lnTo>
                  <a:pt x="178" y="76"/>
                </a:lnTo>
                <a:lnTo>
                  <a:pt x="182" y="78"/>
                </a:lnTo>
                <a:lnTo>
                  <a:pt x="185" y="79"/>
                </a:lnTo>
                <a:lnTo>
                  <a:pt x="189" y="79"/>
                </a:lnTo>
                <a:lnTo>
                  <a:pt x="193" y="81"/>
                </a:lnTo>
                <a:lnTo>
                  <a:pt x="196" y="83"/>
                </a:lnTo>
                <a:lnTo>
                  <a:pt x="200" y="83"/>
                </a:lnTo>
                <a:lnTo>
                  <a:pt x="204" y="85"/>
                </a:lnTo>
                <a:lnTo>
                  <a:pt x="207" y="87"/>
                </a:lnTo>
                <a:lnTo>
                  <a:pt x="211" y="89"/>
                </a:lnTo>
                <a:lnTo>
                  <a:pt x="215" y="90"/>
                </a:lnTo>
                <a:lnTo>
                  <a:pt x="219" y="92"/>
                </a:lnTo>
                <a:lnTo>
                  <a:pt x="228" y="94"/>
                </a:lnTo>
                <a:lnTo>
                  <a:pt x="233" y="94"/>
                </a:lnTo>
                <a:lnTo>
                  <a:pt x="237" y="94"/>
                </a:lnTo>
                <a:lnTo>
                  <a:pt x="242" y="94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01" name="Freeform 2057"/>
          <p:cNvSpPr>
            <a:spLocks/>
          </p:cNvSpPr>
          <p:nvPr/>
        </p:nvSpPr>
        <p:spPr bwMode="auto">
          <a:xfrm>
            <a:off x="5046663" y="4002088"/>
            <a:ext cx="190500" cy="74612"/>
          </a:xfrm>
          <a:custGeom>
            <a:avLst/>
            <a:gdLst>
              <a:gd name="T0" fmla="*/ 235 w 242"/>
              <a:gd name="T1" fmla="*/ 90 h 94"/>
              <a:gd name="T2" fmla="*/ 224 w 242"/>
              <a:gd name="T3" fmla="*/ 85 h 94"/>
              <a:gd name="T4" fmla="*/ 211 w 242"/>
              <a:gd name="T5" fmla="*/ 79 h 94"/>
              <a:gd name="T6" fmla="*/ 198 w 242"/>
              <a:gd name="T7" fmla="*/ 76 h 94"/>
              <a:gd name="T8" fmla="*/ 189 w 242"/>
              <a:gd name="T9" fmla="*/ 72 h 94"/>
              <a:gd name="T10" fmla="*/ 178 w 242"/>
              <a:gd name="T11" fmla="*/ 68 h 94"/>
              <a:gd name="T12" fmla="*/ 165 w 242"/>
              <a:gd name="T13" fmla="*/ 63 h 94"/>
              <a:gd name="T14" fmla="*/ 149 w 242"/>
              <a:gd name="T15" fmla="*/ 55 h 94"/>
              <a:gd name="T16" fmla="*/ 125 w 242"/>
              <a:gd name="T17" fmla="*/ 46 h 94"/>
              <a:gd name="T18" fmla="*/ 104 w 242"/>
              <a:gd name="T19" fmla="*/ 43 h 94"/>
              <a:gd name="T20" fmla="*/ 81 w 242"/>
              <a:gd name="T21" fmla="*/ 37 h 94"/>
              <a:gd name="T22" fmla="*/ 66 w 242"/>
              <a:gd name="T23" fmla="*/ 33 h 94"/>
              <a:gd name="T24" fmla="*/ 55 w 242"/>
              <a:gd name="T25" fmla="*/ 28 h 94"/>
              <a:gd name="T26" fmla="*/ 46 w 242"/>
              <a:gd name="T27" fmla="*/ 22 h 94"/>
              <a:gd name="T28" fmla="*/ 36 w 242"/>
              <a:gd name="T29" fmla="*/ 19 h 94"/>
              <a:gd name="T30" fmla="*/ 27 w 242"/>
              <a:gd name="T31" fmla="*/ 15 h 94"/>
              <a:gd name="T32" fmla="*/ 22 w 242"/>
              <a:gd name="T33" fmla="*/ 11 h 94"/>
              <a:gd name="T34" fmla="*/ 16 w 242"/>
              <a:gd name="T35" fmla="*/ 10 h 94"/>
              <a:gd name="T36" fmla="*/ 11 w 242"/>
              <a:gd name="T37" fmla="*/ 8 h 94"/>
              <a:gd name="T38" fmla="*/ 3 w 242"/>
              <a:gd name="T39" fmla="*/ 4 h 94"/>
              <a:gd name="T40" fmla="*/ 1 w 242"/>
              <a:gd name="T41" fmla="*/ 0 h 94"/>
              <a:gd name="T42" fmla="*/ 11 w 242"/>
              <a:gd name="T43" fmla="*/ 4 h 94"/>
              <a:gd name="T44" fmla="*/ 18 w 242"/>
              <a:gd name="T45" fmla="*/ 8 h 94"/>
              <a:gd name="T46" fmla="*/ 25 w 242"/>
              <a:gd name="T47" fmla="*/ 10 h 94"/>
              <a:gd name="T48" fmla="*/ 33 w 242"/>
              <a:gd name="T49" fmla="*/ 11 h 94"/>
              <a:gd name="T50" fmla="*/ 42 w 242"/>
              <a:gd name="T51" fmla="*/ 15 h 94"/>
              <a:gd name="T52" fmla="*/ 51 w 242"/>
              <a:gd name="T53" fmla="*/ 19 h 94"/>
              <a:gd name="T54" fmla="*/ 58 w 242"/>
              <a:gd name="T55" fmla="*/ 22 h 94"/>
              <a:gd name="T56" fmla="*/ 71 w 242"/>
              <a:gd name="T57" fmla="*/ 28 h 94"/>
              <a:gd name="T58" fmla="*/ 90 w 242"/>
              <a:gd name="T59" fmla="*/ 33 h 94"/>
              <a:gd name="T60" fmla="*/ 103 w 242"/>
              <a:gd name="T61" fmla="*/ 44 h 94"/>
              <a:gd name="T62" fmla="*/ 112 w 242"/>
              <a:gd name="T63" fmla="*/ 50 h 94"/>
              <a:gd name="T64" fmla="*/ 123 w 242"/>
              <a:gd name="T65" fmla="*/ 55 h 94"/>
              <a:gd name="T66" fmla="*/ 134 w 242"/>
              <a:gd name="T67" fmla="*/ 59 h 94"/>
              <a:gd name="T68" fmla="*/ 147 w 242"/>
              <a:gd name="T69" fmla="*/ 65 h 94"/>
              <a:gd name="T70" fmla="*/ 156 w 242"/>
              <a:gd name="T71" fmla="*/ 68 h 94"/>
              <a:gd name="T72" fmla="*/ 161 w 242"/>
              <a:gd name="T73" fmla="*/ 70 h 94"/>
              <a:gd name="T74" fmla="*/ 169 w 242"/>
              <a:gd name="T75" fmla="*/ 72 h 94"/>
              <a:gd name="T76" fmla="*/ 174 w 242"/>
              <a:gd name="T77" fmla="*/ 74 h 94"/>
              <a:gd name="T78" fmla="*/ 182 w 242"/>
              <a:gd name="T79" fmla="*/ 78 h 94"/>
              <a:gd name="T80" fmla="*/ 193 w 242"/>
              <a:gd name="T81" fmla="*/ 81 h 94"/>
              <a:gd name="T82" fmla="*/ 204 w 242"/>
              <a:gd name="T83" fmla="*/ 85 h 94"/>
              <a:gd name="T84" fmla="*/ 215 w 242"/>
              <a:gd name="T85" fmla="*/ 90 h 94"/>
              <a:gd name="T86" fmla="*/ 233 w 242"/>
              <a:gd name="T87" fmla="*/ 9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42" h="94">
                <a:moveTo>
                  <a:pt x="242" y="94"/>
                </a:moveTo>
                <a:lnTo>
                  <a:pt x="241" y="92"/>
                </a:lnTo>
                <a:lnTo>
                  <a:pt x="235" y="90"/>
                </a:lnTo>
                <a:lnTo>
                  <a:pt x="230" y="87"/>
                </a:lnTo>
                <a:lnTo>
                  <a:pt x="226" y="85"/>
                </a:lnTo>
                <a:lnTo>
                  <a:pt x="224" y="85"/>
                </a:lnTo>
                <a:lnTo>
                  <a:pt x="222" y="83"/>
                </a:lnTo>
                <a:lnTo>
                  <a:pt x="215" y="81"/>
                </a:lnTo>
                <a:lnTo>
                  <a:pt x="211" y="79"/>
                </a:lnTo>
                <a:lnTo>
                  <a:pt x="206" y="78"/>
                </a:lnTo>
                <a:lnTo>
                  <a:pt x="202" y="76"/>
                </a:lnTo>
                <a:lnTo>
                  <a:pt x="198" y="76"/>
                </a:lnTo>
                <a:lnTo>
                  <a:pt x="193" y="74"/>
                </a:lnTo>
                <a:lnTo>
                  <a:pt x="191" y="72"/>
                </a:lnTo>
                <a:lnTo>
                  <a:pt x="189" y="72"/>
                </a:lnTo>
                <a:lnTo>
                  <a:pt x="185" y="70"/>
                </a:lnTo>
                <a:lnTo>
                  <a:pt x="182" y="68"/>
                </a:lnTo>
                <a:lnTo>
                  <a:pt x="178" y="68"/>
                </a:lnTo>
                <a:lnTo>
                  <a:pt x="173" y="67"/>
                </a:lnTo>
                <a:lnTo>
                  <a:pt x="169" y="63"/>
                </a:lnTo>
                <a:lnTo>
                  <a:pt x="165" y="63"/>
                </a:lnTo>
                <a:lnTo>
                  <a:pt x="158" y="59"/>
                </a:lnTo>
                <a:lnTo>
                  <a:pt x="152" y="57"/>
                </a:lnTo>
                <a:lnTo>
                  <a:pt x="149" y="55"/>
                </a:lnTo>
                <a:lnTo>
                  <a:pt x="138" y="52"/>
                </a:lnTo>
                <a:lnTo>
                  <a:pt x="130" y="48"/>
                </a:lnTo>
                <a:lnTo>
                  <a:pt x="125" y="46"/>
                </a:lnTo>
                <a:lnTo>
                  <a:pt x="117" y="44"/>
                </a:lnTo>
                <a:lnTo>
                  <a:pt x="112" y="44"/>
                </a:lnTo>
                <a:lnTo>
                  <a:pt x="104" y="43"/>
                </a:lnTo>
                <a:lnTo>
                  <a:pt x="97" y="41"/>
                </a:lnTo>
                <a:lnTo>
                  <a:pt x="88" y="39"/>
                </a:lnTo>
                <a:lnTo>
                  <a:pt x="81" y="37"/>
                </a:lnTo>
                <a:lnTo>
                  <a:pt x="77" y="37"/>
                </a:lnTo>
                <a:lnTo>
                  <a:pt x="71" y="35"/>
                </a:lnTo>
                <a:lnTo>
                  <a:pt x="66" y="33"/>
                </a:lnTo>
                <a:lnTo>
                  <a:pt x="62" y="32"/>
                </a:lnTo>
                <a:lnTo>
                  <a:pt x="57" y="28"/>
                </a:lnTo>
                <a:lnTo>
                  <a:pt x="55" y="28"/>
                </a:lnTo>
                <a:lnTo>
                  <a:pt x="51" y="24"/>
                </a:lnTo>
                <a:lnTo>
                  <a:pt x="49" y="24"/>
                </a:lnTo>
                <a:lnTo>
                  <a:pt x="46" y="22"/>
                </a:lnTo>
                <a:lnTo>
                  <a:pt x="44" y="21"/>
                </a:lnTo>
                <a:lnTo>
                  <a:pt x="38" y="19"/>
                </a:lnTo>
                <a:lnTo>
                  <a:pt x="36" y="19"/>
                </a:lnTo>
                <a:lnTo>
                  <a:pt x="35" y="17"/>
                </a:lnTo>
                <a:lnTo>
                  <a:pt x="29" y="15"/>
                </a:lnTo>
                <a:lnTo>
                  <a:pt x="27" y="15"/>
                </a:lnTo>
                <a:lnTo>
                  <a:pt x="25" y="13"/>
                </a:lnTo>
                <a:lnTo>
                  <a:pt x="24" y="13"/>
                </a:lnTo>
                <a:lnTo>
                  <a:pt x="22" y="11"/>
                </a:lnTo>
                <a:lnTo>
                  <a:pt x="20" y="11"/>
                </a:lnTo>
                <a:lnTo>
                  <a:pt x="18" y="11"/>
                </a:lnTo>
                <a:lnTo>
                  <a:pt x="16" y="10"/>
                </a:lnTo>
                <a:lnTo>
                  <a:pt x="16" y="10"/>
                </a:lnTo>
                <a:lnTo>
                  <a:pt x="14" y="8"/>
                </a:lnTo>
                <a:lnTo>
                  <a:pt x="11" y="8"/>
                </a:lnTo>
                <a:lnTo>
                  <a:pt x="9" y="8"/>
                </a:lnTo>
                <a:lnTo>
                  <a:pt x="7" y="6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  <a:lnTo>
                  <a:pt x="1" y="0"/>
                </a:lnTo>
                <a:lnTo>
                  <a:pt x="5" y="2"/>
                </a:lnTo>
                <a:lnTo>
                  <a:pt x="9" y="2"/>
                </a:lnTo>
                <a:lnTo>
                  <a:pt x="11" y="4"/>
                </a:lnTo>
                <a:lnTo>
                  <a:pt x="13" y="6"/>
                </a:lnTo>
                <a:lnTo>
                  <a:pt x="16" y="6"/>
                </a:lnTo>
                <a:lnTo>
                  <a:pt x="18" y="8"/>
                </a:lnTo>
                <a:lnTo>
                  <a:pt x="22" y="8"/>
                </a:lnTo>
                <a:lnTo>
                  <a:pt x="24" y="10"/>
                </a:lnTo>
                <a:lnTo>
                  <a:pt x="25" y="10"/>
                </a:lnTo>
                <a:lnTo>
                  <a:pt x="27" y="10"/>
                </a:lnTo>
                <a:lnTo>
                  <a:pt x="31" y="11"/>
                </a:lnTo>
                <a:lnTo>
                  <a:pt x="33" y="11"/>
                </a:lnTo>
                <a:lnTo>
                  <a:pt x="36" y="13"/>
                </a:lnTo>
                <a:lnTo>
                  <a:pt x="38" y="13"/>
                </a:lnTo>
                <a:lnTo>
                  <a:pt x="42" y="15"/>
                </a:lnTo>
                <a:lnTo>
                  <a:pt x="44" y="17"/>
                </a:lnTo>
                <a:lnTo>
                  <a:pt x="47" y="17"/>
                </a:lnTo>
                <a:lnTo>
                  <a:pt x="51" y="19"/>
                </a:lnTo>
                <a:lnTo>
                  <a:pt x="53" y="21"/>
                </a:lnTo>
                <a:lnTo>
                  <a:pt x="55" y="21"/>
                </a:lnTo>
                <a:lnTo>
                  <a:pt x="58" y="22"/>
                </a:lnTo>
                <a:lnTo>
                  <a:pt x="62" y="24"/>
                </a:lnTo>
                <a:lnTo>
                  <a:pt x="66" y="26"/>
                </a:lnTo>
                <a:lnTo>
                  <a:pt x="71" y="28"/>
                </a:lnTo>
                <a:lnTo>
                  <a:pt x="77" y="28"/>
                </a:lnTo>
                <a:lnTo>
                  <a:pt x="84" y="32"/>
                </a:lnTo>
                <a:lnTo>
                  <a:pt x="90" y="33"/>
                </a:lnTo>
                <a:lnTo>
                  <a:pt x="95" y="39"/>
                </a:lnTo>
                <a:lnTo>
                  <a:pt x="101" y="41"/>
                </a:lnTo>
                <a:lnTo>
                  <a:pt x="103" y="44"/>
                </a:lnTo>
                <a:lnTo>
                  <a:pt x="106" y="48"/>
                </a:lnTo>
                <a:lnTo>
                  <a:pt x="108" y="48"/>
                </a:lnTo>
                <a:lnTo>
                  <a:pt x="112" y="50"/>
                </a:lnTo>
                <a:lnTo>
                  <a:pt x="114" y="52"/>
                </a:lnTo>
                <a:lnTo>
                  <a:pt x="117" y="54"/>
                </a:lnTo>
                <a:lnTo>
                  <a:pt x="123" y="55"/>
                </a:lnTo>
                <a:lnTo>
                  <a:pt x="127" y="55"/>
                </a:lnTo>
                <a:lnTo>
                  <a:pt x="130" y="57"/>
                </a:lnTo>
                <a:lnTo>
                  <a:pt x="134" y="59"/>
                </a:lnTo>
                <a:lnTo>
                  <a:pt x="138" y="61"/>
                </a:lnTo>
                <a:lnTo>
                  <a:pt x="141" y="61"/>
                </a:lnTo>
                <a:lnTo>
                  <a:pt x="147" y="65"/>
                </a:lnTo>
                <a:lnTo>
                  <a:pt x="150" y="67"/>
                </a:lnTo>
                <a:lnTo>
                  <a:pt x="152" y="67"/>
                </a:lnTo>
                <a:lnTo>
                  <a:pt x="156" y="68"/>
                </a:lnTo>
                <a:lnTo>
                  <a:pt x="158" y="68"/>
                </a:lnTo>
                <a:lnTo>
                  <a:pt x="160" y="68"/>
                </a:lnTo>
                <a:lnTo>
                  <a:pt x="161" y="70"/>
                </a:lnTo>
                <a:lnTo>
                  <a:pt x="165" y="72"/>
                </a:lnTo>
                <a:lnTo>
                  <a:pt x="167" y="72"/>
                </a:lnTo>
                <a:lnTo>
                  <a:pt x="169" y="72"/>
                </a:lnTo>
                <a:lnTo>
                  <a:pt x="171" y="74"/>
                </a:lnTo>
                <a:lnTo>
                  <a:pt x="173" y="74"/>
                </a:lnTo>
                <a:lnTo>
                  <a:pt x="174" y="74"/>
                </a:lnTo>
                <a:lnTo>
                  <a:pt x="176" y="76"/>
                </a:lnTo>
                <a:lnTo>
                  <a:pt x="178" y="76"/>
                </a:lnTo>
                <a:lnTo>
                  <a:pt x="182" y="78"/>
                </a:lnTo>
                <a:lnTo>
                  <a:pt x="185" y="79"/>
                </a:lnTo>
                <a:lnTo>
                  <a:pt x="189" y="79"/>
                </a:lnTo>
                <a:lnTo>
                  <a:pt x="193" y="81"/>
                </a:lnTo>
                <a:lnTo>
                  <a:pt x="196" y="83"/>
                </a:lnTo>
                <a:lnTo>
                  <a:pt x="200" y="83"/>
                </a:lnTo>
                <a:lnTo>
                  <a:pt x="204" y="85"/>
                </a:lnTo>
                <a:lnTo>
                  <a:pt x="207" y="87"/>
                </a:lnTo>
                <a:lnTo>
                  <a:pt x="211" y="89"/>
                </a:lnTo>
                <a:lnTo>
                  <a:pt x="215" y="90"/>
                </a:lnTo>
                <a:lnTo>
                  <a:pt x="219" y="92"/>
                </a:lnTo>
                <a:lnTo>
                  <a:pt x="228" y="94"/>
                </a:lnTo>
                <a:lnTo>
                  <a:pt x="233" y="94"/>
                </a:lnTo>
                <a:lnTo>
                  <a:pt x="237" y="94"/>
                </a:lnTo>
                <a:lnTo>
                  <a:pt x="242" y="94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02" name="Freeform 2058"/>
          <p:cNvSpPr>
            <a:spLocks/>
          </p:cNvSpPr>
          <p:nvPr/>
        </p:nvSpPr>
        <p:spPr bwMode="auto">
          <a:xfrm>
            <a:off x="5132388" y="4038600"/>
            <a:ext cx="98425" cy="36513"/>
          </a:xfrm>
          <a:custGeom>
            <a:avLst/>
            <a:gdLst>
              <a:gd name="T0" fmla="*/ 0 w 121"/>
              <a:gd name="T1" fmla="*/ 0 h 46"/>
              <a:gd name="T2" fmla="*/ 0 w 121"/>
              <a:gd name="T3" fmla="*/ 0 h 46"/>
              <a:gd name="T4" fmla="*/ 2 w 121"/>
              <a:gd name="T5" fmla="*/ 0 h 46"/>
              <a:gd name="T6" fmla="*/ 4 w 121"/>
              <a:gd name="T7" fmla="*/ 2 h 46"/>
              <a:gd name="T8" fmla="*/ 6 w 121"/>
              <a:gd name="T9" fmla="*/ 2 h 46"/>
              <a:gd name="T10" fmla="*/ 7 w 121"/>
              <a:gd name="T11" fmla="*/ 2 h 46"/>
              <a:gd name="T12" fmla="*/ 9 w 121"/>
              <a:gd name="T13" fmla="*/ 4 h 46"/>
              <a:gd name="T14" fmla="*/ 11 w 121"/>
              <a:gd name="T15" fmla="*/ 4 h 46"/>
              <a:gd name="T16" fmla="*/ 13 w 121"/>
              <a:gd name="T17" fmla="*/ 4 h 46"/>
              <a:gd name="T18" fmla="*/ 13 w 121"/>
              <a:gd name="T19" fmla="*/ 6 h 46"/>
              <a:gd name="T20" fmla="*/ 17 w 121"/>
              <a:gd name="T21" fmla="*/ 6 h 46"/>
              <a:gd name="T22" fmla="*/ 22 w 121"/>
              <a:gd name="T23" fmla="*/ 8 h 46"/>
              <a:gd name="T24" fmla="*/ 26 w 121"/>
              <a:gd name="T25" fmla="*/ 8 h 46"/>
              <a:gd name="T26" fmla="*/ 29 w 121"/>
              <a:gd name="T27" fmla="*/ 9 h 46"/>
              <a:gd name="T28" fmla="*/ 33 w 121"/>
              <a:gd name="T29" fmla="*/ 11 h 46"/>
              <a:gd name="T30" fmla="*/ 37 w 121"/>
              <a:gd name="T31" fmla="*/ 13 h 46"/>
              <a:gd name="T32" fmla="*/ 39 w 121"/>
              <a:gd name="T33" fmla="*/ 13 h 46"/>
              <a:gd name="T34" fmla="*/ 44 w 121"/>
              <a:gd name="T35" fmla="*/ 15 h 46"/>
              <a:gd name="T36" fmla="*/ 50 w 121"/>
              <a:gd name="T37" fmla="*/ 19 h 46"/>
              <a:gd name="T38" fmla="*/ 53 w 121"/>
              <a:gd name="T39" fmla="*/ 19 h 46"/>
              <a:gd name="T40" fmla="*/ 57 w 121"/>
              <a:gd name="T41" fmla="*/ 21 h 46"/>
              <a:gd name="T42" fmla="*/ 63 w 121"/>
              <a:gd name="T43" fmla="*/ 22 h 46"/>
              <a:gd name="T44" fmla="*/ 66 w 121"/>
              <a:gd name="T45" fmla="*/ 24 h 46"/>
              <a:gd name="T46" fmla="*/ 72 w 121"/>
              <a:gd name="T47" fmla="*/ 26 h 46"/>
              <a:gd name="T48" fmla="*/ 79 w 121"/>
              <a:gd name="T49" fmla="*/ 30 h 46"/>
              <a:gd name="T50" fmla="*/ 81 w 121"/>
              <a:gd name="T51" fmla="*/ 30 h 46"/>
              <a:gd name="T52" fmla="*/ 85 w 121"/>
              <a:gd name="T53" fmla="*/ 32 h 46"/>
              <a:gd name="T54" fmla="*/ 88 w 121"/>
              <a:gd name="T55" fmla="*/ 33 h 46"/>
              <a:gd name="T56" fmla="*/ 94 w 121"/>
              <a:gd name="T57" fmla="*/ 35 h 46"/>
              <a:gd name="T58" fmla="*/ 97 w 121"/>
              <a:gd name="T59" fmla="*/ 37 h 46"/>
              <a:gd name="T60" fmla="*/ 101 w 121"/>
              <a:gd name="T61" fmla="*/ 37 h 46"/>
              <a:gd name="T62" fmla="*/ 103 w 121"/>
              <a:gd name="T63" fmla="*/ 39 h 46"/>
              <a:gd name="T64" fmla="*/ 107 w 121"/>
              <a:gd name="T65" fmla="*/ 41 h 46"/>
              <a:gd name="T66" fmla="*/ 114 w 121"/>
              <a:gd name="T67" fmla="*/ 44 h 46"/>
              <a:gd name="T68" fmla="*/ 121 w 121"/>
              <a:gd name="T69" fmla="*/ 46 h 46"/>
              <a:gd name="T70" fmla="*/ 0 w 121"/>
              <a:gd name="T71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1" h="46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lnTo>
                  <a:pt x="6" y="2"/>
                </a:lnTo>
                <a:lnTo>
                  <a:pt x="7" y="2"/>
                </a:lnTo>
                <a:lnTo>
                  <a:pt x="9" y="4"/>
                </a:lnTo>
                <a:lnTo>
                  <a:pt x="11" y="4"/>
                </a:lnTo>
                <a:lnTo>
                  <a:pt x="13" y="4"/>
                </a:lnTo>
                <a:lnTo>
                  <a:pt x="13" y="6"/>
                </a:lnTo>
                <a:lnTo>
                  <a:pt x="17" y="6"/>
                </a:lnTo>
                <a:lnTo>
                  <a:pt x="22" y="8"/>
                </a:lnTo>
                <a:lnTo>
                  <a:pt x="26" y="8"/>
                </a:lnTo>
                <a:lnTo>
                  <a:pt x="29" y="9"/>
                </a:lnTo>
                <a:lnTo>
                  <a:pt x="33" y="11"/>
                </a:lnTo>
                <a:lnTo>
                  <a:pt x="37" y="13"/>
                </a:lnTo>
                <a:lnTo>
                  <a:pt x="39" y="13"/>
                </a:lnTo>
                <a:lnTo>
                  <a:pt x="44" y="15"/>
                </a:lnTo>
                <a:lnTo>
                  <a:pt x="50" y="19"/>
                </a:lnTo>
                <a:lnTo>
                  <a:pt x="53" y="19"/>
                </a:lnTo>
                <a:lnTo>
                  <a:pt x="57" y="21"/>
                </a:lnTo>
                <a:lnTo>
                  <a:pt x="63" y="22"/>
                </a:lnTo>
                <a:lnTo>
                  <a:pt x="66" y="24"/>
                </a:lnTo>
                <a:lnTo>
                  <a:pt x="72" y="26"/>
                </a:lnTo>
                <a:lnTo>
                  <a:pt x="79" y="30"/>
                </a:lnTo>
                <a:lnTo>
                  <a:pt x="81" y="30"/>
                </a:lnTo>
                <a:lnTo>
                  <a:pt x="85" y="32"/>
                </a:lnTo>
                <a:lnTo>
                  <a:pt x="88" y="33"/>
                </a:lnTo>
                <a:lnTo>
                  <a:pt x="94" y="35"/>
                </a:lnTo>
                <a:lnTo>
                  <a:pt x="97" y="37"/>
                </a:lnTo>
                <a:lnTo>
                  <a:pt x="101" y="37"/>
                </a:lnTo>
                <a:lnTo>
                  <a:pt x="103" y="39"/>
                </a:lnTo>
                <a:lnTo>
                  <a:pt x="107" y="41"/>
                </a:lnTo>
                <a:lnTo>
                  <a:pt x="114" y="44"/>
                </a:lnTo>
                <a:lnTo>
                  <a:pt x="121" y="46"/>
                </a:lnTo>
                <a:lnTo>
                  <a:pt x="0" y="0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03" name="Freeform 2059"/>
          <p:cNvSpPr>
            <a:spLocks/>
          </p:cNvSpPr>
          <p:nvPr/>
        </p:nvSpPr>
        <p:spPr bwMode="auto">
          <a:xfrm>
            <a:off x="5132388" y="4038600"/>
            <a:ext cx="98425" cy="36513"/>
          </a:xfrm>
          <a:custGeom>
            <a:avLst/>
            <a:gdLst>
              <a:gd name="T0" fmla="*/ 0 w 121"/>
              <a:gd name="T1" fmla="*/ 0 h 46"/>
              <a:gd name="T2" fmla="*/ 0 w 121"/>
              <a:gd name="T3" fmla="*/ 0 h 46"/>
              <a:gd name="T4" fmla="*/ 2 w 121"/>
              <a:gd name="T5" fmla="*/ 0 h 46"/>
              <a:gd name="T6" fmla="*/ 4 w 121"/>
              <a:gd name="T7" fmla="*/ 2 h 46"/>
              <a:gd name="T8" fmla="*/ 6 w 121"/>
              <a:gd name="T9" fmla="*/ 2 h 46"/>
              <a:gd name="T10" fmla="*/ 7 w 121"/>
              <a:gd name="T11" fmla="*/ 2 h 46"/>
              <a:gd name="T12" fmla="*/ 9 w 121"/>
              <a:gd name="T13" fmla="*/ 4 h 46"/>
              <a:gd name="T14" fmla="*/ 11 w 121"/>
              <a:gd name="T15" fmla="*/ 4 h 46"/>
              <a:gd name="T16" fmla="*/ 13 w 121"/>
              <a:gd name="T17" fmla="*/ 4 h 46"/>
              <a:gd name="T18" fmla="*/ 13 w 121"/>
              <a:gd name="T19" fmla="*/ 6 h 46"/>
              <a:gd name="T20" fmla="*/ 17 w 121"/>
              <a:gd name="T21" fmla="*/ 6 h 46"/>
              <a:gd name="T22" fmla="*/ 22 w 121"/>
              <a:gd name="T23" fmla="*/ 8 h 46"/>
              <a:gd name="T24" fmla="*/ 26 w 121"/>
              <a:gd name="T25" fmla="*/ 8 h 46"/>
              <a:gd name="T26" fmla="*/ 29 w 121"/>
              <a:gd name="T27" fmla="*/ 9 h 46"/>
              <a:gd name="T28" fmla="*/ 33 w 121"/>
              <a:gd name="T29" fmla="*/ 11 h 46"/>
              <a:gd name="T30" fmla="*/ 37 w 121"/>
              <a:gd name="T31" fmla="*/ 13 h 46"/>
              <a:gd name="T32" fmla="*/ 39 w 121"/>
              <a:gd name="T33" fmla="*/ 13 h 46"/>
              <a:gd name="T34" fmla="*/ 44 w 121"/>
              <a:gd name="T35" fmla="*/ 15 h 46"/>
              <a:gd name="T36" fmla="*/ 50 w 121"/>
              <a:gd name="T37" fmla="*/ 19 h 46"/>
              <a:gd name="T38" fmla="*/ 53 w 121"/>
              <a:gd name="T39" fmla="*/ 19 h 46"/>
              <a:gd name="T40" fmla="*/ 57 w 121"/>
              <a:gd name="T41" fmla="*/ 21 h 46"/>
              <a:gd name="T42" fmla="*/ 63 w 121"/>
              <a:gd name="T43" fmla="*/ 22 h 46"/>
              <a:gd name="T44" fmla="*/ 66 w 121"/>
              <a:gd name="T45" fmla="*/ 24 h 46"/>
              <a:gd name="T46" fmla="*/ 72 w 121"/>
              <a:gd name="T47" fmla="*/ 26 h 46"/>
              <a:gd name="T48" fmla="*/ 79 w 121"/>
              <a:gd name="T49" fmla="*/ 30 h 46"/>
              <a:gd name="T50" fmla="*/ 81 w 121"/>
              <a:gd name="T51" fmla="*/ 30 h 46"/>
              <a:gd name="T52" fmla="*/ 85 w 121"/>
              <a:gd name="T53" fmla="*/ 32 h 46"/>
              <a:gd name="T54" fmla="*/ 88 w 121"/>
              <a:gd name="T55" fmla="*/ 33 h 46"/>
              <a:gd name="T56" fmla="*/ 94 w 121"/>
              <a:gd name="T57" fmla="*/ 35 h 46"/>
              <a:gd name="T58" fmla="*/ 97 w 121"/>
              <a:gd name="T59" fmla="*/ 37 h 46"/>
              <a:gd name="T60" fmla="*/ 101 w 121"/>
              <a:gd name="T61" fmla="*/ 37 h 46"/>
              <a:gd name="T62" fmla="*/ 103 w 121"/>
              <a:gd name="T63" fmla="*/ 39 h 46"/>
              <a:gd name="T64" fmla="*/ 107 w 121"/>
              <a:gd name="T65" fmla="*/ 41 h 46"/>
              <a:gd name="T66" fmla="*/ 114 w 121"/>
              <a:gd name="T67" fmla="*/ 44 h 46"/>
              <a:gd name="T68" fmla="*/ 121 w 121"/>
              <a:gd name="T69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1" h="46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lnTo>
                  <a:pt x="6" y="2"/>
                </a:lnTo>
                <a:lnTo>
                  <a:pt x="7" y="2"/>
                </a:lnTo>
                <a:lnTo>
                  <a:pt x="9" y="4"/>
                </a:lnTo>
                <a:lnTo>
                  <a:pt x="11" y="4"/>
                </a:lnTo>
                <a:lnTo>
                  <a:pt x="13" y="4"/>
                </a:lnTo>
                <a:lnTo>
                  <a:pt x="13" y="6"/>
                </a:lnTo>
                <a:lnTo>
                  <a:pt x="17" y="6"/>
                </a:lnTo>
                <a:lnTo>
                  <a:pt x="22" y="8"/>
                </a:lnTo>
                <a:lnTo>
                  <a:pt x="26" y="8"/>
                </a:lnTo>
                <a:lnTo>
                  <a:pt x="29" y="9"/>
                </a:lnTo>
                <a:lnTo>
                  <a:pt x="33" y="11"/>
                </a:lnTo>
                <a:lnTo>
                  <a:pt x="37" y="13"/>
                </a:lnTo>
                <a:lnTo>
                  <a:pt x="39" y="13"/>
                </a:lnTo>
                <a:lnTo>
                  <a:pt x="44" y="15"/>
                </a:lnTo>
                <a:lnTo>
                  <a:pt x="50" y="19"/>
                </a:lnTo>
                <a:lnTo>
                  <a:pt x="53" y="19"/>
                </a:lnTo>
                <a:lnTo>
                  <a:pt x="57" y="21"/>
                </a:lnTo>
                <a:lnTo>
                  <a:pt x="63" y="22"/>
                </a:lnTo>
                <a:lnTo>
                  <a:pt x="66" y="24"/>
                </a:lnTo>
                <a:lnTo>
                  <a:pt x="72" y="26"/>
                </a:lnTo>
                <a:lnTo>
                  <a:pt x="79" y="30"/>
                </a:lnTo>
                <a:lnTo>
                  <a:pt x="81" y="30"/>
                </a:lnTo>
                <a:lnTo>
                  <a:pt x="85" y="32"/>
                </a:lnTo>
                <a:lnTo>
                  <a:pt x="88" y="33"/>
                </a:lnTo>
                <a:lnTo>
                  <a:pt x="94" y="35"/>
                </a:lnTo>
                <a:lnTo>
                  <a:pt x="97" y="37"/>
                </a:lnTo>
                <a:lnTo>
                  <a:pt x="101" y="37"/>
                </a:lnTo>
                <a:lnTo>
                  <a:pt x="103" y="39"/>
                </a:lnTo>
                <a:lnTo>
                  <a:pt x="107" y="41"/>
                </a:lnTo>
                <a:lnTo>
                  <a:pt x="114" y="44"/>
                </a:lnTo>
                <a:lnTo>
                  <a:pt x="121" y="46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04" name="Freeform 2060"/>
          <p:cNvSpPr>
            <a:spLocks/>
          </p:cNvSpPr>
          <p:nvPr/>
        </p:nvSpPr>
        <p:spPr bwMode="auto">
          <a:xfrm>
            <a:off x="5137150" y="3976688"/>
            <a:ext cx="106363" cy="106362"/>
          </a:xfrm>
          <a:custGeom>
            <a:avLst/>
            <a:gdLst>
              <a:gd name="T0" fmla="*/ 132 w 134"/>
              <a:gd name="T1" fmla="*/ 133 h 134"/>
              <a:gd name="T2" fmla="*/ 128 w 134"/>
              <a:gd name="T3" fmla="*/ 127 h 134"/>
              <a:gd name="T4" fmla="*/ 125 w 134"/>
              <a:gd name="T5" fmla="*/ 122 h 134"/>
              <a:gd name="T6" fmla="*/ 119 w 134"/>
              <a:gd name="T7" fmla="*/ 118 h 134"/>
              <a:gd name="T8" fmla="*/ 115 w 134"/>
              <a:gd name="T9" fmla="*/ 112 h 134"/>
              <a:gd name="T10" fmla="*/ 110 w 134"/>
              <a:gd name="T11" fmla="*/ 107 h 134"/>
              <a:gd name="T12" fmla="*/ 104 w 134"/>
              <a:gd name="T13" fmla="*/ 103 h 134"/>
              <a:gd name="T14" fmla="*/ 101 w 134"/>
              <a:gd name="T15" fmla="*/ 100 h 134"/>
              <a:gd name="T16" fmla="*/ 95 w 134"/>
              <a:gd name="T17" fmla="*/ 94 h 134"/>
              <a:gd name="T18" fmla="*/ 91 w 134"/>
              <a:gd name="T19" fmla="*/ 88 h 134"/>
              <a:gd name="T20" fmla="*/ 86 w 134"/>
              <a:gd name="T21" fmla="*/ 85 h 134"/>
              <a:gd name="T22" fmla="*/ 80 w 134"/>
              <a:gd name="T23" fmla="*/ 79 h 134"/>
              <a:gd name="T24" fmla="*/ 77 w 134"/>
              <a:gd name="T25" fmla="*/ 76 h 134"/>
              <a:gd name="T26" fmla="*/ 69 w 134"/>
              <a:gd name="T27" fmla="*/ 72 h 134"/>
              <a:gd name="T28" fmla="*/ 64 w 134"/>
              <a:gd name="T29" fmla="*/ 68 h 134"/>
              <a:gd name="T30" fmla="*/ 58 w 134"/>
              <a:gd name="T31" fmla="*/ 63 h 134"/>
              <a:gd name="T32" fmla="*/ 51 w 134"/>
              <a:gd name="T33" fmla="*/ 59 h 134"/>
              <a:gd name="T34" fmla="*/ 44 w 134"/>
              <a:gd name="T35" fmla="*/ 55 h 134"/>
              <a:gd name="T36" fmla="*/ 36 w 134"/>
              <a:gd name="T37" fmla="*/ 50 h 134"/>
              <a:gd name="T38" fmla="*/ 31 w 134"/>
              <a:gd name="T39" fmla="*/ 46 h 134"/>
              <a:gd name="T40" fmla="*/ 23 w 134"/>
              <a:gd name="T41" fmla="*/ 41 h 134"/>
              <a:gd name="T42" fmla="*/ 20 w 134"/>
              <a:gd name="T43" fmla="*/ 35 h 134"/>
              <a:gd name="T44" fmla="*/ 12 w 134"/>
              <a:gd name="T45" fmla="*/ 30 h 134"/>
              <a:gd name="T46" fmla="*/ 7 w 134"/>
              <a:gd name="T47" fmla="*/ 24 h 134"/>
              <a:gd name="T48" fmla="*/ 1 w 134"/>
              <a:gd name="T49" fmla="*/ 17 h 134"/>
              <a:gd name="T50" fmla="*/ 0 w 134"/>
              <a:gd name="T51" fmla="*/ 9 h 134"/>
              <a:gd name="T52" fmla="*/ 1 w 134"/>
              <a:gd name="T53" fmla="*/ 6 h 134"/>
              <a:gd name="T54" fmla="*/ 7 w 134"/>
              <a:gd name="T55" fmla="*/ 2 h 134"/>
              <a:gd name="T56" fmla="*/ 12 w 134"/>
              <a:gd name="T57" fmla="*/ 2 h 134"/>
              <a:gd name="T58" fmla="*/ 12 w 134"/>
              <a:gd name="T59" fmla="*/ 8 h 134"/>
              <a:gd name="T60" fmla="*/ 12 w 134"/>
              <a:gd name="T61" fmla="*/ 13 h 134"/>
              <a:gd name="T62" fmla="*/ 18 w 134"/>
              <a:gd name="T63" fmla="*/ 19 h 134"/>
              <a:gd name="T64" fmla="*/ 23 w 134"/>
              <a:gd name="T65" fmla="*/ 24 h 134"/>
              <a:gd name="T66" fmla="*/ 27 w 134"/>
              <a:gd name="T67" fmla="*/ 28 h 134"/>
              <a:gd name="T68" fmla="*/ 33 w 134"/>
              <a:gd name="T69" fmla="*/ 33 h 134"/>
              <a:gd name="T70" fmla="*/ 36 w 134"/>
              <a:gd name="T71" fmla="*/ 37 h 134"/>
              <a:gd name="T72" fmla="*/ 38 w 134"/>
              <a:gd name="T73" fmla="*/ 43 h 134"/>
              <a:gd name="T74" fmla="*/ 42 w 134"/>
              <a:gd name="T75" fmla="*/ 48 h 134"/>
              <a:gd name="T76" fmla="*/ 45 w 134"/>
              <a:gd name="T77" fmla="*/ 55 h 134"/>
              <a:gd name="T78" fmla="*/ 49 w 134"/>
              <a:gd name="T79" fmla="*/ 59 h 134"/>
              <a:gd name="T80" fmla="*/ 53 w 134"/>
              <a:gd name="T81" fmla="*/ 65 h 134"/>
              <a:gd name="T82" fmla="*/ 57 w 134"/>
              <a:gd name="T83" fmla="*/ 70 h 134"/>
              <a:gd name="T84" fmla="*/ 60 w 134"/>
              <a:gd name="T85" fmla="*/ 76 h 134"/>
              <a:gd name="T86" fmla="*/ 66 w 134"/>
              <a:gd name="T87" fmla="*/ 81 h 134"/>
              <a:gd name="T88" fmla="*/ 69 w 134"/>
              <a:gd name="T89" fmla="*/ 87 h 134"/>
              <a:gd name="T90" fmla="*/ 75 w 134"/>
              <a:gd name="T91" fmla="*/ 90 h 134"/>
              <a:gd name="T92" fmla="*/ 79 w 134"/>
              <a:gd name="T93" fmla="*/ 96 h 134"/>
              <a:gd name="T94" fmla="*/ 84 w 134"/>
              <a:gd name="T95" fmla="*/ 101 h 134"/>
              <a:gd name="T96" fmla="*/ 90 w 134"/>
              <a:gd name="T97" fmla="*/ 107 h 134"/>
              <a:gd name="T98" fmla="*/ 95 w 134"/>
              <a:gd name="T99" fmla="*/ 112 h 134"/>
              <a:gd name="T100" fmla="*/ 99 w 134"/>
              <a:gd name="T101" fmla="*/ 116 h 134"/>
              <a:gd name="T102" fmla="*/ 104 w 134"/>
              <a:gd name="T103" fmla="*/ 122 h 134"/>
              <a:gd name="T104" fmla="*/ 110 w 134"/>
              <a:gd name="T105" fmla="*/ 125 h 134"/>
              <a:gd name="T106" fmla="*/ 119 w 134"/>
              <a:gd name="T107" fmla="*/ 131 h 134"/>
              <a:gd name="T108" fmla="*/ 126 w 134"/>
              <a:gd name="T109" fmla="*/ 134 h 134"/>
              <a:gd name="T110" fmla="*/ 134 w 134"/>
              <a:gd name="T111" fmla="*/ 134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4" h="134">
                <a:moveTo>
                  <a:pt x="134" y="134"/>
                </a:moveTo>
                <a:lnTo>
                  <a:pt x="132" y="133"/>
                </a:lnTo>
                <a:lnTo>
                  <a:pt x="130" y="129"/>
                </a:lnTo>
                <a:lnTo>
                  <a:pt x="128" y="127"/>
                </a:lnTo>
                <a:lnTo>
                  <a:pt x="126" y="125"/>
                </a:lnTo>
                <a:lnTo>
                  <a:pt x="125" y="122"/>
                </a:lnTo>
                <a:lnTo>
                  <a:pt x="121" y="120"/>
                </a:lnTo>
                <a:lnTo>
                  <a:pt x="119" y="118"/>
                </a:lnTo>
                <a:lnTo>
                  <a:pt x="117" y="116"/>
                </a:lnTo>
                <a:lnTo>
                  <a:pt x="115" y="112"/>
                </a:lnTo>
                <a:lnTo>
                  <a:pt x="112" y="111"/>
                </a:lnTo>
                <a:lnTo>
                  <a:pt x="110" y="107"/>
                </a:lnTo>
                <a:lnTo>
                  <a:pt x="108" y="105"/>
                </a:lnTo>
                <a:lnTo>
                  <a:pt x="104" y="103"/>
                </a:lnTo>
                <a:lnTo>
                  <a:pt x="103" y="101"/>
                </a:lnTo>
                <a:lnTo>
                  <a:pt x="101" y="100"/>
                </a:lnTo>
                <a:lnTo>
                  <a:pt x="97" y="96"/>
                </a:lnTo>
                <a:lnTo>
                  <a:pt x="95" y="94"/>
                </a:lnTo>
                <a:lnTo>
                  <a:pt x="93" y="92"/>
                </a:lnTo>
                <a:lnTo>
                  <a:pt x="91" y="88"/>
                </a:lnTo>
                <a:lnTo>
                  <a:pt x="88" y="87"/>
                </a:lnTo>
                <a:lnTo>
                  <a:pt x="86" y="85"/>
                </a:lnTo>
                <a:lnTo>
                  <a:pt x="82" y="83"/>
                </a:lnTo>
                <a:lnTo>
                  <a:pt x="80" y="79"/>
                </a:lnTo>
                <a:lnTo>
                  <a:pt x="79" y="77"/>
                </a:lnTo>
                <a:lnTo>
                  <a:pt x="77" y="76"/>
                </a:lnTo>
                <a:lnTo>
                  <a:pt x="73" y="74"/>
                </a:lnTo>
                <a:lnTo>
                  <a:pt x="69" y="72"/>
                </a:lnTo>
                <a:lnTo>
                  <a:pt x="68" y="70"/>
                </a:lnTo>
                <a:lnTo>
                  <a:pt x="64" y="68"/>
                </a:lnTo>
                <a:lnTo>
                  <a:pt x="60" y="65"/>
                </a:lnTo>
                <a:lnTo>
                  <a:pt x="58" y="63"/>
                </a:lnTo>
                <a:lnTo>
                  <a:pt x="55" y="61"/>
                </a:lnTo>
                <a:lnTo>
                  <a:pt x="51" y="59"/>
                </a:lnTo>
                <a:lnTo>
                  <a:pt x="47" y="57"/>
                </a:lnTo>
                <a:lnTo>
                  <a:pt x="44" y="55"/>
                </a:lnTo>
                <a:lnTo>
                  <a:pt x="40" y="54"/>
                </a:lnTo>
                <a:lnTo>
                  <a:pt x="36" y="50"/>
                </a:lnTo>
                <a:lnTo>
                  <a:pt x="34" y="48"/>
                </a:lnTo>
                <a:lnTo>
                  <a:pt x="31" y="46"/>
                </a:lnTo>
                <a:lnTo>
                  <a:pt x="27" y="43"/>
                </a:lnTo>
                <a:lnTo>
                  <a:pt x="23" y="41"/>
                </a:lnTo>
                <a:lnTo>
                  <a:pt x="22" y="39"/>
                </a:lnTo>
                <a:lnTo>
                  <a:pt x="20" y="35"/>
                </a:lnTo>
                <a:lnTo>
                  <a:pt x="16" y="33"/>
                </a:lnTo>
                <a:lnTo>
                  <a:pt x="12" y="30"/>
                </a:lnTo>
                <a:lnTo>
                  <a:pt x="9" y="26"/>
                </a:lnTo>
                <a:lnTo>
                  <a:pt x="7" y="24"/>
                </a:lnTo>
                <a:lnTo>
                  <a:pt x="5" y="20"/>
                </a:lnTo>
                <a:lnTo>
                  <a:pt x="1" y="17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1" y="6"/>
                </a:lnTo>
                <a:lnTo>
                  <a:pt x="3" y="4"/>
                </a:lnTo>
                <a:lnTo>
                  <a:pt x="7" y="2"/>
                </a:lnTo>
                <a:lnTo>
                  <a:pt x="11" y="0"/>
                </a:lnTo>
                <a:lnTo>
                  <a:pt x="12" y="2"/>
                </a:lnTo>
                <a:lnTo>
                  <a:pt x="12" y="6"/>
                </a:lnTo>
                <a:lnTo>
                  <a:pt x="12" y="8"/>
                </a:lnTo>
                <a:lnTo>
                  <a:pt x="12" y="11"/>
                </a:lnTo>
                <a:lnTo>
                  <a:pt x="12" y="13"/>
                </a:lnTo>
                <a:lnTo>
                  <a:pt x="16" y="17"/>
                </a:lnTo>
                <a:lnTo>
                  <a:pt x="18" y="19"/>
                </a:lnTo>
                <a:lnTo>
                  <a:pt x="20" y="20"/>
                </a:lnTo>
                <a:lnTo>
                  <a:pt x="23" y="24"/>
                </a:lnTo>
                <a:lnTo>
                  <a:pt x="25" y="26"/>
                </a:lnTo>
                <a:lnTo>
                  <a:pt x="27" y="28"/>
                </a:lnTo>
                <a:lnTo>
                  <a:pt x="31" y="32"/>
                </a:lnTo>
                <a:lnTo>
                  <a:pt x="33" y="33"/>
                </a:lnTo>
                <a:lnTo>
                  <a:pt x="34" y="35"/>
                </a:lnTo>
                <a:lnTo>
                  <a:pt x="36" y="37"/>
                </a:lnTo>
                <a:lnTo>
                  <a:pt x="38" y="39"/>
                </a:lnTo>
                <a:lnTo>
                  <a:pt x="38" y="43"/>
                </a:lnTo>
                <a:lnTo>
                  <a:pt x="40" y="44"/>
                </a:lnTo>
                <a:lnTo>
                  <a:pt x="42" y="48"/>
                </a:lnTo>
                <a:lnTo>
                  <a:pt x="44" y="52"/>
                </a:lnTo>
                <a:lnTo>
                  <a:pt x="45" y="55"/>
                </a:lnTo>
                <a:lnTo>
                  <a:pt x="47" y="57"/>
                </a:lnTo>
                <a:lnTo>
                  <a:pt x="49" y="59"/>
                </a:lnTo>
                <a:lnTo>
                  <a:pt x="51" y="63"/>
                </a:lnTo>
                <a:lnTo>
                  <a:pt x="53" y="65"/>
                </a:lnTo>
                <a:lnTo>
                  <a:pt x="55" y="66"/>
                </a:lnTo>
                <a:lnTo>
                  <a:pt x="57" y="70"/>
                </a:lnTo>
                <a:lnTo>
                  <a:pt x="58" y="74"/>
                </a:lnTo>
                <a:lnTo>
                  <a:pt x="60" y="76"/>
                </a:lnTo>
                <a:lnTo>
                  <a:pt x="62" y="79"/>
                </a:lnTo>
                <a:lnTo>
                  <a:pt x="66" y="81"/>
                </a:lnTo>
                <a:lnTo>
                  <a:pt x="68" y="85"/>
                </a:lnTo>
                <a:lnTo>
                  <a:pt x="69" y="87"/>
                </a:lnTo>
                <a:lnTo>
                  <a:pt x="71" y="88"/>
                </a:lnTo>
                <a:lnTo>
                  <a:pt x="75" y="90"/>
                </a:lnTo>
                <a:lnTo>
                  <a:pt x="77" y="94"/>
                </a:lnTo>
                <a:lnTo>
                  <a:pt x="79" y="96"/>
                </a:lnTo>
                <a:lnTo>
                  <a:pt x="80" y="100"/>
                </a:lnTo>
                <a:lnTo>
                  <a:pt x="84" y="101"/>
                </a:lnTo>
                <a:lnTo>
                  <a:pt x="86" y="105"/>
                </a:lnTo>
                <a:lnTo>
                  <a:pt x="90" y="107"/>
                </a:lnTo>
                <a:lnTo>
                  <a:pt x="91" y="109"/>
                </a:lnTo>
                <a:lnTo>
                  <a:pt x="95" y="112"/>
                </a:lnTo>
                <a:lnTo>
                  <a:pt x="97" y="114"/>
                </a:lnTo>
                <a:lnTo>
                  <a:pt x="99" y="116"/>
                </a:lnTo>
                <a:lnTo>
                  <a:pt x="103" y="120"/>
                </a:lnTo>
                <a:lnTo>
                  <a:pt x="104" y="122"/>
                </a:lnTo>
                <a:lnTo>
                  <a:pt x="108" y="123"/>
                </a:lnTo>
                <a:lnTo>
                  <a:pt x="110" y="125"/>
                </a:lnTo>
                <a:lnTo>
                  <a:pt x="114" y="127"/>
                </a:lnTo>
                <a:lnTo>
                  <a:pt x="119" y="131"/>
                </a:lnTo>
                <a:lnTo>
                  <a:pt x="123" y="133"/>
                </a:lnTo>
                <a:lnTo>
                  <a:pt x="126" y="134"/>
                </a:lnTo>
                <a:lnTo>
                  <a:pt x="130" y="134"/>
                </a:lnTo>
                <a:lnTo>
                  <a:pt x="134" y="134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05" name="Freeform 2061"/>
          <p:cNvSpPr>
            <a:spLocks/>
          </p:cNvSpPr>
          <p:nvPr/>
        </p:nvSpPr>
        <p:spPr bwMode="auto">
          <a:xfrm>
            <a:off x="5137150" y="3976688"/>
            <a:ext cx="106363" cy="106362"/>
          </a:xfrm>
          <a:custGeom>
            <a:avLst/>
            <a:gdLst>
              <a:gd name="T0" fmla="*/ 132 w 134"/>
              <a:gd name="T1" fmla="*/ 133 h 134"/>
              <a:gd name="T2" fmla="*/ 128 w 134"/>
              <a:gd name="T3" fmla="*/ 127 h 134"/>
              <a:gd name="T4" fmla="*/ 125 w 134"/>
              <a:gd name="T5" fmla="*/ 122 h 134"/>
              <a:gd name="T6" fmla="*/ 119 w 134"/>
              <a:gd name="T7" fmla="*/ 118 h 134"/>
              <a:gd name="T8" fmla="*/ 115 w 134"/>
              <a:gd name="T9" fmla="*/ 112 h 134"/>
              <a:gd name="T10" fmla="*/ 110 w 134"/>
              <a:gd name="T11" fmla="*/ 107 h 134"/>
              <a:gd name="T12" fmla="*/ 104 w 134"/>
              <a:gd name="T13" fmla="*/ 103 h 134"/>
              <a:gd name="T14" fmla="*/ 101 w 134"/>
              <a:gd name="T15" fmla="*/ 100 h 134"/>
              <a:gd name="T16" fmla="*/ 95 w 134"/>
              <a:gd name="T17" fmla="*/ 94 h 134"/>
              <a:gd name="T18" fmla="*/ 91 w 134"/>
              <a:gd name="T19" fmla="*/ 88 h 134"/>
              <a:gd name="T20" fmla="*/ 86 w 134"/>
              <a:gd name="T21" fmla="*/ 85 h 134"/>
              <a:gd name="T22" fmla="*/ 80 w 134"/>
              <a:gd name="T23" fmla="*/ 79 h 134"/>
              <a:gd name="T24" fmla="*/ 77 w 134"/>
              <a:gd name="T25" fmla="*/ 76 h 134"/>
              <a:gd name="T26" fmla="*/ 69 w 134"/>
              <a:gd name="T27" fmla="*/ 72 h 134"/>
              <a:gd name="T28" fmla="*/ 64 w 134"/>
              <a:gd name="T29" fmla="*/ 68 h 134"/>
              <a:gd name="T30" fmla="*/ 58 w 134"/>
              <a:gd name="T31" fmla="*/ 63 h 134"/>
              <a:gd name="T32" fmla="*/ 51 w 134"/>
              <a:gd name="T33" fmla="*/ 59 h 134"/>
              <a:gd name="T34" fmla="*/ 44 w 134"/>
              <a:gd name="T35" fmla="*/ 55 h 134"/>
              <a:gd name="T36" fmla="*/ 36 w 134"/>
              <a:gd name="T37" fmla="*/ 50 h 134"/>
              <a:gd name="T38" fmla="*/ 31 w 134"/>
              <a:gd name="T39" fmla="*/ 46 h 134"/>
              <a:gd name="T40" fmla="*/ 23 w 134"/>
              <a:gd name="T41" fmla="*/ 41 h 134"/>
              <a:gd name="T42" fmla="*/ 20 w 134"/>
              <a:gd name="T43" fmla="*/ 35 h 134"/>
              <a:gd name="T44" fmla="*/ 12 w 134"/>
              <a:gd name="T45" fmla="*/ 30 h 134"/>
              <a:gd name="T46" fmla="*/ 7 w 134"/>
              <a:gd name="T47" fmla="*/ 24 h 134"/>
              <a:gd name="T48" fmla="*/ 1 w 134"/>
              <a:gd name="T49" fmla="*/ 17 h 134"/>
              <a:gd name="T50" fmla="*/ 0 w 134"/>
              <a:gd name="T51" fmla="*/ 9 h 134"/>
              <a:gd name="T52" fmla="*/ 1 w 134"/>
              <a:gd name="T53" fmla="*/ 6 h 134"/>
              <a:gd name="T54" fmla="*/ 7 w 134"/>
              <a:gd name="T55" fmla="*/ 2 h 134"/>
              <a:gd name="T56" fmla="*/ 12 w 134"/>
              <a:gd name="T57" fmla="*/ 2 h 134"/>
              <a:gd name="T58" fmla="*/ 12 w 134"/>
              <a:gd name="T59" fmla="*/ 8 h 134"/>
              <a:gd name="T60" fmla="*/ 12 w 134"/>
              <a:gd name="T61" fmla="*/ 13 h 134"/>
              <a:gd name="T62" fmla="*/ 18 w 134"/>
              <a:gd name="T63" fmla="*/ 19 h 134"/>
              <a:gd name="T64" fmla="*/ 23 w 134"/>
              <a:gd name="T65" fmla="*/ 24 h 134"/>
              <a:gd name="T66" fmla="*/ 27 w 134"/>
              <a:gd name="T67" fmla="*/ 28 h 134"/>
              <a:gd name="T68" fmla="*/ 33 w 134"/>
              <a:gd name="T69" fmla="*/ 33 h 134"/>
              <a:gd name="T70" fmla="*/ 36 w 134"/>
              <a:gd name="T71" fmla="*/ 37 h 134"/>
              <a:gd name="T72" fmla="*/ 38 w 134"/>
              <a:gd name="T73" fmla="*/ 43 h 134"/>
              <a:gd name="T74" fmla="*/ 42 w 134"/>
              <a:gd name="T75" fmla="*/ 48 h 134"/>
              <a:gd name="T76" fmla="*/ 45 w 134"/>
              <a:gd name="T77" fmla="*/ 55 h 134"/>
              <a:gd name="T78" fmla="*/ 49 w 134"/>
              <a:gd name="T79" fmla="*/ 59 h 134"/>
              <a:gd name="T80" fmla="*/ 53 w 134"/>
              <a:gd name="T81" fmla="*/ 65 h 134"/>
              <a:gd name="T82" fmla="*/ 57 w 134"/>
              <a:gd name="T83" fmla="*/ 70 h 134"/>
              <a:gd name="T84" fmla="*/ 60 w 134"/>
              <a:gd name="T85" fmla="*/ 76 h 134"/>
              <a:gd name="T86" fmla="*/ 66 w 134"/>
              <a:gd name="T87" fmla="*/ 81 h 134"/>
              <a:gd name="T88" fmla="*/ 69 w 134"/>
              <a:gd name="T89" fmla="*/ 87 h 134"/>
              <a:gd name="T90" fmla="*/ 75 w 134"/>
              <a:gd name="T91" fmla="*/ 90 h 134"/>
              <a:gd name="T92" fmla="*/ 79 w 134"/>
              <a:gd name="T93" fmla="*/ 96 h 134"/>
              <a:gd name="T94" fmla="*/ 84 w 134"/>
              <a:gd name="T95" fmla="*/ 101 h 134"/>
              <a:gd name="T96" fmla="*/ 90 w 134"/>
              <a:gd name="T97" fmla="*/ 107 h 134"/>
              <a:gd name="T98" fmla="*/ 95 w 134"/>
              <a:gd name="T99" fmla="*/ 112 h 134"/>
              <a:gd name="T100" fmla="*/ 99 w 134"/>
              <a:gd name="T101" fmla="*/ 116 h 134"/>
              <a:gd name="T102" fmla="*/ 104 w 134"/>
              <a:gd name="T103" fmla="*/ 122 h 134"/>
              <a:gd name="T104" fmla="*/ 110 w 134"/>
              <a:gd name="T105" fmla="*/ 125 h 134"/>
              <a:gd name="T106" fmla="*/ 119 w 134"/>
              <a:gd name="T107" fmla="*/ 131 h 134"/>
              <a:gd name="T108" fmla="*/ 126 w 134"/>
              <a:gd name="T109" fmla="*/ 134 h 134"/>
              <a:gd name="T110" fmla="*/ 134 w 134"/>
              <a:gd name="T111" fmla="*/ 134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4" h="134">
                <a:moveTo>
                  <a:pt x="134" y="134"/>
                </a:moveTo>
                <a:lnTo>
                  <a:pt x="132" y="133"/>
                </a:lnTo>
                <a:lnTo>
                  <a:pt x="130" y="129"/>
                </a:lnTo>
                <a:lnTo>
                  <a:pt x="128" y="127"/>
                </a:lnTo>
                <a:lnTo>
                  <a:pt x="126" y="125"/>
                </a:lnTo>
                <a:lnTo>
                  <a:pt x="125" y="122"/>
                </a:lnTo>
                <a:lnTo>
                  <a:pt x="121" y="120"/>
                </a:lnTo>
                <a:lnTo>
                  <a:pt x="119" y="118"/>
                </a:lnTo>
                <a:lnTo>
                  <a:pt x="117" y="116"/>
                </a:lnTo>
                <a:lnTo>
                  <a:pt x="115" y="112"/>
                </a:lnTo>
                <a:lnTo>
                  <a:pt x="112" y="111"/>
                </a:lnTo>
                <a:lnTo>
                  <a:pt x="110" y="107"/>
                </a:lnTo>
                <a:lnTo>
                  <a:pt x="108" y="105"/>
                </a:lnTo>
                <a:lnTo>
                  <a:pt x="104" y="103"/>
                </a:lnTo>
                <a:lnTo>
                  <a:pt x="103" y="101"/>
                </a:lnTo>
                <a:lnTo>
                  <a:pt x="101" y="100"/>
                </a:lnTo>
                <a:lnTo>
                  <a:pt x="97" y="96"/>
                </a:lnTo>
                <a:lnTo>
                  <a:pt x="95" y="94"/>
                </a:lnTo>
                <a:lnTo>
                  <a:pt x="93" y="92"/>
                </a:lnTo>
                <a:lnTo>
                  <a:pt x="91" y="88"/>
                </a:lnTo>
                <a:lnTo>
                  <a:pt x="88" y="87"/>
                </a:lnTo>
                <a:lnTo>
                  <a:pt x="86" y="85"/>
                </a:lnTo>
                <a:lnTo>
                  <a:pt x="82" y="83"/>
                </a:lnTo>
                <a:lnTo>
                  <a:pt x="80" y="79"/>
                </a:lnTo>
                <a:lnTo>
                  <a:pt x="79" y="77"/>
                </a:lnTo>
                <a:lnTo>
                  <a:pt x="77" y="76"/>
                </a:lnTo>
                <a:lnTo>
                  <a:pt x="73" y="74"/>
                </a:lnTo>
                <a:lnTo>
                  <a:pt x="69" y="72"/>
                </a:lnTo>
                <a:lnTo>
                  <a:pt x="68" y="70"/>
                </a:lnTo>
                <a:lnTo>
                  <a:pt x="64" y="68"/>
                </a:lnTo>
                <a:lnTo>
                  <a:pt x="60" y="65"/>
                </a:lnTo>
                <a:lnTo>
                  <a:pt x="58" y="63"/>
                </a:lnTo>
                <a:lnTo>
                  <a:pt x="55" y="61"/>
                </a:lnTo>
                <a:lnTo>
                  <a:pt x="51" y="59"/>
                </a:lnTo>
                <a:lnTo>
                  <a:pt x="47" y="57"/>
                </a:lnTo>
                <a:lnTo>
                  <a:pt x="44" y="55"/>
                </a:lnTo>
                <a:lnTo>
                  <a:pt x="40" y="54"/>
                </a:lnTo>
                <a:lnTo>
                  <a:pt x="36" y="50"/>
                </a:lnTo>
                <a:lnTo>
                  <a:pt x="34" y="48"/>
                </a:lnTo>
                <a:lnTo>
                  <a:pt x="31" y="46"/>
                </a:lnTo>
                <a:lnTo>
                  <a:pt x="27" y="43"/>
                </a:lnTo>
                <a:lnTo>
                  <a:pt x="23" y="41"/>
                </a:lnTo>
                <a:lnTo>
                  <a:pt x="22" y="39"/>
                </a:lnTo>
                <a:lnTo>
                  <a:pt x="20" y="35"/>
                </a:lnTo>
                <a:lnTo>
                  <a:pt x="16" y="33"/>
                </a:lnTo>
                <a:lnTo>
                  <a:pt x="12" y="30"/>
                </a:lnTo>
                <a:lnTo>
                  <a:pt x="9" y="26"/>
                </a:lnTo>
                <a:lnTo>
                  <a:pt x="7" y="24"/>
                </a:lnTo>
                <a:lnTo>
                  <a:pt x="5" y="20"/>
                </a:lnTo>
                <a:lnTo>
                  <a:pt x="1" y="17"/>
                </a:lnTo>
                <a:lnTo>
                  <a:pt x="0" y="13"/>
                </a:lnTo>
                <a:lnTo>
                  <a:pt x="0" y="9"/>
                </a:lnTo>
                <a:lnTo>
                  <a:pt x="0" y="8"/>
                </a:lnTo>
                <a:lnTo>
                  <a:pt x="1" y="6"/>
                </a:lnTo>
                <a:lnTo>
                  <a:pt x="3" y="4"/>
                </a:lnTo>
                <a:lnTo>
                  <a:pt x="7" y="2"/>
                </a:lnTo>
                <a:lnTo>
                  <a:pt x="11" y="0"/>
                </a:lnTo>
                <a:lnTo>
                  <a:pt x="12" y="2"/>
                </a:lnTo>
                <a:lnTo>
                  <a:pt x="12" y="6"/>
                </a:lnTo>
                <a:lnTo>
                  <a:pt x="12" y="8"/>
                </a:lnTo>
                <a:lnTo>
                  <a:pt x="12" y="11"/>
                </a:lnTo>
                <a:lnTo>
                  <a:pt x="12" y="13"/>
                </a:lnTo>
                <a:lnTo>
                  <a:pt x="16" y="17"/>
                </a:lnTo>
                <a:lnTo>
                  <a:pt x="18" y="19"/>
                </a:lnTo>
                <a:lnTo>
                  <a:pt x="20" y="20"/>
                </a:lnTo>
                <a:lnTo>
                  <a:pt x="23" y="24"/>
                </a:lnTo>
                <a:lnTo>
                  <a:pt x="25" y="26"/>
                </a:lnTo>
                <a:lnTo>
                  <a:pt x="27" y="28"/>
                </a:lnTo>
                <a:lnTo>
                  <a:pt x="31" y="32"/>
                </a:lnTo>
                <a:lnTo>
                  <a:pt x="33" y="33"/>
                </a:lnTo>
                <a:lnTo>
                  <a:pt x="34" y="35"/>
                </a:lnTo>
                <a:lnTo>
                  <a:pt x="36" y="37"/>
                </a:lnTo>
                <a:lnTo>
                  <a:pt x="38" y="39"/>
                </a:lnTo>
                <a:lnTo>
                  <a:pt x="38" y="43"/>
                </a:lnTo>
                <a:lnTo>
                  <a:pt x="40" y="44"/>
                </a:lnTo>
                <a:lnTo>
                  <a:pt x="42" y="48"/>
                </a:lnTo>
                <a:lnTo>
                  <a:pt x="44" y="52"/>
                </a:lnTo>
                <a:lnTo>
                  <a:pt x="45" y="55"/>
                </a:lnTo>
                <a:lnTo>
                  <a:pt x="47" y="57"/>
                </a:lnTo>
                <a:lnTo>
                  <a:pt x="49" y="59"/>
                </a:lnTo>
                <a:lnTo>
                  <a:pt x="51" y="63"/>
                </a:lnTo>
                <a:lnTo>
                  <a:pt x="53" y="65"/>
                </a:lnTo>
                <a:lnTo>
                  <a:pt x="55" y="66"/>
                </a:lnTo>
                <a:lnTo>
                  <a:pt x="57" y="70"/>
                </a:lnTo>
                <a:lnTo>
                  <a:pt x="58" y="74"/>
                </a:lnTo>
                <a:lnTo>
                  <a:pt x="60" y="76"/>
                </a:lnTo>
                <a:lnTo>
                  <a:pt x="62" y="79"/>
                </a:lnTo>
                <a:lnTo>
                  <a:pt x="66" y="81"/>
                </a:lnTo>
                <a:lnTo>
                  <a:pt x="68" y="85"/>
                </a:lnTo>
                <a:lnTo>
                  <a:pt x="69" y="87"/>
                </a:lnTo>
                <a:lnTo>
                  <a:pt x="71" y="88"/>
                </a:lnTo>
                <a:lnTo>
                  <a:pt x="75" y="90"/>
                </a:lnTo>
                <a:lnTo>
                  <a:pt x="77" y="94"/>
                </a:lnTo>
                <a:lnTo>
                  <a:pt x="79" y="96"/>
                </a:lnTo>
                <a:lnTo>
                  <a:pt x="80" y="100"/>
                </a:lnTo>
                <a:lnTo>
                  <a:pt x="84" y="101"/>
                </a:lnTo>
                <a:lnTo>
                  <a:pt x="86" y="105"/>
                </a:lnTo>
                <a:lnTo>
                  <a:pt x="90" y="107"/>
                </a:lnTo>
                <a:lnTo>
                  <a:pt x="91" y="109"/>
                </a:lnTo>
                <a:lnTo>
                  <a:pt x="95" y="112"/>
                </a:lnTo>
                <a:lnTo>
                  <a:pt x="97" y="114"/>
                </a:lnTo>
                <a:lnTo>
                  <a:pt x="99" y="116"/>
                </a:lnTo>
                <a:lnTo>
                  <a:pt x="103" y="120"/>
                </a:lnTo>
                <a:lnTo>
                  <a:pt x="104" y="122"/>
                </a:lnTo>
                <a:lnTo>
                  <a:pt x="108" y="123"/>
                </a:lnTo>
                <a:lnTo>
                  <a:pt x="110" y="125"/>
                </a:lnTo>
                <a:lnTo>
                  <a:pt x="114" y="127"/>
                </a:lnTo>
                <a:lnTo>
                  <a:pt x="119" y="131"/>
                </a:lnTo>
                <a:lnTo>
                  <a:pt x="123" y="133"/>
                </a:lnTo>
                <a:lnTo>
                  <a:pt x="126" y="134"/>
                </a:lnTo>
                <a:lnTo>
                  <a:pt x="130" y="134"/>
                </a:lnTo>
                <a:lnTo>
                  <a:pt x="134" y="134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06" name="Freeform 2062"/>
          <p:cNvSpPr>
            <a:spLocks/>
          </p:cNvSpPr>
          <p:nvPr/>
        </p:nvSpPr>
        <p:spPr bwMode="auto">
          <a:xfrm>
            <a:off x="5040313" y="4067175"/>
            <a:ext cx="206375" cy="19050"/>
          </a:xfrm>
          <a:custGeom>
            <a:avLst/>
            <a:gdLst>
              <a:gd name="T0" fmla="*/ 256 w 259"/>
              <a:gd name="T1" fmla="*/ 20 h 24"/>
              <a:gd name="T2" fmla="*/ 243 w 259"/>
              <a:gd name="T3" fmla="*/ 17 h 24"/>
              <a:gd name="T4" fmla="*/ 232 w 259"/>
              <a:gd name="T5" fmla="*/ 15 h 24"/>
              <a:gd name="T6" fmla="*/ 223 w 259"/>
              <a:gd name="T7" fmla="*/ 13 h 24"/>
              <a:gd name="T8" fmla="*/ 210 w 259"/>
              <a:gd name="T9" fmla="*/ 11 h 24"/>
              <a:gd name="T10" fmla="*/ 201 w 259"/>
              <a:gd name="T11" fmla="*/ 11 h 24"/>
              <a:gd name="T12" fmla="*/ 191 w 259"/>
              <a:gd name="T13" fmla="*/ 9 h 24"/>
              <a:gd name="T14" fmla="*/ 180 w 259"/>
              <a:gd name="T15" fmla="*/ 8 h 24"/>
              <a:gd name="T16" fmla="*/ 169 w 259"/>
              <a:gd name="T17" fmla="*/ 6 h 24"/>
              <a:gd name="T18" fmla="*/ 156 w 259"/>
              <a:gd name="T19" fmla="*/ 4 h 24"/>
              <a:gd name="T20" fmla="*/ 145 w 259"/>
              <a:gd name="T21" fmla="*/ 2 h 24"/>
              <a:gd name="T22" fmla="*/ 134 w 259"/>
              <a:gd name="T23" fmla="*/ 0 h 24"/>
              <a:gd name="T24" fmla="*/ 123 w 259"/>
              <a:gd name="T25" fmla="*/ 0 h 24"/>
              <a:gd name="T26" fmla="*/ 114 w 259"/>
              <a:gd name="T27" fmla="*/ 0 h 24"/>
              <a:gd name="T28" fmla="*/ 99 w 259"/>
              <a:gd name="T29" fmla="*/ 0 h 24"/>
              <a:gd name="T30" fmla="*/ 81 w 259"/>
              <a:gd name="T31" fmla="*/ 0 h 24"/>
              <a:gd name="T32" fmla="*/ 66 w 259"/>
              <a:gd name="T33" fmla="*/ 2 h 24"/>
              <a:gd name="T34" fmla="*/ 57 w 259"/>
              <a:gd name="T35" fmla="*/ 4 h 24"/>
              <a:gd name="T36" fmla="*/ 46 w 259"/>
              <a:gd name="T37" fmla="*/ 6 h 24"/>
              <a:gd name="T38" fmla="*/ 39 w 259"/>
              <a:gd name="T39" fmla="*/ 9 h 24"/>
              <a:gd name="T40" fmla="*/ 33 w 259"/>
              <a:gd name="T41" fmla="*/ 13 h 24"/>
              <a:gd name="T42" fmla="*/ 26 w 259"/>
              <a:gd name="T43" fmla="*/ 17 h 24"/>
              <a:gd name="T44" fmla="*/ 19 w 259"/>
              <a:gd name="T45" fmla="*/ 19 h 24"/>
              <a:gd name="T46" fmla="*/ 9 w 259"/>
              <a:gd name="T47" fmla="*/ 22 h 24"/>
              <a:gd name="T48" fmla="*/ 4 w 259"/>
              <a:gd name="T49" fmla="*/ 24 h 24"/>
              <a:gd name="T50" fmla="*/ 0 w 259"/>
              <a:gd name="T51" fmla="*/ 22 h 24"/>
              <a:gd name="T52" fmla="*/ 6 w 259"/>
              <a:gd name="T53" fmla="*/ 19 h 24"/>
              <a:gd name="T54" fmla="*/ 11 w 259"/>
              <a:gd name="T55" fmla="*/ 13 h 24"/>
              <a:gd name="T56" fmla="*/ 19 w 259"/>
              <a:gd name="T57" fmla="*/ 11 h 24"/>
              <a:gd name="T58" fmla="*/ 28 w 259"/>
              <a:gd name="T59" fmla="*/ 9 h 24"/>
              <a:gd name="T60" fmla="*/ 35 w 259"/>
              <a:gd name="T61" fmla="*/ 8 h 24"/>
              <a:gd name="T62" fmla="*/ 46 w 259"/>
              <a:gd name="T63" fmla="*/ 6 h 24"/>
              <a:gd name="T64" fmla="*/ 53 w 259"/>
              <a:gd name="T65" fmla="*/ 4 h 24"/>
              <a:gd name="T66" fmla="*/ 63 w 259"/>
              <a:gd name="T67" fmla="*/ 4 h 24"/>
              <a:gd name="T68" fmla="*/ 72 w 259"/>
              <a:gd name="T69" fmla="*/ 4 h 24"/>
              <a:gd name="T70" fmla="*/ 83 w 259"/>
              <a:gd name="T71" fmla="*/ 4 h 24"/>
              <a:gd name="T72" fmla="*/ 94 w 259"/>
              <a:gd name="T73" fmla="*/ 4 h 24"/>
              <a:gd name="T74" fmla="*/ 105 w 259"/>
              <a:gd name="T75" fmla="*/ 4 h 24"/>
              <a:gd name="T76" fmla="*/ 118 w 259"/>
              <a:gd name="T77" fmla="*/ 6 h 24"/>
              <a:gd name="T78" fmla="*/ 127 w 259"/>
              <a:gd name="T79" fmla="*/ 6 h 24"/>
              <a:gd name="T80" fmla="*/ 140 w 259"/>
              <a:gd name="T81" fmla="*/ 8 h 24"/>
              <a:gd name="T82" fmla="*/ 151 w 259"/>
              <a:gd name="T83" fmla="*/ 9 h 24"/>
              <a:gd name="T84" fmla="*/ 164 w 259"/>
              <a:gd name="T85" fmla="*/ 11 h 24"/>
              <a:gd name="T86" fmla="*/ 173 w 259"/>
              <a:gd name="T87" fmla="*/ 13 h 24"/>
              <a:gd name="T88" fmla="*/ 184 w 259"/>
              <a:gd name="T89" fmla="*/ 13 h 24"/>
              <a:gd name="T90" fmla="*/ 197 w 259"/>
              <a:gd name="T91" fmla="*/ 15 h 24"/>
              <a:gd name="T92" fmla="*/ 206 w 259"/>
              <a:gd name="T93" fmla="*/ 17 h 24"/>
              <a:gd name="T94" fmla="*/ 217 w 259"/>
              <a:gd name="T95" fmla="*/ 17 h 24"/>
              <a:gd name="T96" fmla="*/ 226 w 259"/>
              <a:gd name="T97" fmla="*/ 19 h 24"/>
              <a:gd name="T98" fmla="*/ 236 w 259"/>
              <a:gd name="T99" fmla="*/ 20 h 24"/>
              <a:gd name="T100" fmla="*/ 247 w 259"/>
              <a:gd name="T101" fmla="*/ 22 h 24"/>
              <a:gd name="T102" fmla="*/ 259 w 259"/>
              <a:gd name="T103" fmla="*/ 24 h 24"/>
              <a:gd name="T104" fmla="*/ 259 w 259"/>
              <a:gd name="T105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59" h="24">
                <a:moveTo>
                  <a:pt x="259" y="24"/>
                </a:moveTo>
                <a:lnTo>
                  <a:pt x="256" y="20"/>
                </a:lnTo>
                <a:lnTo>
                  <a:pt x="248" y="19"/>
                </a:lnTo>
                <a:lnTo>
                  <a:pt x="243" y="17"/>
                </a:lnTo>
                <a:lnTo>
                  <a:pt x="237" y="15"/>
                </a:lnTo>
                <a:lnTo>
                  <a:pt x="232" y="15"/>
                </a:lnTo>
                <a:lnTo>
                  <a:pt x="226" y="13"/>
                </a:lnTo>
                <a:lnTo>
                  <a:pt x="223" y="13"/>
                </a:lnTo>
                <a:lnTo>
                  <a:pt x="217" y="13"/>
                </a:lnTo>
                <a:lnTo>
                  <a:pt x="210" y="11"/>
                </a:lnTo>
                <a:lnTo>
                  <a:pt x="206" y="11"/>
                </a:lnTo>
                <a:lnTo>
                  <a:pt x="201" y="11"/>
                </a:lnTo>
                <a:lnTo>
                  <a:pt x="197" y="9"/>
                </a:lnTo>
                <a:lnTo>
                  <a:pt x="191" y="9"/>
                </a:lnTo>
                <a:lnTo>
                  <a:pt x="186" y="9"/>
                </a:lnTo>
                <a:lnTo>
                  <a:pt x="180" y="8"/>
                </a:lnTo>
                <a:lnTo>
                  <a:pt x="175" y="8"/>
                </a:lnTo>
                <a:lnTo>
                  <a:pt x="169" y="6"/>
                </a:lnTo>
                <a:lnTo>
                  <a:pt x="164" y="6"/>
                </a:lnTo>
                <a:lnTo>
                  <a:pt x="156" y="4"/>
                </a:lnTo>
                <a:lnTo>
                  <a:pt x="151" y="4"/>
                </a:lnTo>
                <a:lnTo>
                  <a:pt x="145" y="2"/>
                </a:lnTo>
                <a:lnTo>
                  <a:pt x="140" y="2"/>
                </a:lnTo>
                <a:lnTo>
                  <a:pt x="134" y="0"/>
                </a:lnTo>
                <a:lnTo>
                  <a:pt x="129" y="0"/>
                </a:lnTo>
                <a:lnTo>
                  <a:pt x="123" y="0"/>
                </a:lnTo>
                <a:lnTo>
                  <a:pt x="120" y="0"/>
                </a:lnTo>
                <a:lnTo>
                  <a:pt x="114" y="0"/>
                </a:lnTo>
                <a:lnTo>
                  <a:pt x="107" y="0"/>
                </a:lnTo>
                <a:lnTo>
                  <a:pt x="99" y="0"/>
                </a:lnTo>
                <a:lnTo>
                  <a:pt x="90" y="0"/>
                </a:lnTo>
                <a:lnTo>
                  <a:pt x="81" y="0"/>
                </a:lnTo>
                <a:lnTo>
                  <a:pt x="74" y="0"/>
                </a:lnTo>
                <a:lnTo>
                  <a:pt x="66" y="2"/>
                </a:lnTo>
                <a:lnTo>
                  <a:pt x="63" y="2"/>
                </a:lnTo>
                <a:lnTo>
                  <a:pt x="57" y="4"/>
                </a:lnTo>
                <a:lnTo>
                  <a:pt x="52" y="4"/>
                </a:lnTo>
                <a:lnTo>
                  <a:pt x="46" y="6"/>
                </a:lnTo>
                <a:lnTo>
                  <a:pt x="42" y="8"/>
                </a:lnTo>
                <a:lnTo>
                  <a:pt x="39" y="9"/>
                </a:lnTo>
                <a:lnTo>
                  <a:pt x="37" y="11"/>
                </a:lnTo>
                <a:lnTo>
                  <a:pt x="33" y="13"/>
                </a:lnTo>
                <a:lnTo>
                  <a:pt x="28" y="15"/>
                </a:lnTo>
                <a:lnTo>
                  <a:pt x="26" y="17"/>
                </a:lnTo>
                <a:lnTo>
                  <a:pt x="22" y="19"/>
                </a:lnTo>
                <a:lnTo>
                  <a:pt x="19" y="19"/>
                </a:lnTo>
                <a:lnTo>
                  <a:pt x="15" y="20"/>
                </a:lnTo>
                <a:lnTo>
                  <a:pt x="9" y="22"/>
                </a:lnTo>
                <a:lnTo>
                  <a:pt x="6" y="22"/>
                </a:lnTo>
                <a:lnTo>
                  <a:pt x="4" y="24"/>
                </a:lnTo>
                <a:lnTo>
                  <a:pt x="0" y="24"/>
                </a:lnTo>
                <a:lnTo>
                  <a:pt x="0" y="22"/>
                </a:lnTo>
                <a:lnTo>
                  <a:pt x="4" y="20"/>
                </a:lnTo>
                <a:lnTo>
                  <a:pt x="6" y="19"/>
                </a:lnTo>
                <a:lnTo>
                  <a:pt x="9" y="17"/>
                </a:lnTo>
                <a:lnTo>
                  <a:pt x="11" y="13"/>
                </a:lnTo>
                <a:lnTo>
                  <a:pt x="15" y="13"/>
                </a:lnTo>
                <a:lnTo>
                  <a:pt x="19" y="11"/>
                </a:lnTo>
                <a:lnTo>
                  <a:pt x="24" y="11"/>
                </a:lnTo>
                <a:lnTo>
                  <a:pt x="28" y="9"/>
                </a:lnTo>
                <a:lnTo>
                  <a:pt x="31" y="9"/>
                </a:lnTo>
                <a:lnTo>
                  <a:pt x="35" y="8"/>
                </a:lnTo>
                <a:lnTo>
                  <a:pt x="41" y="8"/>
                </a:lnTo>
                <a:lnTo>
                  <a:pt x="46" y="6"/>
                </a:lnTo>
                <a:lnTo>
                  <a:pt x="50" y="6"/>
                </a:lnTo>
                <a:lnTo>
                  <a:pt x="53" y="4"/>
                </a:lnTo>
                <a:lnTo>
                  <a:pt x="59" y="4"/>
                </a:lnTo>
                <a:lnTo>
                  <a:pt x="63" y="4"/>
                </a:lnTo>
                <a:lnTo>
                  <a:pt x="68" y="4"/>
                </a:lnTo>
                <a:lnTo>
                  <a:pt x="72" y="4"/>
                </a:lnTo>
                <a:lnTo>
                  <a:pt x="77" y="4"/>
                </a:lnTo>
                <a:lnTo>
                  <a:pt x="83" y="4"/>
                </a:lnTo>
                <a:lnTo>
                  <a:pt x="88" y="4"/>
                </a:lnTo>
                <a:lnTo>
                  <a:pt x="94" y="4"/>
                </a:lnTo>
                <a:lnTo>
                  <a:pt x="99" y="4"/>
                </a:lnTo>
                <a:lnTo>
                  <a:pt x="105" y="4"/>
                </a:lnTo>
                <a:lnTo>
                  <a:pt x="110" y="4"/>
                </a:lnTo>
                <a:lnTo>
                  <a:pt x="118" y="6"/>
                </a:lnTo>
                <a:lnTo>
                  <a:pt x="122" y="6"/>
                </a:lnTo>
                <a:lnTo>
                  <a:pt x="127" y="6"/>
                </a:lnTo>
                <a:lnTo>
                  <a:pt x="133" y="8"/>
                </a:lnTo>
                <a:lnTo>
                  <a:pt x="140" y="8"/>
                </a:lnTo>
                <a:lnTo>
                  <a:pt x="145" y="9"/>
                </a:lnTo>
                <a:lnTo>
                  <a:pt x="151" y="9"/>
                </a:lnTo>
                <a:lnTo>
                  <a:pt x="158" y="11"/>
                </a:lnTo>
                <a:lnTo>
                  <a:pt x="164" y="11"/>
                </a:lnTo>
                <a:lnTo>
                  <a:pt x="167" y="11"/>
                </a:lnTo>
                <a:lnTo>
                  <a:pt x="173" y="13"/>
                </a:lnTo>
                <a:lnTo>
                  <a:pt x="179" y="13"/>
                </a:lnTo>
                <a:lnTo>
                  <a:pt x="184" y="13"/>
                </a:lnTo>
                <a:lnTo>
                  <a:pt x="191" y="15"/>
                </a:lnTo>
                <a:lnTo>
                  <a:pt x="197" y="15"/>
                </a:lnTo>
                <a:lnTo>
                  <a:pt x="201" y="15"/>
                </a:lnTo>
                <a:lnTo>
                  <a:pt x="206" y="17"/>
                </a:lnTo>
                <a:lnTo>
                  <a:pt x="212" y="17"/>
                </a:lnTo>
                <a:lnTo>
                  <a:pt x="217" y="17"/>
                </a:lnTo>
                <a:lnTo>
                  <a:pt x="221" y="19"/>
                </a:lnTo>
                <a:lnTo>
                  <a:pt x="226" y="19"/>
                </a:lnTo>
                <a:lnTo>
                  <a:pt x="232" y="19"/>
                </a:lnTo>
                <a:lnTo>
                  <a:pt x="236" y="20"/>
                </a:lnTo>
                <a:lnTo>
                  <a:pt x="243" y="22"/>
                </a:lnTo>
                <a:lnTo>
                  <a:pt x="247" y="22"/>
                </a:lnTo>
                <a:lnTo>
                  <a:pt x="252" y="24"/>
                </a:lnTo>
                <a:lnTo>
                  <a:pt x="259" y="24"/>
                </a:lnTo>
                <a:lnTo>
                  <a:pt x="252" y="19"/>
                </a:lnTo>
                <a:lnTo>
                  <a:pt x="259" y="24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07" name="Freeform 2063"/>
          <p:cNvSpPr>
            <a:spLocks/>
          </p:cNvSpPr>
          <p:nvPr/>
        </p:nvSpPr>
        <p:spPr bwMode="auto">
          <a:xfrm>
            <a:off x="5040313" y="4067175"/>
            <a:ext cx="206375" cy="19050"/>
          </a:xfrm>
          <a:custGeom>
            <a:avLst/>
            <a:gdLst>
              <a:gd name="T0" fmla="*/ 256 w 259"/>
              <a:gd name="T1" fmla="*/ 20 h 24"/>
              <a:gd name="T2" fmla="*/ 243 w 259"/>
              <a:gd name="T3" fmla="*/ 17 h 24"/>
              <a:gd name="T4" fmla="*/ 232 w 259"/>
              <a:gd name="T5" fmla="*/ 15 h 24"/>
              <a:gd name="T6" fmla="*/ 223 w 259"/>
              <a:gd name="T7" fmla="*/ 13 h 24"/>
              <a:gd name="T8" fmla="*/ 210 w 259"/>
              <a:gd name="T9" fmla="*/ 11 h 24"/>
              <a:gd name="T10" fmla="*/ 201 w 259"/>
              <a:gd name="T11" fmla="*/ 11 h 24"/>
              <a:gd name="T12" fmla="*/ 191 w 259"/>
              <a:gd name="T13" fmla="*/ 9 h 24"/>
              <a:gd name="T14" fmla="*/ 180 w 259"/>
              <a:gd name="T15" fmla="*/ 8 h 24"/>
              <a:gd name="T16" fmla="*/ 169 w 259"/>
              <a:gd name="T17" fmla="*/ 6 h 24"/>
              <a:gd name="T18" fmla="*/ 156 w 259"/>
              <a:gd name="T19" fmla="*/ 4 h 24"/>
              <a:gd name="T20" fmla="*/ 145 w 259"/>
              <a:gd name="T21" fmla="*/ 2 h 24"/>
              <a:gd name="T22" fmla="*/ 134 w 259"/>
              <a:gd name="T23" fmla="*/ 0 h 24"/>
              <a:gd name="T24" fmla="*/ 123 w 259"/>
              <a:gd name="T25" fmla="*/ 0 h 24"/>
              <a:gd name="T26" fmla="*/ 114 w 259"/>
              <a:gd name="T27" fmla="*/ 0 h 24"/>
              <a:gd name="T28" fmla="*/ 99 w 259"/>
              <a:gd name="T29" fmla="*/ 0 h 24"/>
              <a:gd name="T30" fmla="*/ 81 w 259"/>
              <a:gd name="T31" fmla="*/ 0 h 24"/>
              <a:gd name="T32" fmla="*/ 66 w 259"/>
              <a:gd name="T33" fmla="*/ 2 h 24"/>
              <a:gd name="T34" fmla="*/ 57 w 259"/>
              <a:gd name="T35" fmla="*/ 4 h 24"/>
              <a:gd name="T36" fmla="*/ 46 w 259"/>
              <a:gd name="T37" fmla="*/ 6 h 24"/>
              <a:gd name="T38" fmla="*/ 39 w 259"/>
              <a:gd name="T39" fmla="*/ 9 h 24"/>
              <a:gd name="T40" fmla="*/ 33 w 259"/>
              <a:gd name="T41" fmla="*/ 13 h 24"/>
              <a:gd name="T42" fmla="*/ 26 w 259"/>
              <a:gd name="T43" fmla="*/ 17 h 24"/>
              <a:gd name="T44" fmla="*/ 19 w 259"/>
              <a:gd name="T45" fmla="*/ 19 h 24"/>
              <a:gd name="T46" fmla="*/ 9 w 259"/>
              <a:gd name="T47" fmla="*/ 22 h 24"/>
              <a:gd name="T48" fmla="*/ 4 w 259"/>
              <a:gd name="T49" fmla="*/ 24 h 24"/>
              <a:gd name="T50" fmla="*/ 0 w 259"/>
              <a:gd name="T51" fmla="*/ 22 h 24"/>
              <a:gd name="T52" fmla="*/ 6 w 259"/>
              <a:gd name="T53" fmla="*/ 19 h 24"/>
              <a:gd name="T54" fmla="*/ 11 w 259"/>
              <a:gd name="T55" fmla="*/ 13 h 24"/>
              <a:gd name="T56" fmla="*/ 19 w 259"/>
              <a:gd name="T57" fmla="*/ 11 h 24"/>
              <a:gd name="T58" fmla="*/ 28 w 259"/>
              <a:gd name="T59" fmla="*/ 9 h 24"/>
              <a:gd name="T60" fmla="*/ 35 w 259"/>
              <a:gd name="T61" fmla="*/ 8 h 24"/>
              <a:gd name="T62" fmla="*/ 46 w 259"/>
              <a:gd name="T63" fmla="*/ 6 h 24"/>
              <a:gd name="T64" fmla="*/ 53 w 259"/>
              <a:gd name="T65" fmla="*/ 4 h 24"/>
              <a:gd name="T66" fmla="*/ 63 w 259"/>
              <a:gd name="T67" fmla="*/ 4 h 24"/>
              <a:gd name="T68" fmla="*/ 72 w 259"/>
              <a:gd name="T69" fmla="*/ 4 h 24"/>
              <a:gd name="T70" fmla="*/ 83 w 259"/>
              <a:gd name="T71" fmla="*/ 4 h 24"/>
              <a:gd name="T72" fmla="*/ 94 w 259"/>
              <a:gd name="T73" fmla="*/ 4 h 24"/>
              <a:gd name="T74" fmla="*/ 105 w 259"/>
              <a:gd name="T75" fmla="*/ 4 h 24"/>
              <a:gd name="T76" fmla="*/ 118 w 259"/>
              <a:gd name="T77" fmla="*/ 6 h 24"/>
              <a:gd name="T78" fmla="*/ 127 w 259"/>
              <a:gd name="T79" fmla="*/ 6 h 24"/>
              <a:gd name="T80" fmla="*/ 140 w 259"/>
              <a:gd name="T81" fmla="*/ 8 h 24"/>
              <a:gd name="T82" fmla="*/ 151 w 259"/>
              <a:gd name="T83" fmla="*/ 9 h 24"/>
              <a:gd name="T84" fmla="*/ 164 w 259"/>
              <a:gd name="T85" fmla="*/ 11 h 24"/>
              <a:gd name="T86" fmla="*/ 173 w 259"/>
              <a:gd name="T87" fmla="*/ 13 h 24"/>
              <a:gd name="T88" fmla="*/ 184 w 259"/>
              <a:gd name="T89" fmla="*/ 13 h 24"/>
              <a:gd name="T90" fmla="*/ 197 w 259"/>
              <a:gd name="T91" fmla="*/ 15 h 24"/>
              <a:gd name="T92" fmla="*/ 206 w 259"/>
              <a:gd name="T93" fmla="*/ 17 h 24"/>
              <a:gd name="T94" fmla="*/ 217 w 259"/>
              <a:gd name="T95" fmla="*/ 17 h 24"/>
              <a:gd name="T96" fmla="*/ 226 w 259"/>
              <a:gd name="T97" fmla="*/ 19 h 24"/>
              <a:gd name="T98" fmla="*/ 236 w 259"/>
              <a:gd name="T99" fmla="*/ 20 h 24"/>
              <a:gd name="T100" fmla="*/ 247 w 259"/>
              <a:gd name="T101" fmla="*/ 22 h 24"/>
              <a:gd name="T102" fmla="*/ 259 w 259"/>
              <a:gd name="T103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59" h="24">
                <a:moveTo>
                  <a:pt x="259" y="24"/>
                </a:moveTo>
                <a:lnTo>
                  <a:pt x="256" y="20"/>
                </a:lnTo>
                <a:lnTo>
                  <a:pt x="248" y="19"/>
                </a:lnTo>
                <a:lnTo>
                  <a:pt x="243" y="17"/>
                </a:lnTo>
                <a:lnTo>
                  <a:pt x="237" y="15"/>
                </a:lnTo>
                <a:lnTo>
                  <a:pt x="232" y="15"/>
                </a:lnTo>
                <a:lnTo>
                  <a:pt x="226" y="13"/>
                </a:lnTo>
                <a:lnTo>
                  <a:pt x="223" y="13"/>
                </a:lnTo>
                <a:lnTo>
                  <a:pt x="217" y="13"/>
                </a:lnTo>
                <a:lnTo>
                  <a:pt x="210" y="11"/>
                </a:lnTo>
                <a:lnTo>
                  <a:pt x="206" y="11"/>
                </a:lnTo>
                <a:lnTo>
                  <a:pt x="201" y="11"/>
                </a:lnTo>
                <a:lnTo>
                  <a:pt x="197" y="9"/>
                </a:lnTo>
                <a:lnTo>
                  <a:pt x="191" y="9"/>
                </a:lnTo>
                <a:lnTo>
                  <a:pt x="186" y="9"/>
                </a:lnTo>
                <a:lnTo>
                  <a:pt x="180" y="8"/>
                </a:lnTo>
                <a:lnTo>
                  <a:pt x="175" y="8"/>
                </a:lnTo>
                <a:lnTo>
                  <a:pt x="169" y="6"/>
                </a:lnTo>
                <a:lnTo>
                  <a:pt x="164" y="6"/>
                </a:lnTo>
                <a:lnTo>
                  <a:pt x="156" y="4"/>
                </a:lnTo>
                <a:lnTo>
                  <a:pt x="151" y="4"/>
                </a:lnTo>
                <a:lnTo>
                  <a:pt x="145" y="2"/>
                </a:lnTo>
                <a:lnTo>
                  <a:pt x="140" y="2"/>
                </a:lnTo>
                <a:lnTo>
                  <a:pt x="134" y="0"/>
                </a:lnTo>
                <a:lnTo>
                  <a:pt x="129" y="0"/>
                </a:lnTo>
                <a:lnTo>
                  <a:pt x="123" y="0"/>
                </a:lnTo>
                <a:lnTo>
                  <a:pt x="120" y="0"/>
                </a:lnTo>
                <a:lnTo>
                  <a:pt x="114" y="0"/>
                </a:lnTo>
                <a:lnTo>
                  <a:pt x="107" y="0"/>
                </a:lnTo>
                <a:lnTo>
                  <a:pt x="99" y="0"/>
                </a:lnTo>
                <a:lnTo>
                  <a:pt x="90" y="0"/>
                </a:lnTo>
                <a:lnTo>
                  <a:pt x="81" y="0"/>
                </a:lnTo>
                <a:lnTo>
                  <a:pt x="74" y="0"/>
                </a:lnTo>
                <a:lnTo>
                  <a:pt x="66" y="2"/>
                </a:lnTo>
                <a:lnTo>
                  <a:pt x="63" y="2"/>
                </a:lnTo>
                <a:lnTo>
                  <a:pt x="57" y="4"/>
                </a:lnTo>
                <a:lnTo>
                  <a:pt x="52" y="4"/>
                </a:lnTo>
                <a:lnTo>
                  <a:pt x="46" y="6"/>
                </a:lnTo>
                <a:lnTo>
                  <a:pt x="42" y="8"/>
                </a:lnTo>
                <a:lnTo>
                  <a:pt x="39" y="9"/>
                </a:lnTo>
                <a:lnTo>
                  <a:pt x="37" y="11"/>
                </a:lnTo>
                <a:lnTo>
                  <a:pt x="33" y="13"/>
                </a:lnTo>
                <a:lnTo>
                  <a:pt x="28" y="15"/>
                </a:lnTo>
                <a:lnTo>
                  <a:pt x="26" y="17"/>
                </a:lnTo>
                <a:lnTo>
                  <a:pt x="22" y="19"/>
                </a:lnTo>
                <a:lnTo>
                  <a:pt x="19" y="19"/>
                </a:lnTo>
                <a:lnTo>
                  <a:pt x="15" y="20"/>
                </a:lnTo>
                <a:lnTo>
                  <a:pt x="9" y="22"/>
                </a:lnTo>
                <a:lnTo>
                  <a:pt x="6" y="22"/>
                </a:lnTo>
                <a:lnTo>
                  <a:pt x="4" y="24"/>
                </a:lnTo>
                <a:lnTo>
                  <a:pt x="0" y="24"/>
                </a:lnTo>
                <a:lnTo>
                  <a:pt x="0" y="22"/>
                </a:lnTo>
                <a:lnTo>
                  <a:pt x="4" y="20"/>
                </a:lnTo>
                <a:lnTo>
                  <a:pt x="6" y="19"/>
                </a:lnTo>
                <a:lnTo>
                  <a:pt x="9" y="17"/>
                </a:lnTo>
                <a:lnTo>
                  <a:pt x="11" y="13"/>
                </a:lnTo>
                <a:lnTo>
                  <a:pt x="15" y="13"/>
                </a:lnTo>
                <a:lnTo>
                  <a:pt x="19" y="11"/>
                </a:lnTo>
                <a:lnTo>
                  <a:pt x="24" y="11"/>
                </a:lnTo>
                <a:lnTo>
                  <a:pt x="28" y="9"/>
                </a:lnTo>
                <a:lnTo>
                  <a:pt x="31" y="9"/>
                </a:lnTo>
                <a:lnTo>
                  <a:pt x="35" y="8"/>
                </a:lnTo>
                <a:lnTo>
                  <a:pt x="41" y="8"/>
                </a:lnTo>
                <a:lnTo>
                  <a:pt x="46" y="6"/>
                </a:lnTo>
                <a:lnTo>
                  <a:pt x="50" y="6"/>
                </a:lnTo>
                <a:lnTo>
                  <a:pt x="53" y="4"/>
                </a:lnTo>
                <a:lnTo>
                  <a:pt x="59" y="4"/>
                </a:lnTo>
                <a:lnTo>
                  <a:pt x="63" y="4"/>
                </a:lnTo>
                <a:lnTo>
                  <a:pt x="68" y="4"/>
                </a:lnTo>
                <a:lnTo>
                  <a:pt x="72" y="4"/>
                </a:lnTo>
                <a:lnTo>
                  <a:pt x="77" y="4"/>
                </a:lnTo>
                <a:lnTo>
                  <a:pt x="83" y="4"/>
                </a:lnTo>
                <a:lnTo>
                  <a:pt x="88" y="4"/>
                </a:lnTo>
                <a:lnTo>
                  <a:pt x="94" y="4"/>
                </a:lnTo>
                <a:lnTo>
                  <a:pt x="99" y="4"/>
                </a:lnTo>
                <a:lnTo>
                  <a:pt x="105" y="4"/>
                </a:lnTo>
                <a:lnTo>
                  <a:pt x="110" y="4"/>
                </a:lnTo>
                <a:lnTo>
                  <a:pt x="118" y="6"/>
                </a:lnTo>
                <a:lnTo>
                  <a:pt x="122" y="6"/>
                </a:lnTo>
                <a:lnTo>
                  <a:pt x="127" y="6"/>
                </a:lnTo>
                <a:lnTo>
                  <a:pt x="133" y="8"/>
                </a:lnTo>
                <a:lnTo>
                  <a:pt x="140" y="8"/>
                </a:lnTo>
                <a:lnTo>
                  <a:pt x="145" y="9"/>
                </a:lnTo>
                <a:lnTo>
                  <a:pt x="151" y="9"/>
                </a:lnTo>
                <a:lnTo>
                  <a:pt x="158" y="11"/>
                </a:lnTo>
                <a:lnTo>
                  <a:pt x="164" y="11"/>
                </a:lnTo>
                <a:lnTo>
                  <a:pt x="167" y="11"/>
                </a:lnTo>
                <a:lnTo>
                  <a:pt x="173" y="13"/>
                </a:lnTo>
                <a:lnTo>
                  <a:pt x="179" y="13"/>
                </a:lnTo>
                <a:lnTo>
                  <a:pt x="184" y="13"/>
                </a:lnTo>
                <a:lnTo>
                  <a:pt x="191" y="15"/>
                </a:lnTo>
                <a:lnTo>
                  <a:pt x="197" y="15"/>
                </a:lnTo>
                <a:lnTo>
                  <a:pt x="201" y="15"/>
                </a:lnTo>
                <a:lnTo>
                  <a:pt x="206" y="17"/>
                </a:lnTo>
                <a:lnTo>
                  <a:pt x="212" y="17"/>
                </a:lnTo>
                <a:lnTo>
                  <a:pt x="217" y="17"/>
                </a:lnTo>
                <a:lnTo>
                  <a:pt x="221" y="19"/>
                </a:lnTo>
                <a:lnTo>
                  <a:pt x="226" y="19"/>
                </a:lnTo>
                <a:lnTo>
                  <a:pt x="232" y="19"/>
                </a:lnTo>
                <a:lnTo>
                  <a:pt x="236" y="20"/>
                </a:lnTo>
                <a:lnTo>
                  <a:pt x="243" y="22"/>
                </a:lnTo>
                <a:lnTo>
                  <a:pt x="247" y="22"/>
                </a:lnTo>
                <a:lnTo>
                  <a:pt x="252" y="24"/>
                </a:lnTo>
                <a:lnTo>
                  <a:pt x="259" y="24"/>
                </a:lnTo>
                <a:lnTo>
                  <a:pt x="252" y="19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08" name="Freeform 2064"/>
          <p:cNvSpPr>
            <a:spLocks/>
          </p:cNvSpPr>
          <p:nvPr/>
        </p:nvSpPr>
        <p:spPr bwMode="auto">
          <a:xfrm>
            <a:off x="5240338" y="3906838"/>
            <a:ext cx="19050" cy="142875"/>
          </a:xfrm>
          <a:custGeom>
            <a:avLst/>
            <a:gdLst>
              <a:gd name="T0" fmla="*/ 0 w 24"/>
              <a:gd name="T1" fmla="*/ 151 h 178"/>
              <a:gd name="T2" fmla="*/ 0 w 24"/>
              <a:gd name="T3" fmla="*/ 145 h 178"/>
              <a:gd name="T4" fmla="*/ 0 w 24"/>
              <a:gd name="T5" fmla="*/ 140 h 178"/>
              <a:gd name="T6" fmla="*/ 2 w 24"/>
              <a:gd name="T7" fmla="*/ 134 h 178"/>
              <a:gd name="T8" fmla="*/ 4 w 24"/>
              <a:gd name="T9" fmla="*/ 129 h 178"/>
              <a:gd name="T10" fmla="*/ 4 w 24"/>
              <a:gd name="T11" fmla="*/ 116 h 178"/>
              <a:gd name="T12" fmla="*/ 6 w 24"/>
              <a:gd name="T13" fmla="*/ 101 h 178"/>
              <a:gd name="T14" fmla="*/ 6 w 24"/>
              <a:gd name="T15" fmla="*/ 90 h 178"/>
              <a:gd name="T16" fmla="*/ 6 w 24"/>
              <a:gd name="T17" fmla="*/ 81 h 178"/>
              <a:gd name="T18" fmla="*/ 7 w 24"/>
              <a:gd name="T19" fmla="*/ 66 h 178"/>
              <a:gd name="T20" fmla="*/ 7 w 24"/>
              <a:gd name="T21" fmla="*/ 53 h 178"/>
              <a:gd name="T22" fmla="*/ 9 w 24"/>
              <a:gd name="T23" fmla="*/ 40 h 178"/>
              <a:gd name="T24" fmla="*/ 7 w 24"/>
              <a:gd name="T25" fmla="*/ 29 h 178"/>
              <a:gd name="T26" fmla="*/ 7 w 24"/>
              <a:gd name="T27" fmla="*/ 26 h 178"/>
              <a:gd name="T28" fmla="*/ 7 w 24"/>
              <a:gd name="T29" fmla="*/ 20 h 178"/>
              <a:gd name="T30" fmla="*/ 7 w 24"/>
              <a:gd name="T31" fmla="*/ 15 h 178"/>
              <a:gd name="T32" fmla="*/ 7 w 24"/>
              <a:gd name="T33" fmla="*/ 5 h 178"/>
              <a:gd name="T34" fmla="*/ 6 w 24"/>
              <a:gd name="T35" fmla="*/ 0 h 178"/>
              <a:gd name="T36" fmla="*/ 7 w 24"/>
              <a:gd name="T37" fmla="*/ 4 h 178"/>
              <a:gd name="T38" fmla="*/ 9 w 24"/>
              <a:gd name="T39" fmla="*/ 9 h 178"/>
              <a:gd name="T40" fmla="*/ 11 w 24"/>
              <a:gd name="T41" fmla="*/ 13 h 178"/>
              <a:gd name="T42" fmla="*/ 13 w 24"/>
              <a:gd name="T43" fmla="*/ 18 h 178"/>
              <a:gd name="T44" fmla="*/ 13 w 24"/>
              <a:gd name="T45" fmla="*/ 24 h 178"/>
              <a:gd name="T46" fmla="*/ 13 w 24"/>
              <a:gd name="T47" fmla="*/ 27 h 178"/>
              <a:gd name="T48" fmla="*/ 17 w 24"/>
              <a:gd name="T49" fmla="*/ 35 h 178"/>
              <a:gd name="T50" fmla="*/ 17 w 24"/>
              <a:gd name="T51" fmla="*/ 40 h 178"/>
              <a:gd name="T52" fmla="*/ 18 w 24"/>
              <a:gd name="T53" fmla="*/ 46 h 178"/>
              <a:gd name="T54" fmla="*/ 18 w 24"/>
              <a:gd name="T55" fmla="*/ 51 h 178"/>
              <a:gd name="T56" fmla="*/ 20 w 24"/>
              <a:gd name="T57" fmla="*/ 57 h 178"/>
              <a:gd name="T58" fmla="*/ 20 w 24"/>
              <a:gd name="T59" fmla="*/ 61 h 178"/>
              <a:gd name="T60" fmla="*/ 22 w 24"/>
              <a:gd name="T61" fmla="*/ 68 h 178"/>
              <a:gd name="T62" fmla="*/ 24 w 24"/>
              <a:gd name="T63" fmla="*/ 77 h 178"/>
              <a:gd name="T64" fmla="*/ 24 w 24"/>
              <a:gd name="T65" fmla="*/ 94 h 178"/>
              <a:gd name="T66" fmla="*/ 24 w 24"/>
              <a:gd name="T67" fmla="*/ 106 h 178"/>
              <a:gd name="T68" fmla="*/ 24 w 24"/>
              <a:gd name="T69" fmla="*/ 114 h 178"/>
              <a:gd name="T70" fmla="*/ 24 w 24"/>
              <a:gd name="T71" fmla="*/ 127 h 178"/>
              <a:gd name="T72" fmla="*/ 22 w 24"/>
              <a:gd name="T73" fmla="*/ 138 h 178"/>
              <a:gd name="T74" fmla="*/ 18 w 24"/>
              <a:gd name="T75" fmla="*/ 149 h 178"/>
              <a:gd name="T76" fmla="*/ 18 w 24"/>
              <a:gd name="T77" fmla="*/ 154 h 178"/>
              <a:gd name="T78" fmla="*/ 17 w 24"/>
              <a:gd name="T79" fmla="*/ 160 h 178"/>
              <a:gd name="T80" fmla="*/ 15 w 24"/>
              <a:gd name="T81" fmla="*/ 165 h 178"/>
              <a:gd name="T82" fmla="*/ 11 w 24"/>
              <a:gd name="T83" fmla="*/ 169 h 178"/>
              <a:gd name="T84" fmla="*/ 9 w 24"/>
              <a:gd name="T85" fmla="*/ 174 h 178"/>
              <a:gd name="T86" fmla="*/ 6 w 24"/>
              <a:gd name="T87" fmla="*/ 178 h 178"/>
              <a:gd name="T88" fmla="*/ 2 w 24"/>
              <a:gd name="T89" fmla="*/ 162 h 178"/>
              <a:gd name="T90" fmla="*/ 0 w 24"/>
              <a:gd name="T91" fmla="*/ 152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4" h="178">
                <a:moveTo>
                  <a:pt x="0" y="152"/>
                </a:moveTo>
                <a:lnTo>
                  <a:pt x="0" y="151"/>
                </a:lnTo>
                <a:lnTo>
                  <a:pt x="0" y="151"/>
                </a:lnTo>
                <a:lnTo>
                  <a:pt x="0" y="149"/>
                </a:lnTo>
                <a:lnTo>
                  <a:pt x="0" y="147"/>
                </a:lnTo>
                <a:lnTo>
                  <a:pt x="0" y="145"/>
                </a:lnTo>
                <a:lnTo>
                  <a:pt x="0" y="143"/>
                </a:lnTo>
                <a:lnTo>
                  <a:pt x="2" y="141"/>
                </a:lnTo>
                <a:lnTo>
                  <a:pt x="0" y="140"/>
                </a:lnTo>
                <a:lnTo>
                  <a:pt x="2" y="138"/>
                </a:lnTo>
                <a:lnTo>
                  <a:pt x="2" y="136"/>
                </a:lnTo>
                <a:lnTo>
                  <a:pt x="2" y="134"/>
                </a:lnTo>
                <a:lnTo>
                  <a:pt x="2" y="132"/>
                </a:lnTo>
                <a:lnTo>
                  <a:pt x="2" y="130"/>
                </a:lnTo>
                <a:lnTo>
                  <a:pt x="4" y="129"/>
                </a:lnTo>
                <a:lnTo>
                  <a:pt x="4" y="125"/>
                </a:lnTo>
                <a:lnTo>
                  <a:pt x="4" y="123"/>
                </a:lnTo>
                <a:lnTo>
                  <a:pt x="4" y="116"/>
                </a:lnTo>
                <a:lnTo>
                  <a:pt x="6" y="114"/>
                </a:lnTo>
                <a:lnTo>
                  <a:pt x="6" y="106"/>
                </a:lnTo>
                <a:lnTo>
                  <a:pt x="6" y="101"/>
                </a:lnTo>
                <a:lnTo>
                  <a:pt x="6" y="97"/>
                </a:lnTo>
                <a:lnTo>
                  <a:pt x="6" y="95"/>
                </a:lnTo>
                <a:lnTo>
                  <a:pt x="6" y="90"/>
                </a:lnTo>
                <a:lnTo>
                  <a:pt x="6" y="88"/>
                </a:lnTo>
                <a:lnTo>
                  <a:pt x="6" y="83"/>
                </a:lnTo>
                <a:lnTo>
                  <a:pt x="6" y="81"/>
                </a:lnTo>
                <a:lnTo>
                  <a:pt x="6" y="75"/>
                </a:lnTo>
                <a:lnTo>
                  <a:pt x="7" y="70"/>
                </a:lnTo>
                <a:lnTo>
                  <a:pt x="7" y="66"/>
                </a:lnTo>
                <a:lnTo>
                  <a:pt x="7" y="64"/>
                </a:lnTo>
                <a:lnTo>
                  <a:pt x="7" y="55"/>
                </a:lnTo>
                <a:lnTo>
                  <a:pt x="7" y="53"/>
                </a:lnTo>
                <a:lnTo>
                  <a:pt x="9" y="48"/>
                </a:lnTo>
                <a:lnTo>
                  <a:pt x="9" y="42"/>
                </a:lnTo>
                <a:lnTo>
                  <a:pt x="9" y="40"/>
                </a:lnTo>
                <a:lnTo>
                  <a:pt x="9" y="37"/>
                </a:lnTo>
                <a:lnTo>
                  <a:pt x="9" y="31"/>
                </a:lnTo>
                <a:lnTo>
                  <a:pt x="7" y="29"/>
                </a:lnTo>
                <a:lnTo>
                  <a:pt x="7" y="29"/>
                </a:lnTo>
                <a:lnTo>
                  <a:pt x="7" y="26"/>
                </a:lnTo>
                <a:lnTo>
                  <a:pt x="7" y="26"/>
                </a:lnTo>
                <a:lnTo>
                  <a:pt x="7" y="24"/>
                </a:lnTo>
                <a:lnTo>
                  <a:pt x="7" y="20"/>
                </a:lnTo>
                <a:lnTo>
                  <a:pt x="7" y="20"/>
                </a:lnTo>
                <a:lnTo>
                  <a:pt x="7" y="16"/>
                </a:lnTo>
                <a:lnTo>
                  <a:pt x="7" y="16"/>
                </a:lnTo>
                <a:lnTo>
                  <a:pt x="7" y="15"/>
                </a:lnTo>
                <a:lnTo>
                  <a:pt x="9" y="13"/>
                </a:lnTo>
                <a:lnTo>
                  <a:pt x="9" y="9"/>
                </a:lnTo>
                <a:lnTo>
                  <a:pt x="7" y="5"/>
                </a:lnTo>
                <a:lnTo>
                  <a:pt x="7" y="2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7" y="2"/>
                </a:lnTo>
                <a:lnTo>
                  <a:pt x="7" y="4"/>
                </a:lnTo>
                <a:lnTo>
                  <a:pt x="9" y="5"/>
                </a:lnTo>
                <a:lnTo>
                  <a:pt x="9" y="7"/>
                </a:lnTo>
                <a:lnTo>
                  <a:pt x="9" y="9"/>
                </a:lnTo>
                <a:lnTo>
                  <a:pt x="9" y="9"/>
                </a:lnTo>
                <a:lnTo>
                  <a:pt x="9" y="11"/>
                </a:lnTo>
                <a:lnTo>
                  <a:pt x="11" y="13"/>
                </a:lnTo>
                <a:lnTo>
                  <a:pt x="11" y="15"/>
                </a:lnTo>
                <a:lnTo>
                  <a:pt x="11" y="16"/>
                </a:lnTo>
                <a:lnTo>
                  <a:pt x="13" y="18"/>
                </a:lnTo>
                <a:lnTo>
                  <a:pt x="13" y="20"/>
                </a:lnTo>
                <a:lnTo>
                  <a:pt x="13" y="22"/>
                </a:lnTo>
                <a:lnTo>
                  <a:pt x="13" y="24"/>
                </a:lnTo>
                <a:lnTo>
                  <a:pt x="13" y="26"/>
                </a:lnTo>
                <a:lnTo>
                  <a:pt x="13" y="27"/>
                </a:lnTo>
                <a:lnTo>
                  <a:pt x="13" y="27"/>
                </a:lnTo>
                <a:lnTo>
                  <a:pt x="15" y="33"/>
                </a:lnTo>
                <a:lnTo>
                  <a:pt x="15" y="33"/>
                </a:lnTo>
                <a:lnTo>
                  <a:pt x="17" y="35"/>
                </a:lnTo>
                <a:lnTo>
                  <a:pt x="17" y="37"/>
                </a:lnTo>
                <a:lnTo>
                  <a:pt x="17" y="38"/>
                </a:lnTo>
                <a:lnTo>
                  <a:pt x="17" y="40"/>
                </a:lnTo>
                <a:lnTo>
                  <a:pt x="17" y="42"/>
                </a:lnTo>
                <a:lnTo>
                  <a:pt x="17" y="44"/>
                </a:lnTo>
                <a:lnTo>
                  <a:pt x="18" y="46"/>
                </a:lnTo>
                <a:lnTo>
                  <a:pt x="18" y="49"/>
                </a:lnTo>
                <a:lnTo>
                  <a:pt x="18" y="49"/>
                </a:lnTo>
                <a:lnTo>
                  <a:pt x="18" y="51"/>
                </a:lnTo>
                <a:lnTo>
                  <a:pt x="18" y="53"/>
                </a:lnTo>
                <a:lnTo>
                  <a:pt x="20" y="55"/>
                </a:lnTo>
                <a:lnTo>
                  <a:pt x="20" y="57"/>
                </a:lnTo>
                <a:lnTo>
                  <a:pt x="20" y="59"/>
                </a:lnTo>
                <a:lnTo>
                  <a:pt x="20" y="61"/>
                </a:lnTo>
                <a:lnTo>
                  <a:pt x="20" y="61"/>
                </a:lnTo>
                <a:lnTo>
                  <a:pt x="20" y="62"/>
                </a:lnTo>
                <a:lnTo>
                  <a:pt x="20" y="64"/>
                </a:lnTo>
                <a:lnTo>
                  <a:pt x="22" y="68"/>
                </a:lnTo>
                <a:lnTo>
                  <a:pt x="22" y="70"/>
                </a:lnTo>
                <a:lnTo>
                  <a:pt x="24" y="75"/>
                </a:lnTo>
                <a:lnTo>
                  <a:pt x="24" y="77"/>
                </a:lnTo>
                <a:lnTo>
                  <a:pt x="24" y="83"/>
                </a:lnTo>
                <a:lnTo>
                  <a:pt x="24" y="88"/>
                </a:lnTo>
                <a:lnTo>
                  <a:pt x="24" y="94"/>
                </a:lnTo>
                <a:lnTo>
                  <a:pt x="24" y="99"/>
                </a:lnTo>
                <a:lnTo>
                  <a:pt x="24" y="103"/>
                </a:lnTo>
                <a:lnTo>
                  <a:pt x="24" y="106"/>
                </a:lnTo>
                <a:lnTo>
                  <a:pt x="24" y="108"/>
                </a:lnTo>
                <a:lnTo>
                  <a:pt x="24" y="110"/>
                </a:lnTo>
                <a:lnTo>
                  <a:pt x="24" y="114"/>
                </a:lnTo>
                <a:lnTo>
                  <a:pt x="24" y="118"/>
                </a:lnTo>
                <a:lnTo>
                  <a:pt x="24" y="123"/>
                </a:lnTo>
                <a:lnTo>
                  <a:pt x="24" y="127"/>
                </a:lnTo>
                <a:lnTo>
                  <a:pt x="22" y="129"/>
                </a:lnTo>
                <a:lnTo>
                  <a:pt x="22" y="134"/>
                </a:lnTo>
                <a:lnTo>
                  <a:pt x="22" y="138"/>
                </a:lnTo>
                <a:lnTo>
                  <a:pt x="20" y="145"/>
                </a:lnTo>
                <a:lnTo>
                  <a:pt x="20" y="147"/>
                </a:lnTo>
                <a:lnTo>
                  <a:pt x="18" y="149"/>
                </a:lnTo>
                <a:lnTo>
                  <a:pt x="20" y="151"/>
                </a:lnTo>
                <a:lnTo>
                  <a:pt x="18" y="152"/>
                </a:lnTo>
                <a:lnTo>
                  <a:pt x="18" y="154"/>
                </a:lnTo>
                <a:lnTo>
                  <a:pt x="18" y="156"/>
                </a:lnTo>
                <a:lnTo>
                  <a:pt x="18" y="158"/>
                </a:lnTo>
                <a:lnTo>
                  <a:pt x="17" y="160"/>
                </a:lnTo>
                <a:lnTo>
                  <a:pt x="17" y="162"/>
                </a:lnTo>
                <a:lnTo>
                  <a:pt x="17" y="163"/>
                </a:lnTo>
                <a:lnTo>
                  <a:pt x="15" y="165"/>
                </a:lnTo>
                <a:lnTo>
                  <a:pt x="13" y="165"/>
                </a:lnTo>
                <a:lnTo>
                  <a:pt x="13" y="169"/>
                </a:lnTo>
                <a:lnTo>
                  <a:pt x="11" y="169"/>
                </a:lnTo>
                <a:lnTo>
                  <a:pt x="9" y="171"/>
                </a:lnTo>
                <a:lnTo>
                  <a:pt x="9" y="173"/>
                </a:lnTo>
                <a:lnTo>
                  <a:pt x="9" y="174"/>
                </a:lnTo>
                <a:lnTo>
                  <a:pt x="7" y="176"/>
                </a:lnTo>
                <a:lnTo>
                  <a:pt x="7" y="178"/>
                </a:lnTo>
                <a:lnTo>
                  <a:pt x="6" y="178"/>
                </a:lnTo>
                <a:lnTo>
                  <a:pt x="2" y="173"/>
                </a:lnTo>
                <a:lnTo>
                  <a:pt x="2" y="169"/>
                </a:lnTo>
                <a:lnTo>
                  <a:pt x="2" y="162"/>
                </a:lnTo>
                <a:lnTo>
                  <a:pt x="2" y="156"/>
                </a:lnTo>
                <a:lnTo>
                  <a:pt x="0" y="149"/>
                </a:lnTo>
                <a:lnTo>
                  <a:pt x="0" y="152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09" name="Freeform 2065"/>
          <p:cNvSpPr>
            <a:spLocks/>
          </p:cNvSpPr>
          <p:nvPr/>
        </p:nvSpPr>
        <p:spPr bwMode="auto">
          <a:xfrm>
            <a:off x="5240338" y="3906838"/>
            <a:ext cx="19050" cy="142875"/>
          </a:xfrm>
          <a:custGeom>
            <a:avLst/>
            <a:gdLst>
              <a:gd name="T0" fmla="*/ 0 w 24"/>
              <a:gd name="T1" fmla="*/ 151 h 178"/>
              <a:gd name="T2" fmla="*/ 0 w 24"/>
              <a:gd name="T3" fmla="*/ 145 h 178"/>
              <a:gd name="T4" fmla="*/ 0 w 24"/>
              <a:gd name="T5" fmla="*/ 140 h 178"/>
              <a:gd name="T6" fmla="*/ 2 w 24"/>
              <a:gd name="T7" fmla="*/ 134 h 178"/>
              <a:gd name="T8" fmla="*/ 4 w 24"/>
              <a:gd name="T9" fmla="*/ 129 h 178"/>
              <a:gd name="T10" fmla="*/ 4 w 24"/>
              <a:gd name="T11" fmla="*/ 116 h 178"/>
              <a:gd name="T12" fmla="*/ 6 w 24"/>
              <a:gd name="T13" fmla="*/ 101 h 178"/>
              <a:gd name="T14" fmla="*/ 6 w 24"/>
              <a:gd name="T15" fmla="*/ 90 h 178"/>
              <a:gd name="T16" fmla="*/ 6 w 24"/>
              <a:gd name="T17" fmla="*/ 81 h 178"/>
              <a:gd name="T18" fmla="*/ 7 w 24"/>
              <a:gd name="T19" fmla="*/ 66 h 178"/>
              <a:gd name="T20" fmla="*/ 7 w 24"/>
              <a:gd name="T21" fmla="*/ 53 h 178"/>
              <a:gd name="T22" fmla="*/ 9 w 24"/>
              <a:gd name="T23" fmla="*/ 40 h 178"/>
              <a:gd name="T24" fmla="*/ 7 w 24"/>
              <a:gd name="T25" fmla="*/ 29 h 178"/>
              <a:gd name="T26" fmla="*/ 7 w 24"/>
              <a:gd name="T27" fmla="*/ 26 h 178"/>
              <a:gd name="T28" fmla="*/ 7 w 24"/>
              <a:gd name="T29" fmla="*/ 20 h 178"/>
              <a:gd name="T30" fmla="*/ 7 w 24"/>
              <a:gd name="T31" fmla="*/ 15 h 178"/>
              <a:gd name="T32" fmla="*/ 7 w 24"/>
              <a:gd name="T33" fmla="*/ 5 h 178"/>
              <a:gd name="T34" fmla="*/ 6 w 24"/>
              <a:gd name="T35" fmla="*/ 0 h 178"/>
              <a:gd name="T36" fmla="*/ 7 w 24"/>
              <a:gd name="T37" fmla="*/ 4 h 178"/>
              <a:gd name="T38" fmla="*/ 9 w 24"/>
              <a:gd name="T39" fmla="*/ 9 h 178"/>
              <a:gd name="T40" fmla="*/ 11 w 24"/>
              <a:gd name="T41" fmla="*/ 13 h 178"/>
              <a:gd name="T42" fmla="*/ 13 w 24"/>
              <a:gd name="T43" fmla="*/ 18 h 178"/>
              <a:gd name="T44" fmla="*/ 13 w 24"/>
              <a:gd name="T45" fmla="*/ 24 h 178"/>
              <a:gd name="T46" fmla="*/ 13 w 24"/>
              <a:gd name="T47" fmla="*/ 27 h 178"/>
              <a:gd name="T48" fmla="*/ 17 w 24"/>
              <a:gd name="T49" fmla="*/ 35 h 178"/>
              <a:gd name="T50" fmla="*/ 17 w 24"/>
              <a:gd name="T51" fmla="*/ 40 h 178"/>
              <a:gd name="T52" fmla="*/ 18 w 24"/>
              <a:gd name="T53" fmla="*/ 46 h 178"/>
              <a:gd name="T54" fmla="*/ 18 w 24"/>
              <a:gd name="T55" fmla="*/ 51 h 178"/>
              <a:gd name="T56" fmla="*/ 20 w 24"/>
              <a:gd name="T57" fmla="*/ 57 h 178"/>
              <a:gd name="T58" fmla="*/ 20 w 24"/>
              <a:gd name="T59" fmla="*/ 61 h 178"/>
              <a:gd name="T60" fmla="*/ 22 w 24"/>
              <a:gd name="T61" fmla="*/ 68 h 178"/>
              <a:gd name="T62" fmla="*/ 24 w 24"/>
              <a:gd name="T63" fmla="*/ 77 h 178"/>
              <a:gd name="T64" fmla="*/ 24 w 24"/>
              <a:gd name="T65" fmla="*/ 94 h 178"/>
              <a:gd name="T66" fmla="*/ 24 w 24"/>
              <a:gd name="T67" fmla="*/ 106 h 178"/>
              <a:gd name="T68" fmla="*/ 24 w 24"/>
              <a:gd name="T69" fmla="*/ 114 h 178"/>
              <a:gd name="T70" fmla="*/ 24 w 24"/>
              <a:gd name="T71" fmla="*/ 127 h 178"/>
              <a:gd name="T72" fmla="*/ 22 w 24"/>
              <a:gd name="T73" fmla="*/ 138 h 178"/>
              <a:gd name="T74" fmla="*/ 18 w 24"/>
              <a:gd name="T75" fmla="*/ 149 h 178"/>
              <a:gd name="T76" fmla="*/ 18 w 24"/>
              <a:gd name="T77" fmla="*/ 154 h 178"/>
              <a:gd name="T78" fmla="*/ 17 w 24"/>
              <a:gd name="T79" fmla="*/ 160 h 178"/>
              <a:gd name="T80" fmla="*/ 15 w 24"/>
              <a:gd name="T81" fmla="*/ 165 h 178"/>
              <a:gd name="T82" fmla="*/ 11 w 24"/>
              <a:gd name="T83" fmla="*/ 169 h 178"/>
              <a:gd name="T84" fmla="*/ 9 w 24"/>
              <a:gd name="T85" fmla="*/ 174 h 178"/>
              <a:gd name="T86" fmla="*/ 6 w 24"/>
              <a:gd name="T87" fmla="*/ 178 h 178"/>
              <a:gd name="T88" fmla="*/ 2 w 24"/>
              <a:gd name="T89" fmla="*/ 162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4" h="178">
                <a:moveTo>
                  <a:pt x="0" y="152"/>
                </a:moveTo>
                <a:lnTo>
                  <a:pt x="0" y="151"/>
                </a:lnTo>
                <a:lnTo>
                  <a:pt x="0" y="151"/>
                </a:lnTo>
                <a:lnTo>
                  <a:pt x="0" y="149"/>
                </a:lnTo>
                <a:lnTo>
                  <a:pt x="0" y="147"/>
                </a:lnTo>
                <a:lnTo>
                  <a:pt x="0" y="145"/>
                </a:lnTo>
                <a:lnTo>
                  <a:pt x="0" y="143"/>
                </a:lnTo>
                <a:lnTo>
                  <a:pt x="2" y="141"/>
                </a:lnTo>
                <a:lnTo>
                  <a:pt x="0" y="140"/>
                </a:lnTo>
                <a:lnTo>
                  <a:pt x="2" y="138"/>
                </a:lnTo>
                <a:lnTo>
                  <a:pt x="2" y="136"/>
                </a:lnTo>
                <a:lnTo>
                  <a:pt x="2" y="134"/>
                </a:lnTo>
                <a:lnTo>
                  <a:pt x="2" y="132"/>
                </a:lnTo>
                <a:lnTo>
                  <a:pt x="2" y="130"/>
                </a:lnTo>
                <a:lnTo>
                  <a:pt x="4" y="129"/>
                </a:lnTo>
                <a:lnTo>
                  <a:pt x="4" y="125"/>
                </a:lnTo>
                <a:lnTo>
                  <a:pt x="4" y="123"/>
                </a:lnTo>
                <a:lnTo>
                  <a:pt x="4" y="116"/>
                </a:lnTo>
                <a:lnTo>
                  <a:pt x="6" y="114"/>
                </a:lnTo>
                <a:lnTo>
                  <a:pt x="6" y="106"/>
                </a:lnTo>
                <a:lnTo>
                  <a:pt x="6" y="101"/>
                </a:lnTo>
                <a:lnTo>
                  <a:pt x="6" y="97"/>
                </a:lnTo>
                <a:lnTo>
                  <a:pt x="6" y="95"/>
                </a:lnTo>
                <a:lnTo>
                  <a:pt x="6" y="90"/>
                </a:lnTo>
                <a:lnTo>
                  <a:pt x="6" y="88"/>
                </a:lnTo>
                <a:lnTo>
                  <a:pt x="6" y="83"/>
                </a:lnTo>
                <a:lnTo>
                  <a:pt x="6" y="81"/>
                </a:lnTo>
                <a:lnTo>
                  <a:pt x="6" y="75"/>
                </a:lnTo>
                <a:lnTo>
                  <a:pt x="7" y="70"/>
                </a:lnTo>
                <a:lnTo>
                  <a:pt x="7" y="66"/>
                </a:lnTo>
                <a:lnTo>
                  <a:pt x="7" y="64"/>
                </a:lnTo>
                <a:lnTo>
                  <a:pt x="7" y="55"/>
                </a:lnTo>
                <a:lnTo>
                  <a:pt x="7" y="53"/>
                </a:lnTo>
                <a:lnTo>
                  <a:pt x="9" y="48"/>
                </a:lnTo>
                <a:lnTo>
                  <a:pt x="9" y="42"/>
                </a:lnTo>
                <a:lnTo>
                  <a:pt x="9" y="40"/>
                </a:lnTo>
                <a:lnTo>
                  <a:pt x="9" y="37"/>
                </a:lnTo>
                <a:lnTo>
                  <a:pt x="9" y="31"/>
                </a:lnTo>
                <a:lnTo>
                  <a:pt x="7" y="29"/>
                </a:lnTo>
                <a:lnTo>
                  <a:pt x="7" y="29"/>
                </a:lnTo>
                <a:lnTo>
                  <a:pt x="7" y="26"/>
                </a:lnTo>
                <a:lnTo>
                  <a:pt x="7" y="26"/>
                </a:lnTo>
                <a:lnTo>
                  <a:pt x="7" y="24"/>
                </a:lnTo>
                <a:lnTo>
                  <a:pt x="7" y="20"/>
                </a:lnTo>
                <a:lnTo>
                  <a:pt x="7" y="20"/>
                </a:lnTo>
                <a:lnTo>
                  <a:pt x="7" y="16"/>
                </a:lnTo>
                <a:lnTo>
                  <a:pt x="7" y="16"/>
                </a:lnTo>
                <a:lnTo>
                  <a:pt x="7" y="15"/>
                </a:lnTo>
                <a:lnTo>
                  <a:pt x="9" y="13"/>
                </a:lnTo>
                <a:lnTo>
                  <a:pt x="9" y="9"/>
                </a:lnTo>
                <a:lnTo>
                  <a:pt x="7" y="5"/>
                </a:lnTo>
                <a:lnTo>
                  <a:pt x="7" y="2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7" y="2"/>
                </a:lnTo>
                <a:lnTo>
                  <a:pt x="7" y="4"/>
                </a:lnTo>
                <a:lnTo>
                  <a:pt x="9" y="5"/>
                </a:lnTo>
                <a:lnTo>
                  <a:pt x="9" y="7"/>
                </a:lnTo>
                <a:lnTo>
                  <a:pt x="9" y="9"/>
                </a:lnTo>
                <a:lnTo>
                  <a:pt x="9" y="9"/>
                </a:lnTo>
                <a:lnTo>
                  <a:pt x="9" y="11"/>
                </a:lnTo>
                <a:lnTo>
                  <a:pt x="11" y="13"/>
                </a:lnTo>
                <a:lnTo>
                  <a:pt x="11" y="15"/>
                </a:lnTo>
                <a:lnTo>
                  <a:pt x="11" y="16"/>
                </a:lnTo>
                <a:lnTo>
                  <a:pt x="13" y="18"/>
                </a:lnTo>
                <a:lnTo>
                  <a:pt x="13" y="20"/>
                </a:lnTo>
                <a:lnTo>
                  <a:pt x="13" y="22"/>
                </a:lnTo>
                <a:lnTo>
                  <a:pt x="13" y="24"/>
                </a:lnTo>
                <a:lnTo>
                  <a:pt x="13" y="26"/>
                </a:lnTo>
                <a:lnTo>
                  <a:pt x="13" y="27"/>
                </a:lnTo>
                <a:lnTo>
                  <a:pt x="13" y="27"/>
                </a:lnTo>
                <a:lnTo>
                  <a:pt x="15" y="33"/>
                </a:lnTo>
                <a:lnTo>
                  <a:pt x="15" y="33"/>
                </a:lnTo>
                <a:lnTo>
                  <a:pt x="17" y="35"/>
                </a:lnTo>
                <a:lnTo>
                  <a:pt x="17" y="37"/>
                </a:lnTo>
                <a:lnTo>
                  <a:pt x="17" y="38"/>
                </a:lnTo>
                <a:lnTo>
                  <a:pt x="17" y="40"/>
                </a:lnTo>
                <a:lnTo>
                  <a:pt x="17" y="42"/>
                </a:lnTo>
                <a:lnTo>
                  <a:pt x="17" y="44"/>
                </a:lnTo>
                <a:lnTo>
                  <a:pt x="18" y="46"/>
                </a:lnTo>
                <a:lnTo>
                  <a:pt x="18" y="49"/>
                </a:lnTo>
                <a:lnTo>
                  <a:pt x="18" y="49"/>
                </a:lnTo>
                <a:lnTo>
                  <a:pt x="18" y="51"/>
                </a:lnTo>
                <a:lnTo>
                  <a:pt x="18" y="53"/>
                </a:lnTo>
                <a:lnTo>
                  <a:pt x="20" y="55"/>
                </a:lnTo>
                <a:lnTo>
                  <a:pt x="20" y="57"/>
                </a:lnTo>
                <a:lnTo>
                  <a:pt x="20" y="59"/>
                </a:lnTo>
                <a:lnTo>
                  <a:pt x="20" y="61"/>
                </a:lnTo>
                <a:lnTo>
                  <a:pt x="20" y="61"/>
                </a:lnTo>
                <a:lnTo>
                  <a:pt x="20" y="62"/>
                </a:lnTo>
                <a:lnTo>
                  <a:pt x="20" y="64"/>
                </a:lnTo>
                <a:lnTo>
                  <a:pt x="22" y="68"/>
                </a:lnTo>
                <a:lnTo>
                  <a:pt x="22" y="70"/>
                </a:lnTo>
                <a:lnTo>
                  <a:pt x="24" y="75"/>
                </a:lnTo>
                <a:lnTo>
                  <a:pt x="24" y="77"/>
                </a:lnTo>
                <a:lnTo>
                  <a:pt x="24" y="83"/>
                </a:lnTo>
                <a:lnTo>
                  <a:pt x="24" y="88"/>
                </a:lnTo>
                <a:lnTo>
                  <a:pt x="24" y="94"/>
                </a:lnTo>
                <a:lnTo>
                  <a:pt x="24" y="99"/>
                </a:lnTo>
                <a:lnTo>
                  <a:pt x="24" y="103"/>
                </a:lnTo>
                <a:lnTo>
                  <a:pt x="24" y="106"/>
                </a:lnTo>
                <a:lnTo>
                  <a:pt x="24" y="108"/>
                </a:lnTo>
                <a:lnTo>
                  <a:pt x="24" y="110"/>
                </a:lnTo>
                <a:lnTo>
                  <a:pt x="24" y="114"/>
                </a:lnTo>
                <a:lnTo>
                  <a:pt x="24" y="118"/>
                </a:lnTo>
                <a:lnTo>
                  <a:pt x="24" y="123"/>
                </a:lnTo>
                <a:lnTo>
                  <a:pt x="24" y="127"/>
                </a:lnTo>
                <a:lnTo>
                  <a:pt x="22" y="129"/>
                </a:lnTo>
                <a:lnTo>
                  <a:pt x="22" y="134"/>
                </a:lnTo>
                <a:lnTo>
                  <a:pt x="22" y="138"/>
                </a:lnTo>
                <a:lnTo>
                  <a:pt x="20" y="145"/>
                </a:lnTo>
                <a:lnTo>
                  <a:pt x="20" y="147"/>
                </a:lnTo>
                <a:lnTo>
                  <a:pt x="18" y="149"/>
                </a:lnTo>
                <a:lnTo>
                  <a:pt x="20" y="151"/>
                </a:lnTo>
                <a:lnTo>
                  <a:pt x="18" y="152"/>
                </a:lnTo>
                <a:lnTo>
                  <a:pt x="18" y="154"/>
                </a:lnTo>
                <a:lnTo>
                  <a:pt x="18" y="156"/>
                </a:lnTo>
                <a:lnTo>
                  <a:pt x="18" y="158"/>
                </a:lnTo>
                <a:lnTo>
                  <a:pt x="17" y="160"/>
                </a:lnTo>
                <a:lnTo>
                  <a:pt x="17" y="162"/>
                </a:lnTo>
                <a:lnTo>
                  <a:pt x="17" y="163"/>
                </a:lnTo>
                <a:lnTo>
                  <a:pt x="15" y="165"/>
                </a:lnTo>
                <a:lnTo>
                  <a:pt x="13" y="165"/>
                </a:lnTo>
                <a:lnTo>
                  <a:pt x="13" y="169"/>
                </a:lnTo>
                <a:lnTo>
                  <a:pt x="11" y="169"/>
                </a:lnTo>
                <a:lnTo>
                  <a:pt x="9" y="171"/>
                </a:lnTo>
                <a:lnTo>
                  <a:pt x="9" y="173"/>
                </a:lnTo>
                <a:lnTo>
                  <a:pt x="9" y="174"/>
                </a:lnTo>
                <a:lnTo>
                  <a:pt x="7" y="176"/>
                </a:lnTo>
                <a:lnTo>
                  <a:pt x="7" y="178"/>
                </a:lnTo>
                <a:lnTo>
                  <a:pt x="6" y="178"/>
                </a:lnTo>
                <a:lnTo>
                  <a:pt x="2" y="173"/>
                </a:lnTo>
                <a:lnTo>
                  <a:pt x="2" y="169"/>
                </a:lnTo>
                <a:lnTo>
                  <a:pt x="2" y="162"/>
                </a:lnTo>
                <a:lnTo>
                  <a:pt x="2" y="156"/>
                </a:lnTo>
                <a:lnTo>
                  <a:pt x="0" y="149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10" name="Freeform 2066"/>
          <p:cNvSpPr>
            <a:spLocks/>
          </p:cNvSpPr>
          <p:nvPr/>
        </p:nvSpPr>
        <p:spPr bwMode="auto">
          <a:xfrm>
            <a:off x="5192713" y="3919538"/>
            <a:ext cx="57150" cy="149225"/>
          </a:xfrm>
          <a:custGeom>
            <a:avLst/>
            <a:gdLst>
              <a:gd name="T0" fmla="*/ 75 w 75"/>
              <a:gd name="T1" fmla="*/ 182 h 187"/>
              <a:gd name="T2" fmla="*/ 73 w 75"/>
              <a:gd name="T3" fmla="*/ 171 h 187"/>
              <a:gd name="T4" fmla="*/ 69 w 75"/>
              <a:gd name="T5" fmla="*/ 161 h 187"/>
              <a:gd name="T6" fmla="*/ 64 w 75"/>
              <a:gd name="T7" fmla="*/ 152 h 187"/>
              <a:gd name="T8" fmla="*/ 62 w 75"/>
              <a:gd name="T9" fmla="*/ 145 h 187"/>
              <a:gd name="T10" fmla="*/ 58 w 75"/>
              <a:gd name="T11" fmla="*/ 137 h 187"/>
              <a:gd name="T12" fmla="*/ 55 w 75"/>
              <a:gd name="T13" fmla="*/ 126 h 187"/>
              <a:gd name="T14" fmla="*/ 49 w 75"/>
              <a:gd name="T15" fmla="*/ 114 h 187"/>
              <a:gd name="T16" fmla="*/ 42 w 75"/>
              <a:gd name="T17" fmla="*/ 95 h 187"/>
              <a:gd name="T18" fmla="*/ 31 w 75"/>
              <a:gd name="T19" fmla="*/ 84 h 187"/>
              <a:gd name="T20" fmla="*/ 14 w 75"/>
              <a:gd name="T21" fmla="*/ 69 h 187"/>
              <a:gd name="T22" fmla="*/ 11 w 75"/>
              <a:gd name="T23" fmla="*/ 58 h 187"/>
              <a:gd name="T24" fmla="*/ 7 w 75"/>
              <a:gd name="T25" fmla="*/ 49 h 187"/>
              <a:gd name="T26" fmla="*/ 9 w 75"/>
              <a:gd name="T27" fmla="*/ 40 h 187"/>
              <a:gd name="T28" fmla="*/ 7 w 75"/>
              <a:gd name="T29" fmla="*/ 33 h 187"/>
              <a:gd name="T30" fmla="*/ 5 w 75"/>
              <a:gd name="T31" fmla="*/ 25 h 187"/>
              <a:gd name="T32" fmla="*/ 3 w 75"/>
              <a:gd name="T33" fmla="*/ 20 h 187"/>
              <a:gd name="T34" fmla="*/ 1 w 75"/>
              <a:gd name="T35" fmla="*/ 16 h 187"/>
              <a:gd name="T36" fmla="*/ 0 w 75"/>
              <a:gd name="T37" fmla="*/ 11 h 187"/>
              <a:gd name="T38" fmla="*/ 0 w 75"/>
              <a:gd name="T39" fmla="*/ 5 h 187"/>
              <a:gd name="T40" fmla="*/ 3 w 75"/>
              <a:gd name="T41" fmla="*/ 1 h 187"/>
              <a:gd name="T42" fmla="*/ 5 w 75"/>
              <a:gd name="T43" fmla="*/ 7 h 187"/>
              <a:gd name="T44" fmla="*/ 9 w 75"/>
              <a:gd name="T45" fmla="*/ 14 h 187"/>
              <a:gd name="T46" fmla="*/ 11 w 75"/>
              <a:gd name="T47" fmla="*/ 20 h 187"/>
              <a:gd name="T48" fmla="*/ 14 w 75"/>
              <a:gd name="T49" fmla="*/ 23 h 187"/>
              <a:gd name="T50" fmla="*/ 16 w 75"/>
              <a:gd name="T51" fmla="*/ 31 h 187"/>
              <a:gd name="T52" fmla="*/ 18 w 75"/>
              <a:gd name="T53" fmla="*/ 38 h 187"/>
              <a:gd name="T54" fmla="*/ 22 w 75"/>
              <a:gd name="T55" fmla="*/ 46 h 187"/>
              <a:gd name="T56" fmla="*/ 23 w 75"/>
              <a:gd name="T57" fmla="*/ 55 h 187"/>
              <a:gd name="T58" fmla="*/ 31 w 75"/>
              <a:gd name="T59" fmla="*/ 69 h 187"/>
              <a:gd name="T60" fmla="*/ 23 w 75"/>
              <a:gd name="T61" fmla="*/ 84 h 187"/>
              <a:gd name="T62" fmla="*/ 23 w 75"/>
              <a:gd name="T63" fmla="*/ 93 h 187"/>
              <a:gd name="T64" fmla="*/ 25 w 75"/>
              <a:gd name="T65" fmla="*/ 101 h 187"/>
              <a:gd name="T66" fmla="*/ 29 w 75"/>
              <a:gd name="T67" fmla="*/ 110 h 187"/>
              <a:gd name="T68" fmla="*/ 33 w 75"/>
              <a:gd name="T69" fmla="*/ 121 h 187"/>
              <a:gd name="T70" fmla="*/ 36 w 75"/>
              <a:gd name="T71" fmla="*/ 128 h 187"/>
              <a:gd name="T72" fmla="*/ 38 w 75"/>
              <a:gd name="T73" fmla="*/ 132 h 187"/>
              <a:gd name="T74" fmla="*/ 40 w 75"/>
              <a:gd name="T75" fmla="*/ 137 h 187"/>
              <a:gd name="T76" fmla="*/ 42 w 75"/>
              <a:gd name="T77" fmla="*/ 141 h 187"/>
              <a:gd name="T78" fmla="*/ 44 w 75"/>
              <a:gd name="T79" fmla="*/ 147 h 187"/>
              <a:gd name="T80" fmla="*/ 47 w 75"/>
              <a:gd name="T81" fmla="*/ 156 h 187"/>
              <a:gd name="T82" fmla="*/ 51 w 75"/>
              <a:gd name="T83" fmla="*/ 165 h 187"/>
              <a:gd name="T84" fmla="*/ 55 w 75"/>
              <a:gd name="T85" fmla="*/ 172 h 187"/>
              <a:gd name="T86" fmla="*/ 62 w 75"/>
              <a:gd name="T87" fmla="*/ 185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75" h="187">
                <a:moveTo>
                  <a:pt x="75" y="187"/>
                </a:moveTo>
                <a:lnTo>
                  <a:pt x="75" y="185"/>
                </a:lnTo>
                <a:lnTo>
                  <a:pt x="75" y="182"/>
                </a:lnTo>
                <a:lnTo>
                  <a:pt x="73" y="176"/>
                </a:lnTo>
                <a:lnTo>
                  <a:pt x="73" y="172"/>
                </a:lnTo>
                <a:lnTo>
                  <a:pt x="73" y="171"/>
                </a:lnTo>
                <a:lnTo>
                  <a:pt x="71" y="171"/>
                </a:lnTo>
                <a:lnTo>
                  <a:pt x="69" y="165"/>
                </a:lnTo>
                <a:lnTo>
                  <a:pt x="69" y="161"/>
                </a:lnTo>
                <a:lnTo>
                  <a:pt x="68" y="158"/>
                </a:lnTo>
                <a:lnTo>
                  <a:pt x="66" y="154"/>
                </a:lnTo>
                <a:lnTo>
                  <a:pt x="64" y="152"/>
                </a:lnTo>
                <a:lnTo>
                  <a:pt x="62" y="148"/>
                </a:lnTo>
                <a:lnTo>
                  <a:pt x="62" y="147"/>
                </a:lnTo>
                <a:lnTo>
                  <a:pt x="62" y="145"/>
                </a:lnTo>
                <a:lnTo>
                  <a:pt x="60" y="143"/>
                </a:lnTo>
                <a:lnTo>
                  <a:pt x="60" y="139"/>
                </a:lnTo>
                <a:lnTo>
                  <a:pt x="58" y="137"/>
                </a:lnTo>
                <a:lnTo>
                  <a:pt x="57" y="132"/>
                </a:lnTo>
                <a:lnTo>
                  <a:pt x="55" y="128"/>
                </a:lnTo>
                <a:lnTo>
                  <a:pt x="55" y="126"/>
                </a:lnTo>
                <a:lnTo>
                  <a:pt x="53" y="121"/>
                </a:lnTo>
                <a:lnTo>
                  <a:pt x="51" y="117"/>
                </a:lnTo>
                <a:lnTo>
                  <a:pt x="49" y="114"/>
                </a:lnTo>
                <a:lnTo>
                  <a:pt x="47" y="104"/>
                </a:lnTo>
                <a:lnTo>
                  <a:pt x="44" y="99"/>
                </a:lnTo>
                <a:lnTo>
                  <a:pt x="42" y="95"/>
                </a:lnTo>
                <a:lnTo>
                  <a:pt x="38" y="90"/>
                </a:lnTo>
                <a:lnTo>
                  <a:pt x="35" y="88"/>
                </a:lnTo>
                <a:lnTo>
                  <a:pt x="31" y="84"/>
                </a:lnTo>
                <a:lnTo>
                  <a:pt x="25" y="79"/>
                </a:lnTo>
                <a:lnTo>
                  <a:pt x="20" y="73"/>
                </a:lnTo>
                <a:lnTo>
                  <a:pt x="14" y="69"/>
                </a:lnTo>
                <a:lnTo>
                  <a:pt x="14" y="66"/>
                </a:lnTo>
                <a:lnTo>
                  <a:pt x="11" y="62"/>
                </a:lnTo>
                <a:lnTo>
                  <a:pt x="11" y="58"/>
                </a:lnTo>
                <a:lnTo>
                  <a:pt x="9" y="55"/>
                </a:lnTo>
                <a:lnTo>
                  <a:pt x="7" y="51"/>
                </a:lnTo>
                <a:lnTo>
                  <a:pt x="7" y="49"/>
                </a:lnTo>
                <a:lnTo>
                  <a:pt x="9" y="46"/>
                </a:lnTo>
                <a:lnTo>
                  <a:pt x="9" y="42"/>
                </a:lnTo>
                <a:lnTo>
                  <a:pt x="9" y="40"/>
                </a:lnTo>
                <a:lnTo>
                  <a:pt x="7" y="38"/>
                </a:lnTo>
                <a:lnTo>
                  <a:pt x="7" y="34"/>
                </a:lnTo>
                <a:lnTo>
                  <a:pt x="7" y="33"/>
                </a:lnTo>
                <a:lnTo>
                  <a:pt x="7" y="29"/>
                </a:lnTo>
                <a:lnTo>
                  <a:pt x="5" y="27"/>
                </a:lnTo>
                <a:lnTo>
                  <a:pt x="5" y="25"/>
                </a:lnTo>
                <a:lnTo>
                  <a:pt x="3" y="23"/>
                </a:lnTo>
                <a:lnTo>
                  <a:pt x="3" y="22"/>
                </a:lnTo>
                <a:lnTo>
                  <a:pt x="3" y="20"/>
                </a:lnTo>
                <a:lnTo>
                  <a:pt x="3" y="20"/>
                </a:lnTo>
                <a:lnTo>
                  <a:pt x="1" y="18"/>
                </a:lnTo>
                <a:lnTo>
                  <a:pt x="1" y="16"/>
                </a:lnTo>
                <a:lnTo>
                  <a:pt x="1" y="14"/>
                </a:lnTo>
                <a:lnTo>
                  <a:pt x="1" y="12"/>
                </a:lnTo>
                <a:lnTo>
                  <a:pt x="0" y="11"/>
                </a:lnTo>
                <a:lnTo>
                  <a:pt x="0" y="11"/>
                </a:lnTo>
                <a:lnTo>
                  <a:pt x="0" y="9"/>
                </a:lnTo>
                <a:lnTo>
                  <a:pt x="0" y="5"/>
                </a:lnTo>
                <a:lnTo>
                  <a:pt x="1" y="1"/>
                </a:lnTo>
                <a:lnTo>
                  <a:pt x="3" y="0"/>
                </a:lnTo>
                <a:lnTo>
                  <a:pt x="3" y="1"/>
                </a:lnTo>
                <a:lnTo>
                  <a:pt x="5" y="3"/>
                </a:lnTo>
                <a:lnTo>
                  <a:pt x="5" y="5"/>
                </a:lnTo>
                <a:lnTo>
                  <a:pt x="5" y="7"/>
                </a:lnTo>
                <a:lnTo>
                  <a:pt x="7" y="11"/>
                </a:lnTo>
                <a:lnTo>
                  <a:pt x="7" y="12"/>
                </a:lnTo>
                <a:lnTo>
                  <a:pt x="9" y="14"/>
                </a:lnTo>
                <a:lnTo>
                  <a:pt x="9" y="16"/>
                </a:lnTo>
                <a:lnTo>
                  <a:pt x="9" y="18"/>
                </a:lnTo>
                <a:lnTo>
                  <a:pt x="11" y="20"/>
                </a:lnTo>
                <a:lnTo>
                  <a:pt x="12" y="20"/>
                </a:lnTo>
                <a:lnTo>
                  <a:pt x="14" y="22"/>
                </a:lnTo>
                <a:lnTo>
                  <a:pt x="14" y="23"/>
                </a:lnTo>
                <a:lnTo>
                  <a:pt x="16" y="27"/>
                </a:lnTo>
                <a:lnTo>
                  <a:pt x="16" y="29"/>
                </a:lnTo>
                <a:lnTo>
                  <a:pt x="16" y="31"/>
                </a:lnTo>
                <a:lnTo>
                  <a:pt x="18" y="33"/>
                </a:lnTo>
                <a:lnTo>
                  <a:pt x="18" y="36"/>
                </a:lnTo>
                <a:lnTo>
                  <a:pt x="18" y="38"/>
                </a:lnTo>
                <a:lnTo>
                  <a:pt x="20" y="40"/>
                </a:lnTo>
                <a:lnTo>
                  <a:pt x="20" y="42"/>
                </a:lnTo>
                <a:lnTo>
                  <a:pt x="22" y="46"/>
                </a:lnTo>
                <a:lnTo>
                  <a:pt x="22" y="47"/>
                </a:lnTo>
                <a:lnTo>
                  <a:pt x="23" y="51"/>
                </a:lnTo>
                <a:lnTo>
                  <a:pt x="23" y="55"/>
                </a:lnTo>
                <a:lnTo>
                  <a:pt x="27" y="58"/>
                </a:lnTo>
                <a:lnTo>
                  <a:pt x="31" y="64"/>
                </a:lnTo>
                <a:lnTo>
                  <a:pt x="31" y="69"/>
                </a:lnTo>
                <a:lnTo>
                  <a:pt x="29" y="75"/>
                </a:lnTo>
                <a:lnTo>
                  <a:pt x="27" y="80"/>
                </a:lnTo>
                <a:lnTo>
                  <a:pt x="23" y="84"/>
                </a:lnTo>
                <a:lnTo>
                  <a:pt x="23" y="88"/>
                </a:lnTo>
                <a:lnTo>
                  <a:pt x="23" y="90"/>
                </a:lnTo>
                <a:lnTo>
                  <a:pt x="23" y="93"/>
                </a:lnTo>
                <a:lnTo>
                  <a:pt x="23" y="95"/>
                </a:lnTo>
                <a:lnTo>
                  <a:pt x="23" y="97"/>
                </a:lnTo>
                <a:lnTo>
                  <a:pt x="25" y="101"/>
                </a:lnTo>
                <a:lnTo>
                  <a:pt x="27" y="104"/>
                </a:lnTo>
                <a:lnTo>
                  <a:pt x="27" y="108"/>
                </a:lnTo>
                <a:lnTo>
                  <a:pt x="29" y="110"/>
                </a:lnTo>
                <a:lnTo>
                  <a:pt x="31" y="114"/>
                </a:lnTo>
                <a:lnTo>
                  <a:pt x="31" y="115"/>
                </a:lnTo>
                <a:lnTo>
                  <a:pt x="33" y="121"/>
                </a:lnTo>
                <a:lnTo>
                  <a:pt x="35" y="123"/>
                </a:lnTo>
                <a:lnTo>
                  <a:pt x="35" y="125"/>
                </a:lnTo>
                <a:lnTo>
                  <a:pt x="36" y="128"/>
                </a:lnTo>
                <a:lnTo>
                  <a:pt x="36" y="128"/>
                </a:lnTo>
                <a:lnTo>
                  <a:pt x="36" y="130"/>
                </a:lnTo>
                <a:lnTo>
                  <a:pt x="38" y="132"/>
                </a:lnTo>
                <a:lnTo>
                  <a:pt x="38" y="136"/>
                </a:lnTo>
                <a:lnTo>
                  <a:pt x="38" y="136"/>
                </a:lnTo>
                <a:lnTo>
                  <a:pt x="40" y="137"/>
                </a:lnTo>
                <a:lnTo>
                  <a:pt x="40" y="139"/>
                </a:lnTo>
                <a:lnTo>
                  <a:pt x="40" y="141"/>
                </a:lnTo>
                <a:lnTo>
                  <a:pt x="42" y="141"/>
                </a:lnTo>
                <a:lnTo>
                  <a:pt x="42" y="143"/>
                </a:lnTo>
                <a:lnTo>
                  <a:pt x="42" y="145"/>
                </a:lnTo>
                <a:lnTo>
                  <a:pt x="44" y="147"/>
                </a:lnTo>
                <a:lnTo>
                  <a:pt x="46" y="150"/>
                </a:lnTo>
                <a:lnTo>
                  <a:pt x="47" y="154"/>
                </a:lnTo>
                <a:lnTo>
                  <a:pt x="47" y="156"/>
                </a:lnTo>
                <a:lnTo>
                  <a:pt x="49" y="158"/>
                </a:lnTo>
                <a:lnTo>
                  <a:pt x="49" y="161"/>
                </a:lnTo>
                <a:lnTo>
                  <a:pt x="51" y="165"/>
                </a:lnTo>
                <a:lnTo>
                  <a:pt x="53" y="167"/>
                </a:lnTo>
                <a:lnTo>
                  <a:pt x="53" y="171"/>
                </a:lnTo>
                <a:lnTo>
                  <a:pt x="55" y="172"/>
                </a:lnTo>
                <a:lnTo>
                  <a:pt x="55" y="176"/>
                </a:lnTo>
                <a:lnTo>
                  <a:pt x="58" y="182"/>
                </a:lnTo>
                <a:lnTo>
                  <a:pt x="62" y="185"/>
                </a:lnTo>
                <a:lnTo>
                  <a:pt x="68" y="187"/>
                </a:lnTo>
                <a:lnTo>
                  <a:pt x="75" y="187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11" name="Freeform 2067"/>
          <p:cNvSpPr>
            <a:spLocks/>
          </p:cNvSpPr>
          <p:nvPr/>
        </p:nvSpPr>
        <p:spPr bwMode="auto">
          <a:xfrm>
            <a:off x="5192713" y="3919538"/>
            <a:ext cx="57150" cy="149225"/>
          </a:xfrm>
          <a:custGeom>
            <a:avLst/>
            <a:gdLst>
              <a:gd name="T0" fmla="*/ 75 w 75"/>
              <a:gd name="T1" fmla="*/ 182 h 187"/>
              <a:gd name="T2" fmla="*/ 73 w 75"/>
              <a:gd name="T3" fmla="*/ 171 h 187"/>
              <a:gd name="T4" fmla="*/ 69 w 75"/>
              <a:gd name="T5" fmla="*/ 161 h 187"/>
              <a:gd name="T6" fmla="*/ 64 w 75"/>
              <a:gd name="T7" fmla="*/ 152 h 187"/>
              <a:gd name="T8" fmla="*/ 62 w 75"/>
              <a:gd name="T9" fmla="*/ 145 h 187"/>
              <a:gd name="T10" fmla="*/ 58 w 75"/>
              <a:gd name="T11" fmla="*/ 137 h 187"/>
              <a:gd name="T12" fmla="*/ 55 w 75"/>
              <a:gd name="T13" fmla="*/ 126 h 187"/>
              <a:gd name="T14" fmla="*/ 49 w 75"/>
              <a:gd name="T15" fmla="*/ 114 h 187"/>
              <a:gd name="T16" fmla="*/ 42 w 75"/>
              <a:gd name="T17" fmla="*/ 95 h 187"/>
              <a:gd name="T18" fmla="*/ 31 w 75"/>
              <a:gd name="T19" fmla="*/ 84 h 187"/>
              <a:gd name="T20" fmla="*/ 14 w 75"/>
              <a:gd name="T21" fmla="*/ 69 h 187"/>
              <a:gd name="T22" fmla="*/ 11 w 75"/>
              <a:gd name="T23" fmla="*/ 58 h 187"/>
              <a:gd name="T24" fmla="*/ 7 w 75"/>
              <a:gd name="T25" fmla="*/ 49 h 187"/>
              <a:gd name="T26" fmla="*/ 9 w 75"/>
              <a:gd name="T27" fmla="*/ 40 h 187"/>
              <a:gd name="T28" fmla="*/ 7 w 75"/>
              <a:gd name="T29" fmla="*/ 33 h 187"/>
              <a:gd name="T30" fmla="*/ 5 w 75"/>
              <a:gd name="T31" fmla="*/ 25 h 187"/>
              <a:gd name="T32" fmla="*/ 3 w 75"/>
              <a:gd name="T33" fmla="*/ 20 h 187"/>
              <a:gd name="T34" fmla="*/ 1 w 75"/>
              <a:gd name="T35" fmla="*/ 16 h 187"/>
              <a:gd name="T36" fmla="*/ 0 w 75"/>
              <a:gd name="T37" fmla="*/ 11 h 187"/>
              <a:gd name="T38" fmla="*/ 0 w 75"/>
              <a:gd name="T39" fmla="*/ 5 h 187"/>
              <a:gd name="T40" fmla="*/ 3 w 75"/>
              <a:gd name="T41" fmla="*/ 1 h 187"/>
              <a:gd name="T42" fmla="*/ 5 w 75"/>
              <a:gd name="T43" fmla="*/ 7 h 187"/>
              <a:gd name="T44" fmla="*/ 9 w 75"/>
              <a:gd name="T45" fmla="*/ 14 h 187"/>
              <a:gd name="T46" fmla="*/ 11 w 75"/>
              <a:gd name="T47" fmla="*/ 20 h 187"/>
              <a:gd name="T48" fmla="*/ 14 w 75"/>
              <a:gd name="T49" fmla="*/ 23 h 187"/>
              <a:gd name="T50" fmla="*/ 16 w 75"/>
              <a:gd name="T51" fmla="*/ 31 h 187"/>
              <a:gd name="T52" fmla="*/ 18 w 75"/>
              <a:gd name="T53" fmla="*/ 38 h 187"/>
              <a:gd name="T54" fmla="*/ 22 w 75"/>
              <a:gd name="T55" fmla="*/ 46 h 187"/>
              <a:gd name="T56" fmla="*/ 23 w 75"/>
              <a:gd name="T57" fmla="*/ 55 h 187"/>
              <a:gd name="T58" fmla="*/ 31 w 75"/>
              <a:gd name="T59" fmla="*/ 69 h 187"/>
              <a:gd name="T60" fmla="*/ 23 w 75"/>
              <a:gd name="T61" fmla="*/ 84 h 187"/>
              <a:gd name="T62" fmla="*/ 23 w 75"/>
              <a:gd name="T63" fmla="*/ 93 h 187"/>
              <a:gd name="T64" fmla="*/ 25 w 75"/>
              <a:gd name="T65" fmla="*/ 101 h 187"/>
              <a:gd name="T66" fmla="*/ 29 w 75"/>
              <a:gd name="T67" fmla="*/ 110 h 187"/>
              <a:gd name="T68" fmla="*/ 33 w 75"/>
              <a:gd name="T69" fmla="*/ 121 h 187"/>
              <a:gd name="T70" fmla="*/ 36 w 75"/>
              <a:gd name="T71" fmla="*/ 128 h 187"/>
              <a:gd name="T72" fmla="*/ 38 w 75"/>
              <a:gd name="T73" fmla="*/ 132 h 187"/>
              <a:gd name="T74" fmla="*/ 40 w 75"/>
              <a:gd name="T75" fmla="*/ 137 h 187"/>
              <a:gd name="T76" fmla="*/ 42 w 75"/>
              <a:gd name="T77" fmla="*/ 141 h 187"/>
              <a:gd name="T78" fmla="*/ 44 w 75"/>
              <a:gd name="T79" fmla="*/ 147 h 187"/>
              <a:gd name="T80" fmla="*/ 47 w 75"/>
              <a:gd name="T81" fmla="*/ 156 h 187"/>
              <a:gd name="T82" fmla="*/ 51 w 75"/>
              <a:gd name="T83" fmla="*/ 165 h 187"/>
              <a:gd name="T84" fmla="*/ 55 w 75"/>
              <a:gd name="T85" fmla="*/ 172 h 187"/>
              <a:gd name="T86" fmla="*/ 62 w 75"/>
              <a:gd name="T87" fmla="*/ 185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75" h="187">
                <a:moveTo>
                  <a:pt x="75" y="187"/>
                </a:moveTo>
                <a:lnTo>
                  <a:pt x="75" y="185"/>
                </a:lnTo>
                <a:lnTo>
                  <a:pt x="75" y="182"/>
                </a:lnTo>
                <a:lnTo>
                  <a:pt x="73" y="176"/>
                </a:lnTo>
                <a:lnTo>
                  <a:pt x="73" y="172"/>
                </a:lnTo>
                <a:lnTo>
                  <a:pt x="73" y="171"/>
                </a:lnTo>
                <a:lnTo>
                  <a:pt x="71" y="171"/>
                </a:lnTo>
                <a:lnTo>
                  <a:pt x="69" y="165"/>
                </a:lnTo>
                <a:lnTo>
                  <a:pt x="69" y="161"/>
                </a:lnTo>
                <a:lnTo>
                  <a:pt x="68" y="158"/>
                </a:lnTo>
                <a:lnTo>
                  <a:pt x="66" y="154"/>
                </a:lnTo>
                <a:lnTo>
                  <a:pt x="64" y="152"/>
                </a:lnTo>
                <a:lnTo>
                  <a:pt x="62" y="148"/>
                </a:lnTo>
                <a:lnTo>
                  <a:pt x="62" y="147"/>
                </a:lnTo>
                <a:lnTo>
                  <a:pt x="62" y="145"/>
                </a:lnTo>
                <a:lnTo>
                  <a:pt x="60" y="143"/>
                </a:lnTo>
                <a:lnTo>
                  <a:pt x="60" y="139"/>
                </a:lnTo>
                <a:lnTo>
                  <a:pt x="58" y="137"/>
                </a:lnTo>
                <a:lnTo>
                  <a:pt x="57" y="132"/>
                </a:lnTo>
                <a:lnTo>
                  <a:pt x="55" y="128"/>
                </a:lnTo>
                <a:lnTo>
                  <a:pt x="55" y="126"/>
                </a:lnTo>
                <a:lnTo>
                  <a:pt x="53" y="121"/>
                </a:lnTo>
                <a:lnTo>
                  <a:pt x="51" y="117"/>
                </a:lnTo>
                <a:lnTo>
                  <a:pt x="49" y="114"/>
                </a:lnTo>
                <a:lnTo>
                  <a:pt x="47" y="104"/>
                </a:lnTo>
                <a:lnTo>
                  <a:pt x="44" y="99"/>
                </a:lnTo>
                <a:lnTo>
                  <a:pt x="42" y="95"/>
                </a:lnTo>
                <a:lnTo>
                  <a:pt x="38" y="90"/>
                </a:lnTo>
                <a:lnTo>
                  <a:pt x="35" y="88"/>
                </a:lnTo>
                <a:lnTo>
                  <a:pt x="31" y="84"/>
                </a:lnTo>
                <a:lnTo>
                  <a:pt x="25" y="79"/>
                </a:lnTo>
                <a:lnTo>
                  <a:pt x="20" y="73"/>
                </a:lnTo>
                <a:lnTo>
                  <a:pt x="14" y="69"/>
                </a:lnTo>
                <a:lnTo>
                  <a:pt x="14" y="66"/>
                </a:lnTo>
                <a:lnTo>
                  <a:pt x="11" y="62"/>
                </a:lnTo>
                <a:lnTo>
                  <a:pt x="11" y="58"/>
                </a:lnTo>
                <a:lnTo>
                  <a:pt x="9" y="55"/>
                </a:lnTo>
                <a:lnTo>
                  <a:pt x="7" y="51"/>
                </a:lnTo>
                <a:lnTo>
                  <a:pt x="7" y="49"/>
                </a:lnTo>
                <a:lnTo>
                  <a:pt x="9" y="46"/>
                </a:lnTo>
                <a:lnTo>
                  <a:pt x="9" y="42"/>
                </a:lnTo>
                <a:lnTo>
                  <a:pt x="9" y="40"/>
                </a:lnTo>
                <a:lnTo>
                  <a:pt x="7" y="38"/>
                </a:lnTo>
                <a:lnTo>
                  <a:pt x="7" y="34"/>
                </a:lnTo>
                <a:lnTo>
                  <a:pt x="7" y="33"/>
                </a:lnTo>
                <a:lnTo>
                  <a:pt x="7" y="29"/>
                </a:lnTo>
                <a:lnTo>
                  <a:pt x="5" y="27"/>
                </a:lnTo>
                <a:lnTo>
                  <a:pt x="5" y="25"/>
                </a:lnTo>
                <a:lnTo>
                  <a:pt x="3" y="23"/>
                </a:lnTo>
                <a:lnTo>
                  <a:pt x="3" y="22"/>
                </a:lnTo>
                <a:lnTo>
                  <a:pt x="3" y="20"/>
                </a:lnTo>
                <a:lnTo>
                  <a:pt x="3" y="20"/>
                </a:lnTo>
                <a:lnTo>
                  <a:pt x="1" y="18"/>
                </a:lnTo>
                <a:lnTo>
                  <a:pt x="1" y="16"/>
                </a:lnTo>
                <a:lnTo>
                  <a:pt x="1" y="14"/>
                </a:lnTo>
                <a:lnTo>
                  <a:pt x="1" y="12"/>
                </a:lnTo>
                <a:lnTo>
                  <a:pt x="0" y="11"/>
                </a:lnTo>
                <a:lnTo>
                  <a:pt x="0" y="11"/>
                </a:lnTo>
                <a:lnTo>
                  <a:pt x="0" y="9"/>
                </a:lnTo>
                <a:lnTo>
                  <a:pt x="0" y="5"/>
                </a:lnTo>
                <a:lnTo>
                  <a:pt x="1" y="1"/>
                </a:lnTo>
                <a:lnTo>
                  <a:pt x="3" y="0"/>
                </a:lnTo>
                <a:lnTo>
                  <a:pt x="3" y="1"/>
                </a:lnTo>
                <a:lnTo>
                  <a:pt x="5" y="3"/>
                </a:lnTo>
                <a:lnTo>
                  <a:pt x="5" y="5"/>
                </a:lnTo>
                <a:lnTo>
                  <a:pt x="5" y="7"/>
                </a:lnTo>
                <a:lnTo>
                  <a:pt x="7" y="11"/>
                </a:lnTo>
                <a:lnTo>
                  <a:pt x="7" y="12"/>
                </a:lnTo>
                <a:lnTo>
                  <a:pt x="9" y="14"/>
                </a:lnTo>
                <a:lnTo>
                  <a:pt x="9" y="16"/>
                </a:lnTo>
                <a:lnTo>
                  <a:pt x="9" y="18"/>
                </a:lnTo>
                <a:lnTo>
                  <a:pt x="11" y="20"/>
                </a:lnTo>
                <a:lnTo>
                  <a:pt x="12" y="20"/>
                </a:lnTo>
                <a:lnTo>
                  <a:pt x="14" y="22"/>
                </a:lnTo>
                <a:lnTo>
                  <a:pt x="14" y="23"/>
                </a:lnTo>
                <a:lnTo>
                  <a:pt x="16" y="27"/>
                </a:lnTo>
                <a:lnTo>
                  <a:pt x="16" y="29"/>
                </a:lnTo>
                <a:lnTo>
                  <a:pt x="16" y="31"/>
                </a:lnTo>
                <a:lnTo>
                  <a:pt x="18" y="33"/>
                </a:lnTo>
                <a:lnTo>
                  <a:pt x="18" y="36"/>
                </a:lnTo>
                <a:lnTo>
                  <a:pt x="18" y="38"/>
                </a:lnTo>
                <a:lnTo>
                  <a:pt x="20" y="40"/>
                </a:lnTo>
                <a:lnTo>
                  <a:pt x="20" y="42"/>
                </a:lnTo>
                <a:lnTo>
                  <a:pt x="22" y="46"/>
                </a:lnTo>
                <a:lnTo>
                  <a:pt x="22" y="47"/>
                </a:lnTo>
                <a:lnTo>
                  <a:pt x="23" y="51"/>
                </a:lnTo>
                <a:lnTo>
                  <a:pt x="23" y="55"/>
                </a:lnTo>
                <a:lnTo>
                  <a:pt x="27" y="58"/>
                </a:lnTo>
                <a:lnTo>
                  <a:pt x="31" y="64"/>
                </a:lnTo>
                <a:lnTo>
                  <a:pt x="31" y="69"/>
                </a:lnTo>
                <a:lnTo>
                  <a:pt x="29" y="75"/>
                </a:lnTo>
                <a:lnTo>
                  <a:pt x="27" y="80"/>
                </a:lnTo>
                <a:lnTo>
                  <a:pt x="23" y="84"/>
                </a:lnTo>
                <a:lnTo>
                  <a:pt x="23" y="88"/>
                </a:lnTo>
                <a:lnTo>
                  <a:pt x="23" y="90"/>
                </a:lnTo>
                <a:lnTo>
                  <a:pt x="23" y="93"/>
                </a:lnTo>
                <a:lnTo>
                  <a:pt x="23" y="95"/>
                </a:lnTo>
                <a:lnTo>
                  <a:pt x="23" y="97"/>
                </a:lnTo>
                <a:lnTo>
                  <a:pt x="25" y="101"/>
                </a:lnTo>
                <a:lnTo>
                  <a:pt x="27" y="104"/>
                </a:lnTo>
                <a:lnTo>
                  <a:pt x="27" y="108"/>
                </a:lnTo>
                <a:lnTo>
                  <a:pt x="29" y="110"/>
                </a:lnTo>
                <a:lnTo>
                  <a:pt x="31" y="114"/>
                </a:lnTo>
                <a:lnTo>
                  <a:pt x="31" y="115"/>
                </a:lnTo>
                <a:lnTo>
                  <a:pt x="33" y="121"/>
                </a:lnTo>
                <a:lnTo>
                  <a:pt x="35" y="123"/>
                </a:lnTo>
                <a:lnTo>
                  <a:pt x="35" y="125"/>
                </a:lnTo>
                <a:lnTo>
                  <a:pt x="36" y="128"/>
                </a:lnTo>
                <a:lnTo>
                  <a:pt x="36" y="128"/>
                </a:lnTo>
                <a:lnTo>
                  <a:pt x="36" y="130"/>
                </a:lnTo>
                <a:lnTo>
                  <a:pt x="38" y="132"/>
                </a:lnTo>
                <a:lnTo>
                  <a:pt x="38" y="136"/>
                </a:lnTo>
                <a:lnTo>
                  <a:pt x="38" y="136"/>
                </a:lnTo>
                <a:lnTo>
                  <a:pt x="40" y="137"/>
                </a:lnTo>
                <a:lnTo>
                  <a:pt x="40" y="139"/>
                </a:lnTo>
                <a:lnTo>
                  <a:pt x="40" y="141"/>
                </a:lnTo>
                <a:lnTo>
                  <a:pt x="42" y="141"/>
                </a:lnTo>
                <a:lnTo>
                  <a:pt x="42" y="143"/>
                </a:lnTo>
                <a:lnTo>
                  <a:pt x="42" y="145"/>
                </a:lnTo>
                <a:lnTo>
                  <a:pt x="44" y="147"/>
                </a:lnTo>
                <a:lnTo>
                  <a:pt x="46" y="150"/>
                </a:lnTo>
                <a:lnTo>
                  <a:pt x="47" y="154"/>
                </a:lnTo>
                <a:lnTo>
                  <a:pt x="47" y="156"/>
                </a:lnTo>
                <a:lnTo>
                  <a:pt x="49" y="158"/>
                </a:lnTo>
                <a:lnTo>
                  <a:pt x="49" y="161"/>
                </a:lnTo>
                <a:lnTo>
                  <a:pt x="51" y="165"/>
                </a:lnTo>
                <a:lnTo>
                  <a:pt x="53" y="167"/>
                </a:lnTo>
                <a:lnTo>
                  <a:pt x="53" y="171"/>
                </a:lnTo>
                <a:lnTo>
                  <a:pt x="55" y="172"/>
                </a:lnTo>
                <a:lnTo>
                  <a:pt x="55" y="176"/>
                </a:lnTo>
                <a:lnTo>
                  <a:pt x="58" y="182"/>
                </a:lnTo>
                <a:lnTo>
                  <a:pt x="62" y="185"/>
                </a:lnTo>
                <a:lnTo>
                  <a:pt x="68" y="187"/>
                </a:lnTo>
                <a:lnTo>
                  <a:pt x="75" y="187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12" name="Freeform 2068"/>
          <p:cNvSpPr>
            <a:spLocks/>
          </p:cNvSpPr>
          <p:nvPr/>
        </p:nvSpPr>
        <p:spPr bwMode="auto">
          <a:xfrm>
            <a:off x="5214938" y="3989388"/>
            <a:ext cx="30162" cy="74612"/>
          </a:xfrm>
          <a:custGeom>
            <a:avLst/>
            <a:gdLst>
              <a:gd name="T0" fmla="*/ 0 w 37"/>
              <a:gd name="T1" fmla="*/ 0 h 94"/>
              <a:gd name="T2" fmla="*/ 0 w 37"/>
              <a:gd name="T3" fmla="*/ 0 h 94"/>
              <a:gd name="T4" fmla="*/ 0 w 37"/>
              <a:gd name="T5" fmla="*/ 2 h 94"/>
              <a:gd name="T6" fmla="*/ 0 w 37"/>
              <a:gd name="T7" fmla="*/ 3 h 94"/>
              <a:gd name="T8" fmla="*/ 2 w 37"/>
              <a:gd name="T9" fmla="*/ 3 h 94"/>
              <a:gd name="T10" fmla="*/ 2 w 37"/>
              <a:gd name="T11" fmla="*/ 5 h 94"/>
              <a:gd name="T12" fmla="*/ 2 w 37"/>
              <a:gd name="T13" fmla="*/ 7 h 94"/>
              <a:gd name="T14" fmla="*/ 2 w 37"/>
              <a:gd name="T15" fmla="*/ 7 h 94"/>
              <a:gd name="T16" fmla="*/ 4 w 37"/>
              <a:gd name="T17" fmla="*/ 9 h 94"/>
              <a:gd name="T18" fmla="*/ 4 w 37"/>
              <a:gd name="T19" fmla="*/ 11 h 94"/>
              <a:gd name="T20" fmla="*/ 5 w 37"/>
              <a:gd name="T21" fmla="*/ 13 h 94"/>
              <a:gd name="T22" fmla="*/ 7 w 37"/>
              <a:gd name="T23" fmla="*/ 15 h 94"/>
              <a:gd name="T24" fmla="*/ 9 w 37"/>
              <a:gd name="T25" fmla="*/ 18 h 94"/>
              <a:gd name="T26" fmla="*/ 11 w 37"/>
              <a:gd name="T27" fmla="*/ 20 h 94"/>
              <a:gd name="T28" fmla="*/ 13 w 37"/>
              <a:gd name="T29" fmla="*/ 24 h 94"/>
              <a:gd name="T30" fmla="*/ 13 w 37"/>
              <a:gd name="T31" fmla="*/ 27 h 94"/>
              <a:gd name="T32" fmla="*/ 15 w 37"/>
              <a:gd name="T33" fmla="*/ 29 h 94"/>
              <a:gd name="T34" fmla="*/ 16 w 37"/>
              <a:gd name="T35" fmla="*/ 33 h 94"/>
              <a:gd name="T36" fmla="*/ 16 w 37"/>
              <a:gd name="T37" fmla="*/ 37 h 94"/>
              <a:gd name="T38" fmla="*/ 18 w 37"/>
              <a:gd name="T39" fmla="*/ 40 h 94"/>
              <a:gd name="T40" fmla="*/ 18 w 37"/>
              <a:gd name="T41" fmla="*/ 44 h 94"/>
              <a:gd name="T42" fmla="*/ 20 w 37"/>
              <a:gd name="T43" fmla="*/ 46 h 94"/>
              <a:gd name="T44" fmla="*/ 22 w 37"/>
              <a:gd name="T45" fmla="*/ 51 h 94"/>
              <a:gd name="T46" fmla="*/ 24 w 37"/>
              <a:gd name="T47" fmla="*/ 55 h 94"/>
              <a:gd name="T48" fmla="*/ 26 w 37"/>
              <a:gd name="T49" fmla="*/ 59 h 94"/>
              <a:gd name="T50" fmla="*/ 27 w 37"/>
              <a:gd name="T51" fmla="*/ 62 h 94"/>
              <a:gd name="T52" fmla="*/ 27 w 37"/>
              <a:gd name="T53" fmla="*/ 64 h 94"/>
              <a:gd name="T54" fmla="*/ 27 w 37"/>
              <a:gd name="T55" fmla="*/ 68 h 94"/>
              <a:gd name="T56" fmla="*/ 31 w 37"/>
              <a:gd name="T57" fmla="*/ 71 h 94"/>
              <a:gd name="T58" fmla="*/ 31 w 37"/>
              <a:gd name="T59" fmla="*/ 73 h 94"/>
              <a:gd name="T60" fmla="*/ 33 w 37"/>
              <a:gd name="T61" fmla="*/ 77 h 94"/>
              <a:gd name="T62" fmla="*/ 33 w 37"/>
              <a:gd name="T63" fmla="*/ 79 h 94"/>
              <a:gd name="T64" fmla="*/ 35 w 37"/>
              <a:gd name="T65" fmla="*/ 83 h 94"/>
              <a:gd name="T66" fmla="*/ 35 w 37"/>
              <a:gd name="T67" fmla="*/ 88 h 94"/>
              <a:gd name="T68" fmla="*/ 37 w 37"/>
              <a:gd name="T69" fmla="*/ 9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7" h="94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3"/>
                </a:lnTo>
                <a:lnTo>
                  <a:pt x="2" y="3"/>
                </a:lnTo>
                <a:lnTo>
                  <a:pt x="2" y="5"/>
                </a:lnTo>
                <a:lnTo>
                  <a:pt x="2" y="7"/>
                </a:lnTo>
                <a:lnTo>
                  <a:pt x="2" y="7"/>
                </a:lnTo>
                <a:lnTo>
                  <a:pt x="4" y="9"/>
                </a:lnTo>
                <a:lnTo>
                  <a:pt x="4" y="11"/>
                </a:lnTo>
                <a:lnTo>
                  <a:pt x="5" y="13"/>
                </a:lnTo>
                <a:lnTo>
                  <a:pt x="7" y="15"/>
                </a:lnTo>
                <a:lnTo>
                  <a:pt x="9" y="18"/>
                </a:lnTo>
                <a:lnTo>
                  <a:pt x="11" y="20"/>
                </a:lnTo>
                <a:lnTo>
                  <a:pt x="13" y="24"/>
                </a:lnTo>
                <a:lnTo>
                  <a:pt x="13" y="27"/>
                </a:lnTo>
                <a:lnTo>
                  <a:pt x="15" y="29"/>
                </a:lnTo>
                <a:lnTo>
                  <a:pt x="16" y="33"/>
                </a:lnTo>
                <a:lnTo>
                  <a:pt x="16" y="37"/>
                </a:lnTo>
                <a:lnTo>
                  <a:pt x="18" y="40"/>
                </a:lnTo>
                <a:lnTo>
                  <a:pt x="18" y="44"/>
                </a:lnTo>
                <a:lnTo>
                  <a:pt x="20" y="46"/>
                </a:lnTo>
                <a:lnTo>
                  <a:pt x="22" y="51"/>
                </a:lnTo>
                <a:lnTo>
                  <a:pt x="24" y="55"/>
                </a:lnTo>
                <a:lnTo>
                  <a:pt x="26" y="59"/>
                </a:lnTo>
                <a:lnTo>
                  <a:pt x="27" y="62"/>
                </a:lnTo>
                <a:lnTo>
                  <a:pt x="27" y="64"/>
                </a:lnTo>
                <a:lnTo>
                  <a:pt x="27" y="68"/>
                </a:lnTo>
                <a:lnTo>
                  <a:pt x="31" y="71"/>
                </a:lnTo>
                <a:lnTo>
                  <a:pt x="31" y="73"/>
                </a:lnTo>
                <a:lnTo>
                  <a:pt x="33" y="77"/>
                </a:lnTo>
                <a:lnTo>
                  <a:pt x="33" y="79"/>
                </a:lnTo>
                <a:lnTo>
                  <a:pt x="35" y="83"/>
                </a:lnTo>
                <a:lnTo>
                  <a:pt x="35" y="88"/>
                </a:lnTo>
                <a:lnTo>
                  <a:pt x="37" y="94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13" name="Freeform 2069"/>
          <p:cNvSpPr>
            <a:spLocks/>
          </p:cNvSpPr>
          <p:nvPr/>
        </p:nvSpPr>
        <p:spPr bwMode="auto">
          <a:xfrm>
            <a:off x="5240338" y="3930650"/>
            <a:ext cx="93662" cy="146050"/>
          </a:xfrm>
          <a:custGeom>
            <a:avLst/>
            <a:gdLst>
              <a:gd name="T0" fmla="*/ 11 w 118"/>
              <a:gd name="T1" fmla="*/ 180 h 184"/>
              <a:gd name="T2" fmla="*/ 17 w 118"/>
              <a:gd name="T3" fmla="*/ 175 h 184"/>
              <a:gd name="T4" fmla="*/ 20 w 118"/>
              <a:gd name="T5" fmla="*/ 168 h 184"/>
              <a:gd name="T6" fmla="*/ 22 w 118"/>
              <a:gd name="T7" fmla="*/ 162 h 184"/>
              <a:gd name="T8" fmla="*/ 26 w 118"/>
              <a:gd name="T9" fmla="*/ 155 h 184"/>
              <a:gd name="T10" fmla="*/ 31 w 118"/>
              <a:gd name="T11" fmla="*/ 147 h 184"/>
              <a:gd name="T12" fmla="*/ 33 w 118"/>
              <a:gd name="T13" fmla="*/ 142 h 184"/>
              <a:gd name="T14" fmla="*/ 37 w 118"/>
              <a:gd name="T15" fmla="*/ 134 h 184"/>
              <a:gd name="T16" fmla="*/ 41 w 118"/>
              <a:gd name="T17" fmla="*/ 127 h 184"/>
              <a:gd name="T18" fmla="*/ 42 w 118"/>
              <a:gd name="T19" fmla="*/ 122 h 184"/>
              <a:gd name="T20" fmla="*/ 46 w 118"/>
              <a:gd name="T21" fmla="*/ 114 h 184"/>
              <a:gd name="T22" fmla="*/ 50 w 118"/>
              <a:gd name="T23" fmla="*/ 107 h 184"/>
              <a:gd name="T24" fmla="*/ 52 w 118"/>
              <a:gd name="T25" fmla="*/ 101 h 184"/>
              <a:gd name="T26" fmla="*/ 53 w 118"/>
              <a:gd name="T27" fmla="*/ 96 h 184"/>
              <a:gd name="T28" fmla="*/ 55 w 118"/>
              <a:gd name="T29" fmla="*/ 89 h 184"/>
              <a:gd name="T30" fmla="*/ 55 w 118"/>
              <a:gd name="T31" fmla="*/ 83 h 184"/>
              <a:gd name="T32" fmla="*/ 57 w 118"/>
              <a:gd name="T33" fmla="*/ 74 h 184"/>
              <a:gd name="T34" fmla="*/ 57 w 118"/>
              <a:gd name="T35" fmla="*/ 68 h 184"/>
              <a:gd name="T36" fmla="*/ 57 w 118"/>
              <a:gd name="T37" fmla="*/ 61 h 184"/>
              <a:gd name="T38" fmla="*/ 61 w 118"/>
              <a:gd name="T39" fmla="*/ 54 h 184"/>
              <a:gd name="T40" fmla="*/ 63 w 118"/>
              <a:gd name="T41" fmla="*/ 46 h 184"/>
              <a:gd name="T42" fmla="*/ 66 w 118"/>
              <a:gd name="T43" fmla="*/ 39 h 184"/>
              <a:gd name="T44" fmla="*/ 70 w 118"/>
              <a:gd name="T45" fmla="*/ 30 h 184"/>
              <a:gd name="T46" fmla="*/ 74 w 118"/>
              <a:gd name="T47" fmla="*/ 22 h 184"/>
              <a:gd name="T48" fmla="*/ 81 w 118"/>
              <a:gd name="T49" fmla="*/ 13 h 184"/>
              <a:gd name="T50" fmla="*/ 90 w 118"/>
              <a:gd name="T51" fmla="*/ 4 h 184"/>
              <a:gd name="T52" fmla="*/ 101 w 118"/>
              <a:gd name="T53" fmla="*/ 0 h 184"/>
              <a:gd name="T54" fmla="*/ 112 w 118"/>
              <a:gd name="T55" fmla="*/ 0 h 184"/>
              <a:gd name="T56" fmla="*/ 114 w 118"/>
              <a:gd name="T57" fmla="*/ 4 h 184"/>
              <a:gd name="T58" fmla="*/ 107 w 118"/>
              <a:gd name="T59" fmla="*/ 8 h 184"/>
              <a:gd name="T60" fmla="*/ 98 w 118"/>
              <a:gd name="T61" fmla="*/ 15 h 184"/>
              <a:gd name="T62" fmla="*/ 92 w 118"/>
              <a:gd name="T63" fmla="*/ 20 h 184"/>
              <a:gd name="T64" fmla="*/ 90 w 118"/>
              <a:gd name="T65" fmla="*/ 28 h 184"/>
              <a:gd name="T66" fmla="*/ 87 w 118"/>
              <a:gd name="T67" fmla="*/ 35 h 184"/>
              <a:gd name="T68" fmla="*/ 83 w 118"/>
              <a:gd name="T69" fmla="*/ 43 h 184"/>
              <a:gd name="T70" fmla="*/ 79 w 118"/>
              <a:gd name="T71" fmla="*/ 48 h 184"/>
              <a:gd name="T72" fmla="*/ 74 w 118"/>
              <a:gd name="T73" fmla="*/ 54 h 184"/>
              <a:gd name="T74" fmla="*/ 68 w 118"/>
              <a:gd name="T75" fmla="*/ 59 h 184"/>
              <a:gd name="T76" fmla="*/ 61 w 118"/>
              <a:gd name="T77" fmla="*/ 68 h 184"/>
              <a:gd name="T78" fmla="*/ 53 w 118"/>
              <a:gd name="T79" fmla="*/ 74 h 184"/>
              <a:gd name="T80" fmla="*/ 48 w 118"/>
              <a:gd name="T81" fmla="*/ 81 h 184"/>
              <a:gd name="T82" fmla="*/ 42 w 118"/>
              <a:gd name="T83" fmla="*/ 87 h 184"/>
              <a:gd name="T84" fmla="*/ 37 w 118"/>
              <a:gd name="T85" fmla="*/ 96 h 184"/>
              <a:gd name="T86" fmla="*/ 31 w 118"/>
              <a:gd name="T87" fmla="*/ 103 h 184"/>
              <a:gd name="T88" fmla="*/ 28 w 118"/>
              <a:gd name="T89" fmla="*/ 111 h 184"/>
              <a:gd name="T90" fmla="*/ 24 w 118"/>
              <a:gd name="T91" fmla="*/ 116 h 184"/>
              <a:gd name="T92" fmla="*/ 20 w 118"/>
              <a:gd name="T93" fmla="*/ 123 h 184"/>
              <a:gd name="T94" fmla="*/ 17 w 118"/>
              <a:gd name="T95" fmla="*/ 131 h 184"/>
              <a:gd name="T96" fmla="*/ 13 w 118"/>
              <a:gd name="T97" fmla="*/ 138 h 184"/>
              <a:gd name="T98" fmla="*/ 9 w 118"/>
              <a:gd name="T99" fmla="*/ 145 h 184"/>
              <a:gd name="T100" fmla="*/ 6 w 118"/>
              <a:gd name="T101" fmla="*/ 151 h 184"/>
              <a:gd name="T102" fmla="*/ 4 w 118"/>
              <a:gd name="T103" fmla="*/ 158 h 184"/>
              <a:gd name="T104" fmla="*/ 2 w 118"/>
              <a:gd name="T105" fmla="*/ 166 h 184"/>
              <a:gd name="T106" fmla="*/ 0 w 118"/>
              <a:gd name="T107" fmla="*/ 175 h 184"/>
              <a:gd name="T108" fmla="*/ 0 w 118"/>
              <a:gd name="T109" fmla="*/ 180 h 184"/>
              <a:gd name="T110" fmla="*/ 7 w 118"/>
              <a:gd name="T111" fmla="*/ 18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8" h="184">
                <a:moveTo>
                  <a:pt x="7" y="184"/>
                </a:moveTo>
                <a:lnTo>
                  <a:pt x="11" y="180"/>
                </a:lnTo>
                <a:lnTo>
                  <a:pt x="13" y="177"/>
                </a:lnTo>
                <a:lnTo>
                  <a:pt x="17" y="175"/>
                </a:lnTo>
                <a:lnTo>
                  <a:pt x="18" y="171"/>
                </a:lnTo>
                <a:lnTo>
                  <a:pt x="20" y="168"/>
                </a:lnTo>
                <a:lnTo>
                  <a:pt x="22" y="164"/>
                </a:lnTo>
                <a:lnTo>
                  <a:pt x="22" y="162"/>
                </a:lnTo>
                <a:lnTo>
                  <a:pt x="24" y="158"/>
                </a:lnTo>
                <a:lnTo>
                  <a:pt x="26" y="155"/>
                </a:lnTo>
                <a:lnTo>
                  <a:pt x="28" y="151"/>
                </a:lnTo>
                <a:lnTo>
                  <a:pt x="31" y="147"/>
                </a:lnTo>
                <a:lnTo>
                  <a:pt x="33" y="144"/>
                </a:lnTo>
                <a:lnTo>
                  <a:pt x="33" y="142"/>
                </a:lnTo>
                <a:lnTo>
                  <a:pt x="35" y="138"/>
                </a:lnTo>
                <a:lnTo>
                  <a:pt x="37" y="134"/>
                </a:lnTo>
                <a:lnTo>
                  <a:pt x="39" y="131"/>
                </a:lnTo>
                <a:lnTo>
                  <a:pt x="41" y="127"/>
                </a:lnTo>
                <a:lnTo>
                  <a:pt x="42" y="125"/>
                </a:lnTo>
                <a:lnTo>
                  <a:pt x="42" y="122"/>
                </a:lnTo>
                <a:lnTo>
                  <a:pt x="44" y="118"/>
                </a:lnTo>
                <a:lnTo>
                  <a:pt x="46" y="114"/>
                </a:lnTo>
                <a:lnTo>
                  <a:pt x="48" y="111"/>
                </a:lnTo>
                <a:lnTo>
                  <a:pt x="50" y="107"/>
                </a:lnTo>
                <a:lnTo>
                  <a:pt x="52" y="105"/>
                </a:lnTo>
                <a:lnTo>
                  <a:pt x="52" y="101"/>
                </a:lnTo>
                <a:lnTo>
                  <a:pt x="53" y="98"/>
                </a:lnTo>
                <a:lnTo>
                  <a:pt x="53" y="96"/>
                </a:lnTo>
                <a:lnTo>
                  <a:pt x="55" y="92"/>
                </a:lnTo>
                <a:lnTo>
                  <a:pt x="55" y="89"/>
                </a:lnTo>
                <a:lnTo>
                  <a:pt x="55" y="85"/>
                </a:lnTo>
                <a:lnTo>
                  <a:pt x="55" y="83"/>
                </a:lnTo>
                <a:lnTo>
                  <a:pt x="55" y="79"/>
                </a:lnTo>
                <a:lnTo>
                  <a:pt x="57" y="74"/>
                </a:lnTo>
                <a:lnTo>
                  <a:pt x="57" y="72"/>
                </a:lnTo>
                <a:lnTo>
                  <a:pt x="57" y="68"/>
                </a:lnTo>
                <a:lnTo>
                  <a:pt x="57" y="65"/>
                </a:lnTo>
                <a:lnTo>
                  <a:pt x="57" y="61"/>
                </a:lnTo>
                <a:lnTo>
                  <a:pt x="59" y="57"/>
                </a:lnTo>
                <a:lnTo>
                  <a:pt x="61" y="54"/>
                </a:lnTo>
                <a:lnTo>
                  <a:pt x="61" y="50"/>
                </a:lnTo>
                <a:lnTo>
                  <a:pt x="63" y="46"/>
                </a:lnTo>
                <a:lnTo>
                  <a:pt x="64" y="43"/>
                </a:lnTo>
                <a:lnTo>
                  <a:pt x="66" y="39"/>
                </a:lnTo>
                <a:lnTo>
                  <a:pt x="68" y="33"/>
                </a:lnTo>
                <a:lnTo>
                  <a:pt x="70" y="30"/>
                </a:lnTo>
                <a:lnTo>
                  <a:pt x="72" y="26"/>
                </a:lnTo>
                <a:lnTo>
                  <a:pt x="74" y="22"/>
                </a:lnTo>
                <a:lnTo>
                  <a:pt x="76" y="19"/>
                </a:lnTo>
                <a:lnTo>
                  <a:pt x="81" y="13"/>
                </a:lnTo>
                <a:lnTo>
                  <a:pt x="87" y="8"/>
                </a:lnTo>
                <a:lnTo>
                  <a:pt x="90" y="4"/>
                </a:lnTo>
                <a:lnTo>
                  <a:pt x="96" y="2"/>
                </a:lnTo>
                <a:lnTo>
                  <a:pt x="101" y="0"/>
                </a:lnTo>
                <a:lnTo>
                  <a:pt x="105" y="0"/>
                </a:lnTo>
                <a:lnTo>
                  <a:pt x="112" y="0"/>
                </a:lnTo>
                <a:lnTo>
                  <a:pt x="118" y="0"/>
                </a:lnTo>
                <a:lnTo>
                  <a:pt x="114" y="4"/>
                </a:lnTo>
                <a:lnTo>
                  <a:pt x="109" y="6"/>
                </a:lnTo>
                <a:lnTo>
                  <a:pt x="107" y="8"/>
                </a:lnTo>
                <a:lnTo>
                  <a:pt x="99" y="11"/>
                </a:lnTo>
                <a:lnTo>
                  <a:pt x="98" y="15"/>
                </a:lnTo>
                <a:lnTo>
                  <a:pt x="94" y="19"/>
                </a:lnTo>
                <a:lnTo>
                  <a:pt x="92" y="20"/>
                </a:lnTo>
                <a:lnTo>
                  <a:pt x="90" y="24"/>
                </a:lnTo>
                <a:lnTo>
                  <a:pt x="90" y="28"/>
                </a:lnTo>
                <a:lnTo>
                  <a:pt x="88" y="32"/>
                </a:lnTo>
                <a:lnTo>
                  <a:pt x="87" y="35"/>
                </a:lnTo>
                <a:lnTo>
                  <a:pt x="85" y="39"/>
                </a:lnTo>
                <a:lnTo>
                  <a:pt x="83" y="43"/>
                </a:lnTo>
                <a:lnTo>
                  <a:pt x="81" y="44"/>
                </a:lnTo>
                <a:lnTo>
                  <a:pt x="79" y="48"/>
                </a:lnTo>
                <a:lnTo>
                  <a:pt x="77" y="50"/>
                </a:lnTo>
                <a:lnTo>
                  <a:pt x="74" y="54"/>
                </a:lnTo>
                <a:lnTo>
                  <a:pt x="72" y="57"/>
                </a:lnTo>
                <a:lnTo>
                  <a:pt x="68" y="59"/>
                </a:lnTo>
                <a:lnTo>
                  <a:pt x="64" y="65"/>
                </a:lnTo>
                <a:lnTo>
                  <a:pt x="61" y="68"/>
                </a:lnTo>
                <a:lnTo>
                  <a:pt x="57" y="72"/>
                </a:lnTo>
                <a:lnTo>
                  <a:pt x="53" y="74"/>
                </a:lnTo>
                <a:lnTo>
                  <a:pt x="52" y="77"/>
                </a:lnTo>
                <a:lnTo>
                  <a:pt x="48" y="81"/>
                </a:lnTo>
                <a:lnTo>
                  <a:pt x="46" y="85"/>
                </a:lnTo>
                <a:lnTo>
                  <a:pt x="42" y="87"/>
                </a:lnTo>
                <a:lnTo>
                  <a:pt x="41" y="92"/>
                </a:lnTo>
                <a:lnTo>
                  <a:pt x="37" y="96"/>
                </a:lnTo>
                <a:lnTo>
                  <a:pt x="33" y="100"/>
                </a:lnTo>
                <a:lnTo>
                  <a:pt x="31" y="103"/>
                </a:lnTo>
                <a:lnTo>
                  <a:pt x="30" y="107"/>
                </a:lnTo>
                <a:lnTo>
                  <a:pt x="28" y="111"/>
                </a:lnTo>
                <a:lnTo>
                  <a:pt x="26" y="112"/>
                </a:lnTo>
                <a:lnTo>
                  <a:pt x="24" y="116"/>
                </a:lnTo>
                <a:lnTo>
                  <a:pt x="22" y="120"/>
                </a:lnTo>
                <a:lnTo>
                  <a:pt x="20" y="123"/>
                </a:lnTo>
                <a:lnTo>
                  <a:pt x="18" y="127"/>
                </a:lnTo>
                <a:lnTo>
                  <a:pt x="17" y="131"/>
                </a:lnTo>
                <a:lnTo>
                  <a:pt x="15" y="134"/>
                </a:lnTo>
                <a:lnTo>
                  <a:pt x="13" y="138"/>
                </a:lnTo>
                <a:lnTo>
                  <a:pt x="11" y="142"/>
                </a:lnTo>
                <a:lnTo>
                  <a:pt x="9" y="145"/>
                </a:lnTo>
                <a:lnTo>
                  <a:pt x="7" y="149"/>
                </a:lnTo>
                <a:lnTo>
                  <a:pt x="6" y="151"/>
                </a:lnTo>
                <a:lnTo>
                  <a:pt x="4" y="157"/>
                </a:lnTo>
                <a:lnTo>
                  <a:pt x="4" y="158"/>
                </a:lnTo>
                <a:lnTo>
                  <a:pt x="2" y="162"/>
                </a:lnTo>
                <a:lnTo>
                  <a:pt x="2" y="166"/>
                </a:lnTo>
                <a:lnTo>
                  <a:pt x="0" y="169"/>
                </a:lnTo>
                <a:lnTo>
                  <a:pt x="0" y="175"/>
                </a:lnTo>
                <a:lnTo>
                  <a:pt x="0" y="179"/>
                </a:lnTo>
                <a:lnTo>
                  <a:pt x="0" y="180"/>
                </a:lnTo>
                <a:lnTo>
                  <a:pt x="4" y="184"/>
                </a:lnTo>
                <a:lnTo>
                  <a:pt x="7" y="184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14" name="Freeform 2070"/>
          <p:cNvSpPr>
            <a:spLocks/>
          </p:cNvSpPr>
          <p:nvPr/>
        </p:nvSpPr>
        <p:spPr bwMode="auto">
          <a:xfrm>
            <a:off x="5240338" y="3930650"/>
            <a:ext cx="93662" cy="146050"/>
          </a:xfrm>
          <a:custGeom>
            <a:avLst/>
            <a:gdLst>
              <a:gd name="T0" fmla="*/ 11 w 118"/>
              <a:gd name="T1" fmla="*/ 180 h 184"/>
              <a:gd name="T2" fmla="*/ 17 w 118"/>
              <a:gd name="T3" fmla="*/ 175 h 184"/>
              <a:gd name="T4" fmla="*/ 20 w 118"/>
              <a:gd name="T5" fmla="*/ 168 h 184"/>
              <a:gd name="T6" fmla="*/ 22 w 118"/>
              <a:gd name="T7" fmla="*/ 162 h 184"/>
              <a:gd name="T8" fmla="*/ 26 w 118"/>
              <a:gd name="T9" fmla="*/ 155 h 184"/>
              <a:gd name="T10" fmla="*/ 31 w 118"/>
              <a:gd name="T11" fmla="*/ 147 h 184"/>
              <a:gd name="T12" fmla="*/ 33 w 118"/>
              <a:gd name="T13" fmla="*/ 142 h 184"/>
              <a:gd name="T14" fmla="*/ 37 w 118"/>
              <a:gd name="T15" fmla="*/ 134 h 184"/>
              <a:gd name="T16" fmla="*/ 41 w 118"/>
              <a:gd name="T17" fmla="*/ 127 h 184"/>
              <a:gd name="T18" fmla="*/ 42 w 118"/>
              <a:gd name="T19" fmla="*/ 122 h 184"/>
              <a:gd name="T20" fmla="*/ 46 w 118"/>
              <a:gd name="T21" fmla="*/ 114 h 184"/>
              <a:gd name="T22" fmla="*/ 50 w 118"/>
              <a:gd name="T23" fmla="*/ 107 h 184"/>
              <a:gd name="T24" fmla="*/ 52 w 118"/>
              <a:gd name="T25" fmla="*/ 101 h 184"/>
              <a:gd name="T26" fmla="*/ 53 w 118"/>
              <a:gd name="T27" fmla="*/ 96 h 184"/>
              <a:gd name="T28" fmla="*/ 55 w 118"/>
              <a:gd name="T29" fmla="*/ 89 h 184"/>
              <a:gd name="T30" fmla="*/ 55 w 118"/>
              <a:gd name="T31" fmla="*/ 83 h 184"/>
              <a:gd name="T32" fmla="*/ 57 w 118"/>
              <a:gd name="T33" fmla="*/ 74 h 184"/>
              <a:gd name="T34" fmla="*/ 57 w 118"/>
              <a:gd name="T35" fmla="*/ 68 h 184"/>
              <a:gd name="T36" fmla="*/ 57 w 118"/>
              <a:gd name="T37" fmla="*/ 61 h 184"/>
              <a:gd name="T38" fmla="*/ 61 w 118"/>
              <a:gd name="T39" fmla="*/ 54 h 184"/>
              <a:gd name="T40" fmla="*/ 63 w 118"/>
              <a:gd name="T41" fmla="*/ 46 h 184"/>
              <a:gd name="T42" fmla="*/ 66 w 118"/>
              <a:gd name="T43" fmla="*/ 39 h 184"/>
              <a:gd name="T44" fmla="*/ 70 w 118"/>
              <a:gd name="T45" fmla="*/ 30 h 184"/>
              <a:gd name="T46" fmla="*/ 74 w 118"/>
              <a:gd name="T47" fmla="*/ 22 h 184"/>
              <a:gd name="T48" fmla="*/ 81 w 118"/>
              <a:gd name="T49" fmla="*/ 13 h 184"/>
              <a:gd name="T50" fmla="*/ 90 w 118"/>
              <a:gd name="T51" fmla="*/ 4 h 184"/>
              <a:gd name="T52" fmla="*/ 101 w 118"/>
              <a:gd name="T53" fmla="*/ 0 h 184"/>
              <a:gd name="T54" fmla="*/ 112 w 118"/>
              <a:gd name="T55" fmla="*/ 0 h 184"/>
              <a:gd name="T56" fmla="*/ 114 w 118"/>
              <a:gd name="T57" fmla="*/ 4 h 184"/>
              <a:gd name="T58" fmla="*/ 107 w 118"/>
              <a:gd name="T59" fmla="*/ 8 h 184"/>
              <a:gd name="T60" fmla="*/ 98 w 118"/>
              <a:gd name="T61" fmla="*/ 15 h 184"/>
              <a:gd name="T62" fmla="*/ 92 w 118"/>
              <a:gd name="T63" fmla="*/ 20 h 184"/>
              <a:gd name="T64" fmla="*/ 90 w 118"/>
              <a:gd name="T65" fmla="*/ 28 h 184"/>
              <a:gd name="T66" fmla="*/ 87 w 118"/>
              <a:gd name="T67" fmla="*/ 35 h 184"/>
              <a:gd name="T68" fmla="*/ 83 w 118"/>
              <a:gd name="T69" fmla="*/ 43 h 184"/>
              <a:gd name="T70" fmla="*/ 79 w 118"/>
              <a:gd name="T71" fmla="*/ 48 h 184"/>
              <a:gd name="T72" fmla="*/ 74 w 118"/>
              <a:gd name="T73" fmla="*/ 54 h 184"/>
              <a:gd name="T74" fmla="*/ 68 w 118"/>
              <a:gd name="T75" fmla="*/ 59 h 184"/>
              <a:gd name="T76" fmla="*/ 61 w 118"/>
              <a:gd name="T77" fmla="*/ 68 h 184"/>
              <a:gd name="T78" fmla="*/ 53 w 118"/>
              <a:gd name="T79" fmla="*/ 74 h 184"/>
              <a:gd name="T80" fmla="*/ 48 w 118"/>
              <a:gd name="T81" fmla="*/ 81 h 184"/>
              <a:gd name="T82" fmla="*/ 42 w 118"/>
              <a:gd name="T83" fmla="*/ 87 h 184"/>
              <a:gd name="T84" fmla="*/ 37 w 118"/>
              <a:gd name="T85" fmla="*/ 96 h 184"/>
              <a:gd name="T86" fmla="*/ 31 w 118"/>
              <a:gd name="T87" fmla="*/ 103 h 184"/>
              <a:gd name="T88" fmla="*/ 28 w 118"/>
              <a:gd name="T89" fmla="*/ 111 h 184"/>
              <a:gd name="T90" fmla="*/ 24 w 118"/>
              <a:gd name="T91" fmla="*/ 116 h 184"/>
              <a:gd name="T92" fmla="*/ 20 w 118"/>
              <a:gd name="T93" fmla="*/ 123 h 184"/>
              <a:gd name="T94" fmla="*/ 17 w 118"/>
              <a:gd name="T95" fmla="*/ 131 h 184"/>
              <a:gd name="T96" fmla="*/ 13 w 118"/>
              <a:gd name="T97" fmla="*/ 138 h 184"/>
              <a:gd name="T98" fmla="*/ 9 w 118"/>
              <a:gd name="T99" fmla="*/ 145 h 184"/>
              <a:gd name="T100" fmla="*/ 6 w 118"/>
              <a:gd name="T101" fmla="*/ 151 h 184"/>
              <a:gd name="T102" fmla="*/ 4 w 118"/>
              <a:gd name="T103" fmla="*/ 158 h 184"/>
              <a:gd name="T104" fmla="*/ 2 w 118"/>
              <a:gd name="T105" fmla="*/ 166 h 184"/>
              <a:gd name="T106" fmla="*/ 0 w 118"/>
              <a:gd name="T107" fmla="*/ 175 h 184"/>
              <a:gd name="T108" fmla="*/ 0 w 118"/>
              <a:gd name="T109" fmla="*/ 180 h 184"/>
              <a:gd name="T110" fmla="*/ 7 w 118"/>
              <a:gd name="T111" fmla="*/ 18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8" h="184">
                <a:moveTo>
                  <a:pt x="7" y="184"/>
                </a:moveTo>
                <a:lnTo>
                  <a:pt x="11" y="180"/>
                </a:lnTo>
                <a:lnTo>
                  <a:pt x="13" y="177"/>
                </a:lnTo>
                <a:lnTo>
                  <a:pt x="17" y="175"/>
                </a:lnTo>
                <a:lnTo>
                  <a:pt x="18" y="171"/>
                </a:lnTo>
                <a:lnTo>
                  <a:pt x="20" y="168"/>
                </a:lnTo>
                <a:lnTo>
                  <a:pt x="22" y="164"/>
                </a:lnTo>
                <a:lnTo>
                  <a:pt x="22" y="162"/>
                </a:lnTo>
                <a:lnTo>
                  <a:pt x="24" y="158"/>
                </a:lnTo>
                <a:lnTo>
                  <a:pt x="26" y="155"/>
                </a:lnTo>
                <a:lnTo>
                  <a:pt x="28" y="151"/>
                </a:lnTo>
                <a:lnTo>
                  <a:pt x="31" y="147"/>
                </a:lnTo>
                <a:lnTo>
                  <a:pt x="33" y="144"/>
                </a:lnTo>
                <a:lnTo>
                  <a:pt x="33" y="142"/>
                </a:lnTo>
                <a:lnTo>
                  <a:pt x="35" y="138"/>
                </a:lnTo>
                <a:lnTo>
                  <a:pt x="37" y="134"/>
                </a:lnTo>
                <a:lnTo>
                  <a:pt x="39" y="131"/>
                </a:lnTo>
                <a:lnTo>
                  <a:pt x="41" y="127"/>
                </a:lnTo>
                <a:lnTo>
                  <a:pt x="42" y="125"/>
                </a:lnTo>
                <a:lnTo>
                  <a:pt x="42" y="122"/>
                </a:lnTo>
                <a:lnTo>
                  <a:pt x="44" y="118"/>
                </a:lnTo>
                <a:lnTo>
                  <a:pt x="46" y="114"/>
                </a:lnTo>
                <a:lnTo>
                  <a:pt x="48" y="111"/>
                </a:lnTo>
                <a:lnTo>
                  <a:pt x="50" y="107"/>
                </a:lnTo>
                <a:lnTo>
                  <a:pt x="52" y="105"/>
                </a:lnTo>
                <a:lnTo>
                  <a:pt x="52" y="101"/>
                </a:lnTo>
                <a:lnTo>
                  <a:pt x="53" y="98"/>
                </a:lnTo>
                <a:lnTo>
                  <a:pt x="53" y="96"/>
                </a:lnTo>
                <a:lnTo>
                  <a:pt x="55" y="92"/>
                </a:lnTo>
                <a:lnTo>
                  <a:pt x="55" y="89"/>
                </a:lnTo>
                <a:lnTo>
                  <a:pt x="55" y="85"/>
                </a:lnTo>
                <a:lnTo>
                  <a:pt x="55" y="83"/>
                </a:lnTo>
                <a:lnTo>
                  <a:pt x="55" y="79"/>
                </a:lnTo>
                <a:lnTo>
                  <a:pt x="57" y="74"/>
                </a:lnTo>
                <a:lnTo>
                  <a:pt x="57" y="72"/>
                </a:lnTo>
                <a:lnTo>
                  <a:pt x="57" y="68"/>
                </a:lnTo>
                <a:lnTo>
                  <a:pt x="57" y="65"/>
                </a:lnTo>
                <a:lnTo>
                  <a:pt x="57" y="61"/>
                </a:lnTo>
                <a:lnTo>
                  <a:pt x="59" y="57"/>
                </a:lnTo>
                <a:lnTo>
                  <a:pt x="61" y="54"/>
                </a:lnTo>
                <a:lnTo>
                  <a:pt x="61" y="50"/>
                </a:lnTo>
                <a:lnTo>
                  <a:pt x="63" y="46"/>
                </a:lnTo>
                <a:lnTo>
                  <a:pt x="64" y="43"/>
                </a:lnTo>
                <a:lnTo>
                  <a:pt x="66" y="39"/>
                </a:lnTo>
                <a:lnTo>
                  <a:pt x="68" y="33"/>
                </a:lnTo>
                <a:lnTo>
                  <a:pt x="70" y="30"/>
                </a:lnTo>
                <a:lnTo>
                  <a:pt x="72" y="26"/>
                </a:lnTo>
                <a:lnTo>
                  <a:pt x="74" y="22"/>
                </a:lnTo>
                <a:lnTo>
                  <a:pt x="76" y="19"/>
                </a:lnTo>
                <a:lnTo>
                  <a:pt x="81" y="13"/>
                </a:lnTo>
                <a:lnTo>
                  <a:pt x="87" y="8"/>
                </a:lnTo>
                <a:lnTo>
                  <a:pt x="90" y="4"/>
                </a:lnTo>
                <a:lnTo>
                  <a:pt x="96" y="2"/>
                </a:lnTo>
                <a:lnTo>
                  <a:pt x="101" y="0"/>
                </a:lnTo>
                <a:lnTo>
                  <a:pt x="105" y="0"/>
                </a:lnTo>
                <a:lnTo>
                  <a:pt x="112" y="0"/>
                </a:lnTo>
                <a:lnTo>
                  <a:pt x="118" y="0"/>
                </a:lnTo>
                <a:lnTo>
                  <a:pt x="114" y="4"/>
                </a:lnTo>
                <a:lnTo>
                  <a:pt x="109" y="6"/>
                </a:lnTo>
                <a:lnTo>
                  <a:pt x="107" y="8"/>
                </a:lnTo>
                <a:lnTo>
                  <a:pt x="99" y="11"/>
                </a:lnTo>
                <a:lnTo>
                  <a:pt x="98" y="15"/>
                </a:lnTo>
                <a:lnTo>
                  <a:pt x="94" y="19"/>
                </a:lnTo>
                <a:lnTo>
                  <a:pt x="92" y="20"/>
                </a:lnTo>
                <a:lnTo>
                  <a:pt x="90" y="24"/>
                </a:lnTo>
                <a:lnTo>
                  <a:pt x="90" y="28"/>
                </a:lnTo>
                <a:lnTo>
                  <a:pt x="88" y="32"/>
                </a:lnTo>
                <a:lnTo>
                  <a:pt x="87" y="35"/>
                </a:lnTo>
                <a:lnTo>
                  <a:pt x="85" y="39"/>
                </a:lnTo>
                <a:lnTo>
                  <a:pt x="83" y="43"/>
                </a:lnTo>
                <a:lnTo>
                  <a:pt x="81" y="44"/>
                </a:lnTo>
                <a:lnTo>
                  <a:pt x="79" y="48"/>
                </a:lnTo>
                <a:lnTo>
                  <a:pt x="77" y="50"/>
                </a:lnTo>
                <a:lnTo>
                  <a:pt x="74" y="54"/>
                </a:lnTo>
                <a:lnTo>
                  <a:pt x="72" y="57"/>
                </a:lnTo>
                <a:lnTo>
                  <a:pt x="68" y="59"/>
                </a:lnTo>
                <a:lnTo>
                  <a:pt x="64" y="65"/>
                </a:lnTo>
                <a:lnTo>
                  <a:pt x="61" y="68"/>
                </a:lnTo>
                <a:lnTo>
                  <a:pt x="57" y="72"/>
                </a:lnTo>
                <a:lnTo>
                  <a:pt x="53" y="74"/>
                </a:lnTo>
                <a:lnTo>
                  <a:pt x="52" y="77"/>
                </a:lnTo>
                <a:lnTo>
                  <a:pt x="48" y="81"/>
                </a:lnTo>
                <a:lnTo>
                  <a:pt x="46" y="85"/>
                </a:lnTo>
                <a:lnTo>
                  <a:pt x="42" y="87"/>
                </a:lnTo>
                <a:lnTo>
                  <a:pt x="41" y="92"/>
                </a:lnTo>
                <a:lnTo>
                  <a:pt x="37" y="96"/>
                </a:lnTo>
                <a:lnTo>
                  <a:pt x="33" y="100"/>
                </a:lnTo>
                <a:lnTo>
                  <a:pt x="31" y="103"/>
                </a:lnTo>
                <a:lnTo>
                  <a:pt x="30" y="107"/>
                </a:lnTo>
                <a:lnTo>
                  <a:pt x="28" y="111"/>
                </a:lnTo>
                <a:lnTo>
                  <a:pt x="26" y="112"/>
                </a:lnTo>
                <a:lnTo>
                  <a:pt x="24" y="116"/>
                </a:lnTo>
                <a:lnTo>
                  <a:pt x="22" y="120"/>
                </a:lnTo>
                <a:lnTo>
                  <a:pt x="20" y="123"/>
                </a:lnTo>
                <a:lnTo>
                  <a:pt x="18" y="127"/>
                </a:lnTo>
                <a:lnTo>
                  <a:pt x="17" y="131"/>
                </a:lnTo>
                <a:lnTo>
                  <a:pt x="15" y="134"/>
                </a:lnTo>
                <a:lnTo>
                  <a:pt x="13" y="138"/>
                </a:lnTo>
                <a:lnTo>
                  <a:pt x="11" y="142"/>
                </a:lnTo>
                <a:lnTo>
                  <a:pt x="9" y="145"/>
                </a:lnTo>
                <a:lnTo>
                  <a:pt x="7" y="149"/>
                </a:lnTo>
                <a:lnTo>
                  <a:pt x="6" y="151"/>
                </a:lnTo>
                <a:lnTo>
                  <a:pt x="4" y="157"/>
                </a:lnTo>
                <a:lnTo>
                  <a:pt x="4" y="158"/>
                </a:lnTo>
                <a:lnTo>
                  <a:pt x="2" y="162"/>
                </a:lnTo>
                <a:lnTo>
                  <a:pt x="2" y="166"/>
                </a:lnTo>
                <a:lnTo>
                  <a:pt x="0" y="169"/>
                </a:lnTo>
                <a:lnTo>
                  <a:pt x="0" y="175"/>
                </a:lnTo>
                <a:lnTo>
                  <a:pt x="0" y="179"/>
                </a:lnTo>
                <a:lnTo>
                  <a:pt x="0" y="180"/>
                </a:lnTo>
                <a:lnTo>
                  <a:pt x="4" y="184"/>
                </a:lnTo>
                <a:lnTo>
                  <a:pt x="7" y="184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15" name="Freeform 2071"/>
          <p:cNvSpPr>
            <a:spLocks/>
          </p:cNvSpPr>
          <p:nvPr/>
        </p:nvSpPr>
        <p:spPr bwMode="auto">
          <a:xfrm>
            <a:off x="5141913" y="3946525"/>
            <a:ext cx="107950" cy="133350"/>
          </a:xfrm>
          <a:custGeom>
            <a:avLst/>
            <a:gdLst>
              <a:gd name="T0" fmla="*/ 125 w 136"/>
              <a:gd name="T1" fmla="*/ 164 h 168"/>
              <a:gd name="T2" fmla="*/ 120 w 136"/>
              <a:gd name="T3" fmla="*/ 159 h 168"/>
              <a:gd name="T4" fmla="*/ 116 w 136"/>
              <a:gd name="T5" fmla="*/ 153 h 168"/>
              <a:gd name="T6" fmla="*/ 111 w 136"/>
              <a:gd name="T7" fmla="*/ 148 h 168"/>
              <a:gd name="T8" fmla="*/ 107 w 136"/>
              <a:gd name="T9" fmla="*/ 140 h 168"/>
              <a:gd name="T10" fmla="*/ 103 w 136"/>
              <a:gd name="T11" fmla="*/ 135 h 168"/>
              <a:gd name="T12" fmla="*/ 100 w 136"/>
              <a:gd name="T13" fmla="*/ 129 h 168"/>
              <a:gd name="T14" fmla="*/ 96 w 136"/>
              <a:gd name="T15" fmla="*/ 122 h 168"/>
              <a:gd name="T16" fmla="*/ 92 w 136"/>
              <a:gd name="T17" fmla="*/ 116 h 168"/>
              <a:gd name="T18" fmla="*/ 87 w 136"/>
              <a:gd name="T19" fmla="*/ 111 h 168"/>
              <a:gd name="T20" fmla="*/ 83 w 136"/>
              <a:gd name="T21" fmla="*/ 103 h 168"/>
              <a:gd name="T22" fmla="*/ 79 w 136"/>
              <a:gd name="T23" fmla="*/ 98 h 168"/>
              <a:gd name="T24" fmla="*/ 76 w 136"/>
              <a:gd name="T25" fmla="*/ 92 h 168"/>
              <a:gd name="T26" fmla="*/ 74 w 136"/>
              <a:gd name="T27" fmla="*/ 87 h 168"/>
              <a:gd name="T28" fmla="*/ 72 w 136"/>
              <a:gd name="T29" fmla="*/ 81 h 168"/>
              <a:gd name="T30" fmla="*/ 70 w 136"/>
              <a:gd name="T31" fmla="*/ 74 h 168"/>
              <a:gd name="T32" fmla="*/ 68 w 136"/>
              <a:gd name="T33" fmla="*/ 69 h 168"/>
              <a:gd name="T34" fmla="*/ 68 w 136"/>
              <a:gd name="T35" fmla="*/ 61 h 168"/>
              <a:gd name="T36" fmla="*/ 66 w 136"/>
              <a:gd name="T37" fmla="*/ 56 h 168"/>
              <a:gd name="T38" fmla="*/ 65 w 136"/>
              <a:gd name="T39" fmla="*/ 48 h 168"/>
              <a:gd name="T40" fmla="*/ 61 w 136"/>
              <a:gd name="T41" fmla="*/ 41 h 168"/>
              <a:gd name="T42" fmla="*/ 57 w 136"/>
              <a:gd name="T43" fmla="*/ 35 h 168"/>
              <a:gd name="T44" fmla="*/ 52 w 136"/>
              <a:gd name="T45" fmla="*/ 26 h 168"/>
              <a:gd name="T46" fmla="*/ 48 w 136"/>
              <a:gd name="T47" fmla="*/ 19 h 168"/>
              <a:gd name="T48" fmla="*/ 37 w 136"/>
              <a:gd name="T49" fmla="*/ 12 h 168"/>
              <a:gd name="T50" fmla="*/ 28 w 136"/>
              <a:gd name="T51" fmla="*/ 4 h 168"/>
              <a:gd name="T52" fmla="*/ 19 w 136"/>
              <a:gd name="T53" fmla="*/ 0 h 168"/>
              <a:gd name="T54" fmla="*/ 8 w 136"/>
              <a:gd name="T55" fmla="*/ 0 h 168"/>
              <a:gd name="T56" fmla="*/ 4 w 136"/>
              <a:gd name="T57" fmla="*/ 2 h 168"/>
              <a:gd name="T58" fmla="*/ 13 w 136"/>
              <a:gd name="T59" fmla="*/ 8 h 168"/>
              <a:gd name="T60" fmla="*/ 22 w 136"/>
              <a:gd name="T61" fmla="*/ 13 h 168"/>
              <a:gd name="T62" fmla="*/ 28 w 136"/>
              <a:gd name="T63" fmla="*/ 19 h 168"/>
              <a:gd name="T64" fmla="*/ 31 w 136"/>
              <a:gd name="T65" fmla="*/ 26 h 168"/>
              <a:gd name="T66" fmla="*/ 35 w 136"/>
              <a:gd name="T67" fmla="*/ 32 h 168"/>
              <a:gd name="T68" fmla="*/ 39 w 136"/>
              <a:gd name="T69" fmla="*/ 39 h 168"/>
              <a:gd name="T70" fmla="*/ 44 w 136"/>
              <a:gd name="T71" fmla="*/ 43 h 168"/>
              <a:gd name="T72" fmla="*/ 50 w 136"/>
              <a:gd name="T73" fmla="*/ 48 h 168"/>
              <a:gd name="T74" fmla="*/ 57 w 136"/>
              <a:gd name="T75" fmla="*/ 54 h 168"/>
              <a:gd name="T76" fmla="*/ 65 w 136"/>
              <a:gd name="T77" fmla="*/ 61 h 168"/>
              <a:gd name="T78" fmla="*/ 72 w 136"/>
              <a:gd name="T79" fmla="*/ 69 h 168"/>
              <a:gd name="T80" fmla="*/ 77 w 136"/>
              <a:gd name="T81" fmla="*/ 74 h 168"/>
              <a:gd name="T82" fmla="*/ 83 w 136"/>
              <a:gd name="T83" fmla="*/ 80 h 168"/>
              <a:gd name="T84" fmla="*/ 92 w 136"/>
              <a:gd name="T85" fmla="*/ 87 h 168"/>
              <a:gd name="T86" fmla="*/ 98 w 136"/>
              <a:gd name="T87" fmla="*/ 94 h 168"/>
              <a:gd name="T88" fmla="*/ 101 w 136"/>
              <a:gd name="T89" fmla="*/ 100 h 168"/>
              <a:gd name="T90" fmla="*/ 105 w 136"/>
              <a:gd name="T91" fmla="*/ 105 h 168"/>
              <a:gd name="T92" fmla="*/ 111 w 136"/>
              <a:gd name="T93" fmla="*/ 113 h 168"/>
              <a:gd name="T94" fmla="*/ 116 w 136"/>
              <a:gd name="T95" fmla="*/ 118 h 168"/>
              <a:gd name="T96" fmla="*/ 120 w 136"/>
              <a:gd name="T97" fmla="*/ 125 h 168"/>
              <a:gd name="T98" fmla="*/ 123 w 136"/>
              <a:gd name="T99" fmla="*/ 131 h 168"/>
              <a:gd name="T100" fmla="*/ 127 w 136"/>
              <a:gd name="T101" fmla="*/ 138 h 168"/>
              <a:gd name="T102" fmla="*/ 131 w 136"/>
              <a:gd name="T103" fmla="*/ 144 h 168"/>
              <a:gd name="T104" fmla="*/ 133 w 136"/>
              <a:gd name="T105" fmla="*/ 149 h 168"/>
              <a:gd name="T106" fmla="*/ 136 w 136"/>
              <a:gd name="T107" fmla="*/ 159 h 168"/>
              <a:gd name="T108" fmla="*/ 136 w 136"/>
              <a:gd name="T109" fmla="*/ 164 h 168"/>
              <a:gd name="T110" fmla="*/ 129 w 136"/>
              <a:gd name="T111" fmla="*/ 168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6" h="168">
                <a:moveTo>
                  <a:pt x="129" y="168"/>
                </a:moveTo>
                <a:lnTo>
                  <a:pt x="125" y="164"/>
                </a:lnTo>
                <a:lnTo>
                  <a:pt x="123" y="162"/>
                </a:lnTo>
                <a:lnTo>
                  <a:pt x="120" y="159"/>
                </a:lnTo>
                <a:lnTo>
                  <a:pt x="118" y="155"/>
                </a:lnTo>
                <a:lnTo>
                  <a:pt x="116" y="153"/>
                </a:lnTo>
                <a:lnTo>
                  <a:pt x="114" y="149"/>
                </a:lnTo>
                <a:lnTo>
                  <a:pt x="111" y="148"/>
                </a:lnTo>
                <a:lnTo>
                  <a:pt x="109" y="144"/>
                </a:lnTo>
                <a:lnTo>
                  <a:pt x="107" y="140"/>
                </a:lnTo>
                <a:lnTo>
                  <a:pt x="105" y="138"/>
                </a:lnTo>
                <a:lnTo>
                  <a:pt x="103" y="135"/>
                </a:lnTo>
                <a:lnTo>
                  <a:pt x="101" y="131"/>
                </a:lnTo>
                <a:lnTo>
                  <a:pt x="100" y="129"/>
                </a:lnTo>
                <a:lnTo>
                  <a:pt x="98" y="125"/>
                </a:lnTo>
                <a:lnTo>
                  <a:pt x="96" y="122"/>
                </a:lnTo>
                <a:lnTo>
                  <a:pt x="94" y="120"/>
                </a:lnTo>
                <a:lnTo>
                  <a:pt x="92" y="116"/>
                </a:lnTo>
                <a:lnTo>
                  <a:pt x="90" y="114"/>
                </a:lnTo>
                <a:lnTo>
                  <a:pt x="87" y="111"/>
                </a:lnTo>
                <a:lnTo>
                  <a:pt x="85" y="107"/>
                </a:lnTo>
                <a:lnTo>
                  <a:pt x="83" y="103"/>
                </a:lnTo>
                <a:lnTo>
                  <a:pt x="81" y="102"/>
                </a:lnTo>
                <a:lnTo>
                  <a:pt x="79" y="98"/>
                </a:lnTo>
                <a:lnTo>
                  <a:pt x="77" y="96"/>
                </a:lnTo>
                <a:lnTo>
                  <a:pt x="76" y="92"/>
                </a:lnTo>
                <a:lnTo>
                  <a:pt x="74" y="89"/>
                </a:lnTo>
                <a:lnTo>
                  <a:pt x="74" y="87"/>
                </a:lnTo>
                <a:lnTo>
                  <a:pt x="72" y="83"/>
                </a:lnTo>
                <a:lnTo>
                  <a:pt x="72" y="81"/>
                </a:lnTo>
                <a:lnTo>
                  <a:pt x="72" y="78"/>
                </a:lnTo>
                <a:lnTo>
                  <a:pt x="70" y="74"/>
                </a:lnTo>
                <a:lnTo>
                  <a:pt x="70" y="72"/>
                </a:lnTo>
                <a:lnTo>
                  <a:pt x="68" y="69"/>
                </a:lnTo>
                <a:lnTo>
                  <a:pt x="68" y="65"/>
                </a:lnTo>
                <a:lnTo>
                  <a:pt x="68" y="61"/>
                </a:lnTo>
                <a:lnTo>
                  <a:pt x="68" y="57"/>
                </a:lnTo>
                <a:lnTo>
                  <a:pt x="66" y="56"/>
                </a:lnTo>
                <a:lnTo>
                  <a:pt x="65" y="52"/>
                </a:lnTo>
                <a:lnTo>
                  <a:pt x="65" y="48"/>
                </a:lnTo>
                <a:lnTo>
                  <a:pt x="63" y="45"/>
                </a:lnTo>
                <a:lnTo>
                  <a:pt x="61" y="41"/>
                </a:lnTo>
                <a:lnTo>
                  <a:pt x="59" y="37"/>
                </a:lnTo>
                <a:lnTo>
                  <a:pt x="57" y="35"/>
                </a:lnTo>
                <a:lnTo>
                  <a:pt x="54" y="30"/>
                </a:lnTo>
                <a:lnTo>
                  <a:pt x="52" y="26"/>
                </a:lnTo>
                <a:lnTo>
                  <a:pt x="50" y="23"/>
                </a:lnTo>
                <a:lnTo>
                  <a:pt x="48" y="19"/>
                </a:lnTo>
                <a:lnTo>
                  <a:pt x="44" y="15"/>
                </a:lnTo>
                <a:lnTo>
                  <a:pt x="37" y="12"/>
                </a:lnTo>
                <a:lnTo>
                  <a:pt x="33" y="6"/>
                </a:lnTo>
                <a:lnTo>
                  <a:pt x="28" y="4"/>
                </a:lnTo>
                <a:lnTo>
                  <a:pt x="22" y="2"/>
                </a:lnTo>
                <a:lnTo>
                  <a:pt x="19" y="0"/>
                </a:lnTo>
                <a:lnTo>
                  <a:pt x="13" y="0"/>
                </a:lnTo>
                <a:lnTo>
                  <a:pt x="8" y="0"/>
                </a:lnTo>
                <a:lnTo>
                  <a:pt x="0" y="0"/>
                </a:lnTo>
                <a:lnTo>
                  <a:pt x="4" y="2"/>
                </a:lnTo>
                <a:lnTo>
                  <a:pt x="9" y="4"/>
                </a:lnTo>
                <a:lnTo>
                  <a:pt x="13" y="8"/>
                </a:lnTo>
                <a:lnTo>
                  <a:pt x="19" y="10"/>
                </a:lnTo>
                <a:lnTo>
                  <a:pt x="22" y="13"/>
                </a:lnTo>
                <a:lnTo>
                  <a:pt x="26" y="17"/>
                </a:lnTo>
                <a:lnTo>
                  <a:pt x="28" y="19"/>
                </a:lnTo>
                <a:lnTo>
                  <a:pt x="30" y="23"/>
                </a:lnTo>
                <a:lnTo>
                  <a:pt x="31" y="26"/>
                </a:lnTo>
                <a:lnTo>
                  <a:pt x="33" y="28"/>
                </a:lnTo>
                <a:lnTo>
                  <a:pt x="35" y="32"/>
                </a:lnTo>
                <a:lnTo>
                  <a:pt x="37" y="35"/>
                </a:lnTo>
                <a:lnTo>
                  <a:pt x="39" y="39"/>
                </a:lnTo>
                <a:lnTo>
                  <a:pt x="41" y="41"/>
                </a:lnTo>
                <a:lnTo>
                  <a:pt x="44" y="43"/>
                </a:lnTo>
                <a:lnTo>
                  <a:pt x="46" y="46"/>
                </a:lnTo>
                <a:lnTo>
                  <a:pt x="50" y="48"/>
                </a:lnTo>
                <a:lnTo>
                  <a:pt x="54" y="52"/>
                </a:lnTo>
                <a:lnTo>
                  <a:pt x="57" y="54"/>
                </a:lnTo>
                <a:lnTo>
                  <a:pt x="61" y="57"/>
                </a:lnTo>
                <a:lnTo>
                  <a:pt x="65" y="61"/>
                </a:lnTo>
                <a:lnTo>
                  <a:pt x="68" y="65"/>
                </a:lnTo>
                <a:lnTo>
                  <a:pt x="72" y="69"/>
                </a:lnTo>
                <a:lnTo>
                  <a:pt x="76" y="70"/>
                </a:lnTo>
                <a:lnTo>
                  <a:pt x="77" y="74"/>
                </a:lnTo>
                <a:lnTo>
                  <a:pt x="81" y="76"/>
                </a:lnTo>
                <a:lnTo>
                  <a:pt x="83" y="80"/>
                </a:lnTo>
                <a:lnTo>
                  <a:pt x="88" y="83"/>
                </a:lnTo>
                <a:lnTo>
                  <a:pt x="92" y="87"/>
                </a:lnTo>
                <a:lnTo>
                  <a:pt x="94" y="91"/>
                </a:lnTo>
                <a:lnTo>
                  <a:pt x="98" y="94"/>
                </a:lnTo>
                <a:lnTo>
                  <a:pt x="100" y="96"/>
                </a:lnTo>
                <a:lnTo>
                  <a:pt x="101" y="100"/>
                </a:lnTo>
                <a:lnTo>
                  <a:pt x="103" y="103"/>
                </a:lnTo>
                <a:lnTo>
                  <a:pt x="105" y="105"/>
                </a:lnTo>
                <a:lnTo>
                  <a:pt x="107" y="109"/>
                </a:lnTo>
                <a:lnTo>
                  <a:pt x="111" y="113"/>
                </a:lnTo>
                <a:lnTo>
                  <a:pt x="112" y="114"/>
                </a:lnTo>
                <a:lnTo>
                  <a:pt x="116" y="118"/>
                </a:lnTo>
                <a:lnTo>
                  <a:pt x="118" y="122"/>
                </a:lnTo>
                <a:lnTo>
                  <a:pt x="120" y="125"/>
                </a:lnTo>
                <a:lnTo>
                  <a:pt x="122" y="129"/>
                </a:lnTo>
                <a:lnTo>
                  <a:pt x="123" y="131"/>
                </a:lnTo>
                <a:lnTo>
                  <a:pt x="125" y="135"/>
                </a:lnTo>
                <a:lnTo>
                  <a:pt x="127" y="138"/>
                </a:lnTo>
                <a:lnTo>
                  <a:pt x="129" y="142"/>
                </a:lnTo>
                <a:lnTo>
                  <a:pt x="131" y="144"/>
                </a:lnTo>
                <a:lnTo>
                  <a:pt x="133" y="148"/>
                </a:lnTo>
                <a:lnTo>
                  <a:pt x="133" y="149"/>
                </a:lnTo>
                <a:lnTo>
                  <a:pt x="134" y="153"/>
                </a:lnTo>
                <a:lnTo>
                  <a:pt x="136" y="159"/>
                </a:lnTo>
                <a:lnTo>
                  <a:pt x="136" y="162"/>
                </a:lnTo>
                <a:lnTo>
                  <a:pt x="136" y="164"/>
                </a:lnTo>
                <a:lnTo>
                  <a:pt x="133" y="168"/>
                </a:lnTo>
                <a:lnTo>
                  <a:pt x="129" y="168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16" name="Freeform 2072"/>
          <p:cNvSpPr>
            <a:spLocks/>
          </p:cNvSpPr>
          <p:nvPr/>
        </p:nvSpPr>
        <p:spPr bwMode="auto">
          <a:xfrm>
            <a:off x="5141913" y="3946525"/>
            <a:ext cx="107950" cy="133350"/>
          </a:xfrm>
          <a:custGeom>
            <a:avLst/>
            <a:gdLst>
              <a:gd name="T0" fmla="*/ 125 w 136"/>
              <a:gd name="T1" fmla="*/ 164 h 168"/>
              <a:gd name="T2" fmla="*/ 120 w 136"/>
              <a:gd name="T3" fmla="*/ 159 h 168"/>
              <a:gd name="T4" fmla="*/ 116 w 136"/>
              <a:gd name="T5" fmla="*/ 153 h 168"/>
              <a:gd name="T6" fmla="*/ 111 w 136"/>
              <a:gd name="T7" fmla="*/ 148 h 168"/>
              <a:gd name="T8" fmla="*/ 107 w 136"/>
              <a:gd name="T9" fmla="*/ 140 h 168"/>
              <a:gd name="T10" fmla="*/ 103 w 136"/>
              <a:gd name="T11" fmla="*/ 135 h 168"/>
              <a:gd name="T12" fmla="*/ 100 w 136"/>
              <a:gd name="T13" fmla="*/ 129 h 168"/>
              <a:gd name="T14" fmla="*/ 96 w 136"/>
              <a:gd name="T15" fmla="*/ 122 h 168"/>
              <a:gd name="T16" fmla="*/ 92 w 136"/>
              <a:gd name="T17" fmla="*/ 116 h 168"/>
              <a:gd name="T18" fmla="*/ 87 w 136"/>
              <a:gd name="T19" fmla="*/ 111 h 168"/>
              <a:gd name="T20" fmla="*/ 83 w 136"/>
              <a:gd name="T21" fmla="*/ 103 h 168"/>
              <a:gd name="T22" fmla="*/ 79 w 136"/>
              <a:gd name="T23" fmla="*/ 98 h 168"/>
              <a:gd name="T24" fmla="*/ 76 w 136"/>
              <a:gd name="T25" fmla="*/ 92 h 168"/>
              <a:gd name="T26" fmla="*/ 74 w 136"/>
              <a:gd name="T27" fmla="*/ 87 h 168"/>
              <a:gd name="T28" fmla="*/ 72 w 136"/>
              <a:gd name="T29" fmla="*/ 81 h 168"/>
              <a:gd name="T30" fmla="*/ 70 w 136"/>
              <a:gd name="T31" fmla="*/ 74 h 168"/>
              <a:gd name="T32" fmla="*/ 68 w 136"/>
              <a:gd name="T33" fmla="*/ 69 h 168"/>
              <a:gd name="T34" fmla="*/ 68 w 136"/>
              <a:gd name="T35" fmla="*/ 61 h 168"/>
              <a:gd name="T36" fmla="*/ 66 w 136"/>
              <a:gd name="T37" fmla="*/ 56 h 168"/>
              <a:gd name="T38" fmla="*/ 65 w 136"/>
              <a:gd name="T39" fmla="*/ 48 h 168"/>
              <a:gd name="T40" fmla="*/ 61 w 136"/>
              <a:gd name="T41" fmla="*/ 41 h 168"/>
              <a:gd name="T42" fmla="*/ 57 w 136"/>
              <a:gd name="T43" fmla="*/ 35 h 168"/>
              <a:gd name="T44" fmla="*/ 52 w 136"/>
              <a:gd name="T45" fmla="*/ 26 h 168"/>
              <a:gd name="T46" fmla="*/ 48 w 136"/>
              <a:gd name="T47" fmla="*/ 19 h 168"/>
              <a:gd name="T48" fmla="*/ 37 w 136"/>
              <a:gd name="T49" fmla="*/ 12 h 168"/>
              <a:gd name="T50" fmla="*/ 28 w 136"/>
              <a:gd name="T51" fmla="*/ 4 h 168"/>
              <a:gd name="T52" fmla="*/ 19 w 136"/>
              <a:gd name="T53" fmla="*/ 0 h 168"/>
              <a:gd name="T54" fmla="*/ 8 w 136"/>
              <a:gd name="T55" fmla="*/ 0 h 168"/>
              <a:gd name="T56" fmla="*/ 4 w 136"/>
              <a:gd name="T57" fmla="*/ 2 h 168"/>
              <a:gd name="T58" fmla="*/ 13 w 136"/>
              <a:gd name="T59" fmla="*/ 8 h 168"/>
              <a:gd name="T60" fmla="*/ 22 w 136"/>
              <a:gd name="T61" fmla="*/ 13 h 168"/>
              <a:gd name="T62" fmla="*/ 28 w 136"/>
              <a:gd name="T63" fmla="*/ 19 h 168"/>
              <a:gd name="T64" fmla="*/ 31 w 136"/>
              <a:gd name="T65" fmla="*/ 26 h 168"/>
              <a:gd name="T66" fmla="*/ 35 w 136"/>
              <a:gd name="T67" fmla="*/ 32 h 168"/>
              <a:gd name="T68" fmla="*/ 39 w 136"/>
              <a:gd name="T69" fmla="*/ 39 h 168"/>
              <a:gd name="T70" fmla="*/ 44 w 136"/>
              <a:gd name="T71" fmla="*/ 43 h 168"/>
              <a:gd name="T72" fmla="*/ 50 w 136"/>
              <a:gd name="T73" fmla="*/ 48 h 168"/>
              <a:gd name="T74" fmla="*/ 57 w 136"/>
              <a:gd name="T75" fmla="*/ 54 h 168"/>
              <a:gd name="T76" fmla="*/ 65 w 136"/>
              <a:gd name="T77" fmla="*/ 61 h 168"/>
              <a:gd name="T78" fmla="*/ 72 w 136"/>
              <a:gd name="T79" fmla="*/ 69 h 168"/>
              <a:gd name="T80" fmla="*/ 77 w 136"/>
              <a:gd name="T81" fmla="*/ 74 h 168"/>
              <a:gd name="T82" fmla="*/ 83 w 136"/>
              <a:gd name="T83" fmla="*/ 80 h 168"/>
              <a:gd name="T84" fmla="*/ 92 w 136"/>
              <a:gd name="T85" fmla="*/ 87 h 168"/>
              <a:gd name="T86" fmla="*/ 98 w 136"/>
              <a:gd name="T87" fmla="*/ 94 h 168"/>
              <a:gd name="T88" fmla="*/ 101 w 136"/>
              <a:gd name="T89" fmla="*/ 100 h 168"/>
              <a:gd name="T90" fmla="*/ 105 w 136"/>
              <a:gd name="T91" fmla="*/ 105 h 168"/>
              <a:gd name="T92" fmla="*/ 111 w 136"/>
              <a:gd name="T93" fmla="*/ 113 h 168"/>
              <a:gd name="T94" fmla="*/ 116 w 136"/>
              <a:gd name="T95" fmla="*/ 118 h 168"/>
              <a:gd name="T96" fmla="*/ 120 w 136"/>
              <a:gd name="T97" fmla="*/ 125 h 168"/>
              <a:gd name="T98" fmla="*/ 123 w 136"/>
              <a:gd name="T99" fmla="*/ 131 h 168"/>
              <a:gd name="T100" fmla="*/ 127 w 136"/>
              <a:gd name="T101" fmla="*/ 138 h 168"/>
              <a:gd name="T102" fmla="*/ 131 w 136"/>
              <a:gd name="T103" fmla="*/ 144 h 168"/>
              <a:gd name="T104" fmla="*/ 133 w 136"/>
              <a:gd name="T105" fmla="*/ 149 h 168"/>
              <a:gd name="T106" fmla="*/ 136 w 136"/>
              <a:gd name="T107" fmla="*/ 159 h 168"/>
              <a:gd name="T108" fmla="*/ 136 w 136"/>
              <a:gd name="T109" fmla="*/ 164 h 168"/>
              <a:gd name="T110" fmla="*/ 129 w 136"/>
              <a:gd name="T111" fmla="*/ 168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6" h="168">
                <a:moveTo>
                  <a:pt x="129" y="168"/>
                </a:moveTo>
                <a:lnTo>
                  <a:pt x="125" y="164"/>
                </a:lnTo>
                <a:lnTo>
                  <a:pt x="123" y="162"/>
                </a:lnTo>
                <a:lnTo>
                  <a:pt x="120" y="159"/>
                </a:lnTo>
                <a:lnTo>
                  <a:pt x="118" y="155"/>
                </a:lnTo>
                <a:lnTo>
                  <a:pt x="116" y="153"/>
                </a:lnTo>
                <a:lnTo>
                  <a:pt x="114" y="149"/>
                </a:lnTo>
                <a:lnTo>
                  <a:pt x="111" y="148"/>
                </a:lnTo>
                <a:lnTo>
                  <a:pt x="109" y="144"/>
                </a:lnTo>
                <a:lnTo>
                  <a:pt x="107" y="140"/>
                </a:lnTo>
                <a:lnTo>
                  <a:pt x="105" y="138"/>
                </a:lnTo>
                <a:lnTo>
                  <a:pt x="103" y="135"/>
                </a:lnTo>
                <a:lnTo>
                  <a:pt x="101" y="131"/>
                </a:lnTo>
                <a:lnTo>
                  <a:pt x="100" y="129"/>
                </a:lnTo>
                <a:lnTo>
                  <a:pt x="98" y="125"/>
                </a:lnTo>
                <a:lnTo>
                  <a:pt x="96" y="122"/>
                </a:lnTo>
                <a:lnTo>
                  <a:pt x="94" y="120"/>
                </a:lnTo>
                <a:lnTo>
                  <a:pt x="92" y="116"/>
                </a:lnTo>
                <a:lnTo>
                  <a:pt x="90" y="114"/>
                </a:lnTo>
                <a:lnTo>
                  <a:pt x="87" y="111"/>
                </a:lnTo>
                <a:lnTo>
                  <a:pt x="85" y="107"/>
                </a:lnTo>
                <a:lnTo>
                  <a:pt x="83" y="103"/>
                </a:lnTo>
                <a:lnTo>
                  <a:pt x="81" y="102"/>
                </a:lnTo>
                <a:lnTo>
                  <a:pt x="79" y="98"/>
                </a:lnTo>
                <a:lnTo>
                  <a:pt x="77" y="96"/>
                </a:lnTo>
                <a:lnTo>
                  <a:pt x="76" y="92"/>
                </a:lnTo>
                <a:lnTo>
                  <a:pt x="74" y="89"/>
                </a:lnTo>
                <a:lnTo>
                  <a:pt x="74" y="87"/>
                </a:lnTo>
                <a:lnTo>
                  <a:pt x="72" y="83"/>
                </a:lnTo>
                <a:lnTo>
                  <a:pt x="72" y="81"/>
                </a:lnTo>
                <a:lnTo>
                  <a:pt x="72" y="78"/>
                </a:lnTo>
                <a:lnTo>
                  <a:pt x="70" y="74"/>
                </a:lnTo>
                <a:lnTo>
                  <a:pt x="70" y="72"/>
                </a:lnTo>
                <a:lnTo>
                  <a:pt x="68" y="69"/>
                </a:lnTo>
                <a:lnTo>
                  <a:pt x="68" y="65"/>
                </a:lnTo>
                <a:lnTo>
                  <a:pt x="68" y="61"/>
                </a:lnTo>
                <a:lnTo>
                  <a:pt x="68" y="57"/>
                </a:lnTo>
                <a:lnTo>
                  <a:pt x="66" y="56"/>
                </a:lnTo>
                <a:lnTo>
                  <a:pt x="65" y="52"/>
                </a:lnTo>
                <a:lnTo>
                  <a:pt x="65" y="48"/>
                </a:lnTo>
                <a:lnTo>
                  <a:pt x="63" y="45"/>
                </a:lnTo>
                <a:lnTo>
                  <a:pt x="61" y="41"/>
                </a:lnTo>
                <a:lnTo>
                  <a:pt x="59" y="37"/>
                </a:lnTo>
                <a:lnTo>
                  <a:pt x="57" y="35"/>
                </a:lnTo>
                <a:lnTo>
                  <a:pt x="54" y="30"/>
                </a:lnTo>
                <a:lnTo>
                  <a:pt x="52" y="26"/>
                </a:lnTo>
                <a:lnTo>
                  <a:pt x="50" y="23"/>
                </a:lnTo>
                <a:lnTo>
                  <a:pt x="48" y="19"/>
                </a:lnTo>
                <a:lnTo>
                  <a:pt x="44" y="15"/>
                </a:lnTo>
                <a:lnTo>
                  <a:pt x="37" y="12"/>
                </a:lnTo>
                <a:lnTo>
                  <a:pt x="33" y="6"/>
                </a:lnTo>
                <a:lnTo>
                  <a:pt x="28" y="4"/>
                </a:lnTo>
                <a:lnTo>
                  <a:pt x="22" y="2"/>
                </a:lnTo>
                <a:lnTo>
                  <a:pt x="19" y="0"/>
                </a:lnTo>
                <a:lnTo>
                  <a:pt x="13" y="0"/>
                </a:lnTo>
                <a:lnTo>
                  <a:pt x="8" y="0"/>
                </a:lnTo>
                <a:lnTo>
                  <a:pt x="0" y="0"/>
                </a:lnTo>
                <a:lnTo>
                  <a:pt x="4" y="2"/>
                </a:lnTo>
                <a:lnTo>
                  <a:pt x="9" y="4"/>
                </a:lnTo>
                <a:lnTo>
                  <a:pt x="13" y="8"/>
                </a:lnTo>
                <a:lnTo>
                  <a:pt x="19" y="10"/>
                </a:lnTo>
                <a:lnTo>
                  <a:pt x="22" y="13"/>
                </a:lnTo>
                <a:lnTo>
                  <a:pt x="26" y="17"/>
                </a:lnTo>
                <a:lnTo>
                  <a:pt x="28" y="19"/>
                </a:lnTo>
                <a:lnTo>
                  <a:pt x="30" y="23"/>
                </a:lnTo>
                <a:lnTo>
                  <a:pt x="31" y="26"/>
                </a:lnTo>
                <a:lnTo>
                  <a:pt x="33" y="28"/>
                </a:lnTo>
                <a:lnTo>
                  <a:pt x="35" y="32"/>
                </a:lnTo>
                <a:lnTo>
                  <a:pt x="37" y="35"/>
                </a:lnTo>
                <a:lnTo>
                  <a:pt x="39" y="39"/>
                </a:lnTo>
                <a:lnTo>
                  <a:pt x="41" y="41"/>
                </a:lnTo>
                <a:lnTo>
                  <a:pt x="44" y="43"/>
                </a:lnTo>
                <a:lnTo>
                  <a:pt x="46" y="46"/>
                </a:lnTo>
                <a:lnTo>
                  <a:pt x="50" y="48"/>
                </a:lnTo>
                <a:lnTo>
                  <a:pt x="54" y="52"/>
                </a:lnTo>
                <a:lnTo>
                  <a:pt x="57" y="54"/>
                </a:lnTo>
                <a:lnTo>
                  <a:pt x="61" y="57"/>
                </a:lnTo>
                <a:lnTo>
                  <a:pt x="65" y="61"/>
                </a:lnTo>
                <a:lnTo>
                  <a:pt x="68" y="65"/>
                </a:lnTo>
                <a:lnTo>
                  <a:pt x="72" y="69"/>
                </a:lnTo>
                <a:lnTo>
                  <a:pt x="76" y="70"/>
                </a:lnTo>
                <a:lnTo>
                  <a:pt x="77" y="74"/>
                </a:lnTo>
                <a:lnTo>
                  <a:pt x="81" y="76"/>
                </a:lnTo>
                <a:lnTo>
                  <a:pt x="83" y="80"/>
                </a:lnTo>
                <a:lnTo>
                  <a:pt x="88" y="83"/>
                </a:lnTo>
                <a:lnTo>
                  <a:pt x="92" y="87"/>
                </a:lnTo>
                <a:lnTo>
                  <a:pt x="94" y="91"/>
                </a:lnTo>
                <a:lnTo>
                  <a:pt x="98" y="94"/>
                </a:lnTo>
                <a:lnTo>
                  <a:pt x="100" y="96"/>
                </a:lnTo>
                <a:lnTo>
                  <a:pt x="101" y="100"/>
                </a:lnTo>
                <a:lnTo>
                  <a:pt x="103" y="103"/>
                </a:lnTo>
                <a:lnTo>
                  <a:pt x="105" y="105"/>
                </a:lnTo>
                <a:lnTo>
                  <a:pt x="107" y="109"/>
                </a:lnTo>
                <a:lnTo>
                  <a:pt x="111" y="113"/>
                </a:lnTo>
                <a:lnTo>
                  <a:pt x="112" y="114"/>
                </a:lnTo>
                <a:lnTo>
                  <a:pt x="116" y="118"/>
                </a:lnTo>
                <a:lnTo>
                  <a:pt x="118" y="122"/>
                </a:lnTo>
                <a:lnTo>
                  <a:pt x="120" y="125"/>
                </a:lnTo>
                <a:lnTo>
                  <a:pt x="122" y="129"/>
                </a:lnTo>
                <a:lnTo>
                  <a:pt x="123" y="131"/>
                </a:lnTo>
                <a:lnTo>
                  <a:pt x="125" y="135"/>
                </a:lnTo>
                <a:lnTo>
                  <a:pt x="127" y="138"/>
                </a:lnTo>
                <a:lnTo>
                  <a:pt x="129" y="142"/>
                </a:lnTo>
                <a:lnTo>
                  <a:pt x="131" y="144"/>
                </a:lnTo>
                <a:lnTo>
                  <a:pt x="133" y="148"/>
                </a:lnTo>
                <a:lnTo>
                  <a:pt x="133" y="149"/>
                </a:lnTo>
                <a:lnTo>
                  <a:pt x="134" y="153"/>
                </a:lnTo>
                <a:lnTo>
                  <a:pt x="136" y="159"/>
                </a:lnTo>
                <a:lnTo>
                  <a:pt x="136" y="162"/>
                </a:lnTo>
                <a:lnTo>
                  <a:pt x="136" y="164"/>
                </a:lnTo>
                <a:lnTo>
                  <a:pt x="133" y="168"/>
                </a:lnTo>
                <a:lnTo>
                  <a:pt x="129" y="168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17" name="Freeform 2073"/>
          <p:cNvSpPr>
            <a:spLocks/>
          </p:cNvSpPr>
          <p:nvPr/>
        </p:nvSpPr>
        <p:spPr bwMode="auto">
          <a:xfrm>
            <a:off x="5237163" y="4089400"/>
            <a:ext cx="76200" cy="33338"/>
          </a:xfrm>
          <a:custGeom>
            <a:avLst/>
            <a:gdLst>
              <a:gd name="T0" fmla="*/ 10 w 94"/>
              <a:gd name="T1" fmla="*/ 1 h 42"/>
              <a:gd name="T2" fmla="*/ 8 w 94"/>
              <a:gd name="T3" fmla="*/ 5 h 42"/>
              <a:gd name="T4" fmla="*/ 4 w 94"/>
              <a:gd name="T5" fmla="*/ 9 h 42"/>
              <a:gd name="T6" fmla="*/ 2 w 94"/>
              <a:gd name="T7" fmla="*/ 13 h 42"/>
              <a:gd name="T8" fmla="*/ 2 w 94"/>
              <a:gd name="T9" fmla="*/ 16 h 42"/>
              <a:gd name="T10" fmla="*/ 0 w 94"/>
              <a:gd name="T11" fmla="*/ 18 h 42"/>
              <a:gd name="T12" fmla="*/ 0 w 94"/>
              <a:gd name="T13" fmla="*/ 25 h 42"/>
              <a:gd name="T14" fmla="*/ 2 w 94"/>
              <a:gd name="T15" fmla="*/ 25 h 42"/>
              <a:gd name="T16" fmla="*/ 2 w 94"/>
              <a:gd name="T17" fmla="*/ 20 h 42"/>
              <a:gd name="T18" fmla="*/ 6 w 94"/>
              <a:gd name="T19" fmla="*/ 16 h 42"/>
              <a:gd name="T20" fmla="*/ 6 w 94"/>
              <a:gd name="T21" fmla="*/ 14 h 42"/>
              <a:gd name="T22" fmla="*/ 6 w 94"/>
              <a:gd name="T23" fmla="*/ 11 h 42"/>
              <a:gd name="T24" fmla="*/ 10 w 94"/>
              <a:gd name="T25" fmla="*/ 7 h 42"/>
              <a:gd name="T26" fmla="*/ 13 w 94"/>
              <a:gd name="T27" fmla="*/ 5 h 42"/>
              <a:gd name="T28" fmla="*/ 15 w 94"/>
              <a:gd name="T29" fmla="*/ 1 h 42"/>
              <a:gd name="T30" fmla="*/ 15 w 94"/>
              <a:gd name="T31" fmla="*/ 0 h 42"/>
              <a:gd name="T32" fmla="*/ 13 w 94"/>
              <a:gd name="T33" fmla="*/ 5 h 42"/>
              <a:gd name="T34" fmla="*/ 17 w 94"/>
              <a:gd name="T35" fmla="*/ 7 h 42"/>
              <a:gd name="T36" fmla="*/ 21 w 94"/>
              <a:gd name="T37" fmla="*/ 11 h 42"/>
              <a:gd name="T38" fmla="*/ 24 w 94"/>
              <a:gd name="T39" fmla="*/ 13 h 42"/>
              <a:gd name="T40" fmla="*/ 30 w 94"/>
              <a:gd name="T41" fmla="*/ 16 h 42"/>
              <a:gd name="T42" fmla="*/ 35 w 94"/>
              <a:gd name="T43" fmla="*/ 18 h 42"/>
              <a:gd name="T44" fmla="*/ 43 w 94"/>
              <a:gd name="T45" fmla="*/ 22 h 42"/>
              <a:gd name="T46" fmla="*/ 48 w 94"/>
              <a:gd name="T47" fmla="*/ 27 h 42"/>
              <a:gd name="T48" fmla="*/ 54 w 94"/>
              <a:gd name="T49" fmla="*/ 31 h 42"/>
              <a:gd name="T50" fmla="*/ 57 w 94"/>
              <a:gd name="T51" fmla="*/ 36 h 42"/>
              <a:gd name="T52" fmla="*/ 68 w 94"/>
              <a:gd name="T53" fmla="*/ 42 h 42"/>
              <a:gd name="T54" fmla="*/ 61 w 94"/>
              <a:gd name="T55" fmla="*/ 36 h 42"/>
              <a:gd name="T56" fmla="*/ 56 w 94"/>
              <a:gd name="T57" fmla="*/ 33 h 42"/>
              <a:gd name="T58" fmla="*/ 54 w 94"/>
              <a:gd name="T59" fmla="*/ 29 h 42"/>
              <a:gd name="T60" fmla="*/ 52 w 94"/>
              <a:gd name="T61" fmla="*/ 25 h 42"/>
              <a:gd name="T62" fmla="*/ 48 w 94"/>
              <a:gd name="T63" fmla="*/ 24 h 42"/>
              <a:gd name="T64" fmla="*/ 43 w 94"/>
              <a:gd name="T65" fmla="*/ 20 h 42"/>
              <a:gd name="T66" fmla="*/ 39 w 94"/>
              <a:gd name="T67" fmla="*/ 18 h 42"/>
              <a:gd name="T68" fmla="*/ 35 w 94"/>
              <a:gd name="T69" fmla="*/ 16 h 42"/>
              <a:gd name="T70" fmla="*/ 28 w 94"/>
              <a:gd name="T71" fmla="*/ 13 h 42"/>
              <a:gd name="T72" fmla="*/ 24 w 94"/>
              <a:gd name="T73" fmla="*/ 11 h 42"/>
              <a:gd name="T74" fmla="*/ 21 w 94"/>
              <a:gd name="T75" fmla="*/ 7 h 42"/>
              <a:gd name="T76" fmla="*/ 19 w 94"/>
              <a:gd name="T77" fmla="*/ 5 h 42"/>
              <a:gd name="T78" fmla="*/ 19 w 94"/>
              <a:gd name="T79" fmla="*/ 1 h 42"/>
              <a:gd name="T80" fmla="*/ 19 w 94"/>
              <a:gd name="T81" fmla="*/ 1 h 42"/>
              <a:gd name="T82" fmla="*/ 24 w 94"/>
              <a:gd name="T83" fmla="*/ 3 h 42"/>
              <a:gd name="T84" fmla="*/ 32 w 94"/>
              <a:gd name="T85" fmla="*/ 5 h 42"/>
              <a:gd name="T86" fmla="*/ 39 w 94"/>
              <a:gd name="T87" fmla="*/ 9 h 42"/>
              <a:gd name="T88" fmla="*/ 50 w 94"/>
              <a:gd name="T89" fmla="*/ 13 h 42"/>
              <a:gd name="T90" fmla="*/ 63 w 94"/>
              <a:gd name="T91" fmla="*/ 13 h 42"/>
              <a:gd name="T92" fmla="*/ 74 w 94"/>
              <a:gd name="T93" fmla="*/ 16 h 42"/>
              <a:gd name="T94" fmla="*/ 85 w 94"/>
              <a:gd name="T95" fmla="*/ 22 h 42"/>
              <a:gd name="T96" fmla="*/ 91 w 94"/>
              <a:gd name="T97" fmla="*/ 24 h 42"/>
              <a:gd name="T98" fmla="*/ 80 w 94"/>
              <a:gd name="T99" fmla="*/ 18 h 42"/>
              <a:gd name="T100" fmla="*/ 72 w 94"/>
              <a:gd name="T101" fmla="*/ 14 h 42"/>
              <a:gd name="T102" fmla="*/ 63 w 94"/>
              <a:gd name="T103" fmla="*/ 13 h 42"/>
              <a:gd name="T104" fmla="*/ 52 w 94"/>
              <a:gd name="T105" fmla="*/ 11 h 42"/>
              <a:gd name="T106" fmla="*/ 45 w 94"/>
              <a:gd name="T107" fmla="*/ 9 h 42"/>
              <a:gd name="T108" fmla="*/ 35 w 94"/>
              <a:gd name="T109" fmla="*/ 5 h 42"/>
              <a:gd name="T110" fmla="*/ 30 w 94"/>
              <a:gd name="T111" fmla="*/ 3 h 42"/>
              <a:gd name="T112" fmla="*/ 24 w 94"/>
              <a:gd name="T113" fmla="*/ 1 h 42"/>
              <a:gd name="T114" fmla="*/ 15 w 94"/>
              <a:gd name="T115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94" h="42">
                <a:moveTo>
                  <a:pt x="11" y="0"/>
                </a:move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1"/>
                </a:lnTo>
                <a:lnTo>
                  <a:pt x="11" y="1"/>
                </a:lnTo>
                <a:lnTo>
                  <a:pt x="11" y="1"/>
                </a:lnTo>
                <a:lnTo>
                  <a:pt x="10" y="1"/>
                </a:lnTo>
                <a:lnTo>
                  <a:pt x="10" y="1"/>
                </a:lnTo>
                <a:lnTo>
                  <a:pt x="10" y="1"/>
                </a:lnTo>
                <a:lnTo>
                  <a:pt x="10" y="3"/>
                </a:lnTo>
                <a:lnTo>
                  <a:pt x="10" y="3"/>
                </a:lnTo>
                <a:lnTo>
                  <a:pt x="10" y="3"/>
                </a:lnTo>
                <a:lnTo>
                  <a:pt x="10" y="3"/>
                </a:lnTo>
                <a:lnTo>
                  <a:pt x="10" y="3"/>
                </a:lnTo>
                <a:lnTo>
                  <a:pt x="10" y="3"/>
                </a:lnTo>
                <a:lnTo>
                  <a:pt x="8" y="5"/>
                </a:lnTo>
                <a:lnTo>
                  <a:pt x="8" y="5"/>
                </a:lnTo>
                <a:lnTo>
                  <a:pt x="8" y="5"/>
                </a:lnTo>
                <a:lnTo>
                  <a:pt x="8" y="5"/>
                </a:lnTo>
                <a:lnTo>
                  <a:pt x="8" y="5"/>
                </a:lnTo>
                <a:lnTo>
                  <a:pt x="8" y="5"/>
                </a:lnTo>
                <a:lnTo>
                  <a:pt x="6" y="7"/>
                </a:lnTo>
                <a:lnTo>
                  <a:pt x="6" y="7"/>
                </a:lnTo>
                <a:lnTo>
                  <a:pt x="6" y="7"/>
                </a:lnTo>
                <a:lnTo>
                  <a:pt x="6" y="7"/>
                </a:lnTo>
                <a:lnTo>
                  <a:pt x="6" y="7"/>
                </a:lnTo>
                <a:lnTo>
                  <a:pt x="4" y="9"/>
                </a:lnTo>
                <a:lnTo>
                  <a:pt x="4" y="9"/>
                </a:lnTo>
                <a:lnTo>
                  <a:pt x="4" y="9"/>
                </a:lnTo>
                <a:lnTo>
                  <a:pt x="4" y="9"/>
                </a:lnTo>
                <a:lnTo>
                  <a:pt x="4" y="9"/>
                </a:lnTo>
                <a:lnTo>
                  <a:pt x="4" y="9"/>
                </a:lnTo>
                <a:lnTo>
                  <a:pt x="4" y="11"/>
                </a:lnTo>
                <a:lnTo>
                  <a:pt x="4" y="11"/>
                </a:lnTo>
                <a:lnTo>
                  <a:pt x="2" y="11"/>
                </a:lnTo>
                <a:lnTo>
                  <a:pt x="2" y="11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4"/>
                </a:lnTo>
                <a:lnTo>
                  <a:pt x="2" y="14"/>
                </a:lnTo>
                <a:lnTo>
                  <a:pt x="4" y="14"/>
                </a:lnTo>
                <a:lnTo>
                  <a:pt x="4" y="16"/>
                </a:lnTo>
                <a:lnTo>
                  <a:pt x="2" y="16"/>
                </a:lnTo>
                <a:lnTo>
                  <a:pt x="2" y="16"/>
                </a:lnTo>
                <a:lnTo>
                  <a:pt x="2" y="16"/>
                </a:lnTo>
                <a:lnTo>
                  <a:pt x="2" y="16"/>
                </a:lnTo>
                <a:lnTo>
                  <a:pt x="2" y="16"/>
                </a:lnTo>
                <a:lnTo>
                  <a:pt x="2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20"/>
                </a:lnTo>
                <a:lnTo>
                  <a:pt x="0" y="18"/>
                </a:lnTo>
                <a:lnTo>
                  <a:pt x="0" y="20"/>
                </a:lnTo>
                <a:lnTo>
                  <a:pt x="0" y="20"/>
                </a:lnTo>
                <a:lnTo>
                  <a:pt x="0" y="22"/>
                </a:lnTo>
                <a:lnTo>
                  <a:pt x="0" y="22"/>
                </a:lnTo>
                <a:lnTo>
                  <a:pt x="0" y="24"/>
                </a:lnTo>
                <a:lnTo>
                  <a:pt x="0" y="24"/>
                </a:lnTo>
                <a:lnTo>
                  <a:pt x="0" y="25"/>
                </a:lnTo>
                <a:lnTo>
                  <a:pt x="0" y="25"/>
                </a:lnTo>
                <a:lnTo>
                  <a:pt x="0" y="25"/>
                </a:lnTo>
                <a:lnTo>
                  <a:pt x="0" y="25"/>
                </a:lnTo>
                <a:lnTo>
                  <a:pt x="2" y="27"/>
                </a:lnTo>
                <a:lnTo>
                  <a:pt x="2" y="27"/>
                </a:lnTo>
                <a:lnTo>
                  <a:pt x="4" y="29"/>
                </a:lnTo>
                <a:lnTo>
                  <a:pt x="6" y="31"/>
                </a:lnTo>
                <a:lnTo>
                  <a:pt x="6" y="29"/>
                </a:lnTo>
                <a:lnTo>
                  <a:pt x="4" y="29"/>
                </a:lnTo>
                <a:lnTo>
                  <a:pt x="4" y="27"/>
                </a:lnTo>
                <a:lnTo>
                  <a:pt x="4" y="27"/>
                </a:lnTo>
                <a:lnTo>
                  <a:pt x="4" y="27"/>
                </a:lnTo>
                <a:lnTo>
                  <a:pt x="2" y="25"/>
                </a:lnTo>
                <a:lnTo>
                  <a:pt x="4" y="25"/>
                </a:lnTo>
                <a:lnTo>
                  <a:pt x="2" y="25"/>
                </a:lnTo>
                <a:lnTo>
                  <a:pt x="2" y="24"/>
                </a:lnTo>
                <a:lnTo>
                  <a:pt x="2" y="24"/>
                </a:lnTo>
                <a:lnTo>
                  <a:pt x="2" y="24"/>
                </a:lnTo>
                <a:lnTo>
                  <a:pt x="2" y="22"/>
                </a:lnTo>
                <a:lnTo>
                  <a:pt x="2" y="22"/>
                </a:lnTo>
                <a:lnTo>
                  <a:pt x="2" y="20"/>
                </a:lnTo>
                <a:lnTo>
                  <a:pt x="2" y="20"/>
                </a:lnTo>
                <a:lnTo>
                  <a:pt x="2" y="20"/>
                </a:lnTo>
                <a:lnTo>
                  <a:pt x="2" y="18"/>
                </a:lnTo>
                <a:lnTo>
                  <a:pt x="4" y="18"/>
                </a:lnTo>
                <a:lnTo>
                  <a:pt x="4" y="18"/>
                </a:lnTo>
                <a:lnTo>
                  <a:pt x="4" y="18"/>
                </a:lnTo>
                <a:lnTo>
                  <a:pt x="4" y="18"/>
                </a:lnTo>
                <a:lnTo>
                  <a:pt x="6" y="18"/>
                </a:lnTo>
                <a:lnTo>
                  <a:pt x="6" y="18"/>
                </a:lnTo>
                <a:lnTo>
                  <a:pt x="6" y="16"/>
                </a:lnTo>
                <a:lnTo>
                  <a:pt x="6" y="16"/>
                </a:lnTo>
                <a:lnTo>
                  <a:pt x="6" y="16"/>
                </a:lnTo>
                <a:lnTo>
                  <a:pt x="6" y="16"/>
                </a:lnTo>
                <a:lnTo>
                  <a:pt x="6" y="16"/>
                </a:lnTo>
                <a:lnTo>
                  <a:pt x="6" y="16"/>
                </a:lnTo>
                <a:lnTo>
                  <a:pt x="6" y="16"/>
                </a:lnTo>
                <a:lnTo>
                  <a:pt x="6" y="14"/>
                </a:lnTo>
                <a:lnTo>
                  <a:pt x="6" y="14"/>
                </a:lnTo>
                <a:lnTo>
                  <a:pt x="6" y="14"/>
                </a:lnTo>
                <a:lnTo>
                  <a:pt x="6" y="14"/>
                </a:lnTo>
                <a:lnTo>
                  <a:pt x="6" y="14"/>
                </a:lnTo>
                <a:lnTo>
                  <a:pt x="6" y="14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6" y="9"/>
                </a:lnTo>
                <a:lnTo>
                  <a:pt x="6" y="9"/>
                </a:lnTo>
                <a:lnTo>
                  <a:pt x="8" y="9"/>
                </a:lnTo>
                <a:lnTo>
                  <a:pt x="8" y="9"/>
                </a:lnTo>
                <a:lnTo>
                  <a:pt x="8" y="9"/>
                </a:lnTo>
                <a:lnTo>
                  <a:pt x="8" y="9"/>
                </a:lnTo>
                <a:lnTo>
                  <a:pt x="10" y="9"/>
                </a:lnTo>
                <a:lnTo>
                  <a:pt x="10" y="7"/>
                </a:lnTo>
                <a:lnTo>
                  <a:pt x="10" y="7"/>
                </a:lnTo>
                <a:lnTo>
                  <a:pt x="10" y="7"/>
                </a:lnTo>
                <a:lnTo>
                  <a:pt x="10" y="7"/>
                </a:lnTo>
                <a:lnTo>
                  <a:pt x="11" y="7"/>
                </a:lnTo>
                <a:lnTo>
                  <a:pt x="11" y="7"/>
                </a:lnTo>
                <a:lnTo>
                  <a:pt x="11" y="5"/>
                </a:lnTo>
                <a:lnTo>
                  <a:pt x="11" y="5"/>
                </a:lnTo>
                <a:lnTo>
                  <a:pt x="11" y="5"/>
                </a:lnTo>
                <a:lnTo>
                  <a:pt x="11" y="5"/>
                </a:lnTo>
                <a:lnTo>
                  <a:pt x="11" y="5"/>
                </a:lnTo>
                <a:lnTo>
                  <a:pt x="13" y="5"/>
                </a:lnTo>
                <a:lnTo>
                  <a:pt x="13" y="5"/>
                </a:lnTo>
                <a:lnTo>
                  <a:pt x="13" y="3"/>
                </a:lnTo>
                <a:lnTo>
                  <a:pt x="13" y="3"/>
                </a:lnTo>
                <a:lnTo>
                  <a:pt x="13" y="3"/>
                </a:lnTo>
                <a:lnTo>
                  <a:pt x="13" y="3"/>
                </a:lnTo>
                <a:lnTo>
                  <a:pt x="13" y="3"/>
                </a:lnTo>
                <a:lnTo>
                  <a:pt x="15" y="3"/>
                </a:lnTo>
                <a:lnTo>
                  <a:pt x="13" y="1"/>
                </a:lnTo>
                <a:lnTo>
                  <a:pt x="15" y="1"/>
                </a:lnTo>
                <a:lnTo>
                  <a:pt x="15" y="1"/>
                </a:lnTo>
                <a:lnTo>
                  <a:pt x="15" y="1"/>
                </a:lnTo>
                <a:lnTo>
                  <a:pt x="15" y="1"/>
                </a:lnTo>
                <a:lnTo>
                  <a:pt x="15" y="1"/>
                </a:lnTo>
                <a:lnTo>
                  <a:pt x="15" y="1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1"/>
                </a:lnTo>
                <a:lnTo>
                  <a:pt x="15" y="1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3" y="3"/>
                </a:lnTo>
                <a:lnTo>
                  <a:pt x="15" y="3"/>
                </a:lnTo>
                <a:lnTo>
                  <a:pt x="15" y="5"/>
                </a:lnTo>
                <a:lnTo>
                  <a:pt x="13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7" y="7"/>
                </a:lnTo>
                <a:lnTo>
                  <a:pt x="17" y="7"/>
                </a:lnTo>
                <a:lnTo>
                  <a:pt x="17" y="7"/>
                </a:lnTo>
                <a:lnTo>
                  <a:pt x="17" y="7"/>
                </a:lnTo>
                <a:lnTo>
                  <a:pt x="17" y="7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9"/>
                </a:lnTo>
                <a:lnTo>
                  <a:pt x="19" y="9"/>
                </a:lnTo>
                <a:lnTo>
                  <a:pt x="19" y="9"/>
                </a:lnTo>
                <a:lnTo>
                  <a:pt x="21" y="9"/>
                </a:lnTo>
                <a:lnTo>
                  <a:pt x="21" y="9"/>
                </a:lnTo>
                <a:lnTo>
                  <a:pt x="21" y="11"/>
                </a:lnTo>
                <a:lnTo>
                  <a:pt x="21" y="11"/>
                </a:lnTo>
                <a:lnTo>
                  <a:pt x="21" y="11"/>
                </a:lnTo>
                <a:lnTo>
                  <a:pt x="21" y="11"/>
                </a:lnTo>
                <a:lnTo>
                  <a:pt x="22" y="11"/>
                </a:lnTo>
                <a:lnTo>
                  <a:pt x="22" y="11"/>
                </a:lnTo>
                <a:lnTo>
                  <a:pt x="22" y="13"/>
                </a:lnTo>
                <a:lnTo>
                  <a:pt x="22" y="13"/>
                </a:lnTo>
                <a:lnTo>
                  <a:pt x="22" y="13"/>
                </a:lnTo>
                <a:lnTo>
                  <a:pt x="24" y="13"/>
                </a:lnTo>
                <a:lnTo>
                  <a:pt x="24" y="13"/>
                </a:lnTo>
                <a:lnTo>
                  <a:pt x="24" y="13"/>
                </a:lnTo>
                <a:lnTo>
                  <a:pt x="26" y="14"/>
                </a:lnTo>
                <a:lnTo>
                  <a:pt x="26" y="14"/>
                </a:lnTo>
                <a:lnTo>
                  <a:pt x="26" y="14"/>
                </a:lnTo>
                <a:lnTo>
                  <a:pt x="28" y="14"/>
                </a:lnTo>
                <a:lnTo>
                  <a:pt x="28" y="14"/>
                </a:lnTo>
                <a:lnTo>
                  <a:pt x="28" y="14"/>
                </a:lnTo>
                <a:lnTo>
                  <a:pt x="30" y="14"/>
                </a:lnTo>
                <a:lnTo>
                  <a:pt x="30" y="14"/>
                </a:lnTo>
                <a:lnTo>
                  <a:pt x="30" y="16"/>
                </a:lnTo>
                <a:lnTo>
                  <a:pt x="32" y="16"/>
                </a:lnTo>
                <a:lnTo>
                  <a:pt x="32" y="16"/>
                </a:lnTo>
                <a:lnTo>
                  <a:pt x="32" y="16"/>
                </a:lnTo>
                <a:lnTo>
                  <a:pt x="32" y="16"/>
                </a:lnTo>
                <a:lnTo>
                  <a:pt x="32" y="16"/>
                </a:lnTo>
                <a:lnTo>
                  <a:pt x="34" y="16"/>
                </a:lnTo>
                <a:lnTo>
                  <a:pt x="34" y="18"/>
                </a:lnTo>
                <a:lnTo>
                  <a:pt x="35" y="18"/>
                </a:lnTo>
                <a:lnTo>
                  <a:pt x="35" y="18"/>
                </a:lnTo>
                <a:lnTo>
                  <a:pt x="35" y="18"/>
                </a:lnTo>
                <a:lnTo>
                  <a:pt x="37" y="20"/>
                </a:lnTo>
                <a:lnTo>
                  <a:pt x="37" y="20"/>
                </a:lnTo>
                <a:lnTo>
                  <a:pt x="37" y="20"/>
                </a:lnTo>
                <a:lnTo>
                  <a:pt x="39" y="20"/>
                </a:lnTo>
                <a:lnTo>
                  <a:pt x="39" y="20"/>
                </a:lnTo>
                <a:lnTo>
                  <a:pt x="41" y="20"/>
                </a:lnTo>
                <a:lnTo>
                  <a:pt x="41" y="20"/>
                </a:lnTo>
                <a:lnTo>
                  <a:pt x="41" y="22"/>
                </a:lnTo>
                <a:lnTo>
                  <a:pt x="43" y="22"/>
                </a:lnTo>
                <a:lnTo>
                  <a:pt x="43" y="22"/>
                </a:lnTo>
                <a:lnTo>
                  <a:pt x="43" y="22"/>
                </a:lnTo>
                <a:lnTo>
                  <a:pt x="45" y="24"/>
                </a:lnTo>
                <a:lnTo>
                  <a:pt x="45" y="24"/>
                </a:lnTo>
                <a:lnTo>
                  <a:pt x="45" y="24"/>
                </a:lnTo>
                <a:lnTo>
                  <a:pt x="46" y="24"/>
                </a:lnTo>
                <a:lnTo>
                  <a:pt x="46" y="24"/>
                </a:lnTo>
                <a:lnTo>
                  <a:pt x="46" y="25"/>
                </a:lnTo>
                <a:lnTo>
                  <a:pt x="48" y="25"/>
                </a:lnTo>
                <a:lnTo>
                  <a:pt x="48" y="25"/>
                </a:lnTo>
                <a:lnTo>
                  <a:pt x="48" y="27"/>
                </a:lnTo>
                <a:lnTo>
                  <a:pt x="48" y="27"/>
                </a:lnTo>
                <a:lnTo>
                  <a:pt x="48" y="27"/>
                </a:lnTo>
                <a:lnTo>
                  <a:pt x="50" y="29"/>
                </a:lnTo>
                <a:lnTo>
                  <a:pt x="50" y="29"/>
                </a:lnTo>
                <a:lnTo>
                  <a:pt x="50" y="29"/>
                </a:lnTo>
                <a:lnTo>
                  <a:pt x="50" y="29"/>
                </a:lnTo>
                <a:lnTo>
                  <a:pt x="52" y="31"/>
                </a:lnTo>
                <a:lnTo>
                  <a:pt x="52" y="31"/>
                </a:lnTo>
                <a:lnTo>
                  <a:pt x="52" y="31"/>
                </a:lnTo>
                <a:lnTo>
                  <a:pt x="54" y="31"/>
                </a:lnTo>
                <a:lnTo>
                  <a:pt x="54" y="33"/>
                </a:lnTo>
                <a:lnTo>
                  <a:pt x="54" y="33"/>
                </a:lnTo>
                <a:lnTo>
                  <a:pt x="54" y="33"/>
                </a:lnTo>
                <a:lnTo>
                  <a:pt x="54" y="33"/>
                </a:lnTo>
                <a:lnTo>
                  <a:pt x="54" y="35"/>
                </a:lnTo>
                <a:lnTo>
                  <a:pt x="56" y="35"/>
                </a:lnTo>
                <a:lnTo>
                  <a:pt x="57" y="35"/>
                </a:lnTo>
                <a:lnTo>
                  <a:pt x="57" y="36"/>
                </a:lnTo>
                <a:lnTo>
                  <a:pt x="57" y="36"/>
                </a:lnTo>
                <a:lnTo>
                  <a:pt x="57" y="36"/>
                </a:lnTo>
                <a:lnTo>
                  <a:pt x="59" y="36"/>
                </a:lnTo>
                <a:lnTo>
                  <a:pt x="59" y="38"/>
                </a:lnTo>
                <a:lnTo>
                  <a:pt x="61" y="38"/>
                </a:lnTo>
                <a:lnTo>
                  <a:pt x="61" y="38"/>
                </a:lnTo>
                <a:lnTo>
                  <a:pt x="63" y="40"/>
                </a:lnTo>
                <a:lnTo>
                  <a:pt x="63" y="40"/>
                </a:lnTo>
                <a:lnTo>
                  <a:pt x="65" y="40"/>
                </a:lnTo>
                <a:lnTo>
                  <a:pt x="67" y="42"/>
                </a:lnTo>
                <a:lnTo>
                  <a:pt x="67" y="42"/>
                </a:lnTo>
                <a:lnTo>
                  <a:pt x="68" y="42"/>
                </a:lnTo>
                <a:lnTo>
                  <a:pt x="68" y="42"/>
                </a:lnTo>
                <a:lnTo>
                  <a:pt x="68" y="42"/>
                </a:lnTo>
                <a:lnTo>
                  <a:pt x="67" y="40"/>
                </a:lnTo>
                <a:lnTo>
                  <a:pt x="67" y="40"/>
                </a:lnTo>
                <a:lnTo>
                  <a:pt x="67" y="40"/>
                </a:lnTo>
                <a:lnTo>
                  <a:pt x="65" y="38"/>
                </a:lnTo>
                <a:lnTo>
                  <a:pt x="63" y="38"/>
                </a:lnTo>
                <a:lnTo>
                  <a:pt x="63" y="38"/>
                </a:lnTo>
                <a:lnTo>
                  <a:pt x="61" y="36"/>
                </a:lnTo>
                <a:lnTo>
                  <a:pt x="61" y="36"/>
                </a:lnTo>
                <a:lnTo>
                  <a:pt x="61" y="36"/>
                </a:lnTo>
                <a:lnTo>
                  <a:pt x="61" y="36"/>
                </a:lnTo>
                <a:lnTo>
                  <a:pt x="59" y="35"/>
                </a:lnTo>
                <a:lnTo>
                  <a:pt x="59" y="35"/>
                </a:lnTo>
                <a:lnTo>
                  <a:pt x="59" y="35"/>
                </a:lnTo>
                <a:lnTo>
                  <a:pt x="57" y="35"/>
                </a:lnTo>
                <a:lnTo>
                  <a:pt x="57" y="35"/>
                </a:lnTo>
                <a:lnTo>
                  <a:pt x="57" y="35"/>
                </a:lnTo>
                <a:lnTo>
                  <a:pt x="57" y="33"/>
                </a:lnTo>
                <a:lnTo>
                  <a:pt x="56" y="33"/>
                </a:lnTo>
                <a:lnTo>
                  <a:pt x="56" y="33"/>
                </a:lnTo>
                <a:lnTo>
                  <a:pt x="57" y="31"/>
                </a:lnTo>
                <a:lnTo>
                  <a:pt x="56" y="31"/>
                </a:lnTo>
                <a:lnTo>
                  <a:pt x="56" y="31"/>
                </a:lnTo>
                <a:lnTo>
                  <a:pt x="54" y="31"/>
                </a:lnTo>
                <a:lnTo>
                  <a:pt x="54" y="29"/>
                </a:lnTo>
                <a:lnTo>
                  <a:pt x="54" y="29"/>
                </a:lnTo>
                <a:lnTo>
                  <a:pt x="54" y="29"/>
                </a:lnTo>
                <a:lnTo>
                  <a:pt x="54" y="29"/>
                </a:lnTo>
                <a:lnTo>
                  <a:pt x="54" y="29"/>
                </a:lnTo>
                <a:lnTo>
                  <a:pt x="54" y="29"/>
                </a:lnTo>
                <a:lnTo>
                  <a:pt x="52" y="29"/>
                </a:lnTo>
                <a:lnTo>
                  <a:pt x="52" y="27"/>
                </a:lnTo>
                <a:lnTo>
                  <a:pt x="52" y="27"/>
                </a:lnTo>
                <a:lnTo>
                  <a:pt x="52" y="27"/>
                </a:lnTo>
                <a:lnTo>
                  <a:pt x="52" y="27"/>
                </a:lnTo>
                <a:lnTo>
                  <a:pt x="50" y="25"/>
                </a:lnTo>
                <a:lnTo>
                  <a:pt x="50" y="27"/>
                </a:lnTo>
                <a:lnTo>
                  <a:pt x="50" y="25"/>
                </a:lnTo>
                <a:lnTo>
                  <a:pt x="52" y="25"/>
                </a:lnTo>
                <a:lnTo>
                  <a:pt x="50" y="25"/>
                </a:lnTo>
                <a:lnTo>
                  <a:pt x="50" y="25"/>
                </a:lnTo>
                <a:lnTo>
                  <a:pt x="50" y="25"/>
                </a:lnTo>
                <a:lnTo>
                  <a:pt x="48" y="25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6" y="22"/>
                </a:lnTo>
                <a:lnTo>
                  <a:pt x="46" y="22"/>
                </a:lnTo>
                <a:lnTo>
                  <a:pt x="46" y="22"/>
                </a:lnTo>
                <a:lnTo>
                  <a:pt x="46" y="22"/>
                </a:lnTo>
                <a:lnTo>
                  <a:pt x="46" y="22"/>
                </a:lnTo>
                <a:lnTo>
                  <a:pt x="45" y="22"/>
                </a:lnTo>
                <a:lnTo>
                  <a:pt x="45" y="20"/>
                </a:lnTo>
                <a:lnTo>
                  <a:pt x="45" y="20"/>
                </a:lnTo>
                <a:lnTo>
                  <a:pt x="45" y="20"/>
                </a:lnTo>
                <a:lnTo>
                  <a:pt x="43" y="20"/>
                </a:lnTo>
                <a:lnTo>
                  <a:pt x="43" y="20"/>
                </a:lnTo>
                <a:lnTo>
                  <a:pt x="43" y="20"/>
                </a:lnTo>
                <a:lnTo>
                  <a:pt x="43" y="20"/>
                </a:lnTo>
                <a:lnTo>
                  <a:pt x="41" y="20"/>
                </a:lnTo>
                <a:lnTo>
                  <a:pt x="41" y="18"/>
                </a:lnTo>
                <a:lnTo>
                  <a:pt x="41" y="18"/>
                </a:lnTo>
                <a:lnTo>
                  <a:pt x="39" y="18"/>
                </a:lnTo>
                <a:lnTo>
                  <a:pt x="39" y="18"/>
                </a:lnTo>
                <a:lnTo>
                  <a:pt x="39" y="18"/>
                </a:lnTo>
                <a:lnTo>
                  <a:pt x="39" y="18"/>
                </a:lnTo>
                <a:lnTo>
                  <a:pt x="37" y="18"/>
                </a:lnTo>
                <a:lnTo>
                  <a:pt x="37" y="16"/>
                </a:lnTo>
                <a:lnTo>
                  <a:pt x="37" y="16"/>
                </a:lnTo>
                <a:lnTo>
                  <a:pt x="37" y="16"/>
                </a:lnTo>
                <a:lnTo>
                  <a:pt x="37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4" y="14"/>
                </a:lnTo>
                <a:lnTo>
                  <a:pt x="34" y="14"/>
                </a:lnTo>
                <a:lnTo>
                  <a:pt x="34" y="14"/>
                </a:lnTo>
                <a:lnTo>
                  <a:pt x="32" y="14"/>
                </a:lnTo>
                <a:lnTo>
                  <a:pt x="32" y="14"/>
                </a:lnTo>
                <a:lnTo>
                  <a:pt x="32" y="14"/>
                </a:lnTo>
                <a:lnTo>
                  <a:pt x="30" y="14"/>
                </a:lnTo>
                <a:lnTo>
                  <a:pt x="30" y="14"/>
                </a:lnTo>
                <a:lnTo>
                  <a:pt x="30" y="13"/>
                </a:lnTo>
                <a:lnTo>
                  <a:pt x="28" y="13"/>
                </a:lnTo>
                <a:lnTo>
                  <a:pt x="28" y="13"/>
                </a:lnTo>
                <a:lnTo>
                  <a:pt x="28" y="13"/>
                </a:lnTo>
                <a:lnTo>
                  <a:pt x="28" y="13"/>
                </a:lnTo>
                <a:lnTo>
                  <a:pt x="26" y="13"/>
                </a:lnTo>
                <a:lnTo>
                  <a:pt x="26" y="13"/>
                </a:lnTo>
                <a:lnTo>
                  <a:pt x="26" y="13"/>
                </a:lnTo>
                <a:lnTo>
                  <a:pt x="26" y="11"/>
                </a:lnTo>
                <a:lnTo>
                  <a:pt x="26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4" y="9"/>
                </a:lnTo>
                <a:lnTo>
                  <a:pt x="22" y="9"/>
                </a:lnTo>
                <a:lnTo>
                  <a:pt x="22" y="9"/>
                </a:lnTo>
                <a:lnTo>
                  <a:pt x="22" y="9"/>
                </a:lnTo>
                <a:lnTo>
                  <a:pt x="22" y="9"/>
                </a:lnTo>
                <a:lnTo>
                  <a:pt x="21" y="9"/>
                </a:lnTo>
                <a:lnTo>
                  <a:pt x="21" y="7"/>
                </a:lnTo>
                <a:lnTo>
                  <a:pt x="21" y="7"/>
                </a:lnTo>
                <a:lnTo>
                  <a:pt x="21" y="7"/>
                </a:lnTo>
                <a:lnTo>
                  <a:pt x="21" y="7"/>
                </a:lnTo>
                <a:lnTo>
                  <a:pt x="21" y="7"/>
                </a:lnTo>
                <a:lnTo>
                  <a:pt x="21" y="7"/>
                </a:lnTo>
                <a:lnTo>
                  <a:pt x="19" y="7"/>
                </a:lnTo>
                <a:lnTo>
                  <a:pt x="19" y="7"/>
                </a:lnTo>
                <a:lnTo>
                  <a:pt x="19" y="5"/>
                </a:lnTo>
                <a:lnTo>
                  <a:pt x="19" y="5"/>
                </a:lnTo>
                <a:lnTo>
                  <a:pt x="19" y="5"/>
                </a:lnTo>
                <a:lnTo>
                  <a:pt x="19" y="5"/>
                </a:lnTo>
                <a:lnTo>
                  <a:pt x="19" y="5"/>
                </a:lnTo>
                <a:lnTo>
                  <a:pt x="19" y="5"/>
                </a:lnTo>
                <a:lnTo>
                  <a:pt x="19" y="5"/>
                </a:lnTo>
                <a:lnTo>
                  <a:pt x="19" y="3"/>
                </a:lnTo>
                <a:lnTo>
                  <a:pt x="19" y="3"/>
                </a:lnTo>
                <a:lnTo>
                  <a:pt x="19" y="3"/>
                </a:lnTo>
                <a:lnTo>
                  <a:pt x="19" y="3"/>
                </a:lnTo>
                <a:lnTo>
                  <a:pt x="17" y="3"/>
                </a:lnTo>
                <a:lnTo>
                  <a:pt x="17" y="1"/>
                </a:lnTo>
                <a:lnTo>
                  <a:pt x="17" y="1"/>
                </a:lnTo>
                <a:lnTo>
                  <a:pt x="19" y="1"/>
                </a:lnTo>
                <a:lnTo>
                  <a:pt x="19" y="1"/>
                </a:lnTo>
                <a:lnTo>
                  <a:pt x="19" y="1"/>
                </a:lnTo>
                <a:lnTo>
                  <a:pt x="19" y="1"/>
                </a:lnTo>
                <a:lnTo>
                  <a:pt x="19" y="0"/>
                </a:lnTo>
                <a:lnTo>
                  <a:pt x="17" y="0"/>
                </a:lnTo>
                <a:lnTo>
                  <a:pt x="15" y="0"/>
                </a:lnTo>
                <a:lnTo>
                  <a:pt x="17" y="0"/>
                </a:lnTo>
                <a:lnTo>
                  <a:pt x="19" y="1"/>
                </a:lnTo>
                <a:lnTo>
                  <a:pt x="19" y="1"/>
                </a:lnTo>
                <a:lnTo>
                  <a:pt x="19" y="1"/>
                </a:lnTo>
                <a:lnTo>
                  <a:pt x="21" y="1"/>
                </a:lnTo>
                <a:lnTo>
                  <a:pt x="21" y="1"/>
                </a:lnTo>
                <a:lnTo>
                  <a:pt x="21" y="1"/>
                </a:lnTo>
                <a:lnTo>
                  <a:pt x="21" y="1"/>
                </a:lnTo>
                <a:lnTo>
                  <a:pt x="21" y="1"/>
                </a:lnTo>
                <a:lnTo>
                  <a:pt x="21" y="3"/>
                </a:lnTo>
                <a:lnTo>
                  <a:pt x="22" y="3"/>
                </a:lnTo>
                <a:lnTo>
                  <a:pt x="22" y="3"/>
                </a:lnTo>
                <a:lnTo>
                  <a:pt x="24" y="3"/>
                </a:lnTo>
                <a:lnTo>
                  <a:pt x="24" y="3"/>
                </a:lnTo>
                <a:lnTo>
                  <a:pt x="24" y="3"/>
                </a:lnTo>
                <a:lnTo>
                  <a:pt x="26" y="3"/>
                </a:lnTo>
                <a:lnTo>
                  <a:pt x="26" y="3"/>
                </a:lnTo>
                <a:lnTo>
                  <a:pt x="26" y="5"/>
                </a:lnTo>
                <a:lnTo>
                  <a:pt x="28" y="5"/>
                </a:lnTo>
                <a:lnTo>
                  <a:pt x="28" y="5"/>
                </a:lnTo>
                <a:lnTo>
                  <a:pt x="30" y="5"/>
                </a:lnTo>
                <a:lnTo>
                  <a:pt x="30" y="5"/>
                </a:lnTo>
                <a:lnTo>
                  <a:pt x="30" y="5"/>
                </a:lnTo>
                <a:lnTo>
                  <a:pt x="32" y="5"/>
                </a:lnTo>
                <a:lnTo>
                  <a:pt x="32" y="7"/>
                </a:lnTo>
                <a:lnTo>
                  <a:pt x="32" y="7"/>
                </a:lnTo>
                <a:lnTo>
                  <a:pt x="34" y="7"/>
                </a:lnTo>
                <a:lnTo>
                  <a:pt x="34" y="7"/>
                </a:lnTo>
                <a:lnTo>
                  <a:pt x="35" y="7"/>
                </a:lnTo>
                <a:lnTo>
                  <a:pt x="35" y="7"/>
                </a:lnTo>
                <a:lnTo>
                  <a:pt x="37" y="7"/>
                </a:lnTo>
                <a:lnTo>
                  <a:pt x="37" y="9"/>
                </a:lnTo>
                <a:lnTo>
                  <a:pt x="37" y="9"/>
                </a:lnTo>
                <a:lnTo>
                  <a:pt x="39" y="9"/>
                </a:lnTo>
                <a:lnTo>
                  <a:pt x="41" y="9"/>
                </a:lnTo>
                <a:lnTo>
                  <a:pt x="41" y="9"/>
                </a:lnTo>
                <a:lnTo>
                  <a:pt x="41" y="9"/>
                </a:lnTo>
                <a:lnTo>
                  <a:pt x="43" y="9"/>
                </a:lnTo>
                <a:lnTo>
                  <a:pt x="45" y="11"/>
                </a:lnTo>
                <a:lnTo>
                  <a:pt x="46" y="11"/>
                </a:lnTo>
                <a:lnTo>
                  <a:pt x="46" y="11"/>
                </a:lnTo>
                <a:lnTo>
                  <a:pt x="48" y="13"/>
                </a:lnTo>
                <a:lnTo>
                  <a:pt x="50" y="13"/>
                </a:lnTo>
                <a:lnTo>
                  <a:pt x="50" y="13"/>
                </a:lnTo>
                <a:lnTo>
                  <a:pt x="52" y="13"/>
                </a:lnTo>
                <a:lnTo>
                  <a:pt x="52" y="13"/>
                </a:lnTo>
                <a:lnTo>
                  <a:pt x="54" y="13"/>
                </a:lnTo>
                <a:lnTo>
                  <a:pt x="54" y="13"/>
                </a:lnTo>
                <a:lnTo>
                  <a:pt x="56" y="13"/>
                </a:lnTo>
                <a:lnTo>
                  <a:pt x="57" y="13"/>
                </a:lnTo>
                <a:lnTo>
                  <a:pt x="59" y="13"/>
                </a:lnTo>
                <a:lnTo>
                  <a:pt x="61" y="13"/>
                </a:lnTo>
                <a:lnTo>
                  <a:pt x="63" y="13"/>
                </a:lnTo>
                <a:lnTo>
                  <a:pt x="63" y="13"/>
                </a:lnTo>
                <a:lnTo>
                  <a:pt x="65" y="13"/>
                </a:lnTo>
                <a:lnTo>
                  <a:pt x="67" y="14"/>
                </a:lnTo>
                <a:lnTo>
                  <a:pt x="68" y="14"/>
                </a:lnTo>
                <a:lnTo>
                  <a:pt x="68" y="14"/>
                </a:lnTo>
                <a:lnTo>
                  <a:pt x="70" y="14"/>
                </a:lnTo>
                <a:lnTo>
                  <a:pt x="70" y="14"/>
                </a:lnTo>
                <a:lnTo>
                  <a:pt x="72" y="16"/>
                </a:lnTo>
                <a:lnTo>
                  <a:pt x="72" y="16"/>
                </a:lnTo>
                <a:lnTo>
                  <a:pt x="74" y="16"/>
                </a:lnTo>
                <a:lnTo>
                  <a:pt x="74" y="16"/>
                </a:lnTo>
                <a:lnTo>
                  <a:pt x="74" y="16"/>
                </a:lnTo>
                <a:lnTo>
                  <a:pt x="76" y="18"/>
                </a:lnTo>
                <a:lnTo>
                  <a:pt x="78" y="18"/>
                </a:lnTo>
                <a:lnTo>
                  <a:pt x="78" y="18"/>
                </a:lnTo>
                <a:lnTo>
                  <a:pt x="80" y="20"/>
                </a:lnTo>
                <a:lnTo>
                  <a:pt x="81" y="20"/>
                </a:lnTo>
                <a:lnTo>
                  <a:pt x="81" y="20"/>
                </a:lnTo>
                <a:lnTo>
                  <a:pt x="83" y="20"/>
                </a:lnTo>
                <a:lnTo>
                  <a:pt x="85" y="22"/>
                </a:lnTo>
                <a:lnTo>
                  <a:pt x="85" y="22"/>
                </a:lnTo>
                <a:lnTo>
                  <a:pt x="87" y="22"/>
                </a:lnTo>
                <a:lnTo>
                  <a:pt x="89" y="24"/>
                </a:lnTo>
                <a:lnTo>
                  <a:pt x="91" y="24"/>
                </a:lnTo>
                <a:lnTo>
                  <a:pt x="92" y="25"/>
                </a:lnTo>
                <a:lnTo>
                  <a:pt x="94" y="25"/>
                </a:lnTo>
                <a:lnTo>
                  <a:pt x="94" y="25"/>
                </a:lnTo>
                <a:lnTo>
                  <a:pt x="94" y="25"/>
                </a:lnTo>
                <a:lnTo>
                  <a:pt x="92" y="24"/>
                </a:lnTo>
                <a:lnTo>
                  <a:pt x="92" y="24"/>
                </a:lnTo>
                <a:lnTo>
                  <a:pt x="91" y="24"/>
                </a:lnTo>
                <a:lnTo>
                  <a:pt x="89" y="22"/>
                </a:lnTo>
                <a:lnTo>
                  <a:pt x="89" y="22"/>
                </a:lnTo>
                <a:lnTo>
                  <a:pt x="89" y="22"/>
                </a:lnTo>
                <a:lnTo>
                  <a:pt x="87" y="22"/>
                </a:lnTo>
                <a:lnTo>
                  <a:pt x="87" y="22"/>
                </a:lnTo>
                <a:lnTo>
                  <a:pt x="85" y="20"/>
                </a:lnTo>
                <a:lnTo>
                  <a:pt x="83" y="20"/>
                </a:lnTo>
                <a:lnTo>
                  <a:pt x="83" y="20"/>
                </a:lnTo>
                <a:lnTo>
                  <a:pt x="81" y="20"/>
                </a:lnTo>
                <a:lnTo>
                  <a:pt x="80" y="18"/>
                </a:lnTo>
                <a:lnTo>
                  <a:pt x="80" y="18"/>
                </a:lnTo>
                <a:lnTo>
                  <a:pt x="80" y="18"/>
                </a:lnTo>
                <a:lnTo>
                  <a:pt x="80" y="18"/>
                </a:lnTo>
                <a:lnTo>
                  <a:pt x="78" y="16"/>
                </a:lnTo>
                <a:lnTo>
                  <a:pt x="76" y="16"/>
                </a:lnTo>
                <a:lnTo>
                  <a:pt x="76" y="16"/>
                </a:lnTo>
                <a:lnTo>
                  <a:pt x="74" y="16"/>
                </a:lnTo>
                <a:lnTo>
                  <a:pt x="72" y="14"/>
                </a:lnTo>
                <a:lnTo>
                  <a:pt x="72" y="14"/>
                </a:lnTo>
                <a:lnTo>
                  <a:pt x="72" y="14"/>
                </a:lnTo>
                <a:lnTo>
                  <a:pt x="72" y="14"/>
                </a:lnTo>
                <a:lnTo>
                  <a:pt x="70" y="13"/>
                </a:lnTo>
                <a:lnTo>
                  <a:pt x="68" y="13"/>
                </a:lnTo>
                <a:lnTo>
                  <a:pt x="68" y="13"/>
                </a:lnTo>
                <a:lnTo>
                  <a:pt x="67" y="13"/>
                </a:lnTo>
                <a:lnTo>
                  <a:pt x="67" y="13"/>
                </a:lnTo>
                <a:lnTo>
                  <a:pt x="67" y="13"/>
                </a:lnTo>
                <a:lnTo>
                  <a:pt x="65" y="13"/>
                </a:lnTo>
                <a:lnTo>
                  <a:pt x="63" y="13"/>
                </a:lnTo>
                <a:lnTo>
                  <a:pt x="63" y="13"/>
                </a:lnTo>
                <a:lnTo>
                  <a:pt x="61" y="13"/>
                </a:lnTo>
                <a:lnTo>
                  <a:pt x="61" y="13"/>
                </a:lnTo>
                <a:lnTo>
                  <a:pt x="59" y="13"/>
                </a:lnTo>
                <a:lnTo>
                  <a:pt x="59" y="13"/>
                </a:lnTo>
                <a:lnTo>
                  <a:pt x="57" y="13"/>
                </a:lnTo>
                <a:lnTo>
                  <a:pt x="56" y="13"/>
                </a:lnTo>
                <a:lnTo>
                  <a:pt x="54" y="11"/>
                </a:lnTo>
                <a:lnTo>
                  <a:pt x="54" y="11"/>
                </a:lnTo>
                <a:lnTo>
                  <a:pt x="52" y="11"/>
                </a:lnTo>
                <a:lnTo>
                  <a:pt x="52" y="11"/>
                </a:lnTo>
                <a:lnTo>
                  <a:pt x="50" y="11"/>
                </a:lnTo>
                <a:lnTo>
                  <a:pt x="50" y="11"/>
                </a:lnTo>
                <a:lnTo>
                  <a:pt x="48" y="11"/>
                </a:lnTo>
                <a:lnTo>
                  <a:pt x="48" y="9"/>
                </a:lnTo>
                <a:lnTo>
                  <a:pt x="48" y="9"/>
                </a:lnTo>
                <a:lnTo>
                  <a:pt x="46" y="9"/>
                </a:lnTo>
                <a:lnTo>
                  <a:pt x="46" y="9"/>
                </a:lnTo>
                <a:lnTo>
                  <a:pt x="46" y="9"/>
                </a:lnTo>
                <a:lnTo>
                  <a:pt x="45" y="9"/>
                </a:lnTo>
                <a:lnTo>
                  <a:pt x="45" y="9"/>
                </a:lnTo>
                <a:lnTo>
                  <a:pt x="43" y="9"/>
                </a:lnTo>
                <a:lnTo>
                  <a:pt x="43" y="9"/>
                </a:lnTo>
                <a:lnTo>
                  <a:pt x="41" y="7"/>
                </a:lnTo>
                <a:lnTo>
                  <a:pt x="41" y="7"/>
                </a:lnTo>
                <a:lnTo>
                  <a:pt x="39" y="7"/>
                </a:lnTo>
                <a:lnTo>
                  <a:pt x="39" y="7"/>
                </a:lnTo>
                <a:lnTo>
                  <a:pt x="37" y="7"/>
                </a:lnTo>
                <a:lnTo>
                  <a:pt x="37" y="7"/>
                </a:lnTo>
                <a:lnTo>
                  <a:pt x="37" y="7"/>
                </a:lnTo>
                <a:lnTo>
                  <a:pt x="35" y="5"/>
                </a:lnTo>
                <a:lnTo>
                  <a:pt x="35" y="5"/>
                </a:lnTo>
                <a:lnTo>
                  <a:pt x="35" y="5"/>
                </a:lnTo>
                <a:lnTo>
                  <a:pt x="34" y="5"/>
                </a:lnTo>
                <a:lnTo>
                  <a:pt x="34" y="5"/>
                </a:lnTo>
                <a:lnTo>
                  <a:pt x="34" y="5"/>
                </a:lnTo>
                <a:lnTo>
                  <a:pt x="32" y="5"/>
                </a:lnTo>
                <a:lnTo>
                  <a:pt x="32" y="5"/>
                </a:lnTo>
                <a:lnTo>
                  <a:pt x="32" y="5"/>
                </a:lnTo>
                <a:lnTo>
                  <a:pt x="30" y="3"/>
                </a:lnTo>
                <a:lnTo>
                  <a:pt x="30" y="3"/>
                </a:lnTo>
                <a:lnTo>
                  <a:pt x="30" y="3"/>
                </a:lnTo>
                <a:lnTo>
                  <a:pt x="28" y="3"/>
                </a:lnTo>
                <a:lnTo>
                  <a:pt x="28" y="3"/>
                </a:lnTo>
                <a:lnTo>
                  <a:pt x="26" y="3"/>
                </a:lnTo>
                <a:lnTo>
                  <a:pt x="26" y="3"/>
                </a:lnTo>
                <a:lnTo>
                  <a:pt x="26" y="3"/>
                </a:lnTo>
                <a:lnTo>
                  <a:pt x="24" y="1"/>
                </a:lnTo>
                <a:lnTo>
                  <a:pt x="24" y="1"/>
                </a:lnTo>
                <a:lnTo>
                  <a:pt x="24" y="1"/>
                </a:lnTo>
                <a:lnTo>
                  <a:pt x="24" y="1"/>
                </a:lnTo>
                <a:lnTo>
                  <a:pt x="24" y="1"/>
                </a:lnTo>
                <a:lnTo>
                  <a:pt x="22" y="1"/>
                </a:lnTo>
                <a:lnTo>
                  <a:pt x="22" y="1"/>
                </a:lnTo>
                <a:lnTo>
                  <a:pt x="21" y="0"/>
                </a:lnTo>
                <a:lnTo>
                  <a:pt x="21" y="0"/>
                </a:lnTo>
                <a:lnTo>
                  <a:pt x="21" y="1"/>
                </a:lnTo>
                <a:lnTo>
                  <a:pt x="21" y="0"/>
                </a:lnTo>
                <a:lnTo>
                  <a:pt x="19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close/>
              </a:path>
            </a:pathLst>
          </a:custGeom>
          <a:solidFill>
            <a:srgbClr val="C0FE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18" name="Freeform 2074"/>
          <p:cNvSpPr>
            <a:spLocks/>
          </p:cNvSpPr>
          <p:nvPr/>
        </p:nvSpPr>
        <p:spPr bwMode="auto">
          <a:xfrm>
            <a:off x="5237163" y="4089400"/>
            <a:ext cx="76200" cy="33338"/>
          </a:xfrm>
          <a:custGeom>
            <a:avLst/>
            <a:gdLst>
              <a:gd name="T0" fmla="*/ 10 w 94"/>
              <a:gd name="T1" fmla="*/ 1 h 42"/>
              <a:gd name="T2" fmla="*/ 8 w 94"/>
              <a:gd name="T3" fmla="*/ 5 h 42"/>
              <a:gd name="T4" fmla="*/ 4 w 94"/>
              <a:gd name="T5" fmla="*/ 9 h 42"/>
              <a:gd name="T6" fmla="*/ 2 w 94"/>
              <a:gd name="T7" fmla="*/ 13 h 42"/>
              <a:gd name="T8" fmla="*/ 2 w 94"/>
              <a:gd name="T9" fmla="*/ 16 h 42"/>
              <a:gd name="T10" fmla="*/ 0 w 94"/>
              <a:gd name="T11" fmla="*/ 18 h 42"/>
              <a:gd name="T12" fmla="*/ 0 w 94"/>
              <a:gd name="T13" fmla="*/ 25 h 42"/>
              <a:gd name="T14" fmla="*/ 2 w 94"/>
              <a:gd name="T15" fmla="*/ 25 h 42"/>
              <a:gd name="T16" fmla="*/ 2 w 94"/>
              <a:gd name="T17" fmla="*/ 20 h 42"/>
              <a:gd name="T18" fmla="*/ 6 w 94"/>
              <a:gd name="T19" fmla="*/ 16 h 42"/>
              <a:gd name="T20" fmla="*/ 6 w 94"/>
              <a:gd name="T21" fmla="*/ 14 h 42"/>
              <a:gd name="T22" fmla="*/ 6 w 94"/>
              <a:gd name="T23" fmla="*/ 11 h 42"/>
              <a:gd name="T24" fmla="*/ 10 w 94"/>
              <a:gd name="T25" fmla="*/ 7 h 42"/>
              <a:gd name="T26" fmla="*/ 13 w 94"/>
              <a:gd name="T27" fmla="*/ 5 h 42"/>
              <a:gd name="T28" fmla="*/ 15 w 94"/>
              <a:gd name="T29" fmla="*/ 1 h 42"/>
              <a:gd name="T30" fmla="*/ 15 w 94"/>
              <a:gd name="T31" fmla="*/ 0 h 42"/>
              <a:gd name="T32" fmla="*/ 13 w 94"/>
              <a:gd name="T33" fmla="*/ 5 h 42"/>
              <a:gd name="T34" fmla="*/ 17 w 94"/>
              <a:gd name="T35" fmla="*/ 7 h 42"/>
              <a:gd name="T36" fmla="*/ 21 w 94"/>
              <a:gd name="T37" fmla="*/ 11 h 42"/>
              <a:gd name="T38" fmla="*/ 24 w 94"/>
              <a:gd name="T39" fmla="*/ 13 h 42"/>
              <a:gd name="T40" fmla="*/ 30 w 94"/>
              <a:gd name="T41" fmla="*/ 16 h 42"/>
              <a:gd name="T42" fmla="*/ 35 w 94"/>
              <a:gd name="T43" fmla="*/ 18 h 42"/>
              <a:gd name="T44" fmla="*/ 43 w 94"/>
              <a:gd name="T45" fmla="*/ 22 h 42"/>
              <a:gd name="T46" fmla="*/ 48 w 94"/>
              <a:gd name="T47" fmla="*/ 27 h 42"/>
              <a:gd name="T48" fmla="*/ 54 w 94"/>
              <a:gd name="T49" fmla="*/ 31 h 42"/>
              <a:gd name="T50" fmla="*/ 57 w 94"/>
              <a:gd name="T51" fmla="*/ 36 h 42"/>
              <a:gd name="T52" fmla="*/ 68 w 94"/>
              <a:gd name="T53" fmla="*/ 42 h 42"/>
              <a:gd name="T54" fmla="*/ 61 w 94"/>
              <a:gd name="T55" fmla="*/ 36 h 42"/>
              <a:gd name="T56" fmla="*/ 56 w 94"/>
              <a:gd name="T57" fmla="*/ 33 h 42"/>
              <a:gd name="T58" fmla="*/ 54 w 94"/>
              <a:gd name="T59" fmla="*/ 29 h 42"/>
              <a:gd name="T60" fmla="*/ 52 w 94"/>
              <a:gd name="T61" fmla="*/ 25 h 42"/>
              <a:gd name="T62" fmla="*/ 48 w 94"/>
              <a:gd name="T63" fmla="*/ 24 h 42"/>
              <a:gd name="T64" fmla="*/ 43 w 94"/>
              <a:gd name="T65" fmla="*/ 20 h 42"/>
              <a:gd name="T66" fmla="*/ 39 w 94"/>
              <a:gd name="T67" fmla="*/ 18 h 42"/>
              <a:gd name="T68" fmla="*/ 35 w 94"/>
              <a:gd name="T69" fmla="*/ 16 h 42"/>
              <a:gd name="T70" fmla="*/ 28 w 94"/>
              <a:gd name="T71" fmla="*/ 13 h 42"/>
              <a:gd name="T72" fmla="*/ 24 w 94"/>
              <a:gd name="T73" fmla="*/ 11 h 42"/>
              <a:gd name="T74" fmla="*/ 21 w 94"/>
              <a:gd name="T75" fmla="*/ 7 h 42"/>
              <a:gd name="T76" fmla="*/ 19 w 94"/>
              <a:gd name="T77" fmla="*/ 5 h 42"/>
              <a:gd name="T78" fmla="*/ 19 w 94"/>
              <a:gd name="T79" fmla="*/ 1 h 42"/>
              <a:gd name="T80" fmla="*/ 19 w 94"/>
              <a:gd name="T81" fmla="*/ 1 h 42"/>
              <a:gd name="T82" fmla="*/ 24 w 94"/>
              <a:gd name="T83" fmla="*/ 3 h 42"/>
              <a:gd name="T84" fmla="*/ 32 w 94"/>
              <a:gd name="T85" fmla="*/ 5 h 42"/>
              <a:gd name="T86" fmla="*/ 39 w 94"/>
              <a:gd name="T87" fmla="*/ 9 h 42"/>
              <a:gd name="T88" fmla="*/ 50 w 94"/>
              <a:gd name="T89" fmla="*/ 13 h 42"/>
              <a:gd name="T90" fmla="*/ 63 w 94"/>
              <a:gd name="T91" fmla="*/ 13 h 42"/>
              <a:gd name="T92" fmla="*/ 74 w 94"/>
              <a:gd name="T93" fmla="*/ 16 h 42"/>
              <a:gd name="T94" fmla="*/ 85 w 94"/>
              <a:gd name="T95" fmla="*/ 22 h 42"/>
              <a:gd name="T96" fmla="*/ 91 w 94"/>
              <a:gd name="T97" fmla="*/ 24 h 42"/>
              <a:gd name="T98" fmla="*/ 80 w 94"/>
              <a:gd name="T99" fmla="*/ 18 h 42"/>
              <a:gd name="T100" fmla="*/ 72 w 94"/>
              <a:gd name="T101" fmla="*/ 14 h 42"/>
              <a:gd name="T102" fmla="*/ 63 w 94"/>
              <a:gd name="T103" fmla="*/ 13 h 42"/>
              <a:gd name="T104" fmla="*/ 52 w 94"/>
              <a:gd name="T105" fmla="*/ 11 h 42"/>
              <a:gd name="T106" fmla="*/ 45 w 94"/>
              <a:gd name="T107" fmla="*/ 9 h 42"/>
              <a:gd name="T108" fmla="*/ 35 w 94"/>
              <a:gd name="T109" fmla="*/ 5 h 42"/>
              <a:gd name="T110" fmla="*/ 30 w 94"/>
              <a:gd name="T111" fmla="*/ 3 h 42"/>
              <a:gd name="T112" fmla="*/ 24 w 94"/>
              <a:gd name="T113" fmla="*/ 1 h 42"/>
              <a:gd name="T114" fmla="*/ 15 w 94"/>
              <a:gd name="T115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94" h="42">
                <a:moveTo>
                  <a:pt x="11" y="0"/>
                </a:move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1"/>
                </a:lnTo>
                <a:lnTo>
                  <a:pt x="11" y="1"/>
                </a:lnTo>
                <a:lnTo>
                  <a:pt x="11" y="1"/>
                </a:lnTo>
                <a:lnTo>
                  <a:pt x="10" y="1"/>
                </a:lnTo>
                <a:lnTo>
                  <a:pt x="10" y="1"/>
                </a:lnTo>
                <a:lnTo>
                  <a:pt x="10" y="1"/>
                </a:lnTo>
                <a:lnTo>
                  <a:pt x="10" y="3"/>
                </a:lnTo>
                <a:lnTo>
                  <a:pt x="10" y="3"/>
                </a:lnTo>
                <a:lnTo>
                  <a:pt x="10" y="3"/>
                </a:lnTo>
                <a:lnTo>
                  <a:pt x="10" y="3"/>
                </a:lnTo>
                <a:lnTo>
                  <a:pt x="10" y="3"/>
                </a:lnTo>
                <a:lnTo>
                  <a:pt x="10" y="3"/>
                </a:lnTo>
                <a:lnTo>
                  <a:pt x="8" y="5"/>
                </a:lnTo>
                <a:lnTo>
                  <a:pt x="8" y="5"/>
                </a:lnTo>
                <a:lnTo>
                  <a:pt x="8" y="5"/>
                </a:lnTo>
                <a:lnTo>
                  <a:pt x="8" y="5"/>
                </a:lnTo>
                <a:lnTo>
                  <a:pt x="8" y="5"/>
                </a:lnTo>
                <a:lnTo>
                  <a:pt x="8" y="5"/>
                </a:lnTo>
                <a:lnTo>
                  <a:pt x="6" y="7"/>
                </a:lnTo>
                <a:lnTo>
                  <a:pt x="6" y="7"/>
                </a:lnTo>
                <a:lnTo>
                  <a:pt x="6" y="7"/>
                </a:lnTo>
                <a:lnTo>
                  <a:pt x="6" y="7"/>
                </a:lnTo>
                <a:lnTo>
                  <a:pt x="6" y="7"/>
                </a:lnTo>
                <a:lnTo>
                  <a:pt x="4" y="9"/>
                </a:lnTo>
                <a:lnTo>
                  <a:pt x="4" y="9"/>
                </a:lnTo>
                <a:lnTo>
                  <a:pt x="4" y="9"/>
                </a:lnTo>
                <a:lnTo>
                  <a:pt x="4" y="9"/>
                </a:lnTo>
                <a:lnTo>
                  <a:pt x="4" y="9"/>
                </a:lnTo>
                <a:lnTo>
                  <a:pt x="4" y="9"/>
                </a:lnTo>
                <a:lnTo>
                  <a:pt x="4" y="11"/>
                </a:lnTo>
                <a:lnTo>
                  <a:pt x="4" y="11"/>
                </a:lnTo>
                <a:lnTo>
                  <a:pt x="2" y="11"/>
                </a:lnTo>
                <a:lnTo>
                  <a:pt x="2" y="11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4"/>
                </a:lnTo>
                <a:lnTo>
                  <a:pt x="2" y="14"/>
                </a:lnTo>
                <a:lnTo>
                  <a:pt x="4" y="14"/>
                </a:lnTo>
                <a:lnTo>
                  <a:pt x="4" y="16"/>
                </a:lnTo>
                <a:lnTo>
                  <a:pt x="2" y="16"/>
                </a:lnTo>
                <a:lnTo>
                  <a:pt x="2" y="16"/>
                </a:lnTo>
                <a:lnTo>
                  <a:pt x="2" y="16"/>
                </a:lnTo>
                <a:lnTo>
                  <a:pt x="2" y="16"/>
                </a:lnTo>
                <a:lnTo>
                  <a:pt x="2" y="16"/>
                </a:lnTo>
                <a:lnTo>
                  <a:pt x="2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20"/>
                </a:lnTo>
                <a:lnTo>
                  <a:pt x="0" y="18"/>
                </a:lnTo>
                <a:lnTo>
                  <a:pt x="0" y="20"/>
                </a:lnTo>
                <a:lnTo>
                  <a:pt x="0" y="20"/>
                </a:lnTo>
                <a:lnTo>
                  <a:pt x="0" y="22"/>
                </a:lnTo>
                <a:lnTo>
                  <a:pt x="0" y="22"/>
                </a:lnTo>
                <a:lnTo>
                  <a:pt x="0" y="24"/>
                </a:lnTo>
                <a:lnTo>
                  <a:pt x="0" y="24"/>
                </a:lnTo>
                <a:lnTo>
                  <a:pt x="0" y="25"/>
                </a:lnTo>
                <a:lnTo>
                  <a:pt x="0" y="25"/>
                </a:lnTo>
                <a:lnTo>
                  <a:pt x="0" y="25"/>
                </a:lnTo>
                <a:lnTo>
                  <a:pt x="0" y="25"/>
                </a:lnTo>
                <a:lnTo>
                  <a:pt x="2" y="27"/>
                </a:lnTo>
                <a:lnTo>
                  <a:pt x="2" y="27"/>
                </a:lnTo>
                <a:lnTo>
                  <a:pt x="4" y="29"/>
                </a:lnTo>
                <a:lnTo>
                  <a:pt x="6" y="31"/>
                </a:lnTo>
                <a:lnTo>
                  <a:pt x="6" y="29"/>
                </a:lnTo>
                <a:lnTo>
                  <a:pt x="4" y="29"/>
                </a:lnTo>
                <a:lnTo>
                  <a:pt x="4" y="27"/>
                </a:lnTo>
                <a:lnTo>
                  <a:pt x="4" y="27"/>
                </a:lnTo>
                <a:lnTo>
                  <a:pt x="4" y="27"/>
                </a:lnTo>
                <a:lnTo>
                  <a:pt x="2" y="25"/>
                </a:lnTo>
                <a:lnTo>
                  <a:pt x="4" y="25"/>
                </a:lnTo>
                <a:lnTo>
                  <a:pt x="2" y="25"/>
                </a:lnTo>
                <a:lnTo>
                  <a:pt x="2" y="24"/>
                </a:lnTo>
                <a:lnTo>
                  <a:pt x="2" y="24"/>
                </a:lnTo>
                <a:lnTo>
                  <a:pt x="2" y="24"/>
                </a:lnTo>
                <a:lnTo>
                  <a:pt x="2" y="22"/>
                </a:lnTo>
                <a:lnTo>
                  <a:pt x="2" y="22"/>
                </a:lnTo>
                <a:lnTo>
                  <a:pt x="2" y="20"/>
                </a:lnTo>
                <a:lnTo>
                  <a:pt x="2" y="20"/>
                </a:lnTo>
                <a:lnTo>
                  <a:pt x="2" y="20"/>
                </a:lnTo>
                <a:lnTo>
                  <a:pt x="2" y="18"/>
                </a:lnTo>
                <a:lnTo>
                  <a:pt x="4" y="18"/>
                </a:lnTo>
                <a:lnTo>
                  <a:pt x="4" y="18"/>
                </a:lnTo>
                <a:lnTo>
                  <a:pt x="4" y="18"/>
                </a:lnTo>
                <a:lnTo>
                  <a:pt x="4" y="18"/>
                </a:lnTo>
                <a:lnTo>
                  <a:pt x="6" y="18"/>
                </a:lnTo>
                <a:lnTo>
                  <a:pt x="6" y="18"/>
                </a:lnTo>
                <a:lnTo>
                  <a:pt x="6" y="16"/>
                </a:lnTo>
                <a:lnTo>
                  <a:pt x="6" y="16"/>
                </a:lnTo>
                <a:lnTo>
                  <a:pt x="6" y="16"/>
                </a:lnTo>
                <a:lnTo>
                  <a:pt x="6" y="16"/>
                </a:lnTo>
                <a:lnTo>
                  <a:pt x="6" y="16"/>
                </a:lnTo>
                <a:lnTo>
                  <a:pt x="6" y="16"/>
                </a:lnTo>
                <a:lnTo>
                  <a:pt x="6" y="16"/>
                </a:lnTo>
                <a:lnTo>
                  <a:pt x="6" y="14"/>
                </a:lnTo>
                <a:lnTo>
                  <a:pt x="6" y="14"/>
                </a:lnTo>
                <a:lnTo>
                  <a:pt x="6" y="14"/>
                </a:lnTo>
                <a:lnTo>
                  <a:pt x="6" y="14"/>
                </a:lnTo>
                <a:lnTo>
                  <a:pt x="6" y="14"/>
                </a:lnTo>
                <a:lnTo>
                  <a:pt x="6" y="14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6" y="9"/>
                </a:lnTo>
                <a:lnTo>
                  <a:pt x="6" y="9"/>
                </a:lnTo>
                <a:lnTo>
                  <a:pt x="8" y="9"/>
                </a:lnTo>
                <a:lnTo>
                  <a:pt x="8" y="9"/>
                </a:lnTo>
                <a:lnTo>
                  <a:pt x="8" y="9"/>
                </a:lnTo>
                <a:lnTo>
                  <a:pt x="8" y="9"/>
                </a:lnTo>
                <a:lnTo>
                  <a:pt x="10" y="9"/>
                </a:lnTo>
                <a:lnTo>
                  <a:pt x="10" y="7"/>
                </a:lnTo>
                <a:lnTo>
                  <a:pt x="10" y="7"/>
                </a:lnTo>
                <a:lnTo>
                  <a:pt x="10" y="7"/>
                </a:lnTo>
                <a:lnTo>
                  <a:pt x="10" y="7"/>
                </a:lnTo>
                <a:lnTo>
                  <a:pt x="11" y="7"/>
                </a:lnTo>
                <a:lnTo>
                  <a:pt x="11" y="7"/>
                </a:lnTo>
                <a:lnTo>
                  <a:pt x="11" y="5"/>
                </a:lnTo>
                <a:lnTo>
                  <a:pt x="11" y="5"/>
                </a:lnTo>
                <a:lnTo>
                  <a:pt x="11" y="5"/>
                </a:lnTo>
                <a:lnTo>
                  <a:pt x="11" y="5"/>
                </a:lnTo>
                <a:lnTo>
                  <a:pt x="11" y="5"/>
                </a:lnTo>
                <a:lnTo>
                  <a:pt x="13" y="5"/>
                </a:lnTo>
                <a:lnTo>
                  <a:pt x="13" y="5"/>
                </a:lnTo>
                <a:lnTo>
                  <a:pt x="13" y="3"/>
                </a:lnTo>
                <a:lnTo>
                  <a:pt x="13" y="3"/>
                </a:lnTo>
                <a:lnTo>
                  <a:pt x="13" y="3"/>
                </a:lnTo>
                <a:lnTo>
                  <a:pt x="13" y="3"/>
                </a:lnTo>
                <a:lnTo>
                  <a:pt x="13" y="3"/>
                </a:lnTo>
                <a:lnTo>
                  <a:pt x="15" y="3"/>
                </a:lnTo>
                <a:lnTo>
                  <a:pt x="13" y="1"/>
                </a:lnTo>
                <a:lnTo>
                  <a:pt x="15" y="1"/>
                </a:lnTo>
                <a:lnTo>
                  <a:pt x="15" y="1"/>
                </a:lnTo>
                <a:lnTo>
                  <a:pt x="15" y="1"/>
                </a:lnTo>
                <a:lnTo>
                  <a:pt x="15" y="1"/>
                </a:lnTo>
                <a:lnTo>
                  <a:pt x="15" y="1"/>
                </a:lnTo>
                <a:lnTo>
                  <a:pt x="15" y="1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1"/>
                </a:lnTo>
                <a:lnTo>
                  <a:pt x="15" y="1"/>
                </a:lnTo>
                <a:lnTo>
                  <a:pt x="15" y="3"/>
                </a:lnTo>
                <a:lnTo>
                  <a:pt x="15" y="3"/>
                </a:lnTo>
                <a:lnTo>
                  <a:pt x="15" y="3"/>
                </a:lnTo>
                <a:lnTo>
                  <a:pt x="13" y="3"/>
                </a:lnTo>
                <a:lnTo>
                  <a:pt x="15" y="3"/>
                </a:lnTo>
                <a:lnTo>
                  <a:pt x="15" y="5"/>
                </a:lnTo>
                <a:lnTo>
                  <a:pt x="13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17" y="7"/>
                </a:lnTo>
                <a:lnTo>
                  <a:pt x="17" y="7"/>
                </a:lnTo>
                <a:lnTo>
                  <a:pt x="17" y="7"/>
                </a:lnTo>
                <a:lnTo>
                  <a:pt x="17" y="7"/>
                </a:lnTo>
                <a:lnTo>
                  <a:pt x="17" y="7"/>
                </a:lnTo>
                <a:lnTo>
                  <a:pt x="17" y="7"/>
                </a:lnTo>
                <a:lnTo>
                  <a:pt x="19" y="7"/>
                </a:lnTo>
                <a:lnTo>
                  <a:pt x="19" y="9"/>
                </a:lnTo>
                <a:lnTo>
                  <a:pt x="19" y="9"/>
                </a:lnTo>
                <a:lnTo>
                  <a:pt x="19" y="9"/>
                </a:lnTo>
                <a:lnTo>
                  <a:pt x="19" y="9"/>
                </a:lnTo>
                <a:lnTo>
                  <a:pt x="21" y="9"/>
                </a:lnTo>
                <a:lnTo>
                  <a:pt x="21" y="9"/>
                </a:lnTo>
                <a:lnTo>
                  <a:pt x="21" y="11"/>
                </a:lnTo>
                <a:lnTo>
                  <a:pt x="21" y="11"/>
                </a:lnTo>
                <a:lnTo>
                  <a:pt x="21" y="11"/>
                </a:lnTo>
                <a:lnTo>
                  <a:pt x="21" y="11"/>
                </a:lnTo>
                <a:lnTo>
                  <a:pt x="22" y="11"/>
                </a:lnTo>
                <a:lnTo>
                  <a:pt x="22" y="11"/>
                </a:lnTo>
                <a:lnTo>
                  <a:pt x="22" y="13"/>
                </a:lnTo>
                <a:lnTo>
                  <a:pt x="22" y="13"/>
                </a:lnTo>
                <a:lnTo>
                  <a:pt x="22" y="13"/>
                </a:lnTo>
                <a:lnTo>
                  <a:pt x="24" y="13"/>
                </a:lnTo>
                <a:lnTo>
                  <a:pt x="24" y="13"/>
                </a:lnTo>
                <a:lnTo>
                  <a:pt x="24" y="13"/>
                </a:lnTo>
                <a:lnTo>
                  <a:pt x="26" y="14"/>
                </a:lnTo>
                <a:lnTo>
                  <a:pt x="26" y="14"/>
                </a:lnTo>
                <a:lnTo>
                  <a:pt x="26" y="14"/>
                </a:lnTo>
                <a:lnTo>
                  <a:pt x="28" y="14"/>
                </a:lnTo>
                <a:lnTo>
                  <a:pt x="28" y="14"/>
                </a:lnTo>
                <a:lnTo>
                  <a:pt x="28" y="14"/>
                </a:lnTo>
                <a:lnTo>
                  <a:pt x="30" y="14"/>
                </a:lnTo>
                <a:lnTo>
                  <a:pt x="30" y="14"/>
                </a:lnTo>
                <a:lnTo>
                  <a:pt x="30" y="16"/>
                </a:lnTo>
                <a:lnTo>
                  <a:pt x="32" y="16"/>
                </a:lnTo>
                <a:lnTo>
                  <a:pt x="32" y="16"/>
                </a:lnTo>
                <a:lnTo>
                  <a:pt x="32" y="16"/>
                </a:lnTo>
                <a:lnTo>
                  <a:pt x="32" y="16"/>
                </a:lnTo>
                <a:lnTo>
                  <a:pt x="32" y="16"/>
                </a:lnTo>
                <a:lnTo>
                  <a:pt x="34" y="16"/>
                </a:lnTo>
                <a:lnTo>
                  <a:pt x="34" y="18"/>
                </a:lnTo>
                <a:lnTo>
                  <a:pt x="35" y="18"/>
                </a:lnTo>
                <a:lnTo>
                  <a:pt x="35" y="18"/>
                </a:lnTo>
                <a:lnTo>
                  <a:pt x="35" y="18"/>
                </a:lnTo>
                <a:lnTo>
                  <a:pt x="37" y="20"/>
                </a:lnTo>
                <a:lnTo>
                  <a:pt x="37" y="20"/>
                </a:lnTo>
                <a:lnTo>
                  <a:pt x="37" y="20"/>
                </a:lnTo>
                <a:lnTo>
                  <a:pt x="39" y="20"/>
                </a:lnTo>
                <a:lnTo>
                  <a:pt x="39" y="20"/>
                </a:lnTo>
                <a:lnTo>
                  <a:pt x="41" y="20"/>
                </a:lnTo>
                <a:lnTo>
                  <a:pt x="41" y="20"/>
                </a:lnTo>
                <a:lnTo>
                  <a:pt x="41" y="22"/>
                </a:lnTo>
                <a:lnTo>
                  <a:pt x="43" y="22"/>
                </a:lnTo>
                <a:lnTo>
                  <a:pt x="43" y="22"/>
                </a:lnTo>
                <a:lnTo>
                  <a:pt x="43" y="22"/>
                </a:lnTo>
                <a:lnTo>
                  <a:pt x="45" y="24"/>
                </a:lnTo>
                <a:lnTo>
                  <a:pt x="45" y="24"/>
                </a:lnTo>
                <a:lnTo>
                  <a:pt x="45" y="24"/>
                </a:lnTo>
                <a:lnTo>
                  <a:pt x="46" y="24"/>
                </a:lnTo>
                <a:lnTo>
                  <a:pt x="46" y="24"/>
                </a:lnTo>
                <a:lnTo>
                  <a:pt x="46" y="25"/>
                </a:lnTo>
                <a:lnTo>
                  <a:pt x="48" y="25"/>
                </a:lnTo>
                <a:lnTo>
                  <a:pt x="48" y="25"/>
                </a:lnTo>
                <a:lnTo>
                  <a:pt x="48" y="27"/>
                </a:lnTo>
                <a:lnTo>
                  <a:pt x="48" y="27"/>
                </a:lnTo>
                <a:lnTo>
                  <a:pt x="48" y="27"/>
                </a:lnTo>
                <a:lnTo>
                  <a:pt x="50" y="29"/>
                </a:lnTo>
                <a:lnTo>
                  <a:pt x="50" y="29"/>
                </a:lnTo>
                <a:lnTo>
                  <a:pt x="50" y="29"/>
                </a:lnTo>
                <a:lnTo>
                  <a:pt x="50" y="29"/>
                </a:lnTo>
                <a:lnTo>
                  <a:pt x="52" y="31"/>
                </a:lnTo>
                <a:lnTo>
                  <a:pt x="52" y="31"/>
                </a:lnTo>
                <a:lnTo>
                  <a:pt x="52" y="31"/>
                </a:lnTo>
                <a:lnTo>
                  <a:pt x="54" y="31"/>
                </a:lnTo>
                <a:lnTo>
                  <a:pt x="54" y="33"/>
                </a:lnTo>
                <a:lnTo>
                  <a:pt x="54" y="33"/>
                </a:lnTo>
                <a:lnTo>
                  <a:pt x="54" y="33"/>
                </a:lnTo>
                <a:lnTo>
                  <a:pt x="54" y="33"/>
                </a:lnTo>
                <a:lnTo>
                  <a:pt x="54" y="35"/>
                </a:lnTo>
                <a:lnTo>
                  <a:pt x="56" y="35"/>
                </a:lnTo>
                <a:lnTo>
                  <a:pt x="57" y="35"/>
                </a:lnTo>
                <a:lnTo>
                  <a:pt x="57" y="36"/>
                </a:lnTo>
                <a:lnTo>
                  <a:pt x="57" y="36"/>
                </a:lnTo>
                <a:lnTo>
                  <a:pt x="57" y="36"/>
                </a:lnTo>
                <a:lnTo>
                  <a:pt x="59" y="36"/>
                </a:lnTo>
                <a:lnTo>
                  <a:pt x="59" y="38"/>
                </a:lnTo>
                <a:lnTo>
                  <a:pt x="61" y="38"/>
                </a:lnTo>
                <a:lnTo>
                  <a:pt x="61" y="38"/>
                </a:lnTo>
                <a:lnTo>
                  <a:pt x="63" y="40"/>
                </a:lnTo>
                <a:lnTo>
                  <a:pt x="63" y="40"/>
                </a:lnTo>
                <a:lnTo>
                  <a:pt x="65" y="40"/>
                </a:lnTo>
                <a:lnTo>
                  <a:pt x="67" y="42"/>
                </a:lnTo>
                <a:lnTo>
                  <a:pt x="67" y="42"/>
                </a:lnTo>
                <a:lnTo>
                  <a:pt x="68" y="42"/>
                </a:lnTo>
                <a:lnTo>
                  <a:pt x="68" y="42"/>
                </a:lnTo>
                <a:lnTo>
                  <a:pt x="68" y="42"/>
                </a:lnTo>
                <a:lnTo>
                  <a:pt x="67" y="40"/>
                </a:lnTo>
                <a:lnTo>
                  <a:pt x="67" y="40"/>
                </a:lnTo>
                <a:lnTo>
                  <a:pt x="67" y="40"/>
                </a:lnTo>
                <a:lnTo>
                  <a:pt x="65" y="38"/>
                </a:lnTo>
                <a:lnTo>
                  <a:pt x="63" y="38"/>
                </a:lnTo>
                <a:lnTo>
                  <a:pt x="63" y="38"/>
                </a:lnTo>
                <a:lnTo>
                  <a:pt x="61" y="36"/>
                </a:lnTo>
                <a:lnTo>
                  <a:pt x="61" y="36"/>
                </a:lnTo>
                <a:lnTo>
                  <a:pt x="61" y="36"/>
                </a:lnTo>
                <a:lnTo>
                  <a:pt x="61" y="36"/>
                </a:lnTo>
                <a:lnTo>
                  <a:pt x="59" y="35"/>
                </a:lnTo>
                <a:lnTo>
                  <a:pt x="59" y="35"/>
                </a:lnTo>
                <a:lnTo>
                  <a:pt x="59" y="35"/>
                </a:lnTo>
                <a:lnTo>
                  <a:pt x="57" y="35"/>
                </a:lnTo>
                <a:lnTo>
                  <a:pt x="57" y="35"/>
                </a:lnTo>
                <a:lnTo>
                  <a:pt x="57" y="35"/>
                </a:lnTo>
                <a:lnTo>
                  <a:pt x="57" y="33"/>
                </a:lnTo>
                <a:lnTo>
                  <a:pt x="56" y="33"/>
                </a:lnTo>
                <a:lnTo>
                  <a:pt x="56" y="33"/>
                </a:lnTo>
                <a:lnTo>
                  <a:pt x="57" y="31"/>
                </a:lnTo>
                <a:lnTo>
                  <a:pt x="56" y="31"/>
                </a:lnTo>
                <a:lnTo>
                  <a:pt x="56" y="31"/>
                </a:lnTo>
                <a:lnTo>
                  <a:pt x="54" y="31"/>
                </a:lnTo>
                <a:lnTo>
                  <a:pt x="54" y="29"/>
                </a:lnTo>
                <a:lnTo>
                  <a:pt x="54" y="29"/>
                </a:lnTo>
                <a:lnTo>
                  <a:pt x="54" y="29"/>
                </a:lnTo>
                <a:lnTo>
                  <a:pt x="54" y="29"/>
                </a:lnTo>
                <a:lnTo>
                  <a:pt x="54" y="29"/>
                </a:lnTo>
                <a:lnTo>
                  <a:pt x="54" y="29"/>
                </a:lnTo>
                <a:lnTo>
                  <a:pt x="52" y="29"/>
                </a:lnTo>
                <a:lnTo>
                  <a:pt x="52" y="27"/>
                </a:lnTo>
                <a:lnTo>
                  <a:pt x="52" y="27"/>
                </a:lnTo>
                <a:lnTo>
                  <a:pt x="52" y="27"/>
                </a:lnTo>
                <a:lnTo>
                  <a:pt x="52" y="27"/>
                </a:lnTo>
                <a:lnTo>
                  <a:pt x="50" y="25"/>
                </a:lnTo>
                <a:lnTo>
                  <a:pt x="50" y="27"/>
                </a:lnTo>
                <a:lnTo>
                  <a:pt x="50" y="25"/>
                </a:lnTo>
                <a:lnTo>
                  <a:pt x="52" y="25"/>
                </a:lnTo>
                <a:lnTo>
                  <a:pt x="50" y="25"/>
                </a:lnTo>
                <a:lnTo>
                  <a:pt x="50" y="25"/>
                </a:lnTo>
                <a:lnTo>
                  <a:pt x="50" y="25"/>
                </a:lnTo>
                <a:lnTo>
                  <a:pt x="48" y="25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6" y="22"/>
                </a:lnTo>
                <a:lnTo>
                  <a:pt x="46" y="22"/>
                </a:lnTo>
                <a:lnTo>
                  <a:pt x="46" y="22"/>
                </a:lnTo>
                <a:lnTo>
                  <a:pt x="46" y="22"/>
                </a:lnTo>
                <a:lnTo>
                  <a:pt x="46" y="22"/>
                </a:lnTo>
                <a:lnTo>
                  <a:pt x="45" y="22"/>
                </a:lnTo>
                <a:lnTo>
                  <a:pt x="45" y="20"/>
                </a:lnTo>
                <a:lnTo>
                  <a:pt x="45" y="20"/>
                </a:lnTo>
                <a:lnTo>
                  <a:pt x="45" y="20"/>
                </a:lnTo>
                <a:lnTo>
                  <a:pt x="43" y="20"/>
                </a:lnTo>
                <a:lnTo>
                  <a:pt x="43" y="20"/>
                </a:lnTo>
                <a:lnTo>
                  <a:pt x="43" y="20"/>
                </a:lnTo>
                <a:lnTo>
                  <a:pt x="43" y="20"/>
                </a:lnTo>
                <a:lnTo>
                  <a:pt x="41" y="20"/>
                </a:lnTo>
                <a:lnTo>
                  <a:pt x="41" y="18"/>
                </a:lnTo>
                <a:lnTo>
                  <a:pt x="41" y="18"/>
                </a:lnTo>
                <a:lnTo>
                  <a:pt x="39" y="18"/>
                </a:lnTo>
                <a:lnTo>
                  <a:pt x="39" y="18"/>
                </a:lnTo>
                <a:lnTo>
                  <a:pt x="39" y="18"/>
                </a:lnTo>
                <a:lnTo>
                  <a:pt x="39" y="18"/>
                </a:lnTo>
                <a:lnTo>
                  <a:pt x="37" y="18"/>
                </a:lnTo>
                <a:lnTo>
                  <a:pt x="37" y="16"/>
                </a:lnTo>
                <a:lnTo>
                  <a:pt x="37" y="16"/>
                </a:lnTo>
                <a:lnTo>
                  <a:pt x="37" y="16"/>
                </a:lnTo>
                <a:lnTo>
                  <a:pt x="37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5" y="16"/>
                </a:lnTo>
                <a:lnTo>
                  <a:pt x="34" y="14"/>
                </a:lnTo>
                <a:lnTo>
                  <a:pt x="34" y="14"/>
                </a:lnTo>
                <a:lnTo>
                  <a:pt x="34" y="14"/>
                </a:lnTo>
                <a:lnTo>
                  <a:pt x="32" y="14"/>
                </a:lnTo>
                <a:lnTo>
                  <a:pt x="32" y="14"/>
                </a:lnTo>
                <a:lnTo>
                  <a:pt x="32" y="14"/>
                </a:lnTo>
                <a:lnTo>
                  <a:pt x="30" y="14"/>
                </a:lnTo>
                <a:lnTo>
                  <a:pt x="30" y="14"/>
                </a:lnTo>
                <a:lnTo>
                  <a:pt x="30" y="13"/>
                </a:lnTo>
                <a:lnTo>
                  <a:pt x="28" y="13"/>
                </a:lnTo>
                <a:lnTo>
                  <a:pt x="28" y="13"/>
                </a:lnTo>
                <a:lnTo>
                  <a:pt x="28" y="13"/>
                </a:lnTo>
                <a:lnTo>
                  <a:pt x="28" y="13"/>
                </a:lnTo>
                <a:lnTo>
                  <a:pt x="26" y="13"/>
                </a:lnTo>
                <a:lnTo>
                  <a:pt x="26" y="13"/>
                </a:lnTo>
                <a:lnTo>
                  <a:pt x="26" y="13"/>
                </a:lnTo>
                <a:lnTo>
                  <a:pt x="26" y="11"/>
                </a:lnTo>
                <a:lnTo>
                  <a:pt x="26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4" y="9"/>
                </a:lnTo>
                <a:lnTo>
                  <a:pt x="22" y="9"/>
                </a:lnTo>
                <a:lnTo>
                  <a:pt x="22" y="9"/>
                </a:lnTo>
                <a:lnTo>
                  <a:pt x="22" y="9"/>
                </a:lnTo>
                <a:lnTo>
                  <a:pt x="22" y="9"/>
                </a:lnTo>
                <a:lnTo>
                  <a:pt x="21" y="9"/>
                </a:lnTo>
                <a:lnTo>
                  <a:pt x="21" y="7"/>
                </a:lnTo>
                <a:lnTo>
                  <a:pt x="21" y="7"/>
                </a:lnTo>
                <a:lnTo>
                  <a:pt x="21" y="7"/>
                </a:lnTo>
                <a:lnTo>
                  <a:pt x="21" y="7"/>
                </a:lnTo>
                <a:lnTo>
                  <a:pt x="21" y="7"/>
                </a:lnTo>
                <a:lnTo>
                  <a:pt x="21" y="7"/>
                </a:lnTo>
                <a:lnTo>
                  <a:pt x="19" y="7"/>
                </a:lnTo>
                <a:lnTo>
                  <a:pt x="19" y="7"/>
                </a:lnTo>
                <a:lnTo>
                  <a:pt x="19" y="5"/>
                </a:lnTo>
                <a:lnTo>
                  <a:pt x="19" y="5"/>
                </a:lnTo>
                <a:lnTo>
                  <a:pt x="19" y="5"/>
                </a:lnTo>
                <a:lnTo>
                  <a:pt x="19" y="5"/>
                </a:lnTo>
                <a:lnTo>
                  <a:pt x="19" y="5"/>
                </a:lnTo>
                <a:lnTo>
                  <a:pt x="19" y="5"/>
                </a:lnTo>
                <a:lnTo>
                  <a:pt x="19" y="5"/>
                </a:lnTo>
                <a:lnTo>
                  <a:pt x="19" y="3"/>
                </a:lnTo>
                <a:lnTo>
                  <a:pt x="19" y="3"/>
                </a:lnTo>
                <a:lnTo>
                  <a:pt x="19" y="3"/>
                </a:lnTo>
                <a:lnTo>
                  <a:pt x="19" y="3"/>
                </a:lnTo>
                <a:lnTo>
                  <a:pt x="17" y="3"/>
                </a:lnTo>
                <a:lnTo>
                  <a:pt x="17" y="1"/>
                </a:lnTo>
                <a:lnTo>
                  <a:pt x="17" y="1"/>
                </a:lnTo>
                <a:lnTo>
                  <a:pt x="19" y="1"/>
                </a:lnTo>
                <a:lnTo>
                  <a:pt x="19" y="1"/>
                </a:lnTo>
                <a:lnTo>
                  <a:pt x="19" y="1"/>
                </a:lnTo>
                <a:lnTo>
                  <a:pt x="19" y="1"/>
                </a:lnTo>
                <a:lnTo>
                  <a:pt x="19" y="0"/>
                </a:lnTo>
                <a:lnTo>
                  <a:pt x="17" y="0"/>
                </a:lnTo>
                <a:lnTo>
                  <a:pt x="15" y="0"/>
                </a:lnTo>
                <a:lnTo>
                  <a:pt x="17" y="0"/>
                </a:lnTo>
                <a:lnTo>
                  <a:pt x="19" y="1"/>
                </a:lnTo>
                <a:lnTo>
                  <a:pt x="19" y="1"/>
                </a:lnTo>
                <a:lnTo>
                  <a:pt x="19" y="1"/>
                </a:lnTo>
                <a:lnTo>
                  <a:pt x="21" y="1"/>
                </a:lnTo>
                <a:lnTo>
                  <a:pt x="21" y="1"/>
                </a:lnTo>
                <a:lnTo>
                  <a:pt x="21" y="1"/>
                </a:lnTo>
                <a:lnTo>
                  <a:pt x="21" y="1"/>
                </a:lnTo>
                <a:lnTo>
                  <a:pt x="21" y="1"/>
                </a:lnTo>
                <a:lnTo>
                  <a:pt x="21" y="3"/>
                </a:lnTo>
                <a:lnTo>
                  <a:pt x="22" y="3"/>
                </a:lnTo>
                <a:lnTo>
                  <a:pt x="22" y="3"/>
                </a:lnTo>
                <a:lnTo>
                  <a:pt x="24" y="3"/>
                </a:lnTo>
                <a:lnTo>
                  <a:pt x="24" y="3"/>
                </a:lnTo>
                <a:lnTo>
                  <a:pt x="24" y="3"/>
                </a:lnTo>
                <a:lnTo>
                  <a:pt x="26" y="3"/>
                </a:lnTo>
                <a:lnTo>
                  <a:pt x="26" y="3"/>
                </a:lnTo>
                <a:lnTo>
                  <a:pt x="26" y="5"/>
                </a:lnTo>
                <a:lnTo>
                  <a:pt x="28" y="5"/>
                </a:lnTo>
                <a:lnTo>
                  <a:pt x="28" y="5"/>
                </a:lnTo>
                <a:lnTo>
                  <a:pt x="30" y="5"/>
                </a:lnTo>
                <a:lnTo>
                  <a:pt x="30" y="5"/>
                </a:lnTo>
                <a:lnTo>
                  <a:pt x="30" y="5"/>
                </a:lnTo>
                <a:lnTo>
                  <a:pt x="32" y="5"/>
                </a:lnTo>
                <a:lnTo>
                  <a:pt x="32" y="7"/>
                </a:lnTo>
                <a:lnTo>
                  <a:pt x="32" y="7"/>
                </a:lnTo>
                <a:lnTo>
                  <a:pt x="34" y="7"/>
                </a:lnTo>
                <a:lnTo>
                  <a:pt x="34" y="7"/>
                </a:lnTo>
                <a:lnTo>
                  <a:pt x="35" y="7"/>
                </a:lnTo>
                <a:lnTo>
                  <a:pt x="35" y="7"/>
                </a:lnTo>
                <a:lnTo>
                  <a:pt x="37" y="7"/>
                </a:lnTo>
                <a:lnTo>
                  <a:pt x="37" y="9"/>
                </a:lnTo>
                <a:lnTo>
                  <a:pt x="37" y="9"/>
                </a:lnTo>
                <a:lnTo>
                  <a:pt x="39" y="9"/>
                </a:lnTo>
                <a:lnTo>
                  <a:pt x="41" y="9"/>
                </a:lnTo>
                <a:lnTo>
                  <a:pt x="41" y="9"/>
                </a:lnTo>
                <a:lnTo>
                  <a:pt x="41" y="9"/>
                </a:lnTo>
                <a:lnTo>
                  <a:pt x="43" y="9"/>
                </a:lnTo>
                <a:lnTo>
                  <a:pt x="45" y="11"/>
                </a:lnTo>
                <a:lnTo>
                  <a:pt x="46" y="11"/>
                </a:lnTo>
                <a:lnTo>
                  <a:pt x="46" y="11"/>
                </a:lnTo>
                <a:lnTo>
                  <a:pt x="48" y="13"/>
                </a:lnTo>
                <a:lnTo>
                  <a:pt x="50" y="13"/>
                </a:lnTo>
                <a:lnTo>
                  <a:pt x="50" y="13"/>
                </a:lnTo>
                <a:lnTo>
                  <a:pt x="52" y="13"/>
                </a:lnTo>
                <a:lnTo>
                  <a:pt x="52" y="13"/>
                </a:lnTo>
                <a:lnTo>
                  <a:pt x="54" y="13"/>
                </a:lnTo>
                <a:lnTo>
                  <a:pt x="54" y="13"/>
                </a:lnTo>
                <a:lnTo>
                  <a:pt x="56" y="13"/>
                </a:lnTo>
                <a:lnTo>
                  <a:pt x="57" y="13"/>
                </a:lnTo>
                <a:lnTo>
                  <a:pt x="59" y="13"/>
                </a:lnTo>
                <a:lnTo>
                  <a:pt x="61" y="13"/>
                </a:lnTo>
                <a:lnTo>
                  <a:pt x="63" y="13"/>
                </a:lnTo>
                <a:lnTo>
                  <a:pt x="63" y="13"/>
                </a:lnTo>
                <a:lnTo>
                  <a:pt x="65" y="13"/>
                </a:lnTo>
                <a:lnTo>
                  <a:pt x="67" y="14"/>
                </a:lnTo>
                <a:lnTo>
                  <a:pt x="68" y="14"/>
                </a:lnTo>
                <a:lnTo>
                  <a:pt x="68" y="14"/>
                </a:lnTo>
                <a:lnTo>
                  <a:pt x="70" y="14"/>
                </a:lnTo>
                <a:lnTo>
                  <a:pt x="70" y="14"/>
                </a:lnTo>
                <a:lnTo>
                  <a:pt x="72" y="16"/>
                </a:lnTo>
                <a:lnTo>
                  <a:pt x="72" y="16"/>
                </a:lnTo>
                <a:lnTo>
                  <a:pt x="74" y="16"/>
                </a:lnTo>
                <a:lnTo>
                  <a:pt x="74" y="16"/>
                </a:lnTo>
                <a:lnTo>
                  <a:pt x="74" y="16"/>
                </a:lnTo>
                <a:lnTo>
                  <a:pt x="76" y="18"/>
                </a:lnTo>
                <a:lnTo>
                  <a:pt x="78" y="18"/>
                </a:lnTo>
                <a:lnTo>
                  <a:pt x="78" y="18"/>
                </a:lnTo>
                <a:lnTo>
                  <a:pt x="80" y="20"/>
                </a:lnTo>
                <a:lnTo>
                  <a:pt x="81" y="20"/>
                </a:lnTo>
                <a:lnTo>
                  <a:pt x="81" y="20"/>
                </a:lnTo>
                <a:lnTo>
                  <a:pt x="83" y="20"/>
                </a:lnTo>
                <a:lnTo>
                  <a:pt x="85" y="22"/>
                </a:lnTo>
                <a:lnTo>
                  <a:pt x="85" y="22"/>
                </a:lnTo>
                <a:lnTo>
                  <a:pt x="87" y="22"/>
                </a:lnTo>
                <a:lnTo>
                  <a:pt x="89" y="24"/>
                </a:lnTo>
                <a:lnTo>
                  <a:pt x="91" y="24"/>
                </a:lnTo>
                <a:lnTo>
                  <a:pt x="92" y="25"/>
                </a:lnTo>
                <a:lnTo>
                  <a:pt x="94" y="25"/>
                </a:lnTo>
                <a:lnTo>
                  <a:pt x="94" y="25"/>
                </a:lnTo>
                <a:lnTo>
                  <a:pt x="94" y="25"/>
                </a:lnTo>
                <a:lnTo>
                  <a:pt x="92" y="24"/>
                </a:lnTo>
                <a:lnTo>
                  <a:pt x="92" y="24"/>
                </a:lnTo>
                <a:lnTo>
                  <a:pt x="91" y="24"/>
                </a:lnTo>
                <a:lnTo>
                  <a:pt x="89" y="22"/>
                </a:lnTo>
                <a:lnTo>
                  <a:pt x="89" y="22"/>
                </a:lnTo>
                <a:lnTo>
                  <a:pt x="89" y="22"/>
                </a:lnTo>
                <a:lnTo>
                  <a:pt x="87" y="22"/>
                </a:lnTo>
                <a:lnTo>
                  <a:pt x="87" y="22"/>
                </a:lnTo>
                <a:lnTo>
                  <a:pt x="85" y="20"/>
                </a:lnTo>
                <a:lnTo>
                  <a:pt x="83" y="20"/>
                </a:lnTo>
                <a:lnTo>
                  <a:pt x="83" y="20"/>
                </a:lnTo>
                <a:lnTo>
                  <a:pt x="81" y="20"/>
                </a:lnTo>
                <a:lnTo>
                  <a:pt x="80" y="18"/>
                </a:lnTo>
                <a:lnTo>
                  <a:pt x="80" y="18"/>
                </a:lnTo>
                <a:lnTo>
                  <a:pt x="80" y="18"/>
                </a:lnTo>
                <a:lnTo>
                  <a:pt x="80" y="18"/>
                </a:lnTo>
                <a:lnTo>
                  <a:pt x="78" y="16"/>
                </a:lnTo>
                <a:lnTo>
                  <a:pt x="76" y="16"/>
                </a:lnTo>
                <a:lnTo>
                  <a:pt x="76" y="16"/>
                </a:lnTo>
                <a:lnTo>
                  <a:pt x="74" y="16"/>
                </a:lnTo>
                <a:lnTo>
                  <a:pt x="72" y="14"/>
                </a:lnTo>
                <a:lnTo>
                  <a:pt x="72" y="14"/>
                </a:lnTo>
                <a:lnTo>
                  <a:pt x="72" y="14"/>
                </a:lnTo>
                <a:lnTo>
                  <a:pt x="72" y="14"/>
                </a:lnTo>
                <a:lnTo>
                  <a:pt x="70" y="13"/>
                </a:lnTo>
                <a:lnTo>
                  <a:pt x="68" y="13"/>
                </a:lnTo>
                <a:lnTo>
                  <a:pt x="68" y="13"/>
                </a:lnTo>
                <a:lnTo>
                  <a:pt x="67" y="13"/>
                </a:lnTo>
                <a:lnTo>
                  <a:pt x="67" y="13"/>
                </a:lnTo>
                <a:lnTo>
                  <a:pt x="67" y="13"/>
                </a:lnTo>
                <a:lnTo>
                  <a:pt x="65" y="13"/>
                </a:lnTo>
                <a:lnTo>
                  <a:pt x="63" y="13"/>
                </a:lnTo>
                <a:lnTo>
                  <a:pt x="63" y="13"/>
                </a:lnTo>
                <a:lnTo>
                  <a:pt x="61" y="13"/>
                </a:lnTo>
                <a:lnTo>
                  <a:pt x="61" y="13"/>
                </a:lnTo>
                <a:lnTo>
                  <a:pt x="59" y="13"/>
                </a:lnTo>
                <a:lnTo>
                  <a:pt x="59" y="13"/>
                </a:lnTo>
                <a:lnTo>
                  <a:pt x="57" y="13"/>
                </a:lnTo>
                <a:lnTo>
                  <a:pt x="56" y="13"/>
                </a:lnTo>
                <a:lnTo>
                  <a:pt x="54" y="11"/>
                </a:lnTo>
                <a:lnTo>
                  <a:pt x="54" y="11"/>
                </a:lnTo>
                <a:lnTo>
                  <a:pt x="52" y="11"/>
                </a:lnTo>
                <a:lnTo>
                  <a:pt x="52" y="11"/>
                </a:lnTo>
                <a:lnTo>
                  <a:pt x="50" y="11"/>
                </a:lnTo>
                <a:lnTo>
                  <a:pt x="50" y="11"/>
                </a:lnTo>
                <a:lnTo>
                  <a:pt x="48" y="11"/>
                </a:lnTo>
                <a:lnTo>
                  <a:pt x="48" y="9"/>
                </a:lnTo>
                <a:lnTo>
                  <a:pt x="48" y="9"/>
                </a:lnTo>
                <a:lnTo>
                  <a:pt x="46" y="9"/>
                </a:lnTo>
                <a:lnTo>
                  <a:pt x="46" y="9"/>
                </a:lnTo>
                <a:lnTo>
                  <a:pt x="46" y="9"/>
                </a:lnTo>
                <a:lnTo>
                  <a:pt x="45" y="9"/>
                </a:lnTo>
                <a:lnTo>
                  <a:pt x="45" y="9"/>
                </a:lnTo>
                <a:lnTo>
                  <a:pt x="43" y="9"/>
                </a:lnTo>
                <a:lnTo>
                  <a:pt x="43" y="9"/>
                </a:lnTo>
                <a:lnTo>
                  <a:pt x="41" y="7"/>
                </a:lnTo>
                <a:lnTo>
                  <a:pt x="41" y="7"/>
                </a:lnTo>
                <a:lnTo>
                  <a:pt x="39" y="7"/>
                </a:lnTo>
                <a:lnTo>
                  <a:pt x="39" y="7"/>
                </a:lnTo>
                <a:lnTo>
                  <a:pt x="37" y="7"/>
                </a:lnTo>
                <a:lnTo>
                  <a:pt x="37" y="7"/>
                </a:lnTo>
                <a:lnTo>
                  <a:pt x="37" y="7"/>
                </a:lnTo>
                <a:lnTo>
                  <a:pt x="35" y="5"/>
                </a:lnTo>
                <a:lnTo>
                  <a:pt x="35" y="5"/>
                </a:lnTo>
                <a:lnTo>
                  <a:pt x="35" y="5"/>
                </a:lnTo>
                <a:lnTo>
                  <a:pt x="34" y="5"/>
                </a:lnTo>
                <a:lnTo>
                  <a:pt x="34" y="5"/>
                </a:lnTo>
                <a:lnTo>
                  <a:pt x="34" y="5"/>
                </a:lnTo>
                <a:lnTo>
                  <a:pt x="32" y="5"/>
                </a:lnTo>
                <a:lnTo>
                  <a:pt x="32" y="5"/>
                </a:lnTo>
                <a:lnTo>
                  <a:pt x="32" y="5"/>
                </a:lnTo>
                <a:lnTo>
                  <a:pt x="30" y="3"/>
                </a:lnTo>
                <a:lnTo>
                  <a:pt x="30" y="3"/>
                </a:lnTo>
                <a:lnTo>
                  <a:pt x="30" y="3"/>
                </a:lnTo>
                <a:lnTo>
                  <a:pt x="28" y="3"/>
                </a:lnTo>
                <a:lnTo>
                  <a:pt x="28" y="3"/>
                </a:lnTo>
                <a:lnTo>
                  <a:pt x="26" y="3"/>
                </a:lnTo>
                <a:lnTo>
                  <a:pt x="26" y="3"/>
                </a:lnTo>
                <a:lnTo>
                  <a:pt x="26" y="3"/>
                </a:lnTo>
                <a:lnTo>
                  <a:pt x="24" y="1"/>
                </a:lnTo>
                <a:lnTo>
                  <a:pt x="24" y="1"/>
                </a:lnTo>
                <a:lnTo>
                  <a:pt x="24" y="1"/>
                </a:lnTo>
                <a:lnTo>
                  <a:pt x="24" y="1"/>
                </a:lnTo>
                <a:lnTo>
                  <a:pt x="24" y="1"/>
                </a:lnTo>
                <a:lnTo>
                  <a:pt x="22" y="1"/>
                </a:lnTo>
                <a:lnTo>
                  <a:pt x="22" y="1"/>
                </a:lnTo>
                <a:lnTo>
                  <a:pt x="21" y="0"/>
                </a:lnTo>
                <a:lnTo>
                  <a:pt x="21" y="0"/>
                </a:lnTo>
                <a:lnTo>
                  <a:pt x="21" y="1"/>
                </a:lnTo>
                <a:lnTo>
                  <a:pt x="21" y="0"/>
                </a:lnTo>
                <a:lnTo>
                  <a:pt x="19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19" name="Freeform 2075"/>
          <p:cNvSpPr>
            <a:spLocks/>
          </p:cNvSpPr>
          <p:nvPr/>
        </p:nvSpPr>
        <p:spPr bwMode="auto">
          <a:xfrm>
            <a:off x="6008688" y="4186238"/>
            <a:ext cx="76200" cy="53975"/>
          </a:xfrm>
          <a:custGeom>
            <a:avLst/>
            <a:gdLst>
              <a:gd name="T0" fmla="*/ 84 w 95"/>
              <a:gd name="T1" fmla="*/ 4 h 68"/>
              <a:gd name="T2" fmla="*/ 86 w 95"/>
              <a:gd name="T3" fmla="*/ 7 h 68"/>
              <a:gd name="T4" fmla="*/ 90 w 95"/>
              <a:gd name="T5" fmla="*/ 13 h 68"/>
              <a:gd name="T6" fmla="*/ 92 w 95"/>
              <a:gd name="T7" fmla="*/ 18 h 68"/>
              <a:gd name="T8" fmla="*/ 92 w 95"/>
              <a:gd name="T9" fmla="*/ 26 h 68"/>
              <a:gd name="T10" fmla="*/ 95 w 95"/>
              <a:gd name="T11" fmla="*/ 29 h 68"/>
              <a:gd name="T12" fmla="*/ 95 w 95"/>
              <a:gd name="T13" fmla="*/ 40 h 68"/>
              <a:gd name="T14" fmla="*/ 92 w 95"/>
              <a:gd name="T15" fmla="*/ 44 h 68"/>
              <a:gd name="T16" fmla="*/ 93 w 95"/>
              <a:gd name="T17" fmla="*/ 35 h 68"/>
              <a:gd name="T18" fmla="*/ 90 w 95"/>
              <a:gd name="T19" fmla="*/ 28 h 68"/>
              <a:gd name="T20" fmla="*/ 88 w 95"/>
              <a:gd name="T21" fmla="*/ 24 h 68"/>
              <a:gd name="T22" fmla="*/ 90 w 95"/>
              <a:gd name="T23" fmla="*/ 20 h 68"/>
              <a:gd name="T24" fmla="*/ 88 w 95"/>
              <a:gd name="T25" fmla="*/ 15 h 68"/>
              <a:gd name="T26" fmla="*/ 84 w 95"/>
              <a:gd name="T27" fmla="*/ 11 h 68"/>
              <a:gd name="T28" fmla="*/ 82 w 95"/>
              <a:gd name="T29" fmla="*/ 6 h 68"/>
              <a:gd name="T30" fmla="*/ 80 w 95"/>
              <a:gd name="T31" fmla="*/ 2 h 68"/>
              <a:gd name="T32" fmla="*/ 80 w 95"/>
              <a:gd name="T33" fmla="*/ 6 h 68"/>
              <a:gd name="T34" fmla="*/ 80 w 95"/>
              <a:gd name="T35" fmla="*/ 9 h 68"/>
              <a:gd name="T36" fmla="*/ 77 w 95"/>
              <a:gd name="T37" fmla="*/ 15 h 68"/>
              <a:gd name="T38" fmla="*/ 73 w 95"/>
              <a:gd name="T39" fmla="*/ 18 h 68"/>
              <a:gd name="T40" fmla="*/ 69 w 95"/>
              <a:gd name="T41" fmla="*/ 22 h 68"/>
              <a:gd name="T42" fmla="*/ 64 w 95"/>
              <a:gd name="T43" fmla="*/ 26 h 68"/>
              <a:gd name="T44" fmla="*/ 57 w 95"/>
              <a:gd name="T45" fmla="*/ 31 h 68"/>
              <a:gd name="T46" fmla="*/ 49 w 95"/>
              <a:gd name="T47" fmla="*/ 39 h 68"/>
              <a:gd name="T48" fmla="*/ 44 w 95"/>
              <a:gd name="T49" fmla="*/ 46 h 68"/>
              <a:gd name="T50" fmla="*/ 42 w 95"/>
              <a:gd name="T51" fmla="*/ 53 h 68"/>
              <a:gd name="T52" fmla="*/ 35 w 95"/>
              <a:gd name="T53" fmla="*/ 61 h 68"/>
              <a:gd name="T54" fmla="*/ 27 w 95"/>
              <a:gd name="T55" fmla="*/ 66 h 68"/>
              <a:gd name="T56" fmla="*/ 35 w 95"/>
              <a:gd name="T57" fmla="*/ 57 h 68"/>
              <a:gd name="T58" fmla="*/ 38 w 95"/>
              <a:gd name="T59" fmla="*/ 51 h 68"/>
              <a:gd name="T60" fmla="*/ 42 w 95"/>
              <a:gd name="T61" fmla="*/ 46 h 68"/>
              <a:gd name="T62" fmla="*/ 46 w 95"/>
              <a:gd name="T63" fmla="*/ 40 h 68"/>
              <a:gd name="T64" fmla="*/ 47 w 95"/>
              <a:gd name="T65" fmla="*/ 37 h 68"/>
              <a:gd name="T66" fmla="*/ 51 w 95"/>
              <a:gd name="T67" fmla="*/ 33 h 68"/>
              <a:gd name="T68" fmla="*/ 57 w 95"/>
              <a:gd name="T69" fmla="*/ 29 h 68"/>
              <a:gd name="T70" fmla="*/ 60 w 95"/>
              <a:gd name="T71" fmla="*/ 26 h 68"/>
              <a:gd name="T72" fmla="*/ 66 w 95"/>
              <a:gd name="T73" fmla="*/ 22 h 68"/>
              <a:gd name="T74" fmla="*/ 69 w 95"/>
              <a:gd name="T75" fmla="*/ 18 h 68"/>
              <a:gd name="T76" fmla="*/ 73 w 95"/>
              <a:gd name="T77" fmla="*/ 15 h 68"/>
              <a:gd name="T78" fmla="*/ 77 w 95"/>
              <a:gd name="T79" fmla="*/ 11 h 68"/>
              <a:gd name="T80" fmla="*/ 77 w 95"/>
              <a:gd name="T81" fmla="*/ 6 h 68"/>
              <a:gd name="T82" fmla="*/ 79 w 95"/>
              <a:gd name="T83" fmla="*/ 0 h 68"/>
              <a:gd name="T84" fmla="*/ 73 w 95"/>
              <a:gd name="T85" fmla="*/ 6 h 68"/>
              <a:gd name="T86" fmla="*/ 66 w 95"/>
              <a:gd name="T87" fmla="*/ 9 h 68"/>
              <a:gd name="T88" fmla="*/ 60 w 95"/>
              <a:gd name="T89" fmla="*/ 13 h 68"/>
              <a:gd name="T90" fmla="*/ 49 w 95"/>
              <a:gd name="T91" fmla="*/ 18 h 68"/>
              <a:gd name="T92" fmla="*/ 36 w 95"/>
              <a:gd name="T93" fmla="*/ 22 h 68"/>
              <a:gd name="T94" fmla="*/ 23 w 95"/>
              <a:gd name="T95" fmla="*/ 24 h 68"/>
              <a:gd name="T96" fmla="*/ 12 w 95"/>
              <a:gd name="T97" fmla="*/ 33 h 68"/>
              <a:gd name="T98" fmla="*/ 0 w 95"/>
              <a:gd name="T99" fmla="*/ 40 h 68"/>
              <a:gd name="T100" fmla="*/ 9 w 95"/>
              <a:gd name="T101" fmla="*/ 33 h 68"/>
              <a:gd name="T102" fmla="*/ 18 w 95"/>
              <a:gd name="T103" fmla="*/ 26 h 68"/>
              <a:gd name="T104" fmla="*/ 27 w 95"/>
              <a:gd name="T105" fmla="*/ 20 h 68"/>
              <a:gd name="T106" fmla="*/ 38 w 95"/>
              <a:gd name="T107" fmla="*/ 20 h 68"/>
              <a:gd name="T108" fmla="*/ 47 w 95"/>
              <a:gd name="T109" fmla="*/ 17 h 68"/>
              <a:gd name="T110" fmla="*/ 57 w 95"/>
              <a:gd name="T111" fmla="*/ 11 h 68"/>
              <a:gd name="T112" fmla="*/ 64 w 95"/>
              <a:gd name="T113" fmla="*/ 9 h 68"/>
              <a:gd name="T114" fmla="*/ 69 w 95"/>
              <a:gd name="T115" fmla="*/ 6 h 68"/>
              <a:gd name="T116" fmla="*/ 75 w 95"/>
              <a:gd name="T117" fmla="*/ 2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5" h="68">
                <a:moveTo>
                  <a:pt x="84" y="0"/>
                </a:move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2"/>
                </a:lnTo>
                <a:lnTo>
                  <a:pt x="84" y="2"/>
                </a:lnTo>
                <a:lnTo>
                  <a:pt x="84" y="2"/>
                </a:lnTo>
                <a:lnTo>
                  <a:pt x="84" y="2"/>
                </a:lnTo>
                <a:lnTo>
                  <a:pt x="84" y="2"/>
                </a:lnTo>
                <a:lnTo>
                  <a:pt x="84" y="4"/>
                </a:lnTo>
                <a:lnTo>
                  <a:pt x="86" y="4"/>
                </a:lnTo>
                <a:lnTo>
                  <a:pt x="86" y="4"/>
                </a:lnTo>
                <a:lnTo>
                  <a:pt x="86" y="6"/>
                </a:lnTo>
                <a:lnTo>
                  <a:pt x="86" y="6"/>
                </a:lnTo>
                <a:lnTo>
                  <a:pt x="86" y="6"/>
                </a:lnTo>
                <a:lnTo>
                  <a:pt x="86" y="6"/>
                </a:lnTo>
                <a:lnTo>
                  <a:pt x="86" y="6"/>
                </a:lnTo>
                <a:lnTo>
                  <a:pt x="86" y="7"/>
                </a:lnTo>
                <a:lnTo>
                  <a:pt x="86" y="7"/>
                </a:lnTo>
                <a:lnTo>
                  <a:pt x="86" y="7"/>
                </a:lnTo>
                <a:lnTo>
                  <a:pt x="86" y="7"/>
                </a:lnTo>
                <a:lnTo>
                  <a:pt x="86" y="9"/>
                </a:lnTo>
                <a:lnTo>
                  <a:pt x="88" y="9"/>
                </a:lnTo>
                <a:lnTo>
                  <a:pt x="88" y="9"/>
                </a:lnTo>
                <a:lnTo>
                  <a:pt x="88" y="9"/>
                </a:lnTo>
                <a:lnTo>
                  <a:pt x="88" y="11"/>
                </a:lnTo>
                <a:lnTo>
                  <a:pt x="88" y="11"/>
                </a:lnTo>
                <a:lnTo>
                  <a:pt x="88" y="11"/>
                </a:lnTo>
                <a:lnTo>
                  <a:pt x="90" y="11"/>
                </a:lnTo>
                <a:lnTo>
                  <a:pt x="90" y="13"/>
                </a:lnTo>
                <a:lnTo>
                  <a:pt x="90" y="13"/>
                </a:lnTo>
                <a:lnTo>
                  <a:pt x="90" y="13"/>
                </a:lnTo>
                <a:lnTo>
                  <a:pt x="92" y="15"/>
                </a:lnTo>
                <a:lnTo>
                  <a:pt x="92" y="15"/>
                </a:lnTo>
                <a:lnTo>
                  <a:pt x="92" y="15"/>
                </a:lnTo>
                <a:lnTo>
                  <a:pt x="92" y="15"/>
                </a:lnTo>
                <a:lnTo>
                  <a:pt x="92" y="17"/>
                </a:lnTo>
                <a:lnTo>
                  <a:pt x="92" y="17"/>
                </a:lnTo>
                <a:lnTo>
                  <a:pt x="92" y="17"/>
                </a:lnTo>
                <a:lnTo>
                  <a:pt x="92" y="18"/>
                </a:lnTo>
                <a:lnTo>
                  <a:pt x="93" y="18"/>
                </a:lnTo>
                <a:lnTo>
                  <a:pt x="93" y="18"/>
                </a:lnTo>
                <a:lnTo>
                  <a:pt x="93" y="18"/>
                </a:lnTo>
                <a:lnTo>
                  <a:pt x="93" y="20"/>
                </a:lnTo>
                <a:lnTo>
                  <a:pt x="93" y="22"/>
                </a:lnTo>
                <a:lnTo>
                  <a:pt x="93" y="22"/>
                </a:lnTo>
                <a:lnTo>
                  <a:pt x="93" y="22"/>
                </a:lnTo>
                <a:lnTo>
                  <a:pt x="93" y="24"/>
                </a:lnTo>
                <a:lnTo>
                  <a:pt x="92" y="24"/>
                </a:lnTo>
                <a:lnTo>
                  <a:pt x="92" y="26"/>
                </a:lnTo>
                <a:lnTo>
                  <a:pt x="93" y="26"/>
                </a:lnTo>
                <a:lnTo>
                  <a:pt x="93" y="26"/>
                </a:lnTo>
                <a:lnTo>
                  <a:pt x="93" y="28"/>
                </a:lnTo>
                <a:lnTo>
                  <a:pt x="93" y="28"/>
                </a:lnTo>
                <a:lnTo>
                  <a:pt x="93" y="28"/>
                </a:lnTo>
                <a:lnTo>
                  <a:pt x="93" y="28"/>
                </a:lnTo>
                <a:lnTo>
                  <a:pt x="95" y="29"/>
                </a:lnTo>
                <a:lnTo>
                  <a:pt x="95" y="29"/>
                </a:lnTo>
                <a:lnTo>
                  <a:pt x="95" y="29"/>
                </a:lnTo>
                <a:lnTo>
                  <a:pt x="95" y="29"/>
                </a:lnTo>
                <a:lnTo>
                  <a:pt x="95" y="31"/>
                </a:lnTo>
                <a:lnTo>
                  <a:pt x="95" y="31"/>
                </a:lnTo>
                <a:lnTo>
                  <a:pt x="95" y="31"/>
                </a:lnTo>
                <a:lnTo>
                  <a:pt x="95" y="33"/>
                </a:lnTo>
                <a:lnTo>
                  <a:pt x="95" y="33"/>
                </a:lnTo>
                <a:lnTo>
                  <a:pt x="95" y="35"/>
                </a:lnTo>
                <a:lnTo>
                  <a:pt x="95" y="37"/>
                </a:lnTo>
                <a:lnTo>
                  <a:pt x="95" y="39"/>
                </a:lnTo>
                <a:lnTo>
                  <a:pt x="95" y="39"/>
                </a:lnTo>
                <a:lnTo>
                  <a:pt x="95" y="40"/>
                </a:lnTo>
                <a:lnTo>
                  <a:pt x="95" y="40"/>
                </a:lnTo>
                <a:lnTo>
                  <a:pt x="95" y="42"/>
                </a:lnTo>
                <a:lnTo>
                  <a:pt x="95" y="42"/>
                </a:lnTo>
                <a:lnTo>
                  <a:pt x="93" y="44"/>
                </a:lnTo>
                <a:lnTo>
                  <a:pt x="93" y="44"/>
                </a:lnTo>
                <a:lnTo>
                  <a:pt x="92" y="48"/>
                </a:lnTo>
                <a:lnTo>
                  <a:pt x="90" y="50"/>
                </a:lnTo>
                <a:lnTo>
                  <a:pt x="90" y="48"/>
                </a:lnTo>
                <a:lnTo>
                  <a:pt x="92" y="46"/>
                </a:lnTo>
                <a:lnTo>
                  <a:pt x="92" y="44"/>
                </a:lnTo>
                <a:lnTo>
                  <a:pt x="92" y="44"/>
                </a:lnTo>
                <a:lnTo>
                  <a:pt x="92" y="42"/>
                </a:lnTo>
                <a:lnTo>
                  <a:pt x="93" y="42"/>
                </a:lnTo>
                <a:lnTo>
                  <a:pt x="92" y="40"/>
                </a:lnTo>
                <a:lnTo>
                  <a:pt x="93" y="40"/>
                </a:lnTo>
                <a:lnTo>
                  <a:pt x="93" y="39"/>
                </a:lnTo>
                <a:lnTo>
                  <a:pt x="93" y="39"/>
                </a:lnTo>
                <a:lnTo>
                  <a:pt x="93" y="37"/>
                </a:lnTo>
                <a:lnTo>
                  <a:pt x="93" y="35"/>
                </a:lnTo>
                <a:lnTo>
                  <a:pt x="93" y="35"/>
                </a:lnTo>
                <a:lnTo>
                  <a:pt x="93" y="33"/>
                </a:lnTo>
                <a:lnTo>
                  <a:pt x="93" y="31"/>
                </a:lnTo>
                <a:lnTo>
                  <a:pt x="93" y="31"/>
                </a:lnTo>
                <a:lnTo>
                  <a:pt x="93" y="31"/>
                </a:lnTo>
                <a:lnTo>
                  <a:pt x="92" y="31"/>
                </a:lnTo>
                <a:lnTo>
                  <a:pt x="92" y="29"/>
                </a:lnTo>
                <a:lnTo>
                  <a:pt x="92" y="29"/>
                </a:lnTo>
                <a:lnTo>
                  <a:pt x="92" y="29"/>
                </a:lnTo>
                <a:lnTo>
                  <a:pt x="90" y="28"/>
                </a:lnTo>
                <a:lnTo>
                  <a:pt x="90" y="28"/>
                </a:lnTo>
                <a:lnTo>
                  <a:pt x="90" y="28"/>
                </a:lnTo>
                <a:lnTo>
                  <a:pt x="90" y="28"/>
                </a:lnTo>
                <a:lnTo>
                  <a:pt x="90" y="28"/>
                </a:lnTo>
                <a:lnTo>
                  <a:pt x="90" y="26"/>
                </a:lnTo>
                <a:lnTo>
                  <a:pt x="88" y="26"/>
                </a:lnTo>
                <a:lnTo>
                  <a:pt x="90" y="26"/>
                </a:lnTo>
                <a:lnTo>
                  <a:pt x="90" y="26"/>
                </a:lnTo>
                <a:lnTo>
                  <a:pt x="88" y="24"/>
                </a:lnTo>
                <a:lnTo>
                  <a:pt x="88" y="24"/>
                </a:lnTo>
                <a:lnTo>
                  <a:pt x="88" y="24"/>
                </a:lnTo>
                <a:lnTo>
                  <a:pt x="90" y="24"/>
                </a:lnTo>
                <a:lnTo>
                  <a:pt x="88" y="24"/>
                </a:lnTo>
                <a:lnTo>
                  <a:pt x="88" y="22"/>
                </a:lnTo>
                <a:lnTo>
                  <a:pt x="88" y="22"/>
                </a:lnTo>
                <a:lnTo>
                  <a:pt x="88" y="22"/>
                </a:lnTo>
                <a:lnTo>
                  <a:pt x="90" y="22"/>
                </a:lnTo>
                <a:lnTo>
                  <a:pt x="90" y="20"/>
                </a:lnTo>
                <a:lnTo>
                  <a:pt x="90" y="20"/>
                </a:lnTo>
                <a:lnTo>
                  <a:pt x="90" y="20"/>
                </a:lnTo>
                <a:lnTo>
                  <a:pt x="90" y="20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7"/>
                </a:lnTo>
                <a:lnTo>
                  <a:pt x="88" y="17"/>
                </a:lnTo>
                <a:lnTo>
                  <a:pt x="88" y="17"/>
                </a:lnTo>
                <a:lnTo>
                  <a:pt x="88" y="17"/>
                </a:lnTo>
                <a:lnTo>
                  <a:pt x="88" y="15"/>
                </a:lnTo>
                <a:lnTo>
                  <a:pt x="88" y="15"/>
                </a:lnTo>
                <a:lnTo>
                  <a:pt x="88" y="15"/>
                </a:lnTo>
                <a:lnTo>
                  <a:pt x="86" y="15"/>
                </a:lnTo>
                <a:lnTo>
                  <a:pt x="86" y="13"/>
                </a:lnTo>
                <a:lnTo>
                  <a:pt x="86" y="13"/>
                </a:lnTo>
                <a:lnTo>
                  <a:pt x="86" y="13"/>
                </a:lnTo>
                <a:lnTo>
                  <a:pt x="86" y="11"/>
                </a:lnTo>
                <a:lnTo>
                  <a:pt x="84" y="11"/>
                </a:lnTo>
                <a:lnTo>
                  <a:pt x="84" y="11"/>
                </a:lnTo>
                <a:lnTo>
                  <a:pt x="84" y="11"/>
                </a:lnTo>
                <a:lnTo>
                  <a:pt x="84" y="11"/>
                </a:lnTo>
                <a:lnTo>
                  <a:pt x="84" y="9"/>
                </a:lnTo>
                <a:lnTo>
                  <a:pt x="82" y="9"/>
                </a:lnTo>
                <a:lnTo>
                  <a:pt x="82" y="9"/>
                </a:lnTo>
                <a:lnTo>
                  <a:pt x="82" y="7"/>
                </a:lnTo>
                <a:lnTo>
                  <a:pt x="82" y="7"/>
                </a:lnTo>
                <a:lnTo>
                  <a:pt x="82" y="7"/>
                </a:lnTo>
                <a:lnTo>
                  <a:pt x="82" y="7"/>
                </a:lnTo>
                <a:lnTo>
                  <a:pt x="82" y="7"/>
                </a:lnTo>
                <a:lnTo>
                  <a:pt x="82" y="6"/>
                </a:lnTo>
                <a:lnTo>
                  <a:pt x="82" y="6"/>
                </a:lnTo>
                <a:lnTo>
                  <a:pt x="80" y="6"/>
                </a:lnTo>
                <a:lnTo>
                  <a:pt x="82" y="6"/>
                </a:lnTo>
                <a:lnTo>
                  <a:pt x="80" y="4"/>
                </a:lnTo>
                <a:lnTo>
                  <a:pt x="80" y="4"/>
                </a:lnTo>
                <a:lnTo>
                  <a:pt x="80" y="4"/>
                </a:lnTo>
                <a:lnTo>
                  <a:pt x="80" y="4"/>
                </a:lnTo>
                <a:lnTo>
                  <a:pt x="80" y="2"/>
                </a:lnTo>
                <a:lnTo>
                  <a:pt x="80" y="2"/>
                </a:lnTo>
                <a:lnTo>
                  <a:pt x="80" y="2"/>
                </a:lnTo>
                <a:lnTo>
                  <a:pt x="80" y="2"/>
                </a:lnTo>
                <a:lnTo>
                  <a:pt x="80" y="0"/>
                </a:lnTo>
                <a:lnTo>
                  <a:pt x="80" y="0"/>
                </a:lnTo>
                <a:lnTo>
                  <a:pt x="80" y="0"/>
                </a:lnTo>
                <a:lnTo>
                  <a:pt x="80" y="2"/>
                </a:lnTo>
                <a:lnTo>
                  <a:pt x="80" y="2"/>
                </a:lnTo>
                <a:lnTo>
                  <a:pt x="80" y="2"/>
                </a:lnTo>
                <a:lnTo>
                  <a:pt x="80" y="2"/>
                </a:lnTo>
                <a:lnTo>
                  <a:pt x="80" y="6"/>
                </a:lnTo>
                <a:lnTo>
                  <a:pt x="80" y="6"/>
                </a:lnTo>
                <a:lnTo>
                  <a:pt x="80" y="6"/>
                </a:lnTo>
                <a:lnTo>
                  <a:pt x="80" y="7"/>
                </a:lnTo>
                <a:lnTo>
                  <a:pt x="82" y="7"/>
                </a:lnTo>
                <a:lnTo>
                  <a:pt x="80" y="7"/>
                </a:lnTo>
                <a:lnTo>
                  <a:pt x="80" y="7"/>
                </a:lnTo>
                <a:lnTo>
                  <a:pt x="82" y="7"/>
                </a:lnTo>
                <a:lnTo>
                  <a:pt x="80" y="9"/>
                </a:lnTo>
                <a:lnTo>
                  <a:pt x="80" y="9"/>
                </a:lnTo>
                <a:lnTo>
                  <a:pt x="80" y="9"/>
                </a:lnTo>
                <a:lnTo>
                  <a:pt x="80" y="9"/>
                </a:lnTo>
                <a:lnTo>
                  <a:pt x="80" y="11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79" y="13"/>
                </a:lnTo>
                <a:lnTo>
                  <a:pt x="79" y="13"/>
                </a:lnTo>
                <a:lnTo>
                  <a:pt x="79" y="13"/>
                </a:lnTo>
                <a:lnTo>
                  <a:pt x="77" y="13"/>
                </a:lnTo>
                <a:lnTo>
                  <a:pt x="77" y="15"/>
                </a:lnTo>
                <a:lnTo>
                  <a:pt x="77" y="15"/>
                </a:lnTo>
                <a:lnTo>
                  <a:pt x="77" y="15"/>
                </a:lnTo>
                <a:lnTo>
                  <a:pt x="77" y="15"/>
                </a:lnTo>
                <a:lnTo>
                  <a:pt x="75" y="15"/>
                </a:lnTo>
                <a:lnTo>
                  <a:pt x="75" y="17"/>
                </a:lnTo>
                <a:lnTo>
                  <a:pt x="75" y="17"/>
                </a:lnTo>
                <a:lnTo>
                  <a:pt x="75" y="17"/>
                </a:lnTo>
                <a:lnTo>
                  <a:pt x="75" y="17"/>
                </a:lnTo>
                <a:lnTo>
                  <a:pt x="73" y="18"/>
                </a:lnTo>
                <a:lnTo>
                  <a:pt x="73" y="18"/>
                </a:lnTo>
                <a:lnTo>
                  <a:pt x="73" y="18"/>
                </a:lnTo>
                <a:lnTo>
                  <a:pt x="73" y="18"/>
                </a:lnTo>
                <a:lnTo>
                  <a:pt x="73" y="20"/>
                </a:lnTo>
                <a:lnTo>
                  <a:pt x="73" y="20"/>
                </a:lnTo>
                <a:lnTo>
                  <a:pt x="73" y="20"/>
                </a:lnTo>
                <a:lnTo>
                  <a:pt x="71" y="20"/>
                </a:lnTo>
                <a:lnTo>
                  <a:pt x="71" y="22"/>
                </a:lnTo>
                <a:lnTo>
                  <a:pt x="69" y="22"/>
                </a:lnTo>
                <a:lnTo>
                  <a:pt x="69" y="22"/>
                </a:lnTo>
                <a:lnTo>
                  <a:pt x="69" y="22"/>
                </a:lnTo>
                <a:lnTo>
                  <a:pt x="69" y="24"/>
                </a:lnTo>
                <a:lnTo>
                  <a:pt x="68" y="24"/>
                </a:lnTo>
                <a:lnTo>
                  <a:pt x="68" y="24"/>
                </a:lnTo>
                <a:lnTo>
                  <a:pt x="68" y="24"/>
                </a:lnTo>
                <a:lnTo>
                  <a:pt x="66" y="24"/>
                </a:lnTo>
                <a:lnTo>
                  <a:pt x="66" y="24"/>
                </a:lnTo>
                <a:lnTo>
                  <a:pt x="64" y="26"/>
                </a:lnTo>
                <a:lnTo>
                  <a:pt x="64" y="26"/>
                </a:lnTo>
                <a:lnTo>
                  <a:pt x="64" y="26"/>
                </a:lnTo>
                <a:lnTo>
                  <a:pt x="64" y="26"/>
                </a:lnTo>
                <a:lnTo>
                  <a:pt x="62" y="28"/>
                </a:lnTo>
                <a:lnTo>
                  <a:pt x="62" y="28"/>
                </a:lnTo>
                <a:lnTo>
                  <a:pt x="62" y="28"/>
                </a:lnTo>
                <a:lnTo>
                  <a:pt x="62" y="28"/>
                </a:lnTo>
                <a:lnTo>
                  <a:pt x="60" y="29"/>
                </a:lnTo>
                <a:lnTo>
                  <a:pt x="60" y="29"/>
                </a:lnTo>
                <a:lnTo>
                  <a:pt x="60" y="29"/>
                </a:lnTo>
                <a:lnTo>
                  <a:pt x="58" y="31"/>
                </a:lnTo>
                <a:lnTo>
                  <a:pt x="58" y="31"/>
                </a:lnTo>
                <a:lnTo>
                  <a:pt x="57" y="31"/>
                </a:lnTo>
                <a:lnTo>
                  <a:pt x="57" y="33"/>
                </a:lnTo>
                <a:lnTo>
                  <a:pt x="57" y="33"/>
                </a:lnTo>
                <a:lnTo>
                  <a:pt x="55" y="33"/>
                </a:lnTo>
                <a:lnTo>
                  <a:pt x="55" y="33"/>
                </a:lnTo>
                <a:lnTo>
                  <a:pt x="55" y="35"/>
                </a:lnTo>
                <a:lnTo>
                  <a:pt x="53" y="35"/>
                </a:lnTo>
                <a:lnTo>
                  <a:pt x="53" y="35"/>
                </a:lnTo>
                <a:lnTo>
                  <a:pt x="51" y="37"/>
                </a:lnTo>
                <a:lnTo>
                  <a:pt x="51" y="37"/>
                </a:lnTo>
                <a:lnTo>
                  <a:pt x="49" y="39"/>
                </a:lnTo>
                <a:lnTo>
                  <a:pt x="49" y="39"/>
                </a:lnTo>
                <a:lnTo>
                  <a:pt x="49" y="39"/>
                </a:lnTo>
                <a:lnTo>
                  <a:pt x="49" y="39"/>
                </a:lnTo>
                <a:lnTo>
                  <a:pt x="47" y="40"/>
                </a:lnTo>
                <a:lnTo>
                  <a:pt x="47" y="40"/>
                </a:lnTo>
                <a:lnTo>
                  <a:pt x="47" y="42"/>
                </a:lnTo>
                <a:lnTo>
                  <a:pt x="47" y="42"/>
                </a:lnTo>
                <a:lnTo>
                  <a:pt x="46" y="44"/>
                </a:lnTo>
                <a:lnTo>
                  <a:pt x="46" y="44"/>
                </a:lnTo>
                <a:lnTo>
                  <a:pt x="44" y="46"/>
                </a:lnTo>
                <a:lnTo>
                  <a:pt x="44" y="46"/>
                </a:lnTo>
                <a:lnTo>
                  <a:pt x="44" y="48"/>
                </a:lnTo>
                <a:lnTo>
                  <a:pt x="44" y="48"/>
                </a:lnTo>
                <a:lnTo>
                  <a:pt x="44" y="50"/>
                </a:lnTo>
                <a:lnTo>
                  <a:pt x="42" y="50"/>
                </a:lnTo>
                <a:lnTo>
                  <a:pt x="42" y="50"/>
                </a:lnTo>
                <a:lnTo>
                  <a:pt x="42" y="51"/>
                </a:lnTo>
                <a:lnTo>
                  <a:pt x="42" y="51"/>
                </a:lnTo>
                <a:lnTo>
                  <a:pt x="42" y="53"/>
                </a:lnTo>
                <a:lnTo>
                  <a:pt x="42" y="53"/>
                </a:lnTo>
                <a:lnTo>
                  <a:pt x="40" y="55"/>
                </a:lnTo>
                <a:lnTo>
                  <a:pt x="40" y="55"/>
                </a:lnTo>
                <a:lnTo>
                  <a:pt x="38" y="57"/>
                </a:lnTo>
                <a:lnTo>
                  <a:pt x="38" y="57"/>
                </a:lnTo>
                <a:lnTo>
                  <a:pt x="36" y="57"/>
                </a:lnTo>
                <a:lnTo>
                  <a:pt x="36" y="59"/>
                </a:lnTo>
                <a:lnTo>
                  <a:pt x="36" y="59"/>
                </a:lnTo>
                <a:lnTo>
                  <a:pt x="35" y="61"/>
                </a:lnTo>
                <a:lnTo>
                  <a:pt x="35" y="61"/>
                </a:lnTo>
                <a:lnTo>
                  <a:pt x="35" y="61"/>
                </a:lnTo>
                <a:lnTo>
                  <a:pt x="33" y="62"/>
                </a:lnTo>
                <a:lnTo>
                  <a:pt x="33" y="62"/>
                </a:lnTo>
                <a:lnTo>
                  <a:pt x="31" y="64"/>
                </a:lnTo>
                <a:lnTo>
                  <a:pt x="29" y="64"/>
                </a:lnTo>
                <a:lnTo>
                  <a:pt x="29" y="66"/>
                </a:lnTo>
                <a:lnTo>
                  <a:pt x="27" y="66"/>
                </a:lnTo>
                <a:lnTo>
                  <a:pt x="27" y="68"/>
                </a:lnTo>
                <a:lnTo>
                  <a:pt x="25" y="68"/>
                </a:lnTo>
                <a:lnTo>
                  <a:pt x="27" y="66"/>
                </a:lnTo>
                <a:lnTo>
                  <a:pt x="27" y="66"/>
                </a:lnTo>
                <a:lnTo>
                  <a:pt x="29" y="64"/>
                </a:lnTo>
                <a:lnTo>
                  <a:pt x="29" y="64"/>
                </a:lnTo>
                <a:lnTo>
                  <a:pt x="29" y="62"/>
                </a:lnTo>
                <a:lnTo>
                  <a:pt x="31" y="61"/>
                </a:lnTo>
                <a:lnTo>
                  <a:pt x="33" y="61"/>
                </a:lnTo>
                <a:lnTo>
                  <a:pt x="33" y="61"/>
                </a:lnTo>
                <a:lnTo>
                  <a:pt x="33" y="59"/>
                </a:lnTo>
                <a:lnTo>
                  <a:pt x="33" y="59"/>
                </a:lnTo>
                <a:lnTo>
                  <a:pt x="33" y="59"/>
                </a:lnTo>
                <a:lnTo>
                  <a:pt x="35" y="57"/>
                </a:lnTo>
                <a:lnTo>
                  <a:pt x="35" y="57"/>
                </a:lnTo>
                <a:lnTo>
                  <a:pt x="36" y="55"/>
                </a:lnTo>
                <a:lnTo>
                  <a:pt x="36" y="55"/>
                </a:lnTo>
                <a:lnTo>
                  <a:pt x="36" y="55"/>
                </a:lnTo>
                <a:lnTo>
                  <a:pt x="38" y="55"/>
                </a:lnTo>
                <a:lnTo>
                  <a:pt x="38" y="53"/>
                </a:lnTo>
                <a:lnTo>
                  <a:pt x="38" y="53"/>
                </a:lnTo>
                <a:lnTo>
                  <a:pt x="38" y="51"/>
                </a:lnTo>
                <a:lnTo>
                  <a:pt x="38" y="53"/>
                </a:lnTo>
                <a:lnTo>
                  <a:pt x="38" y="51"/>
                </a:lnTo>
                <a:lnTo>
                  <a:pt x="38" y="51"/>
                </a:lnTo>
                <a:lnTo>
                  <a:pt x="38" y="50"/>
                </a:lnTo>
                <a:lnTo>
                  <a:pt x="40" y="50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6"/>
                </a:lnTo>
                <a:lnTo>
                  <a:pt x="42" y="46"/>
                </a:lnTo>
                <a:lnTo>
                  <a:pt x="42" y="46"/>
                </a:lnTo>
                <a:lnTo>
                  <a:pt x="42" y="46"/>
                </a:lnTo>
                <a:lnTo>
                  <a:pt x="42" y="44"/>
                </a:lnTo>
                <a:lnTo>
                  <a:pt x="44" y="44"/>
                </a:lnTo>
                <a:lnTo>
                  <a:pt x="44" y="44"/>
                </a:lnTo>
                <a:lnTo>
                  <a:pt x="44" y="44"/>
                </a:lnTo>
                <a:lnTo>
                  <a:pt x="44" y="42"/>
                </a:lnTo>
                <a:lnTo>
                  <a:pt x="44" y="42"/>
                </a:lnTo>
                <a:lnTo>
                  <a:pt x="44" y="42"/>
                </a:lnTo>
                <a:lnTo>
                  <a:pt x="44" y="42"/>
                </a:lnTo>
                <a:lnTo>
                  <a:pt x="44" y="40"/>
                </a:lnTo>
                <a:lnTo>
                  <a:pt x="46" y="40"/>
                </a:lnTo>
                <a:lnTo>
                  <a:pt x="46" y="40"/>
                </a:lnTo>
                <a:lnTo>
                  <a:pt x="46" y="40"/>
                </a:lnTo>
                <a:lnTo>
                  <a:pt x="46" y="40"/>
                </a:lnTo>
                <a:lnTo>
                  <a:pt x="46" y="39"/>
                </a:lnTo>
                <a:lnTo>
                  <a:pt x="46" y="39"/>
                </a:lnTo>
                <a:lnTo>
                  <a:pt x="47" y="39"/>
                </a:lnTo>
                <a:lnTo>
                  <a:pt x="47" y="39"/>
                </a:lnTo>
                <a:lnTo>
                  <a:pt x="47" y="39"/>
                </a:lnTo>
                <a:lnTo>
                  <a:pt x="47" y="37"/>
                </a:lnTo>
                <a:lnTo>
                  <a:pt x="47" y="37"/>
                </a:lnTo>
                <a:lnTo>
                  <a:pt x="47" y="37"/>
                </a:lnTo>
                <a:lnTo>
                  <a:pt x="47" y="37"/>
                </a:lnTo>
                <a:lnTo>
                  <a:pt x="49" y="35"/>
                </a:lnTo>
                <a:lnTo>
                  <a:pt x="49" y="35"/>
                </a:lnTo>
                <a:lnTo>
                  <a:pt x="49" y="35"/>
                </a:lnTo>
                <a:lnTo>
                  <a:pt x="49" y="35"/>
                </a:lnTo>
                <a:lnTo>
                  <a:pt x="49" y="35"/>
                </a:lnTo>
                <a:lnTo>
                  <a:pt x="49" y="33"/>
                </a:lnTo>
                <a:lnTo>
                  <a:pt x="51" y="33"/>
                </a:lnTo>
                <a:lnTo>
                  <a:pt x="51" y="33"/>
                </a:lnTo>
                <a:lnTo>
                  <a:pt x="51" y="33"/>
                </a:lnTo>
                <a:lnTo>
                  <a:pt x="51" y="33"/>
                </a:lnTo>
                <a:lnTo>
                  <a:pt x="53" y="31"/>
                </a:lnTo>
                <a:lnTo>
                  <a:pt x="53" y="31"/>
                </a:lnTo>
                <a:lnTo>
                  <a:pt x="53" y="31"/>
                </a:lnTo>
                <a:lnTo>
                  <a:pt x="55" y="31"/>
                </a:lnTo>
                <a:lnTo>
                  <a:pt x="55" y="31"/>
                </a:lnTo>
                <a:lnTo>
                  <a:pt x="55" y="29"/>
                </a:lnTo>
                <a:lnTo>
                  <a:pt x="55" y="29"/>
                </a:lnTo>
                <a:lnTo>
                  <a:pt x="57" y="29"/>
                </a:lnTo>
                <a:lnTo>
                  <a:pt x="57" y="29"/>
                </a:lnTo>
                <a:lnTo>
                  <a:pt x="57" y="29"/>
                </a:lnTo>
                <a:lnTo>
                  <a:pt x="57" y="28"/>
                </a:lnTo>
                <a:lnTo>
                  <a:pt x="57" y="28"/>
                </a:lnTo>
                <a:lnTo>
                  <a:pt x="58" y="28"/>
                </a:lnTo>
                <a:lnTo>
                  <a:pt x="58" y="28"/>
                </a:lnTo>
                <a:lnTo>
                  <a:pt x="58" y="28"/>
                </a:lnTo>
                <a:lnTo>
                  <a:pt x="58" y="26"/>
                </a:lnTo>
                <a:lnTo>
                  <a:pt x="60" y="26"/>
                </a:lnTo>
                <a:lnTo>
                  <a:pt x="60" y="26"/>
                </a:lnTo>
                <a:lnTo>
                  <a:pt x="60" y="26"/>
                </a:lnTo>
                <a:lnTo>
                  <a:pt x="60" y="26"/>
                </a:lnTo>
                <a:lnTo>
                  <a:pt x="60" y="24"/>
                </a:lnTo>
                <a:lnTo>
                  <a:pt x="62" y="24"/>
                </a:lnTo>
                <a:lnTo>
                  <a:pt x="62" y="24"/>
                </a:lnTo>
                <a:lnTo>
                  <a:pt x="62" y="24"/>
                </a:lnTo>
                <a:lnTo>
                  <a:pt x="64" y="24"/>
                </a:lnTo>
                <a:lnTo>
                  <a:pt x="64" y="22"/>
                </a:lnTo>
                <a:lnTo>
                  <a:pt x="64" y="22"/>
                </a:lnTo>
                <a:lnTo>
                  <a:pt x="66" y="22"/>
                </a:lnTo>
                <a:lnTo>
                  <a:pt x="66" y="22"/>
                </a:lnTo>
                <a:lnTo>
                  <a:pt x="66" y="22"/>
                </a:lnTo>
                <a:lnTo>
                  <a:pt x="66" y="22"/>
                </a:lnTo>
                <a:lnTo>
                  <a:pt x="68" y="20"/>
                </a:lnTo>
                <a:lnTo>
                  <a:pt x="68" y="20"/>
                </a:lnTo>
                <a:lnTo>
                  <a:pt x="68" y="20"/>
                </a:lnTo>
                <a:lnTo>
                  <a:pt x="69" y="20"/>
                </a:lnTo>
                <a:lnTo>
                  <a:pt x="69" y="18"/>
                </a:lnTo>
                <a:lnTo>
                  <a:pt x="69" y="18"/>
                </a:lnTo>
                <a:lnTo>
                  <a:pt x="69" y="18"/>
                </a:lnTo>
                <a:lnTo>
                  <a:pt x="71" y="18"/>
                </a:lnTo>
                <a:lnTo>
                  <a:pt x="71" y="18"/>
                </a:lnTo>
                <a:lnTo>
                  <a:pt x="71" y="17"/>
                </a:lnTo>
                <a:lnTo>
                  <a:pt x="71" y="17"/>
                </a:lnTo>
                <a:lnTo>
                  <a:pt x="71" y="17"/>
                </a:lnTo>
                <a:lnTo>
                  <a:pt x="71" y="17"/>
                </a:lnTo>
                <a:lnTo>
                  <a:pt x="73" y="17"/>
                </a:lnTo>
                <a:lnTo>
                  <a:pt x="73" y="15"/>
                </a:lnTo>
                <a:lnTo>
                  <a:pt x="73" y="15"/>
                </a:lnTo>
                <a:lnTo>
                  <a:pt x="73" y="15"/>
                </a:lnTo>
                <a:lnTo>
                  <a:pt x="73" y="15"/>
                </a:lnTo>
                <a:lnTo>
                  <a:pt x="73" y="15"/>
                </a:lnTo>
                <a:lnTo>
                  <a:pt x="75" y="13"/>
                </a:lnTo>
                <a:lnTo>
                  <a:pt x="75" y="13"/>
                </a:lnTo>
                <a:lnTo>
                  <a:pt x="75" y="13"/>
                </a:lnTo>
                <a:lnTo>
                  <a:pt x="75" y="13"/>
                </a:lnTo>
                <a:lnTo>
                  <a:pt x="75" y="11"/>
                </a:lnTo>
                <a:lnTo>
                  <a:pt x="75" y="11"/>
                </a:lnTo>
                <a:lnTo>
                  <a:pt x="75" y="11"/>
                </a:lnTo>
                <a:lnTo>
                  <a:pt x="77" y="11"/>
                </a:lnTo>
                <a:lnTo>
                  <a:pt x="77" y="11"/>
                </a:lnTo>
                <a:lnTo>
                  <a:pt x="77" y="9"/>
                </a:lnTo>
                <a:lnTo>
                  <a:pt x="77" y="9"/>
                </a:lnTo>
                <a:lnTo>
                  <a:pt x="77" y="9"/>
                </a:lnTo>
                <a:lnTo>
                  <a:pt x="77" y="9"/>
                </a:lnTo>
                <a:lnTo>
                  <a:pt x="77" y="7"/>
                </a:lnTo>
                <a:lnTo>
                  <a:pt x="77" y="7"/>
                </a:lnTo>
                <a:lnTo>
                  <a:pt x="77" y="7"/>
                </a:lnTo>
                <a:lnTo>
                  <a:pt x="77" y="7"/>
                </a:lnTo>
                <a:lnTo>
                  <a:pt x="77" y="6"/>
                </a:lnTo>
                <a:lnTo>
                  <a:pt x="79" y="6"/>
                </a:lnTo>
                <a:lnTo>
                  <a:pt x="79" y="6"/>
                </a:lnTo>
                <a:lnTo>
                  <a:pt x="79" y="6"/>
                </a:lnTo>
                <a:lnTo>
                  <a:pt x="79" y="4"/>
                </a:lnTo>
                <a:lnTo>
                  <a:pt x="77" y="4"/>
                </a:lnTo>
                <a:lnTo>
                  <a:pt x="77" y="4"/>
                </a:lnTo>
                <a:lnTo>
                  <a:pt x="77" y="2"/>
                </a:lnTo>
                <a:lnTo>
                  <a:pt x="77" y="2"/>
                </a:lnTo>
                <a:lnTo>
                  <a:pt x="77" y="2"/>
                </a:lnTo>
                <a:lnTo>
                  <a:pt x="79" y="0"/>
                </a:lnTo>
                <a:lnTo>
                  <a:pt x="79" y="0"/>
                </a:lnTo>
                <a:lnTo>
                  <a:pt x="79" y="2"/>
                </a:lnTo>
                <a:lnTo>
                  <a:pt x="77" y="2"/>
                </a:lnTo>
                <a:lnTo>
                  <a:pt x="77" y="2"/>
                </a:lnTo>
                <a:lnTo>
                  <a:pt x="75" y="4"/>
                </a:lnTo>
                <a:lnTo>
                  <a:pt x="75" y="4"/>
                </a:lnTo>
                <a:lnTo>
                  <a:pt x="75" y="4"/>
                </a:lnTo>
                <a:lnTo>
                  <a:pt x="75" y="6"/>
                </a:lnTo>
                <a:lnTo>
                  <a:pt x="73" y="6"/>
                </a:lnTo>
                <a:lnTo>
                  <a:pt x="73" y="6"/>
                </a:lnTo>
                <a:lnTo>
                  <a:pt x="73" y="6"/>
                </a:lnTo>
                <a:lnTo>
                  <a:pt x="73" y="6"/>
                </a:lnTo>
                <a:lnTo>
                  <a:pt x="71" y="6"/>
                </a:lnTo>
                <a:lnTo>
                  <a:pt x="71" y="7"/>
                </a:lnTo>
                <a:lnTo>
                  <a:pt x="71" y="7"/>
                </a:lnTo>
                <a:lnTo>
                  <a:pt x="69" y="7"/>
                </a:lnTo>
                <a:lnTo>
                  <a:pt x="69" y="7"/>
                </a:lnTo>
                <a:lnTo>
                  <a:pt x="69" y="7"/>
                </a:lnTo>
                <a:lnTo>
                  <a:pt x="68" y="7"/>
                </a:lnTo>
                <a:lnTo>
                  <a:pt x="66" y="9"/>
                </a:lnTo>
                <a:lnTo>
                  <a:pt x="66" y="9"/>
                </a:lnTo>
                <a:lnTo>
                  <a:pt x="66" y="9"/>
                </a:lnTo>
                <a:lnTo>
                  <a:pt x="64" y="9"/>
                </a:lnTo>
                <a:lnTo>
                  <a:pt x="64" y="11"/>
                </a:lnTo>
                <a:lnTo>
                  <a:pt x="64" y="11"/>
                </a:lnTo>
                <a:lnTo>
                  <a:pt x="62" y="11"/>
                </a:lnTo>
                <a:lnTo>
                  <a:pt x="62" y="11"/>
                </a:lnTo>
                <a:lnTo>
                  <a:pt x="60" y="13"/>
                </a:lnTo>
                <a:lnTo>
                  <a:pt x="60" y="13"/>
                </a:lnTo>
                <a:lnTo>
                  <a:pt x="60" y="13"/>
                </a:lnTo>
                <a:lnTo>
                  <a:pt x="58" y="13"/>
                </a:lnTo>
                <a:lnTo>
                  <a:pt x="57" y="15"/>
                </a:lnTo>
                <a:lnTo>
                  <a:pt x="57" y="15"/>
                </a:lnTo>
                <a:lnTo>
                  <a:pt x="57" y="15"/>
                </a:lnTo>
                <a:lnTo>
                  <a:pt x="55" y="15"/>
                </a:lnTo>
                <a:lnTo>
                  <a:pt x="55" y="15"/>
                </a:lnTo>
                <a:lnTo>
                  <a:pt x="53" y="17"/>
                </a:lnTo>
                <a:lnTo>
                  <a:pt x="53" y="17"/>
                </a:lnTo>
                <a:lnTo>
                  <a:pt x="51" y="17"/>
                </a:lnTo>
                <a:lnTo>
                  <a:pt x="49" y="18"/>
                </a:lnTo>
                <a:lnTo>
                  <a:pt x="47" y="18"/>
                </a:lnTo>
                <a:lnTo>
                  <a:pt x="46" y="20"/>
                </a:lnTo>
                <a:lnTo>
                  <a:pt x="46" y="20"/>
                </a:lnTo>
                <a:lnTo>
                  <a:pt x="44" y="20"/>
                </a:lnTo>
                <a:lnTo>
                  <a:pt x="44" y="20"/>
                </a:lnTo>
                <a:lnTo>
                  <a:pt x="42" y="20"/>
                </a:lnTo>
                <a:lnTo>
                  <a:pt x="42" y="22"/>
                </a:lnTo>
                <a:lnTo>
                  <a:pt x="40" y="22"/>
                </a:lnTo>
                <a:lnTo>
                  <a:pt x="38" y="22"/>
                </a:lnTo>
                <a:lnTo>
                  <a:pt x="36" y="22"/>
                </a:lnTo>
                <a:lnTo>
                  <a:pt x="35" y="22"/>
                </a:lnTo>
                <a:lnTo>
                  <a:pt x="33" y="22"/>
                </a:lnTo>
                <a:lnTo>
                  <a:pt x="33" y="22"/>
                </a:lnTo>
                <a:lnTo>
                  <a:pt x="31" y="22"/>
                </a:lnTo>
                <a:lnTo>
                  <a:pt x="31" y="22"/>
                </a:lnTo>
                <a:lnTo>
                  <a:pt x="27" y="22"/>
                </a:lnTo>
                <a:lnTo>
                  <a:pt x="27" y="22"/>
                </a:lnTo>
                <a:lnTo>
                  <a:pt x="25" y="24"/>
                </a:lnTo>
                <a:lnTo>
                  <a:pt x="25" y="24"/>
                </a:lnTo>
                <a:lnTo>
                  <a:pt x="23" y="24"/>
                </a:lnTo>
                <a:lnTo>
                  <a:pt x="23" y="26"/>
                </a:lnTo>
                <a:lnTo>
                  <a:pt x="22" y="26"/>
                </a:lnTo>
                <a:lnTo>
                  <a:pt x="22" y="26"/>
                </a:lnTo>
                <a:lnTo>
                  <a:pt x="20" y="28"/>
                </a:lnTo>
                <a:lnTo>
                  <a:pt x="20" y="28"/>
                </a:lnTo>
                <a:lnTo>
                  <a:pt x="18" y="29"/>
                </a:lnTo>
                <a:lnTo>
                  <a:pt x="16" y="29"/>
                </a:lnTo>
                <a:lnTo>
                  <a:pt x="16" y="29"/>
                </a:lnTo>
                <a:lnTo>
                  <a:pt x="14" y="31"/>
                </a:lnTo>
                <a:lnTo>
                  <a:pt x="12" y="33"/>
                </a:lnTo>
                <a:lnTo>
                  <a:pt x="12" y="33"/>
                </a:lnTo>
                <a:lnTo>
                  <a:pt x="11" y="33"/>
                </a:lnTo>
                <a:lnTo>
                  <a:pt x="9" y="35"/>
                </a:lnTo>
                <a:lnTo>
                  <a:pt x="9" y="35"/>
                </a:lnTo>
                <a:lnTo>
                  <a:pt x="7" y="37"/>
                </a:lnTo>
                <a:lnTo>
                  <a:pt x="5" y="39"/>
                </a:lnTo>
                <a:lnTo>
                  <a:pt x="3" y="39"/>
                </a:lnTo>
                <a:lnTo>
                  <a:pt x="1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1" y="39"/>
                </a:lnTo>
                <a:lnTo>
                  <a:pt x="1" y="39"/>
                </a:lnTo>
                <a:lnTo>
                  <a:pt x="3" y="37"/>
                </a:lnTo>
                <a:lnTo>
                  <a:pt x="5" y="37"/>
                </a:lnTo>
                <a:lnTo>
                  <a:pt x="5" y="37"/>
                </a:lnTo>
                <a:lnTo>
                  <a:pt x="7" y="35"/>
                </a:lnTo>
                <a:lnTo>
                  <a:pt x="7" y="35"/>
                </a:lnTo>
                <a:lnTo>
                  <a:pt x="7" y="33"/>
                </a:lnTo>
                <a:lnTo>
                  <a:pt x="9" y="33"/>
                </a:lnTo>
                <a:lnTo>
                  <a:pt x="11" y="33"/>
                </a:lnTo>
                <a:lnTo>
                  <a:pt x="11" y="31"/>
                </a:lnTo>
                <a:lnTo>
                  <a:pt x="12" y="31"/>
                </a:lnTo>
                <a:lnTo>
                  <a:pt x="14" y="29"/>
                </a:lnTo>
                <a:lnTo>
                  <a:pt x="14" y="29"/>
                </a:lnTo>
                <a:lnTo>
                  <a:pt x="14" y="29"/>
                </a:lnTo>
                <a:lnTo>
                  <a:pt x="16" y="28"/>
                </a:lnTo>
                <a:lnTo>
                  <a:pt x="16" y="28"/>
                </a:lnTo>
                <a:lnTo>
                  <a:pt x="18" y="28"/>
                </a:lnTo>
                <a:lnTo>
                  <a:pt x="18" y="26"/>
                </a:lnTo>
                <a:lnTo>
                  <a:pt x="20" y="26"/>
                </a:lnTo>
                <a:lnTo>
                  <a:pt x="22" y="24"/>
                </a:lnTo>
                <a:lnTo>
                  <a:pt x="22" y="24"/>
                </a:lnTo>
                <a:lnTo>
                  <a:pt x="22" y="24"/>
                </a:lnTo>
                <a:lnTo>
                  <a:pt x="23" y="22"/>
                </a:lnTo>
                <a:lnTo>
                  <a:pt x="25" y="22"/>
                </a:lnTo>
                <a:lnTo>
                  <a:pt x="25" y="22"/>
                </a:lnTo>
                <a:lnTo>
                  <a:pt x="25" y="20"/>
                </a:lnTo>
                <a:lnTo>
                  <a:pt x="27" y="20"/>
                </a:lnTo>
                <a:lnTo>
                  <a:pt x="27" y="20"/>
                </a:lnTo>
                <a:lnTo>
                  <a:pt x="29" y="20"/>
                </a:lnTo>
                <a:lnTo>
                  <a:pt x="29" y="20"/>
                </a:lnTo>
                <a:lnTo>
                  <a:pt x="31" y="20"/>
                </a:lnTo>
                <a:lnTo>
                  <a:pt x="33" y="20"/>
                </a:lnTo>
                <a:lnTo>
                  <a:pt x="33" y="20"/>
                </a:lnTo>
                <a:lnTo>
                  <a:pt x="35" y="20"/>
                </a:lnTo>
                <a:lnTo>
                  <a:pt x="35" y="20"/>
                </a:lnTo>
                <a:lnTo>
                  <a:pt x="36" y="20"/>
                </a:lnTo>
                <a:lnTo>
                  <a:pt x="36" y="20"/>
                </a:lnTo>
                <a:lnTo>
                  <a:pt x="38" y="20"/>
                </a:lnTo>
                <a:lnTo>
                  <a:pt x="40" y="18"/>
                </a:lnTo>
                <a:lnTo>
                  <a:pt x="42" y="18"/>
                </a:lnTo>
                <a:lnTo>
                  <a:pt x="42" y="18"/>
                </a:lnTo>
                <a:lnTo>
                  <a:pt x="44" y="18"/>
                </a:lnTo>
                <a:lnTo>
                  <a:pt x="44" y="18"/>
                </a:lnTo>
                <a:lnTo>
                  <a:pt x="46" y="17"/>
                </a:lnTo>
                <a:lnTo>
                  <a:pt x="46" y="17"/>
                </a:lnTo>
                <a:lnTo>
                  <a:pt x="46" y="17"/>
                </a:lnTo>
                <a:lnTo>
                  <a:pt x="47" y="17"/>
                </a:lnTo>
                <a:lnTo>
                  <a:pt x="47" y="17"/>
                </a:lnTo>
                <a:lnTo>
                  <a:pt x="49" y="15"/>
                </a:lnTo>
                <a:lnTo>
                  <a:pt x="49" y="15"/>
                </a:lnTo>
                <a:lnTo>
                  <a:pt x="49" y="15"/>
                </a:lnTo>
                <a:lnTo>
                  <a:pt x="51" y="15"/>
                </a:lnTo>
                <a:lnTo>
                  <a:pt x="51" y="15"/>
                </a:lnTo>
                <a:lnTo>
                  <a:pt x="53" y="15"/>
                </a:lnTo>
                <a:lnTo>
                  <a:pt x="53" y="13"/>
                </a:lnTo>
                <a:lnTo>
                  <a:pt x="55" y="13"/>
                </a:lnTo>
                <a:lnTo>
                  <a:pt x="57" y="13"/>
                </a:lnTo>
                <a:lnTo>
                  <a:pt x="57" y="11"/>
                </a:lnTo>
                <a:lnTo>
                  <a:pt x="57" y="11"/>
                </a:lnTo>
                <a:lnTo>
                  <a:pt x="57" y="11"/>
                </a:lnTo>
                <a:lnTo>
                  <a:pt x="58" y="11"/>
                </a:lnTo>
                <a:lnTo>
                  <a:pt x="58" y="11"/>
                </a:lnTo>
                <a:lnTo>
                  <a:pt x="60" y="11"/>
                </a:lnTo>
                <a:lnTo>
                  <a:pt x="60" y="9"/>
                </a:lnTo>
                <a:lnTo>
                  <a:pt x="60" y="9"/>
                </a:lnTo>
                <a:lnTo>
                  <a:pt x="62" y="9"/>
                </a:lnTo>
                <a:lnTo>
                  <a:pt x="62" y="9"/>
                </a:lnTo>
                <a:lnTo>
                  <a:pt x="64" y="9"/>
                </a:lnTo>
                <a:lnTo>
                  <a:pt x="64" y="7"/>
                </a:lnTo>
                <a:lnTo>
                  <a:pt x="64" y="7"/>
                </a:lnTo>
                <a:lnTo>
                  <a:pt x="66" y="7"/>
                </a:lnTo>
                <a:lnTo>
                  <a:pt x="66" y="7"/>
                </a:lnTo>
                <a:lnTo>
                  <a:pt x="66" y="7"/>
                </a:lnTo>
                <a:lnTo>
                  <a:pt x="68" y="7"/>
                </a:lnTo>
                <a:lnTo>
                  <a:pt x="68" y="6"/>
                </a:lnTo>
                <a:lnTo>
                  <a:pt x="68" y="6"/>
                </a:lnTo>
                <a:lnTo>
                  <a:pt x="69" y="6"/>
                </a:lnTo>
                <a:lnTo>
                  <a:pt x="69" y="6"/>
                </a:lnTo>
                <a:lnTo>
                  <a:pt x="69" y="6"/>
                </a:lnTo>
                <a:lnTo>
                  <a:pt x="71" y="4"/>
                </a:lnTo>
                <a:lnTo>
                  <a:pt x="71" y="4"/>
                </a:lnTo>
                <a:lnTo>
                  <a:pt x="71" y="4"/>
                </a:lnTo>
                <a:lnTo>
                  <a:pt x="71" y="4"/>
                </a:lnTo>
                <a:lnTo>
                  <a:pt x="73" y="4"/>
                </a:lnTo>
                <a:lnTo>
                  <a:pt x="73" y="2"/>
                </a:lnTo>
                <a:lnTo>
                  <a:pt x="73" y="2"/>
                </a:lnTo>
                <a:lnTo>
                  <a:pt x="73" y="2"/>
                </a:lnTo>
                <a:lnTo>
                  <a:pt x="75" y="2"/>
                </a:lnTo>
                <a:lnTo>
                  <a:pt x="73" y="2"/>
                </a:lnTo>
                <a:lnTo>
                  <a:pt x="75" y="2"/>
                </a:lnTo>
                <a:lnTo>
                  <a:pt x="77" y="0"/>
                </a:lnTo>
                <a:lnTo>
                  <a:pt x="79" y="0"/>
                </a:lnTo>
                <a:lnTo>
                  <a:pt x="80" y="0"/>
                </a:lnTo>
                <a:lnTo>
                  <a:pt x="82" y="0"/>
                </a:lnTo>
                <a:lnTo>
                  <a:pt x="84" y="0"/>
                </a:lnTo>
                <a:close/>
              </a:path>
            </a:pathLst>
          </a:custGeom>
          <a:solidFill>
            <a:srgbClr val="C0FE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20" name="Freeform 2076"/>
          <p:cNvSpPr>
            <a:spLocks/>
          </p:cNvSpPr>
          <p:nvPr/>
        </p:nvSpPr>
        <p:spPr bwMode="auto">
          <a:xfrm>
            <a:off x="6008688" y="4186238"/>
            <a:ext cx="76200" cy="53975"/>
          </a:xfrm>
          <a:custGeom>
            <a:avLst/>
            <a:gdLst>
              <a:gd name="T0" fmla="*/ 84 w 95"/>
              <a:gd name="T1" fmla="*/ 4 h 68"/>
              <a:gd name="T2" fmla="*/ 86 w 95"/>
              <a:gd name="T3" fmla="*/ 7 h 68"/>
              <a:gd name="T4" fmla="*/ 90 w 95"/>
              <a:gd name="T5" fmla="*/ 13 h 68"/>
              <a:gd name="T6" fmla="*/ 92 w 95"/>
              <a:gd name="T7" fmla="*/ 18 h 68"/>
              <a:gd name="T8" fmla="*/ 92 w 95"/>
              <a:gd name="T9" fmla="*/ 26 h 68"/>
              <a:gd name="T10" fmla="*/ 95 w 95"/>
              <a:gd name="T11" fmla="*/ 29 h 68"/>
              <a:gd name="T12" fmla="*/ 95 w 95"/>
              <a:gd name="T13" fmla="*/ 40 h 68"/>
              <a:gd name="T14" fmla="*/ 92 w 95"/>
              <a:gd name="T15" fmla="*/ 44 h 68"/>
              <a:gd name="T16" fmla="*/ 93 w 95"/>
              <a:gd name="T17" fmla="*/ 35 h 68"/>
              <a:gd name="T18" fmla="*/ 90 w 95"/>
              <a:gd name="T19" fmla="*/ 28 h 68"/>
              <a:gd name="T20" fmla="*/ 88 w 95"/>
              <a:gd name="T21" fmla="*/ 24 h 68"/>
              <a:gd name="T22" fmla="*/ 90 w 95"/>
              <a:gd name="T23" fmla="*/ 20 h 68"/>
              <a:gd name="T24" fmla="*/ 88 w 95"/>
              <a:gd name="T25" fmla="*/ 15 h 68"/>
              <a:gd name="T26" fmla="*/ 84 w 95"/>
              <a:gd name="T27" fmla="*/ 11 h 68"/>
              <a:gd name="T28" fmla="*/ 82 w 95"/>
              <a:gd name="T29" fmla="*/ 6 h 68"/>
              <a:gd name="T30" fmla="*/ 80 w 95"/>
              <a:gd name="T31" fmla="*/ 2 h 68"/>
              <a:gd name="T32" fmla="*/ 80 w 95"/>
              <a:gd name="T33" fmla="*/ 6 h 68"/>
              <a:gd name="T34" fmla="*/ 80 w 95"/>
              <a:gd name="T35" fmla="*/ 9 h 68"/>
              <a:gd name="T36" fmla="*/ 77 w 95"/>
              <a:gd name="T37" fmla="*/ 15 h 68"/>
              <a:gd name="T38" fmla="*/ 73 w 95"/>
              <a:gd name="T39" fmla="*/ 18 h 68"/>
              <a:gd name="T40" fmla="*/ 69 w 95"/>
              <a:gd name="T41" fmla="*/ 22 h 68"/>
              <a:gd name="T42" fmla="*/ 64 w 95"/>
              <a:gd name="T43" fmla="*/ 26 h 68"/>
              <a:gd name="T44" fmla="*/ 57 w 95"/>
              <a:gd name="T45" fmla="*/ 31 h 68"/>
              <a:gd name="T46" fmla="*/ 49 w 95"/>
              <a:gd name="T47" fmla="*/ 39 h 68"/>
              <a:gd name="T48" fmla="*/ 44 w 95"/>
              <a:gd name="T49" fmla="*/ 46 h 68"/>
              <a:gd name="T50" fmla="*/ 42 w 95"/>
              <a:gd name="T51" fmla="*/ 53 h 68"/>
              <a:gd name="T52" fmla="*/ 35 w 95"/>
              <a:gd name="T53" fmla="*/ 61 h 68"/>
              <a:gd name="T54" fmla="*/ 27 w 95"/>
              <a:gd name="T55" fmla="*/ 66 h 68"/>
              <a:gd name="T56" fmla="*/ 35 w 95"/>
              <a:gd name="T57" fmla="*/ 57 h 68"/>
              <a:gd name="T58" fmla="*/ 38 w 95"/>
              <a:gd name="T59" fmla="*/ 51 h 68"/>
              <a:gd name="T60" fmla="*/ 42 w 95"/>
              <a:gd name="T61" fmla="*/ 46 h 68"/>
              <a:gd name="T62" fmla="*/ 46 w 95"/>
              <a:gd name="T63" fmla="*/ 40 h 68"/>
              <a:gd name="T64" fmla="*/ 47 w 95"/>
              <a:gd name="T65" fmla="*/ 37 h 68"/>
              <a:gd name="T66" fmla="*/ 51 w 95"/>
              <a:gd name="T67" fmla="*/ 33 h 68"/>
              <a:gd name="T68" fmla="*/ 57 w 95"/>
              <a:gd name="T69" fmla="*/ 29 h 68"/>
              <a:gd name="T70" fmla="*/ 60 w 95"/>
              <a:gd name="T71" fmla="*/ 26 h 68"/>
              <a:gd name="T72" fmla="*/ 66 w 95"/>
              <a:gd name="T73" fmla="*/ 22 h 68"/>
              <a:gd name="T74" fmla="*/ 69 w 95"/>
              <a:gd name="T75" fmla="*/ 18 h 68"/>
              <a:gd name="T76" fmla="*/ 73 w 95"/>
              <a:gd name="T77" fmla="*/ 15 h 68"/>
              <a:gd name="T78" fmla="*/ 77 w 95"/>
              <a:gd name="T79" fmla="*/ 11 h 68"/>
              <a:gd name="T80" fmla="*/ 77 w 95"/>
              <a:gd name="T81" fmla="*/ 6 h 68"/>
              <a:gd name="T82" fmla="*/ 79 w 95"/>
              <a:gd name="T83" fmla="*/ 0 h 68"/>
              <a:gd name="T84" fmla="*/ 73 w 95"/>
              <a:gd name="T85" fmla="*/ 6 h 68"/>
              <a:gd name="T86" fmla="*/ 66 w 95"/>
              <a:gd name="T87" fmla="*/ 9 h 68"/>
              <a:gd name="T88" fmla="*/ 60 w 95"/>
              <a:gd name="T89" fmla="*/ 13 h 68"/>
              <a:gd name="T90" fmla="*/ 49 w 95"/>
              <a:gd name="T91" fmla="*/ 18 h 68"/>
              <a:gd name="T92" fmla="*/ 36 w 95"/>
              <a:gd name="T93" fmla="*/ 22 h 68"/>
              <a:gd name="T94" fmla="*/ 23 w 95"/>
              <a:gd name="T95" fmla="*/ 24 h 68"/>
              <a:gd name="T96" fmla="*/ 12 w 95"/>
              <a:gd name="T97" fmla="*/ 33 h 68"/>
              <a:gd name="T98" fmla="*/ 0 w 95"/>
              <a:gd name="T99" fmla="*/ 40 h 68"/>
              <a:gd name="T100" fmla="*/ 9 w 95"/>
              <a:gd name="T101" fmla="*/ 33 h 68"/>
              <a:gd name="T102" fmla="*/ 18 w 95"/>
              <a:gd name="T103" fmla="*/ 26 h 68"/>
              <a:gd name="T104" fmla="*/ 27 w 95"/>
              <a:gd name="T105" fmla="*/ 20 h 68"/>
              <a:gd name="T106" fmla="*/ 38 w 95"/>
              <a:gd name="T107" fmla="*/ 20 h 68"/>
              <a:gd name="T108" fmla="*/ 47 w 95"/>
              <a:gd name="T109" fmla="*/ 17 h 68"/>
              <a:gd name="T110" fmla="*/ 57 w 95"/>
              <a:gd name="T111" fmla="*/ 11 h 68"/>
              <a:gd name="T112" fmla="*/ 64 w 95"/>
              <a:gd name="T113" fmla="*/ 9 h 68"/>
              <a:gd name="T114" fmla="*/ 69 w 95"/>
              <a:gd name="T115" fmla="*/ 6 h 68"/>
              <a:gd name="T116" fmla="*/ 75 w 95"/>
              <a:gd name="T117" fmla="*/ 2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5" h="68">
                <a:moveTo>
                  <a:pt x="84" y="0"/>
                </a:move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2"/>
                </a:lnTo>
                <a:lnTo>
                  <a:pt x="84" y="2"/>
                </a:lnTo>
                <a:lnTo>
                  <a:pt x="84" y="2"/>
                </a:lnTo>
                <a:lnTo>
                  <a:pt x="84" y="2"/>
                </a:lnTo>
                <a:lnTo>
                  <a:pt x="84" y="2"/>
                </a:lnTo>
                <a:lnTo>
                  <a:pt x="84" y="4"/>
                </a:lnTo>
                <a:lnTo>
                  <a:pt x="86" y="4"/>
                </a:lnTo>
                <a:lnTo>
                  <a:pt x="86" y="4"/>
                </a:lnTo>
                <a:lnTo>
                  <a:pt x="86" y="6"/>
                </a:lnTo>
                <a:lnTo>
                  <a:pt x="86" y="6"/>
                </a:lnTo>
                <a:lnTo>
                  <a:pt x="86" y="6"/>
                </a:lnTo>
                <a:lnTo>
                  <a:pt x="86" y="6"/>
                </a:lnTo>
                <a:lnTo>
                  <a:pt x="86" y="6"/>
                </a:lnTo>
                <a:lnTo>
                  <a:pt x="86" y="7"/>
                </a:lnTo>
                <a:lnTo>
                  <a:pt x="86" y="7"/>
                </a:lnTo>
                <a:lnTo>
                  <a:pt x="86" y="7"/>
                </a:lnTo>
                <a:lnTo>
                  <a:pt x="86" y="7"/>
                </a:lnTo>
                <a:lnTo>
                  <a:pt x="86" y="9"/>
                </a:lnTo>
                <a:lnTo>
                  <a:pt x="88" y="9"/>
                </a:lnTo>
                <a:lnTo>
                  <a:pt x="88" y="9"/>
                </a:lnTo>
                <a:lnTo>
                  <a:pt x="88" y="9"/>
                </a:lnTo>
                <a:lnTo>
                  <a:pt x="88" y="11"/>
                </a:lnTo>
                <a:lnTo>
                  <a:pt x="88" y="11"/>
                </a:lnTo>
                <a:lnTo>
                  <a:pt x="88" y="11"/>
                </a:lnTo>
                <a:lnTo>
                  <a:pt x="90" y="11"/>
                </a:lnTo>
                <a:lnTo>
                  <a:pt x="90" y="13"/>
                </a:lnTo>
                <a:lnTo>
                  <a:pt x="90" y="13"/>
                </a:lnTo>
                <a:lnTo>
                  <a:pt x="90" y="13"/>
                </a:lnTo>
                <a:lnTo>
                  <a:pt x="92" y="15"/>
                </a:lnTo>
                <a:lnTo>
                  <a:pt x="92" y="15"/>
                </a:lnTo>
                <a:lnTo>
                  <a:pt x="92" y="15"/>
                </a:lnTo>
                <a:lnTo>
                  <a:pt x="92" y="15"/>
                </a:lnTo>
                <a:lnTo>
                  <a:pt x="92" y="17"/>
                </a:lnTo>
                <a:lnTo>
                  <a:pt x="92" y="17"/>
                </a:lnTo>
                <a:lnTo>
                  <a:pt x="92" y="17"/>
                </a:lnTo>
                <a:lnTo>
                  <a:pt x="92" y="18"/>
                </a:lnTo>
                <a:lnTo>
                  <a:pt x="93" y="18"/>
                </a:lnTo>
                <a:lnTo>
                  <a:pt x="93" y="18"/>
                </a:lnTo>
                <a:lnTo>
                  <a:pt x="93" y="18"/>
                </a:lnTo>
                <a:lnTo>
                  <a:pt x="93" y="20"/>
                </a:lnTo>
                <a:lnTo>
                  <a:pt x="93" y="22"/>
                </a:lnTo>
                <a:lnTo>
                  <a:pt x="93" y="22"/>
                </a:lnTo>
                <a:lnTo>
                  <a:pt x="93" y="22"/>
                </a:lnTo>
                <a:lnTo>
                  <a:pt x="93" y="24"/>
                </a:lnTo>
                <a:lnTo>
                  <a:pt x="92" y="24"/>
                </a:lnTo>
                <a:lnTo>
                  <a:pt x="92" y="26"/>
                </a:lnTo>
                <a:lnTo>
                  <a:pt x="93" y="26"/>
                </a:lnTo>
                <a:lnTo>
                  <a:pt x="93" y="26"/>
                </a:lnTo>
                <a:lnTo>
                  <a:pt x="93" y="28"/>
                </a:lnTo>
                <a:lnTo>
                  <a:pt x="93" y="28"/>
                </a:lnTo>
                <a:lnTo>
                  <a:pt x="93" y="28"/>
                </a:lnTo>
                <a:lnTo>
                  <a:pt x="93" y="28"/>
                </a:lnTo>
                <a:lnTo>
                  <a:pt x="95" y="29"/>
                </a:lnTo>
                <a:lnTo>
                  <a:pt x="95" y="29"/>
                </a:lnTo>
                <a:lnTo>
                  <a:pt x="95" y="29"/>
                </a:lnTo>
                <a:lnTo>
                  <a:pt x="95" y="29"/>
                </a:lnTo>
                <a:lnTo>
                  <a:pt x="95" y="31"/>
                </a:lnTo>
                <a:lnTo>
                  <a:pt x="95" y="31"/>
                </a:lnTo>
                <a:lnTo>
                  <a:pt x="95" y="31"/>
                </a:lnTo>
                <a:lnTo>
                  <a:pt x="95" y="33"/>
                </a:lnTo>
                <a:lnTo>
                  <a:pt x="95" y="33"/>
                </a:lnTo>
                <a:lnTo>
                  <a:pt x="95" y="35"/>
                </a:lnTo>
                <a:lnTo>
                  <a:pt x="95" y="37"/>
                </a:lnTo>
                <a:lnTo>
                  <a:pt x="95" y="39"/>
                </a:lnTo>
                <a:lnTo>
                  <a:pt x="95" y="39"/>
                </a:lnTo>
                <a:lnTo>
                  <a:pt x="95" y="40"/>
                </a:lnTo>
                <a:lnTo>
                  <a:pt x="95" y="40"/>
                </a:lnTo>
                <a:lnTo>
                  <a:pt x="95" y="42"/>
                </a:lnTo>
                <a:lnTo>
                  <a:pt x="95" y="42"/>
                </a:lnTo>
                <a:lnTo>
                  <a:pt x="93" y="44"/>
                </a:lnTo>
                <a:lnTo>
                  <a:pt x="93" y="44"/>
                </a:lnTo>
                <a:lnTo>
                  <a:pt x="92" y="48"/>
                </a:lnTo>
                <a:lnTo>
                  <a:pt x="90" y="50"/>
                </a:lnTo>
                <a:lnTo>
                  <a:pt x="90" y="48"/>
                </a:lnTo>
                <a:lnTo>
                  <a:pt x="92" y="46"/>
                </a:lnTo>
                <a:lnTo>
                  <a:pt x="92" y="44"/>
                </a:lnTo>
                <a:lnTo>
                  <a:pt x="92" y="44"/>
                </a:lnTo>
                <a:lnTo>
                  <a:pt x="92" y="42"/>
                </a:lnTo>
                <a:lnTo>
                  <a:pt x="93" y="42"/>
                </a:lnTo>
                <a:lnTo>
                  <a:pt x="92" y="40"/>
                </a:lnTo>
                <a:lnTo>
                  <a:pt x="93" y="40"/>
                </a:lnTo>
                <a:lnTo>
                  <a:pt x="93" y="39"/>
                </a:lnTo>
                <a:lnTo>
                  <a:pt x="93" y="39"/>
                </a:lnTo>
                <a:lnTo>
                  <a:pt x="93" y="37"/>
                </a:lnTo>
                <a:lnTo>
                  <a:pt x="93" y="35"/>
                </a:lnTo>
                <a:lnTo>
                  <a:pt x="93" y="35"/>
                </a:lnTo>
                <a:lnTo>
                  <a:pt x="93" y="33"/>
                </a:lnTo>
                <a:lnTo>
                  <a:pt x="93" y="31"/>
                </a:lnTo>
                <a:lnTo>
                  <a:pt x="93" y="31"/>
                </a:lnTo>
                <a:lnTo>
                  <a:pt x="93" y="31"/>
                </a:lnTo>
                <a:lnTo>
                  <a:pt x="92" y="31"/>
                </a:lnTo>
                <a:lnTo>
                  <a:pt x="92" y="29"/>
                </a:lnTo>
                <a:lnTo>
                  <a:pt x="92" y="29"/>
                </a:lnTo>
                <a:lnTo>
                  <a:pt x="92" y="29"/>
                </a:lnTo>
                <a:lnTo>
                  <a:pt x="90" y="28"/>
                </a:lnTo>
                <a:lnTo>
                  <a:pt x="90" y="28"/>
                </a:lnTo>
                <a:lnTo>
                  <a:pt x="90" y="28"/>
                </a:lnTo>
                <a:lnTo>
                  <a:pt x="90" y="28"/>
                </a:lnTo>
                <a:lnTo>
                  <a:pt x="90" y="28"/>
                </a:lnTo>
                <a:lnTo>
                  <a:pt x="90" y="26"/>
                </a:lnTo>
                <a:lnTo>
                  <a:pt x="88" y="26"/>
                </a:lnTo>
                <a:lnTo>
                  <a:pt x="90" y="26"/>
                </a:lnTo>
                <a:lnTo>
                  <a:pt x="90" y="26"/>
                </a:lnTo>
                <a:lnTo>
                  <a:pt x="88" y="24"/>
                </a:lnTo>
                <a:lnTo>
                  <a:pt x="88" y="24"/>
                </a:lnTo>
                <a:lnTo>
                  <a:pt x="88" y="24"/>
                </a:lnTo>
                <a:lnTo>
                  <a:pt x="90" y="24"/>
                </a:lnTo>
                <a:lnTo>
                  <a:pt x="88" y="24"/>
                </a:lnTo>
                <a:lnTo>
                  <a:pt x="88" y="22"/>
                </a:lnTo>
                <a:lnTo>
                  <a:pt x="88" y="22"/>
                </a:lnTo>
                <a:lnTo>
                  <a:pt x="88" y="22"/>
                </a:lnTo>
                <a:lnTo>
                  <a:pt x="90" y="22"/>
                </a:lnTo>
                <a:lnTo>
                  <a:pt x="90" y="20"/>
                </a:lnTo>
                <a:lnTo>
                  <a:pt x="90" y="20"/>
                </a:lnTo>
                <a:lnTo>
                  <a:pt x="90" y="20"/>
                </a:lnTo>
                <a:lnTo>
                  <a:pt x="90" y="20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7"/>
                </a:lnTo>
                <a:lnTo>
                  <a:pt x="88" y="17"/>
                </a:lnTo>
                <a:lnTo>
                  <a:pt x="88" y="17"/>
                </a:lnTo>
                <a:lnTo>
                  <a:pt x="88" y="17"/>
                </a:lnTo>
                <a:lnTo>
                  <a:pt x="88" y="15"/>
                </a:lnTo>
                <a:lnTo>
                  <a:pt x="88" y="15"/>
                </a:lnTo>
                <a:lnTo>
                  <a:pt x="88" y="15"/>
                </a:lnTo>
                <a:lnTo>
                  <a:pt x="86" y="15"/>
                </a:lnTo>
                <a:lnTo>
                  <a:pt x="86" y="13"/>
                </a:lnTo>
                <a:lnTo>
                  <a:pt x="86" y="13"/>
                </a:lnTo>
                <a:lnTo>
                  <a:pt x="86" y="13"/>
                </a:lnTo>
                <a:lnTo>
                  <a:pt x="86" y="11"/>
                </a:lnTo>
                <a:lnTo>
                  <a:pt x="84" y="11"/>
                </a:lnTo>
                <a:lnTo>
                  <a:pt x="84" y="11"/>
                </a:lnTo>
                <a:lnTo>
                  <a:pt x="84" y="11"/>
                </a:lnTo>
                <a:lnTo>
                  <a:pt x="84" y="11"/>
                </a:lnTo>
                <a:lnTo>
                  <a:pt x="84" y="9"/>
                </a:lnTo>
                <a:lnTo>
                  <a:pt x="82" y="9"/>
                </a:lnTo>
                <a:lnTo>
                  <a:pt x="82" y="9"/>
                </a:lnTo>
                <a:lnTo>
                  <a:pt x="82" y="7"/>
                </a:lnTo>
                <a:lnTo>
                  <a:pt x="82" y="7"/>
                </a:lnTo>
                <a:lnTo>
                  <a:pt x="82" y="7"/>
                </a:lnTo>
                <a:lnTo>
                  <a:pt x="82" y="7"/>
                </a:lnTo>
                <a:lnTo>
                  <a:pt x="82" y="7"/>
                </a:lnTo>
                <a:lnTo>
                  <a:pt x="82" y="6"/>
                </a:lnTo>
                <a:lnTo>
                  <a:pt x="82" y="6"/>
                </a:lnTo>
                <a:lnTo>
                  <a:pt x="80" y="6"/>
                </a:lnTo>
                <a:lnTo>
                  <a:pt x="82" y="6"/>
                </a:lnTo>
                <a:lnTo>
                  <a:pt x="80" y="4"/>
                </a:lnTo>
                <a:lnTo>
                  <a:pt x="80" y="4"/>
                </a:lnTo>
                <a:lnTo>
                  <a:pt x="80" y="4"/>
                </a:lnTo>
                <a:lnTo>
                  <a:pt x="80" y="4"/>
                </a:lnTo>
                <a:lnTo>
                  <a:pt x="80" y="2"/>
                </a:lnTo>
                <a:lnTo>
                  <a:pt x="80" y="2"/>
                </a:lnTo>
                <a:lnTo>
                  <a:pt x="80" y="2"/>
                </a:lnTo>
                <a:lnTo>
                  <a:pt x="80" y="2"/>
                </a:lnTo>
                <a:lnTo>
                  <a:pt x="80" y="0"/>
                </a:lnTo>
                <a:lnTo>
                  <a:pt x="80" y="0"/>
                </a:lnTo>
                <a:lnTo>
                  <a:pt x="80" y="0"/>
                </a:lnTo>
                <a:lnTo>
                  <a:pt x="80" y="2"/>
                </a:lnTo>
                <a:lnTo>
                  <a:pt x="80" y="2"/>
                </a:lnTo>
                <a:lnTo>
                  <a:pt x="80" y="2"/>
                </a:lnTo>
                <a:lnTo>
                  <a:pt x="80" y="2"/>
                </a:lnTo>
                <a:lnTo>
                  <a:pt x="80" y="6"/>
                </a:lnTo>
                <a:lnTo>
                  <a:pt x="80" y="6"/>
                </a:lnTo>
                <a:lnTo>
                  <a:pt x="80" y="6"/>
                </a:lnTo>
                <a:lnTo>
                  <a:pt x="80" y="7"/>
                </a:lnTo>
                <a:lnTo>
                  <a:pt x="82" y="7"/>
                </a:lnTo>
                <a:lnTo>
                  <a:pt x="80" y="7"/>
                </a:lnTo>
                <a:lnTo>
                  <a:pt x="80" y="7"/>
                </a:lnTo>
                <a:lnTo>
                  <a:pt x="82" y="7"/>
                </a:lnTo>
                <a:lnTo>
                  <a:pt x="80" y="9"/>
                </a:lnTo>
                <a:lnTo>
                  <a:pt x="80" y="9"/>
                </a:lnTo>
                <a:lnTo>
                  <a:pt x="80" y="9"/>
                </a:lnTo>
                <a:lnTo>
                  <a:pt x="80" y="9"/>
                </a:lnTo>
                <a:lnTo>
                  <a:pt x="80" y="11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79" y="13"/>
                </a:lnTo>
                <a:lnTo>
                  <a:pt x="79" y="13"/>
                </a:lnTo>
                <a:lnTo>
                  <a:pt x="79" y="13"/>
                </a:lnTo>
                <a:lnTo>
                  <a:pt x="77" y="13"/>
                </a:lnTo>
                <a:lnTo>
                  <a:pt x="77" y="15"/>
                </a:lnTo>
                <a:lnTo>
                  <a:pt x="77" y="15"/>
                </a:lnTo>
                <a:lnTo>
                  <a:pt x="77" y="15"/>
                </a:lnTo>
                <a:lnTo>
                  <a:pt x="77" y="15"/>
                </a:lnTo>
                <a:lnTo>
                  <a:pt x="75" y="15"/>
                </a:lnTo>
                <a:lnTo>
                  <a:pt x="75" y="17"/>
                </a:lnTo>
                <a:lnTo>
                  <a:pt x="75" y="17"/>
                </a:lnTo>
                <a:lnTo>
                  <a:pt x="75" y="17"/>
                </a:lnTo>
                <a:lnTo>
                  <a:pt x="75" y="17"/>
                </a:lnTo>
                <a:lnTo>
                  <a:pt x="73" y="18"/>
                </a:lnTo>
                <a:lnTo>
                  <a:pt x="73" y="18"/>
                </a:lnTo>
                <a:lnTo>
                  <a:pt x="73" y="18"/>
                </a:lnTo>
                <a:lnTo>
                  <a:pt x="73" y="18"/>
                </a:lnTo>
                <a:lnTo>
                  <a:pt x="73" y="20"/>
                </a:lnTo>
                <a:lnTo>
                  <a:pt x="73" y="20"/>
                </a:lnTo>
                <a:lnTo>
                  <a:pt x="73" y="20"/>
                </a:lnTo>
                <a:lnTo>
                  <a:pt x="71" y="20"/>
                </a:lnTo>
                <a:lnTo>
                  <a:pt x="71" y="22"/>
                </a:lnTo>
                <a:lnTo>
                  <a:pt x="69" y="22"/>
                </a:lnTo>
                <a:lnTo>
                  <a:pt x="69" y="22"/>
                </a:lnTo>
                <a:lnTo>
                  <a:pt x="69" y="22"/>
                </a:lnTo>
                <a:lnTo>
                  <a:pt x="69" y="24"/>
                </a:lnTo>
                <a:lnTo>
                  <a:pt x="68" y="24"/>
                </a:lnTo>
                <a:lnTo>
                  <a:pt x="68" y="24"/>
                </a:lnTo>
                <a:lnTo>
                  <a:pt x="68" y="24"/>
                </a:lnTo>
                <a:lnTo>
                  <a:pt x="66" y="24"/>
                </a:lnTo>
                <a:lnTo>
                  <a:pt x="66" y="24"/>
                </a:lnTo>
                <a:lnTo>
                  <a:pt x="64" y="26"/>
                </a:lnTo>
                <a:lnTo>
                  <a:pt x="64" y="26"/>
                </a:lnTo>
                <a:lnTo>
                  <a:pt x="64" y="26"/>
                </a:lnTo>
                <a:lnTo>
                  <a:pt x="64" y="26"/>
                </a:lnTo>
                <a:lnTo>
                  <a:pt x="62" y="28"/>
                </a:lnTo>
                <a:lnTo>
                  <a:pt x="62" y="28"/>
                </a:lnTo>
                <a:lnTo>
                  <a:pt x="62" y="28"/>
                </a:lnTo>
                <a:lnTo>
                  <a:pt x="62" y="28"/>
                </a:lnTo>
                <a:lnTo>
                  <a:pt x="60" y="29"/>
                </a:lnTo>
                <a:lnTo>
                  <a:pt x="60" y="29"/>
                </a:lnTo>
                <a:lnTo>
                  <a:pt x="60" y="29"/>
                </a:lnTo>
                <a:lnTo>
                  <a:pt x="58" y="31"/>
                </a:lnTo>
                <a:lnTo>
                  <a:pt x="58" y="31"/>
                </a:lnTo>
                <a:lnTo>
                  <a:pt x="57" y="31"/>
                </a:lnTo>
                <a:lnTo>
                  <a:pt x="57" y="33"/>
                </a:lnTo>
                <a:lnTo>
                  <a:pt x="57" y="33"/>
                </a:lnTo>
                <a:lnTo>
                  <a:pt x="55" y="33"/>
                </a:lnTo>
                <a:lnTo>
                  <a:pt x="55" y="33"/>
                </a:lnTo>
                <a:lnTo>
                  <a:pt x="55" y="35"/>
                </a:lnTo>
                <a:lnTo>
                  <a:pt x="53" y="35"/>
                </a:lnTo>
                <a:lnTo>
                  <a:pt x="53" y="35"/>
                </a:lnTo>
                <a:lnTo>
                  <a:pt x="51" y="37"/>
                </a:lnTo>
                <a:lnTo>
                  <a:pt x="51" y="37"/>
                </a:lnTo>
                <a:lnTo>
                  <a:pt x="49" y="39"/>
                </a:lnTo>
                <a:lnTo>
                  <a:pt x="49" y="39"/>
                </a:lnTo>
                <a:lnTo>
                  <a:pt x="49" y="39"/>
                </a:lnTo>
                <a:lnTo>
                  <a:pt x="49" y="39"/>
                </a:lnTo>
                <a:lnTo>
                  <a:pt x="47" y="40"/>
                </a:lnTo>
                <a:lnTo>
                  <a:pt x="47" y="40"/>
                </a:lnTo>
                <a:lnTo>
                  <a:pt x="47" y="42"/>
                </a:lnTo>
                <a:lnTo>
                  <a:pt x="47" y="42"/>
                </a:lnTo>
                <a:lnTo>
                  <a:pt x="46" y="44"/>
                </a:lnTo>
                <a:lnTo>
                  <a:pt x="46" y="44"/>
                </a:lnTo>
                <a:lnTo>
                  <a:pt x="44" y="46"/>
                </a:lnTo>
                <a:lnTo>
                  <a:pt x="44" y="46"/>
                </a:lnTo>
                <a:lnTo>
                  <a:pt x="44" y="48"/>
                </a:lnTo>
                <a:lnTo>
                  <a:pt x="44" y="48"/>
                </a:lnTo>
                <a:lnTo>
                  <a:pt x="44" y="50"/>
                </a:lnTo>
                <a:lnTo>
                  <a:pt x="42" y="50"/>
                </a:lnTo>
                <a:lnTo>
                  <a:pt x="42" y="50"/>
                </a:lnTo>
                <a:lnTo>
                  <a:pt x="42" y="51"/>
                </a:lnTo>
                <a:lnTo>
                  <a:pt x="42" y="51"/>
                </a:lnTo>
                <a:lnTo>
                  <a:pt x="42" y="53"/>
                </a:lnTo>
                <a:lnTo>
                  <a:pt x="42" y="53"/>
                </a:lnTo>
                <a:lnTo>
                  <a:pt x="40" y="55"/>
                </a:lnTo>
                <a:lnTo>
                  <a:pt x="40" y="55"/>
                </a:lnTo>
                <a:lnTo>
                  <a:pt x="38" y="57"/>
                </a:lnTo>
                <a:lnTo>
                  <a:pt x="38" y="57"/>
                </a:lnTo>
                <a:lnTo>
                  <a:pt x="36" y="57"/>
                </a:lnTo>
                <a:lnTo>
                  <a:pt x="36" y="59"/>
                </a:lnTo>
                <a:lnTo>
                  <a:pt x="36" y="59"/>
                </a:lnTo>
                <a:lnTo>
                  <a:pt x="35" y="61"/>
                </a:lnTo>
                <a:lnTo>
                  <a:pt x="35" y="61"/>
                </a:lnTo>
                <a:lnTo>
                  <a:pt x="35" y="61"/>
                </a:lnTo>
                <a:lnTo>
                  <a:pt x="33" y="62"/>
                </a:lnTo>
                <a:lnTo>
                  <a:pt x="33" y="62"/>
                </a:lnTo>
                <a:lnTo>
                  <a:pt x="31" y="64"/>
                </a:lnTo>
                <a:lnTo>
                  <a:pt x="29" y="64"/>
                </a:lnTo>
                <a:lnTo>
                  <a:pt x="29" y="66"/>
                </a:lnTo>
                <a:lnTo>
                  <a:pt x="27" y="66"/>
                </a:lnTo>
                <a:lnTo>
                  <a:pt x="27" y="68"/>
                </a:lnTo>
                <a:lnTo>
                  <a:pt x="25" y="68"/>
                </a:lnTo>
                <a:lnTo>
                  <a:pt x="27" y="66"/>
                </a:lnTo>
                <a:lnTo>
                  <a:pt x="27" y="66"/>
                </a:lnTo>
                <a:lnTo>
                  <a:pt x="29" y="64"/>
                </a:lnTo>
                <a:lnTo>
                  <a:pt x="29" y="64"/>
                </a:lnTo>
                <a:lnTo>
                  <a:pt x="29" y="62"/>
                </a:lnTo>
                <a:lnTo>
                  <a:pt x="31" y="61"/>
                </a:lnTo>
                <a:lnTo>
                  <a:pt x="33" y="61"/>
                </a:lnTo>
                <a:lnTo>
                  <a:pt x="33" y="61"/>
                </a:lnTo>
                <a:lnTo>
                  <a:pt x="33" y="59"/>
                </a:lnTo>
                <a:lnTo>
                  <a:pt x="33" y="59"/>
                </a:lnTo>
                <a:lnTo>
                  <a:pt x="33" y="59"/>
                </a:lnTo>
                <a:lnTo>
                  <a:pt x="35" y="57"/>
                </a:lnTo>
                <a:lnTo>
                  <a:pt x="35" y="57"/>
                </a:lnTo>
                <a:lnTo>
                  <a:pt x="36" y="55"/>
                </a:lnTo>
                <a:lnTo>
                  <a:pt x="36" y="55"/>
                </a:lnTo>
                <a:lnTo>
                  <a:pt x="36" y="55"/>
                </a:lnTo>
                <a:lnTo>
                  <a:pt x="38" y="55"/>
                </a:lnTo>
                <a:lnTo>
                  <a:pt x="38" y="53"/>
                </a:lnTo>
                <a:lnTo>
                  <a:pt x="38" y="53"/>
                </a:lnTo>
                <a:lnTo>
                  <a:pt x="38" y="51"/>
                </a:lnTo>
                <a:lnTo>
                  <a:pt x="38" y="53"/>
                </a:lnTo>
                <a:lnTo>
                  <a:pt x="38" y="51"/>
                </a:lnTo>
                <a:lnTo>
                  <a:pt x="38" y="51"/>
                </a:lnTo>
                <a:lnTo>
                  <a:pt x="38" y="50"/>
                </a:lnTo>
                <a:lnTo>
                  <a:pt x="40" y="50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6"/>
                </a:lnTo>
                <a:lnTo>
                  <a:pt x="42" y="46"/>
                </a:lnTo>
                <a:lnTo>
                  <a:pt x="42" y="46"/>
                </a:lnTo>
                <a:lnTo>
                  <a:pt x="42" y="46"/>
                </a:lnTo>
                <a:lnTo>
                  <a:pt x="42" y="44"/>
                </a:lnTo>
                <a:lnTo>
                  <a:pt x="44" y="44"/>
                </a:lnTo>
                <a:lnTo>
                  <a:pt x="44" y="44"/>
                </a:lnTo>
                <a:lnTo>
                  <a:pt x="44" y="44"/>
                </a:lnTo>
                <a:lnTo>
                  <a:pt x="44" y="42"/>
                </a:lnTo>
                <a:lnTo>
                  <a:pt x="44" y="42"/>
                </a:lnTo>
                <a:lnTo>
                  <a:pt x="44" y="42"/>
                </a:lnTo>
                <a:lnTo>
                  <a:pt x="44" y="42"/>
                </a:lnTo>
                <a:lnTo>
                  <a:pt x="44" y="40"/>
                </a:lnTo>
                <a:lnTo>
                  <a:pt x="46" y="40"/>
                </a:lnTo>
                <a:lnTo>
                  <a:pt x="46" y="40"/>
                </a:lnTo>
                <a:lnTo>
                  <a:pt x="46" y="40"/>
                </a:lnTo>
                <a:lnTo>
                  <a:pt x="46" y="40"/>
                </a:lnTo>
                <a:lnTo>
                  <a:pt x="46" y="39"/>
                </a:lnTo>
                <a:lnTo>
                  <a:pt x="46" y="39"/>
                </a:lnTo>
                <a:lnTo>
                  <a:pt x="47" y="39"/>
                </a:lnTo>
                <a:lnTo>
                  <a:pt x="47" y="39"/>
                </a:lnTo>
                <a:lnTo>
                  <a:pt x="47" y="39"/>
                </a:lnTo>
                <a:lnTo>
                  <a:pt x="47" y="37"/>
                </a:lnTo>
                <a:lnTo>
                  <a:pt x="47" y="37"/>
                </a:lnTo>
                <a:lnTo>
                  <a:pt x="47" y="37"/>
                </a:lnTo>
                <a:lnTo>
                  <a:pt x="47" y="37"/>
                </a:lnTo>
                <a:lnTo>
                  <a:pt x="49" y="35"/>
                </a:lnTo>
                <a:lnTo>
                  <a:pt x="49" y="35"/>
                </a:lnTo>
                <a:lnTo>
                  <a:pt x="49" y="35"/>
                </a:lnTo>
                <a:lnTo>
                  <a:pt x="49" y="35"/>
                </a:lnTo>
                <a:lnTo>
                  <a:pt x="49" y="35"/>
                </a:lnTo>
                <a:lnTo>
                  <a:pt x="49" y="33"/>
                </a:lnTo>
                <a:lnTo>
                  <a:pt x="51" y="33"/>
                </a:lnTo>
                <a:lnTo>
                  <a:pt x="51" y="33"/>
                </a:lnTo>
                <a:lnTo>
                  <a:pt x="51" y="33"/>
                </a:lnTo>
                <a:lnTo>
                  <a:pt x="51" y="33"/>
                </a:lnTo>
                <a:lnTo>
                  <a:pt x="53" y="31"/>
                </a:lnTo>
                <a:lnTo>
                  <a:pt x="53" y="31"/>
                </a:lnTo>
                <a:lnTo>
                  <a:pt x="53" y="31"/>
                </a:lnTo>
                <a:lnTo>
                  <a:pt x="55" y="31"/>
                </a:lnTo>
                <a:lnTo>
                  <a:pt x="55" y="31"/>
                </a:lnTo>
                <a:lnTo>
                  <a:pt x="55" y="29"/>
                </a:lnTo>
                <a:lnTo>
                  <a:pt x="55" y="29"/>
                </a:lnTo>
                <a:lnTo>
                  <a:pt x="57" y="29"/>
                </a:lnTo>
                <a:lnTo>
                  <a:pt x="57" y="29"/>
                </a:lnTo>
                <a:lnTo>
                  <a:pt x="57" y="29"/>
                </a:lnTo>
                <a:lnTo>
                  <a:pt x="57" y="28"/>
                </a:lnTo>
                <a:lnTo>
                  <a:pt x="57" y="28"/>
                </a:lnTo>
                <a:lnTo>
                  <a:pt x="58" y="28"/>
                </a:lnTo>
                <a:lnTo>
                  <a:pt x="58" y="28"/>
                </a:lnTo>
                <a:lnTo>
                  <a:pt x="58" y="28"/>
                </a:lnTo>
                <a:lnTo>
                  <a:pt x="58" y="26"/>
                </a:lnTo>
                <a:lnTo>
                  <a:pt x="60" y="26"/>
                </a:lnTo>
                <a:lnTo>
                  <a:pt x="60" y="26"/>
                </a:lnTo>
                <a:lnTo>
                  <a:pt x="60" y="26"/>
                </a:lnTo>
                <a:lnTo>
                  <a:pt x="60" y="26"/>
                </a:lnTo>
                <a:lnTo>
                  <a:pt x="60" y="24"/>
                </a:lnTo>
                <a:lnTo>
                  <a:pt x="62" y="24"/>
                </a:lnTo>
                <a:lnTo>
                  <a:pt x="62" y="24"/>
                </a:lnTo>
                <a:lnTo>
                  <a:pt x="62" y="24"/>
                </a:lnTo>
                <a:lnTo>
                  <a:pt x="64" y="24"/>
                </a:lnTo>
                <a:lnTo>
                  <a:pt x="64" y="22"/>
                </a:lnTo>
                <a:lnTo>
                  <a:pt x="64" y="22"/>
                </a:lnTo>
                <a:lnTo>
                  <a:pt x="66" y="22"/>
                </a:lnTo>
                <a:lnTo>
                  <a:pt x="66" y="22"/>
                </a:lnTo>
                <a:lnTo>
                  <a:pt x="66" y="22"/>
                </a:lnTo>
                <a:lnTo>
                  <a:pt x="66" y="22"/>
                </a:lnTo>
                <a:lnTo>
                  <a:pt x="68" y="20"/>
                </a:lnTo>
                <a:lnTo>
                  <a:pt x="68" y="20"/>
                </a:lnTo>
                <a:lnTo>
                  <a:pt x="68" y="20"/>
                </a:lnTo>
                <a:lnTo>
                  <a:pt x="69" y="20"/>
                </a:lnTo>
                <a:lnTo>
                  <a:pt x="69" y="18"/>
                </a:lnTo>
                <a:lnTo>
                  <a:pt x="69" y="18"/>
                </a:lnTo>
                <a:lnTo>
                  <a:pt x="69" y="18"/>
                </a:lnTo>
                <a:lnTo>
                  <a:pt x="71" y="18"/>
                </a:lnTo>
                <a:lnTo>
                  <a:pt x="71" y="18"/>
                </a:lnTo>
                <a:lnTo>
                  <a:pt x="71" y="17"/>
                </a:lnTo>
                <a:lnTo>
                  <a:pt x="71" y="17"/>
                </a:lnTo>
                <a:lnTo>
                  <a:pt x="71" y="17"/>
                </a:lnTo>
                <a:lnTo>
                  <a:pt x="71" y="17"/>
                </a:lnTo>
                <a:lnTo>
                  <a:pt x="73" y="17"/>
                </a:lnTo>
                <a:lnTo>
                  <a:pt x="73" y="15"/>
                </a:lnTo>
                <a:lnTo>
                  <a:pt x="73" y="15"/>
                </a:lnTo>
                <a:lnTo>
                  <a:pt x="73" y="15"/>
                </a:lnTo>
                <a:lnTo>
                  <a:pt x="73" y="15"/>
                </a:lnTo>
                <a:lnTo>
                  <a:pt x="73" y="15"/>
                </a:lnTo>
                <a:lnTo>
                  <a:pt x="75" y="13"/>
                </a:lnTo>
                <a:lnTo>
                  <a:pt x="75" y="13"/>
                </a:lnTo>
                <a:lnTo>
                  <a:pt x="75" y="13"/>
                </a:lnTo>
                <a:lnTo>
                  <a:pt x="75" y="13"/>
                </a:lnTo>
                <a:lnTo>
                  <a:pt x="75" y="11"/>
                </a:lnTo>
                <a:lnTo>
                  <a:pt x="75" y="11"/>
                </a:lnTo>
                <a:lnTo>
                  <a:pt x="75" y="11"/>
                </a:lnTo>
                <a:lnTo>
                  <a:pt x="77" y="11"/>
                </a:lnTo>
                <a:lnTo>
                  <a:pt x="77" y="11"/>
                </a:lnTo>
                <a:lnTo>
                  <a:pt x="77" y="9"/>
                </a:lnTo>
                <a:lnTo>
                  <a:pt x="77" y="9"/>
                </a:lnTo>
                <a:lnTo>
                  <a:pt x="77" y="9"/>
                </a:lnTo>
                <a:lnTo>
                  <a:pt x="77" y="9"/>
                </a:lnTo>
                <a:lnTo>
                  <a:pt x="77" y="7"/>
                </a:lnTo>
                <a:lnTo>
                  <a:pt x="77" y="7"/>
                </a:lnTo>
                <a:lnTo>
                  <a:pt x="77" y="7"/>
                </a:lnTo>
                <a:lnTo>
                  <a:pt x="77" y="7"/>
                </a:lnTo>
                <a:lnTo>
                  <a:pt x="77" y="6"/>
                </a:lnTo>
                <a:lnTo>
                  <a:pt x="79" y="6"/>
                </a:lnTo>
                <a:lnTo>
                  <a:pt x="79" y="6"/>
                </a:lnTo>
                <a:lnTo>
                  <a:pt x="79" y="6"/>
                </a:lnTo>
                <a:lnTo>
                  <a:pt x="79" y="4"/>
                </a:lnTo>
                <a:lnTo>
                  <a:pt x="77" y="4"/>
                </a:lnTo>
                <a:lnTo>
                  <a:pt x="77" y="4"/>
                </a:lnTo>
                <a:lnTo>
                  <a:pt x="77" y="2"/>
                </a:lnTo>
                <a:lnTo>
                  <a:pt x="77" y="2"/>
                </a:lnTo>
                <a:lnTo>
                  <a:pt x="77" y="2"/>
                </a:lnTo>
                <a:lnTo>
                  <a:pt x="79" y="0"/>
                </a:lnTo>
                <a:lnTo>
                  <a:pt x="79" y="0"/>
                </a:lnTo>
                <a:lnTo>
                  <a:pt x="79" y="2"/>
                </a:lnTo>
                <a:lnTo>
                  <a:pt x="77" y="2"/>
                </a:lnTo>
                <a:lnTo>
                  <a:pt x="77" y="2"/>
                </a:lnTo>
                <a:lnTo>
                  <a:pt x="75" y="4"/>
                </a:lnTo>
                <a:lnTo>
                  <a:pt x="75" y="4"/>
                </a:lnTo>
                <a:lnTo>
                  <a:pt x="75" y="4"/>
                </a:lnTo>
                <a:lnTo>
                  <a:pt x="75" y="6"/>
                </a:lnTo>
                <a:lnTo>
                  <a:pt x="73" y="6"/>
                </a:lnTo>
                <a:lnTo>
                  <a:pt x="73" y="6"/>
                </a:lnTo>
                <a:lnTo>
                  <a:pt x="73" y="6"/>
                </a:lnTo>
                <a:lnTo>
                  <a:pt x="73" y="6"/>
                </a:lnTo>
                <a:lnTo>
                  <a:pt x="71" y="6"/>
                </a:lnTo>
                <a:lnTo>
                  <a:pt x="71" y="7"/>
                </a:lnTo>
                <a:lnTo>
                  <a:pt x="71" y="7"/>
                </a:lnTo>
                <a:lnTo>
                  <a:pt x="69" y="7"/>
                </a:lnTo>
                <a:lnTo>
                  <a:pt x="69" y="7"/>
                </a:lnTo>
                <a:lnTo>
                  <a:pt x="69" y="7"/>
                </a:lnTo>
                <a:lnTo>
                  <a:pt x="68" y="7"/>
                </a:lnTo>
                <a:lnTo>
                  <a:pt x="66" y="9"/>
                </a:lnTo>
                <a:lnTo>
                  <a:pt x="66" y="9"/>
                </a:lnTo>
                <a:lnTo>
                  <a:pt x="66" y="9"/>
                </a:lnTo>
                <a:lnTo>
                  <a:pt x="64" y="9"/>
                </a:lnTo>
                <a:lnTo>
                  <a:pt x="64" y="11"/>
                </a:lnTo>
                <a:lnTo>
                  <a:pt x="64" y="11"/>
                </a:lnTo>
                <a:lnTo>
                  <a:pt x="62" y="11"/>
                </a:lnTo>
                <a:lnTo>
                  <a:pt x="62" y="11"/>
                </a:lnTo>
                <a:lnTo>
                  <a:pt x="60" y="13"/>
                </a:lnTo>
                <a:lnTo>
                  <a:pt x="60" y="13"/>
                </a:lnTo>
                <a:lnTo>
                  <a:pt x="60" y="13"/>
                </a:lnTo>
                <a:lnTo>
                  <a:pt x="58" y="13"/>
                </a:lnTo>
                <a:lnTo>
                  <a:pt x="57" y="15"/>
                </a:lnTo>
                <a:lnTo>
                  <a:pt x="57" y="15"/>
                </a:lnTo>
                <a:lnTo>
                  <a:pt x="57" y="15"/>
                </a:lnTo>
                <a:lnTo>
                  <a:pt x="55" y="15"/>
                </a:lnTo>
                <a:lnTo>
                  <a:pt x="55" y="15"/>
                </a:lnTo>
                <a:lnTo>
                  <a:pt x="53" y="17"/>
                </a:lnTo>
                <a:lnTo>
                  <a:pt x="53" y="17"/>
                </a:lnTo>
                <a:lnTo>
                  <a:pt x="51" y="17"/>
                </a:lnTo>
                <a:lnTo>
                  <a:pt x="49" y="18"/>
                </a:lnTo>
                <a:lnTo>
                  <a:pt x="47" y="18"/>
                </a:lnTo>
                <a:lnTo>
                  <a:pt x="46" y="20"/>
                </a:lnTo>
                <a:lnTo>
                  <a:pt x="46" y="20"/>
                </a:lnTo>
                <a:lnTo>
                  <a:pt x="44" y="20"/>
                </a:lnTo>
                <a:lnTo>
                  <a:pt x="44" y="20"/>
                </a:lnTo>
                <a:lnTo>
                  <a:pt x="42" y="20"/>
                </a:lnTo>
                <a:lnTo>
                  <a:pt x="42" y="22"/>
                </a:lnTo>
                <a:lnTo>
                  <a:pt x="40" y="22"/>
                </a:lnTo>
                <a:lnTo>
                  <a:pt x="38" y="22"/>
                </a:lnTo>
                <a:lnTo>
                  <a:pt x="36" y="22"/>
                </a:lnTo>
                <a:lnTo>
                  <a:pt x="35" y="22"/>
                </a:lnTo>
                <a:lnTo>
                  <a:pt x="33" y="22"/>
                </a:lnTo>
                <a:lnTo>
                  <a:pt x="33" y="22"/>
                </a:lnTo>
                <a:lnTo>
                  <a:pt x="31" y="22"/>
                </a:lnTo>
                <a:lnTo>
                  <a:pt x="31" y="22"/>
                </a:lnTo>
                <a:lnTo>
                  <a:pt x="27" y="22"/>
                </a:lnTo>
                <a:lnTo>
                  <a:pt x="27" y="22"/>
                </a:lnTo>
                <a:lnTo>
                  <a:pt x="25" y="24"/>
                </a:lnTo>
                <a:lnTo>
                  <a:pt x="25" y="24"/>
                </a:lnTo>
                <a:lnTo>
                  <a:pt x="23" y="24"/>
                </a:lnTo>
                <a:lnTo>
                  <a:pt x="23" y="26"/>
                </a:lnTo>
                <a:lnTo>
                  <a:pt x="22" y="26"/>
                </a:lnTo>
                <a:lnTo>
                  <a:pt x="22" y="26"/>
                </a:lnTo>
                <a:lnTo>
                  <a:pt x="20" y="28"/>
                </a:lnTo>
                <a:lnTo>
                  <a:pt x="20" y="28"/>
                </a:lnTo>
                <a:lnTo>
                  <a:pt x="18" y="29"/>
                </a:lnTo>
                <a:lnTo>
                  <a:pt x="16" y="29"/>
                </a:lnTo>
                <a:lnTo>
                  <a:pt x="16" y="29"/>
                </a:lnTo>
                <a:lnTo>
                  <a:pt x="14" y="31"/>
                </a:lnTo>
                <a:lnTo>
                  <a:pt x="12" y="33"/>
                </a:lnTo>
                <a:lnTo>
                  <a:pt x="12" y="33"/>
                </a:lnTo>
                <a:lnTo>
                  <a:pt x="11" y="33"/>
                </a:lnTo>
                <a:lnTo>
                  <a:pt x="9" y="35"/>
                </a:lnTo>
                <a:lnTo>
                  <a:pt x="9" y="35"/>
                </a:lnTo>
                <a:lnTo>
                  <a:pt x="7" y="37"/>
                </a:lnTo>
                <a:lnTo>
                  <a:pt x="5" y="39"/>
                </a:lnTo>
                <a:lnTo>
                  <a:pt x="3" y="39"/>
                </a:lnTo>
                <a:lnTo>
                  <a:pt x="1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1" y="39"/>
                </a:lnTo>
                <a:lnTo>
                  <a:pt x="1" y="39"/>
                </a:lnTo>
                <a:lnTo>
                  <a:pt x="3" y="37"/>
                </a:lnTo>
                <a:lnTo>
                  <a:pt x="5" y="37"/>
                </a:lnTo>
                <a:lnTo>
                  <a:pt x="5" y="37"/>
                </a:lnTo>
                <a:lnTo>
                  <a:pt x="7" y="35"/>
                </a:lnTo>
                <a:lnTo>
                  <a:pt x="7" y="35"/>
                </a:lnTo>
                <a:lnTo>
                  <a:pt x="7" y="33"/>
                </a:lnTo>
                <a:lnTo>
                  <a:pt x="9" y="33"/>
                </a:lnTo>
                <a:lnTo>
                  <a:pt x="11" y="33"/>
                </a:lnTo>
                <a:lnTo>
                  <a:pt x="11" y="31"/>
                </a:lnTo>
                <a:lnTo>
                  <a:pt x="12" y="31"/>
                </a:lnTo>
                <a:lnTo>
                  <a:pt x="14" y="29"/>
                </a:lnTo>
                <a:lnTo>
                  <a:pt x="14" y="29"/>
                </a:lnTo>
                <a:lnTo>
                  <a:pt x="14" y="29"/>
                </a:lnTo>
                <a:lnTo>
                  <a:pt x="16" y="28"/>
                </a:lnTo>
                <a:lnTo>
                  <a:pt x="16" y="28"/>
                </a:lnTo>
                <a:lnTo>
                  <a:pt x="18" y="28"/>
                </a:lnTo>
                <a:lnTo>
                  <a:pt x="18" y="26"/>
                </a:lnTo>
                <a:lnTo>
                  <a:pt x="20" y="26"/>
                </a:lnTo>
                <a:lnTo>
                  <a:pt x="22" y="24"/>
                </a:lnTo>
                <a:lnTo>
                  <a:pt x="22" y="24"/>
                </a:lnTo>
                <a:lnTo>
                  <a:pt x="22" y="24"/>
                </a:lnTo>
                <a:lnTo>
                  <a:pt x="23" y="22"/>
                </a:lnTo>
                <a:lnTo>
                  <a:pt x="25" y="22"/>
                </a:lnTo>
                <a:lnTo>
                  <a:pt x="25" y="22"/>
                </a:lnTo>
                <a:lnTo>
                  <a:pt x="25" y="20"/>
                </a:lnTo>
                <a:lnTo>
                  <a:pt x="27" y="20"/>
                </a:lnTo>
                <a:lnTo>
                  <a:pt x="27" y="20"/>
                </a:lnTo>
                <a:lnTo>
                  <a:pt x="29" y="20"/>
                </a:lnTo>
                <a:lnTo>
                  <a:pt x="29" y="20"/>
                </a:lnTo>
                <a:lnTo>
                  <a:pt x="31" y="20"/>
                </a:lnTo>
                <a:lnTo>
                  <a:pt x="33" y="20"/>
                </a:lnTo>
                <a:lnTo>
                  <a:pt x="33" y="20"/>
                </a:lnTo>
                <a:lnTo>
                  <a:pt x="35" y="20"/>
                </a:lnTo>
                <a:lnTo>
                  <a:pt x="35" y="20"/>
                </a:lnTo>
                <a:lnTo>
                  <a:pt x="36" y="20"/>
                </a:lnTo>
                <a:lnTo>
                  <a:pt x="36" y="20"/>
                </a:lnTo>
                <a:lnTo>
                  <a:pt x="38" y="20"/>
                </a:lnTo>
                <a:lnTo>
                  <a:pt x="40" y="18"/>
                </a:lnTo>
                <a:lnTo>
                  <a:pt x="42" y="18"/>
                </a:lnTo>
                <a:lnTo>
                  <a:pt x="42" y="18"/>
                </a:lnTo>
                <a:lnTo>
                  <a:pt x="44" y="18"/>
                </a:lnTo>
                <a:lnTo>
                  <a:pt x="44" y="18"/>
                </a:lnTo>
                <a:lnTo>
                  <a:pt x="46" y="17"/>
                </a:lnTo>
                <a:lnTo>
                  <a:pt x="46" y="17"/>
                </a:lnTo>
                <a:lnTo>
                  <a:pt x="46" y="17"/>
                </a:lnTo>
                <a:lnTo>
                  <a:pt x="47" y="17"/>
                </a:lnTo>
                <a:lnTo>
                  <a:pt x="47" y="17"/>
                </a:lnTo>
                <a:lnTo>
                  <a:pt x="49" y="15"/>
                </a:lnTo>
                <a:lnTo>
                  <a:pt x="49" y="15"/>
                </a:lnTo>
                <a:lnTo>
                  <a:pt x="49" y="15"/>
                </a:lnTo>
                <a:lnTo>
                  <a:pt x="51" y="15"/>
                </a:lnTo>
                <a:lnTo>
                  <a:pt x="51" y="15"/>
                </a:lnTo>
                <a:lnTo>
                  <a:pt x="53" y="15"/>
                </a:lnTo>
                <a:lnTo>
                  <a:pt x="53" y="13"/>
                </a:lnTo>
                <a:lnTo>
                  <a:pt x="55" y="13"/>
                </a:lnTo>
                <a:lnTo>
                  <a:pt x="57" y="13"/>
                </a:lnTo>
                <a:lnTo>
                  <a:pt x="57" y="11"/>
                </a:lnTo>
                <a:lnTo>
                  <a:pt x="57" y="11"/>
                </a:lnTo>
                <a:lnTo>
                  <a:pt x="57" y="11"/>
                </a:lnTo>
                <a:lnTo>
                  <a:pt x="58" y="11"/>
                </a:lnTo>
                <a:lnTo>
                  <a:pt x="58" y="11"/>
                </a:lnTo>
                <a:lnTo>
                  <a:pt x="60" y="11"/>
                </a:lnTo>
                <a:lnTo>
                  <a:pt x="60" y="9"/>
                </a:lnTo>
                <a:lnTo>
                  <a:pt x="60" y="9"/>
                </a:lnTo>
                <a:lnTo>
                  <a:pt x="62" y="9"/>
                </a:lnTo>
                <a:lnTo>
                  <a:pt x="62" y="9"/>
                </a:lnTo>
                <a:lnTo>
                  <a:pt x="64" y="9"/>
                </a:lnTo>
                <a:lnTo>
                  <a:pt x="64" y="7"/>
                </a:lnTo>
                <a:lnTo>
                  <a:pt x="64" y="7"/>
                </a:lnTo>
                <a:lnTo>
                  <a:pt x="66" y="7"/>
                </a:lnTo>
                <a:lnTo>
                  <a:pt x="66" y="7"/>
                </a:lnTo>
                <a:lnTo>
                  <a:pt x="66" y="7"/>
                </a:lnTo>
                <a:lnTo>
                  <a:pt x="68" y="7"/>
                </a:lnTo>
                <a:lnTo>
                  <a:pt x="68" y="6"/>
                </a:lnTo>
                <a:lnTo>
                  <a:pt x="68" y="6"/>
                </a:lnTo>
                <a:lnTo>
                  <a:pt x="69" y="6"/>
                </a:lnTo>
                <a:lnTo>
                  <a:pt x="69" y="6"/>
                </a:lnTo>
                <a:lnTo>
                  <a:pt x="69" y="6"/>
                </a:lnTo>
                <a:lnTo>
                  <a:pt x="71" y="4"/>
                </a:lnTo>
                <a:lnTo>
                  <a:pt x="71" y="4"/>
                </a:lnTo>
                <a:lnTo>
                  <a:pt x="71" y="4"/>
                </a:lnTo>
                <a:lnTo>
                  <a:pt x="71" y="4"/>
                </a:lnTo>
                <a:lnTo>
                  <a:pt x="73" y="4"/>
                </a:lnTo>
                <a:lnTo>
                  <a:pt x="73" y="2"/>
                </a:lnTo>
                <a:lnTo>
                  <a:pt x="73" y="2"/>
                </a:lnTo>
                <a:lnTo>
                  <a:pt x="73" y="2"/>
                </a:lnTo>
                <a:lnTo>
                  <a:pt x="75" y="2"/>
                </a:lnTo>
                <a:lnTo>
                  <a:pt x="73" y="2"/>
                </a:lnTo>
                <a:lnTo>
                  <a:pt x="75" y="2"/>
                </a:lnTo>
                <a:lnTo>
                  <a:pt x="77" y="0"/>
                </a:lnTo>
                <a:lnTo>
                  <a:pt x="79" y="0"/>
                </a:lnTo>
                <a:lnTo>
                  <a:pt x="80" y="0"/>
                </a:lnTo>
                <a:lnTo>
                  <a:pt x="82" y="0"/>
                </a:lnTo>
                <a:lnTo>
                  <a:pt x="84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21" name="Freeform 2077"/>
          <p:cNvSpPr>
            <a:spLocks/>
          </p:cNvSpPr>
          <p:nvPr/>
        </p:nvSpPr>
        <p:spPr bwMode="auto">
          <a:xfrm>
            <a:off x="6062663" y="4179888"/>
            <a:ext cx="25400" cy="9525"/>
          </a:xfrm>
          <a:custGeom>
            <a:avLst/>
            <a:gdLst>
              <a:gd name="T0" fmla="*/ 2 w 35"/>
              <a:gd name="T1" fmla="*/ 3 h 11"/>
              <a:gd name="T2" fmla="*/ 3 w 35"/>
              <a:gd name="T3" fmla="*/ 1 h 11"/>
              <a:gd name="T4" fmla="*/ 5 w 35"/>
              <a:gd name="T5" fmla="*/ 1 h 11"/>
              <a:gd name="T6" fmla="*/ 7 w 35"/>
              <a:gd name="T7" fmla="*/ 0 h 11"/>
              <a:gd name="T8" fmla="*/ 9 w 35"/>
              <a:gd name="T9" fmla="*/ 0 h 11"/>
              <a:gd name="T10" fmla="*/ 13 w 35"/>
              <a:gd name="T11" fmla="*/ 0 h 11"/>
              <a:gd name="T12" fmla="*/ 16 w 35"/>
              <a:gd name="T13" fmla="*/ 0 h 11"/>
              <a:gd name="T14" fmla="*/ 18 w 35"/>
              <a:gd name="T15" fmla="*/ 0 h 11"/>
              <a:gd name="T16" fmla="*/ 20 w 35"/>
              <a:gd name="T17" fmla="*/ 0 h 11"/>
              <a:gd name="T18" fmla="*/ 24 w 35"/>
              <a:gd name="T19" fmla="*/ 0 h 11"/>
              <a:gd name="T20" fmla="*/ 26 w 35"/>
              <a:gd name="T21" fmla="*/ 0 h 11"/>
              <a:gd name="T22" fmla="*/ 27 w 35"/>
              <a:gd name="T23" fmla="*/ 0 h 11"/>
              <a:gd name="T24" fmla="*/ 29 w 35"/>
              <a:gd name="T25" fmla="*/ 0 h 11"/>
              <a:gd name="T26" fmla="*/ 33 w 35"/>
              <a:gd name="T27" fmla="*/ 0 h 11"/>
              <a:gd name="T28" fmla="*/ 35 w 35"/>
              <a:gd name="T29" fmla="*/ 1 h 11"/>
              <a:gd name="T30" fmla="*/ 35 w 35"/>
              <a:gd name="T31" fmla="*/ 1 h 11"/>
              <a:gd name="T32" fmla="*/ 35 w 35"/>
              <a:gd name="T33" fmla="*/ 3 h 11"/>
              <a:gd name="T34" fmla="*/ 35 w 35"/>
              <a:gd name="T35" fmla="*/ 5 h 11"/>
              <a:gd name="T36" fmla="*/ 33 w 35"/>
              <a:gd name="T37" fmla="*/ 5 h 11"/>
              <a:gd name="T38" fmla="*/ 31 w 35"/>
              <a:gd name="T39" fmla="*/ 7 h 11"/>
              <a:gd name="T40" fmla="*/ 29 w 35"/>
              <a:gd name="T41" fmla="*/ 7 h 11"/>
              <a:gd name="T42" fmla="*/ 27 w 35"/>
              <a:gd name="T43" fmla="*/ 9 h 11"/>
              <a:gd name="T44" fmla="*/ 24 w 35"/>
              <a:gd name="T45" fmla="*/ 9 h 11"/>
              <a:gd name="T46" fmla="*/ 22 w 35"/>
              <a:gd name="T47" fmla="*/ 11 h 11"/>
              <a:gd name="T48" fmla="*/ 20 w 35"/>
              <a:gd name="T49" fmla="*/ 11 h 11"/>
              <a:gd name="T50" fmla="*/ 20 w 35"/>
              <a:gd name="T51" fmla="*/ 11 h 11"/>
              <a:gd name="T52" fmla="*/ 16 w 35"/>
              <a:gd name="T53" fmla="*/ 11 h 11"/>
              <a:gd name="T54" fmla="*/ 14 w 35"/>
              <a:gd name="T55" fmla="*/ 11 h 11"/>
              <a:gd name="T56" fmla="*/ 11 w 35"/>
              <a:gd name="T57" fmla="*/ 11 h 11"/>
              <a:gd name="T58" fmla="*/ 9 w 35"/>
              <a:gd name="T59" fmla="*/ 11 h 11"/>
              <a:gd name="T60" fmla="*/ 5 w 35"/>
              <a:gd name="T61" fmla="*/ 11 h 11"/>
              <a:gd name="T62" fmla="*/ 3 w 35"/>
              <a:gd name="T63" fmla="*/ 9 h 11"/>
              <a:gd name="T64" fmla="*/ 2 w 35"/>
              <a:gd name="T65" fmla="*/ 9 h 11"/>
              <a:gd name="T66" fmla="*/ 0 w 35"/>
              <a:gd name="T67" fmla="*/ 7 h 11"/>
              <a:gd name="T68" fmla="*/ 0 w 35"/>
              <a:gd name="T69" fmla="*/ 5 h 11"/>
              <a:gd name="T70" fmla="*/ 0 w 35"/>
              <a:gd name="T71" fmla="*/ 5 h 11"/>
              <a:gd name="T72" fmla="*/ 2 w 35"/>
              <a:gd name="T73" fmla="*/ 3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5" h="11">
                <a:moveTo>
                  <a:pt x="2" y="3"/>
                </a:moveTo>
                <a:lnTo>
                  <a:pt x="2" y="3"/>
                </a:lnTo>
                <a:lnTo>
                  <a:pt x="2" y="3"/>
                </a:lnTo>
                <a:lnTo>
                  <a:pt x="3" y="1"/>
                </a:lnTo>
                <a:lnTo>
                  <a:pt x="3" y="1"/>
                </a:lnTo>
                <a:lnTo>
                  <a:pt x="5" y="1"/>
                </a:lnTo>
                <a:lnTo>
                  <a:pt x="5" y="1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1"/>
                </a:lnTo>
                <a:lnTo>
                  <a:pt x="35" y="1"/>
                </a:lnTo>
                <a:lnTo>
                  <a:pt x="35" y="1"/>
                </a:lnTo>
                <a:lnTo>
                  <a:pt x="35" y="3"/>
                </a:lnTo>
                <a:lnTo>
                  <a:pt x="35" y="3"/>
                </a:lnTo>
                <a:lnTo>
                  <a:pt x="35" y="3"/>
                </a:lnTo>
                <a:lnTo>
                  <a:pt x="35" y="5"/>
                </a:lnTo>
                <a:lnTo>
                  <a:pt x="33" y="5"/>
                </a:lnTo>
                <a:lnTo>
                  <a:pt x="33" y="5"/>
                </a:lnTo>
                <a:lnTo>
                  <a:pt x="31" y="7"/>
                </a:lnTo>
                <a:lnTo>
                  <a:pt x="31" y="7"/>
                </a:lnTo>
                <a:lnTo>
                  <a:pt x="29" y="7"/>
                </a:lnTo>
                <a:lnTo>
                  <a:pt x="29" y="7"/>
                </a:lnTo>
                <a:lnTo>
                  <a:pt x="27" y="9"/>
                </a:lnTo>
                <a:lnTo>
                  <a:pt x="27" y="9"/>
                </a:lnTo>
                <a:lnTo>
                  <a:pt x="26" y="9"/>
                </a:lnTo>
                <a:lnTo>
                  <a:pt x="24" y="9"/>
                </a:lnTo>
                <a:lnTo>
                  <a:pt x="24" y="11"/>
                </a:lnTo>
                <a:lnTo>
                  <a:pt x="22" y="11"/>
                </a:lnTo>
                <a:lnTo>
                  <a:pt x="22" y="11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18" y="11"/>
                </a:lnTo>
                <a:lnTo>
                  <a:pt x="16" y="11"/>
                </a:lnTo>
                <a:lnTo>
                  <a:pt x="16" y="11"/>
                </a:lnTo>
                <a:lnTo>
                  <a:pt x="14" y="11"/>
                </a:lnTo>
                <a:lnTo>
                  <a:pt x="13" y="11"/>
                </a:lnTo>
                <a:lnTo>
                  <a:pt x="11" y="11"/>
                </a:lnTo>
                <a:lnTo>
                  <a:pt x="11" y="11"/>
                </a:lnTo>
                <a:lnTo>
                  <a:pt x="9" y="11"/>
                </a:lnTo>
                <a:lnTo>
                  <a:pt x="7" y="11"/>
                </a:lnTo>
                <a:lnTo>
                  <a:pt x="5" y="11"/>
                </a:lnTo>
                <a:lnTo>
                  <a:pt x="5" y="11"/>
                </a:lnTo>
                <a:lnTo>
                  <a:pt x="3" y="9"/>
                </a:lnTo>
                <a:lnTo>
                  <a:pt x="2" y="9"/>
                </a:lnTo>
                <a:lnTo>
                  <a:pt x="2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close/>
              </a:path>
            </a:pathLst>
          </a:custGeom>
          <a:solidFill>
            <a:srgbClr val="F6BF6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22" name="Freeform 2078"/>
          <p:cNvSpPr>
            <a:spLocks/>
          </p:cNvSpPr>
          <p:nvPr/>
        </p:nvSpPr>
        <p:spPr bwMode="auto">
          <a:xfrm>
            <a:off x="6062663" y="4179888"/>
            <a:ext cx="25400" cy="9525"/>
          </a:xfrm>
          <a:custGeom>
            <a:avLst/>
            <a:gdLst>
              <a:gd name="T0" fmla="*/ 2 w 35"/>
              <a:gd name="T1" fmla="*/ 3 h 11"/>
              <a:gd name="T2" fmla="*/ 3 w 35"/>
              <a:gd name="T3" fmla="*/ 1 h 11"/>
              <a:gd name="T4" fmla="*/ 5 w 35"/>
              <a:gd name="T5" fmla="*/ 1 h 11"/>
              <a:gd name="T6" fmla="*/ 7 w 35"/>
              <a:gd name="T7" fmla="*/ 0 h 11"/>
              <a:gd name="T8" fmla="*/ 9 w 35"/>
              <a:gd name="T9" fmla="*/ 0 h 11"/>
              <a:gd name="T10" fmla="*/ 13 w 35"/>
              <a:gd name="T11" fmla="*/ 0 h 11"/>
              <a:gd name="T12" fmla="*/ 16 w 35"/>
              <a:gd name="T13" fmla="*/ 0 h 11"/>
              <a:gd name="T14" fmla="*/ 18 w 35"/>
              <a:gd name="T15" fmla="*/ 0 h 11"/>
              <a:gd name="T16" fmla="*/ 20 w 35"/>
              <a:gd name="T17" fmla="*/ 0 h 11"/>
              <a:gd name="T18" fmla="*/ 24 w 35"/>
              <a:gd name="T19" fmla="*/ 0 h 11"/>
              <a:gd name="T20" fmla="*/ 26 w 35"/>
              <a:gd name="T21" fmla="*/ 0 h 11"/>
              <a:gd name="T22" fmla="*/ 27 w 35"/>
              <a:gd name="T23" fmla="*/ 0 h 11"/>
              <a:gd name="T24" fmla="*/ 29 w 35"/>
              <a:gd name="T25" fmla="*/ 0 h 11"/>
              <a:gd name="T26" fmla="*/ 33 w 35"/>
              <a:gd name="T27" fmla="*/ 0 h 11"/>
              <a:gd name="T28" fmla="*/ 35 w 35"/>
              <a:gd name="T29" fmla="*/ 1 h 11"/>
              <a:gd name="T30" fmla="*/ 35 w 35"/>
              <a:gd name="T31" fmla="*/ 1 h 11"/>
              <a:gd name="T32" fmla="*/ 35 w 35"/>
              <a:gd name="T33" fmla="*/ 3 h 11"/>
              <a:gd name="T34" fmla="*/ 35 w 35"/>
              <a:gd name="T35" fmla="*/ 5 h 11"/>
              <a:gd name="T36" fmla="*/ 33 w 35"/>
              <a:gd name="T37" fmla="*/ 5 h 11"/>
              <a:gd name="T38" fmla="*/ 31 w 35"/>
              <a:gd name="T39" fmla="*/ 7 h 11"/>
              <a:gd name="T40" fmla="*/ 29 w 35"/>
              <a:gd name="T41" fmla="*/ 7 h 11"/>
              <a:gd name="T42" fmla="*/ 27 w 35"/>
              <a:gd name="T43" fmla="*/ 9 h 11"/>
              <a:gd name="T44" fmla="*/ 24 w 35"/>
              <a:gd name="T45" fmla="*/ 9 h 11"/>
              <a:gd name="T46" fmla="*/ 22 w 35"/>
              <a:gd name="T47" fmla="*/ 11 h 11"/>
              <a:gd name="T48" fmla="*/ 20 w 35"/>
              <a:gd name="T49" fmla="*/ 11 h 11"/>
              <a:gd name="T50" fmla="*/ 20 w 35"/>
              <a:gd name="T51" fmla="*/ 11 h 11"/>
              <a:gd name="T52" fmla="*/ 16 w 35"/>
              <a:gd name="T53" fmla="*/ 11 h 11"/>
              <a:gd name="T54" fmla="*/ 14 w 35"/>
              <a:gd name="T55" fmla="*/ 11 h 11"/>
              <a:gd name="T56" fmla="*/ 11 w 35"/>
              <a:gd name="T57" fmla="*/ 11 h 11"/>
              <a:gd name="T58" fmla="*/ 9 w 35"/>
              <a:gd name="T59" fmla="*/ 11 h 11"/>
              <a:gd name="T60" fmla="*/ 5 w 35"/>
              <a:gd name="T61" fmla="*/ 11 h 11"/>
              <a:gd name="T62" fmla="*/ 3 w 35"/>
              <a:gd name="T63" fmla="*/ 9 h 11"/>
              <a:gd name="T64" fmla="*/ 2 w 35"/>
              <a:gd name="T65" fmla="*/ 9 h 11"/>
              <a:gd name="T66" fmla="*/ 0 w 35"/>
              <a:gd name="T67" fmla="*/ 7 h 11"/>
              <a:gd name="T68" fmla="*/ 0 w 35"/>
              <a:gd name="T69" fmla="*/ 5 h 11"/>
              <a:gd name="T70" fmla="*/ 0 w 35"/>
              <a:gd name="T71" fmla="*/ 5 h 11"/>
              <a:gd name="T72" fmla="*/ 2 w 35"/>
              <a:gd name="T73" fmla="*/ 3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5" h="11">
                <a:moveTo>
                  <a:pt x="2" y="3"/>
                </a:moveTo>
                <a:lnTo>
                  <a:pt x="2" y="3"/>
                </a:lnTo>
                <a:lnTo>
                  <a:pt x="2" y="3"/>
                </a:lnTo>
                <a:lnTo>
                  <a:pt x="3" y="1"/>
                </a:lnTo>
                <a:lnTo>
                  <a:pt x="3" y="1"/>
                </a:lnTo>
                <a:lnTo>
                  <a:pt x="5" y="1"/>
                </a:lnTo>
                <a:lnTo>
                  <a:pt x="5" y="1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7" y="0"/>
                </a:lnTo>
                <a:lnTo>
                  <a:pt x="27" y="0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  <a:lnTo>
                  <a:pt x="33" y="0"/>
                </a:lnTo>
                <a:lnTo>
                  <a:pt x="35" y="1"/>
                </a:lnTo>
                <a:lnTo>
                  <a:pt x="35" y="1"/>
                </a:lnTo>
                <a:lnTo>
                  <a:pt x="35" y="1"/>
                </a:lnTo>
                <a:lnTo>
                  <a:pt x="35" y="3"/>
                </a:lnTo>
                <a:lnTo>
                  <a:pt x="35" y="3"/>
                </a:lnTo>
                <a:lnTo>
                  <a:pt x="35" y="3"/>
                </a:lnTo>
                <a:lnTo>
                  <a:pt x="35" y="5"/>
                </a:lnTo>
                <a:lnTo>
                  <a:pt x="33" y="5"/>
                </a:lnTo>
                <a:lnTo>
                  <a:pt x="33" y="5"/>
                </a:lnTo>
                <a:lnTo>
                  <a:pt x="31" y="7"/>
                </a:lnTo>
                <a:lnTo>
                  <a:pt x="31" y="7"/>
                </a:lnTo>
                <a:lnTo>
                  <a:pt x="29" y="7"/>
                </a:lnTo>
                <a:lnTo>
                  <a:pt x="29" y="7"/>
                </a:lnTo>
                <a:lnTo>
                  <a:pt x="27" y="9"/>
                </a:lnTo>
                <a:lnTo>
                  <a:pt x="27" y="9"/>
                </a:lnTo>
                <a:lnTo>
                  <a:pt x="26" y="9"/>
                </a:lnTo>
                <a:lnTo>
                  <a:pt x="24" y="9"/>
                </a:lnTo>
                <a:lnTo>
                  <a:pt x="24" y="11"/>
                </a:lnTo>
                <a:lnTo>
                  <a:pt x="22" y="11"/>
                </a:lnTo>
                <a:lnTo>
                  <a:pt x="22" y="11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18" y="11"/>
                </a:lnTo>
                <a:lnTo>
                  <a:pt x="16" y="11"/>
                </a:lnTo>
                <a:lnTo>
                  <a:pt x="16" y="11"/>
                </a:lnTo>
                <a:lnTo>
                  <a:pt x="14" y="11"/>
                </a:lnTo>
                <a:lnTo>
                  <a:pt x="13" y="11"/>
                </a:lnTo>
                <a:lnTo>
                  <a:pt x="11" y="11"/>
                </a:lnTo>
                <a:lnTo>
                  <a:pt x="11" y="11"/>
                </a:lnTo>
                <a:lnTo>
                  <a:pt x="9" y="11"/>
                </a:lnTo>
                <a:lnTo>
                  <a:pt x="7" y="11"/>
                </a:lnTo>
                <a:lnTo>
                  <a:pt x="5" y="11"/>
                </a:lnTo>
                <a:lnTo>
                  <a:pt x="5" y="11"/>
                </a:lnTo>
                <a:lnTo>
                  <a:pt x="3" y="9"/>
                </a:lnTo>
                <a:lnTo>
                  <a:pt x="2" y="9"/>
                </a:lnTo>
                <a:lnTo>
                  <a:pt x="2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23" name="Freeform 2079"/>
          <p:cNvSpPr>
            <a:spLocks/>
          </p:cNvSpPr>
          <p:nvPr/>
        </p:nvSpPr>
        <p:spPr bwMode="auto">
          <a:xfrm>
            <a:off x="6065838" y="4181475"/>
            <a:ext cx="22225" cy="6350"/>
          </a:xfrm>
          <a:custGeom>
            <a:avLst/>
            <a:gdLst>
              <a:gd name="T0" fmla="*/ 0 w 26"/>
              <a:gd name="T1" fmla="*/ 6 h 8"/>
              <a:gd name="T2" fmla="*/ 0 w 26"/>
              <a:gd name="T3" fmla="*/ 6 h 8"/>
              <a:gd name="T4" fmla="*/ 0 w 26"/>
              <a:gd name="T5" fmla="*/ 4 h 8"/>
              <a:gd name="T6" fmla="*/ 0 w 26"/>
              <a:gd name="T7" fmla="*/ 4 h 8"/>
              <a:gd name="T8" fmla="*/ 2 w 26"/>
              <a:gd name="T9" fmla="*/ 4 h 8"/>
              <a:gd name="T10" fmla="*/ 2 w 26"/>
              <a:gd name="T11" fmla="*/ 4 h 8"/>
              <a:gd name="T12" fmla="*/ 2 w 26"/>
              <a:gd name="T13" fmla="*/ 2 h 8"/>
              <a:gd name="T14" fmla="*/ 4 w 26"/>
              <a:gd name="T15" fmla="*/ 2 h 8"/>
              <a:gd name="T16" fmla="*/ 4 w 26"/>
              <a:gd name="T17" fmla="*/ 2 h 8"/>
              <a:gd name="T18" fmla="*/ 6 w 26"/>
              <a:gd name="T19" fmla="*/ 2 h 8"/>
              <a:gd name="T20" fmla="*/ 6 w 26"/>
              <a:gd name="T21" fmla="*/ 2 h 8"/>
              <a:gd name="T22" fmla="*/ 8 w 26"/>
              <a:gd name="T23" fmla="*/ 2 h 8"/>
              <a:gd name="T24" fmla="*/ 8 w 26"/>
              <a:gd name="T25" fmla="*/ 0 h 8"/>
              <a:gd name="T26" fmla="*/ 9 w 26"/>
              <a:gd name="T27" fmla="*/ 0 h 8"/>
              <a:gd name="T28" fmla="*/ 11 w 26"/>
              <a:gd name="T29" fmla="*/ 0 h 8"/>
              <a:gd name="T30" fmla="*/ 13 w 26"/>
              <a:gd name="T31" fmla="*/ 0 h 8"/>
              <a:gd name="T32" fmla="*/ 13 w 26"/>
              <a:gd name="T33" fmla="*/ 0 h 8"/>
              <a:gd name="T34" fmla="*/ 13 w 26"/>
              <a:gd name="T35" fmla="*/ 0 h 8"/>
              <a:gd name="T36" fmla="*/ 15 w 26"/>
              <a:gd name="T37" fmla="*/ 0 h 8"/>
              <a:gd name="T38" fmla="*/ 15 w 26"/>
              <a:gd name="T39" fmla="*/ 0 h 8"/>
              <a:gd name="T40" fmla="*/ 17 w 26"/>
              <a:gd name="T41" fmla="*/ 0 h 8"/>
              <a:gd name="T42" fmla="*/ 19 w 26"/>
              <a:gd name="T43" fmla="*/ 0 h 8"/>
              <a:gd name="T44" fmla="*/ 19 w 26"/>
              <a:gd name="T45" fmla="*/ 0 h 8"/>
              <a:gd name="T46" fmla="*/ 21 w 26"/>
              <a:gd name="T47" fmla="*/ 0 h 8"/>
              <a:gd name="T48" fmla="*/ 21 w 26"/>
              <a:gd name="T49" fmla="*/ 0 h 8"/>
              <a:gd name="T50" fmla="*/ 22 w 26"/>
              <a:gd name="T51" fmla="*/ 0 h 8"/>
              <a:gd name="T52" fmla="*/ 24 w 26"/>
              <a:gd name="T53" fmla="*/ 0 h 8"/>
              <a:gd name="T54" fmla="*/ 24 w 26"/>
              <a:gd name="T55" fmla="*/ 0 h 8"/>
              <a:gd name="T56" fmla="*/ 26 w 26"/>
              <a:gd name="T57" fmla="*/ 0 h 8"/>
              <a:gd name="T58" fmla="*/ 26 w 26"/>
              <a:gd name="T59" fmla="*/ 0 h 8"/>
              <a:gd name="T60" fmla="*/ 26 w 26"/>
              <a:gd name="T61" fmla="*/ 0 h 8"/>
              <a:gd name="T62" fmla="*/ 26 w 26"/>
              <a:gd name="T63" fmla="*/ 0 h 8"/>
              <a:gd name="T64" fmla="*/ 26 w 26"/>
              <a:gd name="T65" fmla="*/ 2 h 8"/>
              <a:gd name="T66" fmla="*/ 26 w 26"/>
              <a:gd name="T67" fmla="*/ 2 h 8"/>
              <a:gd name="T68" fmla="*/ 26 w 26"/>
              <a:gd name="T69" fmla="*/ 2 h 8"/>
              <a:gd name="T70" fmla="*/ 26 w 26"/>
              <a:gd name="T71" fmla="*/ 4 h 8"/>
              <a:gd name="T72" fmla="*/ 26 w 26"/>
              <a:gd name="T73" fmla="*/ 4 h 8"/>
              <a:gd name="T74" fmla="*/ 26 w 26"/>
              <a:gd name="T75" fmla="*/ 4 h 8"/>
              <a:gd name="T76" fmla="*/ 24 w 26"/>
              <a:gd name="T77" fmla="*/ 6 h 8"/>
              <a:gd name="T78" fmla="*/ 24 w 26"/>
              <a:gd name="T79" fmla="*/ 6 h 8"/>
              <a:gd name="T80" fmla="*/ 22 w 26"/>
              <a:gd name="T81" fmla="*/ 6 h 8"/>
              <a:gd name="T82" fmla="*/ 22 w 26"/>
              <a:gd name="T83" fmla="*/ 6 h 8"/>
              <a:gd name="T84" fmla="*/ 21 w 26"/>
              <a:gd name="T85" fmla="*/ 6 h 8"/>
              <a:gd name="T86" fmla="*/ 19 w 26"/>
              <a:gd name="T87" fmla="*/ 6 h 8"/>
              <a:gd name="T88" fmla="*/ 19 w 26"/>
              <a:gd name="T89" fmla="*/ 6 h 8"/>
              <a:gd name="T90" fmla="*/ 19 w 26"/>
              <a:gd name="T91" fmla="*/ 6 h 8"/>
              <a:gd name="T92" fmla="*/ 19 w 26"/>
              <a:gd name="T93" fmla="*/ 8 h 8"/>
              <a:gd name="T94" fmla="*/ 17 w 26"/>
              <a:gd name="T95" fmla="*/ 8 h 8"/>
              <a:gd name="T96" fmla="*/ 15 w 26"/>
              <a:gd name="T97" fmla="*/ 8 h 8"/>
              <a:gd name="T98" fmla="*/ 13 w 26"/>
              <a:gd name="T99" fmla="*/ 8 h 8"/>
              <a:gd name="T100" fmla="*/ 13 w 26"/>
              <a:gd name="T101" fmla="*/ 8 h 8"/>
              <a:gd name="T102" fmla="*/ 13 w 26"/>
              <a:gd name="T103" fmla="*/ 8 h 8"/>
              <a:gd name="T104" fmla="*/ 11 w 26"/>
              <a:gd name="T105" fmla="*/ 8 h 8"/>
              <a:gd name="T106" fmla="*/ 9 w 26"/>
              <a:gd name="T107" fmla="*/ 8 h 8"/>
              <a:gd name="T108" fmla="*/ 8 w 26"/>
              <a:gd name="T109" fmla="*/ 8 h 8"/>
              <a:gd name="T110" fmla="*/ 6 w 26"/>
              <a:gd name="T111" fmla="*/ 8 h 8"/>
              <a:gd name="T112" fmla="*/ 4 w 26"/>
              <a:gd name="T113" fmla="*/ 8 h 8"/>
              <a:gd name="T114" fmla="*/ 4 w 26"/>
              <a:gd name="T115" fmla="*/ 8 h 8"/>
              <a:gd name="T116" fmla="*/ 2 w 26"/>
              <a:gd name="T117" fmla="*/ 8 h 8"/>
              <a:gd name="T118" fmla="*/ 2 w 26"/>
              <a:gd name="T119" fmla="*/ 6 h 8"/>
              <a:gd name="T120" fmla="*/ 0 w 26"/>
              <a:gd name="T121" fmla="*/ 6 h 8"/>
              <a:gd name="T122" fmla="*/ 0 w 26"/>
              <a:gd name="T123" fmla="*/ 6 h 8"/>
              <a:gd name="T124" fmla="*/ 0 w 26"/>
              <a:gd name="T125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" h="8">
                <a:moveTo>
                  <a:pt x="0" y="6"/>
                </a:move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8" y="2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0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0"/>
                </a:lnTo>
                <a:lnTo>
                  <a:pt x="21" y="0"/>
                </a:lnTo>
                <a:lnTo>
                  <a:pt x="22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6" y="0"/>
                </a:lnTo>
                <a:lnTo>
                  <a:pt x="26" y="0"/>
                </a:lnTo>
                <a:lnTo>
                  <a:pt x="26" y="0"/>
                </a:lnTo>
                <a:lnTo>
                  <a:pt x="26" y="0"/>
                </a:lnTo>
                <a:lnTo>
                  <a:pt x="26" y="0"/>
                </a:lnTo>
                <a:lnTo>
                  <a:pt x="26" y="0"/>
                </a:lnTo>
                <a:lnTo>
                  <a:pt x="26" y="2"/>
                </a:lnTo>
                <a:lnTo>
                  <a:pt x="26" y="2"/>
                </a:lnTo>
                <a:lnTo>
                  <a:pt x="26" y="2"/>
                </a:lnTo>
                <a:lnTo>
                  <a:pt x="26" y="2"/>
                </a:lnTo>
                <a:lnTo>
                  <a:pt x="26" y="2"/>
                </a:lnTo>
                <a:lnTo>
                  <a:pt x="26" y="4"/>
                </a:lnTo>
                <a:lnTo>
                  <a:pt x="26" y="4"/>
                </a:lnTo>
                <a:lnTo>
                  <a:pt x="26" y="4"/>
                </a:lnTo>
                <a:lnTo>
                  <a:pt x="26" y="4"/>
                </a:lnTo>
                <a:lnTo>
                  <a:pt x="26" y="4"/>
                </a:lnTo>
                <a:lnTo>
                  <a:pt x="26" y="4"/>
                </a:lnTo>
                <a:lnTo>
                  <a:pt x="24" y="4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2" y="6"/>
                </a:lnTo>
                <a:lnTo>
                  <a:pt x="22" y="6"/>
                </a:lnTo>
                <a:lnTo>
                  <a:pt x="22" y="6"/>
                </a:lnTo>
                <a:lnTo>
                  <a:pt x="22" y="6"/>
                </a:lnTo>
                <a:lnTo>
                  <a:pt x="21" y="6"/>
                </a:lnTo>
                <a:lnTo>
                  <a:pt x="21" y="6"/>
                </a:lnTo>
                <a:lnTo>
                  <a:pt x="19" y="6"/>
                </a:lnTo>
                <a:lnTo>
                  <a:pt x="19" y="6"/>
                </a:lnTo>
                <a:lnTo>
                  <a:pt x="19" y="6"/>
                </a:lnTo>
                <a:lnTo>
                  <a:pt x="19" y="6"/>
                </a:lnTo>
                <a:lnTo>
                  <a:pt x="19" y="6"/>
                </a:lnTo>
                <a:lnTo>
                  <a:pt x="19" y="6"/>
                </a:lnTo>
                <a:lnTo>
                  <a:pt x="19" y="8"/>
                </a:lnTo>
                <a:lnTo>
                  <a:pt x="19" y="8"/>
                </a:lnTo>
                <a:lnTo>
                  <a:pt x="17" y="8"/>
                </a:lnTo>
                <a:lnTo>
                  <a:pt x="17" y="8"/>
                </a:lnTo>
                <a:lnTo>
                  <a:pt x="15" y="8"/>
                </a:lnTo>
                <a:lnTo>
                  <a:pt x="15" y="8"/>
                </a:lnTo>
                <a:lnTo>
                  <a:pt x="15" y="8"/>
                </a:lnTo>
                <a:lnTo>
                  <a:pt x="13" y="8"/>
                </a:lnTo>
                <a:lnTo>
                  <a:pt x="13" y="8"/>
                </a:lnTo>
                <a:lnTo>
                  <a:pt x="13" y="8"/>
                </a:lnTo>
                <a:lnTo>
                  <a:pt x="13" y="8"/>
                </a:lnTo>
                <a:lnTo>
                  <a:pt x="13" y="8"/>
                </a:lnTo>
                <a:lnTo>
                  <a:pt x="11" y="8"/>
                </a:lnTo>
                <a:lnTo>
                  <a:pt x="11" y="8"/>
                </a:lnTo>
                <a:lnTo>
                  <a:pt x="9" y="8"/>
                </a:lnTo>
                <a:lnTo>
                  <a:pt x="9" y="8"/>
                </a:lnTo>
                <a:lnTo>
                  <a:pt x="8" y="8"/>
                </a:lnTo>
                <a:lnTo>
                  <a:pt x="8" y="8"/>
                </a:lnTo>
                <a:lnTo>
                  <a:pt x="6" y="8"/>
                </a:lnTo>
                <a:lnTo>
                  <a:pt x="6" y="8"/>
                </a:lnTo>
                <a:lnTo>
                  <a:pt x="4" y="8"/>
                </a:lnTo>
                <a:lnTo>
                  <a:pt x="4" y="8"/>
                </a:lnTo>
                <a:lnTo>
                  <a:pt x="4" y="8"/>
                </a:lnTo>
                <a:lnTo>
                  <a:pt x="4" y="8"/>
                </a:lnTo>
                <a:lnTo>
                  <a:pt x="4" y="8"/>
                </a:lnTo>
                <a:lnTo>
                  <a:pt x="2" y="8"/>
                </a:lnTo>
                <a:lnTo>
                  <a:pt x="2" y="6"/>
                </a:lnTo>
                <a:lnTo>
                  <a:pt x="2" y="6"/>
                </a:lnTo>
                <a:lnTo>
                  <a:pt x="2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close/>
              </a:path>
            </a:pathLst>
          </a:custGeom>
          <a:solidFill>
            <a:srgbClr val="C0FE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24" name="Freeform 2080"/>
          <p:cNvSpPr>
            <a:spLocks/>
          </p:cNvSpPr>
          <p:nvPr/>
        </p:nvSpPr>
        <p:spPr bwMode="auto">
          <a:xfrm>
            <a:off x="6088063" y="4121150"/>
            <a:ext cx="60325" cy="50800"/>
          </a:xfrm>
          <a:custGeom>
            <a:avLst/>
            <a:gdLst>
              <a:gd name="T0" fmla="*/ 15 w 77"/>
              <a:gd name="T1" fmla="*/ 55 h 65"/>
              <a:gd name="T2" fmla="*/ 16 w 77"/>
              <a:gd name="T3" fmla="*/ 54 h 65"/>
              <a:gd name="T4" fmla="*/ 18 w 77"/>
              <a:gd name="T5" fmla="*/ 52 h 65"/>
              <a:gd name="T6" fmla="*/ 20 w 77"/>
              <a:gd name="T7" fmla="*/ 50 h 65"/>
              <a:gd name="T8" fmla="*/ 22 w 77"/>
              <a:gd name="T9" fmla="*/ 48 h 65"/>
              <a:gd name="T10" fmla="*/ 26 w 77"/>
              <a:gd name="T11" fmla="*/ 44 h 65"/>
              <a:gd name="T12" fmla="*/ 31 w 77"/>
              <a:gd name="T13" fmla="*/ 39 h 65"/>
              <a:gd name="T14" fmla="*/ 37 w 77"/>
              <a:gd name="T15" fmla="*/ 35 h 65"/>
              <a:gd name="T16" fmla="*/ 44 w 77"/>
              <a:gd name="T17" fmla="*/ 28 h 65"/>
              <a:gd name="T18" fmla="*/ 50 w 77"/>
              <a:gd name="T19" fmla="*/ 22 h 65"/>
              <a:gd name="T20" fmla="*/ 53 w 77"/>
              <a:gd name="T21" fmla="*/ 19 h 65"/>
              <a:gd name="T22" fmla="*/ 57 w 77"/>
              <a:gd name="T23" fmla="*/ 15 h 65"/>
              <a:gd name="T24" fmla="*/ 62 w 77"/>
              <a:gd name="T25" fmla="*/ 11 h 65"/>
              <a:gd name="T26" fmla="*/ 66 w 77"/>
              <a:gd name="T27" fmla="*/ 9 h 65"/>
              <a:gd name="T28" fmla="*/ 68 w 77"/>
              <a:gd name="T29" fmla="*/ 8 h 65"/>
              <a:gd name="T30" fmla="*/ 70 w 77"/>
              <a:gd name="T31" fmla="*/ 4 h 65"/>
              <a:gd name="T32" fmla="*/ 75 w 77"/>
              <a:gd name="T33" fmla="*/ 2 h 65"/>
              <a:gd name="T34" fmla="*/ 77 w 77"/>
              <a:gd name="T35" fmla="*/ 0 h 65"/>
              <a:gd name="T36" fmla="*/ 75 w 77"/>
              <a:gd name="T37" fmla="*/ 2 h 65"/>
              <a:gd name="T38" fmla="*/ 73 w 77"/>
              <a:gd name="T39" fmla="*/ 2 h 65"/>
              <a:gd name="T40" fmla="*/ 70 w 77"/>
              <a:gd name="T41" fmla="*/ 4 h 65"/>
              <a:gd name="T42" fmla="*/ 68 w 77"/>
              <a:gd name="T43" fmla="*/ 6 h 65"/>
              <a:gd name="T44" fmla="*/ 64 w 77"/>
              <a:gd name="T45" fmla="*/ 8 h 65"/>
              <a:gd name="T46" fmla="*/ 61 w 77"/>
              <a:gd name="T47" fmla="*/ 9 h 65"/>
              <a:gd name="T48" fmla="*/ 59 w 77"/>
              <a:gd name="T49" fmla="*/ 11 h 65"/>
              <a:gd name="T50" fmla="*/ 55 w 77"/>
              <a:gd name="T51" fmla="*/ 13 h 65"/>
              <a:gd name="T52" fmla="*/ 50 w 77"/>
              <a:gd name="T53" fmla="*/ 17 h 65"/>
              <a:gd name="T54" fmla="*/ 46 w 77"/>
              <a:gd name="T55" fmla="*/ 19 h 65"/>
              <a:gd name="T56" fmla="*/ 42 w 77"/>
              <a:gd name="T57" fmla="*/ 20 h 65"/>
              <a:gd name="T58" fmla="*/ 37 w 77"/>
              <a:gd name="T59" fmla="*/ 24 h 65"/>
              <a:gd name="T60" fmla="*/ 33 w 77"/>
              <a:gd name="T61" fmla="*/ 28 h 65"/>
              <a:gd name="T62" fmla="*/ 27 w 77"/>
              <a:gd name="T63" fmla="*/ 32 h 65"/>
              <a:gd name="T64" fmla="*/ 26 w 77"/>
              <a:gd name="T65" fmla="*/ 33 h 65"/>
              <a:gd name="T66" fmla="*/ 20 w 77"/>
              <a:gd name="T67" fmla="*/ 37 h 65"/>
              <a:gd name="T68" fmla="*/ 16 w 77"/>
              <a:gd name="T69" fmla="*/ 39 h 65"/>
              <a:gd name="T70" fmla="*/ 15 w 77"/>
              <a:gd name="T71" fmla="*/ 43 h 65"/>
              <a:gd name="T72" fmla="*/ 13 w 77"/>
              <a:gd name="T73" fmla="*/ 44 h 65"/>
              <a:gd name="T74" fmla="*/ 9 w 77"/>
              <a:gd name="T75" fmla="*/ 50 h 65"/>
              <a:gd name="T76" fmla="*/ 4 w 77"/>
              <a:gd name="T77" fmla="*/ 55 h 65"/>
              <a:gd name="T78" fmla="*/ 2 w 77"/>
              <a:gd name="T79" fmla="*/ 57 h 65"/>
              <a:gd name="T80" fmla="*/ 0 w 77"/>
              <a:gd name="T81" fmla="*/ 59 h 65"/>
              <a:gd name="T82" fmla="*/ 0 w 77"/>
              <a:gd name="T83" fmla="*/ 61 h 65"/>
              <a:gd name="T84" fmla="*/ 0 w 77"/>
              <a:gd name="T85" fmla="*/ 63 h 65"/>
              <a:gd name="T86" fmla="*/ 0 w 77"/>
              <a:gd name="T87" fmla="*/ 65 h 65"/>
              <a:gd name="T88" fmla="*/ 9 w 77"/>
              <a:gd name="T89" fmla="*/ 59 h 65"/>
              <a:gd name="T90" fmla="*/ 13 w 77"/>
              <a:gd name="T91" fmla="*/ 55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77" h="65">
                <a:moveTo>
                  <a:pt x="13" y="55"/>
                </a:moveTo>
                <a:lnTo>
                  <a:pt x="15" y="55"/>
                </a:lnTo>
                <a:lnTo>
                  <a:pt x="15" y="55"/>
                </a:lnTo>
                <a:lnTo>
                  <a:pt x="16" y="55"/>
                </a:lnTo>
                <a:lnTo>
                  <a:pt x="16" y="55"/>
                </a:lnTo>
                <a:lnTo>
                  <a:pt x="16" y="54"/>
                </a:lnTo>
                <a:lnTo>
                  <a:pt x="16" y="54"/>
                </a:lnTo>
                <a:lnTo>
                  <a:pt x="18" y="54"/>
                </a:lnTo>
                <a:lnTo>
                  <a:pt x="18" y="52"/>
                </a:lnTo>
                <a:lnTo>
                  <a:pt x="18" y="52"/>
                </a:lnTo>
                <a:lnTo>
                  <a:pt x="20" y="50"/>
                </a:lnTo>
                <a:lnTo>
                  <a:pt x="20" y="50"/>
                </a:lnTo>
                <a:lnTo>
                  <a:pt x="22" y="48"/>
                </a:lnTo>
                <a:lnTo>
                  <a:pt x="22" y="48"/>
                </a:lnTo>
                <a:lnTo>
                  <a:pt x="22" y="48"/>
                </a:lnTo>
                <a:lnTo>
                  <a:pt x="24" y="46"/>
                </a:lnTo>
                <a:lnTo>
                  <a:pt x="24" y="44"/>
                </a:lnTo>
                <a:lnTo>
                  <a:pt x="26" y="44"/>
                </a:lnTo>
                <a:lnTo>
                  <a:pt x="27" y="43"/>
                </a:lnTo>
                <a:lnTo>
                  <a:pt x="27" y="41"/>
                </a:lnTo>
                <a:lnTo>
                  <a:pt x="31" y="39"/>
                </a:lnTo>
                <a:lnTo>
                  <a:pt x="33" y="37"/>
                </a:lnTo>
                <a:lnTo>
                  <a:pt x="35" y="35"/>
                </a:lnTo>
                <a:lnTo>
                  <a:pt x="37" y="35"/>
                </a:lnTo>
                <a:lnTo>
                  <a:pt x="38" y="33"/>
                </a:lnTo>
                <a:lnTo>
                  <a:pt x="42" y="30"/>
                </a:lnTo>
                <a:lnTo>
                  <a:pt x="44" y="28"/>
                </a:lnTo>
                <a:lnTo>
                  <a:pt x="46" y="26"/>
                </a:lnTo>
                <a:lnTo>
                  <a:pt x="48" y="24"/>
                </a:lnTo>
                <a:lnTo>
                  <a:pt x="50" y="22"/>
                </a:lnTo>
                <a:lnTo>
                  <a:pt x="51" y="20"/>
                </a:lnTo>
                <a:lnTo>
                  <a:pt x="53" y="20"/>
                </a:lnTo>
                <a:lnTo>
                  <a:pt x="53" y="19"/>
                </a:lnTo>
                <a:lnTo>
                  <a:pt x="55" y="17"/>
                </a:lnTo>
                <a:lnTo>
                  <a:pt x="57" y="17"/>
                </a:lnTo>
                <a:lnTo>
                  <a:pt x="57" y="15"/>
                </a:lnTo>
                <a:lnTo>
                  <a:pt x="59" y="15"/>
                </a:lnTo>
                <a:lnTo>
                  <a:pt x="61" y="13"/>
                </a:lnTo>
                <a:lnTo>
                  <a:pt x="62" y="11"/>
                </a:lnTo>
                <a:lnTo>
                  <a:pt x="64" y="11"/>
                </a:lnTo>
                <a:lnTo>
                  <a:pt x="64" y="9"/>
                </a:lnTo>
                <a:lnTo>
                  <a:pt x="66" y="9"/>
                </a:lnTo>
                <a:lnTo>
                  <a:pt x="66" y="9"/>
                </a:lnTo>
                <a:lnTo>
                  <a:pt x="66" y="8"/>
                </a:lnTo>
                <a:lnTo>
                  <a:pt x="68" y="8"/>
                </a:lnTo>
                <a:lnTo>
                  <a:pt x="68" y="8"/>
                </a:lnTo>
                <a:lnTo>
                  <a:pt x="70" y="6"/>
                </a:lnTo>
                <a:lnTo>
                  <a:pt x="70" y="4"/>
                </a:lnTo>
                <a:lnTo>
                  <a:pt x="72" y="4"/>
                </a:lnTo>
                <a:lnTo>
                  <a:pt x="72" y="4"/>
                </a:lnTo>
                <a:lnTo>
                  <a:pt x="75" y="2"/>
                </a:lnTo>
                <a:lnTo>
                  <a:pt x="77" y="0"/>
                </a:lnTo>
                <a:lnTo>
                  <a:pt x="77" y="0"/>
                </a:lnTo>
                <a:lnTo>
                  <a:pt x="77" y="0"/>
                </a:lnTo>
                <a:lnTo>
                  <a:pt x="77" y="0"/>
                </a:lnTo>
                <a:lnTo>
                  <a:pt x="77" y="0"/>
                </a:lnTo>
                <a:lnTo>
                  <a:pt x="75" y="2"/>
                </a:lnTo>
                <a:lnTo>
                  <a:pt x="75" y="2"/>
                </a:lnTo>
                <a:lnTo>
                  <a:pt x="73" y="2"/>
                </a:lnTo>
                <a:lnTo>
                  <a:pt x="73" y="2"/>
                </a:lnTo>
                <a:lnTo>
                  <a:pt x="72" y="4"/>
                </a:lnTo>
                <a:lnTo>
                  <a:pt x="72" y="4"/>
                </a:lnTo>
                <a:lnTo>
                  <a:pt x="70" y="4"/>
                </a:lnTo>
                <a:lnTo>
                  <a:pt x="68" y="4"/>
                </a:lnTo>
                <a:lnTo>
                  <a:pt x="68" y="6"/>
                </a:lnTo>
                <a:lnTo>
                  <a:pt x="68" y="6"/>
                </a:lnTo>
                <a:lnTo>
                  <a:pt x="66" y="6"/>
                </a:lnTo>
                <a:lnTo>
                  <a:pt x="64" y="8"/>
                </a:lnTo>
                <a:lnTo>
                  <a:pt x="64" y="8"/>
                </a:lnTo>
                <a:lnTo>
                  <a:pt x="62" y="8"/>
                </a:lnTo>
                <a:lnTo>
                  <a:pt x="62" y="9"/>
                </a:lnTo>
                <a:lnTo>
                  <a:pt x="61" y="9"/>
                </a:lnTo>
                <a:lnTo>
                  <a:pt x="61" y="9"/>
                </a:lnTo>
                <a:lnTo>
                  <a:pt x="59" y="11"/>
                </a:lnTo>
                <a:lnTo>
                  <a:pt x="59" y="11"/>
                </a:lnTo>
                <a:lnTo>
                  <a:pt x="57" y="11"/>
                </a:lnTo>
                <a:lnTo>
                  <a:pt x="55" y="13"/>
                </a:lnTo>
                <a:lnTo>
                  <a:pt x="55" y="13"/>
                </a:lnTo>
                <a:lnTo>
                  <a:pt x="53" y="13"/>
                </a:lnTo>
                <a:lnTo>
                  <a:pt x="51" y="15"/>
                </a:lnTo>
                <a:lnTo>
                  <a:pt x="50" y="17"/>
                </a:lnTo>
                <a:lnTo>
                  <a:pt x="48" y="17"/>
                </a:lnTo>
                <a:lnTo>
                  <a:pt x="48" y="19"/>
                </a:lnTo>
                <a:lnTo>
                  <a:pt x="46" y="19"/>
                </a:lnTo>
                <a:lnTo>
                  <a:pt x="46" y="19"/>
                </a:lnTo>
                <a:lnTo>
                  <a:pt x="44" y="20"/>
                </a:lnTo>
                <a:lnTo>
                  <a:pt x="42" y="20"/>
                </a:lnTo>
                <a:lnTo>
                  <a:pt x="40" y="22"/>
                </a:lnTo>
                <a:lnTo>
                  <a:pt x="38" y="24"/>
                </a:lnTo>
                <a:lnTo>
                  <a:pt x="37" y="24"/>
                </a:lnTo>
                <a:lnTo>
                  <a:pt x="38" y="24"/>
                </a:lnTo>
                <a:lnTo>
                  <a:pt x="35" y="26"/>
                </a:lnTo>
                <a:lnTo>
                  <a:pt x="33" y="28"/>
                </a:lnTo>
                <a:lnTo>
                  <a:pt x="31" y="28"/>
                </a:lnTo>
                <a:lnTo>
                  <a:pt x="29" y="32"/>
                </a:lnTo>
                <a:lnTo>
                  <a:pt x="27" y="32"/>
                </a:lnTo>
                <a:lnTo>
                  <a:pt x="27" y="32"/>
                </a:lnTo>
                <a:lnTo>
                  <a:pt x="26" y="33"/>
                </a:lnTo>
                <a:lnTo>
                  <a:pt x="26" y="33"/>
                </a:lnTo>
                <a:lnTo>
                  <a:pt x="24" y="35"/>
                </a:lnTo>
                <a:lnTo>
                  <a:pt x="22" y="35"/>
                </a:lnTo>
                <a:lnTo>
                  <a:pt x="20" y="37"/>
                </a:lnTo>
                <a:lnTo>
                  <a:pt x="20" y="37"/>
                </a:lnTo>
                <a:lnTo>
                  <a:pt x="18" y="39"/>
                </a:lnTo>
                <a:lnTo>
                  <a:pt x="16" y="39"/>
                </a:lnTo>
                <a:lnTo>
                  <a:pt x="16" y="41"/>
                </a:lnTo>
                <a:lnTo>
                  <a:pt x="15" y="41"/>
                </a:lnTo>
                <a:lnTo>
                  <a:pt x="15" y="43"/>
                </a:lnTo>
                <a:lnTo>
                  <a:pt x="13" y="43"/>
                </a:lnTo>
                <a:lnTo>
                  <a:pt x="13" y="44"/>
                </a:lnTo>
                <a:lnTo>
                  <a:pt x="13" y="44"/>
                </a:lnTo>
                <a:lnTo>
                  <a:pt x="11" y="46"/>
                </a:lnTo>
                <a:lnTo>
                  <a:pt x="9" y="48"/>
                </a:lnTo>
                <a:lnTo>
                  <a:pt x="9" y="50"/>
                </a:lnTo>
                <a:lnTo>
                  <a:pt x="5" y="54"/>
                </a:lnTo>
                <a:lnTo>
                  <a:pt x="5" y="54"/>
                </a:lnTo>
                <a:lnTo>
                  <a:pt x="4" y="55"/>
                </a:lnTo>
                <a:lnTo>
                  <a:pt x="2" y="55"/>
                </a:lnTo>
                <a:lnTo>
                  <a:pt x="2" y="55"/>
                </a:lnTo>
                <a:lnTo>
                  <a:pt x="2" y="57"/>
                </a:lnTo>
                <a:lnTo>
                  <a:pt x="2" y="57"/>
                </a:lnTo>
                <a:lnTo>
                  <a:pt x="2" y="57"/>
                </a:lnTo>
                <a:lnTo>
                  <a:pt x="0" y="59"/>
                </a:lnTo>
                <a:lnTo>
                  <a:pt x="0" y="59"/>
                </a:lnTo>
                <a:lnTo>
                  <a:pt x="0" y="61"/>
                </a:lnTo>
                <a:lnTo>
                  <a:pt x="0" y="61"/>
                </a:lnTo>
                <a:lnTo>
                  <a:pt x="0" y="61"/>
                </a:lnTo>
                <a:lnTo>
                  <a:pt x="0" y="63"/>
                </a:lnTo>
                <a:lnTo>
                  <a:pt x="0" y="63"/>
                </a:lnTo>
                <a:lnTo>
                  <a:pt x="0" y="65"/>
                </a:lnTo>
                <a:lnTo>
                  <a:pt x="0" y="65"/>
                </a:lnTo>
                <a:lnTo>
                  <a:pt x="0" y="65"/>
                </a:lnTo>
                <a:lnTo>
                  <a:pt x="4" y="65"/>
                </a:lnTo>
                <a:lnTo>
                  <a:pt x="5" y="63"/>
                </a:lnTo>
                <a:lnTo>
                  <a:pt x="9" y="59"/>
                </a:lnTo>
                <a:lnTo>
                  <a:pt x="11" y="57"/>
                </a:lnTo>
                <a:lnTo>
                  <a:pt x="15" y="55"/>
                </a:lnTo>
                <a:lnTo>
                  <a:pt x="13" y="55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25" name="Freeform 2081"/>
          <p:cNvSpPr>
            <a:spLocks/>
          </p:cNvSpPr>
          <p:nvPr/>
        </p:nvSpPr>
        <p:spPr bwMode="auto">
          <a:xfrm>
            <a:off x="6088063" y="4121150"/>
            <a:ext cx="60325" cy="50800"/>
          </a:xfrm>
          <a:custGeom>
            <a:avLst/>
            <a:gdLst>
              <a:gd name="T0" fmla="*/ 15 w 77"/>
              <a:gd name="T1" fmla="*/ 55 h 65"/>
              <a:gd name="T2" fmla="*/ 16 w 77"/>
              <a:gd name="T3" fmla="*/ 54 h 65"/>
              <a:gd name="T4" fmla="*/ 18 w 77"/>
              <a:gd name="T5" fmla="*/ 52 h 65"/>
              <a:gd name="T6" fmla="*/ 20 w 77"/>
              <a:gd name="T7" fmla="*/ 50 h 65"/>
              <a:gd name="T8" fmla="*/ 22 w 77"/>
              <a:gd name="T9" fmla="*/ 48 h 65"/>
              <a:gd name="T10" fmla="*/ 26 w 77"/>
              <a:gd name="T11" fmla="*/ 44 h 65"/>
              <a:gd name="T12" fmla="*/ 31 w 77"/>
              <a:gd name="T13" fmla="*/ 39 h 65"/>
              <a:gd name="T14" fmla="*/ 37 w 77"/>
              <a:gd name="T15" fmla="*/ 35 h 65"/>
              <a:gd name="T16" fmla="*/ 44 w 77"/>
              <a:gd name="T17" fmla="*/ 28 h 65"/>
              <a:gd name="T18" fmla="*/ 50 w 77"/>
              <a:gd name="T19" fmla="*/ 22 h 65"/>
              <a:gd name="T20" fmla="*/ 53 w 77"/>
              <a:gd name="T21" fmla="*/ 19 h 65"/>
              <a:gd name="T22" fmla="*/ 57 w 77"/>
              <a:gd name="T23" fmla="*/ 15 h 65"/>
              <a:gd name="T24" fmla="*/ 62 w 77"/>
              <a:gd name="T25" fmla="*/ 11 h 65"/>
              <a:gd name="T26" fmla="*/ 66 w 77"/>
              <a:gd name="T27" fmla="*/ 9 h 65"/>
              <a:gd name="T28" fmla="*/ 68 w 77"/>
              <a:gd name="T29" fmla="*/ 8 h 65"/>
              <a:gd name="T30" fmla="*/ 70 w 77"/>
              <a:gd name="T31" fmla="*/ 4 h 65"/>
              <a:gd name="T32" fmla="*/ 75 w 77"/>
              <a:gd name="T33" fmla="*/ 2 h 65"/>
              <a:gd name="T34" fmla="*/ 77 w 77"/>
              <a:gd name="T35" fmla="*/ 0 h 65"/>
              <a:gd name="T36" fmla="*/ 75 w 77"/>
              <a:gd name="T37" fmla="*/ 2 h 65"/>
              <a:gd name="T38" fmla="*/ 73 w 77"/>
              <a:gd name="T39" fmla="*/ 2 h 65"/>
              <a:gd name="T40" fmla="*/ 70 w 77"/>
              <a:gd name="T41" fmla="*/ 4 h 65"/>
              <a:gd name="T42" fmla="*/ 68 w 77"/>
              <a:gd name="T43" fmla="*/ 6 h 65"/>
              <a:gd name="T44" fmla="*/ 64 w 77"/>
              <a:gd name="T45" fmla="*/ 8 h 65"/>
              <a:gd name="T46" fmla="*/ 61 w 77"/>
              <a:gd name="T47" fmla="*/ 9 h 65"/>
              <a:gd name="T48" fmla="*/ 59 w 77"/>
              <a:gd name="T49" fmla="*/ 11 h 65"/>
              <a:gd name="T50" fmla="*/ 55 w 77"/>
              <a:gd name="T51" fmla="*/ 13 h 65"/>
              <a:gd name="T52" fmla="*/ 50 w 77"/>
              <a:gd name="T53" fmla="*/ 17 h 65"/>
              <a:gd name="T54" fmla="*/ 46 w 77"/>
              <a:gd name="T55" fmla="*/ 19 h 65"/>
              <a:gd name="T56" fmla="*/ 42 w 77"/>
              <a:gd name="T57" fmla="*/ 20 h 65"/>
              <a:gd name="T58" fmla="*/ 37 w 77"/>
              <a:gd name="T59" fmla="*/ 24 h 65"/>
              <a:gd name="T60" fmla="*/ 33 w 77"/>
              <a:gd name="T61" fmla="*/ 28 h 65"/>
              <a:gd name="T62" fmla="*/ 27 w 77"/>
              <a:gd name="T63" fmla="*/ 32 h 65"/>
              <a:gd name="T64" fmla="*/ 26 w 77"/>
              <a:gd name="T65" fmla="*/ 33 h 65"/>
              <a:gd name="T66" fmla="*/ 20 w 77"/>
              <a:gd name="T67" fmla="*/ 37 h 65"/>
              <a:gd name="T68" fmla="*/ 16 w 77"/>
              <a:gd name="T69" fmla="*/ 39 h 65"/>
              <a:gd name="T70" fmla="*/ 15 w 77"/>
              <a:gd name="T71" fmla="*/ 43 h 65"/>
              <a:gd name="T72" fmla="*/ 13 w 77"/>
              <a:gd name="T73" fmla="*/ 44 h 65"/>
              <a:gd name="T74" fmla="*/ 9 w 77"/>
              <a:gd name="T75" fmla="*/ 50 h 65"/>
              <a:gd name="T76" fmla="*/ 4 w 77"/>
              <a:gd name="T77" fmla="*/ 55 h 65"/>
              <a:gd name="T78" fmla="*/ 2 w 77"/>
              <a:gd name="T79" fmla="*/ 57 h 65"/>
              <a:gd name="T80" fmla="*/ 0 w 77"/>
              <a:gd name="T81" fmla="*/ 59 h 65"/>
              <a:gd name="T82" fmla="*/ 0 w 77"/>
              <a:gd name="T83" fmla="*/ 61 h 65"/>
              <a:gd name="T84" fmla="*/ 0 w 77"/>
              <a:gd name="T85" fmla="*/ 63 h 65"/>
              <a:gd name="T86" fmla="*/ 0 w 77"/>
              <a:gd name="T87" fmla="*/ 65 h 65"/>
              <a:gd name="T88" fmla="*/ 9 w 77"/>
              <a:gd name="T89" fmla="*/ 59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77" h="65">
                <a:moveTo>
                  <a:pt x="13" y="55"/>
                </a:moveTo>
                <a:lnTo>
                  <a:pt x="15" y="55"/>
                </a:lnTo>
                <a:lnTo>
                  <a:pt x="15" y="55"/>
                </a:lnTo>
                <a:lnTo>
                  <a:pt x="16" y="55"/>
                </a:lnTo>
                <a:lnTo>
                  <a:pt x="16" y="55"/>
                </a:lnTo>
                <a:lnTo>
                  <a:pt x="16" y="54"/>
                </a:lnTo>
                <a:lnTo>
                  <a:pt x="16" y="54"/>
                </a:lnTo>
                <a:lnTo>
                  <a:pt x="18" y="54"/>
                </a:lnTo>
                <a:lnTo>
                  <a:pt x="18" y="52"/>
                </a:lnTo>
                <a:lnTo>
                  <a:pt x="18" y="52"/>
                </a:lnTo>
                <a:lnTo>
                  <a:pt x="20" y="50"/>
                </a:lnTo>
                <a:lnTo>
                  <a:pt x="20" y="50"/>
                </a:lnTo>
                <a:lnTo>
                  <a:pt x="22" y="48"/>
                </a:lnTo>
                <a:lnTo>
                  <a:pt x="22" y="48"/>
                </a:lnTo>
                <a:lnTo>
                  <a:pt x="22" y="48"/>
                </a:lnTo>
                <a:lnTo>
                  <a:pt x="24" y="46"/>
                </a:lnTo>
                <a:lnTo>
                  <a:pt x="24" y="44"/>
                </a:lnTo>
                <a:lnTo>
                  <a:pt x="26" y="44"/>
                </a:lnTo>
                <a:lnTo>
                  <a:pt x="27" y="43"/>
                </a:lnTo>
                <a:lnTo>
                  <a:pt x="27" y="41"/>
                </a:lnTo>
                <a:lnTo>
                  <a:pt x="31" y="39"/>
                </a:lnTo>
                <a:lnTo>
                  <a:pt x="33" y="37"/>
                </a:lnTo>
                <a:lnTo>
                  <a:pt x="35" y="35"/>
                </a:lnTo>
                <a:lnTo>
                  <a:pt x="37" y="35"/>
                </a:lnTo>
                <a:lnTo>
                  <a:pt x="38" y="33"/>
                </a:lnTo>
                <a:lnTo>
                  <a:pt x="42" y="30"/>
                </a:lnTo>
                <a:lnTo>
                  <a:pt x="44" y="28"/>
                </a:lnTo>
                <a:lnTo>
                  <a:pt x="46" y="26"/>
                </a:lnTo>
                <a:lnTo>
                  <a:pt x="48" y="24"/>
                </a:lnTo>
                <a:lnTo>
                  <a:pt x="50" y="22"/>
                </a:lnTo>
                <a:lnTo>
                  <a:pt x="51" y="20"/>
                </a:lnTo>
                <a:lnTo>
                  <a:pt x="53" y="20"/>
                </a:lnTo>
                <a:lnTo>
                  <a:pt x="53" y="19"/>
                </a:lnTo>
                <a:lnTo>
                  <a:pt x="55" y="17"/>
                </a:lnTo>
                <a:lnTo>
                  <a:pt x="57" y="17"/>
                </a:lnTo>
                <a:lnTo>
                  <a:pt x="57" y="15"/>
                </a:lnTo>
                <a:lnTo>
                  <a:pt x="59" y="15"/>
                </a:lnTo>
                <a:lnTo>
                  <a:pt x="61" y="13"/>
                </a:lnTo>
                <a:lnTo>
                  <a:pt x="62" y="11"/>
                </a:lnTo>
                <a:lnTo>
                  <a:pt x="64" y="11"/>
                </a:lnTo>
                <a:lnTo>
                  <a:pt x="64" y="9"/>
                </a:lnTo>
                <a:lnTo>
                  <a:pt x="66" y="9"/>
                </a:lnTo>
                <a:lnTo>
                  <a:pt x="66" y="9"/>
                </a:lnTo>
                <a:lnTo>
                  <a:pt x="66" y="8"/>
                </a:lnTo>
                <a:lnTo>
                  <a:pt x="68" y="8"/>
                </a:lnTo>
                <a:lnTo>
                  <a:pt x="68" y="8"/>
                </a:lnTo>
                <a:lnTo>
                  <a:pt x="70" y="6"/>
                </a:lnTo>
                <a:lnTo>
                  <a:pt x="70" y="4"/>
                </a:lnTo>
                <a:lnTo>
                  <a:pt x="72" y="4"/>
                </a:lnTo>
                <a:lnTo>
                  <a:pt x="72" y="4"/>
                </a:lnTo>
                <a:lnTo>
                  <a:pt x="75" y="2"/>
                </a:lnTo>
                <a:lnTo>
                  <a:pt x="77" y="0"/>
                </a:lnTo>
                <a:lnTo>
                  <a:pt x="77" y="0"/>
                </a:lnTo>
                <a:lnTo>
                  <a:pt x="77" y="0"/>
                </a:lnTo>
                <a:lnTo>
                  <a:pt x="77" y="0"/>
                </a:lnTo>
                <a:lnTo>
                  <a:pt x="77" y="0"/>
                </a:lnTo>
                <a:lnTo>
                  <a:pt x="75" y="2"/>
                </a:lnTo>
                <a:lnTo>
                  <a:pt x="75" y="2"/>
                </a:lnTo>
                <a:lnTo>
                  <a:pt x="73" y="2"/>
                </a:lnTo>
                <a:lnTo>
                  <a:pt x="73" y="2"/>
                </a:lnTo>
                <a:lnTo>
                  <a:pt x="72" y="4"/>
                </a:lnTo>
                <a:lnTo>
                  <a:pt x="72" y="4"/>
                </a:lnTo>
                <a:lnTo>
                  <a:pt x="70" y="4"/>
                </a:lnTo>
                <a:lnTo>
                  <a:pt x="68" y="4"/>
                </a:lnTo>
                <a:lnTo>
                  <a:pt x="68" y="6"/>
                </a:lnTo>
                <a:lnTo>
                  <a:pt x="68" y="6"/>
                </a:lnTo>
                <a:lnTo>
                  <a:pt x="66" y="6"/>
                </a:lnTo>
                <a:lnTo>
                  <a:pt x="64" y="8"/>
                </a:lnTo>
                <a:lnTo>
                  <a:pt x="64" y="8"/>
                </a:lnTo>
                <a:lnTo>
                  <a:pt x="62" y="8"/>
                </a:lnTo>
                <a:lnTo>
                  <a:pt x="62" y="9"/>
                </a:lnTo>
                <a:lnTo>
                  <a:pt x="61" y="9"/>
                </a:lnTo>
                <a:lnTo>
                  <a:pt x="61" y="9"/>
                </a:lnTo>
                <a:lnTo>
                  <a:pt x="59" y="11"/>
                </a:lnTo>
                <a:lnTo>
                  <a:pt x="59" y="11"/>
                </a:lnTo>
                <a:lnTo>
                  <a:pt x="57" y="11"/>
                </a:lnTo>
                <a:lnTo>
                  <a:pt x="55" y="13"/>
                </a:lnTo>
                <a:lnTo>
                  <a:pt x="55" y="13"/>
                </a:lnTo>
                <a:lnTo>
                  <a:pt x="53" y="13"/>
                </a:lnTo>
                <a:lnTo>
                  <a:pt x="51" y="15"/>
                </a:lnTo>
                <a:lnTo>
                  <a:pt x="50" y="17"/>
                </a:lnTo>
                <a:lnTo>
                  <a:pt x="48" y="17"/>
                </a:lnTo>
                <a:lnTo>
                  <a:pt x="48" y="19"/>
                </a:lnTo>
                <a:lnTo>
                  <a:pt x="46" y="19"/>
                </a:lnTo>
                <a:lnTo>
                  <a:pt x="46" y="19"/>
                </a:lnTo>
                <a:lnTo>
                  <a:pt x="44" y="20"/>
                </a:lnTo>
                <a:lnTo>
                  <a:pt x="42" y="20"/>
                </a:lnTo>
                <a:lnTo>
                  <a:pt x="40" y="22"/>
                </a:lnTo>
                <a:lnTo>
                  <a:pt x="38" y="24"/>
                </a:lnTo>
                <a:lnTo>
                  <a:pt x="37" y="24"/>
                </a:lnTo>
                <a:lnTo>
                  <a:pt x="38" y="24"/>
                </a:lnTo>
                <a:lnTo>
                  <a:pt x="35" y="26"/>
                </a:lnTo>
                <a:lnTo>
                  <a:pt x="33" y="28"/>
                </a:lnTo>
                <a:lnTo>
                  <a:pt x="31" y="28"/>
                </a:lnTo>
                <a:lnTo>
                  <a:pt x="29" y="32"/>
                </a:lnTo>
                <a:lnTo>
                  <a:pt x="27" y="32"/>
                </a:lnTo>
                <a:lnTo>
                  <a:pt x="27" y="32"/>
                </a:lnTo>
                <a:lnTo>
                  <a:pt x="26" y="33"/>
                </a:lnTo>
                <a:lnTo>
                  <a:pt x="26" y="33"/>
                </a:lnTo>
                <a:lnTo>
                  <a:pt x="24" y="35"/>
                </a:lnTo>
                <a:lnTo>
                  <a:pt x="22" y="35"/>
                </a:lnTo>
                <a:lnTo>
                  <a:pt x="20" y="37"/>
                </a:lnTo>
                <a:lnTo>
                  <a:pt x="20" y="37"/>
                </a:lnTo>
                <a:lnTo>
                  <a:pt x="18" y="39"/>
                </a:lnTo>
                <a:lnTo>
                  <a:pt x="16" y="39"/>
                </a:lnTo>
                <a:lnTo>
                  <a:pt x="16" y="41"/>
                </a:lnTo>
                <a:lnTo>
                  <a:pt x="15" y="41"/>
                </a:lnTo>
                <a:lnTo>
                  <a:pt x="15" y="43"/>
                </a:lnTo>
                <a:lnTo>
                  <a:pt x="13" y="43"/>
                </a:lnTo>
                <a:lnTo>
                  <a:pt x="13" y="44"/>
                </a:lnTo>
                <a:lnTo>
                  <a:pt x="13" y="44"/>
                </a:lnTo>
                <a:lnTo>
                  <a:pt x="11" y="46"/>
                </a:lnTo>
                <a:lnTo>
                  <a:pt x="9" y="48"/>
                </a:lnTo>
                <a:lnTo>
                  <a:pt x="9" y="50"/>
                </a:lnTo>
                <a:lnTo>
                  <a:pt x="5" y="54"/>
                </a:lnTo>
                <a:lnTo>
                  <a:pt x="5" y="54"/>
                </a:lnTo>
                <a:lnTo>
                  <a:pt x="4" y="55"/>
                </a:lnTo>
                <a:lnTo>
                  <a:pt x="2" y="55"/>
                </a:lnTo>
                <a:lnTo>
                  <a:pt x="2" y="55"/>
                </a:lnTo>
                <a:lnTo>
                  <a:pt x="2" y="57"/>
                </a:lnTo>
                <a:lnTo>
                  <a:pt x="2" y="57"/>
                </a:lnTo>
                <a:lnTo>
                  <a:pt x="2" y="57"/>
                </a:lnTo>
                <a:lnTo>
                  <a:pt x="0" y="59"/>
                </a:lnTo>
                <a:lnTo>
                  <a:pt x="0" y="59"/>
                </a:lnTo>
                <a:lnTo>
                  <a:pt x="0" y="61"/>
                </a:lnTo>
                <a:lnTo>
                  <a:pt x="0" y="61"/>
                </a:lnTo>
                <a:lnTo>
                  <a:pt x="0" y="61"/>
                </a:lnTo>
                <a:lnTo>
                  <a:pt x="0" y="63"/>
                </a:lnTo>
                <a:lnTo>
                  <a:pt x="0" y="63"/>
                </a:lnTo>
                <a:lnTo>
                  <a:pt x="0" y="65"/>
                </a:lnTo>
                <a:lnTo>
                  <a:pt x="0" y="65"/>
                </a:lnTo>
                <a:lnTo>
                  <a:pt x="0" y="65"/>
                </a:lnTo>
                <a:lnTo>
                  <a:pt x="4" y="65"/>
                </a:lnTo>
                <a:lnTo>
                  <a:pt x="5" y="63"/>
                </a:lnTo>
                <a:lnTo>
                  <a:pt x="9" y="59"/>
                </a:lnTo>
                <a:lnTo>
                  <a:pt x="11" y="57"/>
                </a:lnTo>
                <a:lnTo>
                  <a:pt x="15" y="55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26" name="Freeform 2082"/>
          <p:cNvSpPr>
            <a:spLocks/>
          </p:cNvSpPr>
          <p:nvPr/>
        </p:nvSpPr>
        <p:spPr bwMode="auto">
          <a:xfrm>
            <a:off x="6081713" y="4090988"/>
            <a:ext cx="149225" cy="85725"/>
          </a:xfrm>
          <a:custGeom>
            <a:avLst/>
            <a:gdLst>
              <a:gd name="T0" fmla="*/ 9 w 189"/>
              <a:gd name="T1" fmla="*/ 105 h 107"/>
              <a:gd name="T2" fmla="*/ 18 w 189"/>
              <a:gd name="T3" fmla="*/ 100 h 107"/>
              <a:gd name="T4" fmla="*/ 29 w 189"/>
              <a:gd name="T5" fmla="*/ 94 h 107"/>
              <a:gd name="T6" fmla="*/ 38 w 189"/>
              <a:gd name="T7" fmla="*/ 89 h 107"/>
              <a:gd name="T8" fmla="*/ 44 w 189"/>
              <a:gd name="T9" fmla="*/ 83 h 107"/>
              <a:gd name="T10" fmla="*/ 53 w 189"/>
              <a:gd name="T11" fmla="*/ 80 h 107"/>
              <a:gd name="T12" fmla="*/ 64 w 189"/>
              <a:gd name="T13" fmla="*/ 72 h 107"/>
              <a:gd name="T14" fmla="*/ 75 w 189"/>
              <a:gd name="T15" fmla="*/ 67 h 107"/>
              <a:gd name="T16" fmla="*/ 95 w 189"/>
              <a:gd name="T17" fmla="*/ 56 h 107"/>
              <a:gd name="T18" fmla="*/ 105 w 189"/>
              <a:gd name="T19" fmla="*/ 46 h 107"/>
              <a:gd name="T20" fmla="*/ 114 w 189"/>
              <a:gd name="T21" fmla="*/ 35 h 107"/>
              <a:gd name="T22" fmla="*/ 125 w 189"/>
              <a:gd name="T23" fmla="*/ 30 h 107"/>
              <a:gd name="T24" fmla="*/ 136 w 189"/>
              <a:gd name="T25" fmla="*/ 24 h 107"/>
              <a:gd name="T26" fmla="*/ 145 w 189"/>
              <a:gd name="T27" fmla="*/ 21 h 107"/>
              <a:gd name="T28" fmla="*/ 154 w 189"/>
              <a:gd name="T29" fmla="*/ 17 h 107"/>
              <a:gd name="T30" fmla="*/ 162 w 189"/>
              <a:gd name="T31" fmla="*/ 12 h 107"/>
              <a:gd name="T32" fmla="*/ 165 w 189"/>
              <a:gd name="T33" fmla="*/ 10 h 107"/>
              <a:gd name="T34" fmla="*/ 171 w 189"/>
              <a:gd name="T35" fmla="*/ 8 h 107"/>
              <a:gd name="T36" fmla="*/ 174 w 189"/>
              <a:gd name="T37" fmla="*/ 4 h 107"/>
              <a:gd name="T38" fmla="*/ 182 w 189"/>
              <a:gd name="T39" fmla="*/ 2 h 107"/>
              <a:gd name="T40" fmla="*/ 189 w 189"/>
              <a:gd name="T41" fmla="*/ 0 h 107"/>
              <a:gd name="T42" fmla="*/ 182 w 189"/>
              <a:gd name="T43" fmla="*/ 4 h 107"/>
              <a:gd name="T44" fmla="*/ 174 w 189"/>
              <a:gd name="T45" fmla="*/ 8 h 107"/>
              <a:gd name="T46" fmla="*/ 171 w 189"/>
              <a:gd name="T47" fmla="*/ 12 h 107"/>
              <a:gd name="T48" fmla="*/ 165 w 189"/>
              <a:gd name="T49" fmla="*/ 15 h 107"/>
              <a:gd name="T50" fmla="*/ 158 w 189"/>
              <a:gd name="T51" fmla="*/ 19 h 107"/>
              <a:gd name="T52" fmla="*/ 150 w 189"/>
              <a:gd name="T53" fmla="*/ 23 h 107"/>
              <a:gd name="T54" fmla="*/ 145 w 189"/>
              <a:gd name="T55" fmla="*/ 26 h 107"/>
              <a:gd name="T56" fmla="*/ 136 w 189"/>
              <a:gd name="T57" fmla="*/ 32 h 107"/>
              <a:gd name="T58" fmla="*/ 121 w 189"/>
              <a:gd name="T59" fmla="*/ 41 h 107"/>
              <a:gd name="T60" fmla="*/ 101 w 189"/>
              <a:gd name="T61" fmla="*/ 45 h 107"/>
              <a:gd name="T62" fmla="*/ 90 w 189"/>
              <a:gd name="T63" fmla="*/ 48 h 107"/>
              <a:gd name="T64" fmla="*/ 81 w 189"/>
              <a:gd name="T65" fmla="*/ 54 h 107"/>
              <a:gd name="T66" fmla="*/ 71 w 189"/>
              <a:gd name="T67" fmla="*/ 59 h 107"/>
              <a:gd name="T68" fmla="*/ 62 w 189"/>
              <a:gd name="T69" fmla="*/ 65 h 107"/>
              <a:gd name="T70" fmla="*/ 55 w 189"/>
              <a:gd name="T71" fmla="*/ 69 h 107"/>
              <a:gd name="T72" fmla="*/ 51 w 189"/>
              <a:gd name="T73" fmla="*/ 70 h 107"/>
              <a:gd name="T74" fmla="*/ 44 w 189"/>
              <a:gd name="T75" fmla="*/ 74 h 107"/>
              <a:gd name="T76" fmla="*/ 40 w 189"/>
              <a:gd name="T77" fmla="*/ 78 h 107"/>
              <a:gd name="T78" fmla="*/ 35 w 189"/>
              <a:gd name="T79" fmla="*/ 80 h 107"/>
              <a:gd name="T80" fmla="*/ 27 w 189"/>
              <a:gd name="T81" fmla="*/ 85 h 107"/>
              <a:gd name="T82" fmla="*/ 18 w 189"/>
              <a:gd name="T83" fmla="*/ 91 h 107"/>
              <a:gd name="T84" fmla="*/ 9 w 189"/>
              <a:gd name="T85" fmla="*/ 94 h 107"/>
              <a:gd name="T86" fmla="*/ 0 w 189"/>
              <a:gd name="T87" fmla="*/ 103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9" h="107">
                <a:moveTo>
                  <a:pt x="0" y="107"/>
                </a:moveTo>
                <a:lnTo>
                  <a:pt x="3" y="107"/>
                </a:lnTo>
                <a:lnTo>
                  <a:pt x="9" y="105"/>
                </a:lnTo>
                <a:lnTo>
                  <a:pt x="13" y="102"/>
                </a:lnTo>
                <a:lnTo>
                  <a:pt x="16" y="100"/>
                </a:lnTo>
                <a:lnTo>
                  <a:pt x="18" y="100"/>
                </a:lnTo>
                <a:lnTo>
                  <a:pt x="20" y="98"/>
                </a:lnTo>
                <a:lnTo>
                  <a:pt x="25" y="96"/>
                </a:lnTo>
                <a:lnTo>
                  <a:pt x="29" y="94"/>
                </a:lnTo>
                <a:lnTo>
                  <a:pt x="31" y="92"/>
                </a:lnTo>
                <a:lnTo>
                  <a:pt x="35" y="89"/>
                </a:lnTo>
                <a:lnTo>
                  <a:pt x="38" y="89"/>
                </a:lnTo>
                <a:lnTo>
                  <a:pt x="42" y="85"/>
                </a:lnTo>
                <a:lnTo>
                  <a:pt x="44" y="85"/>
                </a:lnTo>
                <a:lnTo>
                  <a:pt x="44" y="83"/>
                </a:lnTo>
                <a:lnTo>
                  <a:pt x="47" y="83"/>
                </a:lnTo>
                <a:lnTo>
                  <a:pt x="51" y="81"/>
                </a:lnTo>
                <a:lnTo>
                  <a:pt x="53" y="80"/>
                </a:lnTo>
                <a:lnTo>
                  <a:pt x="57" y="78"/>
                </a:lnTo>
                <a:lnTo>
                  <a:pt x="60" y="74"/>
                </a:lnTo>
                <a:lnTo>
                  <a:pt x="64" y="72"/>
                </a:lnTo>
                <a:lnTo>
                  <a:pt x="70" y="70"/>
                </a:lnTo>
                <a:lnTo>
                  <a:pt x="73" y="69"/>
                </a:lnTo>
                <a:lnTo>
                  <a:pt x="75" y="67"/>
                </a:lnTo>
                <a:lnTo>
                  <a:pt x="86" y="61"/>
                </a:lnTo>
                <a:lnTo>
                  <a:pt x="90" y="57"/>
                </a:lnTo>
                <a:lnTo>
                  <a:pt x="95" y="56"/>
                </a:lnTo>
                <a:lnTo>
                  <a:pt x="99" y="52"/>
                </a:lnTo>
                <a:lnTo>
                  <a:pt x="101" y="50"/>
                </a:lnTo>
                <a:lnTo>
                  <a:pt x="105" y="46"/>
                </a:lnTo>
                <a:lnTo>
                  <a:pt x="106" y="43"/>
                </a:lnTo>
                <a:lnTo>
                  <a:pt x="112" y="39"/>
                </a:lnTo>
                <a:lnTo>
                  <a:pt x="114" y="35"/>
                </a:lnTo>
                <a:lnTo>
                  <a:pt x="117" y="34"/>
                </a:lnTo>
                <a:lnTo>
                  <a:pt x="121" y="32"/>
                </a:lnTo>
                <a:lnTo>
                  <a:pt x="125" y="30"/>
                </a:lnTo>
                <a:lnTo>
                  <a:pt x="128" y="26"/>
                </a:lnTo>
                <a:lnTo>
                  <a:pt x="132" y="24"/>
                </a:lnTo>
                <a:lnTo>
                  <a:pt x="136" y="24"/>
                </a:lnTo>
                <a:lnTo>
                  <a:pt x="139" y="23"/>
                </a:lnTo>
                <a:lnTo>
                  <a:pt x="141" y="23"/>
                </a:lnTo>
                <a:lnTo>
                  <a:pt x="145" y="21"/>
                </a:lnTo>
                <a:lnTo>
                  <a:pt x="149" y="19"/>
                </a:lnTo>
                <a:lnTo>
                  <a:pt x="152" y="17"/>
                </a:lnTo>
                <a:lnTo>
                  <a:pt x="154" y="17"/>
                </a:lnTo>
                <a:lnTo>
                  <a:pt x="156" y="15"/>
                </a:lnTo>
                <a:lnTo>
                  <a:pt x="160" y="13"/>
                </a:lnTo>
                <a:lnTo>
                  <a:pt x="162" y="12"/>
                </a:lnTo>
                <a:lnTo>
                  <a:pt x="162" y="12"/>
                </a:lnTo>
                <a:lnTo>
                  <a:pt x="165" y="10"/>
                </a:lnTo>
                <a:lnTo>
                  <a:pt x="165" y="10"/>
                </a:lnTo>
                <a:lnTo>
                  <a:pt x="167" y="10"/>
                </a:lnTo>
                <a:lnTo>
                  <a:pt x="169" y="8"/>
                </a:lnTo>
                <a:lnTo>
                  <a:pt x="171" y="8"/>
                </a:lnTo>
                <a:lnTo>
                  <a:pt x="171" y="6"/>
                </a:lnTo>
                <a:lnTo>
                  <a:pt x="173" y="6"/>
                </a:lnTo>
                <a:lnTo>
                  <a:pt x="174" y="4"/>
                </a:lnTo>
                <a:lnTo>
                  <a:pt x="176" y="4"/>
                </a:lnTo>
                <a:lnTo>
                  <a:pt x="178" y="2"/>
                </a:lnTo>
                <a:lnTo>
                  <a:pt x="182" y="2"/>
                </a:lnTo>
                <a:lnTo>
                  <a:pt x="185" y="0"/>
                </a:lnTo>
                <a:lnTo>
                  <a:pt x="189" y="0"/>
                </a:lnTo>
                <a:lnTo>
                  <a:pt x="189" y="0"/>
                </a:lnTo>
                <a:lnTo>
                  <a:pt x="185" y="2"/>
                </a:lnTo>
                <a:lnTo>
                  <a:pt x="184" y="4"/>
                </a:lnTo>
                <a:lnTo>
                  <a:pt x="182" y="4"/>
                </a:lnTo>
                <a:lnTo>
                  <a:pt x="178" y="6"/>
                </a:lnTo>
                <a:lnTo>
                  <a:pt x="176" y="8"/>
                </a:lnTo>
                <a:lnTo>
                  <a:pt x="174" y="8"/>
                </a:lnTo>
                <a:lnTo>
                  <a:pt x="173" y="10"/>
                </a:lnTo>
                <a:lnTo>
                  <a:pt x="171" y="10"/>
                </a:lnTo>
                <a:lnTo>
                  <a:pt x="171" y="12"/>
                </a:lnTo>
                <a:lnTo>
                  <a:pt x="169" y="12"/>
                </a:lnTo>
                <a:lnTo>
                  <a:pt x="167" y="13"/>
                </a:lnTo>
                <a:lnTo>
                  <a:pt x="165" y="15"/>
                </a:lnTo>
                <a:lnTo>
                  <a:pt x="163" y="17"/>
                </a:lnTo>
                <a:lnTo>
                  <a:pt x="162" y="17"/>
                </a:lnTo>
                <a:lnTo>
                  <a:pt x="158" y="19"/>
                </a:lnTo>
                <a:lnTo>
                  <a:pt x="156" y="21"/>
                </a:lnTo>
                <a:lnTo>
                  <a:pt x="154" y="21"/>
                </a:lnTo>
                <a:lnTo>
                  <a:pt x="150" y="23"/>
                </a:lnTo>
                <a:lnTo>
                  <a:pt x="149" y="24"/>
                </a:lnTo>
                <a:lnTo>
                  <a:pt x="147" y="24"/>
                </a:lnTo>
                <a:lnTo>
                  <a:pt x="145" y="26"/>
                </a:lnTo>
                <a:lnTo>
                  <a:pt x="141" y="28"/>
                </a:lnTo>
                <a:lnTo>
                  <a:pt x="138" y="30"/>
                </a:lnTo>
                <a:lnTo>
                  <a:pt x="136" y="32"/>
                </a:lnTo>
                <a:lnTo>
                  <a:pt x="130" y="35"/>
                </a:lnTo>
                <a:lnTo>
                  <a:pt x="127" y="37"/>
                </a:lnTo>
                <a:lnTo>
                  <a:pt x="121" y="41"/>
                </a:lnTo>
                <a:lnTo>
                  <a:pt x="114" y="43"/>
                </a:lnTo>
                <a:lnTo>
                  <a:pt x="106" y="45"/>
                </a:lnTo>
                <a:lnTo>
                  <a:pt x="101" y="45"/>
                </a:lnTo>
                <a:lnTo>
                  <a:pt x="95" y="46"/>
                </a:lnTo>
                <a:lnTo>
                  <a:pt x="93" y="48"/>
                </a:lnTo>
                <a:lnTo>
                  <a:pt x="90" y="48"/>
                </a:lnTo>
                <a:lnTo>
                  <a:pt x="88" y="50"/>
                </a:lnTo>
                <a:lnTo>
                  <a:pt x="84" y="52"/>
                </a:lnTo>
                <a:lnTo>
                  <a:pt x="81" y="54"/>
                </a:lnTo>
                <a:lnTo>
                  <a:pt x="79" y="56"/>
                </a:lnTo>
                <a:lnTo>
                  <a:pt x="75" y="57"/>
                </a:lnTo>
                <a:lnTo>
                  <a:pt x="71" y="59"/>
                </a:lnTo>
                <a:lnTo>
                  <a:pt x="70" y="59"/>
                </a:lnTo>
                <a:lnTo>
                  <a:pt x="66" y="61"/>
                </a:lnTo>
                <a:lnTo>
                  <a:pt x="62" y="65"/>
                </a:lnTo>
                <a:lnTo>
                  <a:pt x="59" y="67"/>
                </a:lnTo>
                <a:lnTo>
                  <a:pt x="57" y="67"/>
                </a:lnTo>
                <a:lnTo>
                  <a:pt x="55" y="69"/>
                </a:lnTo>
                <a:lnTo>
                  <a:pt x="53" y="69"/>
                </a:lnTo>
                <a:lnTo>
                  <a:pt x="51" y="70"/>
                </a:lnTo>
                <a:lnTo>
                  <a:pt x="51" y="70"/>
                </a:lnTo>
                <a:lnTo>
                  <a:pt x="47" y="72"/>
                </a:lnTo>
                <a:lnTo>
                  <a:pt x="46" y="74"/>
                </a:lnTo>
                <a:lnTo>
                  <a:pt x="44" y="74"/>
                </a:lnTo>
                <a:lnTo>
                  <a:pt x="44" y="76"/>
                </a:lnTo>
                <a:lnTo>
                  <a:pt x="42" y="76"/>
                </a:lnTo>
                <a:lnTo>
                  <a:pt x="40" y="78"/>
                </a:lnTo>
                <a:lnTo>
                  <a:pt x="40" y="78"/>
                </a:lnTo>
                <a:lnTo>
                  <a:pt x="38" y="78"/>
                </a:lnTo>
                <a:lnTo>
                  <a:pt x="35" y="80"/>
                </a:lnTo>
                <a:lnTo>
                  <a:pt x="33" y="81"/>
                </a:lnTo>
                <a:lnTo>
                  <a:pt x="29" y="83"/>
                </a:lnTo>
                <a:lnTo>
                  <a:pt x="27" y="85"/>
                </a:lnTo>
                <a:lnTo>
                  <a:pt x="25" y="87"/>
                </a:lnTo>
                <a:lnTo>
                  <a:pt x="22" y="89"/>
                </a:lnTo>
                <a:lnTo>
                  <a:pt x="18" y="91"/>
                </a:lnTo>
                <a:lnTo>
                  <a:pt x="16" y="91"/>
                </a:lnTo>
                <a:lnTo>
                  <a:pt x="13" y="94"/>
                </a:lnTo>
                <a:lnTo>
                  <a:pt x="9" y="94"/>
                </a:lnTo>
                <a:lnTo>
                  <a:pt x="7" y="96"/>
                </a:lnTo>
                <a:lnTo>
                  <a:pt x="0" y="100"/>
                </a:lnTo>
                <a:lnTo>
                  <a:pt x="0" y="103"/>
                </a:lnTo>
                <a:lnTo>
                  <a:pt x="0" y="105"/>
                </a:lnTo>
                <a:lnTo>
                  <a:pt x="0" y="107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27" name="Freeform 2083"/>
          <p:cNvSpPr>
            <a:spLocks/>
          </p:cNvSpPr>
          <p:nvPr/>
        </p:nvSpPr>
        <p:spPr bwMode="auto">
          <a:xfrm>
            <a:off x="6081713" y="4090988"/>
            <a:ext cx="149225" cy="85725"/>
          </a:xfrm>
          <a:custGeom>
            <a:avLst/>
            <a:gdLst>
              <a:gd name="T0" fmla="*/ 9 w 189"/>
              <a:gd name="T1" fmla="*/ 105 h 107"/>
              <a:gd name="T2" fmla="*/ 18 w 189"/>
              <a:gd name="T3" fmla="*/ 100 h 107"/>
              <a:gd name="T4" fmla="*/ 29 w 189"/>
              <a:gd name="T5" fmla="*/ 94 h 107"/>
              <a:gd name="T6" fmla="*/ 38 w 189"/>
              <a:gd name="T7" fmla="*/ 89 h 107"/>
              <a:gd name="T8" fmla="*/ 44 w 189"/>
              <a:gd name="T9" fmla="*/ 83 h 107"/>
              <a:gd name="T10" fmla="*/ 53 w 189"/>
              <a:gd name="T11" fmla="*/ 80 h 107"/>
              <a:gd name="T12" fmla="*/ 64 w 189"/>
              <a:gd name="T13" fmla="*/ 72 h 107"/>
              <a:gd name="T14" fmla="*/ 75 w 189"/>
              <a:gd name="T15" fmla="*/ 67 h 107"/>
              <a:gd name="T16" fmla="*/ 95 w 189"/>
              <a:gd name="T17" fmla="*/ 56 h 107"/>
              <a:gd name="T18" fmla="*/ 105 w 189"/>
              <a:gd name="T19" fmla="*/ 46 h 107"/>
              <a:gd name="T20" fmla="*/ 114 w 189"/>
              <a:gd name="T21" fmla="*/ 35 h 107"/>
              <a:gd name="T22" fmla="*/ 125 w 189"/>
              <a:gd name="T23" fmla="*/ 30 h 107"/>
              <a:gd name="T24" fmla="*/ 136 w 189"/>
              <a:gd name="T25" fmla="*/ 24 h 107"/>
              <a:gd name="T26" fmla="*/ 145 w 189"/>
              <a:gd name="T27" fmla="*/ 21 h 107"/>
              <a:gd name="T28" fmla="*/ 154 w 189"/>
              <a:gd name="T29" fmla="*/ 17 h 107"/>
              <a:gd name="T30" fmla="*/ 162 w 189"/>
              <a:gd name="T31" fmla="*/ 12 h 107"/>
              <a:gd name="T32" fmla="*/ 165 w 189"/>
              <a:gd name="T33" fmla="*/ 10 h 107"/>
              <a:gd name="T34" fmla="*/ 171 w 189"/>
              <a:gd name="T35" fmla="*/ 8 h 107"/>
              <a:gd name="T36" fmla="*/ 174 w 189"/>
              <a:gd name="T37" fmla="*/ 4 h 107"/>
              <a:gd name="T38" fmla="*/ 182 w 189"/>
              <a:gd name="T39" fmla="*/ 2 h 107"/>
              <a:gd name="T40" fmla="*/ 189 w 189"/>
              <a:gd name="T41" fmla="*/ 0 h 107"/>
              <a:gd name="T42" fmla="*/ 182 w 189"/>
              <a:gd name="T43" fmla="*/ 4 h 107"/>
              <a:gd name="T44" fmla="*/ 174 w 189"/>
              <a:gd name="T45" fmla="*/ 8 h 107"/>
              <a:gd name="T46" fmla="*/ 171 w 189"/>
              <a:gd name="T47" fmla="*/ 12 h 107"/>
              <a:gd name="T48" fmla="*/ 165 w 189"/>
              <a:gd name="T49" fmla="*/ 15 h 107"/>
              <a:gd name="T50" fmla="*/ 158 w 189"/>
              <a:gd name="T51" fmla="*/ 19 h 107"/>
              <a:gd name="T52" fmla="*/ 150 w 189"/>
              <a:gd name="T53" fmla="*/ 23 h 107"/>
              <a:gd name="T54" fmla="*/ 145 w 189"/>
              <a:gd name="T55" fmla="*/ 26 h 107"/>
              <a:gd name="T56" fmla="*/ 136 w 189"/>
              <a:gd name="T57" fmla="*/ 32 h 107"/>
              <a:gd name="T58" fmla="*/ 121 w 189"/>
              <a:gd name="T59" fmla="*/ 41 h 107"/>
              <a:gd name="T60" fmla="*/ 101 w 189"/>
              <a:gd name="T61" fmla="*/ 45 h 107"/>
              <a:gd name="T62" fmla="*/ 90 w 189"/>
              <a:gd name="T63" fmla="*/ 48 h 107"/>
              <a:gd name="T64" fmla="*/ 81 w 189"/>
              <a:gd name="T65" fmla="*/ 54 h 107"/>
              <a:gd name="T66" fmla="*/ 71 w 189"/>
              <a:gd name="T67" fmla="*/ 59 h 107"/>
              <a:gd name="T68" fmla="*/ 62 w 189"/>
              <a:gd name="T69" fmla="*/ 65 h 107"/>
              <a:gd name="T70" fmla="*/ 55 w 189"/>
              <a:gd name="T71" fmla="*/ 69 h 107"/>
              <a:gd name="T72" fmla="*/ 51 w 189"/>
              <a:gd name="T73" fmla="*/ 70 h 107"/>
              <a:gd name="T74" fmla="*/ 44 w 189"/>
              <a:gd name="T75" fmla="*/ 74 h 107"/>
              <a:gd name="T76" fmla="*/ 40 w 189"/>
              <a:gd name="T77" fmla="*/ 78 h 107"/>
              <a:gd name="T78" fmla="*/ 35 w 189"/>
              <a:gd name="T79" fmla="*/ 80 h 107"/>
              <a:gd name="T80" fmla="*/ 27 w 189"/>
              <a:gd name="T81" fmla="*/ 85 h 107"/>
              <a:gd name="T82" fmla="*/ 18 w 189"/>
              <a:gd name="T83" fmla="*/ 91 h 107"/>
              <a:gd name="T84" fmla="*/ 9 w 189"/>
              <a:gd name="T85" fmla="*/ 94 h 107"/>
              <a:gd name="T86" fmla="*/ 0 w 189"/>
              <a:gd name="T87" fmla="*/ 103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9" h="107">
                <a:moveTo>
                  <a:pt x="0" y="107"/>
                </a:moveTo>
                <a:lnTo>
                  <a:pt x="3" y="107"/>
                </a:lnTo>
                <a:lnTo>
                  <a:pt x="9" y="105"/>
                </a:lnTo>
                <a:lnTo>
                  <a:pt x="13" y="102"/>
                </a:lnTo>
                <a:lnTo>
                  <a:pt x="16" y="100"/>
                </a:lnTo>
                <a:lnTo>
                  <a:pt x="18" y="100"/>
                </a:lnTo>
                <a:lnTo>
                  <a:pt x="20" y="98"/>
                </a:lnTo>
                <a:lnTo>
                  <a:pt x="25" y="96"/>
                </a:lnTo>
                <a:lnTo>
                  <a:pt x="29" y="94"/>
                </a:lnTo>
                <a:lnTo>
                  <a:pt x="31" y="92"/>
                </a:lnTo>
                <a:lnTo>
                  <a:pt x="35" y="89"/>
                </a:lnTo>
                <a:lnTo>
                  <a:pt x="38" y="89"/>
                </a:lnTo>
                <a:lnTo>
                  <a:pt x="42" y="85"/>
                </a:lnTo>
                <a:lnTo>
                  <a:pt x="44" y="85"/>
                </a:lnTo>
                <a:lnTo>
                  <a:pt x="44" y="83"/>
                </a:lnTo>
                <a:lnTo>
                  <a:pt x="47" y="83"/>
                </a:lnTo>
                <a:lnTo>
                  <a:pt x="51" y="81"/>
                </a:lnTo>
                <a:lnTo>
                  <a:pt x="53" y="80"/>
                </a:lnTo>
                <a:lnTo>
                  <a:pt x="57" y="78"/>
                </a:lnTo>
                <a:lnTo>
                  <a:pt x="60" y="74"/>
                </a:lnTo>
                <a:lnTo>
                  <a:pt x="64" y="72"/>
                </a:lnTo>
                <a:lnTo>
                  <a:pt x="70" y="70"/>
                </a:lnTo>
                <a:lnTo>
                  <a:pt x="73" y="69"/>
                </a:lnTo>
                <a:lnTo>
                  <a:pt x="75" y="67"/>
                </a:lnTo>
                <a:lnTo>
                  <a:pt x="86" y="61"/>
                </a:lnTo>
                <a:lnTo>
                  <a:pt x="90" y="57"/>
                </a:lnTo>
                <a:lnTo>
                  <a:pt x="95" y="56"/>
                </a:lnTo>
                <a:lnTo>
                  <a:pt x="99" y="52"/>
                </a:lnTo>
                <a:lnTo>
                  <a:pt x="101" y="50"/>
                </a:lnTo>
                <a:lnTo>
                  <a:pt x="105" y="46"/>
                </a:lnTo>
                <a:lnTo>
                  <a:pt x="106" y="43"/>
                </a:lnTo>
                <a:lnTo>
                  <a:pt x="112" y="39"/>
                </a:lnTo>
                <a:lnTo>
                  <a:pt x="114" y="35"/>
                </a:lnTo>
                <a:lnTo>
                  <a:pt x="117" y="34"/>
                </a:lnTo>
                <a:lnTo>
                  <a:pt x="121" y="32"/>
                </a:lnTo>
                <a:lnTo>
                  <a:pt x="125" y="30"/>
                </a:lnTo>
                <a:lnTo>
                  <a:pt x="128" y="26"/>
                </a:lnTo>
                <a:lnTo>
                  <a:pt x="132" y="24"/>
                </a:lnTo>
                <a:lnTo>
                  <a:pt x="136" y="24"/>
                </a:lnTo>
                <a:lnTo>
                  <a:pt x="139" y="23"/>
                </a:lnTo>
                <a:lnTo>
                  <a:pt x="141" y="23"/>
                </a:lnTo>
                <a:lnTo>
                  <a:pt x="145" y="21"/>
                </a:lnTo>
                <a:lnTo>
                  <a:pt x="149" y="19"/>
                </a:lnTo>
                <a:lnTo>
                  <a:pt x="152" y="17"/>
                </a:lnTo>
                <a:lnTo>
                  <a:pt x="154" y="17"/>
                </a:lnTo>
                <a:lnTo>
                  <a:pt x="156" y="15"/>
                </a:lnTo>
                <a:lnTo>
                  <a:pt x="160" y="13"/>
                </a:lnTo>
                <a:lnTo>
                  <a:pt x="162" y="12"/>
                </a:lnTo>
                <a:lnTo>
                  <a:pt x="162" y="12"/>
                </a:lnTo>
                <a:lnTo>
                  <a:pt x="165" y="10"/>
                </a:lnTo>
                <a:lnTo>
                  <a:pt x="165" y="10"/>
                </a:lnTo>
                <a:lnTo>
                  <a:pt x="167" y="10"/>
                </a:lnTo>
                <a:lnTo>
                  <a:pt x="169" y="8"/>
                </a:lnTo>
                <a:lnTo>
                  <a:pt x="171" y="8"/>
                </a:lnTo>
                <a:lnTo>
                  <a:pt x="171" y="6"/>
                </a:lnTo>
                <a:lnTo>
                  <a:pt x="173" y="6"/>
                </a:lnTo>
                <a:lnTo>
                  <a:pt x="174" y="4"/>
                </a:lnTo>
                <a:lnTo>
                  <a:pt x="176" y="4"/>
                </a:lnTo>
                <a:lnTo>
                  <a:pt x="178" y="2"/>
                </a:lnTo>
                <a:lnTo>
                  <a:pt x="182" y="2"/>
                </a:lnTo>
                <a:lnTo>
                  <a:pt x="185" y="0"/>
                </a:lnTo>
                <a:lnTo>
                  <a:pt x="189" y="0"/>
                </a:lnTo>
                <a:lnTo>
                  <a:pt x="189" y="0"/>
                </a:lnTo>
                <a:lnTo>
                  <a:pt x="185" y="2"/>
                </a:lnTo>
                <a:lnTo>
                  <a:pt x="184" y="4"/>
                </a:lnTo>
                <a:lnTo>
                  <a:pt x="182" y="4"/>
                </a:lnTo>
                <a:lnTo>
                  <a:pt x="178" y="6"/>
                </a:lnTo>
                <a:lnTo>
                  <a:pt x="176" y="8"/>
                </a:lnTo>
                <a:lnTo>
                  <a:pt x="174" y="8"/>
                </a:lnTo>
                <a:lnTo>
                  <a:pt x="173" y="10"/>
                </a:lnTo>
                <a:lnTo>
                  <a:pt x="171" y="10"/>
                </a:lnTo>
                <a:lnTo>
                  <a:pt x="171" y="12"/>
                </a:lnTo>
                <a:lnTo>
                  <a:pt x="169" y="12"/>
                </a:lnTo>
                <a:lnTo>
                  <a:pt x="167" y="13"/>
                </a:lnTo>
                <a:lnTo>
                  <a:pt x="165" y="15"/>
                </a:lnTo>
                <a:lnTo>
                  <a:pt x="163" y="17"/>
                </a:lnTo>
                <a:lnTo>
                  <a:pt x="162" y="17"/>
                </a:lnTo>
                <a:lnTo>
                  <a:pt x="158" y="19"/>
                </a:lnTo>
                <a:lnTo>
                  <a:pt x="156" y="21"/>
                </a:lnTo>
                <a:lnTo>
                  <a:pt x="154" y="21"/>
                </a:lnTo>
                <a:lnTo>
                  <a:pt x="150" y="23"/>
                </a:lnTo>
                <a:lnTo>
                  <a:pt x="149" y="24"/>
                </a:lnTo>
                <a:lnTo>
                  <a:pt x="147" y="24"/>
                </a:lnTo>
                <a:lnTo>
                  <a:pt x="145" y="26"/>
                </a:lnTo>
                <a:lnTo>
                  <a:pt x="141" y="28"/>
                </a:lnTo>
                <a:lnTo>
                  <a:pt x="138" y="30"/>
                </a:lnTo>
                <a:lnTo>
                  <a:pt x="136" y="32"/>
                </a:lnTo>
                <a:lnTo>
                  <a:pt x="130" y="35"/>
                </a:lnTo>
                <a:lnTo>
                  <a:pt x="127" y="37"/>
                </a:lnTo>
                <a:lnTo>
                  <a:pt x="121" y="41"/>
                </a:lnTo>
                <a:lnTo>
                  <a:pt x="114" y="43"/>
                </a:lnTo>
                <a:lnTo>
                  <a:pt x="106" y="45"/>
                </a:lnTo>
                <a:lnTo>
                  <a:pt x="101" y="45"/>
                </a:lnTo>
                <a:lnTo>
                  <a:pt x="95" y="46"/>
                </a:lnTo>
                <a:lnTo>
                  <a:pt x="93" y="48"/>
                </a:lnTo>
                <a:lnTo>
                  <a:pt x="90" y="48"/>
                </a:lnTo>
                <a:lnTo>
                  <a:pt x="88" y="50"/>
                </a:lnTo>
                <a:lnTo>
                  <a:pt x="84" y="52"/>
                </a:lnTo>
                <a:lnTo>
                  <a:pt x="81" y="54"/>
                </a:lnTo>
                <a:lnTo>
                  <a:pt x="79" y="56"/>
                </a:lnTo>
                <a:lnTo>
                  <a:pt x="75" y="57"/>
                </a:lnTo>
                <a:lnTo>
                  <a:pt x="71" y="59"/>
                </a:lnTo>
                <a:lnTo>
                  <a:pt x="70" y="59"/>
                </a:lnTo>
                <a:lnTo>
                  <a:pt x="66" y="61"/>
                </a:lnTo>
                <a:lnTo>
                  <a:pt x="62" y="65"/>
                </a:lnTo>
                <a:lnTo>
                  <a:pt x="59" y="67"/>
                </a:lnTo>
                <a:lnTo>
                  <a:pt x="57" y="67"/>
                </a:lnTo>
                <a:lnTo>
                  <a:pt x="55" y="69"/>
                </a:lnTo>
                <a:lnTo>
                  <a:pt x="53" y="69"/>
                </a:lnTo>
                <a:lnTo>
                  <a:pt x="51" y="70"/>
                </a:lnTo>
                <a:lnTo>
                  <a:pt x="51" y="70"/>
                </a:lnTo>
                <a:lnTo>
                  <a:pt x="47" y="72"/>
                </a:lnTo>
                <a:lnTo>
                  <a:pt x="46" y="74"/>
                </a:lnTo>
                <a:lnTo>
                  <a:pt x="44" y="74"/>
                </a:lnTo>
                <a:lnTo>
                  <a:pt x="44" y="76"/>
                </a:lnTo>
                <a:lnTo>
                  <a:pt x="42" y="76"/>
                </a:lnTo>
                <a:lnTo>
                  <a:pt x="40" y="78"/>
                </a:lnTo>
                <a:lnTo>
                  <a:pt x="40" y="78"/>
                </a:lnTo>
                <a:lnTo>
                  <a:pt x="38" y="78"/>
                </a:lnTo>
                <a:lnTo>
                  <a:pt x="35" y="80"/>
                </a:lnTo>
                <a:lnTo>
                  <a:pt x="33" y="81"/>
                </a:lnTo>
                <a:lnTo>
                  <a:pt x="29" y="83"/>
                </a:lnTo>
                <a:lnTo>
                  <a:pt x="27" y="85"/>
                </a:lnTo>
                <a:lnTo>
                  <a:pt x="25" y="87"/>
                </a:lnTo>
                <a:lnTo>
                  <a:pt x="22" y="89"/>
                </a:lnTo>
                <a:lnTo>
                  <a:pt x="18" y="91"/>
                </a:lnTo>
                <a:lnTo>
                  <a:pt x="16" y="91"/>
                </a:lnTo>
                <a:lnTo>
                  <a:pt x="13" y="94"/>
                </a:lnTo>
                <a:lnTo>
                  <a:pt x="9" y="94"/>
                </a:lnTo>
                <a:lnTo>
                  <a:pt x="7" y="96"/>
                </a:lnTo>
                <a:lnTo>
                  <a:pt x="0" y="100"/>
                </a:lnTo>
                <a:lnTo>
                  <a:pt x="0" y="103"/>
                </a:lnTo>
                <a:lnTo>
                  <a:pt x="0" y="105"/>
                </a:lnTo>
                <a:lnTo>
                  <a:pt x="0" y="107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28" name="Freeform 2084"/>
          <p:cNvSpPr>
            <a:spLocks/>
          </p:cNvSpPr>
          <p:nvPr/>
        </p:nvSpPr>
        <p:spPr bwMode="auto">
          <a:xfrm>
            <a:off x="6081713" y="4133850"/>
            <a:ext cx="76200" cy="42863"/>
          </a:xfrm>
          <a:custGeom>
            <a:avLst/>
            <a:gdLst>
              <a:gd name="T0" fmla="*/ 95 w 95"/>
              <a:gd name="T1" fmla="*/ 0 h 55"/>
              <a:gd name="T2" fmla="*/ 95 w 95"/>
              <a:gd name="T3" fmla="*/ 0 h 55"/>
              <a:gd name="T4" fmla="*/ 93 w 95"/>
              <a:gd name="T5" fmla="*/ 0 h 55"/>
              <a:gd name="T6" fmla="*/ 92 w 95"/>
              <a:gd name="T7" fmla="*/ 2 h 55"/>
              <a:gd name="T8" fmla="*/ 92 w 95"/>
              <a:gd name="T9" fmla="*/ 2 h 55"/>
              <a:gd name="T10" fmla="*/ 90 w 95"/>
              <a:gd name="T11" fmla="*/ 3 h 55"/>
              <a:gd name="T12" fmla="*/ 88 w 95"/>
              <a:gd name="T13" fmla="*/ 3 h 55"/>
              <a:gd name="T14" fmla="*/ 88 w 95"/>
              <a:gd name="T15" fmla="*/ 3 h 55"/>
              <a:gd name="T16" fmla="*/ 86 w 95"/>
              <a:gd name="T17" fmla="*/ 5 h 55"/>
              <a:gd name="T18" fmla="*/ 86 w 95"/>
              <a:gd name="T19" fmla="*/ 5 h 55"/>
              <a:gd name="T20" fmla="*/ 82 w 95"/>
              <a:gd name="T21" fmla="*/ 7 h 55"/>
              <a:gd name="T22" fmla="*/ 81 w 95"/>
              <a:gd name="T23" fmla="*/ 9 h 55"/>
              <a:gd name="T24" fmla="*/ 79 w 95"/>
              <a:gd name="T25" fmla="*/ 11 h 55"/>
              <a:gd name="T26" fmla="*/ 75 w 95"/>
              <a:gd name="T27" fmla="*/ 13 h 55"/>
              <a:gd name="T28" fmla="*/ 71 w 95"/>
              <a:gd name="T29" fmla="*/ 15 h 55"/>
              <a:gd name="T30" fmla="*/ 70 w 95"/>
              <a:gd name="T31" fmla="*/ 16 h 55"/>
              <a:gd name="T32" fmla="*/ 66 w 95"/>
              <a:gd name="T33" fmla="*/ 18 h 55"/>
              <a:gd name="T34" fmla="*/ 62 w 95"/>
              <a:gd name="T35" fmla="*/ 20 h 55"/>
              <a:gd name="T36" fmla="*/ 59 w 95"/>
              <a:gd name="T37" fmla="*/ 22 h 55"/>
              <a:gd name="T38" fmla="*/ 55 w 95"/>
              <a:gd name="T39" fmla="*/ 24 h 55"/>
              <a:gd name="T40" fmla="*/ 51 w 95"/>
              <a:gd name="T41" fmla="*/ 26 h 55"/>
              <a:gd name="T42" fmla="*/ 49 w 95"/>
              <a:gd name="T43" fmla="*/ 27 h 55"/>
              <a:gd name="T44" fmla="*/ 44 w 95"/>
              <a:gd name="T45" fmla="*/ 31 h 55"/>
              <a:gd name="T46" fmla="*/ 40 w 95"/>
              <a:gd name="T47" fmla="*/ 33 h 55"/>
              <a:gd name="T48" fmla="*/ 35 w 95"/>
              <a:gd name="T49" fmla="*/ 35 h 55"/>
              <a:gd name="T50" fmla="*/ 33 w 95"/>
              <a:gd name="T51" fmla="*/ 37 h 55"/>
              <a:gd name="T52" fmla="*/ 31 w 95"/>
              <a:gd name="T53" fmla="*/ 38 h 55"/>
              <a:gd name="T54" fmla="*/ 27 w 95"/>
              <a:gd name="T55" fmla="*/ 40 h 55"/>
              <a:gd name="T56" fmla="*/ 22 w 95"/>
              <a:gd name="T57" fmla="*/ 44 h 55"/>
              <a:gd name="T58" fmla="*/ 22 w 95"/>
              <a:gd name="T59" fmla="*/ 44 h 55"/>
              <a:gd name="T60" fmla="*/ 18 w 95"/>
              <a:gd name="T61" fmla="*/ 46 h 55"/>
              <a:gd name="T62" fmla="*/ 16 w 95"/>
              <a:gd name="T63" fmla="*/ 48 h 55"/>
              <a:gd name="T64" fmla="*/ 13 w 95"/>
              <a:gd name="T65" fmla="*/ 49 h 55"/>
              <a:gd name="T66" fmla="*/ 7 w 95"/>
              <a:gd name="T67" fmla="*/ 51 h 55"/>
              <a:gd name="T68" fmla="*/ 0 w 95"/>
              <a:gd name="T69" fmla="*/ 55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5" h="55">
                <a:moveTo>
                  <a:pt x="95" y="0"/>
                </a:moveTo>
                <a:lnTo>
                  <a:pt x="95" y="0"/>
                </a:lnTo>
                <a:lnTo>
                  <a:pt x="93" y="0"/>
                </a:lnTo>
                <a:lnTo>
                  <a:pt x="92" y="2"/>
                </a:lnTo>
                <a:lnTo>
                  <a:pt x="92" y="2"/>
                </a:lnTo>
                <a:lnTo>
                  <a:pt x="90" y="3"/>
                </a:lnTo>
                <a:lnTo>
                  <a:pt x="88" y="3"/>
                </a:lnTo>
                <a:lnTo>
                  <a:pt x="88" y="3"/>
                </a:lnTo>
                <a:lnTo>
                  <a:pt x="86" y="5"/>
                </a:lnTo>
                <a:lnTo>
                  <a:pt x="86" y="5"/>
                </a:lnTo>
                <a:lnTo>
                  <a:pt x="82" y="7"/>
                </a:lnTo>
                <a:lnTo>
                  <a:pt x="81" y="9"/>
                </a:lnTo>
                <a:lnTo>
                  <a:pt x="79" y="11"/>
                </a:lnTo>
                <a:lnTo>
                  <a:pt x="75" y="13"/>
                </a:lnTo>
                <a:lnTo>
                  <a:pt x="71" y="15"/>
                </a:lnTo>
                <a:lnTo>
                  <a:pt x="70" y="16"/>
                </a:lnTo>
                <a:lnTo>
                  <a:pt x="66" y="18"/>
                </a:lnTo>
                <a:lnTo>
                  <a:pt x="62" y="20"/>
                </a:lnTo>
                <a:lnTo>
                  <a:pt x="59" y="22"/>
                </a:lnTo>
                <a:lnTo>
                  <a:pt x="55" y="24"/>
                </a:lnTo>
                <a:lnTo>
                  <a:pt x="51" y="26"/>
                </a:lnTo>
                <a:lnTo>
                  <a:pt x="49" y="27"/>
                </a:lnTo>
                <a:lnTo>
                  <a:pt x="44" y="31"/>
                </a:lnTo>
                <a:lnTo>
                  <a:pt x="40" y="33"/>
                </a:lnTo>
                <a:lnTo>
                  <a:pt x="35" y="35"/>
                </a:lnTo>
                <a:lnTo>
                  <a:pt x="33" y="37"/>
                </a:lnTo>
                <a:lnTo>
                  <a:pt x="31" y="38"/>
                </a:lnTo>
                <a:lnTo>
                  <a:pt x="27" y="40"/>
                </a:lnTo>
                <a:lnTo>
                  <a:pt x="22" y="44"/>
                </a:lnTo>
                <a:lnTo>
                  <a:pt x="22" y="44"/>
                </a:lnTo>
                <a:lnTo>
                  <a:pt x="18" y="46"/>
                </a:lnTo>
                <a:lnTo>
                  <a:pt x="16" y="48"/>
                </a:lnTo>
                <a:lnTo>
                  <a:pt x="13" y="49"/>
                </a:lnTo>
                <a:lnTo>
                  <a:pt x="7" y="51"/>
                </a:lnTo>
                <a:lnTo>
                  <a:pt x="0" y="55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29" name="Freeform 2085"/>
          <p:cNvSpPr>
            <a:spLocks/>
          </p:cNvSpPr>
          <p:nvPr/>
        </p:nvSpPr>
        <p:spPr bwMode="auto">
          <a:xfrm>
            <a:off x="6057900" y="4046538"/>
            <a:ext cx="20638" cy="80962"/>
          </a:xfrm>
          <a:custGeom>
            <a:avLst/>
            <a:gdLst>
              <a:gd name="T0" fmla="*/ 26 w 26"/>
              <a:gd name="T1" fmla="*/ 87 h 103"/>
              <a:gd name="T2" fmla="*/ 26 w 26"/>
              <a:gd name="T3" fmla="*/ 87 h 103"/>
              <a:gd name="T4" fmla="*/ 24 w 26"/>
              <a:gd name="T5" fmla="*/ 85 h 103"/>
              <a:gd name="T6" fmla="*/ 24 w 26"/>
              <a:gd name="T7" fmla="*/ 83 h 103"/>
              <a:gd name="T8" fmla="*/ 24 w 26"/>
              <a:gd name="T9" fmla="*/ 81 h 103"/>
              <a:gd name="T10" fmla="*/ 22 w 26"/>
              <a:gd name="T11" fmla="*/ 78 h 103"/>
              <a:gd name="T12" fmla="*/ 22 w 26"/>
              <a:gd name="T13" fmla="*/ 76 h 103"/>
              <a:gd name="T14" fmla="*/ 20 w 26"/>
              <a:gd name="T15" fmla="*/ 72 h 103"/>
              <a:gd name="T16" fmla="*/ 20 w 26"/>
              <a:gd name="T17" fmla="*/ 70 h 103"/>
              <a:gd name="T18" fmla="*/ 17 w 26"/>
              <a:gd name="T19" fmla="*/ 61 h 103"/>
              <a:gd name="T20" fmla="*/ 15 w 26"/>
              <a:gd name="T21" fmla="*/ 56 h 103"/>
              <a:gd name="T22" fmla="*/ 13 w 26"/>
              <a:gd name="T23" fmla="*/ 45 h 103"/>
              <a:gd name="T24" fmla="*/ 11 w 26"/>
              <a:gd name="T25" fmla="*/ 41 h 103"/>
              <a:gd name="T26" fmla="*/ 9 w 26"/>
              <a:gd name="T27" fmla="*/ 35 h 103"/>
              <a:gd name="T28" fmla="*/ 7 w 26"/>
              <a:gd name="T29" fmla="*/ 24 h 103"/>
              <a:gd name="T30" fmla="*/ 6 w 26"/>
              <a:gd name="T31" fmla="*/ 19 h 103"/>
              <a:gd name="T32" fmla="*/ 6 w 26"/>
              <a:gd name="T33" fmla="*/ 17 h 103"/>
              <a:gd name="T34" fmla="*/ 6 w 26"/>
              <a:gd name="T35" fmla="*/ 12 h 103"/>
              <a:gd name="T36" fmla="*/ 4 w 26"/>
              <a:gd name="T37" fmla="*/ 8 h 103"/>
              <a:gd name="T38" fmla="*/ 4 w 26"/>
              <a:gd name="T39" fmla="*/ 4 h 103"/>
              <a:gd name="T40" fmla="*/ 4 w 26"/>
              <a:gd name="T41" fmla="*/ 0 h 103"/>
              <a:gd name="T42" fmla="*/ 4 w 26"/>
              <a:gd name="T43" fmla="*/ 0 h 103"/>
              <a:gd name="T44" fmla="*/ 4 w 26"/>
              <a:gd name="T45" fmla="*/ 2 h 103"/>
              <a:gd name="T46" fmla="*/ 4 w 26"/>
              <a:gd name="T47" fmla="*/ 4 h 103"/>
              <a:gd name="T48" fmla="*/ 4 w 26"/>
              <a:gd name="T49" fmla="*/ 6 h 103"/>
              <a:gd name="T50" fmla="*/ 2 w 26"/>
              <a:gd name="T51" fmla="*/ 8 h 103"/>
              <a:gd name="T52" fmla="*/ 2 w 26"/>
              <a:gd name="T53" fmla="*/ 10 h 103"/>
              <a:gd name="T54" fmla="*/ 2 w 26"/>
              <a:gd name="T55" fmla="*/ 12 h 103"/>
              <a:gd name="T56" fmla="*/ 2 w 26"/>
              <a:gd name="T57" fmla="*/ 15 h 103"/>
              <a:gd name="T58" fmla="*/ 2 w 26"/>
              <a:gd name="T59" fmla="*/ 17 h 103"/>
              <a:gd name="T60" fmla="*/ 2 w 26"/>
              <a:gd name="T61" fmla="*/ 21 h 103"/>
              <a:gd name="T62" fmla="*/ 0 w 26"/>
              <a:gd name="T63" fmla="*/ 26 h 103"/>
              <a:gd name="T64" fmla="*/ 0 w 26"/>
              <a:gd name="T65" fmla="*/ 35 h 103"/>
              <a:gd name="T66" fmla="*/ 0 w 26"/>
              <a:gd name="T67" fmla="*/ 43 h 103"/>
              <a:gd name="T68" fmla="*/ 0 w 26"/>
              <a:gd name="T69" fmla="*/ 46 h 103"/>
              <a:gd name="T70" fmla="*/ 2 w 26"/>
              <a:gd name="T71" fmla="*/ 54 h 103"/>
              <a:gd name="T72" fmla="*/ 2 w 26"/>
              <a:gd name="T73" fmla="*/ 61 h 103"/>
              <a:gd name="T74" fmla="*/ 2 w 26"/>
              <a:gd name="T75" fmla="*/ 65 h 103"/>
              <a:gd name="T76" fmla="*/ 2 w 26"/>
              <a:gd name="T77" fmla="*/ 69 h 103"/>
              <a:gd name="T78" fmla="*/ 4 w 26"/>
              <a:gd name="T79" fmla="*/ 70 h 103"/>
              <a:gd name="T80" fmla="*/ 4 w 26"/>
              <a:gd name="T81" fmla="*/ 72 h 103"/>
              <a:gd name="T82" fmla="*/ 6 w 26"/>
              <a:gd name="T83" fmla="*/ 76 h 103"/>
              <a:gd name="T84" fmla="*/ 6 w 26"/>
              <a:gd name="T85" fmla="*/ 78 h 103"/>
              <a:gd name="T86" fmla="*/ 7 w 26"/>
              <a:gd name="T87" fmla="*/ 81 h 103"/>
              <a:gd name="T88" fmla="*/ 9 w 26"/>
              <a:gd name="T89" fmla="*/ 85 h 103"/>
              <a:gd name="T90" fmla="*/ 11 w 26"/>
              <a:gd name="T91" fmla="*/ 87 h 103"/>
              <a:gd name="T92" fmla="*/ 11 w 26"/>
              <a:gd name="T93" fmla="*/ 91 h 103"/>
              <a:gd name="T94" fmla="*/ 11 w 26"/>
              <a:gd name="T95" fmla="*/ 92 h 103"/>
              <a:gd name="T96" fmla="*/ 13 w 26"/>
              <a:gd name="T97" fmla="*/ 94 h 103"/>
              <a:gd name="T98" fmla="*/ 15 w 26"/>
              <a:gd name="T99" fmla="*/ 96 h 103"/>
              <a:gd name="T100" fmla="*/ 17 w 26"/>
              <a:gd name="T101" fmla="*/ 98 h 103"/>
              <a:gd name="T102" fmla="*/ 18 w 26"/>
              <a:gd name="T103" fmla="*/ 100 h 103"/>
              <a:gd name="T104" fmla="*/ 22 w 26"/>
              <a:gd name="T105" fmla="*/ 102 h 103"/>
              <a:gd name="T106" fmla="*/ 22 w 26"/>
              <a:gd name="T107" fmla="*/ 103 h 103"/>
              <a:gd name="T108" fmla="*/ 26 w 26"/>
              <a:gd name="T109" fmla="*/ 103 h 103"/>
              <a:gd name="T110" fmla="*/ 26 w 26"/>
              <a:gd name="T111" fmla="*/ 98 h 103"/>
              <a:gd name="T112" fmla="*/ 26 w 26"/>
              <a:gd name="T113" fmla="*/ 91 h 103"/>
              <a:gd name="T114" fmla="*/ 26 w 26"/>
              <a:gd name="T115" fmla="*/ 89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6" h="103">
                <a:moveTo>
                  <a:pt x="26" y="89"/>
                </a:moveTo>
                <a:lnTo>
                  <a:pt x="26" y="87"/>
                </a:lnTo>
                <a:lnTo>
                  <a:pt x="26" y="87"/>
                </a:lnTo>
                <a:lnTo>
                  <a:pt x="26" y="87"/>
                </a:lnTo>
                <a:lnTo>
                  <a:pt x="26" y="85"/>
                </a:lnTo>
                <a:lnTo>
                  <a:pt x="24" y="85"/>
                </a:lnTo>
                <a:lnTo>
                  <a:pt x="24" y="83"/>
                </a:lnTo>
                <a:lnTo>
                  <a:pt x="24" y="83"/>
                </a:lnTo>
                <a:lnTo>
                  <a:pt x="24" y="81"/>
                </a:lnTo>
                <a:lnTo>
                  <a:pt x="24" y="81"/>
                </a:lnTo>
                <a:lnTo>
                  <a:pt x="22" y="80"/>
                </a:lnTo>
                <a:lnTo>
                  <a:pt x="22" y="78"/>
                </a:lnTo>
                <a:lnTo>
                  <a:pt x="22" y="78"/>
                </a:lnTo>
                <a:lnTo>
                  <a:pt x="22" y="76"/>
                </a:lnTo>
                <a:lnTo>
                  <a:pt x="22" y="76"/>
                </a:lnTo>
                <a:lnTo>
                  <a:pt x="20" y="72"/>
                </a:lnTo>
                <a:lnTo>
                  <a:pt x="20" y="72"/>
                </a:lnTo>
                <a:lnTo>
                  <a:pt x="20" y="70"/>
                </a:lnTo>
                <a:lnTo>
                  <a:pt x="18" y="69"/>
                </a:lnTo>
                <a:lnTo>
                  <a:pt x="17" y="61"/>
                </a:lnTo>
                <a:lnTo>
                  <a:pt x="17" y="59"/>
                </a:lnTo>
                <a:lnTo>
                  <a:pt x="15" y="56"/>
                </a:lnTo>
                <a:lnTo>
                  <a:pt x="15" y="50"/>
                </a:lnTo>
                <a:lnTo>
                  <a:pt x="13" y="45"/>
                </a:lnTo>
                <a:lnTo>
                  <a:pt x="11" y="45"/>
                </a:lnTo>
                <a:lnTo>
                  <a:pt x="11" y="41"/>
                </a:lnTo>
                <a:lnTo>
                  <a:pt x="11" y="39"/>
                </a:lnTo>
                <a:lnTo>
                  <a:pt x="9" y="35"/>
                </a:lnTo>
                <a:lnTo>
                  <a:pt x="7" y="28"/>
                </a:lnTo>
                <a:lnTo>
                  <a:pt x="7" y="24"/>
                </a:lnTo>
                <a:lnTo>
                  <a:pt x="7" y="21"/>
                </a:lnTo>
                <a:lnTo>
                  <a:pt x="6" y="19"/>
                </a:lnTo>
                <a:lnTo>
                  <a:pt x="6" y="17"/>
                </a:lnTo>
                <a:lnTo>
                  <a:pt x="6" y="17"/>
                </a:lnTo>
                <a:lnTo>
                  <a:pt x="6" y="13"/>
                </a:lnTo>
                <a:lnTo>
                  <a:pt x="6" y="12"/>
                </a:lnTo>
                <a:lnTo>
                  <a:pt x="4" y="8"/>
                </a:lnTo>
                <a:lnTo>
                  <a:pt x="4" y="8"/>
                </a:lnTo>
                <a:lnTo>
                  <a:pt x="4" y="6"/>
                </a:lnTo>
                <a:lnTo>
                  <a:pt x="4" y="4"/>
                </a:lnTo>
                <a:lnTo>
                  <a:pt x="4" y="2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4"/>
                </a:lnTo>
                <a:lnTo>
                  <a:pt x="4" y="4"/>
                </a:lnTo>
                <a:lnTo>
                  <a:pt x="4" y="6"/>
                </a:lnTo>
                <a:lnTo>
                  <a:pt x="4" y="8"/>
                </a:lnTo>
                <a:lnTo>
                  <a:pt x="2" y="8"/>
                </a:lnTo>
                <a:lnTo>
                  <a:pt x="2" y="10"/>
                </a:lnTo>
                <a:lnTo>
                  <a:pt x="2" y="10"/>
                </a:lnTo>
                <a:lnTo>
                  <a:pt x="2" y="12"/>
                </a:lnTo>
                <a:lnTo>
                  <a:pt x="2" y="12"/>
                </a:lnTo>
                <a:lnTo>
                  <a:pt x="2" y="13"/>
                </a:lnTo>
                <a:lnTo>
                  <a:pt x="2" y="15"/>
                </a:lnTo>
                <a:lnTo>
                  <a:pt x="2" y="15"/>
                </a:lnTo>
                <a:lnTo>
                  <a:pt x="2" y="17"/>
                </a:lnTo>
                <a:lnTo>
                  <a:pt x="2" y="19"/>
                </a:lnTo>
                <a:lnTo>
                  <a:pt x="2" y="21"/>
                </a:lnTo>
                <a:lnTo>
                  <a:pt x="0" y="24"/>
                </a:lnTo>
                <a:lnTo>
                  <a:pt x="0" y="26"/>
                </a:lnTo>
                <a:lnTo>
                  <a:pt x="0" y="32"/>
                </a:lnTo>
                <a:lnTo>
                  <a:pt x="0" y="35"/>
                </a:lnTo>
                <a:lnTo>
                  <a:pt x="0" y="35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0" y="50"/>
                </a:lnTo>
                <a:lnTo>
                  <a:pt x="2" y="54"/>
                </a:lnTo>
                <a:lnTo>
                  <a:pt x="2" y="59"/>
                </a:lnTo>
                <a:lnTo>
                  <a:pt x="2" y="61"/>
                </a:lnTo>
                <a:lnTo>
                  <a:pt x="2" y="63"/>
                </a:lnTo>
                <a:lnTo>
                  <a:pt x="2" y="65"/>
                </a:lnTo>
                <a:lnTo>
                  <a:pt x="2" y="67"/>
                </a:lnTo>
                <a:lnTo>
                  <a:pt x="2" y="69"/>
                </a:lnTo>
                <a:lnTo>
                  <a:pt x="2" y="69"/>
                </a:lnTo>
                <a:lnTo>
                  <a:pt x="4" y="70"/>
                </a:lnTo>
                <a:lnTo>
                  <a:pt x="4" y="72"/>
                </a:lnTo>
                <a:lnTo>
                  <a:pt x="4" y="72"/>
                </a:lnTo>
                <a:lnTo>
                  <a:pt x="4" y="74"/>
                </a:lnTo>
                <a:lnTo>
                  <a:pt x="6" y="76"/>
                </a:lnTo>
                <a:lnTo>
                  <a:pt x="6" y="76"/>
                </a:lnTo>
                <a:lnTo>
                  <a:pt x="6" y="78"/>
                </a:lnTo>
                <a:lnTo>
                  <a:pt x="7" y="80"/>
                </a:lnTo>
                <a:lnTo>
                  <a:pt x="7" y="81"/>
                </a:lnTo>
                <a:lnTo>
                  <a:pt x="7" y="83"/>
                </a:lnTo>
                <a:lnTo>
                  <a:pt x="9" y="85"/>
                </a:lnTo>
                <a:lnTo>
                  <a:pt x="11" y="87"/>
                </a:lnTo>
                <a:lnTo>
                  <a:pt x="11" y="87"/>
                </a:lnTo>
                <a:lnTo>
                  <a:pt x="11" y="89"/>
                </a:lnTo>
                <a:lnTo>
                  <a:pt x="11" y="91"/>
                </a:lnTo>
                <a:lnTo>
                  <a:pt x="11" y="91"/>
                </a:lnTo>
                <a:lnTo>
                  <a:pt x="11" y="92"/>
                </a:lnTo>
                <a:lnTo>
                  <a:pt x="13" y="92"/>
                </a:lnTo>
                <a:lnTo>
                  <a:pt x="13" y="94"/>
                </a:lnTo>
                <a:lnTo>
                  <a:pt x="15" y="94"/>
                </a:lnTo>
                <a:lnTo>
                  <a:pt x="15" y="96"/>
                </a:lnTo>
                <a:lnTo>
                  <a:pt x="15" y="96"/>
                </a:lnTo>
                <a:lnTo>
                  <a:pt x="17" y="98"/>
                </a:lnTo>
                <a:lnTo>
                  <a:pt x="18" y="98"/>
                </a:lnTo>
                <a:lnTo>
                  <a:pt x="18" y="100"/>
                </a:lnTo>
                <a:lnTo>
                  <a:pt x="20" y="100"/>
                </a:lnTo>
                <a:lnTo>
                  <a:pt x="22" y="102"/>
                </a:lnTo>
                <a:lnTo>
                  <a:pt x="22" y="102"/>
                </a:lnTo>
                <a:lnTo>
                  <a:pt x="22" y="103"/>
                </a:lnTo>
                <a:lnTo>
                  <a:pt x="24" y="103"/>
                </a:lnTo>
                <a:lnTo>
                  <a:pt x="26" y="103"/>
                </a:lnTo>
                <a:lnTo>
                  <a:pt x="26" y="100"/>
                </a:lnTo>
                <a:lnTo>
                  <a:pt x="26" y="98"/>
                </a:lnTo>
                <a:lnTo>
                  <a:pt x="26" y="94"/>
                </a:lnTo>
                <a:lnTo>
                  <a:pt x="26" y="91"/>
                </a:lnTo>
                <a:lnTo>
                  <a:pt x="26" y="87"/>
                </a:lnTo>
                <a:lnTo>
                  <a:pt x="26" y="89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30" name="Freeform 2086"/>
          <p:cNvSpPr>
            <a:spLocks/>
          </p:cNvSpPr>
          <p:nvPr/>
        </p:nvSpPr>
        <p:spPr bwMode="auto">
          <a:xfrm>
            <a:off x="6057900" y="4046538"/>
            <a:ext cx="20638" cy="80962"/>
          </a:xfrm>
          <a:custGeom>
            <a:avLst/>
            <a:gdLst>
              <a:gd name="T0" fmla="*/ 26 w 26"/>
              <a:gd name="T1" fmla="*/ 87 h 103"/>
              <a:gd name="T2" fmla="*/ 26 w 26"/>
              <a:gd name="T3" fmla="*/ 87 h 103"/>
              <a:gd name="T4" fmla="*/ 24 w 26"/>
              <a:gd name="T5" fmla="*/ 85 h 103"/>
              <a:gd name="T6" fmla="*/ 24 w 26"/>
              <a:gd name="T7" fmla="*/ 83 h 103"/>
              <a:gd name="T8" fmla="*/ 24 w 26"/>
              <a:gd name="T9" fmla="*/ 81 h 103"/>
              <a:gd name="T10" fmla="*/ 22 w 26"/>
              <a:gd name="T11" fmla="*/ 78 h 103"/>
              <a:gd name="T12" fmla="*/ 22 w 26"/>
              <a:gd name="T13" fmla="*/ 76 h 103"/>
              <a:gd name="T14" fmla="*/ 20 w 26"/>
              <a:gd name="T15" fmla="*/ 72 h 103"/>
              <a:gd name="T16" fmla="*/ 20 w 26"/>
              <a:gd name="T17" fmla="*/ 70 h 103"/>
              <a:gd name="T18" fmla="*/ 17 w 26"/>
              <a:gd name="T19" fmla="*/ 61 h 103"/>
              <a:gd name="T20" fmla="*/ 15 w 26"/>
              <a:gd name="T21" fmla="*/ 56 h 103"/>
              <a:gd name="T22" fmla="*/ 13 w 26"/>
              <a:gd name="T23" fmla="*/ 45 h 103"/>
              <a:gd name="T24" fmla="*/ 11 w 26"/>
              <a:gd name="T25" fmla="*/ 41 h 103"/>
              <a:gd name="T26" fmla="*/ 9 w 26"/>
              <a:gd name="T27" fmla="*/ 35 h 103"/>
              <a:gd name="T28" fmla="*/ 7 w 26"/>
              <a:gd name="T29" fmla="*/ 24 h 103"/>
              <a:gd name="T30" fmla="*/ 6 w 26"/>
              <a:gd name="T31" fmla="*/ 19 h 103"/>
              <a:gd name="T32" fmla="*/ 6 w 26"/>
              <a:gd name="T33" fmla="*/ 17 h 103"/>
              <a:gd name="T34" fmla="*/ 6 w 26"/>
              <a:gd name="T35" fmla="*/ 12 h 103"/>
              <a:gd name="T36" fmla="*/ 4 w 26"/>
              <a:gd name="T37" fmla="*/ 8 h 103"/>
              <a:gd name="T38" fmla="*/ 4 w 26"/>
              <a:gd name="T39" fmla="*/ 4 h 103"/>
              <a:gd name="T40" fmla="*/ 4 w 26"/>
              <a:gd name="T41" fmla="*/ 0 h 103"/>
              <a:gd name="T42" fmla="*/ 4 w 26"/>
              <a:gd name="T43" fmla="*/ 0 h 103"/>
              <a:gd name="T44" fmla="*/ 4 w 26"/>
              <a:gd name="T45" fmla="*/ 2 h 103"/>
              <a:gd name="T46" fmla="*/ 4 w 26"/>
              <a:gd name="T47" fmla="*/ 4 h 103"/>
              <a:gd name="T48" fmla="*/ 4 w 26"/>
              <a:gd name="T49" fmla="*/ 6 h 103"/>
              <a:gd name="T50" fmla="*/ 2 w 26"/>
              <a:gd name="T51" fmla="*/ 8 h 103"/>
              <a:gd name="T52" fmla="*/ 2 w 26"/>
              <a:gd name="T53" fmla="*/ 10 h 103"/>
              <a:gd name="T54" fmla="*/ 2 w 26"/>
              <a:gd name="T55" fmla="*/ 12 h 103"/>
              <a:gd name="T56" fmla="*/ 2 w 26"/>
              <a:gd name="T57" fmla="*/ 15 h 103"/>
              <a:gd name="T58" fmla="*/ 2 w 26"/>
              <a:gd name="T59" fmla="*/ 17 h 103"/>
              <a:gd name="T60" fmla="*/ 2 w 26"/>
              <a:gd name="T61" fmla="*/ 21 h 103"/>
              <a:gd name="T62" fmla="*/ 0 w 26"/>
              <a:gd name="T63" fmla="*/ 26 h 103"/>
              <a:gd name="T64" fmla="*/ 0 w 26"/>
              <a:gd name="T65" fmla="*/ 35 h 103"/>
              <a:gd name="T66" fmla="*/ 0 w 26"/>
              <a:gd name="T67" fmla="*/ 43 h 103"/>
              <a:gd name="T68" fmla="*/ 0 w 26"/>
              <a:gd name="T69" fmla="*/ 46 h 103"/>
              <a:gd name="T70" fmla="*/ 2 w 26"/>
              <a:gd name="T71" fmla="*/ 54 h 103"/>
              <a:gd name="T72" fmla="*/ 2 w 26"/>
              <a:gd name="T73" fmla="*/ 61 h 103"/>
              <a:gd name="T74" fmla="*/ 2 w 26"/>
              <a:gd name="T75" fmla="*/ 65 h 103"/>
              <a:gd name="T76" fmla="*/ 2 w 26"/>
              <a:gd name="T77" fmla="*/ 69 h 103"/>
              <a:gd name="T78" fmla="*/ 4 w 26"/>
              <a:gd name="T79" fmla="*/ 70 h 103"/>
              <a:gd name="T80" fmla="*/ 4 w 26"/>
              <a:gd name="T81" fmla="*/ 72 h 103"/>
              <a:gd name="T82" fmla="*/ 6 w 26"/>
              <a:gd name="T83" fmla="*/ 76 h 103"/>
              <a:gd name="T84" fmla="*/ 6 w 26"/>
              <a:gd name="T85" fmla="*/ 78 h 103"/>
              <a:gd name="T86" fmla="*/ 7 w 26"/>
              <a:gd name="T87" fmla="*/ 81 h 103"/>
              <a:gd name="T88" fmla="*/ 9 w 26"/>
              <a:gd name="T89" fmla="*/ 85 h 103"/>
              <a:gd name="T90" fmla="*/ 11 w 26"/>
              <a:gd name="T91" fmla="*/ 87 h 103"/>
              <a:gd name="T92" fmla="*/ 11 w 26"/>
              <a:gd name="T93" fmla="*/ 91 h 103"/>
              <a:gd name="T94" fmla="*/ 11 w 26"/>
              <a:gd name="T95" fmla="*/ 92 h 103"/>
              <a:gd name="T96" fmla="*/ 13 w 26"/>
              <a:gd name="T97" fmla="*/ 94 h 103"/>
              <a:gd name="T98" fmla="*/ 15 w 26"/>
              <a:gd name="T99" fmla="*/ 96 h 103"/>
              <a:gd name="T100" fmla="*/ 17 w 26"/>
              <a:gd name="T101" fmla="*/ 98 h 103"/>
              <a:gd name="T102" fmla="*/ 18 w 26"/>
              <a:gd name="T103" fmla="*/ 100 h 103"/>
              <a:gd name="T104" fmla="*/ 22 w 26"/>
              <a:gd name="T105" fmla="*/ 102 h 103"/>
              <a:gd name="T106" fmla="*/ 22 w 26"/>
              <a:gd name="T107" fmla="*/ 103 h 103"/>
              <a:gd name="T108" fmla="*/ 26 w 26"/>
              <a:gd name="T109" fmla="*/ 103 h 103"/>
              <a:gd name="T110" fmla="*/ 26 w 26"/>
              <a:gd name="T111" fmla="*/ 98 h 103"/>
              <a:gd name="T112" fmla="*/ 26 w 26"/>
              <a:gd name="T113" fmla="*/ 91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6" h="103">
                <a:moveTo>
                  <a:pt x="26" y="89"/>
                </a:moveTo>
                <a:lnTo>
                  <a:pt x="26" y="87"/>
                </a:lnTo>
                <a:lnTo>
                  <a:pt x="26" y="87"/>
                </a:lnTo>
                <a:lnTo>
                  <a:pt x="26" y="87"/>
                </a:lnTo>
                <a:lnTo>
                  <a:pt x="26" y="85"/>
                </a:lnTo>
                <a:lnTo>
                  <a:pt x="24" y="85"/>
                </a:lnTo>
                <a:lnTo>
                  <a:pt x="24" y="83"/>
                </a:lnTo>
                <a:lnTo>
                  <a:pt x="24" y="83"/>
                </a:lnTo>
                <a:lnTo>
                  <a:pt x="24" y="81"/>
                </a:lnTo>
                <a:lnTo>
                  <a:pt x="24" y="81"/>
                </a:lnTo>
                <a:lnTo>
                  <a:pt x="22" y="80"/>
                </a:lnTo>
                <a:lnTo>
                  <a:pt x="22" y="78"/>
                </a:lnTo>
                <a:lnTo>
                  <a:pt x="22" y="78"/>
                </a:lnTo>
                <a:lnTo>
                  <a:pt x="22" y="76"/>
                </a:lnTo>
                <a:lnTo>
                  <a:pt x="22" y="76"/>
                </a:lnTo>
                <a:lnTo>
                  <a:pt x="20" y="72"/>
                </a:lnTo>
                <a:lnTo>
                  <a:pt x="20" y="72"/>
                </a:lnTo>
                <a:lnTo>
                  <a:pt x="20" y="70"/>
                </a:lnTo>
                <a:lnTo>
                  <a:pt x="18" y="69"/>
                </a:lnTo>
                <a:lnTo>
                  <a:pt x="17" y="61"/>
                </a:lnTo>
                <a:lnTo>
                  <a:pt x="17" y="59"/>
                </a:lnTo>
                <a:lnTo>
                  <a:pt x="15" y="56"/>
                </a:lnTo>
                <a:lnTo>
                  <a:pt x="15" y="50"/>
                </a:lnTo>
                <a:lnTo>
                  <a:pt x="13" y="45"/>
                </a:lnTo>
                <a:lnTo>
                  <a:pt x="11" y="45"/>
                </a:lnTo>
                <a:lnTo>
                  <a:pt x="11" y="41"/>
                </a:lnTo>
                <a:lnTo>
                  <a:pt x="11" y="39"/>
                </a:lnTo>
                <a:lnTo>
                  <a:pt x="9" y="35"/>
                </a:lnTo>
                <a:lnTo>
                  <a:pt x="7" y="28"/>
                </a:lnTo>
                <a:lnTo>
                  <a:pt x="7" y="24"/>
                </a:lnTo>
                <a:lnTo>
                  <a:pt x="7" y="21"/>
                </a:lnTo>
                <a:lnTo>
                  <a:pt x="6" y="19"/>
                </a:lnTo>
                <a:lnTo>
                  <a:pt x="6" y="17"/>
                </a:lnTo>
                <a:lnTo>
                  <a:pt x="6" y="17"/>
                </a:lnTo>
                <a:lnTo>
                  <a:pt x="6" y="13"/>
                </a:lnTo>
                <a:lnTo>
                  <a:pt x="6" y="12"/>
                </a:lnTo>
                <a:lnTo>
                  <a:pt x="4" y="8"/>
                </a:lnTo>
                <a:lnTo>
                  <a:pt x="4" y="8"/>
                </a:lnTo>
                <a:lnTo>
                  <a:pt x="4" y="6"/>
                </a:lnTo>
                <a:lnTo>
                  <a:pt x="4" y="4"/>
                </a:lnTo>
                <a:lnTo>
                  <a:pt x="4" y="2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4"/>
                </a:lnTo>
                <a:lnTo>
                  <a:pt x="4" y="4"/>
                </a:lnTo>
                <a:lnTo>
                  <a:pt x="4" y="6"/>
                </a:lnTo>
                <a:lnTo>
                  <a:pt x="4" y="8"/>
                </a:lnTo>
                <a:lnTo>
                  <a:pt x="2" y="8"/>
                </a:lnTo>
                <a:lnTo>
                  <a:pt x="2" y="10"/>
                </a:lnTo>
                <a:lnTo>
                  <a:pt x="2" y="10"/>
                </a:lnTo>
                <a:lnTo>
                  <a:pt x="2" y="12"/>
                </a:lnTo>
                <a:lnTo>
                  <a:pt x="2" y="12"/>
                </a:lnTo>
                <a:lnTo>
                  <a:pt x="2" y="13"/>
                </a:lnTo>
                <a:lnTo>
                  <a:pt x="2" y="15"/>
                </a:lnTo>
                <a:lnTo>
                  <a:pt x="2" y="15"/>
                </a:lnTo>
                <a:lnTo>
                  <a:pt x="2" y="17"/>
                </a:lnTo>
                <a:lnTo>
                  <a:pt x="2" y="19"/>
                </a:lnTo>
                <a:lnTo>
                  <a:pt x="2" y="21"/>
                </a:lnTo>
                <a:lnTo>
                  <a:pt x="0" y="24"/>
                </a:lnTo>
                <a:lnTo>
                  <a:pt x="0" y="26"/>
                </a:lnTo>
                <a:lnTo>
                  <a:pt x="0" y="32"/>
                </a:lnTo>
                <a:lnTo>
                  <a:pt x="0" y="35"/>
                </a:lnTo>
                <a:lnTo>
                  <a:pt x="0" y="35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0" y="50"/>
                </a:lnTo>
                <a:lnTo>
                  <a:pt x="2" y="54"/>
                </a:lnTo>
                <a:lnTo>
                  <a:pt x="2" y="59"/>
                </a:lnTo>
                <a:lnTo>
                  <a:pt x="2" y="61"/>
                </a:lnTo>
                <a:lnTo>
                  <a:pt x="2" y="63"/>
                </a:lnTo>
                <a:lnTo>
                  <a:pt x="2" y="65"/>
                </a:lnTo>
                <a:lnTo>
                  <a:pt x="2" y="67"/>
                </a:lnTo>
                <a:lnTo>
                  <a:pt x="2" y="69"/>
                </a:lnTo>
                <a:lnTo>
                  <a:pt x="2" y="69"/>
                </a:lnTo>
                <a:lnTo>
                  <a:pt x="4" y="70"/>
                </a:lnTo>
                <a:lnTo>
                  <a:pt x="4" y="72"/>
                </a:lnTo>
                <a:lnTo>
                  <a:pt x="4" y="72"/>
                </a:lnTo>
                <a:lnTo>
                  <a:pt x="4" y="74"/>
                </a:lnTo>
                <a:lnTo>
                  <a:pt x="6" y="76"/>
                </a:lnTo>
                <a:lnTo>
                  <a:pt x="6" y="76"/>
                </a:lnTo>
                <a:lnTo>
                  <a:pt x="6" y="78"/>
                </a:lnTo>
                <a:lnTo>
                  <a:pt x="7" y="80"/>
                </a:lnTo>
                <a:lnTo>
                  <a:pt x="7" y="81"/>
                </a:lnTo>
                <a:lnTo>
                  <a:pt x="7" y="83"/>
                </a:lnTo>
                <a:lnTo>
                  <a:pt x="9" y="85"/>
                </a:lnTo>
                <a:lnTo>
                  <a:pt x="11" y="87"/>
                </a:lnTo>
                <a:lnTo>
                  <a:pt x="11" y="87"/>
                </a:lnTo>
                <a:lnTo>
                  <a:pt x="11" y="89"/>
                </a:lnTo>
                <a:lnTo>
                  <a:pt x="11" y="91"/>
                </a:lnTo>
                <a:lnTo>
                  <a:pt x="11" y="91"/>
                </a:lnTo>
                <a:lnTo>
                  <a:pt x="11" y="92"/>
                </a:lnTo>
                <a:lnTo>
                  <a:pt x="13" y="92"/>
                </a:lnTo>
                <a:lnTo>
                  <a:pt x="13" y="94"/>
                </a:lnTo>
                <a:lnTo>
                  <a:pt x="15" y="94"/>
                </a:lnTo>
                <a:lnTo>
                  <a:pt x="15" y="96"/>
                </a:lnTo>
                <a:lnTo>
                  <a:pt x="15" y="96"/>
                </a:lnTo>
                <a:lnTo>
                  <a:pt x="17" y="98"/>
                </a:lnTo>
                <a:lnTo>
                  <a:pt x="18" y="98"/>
                </a:lnTo>
                <a:lnTo>
                  <a:pt x="18" y="100"/>
                </a:lnTo>
                <a:lnTo>
                  <a:pt x="20" y="100"/>
                </a:lnTo>
                <a:lnTo>
                  <a:pt x="22" y="102"/>
                </a:lnTo>
                <a:lnTo>
                  <a:pt x="22" y="102"/>
                </a:lnTo>
                <a:lnTo>
                  <a:pt x="22" y="103"/>
                </a:lnTo>
                <a:lnTo>
                  <a:pt x="24" y="103"/>
                </a:lnTo>
                <a:lnTo>
                  <a:pt x="26" y="103"/>
                </a:lnTo>
                <a:lnTo>
                  <a:pt x="26" y="100"/>
                </a:lnTo>
                <a:lnTo>
                  <a:pt x="26" y="98"/>
                </a:lnTo>
                <a:lnTo>
                  <a:pt x="26" y="94"/>
                </a:lnTo>
                <a:lnTo>
                  <a:pt x="26" y="91"/>
                </a:lnTo>
                <a:lnTo>
                  <a:pt x="26" y="87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31" name="Freeform 2087"/>
          <p:cNvSpPr>
            <a:spLocks/>
          </p:cNvSpPr>
          <p:nvPr/>
        </p:nvSpPr>
        <p:spPr bwMode="auto">
          <a:xfrm>
            <a:off x="6072188" y="4141788"/>
            <a:ext cx="260350" cy="44450"/>
          </a:xfrm>
          <a:custGeom>
            <a:avLst/>
            <a:gdLst>
              <a:gd name="T0" fmla="*/ 4 w 328"/>
              <a:gd name="T1" fmla="*/ 48 h 55"/>
              <a:gd name="T2" fmla="*/ 17 w 328"/>
              <a:gd name="T3" fmla="*/ 38 h 55"/>
              <a:gd name="T4" fmla="*/ 30 w 328"/>
              <a:gd name="T5" fmla="*/ 35 h 55"/>
              <a:gd name="T6" fmla="*/ 43 w 328"/>
              <a:gd name="T7" fmla="*/ 31 h 55"/>
              <a:gd name="T8" fmla="*/ 56 w 328"/>
              <a:gd name="T9" fmla="*/ 27 h 55"/>
              <a:gd name="T10" fmla="*/ 69 w 328"/>
              <a:gd name="T11" fmla="*/ 26 h 55"/>
              <a:gd name="T12" fmla="*/ 81 w 328"/>
              <a:gd name="T13" fmla="*/ 24 h 55"/>
              <a:gd name="T14" fmla="*/ 94 w 328"/>
              <a:gd name="T15" fmla="*/ 18 h 55"/>
              <a:gd name="T16" fmla="*/ 107 w 328"/>
              <a:gd name="T17" fmla="*/ 15 h 55"/>
              <a:gd name="T18" fmla="*/ 122 w 328"/>
              <a:gd name="T19" fmla="*/ 11 h 55"/>
              <a:gd name="T20" fmla="*/ 137 w 328"/>
              <a:gd name="T21" fmla="*/ 7 h 55"/>
              <a:gd name="T22" fmla="*/ 148 w 328"/>
              <a:gd name="T23" fmla="*/ 4 h 55"/>
              <a:gd name="T24" fmla="*/ 162 w 328"/>
              <a:gd name="T25" fmla="*/ 2 h 55"/>
              <a:gd name="T26" fmla="*/ 173 w 328"/>
              <a:gd name="T27" fmla="*/ 0 h 55"/>
              <a:gd name="T28" fmla="*/ 192 w 328"/>
              <a:gd name="T29" fmla="*/ 0 h 55"/>
              <a:gd name="T30" fmla="*/ 216 w 328"/>
              <a:gd name="T31" fmla="*/ 0 h 55"/>
              <a:gd name="T32" fmla="*/ 234 w 328"/>
              <a:gd name="T33" fmla="*/ 2 h 55"/>
              <a:gd name="T34" fmla="*/ 245 w 328"/>
              <a:gd name="T35" fmla="*/ 4 h 55"/>
              <a:gd name="T36" fmla="*/ 260 w 328"/>
              <a:gd name="T37" fmla="*/ 7 h 55"/>
              <a:gd name="T38" fmla="*/ 271 w 328"/>
              <a:gd name="T39" fmla="*/ 13 h 55"/>
              <a:gd name="T40" fmla="*/ 282 w 328"/>
              <a:gd name="T41" fmla="*/ 20 h 55"/>
              <a:gd name="T42" fmla="*/ 293 w 328"/>
              <a:gd name="T43" fmla="*/ 26 h 55"/>
              <a:gd name="T44" fmla="*/ 302 w 328"/>
              <a:gd name="T45" fmla="*/ 31 h 55"/>
              <a:gd name="T46" fmla="*/ 313 w 328"/>
              <a:gd name="T47" fmla="*/ 35 h 55"/>
              <a:gd name="T48" fmla="*/ 324 w 328"/>
              <a:gd name="T49" fmla="*/ 38 h 55"/>
              <a:gd name="T50" fmla="*/ 326 w 328"/>
              <a:gd name="T51" fmla="*/ 35 h 55"/>
              <a:gd name="T52" fmla="*/ 319 w 328"/>
              <a:gd name="T53" fmla="*/ 29 h 55"/>
              <a:gd name="T54" fmla="*/ 309 w 328"/>
              <a:gd name="T55" fmla="*/ 22 h 55"/>
              <a:gd name="T56" fmla="*/ 298 w 328"/>
              <a:gd name="T57" fmla="*/ 16 h 55"/>
              <a:gd name="T58" fmla="*/ 287 w 328"/>
              <a:gd name="T59" fmla="*/ 13 h 55"/>
              <a:gd name="T60" fmla="*/ 276 w 328"/>
              <a:gd name="T61" fmla="*/ 11 h 55"/>
              <a:gd name="T62" fmla="*/ 262 w 328"/>
              <a:gd name="T63" fmla="*/ 7 h 55"/>
              <a:gd name="T64" fmla="*/ 251 w 328"/>
              <a:gd name="T65" fmla="*/ 5 h 55"/>
              <a:gd name="T66" fmla="*/ 240 w 328"/>
              <a:gd name="T67" fmla="*/ 5 h 55"/>
              <a:gd name="T68" fmla="*/ 227 w 328"/>
              <a:gd name="T69" fmla="*/ 5 h 55"/>
              <a:gd name="T70" fmla="*/ 214 w 328"/>
              <a:gd name="T71" fmla="*/ 5 h 55"/>
              <a:gd name="T72" fmla="*/ 199 w 328"/>
              <a:gd name="T73" fmla="*/ 5 h 55"/>
              <a:gd name="T74" fmla="*/ 186 w 328"/>
              <a:gd name="T75" fmla="*/ 7 h 55"/>
              <a:gd name="T76" fmla="*/ 170 w 328"/>
              <a:gd name="T77" fmla="*/ 9 h 55"/>
              <a:gd name="T78" fmla="*/ 159 w 328"/>
              <a:gd name="T79" fmla="*/ 13 h 55"/>
              <a:gd name="T80" fmla="*/ 146 w 328"/>
              <a:gd name="T81" fmla="*/ 16 h 55"/>
              <a:gd name="T82" fmla="*/ 131 w 328"/>
              <a:gd name="T83" fmla="*/ 20 h 55"/>
              <a:gd name="T84" fmla="*/ 116 w 328"/>
              <a:gd name="T85" fmla="*/ 24 h 55"/>
              <a:gd name="T86" fmla="*/ 103 w 328"/>
              <a:gd name="T87" fmla="*/ 27 h 55"/>
              <a:gd name="T88" fmla="*/ 91 w 328"/>
              <a:gd name="T89" fmla="*/ 31 h 55"/>
              <a:gd name="T90" fmla="*/ 76 w 328"/>
              <a:gd name="T91" fmla="*/ 33 h 55"/>
              <a:gd name="T92" fmla="*/ 65 w 328"/>
              <a:gd name="T93" fmla="*/ 37 h 55"/>
              <a:gd name="T94" fmla="*/ 52 w 328"/>
              <a:gd name="T95" fmla="*/ 38 h 55"/>
              <a:gd name="T96" fmla="*/ 39 w 328"/>
              <a:gd name="T97" fmla="*/ 42 h 55"/>
              <a:gd name="T98" fmla="*/ 28 w 328"/>
              <a:gd name="T99" fmla="*/ 46 h 55"/>
              <a:gd name="T100" fmla="*/ 15 w 328"/>
              <a:gd name="T101" fmla="*/ 51 h 55"/>
              <a:gd name="T102" fmla="*/ 0 w 328"/>
              <a:gd name="T103" fmla="*/ 55 h 55"/>
              <a:gd name="T104" fmla="*/ 0 w 328"/>
              <a:gd name="T105" fmla="*/ 55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28" h="55">
                <a:moveTo>
                  <a:pt x="0" y="55"/>
                </a:moveTo>
                <a:lnTo>
                  <a:pt x="4" y="48"/>
                </a:lnTo>
                <a:lnTo>
                  <a:pt x="12" y="42"/>
                </a:lnTo>
                <a:lnTo>
                  <a:pt x="17" y="38"/>
                </a:lnTo>
                <a:lnTo>
                  <a:pt x="24" y="37"/>
                </a:lnTo>
                <a:lnTo>
                  <a:pt x="30" y="35"/>
                </a:lnTo>
                <a:lnTo>
                  <a:pt x="37" y="33"/>
                </a:lnTo>
                <a:lnTo>
                  <a:pt x="43" y="31"/>
                </a:lnTo>
                <a:lnTo>
                  <a:pt x="48" y="29"/>
                </a:lnTo>
                <a:lnTo>
                  <a:pt x="56" y="27"/>
                </a:lnTo>
                <a:lnTo>
                  <a:pt x="61" y="27"/>
                </a:lnTo>
                <a:lnTo>
                  <a:pt x="69" y="26"/>
                </a:lnTo>
                <a:lnTo>
                  <a:pt x="74" y="24"/>
                </a:lnTo>
                <a:lnTo>
                  <a:pt x="81" y="24"/>
                </a:lnTo>
                <a:lnTo>
                  <a:pt x="87" y="20"/>
                </a:lnTo>
                <a:lnTo>
                  <a:pt x="94" y="18"/>
                </a:lnTo>
                <a:lnTo>
                  <a:pt x="100" y="16"/>
                </a:lnTo>
                <a:lnTo>
                  <a:pt x="107" y="15"/>
                </a:lnTo>
                <a:lnTo>
                  <a:pt x="113" y="13"/>
                </a:lnTo>
                <a:lnTo>
                  <a:pt x="122" y="11"/>
                </a:lnTo>
                <a:lnTo>
                  <a:pt x="127" y="9"/>
                </a:lnTo>
                <a:lnTo>
                  <a:pt x="137" y="7"/>
                </a:lnTo>
                <a:lnTo>
                  <a:pt x="142" y="5"/>
                </a:lnTo>
                <a:lnTo>
                  <a:pt x="148" y="4"/>
                </a:lnTo>
                <a:lnTo>
                  <a:pt x="155" y="2"/>
                </a:lnTo>
                <a:lnTo>
                  <a:pt x="162" y="2"/>
                </a:lnTo>
                <a:lnTo>
                  <a:pt x="168" y="2"/>
                </a:lnTo>
                <a:lnTo>
                  <a:pt x="173" y="0"/>
                </a:lnTo>
                <a:lnTo>
                  <a:pt x="183" y="0"/>
                </a:lnTo>
                <a:lnTo>
                  <a:pt x="192" y="0"/>
                </a:lnTo>
                <a:lnTo>
                  <a:pt x="205" y="0"/>
                </a:lnTo>
                <a:lnTo>
                  <a:pt x="216" y="0"/>
                </a:lnTo>
                <a:lnTo>
                  <a:pt x="223" y="0"/>
                </a:lnTo>
                <a:lnTo>
                  <a:pt x="234" y="2"/>
                </a:lnTo>
                <a:lnTo>
                  <a:pt x="240" y="2"/>
                </a:lnTo>
                <a:lnTo>
                  <a:pt x="245" y="4"/>
                </a:lnTo>
                <a:lnTo>
                  <a:pt x="252" y="5"/>
                </a:lnTo>
                <a:lnTo>
                  <a:pt x="260" y="7"/>
                </a:lnTo>
                <a:lnTo>
                  <a:pt x="265" y="11"/>
                </a:lnTo>
                <a:lnTo>
                  <a:pt x="271" y="13"/>
                </a:lnTo>
                <a:lnTo>
                  <a:pt x="276" y="16"/>
                </a:lnTo>
                <a:lnTo>
                  <a:pt x="282" y="20"/>
                </a:lnTo>
                <a:lnTo>
                  <a:pt x="287" y="22"/>
                </a:lnTo>
                <a:lnTo>
                  <a:pt x="293" y="26"/>
                </a:lnTo>
                <a:lnTo>
                  <a:pt x="297" y="29"/>
                </a:lnTo>
                <a:lnTo>
                  <a:pt x="302" y="31"/>
                </a:lnTo>
                <a:lnTo>
                  <a:pt x="308" y="33"/>
                </a:lnTo>
                <a:lnTo>
                  <a:pt x="313" y="35"/>
                </a:lnTo>
                <a:lnTo>
                  <a:pt x="321" y="37"/>
                </a:lnTo>
                <a:lnTo>
                  <a:pt x="324" y="38"/>
                </a:lnTo>
                <a:lnTo>
                  <a:pt x="328" y="38"/>
                </a:lnTo>
                <a:lnTo>
                  <a:pt x="326" y="35"/>
                </a:lnTo>
                <a:lnTo>
                  <a:pt x="322" y="33"/>
                </a:lnTo>
                <a:lnTo>
                  <a:pt x="319" y="29"/>
                </a:lnTo>
                <a:lnTo>
                  <a:pt x="313" y="26"/>
                </a:lnTo>
                <a:lnTo>
                  <a:pt x="309" y="22"/>
                </a:lnTo>
                <a:lnTo>
                  <a:pt x="304" y="18"/>
                </a:lnTo>
                <a:lnTo>
                  <a:pt x="298" y="16"/>
                </a:lnTo>
                <a:lnTo>
                  <a:pt x="293" y="15"/>
                </a:lnTo>
                <a:lnTo>
                  <a:pt x="287" y="13"/>
                </a:lnTo>
                <a:lnTo>
                  <a:pt x="282" y="11"/>
                </a:lnTo>
                <a:lnTo>
                  <a:pt x="276" y="11"/>
                </a:lnTo>
                <a:lnTo>
                  <a:pt x="269" y="9"/>
                </a:lnTo>
                <a:lnTo>
                  <a:pt x="262" y="7"/>
                </a:lnTo>
                <a:lnTo>
                  <a:pt x="256" y="7"/>
                </a:lnTo>
                <a:lnTo>
                  <a:pt x="251" y="5"/>
                </a:lnTo>
                <a:lnTo>
                  <a:pt x="245" y="5"/>
                </a:lnTo>
                <a:lnTo>
                  <a:pt x="240" y="5"/>
                </a:lnTo>
                <a:lnTo>
                  <a:pt x="234" y="5"/>
                </a:lnTo>
                <a:lnTo>
                  <a:pt x="227" y="5"/>
                </a:lnTo>
                <a:lnTo>
                  <a:pt x="221" y="4"/>
                </a:lnTo>
                <a:lnTo>
                  <a:pt x="214" y="5"/>
                </a:lnTo>
                <a:lnTo>
                  <a:pt x="208" y="5"/>
                </a:lnTo>
                <a:lnTo>
                  <a:pt x="199" y="5"/>
                </a:lnTo>
                <a:lnTo>
                  <a:pt x="194" y="7"/>
                </a:lnTo>
                <a:lnTo>
                  <a:pt x="186" y="7"/>
                </a:lnTo>
                <a:lnTo>
                  <a:pt x="179" y="9"/>
                </a:lnTo>
                <a:lnTo>
                  <a:pt x="170" y="9"/>
                </a:lnTo>
                <a:lnTo>
                  <a:pt x="166" y="11"/>
                </a:lnTo>
                <a:lnTo>
                  <a:pt x="159" y="13"/>
                </a:lnTo>
                <a:lnTo>
                  <a:pt x="151" y="15"/>
                </a:lnTo>
                <a:lnTo>
                  <a:pt x="146" y="16"/>
                </a:lnTo>
                <a:lnTo>
                  <a:pt x="137" y="18"/>
                </a:lnTo>
                <a:lnTo>
                  <a:pt x="131" y="20"/>
                </a:lnTo>
                <a:lnTo>
                  <a:pt x="122" y="22"/>
                </a:lnTo>
                <a:lnTo>
                  <a:pt x="116" y="24"/>
                </a:lnTo>
                <a:lnTo>
                  <a:pt x="111" y="26"/>
                </a:lnTo>
                <a:lnTo>
                  <a:pt x="103" y="27"/>
                </a:lnTo>
                <a:lnTo>
                  <a:pt x="96" y="29"/>
                </a:lnTo>
                <a:lnTo>
                  <a:pt x="91" y="31"/>
                </a:lnTo>
                <a:lnTo>
                  <a:pt x="81" y="33"/>
                </a:lnTo>
                <a:lnTo>
                  <a:pt x="76" y="33"/>
                </a:lnTo>
                <a:lnTo>
                  <a:pt x="70" y="35"/>
                </a:lnTo>
                <a:lnTo>
                  <a:pt x="65" y="37"/>
                </a:lnTo>
                <a:lnTo>
                  <a:pt x="57" y="37"/>
                </a:lnTo>
                <a:lnTo>
                  <a:pt x="52" y="38"/>
                </a:lnTo>
                <a:lnTo>
                  <a:pt x="46" y="40"/>
                </a:lnTo>
                <a:lnTo>
                  <a:pt x="39" y="42"/>
                </a:lnTo>
                <a:lnTo>
                  <a:pt x="35" y="44"/>
                </a:lnTo>
                <a:lnTo>
                  <a:pt x="28" y="46"/>
                </a:lnTo>
                <a:lnTo>
                  <a:pt x="21" y="48"/>
                </a:lnTo>
                <a:lnTo>
                  <a:pt x="15" y="51"/>
                </a:lnTo>
                <a:lnTo>
                  <a:pt x="8" y="53"/>
                </a:lnTo>
                <a:lnTo>
                  <a:pt x="0" y="55"/>
                </a:lnTo>
                <a:lnTo>
                  <a:pt x="6" y="46"/>
                </a:lnTo>
                <a:lnTo>
                  <a:pt x="0" y="55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32" name="Freeform 2088"/>
          <p:cNvSpPr>
            <a:spLocks/>
          </p:cNvSpPr>
          <p:nvPr/>
        </p:nvSpPr>
        <p:spPr bwMode="auto">
          <a:xfrm>
            <a:off x="6072188" y="4141788"/>
            <a:ext cx="260350" cy="44450"/>
          </a:xfrm>
          <a:custGeom>
            <a:avLst/>
            <a:gdLst>
              <a:gd name="T0" fmla="*/ 4 w 328"/>
              <a:gd name="T1" fmla="*/ 48 h 55"/>
              <a:gd name="T2" fmla="*/ 17 w 328"/>
              <a:gd name="T3" fmla="*/ 38 h 55"/>
              <a:gd name="T4" fmla="*/ 30 w 328"/>
              <a:gd name="T5" fmla="*/ 35 h 55"/>
              <a:gd name="T6" fmla="*/ 43 w 328"/>
              <a:gd name="T7" fmla="*/ 31 h 55"/>
              <a:gd name="T8" fmla="*/ 56 w 328"/>
              <a:gd name="T9" fmla="*/ 27 h 55"/>
              <a:gd name="T10" fmla="*/ 69 w 328"/>
              <a:gd name="T11" fmla="*/ 26 h 55"/>
              <a:gd name="T12" fmla="*/ 81 w 328"/>
              <a:gd name="T13" fmla="*/ 24 h 55"/>
              <a:gd name="T14" fmla="*/ 94 w 328"/>
              <a:gd name="T15" fmla="*/ 18 h 55"/>
              <a:gd name="T16" fmla="*/ 107 w 328"/>
              <a:gd name="T17" fmla="*/ 15 h 55"/>
              <a:gd name="T18" fmla="*/ 122 w 328"/>
              <a:gd name="T19" fmla="*/ 11 h 55"/>
              <a:gd name="T20" fmla="*/ 137 w 328"/>
              <a:gd name="T21" fmla="*/ 7 h 55"/>
              <a:gd name="T22" fmla="*/ 148 w 328"/>
              <a:gd name="T23" fmla="*/ 4 h 55"/>
              <a:gd name="T24" fmla="*/ 162 w 328"/>
              <a:gd name="T25" fmla="*/ 2 h 55"/>
              <a:gd name="T26" fmla="*/ 173 w 328"/>
              <a:gd name="T27" fmla="*/ 0 h 55"/>
              <a:gd name="T28" fmla="*/ 192 w 328"/>
              <a:gd name="T29" fmla="*/ 0 h 55"/>
              <a:gd name="T30" fmla="*/ 216 w 328"/>
              <a:gd name="T31" fmla="*/ 0 h 55"/>
              <a:gd name="T32" fmla="*/ 234 w 328"/>
              <a:gd name="T33" fmla="*/ 2 h 55"/>
              <a:gd name="T34" fmla="*/ 245 w 328"/>
              <a:gd name="T35" fmla="*/ 4 h 55"/>
              <a:gd name="T36" fmla="*/ 260 w 328"/>
              <a:gd name="T37" fmla="*/ 7 h 55"/>
              <a:gd name="T38" fmla="*/ 271 w 328"/>
              <a:gd name="T39" fmla="*/ 13 h 55"/>
              <a:gd name="T40" fmla="*/ 282 w 328"/>
              <a:gd name="T41" fmla="*/ 20 h 55"/>
              <a:gd name="T42" fmla="*/ 293 w 328"/>
              <a:gd name="T43" fmla="*/ 26 h 55"/>
              <a:gd name="T44" fmla="*/ 302 w 328"/>
              <a:gd name="T45" fmla="*/ 31 h 55"/>
              <a:gd name="T46" fmla="*/ 313 w 328"/>
              <a:gd name="T47" fmla="*/ 35 h 55"/>
              <a:gd name="T48" fmla="*/ 324 w 328"/>
              <a:gd name="T49" fmla="*/ 38 h 55"/>
              <a:gd name="T50" fmla="*/ 326 w 328"/>
              <a:gd name="T51" fmla="*/ 35 h 55"/>
              <a:gd name="T52" fmla="*/ 319 w 328"/>
              <a:gd name="T53" fmla="*/ 29 h 55"/>
              <a:gd name="T54" fmla="*/ 309 w 328"/>
              <a:gd name="T55" fmla="*/ 22 h 55"/>
              <a:gd name="T56" fmla="*/ 298 w 328"/>
              <a:gd name="T57" fmla="*/ 16 h 55"/>
              <a:gd name="T58" fmla="*/ 287 w 328"/>
              <a:gd name="T59" fmla="*/ 13 h 55"/>
              <a:gd name="T60" fmla="*/ 276 w 328"/>
              <a:gd name="T61" fmla="*/ 11 h 55"/>
              <a:gd name="T62" fmla="*/ 262 w 328"/>
              <a:gd name="T63" fmla="*/ 7 h 55"/>
              <a:gd name="T64" fmla="*/ 251 w 328"/>
              <a:gd name="T65" fmla="*/ 5 h 55"/>
              <a:gd name="T66" fmla="*/ 240 w 328"/>
              <a:gd name="T67" fmla="*/ 5 h 55"/>
              <a:gd name="T68" fmla="*/ 227 w 328"/>
              <a:gd name="T69" fmla="*/ 5 h 55"/>
              <a:gd name="T70" fmla="*/ 214 w 328"/>
              <a:gd name="T71" fmla="*/ 5 h 55"/>
              <a:gd name="T72" fmla="*/ 199 w 328"/>
              <a:gd name="T73" fmla="*/ 5 h 55"/>
              <a:gd name="T74" fmla="*/ 186 w 328"/>
              <a:gd name="T75" fmla="*/ 7 h 55"/>
              <a:gd name="T76" fmla="*/ 170 w 328"/>
              <a:gd name="T77" fmla="*/ 9 h 55"/>
              <a:gd name="T78" fmla="*/ 159 w 328"/>
              <a:gd name="T79" fmla="*/ 13 h 55"/>
              <a:gd name="T80" fmla="*/ 146 w 328"/>
              <a:gd name="T81" fmla="*/ 16 h 55"/>
              <a:gd name="T82" fmla="*/ 131 w 328"/>
              <a:gd name="T83" fmla="*/ 20 h 55"/>
              <a:gd name="T84" fmla="*/ 116 w 328"/>
              <a:gd name="T85" fmla="*/ 24 h 55"/>
              <a:gd name="T86" fmla="*/ 103 w 328"/>
              <a:gd name="T87" fmla="*/ 27 h 55"/>
              <a:gd name="T88" fmla="*/ 91 w 328"/>
              <a:gd name="T89" fmla="*/ 31 h 55"/>
              <a:gd name="T90" fmla="*/ 76 w 328"/>
              <a:gd name="T91" fmla="*/ 33 h 55"/>
              <a:gd name="T92" fmla="*/ 65 w 328"/>
              <a:gd name="T93" fmla="*/ 37 h 55"/>
              <a:gd name="T94" fmla="*/ 52 w 328"/>
              <a:gd name="T95" fmla="*/ 38 h 55"/>
              <a:gd name="T96" fmla="*/ 39 w 328"/>
              <a:gd name="T97" fmla="*/ 42 h 55"/>
              <a:gd name="T98" fmla="*/ 28 w 328"/>
              <a:gd name="T99" fmla="*/ 46 h 55"/>
              <a:gd name="T100" fmla="*/ 15 w 328"/>
              <a:gd name="T101" fmla="*/ 51 h 55"/>
              <a:gd name="T102" fmla="*/ 0 w 328"/>
              <a:gd name="T103" fmla="*/ 55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28" h="55">
                <a:moveTo>
                  <a:pt x="0" y="55"/>
                </a:moveTo>
                <a:lnTo>
                  <a:pt x="4" y="48"/>
                </a:lnTo>
                <a:lnTo>
                  <a:pt x="12" y="42"/>
                </a:lnTo>
                <a:lnTo>
                  <a:pt x="17" y="38"/>
                </a:lnTo>
                <a:lnTo>
                  <a:pt x="24" y="37"/>
                </a:lnTo>
                <a:lnTo>
                  <a:pt x="30" y="35"/>
                </a:lnTo>
                <a:lnTo>
                  <a:pt x="37" y="33"/>
                </a:lnTo>
                <a:lnTo>
                  <a:pt x="43" y="31"/>
                </a:lnTo>
                <a:lnTo>
                  <a:pt x="48" y="29"/>
                </a:lnTo>
                <a:lnTo>
                  <a:pt x="56" y="27"/>
                </a:lnTo>
                <a:lnTo>
                  <a:pt x="61" y="27"/>
                </a:lnTo>
                <a:lnTo>
                  <a:pt x="69" y="26"/>
                </a:lnTo>
                <a:lnTo>
                  <a:pt x="74" y="24"/>
                </a:lnTo>
                <a:lnTo>
                  <a:pt x="81" y="24"/>
                </a:lnTo>
                <a:lnTo>
                  <a:pt x="87" y="20"/>
                </a:lnTo>
                <a:lnTo>
                  <a:pt x="94" y="18"/>
                </a:lnTo>
                <a:lnTo>
                  <a:pt x="100" y="16"/>
                </a:lnTo>
                <a:lnTo>
                  <a:pt x="107" y="15"/>
                </a:lnTo>
                <a:lnTo>
                  <a:pt x="113" y="13"/>
                </a:lnTo>
                <a:lnTo>
                  <a:pt x="122" y="11"/>
                </a:lnTo>
                <a:lnTo>
                  <a:pt x="127" y="9"/>
                </a:lnTo>
                <a:lnTo>
                  <a:pt x="137" y="7"/>
                </a:lnTo>
                <a:lnTo>
                  <a:pt x="142" y="5"/>
                </a:lnTo>
                <a:lnTo>
                  <a:pt x="148" y="4"/>
                </a:lnTo>
                <a:lnTo>
                  <a:pt x="155" y="2"/>
                </a:lnTo>
                <a:lnTo>
                  <a:pt x="162" y="2"/>
                </a:lnTo>
                <a:lnTo>
                  <a:pt x="168" y="2"/>
                </a:lnTo>
                <a:lnTo>
                  <a:pt x="173" y="0"/>
                </a:lnTo>
                <a:lnTo>
                  <a:pt x="183" y="0"/>
                </a:lnTo>
                <a:lnTo>
                  <a:pt x="192" y="0"/>
                </a:lnTo>
                <a:lnTo>
                  <a:pt x="205" y="0"/>
                </a:lnTo>
                <a:lnTo>
                  <a:pt x="216" y="0"/>
                </a:lnTo>
                <a:lnTo>
                  <a:pt x="223" y="0"/>
                </a:lnTo>
                <a:lnTo>
                  <a:pt x="234" y="2"/>
                </a:lnTo>
                <a:lnTo>
                  <a:pt x="240" y="2"/>
                </a:lnTo>
                <a:lnTo>
                  <a:pt x="245" y="4"/>
                </a:lnTo>
                <a:lnTo>
                  <a:pt x="252" y="5"/>
                </a:lnTo>
                <a:lnTo>
                  <a:pt x="260" y="7"/>
                </a:lnTo>
                <a:lnTo>
                  <a:pt x="265" y="11"/>
                </a:lnTo>
                <a:lnTo>
                  <a:pt x="271" y="13"/>
                </a:lnTo>
                <a:lnTo>
                  <a:pt x="276" y="16"/>
                </a:lnTo>
                <a:lnTo>
                  <a:pt x="282" y="20"/>
                </a:lnTo>
                <a:lnTo>
                  <a:pt x="287" y="22"/>
                </a:lnTo>
                <a:lnTo>
                  <a:pt x="293" y="26"/>
                </a:lnTo>
                <a:lnTo>
                  <a:pt x="297" y="29"/>
                </a:lnTo>
                <a:lnTo>
                  <a:pt x="302" y="31"/>
                </a:lnTo>
                <a:lnTo>
                  <a:pt x="308" y="33"/>
                </a:lnTo>
                <a:lnTo>
                  <a:pt x="313" y="35"/>
                </a:lnTo>
                <a:lnTo>
                  <a:pt x="321" y="37"/>
                </a:lnTo>
                <a:lnTo>
                  <a:pt x="324" y="38"/>
                </a:lnTo>
                <a:lnTo>
                  <a:pt x="328" y="38"/>
                </a:lnTo>
                <a:lnTo>
                  <a:pt x="326" y="35"/>
                </a:lnTo>
                <a:lnTo>
                  <a:pt x="322" y="33"/>
                </a:lnTo>
                <a:lnTo>
                  <a:pt x="319" y="29"/>
                </a:lnTo>
                <a:lnTo>
                  <a:pt x="313" y="26"/>
                </a:lnTo>
                <a:lnTo>
                  <a:pt x="309" y="22"/>
                </a:lnTo>
                <a:lnTo>
                  <a:pt x="304" y="18"/>
                </a:lnTo>
                <a:lnTo>
                  <a:pt x="298" y="16"/>
                </a:lnTo>
                <a:lnTo>
                  <a:pt x="293" y="15"/>
                </a:lnTo>
                <a:lnTo>
                  <a:pt x="287" y="13"/>
                </a:lnTo>
                <a:lnTo>
                  <a:pt x="282" y="11"/>
                </a:lnTo>
                <a:lnTo>
                  <a:pt x="276" y="11"/>
                </a:lnTo>
                <a:lnTo>
                  <a:pt x="269" y="9"/>
                </a:lnTo>
                <a:lnTo>
                  <a:pt x="262" y="7"/>
                </a:lnTo>
                <a:lnTo>
                  <a:pt x="256" y="7"/>
                </a:lnTo>
                <a:lnTo>
                  <a:pt x="251" y="5"/>
                </a:lnTo>
                <a:lnTo>
                  <a:pt x="245" y="5"/>
                </a:lnTo>
                <a:lnTo>
                  <a:pt x="240" y="5"/>
                </a:lnTo>
                <a:lnTo>
                  <a:pt x="234" y="5"/>
                </a:lnTo>
                <a:lnTo>
                  <a:pt x="227" y="5"/>
                </a:lnTo>
                <a:lnTo>
                  <a:pt x="221" y="4"/>
                </a:lnTo>
                <a:lnTo>
                  <a:pt x="214" y="5"/>
                </a:lnTo>
                <a:lnTo>
                  <a:pt x="208" y="5"/>
                </a:lnTo>
                <a:lnTo>
                  <a:pt x="199" y="5"/>
                </a:lnTo>
                <a:lnTo>
                  <a:pt x="194" y="7"/>
                </a:lnTo>
                <a:lnTo>
                  <a:pt x="186" y="7"/>
                </a:lnTo>
                <a:lnTo>
                  <a:pt x="179" y="9"/>
                </a:lnTo>
                <a:lnTo>
                  <a:pt x="170" y="9"/>
                </a:lnTo>
                <a:lnTo>
                  <a:pt x="166" y="11"/>
                </a:lnTo>
                <a:lnTo>
                  <a:pt x="159" y="13"/>
                </a:lnTo>
                <a:lnTo>
                  <a:pt x="151" y="15"/>
                </a:lnTo>
                <a:lnTo>
                  <a:pt x="146" y="16"/>
                </a:lnTo>
                <a:lnTo>
                  <a:pt x="137" y="18"/>
                </a:lnTo>
                <a:lnTo>
                  <a:pt x="131" y="20"/>
                </a:lnTo>
                <a:lnTo>
                  <a:pt x="122" y="22"/>
                </a:lnTo>
                <a:lnTo>
                  <a:pt x="116" y="24"/>
                </a:lnTo>
                <a:lnTo>
                  <a:pt x="111" y="26"/>
                </a:lnTo>
                <a:lnTo>
                  <a:pt x="103" y="27"/>
                </a:lnTo>
                <a:lnTo>
                  <a:pt x="96" y="29"/>
                </a:lnTo>
                <a:lnTo>
                  <a:pt x="91" y="31"/>
                </a:lnTo>
                <a:lnTo>
                  <a:pt x="81" y="33"/>
                </a:lnTo>
                <a:lnTo>
                  <a:pt x="76" y="33"/>
                </a:lnTo>
                <a:lnTo>
                  <a:pt x="70" y="35"/>
                </a:lnTo>
                <a:lnTo>
                  <a:pt x="65" y="37"/>
                </a:lnTo>
                <a:lnTo>
                  <a:pt x="57" y="37"/>
                </a:lnTo>
                <a:lnTo>
                  <a:pt x="52" y="38"/>
                </a:lnTo>
                <a:lnTo>
                  <a:pt x="46" y="40"/>
                </a:lnTo>
                <a:lnTo>
                  <a:pt x="39" y="42"/>
                </a:lnTo>
                <a:lnTo>
                  <a:pt x="35" y="44"/>
                </a:lnTo>
                <a:lnTo>
                  <a:pt x="28" y="46"/>
                </a:lnTo>
                <a:lnTo>
                  <a:pt x="21" y="48"/>
                </a:lnTo>
                <a:lnTo>
                  <a:pt x="15" y="51"/>
                </a:lnTo>
                <a:lnTo>
                  <a:pt x="8" y="53"/>
                </a:lnTo>
                <a:lnTo>
                  <a:pt x="0" y="55"/>
                </a:lnTo>
                <a:lnTo>
                  <a:pt x="6" y="46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33" name="Freeform 2089"/>
          <p:cNvSpPr>
            <a:spLocks/>
          </p:cNvSpPr>
          <p:nvPr/>
        </p:nvSpPr>
        <p:spPr bwMode="auto">
          <a:xfrm>
            <a:off x="5957888" y="4113213"/>
            <a:ext cx="85725" cy="52387"/>
          </a:xfrm>
          <a:custGeom>
            <a:avLst/>
            <a:gdLst>
              <a:gd name="T0" fmla="*/ 88 w 109"/>
              <a:gd name="T1" fmla="*/ 57 h 66"/>
              <a:gd name="T2" fmla="*/ 87 w 109"/>
              <a:gd name="T3" fmla="*/ 55 h 66"/>
              <a:gd name="T4" fmla="*/ 83 w 109"/>
              <a:gd name="T5" fmla="*/ 53 h 66"/>
              <a:gd name="T6" fmla="*/ 79 w 109"/>
              <a:gd name="T7" fmla="*/ 50 h 66"/>
              <a:gd name="T8" fmla="*/ 76 w 109"/>
              <a:gd name="T9" fmla="*/ 48 h 66"/>
              <a:gd name="T10" fmla="*/ 68 w 109"/>
              <a:gd name="T11" fmla="*/ 42 h 66"/>
              <a:gd name="T12" fmla="*/ 65 w 109"/>
              <a:gd name="T13" fmla="*/ 39 h 66"/>
              <a:gd name="T14" fmla="*/ 57 w 109"/>
              <a:gd name="T15" fmla="*/ 35 h 66"/>
              <a:gd name="T16" fmla="*/ 50 w 109"/>
              <a:gd name="T17" fmla="*/ 31 h 66"/>
              <a:gd name="T18" fmla="*/ 42 w 109"/>
              <a:gd name="T19" fmla="*/ 26 h 66"/>
              <a:gd name="T20" fmla="*/ 35 w 109"/>
              <a:gd name="T21" fmla="*/ 20 h 66"/>
              <a:gd name="T22" fmla="*/ 22 w 109"/>
              <a:gd name="T23" fmla="*/ 13 h 66"/>
              <a:gd name="T24" fmla="*/ 17 w 109"/>
              <a:gd name="T25" fmla="*/ 9 h 66"/>
              <a:gd name="T26" fmla="*/ 13 w 109"/>
              <a:gd name="T27" fmla="*/ 7 h 66"/>
              <a:gd name="T28" fmla="*/ 11 w 109"/>
              <a:gd name="T29" fmla="*/ 6 h 66"/>
              <a:gd name="T30" fmla="*/ 8 w 109"/>
              <a:gd name="T31" fmla="*/ 4 h 66"/>
              <a:gd name="T32" fmla="*/ 0 w 109"/>
              <a:gd name="T33" fmla="*/ 0 h 66"/>
              <a:gd name="T34" fmla="*/ 2 w 109"/>
              <a:gd name="T35" fmla="*/ 0 h 66"/>
              <a:gd name="T36" fmla="*/ 6 w 109"/>
              <a:gd name="T37" fmla="*/ 2 h 66"/>
              <a:gd name="T38" fmla="*/ 8 w 109"/>
              <a:gd name="T39" fmla="*/ 4 h 66"/>
              <a:gd name="T40" fmla="*/ 13 w 109"/>
              <a:gd name="T41" fmla="*/ 6 h 66"/>
              <a:gd name="T42" fmla="*/ 17 w 109"/>
              <a:gd name="T43" fmla="*/ 6 h 66"/>
              <a:gd name="T44" fmla="*/ 20 w 109"/>
              <a:gd name="T45" fmla="*/ 9 h 66"/>
              <a:gd name="T46" fmla="*/ 24 w 109"/>
              <a:gd name="T47" fmla="*/ 9 h 66"/>
              <a:gd name="T48" fmla="*/ 28 w 109"/>
              <a:gd name="T49" fmla="*/ 11 h 66"/>
              <a:gd name="T50" fmla="*/ 31 w 109"/>
              <a:gd name="T51" fmla="*/ 13 h 66"/>
              <a:gd name="T52" fmla="*/ 37 w 109"/>
              <a:gd name="T53" fmla="*/ 17 h 66"/>
              <a:gd name="T54" fmla="*/ 41 w 109"/>
              <a:gd name="T55" fmla="*/ 17 h 66"/>
              <a:gd name="T56" fmla="*/ 44 w 109"/>
              <a:gd name="T57" fmla="*/ 20 h 66"/>
              <a:gd name="T58" fmla="*/ 50 w 109"/>
              <a:gd name="T59" fmla="*/ 22 h 66"/>
              <a:gd name="T60" fmla="*/ 55 w 109"/>
              <a:gd name="T61" fmla="*/ 24 h 66"/>
              <a:gd name="T62" fmla="*/ 63 w 109"/>
              <a:gd name="T63" fmla="*/ 28 h 66"/>
              <a:gd name="T64" fmla="*/ 79 w 109"/>
              <a:gd name="T65" fmla="*/ 39 h 66"/>
              <a:gd name="T66" fmla="*/ 90 w 109"/>
              <a:gd name="T67" fmla="*/ 44 h 66"/>
              <a:gd name="T68" fmla="*/ 94 w 109"/>
              <a:gd name="T69" fmla="*/ 50 h 66"/>
              <a:gd name="T70" fmla="*/ 98 w 109"/>
              <a:gd name="T71" fmla="*/ 52 h 66"/>
              <a:gd name="T72" fmla="*/ 101 w 109"/>
              <a:gd name="T73" fmla="*/ 55 h 66"/>
              <a:gd name="T74" fmla="*/ 103 w 109"/>
              <a:gd name="T75" fmla="*/ 57 h 66"/>
              <a:gd name="T76" fmla="*/ 105 w 109"/>
              <a:gd name="T77" fmla="*/ 59 h 66"/>
              <a:gd name="T78" fmla="*/ 107 w 109"/>
              <a:gd name="T79" fmla="*/ 63 h 66"/>
              <a:gd name="T80" fmla="*/ 109 w 109"/>
              <a:gd name="T81" fmla="*/ 64 h 66"/>
              <a:gd name="T82" fmla="*/ 109 w 109"/>
              <a:gd name="T83" fmla="*/ 66 h 66"/>
              <a:gd name="T84" fmla="*/ 98 w 109"/>
              <a:gd name="T85" fmla="*/ 61 h 66"/>
              <a:gd name="T86" fmla="*/ 92 w 109"/>
              <a:gd name="T87" fmla="*/ 59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09" h="66">
                <a:moveTo>
                  <a:pt x="92" y="59"/>
                </a:moveTo>
                <a:lnTo>
                  <a:pt x="90" y="57"/>
                </a:lnTo>
                <a:lnTo>
                  <a:pt x="88" y="57"/>
                </a:lnTo>
                <a:lnTo>
                  <a:pt x="88" y="57"/>
                </a:lnTo>
                <a:lnTo>
                  <a:pt x="87" y="55"/>
                </a:lnTo>
                <a:lnTo>
                  <a:pt x="87" y="55"/>
                </a:lnTo>
                <a:lnTo>
                  <a:pt x="85" y="55"/>
                </a:lnTo>
                <a:lnTo>
                  <a:pt x="85" y="53"/>
                </a:lnTo>
                <a:lnTo>
                  <a:pt x="83" y="53"/>
                </a:lnTo>
                <a:lnTo>
                  <a:pt x="81" y="52"/>
                </a:lnTo>
                <a:lnTo>
                  <a:pt x="81" y="52"/>
                </a:lnTo>
                <a:lnTo>
                  <a:pt x="79" y="50"/>
                </a:lnTo>
                <a:lnTo>
                  <a:pt x="79" y="50"/>
                </a:lnTo>
                <a:lnTo>
                  <a:pt x="77" y="48"/>
                </a:lnTo>
                <a:lnTo>
                  <a:pt x="76" y="48"/>
                </a:lnTo>
                <a:lnTo>
                  <a:pt x="74" y="46"/>
                </a:lnTo>
                <a:lnTo>
                  <a:pt x="70" y="44"/>
                </a:lnTo>
                <a:lnTo>
                  <a:pt x="68" y="42"/>
                </a:lnTo>
                <a:lnTo>
                  <a:pt x="68" y="41"/>
                </a:lnTo>
                <a:lnTo>
                  <a:pt x="65" y="41"/>
                </a:lnTo>
                <a:lnTo>
                  <a:pt x="65" y="39"/>
                </a:lnTo>
                <a:lnTo>
                  <a:pt x="61" y="37"/>
                </a:lnTo>
                <a:lnTo>
                  <a:pt x="59" y="37"/>
                </a:lnTo>
                <a:lnTo>
                  <a:pt x="57" y="35"/>
                </a:lnTo>
                <a:lnTo>
                  <a:pt x="55" y="33"/>
                </a:lnTo>
                <a:lnTo>
                  <a:pt x="54" y="33"/>
                </a:lnTo>
                <a:lnTo>
                  <a:pt x="50" y="31"/>
                </a:lnTo>
                <a:lnTo>
                  <a:pt x="50" y="29"/>
                </a:lnTo>
                <a:lnTo>
                  <a:pt x="48" y="29"/>
                </a:lnTo>
                <a:lnTo>
                  <a:pt x="42" y="26"/>
                </a:lnTo>
                <a:lnTo>
                  <a:pt x="41" y="24"/>
                </a:lnTo>
                <a:lnTo>
                  <a:pt x="39" y="24"/>
                </a:lnTo>
                <a:lnTo>
                  <a:pt x="35" y="20"/>
                </a:lnTo>
                <a:lnTo>
                  <a:pt x="33" y="18"/>
                </a:lnTo>
                <a:lnTo>
                  <a:pt x="26" y="15"/>
                </a:lnTo>
                <a:lnTo>
                  <a:pt x="22" y="13"/>
                </a:lnTo>
                <a:lnTo>
                  <a:pt x="20" y="11"/>
                </a:lnTo>
                <a:lnTo>
                  <a:pt x="19" y="11"/>
                </a:lnTo>
                <a:lnTo>
                  <a:pt x="17" y="9"/>
                </a:lnTo>
                <a:lnTo>
                  <a:pt x="15" y="9"/>
                </a:lnTo>
                <a:lnTo>
                  <a:pt x="15" y="7"/>
                </a:lnTo>
                <a:lnTo>
                  <a:pt x="13" y="7"/>
                </a:lnTo>
                <a:lnTo>
                  <a:pt x="13" y="6"/>
                </a:lnTo>
                <a:lnTo>
                  <a:pt x="11" y="6"/>
                </a:lnTo>
                <a:lnTo>
                  <a:pt x="11" y="6"/>
                </a:lnTo>
                <a:lnTo>
                  <a:pt x="9" y="6"/>
                </a:lnTo>
                <a:lnTo>
                  <a:pt x="9" y="4"/>
                </a:lnTo>
                <a:lnTo>
                  <a:pt x="8" y="4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8" y="2"/>
                </a:lnTo>
                <a:lnTo>
                  <a:pt x="8" y="4"/>
                </a:lnTo>
                <a:lnTo>
                  <a:pt x="9" y="4"/>
                </a:lnTo>
                <a:lnTo>
                  <a:pt x="11" y="4"/>
                </a:lnTo>
                <a:lnTo>
                  <a:pt x="13" y="6"/>
                </a:lnTo>
                <a:lnTo>
                  <a:pt x="13" y="6"/>
                </a:lnTo>
                <a:lnTo>
                  <a:pt x="15" y="6"/>
                </a:lnTo>
                <a:lnTo>
                  <a:pt x="17" y="6"/>
                </a:lnTo>
                <a:lnTo>
                  <a:pt x="19" y="7"/>
                </a:lnTo>
                <a:lnTo>
                  <a:pt x="19" y="7"/>
                </a:lnTo>
                <a:lnTo>
                  <a:pt x="20" y="9"/>
                </a:lnTo>
                <a:lnTo>
                  <a:pt x="20" y="9"/>
                </a:lnTo>
                <a:lnTo>
                  <a:pt x="22" y="9"/>
                </a:lnTo>
                <a:lnTo>
                  <a:pt x="24" y="9"/>
                </a:lnTo>
                <a:lnTo>
                  <a:pt x="26" y="11"/>
                </a:lnTo>
                <a:lnTo>
                  <a:pt x="26" y="11"/>
                </a:lnTo>
                <a:lnTo>
                  <a:pt x="28" y="11"/>
                </a:lnTo>
                <a:lnTo>
                  <a:pt x="30" y="13"/>
                </a:lnTo>
                <a:lnTo>
                  <a:pt x="30" y="13"/>
                </a:lnTo>
                <a:lnTo>
                  <a:pt x="31" y="13"/>
                </a:lnTo>
                <a:lnTo>
                  <a:pt x="31" y="13"/>
                </a:lnTo>
                <a:lnTo>
                  <a:pt x="35" y="15"/>
                </a:lnTo>
                <a:lnTo>
                  <a:pt x="37" y="17"/>
                </a:lnTo>
                <a:lnTo>
                  <a:pt x="39" y="17"/>
                </a:lnTo>
                <a:lnTo>
                  <a:pt x="39" y="17"/>
                </a:lnTo>
                <a:lnTo>
                  <a:pt x="41" y="17"/>
                </a:lnTo>
                <a:lnTo>
                  <a:pt x="41" y="18"/>
                </a:lnTo>
                <a:lnTo>
                  <a:pt x="42" y="18"/>
                </a:lnTo>
                <a:lnTo>
                  <a:pt x="44" y="20"/>
                </a:lnTo>
                <a:lnTo>
                  <a:pt x="46" y="20"/>
                </a:lnTo>
                <a:lnTo>
                  <a:pt x="46" y="20"/>
                </a:lnTo>
                <a:lnTo>
                  <a:pt x="50" y="22"/>
                </a:lnTo>
                <a:lnTo>
                  <a:pt x="52" y="22"/>
                </a:lnTo>
                <a:lnTo>
                  <a:pt x="54" y="24"/>
                </a:lnTo>
                <a:lnTo>
                  <a:pt x="55" y="24"/>
                </a:lnTo>
                <a:lnTo>
                  <a:pt x="57" y="26"/>
                </a:lnTo>
                <a:lnTo>
                  <a:pt x="59" y="26"/>
                </a:lnTo>
                <a:lnTo>
                  <a:pt x="63" y="28"/>
                </a:lnTo>
                <a:lnTo>
                  <a:pt x="65" y="29"/>
                </a:lnTo>
                <a:lnTo>
                  <a:pt x="74" y="35"/>
                </a:lnTo>
                <a:lnTo>
                  <a:pt x="79" y="39"/>
                </a:lnTo>
                <a:lnTo>
                  <a:pt x="81" y="39"/>
                </a:lnTo>
                <a:lnTo>
                  <a:pt x="85" y="42"/>
                </a:lnTo>
                <a:lnTo>
                  <a:pt x="90" y="44"/>
                </a:lnTo>
                <a:lnTo>
                  <a:pt x="90" y="46"/>
                </a:lnTo>
                <a:lnTo>
                  <a:pt x="92" y="48"/>
                </a:lnTo>
                <a:lnTo>
                  <a:pt x="94" y="50"/>
                </a:lnTo>
                <a:lnTo>
                  <a:pt x="96" y="52"/>
                </a:lnTo>
                <a:lnTo>
                  <a:pt x="96" y="52"/>
                </a:lnTo>
                <a:lnTo>
                  <a:pt x="98" y="52"/>
                </a:lnTo>
                <a:lnTo>
                  <a:pt x="100" y="53"/>
                </a:lnTo>
                <a:lnTo>
                  <a:pt x="100" y="53"/>
                </a:lnTo>
                <a:lnTo>
                  <a:pt x="101" y="55"/>
                </a:lnTo>
                <a:lnTo>
                  <a:pt x="101" y="55"/>
                </a:lnTo>
                <a:lnTo>
                  <a:pt x="103" y="55"/>
                </a:lnTo>
                <a:lnTo>
                  <a:pt x="103" y="57"/>
                </a:lnTo>
                <a:lnTo>
                  <a:pt x="105" y="57"/>
                </a:lnTo>
                <a:lnTo>
                  <a:pt x="105" y="59"/>
                </a:lnTo>
                <a:lnTo>
                  <a:pt x="105" y="59"/>
                </a:lnTo>
                <a:lnTo>
                  <a:pt x="105" y="61"/>
                </a:lnTo>
                <a:lnTo>
                  <a:pt x="107" y="61"/>
                </a:lnTo>
                <a:lnTo>
                  <a:pt x="107" y="63"/>
                </a:lnTo>
                <a:lnTo>
                  <a:pt x="107" y="63"/>
                </a:lnTo>
                <a:lnTo>
                  <a:pt x="109" y="64"/>
                </a:lnTo>
                <a:lnTo>
                  <a:pt x="109" y="64"/>
                </a:lnTo>
                <a:lnTo>
                  <a:pt x="109" y="66"/>
                </a:lnTo>
                <a:lnTo>
                  <a:pt x="109" y="66"/>
                </a:lnTo>
                <a:lnTo>
                  <a:pt x="109" y="66"/>
                </a:lnTo>
                <a:lnTo>
                  <a:pt x="105" y="66"/>
                </a:lnTo>
                <a:lnTo>
                  <a:pt x="101" y="64"/>
                </a:lnTo>
                <a:lnTo>
                  <a:pt x="98" y="61"/>
                </a:lnTo>
                <a:lnTo>
                  <a:pt x="94" y="59"/>
                </a:lnTo>
                <a:lnTo>
                  <a:pt x="88" y="57"/>
                </a:lnTo>
                <a:lnTo>
                  <a:pt x="92" y="59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34" name="Freeform 2090"/>
          <p:cNvSpPr>
            <a:spLocks/>
          </p:cNvSpPr>
          <p:nvPr/>
        </p:nvSpPr>
        <p:spPr bwMode="auto">
          <a:xfrm>
            <a:off x="5957888" y="4113213"/>
            <a:ext cx="85725" cy="52387"/>
          </a:xfrm>
          <a:custGeom>
            <a:avLst/>
            <a:gdLst>
              <a:gd name="T0" fmla="*/ 88 w 109"/>
              <a:gd name="T1" fmla="*/ 57 h 66"/>
              <a:gd name="T2" fmla="*/ 87 w 109"/>
              <a:gd name="T3" fmla="*/ 55 h 66"/>
              <a:gd name="T4" fmla="*/ 83 w 109"/>
              <a:gd name="T5" fmla="*/ 53 h 66"/>
              <a:gd name="T6" fmla="*/ 79 w 109"/>
              <a:gd name="T7" fmla="*/ 50 h 66"/>
              <a:gd name="T8" fmla="*/ 76 w 109"/>
              <a:gd name="T9" fmla="*/ 48 h 66"/>
              <a:gd name="T10" fmla="*/ 68 w 109"/>
              <a:gd name="T11" fmla="*/ 42 h 66"/>
              <a:gd name="T12" fmla="*/ 65 w 109"/>
              <a:gd name="T13" fmla="*/ 39 h 66"/>
              <a:gd name="T14" fmla="*/ 57 w 109"/>
              <a:gd name="T15" fmla="*/ 35 h 66"/>
              <a:gd name="T16" fmla="*/ 50 w 109"/>
              <a:gd name="T17" fmla="*/ 31 h 66"/>
              <a:gd name="T18" fmla="*/ 42 w 109"/>
              <a:gd name="T19" fmla="*/ 26 h 66"/>
              <a:gd name="T20" fmla="*/ 35 w 109"/>
              <a:gd name="T21" fmla="*/ 20 h 66"/>
              <a:gd name="T22" fmla="*/ 22 w 109"/>
              <a:gd name="T23" fmla="*/ 13 h 66"/>
              <a:gd name="T24" fmla="*/ 17 w 109"/>
              <a:gd name="T25" fmla="*/ 9 h 66"/>
              <a:gd name="T26" fmla="*/ 13 w 109"/>
              <a:gd name="T27" fmla="*/ 7 h 66"/>
              <a:gd name="T28" fmla="*/ 11 w 109"/>
              <a:gd name="T29" fmla="*/ 6 h 66"/>
              <a:gd name="T30" fmla="*/ 8 w 109"/>
              <a:gd name="T31" fmla="*/ 4 h 66"/>
              <a:gd name="T32" fmla="*/ 0 w 109"/>
              <a:gd name="T33" fmla="*/ 0 h 66"/>
              <a:gd name="T34" fmla="*/ 2 w 109"/>
              <a:gd name="T35" fmla="*/ 0 h 66"/>
              <a:gd name="T36" fmla="*/ 6 w 109"/>
              <a:gd name="T37" fmla="*/ 2 h 66"/>
              <a:gd name="T38" fmla="*/ 8 w 109"/>
              <a:gd name="T39" fmla="*/ 4 h 66"/>
              <a:gd name="T40" fmla="*/ 13 w 109"/>
              <a:gd name="T41" fmla="*/ 6 h 66"/>
              <a:gd name="T42" fmla="*/ 17 w 109"/>
              <a:gd name="T43" fmla="*/ 6 h 66"/>
              <a:gd name="T44" fmla="*/ 20 w 109"/>
              <a:gd name="T45" fmla="*/ 9 h 66"/>
              <a:gd name="T46" fmla="*/ 24 w 109"/>
              <a:gd name="T47" fmla="*/ 9 h 66"/>
              <a:gd name="T48" fmla="*/ 28 w 109"/>
              <a:gd name="T49" fmla="*/ 11 h 66"/>
              <a:gd name="T50" fmla="*/ 31 w 109"/>
              <a:gd name="T51" fmla="*/ 13 h 66"/>
              <a:gd name="T52" fmla="*/ 37 w 109"/>
              <a:gd name="T53" fmla="*/ 17 h 66"/>
              <a:gd name="T54" fmla="*/ 41 w 109"/>
              <a:gd name="T55" fmla="*/ 17 h 66"/>
              <a:gd name="T56" fmla="*/ 44 w 109"/>
              <a:gd name="T57" fmla="*/ 20 h 66"/>
              <a:gd name="T58" fmla="*/ 50 w 109"/>
              <a:gd name="T59" fmla="*/ 22 h 66"/>
              <a:gd name="T60" fmla="*/ 55 w 109"/>
              <a:gd name="T61" fmla="*/ 24 h 66"/>
              <a:gd name="T62" fmla="*/ 63 w 109"/>
              <a:gd name="T63" fmla="*/ 28 h 66"/>
              <a:gd name="T64" fmla="*/ 79 w 109"/>
              <a:gd name="T65" fmla="*/ 39 h 66"/>
              <a:gd name="T66" fmla="*/ 90 w 109"/>
              <a:gd name="T67" fmla="*/ 44 h 66"/>
              <a:gd name="T68" fmla="*/ 94 w 109"/>
              <a:gd name="T69" fmla="*/ 50 h 66"/>
              <a:gd name="T70" fmla="*/ 98 w 109"/>
              <a:gd name="T71" fmla="*/ 52 h 66"/>
              <a:gd name="T72" fmla="*/ 101 w 109"/>
              <a:gd name="T73" fmla="*/ 55 h 66"/>
              <a:gd name="T74" fmla="*/ 103 w 109"/>
              <a:gd name="T75" fmla="*/ 57 h 66"/>
              <a:gd name="T76" fmla="*/ 105 w 109"/>
              <a:gd name="T77" fmla="*/ 59 h 66"/>
              <a:gd name="T78" fmla="*/ 107 w 109"/>
              <a:gd name="T79" fmla="*/ 63 h 66"/>
              <a:gd name="T80" fmla="*/ 109 w 109"/>
              <a:gd name="T81" fmla="*/ 64 h 66"/>
              <a:gd name="T82" fmla="*/ 109 w 109"/>
              <a:gd name="T83" fmla="*/ 66 h 66"/>
              <a:gd name="T84" fmla="*/ 98 w 109"/>
              <a:gd name="T85" fmla="*/ 61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09" h="66">
                <a:moveTo>
                  <a:pt x="92" y="59"/>
                </a:moveTo>
                <a:lnTo>
                  <a:pt x="90" y="57"/>
                </a:lnTo>
                <a:lnTo>
                  <a:pt x="88" y="57"/>
                </a:lnTo>
                <a:lnTo>
                  <a:pt x="88" y="57"/>
                </a:lnTo>
                <a:lnTo>
                  <a:pt x="87" y="55"/>
                </a:lnTo>
                <a:lnTo>
                  <a:pt x="87" y="55"/>
                </a:lnTo>
                <a:lnTo>
                  <a:pt x="85" y="55"/>
                </a:lnTo>
                <a:lnTo>
                  <a:pt x="85" y="53"/>
                </a:lnTo>
                <a:lnTo>
                  <a:pt x="83" y="53"/>
                </a:lnTo>
                <a:lnTo>
                  <a:pt x="81" y="52"/>
                </a:lnTo>
                <a:lnTo>
                  <a:pt x="81" y="52"/>
                </a:lnTo>
                <a:lnTo>
                  <a:pt x="79" y="50"/>
                </a:lnTo>
                <a:lnTo>
                  <a:pt x="79" y="50"/>
                </a:lnTo>
                <a:lnTo>
                  <a:pt x="77" y="48"/>
                </a:lnTo>
                <a:lnTo>
                  <a:pt x="76" y="48"/>
                </a:lnTo>
                <a:lnTo>
                  <a:pt x="74" y="46"/>
                </a:lnTo>
                <a:lnTo>
                  <a:pt x="70" y="44"/>
                </a:lnTo>
                <a:lnTo>
                  <a:pt x="68" y="42"/>
                </a:lnTo>
                <a:lnTo>
                  <a:pt x="68" y="41"/>
                </a:lnTo>
                <a:lnTo>
                  <a:pt x="65" y="41"/>
                </a:lnTo>
                <a:lnTo>
                  <a:pt x="65" y="39"/>
                </a:lnTo>
                <a:lnTo>
                  <a:pt x="61" y="37"/>
                </a:lnTo>
                <a:lnTo>
                  <a:pt x="59" y="37"/>
                </a:lnTo>
                <a:lnTo>
                  <a:pt x="57" y="35"/>
                </a:lnTo>
                <a:lnTo>
                  <a:pt x="55" y="33"/>
                </a:lnTo>
                <a:lnTo>
                  <a:pt x="54" y="33"/>
                </a:lnTo>
                <a:lnTo>
                  <a:pt x="50" y="31"/>
                </a:lnTo>
                <a:lnTo>
                  <a:pt x="50" y="29"/>
                </a:lnTo>
                <a:lnTo>
                  <a:pt x="48" y="29"/>
                </a:lnTo>
                <a:lnTo>
                  <a:pt x="42" y="26"/>
                </a:lnTo>
                <a:lnTo>
                  <a:pt x="41" y="24"/>
                </a:lnTo>
                <a:lnTo>
                  <a:pt x="39" y="24"/>
                </a:lnTo>
                <a:lnTo>
                  <a:pt x="35" y="20"/>
                </a:lnTo>
                <a:lnTo>
                  <a:pt x="33" y="18"/>
                </a:lnTo>
                <a:lnTo>
                  <a:pt x="26" y="15"/>
                </a:lnTo>
                <a:lnTo>
                  <a:pt x="22" y="13"/>
                </a:lnTo>
                <a:lnTo>
                  <a:pt x="20" y="11"/>
                </a:lnTo>
                <a:lnTo>
                  <a:pt x="19" y="11"/>
                </a:lnTo>
                <a:lnTo>
                  <a:pt x="17" y="9"/>
                </a:lnTo>
                <a:lnTo>
                  <a:pt x="15" y="9"/>
                </a:lnTo>
                <a:lnTo>
                  <a:pt x="15" y="7"/>
                </a:lnTo>
                <a:lnTo>
                  <a:pt x="13" y="7"/>
                </a:lnTo>
                <a:lnTo>
                  <a:pt x="13" y="6"/>
                </a:lnTo>
                <a:lnTo>
                  <a:pt x="11" y="6"/>
                </a:lnTo>
                <a:lnTo>
                  <a:pt x="11" y="6"/>
                </a:lnTo>
                <a:lnTo>
                  <a:pt x="9" y="6"/>
                </a:lnTo>
                <a:lnTo>
                  <a:pt x="9" y="4"/>
                </a:lnTo>
                <a:lnTo>
                  <a:pt x="8" y="4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8" y="2"/>
                </a:lnTo>
                <a:lnTo>
                  <a:pt x="8" y="4"/>
                </a:lnTo>
                <a:lnTo>
                  <a:pt x="9" y="4"/>
                </a:lnTo>
                <a:lnTo>
                  <a:pt x="11" y="4"/>
                </a:lnTo>
                <a:lnTo>
                  <a:pt x="13" y="6"/>
                </a:lnTo>
                <a:lnTo>
                  <a:pt x="13" y="6"/>
                </a:lnTo>
                <a:lnTo>
                  <a:pt x="15" y="6"/>
                </a:lnTo>
                <a:lnTo>
                  <a:pt x="17" y="6"/>
                </a:lnTo>
                <a:lnTo>
                  <a:pt x="19" y="7"/>
                </a:lnTo>
                <a:lnTo>
                  <a:pt x="19" y="7"/>
                </a:lnTo>
                <a:lnTo>
                  <a:pt x="20" y="9"/>
                </a:lnTo>
                <a:lnTo>
                  <a:pt x="20" y="9"/>
                </a:lnTo>
                <a:lnTo>
                  <a:pt x="22" y="9"/>
                </a:lnTo>
                <a:lnTo>
                  <a:pt x="24" y="9"/>
                </a:lnTo>
                <a:lnTo>
                  <a:pt x="26" y="11"/>
                </a:lnTo>
                <a:lnTo>
                  <a:pt x="26" y="11"/>
                </a:lnTo>
                <a:lnTo>
                  <a:pt x="28" y="11"/>
                </a:lnTo>
                <a:lnTo>
                  <a:pt x="30" y="13"/>
                </a:lnTo>
                <a:lnTo>
                  <a:pt x="30" y="13"/>
                </a:lnTo>
                <a:lnTo>
                  <a:pt x="31" y="13"/>
                </a:lnTo>
                <a:lnTo>
                  <a:pt x="31" y="13"/>
                </a:lnTo>
                <a:lnTo>
                  <a:pt x="35" y="15"/>
                </a:lnTo>
                <a:lnTo>
                  <a:pt x="37" y="17"/>
                </a:lnTo>
                <a:lnTo>
                  <a:pt x="39" y="17"/>
                </a:lnTo>
                <a:lnTo>
                  <a:pt x="39" y="17"/>
                </a:lnTo>
                <a:lnTo>
                  <a:pt x="41" y="17"/>
                </a:lnTo>
                <a:lnTo>
                  <a:pt x="41" y="18"/>
                </a:lnTo>
                <a:lnTo>
                  <a:pt x="42" y="18"/>
                </a:lnTo>
                <a:lnTo>
                  <a:pt x="44" y="20"/>
                </a:lnTo>
                <a:lnTo>
                  <a:pt x="46" y="20"/>
                </a:lnTo>
                <a:lnTo>
                  <a:pt x="46" y="20"/>
                </a:lnTo>
                <a:lnTo>
                  <a:pt x="50" y="22"/>
                </a:lnTo>
                <a:lnTo>
                  <a:pt x="52" y="22"/>
                </a:lnTo>
                <a:lnTo>
                  <a:pt x="54" y="24"/>
                </a:lnTo>
                <a:lnTo>
                  <a:pt x="55" y="24"/>
                </a:lnTo>
                <a:lnTo>
                  <a:pt x="57" y="26"/>
                </a:lnTo>
                <a:lnTo>
                  <a:pt x="59" y="26"/>
                </a:lnTo>
                <a:lnTo>
                  <a:pt x="63" y="28"/>
                </a:lnTo>
                <a:lnTo>
                  <a:pt x="65" y="29"/>
                </a:lnTo>
                <a:lnTo>
                  <a:pt x="74" y="35"/>
                </a:lnTo>
                <a:lnTo>
                  <a:pt x="79" y="39"/>
                </a:lnTo>
                <a:lnTo>
                  <a:pt x="81" y="39"/>
                </a:lnTo>
                <a:lnTo>
                  <a:pt x="85" y="42"/>
                </a:lnTo>
                <a:lnTo>
                  <a:pt x="90" y="44"/>
                </a:lnTo>
                <a:lnTo>
                  <a:pt x="90" y="46"/>
                </a:lnTo>
                <a:lnTo>
                  <a:pt x="92" y="48"/>
                </a:lnTo>
                <a:lnTo>
                  <a:pt x="94" y="50"/>
                </a:lnTo>
                <a:lnTo>
                  <a:pt x="96" y="52"/>
                </a:lnTo>
                <a:lnTo>
                  <a:pt x="96" y="52"/>
                </a:lnTo>
                <a:lnTo>
                  <a:pt x="98" y="52"/>
                </a:lnTo>
                <a:lnTo>
                  <a:pt x="100" y="53"/>
                </a:lnTo>
                <a:lnTo>
                  <a:pt x="100" y="53"/>
                </a:lnTo>
                <a:lnTo>
                  <a:pt x="101" y="55"/>
                </a:lnTo>
                <a:lnTo>
                  <a:pt x="101" y="55"/>
                </a:lnTo>
                <a:lnTo>
                  <a:pt x="103" y="55"/>
                </a:lnTo>
                <a:lnTo>
                  <a:pt x="103" y="57"/>
                </a:lnTo>
                <a:lnTo>
                  <a:pt x="105" y="57"/>
                </a:lnTo>
                <a:lnTo>
                  <a:pt x="105" y="59"/>
                </a:lnTo>
                <a:lnTo>
                  <a:pt x="105" y="59"/>
                </a:lnTo>
                <a:lnTo>
                  <a:pt x="105" y="61"/>
                </a:lnTo>
                <a:lnTo>
                  <a:pt x="107" y="61"/>
                </a:lnTo>
                <a:lnTo>
                  <a:pt x="107" y="63"/>
                </a:lnTo>
                <a:lnTo>
                  <a:pt x="107" y="63"/>
                </a:lnTo>
                <a:lnTo>
                  <a:pt x="109" y="64"/>
                </a:lnTo>
                <a:lnTo>
                  <a:pt x="109" y="64"/>
                </a:lnTo>
                <a:lnTo>
                  <a:pt x="109" y="66"/>
                </a:lnTo>
                <a:lnTo>
                  <a:pt x="109" y="66"/>
                </a:lnTo>
                <a:lnTo>
                  <a:pt x="109" y="66"/>
                </a:lnTo>
                <a:lnTo>
                  <a:pt x="105" y="66"/>
                </a:lnTo>
                <a:lnTo>
                  <a:pt x="101" y="64"/>
                </a:lnTo>
                <a:lnTo>
                  <a:pt x="98" y="61"/>
                </a:lnTo>
                <a:lnTo>
                  <a:pt x="94" y="59"/>
                </a:lnTo>
                <a:lnTo>
                  <a:pt x="88" y="57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35" name="Freeform 2091"/>
          <p:cNvSpPr>
            <a:spLocks/>
          </p:cNvSpPr>
          <p:nvPr/>
        </p:nvSpPr>
        <p:spPr bwMode="auto">
          <a:xfrm>
            <a:off x="5875338" y="4095750"/>
            <a:ext cx="193675" cy="80963"/>
          </a:xfrm>
          <a:custGeom>
            <a:avLst/>
            <a:gdLst>
              <a:gd name="T0" fmla="*/ 236 w 243"/>
              <a:gd name="T1" fmla="*/ 97 h 103"/>
              <a:gd name="T2" fmla="*/ 225 w 243"/>
              <a:gd name="T3" fmla="*/ 92 h 103"/>
              <a:gd name="T4" fmla="*/ 212 w 243"/>
              <a:gd name="T5" fmla="*/ 86 h 103"/>
              <a:gd name="T6" fmla="*/ 199 w 243"/>
              <a:gd name="T7" fmla="*/ 83 h 103"/>
              <a:gd name="T8" fmla="*/ 190 w 243"/>
              <a:gd name="T9" fmla="*/ 79 h 103"/>
              <a:gd name="T10" fmla="*/ 179 w 243"/>
              <a:gd name="T11" fmla="*/ 74 h 103"/>
              <a:gd name="T12" fmla="*/ 166 w 243"/>
              <a:gd name="T13" fmla="*/ 68 h 103"/>
              <a:gd name="T14" fmla="*/ 149 w 243"/>
              <a:gd name="T15" fmla="*/ 61 h 103"/>
              <a:gd name="T16" fmla="*/ 125 w 243"/>
              <a:gd name="T17" fmla="*/ 51 h 103"/>
              <a:gd name="T18" fmla="*/ 105 w 243"/>
              <a:gd name="T19" fmla="*/ 46 h 103"/>
              <a:gd name="T20" fmla="*/ 81 w 243"/>
              <a:gd name="T21" fmla="*/ 40 h 103"/>
              <a:gd name="T22" fmla="*/ 66 w 243"/>
              <a:gd name="T23" fmla="*/ 35 h 103"/>
              <a:gd name="T24" fmla="*/ 55 w 243"/>
              <a:gd name="T25" fmla="*/ 29 h 103"/>
              <a:gd name="T26" fmla="*/ 46 w 243"/>
              <a:gd name="T27" fmla="*/ 24 h 103"/>
              <a:gd name="T28" fmla="*/ 37 w 243"/>
              <a:gd name="T29" fmla="*/ 20 h 103"/>
              <a:gd name="T30" fmla="*/ 28 w 243"/>
              <a:gd name="T31" fmla="*/ 17 h 103"/>
              <a:gd name="T32" fmla="*/ 22 w 243"/>
              <a:gd name="T33" fmla="*/ 13 h 103"/>
              <a:gd name="T34" fmla="*/ 17 w 243"/>
              <a:gd name="T35" fmla="*/ 9 h 103"/>
              <a:gd name="T36" fmla="*/ 11 w 243"/>
              <a:gd name="T37" fmla="*/ 7 h 103"/>
              <a:gd name="T38" fmla="*/ 4 w 243"/>
              <a:gd name="T39" fmla="*/ 4 h 103"/>
              <a:gd name="T40" fmla="*/ 2 w 243"/>
              <a:gd name="T41" fmla="*/ 0 h 103"/>
              <a:gd name="T42" fmla="*/ 11 w 243"/>
              <a:gd name="T43" fmla="*/ 4 h 103"/>
              <a:gd name="T44" fmla="*/ 19 w 243"/>
              <a:gd name="T45" fmla="*/ 7 h 103"/>
              <a:gd name="T46" fmla="*/ 26 w 243"/>
              <a:gd name="T47" fmla="*/ 9 h 103"/>
              <a:gd name="T48" fmla="*/ 33 w 243"/>
              <a:gd name="T49" fmla="*/ 13 h 103"/>
              <a:gd name="T50" fmla="*/ 42 w 243"/>
              <a:gd name="T51" fmla="*/ 17 h 103"/>
              <a:gd name="T52" fmla="*/ 52 w 243"/>
              <a:gd name="T53" fmla="*/ 20 h 103"/>
              <a:gd name="T54" fmla="*/ 59 w 243"/>
              <a:gd name="T55" fmla="*/ 24 h 103"/>
              <a:gd name="T56" fmla="*/ 72 w 243"/>
              <a:gd name="T57" fmla="*/ 29 h 103"/>
              <a:gd name="T58" fmla="*/ 90 w 243"/>
              <a:gd name="T59" fmla="*/ 37 h 103"/>
              <a:gd name="T60" fmla="*/ 103 w 243"/>
              <a:gd name="T61" fmla="*/ 48 h 103"/>
              <a:gd name="T62" fmla="*/ 112 w 243"/>
              <a:gd name="T63" fmla="*/ 55 h 103"/>
              <a:gd name="T64" fmla="*/ 123 w 243"/>
              <a:gd name="T65" fmla="*/ 59 h 103"/>
              <a:gd name="T66" fmla="*/ 134 w 243"/>
              <a:gd name="T67" fmla="*/ 64 h 103"/>
              <a:gd name="T68" fmla="*/ 147 w 243"/>
              <a:gd name="T69" fmla="*/ 70 h 103"/>
              <a:gd name="T70" fmla="*/ 157 w 243"/>
              <a:gd name="T71" fmla="*/ 74 h 103"/>
              <a:gd name="T72" fmla="*/ 162 w 243"/>
              <a:gd name="T73" fmla="*/ 75 h 103"/>
              <a:gd name="T74" fmla="*/ 169 w 243"/>
              <a:gd name="T75" fmla="*/ 79 h 103"/>
              <a:gd name="T76" fmla="*/ 175 w 243"/>
              <a:gd name="T77" fmla="*/ 81 h 103"/>
              <a:gd name="T78" fmla="*/ 182 w 243"/>
              <a:gd name="T79" fmla="*/ 85 h 103"/>
              <a:gd name="T80" fmla="*/ 193 w 243"/>
              <a:gd name="T81" fmla="*/ 88 h 103"/>
              <a:gd name="T82" fmla="*/ 204 w 243"/>
              <a:gd name="T83" fmla="*/ 94 h 103"/>
              <a:gd name="T84" fmla="*/ 215 w 243"/>
              <a:gd name="T85" fmla="*/ 99 h 103"/>
              <a:gd name="T86" fmla="*/ 234 w 243"/>
              <a:gd name="T87" fmla="*/ 103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43" h="103">
                <a:moveTo>
                  <a:pt x="243" y="103"/>
                </a:moveTo>
                <a:lnTo>
                  <a:pt x="241" y="101"/>
                </a:lnTo>
                <a:lnTo>
                  <a:pt x="236" y="97"/>
                </a:lnTo>
                <a:lnTo>
                  <a:pt x="230" y="96"/>
                </a:lnTo>
                <a:lnTo>
                  <a:pt x="226" y="94"/>
                </a:lnTo>
                <a:lnTo>
                  <a:pt x="225" y="92"/>
                </a:lnTo>
                <a:lnTo>
                  <a:pt x="223" y="92"/>
                </a:lnTo>
                <a:lnTo>
                  <a:pt x="215" y="90"/>
                </a:lnTo>
                <a:lnTo>
                  <a:pt x="212" y="86"/>
                </a:lnTo>
                <a:lnTo>
                  <a:pt x="206" y="85"/>
                </a:lnTo>
                <a:lnTo>
                  <a:pt x="203" y="83"/>
                </a:lnTo>
                <a:lnTo>
                  <a:pt x="199" y="83"/>
                </a:lnTo>
                <a:lnTo>
                  <a:pt x="193" y="79"/>
                </a:lnTo>
                <a:lnTo>
                  <a:pt x="191" y="79"/>
                </a:lnTo>
                <a:lnTo>
                  <a:pt x="190" y="79"/>
                </a:lnTo>
                <a:lnTo>
                  <a:pt x="186" y="77"/>
                </a:lnTo>
                <a:lnTo>
                  <a:pt x="182" y="75"/>
                </a:lnTo>
                <a:lnTo>
                  <a:pt x="179" y="74"/>
                </a:lnTo>
                <a:lnTo>
                  <a:pt x="173" y="72"/>
                </a:lnTo>
                <a:lnTo>
                  <a:pt x="169" y="70"/>
                </a:lnTo>
                <a:lnTo>
                  <a:pt x="166" y="68"/>
                </a:lnTo>
                <a:lnTo>
                  <a:pt x="158" y="64"/>
                </a:lnTo>
                <a:lnTo>
                  <a:pt x="153" y="63"/>
                </a:lnTo>
                <a:lnTo>
                  <a:pt x="149" y="61"/>
                </a:lnTo>
                <a:lnTo>
                  <a:pt x="138" y="55"/>
                </a:lnTo>
                <a:lnTo>
                  <a:pt x="131" y="53"/>
                </a:lnTo>
                <a:lnTo>
                  <a:pt x="125" y="51"/>
                </a:lnTo>
                <a:lnTo>
                  <a:pt x="118" y="50"/>
                </a:lnTo>
                <a:lnTo>
                  <a:pt x="112" y="48"/>
                </a:lnTo>
                <a:lnTo>
                  <a:pt x="105" y="46"/>
                </a:lnTo>
                <a:lnTo>
                  <a:pt x="98" y="44"/>
                </a:lnTo>
                <a:lnTo>
                  <a:pt x="88" y="42"/>
                </a:lnTo>
                <a:lnTo>
                  <a:pt x="81" y="40"/>
                </a:lnTo>
                <a:lnTo>
                  <a:pt x="77" y="40"/>
                </a:lnTo>
                <a:lnTo>
                  <a:pt x="72" y="37"/>
                </a:lnTo>
                <a:lnTo>
                  <a:pt x="66" y="35"/>
                </a:lnTo>
                <a:lnTo>
                  <a:pt x="63" y="33"/>
                </a:lnTo>
                <a:lnTo>
                  <a:pt x="57" y="31"/>
                </a:lnTo>
                <a:lnTo>
                  <a:pt x="55" y="29"/>
                </a:lnTo>
                <a:lnTo>
                  <a:pt x="52" y="28"/>
                </a:lnTo>
                <a:lnTo>
                  <a:pt x="50" y="26"/>
                </a:lnTo>
                <a:lnTo>
                  <a:pt x="46" y="24"/>
                </a:lnTo>
                <a:lnTo>
                  <a:pt x="44" y="22"/>
                </a:lnTo>
                <a:lnTo>
                  <a:pt x="39" y="20"/>
                </a:lnTo>
                <a:lnTo>
                  <a:pt x="37" y="20"/>
                </a:lnTo>
                <a:lnTo>
                  <a:pt x="35" y="18"/>
                </a:lnTo>
                <a:lnTo>
                  <a:pt x="30" y="17"/>
                </a:lnTo>
                <a:lnTo>
                  <a:pt x="28" y="17"/>
                </a:lnTo>
                <a:lnTo>
                  <a:pt x="26" y="15"/>
                </a:lnTo>
                <a:lnTo>
                  <a:pt x="24" y="13"/>
                </a:lnTo>
                <a:lnTo>
                  <a:pt x="22" y="13"/>
                </a:lnTo>
                <a:lnTo>
                  <a:pt x="20" y="13"/>
                </a:lnTo>
                <a:lnTo>
                  <a:pt x="19" y="11"/>
                </a:lnTo>
                <a:lnTo>
                  <a:pt x="17" y="9"/>
                </a:lnTo>
                <a:lnTo>
                  <a:pt x="17" y="9"/>
                </a:lnTo>
                <a:lnTo>
                  <a:pt x="15" y="9"/>
                </a:lnTo>
                <a:lnTo>
                  <a:pt x="11" y="7"/>
                </a:lnTo>
                <a:lnTo>
                  <a:pt x="9" y="7"/>
                </a:lnTo>
                <a:lnTo>
                  <a:pt x="8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lnTo>
                  <a:pt x="2" y="0"/>
                </a:lnTo>
                <a:lnTo>
                  <a:pt x="6" y="2"/>
                </a:lnTo>
                <a:lnTo>
                  <a:pt x="9" y="4"/>
                </a:lnTo>
                <a:lnTo>
                  <a:pt x="11" y="4"/>
                </a:lnTo>
                <a:lnTo>
                  <a:pt x="13" y="6"/>
                </a:lnTo>
                <a:lnTo>
                  <a:pt x="17" y="7"/>
                </a:lnTo>
                <a:lnTo>
                  <a:pt x="19" y="7"/>
                </a:lnTo>
                <a:lnTo>
                  <a:pt x="22" y="9"/>
                </a:lnTo>
                <a:lnTo>
                  <a:pt x="24" y="9"/>
                </a:lnTo>
                <a:lnTo>
                  <a:pt x="26" y="9"/>
                </a:lnTo>
                <a:lnTo>
                  <a:pt x="28" y="11"/>
                </a:lnTo>
                <a:lnTo>
                  <a:pt x="31" y="11"/>
                </a:lnTo>
                <a:lnTo>
                  <a:pt x="33" y="13"/>
                </a:lnTo>
                <a:lnTo>
                  <a:pt x="37" y="13"/>
                </a:lnTo>
                <a:lnTo>
                  <a:pt x="39" y="15"/>
                </a:lnTo>
                <a:lnTo>
                  <a:pt x="42" y="17"/>
                </a:lnTo>
                <a:lnTo>
                  <a:pt x="44" y="18"/>
                </a:lnTo>
                <a:lnTo>
                  <a:pt x="48" y="18"/>
                </a:lnTo>
                <a:lnTo>
                  <a:pt x="52" y="20"/>
                </a:lnTo>
                <a:lnTo>
                  <a:pt x="54" y="22"/>
                </a:lnTo>
                <a:lnTo>
                  <a:pt x="55" y="22"/>
                </a:lnTo>
                <a:lnTo>
                  <a:pt x="59" y="24"/>
                </a:lnTo>
                <a:lnTo>
                  <a:pt x="63" y="26"/>
                </a:lnTo>
                <a:lnTo>
                  <a:pt x="66" y="28"/>
                </a:lnTo>
                <a:lnTo>
                  <a:pt x="72" y="29"/>
                </a:lnTo>
                <a:lnTo>
                  <a:pt x="77" y="31"/>
                </a:lnTo>
                <a:lnTo>
                  <a:pt x="85" y="33"/>
                </a:lnTo>
                <a:lnTo>
                  <a:pt x="90" y="37"/>
                </a:lnTo>
                <a:lnTo>
                  <a:pt x="96" y="42"/>
                </a:lnTo>
                <a:lnTo>
                  <a:pt x="101" y="46"/>
                </a:lnTo>
                <a:lnTo>
                  <a:pt x="103" y="48"/>
                </a:lnTo>
                <a:lnTo>
                  <a:pt x="107" y="51"/>
                </a:lnTo>
                <a:lnTo>
                  <a:pt x="109" y="53"/>
                </a:lnTo>
                <a:lnTo>
                  <a:pt x="112" y="55"/>
                </a:lnTo>
                <a:lnTo>
                  <a:pt x="114" y="55"/>
                </a:lnTo>
                <a:lnTo>
                  <a:pt x="118" y="57"/>
                </a:lnTo>
                <a:lnTo>
                  <a:pt x="123" y="59"/>
                </a:lnTo>
                <a:lnTo>
                  <a:pt x="127" y="61"/>
                </a:lnTo>
                <a:lnTo>
                  <a:pt x="131" y="63"/>
                </a:lnTo>
                <a:lnTo>
                  <a:pt x="134" y="64"/>
                </a:lnTo>
                <a:lnTo>
                  <a:pt x="138" y="66"/>
                </a:lnTo>
                <a:lnTo>
                  <a:pt x="142" y="68"/>
                </a:lnTo>
                <a:lnTo>
                  <a:pt x="147" y="70"/>
                </a:lnTo>
                <a:lnTo>
                  <a:pt x="151" y="72"/>
                </a:lnTo>
                <a:lnTo>
                  <a:pt x="153" y="74"/>
                </a:lnTo>
                <a:lnTo>
                  <a:pt x="157" y="74"/>
                </a:lnTo>
                <a:lnTo>
                  <a:pt x="158" y="75"/>
                </a:lnTo>
                <a:lnTo>
                  <a:pt x="160" y="75"/>
                </a:lnTo>
                <a:lnTo>
                  <a:pt x="162" y="75"/>
                </a:lnTo>
                <a:lnTo>
                  <a:pt x="166" y="77"/>
                </a:lnTo>
                <a:lnTo>
                  <a:pt x="168" y="79"/>
                </a:lnTo>
                <a:lnTo>
                  <a:pt x="169" y="79"/>
                </a:lnTo>
                <a:lnTo>
                  <a:pt x="171" y="81"/>
                </a:lnTo>
                <a:lnTo>
                  <a:pt x="173" y="81"/>
                </a:lnTo>
                <a:lnTo>
                  <a:pt x="175" y="81"/>
                </a:lnTo>
                <a:lnTo>
                  <a:pt x="177" y="83"/>
                </a:lnTo>
                <a:lnTo>
                  <a:pt x="179" y="83"/>
                </a:lnTo>
                <a:lnTo>
                  <a:pt x="182" y="85"/>
                </a:lnTo>
                <a:lnTo>
                  <a:pt x="186" y="86"/>
                </a:lnTo>
                <a:lnTo>
                  <a:pt x="190" y="88"/>
                </a:lnTo>
                <a:lnTo>
                  <a:pt x="193" y="88"/>
                </a:lnTo>
                <a:lnTo>
                  <a:pt x="197" y="90"/>
                </a:lnTo>
                <a:lnTo>
                  <a:pt x="201" y="92"/>
                </a:lnTo>
                <a:lnTo>
                  <a:pt x="204" y="94"/>
                </a:lnTo>
                <a:lnTo>
                  <a:pt x="208" y="96"/>
                </a:lnTo>
                <a:lnTo>
                  <a:pt x="212" y="97"/>
                </a:lnTo>
                <a:lnTo>
                  <a:pt x="215" y="99"/>
                </a:lnTo>
                <a:lnTo>
                  <a:pt x="219" y="99"/>
                </a:lnTo>
                <a:lnTo>
                  <a:pt x="228" y="103"/>
                </a:lnTo>
                <a:lnTo>
                  <a:pt x="234" y="103"/>
                </a:lnTo>
                <a:lnTo>
                  <a:pt x="237" y="103"/>
                </a:lnTo>
                <a:lnTo>
                  <a:pt x="243" y="103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36" name="Freeform 2092"/>
          <p:cNvSpPr>
            <a:spLocks/>
          </p:cNvSpPr>
          <p:nvPr/>
        </p:nvSpPr>
        <p:spPr bwMode="auto">
          <a:xfrm>
            <a:off x="5875338" y="4095750"/>
            <a:ext cx="193675" cy="80963"/>
          </a:xfrm>
          <a:custGeom>
            <a:avLst/>
            <a:gdLst>
              <a:gd name="T0" fmla="*/ 236 w 243"/>
              <a:gd name="T1" fmla="*/ 97 h 103"/>
              <a:gd name="T2" fmla="*/ 225 w 243"/>
              <a:gd name="T3" fmla="*/ 92 h 103"/>
              <a:gd name="T4" fmla="*/ 212 w 243"/>
              <a:gd name="T5" fmla="*/ 86 h 103"/>
              <a:gd name="T6" fmla="*/ 199 w 243"/>
              <a:gd name="T7" fmla="*/ 83 h 103"/>
              <a:gd name="T8" fmla="*/ 190 w 243"/>
              <a:gd name="T9" fmla="*/ 79 h 103"/>
              <a:gd name="T10" fmla="*/ 179 w 243"/>
              <a:gd name="T11" fmla="*/ 74 h 103"/>
              <a:gd name="T12" fmla="*/ 166 w 243"/>
              <a:gd name="T13" fmla="*/ 68 h 103"/>
              <a:gd name="T14" fmla="*/ 149 w 243"/>
              <a:gd name="T15" fmla="*/ 61 h 103"/>
              <a:gd name="T16" fmla="*/ 125 w 243"/>
              <a:gd name="T17" fmla="*/ 51 h 103"/>
              <a:gd name="T18" fmla="*/ 105 w 243"/>
              <a:gd name="T19" fmla="*/ 46 h 103"/>
              <a:gd name="T20" fmla="*/ 81 w 243"/>
              <a:gd name="T21" fmla="*/ 40 h 103"/>
              <a:gd name="T22" fmla="*/ 66 w 243"/>
              <a:gd name="T23" fmla="*/ 35 h 103"/>
              <a:gd name="T24" fmla="*/ 55 w 243"/>
              <a:gd name="T25" fmla="*/ 29 h 103"/>
              <a:gd name="T26" fmla="*/ 46 w 243"/>
              <a:gd name="T27" fmla="*/ 24 h 103"/>
              <a:gd name="T28" fmla="*/ 37 w 243"/>
              <a:gd name="T29" fmla="*/ 20 h 103"/>
              <a:gd name="T30" fmla="*/ 28 w 243"/>
              <a:gd name="T31" fmla="*/ 17 h 103"/>
              <a:gd name="T32" fmla="*/ 22 w 243"/>
              <a:gd name="T33" fmla="*/ 13 h 103"/>
              <a:gd name="T34" fmla="*/ 17 w 243"/>
              <a:gd name="T35" fmla="*/ 9 h 103"/>
              <a:gd name="T36" fmla="*/ 11 w 243"/>
              <a:gd name="T37" fmla="*/ 7 h 103"/>
              <a:gd name="T38" fmla="*/ 4 w 243"/>
              <a:gd name="T39" fmla="*/ 4 h 103"/>
              <a:gd name="T40" fmla="*/ 2 w 243"/>
              <a:gd name="T41" fmla="*/ 0 h 103"/>
              <a:gd name="T42" fmla="*/ 11 w 243"/>
              <a:gd name="T43" fmla="*/ 4 h 103"/>
              <a:gd name="T44" fmla="*/ 19 w 243"/>
              <a:gd name="T45" fmla="*/ 7 h 103"/>
              <a:gd name="T46" fmla="*/ 26 w 243"/>
              <a:gd name="T47" fmla="*/ 9 h 103"/>
              <a:gd name="T48" fmla="*/ 33 w 243"/>
              <a:gd name="T49" fmla="*/ 13 h 103"/>
              <a:gd name="T50" fmla="*/ 42 w 243"/>
              <a:gd name="T51" fmla="*/ 17 h 103"/>
              <a:gd name="T52" fmla="*/ 52 w 243"/>
              <a:gd name="T53" fmla="*/ 20 h 103"/>
              <a:gd name="T54" fmla="*/ 59 w 243"/>
              <a:gd name="T55" fmla="*/ 24 h 103"/>
              <a:gd name="T56" fmla="*/ 72 w 243"/>
              <a:gd name="T57" fmla="*/ 29 h 103"/>
              <a:gd name="T58" fmla="*/ 90 w 243"/>
              <a:gd name="T59" fmla="*/ 37 h 103"/>
              <a:gd name="T60" fmla="*/ 103 w 243"/>
              <a:gd name="T61" fmla="*/ 48 h 103"/>
              <a:gd name="T62" fmla="*/ 112 w 243"/>
              <a:gd name="T63" fmla="*/ 55 h 103"/>
              <a:gd name="T64" fmla="*/ 123 w 243"/>
              <a:gd name="T65" fmla="*/ 59 h 103"/>
              <a:gd name="T66" fmla="*/ 134 w 243"/>
              <a:gd name="T67" fmla="*/ 64 h 103"/>
              <a:gd name="T68" fmla="*/ 147 w 243"/>
              <a:gd name="T69" fmla="*/ 70 h 103"/>
              <a:gd name="T70" fmla="*/ 157 w 243"/>
              <a:gd name="T71" fmla="*/ 74 h 103"/>
              <a:gd name="T72" fmla="*/ 162 w 243"/>
              <a:gd name="T73" fmla="*/ 75 h 103"/>
              <a:gd name="T74" fmla="*/ 169 w 243"/>
              <a:gd name="T75" fmla="*/ 79 h 103"/>
              <a:gd name="T76" fmla="*/ 175 w 243"/>
              <a:gd name="T77" fmla="*/ 81 h 103"/>
              <a:gd name="T78" fmla="*/ 182 w 243"/>
              <a:gd name="T79" fmla="*/ 85 h 103"/>
              <a:gd name="T80" fmla="*/ 193 w 243"/>
              <a:gd name="T81" fmla="*/ 88 h 103"/>
              <a:gd name="T82" fmla="*/ 204 w 243"/>
              <a:gd name="T83" fmla="*/ 94 h 103"/>
              <a:gd name="T84" fmla="*/ 215 w 243"/>
              <a:gd name="T85" fmla="*/ 99 h 103"/>
              <a:gd name="T86" fmla="*/ 234 w 243"/>
              <a:gd name="T87" fmla="*/ 103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43" h="103">
                <a:moveTo>
                  <a:pt x="243" y="103"/>
                </a:moveTo>
                <a:lnTo>
                  <a:pt x="241" y="101"/>
                </a:lnTo>
                <a:lnTo>
                  <a:pt x="236" y="97"/>
                </a:lnTo>
                <a:lnTo>
                  <a:pt x="230" y="96"/>
                </a:lnTo>
                <a:lnTo>
                  <a:pt x="226" y="94"/>
                </a:lnTo>
                <a:lnTo>
                  <a:pt x="225" y="92"/>
                </a:lnTo>
                <a:lnTo>
                  <a:pt x="223" y="92"/>
                </a:lnTo>
                <a:lnTo>
                  <a:pt x="215" y="90"/>
                </a:lnTo>
                <a:lnTo>
                  <a:pt x="212" y="86"/>
                </a:lnTo>
                <a:lnTo>
                  <a:pt x="206" y="85"/>
                </a:lnTo>
                <a:lnTo>
                  <a:pt x="203" y="83"/>
                </a:lnTo>
                <a:lnTo>
                  <a:pt x="199" y="83"/>
                </a:lnTo>
                <a:lnTo>
                  <a:pt x="193" y="79"/>
                </a:lnTo>
                <a:lnTo>
                  <a:pt x="191" y="79"/>
                </a:lnTo>
                <a:lnTo>
                  <a:pt x="190" y="79"/>
                </a:lnTo>
                <a:lnTo>
                  <a:pt x="186" y="77"/>
                </a:lnTo>
                <a:lnTo>
                  <a:pt x="182" y="75"/>
                </a:lnTo>
                <a:lnTo>
                  <a:pt x="179" y="74"/>
                </a:lnTo>
                <a:lnTo>
                  <a:pt x="173" y="72"/>
                </a:lnTo>
                <a:lnTo>
                  <a:pt x="169" y="70"/>
                </a:lnTo>
                <a:lnTo>
                  <a:pt x="166" y="68"/>
                </a:lnTo>
                <a:lnTo>
                  <a:pt x="158" y="64"/>
                </a:lnTo>
                <a:lnTo>
                  <a:pt x="153" y="63"/>
                </a:lnTo>
                <a:lnTo>
                  <a:pt x="149" y="61"/>
                </a:lnTo>
                <a:lnTo>
                  <a:pt x="138" y="55"/>
                </a:lnTo>
                <a:lnTo>
                  <a:pt x="131" y="53"/>
                </a:lnTo>
                <a:lnTo>
                  <a:pt x="125" y="51"/>
                </a:lnTo>
                <a:lnTo>
                  <a:pt x="118" y="50"/>
                </a:lnTo>
                <a:lnTo>
                  <a:pt x="112" y="48"/>
                </a:lnTo>
                <a:lnTo>
                  <a:pt x="105" y="46"/>
                </a:lnTo>
                <a:lnTo>
                  <a:pt x="98" y="44"/>
                </a:lnTo>
                <a:lnTo>
                  <a:pt x="88" y="42"/>
                </a:lnTo>
                <a:lnTo>
                  <a:pt x="81" y="40"/>
                </a:lnTo>
                <a:lnTo>
                  <a:pt x="77" y="40"/>
                </a:lnTo>
                <a:lnTo>
                  <a:pt x="72" y="37"/>
                </a:lnTo>
                <a:lnTo>
                  <a:pt x="66" y="35"/>
                </a:lnTo>
                <a:lnTo>
                  <a:pt x="63" y="33"/>
                </a:lnTo>
                <a:lnTo>
                  <a:pt x="57" y="31"/>
                </a:lnTo>
                <a:lnTo>
                  <a:pt x="55" y="29"/>
                </a:lnTo>
                <a:lnTo>
                  <a:pt x="52" y="28"/>
                </a:lnTo>
                <a:lnTo>
                  <a:pt x="50" y="26"/>
                </a:lnTo>
                <a:lnTo>
                  <a:pt x="46" y="24"/>
                </a:lnTo>
                <a:lnTo>
                  <a:pt x="44" y="22"/>
                </a:lnTo>
                <a:lnTo>
                  <a:pt x="39" y="20"/>
                </a:lnTo>
                <a:lnTo>
                  <a:pt x="37" y="20"/>
                </a:lnTo>
                <a:lnTo>
                  <a:pt x="35" y="18"/>
                </a:lnTo>
                <a:lnTo>
                  <a:pt x="30" y="17"/>
                </a:lnTo>
                <a:lnTo>
                  <a:pt x="28" y="17"/>
                </a:lnTo>
                <a:lnTo>
                  <a:pt x="26" y="15"/>
                </a:lnTo>
                <a:lnTo>
                  <a:pt x="24" y="13"/>
                </a:lnTo>
                <a:lnTo>
                  <a:pt x="22" y="13"/>
                </a:lnTo>
                <a:lnTo>
                  <a:pt x="20" y="13"/>
                </a:lnTo>
                <a:lnTo>
                  <a:pt x="19" y="11"/>
                </a:lnTo>
                <a:lnTo>
                  <a:pt x="17" y="9"/>
                </a:lnTo>
                <a:lnTo>
                  <a:pt x="17" y="9"/>
                </a:lnTo>
                <a:lnTo>
                  <a:pt x="15" y="9"/>
                </a:lnTo>
                <a:lnTo>
                  <a:pt x="11" y="7"/>
                </a:lnTo>
                <a:lnTo>
                  <a:pt x="9" y="7"/>
                </a:lnTo>
                <a:lnTo>
                  <a:pt x="8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lnTo>
                  <a:pt x="2" y="0"/>
                </a:lnTo>
                <a:lnTo>
                  <a:pt x="6" y="2"/>
                </a:lnTo>
                <a:lnTo>
                  <a:pt x="9" y="4"/>
                </a:lnTo>
                <a:lnTo>
                  <a:pt x="11" y="4"/>
                </a:lnTo>
                <a:lnTo>
                  <a:pt x="13" y="6"/>
                </a:lnTo>
                <a:lnTo>
                  <a:pt x="17" y="7"/>
                </a:lnTo>
                <a:lnTo>
                  <a:pt x="19" y="7"/>
                </a:lnTo>
                <a:lnTo>
                  <a:pt x="22" y="9"/>
                </a:lnTo>
                <a:lnTo>
                  <a:pt x="24" y="9"/>
                </a:lnTo>
                <a:lnTo>
                  <a:pt x="26" y="9"/>
                </a:lnTo>
                <a:lnTo>
                  <a:pt x="28" y="11"/>
                </a:lnTo>
                <a:lnTo>
                  <a:pt x="31" y="11"/>
                </a:lnTo>
                <a:lnTo>
                  <a:pt x="33" y="13"/>
                </a:lnTo>
                <a:lnTo>
                  <a:pt x="37" y="13"/>
                </a:lnTo>
                <a:lnTo>
                  <a:pt x="39" y="15"/>
                </a:lnTo>
                <a:lnTo>
                  <a:pt x="42" y="17"/>
                </a:lnTo>
                <a:lnTo>
                  <a:pt x="44" y="18"/>
                </a:lnTo>
                <a:lnTo>
                  <a:pt x="48" y="18"/>
                </a:lnTo>
                <a:lnTo>
                  <a:pt x="52" y="20"/>
                </a:lnTo>
                <a:lnTo>
                  <a:pt x="54" y="22"/>
                </a:lnTo>
                <a:lnTo>
                  <a:pt x="55" y="22"/>
                </a:lnTo>
                <a:lnTo>
                  <a:pt x="59" y="24"/>
                </a:lnTo>
                <a:lnTo>
                  <a:pt x="63" y="26"/>
                </a:lnTo>
                <a:lnTo>
                  <a:pt x="66" y="28"/>
                </a:lnTo>
                <a:lnTo>
                  <a:pt x="72" y="29"/>
                </a:lnTo>
                <a:lnTo>
                  <a:pt x="77" y="31"/>
                </a:lnTo>
                <a:lnTo>
                  <a:pt x="85" y="33"/>
                </a:lnTo>
                <a:lnTo>
                  <a:pt x="90" y="37"/>
                </a:lnTo>
                <a:lnTo>
                  <a:pt x="96" y="42"/>
                </a:lnTo>
                <a:lnTo>
                  <a:pt x="101" y="46"/>
                </a:lnTo>
                <a:lnTo>
                  <a:pt x="103" y="48"/>
                </a:lnTo>
                <a:lnTo>
                  <a:pt x="107" y="51"/>
                </a:lnTo>
                <a:lnTo>
                  <a:pt x="109" y="53"/>
                </a:lnTo>
                <a:lnTo>
                  <a:pt x="112" y="55"/>
                </a:lnTo>
                <a:lnTo>
                  <a:pt x="114" y="55"/>
                </a:lnTo>
                <a:lnTo>
                  <a:pt x="118" y="57"/>
                </a:lnTo>
                <a:lnTo>
                  <a:pt x="123" y="59"/>
                </a:lnTo>
                <a:lnTo>
                  <a:pt x="127" y="61"/>
                </a:lnTo>
                <a:lnTo>
                  <a:pt x="131" y="63"/>
                </a:lnTo>
                <a:lnTo>
                  <a:pt x="134" y="64"/>
                </a:lnTo>
                <a:lnTo>
                  <a:pt x="138" y="66"/>
                </a:lnTo>
                <a:lnTo>
                  <a:pt x="142" y="68"/>
                </a:lnTo>
                <a:lnTo>
                  <a:pt x="147" y="70"/>
                </a:lnTo>
                <a:lnTo>
                  <a:pt x="151" y="72"/>
                </a:lnTo>
                <a:lnTo>
                  <a:pt x="153" y="74"/>
                </a:lnTo>
                <a:lnTo>
                  <a:pt x="157" y="74"/>
                </a:lnTo>
                <a:lnTo>
                  <a:pt x="158" y="75"/>
                </a:lnTo>
                <a:lnTo>
                  <a:pt x="160" y="75"/>
                </a:lnTo>
                <a:lnTo>
                  <a:pt x="162" y="75"/>
                </a:lnTo>
                <a:lnTo>
                  <a:pt x="166" y="77"/>
                </a:lnTo>
                <a:lnTo>
                  <a:pt x="168" y="79"/>
                </a:lnTo>
                <a:lnTo>
                  <a:pt x="169" y="79"/>
                </a:lnTo>
                <a:lnTo>
                  <a:pt x="171" y="81"/>
                </a:lnTo>
                <a:lnTo>
                  <a:pt x="173" y="81"/>
                </a:lnTo>
                <a:lnTo>
                  <a:pt x="175" y="81"/>
                </a:lnTo>
                <a:lnTo>
                  <a:pt x="177" y="83"/>
                </a:lnTo>
                <a:lnTo>
                  <a:pt x="179" y="83"/>
                </a:lnTo>
                <a:lnTo>
                  <a:pt x="182" y="85"/>
                </a:lnTo>
                <a:lnTo>
                  <a:pt x="186" y="86"/>
                </a:lnTo>
                <a:lnTo>
                  <a:pt x="190" y="88"/>
                </a:lnTo>
                <a:lnTo>
                  <a:pt x="193" y="88"/>
                </a:lnTo>
                <a:lnTo>
                  <a:pt x="197" y="90"/>
                </a:lnTo>
                <a:lnTo>
                  <a:pt x="201" y="92"/>
                </a:lnTo>
                <a:lnTo>
                  <a:pt x="204" y="94"/>
                </a:lnTo>
                <a:lnTo>
                  <a:pt x="208" y="96"/>
                </a:lnTo>
                <a:lnTo>
                  <a:pt x="212" y="97"/>
                </a:lnTo>
                <a:lnTo>
                  <a:pt x="215" y="99"/>
                </a:lnTo>
                <a:lnTo>
                  <a:pt x="219" y="99"/>
                </a:lnTo>
                <a:lnTo>
                  <a:pt x="228" y="103"/>
                </a:lnTo>
                <a:lnTo>
                  <a:pt x="234" y="103"/>
                </a:lnTo>
                <a:lnTo>
                  <a:pt x="237" y="103"/>
                </a:lnTo>
                <a:lnTo>
                  <a:pt x="243" y="10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37" name="Freeform 2093"/>
          <p:cNvSpPr>
            <a:spLocks/>
          </p:cNvSpPr>
          <p:nvPr/>
        </p:nvSpPr>
        <p:spPr bwMode="auto">
          <a:xfrm>
            <a:off x="5962650" y="4135438"/>
            <a:ext cx="96838" cy="39687"/>
          </a:xfrm>
          <a:custGeom>
            <a:avLst/>
            <a:gdLst>
              <a:gd name="T0" fmla="*/ 0 w 121"/>
              <a:gd name="T1" fmla="*/ 0 h 49"/>
              <a:gd name="T2" fmla="*/ 0 w 121"/>
              <a:gd name="T3" fmla="*/ 0 h 49"/>
              <a:gd name="T4" fmla="*/ 1 w 121"/>
              <a:gd name="T5" fmla="*/ 0 h 49"/>
              <a:gd name="T6" fmla="*/ 3 w 121"/>
              <a:gd name="T7" fmla="*/ 1 h 49"/>
              <a:gd name="T8" fmla="*/ 5 w 121"/>
              <a:gd name="T9" fmla="*/ 1 h 49"/>
              <a:gd name="T10" fmla="*/ 7 w 121"/>
              <a:gd name="T11" fmla="*/ 1 h 49"/>
              <a:gd name="T12" fmla="*/ 9 w 121"/>
              <a:gd name="T13" fmla="*/ 3 h 49"/>
              <a:gd name="T14" fmla="*/ 11 w 121"/>
              <a:gd name="T15" fmla="*/ 3 h 49"/>
              <a:gd name="T16" fmla="*/ 12 w 121"/>
              <a:gd name="T17" fmla="*/ 3 h 49"/>
              <a:gd name="T18" fmla="*/ 12 w 121"/>
              <a:gd name="T19" fmla="*/ 5 h 49"/>
              <a:gd name="T20" fmla="*/ 16 w 121"/>
              <a:gd name="T21" fmla="*/ 5 h 49"/>
              <a:gd name="T22" fmla="*/ 22 w 121"/>
              <a:gd name="T23" fmla="*/ 7 h 49"/>
              <a:gd name="T24" fmla="*/ 25 w 121"/>
              <a:gd name="T25" fmla="*/ 9 h 49"/>
              <a:gd name="T26" fmla="*/ 29 w 121"/>
              <a:gd name="T27" fmla="*/ 9 h 49"/>
              <a:gd name="T28" fmla="*/ 33 w 121"/>
              <a:gd name="T29" fmla="*/ 11 h 49"/>
              <a:gd name="T30" fmla="*/ 36 w 121"/>
              <a:gd name="T31" fmla="*/ 13 h 49"/>
              <a:gd name="T32" fmla="*/ 38 w 121"/>
              <a:gd name="T33" fmla="*/ 14 h 49"/>
              <a:gd name="T34" fmla="*/ 44 w 121"/>
              <a:gd name="T35" fmla="*/ 16 h 49"/>
              <a:gd name="T36" fmla="*/ 49 w 121"/>
              <a:gd name="T37" fmla="*/ 18 h 49"/>
              <a:gd name="T38" fmla="*/ 53 w 121"/>
              <a:gd name="T39" fmla="*/ 20 h 49"/>
              <a:gd name="T40" fmla="*/ 57 w 121"/>
              <a:gd name="T41" fmla="*/ 22 h 49"/>
              <a:gd name="T42" fmla="*/ 62 w 121"/>
              <a:gd name="T43" fmla="*/ 24 h 49"/>
              <a:gd name="T44" fmla="*/ 66 w 121"/>
              <a:gd name="T45" fmla="*/ 25 h 49"/>
              <a:gd name="T46" fmla="*/ 71 w 121"/>
              <a:gd name="T47" fmla="*/ 27 h 49"/>
              <a:gd name="T48" fmla="*/ 79 w 121"/>
              <a:gd name="T49" fmla="*/ 31 h 49"/>
              <a:gd name="T50" fmla="*/ 80 w 121"/>
              <a:gd name="T51" fmla="*/ 31 h 49"/>
              <a:gd name="T52" fmla="*/ 84 w 121"/>
              <a:gd name="T53" fmla="*/ 33 h 49"/>
              <a:gd name="T54" fmla="*/ 88 w 121"/>
              <a:gd name="T55" fmla="*/ 35 h 49"/>
              <a:gd name="T56" fmla="*/ 93 w 121"/>
              <a:gd name="T57" fmla="*/ 38 h 49"/>
              <a:gd name="T58" fmla="*/ 97 w 121"/>
              <a:gd name="T59" fmla="*/ 38 h 49"/>
              <a:gd name="T60" fmla="*/ 101 w 121"/>
              <a:gd name="T61" fmla="*/ 40 h 49"/>
              <a:gd name="T62" fmla="*/ 103 w 121"/>
              <a:gd name="T63" fmla="*/ 42 h 49"/>
              <a:gd name="T64" fmla="*/ 106 w 121"/>
              <a:gd name="T65" fmla="*/ 42 h 49"/>
              <a:gd name="T66" fmla="*/ 114 w 121"/>
              <a:gd name="T67" fmla="*/ 46 h 49"/>
              <a:gd name="T68" fmla="*/ 121 w 121"/>
              <a:gd name="T69" fmla="*/ 49 h 49"/>
              <a:gd name="T70" fmla="*/ 0 w 121"/>
              <a:gd name="T71" fmla="*/ 0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1" h="49">
                <a:moveTo>
                  <a:pt x="0" y="0"/>
                </a:moveTo>
                <a:lnTo>
                  <a:pt x="0" y="0"/>
                </a:lnTo>
                <a:lnTo>
                  <a:pt x="1" y="0"/>
                </a:lnTo>
                <a:lnTo>
                  <a:pt x="3" y="1"/>
                </a:lnTo>
                <a:lnTo>
                  <a:pt x="5" y="1"/>
                </a:lnTo>
                <a:lnTo>
                  <a:pt x="7" y="1"/>
                </a:lnTo>
                <a:lnTo>
                  <a:pt x="9" y="3"/>
                </a:lnTo>
                <a:lnTo>
                  <a:pt x="11" y="3"/>
                </a:lnTo>
                <a:lnTo>
                  <a:pt x="12" y="3"/>
                </a:lnTo>
                <a:lnTo>
                  <a:pt x="12" y="5"/>
                </a:lnTo>
                <a:lnTo>
                  <a:pt x="16" y="5"/>
                </a:lnTo>
                <a:lnTo>
                  <a:pt x="22" y="7"/>
                </a:lnTo>
                <a:lnTo>
                  <a:pt x="25" y="9"/>
                </a:lnTo>
                <a:lnTo>
                  <a:pt x="29" y="9"/>
                </a:lnTo>
                <a:lnTo>
                  <a:pt x="33" y="11"/>
                </a:lnTo>
                <a:lnTo>
                  <a:pt x="36" y="13"/>
                </a:lnTo>
                <a:lnTo>
                  <a:pt x="38" y="14"/>
                </a:lnTo>
                <a:lnTo>
                  <a:pt x="44" y="16"/>
                </a:lnTo>
                <a:lnTo>
                  <a:pt x="49" y="18"/>
                </a:lnTo>
                <a:lnTo>
                  <a:pt x="53" y="20"/>
                </a:lnTo>
                <a:lnTo>
                  <a:pt x="57" y="22"/>
                </a:lnTo>
                <a:lnTo>
                  <a:pt x="62" y="24"/>
                </a:lnTo>
                <a:lnTo>
                  <a:pt x="66" y="25"/>
                </a:lnTo>
                <a:lnTo>
                  <a:pt x="71" y="27"/>
                </a:lnTo>
                <a:lnTo>
                  <a:pt x="79" y="31"/>
                </a:lnTo>
                <a:lnTo>
                  <a:pt x="80" y="31"/>
                </a:lnTo>
                <a:lnTo>
                  <a:pt x="84" y="33"/>
                </a:lnTo>
                <a:lnTo>
                  <a:pt x="88" y="35"/>
                </a:lnTo>
                <a:lnTo>
                  <a:pt x="93" y="38"/>
                </a:lnTo>
                <a:lnTo>
                  <a:pt x="97" y="38"/>
                </a:lnTo>
                <a:lnTo>
                  <a:pt x="101" y="40"/>
                </a:lnTo>
                <a:lnTo>
                  <a:pt x="103" y="42"/>
                </a:lnTo>
                <a:lnTo>
                  <a:pt x="106" y="42"/>
                </a:lnTo>
                <a:lnTo>
                  <a:pt x="114" y="46"/>
                </a:lnTo>
                <a:lnTo>
                  <a:pt x="121" y="49"/>
                </a:lnTo>
                <a:lnTo>
                  <a:pt x="0" y="0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38" name="Freeform 2094"/>
          <p:cNvSpPr>
            <a:spLocks/>
          </p:cNvSpPr>
          <p:nvPr/>
        </p:nvSpPr>
        <p:spPr bwMode="auto">
          <a:xfrm>
            <a:off x="5962650" y="4135438"/>
            <a:ext cx="96838" cy="39687"/>
          </a:xfrm>
          <a:custGeom>
            <a:avLst/>
            <a:gdLst>
              <a:gd name="T0" fmla="*/ 0 w 121"/>
              <a:gd name="T1" fmla="*/ 0 h 49"/>
              <a:gd name="T2" fmla="*/ 0 w 121"/>
              <a:gd name="T3" fmla="*/ 0 h 49"/>
              <a:gd name="T4" fmla="*/ 1 w 121"/>
              <a:gd name="T5" fmla="*/ 0 h 49"/>
              <a:gd name="T6" fmla="*/ 3 w 121"/>
              <a:gd name="T7" fmla="*/ 1 h 49"/>
              <a:gd name="T8" fmla="*/ 5 w 121"/>
              <a:gd name="T9" fmla="*/ 1 h 49"/>
              <a:gd name="T10" fmla="*/ 7 w 121"/>
              <a:gd name="T11" fmla="*/ 1 h 49"/>
              <a:gd name="T12" fmla="*/ 9 w 121"/>
              <a:gd name="T13" fmla="*/ 3 h 49"/>
              <a:gd name="T14" fmla="*/ 11 w 121"/>
              <a:gd name="T15" fmla="*/ 3 h 49"/>
              <a:gd name="T16" fmla="*/ 12 w 121"/>
              <a:gd name="T17" fmla="*/ 3 h 49"/>
              <a:gd name="T18" fmla="*/ 12 w 121"/>
              <a:gd name="T19" fmla="*/ 5 h 49"/>
              <a:gd name="T20" fmla="*/ 16 w 121"/>
              <a:gd name="T21" fmla="*/ 5 h 49"/>
              <a:gd name="T22" fmla="*/ 22 w 121"/>
              <a:gd name="T23" fmla="*/ 7 h 49"/>
              <a:gd name="T24" fmla="*/ 25 w 121"/>
              <a:gd name="T25" fmla="*/ 9 h 49"/>
              <a:gd name="T26" fmla="*/ 29 w 121"/>
              <a:gd name="T27" fmla="*/ 9 h 49"/>
              <a:gd name="T28" fmla="*/ 33 w 121"/>
              <a:gd name="T29" fmla="*/ 11 h 49"/>
              <a:gd name="T30" fmla="*/ 36 w 121"/>
              <a:gd name="T31" fmla="*/ 13 h 49"/>
              <a:gd name="T32" fmla="*/ 38 w 121"/>
              <a:gd name="T33" fmla="*/ 14 h 49"/>
              <a:gd name="T34" fmla="*/ 44 w 121"/>
              <a:gd name="T35" fmla="*/ 16 h 49"/>
              <a:gd name="T36" fmla="*/ 49 w 121"/>
              <a:gd name="T37" fmla="*/ 18 h 49"/>
              <a:gd name="T38" fmla="*/ 53 w 121"/>
              <a:gd name="T39" fmla="*/ 20 h 49"/>
              <a:gd name="T40" fmla="*/ 57 w 121"/>
              <a:gd name="T41" fmla="*/ 22 h 49"/>
              <a:gd name="T42" fmla="*/ 62 w 121"/>
              <a:gd name="T43" fmla="*/ 24 h 49"/>
              <a:gd name="T44" fmla="*/ 66 w 121"/>
              <a:gd name="T45" fmla="*/ 25 h 49"/>
              <a:gd name="T46" fmla="*/ 71 w 121"/>
              <a:gd name="T47" fmla="*/ 27 h 49"/>
              <a:gd name="T48" fmla="*/ 79 w 121"/>
              <a:gd name="T49" fmla="*/ 31 h 49"/>
              <a:gd name="T50" fmla="*/ 80 w 121"/>
              <a:gd name="T51" fmla="*/ 31 h 49"/>
              <a:gd name="T52" fmla="*/ 84 w 121"/>
              <a:gd name="T53" fmla="*/ 33 h 49"/>
              <a:gd name="T54" fmla="*/ 88 w 121"/>
              <a:gd name="T55" fmla="*/ 35 h 49"/>
              <a:gd name="T56" fmla="*/ 93 w 121"/>
              <a:gd name="T57" fmla="*/ 38 h 49"/>
              <a:gd name="T58" fmla="*/ 97 w 121"/>
              <a:gd name="T59" fmla="*/ 38 h 49"/>
              <a:gd name="T60" fmla="*/ 101 w 121"/>
              <a:gd name="T61" fmla="*/ 40 h 49"/>
              <a:gd name="T62" fmla="*/ 103 w 121"/>
              <a:gd name="T63" fmla="*/ 42 h 49"/>
              <a:gd name="T64" fmla="*/ 106 w 121"/>
              <a:gd name="T65" fmla="*/ 42 h 49"/>
              <a:gd name="T66" fmla="*/ 114 w 121"/>
              <a:gd name="T67" fmla="*/ 46 h 49"/>
              <a:gd name="T68" fmla="*/ 121 w 121"/>
              <a:gd name="T69" fmla="*/ 49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1" h="49">
                <a:moveTo>
                  <a:pt x="0" y="0"/>
                </a:moveTo>
                <a:lnTo>
                  <a:pt x="0" y="0"/>
                </a:lnTo>
                <a:lnTo>
                  <a:pt x="1" y="0"/>
                </a:lnTo>
                <a:lnTo>
                  <a:pt x="3" y="1"/>
                </a:lnTo>
                <a:lnTo>
                  <a:pt x="5" y="1"/>
                </a:lnTo>
                <a:lnTo>
                  <a:pt x="7" y="1"/>
                </a:lnTo>
                <a:lnTo>
                  <a:pt x="9" y="3"/>
                </a:lnTo>
                <a:lnTo>
                  <a:pt x="11" y="3"/>
                </a:lnTo>
                <a:lnTo>
                  <a:pt x="12" y="3"/>
                </a:lnTo>
                <a:lnTo>
                  <a:pt x="12" y="5"/>
                </a:lnTo>
                <a:lnTo>
                  <a:pt x="16" y="5"/>
                </a:lnTo>
                <a:lnTo>
                  <a:pt x="22" y="7"/>
                </a:lnTo>
                <a:lnTo>
                  <a:pt x="25" y="9"/>
                </a:lnTo>
                <a:lnTo>
                  <a:pt x="29" y="9"/>
                </a:lnTo>
                <a:lnTo>
                  <a:pt x="33" y="11"/>
                </a:lnTo>
                <a:lnTo>
                  <a:pt x="36" y="13"/>
                </a:lnTo>
                <a:lnTo>
                  <a:pt x="38" y="14"/>
                </a:lnTo>
                <a:lnTo>
                  <a:pt x="44" y="16"/>
                </a:lnTo>
                <a:lnTo>
                  <a:pt x="49" y="18"/>
                </a:lnTo>
                <a:lnTo>
                  <a:pt x="53" y="20"/>
                </a:lnTo>
                <a:lnTo>
                  <a:pt x="57" y="22"/>
                </a:lnTo>
                <a:lnTo>
                  <a:pt x="62" y="24"/>
                </a:lnTo>
                <a:lnTo>
                  <a:pt x="66" y="25"/>
                </a:lnTo>
                <a:lnTo>
                  <a:pt x="71" y="27"/>
                </a:lnTo>
                <a:lnTo>
                  <a:pt x="79" y="31"/>
                </a:lnTo>
                <a:lnTo>
                  <a:pt x="80" y="31"/>
                </a:lnTo>
                <a:lnTo>
                  <a:pt x="84" y="33"/>
                </a:lnTo>
                <a:lnTo>
                  <a:pt x="88" y="35"/>
                </a:lnTo>
                <a:lnTo>
                  <a:pt x="93" y="38"/>
                </a:lnTo>
                <a:lnTo>
                  <a:pt x="97" y="38"/>
                </a:lnTo>
                <a:lnTo>
                  <a:pt x="101" y="40"/>
                </a:lnTo>
                <a:lnTo>
                  <a:pt x="103" y="42"/>
                </a:lnTo>
                <a:lnTo>
                  <a:pt x="106" y="42"/>
                </a:lnTo>
                <a:lnTo>
                  <a:pt x="114" y="46"/>
                </a:lnTo>
                <a:lnTo>
                  <a:pt x="121" y="49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39" name="Freeform 2095"/>
          <p:cNvSpPr>
            <a:spLocks/>
          </p:cNvSpPr>
          <p:nvPr/>
        </p:nvSpPr>
        <p:spPr bwMode="auto">
          <a:xfrm>
            <a:off x="5967413" y="4068763"/>
            <a:ext cx="107950" cy="114300"/>
          </a:xfrm>
          <a:custGeom>
            <a:avLst/>
            <a:gdLst>
              <a:gd name="T0" fmla="*/ 132 w 134"/>
              <a:gd name="T1" fmla="*/ 142 h 145"/>
              <a:gd name="T2" fmla="*/ 129 w 134"/>
              <a:gd name="T3" fmla="*/ 136 h 145"/>
              <a:gd name="T4" fmla="*/ 125 w 134"/>
              <a:gd name="T5" fmla="*/ 132 h 145"/>
              <a:gd name="T6" fmla="*/ 120 w 134"/>
              <a:gd name="T7" fmla="*/ 127 h 145"/>
              <a:gd name="T8" fmla="*/ 116 w 134"/>
              <a:gd name="T9" fmla="*/ 121 h 145"/>
              <a:gd name="T10" fmla="*/ 110 w 134"/>
              <a:gd name="T11" fmla="*/ 116 h 145"/>
              <a:gd name="T12" fmla="*/ 105 w 134"/>
              <a:gd name="T13" fmla="*/ 112 h 145"/>
              <a:gd name="T14" fmla="*/ 101 w 134"/>
              <a:gd name="T15" fmla="*/ 107 h 145"/>
              <a:gd name="T16" fmla="*/ 96 w 134"/>
              <a:gd name="T17" fmla="*/ 101 h 145"/>
              <a:gd name="T18" fmla="*/ 92 w 134"/>
              <a:gd name="T19" fmla="*/ 96 h 145"/>
              <a:gd name="T20" fmla="*/ 87 w 134"/>
              <a:gd name="T21" fmla="*/ 90 h 145"/>
              <a:gd name="T22" fmla="*/ 81 w 134"/>
              <a:gd name="T23" fmla="*/ 86 h 145"/>
              <a:gd name="T24" fmla="*/ 77 w 134"/>
              <a:gd name="T25" fmla="*/ 81 h 145"/>
              <a:gd name="T26" fmla="*/ 70 w 134"/>
              <a:gd name="T27" fmla="*/ 77 h 145"/>
              <a:gd name="T28" fmla="*/ 64 w 134"/>
              <a:gd name="T29" fmla="*/ 74 h 145"/>
              <a:gd name="T30" fmla="*/ 59 w 134"/>
              <a:gd name="T31" fmla="*/ 68 h 145"/>
              <a:gd name="T32" fmla="*/ 52 w 134"/>
              <a:gd name="T33" fmla="*/ 63 h 145"/>
              <a:gd name="T34" fmla="*/ 44 w 134"/>
              <a:gd name="T35" fmla="*/ 59 h 145"/>
              <a:gd name="T36" fmla="*/ 37 w 134"/>
              <a:gd name="T37" fmla="*/ 55 h 145"/>
              <a:gd name="T38" fmla="*/ 31 w 134"/>
              <a:gd name="T39" fmla="*/ 50 h 145"/>
              <a:gd name="T40" fmla="*/ 24 w 134"/>
              <a:gd name="T41" fmla="*/ 44 h 145"/>
              <a:gd name="T42" fmla="*/ 20 w 134"/>
              <a:gd name="T43" fmla="*/ 39 h 145"/>
              <a:gd name="T44" fmla="*/ 13 w 134"/>
              <a:gd name="T45" fmla="*/ 31 h 145"/>
              <a:gd name="T46" fmla="*/ 7 w 134"/>
              <a:gd name="T47" fmla="*/ 26 h 145"/>
              <a:gd name="T48" fmla="*/ 2 w 134"/>
              <a:gd name="T49" fmla="*/ 18 h 145"/>
              <a:gd name="T50" fmla="*/ 0 w 134"/>
              <a:gd name="T51" fmla="*/ 9 h 145"/>
              <a:gd name="T52" fmla="*/ 2 w 134"/>
              <a:gd name="T53" fmla="*/ 6 h 145"/>
              <a:gd name="T54" fmla="*/ 7 w 134"/>
              <a:gd name="T55" fmla="*/ 2 h 145"/>
              <a:gd name="T56" fmla="*/ 13 w 134"/>
              <a:gd name="T57" fmla="*/ 4 h 145"/>
              <a:gd name="T58" fmla="*/ 13 w 134"/>
              <a:gd name="T59" fmla="*/ 7 h 145"/>
              <a:gd name="T60" fmla="*/ 13 w 134"/>
              <a:gd name="T61" fmla="*/ 15 h 145"/>
              <a:gd name="T62" fmla="*/ 18 w 134"/>
              <a:gd name="T63" fmla="*/ 20 h 145"/>
              <a:gd name="T64" fmla="*/ 24 w 134"/>
              <a:gd name="T65" fmla="*/ 26 h 145"/>
              <a:gd name="T66" fmla="*/ 28 w 134"/>
              <a:gd name="T67" fmla="*/ 31 h 145"/>
              <a:gd name="T68" fmla="*/ 33 w 134"/>
              <a:gd name="T69" fmla="*/ 35 h 145"/>
              <a:gd name="T70" fmla="*/ 37 w 134"/>
              <a:gd name="T71" fmla="*/ 41 h 145"/>
              <a:gd name="T72" fmla="*/ 39 w 134"/>
              <a:gd name="T73" fmla="*/ 46 h 145"/>
              <a:gd name="T74" fmla="*/ 42 w 134"/>
              <a:gd name="T75" fmla="*/ 52 h 145"/>
              <a:gd name="T76" fmla="*/ 46 w 134"/>
              <a:gd name="T77" fmla="*/ 59 h 145"/>
              <a:gd name="T78" fmla="*/ 50 w 134"/>
              <a:gd name="T79" fmla="*/ 64 h 145"/>
              <a:gd name="T80" fmla="*/ 53 w 134"/>
              <a:gd name="T81" fmla="*/ 70 h 145"/>
              <a:gd name="T82" fmla="*/ 57 w 134"/>
              <a:gd name="T83" fmla="*/ 75 h 145"/>
              <a:gd name="T84" fmla="*/ 61 w 134"/>
              <a:gd name="T85" fmla="*/ 83 h 145"/>
              <a:gd name="T86" fmla="*/ 66 w 134"/>
              <a:gd name="T87" fmla="*/ 88 h 145"/>
              <a:gd name="T88" fmla="*/ 70 w 134"/>
              <a:gd name="T89" fmla="*/ 94 h 145"/>
              <a:gd name="T90" fmla="*/ 75 w 134"/>
              <a:gd name="T91" fmla="*/ 98 h 145"/>
              <a:gd name="T92" fmla="*/ 79 w 134"/>
              <a:gd name="T93" fmla="*/ 105 h 145"/>
              <a:gd name="T94" fmla="*/ 85 w 134"/>
              <a:gd name="T95" fmla="*/ 110 h 145"/>
              <a:gd name="T96" fmla="*/ 90 w 134"/>
              <a:gd name="T97" fmla="*/ 116 h 145"/>
              <a:gd name="T98" fmla="*/ 96 w 134"/>
              <a:gd name="T99" fmla="*/ 121 h 145"/>
              <a:gd name="T100" fmla="*/ 99 w 134"/>
              <a:gd name="T101" fmla="*/ 125 h 145"/>
              <a:gd name="T102" fmla="*/ 105 w 134"/>
              <a:gd name="T103" fmla="*/ 131 h 145"/>
              <a:gd name="T104" fmla="*/ 110 w 134"/>
              <a:gd name="T105" fmla="*/ 136 h 145"/>
              <a:gd name="T106" fmla="*/ 120 w 134"/>
              <a:gd name="T107" fmla="*/ 142 h 145"/>
              <a:gd name="T108" fmla="*/ 127 w 134"/>
              <a:gd name="T109" fmla="*/ 145 h 145"/>
              <a:gd name="T110" fmla="*/ 134 w 134"/>
              <a:gd name="T111" fmla="*/ 145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4" h="145">
                <a:moveTo>
                  <a:pt x="134" y="145"/>
                </a:moveTo>
                <a:lnTo>
                  <a:pt x="132" y="142"/>
                </a:lnTo>
                <a:lnTo>
                  <a:pt x="131" y="140"/>
                </a:lnTo>
                <a:lnTo>
                  <a:pt x="129" y="136"/>
                </a:lnTo>
                <a:lnTo>
                  <a:pt x="127" y="134"/>
                </a:lnTo>
                <a:lnTo>
                  <a:pt x="125" y="132"/>
                </a:lnTo>
                <a:lnTo>
                  <a:pt x="121" y="129"/>
                </a:lnTo>
                <a:lnTo>
                  <a:pt x="120" y="127"/>
                </a:lnTo>
                <a:lnTo>
                  <a:pt x="118" y="125"/>
                </a:lnTo>
                <a:lnTo>
                  <a:pt x="116" y="121"/>
                </a:lnTo>
                <a:lnTo>
                  <a:pt x="112" y="120"/>
                </a:lnTo>
                <a:lnTo>
                  <a:pt x="110" y="116"/>
                </a:lnTo>
                <a:lnTo>
                  <a:pt x="109" y="114"/>
                </a:lnTo>
                <a:lnTo>
                  <a:pt x="105" y="112"/>
                </a:lnTo>
                <a:lnTo>
                  <a:pt x="103" y="109"/>
                </a:lnTo>
                <a:lnTo>
                  <a:pt x="101" y="107"/>
                </a:lnTo>
                <a:lnTo>
                  <a:pt x="98" y="105"/>
                </a:lnTo>
                <a:lnTo>
                  <a:pt x="96" y="101"/>
                </a:lnTo>
                <a:lnTo>
                  <a:pt x="94" y="99"/>
                </a:lnTo>
                <a:lnTo>
                  <a:pt x="92" y="96"/>
                </a:lnTo>
                <a:lnTo>
                  <a:pt x="88" y="94"/>
                </a:lnTo>
                <a:lnTo>
                  <a:pt x="87" y="90"/>
                </a:lnTo>
                <a:lnTo>
                  <a:pt x="83" y="88"/>
                </a:lnTo>
                <a:lnTo>
                  <a:pt x="81" y="86"/>
                </a:lnTo>
                <a:lnTo>
                  <a:pt x="79" y="83"/>
                </a:lnTo>
                <a:lnTo>
                  <a:pt x="77" y="81"/>
                </a:lnTo>
                <a:lnTo>
                  <a:pt x="74" y="79"/>
                </a:lnTo>
                <a:lnTo>
                  <a:pt x="70" y="77"/>
                </a:lnTo>
                <a:lnTo>
                  <a:pt x="68" y="75"/>
                </a:lnTo>
                <a:lnTo>
                  <a:pt x="64" y="74"/>
                </a:lnTo>
                <a:lnTo>
                  <a:pt x="61" y="70"/>
                </a:lnTo>
                <a:lnTo>
                  <a:pt x="59" y="68"/>
                </a:lnTo>
                <a:lnTo>
                  <a:pt x="55" y="66"/>
                </a:lnTo>
                <a:lnTo>
                  <a:pt x="52" y="63"/>
                </a:lnTo>
                <a:lnTo>
                  <a:pt x="48" y="61"/>
                </a:lnTo>
                <a:lnTo>
                  <a:pt x="44" y="59"/>
                </a:lnTo>
                <a:lnTo>
                  <a:pt x="41" y="57"/>
                </a:lnTo>
                <a:lnTo>
                  <a:pt x="37" y="55"/>
                </a:lnTo>
                <a:lnTo>
                  <a:pt x="35" y="52"/>
                </a:lnTo>
                <a:lnTo>
                  <a:pt x="31" y="50"/>
                </a:lnTo>
                <a:lnTo>
                  <a:pt x="28" y="46"/>
                </a:lnTo>
                <a:lnTo>
                  <a:pt x="24" y="44"/>
                </a:lnTo>
                <a:lnTo>
                  <a:pt x="22" y="41"/>
                </a:lnTo>
                <a:lnTo>
                  <a:pt x="20" y="39"/>
                </a:lnTo>
                <a:lnTo>
                  <a:pt x="17" y="35"/>
                </a:lnTo>
                <a:lnTo>
                  <a:pt x="13" y="31"/>
                </a:lnTo>
                <a:lnTo>
                  <a:pt x="9" y="28"/>
                </a:lnTo>
                <a:lnTo>
                  <a:pt x="7" y="26"/>
                </a:lnTo>
                <a:lnTo>
                  <a:pt x="6" y="22"/>
                </a:lnTo>
                <a:lnTo>
                  <a:pt x="2" y="18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2" y="6"/>
                </a:lnTo>
                <a:lnTo>
                  <a:pt x="4" y="4"/>
                </a:lnTo>
                <a:lnTo>
                  <a:pt x="7" y="2"/>
                </a:lnTo>
                <a:lnTo>
                  <a:pt x="11" y="0"/>
                </a:lnTo>
                <a:lnTo>
                  <a:pt x="13" y="4"/>
                </a:lnTo>
                <a:lnTo>
                  <a:pt x="13" y="6"/>
                </a:lnTo>
                <a:lnTo>
                  <a:pt x="13" y="7"/>
                </a:lnTo>
                <a:lnTo>
                  <a:pt x="13" y="11"/>
                </a:lnTo>
                <a:lnTo>
                  <a:pt x="13" y="15"/>
                </a:lnTo>
                <a:lnTo>
                  <a:pt x="17" y="18"/>
                </a:lnTo>
                <a:lnTo>
                  <a:pt x="18" y="20"/>
                </a:lnTo>
                <a:lnTo>
                  <a:pt x="20" y="22"/>
                </a:lnTo>
                <a:lnTo>
                  <a:pt x="24" y="26"/>
                </a:lnTo>
                <a:lnTo>
                  <a:pt x="26" y="28"/>
                </a:lnTo>
                <a:lnTo>
                  <a:pt x="28" y="31"/>
                </a:lnTo>
                <a:lnTo>
                  <a:pt x="31" y="33"/>
                </a:lnTo>
                <a:lnTo>
                  <a:pt x="33" y="35"/>
                </a:lnTo>
                <a:lnTo>
                  <a:pt x="35" y="39"/>
                </a:lnTo>
                <a:lnTo>
                  <a:pt x="37" y="41"/>
                </a:lnTo>
                <a:lnTo>
                  <a:pt x="39" y="42"/>
                </a:lnTo>
                <a:lnTo>
                  <a:pt x="39" y="46"/>
                </a:lnTo>
                <a:lnTo>
                  <a:pt x="41" y="48"/>
                </a:lnTo>
                <a:lnTo>
                  <a:pt x="42" y="52"/>
                </a:lnTo>
                <a:lnTo>
                  <a:pt x="44" y="55"/>
                </a:lnTo>
                <a:lnTo>
                  <a:pt x="46" y="59"/>
                </a:lnTo>
                <a:lnTo>
                  <a:pt x="48" y="61"/>
                </a:lnTo>
                <a:lnTo>
                  <a:pt x="50" y="64"/>
                </a:lnTo>
                <a:lnTo>
                  <a:pt x="52" y="66"/>
                </a:lnTo>
                <a:lnTo>
                  <a:pt x="53" y="70"/>
                </a:lnTo>
                <a:lnTo>
                  <a:pt x="55" y="72"/>
                </a:lnTo>
                <a:lnTo>
                  <a:pt x="57" y="75"/>
                </a:lnTo>
                <a:lnTo>
                  <a:pt x="59" y="79"/>
                </a:lnTo>
                <a:lnTo>
                  <a:pt x="61" y="83"/>
                </a:lnTo>
                <a:lnTo>
                  <a:pt x="63" y="86"/>
                </a:lnTo>
                <a:lnTo>
                  <a:pt x="66" y="88"/>
                </a:lnTo>
                <a:lnTo>
                  <a:pt x="68" y="90"/>
                </a:lnTo>
                <a:lnTo>
                  <a:pt x="70" y="94"/>
                </a:lnTo>
                <a:lnTo>
                  <a:pt x="72" y="96"/>
                </a:lnTo>
                <a:lnTo>
                  <a:pt x="75" y="98"/>
                </a:lnTo>
                <a:lnTo>
                  <a:pt x="77" y="101"/>
                </a:lnTo>
                <a:lnTo>
                  <a:pt x="79" y="105"/>
                </a:lnTo>
                <a:lnTo>
                  <a:pt x="81" y="107"/>
                </a:lnTo>
                <a:lnTo>
                  <a:pt x="85" y="110"/>
                </a:lnTo>
                <a:lnTo>
                  <a:pt x="87" y="112"/>
                </a:lnTo>
                <a:lnTo>
                  <a:pt x="90" y="116"/>
                </a:lnTo>
                <a:lnTo>
                  <a:pt x="92" y="118"/>
                </a:lnTo>
                <a:lnTo>
                  <a:pt x="96" y="121"/>
                </a:lnTo>
                <a:lnTo>
                  <a:pt x="98" y="123"/>
                </a:lnTo>
                <a:lnTo>
                  <a:pt x="99" y="125"/>
                </a:lnTo>
                <a:lnTo>
                  <a:pt x="103" y="129"/>
                </a:lnTo>
                <a:lnTo>
                  <a:pt x="105" y="131"/>
                </a:lnTo>
                <a:lnTo>
                  <a:pt x="109" y="132"/>
                </a:lnTo>
                <a:lnTo>
                  <a:pt x="110" y="136"/>
                </a:lnTo>
                <a:lnTo>
                  <a:pt x="114" y="138"/>
                </a:lnTo>
                <a:lnTo>
                  <a:pt x="120" y="142"/>
                </a:lnTo>
                <a:lnTo>
                  <a:pt x="123" y="143"/>
                </a:lnTo>
                <a:lnTo>
                  <a:pt x="127" y="145"/>
                </a:lnTo>
                <a:lnTo>
                  <a:pt x="131" y="145"/>
                </a:lnTo>
                <a:lnTo>
                  <a:pt x="134" y="145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40" name="Freeform 2096"/>
          <p:cNvSpPr>
            <a:spLocks/>
          </p:cNvSpPr>
          <p:nvPr/>
        </p:nvSpPr>
        <p:spPr bwMode="auto">
          <a:xfrm>
            <a:off x="5967413" y="4068763"/>
            <a:ext cx="107950" cy="114300"/>
          </a:xfrm>
          <a:custGeom>
            <a:avLst/>
            <a:gdLst>
              <a:gd name="T0" fmla="*/ 132 w 134"/>
              <a:gd name="T1" fmla="*/ 142 h 145"/>
              <a:gd name="T2" fmla="*/ 129 w 134"/>
              <a:gd name="T3" fmla="*/ 136 h 145"/>
              <a:gd name="T4" fmla="*/ 125 w 134"/>
              <a:gd name="T5" fmla="*/ 132 h 145"/>
              <a:gd name="T6" fmla="*/ 120 w 134"/>
              <a:gd name="T7" fmla="*/ 127 h 145"/>
              <a:gd name="T8" fmla="*/ 116 w 134"/>
              <a:gd name="T9" fmla="*/ 121 h 145"/>
              <a:gd name="T10" fmla="*/ 110 w 134"/>
              <a:gd name="T11" fmla="*/ 116 h 145"/>
              <a:gd name="T12" fmla="*/ 105 w 134"/>
              <a:gd name="T13" fmla="*/ 112 h 145"/>
              <a:gd name="T14" fmla="*/ 101 w 134"/>
              <a:gd name="T15" fmla="*/ 107 h 145"/>
              <a:gd name="T16" fmla="*/ 96 w 134"/>
              <a:gd name="T17" fmla="*/ 101 h 145"/>
              <a:gd name="T18" fmla="*/ 92 w 134"/>
              <a:gd name="T19" fmla="*/ 96 h 145"/>
              <a:gd name="T20" fmla="*/ 87 w 134"/>
              <a:gd name="T21" fmla="*/ 90 h 145"/>
              <a:gd name="T22" fmla="*/ 81 w 134"/>
              <a:gd name="T23" fmla="*/ 86 h 145"/>
              <a:gd name="T24" fmla="*/ 77 w 134"/>
              <a:gd name="T25" fmla="*/ 81 h 145"/>
              <a:gd name="T26" fmla="*/ 70 w 134"/>
              <a:gd name="T27" fmla="*/ 77 h 145"/>
              <a:gd name="T28" fmla="*/ 64 w 134"/>
              <a:gd name="T29" fmla="*/ 74 h 145"/>
              <a:gd name="T30" fmla="*/ 59 w 134"/>
              <a:gd name="T31" fmla="*/ 68 h 145"/>
              <a:gd name="T32" fmla="*/ 52 w 134"/>
              <a:gd name="T33" fmla="*/ 63 h 145"/>
              <a:gd name="T34" fmla="*/ 44 w 134"/>
              <a:gd name="T35" fmla="*/ 59 h 145"/>
              <a:gd name="T36" fmla="*/ 37 w 134"/>
              <a:gd name="T37" fmla="*/ 55 h 145"/>
              <a:gd name="T38" fmla="*/ 31 w 134"/>
              <a:gd name="T39" fmla="*/ 50 h 145"/>
              <a:gd name="T40" fmla="*/ 24 w 134"/>
              <a:gd name="T41" fmla="*/ 44 h 145"/>
              <a:gd name="T42" fmla="*/ 20 w 134"/>
              <a:gd name="T43" fmla="*/ 39 h 145"/>
              <a:gd name="T44" fmla="*/ 13 w 134"/>
              <a:gd name="T45" fmla="*/ 31 h 145"/>
              <a:gd name="T46" fmla="*/ 7 w 134"/>
              <a:gd name="T47" fmla="*/ 26 h 145"/>
              <a:gd name="T48" fmla="*/ 2 w 134"/>
              <a:gd name="T49" fmla="*/ 18 h 145"/>
              <a:gd name="T50" fmla="*/ 0 w 134"/>
              <a:gd name="T51" fmla="*/ 9 h 145"/>
              <a:gd name="T52" fmla="*/ 2 w 134"/>
              <a:gd name="T53" fmla="*/ 6 h 145"/>
              <a:gd name="T54" fmla="*/ 7 w 134"/>
              <a:gd name="T55" fmla="*/ 2 h 145"/>
              <a:gd name="T56" fmla="*/ 13 w 134"/>
              <a:gd name="T57" fmla="*/ 4 h 145"/>
              <a:gd name="T58" fmla="*/ 13 w 134"/>
              <a:gd name="T59" fmla="*/ 7 h 145"/>
              <a:gd name="T60" fmla="*/ 13 w 134"/>
              <a:gd name="T61" fmla="*/ 15 h 145"/>
              <a:gd name="T62" fmla="*/ 18 w 134"/>
              <a:gd name="T63" fmla="*/ 20 h 145"/>
              <a:gd name="T64" fmla="*/ 24 w 134"/>
              <a:gd name="T65" fmla="*/ 26 h 145"/>
              <a:gd name="T66" fmla="*/ 28 w 134"/>
              <a:gd name="T67" fmla="*/ 31 h 145"/>
              <a:gd name="T68" fmla="*/ 33 w 134"/>
              <a:gd name="T69" fmla="*/ 35 h 145"/>
              <a:gd name="T70" fmla="*/ 37 w 134"/>
              <a:gd name="T71" fmla="*/ 41 h 145"/>
              <a:gd name="T72" fmla="*/ 39 w 134"/>
              <a:gd name="T73" fmla="*/ 46 h 145"/>
              <a:gd name="T74" fmla="*/ 42 w 134"/>
              <a:gd name="T75" fmla="*/ 52 h 145"/>
              <a:gd name="T76" fmla="*/ 46 w 134"/>
              <a:gd name="T77" fmla="*/ 59 h 145"/>
              <a:gd name="T78" fmla="*/ 50 w 134"/>
              <a:gd name="T79" fmla="*/ 64 h 145"/>
              <a:gd name="T80" fmla="*/ 53 w 134"/>
              <a:gd name="T81" fmla="*/ 70 h 145"/>
              <a:gd name="T82" fmla="*/ 57 w 134"/>
              <a:gd name="T83" fmla="*/ 75 h 145"/>
              <a:gd name="T84" fmla="*/ 61 w 134"/>
              <a:gd name="T85" fmla="*/ 83 h 145"/>
              <a:gd name="T86" fmla="*/ 66 w 134"/>
              <a:gd name="T87" fmla="*/ 88 h 145"/>
              <a:gd name="T88" fmla="*/ 70 w 134"/>
              <a:gd name="T89" fmla="*/ 94 h 145"/>
              <a:gd name="T90" fmla="*/ 75 w 134"/>
              <a:gd name="T91" fmla="*/ 98 h 145"/>
              <a:gd name="T92" fmla="*/ 79 w 134"/>
              <a:gd name="T93" fmla="*/ 105 h 145"/>
              <a:gd name="T94" fmla="*/ 85 w 134"/>
              <a:gd name="T95" fmla="*/ 110 h 145"/>
              <a:gd name="T96" fmla="*/ 90 w 134"/>
              <a:gd name="T97" fmla="*/ 116 h 145"/>
              <a:gd name="T98" fmla="*/ 96 w 134"/>
              <a:gd name="T99" fmla="*/ 121 h 145"/>
              <a:gd name="T100" fmla="*/ 99 w 134"/>
              <a:gd name="T101" fmla="*/ 125 h 145"/>
              <a:gd name="T102" fmla="*/ 105 w 134"/>
              <a:gd name="T103" fmla="*/ 131 h 145"/>
              <a:gd name="T104" fmla="*/ 110 w 134"/>
              <a:gd name="T105" fmla="*/ 136 h 145"/>
              <a:gd name="T106" fmla="*/ 120 w 134"/>
              <a:gd name="T107" fmla="*/ 142 h 145"/>
              <a:gd name="T108" fmla="*/ 127 w 134"/>
              <a:gd name="T109" fmla="*/ 145 h 145"/>
              <a:gd name="T110" fmla="*/ 134 w 134"/>
              <a:gd name="T111" fmla="*/ 145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4" h="145">
                <a:moveTo>
                  <a:pt x="134" y="145"/>
                </a:moveTo>
                <a:lnTo>
                  <a:pt x="132" y="142"/>
                </a:lnTo>
                <a:lnTo>
                  <a:pt x="131" y="140"/>
                </a:lnTo>
                <a:lnTo>
                  <a:pt x="129" y="136"/>
                </a:lnTo>
                <a:lnTo>
                  <a:pt x="127" y="134"/>
                </a:lnTo>
                <a:lnTo>
                  <a:pt x="125" y="132"/>
                </a:lnTo>
                <a:lnTo>
                  <a:pt x="121" y="129"/>
                </a:lnTo>
                <a:lnTo>
                  <a:pt x="120" y="127"/>
                </a:lnTo>
                <a:lnTo>
                  <a:pt x="118" y="125"/>
                </a:lnTo>
                <a:lnTo>
                  <a:pt x="116" y="121"/>
                </a:lnTo>
                <a:lnTo>
                  <a:pt x="112" y="120"/>
                </a:lnTo>
                <a:lnTo>
                  <a:pt x="110" y="116"/>
                </a:lnTo>
                <a:lnTo>
                  <a:pt x="109" y="114"/>
                </a:lnTo>
                <a:lnTo>
                  <a:pt x="105" y="112"/>
                </a:lnTo>
                <a:lnTo>
                  <a:pt x="103" y="109"/>
                </a:lnTo>
                <a:lnTo>
                  <a:pt x="101" y="107"/>
                </a:lnTo>
                <a:lnTo>
                  <a:pt x="98" y="105"/>
                </a:lnTo>
                <a:lnTo>
                  <a:pt x="96" y="101"/>
                </a:lnTo>
                <a:lnTo>
                  <a:pt x="94" y="99"/>
                </a:lnTo>
                <a:lnTo>
                  <a:pt x="92" y="96"/>
                </a:lnTo>
                <a:lnTo>
                  <a:pt x="88" y="94"/>
                </a:lnTo>
                <a:lnTo>
                  <a:pt x="87" y="90"/>
                </a:lnTo>
                <a:lnTo>
                  <a:pt x="83" y="88"/>
                </a:lnTo>
                <a:lnTo>
                  <a:pt x="81" y="86"/>
                </a:lnTo>
                <a:lnTo>
                  <a:pt x="79" y="83"/>
                </a:lnTo>
                <a:lnTo>
                  <a:pt x="77" y="81"/>
                </a:lnTo>
                <a:lnTo>
                  <a:pt x="74" y="79"/>
                </a:lnTo>
                <a:lnTo>
                  <a:pt x="70" y="77"/>
                </a:lnTo>
                <a:lnTo>
                  <a:pt x="68" y="75"/>
                </a:lnTo>
                <a:lnTo>
                  <a:pt x="64" y="74"/>
                </a:lnTo>
                <a:lnTo>
                  <a:pt x="61" y="70"/>
                </a:lnTo>
                <a:lnTo>
                  <a:pt x="59" y="68"/>
                </a:lnTo>
                <a:lnTo>
                  <a:pt x="55" y="66"/>
                </a:lnTo>
                <a:lnTo>
                  <a:pt x="52" y="63"/>
                </a:lnTo>
                <a:lnTo>
                  <a:pt x="48" y="61"/>
                </a:lnTo>
                <a:lnTo>
                  <a:pt x="44" y="59"/>
                </a:lnTo>
                <a:lnTo>
                  <a:pt x="41" y="57"/>
                </a:lnTo>
                <a:lnTo>
                  <a:pt x="37" y="55"/>
                </a:lnTo>
                <a:lnTo>
                  <a:pt x="35" y="52"/>
                </a:lnTo>
                <a:lnTo>
                  <a:pt x="31" y="50"/>
                </a:lnTo>
                <a:lnTo>
                  <a:pt x="28" y="46"/>
                </a:lnTo>
                <a:lnTo>
                  <a:pt x="24" y="44"/>
                </a:lnTo>
                <a:lnTo>
                  <a:pt x="22" y="41"/>
                </a:lnTo>
                <a:lnTo>
                  <a:pt x="20" y="39"/>
                </a:lnTo>
                <a:lnTo>
                  <a:pt x="17" y="35"/>
                </a:lnTo>
                <a:lnTo>
                  <a:pt x="13" y="31"/>
                </a:lnTo>
                <a:lnTo>
                  <a:pt x="9" y="28"/>
                </a:lnTo>
                <a:lnTo>
                  <a:pt x="7" y="26"/>
                </a:lnTo>
                <a:lnTo>
                  <a:pt x="6" y="22"/>
                </a:lnTo>
                <a:lnTo>
                  <a:pt x="2" y="18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2" y="6"/>
                </a:lnTo>
                <a:lnTo>
                  <a:pt x="4" y="4"/>
                </a:lnTo>
                <a:lnTo>
                  <a:pt x="7" y="2"/>
                </a:lnTo>
                <a:lnTo>
                  <a:pt x="11" y="0"/>
                </a:lnTo>
                <a:lnTo>
                  <a:pt x="13" y="4"/>
                </a:lnTo>
                <a:lnTo>
                  <a:pt x="13" y="6"/>
                </a:lnTo>
                <a:lnTo>
                  <a:pt x="13" y="7"/>
                </a:lnTo>
                <a:lnTo>
                  <a:pt x="13" y="11"/>
                </a:lnTo>
                <a:lnTo>
                  <a:pt x="13" y="15"/>
                </a:lnTo>
                <a:lnTo>
                  <a:pt x="17" y="18"/>
                </a:lnTo>
                <a:lnTo>
                  <a:pt x="18" y="20"/>
                </a:lnTo>
                <a:lnTo>
                  <a:pt x="20" y="22"/>
                </a:lnTo>
                <a:lnTo>
                  <a:pt x="24" y="26"/>
                </a:lnTo>
                <a:lnTo>
                  <a:pt x="26" y="28"/>
                </a:lnTo>
                <a:lnTo>
                  <a:pt x="28" y="31"/>
                </a:lnTo>
                <a:lnTo>
                  <a:pt x="31" y="33"/>
                </a:lnTo>
                <a:lnTo>
                  <a:pt x="33" y="35"/>
                </a:lnTo>
                <a:lnTo>
                  <a:pt x="35" y="39"/>
                </a:lnTo>
                <a:lnTo>
                  <a:pt x="37" y="41"/>
                </a:lnTo>
                <a:lnTo>
                  <a:pt x="39" y="42"/>
                </a:lnTo>
                <a:lnTo>
                  <a:pt x="39" y="46"/>
                </a:lnTo>
                <a:lnTo>
                  <a:pt x="41" y="48"/>
                </a:lnTo>
                <a:lnTo>
                  <a:pt x="42" y="52"/>
                </a:lnTo>
                <a:lnTo>
                  <a:pt x="44" y="55"/>
                </a:lnTo>
                <a:lnTo>
                  <a:pt x="46" y="59"/>
                </a:lnTo>
                <a:lnTo>
                  <a:pt x="48" y="61"/>
                </a:lnTo>
                <a:lnTo>
                  <a:pt x="50" y="64"/>
                </a:lnTo>
                <a:lnTo>
                  <a:pt x="52" y="66"/>
                </a:lnTo>
                <a:lnTo>
                  <a:pt x="53" y="70"/>
                </a:lnTo>
                <a:lnTo>
                  <a:pt x="55" y="72"/>
                </a:lnTo>
                <a:lnTo>
                  <a:pt x="57" y="75"/>
                </a:lnTo>
                <a:lnTo>
                  <a:pt x="59" y="79"/>
                </a:lnTo>
                <a:lnTo>
                  <a:pt x="61" y="83"/>
                </a:lnTo>
                <a:lnTo>
                  <a:pt x="63" y="86"/>
                </a:lnTo>
                <a:lnTo>
                  <a:pt x="66" y="88"/>
                </a:lnTo>
                <a:lnTo>
                  <a:pt x="68" y="90"/>
                </a:lnTo>
                <a:lnTo>
                  <a:pt x="70" y="94"/>
                </a:lnTo>
                <a:lnTo>
                  <a:pt x="72" y="96"/>
                </a:lnTo>
                <a:lnTo>
                  <a:pt x="75" y="98"/>
                </a:lnTo>
                <a:lnTo>
                  <a:pt x="77" y="101"/>
                </a:lnTo>
                <a:lnTo>
                  <a:pt x="79" y="105"/>
                </a:lnTo>
                <a:lnTo>
                  <a:pt x="81" y="107"/>
                </a:lnTo>
                <a:lnTo>
                  <a:pt x="85" y="110"/>
                </a:lnTo>
                <a:lnTo>
                  <a:pt x="87" y="112"/>
                </a:lnTo>
                <a:lnTo>
                  <a:pt x="90" y="116"/>
                </a:lnTo>
                <a:lnTo>
                  <a:pt x="92" y="118"/>
                </a:lnTo>
                <a:lnTo>
                  <a:pt x="96" y="121"/>
                </a:lnTo>
                <a:lnTo>
                  <a:pt x="98" y="123"/>
                </a:lnTo>
                <a:lnTo>
                  <a:pt x="99" y="125"/>
                </a:lnTo>
                <a:lnTo>
                  <a:pt x="103" y="129"/>
                </a:lnTo>
                <a:lnTo>
                  <a:pt x="105" y="131"/>
                </a:lnTo>
                <a:lnTo>
                  <a:pt x="109" y="132"/>
                </a:lnTo>
                <a:lnTo>
                  <a:pt x="110" y="136"/>
                </a:lnTo>
                <a:lnTo>
                  <a:pt x="114" y="138"/>
                </a:lnTo>
                <a:lnTo>
                  <a:pt x="120" y="142"/>
                </a:lnTo>
                <a:lnTo>
                  <a:pt x="123" y="143"/>
                </a:lnTo>
                <a:lnTo>
                  <a:pt x="127" y="145"/>
                </a:lnTo>
                <a:lnTo>
                  <a:pt x="131" y="145"/>
                </a:lnTo>
                <a:lnTo>
                  <a:pt x="134" y="145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41" name="Freeform 2097"/>
          <p:cNvSpPr>
            <a:spLocks/>
          </p:cNvSpPr>
          <p:nvPr/>
        </p:nvSpPr>
        <p:spPr bwMode="auto">
          <a:xfrm>
            <a:off x="5872163" y="4165600"/>
            <a:ext cx="204787" cy="19050"/>
          </a:xfrm>
          <a:custGeom>
            <a:avLst/>
            <a:gdLst>
              <a:gd name="T0" fmla="*/ 255 w 259"/>
              <a:gd name="T1" fmla="*/ 20 h 24"/>
              <a:gd name="T2" fmla="*/ 242 w 259"/>
              <a:gd name="T3" fmla="*/ 17 h 24"/>
              <a:gd name="T4" fmla="*/ 231 w 259"/>
              <a:gd name="T5" fmla="*/ 15 h 24"/>
              <a:gd name="T6" fmla="*/ 222 w 259"/>
              <a:gd name="T7" fmla="*/ 13 h 24"/>
              <a:gd name="T8" fmla="*/ 209 w 259"/>
              <a:gd name="T9" fmla="*/ 11 h 24"/>
              <a:gd name="T10" fmla="*/ 200 w 259"/>
              <a:gd name="T11" fmla="*/ 11 h 24"/>
              <a:gd name="T12" fmla="*/ 191 w 259"/>
              <a:gd name="T13" fmla="*/ 9 h 24"/>
              <a:gd name="T14" fmla="*/ 180 w 259"/>
              <a:gd name="T15" fmla="*/ 8 h 24"/>
              <a:gd name="T16" fmla="*/ 169 w 259"/>
              <a:gd name="T17" fmla="*/ 6 h 24"/>
              <a:gd name="T18" fmla="*/ 156 w 259"/>
              <a:gd name="T19" fmla="*/ 4 h 24"/>
              <a:gd name="T20" fmla="*/ 145 w 259"/>
              <a:gd name="T21" fmla="*/ 2 h 24"/>
              <a:gd name="T22" fmla="*/ 134 w 259"/>
              <a:gd name="T23" fmla="*/ 0 h 24"/>
              <a:gd name="T24" fmla="*/ 123 w 259"/>
              <a:gd name="T25" fmla="*/ 0 h 24"/>
              <a:gd name="T26" fmla="*/ 114 w 259"/>
              <a:gd name="T27" fmla="*/ 0 h 24"/>
              <a:gd name="T28" fmla="*/ 99 w 259"/>
              <a:gd name="T29" fmla="*/ 0 h 24"/>
              <a:gd name="T30" fmla="*/ 81 w 259"/>
              <a:gd name="T31" fmla="*/ 0 h 24"/>
              <a:gd name="T32" fmla="*/ 66 w 259"/>
              <a:gd name="T33" fmla="*/ 2 h 24"/>
              <a:gd name="T34" fmla="*/ 57 w 259"/>
              <a:gd name="T35" fmla="*/ 4 h 24"/>
              <a:gd name="T36" fmla="*/ 46 w 259"/>
              <a:gd name="T37" fmla="*/ 6 h 24"/>
              <a:gd name="T38" fmla="*/ 38 w 259"/>
              <a:gd name="T39" fmla="*/ 9 h 24"/>
              <a:gd name="T40" fmla="*/ 33 w 259"/>
              <a:gd name="T41" fmla="*/ 13 h 24"/>
              <a:gd name="T42" fmla="*/ 25 w 259"/>
              <a:gd name="T43" fmla="*/ 17 h 24"/>
              <a:gd name="T44" fmla="*/ 18 w 259"/>
              <a:gd name="T45" fmla="*/ 19 h 24"/>
              <a:gd name="T46" fmla="*/ 9 w 259"/>
              <a:gd name="T47" fmla="*/ 22 h 24"/>
              <a:gd name="T48" fmla="*/ 3 w 259"/>
              <a:gd name="T49" fmla="*/ 24 h 24"/>
              <a:gd name="T50" fmla="*/ 0 w 259"/>
              <a:gd name="T51" fmla="*/ 22 h 24"/>
              <a:gd name="T52" fmla="*/ 5 w 259"/>
              <a:gd name="T53" fmla="*/ 19 h 24"/>
              <a:gd name="T54" fmla="*/ 11 w 259"/>
              <a:gd name="T55" fmla="*/ 13 h 24"/>
              <a:gd name="T56" fmla="*/ 18 w 259"/>
              <a:gd name="T57" fmla="*/ 11 h 24"/>
              <a:gd name="T58" fmla="*/ 27 w 259"/>
              <a:gd name="T59" fmla="*/ 9 h 24"/>
              <a:gd name="T60" fmla="*/ 35 w 259"/>
              <a:gd name="T61" fmla="*/ 8 h 24"/>
              <a:gd name="T62" fmla="*/ 46 w 259"/>
              <a:gd name="T63" fmla="*/ 6 h 24"/>
              <a:gd name="T64" fmla="*/ 53 w 259"/>
              <a:gd name="T65" fmla="*/ 4 h 24"/>
              <a:gd name="T66" fmla="*/ 62 w 259"/>
              <a:gd name="T67" fmla="*/ 4 h 24"/>
              <a:gd name="T68" fmla="*/ 71 w 259"/>
              <a:gd name="T69" fmla="*/ 4 h 24"/>
              <a:gd name="T70" fmla="*/ 82 w 259"/>
              <a:gd name="T71" fmla="*/ 4 h 24"/>
              <a:gd name="T72" fmla="*/ 93 w 259"/>
              <a:gd name="T73" fmla="*/ 4 h 24"/>
              <a:gd name="T74" fmla="*/ 105 w 259"/>
              <a:gd name="T75" fmla="*/ 4 h 24"/>
              <a:gd name="T76" fmla="*/ 117 w 259"/>
              <a:gd name="T77" fmla="*/ 6 h 24"/>
              <a:gd name="T78" fmla="*/ 127 w 259"/>
              <a:gd name="T79" fmla="*/ 6 h 24"/>
              <a:gd name="T80" fmla="*/ 139 w 259"/>
              <a:gd name="T81" fmla="*/ 8 h 24"/>
              <a:gd name="T82" fmla="*/ 150 w 259"/>
              <a:gd name="T83" fmla="*/ 9 h 24"/>
              <a:gd name="T84" fmla="*/ 163 w 259"/>
              <a:gd name="T85" fmla="*/ 11 h 24"/>
              <a:gd name="T86" fmla="*/ 173 w 259"/>
              <a:gd name="T87" fmla="*/ 13 h 24"/>
              <a:gd name="T88" fmla="*/ 184 w 259"/>
              <a:gd name="T89" fmla="*/ 13 h 24"/>
              <a:gd name="T90" fmla="*/ 196 w 259"/>
              <a:gd name="T91" fmla="*/ 15 h 24"/>
              <a:gd name="T92" fmla="*/ 206 w 259"/>
              <a:gd name="T93" fmla="*/ 17 h 24"/>
              <a:gd name="T94" fmla="*/ 217 w 259"/>
              <a:gd name="T95" fmla="*/ 17 h 24"/>
              <a:gd name="T96" fmla="*/ 226 w 259"/>
              <a:gd name="T97" fmla="*/ 19 h 24"/>
              <a:gd name="T98" fmla="*/ 235 w 259"/>
              <a:gd name="T99" fmla="*/ 20 h 24"/>
              <a:gd name="T100" fmla="*/ 246 w 259"/>
              <a:gd name="T101" fmla="*/ 22 h 24"/>
              <a:gd name="T102" fmla="*/ 259 w 259"/>
              <a:gd name="T103" fmla="*/ 24 h 24"/>
              <a:gd name="T104" fmla="*/ 259 w 259"/>
              <a:gd name="T105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59" h="24">
                <a:moveTo>
                  <a:pt x="259" y="24"/>
                </a:moveTo>
                <a:lnTo>
                  <a:pt x="255" y="20"/>
                </a:lnTo>
                <a:lnTo>
                  <a:pt x="248" y="19"/>
                </a:lnTo>
                <a:lnTo>
                  <a:pt x="242" y="17"/>
                </a:lnTo>
                <a:lnTo>
                  <a:pt x="237" y="15"/>
                </a:lnTo>
                <a:lnTo>
                  <a:pt x="231" y="15"/>
                </a:lnTo>
                <a:lnTo>
                  <a:pt x="226" y="13"/>
                </a:lnTo>
                <a:lnTo>
                  <a:pt x="222" y="13"/>
                </a:lnTo>
                <a:lnTo>
                  <a:pt x="217" y="13"/>
                </a:lnTo>
                <a:lnTo>
                  <a:pt x="209" y="11"/>
                </a:lnTo>
                <a:lnTo>
                  <a:pt x="206" y="11"/>
                </a:lnTo>
                <a:lnTo>
                  <a:pt x="200" y="11"/>
                </a:lnTo>
                <a:lnTo>
                  <a:pt x="196" y="9"/>
                </a:lnTo>
                <a:lnTo>
                  <a:pt x="191" y="9"/>
                </a:lnTo>
                <a:lnTo>
                  <a:pt x="185" y="9"/>
                </a:lnTo>
                <a:lnTo>
                  <a:pt x="180" y="8"/>
                </a:lnTo>
                <a:lnTo>
                  <a:pt x="174" y="8"/>
                </a:lnTo>
                <a:lnTo>
                  <a:pt x="169" y="6"/>
                </a:lnTo>
                <a:lnTo>
                  <a:pt x="163" y="6"/>
                </a:lnTo>
                <a:lnTo>
                  <a:pt x="156" y="4"/>
                </a:lnTo>
                <a:lnTo>
                  <a:pt x="150" y="4"/>
                </a:lnTo>
                <a:lnTo>
                  <a:pt x="145" y="2"/>
                </a:lnTo>
                <a:lnTo>
                  <a:pt x="139" y="2"/>
                </a:lnTo>
                <a:lnTo>
                  <a:pt x="134" y="0"/>
                </a:lnTo>
                <a:lnTo>
                  <a:pt x="128" y="0"/>
                </a:lnTo>
                <a:lnTo>
                  <a:pt x="123" y="0"/>
                </a:lnTo>
                <a:lnTo>
                  <a:pt x="119" y="0"/>
                </a:lnTo>
                <a:lnTo>
                  <a:pt x="114" y="0"/>
                </a:lnTo>
                <a:lnTo>
                  <a:pt x="106" y="0"/>
                </a:lnTo>
                <a:lnTo>
                  <a:pt x="99" y="0"/>
                </a:lnTo>
                <a:lnTo>
                  <a:pt x="90" y="0"/>
                </a:lnTo>
                <a:lnTo>
                  <a:pt x="81" y="0"/>
                </a:lnTo>
                <a:lnTo>
                  <a:pt x="73" y="0"/>
                </a:lnTo>
                <a:lnTo>
                  <a:pt x="66" y="2"/>
                </a:lnTo>
                <a:lnTo>
                  <a:pt x="62" y="2"/>
                </a:lnTo>
                <a:lnTo>
                  <a:pt x="57" y="4"/>
                </a:lnTo>
                <a:lnTo>
                  <a:pt x="51" y="4"/>
                </a:lnTo>
                <a:lnTo>
                  <a:pt x="46" y="6"/>
                </a:lnTo>
                <a:lnTo>
                  <a:pt x="42" y="8"/>
                </a:lnTo>
                <a:lnTo>
                  <a:pt x="38" y="9"/>
                </a:lnTo>
                <a:lnTo>
                  <a:pt x="36" y="11"/>
                </a:lnTo>
                <a:lnTo>
                  <a:pt x="33" y="13"/>
                </a:lnTo>
                <a:lnTo>
                  <a:pt x="27" y="15"/>
                </a:lnTo>
                <a:lnTo>
                  <a:pt x="25" y="17"/>
                </a:lnTo>
                <a:lnTo>
                  <a:pt x="22" y="19"/>
                </a:lnTo>
                <a:lnTo>
                  <a:pt x="18" y="19"/>
                </a:lnTo>
                <a:lnTo>
                  <a:pt x="14" y="20"/>
                </a:lnTo>
                <a:lnTo>
                  <a:pt x="9" y="22"/>
                </a:lnTo>
                <a:lnTo>
                  <a:pt x="5" y="22"/>
                </a:lnTo>
                <a:lnTo>
                  <a:pt x="3" y="24"/>
                </a:lnTo>
                <a:lnTo>
                  <a:pt x="0" y="24"/>
                </a:lnTo>
                <a:lnTo>
                  <a:pt x="0" y="22"/>
                </a:lnTo>
                <a:lnTo>
                  <a:pt x="3" y="20"/>
                </a:lnTo>
                <a:lnTo>
                  <a:pt x="5" y="19"/>
                </a:lnTo>
                <a:lnTo>
                  <a:pt x="9" y="17"/>
                </a:lnTo>
                <a:lnTo>
                  <a:pt x="11" y="13"/>
                </a:lnTo>
                <a:lnTo>
                  <a:pt x="14" y="13"/>
                </a:lnTo>
                <a:lnTo>
                  <a:pt x="18" y="11"/>
                </a:lnTo>
                <a:lnTo>
                  <a:pt x="24" y="11"/>
                </a:lnTo>
                <a:lnTo>
                  <a:pt x="27" y="9"/>
                </a:lnTo>
                <a:lnTo>
                  <a:pt x="31" y="9"/>
                </a:lnTo>
                <a:lnTo>
                  <a:pt x="35" y="8"/>
                </a:lnTo>
                <a:lnTo>
                  <a:pt x="40" y="8"/>
                </a:lnTo>
                <a:lnTo>
                  <a:pt x="46" y="6"/>
                </a:lnTo>
                <a:lnTo>
                  <a:pt x="49" y="6"/>
                </a:lnTo>
                <a:lnTo>
                  <a:pt x="53" y="4"/>
                </a:lnTo>
                <a:lnTo>
                  <a:pt x="59" y="4"/>
                </a:lnTo>
                <a:lnTo>
                  <a:pt x="62" y="4"/>
                </a:lnTo>
                <a:lnTo>
                  <a:pt x="68" y="4"/>
                </a:lnTo>
                <a:lnTo>
                  <a:pt x="71" y="4"/>
                </a:lnTo>
                <a:lnTo>
                  <a:pt x="77" y="4"/>
                </a:lnTo>
                <a:lnTo>
                  <a:pt x="82" y="4"/>
                </a:lnTo>
                <a:lnTo>
                  <a:pt x="88" y="4"/>
                </a:lnTo>
                <a:lnTo>
                  <a:pt x="93" y="4"/>
                </a:lnTo>
                <a:lnTo>
                  <a:pt x="99" y="4"/>
                </a:lnTo>
                <a:lnTo>
                  <a:pt x="105" y="4"/>
                </a:lnTo>
                <a:lnTo>
                  <a:pt x="110" y="4"/>
                </a:lnTo>
                <a:lnTo>
                  <a:pt x="117" y="6"/>
                </a:lnTo>
                <a:lnTo>
                  <a:pt x="121" y="6"/>
                </a:lnTo>
                <a:lnTo>
                  <a:pt x="127" y="6"/>
                </a:lnTo>
                <a:lnTo>
                  <a:pt x="132" y="8"/>
                </a:lnTo>
                <a:lnTo>
                  <a:pt x="139" y="8"/>
                </a:lnTo>
                <a:lnTo>
                  <a:pt x="145" y="9"/>
                </a:lnTo>
                <a:lnTo>
                  <a:pt x="150" y="9"/>
                </a:lnTo>
                <a:lnTo>
                  <a:pt x="158" y="11"/>
                </a:lnTo>
                <a:lnTo>
                  <a:pt x="163" y="11"/>
                </a:lnTo>
                <a:lnTo>
                  <a:pt x="167" y="11"/>
                </a:lnTo>
                <a:lnTo>
                  <a:pt x="173" y="13"/>
                </a:lnTo>
                <a:lnTo>
                  <a:pt x="178" y="13"/>
                </a:lnTo>
                <a:lnTo>
                  <a:pt x="184" y="13"/>
                </a:lnTo>
                <a:lnTo>
                  <a:pt x="191" y="15"/>
                </a:lnTo>
                <a:lnTo>
                  <a:pt x="196" y="15"/>
                </a:lnTo>
                <a:lnTo>
                  <a:pt x="200" y="15"/>
                </a:lnTo>
                <a:lnTo>
                  <a:pt x="206" y="17"/>
                </a:lnTo>
                <a:lnTo>
                  <a:pt x="211" y="17"/>
                </a:lnTo>
                <a:lnTo>
                  <a:pt x="217" y="17"/>
                </a:lnTo>
                <a:lnTo>
                  <a:pt x="220" y="19"/>
                </a:lnTo>
                <a:lnTo>
                  <a:pt x="226" y="19"/>
                </a:lnTo>
                <a:lnTo>
                  <a:pt x="231" y="19"/>
                </a:lnTo>
                <a:lnTo>
                  <a:pt x="235" y="20"/>
                </a:lnTo>
                <a:lnTo>
                  <a:pt x="242" y="22"/>
                </a:lnTo>
                <a:lnTo>
                  <a:pt x="246" y="22"/>
                </a:lnTo>
                <a:lnTo>
                  <a:pt x="252" y="24"/>
                </a:lnTo>
                <a:lnTo>
                  <a:pt x="259" y="24"/>
                </a:lnTo>
                <a:lnTo>
                  <a:pt x="252" y="19"/>
                </a:lnTo>
                <a:lnTo>
                  <a:pt x="259" y="24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42" name="Freeform 2098"/>
          <p:cNvSpPr>
            <a:spLocks/>
          </p:cNvSpPr>
          <p:nvPr/>
        </p:nvSpPr>
        <p:spPr bwMode="auto">
          <a:xfrm>
            <a:off x="5872163" y="4165600"/>
            <a:ext cx="204787" cy="19050"/>
          </a:xfrm>
          <a:custGeom>
            <a:avLst/>
            <a:gdLst>
              <a:gd name="T0" fmla="*/ 255 w 259"/>
              <a:gd name="T1" fmla="*/ 20 h 24"/>
              <a:gd name="T2" fmla="*/ 242 w 259"/>
              <a:gd name="T3" fmla="*/ 17 h 24"/>
              <a:gd name="T4" fmla="*/ 231 w 259"/>
              <a:gd name="T5" fmla="*/ 15 h 24"/>
              <a:gd name="T6" fmla="*/ 222 w 259"/>
              <a:gd name="T7" fmla="*/ 13 h 24"/>
              <a:gd name="T8" fmla="*/ 209 w 259"/>
              <a:gd name="T9" fmla="*/ 11 h 24"/>
              <a:gd name="T10" fmla="*/ 200 w 259"/>
              <a:gd name="T11" fmla="*/ 11 h 24"/>
              <a:gd name="T12" fmla="*/ 191 w 259"/>
              <a:gd name="T13" fmla="*/ 9 h 24"/>
              <a:gd name="T14" fmla="*/ 180 w 259"/>
              <a:gd name="T15" fmla="*/ 8 h 24"/>
              <a:gd name="T16" fmla="*/ 169 w 259"/>
              <a:gd name="T17" fmla="*/ 6 h 24"/>
              <a:gd name="T18" fmla="*/ 156 w 259"/>
              <a:gd name="T19" fmla="*/ 4 h 24"/>
              <a:gd name="T20" fmla="*/ 145 w 259"/>
              <a:gd name="T21" fmla="*/ 2 h 24"/>
              <a:gd name="T22" fmla="*/ 134 w 259"/>
              <a:gd name="T23" fmla="*/ 0 h 24"/>
              <a:gd name="T24" fmla="*/ 123 w 259"/>
              <a:gd name="T25" fmla="*/ 0 h 24"/>
              <a:gd name="T26" fmla="*/ 114 w 259"/>
              <a:gd name="T27" fmla="*/ 0 h 24"/>
              <a:gd name="T28" fmla="*/ 99 w 259"/>
              <a:gd name="T29" fmla="*/ 0 h 24"/>
              <a:gd name="T30" fmla="*/ 81 w 259"/>
              <a:gd name="T31" fmla="*/ 0 h 24"/>
              <a:gd name="T32" fmla="*/ 66 w 259"/>
              <a:gd name="T33" fmla="*/ 2 h 24"/>
              <a:gd name="T34" fmla="*/ 57 w 259"/>
              <a:gd name="T35" fmla="*/ 4 h 24"/>
              <a:gd name="T36" fmla="*/ 46 w 259"/>
              <a:gd name="T37" fmla="*/ 6 h 24"/>
              <a:gd name="T38" fmla="*/ 38 w 259"/>
              <a:gd name="T39" fmla="*/ 9 h 24"/>
              <a:gd name="T40" fmla="*/ 33 w 259"/>
              <a:gd name="T41" fmla="*/ 13 h 24"/>
              <a:gd name="T42" fmla="*/ 25 w 259"/>
              <a:gd name="T43" fmla="*/ 17 h 24"/>
              <a:gd name="T44" fmla="*/ 18 w 259"/>
              <a:gd name="T45" fmla="*/ 19 h 24"/>
              <a:gd name="T46" fmla="*/ 9 w 259"/>
              <a:gd name="T47" fmla="*/ 22 h 24"/>
              <a:gd name="T48" fmla="*/ 3 w 259"/>
              <a:gd name="T49" fmla="*/ 24 h 24"/>
              <a:gd name="T50" fmla="*/ 0 w 259"/>
              <a:gd name="T51" fmla="*/ 22 h 24"/>
              <a:gd name="T52" fmla="*/ 5 w 259"/>
              <a:gd name="T53" fmla="*/ 19 h 24"/>
              <a:gd name="T54" fmla="*/ 11 w 259"/>
              <a:gd name="T55" fmla="*/ 13 h 24"/>
              <a:gd name="T56" fmla="*/ 18 w 259"/>
              <a:gd name="T57" fmla="*/ 11 h 24"/>
              <a:gd name="T58" fmla="*/ 27 w 259"/>
              <a:gd name="T59" fmla="*/ 9 h 24"/>
              <a:gd name="T60" fmla="*/ 35 w 259"/>
              <a:gd name="T61" fmla="*/ 8 h 24"/>
              <a:gd name="T62" fmla="*/ 46 w 259"/>
              <a:gd name="T63" fmla="*/ 6 h 24"/>
              <a:gd name="T64" fmla="*/ 53 w 259"/>
              <a:gd name="T65" fmla="*/ 4 h 24"/>
              <a:gd name="T66" fmla="*/ 62 w 259"/>
              <a:gd name="T67" fmla="*/ 4 h 24"/>
              <a:gd name="T68" fmla="*/ 71 w 259"/>
              <a:gd name="T69" fmla="*/ 4 h 24"/>
              <a:gd name="T70" fmla="*/ 82 w 259"/>
              <a:gd name="T71" fmla="*/ 4 h 24"/>
              <a:gd name="T72" fmla="*/ 93 w 259"/>
              <a:gd name="T73" fmla="*/ 4 h 24"/>
              <a:gd name="T74" fmla="*/ 105 w 259"/>
              <a:gd name="T75" fmla="*/ 4 h 24"/>
              <a:gd name="T76" fmla="*/ 117 w 259"/>
              <a:gd name="T77" fmla="*/ 6 h 24"/>
              <a:gd name="T78" fmla="*/ 127 w 259"/>
              <a:gd name="T79" fmla="*/ 6 h 24"/>
              <a:gd name="T80" fmla="*/ 139 w 259"/>
              <a:gd name="T81" fmla="*/ 8 h 24"/>
              <a:gd name="T82" fmla="*/ 150 w 259"/>
              <a:gd name="T83" fmla="*/ 9 h 24"/>
              <a:gd name="T84" fmla="*/ 163 w 259"/>
              <a:gd name="T85" fmla="*/ 11 h 24"/>
              <a:gd name="T86" fmla="*/ 173 w 259"/>
              <a:gd name="T87" fmla="*/ 13 h 24"/>
              <a:gd name="T88" fmla="*/ 184 w 259"/>
              <a:gd name="T89" fmla="*/ 13 h 24"/>
              <a:gd name="T90" fmla="*/ 196 w 259"/>
              <a:gd name="T91" fmla="*/ 15 h 24"/>
              <a:gd name="T92" fmla="*/ 206 w 259"/>
              <a:gd name="T93" fmla="*/ 17 h 24"/>
              <a:gd name="T94" fmla="*/ 217 w 259"/>
              <a:gd name="T95" fmla="*/ 17 h 24"/>
              <a:gd name="T96" fmla="*/ 226 w 259"/>
              <a:gd name="T97" fmla="*/ 19 h 24"/>
              <a:gd name="T98" fmla="*/ 235 w 259"/>
              <a:gd name="T99" fmla="*/ 20 h 24"/>
              <a:gd name="T100" fmla="*/ 246 w 259"/>
              <a:gd name="T101" fmla="*/ 22 h 24"/>
              <a:gd name="T102" fmla="*/ 259 w 259"/>
              <a:gd name="T103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59" h="24">
                <a:moveTo>
                  <a:pt x="259" y="24"/>
                </a:moveTo>
                <a:lnTo>
                  <a:pt x="255" y="20"/>
                </a:lnTo>
                <a:lnTo>
                  <a:pt x="248" y="19"/>
                </a:lnTo>
                <a:lnTo>
                  <a:pt x="242" y="17"/>
                </a:lnTo>
                <a:lnTo>
                  <a:pt x="237" y="15"/>
                </a:lnTo>
                <a:lnTo>
                  <a:pt x="231" y="15"/>
                </a:lnTo>
                <a:lnTo>
                  <a:pt x="226" y="13"/>
                </a:lnTo>
                <a:lnTo>
                  <a:pt x="222" y="13"/>
                </a:lnTo>
                <a:lnTo>
                  <a:pt x="217" y="13"/>
                </a:lnTo>
                <a:lnTo>
                  <a:pt x="209" y="11"/>
                </a:lnTo>
                <a:lnTo>
                  <a:pt x="206" y="11"/>
                </a:lnTo>
                <a:lnTo>
                  <a:pt x="200" y="11"/>
                </a:lnTo>
                <a:lnTo>
                  <a:pt x="196" y="9"/>
                </a:lnTo>
                <a:lnTo>
                  <a:pt x="191" y="9"/>
                </a:lnTo>
                <a:lnTo>
                  <a:pt x="185" y="9"/>
                </a:lnTo>
                <a:lnTo>
                  <a:pt x="180" y="8"/>
                </a:lnTo>
                <a:lnTo>
                  <a:pt x="174" y="8"/>
                </a:lnTo>
                <a:lnTo>
                  <a:pt x="169" y="6"/>
                </a:lnTo>
                <a:lnTo>
                  <a:pt x="163" y="6"/>
                </a:lnTo>
                <a:lnTo>
                  <a:pt x="156" y="4"/>
                </a:lnTo>
                <a:lnTo>
                  <a:pt x="150" y="4"/>
                </a:lnTo>
                <a:lnTo>
                  <a:pt x="145" y="2"/>
                </a:lnTo>
                <a:lnTo>
                  <a:pt x="139" y="2"/>
                </a:lnTo>
                <a:lnTo>
                  <a:pt x="134" y="0"/>
                </a:lnTo>
                <a:lnTo>
                  <a:pt x="128" y="0"/>
                </a:lnTo>
                <a:lnTo>
                  <a:pt x="123" y="0"/>
                </a:lnTo>
                <a:lnTo>
                  <a:pt x="119" y="0"/>
                </a:lnTo>
                <a:lnTo>
                  <a:pt x="114" y="0"/>
                </a:lnTo>
                <a:lnTo>
                  <a:pt x="106" y="0"/>
                </a:lnTo>
                <a:lnTo>
                  <a:pt x="99" y="0"/>
                </a:lnTo>
                <a:lnTo>
                  <a:pt x="90" y="0"/>
                </a:lnTo>
                <a:lnTo>
                  <a:pt x="81" y="0"/>
                </a:lnTo>
                <a:lnTo>
                  <a:pt x="73" y="0"/>
                </a:lnTo>
                <a:lnTo>
                  <a:pt x="66" y="2"/>
                </a:lnTo>
                <a:lnTo>
                  <a:pt x="62" y="2"/>
                </a:lnTo>
                <a:lnTo>
                  <a:pt x="57" y="4"/>
                </a:lnTo>
                <a:lnTo>
                  <a:pt x="51" y="4"/>
                </a:lnTo>
                <a:lnTo>
                  <a:pt x="46" y="6"/>
                </a:lnTo>
                <a:lnTo>
                  <a:pt x="42" y="8"/>
                </a:lnTo>
                <a:lnTo>
                  <a:pt x="38" y="9"/>
                </a:lnTo>
                <a:lnTo>
                  <a:pt x="36" y="11"/>
                </a:lnTo>
                <a:lnTo>
                  <a:pt x="33" y="13"/>
                </a:lnTo>
                <a:lnTo>
                  <a:pt x="27" y="15"/>
                </a:lnTo>
                <a:lnTo>
                  <a:pt x="25" y="17"/>
                </a:lnTo>
                <a:lnTo>
                  <a:pt x="22" y="19"/>
                </a:lnTo>
                <a:lnTo>
                  <a:pt x="18" y="19"/>
                </a:lnTo>
                <a:lnTo>
                  <a:pt x="14" y="20"/>
                </a:lnTo>
                <a:lnTo>
                  <a:pt x="9" y="22"/>
                </a:lnTo>
                <a:lnTo>
                  <a:pt x="5" y="22"/>
                </a:lnTo>
                <a:lnTo>
                  <a:pt x="3" y="24"/>
                </a:lnTo>
                <a:lnTo>
                  <a:pt x="0" y="24"/>
                </a:lnTo>
                <a:lnTo>
                  <a:pt x="0" y="22"/>
                </a:lnTo>
                <a:lnTo>
                  <a:pt x="3" y="20"/>
                </a:lnTo>
                <a:lnTo>
                  <a:pt x="5" y="19"/>
                </a:lnTo>
                <a:lnTo>
                  <a:pt x="9" y="17"/>
                </a:lnTo>
                <a:lnTo>
                  <a:pt x="11" y="13"/>
                </a:lnTo>
                <a:lnTo>
                  <a:pt x="14" y="13"/>
                </a:lnTo>
                <a:lnTo>
                  <a:pt x="18" y="11"/>
                </a:lnTo>
                <a:lnTo>
                  <a:pt x="24" y="11"/>
                </a:lnTo>
                <a:lnTo>
                  <a:pt x="27" y="9"/>
                </a:lnTo>
                <a:lnTo>
                  <a:pt x="31" y="9"/>
                </a:lnTo>
                <a:lnTo>
                  <a:pt x="35" y="8"/>
                </a:lnTo>
                <a:lnTo>
                  <a:pt x="40" y="8"/>
                </a:lnTo>
                <a:lnTo>
                  <a:pt x="46" y="6"/>
                </a:lnTo>
                <a:lnTo>
                  <a:pt x="49" y="6"/>
                </a:lnTo>
                <a:lnTo>
                  <a:pt x="53" y="4"/>
                </a:lnTo>
                <a:lnTo>
                  <a:pt x="59" y="4"/>
                </a:lnTo>
                <a:lnTo>
                  <a:pt x="62" y="4"/>
                </a:lnTo>
                <a:lnTo>
                  <a:pt x="68" y="4"/>
                </a:lnTo>
                <a:lnTo>
                  <a:pt x="71" y="4"/>
                </a:lnTo>
                <a:lnTo>
                  <a:pt x="77" y="4"/>
                </a:lnTo>
                <a:lnTo>
                  <a:pt x="82" y="4"/>
                </a:lnTo>
                <a:lnTo>
                  <a:pt x="88" y="4"/>
                </a:lnTo>
                <a:lnTo>
                  <a:pt x="93" y="4"/>
                </a:lnTo>
                <a:lnTo>
                  <a:pt x="99" y="4"/>
                </a:lnTo>
                <a:lnTo>
                  <a:pt x="105" y="4"/>
                </a:lnTo>
                <a:lnTo>
                  <a:pt x="110" y="4"/>
                </a:lnTo>
                <a:lnTo>
                  <a:pt x="117" y="6"/>
                </a:lnTo>
                <a:lnTo>
                  <a:pt x="121" y="6"/>
                </a:lnTo>
                <a:lnTo>
                  <a:pt x="127" y="6"/>
                </a:lnTo>
                <a:lnTo>
                  <a:pt x="132" y="8"/>
                </a:lnTo>
                <a:lnTo>
                  <a:pt x="139" y="8"/>
                </a:lnTo>
                <a:lnTo>
                  <a:pt x="145" y="9"/>
                </a:lnTo>
                <a:lnTo>
                  <a:pt x="150" y="9"/>
                </a:lnTo>
                <a:lnTo>
                  <a:pt x="158" y="11"/>
                </a:lnTo>
                <a:lnTo>
                  <a:pt x="163" y="11"/>
                </a:lnTo>
                <a:lnTo>
                  <a:pt x="167" y="11"/>
                </a:lnTo>
                <a:lnTo>
                  <a:pt x="173" y="13"/>
                </a:lnTo>
                <a:lnTo>
                  <a:pt x="178" y="13"/>
                </a:lnTo>
                <a:lnTo>
                  <a:pt x="184" y="13"/>
                </a:lnTo>
                <a:lnTo>
                  <a:pt x="191" y="15"/>
                </a:lnTo>
                <a:lnTo>
                  <a:pt x="196" y="15"/>
                </a:lnTo>
                <a:lnTo>
                  <a:pt x="200" y="15"/>
                </a:lnTo>
                <a:lnTo>
                  <a:pt x="206" y="17"/>
                </a:lnTo>
                <a:lnTo>
                  <a:pt x="211" y="17"/>
                </a:lnTo>
                <a:lnTo>
                  <a:pt x="217" y="17"/>
                </a:lnTo>
                <a:lnTo>
                  <a:pt x="220" y="19"/>
                </a:lnTo>
                <a:lnTo>
                  <a:pt x="226" y="19"/>
                </a:lnTo>
                <a:lnTo>
                  <a:pt x="231" y="19"/>
                </a:lnTo>
                <a:lnTo>
                  <a:pt x="235" y="20"/>
                </a:lnTo>
                <a:lnTo>
                  <a:pt x="242" y="22"/>
                </a:lnTo>
                <a:lnTo>
                  <a:pt x="246" y="22"/>
                </a:lnTo>
                <a:lnTo>
                  <a:pt x="252" y="24"/>
                </a:lnTo>
                <a:lnTo>
                  <a:pt x="259" y="24"/>
                </a:lnTo>
                <a:lnTo>
                  <a:pt x="252" y="19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43" name="Freeform 2099"/>
          <p:cNvSpPr>
            <a:spLocks/>
          </p:cNvSpPr>
          <p:nvPr/>
        </p:nvSpPr>
        <p:spPr bwMode="auto">
          <a:xfrm>
            <a:off x="6070600" y="3994150"/>
            <a:ext cx="19050" cy="150813"/>
          </a:xfrm>
          <a:custGeom>
            <a:avLst/>
            <a:gdLst>
              <a:gd name="T0" fmla="*/ 0 w 24"/>
              <a:gd name="T1" fmla="*/ 160 h 192"/>
              <a:gd name="T2" fmla="*/ 0 w 24"/>
              <a:gd name="T3" fmla="*/ 157 h 192"/>
              <a:gd name="T4" fmla="*/ 0 w 24"/>
              <a:gd name="T5" fmla="*/ 151 h 192"/>
              <a:gd name="T6" fmla="*/ 1 w 24"/>
              <a:gd name="T7" fmla="*/ 144 h 192"/>
              <a:gd name="T8" fmla="*/ 3 w 24"/>
              <a:gd name="T9" fmla="*/ 138 h 192"/>
              <a:gd name="T10" fmla="*/ 3 w 24"/>
              <a:gd name="T11" fmla="*/ 125 h 192"/>
              <a:gd name="T12" fmla="*/ 5 w 24"/>
              <a:gd name="T13" fmla="*/ 109 h 192"/>
              <a:gd name="T14" fmla="*/ 5 w 24"/>
              <a:gd name="T15" fmla="*/ 96 h 192"/>
              <a:gd name="T16" fmla="*/ 5 w 24"/>
              <a:gd name="T17" fmla="*/ 87 h 192"/>
              <a:gd name="T18" fmla="*/ 7 w 24"/>
              <a:gd name="T19" fmla="*/ 72 h 192"/>
              <a:gd name="T20" fmla="*/ 7 w 24"/>
              <a:gd name="T21" fmla="*/ 57 h 192"/>
              <a:gd name="T22" fmla="*/ 9 w 24"/>
              <a:gd name="T23" fmla="*/ 43 h 192"/>
              <a:gd name="T24" fmla="*/ 7 w 24"/>
              <a:gd name="T25" fmla="*/ 33 h 192"/>
              <a:gd name="T26" fmla="*/ 7 w 24"/>
              <a:gd name="T27" fmla="*/ 28 h 192"/>
              <a:gd name="T28" fmla="*/ 7 w 24"/>
              <a:gd name="T29" fmla="*/ 21 h 192"/>
              <a:gd name="T30" fmla="*/ 7 w 24"/>
              <a:gd name="T31" fmla="*/ 15 h 192"/>
              <a:gd name="T32" fmla="*/ 7 w 24"/>
              <a:gd name="T33" fmla="*/ 6 h 192"/>
              <a:gd name="T34" fmla="*/ 5 w 24"/>
              <a:gd name="T35" fmla="*/ 0 h 192"/>
              <a:gd name="T36" fmla="*/ 7 w 24"/>
              <a:gd name="T37" fmla="*/ 4 h 192"/>
              <a:gd name="T38" fmla="*/ 9 w 24"/>
              <a:gd name="T39" fmla="*/ 10 h 192"/>
              <a:gd name="T40" fmla="*/ 11 w 24"/>
              <a:gd name="T41" fmla="*/ 15 h 192"/>
              <a:gd name="T42" fmla="*/ 13 w 24"/>
              <a:gd name="T43" fmla="*/ 19 h 192"/>
              <a:gd name="T44" fmla="*/ 13 w 24"/>
              <a:gd name="T45" fmla="*/ 26 h 192"/>
              <a:gd name="T46" fmla="*/ 13 w 24"/>
              <a:gd name="T47" fmla="*/ 32 h 192"/>
              <a:gd name="T48" fmla="*/ 16 w 24"/>
              <a:gd name="T49" fmla="*/ 39 h 192"/>
              <a:gd name="T50" fmla="*/ 16 w 24"/>
              <a:gd name="T51" fmla="*/ 44 h 192"/>
              <a:gd name="T52" fmla="*/ 18 w 24"/>
              <a:gd name="T53" fmla="*/ 50 h 192"/>
              <a:gd name="T54" fmla="*/ 18 w 24"/>
              <a:gd name="T55" fmla="*/ 55 h 192"/>
              <a:gd name="T56" fmla="*/ 20 w 24"/>
              <a:gd name="T57" fmla="*/ 61 h 192"/>
              <a:gd name="T58" fmla="*/ 20 w 24"/>
              <a:gd name="T59" fmla="*/ 66 h 192"/>
              <a:gd name="T60" fmla="*/ 22 w 24"/>
              <a:gd name="T61" fmla="*/ 74 h 192"/>
              <a:gd name="T62" fmla="*/ 24 w 24"/>
              <a:gd name="T63" fmla="*/ 83 h 192"/>
              <a:gd name="T64" fmla="*/ 24 w 24"/>
              <a:gd name="T65" fmla="*/ 101 h 192"/>
              <a:gd name="T66" fmla="*/ 24 w 24"/>
              <a:gd name="T67" fmla="*/ 114 h 192"/>
              <a:gd name="T68" fmla="*/ 24 w 24"/>
              <a:gd name="T69" fmla="*/ 122 h 192"/>
              <a:gd name="T70" fmla="*/ 24 w 24"/>
              <a:gd name="T71" fmla="*/ 136 h 192"/>
              <a:gd name="T72" fmla="*/ 22 w 24"/>
              <a:gd name="T73" fmla="*/ 147 h 192"/>
              <a:gd name="T74" fmla="*/ 18 w 24"/>
              <a:gd name="T75" fmla="*/ 158 h 192"/>
              <a:gd name="T76" fmla="*/ 18 w 24"/>
              <a:gd name="T77" fmla="*/ 166 h 192"/>
              <a:gd name="T78" fmla="*/ 16 w 24"/>
              <a:gd name="T79" fmla="*/ 171 h 192"/>
              <a:gd name="T80" fmla="*/ 14 w 24"/>
              <a:gd name="T81" fmla="*/ 177 h 192"/>
              <a:gd name="T82" fmla="*/ 11 w 24"/>
              <a:gd name="T83" fmla="*/ 182 h 192"/>
              <a:gd name="T84" fmla="*/ 9 w 24"/>
              <a:gd name="T85" fmla="*/ 188 h 192"/>
              <a:gd name="T86" fmla="*/ 5 w 24"/>
              <a:gd name="T87" fmla="*/ 192 h 192"/>
              <a:gd name="T88" fmla="*/ 1 w 24"/>
              <a:gd name="T89" fmla="*/ 175 h 192"/>
              <a:gd name="T90" fmla="*/ 0 w 24"/>
              <a:gd name="T91" fmla="*/ 164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4" h="192">
                <a:moveTo>
                  <a:pt x="0" y="164"/>
                </a:moveTo>
                <a:lnTo>
                  <a:pt x="0" y="162"/>
                </a:lnTo>
                <a:lnTo>
                  <a:pt x="0" y="160"/>
                </a:lnTo>
                <a:lnTo>
                  <a:pt x="0" y="160"/>
                </a:lnTo>
                <a:lnTo>
                  <a:pt x="0" y="158"/>
                </a:lnTo>
                <a:lnTo>
                  <a:pt x="0" y="157"/>
                </a:lnTo>
                <a:lnTo>
                  <a:pt x="0" y="155"/>
                </a:lnTo>
                <a:lnTo>
                  <a:pt x="1" y="153"/>
                </a:lnTo>
                <a:lnTo>
                  <a:pt x="0" y="151"/>
                </a:lnTo>
                <a:lnTo>
                  <a:pt x="1" y="149"/>
                </a:lnTo>
                <a:lnTo>
                  <a:pt x="1" y="147"/>
                </a:lnTo>
                <a:lnTo>
                  <a:pt x="1" y="144"/>
                </a:lnTo>
                <a:lnTo>
                  <a:pt x="1" y="142"/>
                </a:lnTo>
                <a:lnTo>
                  <a:pt x="1" y="140"/>
                </a:lnTo>
                <a:lnTo>
                  <a:pt x="3" y="138"/>
                </a:lnTo>
                <a:lnTo>
                  <a:pt x="3" y="135"/>
                </a:lnTo>
                <a:lnTo>
                  <a:pt x="3" y="131"/>
                </a:lnTo>
                <a:lnTo>
                  <a:pt x="3" y="125"/>
                </a:lnTo>
                <a:lnTo>
                  <a:pt x="5" y="122"/>
                </a:lnTo>
                <a:lnTo>
                  <a:pt x="5" y="114"/>
                </a:lnTo>
                <a:lnTo>
                  <a:pt x="5" y="109"/>
                </a:lnTo>
                <a:lnTo>
                  <a:pt x="5" y="105"/>
                </a:lnTo>
                <a:lnTo>
                  <a:pt x="5" y="101"/>
                </a:lnTo>
                <a:lnTo>
                  <a:pt x="5" y="96"/>
                </a:lnTo>
                <a:lnTo>
                  <a:pt x="5" y="94"/>
                </a:lnTo>
                <a:lnTo>
                  <a:pt x="5" y="90"/>
                </a:lnTo>
                <a:lnTo>
                  <a:pt x="5" y="87"/>
                </a:lnTo>
                <a:lnTo>
                  <a:pt x="5" y="81"/>
                </a:lnTo>
                <a:lnTo>
                  <a:pt x="7" y="76"/>
                </a:lnTo>
                <a:lnTo>
                  <a:pt x="7" y="72"/>
                </a:lnTo>
                <a:lnTo>
                  <a:pt x="7" y="68"/>
                </a:lnTo>
                <a:lnTo>
                  <a:pt x="7" y="59"/>
                </a:lnTo>
                <a:lnTo>
                  <a:pt x="7" y="57"/>
                </a:lnTo>
                <a:lnTo>
                  <a:pt x="9" y="52"/>
                </a:lnTo>
                <a:lnTo>
                  <a:pt x="9" y="46"/>
                </a:lnTo>
                <a:lnTo>
                  <a:pt x="9" y="43"/>
                </a:lnTo>
                <a:lnTo>
                  <a:pt x="9" y="39"/>
                </a:lnTo>
                <a:lnTo>
                  <a:pt x="9" y="35"/>
                </a:lnTo>
                <a:lnTo>
                  <a:pt x="7" y="33"/>
                </a:lnTo>
                <a:lnTo>
                  <a:pt x="7" y="32"/>
                </a:lnTo>
                <a:lnTo>
                  <a:pt x="7" y="30"/>
                </a:lnTo>
                <a:lnTo>
                  <a:pt x="7" y="28"/>
                </a:lnTo>
                <a:lnTo>
                  <a:pt x="7" y="26"/>
                </a:lnTo>
                <a:lnTo>
                  <a:pt x="7" y="22"/>
                </a:lnTo>
                <a:lnTo>
                  <a:pt x="7" y="21"/>
                </a:lnTo>
                <a:lnTo>
                  <a:pt x="7" y="19"/>
                </a:lnTo>
                <a:lnTo>
                  <a:pt x="7" y="17"/>
                </a:lnTo>
                <a:lnTo>
                  <a:pt x="7" y="15"/>
                </a:lnTo>
                <a:lnTo>
                  <a:pt x="9" y="13"/>
                </a:lnTo>
                <a:lnTo>
                  <a:pt x="9" y="11"/>
                </a:lnTo>
                <a:lnTo>
                  <a:pt x="7" y="6"/>
                </a:lnTo>
                <a:lnTo>
                  <a:pt x="7" y="2"/>
                </a:lnTo>
                <a:lnTo>
                  <a:pt x="5" y="2"/>
                </a:lnTo>
                <a:lnTo>
                  <a:pt x="5" y="0"/>
                </a:lnTo>
                <a:lnTo>
                  <a:pt x="5" y="2"/>
                </a:lnTo>
                <a:lnTo>
                  <a:pt x="7" y="2"/>
                </a:lnTo>
                <a:lnTo>
                  <a:pt x="7" y="4"/>
                </a:lnTo>
                <a:lnTo>
                  <a:pt x="9" y="6"/>
                </a:lnTo>
                <a:lnTo>
                  <a:pt x="9" y="8"/>
                </a:lnTo>
                <a:lnTo>
                  <a:pt x="9" y="10"/>
                </a:lnTo>
                <a:lnTo>
                  <a:pt x="9" y="11"/>
                </a:lnTo>
                <a:lnTo>
                  <a:pt x="9" y="13"/>
                </a:lnTo>
                <a:lnTo>
                  <a:pt x="11" y="15"/>
                </a:lnTo>
                <a:lnTo>
                  <a:pt x="11" y="17"/>
                </a:lnTo>
                <a:lnTo>
                  <a:pt x="11" y="19"/>
                </a:lnTo>
                <a:lnTo>
                  <a:pt x="13" y="19"/>
                </a:lnTo>
                <a:lnTo>
                  <a:pt x="13" y="21"/>
                </a:lnTo>
                <a:lnTo>
                  <a:pt x="13" y="24"/>
                </a:lnTo>
                <a:lnTo>
                  <a:pt x="13" y="26"/>
                </a:lnTo>
                <a:lnTo>
                  <a:pt x="13" y="28"/>
                </a:lnTo>
                <a:lnTo>
                  <a:pt x="13" y="30"/>
                </a:lnTo>
                <a:lnTo>
                  <a:pt x="13" y="32"/>
                </a:lnTo>
                <a:lnTo>
                  <a:pt x="14" y="35"/>
                </a:lnTo>
                <a:lnTo>
                  <a:pt x="14" y="37"/>
                </a:lnTo>
                <a:lnTo>
                  <a:pt x="16" y="39"/>
                </a:lnTo>
                <a:lnTo>
                  <a:pt x="16" y="41"/>
                </a:lnTo>
                <a:lnTo>
                  <a:pt x="16" y="43"/>
                </a:lnTo>
                <a:lnTo>
                  <a:pt x="16" y="44"/>
                </a:lnTo>
                <a:lnTo>
                  <a:pt x="16" y="46"/>
                </a:lnTo>
                <a:lnTo>
                  <a:pt x="16" y="48"/>
                </a:lnTo>
                <a:lnTo>
                  <a:pt x="18" y="50"/>
                </a:lnTo>
                <a:lnTo>
                  <a:pt x="18" y="52"/>
                </a:lnTo>
                <a:lnTo>
                  <a:pt x="18" y="54"/>
                </a:lnTo>
                <a:lnTo>
                  <a:pt x="18" y="55"/>
                </a:lnTo>
                <a:lnTo>
                  <a:pt x="18" y="57"/>
                </a:lnTo>
                <a:lnTo>
                  <a:pt x="20" y="59"/>
                </a:lnTo>
                <a:lnTo>
                  <a:pt x="20" y="61"/>
                </a:lnTo>
                <a:lnTo>
                  <a:pt x="20" y="63"/>
                </a:lnTo>
                <a:lnTo>
                  <a:pt x="20" y="65"/>
                </a:lnTo>
                <a:lnTo>
                  <a:pt x="20" y="66"/>
                </a:lnTo>
                <a:lnTo>
                  <a:pt x="20" y="68"/>
                </a:lnTo>
                <a:lnTo>
                  <a:pt x="20" y="70"/>
                </a:lnTo>
                <a:lnTo>
                  <a:pt x="22" y="74"/>
                </a:lnTo>
                <a:lnTo>
                  <a:pt x="22" y="76"/>
                </a:lnTo>
                <a:lnTo>
                  <a:pt x="24" y="81"/>
                </a:lnTo>
                <a:lnTo>
                  <a:pt x="24" y="83"/>
                </a:lnTo>
                <a:lnTo>
                  <a:pt x="24" y="89"/>
                </a:lnTo>
                <a:lnTo>
                  <a:pt x="24" y="94"/>
                </a:lnTo>
                <a:lnTo>
                  <a:pt x="24" y="101"/>
                </a:lnTo>
                <a:lnTo>
                  <a:pt x="24" y="107"/>
                </a:lnTo>
                <a:lnTo>
                  <a:pt x="24" y="111"/>
                </a:lnTo>
                <a:lnTo>
                  <a:pt x="24" y="114"/>
                </a:lnTo>
                <a:lnTo>
                  <a:pt x="24" y="118"/>
                </a:lnTo>
                <a:lnTo>
                  <a:pt x="24" y="120"/>
                </a:lnTo>
                <a:lnTo>
                  <a:pt x="24" y="122"/>
                </a:lnTo>
                <a:lnTo>
                  <a:pt x="24" y="127"/>
                </a:lnTo>
                <a:lnTo>
                  <a:pt x="24" y="133"/>
                </a:lnTo>
                <a:lnTo>
                  <a:pt x="24" y="136"/>
                </a:lnTo>
                <a:lnTo>
                  <a:pt x="22" y="138"/>
                </a:lnTo>
                <a:lnTo>
                  <a:pt x="22" y="144"/>
                </a:lnTo>
                <a:lnTo>
                  <a:pt x="22" y="147"/>
                </a:lnTo>
                <a:lnTo>
                  <a:pt x="20" y="155"/>
                </a:lnTo>
                <a:lnTo>
                  <a:pt x="20" y="157"/>
                </a:lnTo>
                <a:lnTo>
                  <a:pt x="18" y="158"/>
                </a:lnTo>
                <a:lnTo>
                  <a:pt x="20" y="162"/>
                </a:lnTo>
                <a:lnTo>
                  <a:pt x="18" y="164"/>
                </a:lnTo>
                <a:lnTo>
                  <a:pt x="18" y="166"/>
                </a:lnTo>
                <a:lnTo>
                  <a:pt x="18" y="168"/>
                </a:lnTo>
                <a:lnTo>
                  <a:pt x="18" y="169"/>
                </a:lnTo>
                <a:lnTo>
                  <a:pt x="16" y="171"/>
                </a:lnTo>
                <a:lnTo>
                  <a:pt x="16" y="173"/>
                </a:lnTo>
                <a:lnTo>
                  <a:pt x="16" y="175"/>
                </a:lnTo>
                <a:lnTo>
                  <a:pt x="14" y="177"/>
                </a:lnTo>
                <a:lnTo>
                  <a:pt x="13" y="179"/>
                </a:lnTo>
                <a:lnTo>
                  <a:pt x="13" y="180"/>
                </a:lnTo>
                <a:lnTo>
                  <a:pt x="11" y="182"/>
                </a:lnTo>
                <a:lnTo>
                  <a:pt x="9" y="184"/>
                </a:lnTo>
                <a:lnTo>
                  <a:pt x="9" y="186"/>
                </a:lnTo>
                <a:lnTo>
                  <a:pt x="9" y="188"/>
                </a:lnTo>
                <a:lnTo>
                  <a:pt x="7" y="190"/>
                </a:lnTo>
                <a:lnTo>
                  <a:pt x="7" y="192"/>
                </a:lnTo>
                <a:lnTo>
                  <a:pt x="5" y="192"/>
                </a:lnTo>
                <a:lnTo>
                  <a:pt x="1" y="186"/>
                </a:lnTo>
                <a:lnTo>
                  <a:pt x="1" y="180"/>
                </a:lnTo>
                <a:lnTo>
                  <a:pt x="1" y="175"/>
                </a:lnTo>
                <a:lnTo>
                  <a:pt x="1" y="169"/>
                </a:lnTo>
                <a:lnTo>
                  <a:pt x="0" y="160"/>
                </a:lnTo>
                <a:lnTo>
                  <a:pt x="0" y="164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44" name="Freeform 2100"/>
          <p:cNvSpPr>
            <a:spLocks/>
          </p:cNvSpPr>
          <p:nvPr/>
        </p:nvSpPr>
        <p:spPr bwMode="auto">
          <a:xfrm>
            <a:off x="6070600" y="3994150"/>
            <a:ext cx="19050" cy="150813"/>
          </a:xfrm>
          <a:custGeom>
            <a:avLst/>
            <a:gdLst>
              <a:gd name="T0" fmla="*/ 0 w 24"/>
              <a:gd name="T1" fmla="*/ 160 h 192"/>
              <a:gd name="T2" fmla="*/ 0 w 24"/>
              <a:gd name="T3" fmla="*/ 157 h 192"/>
              <a:gd name="T4" fmla="*/ 0 w 24"/>
              <a:gd name="T5" fmla="*/ 151 h 192"/>
              <a:gd name="T6" fmla="*/ 1 w 24"/>
              <a:gd name="T7" fmla="*/ 144 h 192"/>
              <a:gd name="T8" fmla="*/ 3 w 24"/>
              <a:gd name="T9" fmla="*/ 138 h 192"/>
              <a:gd name="T10" fmla="*/ 3 w 24"/>
              <a:gd name="T11" fmla="*/ 125 h 192"/>
              <a:gd name="T12" fmla="*/ 5 w 24"/>
              <a:gd name="T13" fmla="*/ 109 h 192"/>
              <a:gd name="T14" fmla="*/ 5 w 24"/>
              <a:gd name="T15" fmla="*/ 96 h 192"/>
              <a:gd name="T16" fmla="*/ 5 w 24"/>
              <a:gd name="T17" fmla="*/ 87 h 192"/>
              <a:gd name="T18" fmla="*/ 7 w 24"/>
              <a:gd name="T19" fmla="*/ 72 h 192"/>
              <a:gd name="T20" fmla="*/ 7 w 24"/>
              <a:gd name="T21" fmla="*/ 57 h 192"/>
              <a:gd name="T22" fmla="*/ 9 w 24"/>
              <a:gd name="T23" fmla="*/ 43 h 192"/>
              <a:gd name="T24" fmla="*/ 7 w 24"/>
              <a:gd name="T25" fmla="*/ 33 h 192"/>
              <a:gd name="T26" fmla="*/ 7 w 24"/>
              <a:gd name="T27" fmla="*/ 28 h 192"/>
              <a:gd name="T28" fmla="*/ 7 w 24"/>
              <a:gd name="T29" fmla="*/ 21 h 192"/>
              <a:gd name="T30" fmla="*/ 7 w 24"/>
              <a:gd name="T31" fmla="*/ 15 h 192"/>
              <a:gd name="T32" fmla="*/ 7 w 24"/>
              <a:gd name="T33" fmla="*/ 6 h 192"/>
              <a:gd name="T34" fmla="*/ 5 w 24"/>
              <a:gd name="T35" fmla="*/ 0 h 192"/>
              <a:gd name="T36" fmla="*/ 7 w 24"/>
              <a:gd name="T37" fmla="*/ 4 h 192"/>
              <a:gd name="T38" fmla="*/ 9 w 24"/>
              <a:gd name="T39" fmla="*/ 10 h 192"/>
              <a:gd name="T40" fmla="*/ 11 w 24"/>
              <a:gd name="T41" fmla="*/ 15 h 192"/>
              <a:gd name="T42" fmla="*/ 13 w 24"/>
              <a:gd name="T43" fmla="*/ 19 h 192"/>
              <a:gd name="T44" fmla="*/ 13 w 24"/>
              <a:gd name="T45" fmla="*/ 26 h 192"/>
              <a:gd name="T46" fmla="*/ 13 w 24"/>
              <a:gd name="T47" fmla="*/ 32 h 192"/>
              <a:gd name="T48" fmla="*/ 16 w 24"/>
              <a:gd name="T49" fmla="*/ 39 h 192"/>
              <a:gd name="T50" fmla="*/ 16 w 24"/>
              <a:gd name="T51" fmla="*/ 44 h 192"/>
              <a:gd name="T52" fmla="*/ 18 w 24"/>
              <a:gd name="T53" fmla="*/ 50 h 192"/>
              <a:gd name="T54" fmla="*/ 18 w 24"/>
              <a:gd name="T55" fmla="*/ 55 h 192"/>
              <a:gd name="T56" fmla="*/ 20 w 24"/>
              <a:gd name="T57" fmla="*/ 61 h 192"/>
              <a:gd name="T58" fmla="*/ 20 w 24"/>
              <a:gd name="T59" fmla="*/ 66 h 192"/>
              <a:gd name="T60" fmla="*/ 22 w 24"/>
              <a:gd name="T61" fmla="*/ 74 h 192"/>
              <a:gd name="T62" fmla="*/ 24 w 24"/>
              <a:gd name="T63" fmla="*/ 83 h 192"/>
              <a:gd name="T64" fmla="*/ 24 w 24"/>
              <a:gd name="T65" fmla="*/ 101 h 192"/>
              <a:gd name="T66" fmla="*/ 24 w 24"/>
              <a:gd name="T67" fmla="*/ 114 h 192"/>
              <a:gd name="T68" fmla="*/ 24 w 24"/>
              <a:gd name="T69" fmla="*/ 122 h 192"/>
              <a:gd name="T70" fmla="*/ 24 w 24"/>
              <a:gd name="T71" fmla="*/ 136 h 192"/>
              <a:gd name="T72" fmla="*/ 22 w 24"/>
              <a:gd name="T73" fmla="*/ 147 h 192"/>
              <a:gd name="T74" fmla="*/ 18 w 24"/>
              <a:gd name="T75" fmla="*/ 158 h 192"/>
              <a:gd name="T76" fmla="*/ 18 w 24"/>
              <a:gd name="T77" fmla="*/ 166 h 192"/>
              <a:gd name="T78" fmla="*/ 16 w 24"/>
              <a:gd name="T79" fmla="*/ 171 h 192"/>
              <a:gd name="T80" fmla="*/ 14 w 24"/>
              <a:gd name="T81" fmla="*/ 177 h 192"/>
              <a:gd name="T82" fmla="*/ 11 w 24"/>
              <a:gd name="T83" fmla="*/ 182 h 192"/>
              <a:gd name="T84" fmla="*/ 9 w 24"/>
              <a:gd name="T85" fmla="*/ 188 h 192"/>
              <a:gd name="T86" fmla="*/ 5 w 24"/>
              <a:gd name="T87" fmla="*/ 192 h 192"/>
              <a:gd name="T88" fmla="*/ 1 w 24"/>
              <a:gd name="T89" fmla="*/ 175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4" h="192">
                <a:moveTo>
                  <a:pt x="0" y="164"/>
                </a:moveTo>
                <a:lnTo>
                  <a:pt x="0" y="162"/>
                </a:lnTo>
                <a:lnTo>
                  <a:pt x="0" y="160"/>
                </a:lnTo>
                <a:lnTo>
                  <a:pt x="0" y="160"/>
                </a:lnTo>
                <a:lnTo>
                  <a:pt x="0" y="158"/>
                </a:lnTo>
                <a:lnTo>
                  <a:pt x="0" y="157"/>
                </a:lnTo>
                <a:lnTo>
                  <a:pt x="0" y="155"/>
                </a:lnTo>
                <a:lnTo>
                  <a:pt x="1" y="153"/>
                </a:lnTo>
                <a:lnTo>
                  <a:pt x="0" y="151"/>
                </a:lnTo>
                <a:lnTo>
                  <a:pt x="1" y="149"/>
                </a:lnTo>
                <a:lnTo>
                  <a:pt x="1" y="147"/>
                </a:lnTo>
                <a:lnTo>
                  <a:pt x="1" y="144"/>
                </a:lnTo>
                <a:lnTo>
                  <a:pt x="1" y="142"/>
                </a:lnTo>
                <a:lnTo>
                  <a:pt x="1" y="140"/>
                </a:lnTo>
                <a:lnTo>
                  <a:pt x="3" y="138"/>
                </a:lnTo>
                <a:lnTo>
                  <a:pt x="3" y="135"/>
                </a:lnTo>
                <a:lnTo>
                  <a:pt x="3" y="131"/>
                </a:lnTo>
                <a:lnTo>
                  <a:pt x="3" y="125"/>
                </a:lnTo>
                <a:lnTo>
                  <a:pt x="5" y="122"/>
                </a:lnTo>
                <a:lnTo>
                  <a:pt x="5" y="114"/>
                </a:lnTo>
                <a:lnTo>
                  <a:pt x="5" y="109"/>
                </a:lnTo>
                <a:lnTo>
                  <a:pt x="5" y="105"/>
                </a:lnTo>
                <a:lnTo>
                  <a:pt x="5" y="101"/>
                </a:lnTo>
                <a:lnTo>
                  <a:pt x="5" y="96"/>
                </a:lnTo>
                <a:lnTo>
                  <a:pt x="5" y="94"/>
                </a:lnTo>
                <a:lnTo>
                  <a:pt x="5" y="90"/>
                </a:lnTo>
                <a:lnTo>
                  <a:pt x="5" y="87"/>
                </a:lnTo>
                <a:lnTo>
                  <a:pt x="5" y="81"/>
                </a:lnTo>
                <a:lnTo>
                  <a:pt x="7" y="76"/>
                </a:lnTo>
                <a:lnTo>
                  <a:pt x="7" y="72"/>
                </a:lnTo>
                <a:lnTo>
                  <a:pt x="7" y="68"/>
                </a:lnTo>
                <a:lnTo>
                  <a:pt x="7" y="59"/>
                </a:lnTo>
                <a:lnTo>
                  <a:pt x="7" y="57"/>
                </a:lnTo>
                <a:lnTo>
                  <a:pt x="9" y="52"/>
                </a:lnTo>
                <a:lnTo>
                  <a:pt x="9" y="46"/>
                </a:lnTo>
                <a:lnTo>
                  <a:pt x="9" y="43"/>
                </a:lnTo>
                <a:lnTo>
                  <a:pt x="9" y="39"/>
                </a:lnTo>
                <a:lnTo>
                  <a:pt x="9" y="35"/>
                </a:lnTo>
                <a:lnTo>
                  <a:pt x="7" y="33"/>
                </a:lnTo>
                <a:lnTo>
                  <a:pt x="7" y="32"/>
                </a:lnTo>
                <a:lnTo>
                  <a:pt x="7" y="30"/>
                </a:lnTo>
                <a:lnTo>
                  <a:pt x="7" y="28"/>
                </a:lnTo>
                <a:lnTo>
                  <a:pt x="7" y="26"/>
                </a:lnTo>
                <a:lnTo>
                  <a:pt x="7" y="22"/>
                </a:lnTo>
                <a:lnTo>
                  <a:pt x="7" y="21"/>
                </a:lnTo>
                <a:lnTo>
                  <a:pt x="7" y="19"/>
                </a:lnTo>
                <a:lnTo>
                  <a:pt x="7" y="17"/>
                </a:lnTo>
                <a:lnTo>
                  <a:pt x="7" y="15"/>
                </a:lnTo>
                <a:lnTo>
                  <a:pt x="9" y="13"/>
                </a:lnTo>
                <a:lnTo>
                  <a:pt x="9" y="11"/>
                </a:lnTo>
                <a:lnTo>
                  <a:pt x="7" y="6"/>
                </a:lnTo>
                <a:lnTo>
                  <a:pt x="7" y="2"/>
                </a:lnTo>
                <a:lnTo>
                  <a:pt x="5" y="2"/>
                </a:lnTo>
                <a:lnTo>
                  <a:pt x="5" y="0"/>
                </a:lnTo>
                <a:lnTo>
                  <a:pt x="5" y="2"/>
                </a:lnTo>
                <a:lnTo>
                  <a:pt x="7" y="2"/>
                </a:lnTo>
                <a:lnTo>
                  <a:pt x="7" y="4"/>
                </a:lnTo>
                <a:lnTo>
                  <a:pt x="9" y="6"/>
                </a:lnTo>
                <a:lnTo>
                  <a:pt x="9" y="8"/>
                </a:lnTo>
                <a:lnTo>
                  <a:pt x="9" y="10"/>
                </a:lnTo>
                <a:lnTo>
                  <a:pt x="9" y="11"/>
                </a:lnTo>
                <a:lnTo>
                  <a:pt x="9" y="13"/>
                </a:lnTo>
                <a:lnTo>
                  <a:pt x="11" y="15"/>
                </a:lnTo>
                <a:lnTo>
                  <a:pt x="11" y="17"/>
                </a:lnTo>
                <a:lnTo>
                  <a:pt x="11" y="19"/>
                </a:lnTo>
                <a:lnTo>
                  <a:pt x="13" y="19"/>
                </a:lnTo>
                <a:lnTo>
                  <a:pt x="13" y="21"/>
                </a:lnTo>
                <a:lnTo>
                  <a:pt x="13" y="24"/>
                </a:lnTo>
                <a:lnTo>
                  <a:pt x="13" y="26"/>
                </a:lnTo>
                <a:lnTo>
                  <a:pt x="13" y="28"/>
                </a:lnTo>
                <a:lnTo>
                  <a:pt x="13" y="30"/>
                </a:lnTo>
                <a:lnTo>
                  <a:pt x="13" y="32"/>
                </a:lnTo>
                <a:lnTo>
                  <a:pt x="14" y="35"/>
                </a:lnTo>
                <a:lnTo>
                  <a:pt x="14" y="37"/>
                </a:lnTo>
                <a:lnTo>
                  <a:pt x="16" y="39"/>
                </a:lnTo>
                <a:lnTo>
                  <a:pt x="16" y="41"/>
                </a:lnTo>
                <a:lnTo>
                  <a:pt x="16" y="43"/>
                </a:lnTo>
                <a:lnTo>
                  <a:pt x="16" y="44"/>
                </a:lnTo>
                <a:lnTo>
                  <a:pt x="16" y="46"/>
                </a:lnTo>
                <a:lnTo>
                  <a:pt x="16" y="48"/>
                </a:lnTo>
                <a:lnTo>
                  <a:pt x="18" y="50"/>
                </a:lnTo>
                <a:lnTo>
                  <a:pt x="18" y="52"/>
                </a:lnTo>
                <a:lnTo>
                  <a:pt x="18" y="54"/>
                </a:lnTo>
                <a:lnTo>
                  <a:pt x="18" y="55"/>
                </a:lnTo>
                <a:lnTo>
                  <a:pt x="18" y="57"/>
                </a:lnTo>
                <a:lnTo>
                  <a:pt x="20" y="59"/>
                </a:lnTo>
                <a:lnTo>
                  <a:pt x="20" y="61"/>
                </a:lnTo>
                <a:lnTo>
                  <a:pt x="20" y="63"/>
                </a:lnTo>
                <a:lnTo>
                  <a:pt x="20" y="65"/>
                </a:lnTo>
                <a:lnTo>
                  <a:pt x="20" y="66"/>
                </a:lnTo>
                <a:lnTo>
                  <a:pt x="20" y="68"/>
                </a:lnTo>
                <a:lnTo>
                  <a:pt x="20" y="70"/>
                </a:lnTo>
                <a:lnTo>
                  <a:pt x="22" y="74"/>
                </a:lnTo>
                <a:lnTo>
                  <a:pt x="22" y="76"/>
                </a:lnTo>
                <a:lnTo>
                  <a:pt x="24" y="81"/>
                </a:lnTo>
                <a:lnTo>
                  <a:pt x="24" y="83"/>
                </a:lnTo>
                <a:lnTo>
                  <a:pt x="24" y="89"/>
                </a:lnTo>
                <a:lnTo>
                  <a:pt x="24" y="94"/>
                </a:lnTo>
                <a:lnTo>
                  <a:pt x="24" y="101"/>
                </a:lnTo>
                <a:lnTo>
                  <a:pt x="24" y="107"/>
                </a:lnTo>
                <a:lnTo>
                  <a:pt x="24" y="111"/>
                </a:lnTo>
                <a:lnTo>
                  <a:pt x="24" y="114"/>
                </a:lnTo>
                <a:lnTo>
                  <a:pt x="24" y="118"/>
                </a:lnTo>
                <a:lnTo>
                  <a:pt x="24" y="120"/>
                </a:lnTo>
                <a:lnTo>
                  <a:pt x="24" y="122"/>
                </a:lnTo>
                <a:lnTo>
                  <a:pt x="24" y="127"/>
                </a:lnTo>
                <a:lnTo>
                  <a:pt x="24" y="133"/>
                </a:lnTo>
                <a:lnTo>
                  <a:pt x="24" y="136"/>
                </a:lnTo>
                <a:lnTo>
                  <a:pt x="22" y="138"/>
                </a:lnTo>
                <a:lnTo>
                  <a:pt x="22" y="144"/>
                </a:lnTo>
                <a:lnTo>
                  <a:pt x="22" y="147"/>
                </a:lnTo>
                <a:lnTo>
                  <a:pt x="20" y="155"/>
                </a:lnTo>
                <a:lnTo>
                  <a:pt x="20" y="157"/>
                </a:lnTo>
                <a:lnTo>
                  <a:pt x="18" y="158"/>
                </a:lnTo>
                <a:lnTo>
                  <a:pt x="20" y="162"/>
                </a:lnTo>
                <a:lnTo>
                  <a:pt x="18" y="164"/>
                </a:lnTo>
                <a:lnTo>
                  <a:pt x="18" y="166"/>
                </a:lnTo>
                <a:lnTo>
                  <a:pt x="18" y="168"/>
                </a:lnTo>
                <a:lnTo>
                  <a:pt x="18" y="169"/>
                </a:lnTo>
                <a:lnTo>
                  <a:pt x="16" y="171"/>
                </a:lnTo>
                <a:lnTo>
                  <a:pt x="16" y="173"/>
                </a:lnTo>
                <a:lnTo>
                  <a:pt x="16" y="175"/>
                </a:lnTo>
                <a:lnTo>
                  <a:pt x="14" y="177"/>
                </a:lnTo>
                <a:lnTo>
                  <a:pt x="13" y="179"/>
                </a:lnTo>
                <a:lnTo>
                  <a:pt x="13" y="180"/>
                </a:lnTo>
                <a:lnTo>
                  <a:pt x="11" y="182"/>
                </a:lnTo>
                <a:lnTo>
                  <a:pt x="9" y="184"/>
                </a:lnTo>
                <a:lnTo>
                  <a:pt x="9" y="186"/>
                </a:lnTo>
                <a:lnTo>
                  <a:pt x="9" y="188"/>
                </a:lnTo>
                <a:lnTo>
                  <a:pt x="7" y="190"/>
                </a:lnTo>
                <a:lnTo>
                  <a:pt x="7" y="192"/>
                </a:lnTo>
                <a:lnTo>
                  <a:pt x="5" y="192"/>
                </a:lnTo>
                <a:lnTo>
                  <a:pt x="1" y="186"/>
                </a:lnTo>
                <a:lnTo>
                  <a:pt x="1" y="180"/>
                </a:lnTo>
                <a:lnTo>
                  <a:pt x="1" y="175"/>
                </a:lnTo>
                <a:lnTo>
                  <a:pt x="1" y="169"/>
                </a:lnTo>
                <a:lnTo>
                  <a:pt x="0" y="16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45" name="Freeform 2101"/>
          <p:cNvSpPr>
            <a:spLocks/>
          </p:cNvSpPr>
          <p:nvPr/>
        </p:nvSpPr>
        <p:spPr bwMode="auto">
          <a:xfrm>
            <a:off x="6021388" y="4006850"/>
            <a:ext cx="60325" cy="160338"/>
          </a:xfrm>
          <a:custGeom>
            <a:avLst/>
            <a:gdLst>
              <a:gd name="T0" fmla="*/ 76 w 76"/>
              <a:gd name="T1" fmla="*/ 195 h 202"/>
              <a:gd name="T2" fmla="*/ 74 w 76"/>
              <a:gd name="T3" fmla="*/ 186 h 202"/>
              <a:gd name="T4" fmla="*/ 70 w 76"/>
              <a:gd name="T5" fmla="*/ 175 h 202"/>
              <a:gd name="T6" fmla="*/ 64 w 76"/>
              <a:gd name="T7" fmla="*/ 163 h 202"/>
              <a:gd name="T8" fmla="*/ 63 w 76"/>
              <a:gd name="T9" fmla="*/ 156 h 202"/>
              <a:gd name="T10" fmla="*/ 59 w 76"/>
              <a:gd name="T11" fmla="*/ 147 h 202"/>
              <a:gd name="T12" fmla="*/ 55 w 76"/>
              <a:gd name="T13" fmla="*/ 136 h 202"/>
              <a:gd name="T14" fmla="*/ 50 w 76"/>
              <a:gd name="T15" fmla="*/ 123 h 202"/>
              <a:gd name="T16" fmla="*/ 42 w 76"/>
              <a:gd name="T17" fmla="*/ 103 h 202"/>
              <a:gd name="T18" fmla="*/ 31 w 76"/>
              <a:gd name="T19" fmla="*/ 90 h 202"/>
              <a:gd name="T20" fmla="*/ 15 w 76"/>
              <a:gd name="T21" fmla="*/ 75 h 202"/>
              <a:gd name="T22" fmla="*/ 11 w 76"/>
              <a:gd name="T23" fmla="*/ 62 h 202"/>
              <a:gd name="T24" fmla="*/ 7 w 76"/>
              <a:gd name="T25" fmla="*/ 53 h 202"/>
              <a:gd name="T26" fmla="*/ 9 w 76"/>
              <a:gd name="T27" fmla="*/ 44 h 202"/>
              <a:gd name="T28" fmla="*/ 7 w 76"/>
              <a:gd name="T29" fmla="*/ 35 h 202"/>
              <a:gd name="T30" fmla="*/ 6 w 76"/>
              <a:gd name="T31" fmla="*/ 27 h 202"/>
              <a:gd name="T32" fmla="*/ 4 w 76"/>
              <a:gd name="T33" fmla="*/ 22 h 202"/>
              <a:gd name="T34" fmla="*/ 2 w 76"/>
              <a:gd name="T35" fmla="*/ 16 h 202"/>
              <a:gd name="T36" fmla="*/ 0 w 76"/>
              <a:gd name="T37" fmla="*/ 13 h 202"/>
              <a:gd name="T38" fmla="*/ 0 w 76"/>
              <a:gd name="T39" fmla="*/ 5 h 202"/>
              <a:gd name="T40" fmla="*/ 4 w 76"/>
              <a:gd name="T41" fmla="*/ 2 h 202"/>
              <a:gd name="T42" fmla="*/ 6 w 76"/>
              <a:gd name="T43" fmla="*/ 9 h 202"/>
              <a:gd name="T44" fmla="*/ 9 w 76"/>
              <a:gd name="T45" fmla="*/ 16 h 202"/>
              <a:gd name="T46" fmla="*/ 11 w 76"/>
              <a:gd name="T47" fmla="*/ 20 h 202"/>
              <a:gd name="T48" fmla="*/ 15 w 76"/>
              <a:gd name="T49" fmla="*/ 26 h 202"/>
              <a:gd name="T50" fmla="*/ 17 w 76"/>
              <a:gd name="T51" fmla="*/ 33 h 202"/>
              <a:gd name="T52" fmla="*/ 19 w 76"/>
              <a:gd name="T53" fmla="*/ 42 h 202"/>
              <a:gd name="T54" fmla="*/ 22 w 76"/>
              <a:gd name="T55" fmla="*/ 48 h 202"/>
              <a:gd name="T56" fmla="*/ 24 w 76"/>
              <a:gd name="T57" fmla="*/ 59 h 202"/>
              <a:gd name="T58" fmla="*/ 31 w 76"/>
              <a:gd name="T59" fmla="*/ 75 h 202"/>
              <a:gd name="T60" fmla="*/ 24 w 76"/>
              <a:gd name="T61" fmla="*/ 90 h 202"/>
              <a:gd name="T62" fmla="*/ 24 w 76"/>
              <a:gd name="T63" fmla="*/ 101 h 202"/>
              <a:gd name="T64" fmla="*/ 26 w 76"/>
              <a:gd name="T65" fmla="*/ 110 h 202"/>
              <a:gd name="T66" fmla="*/ 30 w 76"/>
              <a:gd name="T67" fmla="*/ 119 h 202"/>
              <a:gd name="T68" fmla="*/ 33 w 76"/>
              <a:gd name="T69" fmla="*/ 130 h 202"/>
              <a:gd name="T70" fmla="*/ 37 w 76"/>
              <a:gd name="T71" fmla="*/ 138 h 202"/>
              <a:gd name="T72" fmla="*/ 39 w 76"/>
              <a:gd name="T73" fmla="*/ 143 h 202"/>
              <a:gd name="T74" fmla="*/ 41 w 76"/>
              <a:gd name="T75" fmla="*/ 149 h 202"/>
              <a:gd name="T76" fmla="*/ 42 w 76"/>
              <a:gd name="T77" fmla="*/ 152 h 202"/>
              <a:gd name="T78" fmla="*/ 44 w 76"/>
              <a:gd name="T79" fmla="*/ 160 h 202"/>
              <a:gd name="T80" fmla="*/ 48 w 76"/>
              <a:gd name="T81" fmla="*/ 169 h 202"/>
              <a:gd name="T82" fmla="*/ 52 w 76"/>
              <a:gd name="T83" fmla="*/ 178 h 202"/>
              <a:gd name="T84" fmla="*/ 55 w 76"/>
              <a:gd name="T85" fmla="*/ 187 h 202"/>
              <a:gd name="T86" fmla="*/ 63 w 76"/>
              <a:gd name="T87" fmla="*/ 20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76" h="202">
                <a:moveTo>
                  <a:pt x="76" y="202"/>
                </a:moveTo>
                <a:lnTo>
                  <a:pt x="76" y="200"/>
                </a:lnTo>
                <a:lnTo>
                  <a:pt x="76" y="195"/>
                </a:lnTo>
                <a:lnTo>
                  <a:pt x="74" y="191"/>
                </a:lnTo>
                <a:lnTo>
                  <a:pt x="74" y="187"/>
                </a:lnTo>
                <a:lnTo>
                  <a:pt x="74" y="186"/>
                </a:lnTo>
                <a:lnTo>
                  <a:pt x="72" y="184"/>
                </a:lnTo>
                <a:lnTo>
                  <a:pt x="70" y="178"/>
                </a:lnTo>
                <a:lnTo>
                  <a:pt x="70" y="175"/>
                </a:lnTo>
                <a:lnTo>
                  <a:pt x="68" y="171"/>
                </a:lnTo>
                <a:lnTo>
                  <a:pt x="66" y="167"/>
                </a:lnTo>
                <a:lnTo>
                  <a:pt x="64" y="163"/>
                </a:lnTo>
                <a:lnTo>
                  <a:pt x="63" y="160"/>
                </a:lnTo>
                <a:lnTo>
                  <a:pt x="63" y="158"/>
                </a:lnTo>
                <a:lnTo>
                  <a:pt x="63" y="156"/>
                </a:lnTo>
                <a:lnTo>
                  <a:pt x="61" y="154"/>
                </a:lnTo>
                <a:lnTo>
                  <a:pt x="61" y="151"/>
                </a:lnTo>
                <a:lnTo>
                  <a:pt x="59" y="147"/>
                </a:lnTo>
                <a:lnTo>
                  <a:pt x="57" y="143"/>
                </a:lnTo>
                <a:lnTo>
                  <a:pt x="55" y="140"/>
                </a:lnTo>
                <a:lnTo>
                  <a:pt x="55" y="136"/>
                </a:lnTo>
                <a:lnTo>
                  <a:pt x="53" y="130"/>
                </a:lnTo>
                <a:lnTo>
                  <a:pt x="52" y="125"/>
                </a:lnTo>
                <a:lnTo>
                  <a:pt x="50" y="123"/>
                </a:lnTo>
                <a:lnTo>
                  <a:pt x="48" y="112"/>
                </a:lnTo>
                <a:lnTo>
                  <a:pt x="44" y="108"/>
                </a:lnTo>
                <a:lnTo>
                  <a:pt x="42" y="103"/>
                </a:lnTo>
                <a:lnTo>
                  <a:pt x="39" y="97"/>
                </a:lnTo>
                <a:lnTo>
                  <a:pt x="35" y="94"/>
                </a:lnTo>
                <a:lnTo>
                  <a:pt x="31" y="90"/>
                </a:lnTo>
                <a:lnTo>
                  <a:pt x="26" y="84"/>
                </a:lnTo>
                <a:lnTo>
                  <a:pt x="20" y="79"/>
                </a:lnTo>
                <a:lnTo>
                  <a:pt x="15" y="75"/>
                </a:lnTo>
                <a:lnTo>
                  <a:pt x="15" y="72"/>
                </a:lnTo>
                <a:lnTo>
                  <a:pt x="11" y="66"/>
                </a:lnTo>
                <a:lnTo>
                  <a:pt x="11" y="62"/>
                </a:lnTo>
                <a:lnTo>
                  <a:pt x="9" y="59"/>
                </a:lnTo>
                <a:lnTo>
                  <a:pt x="7" y="55"/>
                </a:lnTo>
                <a:lnTo>
                  <a:pt x="7" y="53"/>
                </a:lnTo>
                <a:lnTo>
                  <a:pt x="9" y="48"/>
                </a:lnTo>
                <a:lnTo>
                  <a:pt x="9" y="46"/>
                </a:lnTo>
                <a:lnTo>
                  <a:pt x="9" y="44"/>
                </a:lnTo>
                <a:lnTo>
                  <a:pt x="7" y="40"/>
                </a:lnTo>
                <a:lnTo>
                  <a:pt x="7" y="37"/>
                </a:lnTo>
                <a:lnTo>
                  <a:pt x="7" y="35"/>
                </a:lnTo>
                <a:lnTo>
                  <a:pt x="7" y="33"/>
                </a:lnTo>
                <a:lnTo>
                  <a:pt x="6" y="29"/>
                </a:lnTo>
                <a:lnTo>
                  <a:pt x="6" y="27"/>
                </a:lnTo>
                <a:lnTo>
                  <a:pt x="4" y="26"/>
                </a:lnTo>
                <a:lnTo>
                  <a:pt x="4" y="24"/>
                </a:lnTo>
                <a:lnTo>
                  <a:pt x="4" y="22"/>
                </a:lnTo>
                <a:lnTo>
                  <a:pt x="4" y="22"/>
                </a:lnTo>
                <a:lnTo>
                  <a:pt x="2" y="18"/>
                </a:lnTo>
                <a:lnTo>
                  <a:pt x="2" y="16"/>
                </a:lnTo>
                <a:lnTo>
                  <a:pt x="2" y="16"/>
                </a:lnTo>
                <a:lnTo>
                  <a:pt x="2" y="15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5"/>
                </a:lnTo>
                <a:lnTo>
                  <a:pt x="2" y="2"/>
                </a:lnTo>
                <a:lnTo>
                  <a:pt x="4" y="0"/>
                </a:lnTo>
                <a:lnTo>
                  <a:pt x="4" y="2"/>
                </a:lnTo>
                <a:lnTo>
                  <a:pt x="6" y="4"/>
                </a:lnTo>
                <a:lnTo>
                  <a:pt x="6" y="7"/>
                </a:lnTo>
                <a:lnTo>
                  <a:pt x="6" y="9"/>
                </a:lnTo>
                <a:lnTo>
                  <a:pt x="7" y="11"/>
                </a:lnTo>
                <a:lnTo>
                  <a:pt x="7" y="15"/>
                </a:lnTo>
                <a:lnTo>
                  <a:pt x="9" y="16"/>
                </a:lnTo>
                <a:lnTo>
                  <a:pt x="9" y="18"/>
                </a:lnTo>
                <a:lnTo>
                  <a:pt x="9" y="18"/>
                </a:lnTo>
                <a:lnTo>
                  <a:pt x="11" y="20"/>
                </a:lnTo>
                <a:lnTo>
                  <a:pt x="13" y="22"/>
                </a:lnTo>
                <a:lnTo>
                  <a:pt x="15" y="24"/>
                </a:lnTo>
                <a:lnTo>
                  <a:pt x="15" y="26"/>
                </a:lnTo>
                <a:lnTo>
                  <a:pt x="17" y="29"/>
                </a:lnTo>
                <a:lnTo>
                  <a:pt x="17" y="31"/>
                </a:lnTo>
                <a:lnTo>
                  <a:pt x="17" y="33"/>
                </a:lnTo>
                <a:lnTo>
                  <a:pt x="19" y="37"/>
                </a:lnTo>
                <a:lnTo>
                  <a:pt x="19" y="38"/>
                </a:lnTo>
                <a:lnTo>
                  <a:pt x="19" y="42"/>
                </a:lnTo>
                <a:lnTo>
                  <a:pt x="20" y="44"/>
                </a:lnTo>
                <a:lnTo>
                  <a:pt x="20" y="46"/>
                </a:lnTo>
                <a:lnTo>
                  <a:pt x="22" y="48"/>
                </a:lnTo>
                <a:lnTo>
                  <a:pt x="22" y="51"/>
                </a:lnTo>
                <a:lnTo>
                  <a:pt x="24" y="55"/>
                </a:lnTo>
                <a:lnTo>
                  <a:pt x="24" y="59"/>
                </a:lnTo>
                <a:lnTo>
                  <a:pt x="28" y="64"/>
                </a:lnTo>
                <a:lnTo>
                  <a:pt x="31" y="68"/>
                </a:lnTo>
                <a:lnTo>
                  <a:pt x="31" y="75"/>
                </a:lnTo>
                <a:lnTo>
                  <a:pt x="30" y="81"/>
                </a:lnTo>
                <a:lnTo>
                  <a:pt x="28" y="86"/>
                </a:lnTo>
                <a:lnTo>
                  <a:pt x="24" y="90"/>
                </a:lnTo>
                <a:lnTo>
                  <a:pt x="24" y="95"/>
                </a:lnTo>
                <a:lnTo>
                  <a:pt x="24" y="97"/>
                </a:lnTo>
                <a:lnTo>
                  <a:pt x="24" y="101"/>
                </a:lnTo>
                <a:lnTo>
                  <a:pt x="24" y="103"/>
                </a:lnTo>
                <a:lnTo>
                  <a:pt x="24" y="106"/>
                </a:lnTo>
                <a:lnTo>
                  <a:pt x="26" y="110"/>
                </a:lnTo>
                <a:lnTo>
                  <a:pt x="28" y="112"/>
                </a:lnTo>
                <a:lnTo>
                  <a:pt x="28" y="116"/>
                </a:lnTo>
                <a:lnTo>
                  <a:pt x="30" y="119"/>
                </a:lnTo>
                <a:lnTo>
                  <a:pt x="31" y="121"/>
                </a:lnTo>
                <a:lnTo>
                  <a:pt x="31" y="125"/>
                </a:lnTo>
                <a:lnTo>
                  <a:pt x="33" y="130"/>
                </a:lnTo>
                <a:lnTo>
                  <a:pt x="35" y="134"/>
                </a:lnTo>
                <a:lnTo>
                  <a:pt x="35" y="136"/>
                </a:lnTo>
                <a:lnTo>
                  <a:pt x="37" y="138"/>
                </a:lnTo>
                <a:lnTo>
                  <a:pt x="37" y="140"/>
                </a:lnTo>
                <a:lnTo>
                  <a:pt x="37" y="141"/>
                </a:lnTo>
                <a:lnTo>
                  <a:pt x="39" y="143"/>
                </a:lnTo>
                <a:lnTo>
                  <a:pt x="39" y="145"/>
                </a:lnTo>
                <a:lnTo>
                  <a:pt x="39" y="147"/>
                </a:lnTo>
                <a:lnTo>
                  <a:pt x="41" y="149"/>
                </a:lnTo>
                <a:lnTo>
                  <a:pt x="41" y="151"/>
                </a:lnTo>
                <a:lnTo>
                  <a:pt x="41" y="152"/>
                </a:lnTo>
                <a:lnTo>
                  <a:pt x="42" y="152"/>
                </a:lnTo>
                <a:lnTo>
                  <a:pt x="42" y="154"/>
                </a:lnTo>
                <a:lnTo>
                  <a:pt x="42" y="156"/>
                </a:lnTo>
                <a:lnTo>
                  <a:pt x="44" y="160"/>
                </a:lnTo>
                <a:lnTo>
                  <a:pt x="46" y="162"/>
                </a:lnTo>
                <a:lnTo>
                  <a:pt x="48" y="165"/>
                </a:lnTo>
                <a:lnTo>
                  <a:pt x="48" y="169"/>
                </a:lnTo>
                <a:lnTo>
                  <a:pt x="50" y="171"/>
                </a:lnTo>
                <a:lnTo>
                  <a:pt x="50" y="175"/>
                </a:lnTo>
                <a:lnTo>
                  <a:pt x="52" y="178"/>
                </a:lnTo>
                <a:lnTo>
                  <a:pt x="53" y="180"/>
                </a:lnTo>
                <a:lnTo>
                  <a:pt x="53" y="184"/>
                </a:lnTo>
                <a:lnTo>
                  <a:pt x="55" y="187"/>
                </a:lnTo>
                <a:lnTo>
                  <a:pt x="55" y="189"/>
                </a:lnTo>
                <a:lnTo>
                  <a:pt x="59" y="197"/>
                </a:lnTo>
                <a:lnTo>
                  <a:pt x="63" y="200"/>
                </a:lnTo>
                <a:lnTo>
                  <a:pt x="68" y="202"/>
                </a:lnTo>
                <a:lnTo>
                  <a:pt x="76" y="202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46" name="Freeform 2102"/>
          <p:cNvSpPr>
            <a:spLocks/>
          </p:cNvSpPr>
          <p:nvPr/>
        </p:nvSpPr>
        <p:spPr bwMode="auto">
          <a:xfrm>
            <a:off x="6021388" y="4006850"/>
            <a:ext cx="60325" cy="160338"/>
          </a:xfrm>
          <a:custGeom>
            <a:avLst/>
            <a:gdLst>
              <a:gd name="T0" fmla="*/ 76 w 76"/>
              <a:gd name="T1" fmla="*/ 195 h 202"/>
              <a:gd name="T2" fmla="*/ 74 w 76"/>
              <a:gd name="T3" fmla="*/ 186 h 202"/>
              <a:gd name="T4" fmla="*/ 70 w 76"/>
              <a:gd name="T5" fmla="*/ 175 h 202"/>
              <a:gd name="T6" fmla="*/ 64 w 76"/>
              <a:gd name="T7" fmla="*/ 163 h 202"/>
              <a:gd name="T8" fmla="*/ 63 w 76"/>
              <a:gd name="T9" fmla="*/ 156 h 202"/>
              <a:gd name="T10" fmla="*/ 59 w 76"/>
              <a:gd name="T11" fmla="*/ 147 h 202"/>
              <a:gd name="T12" fmla="*/ 55 w 76"/>
              <a:gd name="T13" fmla="*/ 136 h 202"/>
              <a:gd name="T14" fmla="*/ 50 w 76"/>
              <a:gd name="T15" fmla="*/ 123 h 202"/>
              <a:gd name="T16" fmla="*/ 42 w 76"/>
              <a:gd name="T17" fmla="*/ 103 h 202"/>
              <a:gd name="T18" fmla="*/ 31 w 76"/>
              <a:gd name="T19" fmla="*/ 90 h 202"/>
              <a:gd name="T20" fmla="*/ 15 w 76"/>
              <a:gd name="T21" fmla="*/ 75 h 202"/>
              <a:gd name="T22" fmla="*/ 11 w 76"/>
              <a:gd name="T23" fmla="*/ 62 h 202"/>
              <a:gd name="T24" fmla="*/ 7 w 76"/>
              <a:gd name="T25" fmla="*/ 53 h 202"/>
              <a:gd name="T26" fmla="*/ 9 w 76"/>
              <a:gd name="T27" fmla="*/ 44 h 202"/>
              <a:gd name="T28" fmla="*/ 7 w 76"/>
              <a:gd name="T29" fmla="*/ 35 h 202"/>
              <a:gd name="T30" fmla="*/ 6 w 76"/>
              <a:gd name="T31" fmla="*/ 27 h 202"/>
              <a:gd name="T32" fmla="*/ 4 w 76"/>
              <a:gd name="T33" fmla="*/ 22 h 202"/>
              <a:gd name="T34" fmla="*/ 2 w 76"/>
              <a:gd name="T35" fmla="*/ 16 h 202"/>
              <a:gd name="T36" fmla="*/ 0 w 76"/>
              <a:gd name="T37" fmla="*/ 13 h 202"/>
              <a:gd name="T38" fmla="*/ 0 w 76"/>
              <a:gd name="T39" fmla="*/ 5 h 202"/>
              <a:gd name="T40" fmla="*/ 4 w 76"/>
              <a:gd name="T41" fmla="*/ 2 h 202"/>
              <a:gd name="T42" fmla="*/ 6 w 76"/>
              <a:gd name="T43" fmla="*/ 9 h 202"/>
              <a:gd name="T44" fmla="*/ 9 w 76"/>
              <a:gd name="T45" fmla="*/ 16 h 202"/>
              <a:gd name="T46" fmla="*/ 11 w 76"/>
              <a:gd name="T47" fmla="*/ 20 h 202"/>
              <a:gd name="T48" fmla="*/ 15 w 76"/>
              <a:gd name="T49" fmla="*/ 26 h 202"/>
              <a:gd name="T50" fmla="*/ 17 w 76"/>
              <a:gd name="T51" fmla="*/ 33 h 202"/>
              <a:gd name="T52" fmla="*/ 19 w 76"/>
              <a:gd name="T53" fmla="*/ 42 h 202"/>
              <a:gd name="T54" fmla="*/ 22 w 76"/>
              <a:gd name="T55" fmla="*/ 48 h 202"/>
              <a:gd name="T56" fmla="*/ 24 w 76"/>
              <a:gd name="T57" fmla="*/ 59 h 202"/>
              <a:gd name="T58" fmla="*/ 31 w 76"/>
              <a:gd name="T59" fmla="*/ 75 h 202"/>
              <a:gd name="T60" fmla="*/ 24 w 76"/>
              <a:gd name="T61" fmla="*/ 90 h 202"/>
              <a:gd name="T62" fmla="*/ 24 w 76"/>
              <a:gd name="T63" fmla="*/ 101 h 202"/>
              <a:gd name="T64" fmla="*/ 26 w 76"/>
              <a:gd name="T65" fmla="*/ 110 h 202"/>
              <a:gd name="T66" fmla="*/ 30 w 76"/>
              <a:gd name="T67" fmla="*/ 119 h 202"/>
              <a:gd name="T68" fmla="*/ 33 w 76"/>
              <a:gd name="T69" fmla="*/ 130 h 202"/>
              <a:gd name="T70" fmla="*/ 37 w 76"/>
              <a:gd name="T71" fmla="*/ 138 h 202"/>
              <a:gd name="T72" fmla="*/ 39 w 76"/>
              <a:gd name="T73" fmla="*/ 143 h 202"/>
              <a:gd name="T74" fmla="*/ 41 w 76"/>
              <a:gd name="T75" fmla="*/ 149 h 202"/>
              <a:gd name="T76" fmla="*/ 42 w 76"/>
              <a:gd name="T77" fmla="*/ 152 h 202"/>
              <a:gd name="T78" fmla="*/ 44 w 76"/>
              <a:gd name="T79" fmla="*/ 160 h 202"/>
              <a:gd name="T80" fmla="*/ 48 w 76"/>
              <a:gd name="T81" fmla="*/ 169 h 202"/>
              <a:gd name="T82" fmla="*/ 52 w 76"/>
              <a:gd name="T83" fmla="*/ 178 h 202"/>
              <a:gd name="T84" fmla="*/ 55 w 76"/>
              <a:gd name="T85" fmla="*/ 187 h 202"/>
              <a:gd name="T86" fmla="*/ 63 w 76"/>
              <a:gd name="T87" fmla="*/ 20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76" h="202">
                <a:moveTo>
                  <a:pt x="76" y="202"/>
                </a:moveTo>
                <a:lnTo>
                  <a:pt x="76" y="200"/>
                </a:lnTo>
                <a:lnTo>
                  <a:pt x="76" y="195"/>
                </a:lnTo>
                <a:lnTo>
                  <a:pt x="74" y="191"/>
                </a:lnTo>
                <a:lnTo>
                  <a:pt x="74" y="187"/>
                </a:lnTo>
                <a:lnTo>
                  <a:pt x="74" y="186"/>
                </a:lnTo>
                <a:lnTo>
                  <a:pt x="72" y="184"/>
                </a:lnTo>
                <a:lnTo>
                  <a:pt x="70" y="178"/>
                </a:lnTo>
                <a:lnTo>
                  <a:pt x="70" y="175"/>
                </a:lnTo>
                <a:lnTo>
                  <a:pt x="68" y="171"/>
                </a:lnTo>
                <a:lnTo>
                  <a:pt x="66" y="167"/>
                </a:lnTo>
                <a:lnTo>
                  <a:pt x="64" y="163"/>
                </a:lnTo>
                <a:lnTo>
                  <a:pt x="63" y="160"/>
                </a:lnTo>
                <a:lnTo>
                  <a:pt x="63" y="158"/>
                </a:lnTo>
                <a:lnTo>
                  <a:pt x="63" y="156"/>
                </a:lnTo>
                <a:lnTo>
                  <a:pt x="61" y="154"/>
                </a:lnTo>
                <a:lnTo>
                  <a:pt x="61" y="151"/>
                </a:lnTo>
                <a:lnTo>
                  <a:pt x="59" y="147"/>
                </a:lnTo>
                <a:lnTo>
                  <a:pt x="57" y="143"/>
                </a:lnTo>
                <a:lnTo>
                  <a:pt x="55" y="140"/>
                </a:lnTo>
                <a:lnTo>
                  <a:pt x="55" y="136"/>
                </a:lnTo>
                <a:lnTo>
                  <a:pt x="53" y="130"/>
                </a:lnTo>
                <a:lnTo>
                  <a:pt x="52" y="125"/>
                </a:lnTo>
                <a:lnTo>
                  <a:pt x="50" y="123"/>
                </a:lnTo>
                <a:lnTo>
                  <a:pt x="48" y="112"/>
                </a:lnTo>
                <a:lnTo>
                  <a:pt x="44" y="108"/>
                </a:lnTo>
                <a:lnTo>
                  <a:pt x="42" y="103"/>
                </a:lnTo>
                <a:lnTo>
                  <a:pt x="39" y="97"/>
                </a:lnTo>
                <a:lnTo>
                  <a:pt x="35" y="94"/>
                </a:lnTo>
                <a:lnTo>
                  <a:pt x="31" y="90"/>
                </a:lnTo>
                <a:lnTo>
                  <a:pt x="26" y="84"/>
                </a:lnTo>
                <a:lnTo>
                  <a:pt x="20" y="79"/>
                </a:lnTo>
                <a:lnTo>
                  <a:pt x="15" y="75"/>
                </a:lnTo>
                <a:lnTo>
                  <a:pt x="15" y="72"/>
                </a:lnTo>
                <a:lnTo>
                  <a:pt x="11" y="66"/>
                </a:lnTo>
                <a:lnTo>
                  <a:pt x="11" y="62"/>
                </a:lnTo>
                <a:lnTo>
                  <a:pt x="9" y="59"/>
                </a:lnTo>
                <a:lnTo>
                  <a:pt x="7" y="55"/>
                </a:lnTo>
                <a:lnTo>
                  <a:pt x="7" y="53"/>
                </a:lnTo>
                <a:lnTo>
                  <a:pt x="9" y="48"/>
                </a:lnTo>
                <a:lnTo>
                  <a:pt x="9" y="46"/>
                </a:lnTo>
                <a:lnTo>
                  <a:pt x="9" y="44"/>
                </a:lnTo>
                <a:lnTo>
                  <a:pt x="7" y="40"/>
                </a:lnTo>
                <a:lnTo>
                  <a:pt x="7" y="37"/>
                </a:lnTo>
                <a:lnTo>
                  <a:pt x="7" y="35"/>
                </a:lnTo>
                <a:lnTo>
                  <a:pt x="7" y="33"/>
                </a:lnTo>
                <a:lnTo>
                  <a:pt x="6" y="29"/>
                </a:lnTo>
                <a:lnTo>
                  <a:pt x="6" y="27"/>
                </a:lnTo>
                <a:lnTo>
                  <a:pt x="4" y="26"/>
                </a:lnTo>
                <a:lnTo>
                  <a:pt x="4" y="24"/>
                </a:lnTo>
                <a:lnTo>
                  <a:pt x="4" y="22"/>
                </a:lnTo>
                <a:lnTo>
                  <a:pt x="4" y="22"/>
                </a:lnTo>
                <a:lnTo>
                  <a:pt x="2" y="18"/>
                </a:lnTo>
                <a:lnTo>
                  <a:pt x="2" y="16"/>
                </a:lnTo>
                <a:lnTo>
                  <a:pt x="2" y="16"/>
                </a:lnTo>
                <a:lnTo>
                  <a:pt x="2" y="15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5"/>
                </a:lnTo>
                <a:lnTo>
                  <a:pt x="2" y="2"/>
                </a:lnTo>
                <a:lnTo>
                  <a:pt x="4" y="0"/>
                </a:lnTo>
                <a:lnTo>
                  <a:pt x="4" y="2"/>
                </a:lnTo>
                <a:lnTo>
                  <a:pt x="6" y="4"/>
                </a:lnTo>
                <a:lnTo>
                  <a:pt x="6" y="7"/>
                </a:lnTo>
                <a:lnTo>
                  <a:pt x="6" y="9"/>
                </a:lnTo>
                <a:lnTo>
                  <a:pt x="7" y="11"/>
                </a:lnTo>
                <a:lnTo>
                  <a:pt x="7" y="15"/>
                </a:lnTo>
                <a:lnTo>
                  <a:pt x="9" y="16"/>
                </a:lnTo>
                <a:lnTo>
                  <a:pt x="9" y="18"/>
                </a:lnTo>
                <a:lnTo>
                  <a:pt x="9" y="18"/>
                </a:lnTo>
                <a:lnTo>
                  <a:pt x="11" y="20"/>
                </a:lnTo>
                <a:lnTo>
                  <a:pt x="13" y="22"/>
                </a:lnTo>
                <a:lnTo>
                  <a:pt x="15" y="24"/>
                </a:lnTo>
                <a:lnTo>
                  <a:pt x="15" y="26"/>
                </a:lnTo>
                <a:lnTo>
                  <a:pt x="17" y="29"/>
                </a:lnTo>
                <a:lnTo>
                  <a:pt x="17" y="31"/>
                </a:lnTo>
                <a:lnTo>
                  <a:pt x="17" y="33"/>
                </a:lnTo>
                <a:lnTo>
                  <a:pt x="19" y="37"/>
                </a:lnTo>
                <a:lnTo>
                  <a:pt x="19" y="38"/>
                </a:lnTo>
                <a:lnTo>
                  <a:pt x="19" y="42"/>
                </a:lnTo>
                <a:lnTo>
                  <a:pt x="20" y="44"/>
                </a:lnTo>
                <a:lnTo>
                  <a:pt x="20" y="46"/>
                </a:lnTo>
                <a:lnTo>
                  <a:pt x="22" y="48"/>
                </a:lnTo>
                <a:lnTo>
                  <a:pt x="22" y="51"/>
                </a:lnTo>
                <a:lnTo>
                  <a:pt x="24" y="55"/>
                </a:lnTo>
                <a:lnTo>
                  <a:pt x="24" y="59"/>
                </a:lnTo>
                <a:lnTo>
                  <a:pt x="28" y="64"/>
                </a:lnTo>
                <a:lnTo>
                  <a:pt x="31" y="68"/>
                </a:lnTo>
                <a:lnTo>
                  <a:pt x="31" y="75"/>
                </a:lnTo>
                <a:lnTo>
                  <a:pt x="30" y="81"/>
                </a:lnTo>
                <a:lnTo>
                  <a:pt x="28" y="86"/>
                </a:lnTo>
                <a:lnTo>
                  <a:pt x="24" y="90"/>
                </a:lnTo>
                <a:lnTo>
                  <a:pt x="24" y="95"/>
                </a:lnTo>
                <a:lnTo>
                  <a:pt x="24" y="97"/>
                </a:lnTo>
                <a:lnTo>
                  <a:pt x="24" y="101"/>
                </a:lnTo>
                <a:lnTo>
                  <a:pt x="24" y="103"/>
                </a:lnTo>
                <a:lnTo>
                  <a:pt x="24" y="106"/>
                </a:lnTo>
                <a:lnTo>
                  <a:pt x="26" y="110"/>
                </a:lnTo>
                <a:lnTo>
                  <a:pt x="28" y="112"/>
                </a:lnTo>
                <a:lnTo>
                  <a:pt x="28" y="116"/>
                </a:lnTo>
                <a:lnTo>
                  <a:pt x="30" y="119"/>
                </a:lnTo>
                <a:lnTo>
                  <a:pt x="31" y="121"/>
                </a:lnTo>
                <a:lnTo>
                  <a:pt x="31" y="125"/>
                </a:lnTo>
                <a:lnTo>
                  <a:pt x="33" y="130"/>
                </a:lnTo>
                <a:lnTo>
                  <a:pt x="35" y="134"/>
                </a:lnTo>
                <a:lnTo>
                  <a:pt x="35" y="136"/>
                </a:lnTo>
                <a:lnTo>
                  <a:pt x="37" y="138"/>
                </a:lnTo>
                <a:lnTo>
                  <a:pt x="37" y="140"/>
                </a:lnTo>
                <a:lnTo>
                  <a:pt x="37" y="141"/>
                </a:lnTo>
                <a:lnTo>
                  <a:pt x="39" y="143"/>
                </a:lnTo>
                <a:lnTo>
                  <a:pt x="39" y="145"/>
                </a:lnTo>
                <a:lnTo>
                  <a:pt x="39" y="147"/>
                </a:lnTo>
                <a:lnTo>
                  <a:pt x="41" y="149"/>
                </a:lnTo>
                <a:lnTo>
                  <a:pt x="41" y="151"/>
                </a:lnTo>
                <a:lnTo>
                  <a:pt x="41" y="152"/>
                </a:lnTo>
                <a:lnTo>
                  <a:pt x="42" y="152"/>
                </a:lnTo>
                <a:lnTo>
                  <a:pt x="42" y="154"/>
                </a:lnTo>
                <a:lnTo>
                  <a:pt x="42" y="156"/>
                </a:lnTo>
                <a:lnTo>
                  <a:pt x="44" y="160"/>
                </a:lnTo>
                <a:lnTo>
                  <a:pt x="46" y="162"/>
                </a:lnTo>
                <a:lnTo>
                  <a:pt x="48" y="165"/>
                </a:lnTo>
                <a:lnTo>
                  <a:pt x="48" y="169"/>
                </a:lnTo>
                <a:lnTo>
                  <a:pt x="50" y="171"/>
                </a:lnTo>
                <a:lnTo>
                  <a:pt x="50" y="175"/>
                </a:lnTo>
                <a:lnTo>
                  <a:pt x="52" y="178"/>
                </a:lnTo>
                <a:lnTo>
                  <a:pt x="53" y="180"/>
                </a:lnTo>
                <a:lnTo>
                  <a:pt x="53" y="184"/>
                </a:lnTo>
                <a:lnTo>
                  <a:pt x="55" y="187"/>
                </a:lnTo>
                <a:lnTo>
                  <a:pt x="55" y="189"/>
                </a:lnTo>
                <a:lnTo>
                  <a:pt x="59" y="197"/>
                </a:lnTo>
                <a:lnTo>
                  <a:pt x="63" y="200"/>
                </a:lnTo>
                <a:lnTo>
                  <a:pt x="68" y="202"/>
                </a:lnTo>
                <a:lnTo>
                  <a:pt x="76" y="20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47" name="Freeform 2103"/>
          <p:cNvSpPr>
            <a:spLocks/>
          </p:cNvSpPr>
          <p:nvPr/>
        </p:nvSpPr>
        <p:spPr bwMode="auto">
          <a:xfrm>
            <a:off x="6046788" y="4081463"/>
            <a:ext cx="28575" cy="80962"/>
          </a:xfrm>
          <a:custGeom>
            <a:avLst/>
            <a:gdLst>
              <a:gd name="T0" fmla="*/ 0 w 37"/>
              <a:gd name="T1" fmla="*/ 0 h 103"/>
              <a:gd name="T2" fmla="*/ 0 w 37"/>
              <a:gd name="T3" fmla="*/ 0 h 103"/>
              <a:gd name="T4" fmla="*/ 0 w 37"/>
              <a:gd name="T5" fmla="*/ 1 h 103"/>
              <a:gd name="T6" fmla="*/ 0 w 37"/>
              <a:gd name="T7" fmla="*/ 3 h 103"/>
              <a:gd name="T8" fmla="*/ 2 w 37"/>
              <a:gd name="T9" fmla="*/ 3 h 103"/>
              <a:gd name="T10" fmla="*/ 2 w 37"/>
              <a:gd name="T11" fmla="*/ 5 h 103"/>
              <a:gd name="T12" fmla="*/ 2 w 37"/>
              <a:gd name="T13" fmla="*/ 7 h 103"/>
              <a:gd name="T14" fmla="*/ 2 w 37"/>
              <a:gd name="T15" fmla="*/ 9 h 103"/>
              <a:gd name="T16" fmla="*/ 4 w 37"/>
              <a:gd name="T17" fmla="*/ 9 h 103"/>
              <a:gd name="T18" fmla="*/ 4 w 37"/>
              <a:gd name="T19" fmla="*/ 11 h 103"/>
              <a:gd name="T20" fmla="*/ 6 w 37"/>
              <a:gd name="T21" fmla="*/ 14 h 103"/>
              <a:gd name="T22" fmla="*/ 8 w 37"/>
              <a:gd name="T23" fmla="*/ 16 h 103"/>
              <a:gd name="T24" fmla="*/ 10 w 37"/>
              <a:gd name="T25" fmla="*/ 20 h 103"/>
              <a:gd name="T26" fmla="*/ 11 w 37"/>
              <a:gd name="T27" fmla="*/ 22 h 103"/>
              <a:gd name="T28" fmla="*/ 13 w 37"/>
              <a:gd name="T29" fmla="*/ 27 h 103"/>
              <a:gd name="T30" fmla="*/ 13 w 37"/>
              <a:gd name="T31" fmla="*/ 29 h 103"/>
              <a:gd name="T32" fmla="*/ 15 w 37"/>
              <a:gd name="T33" fmla="*/ 31 h 103"/>
              <a:gd name="T34" fmla="*/ 17 w 37"/>
              <a:gd name="T35" fmla="*/ 36 h 103"/>
              <a:gd name="T36" fmla="*/ 17 w 37"/>
              <a:gd name="T37" fmla="*/ 40 h 103"/>
              <a:gd name="T38" fmla="*/ 19 w 37"/>
              <a:gd name="T39" fmla="*/ 44 h 103"/>
              <a:gd name="T40" fmla="*/ 19 w 37"/>
              <a:gd name="T41" fmla="*/ 47 h 103"/>
              <a:gd name="T42" fmla="*/ 21 w 37"/>
              <a:gd name="T43" fmla="*/ 51 h 103"/>
              <a:gd name="T44" fmla="*/ 22 w 37"/>
              <a:gd name="T45" fmla="*/ 55 h 103"/>
              <a:gd name="T46" fmla="*/ 24 w 37"/>
              <a:gd name="T47" fmla="*/ 60 h 103"/>
              <a:gd name="T48" fmla="*/ 26 w 37"/>
              <a:gd name="T49" fmla="*/ 66 h 103"/>
              <a:gd name="T50" fmla="*/ 28 w 37"/>
              <a:gd name="T51" fmla="*/ 68 h 103"/>
              <a:gd name="T52" fmla="*/ 28 w 37"/>
              <a:gd name="T53" fmla="*/ 69 h 103"/>
              <a:gd name="T54" fmla="*/ 28 w 37"/>
              <a:gd name="T55" fmla="*/ 73 h 103"/>
              <a:gd name="T56" fmla="*/ 32 w 37"/>
              <a:gd name="T57" fmla="*/ 79 h 103"/>
              <a:gd name="T58" fmla="*/ 32 w 37"/>
              <a:gd name="T59" fmla="*/ 81 h 103"/>
              <a:gd name="T60" fmla="*/ 33 w 37"/>
              <a:gd name="T61" fmla="*/ 84 h 103"/>
              <a:gd name="T62" fmla="*/ 33 w 37"/>
              <a:gd name="T63" fmla="*/ 86 h 103"/>
              <a:gd name="T64" fmla="*/ 35 w 37"/>
              <a:gd name="T65" fmla="*/ 90 h 103"/>
              <a:gd name="T66" fmla="*/ 35 w 37"/>
              <a:gd name="T67" fmla="*/ 95 h 103"/>
              <a:gd name="T68" fmla="*/ 37 w 37"/>
              <a:gd name="T69" fmla="*/ 103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7" h="103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0" y="3"/>
                </a:lnTo>
                <a:lnTo>
                  <a:pt x="2" y="3"/>
                </a:lnTo>
                <a:lnTo>
                  <a:pt x="2" y="5"/>
                </a:lnTo>
                <a:lnTo>
                  <a:pt x="2" y="7"/>
                </a:lnTo>
                <a:lnTo>
                  <a:pt x="2" y="9"/>
                </a:lnTo>
                <a:lnTo>
                  <a:pt x="4" y="9"/>
                </a:lnTo>
                <a:lnTo>
                  <a:pt x="4" y="11"/>
                </a:lnTo>
                <a:lnTo>
                  <a:pt x="6" y="14"/>
                </a:lnTo>
                <a:lnTo>
                  <a:pt x="8" y="16"/>
                </a:lnTo>
                <a:lnTo>
                  <a:pt x="10" y="20"/>
                </a:lnTo>
                <a:lnTo>
                  <a:pt x="11" y="22"/>
                </a:lnTo>
                <a:lnTo>
                  <a:pt x="13" y="27"/>
                </a:lnTo>
                <a:lnTo>
                  <a:pt x="13" y="29"/>
                </a:lnTo>
                <a:lnTo>
                  <a:pt x="15" y="31"/>
                </a:lnTo>
                <a:lnTo>
                  <a:pt x="17" y="36"/>
                </a:lnTo>
                <a:lnTo>
                  <a:pt x="17" y="40"/>
                </a:lnTo>
                <a:lnTo>
                  <a:pt x="19" y="44"/>
                </a:lnTo>
                <a:lnTo>
                  <a:pt x="19" y="47"/>
                </a:lnTo>
                <a:lnTo>
                  <a:pt x="21" y="51"/>
                </a:lnTo>
                <a:lnTo>
                  <a:pt x="22" y="55"/>
                </a:lnTo>
                <a:lnTo>
                  <a:pt x="24" y="60"/>
                </a:lnTo>
                <a:lnTo>
                  <a:pt x="26" y="66"/>
                </a:lnTo>
                <a:lnTo>
                  <a:pt x="28" y="68"/>
                </a:lnTo>
                <a:lnTo>
                  <a:pt x="28" y="69"/>
                </a:lnTo>
                <a:lnTo>
                  <a:pt x="28" y="73"/>
                </a:lnTo>
                <a:lnTo>
                  <a:pt x="32" y="79"/>
                </a:lnTo>
                <a:lnTo>
                  <a:pt x="32" y="81"/>
                </a:lnTo>
                <a:lnTo>
                  <a:pt x="33" y="84"/>
                </a:lnTo>
                <a:lnTo>
                  <a:pt x="33" y="86"/>
                </a:lnTo>
                <a:lnTo>
                  <a:pt x="35" y="90"/>
                </a:lnTo>
                <a:lnTo>
                  <a:pt x="35" y="95"/>
                </a:lnTo>
                <a:lnTo>
                  <a:pt x="37" y="10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48" name="Freeform 2104"/>
          <p:cNvSpPr>
            <a:spLocks/>
          </p:cNvSpPr>
          <p:nvPr/>
        </p:nvSpPr>
        <p:spPr bwMode="auto">
          <a:xfrm>
            <a:off x="6070600" y="4017963"/>
            <a:ext cx="93663" cy="158750"/>
          </a:xfrm>
          <a:custGeom>
            <a:avLst/>
            <a:gdLst>
              <a:gd name="T0" fmla="*/ 11 w 117"/>
              <a:gd name="T1" fmla="*/ 194 h 198"/>
              <a:gd name="T2" fmla="*/ 16 w 117"/>
              <a:gd name="T3" fmla="*/ 187 h 198"/>
              <a:gd name="T4" fmla="*/ 20 w 117"/>
              <a:gd name="T5" fmla="*/ 180 h 198"/>
              <a:gd name="T6" fmla="*/ 22 w 117"/>
              <a:gd name="T7" fmla="*/ 172 h 198"/>
              <a:gd name="T8" fmla="*/ 25 w 117"/>
              <a:gd name="T9" fmla="*/ 167 h 198"/>
              <a:gd name="T10" fmla="*/ 31 w 117"/>
              <a:gd name="T11" fmla="*/ 160 h 198"/>
              <a:gd name="T12" fmla="*/ 33 w 117"/>
              <a:gd name="T13" fmla="*/ 152 h 198"/>
              <a:gd name="T14" fmla="*/ 36 w 117"/>
              <a:gd name="T15" fmla="*/ 145 h 198"/>
              <a:gd name="T16" fmla="*/ 40 w 117"/>
              <a:gd name="T17" fmla="*/ 137 h 198"/>
              <a:gd name="T18" fmla="*/ 42 w 117"/>
              <a:gd name="T19" fmla="*/ 130 h 198"/>
              <a:gd name="T20" fmla="*/ 46 w 117"/>
              <a:gd name="T21" fmla="*/ 123 h 198"/>
              <a:gd name="T22" fmla="*/ 49 w 117"/>
              <a:gd name="T23" fmla="*/ 115 h 198"/>
              <a:gd name="T24" fmla="*/ 51 w 117"/>
              <a:gd name="T25" fmla="*/ 110 h 198"/>
              <a:gd name="T26" fmla="*/ 53 w 117"/>
              <a:gd name="T27" fmla="*/ 103 h 198"/>
              <a:gd name="T28" fmla="*/ 55 w 117"/>
              <a:gd name="T29" fmla="*/ 95 h 198"/>
              <a:gd name="T30" fmla="*/ 55 w 117"/>
              <a:gd name="T31" fmla="*/ 88 h 198"/>
              <a:gd name="T32" fmla="*/ 57 w 117"/>
              <a:gd name="T33" fmla="*/ 80 h 198"/>
              <a:gd name="T34" fmla="*/ 57 w 117"/>
              <a:gd name="T35" fmla="*/ 71 h 198"/>
              <a:gd name="T36" fmla="*/ 57 w 117"/>
              <a:gd name="T37" fmla="*/ 66 h 198"/>
              <a:gd name="T38" fmla="*/ 60 w 117"/>
              <a:gd name="T39" fmla="*/ 57 h 198"/>
              <a:gd name="T40" fmla="*/ 62 w 117"/>
              <a:gd name="T41" fmla="*/ 49 h 198"/>
              <a:gd name="T42" fmla="*/ 66 w 117"/>
              <a:gd name="T43" fmla="*/ 42 h 198"/>
              <a:gd name="T44" fmla="*/ 70 w 117"/>
              <a:gd name="T45" fmla="*/ 31 h 198"/>
              <a:gd name="T46" fmla="*/ 73 w 117"/>
              <a:gd name="T47" fmla="*/ 23 h 198"/>
              <a:gd name="T48" fmla="*/ 81 w 117"/>
              <a:gd name="T49" fmla="*/ 12 h 198"/>
              <a:gd name="T50" fmla="*/ 90 w 117"/>
              <a:gd name="T51" fmla="*/ 3 h 198"/>
              <a:gd name="T52" fmla="*/ 101 w 117"/>
              <a:gd name="T53" fmla="*/ 1 h 198"/>
              <a:gd name="T54" fmla="*/ 112 w 117"/>
              <a:gd name="T55" fmla="*/ 0 h 198"/>
              <a:gd name="T56" fmla="*/ 114 w 117"/>
              <a:gd name="T57" fmla="*/ 3 h 198"/>
              <a:gd name="T58" fmla="*/ 106 w 117"/>
              <a:gd name="T59" fmla="*/ 9 h 198"/>
              <a:gd name="T60" fmla="*/ 97 w 117"/>
              <a:gd name="T61" fmla="*/ 14 h 198"/>
              <a:gd name="T62" fmla="*/ 92 w 117"/>
              <a:gd name="T63" fmla="*/ 22 h 198"/>
              <a:gd name="T64" fmla="*/ 90 w 117"/>
              <a:gd name="T65" fmla="*/ 29 h 198"/>
              <a:gd name="T66" fmla="*/ 86 w 117"/>
              <a:gd name="T67" fmla="*/ 36 h 198"/>
              <a:gd name="T68" fmla="*/ 82 w 117"/>
              <a:gd name="T69" fmla="*/ 46 h 198"/>
              <a:gd name="T70" fmla="*/ 79 w 117"/>
              <a:gd name="T71" fmla="*/ 51 h 198"/>
              <a:gd name="T72" fmla="*/ 73 w 117"/>
              <a:gd name="T73" fmla="*/ 57 h 198"/>
              <a:gd name="T74" fmla="*/ 68 w 117"/>
              <a:gd name="T75" fmla="*/ 64 h 198"/>
              <a:gd name="T76" fmla="*/ 60 w 117"/>
              <a:gd name="T77" fmla="*/ 73 h 198"/>
              <a:gd name="T78" fmla="*/ 53 w 117"/>
              <a:gd name="T79" fmla="*/ 80 h 198"/>
              <a:gd name="T80" fmla="*/ 47 w 117"/>
              <a:gd name="T81" fmla="*/ 88 h 198"/>
              <a:gd name="T82" fmla="*/ 42 w 117"/>
              <a:gd name="T83" fmla="*/ 93 h 198"/>
              <a:gd name="T84" fmla="*/ 36 w 117"/>
              <a:gd name="T85" fmla="*/ 103 h 198"/>
              <a:gd name="T86" fmla="*/ 31 w 117"/>
              <a:gd name="T87" fmla="*/ 112 h 198"/>
              <a:gd name="T88" fmla="*/ 27 w 117"/>
              <a:gd name="T89" fmla="*/ 117 h 198"/>
              <a:gd name="T90" fmla="*/ 24 w 117"/>
              <a:gd name="T91" fmla="*/ 125 h 198"/>
              <a:gd name="T92" fmla="*/ 20 w 117"/>
              <a:gd name="T93" fmla="*/ 132 h 198"/>
              <a:gd name="T94" fmla="*/ 16 w 117"/>
              <a:gd name="T95" fmla="*/ 141 h 198"/>
              <a:gd name="T96" fmla="*/ 13 w 117"/>
              <a:gd name="T97" fmla="*/ 148 h 198"/>
              <a:gd name="T98" fmla="*/ 9 w 117"/>
              <a:gd name="T99" fmla="*/ 156 h 198"/>
              <a:gd name="T100" fmla="*/ 5 w 117"/>
              <a:gd name="T101" fmla="*/ 163 h 198"/>
              <a:gd name="T102" fmla="*/ 3 w 117"/>
              <a:gd name="T103" fmla="*/ 171 h 198"/>
              <a:gd name="T104" fmla="*/ 1 w 117"/>
              <a:gd name="T105" fmla="*/ 178 h 198"/>
              <a:gd name="T106" fmla="*/ 0 w 117"/>
              <a:gd name="T107" fmla="*/ 189 h 198"/>
              <a:gd name="T108" fmla="*/ 0 w 117"/>
              <a:gd name="T109" fmla="*/ 194 h 198"/>
              <a:gd name="T110" fmla="*/ 7 w 117"/>
              <a:gd name="T111" fmla="*/ 198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7" h="198">
                <a:moveTo>
                  <a:pt x="7" y="198"/>
                </a:moveTo>
                <a:lnTo>
                  <a:pt x="11" y="194"/>
                </a:lnTo>
                <a:lnTo>
                  <a:pt x="13" y="191"/>
                </a:lnTo>
                <a:lnTo>
                  <a:pt x="16" y="187"/>
                </a:lnTo>
                <a:lnTo>
                  <a:pt x="18" y="183"/>
                </a:lnTo>
                <a:lnTo>
                  <a:pt x="20" y="180"/>
                </a:lnTo>
                <a:lnTo>
                  <a:pt x="22" y="176"/>
                </a:lnTo>
                <a:lnTo>
                  <a:pt x="22" y="172"/>
                </a:lnTo>
                <a:lnTo>
                  <a:pt x="24" y="171"/>
                </a:lnTo>
                <a:lnTo>
                  <a:pt x="25" y="167"/>
                </a:lnTo>
                <a:lnTo>
                  <a:pt x="27" y="163"/>
                </a:lnTo>
                <a:lnTo>
                  <a:pt x="31" y="160"/>
                </a:lnTo>
                <a:lnTo>
                  <a:pt x="33" y="156"/>
                </a:lnTo>
                <a:lnTo>
                  <a:pt x="33" y="152"/>
                </a:lnTo>
                <a:lnTo>
                  <a:pt x="35" y="148"/>
                </a:lnTo>
                <a:lnTo>
                  <a:pt x="36" y="145"/>
                </a:lnTo>
                <a:lnTo>
                  <a:pt x="38" y="141"/>
                </a:lnTo>
                <a:lnTo>
                  <a:pt x="40" y="137"/>
                </a:lnTo>
                <a:lnTo>
                  <a:pt x="42" y="134"/>
                </a:lnTo>
                <a:lnTo>
                  <a:pt x="42" y="130"/>
                </a:lnTo>
                <a:lnTo>
                  <a:pt x="44" y="126"/>
                </a:lnTo>
                <a:lnTo>
                  <a:pt x="46" y="123"/>
                </a:lnTo>
                <a:lnTo>
                  <a:pt x="47" y="119"/>
                </a:lnTo>
                <a:lnTo>
                  <a:pt x="49" y="115"/>
                </a:lnTo>
                <a:lnTo>
                  <a:pt x="51" y="112"/>
                </a:lnTo>
                <a:lnTo>
                  <a:pt x="51" y="110"/>
                </a:lnTo>
                <a:lnTo>
                  <a:pt x="53" y="104"/>
                </a:lnTo>
                <a:lnTo>
                  <a:pt x="53" y="103"/>
                </a:lnTo>
                <a:lnTo>
                  <a:pt x="55" y="99"/>
                </a:lnTo>
                <a:lnTo>
                  <a:pt x="55" y="95"/>
                </a:lnTo>
                <a:lnTo>
                  <a:pt x="55" y="91"/>
                </a:lnTo>
                <a:lnTo>
                  <a:pt x="55" y="88"/>
                </a:lnTo>
                <a:lnTo>
                  <a:pt x="55" y="84"/>
                </a:lnTo>
                <a:lnTo>
                  <a:pt x="57" y="80"/>
                </a:lnTo>
                <a:lnTo>
                  <a:pt x="57" y="77"/>
                </a:lnTo>
                <a:lnTo>
                  <a:pt x="57" y="71"/>
                </a:lnTo>
                <a:lnTo>
                  <a:pt x="57" y="68"/>
                </a:lnTo>
                <a:lnTo>
                  <a:pt x="57" y="66"/>
                </a:lnTo>
                <a:lnTo>
                  <a:pt x="58" y="62"/>
                </a:lnTo>
                <a:lnTo>
                  <a:pt x="60" y="57"/>
                </a:lnTo>
                <a:lnTo>
                  <a:pt x="60" y="53"/>
                </a:lnTo>
                <a:lnTo>
                  <a:pt x="62" y="49"/>
                </a:lnTo>
                <a:lnTo>
                  <a:pt x="64" y="46"/>
                </a:lnTo>
                <a:lnTo>
                  <a:pt x="66" y="42"/>
                </a:lnTo>
                <a:lnTo>
                  <a:pt x="68" y="36"/>
                </a:lnTo>
                <a:lnTo>
                  <a:pt x="70" y="31"/>
                </a:lnTo>
                <a:lnTo>
                  <a:pt x="71" y="27"/>
                </a:lnTo>
                <a:lnTo>
                  <a:pt x="73" y="23"/>
                </a:lnTo>
                <a:lnTo>
                  <a:pt x="75" y="20"/>
                </a:lnTo>
                <a:lnTo>
                  <a:pt x="81" y="12"/>
                </a:lnTo>
                <a:lnTo>
                  <a:pt x="86" y="7"/>
                </a:lnTo>
                <a:lnTo>
                  <a:pt x="90" y="3"/>
                </a:lnTo>
                <a:lnTo>
                  <a:pt x="95" y="1"/>
                </a:lnTo>
                <a:lnTo>
                  <a:pt x="101" y="1"/>
                </a:lnTo>
                <a:lnTo>
                  <a:pt x="104" y="0"/>
                </a:lnTo>
                <a:lnTo>
                  <a:pt x="112" y="0"/>
                </a:lnTo>
                <a:lnTo>
                  <a:pt x="117" y="0"/>
                </a:lnTo>
                <a:lnTo>
                  <a:pt x="114" y="3"/>
                </a:lnTo>
                <a:lnTo>
                  <a:pt x="108" y="5"/>
                </a:lnTo>
                <a:lnTo>
                  <a:pt x="106" y="9"/>
                </a:lnTo>
                <a:lnTo>
                  <a:pt x="99" y="12"/>
                </a:lnTo>
                <a:lnTo>
                  <a:pt x="97" y="14"/>
                </a:lnTo>
                <a:lnTo>
                  <a:pt x="93" y="20"/>
                </a:lnTo>
                <a:lnTo>
                  <a:pt x="92" y="22"/>
                </a:lnTo>
                <a:lnTo>
                  <a:pt x="90" y="25"/>
                </a:lnTo>
                <a:lnTo>
                  <a:pt x="90" y="29"/>
                </a:lnTo>
                <a:lnTo>
                  <a:pt x="88" y="33"/>
                </a:lnTo>
                <a:lnTo>
                  <a:pt x="86" y="36"/>
                </a:lnTo>
                <a:lnTo>
                  <a:pt x="84" y="40"/>
                </a:lnTo>
                <a:lnTo>
                  <a:pt x="82" y="46"/>
                </a:lnTo>
                <a:lnTo>
                  <a:pt x="81" y="47"/>
                </a:lnTo>
                <a:lnTo>
                  <a:pt x="79" y="51"/>
                </a:lnTo>
                <a:lnTo>
                  <a:pt x="77" y="53"/>
                </a:lnTo>
                <a:lnTo>
                  <a:pt x="73" y="57"/>
                </a:lnTo>
                <a:lnTo>
                  <a:pt x="71" y="60"/>
                </a:lnTo>
                <a:lnTo>
                  <a:pt x="68" y="64"/>
                </a:lnTo>
                <a:lnTo>
                  <a:pt x="64" y="68"/>
                </a:lnTo>
                <a:lnTo>
                  <a:pt x="60" y="73"/>
                </a:lnTo>
                <a:lnTo>
                  <a:pt x="57" y="77"/>
                </a:lnTo>
                <a:lnTo>
                  <a:pt x="53" y="80"/>
                </a:lnTo>
                <a:lnTo>
                  <a:pt x="51" y="84"/>
                </a:lnTo>
                <a:lnTo>
                  <a:pt x="47" y="88"/>
                </a:lnTo>
                <a:lnTo>
                  <a:pt x="46" y="91"/>
                </a:lnTo>
                <a:lnTo>
                  <a:pt x="42" y="93"/>
                </a:lnTo>
                <a:lnTo>
                  <a:pt x="40" y="99"/>
                </a:lnTo>
                <a:lnTo>
                  <a:pt x="36" y="103"/>
                </a:lnTo>
                <a:lnTo>
                  <a:pt x="33" y="108"/>
                </a:lnTo>
                <a:lnTo>
                  <a:pt x="31" y="112"/>
                </a:lnTo>
                <a:lnTo>
                  <a:pt x="29" y="115"/>
                </a:lnTo>
                <a:lnTo>
                  <a:pt x="27" y="117"/>
                </a:lnTo>
                <a:lnTo>
                  <a:pt x="25" y="121"/>
                </a:lnTo>
                <a:lnTo>
                  <a:pt x="24" y="125"/>
                </a:lnTo>
                <a:lnTo>
                  <a:pt x="22" y="128"/>
                </a:lnTo>
                <a:lnTo>
                  <a:pt x="20" y="132"/>
                </a:lnTo>
                <a:lnTo>
                  <a:pt x="18" y="136"/>
                </a:lnTo>
                <a:lnTo>
                  <a:pt x="16" y="141"/>
                </a:lnTo>
                <a:lnTo>
                  <a:pt x="14" y="145"/>
                </a:lnTo>
                <a:lnTo>
                  <a:pt x="13" y="148"/>
                </a:lnTo>
                <a:lnTo>
                  <a:pt x="11" y="152"/>
                </a:lnTo>
                <a:lnTo>
                  <a:pt x="9" y="156"/>
                </a:lnTo>
                <a:lnTo>
                  <a:pt x="7" y="160"/>
                </a:lnTo>
                <a:lnTo>
                  <a:pt x="5" y="163"/>
                </a:lnTo>
                <a:lnTo>
                  <a:pt x="3" y="167"/>
                </a:lnTo>
                <a:lnTo>
                  <a:pt x="3" y="171"/>
                </a:lnTo>
                <a:lnTo>
                  <a:pt x="1" y="174"/>
                </a:lnTo>
                <a:lnTo>
                  <a:pt x="1" y="178"/>
                </a:lnTo>
                <a:lnTo>
                  <a:pt x="0" y="182"/>
                </a:lnTo>
                <a:lnTo>
                  <a:pt x="0" y="189"/>
                </a:lnTo>
                <a:lnTo>
                  <a:pt x="0" y="193"/>
                </a:lnTo>
                <a:lnTo>
                  <a:pt x="0" y="194"/>
                </a:lnTo>
                <a:lnTo>
                  <a:pt x="3" y="198"/>
                </a:lnTo>
                <a:lnTo>
                  <a:pt x="7" y="198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49" name="Freeform 2105"/>
          <p:cNvSpPr>
            <a:spLocks/>
          </p:cNvSpPr>
          <p:nvPr/>
        </p:nvSpPr>
        <p:spPr bwMode="auto">
          <a:xfrm>
            <a:off x="6070600" y="4017963"/>
            <a:ext cx="93663" cy="158750"/>
          </a:xfrm>
          <a:custGeom>
            <a:avLst/>
            <a:gdLst>
              <a:gd name="T0" fmla="*/ 11 w 117"/>
              <a:gd name="T1" fmla="*/ 194 h 198"/>
              <a:gd name="T2" fmla="*/ 16 w 117"/>
              <a:gd name="T3" fmla="*/ 187 h 198"/>
              <a:gd name="T4" fmla="*/ 20 w 117"/>
              <a:gd name="T5" fmla="*/ 180 h 198"/>
              <a:gd name="T6" fmla="*/ 22 w 117"/>
              <a:gd name="T7" fmla="*/ 172 h 198"/>
              <a:gd name="T8" fmla="*/ 25 w 117"/>
              <a:gd name="T9" fmla="*/ 167 h 198"/>
              <a:gd name="T10" fmla="*/ 31 w 117"/>
              <a:gd name="T11" fmla="*/ 160 h 198"/>
              <a:gd name="T12" fmla="*/ 33 w 117"/>
              <a:gd name="T13" fmla="*/ 152 h 198"/>
              <a:gd name="T14" fmla="*/ 36 w 117"/>
              <a:gd name="T15" fmla="*/ 145 h 198"/>
              <a:gd name="T16" fmla="*/ 40 w 117"/>
              <a:gd name="T17" fmla="*/ 137 h 198"/>
              <a:gd name="T18" fmla="*/ 42 w 117"/>
              <a:gd name="T19" fmla="*/ 130 h 198"/>
              <a:gd name="T20" fmla="*/ 46 w 117"/>
              <a:gd name="T21" fmla="*/ 123 h 198"/>
              <a:gd name="T22" fmla="*/ 49 w 117"/>
              <a:gd name="T23" fmla="*/ 115 h 198"/>
              <a:gd name="T24" fmla="*/ 51 w 117"/>
              <a:gd name="T25" fmla="*/ 110 h 198"/>
              <a:gd name="T26" fmla="*/ 53 w 117"/>
              <a:gd name="T27" fmla="*/ 103 h 198"/>
              <a:gd name="T28" fmla="*/ 55 w 117"/>
              <a:gd name="T29" fmla="*/ 95 h 198"/>
              <a:gd name="T30" fmla="*/ 55 w 117"/>
              <a:gd name="T31" fmla="*/ 88 h 198"/>
              <a:gd name="T32" fmla="*/ 57 w 117"/>
              <a:gd name="T33" fmla="*/ 80 h 198"/>
              <a:gd name="T34" fmla="*/ 57 w 117"/>
              <a:gd name="T35" fmla="*/ 71 h 198"/>
              <a:gd name="T36" fmla="*/ 57 w 117"/>
              <a:gd name="T37" fmla="*/ 66 h 198"/>
              <a:gd name="T38" fmla="*/ 60 w 117"/>
              <a:gd name="T39" fmla="*/ 57 h 198"/>
              <a:gd name="T40" fmla="*/ 62 w 117"/>
              <a:gd name="T41" fmla="*/ 49 h 198"/>
              <a:gd name="T42" fmla="*/ 66 w 117"/>
              <a:gd name="T43" fmla="*/ 42 h 198"/>
              <a:gd name="T44" fmla="*/ 70 w 117"/>
              <a:gd name="T45" fmla="*/ 31 h 198"/>
              <a:gd name="T46" fmla="*/ 73 w 117"/>
              <a:gd name="T47" fmla="*/ 23 h 198"/>
              <a:gd name="T48" fmla="*/ 81 w 117"/>
              <a:gd name="T49" fmla="*/ 12 h 198"/>
              <a:gd name="T50" fmla="*/ 90 w 117"/>
              <a:gd name="T51" fmla="*/ 3 h 198"/>
              <a:gd name="T52" fmla="*/ 101 w 117"/>
              <a:gd name="T53" fmla="*/ 1 h 198"/>
              <a:gd name="T54" fmla="*/ 112 w 117"/>
              <a:gd name="T55" fmla="*/ 0 h 198"/>
              <a:gd name="T56" fmla="*/ 114 w 117"/>
              <a:gd name="T57" fmla="*/ 3 h 198"/>
              <a:gd name="T58" fmla="*/ 106 w 117"/>
              <a:gd name="T59" fmla="*/ 9 h 198"/>
              <a:gd name="T60" fmla="*/ 97 w 117"/>
              <a:gd name="T61" fmla="*/ 14 h 198"/>
              <a:gd name="T62" fmla="*/ 92 w 117"/>
              <a:gd name="T63" fmla="*/ 22 h 198"/>
              <a:gd name="T64" fmla="*/ 90 w 117"/>
              <a:gd name="T65" fmla="*/ 29 h 198"/>
              <a:gd name="T66" fmla="*/ 86 w 117"/>
              <a:gd name="T67" fmla="*/ 36 h 198"/>
              <a:gd name="T68" fmla="*/ 82 w 117"/>
              <a:gd name="T69" fmla="*/ 46 h 198"/>
              <a:gd name="T70" fmla="*/ 79 w 117"/>
              <a:gd name="T71" fmla="*/ 51 h 198"/>
              <a:gd name="T72" fmla="*/ 73 w 117"/>
              <a:gd name="T73" fmla="*/ 57 h 198"/>
              <a:gd name="T74" fmla="*/ 68 w 117"/>
              <a:gd name="T75" fmla="*/ 64 h 198"/>
              <a:gd name="T76" fmla="*/ 60 w 117"/>
              <a:gd name="T77" fmla="*/ 73 h 198"/>
              <a:gd name="T78" fmla="*/ 53 w 117"/>
              <a:gd name="T79" fmla="*/ 80 h 198"/>
              <a:gd name="T80" fmla="*/ 47 w 117"/>
              <a:gd name="T81" fmla="*/ 88 h 198"/>
              <a:gd name="T82" fmla="*/ 42 w 117"/>
              <a:gd name="T83" fmla="*/ 93 h 198"/>
              <a:gd name="T84" fmla="*/ 36 w 117"/>
              <a:gd name="T85" fmla="*/ 103 h 198"/>
              <a:gd name="T86" fmla="*/ 31 w 117"/>
              <a:gd name="T87" fmla="*/ 112 h 198"/>
              <a:gd name="T88" fmla="*/ 27 w 117"/>
              <a:gd name="T89" fmla="*/ 117 h 198"/>
              <a:gd name="T90" fmla="*/ 24 w 117"/>
              <a:gd name="T91" fmla="*/ 125 h 198"/>
              <a:gd name="T92" fmla="*/ 20 w 117"/>
              <a:gd name="T93" fmla="*/ 132 h 198"/>
              <a:gd name="T94" fmla="*/ 16 w 117"/>
              <a:gd name="T95" fmla="*/ 141 h 198"/>
              <a:gd name="T96" fmla="*/ 13 w 117"/>
              <a:gd name="T97" fmla="*/ 148 h 198"/>
              <a:gd name="T98" fmla="*/ 9 w 117"/>
              <a:gd name="T99" fmla="*/ 156 h 198"/>
              <a:gd name="T100" fmla="*/ 5 w 117"/>
              <a:gd name="T101" fmla="*/ 163 h 198"/>
              <a:gd name="T102" fmla="*/ 3 w 117"/>
              <a:gd name="T103" fmla="*/ 171 h 198"/>
              <a:gd name="T104" fmla="*/ 1 w 117"/>
              <a:gd name="T105" fmla="*/ 178 h 198"/>
              <a:gd name="T106" fmla="*/ 0 w 117"/>
              <a:gd name="T107" fmla="*/ 189 h 198"/>
              <a:gd name="T108" fmla="*/ 0 w 117"/>
              <a:gd name="T109" fmla="*/ 194 h 198"/>
              <a:gd name="T110" fmla="*/ 7 w 117"/>
              <a:gd name="T111" fmla="*/ 198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7" h="198">
                <a:moveTo>
                  <a:pt x="7" y="198"/>
                </a:moveTo>
                <a:lnTo>
                  <a:pt x="11" y="194"/>
                </a:lnTo>
                <a:lnTo>
                  <a:pt x="13" y="191"/>
                </a:lnTo>
                <a:lnTo>
                  <a:pt x="16" y="187"/>
                </a:lnTo>
                <a:lnTo>
                  <a:pt x="18" y="183"/>
                </a:lnTo>
                <a:lnTo>
                  <a:pt x="20" y="180"/>
                </a:lnTo>
                <a:lnTo>
                  <a:pt x="22" y="176"/>
                </a:lnTo>
                <a:lnTo>
                  <a:pt x="22" y="172"/>
                </a:lnTo>
                <a:lnTo>
                  <a:pt x="24" y="171"/>
                </a:lnTo>
                <a:lnTo>
                  <a:pt x="25" y="167"/>
                </a:lnTo>
                <a:lnTo>
                  <a:pt x="27" y="163"/>
                </a:lnTo>
                <a:lnTo>
                  <a:pt x="31" y="160"/>
                </a:lnTo>
                <a:lnTo>
                  <a:pt x="33" y="156"/>
                </a:lnTo>
                <a:lnTo>
                  <a:pt x="33" y="152"/>
                </a:lnTo>
                <a:lnTo>
                  <a:pt x="35" y="148"/>
                </a:lnTo>
                <a:lnTo>
                  <a:pt x="36" y="145"/>
                </a:lnTo>
                <a:lnTo>
                  <a:pt x="38" y="141"/>
                </a:lnTo>
                <a:lnTo>
                  <a:pt x="40" y="137"/>
                </a:lnTo>
                <a:lnTo>
                  <a:pt x="42" y="134"/>
                </a:lnTo>
                <a:lnTo>
                  <a:pt x="42" y="130"/>
                </a:lnTo>
                <a:lnTo>
                  <a:pt x="44" y="126"/>
                </a:lnTo>
                <a:lnTo>
                  <a:pt x="46" y="123"/>
                </a:lnTo>
                <a:lnTo>
                  <a:pt x="47" y="119"/>
                </a:lnTo>
                <a:lnTo>
                  <a:pt x="49" y="115"/>
                </a:lnTo>
                <a:lnTo>
                  <a:pt x="51" y="112"/>
                </a:lnTo>
                <a:lnTo>
                  <a:pt x="51" y="110"/>
                </a:lnTo>
                <a:lnTo>
                  <a:pt x="53" y="104"/>
                </a:lnTo>
                <a:lnTo>
                  <a:pt x="53" y="103"/>
                </a:lnTo>
                <a:lnTo>
                  <a:pt x="55" y="99"/>
                </a:lnTo>
                <a:lnTo>
                  <a:pt x="55" y="95"/>
                </a:lnTo>
                <a:lnTo>
                  <a:pt x="55" y="91"/>
                </a:lnTo>
                <a:lnTo>
                  <a:pt x="55" y="88"/>
                </a:lnTo>
                <a:lnTo>
                  <a:pt x="55" y="84"/>
                </a:lnTo>
                <a:lnTo>
                  <a:pt x="57" y="80"/>
                </a:lnTo>
                <a:lnTo>
                  <a:pt x="57" y="77"/>
                </a:lnTo>
                <a:lnTo>
                  <a:pt x="57" y="71"/>
                </a:lnTo>
                <a:lnTo>
                  <a:pt x="57" y="68"/>
                </a:lnTo>
                <a:lnTo>
                  <a:pt x="57" y="66"/>
                </a:lnTo>
                <a:lnTo>
                  <a:pt x="58" y="62"/>
                </a:lnTo>
                <a:lnTo>
                  <a:pt x="60" y="57"/>
                </a:lnTo>
                <a:lnTo>
                  <a:pt x="60" y="53"/>
                </a:lnTo>
                <a:lnTo>
                  <a:pt x="62" y="49"/>
                </a:lnTo>
                <a:lnTo>
                  <a:pt x="64" y="46"/>
                </a:lnTo>
                <a:lnTo>
                  <a:pt x="66" y="42"/>
                </a:lnTo>
                <a:lnTo>
                  <a:pt x="68" y="36"/>
                </a:lnTo>
                <a:lnTo>
                  <a:pt x="70" y="31"/>
                </a:lnTo>
                <a:lnTo>
                  <a:pt x="71" y="27"/>
                </a:lnTo>
                <a:lnTo>
                  <a:pt x="73" y="23"/>
                </a:lnTo>
                <a:lnTo>
                  <a:pt x="75" y="20"/>
                </a:lnTo>
                <a:lnTo>
                  <a:pt x="81" y="12"/>
                </a:lnTo>
                <a:lnTo>
                  <a:pt x="86" y="7"/>
                </a:lnTo>
                <a:lnTo>
                  <a:pt x="90" y="3"/>
                </a:lnTo>
                <a:lnTo>
                  <a:pt x="95" y="1"/>
                </a:lnTo>
                <a:lnTo>
                  <a:pt x="101" y="1"/>
                </a:lnTo>
                <a:lnTo>
                  <a:pt x="104" y="0"/>
                </a:lnTo>
                <a:lnTo>
                  <a:pt x="112" y="0"/>
                </a:lnTo>
                <a:lnTo>
                  <a:pt x="117" y="0"/>
                </a:lnTo>
                <a:lnTo>
                  <a:pt x="114" y="3"/>
                </a:lnTo>
                <a:lnTo>
                  <a:pt x="108" y="5"/>
                </a:lnTo>
                <a:lnTo>
                  <a:pt x="106" y="9"/>
                </a:lnTo>
                <a:lnTo>
                  <a:pt x="99" y="12"/>
                </a:lnTo>
                <a:lnTo>
                  <a:pt x="97" y="14"/>
                </a:lnTo>
                <a:lnTo>
                  <a:pt x="93" y="20"/>
                </a:lnTo>
                <a:lnTo>
                  <a:pt x="92" y="22"/>
                </a:lnTo>
                <a:lnTo>
                  <a:pt x="90" y="25"/>
                </a:lnTo>
                <a:lnTo>
                  <a:pt x="90" y="29"/>
                </a:lnTo>
                <a:lnTo>
                  <a:pt x="88" y="33"/>
                </a:lnTo>
                <a:lnTo>
                  <a:pt x="86" y="36"/>
                </a:lnTo>
                <a:lnTo>
                  <a:pt x="84" y="40"/>
                </a:lnTo>
                <a:lnTo>
                  <a:pt x="82" y="46"/>
                </a:lnTo>
                <a:lnTo>
                  <a:pt x="81" y="47"/>
                </a:lnTo>
                <a:lnTo>
                  <a:pt x="79" y="51"/>
                </a:lnTo>
                <a:lnTo>
                  <a:pt x="77" y="53"/>
                </a:lnTo>
                <a:lnTo>
                  <a:pt x="73" y="57"/>
                </a:lnTo>
                <a:lnTo>
                  <a:pt x="71" y="60"/>
                </a:lnTo>
                <a:lnTo>
                  <a:pt x="68" y="64"/>
                </a:lnTo>
                <a:lnTo>
                  <a:pt x="64" y="68"/>
                </a:lnTo>
                <a:lnTo>
                  <a:pt x="60" y="73"/>
                </a:lnTo>
                <a:lnTo>
                  <a:pt x="57" y="77"/>
                </a:lnTo>
                <a:lnTo>
                  <a:pt x="53" y="80"/>
                </a:lnTo>
                <a:lnTo>
                  <a:pt x="51" y="84"/>
                </a:lnTo>
                <a:lnTo>
                  <a:pt x="47" y="88"/>
                </a:lnTo>
                <a:lnTo>
                  <a:pt x="46" y="91"/>
                </a:lnTo>
                <a:lnTo>
                  <a:pt x="42" y="93"/>
                </a:lnTo>
                <a:lnTo>
                  <a:pt x="40" y="99"/>
                </a:lnTo>
                <a:lnTo>
                  <a:pt x="36" y="103"/>
                </a:lnTo>
                <a:lnTo>
                  <a:pt x="33" y="108"/>
                </a:lnTo>
                <a:lnTo>
                  <a:pt x="31" y="112"/>
                </a:lnTo>
                <a:lnTo>
                  <a:pt x="29" y="115"/>
                </a:lnTo>
                <a:lnTo>
                  <a:pt x="27" y="117"/>
                </a:lnTo>
                <a:lnTo>
                  <a:pt x="25" y="121"/>
                </a:lnTo>
                <a:lnTo>
                  <a:pt x="24" y="125"/>
                </a:lnTo>
                <a:lnTo>
                  <a:pt x="22" y="128"/>
                </a:lnTo>
                <a:lnTo>
                  <a:pt x="20" y="132"/>
                </a:lnTo>
                <a:lnTo>
                  <a:pt x="18" y="136"/>
                </a:lnTo>
                <a:lnTo>
                  <a:pt x="16" y="141"/>
                </a:lnTo>
                <a:lnTo>
                  <a:pt x="14" y="145"/>
                </a:lnTo>
                <a:lnTo>
                  <a:pt x="13" y="148"/>
                </a:lnTo>
                <a:lnTo>
                  <a:pt x="11" y="152"/>
                </a:lnTo>
                <a:lnTo>
                  <a:pt x="9" y="156"/>
                </a:lnTo>
                <a:lnTo>
                  <a:pt x="7" y="160"/>
                </a:lnTo>
                <a:lnTo>
                  <a:pt x="5" y="163"/>
                </a:lnTo>
                <a:lnTo>
                  <a:pt x="3" y="167"/>
                </a:lnTo>
                <a:lnTo>
                  <a:pt x="3" y="171"/>
                </a:lnTo>
                <a:lnTo>
                  <a:pt x="1" y="174"/>
                </a:lnTo>
                <a:lnTo>
                  <a:pt x="1" y="178"/>
                </a:lnTo>
                <a:lnTo>
                  <a:pt x="0" y="182"/>
                </a:lnTo>
                <a:lnTo>
                  <a:pt x="0" y="189"/>
                </a:lnTo>
                <a:lnTo>
                  <a:pt x="0" y="193"/>
                </a:lnTo>
                <a:lnTo>
                  <a:pt x="0" y="194"/>
                </a:lnTo>
                <a:lnTo>
                  <a:pt x="3" y="198"/>
                </a:lnTo>
                <a:lnTo>
                  <a:pt x="7" y="198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50" name="Freeform 2106"/>
          <p:cNvSpPr>
            <a:spLocks/>
          </p:cNvSpPr>
          <p:nvPr/>
        </p:nvSpPr>
        <p:spPr bwMode="auto">
          <a:xfrm>
            <a:off x="5970588" y="4035425"/>
            <a:ext cx="107950" cy="144463"/>
          </a:xfrm>
          <a:custGeom>
            <a:avLst/>
            <a:gdLst>
              <a:gd name="T0" fmla="*/ 125 w 136"/>
              <a:gd name="T1" fmla="*/ 178 h 182"/>
              <a:gd name="T2" fmla="*/ 119 w 136"/>
              <a:gd name="T3" fmla="*/ 172 h 182"/>
              <a:gd name="T4" fmla="*/ 116 w 136"/>
              <a:gd name="T5" fmla="*/ 165 h 182"/>
              <a:gd name="T6" fmla="*/ 110 w 136"/>
              <a:gd name="T7" fmla="*/ 160 h 182"/>
              <a:gd name="T8" fmla="*/ 106 w 136"/>
              <a:gd name="T9" fmla="*/ 152 h 182"/>
              <a:gd name="T10" fmla="*/ 103 w 136"/>
              <a:gd name="T11" fmla="*/ 147 h 182"/>
              <a:gd name="T12" fmla="*/ 99 w 136"/>
              <a:gd name="T13" fmla="*/ 139 h 182"/>
              <a:gd name="T14" fmla="*/ 95 w 136"/>
              <a:gd name="T15" fmla="*/ 132 h 182"/>
              <a:gd name="T16" fmla="*/ 92 w 136"/>
              <a:gd name="T17" fmla="*/ 126 h 182"/>
              <a:gd name="T18" fmla="*/ 86 w 136"/>
              <a:gd name="T19" fmla="*/ 119 h 182"/>
              <a:gd name="T20" fmla="*/ 83 w 136"/>
              <a:gd name="T21" fmla="*/ 112 h 182"/>
              <a:gd name="T22" fmla="*/ 79 w 136"/>
              <a:gd name="T23" fmla="*/ 106 h 182"/>
              <a:gd name="T24" fmla="*/ 75 w 136"/>
              <a:gd name="T25" fmla="*/ 101 h 182"/>
              <a:gd name="T26" fmla="*/ 73 w 136"/>
              <a:gd name="T27" fmla="*/ 93 h 182"/>
              <a:gd name="T28" fmla="*/ 71 w 136"/>
              <a:gd name="T29" fmla="*/ 86 h 182"/>
              <a:gd name="T30" fmla="*/ 70 w 136"/>
              <a:gd name="T31" fmla="*/ 81 h 182"/>
              <a:gd name="T32" fmla="*/ 68 w 136"/>
              <a:gd name="T33" fmla="*/ 73 h 182"/>
              <a:gd name="T34" fmla="*/ 68 w 136"/>
              <a:gd name="T35" fmla="*/ 66 h 182"/>
              <a:gd name="T36" fmla="*/ 66 w 136"/>
              <a:gd name="T37" fmla="*/ 58 h 182"/>
              <a:gd name="T38" fmla="*/ 64 w 136"/>
              <a:gd name="T39" fmla="*/ 51 h 182"/>
              <a:gd name="T40" fmla="*/ 60 w 136"/>
              <a:gd name="T41" fmla="*/ 44 h 182"/>
              <a:gd name="T42" fmla="*/ 57 w 136"/>
              <a:gd name="T43" fmla="*/ 36 h 182"/>
              <a:gd name="T44" fmla="*/ 51 w 136"/>
              <a:gd name="T45" fmla="*/ 27 h 182"/>
              <a:gd name="T46" fmla="*/ 48 w 136"/>
              <a:gd name="T47" fmla="*/ 20 h 182"/>
              <a:gd name="T48" fmla="*/ 37 w 136"/>
              <a:gd name="T49" fmla="*/ 11 h 182"/>
              <a:gd name="T50" fmla="*/ 27 w 136"/>
              <a:gd name="T51" fmla="*/ 3 h 182"/>
              <a:gd name="T52" fmla="*/ 18 w 136"/>
              <a:gd name="T53" fmla="*/ 0 h 182"/>
              <a:gd name="T54" fmla="*/ 7 w 136"/>
              <a:gd name="T55" fmla="*/ 0 h 182"/>
              <a:gd name="T56" fmla="*/ 3 w 136"/>
              <a:gd name="T57" fmla="*/ 3 h 182"/>
              <a:gd name="T58" fmla="*/ 13 w 136"/>
              <a:gd name="T59" fmla="*/ 7 h 182"/>
              <a:gd name="T60" fmla="*/ 22 w 136"/>
              <a:gd name="T61" fmla="*/ 12 h 182"/>
              <a:gd name="T62" fmla="*/ 27 w 136"/>
              <a:gd name="T63" fmla="*/ 20 h 182"/>
              <a:gd name="T64" fmla="*/ 31 w 136"/>
              <a:gd name="T65" fmla="*/ 27 h 182"/>
              <a:gd name="T66" fmla="*/ 35 w 136"/>
              <a:gd name="T67" fmla="*/ 33 h 182"/>
              <a:gd name="T68" fmla="*/ 38 w 136"/>
              <a:gd name="T69" fmla="*/ 40 h 182"/>
              <a:gd name="T70" fmla="*/ 44 w 136"/>
              <a:gd name="T71" fmla="*/ 46 h 182"/>
              <a:gd name="T72" fmla="*/ 49 w 136"/>
              <a:gd name="T73" fmla="*/ 51 h 182"/>
              <a:gd name="T74" fmla="*/ 57 w 136"/>
              <a:gd name="T75" fmla="*/ 58 h 182"/>
              <a:gd name="T76" fmla="*/ 64 w 136"/>
              <a:gd name="T77" fmla="*/ 66 h 182"/>
              <a:gd name="T78" fmla="*/ 71 w 136"/>
              <a:gd name="T79" fmla="*/ 73 h 182"/>
              <a:gd name="T80" fmla="*/ 77 w 136"/>
              <a:gd name="T81" fmla="*/ 79 h 182"/>
              <a:gd name="T82" fmla="*/ 83 w 136"/>
              <a:gd name="T83" fmla="*/ 86 h 182"/>
              <a:gd name="T84" fmla="*/ 92 w 136"/>
              <a:gd name="T85" fmla="*/ 93 h 182"/>
              <a:gd name="T86" fmla="*/ 97 w 136"/>
              <a:gd name="T87" fmla="*/ 101 h 182"/>
              <a:gd name="T88" fmla="*/ 101 w 136"/>
              <a:gd name="T89" fmla="*/ 108 h 182"/>
              <a:gd name="T90" fmla="*/ 105 w 136"/>
              <a:gd name="T91" fmla="*/ 114 h 182"/>
              <a:gd name="T92" fmla="*/ 110 w 136"/>
              <a:gd name="T93" fmla="*/ 121 h 182"/>
              <a:gd name="T94" fmla="*/ 116 w 136"/>
              <a:gd name="T95" fmla="*/ 128 h 182"/>
              <a:gd name="T96" fmla="*/ 119 w 136"/>
              <a:gd name="T97" fmla="*/ 136 h 182"/>
              <a:gd name="T98" fmla="*/ 123 w 136"/>
              <a:gd name="T99" fmla="*/ 143 h 182"/>
              <a:gd name="T100" fmla="*/ 127 w 136"/>
              <a:gd name="T101" fmla="*/ 149 h 182"/>
              <a:gd name="T102" fmla="*/ 130 w 136"/>
              <a:gd name="T103" fmla="*/ 156 h 182"/>
              <a:gd name="T104" fmla="*/ 132 w 136"/>
              <a:gd name="T105" fmla="*/ 163 h 182"/>
              <a:gd name="T106" fmla="*/ 136 w 136"/>
              <a:gd name="T107" fmla="*/ 172 h 182"/>
              <a:gd name="T108" fmla="*/ 136 w 136"/>
              <a:gd name="T109" fmla="*/ 178 h 182"/>
              <a:gd name="T110" fmla="*/ 128 w 136"/>
              <a:gd name="T111" fmla="*/ 182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6" h="182">
                <a:moveTo>
                  <a:pt x="128" y="182"/>
                </a:moveTo>
                <a:lnTo>
                  <a:pt x="125" y="178"/>
                </a:lnTo>
                <a:lnTo>
                  <a:pt x="123" y="174"/>
                </a:lnTo>
                <a:lnTo>
                  <a:pt x="119" y="172"/>
                </a:lnTo>
                <a:lnTo>
                  <a:pt x="117" y="169"/>
                </a:lnTo>
                <a:lnTo>
                  <a:pt x="116" y="165"/>
                </a:lnTo>
                <a:lnTo>
                  <a:pt x="114" y="161"/>
                </a:lnTo>
                <a:lnTo>
                  <a:pt x="110" y="160"/>
                </a:lnTo>
                <a:lnTo>
                  <a:pt x="108" y="156"/>
                </a:lnTo>
                <a:lnTo>
                  <a:pt x="106" y="152"/>
                </a:lnTo>
                <a:lnTo>
                  <a:pt x="105" y="149"/>
                </a:lnTo>
                <a:lnTo>
                  <a:pt x="103" y="147"/>
                </a:lnTo>
                <a:lnTo>
                  <a:pt x="101" y="143"/>
                </a:lnTo>
                <a:lnTo>
                  <a:pt x="99" y="139"/>
                </a:lnTo>
                <a:lnTo>
                  <a:pt x="97" y="136"/>
                </a:lnTo>
                <a:lnTo>
                  <a:pt x="95" y="132"/>
                </a:lnTo>
                <a:lnTo>
                  <a:pt x="94" y="128"/>
                </a:lnTo>
                <a:lnTo>
                  <a:pt x="92" y="126"/>
                </a:lnTo>
                <a:lnTo>
                  <a:pt x="90" y="123"/>
                </a:lnTo>
                <a:lnTo>
                  <a:pt x="86" y="119"/>
                </a:lnTo>
                <a:lnTo>
                  <a:pt x="84" y="117"/>
                </a:lnTo>
                <a:lnTo>
                  <a:pt x="83" y="112"/>
                </a:lnTo>
                <a:lnTo>
                  <a:pt x="81" y="110"/>
                </a:lnTo>
                <a:lnTo>
                  <a:pt x="79" y="106"/>
                </a:lnTo>
                <a:lnTo>
                  <a:pt x="77" y="103"/>
                </a:lnTo>
                <a:lnTo>
                  <a:pt x="75" y="101"/>
                </a:lnTo>
                <a:lnTo>
                  <a:pt x="73" y="97"/>
                </a:lnTo>
                <a:lnTo>
                  <a:pt x="73" y="93"/>
                </a:lnTo>
                <a:lnTo>
                  <a:pt x="71" y="90"/>
                </a:lnTo>
                <a:lnTo>
                  <a:pt x="71" y="86"/>
                </a:lnTo>
                <a:lnTo>
                  <a:pt x="71" y="84"/>
                </a:lnTo>
                <a:lnTo>
                  <a:pt x="70" y="81"/>
                </a:lnTo>
                <a:lnTo>
                  <a:pt x="70" y="77"/>
                </a:lnTo>
                <a:lnTo>
                  <a:pt x="68" y="73"/>
                </a:lnTo>
                <a:lnTo>
                  <a:pt x="68" y="69"/>
                </a:lnTo>
                <a:lnTo>
                  <a:pt x="68" y="66"/>
                </a:lnTo>
                <a:lnTo>
                  <a:pt x="68" y="62"/>
                </a:lnTo>
                <a:lnTo>
                  <a:pt x="66" y="58"/>
                </a:lnTo>
                <a:lnTo>
                  <a:pt x="64" y="55"/>
                </a:lnTo>
                <a:lnTo>
                  <a:pt x="64" y="51"/>
                </a:lnTo>
                <a:lnTo>
                  <a:pt x="62" y="47"/>
                </a:lnTo>
                <a:lnTo>
                  <a:pt x="60" y="44"/>
                </a:lnTo>
                <a:lnTo>
                  <a:pt x="59" y="40"/>
                </a:lnTo>
                <a:lnTo>
                  <a:pt x="57" y="36"/>
                </a:lnTo>
                <a:lnTo>
                  <a:pt x="53" y="33"/>
                </a:lnTo>
                <a:lnTo>
                  <a:pt x="51" y="27"/>
                </a:lnTo>
                <a:lnTo>
                  <a:pt x="49" y="24"/>
                </a:lnTo>
                <a:lnTo>
                  <a:pt x="48" y="20"/>
                </a:lnTo>
                <a:lnTo>
                  <a:pt x="44" y="16"/>
                </a:lnTo>
                <a:lnTo>
                  <a:pt x="37" y="11"/>
                </a:lnTo>
                <a:lnTo>
                  <a:pt x="33" y="7"/>
                </a:lnTo>
                <a:lnTo>
                  <a:pt x="27" y="3"/>
                </a:lnTo>
                <a:lnTo>
                  <a:pt x="22" y="1"/>
                </a:lnTo>
                <a:lnTo>
                  <a:pt x="18" y="0"/>
                </a:lnTo>
                <a:lnTo>
                  <a:pt x="13" y="0"/>
                </a:lnTo>
                <a:lnTo>
                  <a:pt x="7" y="0"/>
                </a:lnTo>
                <a:lnTo>
                  <a:pt x="0" y="0"/>
                </a:lnTo>
                <a:lnTo>
                  <a:pt x="3" y="3"/>
                </a:lnTo>
                <a:lnTo>
                  <a:pt x="9" y="5"/>
                </a:lnTo>
                <a:lnTo>
                  <a:pt x="13" y="7"/>
                </a:lnTo>
                <a:lnTo>
                  <a:pt x="18" y="11"/>
                </a:lnTo>
                <a:lnTo>
                  <a:pt x="22" y="12"/>
                </a:lnTo>
                <a:lnTo>
                  <a:pt x="25" y="16"/>
                </a:lnTo>
                <a:lnTo>
                  <a:pt x="27" y="20"/>
                </a:lnTo>
                <a:lnTo>
                  <a:pt x="29" y="24"/>
                </a:lnTo>
                <a:lnTo>
                  <a:pt x="31" y="27"/>
                </a:lnTo>
                <a:lnTo>
                  <a:pt x="33" y="31"/>
                </a:lnTo>
                <a:lnTo>
                  <a:pt x="35" y="33"/>
                </a:lnTo>
                <a:lnTo>
                  <a:pt x="37" y="36"/>
                </a:lnTo>
                <a:lnTo>
                  <a:pt x="38" y="40"/>
                </a:lnTo>
                <a:lnTo>
                  <a:pt x="40" y="44"/>
                </a:lnTo>
                <a:lnTo>
                  <a:pt x="44" y="46"/>
                </a:lnTo>
                <a:lnTo>
                  <a:pt x="46" y="49"/>
                </a:lnTo>
                <a:lnTo>
                  <a:pt x="49" y="51"/>
                </a:lnTo>
                <a:lnTo>
                  <a:pt x="53" y="55"/>
                </a:lnTo>
                <a:lnTo>
                  <a:pt x="57" y="58"/>
                </a:lnTo>
                <a:lnTo>
                  <a:pt x="60" y="62"/>
                </a:lnTo>
                <a:lnTo>
                  <a:pt x="64" y="66"/>
                </a:lnTo>
                <a:lnTo>
                  <a:pt x="68" y="69"/>
                </a:lnTo>
                <a:lnTo>
                  <a:pt x="71" y="73"/>
                </a:lnTo>
                <a:lnTo>
                  <a:pt x="75" y="77"/>
                </a:lnTo>
                <a:lnTo>
                  <a:pt x="77" y="79"/>
                </a:lnTo>
                <a:lnTo>
                  <a:pt x="81" y="82"/>
                </a:lnTo>
                <a:lnTo>
                  <a:pt x="83" y="86"/>
                </a:lnTo>
                <a:lnTo>
                  <a:pt x="88" y="90"/>
                </a:lnTo>
                <a:lnTo>
                  <a:pt x="92" y="93"/>
                </a:lnTo>
                <a:lnTo>
                  <a:pt x="94" y="97"/>
                </a:lnTo>
                <a:lnTo>
                  <a:pt x="97" y="101"/>
                </a:lnTo>
                <a:lnTo>
                  <a:pt x="99" y="104"/>
                </a:lnTo>
                <a:lnTo>
                  <a:pt x="101" y="108"/>
                </a:lnTo>
                <a:lnTo>
                  <a:pt x="103" y="110"/>
                </a:lnTo>
                <a:lnTo>
                  <a:pt x="105" y="114"/>
                </a:lnTo>
                <a:lnTo>
                  <a:pt x="106" y="117"/>
                </a:lnTo>
                <a:lnTo>
                  <a:pt x="110" y="121"/>
                </a:lnTo>
                <a:lnTo>
                  <a:pt x="112" y="125"/>
                </a:lnTo>
                <a:lnTo>
                  <a:pt x="116" y="128"/>
                </a:lnTo>
                <a:lnTo>
                  <a:pt x="117" y="132"/>
                </a:lnTo>
                <a:lnTo>
                  <a:pt x="119" y="136"/>
                </a:lnTo>
                <a:lnTo>
                  <a:pt x="121" y="139"/>
                </a:lnTo>
                <a:lnTo>
                  <a:pt x="123" y="143"/>
                </a:lnTo>
                <a:lnTo>
                  <a:pt x="125" y="145"/>
                </a:lnTo>
                <a:lnTo>
                  <a:pt x="127" y="149"/>
                </a:lnTo>
                <a:lnTo>
                  <a:pt x="128" y="152"/>
                </a:lnTo>
                <a:lnTo>
                  <a:pt x="130" y="156"/>
                </a:lnTo>
                <a:lnTo>
                  <a:pt x="132" y="160"/>
                </a:lnTo>
                <a:lnTo>
                  <a:pt x="132" y="163"/>
                </a:lnTo>
                <a:lnTo>
                  <a:pt x="134" y="165"/>
                </a:lnTo>
                <a:lnTo>
                  <a:pt x="136" y="172"/>
                </a:lnTo>
                <a:lnTo>
                  <a:pt x="136" y="176"/>
                </a:lnTo>
                <a:lnTo>
                  <a:pt x="136" y="178"/>
                </a:lnTo>
                <a:lnTo>
                  <a:pt x="132" y="182"/>
                </a:lnTo>
                <a:lnTo>
                  <a:pt x="128" y="182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51" name="Freeform 2107"/>
          <p:cNvSpPr>
            <a:spLocks/>
          </p:cNvSpPr>
          <p:nvPr/>
        </p:nvSpPr>
        <p:spPr bwMode="auto">
          <a:xfrm>
            <a:off x="5970588" y="4035425"/>
            <a:ext cx="107950" cy="144463"/>
          </a:xfrm>
          <a:custGeom>
            <a:avLst/>
            <a:gdLst>
              <a:gd name="T0" fmla="*/ 125 w 136"/>
              <a:gd name="T1" fmla="*/ 178 h 182"/>
              <a:gd name="T2" fmla="*/ 119 w 136"/>
              <a:gd name="T3" fmla="*/ 172 h 182"/>
              <a:gd name="T4" fmla="*/ 116 w 136"/>
              <a:gd name="T5" fmla="*/ 165 h 182"/>
              <a:gd name="T6" fmla="*/ 110 w 136"/>
              <a:gd name="T7" fmla="*/ 160 h 182"/>
              <a:gd name="T8" fmla="*/ 106 w 136"/>
              <a:gd name="T9" fmla="*/ 152 h 182"/>
              <a:gd name="T10" fmla="*/ 103 w 136"/>
              <a:gd name="T11" fmla="*/ 147 h 182"/>
              <a:gd name="T12" fmla="*/ 99 w 136"/>
              <a:gd name="T13" fmla="*/ 139 h 182"/>
              <a:gd name="T14" fmla="*/ 95 w 136"/>
              <a:gd name="T15" fmla="*/ 132 h 182"/>
              <a:gd name="T16" fmla="*/ 92 w 136"/>
              <a:gd name="T17" fmla="*/ 126 h 182"/>
              <a:gd name="T18" fmla="*/ 86 w 136"/>
              <a:gd name="T19" fmla="*/ 119 h 182"/>
              <a:gd name="T20" fmla="*/ 83 w 136"/>
              <a:gd name="T21" fmla="*/ 112 h 182"/>
              <a:gd name="T22" fmla="*/ 79 w 136"/>
              <a:gd name="T23" fmla="*/ 106 h 182"/>
              <a:gd name="T24" fmla="*/ 75 w 136"/>
              <a:gd name="T25" fmla="*/ 101 h 182"/>
              <a:gd name="T26" fmla="*/ 73 w 136"/>
              <a:gd name="T27" fmla="*/ 93 h 182"/>
              <a:gd name="T28" fmla="*/ 71 w 136"/>
              <a:gd name="T29" fmla="*/ 86 h 182"/>
              <a:gd name="T30" fmla="*/ 70 w 136"/>
              <a:gd name="T31" fmla="*/ 81 h 182"/>
              <a:gd name="T32" fmla="*/ 68 w 136"/>
              <a:gd name="T33" fmla="*/ 73 h 182"/>
              <a:gd name="T34" fmla="*/ 68 w 136"/>
              <a:gd name="T35" fmla="*/ 66 h 182"/>
              <a:gd name="T36" fmla="*/ 66 w 136"/>
              <a:gd name="T37" fmla="*/ 58 h 182"/>
              <a:gd name="T38" fmla="*/ 64 w 136"/>
              <a:gd name="T39" fmla="*/ 51 h 182"/>
              <a:gd name="T40" fmla="*/ 60 w 136"/>
              <a:gd name="T41" fmla="*/ 44 h 182"/>
              <a:gd name="T42" fmla="*/ 57 w 136"/>
              <a:gd name="T43" fmla="*/ 36 h 182"/>
              <a:gd name="T44" fmla="*/ 51 w 136"/>
              <a:gd name="T45" fmla="*/ 27 h 182"/>
              <a:gd name="T46" fmla="*/ 48 w 136"/>
              <a:gd name="T47" fmla="*/ 20 h 182"/>
              <a:gd name="T48" fmla="*/ 37 w 136"/>
              <a:gd name="T49" fmla="*/ 11 h 182"/>
              <a:gd name="T50" fmla="*/ 27 w 136"/>
              <a:gd name="T51" fmla="*/ 3 h 182"/>
              <a:gd name="T52" fmla="*/ 18 w 136"/>
              <a:gd name="T53" fmla="*/ 0 h 182"/>
              <a:gd name="T54" fmla="*/ 7 w 136"/>
              <a:gd name="T55" fmla="*/ 0 h 182"/>
              <a:gd name="T56" fmla="*/ 3 w 136"/>
              <a:gd name="T57" fmla="*/ 3 h 182"/>
              <a:gd name="T58" fmla="*/ 13 w 136"/>
              <a:gd name="T59" fmla="*/ 7 h 182"/>
              <a:gd name="T60" fmla="*/ 22 w 136"/>
              <a:gd name="T61" fmla="*/ 12 h 182"/>
              <a:gd name="T62" fmla="*/ 27 w 136"/>
              <a:gd name="T63" fmla="*/ 20 h 182"/>
              <a:gd name="T64" fmla="*/ 31 w 136"/>
              <a:gd name="T65" fmla="*/ 27 h 182"/>
              <a:gd name="T66" fmla="*/ 35 w 136"/>
              <a:gd name="T67" fmla="*/ 33 h 182"/>
              <a:gd name="T68" fmla="*/ 38 w 136"/>
              <a:gd name="T69" fmla="*/ 40 h 182"/>
              <a:gd name="T70" fmla="*/ 44 w 136"/>
              <a:gd name="T71" fmla="*/ 46 h 182"/>
              <a:gd name="T72" fmla="*/ 49 w 136"/>
              <a:gd name="T73" fmla="*/ 51 h 182"/>
              <a:gd name="T74" fmla="*/ 57 w 136"/>
              <a:gd name="T75" fmla="*/ 58 h 182"/>
              <a:gd name="T76" fmla="*/ 64 w 136"/>
              <a:gd name="T77" fmla="*/ 66 h 182"/>
              <a:gd name="T78" fmla="*/ 71 w 136"/>
              <a:gd name="T79" fmla="*/ 73 h 182"/>
              <a:gd name="T80" fmla="*/ 77 w 136"/>
              <a:gd name="T81" fmla="*/ 79 h 182"/>
              <a:gd name="T82" fmla="*/ 83 w 136"/>
              <a:gd name="T83" fmla="*/ 86 h 182"/>
              <a:gd name="T84" fmla="*/ 92 w 136"/>
              <a:gd name="T85" fmla="*/ 93 h 182"/>
              <a:gd name="T86" fmla="*/ 97 w 136"/>
              <a:gd name="T87" fmla="*/ 101 h 182"/>
              <a:gd name="T88" fmla="*/ 101 w 136"/>
              <a:gd name="T89" fmla="*/ 108 h 182"/>
              <a:gd name="T90" fmla="*/ 105 w 136"/>
              <a:gd name="T91" fmla="*/ 114 h 182"/>
              <a:gd name="T92" fmla="*/ 110 w 136"/>
              <a:gd name="T93" fmla="*/ 121 h 182"/>
              <a:gd name="T94" fmla="*/ 116 w 136"/>
              <a:gd name="T95" fmla="*/ 128 h 182"/>
              <a:gd name="T96" fmla="*/ 119 w 136"/>
              <a:gd name="T97" fmla="*/ 136 h 182"/>
              <a:gd name="T98" fmla="*/ 123 w 136"/>
              <a:gd name="T99" fmla="*/ 143 h 182"/>
              <a:gd name="T100" fmla="*/ 127 w 136"/>
              <a:gd name="T101" fmla="*/ 149 h 182"/>
              <a:gd name="T102" fmla="*/ 130 w 136"/>
              <a:gd name="T103" fmla="*/ 156 h 182"/>
              <a:gd name="T104" fmla="*/ 132 w 136"/>
              <a:gd name="T105" fmla="*/ 163 h 182"/>
              <a:gd name="T106" fmla="*/ 136 w 136"/>
              <a:gd name="T107" fmla="*/ 172 h 182"/>
              <a:gd name="T108" fmla="*/ 136 w 136"/>
              <a:gd name="T109" fmla="*/ 178 h 182"/>
              <a:gd name="T110" fmla="*/ 128 w 136"/>
              <a:gd name="T111" fmla="*/ 182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6" h="182">
                <a:moveTo>
                  <a:pt x="128" y="182"/>
                </a:moveTo>
                <a:lnTo>
                  <a:pt x="125" y="178"/>
                </a:lnTo>
                <a:lnTo>
                  <a:pt x="123" y="174"/>
                </a:lnTo>
                <a:lnTo>
                  <a:pt x="119" y="172"/>
                </a:lnTo>
                <a:lnTo>
                  <a:pt x="117" y="169"/>
                </a:lnTo>
                <a:lnTo>
                  <a:pt x="116" y="165"/>
                </a:lnTo>
                <a:lnTo>
                  <a:pt x="114" y="161"/>
                </a:lnTo>
                <a:lnTo>
                  <a:pt x="110" y="160"/>
                </a:lnTo>
                <a:lnTo>
                  <a:pt x="108" y="156"/>
                </a:lnTo>
                <a:lnTo>
                  <a:pt x="106" y="152"/>
                </a:lnTo>
                <a:lnTo>
                  <a:pt x="105" y="149"/>
                </a:lnTo>
                <a:lnTo>
                  <a:pt x="103" y="147"/>
                </a:lnTo>
                <a:lnTo>
                  <a:pt x="101" y="143"/>
                </a:lnTo>
                <a:lnTo>
                  <a:pt x="99" y="139"/>
                </a:lnTo>
                <a:lnTo>
                  <a:pt x="97" y="136"/>
                </a:lnTo>
                <a:lnTo>
                  <a:pt x="95" y="132"/>
                </a:lnTo>
                <a:lnTo>
                  <a:pt x="94" y="128"/>
                </a:lnTo>
                <a:lnTo>
                  <a:pt x="92" y="126"/>
                </a:lnTo>
                <a:lnTo>
                  <a:pt x="90" y="123"/>
                </a:lnTo>
                <a:lnTo>
                  <a:pt x="86" y="119"/>
                </a:lnTo>
                <a:lnTo>
                  <a:pt x="84" y="117"/>
                </a:lnTo>
                <a:lnTo>
                  <a:pt x="83" y="112"/>
                </a:lnTo>
                <a:lnTo>
                  <a:pt x="81" y="110"/>
                </a:lnTo>
                <a:lnTo>
                  <a:pt x="79" y="106"/>
                </a:lnTo>
                <a:lnTo>
                  <a:pt x="77" y="103"/>
                </a:lnTo>
                <a:lnTo>
                  <a:pt x="75" y="101"/>
                </a:lnTo>
                <a:lnTo>
                  <a:pt x="73" y="97"/>
                </a:lnTo>
                <a:lnTo>
                  <a:pt x="73" y="93"/>
                </a:lnTo>
                <a:lnTo>
                  <a:pt x="71" y="90"/>
                </a:lnTo>
                <a:lnTo>
                  <a:pt x="71" y="86"/>
                </a:lnTo>
                <a:lnTo>
                  <a:pt x="71" y="84"/>
                </a:lnTo>
                <a:lnTo>
                  <a:pt x="70" y="81"/>
                </a:lnTo>
                <a:lnTo>
                  <a:pt x="70" y="77"/>
                </a:lnTo>
                <a:lnTo>
                  <a:pt x="68" y="73"/>
                </a:lnTo>
                <a:lnTo>
                  <a:pt x="68" y="69"/>
                </a:lnTo>
                <a:lnTo>
                  <a:pt x="68" y="66"/>
                </a:lnTo>
                <a:lnTo>
                  <a:pt x="68" y="62"/>
                </a:lnTo>
                <a:lnTo>
                  <a:pt x="66" y="58"/>
                </a:lnTo>
                <a:lnTo>
                  <a:pt x="64" y="55"/>
                </a:lnTo>
                <a:lnTo>
                  <a:pt x="64" y="51"/>
                </a:lnTo>
                <a:lnTo>
                  <a:pt x="62" y="47"/>
                </a:lnTo>
                <a:lnTo>
                  <a:pt x="60" y="44"/>
                </a:lnTo>
                <a:lnTo>
                  <a:pt x="59" y="40"/>
                </a:lnTo>
                <a:lnTo>
                  <a:pt x="57" y="36"/>
                </a:lnTo>
                <a:lnTo>
                  <a:pt x="53" y="33"/>
                </a:lnTo>
                <a:lnTo>
                  <a:pt x="51" y="27"/>
                </a:lnTo>
                <a:lnTo>
                  <a:pt x="49" y="24"/>
                </a:lnTo>
                <a:lnTo>
                  <a:pt x="48" y="20"/>
                </a:lnTo>
                <a:lnTo>
                  <a:pt x="44" y="16"/>
                </a:lnTo>
                <a:lnTo>
                  <a:pt x="37" y="11"/>
                </a:lnTo>
                <a:lnTo>
                  <a:pt x="33" y="7"/>
                </a:lnTo>
                <a:lnTo>
                  <a:pt x="27" y="3"/>
                </a:lnTo>
                <a:lnTo>
                  <a:pt x="22" y="1"/>
                </a:lnTo>
                <a:lnTo>
                  <a:pt x="18" y="0"/>
                </a:lnTo>
                <a:lnTo>
                  <a:pt x="13" y="0"/>
                </a:lnTo>
                <a:lnTo>
                  <a:pt x="7" y="0"/>
                </a:lnTo>
                <a:lnTo>
                  <a:pt x="0" y="0"/>
                </a:lnTo>
                <a:lnTo>
                  <a:pt x="3" y="3"/>
                </a:lnTo>
                <a:lnTo>
                  <a:pt x="9" y="5"/>
                </a:lnTo>
                <a:lnTo>
                  <a:pt x="13" y="7"/>
                </a:lnTo>
                <a:lnTo>
                  <a:pt x="18" y="11"/>
                </a:lnTo>
                <a:lnTo>
                  <a:pt x="22" y="12"/>
                </a:lnTo>
                <a:lnTo>
                  <a:pt x="25" y="16"/>
                </a:lnTo>
                <a:lnTo>
                  <a:pt x="27" y="20"/>
                </a:lnTo>
                <a:lnTo>
                  <a:pt x="29" y="24"/>
                </a:lnTo>
                <a:lnTo>
                  <a:pt x="31" y="27"/>
                </a:lnTo>
                <a:lnTo>
                  <a:pt x="33" y="31"/>
                </a:lnTo>
                <a:lnTo>
                  <a:pt x="35" y="33"/>
                </a:lnTo>
                <a:lnTo>
                  <a:pt x="37" y="36"/>
                </a:lnTo>
                <a:lnTo>
                  <a:pt x="38" y="40"/>
                </a:lnTo>
                <a:lnTo>
                  <a:pt x="40" y="44"/>
                </a:lnTo>
                <a:lnTo>
                  <a:pt x="44" y="46"/>
                </a:lnTo>
                <a:lnTo>
                  <a:pt x="46" y="49"/>
                </a:lnTo>
                <a:lnTo>
                  <a:pt x="49" y="51"/>
                </a:lnTo>
                <a:lnTo>
                  <a:pt x="53" y="55"/>
                </a:lnTo>
                <a:lnTo>
                  <a:pt x="57" y="58"/>
                </a:lnTo>
                <a:lnTo>
                  <a:pt x="60" y="62"/>
                </a:lnTo>
                <a:lnTo>
                  <a:pt x="64" y="66"/>
                </a:lnTo>
                <a:lnTo>
                  <a:pt x="68" y="69"/>
                </a:lnTo>
                <a:lnTo>
                  <a:pt x="71" y="73"/>
                </a:lnTo>
                <a:lnTo>
                  <a:pt x="75" y="77"/>
                </a:lnTo>
                <a:lnTo>
                  <a:pt x="77" y="79"/>
                </a:lnTo>
                <a:lnTo>
                  <a:pt x="81" y="82"/>
                </a:lnTo>
                <a:lnTo>
                  <a:pt x="83" y="86"/>
                </a:lnTo>
                <a:lnTo>
                  <a:pt x="88" y="90"/>
                </a:lnTo>
                <a:lnTo>
                  <a:pt x="92" y="93"/>
                </a:lnTo>
                <a:lnTo>
                  <a:pt x="94" y="97"/>
                </a:lnTo>
                <a:lnTo>
                  <a:pt x="97" y="101"/>
                </a:lnTo>
                <a:lnTo>
                  <a:pt x="99" y="104"/>
                </a:lnTo>
                <a:lnTo>
                  <a:pt x="101" y="108"/>
                </a:lnTo>
                <a:lnTo>
                  <a:pt x="103" y="110"/>
                </a:lnTo>
                <a:lnTo>
                  <a:pt x="105" y="114"/>
                </a:lnTo>
                <a:lnTo>
                  <a:pt x="106" y="117"/>
                </a:lnTo>
                <a:lnTo>
                  <a:pt x="110" y="121"/>
                </a:lnTo>
                <a:lnTo>
                  <a:pt x="112" y="125"/>
                </a:lnTo>
                <a:lnTo>
                  <a:pt x="116" y="128"/>
                </a:lnTo>
                <a:lnTo>
                  <a:pt x="117" y="132"/>
                </a:lnTo>
                <a:lnTo>
                  <a:pt x="119" y="136"/>
                </a:lnTo>
                <a:lnTo>
                  <a:pt x="121" y="139"/>
                </a:lnTo>
                <a:lnTo>
                  <a:pt x="123" y="143"/>
                </a:lnTo>
                <a:lnTo>
                  <a:pt x="125" y="145"/>
                </a:lnTo>
                <a:lnTo>
                  <a:pt x="127" y="149"/>
                </a:lnTo>
                <a:lnTo>
                  <a:pt x="128" y="152"/>
                </a:lnTo>
                <a:lnTo>
                  <a:pt x="130" y="156"/>
                </a:lnTo>
                <a:lnTo>
                  <a:pt x="132" y="160"/>
                </a:lnTo>
                <a:lnTo>
                  <a:pt x="132" y="163"/>
                </a:lnTo>
                <a:lnTo>
                  <a:pt x="134" y="165"/>
                </a:lnTo>
                <a:lnTo>
                  <a:pt x="136" y="172"/>
                </a:lnTo>
                <a:lnTo>
                  <a:pt x="136" y="176"/>
                </a:lnTo>
                <a:lnTo>
                  <a:pt x="136" y="178"/>
                </a:lnTo>
                <a:lnTo>
                  <a:pt x="132" y="182"/>
                </a:lnTo>
                <a:lnTo>
                  <a:pt x="128" y="18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52" name="Freeform 2108"/>
          <p:cNvSpPr>
            <a:spLocks/>
          </p:cNvSpPr>
          <p:nvPr/>
        </p:nvSpPr>
        <p:spPr bwMode="auto">
          <a:xfrm>
            <a:off x="6069013" y="4192588"/>
            <a:ext cx="73025" cy="34925"/>
          </a:xfrm>
          <a:custGeom>
            <a:avLst/>
            <a:gdLst>
              <a:gd name="T0" fmla="*/ 9 w 94"/>
              <a:gd name="T1" fmla="*/ 2 h 44"/>
              <a:gd name="T2" fmla="*/ 7 w 94"/>
              <a:gd name="T3" fmla="*/ 6 h 44"/>
              <a:gd name="T4" fmla="*/ 4 w 94"/>
              <a:gd name="T5" fmla="*/ 10 h 44"/>
              <a:gd name="T6" fmla="*/ 2 w 94"/>
              <a:gd name="T7" fmla="*/ 13 h 44"/>
              <a:gd name="T8" fmla="*/ 2 w 94"/>
              <a:gd name="T9" fmla="*/ 17 h 44"/>
              <a:gd name="T10" fmla="*/ 0 w 94"/>
              <a:gd name="T11" fmla="*/ 21 h 44"/>
              <a:gd name="T12" fmla="*/ 0 w 94"/>
              <a:gd name="T13" fmla="*/ 28 h 44"/>
              <a:gd name="T14" fmla="*/ 2 w 94"/>
              <a:gd name="T15" fmla="*/ 28 h 44"/>
              <a:gd name="T16" fmla="*/ 2 w 94"/>
              <a:gd name="T17" fmla="*/ 21 h 44"/>
              <a:gd name="T18" fmla="*/ 5 w 94"/>
              <a:gd name="T19" fmla="*/ 17 h 44"/>
              <a:gd name="T20" fmla="*/ 5 w 94"/>
              <a:gd name="T21" fmla="*/ 15 h 44"/>
              <a:gd name="T22" fmla="*/ 5 w 94"/>
              <a:gd name="T23" fmla="*/ 11 h 44"/>
              <a:gd name="T24" fmla="*/ 9 w 94"/>
              <a:gd name="T25" fmla="*/ 10 h 44"/>
              <a:gd name="T26" fmla="*/ 13 w 94"/>
              <a:gd name="T27" fmla="*/ 6 h 44"/>
              <a:gd name="T28" fmla="*/ 15 w 94"/>
              <a:gd name="T29" fmla="*/ 2 h 44"/>
              <a:gd name="T30" fmla="*/ 15 w 94"/>
              <a:gd name="T31" fmla="*/ 0 h 44"/>
              <a:gd name="T32" fmla="*/ 13 w 94"/>
              <a:gd name="T33" fmla="*/ 6 h 44"/>
              <a:gd name="T34" fmla="*/ 17 w 94"/>
              <a:gd name="T35" fmla="*/ 8 h 44"/>
              <a:gd name="T36" fmla="*/ 20 w 94"/>
              <a:gd name="T37" fmla="*/ 11 h 44"/>
              <a:gd name="T38" fmla="*/ 24 w 94"/>
              <a:gd name="T39" fmla="*/ 13 h 44"/>
              <a:gd name="T40" fmla="*/ 29 w 94"/>
              <a:gd name="T41" fmla="*/ 17 h 44"/>
              <a:gd name="T42" fmla="*/ 35 w 94"/>
              <a:gd name="T43" fmla="*/ 21 h 44"/>
              <a:gd name="T44" fmla="*/ 42 w 94"/>
              <a:gd name="T45" fmla="*/ 24 h 44"/>
              <a:gd name="T46" fmla="*/ 48 w 94"/>
              <a:gd name="T47" fmla="*/ 28 h 44"/>
              <a:gd name="T48" fmla="*/ 53 w 94"/>
              <a:gd name="T49" fmla="*/ 33 h 44"/>
              <a:gd name="T50" fmla="*/ 57 w 94"/>
              <a:gd name="T51" fmla="*/ 39 h 44"/>
              <a:gd name="T52" fmla="*/ 68 w 94"/>
              <a:gd name="T53" fmla="*/ 44 h 44"/>
              <a:gd name="T54" fmla="*/ 61 w 94"/>
              <a:gd name="T55" fmla="*/ 39 h 44"/>
              <a:gd name="T56" fmla="*/ 55 w 94"/>
              <a:gd name="T57" fmla="*/ 35 h 44"/>
              <a:gd name="T58" fmla="*/ 53 w 94"/>
              <a:gd name="T59" fmla="*/ 30 h 44"/>
              <a:gd name="T60" fmla="*/ 51 w 94"/>
              <a:gd name="T61" fmla="*/ 28 h 44"/>
              <a:gd name="T62" fmla="*/ 48 w 94"/>
              <a:gd name="T63" fmla="*/ 24 h 44"/>
              <a:gd name="T64" fmla="*/ 42 w 94"/>
              <a:gd name="T65" fmla="*/ 22 h 44"/>
              <a:gd name="T66" fmla="*/ 39 w 94"/>
              <a:gd name="T67" fmla="*/ 19 h 44"/>
              <a:gd name="T68" fmla="*/ 35 w 94"/>
              <a:gd name="T69" fmla="*/ 17 h 44"/>
              <a:gd name="T70" fmla="*/ 28 w 94"/>
              <a:gd name="T71" fmla="*/ 13 h 44"/>
              <a:gd name="T72" fmla="*/ 24 w 94"/>
              <a:gd name="T73" fmla="*/ 11 h 44"/>
              <a:gd name="T74" fmla="*/ 20 w 94"/>
              <a:gd name="T75" fmla="*/ 10 h 44"/>
              <a:gd name="T76" fmla="*/ 18 w 94"/>
              <a:gd name="T77" fmla="*/ 6 h 44"/>
              <a:gd name="T78" fmla="*/ 18 w 94"/>
              <a:gd name="T79" fmla="*/ 2 h 44"/>
              <a:gd name="T80" fmla="*/ 18 w 94"/>
              <a:gd name="T81" fmla="*/ 2 h 44"/>
              <a:gd name="T82" fmla="*/ 24 w 94"/>
              <a:gd name="T83" fmla="*/ 4 h 44"/>
              <a:gd name="T84" fmla="*/ 31 w 94"/>
              <a:gd name="T85" fmla="*/ 8 h 44"/>
              <a:gd name="T86" fmla="*/ 39 w 94"/>
              <a:gd name="T87" fmla="*/ 10 h 44"/>
              <a:gd name="T88" fmla="*/ 50 w 94"/>
              <a:gd name="T89" fmla="*/ 13 h 44"/>
              <a:gd name="T90" fmla="*/ 62 w 94"/>
              <a:gd name="T91" fmla="*/ 13 h 44"/>
              <a:gd name="T92" fmla="*/ 74 w 94"/>
              <a:gd name="T93" fmla="*/ 19 h 44"/>
              <a:gd name="T94" fmla="*/ 85 w 94"/>
              <a:gd name="T95" fmla="*/ 24 h 44"/>
              <a:gd name="T96" fmla="*/ 90 w 94"/>
              <a:gd name="T97" fmla="*/ 24 h 44"/>
              <a:gd name="T98" fmla="*/ 79 w 94"/>
              <a:gd name="T99" fmla="*/ 21 h 44"/>
              <a:gd name="T100" fmla="*/ 72 w 94"/>
              <a:gd name="T101" fmla="*/ 15 h 44"/>
              <a:gd name="T102" fmla="*/ 62 w 94"/>
              <a:gd name="T103" fmla="*/ 13 h 44"/>
              <a:gd name="T104" fmla="*/ 51 w 94"/>
              <a:gd name="T105" fmla="*/ 11 h 44"/>
              <a:gd name="T106" fmla="*/ 44 w 94"/>
              <a:gd name="T107" fmla="*/ 10 h 44"/>
              <a:gd name="T108" fmla="*/ 35 w 94"/>
              <a:gd name="T109" fmla="*/ 8 h 44"/>
              <a:gd name="T110" fmla="*/ 29 w 94"/>
              <a:gd name="T111" fmla="*/ 4 h 44"/>
              <a:gd name="T112" fmla="*/ 24 w 94"/>
              <a:gd name="T113" fmla="*/ 2 h 44"/>
              <a:gd name="T114" fmla="*/ 15 w 94"/>
              <a:gd name="T115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94" h="44">
                <a:moveTo>
                  <a:pt x="11" y="0"/>
                </a:move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9" y="2"/>
                </a:lnTo>
                <a:lnTo>
                  <a:pt x="9" y="2"/>
                </a:lnTo>
                <a:lnTo>
                  <a:pt x="9" y="4"/>
                </a:lnTo>
                <a:lnTo>
                  <a:pt x="9" y="4"/>
                </a:lnTo>
                <a:lnTo>
                  <a:pt x="9" y="4"/>
                </a:lnTo>
                <a:lnTo>
                  <a:pt x="9" y="4"/>
                </a:lnTo>
                <a:lnTo>
                  <a:pt x="9" y="4"/>
                </a:lnTo>
                <a:lnTo>
                  <a:pt x="9" y="4"/>
                </a:lnTo>
                <a:lnTo>
                  <a:pt x="9" y="6"/>
                </a:lnTo>
                <a:lnTo>
                  <a:pt x="7" y="6"/>
                </a:lnTo>
                <a:lnTo>
                  <a:pt x="7" y="6"/>
                </a:lnTo>
                <a:lnTo>
                  <a:pt x="7" y="6"/>
                </a:lnTo>
                <a:lnTo>
                  <a:pt x="7" y="6"/>
                </a:lnTo>
                <a:lnTo>
                  <a:pt x="7" y="6"/>
                </a:lnTo>
                <a:lnTo>
                  <a:pt x="7" y="8"/>
                </a:lnTo>
                <a:lnTo>
                  <a:pt x="5" y="8"/>
                </a:lnTo>
                <a:lnTo>
                  <a:pt x="5" y="8"/>
                </a:lnTo>
                <a:lnTo>
                  <a:pt x="5" y="8"/>
                </a:lnTo>
                <a:lnTo>
                  <a:pt x="5" y="10"/>
                </a:lnTo>
                <a:lnTo>
                  <a:pt x="5" y="10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4" y="11"/>
                </a:lnTo>
                <a:lnTo>
                  <a:pt x="4" y="11"/>
                </a:lnTo>
                <a:lnTo>
                  <a:pt x="4" y="11"/>
                </a:lnTo>
                <a:lnTo>
                  <a:pt x="4" y="11"/>
                </a:lnTo>
                <a:lnTo>
                  <a:pt x="2" y="11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5"/>
                </a:lnTo>
                <a:lnTo>
                  <a:pt x="2" y="15"/>
                </a:lnTo>
                <a:lnTo>
                  <a:pt x="2" y="15"/>
                </a:lnTo>
                <a:lnTo>
                  <a:pt x="4" y="17"/>
                </a:lnTo>
                <a:lnTo>
                  <a:pt x="4" y="17"/>
                </a:lnTo>
                <a:lnTo>
                  <a:pt x="2" y="17"/>
                </a:lnTo>
                <a:lnTo>
                  <a:pt x="2" y="17"/>
                </a:lnTo>
                <a:lnTo>
                  <a:pt x="2" y="17"/>
                </a:lnTo>
                <a:lnTo>
                  <a:pt x="2" y="19"/>
                </a:lnTo>
                <a:lnTo>
                  <a:pt x="2" y="19"/>
                </a:lnTo>
                <a:lnTo>
                  <a:pt x="2" y="19"/>
                </a:lnTo>
                <a:lnTo>
                  <a:pt x="0" y="19"/>
                </a:lnTo>
                <a:lnTo>
                  <a:pt x="0" y="19"/>
                </a:lnTo>
                <a:lnTo>
                  <a:pt x="0" y="19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0" y="22"/>
                </a:lnTo>
                <a:lnTo>
                  <a:pt x="0" y="22"/>
                </a:lnTo>
                <a:lnTo>
                  <a:pt x="0" y="22"/>
                </a:lnTo>
                <a:lnTo>
                  <a:pt x="0" y="24"/>
                </a:lnTo>
                <a:lnTo>
                  <a:pt x="0" y="24"/>
                </a:lnTo>
                <a:lnTo>
                  <a:pt x="0" y="26"/>
                </a:lnTo>
                <a:lnTo>
                  <a:pt x="0" y="26"/>
                </a:lnTo>
                <a:lnTo>
                  <a:pt x="0" y="26"/>
                </a:lnTo>
                <a:lnTo>
                  <a:pt x="0" y="28"/>
                </a:lnTo>
                <a:lnTo>
                  <a:pt x="0" y="28"/>
                </a:lnTo>
                <a:lnTo>
                  <a:pt x="2" y="28"/>
                </a:lnTo>
                <a:lnTo>
                  <a:pt x="2" y="30"/>
                </a:lnTo>
                <a:lnTo>
                  <a:pt x="4" y="32"/>
                </a:lnTo>
                <a:lnTo>
                  <a:pt x="5" y="32"/>
                </a:lnTo>
                <a:lnTo>
                  <a:pt x="5" y="32"/>
                </a:lnTo>
                <a:lnTo>
                  <a:pt x="4" y="30"/>
                </a:lnTo>
                <a:lnTo>
                  <a:pt x="4" y="30"/>
                </a:lnTo>
                <a:lnTo>
                  <a:pt x="4" y="30"/>
                </a:lnTo>
                <a:lnTo>
                  <a:pt x="4" y="28"/>
                </a:lnTo>
                <a:lnTo>
                  <a:pt x="2" y="28"/>
                </a:lnTo>
                <a:lnTo>
                  <a:pt x="4" y="26"/>
                </a:lnTo>
                <a:lnTo>
                  <a:pt x="2" y="26"/>
                </a:lnTo>
                <a:lnTo>
                  <a:pt x="2" y="26"/>
                </a:lnTo>
                <a:lnTo>
                  <a:pt x="2" y="24"/>
                </a:lnTo>
                <a:lnTo>
                  <a:pt x="2" y="24"/>
                </a:lnTo>
                <a:lnTo>
                  <a:pt x="2" y="24"/>
                </a:lnTo>
                <a:lnTo>
                  <a:pt x="2" y="22"/>
                </a:lnTo>
                <a:lnTo>
                  <a:pt x="2" y="22"/>
                </a:lnTo>
                <a:lnTo>
                  <a:pt x="2" y="21"/>
                </a:lnTo>
                <a:lnTo>
                  <a:pt x="2" y="21"/>
                </a:lnTo>
                <a:lnTo>
                  <a:pt x="2" y="21"/>
                </a:lnTo>
                <a:lnTo>
                  <a:pt x="4" y="21"/>
                </a:lnTo>
                <a:lnTo>
                  <a:pt x="4" y="21"/>
                </a:lnTo>
                <a:lnTo>
                  <a:pt x="4" y="19"/>
                </a:lnTo>
                <a:lnTo>
                  <a:pt x="4" y="19"/>
                </a:lnTo>
                <a:lnTo>
                  <a:pt x="5" y="19"/>
                </a:lnTo>
                <a:lnTo>
                  <a:pt x="5" y="19"/>
                </a:lnTo>
                <a:lnTo>
                  <a:pt x="5" y="19"/>
                </a:lnTo>
                <a:lnTo>
                  <a:pt x="5" y="19"/>
                </a:lnTo>
                <a:lnTo>
                  <a:pt x="5" y="17"/>
                </a:lnTo>
                <a:lnTo>
                  <a:pt x="5" y="17"/>
                </a:lnTo>
                <a:lnTo>
                  <a:pt x="5" y="17"/>
                </a:lnTo>
                <a:lnTo>
                  <a:pt x="5" y="17"/>
                </a:lnTo>
                <a:lnTo>
                  <a:pt x="5" y="17"/>
                </a:lnTo>
                <a:lnTo>
                  <a:pt x="5" y="17"/>
                </a:lnTo>
                <a:lnTo>
                  <a:pt x="5" y="17"/>
                </a:lnTo>
                <a:lnTo>
                  <a:pt x="5" y="15"/>
                </a:lnTo>
                <a:lnTo>
                  <a:pt x="5" y="15"/>
                </a:lnTo>
                <a:lnTo>
                  <a:pt x="5" y="15"/>
                </a:lnTo>
                <a:lnTo>
                  <a:pt x="5" y="15"/>
                </a:lnTo>
                <a:lnTo>
                  <a:pt x="5" y="15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7" y="11"/>
                </a:lnTo>
                <a:lnTo>
                  <a:pt x="7" y="10"/>
                </a:lnTo>
                <a:lnTo>
                  <a:pt x="7" y="10"/>
                </a:lnTo>
                <a:lnTo>
                  <a:pt x="7" y="10"/>
                </a:lnTo>
                <a:lnTo>
                  <a:pt x="9" y="10"/>
                </a:lnTo>
                <a:lnTo>
                  <a:pt x="9" y="10"/>
                </a:lnTo>
                <a:lnTo>
                  <a:pt x="9" y="10"/>
                </a:lnTo>
                <a:lnTo>
                  <a:pt x="9" y="8"/>
                </a:lnTo>
                <a:lnTo>
                  <a:pt x="9" y="8"/>
                </a:lnTo>
                <a:lnTo>
                  <a:pt x="11" y="8"/>
                </a:lnTo>
                <a:lnTo>
                  <a:pt x="11" y="8"/>
                </a:lnTo>
                <a:lnTo>
                  <a:pt x="11" y="8"/>
                </a:lnTo>
                <a:lnTo>
                  <a:pt x="11" y="6"/>
                </a:lnTo>
                <a:lnTo>
                  <a:pt x="11" y="6"/>
                </a:lnTo>
                <a:lnTo>
                  <a:pt x="11" y="6"/>
                </a:lnTo>
                <a:lnTo>
                  <a:pt x="11" y="6"/>
                </a:lnTo>
                <a:lnTo>
                  <a:pt x="13" y="6"/>
                </a:lnTo>
                <a:lnTo>
                  <a:pt x="13" y="6"/>
                </a:lnTo>
                <a:lnTo>
                  <a:pt x="13" y="6"/>
                </a:lnTo>
                <a:lnTo>
                  <a:pt x="13" y="4"/>
                </a:lnTo>
                <a:lnTo>
                  <a:pt x="13" y="4"/>
                </a:lnTo>
                <a:lnTo>
                  <a:pt x="13" y="4"/>
                </a:lnTo>
                <a:lnTo>
                  <a:pt x="13" y="4"/>
                </a:lnTo>
                <a:lnTo>
                  <a:pt x="15" y="4"/>
                </a:lnTo>
                <a:lnTo>
                  <a:pt x="13" y="4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2"/>
                </a:lnTo>
                <a:lnTo>
                  <a:pt x="15" y="4"/>
                </a:lnTo>
                <a:lnTo>
                  <a:pt x="15" y="4"/>
                </a:lnTo>
                <a:lnTo>
                  <a:pt x="15" y="4"/>
                </a:lnTo>
                <a:lnTo>
                  <a:pt x="15" y="4"/>
                </a:lnTo>
                <a:lnTo>
                  <a:pt x="13" y="4"/>
                </a:lnTo>
                <a:lnTo>
                  <a:pt x="15" y="6"/>
                </a:lnTo>
                <a:lnTo>
                  <a:pt x="15" y="6"/>
                </a:lnTo>
                <a:lnTo>
                  <a:pt x="13" y="6"/>
                </a:lnTo>
                <a:lnTo>
                  <a:pt x="15" y="6"/>
                </a:lnTo>
                <a:lnTo>
                  <a:pt x="15" y="6"/>
                </a:lnTo>
                <a:lnTo>
                  <a:pt x="15" y="6"/>
                </a:lnTo>
                <a:lnTo>
                  <a:pt x="15" y="6"/>
                </a:lnTo>
                <a:lnTo>
                  <a:pt x="15" y="8"/>
                </a:lnTo>
                <a:lnTo>
                  <a:pt x="15" y="8"/>
                </a:lnTo>
                <a:lnTo>
                  <a:pt x="17" y="8"/>
                </a:lnTo>
                <a:lnTo>
                  <a:pt x="17" y="8"/>
                </a:lnTo>
                <a:lnTo>
                  <a:pt x="17" y="8"/>
                </a:lnTo>
                <a:lnTo>
                  <a:pt x="17" y="8"/>
                </a:lnTo>
                <a:lnTo>
                  <a:pt x="17" y="8"/>
                </a:lnTo>
                <a:lnTo>
                  <a:pt x="17" y="10"/>
                </a:lnTo>
                <a:lnTo>
                  <a:pt x="18" y="10"/>
                </a:lnTo>
                <a:lnTo>
                  <a:pt x="18" y="10"/>
                </a:lnTo>
                <a:lnTo>
                  <a:pt x="18" y="10"/>
                </a:lnTo>
                <a:lnTo>
                  <a:pt x="18" y="10"/>
                </a:lnTo>
                <a:lnTo>
                  <a:pt x="18" y="10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2" y="11"/>
                </a:lnTo>
                <a:lnTo>
                  <a:pt x="22" y="13"/>
                </a:lnTo>
                <a:lnTo>
                  <a:pt x="22" y="13"/>
                </a:lnTo>
                <a:lnTo>
                  <a:pt x="22" y="13"/>
                </a:lnTo>
                <a:lnTo>
                  <a:pt x="22" y="13"/>
                </a:lnTo>
                <a:lnTo>
                  <a:pt x="24" y="13"/>
                </a:lnTo>
                <a:lnTo>
                  <a:pt x="24" y="13"/>
                </a:lnTo>
                <a:lnTo>
                  <a:pt x="24" y="15"/>
                </a:lnTo>
                <a:lnTo>
                  <a:pt x="26" y="15"/>
                </a:lnTo>
                <a:lnTo>
                  <a:pt x="26" y="15"/>
                </a:lnTo>
                <a:lnTo>
                  <a:pt x="26" y="15"/>
                </a:lnTo>
                <a:lnTo>
                  <a:pt x="28" y="15"/>
                </a:lnTo>
                <a:lnTo>
                  <a:pt x="28" y="15"/>
                </a:lnTo>
                <a:lnTo>
                  <a:pt x="28" y="17"/>
                </a:lnTo>
                <a:lnTo>
                  <a:pt x="29" y="17"/>
                </a:lnTo>
                <a:lnTo>
                  <a:pt x="29" y="17"/>
                </a:lnTo>
                <a:lnTo>
                  <a:pt x="29" y="17"/>
                </a:lnTo>
                <a:lnTo>
                  <a:pt x="31" y="17"/>
                </a:lnTo>
                <a:lnTo>
                  <a:pt x="31" y="17"/>
                </a:lnTo>
                <a:lnTo>
                  <a:pt x="31" y="17"/>
                </a:lnTo>
                <a:lnTo>
                  <a:pt x="31" y="17"/>
                </a:lnTo>
                <a:lnTo>
                  <a:pt x="31" y="19"/>
                </a:lnTo>
                <a:lnTo>
                  <a:pt x="33" y="19"/>
                </a:lnTo>
                <a:lnTo>
                  <a:pt x="33" y="19"/>
                </a:lnTo>
                <a:lnTo>
                  <a:pt x="35" y="19"/>
                </a:lnTo>
                <a:lnTo>
                  <a:pt x="35" y="19"/>
                </a:lnTo>
                <a:lnTo>
                  <a:pt x="35" y="21"/>
                </a:lnTo>
                <a:lnTo>
                  <a:pt x="37" y="21"/>
                </a:lnTo>
                <a:lnTo>
                  <a:pt x="37" y="21"/>
                </a:lnTo>
                <a:lnTo>
                  <a:pt x="37" y="21"/>
                </a:lnTo>
                <a:lnTo>
                  <a:pt x="39" y="22"/>
                </a:lnTo>
                <a:lnTo>
                  <a:pt x="39" y="22"/>
                </a:lnTo>
                <a:lnTo>
                  <a:pt x="40" y="22"/>
                </a:lnTo>
                <a:lnTo>
                  <a:pt x="40" y="22"/>
                </a:lnTo>
                <a:lnTo>
                  <a:pt x="40" y="22"/>
                </a:lnTo>
                <a:lnTo>
                  <a:pt x="42" y="22"/>
                </a:lnTo>
                <a:lnTo>
                  <a:pt x="42" y="24"/>
                </a:lnTo>
                <a:lnTo>
                  <a:pt x="42" y="24"/>
                </a:lnTo>
                <a:lnTo>
                  <a:pt x="44" y="24"/>
                </a:lnTo>
                <a:lnTo>
                  <a:pt x="44" y="24"/>
                </a:lnTo>
                <a:lnTo>
                  <a:pt x="44" y="24"/>
                </a:lnTo>
                <a:lnTo>
                  <a:pt x="46" y="26"/>
                </a:lnTo>
                <a:lnTo>
                  <a:pt x="46" y="26"/>
                </a:lnTo>
                <a:lnTo>
                  <a:pt x="46" y="26"/>
                </a:lnTo>
                <a:lnTo>
                  <a:pt x="48" y="28"/>
                </a:lnTo>
                <a:lnTo>
                  <a:pt x="48" y="28"/>
                </a:lnTo>
                <a:lnTo>
                  <a:pt x="48" y="28"/>
                </a:lnTo>
                <a:lnTo>
                  <a:pt x="48" y="30"/>
                </a:lnTo>
                <a:lnTo>
                  <a:pt x="48" y="30"/>
                </a:lnTo>
                <a:lnTo>
                  <a:pt x="50" y="30"/>
                </a:lnTo>
                <a:lnTo>
                  <a:pt x="50" y="32"/>
                </a:lnTo>
                <a:lnTo>
                  <a:pt x="50" y="32"/>
                </a:lnTo>
                <a:lnTo>
                  <a:pt x="50" y="32"/>
                </a:lnTo>
                <a:lnTo>
                  <a:pt x="51" y="32"/>
                </a:lnTo>
                <a:lnTo>
                  <a:pt x="51" y="33"/>
                </a:lnTo>
                <a:lnTo>
                  <a:pt x="51" y="33"/>
                </a:lnTo>
                <a:lnTo>
                  <a:pt x="53" y="33"/>
                </a:lnTo>
                <a:lnTo>
                  <a:pt x="53" y="33"/>
                </a:lnTo>
                <a:lnTo>
                  <a:pt x="53" y="35"/>
                </a:lnTo>
                <a:lnTo>
                  <a:pt x="53" y="35"/>
                </a:lnTo>
                <a:lnTo>
                  <a:pt x="53" y="35"/>
                </a:lnTo>
                <a:lnTo>
                  <a:pt x="53" y="37"/>
                </a:lnTo>
                <a:lnTo>
                  <a:pt x="55" y="37"/>
                </a:lnTo>
                <a:lnTo>
                  <a:pt x="57" y="37"/>
                </a:lnTo>
                <a:lnTo>
                  <a:pt x="57" y="37"/>
                </a:lnTo>
                <a:lnTo>
                  <a:pt x="57" y="39"/>
                </a:lnTo>
                <a:lnTo>
                  <a:pt x="57" y="39"/>
                </a:lnTo>
                <a:lnTo>
                  <a:pt x="59" y="39"/>
                </a:lnTo>
                <a:lnTo>
                  <a:pt x="59" y="39"/>
                </a:lnTo>
                <a:lnTo>
                  <a:pt x="61" y="41"/>
                </a:lnTo>
                <a:lnTo>
                  <a:pt x="61" y="41"/>
                </a:lnTo>
                <a:lnTo>
                  <a:pt x="62" y="43"/>
                </a:lnTo>
                <a:lnTo>
                  <a:pt x="62" y="43"/>
                </a:lnTo>
                <a:lnTo>
                  <a:pt x="64" y="43"/>
                </a:lnTo>
                <a:lnTo>
                  <a:pt x="66" y="44"/>
                </a:lnTo>
                <a:lnTo>
                  <a:pt x="66" y="44"/>
                </a:lnTo>
                <a:lnTo>
                  <a:pt x="68" y="44"/>
                </a:lnTo>
                <a:lnTo>
                  <a:pt x="68" y="44"/>
                </a:lnTo>
                <a:lnTo>
                  <a:pt x="68" y="44"/>
                </a:lnTo>
                <a:lnTo>
                  <a:pt x="66" y="43"/>
                </a:lnTo>
                <a:lnTo>
                  <a:pt x="66" y="43"/>
                </a:lnTo>
                <a:lnTo>
                  <a:pt x="66" y="43"/>
                </a:lnTo>
                <a:lnTo>
                  <a:pt x="64" y="41"/>
                </a:lnTo>
                <a:lnTo>
                  <a:pt x="62" y="41"/>
                </a:lnTo>
                <a:lnTo>
                  <a:pt x="62" y="41"/>
                </a:lnTo>
                <a:lnTo>
                  <a:pt x="61" y="39"/>
                </a:lnTo>
                <a:lnTo>
                  <a:pt x="61" y="39"/>
                </a:lnTo>
                <a:lnTo>
                  <a:pt x="61" y="39"/>
                </a:lnTo>
                <a:lnTo>
                  <a:pt x="61" y="39"/>
                </a:lnTo>
                <a:lnTo>
                  <a:pt x="59" y="37"/>
                </a:lnTo>
                <a:lnTo>
                  <a:pt x="59" y="37"/>
                </a:lnTo>
                <a:lnTo>
                  <a:pt x="59" y="37"/>
                </a:lnTo>
                <a:lnTo>
                  <a:pt x="57" y="37"/>
                </a:lnTo>
                <a:lnTo>
                  <a:pt x="57" y="37"/>
                </a:lnTo>
                <a:lnTo>
                  <a:pt x="57" y="35"/>
                </a:lnTo>
                <a:lnTo>
                  <a:pt x="57" y="35"/>
                </a:lnTo>
                <a:lnTo>
                  <a:pt x="55" y="35"/>
                </a:lnTo>
                <a:lnTo>
                  <a:pt x="55" y="35"/>
                </a:lnTo>
                <a:lnTo>
                  <a:pt x="57" y="33"/>
                </a:lnTo>
                <a:lnTo>
                  <a:pt x="55" y="33"/>
                </a:lnTo>
                <a:lnTo>
                  <a:pt x="55" y="33"/>
                </a:lnTo>
                <a:lnTo>
                  <a:pt x="53" y="32"/>
                </a:lnTo>
                <a:lnTo>
                  <a:pt x="53" y="32"/>
                </a:lnTo>
                <a:lnTo>
                  <a:pt x="53" y="32"/>
                </a:lnTo>
                <a:lnTo>
                  <a:pt x="53" y="32"/>
                </a:lnTo>
                <a:lnTo>
                  <a:pt x="53" y="32"/>
                </a:lnTo>
                <a:lnTo>
                  <a:pt x="53" y="30"/>
                </a:lnTo>
                <a:lnTo>
                  <a:pt x="53" y="30"/>
                </a:lnTo>
                <a:lnTo>
                  <a:pt x="51" y="30"/>
                </a:lnTo>
                <a:lnTo>
                  <a:pt x="51" y="30"/>
                </a:lnTo>
                <a:lnTo>
                  <a:pt x="51" y="30"/>
                </a:lnTo>
                <a:lnTo>
                  <a:pt x="51" y="30"/>
                </a:lnTo>
                <a:lnTo>
                  <a:pt x="51" y="30"/>
                </a:lnTo>
                <a:lnTo>
                  <a:pt x="50" y="28"/>
                </a:lnTo>
                <a:lnTo>
                  <a:pt x="50" y="28"/>
                </a:lnTo>
                <a:lnTo>
                  <a:pt x="50" y="28"/>
                </a:lnTo>
                <a:lnTo>
                  <a:pt x="51" y="28"/>
                </a:lnTo>
                <a:lnTo>
                  <a:pt x="50" y="28"/>
                </a:lnTo>
                <a:lnTo>
                  <a:pt x="50" y="28"/>
                </a:lnTo>
                <a:lnTo>
                  <a:pt x="50" y="26"/>
                </a:lnTo>
                <a:lnTo>
                  <a:pt x="48" y="26"/>
                </a:lnTo>
                <a:lnTo>
                  <a:pt x="48" y="26"/>
                </a:lnTo>
                <a:lnTo>
                  <a:pt x="48" y="26"/>
                </a:lnTo>
                <a:lnTo>
                  <a:pt x="48" y="26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6" y="24"/>
                </a:lnTo>
                <a:lnTo>
                  <a:pt x="46" y="24"/>
                </a:lnTo>
                <a:lnTo>
                  <a:pt x="46" y="24"/>
                </a:lnTo>
                <a:lnTo>
                  <a:pt x="46" y="22"/>
                </a:lnTo>
                <a:lnTo>
                  <a:pt x="46" y="22"/>
                </a:lnTo>
                <a:lnTo>
                  <a:pt x="44" y="22"/>
                </a:lnTo>
                <a:lnTo>
                  <a:pt x="44" y="22"/>
                </a:lnTo>
                <a:lnTo>
                  <a:pt x="44" y="22"/>
                </a:lnTo>
                <a:lnTo>
                  <a:pt x="44" y="22"/>
                </a:lnTo>
                <a:lnTo>
                  <a:pt x="42" y="22"/>
                </a:lnTo>
                <a:lnTo>
                  <a:pt x="42" y="21"/>
                </a:lnTo>
                <a:lnTo>
                  <a:pt x="42" y="21"/>
                </a:lnTo>
                <a:lnTo>
                  <a:pt x="42" y="21"/>
                </a:lnTo>
                <a:lnTo>
                  <a:pt x="40" y="21"/>
                </a:lnTo>
                <a:lnTo>
                  <a:pt x="40" y="21"/>
                </a:lnTo>
                <a:lnTo>
                  <a:pt x="40" y="21"/>
                </a:lnTo>
                <a:lnTo>
                  <a:pt x="39" y="19"/>
                </a:lnTo>
                <a:lnTo>
                  <a:pt x="39" y="19"/>
                </a:lnTo>
                <a:lnTo>
                  <a:pt x="39" y="19"/>
                </a:lnTo>
                <a:lnTo>
                  <a:pt x="39" y="19"/>
                </a:lnTo>
                <a:lnTo>
                  <a:pt x="37" y="19"/>
                </a:lnTo>
                <a:lnTo>
                  <a:pt x="37" y="19"/>
                </a:lnTo>
                <a:lnTo>
                  <a:pt x="37" y="19"/>
                </a:lnTo>
                <a:lnTo>
                  <a:pt x="37" y="19"/>
                </a:lnTo>
                <a:lnTo>
                  <a:pt x="37" y="17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3" y="17"/>
                </a:lnTo>
                <a:lnTo>
                  <a:pt x="33" y="17"/>
                </a:lnTo>
                <a:lnTo>
                  <a:pt x="33" y="15"/>
                </a:lnTo>
                <a:lnTo>
                  <a:pt x="31" y="15"/>
                </a:lnTo>
                <a:lnTo>
                  <a:pt x="31" y="15"/>
                </a:lnTo>
                <a:lnTo>
                  <a:pt x="31" y="15"/>
                </a:lnTo>
                <a:lnTo>
                  <a:pt x="29" y="15"/>
                </a:lnTo>
                <a:lnTo>
                  <a:pt x="29" y="15"/>
                </a:lnTo>
                <a:lnTo>
                  <a:pt x="29" y="15"/>
                </a:lnTo>
                <a:lnTo>
                  <a:pt x="28" y="13"/>
                </a:lnTo>
                <a:lnTo>
                  <a:pt x="28" y="13"/>
                </a:lnTo>
                <a:lnTo>
                  <a:pt x="28" y="13"/>
                </a:lnTo>
                <a:lnTo>
                  <a:pt x="28" y="13"/>
                </a:lnTo>
                <a:lnTo>
                  <a:pt x="26" y="13"/>
                </a:lnTo>
                <a:lnTo>
                  <a:pt x="26" y="13"/>
                </a:lnTo>
                <a:lnTo>
                  <a:pt x="26" y="13"/>
                </a:lnTo>
                <a:lnTo>
                  <a:pt x="26" y="13"/>
                </a:lnTo>
                <a:lnTo>
                  <a:pt x="26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2" y="11"/>
                </a:lnTo>
                <a:lnTo>
                  <a:pt x="22" y="10"/>
                </a:lnTo>
                <a:lnTo>
                  <a:pt x="22" y="10"/>
                </a:lnTo>
                <a:lnTo>
                  <a:pt x="22" y="10"/>
                </a:lnTo>
                <a:lnTo>
                  <a:pt x="20" y="10"/>
                </a:lnTo>
                <a:lnTo>
                  <a:pt x="20" y="10"/>
                </a:lnTo>
                <a:lnTo>
                  <a:pt x="20" y="10"/>
                </a:lnTo>
                <a:lnTo>
                  <a:pt x="20" y="10"/>
                </a:lnTo>
                <a:lnTo>
                  <a:pt x="20" y="8"/>
                </a:lnTo>
                <a:lnTo>
                  <a:pt x="20" y="8"/>
                </a:lnTo>
                <a:lnTo>
                  <a:pt x="20" y="8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4"/>
                </a:lnTo>
                <a:lnTo>
                  <a:pt x="18" y="4"/>
                </a:lnTo>
                <a:lnTo>
                  <a:pt x="18" y="4"/>
                </a:lnTo>
                <a:lnTo>
                  <a:pt x="17" y="4"/>
                </a:lnTo>
                <a:lnTo>
                  <a:pt x="17" y="4"/>
                </a:lnTo>
                <a:lnTo>
                  <a:pt x="17" y="2"/>
                </a:lnTo>
                <a:lnTo>
                  <a:pt x="18" y="2"/>
                </a:lnTo>
                <a:lnTo>
                  <a:pt x="18" y="2"/>
                </a:lnTo>
                <a:lnTo>
                  <a:pt x="18" y="2"/>
                </a:lnTo>
                <a:lnTo>
                  <a:pt x="18" y="2"/>
                </a:lnTo>
                <a:lnTo>
                  <a:pt x="18" y="0"/>
                </a:lnTo>
                <a:lnTo>
                  <a:pt x="17" y="0"/>
                </a:lnTo>
                <a:lnTo>
                  <a:pt x="15" y="0"/>
                </a:lnTo>
                <a:lnTo>
                  <a:pt x="17" y="0"/>
                </a:lnTo>
                <a:lnTo>
                  <a:pt x="18" y="2"/>
                </a:lnTo>
                <a:lnTo>
                  <a:pt x="18" y="2"/>
                </a:lnTo>
                <a:lnTo>
                  <a:pt x="18" y="2"/>
                </a:lnTo>
                <a:lnTo>
                  <a:pt x="20" y="2"/>
                </a:lnTo>
                <a:lnTo>
                  <a:pt x="20" y="2"/>
                </a:lnTo>
                <a:lnTo>
                  <a:pt x="20" y="2"/>
                </a:lnTo>
                <a:lnTo>
                  <a:pt x="20" y="4"/>
                </a:lnTo>
                <a:lnTo>
                  <a:pt x="20" y="4"/>
                </a:lnTo>
                <a:lnTo>
                  <a:pt x="20" y="4"/>
                </a:lnTo>
                <a:lnTo>
                  <a:pt x="22" y="4"/>
                </a:lnTo>
                <a:lnTo>
                  <a:pt x="22" y="4"/>
                </a:lnTo>
                <a:lnTo>
                  <a:pt x="24" y="4"/>
                </a:lnTo>
                <a:lnTo>
                  <a:pt x="24" y="4"/>
                </a:lnTo>
                <a:lnTo>
                  <a:pt x="24" y="4"/>
                </a:lnTo>
                <a:lnTo>
                  <a:pt x="26" y="4"/>
                </a:lnTo>
                <a:lnTo>
                  <a:pt x="26" y="6"/>
                </a:lnTo>
                <a:lnTo>
                  <a:pt x="26" y="6"/>
                </a:lnTo>
                <a:lnTo>
                  <a:pt x="28" y="6"/>
                </a:lnTo>
                <a:lnTo>
                  <a:pt x="28" y="6"/>
                </a:lnTo>
                <a:lnTo>
                  <a:pt x="29" y="6"/>
                </a:lnTo>
                <a:lnTo>
                  <a:pt x="29" y="6"/>
                </a:lnTo>
                <a:lnTo>
                  <a:pt x="29" y="6"/>
                </a:lnTo>
                <a:lnTo>
                  <a:pt x="31" y="8"/>
                </a:lnTo>
                <a:lnTo>
                  <a:pt x="31" y="8"/>
                </a:lnTo>
                <a:lnTo>
                  <a:pt x="31" y="8"/>
                </a:lnTo>
                <a:lnTo>
                  <a:pt x="33" y="8"/>
                </a:lnTo>
                <a:lnTo>
                  <a:pt x="33" y="8"/>
                </a:lnTo>
                <a:lnTo>
                  <a:pt x="35" y="8"/>
                </a:lnTo>
                <a:lnTo>
                  <a:pt x="35" y="10"/>
                </a:lnTo>
                <a:lnTo>
                  <a:pt x="37" y="10"/>
                </a:lnTo>
                <a:lnTo>
                  <a:pt x="37" y="10"/>
                </a:lnTo>
                <a:lnTo>
                  <a:pt x="37" y="10"/>
                </a:lnTo>
                <a:lnTo>
                  <a:pt x="39" y="10"/>
                </a:lnTo>
                <a:lnTo>
                  <a:pt x="40" y="10"/>
                </a:lnTo>
                <a:lnTo>
                  <a:pt x="40" y="10"/>
                </a:lnTo>
                <a:lnTo>
                  <a:pt x="40" y="11"/>
                </a:lnTo>
                <a:lnTo>
                  <a:pt x="42" y="11"/>
                </a:lnTo>
                <a:lnTo>
                  <a:pt x="44" y="11"/>
                </a:lnTo>
                <a:lnTo>
                  <a:pt x="46" y="11"/>
                </a:lnTo>
                <a:lnTo>
                  <a:pt x="46" y="11"/>
                </a:lnTo>
                <a:lnTo>
                  <a:pt x="48" y="13"/>
                </a:lnTo>
                <a:lnTo>
                  <a:pt x="50" y="13"/>
                </a:lnTo>
                <a:lnTo>
                  <a:pt x="50" y="13"/>
                </a:lnTo>
                <a:lnTo>
                  <a:pt x="51" y="13"/>
                </a:lnTo>
                <a:lnTo>
                  <a:pt x="51" y="13"/>
                </a:lnTo>
                <a:lnTo>
                  <a:pt x="53" y="13"/>
                </a:lnTo>
                <a:lnTo>
                  <a:pt x="53" y="13"/>
                </a:lnTo>
                <a:lnTo>
                  <a:pt x="55" y="13"/>
                </a:lnTo>
                <a:lnTo>
                  <a:pt x="57" y="13"/>
                </a:lnTo>
                <a:lnTo>
                  <a:pt x="59" y="13"/>
                </a:lnTo>
                <a:lnTo>
                  <a:pt x="61" y="13"/>
                </a:lnTo>
                <a:lnTo>
                  <a:pt x="62" y="13"/>
                </a:lnTo>
                <a:lnTo>
                  <a:pt x="62" y="13"/>
                </a:lnTo>
                <a:lnTo>
                  <a:pt x="64" y="13"/>
                </a:lnTo>
                <a:lnTo>
                  <a:pt x="66" y="15"/>
                </a:lnTo>
                <a:lnTo>
                  <a:pt x="68" y="15"/>
                </a:lnTo>
                <a:lnTo>
                  <a:pt x="68" y="15"/>
                </a:lnTo>
                <a:lnTo>
                  <a:pt x="70" y="15"/>
                </a:lnTo>
                <a:lnTo>
                  <a:pt x="70" y="17"/>
                </a:lnTo>
                <a:lnTo>
                  <a:pt x="72" y="17"/>
                </a:lnTo>
                <a:lnTo>
                  <a:pt x="72" y="17"/>
                </a:lnTo>
                <a:lnTo>
                  <a:pt x="74" y="17"/>
                </a:lnTo>
                <a:lnTo>
                  <a:pt x="74" y="19"/>
                </a:lnTo>
                <a:lnTo>
                  <a:pt x="74" y="19"/>
                </a:lnTo>
                <a:lnTo>
                  <a:pt x="75" y="19"/>
                </a:lnTo>
                <a:lnTo>
                  <a:pt x="77" y="19"/>
                </a:lnTo>
                <a:lnTo>
                  <a:pt x="77" y="19"/>
                </a:lnTo>
                <a:lnTo>
                  <a:pt x="79" y="21"/>
                </a:lnTo>
                <a:lnTo>
                  <a:pt x="81" y="22"/>
                </a:lnTo>
                <a:lnTo>
                  <a:pt x="81" y="22"/>
                </a:lnTo>
                <a:lnTo>
                  <a:pt x="83" y="22"/>
                </a:lnTo>
                <a:lnTo>
                  <a:pt x="85" y="22"/>
                </a:lnTo>
                <a:lnTo>
                  <a:pt x="85" y="24"/>
                </a:lnTo>
                <a:lnTo>
                  <a:pt x="86" y="24"/>
                </a:lnTo>
                <a:lnTo>
                  <a:pt x="88" y="24"/>
                </a:lnTo>
                <a:lnTo>
                  <a:pt x="90" y="26"/>
                </a:lnTo>
                <a:lnTo>
                  <a:pt x="92" y="26"/>
                </a:lnTo>
                <a:lnTo>
                  <a:pt x="94" y="26"/>
                </a:lnTo>
                <a:lnTo>
                  <a:pt x="94" y="26"/>
                </a:lnTo>
                <a:lnTo>
                  <a:pt x="94" y="26"/>
                </a:lnTo>
                <a:lnTo>
                  <a:pt x="92" y="26"/>
                </a:lnTo>
                <a:lnTo>
                  <a:pt x="92" y="26"/>
                </a:lnTo>
                <a:lnTo>
                  <a:pt x="90" y="24"/>
                </a:lnTo>
                <a:lnTo>
                  <a:pt x="88" y="24"/>
                </a:lnTo>
                <a:lnTo>
                  <a:pt x="88" y="24"/>
                </a:lnTo>
                <a:lnTo>
                  <a:pt x="88" y="24"/>
                </a:lnTo>
                <a:lnTo>
                  <a:pt x="86" y="22"/>
                </a:lnTo>
                <a:lnTo>
                  <a:pt x="86" y="22"/>
                </a:lnTo>
                <a:lnTo>
                  <a:pt x="85" y="22"/>
                </a:lnTo>
                <a:lnTo>
                  <a:pt x="83" y="21"/>
                </a:lnTo>
                <a:lnTo>
                  <a:pt x="83" y="21"/>
                </a:lnTo>
                <a:lnTo>
                  <a:pt x="81" y="21"/>
                </a:lnTo>
                <a:lnTo>
                  <a:pt x="79" y="21"/>
                </a:lnTo>
                <a:lnTo>
                  <a:pt x="79" y="19"/>
                </a:lnTo>
                <a:lnTo>
                  <a:pt x="79" y="19"/>
                </a:lnTo>
                <a:lnTo>
                  <a:pt x="79" y="19"/>
                </a:lnTo>
                <a:lnTo>
                  <a:pt x="77" y="19"/>
                </a:lnTo>
                <a:lnTo>
                  <a:pt x="75" y="17"/>
                </a:lnTo>
                <a:lnTo>
                  <a:pt x="75" y="17"/>
                </a:lnTo>
                <a:lnTo>
                  <a:pt x="74" y="17"/>
                </a:lnTo>
                <a:lnTo>
                  <a:pt x="72" y="15"/>
                </a:lnTo>
                <a:lnTo>
                  <a:pt x="72" y="15"/>
                </a:lnTo>
                <a:lnTo>
                  <a:pt x="72" y="15"/>
                </a:lnTo>
                <a:lnTo>
                  <a:pt x="72" y="15"/>
                </a:lnTo>
                <a:lnTo>
                  <a:pt x="70" y="15"/>
                </a:lnTo>
                <a:lnTo>
                  <a:pt x="68" y="13"/>
                </a:lnTo>
                <a:lnTo>
                  <a:pt x="68" y="13"/>
                </a:lnTo>
                <a:lnTo>
                  <a:pt x="66" y="13"/>
                </a:lnTo>
                <a:lnTo>
                  <a:pt x="66" y="13"/>
                </a:lnTo>
                <a:lnTo>
                  <a:pt x="66" y="13"/>
                </a:lnTo>
                <a:lnTo>
                  <a:pt x="64" y="13"/>
                </a:lnTo>
                <a:lnTo>
                  <a:pt x="62" y="13"/>
                </a:lnTo>
                <a:lnTo>
                  <a:pt x="62" y="13"/>
                </a:lnTo>
                <a:lnTo>
                  <a:pt x="61" y="13"/>
                </a:lnTo>
                <a:lnTo>
                  <a:pt x="61" y="13"/>
                </a:lnTo>
                <a:lnTo>
                  <a:pt x="59" y="13"/>
                </a:lnTo>
                <a:lnTo>
                  <a:pt x="59" y="13"/>
                </a:lnTo>
                <a:lnTo>
                  <a:pt x="57" y="13"/>
                </a:lnTo>
                <a:lnTo>
                  <a:pt x="55" y="13"/>
                </a:lnTo>
                <a:lnTo>
                  <a:pt x="53" y="13"/>
                </a:lnTo>
                <a:lnTo>
                  <a:pt x="53" y="11"/>
                </a:lnTo>
                <a:lnTo>
                  <a:pt x="51" y="11"/>
                </a:lnTo>
                <a:lnTo>
                  <a:pt x="51" y="11"/>
                </a:lnTo>
                <a:lnTo>
                  <a:pt x="50" y="11"/>
                </a:lnTo>
                <a:lnTo>
                  <a:pt x="50" y="11"/>
                </a:lnTo>
                <a:lnTo>
                  <a:pt x="48" y="11"/>
                </a:lnTo>
                <a:lnTo>
                  <a:pt x="48" y="11"/>
                </a:lnTo>
                <a:lnTo>
                  <a:pt x="48" y="11"/>
                </a:lnTo>
                <a:lnTo>
                  <a:pt x="46" y="11"/>
                </a:lnTo>
                <a:lnTo>
                  <a:pt x="46" y="10"/>
                </a:lnTo>
                <a:lnTo>
                  <a:pt x="46" y="10"/>
                </a:lnTo>
                <a:lnTo>
                  <a:pt x="44" y="10"/>
                </a:lnTo>
                <a:lnTo>
                  <a:pt x="44" y="10"/>
                </a:lnTo>
                <a:lnTo>
                  <a:pt x="42" y="10"/>
                </a:lnTo>
                <a:lnTo>
                  <a:pt x="42" y="10"/>
                </a:lnTo>
                <a:lnTo>
                  <a:pt x="40" y="10"/>
                </a:lnTo>
                <a:lnTo>
                  <a:pt x="40" y="10"/>
                </a:lnTo>
                <a:lnTo>
                  <a:pt x="39" y="8"/>
                </a:lnTo>
                <a:lnTo>
                  <a:pt x="39" y="8"/>
                </a:lnTo>
                <a:lnTo>
                  <a:pt x="37" y="8"/>
                </a:lnTo>
                <a:lnTo>
                  <a:pt x="37" y="8"/>
                </a:lnTo>
                <a:lnTo>
                  <a:pt x="37" y="8"/>
                </a:lnTo>
                <a:lnTo>
                  <a:pt x="35" y="8"/>
                </a:lnTo>
                <a:lnTo>
                  <a:pt x="35" y="8"/>
                </a:lnTo>
                <a:lnTo>
                  <a:pt x="35" y="6"/>
                </a:lnTo>
                <a:lnTo>
                  <a:pt x="33" y="6"/>
                </a:lnTo>
                <a:lnTo>
                  <a:pt x="33" y="6"/>
                </a:lnTo>
                <a:lnTo>
                  <a:pt x="33" y="6"/>
                </a:lnTo>
                <a:lnTo>
                  <a:pt x="31" y="6"/>
                </a:lnTo>
                <a:lnTo>
                  <a:pt x="31" y="6"/>
                </a:lnTo>
                <a:lnTo>
                  <a:pt x="31" y="6"/>
                </a:lnTo>
                <a:lnTo>
                  <a:pt x="29" y="6"/>
                </a:lnTo>
                <a:lnTo>
                  <a:pt x="29" y="4"/>
                </a:lnTo>
                <a:lnTo>
                  <a:pt x="29" y="4"/>
                </a:lnTo>
                <a:lnTo>
                  <a:pt x="28" y="4"/>
                </a:lnTo>
                <a:lnTo>
                  <a:pt x="28" y="4"/>
                </a:lnTo>
                <a:lnTo>
                  <a:pt x="26" y="4"/>
                </a:lnTo>
                <a:lnTo>
                  <a:pt x="26" y="4"/>
                </a:lnTo>
                <a:lnTo>
                  <a:pt x="26" y="4"/>
                </a:lnTo>
                <a:lnTo>
                  <a:pt x="24" y="4"/>
                </a:lnTo>
                <a:lnTo>
                  <a:pt x="24" y="2"/>
                </a:lnTo>
                <a:lnTo>
                  <a:pt x="24" y="2"/>
                </a:lnTo>
                <a:lnTo>
                  <a:pt x="24" y="2"/>
                </a:lnTo>
                <a:lnTo>
                  <a:pt x="24" y="2"/>
                </a:lnTo>
                <a:lnTo>
                  <a:pt x="22" y="2"/>
                </a:lnTo>
                <a:lnTo>
                  <a:pt x="22" y="2"/>
                </a:lnTo>
                <a:lnTo>
                  <a:pt x="20" y="0"/>
                </a:lnTo>
                <a:lnTo>
                  <a:pt x="20" y="0"/>
                </a:lnTo>
                <a:lnTo>
                  <a:pt x="20" y="2"/>
                </a:lnTo>
                <a:lnTo>
                  <a:pt x="20" y="0"/>
                </a:lnTo>
                <a:lnTo>
                  <a:pt x="18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close/>
              </a:path>
            </a:pathLst>
          </a:custGeom>
          <a:solidFill>
            <a:srgbClr val="C0FE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53" name="Freeform 2109"/>
          <p:cNvSpPr>
            <a:spLocks/>
          </p:cNvSpPr>
          <p:nvPr/>
        </p:nvSpPr>
        <p:spPr bwMode="auto">
          <a:xfrm>
            <a:off x="6069013" y="4192588"/>
            <a:ext cx="73025" cy="34925"/>
          </a:xfrm>
          <a:custGeom>
            <a:avLst/>
            <a:gdLst>
              <a:gd name="T0" fmla="*/ 9 w 94"/>
              <a:gd name="T1" fmla="*/ 2 h 44"/>
              <a:gd name="T2" fmla="*/ 7 w 94"/>
              <a:gd name="T3" fmla="*/ 6 h 44"/>
              <a:gd name="T4" fmla="*/ 4 w 94"/>
              <a:gd name="T5" fmla="*/ 10 h 44"/>
              <a:gd name="T6" fmla="*/ 2 w 94"/>
              <a:gd name="T7" fmla="*/ 13 h 44"/>
              <a:gd name="T8" fmla="*/ 2 w 94"/>
              <a:gd name="T9" fmla="*/ 17 h 44"/>
              <a:gd name="T10" fmla="*/ 0 w 94"/>
              <a:gd name="T11" fmla="*/ 21 h 44"/>
              <a:gd name="T12" fmla="*/ 0 w 94"/>
              <a:gd name="T13" fmla="*/ 28 h 44"/>
              <a:gd name="T14" fmla="*/ 2 w 94"/>
              <a:gd name="T15" fmla="*/ 28 h 44"/>
              <a:gd name="T16" fmla="*/ 2 w 94"/>
              <a:gd name="T17" fmla="*/ 21 h 44"/>
              <a:gd name="T18" fmla="*/ 5 w 94"/>
              <a:gd name="T19" fmla="*/ 17 h 44"/>
              <a:gd name="T20" fmla="*/ 5 w 94"/>
              <a:gd name="T21" fmla="*/ 15 h 44"/>
              <a:gd name="T22" fmla="*/ 5 w 94"/>
              <a:gd name="T23" fmla="*/ 11 h 44"/>
              <a:gd name="T24" fmla="*/ 9 w 94"/>
              <a:gd name="T25" fmla="*/ 10 h 44"/>
              <a:gd name="T26" fmla="*/ 13 w 94"/>
              <a:gd name="T27" fmla="*/ 6 h 44"/>
              <a:gd name="T28" fmla="*/ 15 w 94"/>
              <a:gd name="T29" fmla="*/ 2 h 44"/>
              <a:gd name="T30" fmla="*/ 15 w 94"/>
              <a:gd name="T31" fmla="*/ 0 h 44"/>
              <a:gd name="T32" fmla="*/ 13 w 94"/>
              <a:gd name="T33" fmla="*/ 6 h 44"/>
              <a:gd name="T34" fmla="*/ 17 w 94"/>
              <a:gd name="T35" fmla="*/ 8 h 44"/>
              <a:gd name="T36" fmla="*/ 20 w 94"/>
              <a:gd name="T37" fmla="*/ 11 h 44"/>
              <a:gd name="T38" fmla="*/ 24 w 94"/>
              <a:gd name="T39" fmla="*/ 13 h 44"/>
              <a:gd name="T40" fmla="*/ 29 w 94"/>
              <a:gd name="T41" fmla="*/ 17 h 44"/>
              <a:gd name="T42" fmla="*/ 35 w 94"/>
              <a:gd name="T43" fmla="*/ 21 h 44"/>
              <a:gd name="T44" fmla="*/ 42 w 94"/>
              <a:gd name="T45" fmla="*/ 24 h 44"/>
              <a:gd name="T46" fmla="*/ 48 w 94"/>
              <a:gd name="T47" fmla="*/ 28 h 44"/>
              <a:gd name="T48" fmla="*/ 53 w 94"/>
              <a:gd name="T49" fmla="*/ 33 h 44"/>
              <a:gd name="T50" fmla="*/ 57 w 94"/>
              <a:gd name="T51" fmla="*/ 39 h 44"/>
              <a:gd name="T52" fmla="*/ 68 w 94"/>
              <a:gd name="T53" fmla="*/ 44 h 44"/>
              <a:gd name="T54" fmla="*/ 61 w 94"/>
              <a:gd name="T55" fmla="*/ 39 h 44"/>
              <a:gd name="T56" fmla="*/ 55 w 94"/>
              <a:gd name="T57" fmla="*/ 35 h 44"/>
              <a:gd name="T58" fmla="*/ 53 w 94"/>
              <a:gd name="T59" fmla="*/ 30 h 44"/>
              <a:gd name="T60" fmla="*/ 51 w 94"/>
              <a:gd name="T61" fmla="*/ 28 h 44"/>
              <a:gd name="T62" fmla="*/ 48 w 94"/>
              <a:gd name="T63" fmla="*/ 24 h 44"/>
              <a:gd name="T64" fmla="*/ 42 w 94"/>
              <a:gd name="T65" fmla="*/ 22 h 44"/>
              <a:gd name="T66" fmla="*/ 39 w 94"/>
              <a:gd name="T67" fmla="*/ 19 h 44"/>
              <a:gd name="T68" fmla="*/ 35 w 94"/>
              <a:gd name="T69" fmla="*/ 17 h 44"/>
              <a:gd name="T70" fmla="*/ 28 w 94"/>
              <a:gd name="T71" fmla="*/ 13 h 44"/>
              <a:gd name="T72" fmla="*/ 24 w 94"/>
              <a:gd name="T73" fmla="*/ 11 h 44"/>
              <a:gd name="T74" fmla="*/ 20 w 94"/>
              <a:gd name="T75" fmla="*/ 10 h 44"/>
              <a:gd name="T76" fmla="*/ 18 w 94"/>
              <a:gd name="T77" fmla="*/ 6 h 44"/>
              <a:gd name="T78" fmla="*/ 18 w 94"/>
              <a:gd name="T79" fmla="*/ 2 h 44"/>
              <a:gd name="T80" fmla="*/ 18 w 94"/>
              <a:gd name="T81" fmla="*/ 2 h 44"/>
              <a:gd name="T82" fmla="*/ 24 w 94"/>
              <a:gd name="T83" fmla="*/ 4 h 44"/>
              <a:gd name="T84" fmla="*/ 31 w 94"/>
              <a:gd name="T85" fmla="*/ 8 h 44"/>
              <a:gd name="T86" fmla="*/ 39 w 94"/>
              <a:gd name="T87" fmla="*/ 10 h 44"/>
              <a:gd name="T88" fmla="*/ 50 w 94"/>
              <a:gd name="T89" fmla="*/ 13 h 44"/>
              <a:gd name="T90" fmla="*/ 62 w 94"/>
              <a:gd name="T91" fmla="*/ 13 h 44"/>
              <a:gd name="T92" fmla="*/ 74 w 94"/>
              <a:gd name="T93" fmla="*/ 19 h 44"/>
              <a:gd name="T94" fmla="*/ 85 w 94"/>
              <a:gd name="T95" fmla="*/ 24 h 44"/>
              <a:gd name="T96" fmla="*/ 90 w 94"/>
              <a:gd name="T97" fmla="*/ 24 h 44"/>
              <a:gd name="T98" fmla="*/ 79 w 94"/>
              <a:gd name="T99" fmla="*/ 21 h 44"/>
              <a:gd name="T100" fmla="*/ 72 w 94"/>
              <a:gd name="T101" fmla="*/ 15 h 44"/>
              <a:gd name="T102" fmla="*/ 62 w 94"/>
              <a:gd name="T103" fmla="*/ 13 h 44"/>
              <a:gd name="T104" fmla="*/ 51 w 94"/>
              <a:gd name="T105" fmla="*/ 11 h 44"/>
              <a:gd name="T106" fmla="*/ 44 w 94"/>
              <a:gd name="T107" fmla="*/ 10 h 44"/>
              <a:gd name="T108" fmla="*/ 35 w 94"/>
              <a:gd name="T109" fmla="*/ 8 h 44"/>
              <a:gd name="T110" fmla="*/ 29 w 94"/>
              <a:gd name="T111" fmla="*/ 4 h 44"/>
              <a:gd name="T112" fmla="*/ 24 w 94"/>
              <a:gd name="T113" fmla="*/ 2 h 44"/>
              <a:gd name="T114" fmla="*/ 15 w 94"/>
              <a:gd name="T115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94" h="44">
                <a:moveTo>
                  <a:pt x="11" y="0"/>
                </a:move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9" y="2"/>
                </a:lnTo>
                <a:lnTo>
                  <a:pt x="9" y="2"/>
                </a:lnTo>
                <a:lnTo>
                  <a:pt x="9" y="4"/>
                </a:lnTo>
                <a:lnTo>
                  <a:pt x="9" y="4"/>
                </a:lnTo>
                <a:lnTo>
                  <a:pt x="9" y="4"/>
                </a:lnTo>
                <a:lnTo>
                  <a:pt x="9" y="4"/>
                </a:lnTo>
                <a:lnTo>
                  <a:pt x="9" y="4"/>
                </a:lnTo>
                <a:lnTo>
                  <a:pt x="9" y="4"/>
                </a:lnTo>
                <a:lnTo>
                  <a:pt x="9" y="6"/>
                </a:lnTo>
                <a:lnTo>
                  <a:pt x="7" y="6"/>
                </a:lnTo>
                <a:lnTo>
                  <a:pt x="7" y="6"/>
                </a:lnTo>
                <a:lnTo>
                  <a:pt x="7" y="6"/>
                </a:lnTo>
                <a:lnTo>
                  <a:pt x="7" y="6"/>
                </a:lnTo>
                <a:lnTo>
                  <a:pt x="7" y="6"/>
                </a:lnTo>
                <a:lnTo>
                  <a:pt x="7" y="8"/>
                </a:lnTo>
                <a:lnTo>
                  <a:pt x="5" y="8"/>
                </a:lnTo>
                <a:lnTo>
                  <a:pt x="5" y="8"/>
                </a:lnTo>
                <a:lnTo>
                  <a:pt x="5" y="8"/>
                </a:lnTo>
                <a:lnTo>
                  <a:pt x="5" y="10"/>
                </a:lnTo>
                <a:lnTo>
                  <a:pt x="5" y="10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4" y="11"/>
                </a:lnTo>
                <a:lnTo>
                  <a:pt x="4" y="11"/>
                </a:lnTo>
                <a:lnTo>
                  <a:pt x="4" y="11"/>
                </a:lnTo>
                <a:lnTo>
                  <a:pt x="4" y="11"/>
                </a:lnTo>
                <a:lnTo>
                  <a:pt x="2" y="11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5"/>
                </a:lnTo>
                <a:lnTo>
                  <a:pt x="2" y="15"/>
                </a:lnTo>
                <a:lnTo>
                  <a:pt x="2" y="15"/>
                </a:lnTo>
                <a:lnTo>
                  <a:pt x="4" y="17"/>
                </a:lnTo>
                <a:lnTo>
                  <a:pt x="4" y="17"/>
                </a:lnTo>
                <a:lnTo>
                  <a:pt x="2" y="17"/>
                </a:lnTo>
                <a:lnTo>
                  <a:pt x="2" y="17"/>
                </a:lnTo>
                <a:lnTo>
                  <a:pt x="2" y="17"/>
                </a:lnTo>
                <a:lnTo>
                  <a:pt x="2" y="19"/>
                </a:lnTo>
                <a:lnTo>
                  <a:pt x="2" y="19"/>
                </a:lnTo>
                <a:lnTo>
                  <a:pt x="2" y="19"/>
                </a:lnTo>
                <a:lnTo>
                  <a:pt x="0" y="19"/>
                </a:lnTo>
                <a:lnTo>
                  <a:pt x="0" y="19"/>
                </a:lnTo>
                <a:lnTo>
                  <a:pt x="0" y="19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0" y="22"/>
                </a:lnTo>
                <a:lnTo>
                  <a:pt x="0" y="22"/>
                </a:lnTo>
                <a:lnTo>
                  <a:pt x="0" y="22"/>
                </a:lnTo>
                <a:lnTo>
                  <a:pt x="0" y="24"/>
                </a:lnTo>
                <a:lnTo>
                  <a:pt x="0" y="24"/>
                </a:lnTo>
                <a:lnTo>
                  <a:pt x="0" y="26"/>
                </a:lnTo>
                <a:lnTo>
                  <a:pt x="0" y="26"/>
                </a:lnTo>
                <a:lnTo>
                  <a:pt x="0" y="26"/>
                </a:lnTo>
                <a:lnTo>
                  <a:pt x="0" y="28"/>
                </a:lnTo>
                <a:lnTo>
                  <a:pt x="0" y="28"/>
                </a:lnTo>
                <a:lnTo>
                  <a:pt x="2" y="28"/>
                </a:lnTo>
                <a:lnTo>
                  <a:pt x="2" y="30"/>
                </a:lnTo>
                <a:lnTo>
                  <a:pt x="4" y="32"/>
                </a:lnTo>
                <a:lnTo>
                  <a:pt x="5" y="32"/>
                </a:lnTo>
                <a:lnTo>
                  <a:pt x="5" y="32"/>
                </a:lnTo>
                <a:lnTo>
                  <a:pt x="4" y="30"/>
                </a:lnTo>
                <a:lnTo>
                  <a:pt x="4" y="30"/>
                </a:lnTo>
                <a:lnTo>
                  <a:pt x="4" y="30"/>
                </a:lnTo>
                <a:lnTo>
                  <a:pt x="4" y="28"/>
                </a:lnTo>
                <a:lnTo>
                  <a:pt x="2" y="28"/>
                </a:lnTo>
                <a:lnTo>
                  <a:pt x="4" y="26"/>
                </a:lnTo>
                <a:lnTo>
                  <a:pt x="2" y="26"/>
                </a:lnTo>
                <a:lnTo>
                  <a:pt x="2" y="26"/>
                </a:lnTo>
                <a:lnTo>
                  <a:pt x="2" y="24"/>
                </a:lnTo>
                <a:lnTo>
                  <a:pt x="2" y="24"/>
                </a:lnTo>
                <a:lnTo>
                  <a:pt x="2" y="24"/>
                </a:lnTo>
                <a:lnTo>
                  <a:pt x="2" y="22"/>
                </a:lnTo>
                <a:lnTo>
                  <a:pt x="2" y="22"/>
                </a:lnTo>
                <a:lnTo>
                  <a:pt x="2" y="21"/>
                </a:lnTo>
                <a:lnTo>
                  <a:pt x="2" y="21"/>
                </a:lnTo>
                <a:lnTo>
                  <a:pt x="2" y="21"/>
                </a:lnTo>
                <a:lnTo>
                  <a:pt x="4" y="21"/>
                </a:lnTo>
                <a:lnTo>
                  <a:pt x="4" y="21"/>
                </a:lnTo>
                <a:lnTo>
                  <a:pt x="4" y="19"/>
                </a:lnTo>
                <a:lnTo>
                  <a:pt x="4" y="19"/>
                </a:lnTo>
                <a:lnTo>
                  <a:pt x="5" y="19"/>
                </a:lnTo>
                <a:lnTo>
                  <a:pt x="5" y="19"/>
                </a:lnTo>
                <a:lnTo>
                  <a:pt x="5" y="19"/>
                </a:lnTo>
                <a:lnTo>
                  <a:pt x="5" y="19"/>
                </a:lnTo>
                <a:lnTo>
                  <a:pt x="5" y="17"/>
                </a:lnTo>
                <a:lnTo>
                  <a:pt x="5" y="17"/>
                </a:lnTo>
                <a:lnTo>
                  <a:pt x="5" y="17"/>
                </a:lnTo>
                <a:lnTo>
                  <a:pt x="5" y="17"/>
                </a:lnTo>
                <a:lnTo>
                  <a:pt x="5" y="17"/>
                </a:lnTo>
                <a:lnTo>
                  <a:pt x="5" y="17"/>
                </a:lnTo>
                <a:lnTo>
                  <a:pt x="5" y="17"/>
                </a:lnTo>
                <a:lnTo>
                  <a:pt x="5" y="15"/>
                </a:lnTo>
                <a:lnTo>
                  <a:pt x="5" y="15"/>
                </a:lnTo>
                <a:lnTo>
                  <a:pt x="5" y="15"/>
                </a:lnTo>
                <a:lnTo>
                  <a:pt x="5" y="15"/>
                </a:lnTo>
                <a:lnTo>
                  <a:pt x="5" y="15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7" y="11"/>
                </a:lnTo>
                <a:lnTo>
                  <a:pt x="7" y="10"/>
                </a:lnTo>
                <a:lnTo>
                  <a:pt x="7" y="10"/>
                </a:lnTo>
                <a:lnTo>
                  <a:pt x="7" y="10"/>
                </a:lnTo>
                <a:lnTo>
                  <a:pt x="9" y="10"/>
                </a:lnTo>
                <a:lnTo>
                  <a:pt x="9" y="10"/>
                </a:lnTo>
                <a:lnTo>
                  <a:pt x="9" y="10"/>
                </a:lnTo>
                <a:lnTo>
                  <a:pt x="9" y="8"/>
                </a:lnTo>
                <a:lnTo>
                  <a:pt x="9" y="8"/>
                </a:lnTo>
                <a:lnTo>
                  <a:pt x="11" y="8"/>
                </a:lnTo>
                <a:lnTo>
                  <a:pt x="11" y="8"/>
                </a:lnTo>
                <a:lnTo>
                  <a:pt x="11" y="8"/>
                </a:lnTo>
                <a:lnTo>
                  <a:pt x="11" y="6"/>
                </a:lnTo>
                <a:lnTo>
                  <a:pt x="11" y="6"/>
                </a:lnTo>
                <a:lnTo>
                  <a:pt x="11" y="6"/>
                </a:lnTo>
                <a:lnTo>
                  <a:pt x="11" y="6"/>
                </a:lnTo>
                <a:lnTo>
                  <a:pt x="13" y="6"/>
                </a:lnTo>
                <a:lnTo>
                  <a:pt x="13" y="6"/>
                </a:lnTo>
                <a:lnTo>
                  <a:pt x="13" y="6"/>
                </a:lnTo>
                <a:lnTo>
                  <a:pt x="13" y="4"/>
                </a:lnTo>
                <a:lnTo>
                  <a:pt x="13" y="4"/>
                </a:lnTo>
                <a:lnTo>
                  <a:pt x="13" y="4"/>
                </a:lnTo>
                <a:lnTo>
                  <a:pt x="13" y="4"/>
                </a:lnTo>
                <a:lnTo>
                  <a:pt x="15" y="4"/>
                </a:lnTo>
                <a:lnTo>
                  <a:pt x="13" y="4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2"/>
                </a:lnTo>
                <a:lnTo>
                  <a:pt x="15" y="4"/>
                </a:lnTo>
                <a:lnTo>
                  <a:pt x="15" y="4"/>
                </a:lnTo>
                <a:lnTo>
                  <a:pt x="15" y="4"/>
                </a:lnTo>
                <a:lnTo>
                  <a:pt x="15" y="4"/>
                </a:lnTo>
                <a:lnTo>
                  <a:pt x="13" y="4"/>
                </a:lnTo>
                <a:lnTo>
                  <a:pt x="15" y="6"/>
                </a:lnTo>
                <a:lnTo>
                  <a:pt x="15" y="6"/>
                </a:lnTo>
                <a:lnTo>
                  <a:pt x="13" y="6"/>
                </a:lnTo>
                <a:lnTo>
                  <a:pt x="15" y="6"/>
                </a:lnTo>
                <a:lnTo>
                  <a:pt x="15" y="6"/>
                </a:lnTo>
                <a:lnTo>
                  <a:pt x="15" y="6"/>
                </a:lnTo>
                <a:lnTo>
                  <a:pt x="15" y="6"/>
                </a:lnTo>
                <a:lnTo>
                  <a:pt x="15" y="8"/>
                </a:lnTo>
                <a:lnTo>
                  <a:pt x="15" y="8"/>
                </a:lnTo>
                <a:lnTo>
                  <a:pt x="17" y="8"/>
                </a:lnTo>
                <a:lnTo>
                  <a:pt x="17" y="8"/>
                </a:lnTo>
                <a:lnTo>
                  <a:pt x="17" y="8"/>
                </a:lnTo>
                <a:lnTo>
                  <a:pt x="17" y="8"/>
                </a:lnTo>
                <a:lnTo>
                  <a:pt x="17" y="8"/>
                </a:lnTo>
                <a:lnTo>
                  <a:pt x="17" y="10"/>
                </a:lnTo>
                <a:lnTo>
                  <a:pt x="18" y="10"/>
                </a:lnTo>
                <a:lnTo>
                  <a:pt x="18" y="10"/>
                </a:lnTo>
                <a:lnTo>
                  <a:pt x="18" y="10"/>
                </a:lnTo>
                <a:lnTo>
                  <a:pt x="18" y="10"/>
                </a:lnTo>
                <a:lnTo>
                  <a:pt x="18" y="10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2" y="11"/>
                </a:lnTo>
                <a:lnTo>
                  <a:pt x="22" y="13"/>
                </a:lnTo>
                <a:lnTo>
                  <a:pt x="22" y="13"/>
                </a:lnTo>
                <a:lnTo>
                  <a:pt x="22" y="13"/>
                </a:lnTo>
                <a:lnTo>
                  <a:pt x="22" y="13"/>
                </a:lnTo>
                <a:lnTo>
                  <a:pt x="24" y="13"/>
                </a:lnTo>
                <a:lnTo>
                  <a:pt x="24" y="13"/>
                </a:lnTo>
                <a:lnTo>
                  <a:pt x="24" y="15"/>
                </a:lnTo>
                <a:lnTo>
                  <a:pt x="26" y="15"/>
                </a:lnTo>
                <a:lnTo>
                  <a:pt x="26" y="15"/>
                </a:lnTo>
                <a:lnTo>
                  <a:pt x="26" y="15"/>
                </a:lnTo>
                <a:lnTo>
                  <a:pt x="28" y="15"/>
                </a:lnTo>
                <a:lnTo>
                  <a:pt x="28" y="15"/>
                </a:lnTo>
                <a:lnTo>
                  <a:pt x="28" y="17"/>
                </a:lnTo>
                <a:lnTo>
                  <a:pt x="29" y="17"/>
                </a:lnTo>
                <a:lnTo>
                  <a:pt x="29" y="17"/>
                </a:lnTo>
                <a:lnTo>
                  <a:pt x="29" y="17"/>
                </a:lnTo>
                <a:lnTo>
                  <a:pt x="31" y="17"/>
                </a:lnTo>
                <a:lnTo>
                  <a:pt x="31" y="17"/>
                </a:lnTo>
                <a:lnTo>
                  <a:pt x="31" y="17"/>
                </a:lnTo>
                <a:lnTo>
                  <a:pt x="31" y="17"/>
                </a:lnTo>
                <a:lnTo>
                  <a:pt x="31" y="19"/>
                </a:lnTo>
                <a:lnTo>
                  <a:pt x="33" y="19"/>
                </a:lnTo>
                <a:lnTo>
                  <a:pt x="33" y="19"/>
                </a:lnTo>
                <a:lnTo>
                  <a:pt x="35" y="19"/>
                </a:lnTo>
                <a:lnTo>
                  <a:pt x="35" y="19"/>
                </a:lnTo>
                <a:lnTo>
                  <a:pt x="35" y="21"/>
                </a:lnTo>
                <a:lnTo>
                  <a:pt x="37" y="21"/>
                </a:lnTo>
                <a:lnTo>
                  <a:pt x="37" y="21"/>
                </a:lnTo>
                <a:lnTo>
                  <a:pt x="37" y="21"/>
                </a:lnTo>
                <a:lnTo>
                  <a:pt x="39" y="22"/>
                </a:lnTo>
                <a:lnTo>
                  <a:pt x="39" y="22"/>
                </a:lnTo>
                <a:lnTo>
                  <a:pt x="40" y="22"/>
                </a:lnTo>
                <a:lnTo>
                  <a:pt x="40" y="22"/>
                </a:lnTo>
                <a:lnTo>
                  <a:pt x="40" y="22"/>
                </a:lnTo>
                <a:lnTo>
                  <a:pt x="42" y="22"/>
                </a:lnTo>
                <a:lnTo>
                  <a:pt x="42" y="24"/>
                </a:lnTo>
                <a:lnTo>
                  <a:pt x="42" y="24"/>
                </a:lnTo>
                <a:lnTo>
                  <a:pt x="44" y="24"/>
                </a:lnTo>
                <a:lnTo>
                  <a:pt x="44" y="24"/>
                </a:lnTo>
                <a:lnTo>
                  <a:pt x="44" y="24"/>
                </a:lnTo>
                <a:lnTo>
                  <a:pt x="46" y="26"/>
                </a:lnTo>
                <a:lnTo>
                  <a:pt x="46" y="26"/>
                </a:lnTo>
                <a:lnTo>
                  <a:pt x="46" y="26"/>
                </a:lnTo>
                <a:lnTo>
                  <a:pt x="48" y="28"/>
                </a:lnTo>
                <a:lnTo>
                  <a:pt x="48" y="28"/>
                </a:lnTo>
                <a:lnTo>
                  <a:pt x="48" y="28"/>
                </a:lnTo>
                <a:lnTo>
                  <a:pt x="48" y="30"/>
                </a:lnTo>
                <a:lnTo>
                  <a:pt x="48" y="30"/>
                </a:lnTo>
                <a:lnTo>
                  <a:pt x="50" y="30"/>
                </a:lnTo>
                <a:lnTo>
                  <a:pt x="50" y="32"/>
                </a:lnTo>
                <a:lnTo>
                  <a:pt x="50" y="32"/>
                </a:lnTo>
                <a:lnTo>
                  <a:pt x="50" y="32"/>
                </a:lnTo>
                <a:lnTo>
                  <a:pt x="51" y="32"/>
                </a:lnTo>
                <a:lnTo>
                  <a:pt x="51" y="33"/>
                </a:lnTo>
                <a:lnTo>
                  <a:pt x="51" y="33"/>
                </a:lnTo>
                <a:lnTo>
                  <a:pt x="53" y="33"/>
                </a:lnTo>
                <a:lnTo>
                  <a:pt x="53" y="33"/>
                </a:lnTo>
                <a:lnTo>
                  <a:pt x="53" y="35"/>
                </a:lnTo>
                <a:lnTo>
                  <a:pt x="53" y="35"/>
                </a:lnTo>
                <a:lnTo>
                  <a:pt x="53" y="35"/>
                </a:lnTo>
                <a:lnTo>
                  <a:pt x="53" y="37"/>
                </a:lnTo>
                <a:lnTo>
                  <a:pt x="55" y="37"/>
                </a:lnTo>
                <a:lnTo>
                  <a:pt x="57" y="37"/>
                </a:lnTo>
                <a:lnTo>
                  <a:pt x="57" y="37"/>
                </a:lnTo>
                <a:lnTo>
                  <a:pt x="57" y="39"/>
                </a:lnTo>
                <a:lnTo>
                  <a:pt x="57" y="39"/>
                </a:lnTo>
                <a:lnTo>
                  <a:pt x="59" y="39"/>
                </a:lnTo>
                <a:lnTo>
                  <a:pt x="59" y="39"/>
                </a:lnTo>
                <a:lnTo>
                  <a:pt x="61" y="41"/>
                </a:lnTo>
                <a:lnTo>
                  <a:pt x="61" y="41"/>
                </a:lnTo>
                <a:lnTo>
                  <a:pt x="62" y="43"/>
                </a:lnTo>
                <a:lnTo>
                  <a:pt x="62" y="43"/>
                </a:lnTo>
                <a:lnTo>
                  <a:pt x="64" y="43"/>
                </a:lnTo>
                <a:lnTo>
                  <a:pt x="66" y="44"/>
                </a:lnTo>
                <a:lnTo>
                  <a:pt x="66" y="44"/>
                </a:lnTo>
                <a:lnTo>
                  <a:pt x="68" y="44"/>
                </a:lnTo>
                <a:lnTo>
                  <a:pt x="68" y="44"/>
                </a:lnTo>
                <a:lnTo>
                  <a:pt x="68" y="44"/>
                </a:lnTo>
                <a:lnTo>
                  <a:pt x="66" y="43"/>
                </a:lnTo>
                <a:lnTo>
                  <a:pt x="66" y="43"/>
                </a:lnTo>
                <a:lnTo>
                  <a:pt x="66" y="43"/>
                </a:lnTo>
                <a:lnTo>
                  <a:pt x="64" y="41"/>
                </a:lnTo>
                <a:lnTo>
                  <a:pt x="62" y="41"/>
                </a:lnTo>
                <a:lnTo>
                  <a:pt x="62" y="41"/>
                </a:lnTo>
                <a:lnTo>
                  <a:pt x="61" y="39"/>
                </a:lnTo>
                <a:lnTo>
                  <a:pt x="61" y="39"/>
                </a:lnTo>
                <a:lnTo>
                  <a:pt x="61" y="39"/>
                </a:lnTo>
                <a:lnTo>
                  <a:pt x="61" y="39"/>
                </a:lnTo>
                <a:lnTo>
                  <a:pt x="59" y="37"/>
                </a:lnTo>
                <a:lnTo>
                  <a:pt x="59" y="37"/>
                </a:lnTo>
                <a:lnTo>
                  <a:pt x="59" y="37"/>
                </a:lnTo>
                <a:lnTo>
                  <a:pt x="57" y="37"/>
                </a:lnTo>
                <a:lnTo>
                  <a:pt x="57" y="37"/>
                </a:lnTo>
                <a:lnTo>
                  <a:pt x="57" y="35"/>
                </a:lnTo>
                <a:lnTo>
                  <a:pt x="57" y="35"/>
                </a:lnTo>
                <a:lnTo>
                  <a:pt x="55" y="35"/>
                </a:lnTo>
                <a:lnTo>
                  <a:pt x="55" y="35"/>
                </a:lnTo>
                <a:lnTo>
                  <a:pt x="57" y="33"/>
                </a:lnTo>
                <a:lnTo>
                  <a:pt x="55" y="33"/>
                </a:lnTo>
                <a:lnTo>
                  <a:pt x="55" y="33"/>
                </a:lnTo>
                <a:lnTo>
                  <a:pt x="53" y="32"/>
                </a:lnTo>
                <a:lnTo>
                  <a:pt x="53" y="32"/>
                </a:lnTo>
                <a:lnTo>
                  <a:pt x="53" y="32"/>
                </a:lnTo>
                <a:lnTo>
                  <a:pt x="53" y="32"/>
                </a:lnTo>
                <a:lnTo>
                  <a:pt x="53" y="32"/>
                </a:lnTo>
                <a:lnTo>
                  <a:pt x="53" y="30"/>
                </a:lnTo>
                <a:lnTo>
                  <a:pt x="53" y="30"/>
                </a:lnTo>
                <a:lnTo>
                  <a:pt x="51" y="30"/>
                </a:lnTo>
                <a:lnTo>
                  <a:pt x="51" y="30"/>
                </a:lnTo>
                <a:lnTo>
                  <a:pt x="51" y="30"/>
                </a:lnTo>
                <a:lnTo>
                  <a:pt x="51" y="30"/>
                </a:lnTo>
                <a:lnTo>
                  <a:pt x="51" y="30"/>
                </a:lnTo>
                <a:lnTo>
                  <a:pt x="50" y="28"/>
                </a:lnTo>
                <a:lnTo>
                  <a:pt x="50" y="28"/>
                </a:lnTo>
                <a:lnTo>
                  <a:pt x="50" y="28"/>
                </a:lnTo>
                <a:lnTo>
                  <a:pt x="51" y="28"/>
                </a:lnTo>
                <a:lnTo>
                  <a:pt x="50" y="28"/>
                </a:lnTo>
                <a:lnTo>
                  <a:pt x="50" y="28"/>
                </a:lnTo>
                <a:lnTo>
                  <a:pt x="50" y="26"/>
                </a:lnTo>
                <a:lnTo>
                  <a:pt x="48" y="26"/>
                </a:lnTo>
                <a:lnTo>
                  <a:pt x="48" y="26"/>
                </a:lnTo>
                <a:lnTo>
                  <a:pt x="48" y="26"/>
                </a:lnTo>
                <a:lnTo>
                  <a:pt x="48" y="26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6" y="24"/>
                </a:lnTo>
                <a:lnTo>
                  <a:pt x="46" y="24"/>
                </a:lnTo>
                <a:lnTo>
                  <a:pt x="46" y="24"/>
                </a:lnTo>
                <a:lnTo>
                  <a:pt x="46" y="22"/>
                </a:lnTo>
                <a:lnTo>
                  <a:pt x="46" y="22"/>
                </a:lnTo>
                <a:lnTo>
                  <a:pt x="44" y="22"/>
                </a:lnTo>
                <a:lnTo>
                  <a:pt x="44" y="22"/>
                </a:lnTo>
                <a:lnTo>
                  <a:pt x="44" y="22"/>
                </a:lnTo>
                <a:lnTo>
                  <a:pt x="44" y="22"/>
                </a:lnTo>
                <a:lnTo>
                  <a:pt x="42" y="22"/>
                </a:lnTo>
                <a:lnTo>
                  <a:pt x="42" y="21"/>
                </a:lnTo>
                <a:lnTo>
                  <a:pt x="42" y="21"/>
                </a:lnTo>
                <a:lnTo>
                  <a:pt x="42" y="21"/>
                </a:lnTo>
                <a:lnTo>
                  <a:pt x="40" y="21"/>
                </a:lnTo>
                <a:lnTo>
                  <a:pt x="40" y="21"/>
                </a:lnTo>
                <a:lnTo>
                  <a:pt x="40" y="21"/>
                </a:lnTo>
                <a:lnTo>
                  <a:pt x="39" y="19"/>
                </a:lnTo>
                <a:lnTo>
                  <a:pt x="39" y="19"/>
                </a:lnTo>
                <a:lnTo>
                  <a:pt x="39" y="19"/>
                </a:lnTo>
                <a:lnTo>
                  <a:pt x="39" y="19"/>
                </a:lnTo>
                <a:lnTo>
                  <a:pt x="37" y="19"/>
                </a:lnTo>
                <a:lnTo>
                  <a:pt x="37" y="19"/>
                </a:lnTo>
                <a:lnTo>
                  <a:pt x="37" y="19"/>
                </a:lnTo>
                <a:lnTo>
                  <a:pt x="37" y="19"/>
                </a:lnTo>
                <a:lnTo>
                  <a:pt x="37" y="17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3" y="17"/>
                </a:lnTo>
                <a:lnTo>
                  <a:pt x="33" y="17"/>
                </a:lnTo>
                <a:lnTo>
                  <a:pt x="33" y="15"/>
                </a:lnTo>
                <a:lnTo>
                  <a:pt x="31" y="15"/>
                </a:lnTo>
                <a:lnTo>
                  <a:pt x="31" y="15"/>
                </a:lnTo>
                <a:lnTo>
                  <a:pt x="31" y="15"/>
                </a:lnTo>
                <a:lnTo>
                  <a:pt x="29" y="15"/>
                </a:lnTo>
                <a:lnTo>
                  <a:pt x="29" y="15"/>
                </a:lnTo>
                <a:lnTo>
                  <a:pt x="29" y="15"/>
                </a:lnTo>
                <a:lnTo>
                  <a:pt x="28" y="13"/>
                </a:lnTo>
                <a:lnTo>
                  <a:pt x="28" y="13"/>
                </a:lnTo>
                <a:lnTo>
                  <a:pt x="28" y="13"/>
                </a:lnTo>
                <a:lnTo>
                  <a:pt x="28" y="13"/>
                </a:lnTo>
                <a:lnTo>
                  <a:pt x="26" y="13"/>
                </a:lnTo>
                <a:lnTo>
                  <a:pt x="26" y="13"/>
                </a:lnTo>
                <a:lnTo>
                  <a:pt x="26" y="13"/>
                </a:lnTo>
                <a:lnTo>
                  <a:pt x="26" y="13"/>
                </a:lnTo>
                <a:lnTo>
                  <a:pt x="26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2" y="11"/>
                </a:lnTo>
                <a:lnTo>
                  <a:pt x="22" y="10"/>
                </a:lnTo>
                <a:lnTo>
                  <a:pt x="22" y="10"/>
                </a:lnTo>
                <a:lnTo>
                  <a:pt x="22" y="10"/>
                </a:lnTo>
                <a:lnTo>
                  <a:pt x="20" y="10"/>
                </a:lnTo>
                <a:lnTo>
                  <a:pt x="20" y="10"/>
                </a:lnTo>
                <a:lnTo>
                  <a:pt x="20" y="10"/>
                </a:lnTo>
                <a:lnTo>
                  <a:pt x="20" y="10"/>
                </a:lnTo>
                <a:lnTo>
                  <a:pt x="20" y="8"/>
                </a:lnTo>
                <a:lnTo>
                  <a:pt x="20" y="8"/>
                </a:lnTo>
                <a:lnTo>
                  <a:pt x="20" y="8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4"/>
                </a:lnTo>
                <a:lnTo>
                  <a:pt x="18" y="4"/>
                </a:lnTo>
                <a:lnTo>
                  <a:pt x="18" y="4"/>
                </a:lnTo>
                <a:lnTo>
                  <a:pt x="17" y="4"/>
                </a:lnTo>
                <a:lnTo>
                  <a:pt x="17" y="4"/>
                </a:lnTo>
                <a:lnTo>
                  <a:pt x="17" y="2"/>
                </a:lnTo>
                <a:lnTo>
                  <a:pt x="18" y="2"/>
                </a:lnTo>
                <a:lnTo>
                  <a:pt x="18" y="2"/>
                </a:lnTo>
                <a:lnTo>
                  <a:pt x="18" y="2"/>
                </a:lnTo>
                <a:lnTo>
                  <a:pt x="18" y="2"/>
                </a:lnTo>
                <a:lnTo>
                  <a:pt x="18" y="0"/>
                </a:lnTo>
                <a:lnTo>
                  <a:pt x="17" y="0"/>
                </a:lnTo>
                <a:lnTo>
                  <a:pt x="15" y="0"/>
                </a:lnTo>
                <a:lnTo>
                  <a:pt x="17" y="0"/>
                </a:lnTo>
                <a:lnTo>
                  <a:pt x="18" y="2"/>
                </a:lnTo>
                <a:lnTo>
                  <a:pt x="18" y="2"/>
                </a:lnTo>
                <a:lnTo>
                  <a:pt x="18" y="2"/>
                </a:lnTo>
                <a:lnTo>
                  <a:pt x="20" y="2"/>
                </a:lnTo>
                <a:lnTo>
                  <a:pt x="20" y="2"/>
                </a:lnTo>
                <a:lnTo>
                  <a:pt x="20" y="2"/>
                </a:lnTo>
                <a:lnTo>
                  <a:pt x="20" y="4"/>
                </a:lnTo>
                <a:lnTo>
                  <a:pt x="20" y="4"/>
                </a:lnTo>
                <a:lnTo>
                  <a:pt x="20" y="4"/>
                </a:lnTo>
                <a:lnTo>
                  <a:pt x="22" y="4"/>
                </a:lnTo>
                <a:lnTo>
                  <a:pt x="22" y="4"/>
                </a:lnTo>
                <a:lnTo>
                  <a:pt x="24" y="4"/>
                </a:lnTo>
                <a:lnTo>
                  <a:pt x="24" y="4"/>
                </a:lnTo>
                <a:lnTo>
                  <a:pt x="24" y="4"/>
                </a:lnTo>
                <a:lnTo>
                  <a:pt x="26" y="4"/>
                </a:lnTo>
                <a:lnTo>
                  <a:pt x="26" y="6"/>
                </a:lnTo>
                <a:lnTo>
                  <a:pt x="26" y="6"/>
                </a:lnTo>
                <a:lnTo>
                  <a:pt x="28" y="6"/>
                </a:lnTo>
                <a:lnTo>
                  <a:pt x="28" y="6"/>
                </a:lnTo>
                <a:lnTo>
                  <a:pt x="29" y="6"/>
                </a:lnTo>
                <a:lnTo>
                  <a:pt x="29" y="6"/>
                </a:lnTo>
                <a:lnTo>
                  <a:pt x="29" y="6"/>
                </a:lnTo>
                <a:lnTo>
                  <a:pt x="31" y="8"/>
                </a:lnTo>
                <a:lnTo>
                  <a:pt x="31" y="8"/>
                </a:lnTo>
                <a:lnTo>
                  <a:pt x="31" y="8"/>
                </a:lnTo>
                <a:lnTo>
                  <a:pt x="33" y="8"/>
                </a:lnTo>
                <a:lnTo>
                  <a:pt x="33" y="8"/>
                </a:lnTo>
                <a:lnTo>
                  <a:pt x="35" y="8"/>
                </a:lnTo>
                <a:lnTo>
                  <a:pt x="35" y="10"/>
                </a:lnTo>
                <a:lnTo>
                  <a:pt x="37" y="10"/>
                </a:lnTo>
                <a:lnTo>
                  <a:pt x="37" y="10"/>
                </a:lnTo>
                <a:lnTo>
                  <a:pt x="37" y="10"/>
                </a:lnTo>
                <a:lnTo>
                  <a:pt x="39" y="10"/>
                </a:lnTo>
                <a:lnTo>
                  <a:pt x="40" y="10"/>
                </a:lnTo>
                <a:lnTo>
                  <a:pt x="40" y="10"/>
                </a:lnTo>
                <a:lnTo>
                  <a:pt x="40" y="11"/>
                </a:lnTo>
                <a:lnTo>
                  <a:pt x="42" y="11"/>
                </a:lnTo>
                <a:lnTo>
                  <a:pt x="44" y="11"/>
                </a:lnTo>
                <a:lnTo>
                  <a:pt x="46" y="11"/>
                </a:lnTo>
                <a:lnTo>
                  <a:pt x="46" y="11"/>
                </a:lnTo>
                <a:lnTo>
                  <a:pt x="48" y="13"/>
                </a:lnTo>
                <a:lnTo>
                  <a:pt x="50" y="13"/>
                </a:lnTo>
                <a:lnTo>
                  <a:pt x="50" y="13"/>
                </a:lnTo>
                <a:lnTo>
                  <a:pt x="51" y="13"/>
                </a:lnTo>
                <a:lnTo>
                  <a:pt x="51" y="13"/>
                </a:lnTo>
                <a:lnTo>
                  <a:pt x="53" y="13"/>
                </a:lnTo>
                <a:lnTo>
                  <a:pt x="53" y="13"/>
                </a:lnTo>
                <a:lnTo>
                  <a:pt x="55" y="13"/>
                </a:lnTo>
                <a:lnTo>
                  <a:pt x="57" y="13"/>
                </a:lnTo>
                <a:lnTo>
                  <a:pt x="59" y="13"/>
                </a:lnTo>
                <a:lnTo>
                  <a:pt x="61" y="13"/>
                </a:lnTo>
                <a:lnTo>
                  <a:pt x="62" y="13"/>
                </a:lnTo>
                <a:lnTo>
                  <a:pt x="62" y="13"/>
                </a:lnTo>
                <a:lnTo>
                  <a:pt x="64" y="13"/>
                </a:lnTo>
                <a:lnTo>
                  <a:pt x="66" y="15"/>
                </a:lnTo>
                <a:lnTo>
                  <a:pt x="68" y="15"/>
                </a:lnTo>
                <a:lnTo>
                  <a:pt x="68" y="15"/>
                </a:lnTo>
                <a:lnTo>
                  <a:pt x="70" y="15"/>
                </a:lnTo>
                <a:lnTo>
                  <a:pt x="70" y="17"/>
                </a:lnTo>
                <a:lnTo>
                  <a:pt x="72" y="17"/>
                </a:lnTo>
                <a:lnTo>
                  <a:pt x="72" y="17"/>
                </a:lnTo>
                <a:lnTo>
                  <a:pt x="74" y="17"/>
                </a:lnTo>
                <a:lnTo>
                  <a:pt x="74" y="19"/>
                </a:lnTo>
                <a:lnTo>
                  <a:pt x="74" y="19"/>
                </a:lnTo>
                <a:lnTo>
                  <a:pt x="75" y="19"/>
                </a:lnTo>
                <a:lnTo>
                  <a:pt x="77" y="19"/>
                </a:lnTo>
                <a:lnTo>
                  <a:pt x="77" y="19"/>
                </a:lnTo>
                <a:lnTo>
                  <a:pt x="79" y="21"/>
                </a:lnTo>
                <a:lnTo>
                  <a:pt x="81" y="22"/>
                </a:lnTo>
                <a:lnTo>
                  <a:pt x="81" y="22"/>
                </a:lnTo>
                <a:lnTo>
                  <a:pt x="83" y="22"/>
                </a:lnTo>
                <a:lnTo>
                  <a:pt x="85" y="22"/>
                </a:lnTo>
                <a:lnTo>
                  <a:pt x="85" y="24"/>
                </a:lnTo>
                <a:lnTo>
                  <a:pt x="86" y="24"/>
                </a:lnTo>
                <a:lnTo>
                  <a:pt x="88" y="24"/>
                </a:lnTo>
                <a:lnTo>
                  <a:pt x="90" y="26"/>
                </a:lnTo>
                <a:lnTo>
                  <a:pt x="92" y="26"/>
                </a:lnTo>
                <a:lnTo>
                  <a:pt x="94" y="26"/>
                </a:lnTo>
                <a:lnTo>
                  <a:pt x="94" y="26"/>
                </a:lnTo>
                <a:lnTo>
                  <a:pt x="94" y="26"/>
                </a:lnTo>
                <a:lnTo>
                  <a:pt x="92" y="26"/>
                </a:lnTo>
                <a:lnTo>
                  <a:pt x="92" y="26"/>
                </a:lnTo>
                <a:lnTo>
                  <a:pt x="90" y="24"/>
                </a:lnTo>
                <a:lnTo>
                  <a:pt x="88" y="24"/>
                </a:lnTo>
                <a:lnTo>
                  <a:pt x="88" y="24"/>
                </a:lnTo>
                <a:lnTo>
                  <a:pt x="88" y="24"/>
                </a:lnTo>
                <a:lnTo>
                  <a:pt x="86" y="22"/>
                </a:lnTo>
                <a:lnTo>
                  <a:pt x="86" y="22"/>
                </a:lnTo>
                <a:lnTo>
                  <a:pt x="85" y="22"/>
                </a:lnTo>
                <a:lnTo>
                  <a:pt x="83" y="21"/>
                </a:lnTo>
                <a:lnTo>
                  <a:pt x="83" y="21"/>
                </a:lnTo>
                <a:lnTo>
                  <a:pt x="81" y="21"/>
                </a:lnTo>
                <a:lnTo>
                  <a:pt x="79" y="21"/>
                </a:lnTo>
                <a:lnTo>
                  <a:pt x="79" y="19"/>
                </a:lnTo>
                <a:lnTo>
                  <a:pt x="79" y="19"/>
                </a:lnTo>
                <a:lnTo>
                  <a:pt x="79" y="19"/>
                </a:lnTo>
                <a:lnTo>
                  <a:pt x="77" y="19"/>
                </a:lnTo>
                <a:lnTo>
                  <a:pt x="75" y="17"/>
                </a:lnTo>
                <a:lnTo>
                  <a:pt x="75" y="17"/>
                </a:lnTo>
                <a:lnTo>
                  <a:pt x="74" y="17"/>
                </a:lnTo>
                <a:lnTo>
                  <a:pt x="72" y="15"/>
                </a:lnTo>
                <a:lnTo>
                  <a:pt x="72" y="15"/>
                </a:lnTo>
                <a:lnTo>
                  <a:pt x="72" y="15"/>
                </a:lnTo>
                <a:lnTo>
                  <a:pt x="72" y="15"/>
                </a:lnTo>
                <a:lnTo>
                  <a:pt x="70" y="15"/>
                </a:lnTo>
                <a:lnTo>
                  <a:pt x="68" y="13"/>
                </a:lnTo>
                <a:lnTo>
                  <a:pt x="68" y="13"/>
                </a:lnTo>
                <a:lnTo>
                  <a:pt x="66" y="13"/>
                </a:lnTo>
                <a:lnTo>
                  <a:pt x="66" y="13"/>
                </a:lnTo>
                <a:lnTo>
                  <a:pt x="66" y="13"/>
                </a:lnTo>
                <a:lnTo>
                  <a:pt x="64" y="13"/>
                </a:lnTo>
                <a:lnTo>
                  <a:pt x="62" y="13"/>
                </a:lnTo>
                <a:lnTo>
                  <a:pt x="62" y="13"/>
                </a:lnTo>
                <a:lnTo>
                  <a:pt x="61" y="13"/>
                </a:lnTo>
                <a:lnTo>
                  <a:pt x="61" y="13"/>
                </a:lnTo>
                <a:lnTo>
                  <a:pt x="59" y="13"/>
                </a:lnTo>
                <a:lnTo>
                  <a:pt x="59" y="13"/>
                </a:lnTo>
                <a:lnTo>
                  <a:pt x="57" y="13"/>
                </a:lnTo>
                <a:lnTo>
                  <a:pt x="55" y="13"/>
                </a:lnTo>
                <a:lnTo>
                  <a:pt x="53" y="13"/>
                </a:lnTo>
                <a:lnTo>
                  <a:pt x="53" y="11"/>
                </a:lnTo>
                <a:lnTo>
                  <a:pt x="51" y="11"/>
                </a:lnTo>
                <a:lnTo>
                  <a:pt x="51" y="11"/>
                </a:lnTo>
                <a:lnTo>
                  <a:pt x="50" y="11"/>
                </a:lnTo>
                <a:lnTo>
                  <a:pt x="50" y="11"/>
                </a:lnTo>
                <a:lnTo>
                  <a:pt x="48" y="11"/>
                </a:lnTo>
                <a:lnTo>
                  <a:pt x="48" y="11"/>
                </a:lnTo>
                <a:lnTo>
                  <a:pt x="48" y="11"/>
                </a:lnTo>
                <a:lnTo>
                  <a:pt x="46" y="11"/>
                </a:lnTo>
                <a:lnTo>
                  <a:pt x="46" y="10"/>
                </a:lnTo>
                <a:lnTo>
                  <a:pt x="46" y="10"/>
                </a:lnTo>
                <a:lnTo>
                  <a:pt x="44" y="10"/>
                </a:lnTo>
                <a:lnTo>
                  <a:pt x="44" y="10"/>
                </a:lnTo>
                <a:lnTo>
                  <a:pt x="42" y="10"/>
                </a:lnTo>
                <a:lnTo>
                  <a:pt x="42" y="10"/>
                </a:lnTo>
                <a:lnTo>
                  <a:pt x="40" y="10"/>
                </a:lnTo>
                <a:lnTo>
                  <a:pt x="40" y="10"/>
                </a:lnTo>
                <a:lnTo>
                  <a:pt x="39" y="8"/>
                </a:lnTo>
                <a:lnTo>
                  <a:pt x="39" y="8"/>
                </a:lnTo>
                <a:lnTo>
                  <a:pt x="37" y="8"/>
                </a:lnTo>
                <a:lnTo>
                  <a:pt x="37" y="8"/>
                </a:lnTo>
                <a:lnTo>
                  <a:pt x="37" y="8"/>
                </a:lnTo>
                <a:lnTo>
                  <a:pt x="35" y="8"/>
                </a:lnTo>
                <a:lnTo>
                  <a:pt x="35" y="8"/>
                </a:lnTo>
                <a:lnTo>
                  <a:pt x="35" y="6"/>
                </a:lnTo>
                <a:lnTo>
                  <a:pt x="33" y="6"/>
                </a:lnTo>
                <a:lnTo>
                  <a:pt x="33" y="6"/>
                </a:lnTo>
                <a:lnTo>
                  <a:pt x="33" y="6"/>
                </a:lnTo>
                <a:lnTo>
                  <a:pt x="31" y="6"/>
                </a:lnTo>
                <a:lnTo>
                  <a:pt x="31" y="6"/>
                </a:lnTo>
                <a:lnTo>
                  <a:pt x="31" y="6"/>
                </a:lnTo>
                <a:lnTo>
                  <a:pt x="29" y="6"/>
                </a:lnTo>
                <a:lnTo>
                  <a:pt x="29" y="4"/>
                </a:lnTo>
                <a:lnTo>
                  <a:pt x="29" y="4"/>
                </a:lnTo>
                <a:lnTo>
                  <a:pt x="28" y="4"/>
                </a:lnTo>
                <a:lnTo>
                  <a:pt x="28" y="4"/>
                </a:lnTo>
                <a:lnTo>
                  <a:pt x="26" y="4"/>
                </a:lnTo>
                <a:lnTo>
                  <a:pt x="26" y="4"/>
                </a:lnTo>
                <a:lnTo>
                  <a:pt x="26" y="4"/>
                </a:lnTo>
                <a:lnTo>
                  <a:pt x="24" y="4"/>
                </a:lnTo>
                <a:lnTo>
                  <a:pt x="24" y="2"/>
                </a:lnTo>
                <a:lnTo>
                  <a:pt x="24" y="2"/>
                </a:lnTo>
                <a:lnTo>
                  <a:pt x="24" y="2"/>
                </a:lnTo>
                <a:lnTo>
                  <a:pt x="24" y="2"/>
                </a:lnTo>
                <a:lnTo>
                  <a:pt x="22" y="2"/>
                </a:lnTo>
                <a:lnTo>
                  <a:pt x="22" y="2"/>
                </a:lnTo>
                <a:lnTo>
                  <a:pt x="20" y="0"/>
                </a:lnTo>
                <a:lnTo>
                  <a:pt x="20" y="0"/>
                </a:lnTo>
                <a:lnTo>
                  <a:pt x="20" y="2"/>
                </a:lnTo>
                <a:lnTo>
                  <a:pt x="20" y="0"/>
                </a:lnTo>
                <a:lnTo>
                  <a:pt x="18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54" name="Freeform 2110"/>
          <p:cNvSpPr>
            <a:spLocks/>
          </p:cNvSpPr>
          <p:nvPr/>
        </p:nvSpPr>
        <p:spPr bwMode="auto">
          <a:xfrm>
            <a:off x="6205538" y="4186238"/>
            <a:ext cx="76200" cy="53975"/>
          </a:xfrm>
          <a:custGeom>
            <a:avLst/>
            <a:gdLst>
              <a:gd name="T0" fmla="*/ 84 w 95"/>
              <a:gd name="T1" fmla="*/ 4 h 68"/>
              <a:gd name="T2" fmla="*/ 86 w 95"/>
              <a:gd name="T3" fmla="*/ 7 h 68"/>
              <a:gd name="T4" fmla="*/ 90 w 95"/>
              <a:gd name="T5" fmla="*/ 13 h 68"/>
              <a:gd name="T6" fmla="*/ 92 w 95"/>
              <a:gd name="T7" fmla="*/ 18 h 68"/>
              <a:gd name="T8" fmla="*/ 92 w 95"/>
              <a:gd name="T9" fmla="*/ 26 h 68"/>
              <a:gd name="T10" fmla="*/ 95 w 95"/>
              <a:gd name="T11" fmla="*/ 29 h 68"/>
              <a:gd name="T12" fmla="*/ 95 w 95"/>
              <a:gd name="T13" fmla="*/ 40 h 68"/>
              <a:gd name="T14" fmla="*/ 92 w 95"/>
              <a:gd name="T15" fmla="*/ 44 h 68"/>
              <a:gd name="T16" fmla="*/ 94 w 95"/>
              <a:gd name="T17" fmla="*/ 35 h 68"/>
              <a:gd name="T18" fmla="*/ 90 w 95"/>
              <a:gd name="T19" fmla="*/ 28 h 68"/>
              <a:gd name="T20" fmla="*/ 88 w 95"/>
              <a:gd name="T21" fmla="*/ 24 h 68"/>
              <a:gd name="T22" fmla="*/ 90 w 95"/>
              <a:gd name="T23" fmla="*/ 20 h 68"/>
              <a:gd name="T24" fmla="*/ 88 w 95"/>
              <a:gd name="T25" fmla="*/ 15 h 68"/>
              <a:gd name="T26" fmla="*/ 84 w 95"/>
              <a:gd name="T27" fmla="*/ 11 h 68"/>
              <a:gd name="T28" fmla="*/ 83 w 95"/>
              <a:gd name="T29" fmla="*/ 6 h 68"/>
              <a:gd name="T30" fmla="*/ 81 w 95"/>
              <a:gd name="T31" fmla="*/ 2 h 68"/>
              <a:gd name="T32" fmla="*/ 81 w 95"/>
              <a:gd name="T33" fmla="*/ 6 h 68"/>
              <a:gd name="T34" fmla="*/ 81 w 95"/>
              <a:gd name="T35" fmla="*/ 9 h 68"/>
              <a:gd name="T36" fmla="*/ 77 w 95"/>
              <a:gd name="T37" fmla="*/ 15 h 68"/>
              <a:gd name="T38" fmla="*/ 73 w 95"/>
              <a:gd name="T39" fmla="*/ 18 h 68"/>
              <a:gd name="T40" fmla="*/ 70 w 95"/>
              <a:gd name="T41" fmla="*/ 22 h 68"/>
              <a:gd name="T42" fmla="*/ 64 w 95"/>
              <a:gd name="T43" fmla="*/ 26 h 68"/>
              <a:gd name="T44" fmla="*/ 57 w 95"/>
              <a:gd name="T45" fmla="*/ 31 h 68"/>
              <a:gd name="T46" fmla="*/ 50 w 95"/>
              <a:gd name="T47" fmla="*/ 39 h 68"/>
              <a:gd name="T48" fmla="*/ 44 w 95"/>
              <a:gd name="T49" fmla="*/ 46 h 68"/>
              <a:gd name="T50" fmla="*/ 42 w 95"/>
              <a:gd name="T51" fmla="*/ 53 h 68"/>
              <a:gd name="T52" fmla="*/ 35 w 95"/>
              <a:gd name="T53" fmla="*/ 61 h 68"/>
              <a:gd name="T54" fmla="*/ 27 w 95"/>
              <a:gd name="T55" fmla="*/ 66 h 68"/>
              <a:gd name="T56" fmla="*/ 35 w 95"/>
              <a:gd name="T57" fmla="*/ 57 h 68"/>
              <a:gd name="T58" fmla="*/ 38 w 95"/>
              <a:gd name="T59" fmla="*/ 51 h 68"/>
              <a:gd name="T60" fmla="*/ 42 w 95"/>
              <a:gd name="T61" fmla="*/ 46 h 68"/>
              <a:gd name="T62" fmla="*/ 46 w 95"/>
              <a:gd name="T63" fmla="*/ 40 h 68"/>
              <a:gd name="T64" fmla="*/ 48 w 95"/>
              <a:gd name="T65" fmla="*/ 37 h 68"/>
              <a:gd name="T66" fmla="*/ 51 w 95"/>
              <a:gd name="T67" fmla="*/ 33 h 68"/>
              <a:gd name="T68" fmla="*/ 57 w 95"/>
              <a:gd name="T69" fmla="*/ 29 h 68"/>
              <a:gd name="T70" fmla="*/ 61 w 95"/>
              <a:gd name="T71" fmla="*/ 26 h 68"/>
              <a:gd name="T72" fmla="*/ 66 w 95"/>
              <a:gd name="T73" fmla="*/ 22 h 68"/>
              <a:gd name="T74" fmla="*/ 70 w 95"/>
              <a:gd name="T75" fmla="*/ 18 h 68"/>
              <a:gd name="T76" fmla="*/ 73 w 95"/>
              <a:gd name="T77" fmla="*/ 15 h 68"/>
              <a:gd name="T78" fmla="*/ 77 w 95"/>
              <a:gd name="T79" fmla="*/ 11 h 68"/>
              <a:gd name="T80" fmla="*/ 77 w 95"/>
              <a:gd name="T81" fmla="*/ 6 h 68"/>
              <a:gd name="T82" fmla="*/ 79 w 95"/>
              <a:gd name="T83" fmla="*/ 0 h 68"/>
              <a:gd name="T84" fmla="*/ 73 w 95"/>
              <a:gd name="T85" fmla="*/ 6 h 68"/>
              <a:gd name="T86" fmla="*/ 66 w 95"/>
              <a:gd name="T87" fmla="*/ 9 h 68"/>
              <a:gd name="T88" fmla="*/ 61 w 95"/>
              <a:gd name="T89" fmla="*/ 13 h 68"/>
              <a:gd name="T90" fmla="*/ 50 w 95"/>
              <a:gd name="T91" fmla="*/ 18 h 68"/>
              <a:gd name="T92" fmla="*/ 37 w 95"/>
              <a:gd name="T93" fmla="*/ 22 h 68"/>
              <a:gd name="T94" fmla="*/ 24 w 95"/>
              <a:gd name="T95" fmla="*/ 24 h 68"/>
              <a:gd name="T96" fmla="*/ 13 w 95"/>
              <a:gd name="T97" fmla="*/ 33 h 68"/>
              <a:gd name="T98" fmla="*/ 0 w 95"/>
              <a:gd name="T99" fmla="*/ 40 h 68"/>
              <a:gd name="T100" fmla="*/ 9 w 95"/>
              <a:gd name="T101" fmla="*/ 33 h 68"/>
              <a:gd name="T102" fmla="*/ 18 w 95"/>
              <a:gd name="T103" fmla="*/ 26 h 68"/>
              <a:gd name="T104" fmla="*/ 27 w 95"/>
              <a:gd name="T105" fmla="*/ 20 h 68"/>
              <a:gd name="T106" fmla="*/ 38 w 95"/>
              <a:gd name="T107" fmla="*/ 20 h 68"/>
              <a:gd name="T108" fmla="*/ 48 w 95"/>
              <a:gd name="T109" fmla="*/ 17 h 68"/>
              <a:gd name="T110" fmla="*/ 57 w 95"/>
              <a:gd name="T111" fmla="*/ 11 h 68"/>
              <a:gd name="T112" fmla="*/ 64 w 95"/>
              <a:gd name="T113" fmla="*/ 9 h 68"/>
              <a:gd name="T114" fmla="*/ 70 w 95"/>
              <a:gd name="T115" fmla="*/ 6 h 68"/>
              <a:gd name="T116" fmla="*/ 75 w 95"/>
              <a:gd name="T117" fmla="*/ 2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5" h="68">
                <a:moveTo>
                  <a:pt x="84" y="0"/>
                </a:move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2"/>
                </a:lnTo>
                <a:lnTo>
                  <a:pt x="84" y="2"/>
                </a:lnTo>
                <a:lnTo>
                  <a:pt x="84" y="2"/>
                </a:lnTo>
                <a:lnTo>
                  <a:pt x="84" y="2"/>
                </a:lnTo>
                <a:lnTo>
                  <a:pt x="84" y="2"/>
                </a:lnTo>
                <a:lnTo>
                  <a:pt x="84" y="4"/>
                </a:lnTo>
                <a:lnTo>
                  <a:pt x="86" y="4"/>
                </a:lnTo>
                <a:lnTo>
                  <a:pt x="86" y="4"/>
                </a:lnTo>
                <a:lnTo>
                  <a:pt x="86" y="6"/>
                </a:lnTo>
                <a:lnTo>
                  <a:pt x="86" y="6"/>
                </a:lnTo>
                <a:lnTo>
                  <a:pt x="86" y="6"/>
                </a:lnTo>
                <a:lnTo>
                  <a:pt x="86" y="6"/>
                </a:lnTo>
                <a:lnTo>
                  <a:pt x="86" y="6"/>
                </a:lnTo>
                <a:lnTo>
                  <a:pt x="86" y="7"/>
                </a:lnTo>
                <a:lnTo>
                  <a:pt x="86" y="7"/>
                </a:lnTo>
                <a:lnTo>
                  <a:pt x="86" y="7"/>
                </a:lnTo>
                <a:lnTo>
                  <a:pt x="86" y="7"/>
                </a:lnTo>
                <a:lnTo>
                  <a:pt x="86" y="9"/>
                </a:lnTo>
                <a:lnTo>
                  <a:pt x="88" y="9"/>
                </a:lnTo>
                <a:lnTo>
                  <a:pt x="88" y="9"/>
                </a:lnTo>
                <a:lnTo>
                  <a:pt x="88" y="9"/>
                </a:lnTo>
                <a:lnTo>
                  <a:pt x="88" y="11"/>
                </a:lnTo>
                <a:lnTo>
                  <a:pt x="88" y="11"/>
                </a:lnTo>
                <a:lnTo>
                  <a:pt x="88" y="11"/>
                </a:lnTo>
                <a:lnTo>
                  <a:pt x="90" y="11"/>
                </a:lnTo>
                <a:lnTo>
                  <a:pt x="90" y="13"/>
                </a:lnTo>
                <a:lnTo>
                  <a:pt x="90" y="13"/>
                </a:lnTo>
                <a:lnTo>
                  <a:pt x="90" y="13"/>
                </a:lnTo>
                <a:lnTo>
                  <a:pt x="92" y="15"/>
                </a:lnTo>
                <a:lnTo>
                  <a:pt x="92" y="15"/>
                </a:lnTo>
                <a:lnTo>
                  <a:pt x="92" y="15"/>
                </a:lnTo>
                <a:lnTo>
                  <a:pt x="92" y="15"/>
                </a:lnTo>
                <a:lnTo>
                  <a:pt x="92" y="17"/>
                </a:lnTo>
                <a:lnTo>
                  <a:pt x="92" y="17"/>
                </a:lnTo>
                <a:lnTo>
                  <a:pt x="92" y="17"/>
                </a:lnTo>
                <a:lnTo>
                  <a:pt x="92" y="18"/>
                </a:lnTo>
                <a:lnTo>
                  <a:pt x="94" y="18"/>
                </a:lnTo>
                <a:lnTo>
                  <a:pt x="94" y="18"/>
                </a:lnTo>
                <a:lnTo>
                  <a:pt x="94" y="18"/>
                </a:lnTo>
                <a:lnTo>
                  <a:pt x="94" y="20"/>
                </a:lnTo>
                <a:lnTo>
                  <a:pt x="94" y="22"/>
                </a:lnTo>
                <a:lnTo>
                  <a:pt x="94" y="22"/>
                </a:lnTo>
                <a:lnTo>
                  <a:pt x="94" y="22"/>
                </a:lnTo>
                <a:lnTo>
                  <a:pt x="94" y="24"/>
                </a:lnTo>
                <a:lnTo>
                  <a:pt x="92" y="24"/>
                </a:lnTo>
                <a:lnTo>
                  <a:pt x="92" y="26"/>
                </a:lnTo>
                <a:lnTo>
                  <a:pt x="94" y="26"/>
                </a:lnTo>
                <a:lnTo>
                  <a:pt x="94" y="26"/>
                </a:lnTo>
                <a:lnTo>
                  <a:pt x="94" y="28"/>
                </a:lnTo>
                <a:lnTo>
                  <a:pt x="94" y="28"/>
                </a:lnTo>
                <a:lnTo>
                  <a:pt x="94" y="28"/>
                </a:lnTo>
                <a:lnTo>
                  <a:pt x="94" y="28"/>
                </a:lnTo>
                <a:lnTo>
                  <a:pt x="95" y="29"/>
                </a:lnTo>
                <a:lnTo>
                  <a:pt x="95" y="29"/>
                </a:lnTo>
                <a:lnTo>
                  <a:pt x="95" y="29"/>
                </a:lnTo>
                <a:lnTo>
                  <a:pt x="95" y="29"/>
                </a:lnTo>
                <a:lnTo>
                  <a:pt x="95" y="31"/>
                </a:lnTo>
                <a:lnTo>
                  <a:pt x="95" y="31"/>
                </a:lnTo>
                <a:lnTo>
                  <a:pt x="95" y="31"/>
                </a:lnTo>
                <a:lnTo>
                  <a:pt x="95" y="33"/>
                </a:lnTo>
                <a:lnTo>
                  <a:pt x="95" y="33"/>
                </a:lnTo>
                <a:lnTo>
                  <a:pt x="95" y="35"/>
                </a:lnTo>
                <a:lnTo>
                  <a:pt x="95" y="37"/>
                </a:lnTo>
                <a:lnTo>
                  <a:pt x="95" y="39"/>
                </a:lnTo>
                <a:lnTo>
                  <a:pt x="95" y="39"/>
                </a:lnTo>
                <a:lnTo>
                  <a:pt x="95" y="40"/>
                </a:lnTo>
                <a:lnTo>
                  <a:pt x="95" y="40"/>
                </a:lnTo>
                <a:lnTo>
                  <a:pt x="95" y="42"/>
                </a:lnTo>
                <a:lnTo>
                  <a:pt x="95" y="42"/>
                </a:lnTo>
                <a:lnTo>
                  <a:pt x="94" y="44"/>
                </a:lnTo>
                <a:lnTo>
                  <a:pt x="94" y="44"/>
                </a:lnTo>
                <a:lnTo>
                  <a:pt x="92" y="48"/>
                </a:lnTo>
                <a:lnTo>
                  <a:pt x="90" y="50"/>
                </a:lnTo>
                <a:lnTo>
                  <a:pt x="90" y="48"/>
                </a:lnTo>
                <a:lnTo>
                  <a:pt x="92" y="46"/>
                </a:lnTo>
                <a:lnTo>
                  <a:pt x="92" y="44"/>
                </a:lnTo>
                <a:lnTo>
                  <a:pt x="92" y="44"/>
                </a:lnTo>
                <a:lnTo>
                  <a:pt x="92" y="42"/>
                </a:lnTo>
                <a:lnTo>
                  <a:pt x="94" y="42"/>
                </a:lnTo>
                <a:lnTo>
                  <a:pt x="92" y="40"/>
                </a:lnTo>
                <a:lnTo>
                  <a:pt x="94" y="40"/>
                </a:lnTo>
                <a:lnTo>
                  <a:pt x="94" y="39"/>
                </a:lnTo>
                <a:lnTo>
                  <a:pt x="94" y="39"/>
                </a:lnTo>
                <a:lnTo>
                  <a:pt x="94" y="37"/>
                </a:lnTo>
                <a:lnTo>
                  <a:pt x="94" y="35"/>
                </a:lnTo>
                <a:lnTo>
                  <a:pt x="94" y="35"/>
                </a:lnTo>
                <a:lnTo>
                  <a:pt x="94" y="33"/>
                </a:lnTo>
                <a:lnTo>
                  <a:pt x="94" y="31"/>
                </a:lnTo>
                <a:lnTo>
                  <a:pt x="94" y="31"/>
                </a:lnTo>
                <a:lnTo>
                  <a:pt x="94" y="31"/>
                </a:lnTo>
                <a:lnTo>
                  <a:pt x="92" y="31"/>
                </a:lnTo>
                <a:lnTo>
                  <a:pt x="92" y="29"/>
                </a:lnTo>
                <a:lnTo>
                  <a:pt x="92" y="29"/>
                </a:lnTo>
                <a:lnTo>
                  <a:pt x="92" y="29"/>
                </a:lnTo>
                <a:lnTo>
                  <a:pt x="90" y="28"/>
                </a:lnTo>
                <a:lnTo>
                  <a:pt x="90" y="28"/>
                </a:lnTo>
                <a:lnTo>
                  <a:pt x="90" y="28"/>
                </a:lnTo>
                <a:lnTo>
                  <a:pt x="90" y="28"/>
                </a:lnTo>
                <a:lnTo>
                  <a:pt x="90" y="28"/>
                </a:lnTo>
                <a:lnTo>
                  <a:pt x="90" y="26"/>
                </a:lnTo>
                <a:lnTo>
                  <a:pt x="88" y="26"/>
                </a:lnTo>
                <a:lnTo>
                  <a:pt x="90" y="26"/>
                </a:lnTo>
                <a:lnTo>
                  <a:pt x="90" y="26"/>
                </a:lnTo>
                <a:lnTo>
                  <a:pt x="88" y="24"/>
                </a:lnTo>
                <a:lnTo>
                  <a:pt x="88" y="24"/>
                </a:lnTo>
                <a:lnTo>
                  <a:pt x="88" y="24"/>
                </a:lnTo>
                <a:lnTo>
                  <a:pt x="90" y="24"/>
                </a:lnTo>
                <a:lnTo>
                  <a:pt x="88" y="24"/>
                </a:lnTo>
                <a:lnTo>
                  <a:pt x="88" y="22"/>
                </a:lnTo>
                <a:lnTo>
                  <a:pt x="88" y="22"/>
                </a:lnTo>
                <a:lnTo>
                  <a:pt x="88" y="22"/>
                </a:lnTo>
                <a:lnTo>
                  <a:pt x="90" y="22"/>
                </a:lnTo>
                <a:lnTo>
                  <a:pt x="90" y="20"/>
                </a:lnTo>
                <a:lnTo>
                  <a:pt x="90" y="20"/>
                </a:lnTo>
                <a:lnTo>
                  <a:pt x="90" y="20"/>
                </a:lnTo>
                <a:lnTo>
                  <a:pt x="90" y="20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7"/>
                </a:lnTo>
                <a:lnTo>
                  <a:pt x="88" y="17"/>
                </a:lnTo>
                <a:lnTo>
                  <a:pt x="88" y="17"/>
                </a:lnTo>
                <a:lnTo>
                  <a:pt x="88" y="17"/>
                </a:lnTo>
                <a:lnTo>
                  <a:pt x="88" y="15"/>
                </a:lnTo>
                <a:lnTo>
                  <a:pt x="88" y="15"/>
                </a:lnTo>
                <a:lnTo>
                  <a:pt x="88" y="15"/>
                </a:lnTo>
                <a:lnTo>
                  <a:pt x="86" y="15"/>
                </a:lnTo>
                <a:lnTo>
                  <a:pt x="86" y="13"/>
                </a:lnTo>
                <a:lnTo>
                  <a:pt x="86" y="13"/>
                </a:lnTo>
                <a:lnTo>
                  <a:pt x="86" y="13"/>
                </a:lnTo>
                <a:lnTo>
                  <a:pt x="86" y="11"/>
                </a:lnTo>
                <a:lnTo>
                  <a:pt x="84" y="11"/>
                </a:lnTo>
                <a:lnTo>
                  <a:pt x="84" y="11"/>
                </a:lnTo>
                <a:lnTo>
                  <a:pt x="84" y="11"/>
                </a:lnTo>
                <a:lnTo>
                  <a:pt x="84" y="11"/>
                </a:lnTo>
                <a:lnTo>
                  <a:pt x="84" y="9"/>
                </a:lnTo>
                <a:lnTo>
                  <a:pt x="83" y="9"/>
                </a:lnTo>
                <a:lnTo>
                  <a:pt x="83" y="9"/>
                </a:lnTo>
                <a:lnTo>
                  <a:pt x="83" y="7"/>
                </a:lnTo>
                <a:lnTo>
                  <a:pt x="83" y="7"/>
                </a:lnTo>
                <a:lnTo>
                  <a:pt x="83" y="7"/>
                </a:lnTo>
                <a:lnTo>
                  <a:pt x="83" y="7"/>
                </a:lnTo>
                <a:lnTo>
                  <a:pt x="83" y="7"/>
                </a:lnTo>
                <a:lnTo>
                  <a:pt x="83" y="6"/>
                </a:lnTo>
                <a:lnTo>
                  <a:pt x="83" y="6"/>
                </a:lnTo>
                <a:lnTo>
                  <a:pt x="81" y="6"/>
                </a:lnTo>
                <a:lnTo>
                  <a:pt x="83" y="6"/>
                </a:lnTo>
                <a:lnTo>
                  <a:pt x="81" y="4"/>
                </a:lnTo>
                <a:lnTo>
                  <a:pt x="81" y="4"/>
                </a:lnTo>
                <a:lnTo>
                  <a:pt x="81" y="4"/>
                </a:lnTo>
                <a:lnTo>
                  <a:pt x="81" y="4"/>
                </a:lnTo>
                <a:lnTo>
                  <a:pt x="81" y="2"/>
                </a:lnTo>
                <a:lnTo>
                  <a:pt x="81" y="2"/>
                </a:lnTo>
                <a:lnTo>
                  <a:pt x="81" y="2"/>
                </a:lnTo>
                <a:lnTo>
                  <a:pt x="81" y="2"/>
                </a:lnTo>
                <a:lnTo>
                  <a:pt x="81" y="0"/>
                </a:lnTo>
                <a:lnTo>
                  <a:pt x="81" y="0"/>
                </a:lnTo>
                <a:lnTo>
                  <a:pt x="81" y="0"/>
                </a:lnTo>
                <a:lnTo>
                  <a:pt x="81" y="2"/>
                </a:lnTo>
                <a:lnTo>
                  <a:pt x="81" y="2"/>
                </a:lnTo>
                <a:lnTo>
                  <a:pt x="81" y="2"/>
                </a:lnTo>
                <a:lnTo>
                  <a:pt x="81" y="2"/>
                </a:lnTo>
                <a:lnTo>
                  <a:pt x="81" y="6"/>
                </a:lnTo>
                <a:lnTo>
                  <a:pt x="81" y="6"/>
                </a:lnTo>
                <a:lnTo>
                  <a:pt x="81" y="6"/>
                </a:lnTo>
                <a:lnTo>
                  <a:pt x="81" y="7"/>
                </a:lnTo>
                <a:lnTo>
                  <a:pt x="83" y="7"/>
                </a:lnTo>
                <a:lnTo>
                  <a:pt x="81" y="7"/>
                </a:lnTo>
                <a:lnTo>
                  <a:pt x="81" y="7"/>
                </a:lnTo>
                <a:lnTo>
                  <a:pt x="83" y="7"/>
                </a:lnTo>
                <a:lnTo>
                  <a:pt x="81" y="9"/>
                </a:lnTo>
                <a:lnTo>
                  <a:pt x="81" y="9"/>
                </a:lnTo>
                <a:lnTo>
                  <a:pt x="81" y="9"/>
                </a:lnTo>
                <a:lnTo>
                  <a:pt x="81" y="9"/>
                </a:lnTo>
                <a:lnTo>
                  <a:pt x="81" y="11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79" y="13"/>
                </a:lnTo>
                <a:lnTo>
                  <a:pt x="79" y="13"/>
                </a:lnTo>
                <a:lnTo>
                  <a:pt x="79" y="13"/>
                </a:lnTo>
                <a:lnTo>
                  <a:pt x="77" y="13"/>
                </a:lnTo>
                <a:lnTo>
                  <a:pt x="77" y="15"/>
                </a:lnTo>
                <a:lnTo>
                  <a:pt x="77" y="15"/>
                </a:lnTo>
                <a:lnTo>
                  <a:pt x="77" y="15"/>
                </a:lnTo>
                <a:lnTo>
                  <a:pt x="77" y="15"/>
                </a:lnTo>
                <a:lnTo>
                  <a:pt x="75" y="15"/>
                </a:lnTo>
                <a:lnTo>
                  <a:pt x="75" y="17"/>
                </a:lnTo>
                <a:lnTo>
                  <a:pt x="75" y="17"/>
                </a:lnTo>
                <a:lnTo>
                  <a:pt x="75" y="17"/>
                </a:lnTo>
                <a:lnTo>
                  <a:pt x="75" y="17"/>
                </a:lnTo>
                <a:lnTo>
                  <a:pt x="73" y="18"/>
                </a:lnTo>
                <a:lnTo>
                  <a:pt x="73" y="18"/>
                </a:lnTo>
                <a:lnTo>
                  <a:pt x="73" y="18"/>
                </a:lnTo>
                <a:lnTo>
                  <a:pt x="73" y="18"/>
                </a:lnTo>
                <a:lnTo>
                  <a:pt x="73" y="20"/>
                </a:lnTo>
                <a:lnTo>
                  <a:pt x="73" y="20"/>
                </a:lnTo>
                <a:lnTo>
                  <a:pt x="73" y="20"/>
                </a:lnTo>
                <a:lnTo>
                  <a:pt x="72" y="20"/>
                </a:lnTo>
                <a:lnTo>
                  <a:pt x="72" y="22"/>
                </a:lnTo>
                <a:lnTo>
                  <a:pt x="70" y="22"/>
                </a:lnTo>
                <a:lnTo>
                  <a:pt x="70" y="22"/>
                </a:lnTo>
                <a:lnTo>
                  <a:pt x="70" y="22"/>
                </a:lnTo>
                <a:lnTo>
                  <a:pt x="70" y="24"/>
                </a:lnTo>
                <a:lnTo>
                  <a:pt x="68" y="24"/>
                </a:lnTo>
                <a:lnTo>
                  <a:pt x="68" y="24"/>
                </a:lnTo>
                <a:lnTo>
                  <a:pt x="68" y="24"/>
                </a:lnTo>
                <a:lnTo>
                  <a:pt x="66" y="24"/>
                </a:lnTo>
                <a:lnTo>
                  <a:pt x="66" y="24"/>
                </a:lnTo>
                <a:lnTo>
                  <a:pt x="64" y="26"/>
                </a:lnTo>
                <a:lnTo>
                  <a:pt x="64" y="26"/>
                </a:lnTo>
                <a:lnTo>
                  <a:pt x="64" y="26"/>
                </a:lnTo>
                <a:lnTo>
                  <a:pt x="64" y="26"/>
                </a:lnTo>
                <a:lnTo>
                  <a:pt x="62" y="28"/>
                </a:lnTo>
                <a:lnTo>
                  <a:pt x="62" y="28"/>
                </a:lnTo>
                <a:lnTo>
                  <a:pt x="62" y="28"/>
                </a:lnTo>
                <a:lnTo>
                  <a:pt x="62" y="28"/>
                </a:lnTo>
                <a:lnTo>
                  <a:pt x="61" y="29"/>
                </a:lnTo>
                <a:lnTo>
                  <a:pt x="61" y="29"/>
                </a:lnTo>
                <a:lnTo>
                  <a:pt x="61" y="29"/>
                </a:lnTo>
                <a:lnTo>
                  <a:pt x="59" y="31"/>
                </a:lnTo>
                <a:lnTo>
                  <a:pt x="59" y="31"/>
                </a:lnTo>
                <a:lnTo>
                  <a:pt x="57" y="31"/>
                </a:lnTo>
                <a:lnTo>
                  <a:pt x="57" y="33"/>
                </a:lnTo>
                <a:lnTo>
                  <a:pt x="57" y="33"/>
                </a:lnTo>
                <a:lnTo>
                  <a:pt x="55" y="33"/>
                </a:lnTo>
                <a:lnTo>
                  <a:pt x="55" y="33"/>
                </a:lnTo>
                <a:lnTo>
                  <a:pt x="55" y="35"/>
                </a:lnTo>
                <a:lnTo>
                  <a:pt x="53" y="35"/>
                </a:lnTo>
                <a:lnTo>
                  <a:pt x="53" y="35"/>
                </a:lnTo>
                <a:lnTo>
                  <a:pt x="51" y="37"/>
                </a:lnTo>
                <a:lnTo>
                  <a:pt x="51" y="37"/>
                </a:lnTo>
                <a:lnTo>
                  <a:pt x="50" y="39"/>
                </a:lnTo>
                <a:lnTo>
                  <a:pt x="50" y="39"/>
                </a:lnTo>
                <a:lnTo>
                  <a:pt x="50" y="39"/>
                </a:lnTo>
                <a:lnTo>
                  <a:pt x="50" y="39"/>
                </a:lnTo>
                <a:lnTo>
                  <a:pt x="48" y="40"/>
                </a:lnTo>
                <a:lnTo>
                  <a:pt x="48" y="40"/>
                </a:lnTo>
                <a:lnTo>
                  <a:pt x="48" y="42"/>
                </a:lnTo>
                <a:lnTo>
                  <a:pt x="48" y="42"/>
                </a:lnTo>
                <a:lnTo>
                  <a:pt x="46" y="44"/>
                </a:lnTo>
                <a:lnTo>
                  <a:pt x="46" y="44"/>
                </a:lnTo>
                <a:lnTo>
                  <a:pt x="44" y="46"/>
                </a:lnTo>
                <a:lnTo>
                  <a:pt x="44" y="46"/>
                </a:lnTo>
                <a:lnTo>
                  <a:pt x="44" y="48"/>
                </a:lnTo>
                <a:lnTo>
                  <a:pt x="44" y="48"/>
                </a:lnTo>
                <a:lnTo>
                  <a:pt x="44" y="50"/>
                </a:lnTo>
                <a:lnTo>
                  <a:pt x="42" y="50"/>
                </a:lnTo>
                <a:lnTo>
                  <a:pt x="42" y="50"/>
                </a:lnTo>
                <a:lnTo>
                  <a:pt x="42" y="51"/>
                </a:lnTo>
                <a:lnTo>
                  <a:pt x="42" y="51"/>
                </a:lnTo>
                <a:lnTo>
                  <a:pt x="42" y="53"/>
                </a:lnTo>
                <a:lnTo>
                  <a:pt x="42" y="53"/>
                </a:lnTo>
                <a:lnTo>
                  <a:pt x="40" y="55"/>
                </a:lnTo>
                <a:lnTo>
                  <a:pt x="40" y="55"/>
                </a:lnTo>
                <a:lnTo>
                  <a:pt x="38" y="57"/>
                </a:lnTo>
                <a:lnTo>
                  <a:pt x="38" y="57"/>
                </a:lnTo>
                <a:lnTo>
                  <a:pt x="37" y="57"/>
                </a:lnTo>
                <a:lnTo>
                  <a:pt x="37" y="59"/>
                </a:lnTo>
                <a:lnTo>
                  <a:pt x="37" y="59"/>
                </a:lnTo>
                <a:lnTo>
                  <a:pt x="35" y="61"/>
                </a:lnTo>
                <a:lnTo>
                  <a:pt x="35" y="61"/>
                </a:lnTo>
                <a:lnTo>
                  <a:pt x="35" y="61"/>
                </a:lnTo>
                <a:lnTo>
                  <a:pt x="33" y="62"/>
                </a:lnTo>
                <a:lnTo>
                  <a:pt x="33" y="62"/>
                </a:lnTo>
                <a:lnTo>
                  <a:pt x="31" y="64"/>
                </a:lnTo>
                <a:lnTo>
                  <a:pt x="29" y="64"/>
                </a:lnTo>
                <a:lnTo>
                  <a:pt x="29" y="66"/>
                </a:lnTo>
                <a:lnTo>
                  <a:pt x="27" y="66"/>
                </a:lnTo>
                <a:lnTo>
                  <a:pt x="27" y="68"/>
                </a:lnTo>
                <a:lnTo>
                  <a:pt x="26" y="68"/>
                </a:lnTo>
                <a:lnTo>
                  <a:pt x="27" y="66"/>
                </a:lnTo>
                <a:lnTo>
                  <a:pt x="27" y="66"/>
                </a:lnTo>
                <a:lnTo>
                  <a:pt x="29" y="64"/>
                </a:lnTo>
                <a:lnTo>
                  <a:pt x="29" y="64"/>
                </a:lnTo>
                <a:lnTo>
                  <a:pt x="29" y="62"/>
                </a:lnTo>
                <a:lnTo>
                  <a:pt x="31" y="61"/>
                </a:lnTo>
                <a:lnTo>
                  <a:pt x="33" y="61"/>
                </a:lnTo>
                <a:lnTo>
                  <a:pt x="33" y="61"/>
                </a:lnTo>
                <a:lnTo>
                  <a:pt x="33" y="59"/>
                </a:lnTo>
                <a:lnTo>
                  <a:pt x="33" y="59"/>
                </a:lnTo>
                <a:lnTo>
                  <a:pt x="33" y="59"/>
                </a:lnTo>
                <a:lnTo>
                  <a:pt x="35" y="57"/>
                </a:lnTo>
                <a:lnTo>
                  <a:pt x="35" y="57"/>
                </a:lnTo>
                <a:lnTo>
                  <a:pt x="37" y="55"/>
                </a:lnTo>
                <a:lnTo>
                  <a:pt x="37" y="55"/>
                </a:lnTo>
                <a:lnTo>
                  <a:pt x="37" y="55"/>
                </a:lnTo>
                <a:lnTo>
                  <a:pt x="38" y="55"/>
                </a:lnTo>
                <a:lnTo>
                  <a:pt x="38" y="53"/>
                </a:lnTo>
                <a:lnTo>
                  <a:pt x="38" y="53"/>
                </a:lnTo>
                <a:lnTo>
                  <a:pt x="38" y="51"/>
                </a:lnTo>
                <a:lnTo>
                  <a:pt x="38" y="53"/>
                </a:lnTo>
                <a:lnTo>
                  <a:pt x="38" y="51"/>
                </a:lnTo>
                <a:lnTo>
                  <a:pt x="38" y="51"/>
                </a:lnTo>
                <a:lnTo>
                  <a:pt x="38" y="50"/>
                </a:lnTo>
                <a:lnTo>
                  <a:pt x="40" y="50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6"/>
                </a:lnTo>
                <a:lnTo>
                  <a:pt x="42" y="46"/>
                </a:lnTo>
                <a:lnTo>
                  <a:pt x="42" y="46"/>
                </a:lnTo>
                <a:lnTo>
                  <a:pt x="42" y="46"/>
                </a:lnTo>
                <a:lnTo>
                  <a:pt x="42" y="44"/>
                </a:lnTo>
                <a:lnTo>
                  <a:pt x="44" y="44"/>
                </a:lnTo>
                <a:lnTo>
                  <a:pt x="44" y="44"/>
                </a:lnTo>
                <a:lnTo>
                  <a:pt x="44" y="44"/>
                </a:lnTo>
                <a:lnTo>
                  <a:pt x="44" y="42"/>
                </a:lnTo>
                <a:lnTo>
                  <a:pt x="44" y="42"/>
                </a:lnTo>
                <a:lnTo>
                  <a:pt x="44" y="42"/>
                </a:lnTo>
                <a:lnTo>
                  <a:pt x="44" y="42"/>
                </a:lnTo>
                <a:lnTo>
                  <a:pt x="44" y="40"/>
                </a:lnTo>
                <a:lnTo>
                  <a:pt x="46" y="40"/>
                </a:lnTo>
                <a:lnTo>
                  <a:pt x="46" y="40"/>
                </a:lnTo>
                <a:lnTo>
                  <a:pt x="46" y="40"/>
                </a:lnTo>
                <a:lnTo>
                  <a:pt x="46" y="40"/>
                </a:lnTo>
                <a:lnTo>
                  <a:pt x="46" y="39"/>
                </a:lnTo>
                <a:lnTo>
                  <a:pt x="46" y="39"/>
                </a:lnTo>
                <a:lnTo>
                  <a:pt x="48" y="39"/>
                </a:lnTo>
                <a:lnTo>
                  <a:pt x="48" y="39"/>
                </a:lnTo>
                <a:lnTo>
                  <a:pt x="48" y="39"/>
                </a:lnTo>
                <a:lnTo>
                  <a:pt x="48" y="37"/>
                </a:lnTo>
                <a:lnTo>
                  <a:pt x="48" y="37"/>
                </a:lnTo>
                <a:lnTo>
                  <a:pt x="48" y="37"/>
                </a:lnTo>
                <a:lnTo>
                  <a:pt x="48" y="37"/>
                </a:lnTo>
                <a:lnTo>
                  <a:pt x="50" y="35"/>
                </a:lnTo>
                <a:lnTo>
                  <a:pt x="50" y="35"/>
                </a:lnTo>
                <a:lnTo>
                  <a:pt x="50" y="35"/>
                </a:lnTo>
                <a:lnTo>
                  <a:pt x="50" y="35"/>
                </a:lnTo>
                <a:lnTo>
                  <a:pt x="50" y="35"/>
                </a:lnTo>
                <a:lnTo>
                  <a:pt x="50" y="33"/>
                </a:lnTo>
                <a:lnTo>
                  <a:pt x="51" y="33"/>
                </a:lnTo>
                <a:lnTo>
                  <a:pt x="51" y="33"/>
                </a:lnTo>
                <a:lnTo>
                  <a:pt x="51" y="33"/>
                </a:lnTo>
                <a:lnTo>
                  <a:pt x="51" y="33"/>
                </a:lnTo>
                <a:lnTo>
                  <a:pt x="53" y="31"/>
                </a:lnTo>
                <a:lnTo>
                  <a:pt x="53" y="31"/>
                </a:lnTo>
                <a:lnTo>
                  <a:pt x="53" y="31"/>
                </a:lnTo>
                <a:lnTo>
                  <a:pt x="55" y="31"/>
                </a:lnTo>
                <a:lnTo>
                  <a:pt x="55" y="31"/>
                </a:lnTo>
                <a:lnTo>
                  <a:pt x="55" y="29"/>
                </a:lnTo>
                <a:lnTo>
                  <a:pt x="55" y="29"/>
                </a:lnTo>
                <a:lnTo>
                  <a:pt x="57" y="29"/>
                </a:lnTo>
                <a:lnTo>
                  <a:pt x="57" y="29"/>
                </a:lnTo>
                <a:lnTo>
                  <a:pt x="57" y="29"/>
                </a:lnTo>
                <a:lnTo>
                  <a:pt x="57" y="28"/>
                </a:lnTo>
                <a:lnTo>
                  <a:pt x="57" y="28"/>
                </a:lnTo>
                <a:lnTo>
                  <a:pt x="59" y="28"/>
                </a:lnTo>
                <a:lnTo>
                  <a:pt x="59" y="28"/>
                </a:lnTo>
                <a:lnTo>
                  <a:pt x="59" y="28"/>
                </a:lnTo>
                <a:lnTo>
                  <a:pt x="59" y="26"/>
                </a:lnTo>
                <a:lnTo>
                  <a:pt x="61" y="26"/>
                </a:lnTo>
                <a:lnTo>
                  <a:pt x="61" y="26"/>
                </a:lnTo>
                <a:lnTo>
                  <a:pt x="61" y="26"/>
                </a:lnTo>
                <a:lnTo>
                  <a:pt x="61" y="26"/>
                </a:lnTo>
                <a:lnTo>
                  <a:pt x="61" y="24"/>
                </a:lnTo>
                <a:lnTo>
                  <a:pt x="62" y="24"/>
                </a:lnTo>
                <a:lnTo>
                  <a:pt x="62" y="24"/>
                </a:lnTo>
                <a:lnTo>
                  <a:pt x="62" y="24"/>
                </a:lnTo>
                <a:lnTo>
                  <a:pt x="64" y="24"/>
                </a:lnTo>
                <a:lnTo>
                  <a:pt x="64" y="22"/>
                </a:lnTo>
                <a:lnTo>
                  <a:pt x="64" y="22"/>
                </a:lnTo>
                <a:lnTo>
                  <a:pt x="66" y="22"/>
                </a:lnTo>
                <a:lnTo>
                  <a:pt x="66" y="22"/>
                </a:lnTo>
                <a:lnTo>
                  <a:pt x="66" y="22"/>
                </a:lnTo>
                <a:lnTo>
                  <a:pt x="66" y="22"/>
                </a:lnTo>
                <a:lnTo>
                  <a:pt x="68" y="20"/>
                </a:lnTo>
                <a:lnTo>
                  <a:pt x="68" y="20"/>
                </a:lnTo>
                <a:lnTo>
                  <a:pt x="68" y="20"/>
                </a:lnTo>
                <a:lnTo>
                  <a:pt x="70" y="20"/>
                </a:lnTo>
                <a:lnTo>
                  <a:pt x="70" y="18"/>
                </a:lnTo>
                <a:lnTo>
                  <a:pt x="70" y="18"/>
                </a:lnTo>
                <a:lnTo>
                  <a:pt x="70" y="18"/>
                </a:lnTo>
                <a:lnTo>
                  <a:pt x="72" y="18"/>
                </a:lnTo>
                <a:lnTo>
                  <a:pt x="72" y="18"/>
                </a:lnTo>
                <a:lnTo>
                  <a:pt x="72" y="17"/>
                </a:lnTo>
                <a:lnTo>
                  <a:pt x="72" y="17"/>
                </a:lnTo>
                <a:lnTo>
                  <a:pt x="72" y="17"/>
                </a:lnTo>
                <a:lnTo>
                  <a:pt x="72" y="17"/>
                </a:lnTo>
                <a:lnTo>
                  <a:pt x="73" y="17"/>
                </a:lnTo>
                <a:lnTo>
                  <a:pt x="73" y="15"/>
                </a:lnTo>
                <a:lnTo>
                  <a:pt x="73" y="15"/>
                </a:lnTo>
                <a:lnTo>
                  <a:pt x="73" y="15"/>
                </a:lnTo>
                <a:lnTo>
                  <a:pt x="73" y="15"/>
                </a:lnTo>
                <a:lnTo>
                  <a:pt x="73" y="15"/>
                </a:lnTo>
                <a:lnTo>
                  <a:pt x="75" y="13"/>
                </a:lnTo>
                <a:lnTo>
                  <a:pt x="75" y="13"/>
                </a:lnTo>
                <a:lnTo>
                  <a:pt x="75" y="13"/>
                </a:lnTo>
                <a:lnTo>
                  <a:pt x="75" y="13"/>
                </a:lnTo>
                <a:lnTo>
                  <a:pt x="75" y="11"/>
                </a:lnTo>
                <a:lnTo>
                  <a:pt x="75" y="11"/>
                </a:lnTo>
                <a:lnTo>
                  <a:pt x="75" y="11"/>
                </a:lnTo>
                <a:lnTo>
                  <a:pt x="77" y="11"/>
                </a:lnTo>
                <a:lnTo>
                  <a:pt x="77" y="11"/>
                </a:lnTo>
                <a:lnTo>
                  <a:pt x="77" y="9"/>
                </a:lnTo>
                <a:lnTo>
                  <a:pt x="77" y="9"/>
                </a:lnTo>
                <a:lnTo>
                  <a:pt x="77" y="9"/>
                </a:lnTo>
                <a:lnTo>
                  <a:pt x="77" y="9"/>
                </a:lnTo>
                <a:lnTo>
                  <a:pt x="77" y="7"/>
                </a:lnTo>
                <a:lnTo>
                  <a:pt x="77" y="7"/>
                </a:lnTo>
                <a:lnTo>
                  <a:pt x="77" y="7"/>
                </a:lnTo>
                <a:lnTo>
                  <a:pt x="77" y="7"/>
                </a:lnTo>
                <a:lnTo>
                  <a:pt x="77" y="6"/>
                </a:lnTo>
                <a:lnTo>
                  <a:pt x="79" y="6"/>
                </a:lnTo>
                <a:lnTo>
                  <a:pt x="79" y="6"/>
                </a:lnTo>
                <a:lnTo>
                  <a:pt x="79" y="6"/>
                </a:lnTo>
                <a:lnTo>
                  <a:pt x="79" y="4"/>
                </a:lnTo>
                <a:lnTo>
                  <a:pt x="77" y="4"/>
                </a:lnTo>
                <a:lnTo>
                  <a:pt x="77" y="4"/>
                </a:lnTo>
                <a:lnTo>
                  <a:pt x="77" y="2"/>
                </a:lnTo>
                <a:lnTo>
                  <a:pt x="77" y="2"/>
                </a:lnTo>
                <a:lnTo>
                  <a:pt x="77" y="2"/>
                </a:lnTo>
                <a:lnTo>
                  <a:pt x="79" y="0"/>
                </a:lnTo>
                <a:lnTo>
                  <a:pt x="79" y="0"/>
                </a:lnTo>
                <a:lnTo>
                  <a:pt x="79" y="2"/>
                </a:lnTo>
                <a:lnTo>
                  <a:pt x="77" y="2"/>
                </a:lnTo>
                <a:lnTo>
                  <a:pt x="77" y="2"/>
                </a:lnTo>
                <a:lnTo>
                  <a:pt x="75" y="4"/>
                </a:lnTo>
                <a:lnTo>
                  <a:pt x="75" y="4"/>
                </a:lnTo>
                <a:lnTo>
                  <a:pt x="75" y="4"/>
                </a:lnTo>
                <a:lnTo>
                  <a:pt x="75" y="6"/>
                </a:lnTo>
                <a:lnTo>
                  <a:pt x="73" y="6"/>
                </a:lnTo>
                <a:lnTo>
                  <a:pt x="73" y="6"/>
                </a:lnTo>
                <a:lnTo>
                  <a:pt x="73" y="6"/>
                </a:lnTo>
                <a:lnTo>
                  <a:pt x="73" y="6"/>
                </a:lnTo>
                <a:lnTo>
                  <a:pt x="72" y="6"/>
                </a:lnTo>
                <a:lnTo>
                  <a:pt x="72" y="7"/>
                </a:lnTo>
                <a:lnTo>
                  <a:pt x="72" y="7"/>
                </a:lnTo>
                <a:lnTo>
                  <a:pt x="70" y="7"/>
                </a:lnTo>
                <a:lnTo>
                  <a:pt x="70" y="7"/>
                </a:lnTo>
                <a:lnTo>
                  <a:pt x="70" y="7"/>
                </a:lnTo>
                <a:lnTo>
                  <a:pt x="68" y="7"/>
                </a:lnTo>
                <a:lnTo>
                  <a:pt x="66" y="9"/>
                </a:lnTo>
                <a:lnTo>
                  <a:pt x="66" y="9"/>
                </a:lnTo>
                <a:lnTo>
                  <a:pt x="66" y="9"/>
                </a:lnTo>
                <a:lnTo>
                  <a:pt x="64" y="9"/>
                </a:lnTo>
                <a:lnTo>
                  <a:pt x="64" y="11"/>
                </a:lnTo>
                <a:lnTo>
                  <a:pt x="64" y="11"/>
                </a:lnTo>
                <a:lnTo>
                  <a:pt x="62" y="11"/>
                </a:lnTo>
                <a:lnTo>
                  <a:pt x="62" y="11"/>
                </a:lnTo>
                <a:lnTo>
                  <a:pt x="61" y="13"/>
                </a:lnTo>
                <a:lnTo>
                  <a:pt x="61" y="13"/>
                </a:lnTo>
                <a:lnTo>
                  <a:pt x="61" y="13"/>
                </a:lnTo>
                <a:lnTo>
                  <a:pt x="59" y="13"/>
                </a:lnTo>
                <a:lnTo>
                  <a:pt x="57" y="15"/>
                </a:lnTo>
                <a:lnTo>
                  <a:pt x="57" y="15"/>
                </a:lnTo>
                <a:lnTo>
                  <a:pt x="57" y="15"/>
                </a:lnTo>
                <a:lnTo>
                  <a:pt x="55" y="15"/>
                </a:lnTo>
                <a:lnTo>
                  <a:pt x="55" y="15"/>
                </a:lnTo>
                <a:lnTo>
                  <a:pt x="53" y="17"/>
                </a:lnTo>
                <a:lnTo>
                  <a:pt x="53" y="17"/>
                </a:lnTo>
                <a:lnTo>
                  <a:pt x="51" y="17"/>
                </a:lnTo>
                <a:lnTo>
                  <a:pt x="50" y="18"/>
                </a:lnTo>
                <a:lnTo>
                  <a:pt x="48" y="18"/>
                </a:lnTo>
                <a:lnTo>
                  <a:pt x="46" y="20"/>
                </a:lnTo>
                <a:lnTo>
                  <a:pt x="46" y="20"/>
                </a:lnTo>
                <a:lnTo>
                  <a:pt x="44" y="20"/>
                </a:lnTo>
                <a:lnTo>
                  <a:pt x="44" y="20"/>
                </a:lnTo>
                <a:lnTo>
                  <a:pt x="42" y="20"/>
                </a:lnTo>
                <a:lnTo>
                  <a:pt x="42" y="22"/>
                </a:lnTo>
                <a:lnTo>
                  <a:pt x="40" y="22"/>
                </a:lnTo>
                <a:lnTo>
                  <a:pt x="38" y="22"/>
                </a:lnTo>
                <a:lnTo>
                  <a:pt x="37" y="22"/>
                </a:lnTo>
                <a:lnTo>
                  <a:pt x="35" y="22"/>
                </a:lnTo>
                <a:lnTo>
                  <a:pt x="33" y="22"/>
                </a:lnTo>
                <a:lnTo>
                  <a:pt x="33" y="22"/>
                </a:lnTo>
                <a:lnTo>
                  <a:pt x="31" y="22"/>
                </a:lnTo>
                <a:lnTo>
                  <a:pt x="31" y="22"/>
                </a:lnTo>
                <a:lnTo>
                  <a:pt x="27" y="22"/>
                </a:lnTo>
                <a:lnTo>
                  <a:pt x="27" y="22"/>
                </a:lnTo>
                <a:lnTo>
                  <a:pt x="26" y="24"/>
                </a:lnTo>
                <a:lnTo>
                  <a:pt x="26" y="24"/>
                </a:lnTo>
                <a:lnTo>
                  <a:pt x="24" y="24"/>
                </a:lnTo>
                <a:lnTo>
                  <a:pt x="24" y="26"/>
                </a:lnTo>
                <a:lnTo>
                  <a:pt x="22" y="26"/>
                </a:lnTo>
                <a:lnTo>
                  <a:pt x="22" y="26"/>
                </a:lnTo>
                <a:lnTo>
                  <a:pt x="20" y="28"/>
                </a:lnTo>
                <a:lnTo>
                  <a:pt x="20" y="28"/>
                </a:lnTo>
                <a:lnTo>
                  <a:pt x="18" y="29"/>
                </a:lnTo>
                <a:lnTo>
                  <a:pt x="16" y="29"/>
                </a:lnTo>
                <a:lnTo>
                  <a:pt x="16" y="29"/>
                </a:lnTo>
                <a:lnTo>
                  <a:pt x="15" y="31"/>
                </a:lnTo>
                <a:lnTo>
                  <a:pt x="13" y="33"/>
                </a:lnTo>
                <a:lnTo>
                  <a:pt x="13" y="33"/>
                </a:lnTo>
                <a:lnTo>
                  <a:pt x="11" y="33"/>
                </a:lnTo>
                <a:lnTo>
                  <a:pt x="9" y="35"/>
                </a:lnTo>
                <a:lnTo>
                  <a:pt x="9" y="35"/>
                </a:lnTo>
                <a:lnTo>
                  <a:pt x="7" y="37"/>
                </a:lnTo>
                <a:lnTo>
                  <a:pt x="5" y="39"/>
                </a:lnTo>
                <a:lnTo>
                  <a:pt x="4" y="39"/>
                </a:lnTo>
                <a:lnTo>
                  <a:pt x="2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2" y="39"/>
                </a:lnTo>
                <a:lnTo>
                  <a:pt x="2" y="39"/>
                </a:lnTo>
                <a:lnTo>
                  <a:pt x="4" y="37"/>
                </a:lnTo>
                <a:lnTo>
                  <a:pt x="5" y="37"/>
                </a:lnTo>
                <a:lnTo>
                  <a:pt x="5" y="37"/>
                </a:lnTo>
                <a:lnTo>
                  <a:pt x="7" y="35"/>
                </a:lnTo>
                <a:lnTo>
                  <a:pt x="7" y="35"/>
                </a:lnTo>
                <a:lnTo>
                  <a:pt x="7" y="33"/>
                </a:lnTo>
                <a:lnTo>
                  <a:pt x="9" y="33"/>
                </a:lnTo>
                <a:lnTo>
                  <a:pt x="11" y="33"/>
                </a:lnTo>
                <a:lnTo>
                  <a:pt x="11" y="31"/>
                </a:lnTo>
                <a:lnTo>
                  <a:pt x="13" y="31"/>
                </a:lnTo>
                <a:lnTo>
                  <a:pt x="15" y="29"/>
                </a:lnTo>
                <a:lnTo>
                  <a:pt x="15" y="29"/>
                </a:lnTo>
                <a:lnTo>
                  <a:pt x="15" y="29"/>
                </a:lnTo>
                <a:lnTo>
                  <a:pt x="16" y="28"/>
                </a:lnTo>
                <a:lnTo>
                  <a:pt x="16" y="28"/>
                </a:lnTo>
                <a:lnTo>
                  <a:pt x="18" y="28"/>
                </a:lnTo>
                <a:lnTo>
                  <a:pt x="18" y="26"/>
                </a:lnTo>
                <a:lnTo>
                  <a:pt x="20" y="26"/>
                </a:lnTo>
                <a:lnTo>
                  <a:pt x="22" y="24"/>
                </a:lnTo>
                <a:lnTo>
                  <a:pt x="22" y="24"/>
                </a:lnTo>
                <a:lnTo>
                  <a:pt x="22" y="24"/>
                </a:lnTo>
                <a:lnTo>
                  <a:pt x="24" y="22"/>
                </a:lnTo>
                <a:lnTo>
                  <a:pt x="26" y="22"/>
                </a:lnTo>
                <a:lnTo>
                  <a:pt x="26" y="22"/>
                </a:lnTo>
                <a:lnTo>
                  <a:pt x="26" y="20"/>
                </a:lnTo>
                <a:lnTo>
                  <a:pt x="27" y="20"/>
                </a:lnTo>
                <a:lnTo>
                  <a:pt x="27" y="20"/>
                </a:lnTo>
                <a:lnTo>
                  <a:pt x="29" y="20"/>
                </a:lnTo>
                <a:lnTo>
                  <a:pt x="29" y="20"/>
                </a:lnTo>
                <a:lnTo>
                  <a:pt x="31" y="20"/>
                </a:lnTo>
                <a:lnTo>
                  <a:pt x="33" y="20"/>
                </a:lnTo>
                <a:lnTo>
                  <a:pt x="33" y="20"/>
                </a:lnTo>
                <a:lnTo>
                  <a:pt x="35" y="20"/>
                </a:lnTo>
                <a:lnTo>
                  <a:pt x="35" y="20"/>
                </a:lnTo>
                <a:lnTo>
                  <a:pt x="37" y="20"/>
                </a:lnTo>
                <a:lnTo>
                  <a:pt x="37" y="20"/>
                </a:lnTo>
                <a:lnTo>
                  <a:pt x="38" y="20"/>
                </a:lnTo>
                <a:lnTo>
                  <a:pt x="40" y="18"/>
                </a:lnTo>
                <a:lnTo>
                  <a:pt x="42" y="18"/>
                </a:lnTo>
                <a:lnTo>
                  <a:pt x="42" y="18"/>
                </a:lnTo>
                <a:lnTo>
                  <a:pt x="44" y="18"/>
                </a:lnTo>
                <a:lnTo>
                  <a:pt x="44" y="18"/>
                </a:lnTo>
                <a:lnTo>
                  <a:pt x="46" y="17"/>
                </a:lnTo>
                <a:lnTo>
                  <a:pt x="46" y="17"/>
                </a:lnTo>
                <a:lnTo>
                  <a:pt x="46" y="17"/>
                </a:lnTo>
                <a:lnTo>
                  <a:pt x="48" y="17"/>
                </a:lnTo>
                <a:lnTo>
                  <a:pt x="48" y="17"/>
                </a:lnTo>
                <a:lnTo>
                  <a:pt x="50" y="15"/>
                </a:lnTo>
                <a:lnTo>
                  <a:pt x="50" y="15"/>
                </a:lnTo>
                <a:lnTo>
                  <a:pt x="50" y="15"/>
                </a:lnTo>
                <a:lnTo>
                  <a:pt x="51" y="15"/>
                </a:lnTo>
                <a:lnTo>
                  <a:pt x="51" y="15"/>
                </a:lnTo>
                <a:lnTo>
                  <a:pt x="53" y="15"/>
                </a:lnTo>
                <a:lnTo>
                  <a:pt x="53" y="13"/>
                </a:lnTo>
                <a:lnTo>
                  <a:pt x="55" y="13"/>
                </a:lnTo>
                <a:lnTo>
                  <a:pt x="57" y="13"/>
                </a:lnTo>
                <a:lnTo>
                  <a:pt x="57" y="11"/>
                </a:lnTo>
                <a:lnTo>
                  <a:pt x="57" y="11"/>
                </a:lnTo>
                <a:lnTo>
                  <a:pt x="57" y="11"/>
                </a:lnTo>
                <a:lnTo>
                  <a:pt x="59" y="11"/>
                </a:lnTo>
                <a:lnTo>
                  <a:pt x="59" y="11"/>
                </a:lnTo>
                <a:lnTo>
                  <a:pt x="61" y="11"/>
                </a:lnTo>
                <a:lnTo>
                  <a:pt x="61" y="9"/>
                </a:lnTo>
                <a:lnTo>
                  <a:pt x="61" y="9"/>
                </a:lnTo>
                <a:lnTo>
                  <a:pt x="62" y="9"/>
                </a:lnTo>
                <a:lnTo>
                  <a:pt x="62" y="9"/>
                </a:lnTo>
                <a:lnTo>
                  <a:pt x="64" y="9"/>
                </a:lnTo>
                <a:lnTo>
                  <a:pt x="64" y="7"/>
                </a:lnTo>
                <a:lnTo>
                  <a:pt x="64" y="7"/>
                </a:lnTo>
                <a:lnTo>
                  <a:pt x="66" y="7"/>
                </a:lnTo>
                <a:lnTo>
                  <a:pt x="66" y="7"/>
                </a:lnTo>
                <a:lnTo>
                  <a:pt x="66" y="7"/>
                </a:lnTo>
                <a:lnTo>
                  <a:pt x="68" y="7"/>
                </a:lnTo>
                <a:lnTo>
                  <a:pt x="68" y="6"/>
                </a:lnTo>
                <a:lnTo>
                  <a:pt x="68" y="6"/>
                </a:lnTo>
                <a:lnTo>
                  <a:pt x="70" y="6"/>
                </a:lnTo>
                <a:lnTo>
                  <a:pt x="70" y="6"/>
                </a:lnTo>
                <a:lnTo>
                  <a:pt x="70" y="6"/>
                </a:lnTo>
                <a:lnTo>
                  <a:pt x="72" y="4"/>
                </a:lnTo>
                <a:lnTo>
                  <a:pt x="72" y="4"/>
                </a:lnTo>
                <a:lnTo>
                  <a:pt x="72" y="4"/>
                </a:lnTo>
                <a:lnTo>
                  <a:pt x="72" y="4"/>
                </a:lnTo>
                <a:lnTo>
                  <a:pt x="73" y="4"/>
                </a:lnTo>
                <a:lnTo>
                  <a:pt x="73" y="2"/>
                </a:lnTo>
                <a:lnTo>
                  <a:pt x="73" y="2"/>
                </a:lnTo>
                <a:lnTo>
                  <a:pt x="73" y="2"/>
                </a:lnTo>
                <a:lnTo>
                  <a:pt x="75" y="2"/>
                </a:lnTo>
                <a:lnTo>
                  <a:pt x="73" y="2"/>
                </a:lnTo>
                <a:lnTo>
                  <a:pt x="75" y="2"/>
                </a:lnTo>
                <a:lnTo>
                  <a:pt x="77" y="0"/>
                </a:lnTo>
                <a:lnTo>
                  <a:pt x="79" y="0"/>
                </a:lnTo>
                <a:lnTo>
                  <a:pt x="81" y="0"/>
                </a:lnTo>
                <a:lnTo>
                  <a:pt x="83" y="0"/>
                </a:lnTo>
                <a:lnTo>
                  <a:pt x="84" y="0"/>
                </a:lnTo>
                <a:close/>
              </a:path>
            </a:pathLst>
          </a:custGeom>
          <a:solidFill>
            <a:srgbClr val="C0FE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55" name="Freeform 2111"/>
          <p:cNvSpPr>
            <a:spLocks/>
          </p:cNvSpPr>
          <p:nvPr/>
        </p:nvSpPr>
        <p:spPr bwMode="auto">
          <a:xfrm>
            <a:off x="6205538" y="4186238"/>
            <a:ext cx="76200" cy="53975"/>
          </a:xfrm>
          <a:custGeom>
            <a:avLst/>
            <a:gdLst>
              <a:gd name="T0" fmla="*/ 84 w 95"/>
              <a:gd name="T1" fmla="*/ 4 h 68"/>
              <a:gd name="T2" fmla="*/ 86 w 95"/>
              <a:gd name="T3" fmla="*/ 7 h 68"/>
              <a:gd name="T4" fmla="*/ 90 w 95"/>
              <a:gd name="T5" fmla="*/ 13 h 68"/>
              <a:gd name="T6" fmla="*/ 92 w 95"/>
              <a:gd name="T7" fmla="*/ 18 h 68"/>
              <a:gd name="T8" fmla="*/ 92 w 95"/>
              <a:gd name="T9" fmla="*/ 26 h 68"/>
              <a:gd name="T10" fmla="*/ 95 w 95"/>
              <a:gd name="T11" fmla="*/ 29 h 68"/>
              <a:gd name="T12" fmla="*/ 95 w 95"/>
              <a:gd name="T13" fmla="*/ 40 h 68"/>
              <a:gd name="T14" fmla="*/ 92 w 95"/>
              <a:gd name="T15" fmla="*/ 44 h 68"/>
              <a:gd name="T16" fmla="*/ 94 w 95"/>
              <a:gd name="T17" fmla="*/ 35 h 68"/>
              <a:gd name="T18" fmla="*/ 90 w 95"/>
              <a:gd name="T19" fmla="*/ 28 h 68"/>
              <a:gd name="T20" fmla="*/ 88 w 95"/>
              <a:gd name="T21" fmla="*/ 24 h 68"/>
              <a:gd name="T22" fmla="*/ 90 w 95"/>
              <a:gd name="T23" fmla="*/ 20 h 68"/>
              <a:gd name="T24" fmla="*/ 88 w 95"/>
              <a:gd name="T25" fmla="*/ 15 h 68"/>
              <a:gd name="T26" fmla="*/ 84 w 95"/>
              <a:gd name="T27" fmla="*/ 11 h 68"/>
              <a:gd name="T28" fmla="*/ 83 w 95"/>
              <a:gd name="T29" fmla="*/ 6 h 68"/>
              <a:gd name="T30" fmla="*/ 81 w 95"/>
              <a:gd name="T31" fmla="*/ 2 h 68"/>
              <a:gd name="T32" fmla="*/ 81 w 95"/>
              <a:gd name="T33" fmla="*/ 6 h 68"/>
              <a:gd name="T34" fmla="*/ 81 w 95"/>
              <a:gd name="T35" fmla="*/ 9 h 68"/>
              <a:gd name="T36" fmla="*/ 77 w 95"/>
              <a:gd name="T37" fmla="*/ 15 h 68"/>
              <a:gd name="T38" fmla="*/ 73 w 95"/>
              <a:gd name="T39" fmla="*/ 18 h 68"/>
              <a:gd name="T40" fmla="*/ 70 w 95"/>
              <a:gd name="T41" fmla="*/ 22 h 68"/>
              <a:gd name="T42" fmla="*/ 64 w 95"/>
              <a:gd name="T43" fmla="*/ 26 h 68"/>
              <a:gd name="T44" fmla="*/ 57 w 95"/>
              <a:gd name="T45" fmla="*/ 31 h 68"/>
              <a:gd name="T46" fmla="*/ 50 w 95"/>
              <a:gd name="T47" fmla="*/ 39 h 68"/>
              <a:gd name="T48" fmla="*/ 44 w 95"/>
              <a:gd name="T49" fmla="*/ 46 h 68"/>
              <a:gd name="T50" fmla="*/ 42 w 95"/>
              <a:gd name="T51" fmla="*/ 53 h 68"/>
              <a:gd name="T52" fmla="*/ 35 w 95"/>
              <a:gd name="T53" fmla="*/ 61 h 68"/>
              <a:gd name="T54" fmla="*/ 27 w 95"/>
              <a:gd name="T55" fmla="*/ 66 h 68"/>
              <a:gd name="T56" fmla="*/ 35 w 95"/>
              <a:gd name="T57" fmla="*/ 57 h 68"/>
              <a:gd name="T58" fmla="*/ 38 w 95"/>
              <a:gd name="T59" fmla="*/ 51 h 68"/>
              <a:gd name="T60" fmla="*/ 42 w 95"/>
              <a:gd name="T61" fmla="*/ 46 h 68"/>
              <a:gd name="T62" fmla="*/ 46 w 95"/>
              <a:gd name="T63" fmla="*/ 40 h 68"/>
              <a:gd name="T64" fmla="*/ 48 w 95"/>
              <a:gd name="T65" fmla="*/ 37 h 68"/>
              <a:gd name="T66" fmla="*/ 51 w 95"/>
              <a:gd name="T67" fmla="*/ 33 h 68"/>
              <a:gd name="T68" fmla="*/ 57 w 95"/>
              <a:gd name="T69" fmla="*/ 29 h 68"/>
              <a:gd name="T70" fmla="*/ 61 w 95"/>
              <a:gd name="T71" fmla="*/ 26 h 68"/>
              <a:gd name="T72" fmla="*/ 66 w 95"/>
              <a:gd name="T73" fmla="*/ 22 h 68"/>
              <a:gd name="T74" fmla="*/ 70 w 95"/>
              <a:gd name="T75" fmla="*/ 18 h 68"/>
              <a:gd name="T76" fmla="*/ 73 w 95"/>
              <a:gd name="T77" fmla="*/ 15 h 68"/>
              <a:gd name="T78" fmla="*/ 77 w 95"/>
              <a:gd name="T79" fmla="*/ 11 h 68"/>
              <a:gd name="T80" fmla="*/ 77 w 95"/>
              <a:gd name="T81" fmla="*/ 6 h 68"/>
              <a:gd name="T82" fmla="*/ 79 w 95"/>
              <a:gd name="T83" fmla="*/ 0 h 68"/>
              <a:gd name="T84" fmla="*/ 73 w 95"/>
              <a:gd name="T85" fmla="*/ 6 h 68"/>
              <a:gd name="T86" fmla="*/ 66 w 95"/>
              <a:gd name="T87" fmla="*/ 9 h 68"/>
              <a:gd name="T88" fmla="*/ 61 w 95"/>
              <a:gd name="T89" fmla="*/ 13 h 68"/>
              <a:gd name="T90" fmla="*/ 50 w 95"/>
              <a:gd name="T91" fmla="*/ 18 h 68"/>
              <a:gd name="T92" fmla="*/ 37 w 95"/>
              <a:gd name="T93" fmla="*/ 22 h 68"/>
              <a:gd name="T94" fmla="*/ 24 w 95"/>
              <a:gd name="T95" fmla="*/ 24 h 68"/>
              <a:gd name="T96" fmla="*/ 13 w 95"/>
              <a:gd name="T97" fmla="*/ 33 h 68"/>
              <a:gd name="T98" fmla="*/ 0 w 95"/>
              <a:gd name="T99" fmla="*/ 40 h 68"/>
              <a:gd name="T100" fmla="*/ 9 w 95"/>
              <a:gd name="T101" fmla="*/ 33 h 68"/>
              <a:gd name="T102" fmla="*/ 18 w 95"/>
              <a:gd name="T103" fmla="*/ 26 h 68"/>
              <a:gd name="T104" fmla="*/ 27 w 95"/>
              <a:gd name="T105" fmla="*/ 20 h 68"/>
              <a:gd name="T106" fmla="*/ 38 w 95"/>
              <a:gd name="T107" fmla="*/ 20 h 68"/>
              <a:gd name="T108" fmla="*/ 48 w 95"/>
              <a:gd name="T109" fmla="*/ 17 h 68"/>
              <a:gd name="T110" fmla="*/ 57 w 95"/>
              <a:gd name="T111" fmla="*/ 11 h 68"/>
              <a:gd name="T112" fmla="*/ 64 w 95"/>
              <a:gd name="T113" fmla="*/ 9 h 68"/>
              <a:gd name="T114" fmla="*/ 70 w 95"/>
              <a:gd name="T115" fmla="*/ 6 h 68"/>
              <a:gd name="T116" fmla="*/ 75 w 95"/>
              <a:gd name="T117" fmla="*/ 2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5" h="68">
                <a:moveTo>
                  <a:pt x="84" y="0"/>
                </a:move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2"/>
                </a:lnTo>
                <a:lnTo>
                  <a:pt x="84" y="2"/>
                </a:lnTo>
                <a:lnTo>
                  <a:pt x="84" y="2"/>
                </a:lnTo>
                <a:lnTo>
                  <a:pt x="84" y="2"/>
                </a:lnTo>
                <a:lnTo>
                  <a:pt x="84" y="2"/>
                </a:lnTo>
                <a:lnTo>
                  <a:pt x="84" y="4"/>
                </a:lnTo>
                <a:lnTo>
                  <a:pt x="86" y="4"/>
                </a:lnTo>
                <a:lnTo>
                  <a:pt x="86" y="4"/>
                </a:lnTo>
                <a:lnTo>
                  <a:pt x="86" y="6"/>
                </a:lnTo>
                <a:lnTo>
                  <a:pt x="86" y="6"/>
                </a:lnTo>
                <a:lnTo>
                  <a:pt x="86" y="6"/>
                </a:lnTo>
                <a:lnTo>
                  <a:pt x="86" y="6"/>
                </a:lnTo>
                <a:lnTo>
                  <a:pt x="86" y="6"/>
                </a:lnTo>
                <a:lnTo>
                  <a:pt x="86" y="7"/>
                </a:lnTo>
                <a:lnTo>
                  <a:pt x="86" y="7"/>
                </a:lnTo>
                <a:lnTo>
                  <a:pt x="86" y="7"/>
                </a:lnTo>
                <a:lnTo>
                  <a:pt x="86" y="7"/>
                </a:lnTo>
                <a:lnTo>
                  <a:pt x="86" y="9"/>
                </a:lnTo>
                <a:lnTo>
                  <a:pt x="88" y="9"/>
                </a:lnTo>
                <a:lnTo>
                  <a:pt x="88" y="9"/>
                </a:lnTo>
                <a:lnTo>
                  <a:pt x="88" y="9"/>
                </a:lnTo>
                <a:lnTo>
                  <a:pt x="88" y="11"/>
                </a:lnTo>
                <a:lnTo>
                  <a:pt x="88" y="11"/>
                </a:lnTo>
                <a:lnTo>
                  <a:pt x="88" y="11"/>
                </a:lnTo>
                <a:lnTo>
                  <a:pt x="90" y="11"/>
                </a:lnTo>
                <a:lnTo>
                  <a:pt x="90" y="13"/>
                </a:lnTo>
                <a:lnTo>
                  <a:pt x="90" y="13"/>
                </a:lnTo>
                <a:lnTo>
                  <a:pt x="90" y="13"/>
                </a:lnTo>
                <a:lnTo>
                  <a:pt x="92" y="15"/>
                </a:lnTo>
                <a:lnTo>
                  <a:pt x="92" y="15"/>
                </a:lnTo>
                <a:lnTo>
                  <a:pt x="92" y="15"/>
                </a:lnTo>
                <a:lnTo>
                  <a:pt x="92" y="15"/>
                </a:lnTo>
                <a:lnTo>
                  <a:pt x="92" y="17"/>
                </a:lnTo>
                <a:lnTo>
                  <a:pt x="92" y="17"/>
                </a:lnTo>
                <a:lnTo>
                  <a:pt x="92" y="17"/>
                </a:lnTo>
                <a:lnTo>
                  <a:pt x="92" y="18"/>
                </a:lnTo>
                <a:lnTo>
                  <a:pt x="94" y="18"/>
                </a:lnTo>
                <a:lnTo>
                  <a:pt x="94" y="18"/>
                </a:lnTo>
                <a:lnTo>
                  <a:pt x="94" y="18"/>
                </a:lnTo>
                <a:lnTo>
                  <a:pt x="94" y="20"/>
                </a:lnTo>
                <a:lnTo>
                  <a:pt x="94" y="22"/>
                </a:lnTo>
                <a:lnTo>
                  <a:pt x="94" y="22"/>
                </a:lnTo>
                <a:lnTo>
                  <a:pt x="94" y="22"/>
                </a:lnTo>
                <a:lnTo>
                  <a:pt x="94" y="24"/>
                </a:lnTo>
                <a:lnTo>
                  <a:pt x="92" y="24"/>
                </a:lnTo>
                <a:lnTo>
                  <a:pt x="92" y="26"/>
                </a:lnTo>
                <a:lnTo>
                  <a:pt x="94" y="26"/>
                </a:lnTo>
                <a:lnTo>
                  <a:pt x="94" y="26"/>
                </a:lnTo>
                <a:lnTo>
                  <a:pt x="94" y="28"/>
                </a:lnTo>
                <a:lnTo>
                  <a:pt x="94" y="28"/>
                </a:lnTo>
                <a:lnTo>
                  <a:pt x="94" y="28"/>
                </a:lnTo>
                <a:lnTo>
                  <a:pt x="94" y="28"/>
                </a:lnTo>
                <a:lnTo>
                  <a:pt x="95" y="29"/>
                </a:lnTo>
                <a:lnTo>
                  <a:pt x="95" y="29"/>
                </a:lnTo>
                <a:lnTo>
                  <a:pt x="95" y="29"/>
                </a:lnTo>
                <a:lnTo>
                  <a:pt x="95" y="29"/>
                </a:lnTo>
                <a:lnTo>
                  <a:pt x="95" y="31"/>
                </a:lnTo>
                <a:lnTo>
                  <a:pt x="95" y="31"/>
                </a:lnTo>
                <a:lnTo>
                  <a:pt x="95" y="31"/>
                </a:lnTo>
                <a:lnTo>
                  <a:pt x="95" y="33"/>
                </a:lnTo>
                <a:lnTo>
                  <a:pt x="95" y="33"/>
                </a:lnTo>
                <a:lnTo>
                  <a:pt x="95" y="35"/>
                </a:lnTo>
                <a:lnTo>
                  <a:pt x="95" y="37"/>
                </a:lnTo>
                <a:lnTo>
                  <a:pt x="95" y="39"/>
                </a:lnTo>
                <a:lnTo>
                  <a:pt x="95" y="39"/>
                </a:lnTo>
                <a:lnTo>
                  <a:pt x="95" y="40"/>
                </a:lnTo>
                <a:lnTo>
                  <a:pt x="95" y="40"/>
                </a:lnTo>
                <a:lnTo>
                  <a:pt x="95" y="42"/>
                </a:lnTo>
                <a:lnTo>
                  <a:pt x="95" y="42"/>
                </a:lnTo>
                <a:lnTo>
                  <a:pt x="94" y="44"/>
                </a:lnTo>
                <a:lnTo>
                  <a:pt x="94" y="44"/>
                </a:lnTo>
                <a:lnTo>
                  <a:pt x="92" y="48"/>
                </a:lnTo>
                <a:lnTo>
                  <a:pt x="90" y="50"/>
                </a:lnTo>
                <a:lnTo>
                  <a:pt x="90" y="48"/>
                </a:lnTo>
                <a:lnTo>
                  <a:pt x="92" y="46"/>
                </a:lnTo>
                <a:lnTo>
                  <a:pt x="92" y="44"/>
                </a:lnTo>
                <a:lnTo>
                  <a:pt x="92" y="44"/>
                </a:lnTo>
                <a:lnTo>
                  <a:pt x="92" y="42"/>
                </a:lnTo>
                <a:lnTo>
                  <a:pt x="94" y="42"/>
                </a:lnTo>
                <a:lnTo>
                  <a:pt x="92" y="40"/>
                </a:lnTo>
                <a:lnTo>
                  <a:pt x="94" y="40"/>
                </a:lnTo>
                <a:lnTo>
                  <a:pt x="94" y="39"/>
                </a:lnTo>
                <a:lnTo>
                  <a:pt x="94" y="39"/>
                </a:lnTo>
                <a:lnTo>
                  <a:pt x="94" y="37"/>
                </a:lnTo>
                <a:lnTo>
                  <a:pt x="94" y="35"/>
                </a:lnTo>
                <a:lnTo>
                  <a:pt x="94" y="35"/>
                </a:lnTo>
                <a:lnTo>
                  <a:pt x="94" y="33"/>
                </a:lnTo>
                <a:lnTo>
                  <a:pt x="94" y="31"/>
                </a:lnTo>
                <a:lnTo>
                  <a:pt x="94" y="31"/>
                </a:lnTo>
                <a:lnTo>
                  <a:pt x="94" y="31"/>
                </a:lnTo>
                <a:lnTo>
                  <a:pt x="92" y="31"/>
                </a:lnTo>
                <a:lnTo>
                  <a:pt x="92" y="29"/>
                </a:lnTo>
                <a:lnTo>
                  <a:pt x="92" y="29"/>
                </a:lnTo>
                <a:lnTo>
                  <a:pt x="92" y="29"/>
                </a:lnTo>
                <a:lnTo>
                  <a:pt x="90" y="28"/>
                </a:lnTo>
                <a:lnTo>
                  <a:pt x="90" y="28"/>
                </a:lnTo>
                <a:lnTo>
                  <a:pt x="90" y="28"/>
                </a:lnTo>
                <a:lnTo>
                  <a:pt x="90" y="28"/>
                </a:lnTo>
                <a:lnTo>
                  <a:pt x="90" y="28"/>
                </a:lnTo>
                <a:lnTo>
                  <a:pt x="90" y="26"/>
                </a:lnTo>
                <a:lnTo>
                  <a:pt x="88" y="26"/>
                </a:lnTo>
                <a:lnTo>
                  <a:pt x="90" y="26"/>
                </a:lnTo>
                <a:lnTo>
                  <a:pt x="90" y="26"/>
                </a:lnTo>
                <a:lnTo>
                  <a:pt x="88" y="24"/>
                </a:lnTo>
                <a:lnTo>
                  <a:pt x="88" y="24"/>
                </a:lnTo>
                <a:lnTo>
                  <a:pt x="88" y="24"/>
                </a:lnTo>
                <a:lnTo>
                  <a:pt x="90" y="24"/>
                </a:lnTo>
                <a:lnTo>
                  <a:pt x="88" y="24"/>
                </a:lnTo>
                <a:lnTo>
                  <a:pt x="88" y="22"/>
                </a:lnTo>
                <a:lnTo>
                  <a:pt x="88" y="22"/>
                </a:lnTo>
                <a:lnTo>
                  <a:pt x="88" y="22"/>
                </a:lnTo>
                <a:lnTo>
                  <a:pt x="90" y="22"/>
                </a:lnTo>
                <a:lnTo>
                  <a:pt x="90" y="20"/>
                </a:lnTo>
                <a:lnTo>
                  <a:pt x="90" y="20"/>
                </a:lnTo>
                <a:lnTo>
                  <a:pt x="90" y="20"/>
                </a:lnTo>
                <a:lnTo>
                  <a:pt x="90" y="20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7"/>
                </a:lnTo>
                <a:lnTo>
                  <a:pt x="88" y="17"/>
                </a:lnTo>
                <a:lnTo>
                  <a:pt x="88" y="17"/>
                </a:lnTo>
                <a:lnTo>
                  <a:pt x="88" y="17"/>
                </a:lnTo>
                <a:lnTo>
                  <a:pt x="88" y="15"/>
                </a:lnTo>
                <a:lnTo>
                  <a:pt x="88" y="15"/>
                </a:lnTo>
                <a:lnTo>
                  <a:pt x="88" y="15"/>
                </a:lnTo>
                <a:lnTo>
                  <a:pt x="86" y="15"/>
                </a:lnTo>
                <a:lnTo>
                  <a:pt x="86" y="13"/>
                </a:lnTo>
                <a:lnTo>
                  <a:pt x="86" y="13"/>
                </a:lnTo>
                <a:lnTo>
                  <a:pt x="86" y="13"/>
                </a:lnTo>
                <a:lnTo>
                  <a:pt x="86" y="11"/>
                </a:lnTo>
                <a:lnTo>
                  <a:pt x="84" y="11"/>
                </a:lnTo>
                <a:lnTo>
                  <a:pt x="84" y="11"/>
                </a:lnTo>
                <a:lnTo>
                  <a:pt x="84" y="11"/>
                </a:lnTo>
                <a:lnTo>
                  <a:pt x="84" y="11"/>
                </a:lnTo>
                <a:lnTo>
                  <a:pt x="84" y="9"/>
                </a:lnTo>
                <a:lnTo>
                  <a:pt x="83" y="9"/>
                </a:lnTo>
                <a:lnTo>
                  <a:pt x="83" y="9"/>
                </a:lnTo>
                <a:lnTo>
                  <a:pt x="83" y="7"/>
                </a:lnTo>
                <a:lnTo>
                  <a:pt x="83" y="7"/>
                </a:lnTo>
                <a:lnTo>
                  <a:pt x="83" y="7"/>
                </a:lnTo>
                <a:lnTo>
                  <a:pt x="83" y="7"/>
                </a:lnTo>
                <a:lnTo>
                  <a:pt x="83" y="7"/>
                </a:lnTo>
                <a:lnTo>
                  <a:pt x="83" y="6"/>
                </a:lnTo>
                <a:lnTo>
                  <a:pt x="83" y="6"/>
                </a:lnTo>
                <a:lnTo>
                  <a:pt x="81" y="6"/>
                </a:lnTo>
                <a:lnTo>
                  <a:pt x="83" y="6"/>
                </a:lnTo>
                <a:lnTo>
                  <a:pt x="81" y="4"/>
                </a:lnTo>
                <a:lnTo>
                  <a:pt x="81" y="4"/>
                </a:lnTo>
                <a:lnTo>
                  <a:pt x="81" y="4"/>
                </a:lnTo>
                <a:lnTo>
                  <a:pt x="81" y="4"/>
                </a:lnTo>
                <a:lnTo>
                  <a:pt x="81" y="2"/>
                </a:lnTo>
                <a:lnTo>
                  <a:pt x="81" y="2"/>
                </a:lnTo>
                <a:lnTo>
                  <a:pt x="81" y="2"/>
                </a:lnTo>
                <a:lnTo>
                  <a:pt x="81" y="2"/>
                </a:lnTo>
                <a:lnTo>
                  <a:pt x="81" y="0"/>
                </a:lnTo>
                <a:lnTo>
                  <a:pt x="81" y="0"/>
                </a:lnTo>
                <a:lnTo>
                  <a:pt x="81" y="0"/>
                </a:lnTo>
                <a:lnTo>
                  <a:pt x="81" y="2"/>
                </a:lnTo>
                <a:lnTo>
                  <a:pt x="81" y="2"/>
                </a:lnTo>
                <a:lnTo>
                  <a:pt x="81" y="2"/>
                </a:lnTo>
                <a:lnTo>
                  <a:pt x="81" y="2"/>
                </a:lnTo>
                <a:lnTo>
                  <a:pt x="81" y="6"/>
                </a:lnTo>
                <a:lnTo>
                  <a:pt x="81" y="6"/>
                </a:lnTo>
                <a:lnTo>
                  <a:pt x="81" y="6"/>
                </a:lnTo>
                <a:lnTo>
                  <a:pt x="81" y="7"/>
                </a:lnTo>
                <a:lnTo>
                  <a:pt x="83" y="7"/>
                </a:lnTo>
                <a:lnTo>
                  <a:pt x="81" y="7"/>
                </a:lnTo>
                <a:lnTo>
                  <a:pt x="81" y="7"/>
                </a:lnTo>
                <a:lnTo>
                  <a:pt x="83" y="7"/>
                </a:lnTo>
                <a:lnTo>
                  <a:pt x="81" y="9"/>
                </a:lnTo>
                <a:lnTo>
                  <a:pt x="81" y="9"/>
                </a:lnTo>
                <a:lnTo>
                  <a:pt x="81" y="9"/>
                </a:lnTo>
                <a:lnTo>
                  <a:pt x="81" y="9"/>
                </a:lnTo>
                <a:lnTo>
                  <a:pt x="81" y="11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79" y="13"/>
                </a:lnTo>
                <a:lnTo>
                  <a:pt x="79" y="13"/>
                </a:lnTo>
                <a:lnTo>
                  <a:pt x="79" y="13"/>
                </a:lnTo>
                <a:lnTo>
                  <a:pt x="77" y="13"/>
                </a:lnTo>
                <a:lnTo>
                  <a:pt x="77" y="15"/>
                </a:lnTo>
                <a:lnTo>
                  <a:pt x="77" y="15"/>
                </a:lnTo>
                <a:lnTo>
                  <a:pt x="77" y="15"/>
                </a:lnTo>
                <a:lnTo>
                  <a:pt x="77" y="15"/>
                </a:lnTo>
                <a:lnTo>
                  <a:pt x="75" y="15"/>
                </a:lnTo>
                <a:lnTo>
                  <a:pt x="75" y="17"/>
                </a:lnTo>
                <a:lnTo>
                  <a:pt x="75" y="17"/>
                </a:lnTo>
                <a:lnTo>
                  <a:pt x="75" y="17"/>
                </a:lnTo>
                <a:lnTo>
                  <a:pt x="75" y="17"/>
                </a:lnTo>
                <a:lnTo>
                  <a:pt x="73" y="18"/>
                </a:lnTo>
                <a:lnTo>
                  <a:pt x="73" y="18"/>
                </a:lnTo>
                <a:lnTo>
                  <a:pt x="73" y="18"/>
                </a:lnTo>
                <a:lnTo>
                  <a:pt x="73" y="18"/>
                </a:lnTo>
                <a:lnTo>
                  <a:pt x="73" y="20"/>
                </a:lnTo>
                <a:lnTo>
                  <a:pt x="73" y="20"/>
                </a:lnTo>
                <a:lnTo>
                  <a:pt x="73" y="20"/>
                </a:lnTo>
                <a:lnTo>
                  <a:pt x="72" y="20"/>
                </a:lnTo>
                <a:lnTo>
                  <a:pt x="72" y="22"/>
                </a:lnTo>
                <a:lnTo>
                  <a:pt x="70" y="22"/>
                </a:lnTo>
                <a:lnTo>
                  <a:pt x="70" y="22"/>
                </a:lnTo>
                <a:lnTo>
                  <a:pt x="70" y="22"/>
                </a:lnTo>
                <a:lnTo>
                  <a:pt x="70" y="24"/>
                </a:lnTo>
                <a:lnTo>
                  <a:pt x="68" y="24"/>
                </a:lnTo>
                <a:lnTo>
                  <a:pt x="68" y="24"/>
                </a:lnTo>
                <a:lnTo>
                  <a:pt x="68" y="24"/>
                </a:lnTo>
                <a:lnTo>
                  <a:pt x="66" y="24"/>
                </a:lnTo>
                <a:lnTo>
                  <a:pt x="66" y="24"/>
                </a:lnTo>
                <a:lnTo>
                  <a:pt x="64" y="26"/>
                </a:lnTo>
                <a:lnTo>
                  <a:pt x="64" y="26"/>
                </a:lnTo>
                <a:lnTo>
                  <a:pt x="64" y="26"/>
                </a:lnTo>
                <a:lnTo>
                  <a:pt x="64" y="26"/>
                </a:lnTo>
                <a:lnTo>
                  <a:pt x="62" y="28"/>
                </a:lnTo>
                <a:lnTo>
                  <a:pt x="62" y="28"/>
                </a:lnTo>
                <a:lnTo>
                  <a:pt x="62" y="28"/>
                </a:lnTo>
                <a:lnTo>
                  <a:pt x="62" y="28"/>
                </a:lnTo>
                <a:lnTo>
                  <a:pt x="61" y="29"/>
                </a:lnTo>
                <a:lnTo>
                  <a:pt x="61" y="29"/>
                </a:lnTo>
                <a:lnTo>
                  <a:pt x="61" y="29"/>
                </a:lnTo>
                <a:lnTo>
                  <a:pt x="59" y="31"/>
                </a:lnTo>
                <a:lnTo>
                  <a:pt x="59" y="31"/>
                </a:lnTo>
                <a:lnTo>
                  <a:pt x="57" y="31"/>
                </a:lnTo>
                <a:lnTo>
                  <a:pt x="57" y="33"/>
                </a:lnTo>
                <a:lnTo>
                  <a:pt x="57" y="33"/>
                </a:lnTo>
                <a:lnTo>
                  <a:pt x="55" y="33"/>
                </a:lnTo>
                <a:lnTo>
                  <a:pt x="55" y="33"/>
                </a:lnTo>
                <a:lnTo>
                  <a:pt x="55" y="35"/>
                </a:lnTo>
                <a:lnTo>
                  <a:pt x="53" y="35"/>
                </a:lnTo>
                <a:lnTo>
                  <a:pt x="53" y="35"/>
                </a:lnTo>
                <a:lnTo>
                  <a:pt x="51" y="37"/>
                </a:lnTo>
                <a:lnTo>
                  <a:pt x="51" y="37"/>
                </a:lnTo>
                <a:lnTo>
                  <a:pt x="50" y="39"/>
                </a:lnTo>
                <a:lnTo>
                  <a:pt x="50" y="39"/>
                </a:lnTo>
                <a:lnTo>
                  <a:pt x="50" y="39"/>
                </a:lnTo>
                <a:lnTo>
                  <a:pt x="50" y="39"/>
                </a:lnTo>
                <a:lnTo>
                  <a:pt x="48" y="40"/>
                </a:lnTo>
                <a:lnTo>
                  <a:pt x="48" y="40"/>
                </a:lnTo>
                <a:lnTo>
                  <a:pt x="48" y="42"/>
                </a:lnTo>
                <a:lnTo>
                  <a:pt x="48" y="42"/>
                </a:lnTo>
                <a:lnTo>
                  <a:pt x="46" y="44"/>
                </a:lnTo>
                <a:lnTo>
                  <a:pt x="46" y="44"/>
                </a:lnTo>
                <a:lnTo>
                  <a:pt x="44" y="46"/>
                </a:lnTo>
                <a:lnTo>
                  <a:pt x="44" y="46"/>
                </a:lnTo>
                <a:lnTo>
                  <a:pt x="44" y="48"/>
                </a:lnTo>
                <a:lnTo>
                  <a:pt x="44" y="48"/>
                </a:lnTo>
                <a:lnTo>
                  <a:pt x="44" y="50"/>
                </a:lnTo>
                <a:lnTo>
                  <a:pt x="42" y="50"/>
                </a:lnTo>
                <a:lnTo>
                  <a:pt x="42" y="50"/>
                </a:lnTo>
                <a:lnTo>
                  <a:pt x="42" y="51"/>
                </a:lnTo>
                <a:lnTo>
                  <a:pt x="42" y="51"/>
                </a:lnTo>
                <a:lnTo>
                  <a:pt x="42" y="53"/>
                </a:lnTo>
                <a:lnTo>
                  <a:pt x="42" y="53"/>
                </a:lnTo>
                <a:lnTo>
                  <a:pt x="40" y="55"/>
                </a:lnTo>
                <a:lnTo>
                  <a:pt x="40" y="55"/>
                </a:lnTo>
                <a:lnTo>
                  <a:pt x="38" y="57"/>
                </a:lnTo>
                <a:lnTo>
                  <a:pt x="38" y="57"/>
                </a:lnTo>
                <a:lnTo>
                  <a:pt x="37" y="57"/>
                </a:lnTo>
                <a:lnTo>
                  <a:pt x="37" y="59"/>
                </a:lnTo>
                <a:lnTo>
                  <a:pt x="37" y="59"/>
                </a:lnTo>
                <a:lnTo>
                  <a:pt x="35" y="61"/>
                </a:lnTo>
                <a:lnTo>
                  <a:pt x="35" y="61"/>
                </a:lnTo>
                <a:lnTo>
                  <a:pt x="35" y="61"/>
                </a:lnTo>
                <a:lnTo>
                  <a:pt x="33" y="62"/>
                </a:lnTo>
                <a:lnTo>
                  <a:pt x="33" y="62"/>
                </a:lnTo>
                <a:lnTo>
                  <a:pt x="31" y="64"/>
                </a:lnTo>
                <a:lnTo>
                  <a:pt x="29" y="64"/>
                </a:lnTo>
                <a:lnTo>
                  <a:pt x="29" y="66"/>
                </a:lnTo>
                <a:lnTo>
                  <a:pt x="27" y="66"/>
                </a:lnTo>
                <a:lnTo>
                  <a:pt x="27" y="68"/>
                </a:lnTo>
                <a:lnTo>
                  <a:pt x="26" y="68"/>
                </a:lnTo>
                <a:lnTo>
                  <a:pt x="27" y="66"/>
                </a:lnTo>
                <a:lnTo>
                  <a:pt x="27" y="66"/>
                </a:lnTo>
                <a:lnTo>
                  <a:pt x="29" y="64"/>
                </a:lnTo>
                <a:lnTo>
                  <a:pt x="29" y="64"/>
                </a:lnTo>
                <a:lnTo>
                  <a:pt x="29" y="62"/>
                </a:lnTo>
                <a:lnTo>
                  <a:pt x="31" y="61"/>
                </a:lnTo>
                <a:lnTo>
                  <a:pt x="33" y="61"/>
                </a:lnTo>
                <a:lnTo>
                  <a:pt x="33" y="61"/>
                </a:lnTo>
                <a:lnTo>
                  <a:pt x="33" y="59"/>
                </a:lnTo>
                <a:lnTo>
                  <a:pt x="33" y="59"/>
                </a:lnTo>
                <a:lnTo>
                  <a:pt x="33" y="59"/>
                </a:lnTo>
                <a:lnTo>
                  <a:pt x="35" y="57"/>
                </a:lnTo>
                <a:lnTo>
                  <a:pt x="35" y="57"/>
                </a:lnTo>
                <a:lnTo>
                  <a:pt x="37" y="55"/>
                </a:lnTo>
                <a:lnTo>
                  <a:pt x="37" y="55"/>
                </a:lnTo>
                <a:lnTo>
                  <a:pt x="37" y="55"/>
                </a:lnTo>
                <a:lnTo>
                  <a:pt x="38" y="55"/>
                </a:lnTo>
                <a:lnTo>
                  <a:pt x="38" y="53"/>
                </a:lnTo>
                <a:lnTo>
                  <a:pt x="38" y="53"/>
                </a:lnTo>
                <a:lnTo>
                  <a:pt x="38" y="51"/>
                </a:lnTo>
                <a:lnTo>
                  <a:pt x="38" y="53"/>
                </a:lnTo>
                <a:lnTo>
                  <a:pt x="38" y="51"/>
                </a:lnTo>
                <a:lnTo>
                  <a:pt x="38" y="51"/>
                </a:lnTo>
                <a:lnTo>
                  <a:pt x="38" y="50"/>
                </a:lnTo>
                <a:lnTo>
                  <a:pt x="40" y="50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6"/>
                </a:lnTo>
                <a:lnTo>
                  <a:pt x="42" y="46"/>
                </a:lnTo>
                <a:lnTo>
                  <a:pt x="42" y="46"/>
                </a:lnTo>
                <a:lnTo>
                  <a:pt x="42" y="46"/>
                </a:lnTo>
                <a:lnTo>
                  <a:pt x="42" y="44"/>
                </a:lnTo>
                <a:lnTo>
                  <a:pt x="44" y="44"/>
                </a:lnTo>
                <a:lnTo>
                  <a:pt x="44" y="44"/>
                </a:lnTo>
                <a:lnTo>
                  <a:pt x="44" y="44"/>
                </a:lnTo>
                <a:lnTo>
                  <a:pt x="44" y="42"/>
                </a:lnTo>
                <a:lnTo>
                  <a:pt x="44" y="42"/>
                </a:lnTo>
                <a:lnTo>
                  <a:pt x="44" y="42"/>
                </a:lnTo>
                <a:lnTo>
                  <a:pt x="44" y="42"/>
                </a:lnTo>
                <a:lnTo>
                  <a:pt x="44" y="40"/>
                </a:lnTo>
                <a:lnTo>
                  <a:pt x="46" y="40"/>
                </a:lnTo>
                <a:lnTo>
                  <a:pt x="46" y="40"/>
                </a:lnTo>
                <a:lnTo>
                  <a:pt x="46" y="40"/>
                </a:lnTo>
                <a:lnTo>
                  <a:pt x="46" y="40"/>
                </a:lnTo>
                <a:lnTo>
                  <a:pt x="46" y="39"/>
                </a:lnTo>
                <a:lnTo>
                  <a:pt x="46" y="39"/>
                </a:lnTo>
                <a:lnTo>
                  <a:pt x="48" y="39"/>
                </a:lnTo>
                <a:lnTo>
                  <a:pt x="48" y="39"/>
                </a:lnTo>
                <a:lnTo>
                  <a:pt x="48" y="39"/>
                </a:lnTo>
                <a:lnTo>
                  <a:pt x="48" y="37"/>
                </a:lnTo>
                <a:lnTo>
                  <a:pt x="48" y="37"/>
                </a:lnTo>
                <a:lnTo>
                  <a:pt x="48" y="37"/>
                </a:lnTo>
                <a:lnTo>
                  <a:pt x="48" y="37"/>
                </a:lnTo>
                <a:lnTo>
                  <a:pt x="50" y="35"/>
                </a:lnTo>
                <a:lnTo>
                  <a:pt x="50" y="35"/>
                </a:lnTo>
                <a:lnTo>
                  <a:pt x="50" y="35"/>
                </a:lnTo>
                <a:lnTo>
                  <a:pt x="50" y="35"/>
                </a:lnTo>
                <a:lnTo>
                  <a:pt x="50" y="35"/>
                </a:lnTo>
                <a:lnTo>
                  <a:pt x="50" y="33"/>
                </a:lnTo>
                <a:lnTo>
                  <a:pt x="51" y="33"/>
                </a:lnTo>
                <a:lnTo>
                  <a:pt x="51" y="33"/>
                </a:lnTo>
                <a:lnTo>
                  <a:pt x="51" y="33"/>
                </a:lnTo>
                <a:lnTo>
                  <a:pt x="51" y="33"/>
                </a:lnTo>
                <a:lnTo>
                  <a:pt x="53" y="31"/>
                </a:lnTo>
                <a:lnTo>
                  <a:pt x="53" y="31"/>
                </a:lnTo>
                <a:lnTo>
                  <a:pt x="53" y="31"/>
                </a:lnTo>
                <a:lnTo>
                  <a:pt x="55" y="31"/>
                </a:lnTo>
                <a:lnTo>
                  <a:pt x="55" y="31"/>
                </a:lnTo>
                <a:lnTo>
                  <a:pt x="55" y="29"/>
                </a:lnTo>
                <a:lnTo>
                  <a:pt x="55" y="29"/>
                </a:lnTo>
                <a:lnTo>
                  <a:pt x="57" y="29"/>
                </a:lnTo>
                <a:lnTo>
                  <a:pt x="57" y="29"/>
                </a:lnTo>
                <a:lnTo>
                  <a:pt x="57" y="29"/>
                </a:lnTo>
                <a:lnTo>
                  <a:pt x="57" y="28"/>
                </a:lnTo>
                <a:lnTo>
                  <a:pt x="57" y="28"/>
                </a:lnTo>
                <a:lnTo>
                  <a:pt x="59" y="28"/>
                </a:lnTo>
                <a:lnTo>
                  <a:pt x="59" y="28"/>
                </a:lnTo>
                <a:lnTo>
                  <a:pt x="59" y="28"/>
                </a:lnTo>
                <a:lnTo>
                  <a:pt x="59" y="26"/>
                </a:lnTo>
                <a:lnTo>
                  <a:pt x="61" y="26"/>
                </a:lnTo>
                <a:lnTo>
                  <a:pt x="61" y="26"/>
                </a:lnTo>
                <a:lnTo>
                  <a:pt x="61" y="26"/>
                </a:lnTo>
                <a:lnTo>
                  <a:pt x="61" y="26"/>
                </a:lnTo>
                <a:lnTo>
                  <a:pt x="61" y="24"/>
                </a:lnTo>
                <a:lnTo>
                  <a:pt x="62" y="24"/>
                </a:lnTo>
                <a:lnTo>
                  <a:pt x="62" y="24"/>
                </a:lnTo>
                <a:lnTo>
                  <a:pt x="62" y="24"/>
                </a:lnTo>
                <a:lnTo>
                  <a:pt x="64" y="24"/>
                </a:lnTo>
                <a:lnTo>
                  <a:pt x="64" y="22"/>
                </a:lnTo>
                <a:lnTo>
                  <a:pt x="64" y="22"/>
                </a:lnTo>
                <a:lnTo>
                  <a:pt x="66" y="22"/>
                </a:lnTo>
                <a:lnTo>
                  <a:pt x="66" y="22"/>
                </a:lnTo>
                <a:lnTo>
                  <a:pt x="66" y="22"/>
                </a:lnTo>
                <a:lnTo>
                  <a:pt x="66" y="22"/>
                </a:lnTo>
                <a:lnTo>
                  <a:pt x="68" y="20"/>
                </a:lnTo>
                <a:lnTo>
                  <a:pt x="68" y="20"/>
                </a:lnTo>
                <a:lnTo>
                  <a:pt x="68" y="20"/>
                </a:lnTo>
                <a:lnTo>
                  <a:pt x="70" y="20"/>
                </a:lnTo>
                <a:lnTo>
                  <a:pt x="70" y="18"/>
                </a:lnTo>
                <a:lnTo>
                  <a:pt x="70" y="18"/>
                </a:lnTo>
                <a:lnTo>
                  <a:pt x="70" y="18"/>
                </a:lnTo>
                <a:lnTo>
                  <a:pt x="72" y="18"/>
                </a:lnTo>
                <a:lnTo>
                  <a:pt x="72" y="18"/>
                </a:lnTo>
                <a:lnTo>
                  <a:pt x="72" y="17"/>
                </a:lnTo>
                <a:lnTo>
                  <a:pt x="72" y="17"/>
                </a:lnTo>
                <a:lnTo>
                  <a:pt x="72" y="17"/>
                </a:lnTo>
                <a:lnTo>
                  <a:pt x="72" y="17"/>
                </a:lnTo>
                <a:lnTo>
                  <a:pt x="73" y="17"/>
                </a:lnTo>
                <a:lnTo>
                  <a:pt x="73" y="15"/>
                </a:lnTo>
                <a:lnTo>
                  <a:pt x="73" y="15"/>
                </a:lnTo>
                <a:lnTo>
                  <a:pt x="73" y="15"/>
                </a:lnTo>
                <a:lnTo>
                  <a:pt x="73" y="15"/>
                </a:lnTo>
                <a:lnTo>
                  <a:pt x="73" y="15"/>
                </a:lnTo>
                <a:lnTo>
                  <a:pt x="75" y="13"/>
                </a:lnTo>
                <a:lnTo>
                  <a:pt x="75" y="13"/>
                </a:lnTo>
                <a:lnTo>
                  <a:pt x="75" y="13"/>
                </a:lnTo>
                <a:lnTo>
                  <a:pt x="75" y="13"/>
                </a:lnTo>
                <a:lnTo>
                  <a:pt x="75" y="11"/>
                </a:lnTo>
                <a:lnTo>
                  <a:pt x="75" y="11"/>
                </a:lnTo>
                <a:lnTo>
                  <a:pt x="75" y="11"/>
                </a:lnTo>
                <a:lnTo>
                  <a:pt x="77" y="11"/>
                </a:lnTo>
                <a:lnTo>
                  <a:pt x="77" y="11"/>
                </a:lnTo>
                <a:lnTo>
                  <a:pt x="77" y="9"/>
                </a:lnTo>
                <a:lnTo>
                  <a:pt x="77" y="9"/>
                </a:lnTo>
                <a:lnTo>
                  <a:pt x="77" y="9"/>
                </a:lnTo>
                <a:lnTo>
                  <a:pt x="77" y="9"/>
                </a:lnTo>
                <a:lnTo>
                  <a:pt x="77" y="7"/>
                </a:lnTo>
                <a:lnTo>
                  <a:pt x="77" y="7"/>
                </a:lnTo>
                <a:lnTo>
                  <a:pt x="77" y="7"/>
                </a:lnTo>
                <a:lnTo>
                  <a:pt x="77" y="7"/>
                </a:lnTo>
                <a:lnTo>
                  <a:pt x="77" y="6"/>
                </a:lnTo>
                <a:lnTo>
                  <a:pt x="79" y="6"/>
                </a:lnTo>
                <a:lnTo>
                  <a:pt x="79" y="6"/>
                </a:lnTo>
                <a:lnTo>
                  <a:pt x="79" y="6"/>
                </a:lnTo>
                <a:lnTo>
                  <a:pt x="79" y="4"/>
                </a:lnTo>
                <a:lnTo>
                  <a:pt x="77" y="4"/>
                </a:lnTo>
                <a:lnTo>
                  <a:pt x="77" y="4"/>
                </a:lnTo>
                <a:lnTo>
                  <a:pt x="77" y="2"/>
                </a:lnTo>
                <a:lnTo>
                  <a:pt x="77" y="2"/>
                </a:lnTo>
                <a:lnTo>
                  <a:pt x="77" y="2"/>
                </a:lnTo>
                <a:lnTo>
                  <a:pt x="79" y="0"/>
                </a:lnTo>
                <a:lnTo>
                  <a:pt x="79" y="0"/>
                </a:lnTo>
                <a:lnTo>
                  <a:pt x="79" y="2"/>
                </a:lnTo>
                <a:lnTo>
                  <a:pt x="77" y="2"/>
                </a:lnTo>
                <a:lnTo>
                  <a:pt x="77" y="2"/>
                </a:lnTo>
                <a:lnTo>
                  <a:pt x="75" y="4"/>
                </a:lnTo>
                <a:lnTo>
                  <a:pt x="75" y="4"/>
                </a:lnTo>
                <a:lnTo>
                  <a:pt x="75" y="4"/>
                </a:lnTo>
                <a:lnTo>
                  <a:pt x="75" y="6"/>
                </a:lnTo>
                <a:lnTo>
                  <a:pt x="73" y="6"/>
                </a:lnTo>
                <a:lnTo>
                  <a:pt x="73" y="6"/>
                </a:lnTo>
                <a:lnTo>
                  <a:pt x="73" y="6"/>
                </a:lnTo>
                <a:lnTo>
                  <a:pt x="73" y="6"/>
                </a:lnTo>
                <a:lnTo>
                  <a:pt x="72" y="6"/>
                </a:lnTo>
                <a:lnTo>
                  <a:pt x="72" y="7"/>
                </a:lnTo>
                <a:lnTo>
                  <a:pt x="72" y="7"/>
                </a:lnTo>
                <a:lnTo>
                  <a:pt x="70" y="7"/>
                </a:lnTo>
                <a:lnTo>
                  <a:pt x="70" y="7"/>
                </a:lnTo>
                <a:lnTo>
                  <a:pt x="70" y="7"/>
                </a:lnTo>
                <a:lnTo>
                  <a:pt x="68" y="7"/>
                </a:lnTo>
                <a:lnTo>
                  <a:pt x="66" y="9"/>
                </a:lnTo>
                <a:lnTo>
                  <a:pt x="66" y="9"/>
                </a:lnTo>
                <a:lnTo>
                  <a:pt x="66" y="9"/>
                </a:lnTo>
                <a:lnTo>
                  <a:pt x="64" y="9"/>
                </a:lnTo>
                <a:lnTo>
                  <a:pt x="64" y="11"/>
                </a:lnTo>
                <a:lnTo>
                  <a:pt x="64" y="11"/>
                </a:lnTo>
                <a:lnTo>
                  <a:pt x="62" y="11"/>
                </a:lnTo>
                <a:lnTo>
                  <a:pt x="62" y="11"/>
                </a:lnTo>
                <a:lnTo>
                  <a:pt x="61" y="13"/>
                </a:lnTo>
                <a:lnTo>
                  <a:pt x="61" y="13"/>
                </a:lnTo>
                <a:lnTo>
                  <a:pt x="61" y="13"/>
                </a:lnTo>
                <a:lnTo>
                  <a:pt x="59" y="13"/>
                </a:lnTo>
                <a:lnTo>
                  <a:pt x="57" y="15"/>
                </a:lnTo>
                <a:lnTo>
                  <a:pt x="57" y="15"/>
                </a:lnTo>
                <a:lnTo>
                  <a:pt x="57" y="15"/>
                </a:lnTo>
                <a:lnTo>
                  <a:pt x="55" y="15"/>
                </a:lnTo>
                <a:lnTo>
                  <a:pt x="55" y="15"/>
                </a:lnTo>
                <a:lnTo>
                  <a:pt x="53" y="17"/>
                </a:lnTo>
                <a:lnTo>
                  <a:pt x="53" y="17"/>
                </a:lnTo>
                <a:lnTo>
                  <a:pt x="51" y="17"/>
                </a:lnTo>
                <a:lnTo>
                  <a:pt x="50" y="18"/>
                </a:lnTo>
                <a:lnTo>
                  <a:pt x="48" y="18"/>
                </a:lnTo>
                <a:lnTo>
                  <a:pt x="46" y="20"/>
                </a:lnTo>
                <a:lnTo>
                  <a:pt x="46" y="20"/>
                </a:lnTo>
                <a:lnTo>
                  <a:pt x="44" y="20"/>
                </a:lnTo>
                <a:lnTo>
                  <a:pt x="44" y="20"/>
                </a:lnTo>
                <a:lnTo>
                  <a:pt x="42" y="20"/>
                </a:lnTo>
                <a:lnTo>
                  <a:pt x="42" y="22"/>
                </a:lnTo>
                <a:lnTo>
                  <a:pt x="40" y="22"/>
                </a:lnTo>
                <a:lnTo>
                  <a:pt x="38" y="22"/>
                </a:lnTo>
                <a:lnTo>
                  <a:pt x="37" y="22"/>
                </a:lnTo>
                <a:lnTo>
                  <a:pt x="35" y="22"/>
                </a:lnTo>
                <a:lnTo>
                  <a:pt x="33" y="22"/>
                </a:lnTo>
                <a:lnTo>
                  <a:pt x="33" y="22"/>
                </a:lnTo>
                <a:lnTo>
                  <a:pt x="31" y="22"/>
                </a:lnTo>
                <a:lnTo>
                  <a:pt x="31" y="22"/>
                </a:lnTo>
                <a:lnTo>
                  <a:pt x="27" y="22"/>
                </a:lnTo>
                <a:lnTo>
                  <a:pt x="27" y="22"/>
                </a:lnTo>
                <a:lnTo>
                  <a:pt x="26" y="24"/>
                </a:lnTo>
                <a:lnTo>
                  <a:pt x="26" y="24"/>
                </a:lnTo>
                <a:lnTo>
                  <a:pt x="24" y="24"/>
                </a:lnTo>
                <a:lnTo>
                  <a:pt x="24" y="26"/>
                </a:lnTo>
                <a:lnTo>
                  <a:pt x="22" y="26"/>
                </a:lnTo>
                <a:lnTo>
                  <a:pt x="22" y="26"/>
                </a:lnTo>
                <a:lnTo>
                  <a:pt x="20" y="28"/>
                </a:lnTo>
                <a:lnTo>
                  <a:pt x="20" y="28"/>
                </a:lnTo>
                <a:lnTo>
                  <a:pt x="18" y="29"/>
                </a:lnTo>
                <a:lnTo>
                  <a:pt x="16" y="29"/>
                </a:lnTo>
                <a:lnTo>
                  <a:pt x="16" y="29"/>
                </a:lnTo>
                <a:lnTo>
                  <a:pt x="15" y="31"/>
                </a:lnTo>
                <a:lnTo>
                  <a:pt x="13" y="33"/>
                </a:lnTo>
                <a:lnTo>
                  <a:pt x="13" y="33"/>
                </a:lnTo>
                <a:lnTo>
                  <a:pt x="11" y="33"/>
                </a:lnTo>
                <a:lnTo>
                  <a:pt x="9" y="35"/>
                </a:lnTo>
                <a:lnTo>
                  <a:pt x="9" y="35"/>
                </a:lnTo>
                <a:lnTo>
                  <a:pt x="7" y="37"/>
                </a:lnTo>
                <a:lnTo>
                  <a:pt x="5" y="39"/>
                </a:lnTo>
                <a:lnTo>
                  <a:pt x="4" y="39"/>
                </a:lnTo>
                <a:lnTo>
                  <a:pt x="2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2" y="39"/>
                </a:lnTo>
                <a:lnTo>
                  <a:pt x="2" y="39"/>
                </a:lnTo>
                <a:lnTo>
                  <a:pt x="4" y="37"/>
                </a:lnTo>
                <a:lnTo>
                  <a:pt x="5" y="37"/>
                </a:lnTo>
                <a:lnTo>
                  <a:pt x="5" y="37"/>
                </a:lnTo>
                <a:lnTo>
                  <a:pt x="7" y="35"/>
                </a:lnTo>
                <a:lnTo>
                  <a:pt x="7" y="35"/>
                </a:lnTo>
                <a:lnTo>
                  <a:pt x="7" y="33"/>
                </a:lnTo>
                <a:lnTo>
                  <a:pt x="9" y="33"/>
                </a:lnTo>
                <a:lnTo>
                  <a:pt x="11" y="33"/>
                </a:lnTo>
                <a:lnTo>
                  <a:pt x="11" y="31"/>
                </a:lnTo>
                <a:lnTo>
                  <a:pt x="13" y="31"/>
                </a:lnTo>
                <a:lnTo>
                  <a:pt x="15" y="29"/>
                </a:lnTo>
                <a:lnTo>
                  <a:pt x="15" y="29"/>
                </a:lnTo>
                <a:lnTo>
                  <a:pt x="15" y="29"/>
                </a:lnTo>
                <a:lnTo>
                  <a:pt x="16" y="28"/>
                </a:lnTo>
                <a:lnTo>
                  <a:pt x="16" y="28"/>
                </a:lnTo>
                <a:lnTo>
                  <a:pt x="18" y="28"/>
                </a:lnTo>
                <a:lnTo>
                  <a:pt x="18" y="26"/>
                </a:lnTo>
                <a:lnTo>
                  <a:pt x="20" y="26"/>
                </a:lnTo>
                <a:lnTo>
                  <a:pt x="22" y="24"/>
                </a:lnTo>
                <a:lnTo>
                  <a:pt x="22" y="24"/>
                </a:lnTo>
                <a:lnTo>
                  <a:pt x="22" y="24"/>
                </a:lnTo>
                <a:lnTo>
                  <a:pt x="24" y="22"/>
                </a:lnTo>
                <a:lnTo>
                  <a:pt x="26" y="22"/>
                </a:lnTo>
                <a:lnTo>
                  <a:pt x="26" y="22"/>
                </a:lnTo>
                <a:lnTo>
                  <a:pt x="26" y="20"/>
                </a:lnTo>
                <a:lnTo>
                  <a:pt x="27" y="20"/>
                </a:lnTo>
                <a:lnTo>
                  <a:pt x="27" y="20"/>
                </a:lnTo>
                <a:lnTo>
                  <a:pt x="29" y="20"/>
                </a:lnTo>
                <a:lnTo>
                  <a:pt x="29" y="20"/>
                </a:lnTo>
                <a:lnTo>
                  <a:pt x="31" y="20"/>
                </a:lnTo>
                <a:lnTo>
                  <a:pt x="33" y="20"/>
                </a:lnTo>
                <a:lnTo>
                  <a:pt x="33" y="20"/>
                </a:lnTo>
                <a:lnTo>
                  <a:pt x="35" y="20"/>
                </a:lnTo>
                <a:lnTo>
                  <a:pt x="35" y="20"/>
                </a:lnTo>
                <a:lnTo>
                  <a:pt x="37" y="20"/>
                </a:lnTo>
                <a:lnTo>
                  <a:pt x="37" y="20"/>
                </a:lnTo>
                <a:lnTo>
                  <a:pt x="38" y="20"/>
                </a:lnTo>
                <a:lnTo>
                  <a:pt x="40" y="18"/>
                </a:lnTo>
                <a:lnTo>
                  <a:pt x="42" y="18"/>
                </a:lnTo>
                <a:lnTo>
                  <a:pt x="42" y="18"/>
                </a:lnTo>
                <a:lnTo>
                  <a:pt x="44" y="18"/>
                </a:lnTo>
                <a:lnTo>
                  <a:pt x="44" y="18"/>
                </a:lnTo>
                <a:lnTo>
                  <a:pt x="46" y="17"/>
                </a:lnTo>
                <a:lnTo>
                  <a:pt x="46" y="17"/>
                </a:lnTo>
                <a:lnTo>
                  <a:pt x="46" y="17"/>
                </a:lnTo>
                <a:lnTo>
                  <a:pt x="48" y="17"/>
                </a:lnTo>
                <a:lnTo>
                  <a:pt x="48" y="17"/>
                </a:lnTo>
                <a:lnTo>
                  <a:pt x="50" y="15"/>
                </a:lnTo>
                <a:lnTo>
                  <a:pt x="50" y="15"/>
                </a:lnTo>
                <a:lnTo>
                  <a:pt x="50" y="15"/>
                </a:lnTo>
                <a:lnTo>
                  <a:pt x="51" y="15"/>
                </a:lnTo>
                <a:lnTo>
                  <a:pt x="51" y="15"/>
                </a:lnTo>
                <a:lnTo>
                  <a:pt x="53" y="15"/>
                </a:lnTo>
                <a:lnTo>
                  <a:pt x="53" y="13"/>
                </a:lnTo>
                <a:lnTo>
                  <a:pt x="55" y="13"/>
                </a:lnTo>
                <a:lnTo>
                  <a:pt x="57" y="13"/>
                </a:lnTo>
                <a:lnTo>
                  <a:pt x="57" y="11"/>
                </a:lnTo>
                <a:lnTo>
                  <a:pt x="57" y="11"/>
                </a:lnTo>
                <a:lnTo>
                  <a:pt x="57" y="11"/>
                </a:lnTo>
                <a:lnTo>
                  <a:pt x="59" y="11"/>
                </a:lnTo>
                <a:lnTo>
                  <a:pt x="59" y="11"/>
                </a:lnTo>
                <a:lnTo>
                  <a:pt x="61" y="11"/>
                </a:lnTo>
                <a:lnTo>
                  <a:pt x="61" y="9"/>
                </a:lnTo>
                <a:lnTo>
                  <a:pt x="61" y="9"/>
                </a:lnTo>
                <a:lnTo>
                  <a:pt x="62" y="9"/>
                </a:lnTo>
                <a:lnTo>
                  <a:pt x="62" y="9"/>
                </a:lnTo>
                <a:lnTo>
                  <a:pt x="64" y="9"/>
                </a:lnTo>
                <a:lnTo>
                  <a:pt x="64" y="7"/>
                </a:lnTo>
                <a:lnTo>
                  <a:pt x="64" y="7"/>
                </a:lnTo>
                <a:lnTo>
                  <a:pt x="66" y="7"/>
                </a:lnTo>
                <a:lnTo>
                  <a:pt x="66" y="7"/>
                </a:lnTo>
                <a:lnTo>
                  <a:pt x="66" y="7"/>
                </a:lnTo>
                <a:lnTo>
                  <a:pt x="68" y="7"/>
                </a:lnTo>
                <a:lnTo>
                  <a:pt x="68" y="6"/>
                </a:lnTo>
                <a:lnTo>
                  <a:pt x="68" y="6"/>
                </a:lnTo>
                <a:lnTo>
                  <a:pt x="70" y="6"/>
                </a:lnTo>
                <a:lnTo>
                  <a:pt x="70" y="6"/>
                </a:lnTo>
                <a:lnTo>
                  <a:pt x="70" y="6"/>
                </a:lnTo>
                <a:lnTo>
                  <a:pt x="72" y="4"/>
                </a:lnTo>
                <a:lnTo>
                  <a:pt x="72" y="4"/>
                </a:lnTo>
                <a:lnTo>
                  <a:pt x="72" y="4"/>
                </a:lnTo>
                <a:lnTo>
                  <a:pt x="72" y="4"/>
                </a:lnTo>
                <a:lnTo>
                  <a:pt x="73" y="4"/>
                </a:lnTo>
                <a:lnTo>
                  <a:pt x="73" y="2"/>
                </a:lnTo>
                <a:lnTo>
                  <a:pt x="73" y="2"/>
                </a:lnTo>
                <a:lnTo>
                  <a:pt x="73" y="2"/>
                </a:lnTo>
                <a:lnTo>
                  <a:pt x="75" y="2"/>
                </a:lnTo>
                <a:lnTo>
                  <a:pt x="73" y="2"/>
                </a:lnTo>
                <a:lnTo>
                  <a:pt x="75" y="2"/>
                </a:lnTo>
                <a:lnTo>
                  <a:pt x="77" y="0"/>
                </a:lnTo>
                <a:lnTo>
                  <a:pt x="79" y="0"/>
                </a:lnTo>
                <a:lnTo>
                  <a:pt x="81" y="0"/>
                </a:lnTo>
                <a:lnTo>
                  <a:pt x="83" y="0"/>
                </a:lnTo>
                <a:lnTo>
                  <a:pt x="84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56" name="Freeform 2112"/>
          <p:cNvSpPr>
            <a:spLocks/>
          </p:cNvSpPr>
          <p:nvPr/>
        </p:nvSpPr>
        <p:spPr bwMode="auto">
          <a:xfrm>
            <a:off x="6259513" y="4179888"/>
            <a:ext cx="25400" cy="9525"/>
          </a:xfrm>
          <a:custGeom>
            <a:avLst/>
            <a:gdLst>
              <a:gd name="T0" fmla="*/ 2 w 33"/>
              <a:gd name="T1" fmla="*/ 3 h 11"/>
              <a:gd name="T2" fmla="*/ 4 w 33"/>
              <a:gd name="T3" fmla="*/ 1 h 11"/>
              <a:gd name="T4" fmla="*/ 6 w 33"/>
              <a:gd name="T5" fmla="*/ 1 h 11"/>
              <a:gd name="T6" fmla="*/ 7 w 33"/>
              <a:gd name="T7" fmla="*/ 0 h 11"/>
              <a:gd name="T8" fmla="*/ 9 w 33"/>
              <a:gd name="T9" fmla="*/ 0 h 11"/>
              <a:gd name="T10" fmla="*/ 11 w 33"/>
              <a:gd name="T11" fmla="*/ 0 h 11"/>
              <a:gd name="T12" fmla="*/ 15 w 33"/>
              <a:gd name="T13" fmla="*/ 0 h 11"/>
              <a:gd name="T14" fmla="*/ 17 w 33"/>
              <a:gd name="T15" fmla="*/ 0 h 11"/>
              <a:gd name="T16" fmla="*/ 20 w 33"/>
              <a:gd name="T17" fmla="*/ 0 h 11"/>
              <a:gd name="T18" fmla="*/ 22 w 33"/>
              <a:gd name="T19" fmla="*/ 0 h 11"/>
              <a:gd name="T20" fmla="*/ 24 w 33"/>
              <a:gd name="T21" fmla="*/ 0 h 11"/>
              <a:gd name="T22" fmla="*/ 26 w 33"/>
              <a:gd name="T23" fmla="*/ 0 h 11"/>
              <a:gd name="T24" fmla="*/ 28 w 33"/>
              <a:gd name="T25" fmla="*/ 0 h 11"/>
              <a:gd name="T26" fmla="*/ 31 w 33"/>
              <a:gd name="T27" fmla="*/ 0 h 11"/>
              <a:gd name="T28" fmla="*/ 33 w 33"/>
              <a:gd name="T29" fmla="*/ 1 h 11"/>
              <a:gd name="T30" fmla="*/ 33 w 33"/>
              <a:gd name="T31" fmla="*/ 1 h 11"/>
              <a:gd name="T32" fmla="*/ 33 w 33"/>
              <a:gd name="T33" fmla="*/ 3 h 11"/>
              <a:gd name="T34" fmla="*/ 33 w 33"/>
              <a:gd name="T35" fmla="*/ 5 h 11"/>
              <a:gd name="T36" fmla="*/ 31 w 33"/>
              <a:gd name="T37" fmla="*/ 5 h 11"/>
              <a:gd name="T38" fmla="*/ 29 w 33"/>
              <a:gd name="T39" fmla="*/ 7 h 11"/>
              <a:gd name="T40" fmla="*/ 28 w 33"/>
              <a:gd name="T41" fmla="*/ 7 h 11"/>
              <a:gd name="T42" fmla="*/ 26 w 33"/>
              <a:gd name="T43" fmla="*/ 9 h 11"/>
              <a:gd name="T44" fmla="*/ 22 w 33"/>
              <a:gd name="T45" fmla="*/ 9 h 11"/>
              <a:gd name="T46" fmla="*/ 22 w 33"/>
              <a:gd name="T47" fmla="*/ 11 h 11"/>
              <a:gd name="T48" fmla="*/ 20 w 33"/>
              <a:gd name="T49" fmla="*/ 11 h 11"/>
              <a:gd name="T50" fmla="*/ 18 w 33"/>
              <a:gd name="T51" fmla="*/ 11 h 11"/>
              <a:gd name="T52" fmla="*/ 17 w 33"/>
              <a:gd name="T53" fmla="*/ 11 h 11"/>
              <a:gd name="T54" fmla="*/ 13 w 33"/>
              <a:gd name="T55" fmla="*/ 11 h 11"/>
              <a:gd name="T56" fmla="*/ 11 w 33"/>
              <a:gd name="T57" fmla="*/ 11 h 11"/>
              <a:gd name="T58" fmla="*/ 9 w 33"/>
              <a:gd name="T59" fmla="*/ 11 h 11"/>
              <a:gd name="T60" fmla="*/ 6 w 33"/>
              <a:gd name="T61" fmla="*/ 11 h 11"/>
              <a:gd name="T62" fmla="*/ 4 w 33"/>
              <a:gd name="T63" fmla="*/ 9 h 11"/>
              <a:gd name="T64" fmla="*/ 2 w 33"/>
              <a:gd name="T65" fmla="*/ 9 h 11"/>
              <a:gd name="T66" fmla="*/ 0 w 33"/>
              <a:gd name="T67" fmla="*/ 7 h 11"/>
              <a:gd name="T68" fmla="*/ 0 w 33"/>
              <a:gd name="T69" fmla="*/ 5 h 11"/>
              <a:gd name="T70" fmla="*/ 0 w 33"/>
              <a:gd name="T71" fmla="*/ 5 h 11"/>
              <a:gd name="T72" fmla="*/ 2 w 33"/>
              <a:gd name="T73" fmla="*/ 3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3" h="11">
                <a:moveTo>
                  <a:pt x="2" y="3"/>
                </a:moveTo>
                <a:lnTo>
                  <a:pt x="2" y="3"/>
                </a:lnTo>
                <a:lnTo>
                  <a:pt x="2" y="3"/>
                </a:lnTo>
                <a:lnTo>
                  <a:pt x="4" y="1"/>
                </a:lnTo>
                <a:lnTo>
                  <a:pt x="4" y="1"/>
                </a:lnTo>
                <a:lnTo>
                  <a:pt x="6" y="1"/>
                </a:lnTo>
                <a:lnTo>
                  <a:pt x="6" y="1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3" y="1"/>
                </a:lnTo>
                <a:lnTo>
                  <a:pt x="33" y="1"/>
                </a:lnTo>
                <a:lnTo>
                  <a:pt x="33" y="1"/>
                </a:lnTo>
                <a:lnTo>
                  <a:pt x="33" y="3"/>
                </a:lnTo>
                <a:lnTo>
                  <a:pt x="33" y="3"/>
                </a:lnTo>
                <a:lnTo>
                  <a:pt x="33" y="3"/>
                </a:lnTo>
                <a:lnTo>
                  <a:pt x="33" y="5"/>
                </a:lnTo>
                <a:lnTo>
                  <a:pt x="31" y="5"/>
                </a:lnTo>
                <a:lnTo>
                  <a:pt x="31" y="5"/>
                </a:lnTo>
                <a:lnTo>
                  <a:pt x="29" y="7"/>
                </a:lnTo>
                <a:lnTo>
                  <a:pt x="29" y="7"/>
                </a:lnTo>
                <a:lnTo>
                  <a:pt x="28" y="7"/>
                </a:lnTo>
                <a:lnTo>
                  <a:pt x="28" y="7"/>
                </a:lnTo>
                <a:lnTo>
                  <a:pt x="28" y="9"/>
                </a:lnTo>
                <a:lnTo>
                  <a:pt x="26" y="9"/>
                </a:lnTo>
                <a:lnTo>
                  <a:pt x="24" y="9"/>
                </a:lnTo>
                <a:lnTo>
                  <a:pt x="22" y="9"/>
                </a:lnTo>
                <a:lnTo>
                  <a:pt x="22" y="11"/>
                </a:lnTo>
                <a:lnTo>
                  <a:pt x="22" y="11"/>
                </a:lnTo>
                <a:lnTo>
                  <a:pt x="20" y="11"/>
                </a:lnTo>
                <a:lnTo>
                  <a:pt x="20" y="11"/>
                </a:lnTo>
                <a:lnTo>
                  <a:pt x="18" y="11"/>
                </a:lnTo>
                <a:lnTo>
                  <a:pt x="18" y="11"/>
                </a:lnTo>
                <a:lnTo>
                  <a:pt x="17" y="11"/>
                </a:lnTo>
                <a:lnTo>
                  <a:pt x="17" y="11"/>
                </a:lnTo>
                <a:lnTo>
                  <a:pt x="15" y="11"/>
                </a:lnTo>
                <a:lnTo>
                  <a:pt x="13" y="11"/>
                </a:lnTo>
                <a:lnTo>
                  <a:pt x="13" y="11"/>
                </a:lnTo>
                <a:lnTo>
                  <a:pt x="11" y="11"/>
                </a:lnTo>
                <a:lnTo>
                  <a:pt x="9" y="11"/>
                </a:lnTo>
                <a:lnTo>
                  <a:pt x="9" y="11"/>
                </a:lnTo>
                <a:lnTo>
                  <a:pt x="7" y="11"/>
                </a:lnTo>
                <a:lnTo>
                  <a:pt x="6" y="11"/>
                </a:lnTo>
                <a:lnTo>
                  <a:pt x="4" y="11"/>
                </a:lnTo>
                <a:lnTo>
                  <a:pt x="4" y="9"/>
                </a:lnTo>
                <a:lnTo>
                  <a:pt x="2" y="9"/>
                </a:lnTo>
                <a:lnTo>
                  <a:pt x="2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close/>
              </a:path>
            </a:pathLst>
          </a:custGeom>
          <a:solidFill>
            <a:srgbClr val="F6BF6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57" name="Freeform 2113"/>
          <p:cNvSpPr>
            <a:spLocks/>
          </p:cNvSpPr>
          <p:nvPr/>
        </p:nvSpPr>
        <p:spPr bwMode="auto">
          <a:xfrm>
            <a:off x="6259513" y="4179888"/>
            <a:ext cx="25400" cy="9525"/>
          </a:xfrm>
          <a:custGeom>
            <a:avLst/>
            <a:gdLst>
              <a:gd name="T0" fmla="*/ 2 w 33"/>
              <a:gd name="T1" fmla="*/ 3 h 11"/>
              <a:gd name="T2" fmla="*/ 4 w 33"/>
              <a:gd name="T3" fmla="*/ 1 h 11"/>
              <a:gd name="T4" fmla="*/ 6 w 33"/>
              <a:gd name="T5" fmla="*/ 1 h 11"/>
              <a:gd name="T6" fmla="*/ 7 w 33"/>
              <a:gd name="T7" fmla="*/ 0 h 11"/>
              <a:gd name="T8" fmla="*/ 9 w 33"/>
              <a:gd name="T9" fmla="*/ 0 h 11"/>
              <a:gd name="T10" fmla="*/ 11 w 33"/>
              <a:gd name="T11" fmla="*/ 0 h 11"/>
              <a:gd name="T12" fmla="*/ 15 w 33"/>
              <a:gd name="T13" fmla="*/ 0 h 11"/>
              <a:gd name="T14" fmla="*/ 17 w 33"/>
              <a:gd name="T15" fmla="*/ 0 h 11"/>
              <a:gd name="T16" fmla="*/ 20 w 33"/>
              <a:gd name="T17" fmla="*/ 0 h 11"/>
              <a:gd name="T18" fmla="*/ 22 w 33"/>
              <a:gd name="T19" fmla="*/ 0 h 11"/>
              <a:gd name="T20" fmla="*/ 24 w 33"/>
              <a:gd name="T21" fmla="*/ 0 h 11"/>
              <a:gd name="T22" fmla="*/ 26 w 33"/>
              <a:gd name="T23" fmla="*/ 0 h 11"/>
              <a:gd name="T24" fmla="*/ 28 w 33"/>
              <a:gd name="T25" fmla="*/ 0 h 11"/>
              <a:gd name="T26" fmla="*/ 31 w 33"/>
              <a:gd name="T27" fmla="*/ 0 h 11"/>
              <a:gd name="T28" fmla="*/ 33 w 33"/>
              <a:gd name="T29" fmla="*/ 1 h 11"/>
              <a:gd name="T30" fmla="*/ 33 w 33"/>
              <a:gd name="T31" fmla="*/ 1 h 11"/>
              <a:gd name="T32" fmla="*/ 33 w 33"/>
              <a:gd name="T33" fmla="*/ 3 h 11"/>
              <a:gd name="T34" fmla="*/ 33 w 33"/>
              <a:gd name="T35" fmla="*/ 5 h 11"/>
              <a:gd name="T36" fmla="*/ 31 w 33"/>
              <a:gd name="T37" fmla="*/ 5 h 11"/>
              <a:gd name="T38" fmla="*/ 29 w 33"/>
              <a:gd name="T39" fmla="*/ 7 h 11"/>
              <a:gd name="T40" fmla="*/ 28 w 33"/>
              <a:gd name="T41" fmla="*/ 7 h 11"/>
              <a:gd name="T42" fmla="*/ 26 w 33"/>
              <a:gd name="T43" fmla="*/ 9 h 11"/>
              <a:gd name="T44" fmla="*/ 22 w 33"/>
              <a:gd name="T45" fmla="*/ 9 h 11"/>
              <a:gd name="T46" fmla="*/ 22 w 33"/>
              <a:gd name="T47" fmla="*/ 11 h 11"/>
              <a:gd name="T48" fmla="*/ 20 w 33"/>
              <a:gd name="T49" fmla="*/ 11 h 11"/>
              <a:gd name="T50" fmla="*/ 18 w 33"/>
              <a:gd name="T51" fmla="*/ 11 h 11"/>
              <a:gd name="T52" fmla="*/ 17 w 33"/>
              <a:gd name="T53" fmla="*/ 11 h 11"/>
              <a:gd name="T54" fmla="*/ 13 w 33"/>
              <a:gd name="T55" fmla="*/ 11 h 11"/>
              <a:gd name="T56" fmla="*/ 11 w 33"/>
              <a:gd name="T57" fmla="*/ 11 h 11"/>
              <a:gd name="T58" fmla="*/ 9 w 33"/>
              <a:gd name="T59" fmla="*/ 11 h 11"/>
              <a:gd name="T60" fmla="*/ 6 w 33"/>
              <a:gd name="T61" fmla="*/ 11 h 11"/>
              <a:gd name="T62" fmla="*/ 4 w 33"/>
              <a:gd name="T63" fmla="*/ 9 h 11"/>
              <a:gd name="T64" fmla="*/ 2 w 33"/>
              <a:gd name="T65" fmla="*/ 9 h 11"/>
              <a:gd name="T66" fmla="*/ 0 w 33"/>
              <a:gd name="T67" fmla="*/ 7 h 11"/>
              <a:gd name="T68" fmla="*/ 0 w 33"/>
              <a:gd name="T69" fmla="*/ 5 h 11"/>
              <a:gd name="T70" fmla="*/ 0 w 33"/>
              <a:gd name="T71" fmla="*/ 5 h 11"/>
              <a:gd name="T72" fmla="*/ 2 w 33"/>
              <a:gd name="T73" fmla="*/ 3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3" h="11">
                <a:moveTo>
                  <a:pt x="2" y="3"/>
                </a:moveTo>
                <a:lnTo>
                  <a:pt x="2" y="3"/>
                </a:lnTo>
                <a:lnTo>
                  <a:pt x="2" y="3"/>
                </a:lnTo>
                <a:lnTo>
                  <a:pt x="4" y="1"/>
                </a:lnTo>
                <a:lnTo>
                  <a:pt x="4" y="1"/>
                </a:lnTo>
                <a:lnTo>
                  <a:pt x="6" y="1"/>
                </a:lnTo>
                <a:lnTo>
                  <a:pt x="6" y="1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29" y="0"/>
                </a:lnTo>
                <a:lnTo>
                  <a:pt x="31" y="0"/>
                </a:lnTo>
                <a:lnTo>
                  <a:pt x="31" y="0"/>
                </a:lnTo>
                <a:lnTo>
                  <a:pt x="33" y="1"/>
                </a:lnTo>
                <a:lnTo>
                  <a:pt x="33" y="1"/>
                </a:lnTo>
                <a:lnTo>
                  <a:pt x="33" y="1"/>
                </a:lnTo>
                <a:lnTo>
                  <a:pt x="33" y="3"/>
                </a:lnTo>
                <a:lnTo>
                  <a:pt x="33" y="3"/>
                </a:lnTo>
                <a:lnTo>
                  <a:pt x="33" y="3"/>
                </a:lnTo>
                <a:lnTo>
                  <a:pt x="33" y="5"/>
                </a:lnTo>
                <a:lnTo>
                  <a:pt x="31" y="5"/>
                </a:lnTo>
                <a:lnTo>
                  <a:pt x="31" y="5"/>
                </a:lnTo>
                <a:lnTo>
                  <a:pt x="29" y="7"/>
                </a:lnTo>
                <a:lnTo>
                  <a:pt x="29" y="7"/>
                </a:lnTo>
                <a:lnTo>
                  <a:pt x="28" y="7"/>
                </a:lnTo>
                <a:lnTo>
                  <a:pt x="28" y="7"/>
                </a:lnTo>
                <a:lnTo>
                  <a:pt x="28" y="9"/>
                </a:lnTo>
                <a:lnTo>
                  <a:pt x="26" y="9"/>
                </a:lnTo>
                <a:lnTo>
                  <a:pt x="24" y="9"/>
                </a:lnTo>
                <a:lnTo>
                  <a:pt x="22" y="9"/>
                </a:lnTo>
                <a:lnTo>
                  <a:pt x="22" y="11"/>
                </a:lnTo>
                <a:lnTo>
                  <a:pt x="22" y="11"/>
                </a:lnTo>
                <a:lnTo>
                  <a:pt x="20" y="11"/>
                </a:lnTo>
                <a:lnTo>
                  <a:pt x="20" y="11"/>
                </a:lnTo>
                <a:lnTo>
                  <a:pt x="18" y="11"/>
                </a:lnTo>
                <a:lnTo>
                  <a:pt x="18" y="11"/>
                </a:lnTo>
                <a:lnTo>
                  <a:pt x="17" y="11"/>
                </a:lnTo>
                <a:lnTo>
                  <a:pt x="17" y="11"/>
                </a:lnTo>
                <a:lnTo>
                  <a:pt x="15" y="11"/>
                </a:lnTo>
                <a:lnTo>
                  <a:pt x="13" y="11"/>
                </a:lnTo>
                <a:lnTo>
                  <a:pt x="13" y="11"/>
                </a:lnTo>
                <a:lnTo>
                  <a:pt x="11" y="11"/>
                </a:lnTo>
                <a:lnTo>
                  <a:pt x="9" y="11"/>
                </a:lnTo>
                <a:lnTo>
                  <a:pt x="9" y="11"/>
                </a:lnTo>
                <a:lnTo>
                  <a:pt x="7" y="11"/>
                </a:lnTo>
                <a:lnTo>
                  <a:pt x="6" y="11"/>
                </a:lnTo>
                <a:lnTo>
                  <a:pt x="4" y="11"/>
                </a:lnTo>
                <a:lnTo>
                  <a:pt x="4" y="9"/>
                </a:lnTo>
                <a:lnTo>
                  <a:pt x="2" y="9"/>
                </a:lnTo>
                <a:lnTo>
                  <a:pt x="2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58" name="Freeform 2114"/>
          <p:cNvSpPr>
            <a:spLocks/>
          </p:cNvSpPr>
          <p:nvPr/>
        </p:nvSpPr>
        <p:spPr bwMode="auto">
          <a:xfrm>
            <a:off x="6262688" y="4181475"/>
            <a:ext cx="19050" cy="6350"/>
          </a:xfrm>
          <a:custGeom>
            <a:avLst/>
            <a:gdLst>
              <a:gd name="T0" fmla="*/ 0 w 23"/>
              <a:gd name="T1" fmla="*/ 6 h 8"/>
              <a:gd name="T2" fmla="*/ 0 w 23"/>
              <a:gd name="T3" fmla="*/ 6 h 8"/>
              <a:gd name="T4" fmla="*/ 0 w 23"/>
              <a:gd name="T5" fmla="*/ 4 h 8"/>
              <a:gd name="T6" fmla="*/ 0 w 23"/>
              <a:gd name="T7" fmla="*/ 4 h 8"/>
              <a:gd name="T8" fmla="*/ 1 w 23"/>
              <a:gd name="T9" fmla="*/ 4 h 8"/>
              <a:gd name="T10" fmla="*/ 1 w 23"/>
              <a:gd name="T11" fmla="*/ 4 h 8"/>
              <a:gd name="T12" fmla="*/ 1 w 23"/>
              <a:gd name="T13" fmla="*/ 2 h 8"/>
              <a:gd name="T14" fmla="*/ 3 w 23"/>
              <a:gd name="T15" fmla="*/ 2 h 8"/>
              <a:gd name="T16" fmla="*/ 3 w 23"/>
              <a:gd name="T17" fmla="*/ 2 h 8"/>
              <a:gd name="T18" fmla="*/ 3 w 23"/>
              <a:gd name="T19" fmla="*/ 2 h 8"/>
              <a:gd name="T20" fmla="*/ 5 w 23"/>
              <a:gd name="T21" fmla="*/ 2 h 8"/>
              <a:gd name="T22" fmla="*/ 5 w 23"/>
              <a:gd name="T23" fmla="*/ 2 h 8"/>
              <a:gd name="T24" fmla="*/ 7 w 23"/>
              <a:gd name="T25" fmla="*/ 0 h 8"/>
              <a:gd name="T26" fmla="*/ 9 w 23"/>
              <a:gd name="T27" fmla="*/ 0 h 8"/>
              <a:gd name="T28" fmla="*/ 11 w 23"/>
              <a:gd name="T29" fmla="*/ 0 h 8"/>
              <a:gd name="T30" fmla="*/ 11 w 23"/>
              <a:gd name="T31" fmla="*/ 0 h 8"/>
              <a:gd name="T32" fmla="*/ 12 w 23"/>
              <a:gd name="T33" fmla="*/ 0 h 8"/>
              <a:gd name="T34" fmla="*/ 12 w 23"/>
              <a:gd name="T35" fmla="*/ 0 h 8"/>
              <a:gd name="T36" fmla="*/ 12 w 23"/>
              <a:gd name="T37" fmla="*/ 0 h 8"/>
              <a:gd name="T38" fmla="*/ 14 w 23"/>
              <a:gd name="T39" fmla="*/ 0 h 8"/>
              <a:gd name="T40" fmla="*/ 14 w 23"/>
              <a:gd name="T41" fmla="*/ 0 h 8"/>
              <a:gd name="T42" fmla="*/ 16 w 23"/>
              <a:gd name="T43" fmla="*/ 0 h 8"/>
              <a:gd name="T44" fmla="*/ 16 w 23"/>
              <a:gd name="T45" fmla="*/ 0 h 8"/>
              <a:gd name="T46" fmla="*/ 18 w 23"/>
              <a:gd name="T47" fmla="*/ 0 h 8"/>
              <a:gd name="T48" fmla="*/ 20 w 23"/>
              <a:gd name="T49" fmla="*/ 0 h 8"/>
              <a:gd name="T50" fmla="*/ 20 w 23"/>
              <a:gd name="T51" fmla="*/ 0 h 8"/>
              <a:gd name="T52" fmla="*/ 22 w 23"/>
              <a:gd name="T53" fmla="*/ 0 h 8"/>
              <a:gd name="T54" fmla="*/ 22 w 23"/>
              <a:gd name="T55" fmla="*/ 0 h 8"/>
              <a:gd name="T56" fmla="*/ 23 w 23"/>
              <a:gd name="T57" fmla="*/ 0 h 8"/>
              <a:gd name="T58" fmla="*/ 23 w 23"/>
              <a:gd name="T59" fmla="*/ 0 h 8"/>
              <a:gd name="T60" fmla="*/ 23 w 23"/>
              <a:gd name="T61" fmla="*/ 0 h 8"/>
              <a:gd name="T62" fmla="*/ 23 w 23"/>
              <a:gd name="T63" fmla="*/ 0 h 8"/>
              <a:gd name="T64" fmla="*/ 23 w 23"/>
              <a:gd name="T65" fmla="*/ 2 h 8"/>
              <a:gd name="T66" fmla="*/ 23 w 23"/>
              <a:gd name="T67" fmla="*/ 2 h 8"/>
              <a:gd name="T68" fmla="*/ 23 w 23"/>
              <a:gd name="T69" fmla="*/ 2 h 8"/>
              <a:gd name="T70" fmla="*/ 23 w 23"/>
              <a:gd name="T71" fmla="*/ 4 h 8"/>
              <a:gd name="T72" fmla="*/ 23 w 23"/>
              <a:gd name="T73" fmla="*/ 4 h 8"/>
              <a:gd name="T74" fmla="*/ 23 w 23"/>
              <a:gd name="T75" fmla="*/ 4 h 8"/>
              <a:gd name="T76" fmla="*/ 22 w 23"/>
              <a:gd name="T77" fmla="*/ 6 h 8"/>
              <a:gd name="T78" fmla="*/ 22 w 23"/>
              <a:gd name="T79" fmla="*/ 6 h 8"/>
              <a:gd name="T80" fmla="*/ 20 w 23"/>
              <a:gd name="T81" fmla="*/ 6 h 8"/>
              <a:gd name="T82" fmla="*/ 20 w 23"/>
              <a:gd name="T83" fmla="*/ 6 h 8"/>
              <a:gd name="T84" fmla="*/ 18 w 23"/>
              <a:gd name="T85" fmla="*/ 6 h 8"/>
              <a:gd name="T86" fmla="*/ 18 w 23"/>
              <a:gd name="T87" fmla="*/ 6 h 8"/>
              <a:gd name="T88" fmla="*/ 16 w 23"/>
              <a:gd name="T89" fmla="*/ 6 h 8"/>
              <a:gd name="T90" fmla="*/ 16 w 23"/>
              <a:gd name="T91" fmla="*/ 6 h 8"/>
              <a:gd name="T92" fmla="*/ 16 w 23"/>
              <a:gd name="T93" fmla="*/ 8 h 8"/>
              <a:gd name="T94" fmla="*/ 14 w 23"/>
              <a:gd name="T95" fmla="*/ 8 h 8"/>
              <a:gd name="T96" fmla="*/ 12 w 23"/>
              <a:gd name="T97" fmla="*/ 8 h 8"/>
              <a:gd name="T98" fmla="*/ 12 w 23"/>
              <a:gd name="T99" fmla="*/ 8 h 8"/>
              <a:gd name="T100" fmla="*/ 12 w 23"/>
              <a:gd name="T101" fmla="*/ 8 h 8"/>
              <a:gd name="T102" fmla="*/ 12 w 23"/>
              <a:gd name="T103" fmla="*/ 8 h 8"/>
              <a:gd name="T104" fmla="*/ 9 w 23"/>
              <a:gd name="T105" fmla="*/ 8 h 8"/>
              <a:gd name="T106" fmla="*/ 7 w 23"/>
              <a:gd name="T107" fmla="*/ 8 h 8"/>
              <a:gd name="T108" fmla="*/ 5 w 23"/>
              <a:gd name="T109" fmla="*/ 8 h 8"/>
              <a:gd name="T110" fmla="*/ 5 w 23"/>
              <a:gd name="T111" fmla="*/ 8 h 8"/>
              <a:gd name="T112" fmla="*/ 3 w 23"/>
              <a:gd name="T113" fmla="*/ 8 h 8"/>
              <a:gd name="T114" fmla="*/ 3 w 23"/>
              <a:gd name="T115" fmla="*/ 8 h 8"/>
              <a:gd name="T116" fmla="*/ 1 w 23"/>
              <a:gd name="T117" fmla="*/ 8 h 8"/>
              <a:gd name="T118" fmla="*/ 1 w 23"/>
              <a:gd name="T119" fmla="*/ 6 h 8"/>
              <a:gd name="T120" fmla="*/ 0 w 23"/>
              <a:gd name="T121" fmla="*/ 6 h 8"/>
              <a:gd name="T122" fmla="*/ 0 w 23"/>
              <a:gd name="T123" fmla="*/ 6 h 8"/>
              <a:gd name="T124" fmla="*/ 0 w 23"/>
              <a:gd name="T125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" h="8">
                <a:moveTo>
                  <a:pt x="0" y="6"/>
                </a:move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1" y="4"/>
                </a:lnTo>
                <a:lnTo>
                  <a:pt x="1" y="4"/>
                </a:lnTo>
                <a:lnTo>
                  <a:pt x="1" y="4"/>
                </a:lnTo>
                <a:lnTo>
                  <a:pt x="1" y="4"/>
                </a:lnTo>
                <a:lnTo>
                  <a:pt x="1" y="4"/>
                </a:lnTo>
                <a:lnTo>
                  <a:pt x="1" y="2"/>
                </a:lnTo>
                <a:lnTo>
                  <a:pt x="1" y="2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7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2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3" y="0"/>
                </a:lnTo>
                <a:lnTo>
                  <a:pt x="23" y="0"/>
                </a:lnTo>
                <a:lnTo>
                  <a:pt x="23" y="0"/>
                </a:lnTo>
                <a:lnTo>
                  <a:pt x="23" y="0"/>
                </a:lnTo>
                <a:lnTo>
                  <a:pt x="23" y="0"/>
                </a:lnTo>
                <a:lnTo>
                  <a:pt x="23" y="0"/>
                </a:lnTo>
                <a:lnTo>
                  <a:pt x="23" y="2"/>
                </a:lnTo>
                <a:lnTo>
                  <a:pt x="23" y="2"/>
                </a:lnTo>
                <a:lnTo>
                  <a:pt x="23" y="2"/>
                </a:lnTo>
                <a:lnTo>
                  <a:pt x="23" y="2"/>
                </a:lnTo>
                <a:lnTo>
                  <a:pt x="23" y="2"/>
                </a:lnTo>
                <a:lnTo>
                  <a:pt x="23" y="4"/>
                </a:lnTo>
                <a:lnTo>
                  <a:pt x="23" y="4"/>
                </a:lnTo>
                <a:lnTo>
                  <a:pt x="23" y="4"/>
                </a:lnTo>
                <a:lnTo>
                  <a:pt x="23" y="4"/>
                </a:lnTo>
                <a:lnTo>
                  <a:pt x="23" y="4"/>
                </a:lnTo>
                <a:lnTo>
                  <a:pt x="23" y="4"/>
                </a:lnTo>
                <a:lnTo>
                  <a:pt x="22" y="4"/>
                </a:lnTo>
                <a:lnTo>
                  <a:pt x="22" y="6"/>
                </a:lnTo>
                <a:lnTo>
                  <a:pt x="22" y="6"/>
                </a:lnTo>
                <a:lnTo>
                  <a:pt x="22" y="6"/>
                </a:lnTo>
                <a:lnTo>
                  <a:pt x="22" y="6"/>
                </a:lnTo>
                <a:lnTo>
                  <a:pt x="20" y="6"/>
                </a:lnTo>
                <a:lnTo>
                  <a:pt x="20" y="6"/>
                </a:lnTo>
                <a:lnTo>
                  <a:pt x="20" y="6"/>
                </a:lnTo>
                <a:lnTo>
                  <a:pt x="20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6" y="6"/>
                </a:lnTo>
                <a:lnTo>
                  <a:pt x="16" y="6"/>
                </a:lnTo>
                <a:lnTo>
                  <a:pt x="16" y="6"/>
                </a:lnTo>
                <a:lnTo>
                  <a:pt x="16" y="8"/>
                </a:lnTo>
                <a:lnTo>
                  <a:pt x="16" y="8"/>
                </a:lnTo>
                <a:lnTo>
                  <a:pt x="16" y="8"/>
                </a:lnTo>
                <a:lnTo>
                  <a:pt x="14" y="8"/>
                </a:lnTo>
                <a:lnTo>
                  <a:pt x="14" y="8"/>
                </a:lnTo>
                <a:lnTo>
                  <a:pt x="12" y="8"/>
                </a:lnTo>
                <a:lnTo>
                  <a:pt x="12" y="8"/>
                </a:lnTo>
                <a:lnTo>
                  <a:pt x="12" y="8"/>
                </a:lnTo>
                <a:lnTo>
                  <a:pt x="12" y="8"/>
                </a:lnTo>
                <a:lnTo>
                  <a:pt x="12" y="8"/>
                </a:lnTo>
                <a:lnTo>
                  <a:pt x="11" y="8"/>
                </a:lnTo>
                <a:lnTo>
                  <a:pt x="12" y="8"/>
                </a:lnTo>
                <a:lnTo>
                  <a:pt x="11" y="8"/>
                </a:lnTo>
                <a:lnTo>
                  <a:pt x="9" y="8"/>
                </a:lnTo>
                <a:lnTo>
                  <a:pt x="9" y="8"/>
                </a:lnTo>
                <a:lnTo>
                  <a:pt x="7" y="8"/>
                </a:lnTo>
                <a:lnTo>
                  <a:pt x="7" y="8"/>
                </a:lnTo>
                <a:lnTo>
                  <a:pt x="5" y="8"/>
                </a:lnTo>
                <a:lnTo>
                  <a:pt x="5" y="8"/>
                </a:lnTo>
                <a:lnTo>
                  <a:pt x="5" y="8"/>
                </a:lnTo>
                <a:lnTo>
                  <a:pt x="3" y="8"/>
                </a:lnTo>
                <a:lnTo>
                  <a:pt x="3" y="8"/>
                </a:lnTo>
                <a:lnTo>
                  <a:pt x="3" y="8"/>
                </a:lnTo>
                <a:lnTo>
                  <a:pt x="3" y="8"/>
                </a:lnTo>
                <a:lnTo>
                  <a:pt x="1" y="8"/>
                </a:lnTo>
                <a:lnTo>
                  <a:pt x="1" y="8"/>
                </a:lnTo>
                <a:lnTo>
                  <a:pt x="1" y="6"/>
                </a:lnTo>
                <a:lnTo>
                  <a:pt x="1" y="6"/>
                </a:lnTo>
                <a:lnTo>
                  <a:pt x="1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close/>
              </a:path>
            </a:pathLst>
          </a:custGeom>
          <a:solidFill>
            <a:srgbClr val="C0FE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59" name="Freeform 2115"/>
          <p:cNvSpPr>
            <a:spLocks/>
          </p:cNvSpPr>
          <p:nvPr/>
        </p:nvSpPr>
        <p:spPr bwMode="auto">
          <a:xfrm>
            <a:off x="6284913" y="4121150"/>
            <a:ext cx="58737" cy="50800"/>
          </a:xfrm>
          <a:custGeom>
            <a:avLst/>
            <a:gdLst>
              <a:gd name="T0" fmla="*/ 15 w 78"/>
              <a:gd name="T1" fmla="*/ 55 h 65"/>
              <a:gd name="T2" fmla="*/ 17 w 78"/>
              <a:gd name="T3" fmla="*/ 54 h 65"/>
              <a:gd name="T4" fmla="*/ 19 w 78"/>
              <a:gd name="T5" fmla="*/ 52 h 65"/>
              <a:gd name="T6" fmla="*/ 21 w 78"/>
              <a:gd name="T7" fmla="*/ 50 h 65"/>
              <a:gd name="T8" fmla="*/ 22 w 78"/>
              <a:gd name="T9" fmla="*/ 48 h 65"/>
              <a:gd name="T10" fmla="*/ 26 w 78"/>
              <a:gd name="T11" fmla="*/ 44 h 65"/>
              <a:gd name="T12" fmla="*/ 32 w 78"/>
              <a:gd name="T13" fmla="*/ 39 h 65"/>
              <a:gd name="T14" fmla="*/ 37 w 78"/>
              <a:gd name="T15" fmla="*/ 35 h 65"/>
              <a:gd name="T16" fmla="*/ 44 w 78"/>
              <a:gd name="T17" fmla="*/ 28 h 65"/>
              <a:gd name="T18" fmla="*/ 50 w 78"/>
              <a:gd name="T19" fmla="*/ 22 h 65"/>
              <a:gd name="T20" fmla="*/ 54 w 78"/>
              <a:gd name="T21" fmla="*/ 19 h 65"/>
              <a:gd name="T22" fmla="*/ 57 w 78"/>
              <a:gd name="T23" fmla="*/ 15 h 65"/>
              <a:gd name="T24" fmla="*/ 63 w 78"/>
              <a:gd name="T25" fmla="*/ 11 h 65"/>
              <a:gd name="T26" fmla="*/ 67 w 78"/>
              <a:gd name="T27" fmla="*/ 9 h 65"/>
              <a:gd name="T28" fmla="*/ 68 w 78"/>
              <a:gd name="T29" fmla="*/ 8 h 65"/>
              <a:gd name="T30" fmla="*/ 70 w 78"/>
              <a:gd name="T31" fmla="*/ 4 h 65"/>
              <a:gd name="T32" fmla="*/ 76 w 78"/>
              <a:gd name="T33" fmla="*/ 2 h 65"/>
              <a:gd name="T34" fmla="*/ 78 w 78"/>
              <a:gd name="T35" fmla="*/ 0 h 65"/>
              <a:gd name="T36" fmla="*/ 76 w 78"/>
              <a:gd name="T37" fmla="*/ 2 h 65"/>
              <a:gd name="T38" fmla="*/ 74 w 78"/>
              <a:gd name="T39" fmla="*/ 2 h 65"/>
              <a:gd name="T40" fmla="*/ 70 w 78"/>
              <a:gd name="T41" fmla="*/ 4 h 65"/>
              <a:gd name="T42" fmla="*/ 68 w 78"/>
              <a:gd name="T43" fmla="*/ 6 h 65"/>
              <a:gd name="T44" fmla="*/ 65 w 78"/>
              <a:gd name="T45" fmla="*/ 8 h 65"/>
              <a:gd name="T46" fmla="*/ 61 w 78"/>
              <a:gd name="T47" fmla="*/ 9 h 65"/>
              <a:gd name="T48" fmla="*/ 59 w 78"/>
              <a:gd name="T49" fmla="*/ 11 h 65"/>
              <a:gd name="T50" fmla="*/ 56 w 78"/>
              <a:gd name="T51" fmla="*/ 13 h 65"/>
              <a:gd name="T52" fmla="*/ 50 w 78"/>
              <a:gd name="T53" fmla="*/ 17 h 65"/>
              <a:gd name="T54" fmla="*/ 46 w 78"/>
              <a:gd name="T55" fmla="*/ 19 h 65"/>
              <a:gd name="T56" fmla="*/ 43 w 78"/>
              <a:gd name="T57" fmla="*/ 20 h 65"/>
              <a:gd name="T58" fmla="*/ 37 w 78"/>
              <a:gd name="T59" fmla="*/ 24 h 65"/>
              <a:gd name="T60" fmla="*/ 33 w 78"/>
              <a:gd name="T61" fmla="*/ 28 h 65"/>
              <a:gd name="T62" fmla="*/ 28 w 78"/>
              <a:gd name="T63" fmla="*/ 32 h 65"/>
              <a:gd name="T64" fmla="*/ 26 w 78"/>
              <a:gd name="T65" fmla="*/ 33 h 65"/>
              <a:gd name="T66" fmla="*/ 21 w 78"/>
              <a:gd name="T67" fmla="*/ 37 h 65"/>
              <a:gd name="T68" fmla="*/ 17 w 78"/>
              <a:gd name="T69" fmla="*/ 39 h 65"/>
              <a:gd name="T70" fmla="*/ 15 w 78"/>
              <a:gd name="T71" fmla="*/ 43 h 65"/>
              <a:gd name="T72" fmla="*/ 13 w 78"/>
              <a:gd name="T73" fmla="*/ 44 h 65"/>
              <a:gd name="T74" fmla="*/ 10 w 78"/>
              <a:gd name="T75" fmla="*/ 50 h 65"/>
              <a:gd name="T76" fmla="*/ 4 w 78"/>
              <a:gd name="T77" fmla="*/ 55 h 65"/>
              <a:gd name="T78" fmla="*/ 2 w 78"/>
              <a:gd name="T79" fmla="*/ 57 h 65"/>
              <a:gd name="T80" fmla="*/ 0 w 78"/>
              <a:gd name="T81" fmla="*/ 59 h 65"/>
              <a:gd name="T82" fmla="*/ 0 w 78"/>
              <a:gd name="T83" fmla="*/ 61 h 65"/>
              <a:gd name="T84" fmla="*/ 0 w 78"/>
              <a:gd name="T85" fmla="*/ 63 h 65"/>
              <a:gd name="T86" fmla="*/ 0 w 78"/>
              <a:gd name="T87" fmla="*/ 65 h 65"/>
              <a:gd name="T88" fmla="*/ 10 w 78"/>
              <a:gd name="T89" fmla="*/ 59 h 65"/>
              <a:gd name="T90" fmla="*/ 13 w 78"/>
              <a:gd name="T91" fmla="*/ 55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78" h="65">
                <a:moveTo>
                  <a:pt x="13" y="55"/>
                </a:moveTo>
                <a:lnTo>
                  <a:pt x="15" y="55"/>
                </a:lnTo>
                <a:lnTo>
                  <a:pt x="15" y="55"/>
                </a:lnTo>
                <a:lnTo>
                  <a:pt x="17" y="55"/>
                </a:lnTo>
                <a:lnTo>
                  <a:pt x="17" y="55"/>
                </a:lnTo>
                <a:lnTo>
                  <a:pt x="17" y="54"/>
                </a:lnTo>
                <a:lnTo>
                  <a:pt x="17" y="54"/>
                </a:lnTo>
                <a:lnTo>
                  <a:pt x="19" y="54"/>
                </a:lnTo>
                <a:lnTo>
                  <a:pt x="19" y="52"/>
                </a:lnTo>
                <a:lnTo>
                  <a:pt x="19" y="52"/>
                </a:lnTo>
                <a:lnTo>
                  <a:pt x="21" y="50"/>
                </a:lnTo>
                <a:lnTo>
                  <a:pt x="21" y="50"/>
                </a:lnTo>
                <a:lnTo>
                  <a:pt x="22" y="48"/>
                </a:lnTo>
                <a:lnTo>
                  <a:pt x="22" y="48"/>
                </a:lnTo>
                <a:lnTo>
                  <a:pt x="22" y="48"/>
                </a:lnTo>
                <a:lnTo>
                  <a:pt x="24" y="46"/>
                </a:lnTo>
                <a:lnTo>
                  <a:pt x="24" y="44"/>
                </a:lnTo>
                <a:lnTo>
                  <a:pt x="26" y="44"/>
                </a:lnTo>
                <a:lnTo>
                  <a:pt x="28" y="43"/>
                </a:lnTo>
                <a:lnTo>
                  <a:pt x="28" y="41"/>
                </a:lnTo>
                <a:lnTo>
                  <a:pt x="32" y="39"/>
                </a:lnTo>
                <a:lnTo>
                  <a:pt x="33" y="37"/>
                </a:lnTo>
                <a:lnTo>
                  <a:pt x="35" y="35"/>
                </a:lnTo>
                <a:lnTo>
                  <a:pt x="37" y="35"/>
                </a:lnTo>
                <a:lnTo>
                  <a:pt x="39" y="33"/>
                </a:lnTo>
                <a:lnTo>
                  <a:pt x="43" y="30"/>
                </a:lnTo>
                <a:lnTo>
                  <a:pt x="44" y="28"/>
                </a:lnTo>
                <a:lnTo>
                  <a:pt x="46" y="26"/>
                </a:lnTo>
                <a:lnTo>
                  <a:pt x="48" y="24"/>
                </a:lnTo>
                <a:lnTo>
                  <a:pt x="50" y="22"/>
                </a:lnTo>
                <a:lnTo>
                  <a:pt x="52" y="20"/>
                </a:lnTo>
                <a:lnTo>
                  <a:pt x="54" y="20"/>
                </a:lnTo>
                <a:lnTo>
                  <a:pt x="54" y="19"/>
                </a:lnTo>
                <a:lnTo>
                  <a:pt x="56" y="17"/>
                </a:lnTo>
                <a:lnTo>
                  <a:pt x="57" y="17"/>
                </a:lnTo>
                <a:lnTo>
                  <a:pt x="57" y="15"/>
                </a:lnTo>
                <a:lnTo>
                  <a:pt x="59" y="15"/>
                </a:lnTo>
                <a:lnTo>
                  <a:pt x="61" y="13"/>
                </a:lnTo>
                <a:lnTo>
                  <a:pt x="63" y="11"/>
                </a:lnTo>
                <a:lnTo>
                  <a:pt x="65" y="11"/>
                </a:lnTo>
                <a:lnTo>
                  <a:pt x="65" y="9"/>
                </a:lnTo>
                <a:lnTo>
                  <a:pt x="67" y="9"/>
                </a:lnTo>
                <a:lnTo>
                  <a:pt x="67" y="9"/>
                </a:lnTo>
                <a:lnTo>
                  <a:pt x="67" y="8"/>
                </a:lnTo>
                <a:lnTo>
                  <a:pt x="68" y="8"/>
                </a:lnTo>
                <a:lnTo>
                  <a:pt x="68" y="8"/>
                </a:lnTo>
                <a:lnTo>
                  <a:pt x="70" y="6"/>
                </a:lnTo>
                <a:lnTo>
                  <a:pt x="70" y="4"/>
                </a:lnTo>
                <a:lnTo>
                  <a:pt x="72" y="4"/>
                </a:lnTo>
                <a:lnTo>
                  <a:pt x="72" y="4"/>
                </a:lnTo>
                <a:lnTo>
                  <a:pt x="76" y="2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6" y="2"/>
                </a:lnTo>
                <a:lnTo>
                  <a:pt x="76" y="2"/>
                </a:lnTo>
                <a:lnTo>
                  <a:pt x="74" y="2"/>
                </a:lnTo>
                <a:lnTo>
                  <a:pt x="74" y="2"/>
                </a:lnTo>
                <a:lnTo>
                  <a:pt x="72" y="4"/>
                </a:lnTo>
                <a:lnTo>
                  <a:pt x="72" y="4"/>
                </a:lnTo>
                <a:lnTo>
                  <a:pt x="70" y="4"/>
                </a:lnTo>
                <a:lnTo>
                  <a:pt x="68" y="4"/>
                </a:lnTo>
                <a:lnTo>
                  <a:pt x="68" y="6"/>
                </a:lnTo>
                <a:lnTo>
                  <a:pt x="68" y="6"/>
                </a:lnTo>
                <a:lnTo>
                  <a:pt x="67" y="6"/>
                </a:lnTo>
                <a:lnTo>
                  <a:pt x="65" y="8"/>
                </a:lnTo>
                <a:lnTo>
                  <a:pt x="65" y="8"/>
                </a:lnTo>
                <a:lnTo>
                  <a:pt x="63" y="8"/>
                </a:lnTo>
                <a:lnTo>
                  <a:pt x="63" y="9"/>
                </a:lnTo>
                <a:lnTo>
                  <a:pt x="61" y="9"/>
                </a:lnTo>
                <a:lnTo>
                  <a:pt x="61" y="9"/>
                </a:lnTo>
                <a:lnTo>
                  <a:pt x="59" y="11"/>
                </a:lnTo>
                <a:lnTo>
                  <a:pt x="59" y="11"/>
                </a:lnTo>
                <a:lnTo>
                  <a:pt x="57" y="11"/>
                </a:lnTo>
                <a:lnTo>
                  <a:pt x="56" y="13"/>
                </a:lnTo>
                <a:lnTo>
                  <a:pt x="56" y="13"/>
                </a:lnTo>
                <a:lnTo>
                  <a:pt x="54" y="13"/>
                </a:lnTo>
                <a:lnTo>
                  <a:pt x="52" y="15"/>
                </a:lnTo>
                <a:lnTo>
                  <a:pt x="50" y="17"/>
                </a:lnTo>
                <a:lnTo>
                  <a:pt x="48" y="17"/>
                </a:lnTo>
                <a:lnTo>
                  <a:pt x="48" y="19"/>
                </a:lnTo>
                <a:lnTo>
                  <a:pt x="46" y="19"/>
                </a:lnTo>
                <a:lnTo>
                  <a:pt x="46" y="19"/>
                </a:lnTo>
                <a:lnTo>
                  <a:pt x="44" y="20"/>
                </a:lnTo>
                <a:lnTo>
                  <a:pt x="43" y="20"/>
                </a:lnTo>
                <a:lnTo>
                  <a:pt x="41" y="22"/>
                </a:lnTo>
                <a:lnTo>
                  <a:pt x="39" y="24"/>
                </a:lnTo>
                <a:lnTo>
                  <a:pt x="37" y="24"/>
                </a:lnTo>
                <a:lnTo>
                  <a:pt x="39" y="24"/>
                </a:lnTo>
                <a:lnTo>
                  <a:pt x="35" y="26"/>
                </a:lnTo>
                <a:lnTo>
                  <a:pt x="33" y="28"/>
                </a:lnTo>
                <a:lnTo>
                  <a:pt x="32" y="28"/>
                </a:lnTo>
                <a:lnTo>
                  <a:pt x="30" y="32"/>
                </a:lnTo>
                <a:lnTo>
                  <a:pt x="28" y="32"/>
                </a:lnTo>
                <a:lnTo>
                  <a:pt x="28" y="32"/>
                </a:lnTo>
                <a:lnTo>
                  <a:pt x="26" y="33"/>
                </a:lnTo>
                <a:lnTo>
                  <a:pt x="26" y="33"/>
                </a:lnTo>
                <a:lnTo>
                  <a:pt x="24" y="35"/>
                </a:lnTo>
                <a:lnTo>
                  <a:pt x="22" y="35"/>
                </a:lnTo>
                <a:lnTo>
                  <a:pt x="21" y="37"/>
                </a:lnTo>
                <a:lnTo>
                  <a:pt x="21" y="37"/>
                </a:lnTo>
                <a:lnTo>
                  <a:pt x="19" y="39"/>
                </a:lnTo>
                <a:lnTo>
                  <a:pt x="17" y="39"/>
                </a:lnTo>
                <a:lnTo>
                  <a:pt x="17" y="41"/>
                </a:lnTo>
                <a:lnTo>
                  <a:pt x="15" y="41"/>
                </a:lnTo>
                <a:lnTo>
                  <a:pt x="15" y="43"/>
                </a:lnTo>
                <a:lnTo>
                  <a:pt x="13" y="43"/>
                </a:lnTo>
                <a:lnTo>
                  <a:pt x="13" y="44"/>
                </a:lnTo>
                <a:lnTo>
                  <a:pt x="13" y="44"/>
                </a:lnTo>
                <a:lnTo>
                  <a:pt x="11" y="46"/>
                </a:lnTo>
                <a:lnTo>
                  <a:pt x="10" y="48"/>
                </a:lnTo>
                <a:lnTo>
                  <a:pt x="10" y="50"/>
                </a:lnTo>
                <a:lnTo>
                  <a:pt x="6" y="54"/>
                </a:lnTo>
                <a:lnTo>
                  <a:pt x="6" y="54"/>
                </a:lnTo>
                <a:lnTo>
                  <a:pt x="4" y="55"/>
                </a:lnTo>
                <a:lnTo>
                  <a:pt x="2" y="55"/>
                </a:lnTo>
                <a:lnTo>
                  <a:pt x="2" y="55"/>
                </a:lnTo>
                <a:lnTo>
                  <a:pt x="2" y="57"/>
                </a:lnTo>
                <a:lnTo>
                  <a:pt x="2" y="57"/>
                </a:lnTo>
                <a:lnTo>
                  <a:pt x="2" y="57"/>
                </a:lnTo>
                <a:lnTo>
                  <a:pt x="0" y="59"/>
                </a:lnTo>
                <a:lnTo>
                  <a:pt x="0" y="59"/>
                </a:lnTo>
                <a:lnTo>
                  <a:pt x="0" y="61"/>
                </a:lnTo>
                <a:lnTo>
                  <a:pt x="0" y="61"/>
                </a:lnTo>
                <a:lnTo>
                  <a:pt x="0" y="61"/>
                </a:lnTo>
                <a:lnTo>
                  <a:pt x="0" y="63"/>
                </a:lnTo>
                <a:lnTo>
                  <a:pt x="0" y="63"/>
                </a:lnTo>
                <a:lnTo>
                  <a:pt x="0" y="65"/>
                </a:lnTo>
                <a:lnTo>
                  <a:pt x="0" y="65"/>
                </a:lnTo>
                <a:lnTo>
                  <a:pt x="0" y="65"/>
                </a:lnTo>
                <a:lnTo>
                  <a:pt x="4" y="65"/>
                </a:lnTo>
                <a:lnTo>
                  <a:pt x="6" y="63"/>
                </a:lnTo>
                <a:lnTo>
                  <a:pt x="10" y="59"/>
                </a:lnTo>
                <a:lnTo>
                  <a:pt x="11" y="57"/>
                </a:lnTo>
                <a:lnTo>
                  <a:pt x="15" y="55"/>
                </a:lnTo>
                <a:lnTo>
                  <a:pt x="13" y="55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60" name="Freeform 2116"/>
          <p:cNvSpPr>
            <a:spLocks/>
          </p:cNvSpPr>
          <p:nvPr/>
        </p:nvSpPr>
        <p:spPr bwMode="auto">
          <a:xfrm>
            <a:off x="6284913" y="4121150"/>
            <a:ext cx="58737" cy="50800"/>
          </a:xfrm>
          <a:custGeom>
            <a:avLst/>
            <a:gdLst>
              <a:gd name="T0" fmla="*/ 15 w 78"/>
              <a:gd name="T1" fmla="*/ 55 h 65"/>
              <a:gd name="T2" fmla="*/ 17 w 78"/>
              <a:gd name="T3" fmla="*/ 54 h 65"/>
              <a:gd name="T4" fmla="*/ 19 w 78"/>
              <a:gd name="T5" fmla="*/ 52 h 65"/>
              <a:gd name="T6" fmla="*/ 21 w 78"/>
              <a:gd name="T7" fmla="*/ 50 h 65"/>
              <a:gd name="T8" fmla="*/ 22 w 78"/>
              <a:gd name="T9" fmla="*/ 48 h 65"/>
              <a:gd name="T10" fmla="*/ 26 w 78"/>
              <a:gd name="T11" fmla="*/ 44 h 65"/>
              <a:gd name="T12" fmla="*/ 32 w 78"/>
              <a:gd name="T13" fmla="*/ 39 h 65"/>
              <a:gd name="T14" fmla="*/ 37 w 78"/>
              <a:gd name="T15" fmla="*/ 35 h 65"/>
              <a:gd name="T16" fmla="*/ 44 w 78"/>
              <a:gd name="T17" fmla="*/ 28 h 65"/>
              <a:gd name="T18" fmla="*/ 50 w 78"/>
              <a:gd name="T19" fmla="*/ 22 h 65"/>
              <a:gd name="T20" fmla="*/ 54 w 78"/>
              <a:gd name="T21" fmla="*/ 19 h 65"/>
              <a:gd name="T22" fmla="*/ 57 w 78"/>
              <a:gd name="T23" fmla="*/ 15 h 65"/>
              <a:gd name="T24" fmla="*/ 63 w 78"/>
              <a:gd name="T25" fmla="*/ 11 h 65"/>
              <a:gd name="T26" fmla="*/ 67 w 78"/>
              <a:gd name="T27" fmla="*/ 9 h 65"/>
              <a:gd name="T28" fmla="*/ 68 w 78"/>
              <a:gd name="T29" fmla="*/ 8 h 65"/>
              <a:gd name="T30" fmla="*/ 70 w 78"/>
              <a:gd name="T31" fmla="*/ 4 h 65"/>
              <a:gd name="T32" fmla="*/ 76 w 78"/>
              <a:gd name="T33" fmla="*/ 2 h 65"/>
              <a:gd name="T34" fmla="*/ 78 w 78"/>
              <a:gd name="T35" fmla="*/ 0 h 65"/>
              <a:gd name="T36" fmla="*/ 76 w 78"/>
              <a:gd name="T37" fmla="*/ 2 h 65"/>
              <a:gd name="T38" fmla="*/ 74 w 78"/>
              <a:gd name="T39" fmla="*/ 2 h 65"/>
              <a:gd name="T40" fmla="*/ 70 w 78"/>
              <a:gd name="T41" fmla="*/ 4 h 65"/>
              <a:gd name="T42" fmla="*/ 68 w 78"/>
              <a:gd name="T43" fmla="*/ 6 h 65"/>
              <a:gd name="T44" fmla="*/ 65 w 78"/>
              <a:gd name="T45" fmla="*/ 8 h 65"/>
              <a:gd name="T46" fmla="*/ 61 w 78"/>
              <a:gd name="T47" fmla="*/ 9 h 65"/>
              <a:gd name="T48" fmla="*/ 59 w 78"/>
              <a:gd name="T49" fmla="*/ 11 h 65"/>
              <a:gd name="T50" fmla="*/ 56 w 78"/>
              <a:gd name="T51" fmla="*/ 13 h 65"/>
              <a:gd name="T52" fmla="*/ 50 w 78"/>
              <a:gd name="T53" fmla="*/ 17 h 65"/>
              <a:gd name="T54" fmla="*/ 46 w 78"/>
              <a:gd name="T55" fmla="*/ 19 h 65"/>
              <a:gd name="T56" fmla="*/ 43 w 78"/>
              <a:gd name="T57" fmla="*/ 20 h 65"/>
              <a:gd name="T58" fmla="*/ 37 w 78"/>
              <a:gd name="T59" fmla="*/ 24 h 65"/>
              <a:gd name="T60" fmla="*/ 33 w 78"/>
              <a:gd name="T61" fmla="*/ 28 h 65"/>
              <a:gd name="T62" fmla="*/ 28 w 78"/>
              <a:gd name="T63" fmla="*/ 32 h 65"/>
              <a:gd name="T64" fmla="*/ 26 w 78"/>
              <a:gd name="T65" fmla="*/ 33 h 65"/>
              <a:gd name="T66" fmla="*/ 21 w 78"/>
              <a:gd name="T67" fmla="*/ 37 h 65"/>
              <a:gd name="T68" fmla="*/ 17 w 78"/>
              <a:gd name="T69" fmla="*/ 39 h 65"/>
              <a:gd name="T70" fmla="*/ 15 w 78"/>
              <a:gd name="T71" fmla="*/ 43 h 65"/>
              <a:gd name="T72" fmla="*/ 13 w 78"/>
              <a:gd name="T73" fmla="*/ 44 h 65"/>
              <a:gd name="T74" fmla="*/ 10 w 78"/>
              <a:gd name="T75" fmla="*/ 50 h 65"/>
              <a:gd name="T76" fmla="*/ 4 w 78"/>
              <a:gd name="T77" fmla="*/ 55 h 65"/>
              <a:gd name="T78" fmla="*/ 2 w 78"/>
              <a:gd name="T79" fmla="*/ 57 h 65"/>
              <a:gd name="T80" fmla="*/ 0 w 78"/>
              <a:gd name="T81" fmla="*/ 59 h 65"/>
              <a:gd name="T82" fmla="*/ 0 w 78"/>
              <a:gd name="T83" fmla="*/ 61 h 65"/>
              <a:gd name="T84" fmla="*/ 0 w 78"/>
              <a:gd name="T85" fmla="*/ 63 h 65"/>
              <a:gd name="T86" fmla="*/ 0 w 78"/>
              <a:gd name="T87" fmla="*/ 65 h 65"/>
              <a:gd name="T88" fmla="*/ 10 w 78"/>
              <a:gd name="T89" fmla="*/ 59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78" h="65">
                <a:moveTo>
                  <a:pt x="13" y="55"/>
                </a:moveTo>
                <a:lnTo>
                  <a:pt x="15" y="55"/>
                </a:lnTo>
                <a:lnTo>
                  <a:pt x="15" y="55"/>
                </a:lnTo>
                <a:lnTo>
                  <a:pt x="17" y="55"/>
                </a:lnTo>
                <a:lnTo>
                  <a:pt x="17" y="55"/>
                </a:lnTo>
                <a:lnTo>
                  <a:pt x="17" y="54"/>
                </a:lnTo>
                <a:lnTo>
                  <a:pt x="17" y="54"/>
                </a:lnTo>
                <a:lnTo>
                  <a:pt x="19" y="54"/>
                </a:lnTo>
                <a:lnTo>
                  <a:pt x="19" y="52"/>
                </a:lnTo>
                <a:lnTo>
                  <a:pt x="19" y="52"/>
                </a:lnTo>
                <a:lnTo>
                  <a:pt x="21" y="50"/>
                </a:lnTo>
                <a:lnTo>
                  <a:pt x="21" y="50"/>
                </a:lnTo>
                <a:lnTo>
                  <a:pt x="22" y="48"/>
                </a:lnTo>
                <a:lnTo>
                  <a:pt x="22" y="48"/>
                </a:lnTo>
                <a:lnTo>
                  <a:pt x="22" y="48"/>
                </a:lnTo>
                <a:lnTo>
                  <a:pt x="24" y="46"/>
                </a:lnTo>
                <a:lnTo>
                  <a:pt x="24" y="44"/>
                </a:lnTo>
                <a:lnTo>
                  <a:pt x="26" y="44"/>
                </a:lnTo>
                <a:lnTo>
                  <a:pt x="28" y="43"/>
                </a:lnTo>
                <a:lnTo>
                  <a:pt x="28" y="41"/>
                </a:lnTo>
                <a:lnTo>
                  <a:pt x="32" y="39"/>
                </a:lnTo>
                <a:lnTo>
                  <a:pt x="33" y="37"/>
                </a:lnTo>
                <a:lnTo>
                  <a:pt x="35" y="35"/>
                </a:lnTo>
                <a:lnTo>
                  <a:pt x="37" y="35"/>
                </a:lnTo>
                <a:lnTo>
                  <a:pt x="39" y="33"/>
                </a:lnTo>
                <a:lnTo>
                  <a:pt x="43" y="30"/>
                </a:lnTo>
                <a:lnTo>
                  <a:pt x="44" y="28"/>
                </a:lnTo>
                <a:lnTo>
                  <a:pt x="46" y="26"/>
                </a:lnTo>
                <a:lnTo>
                  <a:pt x="48" y="24"/>
                </a:lnTo>
                <a:lnTo>
                  <a:pt x="50" y="22"/>
                </a:lnTo>
                <a:lnTo>
                  <a:pt x="52" y="20"/>
                </a:lnTo>
                <a:lnTo>
                  <a:pt x="54" y="20"/>
                </a:lnTo>
                <a:lnTo>
                  <a:pt x="54" y="19"/>
                </a:lnTo>
                <a:lnTo>
                  <a:pt x="56" y="17"/>
                </a:lnTo>
                <a:lnTo>
                  <a:pt x="57" y="17"/>
                </a:lnTo>
                <a:lnTo>
                  <a:pt x="57" y="15"/>
                </a:lnTo>
                <a:lnTo>
                  <a:pt x="59" y="15"/>
                </a:lnTo>
                <a:lnTo>
                  <a:pt x="61" y="13"/>
                </a:lnTo>
                <a:lnTo>
                  <a:pt x="63" y="11"/>
                </a:lnTo>
                <a:lnTo>
                  <a:pt x="65" y="11"/>
                </a:lnTo>
                <a:lnTo>
                  <a:pt x="65" y="9"/>
                </a:lnTo>
                <a:lnTo>
                  <a:pt x="67" y="9"/>
                </a:lnTo>
                <a:lnTo>
                  <a:pt x="67" y="9"/>
                </a:lnTo>
                <a:lnTo>
                  <a:pt x="67" y="8"/>
                </a:lnTo>
                <a:lnTo>
                  <a:pt x="68" y="8"/>
                </a:lnTo>
                <a:lnTo>
                  <a:pt x="68" y="8"/>
                </a:lnTo>
                <a:lnTo>
                  <a:pt x="70" y="6"/>
                </a:lnTo>
                <a:lnTo>
                  <a:pt x="70" y="4"/>
                </a:lnTo>
                <a:lnTo>
                  <a:pt x="72" y="4"/>
                </a:lnTo>
                <a:lnTo>
                  <a:pt x="72" y="4"/>
                </a:lnTo>
                <a:lnTo>
                  <a:pt x="76" y="2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6" y="2"/>
                </a:lnTo>
                <a:lnTo>
                  <a:pt x="76" y="2"/>
                </a:lnTo>
                <a:lnTo>
                  <a:pt x="74" y="2"/>
                </a:lnTo>
                <a:lnTo>
                  <a:pt x="74" y="2"/>
                </a:lnTo>
                <a:lnTo>
                  <a:pt x="72" y="4"/>
                </a:lnTo>
                <a:lnTo>
                  <a:pt x="72" y="4"/>
                </a:lnTo>
                <a:lnTo>
                  <a:pt x="70" y="4"/>
                </a:lnTo>
                <a:lnTo>
                  <a:pt x="68" y="4"/>
                </a:lnTo>
                <a:lnTo>
                  <a:pt x="68" y="6"/>
                </a:lnTo>
                <a:lnTo>
                  <a:pt x="68" y="6"/>
                </a:lnTo>
                <a:lnTo>
                  <a:pt x="67" y="6"/>
                </a:lnTo>
                <a:lnTo>
                  <a:pt x="65" y="8"/>
                </a:lnTo>
                <a:lnTo>
                  <a:pt x="65" y="8"/>
                </a:lnTo>
                <a:lnTo>
                  <a:pt x="63" y="8"/>
                </a:lnTo>
                <a:lnTo>
                  <a:pt x="63" y="9"/>
                </a:lnTo>
                <a:lnTo>
                  <a:pt x="61" y="9"/>
                </a:lnTo>
                <a:lnTo>
                  <a:pt x="61" y="9"/>
                </a:lnTo>
                <a:lnTo>
                  <a:pt x="59" y="11"/>
                </a:lnTo>
                <a:lnTo>
                  <a:pt x="59" y="11"/>
                </a:lnTo>
                <a:lnTo>
                  <a:pt x="57" y="11"/>
                </a:lnTo>
                <a:lnTo>
                  <a:pt x="56" y="13"/>
                </a:lnTo>
                <a:lnTo>
                  <a:pt x="56" y="13"/>
                </a:lnTo>
                <a:lnTo>
                  <a:pt x="54" y="13"/>
                </a:lnTo>
                <a:lnTo>
                  <a:pt x="52" y="15"/>
                </a:lnTo>
                <a:lnTo>
                  <a:pt x="50" y="17"/>
                </a:lnTo>
                <a:lnTo>
                  <a:pt x="48" y="17"/>
                </a:lnTo>
                <a:lnTo>
                  <a:pt x="48" y="19"/>
                </a:lnTo>
                <a:lnTo>
                  <a:pt x="46" y="19"/>
                </a:lnTo>
                <a:lnTo>
                  <a:pt x="46" y="19"/>
                </a:lnTo>
                <a:lnTo>
                  <a:pt x="44" y="20"/>
                </a:lnTo>
                <a:lnTo>
                  <a:pt x="43" y="20"/>
                </a:lnTo>
                <a:lnTo>
                  <a:pt x="41" y="22"/>
                </a:lnTo>
                <a:lnTo>
                  <a:pt x="39" y="24"/>
                </a:lnTo>
                <a:lnTo>
                  <a:pt x="37" y="24"/>
                </a:lnTo>
                <a:lnTo>
                  <a:pt x="39" y="24"/>
                </a:lnTo>
                <a:lnTo>
                  <a:pt x="35" y="26"/>
                </a:lnTo>
                <a:lnTo>
                  <a:pt x="33" y="28"/>
                </a:lnTo>
                <a:lnTo>
                  <a:pt x="32" y="28"/>
                </a:lnTo>
                <a:lnTo>
                  <a:pt x="30" y="32"/>
                </a:lnTo>
                <a:lnTo>
                  <a:pt x="28" y="32"/>
                </a:lnTo>
                <a:lnTo>
                  <a:pt x="28" y="32"/>
                </a:lnTo>
                <a:lnTo>
                  <a:pt x="26" y="33"/>
                </a:lnTo>
                <a:lnTo>
                  <a:pt x="26" y="33"/>
                </a:lnTo>
                <a:lnTo>
                  <a:pt x="24" y="35"/>
                </a:lnTo>
                <a:lnTo>
                  <a:pt x="22" y="35"/>
                </a:lnTo>
                <a:lnTo>
                  <a:pt x="21" y="37"/>
                </a:lnTo>
                <a:lnTo>
                  <a:pt x="21" y="37"/>
                </a:lnTo>
                <a:lnTo>
                  <a:pt x="19" y="39"/>
                </a:lnTo>
                <a:lnTo>
                  <a:pt x="17" y="39"/>
                </a:lnTo>
                <a:lnTo>
                  <a:pt x="17" y="41"/>
                </a:lnTo>
                <a:lnTo>
                  <a:pt x="15" y="41"/>
                </a:lnTo>
                <a:lnTo>
                  <a:pt x="15" y="43"/>
                </a:lnTo>
                <a:lnTo>
                  <a:pt x="13" y="43"/>
                </a:lnTo>
                <a:lnTo>
                  <a:pt x="13" y="44"/>
                </a:lnTo>
                <a:lnTo>
                  <a:pt x="13" y="44"/>
                </a:lnTo>
                <a:lnTo>
                  <a:pt x="11" y="46"/>
                </a:lnTo>
                <a:lnTo>
                  <a:pt x="10" y="48"/>
                </a:lnTo>
                <a:lnTo>
                  <a:pt x="10" y="50"/>
                </a:lnTo>
                <a:lnTo>
                  <a:pt x="6" y="54"/>
                </a:lnTo>
                <a:lnTo>
                  <a:pt x="6" y="54"/>
                </a:lnTo>
                <a:lnTo>
                  <a:pt x="4" y="55"/>
                </a:lnTo>
                <a:lnTo>
                  <a:pt x="2" y="55"/>
                </a:lnTo>
                <a:lnTo>
                  <a:pt x="2" y="55"/>
                </a:lnTo>
                <a:lnTo>
                  <a:pt x="2" y="57"/>
                </a:lnTo>
                <a:lnTo>
                  <a:pt x="2" y="57"/>
                </a:lnTo>
                <a:lnTo>
                  <a:pt x="2" y="57"/>
                </a:lnTo>
                <a:lnTo>
                  <a:pt x="0" y="59"/>
                </a:lnTo>
                <a:lnTo>
                  <a:pt x="0" y="59"/>
                </a:lnTo>
                <a:lnTo>
                  <a:pt x="0" y="61"/>
                </a:lnTo>
                <a:lnTo>
                  <a:pt x="0" y="61"/>
                </a:lnTo>
                <a:lnTo>
                  <a:pt x="0" y="61"/>
                </a:lnTo>
                <a:lnTo>
                  <a:pt x="0" y="63"/>
                </a:lnTo>
                <a:lnTo>
                  <a:pt x="0" y="63"/>
                </a:lnTo>
                <a:lnTo>
                  <a:pt x="0" y="65"/>
                </a:lnTo>
                <a:lnTo>
                  <a:pt x="0" y="65"/>
                </a:lnTo>
                <a:lnTo>
                  <a:pt x="0" y="65"/>
                </a:lnTo>
                <a:lnTo>
                  <a:pt x="4" y="65"/>
                </a:lnTo>
                <a:lnTo>
                  <a:pt x="6" y="63"/>
                </a:lnTo>
                <a:lnTo>
                  <a:pt x="10" y="59"/>
                </a:lnTo>
                <a:lnTo>
                  <a:pt x="11" y="57"/>
                </a:lnTo>
                <a:lnTo>
                  <a:pt x="15" y="55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61" name="Freeform 2117"/>
          <p:cNvSpPr>
            <a:spLocks/>
          </p:cNvSpPr>
          <p:nvPr/>
        </p:nvSpPr>
        <p:spPr bwMode="auto">
          <a:xfrm>
            <a:off x="6275388" y="4090988"/>
            <a:ext cx="150812" cy="85725"/>
          </a:xfrm>
          <a:custGeom>
            <a:avLst/>
            <a:gdLst>
              <a:gd name="T0" fmla="*/ 9 w 190"/>
              <a:gd name="T1" fmla="*/ 105 h 107"/>
              <a:gd name="T2" fmla="*/ 19 w 190"/>
              <a:gd name="T3" fmla="*/ 100 h 107"/>
              <a:gd name="T4" fmla="*/ 30 w 190"/>
              <a:gd name="T5" fmla="*/ 94 h 107"/>
              <a:gd name="T6" fmla="*/ 39 w 190"/>
              <a:gd name="T7" fmla="*/ 89 h 107"/>
              <a:gd name="T8" fmla="*/ 44 w 190"/>
              <a:gd name="T9" fmla="*/ 83 h 107"/>
              <a:gd name="T10" fmla="*/ 53 w 190"/>
              <a:gd name="T11" fmla="*/ 80 h 107"/>
              <a:gd name="T12" fmla="*/ 65 w 190"/>
              <a:gd name="T13" fmla="*/ 72 h 107"/>
              <a:gd name="T14" fmla="*/ 76 w 190"/>
              <a:gd name="T15" fmla="*/ 67 h 107"/>
              <a:gd name="T16" fmla="*/ 96 w 190"/>
              <a:gd name="T17" fmla="*/ 56 h 107"/>
              <a:gd name="T18" fmla="*/ 105 w 190"/>
              <a:gd name="T19" fmla="*/ 46 h 107"/>
              <a:gd name="T20" fmla="*/ 114 w 190"/>
              <a:gd name="T21" fmla="*/ 35 h 107"/>
              <a:gd name="T22" fmla="*/ 125 w 190"/>
              <a:gd name="T23" fmla="*/ 30 h 107"/>
              <a:gd name="T24" fmla="*/ 136 w 190"/>
              <a:gd name="T25" fmla="*/ 24 h 107"/>
              <a:gd name="T26" fmla="*/ 145 w 190"/>
              <a:gd name="T27" fmla="*/ 21 h 107"/>
              <a:gd name="T28" fmla="*/ 155 w 190"/>
              <a:gd name="T29" fmla="*/ 17 h 107"/>
              <a:gd name="T30" fmla="*/ 162 w 190"/>
              <a:gd name="T31" fmla="*/ 12 h 107"/>
              <a:gd name="T32" fmla="*/ 166 w 190"/>
              <a:gd name="T33" fmla="*/ 10 h 107"/>
              <a:gd name="T34" fmla="*/ 171 w 190"/>
              <a:gd name="T35" fmla="*/ 8 h 107"/>
              <a:gd name="T36" fmla="*/ 175 w 190"/>
              <a:gd name="T37" fmla="*/ 4 h 107"/>
              <a:gd name="T38" fmla="*/ 182 w 190"/>
              <a:gd name="T39" fmla="*/ 2 h 107"/>
              <a:gd name="T40" fmla="*/ 190 w 190"/>
              <a:gd name="T41" fmla="*/ 0 h 107"/>
              <a:gd name="T42" fmla="*/ 182 w 190"/>
              <a:gd name="T43" fmla="*/ 4 h 107"/>
              <a:gd name="T44" fmla="*/ 175 w 190"/>
              <a:gd name="T45" fmla="*/ 8 h 107"/>
              <a:gd name="T46" fmla="*/ 171 w 190"/>
              <a:gd name="T47" fmla="*/ 12 h 107"/>
              <a:gd name="T48" fmla="*/ 166 w 190"/>
              <a:gd name="T49" fmla="*/ 15 h 107"/>
              <a:gd name="T50" fmla="*/ 158 w 190"/>
              <a:gd name="T51" fmla="*/ 19 h 107"/>
              <a:gd name="T52" fmla="*/ 151 w 190"/>
              <a:gd name="T53" fmla="*/ 23 h 107"/>
              <a:gd name="T54" fmla="*/ 145 w 190"/>
              <a:gd name="T55" fmla="*/ 26 h 107"/>
              <a:gd name="T56" fmla="*/ 136 w 190"/>
              <a:gd name="T57" fmla="*/ 32 h 107"/>
              <a:gd name="T58" fmla="*/ 122 w 190"/>
              <a:gd name="T59" fmla="*/ 41 h 107"/>
              <a:gd name="T60" fmla="*/ 101 w 190"/>
              <a:gd name="T61" fmla="*/ 45 h 107"/>
              <a:gd name="T62" fmla="*/ 90 w 190"/>
              <a:gd name="T63" fmla="*/ 48 h 107"/>
              <a:gd name="T64" fmla="*/ 81 w 190"/>
              <a:gd name="T65" fmla="*/ 54 h 107"/>
              <a:gd name="T66" fmla="*/ 72 w 190"/>
              <a:gd name="T67" fmla="*/ 59 h 107"/>
              <a:gd name="T68" fmla="*/ 63 w 190"/>
              <a:gd name="T69" fmla="*/ 65 h 107"/>
              <a:gd name="T70" fmla="*/ 55 w 190"/>
              <a:gd name="T71" fmla="*/ 69 h 107"/>
              <a:gd name="T72" fmla="*/ 52 w 190"/>
              <a:gd name="T73" fmla="*/ 70 h 107"/>
              <a:gd name="T74" fmla="*/ 44 w 190"/>
              <a:gd name="T75" fmla="*/ 74 h 107"/>
              <a:gd name="T76" fmla="*/ 41 w 190"/>
              <a:gd name="T77" fmla="*/ 78 h 107"/>
              <a:gd name="T78" fmla="*/ 35 w 190"/>
              <a:gd name="T79" fmla="*/ 80 h 107"/>
              <a:gd name="T80" fmla="*/ 28 w 190"/>
              <a:gd name="T81" fmla="*/ 85 h 107"/>
              <a:gd name="T82" fmla="*/ 19 w 190"/>
              <a:gd name="T83" fmla="*/ 91 h 107"/>
              <a:gd name="T84" fmla="*/ 9 w 190"/>
              <a:gd name="T85" fmla="*/ 94 h 107"/>
              <a:gd name="T86" fmla="*/ 0 w 190"/>
              <a:gd name="T87" fmla="*/ 103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90" h="107">
                <a:moveTo>
                  <a:pt x="0" y="107"/>
                </a:moveTo>
                <a:lnTo>
                  <a:pt x="4" y="107"/>
                </a:lnTo>
                <a:lnTo>
                  <a:pt x="9" y="105"/>
                </a:lnTo>
                <a:lnTo>
                  <a:pt x="13" y="102"/>
                </a:lnTo>
                <a:lnTo>
                  <a:pt x="17" y="100"/>
                </a:lnTo>
                <a:lnTo>
                  <a:pt x="19" y="100"/>
                </a:lnTo>
                <a:lnTo>
                  <a:pt x="20" y="98"/>
                </a:lnTo>
                <a:lnTo>
                  <a:pt x="26" y="96"/>
                </a:lnTo>
                <a:lnTo>
                  <a:pt x="30" y="94"/>
                </a:lnTo>
                <a:lnTo>
                  <a:pt x="31" y="92"/>
                </a:lnTo>
                <a:lnTo>
                  <a:pt x="35" y="89"/>
                </a:lnTo>
                <a:lnTo>
                  <a:pt x="39" y="89"/>
                </a:lnTo>
                <a:lnTo>
                  <a:pt x="42" y="85"/>
                </a:lnTo>
                <a:lnTo>
                  <a:pt x="44" y="85"/>
                </a:lnTo>
                <a:lnTo>
                  <a:pt x="44" y="83"/>
                </a:lnTo>
                <a:lnTo>
                  <a:pt x="48" y="83"/>
                </a:lnTo>
                <a:lnTo>
                  <a:pt x="52" y="81"/>
                </a:lnTo>
                <a:lnTo>
                  <a:pt x="53" y="80"/>
                </a:lnTo>
                <a:lnTo>
                  <a:pt x="57" y="78"/>
                </a:lnTo>
                <a:lnTo>
                  <a:pt x="61" y="74"/>
                </a:lnTo>
                <a:lnTo>
                  <a:pt x="65" y="72"/>
                </a:lnTo>
                <a:lnTo>
                  <a:pt x="70" y="70"/>
                </a:lnTo>
                <a:lnTo>
                  <a:pt x="74" y="69"/>
                </a:lnTo>
                <a:lnTo>
                  <a:pt x="76" y="67"/>
                </a:lnTo>
                <a:lnTo>
                  <a:pt x="87" y="61"/>
                </a:lnTo>
                <a:lnTo>
                  <a:pt x="90" y="57"/>
                </a:lnTo>
                <a:lnTo>
                  <a:pt x="96" y="56"/>
                </a:lnTo>
                <a:lnTo>
                  <a:pt x="99" y="52"/>
                </a:lnTo>
                <a:lnTo>
                  <a:pt x="101" y="50"/>
                </a:lnTo>
                <a:lnTo>
                  <a:pt x="105" y="46"/>
                </a:lnTo>
                <a:lnTo>
                  <a:pt x="107" y="43"/>
                </a:lnTo>
                <a:lnTo>
                  <a:pt x="112" y="39"/>
                </a:lnTo>
                <a:lnTo>
                  <a:pt x="114" y="35"/>
                </a:lnTo>
                <a:lnTo>
                  <a:pt x="118" y="34"/>
                </a:lnTo>
                <a:lnTo>
                  <a:pt x="122" y="32"/>
                </a:lnTo>
                <a:lnTo>
                  <a:pt x="125" y="30"/>
                </a:lnTo>
                <a:lnTo>
                  <a:pt x="129" y="26"/>
                </a:lnTo>
                <a:lnTo>
                  <a:pt x="133" y="24"/>
                </a:lnTo>
                <a:lnTo>
                  <a:pt x="136" y="24"/>
                </a:lnTo>
                <a:lnTo>
                  <a:pt x="140" y="23"/>
                </a:lnTo>
                <a:lnTo>
                  <a:pt x="142" y="23"/>
                </a:lnTo>
                <a:lnTo>
                  <a:pt x="145" y="21"/>
                </a:lnTo>
                <a:lnTo>
                  <a:pt x="149" y="19"/>
                </a:lnTo>
                <a:lnTo>
                  <a:pt x="153" y="17"/>
                </a:lnTo>
                <a:lnTo>
                  <a:pt x="155" y="17"/>
                </a:lnTo>
                <a:lnTo>
                  <a:pt x="156" y="15"/>
                </a:lnTo>
                <a:lnTo>
                  <a:pt x="160" y="13"/>
                </a:lnTo>
                <a:lnTo>
                  <a:pt x="162" y="12"/>
                </a:lnTo>
                <a:lnTo>
                  <a:pt x="162" y="12"/>
                </a:lnTo>
                <a:lnTo>
                  <a:pt x="166" y="10"/>
                </a:lnTo>
                <a:lnTo>
                  <a:pt x="166" y="10"/>
                </a:lnTo>
                <a:lnTo>
                  <a:pt x="168" y="10"/>
                </a:lnTo>
                <a:lnTo>
                  <a:pt x="169" y="8"/>
                </a:lnTo>
                <a:lnTo>
                  <a:pt x="171" y="8"/>
                </a:lnTo>
                <a:lnTo>
                  <a:pt x="171" y="6"/>
                </a:lnTo>
                <a:lnTo>
                  <a:pt x="173" y="6"/>
                </a:lnTo>
                <a:lnTo>
                  <a:pt x="175" y="4"/>
                </a:lnTo>
                <a:lnTo>
                  <a:pt x="177" y="4"/>
                </a:lnTo>
                <a:lnTo>
                  <a:pt x="179" y="2"/>
                </a:lnTo>
                <a:lnTo>
                  <a:pt x="182" y="2"/>
                </a:lnTo>
                <a:lnTo>
                  <a:pt x="186" y="0"/>
                </a:lnTo>
                <a:lnTo>
                  <a:pt x="190" y="0"/>
                </a:lnTo>
                <a:lnTo>
                  <a:pt x="190" y="0"/>
                </a:lnTo>
                <a:lnTo>
                  <a:pt x="186" y="2"/>
                </a:lnTo>
                <a:lnTo>
                  <a:pt x="184" y="4"/>
                </a:lnTo>
                <a:lnTo>
                  <a:pt x="182" y="4"/>
                </a:lnTo>
                <a:lnTo>
                  <a:pt x="179" y="6"/>
                </a:lnTo>
                <a:lnTo>
                  <a:pt x="177" y="8"/>
                </a:lnTo>
                <a:lnTo>
                  <a:pt x="175" y="8"/>
                </a:lnTo>
                <a:lnTo>
                  <a:pt x="173" y="10"/>
                </a:lnTo>
                <a:lnTo>
                  <a:pt x="171" y="10"/>
                </a:lnTo>
                <a:lnTo>
                  <a:pt x="171" y="12"/>
                </a:lnTo>
                <a:lnTo>
                  <a:pt x="169" y="12"/>
                </a:lnTo>
                <a:lnTo>
                  <a:pt x="168" y="13"/>
                </a:lnTo>
                <a:lnTo>
                  <a:pt x="166" y="15"/>
                </a:lnTo>
                <a:lnTo>
                  <a:pt x="164" y="17"/>
                </a:lnTo>
                <a:lnTo>
                  <a:pt x="162" y="17"/>
                </a:lnTo>
                <a:lnTo>
                  <a:pt x="158" y="19"/>
                </a:lnTo>
                <a:lnTo>
                  <a:pt x="156" y="21"/>
                </a:lnTo>
                <a:lnTo>
                  <a:pt x="155" y="21"/>
                </a:lnTo>
                <a:lnTo>
                  <a:pt x="151" y="23"/>
                </a:lnTo>
                <a:lnTo>
                  <a:pt x="149" y="24"/>
                </a:lnTo>
                <a:lnTo>
                  <a:pt x="147" y="24"/>
                </a:lnTo>
                <a:lnTo>
                  <a:pt x="145" y="26"/>
                </a:lnTo>
                <a:lnTo>
                  <a:pt x="142" y="28"/>
                </a:lnTo>
                <a:lnTo>
                  <a:pt x="138" y="30"/>
                </a:lnTo>
                <a:lnTo>
                  <a:pt x="136" y="32"/>
                </a:lnTo>
                <a:lnTo>
                  <a:pt x="131" y="35"/>
                </a:lnTo>
                <a:lnTo>
                  <a:pt x="127" y="37"/>
                </a:lnTo>
                <a:lnTo>
                  <a:pt x="122" y="41"/>
                </a:lnTo>
                <a:lnTo>
                  <a:pt x="114" y="43"/>
                </a:lnTo>
                <a:lnTo>
                  <a:pt x="107" y="45"/>
                </a:lnTo>
                <a:lnTo>
                  <a:pt x="101" y="45"/>
                </a:lnTo>
                <a:lnTo>
                  <a:pt x="96" y="46"/>
                </a:lnTo>
                <a:lnTo>
                  <a:pt x="94" y="48"/>
                </a:lnTo>
                <a:lnTo>
                  <a:pt x="90" y="48"/>
                </a:lnTo>
                <a:lnTo>
                  <a:pt x="88" y="50"/>
                </a:lnTo>
                <a:lnTo>
                  <a:pt x="85" y="52"/>
                </a:lnTo>
                <a:lnTo>
                  <a:pt x="81" y="54"/>
                </a:lnTo>
                <a:lnTo>
                  <a:pt x="79" y="56"/>
                </a:lnTo>
                <a:lnTo>
                  <a:pt x="76" y="57"/>
                </a:lnTo>
                <a:lnTo>
                  <a:pt x="72" y="59"/>
                </a:lnTo>
                <a:lnTo>
                  <a:pt x="70" y="59"/>
                </a:lnTo>
                <a:lnTo>
                  <a:pt x="66" y="61"/>
                </a:lnTo>
                <a:lnTo>
                  <a:pt x="63" y="65"/>
                </a:lnTo>
                <a:lnTo>
                  <a:pt x="59" y="67"/>
                </a:lnTo>
                <a:lnTo>
                  <a:pt x="57" y="67"/>
                </a:lnTo>
                <a:lnTo>
                  <a:pt x="55" y="69"/>
                </a:lnTo>
                <a:lnTo>
                  <a:pt x="53" y="69"/>
                </a:lnTo>
                <a:lnTo>
                  <a:pt x="52" y="70"/>
                </a:lnTo>
                <a:lnTo>
                  <a:pt x="52" y="70"/>
                </a:lnTo>
                <a:lnTo>
                  <a:pt x="48" y="72"/>
                </a:lnTo>
                <a:lnTo>
                  <a:pt x="46" y="74"/>
                </a:lnTo>
                <a:lnTo>
                  <a:pt x="44" y="74"/>
                </a:lnTo>
                <a:lnTo>
                  <a:pt x="44" y="76"/>
                </a:lnTo>
                <a:lnTo>
                  <a:pt x="42" y="76"/>
                </a:lnTo>
                <a:lnTo>
                  <a:pt x="41" y="78"/>
                </a:lnTo>
                <a:lnTo>
                  <a:pt x="41" y="78"/>
                </a:lnTo>
                <a:lnTo>
                  <a:pt x="39" y="78"/>
                </a:lnTo>
                <a:lnTo>
                  <a:pt x="35" y="80"/>
                </a:lnTo>
                <a:lnTo>
                  <a:pt x="33" y="81"/>
                </a:lnTo>
                <a:lnTo>
                  <a:pt x="30" y="83"/>
                </a:lnTo>
                <a:lnTo>
                  <a:pt x="28" y="85"/>
                </a:lnTo>
                <a:lnTo>
                  <a:pt x="26" y="87"/>
                </a:lnTo>
                <a:lnTo>
                  <a:pt x="22" y="89"/>
                </a:lnTo>
                <a:lnTo>
                  <a:pt x="19" y="91"/>
                </a:lnTo>
                <a:lnTo>
                  <a:pt x="17" y="91"/>
                </a:lnTo>
                <a:lnTo>
                  <a:pt x="13" y="94"/>
                </a:lnTo>
                <a:lnTo>
                  <a:pt x="9" y="94"/>
                </a:lnTo>
                <a:lnTo>
                  <a:pt x="7" y="96"/>
                </a:lnTo>
                <a:lnTo>
                  <a:pt x="0" y="100"/>
                </a:lnTo>
                <a:lnTo>
                  <a:pt x="0" y="103"/>
                </a:lnTo>
                <a:lnTo>
                  <a:pt x="0" y="105"/>
                </a:lnTo>
                <a:lnTo>
                  <a:pt x="0" y="107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62" name="Freeform 2118"/>
          <p:cNvSpPr>
            <a:spLocks/>
          </p:cNvSpPr>
          <p:nvPr/>
        </p:nvSpPr>
        <p:spPr bwMode="auto">
          <a:xfrm>
            <a:off x="6275388" y="4090988"/>
            <a:ext cx="150812" cy="85725"/>
          </a:xfrm>
          <a:custGeom>
            <a:avLst/>
            <a:gdLst>
              <a:gd name="T0" fmla="*/ 9 w 190"/>
              <a:gd name="T1" fmla="*/ 105 h 107"/>
              <a:gd name="T2" fmla="*/ 19 w 190"/>
              <a:gd name="T3" fmla="*/ 100 h 107"/>
              <a:gd name="T4" fmla="*/ 30 w 190"/>
              <a:gd name="T5" fmla="*/ 94 h 107"/>
              <a:gd name="T6" fmla="*/ 39 w 190"/>
              <a:gd name="T7" fmla="*/ 89 h 107"/>
              <a:gd name="T8" fmla="*/ 44 w 190"/>
              <a:gd name="T9" fmla="*/ 83 h 107"/>
              <a:gd name="T10" fmla="*/ 53 w 190"/>
              <a:gd name="T11" fmla="*/ 80 h 107"/>
              <a:gd name="T12" fmla="*/ 65 w 190"/>
              <a:gd name="T13" fmla="*/ 72 h 107"/>
              <a:gd name="T14" fmla="*/ 76 w 190"/>
              <a:gd name="T15" fmla="*/ 67 h 107"/>
              <a:gd name="T16" fmla="*/ 96 w 190"/>
              <a:gd name="T17" fmla="*/ 56 h 107"/>
              <a:gd name="T18" fmla="*/ 105 w 190"/>
              <a:gd name="T19" fmla="*/ 46 h 107"/>
              <a:gd name="T20" fmla="*/ 114 w 190"/>
              <a:gd name="T21" fmla="*/ 35 h 107"/>
              <a:gd name="T22" fmla="*/ 125 w 190"/>
              <a:gd name="T23" fmla="*/ 30 h 107"/>
              <a:gd name="T24" fmla="*/ 136 w 190"/>
              <a:gd name="T25" fmla="*/ 24 h 107"/>
              <a:gd name="T26" fmla="*/ 145 w 190"/>
              <a:gd name="T27" fmla="*/ 21 h 107"/>
              <a:gd name="T28" fmla="*/ 155 w 190"/>
              <a:gd name="T29" fmla="*/ 17 h 107"/>
              <a:gd name="T30" fmla="*/ 162 w 190"/>
              <a:gd name="T31" fmla="*/ 12 h 107"/>
              <a:gd name="T32" fmla="*/ 166 w 190"/>
              <a:gd name="T33" fmla="*/ 10 h 107"/>
              <a:gd name="T34" fmla="*/ 171 w 190"/>
              <a:gd name="T35" fmla="*/ 8 h 107"/>
              <a:gd name="T36" fmla="*/ 175 w 190"/>
              <a:gd name="T37" fmla="*/ 4 h 107"/>
              <a:gd name="T38" fmla="*/ 182 w 190"/>
              <a:gd name="T39" fmla="*/ 2 h 107"/>
              <a:gd name="T40" fmla="*/ 190 w 190"/>
              <a:gd name="T41" fmla="*/ 0 h 107"/>
              <a:gd name="T42" fmla="*/ 182 w 190"/>
              <a:gd name="T43" fmla="*/ 4 h 107"/>
              <a:gd name="T44" fmla="*/ 175 w 190"/>
              <a:gd name="T45" fmla="*/ 8 h 107"/>
              <a:gd name="T46" fmla="*/ 171 w 190"/>
              <a:gd name="T47" fmla="*/ 12 h 107"/>
              <a:gd name="T48" fmla="*/ 166 w 190"/>
              <a:gd name="T49" fmla="*/ 15 h 107"/>
              <a:gd name="T50" fmla="*/ 158 w 190"/>
              <a:gd name="T51" fmla="*/ 19 h 107"/>
              <a:gd name="T52" fmla="*/ 151 w 190"/>
              <a:gd name="T53" fmla="*/ 23 h 107"/>
              <a:gd name="T54" fmla="*/ 145 w 190"/>
              <a:gd name="T55" fmla="*/ 26 h 107"/>
              <a:gd name="T56" fmla="*/ 136 w 190"/>
              <a:gd name="T57" fmla="*/ 32 h 107"/>
              <a:gd name="T58" fmla="*/ 122 w 190"/>
              <a:gd name="T59" fmla="*/ 41 h 107"/>
              <a:gd name="T60" fmla="*/ 101 w 190"/>
              <a:gd name="T61" fmla="*/ 45 h 107"/>
              <a:gd name="T62" fmla="*/ 90 w 190"/>
              <a:gd name="T63" fmla="*/ 48 h 107"/>
              <a:gd name="T64" fmla="*/ 81 w 190"/>
              <a:gd name="T65" fmla="*/ 54 h 107"/>
              <a:gd name="T66" fmla="*/ 72 w 190"/>
              <a:gd name="T67" fmla="*/ 59 h 107"/>
              <a:gd name="T68" fmla="*/ 63 w 190"/>
              <a:gd name="T69" fmla="*/ 65 h 107"/>
              <a:gd name="T70" fmla="*/ 55 w 190"/>
              <a:gd name="T71" fmla="*/ 69 h 107"/>
              <a:gd name="T72" fmla="*/ 52 w 190"/>
              <a:gd name="T73" fmla="*/ 70 h 107"/>
              <a:gd name="T74" fmla="*/ 44 w 190"/>
              <a:gd name="T75" fmla="*/ 74 h 107"/>
              <a:gd name="T76" fmla="*/ 41 w 190"/>
              <a:gd name="T77" fmla="*/ 78 h 107"/>
              <a:gd name="T78" fmla="*/ 35 w 190"/>
              <a:gd name="T79" fmla="*/ 80 h 107"/>
              <a:gd name="T80" fmla="*/ 28 w 190"/>
              <a:gd name="T81" fmla="*/ 85 h 107"/>
              <a:gd name="T82" fmla="*/ 19 w 190"/>
              <a:gd name="T83" fmla="*/ 91 h 107"/>
              <a:gd name="T84" fmla="*/ 9 w 190"/>
              <a:gd name="T85" fmla="*/ 94 h 107"/>
              <a:gd name="T86" fmla="*/ 0 w 190"/>
              <a:gd name="T87" fmla="*/ 103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90" h="107">
                <a:moveTo>
                  <a:pt x="0" y="107"/>
                </a:moveTo>
                <a:lnTo>
                  <a:pt x="4" y="107"/>
                </a:lnTo>
                <a:lnTo>
                  <a:pt x="9" y="105"/>
                </a:lnTo>
                <a:lnTo>
                  <a:pt x="13" y="102"/>
                </a:lnTo>
                <a:lnTo>
                  <a:pt x="17" y="100"/>
                </a:lnTo>
                <a:lnTo>
                  <a:pt x="19" y="100"/>
                </a:lnTo>
                <a:lnTo>
                  <a:pt x="20" y="98"/>
                </a:lnTo>
                <a:lnTo>
                  <a:pt x="26" y="96"/>
                </a:lnTo>
                <a:lnTo>
                  <a:pt x="30" y="94"/>
                </a:lnTo>
                <a:lnTo>
                  <a:pt x="31" y="92"/>
                </a:lnTo>
                <a:lnTo>
                  <a:pt x="35" y="89"/>
                </a:lnTo>
                <a:lnTo>
                  <a:pt x="39" y="89"/>
                </a:lnTo>
                <a:lnTo>
                  <a:pt x="42" y="85"/>
                </a:lnTo>
                <a:lnTo>
                  <a:pt x="44" y="85"/>
                </a:lnTo>
                <a:lnTo>
                  <a:pt x="44" y="83"/>
                </a:lnTo>
                <a:lnTo>
                  <a:pt x="48" y="83"/>
                </a:lnTo>
                <a:lnTo>
                  <a:pt x="52" y="81"/>
                </a:lnTo>
                <a:lnTo>
                  <a:pt x="53" y="80"/>
                </a:lnTo>
                <a:lnTo>
                  <a:pt x="57" y="78"/>
                </a:lnTo>
                <a:lnTo>
                  <a:pt x="61" y="74"/>
                </a:lnTo>
                <a:lnTo>
                  <a:pt x="65" y="72"/>
                </a:lnTo>
                <a:lnTo>
                  <a:pt x="70" y="70"/>
                </a:lnTo>
                <a:lnTo>
                  <a:pt x="74" y="69"/>
                </a:lnTo>
                <a:lnTo>
                  <a:pt x="76" y="67"/>
                </a:lnTo>
                <a:lnTo>
                  <a:pt x="87" y="61"/>
                </a:lnTo>
                <a:lnTo>
                  <a:pt x="90" y="57"/>
                </a:lnTo>
                <a:lnTo>
                  <a:pt x="96" y="56"/>
                </a:lnTo>
                <a:lnTo>
                  <a:pt x="99" y="52"/>
                </a:lnTo>
                <a:lnTo>
                  <a:pt x="101" y="50"/>
                </a:lnTo>
                <a:lnTo>
                  <a:pt x="105" y="46"/>
                </a:lnTo>
                <a:lnTo>
                  <a:pt x="107" y="43"/>
                </a:lnTo>
                <a:lnTo>
                  <a:pt x="112" y="39"/>
                </a:lnTo>
                <a:lnTo>
                  <a:pt x="114" y="35"/>
                </a:lnTo>
                <a:lnTo>
                  <a:pt x="118" y="34"/>
                </a:lnTo>
                <a:lnTo>
                  <a:pt x="122" y="32"/>
                </a:lnTo>
                <a:lnTo>
                  <a:pt x="125" y="30"/>
                </a:lnTo>
                <a:lnTo>
                  <a:pt x="129" y="26"/>
                </a:lnTo>
                <a:lnTo>
                  <a:pt x="133" y="24"/>
                </a:lnTo>
                <a:lnTo>
                  <a:pt x="136" y="24"/>
                </a:lnTo>
                <a:lnTo>
                  <a:pt x="140" y="23"/>
                </a:lnTo>
                <a:lnTo>
                  <a:pt x="142" y="23"/>
                </a:lnTo>
                <a:lnTo>
                  <a:pt x="145" y="21"/>
                </a:lnTo>
                <a:lnTo>
                  <a:pt x="149" y="19"/>
                </a:lnTo>
                <a:lnTo>
                  <a:pt x="153" y="17"/>
                </a:lnTo>
                <a:lnTo>
                  <a:pt x="155" y="17"/>
                </a:lnTo>
                <a:lnTo>
                  <a:pt x="156" y="15"/>
                </a:lnTo>
                <a:lnTo>
                  <a:pt x="160" y="13"/>
                </a:lnTo>
                <a:lnTo>
                  <a:pt x="162" y="12"/>
                </a:lnTo>
                <a:lnTo>
                  <a:pt x="162" y="12"/>
                </a:lnTo>
                <a:lnTo>
                  <a:pt x="166" y="10"/>
                </a:lnTo>
                <a:lnTo>
                  <a:pt x="166" y="10"/>
                </a:lnTo>
                <a:lnTo>
                  <a:pt x="168" y="10"/>
                </a:lnTo>
                <a:lnTo>
                  <a:pt x="169" y="8"/>
                </a:lnTo>
                <a:lnTo>
                  <a:pt x="171" y="8"/>
                </a:lnTo>
                <a:lnTo>
                  <a:pt x="171" y="6"/>
                </a:lnTo>
                <a:lnTo>
                  <a:pt x="173" y="6"/>
                </a:lnTo>
                <a:lnTo>
                  <a:pt x="175" y="4"/>
                </a:lnTo>
                <a:lnTo>
                  <a:pt x="177" y="4"/>
                </a:lnTo>
                <a:lnTo>
                  <a:pt x="179" y="2"/>
                </a:lnTo>
                <a:lnTo>
                  <a:pt x="182" y="2"/>
                </a:lnTo>
                <a:lnTo>
                  <a:pt x="186" y="0"/>
                </a:lnTo>
                <a:lnTo>
                  <a:pt x="190" y="0"/>
                </a:lnTo>
                <a:lnTo>
                  <a:pt x="190" y="0"/>
                </a:lnTo>
                <a:lnTo>
                  <a:pt x="186" y="2"/>
                </a:lnTo>
                <a:lnTo>
                  <a:pt x="184" y="4"/>
                </a:lnTo>
                <a:lnTo>
                  <a:pt x="182" y="4"/>
                </a:lnTo>
                <a:lnTo>
                  <a:pt x="179" y="6"/>
                </a:lnTo>
                <a:lnTo>
                  <a:pt x="177" y="8"/>
                </a:lnTo>
                <a:lnTo>
                  <a:pt x="175" y="8"/>
                </a:lnTo>
                <a:lnTo>
                  <a:pt x="173" y="10"/>
                </a:lnTo>
                <a:lnTo>
                  <a:pt x="171" y="10"/>
                </a:lnTo>
                <a:lnTo>
                  <a:pt x="171" y="12"/>
                </a:lnTo>
                <a:lnTo>
                  <a:pt x="169" y="12"/>
                </a:lnTo>
                <a:lnTo>
                  <a:pt x="168" y="13"/>
                </a:lnTo>
                <a:lnTo>
                  <a:pt x="166" y="15"/>
                </a:lnTo>
                <a:lnTo>
                  <a:pt x="164" y="17"/>
                </a:lnTo>
                <a:lnTo>
                  <a:pt x="162" y="17"/>
                </a:lnTo>
                <a:lnTo>
                  <a:pt x="158" y="19"/>
                </a:lnTo>
                <a:lnTo>
                  <a:pt x="156" y="21"/>
                </a:lnTo>
                <a:lnTo>
                  <a:pt x="155" y="21"/>
                </a:lnTo>
                <a:lnTo>
                  <a:pt x="151" y="23"/>
                </a:lnTo>
                <a:lnTo>
                  <a:pt x="149" y="24"/>
                </a:lnTo>
                <a:lnTo>
                  <a:pt x="147" y="24"/>
                </a:lnTo>
                <a:lnTo>
                  <a:pt x="145" y="26"/>
                </a:lnTo>
                <a:lnTo>
                  <a:pt x="142" y="28"/>
                </a:lnTo>
                <a:lnTo>
                  <a:pt x="138" y="30"/>
                </a:lnTo>
                <a:lnTo>
                  <a:pt x="136" y="32"/>
                </a:lnTo>
                <a:lnTo>
                  <a:pt x="131" y="35"/>
                </a:lnTo>
                <a:lnTo>
                  <a:pt x="127" y="37"/>
                </a:lnTo>
                <a:lnTo>
                  <a:pt x="122" y="41"/>
                </a:lnTo>
                <a:lnTo>
                  <a:pt x="114" y="43"/>
                </a:lnTo>
                <a:lnTo>
                  <a:pt x="107" y="45"/>
                </a:lnTo>
                <a:lnTo>
                  <a:pt x="101" y="45"/>
                </a:lnTo>
                <a:lnTo>
                  <a:pt x="96" y="46"/>
                </a:lnTo>
                <a:lnTo>
                  <a:pt x="94" y="48"/>
                </a:lnTo>
                <a:lnTo>
                  <a:pt x="90" y="48"/>
                </a:lnTo>
                <a:lnTo>
                  <a:pt x="88" y="50"/>
                </a:lnTo>
                <a:lnTo>
                  <a:pt x="85" y="52"/>
                </a:lnTo>
                <a:lnTo>
                  <a:pt x="81" y="54"/>
                </a:lnTo>
                <a:lnTo>
                  <a:pt x="79" y="56"/>
                </a:lnTo>
                <a:lnTo>
                  <a:pt x="76" y="57"/>
                </a:lnTo>
                <a:lnTo>
                  <a:pt x="72" y="59"/>
                </a:lnTo>
                <a:lnTo>
                  <a:pt x="70" y="59"/>
                </a:lnTo>
                <a:lnTo>
                  <a:pt x="66" y="61"/>
                </a:lnTo>
                <a:lnTo>
                  <a:pt x="63" y="65"/>
                </a:lnTo>
                <a:lnTo>
                  <a:pt x="59" y="67"/>
                </a:lnTo>
                <a:lnTo>
                  <a:pt x="57" y="67"/>
                </a:lnTo>
                <a:lnTo>
                  <a:pt x="55" y="69"/>
                </a:lnTo>
                <a:lnTo>
                  <a:pt x="53" y="69"/>
                </a:lnTo>
                <a:lnTo>
                  <a:pt x="52" y="70"/>
                </a:lnTo>
                <a:lnTo>
                  <a:pt x="52" y="70"/>
                </a:lnTo>
                <a:lnTo>
                  <a:pt x="48" y="72"/>
                </a:lnTo>
                <a:lnTo>
                  <a:pt x="46" y="74"/>
                </a:lnTo>
                <a:lnTo>
                  <a:pt x="44" y="74"/>
                </a:lnTo>
                <a:lnTo>
                  <a:pt x="44" y="76"/>
                </a:lnTo>
                <a:lnTo>
                  <a:pt x="42" y="76"/>
                </a:lnTo>
                <a:lnTo>
                  <a:pt x="41" y="78"/>
                </a:lnTo>
                <a:lnTo>
                  <a:pt x="41" y="78"/>
                </a:lnTo>
                <a:lnTo>
                  <a:pt x="39" y="78"/>
                </a:lnTo>
                <a:lnTo>
                  <a:pt x="35" y="80"/>
                </a:lnTo>
                <a:lnTo>
                  <a:pt x="33" y="81"/>
                </a:lnTo>
                <a:lnTo>
                  <a:pt x="30" y="83"/>
                </a:lnTo>
                <a:lnTo>
                  <a:pt x="28" y="85"/>
                </a:lnTo>
                <a:lnTo>
                  <a:pt x="26" y="87"/>
                </a:lnTo>
                <a:lnTo>
                  <a:pt x="22" y="89"/>
                </a:lnTo>
                <a:lnTo>
                  <a:pt x="19" y="91"/>
                </a:lnTo>
                <a:lnTo>
                  <a:pt x="17" y="91"/>
                </a:lnTo>
                <a:lnTo>
                  <a:pt x="13" y="94"/>
                </a:lnTo>
                <a:lnTo>
                  <a:pt x="9" y="94"/>
                </a:lnTo>
                <a:lnTo>
                  <a:pt x="7" y="96"/>
                </a:lnTo>
                <a:lnTo>
                  <a:pt x="0" y="100"/>
                </a:lnTo>
                <a:lnTo>
                  <a:pt x="0" y="103"/>
                </a:lnTo>
                <a:lnTo>
                  <a:pt x="0" y="105"/>
                </a:lnTo>
                <a:lnTo>
                  <a:pt x="0" y="107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63" name="Freeform 2119"/>
          <p:cNvSpPr>
            <a:spLocks/>
          </p:cNvSpPr>
          <p:nvPr/>
        </p:nvSpPr>
        <p:spPr bwMode="auto">
          <a:xfrm>
            <a:off x="6278563" y="4133850"/>
            <a:ext cx="73025" cy="42863"/>
          </a:xfrm>
          <a:custGeom>
            <a:avLst/>
            <a:gdLst>
              <a:gd name="T0" fmla="*/ 94 w 94"/>
              <a:gd name="T1" fmla="*/ 0 h 55"/>
              <a:gd name="T2" fmla="*/ 94 w 94"/>
              <a:gd name="T3" fmla="*/ 0 h 55"/>
              <a:gd name="T4" fmla="*/ 92 w 94"/>
              <a:gd name="T5" fmla="*/ 0 h 55"/>
              <a:gd name="T6" fmla="*/ 90 w 94"/>
              <a:gd name="T7" fmla="*/ 2 h 55"/>
              <a:gd name="T8" fmla="*/ 90 w 94"/>
              <a:gd name="T9" fmla="*/ 2 h 55"/>
              <a:gd name="T10" fmla="*/ 88 w 94"/>
              <a:gd name="T11" fmla="*/ 3 h 55"/>
              <a:gd name="T12" fmla="*/ 88 w 94"/>
              <a:gd name="T13" fmla="*/ 3 h 55"/>
              <a:gd name="T14" fmla="*/ 86 w 94"/>
              <a:gd name="T15" fmla="*/ 3 h 55"/>
              <a:gd name="T16" fmla="*/ 85 w 94"/>
              <a:gd name="T17" fmla="*/ 5 h 55"/>
              <a:gd name="T18" fmla="*/ 85 w 94"/>
              <a:gd name="T19" fmla="*/ 5 h 55"/>
              <a:gd name="T20" fmla="*/ 83 w 94"/>
              <a:gd name="T21" fmla="*/ 7 h 55"/>
              <a:gd name="T22" fmla="*/ 79 w 94"/>
              <a:gd name="T23" fmla="*/ 9 h 55"/>
              <a:gd name="T24" fmla="*/ 77 w 94"/>
              <a:gd name="T25" fmla="*/ 11 h 55"/>
              <a:gd name="T26" fmla="*/ 74 w 94"/>
              <a:gd name="T27" fmla="*/ 13 h 55"/>
              <a:gd name="T28" fmla="*/ 70 w 94"/>
              <a:gd name="T29" fmla="*/ 15 h 55"/>
              <a:gd name="T30" fmla="*/ 68 w 94"/>
              <a:gd name="T31" fmla="*/ 16 h 55"/>
              <a:gd name="T32" fmla="*/ 66 w 94"/>
              <a:gd name="T33" fmla="*/ 18 h 55"/>
              <a:gd name="T34" fmla="*/ 63 w 94"/>
              <a:gd name="T35" fmla="*/ 20 h 55"/>
              <a:gd name="T36" fmla="*/ 59 w 94"/>
              <a:gd name="T37" fmla="*/ 22 h 55"/>
              <a:gd name="T38" fmla="*/ 55 w 94"/>
              <a:gd name="T39" fmla="*/ 24 h 55"/>
              <a:gd name="T40" fmla="*/ 51 w 94"/>
              <a:gd name="T41" fmla="*/ 26 h 55"/>
              <a:gd name="T42" fmla="*/ 48 w 94"/>
              <a:gd name="T43" fmla="*/ 27 h 55"/>
              <a:gd name="T44" fmla="*/ 44 w 94"/>
              <a:gd name="T45" fmla="*/ 31 h 55"/>
              <a:gd name="T46" fmla="*/ 40 w 94"/>
              <a:gd name="T47" fmla="*/ 33 h 55"/>
              <a:gd name="T48" fmla="*/ 35 w 94"/>
              <a:gd name="T49" fmla="*/ 35 h 55"/>
              <a:gd name="T50" fmla="*/ 33 w 94"/>
              <a:gd name="T51" fmla="*/ 37 h 55"/>
              <a:gd name="T52" fmla="*/ 31 w 94"/>
              <a:gd name="T53" fmla="*/ 38 h 55"/>
              <a:gd name="T54" fmla="*/ 28 w 94"/>
              <a:gd name="T55" fmla="*/ 40 h 55"/>
              <a:gd name="T56" fmla="*/ 22 w 94"/>
              <a:gd name="T57" fmla="*/ 44 h 55"/>
              <a:gd name="T58" fmla="*/ 20 w 94"/>
              <a:gd name="T59" fmla="*/ 44 h 55"/>
              <a:gd name="T60" fmla="*/ 17 w 94"/>
              <a:gd name="T61" fmla="*/ 46 h 55"/>
              <a:gd name="T62" fmla="*/ 15 w 94"/>
              <a:gd name="T63" fmla="*/ 48 h 55"/>
              <a:gd name="T64" fmla="*/ 13 w 94"/>
              <a:gd name="T65" fmla="*/ 49 h 55"/>
              <a:gd name="T66" fmla="*/ 5 w 94"/>
              <a:gd name="T67" fmla="*/ 51 h 55"/>
              <a:gd name="T68" fmla="*/ 0 w 94"/>
              <a:gd name="T69" fmla="*/ 55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4" h="55">
                <a:moveTo>
                  <a:pt x="94" y="0"/>
                </a:moveTo>
                <a:lnTo>
                  <a:pt x="94" y="0"/>
                </a:lnTo>
                <a:lnTo>
                  <a:pt x="92" y="0"/>
                </a:lnTo>
                <a:lnTo>
                  <a:pt x="90" y="2"/>
                </a:lnTo>
                <a:lnTo>
                  <a:pt x="90" y="2"/>
                </a:lnTo>
                <a:lnTo>
                  <a:pt x="88" y="3"/>
                </a:lnTo>
                <a:lnTo>
                  <a:pt x="88" y="3"/>
                </a:lnTo>
                <a:lnTo>
                  <a:pt x="86" y="3"/>
                </a:lnTo>
                <a:lnTo>
                  <a:pt x="85" y="5"/>
                </a:lnTo>
                <a:lnTo>
                  <a:pt x="85" y="5"/>
                </a:lnTo>
                <a:lnTo>
                  <a:pt x="83" y="7"/>
                </a:lnTo>
                <a:lnTo>
                  <a:pt x="79" y="9"/>
                </a:lnTo>
                <a:lnTo>
                  <a:pt x="77" y="11"/>
                </a:lnTo>
                <a:lnTo>
                  <a:pt x="74" y="13"/>
                </a:lnTo>
                <a:lnTo>
                  <a:pt x="70" y="15"/>
                </a:lnTo>
                <a:lnTo>
                  <a:pt x="68" y="16"/>
                </a:lnTo>
                <a:lnTo>
                  <a:pt x="66" y="18"/>
                </a:lnTo>
                <a:lnTo>
                  <a:pt x="63" y="20"/>
                </a:lnTo>
                <a:lnTo>
                  <a:pt x="59" y="22"/>
                </a:lnTo>
                <a:lnTo>
                  <a:pt x="55" y="24"/>
                </a:lnTo>
                <a:lnTo>
                  <a:pt x="51" y="26"/>
                </a:lnTo>
                <a:lnTo>
                  <a:pt x="48" y="27"/>
                </a:lnTo>
                <a:lnTo>
                  <a:pt x="44" y="31"/>
                </a:lnTo>
                <a:lnTo>
                  <a:pt x="40" y="33"/>
                </a:lnTo>
                <a:lnTo>
                  <a:pt x="35" y="35"/>
                </a:lnTo>
                <a:lnTo>
                  <a:pt x="33" y="37"/>
                </a:lnTo>
                <a:lnTo>
                  <a:pt x="31" y="38"/>
                </a:lnTo>
                <a:lnTo>
                  <a:pt x="28" y="40"/>
                </a:lnTo>
                <a:lnTo>
                  <a:pt x="22" y="44"/>
                </a:lnTo>
                <a:lnTo>
                  <a:pt x="20" y="44"/>
                </a:lnTo>
                <a:lnTo>
                  <a:pt x="17" y="46"/>
                </a:lnTo>
                <a:lnTo>
                  <a:pt x="15" y="48"/>
                </a:lnTo>
                <a:lnTo>
                  <a:pt x="13" y="49"/>
                </a:lnTo>
                <a:lnTo>
                  <a:pt x="5" y="51"/>
                </a:lnTo>
                <a:lnTo>
                  <a:pt x="0" y="55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64" name="Freeform 2120"/>
          <p:cNvSpPr>
            <a:spLocks/>
          </p:cNvSpPr>
          <p:nvPr/>
        </p:nvSpPr>
        <p:spPr bwMode="auto">
          <a:xfrm>
            <a:off x="6254750" y="4046538"/>
            <a:ext cx="19050" cy="80962"/>
          </a:xfrm>
          <a:custGeom>
            <a:avLst/>
            <a:gdLst>
              <a:gd name="T0" fmla="*/ 24 w 24"/>
              <a:gd name="T1" fmla="*/ 87 h 103"/>
              <a:gd name="T2" fmla="*/ 24 w 24"/>
              <a:gd name="T3" fmla="*/ 87 h 103"/>
              <a:gd name="T4" fmla="*/ 22 w 24"/>
              <a:gd name="T5" fmla="*/ 85 h 103"/>
              <a:gd name="T6" fmla="*/ 22 w 24"/>
              <a:gd name="T7" fmla="*/ 83 h 103"/>
              <a:gd name="T8" fmla="*/ 22 w 24"/>
              <a:gd name="T9" fmla="*/ 81 h 103"/>
              <a:gd name="T10" fmla="*/ 21 w 24"/>
              <a:gd name="T11" fmla="*/ 78 h 103"/>
              <a:gd name="T12" fmla="*/ 21 w 24"/>
              <a:gd name="T13" fmla="*/ 76 h 103"/>
              <a:gd name="T14" fmla="*/ 19 w 24"/>
              <a:gd name="T15" fmla="*/ 72 h 103"/>
              <a:gd name="T16" fmla="*/ 19 w 24"/>
              <a:gd name="T17" fmla="*/ 70 h 103"/>
              <a:gd name="T18" fmla="*/ 15 w 24"/>
              <a:gd name="T19" fmla="*/ 61 h 103"/>
              <a:gd name="T20" fmla="*/ 15 w 24"/>
              <a:gd name="T21" fmla="*/ 56 h 103"/>
              <a:gd name="T22" fmla="*/ 11 w 24"/>
              <a:gd name="T23" fmla="*/ 45 h 103"/>
              <a:gd name="T24" fmla="*/ 11 w 24"/>
              <a:gd name="T25" fmla="*/ 41 h 103"/>
              <a:gd name="T26" fmla="*/ 10 w 24"/>
              <a:gd name="T27" fmla="*/ 35 h 103"/>
              <a:gd name="T28" fmla="*/ 8 w 24"/>
              <a:gd name="T29" fmla="*/ 24 h 103"/>
              <a:gd name="T30" fmla="*/ 6 w 24"/>
              <a:gd name="T31" fmla="*/ 19 h 103"/>
              <a:gd name="T32" fmla="*/ 6 w 24"/>
              <a:gd name="T33" fmla="*/ 17 h 103"/>
              <a:gd name="T34" fmla="*/ 6 w 24"/>
              <a:gd name="T35" fmla="*/ 12 h 103"/>
              <a:gd name="T36" fmla="*/ 4 w 24"/>
              <a:gd name="T37" fmla="*/ 8 h 103"/>
              <a:gd name="T38" fmla="*/ 4 w 24"/>
              <a:gd name="T39" fmla="*/ 4 h 103"/>
              <a:gd name="T40" fmla="*/ 4 w 24"/>
              <a:gd name="T41" fmla="*/ 0 h 103"/>
              <a:gd name="T42" fmla="*/ 4 w 24"/>
              <a:gd name="T43" fmla="*/ 0 h 103"/>
              <a:gd name="T44" fmla="*/ 4 w 24"/>
              <a:gd name="T45" fmla="*/ 2 h 103"/>
              <a:gd name="T46" fmla="*/ 4 w 24"/>
              <a:gd name="T47" fmla="*/ 4 h 103"/>
              <a:gd name="T48" fmla="*/ 4 w 24"/>
              <a:gd name="T49" fmla="*/ 6 h 103"/>
              <a:gd name="T50" fmla="*/ 2 w 24"/>
              <a:gd name="T51" fmla="*/ 8 h 103"/>
              <a:gd name="T52" fmla="*/ 2 w 24"/>
              <a:gd name="T53" fmla="*/ 10 h 103"/>
              <a:gd name="T54" fmla="*/ 2 w 24"/>
              <a:gd name="T55" fmla="*/ 12 h 103"/>
              <a:gd name="T56" fmla="*/ 2 w 24"/>
              <a:gd name="T57" fmla="*/ 15 h 103"/>
              <a:gd name="T58" fmla="*/ 2 w 24"/>
              <a:gd name="T59" fmla="*/ 17 h 103"/>
              <a:gd name="T60" fmla="*/ 0 w 24"/>
              <a:gd name="T61" fmla="*/ 21 h 103"/>
              <a:gd name="T62" fmla="*/ 0 w 24"/>
              <a:gd name="T63" fmla="*/ 26 h 103"/>
              <a:gd name="T64" fmla="*/ 0 w 24"/>
              <a:gd name="T65" fmla="*/ 35 h 103"/>
              <a:gd name="T66" fmla="*/ 0 w 24"/>
              <a:gd name="T67" fmla="*/ 43 h 103"/>
              <a:gd name="T68" fmla="*/ 0 w 24"/>
              <a:gd name="T69" fmla="*/ 46 h 103"/>
              <a:gd name="T70" fmla="*/ 0 w 24"/>
              <a:gd name="T71" fmla="*/ 54 h 103"/>
              <a:gd name="T72" fmla="*/ 2 w 24"/>
              <a:gd name="T73" fmla="*/ 61 h 103"/>
              <a:gd name="T74" fmla="*/ 2 w 24"/>
              <a:gd name="T75" fmla="*/ 65 h 103"/>
              <a:gd name="T76" fmla="*/ 2 w 24"/>
              <a:gd name="T77" fmla="*/ 69 h 103"/>
              <a:gd name="T78" fmla="*/ 2 w 24"/>
              <a:gd name="T79" fmla="*/ 70 h 103"/>
              <a:gd name="T80" fmla="*/ 4 w 24"/>
              <a:gd name="T81" fmla="*/ 72 h 103"/>
              <a:gd name="T82" fmla="*/ 6 w 24"/>
              <a:gd name="T83" fmla="*/ 76 h 103"/>
              <a:gd name="T84" fmla="*/ 6 w 24"/>
              <a:gd name="T85" fmla="*/ 78 h 103"/>
              <a:gd name="T86" fmla="*/ 8 w 24"/>
              <a:gd name="T87" fmla="*/ 81 h 103"/>
              <a:gd name="T88" fmla="*/ 10 w 24"/>
              <a:gd name="T89" fmla="*/ 85 h 103"/>
              <a:gd name="T90" fmla="*/ 10 w 24"/>
              <a:gd name="T91" fmla="*/ 87 h 103"/>
              <a:gd name="T92" fmla="*/ 11 w 24"/>
              <a:gd name="T93" fmla="*/ 91 h 103"/>
              <a:gd name="T94" fmla="*/ 11 w 24"/>
              <a:gd name="T95" fmla="*/ 92 h 103"/>
              <a:gd name="T96" fmla="*/ 13 w 24"/>
              <a:gd name="T97" fmla="*/ 94 h 103"/>
              <a:gd name="T98" fmla="*/ 13 w 24"/>
              <a:gd name="T99" fmla="*/ 96 h 103"/>
              <a:gd name="T100" fmla="*/ 17 w 24"/>
              <a:gd name="T101" fmla="*/ 98 h 103"/>
              <a:gd name="T102" fmla="*/ 19 w 24"/>
              <a:gd name="T103" fmla="*/ 100 h 103"/>
              <a:gd name="T104" fmla="*/ 21 w 24"/>
              <a:gd name="T105" fmla="*/ 102 h 103"/>
              <a:gd name="T106" fmla="*/ 22 w 24"/>
              <a:gd name="T107" fmla="*/ 103 h 103"/>
              <a:gd name="T108" fmla="*/ 24 w 24"/>
              <a:gd name="T109" fmla="*/ 103 h 103"/>
              <a:gd name="T110" fmla="*/ 24 w 24"/>
              <a:gd name="T111" fmla="*/ 98 h 103"/>
              <a:gd name="T112" fmla="*/ 24 w 24"/>
              <a:gd name="T113" fmla="*/ 91 h 103"/>
              <a:gd name="T114" fmla="*/ 24 w 24"/>
              <a:gd name="T115" fmla="*/ 89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4" h="103">
                <a:moveTo>
                  <a:pt x="24" y="89"/>
                </a:moveTo>
                <a:lnTo>
                  <a:pt x="24" y="87"/>
                </a:lnTo>
                <a:lnTo>
                  <a:pt x="24" y="87"/>
                </a:lnTo>
                <a:lnTo>
                  <a:pt x="24" y="87"/>
                </a:lnTo>
                <a:lnTo>
                  <a:pt x="24" y="85"/>
                </a:lnTo>
                <a:lnTo>
                  <a:pt x="22" y="85"/>
                </a:lnTo>
                <a:lnTo>
                  <a:pt x="22" y="83"/>
                </a:lnTo>
                <a:lnTo>
                  <a:pt x="22" y="83"/>
                </a:lnTo>
                <a:lnTo>
                  <a:pt x="22" y="81"/>
                </a:lnTo>
                <a:lnTo>
                  <a:pt x="22" y="81"/>
                </a:lnTo>
                <a:lnTo>
                  <a:pt x="22" y="80"/>
                </a:lnTo>
                <a:lnTo>
                  <a:pt x="21" y="78"/>
                </a:lnTo>
                <a:lnTo>
                  <a:pt x="21" y="78"/>
                </a:lnTo>
                <a:lnTo>
                  <a:pt x="21" y="76"/>
                </a:lnTo>
                <a:lnTo>
                  <a:pt x="21" y="76"/>
                </a:lnTo>
                <a:lnTo>
                  <a:pt x="19" y="72"/>
                </a:lnTo>
                <a:lnTo>
                  <a:pt x="19" y="72"/>
                </a:lnTo>
                <a:lnTo>
                  <a:pt x="19" y="70"/>
                </a:lnTo>
                <a:lnTo>
                  <a:pt x="19" y="69"/>
                </a:lnTo>
                <a:lnTo>
                  <a:pt x="15" y="61"/>
                </a:lnTo>
                <a:lnTo>
                  <a:pt x="15" y="59"/>
                </a:lnTo>
                <a:lnTo>
                  <a:pt x="15" y="56"/>
                </a:lnTo>
                <a:lnTo>
                  <a:pt x="13" y="50"/>
                </a:lnTo>
                <a:lnTo>
                  <a:pt x="11" y="45"/>
                </a:lnTo>
                <a:lnTo>
                  <a:pt x="11" y="45"/>
                </a:lnTo>
                <a:lnTo>
                  <a:pt x="11" y="41"/>
                </a:lnTo>
                <a:lnTo>
                  <a:pt x="11" y="39"/>
                </a:lnTo>
                <a:lnTo>
                  <a:pt x="10" y="35"/>
                </a:lnTo>
                <a:lnTo>
                  <a:pt x="8" y="28"/>
                </a:lnTo>
                <a:lnTo>
                  <a:pt x="8" y="24"/>
                </a:lnTo>
                <a:lnTo>
                  <a:pt x="6" y="21"/>
                </a:lnTo>
                <a:lnTo>
                  <a:pt x="6" y="19"/>
                </a:lnTo>
                <a:lnTo>
                  <a:pt x="6" y="17"/>
                </a:lnTo>
                <a:lnTo>
                  <a:pt x="6" y="17"/>
                </a:lnTo>
                <a:lnTo>
                  <a:pt x="6" y="13"/>
                </a:lnTo>
                <a:lnTo>
                  <a:pt x="6" y="12"/>
                </a:lnTo>
                <a:lnTo>
                  <a:pt x="4" y="8"/>
                </a:lnTo>
                <a:lnTo>
                  <a:pt x="4" y="8"/>
                </a:lnTo>
                <a:lnTo>
                  <a:pt x="4" y="6"/>
                </a:lnTo>
                <a:lnTo>
                  <a:pt x="4" y="4"/>
                </a:lnTo>
                <a:lnTo>
                  <a:pt x="4" y="2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4"/>
                </a:lnTo>
                <a:lnTo>
                  <a:pt x="4" y="4"/>
                </a:lnTo>
                <a:lnTo>
                  <a:pt x="4" y="6"/>
                </a:lnTo>
                <a:lnTo>
                  <a:pt x="4" y="8"/>
                </a:lnTo>
                <a:lnTo>
                  <a:pt x="2" y="8"/>
                </a:lnTo>
                <a:lnTo>
                  <a:pt x="2" y="10"/>
                </a:lnTo>
                <a:lnTo>
                  <a:pt x="2" y="10"/>
                </a:lnTo>
                <a:lnTo>
                  <a:pt x="2" y="12"/>
                </a:lnTo>
                <a:lnTo>
                  <a:pt x="2" y="12"/>
                </a:lnTo>
                <a:lnTo>
                  <a:pt x="2" y="13"/>
                </a:lnTo>
                <a:lnTo>
                  <a:pt x="2" y="15"/>
                </a:lnTo>
                <a:lnTo>
                  <a:pt x="2" y="15"/>
                </a:lnTo>
                <a:lnTo>
                  <a:pt x="2" y="17"/>
                </a:lnTo>
                <a:lnTo>
                  <a:pt x="2" y="19"/>
                </a:lnTo>
                <a:lnTo>
                  <a:pt x="0" y="21"/>
                </a:lnTo>
                <a:lnTo>
                  <a:pt x="0" y="24"/>
                </a:lnTo>
                <a:lnTo>
                  <a:pt x="0" y="26"/>
                </a:lnTo>
                <a:lnTo>
                  <a:pt x="0" y="32"/>
                </a:lnTo>
                <a:lnTo>
                  <a:pt x="0" y="35"/>
                </a:lnTo>
                <a:lnTo>
                  <a:pt x="0" y="35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0" y="50"/>
                </a:lnTo>
                <a:lnTo>
                  <a:pt x="0" y="54"/>
                </a:lnTo>
                <a:lnTo>
                  <a:pt x="2" y="59"/>
                </a:lnTo>
                <a:lnTo>
                  <a:pt x="2" y="61"/>
                </a:lnTo>
                <a:lnTo>
                  <a:pt x="2" y="63"/>
                </a:lnTo>
                <a:lnTo>
                  <a:pt x="2" y="65"/>
                </a:lnTo>
                <a:lnTo>
                  <a:pt x="2" y="67"/>
                </a:lnTo>
                <a:lnTo>
                  <a:pt x="2" y="69"/>
                </a:lnTo>
                <a:lnTo>
                  <a:pt x="2" y="69"/>
                </a:lnTo>
                <a:lnTo>
                  <a:pt x="2" y="70"/>
                </a:lnTo>
                <a:lnTo>
                  <a:pt x="2" y="72"/>
                </a:lnTo>
                <a:lnTo>
                  <a:pt x="4" y="72"/>
                </a:lnTo>
                <a:lnTo>
                  <a:pt x="4" y="74"/>
                </a:lnTo>
                <a:lnTo>
                  <a:pt x="6" y="76"/>
                </a:lnTo>
                <a:lnTo>
                  <a:pt x="6" y="76"/>
                </a:lnTo>
                <a:lnTo>
                  <a:pt x="6" y="78"/>
                </a:lnTo>
                <a:lnTo>
                  <a:pt x="6" y="80"/>
                </a:lnTo>
                <a:lnTo>
                  <a:pt x="8" y="81"/>
                </a:lnTo>
                <a:lnTo>
                  <a:pt x="8" y="83"/>
                </a:lnTo>
                <a:lnTo>
                  <a:pt x="10" y="85"/>
                </a:lnTo>
                <a:lnTo>
                  <a:pt x="10" y="87"/>
                </a:lnTo>
                <a:lnTo>
                  <a:pt x="10" y="87"/>
                </a:lnTo>
                <a:lnTo>
                  <a:pt x="10" y="89"/>
                </a:lnTo>
                <a:lnTo>
                  <a:pt x="11" y="91"/>
                </a:lnTo>
                <a:lnTo>
                  <a:pt x="11" y="91"/>
                </a:lnTo>
                <a:lnTo>
                  <a:pt x="11" y="92"/>
                </a:lnTo>
                <a:lnTo>
                  <a:pt x="11" y="92"/>
                </a:lnTo>
                <a:lnTo>
                  <a:pt x="13" y="94"/>
                </a:lnTo>
                <a:lnTo>
                  <a:pt x="13" y="94"/>
                </a:lnTo>
                <a:lnTo>
                  <a:pt x="13" y="96"/>
                </a:lnTo>
                <a:lnTo>
                  <a:pt x="13" y="96"/>
                </a:lnTo>
                <a:lnTo>
                  <a:pt x="17" y="98"/>
                </a:lnTo>
                <a:lnTo>
                  <a:pt x="17" y="98"/>
                </a:lnTo>
                <a:lnTo>
                  <a:pt x="19" y="100"/>
                </a:lnTo>
                <a:lnTo>
                  <a:pt x="19" y="100"/>
                </a:lnTo>
                <a:lnTo>
                  <a:pt x="21" y="102"/>
                </a:lnTo>
                <a:lnTo>
                  <a:pt x="21" y="102"/>
                </a:lnTo>
                <a:lnTo>
                  <a:pt x="22" y="103"/>
                </a:lnTo>
                <a:lnTo>
                  <a:pt x="22" y="103"/>
                </a:lnTo>
                <a:lnTo>
                  <a:pt x="24" y="103"/>
                </a:lnTo>
                <a:lnTo>
                  <a:pt x="24" y="100"/>
                </a:lnTo>
                <a:lnTo>
                  <a:pt x="24" y="98"/>
                </a:lnTo>
                <a:lnTo>
                  <a:pt x="24" y="94"/>
                </a:lnTo>
                <a:lnTo>
                  <a:pt x="24" y="91"/>
                </a:lnTo>
                <a:lnTo>
                  <a:pt x="24" y="87"/>
                </a:lnTo>
                <a:lnTo>
                  <a:pt x="24" y="89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65" name="Freeform 2121"/>
          <p:cNvSpPr>
            <a:spLocks/>
          </p:cNvSpPr>
          <p:nvPr/>
        </p:nvSpPr>
        <p:spPr bwMode="auto">
          <a:xfrm>
            <a:off x="6254750" y="4046538"/>
            <a:ext cx="19050" cy="80962"/>
          </a:xfrm>
          <a:custGeom>
            <a:avLst/>
            <a:gdLst>
              <a:gd name="T0" fmla="*/ 24 w 24"/>
              <a:gd name="T1" fmla="*/ 87 h 103"/>
              <a:gd name="T2" fmla="*/ 24 w 24"/>
              <a:gd name="T3" fmla="*/ 87 h 103"/>
              <a:gd name="T4" fmla="*/ 22 w 24"/>
              <a:gd name="T5" fmla="*/ 85 h 103"/>
              <a:gd name="T6" fmla="*/ 22 w 24"/>
              <a:gd name="T7" fmla="*/ 83 h 103"/>
              <a:gd name="T8" fmla="*/ 22 w 24"/>
              <a:gd name="T9" fmla="*/ 81 h 103"/>
              <a:gd name="T10" fmla="*/ 21 w 24"/>
              <a:gd name="T11" fmla="*/ 78 h 103"/>
              <a:gd name="T12" fmla="*/ 21 w 24"/>
              <a:gd name="T13" fmla="*/ 76 h 103"/>
              <a:gd name="T14" fmla="*/ 19 w 24"/>
              <a:gd name="T15" fmla="*/ 72 h 103"/>
              <a:gd name="T16" fmla="*/ 19 w 24"/>
              <a:gd name="T17" fmla="*/ 70 h 103"/>
              <a:gd name="T18" fmla="*/ 15 w 24"/>
              <a:gd name="T19" fmla="*/ 61 h 103"/>
              <a:gd name="T20" fmla="*/ 15 w 24"/>
              <a:gd name="T21" fmla="*/ 56 h 103"/>
              <a:gd name="T22" fmla="*/ 11 w 24"/>
              <a:gd name="T23" fmla="*/ 45 h 103"/>
              <a:gd name="T24" fmla="*/ 11 w 24"/>
              <a:gd name="T25" fmla="*/ 41 h 103"/>
              <a:gd name="T26" fmla="*/ 10 w 24"/>
              <a:gd name="T27" fmla="*/ 35 h 103"/>
              <a:gd name="T28" fmla="*/ 8 w 24"/>
              <a:gd name="T29" fmla="*/ 24 h 103"/>
              <a:gd name="T30" fmla="*/ 6 w 24"/>
              <a:gd name="T31" fmla="*/ 19 h 103"/>
              <a:gd name="T32" fmla="*/ 6 w 24"/>
              <a:gd name="T33" fmla="*/ 17 h 103"/>
              <a:gd name="T34" fmla="*/ 6 w 24"/>
              <a:gd name="T35" fmla="*/ 12 h 103"/>
              <a:gd name="T36" fmla="*/ 4 w 24"/>
              <a:gd name="T37" fmla="*/ 8 h 103"/>
              <a:gd name="T38" fmla="*/ 4 w 24"/>
              <a:gd name="T39" fmla="*/ 4 h 103"/>
              <a:gd name="T40" fmla="*/ 4 w 24"/>
              <a:gd name="T41" fmla="*/ 0 h 103"/>
              <a:gd name="T42" fmla="*/ 4 w 24"/>
              <a:gd name="T43" fmla="*/ 0 h 103"/>
              <a:gd name="T44" fmla="*/ 4 w 24"/>
              <a:gd name="T45" fmla="*/ 2 h 103"/>
              <a:gd name="T46" fmla="*/ 4 w 24"/>
              <a:gd name="T47" fmla="*/ 4 h 103"/>
              <a:gd name="T48" fmla="*/ 4 w 24"/>
              <a:gd name="T49" fmla="*/ 6 h 103"/>
              <a:gd name="T50" fmla="*/ 2 w 24"/>
              <a:gd name="T51" fmla="*/ 8 h 103"/>
              <a:gd name="T52" fmla="*/ 2 w 24"/>
              <a:gd name="T53" fmla="*/ 10 h 103"/>
              <a:gd name="T54" fmla="*/ 2 w 24"/>
              <a:gd name="T55" fmla="*/ 12 h 103"/>
              <a:gd name="T56" fmla="*/ 2 w 24"/>
              <a:gd name="T57" fmla="*/ 15 h 103"/>
              <a:gd name="T58" fmla="*/ 2 w 24"/>
              <a:gd name="T59" fmla="*/ 17 h 103"/>
              <a:gd name="T60" fmla="*/ 0 w 24"/>
              <a:gd name="T61" fmla="*/ 21 h 103"/>
              <a:gd name="T62" fmla="*/ 0 w 24"/>
              <a:gd name="T63" fmla="*/ 26 h 103"/>
              <a:gd name="T64" fmla="*/ 0 w 24"/>
              <a:gd name="T65" fmla="*/ 35 h 103"/>
              <a:gd name="T66" fmla="*/ 0 w 24"/>
              <a:gd name="T67" fmla="*/ 43 h 103"/>
              <a:gd name="T68" fmla="*/ 0 w 24"/>
              <a:gd name="T69" fmla="*/ 46 h 103"/>
              <a:gd name="T70" fmla="*/ 0 w 24"/>
              <a:gd name="T71" fmla="*/ 54 h 103"/>
              <a:gd name="T72" fmla="*/ 2 w 24"/>
              <a:gd name="T73" fmla="*/ 61 h 103"/>
              <a:gd name="T74" fmla="*/ 2 w 24"/>
              <a:gd name="T75" fmla="*/ 65 h 103"/>
              <a:gd name="T76" fmla="*/ 2 w 24"/>
              <a:gd name="T77" fmla="*/ 69 h 103"/>
              <a:gd name="T78" fmla="*/ 2 w 24"/>
              <a:gd name="T79" fmla="*/ 70 h 103"/>
              <a:gd name="T80" fmla="*/ 4 w 24"/>
              <a:gd name="T81" fmla="*/ 72 h 103"/>
              <a:gd name="T82" fmla="*/ 6 w 24"/>
              <a:gd name="T83" fmla="*/ 76 h 103"/>
              <a:gd name="T84" fmla="*/ 6 w 24"/>
              <a:gd name="T85" fmla="*/ 78 h 103"/>
              <a:gd name="T86" fmla="*/ 8 w 24"/>
              <a:gd name="T87" fmla="*/ 81 h 103"/>
              <a:gd name="T88" fmla="*/ 10 w 24"/>
              <a:gd name="T89" fmla="*/ 85 h 103"/>
              <a:gd name="T90" fmla="*/ 10 w 24"/>
              <a:gd name="T91" fmla="*/ 87 h 103"/>
              <a:gd name="T92" fmla="*/ 11 w 24"/>
              <a:gd name="T93" fmla="*/ 91 h 103"/>
              <a:gd name="T94" fmla="*/ 11 w 24"/>
              <a:gd name="T95" fmla="*/ 92 h 103"/>
              <a:gd name="T96" fmla="*/ 13 w 24"/>
              <a:gd name="T97" fmla="*/ 94 h 103"/>
              <a:gd name="T98" fmla="*/ 13 w 24"/>
              <a:gd name="T99" fmla="*/ 96 h 103"/>
              <a:gd name="T100" fmla="*/ 17 w 24"/>
              <a:gd name="T101" fmla="*/ 98 h 103"/>
              <a:gd name="T102" fmla="*/ 19 w 24"/>
              <a:gd name="T103" fmla="*/ 100 h 103"/>
              <a:gd name="T104" fmla="*/ 21 w 24"/>
              <a:gd name="T105" fmla="*/ 102 h 103"/>
              <a:gd name="T106" fmla="*/ 22 w 24"/>
              <a:gd name="T107" fmla="*/ 103 h 103"/>
              <a:gd name="T108" fmla="*/ 24 w 24"/>
              <a:gd name="T109" fmla="*/ 103 h 103"/>
              <a:gd name="T110" fmla="*/ 24 w 24"/>
              <a:gd name="T111" fmla="*/ 98 h 103"/>
              <a:gd name="T112" fmla="*/ 24 w 24"/>
              <a:gd name="T113" fmla="*/ 91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4" h="103">
                <a:moveTo>
                  <a:pt x="24" y="89"/>
                </a:moveTo>
                <a:lnTo>
                  <a:pt x="24" y="87"/>
                </a:lnTo>
                <a:lnTo>
                  <a:pt x="24" y="87"/>
                </a:lnTo>
                <a:lnTo>
                  <a:pt x="24" y="87"/>
                </a:lnTo>
                <a:lnTo>
                  <a:pt x="24" y="85"/>
                </a:lnTo>
                <a:lnTo>
                  <a:pt x="22" y="85"/>
                </a:lnTo>
                <a:lnTo>
                  <a:pt x="22" y="83"/>
                </a:lnTo>
                <a:lnTo>
                  <a:pt x="22" y="83"/>
                </a:lnTo>
                <a:lnTo>
                  <a:pt x="22" y="81"/>
                </a:lnTo>
                <a:lnTo>
                  <a:pt x="22" y="81"/>
                </a:lnTo>
                <a:lnTo>
                  <a:pt x="22" y="80"/>
                </a:lnTo>
                <a:lnTo>
                  <a:pt x="21" y="78"/>
                </a:lnTo>
                <a:lnTo>
                  <a:pt x="21" y="78"/>
                </a:lnTo>
                <a:lnTo>
                  <a:pt x="21" y="76"/>
                </a:lnTo>
                <a:lnTo>
                  <a:pt x="21" y="76"/>
                </a:lnTo>
                <a:lnTo>
                  <a:pt x="19" y="72"/>
                </a:lnTo>
                <a:lnTo>
                  <a:pt x="19" y="72"/>
                </a:lnTo>
                <a:lnTo>
                  <a:pt x="19" y="70"/>
                </a:lnTo>
                <a:lnTo>
                  <a:pt x="19" y="69"/>
                </a:lnTo>
                <a:lnTo>
                  <a:pt x="15" y="61"/>
                </a:lnTo>
                <a:lnTo>
                  <a:pt x="15" y="59"/>
                </a:lnTo>
                <a:lnTo>
                  <a:pt x="15" y="56"/>
                </a:lnTo>
                <a:lnTo>
                  <a:pt x="13" y="50"/>
                </a:lnTo>
                <a:lnTo>
                  <a:pt x="11" y="45"/>
                </a:lnTo>
                <a:lnTo>
                  <a:pt x="11" y="45"/>
                </a:lnTo>
                <a:lnTo>
                  <a:pt x="11" y="41"/>
                </a:lnTo>
                <a:lnTo>
                  <a:pt x="11" y="39"/>
                </a:lnTo>
                <a:lnTo>
                  <a:pt x="10" y="35"/>
                </a:lnTo>
                <a:lnTo>
                  <a:pt x="8" y="28"/>
                </a:lnTo>
                <a:lnTo>
                  <a:pt x="8" y="24"/>
                </a:lnTo>
                <a:lnTo>
                  <a:pt x="6" y="21"/>
                </a:lnTo>
                <a:lnTo>
                  <a:pt x="6" y="19"/>
                </a:lnTo>
                <a:lnTo>
                  <a:pt x="6" y="17"/>
                </a:lnTo>
                <a:lnTo>
                  <a:pt x="6" y="17"/>
                </a:lnTo>
                <a:lnTo>
                  <a:pt x="6" y="13"/>
                </a:lnTo>
                <a:lnTo>
                  <a:pt x="6" y="12"/>
                </a:lnTo>
                <a:lnTo>
                  <a:pt x="4" y="8"/>
                </a:lnTo>
                <a:lnTo>
                  <a:pt x="4" y="8"/>
                </a:lnTo>
                <a:lnTo>
                  <a:pt x="4" y="6"/>
                </a:lnTo>
                <a:lnTo>
                  <a:pt x="4" y="4"/>
                </a:lnTo>
                <a:lnTo>
                  <a:pt x="4" y="2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4"/>
                </a:lnTo>
                <a:lnTo>
                  <a:pt x="4" y="4"/>
                </a:lnTo>
                <a:lnTo>
                  <a:pt x="4" y="6"/>
                </a:lnTo>
                <a:lnTo>
                  <a:pt x="4" y="8"/>
                </a:lnTo>
                <a:lnTo>
                  <a:pt x="2" y="8"/>
                </a:lnTo>
                <a:lnTo>
                  <a:pt x="2" y="10"/>
                </a:lnTo>
                <a:lnTo>
                  <a:pt x="2" y="10"/>
                </a:lnTo>
                <a:lnTo>
                  <a:pt x="2" y="12"/>
                </a:lnTo>
                <a:lnTo>
                  <a:pt x="2" y="12"/>
                </a:lnTo>
                <a:lnTo>
                  <a:pt x="2" y="13"/>
                </a:lnTo>
                <a:lnTo>
                  <a:pt x="2" y="15"/>
                </a:lnTo>
                <a:lnTo>
                  <a:pt x="2" y="15"/>
                </a:lnTo>
                <a:lnTo>
                  <a:pt x="2" y="17"/>
                </a:lnTo>
                <a:lnTo>
                  <a:pt x="2" y="19"/>
                </a:lnTo>
                <a:lnTo>
                  <a:pt x="0" y="21"/>
                </a:lnTo>
                <a:lnTo>
                  <a:pt x="0" y="24"/>
                </a:lnTo>
                <a:lnTo>
                  <a:pt x="0" y="26"/>
                </a:lnTo>
                <a:lnTo>
                  <a:pt x="0" y="32"/>
                </a:lnTo>
                <a:lnTo>
                  <a:pt x="0" y="35"/>
                </a:lnTo>
                <a:lnTo>
                  <a:pt x="0" y="35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0" y="50"/>
                </a:lnTo>
                <a:lnTo>
                  <a:pt x="0" y="54"/>
                </a:lnTo>
                <a:lnTo>
                  <a:pt x="2" y="59"/>
                </a:lnTo>
                <a:lnTo>
                  <a:pt x="2" y="61"/>
                </a:lnTo>
                <a:lnTo>
                  <a:pt x="2" y="63"/>
                </a:lnTo>
                <a:lnTo>
                  <a:pt x="2" y="65"/>
                </a:lnTo>
                <a:lnTo>
                  <a:pt x="2" y="67"/>
                </a:lnTo>
                <a:lnTo>
                  <a:pt x="2" y="69"/>
                </a:lnTo>
                <a:lnTo>
                  <a:pt x="2" y="69"/>
                </a:lnTo>
                <a:lnTo>
                  <a:pt x="2" y="70"/>
                </a:lnTo>
                <a:lnTo>
                  <a:pt x="2" y="72"/>
                </a:lnTo>
                <a:lnTo>
                  <a:pt x="4" y="72"/>
                </a:lnTo>
                <a:lnTo>
                  <a:pt x="4" y="74"/>
                </a:lnTo>
                <a:lnTo>
                  <a:pt x="6" y="76"/>
                </a:lnTo>
                <a:lnTo>
                  <a:pt x="6" y="76"/>
                </a:lnTo>
                <a:lnTo>
                  <a:pt x="6" y="78"/>
                </a:lnTo>
                <a:lnTo>
                  <a:pt x="6" y="80"/>
                </a:lnTo>
                <a:lnTo>
                  <a:pt x="8" y="81"/>
                </a:lnTo>
                <a:lnTo>
                  <a:pt x="8" y="83"/>
                </a:lnTo>
                <a:lnTo>
                  <a:pt x="10" y="85"/>
                </a:lnTo>
                <a:lnTo>
                  <a:pt x="10" y="87"/>
                </a:lnTo>
                <a:lnTo>
                  <a:pt x="10" y="87"/>
                </a:lnTo>
                <a:lnTo>
                  <a:pt x="10" y="89"/>
                </a:lnTo>
                <a:lnTo>
                  <a:pt x="11" y="91"/>
                </a:lnTo>
                <a:lnTo>
                  <a:pt x="11" y="91"/>
                </a:lnTo>
                <a:lnTo>
                  <a:pt x="11" y="92"/>
                </a:lnTo>
                <a:lnTo>
                  <a:pt x="11" y="92"/>
                </a:lnTo>
                <a:lnTo>
                  <a:pt x="13" y="94"/>
                </a:lnTo>
                <a:lnTo>
                  <a:pt x="13" y="94"/>
                </a:lnTo>
                <a:lnTo>
                  <a:pt x="13" y="96"/>
                </a:lnTo>
                <a:lnTo>
                  <a:pt x="13" y="96"/>
                </a:lnTo>
                <a:lnTo>
                  <a:pt x="17" y="98"/>
                </a:lnTo>
                <a:lnTo>
                  <a:pt x="17" y="98"/>
                </a:lnTo>
                <a:lnTo>
                  <a:pt x="19" y="100"/>
                </a:lnTo>
                <a:lnTo>
                  <a:pt x="19" y="100"/>
                </a:lnTo>
                <a:lnTo>
                  <a:pt x="21" y="102"/>
                </a:lnTo>
                <a:lnTo>
                  <a:pt x="21" y="102"/>
                </a:lnTo>
                <a:lnTo>
                  <a:pt x="22" y="103"/>
                </a:lnTo>
                <a:lnTo>
                  <a:pt x="22" y="103"/>
                </a:lnTo>
                <a:lnTo>
                  <a:pt x="24" y="103"/>
                </a:lnTo>
                <a:lnTo>
                  <a:pt x="24" y="100"/>
                </a:lnTo>
                <a:lnTo>
                  <a:pt x="24" y="98"/>
                </a:lnTo>
                <a:lnTo>
                  <a:pt x="24" y="94"/>
                </a:lnTo>
                <a:lnTo>
                  <a:pt x="24" y="91"/>
                </a:lnTo>
                <a:lnTo>
                  <a:pt x="24" y="87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66" name="Freeform 2122"/>
          <p:cNvSpPr>
            <a:spLocks/>
          </p:cNvSpPr>
          <p:nvPr/>
        </p:nvSpPr>
        <p:spPr bwMode="auto">
          <a:xfrm>
            <a:off x="6269038" y="4141788"/>
            <a:ext cx="258762" cy="44450"/>
          </a:xfrm>
          <a:custGeom>
            <a:avLst/>
            <a:gdLst>
              <a:gd name="T0" fmla="*/ 3 w 325"/>
              <a:gd name="T1" fmla="*/ 48 h 55"/>
              <a:gd name="T2" fmla="*/ 16 w 325"/>
              <a:gd name="T3" fmla="*/ 38 h 55"/>
              <a:gd name="T4" fmla="*/ 29 w 325"/>
              <a:gd name="T5" fmla="*/ 35 h 55"/>
              <a:gd name="T6" fmla="*/ 42 w 325"/>
              <a:gd name="T7" fmla="*/ 31 h 55"/>
              <a:gd name="T8" fmla="*/ 55 w 325"/>
              <a:gd name="T9" fmla="*/ 27 h 55"/>
              <a:gd name="T10" fmla="*/ 66 w 325"/>
              <a:gd name="T11" fmla="*/ 26 h 55"/>
              <a:gd name="T12" fmla="*/ 79 w 325"/>
              <a:gd name="T13" fmla="*/ 24 h 55"/>
              <a:gd name="T14" fmla="*/ 92 w 325"/>
              <a:gd name="T15" fmla="*/ 18 h 55"/>
              <a:gd name="T16" fmla="*/ 105 w 325"/>
              <a:gd name="T17" fmla="*/ 15 h 55"/>
              <a:gd name="T18" fmla="*/ 119 w 325"/>
              <a:gd name="T19" fmla="*/ 11 h 55"/>
              <a:gd name="T20" fmla="*/ 134 w 325"/>
              <a:gd name="T21" fmla="*/ 7 h 55"/>
              <a:gd name="T22" fmla="*/ 147 w 325"/>
              <a:gd name="T23" fmla="*/ 4 h 55"/>
              <a:gd name="T24" fmla="*/ 160 w 325"/>
              <a:gd name="T25" fmla="*/ 2 h 55"/>
              <a:gd name="T26" fmla="*/ 173 w 325"/>
              <a:gd name="T27" fmla="*/ 0 h 55"/>
              <a:gd name="T28" fmla="*/ 189 w 325"/>
              <a:gd name="T29" fmla="*/ 0 h 55"/>
              <a:gd name="T30" fmla="*/ 213 w 325"/>
              <a:gd name="T31" fmla="*/ 0 h 55"/>
              <a:gd name="T32" fmla="*/ 232 w 325"/>
              <a:gd name="T33" fmla="*/ 2 h 55"/>
              <a:gd name="T34" fmla="*/ 243 w 325"/>
              <a:gd name="T35" fmla="*/ 4 h 55"/>
              <a:gd name="T36" fmla="*/ 259 w 325"/>
              <a:gd name="T37" fmla="*/ 7 h 55"/>
              <a:gd name="T38" fmla="*/ 268 w 325"/>
              <a:gd name="T39" fmla="*/ 13 h 55"/>
              <a:gd name="T40" fmla="*/ 279 w 325"/>
              <a:gd name="T41" fmla="*/ 20 h 55"/>
              <a:gd name="T42" fmla="*/ 290 w 325"/>
              <a:gd name="T43" fmla="*/ 26 h 55"/>
              <a:gd name="T44" fmla="*/ 301 w 325"/>
              <a:gd name="T45" fmla="*/ 31 h 55"/>
              <a:gd name="T46" fmla="*/ 311 w 325"/>
              <a:gd name="T47" fmla="*/ 35 h 55"/>
              <a:gd name="T48" fmla="*/ 322 w 325"/>
              <a:gd name="T49" fmla="*/ 38 h 55"/>
              <a:gd name="T50" fmla="*/ 323 w 325"/>
              <a:gd name="T51" fmla="*/ 35 h 55"/>
              <a:gd name="T52" fmla="*/ 316 w 325"/>
              <a:gd name="T53" fmla="*/ 29 h 55"/>
              <a:gd name="T54" fmla="*/ 307 w 325"/>
              <a:gd name="T55" fmla="*/ 22 h 55"/>
              <a:gd name="T56" fmla="*/ 296 w 325"/>
              <a:gd name="T57" fmla="*/ 16 h 55"/>
              <a:gd name="T58" fmla="*/ 285 w 325"/>
              <a:gd name="T59" fmla="*/ 13 h 55"/>
              <a:gd name="T60" fmla="*/ 274 w 325"/>
              <a:gd name="T61" fmla="*/ 11 h 55"/>
              <a:gd name="T62" fmla="*/ 261 w 325"/>
              <a:gd name="T63" fmla="*/ 7 h 55"/>
              <a:gd name="T64" fmla="*/ 248 w 325"/>
              <a:gd name="T65" fmla="*/ 5 h 55"/>
              <a:gd name="T66" fmla="*/ 237 w 325"/>
              <a:gd name="T67" fmla="*/ 5 h 55"/>
              <a:gd name="T68" fmla="*/ 226 w 325"/>
              <a:gd name="T69" fmla="*/ 5 h 55"/>
              <a:gd name="T70" fmla="*/ 211 w 325"/>
              <a:gd name="T71" fmla="*/ 5 h 55"/>
              <a:gd name="T72" fmla="*/ 198 w 325"/>
              <a:gd name="T73" fmla="*/ 5 h 55"/>
              <a:gd name="T74" fmla="*/ 184 w 325"/>
              <a:gd name="T75" fmla="*/ 7 h 55"/>
              <a:gd name="T76" fmla="*/ 169 w 325"/>
              <a:gd name="T77" fmla="*/ 9 h 55"/>
              <a:gd name="T78" fmla="*/ 156 w 325"/>
              <a:gd name="T79" fmla="*/ 13 h 55"/>
              <a:gd name="T80" fmla="*/ 143 w 325"/>
              <a:gd name="T81" fmla="*/ 16 h 55"/>
              <a:gd name="T82" fmla="*/ 130 w 325"/>
              <a:gd name="T83" fmla="*/ 20 h 55"/>
              <a:gd name="T84" fmla="*/ 116 w 325"/>
              <a:gd name="T85" fmla="*/ 24 h 55"/>
              <a:gd name="T86" fmla="*/ 103 w 325"/>
              <a:gd name="T87" fmla="*/ 27 h 55"/>
              <a:gd name="T88" fmla="*/ 90 w 325"/>
              <a:gd name="T89" fmla="*/ 31 h 55"/>
              <a:gd name="T90" fmla="*/ 75 w 325"/>
              <a:gd name="T91" fmla="*/ 33 h 55"/>
              <a:gd name="T92" fmla="*/ 62 w 325"/>
              <a:gd name="T93" fmla="*/ 37 h 55"/>
              <a:gd name="T94" fmla="*/ 51 w 325"/>
              <a:gd name="T95" fmla="*/ 38 h 55"/>
              <a:gd name="T96" fmla="*/ 38 w 325"/>
              <a:gd name="T97" fmla="*/ 42 h 55"/>
              <a:gd name="T98" fmla="*/ 27 w 325"/>
              <a:gd name="T99" fmla="*/ 46 h 55"/>
              <a:gd name="T100" fmla="*/ 14 w 325"/>
              <a:gd name="T101" fmla="*/ 51 h 55"/>
              <a:gd name="T102" fmla="*/ 0 w 325"/>
              <a:gd name="T103" fmla="*/ 55 h 55"/>
              <a:gd name="T104" fmla="*/ 0 w 325"/>
              <a:gd name="T105" fmla="*/ 55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25" h="55">
                <a:moveTo>
                  <a:pt x="0" y="55"/>
                </a:moveTo>
                <a:lnTo>
                  <a:pt x="3" y="48"/>
                </a:lnTo>
                <a:lnTo>
                  <a:pt x="11" y="42"/>
                </a:lnTo>
                <a:lnTo>
                  <a:pt x="16" y="38"/>
                </a:lnTo>
                <a:lnTo>
                  <a:pt x="24" y="37"/>
                </a:lnTo>
                <a:lnTo>
                  <a:pt x="29" y="35"/>
                </a:lnTo>
                <a:lnTo>
                  <a:pt x="37" y="33"/>
                </a:lnTo>
                <a:lnTo>
                  <a:pt x="42" y="31"/>
                </a:lnTo>
                <a:lnTo>
                  <a:pt x="48" y="29"/>
                </a:lnTo>
                <a:lnTo>
                  <a:pt x="55" y="27"/>
                </a:lnTo>
                <a:lnTo>
                  <a:pt x="60" y="27"/>
                </a:lnTo>
                <a:lnTo>
                  <a:pt x="66" y="26"/>
                </a:lnTo>
                <a:lnTo>
                  <a:pt x="73" y="24"/>
                </a:lnTo>
                <a:lnTo>
                  <a:pt x="79" y="24"/>
                </a:lnTo>
                <a:lnTo>
                  <a:pt x="86" y="20"/>
                </a:lnTo>
                <a:lnTo>
                  <a:pt x="92" y="18"/>
                </a:lnTo>
                <a:lnTo>
                  <a:pt x="99" y="16"/>
                </a:lnTo>
                <a:lnTo>
                  <a:pt x="105" y="15"/>
                </a:lnTo>
                <a:lnTo>
                  <a:pt x="112" y="13"/>
                </a:lnTo>
                <a:lnTo>
                  <a:pt x="119" y="11"/>
                </a:lnTo>
                <a:lnTo>
                  <a:pt x="127" y="9"/>
                </a:lnTo>
                <a:lnTo>
                  <a:pt x="134" y="7"/>
                </a:lnTo>
                <a:lnTo>
                  <a:pt x="141" y="5"/>
                </a:lnTo>
                <a:lnTo>
                  <a:pt x="147" y="4"/>
                </a:lnTo>
                <a:lnTo>
                  <a:pt x="154" y="2"/>
                </a:lnTo>
                <a:lnTo>
                  <a:pt x="160" y="2"/>
                </a:lnTo>
                <a:lnTo>
                  <a:pt x="165" y="2"/>
                </a:lnTo>
                <a:lnTo>
                  <a:pt x="173" y="0"/>
                </a:lnTo>
                <a:lnTo>
                  <a:pt x="180" y="0"/>
                </a:lnTo>
                <a:lnTo>
                  <a:pt x="189" y="0"/>
                </a:lnTo>
                <a:lnTo>
                  <a:pt x="202" y="0"/>
                </a:lnTo>
                <a:lnTo>
                  <a:pt x="213" y="0"/>
                </a:lnTo>
                <a:lnTo>
                  <a:pt x="222" y="0"/>
                </a:lnTo>
                <a:lnTo>
                  <a:pt x="232" y="2"/>
                </a:lnTo>
                <a:lnTo>
                  <a:pt x="237" y="2"/>
                </a:lnTo>
                <a:lnTo>
                  <a:pt x="243" y="4"/>
                </a:lnTo>
                <a:lnTo>
                  <a:pt x="252" y="5"/>
                </a:lnTo>
                <a:lnTo>
                  <a:pt x="259" y="7"/>
                </a:lnTo>
                <a:lnTo>
                  <a:pt x="263" y="11"/>
                </a:lnTo>
                <a:lnTo>
                  <a:pt x="268" y="13"/>
                </a:lnTo>
                <a:lnTo>
                  <a:pt x="274" y="16"/>
                </a:lnTo>
                <a:lnTo>
                  <a:pt x="279" y="20"/>
                </a:lnTo>
                <a:lnTo>
                  <a:pt x="285" y="22"/>
                </a:lnTo>
                <a:lnTo>
                  <a:pt x="290" y="26"/>
                </a:lnTo>
                <a:lnTo>
                  <a:pt x="294" y="29"/>
                </a:lnTo>
                <a:lnTo>
                  <a:pt x="301" y="31"/>
                </a:lnTo>
                <a:lnTo>
                  <a:pt x="305" y="33"/>
                </a:lnTo>
                <a:lnTo>
                  <a:pt x="311" y="35"/>
                </a:lnTo>
                <a:lnTo>
                  <a:pt x="318" y="37"/>
                </a:lnTo>
                <a:lnTo>
                  <a:pt x="322" y="38"/>
                </a:lnTo>
                <a:lnTo>
                  <a:pt x="325" y="38"/>
                </a:lnTo>
                <a:lnTo>
                  <a:pt x="323" y="35"/>
                </a:lnTo>
                <a:lnTo>
                  <a:pt x="320" y="33"/>
                </a:lnTo>
                <a:lnTo>
                  <a:pt x="316" y="29"/>
                </a:lnTo>
                <a:lnTo>
                  <a:pt x="311" y="26"/>
                </a:lnTo>
                <a:lnTo>
                  <a:pt x="307" y="22"/>
                </a:lnTo>
                <a:lnTo>
                  <a:pt x="301" y="18"/>
                </a:lnTo>
                <a:lnTo>
                  <a:pt x="296" y="16"/>
                </a:lnTo>
                <a:lnTo>
                  <a:pt x="290" y="15"/>
                </a:lnTo>
                <a:lnTo>
                  <a:pt x="285" y="13"/>
                </a:lnTo>
                <a:lnTo>
                  <a:pt x="279" y="11"/>
                </a:lnTo>
                <a:lnTo>
                  <a:pt x="274" y="11"/>
                </a:lnTo>
                <a:lnTo>
                  <a:pt x="266" y="9"/>
                </a:lnTo>
                <a:lnTo>
                  <a:pt x="261" y="7"/>
                </a:lnTo>
                <a:lnTo>
                  <a:pt x="254" y="7"/>
                </a:lnTo>
                <a:lnTo>
                  <a:pt x="248" y="5"/>
                </a:lnTo>
                <a:lnTo>
                  <a:pt x="243" y="5"/>
                </a:lnTo>
                <a:lnTo>
                  <a:pt x="237" y="5"/>
                </a:lnTo>
                <a:lnTo>
                  <a:pt x="232" y="5"/>
                </a:lnTo>
                <a:lnTo>
                  <a:pt x="226" y="5"/>
                </a:lnTo>
                <a:lnTo>
                  <a:pt x="219" y="4"/>
                </a:lnTo>
                <a:lnTo>
                  <a:pt x="211" y="5"/>
                </a:lnTo>
                <a:lnTo>
                  <a:pt x="206" y="5"/>
                </a:lnTo>
                <a:lnTo>
                  <a:pt x="198" y="5"/>
                </a:lnTo>
                <a:lnTo>
                  <a:pt x="191" y="7"/>
                </a:lnTo>
                <a:lnTo>
                  <a:pt x="184" y="7"/>
                </a:lnTo>
                <a:lnTo>
                  <a:pt x="178" y="9"/>
                </a:lnTo>
                <a:lnTo>
                  <a:pt x="169" y="9"/>
                </a:lnTo>
                <a:lnTo>
                  <a:pt x="163" y="11"/>
                </a:lnTo>
                <a:lnTo>
                  <a:pt x="156" y="13"/>
                </a:lnTo>
                <a:lnTo>
                  <a:pt x="151" y="15"/>
                </a:lnTo>
                <a:lnTo>
                  <a:pt x="143" y="16"/>
                </a:lnTo>
                <a:lnTo>
                  <a:pt x="136" y="18"/>
                </a:lnTo>
                <a:lnTo>
                  <a:pt x="130" y="20"/>
                </a:lnTo>
                <a:lnTo>
                  <a:pt x="121" y="22"/>
                </a:lnTo>
                <a:lnTo>
                  <a:pt x="116" y="24"/>
                </a:lnTo>
                <a:lnTo>
                  <a:pt x="110" y="26"/>
                </a:lnTo>
                <a:lnTo>
                  <a:pt x="103" y="27"/>
                </a:lnTo>
                <a:lnTo>
                  <a:pt x="95" y="29"/>
                </a:lnTo>
                <a:lnTo>
                  <a:pt x="90" y="31"/>
                </a:lnTo>
                <a:lnTo>
                  <a:pt x="81" y="33"/>
                </a:lnTo>
                <a:lnTo>
                  <a:pt x="75" y="33"/>
                </a:lnTo>
                <a:lnTo>
                  <a:pt x="70" y="35"/>
                </a:lnTo>
                <a:lnTo>
                  <a:pt x="62" y="37"/>
                </a:lnTo>
                <a:lnTo>
                  <a:pt x="57" y="37"/>
                </a:lnTo>
                <a:lnTo>
                  <a:pt x="51" y="38"/>
                </a:lnTo>
                <a:lnTo>
                  <a:pt x="46" y="40"/>
                </a:lnTo>
                <a:lnTo>
                  <a:pt x="38" y="42"/>
                </a:lnTo>
                <a:lnTo>
                  <a:pt x="33" y="44"/>
                </a:lnTo>
                <a:lnTo>
                  <a:pt x="27" y="46"/>
                </a:lnTo>
                <a:lnTo>
                  <a:pt x="20" y="48"/>
                </a:lnTo>
                <a:lnTo>
                  <a:pt x="14" y="51"/>
                </a:lnTo>
                <a:lnTo>
                  <a:pt x="7" y="53"/>
                </a:lnTo>
                <a:lnTo>
                  <a:pt x="0" y="55"/>
                </a:lnTo>
                <a:lnTo>
                  <a:pt x="5" y="46"/>
                </a:lnTo>
                <a:lnTo>
                  <a:pt x="0" y="55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67" name="Freeform 2123"/>
          <p:cNvSpPr>
            <a:spLocks/>
          </p:cNvSpPr>
          <p:nvPr/>
        </p:nvSpPr>
        <p:spPr bwMode="auto">
          <a:xfrm>
            <a:off x="6269038" y="4141788"/>
            <a:ext cx="258762" cy="44450"/>
          </a:xfrm>
          <a:custGeom>
            <a:avLst/>
            <a:gdLst>
              <a:gd name="T0" fmla="*/ 3 w 325"/>
              <a:gd name="T1" fmla="*/ 48 h 55"/>
              <a:gd name="T2" fmla="*/ 16 w 325"/>
              <a:gd name="T3" fmla="*/ 38 h 55"/>
              <a:gd name="T4" fmla="*/ 29 w 325"/>
              <a:gd name="T5" fmla="*/ 35 h 55"/>
              <a:gd name="T6" fmla="*/ 42 w 325"/>
              <a:gd name="T7" fmla="*/ 31 h 55"/>
              <a:gd name="T8" fmla="*/ 55 w 325"/>
              <a:gd name="T9" fmla="*/ 27 h 55"/>
              <a:gd name="T10" fmla="*/ 66 w 325"/>
              <a:gd name="T11" fmla="*/ 26 h 55"/>
              <a:gd name="T12" fmla="*/ 79 w 325"/>
              <a:gd name="T13" fmla="*/ 24 h 55"/>
              <a:gd name="T14" fmla="*/ 92 w 325"/>
              <a:gd name="T15" fmla="*/ 18 h 55"/>
              <a:gd name="T16" fmla="*/ 105 w 325"/>
              <a:gd name="T17" fmla="*/ 15 h 55"/>
              <a:gd name="T18" fmla="*/ 119 w 325"/>
              <a:gd name="T19" fmla="*/ 11 h 55"/>
              <a:gd name="T20" fmla="*/ 134 w 325"/>
              <a:gd name="T21" fmla="*/ 7 h 55"/>
              <a:gd name="T22" fmla="*/ 147 w 325"/>
              <a:gd name="T23" fmla="*/ 4 h 55"/>
              <a:gd name="T24" fmla="*/ 160 w 325"/>
              <a:gd name="T25" fmla="*/ 2 h 55"/>
              <a:gd name="T26" fmla="*/ 173 w 325"/>
              <a:gd name="T27" fmla="*/ 0 h 55"/>
              <a:gd name="T28" fmla="*/ 189 w 325"/>
              <a:gd name="T29" fmla="*/ 0 h 55"/>
              <a:gd name="T30" fmla="*/ 213 w 325"/>
              <a:gd name="T31" fmla="*/ 0 h 55"/>
              <a:gd name="T32" fmla="*/ 232 w 325"/>
              <a:gd name="T33" fmla="*/ 2 h 55"/>
              <a:gd name="T34" fmla="*/ 243 w 325"/>
              <a:gd name="T35" fmla="*/ 4 h 55"/>
              <a:gd name="T36" fmla="*/ 259 w 325"/>
              <a:gd name="T37" fmla="*/ 7 h 55"/>
              <a:gd name="T38" fmla="*/ 268 w 325"/>
              <a:gd name="T39" fmla="*/ 13 h 55"/>
              <a:gd name="T40" fmla="*/ 279 w 325"/>
              <a:gd name="T41" fmla="*/ 20 h 55"/>
              <a:gd name="T42" fmla="*/ 290 w 325"/>
              <a:gd name="T43" fmla="*/ 26 h 55"/>
              <a:gd name="T44" fmla="*/ 301 w 325"/>
              <a:gd name="T45" fmla="*/ 31 h 55"/>
              <a:gd name="T46" fmla="*/ 311 w 325"/>
              <a:gd name="T47" fmla="*/ 35 h 55"/>
              <a:gd name="T48" fmla="*/ 322 w 325"/>
              <a:gd name="T49" fmla="*/ 38 h 55"/>
              <a:gd name="T50" fmla="*/ 323 w 325"/>
              <a:gd name="T51" fmla="*/ 35 h 55"/>
              <a:gd name="T52" fmla="*/ 316 w 325"/>
              <a:gd name="T53" fmla="*/ 29 h 55"/>
              <a:gd name="T54" fmla="*/ 307 w 325"/>
              <a:gd name="T55" fmla="*/ 22 h 55"/>
              <a:gd name="T56" fmla="*/ 296 w 325"/>
              <a:gd name="T57" fmla="*/ 16 h 55"/>
              <a:gd name="T58" fmla="*/ 285 w 325"/>
              <a:gd name="T59" fmla="*/ 13 h 55"/>
              <a:gd name="T60" fmla="*/ 274 w 325"/>
              <a:gd name="T61" fmla="*/ 11 h 55"/>
              <a:gd name="T62" fmla="*/ 261 w 325"/>
              <a:gd name="T63" fmla="*/ 7 h 55"/>
              <a:gd name="T64" fmla="*/ 248 w 325"/>
              <a:gd name="T65" fmla="*/ 5 h 55"/>
              <a:gd name="T66" fmla="*/ 237 w 325"/>
              <a:gd name="T67" fmla="*/ 5 h 55"/>
              <a:gd name="T68" fmla="*/ 226 w 325"/>
              <a:gd name="T69" fmla="*/ 5 h 55"/>
              <a:gd name="T70" fmla="*/ 211 w 325"/>
              <a:gd name="T71" fmla="*/ 5 h 55"/>
              <a:gd name="T72" fmla="*/ 198 w 325"/>
              <a:gd name="T73" fmla="*/ 5 h 55"/>
              <a:gd name="T74" fmla="*/ 184 w 325"/>
              <a:gd name="T75" fmla="*/ 7 h 55"/>
              <a:gd name="T76" fmla="*/ 169 w 325"/>
              <a:gd name="T77" fmla="*/ 9 h 55"/>
              <a:gd name="T78" fmla="*/ 156 w 325"/>
              <a:gd name="T79" fmla="*/ 13 h 55"/>
              <a:gd name="T80" fmla="*/ 143 w 325"/>
              <a:gd name="T81" fmla="*/ 16 h 55"/>
              <a:gd name="T82" fmla="*/ 130 w 325"/>
              <a:gd name="T83" fmla="*/ 20 h 55"/>
              <a:gd name="T84" fmla="*/ 116 w 325"/>
              <a:gd name="T85" fmla="*/ 24 h 55"/>
              <a:gd name="T86" fmla="*/ 103 w 325"/>
              <a:gd name="T87" fmla="*/ 27 h 55"/>
              <a:gd name="T88" fmla="*/ 90 w 325"/>
              <a:gd name="T89" fmla="*/ 31 h 55"/>
              <a:gd name="T90" fmla="*/ 75 w 325"/>
              <a:gd name="T91" fmla="*/ 33 h 55"/>
              <a:gd name="T92" fmla="*/ 62 w 325"/>
              <a:gd name="T93" fmla="*/ 37 h 55"/>
              <a:gd name="T94" fmla="*/ 51 w 325"/>
              <a:gd name="T95" fmla="*/ 38 h 55"/>
              <a:gd name="T96" fmla="*/ 38 w 325"/>
              <a:gd name="T97" fmla="*/ 42 h 55"/>
              <a:gd name="T98" fmla="*/ 27 w 325"/>
              <a:gd name="T99" fmla="*/ 46 h 55"/>
              <a:gd name="T100" fmla="*/ 14 w 325"/>
              <a:gd name="T101" fmla="*/ 51 h 55"/>
              <a:gd name="T102" fmla="*/ 0 w 325"/>
              <a:gd name="T103" fmla="*/ 55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25" h="55">
                <a:moveTo>
                  <a:pt x="0" y="55"/>
                </a:moveTo>
                <a:lnTo>
                  <a:pt x="3" y="48"/>
                </a:lnTo>
                <a:lnTo>
                  <a:pt x="11" y="42"/>
                </a:lnTo>
                <a:lnTo>
                  <a:pt x="16" y="38"/>
                </a:lnTo>
                <a:lnTo>
                  <a:pt x="24" y="37"/>
                </a:lnTo>
                <a:lnTo>
                  <a:pt x="29" y="35"/>
                </a:lnTo>
                <a:lnTo>
                  <a:pt x="37" y="33"/>
                </a:lnTo>
                <a:lnTo>
                  <a:pt x="42" y="31"/>
                </a:lnTo>
                <a:lnTo>
                  <a:pt x="48" y="29"/>
                </a:lnTo>
                <a:lnTo>
                  <a:pt x="55" y="27"/>
                </a:lnTo>
                <a:lnTo>
                  <a:pt x="60" y="27"/>
                </a:lnTo>
                <a:lnTo>
                  <a:pt x="66" y="26"/>
                </a:lnTo>
                <a:lnTo>
                  <a:pt x="73" y="24"/>
                </a:lnTo>
                <a:lnTo>
                  <a:pt x="79" y="24"/>
                </a:lnTo>
                <a:lnTo>
                  <a:pt x="86" y="20"/>
                </a:lnTo>
                <a:lnTo>
                  <a:pt x="92" y="18"/>
                </a:lnTo>
                <a:lnTo>
                  <a:pt x="99" y="16"/>
                </a:lnTo>
                <a:lnTo>
                  <a:pt x="105" y="15"/>
                </a:lnTo>
                <a:lnTo>
                  <a:pt x="112" y="13"/>
                </a:lnTo>
                <a:lnTo>
                  <a:pt x="119" y="11"/>
                </a:lnTo>
                <a:lnTo>
                  <a:pt x="127" y="9"/>
                </a:lnTo>
                <a:lnTo>
                  <a:pt x="134" y="7"/>
                </a:lnTo>
                <a:lnTo>
                  <a:pt x="141" y="5"/>
                </a:lnTo>
                <a:lnTo>
                  <a:pt x="147" y="4"/>
                </a:lnTo>
                <a:lnTo>
                  <a:pt x="154" y="2"/>
                </a:lnTo>
                <a:lnTo>
                  <a:pt x="160" y="2"/>
                </a:lnTo>
                <a:lnTo>
                  <a:pt x="165" y="2"/>
                </a:lnTo>
                <a:lnTo>
                  <a:pt x="173" y="0"/>
                </a:lnTo>
                <a:lnTo>
                  <a:pt x="180" y="0"/>
                </a:lnTo>
                <a:lnTo>
                  <a:pt x="189" y="0"/>
                </a:lnTo>
                <a:lnTo>
                  <a:pt x="202" y="0"/>
                </a:lnTo>
                <a:lnTo>
                  <a:pt x="213" y="0"/>
                </a:lnTo>
                <a:lnTo>
                  <a:pt x="222" y="0"/>
                </a:lnTo>
                <a:lnTo>
                  <a:pt x="232" y="2"/>
                </a:lnTo>
                <a:lnTo>
                  <a:pt x="237" y="2"/>
                </a:lnTo>
                <a:lnTo>
                  <a:pt x="243" y="4"/>
                </a:lnTo>
                <a:lnTo>
                  <a:pt x="252" y="5"/>
                </a:lnTo>
                <a:lnTo>
                  <a:pt x="259" y="7"/>
                </a:lnTo>
                <a:lnTo>
                  <a:pt x="263" y="11"/>
                </a:lnTo>
                <a:lnTo>
                  <a:pt x="268" y="13"/>
                </a:lnTo>
                <a:lnTo>
                  <a:pt x="274" y="16"/>
                </a:lnTo>
                <a:lnTo>
                  <a:pt x="279" y="20"/>
                </a:lnTo>
                <a:lnTo>
                  <a:pt x="285" y="22"/>
                </a:lnTo>
                <a:lnTo>
                  <a:pt x="290" y="26"/>
                </a:lnTo>
                <a:lnTo>
                  <a:pt x="294" y="29"/>
                </a:lnTo>
                <a:lnTo>
                  <a:pt x="301" y="31"/>
                </a:lnTo>
                <a:lnTo>
                  <a:pt x="305" y="33"/>
                </a:lnTo>
                <a:lnTo>
                  <a:pt x="311" y="35"/>
                </a:lnTo>
                <a:lnTo>
                  <a:pt x="318" y="37"/>
                </a:lnTo>
                <a:lnTo>
                  <a:pt x="322" y="38"/>
                </a:lnTo>
                <a:lnTo>
                  <a:pt x="325" y="38"/>
                </a:lnTo>
                <a:lnTo>
                  <a:pt x="323" y="35"/>
                </a:lnTo>
                <a:lnTo>
                  <a:pt x="320" y="33"/>
                </a:lnTo>
                <a:lnTo>
                  <a:pt x="316" y="29"/>
                </a:lnTo>
                <a:lnTo>
                  <a:pt x="311" y="26"/>
                </a:lnTo>
                <a:lnTo>
                  <a:pt x="307" y="22"/>
                </a:lnTo>
                <a:lnTo>
                  <a:pt x="301" y="18"/>
                </a:lnTo>
                <a:lnTo>
                  <a:pt x="296" y="16"/>
                </a:lnTo>
                <a:lnTo>
                  <a:pt x="290" y="15"/>
                </a:lnTo>
                <a:lnTo>
                  <a:pt x="285" y="13"/>
                </a:lnTo>
                <a:lnTo>
                  <a:pt x="279" y="11"/>
                </a:lnTo>
                <a:lnTo>
                  <a:pt x="274" y="11"/>
                </a:lnTo>
                <a:lnTo>
                  <a:pt x="266" y="9"/>
                </a:lnTo>
                <a:lnTo>
                  <a:pt x="261" y="7"/>
                </a:lnTo>
                <a:lnTo>
                  <a:pt x="254" y="7"/>
                </a:lnTo>
                <a:lnTo>
                  <a:pt x="248" y="5"/>
                </a:lnTo>
                <a:lnTo>
                  <a:pt x="243" y="5"/>
                </a:lnTo>
                <a:lnTo>
                  <a:pt x="237" y="5"/>
                </a:lnTo>
                <a:lnTo>
                  <a:pt x="232" y="5"/>
                </a:lnTo>
                <a:lnTo>
                  <a:pt x="226" y="5"/>
                </a:lnTo>
                <a:lnTo>
                  <a:pt x="219" y="4"/>
                </a:lnTo>
                <a:lnTo>
                  <a:pt x="211" y="5"/>
                </a:lnTo>
                <a:lnTo>
                  <a:pt x="206" y="5"/>
                </a:lnTo>
                <a:lnTo>
                  <a:pt x="198" y="5"/>
                </a:lnTo>
                <a:lnTo>
                  <a:pt x="191" y="7"/>
                </a:lnTo>
                <a:lnTo>
                  <a:pt x="184" y="7"/>
                </a:lnTo>
                <a:lnTo>
                  <a:pt x="178" y="9"/>
                </a:lnTo>
                <a:lnTo>
                  <a:pt x="169" y="9"/>
                </a:lnTo>
                <a:lnTo>
                  <a:pt x="163" y="11"/>
                </a:lnTo>
                <a:lnTo>
                  <a:pt x="156" y="13"/>
                </a:lnTo>
                <a:lnTo>
                  <a:pt x="151" y="15"/>
                </a:lnTo>
                <a:lnTo>
                  <a:pt x="143" y="16"/>
                </a:lnTo>
                <a:lnTo>
                  <a:pt x="136" y="18"/>
                </a:lnTo>
                <a:lnTo>
                  <a:pt x="130" y="20"/>
                </a:lnTo>
                <a:lnTo>
                  <a:pt x="121" y="22"/>
                </a:lnTo>
                <a:lnTo>
                  <a:pt x="116" y="24"/>
                </a:lnTo>
                <a:lnTo>
                  <a:pt x="110" y="26"/>
                </a:lnTo>
                <a:lnTo>
                  <a:pt x="103" y="27"/>
                </a:lnTo>
                <a:lnTo>
                  <a:pt x="95" y="29"/>
                </a:lnTo>
                <a:lnTo>
                  <a:pt x="90" y="31"/>
                </a:lnTo>
                <a:lnTo>
                  <a:pt x="81" y="33"/>
                </a:lnTo>
                <a:lnTo>
                  <a:pt x="75" y="33"/>
                </a:lnTo>
                <a:lnTo>
                  <a:pt x="70" y="35"/>
                </a:lnTo>
                <a:lnTo>
                  <a:pt x="62" y="37"/>
                </a:lnTo>
                <a:lnTo>
                  <a:pt x="57" y="37"/>
                </a:lnTo>
                <a:lnTo>
                  <a:pt x="51" y="38"/>
                </a:lnTo>
                <a:lnTo>
                  <a:pt x="46" y="40"/>
                </a:lnTo>
                <a:lnTo>
                  <a:pt x="38" y="42"/>
                </a:lnTo>
                <a:lnTo>
                  <a:pt x="33" y="44"/>
                </a:lnTo>
                <a:lnTo>
                  <a:pt x="27" y="46"/>
                </a:lnTo>
                <a:lnTo>
                  <a:pt x="20" y="48"/>
                </a:lnTo>
                <a:lnTo>
                  <a:pt x="14" y="51"/>
                </a:lnTo>
                <a:lnTo>
                  <a:pt x="7" y="53"/>
                </a:lnTo>
                <a:lnTo>
                  <a:pt x="0" y="55"/>
                </a:lnTo>
                <a:lnTo>
                  <a:pt x="5" y="46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68" name="Freeform 2124"/>
          <p:cNvSpPr>
            <a:spLocks/>
          </p:cNvSpPr>
          <p:nvPr/>
        </p:nvSpPr>
        <p:spPr bwMode="auto">
          <a:xfrm>
            <a:off x="6154738" y="4113213"/>
            <a:ext cx="85725" cy="52387"/>
          </a:xfrm>
          <a:custGeom>
            <a:avLst/>
            <a:gdLst>
              <a:gd name="T0" fmla="*/ 87 w 107"/>
              <a:gd name="T1" fmla="*/ 57 h 66"/>
              <a:gd name="T2" fmla="*/ 85 w 107"/>
              <a:gd name="T3" fmla="*/ 55 h 66"/>
              <a:gd name="T4" fmla="*/ 83 w 107"/>
              <a:gd name="T5" fmla="*/ 53 h 66"/>
              <a:gd name="T6" fmla="*/ 78 w 107"/>
              <a:gd name="T7" fmla="*/ 50 h 66"/>
              <a:gd name="T8" fmla="*/ 74 w 107"/>
              <a:gd name="T9" fmla="*/ 48 h 66"/>
              <a:gd name="T10" fmla="*/ 69 w 107"/>
              <a:gd name="T11" fmla="*/ 42 h 66"/>
              <a:gd name="T12" fmla="*/ 63 w 107"/>
              <a:gd name="T13" fmla="*/ 39 h 66"/>
              <a:gd name="T14" fmla="*/ 57 w 107"/>
              <a:gd name="T15" fmla="*/ 35 h 66"/>
              <a:gd name="T16" fmla="*/ 50 w 107"/>
              <a:gd name="T17" fmla="*/ 31 h 66"/>
              <a:gd name="T18" fmla="*/ 43 w 107"/>
              <a:gd name="T19" fmla="*/ 26 h 66"/>
              <a:gd name="T20" fmla="*/ 34 w 107"/>
              <a:gd name="T21" fmla="*/ 20 h 66"/>
              <a:gd name="T22" fmla="*/ 23 w 107"/>
              <a:gd name="T23" fmla="*/ 13 h 66"/>
              <a:gd name="T24" fmla="*/ 17 w 107"/>
              <a:gd name="T25" fmla="*/ 9 h 66"/>
              <a:gd name="T26" fmla="*/ 13 w 107"/>
              <a:gd name="T27" fmla="*/ 7 h 66"/>
              <a:gd name="T28" fmla="*/ 10 w 107"/>
              <a:gd name="T29" fmla="*/ 6 h 66"/>
              <a:gd name="T30" fmla="*/ 8 w 107"/>
              <a:gd name="T31" fmla="*/ 4 h 66"/>
              <a:gd name="T32" fmla="*/ 0 w 107"/>
              <a:gd name="T33" fmla="*/ 0 h 66"/>
              <a:gd name="T34" fmla="*/ 2 w 107"/>
              <a:gd name="T35" fmla="*/ 0 h 66"/>
              <a:gd name="T36" fmla="*/ 6 w 107"/>
              <a:gd name="T37" fmla="*/ 2 h 66"/>
              <a:gd name="T38" fmla="*/ 8 w 107"/>
              <a:gd name="T39" fmla="*/ 4 h 66"/>
              <a:gd name="T40" fmla="*/ 13 w 107"/>
              <a:gd name="T41" fmla="*/ 6 h 66"/>
              <a:gd name="T42" fmla="*/ 15 w 107"/>
              <a:gd name="T43" fmla="*/ 6 h 66"/>
              <a:gd name="T44" fmla="*/ 21 w 107"/>
              <a:gd name="T45" fmla="*/ 9 h 66"/>
              <a:gd name="T46" fmla="*/ 24 w 107"/>
              <a:gd name="T47" fmla="*/ 9 h 66"/>
              <a:gd name="T48" fmla="*/ 28 w 107"/>
              <a:gd name="T49" fmla="*/ 11 h 66"/>
              <a:gd name="T50" fmla="*/ 30 w 107"/>
              <a:gd name="T51" fmla="*/ 13 h 66"/>
              <a:gd name="T52" fmla="*/ 37 w 107"/>
              <a:gd name="T53" fmla="*/ 17 h 66"/>
              <a:gd name="T54" fmla="*/ 39 w 107"/>
              <a:gd name="T55" fmla="*/ 17 h 66"/>
              <a:gd name="T56" fmla="*/ 45 w 107"/>
              <a:gd name="T57" fmla="*/ 20 h 66"/>
              <a:gd name="T58" fmla="*/ 48 w 107"/>
              <a:gd name="T59" fmla="*/ 22 h 66"/>
              <a:gd name="T60" fmla="*/ 54 w 107"/>
              <a:gd name="T61" fmla="*/ 24 h 66"/>
              <a:gd name="T62" fmla="*/ 61 w 107"/>
              <a:gd name="T63" fmla="*/ 28 h 66"/>
              <a:gd name="T64" fmla="*/ 78 w 107"/>
              <a:gd name="T65" fmla="*/ 39 h 66"/>
              <a:gd name="T66" fmla="*/ 89 w 107"/>
              <a:gd name="T67" fmla="*/ 44 h 66"/>
              <a:gd name="T68" fmla="*/ 92 w 107"/>
              <a:gd name="T69" fmla="*/ 50 h 66"/>
              <a:gd name="T70" fmla="*/ 96 w 107"/>
              <a:gd name="T71" fmla="*/ 52 h 66"/>
              <a:gd name="T72" fmla="*/ 100 w 107"/>
              <a:gd name="T73" fmla="*/ 55 h 66"/>
              <a:gd name="T74" fmla="*/ 102 w 107"/>
              <a:gd name="T75" fmla="*/ 57 h 66"/>
              <a:gd name="T76" fmla="*/ 103 w 107"/>
              <a:gd name="T77" fmla="*/ 59 h 66"/>
              <a:gd name="T78" fmla="*/ 105 w 107"/>
              <a:gd name="T79" fmla="*/ 63 h 66"/>
              <a:gd name="T80" fmla="*/ 107 w 107"/>
              <a:gd name="T81" fmla="*/ 64 h 66"/>
              <a:gd name="T82" fmla="*/ 107 w 107"/>
              <a:gd name="T83" fmla="*/ 66 h 66"/>
              <a:gd name="T84" fmla="*/ 96 w 107"/>
              <a:gd name="T85" fmla="*/ 61 h 66"/>
              <a:gd name="T86" fmla="*/ 91 w 107"/>
              <a:gd name="T87" fmla="*/ 59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07" h="66">
                <a:moveTo>
                  <a:pt x="91" y="59"/>
                </a:moveTo>
                <a:lnTo>
                  <a:pt x="89" y="57"/>
                </a:lnTo>
                <a:lnTo>
                  <a:pt x="87" y="57"/>
                </a:lnTo>
                <a:lnTo>
                  <a:pt x="87" y="57"/>
                </a:lnTo>
                <a:lnTo>
                  <a:pt x="87" y="55"/>
                </a:lnTo>
                <a:lnTo>
                  <a:pt x="85" y="55"/>
                </a:lnTo>
                <a:lnTo>
                  <a:pt x="85" y="55"/>
                </a:lnTo>
                <a:lnTo>
                  <a:pt x="83" y="53"/>
                </a:lnTo>
                <a:lnTo>
                  <a:pt x="83" y="53"/>
                </a:lnTo>
                <a:lnTo>
                  <a:pt x="81" y="52"/>
                </a:lnTo>
                <a:lnTo>
                  <a:pt x="80" y="52"/>
                </a:lnTo>
                <a:lnTo>
                  <a:pt x="78" y="50"/>
                </a:lnTo>
                <a:lnTo>
                  <a:pt x="78" y="50"/>
                </a:lnTo>
                <a:lnTo>
                  <a:pt x="78" y="48"/>
                </a:lnTo>
                <a:lnTo>
                  <a:pt x="74" y="48"/>
                </a:lnTo>
                <a:lnTo>
                  <a:pt x="72" y="46"/>
                </a:lnTo>
                <a:lnTo>
                  <a:pt x="70" y="44"/>
                </a:lnTo>
                <a:lnTo>
                  <a:pt x="69" y="42"/>
                </a:lnTo>
                <a:lnTo>
                  <a:pt x="67" y="41"/>
                </a:lnTo>
                <a:lnTo>
                  <a:pt x="65" y="41"/>
                </a:lnTo>
                <a:lnTo>
                  <a:pt x="63" y="39"/>
                </a:lnTo>
                <a:lnTo>
                  <a:pt x="61" y="37"/>
                </a:lnTo>
                <a:lnTo>
                  <a:pt x="59" y="37"/>
                </a:lnTo>
                <a:lnTo>
                  <a:pt x="57" y="35"/>
                </a:lnTo>
                <a:lnTo>
                  <a:pt x="54" y="33"/>
                </a:lnTo>
                <a:lnTo>
                  <a:pt x="52" y="33"/>
                </a:lnTo>
                <a:lnTo>
                  <a:pt x="50" y="31"/>
                </a:lnTo>
                <a:lnTo>
                  <a:pt x="48" y="29"/>
                </a:lnTo>
                <a:lnTo>
                  <a:pt x="46" y="29"/>
                </a:lnTo>
                <a:lnTo>
                  <a:pt x="43" y="26"/>
                </a:lnTo>
                <a:lnTo>
                  <a:pt x="41" y="24"/>
                </a:lnTo>
                <a:lnTo>
                  <a:pt x="39" y="24"/>
                </a:lnTo>
                <a:lnTo>
                  <a:pt x="34" y="20"/>
                </a:lnTo>
                <a:lnTo>
                  <a:pt x="34" y="18"/>
                </a:lnTo>
                <a:lnTo>
                  <a:pt x="24" y="15"/>
                </a:lnTo>
                <a:lnTo>
                  <a:pt x="23" y="13"/>
                </a:lnTo>
                <a:lnTo>
                  <a:pt x="21" y="11"/>
                </a:lnTo>
                <a:lnTo>
                  <a:pt x="19" y="11"/>
                </a:lnTo>
                <a:lnTo>
                  <a:pt x="17" y="9"/>
                </a:lnTo>
                <a:lnTo>
                  <a:pt x="15" y="9"/>
                </a:lnTo>
                <a:lnTo>
                  <a:pt x="15" y="7"/>
                </a:lnTo>
                <a:lnTo>
                  <a:pt x="13" y="7"/>
                </a:lnTo>
                <a:lnTo>
                  <a:pt x="13" y="6"/>
                </a:lnTo>
                <a:lnTo>
                  <a:pt x="12" y="6"/>
                </a:lnTo>
                <a:lnTo>
                  <a:pt x="10" y="6"/>
                </a:lnTo>
                <a:lnTo>
                  <a:pt x="10" y="6"/>
                </a:lnTo>
                <a:lnTo>
                  <a:pt x="10" y="4"/>
                </a:lnTo>
                <a:lnTo>
                  <a:pt x="8" y="4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8" y="2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3" y="6"/>
                </a:lnTo>
                <a:lnTo>
                  <a:pt x="13" y="6"/>
                </a:lnTo>
                <a:lnTo>
                  <a:pt x="15" y="6"/>
                </a:lnTo>
                <a:lnTo>
                  <a:pt x="15" y="6"/>
                </a:lnTo>
                <a:lnTo>
                  <a:pt x="17" y="7"/>
                </a:lnTo>
                <a:lnTo>
                  <a:pt x="19" y="7"/>
                </a:lnTo>
                <a:lnTo>
                  <a:pt x="21" y="9"/>
                </a:lnTo>
                <a:lnTo>
                  <a:pt x="21" y="9"/>
                </a:lnTo>
                <a:lnTo>
                  <a:pt x="23" y="9"/>
                </a:lnTo>
                <a:lnTo>
                  <a:pt x="24" y="9"/>
                </a:lnTo>
                <a:lnTo>
                  <a:pt x="24" y="11"/>
                </a:lnTo>
                <a:lnTo>
                  <a:pt x="26" y="11"/>
                </a:lnTo>
                <a:lnTo>
                  <a:pt x="28" y="11"/>
                </a:lnTo>
                <a:lnTo>
                  <a:pt x="28" y="13"/>
                </a:lnTo>
                <a:lnTo>
                  <a:pt x="30" y="13"/>
                </a:lnTo>
                <a:lnTo>
                  <a:pt x="30" y="13"/>
                </a:lnTo>
                <a:lnTo>
                  <a:pt x="32" y="13"/>
                </a:lnTo>
                <a:lnTo>
                  <a:pt x="35" y="15"/>
                </a:lnTo>
                <a:lnTo>
                  <a:pt x="37" y="17"/>
                </a:lnTo>
                <a:lnTo>
                  <a:pt x="37" y="17"/>
                </a:lnTo>
                <a:lnTo>
                  <a:pt x="39" y="17"/>
                </a:lnTo>
                <a:lnTo>
                  <a:pt x="39" y="17"/>
                </a:lnTo>
                <a:lnTo>
                  <a:pt x="41" y="18"/>
                </a:lnTo>
                <a:lnTo>
                  <a:pt x="43" y="18"/>
                </a:lnTo>
                <a:lnTo>
                  <a:pt x="45" y="20"/>
                </a:lnTo>
                <a:lnTo>
                  <a:pt x="45" y="20"/>
                </a:lnTo>
                <a:lnTo>
                  <a:pt x="46" y="20"/>
                </a:lnTo>
                <a:lnTo>
                  <a:pt x="48" y="22"/>
                </a:lnTo>
                <a:lnTo>
                  <a:pt x="50" y="22"/>
                </a:lnTo>
                <a:lnTo>
                  <a:pt x="52" y="24"/>
                </a:lnTo>
                <a:lnTo>
                  <a:pt x="54" y="24"/>
                </a:lnTo>
                <a:lnTo>
                  <a:pt x="56" y="26"/>
                </a:lnTo>
                <a:lnTo>
                  <a:pt x="59" y="26"/>
                </a:lnTo>
                <a:lnTo>
                  <a:pt x="61" y="28"/>
                </a:lnTo>
                <a:lnTo>
                  <a:pt x="65" y="29"/>
                </a:lnTo>
                <a:lnTo>
                  <a:pt x="74" y="35"/>
                </a:lnTo>
                <a:lnTo>
                  <a:pt x="78" y="39"/>
                </a:lnTo>
                <a:lnTo>
                  <a:pt x="80" y="39"/>
                </a:lnTo>
                <a:lnTo>
                  <a:pt x="83" y="42"/>
                </a:lnTo>
                <a:lnTo>
                  <a:pt x="89" y="44"/>
                </a:lnTo>
                <a:lnTo>
                  <a:pt x="89" y="46"/>
                </a:lnTo>
                <a:lnTo>
                  <a:pt x="91" y="48"/>
                </a:lnTo>
                <a:lnTo>
                  <a:pt x="92" y="50"/>
                </a:lnTo>
                <a:lnTo>
                  <a:pt x="94" y="52"/>
                </a:lnTo>
                <a:lnTo>
                  <a:pt x="94" y="52"/>
                </a:lnTo>
                <a:lnTo>
                  <a:pt x="96" y="52"/>
                </a:lnTo>
                <a:lnTo>
                  <a:pt x="98" y="53"/>
                </a:lnTo>
                <a:lnTo>
                  <a:pt x="98" y="53"/>
                </a:lnTo>
                <a:lnTo>
                  <a:pt x="100" y="55"/>
                </a:lnTo>
                <a:lnTo>
                  <a:pt x="102" y="55"/>
                </a:lnTo>
                <a:lnTo>
                  <a:pt x="102" y="55"/>
                </a:lnTo>
                <a:lnTo>
                  <a:pt x="102" y="57"/>
                </a:lnTo>
                <a:lnTo>
                  <a:pt x="103" y="57"/>
                </a:lnTo>
                <a:lnTo>
                  <a:pt x="103" y="59"/>
                </a:lnTo>
                <a:lnTo>
                  <a:pt x="103" y="59"/>
                </a:lnTo>
                <a:lnTo>
                  <a:pt x="103" y="61"/>
                </a:lnTo>
                <a:lnTo>
                  <a:pt x="105" y="61"/>
                </a:lnTo>
                <a:lnTo>
                  <a:pt x="105" y="63"/>
                </a:lnTo>
                <a:lnTo>
                  <a:pt x="105" y="63"/>
                </a:lnTo>
                <a:lnTo>
                  <a:pt x="107" y="64"/>
                </a:lnTo>
                <a:lnTo>
                  <a:pt x="107" y="64"/>
                </a:lnTo>
                <a:lnTo>
                  <a:pt x="107" y="66"/>
                </a:lnTo>
                <a:lnTo>
                  <a:pt x="107" y="66"/>
                </a:lnTo>
                <a:lnTo>
                  <a:pt x="107" y="66"/>
                </a:lnTo>
                <a:lnTo>
                  <a:pt x="103" y="66"/>
                </a:lnTo>
                <a:lnTo>
                  <a:pt x="100" y="64"/>
                </a:lnTo>
                <a:lnTo>
                  <a:pt x="96" y="61"/>
                </a:lnTo>
                <a:lnTo>
                  <a:pt x="92" y="59"/>
                </a:lnTo>
                <a:lnTo>
                  <a:pt x="87" y="57"/>
                </a:lnTo>
                <a:lnTo>
                  <a:pt x="91" y="59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69" name="Freeform 2125"/>
          <p:cNvSpPr>
            <a:spLocks/>
          </p:cNvSpPr>
          <p:nvPr/>
        </p:nvSpPr>
        <p:spPr bwMode="auto">
          <a:xfrm>
            <a:off x="6154738" y="4113213"/>
            <a:ext cx="85725" cy="52387"/>
          </a:xfrm>
          <a:custGeom>
            <a:avLst/>
            <a:gdLst>
              <a:gd name="T0" fmla="*/ 87 w 107"/>
              <a:gd name="T1" fmla="*/ 57 h 66"/>
              <a:gd name="T2" fmla="*/ 85 w 107"/>
              <a:gd name="T3" fmla="*/ 55 h 66"/>
              <a:gd name="T4" fmla="*/ 83 w 107"/>
              <a:gd name="T5" fmla="*/ 53 h 66"/>
              <a:gd name="T6" fmla="*/ 78 w 107"/>
              <a:gd name="T7" fmla="*/ 50 h 66"/>
              <a:gd name="T8" fmla="*/ 74 w 107"/>
              <a:gd name="T9" fmla="*/ 48 h 66"/>
              <a:gd name="T10" fmla="*/ 69 w 107"/>
              <a:gd name="T11" fmla="*/ 42 h 66"/>
              <a:gd name="T12" fmla="*/ 63 w 107"/>
              <a:gd name="T13" fmla="*/ 39 h 66"/>
              <a:gd name="T14" fmla="*/ 57 w 107"/>
              <a:gd name="T15" fmla="*/ 35 h 66"/>
              <a:gd name="T16" fmla="*/ 50 w 107"/>
              <a:gd name="T17" fmla="*/ 31 h 66"/>
              <a:gd name="T18" fmla="*/ 43 w 107"/>
              <a:gd name="T19" fmla="*/ 26 h 66"/>
              <a:gd name="T20" fmla="*/ 34 w 107"/>
              <a:gd name="T21" fmla="*/ 20 h 66"/>
              <a:gd name="T22" fmla="*/ 23 w 107"/>
              <a:gd name="T23" fmla="*/ 13 h 66"/>
              <a:gd name="T24" fmla="*/ 17 w 107"/>
              <a:gd name="T25" fmla="*/ 9 h 66"/>
              <a:gd name="T26" fmla="*/ 13 w 107"/>
              <a:gd name="T27" fmla="*/ 7 h 66"/>
              <a:gd name="T28" fmla="*/ 10 w 107"/>
              <a:gd name="T29" fmla="*/ 6 h 66"/>
              <a:gd name="T30" fmla="*/ 8 w 107"/>
              <a:gd name="T31" fmla="*/ 4 h 66"/>
              <a:gd name="T32" fmla="*/ 0 w 107"/>
              <a:gd name="T33" fmla="*/ 0 h 66"/>
              <a:gd name="T34" fmla="*/ 2 w 107"/>
              <a:gd name="T35" fmla="*/ 0 h 66"/>
              <a:gd name="T36" fmla="*/ 6 w 107"/>
              <a:gd name="T37" fmla="*/ 2 h 66"/>
              <a:gd name="T38" fmla="*/ 8 w 107"/>
              <a:gd name="T39" fmla="*/ 4 h 66"/>
              <a:gd name="T40" fmla="*/ 13 w 107"/>
              <a:gd name="T41" fmla="*/ 6 h 66"/>
              <a:gd name="T42" fmla="*/ 15 w 107"/>
              <a:gd name="T43" fmla="*/ 6 h 66"/>
              <a:gd name="T44" fmla="*/ 21 w 107"/>
              <a:gd name="T45" fmla="*/ 9 h 66"/>
              <a:gd name="T46" fmla="*/ 24 w 107"/>
              <a:gd name="T47" fmla="*/ 9 h 66"/>
              <a:gd name="T48" fmla="*/ 28 w 107"/>
              <a:gd name="T49" fmla="*/ 11 h 66"/>
              <a:gd name="T50" fmla="*/ 30 w 107"/>
              <a:gd name="T51" fmla="*/ 13 h 66"/>
              <a:gd name="T52" fmla="*/ 37 w 107"/>
              <a:gd name="T53" fmla="*/ 17 h 66"/>
              <a:gd name="T54" fmla="*/ 39 w 107"/>
              <a:gd name="T55" fmla="*/ 17 h 66"/>
              <a:gd name="T56" fmla="*/ 45 w 107"/>
              <a:gd name="T57" fmla="*/ 20 h 66"/>
              <a:gd name="T58" fmla="*/ 48 w 107"/>
              <a:gd name="T59" fmla="*/ 22 h 66"/>
              <a:gd name="T60" fmla="*/ 54 w 107"/>
              <a:gd name="T61" fmla="*/ 24 h 66"/>
              <a:gd name="T62" fmla="*/ 61 w 107"/>
              <a:gd name="T63" fmla="*/ 28 h 66"/>
              <a:gd name="T64" fmla="*/ 78 w 107"/>
              <a:gd name="T65" fmla="*/ 39 h 66"/>
              <a:gd name="T66" fmla="*/ 89 w 107"/>
              <a:gd name="T67" fmla="*/ 44 h 66"/>
              <a:gd name="T68" fmla="*/ 92 w 107"/>
              <a:gd name="T69" fmla="*/ 50 h 66"/>
              <a:gd name="T70" fmla="*/ 96 w 107"/>
              <a:gd name="T71" fmla="*/ 52 h 66"/>
              <a:gd name="T72" fmla="*/ 100 w 107"/>
              <a:gd name="T73" fmla="*/ 55 h 66"/>
              <a:gd name="T74" fmla="*/ 102 w 107"/>
              <a:gd name="T75" fmla="*/ 57 h 66"/>
              <a:gd name="T76" fmla="*/ 103 w 107"/>
              <a:gd name="T77" fmla="*/ 59 h 66"/>
              <a:gd name="T78" fmla="*/ 105 w 107"/>
              <a:gd name="T79" fmla="*/ 63 h 66"/>
              <a:gd name="T80" fmla="*/ 107 w 107"/>
              <a:gd name="T81" fmla="*/ 64 h 66"/>
              <a:gd name="T82" fmla="*/ 107 w 107"/>
              <a:gd name="T83" fmla="*/ 66 h 66"/>
              <a:gd name="T84" fmla="*/ 96 w 107"/>
              <a:gd name="T85" fmla="*/ 61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07" h="66">
                <a:moveTo>
                  <a:pt x="91" y="59"/>
                </a:moveTo>
                <a:lnTo>
                  <a:pt x="89" y="57"/>
                </a:lnTo>
                <a:lnTo>
                  <a:pt x="87" y="57"/>
                </a:lnTo>
                <a:lnTo>
                  <a:pt x="87" y="57"/>
                </a:lnTo>
                <a:lnTo>
                  <a:pt x="87" y="55"/>
                </a:lnTo>
                <a:lnTo>
                  <a:pt x="85" y="55"/>
                </a:lnTo>
                <a:lnTo>
                  <a:pt x="85" y="55"/>
                </a:lnTo>
                <a:lnTo>
                  <a:pt x="83" y="53"/>
                </a:lnTo>
                <a:lnTo>
                  <a:pt x="83" y="53"/>
                </a:lnTo>
                <a:lnTo>
                  <a:pt x="81" y="52"/>
                </a:lnTo>
                <a:lnTo>
                  <a:pt x="80" y="52"/>
                </a:lnTo>
                <a:lnTo>
                  <a:pt x="78" y="50"/>
                </a:lnTo>
                <a:lnTo>
                  <a:pt x="78" y="50"/>
                </a:lnTo>
                <a:lnTo>
                  <a:pt x="78" y="48"/>
                </a:lnTo>
                <a:lnTo>
                  <a:pt x="74" y="48"/>
                </a:lnTo>
                <a:lnTo>
                  <a:pt x="72" y="46"/>
                </a:lnTo>
                <a:lnTo>
                  <a:pt x="70" y="44"/>
                </a:lnTo>
                <a:lnTo>
                  <a:pt x="69" y="42"/>
                </a:lnTo>
                <a:lnTo>
                  <a:pt x="67" y="41"/>
                </a:lnTo>
                <a:lnTo>
                  <a:pt x="65" y="41"/>
                </a:lnTo>
                <a:lnTo>
                  <a:pt x="63" y="39"/>
                </a:lnTo>
                <a:lnTo>
                  <a:pt x="61" y="37"/>
                </a:lnTo>
                <a:lnTo>
                  <a:pt x="59" y="37"/>
                </a:lnTo>
                <a:lnTo>
                  <a:pt x="57" y="35"/>
                </a:lnTo>
                <a:lnTo>
                  <a:pt x="54" y="33"/>
                </a:lnTo>
                <a:lnTo>
                  <a:pt x="52" y="33"/>
                </a:lnTo>
                <a:lnTo>
                  <a:pt x="50" y="31"/>
                </a:lnTo>
                <a:lnTo>
                  <a:pt x="48" y="29"/>
                </a:lnTo>
                <a:lnTo>
                  <a:pt x="46" y="29"/>
                </a:lnTo>
                <a:lnTo>
                  <a:pt x="43" y="26"/>
                </a:lnTo>
                <a:lnTo>
                  <a:pt x="41" y="24"/>
                </a:lnTo>
                <a:lnTo>
                  <a:pt x="39" y="24"/>
                </a:lnTo>
                <a:lnTo>
                  <a:pt x="34" y="20"/>
                </a:lnTo>
                <a:lnTo>
                  <a:pt x="34" y="18"/>
                </a:lnTo>
                <a:lnTo>
                  <a:pt x="24" y="15"/>
                </a:lnTo>
                <a:lnTo>
                  <a:pt x="23" y="13"/>
                </a:lnTo>
                <a:lnTo>
                  <a:pt x="21" y="11"/>
                </a:lnTo>
                <a:lnTo>
                  <a:pt x="19" y="11"/>
                </a:lnTo>
                <a:lnTo>
                  <a:pt x="17" y="9"/>
                </a:lnTo>
                <a:lnTo>
                  <a:pt x="15" y="9"/>
                </a:lnTo>
                <a:lnTo>
                  <a:pt x="15" y="7"/>
                </a:lnTo>
                <a:lnTo>
                  <a:pt x="13" y="7"/>
                </a:lnTo>
                <a:lnTo>
                  <a:pt x="13" y="6"/>
                </a:lnTo>
                <a:lnTo>
                  <a:pt x="12" y="6"/>
                </a:lnTo>
                <a:lnTo>
                  <a:pt x="10" y="6"/>
                </a:lnTo>
                <a:lnTo>
                  <a:pt x="10" y="6"/>
                </a:lnTo>
                <a:lnTo>
                  <a:pt x="10" y="4"/>
                </a:lnTo>
                <a:lnTo>
                  <a:pt x="8" y="4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8" y="2"/>
                </a:lnTo>
                <a:lnTo>
                  <a:pt x="8" y="4"/>
                </a:lnTo>
                <a:lnTo>
                  <a:pt x="10" y="4"/>
                </a:lnTo>
                <a:lnTo>
                  <a:pt x="12" y="4"/>
                </a:lnTo>
                <a:lnTo>
                  <a:pt x="13" y="6"/>
                </a:lnTo>
                <a:lnTo>
                  <a:pt x="13" y="6"/>
                </a:lnTo>
                <a:lnTo>
                  <a:pt x="15" y="6"/>
                </a:lnTo>
                <a:lnTo>
                  <a:pt x="15" y="6"/>
                </a:lnTo>
                <a:lnTo>
                  <a:pt x="17" y="7"/>
                </a:lnTo>
                <a:lnTo>
                  <a:pt x="19" y="7"/>
                </a:lnTo>
                <a:lnTo>
                  <a:pt x="21" y="9"/>
                </a:lnTo>
                <a:lnTo>
                  <a:pt x="21" y="9"/>
                </a:lnTo>
                <a:lnTo>
                  <a:pt x="23" y="9"/>
                </a:lnTo>
                <a:lnTo>
                  <a:pt x="24" y="9"/>
                </a:lnTo>
                <a:lnTo>
                  <a:pt x="24" y="11"/>
                </a:lnTo>
                <a:lnTo>
                  <a:pt x="26" y="11"/>
                </a:lnTo>
                <a:lnTo>
                  <a:pt x="28" y="11"/>
                </a:lnTo>
                <a:lnTo>
                  <a:pt x="28" y="13"/>
                </a:lnTo>
                <a:lnTo>
                  <a:pt x="30" y="13"/>
                </a:lnTo>
                <a:lnTo>
                  <a:pt x="30" y="13"/>
                </a:lnTo>
                <a:lnTo>
                  <a:pt x="32" y="13"/>
                </a:lnTo>
                <a:lnTo>
                  <a:pt x="35" y="15"/>
                </a:lnTo>
                <a:lnTo>
                  <a:pt x="37" y="17"/>
                </a:lnTo>
                <a:lnTo>
                  <a:pt x="37" y="17"/>
                </a:lnTo>
                <a:lnTo>
                  <a:pt x="39" y="17"/>
                </a:lnTo>
                <a:lnTo>
                  <a:pt x="39" y="17"/>
                </a:lnTo>
                <a:lnTo>
                  <a:pt x="41" y="18"/>
                </a:lnTo>
                <a:lnTo>
                  <a:pt x="43" y="18"/>
                </a:lnTo>
                <a:lnTo>
                  <a:pt x="45" y="20"/>
                </a:lnTo>
                <a:lnTo>
                  <a:pt x="45" y="20"/>
                </a:lnTo>
                <a:lnTo>
                  <a:pt x="46" y="20"/>
                </a:lnTo>
                <a:lnTo>
                  <a:pt x="48" y="22"/>
                </a:lnTo>
                <a:lnTo>
                  <a:pt x="50" y="22"/>
                </a:lnTo>
                <a:lnTo>
                  <a:pt x="52" y="24"/>
                </a:lnTo>
                <a:lnTo>
                  <a:pt x="54" y="24"/>
                </a:lnTo>
                <a:lnTo>
                  <a:pt x="56" y="26"/>
                </a:lnTo>
                <a:lnTo>
                  <a:pt x="59" y="26"/>
                </a:lnTo>
                <a:lnTo>
                  <a:pt x="61" y="28"/>
                </a:lnTo>
                <a:lnTo>
                  <a:pt x="65" y="29"/>
                </a:lnTo>
                <a:lnTo>
                  <a:pt x="74" y="35"/>
                </a:lnTo>
                <a:lnTo>
                  <a:pt x="78" y="39"/>
                </a:lnTo>
                <a:lnTo>
                  <a:pt x="80" y="39"/>
                </a:lnTo>
                <a:lnTo>
                  <a:pt x="83" y="42"/>
                </a:lnTo>
                <a:lnTo>
                  <a:pt x="89" y="44"/>
                </a:lnTo>
                <a:lnTo>
                  <a:pt x="89" y="46"/>
                </a:lnTo>
                <a:lnTo>
                  <a:pt x="91" y="48"/>
                </a:lnTo>
                <a:lnTo>
                  <a:pt x="92" y="50"/>
                </a:lnTo>
                <a:lnTo>
                  <a:pt x="94" y="52"/>
                </a:lnTo>
                <a:lnTo>
                  <a:pt x="94" y="52"/>
                </a:lnTo>
                <a:lnTo>
                  <a:pt x="96" y="52"/>
                </a:lnTo>
                <a:lnTo>
                  <a:pt x="98" y="53"/>
                </a:lnTo>
                <a:lnTo>
                  <a:pt x="98" y="53"/>
                </a:lnTo>
                <a:lnTo>
                  <a:pt x="100" y="55"/>
                </a:lnTo>
                <a:lnTo>
                  <a:pt x="102" y="55"/>
                </a:lnTo>
                <a:lnTo>
                  <a:pt x="102" y="55"/>
                </a:lnTo>
                <a:lnTo>
                  <a:pt x="102" y="57"/>
                </a:lnTo>
                <a:lnTo>
                  <a:pt x="103" y="57"/>
                </a:lnTo>
                <a:lnTo>
                  <a:pt x="103" y="59"/>
                </a:lnTo>
                <a:lnTo>
                  <a:pt x="103" y="59"/>
                </a:lnTo>
                <a:lnTo>
                  <a:pt x="103" y="61"/>
                </a:lnTo>
                <a:lnTo>
                  <a:pt x="105" y="61"/>
                </a:lnTo>
                <a:lnTo>
                  <a:pt x="105" y="63"/>
                </a:lnTo>
                <a:lnTo>
                  <a:pt x="105" y="63"/>
                </a:lnTo>
                <a:lnTo>
                  <a:pt x="107" y="64"/>
                </a:lnTo>
                <a:lnTo>
                  <a:pt x="107" y="64"/>
                </a:lnTo>
                <a:lnTo>
                  <a:pt x="107" y="66"/>
                </a:lnTo>
                <a:lnTo>
                  <a:pt x="107" y="66"/>
                </a:lnTo>
                <a:lnTo>
                  <a:pt x="107" y="66"/>
                </a:lnTo>
                <a:lnTo>
                  <a:pt x="103" y="66"/>
                </a:lnTo>
                <a:lnTo>
                  <a:pt x="100" y="64"/>
                </a:lnTo>
                <a:lnTo>
                  <a:pt x="96" y="61"/>
                </a:lnTo>
                <a:lnTo>
                  <a:pt x="92" y="59"/>
                </a:lnTo>
                <a:lnTo>
                  <a:pt x="87" y="57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70" name="Freeform 2126"/>
          <p:cNvSpPr>
            <a:spLocks/>
          </p:cNvSpPr>
          <p:nvPr/>
        </p:nvSpPr>
        <p:spPr bwMode="auto">
          <a:xfrm>
            <a:off x="6072188" y="4095750"/>
            <a:ext cx="193675" cy="80963"/>
          </a:xfrm>
          <a:custGeom>
            <a:avLst/>
            <a:gdLst>
              <a:gd name="T0" fmla="*/ 236 w 243"/>
              <a:gd name="T1" fmla="*/ 97 h 103"/>
              <a:gd name="T2" fmla="*/ 225 w 243"/>
              <a:gd name="T3" fmla="*/ 92 h 103"/>
              <a:gd name="T4" fmla="*/ 212 w 243"/>
              <a:gd name="T5" fmla="*/ 86 h 103"/>
              <a:gd name="T6" fmla="*/ 199 w 243"/>
              <a:gd name="T7" fmla="*/ 83 h 103"/>
              <a:gd name="T8" fmla="*/ 190 w 243"/>
              <a:gd name="T9" fmla="*/ 79 h 103"/>
              <a:gd name="T10" fmla="*/ 179 w 243"/>
              <a:gd name="T11" fmla="*/ 74 h 103"/>
              <a:gd name="T12" fmla="*/ 166 w 243"/>
              <a:gd name="T13" fmla="*/ 68 h 103"/>
              <a:gd name="T14" fmla="*/ 149 w 243"/>
              <a:gd name="T15" fmla="*/ 61 h 103"/>
              <a:gd name="T16" fmla="*/ 126 w 243"/>
              <a:gd name="T17" fmla="*/ 51 h 103"/>
              <a:gd name="T18" fmla="*/ 105 w 243"/>
              <a:gd name="T19" fmla="*/ 46 h 103"/>
              <a:gd name="T20" fmla="*/ 81 w 243"/>
              <a:gd name="T21" fmla="*/ 40 h 103"/>
              <a:gd name="T22" fmla="*/ 67 w 243"/>
              <a:gd name="T23" fmla="*/ 35 h 103"/>
              <a:gd name="T24" fmla="*/ 56 w 243"/>
              <a:gd name="T25" fmla="*/ 29 h 103"/>
              <a:gd name="T26" fmla="*/ 46 w 243"/>
              <a:gd name="T27" fmla="*/ 24 h 103"/>
              <a:gd name="T28" fmla="*/ 37 w 243"/>
              <a:gd name="T29" fmla="*/ 20 h 103"/>
              <a:gd name="T30" fmla="*/ 28 w 243"/>
              <a:gd name="T31" fmla="*/ 17 h 103"/>
              <a:gd name="T32" fmla="*/ 23 w 243"/>
              <a:gd name="T33" fmla="*/ 13 h 103"/>
              <a:gd name="T34" fmla="*/ 17 w 243"/>
              <a:gd name="T35" fmla="*/ 9 h 103"/>
              <a:gd name="T36" fmla="*/ 12 w 243"/>
              <a:gd name="T37" fmla="*/ 7 h 103"/>
              <a:gd name="T38" fmla="*/ 4 w 243"/>
              <a:gd name="T39" fmla="*/ 4 h 103"/>
              <a:gd name="T40" fmla="*/ 2 w 243"/>
              <a:gd name="T41" fmla="*/ 0 h 103"/>
              <a:gd name="T42" fmla="*/ 12 w 243"/>
              <a:gd name="T43" fmla="*/ 4 h 103"/>
              <a:gd name="T44" fmla="*/ 19 w 243"/>
              <a:gd name="T45" fmla="*/ 7 h 103"/>
              <a:gd name="T46" fmla="*/ 26 w 243"/>
              <a:gd name="T47" fmla="*/ 9 h 103"/>
              <a:gd name="T48" fmla="*/ 34 w 243"/>
              <a:gd name="T49" fmla="*/ 13 h 103"/>
              <a:gd name="T50" fmla="*/ 43 w 243"/>
              <a:gd name="T51" fmla="*/ 17 h 103"/>
              <a:gd name="T52" fmla="*/ 52 w 243"/>
              <a:gd name="T53" fmla="*/ 20 h 103"/>
              <a:gd name="T54" fmla="*/ 59 w 243"/>
              <a:gd name="T55" fmla="*/ 24 h 103"/>
              <a:gd name="T56" fmla="*/ 72 w 243"/>
              <a:gd name="T57" fmla="*/ 29 h 103"/>
              <a:gd name="T58" fmla="*/ 91 w 243"/>
              <a:gd name="T59" fmla="*/ 37 h 103"/>
              <a:gd name="T60" fmla="*/ 103 w 243"/>
              <a:gd name="T61" fmla="*/ 48 h 103"/>
              <a:gd name="T62" fmla="*/ 113 w 243"/>
              <a:gd name="T63" fmla="*/ 55 h 103"/>
              <a:gd name="T64" fmla="*/ 124 w 243"/>
              <a:gd name="T65" fmla="*/ 59 h 103"/>
              <a:gd name="T66" fmla="*/ 135 w 243"/>
              <a:gd name="T67" fmla="*/ 64 h 103"/>
              <a:gd name="T68" fmla="*/ 148 w 243"/>
              <a:gd name="T69" fmla="*/ 70 h 103"/>
              <a:gd name="T70" fmla="*/ 157 w 243"/>
              <a:gd name="T71" fmla="*/ 74 h 103"/>
              <a:gd name="T72" fmla="*/ 162 w 243"/>
              <a:gd name="T73" fmla="*/ 75 h 103"/>
              <a:gd name="T74" fmla="*/ 170 w 243"/>
              <a:gd name="T75" fmla="*/ 79 h 103"/>
              <a:gd name="T76" fmla="*/ 175 w 243"/>
              <a:gd name="T77" fmla="*/ 81 h 103"/>
              <a:gd name="T78" fmla="*/ 183 w 243"/>
              <a:gd name="T79" fmla="*/ 85 h 103"/>
              <a:gd name="T80" fmla="*/ 194 w 243"/>
              <a:gd name="T81" fmla="*/ 88 h 103"/>
              <a:gd name="T82" fmla="*/ 205 w 243"/>
              <a:gd name="T83" fmla="*/ 94 h 103"/>
              <a:gd name="T84" fmla="*/ 216 w 243"/>
              <a:gd name="T85" fmla="*/ 99 h 103"/>
              <a:gd name="T86" fmla="*/ 234 w 243"/>
              <a:gd name="T87" fmla="*/ 103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43" h="103">
                <a:moveTo>
                  <a:pt x="243" y="103"/>
                </a:moveTo>
                <a:lnTo>
                  <a:pt x="241" y="101"/>
                </a:lnTo>
                <a:lnTo>
                  <a:pt x="236" y="97"/>
                </a:lnTo>
                <a:lnTo>
                  <a:pt x="230" y="96"/>
                </a:lnTo>
                <a:lnTo>
                  <a:pt x="227" y="94"/>
                </a:lnTo>
                <a:lnTo>
                  <a:pt x="225" y="92"/>
                </a:lnTo>
                <a:lnTo>
                  <a:pt x="223" y="92"/>
                </a:lnTo>
                <a:lnTo>
                  <a:pt x="216" y="90"/>
                </a:lnTo>
                <a:lnTo>
                  <a:pt x="212" y="86"/>
                </a:lnTo>
                <a:lnTo>
                  <a:pt x="206" y="85"/>
                </a:lnTo>
                <a:lnTo>
                  <a:pt x="203" y="83"/>
                </a:lnTo>
                <a:lnTo>
                  <a:pt x="199" y="83"/>
                </a:lnTo>
                <a:lnTo>
                  <a:pt x="194" y="79"/>
                </a:lnTo>
                <a:lnTo>
                  <a:pt x="192" y="79"/>
                </a:lnTo>
                <a:lnTo>
                  <a:pt x="190" y="79"/>
                </a:lnTo>
                <a:lnTo>
                  <a:pt x="186" y="77"/>
                </a:lnTo>
                <a:lnTo>
                  <a:pt x="183" y="75"/>
                </a:lnTo>
                <a:lnTo>
                  <a:pt x="179" y="74"/>
                </a:lnTo>
                <a:lnTo>
                  <a:pt x="173" y="72"/>
                </a:lnTo>
                <a:lnTo>
                  <a:pt x="170" y="70"/>
                </a:lnTo>
                <a:lnTo>
                  <a:pt x="166" y="68"/>
                </a:lnTo>
                <a:lnTo>
                  <a:pt x="159" y="64"/>
                </a:lnTo>
                <a:lnTo>
                  <a:pt x="153" y="63"/>
                </a:lnTo>
                <a:lnTo>
                  <a:pt x="149" y="61"/>
                </a:lnTo>
                <a:lnTo>
                  <a:pt x="138" y="55"/>
                </a:lnTo>
                <a:lnTo>
                  <a:pt x="131" y="53"/>
                </a:lnTo>
                <a:lnTo>
                  <a:pt x="126" y="51"/>
                </a:lnTo>
                <a:lnTo>
                  <a:pt x="118" y="50"/>
                </a:lnTo>
                <a:lnTo>
                  <a:pt x="113" y="48"/>
                </a:lnTo>
                <a:lnTo>
                  <a:pt x="105" y="46"/>
                </a:lnTo>
                <a:lnTo>
                  <a:pt x="98" y="44"/>
                </a:lnTo>
                <a:lnTo>
                  <a:pt x="89" y="42"/>
                </a:lnTo>
                <a:lnTo>
                  <a:pt x="81" y="40"/>
                </a:lnTo>
                <a:lnTo>
                  <a:pt x="78" y="40"/>
                </a:lnTo>
                <a:lnTo>
                  <a:pt x="72" y="37"/>
                </a:lnTo>
                <a:lnTo>
                  <a:pt x="67" y="35"/>
                </a:lnTo>
                <a:lnTo>
                  <a:pt x="63" y="33"/>
                </a:lnTo>
                <a:lnTo>
                  <a:pt x="57" y="31"/>
                </a:lnTo>
                <a:lnTo>
                  <a:pt x="56" y="29"/>
                </a:lnTo>
                <a:lnTo>
                  <a:pt x="52" y="28"/>
                </a:lnTo>
                <a:lnTo>
                  <a:pt x="50" y="26"/>
                </a:lnTo>
                <a:lnTo>
                  <a:pt x="46" y="24"/>
                </a:lnTo>
                <a:lnTo>
                  <a:pt x="45" y="22"/>
                </a:lnTo>
                <a:lnTo>
                  <a:pt x="39" y="20"/>
                </a:lnTo>
                <a:lnTo>
                  <a:pt x="37" y="20"/>
                </a:lnTo>
                <a:lnTo>
                  <a:pt x="35" y="18"/>
                </a:lnTo>
                <a:lnTo>
                  <a:pt x="30" y="17"/>
                </a:lnTo>
                <a:lnTo>
                  <a:pt x="28" y="17"/>
                </a:lnTo>
                <a:lnTo>
                  <a:pt x="26" y="15"/>
                </a:lnTo>
                <a:lnTo>
                  <a:pt x="24" y="13"/>
                </a:lnTo>
                <a:lnTo>
                  <a:pt x="23" y="13"/>
                </a:lnTo>
                <a:lnTo>
                  <a:pt x="21" y="13"/>
                </a:lnTo>
                <a:lnTo>
                  <a:pt x="19" y="11"/>
                </a:lnTo>
                <a:lnTo>
                  <a:pt x="17" y="9"/>
                </a:lnTo>
                <a:lnTo>
                  <a:pt x="17" y="9"/>
                </a:lnTo>
                <a:lnTo>
                  <a:pt x="15" y="9"/>
                </a:lnTo>
                <a:lnTo>
                  <a:pt x="12" y="7"/>
                </a:lnTo>
                <a:lnTo>
                  <a:pt x="10" y="7"/>
                </a:lnTo>
                <a:lnTo>
                  <a:pt x="8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lnTo>
                  <a:pt x="2" y="0"/>
                </a:lnTo>
                <a:lnTo>
                  <a:pt x="6" y="2"/>
                </a:lnTo>
                <a:lnTo>
                  <a:pt x="10" y="4"/>
                </a:lnTo>
                <a:lnTo>
                  <a:pt x="12" y="4"/>
                </a:lnTo>
                <a:lnTo>
                  <a:pt x="13" y="6"/>
                </a:lnTo>
                <a:lnTo>
                  <a:pt x="17" y="7"/>
                </a:lnTo>
                <a:lnTo>
                  <a:pt x="19" y="7"/>
                </a:lnTo>
                <a:lnTo>
                  <a:pt x="23" y="9"/>
                </a:lnTo>
                <a:lnTo>
                  <a:pt x="24" y="9"/>
                </a:lnTo>
                <a:lnTo>
                  <a:pt x="26" y="9"/>
                </a:lnTo>
                <a:lnTo>
                  <a:pt x="28" y="11"/>
                </a:lnTo>
                <a:lnTo>
                  <a:pt x="32" y="11"/>
                </a:lnTo>
                <a:lnTo>
                  <a:pt x="34" y="13"/>
                </a:lnTo>
                <a:lnTo>
                  <a:pt x="37" y="13"/>
                </a:lnTo>
                <a:lnTo>
                  <a:pt x="39" y="15"/>
                </a:lnTo>
                <a:lnTo>
                  <a:pt x="43" y="17"/>
                </a:lnTo>
                <a:lnTo>
                  <a:pt x="45" y="18"/>
                </a:lnTo>
                <a:lnTo>
                  <a:pt x="48" y="18"/>
                </a:lnTo>
                <a:lnTo>
                  <a:pt x="52" y="20"/>
                </a:lnTo>
                <a:lnTo>
                  <a:pt x="54" y="22"/>
                </a:lnTo>
                <a:lnTo>
                  <a:pt x="56" y="22"/>
                </a:lnTo>
                <a:lnTo>
                  <a:pt x="59" y="24"/>
                </a:lnTo>
                <a:lnTo>
                  <a:pt x="63" y="26"/>
                </a:lnTo>
                <a:lnTo>
                  <a:pt x="67" y="28"/>
                </a:lnTo>
                <a:lnTo>
                  <a:pt x="72" y="29"/>
                </a:lnTo>
                <a:lnTo>
                  <a:pt x="78" y="31"/>
                </a:lnTo>
                <a:lnTo>
                  <a:pt x="85" y="33"/>
                </a:lnTo>
                <a:lnTo>
                  <a:pt x="91" y="37"/>
                </a:lnTo>
                <a:lnTo>
                  <a:pt x="96" y="42"/>
                </a:lnTo>
                <a:lnTo>
                  <a:pt x="102" y="46"/>
                </a:lnTo>
                <a:lnTo>
                  <a:pt x="103" y="48"/>
                </a:lnTo>
                <a:lnTo>
                  <a:pt x="107" y="51"/>
                </a:lnTo>
                <a:lnTo>
                  <a:pt x="109" y="53"/>
                </a:lnTo>
                <a:lnTo>
                  <a:pt x="113" y="55"/>
                </a:lnTo>
                <a:lnTo>
                  <a:pt x="115" y="55"/>
                </a:lnTo>
                <a:lnTo>
                  <a:pt x="118" y="57"/>
                </a:lnTo>
                <a:lnTo>
                  <a:pt x="124" y="59"/>
                </a:lnTo>
                <a:lnTo>
                  <a:pt x="127" y="61"/>
                </a:lnTo>
                <a:lnTo>
                  <a:pt x="131" y="63"/>
                </a:lnTo>
                <a:lnTo>
                  <a:pt x="135" y="64"/>
                </a:lnTo>
                <a:lnTo>
                  <a:pt x="138" y="66"/>
                </a:lnTo>
                <a:lnTo>
                  <a:pt x="142" y="68"/>
                </a:lnTo>
                <a:lnTo>
                  <a:pt x="148" y="70"/>
                </a:lnTo>
                <a:lnTo>
                  <a:pt x="151" y="72"/>
                </a:lnTo>
                <a:lnTo>
                  <a:pt x="153" y="74"/>
                </a:lnTo>
                <a:lnTo>
                  <a:pt x="157" y="74"/>
                </a:lnTo>
                <a:lnTo>
                  <a:pt x="159" y="75"/>
                </a:lnTo>
                <a:lnTo>
                  <a:pt x="160" y="75"/>
                </a:lnTo>
                <a:lnTo>
                  <a:pt x="162" y="75"/>
                </a:lnTo>
                <a:lnTo>
                  <a:pt x="166" y="77"/>
                </a:lnTo>
                <a:lnTo>
                  <a:pt x="168" y="79"/>
                </a:lnTo>
                <a:lnTo>
                  <a:pt x="170" y="79"/>
                </a:lnTo>
                <a:lnTo>
                  <a:pt x="172" y="81"/>
                </a:lnTo>
                <a:lnTo>
                  <a:pt x="173" y="81"/>
                </a:lnTo>
                <a:lnTo>
                  <a:pt x="175" y="81"/>
                </a:lnTo>
                <a:lnTo>
                  <a:pt x="177" y="83"/>
                </a:lnTo>
                <a:lnTo>
                  <a:pt x="179" y="83"/>
                </a:lnTo>
                <a:lnTo>
                  <a:pt x="183" y="85"/>
                </a:lnTo>
                <a:lnTo>
                  <a:pt x="186" y="86"/>
                </a:lnTo>
                <a:lnTo>
                  <a:pt x="190" y="88"/>
                </a:lnTo>
                <a:lnTo>
                  <a:pt x="194" y="88"/>
                </a:lnTo>
                <a:lnTo>
                  <a:pt x="197" y="90"/>
                </a:lnTo>
                <a:lnTo>
                  <a:pt x="201" y="92"/>
                </a:lnTo>
                <a:lnTo>
                  <a:pt x="205" y="94"/>
                </a:lnTo>
                <a:lnTo>
                  <a:pt x="208" y="96"/>
                </a:lnTo>
                <a:lnTo>
                  <a:pt x="212" y="97"/>
                </a:lnTo>
                <a:lnTo>
                  <a:pt x="216" y="99"/>
                </a:lnTo>
                <a:lnTo>
                  <a:pt x="219" y="99"/>
                </a:lnTo>
                <a:lnTo>
                  <a:pt x="229" y="103"/>
                </a:lnTo>
                <a:lnTo>
                  <a:pt x="234" y="103"/>
                </a:lnTo>
                <a:lnTo>
                  <a:pt x="238" y="103"/>
                </a:lnTo>
                <a:lnTo>
                  <a:pt x="243" y="103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71" name="Freeform 2127"/>
          <p:cNvSpPr>
            <a:spLocks/>
          </p:cNvSpPr>
          <p:nvPr/>
        </p:nvSpPr>
        <p:spPr bwMode="auto">
          <a:xfrm>
            <a:off x="6072188" y="4095750"/>
            <a:ext cx="193675" cy="80963"/>
          </a:xfrm>
          <a:custGeom>
            <a:avLst/>
            <a:gdLst>
              <a:gd name="T0" fmla="*/ 236 w 243"/>
              <a:gd name="T1" fmla="*/ 97 h 103"/>
              <a:gd name="T2" fmla="*/ 225 w 243"/>
              <a:gd name="T3" fmla="*/ 92 h 103"/>
              <a:gd name="T4" fmla="*/ 212 w 243"/>
              <a:gd name="T5" fmla="*/ 86 h 103"/>
              <a:gd name="T6" fmla="*/ 199 w 243"/>
              <a:gd name="T7" fmla="*/ 83 h 103"/>
              <a:gd name="T8" fmla="*/ 190 w 243"/>
              <a:gd name="T9" fmla="*/ 79 h 103"/>
              <a:gd name="T10" fmla="*/ 179 w 243"/>
              <a:gd name="T11" fmla="*/ 74 h 103"/>
              <a:gd name="T12" fmla="*/ 166 w 243"/>
              <a:gd name="T13" fmla="*/ 68 h 103"/>
              <a:gd name="T14" fmla="*/ 149 w 243"/>
              <a:gd name="T15" fmla="*/ 61 h 103"/>
              <a:gd name="T16" fmla="*/ 126 w 243"/>
              <a:gd name="T17" fmla="*/ 51 h 103"/>
              <a:gd name="T18" fmla="*/ 105 w 243"/>
              <a:gd name="T19" fmla="*/ 46 h 103"/>
              <a:gd name="T20" fmla="*/ 81 w 243"/>
              <a:gd name="T21" fmla="*/ 40 h 103"/>
              <a:gd name="T22" fmla="*/ 67 w 243"/>
              <a:gd name="T23" fmla="*/ 35 h 103"/>
              <a:gd name="T24" fmla="*/ 56 w 243"/>
              <a:gd name="T25" fmla="*/ 29 h 103"/>
              <a:gd name="T26" fmla="*/ 46 w 243"/>
              <a:gd name="T27" fmla="*/ 24 h 103"/>
              <a:gd name="T28" fmla="*/ 37 w 243"/>
              <a:gd name="T29" fmla="*/ 20 h 103"/>
              <a:gd name="T30" fmla="*/ 28 w 243"/>
              <a:gd name="T31" fmla="*/ 17 h 103"/>
              <a:gd name="T32" fmla="*/ 23 w 243"/>
              <a:gd name="T33" fmla="*/ 13 h 103"/>
              <a:gd name="T34" fmla="*/ 17 w 243"/>
              <a:gd name="T35" fmla="*/ 9 h 103"/>
              <a:gd name="T36" fmla="*/ 12 w 243"/>
              <a:gd name="T37" fmla="*/ 7 h 103"/>
              <a:gd name="T38" fmla="*/ 4 w 243"/>
              <a:gd name="T39" fmla="*/ 4 h 103"/>
              <a:gd name="T40" fmla="*/ 2 w 243"/>
              <a:gd name="T41" fmla="*/ 0 h 103"/>
              <a:gd name="T42" fmla="*/ 12 w 243"/>
              <a:gd name="T43" fmla="*/ 4 h 103"/>
              <a:gd name="T44" fmla="*/ 19 w 243"/>
              <a:gd name="T45" fmla="*/ 7 h 103"/>
              <a:gd name="T46" fmla="*/ 26 w 243"/>
              <a:gd name="T47" fmla="*/ 9 h 103"/>
              <a:gd name="T48" fmla="*/ 34 w 243"/>
              <a:gd name="T49" fmla="*/ 13 h 103"/>
              <a:gd name="T50" fmla="*/ 43 w 243"/>
              <a:gd name="T51" fmla="*/ 17 h 103"/>
              <a:gd name="T52" fmla="*/ 52 w 243"/>
              <a:gd name="T53" fmla="*/ 20 h 103"/>
              <a:gd name="T54" fmla="*/ 59 w 243"/>
              <a:gd name="T55" fmla="*/ 24 h 103"/>
              <a:gd name="T56" fmla="*/ 72 w 243"/>
              <a:gd name="T57" fmla="*/ 29 h 103"/>
              <a:gd name="T58" fmla="*/ 91 w 243"/>
              <a:gd name="T59" fmla="*/ 37 h 103"/>
              <a:gd name="T60" fmla="*/ 103 w 243"/>
              <a:gd name="T61" fmla="*/ 48 h 103"/>
              <a:gd name="T62" fmla="*/ 113 w 243"/>
              <a:gd name="T63" fmla="*/ 55 h 103"/>
              <a:gd name="T64" fmla="*/ 124 w 243"/>
              <a:gd name="T65" fmla="*/ 59 h 103"/>
              <a:gd name="T66" fmla="*/ 135 w 243"/>
              <a:gd name="T67" fmla="*/ 64 h 103"/>
              <a:gd name="T68" fmla="*/ 148 w 243"/>
              <a:gd name="T69" fmla="*/ 70 h 103"/>
              <a:gd name="T70" fmla="*/ 157 w 243"/>
              <a:gd name="T71" fmla="*/ 74 h 103"/>
              <a:gd name="T72" fmla="*/ 162 w 243"/>
              <a:gd name="T73" fmla="*/ 75 h 103"/>
              <a:gd name="T74" fmla="*/ 170 w 243"/>
              <a:gd name="T75" fmla="*/ 79 h 103"/>
              <a:gd name="T76" fmla="*/ 175 w 243"/>
              <a:gd name="T77" fmla="*/ 81 h 103"/>
              <a:gd name="T78" fmla="*/ 183 w 243"/>
              <a:gd name="T79" fmla="*/ 85 h 103"/>
              <a:gd name="T80" fmla="*/ 194 w 243"/>
              <a:gd name="T81" fmla="*/ 88 h 103"/>
              <a:gd name="T82" fmla="*/ 205 w 243"/>
              <a:gd name="T83" fmla="*/ 94 h 103"/>
              <a:gd name="T84" fmla="*/ 216 w 243"/>
              <a:gd name="T85" fmla="*/ 99 h 103"/>
              <a:gd name="T86" fmla="*/ 234 w 243"/>
              <a:gd name="T87" fmla="*/ 103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43" h="103">
                <a:moveTo>
                  <a:pt x="243" y="103"/>
                </a:moveTo>
                <a:lnTo>
                  <a:pt x="241" y="101"/>
                </a:lnTo>
                <a:lnTo>
                  <a:pt x="236" y="97"/>
                </a:lnTo>
                <a:lnTo>
                  <a:pt x="230" y="96"/>
                </a:lnTo>
                <a:lnTo>
                  <a:pt x="227" y="94"/>
                </a:lnTo>
                <a:lnTo>
                  <a:pt x="225" y="92"/>
                </a:lnTo>
                <a:lnTo>
                  <a:pt x="223" y="92"/>
                </a:lnTo>
                <a:lnTo>
                  <a:pt x="216" y="90"/>
                </a:lnTo>
                <a:lnTo>
                  <a:pt x="212" y="86"/>
                </a:lnTo>
                <a:lnTo>
                  <a:pt x="206" y="85"/>
                </a:lnTo>
                <a:lnTo>
                  <a:pt x="203" y="83"/>
                </a:lnTo>
                <a:lnTo>
                  <a:pt x="199" y="83"/>
                </a:lnTo>
                <a:lnTo>
                  <a:pt x="194" y="79"/>
                </a:lnTo>
                <a:lnTo>
                  <a:pt x="192" y="79"/>
                </a:lnTo>
                <a:lnTo>
                  <a:pt x="190" y="79"/>
                </a:lnTo>
                <a:lnTo>
                  <a:pt x="186" y="77"/>
                </a:lnTo>
                <a:lnTo>
                  <a:pt x="183" y="75"/>
                </a:lnTo>
                <a:lnTo>
                  <a:pt x="179" y="74"/>
                </a:lnTo>
                <a:lnTo>
                  <a:pt x="173" y="72"/>
                </a:lnTo>
                <a:lnTo>
                  <a:pt x="170" y="70"/>
                </a:lnTo>
                <a:lnTo>
                  <a:pt x="166" y="68"/>
                </a:lnTo>
                <a:lnTo>
                  <a:pt x="159" y="64"/>
                </a:lnTo>
                <a:lnTo>
                  <a:pt x="153" y="63"/>
                </a:lnTo>
                <a:lnTo>
                  <a:pt x="149" y="61"/>
                </a:lnTo>
                <a:lnTo>
                  <a:pt x="138" y="55"/>
                </a:lnTo>
                <a:lnTo>
                  <a:pt x="131" y="53"/>
                </a:lnTo>
                <a:lnTo>
                  <a:pt x="126" y="51"/>
                </a:lnTo>
                <a:lnTo>
                  <a:pt x="118" y="50"/>
                </a:lnTo>
                <a:lnTo>
                  <a:pt x="113" y="48"/>
                </a:lnTo>
                <a:lnTo>
                  <a:pt x="105" y="46"/>
                </a:lnTo>
                <a:lnTo>
                  <a:pt x="98" y="44"/>
                </a:lnTo>
                <a:lnTo>
                  <a:pt x="89" y="42"/>
                </a:lnTo>
                <a:lnTo>
                  <a:pt x="81" y="40"/>
                </a:lnTo>
                <a:lnTo>
                  <a:pt x="78" y="40"/>
                </a:lnTo>
                <a:lnTo>
                  <a:pt x="72" y="37"/>
                </a:lnTo>
                <a:lnTo>
                  <a:pt x="67" y="35"/>
                </a:lnTo>
                <a:lnTo>
                  <a:pt x="63" y="33"/>
                </a:lnTo>
                <a:lnTo>
                  <a:pt x="57" y="31"/>
                </a:lnTo>
                <a:lnTo>
                  <a:pt x="56" y="29"/>
                </a:lnTo>
                <a:lnTo>
                  <a:pt x="52" y="28"/>
                </a:lnTo>
                <a:lnTo>
                  <a:pt x="50" y="26"/>
                </a:lnTo>
                <a:lnTo>
                  <a:pt x="46" y="24"/>
                </a:lnTo>
                <a:lnTo>
                  <a:pt x="45" y="22"/>
                </a:lnTo>
                <a:lnTo>
                  <a:pt x="39" y="20"/>
                </a:lnTo>
                <a:lnTo>
                  <a:pt x="37" y="20"/>
                </a:lnTo>
                <a:lnTo>
                  <a:pt x="35" y="18"/>
                </a:lnTo>
                <a:lnTo>
                  <a:pt x="30" y="17"/>
                </a:lnTo>
                <a:lnTo>
                  <a:pt x="28" y="17"/>
                </a:lnTo>
                <a:lnTo>
                  <a:pt x="26" y="15"/>
                </a:lnTo>
                <a:lnTo>
                  <a:pt x="24" y="13"/>
                </a:lnTo>
                <a:lnTo>
                  <a:pt x="23" y="13"/>
                </a:lnTo>
                <a:lnTo>
                  <a:pt x="21" y="13"/>
                </a:lnTo>
                <a:lnTo>
                  <a:pt x="19" y="11"/>
                </a:lnTo>
                <a:lnTo>
                  <a:pt x="17" y="9"/>
                </a:lnTo>
                <a:lnTo>
                  <a:pt x="17" y="9"/>
                </a:lnTo>
                <a:lnTo>
                  <a:pt x="15" y="9"/>
                </a:lnTo>
                <a:lnTo>
                  <a:pt x="12" y="7"/>
                </a:lnTo>
                <a:lnTo>
                  <a:pt x="10" y="7"/>
                </a:lnTo>
                <a:lnTo>
                  <a:pt x="8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lnTo>
                  <a:pt x="2" y="0"/>
                </a:lnTo>
                <a:lnTo>
                  <a:pt x="6" y="2"/>
                </a:lnTo>
                <a:lnTo>
                  <a:pt x="10" y="4"/>
                </a:lnTo>
                <a:lnTo>
                  <a:pt x="12" y="4"/>
                </a:lnTo>
                <a:lnTo>
                  <a:pt x="13" y="6"/>
                </a:lnTo>
                <a:lnTo>
                  <a:pt x="17" y="7"/>
                </a:lnTo>
                <a:lnTo>
                  <a:pt x="19" y="7"/>
                </a:lnTo>
                <a:lnTo>
                  <a:pt x="23" y="9"/>
                </a:lnTo>
                <a:lnTo>
                  <a:pt x="24" y="9"/>
                </a:lnTo>
                <a:lnTo>
                  <a:pt x="26" y="9"/>
                </a:lnTo>
                <a:lnTo>
                  <a:pt x="28" y="11"/>
                </a:lnTo>
                <a:lnTo>
                  <a:pt x="32" y="11"/>
                </a:lnTo>
                <a:lnTo>
                  <a:pt x="34" y="13"/>
                </a:lnTo>
                <a:lnTo>
                  <a:pt x="37" y="13"/>
                </a:lnTo>
                <a:lnTo>
                  <a:pt x="39" y="15"/>
                </a:lnTo>
                <a:lnTo>
                  <a:pt x="43" y="17"/>
                </a:lnTo>
                <a:lnTo>
                  <a:pt x="45" y="18"/>
                </a:lnTo>
                <a:lnTo>
                  <a:pt x="48" y="18"/>
                </a:lnTo>
                <a:lnTo>
                  <a:pt x="52" y="20"/>
                </a:lnTo>
                <a:lnTo>
                  <a:pt x="54" y="22"/>
                </a:lnTo>
                <a:lnTo>
                  <a:pt x="56" y="22"/>
                </a:lnTo>
                <a:lnTo>
                  <a:pt x="59" y="24"/>
                </a:lnTo>
                <a:lnTo>
                  <a:pt x="63" y="26"/>
                </a:lnTo>
                <a:lnTo>
                  <a:pt x="67" y="28"/>
                </a:lnTo>
                <a:lnTo>
                  <a:pt x="72" y="29"/>
                </a:lnTo>
                <a:lnTo>
                  <a:pt x="78" y="31"/>
                </a:lnTo>
                <a:lnTo>
                  <a:pt x="85" y="33"/>
                </a:lnTo>
                <a:lnTo>
                  <a:pt x="91" y="37"/>
                </a:lnTo>
                <a:lnTo>
                  <a:pt x="96" y="42"/>
                </a:lnTo>
                <a:lnTo>
                  <a:pt x="102" y="46"/>
                </a:lnTo>
                <a:lnTo>
                  <a:pt x="103" y="48"/>
                </a:lnTo>
                <a:lnTo>
                  <a:pt x="107" y="51"/>
                </a:lnTo>
                <a:lnTo>
                  <a:pt x="109" y="53"/>
                </a:lnTo>
                <a:lnTo>
                  <a:pt x="113" y="55"/>
                </a:lnTo>
                <a:lnTo>
                  <a:pt x="115" y="55"/>
                </a:lnTo>
                <a:lnTo>
                  <a:pt x="118" y="57"/>
                </a:lnTo>
                <a:lnTo>
                  <a:pt x="124" y="59"/>
                </a:lnTo>
                <a:lnTo>
                  <a:pt x="127" y="61"/>
                </a:lnTo>
                <a:lnTo>
                  <a:pt x="131" y="63"/>
                </a:lnTo>
                <a:lnTo>
                  <a:pt x="135" y="64"/>
                </a:lnTo>
                <a:lnTo>
                  <a:pt x="138" y="66"/>
                </a:lnTo>
                <a:lnTo>
                  <a:pt x="142" y="68"/>
                </a:lnTo>
                <a:lnTo>
                  <a:pt x="148" y="70"/>
                </a:lnTo>
                <a:lnTo>
                  <a:pt x="151" y="72"/>
                </a:lnTo>
                <a:lnTo>
                  <a:pt x="153" y="74"/>
                </a:lnTo>
                <a:lnTo>
                  <a:pt x="157" y="74"/>
                </a:lnTo>
                <a:lnTo>
                  <a:pt x="159" y="75"/>
                </a:lnTo>
                <a:lnTo>
                  <a:pt x="160" y="75"/>
                </a:lnTo>
                <a:lnTo>
                  <a:pt x="162" y="75"/>
                </a:lnTo>
                <a:lnTo>
                  <a:pt x="166" y="77"/>
                </a:lnTo>
                <a:lnTo>
                  <a:pt x="168" y="79"/>
                </a:lnTo>
                <a:lnTo>
                  <a:pt x="170" y="79"/>
                </a:lnTo>
                <a:lnTo>
                  <a:pt x="172" y="81"/>
                </a:lnTo>
                <a:lnTo>
                  <a:pt x="173" y="81"/>
                </a:lnTo>
                <a:lnTo>
                  <a:pt x="175" y="81"/>
                </a:lnTo>
                <a:lnTo>
                  <a:pt x="177" y="83"/>
                </a:lnTo>
                <a:lnTo>
                  <a:pt x="179" y="83"/>
                </a:lnTo>
                <a:lnTo>
                  <a:pt x="183" y="85"/>
                </a:lnTo>
                <a:lnTo>
                  <a:pt x="186" y="86"/>
                </a:lnTo>
                <a:lnTo>
                  <a:pt x="190" y="88"/>
                </a:lnTo>
                <a:lnTo>
                  <a:pt x="194" y="88"/>
                </a:lnTo>
                <a:lnTo>
                  <a:pt x="197" y="90"/>
                </a:lnTo>
                <a:lnTo>
                  <a:pt x="201" y="92"/>
                </a:lnTo>
                <a:lnTo>
                  <a:pt x="205" y="94"/>
                </a:lnTo>
                <a:lnTo>
                  <a:pt x="208" y="96"/>
                </a:lnTo>
                <a:lnTo>
                  <a:pt x="212" y="97"/>
                </a:lnTo>
                <a:lnTo>
                  <a:pt x="216" y="99"/>
                </a:lnTo>
                <a:lnTo>
                  <a:pt x="219" y="99"/>
                </a:lnTo>
                <a:lnTo>
                  <a:pt x="229" y="103"/>
                </a:lnTo>
                <a:lnTo>
                  <a:pt x="234" y="103"/>
                </a:lnTo>
                <a:lnTo>
                  <a:pt x="238" y="103"/>
                </a:lnTo>
                <a:lnTo>
                  <a:pt x="243" y="10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72" name="Freeform 2128"/>
          <p:cNvSpPr>
            <a:spLocks/>
          </p:cNvSpPr>
          <p:nvPr/>
        </p:nvSpPr>
        <p:spPr bwMode="auto">
          <a:xfrm>
            <a:off x="6159500" y="4135438"/>
            <a:ext cx="96838" cy="39687"/>
          </a:xfrm>
          <a:custGeom>
            <a:avLst/>
            <a:gdLst>
              <a:gd name="T0" fmla="*/ 0 w 121"/>
              <a:gd name="T1" fmla="*/ 0 h 49"/>
              <a:gd name="T2" fmla="*/ 0 w 121"/>
              <a:gd name="T3" fmla="*/ 0 h 49"/>
              <a:gd name="T4" fmla="*/ 2 w 121"/>
              <a:gd name="T5" fmla="*/ 0 h 49"/>
              <a:gd name="T6" fmla="*/ 4 w 121"/>
              <a:gd name="T7" fmla="*/ 1 h 49"/>
              <a:gd name="T8" fmla="*/ 5 w 121"/>
              <a:gd name="T9" fmla="*/ 1 h 49"/>
              <a:gd name="T10" fmla="*/ 7 w 121"/>
              <a:gd name="T11" fmla="*/ 1 h 49"/>
              <a:gd name="T12" fmla="*/ 9 w 121"/>
              <a:gd name="T13" fmla="*/ 3 h 49"/>
              <a:gd name="T14" fmla="*/ 11 w 121"/>
              <a:gd name="T15" fmla="*/ 3 h 49"/>
              <a:gd name="T16" fmla="*/ 13 w 121"/>
              <a:gd name="T17" fmla="*/ 3 h 49"/>
              <a:gd name="T18" fmla="*/ 13 w 121"/>
              <a:gd name="T19" fmla="*/ 5 h 49"/>
              <a:gd name="T20" fmla="*/ 16 w 121"/>
              <a:gd name="T21" fmla="*/ 5 h 49"/>
              <a:gd name="T22" fmla="*/ 22 w 121"/>
              <a:gd name="T23" fmla="*/ 7 h 49"/>
              <a:gd name="T24" fmla="*/ 26 w 121"/>
              <a:gd name="T25" fmla="*/ 9 h 49"/>
              <a:gd name="T26" fmla="*/ 29 w 121"/>
              <a:gd name="T27" fmla="*/ 9 h 49"/>
              <a:gd name="T28" fmla="*/ 33 w 121"/>
              <a:gd name="T29" fmla="*/ 11 h 49"/>
              <a:gd name="T30" fmla="*/ 37 w 121"/>
              <a:gd name="T31" fmla="*/ 13 h 49"/>
              <a:gd name="T32" fmla="*/ 38 w 121"/>
              <a:gd name="T33" fmla="*/ 14 h 49"/>
              <a:gd name="T34" fmla="*/ 44 w 121"/>
              <a:gd name="T35" fmla="*/ 16 h 49"/>
              <a:gd name="T36" fmla="*/ 49 w 121"/>
              <a:gd name="T37" fmla="*/ 18 h 49"/>
              <a:gd name="T38" fmla="*/ 53 w 121"/>
              <a:gd name="T39" fmla="*/ 20 h 49"/>
              <a:gd name="T40" fmla="*/ 57 w 121"/>
              <a:gd name="T41" fmla="*/ 22 h 49"/>
              <a:gd name="T42" fmla="*/ 62 w 121"/>
              <a:gd name="T43" fmla="*/ 24 h 49"/>
              <a:gd name="T44" fmla="*/ 66 w 121"/>
              <a:gd name="T45" fmla="*/ 25 h 49"/>
              <a:gd name="T46" fmla="*/ 72 w 121"/>
              <a:gd name="T47" fmla="*/ 27 h 49"/>
              <a:gd name="T48" fmla="*/ 79 w 121"/>
              <a:gd name="T49" fmla="*/ 31 h 49"/>
              <a:gd name="T50" fmla="*/ 81 w 121"/>
              <a:gd name="T51" fmla="*/ 31 h 49"/>
              <a:gd name="T52" fmla="*/ 84 w 121"/>
              <a:gd name="T53" fmla="*/ 33 h 49"/>
              <a:gd name="T54" fmla="*/ 88 w 121"/>
              <a:gd name="T55" fmla="*/ 35 h 49"/>
              <a:gd name="T56" fmla="*/ 94 w 121"/>
              <a:gd name="T57" fmla="*/ 38 h 49"/>
              <a:gd name="T58" fmla="*/ 97 w 121"/>
              <a:gd name="T59" fmla="*/ 38 h 49"/>
              <a:gd name="T60" fmla="*/ 101 w 121"/>
              <a:gd name="T61" fmla="*/ 40 h 49"/>
              <a:gd name="T62" fmla="*/ 103 w 121"/>
              <a:gd name="T63" fmla="*/ 42 h 49"/>
              <a:gd name="T64" fmla="*/ 107 w 121"/>
              <a:gd name="T65" fmla="*/ 42 h 49"/>
              <a:gd name="T66" fmla="*/ 114 w 121"/>
              <a:gd name="T67" fmla="*/ 46 h 49"/>
              <a:gd name="T68" fmla="*/ 121 w 121"/>
              <a:gd name="T69" fmla="*/ 49 h 49"/>
              <a:gd name="T70" fmla="*/ 0 w 121"/>
              <a:gd name="T71" fmla="*/ 0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1" h="49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4" y="1"/>
                </a:lnTo>
                <a:lnTo>
                  <a:pt x="5" y="1"/>
                </a:lnTo>
                <a:lnTo>
                  <a:pt x="7" y="1"/>
                </a:lnTo>
                <a:lnTo>
                  <a:pt x="9" y="3"/>
                </a:lnTo>
                <a:lnTo>
                  <a:pt x="11" y="3"/>
                </a:lnTo>
                <a:lnTo>
                  <a:pt x="13" y="3"/>
                </a:lnTo>
                <a:lnTo>
                  <a:pt x="13" y="5"/>
                </a:lnTo>
                <a:lnTo>
                  <a:pt x="16" y="5"/>
                </a:lnTo>
                <a:lnTo>
                  <a:pt x="22" y="7"/>
                </a:lnTo>
                <a:lnTo>
                  <a:pt x="26" y="9"/>
                </a:lnTo>
                <a:lnTo>
                  <a:pt x="29" y="9"/>
                </a:lnTo>
                <a:lnTo>
                  <a:pt x="33" y="11"/>
                </a:lnTo>
                <a:lnTo>
                  <a:pt x="37" y="13"/>
                </a:lnTo>
                <a:lnTo>
                  <a:pt x="38" y="14"/>
                </a:lnTo>
                <a:lnTo>
                  <a:pt x="44" y="16"/>
                </a:lnTo>
                <a:lnTo>
                  <a:pt x="49" y="18"/>
                </a:lnTo>
                <a:lnTo>
                  <a:pt x="53" y="20"/>
                </a:lnTo>
                <a:lnTo>
                  <a:pt x="57" y="22"/>
                </a:lnTo>
                <a:lnTo>
                  <a:pt x="62" y="24"/>
                </a:lnTo>
                <a:lnTo>
                  <a:pt x="66" y="25"/>
                </a:lnTo>
                <a:lnTo>
                  <a:pt x="72" y="27"/>
                </a:lnTo>
                <a:lnTo>
                  <a:pt x="79" y="31"/>
                </a:lnTo>
                <a:lnTo>
                  <a:pt x="81" y="31"/>
                </a:lnTo>
                <a:lnTo>
                  <a:pt x="84" y="33"/>
                </a:lnTo>
                <a:lnTo>
                  <a:pt x="88" y="35"/>
                </a:lnTo>
                <a:lnTo>
                  <a:pt x="94" y="38"/>
                </a:lnTo>
                <a:lnTo>
                  <a:pt x="97" y="38"/>
                </a:lnTo>
                <a:lnTo>
                  <a:pt x="101" y="40"/>
                </a:lnTo>
                <a:lnTo>
                  <a:pt x="103" y="42"/>
                </a:lnTo>
                <a:lnTo>
                  <a:pt x="107" y="42"/>
                </a:lnTo>
                <a:lnTo>
                  <a:pt x="114" y="46"/>
                </a:lnTo>
                <a:lnTo>
                  <a:pt x="121" y="49"/>
                </a:lnTo>
                <a:lnTo>
                  <a:pt x="0" y="0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73" name="Freeform 2129"/>
          <p:cNvSpPr>
            <a:spLocks/>
          </p:cNvSpPr>
          <p:nvPr/>
        </p:nvSpPr>
        <p:spPr bwMode="auto">
          <a:xfrm>
            <a:off x="6159500" y="4135438"/>
            <a:ext cx="96838" cy="39687"/>
          </a:xfrm>
          <a:custGeom>
            <a:avLst/>
            <a:gdLst>
              <a:gd name="T0" fmla="*/ 0 w 121"/>
              <a:gd name="T1" fmla="*/ 0 h 49"/>
              <a:gd name="T2" fmla="*/ 0 w 121"/>
              <a:gd name="T3" fmla="*/ 0 h 49"/>
              <a:gd name="T4" fmla="*/ 2 w 121"/>
              <a:gd name="T5" fmla="*/ 0 h 49"/>
              <a:gd name="T6" fmla="*/ 4 w 121"/>
              <a:gd name="T7" fmla="*/ 1 h 49"/>
              <a:gd name="T8" fmla="*/ 5 w 121"/>
              <a:gd name="T9" fmla="*/ 1 h 49"/>
              <a:gd name="T10" fmla="*/ 7 w 121"/>
              <a:gd name="T11" fmla="*/ 1 h 49"/>
              <a:gd name="T12" fmla="*/ 9 w 121"/>
              <a:gd name="T13" fmla="*/ 3 h 49"/>
              <a:gd name="T14" fmla="*/ 11 w 121"/>
              <a:gd name="T15" fmla="*/ 3 h 49"/>
              <a:gd name="T16" fmla="*/ 13 w 121"/>
              <a:gd name="T17" fmla="*/ 3 h 49"/>
              <a:gd name="T18" fmla="*/ 13 w 121"/>
              <a:gd name="T19" fmla="*/ 5 h 49"/>
              <a:gd name="T20" fmla="*/ 16 w 121"/>
              <a:gd name="T21" fmla="*/ 5 h 49"/>
              <a:gd name="T22" fmla="*/ 22 w 121"/>
              <a:gd name="T23" fmla="*/ 7 h 49"/>
              <a:gd name="T24" fmla="*/ 26 w 121"/>
              <a:gd name="T25" fmla="*/ 9 h 49"/>
              <a:gd name="T26" fmla="*/ 29 w 121"/>
              <a:gd name="T27" fmla="*/ 9 h 49"/>
              <a:gd name="T28" fmla="*/ 33 w 121"/>
              <a:gd name="T29" fmla="*/ 11 h 49"/>
              <a:gd name="T30" fmla="*/ 37 w 121"/>
              <a:gd name="T31" fmla="*/ 13 h 49"/>
              <a:gd name="T32" fmla="*/ 38 w 121"/>
              <a:gd name="T33" fmla="*/ 14 h 49"/>
              <a:gd name="T34" fmla="*/ 44 w 121"/>
              <a:gd name="T35" fmla="*/ 16 h 49"/>
              <a:gd name="T36" fmla="*/ 49 w 121"/>
              <a:gd name="T37" fmla="*/ 18 h 49"/>
              <a:gd name="T38" fmla="*/ 53 w 121"/>
              <a:gd name="T39" fmla="*/ 20 h 49"/>
              <a:gd name="T40" fmla="*/ 57 w 121"/>
              <a:gd name="T41" fmla="*/ 22 h 49"/>
              <a:gd name="T42" fmla="*/ 62 w 121"/>
              <a:gd name="T43" fmla="*/ 24 h 49"/>
              <a:gd name="T44" fmla="*/ 66 w 121"/>
              <a:gd name="T45" fmla="*/ 25 h 49"/>
              <a:gd name="T46" fmla="*/ 72 w 121"/>
              <a:gd name="T47" fmla="*/ 27 h 49"/>
              <a:gd name="T48" fmla="*/ 79 w 121"/>
              <a:gd name="T49" fmla="*/ 31 h 49"/>
              <a:gd name="T50" fmla="*/ 81 w 121"/>
              <a:gd name="T51" fmla="*/ 31 h 49"/>
              <a:gd name="T52" fmla="*/ 84 w 121"/>
              <a:gd name="T53" fmla="*/ 33 h 49"/>
              <a:gd name="T54" fmla="*/ 88 w 121"/>
              <a:gd name="T55" fmla="*/ 35 h 49"/>
              <a:gd name="T56" fmla="*/ 94 w 121"/>
              <a:gd name="T57" fmla="*/ 38 h 49"/>
              <a:gd name="T58" fmla="*/ 97 w 121"/>
              <a:gd name="T59" fmla="*/ 38 h 49"/>
              <a:gd name="T60" fmla="*/ 101 w 121"/>
              <a:gd name="T61" fmla="*/ 40 h 49"/>
              <a:gd name="T62" fmla="*/ 103 w 121"/>
              <a:gd name="T63" fmla="*/ 42 h 49"/>
              <a:gd name="T64" fmla="*/ 107 w 121"/>
              <a:gd name="T65" fmla="*/ 42 h 49"/>
              <a:gd name="T66" fmla="*/ 114 w 121"/>
              <a:gd name="T67" fmla="*/ 46 h 49"/>
              <a:gd name="T68" fmla="*/ 121 w 121"/>
              <a:gd name="T69" fmla="*/ 49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1" h="49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4" y="1"/>
                </a:lnTo>
                <a:lnTo>
                  <a:pt x="5" y="1"/>
                </a:lnTo>
                <a:lnTo>
                  <a:pt x="7" y="1"/>
                </a:lnTo>
                <a:lnTo>
                  <a:pt x="9" y="3"/>
                </a:lnTo>
                <a:lnTo>
                  <a:pt x="11" y="3"/>
                </a:lnTo>
                <a:lnTo>
                  <a:pt x="13" y="3"/>
                </a:lnTo>
                <a:lnTo>
                  <a:pt x="13" y="5"/>
                </a:lnTo>
                <a:lnTo>
                  <a:pt x="16" y="5"/>
                </a:lnTo>
                <a:lnTo>
                  <a:pt x="22" y="7"/>
                </a:lnTo>
                <a:lnTo>
                  <a:pt x="26" y="9"/>
                </a:lnTo>
                <a:lnTo>
                  <a:pt x="29" y="9"/>
                </a:lnTo>
                <a:lnTo>
                  <a:pt x="33" y="11"/>
                </a:lnTo>
                <a:lnTo>
                  <a:pt x="37" y="13"/>
                </a:lnTo>
                <a:lnTo>
                  <a:pt x="38" y="14"/>
                </a:lnTo>
                <a:lnTo>
                  <a:pt x="44" y="16"/>
                </a:lnTo>
                <a:lnTo>
                  <a:pt x="49" y="18"/>
                </a:lnTo>
                <a:lnTo>
                  <a:pt x="53" y="20"/>
                </a:lnTo>
                <a:lnTo>
                  <a:pt x="57" y="22"/>
                </a:lnTo>
                <a:lnTo>
                  <a:pt x="62" y="24"/>
                </a:lnTo>
                <a:lnTo>
                  <a:pt x="66" y="25"/>
                </a:lnTo>
                <a:lnTo>
                  <a:pt x="72" y="27"/>
                </a:lnTo>
                <a:lnTo>
                  <a:pt x="79" y="31"/>
                </a:lnTo>
                <a:lnTo>
                  <a:pt x="81" y="31"/>
                </a:lnTo>
                <a:lnTo>
                  <a:pt x="84" y="33"/>
                </a:lnTo>
                <a:lnTo>
                  <a:pt x="88" y="35"/>
                </a:lnTo>
                <a:lnTo>
                  <a:pt x="94" y="38"/>
                </a:lnTo>
                <a:lnTo>
                  <a:pt x="97" y="38"/>
                </a:lnTo>
                <a:lnTo>
                  <a:pt x="101" y="40"/>
                </a:lnTo>
                <a:lnTo>
                  <a:pt x="103" y="42"/>
                </a:lnTo>
                <a:lnTo>
                  <a:pt x="107" y="42"/>
                </a:lnTo>
                <a:lnTo>
                  <a:pt x="114" y="46"/>
                </a:lnTo>
                <a:lnTo>
                  <a:pt x="121" y="49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74" name="Freeform 2130"/>
          <p:cNvSpPr>
            <a:spLocks/>
          </p:cNvSpPr>
          <p:nvPr/>
        </p:nvSpPr>
        <p:spPr bwMode="auto">
          <a:xfrm>
            <a:off x="6164263" y="4068763"/>
            <a:ext cx="107950" cy="114300"/>
          </a:xfrm>
          <a:custGeom>
            <a:avLst/>
            <a:gdLst>
              <a:gd name="T0" fmla="*/ 133 w 135"/>
              <a:gd name="T1" fmla="*/ 142 h 145"/>
              <a:gd name="T2" fmla="*/ 129 w 135"/>
              <a:gd name="T3" fmla="*/ 136 h 145"/>
              <a:gd name="T4" fmla="*/ 125 w 135"/>
              <a:gd name="T5" fmla="*/ 132 h 145"/>
              <a:gd name="T6" fmla="*/ 120 w 135"/>
              <a:gd name="T7" fmla="*/ 127 h 145"/>
              <a:gd name="T8" fmla="*/ 116 w 135"/>
              <a:gd name="T9" fmla="*/ 121 h 145"/>
              <a:gd name="T10" fmla="*/ 111 w 135"/>
              <a:gd name="T11" fmla="*/ 116 h 145"/>
              <a:gd name="T12" fmla="*/ 105 w 135"/>
              <a:gd name="T13" fmla="*/ 112 h 145"/>
              <a:gd name="T14" fmla="*/ 102 w 135"/>
              <a:gd name="T15" fmla="*/ 107 h 145"/>
              <a:gd name="T16" fmla="*/ 96 w 135"/>
              <a:gd name="T17" fmla="*/ 101 h 145"/>
              <a:gd name="T18" fmla="*/ 92 w 135"/>
              <a:gd name="T19" fmla="*/ 96 h 145"/>
              <a:gd name="T20" fmla="*/ 87 w 135"/>
              <a:gd name="T21" fmla="*/ 90 h 145"/>
              <a:gd name="T22" fmla="*/ 81 w 135"/>
              <a:gd name="T23" fmla="*/ 86 h 145"/>
              <a:gd name="T24" fmla="*/ 78 w 135"/>
              <a:gd name="T25" fmla="*/ 81 h 145"/>
              <a:gd name="T26" fmla="*/ 70 w 135"/>
              <a:gd name="T27" fmla="*/ 77 h 145"/>
              <a:gd name="T28" fmla="*/ 65 w 135"/>
              <a:gd name="T29" fmla="*/ 74 h 145"/>
              <a:gd name="T30" fmla="*/ 59 w 135"/>
              <a:gd name="T31" fmla="*/ 68 h 145"/>
              <a:gd name="T32" fmla="*/ 52 w 135"/>
              <a:gd name="T33" fmla="*/ 63 h 145"/>
              <a:gd name="T34" fmla="*/ 44 w 135"/>
              <a:gd name="T35" fmla="*/ 59 h 145"/>
              <a:gd name="T36" fmla="*/ 37 w 135"/>
              <a:gd name="T37" fmla="*/ 55 h 145"/>
              <a:gd name="T38" fmla="*/ 32 w 135"/>
              <a:gd name="T39" fmla="*/ 50 h 145"/>
              <a:gd name="T40" fmla="*/ 24 w 135"/>
              <a:gd name="T41" fmla="*/ 44 h 145"/>
              <a:gd name="T42" fmla="*/ 21 w 135"/>
              <a:gd name="T43" fmla="*/ 39 h 145"/>
              <a:gd name="T44" fmla="*/ 13 w 135"/>
              <a:gd name="T45" fmla="*/ 31 h 145"/>
              <a:gd name="T46" fmla="*/ 8 w 135"/>
              <a:gd name="T47" fmla="*/ 26 h 145"/>
              <a:gd name="T48" fmla="*/ 2 w 135"/>
              <a:gd name="T49" fmla="*/ 18 h 145"/>
              <a:gd name="T50" fmla="*/ 0 w 135"/>
              <a:gd name="T51" fmla="*/ 9 h 145"/>
              <a:gd name="T52" fmla="*/ 2 w 135"/>
              <a:gd name="T53" fmla="*/ 6 h 145"/>
              <a:gd name="T54" fmla="*/ 8 w 135"/>
              <a:gd name="T55" fmla="*/ 2 h 145"/>
              <a:gd name="T56" fmla="*/ 13 w 135"/>
              <a:gd name="T57" fmla="*/ 4 h 145"/>
              <a:gd name="T58" fmla="*/ 13 w 135"/>
              <a:gd name="T59" fmla="*/ 7 h 145"/>
              <a:gd name="T60" fmla="*/ 13 w 135"/>
              <a:gd name="T61" fmla="*/ 15 h 145"/>
              <a:gd name="T62" fmla="*/ 19 w 135"/>
              <a:gd name="T63" fmla="*/ 20 h 145"/>
              <a:gd name="T64" fmla="*/ 24 w 135"/>
              <a:gd name="T65" fmla="*/ 26 h 145"/>
              <a:gd name="T66" fmla="*/ 28 w 135"/>
              <a:gd name="T67" fmla="*/ 31 h 145"/>
              <a:gd name="T68" fmla="*/ 33 w 135"/>
              <a:gd name="T69" fmla="*/ 35 h 145"/>
              <a:gd name="T70" fmla="*/ 37 w 135"/>
              <a:gd name="T71" fmla="*/ 41 h 145"/>
              <a:gd name="T72" fmla="*/ 39 w 135"/>
              <a:gd name="T73" fmla="*/ 46 h 145"/>
              <a:gd name="T74" fmla="*/ 43 w 135"/>
              <a:gd name="T75" fmla="*/ 52 h 145"/>
              <a:gd name="T76" fmla="*/ 46 w 135"/>
              <a:gd name="T77" fmla="*/ 59 h 145"/>
              <a:gd name="T78" fmla="*/ 50 w 135"/>
              <a:gd name="T79" fmla="*/ 64 h 145"/>
              <a:gd name="T80" fmla="*/ 54 w 135"/>
              <a:gd name="T81" fmla="*/ 70 h 145"/>
              <a:gd name="T82" fmla="*/ 57 w 135"/>
              <a:gd name="T83" fmla="*/ 75 h 145"/>
              <a:gd name="T84" fmla="*/ 61 w 135"/>
              <a:gd name="T85" fmla="*/ 83 h 145"/>
              <a:gd name="T86" fmla="*/ 67 w 135"/>
              <a:gd name="T87" fmla="*/ 88 h 145"/>
              <a:gd name="T88" fmla="*/ 70 w 135"/>
              <a:gd name="T89" fmla="*/ 94 h 145"/>
              <a:gd name="T90" fmla="*/ 76 w 135"/>
              <a:gd name="T91" fmla="*/ 98 h 145"/>
              <a:gd name="T92" fmla="*/ 79 w 135"/>
              <a:gd name="T93" fmla="*/ 105 h 145"/>
              <a:gd name="T94" fmla="*/ 85 w 135"/>
              <a:gd name="T95" fmla="*/ 110 h 145"/>
              <a:gd name="T96" fmla="*/ 90 w 135"/>
              <a:gd name="T97" fmla="*/ 116 h 145"/>
              <a:gd name="T98" fmla="*/ 96 w 135"/>
              <a:gd name="T99" fmla="*/ 121 h 145"/>
              <a:gd name="T100" fmla="*/ 100 w 135"/>
              <a:gd name="T101" fmla="*/ 125 h 145"/>
              <a:gd name="T102" fmla="*/ 105 w 135"/>
              <a:gd name="T103" fmla="*/ 131 h 145"/>
              <a:gd name="T104" fmla="*/ 111 w 135"/>
              <a:gd name="T105" fmla="*/ 136 h 145"/>
              <a:gd name="T106" fmla="*/ 120 w 135"/>
              <a:gd name="T107" fmla="*/ 142 h 145"/>
              <a:gd name="T108" fmla="*/ 127 w 135"/>
              <a:gd name="T109" fmla="*/ 145 h 145"/>
              <a:gd name="T110" fmla="*/ 135 w 135"/>
              <a:gd name="T111" fmla="*/ 145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5" h="145">
                <a:moveTo>
                  <a:pt x="135" y="145"/>
                </a:moveTo>
                <a:lnTo>
                  <a:pt x="133" y="142"/>
                </a:lnTo>
                <a:lnTo>
                  <a:pt x="131" y="140"/>
                </a:lnTo>
                <a:lnTo>
                  <a:pt x="129" y="136"/>
                </a:lnTo>
                <a:lnTo>
                  <a:pt x="127" y="134"/>
                </a:lnTo>
                <a:lnTo>
                  <a:pt x="125" y="132"/>
                </a:lnTo>
                <a:lnTo>
                  <a:pt x="122" y="129"/>
                </a:lnTo>
                <a:lnTo>
                  <a:pt x="120" y="127"/>
                </a:lnTo>
                <a:lnTo>
                  <a:pt x="118" y="125"/>
                </a:lnTo>
                <a:lnTo>
                  <a:pt x="116" y="121"/>
                </a:lnTo>
                <a:lnTo>
                  <a:pt x="113" y="120"/>
                </a:lnTo>
                <a:lnTo>
                  <a:pt x="111" y="116"/>
                </a:lnTo>
                <a:lnTo>
                  <a:pt x="109" y="114"/>
                </a:lnTo>
                <a:lnTo>
                  <a:pt x="105" y="112"/>
                </a:lnTo>
                <a:lnTo>
                  <a:pt x="103" y="109"/>
                </a:lnTo>
                <a:lnTo>
                  <a:pt x="102" y="107"/>
                </a:lnTo>
                <a:lnTo>
                  <a:pt x="98" y="105"/>
                </a:lnTo>
                <a:lnTo>
                  <a:pt x="96" y="101"/>
                </a:lnTo>
                <a:lnTo>
                  <a:pt x="94" y="99"/>
                </a:lnTo>
                <a:lnTo>
                  <a:pt x="92" y="96"/>
                </a:lnTo>
                <a:lnTo>
                  <a:pt x="89" y="94"/>
                </a:lnTo>
                <a:lnTo>
                  <a:pt x="87" y="90"/>
                </a:lnTo>
                <a:lnTo>
                  <a:pt x="83" y="88"/>
                </a:lnTo>
                <a:lnTo>
                  <a:pt x="81" y="86"/>
                </a:lnTo>
                <a:lnTo>
                  <a:pt x="79" y="83"/>
                </a:lnTo>
                <a:lnTo>
                  <a:pt x="78" y="81"/>
                </a:lnTo>
                <a:lnTo>
                  <a:pt x="74" y="79"/>
                </a:lnTo>
                <a:lnTo>
                  <a:pt x="70" y="77"/>
                </a:lnTo>
                <a:lnTo>
                  <a:pt x="68" y="75"/>
                </a:lnTo>
                <a:lnTo>
                  <a:pt x="65" y="74"/>
                </a:lnTo>
                <a:lnTo>
                  <a:pt x="61" y="70"/>
                </a:lnTo>
                <a:lnTo>
                  <a:pt x="59" y="68"/>
                </a:lnTo>
                <a:lnTo>
                  <a:pt x="56" y="66"/>
                </a:lnTo>
                <a:lnTo>
                  <a:pt x="52" y="63"/>
                </a:lnTo>
                <a:lnTo>
                  <a:pt x="48" y="61"/>
                </a:lnTo>
                <a:lnTo>
                  <a:pt x="44" y="59"/>
                </a:lnTo>
                <a:lnTo>
                  <a:pt x="41" y="57"/>
                </a:lnTo>
                <a:lnTo>
                  <a:pt x="37" y="55"/>
                </a:lnTo>
                <a:lnTo>
                  <a:pt x="35" y="52"/>
                </a:lnTo>
                <a:lnTo>
                  <a:pt x="32" y="50"/>
                </a:lnTo>
                <a:lnTo>
                  <a:pt x="28" y="46"/>
                </a:lnTo>
                <a:lnTo>
                  <a:pt x="24" y="44"/>
                </a:lnTo>
                <a:lnTo>
                  <a:pt x="22" y="41"/>
                </a:lnTo>
                <a:lnTo>
                  <a:pt x="21" y="39"/>
                </a:lnTo>
                <a:lnTo>
                  <a:pt x="17" y="35"/>
                </a:lnTo>
                <a:lnTo>
                  <a:pt x="13" y="31"/>
                </a:lnTo>
                <a:lnTo>
                  <a:pt x="10" y="28"/>
                </a:lnTo>
                <a:lnTo>
                  <a:pt x="8" y="26"/>
                </a:lnTo>
                <a:lnTo>
                  <a:pt x="6" y="22"/>
                </a:lnTo>
                <a:lnTo>
                  <a:pt x="2" y="18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2" y="6"/>
                </a:lnTo>
                <a:lnTo>
                  <a:pt x="4" y="4"/>
                </a:lnTo>
                <a:lnTo>
                  <a:pt x="8" y="2"/>
                </a:lnTo>
                <a:lnTo>
                  <a:pt x="11" y="0"/>
                </a:lnTo>
                <a:lnTo>
                  <a:pt x="13" y="4"/>
                </a:lnTo>
                <a:lnTo>
                  <a:pt x="13" y="6"/>
                </a:lnTo>
                <a:lnTo>
                  <a:pt x="13" y="7"/>
                </a:lnTo>
                <a:lnTo>
                  <a:pt x="13" y="11"/>
                </a:lnTo>
                <a:lnTo>
                  <a:pt x="13" y="15"/>
                </a:lnTo>
                <a:lnTo>
                  <a:pt x="17" y="18"/>
                </a:lnTo>
                <a:lnTo>
                  <a:pt x="19" y="20"/>
                </a:lnTo>
                <a:lnTo>
                  <a:pt x="21" y="22"/>
                </a:lnTo>
                <a:lnTo>
                  <a:pt x="24" y="26"/>
                </a:lnTo>
                <a:lnTo>
                  <a:pt x="26" y="28"/>
                </a:lnTo>
                <a:lnTo>
                  <a:pt x="28" y="31"/>
                </a:lnTo>
                <a:lnTo>
                  <a:pt x="32" y="33"/>
                </a:lnTo>
                <a:lnTo>
                  <a:pt x="33" y="35"/>
                </a:lnTo>
                <a:lnTo>
                  <a:pt x="35" y="39"/>
                </a:lnTo>
                <a:lnTo>
                  <a:pt x="37" y="41"/>
                </a:lnTo>
                <a:lnTo>
                  <a:pt x="39" y="42"/>
                </a:lnTo>
                <a:lnTo>
                  <a:pt x="39" y="46"/>
                </a:lnTo>
                <a:lnTo>
                  <a:pt x="41" y="48"/>
                </a:lnTo>
                <a:lnTo>
                  <a:pt x="43" y="52"/>
                </a:lnTo>
                <a:lnTo>
                  <a:pt x="44" y="55"/>
                </a:lnTo>
                <a:lnTo>
                  <a:pt x="46" y="59"/>
                </a:lnTo>
                <a:lnTo>
                  <a:pt x="48" y="61"/>
                </a:lnTo>
                <a:lnTo>
                  <a:pt x="50" y="64"/>
                </a:lnTo>
                <a:lnTo>
                  <a:pt x="52" y="66"/>
                </a:lnTo>
                <a:lnTo>
                  <a:pt x="54" y="70"/>
                </a:lnTo>
                <a:lnTo>
                  <a:pt x="56" y="72"/>
                </a:lnTo>
                <a:lnTo>
                  <a:pt x="57" y="75"/>
                </a:lnTo>
                <a:lnTo>
                  <a:pt x="59" y="79"/>
                </a:lnTo>
                <a:lnTo>
                  <a:pt x="61" y="83"/>
                </a:lnTo>
                <a:lnTo>
                  <a:pt x="63" y="86"/>
                </a:lnTo>
                <a:lnTo>
                  <a:pt x="67" y="88"/>
                </a:lnTo>
                <a:lnTo>
                  <a:pt x="68" y="90"/>
                </a:lnTo>
                <a:lnTo>
                  <a:pt x="70" y="94"/>
                </a:lnTo>
                <a:lnTo>
                  <a:pt x="72" y="96"/>
                </a:lnTo>
                <a:lnTo>
                  <a:pt x="76" y="98"/>
                </a:lnTo>
                <a:lnTo>
                  <a:pt x="78" y="101"/>
                </a:lnTo>
                <a:lnTo>
                  <a:pt x="79" y="105"/>
                </a:lnTo>
                <a:lnTo>
                  <a:pt x="81" y="107"/>
                </a:lnTo>
                <a:lnTo>
                  <a:pt x="85" y="110"/>
                </a:lnTo>
                <a:lnTo>
                  <a:pt x="87" y="112"/>
                </a:lnTo>
                <a:lnTo>
                  <a:pt x="90" y="116"/>
                </a:lnTo>
                <a:lnTo>
                  <a:pt x="92" y="118"/>
                </a:lnTo>
                <a:lnTo>
                  <a:pt x="96" y="121"/>
                </a:lnTo>
                <a:lnTo>
                  <a:pt x="98" y="123"/>
                </a:lnTo>
                <a:lnTo>
                  <a:pt x="100" y="125"/>
                </a:lnTo>
                <a:lnTo>
                  <a:pt x="103" y="129"/>
                </a:lnTo>
                <a:lnTo>
                  <a:pt x="105" y="131"/>
                </a:lnTo>
                <a:lnTo>
                  <a:pt x="109" y="132"/>
                </a:lnTo>
                <a:lnTo>
                  <a:pt x="111" y="136"/>
                </a:lnTo>
                <a:lnTo>
                  <a:pt x="114" y="138"/>
                </a:lnTo>
                <a:lnTo>
                  <a:pt x="120" y="142"/>
                </a:lnTo>
                <a:lnTo>
                  <a:pt x="124" y="143"/>
                </a:lnTo>
                <a:lnTo>
                  <a:pt x="127" y="145"/>
                </a:lnTo>
                <a:lnTo>
                  <a:pt x="131" y="145"/>
                </a:lnTo>
                <a:lnTo>
                  <a:pt x="135" y="145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75" name="Freeform 2131"/>
          <p:cNvSpPr>
            <a:spLocks/>
          </p:cNvSpPr>
          <p:nvPr/>
        </p:nvSpPr>
        <p:spPr bwMode="auto">
          <a:xfrm>
            <a:off x="6164263" y="4068763"/>
            <a:ext cx="107950" cy="114300"/>
          </a:xfrm>
          <a:custGeom>
            <a:avLst/>
            <a:gdLst>
              <a:gd name="T0" fmla="*/ 133 w 135"/>
              <a:gd name="T1" fmla="*/ 142 h 145"/>
              <a:gd name="T2" fmla="*/ 129 w 135"/>
              <a:gd name="T3" fmla="*/ 136 h 145"/>
              <a:gd name="T4" fmla="*/ 125 w 135"/>
              <a:gd name="T5" fmla="*/ 132 h 145"/>
              <a:gd name="T6" fmla="*/ 120 w 135"/>
              <a:gd name="T7" fmla="*/ 127 h 145"/>
              <a:gd name="T8" fmla="*/ 116 w 135"/>
              <a:gd name="T9" fmla="*/ 121 h 145"/>
              <a:gd name="T10" fmla="*/ 111 w 135"/>
              <a:gd name="T11" fmla="*/ 116 h 145"/>
              <a:gd name="T12" fmla="*/ 105 w 135"/>
              <a:gd name="T13" fmla="*/ 112 h 145"/>
              <a:gd name="T14" fmla="*/ 102 w 135"/>
              <a:gd name="T15" fmla="*/ 107 h 145"/>
              <a:gd name="T16" fmla="*/ 96 w 135"/>
              <a:gd name="T17" fmla="*/ 101 h 145"/>
              <a:gd name="T18" fmla="*/ 92 w 135"/>
              <a:gd name="T19" fmla="*/ 96 h 145"/>
              <a:gd name="T20" fmla="*/ 87 w 135"/>
              <a:gd name="T21" fmla="*/ 90 h 145"/>
              <a:gd name="T22" fmla="*/ 81 w 135"/>
              <a:gd name="T23" fmla="*/ 86 h 145"/>
              <a:gd name="T24" fmla="*/ 78 w 135"/>
              <a:gd name="T25" fmla="*/ 81 h 145"/>
              <a:gd name="T26" fmla="*/ 70 w 135"/>
              <a:gd name="T27" fmla="*/ 77 h 145"/>
              <a:gd name="T28" fmla="*/ 65 w 135"/>
              <a:gd name="T29" fmla="*/ 74 h 145"/>
              <a:gd name="T30" fmla="*/ 59 w 135"/>
              <a:gd name="T31" fmla="*/ 68 h 145"/>
              <a:gd name="T32" fmla="*/ 52 w 135"/>
              <a:gd name="T33" fmla="*/ 63 h 145"/>
              <a:gd name="T34" fmla="*/ 44 w 135"/>
              <a:gd name="T35" fmla="*/ 59 h 145"/>
              <a:gd name="T36" fmla="*/ 37 w 135"/>
              <a:gd name="T37" fmla="*/ 55 h 145"/>
              <a:gd name="T38" fmla="*/ 32 w 135"/>
              <a:gd name="T39" fmla="*/ 50 h 145"/>
              <a:gd name="T40" fmla="*/ 24 w 135"/>
              <a:gd name="T41" fmla="*/ 44 h 145"/>
              <a:gd name="T42" fmla="*/ 21 w 135"/>
              <a:gd name="T43" fmla="*/ 39 h 145"/>
              <a:gd name="T44" fmla="*/ 13 w 135"/>
              <a:gd name="T45" fmla="*/ 31 h 145"/>
              <a:gd name="T46" fmla="*/ 8 w 135"/>
              <a:gd name="T47" fmla="*/ 26 h 145"/>
              <a:gd name="T48" fmla="*/ 2 w 135"/>
              <a:gd name="T49" fmla="*/ 18 h 145"/>
              <a:gd name="T50" fmla="*/ 0 w 135"/>
              <a:gd name="T51" fmla="*/ 9 h 145"/>
              <a:gd name="T52" fmla="*/ 2 w 135"/>
              <a:gd name="T53" fmla="*/ 6 h 145"/>
              <a:gd name="T54" fmla="*/ 8 w 135"/>
              <a:gd name="T55" fmla="*/ 2 h 145"/>
              <a:gd name="T56" fmla="*/ 13 w 135"/>
              <a:gd name="T57" fmla="*/ 4 h 145"/>
              <a:gd name="T58" fmla="*/ 13 w 135"/>
              <a:gd name="T59" fmla="*/ 7 h 145"/>
              <a:gd name="T60" fmla="*/ 13 w 135"/>
              <a:gd name="T61" fmla="*/ 15 h 145"/>
              <a:gd name="T62" fmla="*/ 19 w 135"/>
              <a:gd name="T63" fmla="*/ 20 h 145"/>
              <a:gd name="T64" fmla="*/ 24 w 135"/>
              <a:gd name="T65" fmla="*/ 26 h 145"/>
              <a:gd name="T66" fmla="*/ 28 w 135"/>
              <a:gd name="T67" fmla="*/ 31 h 145"/>
              <a:gd name="T68" fmla="*/ 33 w 135"/>
              <a:gd name="T69" fmla="*/ 35 h 145"/>
              <a:gd name="T70" fmla="*/ 37 w 135"/>
              <a:gd name="T71" fmla="*/ 41 h 145"/>
              <a:gd name="T72" fmla="*/ 39 w 135"/>
              <a:gd name="T73" fmla="*/ 46 h 145"/>
              <a:gd name="T74" fmla="*/ 43 w 135"/>
              <a:gd name="T75" fmla="*/ 52 h 145"/>
              <a:gd name="T76" fmla="*/ 46 w 135"/>
              <a:gd name="T77" fmla="*/ 59 h 145"/>
              <a:gd name="T78" fmla="*/ 50 w 135"/>
              <a:gd name="T79" fmla="*/ 64 h 145"/>
              <a:gd name="T80" fmla="*/ 54 w 135"/>
              <a:gd name="T81" fmla="*/ 70 h 145"/>
              <a:gd name="T82" fmla="*/ 57 w 135"/>
              <a:gd name="T83" fmla="*/ 75 h 145"/>
              <a:gd name="T84" fmla="*/ 61 w 135"/>
              <a:gd name="T85" fmla="*/ 83 h 145"/>
              <a:gd name="T86" fmla="*/ 67 w 135"/>
              <a:gd name="T87" fmla="*/ 88 h 145"/>
              <a:gd name="T88" fmla="*/ 70 w 135"/>
              <a:gd name="T89" fmla="*/ 94 h 145"/>
              <a:gd name="T90" fmla="*/ 76 w 135"/>
              <a:gd name="T91" fmla="*/ 98 h 145"/>
              <a:gd name="T92" fmla="*/ 79 w 135"/>
              <a:gd name="T93" fmla="*/ 105 h 145"/>
              <a:gd name="T94" fmla="*/ 85 w 135"/>
              <a:gd name="T95" fmla="*/ 110 h 145"/>
              <a:gd name="T96" fmla="*/ 90 w 135"/>
              <a:gd name="T97" fmla="*/ 116 h 145"/>
              <a:gd name="T98" fmla="*/ 96 w 135"/>
              <a:gd name="T99" fmla="*/ 121 h 145"/>
              <a:gd name="T100" fmla="*/ 100 w 135"/>
              <a:gd name="T101" fmla="*/ 125 h 145"/>
              <a:gd name="T102" fmla="*/ 105 w 135"/>
              <a:gd name="T103" fmla="*/ 131 h 145"/>
              <a:gd name="T104" fmla="*/ 111 w 135"/>
              <a:gd name="T105" fmla="*/ 136 h 145"/>
              <a:gd name="T106" fmla="*/ 120 w 135"/>
              <a:gd name="T107" fmla="*/ 142 h 145"/>
              <a:gd name="T108" fmla="*/ 127 w 135"/>
              <a:gd name="T109" fmla="*/ 145 h 145"/>
              <a:gd name="T110" fmla="*/ 135 w 135"/>
              <a:gd name="T111" fmla="*/ 145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5" h="145">
                <a:moveTo>
                  <a:pt x="135" y="145"/>
                </a:moveTo>
                <a:lnTo>
                  <a:pt x="133" y="142"/>
                </a:lnTo>
                <a:lnTo>
                  <a:pt x="131" y="140"/>
                </a:lnTo>
                <a:lnTo>
                  <a:pt x="129" y="136"/>
                </a:lnTo>
                <a:lnTo>
                  <a:pt x="127" y="134"/>
                </a:lnTo>
                <a:lnTo>
                  <a:pt x="125" y="132"/>
                </a:lnTo>
                <a:lnTo>
                  <a:pt x="122" y="129"/>
                </a:lnTo>
                <a:lnTo>
                  <a:pt x="120" y="127"/>
                </a:lnTo>
                <a:lnTo>
                  <a:pt x="118" y="125"/>
                </a:lnTo>
                <a:lnTo>
                  <a:pt x="116" y="121"/>
                </a:lnTo>
                <a:lnTo>
                  <a:pt x="113" y="120"/>
                </a:lnTo>
                <a:lnTo>
                  <a:pt x="111" y="116"/>
                </a:lnTo>
                <a:lnTo>
                  <a:pt x="109" y="114"/>
                </a:lnTo>
                <a:lnTo>
                  <a:pt x="105" y="112"/>
                </a:lnTo>
                <a:lnTo>
                  <a:pt x="103" y="109"/>
                </a:lnTo>
                <a:lnTo>
                  <a:pt x="102" y="107"/>
                </a:lnTo>
                <a:lnTo>
                  <a:pt x="98" y="105"/>
                </a:lnTo>
                <a:lnTo>
                  <a:pt x="96" y="101"/>
                </a:lnTo>
                <a:lnTo>
                  <a:pt x="94" y="99"/>
                </a:lnTo>
                <a:lnTo>
                  <a:pt x="92" y="96"/>
                </a:lnTo>
                <a:lnTo>
                  <a:pt x="89" y="94"/>
                </a:lnTo>
                <a:lnTo>
                  <a:pt x="87" y="90"/>
                </a:lnTo>
                <a:lnTo>
                  <a:pt x="83" y="88"/>
                </a:lnTo>
                <a:lnTo>
                  <a:pt x="81" y="86"/>
                </a:lnTo>
                <a:lnTo>
                  <a:pt x="79" y="83"/>
                </a:lnTo>
                <a:lnTo>
                  <a:pt x="78" y="81"/>
                </a:lnTo>
                <a:lnTo>
                  <a:pt x="74" y="79"/>
                </a:lnTo>
                <a:lnTo>
                  <a:pt x="70" y="77"/>
                </a:lnTo>
                <a:lnTo>
                  <a:pt x="68" y="75"/>
                </a:lnTo>
                <a:lnTo>
                  <a:pt x="65" y="74"/>
                </a:lnTo>
                <a:lnTo>
                  <a:pt x="61" y="70"/>
                </a:lnTo>
                <a:lnTo>
                  <a:pt x="59" y="68"/>
                </a:lnTo>
                <a:lnTo>
                  <a:pt x="56" y="66"/>
                </a:lnTo>
                <a:lnTo>
                  <a:pt x="52" y="63"/>
                </a:lnTo>
                <a:lnTo>
                  <a:pt x="48" y="61"/>
                </a:lnTo>
                <a:lnTo>
                  <a:pt x="44" y="59"/>
                </a:lnTo>
                <a:lnTo>
                  <a:pt x="41" y="57"/>
                </a:lnTo>
                <a:lnTo>
                  <a:pt x="37" y="55"/>
                </a:lnTo>
                <a:lnTo>
                  <a:pt x="35" y="52"/>
                </a:lnTo>
                <a:lnTo>
                  <a:pt x="32" y="50"/>
                </a:lnTo>
                <a:lnTo>
                  <a:pt x="28" y="46"/>
                </a:lnTo>
                <a:lnTo>
                  <a:pt x="24" y="44"/>
                </a:lnTo>
                <a:lnTo>
                  <a:pt x="22" y="41"/>
                </a:lnTo>
                <a:lnTo>
                  <a:pt x="21" y="39"/>
                </a:lnTo>
                <a:lnTo>
                  <a:pt x="17" y="35"/>
                </a:lnTo>
                <a:lnTo>
                  <a:pt x="13" y="31"/>
                </a:lnTo>
                <a:lnTo>
                  <a:pt x="10" y="28"/>
                </a:lnTo>
                <a:lnTo>
                  <a:pt x="8" y="26"/>
                </a:lnTo>
                <a:lnTo>
                  <a:pt x="6" y="22"/>
                </a:lnTo>
                <a:lnTo>
                  <a:pt x="2" y="18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2" y="6"/>
                </a:lnTo>
                <a:lnTo>
                  <a:pt x="4" y="4"/>
                </a:lnTo>
                <a:lnTo>
                  <a:pt x="8" y="2"/>
                </a:lnTo>
                <a:lnTo>
                  <a:pt x="11" y="0"/>
                </a:lnTo>
                <a:lnTo>
                  <a:pt x="13" y="4"/>
                </a:lnTo>
                <a:lnTo>
                  <a:pt x="13" y="6"/>
                </a:lnTo>
                <a:lnTo>
                  <a:pt x="13" y="7"/>
                </a:lnTo>
                <a:lnTo>
                  <a:pt x="13" y="11"/>
                </a:lnTo>
                <a:lnTo>
                  <a:pt x="13" y="15"/>
                </a:lnTo>
                <a:lnTo>
                  <a:pt x="17" y="18"/>
                </a:lnTo>
                <a:lnTo>
                  <a:pt x="19" y="20"/>
                </a:lnTo>
                <a:lnTo>
                  <a:pt x="21" y="22"/>
                </a:lnTo>
                <a:lnTo>
                  <a:pt x="24" y="26"/>
                </a:lnTo>
                <a:lnTo>
                  <a:pt x="26" y="28"/>
                </a:lnTo>
                <a:lnTo>
                  <a:pt x="28" y="31"/>
                </a:lnTo>
                <a:lnTo>
                  <a:pt x="32" y="33"/>
                </a:lnTo>
                <a:lnTo>
                  <a:pt x="33" y="35"/>
                </a:lnTo>
                <a:lnTo>
                  <a:pt x="35" y="39"/>
                </a:lnTo>
                <a:lnTo>
                  <a:pt x="37" y="41"/>
                </a:lnTo>
                <a:lnTo>
                  <a:pt x="39" y="42"/>
                </a:lnTo>
                <a:lnTo>
                  <a:pt x="39" y="46"/>
                </a:lnTo>
                <a:lnTo>
                  <a:pt x="41" y="48"/>
                </a:lnTo>
                <a:lnTo>
                  <a:pt x="43" y="52"/>
                </a:lnTo>
                <a:lnTo>
                  <a:pt x="44" y="55"/>
                </a:lnTo>
                <a:lnTo>
                  <a:pt x="46" y="59"/>
                </a:lnTo>
                <a:lnTo>
                  <a:pt x="48" y="61"/>
                </a:lnTo>
                <a:lnTo>
                  <a:pt x="50" y="64"/>
                </a:lnTo>
                <a:lnTo>
                  <a:pt x="52" y="66"/>
                </a:lnTo>
                <a:lnTo>
                  <a:pt x="54" y="70"/>
                </a:lnTo>
                <a:lnTo>
                  <a:pt x="56" y="72"/>
                </a:lnTo>
                <a:lnTo>
                  <a:pt x="57" y="75"/>
                </a:lnTo>
                <a:lnTo>
                  <a:pt x="59" y="79"/>
                </a:lnTo>
                <a:lnTo>
                  <a:pt x="61" y="83"/>
                </a:lnTo>
                <a:lnTo>
                  <a:pt x="63" y="86"/>
                </a:lnTo>
                <a:lnTo>
                  <a:pt x="67" y="88"/>
                </a:lnTo>
                <a:lnTo>
                  <a:pt x="68" y="90"/>
                </a:lnTo>
                <a:lnTo>
                  <a:pt x="70" y="94"/>
                </a:lnTo>
                <a:lnTo>
                  <a:pt x="72" y="96"/>
                </a:lnTo>
                <a:lnTo>
                  <a:pt x="76" y="98"/>
                </a:lnTo>
                <a:lnTo>
                  <a:pt x="78" y="101"/>
                </a:lnTo>
                <a:lnTo>
                  <a:pt x="79" y="105"/>
                </a:lnTo>
                <a:lnTo>
                  <a:pt x="81" y="107"/>
                </a:lnTo>
                <a:lnTo>
                  <a:pt x="85" y="110"/>
                </a:lnTo>
                <a:lnTo>
                  <a:pt x="87" y="112"/>
                </a:lnTo>
                <a:lnTo>
                  <a:pt x="90" y="116"/>
                </a:lnTo>
                <a:lnTo>
                  <a:pt x="92" y="118"/>
                </a:lnTo>
                <a:lnTo>
                  <a:pt x="96" y="121"/>
                </a:lnTo>
                <a:lnTo>
                  <a:pt x="98" y="123"/>
                </a:lnTo>
                <a:lnTo>
                  <a:pt x="100" y="125"/>
                </a:lnTo>
                <a:lnTo>
                  <a:pt x="103" y="129"/>
                </a:lnTo>
                <a:lnTo>
                  <a:pt x="105" y="131"/>
                </a:lnTo>
                <a:lnTo>
                  <a:pt x="109" y="132"/>
                </a:lnTo>
                <a:lnTo>
                  <a:pt x="111" y="136"/>
                </a:lnTo>
                <a:lnTo>
                  <a:pt x="114" y="138"/>
                </a:lnTo>
                <a:lnTo>
                  <a:pt x="120" y="142"/>
                </a:lnTo>
                <a:lnTo>
                  <a:pt x="124" y="143"/>
                </a:lnTo>
                <a:lnTo>
                  <a:pt x="127" y="145"/>
                </a:lnTo>
                <a:lnTo>
                  <a:pt x="131" y="145"/>
                </a:lnTo>
                <a:lnTo>
                  <a:pt x="135" y="145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76" name="Freeform 2132"/>
          <p:cNvSpPr>
            <a:spLocks/>
          </p:cNvSpPr>
          <p:nvPr/>
        </p:nvSpPr>
        <p:spPr bwMode="auto">
          <a:xfrm>
            <a:off x="6069013" y="4165600"/>
            <a:ext cx="203200" cy="19050"/>
          </a:xfrm>
          <a:custGeom>
            <a:avLst/>
            <a:gdLst>
              <a:gd name="T0" fmla="*/ 254 w 257"/>
              <a:gd name="T1" fmla="*/ 20 h 24"/>
              <a:gd name="T2" fmla="*/ 241 w 257"/>
              <a:gd name="T3" fmla="*/ 17 h 24"/>
              <a:gd name="T4" fmla="*/ 230 w 257"/>
              <a:gd name="T5" fmla="*/ 15 h 24"/>
              <a:gd name="T6" fmla="*/ 221 w 257"/>
              <a:gd name="T7" fmla="*/ 13 h 24"/>
              <a:gd name="T8" fmla="*/ 210 w 257"/>
              <a:gd name="T9" fmla="*/ 11 h 24"/>
              <a:gd name="T10" fmla="*/ 200 w 257"/>
              <a:gd name="T11" fmla="*/ 11 h 24"/>
              <a:gd name="T12" fmla="*/ 189 w 257"/>
              <a:gd name="T13" fmla="*/ 9 h 24"/>
              <a:gd name="T14" fmla="*/ 178 w 257"/>
              <a:gd name="T15" fmla="*/ 8 h 24"/>
              <a:gd name="T16" fmla="*/ 167 w 257"/>
              <a:gd name="T17" fmla="*/ 6 h 24"/>
              <a:gd name="T18" fmla="*/ 156 w 257"/>
              <a:gd name="T19" fmla="*/ 4 h 24"/>
              <a:gd name="T20" fmla="*/ 143 w 257"/>
              <a:gd name="T21" fmla="*/ 2 h 24"/>
              <a:gd name="T22" fmla="*/ 132 w 257"/>
              <a:gd name="T23" fmla="*/ 0 h 24"/>
              <a:gd name="T24" fmla="*/ 121 w 257"/>
              <a:gd name="T25" fmla="*/ 0 h 24"/>
              <a:gd name="T26" fmla="*/ 112 w 257"/>
              <a:gd name="T27" fmla="*/ 0 h 24"/>
              <a:gd name="T28" fmla="*/ 99 w 257"/>
              <a:gd name="T29" fmla="*/ 0 h 24"/>
              <a:gd name="T30" fmla="*/ 81 w 257"/>
              <a:gd name="T31" fmla="*/ 0 h 24"/>
              <a:gd name="T32" fmla="*/ 66 w 257"/>
              <a:gd name="T33" fmla="*/ 2 h 24"/>
              <a:gd name="T34" fmla="*/ 57 w 257"/>
              <a:gd name="T35" fmla="*/ 4 h 24"/>
              <a:gd name="T36" fmla="*/ 46 w 257"/>
              <a:gd name="T37" fmla="*/ 6 h 24"/>
              <a:gd name="T38" fmla="*/ 39 w 257"/>
              <a:gd name="T39" fmla="*/ 9 h 24"/>
              <a:gd name="T40" fmla="*/ 33 w 257"/>
              <a:gd name="T41" fmla="*/ 13 h 24"/>
              <a:gd name="T42" fmla="*/ 26 w 257"/>
              <a:gd name="T43" fmla="*/ 17 h 24"/>
              <a:gd name="T44" fmla="*/ 18 w 257"/>
              <a:gd name="T45" fmla="*/ 19 h 24"/>
              <a:gd name="T46" fmla="*/ 9 w 257"/>
              <a:gd name="T47" fmla="*/ 22 h 24"/>
              <a:gd name="T48" fmla="*/ 4 w 257"/>
              <a:gd name="T49" fmla="*/ 24 h 24"/>
              <a:gd name="T50" fmla="*/ 0 w 257"/>
              <a:gd name="T51" fmla="*/ 22 h 24"/>
              <a:gd name="T52" fmla="*/ 5 w 257"/>
              <a:gd name="T53" fmla="*/ 19 h 24"/>
              <a:gd name="T54" fmla="*/ 11 w 257"/>
              <a:gd name="T55" fmla="*/ 13 h 24"/>
              <a:gd name="T56" fmla="*/ 18 w 257"/>
              <a:gd name="T57" fmla="*/ 11 h 24"/>
              <a:gd name="T58" fmla="*/ 28 w 257"/>
              <a:gd name="T59" fmla="*/ 9 h 24"/>
              <a:gd name="T60" fmla="*/ 35 w 257"/>
              <a:gd name="T61" fmla="*/ 8 h 24"/>
              <a:gd name="T62" fmla="*/ 44 w 257"/>
              <a:gd name="T63" fmla="*/ 6 h 24"/>
              <a:gd name="T64" fmla="*/ 53 w 257"/>
              <a:gd name="T65" fmla="*/ 4 h 24"/>
              <a:gd name="T66" fmla="*/ 62 w 257"/>
              <a:gd name="T67" fmla="*/ 4 h 24"/>
              <a:gd name="T68" fmla="*/ 72 w 257"/>
              <a:gd name="T69" fmla="*/ 4 h 24"/>
              <a:gd name="T70" fmla="*/ 83 w 257"/>
              <a:gd name="T71" fmla="*/ 4 h 24"/>
              <a:gd name="T72" fmla="*/ 94 w 257"/>
              <a:gd name="T73" fmla="*/ 4 h 24"/>
              <a:gd name="T74" fmla="*/ 105 w 257"/>
              <a:gd name="T75" fmla="*/ 4 h 24"/>
              <a:gd name="T76" fmla="*/ 116 w 257"/>
              <a:gd name="T77" fmla="*/ 6 h 24"/>
              <a:gd name="T78" fmla="*/ 127 w 257"/>
              <a:gd name="T79" fmla="*/ 6 h 24"/>
              <a:gd name="T80" fmla="*/ 138 w 257"/>
              <a:gd name="T81" fmla="*/ 8 h 24"/>
              <a:gd name="T82" fmla="*/ 149 w 257"/>
              <a:gd name="T83" fmla="*/ 9 h 24"/>
              <a:gd name="T84" fmla="*/ 162 w 257"/>
              <a:gd name="T85" fmla="*/ 11 h 24"/>
              <a:gd name="T86" fmla="*/ 173 w 257"/>
              <a:gd name="T87" fmla="*/ 13 h 24"/>
              <a:gd name="T88" fmla="*/ 182 w 257"/>
              <a:gd name="T89" fmla="*/ 13 h 24"/>
              <a:gd name="T90" fmla="*/ 195 w 257"/>
              <a:gd name="T91" fmla="*/ 15 h 24"/>
              <a:gd name="T92" fmla="*/ 204 w 257"/>
              <a:gd name="T93" fmla="*/ 17 h 24"/>
              <a:gd name="T94" fmla="*/ 215 w 257"/>
              <a:gd name="T95" fmla="*/ 17 h 24"/>
              <a:gd name="T96" fmla="*/ 224 w 257"/>
              <a:gd name="T97" fmla="*/ 19 h 24"/>
              <a:gd name="T98" fmla="*/ 234 w 257"/>
              <a:gd name="T99" fmla="*/ 20 h 24"/>
              <a:gd name="T100" fmla="*/ 245 w 257"/>
              <a:gd name="T101" fmla="*/ 22 h 24"/>
              <a:gd name="T102" fmla="*/ 257 w 257"/>
              <a:gd name="T103" fmla="*/ 24 h 24"/>
              <a:gd name="T104" fmla="*/ 257 w 257"/>
              <a:gd name="T105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57" h="24">
                <a:moveTo>
                  <a:pt x="257" y="24"/>
                </a:moveTo>
                <a:lnTo>
                  <a:pt x="254" y="20"/>
                </a:lnTo>
                <a:lnTo>
                  <a:pt x="246" y="19"/>
                </a:lnTo>
                <a:lnTo>
                  <a:pt x="241" y="17"/>
                </a:lnTo>
                <a:lnTo>
                  <a:pt x="235" y="15"/>
                </a:lnTo>
                <a:lnTo>
                  <a:pt x="230" y="15"/>
                </a:lnTo>
                <a:lnTo>
                  <a:pt x="224" y="13"/>
                </a:lnTo>
                <a:lnTo>
                  <a:pt x="221" y="13"/>
                </a:lnTo>
                <a:lnTo>
                  <a:pt x="215" y="13"/>
                </a:lnTo>
                <a:lnTo>
                  <a:pt x="210" y="11"/>
                </a:lnTo>
                <a:lnTo>
                  <a:pt x="204" y="11"/>
                </a:lnTo>
                <a:lnTo>
                  <a:pt x="200" y="11"/>
                </a:lnTo>
                <a:lnTo>
                  <a:pt x="195" y="9"/>
                </a:lnTo>
                <a:lnTo>
                  <a:pt x="189" y="9"/>
                </a:lnTo>
                <a:lnTo>
                  <a:pt x="184" y="9"/>
                </a:lnTo>
                <a:lnTo>
                  <a:pt x="178" y="8"/>
                </a:lnTo>
                <a:lnTo>
                  <a:pt x="173" y="8"/>
                </a:lnTo>
                <a:lnTo>
                  <a:pt x="167" y="6"/>
                </a:lnTo>
                <a:lnTo>
                  <a:pt x="162" y="6"/>
                </a:lnTo>
                <a:lnTo>
                  <a:pt x="156" y="4"/>
                </a:lnTo>
                <a:lnTo>
                  <a:pt x="151" y="4"/>
                </a:lnTo>
                <a:lnTo>
                  <a:pt x="143" y="2"/>
                </a:lnTo>
                <a:lnTo>
                  <a:pt x="138" y="2"/>
                </a:lnTo>
                <a:lnTo>
                  <a:pt x="132" y="0"/>
                </a:lnTo>
                <a:lnTo>
                  <a:pt x="127" y="0"/>
                </a:lnTo>
                <a:lnTo>
                  <a:pt x="121" y="0"/>
                </a:lnTo>
                <a:lnTo>
                  <a:pt x="118" y="0"/>
                </a:lnTo>
                <a:lnTo>
                  <a:pt x="112" y="0"/>
                </a:lnTo>
                <a:lnTo>
                  <a:pt x="107" y="0"/>
                </a:lnTo>
                <a:lnTo>
                  <a:pt x="99" y="0"/>
                </a:lnTo>
                <a:lnTo>
                  <a:pt x="88" y="0"/>
                </a:lnTo>
                <a:lnTo>
                  <a:pt x="81" y="0"/>
                </a:lnTo>
                <a:lnTo>
                  <a:pt x="74" y="0"/>
                </a:lnTo>
                <a:lnTo>
                  <a:pt x="66" y="2"/>
                </a:lnTo>
                <a:lnTo>
                  <a:pt x="62" y="2"/>
                </a:lnTo>
                <a:lnTo>
                  <a:pt x="57" y="4"/>
                </a:lnTo>
                <a:lnTo>
                  <a:pt x="51" y="4"/>
                </a:lnTo>
                <a:lnTo>
                  <a:pt x="46" y="6"/>
                </a:lnTo>
                <a:lnTo>
                  <a:pt x="42" y="8"/>
                </a:lnTo>
                <a:lnTo>
                  <a:pt x="39" y="9"/>
                </a:lnTo>
                <a:lnTo>
                  <a:pt x="35" y="11"/>
                </a:lnTo>
                <a:lnTo>
                  <a:pt x="33" y="13"/>
                </a:lnTo>
                <a:lnTo>
                  <a:pt x="28" y="15"/>
                </a:lnTo>
                <a:lnTo>
                  <a:pt x="26" y="17"/>
                </a:lnTo>
                <a:lnTo>
                  <a:pt x="22" y="19"/>
                </a:lnTo>
                <a:lnTo>
                  <a:pt x="18" y="19"/>
                </a:lnTo>
                <a:lnTo>
                  <a:pt x="15" y="20"/>
                </a:lnTo>
                <a:lnTo>
                  <a:pt x="9" y="22"/>
                </a:lnTo>
                <a:lnTo>
                  <a:pt x="5" y="22"/>
                </a:lnTo>
                <a:lnTo>
                  <a:pt x="4" y="24"/>
                </a:lnTo>
                <a:lnTo>
                  <a:pt x="0" y="24"/>
                </a:lnTo>
                <a:lnTo>
                  <a:pt x="0" y="22"/>
                </a:lnTo>
                <a:lnTo>
                  <a:pt x="4" y="20"/>
                </a:lnTo>
                <a:lnTo>
                  <a:pt x="5" y="19"/>
                </a:lnTo>
                <a:lnTo>
                  <a:pt x="9" y="17"/>
                </a:lnTo>
                <a:lnTo>
                  <a:pt x="11" y="13"/>
                </a:lnTo>
                <a:lnTo>
                  <a:pt x="15" y="13"/>
                </a:lnTo>
                <a:lnTo>
                  <a:pt x="18" y="11"/>
                </a:lnTo>
                <a:lnTo>
                  <a:pt x="24" y="11"/>
                </a:lnTo>
                <a:lnTo>
                  <a:pt x="28" y="9"/>
                </a:lnTo>
                <a:lnTo>
                  <a:pt x="31" y="9"/>
                </a:lnTo>
                <a:lnTo>
                  <a:pt x="35" y="8"/>
                </a:lnTo>
                <a:lnTo>
                  <a:pt x="40" y="8"/>
                </a:lnTo>
                <a:lnTo>
                  <a:pt x="44" y="6"/>
                </a:lnTo>
                <a:lnTo>
                  <a:pt x="50" y="6"/>
                </a:lnTo>
                <a:lnTo>
                  <a:pt x="53" y="4"/>
                </a:lnTo>
                <a:lnTo>
                  <a:pt x="57" y="4"/>
                </a:lnTo>
                <a:lnTo>
                  <a:pt x="62" y="4"/>
                </a:lnTo>
                <a:lnTo>
                  <a:pt x="68" y="4"/>
                </a:lnTo>
                <a:lnTo>
                  <a:pt x="72" y="4"/>
                </a:lnTo>
                <a:lnTo>
                  <a:pt x="75" y="4"/>
                </a:lnTo>
                <a:lnTo>
                  <a:pt x="83" y="4"/>
                </a:lnTo>
                <a:lnTo>
                  <a:pt x="86" y="4"/>
                </a:lnTo>
                <a:lnTo>
                  <a:pt x="94" y="4"/>
                </a:lnTo>
                <a:lnTo>
                  <a:pt x="99" y="4"/>
                </a:lnTo>
                <a:lnTo>
                  <a:pt x="105" y="4"/>
                </a:lnTo>
                <a:lnTo>
                  <a:pt x="110" y="4"/>
                </a:lnTo>
                <a:lnTo>
                  <a:pt x="116" y="6"/>
                </a:lnTo>
                <a:lnTo>
                  <a:pt x="121" y="6"/>
                </a:lnTo>
                <a:lnTo>
                  <a:pt x="127" y="6"/>
                </a:lnTo>
                <a:lnTo>
                  <a:pt x="132" y="8"/>
                </a:lnTo>
                <a:lnTo>
                  <a:pt x="138" y="8"/>
                </a:lnTo>
                <a:lnTo>
                  <a:pt x="145" y="9"/>
                </a:lnTo>
                <a:lnTo>
                  <a:pt x="149" y="9"/>
                </a:lnTo>
                <a:lnTo>
                  <a:pt x="156" y="11"/>
                </a:lnTo>
                <a:lnTo>
                  <a:pt x="162" y="11"/>
                </a:lnTo>
                <a:lnTo>
                  <a:pt x="167" y="11"/>
                </a:lnTo>
                <a:lnTo>
                  <a:pt x="173" y="13"/>
                </a:lnTo>
                <a:lnTo>
                  <a:pt x="178" y="13"/>
                </a:lnTo>
                <a:lnTo>
                  <a:pt x="182" y="13"/>
                </a:lnTo>
                <a:lnTo>
                  <a:pt x="189" y="15"/>
                </a:lnTo>
                <a:lnTo>
                  <a:pt x="195" y="15"/>
                </a:lnTo>
                <a:lnTo>
                  <a:pt x="199" y="15"/>
                </a:lnTo>
                <a:lnTo>
                  <a:pt x="204" y="17"/>
                </a:lnTo>
                <a:lnTo>
                  <a:pt x="210" y="17"/>
                </a:lnTo>
                <a:lnTo>
                  <a:pt x="215" y="17"/>
                </a:lnTo>
                <a:lnTo>
                  <a:pt x="219" y="19"/>
                </a:lnTo>
                <a:lnTo>
                  <a:pt x="224" y="19"/>
                </a:lnTo>
                <a:lnTo>
                  <a:pt x="230" y="19"/>
                </a:lnTo>
                <a:lnTo>
                  <a:pt x="234" y="20"/>
                </a:lnTo>
                <a:lnTo>
                  <a:pt x="241" y="22"/>
                </a:lnTo>
                <a:lnTo>
                  <a:pt x="245" y="22"/>
                </a:lnTo>
                <a:lnTo>
                  <a:pt x="252" y="24"/>
                </a:lnTo>
                <a:lnTo>
                  <a:pt x="257" y="24"/>
                </a:lnTo>
                <a:lnTo>
                  <a:pt x="252" y="19"/>
                </a:lnTo>
                <a:lnTo>
                  <a:pt x="257" y="24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77" name="Freeform 2133"/>
          <p:cNvSpPr>
            <a:spLocks/>
          </p:cNvSpPr>
          <p:nvPr/>
        </p:nvSpPr>
        <p:spPr bwMode="auto">
          <a:xfrm>
            <a:off x="6069013" y="4165600"/>
            <a:ext cx="203200" cy="19050"/>
          </a:xfrm>
          <a:custGeom>
            <a:avLst/>
            <a:gdLst>
              <a:gd name="T0" fmla="*/ 254 w 257"/>
              <a:gd name="T1" fmla="*/ 20 h 24"/>
              <a:gd name="T2" fmla="*/ 241 w 257"/>
              <a:gd name="T3" fmla="*/ 17 h 24"/>
              <a:gd name="T4" fmla="*/ 230 w 257"/>
              <a:gd name="T5" fmla="*/ 15 h 24"/>
              <a:gd name="T6" fmla="*/ 221 w 257"/>
              <a:gd name="T7" fmla="*/ 13 h 24"/>
              <a:gd name="T8" fmla="*/ 210 w 257"/>
              <a:gd name="T9" fmla="*/ 11 h 24"/>
              <a:gd name="T10" fmla="*/ 200 w 257"/>
              <a:gd name="T11" fmla="*/ 11 h 24"/>
              <a:gd name="T12" fmla="*/ 189 w 257"/>
              <a:gd name="T13" fmla="*/ 9 h 24"/>
              <a:gd name="T14" fmla="*/ 178 w 257"/>
              <a:gd name="T15" fmla="*/ 8 h 24"/>
              <a:gd name="T16" fmla="*/ 167 w 257"/>
              <a:gd name="T17" fmla="*/ 6 h 24"/>
              <a:gd name="T18" fmla="*/ 156 w 257"/>
              <a:gd name="T19" fmla="*/ 4 h 24"/>
              <a:gd name="T20" fmla="*/ 143 w 257"/>
              <a:gd name="T21" fmla="*/ 2 h 24"/>
              <a:gd name="T22" fmla="*/ 132 w 257"/>
              <a:gd name="T23" fmla="*/ 0 h 24"/>
              <a:gd name="T24" fmla="*/ 121 w 257"/>
              <a:gd name="T25" fmla="*/ 0 h 24"/>
              <a:gd name="T26" fmla="*/ 112 w 257"/>
              <a:gd name="T27" fmla="*/ 0 h 24"/>
              <a:gd name="T28" fmla="*/ 99 w 257"/>
              <a:gd name="T29" fmla="*/ 0 h 24"/>
              <a:gd name="T30" fmla="*/ 81 w 257"/>
              <a:gd name="T31" fmla="*/ 0 h 24"/>
              <a:gd name="T32" fmla="*/ 66 w 257"/>
              <a:gd name="T33" fmla="*/ 2 h 24"/>
              <a:gd name="T34" fmla="*/ 57 w 257"/>
              <a:gd name="T35" fmla="*/ 4 h 24"/>
              <a:gd name="T36" fmla="*/ 46 w 257"/>
              <a:gd name="T37" fmla="*/ 6 h 24"/>
              <a:gd name="T38" fmla="*/ 39 w 257"/>
              <a:gd name="T39" fmla="*/ 9 h 24"/>
              <a:gd name="T40" fmla="*/ 33 w 257"/>
              <a:gd name="T41" fmla="*/ 13 h 24"/>
              <a:gd name="T42" fmla="*/ 26 w 257"/>
              <a:gd name="T43" fmla="*/ 17 h 24"/>
              <a:gd name="T44" fmla="*/ 18 w 257"/>
              <a:gd name="T45" fmla="*/ 19 h 24"/>
              <a:gd name="T46" fmla="*/ 9 w 257"/>
              <a:gd name="T47" fmla="*/ 22 h 24"/>
              <a:gd name="T48" fmla="*/ 4 w 257"/>
              <a:gd name="T49" fmla="*/ 24 h 24"/>
              <a:gd name="T50" fmla="*/ 0 w 257"/>
              <a:gd name="T51" fmla="*/ 22 h 24"/>
              <a:gd name="T52" fmla="*/ 5 w 257"/>
              <a:gd name="T53" fmla="*/ 19 h 24"/>
              <a:gd name="T54" fmla="*/ 11 w 257"/>
              <a:gd name="T55" fmla="*/ 13 h 24"/>
              <a:gd name="T56" fmla="*/ 18 w 257"/>
              <a:gd name="T57" fmla="*/ 11 h 24"/>
              <a:gd name="T58" fmla="*/ 28 w 257"/>
              <a:gd name="T59" fmla="*/ 9 h 24"/>
              <a:gd name="T60" fmla="*/ 35 w 257"/>
              <a:gd name="T61" fmla="*/ 8 h 24"/>
              <a:gd name="T62" fmla="*/ 44 w 257"/>
              <a:gd name="T63" fmla="*/ 6 h 24"/>
              <a:gd name="T64" fmla="*/ 53 w 257"/>
              <a:gd name="T65" fmla="*/ 4 h 24"/>
              <a:gd name="T66" fmla="*/ 62 w 257"/>
              <a:gd name="T67" fmla="*/ 4 h 24"/>
              <a:gd name="T68" fmla="*/ 72 w 257"/>
              <a:gd name="T69" fmla="*/ 4 h 24"/>
              <a:gd name="T70" fmla="*/ 83 w 257"/>
              <a:gd name="T71" fmla="*/ 4 h 24"/>
              <a:gd name="T72" fmla="*/ 94 w 257"/>
              <a:gd name="T73" fmla="*/ 4 h 24"/>
              <a:gd name="T74" fmla="*/ 105 w 257"/>
              <a:gd name="T75" fmla="*/ 4 h 24"/>
              <a:gd name="T76" fmla="*/ 116 w 257"/>
              <a:gd name="T77" fmla="*/ 6 h 24"/>
              <a:gd name="T78" fmla="*/ 127 w 257"/>
              <a:gd name="T79" fmla="*/ 6 h 24"/>
              <a:gd name="T80" fmla="*/ 138 w 257"/>
              <a:gd name="T81" fmla="*/ 8 h 24"/>
              <a:gd name="T82" fmla="*/ 149 w 257"/>
              <a:gd name="T83" fmla="*/ 9 h 24"/>
              <a:gd name="T84" fmla="*/ 162 w 257"/>
              <a:gd name="T85" fmla="*/ 11 h 24"/>
              <a:gd name="T86" fmla="*/ 173 w 257"/>
              <a:gd name="T87" fmla="*/ 13 h 24"/>
              <a:gd name="T88" fmla="*/ 182 w 257"/>
              <a:gd name="T89" fmla="*/ 13 h 24"/>
              <a:gd name="T90" fmla="*/ 195 w 257"/>
              <a:gd name="T91" fmla="*/ 15 h 24"/>
              <a:gd name="T92" fmla="*/ 204 w 257"/>
              <a:gd name="T93" fmla="*/ 17 h 24"/>
              <a:gd name="T94" fmla="*/ 215 w 257"/>
              <a:gd name="T95" fmla="*/ 17 h 24"/>
              <a:gd name="T96" fmla="*/ 224 w 257"/>
              <a:gd name="T97" fmla="*/ 19 h 24"/>
              <a:gd name="T98" fmla="*/ 234 w 257"/>
              <a:gd name="T99" fmla="*/ 20 h 24"/>
              <a:gd name="T100" fmla="*/ 245 w 257"/>
              <a:gd name="T101" fmla="*/ 22 h 24"/>
              <a:gd name="T102" fmla="*/ 257 w 257"/>
              <a:gd name="T103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57" h="24">
                <a:moveTo>
                  <a:pt x="257" y="24"/>
                </a:moveTo>
                <a:lnTo>
                  <a:pt x="254" y="20"/>
                </a:lnTo>
                <a:lnTo>
                  <a:pt x="246" y="19"/>
                </a:lnTo>
                <a:lnTo>
                  <a:pt x="241" y="17"/>
                </a:lnTo>
                <a:lnTo>
                  <a:pt x="235" y="15"/>
                </a:lnTo>
                <a:lnTo>
                  <a:pt x="230" y="15"/>
                </a:lnTo>
                <a:lnTo>
                  <a:pt x="224" y="13"/>
                </a:lnTo>
                <a:lnTo>
                  <a:pt x="221" y="13"/>
                </a:lnTo>
                <a:lnTo>
                  <a:pt x="215" y="13"/>
                </a:lnTo>
                <a:lnTo>
                  <a:pt x="210" y="11"/>
                </a:lnTo>
                <a:lnTo>
                  <a:pt x="204" y="11"/>
                </a:lnTo>
                <a:lnTo>
                  <a:pt x="200" y="11"/>
                </a:lnTo>
                <a:lnTo>
                  <a:pt x="195" y="9"/>
                </a:lnTo>
                <a:lnTo>
                  <a:pt x="189" y="9"/>
                </a:lnTo>
                <a:lnTo>
                  <a:pt x="184" y="9"/>
                </a:lnTo>
                <a:lnTo>
                  <a:pt x="178" y="8"/>
                </a:lnTo>
                <a:lnTo>
                  <a:pt x="173" y="8"/>
                </a:lnTo>
                <a:lnTo>
                  <a:pt x="167" y="6"/>
                </a:lnTo>
                <a:lnTo>
                  <a:pt x="162" y="6"/>
                </a:lnTo>
                <a:lnTo>
                  <a:pt x="156" y="4"/>
                </a:lnTo>
                <a:lnTo>
                  <a:pt x="151" y="4"/>
                </a:lnTo>
                <a:lnTo>
                  <a:pt x="143" y="2"/>
                </a:lnTo>
                <a:lnTo>
                  <a:pt x="138" y="2"/>
                </a:lnTo>
                <a:lnTo>
                  <a:pt x="132" y="0"/>
                </a:lnTo>
                <a:lnTo>
                  <a:pt x="127" y="0"/>
                </a:lnTo>
                <a:lnTo>
                  <a:pt x="121" y="0"/>
                </a:lnTo>
                <a:lnTo>
                  <a:pt x="118" y="0"/>
                </a:lnTo>
                <a:lnTo>
                  <a:pt x="112" y="0"/>
                </a:lnTo>
                <a:lnTo>
                  <a:pt x="107" y="0"/>
                </a:lnTo>
                <a:lnTo>
                  <a:pt x="99" y="0"/>
                </a:lnTo>
                <a:lnTo>
                  <a:pt x="88" y="0"/>
                </a:lnTo>
                <a:lnTo>
                  <a:pt x="81" y="0"/>
                </a:lnTo>
                <a:lnTo>
                  <a:pt x="74" y="0"/>
                </a:lnTo>
                <a:lnTo>
                  <a:pt x="66" y="2"/>
                </a:lnTo>
                <a:lnTo>
                  <a:pt x="62" y="2"/>
                </a:lnTo>
                <a:lnTo>
                  <a:pt x="57" y="4"/>
                </a:lnTo>
                <a:lnTo>
                  <a:pt x="51" y="4"/>
                </a:lnTo>
                <a:lnTo>
                  <a:pt x="46" y="6"/>
                </a:lnTo>
                <a:lnTo>
                  <a:pt x="42" y="8"/>
                </a:lnTo>
                <a:lnTo>
                  <a:pt x="39" y="9"/>
                </a:lnTo>
                <a:lnTo>
                  <a:pt x="35" y="11"/>
                </a:lnTo>
                <a:lnTo>
                  <a:pt x="33" y="13"/>
                </a:lnTo>
                <a:lnTo>
                  <a:pt x="28" y="15"/>
                </a:lnTo>
                <a:lnTo>
                  <a:pt x="26" y="17"/>
                </a:lnTo>
                <a:lnTo>
                  <a:pt x="22" y="19"/>
                </a:lnTo>
                <a:lnTo>
                  <a:pt x="18" y="19"/>
                </a:lnTo>
                <a:lnTo>
                  <a:pt x="15" y="20"/>
                </a:lnTo>
                <a:lnTo>
                  <a:pt x="9" y="22"/>
                </a:lnTo>
                <a:lnTo>
                  <a:pt x="5" y="22"/>
                </a:lnTo>
                <a:lnTo>
                  <a:pt x="4" y="24"/>
                </a:lnTo>
                <a:lnTo>
                  <a:pt x="0" y="24"/>
                </a:lnTo>
                <a:lnTo>
                  <a:pt x="0" y="22"/>
                </a:lnTo>
                <a:lnTo>
                  <a:pt x="4" y="20"/>
                </a:lnTo>
                <a:lnTo>
                  <a:pt x="5" y="19"/>
                </a:lnTo>
                <a:lnTo>
                  <a:pt x="9" y="17"/>
                </a:lnTo>
                <a:lnTo>
                  <a:pt x="11" y="13"/>
                </a:lnTo>
                <a:lnTo>
                  <a:pt x="15" y="13"/>
                </a:lnTo>
                <a:lnTo>
                  <a:pt x="18" y="11"/>
                </a:lnTo>
                <a:lnTo>
                  <a:pt x="24" y="11"/>
                </a:lnTo>
                <a:lnTo>
                  <a:pt x="28" y="9"/>
                </a:lnTo>
                <a:lnTo>
                  <a:pt x="31" y="9"/>
                </a:lnTo>
                <a:lnTo>
                  <a:pt x="35" y="8"/>
                </a:lnTo>
                <a:lnTo>
                  <a:pt x="40" y="8"/>
                </a:lnTo>
                <a:lnTo>
                  <a:pt x="44" y="6"/>
                </a:lnTo>
                <a:lnTo>
                  <a:pt x="50" y="6"/>
                </a:lnTo>
                <a:lnTo>
                  <a:pt x="53" y="4"/>
                </a:lnTo>
                <a:lnTo>
                  <a:pt x="57" y="4"/>
                </a:lnTo>
                <a:lnTo>
                  <a:pt x="62" y="4"/>
                </a:lnTo>
                <a:lnTo>
                  <a:pt x="68" y="4"/>
                </a:lnTo>
                <a:lnTo>
                  <a:pt x="72" y="4"/>
                </a:lnTo>
                <a:lnTo>
                  <a:pt x="75" y="4"/>
                </a:lnTo>
                <a:lnTo>
                  <a:pt x="83" y="4"/>
                </a:lnTo>
                <a:lnTo>
                  <a:pt x="86" y="4"/>
                </a:lnTo>
                <a:lnTo>
                  <a:pt x="94" y="4"/>
                </a:lnTo>
                <a:lnTo>
                  <a:pt x="99" y="4"/>
                </a:lnTo>
                <a:lnTo>
                  <a:pt x="105" y="4"/>
                </a:lnTo>
                <a:lnTo>
                  <a:pt x="110" y="4"/>
                </a:lnTo>
                <a:lnTo>
                  <a:pt x="116" y="6"/>
                </a:lnTo>
                <a:lnTo>
                  <a:pt x="121" y="6"/>
                </a:lnTo>
                <a:lnTo>
                  <a:pt x="127" y="6"/>
                </a:lnTo>
                <a:lnTo>
                  <a:pt x="132" y="8"/>
                </a:lnTo>
                <a:lnTo>
                  <a:pt x="138" y="8"/>
                </a:lnTo>
                <a:lnTo>
                  <a:pt x="145" y="9"/>
                </a:lnTo>
                <a:lnTo>
                  <a:pt x="149" y="9"/>
                </a:lnTo>
                <a:lnTo>
                  <a:pt x="156" y="11"/>
                </a:lnTo>
                <a:lnTo>
                  <a:pt x="162" y="11"/>
                </a:lnTo>
                <a:lnTo>
                  <a:pt x="167" y="11"/>
                </a:lnTo>
                <a:lnTo>
                  <a:pt x="173" y="13"/>
                </a:lnTo>
                <a:lnTo>
                  <a:pt x="178" y="13"/>
                </a:lnTo>
                <a:lnTo>
                  <a:pt x="182" y="13"/>
                </a:lnTo>
                <a:lnTo>
                  <a:pt x="189" y="15"/>
                </a:lnTo>
                <a:lnTo>
                  <a:pt x="195" y="15"/>
                </a:lnTo>
                <a:lnTo>
                  <a:pt x="199" y="15"/>
                </a:lnTo>
                <a:lnTo>
                  <a:pt x="204" y="17"/>
                </a:lnTo>
                <a:lnTo>
                  <a:pt x="210" y="17"/>
                </a:lnTo>
                <a:lnTo>
                  <a:pt x="215" y="17"/>
                </a:lnTo>
                <a:lnTo>
                  <a:pt x="219" y="19"/>
                </a:lnTo>
                <a:lnTo>
                  <a:pt x="224" y="19"/>
                </a:lnTo>
                <a:lnTo>
                  <a:pt x="230" y="19"/>
                </a:lnTo>
                <a:lnTo>
                  <a:pt x="234" y="20"/>
                </a:lnTo>
                <a:lnTo>
                  <a:pt x="241" y="22"/>
                </a:lnTo>
                <a:lnTo>
                  <a:pt x="245" y="22"/>
                </a:lnTo>
                <a:lnTo>
                  <a:pt x="252" y="24"/>
                </a:lnTo>
                <a:lnTo>
                  <a:pt x="257" y="24"/>
                </a:lnTo>
                <a:lnTo>
                  <a:pt x="252" y="19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78" name="Freeform 2134"/>
          <p:cNvSpPr>
            <a:spLocks/>
          </p:cNvSpPr>
          <p:nvPr/>
        </p:nvSpPr>
        <p:spPr bwMode="auto">
          <a:xfrm>
            <a:off x="6267450" y="3994150"/>
            <a:ext cx="19050" cy="150813"/>
          </a:xfrm>
          <a:custGeom>
            <a:avLst/>
            <a:gdLst>
              <a:gd name="T0" fmla="*/ 0 w 22"/>
              <a:gd name="T1" fmla="*/ 160 h 192"/>
              <a:gd name="T2" fmla="*/ 0 w 22"/>
              <a:gd name="T3" fmla="*/ 157 h 192"/>
              <a:gd name="T4" fmla="*/ 0 w 22"/>
              <a:gd name="T5" fmla="*/ 151 h 192"/>
              <a:gd name="T6" fmla="*/ 2 w 22"/>
              <a:gd name="T7" fmla="*/ 144 h 192"/>
              <a:gd name="T8" fmla="*/ 4 w 22"/>
              <a:gd name="T9" fmla="*/ 138 h 192"/>
              <a:gd name="T10" fmla="*/ 4 w 22"/>
              <a:gd name="T11" fmla="*/ 125 h 192"/>
              <a:gd name="T12" fmla="*/ 5 w 22"/>
              <a:gd name="T13" fmla="*/ 109 h 192"/>
              <a:gd name="T14" fmla="*/ 5 w 22"/>
              <a:gd name="T15" fmla="*/ 96 h 192"/>
              <a:gd name="T16" fmla="*/ 5 w 22"/>
              <a:gd name="T17" fmla="*/ 87 h 192"/>
              <a:gd name="T18" fmla="*/ 7 w 22"/>
              <a:gd name="T19" fmla="*/ 72 h 192"/>
              <a:gd name="T20" fmla="*/ 7 w 22"/>
              <a:gd name="T21" fmla="*/ 57 h 192"/>
              <a:gd name="T22" fmla="*/ 7 w 22"/>
              <a:gd name="T23" fmla="*/ 43 h 192"/>
              <a:gd name="T24" fmla="*/ 7 w 22"/>
              <a:gd name="T25" fmla="*/ 33 h 192"/>
              <a:gd name="T26" fmla="*/ 7 w 22"/>
              <a:gd name="T27" fmla="*/ 28 h 192"/>
              <a:gd name="T28" fmla="*/ 7 w 22"/>
              <a:gd name="T29" fmla="*/ 21 h 192"/>
              <a:gd name="T30" fmla="*/ 7 w 22"/>
              <a:gd name="T31" fmla="*/ 15 h 192"/>
              <a:gd name="T32" fmla="*/ 7 w 22"/>
              <a:gd name="T33" fmla="*/ 6 h 192"/>
              <a:gd name="T34" fmla="*/ 5 w 22"/>
              <a:gd name="T35" fmla="*/ 0 h 192"/>
              <a:gd name="T36" fmla="*/ 7 w 22"/>
              <a:gd name="T37" fmla="*/ 4 h 192"/>
              <a:gd name="T38" fmla="*/ 7 w 22"/>
              <a:gd name="T39" fmla="*/ 10 h 192"/>
              <a:gd name="T40" fmla="*/ 9 w 22"/>
              <a:gd name="T41" fmla="*/ 15 h 192"/>
              <a:gd name="T42" fmla="*/ 11 w 22"/>
              <a:gd name="T43" fmla="*/ 19 h 192"/>
              <a:gd name="T44" fmla="*/ 11 w 22"/>
              <a:gd name="T45" fmla="*/ 26 h 192"/>
              <a:gd name="T46" fmla="*/ 13 w 22"/>
              <a:gd name="T47" fmla="*/ 32 h 192"/>
              <a:gd name="T48" fmla="*/ 15 w 22"/>
              <a:gd name="T49" fmla="*/ 39 h 192"/>
              <a:gd name="T50" fmla="*/ 15 w 22"/>
              <a:gd name="T51" fmla="*/ 44 h 192"/>
              <a:gd name="T52" fmla="*/ 16 w 22"/>
              <a:gd name="T53" fmla="*/ 50 h 192"/>
              <a:gd name="T54" fmla="*/ 18 w 22"/>
              <a:gd name="T55" fmla="*/ 55 h 192"/>
              <a:gd name="T56" fmla="*/ 18 w 22"/>
              <a:gd name="T57" fmla="*/ 61 h 192"/>
              <a:gd name="T58" fmla="*/ 18 w 22"/>
              <a:gd name="T59" fmla="*/ 66 h 192"/>
              <a:gd name="T60" fmla="*/ 20 w 22"/>
              <a:gd name="T61" fmla="*/ 74 h 192"/>
              <a:gd name="T62" fmla="*/ 22 w 22"/>
              <a:gd name="T63" fmla="*/ 83 h 192"/>
              <a:gd name="T64" fmla="*/ 22 w 22"/>
              <a:gd name="T65" fmla="*/ 101 h 192"/>
              <a:gd name="T66" fmla="*/ 22 w 22"/>
              <a:gd name="T67" fmla="*/ 114 h 192"/>
              <a:gd name="T68" fmla="*/ 22 w 22"/>
              <a:gd name="T69" fmla="*/ 122 h 192"/>
              <a:gd name="T70" fmla="*/ 22 w 22"/>
              <a:gd name="T71" fmla="*/ 136 h 192"/>
              <a:gd name="T72" fmla="*/ 20 w 22"/>
              <a:gd name="T73" fmla="*/ 147 h 192"/>
              <a:gd name="T74" fmla="*/ 18 w 22"/>
              <a:gd name="T75" fmla="*/ 158 h 192"/>
              <a:gd name="T76" fmla="*/ 18 w 22"/>
              <a:gd name="T77" fmla="*/ 166 h 192"/>
              <a:gd name="T78" fmla="*/ 15 w 22"/>
              <a:gd name="T79" fmla="*/ 171 h 192"/>
              <a:gd name="T80" fmla="*/ 15 w 22"/>
              <a:gd name="T81" fmla="*/ 177 h 192"/>
              <a:gd name="T82" fmla="*/ 11 w 22"/>
              <a:gd name="T83" fmla="*/ 182 h 192"/>
              <a:gd name="T84" fmla="*/ 7 w 22"/>
              <a:gd name="T85" fmla="*/ 188 h 192"/>
              <a:gd name="T86" fmla="*/ 4 w 22"/>
              <a:gd name="T87" fmla="*/ 192 h 192"/>
              <a:gd name="T88" fmla="*/ 2 w 22"/>
              <a:gd name="T89" fmla="*/ 175 h 192"/>
              <a:gd name="T90" fmla="*/ 0 w 22"/>
              <a:gd name="T91" fmla="*/ 164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" h="192">
                <a:moveTo>
                  <a:pt x="0" y="164"/>
                </a:moveTo>
                <a:lnTo>
                  <a:pt x="0" y="162"/>
                </a:lnTo>
                <a:lnTo>
                  <a:pt x="0" y="160"/>
                </a:lnTo>
                <a:lnTo>
                  <a:pt x="0" y="160"/>
                </a:lnTo>
                <a:lnTo>
                  <a:pt x="0" y="158"/>
                </a:lnTo>
                <a:lnTo>
                  <a:pt x="0" y="157"/>
                </a:lnTo>
                <a:lnTo>
                  <a:pt x="0" y="155"/>
                </a:lnTo>
                <a:lnTo>
                  <a:pt x="0" y="153"/>
                </a:lnTo>
                <a:lnTo>
                  <a:pt x="0" y="151"/>
                </a:lnTo>
                <a:lnTo>
                  <a:pt x="0" y="149"/>
                </a:lnTo>
                <a:lnTo>
                  <a:pt x="2" y="147"/>
                </a:lnTo>
                <a:lnTo>
                  <a:pt x="2" y="144"/>
                </a:lnTo>
                <a:lnTo>
                  <a:pt x="2" y="142"/>
                </a:lnTo>
                <a:lnTo>
                  <a:pt x="2" y="140"/>
                </a:lnTo>
                <a:lnTo>
                  <a:pt x="4" y="138"/>
                </a:lnTo>
                <a:lnTo>
                  <a:pt x="4" y="135"/>
                </a:lnTo>
                <a:lnTo>
                  <a:pt x="4" y="131"/>
                </a:lnTo>
                <a:lnTo>
                  <a:pt x="4" y="125"/>
                </a:lnTo>
                <a:lnTo>
                  <a:pt x="5" y="122"/>
                </a:lnTo>
                <a:lnTo>
                  <a:pt x="5" y="114"/>
                </a:lnTo>
                <a:lnTo>
                  <a:pt x="5" y="109"/>
                </a:lnTo>
                <a:lnTo>
                  <a:pt x="4" y="105"/>
                </a:lnTo>
                <a:lnTo>
                  <a:pt x="5" y="101"/>
                </a:lnTo>
                <a:lnTo>
                  <a:pt x="5" y="96"/>
                </a:lnTo>
                <a:lnTo>
                  <a:pt x="4" y="94"/>
                </a:lnTo>
                <a:lnTo>
                  <a:pt x="4" y="90"/>
                </a:lnTo>
                <a:lnTo>
                  <a:pt x="5" y="87"/>
                </a:lnTo>
                <a:lnTo>
                  <a:pt x="5" y="81"/>
                </a:lnTo>
                <a:lnTo>
                  <a:pt x="7" y="76"/>
                </a:lnTo>
                <a:lnTo>
                  <a:pt x="7" y="72"/>
                </a:lnTo>
                <a:lnTo>
                  <a:pt x="5" y="68"/>
                </a:lnTo>
                <a:lnTo>
                  <a:pt x="7" y="59"/>
                </a:lnTo>
                <a:lnTo>
                  <a:pt x="7" y="57"/>
                </a:lnTo>
                <a:lnTo>
                  <a:pt x="7" y="52"/>
                </a:lnTo>
                <a:lnTo>
                  <a:pt x="7" y="46"/>
                </a:lnTo>
                <a:lnTo>
                  <a:pt x="7" y="43"/>
                </a:lnTo>
                <a:lnTo>
                  <a:pt x="7" y="39"/>
                </a:lnTo>
                <a:lnTo>
                  <a:pt x="7" y="35"/>
                </a:lnTo>
                <a:lnTo>
                  <a:pt x="7" y="33"/>
                </a:lnTo>
                <a:lnTo>
                  <a:pt x="7" y="32"/>
                </a:lnTo>
                <a:lnTo>
                  <a:pt x="7" y="30"/>
                </a:lnTo>
                <a:lnTo>
                  <a:pt x="7" y="28"/>
                </a:lnTo>
                <a:lnTo>
                  <a:pt x="7" y="26"/>
                </a:lnTo>
                <a:lnTo>
                  <a:pt x="7" y="22"/>
                </a:lnTo>
                <a:lnTo>
                  <a:pt x="7" y="21"/>
                </a:lnTo>
                <a:lnTo>
                  <a:pt x="7" y="19"/>
                </a:lnTo>
                <a:lnTo>
                  <a:pt x="7" y="17"/>
                </a:lnTo>
                <a:lnTo>
                  <a:pt x="7" y="15"/>
                </a:lnTo>
                <a:lnTo>
                  <a:pt x="7" y="13"/>
                </a:lnTo>
                <a:lnTo>
                  <a:pt x="7" y="11"/>
                </a:lnTo>
                <a:lnTo>
                  <a:pt x="7" y="6"/>
                </a:lnTo>
                <a:lnTo>
                  <a:pt x="5" y="2"/>
                </a:lnTo>
                <a:lnTo>
                  <a:pt x="5" y="2"/>
                </a:lnTo>
                <a:lnTo>
                  <a:pt x="5" y="0"/>
                </a:lnTo>
                <a:lnTo>
                  <a:pt x="5" y="2"/>
                </a:lnTo>
                <a:lnTo>
                  <a:pt x="7" y="2"/>
                </a:lnTo>
                <a:lnTo>
                  <a:pt x="7" y="4"/>
                </a:lnTo>
                <a:lnTo>
                  <a:pt x="7" y="6"/>
                </a:lnTo>
                <a:lnTo>
                  <a:pt x="7" y="8"/>
                </a:lnTo>
                <a:lnTo>
                  <a:pt x="7" y="10"/>
                </a:lnTo>
                <a:lnTo>
                  <a:pt x="9" y="11"/>
                </a:lnTo>
                <a:lnTo>
                  <a:pt x="9" y="13"/>
                </a:lnTo>
                <a:lnTo>
                  <a:pt x="9" y="15"/>
                </a:lnTo>
                <a:lnTo>
                  <a:pt x="11" y="17"/>
                </a:lnTo>
                <a:lnTo>
                  <a:pt x="11" y="19"/>
                </a:lnTo>
                <a:lnTo>
                  <a:pt x="11" y="19"/>
                </a:lnTo>
                <a:lnTo>
                  <a:pt x="11" y="21"/>
                </a:lnTo>
                <a:lnTo>
                  <a:pt x="11" y="24"/>
                </a:lnTo>
                <a:lnTo>
                  <a:pt x="11" y="26"/>
                </a:lnTo>
                <a:lnTo>
                  <a:pt x="11" y="28"/>
                </a:lnTo>
                <a:lnTo>
                  <a:pt x="13" y="30"/>
                </a:lnTo>
                <a:lnTo>
                  <a:pt x="13" y="32"/>
                </a:lnTo>
                <a:lnTo>
                  <a:pt x="15" y="35"/>
                </a:lnTo>
                <a:lnTo>
                  <a:pt x="15" y="37"/>
                </a:lnTo>
                <a:lnTo>
                  <a:pt x="15" y="39"/>
                </a:lnTo>
                <a:lnTo>
                  <a:pt x="15" y="41"/>
                </a:lnTo>
                <a:lnTo>
                  <a:pt x="15" y="43"/>
                </a:lnTo>
                <a:lnTo>
                  <a:pt x="15" y="44"/>
                </a:lnTo>
                <a:lnTo>
                  <a:pt x="15" y="46"/>
                </a:lnTo>
                <a:lnTo>
                  <a:pt x="16" y="48"/>
                </a:lnTo>
                <a:lnTo>
                  <a:pt x="16" y="50"/>
                </a:lnTo>
                <a:lnTo>
                  <a:pt x="16" y="52"/>
                </a:lnTo>
                <a:lnTo>
                  <a:pt x="16" y="54"/>
                </a:lnTo>
                <a:lnTo>
                  <a:pt x="18" y="55"/>
                </a:lnTo>
                <a:lnTo>
                  <a:pt x="18" y="57"/>
                </a:lnTo>
                <a:lnTo>
                  <a:pt x="18" y="59"/>
                </a:lnTo>
                <a:lnTo>
                  <a:pt x="18" y="61"/>
                </a:lnTo>
                <a:lnTo>
                  <a:pt x="18" y="63"/>
                </a:lnTo>
                <a:lnTo>
                  <a:pt x="18" y="65"/>
                </a:lnTo>
                <a:lnTo>
                  <a:pt x="18" y="66"/>
                </a:lnTo>
                <a:lnTo>
                  <a:pt x="18" y="68"/>
                </a:lnTo>
                <a:lnTo>
                  <a:pt x="20" y="70"/>
                </a:lnTo>
                <a:lnTo>
                  <a:pt x="20" y="74"/>
                </a:lnTo>
                <a:lnTo>
                  <a:pt x="20" y="76"/>
                </a:lnTo>
                <a:lnTo>
                  <a:pt x="22" y="81"/>
                </a:lnTo>
                <a:lnTo>
                  <a:pt x="22" y="83"/>
                </a:lnTo>
                <a:lnTo>
                  <a:pt x="22" y="89"/>
                </a:lnTo>
                <a:lnTo>
                  <a:pt x="22" y="94"/>
                </a:lnTo>
                <a:lnTo>
                  <a:pt x="22" y="101"/>
                </a:lnTo>
                <a:lnTo>
                  <a:pt x="22" y="107"/>
                </a:lnTo>
                <a:lnTo>
                  <a:pt x="22" y="111"/>
                </a:lnTo>
                <a:lnTo>
                  <a:pt x="22" y="114"/>
                </a:lnTo>
                <a:lnTo>
                  <a:pt x="22" y="118"/>
                </a:lnTo>
                <a:lnTo>
                  <a:pt x="22" y="120"/>
                </a:lnTo>
                <a:lnTo>
                  <a:pt x="22" y="122"/>
                </a:lnTo>
                <a:lnTo>
                  <a:pt x="22" y="127"/>
                </a:lnTo>
                <a:lnTo>
                  <a:pt x="22" y="133"/>
                </a:lnTo>
                <a:lnTo>
                  <a:pt x="22" y="136"/>
                </a:lnTo>
                <a:lnTo>
                  <a:pt x="20" y="138"/>
                </a:lnTo>
                <a:lnTo>
                  <a:pt x="20" y="144"/>
                </a:lnTo>
                <a:lnTo>
                  <a:pt x="20" y="147"/>
                </a:lnTo>
                <a:lnTo>
                  <a:pt x="18" y="155"/>
                </a:lnTo>
                <a:lnTo>
                  <a:pt x="18" y="157"/>
                </a:lnTo>
                <a:lnTo>
                  <a:pt x="18" y="158"/>
                </a:lnTo>
                <a:lnTo>
                  <a:pt x="18" y="162"/>
                </a:lnTo>
                <a:lnTo>
                  <a:pt x="16" y="164"/>
                </a:lnTo>
                <a:lnTo>
                  <a:pt x="18" y="166"/>
                </a:lnTo>
                <a:lnTo>
                  <a:pt x="16" y="168"/>
                </a:lnTo>
                <a:lnTo>
                  <a:pt x="16" y="169"/>
                </a:lnTo>
                <a:lnTo>
                  <a:pt x="15" y="171"/>
                </a:lnTo>
                <a:lnTo>
                  <a:pt x="15" y="173"/>
                </a:lnTo>
                <a:lnTo>
                  <a:pt x="15" y="175"/>
                </a:lnTo>
                <a:lnTo>
                  <a:pt x="15" y="177"/>
                </a:lnTo>
                <a:lnTo>
                  <a:pt x="13" y="179"/>
                </a:lnTo>
                <a:lnTo>
                  <a:pt x="11" y="180"/>
                </a:lnTo>
                <a:lnTo>
                  <a:pt x="11" y="182"/>
                </a:lnTo>
                <a:lnTo>
                  <a:pt x="9" y="184"/>
                </a:lnTo>
                <a:lnTo>
                  <a:pt x="9" y="186"/>
                </a:lnTo>
                <a:lnTo>
                  <a:pt x="7" y="188"/>
                </a:lnTo>
                <a:lnTo>
                  <a:pt x="7" y="190"/>
                </a:lnTo>
                <a:lnTo>
                  <a:pt x="5" y="192"/>
                </a:lnTo>
                <a:lnTo>
                  <a:pt x="4" y="192"/>
                </a:lnTo>
                <a:lnTo>
                  <a:pt x="2" y="186"/>
                </a:lnTo>
                <a:lnTo>
                  <a:pt x="2" y="180"/>
                </a:lnTo>
                <a:lnTo>
                  <a:pt x="2" y="175"/>
                </a:lnTo>
                <a:lnTo>
                  <a:pt x="0" y="169"/>
                </a:lnTo>
                <a:lnTo>
                  <a:pt x="0" y="160"/>
                </a:lnTo>
                <a:lnTo>
                  <a:pt x="0" y="164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79" name="Freeform 2135"/>
          <p:cNvSpPr>
            <a:spLocks/>
          </p:cNvSpPr>
          <p:nvPr/>
        </p:nvSpPr>
        <p:spPr bwMode="auto">
          <a:xfrm>
            <a:off x="6267450" y="3994150"/>
            <a:ext cx="19050" cy="150813"/>
          </a:xfrm>
          <a:custGeom>
            <a:avLst/>
            <a:gdLst>
              <a:gd name="T0" fmla="*/ 0 w 22"/>
              <a:gd name="T1" fmla="*/ 160 h 192"/>
              <a:gd name="T2" fmla="*/ 0 w 22"/>
              <a:gd name="T3" fmla="*/ 157 h 192"/>
              <a:gd name="T4" fmla="*/ 0 w 22"/>
              <a:gd name="T5" fmla="*/ 151 h 192"/>
              <a:gd name="T6" fmla="*/ 2 w 22"/>
              <a:gd name="T7" fmla="*/ 144 h 192"/>
              <a:gd name="T8" fmla="*/ 4 w 22"/>
              <a:gd name="T9" fmla="*/ 138 h 192"/>
              <a:gd name="T10" fmla="*/ 4 w 22"/>
              <a:gd name="T11" fmla="*/ 125 h 192"/>
              <a:gd name="T12" fmla="*/ 5 w 22"/>
              <a:gd name="T13" fmla="*/ 109 h 192"/>
              <a:gd name="T14" fmla="*/ 5 w 22"/>
              <a:gd name="T15" fmla="*/ 96 h 192"/>
              <a:gd name="T16" fmla="*/ 5 w 22"/>
              <a:gd name="T17" fmla="*/ 87 h 192"/>
              <a:gd name="T18" fmla="*/ 7 w 22"/>
              <a:gd name="T19" fmla="*/ 72 h 192"/>
              <a:gd name="T20" fmla="*/ 7 w 22"/>
              <a:gd name="T21" fmla="*/ 57 h 192"/>
              <a:gd name="T22" fmla="*/ 7 w 22"/>
              <a:gd name="T23" fmla="*/ 43 h 192"/>
              <a:gd name="T24" fmla="*/ 7 w 22"/>
              <a:gd name="T25" fmla="*/ 33 h 192"/>
              <a:gd name="T26" fmla="*/ 7 w 22"/>
              <a:gd name="T27" fmla="*/ 28 h 192"/>
              <a:gd name="T28" fmla="*/ 7 w 22"/>
              <a:gd name="T29" fmla="*/ 21 h 192"/>
              <a:gd name="T30" fmla="*/ 7 w 22"/>
              <a:gd name="T31" fmla="*/ 15 h 192"/>
              <a:gd name="T32" fmla="*/ 7 w 22"/>
              <a:gd name="T33" fmla="*/ 6 h 192"/>
              <a:gd name="T34" fmla="*/ 5 w 22"/>
              <a:gd name="T35" fmla="*/ 0 h 192"/>
              <a:gd name="T36" fmla="*/ 7 w 22"/>
              <a:gd name="T37" fmla="*/ 4 h 192"/>
              <a:gd name="T38" fmla="*/ 7 w 22"/>
              <a:gd name="T39" fmla="*/ 10 h 192"/>
              <a:gd name="T40" fmla="*/ 9 w 22"/>
              <a:gd name="T41" fmla="*/ 15 h 192"/>
              <a:gd name="T42" fmla="*/ 11 w 22"/>
              <a:gd name="T43" fmla="*/ 19 h 192"/>
              <a:gd name="T44" fmla="*/ 11 w 22"/>
              <a:gd name="T45" fmla="*/ 26 h 192"/>
              <a:gd name="T46" fmla="*/ 13 w 22"/>
              <a:gd name="T47" fmla="*/ 32 h 192"/>
              <a:gd name="T48" fmla="*/ 15 w 22"/>
              <a:gd name="T49" fmla="*/ 39 h 192"/>
              <a:gd name="T50" fmla="*/ 15 w 22"/>
              <a:gd name="T51" fmla="*/ 44 h 192"/>
              <a:gd name="T52" fmla="*/ 16 w 22"/>
              <a:gd name="T53" fmla="*/ 50 h 192"/>
              <a:gd name="T54" fmla="*/ 18 w 22"/>
              <a:gd name="T55" fmla="*/ 55 h 192"/>
              <a:gd name="T56" fmla="*/ 18 w 22"/>
              <a:gd name="T57" fmla="*/ 61 h 192"/>
              <a:gd name="T58" fmla="*/ 18 w 22"/>
              <a:gd name="T59" fmla="*/ 66 h 192"/>
              <a:gd name="T60" fmla="*/ 20 w 22"/>
              <a:gd name="T61" fmla="*/ 74 h 192"/>
              <a:gd name="T62" fmla="*/ 22 w 22"/>
              <a:gd name="T63" fmla="*/ 83 h 192"/>
              <a:gd name="T64" fmla="*/ 22 w 22"/>
              <a:gd name="T65" fmla="*/ 101 h 192"/>
              <a:gd name="T66" fmla="*/ 22 w 22"/>
              <a:gd name="T67" fmla="*/ 114 h 192"/>
              <a:gd name="T68" fmla="*/ 22 w 22"/>
              <a:gd name="T69" fmla="*/ 122 h 192"/>
              <a:gd name="T70" fmla="*/ 22 w 22"/>
              <a:gd name="T71" fmla="*/ 136 h 192"/>
              <a:gd name="T72" fmla="*/ 20 w 22"/>
              <a:gd name="T73" fmla="*/ 147 h 192"/>
              <a:gd name="T74" fmla="*/ 18 w 22"/>
              <a:gd name="T75" fmla="*/ 158 h 192"/>
              <a:gd name="T76" fmla="*/ 18 w 22"/>
              <a:gd name="T77" fmla="*/ 166 h 192"/>
              <a:gd name="T78" fmla="*/ 15 w 22"/>
              <a:gd name="T79" fmla="*/ 171 h 192"/>
              <a:gd name="T80" fmla="*/ 15 w 22"/>
              <a:gd name="T81" fmla="*/ 177 h 192"/>
              <a:gd name="T82" fmla="*/ 11 w 22"/>
              <a:gd name="T83" fmla="*/ 182 h 192"/>
              <a:gd name="T84" fmla="*/ 7 w 22"/>
              <a:gd name="T85" fmla="*/ 188 h 192"/>
              <a:gd name="T86" fmla="*/ 4 w 22"/>
              <a:gd name="T87" fmla="*/ 192 h 192"/>
              <a:gd name="T88" fmla="*/ 2 w 22"/>
              <a:gd name="T89" fmla="*/ 175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2" h="192">
                <a:moveTo>
                  <a:pt x="0" y="164"/>
                </a:moveTo>
                <a:lnTo>
                  <a:pt x="0" y="162"/>
                </a:lnTo>
                <a:lnTo>
                  <a:pt x="0" y="160"/>
                </a:lnTo>
                <a:lnTo>
                  <a:pt x="0" y="160"/>
                </a:lnTo>
                <a:lnTo>
                  <a:pt x="0" y="158"/>
                </a:lnTo>
                <a:lnTo>
                  <a:pt x="0" y="157"/>
                </a:lnTo>
                <a:lnTo>
                  <a:pt x="0" y="155"/>
                </a:lnTo>
                <a:lnTo>
                  <a:pt x="0" y="153"/>
                </a:lnTo>
                <a:lnTo>
                  <a:pt x="0" y="151"/>
                </a:lnTo>
                <a:lnTo>
                  <a:pt x="0" y="149"/>
                </a:lnTo>
                <a:lnTo>
                  <a:pt x="2" y="147"/>
                </a:lnTo>
                <a:lnTo>
                  <a:pt x="2" y="144"/>
                </a:lnTo>
                <a:lnTo>
                  <a:pt x="2" y="142"/>
                </a:lnTo>
                <a:lnTo>
                  <a:pt x="2" y="140"/>
                </a:lnTo>
                <a:lnTo>
                  <a:pt x="4" y="138"/>
                </a:lnTo>
                <a:lnTo>
                  <a:pt x="4" y="135"/>
                </a:lnTo>
                <a:lnTo>
                  <a:pt x="4" y="131"/>
                </a:lnTo>
                <a:lnTo>
                  <a:pt x="4" y="125"/>
                </a:lnTo>
                <a:lnTo>
                  <a:pt x="5" y="122"/>
                </a:lnTo>
                <a:lnTo>
                  <a:pt x="5" y="114"/>
                </a:lnTo>
                <a:lnTo>
                  <a:pt x="5" y="109"/>
                </a:lnTo>
                <a:lnTo>
                  <a:pt x="4" y="105"/>
                </a:lnTo>
                <a:lnTo>
                  <a:pt x="5" y="101"/>
                </a:lnTo>
                <a:lnTo>
                  <a:pt x="5" y="96"/>
                </a:lnTo>
                <a:lnTo>
                  <a:pt x="4" y="94"/>
                </a:lnTo>
                <a:lnTo>
                  <a:pt x="4" y="90"/>
                </a:lnTo>
                <a:lnTo>
                  <a:pt x="5" y="87"/>
                </a:lnTo>
                <a:lnTo>
                  <a:pt x="5" y="81"/>
                </a:lnTo>
                <a:lnTo>
                  <a:pt x="7" y="76"/>
                </a:lnTo>
                <a:lnTo>
                  <a:pt x="7" y="72"/>
                </a:lnTo>
                <a:lnTo>
                  <a:pt x="5" y="68"/>
                </a:lnTo>
                <a:lnTo>
                  <a:pt x="7" y="59"/>
                </a:lnTo>
                <a:lnTo>
                  <a:pt x="7" y="57"/>
                </a:lnTo>
                <a:lnTo>
                  <a:pt x="7" y="52"/>
                </a:lnTo>
                <a:lnTo>
                  <a:pt x="7" y="46"/>
                </a:lnTo>
                <a:lnTo>
                  <a:pt x="7" y="43"/>
                </a:lnTo>
                <a:lnTo>
                  <a:pt x="7" y="39"/>
                </a:lnTo>
                <a:lnTo>
                  <a:pt x="7" y="35"/>
                </a:lnTo>
                <a:lnTo>
                  <a:pt x="7" y="33"/>
                </a:lnTo>
                <a:lnTo>
                  <a:pt x="7" y="32"/>
                </a:lnTo>
                <a:lnTo>
                  <a:pt x="7" y="30"/>
                </a:lnTo>
                <a:lnTo>
                  <a:pt x="7" y="28"/>
                </a:lnTo>
                <a:lnTo>
                  <a:pt x="7" y="26"/>
                </a:lnTo>
                <a:lnTo>
                  <a:pt x="7" y="22"/>
                </a:lnTo>
                <a:lnTo>
                  <a:pt x="7" y="21"/>
                </a:lnTo>
                <a:lnTo>
                  <a:pt x="7" y="19"/>
                </a:lnTo>
                <a:lnTo>
                  <a:pt x="7" y="17"/>
                </a:lnTo>
                <a:lnTo>
                  <a:pt x="7" y="15"/>
                </a:lnTo>
                <a:lnTo>
                  <a:pt x="7" y="13"/>
                </a:lnTo>
                <a:lnTo>
                  <a:pt x="7" y="11"/>
                </a:lnTo>
                <a:lnTo>
                  <a:pt x="7" y="6"/>
                </a:lnTo>
                <a:lnTo>
                  <a:pt x="5" y="2"/>
                </a:lnTo>
                <a:lnTo>
                  <a:pt x="5" y="2"/>
                </a:lnTo>
                <a:lnTo>
                  <a:pt x="5" y="0"/>
                </a:lnTo>
                <a:lnTo>
                  <a:pt x="5" y="2"/>
                </a:lnTo>
                <a:lnTo>
                  <a:pt x="7" y="2"/>
                </a:lnTo>
                <a:lnTo>
                  <a:pt x="7" y="4"/>
                </a:lnTo>
                <a:lnTo>
                  <a:pt x="7" y="6"/>
                </a:lnTo>
                <a:lnTo>
                  <a:pt x="7" y="8"/>
                </a:lnTo>
                <a:lnTo>
                  <a:pt x="7" y="10"/>
                </a:lnTo>
                <a:lnTo>
                  <a:pt x="9" y="11"/>
                </a:lnTo>
                <a:lnTo>
                  <a:pt x="9" y="13"/>
                </a:lnTo>
                <a:lnTo>
                  <a:pt x="9" y="15"/>
                </a:lnTo>
                <a:lnTo>
                  <a:pt x="11" y="17"/>
                </a:lnTo>
                <a:lnTo>
                  <a:pt x="11" y="19"/>
                </a:lnTo>
                <a:lnTo>
                  <a:pt x="11" y="19"/>
                </a:lnTo>
                <a:lnTo>
                  <a:pt x="11" y="21"/>
                </a:lnTo>
                <a:lnTo>
                  <a:pt x="11" y="24"/>
                </a:lnTo>
                <a:lnTo>
                  <a:pt x="11" y="26"/>
                </a:lnTo>
                <a:lnTo>
                  <a:pt x="11" y="28"/>
                </a:lnTo>
                <a:lnTo>
                  <a:pt x="13" y="30"/>
                </a:lnTo>
                <a:lnTo>
                  <a:pt x="13" y="32"/>
                </a:lnTo>
                <a:lnTo>
                  <a:pt x="15" y="35"/>
                </a:lnTo>
                <a:lnTo>
                  <a:pt x="15" y="37"/>
                </a:lnTo>
                <a:lnTo>
                  <a:pt x="15" y="39"/>
                </a:lnTo>
                <a:lnTo>
                  <a:pt x="15" y="41"/>
                </a:lnTo>
                <a:lnTo>
                  <a:pt x="15" y="43"/>
                </a:lnTo>
                <a:lnTo>
                  <a:pt x="15" y="44"/>
                </a:lnTo>
                <a:lnTo>
                  <a:pt x="15" y="46"/>
                </a:lnTo>
                <a:lnTo>
                  <a:pt x="16" y="48"/>
                </a:lnTo>
                <a:lnTo>
                  <a:pt x="16" y="50"/>
                </a:lnTo>
                <a:lnTo>
                  <a:pt x="16" y="52"/>
                </a:lnTo>
                <a:lnTo>
                  <a:pt x="16" y="54"/>
                </a:lnTo>
                <a:lnTo>
                  <a:pt x="18" y="55"/>
                </a:lnTo>
                <a:lnTo>
                  <a:pt x="18" y="57"/>
                </a:lnTo>
                <a:lnTo>
                  <a:pt x="18" y="59"/>
                </a:lnTo>
                <a:lnTo>
                  <a:pt x="18" y="61"/>
                </a:lnTo>
                <a:lnTo>
                  <a:pt x="18" y="63"/>
                </a:lnTo>
                <a:lnTo>
                  <a:pt x="18" y="65"/>
                </a:lnTo>
                <a:lnTo>
                  <a:pt x="18" y="66"/>
                </a:lnTo>
                <a:lnTo>
                  <a:pt x="18" y="68"/>
                </a:lnTo>
                <a:lnTo>
                  <a:pt x="20" y="70"/>
                </a:lnTo>
                <a:lnTo>
                  <a:pt x="20" y="74"/>
                </a:lnTo>
                <a:lnTo>
                  <a:pt x="20" y="76"/>
                </a:lnTo>
                <a:lnTo>
                  <a:pt x="22" y="81"/>
                </a:lnTo>
                <a:lnTo>
                  <a:pt x="22" y="83"/>
                </a:lnTo>
                <a:lnTo>
                  <a:pt x="22" y="89"/>
                </a:lnTo>
                <a:lnTo>
                  <a:pt x="22" y="94"/>
                </a:lnTo>
                <a:lnTo>
                  <a:pt x="22" y="101"/>
                </a:lnTo>
                <a:lnTo>
                  <a:pt x="22" y="107"/>
                </a:lnTo>
                <a:lnTo>
                  <a:pt x="22" y="111"/>
                </a:lnTo>
                <a:lnTo>
                  <a:pt x="22" y="114"/>
                </a:lnTo>
                <a:lnTo>
                  <a:pt x="22" y="118"/>
                </a:lnTo>
                <a:lnTo>
                  <a:pt x="22" y="120"/>
                </a:lnTo>
                <a:lnTo>
                  <a:pt x="22" y="122"/>
                </a:lnTo>
                <a:lnTo>
                  <a:pt x="22" y="127"/>
                </a:lnTo>
                <a:lnTo>
                  <a:pt x="22" y="133"/>
                </a:lnTo>
                <a:lnTo>
                  <a:pt x="22" y="136"/>
                </a:lnTo>
                <a:lnTo>
                  <a:pt x="20" y="138"/>
                </a:lnTo>
                <a:lnTo>
                  <a:pt x="20" y="144"/>
                </a:lnTo>
                <a:lnTo>
                  <a:pt x="20" y="147"/>
                </a:lnTo>
                <a:lnTo>
                  <a:pt x="18" y="155"/>
                </a:lnTo>
                <a:lnTo>
                  <a:pt x="18" y="157"/>
                </a:lnTo>
                <a:lnTo>
                  <a:pt x="18" y="158"/>
                </a:lnTo>
                <a:lnTo>
                  <a:pt x="18" y="162"/>
                </a:lnTo>
                <a:lnTo>
                  <a:pt x="16" y="164"/>
                </a:lnTo>
                <a:lnTo>
                  <a:pt x="18" y="166"/>
                </a:lnTo>
                <a:lnTo>
                  <a:pt x="16" y="168"/>
                </a:lnTo>
                <a:lnTo>
                  <a:pt x="16" y="169"/>
                </a:lnTo>
                <a:lnTo>
                  <a:pt x="15" y="171"/>
                </a:lnTo>
                <a:lnTo>
                  <a:pt x="15" y="173"/>
                </a:lnTo>
                <a:lnTo>
                  <a:pt x="15" y="175"/>
                </a:lnTo>
                <a:lnTo>
                  <a:pt x="15" y="177"/>
                </a:lnTo>
                <a:lnTo>
                  <a:pt x="13" y="179"/>
                </a:lnTo>
                <a:lnTo>
                  <a:pt x="11" y="180"/>
                </a:lnTo>
                <a:lnTo>
                  <a:pt x="11" y="182"/>
                </a:lnTo>
                <a:lnTo>
                  <a:pt x="9" y="184"/>
                </a:lnTo>
                <a:lnTo>
                  <a:pt x="9" y="186"/>
                </a:lnTo>
                <a:lnTo>
                  <a:pt x="7" y="188"/>
                </a:lnTo>
                <a:lnTo>
                  <a:pt x="7" y="190"/>
                </a:lnTo>
                <a:lnTo>
                  <a:pt x="5" y="192"/>
                </a:lnTo>
                <a:lnTo>
                  <a:pt x="4" y="192"/>
                </a:lnTo>
                <a:lnTo>
                  <a:pt x="2" y="186"/>
                </a:lnTo>
                <a:lnTo>
                  <a:pt x="2" y="180"/>
                </a:lnTo>
                <a:lnTo>
                  <a:pt x="2" y="175"/>
                </a:lnTo>
                <a:lnTo>
                  <a:pt x="0" y="169"/>
                </a:lnTo>
                <a:lnTo>
                  <a:pt x="0" y="16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80" name="Freeform 2136"/>
          <p:cNvSpPr>
            <a:spLocks/>
          </p:cNvSpPr>
          <p:nvPr/>
        </p:nvSpPr>
        <p:spPr bwMode="auto">
          <a:xfrm>
            <a:off x="6218238" y="4006850"/>
            <a:ext cx="60325" cy="160338"/>
          </a:xfrm>
          <a:custGeom>
            <a:avLst/>
            <a:gdLst>
              <a:gd name="T0" fmla="*/ 74 w 74"/>
              <a:gd name="T1" fmla="*/ 195 h 202"/>
              <a:gd name="T2" fmla="*/ 72 w 74"/>
              <a:gd name="T3" fmla="*/ 186 h 202"/>
              <a:gd name="T4" fmla="*/ 68 w 74"/>
              <a:gd name="T5" fmla="*/ 175 h 202"/>
              <a:gd name="T6" fmla="*/ 65 w 74"/>
              <a:gd name="T7" fmla="*/ 163 h 202"/>
              <a:gd name="T8" fmla="*/ 61 w 74"/>
              <a:gd name="T9" fmla="*/ 156 h 202"/>
              <a:gd name="T10" fmla="*/ 57 w 74"/>
              <a:gd name="T11" fmla="*/ 147 h 202"/>
              <a:gd name="T12" fmla="*/ 54 w 74"/>
              <a:gd name="T13" fmla="*/ 136 h 202"/>
              <a:gd name="T14" fmla="*/ 50 w 74"/>
              <a:gd name="T15" fmla="*/ 123 h 202"/>
              <a:gd name="T16" fmla="*/ 43 w 74"/>
              <a:gd name="T17" fmla="*/ 103 h 202"/>
              <a:gd name="T18" fmla="*/ 30 w 74"/>
              <a:gd name="T19" fmla="*/ 90 h 202"/>
              <a:gd name="T20" fmla="*/ 15 w 74"/>
              <a:gd name="T21" fmla="*/ 75 h 202"/>
              <a:gd name="T22" fmla="*/ 10 w 74"/>
              <a:gd name="T23" fmla="*/ 62 h 202"/>
              <a:gd name="T24" fmla="*/ 8 w 74"/>
              <a:gd name="T25" fmla="*/ 53 h 202"/>
              <a:gd name="T26" fmla="*/ 10 w 74"/>
              <a:gd name="T27" fmla="*/ 44 h 202"/>
              <a:gd name="T28" fmla="*/ 8 w 74"/>
              <a:gd name="T29" fmla="*/ 35 h 202"/>
              <a:gd name="T30" fmla="*/ 6 w 74"/>
              <a:gd name="T31" fmla="*/ 27 h 202"/>
              <a:gd name="T32" fmla="*/ 4 w 74"/>
              <a:gd name="T33" fmla="*/ 22 h 202"/>
              <a:gd name="T34" fmla="*/ 2 w 74"/>
              <a:gd name="T35" fmla="*/ 16 h 202"/>
              <a:gd name="T36" fmla="*/ 0 w 74"/>
              <a:gd name="T37" fmla="*/ 13 h 202"/>
              <a:gd name="T38" fmla="*/ 0 w 74"/>
              <a:gd name="T39" fmla="*/ 5 h 202"/>
              <a:gd name="T40" fmla="*/ 4 w 74"/>
              <a:gd name="T41" fmla="*/ 2 h 202"/>
              <a:gd name="T42" fmla="*/ 6 w 74"/>
              <a:gd name="T43" fmla="*/ 9 h 202"/>
              <a:gd name="T44" fmla="*/ 10 w 74"/>
              <a:gd name="T45" fmla="*/ 16 h 202"/>
              <a:gd name="T46" fmla="*/ 11 w 74"/>
              <a:gd name="T47" fmla="*/ 20 h 202"/>
              <a:gd name="T48" fmla="*/ 15 w 74"/>
              <a:gd name="T49" fmla="*/ 26 h 202"/>
              <a:gd name="T50" fmla="*/ 17 w 74"/>
              <a:gd name="T51" fmla="*/ 33 h 202"/>
              <a:gd name="T52" fmla="*/ 19 w 74"/>
              <a:gd name="T53" fmla="*/ 42 h 202"/>
              <a:gd name="T54" fmla="*/ 21 w 74"/>
              <a:gd name="T55" fmla="*/ 48 h 202"/>
              <a:gd name="T56" fmla="*/ 24 w 74"/>
              <a:gd name="T57" fmla="*/ 59 h 202"/>
              <a:gd name="T58" fmla="*/ 32 w 74"/>
              <a:gd name="T59" fmla="*/ 75 h 202"/>
              <a:gd name="T60" fmla="*/ 24 w 74"/>
              <a:gd name="T61" fmla="*/ 90 h 202"/>
              <a:gd name="T62" fmla="*/ 24 w 74"/>
              <a:gd name="T63" fmla="*/ 101 h 202"/>
              <a:gd name="T64" fmla="*/ 26 w 74"/>
              <a:gd name="T65" fmla="*/ 110 h 202"/>
              <a:gd name="T66" fmla="*/ 30 w 74"/>
              <a:gd name="T67" fmla="*/ 119 h 202"/>
              <a:gd name="T68" fmla="*/ 34 w 74"/>
              <a:gd name="T69" fmla="*/ 130 h 202"/>
              <a:gd name="T70" fmla="*/ 35 w 74"/>
              <a:gd name="T71" fmla="*/ 138 h 202"/>
              <a:gd name="T72" fmla="*/ 37 w 74"/>
              <a:gd name="T73" fmla="*/ 143 h 202"/>
              <a:gd name="T74" fmla="*/ 39 w 74"/>
              <a:gd name="T75" fmla="*/ 149 h 202"/>
              <a:gd name="T76" fmla="*/ 41 w 74"/>
              <a:gd name="T77" fmla="*/ 152 h 202"/>
              <a:gd name="T78" fmla="*/ 45 w 74"/>
              <a:gd name="T79" fmla="*/ 160 h 202"/>
              <a:gd name="T80" fmla="*/ 48 w 74"/>
              <a:gd name="T81" fmla="*/ 169 h 202"/>
              <a:gd name="T82" fmla="*/ 50 w 74"/>
              <a:gd name="T83" fmla="*/ 178 h 202"/>
              <a:gd name="T84" fmla="*/ 54 w 74"/>
              <a:gd name="T85" fmla="*/ 187 h 202"/>
              <a:gd name="T86" fmla="*/ 63 w 74"/>
              <a:gd name="T87" fmla="*/ 20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74" h="202">
                <a:moveTo>
                  <a:pt x="74" y="202"/>
                </a:moveTo>
                <a:lnTo>
                  <a:pt x="74" y="200"/>
                </a:lnTo>
                <a:lnTo>
                  <a:pt x="74" y="195"/>
                </a:lnTo>
                <a:lnTo>
                  <a:pt x="72" y="191"/>
                </a:lnTo>
                <a:lnTo>
                  <a:pt x="72" y="187"/>
                </a:lnTo>
                <a:lnTo>
                  <a:pt x="72" y="186"/>
                </a:lnTo>
                <a:lnTo>
                  <a:pt x="70" y="184"/>
                </a:lnTo>
                <a:lnTo>
                  <a:pt x="68" y="178"/>
                </a:lnTo>
                <a:lnTo>
                  <a:pt x="68" y="175"/>
                </a:lnTo>
                <a:lnTo>
                  <a:pt x="67" y="171"/>
                </a:lnTo>
                <a:lnTo>
                  <a:pt x="65" y="167"/>
                </a:lnTo>
                <a:lnTo>
                  <a:pt x="65" y="163"/>
                </a:lnTo>
                <a:lnTo>
                  <a:pt x="61" y="160"/>
                </a:lnTo>
                <a:lnTo>
                  <a:pt x="61" y="158"/>
                </a:lnTo>
                <a:lnTo>
                  <a:pt x="61" y="156"/>
                </a:lnTo>
                <a:lnTo>
                  <a:pt x="59" y="154"/>
                </a:lnTo>
                <a:lnTo>
                  <a:pt x="59" y="151"/>
                </a:lnTo>
                <a:lnTo>
                  <a:pt x="57" y="147"/>
                </a:lnTo>
                <a:lnTo>
                  <a:pt x="56" y="143"/>
                </a:lnTo>
                <a:lnTo>
                  <a:pt x="56" y="140"/>
                </a:lnTo>
                <a:lnTo>
                  <a:pt x="54" y="136"/>
                </a:lnTo>
                <a:lnTo>
                  <a:pt x="52" y="130"/>
                </a:lnTo>
                <a:lnTo>
                  <a:pt x="50" y="125"/>
                </a:lnTo>
                <a:lnTo>
                  <a:pt x="50" y="123"/>
                </a:lnTo>
                <a:lnTo>
                  <a:pt x="46" y="112"/>
                </a:lnTo>
                <a:lnTo>
                  <a:pt x="45" y="108"/>
                </a:lnTo>
                <a:lnTo>
                  <a:pt x="43" y="103"/>
                </a:lnTo>
                <a:lnTo>
                  <a:pt x="37" y="97"/>
                </a:lnTo>
                <a:lnTo>
                  <a:pt x="35" y="94"/>
                </a:lnTo>
                <a:lnTo>
                  <a:pt x="30" y="90"/>
                </a:lnTo>
                <a:lnTo>
                  <a:pt x="26" y="84"/>
                </a:lnTo>
                <a:lnTo>
                  <a:pt x="21" y="79"/>
                </a:lnTo>
                <a:lnTo>
                  <a:pt x="15" y="75"/>
                </a:lnTo>
                <a:lnTo>
                  <a:pt x="13" y="72"/>
                </a:lnTo>
                <a:lnTo>
                  <a:pt x="11" y="66"/>
                </a:lnTo>
                <a:lnTo>
                  <a:pt x="10" y="62"/>
                </a:lnTo>
                <a:lnTo>
                  <a:pt x="10" y="59"/>
                </a:lnTo>
                <a:lnTo>
                  <a:pt x="8" y="55"/>
                </a:lnTo>
                <a:lnTo>
                  <a:pt x="8" y="53"/>
                </a:lnTo>
                <a:lnTo>
                  <a:pt x="10" y="48"/>
                </a:lnTo>
                <a:lnTo>
                  <a:pt x="10" y="46"/>
                </a:lnTo>
                <a:lnTo>
                  <a:pt x="10" y="44"/>
                </a:lnTo>
                <a:lnTo>
                  <a:pt x="8" y="40"/>
                </a:lnTo>
                <a:lnTo>
                  <a:pt x="8" y="37"/>
                </a:lnTo>
                <a:lnTo>
                  <a:pt x="8" y="35"/>
                </a:lnTo>
                <a:lnTo>
                  <a:pt x="6" y="33"/>
                </a:lnTo>
                <a:lnTo>
                  <a:pt x="6" y="29"/>
                </a:lnTo>
                <a:lnTo>
                  <a:pt x="6" y="27"/>
                </a:lnTo>
                <a:lnTo>
                  <a:pt x="4" y="26"/>
                </a:lnTo>
                <a:lnTo>
                  <a:pt x="4" y="24"/>
                </a:lnTo>
                <a:lnTo>
                  <a:pt x="4" y="22"/>
                </a:lnTo>
                <a:lnTo>
                  <a:pt x="4" y="22"/>
                </a:lnTo>
                <a:lnTo>
                  <a:pt x="2" y="18"/>
                </a:lnTo>
                <a:lnTo>
                  <a:pt x="2" y="16"/>
                </a:lnTo>
                <a:lnTo>
                  <a:pt x="2" y="16"/>
                </a:lnTo>
                <a:lnTo>
                  <a:pt x="2" y="15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5"/>
                </a:lnTo>
                <a:lnTo>
                  <a:pt x="2" y="2"/>
                </a:lnTo>
                <a:lnTo>
                  <a:pt x="4" y="0"/>
                </a:lnTo>
                <a:lnTo>
                  <a:pt x="4" y="2"/>
                </a:lnTo>
                <a:lnTo>
                  <a:pt x="6" y="4"/>
                </a:lnTo>
                <a:lnTo>
                  <a:pt x="6" y="7"/>
                </a:lnTo>
                <a:lnTo>
                  <a:pt x="6" y="9"/>
                </a:lnTo>
                <a:lnTo>
                  <a:pt x="6" y="11"/>
                </a:lnTo>
                <a:lnTo>
                  <a:pt x="8" y="15"/>
                </a:lnTo>
                <a:lnTo>
                  <a:pt x="10" y="16"/>
                </a:lnTo>
                <a:lnTo>
                  <a:pt x="10" y="18"/>
                </a:lnTo>
                <a:lnTo>
                  <a:pt x="10" y="18"/>
                </a:lnTo>
                <a:lnTo>
                  <a:pt x="11" y="20"/>
                </a:lnTo>
                <a:lnTo>
                  <a:pt x="11" y="22"/>
                </a:lnTo>
                <a:lnTo>
                  <a:pt x="13" y="24"/>
                </a:lnTo>
                <a:lnTo>
                  <a:pt x="15" y="26"/>
                </a:lnTo>
                <a:lnTo>
                  <a:pt x="17" y="29"/>
                </a:lnTo>
                <a:lnTo>
                  <a:pt x="17" y="31"/>
                </a:lnTo>
                <a:lnTo>
                  <a:pt x="17" y="33"/>
                </a:lnTo>
                <a:lnTo>
                  <a:pt x="17" y="37"/>
                </a:lnTo>
                <a:lnTo>
                  <a:pt x="19" y="38"/>
                </a:lnTo>
                <a:lnTo>
                  <a:pt x="19" y="42"/>
                </a:lnTo>
                <a:lnTo>
                  <a:pt x="21" y="44"/>
                </a:lnTo>
                <a:lnTo>
                  <a:pt x="21" y="46"/>
                </a:lnTo>
                <a:lnTo>
                  <a:pt x="21" y="48"/>
                </a:lnTo>
                <a:lnTo>
                  <a:pt x="22" y="51"/>
                </a:lnTo>
                <a:lnTo>
                  <a:pt x="22" y="55"/>
                </a:lnTo>
                <a:lnTo>
                  <a:pt x="24" y="59"/>
                </a:lnTo>
                <a:lnTo>
                  <a:pt x="28" y="64"/>
                </a:lnTo>
                <a:lnTo>
                  <a:pt x="30" y="68"/>
                </a:lnTo>
                <a:lnTo>
                  <a:pt x="32" y="75"/>
                </a:lnTo>
                <a:lnTo>
                  <a:pt x="30" y="81"/>
                </a:lnTo>
                <a:lnTo>
                  <a:pt x="28" y="86"/>
                </a:lnTo>
                <a:lnTo>
                  <a:pt x="24" y="90"/>
                </a:lnTo>
                <a:lnTo>
                  <a:pt x="24" y="95"/>
                </a:lnTo>
                <a:lnTo>
                  <a:pt x="24" y="97"/>
                </a:lnTo>
                <a:lnTo>
                  <a:pt x="24" y="101"/>
                </a:lnTo>
                <a:lnTo>
                  <a:pt x="24" y="103"/>
                </a:lnTo>
                <a:lnTo>
                  <a:pt x="24" y="106"/>
                </a:lnTo>
                <a:lnTo>
                  <a:pt x="26" y="110"/>
                </a:lnTo>
                <a:lnTo>
                  <a:pt x="26" y="112"/>
                </a:lnTo>
                <a:lnTo>
                  <a:pt x="28" y="116"/>
                </a:lnTo>
                <a:lnTo>
                  <a:pt x="30" y="119"/>
                </a:lnTo>
                <a:lnTo>
                  <a:pt x="30" y="121"/>
                </a:lnTo>
                <a:lnTo>
                  <a:pt x="32" y="125"/>
                </a:lnTo>
                <a:lnTo>
                  <a:pt x="34" y="130"/>
                </a:lnTo>
                <a:lnTo>
                  <a:pt x="35" y="134"/>
                </a:lnTo>
                <a:lnTo>
                  <a:pt x="35" y="136"/>
                </a:lnTo>
                <a:lnTo>
                  <a:pt x="35" y="138"/>
                </a:lnTo>
                <a:lnTo>
                  <a:pt x="37" y="140"/>
                </a:lnTo>
                <a:lnTo>
                  <a:pt x="37" y="141"/>
                </a:lnTo>
                <a:lnTo>
                  <a:pt x="37" y="143"/>
                </a:lnTo>
                <a:lnTo>
                  <a:pt x="39" y="145"/>
                </a:lnTo>
                <a:lnTo>
                  <a:pt x="39" y="147"/>
                </a:lnTo>
                <a:lnTo>
                  <a:pt x="39" y="149"/>
                </a:lnTo>
                <a:lnTo>
                  <a:pt x="41" y="151"/>
                </a:lnTo>
                <a:lnTo>
                  <a:pt x="41" y="152"/>
                </a:lnTo>
                <a:lnTo>
                  <a:pt x="41" y="152"/>
                </a:lnTo>
                <a:lnTo>
                  <a:pt x="41" y="154"/>
                </a:lnTo>
                <a:lnTo>
                  <a:pt x="43" y="156"/>
                </a:lnTo>
                <a:lnTo>
                  <a:pt x="45" y="160"/>
                </a:lnTo>
                <a:lnTo>
                  <a:pt x="45" y="162"/>
                </a:lnTo>
                <a:lnTo>
                  <a:pt x="46" y="165"/>
                </a:lnTo>
                <a:lnTo>
                  <a:pt x="48" y="169"/>
                </a:lnTo>
                <a:lnTo>
                  <a:pt x="48" y="171"/>
                </a:lnTo>
                <a:lnTo>
                  <a:pt x="50" y="175"/>
                </a:lnTo>
                <a:lnTo>
                  <a:pt x="50" y="178"/>
                </a:lnTo>
                <a:lnTo>
                  <a:pt x="52" y="180"/>
                </a:lnTo>
                <a:lnTo>
                  <a:pt x="54" y="184"/>
                </a:lnTo>
                <a:lnTo>
                  <a:pt x="54" y="187"/>
                </a:lnTo>
                <a:lnTo>
                  <a:pt x="54" y="189"/>
                </a:lnTo>
                <a:lnTo>
                  <a:pt x="57" y="197"/>
                </a:lnTo>
                <a:lnTo>
                  <a:pt x="63" y="200"/>
                </a:lnTo>
                <a:lnTo>
                  <a:pt x="67" y="202"/>
                </a:lnTo>
                <a:lnTo>
                  <a:pt x="74" y="202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81" name="Freeform 2137"/>
          <p:cNvSpPr>
            <a:spLocks/>
          </p:cNvSpPr>
          <p:nvPr/>
        </p:nvSpPr>
        <p:spPr bwMode="auto">
          <a:xfrm>
            <a:off x="6218238" y="4006850"/>
            <a:ext cx="60325" cy="160338"/>
          </a:xfrm>
          <a:custGeom>
            <a:avLst/>
            <a:gdLst>
              <a:gd name="T0" fmla="*/ 74 w 74"/>
              <a:gd name="T1" fmla="*/ 195 h 202"/>
              <a:gd name="T2" fmla="*/ 72 w 74"/>
              <a:gd name="T3" fmla="*/ 186 h 202"/>
              <a:gd name="T4" fmla="*/ 68 w 74"/>
              <a:gd name="T5" fmla="*/ 175 h 202"/>
              <a:gd name="T6" fmla="*/ 65 w 74"/>
              <a:gd name="T7" fmla="*/ 163 h 202"/>
              <a:gd name="T8" fmla="*/ 61 w 74"/>
              <a:gd name="T9" fmla="*/ 156 h 202"/>
              <a:gd name="T10" fmla="*/ 57 w 74"/>
              <a:gd name="T11" fmla="*/ 147 h 202"/>
              <a:gd name="T12" fmla="*/ 54 w 74"/>
              <a:gd name="T13" fmla="*/ 136 h 202"/>
              <a:gd name="T14" fmla="*/ 50 w 74"/>
              <a:gd name="T15" fmla="*/ 123 h 202"/>
              <a:gd name="T16" fmla="*/ 43 w 74"/>
              <a:gd name="T17" fmla="*/ 103 h 202"/>
              <a:gd name="T18" fmla="*/ 30 w 74"/>
              <a:gd name="T19" fmla="*/ 90 h 202"/>
              <a:gd name="T20" fmla="*/ 15 w 74"/>
              <a:gd name="T21" fmla="*/ 75 h 202"/>
              <a:gd name="T22" fmla="*/ 10 w 74"/>
              <a:gd name="T23" fmla="*/ 62 h 202"/>
              <a:gd name="T24" fmla="*/ 8 w 74"/>
              <a:gd name="T25" fmla="*/ 53 h 202"/>
              <a:gd name="T26" fmla="*/ 10 w 74"/>
              <a:gd name="T27" fmla="*/ 44 h 202"/>
              <a:gd name="T28" fmla="*/ 8 w 74"/>
              <a:gd name="T29" fmla="*/ 35 h 202"/>
              <a:gd name="T30" fmla="*/ 6 w 74"/>
              <a:gd name="T31" fmla="*/ 27 h 202"/>
              <a:gd name="T32" fmla="*/ 4 w 74"/>
              <a:gd name="T33" fmla="*/ 22 h 202"/>
              <a:gd name="T34" fmla="*/ 2 w 74"/>
              <a:gd name="T35" fmla="*/ 16 h 202"/>
              <a:gd name="T36" fmla="*/ 0 w 74"/>
              <a:gd name="T37" fmla="*/ 13 h 202"/>
              <a:gd name="T38" fmla="*/ 0 w 74"/>
              <a:gd name="T39" fmla="*/ 5 h 202"/>
              <a:gd name="T40" fmla="*/ 4 w 74"/>
              <a:gd name="T41" fmla="*/ 2 h 202"/>
              <a:gd name="T42" fmla="*/ 6 w 74"/>
              <a:gd name="T43" fmla="*/ 9 h 202"/>
              <a:gd name="T44" fmla="*/ 10 w 74"/>
              <a:gd name="T45" fmla="*/ 16 h 202"/>
              <a:gd name="T46" fmla="*/ 11 w 74"/>
              <a:gd name="T47" fmla="*/ 20 h 202"/>
              <a:gd name="T48" fmla="*/ 15 w 74"/>
              <a:gd name="T49" fmla="*/ 26 h 202"/>
              <a:gd name="T50" fmla="*/ 17 w 74"/>
              <a:gd name="T51" fmla="*/ 33 h 202"/>
              <a:gd name="T52" fmla="*/ 19 w 74"/>
              <a:gd name="T53" fmla="*/ 42 h 202"/>
              <a:gd name="T54" fmla="*/ 21 w 74"/>
              <a:gd name="T55" fmla="*/ 48 h 202"/>
              <a:gd name="T56" fmla="*/ 24 w 74"/>
              <a:gd name="T57" fmla="*/ 59 h 202"/>
              <a:gd name="T58" fmla="*/ 32 w 74"/>
              <a:gd name="T59" fmla="*/ 75 h 202"/>
              <a:gd name="T60" fmla="*/ 24 w 74"/>
              <a:gd name="T61" fmla="*/ 90 h 202"/>
              <a:gd name="T62" fmla="*/ 24 w 74"/>
              <a:gd name="T63" fmla="*/ 101 h 202"/>
              <a:gd name="T64" fmla="*/ 26 w 74"/>
              <a:gd name="T65" fmla="*/ 110 h 202"/>
              <a:gd name="T66" fmla="*/ 30 w 74"/>
              <a:gd name="T67" fmla="*/ 119 h 202"/>
              <a:gd name="T68" fmla="*/ 34 w 74"/>
              <a:gd name="T69" fmla="*/ 130 h 202"/>
              <a:gd name="T70" fmla="*/ 35 w 74"/>
              <a:gd name="T71" fmla="*/ 138 h 202"/>
              <a:gd name="T72" fmla="*/ 37 w 74"/>
              <a:gd name="T73" fmla="*/ 143 h 202"/>
              <a:gd name="T74" fmla="*/ 39 w 74"/>
              <a:gd name="T75" fmla="*/ 149 h 202"/>
              <a:gd name="T76" fmla="*/ 41 w 74"/>
              <a:gd name="T77" fmla="*/ 152 h 202"/>
              <a:gd name="T78" fmla="*/ 45 w 74"/>
              <a:gd name="T79" fmla="*/ 160 h 202"/>
              <a:gd name="T80" fmla="*/ 48 w 74"/>
              <a:gd name="T81" fmla="*/ 169 h 202"/>
              <a:gd name="T82" fmla="*/ 50 w 74"/>
              <a:gd name="T83" fmla="*/ 178 h 202"/>
              <a:gd name="T84" fmla="*/ 54 w 74"/>
              <a:gd name="T85" fmla="*/ 187 h 202"/>
              <a:gd name="T86" fmla="*/ 63 w 74"/>
              <a:gd name="T87" fmla="*/ 20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74" h="202">
                <a:moveTo>
                  <a:pt x="74" y="202"/>
                </a:moveTo>
                <a:lnTo>
                  <a:pt x="74" y="200"/>
                </a:lnTo>
                <a:lnTo>
                  <a:pt x="74" y="195"/>
                </a:lnTo>
                <a:lnTo>
                  <a:pt x="72" y="191"/>
                </a:lnTo>
                <a:lnTo>
                  <a:pt x="72" y="187"/>
                </a:lnTo>
                <a:lnTo>
                  <a:pt x="72" y="186"/>
                </a:lnTo>
                <a:lnTo>
                  <a:pt x="70" y="184"/>
                </a:lnTo>
                <a:lnTo>
                  <a:pt x="68" y="178"/>
                </a:lnTo>
                <a:lnTo>
                  <a:pt x="68" y="175"/>
                </a:lnTo>
                <a:lnTo>
                  <a:pt x="67" y="171"/>
                </a:lnTo>
                <a:lnTo>
                  <a:pt x="65" y="167"/>
                </a:lnTo>
                <a:lnTo>
                  <a:pt x="65" y="163"/>
                </a:lnTo>
                <a:lnTo>
                  <a:pt x="61" y="160"/>
                </a:lnTo>
                <a:lnTo>
                  <a:pt x="61" y="158"/>
                </a:lnTo>
                <a:lnTo>
                  <a:pt x="61" y="156"/>
                </a:lnTo>
                <a:lnTo>
                  <a:pt x="59" y="154"/>
                </a:lnTo>
                <a:lnTo>
                  <a:pt x="59" y="151"/>
                </a:lnTo>
                <a:lnTo>
                  <a:pt x="57" y="147"/>
                </a:lnTo>
                <a:lnTo>
                  <a:pt x="56" y="143"/>
                </a:lnTo>
                <a:lnTo>
                  <a:pt x="56" y="140"/>
                </a:lnTo>
                <a:lnTo>
                  <a:pt x="54" y="136"/>
                </a:lnTo>
                <a:lnTo>
                  <a:pt x="52" y="130"/>
                </a:lnTo>
                <a:lnTo>
                  <a:pt x="50" y="125"/>
                </a:lnTo>
                <a:lnTo>
                  <a:pt x="50" y="123"/>
                </a:lnTo>
                <a:lnTo>
                  <a:pt x="46" y="112"/>
                </a:lnTo>
                <a:lnTo>
                  <a:pt x="45" y="108"/>
                </a:lnTo>
                <a:lnTo>
                  <a:pt x="43" y="103"/>
                </a:lnTo>
                <a:lnTo>
                  <a:pt x="37" y="97"/>
                </a:lnTo>
                <a:lnTo>
                  <a:pt x="35" y="94"/>
                </a:lnTo>
                <a:lnTo>
                  <a:pt x="30" y="90"/>
                </a:lnTo>
                <a:lnTo>
                  <a:pt x="26" y="84"/>
                </a:lnTo>
                <a:lnTo>
                  <a:pt x="21" y="79"/>
                </a:lnTo>
                <a:lnTo>
                  <a:pt x="15" y="75"/>
                </a:lnTo>
                <a:lnTo>
                  <a:pt x="13" y="72"/>
                </a:lnTo>
                <a:lnTo>
                  <a:pt x="11" y="66"/>
                </a:lnTo>
                <a:lnTo>
                  <a:pt x="10" y="62"/>
                </a:lnTo>
                <a:lnTo>
                  <a:pt x="10" y="59"/>
                </a:lnTo>
                <a:lnTo>
                  <a:pt x="8" y="55"/>
                </a:lnTo>
                <a:lnTo>
                  <a:pt x="8" y="53"/>
                </a:lnTo>
                <a:lnTo>
                  <a:pt x="10" y="48"/>
                </a:lnTo>
                <a:lnTo>
                  <a:pt x="10" y="46"/>
                </a:lnTo>
                <a:lnTo>
                  <a:pt x="10" y="44"/>
                </a:lnTo>
                <a:lnTo>
                  <a:pt x="8" y="40"/>
                </a:lnTo>
                <a:lnTo>
                  <a:pt x="8" y="37"/>
                </a:lnTo>
                <a:lnTo>
                  <a:pt x="8" y="35"/>
                </a:lnTo>
                <a:lnTo>
                  <a:pt x="6" y="33"/>
                </a:lnTo>
                <a:lnTo>
                  <a:pt x="6" y="29"/>
                </a:lnTo>
                <a:lnTo>
                  <a:pt x="6" y="27"/>
                </a:lnTo>
                <a:lnTo>
                  <a:pt x="4" y="26"/>
                </a:lnTo>
                <a:lnTo>
                  <a:pt x="4" y="24"/>
                </a:lnTo>
                <a:lnTo>
                  <a:pt x="4" y="22"/>
                </a:lnTo>
                <a:lnTo>
                  <a:pt x="4" y="22"/>
                </a:lnTo>
                <a:lnTo>
                  <a:pt x="2" y="18"/>
                </a:lnTo>
                <a:lnTo>
                  <a:pt x="2" y="16"/>
                </a:lnTo>
                <a:lnTo>
                  <a:pt x="2" y="16"/>
                </a:lnTo>
                <a:lnTo>
                  <a:pt x="2" y="15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5"/>
                </a:lnTo>
                <a:lnTo>
                  <a:pt x="2" y="2"/>
                </a:lnTo>
                <a:lnTo>
                  <a:pt x="4" y="0"/>
                </a:lnTo>
                <a:lnTo>
                  <a:pt x="4" y="2"/>
                </a:lnTo>
                <a:lnTo>
                  <a:pt x="6" y="4"/>
                </a:lnTo>
                <a:lnTo>
                  <a:pt x="6" y="7"/>
                </a:lnTo>
                <a:lnTo>
                  <a:pt x="6" y="9"/>
                </a:lnTo>
                <a:lnTo>
                  <a:pt x="6" y="11"/>
                </a:lnTo>
                <a:lnTo>
                  <a:pt x="8" y="15"/>
                </a:lnTo>
                <a:lnTo>
                  <a:pt x="10" y="16"/>
                </a:lnTo>
                <a:lnTo>
                  <a:pt x="10" y="18"/>
                </a:lnTo>
                <a:lnTo>
                  <a:pt x="10" y="18"/>
                </a:lnTo>
                <a:lnTo>
                  <a:pt x="11" y="20"/>
                </a:lnTo>
                <a:lnTo>
                  <a:pt x="11" y="22"/>
                </a:lnTo>
                <a:lnTo>
                  <a:pt x="13" y="24"/>
                </a:lnTo>
                <a:lnTo>
                  <a:pt x="15" y="26"/>
                </a:lnTo>
                <a:lnTo>
                  <a:pt x="17" y="29"/>
                </a:lnTo>
                <a:lnTo>
                  <a:pt x="17" y="31"/>
                </a:lnTo>
                <a:lnTo>
                  <a:pt x="17" y="33"/>
                </a:lnTo>
                <a:lnTo>
                  <a:pt x="17" y="37"/>
                </a:lnTo>
                <a:lnTo>
                  <a:pt x="19" y="38"/>
                </a:lnTo>
                <a:lnTo>
                  <a:pt x="19" y="42"/>
                </a:lnTo>
                <a:lnTo>
                  <a:pt x="21" y="44"/>
                </a:lnTo>
                <a:lnTo>
                  <a:pt x="21" y="46"/>
                </a:lnTo>
                <a:lnTo>
                  <a:pt x="21" y="48"/>
                </a:lnTo>
                <a:lnTo>
                  <a:pt x="22" y="51"/>
                </a:lnTo>
                <a:lnTo>
                  <a:pt x="22" y="55"/>
                </a:lnTo>
                <a:lnTo>
                  <a:pt x="24" y="59"/>
                </a:lnTo>
                <a:lnTo>
                  <a:pt x="28" y="64"/>
                </a:lnTo>
                <a:lnTo>
                  <a:pt x="30" y="68"/>
                </a:lnTo>
                <a:lnTo>
                  <a:pt x="32" y="75"/>
                </a:lnTo>
                <a:lnTo>
                  <a:pt x="30" y="81"/>
                </a:lnTo>
                <a:lnTo>
                  <a:pt x="28" y="86"/>
                </a:lnTo>
                <a:lnTo>
                  <a:pt x="24" y="90"/>
                </a:lnTo>
                <a:lnTo>
                  <a:pt x="24" y="95"/>
                </a:lnTo>
                <a:lnTo>
                  <a:pt x="24" y="97"/>
                </a:lnTo>
                <a:lnTo>
                  <a:pt x="24" y="101"/>
                </a:lnTo>
                <a:lnTo>
                  <a:pt x="24" y="103"/>
                </a:lnTo>
                <a:lnTo>
                  <a:pt x="24" y="106"/>
                </a:lnTo>
                <a:lnTo>
                  <a:pt x="26" y="110"/>
                </a:lnTo>
                <a:lnTo>
                  <a:pt x="26" y="112"/>
                </a:lnTo>
                <a:lnTo>
                  <a:pt x="28" y="116"/>
                </a:lnTo>
                <a:lnTo>
                  <a:pt x="30" y="119"/>
                </a:lnTo>
                <a:lnTo>
                  <a:pt x="30" y="121"/>
                </a:lnTo>
                <a:lnTo>
                  <a:pt x="32" y="125"/>
                </a:lnTo>
                <a:lnTo>
                  <a:pt x="34" y="130"/>
                </a:lnTo>
                <a:lnTo>
                  <a:pt x="35" y="134"/>
                </a:lnTo>
                <a:lnTo>
                  <a:pt x="35" y="136"/>
                </a:lnTo>
                <a:lnTo>
                  <a:pt x="35" y="138"/>
                </a:lnTo>
                <a:lnTo>
                  <a:pt x="37" y="140"/>
                </a:lnTo>
                <a:lnTo>
                  <a:pt x="37" y="141"/>
                </a:lnTo>
                <a:lnTo>
                  <a:pt x="37" y="143"/>
                </a:lnTo>
                <a:lnTo>
                  <a:pt x="39" y="145"/>
                </a:lnTo>
                <a:lnTo>
                  <a:pt x="39" y="147"/>
                </a:lnTo>
                <a:lnTo>
                  <a:pt x="39" y="149"/>
                </a:lnTo>
                <a:lnTo>
                  <a:pt x="41" y="151"/>
                </a:lnTo>
                <a:lnTo>
                  <a:pt x="41" y="152"/>
                </a:lnTo>
                <a:lnTo>
                  <a:pt x="41" y="152"/>
                </a:lnTo>
                <a:lnTo>
                  <a:pt x="41" y="154"/>
                </a:lnTo>
                <a:lnTo>
                  <a:pt x="43" y="156"/>
                </a:lnTo>
                <a:lnTo>
                  <a:pt x="45" y="160"/>
                </a:lnTo>
                <a:lnTo>
                  <a:pt x="45" y="162"/>
                </a:lnTo>
                <a:lnTo>
                  <a:pt x="46" y="165"/>
                </a:lnTo>
                <a:lnTo>
                  <a:pt x="48" y="169"/>
                </a:lnTo>
                <a:lnTo>
                  <a:pt x="48" y="171"/>
                </a:lnTo>
                <a:lnTo>
                  <a:pt x="50" y="175"/>
                </a:lnTo>
                <a:lnTo>
                  <a:pt x="50" y="178"/>
                </a:lnTo>
                <a:lnTo>
                  <a:pt x="52" y="180"/>
                </a:lnTo>
                <a:lnTo>
                  <a:pt x="54" y="184"/>
                </a:lnTo>
                <a:lnTo>
                  <a:pt x="54" y="187"/>
                </a:lnTo>
                <a:lnTo>
                  <a:pt x="54" y="189"/>
                </a:lnTo>
                <a:lnTo>
                  <a:pt x="57" y="197"/>
                </a:lnTo>
                <a:lnTo>
                  <a:pt x="63" y="200"/>
                </a:lnTo>
                <a:lnTo>
                  <a:pt x="67" y="202"/>
                </a:lnTo>
                <a:lnTo>
                  <a:pt x="74" y="20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82" name="Freeform 2138"/>
          <p:cNvSpPr>
            <a:spLocks/>
          </p:cNvSpPr>
          <p:nvPr/>
        </p:nvSpPr>
        <p:spPr bwMode="auto">
          <a:xfrm>
            <a:off x="6243638" y="4081463"/>
            <a:ext cx="28575" cy="80962"/>
          </a:xfrm>
          <a:custGeom>
            <a:avLst/>
            <a:gdLst>
              <a:gd name="T0" fmla="*/ 0 w 35"/>
              <a:gd name="T1" fmla="*/ 0 h 103"/>
              <a:gd name="T2" fmla="*/ 0 w 35"/>
              <a:gd name="T3" fmla="*/ 0 h 103"/>
              <a:gd name="T4" fmla="*/ 0 w 35"/>
              <a:gd name="T5" fmla="*/ 1 h 103"/>
              <a:gd name="T6" fmla="*/ 0 w 35"/>
              <a:gd name="T7" fmla="*/ 3 h 103"/>
              <a:gd name="T8" fmla="*/ 2 w 35"/>
              <a:gd name="T9" fmla="*/ 3 h 103"/>
              <a:gd name="T10" fmla="*/ 2 w 35"/>
              <a:gd name="T11" fmla="*/ 5 h 103"/>
              <a:gd name="T12" fmla="*/ 2 w 35"/>
              <a:gd name="T13" fmla="*/ 7 h 103"/>
              <a:gd name="T14" fmla="*/ 2 w 35"/>
              <a:gd name="T15" fmla="*/ 9 h 103"/>
              <a:gd name="T16" fmla="*/ 3 w 35"/>
              <a:gd name="T17" fmla="*/ 9 h 103"/>
              <a:gd name="T18" fmla="*/ 3 w 35"/>
              <a:gd name="T19" fmla="*/ 11 h 103"/>
              <a:gd name="T20" fmla="*/ 5 w 35"/>
              <a:gd name="T21" fmla="*/ 14 h 103"/>
              <a:gd name="T22" fmla="*/ 7 w 35"/>
              <a:gd name="T23" fmla="*/ 16 h 103"/>
              <a:gd name="T24" fmla="*/ 9 w 35"/>
              <a:gd name="T25" fmla="*/ 20 h 103"/>
              <a:gd name="T26" fmla="*/ 11 w 35"/>
              <a:gd name="T27" fmla="*/ 22 h 103"/>
              <a:gd name="T28" fmla="*/ 11 w 35"/>
              <a:gd name="T29" fmla="*/ 27 h 103"/>
              <a:gd name="T30" fmla="*/ 13 w 35"/>
              <a:gd name="T31" fmla="*/ 29 h 103"/>
              <a:gd name="T32" fmla="*/ 13 w 35"/>
              <a:gd name="T33" fmla="*/ 31 h 103"/>
              <a:gd name="T34" fmla="*/ 14 w 35"/>
              <a:gd name="T35" fmla="*/ 36 h 103"/>
              <a:gd name="T36" fmla="*/ 16 w 35"/>
              <a:gd name="T37" fmla="*/ 40 h 103"/>
              <a:gd name="T38" fmla="*/ 16 w 35"/>
              <a:gd name="T39" fmla="*/ 44 h 103"/>
              <a:gd name="T40" fmla="*/ 18 w 35"/>
              <a:gd name="T41" fmla="*/ 47 h 103"/>
              <a:gd name="T42" fmla="*/ 20 w 35"/>
              <a:gd name="T43" fmla="*/ 51 h 103"/>
              <a:gd name="T44" fmla="*/ 22 w 35"/>
              <a:gd name="T45" fmla="*/ 55 h 103"/>
              <a:gd name="T46" fmla="*/ 22 w 35"/>
              <a:gd name="T47" fmla="*/ 60 h 103"/>
              <a:gd name="T48" fmla="*/ 24 w 35"/>
              <a:gd name="T49" fmla="*/ 66 h 103"/>
              <a:gd name="T50" fmla="*/ 25 w 35"/>
              <a:gd name="T51" fmla="*/ 68 h 103"/>
              <a:gd name="T52" fmla="*/ 25 w 35"/>
              <a:gd name="T53" fmla="*/ 69 h 103"/>
              <a:gd name="T54" fmla="*/ 27 w 35"/>
              <a:gd name="T55" fmla="*/ 73 h 103"/>
              <a:gd name="T56" fmla="*/ 29 w 35"/>
              <a:gd name="T57" fmla="*/ 79 h 103"/>
              <a:gd name="T58" fmla="*/ 29 w 35"/>
              <a:gd name="T59" fmla="*/ 81 h 103"/>
              <a:gd name="T60" fmla="*/ 31 w 35"/>
              <a:gd name="T61" fmla="*/ 84 h 103"/>
              <a:gd name="T62" fmla="*/ 31 w 35"/>
              <a:gd name="T63" fmla="*/ 86 h 103"/>
              <a:gd name="T64" fmla="*/ 33 w 35"/>
              <a:gd name="T65" fmla="*/ 90 h 103"/>
              <a:gd name="T66" fmla="*/ 35 w 35"/>
              <a:gd name="T67" fmla="*/ 95 h 103"/>
              <a:gd name="T68" fmla="*/ 35 w 35"/>
              <a:gd name="T69" fmla="*/ 103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5" h="103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0" y="3"/>
                </a:lnTo>
                <a:lnTo>
                  <a:pt x="2" y="3"/>
                </a:lnTo>
                <a:lnTo>
                  <a:pt x="2" y="5"/>
                </a:lnTo>
                <a:lnTo>
                  <a:pt x="2" y="7"/>
                </a:lnTo>
                <a:lnTo>
                  <a:pt x="2" y="9"/>
                </a:lnTo>
                <a:lnTo>
                  <a:pt x="3" y="9"/>
                </a:lnTo>
                <a:lnTo>
                  <a:pt x="3" y="11"/>
                </a:lnTo>
                <a:lnTo>
                  <a:pt x="5" y="14"/>
                </a:lnTo>
                <a:lnTo>
                  <a:pt x="7" y="16"/>
                </a:lnTo>
                <a:lnTo>
                  <a:pt x="9" y="20"/>
                </a:lnTo>
                <a:lnTo>
                  <a:pt x="11" y="22"/>
                </a:lnTo>
                <a:lnTo>
                  <a:pt x="11" y="27"/>
                </a:lnTo>
                <a:lnTo>
                  <a:pt x="13" y="29"/>
                </a:lnTo>
                <a:lnTo>
                  <a:pt x="13" y="31"/>
                </a:lnTo>
                <a:lnTo>
                  <a:pt x="14" y="36"/>
                </a:lnTo>
                <a:lnTo>
                  <a:pt x="16" y="40"/>
                </a:lnTo>
                <a:lnTo>
                  <a:pt x="16" y="44"/>
                </a:lnTo>
                <a:lnTo>
                  <a:pt x="18" y="47"/>
                </a:lnTo>
                <a:lnTo>
                  <a:pt x="20" y="51"/>
                </a:lnTo>
                <a:lnTo>
                  <a:pt x="22" y="55"/>
                </a:lnTo>
                <a:lnTo>
                  <a:pt x="22" y="60"/>
                </a:lnTo>
                <a:lnTo>
                  <a:pt x="24" y="66"/>
                </a:lnTo>
                <a:lnTo>
                  <a:pt x="25" y="68"/>
                </a:lnTo>
                <a:lnTo>
                  <a:pt x="25" y="69"/>
                </a:lnTo>
                <a:lnTo>
                  <a:pt x="27" y="73"/>
                </a:lnTo>
                <a:lnTo>
                  <a:pt x="29" y="79"/>
                </a:lnTo>
                <a:lnTo>
                  <a:pt x="29" y="81"/>
                </a:lnTo>
                <a:lnTo>
                  <a:pt x="31" y="84"/>
                </a:lnTo>
                <a:lnTo>
                  <a:pt x="31" y="86"/>
                </a:lnTo>
                <a:lnTo>
                  <a:pt x="33" y="90"/>
                </a:lnTo>
                <a:lnTo>
                  <a:pt x="35" y="95"/>
                </a:lnTo>
                <a:lnTo>
                  <a:pt x="35" y="10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83" name="Freeform 2139"/>
          <p:cNvSpPr>
            <a:spLocks/>
          </p:cNvSpPr>
          <p:nvPr/>
        </p:nvSpPr>
        <p:spPr bwMode="auto">
          <a:xfrm>
            <a:off x="6267450" y="4017963"/>
            <a:ext cx="93663" cy="158750"/>
          </a:xfrm>
          <a:custGeom>
            <a:avLst/>
            <a:gdLst>
              <a:gd name="T0" fmla="*/ 11 w 118"/>
              <a:gd name="T1" fmla="*/ 194 h 198"/>
              <a:gd name="T2" fmla="*/ 17 w 118"/>
              <a:gd name="T3" fmla="*/ 187 h 198"/>
              <a:gd name="T4" fmla="*/ 20 w 118"/>
              <a:gd name="T5" fmla="*/ 180 h 198"/>
              <a:gd name="T6" fmla="*/ 22 w 118"/>
              <a:gd name="T7" fmla="*/ 172 h 198"/>
              <a:gd name="T8" fmla="*/ 26 w 118"/>
              <a:gd name="T9" fmla="*/ 167 h 198"/>
              <a:gd name="T10" fmla="*/ 31 w 118"/>
              <a:gd name="T11" fmla="*/ 160 h 198"/>
              <a:gd name="T12" fmla="*/ 33 w 118"/>
              <a:gd name="T13" fmla="*/ 152 h 198"/>
              <a:gd name="T14" fmla="*/ 37 w 118"/>
              <a:gd name="T15" fmla="*/ 145 h 198"/>
              <a:gd name="T16" fmla="*/ 41 w 118"/>
              <a:gd name="T17" fmla="*/ 137 h 198"/>
              <a:gd name="T18" fmla="*/ 42 w 118"/>
              <a:gd name="T19" fmla="*/ 130 h 198"/>
              <a:gd name="T20" fmla="*/ 46 w 118"/>
              <a:gd name="T21" fmla="*/ 123 h 198"/>
              <a:gd name="T22" fmla="*/ 50 w 118"/>
              <a:gd name="T23" fmla="*/ 115 h 198"/>
              <a:gd name="T24" fmla="*/ 52 w 118"/>
              <a:gd name="T25" fmla="*/ 110 h 198"/>
              <a:gd name="T26" fmla="*/ 53 w 118"/>
              <a:gd name="T27" fmla="*/ 103 h 198"/>
              <a:gd name="T28" fmla="*/ 55 w 118"/>
              <a:gd name="T29" fmla="*/ 95 h 198"/>
              <a:gd name="T30" fmla="*/ 55 w 118"/>
              <a:gd name="T31" fmla="*/ 88 h 198"/>
              <a:gd name="T32" fmla="*/ 57 w 118"/>
              <a:gd name="T33" fmla="*/ 80 h 198"/>
              <a:gd name="T34" fmla="*/ 57 w 118"/>
              <a:gd name="T35" fmla="*/ 71 h 198"/>
              <a:gd name="T36" fmla="*/ 57 w 118"/>
              <a:gd name="T37" fmla="*/ 66 h 198"/>
              <a:gd name="T38" fmla="*/ 61 w 118"/>
              <a:gd name="T39" fmla="*/ 57 h 198"/>
              <a:gd name="T40" fmla="*/ 63 w 118"/>
              <a:gd name="T41" fmla="*/ 49 h 198"/>
              <a:gd name="T42" fmla="*/ 66 w 118"/>
              <a:gd name="T43" fmla="*/ 42 h 198"/>
              <a:gd name="T44" fmla="*/ 70 w 118"/>
              <a:gd name="T45" fmla="*/ 31 h 198"/>
              <a:gd name="T46" fmla="*/ 74 w 118"/>
              <a:gd name="T47" fmla="*/ 23 h 198"/>
              <a:gd name="T48" fmla="*/ 81 w 118"/>
              <a:gd name="T49" fmla="*/ 12 h 198"/>
              <a:gd name="T50" fmla="*/ 90 w 118"/>
              <a:gd name="T51" fmla="*/ 3 h 198"/>
              <a:gd name="T52" fmla="*/ 101 w 118"/>
              <a:gd name="T53" fmla="*/ 1 h 198"/>
              <a:gd name="T54" fmla="*/ 112 w 118"/>
              <a:gd name="T55" fmla="*/ 0 h 198"/>
              <a:gd name="T56" fmla="*/ 114 w 118"/>
              <a:gd name="T57" fmla="*/ 3 h 198"/>
              <a:gd name="T58" fmla="*/ 107 w 118"/>
              <a:gd name="T59" fmla="*/ 9 h 198"/>
              <a:gd name="T60" fmla="*/ 98 w 118"/>
              <a:gd name="T61" fmla="*/ 14 h 198"/>
              <a:gd name="T62" fmla="*/ 92 w 118"/>
              <a:gd name="T63" fmla="*/ 22 h 198"/>
              <a:gd name="T64" fmla="*/ 90 w 118"/>
              <a:gd name="T65" fmla="*/ 29 h 198"/>
              <a:gd name="T66" fmla="*/ 87 w 118"/>
              <a:gd name="T67" fmla="*/ 36 h 198"/>
              <a:gd name="T68" fmla="*/ 83 w 118"/>
              <a:gd name="T69" fmla="*/ 46 h 198"/>
              <a:gd name="T70" fmla="*/ 79 w 118"/>
              <a:gd name="T71" fmla="*/ 51 h 198"/>
              <a:gd name="T72" fmla="*/ 74 w 118"/>
              <a:gd name="T73" fmla="*/ 57 h 198"/>
              <a:gd name="T74" fmla="*/ 68 w 118"/>
              <a:gd name="T75" fmla="*/ 64 h 198"/>
              <a:gd name="T76" fmla="*/ 61 w 118"/>
              <a:gd name="T77" fmla="*/ 73 h 198"/>
              <a:gd name="T78" fmla="*/ 53 w 118"/>
              <a:gd name="T79" fmla="*/ 80 h 198"/>
              <a:gd name="T80" fmla="*/ 48 w 118"/>
              <a:gd name="T81" fmla="*/ 88 h 198"/>
              <a:gd name="T82" fmla="*/ 42 w 118"/>
              <a:gd name="T83" fmla="*/ 93 h 198"/>
              <a:gd name="T84" fmla="*/ 37 w 118"/>
              <a:gd name="T85" fmla="*/ 103 h 198"/>
              <a:gd name="T86" fmla="*/ 31 w 118"/>
              <a:gd name="T87" fmla="*/ 112 h 198"/>
              <a:gd name="T88" fmla="*/ 28 w 118"/>
              <a:gd name="T89" fmla="*/ 117 h 198"/>
              <a:gd name="T90" fmla="*/ 24 w 118"/>
              <a:gd name="T91" fmla="*/ 125 h 198"/>
              <a:gd name="T92" fmla="*/ 20 w 118"/>
              <a:gd name="T93" fmla="*/ 132 h 198"/>
              <a:gd name="T94" fmla="*/ 17 w 118"/>
              <a:gd name="T95" fmla="*/ 141 h 198"/>
              <a:gd name="T96" fmla="*/ 13 w 118"/>
              <a:gd name="T97" fmla="*/ 148 h 198"/>
              <a:gd name="T98" fmla="*/ 9 w 118"/>
              <a:gd name="T99" fmla="*/ 156 h 198"/>
              <a:gd name="T100" fmla="*/ 6 w 118"/>
              <a:gd name="T101" fmla="*/ 163 h 198"/>
              <a:gd name="T102" fmla="*/ 4 w 118"/>
              <a:gd name="T103" fmla="*/ 171 h 198"/>
              <a:gd name="T104" fmla="*/ 2 w 118"/>
              <a:gd name="T105" fmla="*/ 178 h 198"/>
              <a:gd name="T106" fmla="*/ 0 w 118"/>
              <a:gd name="T107" fmla="*/ 189 h 198"/>
              <a:gd name="T108" fmla="*/ 0 w 118"/>
              <a:gd name="T109" fmla="*/ 194 h 198"/>
              <a:gd name="T110" fmla="*/ 7 w 118"/>
              <a:gd name="T111" fmla="*/ 198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8" h="198">
                <a:moveTo>
                  <a:pt x="7" y="198"/>
                </a:moveTo>
                <a:lnTo>
                  <a:pt x="11" y="194"/>
                </a:lnTo>
                <a:lnTo>
                  <a:pt x="13" y="191"/>
                </a:lnTo>
                <a:lnTo>
                  <a:pt x="17" y="187"/>
                </a:lnTo>
                <a:lnTo>
                  <a:pt x="18" y="183"/>
                </a:lnTo>
                <a:lnTo>
                  <a:pt x="20" y="180"/>
                </a:lnTo>
                <a:lnTo>
                  <a:pt x="22" y="176"/>
                </a:lnTo>
                <a:lnTo>
                  <a:pt x="22" y="172"/>
                </a:lnTo>
                <a:lnTo>
                  <a:pt x="24" y="171"/>
                </a:lnTo>
                <a:lnTo>
                  <a:pt x="26" y="167"/>
                </a:lnTo>
                <a:lnTo>
                  <a:pt x="28" y="163"/>
                </a:lnTo>
                <a:lnTo>
                  <a:pt x="31" y="160"/>
                </a:lnTo>
                <a:lnTo>
                  <a:pt x="33" y="156"/>
                </a:lnTo>
                <a:lnTo>
                  <a:pt x="33" y="152"/>
                </a:lnTo>
                <a:lnTo>
                  <a:pt x="35" y="148"/>
                </a:lnTo>
                <a:lnTo>
                  <a:pt x="37" y="145"/>
                </a:lnTo>
                <a:lnTo>
                  <a:pt x="39" y="141"/>
                </a:lnTo>
                <a:lnTo>
                  <a:pt x="41" y="137"/>
                </a:lnTo>
                <a:lnTo>
                  <a:pt x="42" y="134"/>
                </a:lnTo>
                <a:lnTo>
                  <a:pt x="42" y="130"/>
                </a:lnTo>
                <a:lnTo>
                  <a:pt x="44" y="126"/>
                </a:lnTo>
                <a:lnTo>
                  <a:pt x="46" y="123"/>
                </a:lnTo>
                <a:lnTo>
                  <a:pt x="48" y="119"/>
                </a:lnTo>
                <a:lnTo>
                  <a:pt x="50" y="115"/>
                </a:lnTo>
                <a:lnTo>
                  <a:pt x="52" y="112"/>
                </a:lnTo>
                <a:lnTo>
                  <a:pt x="52" y="110"/>
                </a:lnTo>
                <a:lnTo>
                  <a:pt x="53" y="104"/>
                </a:lnTo>
                <a:lnTo>
                  <a:pt x="53" y="103"/>
                </a:lnTo>
                <a:lnTo>
                  <a:pt x="55" y="99"/>
                </a:lnTo>
                <a:lnTo>
                  <a:pt x="55" y="95"/>
                </a:lnTo>
                <a:lnTo>
                  <a:pt x="55" y="91"/>
                </a:lnTo>
                <a:lnTo>
                  <a:pt x="55" y="88"/>
                </a:lnTo>
                <a:lnTo>
                  <a:pt x="55" y="84"/>
                </a:lnTo>
                <a:lnTo>
                  <a:pt x="57" y="80"/>
                </a:lnTo>
                <a:lnTo>
                  <a:pt x="57" y="77"/>
                </a:lnTo>
                <a:lnTo>
                  <a:pt x="57" y="71"/>
                </a:lnTo>
                <a:lnTo>
                  <a:pt x="57" y="68"/>
                </a:lnTo>
                <a:lnTo>
                  <a:pt x="57" y="66"/>
                </a:lnTo>
                <a:lnTo>
                  <a:pt x="59" y="62"/>
                </a:lnTo>
                <a:lnTo>
                  <a:pt x="61" y="57"/>
                </a:lnTo>
                <a:lnTo>
                  <a:pt x="61" y="53"/>
                </a:lnTo>
                <a:lnTo>
                  <a:pt x="63" y="49"/>
                </a:lnTo>
                <a:lnTo>
                  <a:pt x="64" y="46"/>
                </a:lnTo>
                <a:lnTo>
                  <a:pt x="66" y="42"/>
                </a:lnTo>
                <a:lnTo>
                  <a:pt x="68" y="36"/>
                </a:lnTo>
                <a:lnTo>
                  <a:pt x="70" y="31"/>
                </a:lnTo>
                <a:lnTo>
                  <a:pt x="72" y="27"/>
                </a:lnTo>
                <a:lnTo>
                  <a:pt x="74" y="23"/>
                </a:lnTo>
                <a:lnTo>
                  <a:pt x="76" y="20"/>
                </a:lnTo>
                <a:lnTo>
                  <a:pt x="81" y="12"/>
                </a:lnTo>
                <a:lnTo>
                  <a:pt x="87" y="7"/>
                </a:lnTo>
                <a:lnTo>
                  <a:pt x="90" y="3"/>
                </a:lnTo>
                <a:lnTo>
                  <a:pt x="96" y="1"/>
                </a:lnTo>
                <a:lnTo>
                  <a:pt x="101" y="1"/>
                </a:lnTo>
                <a:lnTo>
                  <a:pt x="105" y="0"/>
                </a:lnTo>
                <a:lnTo>
                  <a:pt x="112" y="0"/>
                </a:lnTo>
                <a:lnTo>
                  <a:pt x="118" y="0"/>
                </a:lnTo>
                <a:lnTo>
                  <a:pt x="114" y="3"/>
                </a:lnTo>
                <a:lnTo>
                  <a:pt x="109" y="5"/>
                </a:lnTo>
                <a:lnTo>
                  <a:pt x="107" y="9"/>
                </a:lnTo>
                <a:lnTo>
                  <a:pt x="99" y="12"/>
                </a:lnTo>
                <a:lnTo>
                  <a:pt x="98" y="14"/>
                </a:lnTo>
                <a:lnTo>
                  <a:pt x="94" y="20"/>
                </a:lnTo>
                <a:lnTo>
                  <a:pt x="92" y="22"/>
                </a:lnTo>
                <a:lnTo>
                  <a:pt x="90" y="25"/>
                </a:lnTo>
                <a:lnTo>
                  <a:pt x="90" y="29"/>
                </a:lnTo>
                <a:lnTo>
                  <a:pt x="88" y="33"/>
                </a:lnTo>
                <a:lnTo>
                  <a:pt x="87" y="36"/>
                </a:lnTo>
                <a:lnTo>
                  <a:pt x="85" y="40"/>
                </a:lnTo>
                <a:lnTo>
                  <a:pt x="83" y="46"/>
                </a:lnTo>
                <a:lnTo>
                  <a:pt x="81" y="47"/>
                </a:lnTo>
                <a:lnTo>
                  <a:pt x="79" y="51"/>
                </a:lnTo>
                <a:lnTo>
                  <a:pt x="77" y="53"/>
                </a:lnTo>
                <a:lnTo>
                  <a:pt x="74" y="57"/>
                </a:lnTo>
                <a:lnTo>
                  <a:pt x="72" y="60"/>
                </a:lnTo>
                <a:lnTo>
                  <a:pt x="68" y="64"/>
                </a:lnTo>
                <a:lnTo>
                  <a:pt x="64" y="68"/>
                </a:lnTo>
                <a:lnTo>
                  <a:pt x="61" y="73"/>
                </a:lnTo>
                <a:lnTo>
                  <a:pt x="57" y="77"/>
                </a:lnTo>
                <a:lnTo>
                  <a:pt x="53" y="80"/>
                </a:lnTo>
                <a:lnTo>
                  <a:pt x="52" y="84"/>
                </a:lnTo>
                <a:lnTo>
                  <a:pt x="48" y="88"/>
                </a:lnTo>
                <a:lnTo>
                  <a:pt x="46" y="91"/>
                </a:lnTo>
                <a:lnTo>
                  <a:pt x="42" y="93"/>
                </a:lnTo>
                <a:lnTo>
                  <a:pt x="41" y="99"/>
                </a:lnTo>
                <a:lnTo>
                  <a:pt x="37" y="103"/>
                </a:lnTo>
                <a:lnTo>
                  <a:pt x="33" y="108"/>
                </a:lnTo>
                <a:lnTo>
                  <a:pt x="31" y="112"/>
                </a:lnTo>
                <a:lnTo>
                  <a:pt x="30" y="115"/>
                </a:lnTo>
                <a:lnTo>
                  <a:pt x="28" y="117"/>
                </a:lnTo>
                <a:lnTo>
                  <a:pt x="26" y="121"/>
                </a:lnTo>
                <a:lnTo>
                  <a:pt x="24" y="125"/>
                </a:lnTo>
                <a:lnTo>
                  <a:pt x="22" y="128"/>
                </a:lnTo>
                <a:lnTo>
                  <a:pt x="20" y="132"/>
                </a:lnTo>
                <a:lnTo>
                  <a:pt x="18" y="136"/>
                </a:lnTo>
                <a:lnTo>
                  <a:pt x="17" y="141"/>
                </a:lnTo>
                <a:lnTo>
                  <a:pt x="15" y="145"/>
                </a:lnTo>
                <a:lnTo>
                  <a:pt x="13" y="148"/>
                </a:lnTo>
                <a:lnTo>
                  <a:pt x="11" y="152"/>
                </a:lnTo>
                <a:lnTo>
                  <a:pt x="9" y="156"/>
                </a:lnTo>
                <a:lnTo>
                  <a:pt x="7" y="160"/>
                </a:lnTo>
                <a:lnTo>
                  <a:pt x="6" y="163"/>
                </a:lnTo>
                <a:lnTo>
                  <a:pt x="4" y="167"/>
                </a:lnTo>
                <a:lnTo>
                  <a:pt x="4" y="171"/>
                </a:lnTo>
                <a:lnTo>
                  <a:pt x="2" y="174"/>
                </a:lnTo>
                <a:lnTo>
                  <a:pt x="2" y="178"/>
                </a:lnTo>
                <a:lnTo>
                  <a:pt x="0" y="182"/>
                </a:lnTo>
                <a:lnTo>
                  <a:pt x="0" y="189"/>
                </a:lnTo>
                <a:lnTo>
                  <a:pt x="0" y="193"/>
                </a:lnTo>
                <a:lnTo>
                  <a:pt x="0" y="194"/>
                </a:lnTo>
                <a:lnTo>
                  <a:pt x="4" y="198"/>
                </a:lnTo>
                <a:lnTo>
                  <a:pt x="7" y="198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84" name="Freeform 2140"/>
          <p:cNvSpPr>
            <a:spLocks/>
          </p:cNvSpPr>
          <p:nvPr/>
        </p:nvSpPr>
        <p:spPr bwMode="auto">
          <a:xfrm>
            <a:off x="6267450" y="4017963"/>
            <a:ext cx="93663" cy="158750"/>
          </a:xfrm>
          <a:custGeom>
            <a:avLst/>
            <a:gdLst>
              <a:gd name="T0" fmla="*/ 11 w 118"/>
              <a:gd name="T1" fmla="*/ 194 h 198"/>
              <a:gd name="T2" fmla="*/ 17 w 118"/>
              <a:gd name="T3" fmla="*/ 187 h 198"/>
              <a:gd name="T4" fmla="*/ 20 w 118"/>
              <a:gd name="T5" fmla="*/ 180 h 198"/>
              <a:gd name="T6" fmla="*/ 22 w 118"/>
              <a:gd name="T7" fmla="*/ 172 h 198"/>
              <a:gd name="T8" fmla="*/ 26 w 118"/>
              <a:gd name="T9" fmla="*/ 167 h 198"/>
              <a:gd name="T10" fmla="*/ 31 w 118"/>
              <a:gd name="T11" fmla="*/ 160 h 198"/>
              <a:gd name="T12" fmla="*/ 33 w 118"/>
              <a:gd name="T13" fmla="*/ 152 h 198"/>
              <a:gd name="T14" fmla="*/ 37 w 118"/>
              <a:gd name="T15" fmla="*/ 145 h 198"/>
              <a:gd name="T16" fmla="*/ 41 w 118"/>
              <a:gd name="T17" fmla="*/ 137 h 198"/>
              <a:gd name="T18" fmla="*/ 42 w 118"/>
              <a:gd name="T19" fmla="*/ 130 h 198"/>
              <a:gd name="T20" fmla="*/ 46 w 118"/>
              <a:gd name="T21" fmla="*/ 123 h 198"/>
              <a:gd name="T22" fmla="*/ 50 w 118"/>
              <a:gd name="T23" fmla="*/ 115 h 198"/>
              <a:gd name="T24" fmla="*/ 52 w 118"/>
              <a:gd name="T25" fmla="*/ 110 h 198"/>
              <a:gd name="T26" fmla="*/ 53 w 118"/>
              <a:gd name="T27" fmla="*/ 103 h 198"/>
              <a:gd name="T28" fmla="*/ 55 w 118"/>
              <a:gd name="T29" fmla="*/ 95 h 198"/>
              <a:gd name="T30" fmla="*/ 55 w 118"/>
              <a:gd name="T31" fmla="*/ 88 h 198"/>
              <a:gd name="T32" fmla="*/ 57 w 118"/>
              <a:gd name="T33" fmla="*/ 80 h 198"/>
              <a:gd name="T34" fmla="*/ 57 w 118"/>
              <a:gd name="T35" fmla="*/ 71 h 198"/>
              <a:gd name="T36" fmla="*/ 57 w 118"/>
              <a:gd name="T37" fmla="*/ 66 h 198"/>
              <a:gd name="T38" fmla="*/ 61 w 118"/>
              <a:gd name="T39" fmla="*/ 57 h 198"/>
              <a:gd name="T40" fmla="*/ 63 w 118"/>
              <a:gd name="T41" fmla="*/ 49 h 198"/>
              <a:gd name="T42" fmla="*/ 66 w 118"/>
              <a:gd name="T43" fmla="*/ 42 h 198"/>
              <a:gd name="T44" fmla="*/ 70 w 118"/>
              <a:gd name="T45" fmla="*/ 31 h 198"/>
              <a:gd name="T46" fmla="*/ 74 w 118"/>
              <a:gd name="T47" fmla="*/ 23 h 198"/>
              <a:gd name="T48" fmla="*/ 81 w 118"/>
              <a:gd name="T49" fmla="*/ 12 h 198"/>
              <a:gd name="T50" fmla="*/ 90 w 118"/>
              <a:gd name="T51" fmla="*/ 3 h 198"/>
              <a:gd name="T52" fmla="*/ 101 w 118"/>
              <a:gd name="T53" fmla="*/ 1 h 198"/>
              <a:gd name="T54" fmla="*/ 112 w 118"/>
              <a:gd name="T55" fmla="*/ 0 h 198"/>
              <a:gd name="T56" fmla="*/ 114 w 118"/>
              <a:gd name="T57" fmla="*/ 3 h 198"/>
              <a:gd name="T58" fmla="*/ 107 w 118"/>
              <a:gd name="T59" fmla="*/ 9 h 198"/>
              <a:gd name="T60" fmla="*/ 98 w 118"/>
              <a:gd name="T61" fmla="*/ 14 h 198"/>
              <a:gd name="T62" fmla="*/ 92 w 118"/>
              <a:gd name="T63" fmla="*/ 22 h 198"/>
              <a:gd name="T64" fmla="*/ 90 w 118"/>
              <a:gd name="T65" fmla="*/ 29 h 198"/>
              <a:gd name="T66" fmla="*/ 87 w 118"/>
              <a:gd name="T67" fmla="*/ 36 h 198"/>
              <a:gd name="T68" fmla="*/ 83 w 118"/>
              <a:gd name="T69" fmla="*/ 46 h 198"/>
              <a:gd name="T70" fmla="*/ 79 w 118"/>
              <a:gd name="T71" fmla="*/ 51 h 198"/>
              <a:gd name="T72" fmla="*/ 74 w 118"/>
              <a:gd name="T73" fmla="*/ 57 h 198"/>
              <a:gd name="T74" fmla="*/ 68 w 118"/>
              <a:gd name="T75" fmla="*/ 64 h 198"/>
              <a:gd name="T76" fmla="*/ 61 w 118"/>
              <a:gd name="T77" fmla="*/ 73 h 198"/>
              <a:gd name="T78" fmla="*/ 53 w 118"/>
              <a:gd name="T79" fmla="*/ 80 h 198"/>
              <a:gd name="T80" fmla="*/ 48 w 118"/>
              <a:gd name="T81" fmla="*/ 88 h 198"/>
              <a:gd name="T82" fmla="*/ 42 w 118"/>
              <a:gd name="T83" fmla="*/ 93 h 198"/>
              <a:gd name="T84" fmla="*/ 37 w 118"/>
              <a:gd name="T85" fmla="*/ 103 h 198"/>
              <a:gd name="T86" fmla="*/ 31 w 118"/>
              <a:gd name="T87" fmla="*/ 112 h 198"/>
              <a:gd name="T88" fmla="*/ 28 w 118"/>
              <a:gd name="T89" fmla="*/ 117 h 198"/>
              <a:gd name="T90" fmla="*/ 24 w 118"/>
              <a:gd name="T91" fmla="*/ 125 h 198"/>
              <a:gd name="T92" fmla="*/ 20 w 118"/>
              <a:gd name="T93" fmla="*/ 132 h 198"/>
              <a:gd name="T94" fmla="*/ 17 w 118"/>
              <a:gd name="T95" fmla="*/ 141 h 198"/>
              <a:gd name="T96" fmla="*/ 13 w 118"/>
              <a:gd name="T97" fmla="*/ 148 h 198"/>
              <a:gd name="T98" fmla="*/ 9 w 118"/>
              <a:gd name="T99" fmla="*/ 156 h 198"/>
              <a:gd name="T100" fmla="*/ 6 w 118"/>
              <a:gd name="T101" fmla="*/ 163 h 198"/>
              <a:gd name="T102" fmla="*/ 4 w 118"/>
              <a:gd name="T103" fmla="*/ 171 h 198"/>
              <a:gd name="T104" fmla="*/ 2 w 118"/>
              <a:gd name="T105" fmla="*/ 178 h 198"/>
              <a:gd name="T106" fmla="*/ 0 w 118"/>
              <a:gd name="T107" fmla="*/ 189 h 198"/>
              <a:gd name="T108" fmla="*/ 0 w 118"/>
              <a:gd name="T109" fmla="*/ 194 h 198"/>
              <a:gd name="T110" fmla="*/ 7 w 118"/>
              <a:gd name="T111" fmla="*/ 198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8" h="198">
                <a:moveTo>
                  <a:pt x="7" y="198"/>
                </a:moveTo>
                <a:lnTo>
                  <a:pt x="11" y="194"/>
                </a:lnTo>
                <a:lnTo>
                  <a:pt x="13" y="191"/>
                </a:lnTo>
                <a:lnTo>
                  <a:pt x="17" y="187"/>
                </a:lnTo>
                <a:lnTo>
                  <a:pt x="18" y="183"/>
                </a:lnTo>
                <a:lnTo>
                  <a:pt x="20" y="180"/>
                </a:lnTo>
                <a:lnTo>
                  <a:pt x="22" y="176"/>
                </a:lnTo>
                <a:lnTo>
                  <a:pt x="22" y="172"/>
                </a:lnTo>
                <a:lnTo>
                  <a:pt x="24" y="171"/>
                </a:lnTo>
                <a:lnTo>
                  <a:pt x="26" y="167"/>
                </a:lnTo>
                <a:lnTo>
                  <a:pt x="28" y="163"/>
                </a:lnTo>
                <a:lnTo>
                  <a:pt x="31" y="160"/>
                </a:lnTo>
                <a:lnTo>
                  <a:pt x="33" y="156"/>
                </a:lnTo>
                <a:lnTo>
                  <a:pt x="33" y="152"/>
                </a:lnTo>
                <a:lnTo>
                  <a:pt x="35" y="148"/>
                </a:lnTo>
                <a:lnTo>
                  <a:pt x="37" y="145"/>
                </a:lnTo>
                <a:lnTo>
                  <a:pt x="39" y="141"/>
                </a:lnTo>
                <a:lnTo>
                  <a:pt x="41" y="137"/>
                </a:lnTo>
                <a:lnTo>
                  <a:pt x="42" y="134"/>
                </a:lnTo>
                <a:lnTo>
                  <a:pt x="42" y="130"/>
                </a:lnTo>
                <a:lnTo>
                  <a:pt x="44" y="126"/>
                </a:lnTo>
                <a:lnTo>
                  <a:pt x="46" y="123"/>
                </a:lnTo>
                <a:lnTo>
                  <a:pt x="48" y="119"/>
                </a:lnTo>
                <a:lnTo>
                  <a:pt x="50" y="115"/>
                </a:lnTo>
                <a:lnTo>
                  <a:pt x="52" y="112"/>
                </a:lnTo>
                <a:lnTo>
                  <a:pt x="52" y="110"/>
                </a:lnTo>
                <a:lnTo>
                  <a:pt x="53" y="104"/>
                </a:lnTo>
                <a:lnTo>
                  <a:pt x="53" y="103"/>
                </a:lnTo>
                <a:lnTo>
                  <a:pt x="55" y="99"/>
                </a:lnTo>
                <a:lnTo>
                  <a:pt x="55" y="95"/>
                </a:lnTo>
                <a:lnTo>
                  <a:pt x="55" y="91"/>
                </a:lnTo>
                <a:lnTo>
                  <a:pt x="55" y="88"/>
                </a:lnTo>
                <a:lnTo>
                  <a:pt x="55" y="84"/>
                </a:lnTo>
                <a:lnTo>
                  <a:pt x="57" y="80"/>
                </a:lnTo>
                <a:lnTo>
                  <a:pt x="57" y="77"/>
                </a:lnTo>
                <a:lnTo>
                  <a:pt x="57" y="71"/>
                </a:lnTo>
                <a:lnTo>
                  <a:pt x="57" y="68"/>
                </a:lnTo>
                <a:lnTo>
                  <a:pt x="57" y="66"/>
                </a:lnTo>
                <a:lnTo>
                  <a:pt x="59" y="62"/>
                </a:lnTo>
                <a:lnTo>
                  <a:pt x="61" y="57"/>
                </a:lnTo>
                <a:lnTo>
                  <a:pt x="61" y="53"/>
                </a:lnTo>
                <a:lnTo>
                  <a:pt x="63" y="49"/>
                </a:lnTo>
                <a:lnTo>
                  <a:pt x="64" y="46"/>
                </a:lnTo>
                <a:lnTo>
                  <a:pt x="66" y="42"/>
                </a:lnTo>
                <a:lnTo>
                  <a:pt x="68" y="36"/>
                </a:lnTo>
                <a:lnTo>
                  <a:pt x="70" y="31"/>
                </a:lnTo>
                <a:lnTo>
                  <a:pt x="72" y="27"/>
                </a:lnTo>
                <a:lnTo>
                  <a:pt x="74" y="23"/>
                </a:lnTo>
                <a:lnTo>
                  <a:pt x="76" y="20"/>
                </a:lnTo>
                <a:lnTo>
                  <a:pt x="81" y="12"/>
                </a:lnTo>
                <a:lnTo>
                  <a:pt x="87" y="7"/>
                </a:lnTo>
                <a:lnTo>
                  <a:pt x="90" y="3"/>
                </a:lnTo>
                <a:lnTo>
                  <a:pt x="96" y="1"/>
                </a:lnTo>
                <a:lnTo>
                  <a:pt x="101" y="1"/>
                </a:lnTo>
                <a:lnTo>
                  <a:pt x="105" y="0"/>
                </a:lnTo>
                <a:lnTo>
                  <a:pt x="112" y="0"/>
                </a:lnTo>
                <a:lnTo>
                  <a:pt x="118" y="0"/>
                </a:lnTo>
                <a:lnTo>
                  <a:pt x="114" y="3"/>
                </a:lnTo>
                <a:lnTo>
                  <a:pt x="109" y="5"/>
                </a:lnTo>
                <a:lnTo>
                  <a:pt x="107" y="9"/>
                </a:lnTo>
                <a:lnTo>
                  <a:pt x="99" y="12"/>
                </a:lnTo>
                <a:lnTo>
                  <a:pt x="98" y="14"/>
                </a:lnTo>
                <a:lnTo>
                  <a:pt x="94" y="20"/>
                </a:lnTo>
                <a:lnTo>
                  <a:pt x="92" y="22"/>
                </a:lnTo>
                <a:lnTo>
                  <a:pt x="90" y="25"/>
                </a:lnTo>
                <a:lnTo>
                  <a:pt x="90" y="29"/>
                </a:lnTo>
                <a:lnTo>
                  <a:pt x="88" y="33"/>
                </a:lnTo>
                <a:lnTo>
                  <a:pt x="87" y="36"/>
                </a:lnTo>
                <a:lnTo>
                  <a:pt x="85" y="40"/>
                </a:lnTo>
                <a:lnTo>
                  <a:pt x="83" y="46"/>
                </a:lnTo>
                <a:lnTo>
                  <a:pt x="81" y="47"/>
                </a:lnTo>
                <a:lnTo>
                  <a:pt x="79" y="51"/>
                </a:lnTo>
                <a:lnTo>
                  <a:pt x="77" y="53"/>
                </a:lnTo>
                <a:lnTo>
                  <a:pt x="74" y="57"/>
                </a:lnTo>
                <a:lnTo>
                  <a:pt x="72" y="60"/>
                </a:lnTo>
                <a:lnTo>
                  <a:pt x="68" y="64"/>
                </a:lnTo>
                <a:lnTo>
                  <a:pt x="64" y="68"/>
                </a:lnTo>
                <a:lnTo>
                  <a:pt x="61" y="73"/>
                </a:lnTo>
                <a:lnTo>
                  <a:pt x="57" y="77"/>
                </a:lnTo>
                <a:lnTo>
                  <a:pt x="53" y="80"/>
                </a:lnTo>
                <a:lnTo>
                  <a:pt x="52" y="84"/>
                </a:lnTo>
                <a:lnTo>
                  <a:pt x="48" y="88"/>
                </a:lnTo>
                <a:lnTo>
                  <a:pt x="46" y="91"/>
                </a:lnTo>
                <a:lnTo>
                  <a:pt x="42" y="93"/>
                </a:lnTo>
                <a:lnTo>
                  <a:pt x="41" y="99"/>
                </a:lnTo>
                <a:lnTo>
                  <a:pt x="37" y="103"/>
                </a:lnTo>
                <a:lnTo>
                  <a:pt x="33" y="108"/>
                </a:lnTo>
                <a:lnTo>
                  <a:pt x="31" y="112"/>
                </a:lnTo>
                <a:lnTo>
                  <a:pt x="30" y="115"/>
                </a:lnTo>
                <a:lnTo>
                  <a:pt x="28" y="117"/>
                </a:lnTo>
                <a:lnTo>
                  <a:pt x="26" y="121"/>
                </a:lnTo>
                <a:lnTo>
                  <a:pt x="24" y="125"/>
                </a:lnTo>
                <a:lnTo>
                  <a:pt x="22" y="128"/>
                </a:lnTo>
                <a:lnTo>
                  <a:pt x="20" y="132"/>
                </a:lnTo>
                <a:lnTo>
                  <a:pt x="18" y="136"/>
                </a:lnTo>
                <a:lnTo>
                  <a:pt x="17" y="141"/>
                </a:lnTo>
                <a:lnTo>
                  <a:pt x="15" y="145"/>
                </a:lnTo>
                <a:lnTo>
                  <a:pt x="13" y="148"/>
                </a:lnTo>
                <a:lnTo>
                  <a:pt x="11" y="152"/>
                </a:lnTo>
                <a:lnTo>
                  <a:pt x="9" y="156"/>
                </a:lnTo>
                <a:lnTo>
                  <a:pt x="7" y="160"/>
                </a:lnTo>
                <a:lnTo>
                  <a:pt x="6" y="163"/>
                </a:lnTo>
                <a:lnTo>
                  <a:pt x="4" y="167"/>
                </a:lnTo>
                <a:lnTo>
                  <a:pt x="4" y="171"/>
                </a:lnTo>
                <a:lnTo>
                  <a:pt x="2" y="174"/>
                </a:lnTo>
                <a:lnTo>
                  <a:pt x="2" y="178"/>
                </a:lnTo>
                <a:lnTo>
                  <a:pt x="0" y="182"/>
                </a:lnTo>
                <a:lnTo>
                  <a:pt x="0" y="189"/>
                </a:lnTo>
                <a:lnTo>
                  <a:pt x="0" y="193"/>
                </a:lnTo>
                <a:lnTo>
                  <a:pt x="0" y="194"/>
                </a:lnTo>
                <a:lnTo>
                  <a:pt x="4" y="198"/>
                </a:lnTo>
                <a:lnTo>
                  <a:pt x="7" y="198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85" name="Freeform 2141"/>
          <p:cNvSpPr>
            <a:spLocks/>
          </p:cNvSpPr>
          <p:nvPr/>
        </p:nvSpPr>
        <p:spPr bwMode="auto">
          <a:xfrm>
            <a:off x="6167438" y="4035425"/>
            <a:ext cx="107950" cy="144463"/>
          </a:xfrm>
          <a:custGeom>
            <a:avLst/>
            <a:gdLst>
              <a:gd name="T0" fmla="*/ 125 w 136"/>
              <a:gd name="T1" fmla="*/ 178 h 182"/>
              <a:gd name="T2" fmla="*/ 120 w 136"/>
              <a:gd name="T3" fmla="*/ 172 h 182"/>
              <a:gd name="T4" fmla="*/ 116 w 136"/>
              <a:gd name="T5" fmla="*/ 165 h 182"/>
              <a:gd name="T6" fmla="*/ 110 w 136"/>
              <a:gd name="T7" fmla="*/ 160 h 182"/>
              <a:gd name="T8" fmla="*/ 107 w 136"/>
              <a:gd name="T9" fmla="*/ 152 h 182"/>
              <a:gd name="T10" fmla="*/ 103 w 136"/>
              <a:gd name="T11" fmla="*/ 147 h 182"/>
              <a:gd name="T12" fmla="*/ 99 w 136"/>
              <a:gd name="T13" fmla="*/ 139 h 182"/>
              <a:gd name="T14" fmla="*/ 96 w 136"/>
              <a:gd name="T15" fmla="*/ 132 h 182"/>
              <a:gd name="T16" fmla="*/ 92 w 136"/>
              <a:gd name="T17" fmla="*/ 126 h 182"/>
              <a:gd name="T18" fmla="*/ 86 w 136"/>
              <a:gd name="T19" fmla="*/ 119 h 182"/>
              <a:gd name="T20" fmla="*/ 83 w 136"/>
              <a:gd name="T21" fmla="*/ 112 h 182"/>
              <a:gd name="T22" fmla="*/ 79 w 136"/>
              <a:gd name="T23" fmla="*/ 106 h 182"/>
              <a:gd name="T24" fmla="*/ 75 w 136"/>
              <a:gd name="T25" fmla="*/ 101 h 182"/>
              <a:gd name="T26" fmla="*/ 74 w 136"/>
              <a:gd name="T27" fmla="*/ 93 h 182"/>
              <a:gd name="T28" fmla="*/ 72 w 136"/>
              <a:gd name="T29" fmla="*/ 86 h 182"/>
              <a:gd name="T30" fmla="*/ 70 w 136"/>
              <a:gd name="T31" fmla="*/ 81 h 182"/>
              <a:gd name="T32" fmla="*/ 68 w 136"/>
              <a:gd name="T33" fmla="*/ 73 h 182"/>
              <a:gd name="T34" fmla="*/ 68 w 136"/>
              <a:gd name="T35" fmla="*/ 66 h 182"/>
              <a:gd name="T36" fmla="*/ 66 w 136"/>
              <a:gd name="T37" fmla="*/ 58 h 182"/>
              <a:gd name="T38" fmla="*/ 64 w 136"/>
              <a:gd name="T39" fmla="*/ 51 h 182"/>
              <a:gd name="T40" fmla="*/ 61 w 136"/>
              <a:gd name="T41" fmla="*/ 44 h 182"/>
              <a:gd name="T42" fmla="*/ 57 w 136"/>
              <a:gd name="T43" fmla="*/ 36 h 182"/>
              <a:gd name="T44" fmla="*/ 52 w 136"/>
              <a:gd name="T45" fmla="*/ 27 h 182"/>
              <a:gd name="T46" fmla="*/ 48 w 136"/>
              <a:gd name="T47" fmla="*/ 20 h 182"/>
              <a:gd name="T48" fmla="*/ 37 w 136"/>
              <a:gd name="T49" fmla="*/ 11 h 182"/>
              <a:gd name="T50" fmla="*/ 28 w 136"/>
              <a:gd name="T51" fmla="*/ 3 h 182"/>
              <a:gd name="T52" fmla="*/ 18 w 136"/>
              <a:gd name="T53" fmla="*/ 0 h 182"/>
              <a:gd name="T54" fmla="*/ 7 w 136"/>
              <a:gd name="T55" fmla="*/ 0 h 182"/>
              <a:gd name="T56" fmla="*/ 4 w 136"/>
              <a:gd name="T57" fmla="*/ 3 h 182"/>
              <a:gd name="T58" fmla="*/ 13 w 136"/>
              <a:gd name="T59" fmla="*/ 7 h 182"/>
              <a:gd name="T60" fmla="*/ 22 w 136"/>
              <a:gd name="T61" fmla="*/ 12 h 182"/>
              <a:gd name="T62" fmla="*/ 28 w 136"/>
              <a:gd name="T63" fmla="*/ 20 h 182"/>
              <a:gd name="T64" fmla="*/ 31 w 136"/>
              <a:gd name="T65" fmla="*/ 27 h 182"/>
              <a:gd name="T66" fmla="*/ 35 w 136"/>
              <a:gd name="T67" fmla="*/ 33 h 182"/>
              <a:gd name="T68" fmla="*/ 39 w 136"/>
              <a:gd name="T69" fmla="*/ 40 h 182"/>
              <a:gd name="T70" fmla="*/ 44 w 136"/>
              <a:gd name="T71" fmla="*/ 46 h 182"/>
              <a:gd name="T72" fmla="*/ 50 w 136"/>
              <a:gd name="T73" fmla="*/ 51 h 182"/>
              <a:gd name="T74" fmla="*/ 57 w 136"/>
              <a:gd name="T75" fmla="*/ 58 h 182"/>
              <a:gd name="T76" fmla="*/ 64 w 136"/>
              <a:gd name="T77" fmla="*/ 66 h 182"/>
              <a:gd name="T78" fmla="*/ 72 w 136"/>
              <a:gd name="T79" fmla="*/ 73 h 182"/>
              <a:gd name="T80" fmla="*/ 77 w 136"/>
              <a:gd name="T81" fmla="*/ 79 h 182"/>
              <a:gd name="T82" fmla="*/ 83 w 136"/>
              <a:gd name="T83" fmla="*/ 86 h 182"/>
              <a:gd name="T84" fmla="*/ 92 w 136"/>
              <a:gd name="T85" fmla="*/ 93 h 182"/>
              <a:gd name="T86" fmla="*/ 98 w 136"/>
              <a:gd name="T87" fmla="*/ 101 h 182"/>
              <a:gd name="T88" fmla="*/ 101 w 136"/>
              <a:gd name="T89" fmla="*/ 108 h 182"/>
              <a:gd name="T90" fmla="*/ 105 w 136"/>
              <a:gd name="T91" fmla="*/ 114 h 182"/>
              <a:gd name="T92" fmla="*/ 110 w 136"/>
              <a:gd name="T93" fmla="*/ 121 h 182"/>
              <a:gd name="T94" fmla="*/ 116 w 136"/>
              <a:gd name="T95" fmla="*/ 128 h 182"/>
              <a:gd name="T96" fmla="*/ 120 w 136"/>
              <a:gd name="T97" fmla="*/ 136 h 182"/>
              <a:gd name="T98" fmla="*/ 123 w 136"/>
              <a:gd name="T99" fmla="*/ 143 h 182"/>
              <a:gd name="T100" fmla="*/ 127 w 136"/>
              <a:gd name="T101" fmla="*/ 149 h 182"/>
              <a:gd name="T102" fmla="*/ 131 w 136"/>
              <a:gd name="T103" fmla="*/ 156 h 182"/>
              <a:gd name="T104" fmla="*/ 132 w 136"/>
              <a:gd name="T105" fmla="*/ 163 h 182"/>
              <a:gd name="T106" fmla="*/ 136 w 136"/>
              <a:gd name="T107" fmla="*/ 172 h 182"/>
              <a:gd name="T108" fmla="*/ 136 w 136"/>
              <a:gd name="T109" fmla="*/ 178 h 182"/>
              <a:gd name="T110" fmla="*/ 129 w 136"/>
              <a:gd name="T111" fmla="*/ 182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6" h="182">
                <a:moveTo>
                  <a:pt x="129" y="182"/>
                </a:moveTo>
                <a:lnTo>
                  <a:pt x="125" y="178"/>
                </a:lnTo>
                <a:lnTo>
                  <a:pt x="123" y="174"/>
                </a:lnTo>
                <a:lnTo>
                  <a:pt x="120" y="172"/>
                </a:lnTo>
                <a:lnTo>
                  <a:pt x="118" y="169"/>
                </a:lnTo>
                <a:lnTo>
                  <a:pt x="116" y="165"/>
                </a:lnTo>
                <a:lnTo>
                  <a:pt x="114" y="161"/>
                </a:lnTo>
                <a:lnTo>
                  <a:pt x="110" y="160"/>
                </a:lnTo>
                <a:lnTo>
                  <a:pt x="109" y="156"/>
                </a:lnTo>
                <a:lnTo>
                  <a:pt x="107" y="152"/>
                </a:lnTo>
                <a:lnTo>
                  <a:pt x="105" y="149"/>
                </a:lnTo>
                <a:lnTo>
                  <a:pt x="103" y="147"/>
                </a:lnTo>
                <a:lnTo>
                  <a:pt x="101" y="143"/>
                </a:lnTo>
                <a:lnTo>
                  <a:pt x="99" y="139"/>
                </a:lnTo>
                <a:lnTo>
                  <a:pt x="98" y="136"/>
                </a:lnTo>
                <a:lnTo>
                  <a:pt x="96" y="132"/>
                </a:lnTo>
                <a:lnTo>
                  <a:pt x="94" y="128"/>
                </a:lnTo>
                <a:lnTo>
                  <a:pt x="92" y="126"/>
                </a:lnTo>
                <a:lnTo>
                  <a:pt x="90" y="123"/>
                </a:lnTo>
                <a:lnTo>
                  <a:pt x="86" y="119"/>
                </a:lnTo>
                <a:lnTo>
                  <a:pt x="85" y="117"/>
                </a:lnTo>
                <a:lnTo>
                  <a:pt x="83" y="112"/>
                </a:lnTo>
                <a:lnTo>
                  <a:pt x="81" y="110"/>
                </a:lnTo>
                <a:lnTo>
                  <a:pt x="79" y="106"/>
                </a:lnTo>
                <a:lnTo>
                  <a:pt x="77" y="103"/>
                </a:lnTo>
                <a:lnTo>
                  <a:pt x="75" y="101"/>
                </a:lnTo>
                <a:lnTo>
                  <a:pt x="74" y="97"/>
                </a:lnTo>
                <a:lnTo>
                  <a:pt x="74" y="93"/>
                </a:lnTo>
                <a:lnTo>
                  <a:pt x="72" y="90"/>
                </a:lnTo>
                <a:lnTo>
                  <a:pt x="72" y="86"/>
                </a:lnTo>
                <a:lnTo>
                  <a:pt x="72" y="84"/>
                </a:lnTo>
                <a:lnTo>
                  <a:pt x="70" y="81"/>
                </a:lnTo>
                <a:lnTo>
                  <a:pt x="70" y="77"/>
                </a:lnTo>
                <a:lnTo>
                  <a:pt x="68" y="73"/>
                </a:lnTo>
                <a:lnTo>
                  <a:pt x="68" y="69"/>
                </a:lnTo>
                <a:lnTo>
                  <a:pt x="68" y="66"/>
                </a:lnTo>
                <a:lnTo>
                  <a:pt x="68" y="62"/>
                </a:lnTo>
                <a:lnTo>
                  <a:pt x="66" y="58"/>
                </a:lnTo>
                <a:lnTo>
                  <a:pt x="64" y="55"/>
                </a:lnTo>
                <a:lnTo>
                  <a:pt x="64" y="51"/>
                </a:lnTo>
                <a:lnTo>
                  <a:pt x="63" y="47"/>
                </a:lnTo>
                <a:lnTo>
                  <a:pt x="61" y="44"/>
                </a:lnTo>
                <a:lnTo>
                  <a:pt x="59" y="40"/>
                </a:lnTo>
                <a:lnTo>
                  <a:pt x="57" y="36"/>
                </a:lnTo>
                <a:lnTo>
                  <a:pt x="53" y="33"/>
                </a:lnTo>
                <a:lnTo>
                  <a:pt x="52" y="27"/>
                </a:lnTo>
                <a:lnTo>
                  <a:pt x="50" y="24"/>
                </a:lnTo>
                <a:lnTo>
                  <a:pt x="48" y="20"/>
                </a:lnTo>
                <a:lnTo>
                  <a:pt x="44" y="16"/>
                </a:lnTo>
                <a:lnTo>
                  <a:pt x="37" y="11"/>
                </a:lnTo>
                <a:lnTo>
                  <a:pt x="33" y="7"/>
                </a:lnTo>
                <a:lnTo>
                  <a:pt x="28" y="3"/>
                </a:lnTo>
                <a:lnTo>
                  <a:pt x="22" y="1"/>
                </a:lnTo>
                <a:lnTo>
                  <a:pt x="18" y="0"/>
                </a:lnTo>
                <a:lnTo>
                  <a:pt x="13" y="0"/>
                </a:lnTo>
                <a:lnTo>
                  <a:pt x="7" y="0"/>
                </a:lnTo>
                <a:lnTo>
                  <a:pt x="0" y="0"/>
                </a:lnTo>
                <a:lnTo>
                  <a:pt x="4" y="3"/>
                </a:lnTo>
                <a:lnTo>
                  <a:pt x="9" y="5"/>
                </a:lnTo>
                <a:lnTo>
                  <a:pt x="13" y="7"/>
                </a:lnTo>
                <a:lnTo>
                  <a:pt x="18" y="11"/>
                </a:lnTo>
                <a:lnTo>
                  <a:pt x="22" y="12"/>
                </a:lnTo>
                <a:lnTo>
                  <a:pt x="26" y="16"/>
                </a:lnTo>
                <a:lnTo>
                  <a:pt x="28" y="20"/>
                </a:lnTo>
                <a:lnTo>
                  <a:pt x="29" y="24"/>
                </a:lnTo>
                <a:lnTo>
                  <a:pt x="31" y="27"/>
                </a:lnTo>
                <a:lnTo>
                  <a:pt x="33" y="31"/>
                </a:lnTo>
                <a:lnTo>
                  <a:pt x="35" y="33"/>
                </a:lnTo>
                <a:lnTo>
                  <a:pt x="37" y="36"/>
                </a:lnTo>
                <a:lnTo>
                  <a:pt x="39" y="40"/>
                </a:lnTo>
                <a:lnTo>
                  <a:pt x="40" y="44"/>
                </a:lnTo>
                <a:lnTo>
                  <a:pt x="44" y="46"/>
                </a:lnTo>
                <a:lnTo>
                  <a:pt x="46" y="49"/>
                </a:lnTo>
                <a:lnTo>
                  <a:pt x="50" y="51"/>
                </a:lnTo>
                <a:lnTo>
                  <a:pt x="53" y="55"/>
                </a:lnTo>
                <a:lnTo>
                  <a:pt x="57" y="58"/>
                </a:lnTo>
                <a:lnTo>
                  <a:pt x="61" y="62"/>
                </a:lnTo>
                <a:lnTo>
                  <a:pt x="64" y="66"/>
                </a:lnTo>
                <a:lnTo>
                  <a:pt x="68" y="69"/>
                </a:lnTo>
                <a:lnTo>
                  <a:pt x="72" y="73"/>
                </a:lnTo>
                <a:lnTo>
                  <a:pt x="75" y="77"/>
                </a:lnTo>
                <a:lnTo>
                  <a:pt x="77" y="79"/>
                </a:lnTo>
                <a:lnTo>
                  <a:pt x="81" y="82"/>
                </a:lnTo>
                <a:lnTo>
                  <a:pt x="83" y="86"/>
                </a:lnTo>
                <a:lnTo>
                  <a:pt x="88" y="90"/>
                </a:lnTo>
                <a:lnTo>
                  <a:pt x="92" y="93"/>
                </a:lnTo>
                <a:lnTo>
                  <a:pt x="94" y="97"/>
                </a:lnTo>
                <a:lnTo>
                  <a:pt x="98" y="101"/>
                </a:lnTo>
                <a:lnTo>
                  <a:pt x="99" y="104"/>
                </a:lnTo>
                <a:lnTo>
                  <a:pt x="101" y="108"/>
                </a:lnTo>
                <a:lnTo>
                  <a:pt x="103" y="110"/>
                </a:lnTo>
                <a:lnTo>
                  <a:pt x="105" y="114"/>
                </a:lnTo>
                <a:lnTo>
                  <a:pt x="107" y="117"/>
                </a:lnTo>
                <a:lnTo>
                  <a:pt x="110" y="121"/>
                </a:lnTo>
                <a:lnTo>
                  <a:pt x="112" y="125"/>
                </a:lnTo>
                <a:lnTo>
                  <a:pt x="116" y="128"/>
                </a:lnTo>
                <a:lnTo>
                  <a:pt x="118" y="132"/>
                </a:lnTo>
                <a:lnTo>
                  <a:pt x="120" y="136"/>
                </a:lnTo>
                <a:lnTo>
                  <a:pt x="121" y="139"/>
                </a:lnTo>
                <a:lnTo>
                  <a:pt x="123" y="143"/>
                </a:lnTo>
                <a:lnTo>
                  <a:pt x="125" y="145"/>
                </a:lnTo>
                <a:lnTo>
                  <a:pt x="127" y="149"/>
                </a:lnTo>
                <a:lnTo>
                  <a:pt x="129" y="152"/>
                </a:lnTo>
                <a:lnTo>
                  <a:pt x="131" y="156"/>
                </a:lnTo>
                <a:lnTo>
                  <a:pt x="132" y="160"/>
                </a:lnTo>
                <a:lnTo>
                  <a:pt x="132" y="163"/>
                </a:lnTo>
                <a:lnTo>
                  <a:pt x="134" y="165"/>
                </a:lnTo>
                <a:lnTo>
                  <a:pt x="136" y="172"/>
                </a:lnTo>
                <a:lnTo>
                  <a:pt x="136" y="176"/>
                </a:lnTo>
                <a:lnTo>
                  <a:pt x="136" y="178"/>
                </a:lnTo>
                <a:lnTo>
                  <a:pt x="132" y="182"/>
                </a:lnTo>
                <a:lnTo>
                  <a:pt x="129" y="182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86" name="Freeform 2142"/>
          <p:cNvSpPr>
            <a:spLocks/>
          </p:cNvSpPr>
          <p:nvPr/>
        </p:nvSpPr>
        <p:spPr bwMode="auto">
          <a:xfrm>
            <a:off x="6167438" y="4035425"/>
            <a:ext cx="107950" cy="144463"/>
          </a:xfrm>
          <a:custGeom>
            <a:avLst/>
            <a:gdLst>
              <a:gd name="T0" fmla="*/ 125 w 136"/>
              <a:gd name="T1" fmla="*/ 178 h 182"/>
              <a:gd name="T2" fmla="*/ 120 w 136"/>
              <a:gd name="T3" fmla="*/ 172 h 182"/>
              <a:gd name="T4" fmla="*/ 116 w 136"/>
              <a:gd name="T5" fmla="*/ 165 h 182"/>
              <a:gd name="T6" fmla="*/ 110 w 136"/>
              <a:gd name="T7" fmla="*/ 160 h 182"/>
              <a:gd name="T8" fmla="*/ 107 w 136"/>
              <a:gd name="T9" fmla="*/ 152 h 182"/>
              <a:gd name="T10" fmla="*/ 103 w 136"/>
              <a:gd name="T11" fmla="*/ 147 h 182"/>
              <a:gd name="T12" fmla="*/ 99 w 136"/>
              <a:gd name="T13" fmla="*/ 139 h 182"/>
              <a:gd name="T14" fmla="*/ 96 w 136"/>
              <a:gd name="T15" fmla="*/ 132 h 182"/>
              <a:gd name="T16" fmla="*/ 92 w 136"/>
              <a:gd name="T17" fmla="*/ 126 h 182"/>
              <a:gd name="T18" fmla="*/ 86 w 136"/>
              <a:gd name="T19" fmla="*/ 119 h 182"/>
              <a:gd name="T20" fmla="*/ 83 w 136"/>
              <a:gd name="T21" fmla="*/ 112 h 182"/>
              <a:gd name="T22" fmla="*/ 79 w 136"/>
              <a:gd name="T23" fmla="*/ 106 h 182"/>
              <a:gd name="T24" fmla="*/ 75 w 136"/>
              <a:gd name="T25" fmla="*/ 101 h 182"/>
              <a:gd name="T26" fmla="*/ 74 w 136"/>
              <a:gd name="T27" fmla="*/ 93 h 182"/>
              <a:gd name="T28" fmla="*/ 72 w 136"/>
              <a:gd name="T29" fmla="*/ 86 h 182"/>
              <a:gd name="T30" fmla="*/ 70 w 136"/>
              <a:gd name="T31" fmla="*/ 81 h 182"/>
              <a:gd name="T32" fmla="*/ 68 w 136"/>
              <a:gd name="T33" fmla="*/ 73 h 182"/>
              <a:gd name="T34" fmla="*/ 68 w 136"/>
              <a:gd name="T35" fmla="*/ 66 h 182"/>
              <a:gd name="T36" fmla="*/ 66 w 136"/>
              <a:gd name="T37" fmla="*/ 58 h 182"/>
              <a:gd name="T38" fmla="*/ 64 w 136"/>
              <a:gd name="T39" fmla="*/ 51 h 182"/>
              <a:gd name="T40" fmla="*/ 61 w 136"/>
              <a:gd name="T41" fmla="*/ 44 h 182"/>
              <a:gd name="T42" fmla="*/ 57 w 136"/>
              <a:gd name="T43" fmla="*/ 36 h 182"/>
              <a:gd name="T44" fmla="*/ 52 w 136"/>
              <a:gd name="T45" fmla="*/ 27 h 182"/>
              <a:gd name="T46" fmla="*/ 48 w 136"/>
              <a:gd name="T47" fmla="*/ 20 h 182"/>
              <a:gd name="T48" fmla="*/ 37 w 136"/>
              <a:gd name="T49" fmla="*/ 11 h 182"/>
              <a:gd name="T50" fmla="*/ 28 w 136"/>
              <a:gd name="T51" fmla="*/ 3 h 182"/>
              <a:gd name="T52" fmla="*/ 18 w 136"/>
              <a:gd name="T53" fmla="*/ 0 h 182"/>
              <a:gd name="T54" fmla="*/ 7 w 136"/>
              <a:gd name="T55" fmla="*/ 0 h 182"/>
              <a:gd name="T56" fmla="*/ 4 w 136"/>
              <a:gd name="T57" fmla="*/ 3 h 182"/>
              <a:gd name="T58" fmla="*/ 13 w 136"/>
              <a:gd name="T59" fmla="*/ 7 h 182"/>
              <a:gd name="T60" fmla="*/ 22 w 136"/>
              <a:gd name="T61" fmla="*/ 12 h 182"/>
              <a:gd name="T62" fmla="*/ 28 w 136"/>
              <a:gd name="T63" fmla="*/ 20 h 182"/>
              <a:gd name="T64" fmla="*/ 31 w 136"/>
              <a:gd name="T65" fmla="*/ 27 h 182"/>
              <a:gd name="T66" fmla="*/ 35 w 136"/>
              <a:gd name="T67" fmla="*/ 33 h 182"/>
              <a:gd name="T68" fmla="*/ 39 w 136"/>
              <a:gd name="T69" fmla="*/ 40 h 182"/>
              <a:gd name="T70" fmla="*/ 44 w 136"/>
              <a:gd name="T71" fmla="*/ 46 h 182"/>
              <a:gd name="T72" fmla="*/ 50 w 136"/>
              <a:gd name="T73" fmla="*/ 51 h 182"/>
              <a:gd name="T74" fmla="*/ 57 w 136"/>
              <a:gd name="T75" fmla="*/ 58 h 182"/>
              <a:gd name="T76" fmla="*/ 64 w 136"/>
              <a:gd name="T77" fmla="*/ 66 h 182"/>
              <a:gd name="T78" fmla="*/ 72 w 136"/>
              <a:gd name="T79" fmla="*/ 73 h 182"/>
              <a:gd name="T80" fmla="*/ 77 w 136"/>
              <a:gd name="T81" fmla="*/ 79 h 182"/>
              <a:gd name="T82" fmla="*/ 83 w 136"/>
              <a:gd name="T83" fmla="*/ 86 h 182"/>
              <a:gd name="T84" fmla="*/ 92 w 136"/>
              <a:gd name="T85" fmla="*/ 93 h 182"/>
              <a:gd name="T86" fmla="*/ 98 w 136"/>
              <a:gd name="T87" fmla="*/ 101 h 182"/>
              <a:gd name="T88" fmla="*/ 101 w 136"/>
              <a:gd name="T89" fmla="*/ 108 h 182"/>
              <a:gd name="T90" fmla="*/ 105 w 136"/>
              <a:gd name="T91" fmla="*/ 114 h 182"/>
              <a:gd name="T92" fmla="*/ 110 w 136"/>
              <a:gd name="T93" fmla="*/ 121 h 182"/>
              <a:gd name="T94" fmla="*/ 116 w 136"/>
              <a:gd name="T95" fmla="*/ 128 h 182"/>
              <a:gd name="T96" fmla="*/ 120 w 136"/>
              <a:gd name="T97" fmla="*/ 136 h 182"/>
              <a:gd name="T98" fmla="*/ 123 w 136"/>
              <a:gd name="T99" fmla="*/ 143 h 182"/>
              <a:gd name="T100" fmla="*/ 127 w 136"/>
              <a:gd name="T101" fmla="*/ 149 h 182"/>
              <a:gd name="T102" fmla="*/ 131 w 136"/>
              <a:gd name="T103" fmla="*/ 156 h 182"/>
              <a:gd name="T104" fmla="*/ 132 w 136"/>
              <a:gd name="T105" fmla="*/ 163 h 182"/>
              <a:gd name="T106" fmla="*/ 136 w 136"/>
              <a:gd name="T107" fmla="*/ 172 h 182"/>
              <a:gd name="T108" fmla="*/ 136 w 136"/>
              <a:gd name="T109" fmla="*/ 178 h 182"/>
              <a:gd name="T110" fmla="*/ 129 w 136"/>
              <a:gd name="T111" fmla="*/ 182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6" h="182">
                <a:moveTo>
                  <a:pt x="129" y="182"/>
                </a:moveTo>
                <a:lnTo>
                  <a:pt x="125" y="178"/>
                </a:lnTo>
                <a:lnTo>
                  <a:pt x="123" y="174"/>
                </a:lnTo>
                <a:lnTo>
                  <a:pt x="120" y="172"/>
                </a:lnTo>
                <a:lnTo>
                  <a:pt x="118" y="169"/>
                </a:lnTo>
                <a:lnTo>
                  <a:pt x="116" y="165"/>
                </a:lnTo>
                <a:lnTo>
                  <a:pt x="114" y="161"/>
                </a:lnTo>
                <a:lnTo>
                  <a:pt x="110" y="160"/>
                </a:lnTo>
                <a:lnTo>
                  <a:pt x="109" y="156"/>
                </a:lnTo>
                <a:lnTo>
                  <a:pt x="107" y="152"/>
                </a:lnTo>
                <a:lnTo>
                  <a:pt x="105" y="149"/>
                </a:lnTo>
                <a:lnTo>
                  <a:pt x="103" y="147"/>
                </a:lnTo>
                <a:lnTo>
                  <a:pt x="101" y="143"/>
                </a:lnTo>
                <a:lnTo>
                  <a:pt x="99" y="139"/>
                </a:lnTo>
                <a:lnTo>
                  <a:pt x="98" y="136"/>
                </a:lnTo>
                <a:lnTo>
                  <a:pt x="96" y="132"/>
                </a:lnTo>
                <a:lnTo>
                  <a:pt x="94" y="128"/>
                </a:lnTo>
                <a:lnTo>
                  <a:pt x="92" y="126"/>
                </a:lnTo>
                <a:lnTo>
                  <a:pt x="90" y="123"/>
                </a:lnTo>
                <a:lnTo>
                  <a:pt x="86" y="119"/>
                </a:lnTo>
                <a:lnTo>
                  <a:pt x="85" y="117"/>
                </a:lnTo>
                <a:lnTo>
                  <a:pt x="83" y="112"/>
                </a:lnTo>
                <a:lnTo>
                  <a:pt x="81" y="110"/>
                </a:lnTo>
                <a:lnTo>
                  <a:pt x="79" y="106"/>
                </a:lnTo>
                <a:lnTo>
                  <a:pt x="77" y="103"/>
                </a:lnTo>
                <a:lnTo>
                  <a:pt x="75" y="101"/>
                </a:lnTo>
                <a:lnTo>
                  <a:pt x="74" y="97"/>
                </a:lnTo>
                <a:lnTo>
                  <a:pt x="74" y="93"/>
                </a:lnTo>
                <a:lnTo>
                  <a:pt x="72" y="90"/>
                </a:lnTo>
                <a:lnTo>
                  <a:pt x="72" y="86"/>
                </a:lnTo>
                <a:lnTo>
                  <a:pt x="72" y="84"/>
                </a:lnTo>
                <a:lnTo>
                  <a:pt x="70" y="81"/>
                </a:lnTo>
                <a:lnTo>
                  <a:pt x="70" y="77"/>
                </a:lnTo>
                <a:lnTo>
                  <a:pt x="68" y="73"/>
                </a:lnTo>
                <a:lnTo>
                  <a:pt x="68" y="69"/>
                </a:lnTo>
                <a:lnTo>
                  <a:pt x="68" y="66"/>
                </a:lnTo>
                <a:lnTo>
                  <a:pt x="68" y="62"/>
                </a:lnTo>
                <a:lnTo>
                  <a:pt x="66" y="58"/>
                </a:lnTo>
                <a:lnTo>
                  <a:pt x="64" y="55"/>
                </a:lnTo>
                <a:lnTo>
                  <a:pt x="64" y="51"/>
                </a:lnTo>
                <a:lnTo>
                  <a:pt x="63" y="47"/>
                </a:lnTo>
                <a:lnTo>
                  <a:pt x="61" y="44"/>
                </a:lnTo>
                <a:lnTo>
                  <a:pt x="59" y="40"/>
                </a:lnTo>
                <a:lnTo>
                  <a:pt x="57" y="36"/>
                </a:lnTo>
                <a:lnTo>
                  <a:pt x="53" y="33"/>
                </a:lnTo>
                <a:lnTo>
                  <a:pt x="52" y="27"/>
                </a:lnTo>
                <a:lnTo>
                  <a:pt x="50" y="24"/>
                </a:lnTo>
                <a:lnTo>
                  <a:pt x="48" y="20"/>
                </a:lnTo>
                <a:lnTo>
                  <a:pt x="44" y="16"/>
                </a:lnTo>
                <a:lnTo>
                  <a:pt x="37" y="11"/>
                </a:lnTo>
                <a:lnTo>
                  <a:pt x="33" y="7"/>
                </a:lnTo>
                <a:lnTo>
                  <a:pt x="28" y="3"/>
                </a:lnTo>
                <a:lnTo>
                  <a:pt x="22" y="1"/>
                </a:lnTo>
                <a:lnTo>
                  <a:pt x="18" y="0"/>
                </a:lnTo>
                <a:lnTo>
                  <a:pt x="13" y="0"/>
                </a:lnTo>
                <a:lnTo>
                  <a:pt x="7" y="0"/>
                </a:lnTo>
                <a:lnTo>
                  <a:pt x="0" y="0"/>
                </a:lnTo>
                <a:lnTo>
                  <a:pt x="4" y="3"/>
                </a:lnTo>
                <a:lnTo>
                  <a:pt x="9" y="5"/>
                </a:lnTo>
                <a:lnTo>
                  <a:pt x="13" y="7"/>
                </a:lnTo>
                <a:lnTo>
                  <a:pt x="18" y="11"/>
                </a:lnTo>
                <a:lnTo>
                  <a:pt x="22" y="12"/>
                </a:lnTo>
                <a:lnTo>
                  <a:pt x="26" y="16"/>
                </a:lnTo>
                <a:lnTo>
                  <a:pt x="28" y="20"/>
                </a:lnTo>
                <a:lnTo>
                  <a:pt x="29" y="24"/>
                </a:lnTo>
                <a:lnTo>
                  <a:pt x="31" y="27"/>
                </a:lnTo>
                <a:lnTo>
                  <a:pt x="33" y="31"/>
                </a:lnTo>
                <a:lnTo>
                  <a:pt x="35" y="33"/>
                </a:lnTo>
                <a:lnTo>
                  <a:pt x="37" y="36"/>
                </a:lnTo>
                <a:lnTo>
                  <a:pt x="39" y="40"/>
                </a:lnTo>
                <a:lnTo>
                  <a:pt x="40" y="44"/>
                </a:lnTo>
                <a:lnTo>
                  <a:pt x="44" y="46"/>
                </a:lnTo>
                <a:lnTo>
                  <a:pt x="46" y="49"/>
                </a:lnTo>
                <a:lnTo>
                  <a:pt x="50" y="51"/>
                </a:lnTo>
                <a:lnTo>
                  <a:pt x="53" y="55"/>
                </a:lnTo>
                <a:lnTo>
                  <a:pt x="57" y="58"/>
                </a:lnTo>
                <a:lnTo>
                  <a:pt x="61" y="62"/>
                </a:lnTo>
                <a:lnTo>
                  <a:pt x="64" y="66"/>
                </a:lnTo>
                <a:lnTo>
                  <a:pt x="68" y="69"/>
                </a:lnTo>
                <a:lnTo>
                  <a:pt x="72" y="73"/>
                </a:lnTo>
                <a:lnTo>
                  <a:pt x="75" y="77"/>
                </a:lnTo>
                <a:lnTo>
                  <a:pt x="77" y="79"/>
                </a:lnTo>
                <a:lnTo>
                  <a:pt x="81" y="82"/>
                </a:lnTo>
                <a:lnTo>
                  <a:pt x="83" y="86"/>
                </a:lnTo>
                <a:lnTo>
                  <a:pt x="88" y="90"/>
                </a:lnTo>
                <a:lnTo>
                  <a:pt x="92" y="93"/>
                </a:lnTo>
                <a:lnTo>
                  <a:pt x="94" y="97"/>
                </a:lnTo>
                <a:lnTo>
                  <a:pt x="98" y="101"/>
                </a:lnTo>
                <a:lnTo>
                  <a:pt x="99" y="104"/>
                </a:lnTo>
                <a:lnTo>
                  <a:pt x="101" y="108"/>
                </a:lnTo>
                <a:lnTo>
                  <a:pt x="103" y="110"/>
                </a:lnTo>
                <a:lnTo>
                  <a:pt x="105" y="114"/>
                </a:lnTo>
                <a:lnTo>
                  <a:pt x="107" y="117"/>
                </a:lnTo>
                <a:lnTo>
                  <a:pt x="110" y="121"/>
                </a:lnTo>
                <a:lnTo>
                  <a:pt x="112" y="125"/>
                </a:lnTo>
                <a:lnTo>
                  <a:pt x="116" y="128"/>
                </a:lnTo>
                <a:lnTo>
                  <a:pt x="118" y="132"/>
                </a:lnTo>
                <a:lnTo>
                  <a:pt x="120" y="136"/>
                </a:lnTo>
                <a:lnTo>
                  <a:pt x="121" y="139"/>
                </a:lnTo>
                <a:lnTo>
                  <a:pt x="123" y="143"/>
                </a:lnTo>
                <a:lnTo>
                  <a:pt x="125" y="145"/>
                </a:lnTo>
                <a:lnTo>
                  <a:pt x="127" y="149"/>
                </a:lnTo>
                <a:lnTo>
                  <a:pt x="129" y="152"/>
                </a:lnTo>
                <a:lnTo>
                  <a:pt x="131" y="156"/>
                </a:lnTo>
                <a:lnTo>
                  <a:pt x="132" y="160"/>
                </a:lnTo>
                <a:lnTo>
                  <a:pt x="132" y="163"/>
                </a:lnTo>
                <a:lnTo>
                  <a:pt x="134" y="165"/>
                </a:lnTo>
                <a:lnTo>
                  <a:pt x="136" y="172"/>
                </a:lnTo>
                <a:lnTo>
                  <a:pt x="136" y="176"/>
                </a:lnTo>
                <a:lnTo>
                  <a:pt x="136" y="178"/>
                </a:lnTo>
                <a:lnTo>
                  <a:pt x="132" y="182"/>
                </a:lnTo>
                <a:lnTo>
                  <a:pt x="129" y="18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87" name="Freeform 2143"/>
          <p:cNvSpPr>
            <a:spLocks/>
          </p:cNvSpPr>
          <p:nvPr/>
        </p:nvSpPr>
        <p:spPr bwMode="auto">
          <a:xfrm>
            <a:off x="6265863" y="4192588"/>
            <a:ext cx="76200" cy="34925"/>
          </a:xfrm>
          <a:custGeom>
            <a:avLst/>
            <a:gdLst>
              <a:gd name="T0" fmla="*/ 11 w 96"/>
              <a:gd name="T1" fmla="*/ 2 h 44"/>
              <a:gd name="T2" fmla="*/ 8 w 96"/>
              <a:gd name="T3" fmla="*/ 6 h 44"/>
              <a:gd name="T4" fmla="*/ 4 w 96"/>
              <a:gd name="T5" fmla="*/ 10 h 44"/>
              <a:gd name="T6" fmla="*/ 2 w 96"/>
              <a:gd name="T7" fmla="*/ 13 h 44"/>
              <a:gd name="T8" fmla="*/ 2 w 96"/>
              <a:gd name="T9" fmla="*/ 17 h 44"/>
              <a:gd name="T10" fmla="*/ 0 w 96"/>
              <a:gd name="T11" fmla="*/ 21 h 44"/>
              <a:gd name="T12" fmla="*/ 0 w 96"/>
              <a:gd name="T13" fmla="*/ 28 h 44"/>
              <a:gd name="T14" fmla="*/ 2 w 96"/>
              <a:gd name="T15" fmla="*/ 28 h 44"/>
              <a:gd name="T16" fmla="*/ 2 w 96"/>
              <a:gd name="T17" fmla="*/ 21 h 44"/>
              <a:gd name="T18" fmla="*/ 6 w 96"/>
              <a:gd name="T19" fmla="*/ 17 h 44"/>
              <a:gd name="T20" fmla="*/ 8 w 96"/>
              <a:gd name="T21" fmla="*/ 15 h 44"/>
              <a:gd name="T22" fmla="*/ 6 w 96"/>
              <a:gd name="T23" fmla="*/ 11 h 44"/>
              <a:gd name="T24" fmla="*/ 10 w 96"/>
              <a:gd name="T25" fmla="*/ 10 h 44"/>
              <a:gd name="T26" fmla="*/ 13 w 96"/>
              <a:gd name="T27" fmla="*/ 6 h 44"/>
              <a:gd name="T28" fmla="*/ 15 w 96"/>
              <a:gd name="T29" fmla="*/ 2 h 44"/>
              <a:gd name="T30" fmla="*/ 15 w 96"/>
              <a:gd name="T31" fmla="*/ 0 h 44"/>
              <a:gd name="T32" fmla="*/ 15 w 96"/>
              <a:gd name="T33" fmla="*/ 6 h 44"/>
              <a:gd name="T34" fmla="*/ 17 w 96"/>
              <a:gd name="T35" fmla="*/ 8 h 44"/>
              <a:gd name="T36" fmla="*/ 21 w 96"/>
              <a:gd name="T37" fmla="*/ 11 h 44"/>
              <a:gd name="T38" fmla="*/ 24 w 96"/>
              <a:gd name="T39" fmla="*/ 13 h 44"/>
              <a:gd name="T40" fmla="*/ 30 w 96"/>
              <a:gd name="T41" fmla="*/ 17 h 44"/>
              <a:gd name="T42" fmla="*/ 37 w 96"/>
              <a:gd name="T43" fmla="*/ 21 h 44"/>
              <a:gd name="T44" fmla="*/ 43 w 96"/>
              <a:gd name="T45" fmla="*/ 24 h 44"/>
              <a:gd name="T46" fmla="*/ 48 w 96"/>
              <a:gd name="T47" fmla="*/ 28 h 44"/>
              <a:gd name="T48" fmla="*/ 54 w 96"/>
              <a:gd name="T49" fmla="*/ 33 h 44"/>
              <a:gd name="T50" fmla="*/ 59 w 96"/>
              <a:gd name="T51" fmla="*/ 39 h 44"/>
              <a:gd name="T52" fmla="*/ 68 w 96"/>
              <a:gd name="T53" fmla="*/ 44 h 44"/>
              <a:gd name="T54" fmla="*/ 63 w 96"/>
              <a:gd name="T55" fmla="*/ 39 h 44"/>
              <a:gd name="T56" fmla="*/ 57 w 96"/>
              <a:gd name="T57" fmla="*/ 35 h 44"/>
              <a:gd name="T58" fmla="*/ 54 w 96"/>
              <a:gd name="T59" fmla="*/ 30 h 44"/>
              <a:gd name="T60" fmla="*/ 52 w 96"/>
              <a:gd name="T61" fmla="*/ 28 h 44"/>
              <a:gd name="T62" fmla="*/ 48 w 96"/>
              <a:gd name="T63" fmla="*/ 24 h 44"/>
              <a:gd name="T64" fmla="*/ 45 w 96"/>
              <a:gd name="T65" fmla="*/ 22 h 44"/>
              <a:gd name="T66" fmla="*/ 39 w 96"/>
              <a:gd name="T67" fmla="*/ 19 h 44"/>
              <a:gd name="T68" fmla="*/ 35 w 96"/>
              <a:gd name="T69" fmla="*/ 17 h 44"/>
              <a:gd name="T70" fmla="*/ 30 w 96"/>
              <a:gd name="T71" fmla="*/ 13 h 44"/>
              <a:gd name="T72" fmla="*/ 24 w 96"/>
              <a:gd name="T73" fmla="*/ 11 h 44"/>
              <a:gd name="T74" fmla="*/ 21 w 96"/>
              <a:gd name="T75" fmla="*/ 10 h 44"/>
              <a:gd name="T76" fmla="*/ 19 w 96"/>
              <a:gd name="T77" fmla="*/ 6 h 44"/>
              <a:gd name="T78" fmla="*/ 19 w 96"/>
              <a:gd name="T79" fmla="*/ 2 h 44"/>
              <a:gd name="T80" fmla="*/ 19 w 96"/>
              <a:gd name="T81" fmla="*/ 2 h 44"/>
              <a:gd name="T82" fmla="*/ 24 w 96"/>
              <a:gd name="T83" fmla="*/ 4 h 44"/>
              <a:gd name="T84" fmla="*/ 32 w 96"/>
              <a:gd name="T85" fmla="*/ 8 h 44"/>
              <a:gd name="T86" fmla="*/ 39 w 96"/>
              <a:gd name="T87" fmla="*/ 10 h 44"/>
              <a:gd name="T88" fmla="*/ 52 w 96"/>
              <a:gd name="T89" fmla="*/ 13 h 44"/>
              <a:gd name="T90" fmla="*/ 65 w 96"/>
              <a:gd name="T91" fmla="*/ 13 h 44"/>
              <a:gd name="T92" fmla="*/ 76 w 96"/>
              <a:gd name="T93" fmla="*/ 19 h 44"/>
              <a:gd name="T94" fmla="*/ 87 w 96"/>
              <a:gd name="T95" fmla="*/ 24 h 44"/>
              <a:gd name="T96" fmla="*/ 92 w 96"/>
              <a:gd name="T97" fmla="*/ 24 h 44"/>
              <a:gd name="T98" fmla="*/ 81 w 96"/>
              <a:gd name="T99" fmla="*/ 21 h 44"/>
              <a:gd name="T100" fmla="*/ 72 w 96"/>
              <a:gd name="T101" fmla="*/ 15 h 44"/>
              <a:gd name="T102" fmla="*/ 63 w 96"/>
              <a:gd name="T103" fmla="*/ 13 h 44"/>
              <a:gd name="T104" fmla="*/ 52 w 96"/>
              <a:gd name="T105" fmla="*/ 11 h 44"/>
              <a:gd name="T106" fmla="*/ 45 w 96"/>
              <a:gd name="T107" fmla="*/ 10 h 44"/>
              <a:gd name="T108" fmla="*/ 37 w 96"/>
              <a:gd name="T109" fmla="*/ 8 h 44"/>
              <a:gd name="T110" fmla="*/ 30 w 96"/>
              <a:gd name="T111" fmla="*/ 4 h 44"/>
              <a:gd name="T112" fmla="*/ 24 w 96"/>
              <a:gd name="T113" fmla="*/ 2 h 44"/>
              <a:gd name="T114" fmla="*/ 15 w 96"/>
              <a:gd name="T115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96" h="44">
                <a:moveTo>
                  <a:pt x="11" y="0"/>
                </a:move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0" y="2"/>
                </a:lnTo>
                <a:lnTo>
                  <a:pt x="10" y="4"/>
                </a:lnTo>
                <a:lnTo>
                  <a:pt x="10" y="4"/>
                </a:lnTo>
                <a:lnTo>
                  <a:pt x="10" y="4"/>
                </a:lnTo>
                <a:lnTo>
                  <a:pt x="10" y="4"/>
                </a:lnTo>
                <a:lnTo>
                  <a:pt x="10" y="4"/>
                </a:lnTo>
                <a:lnTo>
                  <a:pt x="10" y="4"/>
                </a:lnTo>
                <a:lnTo>
                  <a:pt x="10" y="6"/>
                </a:lnTo>
                <a:lnTo>
                  <a:pt x="8" y="6"/>
                </a:lnTo>
                <a:lnTo>
                  <a:pt x="8" y="6"/>
                </a:lnTo>
                <a:lnTo>
                  <a:pt x="8" y="6"/>
                </a:lnTo>
                <a:lnTo>
                  <a:pt x="8" y="6"/>
                </a:lnTo>
                <a:lnTo>
                  <a:pt x="8" y="6"/>
                </a:lnTo>
                <a:lnTo>
                  <a:pt x="8" y="8"/>
                </a:lnTo>
                <a:lnTo>
                  <a:pt x="8" y="8"/>
                </a:lnTo>
                <a:lnTo>
                  <a:pt x="6" y="8"/>
                </a:lnTo>
                <a:lnTo>
                  <a:pt x="6" y="8"/>
                </a:lnTo>
                <a:lnTo>
                  <a:pt x="6" y="10"/>
                </a:lnTo>
                <a:lnTo>
                  <a:pt x="6" y="10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4" y="11"/>
                </a:lnTo>
                <a:lnTo>
                  <a:pt x="4" y="11"/>
                </a:lnTo>
                <a:lnTo>
                  <a:pt x="4" y="11"/>
                </a:lnTo>
                <a:lnTo>
                  <a:pt x="4" y="11"/>
                </a:lnTo>
                <a:lnTo>
                  <a:pt x="2" y="11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5"/>
                </a:lnTo>
                <a:lnTo>
                  <a:pt x="2" y="15"/>
                </a:lnTo>
                <a:lnTo>
                  <a:pt x="2" y="15"/>
                </a:lnTo>
                <a:lnTo>
                  <a:pt x="4" y="17"/>
                </a:lnTo>
                <a:lnTo>
                  <a:pt x="4" y="17"/>
                </a:lnTo>
                <a:lnTo>
                  <a:pt x="2" y="17"/>
                </a:lnTo>
                <a:lnTo>
                  <a:pt x="2" y="17"/>
                </a:lnTo>
                <a:lnTo>
                  <a:pt x="2" y="17"/>
                </a:lnTo>
                <a:lnTo>
                  <a:pt x="2" y="19"/>
                </a:lnTo>
                <a:lnTo>
                  <a:pt x="2" y="19"/>
                </a:lnTo>
                <a:lnTo>
                  <a:pt x="2" y="19"/>
                </a:lnTo>
                <a:lnTo>
                  <a:pt x="0" y="19"/>
                </a:lnTo>
                <a:lnTo>
                  <a:pt x="0" y="19"/>
                </a:lnTo>
                <a:lnTo>
                  <a:pt x="0" y="19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0" y="22"/>
                </a:lnTo>
                <a:lnTo>
                  <a:pt x="0" y="22"/>
                </a:lnTo>
                <a:lnTo>
                  <a:pt x="0" y="22"/>
                </a:lnTo>
                <a:lnTo>
                  <a:pt x="0" y="24"/>
                </a:lnTo>
                <a:lnTo>
                  <a:pt x="0" y="24"/>
                </a:lnTo>
                <a:lnTo>
                  <a:pt x="0" y="26"/>
                </a:lnTo>
                <a:lnTo>
                  <a:pt x="0" y="26"/>
                </a:lnTo>
                <a:lnTo>
                  <a:pt x="0" y="26"/>
                </a:lnTo>
                <a:lnTo>
                  <a:pt x="0" y="28"/>
                </a:lnTo>
                <a:lnTo>
                  <a:pt x="0" y="28"/>
                </a:lnTo>
                <a:lnTo>
                  <a:pt x="2" y="28"/>
                </a:lnTo>
                <a:lnTo>
                  <a:pt x="2" y="30"/>
                </a:lnTo>
                <a:lnTo>
                  <a:pt x="4" y="32"/>
                </a:lnTo>
                <a:lnTo>
                  <a:pt x="6" y="32"/>
                </a:lnTo>
                <a:lnTo>
                  <a:pt x="6" y="32"/>
                </a:lnTo>
                <a:lnTo>
                  <a:pt x="4" y="30"/>
                </a:lnTo>
                <a:lnTo>
                  <a:pt x="4" y="30"/>
                </a:lnTo>
                <a:lnTo>
                  <a:pt x="4" y="30"/>
                </a:lnTo>
                <a:lnTo>
                  <a:pt x="4" y="28"/>
                </a:lnTo>
                <a:lnTo>
                  <a:pt x="2" y="28"/>
                </a:lnTo>
                <a:lnTo>
                  <a:pt x="4" y="26"/>
                </a:lnTo>
                <a:lnTo>
                  <a:pt x="2" y="26"/>
                </a:lnTo>
                <a:lnTo>
                  <a:pt x="2" y="26"/>
                </a:lnTo>
                <a:lnTo>
                  <a:pt x="2" y="24"/>
                </a:lnTo>
                <a:lnTo>
                  <a:pt x="2" y="24"/>
                </a:lnTo>
                <a:lnTo>
                  <a:pt x="2" y="24"/>
                </a:lnTo>
                <a:lnTo>
                  <a:pt x="2" y="22"/>
                </a:lnTo>
                <a:lnTo>
                  <a:pt x="2" y="22"/>
                </a:lnTo>
                <a:lnTo>
                  <a:pt x="2" y="21"/>
                </a:lnTo>
                <a:lnTo>
                  <a:pt x="2" y="21"/>
                </a:lnTo>
                <a:lnTo>
                  <a:pt x="2" y="21"/>
                </a:lnTo>
                <a:lnTo>
                  <a:pt x="4" y="21"/>
                </a:lnTo>
                <a:lnTo>
                  <a:pt x="4" y="21"/>
                </a:lnTo>
                <a:lnTo>
                  <a:pt x="4" y="19"/>
                </a:lnTo>
                <a:lnTo>
                  <a:pt x="4" y="19"/>
                </a:lnTo>
                <a:lnTo>
                  <a:pt x="6" y="19"/>
                </a:lnTo>
                <a:lnTo>
                  <a:pt x="6" y="19"/>
                </a:lnTo>
                <a:lnTo>
                  <a:pt x="6" y="19"/>
                </a:lnTo>
                <a:lnTo>
                  <a:pt x="6" y="19"/>
                </a:lnTo>
                <a:lnTo>
                  <a:pt x="6" y="17"/>
                </a:lnTo>
                <a:lnTo>
                  <a:pt x="6" y="17"/>
                </a:lnTo>
                <a:lnTo>
                  <a:pt x="8" y="17"/>
                </a:lnTo>
                <a:lnTo>
                  <a:pt x="6" y="17"/>
                </a:lnTo>
                <a:lnTo>
                  <a:pt x="6" y="17"/>
                </a:lnTo>
                <a:lnTo>
                  <a:pt x="8" y="17"/>
                </a:lnTo>
                <a:lnTo>
                  <a:pt x="8" y="17"/>
                </a:lnTo>
                <a:lnTo>
                  <a:pt x="8" y="15"/>
                </a:lnTo>
                <a:lnTo>
                  <a:pt x="6" y="15"/>
                </a:lnTo>
                <a:lnTo>
                  <a:pt x="8" y="15"/>
                </a:lnTo>
                <a:lnTo>
                  <a:pt x="8" y="15"/>
                </a:lnTo>
                <a:lnTo>
                  <a:pt x="8" y="15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8" y="11"/>
                </a:lnTo>
                <a:lnTo>
                  <a:pt x="8" y="11"/>
                </a:lnTo>
                <a:lnTo>
                  <a:pt x="8" y="11"/>
                </a:lnTo>
                <a:lnTo>
                  <a:pt x="8" y="10"/>
                </a:lnTo>
                <a:lnTo>
                  <a:pt x="8" y="10"/>
                </a:lnTo>
                <a:lnTo>
                  <a:pt x="8" y="10"/>
                </a:lnTo>
                <a:lnTo>
                  <a:pt x="10" y="10"/>
                </a:lnTo>
                <a:lnTo>
                  <a:pt x="10" y="10"/>
                </a:lnTo>
                <a:lnTo>
                  <a:pt x="10" y="10"/>
                </a:lnTo>
                <a:lnTo>
                  <a:pt x="10" y="8"/>
                </a:lnTo>
                <a:lnTo>
                  <a:pt x="11" y="8"/>
                </a:lnTo>
                <a:lnTo>
                  <a:pt x="11" y="8"/>
                </a:lnTo>
                <a:lnTo>
                  <a:pt x="11" y="8"/>
                </a:lnTo>
                <a:lnTo>
                  <a:pt x="11" y="8"/>
                </a:lnTo>
                <a:lnTo>
                  <a:pt x="11" y="6"/>
                </a:lnTo>
                <a:lnTo>
                  <a:pt x="11" y="6"/>
                </a:lnTo>
                <a:lnTo>
                  <a:pt x="13" y="6"/>
                </a:lnTo>
                <a:lnTo>
                  <a:pt x="13" y="6"/>
                </a:lnTo>
                <a:lnTo>
                  <a:pt x="13" y="6"/>
                </a:lnTo>
                <a:lnTo>
                  <a:pt x="13" y="6"/>
                </a:lnTo>
                <a:lnTo>
                  <a:pt x="13" y="6"/>
                </a:lnTo>
                <a:lnTo>
                  <a:pt x="13" y="4"/>
                </a:lnTo>
                <a:lnTo>
                  <a:pt x="13" y="4"/>
                </a:lnTo>
                <a:lnTo>
                  <a:pt x="15" y="4"/>
                </a:lnTo>
                <a:lnTo>
                  <a:pt x="15" y="4"/>
                </a:lnTo>
                <a:lnTo>
                  <a:pt x="15" y="4"/>
                </a:lnTo>
                <a:lnTo>
                  <a:pt x="15" y="4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2"/>
                </a:lnTo>
                <a:lnTo>
                  <a:pt x="15" y="4"/>
                </a:lnTo>
                <a:lnTo>
                  <a:pt x="15" y="4"/>
                </a:lnTo>
                <a:lnTo>
                  <a:pt x="15" y="4"/>
                </a:lnTo>
                <a:lnTo>
                  <a:pt x="15" y="4"/>
                </a:lnTo>
                <a:lnTo>
                  <a:pt x="15" y="4"/>
                </a:lnTo>
                <a:lnTo>
                  <a:pt x="15" y="6"/>
                </a:lnTo>
                <a:lnTo>
                  <a:pt x="15" y="6"/>
                </a:lnTo>
                <a:lnTo>
                  <a:pt x="15" y="6"/>
                </a:lnTo>
                <a:lnTo>
                  <a:pt x="15" y="6"/>
                </a:lnTo>
                <a:lnTo>
                  <a:pt x="15" y="6"/>
                </a:lnTo>
                <a:lnTo>
                  <a:pt x="15" y="6"/>
                </a:lnTo>
                <a:lnTo>
                  <a:pt x="15" y="6"/>
                </a:lnTo>
                <a:lnTo>
                  <a:pt x="15" y="8"/>
                </a:lnTo>
                <a:lnTo>
                  <a:pt x="17" y="8"/>
                </a:lnTo>
                <a:lnTo>
                  <a:pt x="17" y="8"/>
                </a:lnTo>
                <a:lnTo>
                  <a:pt x="17" y="8"/>
                </a:lnTo>
                <a:lnTo>
                  <a:pt x="17" y="8"/>
                </a:lnTo>
                <a:lnTo>
                  <a:pt x="17" y="8"/>
                </a:lnTo>
                <a:lnTo>
                  <a:pt x="17" y="8"/>
                </a:lnTo>
                <a:lnTo>
                  <a:pt x="17" y="10"/>
                </a:lnTo>
                <a:lnTo>
                  <a:pt x="19" y="10"/>
                </a:lnTo>
                <a:lnTo>
                  <a:pt x="19" y="10"/>
                </a:lnTo>
                <a:lnTo>
                  <a:pt x="19" y="10"/>
                </a:lnTo>
                <a:lnTo>
                  <a:pt x="19" y="10"/>
                </a:lnTo>
                <a:lnTo>
                  <a:pt x="21" y="10"/>
                </a:lnTo>
                <a:lnTo>
                  <a:pt x="21" y="11"/>
                </a:lnTo>
                <a:lnTo>
                  <a:pt x="21" y="11"/>
                </a:lnTo>
                <a:lnTo>
                  <a:pt x="21" y="11"/>
                </a:lnTo>
                <a:lnTo>
                  <a:pt x="21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2" y="13"/>
                </a:lnTo>
                <a:lnTo>
                  <a:pt x="22" y="13"/>
                </a:lnTo>
                <a:lnTo>
                  <a:pt x="22" y="13"/>
                </a:lnTo>
                <a:lnTo>
                  <a:pt x="22" y="13"/>
                </a:lnTo>
                <a:lnTo>
                  <a:pt x="24" y="13"/>
                </a:lnTo>
                <a:lnTo>
                  <a:pt x="24" y="13"/>
                </a:lnTo>
                <a:lnTo>
                  <a:pt x="26" y="15"/>
                </a:lnTo>
                <a:lnTo>
                  <a:pt x="26" y="15"/>
                </a:lnTo>
                <a:lnTo>
                  <a:pt x="26" y="15"/>
                </a:lnTo>
                <a:lnTo>
                  <a:pt x="28" y="15"/>
                </a:lnTo>
                <a:lnTo>
                  <a:pt x="28" y="15"/>
                </a:lnTo>
                <a:lnTo>
                  <a:pt x="28" y="15"/>
                </a:lnTo>
                <a:lnTo>
                  <a:pt x="28" y="17"/>
                </a:lnTo>
                <a:lnTo>
                  <a:pt x="30" y="17"/>
                </a:lnTo>
                <a:lnTo>
                  <a:pt x="30" y="17"/>
                </a:lnTo>
                <a:lnTo>
                  <a:pt x="30" y="17"/>
                </a:lnTo>
                <a:lnTo>
                  <a:pt x="32" y="17"/>
                </a:lnTo>
                <a:lnTo>
                  <a:pt x="32" y="17"/>
                </a:lnTo>
                <a:lnTo>
                  <a:pt x="32" y="17"/>
                </a:lnTo>
                <a:lnTo>
                  <a:pt x="34" y="17"/>
                </a:lnTo>
                <a:lnTo>
                  <a:pt x="34" y="19"/>
                </a:lnTo>
                <a:lnTo>
                  <a:pt x="34" y="19"/>
                </a:lnTo>
                <a:lnTo>
                  <a:pt x="34" y="19"/>
                </a:lnTo>
                <a:lnTo>
                  <a:pt x="35" y="19"/>
                </a:lnTo>
                <a:lnTo>
                  <a:pt x="35" y="19"/>
                </a:lnTo>
                <a:lnTo>
                  <a:pt x="37" y="21"/>
                </a:lnTo>
                <a:lnTo>
                  <a:pt x="37" y="21"/>
                </a:lnTo>
                <a:lnTo>
                  <a:pt x="37" y="21"/>
                </a:lnTo>
                <a:lnTo>
                  <a:pt x="39" y="21"/>
                </a:lnTo>
                <a:lnTo>
                  <a:pt x="39" y="22"/>
                </a:lnTo>
                <a:lnTo>
                  <a:pt x="41" y="22"/>
                </a:lnTo>
                <a:lnTo>
                  <a:pt x="41" y="22"/>
                </a:lnTo>
                <a:lnTo>
                  <a:pt x="41" y="22"/>
                </a:lnTo>
                <a:lnTo>
                  <a:pt x="43" y="22"/>
                </a:lnTo>
                <a:lnTo>
                  <a:pt x="43" y="22"/>
                </a:lnTo>
                <a:lnTo>
                  <a:pt x="43" y="24"/>
                </a:lnTo>
                <a:lnTo>
                  <a:pt x="45" y="24"/>
                </a:lnTo>
                <a:lnTo>
                  <a:pt x="45" y="24"/>
                </a:lnTo>
                <a:lnTo>
                  <a:pt x="46" y="24"/>
                </a:lnTo>
                <a:lnTo>
                  <a:pt x="46" y="24"/>
                </a:lnTo>
                <a:lnTo>
                  <a:pt x="46" y="26"/>
                </a:lnTo>
                <a:lnTo>
                  <a:pt x="46" y="26"/>
                </a:lnTo>
                <a:lnTo>
                  <a:pt x="48" y="26"/>
                </a:lnTo>
                <a:lnTo>
                  <a:pt x="48" y="28"/>
                </a:lnTo>
                <a:lnTo>
                  <a:pt x="48" y="28"/>
                </a:lnTo>
                <a:lnTo>
                  <a:pt x="48" y="28"/>
                </a:lnTo>
                <a:lnTo>
                  <a:pt x="50" y="30"/>
                </a:lnTo>
                <a:lnTo>
                  <a:pt x="50" y="30"/>
                </a:lnTo>
                <a:lnTo>
                  <a:pt x="50" y="30"/>
                </a:lnTo>
                <a:lnTo>
                  <a:pt x="50" y="32"/>
                </a:lnTo>
                <a:lnTo>
                  <a:pt x="52" y="32"/>
                </a:lnTo>
                <a:lnTo>
                  <a:pt x="52" y="32"/>
                </a:lnTo>
                <a:lnTo>
                  <a:pt x="52" y="32"/>
                </a:lnTo>
                <a:lnTo>
                  <a:pt x="54" y="33"/>
                </a:lnTo>
                <a:lnTo>
                  <a:pt x="54" y="33"/>
                </a:lnTo>
                <a:lnTo>
                  <a:pt x="54" y="33"/>
                </a:lnTo>
                <a:lnTo>
                  <a:pt x="54" y="33"/>
                </a:lnTo>
                <a:lnTo>
                  <a:pt x="54" y="35"/>
                </a:lnTo>
                <a:lnTo>
                  <a:pt x="54" y="35"/>
                </a:lnTo>
                <a:lnTo>
                  <a:pt x="56" y="35"/>
                </a:lnTo>
                <a:lnTo>
                  <a:pt x="56" y="37"/>
                </a:lnTo>
                <a:lnTo>
                  <a:pt x="57" y="37"/>
                </a:lnTo>
                <a:lnTo>
                  <a:pt x="57" y="37"/>
                </a:lnTo>
                <a:lnTo>
                  <a:pt x="59" y="37"/>
                </a:lnTo>
                <a:lnTo>
                  <a:pt x="59" y="39"/>
                </a:lnTo>
                <a:lnTo>
                  <a:pt x="59" y="39"/>
                </a:lnTo>
                <a:lnTo>
                  <a:pt x="61" y="39"/>
                </a:lnTo>
                <a:lnTo>
                  <a:pt x="61" y="39"/>
                </a:lnTo>
                <a:lnTo>
                  <a:pt x="61" y="41"/>
                </a:lnTo>
                <a:lnTo>
                  <a:pt x="63" y="41"/>
                </a:lnTo>
                <a:lnTo>
                  <a:pt x="65" y="43"/>
                </a:lnTo>
                <a:lnTo>
                  <a:pt x="65" y="43"/>
                </a:lnTo>
                <a:lnTo>
                  <a:pt x="67" y="43"/>
                </a:lnTo>
                <a:lnTo>
                  <a:pt x="67" y="44"/>
                </a:lnTo>
                <a:lnTo>
                  <a:pt x="68" y="44"/>
                </a:lnTo>
                <a:lnTo>
                  <a:pt x="68" y="44"/>
                </a:lnTo>
                <a:lnTo>
                  <a:pt x="70" y="44"/>
                </a:lnTo>
                <a:lnTo>
                  <a:pt x="68" y="44"/>
                </a:lnTo>
                <a:lnTo>
                  <a:pt x="68" y="43"/>
                </a:lnTo>
                <a:lnTo>
                  <a:pt x="67" y="43"/>
                </a:lnTo>
                <a:lnTo>
                  <a:pt x="67" y="43"/>
                </a:lnTo>
                <a:lnTo>
                  <a:pt x="67" y="41"/>
                </a:lnTo>
                <a:lnTo>
                  <a:pt x="65" y="41"/>
                </a:lnTo>
                <a:lnTo>
                  <a:pt x="63" y="41"/>
                </a:lnTo>
                <a:lnTo>
                  <a:pt x="63" y="39"/>
                </a:lnTo>
                <a:lnTo>
                  <a:pt x="63" y="39"/>
                </a:lnTo>
                <a:lnTo>
                  <a:pt x="63" y="39"/>
                </a:lnTo>
                <a:lnTo>
                  <a:pt x="63" y="39"/>
                </a:lnTo>
                <a:lnTo>
                  <a:pt x="61" y="37"/>
                </a:lnTo>
                <a:lnTo>
                  <a:pt x="61" y="37"/>
                </a:lnTo>
                <a:lnTo>
                  <a:pt x="59" y="37"/>
                </a:lnTo>
                <a:lnTo>
                  <a:pt x="59" y="37"/>
                </a:lnTo>
                <a:lnTo>
                  <a:pt x="59" y="37"/>
                </a:lnTo>
                <a:lnTo>
                  <a:pt x="59" y="35"/>
                </a:lnTo>
                <a:lnTo>
                  <a:pt x="57" y="35"/>
                </a:lnTo>
                <a:lnTo>
                  <a:pt x="57" y="35"/>
                </a:lnTo>
                <a:lnTo>
                  <a:pt x="57" y="35"/>
                </a:lnTo>
                <a:lnTo>
                  <a:pt x="57" y="33"/>
                </a:lnTo>
                <a:lnTo>
                  <a:pt x="57" y="33"/>
                </a:lnTo>
                <a:lnTo>
                  <a:pt x="57" y="33"/>
                </a:lnTo>
                <a:lnTo>
                  <a:pt x="56" y="32"/>
                </a:lnTo>
                <a:lnTo>
                  <a:pt x="56" y="32"/>
                </a:lnTo>
                <a:lnTo>
                  <a:pt x="54" y="32"/>
                </a:lnTo>
                <a:lnTo>
                  <a:pt x="54" y="32"/>
                </a:lnTo>
                <a:lnTo>
                  <a:pt x="54" y="32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2" y="30"/>
                </a:lnTo>
                <a:lnTo>
                  <a:pt x="52" y="30"/>
                </a:lnTo>
                <a:lnTo>
                  <a:pt x="52" y="30"/>
                </a:lnTo>
                <a:lnTo>
                  <a:pt x="52" y="28"/>
                </a:lnTo>
                <a:lnTo>
                  <a:pt x="52" y="28"/>
                </a:lnTo>
                <a:lnTo>
                  <a:pt x="52" y="28"/>
                </a:lnTo>
                <a:lnTo>
                  <a:pt x="52" y="28"/>
                </a:lnTo>
                <a:lnTo>
                  <a:pt x="52" y="28"/>
                </a:lnTo>
                <a:lnTo>
                  <a:pt x="50" y="28"/>
                </a:lnTo>
                <a:lnTo>
                  <a:pt x="50" y="26"/>
                </a:lnTo>
                <a:lnTo>
                  <a:pt x="50" y="26"/>
                </a:lnTo>
                <a:lnTo>
                  <a:pt x="50" y="26"/>
                </a:lnTo>
                <a:lnTo>
                  <a:pt x="50" y="26"/>
                </a:lnTo>
                <a:lnTo>
                  <a:pt x="48" y="26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6" y="24"/>
                </a:lnTo>
                <a:lnTo>
                  <a:pt x="46" y="22"/>
                </a:lnTo>
                <a:lnTo>
                  <a:pt x="46" y="22"/>
                </a:lnTo>
                <a:lnTo>
                  <a:pt x="46" y="22"/>
                </a:lnTo>
                <a:lnTo>
                  <a:pt x="46" y="22"/>
                </a:lnTo>
                <a:lnTo>
                  <a:pt x="45" y="22"/>
                </a:lnTo>
                <a:lnTo>
                  <a:pt x="45" y="22"/>
                </a:lnTo>
                <a:lnTo>
                  <a:pt x="45" y="22"/>
                </a:lnTo>
                <a:lnTo>
                  <a:pt x="45" y="21"/>
                </a:lnTo>
                <a:lnTo>
                  <a:pt x="43" y="21"/>
                </a:lnTo>
                <a:lnTo>
                  <a:pt x="43" y="21"/>
                </a:lnTo>
                <a:lnTo>
                  <a:pt x="43" y="21"/>
                </a:lnTo>
                <a:lnTo>
                  <a:pt x="41" y="21"/>
                </a:lnTo>
                <a:lnTo>
                  <a:pt x="41" y="21"/>
                </a:lnTo>
                <a:lnTo>
                  <a:pt x="41" y="19"/>
                </a:lnTo>
                <a:lnTo>
                  <a:pt x="41" y="19"/>
                </a:lnTo>
                <a:lnTo>
                  <a:pt x="39" y="19"/>
                </a:lnTo>
                <a:lnTo>
                  <a:pt x="39" y="19"/>
                </a:lnTo>
                <a:lnTo>
                  <a:pt x="39" y="19"/>
                </a:lnTo>
                <a:lnTo>
                  <a:pt x="39" y="19"/>
                </a:lnTo>
                <a:lnTo>
                  <a:pt x="37" y="19"/>
                </a:lnTo>
                <a:lnTo>
                  <a:pt x="37" y="19"/>
                </a:lnTo>
                <a:lnTo>
                  <a:pt x="37" y="17"/>
                </a:lnTo>
                <a:lnTo>
                  <a:pt x="37" y="17"/>
                </a:lnTo>
                <a:lnTo>
                  <a:pt x="37" y="17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4" y="17"/>
                </a:lnTo>
                <a:lnTo>
                  <a:pt x="34" y="15"/>
                </a:lnTo>
                <a:lnTo>
                  <a:pt x="34" y="15"/>
                </a:lnTo>
                <a:lnTo>
                  <a:pt x="32" y="15"/>
                </a:lnTo>
                <a:lnTo>
                  <a:pt x="32" y="15"/>
                </a:lnTo>
                <a:lnTo>
                  <a:pt x="32" y="15"/>
                </a:lnTo>
                <a:lnTo>
                  <a:pt x="30" y="15"/>
                </a:lnTo>
                <a:lnTo>
                  <a:pt x="30" y="15"/>
                </a:lnTo>
                <a:lnTo>
                  <a:pt x="30" y="13"/>
                </a:lnTo>
                <a:lnTo>
                  <a:pt x="30" y="13"/>
                </a:lnTo>
                <a:lnTo>
                  <a:pt x="28" y="13"/>
                </a:lnTo>
                <a:lnTo>
                  <a:pt x="28" y="13"/>
                </a:lnTo>
                <a:lnTo>
                  <a:pt x="28" y="13"/>
                </a:lnTo>
                <a:lnTo>
                  <a:pt x="28" y="13"/>
                </a:lnTo>
                <a:lnTo>
                  <a:pt x="26" y="13"/>
                </a:lnTo>
                <a:lnTo>
                  <a:pt x="26" y="13"/>
                </a:lnTo>
                <a:lnTo>
                  <a:pt x="26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2" y="10"/>
                </a:lnTo>
                <a:lnTo>
                  <a:pt x="22" y="10"/>
                </a:lnTo>
                <a:lnTo>
                  <a:pt x="22" y="10"/>
                </a:lnTo>
                <a:lnTo>
                  <a:pt x="22" y="10"/>
                </a:lnTo>
                <a:lnTo>
                  <a:pt x="22" y="10"/>
                </a:lnTo>
                <a:lnTo>
                  <a:pt x="21" y="10"/>
                </a:lnTo>
                <a:lnTo>
                  <a:pt x="21" y="10"/>
                </a:lnTo>
                <a:lnTo>
                  <a:pt x="21" y="8"/>
                </a:lnTo>
                <a:lnTo>
                  <a:pt x="21" y="8"/>
                </a:lnTo>
                <a:lnTo>
                  <a:pt x="21" y="8"/>
                </a:lnTo>
                <a:lnTo>
                  <a:pt x="21" y="8"/>
                </a:lnTo>
                <a:lnTo>
                  <a:pt x="21" y="8"/>
                </a:lnTo>
                <a:lnTo>
                  <a:pt x="19" y="8"/>
                </a:lnTo>
                <a:lnTo>
                  <a:pt x="19" y="6"/>
                </a:lnTo>
                <a:lnTo>
                  <a:pt x="19" y="6"/>
                </a:lnTo>
                <a:lnTo>
                  <a:pt x="19" y="6"/>
                </a:lnTo>
                <a:lnTo>
                  <a:pt x="19" y="6"/>
                </a:lnTo>
                <a:lnTo>
                  <a:pt x="19" y="6"/>
                </a:lnTo>
                <a:lnTo>
                  <a:pt x="19" y="6"/>
                </a:lnTo>
                <a:lnTo>
                  <a:pt x="19" y="6"/>
                </a:lnTo>
                <a:lnTo>
                  <a:pt x="19" y="4"/>
                </a:lnTo>
                <a:lnTo>
                  <a:pt x="19" y="4"/>
                </a:lnTo>
                <a:lnTo>
                  <a:pt x="19" y="4"/>
                </a:lnTo>
                <a:lnTo>
                  <a:pt x="17" y="4"/>
                </a:lnTo>
                <a:lnTo>
                  <a:pt x="17" y="4"/>
                </a:lnTo>
                <a:lnTo>
                  <a:pt x="17" y="2"/>
                </a:lnTo>
                <a:lnTo>
                  <a:pt x="19" y="2"/>
                </a:lnTo>
                <a:lnTo>
                  <a:pt x="19" y="2"/>
                </a:lnTo>
                <a:lnTo>
                  <a:pt x="19" y="2"/>
                </a:lnTo>
                <a:lnTo>
                  <a:pt x="19" y="2"/>
                </a:lnTo>
                <a:lnTo>
                  <a:pt x="19" y="0"/>
                </a:lnTo>
                <a:lnTo>
                  <a:pt x="17" y="0"/>
                </a:lnTo>
                <a:lnTo>
                  <a:pt x="15" y="0"/>
                </a:lnTo>
                <a:lnTo>
                  <a:pt x="17" y="0"/>
                </a:lnTo>
                <a:lnTo>
                  <a:pt x="19" y="2"/>
                </a:lnTo>
                <a:lnTo>
                  <a:pt x="19" y="2"/>
                </a:lnTo>
                <a:lnTo>
                  <a:pt x="19" y="2"/>
                </a:lnTo>
                <a:lnTo>
                  <a:pt x="21" y="2"/>
                </a:lnTo>
                <a:lnTo>
                  <a:pt x="21" y="2"/>
                </a:lnTo>
                <a:lnTo>
                  <a:pt x="21" y="2"/>
                </a:lnTo>
                <a:lnTo>
                  <a:pt x="21" y="4"/>
                </a:lnTo>
                <a:lnTo>
                  <a:pt x="22" y="4"/>
                </a:lnTo>
                <a:lnTo>
                  <a:pt x="22" y="4"/>
                </a:lnTo>
                <a:lnTo>
                  <a:pt x="22" y="4"/>
                </a:lnTo>
                <a:lnTo>
                  <a:pt x="22" y="4"/>
                </a:lnTo>
                <a:lnTo>
                  <a:pt x="24" y="4"/>
                </a:lnTo>
                <a:lnTo>
                  <a:pt x="24" y="4"/>
                </a:lnTo>
                <a:lnTo>
                  <a:pt x="24" y="4"/>
                </a:lnTo>
                <a:lnTo>
                  <a:pt x="26" y="4"/>
                </a:lnTo>
                <a:lnTo>
                  <a:pt x="26" y="6"/>
                </a:lnTo>
                <a:lnTo>
                  <a:pt x="28" y="6"/>
                </a:lnTo>
                <a:lnTo>
                  <a:pt x="28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2" y="6"/>
                </a:lnTo>
                <a:lnTo>
                  <a:pt x="32" y="8"/>
                </a:lnTo>
                <a:lnTo>
                  <a:pt x="32" y="8"/>
                </a:lnTo>
                <a:lnTo>
                  <a:pt x="34" y="8"/>
                </a:lnTo>
                <a:lnTo>
                  <a:pt x="34" y="8"/>
                </a:lnTo>
                <a:lnTo>
                  <a:pt x="35" y="8"/>
                </a:lnTo>
                <a:lnTo>
                  <a:pt x="35" y="8"/>
                </a:lnTo>
                <a:lnTo>
                  <a:pt x="37" y="10"/>
                </a:lnTo>
                <a:lnTo>
                  <a:pt x="37" y="10"/>
                </a:lnTo>
                <a:lnTo>
                  <a:pt x="37" y="10"/>
                </a:lnTo>
                <a:lnTo>
                  <a:pt x="39" y="10"/>
                </a:lnTo>
                <a:lnTo>
                  <a:pt x="39" y="10"/>
                </a:lnTo>
                <a:lnTo>
                  <a:pt x="41" y="10"/>
                </a:lnTo>
                <a:lnTo>
                  <a:pt x="41" y="10"/>
                </a:lnTo>
                <a:lnTo>
                  <a:pt x="43" y="11"/>
                </a:lnTo>
                <a:lnTo>
                  <a:pt x="43" y="11"/>
                </a:lnTo>
                <a:lnTo>
                  <a:pt x="45" y="11"/>
                </a:lnTo>
                <a:lnTo>
                  <a:pt x="46" y="11"/>
                </a:lnTo>
                <a:lnTo>
                  <a:pt x="48" y="11"/>
                </a:lnTo>
                <a:lnTo>
                  <a:pt x="50" y="13"/>
                </a:lnTo>
                <a:lnTo>
                  <a:pt x="50" y="13"/>
                </a:lnTo>
                <a:lnTo>
                  <a:pt x="52" y="13"/>
                </a:lnTo>
                <a:lnTo>
                  <a:pt x="52" y="13"/>
                </a:lnTo>
                <a:lnTo>
                  <a:pt x="54" y="13"/>
                </a:lnTo>
                <a:lnTo>
                  <a:pt x="56" y="13"/>
                </a:lnTo>
                <a:lnTo>
                  <a:pt x="56" y="13"/>
                </a:lnTo>
                <a:lnTo>
                  <a:pt x="57" y="13"/>
                </a:lnTo>
                <a:lnTo>
                  <a:pt x="59" y="13"/>
                </a:lnTo>
                <a:lnTo>
                  <a:pt x="61" y="13"/>
                </a:lnTo>
                <a:lnTo>
                  <a:pt x="63" y="13"/>
                </a:lnTo>
                <a:lnTo>
                  <a:pt x="63" y="13"/>
                </a:lnTo>
                <a:lnTo>
                  <a:pt x="65" y="13"/>
                </a:lnTo>
                <a:lnTo>
                  <a:pt x="67" y="13"/>
                </a:lnTo>
                <a:lnTo>
                  <a:pt x="68" y="15"/>
                </a:lnTo>
                <a:lnTo>
                  <a:pt x="68" y="15"/>
                </a:lnTo>
                <a:lnTo>
                  <a:pt x="70" y="15"/>
                </a:lnTo>
                <a:lnTo>
                  <a:pt x="70" y="15"/>
                </a:lnTo>
                <a:lnTo>
                  <a:pt x="72" y="17"/>
                </a:lnTo>
                <a:lnTo>
                  <a:pt x="72" y="17"/>
                </a:lnTo>
                <a:lnTo>
                  <a:pt x="74" y="17"/>
                </a:lnTo>
                <a:lnTo>
                  <a:pt x="74" y="17"/>
                </a:lnTo>
                <a:lnTo>
                  <a:pt x="76" y="19"/>
                </a:lnTo>
                <a:lnTo>
                  <a:pt x="76" y="19"/>
                </a:lnTo>
                <a:lnTo>
                  <a:pt x="78" y="19"/>
                </a:lnTo>
                <a:lnTo>
                  <a:pt x="80" y="19"/>
                </a:lnTo>
                <a:lnTo>
                  <a:pt x="80" y="19"/>
                </a:lnTo>
                <a:lnTo>
                  <a:pt x="81" y="21"/>
                </a:lnTo>
                <a:lnTo>
                  <a:pt x="83" y="22"/>
                </a:lnTo>
                <a:lnTo>
                  <a:pt x="83" y="22"/>
                </a:lnTo>
                <a:lnTo>
                  <a:pt x="85" y="22"/>
                </a:lnTo>
                <a:lnTo>
                  <a:pt x="87" y="22"/>
                </a:lnTo>
                <a:lnTo>
                  <a:pt x="87" y="24"/>
                </a:lnTo>
                <a:lnTo>
                  <a:pt x="89" y="24"/>
                </a:lnTo>
                <a:lnTo>
                  <a:pt x="91" y="24"/>
                </a:lnTo>
                <a:lnTo>
                  <a:pt x="92" y="26"/>
                </a:lnTo>
                <a:lnTo>
                  <a:pt x="94" y="26"/>
                </a:lnTo>
                <a:lnTo>
                  <a:pt x="96" y="26"/>
                </a:lnTo>
                <a:lnTo>
                  <a:pt x="96" y="26"/>
                </a:lnTo>
                <a:lnTo>
                  <a:pt x="96" y="26"/>
                </a:lnTo>
                <a:lnTo>
                  <a:pt x="94" y="26"/>
                </a:lnTo>
                <a:lnTo>
                  <a:pt x="94" y="26"/>
                </a:lnTo>
                <a:lnTo>
                  <a:pt x="92" y="24"/>
                </a:lnTo>
                <a:lnTo>
                  <a:pt x="91" y="24"/>
                </a:lnTo>
                <a:lnTo>
                  <a:pt x="91" y="24"/>
                </a:lnTo>
                <a:lnTo>
                  <a:pt x="89" y="24"/>
                </a:lnTo>
                <a:lnTo>
                  <a:pt x="89" y="22"/>
                </a:lnTo>
                <a:lnTo>
                  <a:pt x="89" y="22"/>
                </a:lnTo>
                <a:lnTo>
                  <a:pt x="87" y="22"/>
                </a:lnTo>
                <a:lnTo>
                  <a:pt x="85" y="21"/>
                </a:lnTo>
                <a:lnTo>
                  <a:pt x="85" y="21"/>
                </a:lnTo>
                <a:lnTo>
                  <a:pt x="83" y="21"/>
                </a:lnTo>
                <a:lnTo>
                  <a:pt x="81" y="21"/>
                </a:lnTo>
                <a:lnTo>
                  <a:pt x="81" y="19"/>
                </a:lnTo>
                <a:lnTo>
                  <a:pt x="81" y="19"/>
                </a:lnTo>
                <a:lnTo>
                  <a:pt x="81" y="19"/>
                </a:lnTo>
                <a:lnTo>
                  <a:pt x="80" y="19"/>
                </a:lnTo>
                <a:lnTo>
                  <a:pt x="78" y="17"/>
                </a:lnTo>
                <a:lnTo>
                  <a:pt x="78" y="17"/>
                </a:lnTo>
                <a:lnTo>
                  <a:pt x="76" y="17"/>
                </a:lnTo>
                <a:lnTo>
                  <a:pt x="74" y="15"/>
                </a:lnTo>
                <a:lnTo>
                  <a:pt x="74" y="15"/>
                </a:lnTo>
                <a:lnTo>
                  <a:pt x="72" y="15"/>
                </a:lnTo>
                <a:lnTo>
                  <a:pt x="72" y="15"/>
                </a:lnTo>
                <a:lnTo>
                  <a:pt x="70" y="15"/>
                </a:lnTo>
                <a:lnTo>
                  <a:pt x="70" y="13"/>
                </a:lnTo>
                <a:lnTo>
                  <a:pt x="70" y="13"/>
                </a:lnTo>
                <a:lnTo>
                  <a:pt x="68" y="13"/>
                </a:lnTo>
                <a:lnTo>
                  <a:pt x="68" y="13"/>
                </a:lnTo>
                <a:lnTo>
                  <a:pt x="67" y="13"/>
                </a:lnTo>
                <a:lnTo>
                  <a:pt x="67" y="13"/>
                </a:lnTo>
                <a:lnTo>
                  <a:pt x="65" y="13"/>
                </a:lnTo>
                <a:lnTo>
                  <a:pt x="63" y="13"/>
                </a:lnTo>
                <a:lnTo>
                  <a:pt x="63" y="13"/>
                </a:lnTo>
                <a:lnTo>
                  <a:pt x="61" y="13"/>
                </a:lnTo>
                <a:lnTo>
                  <a:pt x="61" y="13"/>
                </a:lnTo>
                <a:lnTo>
                  <a:pt x="59" y="13"/>
                </a:lnTo>
                <a:lnTo>
                  <a:pt x="59" y="13"/>
                </a:lnTo>
                <a:lnTo>
                  <a:pt x="57" y="13"/>
                </a:lnTo>
                <a:lnTo>
                  <a:pt x="56" y="13"/>
                </a:lnTo>
                <a:lnTo>
                  <a:pt x="54" y="11"/>
                </a:lnTo>
                <a:lnTo>
                  <a:pt x="54" y="11"/>
                </a:lnTo>
                <a:lnTo>
                  <a:pt x="52" y="11"/>
                </a:lnTo>
                <a:lnTo>
                  <a:pt x="52" y="11"/>
                </a:lnTo>
                <a:lnTo>
                  <a:pt x="50" y="11"/>
                </a:lnTo>
                <a:lnTo>
                  <a:pt x="50" y="11"/>
                </a:lnTo>
                <a:lnTo>
                  <a:pt x="50" y="11"/>
                </a:lnTo>
                <a:lnTo>
                  <a:pt x="48" y="11"/>
                </a:lnTo>
                <a:lnTo>
                  <a:pt x="48" y="11"/>
                </a:lnTo>
                <a:lnTo>
                  <a:pt x="46" y="10"/>
                </a:lnTo>
                <a:lnTo>
                  <a:pt x="46" y="10"/>
                </a:lnTo>
                <a:lnTo>
                  <a:pt x="46" y="10"/>
                </a:lnTo>
                <a:lnTo>
                  <a:pt x="45" y="10"/>
                </a:lnTo>
                <a:lnTo>
                  <a:pt x="45" y="10"/>
                </a:lnTo>
                <a:lnTo>
                  <a:pt x="43" y="10"/>
                </a:lnTo>
                <a:lnTo>
                  <a:pt x="43" y="10"/>
                </a:lnTo>
                <a:lnTo>
                  <a:pt x="41" y="10"/>
                </a:lnTo>
                <a:lnTo>
                  <a:pt x="41" y="8"/>
                </a:lnTo>
                <a:lnTo>
                  <a:pt x="39" y="8"/>
                </a:lnTo>
                <a:lnTo>
                  <a:pt x="39" y="8"/>
                </a:lnTo>
                <a:lnTo>
                  <a:pt x="37" y="8"/>
                </a:lnTo>
                <a:lnTo>
                  <a:pt x="37" y="8"/>
                </a:lnTo>
                <a:lnTo>
                  <a:pt x="37" y="8"/>
                </a:lnTo>
                <a:lnTo>
                  <a:pt x="37" y="8"/>
                </a:lnTo>
                <a:lnTo>
                  <a:pt x="35" y="6"/>
                </a:lnTo>
                <a:lnTo>
                  <a:pt x="35" y="6"/>
                </a:lnTo>
                <a:lnTo>
                  <a:pt x="34" y="6"/>
                </a:lnTo>
                <a:lnTo>
                  <a:pt x="34" y="6"/>
                </a:lnTo>
                <a:lnTo>
                  <a:pt x="34" y="6"/>
                </a:lnTo>
                <a:lnTo>
                  <a:pt x="32" y="6"/>
                </a:lnTo>
                <a:lnTo>
                  <a:pt x="32" y="6"/>
                </a:lnTo>
                <a:lnTo>
                  <a:pt x="30" y="6"/>
                </a:lnTo>
                <a:lnTo>
                  <a:pt x="30" y="4"/>
                </a:lnTo>
                <a:lnTo>
                  <a:pt x="30" y="4"/>
                </a:lnTo>
                <a:lnTo>
                  <a:pt x="28" y="4"/>
                </a:lnTo>
                <a:lnTo>
                  <a:pt x="28" y="4"/>
                </a:lnTo>
                <a:lnTo>
                  <a:pt x="28" y="4"/>
                </a:lnTo>
                <a:lnTo>
                  <a:pt x="26" y="4"/>
                </a:lnTo>
                <a:lnTo>
                  <a:pt x="26" y="4"/>
                </a:lnTo>
                <a:lnTo>
                  <a:pt x="26" y="4"/>
                </a:lnTo>
                <a:lnTo>
                  <a:pt x="24" y="2"/>
                </a:lnTo>
                <a:lnTo>
                  <a:pt x="24" y="2"/>
                </a:lnTo>
                <a:lnTo>
                  <a:pt x="24" y="2"/>
                </a:lnTo>
                <a:lnTo>
                  <a:pt x="24" y="2"/>
                </a:lnTo>
                <a:lnTo>
                  <a:pt x="22" y="2"/>
                </a:lnTo>
                <a:lnTo>
                  <a:pt x="22" y="2"/>
                </a:lnTo>
                <a:lnTo>
                  <a:pt x="22" y="0"/>
                </a:lnTo>
                <a:lnTo>
                  <a:pt x="21" y="0"/>
                </a:lnTo>
                <a:lnTo>
                  <a:pt x="22" y="2"/>
                </a:lnTo>
                <a:lnTo>
                  <a:pt x="21" y="0"/>
                </a:lnTo>
                <a:lnTo>
                  <a:pt x="19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close/>
              </a:path>
            </a:pathLst>
          </a:custGeom>
          <a:solidFill>
            <a:srgbClr val="C0FE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88" name="Freeform 2144"/>
          <p:cNvSpPr>
            <a:spLocks/>
          </p:cNvSpPr>
          <p:nvPr/>
        </p:nvSpPr>
        <p:spPr bwMode="auto">
          <a:xfrm>
            <a:off x="6265863" y="4192588"/>
            <a:ext cx="76200" cy="34925"/>
          </a:xfrm>
          <a:custGeom>
            <a:avLst/>
            <a:gdLst>
              <a:gd name="T0" fmla="*/ 11 w 96"/>
              <a:gd name="T1" fmla="*/ 2 h 44"/>
              <a:gd name="T2" fmla="*/ 8 w 96"/>
              <a:gd name="T3" fmla="*/ 6 h 44"/>
              <a:gd name="T4" fmla="*/ 4 w 96"/>
              <a:gd name="T5" fmla="*/ 10 h 44"/>
              <a:gd name="T6" fmla="*/ 2 w 96"/>
              <a:gd name="T7" fmla="*/ 13 h 44"/>
              <a:gd name="T8" fmla="*/ 2 w 96"/>
              <a:gd name="T9" fmla="*/ 17 h 44"/>
              <a:gd name="T10" fmla="*/ 0 w 96"/>
              <a:gd name="T11" fmla="*/ 21 h 44"/>
              <a:gd name="T12" fmla="*/ 0 w 96"/>
              <a:gd name="T13" fmla="*/ 28 h 44"/>
              <a:gd name="T14" fmla="*/ 2 w 96"/>
              <a:gd name="T15" fmla="*/ 28 h 44"/>
              <a:gd name="T16" fmla="*/ 2 w 96"/>
              <a:gd name="T17" fmla="*/ 21 h 44"/>
              <a:gd name="T18" fmla="*/ 6 w 96"/>
              <a:gd name="T19" fmla="*/ 17 h 44"/>
              <a:gd name="T20" fmla="*/ 8 w 96"/>
              <a:gd name="T21" fmla="*/ 15 h 44"/>
              <a:gd name="T22" fmla="*/ 6 w 96"/>
              <a:gd name="T23" fmla="*/ 11 h 44"/>
              <a:gd name="T24" fmla="*/ 10 w 96"/>
              <a:gd name="T25" fmla="*/ 10 h 44"/>
              <a:gd name="T26" fmla="*/ 13 w 96"/>
              <a:gd name="T27" fmla="*/ 6 h 44"/>
              <a:gd name="T28" fmla="*/ 15 w 96"/>
              <a:gd name="T29" fmla="*/ 2 h 44"/>
              <a:gd name="T30" fmla="*/ 15 w 96"/>
              <a:gd name="T31" fmla="*/ 0 h 44"/>
              <a:gd name="T32" fmla="*/ 15 w 96"/>
              <a:gd name="T33" fmla="*/ 6 h 44"/>
              <a:gd name="T34" fmla="*/ 17 w 96"/>
              <a:gd name="T35" fmla="*/ 8 h 44"/>
              <a:gd name="T36" fmla="*/ 21 w 96"/>
              <a:gd name="T37" fmla="*/ 11 h 44"/>
              <a:gd name="T38" fmla="*/ 24 w 96"/>
              <a:gd name="T39" fmla="*/ 13 h 44"/>
              <a:gd name="T40" fmla="*/ 30 w 96"/>
              <a:gd name="T41" fmla="*/ 17 h 44"/>
              <a:gd name="T42" fmla="*/ 37 w 96"/>
              <a:gd name="T43" fmla="*/ 21 h 44"/>
              <a:gd name="T44" fmla="*/ 43 w 96"/>
              <a:gd name="T45" fmla="*/ 24 h 44"/>
              <a:gd name="T46" fmla="*/ 48 w 96"/>
              <a:gd name="T47" fmla="*/ 28 h 44"/>
              <a:gd name="T48" fmla="*/ 54 w 96"/>
              <a:gd name="T49" fmla="*/ 33 h 44"/>
              <a:gd name="T50" fmla="*/ 59 w 96"/>
              <a:gd name="T51" fmla="*/ 39 h 44"/>
              <a:gd name="T52" fmla="*/ 68 w 96"/>
              <a:gd name="T53" fmla="*/ 44 h 44"/>
              <a:gd name="T54" fmla="*/ 63 w 96"/>
              <a:gd name="T55" fmla="*/ 39 h 44"/>
              <a:gd name="T56" fmla="*/ 57 w 96"/>
              <a:gd name="T57" fmla="*/ 35 h 44"/>
              <a:gd name="T58" fmla="*/ 54 w 96"/>
              <a:gd name="T59" fmla="*/ 30 h 44"/>
              <a:gd name="T60" fmla="*/ 52 w 96"/>
              <a:gd name="T61" fmla="*/ 28 h 44"/>
              <a:gd name="T62" fmla="*/ 48 w 96"/>
              <a:gd name="T63" fmla="*/ 24 h 44"/>
              <a:gd name="T64" fmla="*/ 45 w 96"/>
              <a:gd name="T65" fmla="*/ 22 h 44"/>
              <a:gd name="T66" fmla="*/ 39 w 96"/>
              <a:gd name="T67" fmla="*/ 19 h 44"/>
              <a:gd name="T68" fmla="*/ 35 w 96"/>
              <a:gd name="T69" fmla="*/ 17 h 44"/>
              <a:gd name="T70" fmla="*/ 30 w 96"/>
              <a:gd name="T71" fmla="*/ 13 h 44"/>
              <a:gd name="T72" fmla="*/ 24 w 96"/>
              <a:gd name="T73" fmla="*/ 11 h 44"/>
              <a:gd name="T74" fmla="*/ 21 w 96"/>
              <a:gd name="T75" fmla="*/ 10 h 44"/>
              <a:gd name="T76" fmla="*/ 19 w 96"/>
              <a:gd name="T77" fmla="*/ 6 h 44"/>
              <a:gd name="T78" fmla="*/ 19 w 96"/>
              <a:gd name="T79" fmla="*/ 2 h 44"/>
              <a:gd name="T80" fmla="*/ 19 w 96"/>
              <a:gd name="T81" fmla="*/ 2 h 44"/>
              <a:gd name="T82" fmla="*/ 24 w 96"/>
              <a:gd name="T83" fmla="*/ 4 h 44"/>
              <a:gd name="T84" fmla="*/ 32 w 96"/>
              <a:gd name="T85" fmla="*/ 8 h 44"/>
              <a:gd name="T86" fmla="*/ 39 w 96"/>
              <a:gd name="T87" fmla="*/ 10 h 44"/>
              <a:gd name="T88" fmla="*/ 52 w 96"/>
              <a:gd name="T89" fmla="*/ 13 h 44"/>
              <a:gd name="T90" fmla="*/ 65 w 96"/>
              <a:gd name="T91" fmla="*/ 13 h 44"/>
              <a:gd name="T92" fmla="*/ 76 w 96"/>
              <a:gd name="T93" fmla="*/ 19 h 44"/>
              <a:gd name="T94" fmla="*/ 87 w 96"/>
              <a:gd name="T95" fmla="*/ 24 h 44"/>
              <a:gd name="T96" fmla="*/ 92 w 96"/>
              <a:gd name="T97" fmla="*/ 24 h 44"/>
              <a:gd name="T98" fmla="*/ 81 w 96"/>
              <a:gd name="T99" fmla="*/ 21 h 44"/>
              <a:gd name="T100" fmla="*/ 72 w 96"/>
              <a:gd name="T101" fmla="*/ 15 h 44"/>
              <a:gd name="T102" fmla="*/ 63 w 96"/>
              <a:gd name="T103" fmla="*/ 13 h 44"/>
              <a:gd name="T104" fmla="*/ 52 w 96"/>
              <a:gd name="T105" fmla="*/ 11 h 44"/>
              <a:gd name="T106" fmla="*/ 45 w 96"/>
              <a:gd name="T107" fmla="*/ 10 h 44"/>
              <a:gd name="T108" fmla="*/ 37 w 96"/>
              <a:gd name="T109" fmla="*/ 8 h 44"/>
              <a:gd name="T110" fmla="*/ 30 w 96"/>
              <a:gd name="T111" fmla="*/ 4 h 44"/>
              <a:gd name="T112" fmla="*/ 24 w 96"/>
              <a:gd name="T113" fmla="*/ 2 h 44"/>
              <a:gd name="T114" fmla="*/ 15 w 96"/>
              <a:gd name="T115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96" h="44">
                <a:moveTo>
                  <a:pt x="11" y="0"/>
                </a:move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0" y="2"/>
                </a:lnTo>
                <a:lnTo>
                  <a:pt x="10" y="4"/>
                </a:lnTo>
                <a:lnTo>
                  <a:pt x="10" y="4"/>
                </a:lnTo>
                <a:lnTo>
                  <a:pt x="10" y="4"/>
                </a:lnTo>
                <a:lnTo>
                  <a:pt x="10" y="4"/>
                </a:lnTo>
                <a:lnTo>
                  <a:pt x="10" y="4"/>
                </a:lnTo>
                <a:lnTo>
                  <a:pt x="10" y="4"/>
                </a:lnTo>
                <a:lnTo>
                  <a:pt x="10" y="6"/>
                </a:lnTo>
                <a:lnTo>
                  <a:pt x="8" y="6"/>
                </a:lnTo>
                <a:lnTo>
                  <a:pt x="8" y="6"/>
                </a:lnTo>
                <a:lnTo>
                  <a:pt x="8" y="6"/>
                </a:lnTo>
                <a:lnTo>
                  <a:pt x="8" y="6"/>
                </a:lnTo>
                <a:lnTo>
                  <a:pt x="8" y="6"/>
                </a:lnTo>
                <a:lnTo>
                  <a:pt x="8" y="8"/>
                </a:lnTo>
                <a:lnTo>
                  <a:pt x="8" y="8"/>
                </a:lnTo>
                <a:lnTo>
                  <a:pt x="6" y="8"/>
                </a:lnTo>
                <a:lnTo>
                  <a:pt x="6" y="8"/>
                </a:lnTo>
                <a:lnTo>
                  <a:pt x="6" y="10"/>
                </a:lnTo>
                <a:lnTo>
                  <a:pt x="6" y="10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4" y="11"/>
                </a:lnTo>
                <a:lnTo>
                  <a:pt x="4" y="11"/>
                </a:lnTo>
                <a:lnTo>
                  <a:pt x="4" y="11"/>
                </a:lnTo>
                <a:lnTo>
                  <a:pt x="4" y="11"/>
                </a:lnTo>
                <a:lnTo>
                  <a:pt x="2" y="11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5"/>
                </a:lnTo>
                <a:lnTo>
                  <a:pt x="2" y="15"/>
                </a:lnTo>
                <a:lnTo>
                  <a:pt x="2" y="15"/>
                </a:lnTo>
                <a:lnTo>
                  <a:pt x="4" y="17"/>
                </a:lnTo>
                <a:lnTo>
                  <a:pt x="4" y="17"/>
                </a:lnTo>
                <a:lnTo>
                  <a:pt x="2" y="17"/>
                </a:lnTo>
                <a:lnTo>
                  <a:pt x="2" y="17"/>
                </a:lnTo>
                <a:lnTo>
                  <a:pt x="2" y="17"/>
                </a:lnTo>
                <a:lnTo>
                  <a:pt x="2" y="19"/>
                </a:lnTo>
                <a:lnTo>
                  <a:pt x="2" y="19"/>
                </a:lnTo>
                <a:lnTo>
                  <a:pt x="2" y="19"/>
                </a:lnTo>
                <a:lnTo>
                  <a:pt x="0" y="19"/>
                </a:lnTo>
                <a:lnTo>
                  <a:pt x="0" y="19"/>
                </a:lnTo>
                <a:lnTo>
                  <a:pt x="0" y="19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0" y="22"/>
                </a:lnTo>
                <a:lnTo>
                  <a:pt x="0" y="22"/>
                </a:lnTo>
                <a:lnTo>
                  <a:pt x="0" y="22"/>
                </a:lnTo>
                <a:lnTo>
                  <a:pt x="0" y="24"/>
                </a:lnTo>
                <a:lnTo>
                  <a:pt x="0" y="24"/>
                </a:lnTo>
                <a:lnTo>
                  <a:pt x="0" y="26"/>
                </a:lnTo>
                <a:lnTo>
                  <a:pt x="0" y="26"/>
                </a:lnTo>
                <a:lnTo>
                  <a:pt x="0" y="26"/>
                </a:lnTo>
                <a:lnTo>
                  <a:pt x="0" y="28"/>
                </a:lnTo>
                <a:lnTo>
                  <a:pt x="0" y="28"/>
                </a:lnTo>
                <a:lnTo>
                  <a:pt x="2" y="28"/>
                </a:lnTo>
                <a:lnTo>
                  <a:pt x="2" y="30"/>
                </a:lnTo>
                <a:lnTo>
                  <a:pt x="4" y="32"/>
                </a:lnTo>
                <a:lnTo>
                  <a:pt x="6" y="32"/>
                </a:lnTo>
                <a:lnTo>
                  <a:pt x="6" y="32"/>
                </a:lnTo>
                <a:lnTo>
                  <a:pt x="4" y="30"/>
                </a:lnTo>
                <a:lnTo>
                  <a:pt x="4" y="30"/>
                </a:lnTo>
                <a:lnTo>
                  <a:pt x="4" y="30"/>
                </a:lnTo>
                <a:lnTo>
                  <a:pt x="4" y="28"/>
                </a:lnTo>
                <a:lnTo>
                  <a:pt x="2" y="28"/>
                </a:lnTo>
                <a:lnTo>
                  <a:pt x="4" y="26"/>
                </a:lnTo>
                <a:lnTo>
                  <a:pt x="2" y="26"/>
                </a:lnTo>
                <a:lnTo>
                  <a:pt x="2" y="26"/>
                </a:lnTo>
                <a:lnTo>
                  <a:pt x="2" y="24"/>
                </a:lnTo>
                <a:lnTo>
                  <a:pt x="2" y="24"/>
                </a:lnTo>
                <a:lnTo>
                  <a:pt x="2" y="24"/>
                </a:lnTo>
                <a:lnTo>
                  <a:pt x="2" y="22"/>
                </a:lnTo>
                <a:lnTo>
                  <a:pt x="2" y="22"/>
                </a:lnTo>
                <a:lnTo>
                  <a:pt x="2" y="21"/>
                </a:lnTo>
                <a:lnTo>
                  <a:pt x="2" y="21"/>
                </a:lnTo>
                <a:lnTo>
                  <a:pt x="2" y="21"/>
                </a:lnTo>
                <a:lnTo>
                  <a:pt x="4" y="21"/>
                </a:lnTo>
                <a:lnTo>
                  <a:pt x="4" y="21"/>
                </a:lnTo>
                <a:lnTo>
                  <a:pt x="4" y="19"/>
                </a:lnTo>
                <a:lnTo>
                  <a:pt x="4" y="19"/>
                </a:lnTo>
                <a:lnTo>
                  <a:pt x="6" y="19"/>
                </a:lnTo>
                <a:lnTo>
                  <a:pt x="6" y="19"/>
                </a:lnTo>
                <a:lnTo>
                  <a:pt x="6" y="19"/>
                </a:lnTo>
                <a:lnTo>
                  <a:pt x="6" y="19"/>
                </a:lnTo>
                <a:lnTo>
                  <a:pt x="6" y="17"/>
                </a:lnTo>
                <a:lnTo>
                  <a:pt x="6" y="17"/>
                </a:lnTo>
                <a:lnTo>
                  <a:pt x="8" y="17"/>
                </a:lnTo>
                <a:lnTo>
                  <a:pt x="6" y="17"/>
                </a:lnTo>
                <a:lnTo>
                  <a:pt x="6" y="17"/>
                </a:lnTo>
                <a:lnTo>
                  <a:pt x="8" y="17"/>
                </a:lnTo>
                <a:lnTo>
                  <a:pt x="8" y="17"/>
                </a:lnTo>
                <a:lnTo>
                  <a:pt x="8" y="15"/>
                </a:lnTo>
                <a:lnTo>
                  <a:pt x="6" y="15"/>
                </a:lnTo>
                <a:lnTo>
                  <a:pt x="8" y="15"/>
                </a:lnTo>
                <a:lnTo>
                  <a:pt x="8" y="15"/>
                </a:lnTo>
                <a:lnTo>
                  <a:pt x="8" y="15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8" y="11"/>
                </a:lnTo>
                <a:lnTo>
                  <a:pt x="8" y="11"/>
                </a:lnTo>
                <a:lnTo>
                  <a:pt x="8" y="11"/>
                </a:lnTo>
                <a:lnTo>
                  <a:pt x="8" y="10"/>
                </a:lnTo>
                <a:lnTo>
                  <a:pt x="8" y="10"/>
                </a:lnTo>
                <a:lnTo>
                  <a:pt x="8" y="10"/>
                </a:lnTo>
                <a:lnTo>
                  <a:pt x="10" y="10"/>
                </a:lnTo>
                <a:lnTo>
                  <a:pt x="10" y="10"/>
                </a:lnTo>
                <a:lnTo>
                  <a:pt x="10" y="10"/>
                </a:lnTo>
                <a:lnTo>
                  <a:pt x="10" y="8"/>
                </a:lnTo>
                <a:lnTo>
                  <a:pt x="11" y="8"/>
                </a:lnTo>
                <a:lnTo>
                  <a:pt x="11" y="8"/>
                </a:lnTo>
                <a:lnTo>
                  <a:pt x="11" y="8"/>
                </a:lnTo>
                <a:lnTo>
                  <a:pt x="11" y="8"/>
                </a:lnTo>
                <a:lnTo>
                  <a:pt x="11" y="6"/>
                </a:lnTo>
                <a:lnTo>
                  <a:pt x="11" y="6"/>
                </a:lnTo>
                <a:lnTo>
                  <a:pt x="13" y="6"/>
                </a:lnTo>
                <a:lnTo>
                  <a:pt x="13" y="6"/>
                </a:lnTo>
                <a:lnTo>
                  <a:pt x="13" y="6"/>
                </a:lnTo>
                <a:lnTo>
                  <a:pt x="13" y="6"/>
                </a:lnTo>
                <a:lnTo>
                  <a:pt x="13" y="6"/>
                </a:lnTo>
                <a:lnTo>
                  <a:pt x="13" y="4"/>
                </a:lnTo>
                <a:lnTo>
                  <a:pt x="13" y="4"/>
                </a:lnTo>
                <a:lnTo>
                  <a:pt x="15" y="4"/>
                </a:lnTo>
                <a:lnTo>
                  <a:pt x="15" y="4"/>
                </a:lnTo>
                <a:lnTo>
                  <a:pt x="15" y="4"/>
                </a:lnTo>
                <a:lnTo>
                  <a:pt x="15" y="4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2"/>
                </a:lnTo>
                <a:lnTo>
                  <a:pt x="15" y="4"/>
                </a:lnTo>
                <a:lnTo>
                  <a:pt x="15" y="4"/>
                </a:lnTo>
                <a:lnTo>
                  <a:pt x="15" y="4"/>
                </a:lnTo>
                <a:lnTo>
                  <a:pt x="15" y="4"/>
                </a:lnTo>
                <a:lnTo>
                  <a:pt x="15" y="4"/>
                </a:lnTo>
                <a:lnTo>
                  <a:pt x="15" y="6"/>
                </a:lnTo>
                <a:lnTo>
                  <a:pt x="15" y="6"/>
                </a:lnTo>
                <a:lnTo>
                  <a:pt x="15" y="6"/>
                </a:lnTo>
                <a:lnTo>
                  <a:pt x="15" y="6"/>
                </a:lnTo>
                <a:lnTo>
                  <a:pt x="15" y="6"/>
                </a:lnTo>
                <a:lnTo>
                  <a:pt x="15" y="6"/>
                </a:lnTo>
                <a:lnTo>
                  <a:pt x="15" y="6"/>
                </a:lnTo>
                <a:lnTo>
                  <a:pt x="15" y="8"/>
                </a:lnTo>
                <a:lnTo>
                  <a:pt x="17" y="8"/>
                </a:lnTo>
                <a:lnTo>
                  <a:pt x="17" y="8"/>
                </a:lnTo>
                <a:lnTo>
                  <a:pt x="17" y="8"/>
                </a:lnTo>
                <a:lnTo>
                  <a:pt x="17" y="8"/>
                </a:lnTo>
                <a:lnTo>
                  <a:pt x="17" y="8"/>
                </a:lnTo>
                <a:lnTo>
                  <a:pt x="17" y="8"/>
                </a:lnTo>
                <a:lnTo>
                  <a:pt x="17" y="10"/>
                </a:lnTo>
                <a:lnTo>
                  <a:pt x="19" y="10"/>
                </a:lnTo>
                <a:lnTo>
                  <a:pt x="19" y="10"/>
                </a:lnTo>
                <a:lnTo>
                  <a:pt x="19" y="10"/>
                </a:lnTo>
                <a:lnTo>
                  <a:pt x="19" y="10"/>
                </a:lnTo>
                <a:lnTo>
                  <a:pt x="21" y="10"/>
                </a:lnTo>
                <a:lnTo>
                  <a:pt x="21" y="11"/>
                </a:lnTo>
                <a:lnTo>
                  <a:pt x="21" y="11"/>
                </a:lnTo>
                <a:lnTo>
                  <a:pt x="21" y="11"/>
                </a:lnTo>
                <a:lnTo>
                  <a:pt x="21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2" y="13"/>
                </a:lnTo>
                <a:lnTo>
                  <a:pt x="22" y="13"/>
                </a:lnTo>
                <a:lnTo>
                  <a:pt x="22" y="13"/>
                </a:lnTo>
                <a:lnTo>
                  <a:pt x="22" y="13"/>
                </a:lnTo>
                <a:lnTo>
                  <a:pt x="24" y="13"/>
                </a:lnTo>
                <a:lnTo>
                  <a:pt x="24" y="13"/>
                </a:lnTo>
                <a:lnTo>
                  <a:pt x="26" y="15"/>
                </a:lnTo>
                <a:lnTo>
                  <a:pt x="26" y="15"/>
                </a:lnTo>
                <a:lnTo>
                  <a:pt x="26" y="15"/>
                </a:lnTo>
                <a:lnTo>
                  <a:pt x="28" y="15"/>
                </a:lnTo>
                <a:lnTo>
                  <a:pt x="28" y="15"/>
                </a:lnTo>
                <a:lnTo>
                  <a:pt x="28" y="15"/>
                </a:lnTo>
                <a:lnTo>
                  <a:pt x="28" y="17"/>
                </a:lnTo>
                <a:lnTo>
                  <a:pt x="30" y="17"/>
                </a:lnTo>
                <a:lnTo>
                  <a:pt x="30" y="17"/>
                </a:lnTo>
                <a:lnTo>
                  <a:pt x="30" y="17"/>
                </a:lnTo>
                <a:lnTo>
                  <a:pt x="32" y="17"/>
                </a:lnTo>
                <a:lnTo>
                  <a:pt x="32" y="17"/>
                </a:lnTo>
                <a:lnTo>
                  <a:pt x="32" y="17"/>
                </a:lnTo>
                <a:lnTo>
                  <a:pt x="34" y="17"/>
                </a:lnTo>
                <a:lnTo>
                  <a:pt x="34" y="19"/>
                </a:lnTo>
                <a:lnTo>
                  <a:pt x="34" y="19"/>
                </a:lnTo>
                <a:lnTo>
                  <a:pt x="34" y="19"/>
                </a:lnTo>
                <a:lnTo>
                  <a:pt x="35" y="19"/>
                </a:lnTo>
                <a:lnTo>
                  <a:pt x="35" y="19"/>
                </a:lnTo>
                <a:lnTo>
                  <a:pt x="37" y="21"/>
                </a:lnTo>
                <a:lnTo>
                  <a:pt x="37" y="21"/>
                </a:lnTo>
                <a:lnTo>
                  <a:pt x="37" y="21"/>
                </a:lnTo>
                <a:lnTo>
                  <a:pt x="39" y="21"/>
                </a:lnTo>
                <a:lnTo>
                  <a:pt x="39" y="22"/>
                </a:lnTo>
                <a:lnTo>
                  <a:pt x="41" y="22"/>
                </a:lnTo>
                <a:lnTo>
                  <a:pt x="41" y="22"/>
                </a:lnTo>
                <a:lnTo>
                  <a:pt x="41" y="22"/>
                </a:lnTo>
                <a:lnTo>
                  <a:pt x="43" y="22"/>
                </a:lnTo>
                <a:lnTo>
                  <a:pt x="43" y="22"/>
                </a:lnTo>
                <a:lnTo>
                  <a:pt x="43" y="24"/>
                </a:lnTo>
                <a:lnTo>
                  <a:pt x="45" y="24"/>
                </a:lnTo>
                <a:lnTo>
                  <a:pt x="45" y="24"/>
                </a:lnTo>
                <a:lnTo>
                  <a:pt x="46" y="24"/>
                </a:lnTo>
                <a:lnTo>
                  <a:pt x="46" y="24"/>
                </a:lnTo>
                <a:lnTo>
                  <a:pt x="46" y="26"/>
                </a:lnTo>
                <a:lnTo>
                  <a:pt x="46" y="26"/>
                </a:lnTo>
                <a:lnTo>
                  <a:pt x="48" y="26"/>
                </a:lnTo>
                <a:lnTo>
                  <a:pt x="48" y="28"/>
                </a:lnTo>
                <a:lnTo>
                  <a:pt x="48" y="28"/>
                </a:lnTo>
                <a:lnTo>
                  <a:pt x="48" y="28"/>
                </a:lnTo>
                <a:lnTo>
                  <a:pt x="50" y="30"/>
                </a:lnTo>
                <a:lnTo>
                  <a:pt x="50" y="30"/>
                </a:lnTo>
                <a:lnTo>
                  <a:pt x="50" y="30"/>
                </a:lnTo>
                <a:lnTo>
                  <a:pt x="50" y="32"/>
                </a:lnTo>
                <a:lnTo>
                  <a:pt x="52" y="32"/>
                </a:lnTo>
                <a:lnTo>
                  <a:pt x="52" y="32"/>
                </a:lnTo>
                <a:lnTo>
                  <a:pt x="52" y="32"/>
                </a:lnTo>
                <a:lnTo>
                  <a:pt x="54" y="33"/>
                </a:lnTo>
                <a:lnTo>
                  <a:pt x="54" y="33"/>
                </a:lnTo>
                <a:lnTo>
                  <a:pt x="54" y="33"/>
                </a:lnTo>
                <a:lnTo>
                  <a:pt x="54" y="33"/>
                </a:lnTo>
                <a:lnTo>
                  <a:pt x="54" y="35"/>
                </a:lnTo>
                <a:lnTo>
                  <a:pt x="54" y="35"/>
                </a:lnTo>
                <a:lnTo>
                  <a:pt x="56" y="35"/>
                </a:lnTo>
                <a:lnTo>
                  <a:pt x="56" y="37"/>
                </a:lnTo>
                <a:lnTo>
                  <a:pt x="57" y="37"/>
                </a:lnTo>
                <a:lnTo>
                  <a:pt x="57" y="37"/>
                </a:lnTo>
                <a:lnTo>
                  <a:pt x="59" y="37"/>
                </a:lnTo>
                <a:lnTo>
                  <a:pt x="59" y="39"/>
                </a:lnTo>
                <a:lnTo>
                  <a:pt x="59" y="39"/>
                </a:lnTo>
                <a:lnTo>
                  <a:pt x="61" y="39"/>
                </a:lnTo>
                <a:lnTo>
                  <a:pt x="61" y="39"/>
                </a:lnTo>
                <a:lnTo>
                  <a:pt x="61" y="41"/>
                </a:lnTo>
                <a:lnTo>
                  <a:pt x="63" y="41"/>
                </a:lnTo>
                <a:lnTo>
                  <a:pt x="65" y="43"/>
                </a:lnTo>
                <a:lnTo>
                  <a:pt x="65" y="43"/>
                </a:lnTo>
                <a:lnTo>
                  <a:pt x="67" y="43"/>
                </a:lnTo>
                <a:lnTo>
                  <a:pt x="67" y="44"/>
                </a:lnTo>
                <a:lnTo>
                  <a:pt x="68" y="44"/>
                </a:lnTo>
                <a:lnTo>
                  <a:pt x="68" y="44"/>
                </a:lnTo>
                <a:lnTo>
                  <a:pt x="70" y="44"/>
                </a:lnTo>
                <a:lnTo>
                  <a:pt x="68" y="44"/>
                </a:lnTo>
                <a:lnTo>
                  <a:pt x="68" y="43"/>
                </a:lnTo>
                <a:lnTo>
                  <a:pt x="67" y="43"/>
                </a:lnTo>
                <a:lnTo>
                  <a:pt x="67" y="43"/>
                </a:lnTo>
                <a:lnTo>
                  <a:pt x="67" y="41"/>
                </a:lnTo>
                <a:lnTo>
                  <a:pt x="65" y="41"/>
                </a:lnTo>
                <a:lnTo>
                  <a:pt x="63" y="41"/>
                </a:lnTo>
                <a:lnTo>
                  <a:pt x="63" y="39"/>
                </a:lnTo>
                <a:lnTo>
                  <a:pt x="63" y="39"/>
                </a:lnTo>
                <a:lnTo>
                  <a:pt x="63" y="39"/>
                </a:lnTo>
                <a:lnTo>
                  <a:pt x="63" y="39"/>
                </a:lnTo>
                <a:lnTo>
                  <a:pt x="61" y="37"/>
                </a:lnTo>
                <a:lnTo>
                  <a:pt x="61" y="37"/>
                </a:lnTo>
                <a:lnTo>
                  <a:pt x="59" y="37"/>
                </a:lnTo>
                <a:lnTo>
                  <a:pt x="59" y="37"/>
                </a:lnTo>
                <a:lnTo>
                  <a:pt x="59" y="37"/>
                </a:lnTo>
                <a:lnTo>
                  <a:pt x="59" y="35"/>
                </a:lnTo>
                <a:lnTo>
                  <a:pt x="57" y="35"/>
                </a:lnTo>
                <a:lnTo>
                  <a:pt x="57" y="35"/>
                </a:lnTo>
                <a:lnTo>
                  <a:pt x="57" y="35"/>
                </a:lnTo>
                <a:lnTo>
                  <a:pt x="57" y="33"/>
                </a:lnTo>
                <a:lnTo>
                  <a:pt x="57" y="33"/>
                </a:lnTo>
                <a:lnTo>
                  <a:pt x="57" y="33"/>
                </a:lnTo>
                <a:lnTo>
                  <a:pt x="56" y="32"/>
                </a:lnTo>
                <a:lnTo>
                  <a:pt x="56" y="32"/>
                </a:lnTo>
                <a:lnTo>
                  <a:pt x="54" y="32"/>
                </a:lnTo>
                <a:lnTo>
                  <a:pt x="54" y="32"/>
                </a:lnTo>
                <a:lnTo>
                  <a:pt x="54" y="32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2" y="30"/>
                </a:lnTo>
                <a:lnTo>
                  <a:pt x="52" y="30"/>
                </a:lnTo>
                <a:lnTo>
                  <a:pt x="52" y="30"/>
                </a:lnTo>
                <a:lnTo>
                  <a:pt x="52" y="28"/>
                </a:lnTo>
                <a:lnTo>
                  <a:pt x="52" y="28"/>
                </a:lnTo>
                <a:lnTo>
                  <a:pt x="52" y="28"/>
                </a:lnTo>
                <a:lnTo>
                  <a:pt x="52" y="28"/>
                </a:lnTo>
                <a:lnTo>
                  <a:pt x="52" y="28"/>
                </a:lnTo>
                <a:lnTo>
                  <a:pt x="50" y="28"/>
                </a:lnTo>
                <a:lnTo>
                  <a:pt x="50" y="26"/>
                </a:lnTo>
                <a:lnTo>
                  <a:pt x="50" y="26"/>
                </a:lnTo>
                <a:lnTo>
                  <a:pt x="50" y="26"/>
                </a:lnTo>
                <a:lnTo>
                  <a:pt x="50" y="26"/>
                </a:lnTo>
                <a:lnTo>
                  <a:pt x="48" y="26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6" y="24"/>
                </a:lnTo>
                <a:lnTo>
                  <a:pt x="46" y="22"/>
                </a:lnTo>
                <a:lnTo>
                  <a:pt x="46" y="22"/>
                </a:lnTo>
                <a:lnTo>
                  <a:pt x="46" y="22"/>
                </a:lnTo>
                <a:lnTo>
                  <a:pt x="46" y="22"/>
                </a:lnTo>
                <a:lnTo>
                  <a:pt x="45" y="22"/>
                </a:lnTo>
                <a:lnTo>
                  <a:pt x="45" y="22"/>
                </a:lnTo>
                <a:lnTo>
                  <a:pt x="45" y="22"/>
                </a:lnTo>
                <a:lnTo>
                  <a:pt x="45" y="21"/>
                </a:lnTo>
                <a:lnTo>
                  <a:pt x="43" y="21"/>
                </a:lnTo>
                <a:lnTo>
                  <a:pt x="43" y="21"/>
                </a:lnTo>
                <a:lnTo>
                  <a:pt x="43" y="21"/>
                </a:lnTo>
                <a:lnTo>
                  <a:pt x="41" y="21"/>
                </a:lnTo>
                <a:lnTo>
                  <a:pt x="41" y="21"/>
                </a:lnTo>
                <a:lnTo>
                  <a:pt x="41" y="19"/>
                </a:lnTo>
                <a:lnTo>
                  <a:pt x="41" y="19"/>
                </a:lnTo>
                <a:lnTo>
                  <a:pt x="39" y="19"/>
                </a:lnTo>
                <a:lnTo>
                  <a:pt x="39" y="19"/>
                </a:lnTo>
                <a:lnTo>
                  <a:pt x="39" y="19"/>
                </a:lnTo>
                <a:lnTo>
                  <a:pt x="39" y="19"/>
                </a:lnTo>
                <a:lnTo>
                  <a:pt x="37" y="19"/>
                </a:lnTo>
                <a:lnTo>
                  <a:pt x="37" y="19"/>
                </a:lnTo>
                <a:lnTo>
                  <a:pt x="37" y="17"/>
                </a:lnTo>
                <a:lnTo>
                  <a:pt x="37" y="17"/>
                </a:lnTo>
                <a:lnTo>
                  <a:pt x="37" y="17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4" y="17"/>
                </a:lnTo>
                <a:lnTo>
                  <a:pt x="34" y="15"/>
                </a:lnTo>
                <a:lnTo>
                  <a:pt x="34" y="15"/>
                </a:lnTo>
                <a:lnTo>
                  <a:pt x="32" y="15"/>
                </a:lnTo>
                <a:lnTo>
                  <a:pt x="32" y="15"/>
                </a:lnTo>
                <a:lnTo>
                  <a:pt x="32" y="15"/>
                </a:lnTo>
                <a:lnTo>
                  <a:pt x="30" y="15"/>
                </a:lnTo>
                <a:lnTo>
                  <a:pt x="30" y="15"/>
                </a:lnTo>
                <a:lnTo>
                  <a:pt x="30" y="13"/>
                </a:lnTo>
                <a:lnTo>
                  <a:pt x="30" y="13"/>
                </a:lnTo>
                <a:lnTo>
                  <a:pt x="28" y="13"/>
                </a:lnTo>
                <a:lnTo>
                  <a:pt x="28" y="13"/>
                </a:lnTo>
                <a:lnTo>
                  <a:pt x="28" y="13"/>
                </a:lnTo>
                <a:lnTo>
                  <a:pt x="28" y="13"/>
                </a:lnTo>
                <a:lnTo>
                  <a:pt x="26" y="13"/>
                </a:lnTo>
                <a:lnTo>
                  <a:pt x="26" y="13"/>
                </a:lnTo>
                <a:lnTo>
                  <a:pt x="26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2" y="10"/>
                </a:lnTo>
                <a:lnTo>
                  <a:pt x="22" y="10"/>
                </a:lnTo>
                <a:lnTo>
                  <a:pt x="22" y="10"/>
                </a:lnTo>
                <a:lnTo>
                  <a:pt x="22" y="10"/>
                </a:lnTo>
                <a:lnTo>
                  <a:pt x="22" y="10"/>
                </a:lnTo>
                <a:lnTo>
                  <a:pt x="21" y="10"/>
                </a:lnTo>
                <a:lnTo>
                  <a:pt x="21" y="10"/>
                </a:lnTo>
                <a:lnTo>
                  <a:pt x="21" y="8"/>
                </a:lnTo>
                <a:lnTo>
                  <a:pt x="21" y="8"/>
                </a:lnTo>
                <a:lnTo>
                  <a:pt x="21" y="8"/>
                </a:lnTo>
                <a:lnTo>
                  <a:pt x="21" y="8"/>
                </a:lnTo>
                <a:lnTo>
                  <a:pt x="21" y="8"/>
                </a:lnTo>
                <a:lnTo>
                  <a:pt x="19" y="8"/>
                </a:lnTo>
                <a:lnTo>
                  <a:pt x="19" y="6"/>
                </a:lnTo>
                <a:lnTo>
                  <a:pt x="19" y="6"/>
                </a:lnTo>
                <a:lnTo>
                  <a:pt x="19" y="6"/>
                </a:lnTo>
                <a:lnTo>
                  <a:pt x="19" y="6"/>
                </a:lnTo>
                <a:lnTo>
                  <a:pt x="19" y="6"/>
                </a:lnTo>
                <a:lnTo>
                  <a:pt x="19" y="6"/>
                </a:lnTo>
                <a:lnTo>
                  <a:pt x="19" y="6"/>
                </a:lnTo>
                <a:lnTo>
                  <a:pt x="19" y="4"/>
                </a:lnTo>
                <a:lnTo>
                  <a:pt x="19" y="4"/>
                </a:lnTo>
                <a:lnTo>
                  <a:pt x="19" y="4"/>
                </a:lnTo>
                <a:lnTo>
                  <a:pt x="17" y="4"/>
                </a:lnTo>
                <a:lnTo>
                  <a:pt x="17" y="4"/>
                </a:lnTo>
                <a:lnTo>
                  <a:pt x="17" y="2"/>
                </a:lnTo>
                <a:lnTo>
                  <a:pt x="19" y="2"/>
                </a:lnTo>
                <a:lnTo>
                  <a:pt x="19" y="2"/>
                </a:lnTo>
                <a:lnTo>
                  <a:pt x="19" y="2"/>
                </a:lnTo>
                <a:lnTo>
                  <a:pt x="19" y="2"/>
                </a:lnTo>
                <a:lnTo>
                  <a:pt x="19" y="0"/>
                </a:lnTo>
                <a:lnTo>
                  <a:pt x="17" y="0"/>
                </a:lnTo>
                <a:lnTo>
                  <a:pt x="15" y="0"/>
                </a:lnTo>
                <a:lnTo>
                  <a:pt x="17" y="0"/>
                </a:lnTo>
                <a:lnTo>
                  <a:pt x="19" y="2"/>
                </a:lnTo>
                <a:lnTo>
                  <a:pt x="19" y="2"/>
                </a:lnTo>
                <a:lnTo>
                  <a:pt x="19" y="2"/>
                </a:lnTo>
                <a:lnTo>
                  <a:pt x="21" y="2"/>
                </a:lnTo>
                <a:lnTo>
                  <a:pt x="21" y="2"/>
                </a:lnTo>
                <a:lnTo>
                  <a:pt x="21" y="2"/>
                </a:lnTo>
                <a:lnTo>
                  <a:pt x="21" y="4"/>
                </a:lnTo>
                <a:lnTo>
                  <a:pt x="22" y="4"/>
                </a:lnTo>
                <a:lnTo>
                  <a:pt x="22" y="4"/>
                </a:lnTo>
                <a:lnTo>
                  <a:pt x="22" y="4"/>
                </a:lnTo>
                <a:lnTo>
                  <a:pt x="22" y="4"/>
                </a:lnTo>
                <a:lnTo>
                  <a:pt x="24" y="4"/>
                </a:lnTo>
                <a:lnTo>
                  <a:pt x="24" y="4"/>
                </a:lnTo>
                <a:lnTo>
                  <a:pt x="24" y="4"/>
                </a:lnTo>
                <a:lnTo>
                  <a:pt x="26" y="4"/>
                </a:lnTo>
                <a:lnTo>
                  <a:pt x="26" y="6"/>
                </a:lnTo>
                <a:lnTo>
                  <a:pt x="28" y="6"/>
                </a:lnTo>
                <a:lnTo>
                  <a:pt x="28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2" y="6"/>
                </a:lnTo>
                <a:lnTo>
                  <a:pt x="32" y="8"/>
                </a:lnTo>
                <a:lnTo>
                  <a:pt x="32" y="8"/>
                </a:lnTo>
                <a:lnTo>
                  <a:pt x="34" y="8"/>
                </a:lnTo>
                <a:lnTo>
                  <a:pt x="34" y="8"/>
                </a:lnTo>
                <a:lnTo>
                  <a:pt x="35" y="8"/>
                </a:lnTo>
                <a:lnTo>
                  <a:pt x="35" y="8"/>
                </a:lnTo>
                <a:lnTo>
                  <a:pt x="37" y="10"/>
                </a:lnTo>
                <a:lnTo>
                  <a:pt x="37" y="10"/>
                </a:lnTo>
                <a:lnTo>
                  <a:pt x="37" y="10"/>
                </a:lnTo>
                <a:lnTo>
                  <a:pt x="39" y="10"/>
                </a:lnTo>
                <a:lnTo>
                  <a:pt x="39" y="10"/>
                </a:lnTo>
                <a:lnTo>
                  <a:pt x="41" y="10"/>
                </a:lnTo>
                <a:lnTo>
                  <a:pt x="41" y="10"/>
                </a:lnTo>
                <a:lnTo>
                  <a:pt x="43" y="11"/>
                </a:lnTo>
                <a:lnTo>
                  <a:pt x="43" y="11"/>
                </a:lnTo>
                <a:lnTo>
                  <a:pt x="45" y="11"/>
                </a:lnTo>
                <a:lnTo>
                  <a:pt x="46" y="11"/>
                </a:lnTo>
                <a:lnTo>
                  <a:pt x="48" y="11"/>
                </a:lnTo>
                <a:lnTo>
                  <a:pt x="50" y="13"/>
                </a:lnTo>
                <a:lnTo>
                  <a:pt x="50" y="13"/>
                </a:lnTo>
                <a:lnTo>
                  <a:pt x="52" y="13"/>
                </a:lnTo>
                <a:lnTo>
                  <a:pt x="52" y="13"/>
                </a:lnTo>
                <a:lnTo>
                  <a:pt x="54" y="13"/>
                </a:lnTo>
                <a:lnTo>
                  <a:pt x="56" y="13"/>
                </a:lnTo>
                <a:lnTo>
                  <a:pt x="56" y="13"/>
                </a:lnTo>
                <a:lnTo>
                  <a:pt x="57" y="13"/>
                </a:lnTo>
                <a:lnTo>
                  <a:pt x="59" y="13"/>
                </a:lnTo>
                <a:lnTo>
                  <a:pt x="61" y="13"/>
                </a:lnTo>
                <a:lnTo>
                  <a:pt x="63" y="13"/>
                </a:lnTo>
                <a:lnTo>
                  <a:pt x="63" y="13"/>
                </a:lnTo>
                <a:lnTo>
                  <a:pt x="65" y="13"/>
                </a:lnTo>
                <a:lnTo>
                  <a:pt x="67" y="13"/>
                </a:lnTo>
                <a:lnTo>
                  <a:pt x="68" y="15"/>
                </a:lnTo>
                <a:lnTo>
                  <a:pt x="68" y="15"/>
                </a:lnTo>
                <a:lnTo>
                  <a:pt x="70" y="15"/>
                </a:lnTo>
                <a:lnTo>
                  <a:pt x="70" y="15"/>
                </a:lnTo>
                <a:lnTo>
                  <a:pt x="72" y="17"/>
                </a:lnTo>
                <a:lnTo>
                  <a:pt x="72" y="17"/>
                </a:lnTo>
                <a:lnTo>
                  <a:pt x="74" y="17"/>
                </a:lnTo>
                <a:lnTo>
                  <a:pt x="74" y="17"/>
                </a:lnTo>
                <a:lnTo>
                  <a:pt x="76" y="19"/>
                </a:lnTo>
                <a:lnTo>
                  <a:pt x="76" y="19"/>
                </a:lnTo>
                <a:lnTo>
                  <a:pt x="78" y="19"/>
                </a:lnTo>
                <a:lnTo>
                  <a:pt x="80" y="19"/>
                </a:lnTo>
                <a:lnTo>
                  <a:pt x="80" y="19"/>
                </a:lnTo>
                <a:lnTo>
                  <a:pt x="81" y="21"/>
                </a:lnTo>
                <a:lnTo>
                  <a:pt x="83" y="22"/>
                </a:lnTo>
                <a:lnTo>
                  <a:pt x="83" y="22"/>
                </a:lnTo>
                <a:lnTo>
                  <a:pt x="85" y="22"/>
                </a:lnTo>
                <a:lnTo>
                  <a:pt x="87" y="22"/>
                </a:lnTo>
                <a:lnTo>
                  <a:pt x="87" y="24"/>
                </a:lnTo>
                <a:lnTo>
                  <a:pt x="89" y="24"/>
                </a:lnTo>
                <a:lnTo>
                  <a:pt x="91" y="24"/>
                </a:lnTo>
                <a:lnTo>
                  <a:pt x="92" y="26"/>
                </a:lnTo>
                <a:lnTo>
                  <a:pt x="94" y="26"/>
                </a:lnTo>
                <a:lnTo>
                  <a:pt x="96" y="26"/>
                </a:lnTo>
                <a:lnTo>
                  <a:pt x="96" y="26"/>
                </a:lnTo>
                <a:lnTo>
                  <a:pt x="96" y="26"/>
                </a:lnTo>
                <a:lnTo>
                  <a:pt x="94" y="26"/>
                </a:lnTo>
                <a:lnTo>
                  <a:pt x="94" y="26"/>
                </a:lnTo>
                <a:lnTo>
                  <a:pt x="92" y="24"/>
                </a:lnTo>
                <a:lnTo>
                  <a:pt x="91" y="24"/>
                </a:lnTo>
                <a:lnTo>
                  <a:pt x="91" y="24"/>
                </a:lnTo>
                <a:lnTo>
                  <a:pt x="89" y="24"/>
                </a:lnTo>
                <a:lnTo>
                  <a:pt x="89" y="22"/>
                </a:lnTo>
                <a:lnTo>
                  <a:pt x="89" y="22"/>
                </a:lnTo>
                <a:lnTo>
                  <a:pt x="87" y="22"/>
                </a:lnTo>
                <a:lnTo>
                  <a:pt x="85" y="21"/>
                </a:lnTo>
                <a:lnTo>
                  <a:pt x="85" y="21"/>
                </a:lnTo>
                <a:lnTo>
                  <a:pt x="83" y="21"/>
                </a:lnTo>
                <a:lnTo>
                  <a:pt x="81" y="21"/>
                </a:lnTo>
                <a:lnTo>
                  <a:pt x="81" y="19"/>
                </a:lnTo>
                <a:lnTo>
                  <a:pt x="81" y="19"/>
                </a:lnTo>
                <a:lnTo>
                  <a:pt x="81" y="19"/>
                </a:lnTo>
                <a:lnTo>
                  <a:pt x="80" y="19"/>
                </a:lnTo>
                <a:lnTo>
                  <a:pt x="78" y="17"/>
                </a:lnTo>
                <a:lnTo>
                  <a:pt x="78" y="17"/>
                </a:lnTo>
                <a:lnTo>
                  <a:pt x="76" y="17"/>
                </a:lnTo>
                <a:lnTo>
                  <a:pt x="74" y="15"/>
                </a:lnTo>
                <a:lnTo>
                  <a:pt x="74" y="15"/>
                </a:lnTo>
                <a:lnTo>
                  <a:pt x="72" y="15"/>
                </a:lnTo>
                <a:lnTo>
                  <a:pt x="72" y="15"/>
                </a:lnTo>
                <a:lnTo>
                  <a:pt x="70" y="15"/>
                </a:lnTo>
                <a:lnTo>
                  <a:pt x="70" y="13"/>
                </a:lnTo>
                <a:lnTo>
                  <a:pt x="70" y="13"/>
                </a:lnTo>
                <a:lnTo>
                  <a:pt x="68" y="13"/>
                </a:lnTo>
                <a:lnTo>
                  <a:pt x="68" y="13"/>
                </a:lnTo>
                <a:lnTo>
                  <a:pt x="67" y="13"/>
                </a:lnTo>
                <a:lnTo>
                  <a:pt x="67" y="13"/>
                </a:lnTo>
                <a:lnTo>
                  <a:pt x="65" y="13"/>
                </a:lnTo>
                <a:lnTo>
                  <a:pt x="63" y="13"/>
                </a:lnTo>
                <a:lnTo>
                  <a:pt x="63" y="13"/>
                </a:lnTo>
                <a:lnTo>
                  <a:pt x="61" y="13"/>
                </a:lnTo>
                <a:lnTo>
                  <a:pt x="61" y="13"/>
                </a:lnTo>
                <a:lnTo>
                  <a:pt x="59" y="13"/>
                </a:lnTo>
                <a:lnTo>
                  <a:pt x="59" y="13"/>
                </a:lnTo>
                <a:lnTo>
                  <a:pt x="57" y="13"/>
                </a:lnTo>
                <a:lnTo>
                  <a:pt x="56" y="13"/>
                </a:lnTo>
                <a:lnTo>
                  <a:pt x="54" y="11"/>
                </a:lnTo>
                <a:lnTo>
                  <a:pt x="54" y="11"/>
                </a:lnTo>
                <a:lnTo>
                  <a:pt x="52" y="11"/>
                </a:lnTo>
                <a:lnTo>
                  <a:pt x="52" y="11"/>
                </a:lnTo>
                <a:lnTo>
                  <a:pt x="50" y="11"/>
                </a:lnTo>
                <a:lnTo>
                  <a:pt x="50" y="11"/>
                </a:lnTo>
                <a:lnTo>
                  <a:pt x="50" y="11"/>
                </a:lnTo>
                <a:lnTo>
                  <a:pt x="48" y="11"/>
                </a:lnTo>
                <a:lnTo>
                  <a:pt x="48" y="11"/>
                </a:lnTo>
                <a:lnTo>
                  <a:pt x="46" y="10"/>
                </a:lnTo>
                <a:lnTo>
                  <a:pt x="46" y="10"/>
                </a:lnTo>
                <a:lnTo>
                  <a:pt x="46" y="10"/>
                </a:lnTo>
                <a:lnTo>
                  <a:pt x="45" y="10"/>
                </a:lnTo>
                <a:lnTo>
                  <a:pt x="45" y="10"/>
                </a:lnTo>
                <a:lnTo>
                  <a:pt x="43" y="10"/>
                </a:lnTo>
                <a:lnTo>
                  <a:pt x="43" y="10"/>
                </a:lnTo>
                <a:lnTo>
                  <a:pt x="41" y="10"/>
                </a:lnTo>
                <a:lnTo>
                  <a:pt x="41" y="8"/>
                </a:lnTo>
                <a:lnTo>
                  <a:pt x="39" y="8"/>
                </a:lnTo>
                <a:lnTo>
                  <a:pt x="39" y="8"/>
                </a:lnTo>
                <a:lnTo>
                  <a:pt x="37" y="8"/>
                </a:lnTo>
                <a:lnTo>
                  <a:pt x="37" y="8"/>
                </a:lnTo>
                <a:lnTo>
                  <a:pt x="37" y="8"/>
                </a:lnTo>
                <a:lnTo>
                  <a:pt x="37" y="8"/>
                </a:lnTo>
                <a:lnTo>
                  <a:pt x="35" y="6"/>
                </a:lnTo>
                <a:lnTo>
                  <a:pt x="35" y="6"/>
                </a:lnTo>
                <a:lnTo>
                  <a:pt x="34" y="6"/>
                </a:lnTo>
                <a:lnTo>
                  <a:pt x="34" y="6"/>
                </a:lnTo>
                <a:lnTo>
                  <a:pt x="34" y="6"/>
                </a:lnTo>
                <a:lnTo>
                  <a:pt x="32" y="6"/>
                </a:lnTo>
                <a:lnTo>
                  <a:pt x="32" y="6"/>
                </a:lnTo>
                <a:lnTo>
                  <a:pt x="30" y="6"/>
                </a:lnTo>
                <a:lnTo>
                  <a:pt x="30" y="4"/>
                </a:lnTo>
                <a:lnTo>
                  <a:pt x="30" y="4"/>
                </a:lnTo>
                <a:lnTo>
                  <a:pt x="28" y="4"/>
                </a:lnTo>
                <a:lnTo>
                  <a:pt x="28" y="4"/>
                </a:lnTo>
                <a:lnTo>
                  <a:pt x="28" y="4"/>
                </a:lnTo>
                <a:lnTo>
                  <a:pt x="26" y="4"/>
                </a:lnTo>
                <a:lnTo>
                  <a:pt x="26" y="4"/>
                </a:lnTo>
                <a:lnTo>
                  <a:pt x="26" y="4"/>
                </a:lnTo>
                <a:lnTo>
                  <a:pt x="24" y="2"/>
                </a:lnTo>
                <a:lnTo>
                  <a:pt x="24" y="2"/>
                </a:lnTo>
                <a:lnTo>
                  <a:pt x="24" y="2"/>
                </a:lnTo>
                <a:lnTo>
                  <a:pt x="24" y="2"/>
                </a:lnTo>
                <a:lnTo>
                  <a:pt x="22" y="2"/>
                </a:lnTo>
                <a:lnTo>
                  <a:pt x="22" y="2"/>
                </a:lnTo>
                <a:lnTo>
                  <a:pt x="22" y="0"/>
                </a:lnTo>
                <a:lnTo>
                  <a:pt x="21" y="0"/>
                </a:lnTo>
                <a:lnTo>
                  <a:pt x="22" y="2"/>
                </a:lnTo>
                <a:lnTo>
                  <a:pt x="21" y="0"/>
                </a:lnTo>
                <a:lnTo>
                  <a:pt x="19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89" name="Freeform 2145"/>
          <p:cNvSpPr>
            <a:spLocks/>
          </p:cNvSpPr>
          <p:nvPr/>
        </p:nvSpPr>
        <p:spPr bwMode="auto">
          <a:xfrm>
            <a:off x="6376988" y="4186238"/>
            <a:ext cx="74612" cy="53975"/>
          </a:xfrm>
          <a:custGeom>
            <a:avLst/>
            <a:gdLst>
              <a:gd name="T0" fmla="*/ 85 w 96"/>
              <a:gd name="T1" fmla="*/ 4 h 68"/>
              <a:gd name="T2" fmla="*/ 86 w 96"/>
              <a:gd name="T3" fmla="*/ 7 h 68"/>
              <a:gd name="T4" fmla="*/ 90 w 96"/>
              <a:gd name="T5" fmla="*/ 13 h 68"/>
              <a:gd name="T6" fmla="*/ 92 w 96"/>
              <a:gd name="T7" fmla="*/ 18 h 68"/>
              <a:gd name="T8" fmla="*/ 92 w 96"/>
              <a:gd name="T9" fmla="*/ 26 h 68"/>
              <a:gd name="T10" fmla="*/ 96 w 96"/>
              <a:gd name="T11" fmla="*/ 29 h 68"/>
              <a:gd name="T12" fmla="*/ 96 w 96"/>
              <a:gd name="T13" fmla="*/ 40 h 68"/>
              <a:gd name="T14" fmla="*/ 92 w 96"/>
              <a:gd name="T15" fmla="*/ 44 h 68"/>
              <a:gd name="T16" fmla="*/ 94 w 96"/>
              <a:gd name="T17" fmla="*/ 35 h 68"/>
              <a:gd name="T18" fmla="*/ 90 w 96"/>
              <a:gd name="T19" fmla="*/ 28 h 68"/>
              <a:gd name="T20" fmla="*/ 88 w 96"/>
              <a:gd name="T21" fmla="*/ 24 h 68"/>
              <a:gd name="T22" fmla="*/ 90 w 96"/>
              <a:gd name="T23" fmla="*/ 20 h 68"/>
              <a:gd name="T24" fmla="*/ 88 w 96"/>
              <a:gd name="T25" fmla="*/ 15 h 68"/>
              <a:gd name="T26" fmla="*/ 85 w 96"/>
              <a:gd name="T27" fmla="*/ 11 h 68"/>
              <a:gd name="T28" fmla="*/ 83 w 96"/>
              <a:gd name="T29" fmla="*/ 6 h 68"/>
              <a:gd name="T30" fmla="*/ 81 w 96"/>
              <a:gd name="T31" fmla="*/ 2 h 68"/>
              <a:gd name="T32" fmla="*/ 81 w 96"/>
              <a:gd name="T33" fmla="*/ 6 h 68"/>
              <a:gd name="T34" fmla="*/ 81 w 96"/>
              <a:gd name="T35" fmla="*/ 9 h 68"/>
              <a:gd name="T36" fmla="*/ 77 w 96"/>
              <a:gd name="T37" fmla="*/ 15 h 68"/>
              <a:gd name="T38" fmla="*/ 74 w 96"/>
              <a:gd name="T39" fmla="*/ 18 h 68"/>
              <a:gd name="T40" fmla="*/ 70 w 96"/>
              <a:gd name="T41" fmla="*/ 22 h 68"/>
              <a:gd name="T42" fmla="*/ 64 w 96"/>
              <a:gd name="T43" fmla="*/ 26 h 68"/>
              <a:gd name="T44" fmla="*/ 57 w 96"/>
              <a:gd name="T45" fmla="*/ 31 h 68"/>
              <a:gd name="T46" fmla="*/ 50 w 96"/>
              <a:gd name="T47" fmla="*/ 39 h 68"/>
              <a:gd name="T48" fmla="*/ 44 w 96"/>
              <a:gd name="T49" fmla="*/ 46 h 68"/>
              <a:gd name="T50" fmla="*/ 42 w 96"/>
              <a:gd name="T51" fmla="*/ 53 h 68"/>
              <a:gd name="T52" fmla="*/ 35 w 96"/>
              <a:gd name="T53" fmla="*/ 61 h 68"/>
              <a:gd name="T54" fmla="*/ 28 w 96"/>
              <a:gd name="T55" fmla="*/ 66 h 68"/>
              <a:gd name="T56" fmla="*/ 35 w 96"/>
              <a:gd name="T57" fmla="*/ 57 h 68"/>
              <a:gd name="T58" fmla="*/ 39 w 96"/>
              <a:gd name="T59" fmla="*/ 51 h 68"/>
              <a:gd name="T60" fmla="*/ 42 w 96"/>
              <a:gd name="T61" fmla="*/ 46 h 68"/>
              <a:gd name="T62" fmla="*/ 46 w 96"/>
              <a:gd name="T63" fmla="*/ 40 h 68"/>
              <a:gd name="T64" fmla="*/ 48 w 96"/>
              <a:gd name="T65" fmla="*/ 37 h 68"/>
              <a:gd name="T66" fmla="*/ 52 w 96"/>
              <a:gd name="T67" fmla="*/ 33 h 68"/>
              <a:gd name="T68" fmla="*/ 57 w 96"/>
              <a:gd name="T69" fmla="*/ 29 h 68"/>
              <a:gd name="T70" fmla="*/ 61 w 96"/>
              <a:gd name="T71" fmla="*/ 26 h 68"/>
              <a:gd name="T72" fmla="*/ 66 w 96"/>
              <a:gd name="T73" fmla="*/ 22 h 68"/>
              <a:gd name="T74" fmla="*/ 70 w 96"/>
              <a:gd name="T75" fmla="*/ 18 h 68"/>
              <a:gd name="T76" fmla="*/ 74 w 96"/>
              <a:gd name="T77" fmla="*/ 15 h 68"/>
              <a:gd name="T78" fmla="*/ 77 w 96"/>
              <a:gd name="T79" fmla="*/ 11 h 68"/>
              <a:gd name="T80" fmla="*/ 77 w 96"/>
              <a:gd name="T81" fmla="*/ 6 h 68"/>
              <a:gd name="T82" fmla="*/ 79 w 96"/>
              <a:gd name="T83" fmla="*/ 0 h 68"/>
              <a:gd name="T84" fmla="*/ 74 w 96"/>
              <a:gd name="T85" fmla="*/ 6 h 68"/>
              <a:gd name="T86" fmla="*/ 66 w 96"/>
              <a:gd name="T87" fmla="*/ 9 h 68"/>
              <a:gd name="T88" fmla="*/ 61 w 96"/>
              <a:gd name="T89" fmla="*/ 13 h 68"/>
              <a:gd name="T90" fmla="*/ 50 w 96"/>
              <a:gd name="T91" fmla="*/ 18 h 68"/>
              <a:gd name="T92" fmla="*/ 37 w 96"/>
              <a:gd name="T93" fmla="*/ 22 h 68"/>
              <a:gd name="T94" fmla="*/ 24 w 96"/>
              <a:gd name="T95" fmla="*/ 24 h 68"/>
              <a:gd name="T96" fmla="*/ 13 w 96"/>
              <a:gd name="T97" fmla="*/ 33 h 68"/>
              <a:gd name="T98" fmla="*/ 0 w 96"/>
              <a:gd name="T99" fmla="*/ 40 h 68"/>
              <a:gd name="T100" fmla="*/ 9 w 96"/>
              <a:gd name="T101" fmla="*/ 33 h 68"/>
              <a:gd name="T102" fmla="*/ 18 w 96"/>
              <a:gd name="T103" fmla="*/ 26 h 68"/>
              <a:gd name="T104" fmla="*/ 28 w 96"/>
              <a:gd name="T105" fmla="*/ 20 h 68"/>
              <a:gd name="T106" fmla="*/ 39 w 96"/>
              <a:gd name="T107" fmla="*/ 20 h 68"/>
              <a:gd name="T108" fmla="*/ 48 w 96"/>
              <a:gd name="T109" fmla="*/ 17 h 68"/>
              <a:gd name="T110" fmla="*/ 57 w 96"/>
              <a:gd name="T111" fmla="*/ 11 h 68"/>
              <a:gd name="T112" fmla="*/ 64 w 96"/>
              <a:gd name="T113" fmla="*/ 9 h 68"/>
              <a:gd name="T114" fmla="*/ 70 w 96"/>
              <a:gd name="T115" fmla="*/ 6 h 68"/>
              <a:gd name="T116" fmla="*/ 75 w 96"/>
              <a:gd name="T117" fmla="*/ 2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6" h="68">
                <a:moveTo>
                  <a:pt x="85" y="0"/>
                </a:moveTo>
                <a:lnTo>
                  <a:pt x="85" y="0"/>
                </a:lnTo>
                <a:lnTo>
                  <a:pt x="85" y="0"/>
                </a:lnTo>
                <a:lnTo>
                  <a:pt x="85" y="0"/>
                </a:lnTo>
                <a:lnTo>
                  <a:pt x="85" y="2"/>
                </a:lnTo>
                <a:lnTo>
                  <a:pt x="85" y="2"/>
                </a:lnTo>
                <a:lnTo>
                  <a:pt x="85" y="2"/>
                </a:lnTo>
                <a:lnTo>
                  <a:pt x="85" y="2"/>
                </a:lnTo>
                <a:lnTo>
                  <a:pt x="85" y="2"/>
                </a:lnTo>
                <a:lnTo>
                  <a:pt x="85" y="4"/>
                </a:lnTo>
                <a:lnTo>
                  <a:pt x="86" y="4"/>
                </a:lnTo>
                <a:lnTo>
                  <a:pt x="86" y="4"/>
                </a:lnTo>
                <a:lnTo>
                  <a:pt x="86" y="6"/>
                </a:lnTo>
                <a:lnTo>
                  <a:pt x="86" y="6"/>
                </a:lnTo>
                <a:lnTo>
                  <a:pt x="86" y="6"/>
                </a:lnTo>
                <a:lnTo>
                  <a:pt x="86" y="6"/>
                </a:lnTo>
                <a:lnTo>
                  <a:pt x="86" y="6"/>
                </a:lnTo>
                <a:lnTo>
                  <a:pt x="86" y="7"/>
                </a:lnTo>
                <a:lnTo>
                  <a:pt x="86" y="7"/>
                </a:lnTo>
                <a:lnTo>
                  <a:pt x="86" y="7"/>
                </a:lnTo>
                <a:lnTo>
                  <a:pt x="86" y="7"/>
                </a:lnTo>
                <a:lnTo>
                  <a:pt x="86" y="9"/>
                </a:lnTo>
                <a:lnTo>
                  <a:pt x="88" y="9"/>
                </a:lnTo>
                <a:lnTo>
                  <a:pt x="88" y="9"/>
                </a:lnTo>
                <a:lnTo>
                  <a:pt x="88" y="9"/>
                </a:lnTo>
                <a:lnTo>
                  <a:pt x="88" y="11"/>
                </a:lnTo>
                <a:lnTo>
                  <a:pt x="88" y="11"/>
                </a:lnTo>
                <a:lnTo>
                  <a:pt x="88" y="11"/>
                </a:lnTo>
                <a:lnTo>
                  <a:pt x="90" y="11"/>
                </a:lnTo>
                <a:lnTo>
                  <a:pt x="90" y="13"/>
                </a:lnTo>
                <a:lnTo>
                  <a:pt x="90" y="13"/>
                </a:lnTo>
                <a:lnTo>
                  <a:pt x="90" y="13"/>
                </a:lnTo>
                <a:lnTo>
                  <a:pt x="92" y="15"/>
                </a:lnTo>
                <a:lnTo>
                  <a:pt x="92" y="15"/>
                </a:lnTo>
                <a:lnTo>
                  <a:pt x="92" y="15"/>
                </a:lnTo>
                <a:lnTo>
                  <a:pt x="92" y="15"/>
                </a:lnTo>
                <a:lnTo>
                  <a:pt x="92" y="17"/>
                </a:lnTo>
                <a:lnTo>
                  <a:pt x="92" y="17"/>
                </a:lnTo>
                <a:lnTo>
                  <a:pt x="92" y="17"/>
                </a:lnTo>
                <a:lnTo>
                  <a:pt x="92" y="18"/>
                </a:lnTo>
                <a:lnTo>
                  <a:pt x="94" y="18"/>
                </a:lnTo>
                <a:lnTo>
                  <a:pt x="94" y="18"/>
                </a:lnTo>
                <a:lnTo>
                  <a:pt x="94" y="18"/>
                </a:lnTo>
                <a:lnTo>
                  <a:pt x="94" y="20"/>
                </a:lnTo>
                <a:lnTo>
                  <a:pt x="94" y="22"/>
                </a:lnTo>
                <a:lnTo>
                  <a:pt x="94" y="22"/>
                </a:lnTo>
                <a:lnTo>
                  <a:pt x="94" y="22"/>
                </a:lnTo>
                <a:lnTo>
                  <a:pt x="94" y="24"/>
                </a:lnTo>
                <a:lnTo>
                  <a:pt x="92" y="24"/>
                </a:lnTo>
                <a:lnTo>
                  <a:pt x="92" y="26"/>
                </a:lnTo>
                <a:lnTo>
                  <a:pt x="94" y="26"/>
                </a:lnTo>
                <a:lnTo>
                  <a:pt x="94" y="26"/>
                </a:lnTo>
                <a:lnTo>
                  <a:pt x="94" y="28"/>
                </a:lnTo>
                <a:lnTo>
                  <a:pt x="94" y="28"/>
                </a:lnTo>
                <a:lnTo>
                  <a:pt x="94" y="28"/>
                </a:lnTo>
                <a:lnTo>
                  <a:pt x="94" y="28"/>
                </a:lnTo>
                <a:lnTo>
                  <a:pt x="96" y="29"/>
                </a:lnTo>
                <a:lnTo>
                  <a:pt x="96" y="29"/>
                </a:lnTo>
                <a:lnTo>
                  <a:pt x="96" y="29"/>
                </a:lnTo>
                <a:lnTo>
                  <a:pt x="96" y="29"/>
                </a:lnTo>
                <a:lnTo>
                  <a:pt x="96" y="31"/>
                </a:lnTo>
                <a:lnTo>
                  <a:pt x="96" y="31"/>
                </a:lnTo>
                <a:lnTo>
                  <a:pt x="96" y="31"/>
                </a:lnTo>
                <a:lnTo>
                  <a:pt x="96" y="33"/>
                </a:lnTo>
                <a:lnTo>
                  <a:pt x="96" y="33"/>
                </a:lnTo>
                <a:lnTo>
                  <a:pt x="96" y="35"/>
                </a:lnTo>
                <a:lnTo>
                  <a:pt x="96" y="37"/>
                </a:lnTo>
                <a:lnTo>
                  <a:pt x="96" y="39"/>
                </a:lnTo>
                <a:lnTo>
                  <a:pt x="96" y="39"/>
                </a:lnTo>
                <a:lnTo>
                  <a:pt x="96" y="40"/>
                </a:lnTo>
                <a:lnTo>
                  <a:pt x="96" y="40"/>
                </a:lnTo>
                <a:lnTo>
                  <a:pt x="96" y="42"/>
                </a:lnTo>
                <a:lnTo>
                  <a:pt x="96" y="42"/>
                </a:lnTo>
                <a:lnTo>
                  <a:pt x="94" y="44"/>
                </a:lnTo>
                <a:lnTo>
                  <a:pt x="94" y="44"/>
                </a:lnTo>
                <a:lnTo>
                  <a:pt x="92" y="48"/>
                </a:lnTo>
                <a:lnTo>
                  <a:pt x="90" y="50"/>
                </a:lnTo>
                <a:lnTo>
                  <a:pt x="90" y="48"/>
                </a:lnTo>
                <a:lnTo>
                  <a:pt x="92" y="46"/>
                </a:lnTo>
                <a:lnTo>
                  <a:pt x="92" y="44"/>
                </a:lnTo>
                <a:lnTo>
                  <a:pt x="92" y="44"/>
                </a:lnTo>
                <a:lnTo>
                  <a:pt x="92" y="42"/>
                </a:lnTo>
                <a:lnTo>
                  <a:pt x="94" y="42"/>
                </a:lnTo>
                <a:lnTo>
                  <a:pt x="92" y="40"/>
                </a:lnTo>
                <a:lnTo>
                  <a:pt x="94" y="40"/>
                </a:lnTo>
                <a:lnTo>
                  <a:pt x="94" y="39"/>
                </a:lnTo>
                <a:lnTo>
                  <a:pt x="94" y="39"/>
                </a:lnTo>
                <a:lnTo>
                  <a:pt x="94" y="37"/>
                </a:lnTo>
                <a:lnTo>
                  <a:pt x="94" y="35"/>
                </a:lnTo>
                <a:lnTo>
                  <a:pt x="94" y="35"/>
                </a:lnTo>
                <a:lnTo>
                  <a:pt x="94" y="33"/>
                </a:lnTo>
                <a:lnTo>
                  <a:pt x="94" y="31"/>
                </a:lnTo>
                <a:lnTo>
                  <a:pt x="94" y="31"/>
                </a:lnTo>
                <a:lnTo>
                  <a:pt x="94" y="31"/>
                </a:lnTo>
                <a:lnTo>
                  <a:pt x="92" y="31"/>
                </a:lnTo>
                <a:lnTo>
                  <a:pt x="92" y="29"/>
                </a:lnTo>
                <a:lnTo>
                  <a:pt x="92" y="29"/>
                </a:lnTo>
                <a:lnTo>
                  <a:pt x="92" y="29"/>
                </a:lnTo>
                <a:lnTo>
                  <a:pt x="90" y="28"/>
                </a:lnTo>
                <a:lnTo>
                  <a:pt x="90" y="28"/>
                </a:lnTo>
                <a:lnTo>
                  <a:pt x="90" y="28"/>
                </a:lnTo>
                <a:lnTo>
                  <a:pt x="90" y="28"/>
                </a:lnTo>
                <a:lnTo>
                  <a:pt x="90" y="28"/>
                </a:lnTo>
                <a:lnTo>
                  <a:pt x="90" y="26"/>
                </a:lnTo>
                <a:lnTo>
                  <a:pt x="88" y="26"/>
                </a:lnTo>
                <a:lnTo>
                  <a:pt x="90" y="26"/>
                </a:lnTo>
                <a:lnTo>
                  <a:pt x="90" y="26"/>
                </a:lnTo>
                <a:lnTo>
                  <a:pt x="88" y="24"/>
                </a:lnTo>
                <a:lnTo>
                  <a:pt x="88" y="24"/>
                </a:lnTo>
                <a:lnTo>
                  <a:pt x="88" y="24"/>
                </a:lnTo>
                <a:lnTo>
                  <a:pt x="90" y="24"/>
                </a:lnTo>
                <a:lnTo>
                  <a:pt x="88" y="24"/>
                </a:lnTo>
                <a:lnTo>
                  <a:pt x="88" y="22"/>
                </a:lnTo>
                <a:lnTo>
                  <a:pt x="88" y="22"/>
                </a:lnTo>
                <a:lnTo>
                  <a:pt x="88" y="22"/>
                </a:lnTo>
                <a:lnTo>
                  <a:pt x="90" y="22"/>
                </a:lnTo>
                <a:lnTo>
                  <a:pt x="90" y="20"/>
                </a:lnTo>
                <a:lnTo>
                  <a:pt x="90" y="20"/>
                </a:lnTo>
                <a:lnTo>
                  <a:pt x="90" y="20"/>
                </a:lnTo>
                <a:lnTo>
                  <a:pt x="90" y="20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7"/>
                </a:lnTo>
                <a:lnTo>
                  <a:pt x="88" y="17"/>
                </a:lnTo>
                <a:lnTo>
                  <a:pt x="88" y="17"/>
                </a:lnTo>
                <a:lnTo>
                  <a:pt x="88" y="17"/>
                </a:lnTo>
                <a:lnTo>
                  <a:pt x="88" y="15"/>
                </a:lnTo>
                <a:lnTo>
                  <a:pt x="88" y="15"/>
                </a:lnTo>
                <a:lnTo>
                  <a:pt x="88" y="15"/>
                </a:lnTo>
                <a:lnTo>
                  <a:pt x="86" y="15"/>
                </a:lnTo>
                <a:lnTo>
                  <a:pt x="86" y="13"/>
                </a:lnTo>
                <a:lnTo>
                  <a:pt x="86" y="13"/>
                </a:lnTo>
                <a:lnTo>
                  <a:pt x="86" y="13"/>
                </a:lnTo>
                <a:lnTo>
                  <a:pt x="86" y="11"/>
                </a:lnTo>
                <a:lnTo>
                  <a:pt x="85" y="11"/>
                </a:lnTo>
                <a:lnTo>
                  <a:pt x="85" y="11"/>
                </a:lnTo>
                <a:lnTo>
                  <a:pt x="85" y="11"/>
                </a:lnTo>
                <a:lnTo>
                  <a:pt x="85" y="11"/>
                </a:lnTo>
                <a:lnTo>
                  <a:pt x="85" y="9"/>
                </a:lnTo>
                <a:lnTo>
                  <a:pt x="83" y="9"/>
                </a:lnTo>
                <a:lnTo>
                  <a:pt x="83" y="9"/>
                </a:lnTo>
                <a:lnTo>
                  <a:pt x="83" y="7"/>
                </a:lnTo>
                <a:lnTo>
                  <a:pt x="83" y="7"/>
                </a:lnTo>
                <a:lnTo>
                  <a:pt x="83" y="7"/>
                </a:lnTo>
                <a:lnTo>
                  <a:pt x="83" y="7"/>
                </a:lnTo>
                <a:lnTo>
                  <a:pt x="83" y="7"/>
                </a:lnTo>
                <a:lnTo>
                  <a:pt x="83" y="6"/>
                </a:lnTo>
                <a:lnTo>
                  <a:pt x="83" y="6"/>
                </a:lnTo>
                <a:lnTo>
                  <a:pt x="81" y="6"/>
                </a:lnTo>
                <a:lnTo>
                  <a:pt x="83" y="6"/>
                </a:lnTo>
                <a:lnTo>
                  <a:pt x="81" y="4"/>
                </a:lnTo>
                <a:lnTo>
                  <a:pt x="81" y="4"/>
                </a:lnTo>
                <a:lnTo>
                  <a:pt x="81" y="4"/>
                </a:lnTo>
                <a:lnTo>
                  <a:pt x="81" y="4"/>
                </a:lnTo>
                <a:lnTo>
                  <a:pt x="81" y="2"/>
                </a:lnTo>
                <a:lnTo>
                  <a:pt x="81" y="2"/>
                </a:lnTo>
                <a:lnTo>
                  <a:pt x="81" y="2"/>
                </a:lnTo>
                <a:lnTo>
                  <a:pt x="81" y="2"/>
                </a:lnTo>
                <a:lnTo>
                  <a:pt x="81" y="0"/>
                </a:lnTo>
                <a:lnTo>
                  <a:pt x="81" y="0"/>
                </a:lnTo>
                <a:lnTo>
                  <a:pt x="81" y="0"/>
                </a:lnTo>
                <a:lnTo>
                  <a:pt x="81" y="2"/>
                </a:lnTo>
                <a:lnTo>
                  <a:pt x="81" y="2"/>
                </a:lnTo>
                <a:lnTo>
                  <a:pt x="81" y="2"/>
                </a:lnTo>
                <a:lnTo>
                  <a:pt x="81" y="2"/>
                </a:lnTo>
                <a:lnTo>
                  <a:pt x="81" y="6"/>
                </a:lnTo>
                <a:lnTo>
                  <a:pt x="81" y="6"/>
                </a:lnTo>
                <a:lnTo>
                  <a:pt x="81" y="6"/>
                </a:lnTo>
                <a:lnTo>
                  <a:pt x="81" y="7"/>
                </a:lnTo>
                <a:lnTo>
                  <a:pt x="83" y="7"/>
                </a:lnTo>
                <a:lnTo>
                  <a:pt x="81" y="7"/>
                </a:lnTo>
                <a:lnTo>
                  <a:pt x="81" y="7"/>
                </a:lnTo>
                <a:lnTo>
                  <a:pt x="83" y="7"/>
                </a:lnTo>
                <a:lnTo>
                  <a:pt x="81" y="9"/>
                </a:lnTo>
                <a:lnTo>
                  <a:pt x="81" y="9"/>
                </a:lnTo>
                <a:lnTo>
                  <a:pt x="81" y="9"/>
                </a:lnTo>
                <a:lnTo>
                  <a:pt x="81" y="9"/>
                </a:lnTo>
                <a:lnTo>
                  <a:pt x="81" y="11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79" y="13"/>
                </a:lnTo>
                <a:lnTo>
                  <a:pt x="79" y="13"/>
                </a:lnTo>
                <a:lnTo>
                  <a:pt x="79" y="13"/>
                </a:lnTo>
                <a:lnTo>
                  <a:pt x="77" y="13"/>
                </a:lnTo>
                <a:lnTo>
                  <a:pt x="77" y="15"/>
                </a:lnTo>
                <a:lnTo>
                  <a:pt x="77" y="15"/>
                </a:lnTo>
                <a:lnTo>
                  <a:pt x="77" y="15"/>
                </a:lnTo>
                <a:lnTo>
                  <a:pt x="77" y="15"/>
                </a:lnTo>
                <a:lnTo>
                  <a:pt x="75" y="15"/>
                </a:lnTo>
                <a:lnTo>
                  <a:pt x="75" y="17"/>
                </a:lnTo>
                <a:lnTo>
                  <a:pt x="75" y="17"/>
                </a:lnTo>
                <a:lnTo>
                  <a:pt x="75" y="17"/>
                </a:lnTo>
                <a:lnTo>
                  <a:pt x="75" y="17"/>
                </a:lnTo>
                <a:lnTo>
                  <a:pt x="74" y="18"/>
                </a:lnTo>
                <a:lnTo>
                  <a:pt x="74" y="18"/>
                </a:lnTo>
                <a:lnTo>
                  <a:pt x="74" y="18"/>
                </a:lnTo>
                <a:lnTo>
                  <a:pt x="74" y="18"/>
                </a:lnTo>
                <a:lnTo>
                  <a:pt x="74" y="20"/>
                </a:lnTo>
                <a:lnTo>
                  <a:pt x="74" y="20"/>
                </a:lnTo>
                <a:lnTo>
                  <a:pt x="74" y="20"/>
                </a:lnTo>
                <a:lnTo>
                  <a:pt x="72" y="20"/>
                </a:lnTo>
                <a:lnTo>
                  <a:pt x="72" y="22"/>
                </a:lnTo>
                <a:lnTo>
                  <a:pt x="70" y="22"/>
                </a:lnTo>
                <a:lnTo>
                  <a:pt x="70" y="22"/>
                </a:lnTo>
                <a:lnTo>
                  <a:pt x="70" y="22"/>
                </a:lnTo>
                <a:lnTo>
                  <a:pt x="70" y="24"/>
                </a:lnTo>
                <a:lnTo>
                  <a:pt x="68" y="24"/>
                </a:lnTo>
                <a:lnTo>
                  <a:pt x="68" y="24"/>
                </a:lnTo>
                <a:lnTo>
                  <a:pt x="68" y="24"/>
                </a:lnTo>
                <a:lnTo>
                  <a:pt x="66" y="24"/>
                </a:lnTo>
                <a:lnTo>
                  <a:pt x="66" y="24"/>
                </a:lnTo>
                <a:lnTo>
                  <a:pt x="64" y="26"/>
                </a:lnTo>
                <a:lnTo>
                  <a:pt x="64" y="26"/>
                </a:lnTo>
                <a:lnTo>
                  <a:pt x="64" y="26"/>
                </a:lnTo>
                <a:lnTo>
                  <a:pt x="64" y="26"/>
                </a:lnTo>
                <a:lnTo>
                  <a:pt x="63" y="28"/>
                </a:lnTo>
                <a:lnTo>
                  <a:pt x="63" y="28"/>
                </a:lnTo>
                <a:lnTo>
                  <a:pt x="63" y="28"/>
                </a:lnTo>
                <a:lnTo>
                  <a:pt x="63" y="28"/>
                </a:lnTo>
                <a:lnTo>
                  <a:pt x="61" y="29"/>
                </a:lnTo>
                <a:lnTo>
                  <a:pt x="61" y="29"/>
                </a:lnTo>
                <a:lnTo>
                  <a:pt x="61" y="29"/>
                </a:lnTo>
                <a:lnTo>
                  <a:pt x="59" y="31"/>
                </a:lnTo>
                <a:lnTo>
                  <a:pt x="59" y="31"/>
                </a:lnTo>
                <a:lnTo>
                  <a:pt x="57" y="31"/>
                </a:lnTo>
                <a:lnTo>
                  <a:pt x="57" y="33"/>
                </a:lnTo>
                <a:lnTo>
                  <a:pt x="57" y="33"/>
                </a:lnTo>
                <a:lnTo>
                  <a:pt x="55" y="33"/>
                </a:lnTo>
                <a:lnTo>
                  <a:pt x="55" y="33"/>
                </a:lnTo>
                <a:lnTo>
                  <a:pt x="55" y="35"/>
                </a:lnTo>
                <a:lnTo>
                  <a:pt x="53" y="35"/>
                </a:lnTo>
                <a:lnTo>
                  <a:pt x="53" y="35"/>
                </a:lnTo>
                <a:lnTo>
                  <a:pt x="52" y="37"/>
                </a:lnTo>
                <a:lnTo>
                  <a:pt x="52" y="37"/>
                </a:lnTo>
                <a:lnTo>
                  <a:pt x="50" y="39"/>
                </a:lnTo>
                <a:lnTo>
                  <a:pt x="50" y="39"/>
                </a:lnTo>
                <a:lnTo>
                  <a:pt x="50" y="39"/>
                </a:lnTo>
                <a:lnTo>
                  <a:pt x="50" y="39"/>
                </a:lnTo>
                <a:lnTo>
                  <a:pt x="48" y="40"/>
                </a:lnTo>
                <a:lnTo>
                  <a:pt x="48" y="40"/>
                </a:lnTo>
                <a:lnTo>
                  <a:pt x="48" y="42"/>
                </a:lnTo>
                <a:lnTo>
                  <a:pt x="48" y="42"/>
                </a:lnTo>
                <a:lnTo>
                  <a:pt x="46" y="44"/>
                </a:lnTo>
                <a:lnTo>
                  <a:pt x="46" y="44"/>
                </a:lnTo>
                <a:lnTo>
                  <a:pt x="44" y="46"/>
                </a:lnTo>
                <a:lnTo>
                  <a:pt x="44" y="46"/>
                </a:lnTo>
                <a:lnTo>
                  <a:pt x="44" y="48"/>
                </a:lnTo>
                <a:lnTo>
                  <a:pt x="44" y="48"/>
                </a:lnTo>
                <a:lnTo>
                  <a:pt x="44" y="50"/>
                </a:lnTo>
                <a:lnTo>
                  <a:pt x="42" y="50"/>
                </a:lnTo>
                <a:lnTo>
                  <a:pt x="42" y="50"/>
                </a:lnTo>
                <a:lnTo>
                  <a:pt x="42" y="51"/>
                </a:lnTo>
                <a:lnTo>
                  <a:pt x="42" y="51"/>
                </a:lnTo>
                <a:lnTo>
                  <a:pt x="42" y="53"/>
                </a:lnTo>
                <a:lnTo>
                  <a:pt x="42" y="53"/>
                </a:lnTo>
                <a:lnTo>
                  <a:pt x="41" y="55"/>
                </a:lnTo>
                <a:lnTo>
                  <a:pt x="41" y="55"/>
                </a:lnTo>
                <a:lnTo>
                  <a:pt x="39" y="57"/>
                </a:lnTo>
                <a:lnTo>
                  <a:pt x="39" y="57"/>
                </a:lnTo>
                <a:lnTo>
                  <a:pt x="37" y="57"/>
                </a:lnTo>
                <a:lnTo>
                  <a:pt x="37" y="59"/>
                </a:lnTo>
                <a:lnTo>
                  <a:pt x="37" y="59"/>
                </a:lnTo>
                <a:lnTo>
                  <a:pt x="35" y="61"/>
                </a:lnTo>
                <a:lnTo>
                  <a:pt x="35" y="61"/>
                </a:lnTo>
                <a:lnTo>
                  <a:pt x="35" y="61"/>
                </a:lnTo>
                <a:lnTo>
                  <a:pt x="33" y="62"/>
                </a:lnTo>
                <a:lnTo>
                  <a:pt x="33" y="62"/>
                </a:lnTo>
                <a:lnTo>
                  <a:pt x="31" y="64"/>
                </a:lnTo>
                <a:lnTo>
                  <a:pt x="29" y="64"/>
                </a:lnTo>
                <a:lnTo>
                  <a:pt x="29" y="66"/>
                </a:lnTo>
                <a:lnTo>
                  <a:pt x="28" y="66"/>
                </a:lnTo>
                <a:lnTo>
                  <a:pt x="28" y="68"/>
                </a:lnTo>
                <a:lnTo>
                  <a:pt x="26" y="68"/>
                </a:lnTo>
                <a:lnTo>
                  <a:pt x="28" y="66"/>
                </a:lnTo>
                <a:lnTo>
                  <a:pt x="28" y="66"/>
                </a:lnTo>
                <a:lnTo>
                  <a:pt x="29" y="64"/>
                </a:lnTo>
                <a:lnTo>
                  <a:pt x="29" y="64"/>
                </a:lnTo>
                <a:lnTo>
                  <a:pt x="29" y="62"/>
                </a:lnTo>
                <a:lnTo>
                  <a:pt x="31" y="61"/>
                </a:lnTo>
                <a:lnTo>
                  <a:pt x="33" y="61"/>
                </a:lnTo>
                <a:lnTo>
                  <a:pt x="33" y="61"/>
                </a:lnTo>
                <a:lnTo>
                  <a:pt x="33" y="59"/>
                </a:lnTo>
                <a:lnTo>
                  <a:pt x="33" y="59"/>
                </a:lnTo>
                <a:lnTo>
                  <a:pt x="33" y="59"/>
                </a:lnTo>
                <a:lnTo>
                  <a:pt x="35" y="57"/>
                </a:lnTo>
                <a:lnTo>
                  <a:pt x="35" y="57"/>
                </a:lnTo>
                <a:lnTo>
                  <a:pt x="37" y="55"/>
                </a:lnTo>
                <a:lnTo>
                  <a:pt x="37" y="55"/>
                </a:lnTo>
                <a:lnTo>
                  <a:pt x="37" y="55"/>
                </a:lnTo>
                <a:lnTo>
                  <a:pt x="39" y="55"/>
                </a:lnTo>
                <a:lnTo>
                  <a:pt x="39" y="53"/>
                </a:lnTo>
                <a:lnTo>
                  <a:pt x="39" y="53"/>
                </a:lnTo>
                <a:lnTo>
                  <a:pt x="39" y="51"/>
                </a:lnTo>
                <a:lnTo>
                  <a:pt x="39" y="53"/>
                </a:lnTo>
                <a:lnTo>
                  <a:pt x="39" y="51"/>
                </a:lnTo>
                <a:lnTo>
                  <a:pt x="39" y="51"/>
                </a:lnTo>
                <a:lnTo>
                  <a:pt x="39" y="50"/>
                </a:lnTo>
                <a:lnTo>
                  <a:pt x="41" y="50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6"/>
                </a:lnTo>
                <a:lnTo>
                  <a:pt x="42" y="46"/>
                </a:lnTo>
                <a:lnTo>
                  <a:pt x="42" y="46"/>
                </a:lnTo>
                <a:lnTo>
                  <a:pt x="42" y="46"/>
                </a:lnTo>
                <a:lnTo>
                  <a:pt x="42" y="44"/>
                </a:lnTo>
                <a:lnTo>
                  <a:pt x="44" y="44"/>
                </a:lnTo>
                <a:lnTo>
                  <a:pt x="44" y="44"/>
                </a:lnTo>
                <a:lnTo>
                  <a:pt x="44" y="44"/>
                </a:lnTo>
                <a:lnTo>
                  <a:pt x="44" y="42"/>
                </a:lnTo>
                <a:lnTo>
                  <a:pt x="44" y="42"/>
                </a:lnTo>
                <a:lnTo>
                  <a:pt x="44" y="42"/>
                </a:lnTo>
                <a:lnTo>
                  <a:pt x="44" y="42"/>
                </a:lnTo>
                <a:lnTo>
                  <a:pt x="44" y="40"/>
                </a:lnTo>
                <a:lnTo>
                  <a:pt x="46" y="40"/>
                </a:lnTo>
                <a:lnTo>
                  <a:pt x="46" y="40"/>
                </a:lnTo>
                <a:lnTo>
                  <a:pt x="46" y="40"/>
                </a:lnTo>
                <a:lnTo>
                  <a:pt x="46" y="40"/>
                </a:lnTo>
                <a:lnTo>
                  <a:pt x="46" y="39"/>
                </a:lnTo>
                <a:lnTo>
                  <a:pt x="46" y="39"/>
                </a:lnTo>
                <a:lnTo>
                  <a:pt x="48" y="39"/>
                </a:lnTo>
                <a:lnTo>
                  <a:pt x="48" y="39"/>
                </a:lnTo>
                <a:lnTo>
                  <a:pt x="48" y="39"/>
                </a:lnTo>
                <a:lnTo>
                  <a:pt x="48" y="37"/>
                </a:lnTo>
                <a:lnTo>
                  <a:pt x="48" y="37"/>
                </a:lnTo>
                <a:lnTo>
                  <a:pt x="48" y="37"/>
                </a:lnTo>
                <a:lnTo>
                  <a:pt x="48" y="37"/>
                </a:lnTo>
                <a:lnTo>
                  <a:pt x="50" y="35"/>
                </a:lnTo>
                <a:lnTo>
                  <a:pt x="50" y="35"/>
                </a:lnTo>
                <a:lnTo>
                  <a:pt x="50" y="35"/>
                </a:lnTo>
                <a:lnTo>
                  <a:pt x="50" y="35"/>
                </a:lnTo>
                <a:lnTo>
                  <a:pt x="50" y="35"/>
                </a:lnTo>
                <a:lnTo>
                  <a:pt x="50" y="33"/>
                </a:lnTo>
                <a:lnTo>
                  <a:pt x="52" y="33"/>
                </a:lnTo>
                <a:lnTo>
                  <a:pt x="52" y="33"/>
                </a:lnTo>
                <a:lnTo>
                  <a:pt x="52" y="33"/>
                </a:lnTo>
                <a:lnTo>
                  <a:pt x="52" y="33"/>
                </a:lnTo>
                <a:lnTo>
                  <a:pt x="53" y="31"/>
                </a:lnTo>
                <a:lnTo>
                  <a:pt x="53" y="31"/>
                </a:lnTo>
                <a:lnTo>
                  <a:pt x="53" y="31"/>
                </a:lnTo>
                <a:lnTo>
                  <a:pt x="55" y="31"/>
                </a:lnTo>
                <a:lnTo>
                  <a:pt x="55" y="31"/>
                </a:lnTo>
                <a:lnTo>
                  <a:pt x="55" y="29"/>
                </a:lnTo>
                <a:lnTo>
                  <a:pt x="55" y="29"/>
                </a:lnTo>
                <a:lnTo>
                  <a:pt x="57" y="29"/>
                </a:lnTo>
                <a:lnTo>
                  <a:pt x="57" y="29"/>
                </a:lnTo>
                <a:lnTo>
                  <a:pt x="57" y="29"/>
                </a:lnTo>
                <a:lnTo>
                  <a:pt x="57" y="28"/>
                </a:lnTo>
                <a:lnTo>
                  <a:pt x="57" y="28"/>
                </a:lnTo>
                <a:lnTo>
                  <a:pt x="59" y="28"/>
                </a:lnTo>
                <a:lnTo>
                  <a:pt x="59" y="28"/>
                </a:lnTo>
                <a:lnTo>
                  <a:pt x="59" y="28"/>
                </a:lnTo>
                <a:lnTo>
                  <a:pt x="59" y="26"/>
                </a:lnTo>
                <a:lnTo>
                  <a:pt x="61" y="26"/>
                </a:lnTo>
                <a:lnTo>
                  <a:pt x="61" y="26"/>
                </a:lnTo>
                <a:lnTo>
                  <a:pt x="61" y="26"/>
                </a:lnTo>
                <a:lnTo>
                  <a:pt x="61" y="26"/>
                </a:lnTo>
                <a:lnTo>
                  <a:pt x="61" y="24"/>
                </a:lnTo>
                <a:lnTo>
                  <a:pt x="63" y="24"/>
                </a:lnTo>
                <a:lnTo>
                  <a:pt x="63" y="24"/>
                </a:lnTo>
                <a:lnTo>
                  <a:pt x="63" y="24"/>
                </a:lnTo>
                <a:lnTo>
                  <a:pt x="64" y="24"/>
                </a:lnTo>
                <a:lnTo>
                  <a:pt x="64" y="22"/>
                </a:lnTo>
                <a:lnTo>
                  <a:pt x="64" y="22"/>
                </a:lnTo>
                <a:lnTo>
                  <a:pt x="66" y="22"/>
                </a:lnTo>
                <a:lnTo>
                  <a:pt x="66" y="22"/>
                </a:lnTo>
                <a:lnTo>
                  <a:pt x="66" y="22"/>
                </a:lnTo>
                <a:lnTo>
                  <a:pt x="66" y="22"/>
                </a:lnTo>
                <a:lnTo>
                  <a:pt x="68" y="20"/>
                </a:lnTo>
                <a:lnTo>
                  <a:pt x="68" y="20"/>
                </a:lnTo>
                <a:lnTo>
                  <a:pt x="68" y="20"/>
                </a:lnTo>
                <a:lnTo>
                  <a:pt x="70" y="20"/>
                </a:lnTo>
                <a:lnTo>
                  <a:pt x="70" y="18"/>
                </a:lnTo>
                <a:lnTo>
                  <a:pt x="70" y="18"/>
                </a:lnTo>
                <a:lnTo>
                  <a:pt x="70" y="18"/>
                </a:lnTo>
                <a:lnTo>
                  <a:pt x="72" y="18"/>
                </a:lnTo>
                <a:lnTo>
                  <a:pt x="72" y="18"/>
                </a:lnTo>
                <a:lnTo>
                  <a:pt x="72" y="17"/>
                </a:lnTo>
                <a:lnTo>
                  <a:pt x="72" y="17"/>
                </a:lnTo>
                <a:lnTo>
                  <a:pt x="72" y="17"/>
                </a:lnTo>
                <a:lnTo>
                  <a:pt x="72" y="17"/>
                </a:lnTo>
                <a:lnTo>
                  <a:pt x="74" y="17"/>
                </a:lnTo>
                <a:lnTo>
                  <a:pt x="74" y="15"/>
                </a:lnTo>
                <a:lnTo>
                  <a:pt x="74" y="15"/>
                </a:lnTo>
                <a:lnTo>
                  <a:pt x="74" y="15"/>
                </a:lnTo>
                <a:lnTo>
                  <a:pt x="74" y="15"/>
                </a:lnTo>
                <a:lnTo>
                  <a:pt x="74" y="15"/>
                </a:lnTo>
                <a:lnTo>
                  <a:pt x="75" y="13"/>
                </a:lnTo>
                <a:lnTo>
                  <a:pt x="75" y="13"/>
                </a:lnTo>
                <a:lnTo>
                  <a:pt x="75" y="13"/>
                </a:lnTo>
                <a:lnTo>
                  <a:pt x="75" y="13"/>
                </a:lnTo>
                <a:lnTo>
                  <a:pt x="75" y="11"/>
                </a:lnTo>
                <a:lnTo>
                  <a:pt x="75" y="11"/>
                </a:lnTo>
                <a:lnTo>
                  <a:pt x="75" y="11"/>
                </a:lnTo>
                <a:lnTo>
                  <a:pt x="77" y="11"/>
                </a:lnTo>
                <a:lnTo>
                  <a:pt x="77" y="11"/>
                </a:lnTo>
                <a:lnTo>
                  <a:pt x="77" y="9"/>
                </a:lnTo>
                <a:lnTo>
                  <a:pt x="77" y="9"/>
                </a:lnTo>
                <a:lnTo>
                  <a:pt x="77" y="9"/>
                </a:lnTo>
                <a:lnTo>
                  <a:pt x="77" y="9"/>
                </a:lnTo>
                <a:lnTo>
                  <a:pt x="77" y="7"/>
                </a:lnTo>
                <a:lnTo>
                  <a:pt x="77" y="7"/>
                </a:lnTo>
                <a:lnTo>
                  <a:pt x="77" y="7"/>
                </a:lnTo>
                <a:lnTo>
                  <a:pt x="77" y="7"/>
                </a:lnTo>
                <a:lnTo>
                  <a:pt x="77" y="6"/>
                </a:lnTo>
                <a:lnTo>
                  <a:pt x="79" y="6"/>
                </a:lnTo>
                <a:lnTo>
                  <a:pt x="79" y="6"/>
                </a:lnTo>
                <a:lnTo>
                  <a:pt x="79" y="6"/>
                </a:lnTo>
                <a:lnTo>
                  <a:pt x="79" y="4"/>
                </a:lnTo>
                <a:lnTo>
                  <a:pt x="77" y="4"/>
                </a:lnTo>
                <a:lnTo>
                  <a:pt x="77" y="4"/>
                </a:lnTo>
                <a:lnTo>
                  <a:pt x="77" y="2"/>
                </a:lnTo>
                <a:lnTo>
                  <a:pt x="77" y="2"/>
                </a:lnTo>
                <a:lnTo>
                  <a:pt x="77" y="2"/>
                </a:lnTo>
                <a:lnTo>
                  <a:pt x="79" y="0"/>
                </a:lnTo>
                <a:lnTo>
                  <a:pt x="79" y="0"/>
                </a:lnTo>
                <a:lnTo>
                  <a:pt x="79" y="2"/>
                </a:lnTo>
                <a:lnTo>
                  <a:pt x="77" y="2"/>
                </a:lnTo>
                <a:lnTo>
                  <a:pt x="77" y="2"/>
                </a:lnTo>
                <a:lnTo>
                  <a:pt x="75" y="4"/>
                </a:lnTo>
                <a:lnTo>
                  <a:pt x="75" y="4"/>
                </a:lnTo>
                <a:lnTo>
                  <a:pt x="75" y="4"/>
                </a:lnTo>
                <a:lnTo>
                  <a:pt x="75" y="6"/>
                </a:lnTo>
                <a:lnTo>
                  <a:pt x="74" y="6"/>
                </a:lnTo>
                <a:lnTo>
                  <a:pt x="74" y="6"/>
                </a:lnTo>
                <a:lnTo>
                  <a:pt x="74" y="6"/>
                </a:lnTo>
                <a:lnTo>
                  <a:pt x="74" y="6"/>
                </a:lnTo>
                <a:lnTo>
                  <a:pt x="72" y="6"/>
                </a:lnTo>
                <a:lnTo>
                  <a:pt x="72" y="7"/>
                </a:lnTo>
                <a:lnTo>
                  <a:pt x="72" y="7"/>
                </a:lnTo>
                <a:lnTo>
                  <a:pt x="70" y="7"/>
                </a:lnTo>
                <a:lnTo>
                  <a:pt x="70" y="7"/>
                </a:lnTo>
                <a:lnTo>
                  <a:pt x="70" y="7"/>
                </a:lnTo>
                <a:lnTo>
                  <a:pt x="68" y="7"/>
                </a:lnTo>
                <a:lnTo>
                  <a:pt x="66" y="9"/>
                </a:lnTo>
                <a:lnTo>
                  <a:pt x="66" y="9"/>
                </a:lnTo>
                <a:lnTo>
                  <a:pt x="66" y="9"/>
                </a:lnTo>
                <a:lnTo>
                  <a:pt x="64" y="9"/>
                </a:lnTo>
                <a:lnTo>
                  <a:pt x="64" y="11"/>
                </a:lnTo>
                <a:lnTo>
                  <a:pt x="64" y="11"/>
                </a:lnTo>
                <a:lnTo>
                  <a:pt x="63" y="11"/>
                </a:lnTo>
                <a:lnTo>
                  <a:pt x="63" y="11"/>
                </a:lnTo>
                <a:lnTo>
                  <a:pt x="61" y="13"/>
                </a:lnTo>
                <a:lnTo>
                  <a:pt x="61" y="13"/>
                </a:lnTo>
                <a:lnTo>
                  <a:pt x="61" y="13"/>
                </a:lnTo>
                <a:lnTo>
                  <a:pt x="59" y="13"/>
                </a:lnTo>
                <a:lnTo>
                  <a:pt x="57" y="15"/>
                </a:lnTo>
                <a:lnTo>
                  <a:pt x="57" y="15"/>
                </a:lnTo>
                <a:lnTo>
                  <a:pt x="57" y="15"/>
                </a:lnTo>
                <a:lnTo>
                  <a:pt x="55" y="15"/>
                </a:lnTo>
                <a:lnTo>
                  <a:pt x="55" y="15"/>
                </a:lnTo>
                <a:lnTo>
                  <a:pt x="53" y="17"/>
                </a:lnTo>
                <a:lnTo>
                  <a:pt x="53" y="17"/>
                </a:lnTo>
                <a:lnTo>
                  <a:pt x="52" y="17"/>
                </a:lnTo>
                <a:lnTo>
                  <a:pt x="50" y="18"/>
                </a:lnTo>
                <a:lnTo>
                  <a:pt x="48" y="18"/>
                </a:lnTo>
                <a:lnTo>
                  <a:pt x="46" y="20"/>
                </a:lnTo>
                <a:lnTo>
                  <a:pt x="46" y="20"/>
                </a:lnTo>
                <a:lnTo>
                  <a:pt x="44" y="20"/>
                </a:lnTo>
                <a:lnTo>
                  <a:pt x="44" y="20"/>
                </a:lnTo>
                <a:lnTo>
                  <a:pt x="42" y="20"/>
                </a:lnTo>
                <a:lnTo>
                  <a:pt x="42" y="22"/>
                </a:lnTo>
                <a:lnTo>
                  <a:pt x="41" y="22"/>
                </a:lnTo>
                <a:lnTo>
                  <a:pt x="39" y="22"/>
                </a:lnTo>
                <a:lnTo>
                  <a:pt x="37" y="22"/>
                </a:lnTo>
                <a:lnTo>
                  <a:pt x="35" y="22"/>
                </a:lnTo>
                <a:lnTo>
                  <a:pt x="33" y="22"/>
                </a:lnTo>
                <a:lnTo>
                  <a:pt x="33" y="22"/>
                </a:lnTo>
                <a:lnTo>
                  <a:pt x="31" y="22"/>
                </a:lnTo>
                <a:lnTo>
                  <a:pt x="31" y="22"/>
                </a:lnTo>
                <a:lnTo>
                  <a:pt x="28" y="22"/>
                </a:lnTo>
                <a:lnTo>
                  <a:pt x="28" y="22"/>
                </a:lnTo>
                <a:lnTo>
                  <a:pt x="26" y="24"/>
                </a:lnTo>
                <a:lnTo>
                  <a:pt x="26" y="24"/>
                </a:lnTo>
                <a:lnTo>
                  <a:pt x="24" y="24"/>
                </a:lnTo>
                <a:lnTo>
                  <a:pt x="24" y="26"/>
                </a:lnTo>
                <a:lnTo>
                  <a:pt x="22" y="26"/>
                </a:lnTo>
                <a:lnTo>
                  <a:pt x="22" y="26"/>
                </a:lnTo>
                <a:lnTo>
                  <a:pt x="20" y="28"/>
                </a:lnTo>
                <a:lnTo>
                  <a:pt x="20" y="28"/>
                </a:lnTo>
                <a:lnTo>
                  <a:pt x="18" y="29"/>
                </a:lnTo>
                <a:lnTo>
                  <a:pt x="17" y="29"/>
                </a:lnTo>
                <a:lnTo>
                  <a:pt x="17" y="29"/>
                </a:lnTo>
                <a:lnTo>
                  <a:pt x="15" y="31"/>
                </a:lnTo>
                <a:lnTo>
                  <a:pt x="13" y="33"/>
                </a:lnTo>
                <a:lnTo>
                  <a:pt x="13" y="33"/>
                </a:lnTo>
                <a:lnTo>
                  <a:pt x="11" y="33"/>
                </a:lnTo>
                <a:lnTo>
                  <a:pt x="9" y="35"/>
                </a:lnTo>
                <a:lnTo>
                  <a:pt x="9" y="35"/>
                </a:lnTo>
                <a:lnTo>
                  <a:pt x="7" y="37"/>
                </a:lnTo>
                <a:lnTo>
                  <a:pt x="6" y="39"/>
                </a:lnTo>
                <a:lnTo>
                  <a:pt x="4" y="39"/>
                </a:lnTo>
                <a:lnTo>
                  <a:pt x="2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2" y="39"/>
                </a:lnTo>
                <a:lnTo>
                  <a:pt x="2" y="39"/>
                </a:lnTo>
                <a:lnTo>
                  <a:pt x="4" y="37"/>
                </a:lnTo>
                <a:lnTo>
                  <a:pt x="6" y="37"/>
                </a:lnTo>
                <a:lnTo>
                  <a:pt x="6" y="37"/>
                </a:lnTo>
                <a:lnTo>
                  <a:pt x="7" y="35"/>
                </a:lnTo>
                <a:lnTo>
                  <a:pt x="7" y="35"/>
                </a:lnTo>
                <a:lnTo>
                  <a:pt x="7" y="33"/>
                </a:lnTo>
                <a:lnTo>
                  <a:pt x="9" y="33"/>
                </a:lnTo>
                <a:lnTo>
                  <a:pt x="11" y="33"/>
                </a:lnTo>
                <a:lnTo>
                  <a:pt x="11" y="31"/>
                </a:lnTo>
                <a:lnTo>
                  <a:pt x="13" y="31"/>
                </a:lnTo>
                <a:lnTo>
                  <a:pt x="15" y="29"/>
                </a:lnTo>
                <a:lnTo>
                  <a:pt x="15" y="29"/>
                </a:lnTo>
                <a:lnTo>
                  <a:pt x="15" y="29"/>
                </a:lnTo>
                <a:lnTo>
                  <a:pt x="17" y="28"/>
                </a:lnTo>
                <a:lnTo>
                  <a:pt x="17" y="28"/>
                </a:lnTo>
                <a:lnTo>
                  <a:pt x="18" y="28"/>
                </a:lnTo>
                <a:lnTo>
                  <a:pt x="18" y="26"/>
                </a:lnTo>
                <a:lnTo>
                  <a:pt x="20" y="26"/>
                </a:lnTo>
                <a:lnTo>
                  <a:pt x="22" y="24"/>
                </a:lnTo>
                <a:lnTo>
                  <a:pt x="22" y="24"/>
                </a:lnTo>
                <a:lnTo>
                  <a:pt x="22" y="24"/>
                </a:lnTo>
                <a:lnTo>
                  <a:pt x="24" y="22"/>
                </a:lnTo>
                <a:lnTo>
                  <a:pt x="26" y="22"/>
                </a:lnTo>
                <a:lnTo>
                  <a:pt x="26" y="22"/>
                </a:lnTo>
                <a:lnTo>
                  <a:pt x="26" y="20"/>
                </a:lnTo>
                <a:lnTo>
                  <a:pt x="28" y="20"/>
                </a:lnTo>
                <a:lnTo>
                  <a:pt x="28" y="20"/>
                </a:lnTo>
                <a:lnTo>
                  <a:pt x="29" y="20"/>
                </a:lnTo>
                <a:lnTo>
                  <a:pt x="29" y="20"/>
                </a:lnTo>
                <a:lnTo>
                  <a:pt x="31" y="20"/>
                </a:lnTo>
                <a:lnTo>
                  <a:pt x="33" y="20"/>
                </a:lnTo>
                <a:lnTo>
                  <a:pt x="33" y="20"/>
                </a:lnTo>
                <a:lnTo>
                  <a:pt x="35" y="20"/>
                </a:lnTo>
                <a:lnTo>
                  <a:pt x="35" y="20"/>
                </a:lnTo>
                <a:lnTo>
                  <a:pt x="37" y="20"/>
                </a:lnTo>
                <a:lnTo>
                  <a:pt x="37" y="20"/>
                </a:lnTo>
                <a:lnTo>
                  <a:pt x="39" y="20"/>
                </a:lnTo>
                <a:lnTo>
                  <a:pt x="41" y="18"/>
                </a:lnTo>
                <a:lnTo>
                  <a:pt x="42" y="18"/>
                </a:lnTo>
                <a:lnTo>
                  <a:pt x="42" y="18"/>
                </a:lnTo>
                <a:lnTo>
                  <a:pt x="44" y="18"/>
                </a:lnTo>
                <a:lnTo>
                  <a:pt x="44" y="18"/>
                </a:lnTo>
                <a:lnTo>
                  <a:pt x="46" y="17"/>
                </a:lnTo>
                <a:lnTo>
                  <a:pt x="46" y="17"/>
                </a:lnTo>
                <a:lnTo>
                  <a:pt x="46" y="17"/>
                </a:lnTo>
                <a:lnTo>
                  <a:pt x="48" y="17"/>
                </a:lnTo>
                <a:lnTo>
                  <a:pt x="48" y="17"/>
                </a:lnTo>
                <a:lnTo>
                  <a:pt x="50" y="15"/>
                </a:lnTo>
                <a:lnTo>
                  <a:pt x="50" y="15"/>
                </a:lnTo>
                <a:lnTo>
                  <a:pt x="50" y="15"/>
                </a:lnTo>
                <a:lnTo>
                  <a:pt x="52" y="15"/>
                </a:lnTo>
                <a:lnTo>
                  <a:pt x="52" y="15"/>
                </a:lnTo>
                <a:lnTo>
                  <a:pt x="53" y="15"/>
                </a:lnTo>
                <a:lnTo>
                  <a:pt x="53" y="13"/>
                </a:lnTo>
                <a:lnTo>
                  <a:pt x="55" y="13"/>
                </a:lnTo>
                <a:lnTo>
                  <a:pt x="57" y="13"/>
                </a:lnTo>
                <a:lnTo>
                  <a:pt x="57" y="11"/>
                </a:lnTo>
                <a:lnTo>
                  <a:pt x="57" y="11"/>
                </a:lnTo>
                <a:lnTo>
                  <a:pt x="57" y="11"/>
                </a:lnTo>
                <a:lnTo>
                  <a:pt x="59" y="11"/>
                </a:lnTo>
                <a:lnTo>
                  <a:pt x="59" y="11"/>
                </a:lnTo>
                <a:lnTo>
                  <a:pt x="61" y="11"/>
                </a:lnTo>
                <a:lnTo>
                  <a:pt x="61" y="9"/>
                </a:lnTo>
                <a:lnTo>
                  <a:pt x="61" y="9"/>
                </a:lnTo>
                <a:lnTo>
                  <a:pt x="63" y="9"/>
                </a:lnTo>
                <a:lnTo>
                  <a:pt x="63" y="9"/>
                </a:lnTo>
                <a:lnTo>
                  <a:pt x="64" y="9"/>
                </a:lnTo>
                <a:lnTo>
                  <a:pt x="64" y="7"/>
                </a:lnTo>
                <a:lnTo>
                  <a:pt x="64" y="7"/>
                </a:lnTo>
                <a:lnTo>
                  <a:pt x="66" y="7"/>
                </a:lnTo>
                <a:lnTo>
                  <a:pt x="66" y="7"/>
                </a:lnTo>
                <a:lnTo>
                  <a:pt x="66" y="7"/>
                </a:lnTo>
                <a:lnTo>
                  <a:pt x="68" y="7"/>
                </a:lnTo>
                <a:lnTo>
                  <a:pt x="68" y="6"/>
                </a:lnTo>
                <a:lnTo>
                  <a:pt x="68" y="6"/>
                </a:lnTo>
                <a:lnTo>
                  <a:pt x="70" y="6"/>
                </a:lnTo>
                <a:lnTo>
                  <a:pt x="70" y="6"/>
                </a:lnTo>
                <a:lnTo>
                  <a:pt x="70" y="6"/>
                </a:lnTo>
                <a:lnTo>
                  <a:pt x="72" y="4"/>
                </a:lnTo>
                <a:lnTo>
                  <a:pt x="72" y="4"/>
                </a:lnTo>
                <a:lnTo>
                  <a:pt x="72" y="4"/>
                </a:lnTo>
                <a:lnTo>
                  <a:pt x="72" y="4"/>
                </a:lnTo>
                <a:lnTo>
                  <a:pt x="74" y="4"/>
                </a:lnTo>
                <a:lnTo>
                  <a:pt x="74" y="2"/>
                </a:lnTo>
                <a:lnTo>
                  <a:pt x="74" y="2"/>
                </a:lnTo>
                <a:lnTo>
                  <a:pt x="74" y="2"/>
                </a:lnTo>
                <a:lnTo>
                  <a:pt x="75" y="2"/>
                </a:lnTo>
                <a:lnTo>
                  <a:pt x="74" y="2"/>
                </a:lnTo>
                <a:lnTo>
                  <a:pt x="75" y="2"/>
                </a:lnTo>
                <a:lnTo>
                  <a:pt x="77" y="0"/>
                </a:lnTo>
                <a:lnTo>
                  <a:pt x="79" y="0"/>
                </a:lnTo>
                <a:lnTo>
                  <a:pt x="81" y="0"/>
                </a:lnTo>
                <a:lnTo>
                  <a:pt x="83" y="0"/>
                </a:lnTo>
                <a:lnTo>
                  <a:pt x="85" y="0"/>
                </a:lnTo>
                <a:close/>
              </a:path>
            </a:pathLst>
          </a:custGeom>
          <a:solidFill>
            <a:srgbClr val="C0FE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90" name="Freeform 2146"/>
          <p:cNvSpPr>
            <a:spLocks/>
          </p:cNvSpPr>
          <p:nvPr/>
        </p:nvSpPr>
        <p:spPr bwMode="auto">
          <a:xfrm>
            <a:off x="6376988" y="4186238"/>
            <a:ext cx="74612" cy="53975"/>
          </a:xfrm>
          <a:custGeom>
            <a:avLst/>
            <a:gdLst>
              <a:gd name="T0" fmla="*/ 85 w 96"/>
              <a:gd name="T1" fmla="*/ 4 h 68"/>
              <a:gd name="T2" fmla="*/ 86 w 96"/>
              <a:gd name="T3" fmla="*/ 7 h 68"/>
              <a:gd name="T4" fmla="*/ 90 w 96"/>
              <a:gd name="T5" fmla="*/ 13 h 68"/>
              <a:gd name="T6" fmla="*/ 92 w 96"/>
              <a:gd name="T7" fmla="*/ 18 h 68"/>
              <a:gd name="T8" fmla="*/ 92 w 96"/>
              <a:gd name="T9" fmla="*/ 26 h 68"/>
              <a:gd name="T10" fmla="*/ 96 w 96"/>
              <a:gd name="T11" fmla="*/ 29 h 68"/>
              <a:gd name="T12" fmla="*/ 96 w 96"/>
              <a:gd name="T13" fmla="*/ 40 h 68"/>
              <a:gd name="T14" fmla="*/ 92 w 96"/>
              <a:gd name="T15" fmla="*/ 44 h 68"/>
              <a:gd name="T16" fmla="*/ 94 w 96"/>
              <a:gd name="T17" fmla="*/ 35 h 68"/>
              <a:gd name="T18" fmla="*/ 90 w 96"/>
              <a:gd name="T19" fmla="*/ 28 h 68"/>
              <a:gd name="T20" fmla="*/ 88 w 96"/>
              <a:gd name="T21" fmla="*/ 24 h 68"/>
              <a:gd name="T22" fmla="*/ 90 w 96"/>
              <a:gd name="T23" fmla="*/ 20 h 68"/>
              <a:gd name="T24" fmla="*/ 88 w 96"/>
              <a:gd name="T25" fmla="*/ 15 h 68"/>
              <a:gd name="T26" fmla="*/ 85 w 96"/>
              <a:gd name="T27" fmla="*/ 11 h 68"/>
              <a:gd name="T28" fmla="*/ 83 w 96"/>
              <a:gd name="T29" fmla="*/ 6 h 68"/>
              <a:gd name="T30" fmla="*/ 81 w 96"/>
              <a:gd name="T31" fmla="*/ 2 h 68"/>
              <a:gd name="T32" fmla="*/ 81 w 96"/>
              <a:gd name="T33" fmla="*/ 6 h 68"/>
              <a:gd name="T34" fmla="*/ 81 w 96"/>
              <a:gd name="T35" fmla="*/ 9 h 68"/>
              <a:gd name="T36" fmla="*/ 77 w 96"/>
              <a:gd name="T37" fmla="*/ 15 h 68"/>
              <a:gd name="T38" fmla="*/ 74 w 96"/>
              <a:gd name="T39" fmla="*/ 18 h 68"/>
              <a:gd name="T40" fmla="*/ 70 w 96"/>
              <a:gd name="T41" fmla="*/ 22 h 68"/>
              <a:gd name="T42" fmla="*/ 64 w 96"/>
              <a:gd name="T43" fmla="*/ 26 h 68"/>
              <a:gd name="T44" fmla="*/ 57 w 96"/>
              <a:gd name="T45" fmla="*/ 31 h 68"/>
              <a:gd name="T46" fmla="*/ 50 w 96"/>
              <a:gd name="T47" fmla="*/ 39 h 68"/>
              <a:gd name="T48" fmla="*/ 44 w 96"/>
              <a:gd name="T49" fmla="*/ 46 h 68"/>
              <a:gd name="T50" fmla="*/ 42 w 96"/>
              <a:gd name="T51" fmla="*/ 53 h 68"/>
              <a:gd name="T52" fmla="*/ 35 w 96"/>
              <a:gd name="T53" fmla="*/ 61 h 68"/>
              <a:gd name="T54" fmla="*/ 28 w 96"/>
              <a:gd name="T55" fmla="*/ 66 h 68"/>
              <a:gd name="T56" fmla="*/ 35 w 96"/>
              <a:gd name="T57" fmla="*/ 57 h 68"/>
              <a:gd name="T58" fmla="*/ 39 w 96"/>
              <a:gd name="T59" fmla="*/ 51 h 68"/>
              <a:gd name="T60" fmla="*/ 42 w 96"/>
              <a:gd name="T61" fmla="*/ 46 h 68"/>
              <a:gd name="T62" fmla="*/ 46 w 96"/>
              <a:gd name="T63" fmla="*/ 40 h 68"/>
              <a:gd name="T64" fmla="*/ 48 w 96"/>
              <a:gd name="T65" fmla="*/ 37 h 68"/>
              <a:gd name="T66" fmla="*/ 52 w 96"/>
              <a:gd name="T67" fmla="*/ 33 h 68"/>
              <a:gd name="T68" fmla="*/ 57 w 96"/>
              <a:gd name="T69" fmla="*/ 29 h 68"/>
              <a:gd name="T70" fmla="*/ 61 w 96"/>
              <a:gd name="T71" fmla="*/ 26 h 68"/>
              <a:gd name="T72" fmla="*/ 66 w 96"/>
              <a:gd name="T73" fmla="*/ 22 h 68"/>
              <a:gd name="T74" fmla="*/ 70 w 96"/>
              <a:gd name="T75" fmla="*/ 18 h 68"/>
              <a:gd name="T76" fmla="*/ 74 w 96"/>
              <a:gd name="T77" fmla="*/ 15 h 68"/>
              <a:gd name="T78" fmla="*/ 77 w 96"/>
              <a:gd name="T79" fmla="*/ 11 h 68"/>
              <a:gd name="T80" fmla="*/ 77 w 96"/>
              <a:gd name="T81" fmla="*/ 6 h 68"/>
              <a:gd name="T82" fmla="*/ 79 w 96"/>
              <a:gd name="T83" fmla="*/ 0 h 68"/>
              <a:gd name="T84" fmla="*/ 74 w 96"/>
              <a:gd name="T85" fmla="*/ 6 h 68"/>
              <a:gd name="T86" fmla="*/ 66 w 96"/>
              <a:gd name="T87" fmla="*/ 9 h 68"/>
              <a:gd name="T88" fmla="*/ 61 w 96"/>
              <a:gd name="T89" fmla="*/ 13 h 68"/>
              <a:gd name="T90" fmla="*/ 50 w 96"/>
              <a:gd name="T91" fmla="*/ 18 h 68"/>
              <a:gd name="T92" fmla="*/ 37 w 96"/>
              <a:gd name="T93" fmla="*/ 22 h 68"/>
              <a:gd name="T94" fmla="*/ 24 w 96"/>
              <a:gd name="T95" fmla="*/ 24 h 68"/>
              <a:gd name="T96" fmla="*/ 13 w 96"/>
              <a:gd name="T97" fmla="*/ 33 h 68"/>
              <a:gd name="T98" fmla="*/ 0 w 96"/>
              <a:gd name="T99" fmla="*/ 40 h 68"/>
              <a:gd name="T100" fmla="*/ 9 w 96"/>
              <a:gd name="T101" fmla="*/ 33 h 68"/>
              <a:gd name="T102" fmla="*/ 18 w 96"/>
              <a:gd name="T103" fmla="*/ 26 h 68"/>
              <a:gd name="T104" fmla="*/ 28 w 96"/>
              <a:gd name="T105" fmla="*/ 20 h 68"/>
              <a:gd name="T106" fmla="*/ 39 w 96"/>
              <a:gd name="T107" fmla="*/ 20 h 68"/>
              <a:gd name="T108" fmla="*/ 48 w 96"/>
              <a:gd name="T109" fmla="*/ 17 h 68"/>
              <a:gd name="T110" fmla="*/ 57 w 96"/>
              <a:gd name="T111" fmla="*/ 11 h 68"/>
              <a:gd name="T112" fmla="*/ 64 w 96"/>
              <a:gd name="T113" fmla="*/ 9 h 68"/>
              <a:gd name="T114" fmla="*/ 70 w 96"/>
              <a:gd name="T115" fmla="*/ 6 h 68"/>
              <a:gd name="T116" fmla="*/ 75 w 96"/>
              <a:gd name="T117" fmla="*/ 2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6" h="68">
                <a:moveTo>
                  <a:pt x="85" y="0"/>
                </a:moveTo>
                <a:lnTo>
                  <a:pt x="85" y="0"/>
                </a:lnTo>
                <a:lnTo>
                  <a:pt x="85" y="0"/>
                </a:lnTo>
                <a:lnTo>
                  <a:pt x="85" y="0"/>
                </a:lnTo>
                <a:lnTo>
                  <a:pt x="85" y="2"/>
                </a:lnTo>
                <a:lnTo>
                  <a:pt x="85" y="2"/>
                </a:lnTo>
                <a:lnTo>
                  <a:pt x="85" y="2"/>
                </a:lnTo>
                <a:lnTo>
                  <a:pt x="85" y="2"/>
                </a:lnTo>
                <a:lnTo>
                  <a:pt x="85" y="2"/>
                </a:lnTo>
                <a:lnTo>
                  <a:pt x="85" y="4"/>
                </a:lnTo>
                <a:lnTo>
                  <a:pt x="86" y="4"/>
                </a:lnTo>
                <a:lnTo>
                  <a:pt x="86" y="4"/>
                </a:lnTo>
                <a:lnTo>
                  <a:pt x="86" y="6"/>
                </a:lnTo>
                <a:lnTo>
                  <a:pt x="86" y="6"/>
                </a:lnTo>
                <a:lnTo>
                  <a:pt x="86" y="6"/>
                </a:lnTo>
                <a:lnTo>
                  <a:pt x="86" y="6"/>
                </a:lnTo>
                <a:lnTo>
                  <a:pt x="86" y="6"/>
                </a:lnTo>
                <a:lnTo>
                  <a:pt x="86" y="7"/>
                </a:lnTo>
                <a:lnTo>
                  <a:pt x="86" y="7"/>
                </a:lnTo>
                <a:lnTo>
                  <a:pt x="86" y="7"/>
                </a:lnTo>
                <a:lnTo>
                  <a:pt x="86" y="7"/>
                </a:lnTo>
                <a:lnTo>
                  <a:pt x="86" y="9"/>
                </a:lnTo>
                <a:lnTo>
                  <a:pt x="88" y="9"/>
                </a:lnTo>
                <a:lnTo>
                  <a:pt x="88" y="9"/>
                </a:lnTo>
                <a:lnTo>
                  <a:pt x="88" y="9"/>
                </a:lnTo>
                <a:lnTo>
                  <a:pt x="88" y="11"/>
                </a:lnTo>
                <a:lnTo>
                  <a:pt x="88" y="11"/>
                </a:lnTo>
                <a:lnTo>
                  <a:pt x="88" y="11"/>
                </a:lnTo>
                <a:lnTo>
                  <a:pt x="90" y="11"/>
                </a:lnTo>
                <a:lnTo>
                  <a:pt x="90" y="13"/>
                </a:lnTo>
                <a:lnTo>
                  <a:pt x="90" y="13"/>
                </a:lnTo>
                <a:lnTo>
                  <a:pt x="90" y="13"/>
                </a:lnTo>
                <a:lnTo>
                  <a:pt x="92" y="15"/>
                </a:lnTo>
                <a:lnTo>
                  <a:pt x="92" y="15"/>
                </a:lnTo>
                <a:lnTo>
                  <a:pt x="92" y="15"/>
                </a:lnTo>
                <a:lnTo>
                  <a:pt x="92" y="15"/>
                </a:lnTo>
                <a:lnTo>
                  <a:pt x="92" y="17"/>
                </a:lnTo>
                <a:lnTo>
                  <a:pt x="92" y="17"/>
                </a:lnTo>
                <a:lnTo>
                  <a:pt x="92" y="17"/>
                </a:lnTo>
                <a:lnTo>
                  <a:pt x="92" y="18"/>
                </a:lnTo>
                <a:lnTo>
                  <a:pt x="94" y="18"/>
                </a:lnTo>
                <a:lnTo>
                  <a:pt x="94" y="18"/>
                </a:lnTo>
                <a:lnTo>
                  <a:pt x="94" y="18"/>
                </a:lnTo>
                <a:lnTo>
                  <a:pt x="94" y="20"/>
                </a:lnTo>
                <a:lnTo>
                  <a:pt x="94" y="22"/>
                </a:lnTo>
                <a:lnTo>
                  <a:pt x="94" y="22"/>
                </a:lnTo>
                <a:lnTo>
                  <a:pt x="94" y="22"/>
                </a:lnTo>
                <a:lnTo>
                  <a:pt x="94" y="24"/>
                </a:lnTo>
                <a:lnTo>
                  <a:pt x="92" y="24"/>
                </a:lnTo>
                <a:lnTo>
                  <a:pt x="92" y="26"/>
                </a:lnTo>
                <a:lnTo>
                  <a:pt x="94" y="26"/>
                </a:lnTo>
                <a:lnTo>
                  <a:pt x="94" y="26"/>
                </a:lnTo>
                <a:lnTo>
                  <a:pt x="94" y="28"/>
                </a:lnTo>
                <a:lnTo>
                  <a:pt x="94" y="28"/>
                </a:lnTo>
                <a:lnTo>
                  <a:pt x="94" y="28"/>
                </a:lnTo>
                <a:lnTo>
                  <a:pt x="94" y="28"/>
                </a:lnTo>
                <a:lnTo>
                  <a:pt x="96" y="29"/>
                </a:lnTo>
                <a:lnTo>
                  <a:pt x="96" y="29"/>
                </a:lnTo>
                <a:lnTo>
                  <a:pt x="96" y="29"/>
                </a:lnTo>
                <a:lnTo>
                  <a:pt x="96" y="29"/>
                </a:lnTo>
                <a:lnTo>
                  <a:pt x="96" y="31"/>
                </a:lnTo>
                <a:lnTo>
                  <a:pt x="96" y="31"/>
                </a:lnTo>
                <a:lnTo>
                  <a:pt x="96" y="31"/>
                </a:lnTo>
                <a:lnTo>
                  <a:pt x="96" y="33"/>
                </a:lnTo>
                <a:lnTo>
                  <a:pt x="96" y="33"/>
                </a:lnTo>
                <a:lnTo>
                  <a:pt x="96" y="35"/>
                </a:lnTo>
                <a:lnTo>
                  <a:pt x="96" y="37"/>
                </a:lnTo>
                <a:lnTo>
                  <a:pt x="96" y="39"/>
                </a:lnTo>
                <a:lnTo>
                  <a:pt x="96" y="39"/>
                </a:lnTo>
                <a:lnTo>
                  <a:pt x="96" y="40"/>
                </a:lnTo>
                <a:lnTo>
                  <a:pt x="96" y="40"/>
                </a:lnTo>
                <a:lnTo>
                  <a:pt x="96" y="42"/>
                </a:lnTo>
                <a:lnTo>
                  <a:pt x="96" y="42"/>
                </a:lnTo>
                <a:lnTo>
                  <a:pt x="94" y="44"/>
                </a:lnTo>
                <a:lnTo>
                  <a:pt x="94" y="44"/>
                </a:lnTo>
                <a:lnTo>
                  <a:pt x="92" y="48"/>
                </a:lnTo>
                <a:lnTo>
                  <a:pt x="90" y="50"/>
                </a:lnTo>
                <a:lnTo>
                  <a:pt x="90" y="48"/>
                </a:lnTo>
                <a:lnTo>
                  <a:pt x="92" y="46"/>
                </a:lnTo>
                <a:lnTo>
                  <a:pt x="92" y="44"/>
                </a:lnTo>
                <a:lnTo>
                  <a:pt x="92" y="44"/>
                </a:lnTo>
                <a:lnTo>
                  <a:pt x="92" y="42"/>
                </a:lnTo>
                <a:lnTo>
                  <a:pt x="94" y="42"/>
                </a:lnTo>
                <a:lnTo>
                  <a:pt x="92" y="40"/>
                </a:lnTo>
                <a:lnTo>
                  <a:pt x="94" y="40"/>
                </a:lnTo>
                <a:lnTo>
                  <a:pt x="94" y="39"/>
                </a:lnTo>
                <a:lnTo>
                  <a:pt x="94" y="39"/>
                </a:lnTo>
                <a:lnTo>
                  <a:pt x="94" y="37"/>
                </a:lnTo>
                <a:lnTo>
                  <a:pt x="94" y="35"/>
                </a:lnTo>
                <a:lnTo>
                  <a:pt x="94" y="35"/>
                </a:lnTo>
                <a:lnTo>
                  <a:pt x="94" y="33"/>
                </a:lnTo>
                <a:lnTo>
                  <a:pt x="94" y="31"/>
                </a:lnTo>
                <a:lnTo>
                  <a:pt x="94" y="31"/>
                </a:lnTo>
                <a:lnTo>
                  <a:pt x="94" y="31"/>
                </a:lnTo>
                <a:lnTo>
                  <a:pt x="92" y="31"/>
                </a:lnTo>
                <a:lnTo>
                  <a:pt x="92" y="29"/>
                </a:lnTo>
                <a:lnTo>
                  <a:pt x="92" y="29"/>
                </a:lnTo>
                <a:lnTo>
                  <a:pt x="92" y="29"/>
                </a:lnTo>
                <a:lnTo>
                  <a:pt x="90" y="28"/>
                </a:lnTo>
                <a:lnTo>
                  <a:pt x="90" y="28"/>
                </a:lnTo>
                <a:lnTo>
                  <a:pt x="90" y="28"/>
                </a:lnTo>
                <a:lnTo>
                  <a:pt x="90" y="28"/>
                </a:lnTo>
                <a:lnTo>
                  <a:pt x="90" y="28"/>
                </a:lnTo>
                <a:lnTo>
                  <a:pt x="90" y="26"/>
                </a:lnTo>
                <a:lnTo>
                  <a:pt x="88" y="26"/>
                </a:lnTo>
                <a:lnTo>
                  <a:pt x="90" y="26"/>
                </a:lnTo>
                <a:lnTo>
                  <a:pt x="90" y="26"/>
                </a:lnTo>
                <a:lnTo>
                  <a:pt x="88" y="24"/>
                </a:lnTo>
                <a:lnTo>
                  <a:pt x="88" y="24"/>
                </a:lnTo>
                <a:lnTo>
                  <a:pt x="88" y="24"/>
                </a:lnTo>
                <a:lnTo>
                  <a:pt x="90" y="24"/>
                </a:lnTo>
                <a:lnTo>
                  <a:pt x="88" y="24"/>
                </a:lnTo>
                <a:lnTo>
                  <a:pt x="88" y="22"/>
                </a:lnTo>
                <a:lnTo>
                  <a:pt x="88" y="22"/>
                </a:lnTo>
                <a:lnTo>
                  <a:pt x="88" y="22"/>
                </a:lnTo>
                <a:lnTo>
                  <a:pt x="90" y="22"/>
                </a:lnTo>
                <a:lnTo>
                  <a:pt x="90" y="20"/>
                </a:lnTo>
                <a:lnTo>
                  <a:pt x="90" y="20"/>
                </a:lnTo>
                <a:lnTo>
                  <a:pt x="90" y="20"/>
                </a:lnTo>
                <a:lnTo>
                  <a:pt x="90" y="20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7"/>
                </a:lnTo>
                <a:lnTo>
                  <a:pt x="88" y="17"/>
                </a:lnTo>
                <a:lnTo>
                  <a:pt x="88" y="17"/>
                </a:lnTo>
                <a:lnTo>
                  <a:pt x="88" y="17"/>
                </a:lnTo>
                <a:lnTo>
                  <a:pt x="88" y="15"/>
                </a:lnTo>
                <a:lnTo>
                  <a:pt x="88" y="15"/>
                </a:lnTo>
                <a:lnTo>
                  <a:pt x="88" y="15"/>
                </a:lnTo>
                <a:lnTo>
                  <a:pt x="86" y="15"/>
                </a:lnTo>
                <a:lnTo>
                  <a:pt x="86" y="13"/>
                </a:lnTo>
                <a:lnTo>
                  <a:pt x="86" y="13"/>
                </a:lnTo>
                <a:lnTo>
                  <a:pt x="86" y="13"/>
                </a:lnTo>
                <a:lnTo>
                  <a:pt x="86" y="11"/>
                </a:lnTo>
                <a:lnTo>
                  <a:pt x="85" y="11"/>
                </a:lnTo>
                <a:lnTo>
                  <a:pt x="85" y="11"/>
                </a:lnTo>
                <a:lnTo>
                  <a:pt x="85" y="11"/>
                </a:lnTo>
                <a:lnTo>
                  <a:pt x="85" y="11"/>
                </a:lnTo>
                <a:lnTo>
                  <a:pt x="85" y="9"/>
                </a:lnTo>
                <a:lnTo>
                  <a:pt x="83" y="9"/>
                </a:lnTo>
                <a:lnTo>
                  <a:pt x="83" y="9"/>
                </a:lnTo>
                <a:lnTo>
                  <a:pt x="83" y="7"/>
                </a:lnTo>
                <a:lnTo>
                  <a:pt x="83" y="7"/>
                </a:lnTo>
                <a:lnTo>
                  <a:pt x="83" y="7"/>
                </a:lnTo>
                <a:lnTo>
                  <a:pt x="83" y="7"/>
                </a:lnTo>
                <a:lnTo>
                  <a:pt x="83" y="7"/>
                </a:lnTo>
                <a:lnTo>
                  <a:pt x="83" y="6"/>
                </a:lnTo>
                <a:lnTo>
                  <a:pt x="83" y="6"/>
                </a:lnTo>
                <a:lnTo>
                  <a:pt x="81" y="6"/>
                </a:lnTo>
                <a:lnTo>
                  <a:pt x="83" y="6"/>
                </a:lnTo>
                <a:lnTo>
                  <a:pt x="81" y="4"/>
                </a:lnTo>
                <a:lnTo>
                  <a:pt x="81" y="4"/>
                </a:lnTo>
                <a:lnTo>
                  <a:pt x="81" y="4"/>
                </a:lnTo>
                <a:lnTo>
                  <a:pt x="81" y="4"/>
                </a:lnTo>
                <a:lnTo>
                  <a:pt x="81" y="2"/>
                </a:lnTo>
                <a:lnTo>
                  <a:pt x="81" y="2"/>
                </a:lnTo>
                <a:lnTo>
                  <a:pt x="81" y="2"/>
                </a:lnTo>
                <a:lnTo>
                  <a:pt x="81" y="2"/>
                </a:lnTo>
                <a:lnTo>
                  <a:pt x="81" y="0"/>
                </a:lnTo>
                <a:lnTo>
                  <a:pt x="81" y="0"/>
                </a:lnTo>
                <a:lnTo>
                  <a:pt x="81" y="0"/>
                </a:lnTo>
                <a:lnTo>
                  <a:pt x="81" y="2"/>
                </a:lnTo>
                <a:lnTo>
                  <a:pt x="81" y="2"/>
                </a:lnTo>
                <a:lnTo>
                  <a:pt x="81" y="2"/>
                </a:lnTo>
                <a:lnTo>
                  <a:pt x="81" y="2"/>
                </a:lnTo>
                <a:lnTo>
                  <a:pt x="81" y="6"/>
                </a:lnTo>
                <a:lnTo>
                  <a:pt x="81" y="6"/>
                </a:lnTo>
                <a:lnTo>
                  <a:pt x="81" y="6"/>
                </a:lnTo>
                <a:lnTo>
                  <a:pt x="81" y="7"/>
                </a:lnTo>
                <a:lnTo>
                  <a:pt x="83" y="7"/>
                </a:lnTo>
                <a:lnTo>
                  <a:pt x="81" y="7"/>
                </a:lnTo>
                <a:lnTo>
                  <a:pt x="81" y="7"/>
                </a:lnTo>
                <a:lnTo>
                  <a:pt x="83" y="7"/>
                </a:lnTo>
                <a:lnTo>
                  <a:pt x="81" y="9"/>
                </a:lnTo>
                <a:lnTo>
                  <a:pt x="81" y="9"/>
                </a:lnTo>
                <a:lnTo>
                  <a:pt x="81" y="9"/>
                </a:lnTo>
                <a:lnTo>
                  <a:pt x="81" y="9"/>
                </a:lnTo>
                <a:lnTo>
                  <a:pt x="81" y="11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79" y="13"/>
                </a:lnTo>
                <a:lnTo>
                  <a:pt x="79" y="13"/>
                </a:lnTo>
                <a:lnTo>
                  <a:pt x="79" y="13"/>
                </a:lnTo>
                <a:lnTo>
                  <a:pt x="77" y="13"/>
                </a:lnTo>
                <a:lnTo>
                  <a:pt x="77" y="15"/>
                </a:lnTo>
                <a:lnTo>
                  <a:pt x="77" y="15"/>
                </a:lnTo>
                <a:lnTo>
                  <a:pt x="77" y="15"/>
                </a:lnTo>
                <a:lnTo>
                  <a:pt x="77" y="15"/>
                </a:lnTo>
                <a:lnTo>
                  <a:pt x="75" y="15"/>
                </a:lnTo>
                <a:lnTo>
                  <a:pt x="75" y="17"/>
                </a:lnTo>
                <a:lnTo>
                  <a:pt x="75" y="17"/>
                </a:lnTo>
                <a:lnTo>
                  <a:pt x="75" y="17"/>
                </a:lnTo>
                <a:lnTo>
                  <a:pt x="75" y="17"/>
                </a:lnTo>
                <a:lnTo>
                  <a:pt x="74" y="18"/>
                </a:lnTo>
                <a:lnTo>
                  <a:pt x="74" y="18"/>
                </a:lnTo>
                <a:lnTo>
                  <a:pt x="74" y="18"/>
                </a:lnTo>
                <a:lnTo>
                  <a:pt x="74" y="18"/>
                </a:lnTo>
                <a:lnTo>
                  <a:pt x="74" y="20"/>
                </a:lnTo>
                <a:lnTo>
                  <a:pt x="74" y="20"/>
                </a:lnTo>
                <a:lnTo>
                  <a:pt x="74" y="20"/>
                </a:lnTo>
                <a:lnTo>
                  <a:pt x="72" y="20"/>
                </a:lnTo>
                <a:lnTo>
                  <a:pt x="72" y="22"/>
                </a:lnTo>
                <a:lnTo>
                  <a:pt x="70" y="22"/>
                </a:lnTo>
                <a:lnTo>
                  <a:pt x="70" y="22"/>
                </a:lnTo>
                <a:lnTo>
                  <a:pt x="70" y="22"/>
                </a:lnTo>
                <a:lnTo>
                  <a:pt x="70" y="24"/>
                </a:lnTo>
                <a:lnTo>
                  <a:pt x="68" y="24"/>
                </a:lnTo>
                <a:lnTo>
                  <a:pt x="68" y="24"/>
                </a:lnTo>
                <a:lnTo>
                  <a:pt x="68" y="24"/>
                </a:lnTo>
                <a:lnTo>
                  <a:pt x="66" y="24"/>
                </a:lnTo>
                <a:lnTo>
                  <a:pt x="66" y="24"/>
                </a:lnTo>
                <a:lnTo>
                  <a:pt x="64" y="26"/>
                </a:lnTo>
                <a:lnTo>
                  <a:pt x="64" y="26"/>
                </a:lnTo>
                <a:lnTo>
                  <a:pt x="64" y="26"/>
                </a:lnTo>
                <a:lnTo>
                  <a:pt x="64" y="26"/>
                </a:lnTo>
                <a:lnTo>
                  <a:pt x="63" y="28"/>
                </a:lnTo>
                <a:lnTo>
                  <a:pt x="63" y="28"/>
                </a:lnTo>
                <a:lnTo>
                  <a:pt x="63" y="28"/>
                </a:lnTo>
                <a:lnTo>
                  <a:pt x="63" y="28"/>
                </a:lnTo>
                <a:lnTo>
                  <a:pt x="61" y="29"/>
                </a:lnTo>
                <a:lnTo>
                  <a:pt x="61" y="29"/>
                </a:lnTo>
                <a:lnTo>
                  <a:pt x="61" y="29"/>
                </a:lnTo>
                <a:lnTo>
                  <a:pt x="59" y="31"/>
                </a:lnTo>
                <a:lnTo>
                  <a:pt x="59" y="31"/>
                </a:lnTo>
                <a:lnTo>
                  <a:pt x="57" y="31"/>
                </a:lnTo>
                <a:lnTo>
                  <a:pt x="57" y="33"/>
                </a:lnTo>
                <a:lnTo>
                  <a:pt x="57" y="33"/>
                </a:lnTo>
                <a:lnTo>
                  <a:pt x="55" y="33"/>
                </a:lnTo>
                <a:lnTo>
                  <a:pt x="55" y="33"/>
                </a:lnTo>
                <a:lnTo>
                  <a:pt x="55" y="35"/>
                </a:lnTo>
                <a:lnTo>
                  <a:pt x="53" y="35"/>
                </a:lnTo>
                <a:lnTo>
                  <a:pt x="53" y="35"/>
                </a:lnTo>
                <a:lnTo>
                  <a:pt x="52" y="37"/>
                </a:lnTo>
                <a:lnTo>
                  <a:pt x="52" y="37"/>
                </a:lnTo>
                <a:lnTo>
                  <a:pt x="50" y="39"/>
                </a:lnTo>
                <a:lnTo>
                  <a:pt x="50" y="39"/>
                </a:lnTo>
                <a:lnTo>
                  <a:pt x="50" y="39"/>
                </a:lnTo>
                <a:lnTo>
                  <a:pt x="50" y="39"/>
                </a:lnTo>
                <a:lnTo>
                  <a:pt x="48" y="40"/>
                </a:lnTo>
                <a:lnTo>
                  <a:pt x="48" y="40"/>
                </a:lnTo>
                <a:lnTo>
                  <a:pt x="48" y="42"/>
                </a:lnTo>
                <a:lnTo>
                  <a:pt x="48" y="42"/>
                </a:lnTo>
                <a:lnTo>
                  <a:pt x="46" y="44"/>
                </a:lnTo>
                <a:lnTo>
                  <a:pt x="46" y="44"/>
                </a:lnTo>
                <a:lnTo>
                  <a:pt x="44" y="46"/>
                </a:lnTo>
                <a:lnTo>
                  <a:pt x="44" y="46"/>
                </a:lnTo>
                <a:lnTo>
                  <a:pt x="44" y="48"/>
                </a:lnTo>
                <a:lnTo>
                  <a:pt x="44" y="48"/>
                </a:lnTo>
                <a:lnTo>
                  <a:pt x="44" y="50"/>
                </a:lnTo>
                <a:lnTo>
                  <a:pt x="42" y="50"/>
                </a:lnTo>
                <a:lnTo>
                  <a:pt x="42" y="50"/>
                </a:lnTo>
                <a:lnTo>
                  <a:pt x="42" y="51"/>
                </a:lnTo>
                <a:lnTo>
                  <a:pt x="42" y="51"/>
                </a:lnTo>
                <a:lnTo>
                  <a:pt x="42" y="53"/>
                </a:lnTo>
                <a:lnTo>
                  <a:pt x="42" y="53"/>
                </a:lnTo>
                <a:lnTo>
                  <a:pt x="41" y="55"/>
                </a:lnTo>
                <a:lnTo>
                  <a:pt x="41" y="55"/>
                </a:lnTo>
                <a:lnTo>
                  <a:pt x="39" y="57"/>
                </a:lnTo>
                <a:lnTo>
                  <a:pt x="39" y="57"/>
                </a:lnTo>
                <a:lnTo>
                  <a:pt x="37" y="57"/>
                </a:lnTo>
                <a:lnTo>
                  <a:pt x="37" y="59"/>
                </a:lnTo>
                <a:lnTo>
                  <a:pt x="37" y="59"/>
                </a:lnTo>
                <a:lnTo>
                  <a:pt x="35" y="61"/>
                </a:lnTo>
                <a:lnTo>
                  <a:pt x="35" y="61"/>
                </a:lnTo>
                <a:lnTo>
                  <a:pt x="35" y="61"/>
                </a:lnTo>
                <a:lnTo>
                  <a:pt x="33" y="62"/>
                </a:lnTo>
                <a:lnTo>
                  <a:pt x="33" y="62"/>
                </a:lnTo>
                <a:lnTo>
                  <a:pt x="31" y="64"/>
                </a:lnTo>
                <a:lnTo>
                  <a:pt x="29" y="64"/>
                </a:lnTo>
                <a:lnTo>
                  <a:pt x="29" y="66"/>
                </a:lnTo>
                <a:lnTo>
                  <a:pt x="28" y="66"/>
                </a:lnTo>
                <a:lnTo>
                  <a:pt x="28" y="68"/>
                </a:lnTo>
                <a:lnTo>
                  <a:pt x="26" y="68"/>
                </a:lnTo>
                <a:lnTo>
                  <a:pt x="28" y="66"/>
                </a:lnTo>
                <a:lnTo>
                  <a:pt x="28" y="66"/>
                </a:lnTo>
                <a:lnTo>
                  <a:pt x="29" y="64"/>
                </a:lnTo>
                <a:lnTo>
                  <a:pt x="29" y="64"/>
                </a:lnTo>
                <a:lnTo>
                  <a:pt x="29" y="62"/>
                </a:lnTo>
                <a:lnTo>
                  <a:pt x="31" y="61"/>
                </a:lnTo>
                <a:lnTo>
                  <a:pt x="33" y="61"/>
                </a:lnTo>
                <a:lnTo>
                  <a:pt x="33" y="61"/>
                </a:lnTo>
                <a:lnTo>
                  <a:pt x="33" y="59"/>
                </a:lnTo>
                <a:lnTo>
                  <a:pt x="33" y="59"/>
                </a:lnTo>
                <a:lnTo>
                  <a:pt x="33" y="59"/>
                </a:lnTo>
                <a:lnTo>
                  <a:pt x="35" y="57"/>
                </a:lnTo>
                <a:lnTo>
                  <a:pt x="35" y="57"/>
                </a:lnTo>
                <a:lnTo>
                  <a:pt x="37" y="55"/>
                </a:lnTo>
                <a:lnTo>
                  <a:pt x="37" y="55"/>
                </a:lnTo>
                <a:lnTo>
                  <a:pt x="37" y="55"/>
                </a:lnTo>
                <a:lnTo>
                  <a:pt x="39" y="55"/>
                </a:lnTo>
                <a:lnTo>
                  <a:pt x="39" y="53"/>
                </a:lnTo>
                <a:lnTo>
                  <a:pt x="39" y="53"/>
                </a:lnTo>
                <a:lnTo>
                  <a:pt x="39" y="51"/>
                </a:lnTo>
                <a:lnTo>
                  <a:pt x="39" y="53"/>
                </a:lnTo>
                <a:lnTo>
                  <a:pt x="39" y="51"/>
                </a:lnTo>
                <a:lnTo>
                  <a:pt x="39" y="51"/>
                </a:lnTo>
                <a:lnTo>
                  <a:pt x="39" y="50"/>
                </a:lnTo>
                <a:lnTo>
                  <a:pt x="41" y="50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6"/>
                </a:lnTo>
                <a:lnTo>
                  <a:pt x="42" y="46"/>
                </a:lnTo>
                <a:lnTo>
                  <a:pt x="42" y="46"/>
                </a:lnTo>
                <a:lnTo>
                  <a:pt x="42" y="46"/>
                </a:lnTo>
                <a:lnTo>
                  <a:pt x="42" y="44"/>
                </a:lnTo>
                <a:lnTo>
                  <a:pt x="44" y="44"/>
                </a:lnTo>
                <a:lnTo>
                  <a:pt x="44" y="44"/>
                </a:lnTo>
                <a:lnTo>
                  <a:pt x="44" y="44"/>
                </a:lnTo>
                <a:lnTo>
                  <a:pt x="44" y="42"/>
                </a:lnTo>
                <a:lnTo>
                  <a:pt x="44" y="42"/>
                </a:lnTo>
                <a:lnTo>
                  <a:pt x="44" y="42"/>
                </a:lnTo>
                <a:lnTo>
                  <a:pt x="44" y="42"/>
                </a:lnTo>
                <a:lnTo>
                  <a:pt x="44" y="40"/>
                </a:lnTo>
                <a:lnTo>
                  <a:pt x="46" y="40"/>
                </a:lnTo>
                <a:lnTo>
                  <a:pt x="46" y="40"/>
                </a:lnTo>
                <a:lnTo>
                  <a:pt x="46" y="40"/>
                </a:lnTo>
                <a:lnTo>
                  <a:pt x="46" y="40"/>
                </a:lnTo>
                <a:lnTo>
                  <a:pt x="46" y="39"/>
                </a:lnTo>
                <a:lnTo>
                  <a:pt x="46" y="39"/>
                </a:lnTo>
                <a:lnTo>
                  <a:pt x="48" y="39"/>
                </a:lnTo>
                <a:lnTo>
                  <a:pt x="48" y="39"/>
                </a:lnTo>
                <a:lnTo>
                  <a:pt x="48" y="39"/>
                </a:lnTo>
                <a:lnTo>
                  <a:pt x="48" y="37"/>
                </a:lnTo>
                <a:lnTo>
                  <a:pt x="48" y="37"/>
                </a:lnTo>
                <a:lnTo>
                  <a:pt x="48" y="37"/>
                </a:lnTo>
                <a:lnTo>
                  <a:pt x="48" y="37"/>
                </a:lnTo>
                <a:lnTo>
                  <a:pt x="50" y="35"/>
                </a:lnTo>
                <a:lnTo>
                  <a:pt x="50" y="35"/>
                </a:lnTo>
                <a:lnTo>
                  <a:pt x="50" y="35"/>
                </a:lnTo>
                <a:lnTo>
                  <a:pt x="50" y="35"/>
                </a:lnTo>
                <a:lnTo>
                  <a:pt x="50" y="35"/>
                </a:lnTo>
                <a:lnTo>
                  <a:pt x="50" y="33"/>
                </a:lnTo>
                <a:lnTo>
                  <a:pt x="52" y="33"/>
                </a:lnTo>
                <a:lnTo>
                  <a:pt x="52" y="33"/>
                </a:lnTo>
                <a:lnTo>
                  <a:pt x="52" y="33"/>
                </a:lnTo>
                <a:lnTo>
                  <a:pt x="52" y="33"/>
                </a:lnTo>
                <a:lnTo>
                  <a:pt x="53" y="31"/>
                </a:lnTo>
                <a:lnTo>
                  <a:pt x="53" y="31"/>
                </a:lnTo>
                <a:lnTo>
                  <a:pt x="53" y="31"/>
                </a:lnTo>
                <a:lnTo>
                  <a:pt x="55" y="31"/>
                </a:lnTo>
                <a:lnTo>
                  <a:pt x="55" y="31"/>
                </a:lnTo>
                <a:lnTo>
                  <a:pt x="55" y="29"/>
                </a:lnTo>
                <a:lnTo>
                  <a:pt x="55" y="29"/>
                </a:lnTo>
                <a:lnTo>
                  <a:pt x="57" y="29"/>
                </a:lnTo>
                <a:lnTo>
                  <a:pt x="57" y="29"/>
                </a:lnTo>
                <a:lnTo>
                  <a:pt x="57" y="29"/>
                </a:lnTo>
                <a:lnTo>
                  <a:pt x="57" y="28"/>
                </a:lnTo>
                <a:lnTo>
                  <a:pt x="57" y="28"/>
                </a:lnTo>
                <a:lnTo>
                  <a:pt x="59" y="28"/>
                </a:lnTo>
                <a:lnTo>
                  <a:pt x="59" y="28"/>
                </a:lnTo>
                <a:lnTo>
                  <a:pt x="59" y="28"/>
                </a:lnTo>
                <a:lnTo>
                  <a:pt x="59" y="26"/>
                </a:lnTo>
                <a:lnTo>
                  <a:pt x="61" y="26"/>
                </a:lnTo>
                <a:lnTo>
                  <a:pt x="61" y="26"/>
                </a:lnTo>
                <a:lnTo>
                  <a:pt x="61" y="26"/>
                </a:lnTo>
                <a:lnTo>
                  <a:pt x="61" y="26"/>
                </a:lnTo>
                <a:lnTo>
                  <a:pt x="61" y="24"/>
                </a:lnTo>
                <a:lnTo>
                  <a:pt x="63" y="24"/>
                </a:lnTo>
                <a:lnTo>
                  <a:pt x="63" y="24"/>
                </a:lnTo>
                <a:lnTo>
                  <a:pt x="63" y="24"/>
                </a:lnTo>
                <a:lnTo>
                  <a:pt x="64" y="24"/>
                </a:lnTo>
                <a:lnTo>
                  <a:pt x="64" y="22"/>
                </a:lnTo>
                <a:lnTo>
                  <a:pt x="64" y="22"/>
                </a:lnTo>
                <a:lnTo>
                  <a:pt x="66" y="22"/>
                </a:lnTo>
                <a:lnTo>
                  <a:pt x="66" y="22"/>
                </a:lnTo>
                <a:lnTo>
                  <a:pt x="66" y="22"/>
                </a:lnTo>
                <a:lnTo>
                  <a:pt x="66" y="22"/>
                </a:lnTo>
                <a:lnTo>
                  <a:pt x="68" y="20"/>
                </a:lnTo>
                <a:lnTo>
                  <a:pt x="68" y="20"/>
                </a:lnTo>
                <a:lnTo>
                  <a:pt x="68" y="20"/>
                </a:lnTo>
                <a:lnTo>
                  <a:pt x="70" y="20"/>
                </a:lnTo>
                <a:lnTo>
                  <a:pt x="70" y="18"/>
                </a:lnTo>
                <a:lnTo>
                  <a:pt x="70" y="18"/>
                </a:lnTo>
                <a:lnTo>
                  <a:pt x="70" y="18"/>
                </a:lnTo>
                <a:lnTo>
                  <a:pt x="72" y="18"/>
                </a:lnTo>
                <a:lnTo>
                  <a:pt x="72" y="18"/>
                </a:lnTo>
                <a:lnTo>
                  <a:pt x="72" y="17"/>
                </a:lnTo>
                <a:lnTo>
                  <a:pt x="72" y="17"/>
                </a:lnTo>
                <a:lnTo>
                  <a:pt x="72" y="17"/>
                </a:lnTo>
                <a:lnTo>
                  <a:pt x="72" y="17"/>
                </a:lnTo>
                <a:lnTo>
                  <a:pt x="74" y="17"/>
                </a:lnTo>
                <a:lnTo>
                  <a:pt x="74" y="15"/>
                </a:lnTo>
                <a:lnTo>
                  <a:pt x="74" y="15"/>
                </a:lnTo>
                <a:lnTo>
                  <a:pt x="74" y="15"/>
                </a:lnTo>
                <a:lnTo>
                  <a:pt x="74" y="15"/>
                </a:lnTo>
                <a:lnTo>
                  <a:pt x="74" y="15"/>
                </a:lnTo>
                <a:lnTo>
                  <a:pt x="75" y="13"/>
                </a:lnTo>
                <a:lnTo>
                  <a:pt x="75" y="13"/>
                </a:lnTo>
                <a:lnTo>
                  <a:pt x="75" y="13"/>
                </a:lnTo>
                <a:lnTo>
                  <a:pt x="75" y="13"/>
                </a:lnTo>
                <a:lnTo>
                  <a:pt x="75" y="11"/>
                </a:lnTo>
                <a:lnTo>
                  <a:pt x="75" y="11"/>
                </a:lnTo>
                <a:lnTo>
                  <a:pt x="75" y="11"/>
                </a:lnTo>
                <a:lnTo>
                  <a:pt x="77" y="11"/>
                </a:lnTo>
                <a:lnTo>
                  <a:pt x="77" y="11"/>
                </a:lnTo>
                <a:lnTo>
                  <a:pt x="77" y="9"/>
                </a:lnTo>
                <a:lnTo>
                  <a:pt x="77" y="9"/>
                </a:lnTo>
                <a:lnTo>
                  <a:pt x="77" y="9"/>
                </a:lnTo>
                <a:lnTo>
                  <a:pt x="77" y="9"/>
                </a:lnTo>
                <a:lnTo>
                  <a:pt x="77" y="7"/>
                </a:lnTo>
                <a:lnTo>
                  <a:pt x="77" y="7"/>
                </a:lnTo>
                <a:lnTo>
                  <a:pt x="77" y="7"/>
                </a:lnTo>
                <a:lnTo>
                  <a:pt x="77" y="7"/>
                </a:lnTo>
                <a:lnTo>
                  <a:pt x="77" y="6"/>
                </a:lnTo>
                <a:lnTo>
                  <a:pt x="79" y="6"/>
                </a:lnTo>
                <a:lnTo>
                  <a:pt x="79" y="6"/>
                </a:lnTo>
                <a:lnTo>
                  <a:pt x="79" y="6"/>
                </a:lnTo>
                <a:lnTo>
                  <a:pt x="79" y="4"/>
                </a:lnTo>
                <a:lnTo>
                  <a:pt x="77" y="4"/>
                </a:lnTo>
                <a:lnTo>
                  <a:pt x="77" y="4"/>
                </a:lnTo>
                <a:lnTo>
                  <a:pt x="77" y="2"/>
                </a:lnTo>
                <a:lnTo>
                  <a:pt x="77" y="2"/>
                </a:lnTo>
                <a:lnTo>
                  <a:pt x="77" y="2"/>
                </a:lnTo>
                <a:lnTo>
                  <a:pt x="79" y="0"/>
                </a:lnTo>
                <a:lnTo>
                  <a:pt x="79" y="0"/>
                </a:lnTo>
                <a:lnTo>
                  <a:pt x="79" y="2"/>
                </a:lnTo>
                <a:lnTo>
                  <a:pt x="77" y="2"/>
                </a:lnTo>
                <a:lnTo>
                  <a:pt x="77" y="2"/>
                </a:lnTo>
                <a:lnTo>
                  <a:pt x="75" y="4"/>
                </a:lnTo>
                <a:lnTo>
                  <a:pt x="75" y="4"/>
                </a:lnTo>
                <a:lnTo>
                  <a:pt x="75" y="4"/>
                </a:lnTo>
                <a:lnTo>
                  <a:pt x="75" y="6"/>
                </a:lnTo>
                <a:lnTo>
                  <a:pt x="74" y="6"/>
                </a:lnTo>
                <a:lnTo>
                  <a:pt x="74" y="6"/>
                </a:lnTo>
                <a:lnTo>
                  <a:pt x="74" y="6"/>
                </a:lnTo>
                <a:lnTo>
                  <a:pt x="74" y="6"/>
                </a:lnTo>
                <a:lnTo>
                  <a:pt x="72" y="6"/>
                </a:lnTo>
                <a:lnTo>
                  <a:pt x="72" y="7"/>
                </a:lnTo>
                <a:lnTo>
                  <a:pt x="72" y="7"/>
                </a:lnTo>
                <a:lnTo>
                  <a:pt x="70" y="7"/>
                </a:lnTo>
                <a:lnTo>
                  <a:pt x="70" y="7"/>
                </a:lnTo>
                <a:lnTo>
                  <a:pt x="70" y="7"/>
                </a:lnTo>
                <a:lnTo>
                  <a:pt x="68" y="7"/>
                </a:lnTo>
                <a:lnTo>
                  <a:pt x="66" y="9"/>
                </a:lnTo>
                <a:lnTo>
                  <a:pt x="66" y="9"/>
                </a:lnTo>
                <a:lnTo>
                  <a:pt x="66" y="9"/>
                </a:lnTo>
                <a:lnTo>
                  <a:pt x="64" y="9"/>
                </a:lnTo>
                <a:lnTo>
                  <a:pt x="64" y="11"/>
                </a:lnTo>
                <a:lnTo>
                  <a:pt x="64" y="11"/>
                </a:lnTo>
                <a:lnTo>
                  <a:pt x="63" y="11"/>
                </a:lnTo>
                <a:lnTo>
                  <a:pt x="63" y="11"/>
                </a:lnTo>
                <a:lnTo>
                  <a:pt x="61" y="13"/>
                </a:lnTo>
                <a:lnTo>
                  <a:pt x="61" y="13"/>
                </a:lnTo>
                <a:lnTo>
                  <a:pt x="61" y="13"/>
                </a:lnTo>
                <a:lnTo>
                  <a:pt x="59" y="13"/>
                </a:lnTo>
                <a:lnTo>
                  <a:pt x="57" y="15"/>
                </a:lnTo>
                <a:lnTo>
                  <a:pt x="57" y="15"/>
                </a:lnTo>
                <a:lnTo>
                  <a:pt x="57" y="15"/>
                </a:lnTo>
                <a:lnTo>
                  <a:pt x="55" y="15"/>
                </a:lnTo>
                <a:lnTo>
                  <a:pt x="55" y="15"/>
                </a:lnTo>
                <a:lnTo>
                  <a:pt x="53" y="17"/>
                </a:lnTo>
                <a:lnTo>
                  <a:pt x="53" y="17"/>
                </a:lnTo>
                <a:lnTo>
                  <a:pt x="52" y="17"/>
                </a:lnTo>
                <a:lnTo>
                  <a:pt x="50" y="18"/>
                </a:lnTo>
                <a:lnTo>
                  <a:pt x="48" y="18"/>
                </a:lnTo>
                <a:lnTo>
                  <a:pt x="46" y="20"/>
                </a:lnTo>
                <a:lnTo>
                  <a:pt x="46" y="20"/>
                </a:lnTo>
                <a:lnTo>
                  <a:pt x="44" y="20"/>
                </a:lnTo>
                <a:lnTo>
                  <a:pt x="44" y="20"/>
                </a:lnTo>
                <a:lnTo>
                  <a:pt x="42" y="20"/>
                </a:lnTo>
                <a:lnTo>
                  <a:pt x="42" y="22"/>
                </a:lnTo>
                <a:lnTo>
                  <a:pt x="41" y="22"/>
                </a:lnTo>
                <a:lnTo>
                  <a:pt x="39" y="22"/>
                </a:lnTo>
                <a:lnTo>
                  <a:pt x="37" y="22"/>
                </a:lnTo>
                <a:lnTo>
                  <a:pt x="35" y="22"/>
                </a:lnTo>
                <a:lnTo>
                  <a:pt x="33" y="22"/>
                </a:lnTo>
                <a:lnTo>
                  <a:pt x="33" y="22"/>
                </a:lnTo>
                <a:lnTo>
                  <a:pt x="31" y="22"/>
                </a:lnTo>
                <a:lnTo>
                  <a:pt x="31" y="22"/>
                </a:lnTo>
                <a:lnTo>
                  <a:pt x="28" y="22"/>
                </a:lnTo>
                <a:lnTo>
                  <a:pt x="28" y="22"/>
                </a:lnTo>
                <a:lnTo>
                  <a:pt x="26" y="24"/>
                </a:lnTo>
                <a:lnTo>
                  <a:pt x="26" y="24"/>
                </a:lnTo>
                <a:lnTo>
                  <a:pt x="24" y="24"/>
                </a:lnTo>
                <a:lnTo>
                  <a:pt x="24" y="26"/>
                </a:lnTo>
                <a:lnTo>
                  <a:pt x="22" y="26"/>
                </a:lnTo>
                <a:lnTo>
                  <a:pt x="22" y="26"/>
                </a:lnTo>
                <a:lnTo>
                  <a:pt x="20" y="28"/>
                </a:lnTo>
                <a:lnTo>
                  <a:pt x="20" y="28"/>
                </a:lnTo>
                <a:lnTo>
                  <a:pt x="18" y="29"/>
                </a:lnTo>
                <a:lnTo>
                  <a:pt x="17" y="29"/>
                </a:lnTo>
                <a:lnTo>
                  <a:pt x="17" y="29"/>
                </a:lnTo>
                <a:lnTo>
                  <a:pt x="15" y="31"/>
                </a:lnTo>
                <a:lnTo>
                  <a:pt x="13" y="33"/>
                </a:lnTo>
                <a:lnTo>
                  <a:pt x="13" y="33"/>
                </a:lnTo>
                <a:lnTo>
                  <a:pt x="11" y="33"/>
                </a:lnTo>
                <a:lnTo>
                  <a:pt x="9" y="35"/>
                </a:lnTo>
                <a:lnTo>
                  <a:pt x="9" y="35"/>
                </a:lnTo>
                <a:lnTo>
                  <a:pt x="7" y="37"/>
                </a:lnTo>
                <a:lnTo>
                  <a:pt x="6" y="39"/>
                </a:lnTo>
                <a:lnTo>
                  <a:pt x="4" y="39"/>
                </a:lnTo>
                <a:lnTo>
                  <a:pt x="2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2" y="39"/>
                </a:lnTo>
                <a:lnTo>
                  <a:pt x="2" y="39"/>
                </a:lnTo>
                <a:lnTo>
                  <a:pt x="4" y="37"/>
                </a:lnTo>
                <a:lnTo>
                  <a:pt x="6" y="37"/>
                </a:lnTo>
                <a:lnTo>
                  <a:pt x="6" y="37"/>
                </a:lnTo>
                <a:lnTo>
                  <a:pt x="7" y="35"/>
                </a:lnTo>
                <a:lnTo>
                  <a:pt x="7" y="35"/>
                </a:lnTo>
                <a:lnTo>
                  <a:pt x="7" y="33"/>
                </a:lnTo>
                <a:lnTo>
                  <a:pt x="9" y="33"/>
                </a:lnTo>
                <a:lnTo>
                  <a:pt x="11" y="33"/>
                </a:lnTo>
                <a:lnTo>
                  <a:pt x="11" y="31"/>
                </a:lnTo>
                <a:lnTo>
                  <a:pt x="13" y="31"/>
                </a:lnTo>
                <a:lnTo>
                  <a:pt x="15" y="29"/>
                </a:lnTo>
                <a:lnTo>
                  <a:pt x="15" y="29"/>
                </a:lnTo>
                <a:lnTo>
                  <a:pt x="15" y="29"/>
                </a:lnTo>
                <a:lnTo>
                  <a:pt x="17" y="28"/>
                </a:lnTo>
                <a:lnTo>
                  <a:pt x="17" y="28"/>
                </a:lnTo>
                <a:lnTo>
                  <a:pt x="18" y="28"/>
                </a:lnTo>
                <a:lnTo>
                  <a:pt x="18" y="26"/>
                </a:lnTo>
                <a:lnTo>
                  <a:pt x="20" y="26"/>
                </a:lnTo>
                <a:lnTo>
                  <a:pt x="22" y="24"/>
                </a:lnTo>
                <a:lnTo>
                  <a:pt x="22" y="24"/>
                </a:lnTo>
                <a:lnTo>
                  <a:pt x="22" y="24"/>
                </a:lnTo>
                <a:lnTo>
                  <a:pt x="24" y="22"/>
                </a:lnTo>
                <a:lnTo>
                  <a:pt x="26" y="22"/>
                </a:lnTo>
                <a:lnTo>
                  <a:pt x="26" y="22"/>
                </a:lnTo>
                <a:lnTo>
                  <a:pt x="26" y="20"/>
                </a:lnTo>
                <a:lnTo>
                  <a:pt x="28" y="20"/>
                </a:lnTo>
                <a:lnTo>
                  <a:pt x="28" y="20"/>
                </a:lnTo>
                <a:lnTo>
                  <a:pt x="29" y="20"/>
                </a:lnTo>
                <a:lnTo>
                  <a:pt x="29" y="20"/>
                </a:lnTo>
                <a:lnTo>
                  <a:pt x="31" y="20"/>
                </a:lnTo>
                <a:lnTo>
                  <a:pt x="33" y="20"/>
                </a:lnTo>
                <a:lnTo>
                  <a:pt x="33" y="20"/>
                </a:lnTo>
                <a:lnTo>
                  <a:pt x="35" y="20"/>
                </a:lnTo>
                <a:lnTo>
                  <a:pt x="35" y="20"/>
                </a:lnTo>
                <a:lnTo>
                  <a:pt x="37" y="20"/>
                </a:lnTo>
                <a:lnTo>
                  <a:pt x="37" y="20"/>
                </a:lnTo>
                <a:lnTo>
                  <a:pt x="39" y="20"/>
                </a:lnTo>
                <a:lnTo>
                  <a:pt x="41" y="18"/>
                </a:lnTo>
                <a:lnTo>
                  <a:pt x="42" y="18"/>
                </a:lnTo>
                <a:lnTo>
                  <a:pt x="42" y="18"/>
                </a:lnTo>
                <a:lnTo>
                  <a:pt x="44" y="18"/>
                </a:lnTo>
                <a:lnTo>
                  <a:pt x="44" y="18"/>
                </a:lnTo>
                <a:lnTo>
                  <a:pt x="46" y="17"/>
                </a:lnTo>
                <a:lnTo>
                  <a:pt x="46" y="17"/>
                </a:lnTo>
                <a:lnTo>
                  <a:pt x="46" y="17"/>
                </a:lnTo>
                <a:lnTo>
                  <a:pt x="48" y="17"/>
                </a:lnTo>
                <a:lnTo>
                  <a:pt x="48" y="17"/>
                </a:lnTo>
                <a:lnTo>
                  <a:pt x="50" y="15"/>
                </a:lnTo>
                <a:lnTo>
                  <a:pt x="50" y="15"/>
                </a:lnTo>
                <a:lnTo>
                  <a:pt x="50" y="15"/>
                </a:lnTo>
                <a:lnTo>
                  <a:pt x="52" y="15"/>
                </a:lnTo>
                <a:lnTo>
                  <a:pt x="52" y="15"/>
                </a:lnTo>
                <a:lnTo>
                  <a:pt x="53" y="15"/>
                </a:lnTo>
                <a:lnTo>
                  <a:pt x="53" y="13"/>
                </a:lnTo>
                <a:lnTo>
                  <a:pt x="55" y="13"/>
                </a:lnTo>
                <a:lnTo>
                  <a:pt x="57" y="13"/>
                </a:lnTo>
                <a:lnTo>
                  <a:pt x="57" y="11"/>
                </a:lnTo>
                <a:lnTo>
                  <a:pt x="57" y="11"/>
                </a:lnTo>
                <a:lnTo>
                  <a:pt x="57" y="11"/>
                </a:lnTo>
                <a:lnTo>
                  <a:pt x="59" y="11"/>
                </a:lnTo>
                <a:lnTo>
                  <a:pt x="59" y="11"/>
                </a:lnTo>
                <a:lnTo>
                  <a:pt x="61" y="11"/>
                </a:lnTo>
                <a:lnTo>
                  <a:pt x="61" y="9"/>
                </a:lnTo>
                <a:lnTo>
                  <a:pt x="61" y="9"/>
                </a:lnTo>
                <a:lnTo>
                  <a:pt x="63" y="9"/>
                </a:lnTo>
                <a:lnTo>
                  <a:pt x="63" y="9"/>
                </a:lnTo>
                <a:lnTo>
                  <a:pt x="64" y="9"/>
                </a:lnTo>
                <a:lnTo>
                  <a:pt x="64" y="7"/>
                </a:lnTo>
                <a:lnTo>
                  <a:pt x="64" y="7"/>
                </a:lnTo>
                <a:lnTo>
                  <a:pt x="66" y="7"/>
                </a:lnTo>
                <a:lnTo>
                  <a:pt x="66" y="7"/>
                </a:lnTo>
                <a:lnTo>
                  <a:pt x="66" y="7"/>
                </a:lnTo>
                <a:lnTo>
                  <a:pt x="68" y="7"/>
                </a:lnTo>
                <a:lnTo>
                  <a:pt x="68" y="6"/>
                </a:lnTo>
                <a:lnTo>
                  <a:pt x="68" y="6"/>
                </a:lnTo>
                <a:lnTo>
                  <a:pt x="70" y="6"/>
                </a:lnTo>
                <a:lnTo>
                  <a:pt x="70" y="6"/>
                </a:lnTo>
                <a:lnTo>
                  <a:pt x="70" y="6"/>
                </a:lnTo>
                <a:lnTo>
                  <a:pt x="72" y="4"/>
                </a:lnTo>
                <a:lnTo>
                  <a:pt x="72" y="4"/>
                </a:lnTo>
                <a:lnTo>
                  <a:pt x="72" y="4"/>
                </a:lnTo>
                <a:lnTo>
                  <a:pt x="72" y="4"/>
                </a:lnTo>
                <a:lnTo>
                  <a:pt x="74" y="4"/>
                </a:lnTo>
                <a:lnTo>
                  <a:pt x="74" y="2"/>
                </a:lnTo>
                <a:lnTo>
                  <a:pt x="74" y="2"/>
                </a:lnTo>
                <a:lnTo>
                  <a:pt x="74" y="2"/>
                </a:lnTo>
                <a:lnTo>
                  <a:pt x="75" y="2"/>
                </a:lnTo>
                <a:lnTo>
                  <a:pt x="74" y="2"/>
                </a:lnTo>
                <a:lnTo>
                  <a:pt x="75" y="2"/>
                </a:lnTo>
                <a:lnTo>
                  <a:pt x="77" y="0"/>
                </a:lnTo>
                <a:lnTo>
                  <a:pt x="79" y="0"/>
                </a:lnTo>
                <a:lnTo>
                  <a:pt x="81" y="0"/>
                </a:lnTo>
                <a:lnTo>
                  <a:pt x="83" y="0"/>
                </a:lnTo>
                <a:lnTo>
                  <a:pt x="85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91" name="Freeform 2147"/>
          <p:cNvSpPr>
            <a:spLocks/>
          </p:cNvSpPr>
          <p:nvPr/>
        </p:nvSpPr>
        <p:spPr bwMode="auto">
          <a:xfrm>
            <a:off x="6430963" y="4179888"/>
            <a:ext cx="25400" cy="9525"/>
          </a:xfrm>
          <a:custGeom>
            <a:avLst/>
            <a:gdLst>
              <a:gd name="T0" fmla="*/ 2 w 33"/>
              <a:gd name="T1" fmla="*/ 3 h 11"/>
              <a:gd name="T2" fmla="*/ 4 w 33"/>
              <a:gd name="T3" fmla="*/ 1 h 11"/>
              <a:gd name="T4" fmla="*/ 6 w 33"/>
              <a:gd name="T5" fmla="*/ 1 h 11"/>
              <a:gd name="T6" fmla="*/ 8 w 33"/>
              <a:gd name="T7" fmla="*/ 0 h 11"/>
              <a:gd name="T8" fmla="*/ 9 w 33"/>
              <a:gd name="T9" fmla="*/ 0 h 11"/>
              <a:gd name="T10" fmla="*/ 11 w 33"/>
              <a:gd name="T11" fmla="*/ 0 h 11"/>
              <a:gd name="T12" fmla="*/ 15 w 33"/>
              <a:gd name="T13" fmla="*/ 0 h 11"/>
              <a:gd name="T14" fmla="*/ 17 w 33"/>
              <a:gd name="T15" fmla="*/ 0 h 11"/>
              <a:gd name="T16" fmla="*/ 20 w 33"/>
              <a:gd name="T17" fmla="*/ 0 h 11"/>
              <a:gd name="T18" fmla="*/ 22 w 33"/>
              <a:gd name="T19" fmla="*/ 0 h 11"/>
              <a:gd name="T20" fmla="*/ 24 w 33"/>
              <a:gd name="T21" fmla="*/ 0 h 11"/>
              <a:gd name="T22" fmla="*/ 26 w 33"/>
              <a:gd name="T23" fmla="*/ 0 h 11"/>
              <a:gd name="T24" fmla="*/ 28 w 33"/>
              <a:gd name="T25" fmla="*/ 0 h 11"/>
              <a:gd name="T26" fmla="*/ 32 w 33"/>
              <a:gd name="T27" fmla="*/ 0 h 11"/>
              <a:gd name="T28" fmla="*/ 33 w 33"/>
              <a:gd name="T29" fmla="*/ 1 h 11"/>
              <a:gd name="T30" fmla="*/ 33 w 33"/>
              <a:gd name="T31" fmla="*/ 1 h 11"/>
              <a:gd name="T32" fmla="*/ 33 w 33"/>
              <a:gd name="T33" fmla="*/ 3 h 11"/>
              <a:gd name="T34" fmla="*/ 33 w 33"/>
              <a:gd name="T35" fmla="*/ 5 h 11"/>
              <a:gd name="T36" fmla="*/ 32 w 33"/>
              <a:gd name="T37" fmla="*/ 5 h 11"/>
              <a:gd name="T38" fmla="*/ 30 w 33"/>
              <a:gd name="T39" fmla="*/ 7 h 11"/>
              <a:gd name="T40" fmla="*/ 28 w 33"/>
              <a:gd name="T41" fmla="*/ 7 h 11"/>
              <a:gd name="T42" fmla="*/ 26 w 33"/>
              <a:gd name="T43" fmla="*/ 9 h 11"/>
              <a:gd name="T44" fmla="*/ 22 w 33"/>
              <a:gd name="T45" fmla="*/ 9 h 11"/>
              <a:gd name="T46" fmla="*/ 22 w 33"/>
              <a:gd name="T47" fmla="*/ 11 h 11"/>
              <a:gd name="T48" fmla="*/ 20 w 33"/>
              <a:gd name="T49" fmla="*/ 11 h 11"/>
              <a:gd name="T50" fmla="*/ 19 w 33"/>
              <a:gd name="T51" fmla="*/ 11 h 11"/>
              <a:gd name="T52" fmla="*/ 17 w 33"/>
              <a:gd name="T53" fmla="*/ 11 h 11"/>
              <a:gd name="T54" fmla="*/ 13 w 33"/>
              <a:gd name="T55" fmla="*/ 11 h 11"/>
              <a:gd name="T56" fmla="*/ 11 w 33"/>
              <a:gd name="T57" fmla="*/ 11 h 11"/>
              <a:gd name="T58" fmla="*/ 9 w 33"/>
              <a:gd name="T59" fmla="*/ 11 h 11"/>
              <a:gd name="T60" fmla="*/ 6 w 33"/>
              <a:gd name="T61" fmla="*/ 11 h 11"/>
              <a:gd name="T62" fmla="*/ 4 w 33"/>
              <a:gd name="T63" fmla="*/ 9 h 11"/>
              <a:gd name="T64" fmla="*/ 2 w 33"/>
              <a:gd name="T65" fmla="*/ 9 h 11"/>
              <a:gd name="T66" fmla="*/ 0 w 33"/>
              <a:gd name="T67" fmla="*/ 7 h 11"/>
              <a:gd name="T68" fmla="*/ 0 w 33"/>
              <a:gd name="T69" fmla="*/ 5 h 11"/>
              <a:gd name="T70" fmla="*/ 0 w 33"/>
              <a:gd name="T71" fmla="*/ 5 h 11"/>
              <a:gd name="T72" fmla="*/ 2 w 33"/>
              <a:gd name="T73" fmla="*/ 3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3" h="11">
                <a:moveTo>
                  <a:pt x="2" y="3"/>
                </a:moveTo>
                <a:lnTo>
                  <a:pt x="2" y="3"/>
                </a:lnTo>
                <a:lnTo>
                  <a:pt x="2" y="3"/>
                </a:lnTo>
                <a:lnTo>
                  <a:pt x="4" y="1"/>
                </a:lnTo>
                <a:lnTo>
                  <a:pt x="4" y="1"/>
                </a:lnTo>
                <a:lnTo>
                  <a:pt x="6" y="1"/>
                </a:lnTo>
                <a:lnTo>
                  <a:pt x="6" y="1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1"/>
                </a:lnTo>
                <a:lnTo>
                  <a:pt x="33" y="1"/>
                </a:lnTo>
                <a:lnTo>
                  <a:pt x="33" y="1"/>
                </a:lnTo>
                <a:lnTo>
                  <a:pt x="33" y="3"/>
                </a:lnTo>
                <a:lnTo>
                  <a:pt x="33" y="3"/>
                </a:lnTo>
                <a:lnTo>
                  <a:pt x="33" y="3"/>
                </a:lnTo>
                <a:lnTo>
                  <a:pt x="33" y="5"/>
                </a:lnTo>
                <a:lnTo>
                  <a:pt x="32" y="5"/>
                </a:lnTo>
                <a:lnTo>
                  <a:pt x="32" y="5"/>
                </a:lnTo>
                <a:lnTo>
                  <a:pt x="30" y="7"/>
                </a:lnTo>
                <a:lnTo>
                  <a:pt x="30" y="7"/>
                </a:lnTo>
                <a:lnTo>
                  <a:pt x="28" y="7"/>
                </a:lnTo>
                <a:lnTo>
                  <a:pt x="28" y="7"/>
                </a:lnTo>
                <a:lnTo>
                  <a:pt x="28" y="9"/>
                </a:lnTo>
                <a:lnTo>
                  <a:pt x="26" y="9"/>
                </a:lnTo>
                <a:lnTo>
                  <a:pt x="24" y="9"/>
                </a:lnTo>
                <a:lnTo>
                  <a:pt x="22" y="9"/>
                </a:lnTo>
                <a:lnTo>
                  <a:pt x="22" y="11"/>
                </a:lnTo>
                <a:lnTo>
                  <a:pt x="22" y="11"/>
                </a:lnTo>
                <a:lnTo>
                  <a:pt x="20" y="11"/>
                </a:lnTo>
                <a:lnTo>
                  <a:pt x="20" y="11"/>
                </a:lnTo>
                <a:lnTo>
                  <a:pt x="19" y="11"/>
                </a:lnTo>
                <a:lnTo>
                  <a:pt x="19" y="11"/>
                </a:lnTo>
                <a:lnTo>
                  <a:pt x="17" y="11"/>
                </a:lnTo>
                <a:lnTo>
                  <a:pt x="17" y="11"/>
                </a:lnTo>
                <a:lnTo>
                  <a:pt x="15" y="11"/>
                </a:lnTo>
                <a:lnTo>
                  <a:pt x="13" y="11"/>
                </a:lnTo>
                <a:lnTo>
                  <a:pt x="13" y="11"/>
                </a:lnTo>
                <a:lnTo>
                  <a:pt x="11" y="11"/>
                </a:lnTo>
                <a:lnTo>
                  <a:pt x="9" y="11"/>
                </a:lnTo>
                <a:lnTo>
                  <a:pt x="9" y="11"/>
                </a:lnTo>
                <a:lnTo>
                  <a:pt x="8" y="11"/>
                </a:lnTo>
                <a:lnTo>
                  <a:pt x="6" y="11"/>
                </a:lnTo>
                <a:lnTo>
                  <a:pt x="4" y="11"/>
                </a:lnTo>
                <a:lnTo>
                  <a:pt x="4" y="9"/>
                </a:lnTo>
                <a:lnTo>
                  <a:pt x="2" y="9"/>
                </a:lnTo>
                <a:lnTo>
                  <a:pt x="2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close/>
              </a:path>
            </a:pathLst>
          </a:custGeom>
          <a:solidFill>
            <a:srgbClr val="F6BF6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92" name="Freeform 2148"/>
          <p:cNvSpPr>
            <a:spLocks/>
          </p:cNvSpPr>
          <p:nvPr/>
        </p:nvSpPr>
        <p:spPr bwMode="auto">
          <a:xfrm>
            <a:off x="6430963" y="4179888"/>
            <a:ext cx="25400" cy="9525"/>
          </a:xfrm>
          <a:custGeom>
            <a:avLst/>
            <a:gdLst>
              <a:gd name="T0" fmla="*/ 2 w 33"/>
              <a:gd name="T1" fmla="*/ 3 h 11"/>
              <a:gd name="T2" fmla="*/ 4 w 33"/>
              <a:gd name="T3" fmla="*/ 1 h 11"/>
              <a:gd name="T4" fmla="*/ 6 w 33"/>
              <a:gd name="T5" fmla="*/ 1 h 11"/>
              <a:gd name="T6" fmla="*/ 8 w 33"/>
              <a:gd name="T7" fmla="*/ 0 h 11"/>
              <a:gd name="T8" fmla="*/ 9 w 33"/>
              <a:gd name="T9" fmla="*/ 0 h 11"/>
              <a:gd name="T10" fmla="*/ 11 w 33"/>
              <a:gd name="T11" fmla="*/ 0 h 11"/>
              <a:gd name="T12" fmla="*/ 15 w 33"/>
              <a:gd name="T13" fmla="*/ 0 h 11"/>
              <a:gd name="T14" fmla="*/ 17 w 33"/>
              <a:gd name="T15" fmla="*/ 0 h 11"/>
              <a:gd name="T16" fmla="*/ 20 w 33"/>
              <a:gd name="T17" fmla="*/ 0 h 11"/>
              <a:gd name="T18" fmla="*/ 22 w 33"/>
              <a:gd name="T19" fmla="*/ 0 h 11"/>
              <a:gd name="T20" fmla="*/ 24 w 33"/>
              <a:gd name="T21" fmla="*/ 0 h 11"/>
              <a:gd name="T22" fmla="*/ 26 w 33"/>
              <a:gd name="T23" fmla="*/ 0 h 11"/>
              <a:gd name="T24" fmla="*/ 28 w 33"/>
              <a:gd name="T25" fmla="*/ 0 h 11"/>
              <a:gd name="T26" fmla="*/ 32 w 33"/>
              <a:gd name="T27" fmla="*/ 0 h 11"/>
              <a:gd name="T28" fmla="*/ 33 w 33"/>
              <a:gd name="T29" fmla="*/ 1 h 11"/>
              <a:gd name="T30" fmla="*/ 33 w 33"/>
              <a:gd name="T31" fmla="*/ 1 h 11"/>
              <a:gd name="T32" fmla="*/ 33 w 33"/>
              <a:gd name="T33" fmla="*/ 3 h 11"/>
              <a:gd name="T34" fmla="*/ 33 w 33"/>
              <a:gd name="T35" fmla="*/ 5 h 11"/>
              <a:gd name="T36" fmla="*/ 32 w 33"/>
              <a:gd name="T37" fmla="*/ 5 h 11"/>
              <a:gd name="T38" fmla="*/ 30 w 33"/>
              <a:gd name="T39" fmla="*/ 7 h 11"/>
              <a:gd name="T40" fmla="*/ 28 w 33"/>
              <a:gd name="T41" fmla="*/ 7 h 11"/>
              <a:gd name="T42" fmla="*/ 26 w 33"/>
              <a:gd name="T43" fmla="*/ 9 h 11"/>
              <a:gd name="T44" fmla="*/ 22 w 33"/>
              <a:gd name="T45" fmla="*/ 9 h 11"/>
              <a:gd name="T46" fmla="*/ 22 w 33"/>
              <a:gd name="T47" fmla="*/ 11 h 11"/>
              <a:gd name="T48" fmla="*/ 20 w 33"/>
              <a:gd name="T49" fmla="*/ 11 h 11"/>
              <a:gd name="T50" fmla="*/ 19 w 33"/>
              <a:gd name="T51" fmla="*/ 11 h 11"/>
              <a:gd name="T52" fmla="*/ 17 w 33"/>
              <a:gd name="T53" fmla="*/ 11 h 11"/>
              <a:gd name="T54" fmla="*/ 13 w 33"/>
              <a:gd name="T55" fmla="*/ 11 h 11"/>
              <a:gd name="T56" fmla="*/ 11 w 33"/>
              <a:gd name="T57" fmla="*/ 11 h 11"/>
              <a:gd name="T58" fmla="*/ 9 w 33"/>
              <a:gd name="T59" fmla="*/ 11 h 11"/>
              <a:gd name="T60" fmla="*/ 6 w 33"/>
              <a:gd name="T61" fmla="*/ 11 h 11"/>
              <a:gd name="T62" fmla="*/ 4 w 33"/>
              <a:gd name="T63" fmla="*/ 9 h 11"/>
              <a:gd name="T64" fmla="*/ 2 w 33"/>
              <a:gd name="T65" fmla="*/ 9 h 11"/>
              <a:gd name="T66" fmla="*/ 0 w 33"/>
              <a:gd name="T67" fmla="*/ 7 h 11"/>
              <a:gd name="T68" fmla="*/ 0 w 33"/>
              <a:gd name="T69" fmla="*/ 5 h 11"/>
              <a:gd name="T70" fmla="*/ 0 w 33"/>
              <a:gd name="T71" fmla="*/ 5 h 11"/>
              <a:gd name="T72" fmla="*/ 2 w 33"/>
              <a:gd name="T73" fmla="*/ 3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3" h="11">
                <a:moveTo>
                  <a:pt x="2" y="3"/>
                </a:moveTo>
                <a:lnTo>
                  <a:pt x="2" y="3"/>
                </a:lnTo>
                <a:lnTo>
                  <a:pt x="2" y="3"/>
                </a:lnTo>
                <a:lnTo>
                  <a:pt x="4" y="1"/>
                </a:lnTo>
                <a:lnTo>
                  <a:pt x="4" y="1"/>
                </a:lnTo>
                <a:lnTo>
                  <a:pt x="6" y="1"/>
                </a:lnTo>
                <a:lnTo>
                  <a:pt x="6" y="1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1"/>
                </a:lnTo>
                <a:lnTo>
                  <a:pt x="33" y="1"/>
                </a:lnTo>
                <a:lnTo>
                  <a:pt x="33" y="1"/>
                </a:lnTo>
                <a:lnTo>
                  <a:pt x="33" y="3"/>
                </a:lnTo>
                <a:lnTo>
                  <a:pt x="33" y="3"/>
                </a:lnTo>
                <a:lnTo>
                  <a:pt x="33" y="3"/>
                </a:lnTo>
                <a:lnTo>
                  <a:pt x="33" y="5"/>
                </a:lnTo>
                <a:lnTo>
                  <a:pt x="32" y="5"/>
                </a:lnTo>
                <a:lnTo>
                  <a:pt x="32" y="5"/>
                </a:lnTo>
                <a:lnTo>
                  <a:pt x="30" y="7"/>
                </a:lnTo>
                <a:lnTo>
                  <a:pt x="30" y="7"/>
                </a:lnTo>
                <a:lnTo>
                  <a:pt x="28" y="7"/>
                </a:lnTo>
                <a:lnTo>
                  <a:pt x="28" y="7"/>
                </a:lnTo>
                <a:lnTo>
                  <a:pt x="28" y="9"/>
                </a:lnTo>
                <a:lnTo>
                  <a:pt x="26" y="9"/>
                </a:lnTo>
                <a:lnTo>
                  <a:pt x="24" y="9"/>
                </a:lnTo>
                <a:lnTo>
                  <a:pt x="22" y="9"/>
                </a:lnTo>
                <a:lnTo>
                  <a:pt x="22" y="11"/>
                </a:lnTo>
                <a:lnTo>
                  <a:pt x="22" y="11"/>
                </a:lnTo>
                <a:lnTo>
                  <a:pt x="20" y="11"/>
                </a:lnTo>
                <a:lnTo>
                  <a:pt x="20" y="11"/>
                </a:lnTo>
                <a:lnTo>
                  <a:pt x="19" y="11"/>
                </a:lnTo>
                <a:lnTo>
                  <a:pt x="19" y="11"/>
                </a:lnTo>
                <a:lnTo>
                  <a:pt x="17" y="11"/>
                </a:lnTo>
                <a:lnTo>
                  <a:pt x="17" y="11"/>
                </a:lnTo>
                <a:lnTo>
                  <a:pt x="15" y="11"/>
                </a:lnTo>
                <a:lnTo>
                  <a:pt x="13" y="11"/>
                </a:lnTo>
                <a:lnTo>
                  <a:pt x="13" y="11"/>
                </a:lnTo>
                <a:lnTo>
                  <a:pt x="11" y="11"/>
                </a:lnTo>
                <a:lnTo>
                  <a:pt x="9" y="11"/>
                </a:lnTo>
                <a:lnTo>
                  <a:pt x="9" y="11"/>
                </a:lnTo>
                <a:lnTo>
                  <a:pt x="8" y="11"/>
                </a:lnTo>
                <a:lnTo>
                  <a:pt x="6" y="11"/>
                </a:lnTo>
                <a:lnTo>
                  <a:pt x="4" y="11"/>
                </a:lnTo>
                <a:lnTo>
                  <a:pt x="4" y="9"/>
                </a:lnTo>
                <a:lnTo>
                  <a:pt x="2" y="9"/>
                </a:lnTo>
                <a:lnTo>
                  <a:pt x="2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93" name="Freeform 2149"/>
          <p:cNvSpPr>
            <a:spLocks/>
          </p:cNvSpPr>
          <p:nvPr/>
        </p:nvSpPr>
        <p:spPr bwMode="auto">
          <a:xfrm>
            <a:off x="6432550" y="4181475"/>
            <a:ext cx="19050" cy="6350"/>
          </a:xfrm>
          <a:custGeom>
            <a:avLst/>
            <a:gdLst>
              <a:gd name="T0" fmla="*/ 0 w 24"/>
              <a:gd name="T1" fmla="*/ 6 h 8"/>
              <a:gd name="T2" fmla="*/ 0 w 24"/>
              <a:gd name="T3" fmla="*/ 6 h 8"/>
              <a:gd name="T4" fmla="*/ 0 w 24"/>
              <a:gd name="T5" fmla="*/ 4 h 8"/>
              <a:gd name="T6" fmla="*/ 0 w 24"/>
              <a:gd name="T7" fmla="*/ 4 h 8"/>
              <a:gd name="T8" fmla="*/ 2 w 24"/>
              <a:gd name="T9" fmla="*/ 4 h 8"/>
              <a:gd name="T10" fmla="*/ 2 w 24"/>
              <a:gd name="T11" fmla="*/ 4 h 8"/>
              <a:gd name="T12" fmla="*/ 2 w 24"/>
              <a:gd name="T13" fmla="*/ 2 h 8"/>
              <a:gd name="T14" fmla="*/ 3 w 24"/>
              <a:gd name="T15" fmla="*/ 2 h 8"/>
              <a:gd name="T16" fmla="*/ 3 w 24"/>
              <a:gd name="T17" fmla="*/ 2 h 8"/>
              <a:gd name="T18" fmla="*/ 3 w 24"/>
              <a:gd name="T19" fmla="*/ 2 h 8"/>
              <a:gd name="T20" fmla="*/ 5 w 24"/>
              <a:gd name="T21" fmla="*/ 2 h 8"/>
              <a:gd name="T22" fmla="*/ 5 w 24"/>
              <a:gd name="T23" fmla="*/ 2 h 8"/>
              <a:gd name="T24" fmla="*/ 7 w 24"/>
              <a:gd name="T25" fmla="*/ 0 h 8"/>
              <a:gd name="T26" fmla="*/ 9 w 24"/>
              <a:gd name="T27" fmla="*/ 0 h 8"/>
              <a:gd name="T28" fmla="*/ 11 w 24"/>
              <a:gd name="T29" fmla="*/ 0 h 8"/>
              <a:gd name="T30" fmla="*/ 11 w 24"/>
              <a:gd name="T31" fmla="*/ 0 h 8"/>
              <a:gd name="T32" fmla="*/ 13 w 24"/>
              <a:gd name="T33" fmla="*/ 0 h 8"/>
              <a:gd name="T34" fmla="*/ 13 w 24"/>
              <a:gd name="T35" fmla="*/ 0 h 8"/>
              <a:gd name="T36" fmla="*/ 13 w 24"/>
              <a:gd name="T37" fmla="*/ 0 h 8"/>
              <a:gd name="T38" fmla="*/ 14 w 24"/>
              <a:gd name="T39" fmla="*/ 0 h 8"/>
              <a:gd name="T40" fmla="*/ 14 w 24"/>
              <a:gd name="T41" fmla="*/ 0 h 8"/>
              <a:gd name="T42" fmla="*/ 16 w 24"/>
              <a:gd name="T43" fmla="*/ 0 h 8"/>
              <a:gd name="T44" fmla="*/ 16 w 24"/>
              <a:gd name="T45" fmla="*/ 0 h 8"/>
              <a:gd name="T46" fmla="*/ 18 w 24"/>
              <a:gd name="T47" fmla="*/ 0 h 8"/>
              <a:gd name="T48" fmla="*/ 20 w 24"/>
              <a:gd name="T49" fmla="*/ 0 h 8"/>
              <a:gd name="T50" fmla="*/ 20 w 24"/>
              <a:gd name="T51" fmla="*/ 0 h 8"/>
              <a:gd name="T52" fmla="*/ 22 w 24"/>
              <a:gd name="T53" fmla="*/ 0 h 8"/>
              <a:gd name="T54" fmla="*/ 22 w 24"/>
              <a:gd name="T55" fmla="*/ 0 h 8"/>
              <a:gd name="T56" fmla="*/ 24 w 24"/>
              <a:gd name="T57" fmla="*/ 0 h 8"/>
              <a:gd name="T58" fmla="*/ 24 w 24"/>
              <a:gd name="T59" fmla="*/ 0 h 8"/>
              <a:gd name="T60" fmla="*/ 24 w 24"/>
              <a:gd name="T61" fmla="*/ 0 h 8"/>
              <a:gd name="T62" fmla="*/ 24 w 24"/>
              <a:gd name="T63" fmla="*/ 0 h 8"/>
              <a:gd name="T64" fmla="*/ 24 w 24"/>
              <a:gd name="T65" fmla="*/ 2 h 8"/>
              <a:gd name="T66" fmla="*/ 24 w 24"/>
              <a:gd name="T67" fmla="*/ 2 h 8"/>
              <a:gd name="T68" fmla="*/ 24 w 24"/>
              <a:gd name="T69" fmla="*/ 2 h 8"/>
              <a:gd name="T70" fmla="*/ 24 w 24"/>
              <a:gd name="T71" fmla="*/ 4 h 8"/>
              <a:gd name="T72" fmla="*/ 24 w 24"/>
              <a:gd name="T73" fmla="*/ 4 h 8"/>
              <a:gd name="T74" fmla="*/ 24 w 24"/>
              <a:gd name="T75" fmla="*/ 4 h 8"/>
              <a:gd name="T76" fmla="*/ 22 w 24"/>
              <a:gd name="T77" fmla="*/ 6 h 8"/>
              <a:gd name="T78" fmla="*/ 22 w 24"/>
              <a:gd name="T79" fmla="*/ 6 h 8"/>
              <a:gd name="T80" fmla="*/ 20 w 24"/>
              <a:gd name="T81" fmla="*/ 6 h 8"/>
              <a:gd name="T82" fmla="*/ 20 w 24"/>
              <a:gd name="T83" fmla="*/ 6 h 8"/>
              <a:gd name="T84" fmla="*/ 18 w 24"/>
              <a:gd name="T85" fmla="*/ 6 h 8"/>
              <a:gd name="T86" fmla="*/ 18 w 24"/>
              <a:gd name="T87" fmla="*/ 6 h 8"/>
              <a:gd name="T88" fmla="*/ 16 w 24"/>
              <a:gd name="T89" fmla="*/ 6 h 8"/>
              <a:gd name="T90" fmla="*/ 16 w 24"/>
              <a:gd name="T91" fmla="*/ 6 h 8"/>
              <a:gd name="T92" fmla="*/ 16 w 24"/>
              <a:gd name="T93" fmla="*/ 8 h 8"/>
              <a:gd name="T94" fmla="*/ 14 w 24"/>
              <a:gd name="T95" fmla="*/ 8 h 8"/>
              <a:gd name="T96" fmla="*/ 13 w 24"/>
              <a:gd name="T97" fmla="*/ 8 h 8"/>
              <a:gd name="T98" fmla="*/ 13 w 24"/>
              <a:gd name="T99" fmla="*/ 8 h 8"/>
              <a:gd name="T100" fmla="*/ 13 w 24"/>
              <a:gd name="T101" fmla="*/ 8 h 8"/>
              <a:gd name="T102" fmla="*/ 13 w 24"/>
              <a:gd name="T103" fmla="*/ 8 h 8"/>
              <a:gd name="T104" fmla="*/ 9 w 24"/>
              <a:gd name="T105" fmla="*/ 8 h 8"/>
              <a:gd name="T106" fmla="*/ 7 w 24"/>
              <a:gd name="T107" fmla="*/ 8 h 8"/>
              <a:gd name="T108" fmla="*/ 5 w 24"/>
              <a:gd name="T109" fmla="*/ 8 h 8"/>
              <a:gd name="T110" fmla="*/ 5 w 24"/>
              <a:gd name="T111" fmla="*/ 8 h 8"/>
              <a:gd name="T112" fmla="*/ 3 w 24"/>
              <a:gd name="T113" fmla="*/ 8 h 8"/>
              <a:gd name="T114" fmla="*/ 3 w 24"/>
              <a:gd name="T115" fmla="*/ 8 h 8"/>
              <a:gd name="T116" fmla="*/ 2 w 24"/>
              <a:gd name="T117" fmla="*/ 8 h 8"/>
              <a:gd name="T118" fmla="*/ 2 w 24"/>
              <a:gd name="T119" fmla="*/ 6 h 8"/>
              <a:gd name="T120" fmla="*/ 0 w 24"/>
              <a:gd name="T121" fmla="*/ 6 h 8"/>
              <a:gd name="T122" fmla="*/ 0 w 24"/>
              <a:gd name="T123" fmla="*/ 6 h 8"/>
              <a:gd name="T124" fmla="*/ 0 w 24"/>
              <a:gd name="T125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" h="8">
                <a:moveTo>
                  <a:pt x="0" y="6"/>
                </a:move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2"/>
                </a:lnTo>
                <a:lnTo>
                  <a:pt x="2" y="2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7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2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2"/>
                </a:lnTo>
                <a:lnTo>
                  <a:pt x="24" y="2"/>
                </a:lnTo>
                <a:lnTo>
                  <a:pt x="24" y="2"/>
                </a:lnTo>
                <a:lnTo>
                  <a:pt x="24" y="2"/>
                </a:lnTo>
                <a:lnTo>
                  <a:pt x="24" y="2"/>
                </a:lnTo>
                <a:lnTo>
                  <a:pt x="24" y="4"/>
                </a:lnTo>
                <a:lnTo>
                  <a:pt x="24" y="4"/>
                </a:lnTo>
                <a:lnTo>
                  <a:pt x="24" y="4"/>
                </a:lnTo>
                <a:lnTo>
                  <a:pt x="24" y="4"/>
                </a:lnTo>
                <a:lnTo>
                  <a:pt x="24" y="4"/>
                </a:lnTo>
                <a:lnTo>
                  <a:pt x="24" y="4"/>
                </a:lnTo>
                <a:lnTo>
                  <a:pt x="22" y="4"/>
                </a:lnTo>
                <a:lnTo>
                  <a:pt x="22" y="6"/>
                </a:lnTo>
                <a:lnTo>
                  <a:pt x="22" y="6"/>
                </a:lnTo>
                <a:lnTo>
                  <a:pt x="22" y="6"/>
                </a:lnTo>
                <a:lnTo>
                  <a:pt x="22" y="6"/>
                </a:lnTo>
                <a:lnTo>
                  <a:pt x="20" y="6"/>
                </a:lnTo>
                <a:lnTo>
                  <a:pt x="20" y="6"/>
                </a:lnTo>
                <a:lnTo>
                  <a:pt x="20" y="6"/>
                </a:lnTo>
                <a:lnTo>
                  <a:pt x="20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6" y="6"/>
                </a:lnTo>
                <a:lnTo>
                  <a:pt x="16" y="6"/>
                </a:lnTo>
                <a:lnTo>
                  <a:pt x="16" y="6"/>
                </a:lnTo>
                <a:lnTo>
                  <a:pt x="16" y="8"/>
                </a:lnTo>
                <a:lnTo>
                  <a:pt x="16" y="8"/>
                </a:lnTo>
                <a:lnTo>
                  <a:pt x="16" y="8"/>
                </a:lnTo>
                <a:lnTo>
                  <a:pt x="14" y="8"/>
                </a:lnTo>
                <a:lnTo>
                  <a:pt x="14" y="8"/>
                </a:lnTo>
                <a:lnTo>
                  <a:pt x="13" y="8"/>
                </a:lnTo>
                <a:lnTo>
                  <a:pt x="13" y="8"/>
                </a:lnTo>
                <a:lnTo>
                  <a:pt x="13" y="8"/>
                </a:lnTo>
                <a:lnTo>
                  <a:pt x="13" y="8"/>
                </a:lnTo>
                <a:lnTo>
                  <a:pt x="13" y="8"/>
                </a:lnTo>
                <a:lnTo>
                  <a:pt x="11" y="8"/>
                </a:lnTo>
                <a:lnTo>
                  <a:pt x="13" y="8"/>
                </a:lnTo>
                <a:lnTo>
                  <a:pt x="11" y="8"/>
                </a:lnTo>
                <a:lnTo>
                  <a:pt x="9" y="8"/>
                </a:lnTo>
                <a:lnTo>
                  <a:pt x="9" y="8"/>
                </a:lnTo>
                <a:lnTo>
                  <a:pt x="7" y="8"/>
                </a:lnTo>
                <a:lnTo>
                  <a:pt x="7" y="8"/>
                </a:lnTo>
                <a:lnTo>
                  <a:pt x="5" y="8"/>
                </a:lnTo>
                <a:lnTo>
                  <a:pt x="5" y="8"/>
                </a:lnTo>
                <a:lnTo>
                  <a:pt x="5" y="8"/>
                </a:lnTo>
                <a:lnTo>
                  <a:pt x="3" y="8"/>
                </a:lnTo>
                <a:lnTo>
                  <a:pt x="3" y="8"/>
                </a:lnTo>
                <a:lnTo>
                  <a:pt x="3" y="8"/>
                </a:lnTo>
                <a:lnTo>
                  <a:pt x="3" y="8"/>
                </a:lnTo>
                <a:lnTo>
                  <a:pt x="2" y="8"/>
                </a:lnTo>
                <a:lnTo>
                  <a:pt x="2" y="8"/>
                </a:lnTo>
                <a:lnTo>
                  <a:pt x="2" y="6"/>
                </a:lnTo>
                <a:lnTo>
                  <a:pt x="2" y="6"/>
                </a:lnTo>
                <a:lnTo>
                  <a:pt x="2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close/>
              </a:path>
            </a:pathLst>
          </a:custGeom>
          <a:solidFill>
            <a:srgbClr val="C0FE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94" name="Freeform 2150"/>
          <p:cNvSpPr>
            <a:spLocks/>
          </p:cNvSpPr>
          <p:nvPr/>
        </p:nvSpPr>
        <p:spPr bwMode="auto">
          <a:xfrm>
            <a:off x="6453188" y="4121150"/>
            <a:ext cx="61912" cy="50800"/>
          </a:xfrm>
          <a:custGeom>
            <a:avLst/>
            <a:gdLst>
              <a:gd name="T0" fmla="*/ 14 w 77"/>
              <a:gd name="T1" fmla="*/ 55 h 65"/>
              <a:gd name="T2" fmla="*/ 16 w 77"/>
              <a:gd name="T3" fmla="*/ 54 h 65"/>
              <a:gd name="T4" fmla="*/ 18 w 77"/>
              <a:gd name="T5" fmla="*/ 52 h 65"/>
              <a:gd name="T6" fmla="*/ 20 w 77"/>
              <a:gd name="T7" fmla="*/ 50 h 65"/>
              <a:gd name="T8" fmla="*/ 22 w 77"/>
              <a:gd name="T9" fmla="*/ 48 h 65"/>
              <a:gd name="T10" fmla="*/ 25 w 77"/>
              <a:gd name="T11" fmla="*/ 44 h 65"/>
              <a:gd name="T12" fmla="*/ 31 w 77"/>
              <a:gd name="T13" fmla="*/ 39 h 65"/>
              <a:gd name="T14" fmla="*/ 36 w 77"/>
              <a:gd name="T15" fmla="*/ 35 h 65"/>
              <a:gd name="T16" fmla="*/ 44 w 77"/>
              <a:gd name="T17" fmla="*/ 28 h 65"/>
              <a:gd name="T18" fmla="*/ 49 w 77"/>
              <a:gd name="T19" fmla="*/ 22 h 65"/>
              <a:gd name="T20" fmla="*/ 53 w 77"/>
              <a:gd name="T21" fmla="*/ 19 h 65"/>
              <a:gd name="T22" fmla="*/ 57 w 77"/>
              <a:gd name="T23" fmla="*/ 15 h 65"/>
              <a:gd name="T24" fmla="*/ 62 w 77"/>
              <a:gd name="T25" fmla="*/ 11 h 65"/>
              <a:gd name="T26" fmla="*/ 66 w 77"/>
              <a:gd name="T27" fmla="*/ 9 h 65"/>
              <a:gd name="T28" fmla="*/ 68 w 77"/>
              <a:gd name="T29" fmla="*/ 8 h 65"/>
              <a:gd name="T30" fmla="*/ 69 w 77"/>
              <a:gd name="T31" fmla="*/ 4 h 65"/>
              <a:gd name="T32" fmla="*/ 75 w 77"/>
              <a:gd name="T33" fmla="*/ 2 h 65"/>
              <a:gd name="T34" fmla="*/ 77 w 77"/>
              <a:gd name="T35" fmla="*/ 0 h 65"/>
              <a:gd name="T36" fmla="*/ 75 w 77"/>
              <a:gd name="T37" fmla="*/ 2 h 65"/>
              <a:gd name="T38" fmla="*/ 73 w 77"/>
              <a:gd name="T39" fmla="*/ 2 h 65"/>
              <a:gd name="T40" fmla="*/ 69 w 77"/>
              <a:gd name="T41" fmla="*/ 4 h 65"/>
              <a:gd name="T42" fmla="*/ 68 w 77"/>
              <a:gd name="T43" fmla="*/ 6 h 65"/>
              <a:gd name="T44" fmla="*/ 64 w 77"/>
              <a:gd name="T45" fmla="*/ 8 h 65"/>
              <a:gd name="T46" fmla="*/ 60 w 77"/>
              <a:gd name="T47" fmla="*/ 9 h 65"/>
              <a:gd name="T48" fmla="*/ 58 w 77"/>
              <a:gd name="T49" fmla="*/ 11 h 65"/>
              <a:gd name="T50" fmla="*/ 55 w 77"/>
              <a:gd name="T51" fmla="*/ 13 h 65"/>
              <a:gd name="T52" fmla="*/ 49 w 77"/>
              <a:gd name="T53" fmla="*/ 17 h 65"/>
              <a:gd name="T54" fmla="*/ 46 w 77"/>
              <a:gd name="T55" fmla="*/ 19 h 65"/>
              <a:gd name="T56" fmla="*/ 42 w 77"/>
              <a:gd name="T57" fmla="*/ 20 h 65"/>
              <a:gd name="T58" fmla="*/ 36 w 77"/>
              <a:gd name="T59" fmla="*/ 24 h 65"/>
              <a:gd name="T60" fmla="*/ 33 w 77"/>
              <a:gd name="T61" fmla="*/ 28 h 65"/>
              <a:gd name="T62" fmla="*/ 27 w 77"/>
              <a:gd name="T63" fmla="*/ 32 h 65"/>
              <a:gd name="T64" fmla="*/ 25 w 77"/>
              <a:gd name="T65" fmla="*/ 33 h 65"/>
              <a:gd name="T66" fmla="*/ 20 w 77"/>
              <a:gd name="T67" fmla="*/ 37 h 65"/>
              <a:gd name="T68" fmla="*/ 16 w 77"/>
              <a:gd name="T69" fmla="*/ 39 h 65"/>
              <a:gd name="T70" fmla="*/ 14 w 77"/>
              <a:gd name="T71" fmla="*/ 43 h 65"/>
              <a:gd name="T72" fmla="*/ 12 w 77"/>
              <a:gd name="T73" fmla="*/ 44 h 65"/>
              <a:gd name="T74" fmla="*/ 9 w 77"/>
              <a:gd name="T75" fmla="*/ 50 h 65"/>
              <a:gd name="T76" fmla="*/ 3 w 77"/>
              <a:gd name="T77" fmla="*/ 55 h 65"/>
              <a:gd name="T78" fmla="*/ 1 w 77"/>
              <a:gd name="T79" fmla="*/ 57 h 65"/>
              <a:gd name="T80" fmla="*/ 0 w 77"/>
              <a:gd name="T81" fmla="*/ 59 h 65"/>
              <a:gd name="T82" fmla="*/ 0 w 77"/>
              <a:gd name="T83" fmla="*/ 61 h 65"/>
              <a:gd name="T84" fmla="*/ 0 w 77"/>
              <a:gd name="T85" fmla="*/ 63 h 65"/>
              <a:gd name="T86" fmla="*/ 0 w 77"/>
              <a:gd name="T87" fmla="*/ 65 h 65"/>
              <a:gd name="T88" fmla="*/ 9 w 77"/>
              <a:gd name="T89" fmla="*/ 59 h 65"/>
              <a:gd name="T90" fmla="*/ 12 w 77"/>
              <a:gd name="T91" fmla="*/ 55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77" h="65">
                <a:moveTo>
                  <a:pt x="12" y="55"/>
                </a:moveTo>
                <a:lnTo>
                  <a:pt x="14" y="55"/>
                </a:lnTo>
                <a:lnTo>
                  <a:pt x="14" y="55"/>
                </a:lnTo>
                <a:lnTo>
                  <a:pt x="16" y="55"/>
                </a:lnTo>
                <a:lnTo>
                  <a:pt x="16" y="55"/>
                </a:lnTo>
                <a:lnTo>
                  <a:pt x="16" y="54"/>
                </a:lnTo>
                <a:lnTo>
                  <a:pt x="16" y="54"/>
                </a:lnTo>
                <a:lnTo>
                  <a:pt x="18" y="54"/>
                </a:lnTo>
                <a:lnTo>
                  <a:pt x="18" y="52"/>
                </a:lnTo>
                <a:lnTo>
                  <a:pt x="18" y="52"/>
                </a:lnTo>
                <a:lnTo>
                  <a:pt x="20" y="50"/>
                </a:lnTo>
                <a:lnTo>
                  <a:pt x="20" y="50"/>
                </a:lnTo>
                <a:lnTo>
                  <a:pt x="22" y="48"/>
                </a:lnTo>
                <a:lnTo>
                  <a:pt x="22" y="48"/>
                </a:lnTo>
                <a:lnTo>
                  <a:pt x="22" y="48"/>
                </a:lnTo>
                <a:lnTo>
                  <a:pt x="23" y="46"/>
                </a:lnTo>
                <a:lnTo>
                  <a:pt x="23" y="44"/>
                </a:lnTo>
                <a:lnTo>
                  <a:pt x="25" y="44"/>
                </a:lnTo>
                <a:lnTo>
                  <a:pt x="27" y="43"/>
                </a:lnTo>
                <a:lnTo>
                  <a:pt x="27" y="41"/>
                </a:lnTo>
                <a:lnTo>
                  <a:pt x="31" y="39"/>
                </a:lnTo>
                <a:lnTo>
                  <a:pt x="33" y="37"/>
                </a:lnTo>
                <a:lnTo>
                  <a:pt x="34" y="35"/>
                </a:lnTo>
                <a:lnTo>
                  <a:pt x="36" y="35"/>
                </a:lnTo>
                <a:lnTo>
                  <a:pt x="38" y="33"/>
                </a:lnTo>
                <a:lnTo>
                  <a:pt x="42" y="30"/>
                </a:lnTo>
                <a:lnTo>
                  <a:pt x="44" y="28"/>
                </a:lnTo>
                <a:lnTo>
                  <a:pt x="46" y="26"/>
                </a:lnTo>
                <a:lnTo>
                  <a:pt x="47" y="24"/>
                </a:lnTo>
                <a:lnTo>
                  <a:pt x="49" y="22"/>
                </a:lnTo>
                <a:lnTo>
                  <a:pt x="51" y="20"/>
                </a:lnTo>
                <a:lnTo>
                  <a:pt x="53" y="20"/>
                </a:lnTo>
                <a:lnTo>
                  <a:pt x="53" y="19"/>
                </a:lnTo>
                <a:lnTo>
                  <a:pt x="55" y="17"/>
                </a:lnTo>
                <a:lnTo>
                  <a:pt x="57" y="17"/>
                </a:lnTo>
                <a:lnTo>
                  <a:pt x="57" y="15"/>
                </a:lnTo>
                <a:lnTo>
                  <a:pt x="58" y="15"/>
                </a:lnTo>
                <a:lnTo>
                  <a:pt x="60" y="13"/>
                </a:lnTo>
                <a:lnTo>
                  <a:pt x="62" y="11"/>
                </a:lnTo>
                <a:lnTo>
                  <a:pt x="64" y="11"/>
                </a:lnTo>
                <a:lnTo>
                  <a:pt x="64" y="9"/>
                </a:lnTo>
                <a:lnTo>
                  <a:pt x="66" y="9"/>
                </a:lnTo>
                <a:lnTo>
                  <a:pt x="66" y="9"/>
                </a:lnTo>
                <a:lnTo>
                  <a:pt x="66" y="8"/>
                </a:lnTo>
                <a:lnTo>
                  <a:pt x="68" y="8"/>
                </a:lnTo>
                <a:lnTo>
                  <a:pt x="68" y="8"/>
                </a:lnTo>
                <a:lnTo>
                  <a:pt x="69" y="6"/>
                </a:lnTo>
                <a:lnTo>
                  <a:pt x="69" y="4"/>
                </a:lnTo>
                <a:lnTo>
                  <a:pt x="71" y="4"/>
                </a:lnTo>
                <a:lnTo>
                  <a:pt x="71" y="4"/>
                </a:lnTo>
                <a:lnTo>
                  <a:pt x="75" y="2"/>
                </a:lnTo>
                <a:lnTo>
                  <a:pt x="77" y="0"/>
                </a:lnTo>
                <a:lnTo>
                  <a:pt x="77" y="0"/>
                </a:lnTo>
                <a:lnTo>
                  <a:pt x="77" y="0"/>
                </a:lnTo>
                <a:lnTo>
                  <a:pt x="77" y="0"/>
                </a:lnTo>
                <a:lnTo>
                  <a:pt x="77" y="0"/>
                </a:lnTo>
                <a:lnTo>
                  <a:pt x="75" y="2"/>
                </a:lnTo>
                <a:lnTo>
                  <a:pt x="75" y="2"/>
                </a:lnTo>
                <a:lnTo>
                  <a:pt x="73" y="2"/>
                </a:lnTo>
                <a:lnTo>
                  <a:pt x="73" y="2"/>
                </a:lnTo>
                <a:lnTo>
                  <a:pt x="71" y="4"/>
                </a:lnTo>
                <a:lnTo>
                  <a:pt x="71" y="4"/>
                </a:lnTo>
                <a:lnTo>
                  <a:pt x="69" y="4"/>
                </a:lnTo>
                <a:lnTo>
                  <a:pt x="68" y="4"/>
                </a:lnTo>
                <a:lnTo>
                  <a:pt x="68" y="6"/>
                </a:lnTo>
                <a:lnTo>
                  <a:pt x="68" y="6"/>
                </a:lnTo>
                <a:lnTo>
                  <a:pt x="66" y="6"/>
                </a:lnTo>
                <a:lnTo>
                  <a:pt x="64" y="8"/>
                </a:lnTo>
                <a:lnTo>
                  <a:pt x="64" y="8"/>
                </a:lnTo>
                <a:lnTo>
                  <a:pt x="62" y="8"/>
                </a:lnTo>
                <a:lnTo>
                  <a:pt x="62" y="9"/>
                </a:lnTo>
                <a:lnTo>
                  <a:pt x="60" y="9"/>
                </a:lnTo>
                <a:lnTo>
                  <a:pt x="60" y="9"/>
                </a:lnTo>
                <a:lnTo>
                  <a:pt x="58" y="11"/>
                </a:lnTo>
                <a:lnTo>
                  <a:pt x="58" y="11"/>
                </a:lnTo>
                <a:lnTo>
                  <a:pt x="57" y="11"/>
                </a:lnTo>
                <a:lnTo>
                  <a:pt x="55" y="13"/>
                </a:lnTo>
                <a:lnTo>
                  <a:pt x="55" y="13"/>
                </a:lnTo>
                <a:lnTo>
                  <a:pt x="53" y="13"/>
                </a:lnTo>
                <a:lnTo>
                  <a:pt x="51" y="15"/>
                </a:lnTo>
                <a:lnTo>
                  <a:pt x="49" y="17"/>
                </a:lnTo>
                <a:lnTo>
                  <a:pt x="47" y="17"/>
                </a:lnTo>
                <a:lnTo>
                  <a:pt x="47" y="19"/>
                </a:lnTo>
                <a:lnTo>
                  <a:pt x="46" y="19"/>
                </a:lnTo>
                <a:lnTo>
                  <a:pt x="46" y="19"/>
                </a:lnTo>
                <a:lnTo>
                  <a:pt x="44" y="20"/>
                </a:lnTo>
                <a:lnTo>
                  <a:pt x="42" y="20"/>
                </a:lnTo>
                <a:lnTo>
                  <a:pt x="40" y="22"/>
                </a:lnTo>
                <a:lnTo>
                  <a:pt x="38" y="24"/>
                </a:lnTo>
                <a:lnTo>
                  <a:pt x="36" y="24"/>
                </a:lnTo>
                <a:lnTo>
                  <a:pt x="38" y="24"/>
                </a:lnTo>
                <a:lnTo>
                  <a:pt x="34" y="26"/>
                </a:lnTo>
                <a:lnTo>
                  <a:pt x="33" y="28"/>
                </a:lnTo>
                <a:lnTo>
                  <a:pt x="31" y="28"/>
                </a:lnTo>
                <a:lnTo>
                  <a:pt x="29" y="32"/>
                </a:lnTo>
                <a:lnTo>
                  <a:pt x="27" y="32"/>
                </a:lnTo>
                <a:lnTo>
                  <a:pt x="27" y="32"/>
                </a:lnTo>
                <a:lnTo>
                  <a:pt x="25" y="33"/>
                </a:lnTo>
                <a:lnTo>
                  <a:pt x="25" y="33"/>
                </a:lnTo>
                <a:lnTo>
                  <a:pt x="23" y="35"/>
                </a:lnTo>
                <a:lnTo>
                  <a:pt x="22" y="35"/>
                </a:lnTo>
                <a:lnTo>
                  <a:pt x="20" y="37"/>
                </a:lnTo>
                <a:lnTo>
                  <a:pt x="20" y="37"/>
                </a:lnTo>
                <a:lnTo>
                  <a:pt x="18" y="39"/>
                </a:lnTo>
                <a:lnTo>
                  <a:pt x="16" y="39"/>
                </a:lnTo>
                <a:lnTo>
                  <a:pt x="16" y="41"/>
                </a:lnTo>
                <a:lnTo>
                  <a:pt x="14" y="41"/>
                </a:lnTo>
                <a:lnTo>
                  <a:pt x="14" y="43"/>
                </a:lnTo>
                <a:lnTo>
                  <a:pt x="12" y="43"/>
                </a:lnTo>
                <a:lnTo>
                  <a:pt x="12" y="44"/>
                </a:lnTo>
                <a:lnTo>
                  <a:pt x="12" y="44"/>
                </a:lnTo>
                <a:lnTo>
                  <a:pt x="11" y="46"/>
                </a:lnTo>
                <a:lnTo>
                  <a:pt x="9" y="48"/>
                </a:lnTo>
                <a:lnTo>
                  <a:pt x="9" y="50"/>
                </a:lnTo>
                <a:lnTo>
                  <a:pt x="5" y="54"/>
                </a:lnTo>
                <a:lnTo>
                  <a:pt x="5" y="54"/>
                </a:lnTo>
                <a:lnTo>
                  <a:pt x="3" y="55"/>
                </a:lnTo>
                <a:lnTo>
                  <a:pt x="1" y="55"/>
                </a:lnTo>
                <a:lnTo>
                  <a:pt x="1" y="55"/>
                </a:lnTo>
                <a:lnTo>
                  <a:pt x="1" y="57"/>
                </a:lnTo>
                <a:lnTo>
                  <a:pt x="1" y="57"/>
                </a:lnTo>
                <a:lnTo>
                  <a:pt x="1" y="57"/>
                </a:lnTo>
                <a:lnTo>
                  <a:pt x="0" y="59"/>
                </a:lnTo>
                <a:lnTo>
                  <a:pt x="0" y="59"/>
                </a:lnTo>
                <a:lnTo>
                  <a:pt x="0" y="61"/>
                </a:lnTo>
                <a:lnTo>
                  <a:pt x="0" y="61"/>
                </a:lnTo>
                <a:lnTo>
                  <a:pt x="0" y="61"/>
                </a:lnTo>
                <a:lnTo>
                  <a:pt x="0" y="63"/>
                </a:lnTo>
                <a:lnTo>
                  <a:pt x="0" y="63"/>
                </a:lnTo>
                <a:lnTo>
                  <a:pt x="0" y="65"/>
                </a:lnTo>
                <a:lnTo>
                  <a:pt x="0" y="65"/>
                </a:lnTo>
                <a:lnTo>
                  <a:pt x="0" y="65"/>
                </a:lnTo>
                <a:lnTo>
                  <a:pt x="3" y="65"/>
                </a:lnTo>
                <a:lnTo>
                  <a:pt x="5" y="63"/>
                </a:lnTo>
                <a:lnTo>
                  <a:pt x="9" y="59"/>
                </a:lnTo>
                <a:lnTo>
                  <a:pt x="11" y="57"/>
                </a:lnTo>
                <a:lnTo>
                  <a:pt x="14" y="55"/>
                </a:lnTo>
                <a:lnTo>
                  <a:pt x="12" y="55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95" name="Freeform 2151"/>
          <p:cNvSpPr>
            <a:spLocks/>
          </p:cNvSpPr>
          <p:nvPr/>
        </p:nvSpPr>
        <p:spPr bwMode="auto">
          <a:xfrm>
            <a:off x="6453188" y="4121150"/>
            <a:ext cx="61912" cy="50800"/>
          </a:xfrm>
          <a:custGeom>
            <a:avLst/>
            <a:gdLst>
              <a:gd name="T0" fmla="*/ 14 w 77"/>
              <a:gd name="T1" fmla="*/ 55 h 65"/>
              <a:gd name="T2" fmla="*/ 16 w 77"/>
              <a:gd name="T3" fmla="*/ 54 h 65"/>
              <a:gd name="T4" fmla="*/ 18 w 77"/>
              <a:gd name="T5" fmla="*/ 52 h 65"/>
              <a:gd name="T6" fmla="*/ 20 w 77"/>
              <a:gd name="T7" fmla="*/ 50 h 65"/>
              <a:gd name="T8" fmla="*/ 22 w 77"/>
              <a:gd name="T9" fmla="*/ 48 h 65"/>
              <a:gd name="T10" fmla="*/ 25 w 77"/>
              <a:gd name="T11" fmla="*/ 44 h 65"/>
              <a:gd name="T12" fmla="*/ 31 w 77"/>
              <a:gd name="T13" fmla="*/ 39 h 65"/>
              <a:gd name="T14" fmla="*/ 36 w 77"/>
              <a:gd name="T15" fmla="*/ 35 h 65"/>
              <a:gd name="T16" fmla="*/ 44 w 77"/>
              <a:gd name="T17" fmla="*/ 28 h 65"/>
              <a:gd name="T18" fmla="*/ 49 w 77"/>
              <a:gd name="T19" fmla="*/ 22 h 65"/>
              <a:gd name="T20" fmla="*/ 53 w 77"/>
              <a:gd name="T21" fmla="*/ 19 h 65"/>
              <a:gd name="T22" fmla="*/ 57 w 77"/>
              <a:gd name="T23" fmla="*/ 15 h 65"/>
              <a:gd name="T24" fmla="*/ 62 w 77"/>
              <a:gd name="T25" fmla="*/ 11 h 65"/>
              <a:gd name="T26" fmla="*/ 66 w 77"/>
              <a:gd name="T27" fmla="*/ 9 h 65"/>
              <a:gd name="T28" fmla="*/ 68 w 77"/>
              <a:gd name="T29" fmla="*/ 8 h 65"/>
              <a:gd name="T30" fmla="*/ 69 w 77"/>
              <a:gd name="T31" fmla="*/ 4 h 65"/>
              <a:gd name="T32" fmla="*/ 75 w 77"/>
              <a:gd name="T33" fmla="*/ 2 h 65"/>
              <a:gd name="T34" fmla="*/ 77 w 77"/>
              <a:gd name="T35" fmla="*/ 0 h 65"/>
              <a:gd name="T36" fmla="*/ 75 w 77"/>
              <a:gd name="T37" fmla="*/ 2 h 65"/>
              <a:gd name="T38" fmla="*/ 73 w 77"/>
              <a:gd name="T39" fmla="*/ 2 h 65"/>
              <a:gd name="T40" fmla="*/ 69 w 77"/>
              <a:gd name="T41" fmla="*/ 4 h 65"/>
              <a:gd name="T42" fmla="*/ 68 w 77"/>
              <a:gd name="T43" fmla="*/ 6 h 65"/>
              <a:gd name="T44" fmla="*/ 64 w 77"/>
              <a:gd name="T45" fmla="*/ 8 h 65"/>
              <a:gd name="T46" fmla="*/ 60 w 77"/>
              <a:gd name="T47" fmla="*/ 9 h 65"/>
              <a:gd name="T48" fmla="*/ 58 w 77"/>
              <a:gd name="T49" fmla="*/ 11 h 65"/>
              <a:gd name="T50" fmla="*/ 55 w 77"/>
              <a:gd name="T51" fmla="*/ 13 h 65"/>
              <a:gd name="T52" fmla="*/ 49 w 77"/>
              <a:gd name="T53" fmla="*/ 17 h 65"/>
              <a:gd name="T54" fmla="*/ 46 w 77"/>
              <a:gd name="T55" fmla="*/ 19 h 65"/>
              <a:gd name="T56" fmla="*/ 42 w 77"/>
              <a:gd name="T57" fmla="*/ 20 h 65"/>
              <a:gd name="T58" fmla="*/ 36 w 77"/>
              <a:gd name="T59" fmla="*/ 24 h 65"/>
              <a:gd name="T60" fmla="*/ 33 w 77"/>
              <a:gd name="T61" fmla="*/ 28 h 65"/>
              <a:gd name="T62" fmla="*/ 27 w 77"/>
              <a:gd name="T63" fmla="*/ 32 h 65"/>
              <a:gd name="T64" fmla="*/ 25 w 77"/>
              <a:gd name="T65" fmla="*/ 33 h 65"/>
              <a:gd name="T66" fmla="*/ 20 w 77"/>
              <a:gd name="T67" fmla="*/ 37 h 65"/>
              <a:gd name="T68" fmla="*/ 16 w 77"/>
              <a:gd name="T69" fmla="*/ 39 h 65"/>
              <a:gd name="T70" fmla="*/ 14 w 77"/>
              <a:gd name="T71" fmla="*/ 43 h 65"/>
              <a:gd name="T72" fmla="*/ 12 w 77"/>
              <a:gd name="T73" fmla="*/ 44 h 65"/>
              <a:gd name="T74" fmla="*/ 9 w 77"/>
              <a:gd name="T75" fmla="*/ 50 h 65"/>
              <a:gd name="T76" fmla="*/ 3 w 77"/>
              <a:gd name="T77" fmla="*/ 55 h 65"/>
              <a:gd name="T78" fmla="*/ 1 w 77"/>
              <a:gd name="T79" fmla="*/ 57 h 65"/>
              <a:gd name="T80" fmla="*/ 0 w 77"/>
              <a:gd name="T81" fmla="*/ 59 h 65"/>
              <a:gd name="T82" fmla="*/ 0 w 77"/>
              <a:gd name="T83" fmla="*/ 61 h 65"/>
              <a:gd name="T84" fmla="*/ 0 w 77"/>
              <a:gd name="T85" fmla="*/ 63 h 65"/>
              <a:gd name="T86" fmla="*/ 0 w 77"/>
              <a:gd name="T87" fmla="*/ 65 h 65"/>
              <a:gd name="T88" fmla="*/ 9 w 77"/>
              <a:gd name="T89" fmla="*/ 59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77" h="65">
                <a:moveTo>
                  <a:pt x="12" y="55"/>
                </a:moveTo>
                <a:lnTo>
                  <a:pt x="14" y="55"/>
                </a:lnTo>
                <a:lnTo>
                  <a:pt x="14" y="55"/>
                </a:lnTo>
                <a:lnTo>
                  <a:pt x="16" y="55"/>
                </a:lnTo>
                <a:lnTo>
                  <a:pt x="16" y="55"/>
                </a:lnTo>
                <a:lnTo>
                  <a:pt x="16" y="54"/>
                </a:lnTo>
                <a:lnTo>
                  <a:pt x="16" y="54"/>
                </a:lnTo>
                <a:lnTo>
                  <a:pt x="18" y="54"/>
                </a:lnTo>
                <a:lnTo>
                  <a:pt x="18" y="52"/>
                </a:lnTo>
                <a:lnTo>
                  <a:pt x="18" y="52"/>
                </a:lnTo>
                <a:lnTo>
                  <a:pt x="20" y="50"/>
                </a:lnTo>
                <a:lnTo>
                  <a:pt x="20" y="50"/>
                </a:lnTo>
                <a:lnTo>
                  <a:pt x="22" y="48"/>
                </a:lnTo>
                <a:lnTo>
                  <a:pt x="22" y="48"/>
                </a:lnTo>
                <a:lnTo>
                  <a:pt x="22" y="48"/>
                </a:lnTo>
                <a:lnTo>
                  <a:pt x="23" y="46"/>
                </a:lnTo>
                <a:lnTo>
                  <a:pt x="23" y="44"/>
                </a:lnTo>
                <a:lnTo>
                  <a:pt x="25" y="44"/>
                </a:lnTo>
                <a:lnTo>
                  <a:pt x="27" y="43"/>
                </a:lnTo>
                <a:lnTo>
                  <a:pt x="27" y="41"/>
                </a:lnTo>
                <a:lnTo>
                  <a:pt x="31" y="39"/>
                </a:lnTo>
                <a:lnTo>
                  <a:pt x="33" y="37"/>
                </a:lnTo>
                <a:lnTo>
                  <a:pt x="34" y="35"/>
                </a:lnTo>
                <a:lnTo>
                  <a:pt x="36" y="35"/>
                </a:lnTo>
                <a:lnTo>
                  <a:pt x="38" y="33"/>
                </a:lnTo>
                <a:lnTo>
                  <a:pt x="42" y="30"/>
                </a:lnTo>
                <a:lnTo>
                  <a:pt x="44" y="28"/>
                </a:lnTo>
                <a:lnTo>
                  <a:pt x="46" y="26"/>
                </a:lnTo>
                <a:lnTo>
                  <a:pt x="47" y="24"/>
                </a:lnTo>
                <a:lnTo>
                  <a:pt x="49" y="22"/>
                </a:lnTo>
                <a:lnTo>
                  <a:pt x="51" y="20"/>
                </a:lnTo>
                <a:lnTo>
                  <a:pt x="53" y="20"/>
                </a:lnTo>
                <a:lnTo>
                  <a:pt x="53" y="19"/>
                </a:lnTo>
                <a:lnTo>
                  <a:pt x="55" y="17"/>
                </a:lnTo>
                <a:lnTo>
                  <a:pt x="57" y="17"/>
                </a:lnTo>
                <a:lnTo>
                  <a:pt x="57" y="15"/>
                </a:lnTo>
                <a:lnTo>
                  <a:pt x="58" y="15"/>
                </a:lnTo>
                <a:lnTo>
                  <a:pt x="60" y="13"/>
                </a:lnTo>
                <a:lnTo>
                  <a:pt x="62" y="11"/>
                </a:lnTo>
                <a:lnTo>
                  <a:pt x="64" y="11"/>
                </a:lnTo>
                <a:lnTo>
                  <a:pt x="64" y="9"/>
                </a:lnTo>
                <a:lnTo>
                  <a:pt x="66" y="9"/>
                </a:lnTo>
                <a:lnTo>
                  <a:pt x="66" y="9"/>
                </a:lnTo>
                <a:lnTo>
                  <a:pt x="66" y="8"/>
                </a:lnTo>
                <a:lnTo>
                  <a:pt x="68" y="8"/>
                </a:lnTo>
                <a:lnTo>
                  <a:pt x="68" y="8"/>
                </a:lnTo>
                <a:lnTo>
                  <a:pt x="69" y="6"/>
                </a:lnTo>
                <a:lnTo>
                  <a:pt x="69" y="4"/>
                </a:lnTo>
                <a:lnTo>
                  <a:pt x="71" y="4"/>
                </a:lnTo>
                <a:lnTo>
                  <a:pt x="71" y="4"/>
                </a:lnTo>
                <a:lnTo>
                  <a:pt x="75" y="2"/>
                </a:lnTo>
                <a:lnTo>
                  <a:pt x="77" y="0"/>
                </a:lnTo>
                <a:lnTo>
                  <a:pt x="77" y="0"/>
                </a:lnTo>
                <a:lnTo>
                  <a:pt x="77" y="0"/>
                </a:lnTo>
                <a:lnTo>
                  <a:pt x="77" y="0"/>
                </a:lnTo>
                <a:lnTo>
                  <a:pt x="77" y="0"/>
                </a:lnTo>
                <a:lnTo>
                  <a:pt x="75" y="2"/>
                </a:lnTo>
                <a:lnTo>
                  <a:pt x="75" y="2"/>
                </a:lnTo>
                <a:lnTo>
                  <a:pt x="73" y="2"/>
                </a:lnTo>
                <a:lnTo>
                  <a:pt x="73" y="2"/>
                </a:lnTo>
                <a:lnTo>
                  <a:pt x="71" y="4"/>
                </a:lnTo>
                <a:lnTo>
                  <a:pt x="71" y="4"/>
                </a:lnTo>
                <a:lnTo>
                  <a:pt x="69" y="4"/>
                </a:lnTo>
                <a:lnTo>
                  <a:pt x="68" y="4"/>
                </a:lnTo>
                <a:lnTo>
                  <a:pt x="68" y="6"/>
                </a:lnTo>
                <a:lnTo>
                  <a:pt x="68" y="6"/>
                </a:lnTo>
                <a:lnTo>
                  <a:pt x="66" y="6"/>
                </a:lnTo>
                <a:lnTo>
                  <a:pt x="64" y="8"/>
                </a:lnTo>
                <a:lnTo>
                  <a:pt x="64" y="8"/>
                </a:lnTo>
                <a:lnTo>
                  <a:pt x="62" y="8"/>
                </a:lnTo>
                <a:lnTo>
                  <a:pt x="62" y="9"/>
                </a:lnTo>
                <a:lnTo>
                  <a:pt x="60" y="9"/>
                </a:lnTo>
                <a:lnTo>
                  <a:pt x="60" y="9"/>
                </a:lnTo>
                <a:lnTo>
                  <a:pt x="58" y="11"/>
                </a:lnTo>
                <a:lnTo>
                  <a:pt x="58" y="11"/>
                </a:lnTo>
                <a:lnTo>
                  <a:pt x="57" y="11"/>
                </a:lnTo>
                <a:lnTo>
                  <a:pt x="55" y="13"/>
                </a:lnTo>
                <a:lnTo>
                  <a:pt x="55" y="13"/>
                </a:lnTo>
                <a:lnTo>
                  <a:pt x="53" y="13"/>
                </a:lnTo>
                <a:lnTo>
                  <a:pt x="51" y="15"/>
                </a:lnTo>
                <a:lnTo>
                  <a:pt x="49" y="17"/>
                </a:lnTo>
                <a:lnTo>
                  <a:pt x="47" y="17"/>
                </a:lnTo>
                <a:lnTo>
                  <a:pt x="47" y="19"/>
                </a:lnTo>
                <a:lnTo>
                  <a:pt x="46" y="19"/>
                </a:lnTo>
                <a:lnTo>
                  <a:pt x="46" y="19"/>
                </a:lnTo>
                <a:lnTo>
                  <a:pt x="44" y="20"/>
                </a:lnTo>
                <a:lnTo>
                  <a:pt x="42" y="20"/>
                </a:lnTo>
                <a:lnTo>
                  <a:pt x="40" y="22"/>
                </a:lnTo>
                <a:lnTo>
                  <a:pt x="38" y="24"/>
                </a:lnTo>
                <a:lnTo>
                  <a:pt x="36" y="24"/>
                </a:lnTo>
                <a:lnTo>
                  <a:pt x="38" y="24"/>
                </a:lnTo>
                <a:lnTo>
                  <a:pt x="34" y="26"/>
                </a:lnTo>
                <a:lnTo>
                  <a:pt x="33" y="28"/>
                </a:lnTo>
                <a:lnTo>
                  <a:pt x="31" y="28"/>
                </a:lnTo>
                <a:lnTo>
                  <a:pt x="29" y="32"/>
                </a:lnTo>
                <a:lnTo>
                  <a:pt x="27" y="32"/>
                </a:lnTo>
                <a:lnTo>
                  <a:pt x="27" y="32"/>
                </a:lnTo>
                <a:lnTo>
                  <a:pt x="25" y="33"/>
                </a:lnTo>
                <a:lnTo>
                  <a:pt x="25" y="33"/>
                </a:lnTo>
                <a:lnTo>
                  <a:pt x="23" y="35"/>
                </a:lnTo>
                <a:lnTo>
                  <a:pt x="22" y="35"/>
                </a:lnTo>
                <a:lnTo>
                  <a:pt x="20" y="37"/>
                </a:lnTo>
                <a:lnTo>
                  <a:pt x="20" y="37"/>
                </a:lnTo>
                <a:lnTo>
                  <a:pt x="18" y="39"/>
                </a:lnTo>
                <a:lnTo>
                  <a:pt x="16" y="39"/>
                </a:lnTo>
                <a:lnTo>
                  <a:pt x="16" y="41"/>
                </a:lnTo>
                <a:lnTo>
                  <a:pt x="14" y="41"/>
                </a:lnTo>
                <a:lnTo>
                  <a:pt x="14" y="43"/>
                </a:lnTo>
                <a:lnTo>
                  <a:pt x="12" y="43"/>
                </a:lnTo>
                <a:lnTo>
                  <a:pt x="12" y="44"/>
                </a:lnTo>
                <a:lnTo>
                  <a:pt x="12" y="44"/>
                </a:lnTo>
                <a:lnTo>
                  <a:pt x="11" y="46"/>
                </a:lnTo>
                <a:lnTo>
                  <a:pt x="9" y="48"/>
                </a:lnTo>
                <a:lnTo>
                  <a:pt x="9" y="50"/>
                </a:lnTo>
                <a:lnTo>
                  <a:pt x="5" y="54"/>
                </a:lnTo>
                <a:lnTo>
                  <a:pt x="5" y="54"/>
                </a:lnTo>
                <a:lnTo>
                  <a:pt x="3" y="55"/>
                </a:lnTo>
                <a:lnTo>
                  <a:pt x="1" y="55"/>
                </a:lnTo>
                <a:lnTo>
                  <a:pt x="1" y="55"/>
                </a:lnTo>
                <a:lnTo>
                  <a:pt x="1" y="57"/>
                </a:lnTo>
                <a:lnTo>
                  <a:pt x="1" y="57"/>
                </a:lnTo>
                <a:lnTo>
                  <a:pt x="1" y="57"/>
                </a:lnTo>
                <a:lnTo>
                  <a:pt x="0" y="59"/>
                </a:lnTo>
                <a:lnTo>
                  <a:pt x="0" y="59"/>
                </a:lnTo>
                <a:lnTo>
                  <a:pt x="0" y="61"/>
                </a:lnTo>
                <a:lnTo>
                  <a:pt x="0" y="61"/>
                </a:lnTo>
                <a:lnTo>
                  <a:pt x="0" y="61"/>
                </a:lnTo>
                <a:lnTo>
                  <a:pt x="0" y="63"/>
                </a:lnTo>
                <a:lnTo>
                  <a:pt x="0" y="63"/>
                </a:lnTo>
                <a:lnTo>
                  <a:pt x="0" y="65"/>
                </a:lnTo>
                <a:lnTo>
                  <a:pt x="0" y="65"/>
                </a:lnTo>
                <a:lnTo>
                  <a:pt x="0" y="65"/>
                </a:lnTo>
                <a:lnTo>
                  <a:pt x="3" y="65"/>
                </a:lnTo>
                <a:lnTo>
                  <a:pt x="5" y="63"/>
                </a:lnTo>
                <a:lnTo>
                  <a:pt x="9" y="59"/>
                </a:lnTo>
                <a:lnTo>
                  <a:pt x="11" y="57"/>
                </a:lnTo>
                <a:lnTo>
                  <a:pt x="14" y="55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96" name="Freeform 2152"/>
          <p:cNvSpPr>
            <a:spLocks/>
          </p:cNvSpPr>
          <p:nvPr/>
        </p:nvSpPr>
        <p:spPr bwMode="auto">
          <a:xfrm>
            <a:off x="6446838" y="4090988"/>
            <a:ext cx="150812" cy="85725"/>
          </a:xfrm>
          <a:custGeom>
            <a:avLst/>
            <a:gdLst>
              <a:gd name="T0" fmla="*/ 10 w 192"/>
              <a:gd name="T1" fmla="*/ 105 h 109"/>
              <a:gd name="T2" fmla="*/ 19 w 192"/>
              <a:gd name="T3" fmla="*/ 100 h 109"/>
              <a:gd name="T4" fmla="*/ 30 w 192"/>
              <a:gd name="T5" fmla="*/ 94 h 109"/>
              <a:gd name="T6" fmla="*/ 39 w 192"/>
              <a:gd name="T7" fmla="*/ 89 h 109"/>
              <a:gd name="T8" fmla="*/ 44 w 192"/>
              <a:gd name="T9" fmla="*/ 85 h 109"/>
              <a:gd name="T10" fmla="*/ 54 w 192"/>
              <a:gd name="T11" fmla="*/ 80 h 109"/>
              <a:gd name="T12" fmla="*/ 65 w 192"/>
              <a:gd name="T13" fmla="*/ 74 h 109"/>
              <a:gd name="T14" fmla="*/ 76 w 192"/>
              <a:gd name="T15" fmla="*/ 67 h 109"/>
              <a:gd name="T16" fmla="*/ 96 w 192"/>
              <a:gd name="T17" fmla="*/ 56 h 109"/>
              <a:gd name="T18" fmla="*/ 105 w 192"/>
              <a:gd name="T19" fmla="*/ 46 h 109"/>
              <a:gd name="T20" fmla="*/ 114 w 192"/>
              <a:gd name="T21" fmla="*/ 35 h 109"/>
              <a:gd name="T22" fmla="*/ 125 w 192"/>
              <a:gd name="T23" fmla="*/ 30 h 109"/>
              <a:gd name="T24" fmla="*/ 136 w 192"/>
              <a:gd name="T25" fmla="*/ 24 h 109"/>
              <a:gd name="T26" fmla="*/ 146 w 192"/>
              <a:gd name="T27" fmla="*/ 21 h 109"/>
              <a:gd name="T28" fmla="*/ 155 w 192"/>
              <a:gd name="T29" fmla="*/ 17 h 109"/>
              <a:gd name="T30" fmla="*/ 162 w 192"/>
              <a:gd name="T31" fmla="*/ 13 h 109"/>
              <a:gd name="T32" fmla="*/ 166 w 192"/>
              <a:gd name="T33" fmla="*/ 10 h 109"/>
              <a:gd name="T34" fmla="*/ 171 w 192"/>
              <a:gd name="T35" fmla="*/ 8 h 109"/>
              <a:gd name="T36" fmla="*/ 175 w 192"/>
              <a:gd name="T37" fmla="*/ 4 h 109"/>
              <a:gd name="T38" fmla="*/ 182 w 192"/>
              <a:gd name="T39" fmla="*/ 2 h 109"/>
              <a:gd name="T40" fmla="*/ 190 w 192"/>
              <a:gd name="T41" fmla="*/ 0 h 109"/>
              <a:gd name="T42" fmla="*/ 182 w 192"/>
              <a:gd name="T43" fmla="*/ 4 h 109"/>
              <a:gd name="T44" fmla="*/ 175 w 192"/>
              <a:gd name="T45" fmla="*/ 8 h 109"/>
              <a:gd name="T46" fmla="*/ 171 w 192"/>
              <a:gd name="T47" fmla="*/ 12 h 109"/>
              <a:gd name="T48" fmla="*/ 166 w 192"/>
              <a:gd name="T49" fmla="*/ 15 h 109"/>
              <a:gd name="T50" fmla="*/ 159 w 192"/>
              <a:gd name="T51" fmla="*/ 19 h 109"/>
              <a:gd name="T52" fmla="*/ 151 w 192"/>
              <a:gd name="T53" fmla="*/ 23 h 109"/>
              <a:gd name="T54" fmla="*/ 146 w 192"/>
              <a:gd name="T55" fmla="*/ 26 h 109"/>
              <a:gd name="T56" fmla="*/ 136 w 192"/>
              <a:gd name="T57" fmla="*/ 32 h 109"/>
              <a:gd name="T58" fmla="*/ 122 w 192"/>
              <a:gd name="T59" fmla="*/ 41 h 109"/>
              <a:gd name="T60" fmla="*/ 101 w 192"/>
              <a:gd name="T61" fmla="*/ 45 h 109"/>
              <a:gd name="T62" fmla="*/ 90 w 192"/>
              <a:gd name="T63" fmla="*/ 50 h 109"/>
              <a:gd name="T64" fmla="*/ 81 w 192"/>
              <a:gd name="T65" fmla="*/ 54 h 109"/>
              <a:gd name="T66" fmla="*/ 72 w 192"/>
              <a:gd name="T67" fmla="*/ 59 h 109"/>
              <a:gd name="T68" fmla="*/ 63 w 192"/>
              <a:gd name="T69" fmla="*/ 65 h 109"/>
              <a:gd name="T70" fmla="*/ 56 w 192"/>
              <a:gd name="T71" fmla="*/ 69 h 109"/>
              <a:gd name="T72" fmla="*/ 52 w 192"/>
              <a:gd name="T73" fmla="*/ 70 h 109"/>
              <a:gd name="T74" fmla="*/ 44 w 192"/>
              <a:gd name="T75" fmla="*/ 74 h 109"/>
              <a:gd name="T76" fmla="*/ 41 w 192"/>
              <a:gd name="T77" fmla="*/ 78 h 109"/>
              <a:gd name="T78" fmla="*/ 37 w 192"/>
              <a:gd name="T79" fmla="*/ 80 h 109"/>
              <a:gd name="T80" fmla="*/ 28 w 192"/>
              <a:gd name="T81" fmla="*/ 85 h 109"/>
              <a:gd name="T82" fmla="*/ 19 w 192"/>
              <a:gd name="T83" fmla="*/ 91 h 109"/>
              <a:gd name="T84" fmla="*/ 10 w 192"/>
              <a:gd name="T85" fmla="*/ 96 h 109"/>
              <a:gd name="T86" fmla="*/ 0 w 192"/>
              <a:gd name="T87" fmla="*/ 103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92" h="109">
                <a:moveTo>
                  <a:pt x="2" y="109"/>
                </a:moveTo>
                <a:lnTo>
                  <a:pt x="4" y="107"/>
                </a:lnTo>
                <a:lnTo>
                  <a:pt x="10" y="105"/>
                </a:lnTo>
                <a:lnTo>
                  <a:pt x="13" y="102"/>
                </a:lnTo>
                <a:lnTo>
                  <a:pt x="19" y="100"/>
                </a:lnTo>
                <a:lnTo>
                  <a:pt x="19" y="100"/>
                </a:lnTo>
                <a:lnTo>
                  <a:pt x="21" y="98"/>
                </a:lnTo>
                <a:lnTo>
                  <a:pt x="26" y="96"/>
                </a:lnTo>
                <a:lnTo>
                  <a:pt x="30" y="94"/>
                </a:lnTo>
                <a:lnTo>
                  <a:pt x="33" y="92"/>
                </a:lnTo>
                <a:lnTo>
                  <a:pt x="37" y="91"/>
                </a:lnTo>
                <a:lnTo>
                  <a:pt x="39" y="89"/>
                </a:lnTo>
                <a:lnTo>
                  <a:pt x="43" y="85"/>
                </a:lnTo>
                <a:lnTo>
                  <a:pt x="44" y="85"/>
                </a:lnTo>
                <a:lnTo>
                  <a:pt x="44" y="85"/>
                </a:lnTo>
                <a:lnTo>
                  <a:pt x="48" y="83"/>
                </a:lnTo>
                <a:lnTo>
                  <a:pt x="52" y="81"/>
                </a:lnTo>
                <a:lnTo>
                  <a:pt x="54" y="80"/>
                </a:lnTo>
                <a:lnTo>
                  <a:pt x="57" y="78"/>
                </a:lnTo>
                <a:lnTo>
                  <a:pt x="61" y="76"/>
                </a:lnTo>
                <a:lnTo>
                  <a:pt x="65" y="74"/>
                </a:lnTo>
                <a:lnTo>
                  <a:pt x="70" y="70"/>
                </a:lnTo>
                <a:lnTo>
                  <a:pt x="74" y="69"/>
                </a:lnTo>
                <a:lnTo>
                  <a:pt x="76" y="67"/>
                </a:lnTo>
                <a:lnTo>
                  <a:pt x="87" y="61"/>
                </a:lnTo>
                <a:lnTo>
                  <a:pt x="90" y="57"/>
                </a:lnTo>
                <a:lnTo>
                  <a:pt x="96" y="56"/>
                </a:lnTo>
                <a:lnTo>
                  <a:pt x="100" y="52"/>
                </a:lnTo>
                <a:lnTo>
                  <a:pt x="101" y="50"/>
                </a:lnTo>
                <a:lnTo>
                  <a:pt x="105" y="46"/>
                </a:lnTo>
                <a:lnTo>
                  <a:pt x="109" y="43"/>
                </a:lnTo>
                <a:lnTo>
                  <a:pt x="113" y="39"/>
                </a:lnTo>
                <a:lnTo>
                  <a:pt x="114" y="35"/>
                </a:lnTo>
                <a:lnTo>
                  <a:pt x="118" y="34"/>
                </a:lnTo>
                <a:lnTo>
                  <a:pt x="122" y="32"/>
                </a:lnTo>
                <a:lnTo>
                  <a:pt x="125" y="30"/>
                </a:lnTo>
                <a:lnTo>
                  <a:pt x="129" y="28"/>
                </a:lnTo>
                <a:lnTo>
                  <a:pt x="133" y="24"/>
                </a:lnTo>
                <a:lnTo>
                  <a:pt x="136" y="24"/>
                </a:lnTo>
                <a:lnTo>
                  <a:pt x="140" y="23"/>
                </a:lnTo>
                <a:lnTo>
                  <a:pt x="142" y="23"/>
                </a:lnTo>
                <a:lnTo>
                  <a:pt x="146" y="21"/>
                </a:lnTo>
                <a:lnTo>
                  <a:pt x="149" y="19"/>
                </a:lnTo>
                <a:lnTo>
                  <a:pt x="153" y="17"/>
                </a:lnTo>
                <a:lnTo>
                  <a:pt x="155" y="17"/>
                </a:lnTo>
                <a:lnTo>
                  <a:pt x="157" y="15"/>
                </a:lnTo>
                <a:lnTo>
                  <a:pt x="160" y="13"/>
                </a:lnTo>
                <a:lnTo>
                  <a:pt x="162" y="13"/>
                </a:lnTo>
                <a:lnTo>
                  <a:pt x="162" y="12"/>
                </a:lnTo>
                <a:lnTo>
                  <a:pt x="166" y="12"/>
                </a:lnTo>
                <a:lnTo>
                  <a:pt x="166" y="10"/>
                </a:lnTo>
                <a:lnTo>
                  <a:pt x="168" y="10"/>
                </a:lnTo>
                <a:lnTo>
                  <a:pt x="170" y="8"/>
                </a:lnTo>
                <a:lnTo>
                  <a:pt x="171" y="8"/>
                </a:lnTo>
                <a:lnTo>
                  <a:pt x="173" y="8"/>
                </a:lnTo>
                <a:lnTo>
                  <a:pt x="173" y="6"/>
                </a:lnTo>
                <a:lnTo>
                  <a:pt x="175" y="4"/>
                </a:lnTo>
                <a:lnTo>
                  <a:pt x="177" y="4"/>
                </a:lnTo>
                <a:lnTo>
                  <a:pt x="179" y="4"/>
                </a:lnTo>
                <a:lnTo>
                  <a:pt x="182" y="2"/>
                </a:lnTo>
                <a:lnTo>
                  <a:pt x="186" y="0"/>
                </a:lnTo>
                <a:lnTo>
                  <a:pt x="192" y="0"/>
                </a:lnTo>
                <a:lnTo>
                  <a:pt x="190" y="0"/>
                </a:lnTo>
                <a:lnTo>
                  <a:pt x="186" y="2"/>
                </a:lnTo>
                <a:lnTo>
                  <a:pt x="184" y="4"/>
                </a:lnTo>
                <a:lnTo>
                  <a:pt x="182" y="4"/>
                </a:lnTo>
                <a:lnTo>
                  <a:pt x="179" y="6"/>
                </a:lnTo>
                <a:lnTo>
                  <a:pt x="177" y="8"/>
                </a:lnTo>
                <a:lnTo>
                  <a:pt x="175" y="8"/>
                </a:lnTo>
                <a:lnTo>
                  <a:pt x="173" y="10"/>
                </a:lnTo>
                <a:lnTo>
                  <a:pt x="171" y="12"/>
                </a:lnTo>
                <a:lnTo>
                  <a:pt x="171" y="12"/>
                </a:lnTo>
                <a:lnTo>
                  <a:pt x="170" y="13"/>
                </a:lnTo>
                <a:lnTo>
                  <a:pt x="168" y="13"/>
                </a:lnTo>
                <a:lnTo>
                  <a:pt x="166" y="15"/>
                </a:lnTo>
                <a:lnTo>
                  <a:pt x="164" y="17"/>
                </a:lnTo>
                <a:lnTo>
                  <a:pt x="162" y="17"/>
                </a:lnTo>
                <a:lnTo>
                  <a:pt x="159" y="19"/>
                </a:lnTo>
                <a:lnTo>
                  <a:pt x="157" y="21"/>
                </a:lnTo>
                <a:lnTo>
                  <a:pt x="155" y="21"/>
                </a:lnTo>
                <a:lnTo>
                  <a:pt x="151" y="23"/>
                </a:lnTo>
                <a:lnTo>
                  <a:pt x="149" y="24"/>
                </a:lnTo>
                <a:lnTo>
                  <a:pt x="147" y="24"/>
                </a:lnTo>
                <a:lnTo>
                  <a:pt x="146" y="26"/>
                </a:lnTo>
                <a:lnTo>
                  <a:pt x="142" y="28"/>
                </a:lnTo>
                <a:lnTo>
                  <a:pt x="138" y="30"/>
                </a:lnTo>
                <a:lnTo>
                  <a:pt x="136" y="32"/>
                </a:lnTo>
                <a:lnTo>
                  <a:pt x="131" y="35"/>
                </a:lnTo>
                <a:lnTo>
                  <a:pt x="127" y="37"/>
                </a:lnTo>
                <a:lnTo>
                  <a:pt x="122" y="41"/>
                </a:lnTo>
                <a:lnTo>
                  <a:pt x="114" y="43"/>
                </a:lnTo>
                <a:lnTo>
                  <a:pt x="107" y="45"/>
                </a:lnTo>
                <a:lnTo>
                  <a:pt x="101" y="45"/>
                </a:lnTo>
                <a:lnTo>
                  <a:pt x="96" y="46"/>
                </a:lnTo>
                <a:lnTo>
                  <a:pt x="94" y="48"/>
                </a:lnTo>
                <a:lnTo>
                  <a:pt x="90" y="50"/>
                </a:lnTo>
                <a:lnTo>
                  <a:pt x="89" y="50"/>
                </a:lnTo>
                <a:lnTo>
                  <a:pt x="85" y="52"/>
                </a:lnTo>
                <a:lnTo>
                  <a:pt x="81" y="54"/>
                </a:lnTo>
                <a:lnTo>
                  <a:pt x="79" y="56"/>
                </a:lnTo>
                <a:lnTo>
                  <a:pt x="76" y="57"/>
                </a:lnTo>
                <a:lnTo>
                  <a:pt x="72" y="59"/>
                </a:lnTo>
                <a:lnTo>
                  <a:pt x="70" y="61"/>
                </a:lnTo>
                <a:lnTo>
                  <a:pt x="67" y="63"/>
                </a:lnTo>
                <a:lnTo>
                  <a:pt x="63" y="65"/>
                </a:lnTo>
                <a:lnTo>
                  <a:pt x="59" y="67"/>
                </a:lnTo>
                <a:lnTo>
                  <a:pt x="57" y="67"/>
                </a:lnTo>
                <a:lnTo>
                  <a:pt x="56" y="69"/>
                </a:lnTo>
                <a:lnTo>
                  <a:pt x="54" y="70"/>
                </a:lnTo>
                <a:lnTo>
                  <a:pt x="52" y="70"/>
                </a:lnTo>
                <a:lnTo>
                  <a:pt x="52" y="70"/>
                </a:lnTo>
                <a:lnTo>
                  <a:pt x="48" y="74"/>
                </a:lnTo>
                <a:lnTo>
                  <a:pt x="46" y="74"/>
                </a:lnTo>
                <a:lnTo>
                  <a:pt x="44" y="74"/>
                </a:lnTo>
                <a:lnTo>
                  <a:pt x="44" y="76"/>
                </a:lnTo>
                <a:lnTo>
                  <a:pt x="43" y="76"/>
                </a:lnTo>
                <a:lnTo>
                  <a:pt x="41" y="78"/>
                </a:lnTo>
                <a:lnTo>
                  <a:pt x="41" y="78"/>
                </a:lnTo>
                <a:lnTo>
                  <a:pt x="39" y="80"/>
                </a:lnTo>
                <a:lnTo>
                  <a:pt x="37" y="80"/>
                </a:lnTo>
                <a:lnTo>
                  <a:pt x="33" y="81"/>
                </a:lnTo>
                <a:lnTo>
                  <a:pt x="30" y="83"/>
                </a:lnTo>
                <a:lnTo>
                  <a:pt x="28" y="85"/>
                </a:lnTo>
                <a:lnTo>
                  <a:pt x="26" y="87"/>
                </a:lnTo>
                <a:lnTo>
                  <a:pt x="22" y="89"/>
                </a:lnTo>
                <a:lnTo>
                  <a:pt x="19" y="91"/>
                </a:lnTo>
                <a:lnTo>
                  <a:pt x="17" y="92"/>
                </a:lnTo>
                <a:lnTo>
                  <a:pt x="13" y="94"/>
                </a:lnTo>
                <a:lnTo>
                  <a:pt x="10" y="96"/>
                </a:lnTo>
                <a:lnTo>
                  <a:pt x="8" y="96"/>
                </a:lnTo>
                <a:lnTo>
                  <a:pt x="2" y="100"/>
                </a:lnTo>
                <a:lnTo>
                  <a:pt x="0" y="103"/>
                </a:lnTo>
                <a:lnTo>
                  <a:pt x="0" y="105"/>
                </a:lnTo>
                <a:lnTo>
                  <a:pt x="2" y="109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97" name="Freeform 2153"/>
          <p:cNvSpPr>
            <a:spLocks/>
          </p:cNvSpPr>
          <p:nvPr/>
        </p:nvSpPr>
        <p:spPr bwMode="auto">
          <a:xfrm>
            <a:off x="6446838" y="4090988"/>
            <a:ext cx="150812" cy="85725"/>
          </a:xfrm>
          <a:custGeom>
            <a:avLst/>
            <a:gdLst>
              <a:gd name="T0" fmla="*/ 10 w 192"/>
              <a:gd name="T1" fmla="*/ 105 h 109"/>
              <a:gd name="T2" fmla="*/ 19 w 192"/>
              <a:gd name="T3" fmla="*/ 100 h 109"/>
              <a:gd name="T4" fmla="*/ 30 w 192"/>
              <a:gd name="T5" fmla="*/ 94 h 109"/>
              <a:gd name="T6" fmla="*/ 39 w 192"/>
              <a:gd name="T7" fmla="*/ 89 h 109"/>
              <a:gd name="T8" fmla="*/ 44 w 192"/>
              <a:gd name="T9" fmla="*/ 85 h 109"/>
              <a:gd name="T10" fmla="*/ 54 w 192"/>
              <a:gd name="T11" fmla="*/ 80 h 109"/>
              <a:gd name="T12" fmla="*/ 65 w 192"/>
              <a:gd name="T13" fmla="*/ 74 h 109"/>
              <a:gd name="T14" fmla="*/ 76 w 192"/>
              <a:gd name="T15" fmla="*/ 67 h 109"/>
              <a:gd name="T16" fmla="*/ 96 w 192"/>
              <a:gd name="T17" fmla="*/ 56 h 109"/>
              <a:gd name="T18" fmla="*/ 105 w 192"/>
              <a:gd name="T19" fmla="*/ 46 h 109"/>
              <a:gd name="T20" fmla="*/ 114 w 192"/>
              <a:gd name="T21" fmla="*/ 35 h 109"/>
              <a:gd name="T22" fmla="*/ 125 w 192"/>
              <a:gd name="T23" fmla="*/ 30 h 109"/>
              <a:gd name="T24" fmla="*/ 136 w 192"/>
              <a:gd name="T25" fmla="*/ 24 h 109"/>
              <a:gd name="T26" fmla="*/ 146 w 192"/>
              <a:gd name="T27" fmla="*/ 21 h 109"/>
              <a:gd name="T28" fmla="*/ 155 w 192"/>
              <a:gd name="T29" fmla="*/ 17 h 109"/>
              <a:gd name="T30" fmla="*/ 162 w 192"/>
              <a:gd name="T31" fmla="*/ 13 h 109"/>
              <a:gd name="T32" fmla="*/ 166 w 192"/>
              <a:gd name="T33" fmla="*/ 10 h 109"/>
              <a:gd name="T34" fmla="*/ 171 w 192"/>
              <a:gd name="T35" fmla="*/ 8 h 109"/>
              <a:gd name="T36" fmla="*/ 175 w 192"/>
              <a:gd name="T37" fmla="*/ 4 h 109"/>
              <a:gd name="T38" fmla="*/ 182 w 192"/>
              <a:gd name="T39" fmla="*/ 2 h 109"/>
              <a:gd name="T40" fmla="*/ 190 w 192"/>
              <a:gd name="T41" fmla="*/ 0 h 109"/>
              <a:gd name="T42" fmla="*/ 182 w 192"/>
              <a:gd name="T43" fmla="*/ 4 h 109"/>
              <a:gd name="T44" fmla="*/ 175 w 192"/>
              <a:gd name="T45" fmla="*/ 8 h 109"/>
              <a:gd name="T46" fmla="*/ 171 w 192"/>
              <a:gd name="T47" fmla="*/ 12 h 109"/>
              <a:gd name="T48" fmla="*/ 166 w 192"/>
              <a:gd name="T49" fmla="*/ 15 h 109"/>
              <a:gd name="T50" fmla="*/ 159 w 192"/>
              <a:gd name="T51" fmla="*/ 19 h 109"/>
              <a:gd name="T52" fmla="*/ 151 w 192"/>
              <a:gd name="T53" fmla="*/ 23 h 109"/>
              <a:gd name="T54" fmla="*/ 146 w 192"/>
              <a:gd name="T55" fmla="*/ 26 h 109"/>
              <a:gd name="T56" fmla="*/ 136 w 192"/>
              <a:gd name="T57" fmla="*/ 32 h 109"/>
              <a:gd name="T58" fmla="*/ 122 w 192"/>
              <a:gd name="T59" fmla="*/ 41 h 109"/>
              <a:gd name="T60" fmla="*/ 101 w 192"/>
              <a:gd name="T61" fmla="*/ 45 h 109"/>
              <a:gd name="T62" fmla="*/ 90 w 192"/>
              <a:gd name="T63" fmla="*/ 50 h 109"/>
              <a:gd name="T64" fmla="*/ 81 w 192"/>
              <a:gd name="T65" fmla="*/ 54 h 109"/>
              <a:gd name="T66" fmla="*/ 72 w 192"/>
              <a:gd name="T67" fmla="*/ 59 h 109"/>
              <a:gd name="T68" fmla="*/ 63 w 192"/>
              <a:gd name="T69" fmla="*/ 65 h 109"/>
              <a:gd name="T70" fmla="*/ 56 w 192"/>
              <a:gd name="T71" fmla="*/ 69 h 109"/>
              <a:gd name="T72" fmla="*/ 52 w 192"/>
              <a:gd name="T73" fmla="*/ 70 h 109"/>
              <a:gd name="T74" fmla="*/ 44 w 192"/>
              <a:gd name="T75" fmla="*/ 74 h 109"/>
              <a:gd name="T76" fmla="*/ 41 w 192"/>
              <a:gd name="T77" fmla="*/ 78 h 109"/>
              <a:gd name="T78" fmla="*/ 37 w 192"/>
              <a:gd name="T79" fmla="*/ 80 h 109"/>
              <a:gd name="T80" fmla="*/ 28 w 192"/>
              <a:gd name="T81" fmla="*/ 85 h 109"/>
              <a:gd name="T82" fmla="*/ 19 w 192"/>
              <a:gd name="T83" fmla="*/ 91 h 109"/>
              <a:gd name="T84" fmla="*/ 10 w 192"/>
              <a:gd name="T85" fmla="*/ 96 h 109"/>
              <a:gd name="T86" fmla="*/ 0 w 192"/>
              <a:gd name="T87" fmla="*/ 103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92" h="109">
                <a:moveTo>
                  <a:pt x="2" y="109"/>
                </a:moveTo>
                <a:lnTo>
                  <a:pt x="4" y="107"/>
                </a:lnTo>
                <a:lnTo>
                  <a:pt x="10" y="105"/>
                </a:lnTo>
                <a:lnTo>
                  <a:pt x="13" y="102"/>
                </a:lnTo>
                <a:lnTo>
                  <a:pt x="19" y="100"/>
                </a:lnTo>
                <a:lnTo>
                  <a:pt x="19" y="100"/>
                </a:lnTo>
                <a:lnTo>
                  <a:pt x="21" y="98"/>
                </a:lnTo>
                <a:lnTo>
                  <a:pt x="26" y="96"/>
                </a:lnTo>
                <a:lnTo>
                  <a:pt x="30" y="94"/>
                </a:lnTo>
                <a:lnTo>
                  <a:pt x="33" y="92"/>
                </a:lnTo>
                <a:lnTo>
                  <a:pt x="37" y="91"/>
                </a:lnTo>
                <a:lnTo>
                  <a:pt x="39" y="89"/>
                </a:lnTo>
                <a:lnTo>
                  <a:pt x="43" y="85"/>
                </a:lnTo>
                <a:lnTo>
                  <a:pt x="44" y="85"/>
                </a:lnTo>
                <a:lnTo>
                  <a:pt x="44" y="85"/>
                </a:lnTo>
                <a:lnTo>
                  <a:pt x="48" y="83"/>
                </a:lnTo>
                <a:lnTo>
                  <a:pt x="52" y="81"/>
                </a:lnTo>
                <a:lnTo>
                  <a:pt x="54" y="80"/>
                </a:lnTo>
                <a:lnTo>
                  <a:pt x="57" y="78"/>
                </a:lnTo>
                <a:lnTo>
                  <a:pt x="61" y="76"/>
                </a:lnTo>
                <a:lnTo>
                  <a:pt x="65" y="74"/>
                </a:lnTo>
                <a:lnTo>
                  <a:pt x="70" y="70"/>
                </a:lnTo>
                <a:lnTo>
                  <a:pt x="74" y="69"/>
                </a:lnTo>
                <a:lnTo>
                  <a:pt x="76" y="67"/>
                </a:lnTo>
                <a:lnTo>
                  <a:pt x="87" y="61"/>
                </a:lnTo>
                <a:lnTo>
                  <a:pt x="90" y="57"/>
                </a:lnTo>
                <a:lnTo>
                  <a:pt x="96" y="56"/>
                </a:lnTo>
                <a:lnTo>
                  <a:pt x="100" y="52"/>
                </a:lnTo>
                <a:lnTo>
                  <a:pt x="101" y="50"/>
                </a:lnTo>
                <a:lnTo>
                  <a:pt x="105" y="46"/>
                </a:lnTo>
                <a:lnTo>
                  <a:pt x="109" y="43"/>
                </a:lnTo>
                <a:lnTo>
                  <a:pt x="113" y="39"/>
                </a:lnTo>
                <a:lnTo>
                  <a:pt x="114" y="35"/>
                </a:lnTo>
                <a:lnTo>
                  <a:pt x="118" y="34"/>
                </a:lnTo>
                <a:lnTo>
                  <a:pt x="122" y="32"/>
                </a:lnTo>
                <a:lnTo>
                  <a:pt x="125" y="30"/>
                </a:lnTo>
                <a:lnTo>
                  <a:pt x="129" y="28"/>
                </a:lnTo>
                <a:lnTo>
                  <a:pt x="133" y="24"/>
                </a:lnTo>
                <a:lnTo>
                  <a:pt x="136" y="24"/>
                </a:lnTo>
                <a:lnTo>
                  <a:pt x="140" y="23"/>
                </a:lnTo>
                <a:lnTo>
                  <a:pt x="142" y="23"/>
                </a:lnTo>
                <a:lnTo>
                  <a:pt x="146" y="21"/>
                </a:lnTo>
                <a:lnTo>
                  <a:pt x="149" y="19"/>
                </a:lnTo>
                <a:lnTo>
                  <a:pt x="153" y="17"/>
                </a:lnTo>
                <a:lnTo>
                  <a:pt x="155" y="17"/>
                </a:lnTo>
                <a:lnTo>
                  <a:pt x="157" y="15"/>
                </a:lnTo>
                <a:lnTo>
                  <a:pt x="160" y="13"/>
                </a:lnTo>
                <a:lnTo>
                  <a:pt x="162" y="13"/>
                </a:lnTo>
                <a:lnTo>
                  <a:pt x="162" y="12"/>
                </a:lnTo>
                <a:lnTo>
                  <a:pt x="166" y="12"/>
                </a:lnTo>
                <a:lnTo>
                  <a:pt x="166" y="10"/>
                </a:lnTo>
                <a:lnTo>
                  <a:pt x="168" y="10"/>
                </a:lnTo>
                <a:lnTo>
                  <a:pt x="170" y="8"/>
                </a:lnTo>
                <a:lnTo>
                  <a:pt x="171" y="8"/>
                </a:lnTo>
                <a:lnTo>
                  <a:pt x="173" y="8"/>
                </a:lnTo>
                <a:lnTo>
                  <a:pt x="173" y="6"/>
                </a:lnTo>
                <a:lnTo>
                  <a:pt x="175" y="4"/>
                </a:lnTo>
                <a:lnTo>
                  <a:pt x="177" y="4"/>
                </a:lnTo>
                <a:lnTo>
                  <a:pt x="179" y="4"/>
                </a:lnTo>
                <a:lnTo>
                  <a:pt x="182" y="2"/>
                </a:lnTo>
                <a:lnTo>
                  <a:pt x="186" y="0"/>
                </a:lnTo>
                <a:lnTo>
                  <a:pt x="192" y="0"/>
                </a:lnTo>
                <a:lnTo>
                  <a:pt x="190" y="0"/>
                </a:lnTo>
                <a:lnTo>
                  <a:pt x="186" y="2"/>
                </a:lnTo>
                <a:lnTo>
                  <a:pt x="184" y="4"/>
                </a:lnTo>
                <a:lnTo>
                  <a:pt x="182" y="4"/>
                </a:lnTo>
                <a:lnTo>
                  <a:pt x="179" y="6"/>
                </a:lnTo>
                <a:lnTo>
                  <a:pt x="177" y="8"/>
                </a:lnTo>
                <a:lnTo>
                  <a:pt x="175" y="8"/>
                </a:lnTo>
                <a:lnTo>
                  <a:pt x="173" y="10"/>
                </a:lnTo>
                <a:lnTo>
                  <a:pt x="171" y="12"/>
                </a:lnTo>
                <a:lnTo>
                  <a:pt x="171" y="12"/>
                </a:lnTo>
                <a:lnTo>
                  <a:pt x="170" y="13"/>
                </a:lnTo>
                <a:lnTo>
                  <a:pt x="168" y="13"/>
                </a:lnTo>
                <a:lnTo>
                  <a:pt x="166" y="15"/>
                </a:lnTo>
                <a:lnTo>
                  <a:pt x="164" y="17"/>
                </a:lnTo>
                <a:lnTo>
                  <a:pt x="162" y="17"/>
                </a:lnTo>
                <a:lnTo>
                  <a:pt x="159" y="19"/>
                </a:lnTo>
                <a:lnTo>
                  <a:pt x="157" y="21"/>
                </a:lnTo>
                <a:lnTo>
                  <a:pt x="155" y="21"/>
                </a:lnTo>
                <a:lnTo>
                  <a:pt x="151" y="23"/>
                </a:lnTo>
                <a:lnTo>
                  <a:pt x="149" y="24"/>
                </a:lnTo>
                <a:lnTo>
                  <a:pt x="147" y="24"/>
                </a:lnTo>
                <a:lnTo>
                  <a:pt x="146" y="26"/>
                </a:lnTo>
                <a:lnTo>
                  <a:pt x="142" y="28"/>
                </a:lnTo>
                <a:lnTo>
                  <a:pt x="138" y="30"/>
                </a:lnTo>
                <a:lnTo>
                  <a:pt x="136" y="32"/>
                </a:lnTo>
                <a:lnTo>
                  <a:pt x="131" y="35"/>
                </a:lnTo>
                <a:lnTo>
                  <a:pt x="127" y="37"/>
                </a:lnTo>
                <a:lnTo>
                  <a:pt x="122" y="41"/>
                </a:lnTo>
                <a:lnTo>
                  <a:pt x="114" y="43"/>
                </a:lnTo>
                <a:lnTo>
                  <a:pt x="107" y="45"/>
                </a:lnTo>
                <a:lnTo>
                  <a:pt x="101" y="45"/>
                </a:lnTo>
                <a:lnTo>
                  <a:pt x="96" y="46"/>
                </a:lnTo>
                <a:lnTo>
                  <a:pt x="94" y="48"/>
                </a:lnTo>
                <a:lnTo>
                  <a:pt x="90" y="50"/>
                </a:lnTo>
                <a:lnTo>
                  <a:pt x="89" y="50"/>
                </a:lnTo>
                <a:lnTo>
                  <a:pt x="85" y="52"/>
                </a:lnTo>
                <a:lnTo>
                  <a:pt x="81" y="54"/>
                </a:lnTo>
                <a:lnTo>
                  <a:pt x="79" y="56"/>
                </a:lnTo>
                <a:lnTo>
                  <a:pt x="76" y="57"/>
                </a:lnTo>
                <a:lnTo>
                  <a:pt x="72" y="59"/>
                </a:lnTo>
                <a:lnTo>
                  <a:pt x="70" y="61"/>
                </a:lnTo>
                <a:lnTo>
                  <a:pt x="67" y="63"/>
                </a:lnTo>
                <a:lnTo>
                  <a:pt x="63" y="65"/>
                </a:lnTo>
                <a:lnTo>
                  <a:pt x="59" y="67"/>
                </a:lnTo>
                <a:lnTo>
                  <a:pt x="57" y="67"/>
                </a:lnTo>
                <a:lnTo>
                  <a:pt x="56" y="69"/>
                </a:lnTo>
                <a:lnTo>
                  <a:pt x="54" y="70"/>
                </a:lnTo>
                <a:lnTo>
                  <a:pt x="52" y="70"/>
                </a:lnTo>
                <a:lnTo>
                  <a:pt x="52" y="70"/>
                </a:lnTo>
                <a:lnTo>
                  <a:pt x="48" y="74"/>
                </a:lnTo>
                <a:lnTo>
                  <a:pt x="46" y="74"/>
                </a:lnTo>
                <a:lnTo>
                  <a:pt x="44" y="74"/>
                </a:lnTo>
                <a:lnTo>
                  <a:pt x="44" y="76"/>
                </a:lnTo>
                <a:lnTo>
                  <a:pt x="43" y="76"/>
                </a:lnTo>
                <a:lnTo>
                  <a:pt x="41" y="78"/>
                </a:lnTo>
                <a:lnTo>
                  <a:pt x="41" y="78"/>
                </a:lnTo>
                <a:lnTo>
                  <a:pt x="39" y="80"/>
                </a:lnTo>
                <a:lnTo>
                  <a:pt x="37" y="80"/>
                </a:lnTo>
                <a:lnTo>
                  <a:pt x="33" y="81"/>
                </a:lnTo>
                <a:lnTo>
                  <a:pt x="30" y="83"/>
                </a:lnTo>
                <a:lnTo>
                  <a:pt x="28" y="85"/>
                </a:lnTo>
                <a:lnTo>
                  <a:pt x="26" y="87"/>
                </a:lnTo>
                <a:lnTo>
                  <a:pt x="22" y="89"/>
                </a:lnTo>
                <a:lnTo>
                  <a:pt x="19" y="91"/>
                </a:lnTo>
                <a:lnTo>
                  <a:pt x="17" y="92"/>
                </a:lnTo>
                <a:lnTo>
                  <a:pt x="13" y="94"/>
                </a:lnTo>
                <a:lnTo>
                  <a:pt x="10" y="96"/>
                </a:lnTo>
                <a:lnTo>
                  <a:pt x="8" y="96"/>
                </a:lnTo>
                <a:lnTo>
                  <a:pt x="2" y="100"/>
                </a:lnTo>
                <a:lnTo>
                  <a:pt x="0" y="103"/>
                </a:lnTo>
                <a:lnTo>
                  <a:pt x="0" y="105"/>
                </a:lnTo>
                <a:lnTo>
                  <a:pt x="2" y="109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98" name="Freeform 2154"/>
          <p:cNvSpPr>
            <a:spLocks/>
          </p:cNvSpPr>
          <p:nvPr/>
        </p:nvSpPr>
        <p:spPr bwMode="auto">
          <a:xfrm>
            <a:off x="6450013" y="4133850"/>
            <a:ext cx="71437" cy="42863"/>
          </a:xfrm>
          <a:custGeom>
            <a:avLst/>
            <a:gdLst>
              <a:gd name="T0" fmla="*/ 94 w 94"/>
              <a:gd name="T1" fmla="*/ 0 h 55"/>
              <a:gd name="T2" fmla="*/ 94 w 94"/>
              <a:gd name="T3" fmla="*/ 0 h 55"/>
              <a:gd name="T4" fmla="*/ 92 w 94"/>
              <a:gd name="T5" fmla="*/ 0 h 55"/>
              <a:gd name="T6" fmla="*/ 90 w 94"/>
              <a:gd name="T7" fmla="*/ 2 h 55"/>
              <a:gd name="T8" fmla="*/ 90 w 94"/>
              <a:gd name="T9" fmla="*/ 2 h 55"/>
              <a:gd name="T10" fmla="*/ 88 w 94"/>
              <a:gd name="T11" fmla="*/ 3 h 55"/>
              <a:gd name="T12" fmla="*/ 88 w 94"/>
              <a:gd name="T13" fmla="*/ 3 h 55"/>
              <a:gd name="T14" fmla="*/ 87 w 94"/>
              <a:gd name="T15" fmla="*/ 3 h 55"/>
              <a:gd name="T16" fmla="*/ 85 w 94"/>
              <a:gd name="T17" fmla="*/ 5 h 55"/>
              <a:gd name="T18" fmla="*/ 85 w 94"/>
              <a:gd name="T19" fmla="*/ 5 h 55"/>
              <a:gd name="T20" fmla="*/ 83 w 94"/>
              <a:gd name="T21" fmla="*/ 7 h 55"/>
              <a:gd name="T22" fmla="*/ 79 w 94"/>
              <a:gd name="T23" fmla="*/ 9 h 55"/>
              <a:gd name="T24" fmla="*/ 77 w 94"/>
              <a:gd name="T25" fmla="*/ 11 h 55"/>
              <a:gd name="T26" fmla="*/ 74 w 94"/>
              <a:gd name="T27" fmla="*/ 13 h 55"/>
              <a:gd name="T28" fmla="*/ 70 w 94"/>
              <a:gd name="T29" fmla="*/ 15 h 55"/>
              <a:gd name="T30" fmla="*/ 68 w 94"/>
              <a:gd name="T31" fmla="*/ 16 h 55"/>
              <a:gd name="T32" fmla="*/ 66 w 94"/>
              <a:gd name="T33" fmla="*/ 18 h 55"/>
              <a:gd name="T34" fmla="*/ 63 w 94"/>
              <a:gd name="T35" fmla="*/ 20 h 55"/>
              <a:gd name="T36" fmla="*/ 59 w 94"/>
              <a:gd name="T37" fmla="*/ 22 h 55"/>
              <a:gd name="T38" fmla="*/ 55 w 94"/>
              <a:gd name="T39" fmla="*/ 24 h 55"/>
              <a:gd name="T40" fmla="*/ 52 w 94"/>
              <a:gd name="T41" fmla="*/ 26 h 55"/>
              <a:gd name="T42" fmla="*/ 48 w 94"/>
              <a:gd name="T43" fmla="*/ 27 h 55"/>
              <a:gd name="T44" fmla="*/ 44 w 94"/>
              <a:gd name="T45" fmla="*/ 31 h 55"/>
              <a:gd name="T46" fmla="*/ 41 w 94"/>
              <a:gd name="T47" fmla="*/ 33 h 55"/>
              <a:gd name="T48" fmla="*/ 35 w 94"/>
              <a:gd name="T49" fmla="*/ 35 h 55"/>
              <a:gd name="T50" fmla="*/ 33 w 94"/>
              <a:gd name="T51" fmla="*/ 37 h 55"/>
              <a:gd name="T52" fmla="*/ 31 w 94"/>
              <a:gd name="T53" fmla="*/ 38 h 55"/>
              <a:gd name="T54" fmla="*/ 28 w 94"/>
              <a:gd name="T55" fmla="*/ 40 h 55"/>
              <a:gd name="T56" fmla="*/ 22 w 94"/>
              <a:gd name="T57" fmla="*/ 44 h 55"/>
              <a:gd name="T58" fmla="*/ 20 w 94"/>
              <a:gd name="T59" fmla="*/ 44 h 55"/>
              <a:gd name="T60" fmla="*/ 17 w 94"/>
              <a:gd name="T61" fmla="*/ 46 h 55"/>
              <a:gd name="T62" fmla="*/ 15 w 94"/>
              <a:gd name="T63" fmla="*/ 48 h 55"/>
              <a:gd name="T64" fmla="*/ 13 w 94"/>
              <a:gd name="T65" fmla="*/ 49 h 55"/>
              <a:gd name="T66" fmla="*/ 6 w 94"/>
              <a:gd name="T67" fmla="*/ 51 h 55"/>
              <a:gd name="T68" fmla="*/ 0 w 94"/>
              <a:gd name="T69" fmla="*/ 55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4" h="55">
                <a:moveTo>
                  <a:pt x="94" y="0"/>
                </a:moveTo>
                <a:lnTo>
                  <a:pt x="94" y="0"/>
                </a:lnTo>
                <a:lnTo>
                  <a:pt x="92" y="0"/>
                </a:lnTo>
                <a:lnTo>
                  <a:pt x="90" y="2"/>
                </a:lnTo>
                <a:lnTo>
                  <a:pt x="90" y="2"/>
                </a:lnTo>
                <a:lnTo>
                  <a:pt x="88" y="3"/>
                </a:lnTo>
                <a:lnTo>
                  <a:pt x="88" y="3"/>
                </a:lnTo>
                <a:lnTo>
                  <a:pt x="87" y="3"/>
                </a:lnTo>
                <a:lnTo>
                  <a:pt x="85" y="5"/>
                </a:lnTo>
                <a:lnTo>
                  <a:pt x="85" y="5"/>
                </a:lnTo>
                <a:lnTo>
                  <a:pt x="83" y="7"/>
                </a:lnTo>
                <a:lnTo>
                  <a:pt x="79" y="9"/>
                </a:lnTo>
                <a:lnTo>
                  <a:pt x="77" y="11"/>
                </a:lnTo>
                <a:lnTo>
                  <a:pt x="74" y="13"/>
                </a:lnTo>
                <a:lnTo>
                  <a:pt x="70" y="15"/>
                </a:lnTo>
                <a:lnTo>
                  <a:pt x="68" y="16"/>
                </a:lnTo>
                <a:lnTo>
                  <a:pt x="66" y="18"/>
                </a:lnTo>
                <a:lnTo>
                  <a:pt x="63" y="20"/>
                </a:lnTo>
                <a:lnTo>
                  <a:pt x="59" y="22"/>
                </a:lnTo>
                <a:lnTo>
                  <a:pt x="55" y="24"/>
                </a:lnTo>
                <a:lnTo>
                  <a:pt x="52" y="26"/>
                </a:lnTo>
                <a:lnTo>
                  <a:pt x="48" y="27"/>
                </a:lnTo>
                <a:lnTo>
                  <a:pt x="44" y="31"/>
                </a:lnTo>
                <a:lnTo>
                  <a:pt x="41" y="33"/>
                </a:lnTo>
                <a:lnTo>
                  <a:pt x="35" y="35"/>
                </a:lnTo>
                <a:lnTo>
                  <a:pt x="33" y="37"/>
                </a:lnTo>
                <a:lnTo>
                  <a:pt x="31" y="38"/>
                </a:lnTo>
                <a:lnTo>
                  <a:pt x="28" y="40"/>
                </a:lnTo>
                <a:lnTo>
                  <a:pt x="22" y="44"/>
                </a:lnTo>
                <a:lnTo>
                  <a:pt x="20" y="44"/>
                </a:lnTo>
                <a:lnTo>
                  <a:pt x="17" y="46"/>
                </a:lnTo>
                <a:lnTo>
                  <a:pt x="15" y="48"/>
                </a:lnTo>
                <a:lnTo>
                  <a:pt x="13" y="49"/>
                </a:lnTo>
                <a:lnTo>
                  <a:pt x="6" y="51"/>
                </a:lnTo>
                <a:lnTo>
                  <a:pt x="0" y="55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499" name="Freeform 2155"/>
          <p:cNvSpPr>
            <a:spLocks/>
          </p:cNvSpPr>
          <p:nvPr/>
        </p:nvSpPr>
        <p:spPr bwMode="auto">
          <a:xfrm>
            <a:off x="6426200" y="4046538"/>
            <a:ext cx="19050" cy="80962"/>
          </a:xfrm>
          <a:custGeom>
            <a:avLst/>
            <a:gdLst>
              <a:gd name="T0" fmla="*/ 23 w 23"/>
              <a:gd name="T1" fmla="*/ 87 h 103"/>
              <a:gd name="T2" fmla="*/ 23 w 23"/>
              <a:gd name="T3" fmla="*/ 87 h 103"/>
              <a:gd name="T4" fmla="*/ 22 w 23"/>
              <a:gd name="T5" fmla="*/ 85 h 103"/>
              <a:gd name="T6" fmla="*/ 22 w 23"/>
              <a:gd name="T7" fmla="*/ 83 h 103"/>
              <a:gd name="T8" fmla="*/ 22 w 23"/>
              <a:gd name="T9" fmla="*/ 81 h 103"/>
              <a:gd name="T10" fmla="*/ 20 w 23"/>
              <a:gd name="T11" fmla="*/ 78 h 103"/>
              <a:gd name="T12" fmla="*/ 20 w 23"/>
              <a:gd name="T13" fmla="*/ 76 h 103"/>
              <a:gd name="T14" fmla="*/ 18 w 23"/>
              <a:gd name="T15" fmla="*/ 72 h 103"/>
              <a:gd name="T16" fmla="*/ 18 w 23"/>
              <a:gd name="T17" fmla="*/ 70 h 103"/>
              <a:gd name="T18" fmla="*/ 14 w 23"/>
              <a:gd name="T19" fmla="*/ 61 h 103"/>
              <a:gd name="T20" fmla="*/ 14 w 23"/>
              <a:gd name="T21" fmla="*/ 56 h 103"/>
              <a:gd name="T22" fmla="*/ 11 w 23"/>
              <a:gd name="T23" fmla="*/ 45 h 103"/>
              <a:gd name="T24" fmla="*/ 11 w 23"/>
              <a:gd name="T25" fmla="*/ 41 h 103"/>
              <a:gd name="T26" fmla="*/ 9 w 23"/>
              <a:gd name="T27" fmla="*/ 35 h 103"/>
              <a:gd name="T28" fmla="*/ 7 w 23"/>
              <a:gd name="T29" fmla="*/ 24 h 103"/>
              <a:gd name="T30" fmla="*/ 5 w 23"/>
              <a:gd name="T31" fmla="*/ 19 h 103"/>
              <a:gd name="T32" fmla="*/ 5 w 23"/>
              <a:gd name="T33" fmla="*/ 17 h 103"/>
              <a:gd name="T34" fmla="*/ 5 w 23"/>
              <a:gd name="T35" fmla="*/ 12 h 103"/>
              <a:gd name="T36" fmla="*/ 3 w 23"/>
              <a:gd name="T37" fmla="*/ 8 h 103"/>
              <a:gd name="T38" fmla="*/ 3 w 23"/>
              <a:gd name="T39" fmla="*/ 4 h 103"/>
              <a:gd name="T40" fmla="*/ 3 w 23"/>
              <a:gd name="T41" fmla="*/ 0 h 103"/>
              <a:gd name="T42" fmla="*/ 3 w 23"/>
              <a:gd name="T43" fmla="*/ 0 h 103"/>
              <a:gd name="T44" fmla="*/ 3 w 23"/>
              <a:gd name="T45" fmla="*/ 2 h 103"/>
              <a:gd name="T46" fmla="*/ 3 w 23"/>
              <a:gd name="T47" fmla="*/ 4 h 103"/>
              <a:gd name="T48" fmla="*/ 3 w 23"/>
              <a:gd name="T49" fmla="*/ 6 h 103"/>
              <a:gd name="T50" fmla="*/ 1 w 23"/>
              <a:gd name="T51" fmla="*/ 8 h 103"/>
              <a:gd name="T52" fmla="*/ 1 w 23"/>
              <a:gd name="T53" fmla="*/ 10 h 103"/>
              <a:gd name="T54" fmla="*/ 1 w 23"/>
              <a:gd name="T55" fmla="*/ 12 h 103"/>
              <a:gd name="T56" fmla="*/ 1 w 23"/>
              <a:gd name="T57" fmla="*/ 15 h 103"/>
              <a:gd name="T58" fmla="*/ 1 w 23"/>
              <a:gd name="T59" fmla="*/ 17 h 103"/>
              <a:gd name="T60" fmla="*/ 0 w 23"/>
              <a:gd name="T61" fmla="*/ 21 h 103"/>
              <a:gd name="T62" fmla="*/ 0 w 23"/>
              <a:gd name="T63" fmla="*/ 26 h 103"/>
              <a:gd name="T64" fmla="*/ 0 w 23"/>
              <a:gd name="T65" fmla="*/ 35 h 103"/>
              <a:gd name="T66" fmla="*/ 0 w 23"/>
              <a:gd name="T67" fmla="*/ 43 h 103"/>
              <a:gd name="T68" fmla="*/ 0 w 23"/>
              <a:gd name="T69" fmla="*/ 46 h 103"/>
              <a:gd name="T70" fmla="*/ 0 w 23"/>
              <a:gd name="T71" fmla="*/ 54 h 103"/>
              <a:gd name="T72" fmla="*/ 1 w 23"/>
              <a:gd name="T73" fmla="*/ 61 h 103"/>
              <a:gd name="T74" fmla="*/ 1 w 23"/>
              <a:gd name="T75" fmla="*/ 65 h 103"/>
              <a:gd name="T76" fmla="*/ 1 w 23"/>
              <a:gd name="T77" fmla="*/ 69 h 103"/>
              <a:gd name="T78" fmla="*/ 1 w 23"/>
              <a:gd name="T79" fmla="*/ 70 h 103"/>
              <a:gd name="T80" fmla="*/ 3 w 23"/>
              <a:gd name="T81" fmla="*/ 72 h 103"/>
              <a:gd name="T82" fmla="*/ 5 w 23"/>
              <a:gd name="T83" fmla="*/ 76 h 103"/>
              <a:gd name="T84" fmla="*/ 5 w 23"/>
              <a:gd name="T85" fmla="*/ 78 h 103"/>
              <a:gd name="T86" fmla="*/ 7 w 23"/>
              <a:gd name="T87" fmla="*/ 81 h 103"/>
              <a:gd name="T88" fmla="*/ 9 w 23"/>
              <a:gd name="T89" fmla="*/ 85 h 103"/>
              <a:gd name="T90" fmla="*/ 9 w 23"/>
              <a:gd name="T91" fmla="*/ 87 h 103"/>
              <a:gd name="T92" fmla="*/ 11 w 23"/>
              <a:gd name="T93" fmla="*/ 91 h 103"/>
              <a:gd name="T94" fmla="*/ 11 w 23"/>
              <a:gd name="T95" fmla="*/ 92 h 103"/>
              <a:gd name="T96" fmla="*/ 12 w 23"/>
              <a:gd name="T97" fmla="*/ 94 h 103"/>
              <a:gd name="T98" fmla="*/ 12 w 23"/>
              <a:gd name="T99" fmla="*/ 96 h 103"/>
              <a:gd name="T100" fmla="*/ 16 w 23"/>
              <a:gd name="T101" fmla="*/ 98 h 103"/>
              <a:gd name="T102" fmla="*/ 18 w 23"/>
              <a:gd name="T103" fmla="*/ 100 h 103"/>
              <a:gd name="T104" fmla="*/ 20 w 23"/>
              <a:gd name="T105" fmla="*/ 102 h 103"/>
              <a:gd name="T106" fmla="*/ 22 w 23"/>
              <a:gd name="T107" fmla="*/ 103 h 103"/>
              <a:gd name="T108" fmla="*/ 23 w 23"/>
              <a:gd name="T109" fmla="*/ 103 h 103"/>
              <a:gd name="T110" fmla="*/ 23 w 23"/>
              <a:gd name="T111" fmla="*/ 98 h 103"/>
              <a:gd name="T112" fmla="*/ 23 w 23"/>
              <a:gd name="T113" fmla="*/ 91 h 103"/>
              <a:gd name="T114" fmla="*/ 23 w 23"/>
              <a:gd name="T115" fmla="*/ 89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3" h="103">
                <a:moveTo>
                  <a:pt x="23" y="89"/>
                </a:moveTo>
                <a:lnTo>
                  <a:pt x="23" y="87"/>
                </a:lnTo>
                <a:lnTo>
                  <a:pt x="23" y="87"/>
                </a:lnTo>
                <a:lnTo>
                  <a:pt x="23" y="87"/>
                </a:lnTo>
                <a:lnTo>
                  <a:pt x="23" y="85"/>
                </a:lnTo>
                <a:lnTo>
                  <a:pt x="22" y="85"/>
                </a:lnTo>
                <a:lnTo>
                  <a:pt x="22" y="83"/>
                </a:lnTo>
                <a:lnTo>
                  <a:pt x="22" y="83"/>
                </a:lnTo>
                <a:lnTo>
                  <a:pt x="22" y="81"/>
                </a:lnTo>
                <a:lnTo>
                  <a:pt x="22" y="81"/>
                </a:lnTo>
                <a:lnTo>
                  <a:pt x="22" y="80"/>
                </a:lnTo>
                <a:lnTo>
                  <a:pt x="20" y="78"/>
                </a:lnTo>
                <a:lnTo>
                  <a:pt x="20" y="78"/>
                </a:lnTo>
                <a:lnTo>
                  <a:pt x="20" y="76"/>
                </a:lnTo>
                <a:lnTo>
                  <a:pt x="20" y="76"/>
                </a:lnTo>
                <a:lnTo>
                  <a:pt x="18" y="72"/>
                </a:lnTo>
                <a:lnTo>
                  <a:pt x="18" y="72"/>
                </a:lnTo>
                <a:lnTo>
                  <a:pt x="18" y="70"/>
                </a:lnTo>
                <a:lnTo>
                  <a:pt x="18" y="69"/>
                </a:lnTo>
                <a:lnTo>
                  <a:pt x="14" y="61"/>
                </a:lnTo>
                <a:lnTo>
                  <a:pt x="14" y="59"/>
                </a:lnTo>
                <a:lnTo>
                  <a:pt x="14" y="56"/>
                </a:lnTo>
                <a:lnTo>
                  <a:pt x="12" y="50"/>
                </a:lnTo>
                <a:lnTo>
                  <a:pt x="11" y="45"/>
                </a:lnTo>
                <a:lnTo>
                  <a:pt x="11" y="45"/>
                </a:lnTo>
                <a:lnTo>
                  <a:pt x="11" y="41"/>
                </a:lnTo>
                <a:lnTo>
                  <a:pt x="11" y="39"/>
                </a:lnTo>
                <a:lnTo>
                  <a:pt x="9" y="35"/>
                </a:lnTo>
                <a:lnTo>
                  <a:pt x="7" y="28"/>
                </a:lnTo>
                <a:lnTo>
                  <a:pt x="7" y="24"/>
                </a:lnTo>
                <a:lnTo>
                  <a:pt x="5" y="21"/>
                </a:lnTo>
                <a:lnTo>
                  <a:pt x="5" y="19"/>
                </a:lnTo>
                <a:lnTo>
                  <a:pt x="5" y="17"/>
                </a:lnTo>
                <a:lnTo>
                  <a:pt x="5" y="17"/>
                </a:lnTo>
                <a:lnTo>
                  <a:pt x="5" y="13"/>
                </a:lnTo>
                <a:lnTo>
                  <a:pt x="5" y="12"/>
                </a:lnTo>
                <a:lnTo>
                  <a:pt x="3" y="8"/>
                </a:lnTo>
                <a:lnTo>
                  <a:pt x="3" y="8"/>
                </a:lnTo>
                <a:lnTo>
                  <a:pt x="3" y="6"/>
                </a:lnTo>
                <a:lnTo>
                  <a:pt x="3" y="4"/>
                </a:lnTo>
                <a:lnTo>
                  <a:pt x="3" y="2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3" y="4"/>
                </a:lnTo>
                <a:lnTo>
                  <a:pt x="3" y="4"/>
                </a:lnTo>
                <a:lnTo>
                  <a:pt x="3" y="6"/>
                </a:lnTo>
                <a:lnTo>
                  <a:pt x="3" y="8"/>
                </a:lnTo>
                <a:lnTo>
                  <a:pt x="1" y="8"/>
                </a:lnTo>
                <a:lnTo>
                  <a:pt x="1" y="10"/>
                </a:lnTo>
                <a:lnTo>
                  <a:pt x="1" y="10"/>
                </a:lnTo>
                <a:lnTo>
                  <a:pt x="1" y="12"/>
                </a:lnTo>
                <a:lnTo>
                  <a:pt x="1" y="12"/>
                </a:lnTo>
                <a:lnTo>
                  <a:pt x="1" y="13"/>
                </a:lnTo>
                <a:lnTo>
                  <a:pt x="1" y="15"/>
                </a:lnTo>
                <a:lnTo>
                  <a:pt x="1" y="15"/>
                </a:lnTo>
                <a:lnTo>
                  <a:pt x="1" y="17"/>
                </a:lnTo>
                <a:lnTo>
                  <a:pt x="1" y="19"/>
                </a:lnTo>
                <a:lnTo>
                  <a:pt x="0" y="21"/>
                </a:lnTo>
                <a:lnTo>
                  <a:pt x="0" y="24"/>
                </a:lnTo>
                <a:lnTo>
                  <a:pt x="0" y="26"/>
                </a:lnTo>
                <a:lnTo>
                  <a:pt x="0" y="32"/>
                </a:lnTo>
                <a:lnTo>
                  <a:pt x="0" y="35"/>
                </a:lnTo>
                <a:lnTo>
                  <a:pt x="0" y="35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0" y="50"/>
                </a:lnTo>
                <a:lnTo>
                  <a:pt x="0" y="54"/>
                </a:lnTo>
                <a:lnTo>
                  <a:pt x="1" y="59"/>
                </a:lnTo>
                <a:lnTo>
                  <a:pt x="1" y="61"/>
                </a:lnTo>
                <a:lnTo>
                  <a:pt x="1" y="63"/>
                </a:lnTo>
                <a:lnTo>
                  <a:pt x="1" y="65"/>
                </a:lnTo>
                <a:lnTo>
                  <a:pt x="1" y="67"/>
                </a:lnTo>
                <a:lnTo>
                  <a:pt x="1" y="69"/>
                </a:lnTo>
                <a:lnTo>
                  <a:pt x="1" y="69"/>
                </a:lnTo>
                <a:lnTo>
                  <a:pt x="1" y="70"/>
                </a:lnTo>
                <a:lnTo>
                  <a:pt x="1" y="72"/>
                </a:lnTo>
                <a:lnTo>
                  <a:pt x="3" y="72"/>
                </a:lnTo>
                <a:lnTo>
                  <a:pt x="3" y="74"/>
                </a:lnTo>
                <a:lnTo>
                  <a:pt x="5" y="76"/>
                </a:lnTo>
                <a:lnTo>
                  <a:pt x="5" y="76"/>
                </a:lnTo>
                <a:lnTo>
                  <a:pt x="5" y="78"/>
                </a:lnTo>
                <a:lnTo>
                  <a:pt x="5" y="80"/>
                </a:lnTo>
                <a:lnTo>
                  <a:pt x="7" y="81"/>
                </a:lnTo>
                <a:lnTo>
                  <a:pt x="7" y="83"/>
                </a:lnTo>
                <a:lnTo>
                  <a:pt x="9" y="85"/>
                </a:lnTo>
                <a:lnTo>
                  <a:pt x="9" y="87"/>
                </a:lnTo>
                <a:lnTo>
                  <a:pt x="9" y="87"/>
                </a:lnTo>
                <a:lnTo>
                  <a:pt x="9" y="89"/>
                </a:lnTo>
                <a:lnTo>
                  <a:pt x="11" y="91"/>
                </a:lnTo>
                <a:lnTo>
                  <a:pt x="11" y="91"/>
                </a:lnTo>
                <a:lnTo>
                  <a:pt x="11" y="92"/>
                </a:lnTo>
                <a:lnTo>
                  <a:pt x="11" y="92"/>
                </a:lnTo>
                <a:lnTo>
                  <a:pt x="12" y="94"/>
                </a:lnTo>
                <a:lnTo>
                  <a:pt x="12" y="94"/>
                </a:lnTo>
                <a:lnTo>
                  <a:pt x="12" y="96"/>
                </a:lnTo>
                <a:lnTo>
                  <a:pt x="12" y="96"/>
                </a:lnTo>
                <a:lnTo>
                  <a:pt x="16" y="98"/>
                </a:lnTo>
                <a:lnTo>
                  <a:pt x="16" y="98"/>
                </a:lnTo>
                <a:lnTo>
                  <a:pt x="18" y="100"/>
                </a:lnTo>
                <a:lnTo>
                  <a:pt x="18" y="100"/>
                </a:lnTo>
                <a:lnTo>
                  <a:pt x="20" y="102"/>
                </a:lnTo>
                <a:lnTo>
                  <a:pt x="20" y="102"/>
                </a:lnTo>
                <a:lnTo>
                  <a:pt x="22" y="103"/>
                </a:lnTo>
                <a:lnTo>
                  <a:pt x="22" y="103"/>
                </a:lnTo>
                <a:lnTo>
                  <a:pt x="23" y="103"/>
                </a:lnTo>
                <a:lnTo>
                  <a:pt x="23" y="100"/>
                </a:lnTo>
                <a:lnTo>
                  <a:pt x="23" y="98"/>
                </a:lnTo>
                <a:lnTo>
                  <a:pt x="23" y="94"/>
                </a:lnTo>
                <a:lnTo>
                  <a:pt x="23" y="91"/>
                </a:lnTo>
                <a:lnTo>
                  <a:pt x="23" y="87"/>
                </a:lnTo>
                <a:lnTo>
                  <a:pt x="23" y="89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00" name="Freeform 2156"/>
          <p:cNvSpPr>
            <a:spLocks/>
          </p:cNvSpPr>
          <p:nvPr/>
        </p:nvSpPr>
        <p:spPr bwMode="auto">
          <a:xfrm>
            <a:off x="6426200" y="4046538"/>
            <a:ext cx="19050" cy="80962"/>
          </a:xfrm>
          <a:custGeom>
            <a:avLst/>
            <a:gdLst>
              <a:gd name="T0" fmla="*/ 23 w 23"/>
              <a:gd name="T1" fmla="*/ 87 h 103"/>
              <a:gd name="T2" fmla="*/ 23 w 23"/>
              <a:gd name="T3" fmla="*/ 87 h 103"/>
              <a:gd name="T4" fmla="*/ 22 w 23"/>
              <a:gd name="T5" fmla="*/ 85 h 103"/>
              <a:gd name="T6" fmla="*/ 22 w 23"/>
              <a:gd name="T7" fmla="*/ 83 h 103"/>
              <a:gd name="T8" fmla="*/ 22 w 23"/>
              <a:gd name="T9" fmla="*/ 81 h 103"/>
              <a:gd name="T10" fmla="*/ 20 w 23"/>
              <a:gd name="T11" fmla="*/ 78 h 103"/>
              <a:gd name="T12" fmla="*/ 20 w 23"/>
              <a:gd name="T13" fmla="*/ 76 h 103"/>
              <a:gd name="T14" fmla="*/ 18 w 23"/>
              <a:gd name="T15" fmla="*/ 72 h 103"/>
              <a:gd name="T16" fmla="*/ 18 w 23"/>
              <a:gd name="T17" fmla="*/ 70 h 103"/>
              <a:gd name="T18" fmla="*/ 14 w 23"/>
              <a:gd name="T19" fmla="*/ 61 h 103"/>
              <a:gd name="T20" fmla="*/ 14 w 23"/>
              <a:gd name="T21" fmla="*/ 56 h 103"/>
              <a:gd name="T22" fmla="*/ 11 w 23"/>
              <a:gd name="T23" fmla="*/ 45 h 103"/>
              <a:gd name="T24" fmla="*/ 11 w 23"/>
              <a:gd name="T25" fmla="*/ 41 h 103"/>
              <a:gd name="T26" fmla="*/ 9 w 23"/>
              <a:gd name="T27" fmla="*/ 35 h 103"/>
              <a:gd name="T28" fmla="*/ 7 w 23"/>
              <a:gd name="T29" fmla="*/ 24 h 103"/>
              <a:gd name="T30" fmla="*/ 5 w 23"/>
              <a:gd name="T31" fmla="*/ 19 h 103"/>
              <a:gd name="T32" fmla="*/ 5 w 23"/>
              <a:gd name="T33" fmla="*/ 17 h 103"/>
              <a:gd name="T34" fmla="*/ 5 w 23"/>
              <a:gd name="T35" fmla="*/ 12 h 103"/>
              <a:gd name="T36" fmla="*/ 3 w 23"/>
              <a:gd name="T37" fmla="*/ 8 h 103"/>
              <a:gd name="T38" fmla="*/ 3 w 23"/>
              <a:gd name="T39" fmla="*/ 4 h 103"/>
              <a:gd name="T40" fmla="*/ 3 w 23"/>
              <a:gd name="T41" fmla="*/ 0 h 103"/>
              <a:gd name="T42" fmla="*/ 3 w 23"/>
              <a:gd name="T43" fmla="*/ 0 h 103"/>
              <a:gd name="T44" fmla="*/ 3 w 23"/>
              <a:gd name="T45" fmla="*/ 2 h 103"/>
              <a:gd name="T46" fmla="*/ 3 w 23"/>
              <a:gd name="T47" fmla="*/ 4 h 103"/>
              <a:gd name="T48" fmla="*/ 3 w 23"/>
              <a:gd name="T49" fmla="*/ 6 h 103"/>
              <a:gd name="T50" fmla="*/ 1 w 23"/>
              <a:gd name="T51" fmla="*/ 8 h 103"/>
              <a:gd name="T52" fmla="*/ 1 w 23"/>
              <a:gd name="T53" fmla="*/ 10 h 103"/>
              <a:gd name="T54" fmla="*/ 1 w 23"/>
              <a:gd name="T55" fmla="*/ 12 h 103"/>
              <a:gd name="T56" fmla="*/ 1 w 23"/>
              <a:gd name="T57" fmla="*/ 15 h 103"/>
              <a:gd name="T58" fmla="*/ 1 w 23"/>
              <a:gd name="T59" fmla="*/ 17 h 103"/>
              <a:gd name="T60" fmla="*/ 0 w 23"/>
              <a:gd name="T61" fmla="*/ 21 h 103"/>
              <a:gd name="T62" fmla="*/ 0 w 23"/>
              <a:gd name="T63" fmla="*/ 26 h 103"/>
              <a:gd name="T64" fmla="*/ 0 w 23"/>
              <a:gd name="T65" fmla="*/ 35 h 103"/>
              <a:gd name="T66" fmla="*/ 0 w 23"/>
              <a:gd name="T67" fmla="*/ 43 h 103"/>
              <a:gd name="T68" fmla="*/ 0 w 23"/>
              <a:gd name="T69" fmla="*/ 46 h 103"/>
              <a:gd name="T70" fmla="*/ 0 w 23"/>
              <a:gd name="T71" fmla="*/ 54 h 103"/>
              <a:gd name="T72" fmla="*/ 1 w 23"/>
              <a:gd name="T73" fmla="*/ 61 h 103"/>
              <a:gd name="T74" fmla="*/ 1 w 23"/>
              <a:gd name="T75" fmla="*/ 65 h 103"/>
              <a:gd name="T76" fmla="*/ 1 w 23"/>
              <a:gd name="T77" fmla="*/ 69 h 103"/>
              <a:gd name="T78" fmla="*/ 1 w 23"/>
              <a:gd name="T79" fmla="*/ 70 h 103"/>
              <a:gd name="T80" fmla="*/ 3 w 23"/>
              <a:gd name="T81" fmla="*/ 72 h 103"/>
              <a:gd name="T82" fmla="*/ 5 w 23"/>
              <a:gd name="T83" fmla="*/ 76 h 103"/>
              <a:gd name="T84" fmla="*/ 5 w 23"/>
              <a:gd name="T85" fmla="*/ 78 h 103"/>
              <a:gd name="T86" fmla="*/ 7 w 23"/>
              <a:gd name="T87" fmla="*/ 81 h 103"/>
              <a:gd name="T88" fmla="*/ 9 w 23"/>
              <a:gd name="T89" fmla="*/ 85 h 103"/>
              <a:gd name="T90" fmla="*/ 9 w 23"/>
              <a:gd name="T91" fmla="*/ 87 h 103"/>
              <a:gd name="T92" fmla="*/ 11 w 23"/>
              <a:gd name="T93" fmla="*/ 91 h 103"/>
              <a:gd name="T94" fmla="*/ 11 w 23"/>
              <a:gd name="T95" fmla="*/ 92 h 103"/>
              <a:gd name="T96" fmla="*/ 12 w 23"/>
              <a:gd name="T97" fmla="*/ 94 h 103"/>
              <a:gd name="T98" fmla="*/ 12 w 23"/>
              <a:gd name="T99" fmla="*/ 96 h 103"/>
              <a:gd name="T100" fmla="*/ 16 w 23"/>
              <a:gd name="T101" fmla="*/ 98 h 103"/>
              <a:gd name="T102" fmla="*/ 18 w 23"/>
              <a:gd name="T103" fmla="*/ 100 h 103"/>
              <a:gd name="T104" fmla="*/ 20 w 23"/>
              <a:gd name="T105" fmla="*/ 102 h 103"/>
              <a:gd name="T106" fmla="*/ 22 w 23"/>
              <a:gd name="T107" fmla="*/ 103 h 103"/>
              <a:gd name="T108" fmla="*/ 23 w 23"/>
              <a:gd name="T109" fmla="*/ 103 h 103"/>
              <a:gd name="T110" fmla="*/ 23 w 23"/>
              <a:gd name="T111" fmla="*/ 98 h 103"/>
              <a:gd name="T112" fmla="*/ 23 w 23"/>
              <a:gd name="T113" fmla="*/ 91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3" h="103">
                <a:moveTo>
                  <a:pt x="23" y="89"/>
                </a:moveTo>
                <a:lnTo>
                  <a:pt x="23" y="87"/>
                </a:lnTo>
                <a:lnTo>
                  <a:pt x="23" y="87"/>
                </a:lnTo>
                <a:lnTo>
                  <a:pt x="23" y="87"/>
                </a:lnTo>
                <a:lnTo>
                  <a:pt x="23" y="85"/>
                </a:lnTo>
                <a:lnTo>
                  <a:pt x="22" y="85"/>
                </a:lnTo>
                <a:lnTo>
                  <a:pt x="22" y="83"/>
                </a:lnTo>
                <a:lnTo>
                  <a:pt x="22" y="83"/>
                </a:lnTo>
                <a:lnTo>
                  <a:pt x="22" y="81"/>
                </a:lnTo>
                <a:lnTo>
                  <a:pt x="22" y="81"/>
                </a:lnTo>
                <a:lnTo>
                  <a:pt x="22" y="80"/>
                </a:lnTo>
                <a:lnTo>
                  <a:pt x="20" y="78"/>
                </a:lnTo>
                <a:lnTo>
                  <a:pt x="20" y="78"/>
                </a:lnTo>
                <a:lnTo>
                  <a:pt x="20" y="76"/>
                </a:lnTo>
                <a:lnTo>
                  <a:pt x="20" y="76"/>
                </a:lnTo>
                <a:lnTo>
                  <a:pt x="18" y="72"/>
                </a:lnTo>
                <a:lnTo>
                  <a:pt x="18" y="72"/>
                </a:lnTo>
                <a:lnTo>
                  <a:pt x="18" y="70"/>
                </a:lnTo>
                <a:lnTo>
                  <a:pt x="18" y="69"/>
                </a:lnTo>
                <a:lnTo>
                  <a:pt x="14" y="61"/>
                </a:lnTo>
                <a:lnTo>
                  <a:pt x="14" y="59"/>
                </a:lnTo>
                <a:lnTo>
                  <a:pt x="14" y="56"/>
                </a:lnTo>
                <a:lnTo>
                  <a:pt x="12" y="50"/>
                </a:lnTo>
                <a:lnTo>
                  <a:pt x="11" y="45"/>
                </a:lnTo>
                <a:lnTo>
                  <a:pt x="11" y="45"/>
                </a:lnTo>
                <a:lnTo>
                  <a:pt x="11" y="41"/>
                </a:lnTo>
                <a:lnTo>
                  <a:pt x="11" y="39"/>
                </a:lnTo>
                <a:lnTo>
                  <a:pt x="9" y="35"/>
                </a:lnTo>
                <a:lnTo>
                  <a:pt x="7" y="28"/>
                </a:lnTo>
                <a:lnTo>
                  <a:pt x="7" y="24"/>
                </a:lnTo>
                <a:lnTo>
                  <a:pt x="5" y="21"/>
                </a:lnTo>
                <a:lnTo>
                  <a:pt x="5" y="19"/>
                </a:lnTo>
                <a:lnTo>
                  <a:pt x="5" y="17"/>
                </a:lnTo>
                <a:lnTo>
                  <a:pt x="5" y="17"/>
                </a:lnTo>
                <a:lnTo>
                  <a:pt x="5" y="13"/>
                </a:lnTo>
                <a:lnTo>
                  <a:pt x="5" y="12"/>
                </a:lnTo>
                <a:lnTo>
                  <a:pt x="3" y="8"/>
                </a:lnTo>
                <a:lnTo>
                  <a:pt x="3" y="8"/>
                </a:lnTo>
                <a:lnTo>
                  <a:pt x="3" y="6"/>
                </a:lnTo>
                <a:lnTo>
                  <a:pt x="3" y="4"/>
                </a:lnTo>
                <a:lnTo>
                  <a:pt x="3" y="2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3" y="4"/>
                </a:lnTo>
                <a:lnTo>
                  <a:pt x="3" y="4"/>
                </a:lnTo>
                <a:lnTo>
                  <a:pt x="3" y="6"/>
                </a:lnTo>
                <a:lnTo>
                  <a:pt x="3" y="8"/>
                </a:lnTo>
                <a:lnTo>
                  <a:pt x="1" y="8"/>
                </a:lnTo>
                <a:lnTo>
                  <a:pt x="1" y="10"/>
                </a:lnTo>
                <a:lnTo>
                  <a:pt x="1" y="10"/>
                </a:lnTo>
                <a:lnTo>
                  <a:pt x="1" y="12"/>
                </a:lnTo>
                <a:lnTo>
                  <a:pt x="1" y="12"/>
                </a:lnTo>
                <a:lnTo>
                  <a:pt x="1" y="13"/>
                </a:lnTo>
                <a:lnTo>
                  <a:pt x="1" y="15"/>
                </a:lnTo>
                <a:lnTo>
                  <a:pt x="1" y="15"/>
                </a:lnTo>
                <a:lnTo>
                  <a:pt x="1" y="17"/>
                </a:lnTo>
                <a:lnTo>
                  <a:pt x="1" y="19"/>
                </a:lnTo>
                <a:lnTo>
                  <a:pt x="0" y="21"/>
                </a:lnTo>
                <a:lnTo>
                  <a:pt x="0" y="24"/>
                </a:lnTo>
                <a:lnTo>
                  <a:pt x="0" y="26"/>
                </a:lnTo>
                <a:lnTo>
                  <a:pt x="0" y="32"/>
                </a:lnTo>
                <a:lnTo>
                  <a:pt x="0" y="35"/>
                </a:lnTo>
                <a:lnTo>
                  <a:pt x="0" y="35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0" y="50"/>
                </a:lnTo>
                <a:lnTo>
                  <a:pt x="0" y="54"/>
                </a:lnTo>
                <a:lnTo>
                  <a:pt x="1" y="59"/>
                </a:lnTo>
                <a:lnTo>
                  <a:pt x="1" y="61"/>
                </a:lnTo>
                <a:lnTo>
                  <a:pt x="1" y="63"/>
                </a:lnTo>
                <a:lnTo>
                  <a:pt x="1" y="65"/>
                </a:lnTo>
                <a:lnTo>
                  <a:pt x="1" y="67"/>
                </a:lnTo>
                <a:lnTo>
                  <a:pt x="1" y="69"/>
                </a:lnTo>
                <a:lnTo>
                  <a:pt x="1" y="69"/>
                </a:lnTo>
                <a:lnTo>
                  <a:pt x="1" y="70"/>
                </a:lnTo>
                <a:lnTo>
                  <a:pt x="1" y="72"/>
                </a:lnTo>
                <a:lnTo>
                  <a:pt x="3" y="72"/>
                </a:lnTo>
                <a:lnTo>
                  <a:pt x="3" y="74"/>
                </a:lnTo>
                <a:lnTo>
                  <a:pt x="5" y="76"/>
                </a:lnTo>
                <a:lnTo>
                  <a:pt x="5" y="76"/>
                </a:lnTo>
                <a:lnTo>
                  <a:pt x="5" y="78"/>
                </a:lnTo>
                <a:lnTo>
                  <a:pt x="5" y="80"/>
                </a:lnTo>
                <a:lnTo>
                  <a:pt x="7" y="81"/>
                </a:lnTo>
                <a:lnTo>
                  <a:pt x="7" y="83"/>
                </a:lnTo>
                <a:lnTo>
                  <a:pt x="9" y="85"/>
                </a:lnTo>
                <a:lnTo>
                  <a:pt x="9" y="87"/>
                </a:lnTo>
                <a:lnTo>
                  <a:pt x="9" y="87"/>
                </a:lnTo>
                <a:lnTo>
                  <a:pt x="9" y="89"/>
                </a:lnTo>
                <a:lnTo>
                  <a:pt x="11" y="91"/>
                </a:lnTo>
                <a:lnTo>
                  <a:pt x="11" y="91"/>
                </a:lnTo>
                <a:lnTo>
                  <a:pt x="11" y="92"/>
                </a:lnTo>
                <a:lnTo>
                  <a:pt x="11" y="92"/>
                </a:lnTo>
                <a:lnTo>
                  <a:pt x="12" y="94"/>
                </a:lnTo>
                <a:lnTo>
                  <a:pt x="12" y="94"/>
                </a:lnTo>
                <a:lnTo>
                  <a:pt x="12" y="96"/>
                </a:lnTo>
                <a:lnTo>
                  <a:pt x="12" y="96"/>
                </a:lnTo>
                <a:lnTo>
                  <a:pt x="16" y="98"/>
                </a:lnTo>
                <a:lnTo>
                  <a:pt x="16" y="98"/>
                </a:lnTo>
                <a:lnTo>
                  <a:pt x="18" y="100"/>
                </a:lnTo>
                <a:lnTo>
                  <a:pt x="18" y="100"/>
                </a:lnTo>
                <a:lnTo>
                  <a:pt x="20" y="102"/>
                </a:lnTo>
                <a:lnTo>
                  <a:pt x="20" y="102"/>
                </a:lnTo>
                <a:lnTo>
                  <a:pt x="22" y="103"/>
                </a:lnTo>
                <a:lnTo>
                  <a:pt x="22" y="103"/>
                </a:lnTo>
                <a:lnTo>
                  <a:pt x="23" y="103"/>
                </a:lnTo>
                <a:lnTo>
                  <a:pt x="23" y="100"/>
                </a:lnTo>
                <a:lnTo>
                  <a:pt x="23" y="98"/>
                </a:lnTo>
                <a:lnTo>
                  <a:pt x="23" y="94"/>
                </a:lnTo>
                <a:lnTo>
                  <a:pt x="23" y="91"/>
                </a:lnTo>
                <a:lnTo>
                  <a:pt x="23" y="87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01" name="Freeform 2157"/>
          <p:cNvSpPr>
            <a:spLocks/>
          </p:cNvSpPr>
          <p:nvPr/>
        </p:nvSpPr>
        <p:spPr bwMode="auto">
          <a:xfrm>
            <a:off x="6440488" y="4141788"/>
            <a:ext cx="260350" cy="46037"/>
          </a:xfrm>
          <a:custGeom>
            <a:avLst/>
            <a:gdLst>
              <a:gd name="T0" fmla="*/ 4 w 327"/>
              <a:gd name="T1" fmla="*/ 48 h 57"/>
              <a:gd name="T2" fmla="*/ 17 w 327"/>
              <a:gd name="T3" fmla="*/ 38 h 57"/>
              <a:gd name="T4" fmla="*/ 29 w 327"/>
              <a:gd name="T5" fmla="*/ 35 h 57"/>
              <a:gd name="T6" fmla="*/ 42 w 327"/>
              <a:gd name="T7" fmla="*/ 31 h 57"/>
              <a:gd name="T8" fmla="*/ 55 w 327"/>
              <a:gd name="T9" fmla="*/ 27 h 57"/>
              <a:gd name="T10" fmla="*/ 68 w 327"/>
              <a:gd name="T11" fmla="*/ 26 h 57"/>
              <a:gd name="T12" fmla="*/ 79 w 327"/>
              <a:gd name="T13" fmla="*/ 24 h 57"/>
              <a:gd name="T14" fmla="*/ 94 w 327"/>
              <a:gd name="T15" fmla="*/ 18 h 57"/>
              <a:gd name="T16" fmla="*/ 105 w 327"/>
              <a:gd name="T17" fmla="*/ 16 h 57"/>
              <a:gd name="T18" fmla="*/ 120 w 327"/>
              <a:gd name="T19" fmla="*/ 11 h 57"/>
              <a:gd name="T20" fmla="*/ 134 w 327"/>
              <a:gd name="T21" fmla="*/ 7 h 57"/>
              <a:gd name="T22" fmla="*/ 147 w 327"/>
              <a:gd name="T23" fmla="*/ 4 h 57"/>
              <a:gd name="T24" fmla="*/ 160 w 327"/>
              <a:gd name="T25" fmla="*/ 2 h 57"/>
              <a:gd name="T26" fmla="*/ 173 w 327"/>
              <a:gd name="T27" fmla="*/ 0 h 57"/>
              <a:gd name="T28" fmla="*/ 189 w 327"/>
              <a:gd name="T29" fmla="*/ 0 h 57"/>
              <a:gd name="T30" fmla="*/ 213 w 327"/>
              <a:gd name="T31" fmla="*/ 0 h 57"/>
              <a:gd name="T32" fmla="*/ 232 w 327"/>
              <a:gd name="T33" fmla="*/ 2 h 57"/>
              <a:gd name="T34" fmla="*/ 245 w 327"/>
              <a:gd name="T35" fmla="*/ 4 h 57"/>
              <a:gd name="T36" fmla="*/ 259 w 327"/>
              <a:gd name="T37" fmla="*/ 7 h 57"/>
              <a:gd name="T38" fmla="*/ 270 w 327"/>
              <a:gd name="T39" fmla="*/ 13 h 57"/>
              <a:gd name="T40" fmla="*/ 280 w 327"/>
              <a:gd name="T41" fmla="*/ 20 h 57"/>
              <a:gd name="T42" fmla="*/ 291 w 327"/>
              <a:gd name="T43" fmla="*/ 26 h 57"/>
              <a:gd name="T44" fmla="*/ 302 w 327"/>
              <a:gd name="T45" fmla="*/ 31 h 57"/>
              <a:gd name="T46" fmla="*/ 313 w 327"/>
              <a:gd name="T47" fmla="*/ 35 h 57"/>
              <a:gd name="T48" fmla="*/ 322 w 327"/>
              <a:gd name="T49" fmla="*/ 38 h 57"/>
              <a:gd name="T50" fmla="*/ 324 w 327"/>
              <a:gd name="T51" fmla="*/ 35 h 57"/>
              <a:gd name="T52" fmla="*/ 316 w 327"/>
              <a:gd name="T53" fmla="*/ 29 h 57"/>
              <a:gd name="T54" fmla="*/ 307 w 327"/>
              <a:gd name="T55" fmla="*/ 22 h 57"/>
              <a:gd name="T56" fmla="*/ 296 w 327"/>
              <a:gd name="T57" fmla="*/ 16 h 57"/>
              <a:gd name="T58" fmla="*/ 285 w 327"/>
              <a:gd name="T59" fmla="*/ 13 h 57"/>
              <a:gd name="T60" fmla="*/ 274 w 327"/>
              <a:gd name="T61" fmla="*/ 11 h 57"/>
              <a:gd name="T62" fmla="*/ 261 w 327"/>
              <a:gd name="T63" fmla="*/ 7 h 57"/>
              <a:gd name="T64" fmla="*/ 248 w 327"/>
              <a:gd name="T65" fmla="*/ 7 h 57"/>
              <a:gd name="T66" fmla="*/ 237 w 327"/>
              <a:gd name="T67" fmla="*/ 5 h 57"/>
              <a:gd name="T68" fmla="*/ 226 w 327"/>
              <a:gd name="T69" fmla="*/ 5 h 57"/>
              <a:gd name="T70" fmla="*/ 211 w 327"/>
              <a:gd name="T71" fmla="*/ 5 h 57"/>
              <a:gd name="T72" fmla="*/ 199 w 327"/>
              <a:gd name="T73" fmla="*/ 7 h 57"/>
              <a:gd name="T74" fmla="*/ 186 w 327"/>
              <a:gd name="T75" fmla="*/ 7 h 57"/>
              <a:gd name="T76" fmla="*/ 169 w 327"/>
              <a:gd name="T77" fmla="*/ 9 h 57"/>
              <a:gd name="T78" fmla="*/ 158 w 327"/>
              <a:gd name="T79" fmla="*/ 13 h 57"/>
              <a:gd name="T80" fmla="*/ 143 w 327"/>
              <a:gd name="T81" fmla="*/ 16 h 57"/>
              <a:gd name="T82" fmla="*/ 131 w 327"/>
              <a:gd name="T83" fmla="*/ 20 h 57"/>
              <a:gd name="T84" fmla="*/ 116 w 327"/>
              <a:gd name="T85" fmla="*/ 24 h 57"/>
              <a:gd name="T86" fmla="*/ 103 w 327"/>
              <a:gd name="T87" fmla="*/ 27 h 57"/>
              <a:gd name="T88" fmla="*/ 90 w 327"/>
              <a:gd name="T89" fmla="*/ 31 h 57"/>
              <a:gd name="T90" fmla="*/ 75 w 327"/>
              <a:gd name="T91" fmla="*/ 35 h 57"/>
              <a:gd name="T92" fmla="*/ 64 w 327"/>
              <a:gd name="T93" fmla="*/ 37 h 57"/>
              <a:gd name="T94" fmla="*/ 51 w 327"/>
              <a:gd name="T95" fmla="*/ 38 h 57"/>
              <a:gd name="T96" fmla="*/ 39 w 327"/>
              <a:gd name="T97" fmla="*/ 42 h 57"/>
              <a:gd name="T98" fmla="*/ 28 w 327"/>
              <a:gd name="T99" fmla="*/ 46 h 57"/>
              <a:gd name="T100" fmla="*/ 15 w 327"/>
              <a:gd name="T101" fmla="*/ 51 h 57"/>
              <a:gd name="T102" fmla="*/ 0 w 327"/>
              <a:gd name="T103" fmla="*/ 57 h 57"/>
              <a:gd name="T104" fmla="*/ 0 w 327"/>
              <a:gd name="T105" fmla="*/ 57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27" h="57">
                <a:moveTo>
                  <a:pt x="0" y="57"/>
                </a:moveTo>
                <a:lnTo>
                  <a:pt x="4" y="48"/>
                </a:lnTo>
                <a:lnTo>
                  <a:pt x="11" y="42"/>
                </a:lnTo>
                <a:lnTo>
                  <a:pt x="17" y="38"/>
                </a:lnTo>
                <a:lnTo>
                  <a:pt x="24" y="37"/>
                </a:lnTo>
                <a:lnTo>
                  <a:pt x="29" y="35"/>
                </a:lnTo>
                <a:lnTo>
                  <a:pt x="37" y="33"/>
                </a:lnTo>
                <a:lnTo>
                  <a:pt x="42" y="31"/>
                </a:lnTo>
                <a:lnTo>
                  <a:pt x="48" y="29"/>
                </a:lnTo>
                <a:lnTo>
                  <a:pt x="55" y="27"/>
                </a:lnTo>
                <a:lnTo>
                  <a:pt x="61" y="27"/>
                </a:lnTo>
                <a:lnTo>
                  <a:pt x="68" y="26"/>
                </a:lnTo>
                <a:lnTo>
                  <a:pt x="74" y="26"/>
                </a:lnTo>
                <a:lnTo>
                  <a:pt x="79" y="24"/>
                </a:lnTo>
                <a:lnTo>
                  <a:pt x="86" y="22"/>
                </a:lnTo>
                <a:lnTo>
                  <a:pt x="94" y="18"/>
                </a:lnTo>
                <a:lnTo>
                  <a:pt x="99" y="16"/>
                </a:lnTo>
                <a:lnTo>
                  <a:pt x="105" y="16"/>
                </a:lnTo>
                <a:lnTo>
                  <a:pt x="112" y="13"/>
                </a:lnTo>
                <a:lnTo>
                  <a:pt x="120" y="11"/>
                </a:lnTo>
                <a:lnTo>
                  <a:pt x="127" y="9"/>
                </a:lnTo>
                <a:lnTo>
                  <a:pt x="134" y="7"/>
                </a:lnTo>
                <a:lnTo>
                  <a:pt x="142" y="5"/>
                </a:lnTo>
                <a:lnTo>
                  <a:pt x="147" y="4"/>
                </a:lnTo>
                <a:lnTo>
                  <a:pt x="154" y="2"/>
                </a:lnTo>
                <a:lnTo>
                  <a:pt x="160" y="2"/>
                </a:lnTo>
                <a:lnTo>
                  <a:pt x="166" y="2"/>
                </a:lnTo>
                <a:lnTo>
                  <a:pt x="173" y="0"/>
                </a:lnTo>
                <a:lnTo>
                  <a:pt x="180" y="0"/>
                </a:lnTo>
                <a:lnTo>
                  <a:pt x="189" y="0"/>
                </a:lnTo>
                <a:lnTo>
                  <a:pt x="202" y="0"/>
                </a:lnTo>
                <a:lnTo>
                  <a:pt x="213" y="0"/>
                </a:lnTo>
                <a:lnTo>
                  <a:pt x="223" y="0"/>
                </a:lnTo>
                <a:lnTo>
                  <a:pt x="232" y="2"/>
                </a:lnTo>
                <a:lnTo>
                  <a:pt x="237" y="2"/>
                </a:lnTo>
                <a:lnTo>
                  <a:pt x="245" y="4"/>
                </a:lnTo>
                <a:lnTo>
                  <a:pt x="252" y="5"/>
                </a:lnTo>
                <a:lnTo>
                  <a:pt x="259" y="7"/>
                </a:lnTo>
                <a:lnTo>
                  <a:pt x="265" y="11"/>
                </a:lnTo>
                <a:lnTo>
                  <a:pt x="270" y="13"/>
                </a:lnTo>
                <a:lnTo>
                  <a:pt x="274" y="16"/>
                </a:lnTo>
                <a:lnTo>
                  <a:pt x="280" y="20"/>
                </a:lnTo>
                <a:lnTo>
                  <a:pt x="285" y="22"/>
                </a:lnTo>
                <a:lnTo>
                  <a:pt x="291" y="26"/>
                </a:lnTo>
                <a:lnTo>
                  <a:pt x="294" y="29"/>
                </a:lnTo>
                <a:lnTo>
                  <a:pt x="302" y="31"/>
                </a:lnTo>
                <a:lnTo>
                  <a:pt x="305" y="33"/>
                </a:lnTo>
                <a:lnTo>
                  <a:pt x="313" y="35"/>
                </a:lnTo>
                <a:lnTo>
                  <a:pt x="318" y="37"/>
                </a:lnTo>
                <a:lnTo>
                  <a:pt x="322" y="38"/>
                </a:lnTo>
                <a:lnTo>
                  <a:pt x="327" y="40"/>
                </a:lnTo>
                <a:lnTo>
                  <a:pt x="324" y="35"/>
                </a:lnTo>
                <a:lnTo>
                  <a:pt x="320" y="33"/>
                </a:lnTo>
                <a:lnTo>
                  <a:pt x="316" y="29"/>
                </a:lnTo>
                <a:lnTo>
                  <a:pt x="311" y="26"/>
                </a:lnTo>
                <a:lnTo>
                  <a:pt x="307" y="22"/>
                </a:lnTo>
                <a:lnTo>
                  <a:pt x="302" y="18"/>
                </a:lnTo>
                <a:lnTo>
                  <a:pt x="296" y="16"/>
                </a:lnTo>
                <a:lnTo>
                  <a:pt x="291" y="15"/>
                </a:lnTo>
                <a:lnTo>
                  <a:pt x="285" y="13"/>
                </a:lnTo>
                <a:lnTo>
                  <a:pt x="280" y="13"/>
                </a:lnTo>
                <a:lnTo>
                  <a:pt x="274" y="11"/>
                </a:lnTo>
                <a:lnTo>
                  <a:pt x="267" y="9"/>
                </a:lnTo>
                <a:lnTo>
                  <a:pt x="261" y="7"/>
                </a:lnTo>
                <a:lnTo>
                  <a:pt x="256" y="7"/>
                </a:lnTo>
                <a:lnTo>
                  <a:pt x="248" y="7"/>
                </a:lnTo>
                <a:lnTo>
                  <a:pt x="245" y="5"/>
                </a:lnTo>
                <a:lnTo>
                  <a:pt x="237" y="5"/>
                </a:lnTo>
                <a:lnTo>
                  <a:pt x="232" y="5"/>
                </a:lnTo>
                <a:lnTo>
                  <a:pt x="226" y="5"/>
                </a:lnTo>
                <a:lnTo>
                  <a:pt x="221" y="5"/>
                </a:lnTo>
                <a:lnTo>
                  <a:pt x="211" y="5"/>
                </a:lnTo>
                <a:lnTo>
                  <a:pt x="206" y="5"/>
                </a:lnTo>
                <a:lnTo>
                  <a:pt x="199" y="7"/>
                </a:lnTo>
                <a:lnTo>
                  <a:pt x="191" y="7"/>
                </a:lnTo>
                <a:lnTo>
                  <a:pt x="186" y="7"/>
                </a:lnTo>
                <a:lnTo>
                  <a:pt x="178" y="9"/>
                </a:lnTo>
                <a:lnTo>
                  <a:pt x="169" y="9"/>
                </a:lnTo>
                <a:lnTo>
                  <a:pt x="164" y="11"/>
                </a:lnTo>
                <a:lnTo>
                  <a:pt x="158" y="13"/>
                </a:lnTo>
                <a:lnTo>
                  <a:pt x="151" y="15"/>
                </a:lnTo>
                <a:lnTo>
                  <a:pt x="143" y="16"/>
                </a:lnTo>
                <a:lnTo>
                  <a:pt x="136" y="18"/>
                </a:lnTo>
                <a:lnTo>
                  <a:pt x="131" y="20"/>
                </a:lnTo>
                <a:lnTo>
                  <a:pt x="121" y="22"/>
                </a:lnTo>
                <a:lnTo>
                  <a:pt x="116" y="24"/>
                </a:lnTo>
                <a:lnTo>
                  <a:pt x="110" y="26"/>
                </a:lnTo>
                <a:lnTo>
                  <a:pt x="103" y="27"/>
                </a:lnTo>
                <a:lnTo>
                  <a:pt x="96" y="29"/>
                </a:lnTo>
                <a:lnTo>
                  <a:pt x="90" y="31"/>
                </a:lnTo>
                <a:lnTo>
                  <a:pt x="81" y="33"/>
                </a:lnTo>
                <a:lnTo>
                  <a:pt x="75" y="35"/>
                </a:lnTo>
                <a:lnTo>
                  <a:pt x="70" y="35"/>
                </a:lnTo>
                <a:lnTo>
                  <a:pt x="64" y="37"/>
                </a:lnTo>
                <a:lnTo>
                  <a:pt x="57" y="38"/>
                </a:lnTo>
                <a:lnTo>
                  <a:pt x="51" y="38"/>
                </a:lnTo>
                <a:lnTo>
                  <a:pt x="46" y="40"/>
                </a:lnTo>
                <a:lnTo>
                  <a:pt x="39" y="42"/>
                </a:lnTo>
                <a:lnTo>
                  <a:pt x="35" y="44"/>
                </a:lnTo>
                <a:lnTo>
                  <a:pt x="28" y="46"/>
                </a:lnTo>
                <a:lnTo>
                  <a:pt x="20" y="49"/>
                </a:lnTo>
                <a:lnTo>
                  <a:pt x="15" y="51"/>
                </a:lnTo>
                <a:lnTo>
                  <a:pt x="7" y="53"/>
                </a:lnTo>
                <a:lnTo>
                  <a:pt x="0" y="57"/>
                </a:lnTo>
                <a:lnTo>
                  <a:pt x="5" y="46"/>
                </a:lnTo>
                <a:lnTo>
                  <a:pt x="0" y="57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02" name="Freeform 2158"/>
          <p:cNvSpPr>
            <a:spLocks/>
          </p:cNvSpPr>
          <p:nvPr/>
        </p:nvSpPr>
        <p:spPr bwMode="auto">
          <a:xfrm>
            <a:off x="6440488" y="4141788"/>
            <a:ext cx="260350" cy="46037"/>
          </a:xfrm>
          <a:custGeom>
            <a:avLst/>
            <a:gdLst>
              <a:gd name="T0" fmla="*/ 4 w 327"/>
              <a:gd name="T1" fmla="*/ 48 h 57"/>
              <a:gd name="T2" fmla="*/ 17 w 327"/>
              <a:gd name="T3" fmla="*/ 38 h 57"/>
              <a:gd name="T4" fmla="*/ 29 w 327"/>
              <a:gd name="T5" fmla="*/ 35 h 57"/>
              <a:gd name="T6" fmla="*/ 42 w 327"/>
              <a:gd name="T7" fmla="*/ 31 h 57"/>
              <a:gd name="T8" fmla="*/ 55 w 327"/>
              <a:gd name="T9" fmla="*/ 27 h 57"/>
              <a:gd name="T10" fmla="*/ 68 w 327"/>
              <a:gd name="T11" fmla="*/ 26 h 57"/>
              <a:gd name="T12" fmla="*/ 79 w 327"/>
              <a:gd name="T13" fmla="*/ 24 h 57"/>
              <a:gd name="T14" fmla="*/ 94 w 327"/>
              <a:gd name="T15" fmla="*/ 18 h 57"/>
              <a:gd name="T16" fmla="*/ 105 w 327"/>
              <a:gd name="T17" fmla="*/ 16 h 57"/>
              <a:gd name="T18" fmla="*/ 120 w 327"/>
              <a:gd name="T19" fmla="*/ 11 h 57"/>
              <a:gd name="T20" fmla="*/ 134 w 327"/>
              <a:gd name="T21" fmla="*/ 7 h 57"/>
              <a:gd name="T22" fmla="*/ 147 w 327"/>
              <a:gd name="T23" fmla="*/ 4 h 57"/>
              <a:gd name="T24" fmla="*/ 160 w 327"/>
              <a:gd name="T25" fmla="*/ 2 h 57"/>
              <a:gd name="T26" fmla="*/ 173 w 327"/>
              <a:gd name="T27" fmla="*/ 0 h 57"/>
              <a:gd name="T28" fmla="*/ 189 w 327"/>
              <a:gd name="T29" fmla="*/ 0 h 57"/>
              <a:gd name="T30" fmla="*/ 213 w 327"/>
              <a:gd name="T31" fmla="*/ 0 h 57"/>
              <a:gd name="T32" fmla="*/ 232 w 327"/>
              <a:gd name="T33" fmla="*/ 2 h 57"/>
              <a:gd name="T34" fmla="*/ 245 w 327"/>
              <a:gd name="T35" fmla="*/ 4 h 57"/>
              <a:gd name="T36" fmla="*/ 259 w 327"/>
              <a:gd name="T37" fmla="*/ 7 h 57"/>
              <a:gd name="T38" fmla="*/ 270 w 327"/>
              <a:gd name="T39" fmla="*/ 13 h 57"/>
              <a:gd name="T40" fmla="*/ 280 w 327"/>
              <a:gd name="T41" fmla="*/ 20 h 57"/>
              <a:gd name="T42" fmla="*/ 291 w 327"/>
              <a:gd name="T43" fmla="*/ 26 h 57"/>
              <a:gd name="T44" fmla="*/ 302 w 327"/>
              <a:gd name="T45" fmla="*/ 31 h 57"/>
              <a:gd name="T46" fmla="*/ 313 w 327"/>
              <a:gd name="T47" fmla="*/ 35 h 57"/>
              <a:gd name="T48" fmla="*/ 322 w 327"/>
              <a:gd name="T49" fmla="*/ 38 h 57"/>
              <a:gd name="T50" fmla="*/ 324 w 327"/>
              <a:gd name="T51" fmla="*/ 35 h 57"/>
              <a:gd name="T52" fmla="*/ 316 w 327"/>
              <a:gd name="T53" fmla="*/ 29 h 57"/>
              <a:gd name="T54" fmla="*/ 307 w 327"/>
              <a:gd name="T55" fmla="*/ 22 h 57"/>
              <a:gd name="T56" fmla="*/ 296 w 327"/>
              <a:gd name="T57" fmla="*/ 16 h 57"/>
              <a:gd name="T58" fmla="*/ 285 w 327"/>
              <a:gd name="T59" fmla="*/ 13 h 57"/>
              <a:gd name="T60" fmla="*/ 274 w 327"/>
              <a:gd name="T61" fmla="*/ 11 h 57"/>
              <a:gd name="T62" fmla="*/ 261 w 327"/>
              <a:gd name="T63" fmla="*/ 7 h 57"/>
              <a:gd name="T64" fmla="*/ 248 w 327"/>
              <a:gd name="T65" fmla="*/ 7 h 57"/>
              <a:gd name="T66" fmla="*/ 237 w 327"/>
              <a:gd name="T67" fmla="*/ 5 h 57"/>
              <a:gd name="T68" fmla="*/ 226 w 327"/>
              <a:gd name="T69" fmla="*/ 5 h 57"/>
              <a:gd name="T70" fmla="*/ 211 w 327"/>
              <a:gd name="T71" fmla="*/ 5 h 57"/>
              <a:gd name="T72" fmla="*/ 199 w 327"/>
              <a:gd name="T73" fmla="*/ 7 h 57"/>
              <a:gd name="T74" fmla="*/ 186 w 327"/>
              <a:gd name="T75" fmla="*/ 7 h 57"/>
              <a:gd name="T76" fmla="*/ 169 w 327"/>
              <a:gd name="T77" fmla="*/ 9 h 57"/>
              <a:gd name="T78" fmla="*/ 158 w 327"/>
              <a:gd name="T79" fmla="*/ 13 h 57"/>
              <a:gd name="T80" fmla="*/ 143 w 327"/>
              <a:gd name="T81" fmla="*/ 16 h 57"/>
              <a:gd name="T82" fmla="*/ 131 w 327"/>
              <a:gd name="T83" fmla="*/ 20 h 57"/>
              <a:gd name="T84" fmla="*/ 116 w 327"/>
              <a:gd name="T85" fmla="*/ 24 h 57"/>
              <a:gd name="T86" fmla="*/ 103 w 327"/>
              <a:gd name="T87" fmla="*/ 27 h 57"/>
              <a:gd name="T88" fmla="*/ 90 w 327"/>
              <a:gd name="T89" fmla="*/ 31 h 57"/>
              <a:gd name="T90" fmla="*/ 75 w 327"/>
              <a:gd name="T91" fmla="*/ 35 h 57"/>
              <a:gd name="T92" fmla="*/ 64 w 327"/>
              <a:gd name="T93" fmla="*/ 37 h 57"/>
              <a:gd name="T94" fmla="*/ 51 w 327"/>
              <a:gd name="T95" fmla="*/ 38 h 57"/>
              <a:gd name="T96" fmla="*/ 39 w 327"/>
              <a:gd name="T97" fmla="*/ 42 h 57"/>
              <a:gd name="T98" fmla="*/ 28 w 327"/>
              <a:gd name="T99" fmla="*/ 46 h 57"/>
              <a:gd name="T100" fmla="*/ 15 w 327"/>
              <a:gd name="T101" fmla="*/ 51 h 57"/>
              <a:gd name="T102" fmla="*/ 0 w 327"/>
              <a:gd name="T103" fmla="*/ 57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27" h="57">
                <a:moveTo>
                  <a:pt x="0" y="57"/>
                </a:moveTo>
                <a:lnTo>
                  <a:pt x="4" y="48"/>
                </a:lnTo>
                <a:lnTo>
                  <a:pt x="11" y="42"/>
                </a:lnTo>
                <a:lnTo>
                  <a:pt x="17" y="38"/>
                </a:lnTo>
                <a:lnTo>
                  <a:pt x="24" y="37"/>
                </a:lnTo>
                <a:lnTo>
                  <a:pt x="29" y="35"/>
                </a:lnTo>
                <a:lnTo>
                  <a:pt x="37" y="33"/>
                </a:lnTo>
                <a:lnTo>
                  <a:pt x="42" y="31"/>
                </a:lnTo>
                <a:lnTo>
                  <a:pt x="48" y="29"/>
                </a:lnTo>
                <a:lnTo>
                  <a:pt x="55" y="27"/>
                </a:lnTo>
                <a:lnTo>
                  <a:pt x="61" y="27"/>
                </a:lnTo>
                <a:lnTo>
                  <a:pt x="68" y="26"/>
                </a:lnTo>
                <a:lnTo>
                  <a:pt x="74" y="26"/>
                </a:lnTo>
                <a:lnTo>
                  <a:pt x="79" y="24"/>
                </a:lnTo>
                <a:lnTo>
                  <a:pt x="86" y="22"/>
                </a:lnTo>
                <a:lnTo>
                  <a:pt x="94" y="18"/>
                </a:lnTo>
                <a:lnTo>
                  <a:pt x="99" y="16"/>
                </a:lnTo>
                <a:lnTo>
                  <a:pt x="105" y="16"/>
                </a:lnTo>
                <a:lnTo>
                  <a:pt x="112" y="13"/>
                </a:lnTo>
                <a:lnTo>
                  <a:pt x="120" y="11"/>
                </a:lnTo>
                <a:lnTo>
                  <a:pt x="127" y="9"/>
                </a:lnTo>
                <a:lnTo>
                  <a:pt x="134" y="7"/>
                </a:lnTo>
                <a:lnTo>
                  <a:pt x="142" y="5"/>
                </a:lnTo>
                <a:lnTo>
                  <a:pt x="147" y="4"/>
                </a:lnTo>
                <a:lnTo>
                  <a:pt x="154" y="2"/>
                </a:lnTo>
                <a:lnTo>
                  <a:pt x="160" y="2"/>
                </a:lnTo>
                <a:lnTo>
                  <a:pt x="166" y="2"/>
                </a:lnTo>
                <a:lnTo>
                  <a:pt x="173" y="0"/>
                </a:lnTo>
                <a:lnTo>
                  <a:pt x="180" y="0"/>
                </a:lnTo>
                <a:lnTo>
                  <a:pt x="189" y="0"/>
                </a:lnTo>
                <a:lnTo>
                  <a:pt x="202" y="0"/>
                </a:lnTo>
                <a:lnTo>
                  <a:pt x="213" y="0"/>
                </a:lnTo>
                <a:lnTo>
                  <a:pt x="223" y="0"/>
                </a:lnTo>
                <a:lnTo>
                  <a:pt x="232" y="2"/>
                </a:lnTo>
                <a:lnTo>
                  <a:pt x="237" y="2"/>
                </a:lnTo>
                <a:lnTo>
                  <a:pt x="245" y="4"/>
                </a:lnTo>
                <a:lnTo>
                  <a:pt x="252" y="5"/>
                </a:lnTo>
                <a:lnTo>
                  <a:pt x="259" y="7"/>
                </a:lnTo>
                <a:lnTo>
                  <a:pt x="265" y="11"/>
                </a:lnTo>
                <a:lnTo>
                  <a:pt x="270" y="13"/>
                </a:lnTo>
                <a:lnTo>
                  <a:pt x="274" y="16"/>
                </a:lnTo>
                <a:lnTo>
                  <a:pt x="280" y="20"/>
                </a:lnTo>
                <a:lnTo>
                  <a:pt x="285" y="22"/>
                </a:lnTo>
                <a:lnTo>
                  <a:pt x="291" y="26"/>
                </a:lnTo>
                <a:lnTo>
                  <a:pt x="294" y="29"/>
                </a:lnTo>
                <a:lnTo>
                  <a:pt x="302" y="31"/>
                </a:lnTo>
                <a:lnTo>
                  <a:pt x="305" y="33"/>
                </a:lnTo>
                <a:lnTo>
                  <a:pt x="313" y="35"/>
                </a:lnTo>
                <a:lnTo>
                  <a:pt x="318" y="37"/>
                </a:lnTo>
                <a:lnTo>
                  <a:pt x="322" y="38"/>
                </a:lnTo>
                <a:lnTo>
                  <a:pt x="327" y="40"/>
                </a:lnTo>
                <a:lnTo>
                  <a:pt x="324" y="35"/>
                </a:lnTo>
                <a:lnTo>
                  <a:pt x="320" y="33"/>
                </a:lnTo>
                <a:lnTo>
                  <a:pt x="316" y="29"/>
                </a:lnTo>
                <a:lnTo>
                  <a:pt x="311" y="26"/>
                </a:lnTo>
                <a:lnTo>
                  <a:pt x="307" y="22"/>
                </a:lnTo>
                <a:lnTo>
                  <a:pt x="302" y="18"/>
                </a:lnTo>
                <a:lnTo>
                  <a:pt x="296" y="16"/>
                </a:lnTo>
                <a:lnTo>
                  <a:pt x="291" y="15"/>
                </a:lnTo>
                <a:lnTo>
                  <a:pt x="285" y="13"/>
                </a:lnTo>
                <a:lnTo>
                  <a:pt x="280" y="13"/>
                </a:lnTo>
                <a:lnTo>
                  <a:pt x="274" y="11"/>
                </a:lnTo>
                <a:lnTo>
                  <a:pt x="267" y="9"/>
                </a:lnTo>
                <a:lnTo>
                  <a:pt x="261" y="7"/>
                </a:lnTo>
                <a:lnTo>
                  <a:pt x="256" y="7"/>
                </a:lnTo>
                <a:lnTo>
                  <a:pt x="248" y="7"/>
                </a:lnTo>
                <a:lnTo>
                  <a:pt x="245" y="5"/>
                </a:lnTo>
                <a:lnTo>
                  <a:pt x="237" y="5"/>
                </a:lnTo>
                <a:lnTo>
                  <a:pt x="232" y="5"/>
                </a:lnTo>
                <a:lnTo>
                  <a:pt x="226" y="5"/>
                </a:lnTo>
                <a:lnTo>
                  <a:pt x="221" y="5"/>
                </a:lnTo>
                <a:lnTo>
                  <a:pt x="211" y="5"/>
                </a:lnTo>
                <a:lnTo>
                  <a:pt x="206" y="5"/>
                </a:lnTo>
                <a:lnTo>
                  <a:pt x="199" y="7"/>
                </a:lnTo>
                <a:lnTo>
                  <a:pt x="191" y="7"/>
                </a:lnTo>
                <a:lnTo>
                  <a:pt x="186" y="7"/>
                </a:lnTo>
                <a:lnTo>
                  <a:pt x="178" y="9"/>
                </a:lnTo>
                <a:lnTo>
                  <a:pt x="169" y="9"/>
                </a:lnTo>
                <a:lnTo>
                  <a:pt x="164" y="11"/>
                </a:lnTo>
                <a:lnTo>
                  <a:pt x="158" y="13"/>
                </a:lnTo>
                <a:lnTo>
                  <a:pt x="151" y="15"/>
                </a:lnTo>
                <a:lnTo>
                  <a:pt x="143" y="16"/>
                </a:lnTo>
                <a:lnTo>
                  <a:pt x="136" y="18"/>
                </a:lnTo>
                <a:lnTo>
                  <a:pt x="131" y="20"/>
                </a:lnTo>
                <a:lnTo>
                  <a:pt x="121" y="22"/>
                </a:lnTo>
                <a:lnTo>
                  <a:pt x="116" y="24"/>
                </a:lnTo>
                <a:lnTo>
                  <a:pt x="110" y="26"/>
                </a:lnTo>
                <a:lnTo>
                  <a:pt x="103" y="27"/>
                </a:lnTo>
                <a:lnTo>
                  <a:pt x="96" y="29"/>
                </a:lnTo>
                <a:lnTo>
                  <a:pt x="90" y="31"/>
                </a:lnTo>
                <a:lnTo>
                  <a:pt x="81" y="33"/>
                </a:lnTo>
                <a:lnTo>
                  <a:pt x="75" y="35"/>
                </a:lnTo>
                <a:lnTo>
                  <a:pt x="70" y="35"/>
                </a:lnTo>
                <a:lnTo>
                  <a:pt x="64" y="37"/>
                </a:lnTo>
                <a:lnTo>
                  <a:pt x="57" y="38"/>
                </a:lnTo>
                <a:lnTo>
                  <a:pt x="51" y="38"/>
                </a:lnTo>
                <a:lnTo>
                  <a:pt x="46" y="40"/>
                </a:lnTo>
                <a:lnTo>
                  <a:pt x="39" y="42"/>
                </a:lnTo>
                <a:lnTo>
                  <a:pt x="35" y="44"/>
                </a:lnTo>
                <a:lnTo>
                  <a:pt x="28" y="46"/>
                </a:lnTo>
                <a:lnTo>
                  <a:pt x="20" y="49"/>
                </a:lnTo>
                <a:lnTo>
                  <a:pt x="15" y="51"/>
                </a:lnTo>
                <a:lnTo>
                  <a:pt x="7" y="53"/>
                </a:lnTo>
                <a:lnTo>
                  <a:pt x="0" y="57"/>
                </a:lnTo>
                <a:lnTo>
                  <a:pt x="5" y="46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03" name="Freeform 2159"/>
          <p:cNvSpPr>
            <a:spLocks/>
          </p:cNvSpPr>
          <p:nvPr/>
        </p:nvSpPr>
        <p:spPr bwMode="auto">
          <a:xfrm>
            <a:off x="6324600" y="4113213"/>
            <a:ext cx="87313" cy="52387"/>
          </a:xfrm>
          <a:custGeom>
            <a:avLst/>
            <a:gdLst>
              <a:gd name="T0" fmla="*/ 86 w 106"/>
              <a:gd name="T1" fmla="*/ 57 h 66"/>
              <a:gd name="T2" fmla="*/ 84 w 106"/>
              <a:gd name="T3" fmla="*/ 55 h 66"/>
              <a:gd name="T4" fmla="*/ 82 w 106"/>
              <a:gd name="T5" fmla="*/ 53 h 66"/>
              <a:gd name="T6" fmla="*/ 77 w 106"/>
              <a:gd name="T7" fmla="*/ 50 h 66"/>
              <a:gd name="T8" fmla="*/ 73 w 106"/>
              <a:gd name="T9" fmla="*/ 48 h 66"/>
              <a:gd name="T10" fmla="*/ 68 w 106"/>
              <a:gd name="T11" fmla="*/ 42 h 66"/>
              <a:gd name="T12" fmla="*/ 62 w 106"/>
              <a:gd name="T13" fmla="*/ 39 h 66"/>
              <a:gd name="T14" fmla="*/ 57 w 106"/>
              <a:gd name="T15" fmla="*/ 35 h 66"/>
              <a:gd name="T16" fmla="*/ 49 w 106"/>
              <a:gd name="T17" fmla="*/ 31 h 66"/>
              <a:gd name="T18" fmla="*/ 42 w 106"/>
              <a:gd name="T19" fmla="*/ 26 h 66"/>
              <a:gd name="T20" fmla="*/ 33 w 106"/>
              <a:gd name="T21" fmla="*/ 20 h 66"/>
              <a:gd name="T22" fmla="*/ 22 w 106"/>
              <a:gd name="T23" fmla="*/ 13 h 66"/>
              <a:gd name="T24" fmla="*/ 16 w 106"/>
              <a:gd name="T25" fmla="*/ 9 h 66"/>
              <a:gd name="T26" fmla="*/ 13 w 106"/>
              <a:gd name="T27" fmla="*/ 7 h 66"/>
              <a:gd name="T28" fmla="*/ 9 w 106"/>
              <a:gd name="T29" fmla="*/ 6 h 66"/>
              <a:gd name="T30" fmla="*/ 7 w 106"/>
              <a:gd name="T31" fmla="*/ 4 h 66"/>
              <a:gd name="T32" fmla="*/ 0 w 106"/>
              <a:gd name="T33" fmla="*/ 0 h 66"/>
              <a:gd name="T34" fmla="*/ 2 w 106"/>
              <a:gd name="T35" fmla="*/ 0 h 66"/>
              <a:gd name="T36" fmla="*/ 5 w 106"/>
              <a:gd name="T37" fmla="*/ 2 h 66"/>
              <a:gd name="T38" fmla="*/ 7 w 106"/>
              <a:gd name="T39" fmla="*/ 4 h 66"/>
              <a:gd name="T40" fmla="*/ 13 w 106"/>
              <a:gd name="T41" fmla="*/ 6 h 66"/>
              <a:gd name="T42" fmla="*/ 14 w 106"/>
              <a:gd name="T43" fmla="*/ 6 h 66"/>
              <a:gd name="T44" fmla="*/ 20 w 106"/>
              <a:gd name="T45" fmla="*/ 9 h 66"/>
              <a:gd name="T46" fmla="*/ 24 w 106"/>
              <a:gd name="T47" fmla="*/ 9 h 66"/>
              <a:gd name="T48" fmla="*/ 27 w 106"/>
              <a:gd name="T49" fmla="*/ 11 h 66"/>
              <a:gd name="T50" fmla="*/ 29 w 106"/>
              <a:gd name="T51" fmla="*/ 13 h 66"/>
              <a:gd name="T52" fmla="*/ 36 w 106"/>
              <a:gd name="T53" fmla="*/ 17 h 66"/>
              <a:gd name="T54" fmla="*/ 38 w 106"/>
              <a:gd name="T55" fmla="*/ 17 h 66"/>
              <a:gd name="T56" fmla="*/ 44 w 106"/>
              <a:gd name="T57" fmla="*/ 20 h 66"/>
              <a:gd name="T58" fmla="*/ 47 w 106"/>
              <a:gd name="T59" fmla="*/ 22 h 66"/>
              <a:gd name="T60" fmla="*/ 53 w 106"/>
              <a:gd name="T61" fmla="*/ 24 h 66"/>
              <a:gd name="T62" fmla="*/ 60 w 106"/>
              <a:gd name="T63" fmla="*/ 28 h 66"/>
              <a:gd name="T64" fmla="*/ 77 w 106"/>
              <a:gd name="T65" fmla="*/ 39 h 66"/>
              <a:gd name="T66" fmla="*/ 88 w 106"/>
              <a:gd name="T67" fmla="*/ 44 h 66"/>
              <a:gd name="T68" fmla="*/ 92 w 106"/>
              <a:gd name="T69" fmla="*/ 50 h 66"/>
              <a:gd name="T70" fmla="*/ 95 w 106"/>
              <a:gd name="T71" fmla="*/ 52 h 66"/>
              <a:gd name="T72" fmla="*/ 99 w 106"/>
              <a:gd name="T73" fmla="*/ 55 h 66"/>
              <a:gd name="T74" fmla="*/ 101 w 106"/>
              <a:gd name="T75" fmla="*/ 57 h 66"/>
              <a:gd name="T76" fmla="*/ 103 w 106"/>
              <a:gd name="T77" fmla="*/ 59 h 66"/>
              <a:gd name="T78" fmla="*/ 105 w 106"/>
              <a:gd name="T79" fmla="*/ 63 h 66"/>
              <a:gd name="T80" fmla="*/ 106 w 106"/>
              <a:gd name="T81" fmla="*/ 64 h 66"/>
              <a:gd name="T82" fmla="*/ 106 w 106"/>
              <a:gd name="T83" fmla="*/ 66 h 66"/>
              <a:gd name="T84" fmla="*/ 95 w 106"/>
              <a:gd name="T85" fmla="*/ 61 h 66"/>
              <a:gd name="T86" fmla="*/ 90 w 106"/>
              <a:gd name="T87" fmla="*/ 59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06" h="66">
                <a:moveTo>
                  <a:pt x="90" y="59"/>
                </a:moveTo>
                <a:lnTo>
                  <a:pt x="88" y="57"/>
                </a:lnTo>
                <a:lnTo>
                  <a:pt x="86" y="57"/>
                </a:lnTo>
                <a:lnTo>
                  <a:pt x="86" y="57"/>
                </a:lnTo>
                <a:lnTo>
                  <a:pt x="86" y="55"/>
                </a:lnTo>
                <a:lnTo>
                  <a:pt x="84" y="55"/>
                </a:lnTo>
                <a:lnTo>
                  <a:pt x="84" y="55"/>
                </a:lnTo>
                <a:lnTo>
                  <a:pt x="82" y="53"/>
                </a:lnTo>
                <a:lnTo>
                  <a:pt x="82" y="53"/>
                </a:lnTo>
                <a:lnTo>
                  <a:pt x="81" y="52"/>
                </a:lnTo>
                <a:lnTo>
                  <a:pt x="79" y="52"/>
                </a:lnTo>
                <a:lnTo>
                  <a:pt x="77" y="50"/>
                </a:lnTo>
                <a:lnTo>
                  <a:pt x="77" y="50"/>
                </a:lnTo>
                <a:lnTo>
                  <a:pt x="77" y="48"/>
                </a:lnTo>
                <a:lnTo>
                  <a:pt x="73" y="48"/>
                </a:lnTo>
                <a:lnTo>
                  <a:pt x="71" y="46"/>
                </a:lnTo>
                <a:lnTo>
                  <a:pt x="70" y="44"/>
                </a:lnTo>
                <a:lnTo>
                  <a:pt x="68" y="42"/>
                </a:lnTo>
                <a:lnTo>
                  <a:pt x="66" y="41"/>
                </a:lnTo>
                <a:lnTo>
                  <a:pt x="64" y="41"/>
                </a:lnTo>
                <a:lnTo>
                  <a:pt x="62" y="39"/>
                </a:lnTo>
                <a:lnTo>
                  <a:pt x="60" y="37"/>
                </a:lnTo>
                <a:lnTo>
                  <a:pt x="59" y="37"/>
                </a:lnTo>
                <a:lnTo>
                  <a:pt x="57" y="35"/>
                </a:lnTo>
                <a:lnTo>
                  <a:pt x="53" y="33"/>
                </a:lnTo>
                <a:lnTo>
                  <a:pt x="51" y="33"/>
                </a:lnTo>
                <a:lnTo>
                  <a:pt x="49" y="31"/>
                </a:lnTo>
                <a:lnTo>
                  <a:pt x="47" y="29"/>
                </a:lnTo>
                <a:lnTo>
                  <a:pt x="46" y="29"/>
                </a:lnTo>
                <a:lnTo>
                  <a:pt x="42" y="26"/>
                </a:lnTo>
                <a:lnTo>
                  <a:pt x="40" y="24"/>
                </a:lnTo>
                <a:lnTo>
                  <a:pt x="38" y="24"/>
                </a:lnTo>
                <a:lnTo>
                  <a:pt x="33" y="20"/>
                </a:lnTo>
                <a:lnTo>
                  <a:pt x="33" y="18"/>
                </a:lnTo>
                <a:lnTo>
                  <a:pt x="24" y="15"/>
                </a:lnTo>
                <a:lnTo>
                  <a:pt x="22" y="13"/>
                </a:lnTo>
                <a:lnTo>
                  <a:pt x="20" y="11"/>
                </a:lnTo>
                <a:lnTo>
                  <a:pt x="18" y="11"/>
                </a:lnTo>
                <a:lnTo>
                  <a:pt x="16" y="9"/>
                </a:lnTo>
                <a:lnTo>
                  <a:pt x="14" y="9"/>
                </a:lnTo>
                <a:lnTo>
                  <a:pt x="14" y="7"/>
                </a:lnTo>
                <a:lnTo>
                  <a:pt x="13" y="7"/>
                </a:lnTo>
                <a:lnTo>
                  <a:pt x="13" y="6"/>
                </a:lnTo>
                <a:lnTo>
                  <a:pt x="11" y="6"/>
                </a:lnTo>
                <a:lnTo>
                  <a:pt x="9" y="6"/>
                </a:lnTo>
                <a:lnTo>
                  <a:pt x="9" y="6"/>
                </a:lnTo>
                <a:lnTo>
                  <a:pt x="9" y="4"/>
                </a:lnTo>
                <a:lnTo>
                  <a:pt x="7" y="4"/>
                </a:lnTo>
                <a:lnTo>
                  <a:pt x="3" y="2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3" y="2"/>
                </a:lnTo>
                <a:lnTo>
                  <a:pt x="5" y="2"/>
                </a:lnTo>
                <a:lnTo>
                  <a:pt x="5" y="2"/>
                </a:lnTo>
                <a:lnTo>
                  <a:pt x="7" y="2"/>
                </a:lnTo>
                <a:lnTo>
                  <a:pt x="7" y="4"/>
                </a:lnTo>
                <a:lnTo>
                  <a:pt x="9" y="4"/>
                </a:lnTo>
                <a:lnTo>
                  <a:pt x="11" y="4"/>
                </a:lnTo>
                <a:lnTo>
                  <a:pt x="13" y="6"/>
                </a:lnTo>
                <a:lnTo>
                  <a:pt x="13" y="6"/>
                </a:lnTo>
                <a:lnTo>
                  <a:pt x="14" y="6"/>
                </a:lnTo>
                <a:lnTo>
                  <a:pt x="14" y="6"/>
                </a:lnTo>
                <a:lnTo>
                  <a:pt x="16" y="7"/>
                </a:lnTo>
                <a:lnTo>
                  <a:pt x="18" y="7"/>
                </a:lnTo>
                <a:lnTo>
                  <a:pt x="20" y="9"/>
                </a:lnTo>
                <a:lnTo>
                  <a:pt x="20" y="9"/>
                </a:lnTo>
                <a:lnTo>
                  <a:pt x="22" y="9"/>
                </a:lnTo>
                <a:lnTo>
                  <a:pt x="24" y="9"/>
                </a:lnTo>
                <a:lnTo>
                  <a:pt x="24" y="11"/>
                </a:lnTo>
                <a:lnTo>
                  <a:pt x="25" y="11"/>
                </a:lnTo>
                <a:lnTo>
                  <a:pt x="27" y="11"/>
                </a:lnTo>
                <a:lnTo>
                  <a:pt x="27" y="13"/>
                </a:lnTo>
                <a:lnTo>
                  <a:pt x="29" y="13"/>
                </a:lnTo>
                <a:lnTo>
                  <a:pt x="29" y="13"/>
                </a:lnTo>
                <a:lnTo>
                  <a:pt x="31" y="13"/>
                </a:lnTo>
                <a:lnTo>
                  <a:pt x="35" y="15"/>
                </a:lnTo>
                <a:lnTo>
                  <a:pt x="36" y="17"/>
                </a:lnTo>
                <a:lnTo>
                  <a:pt x="36" y="17"/>
                </a:lnTo>
                <a:lnTo>
                  <a:pt x="38" y="17"/>
                </a:lnTo>
                <a:lnTo>
                  <a:pt x="38" y="17"/>
                </a:lnTo>
                <a:lnTo>
                  <a:pt x="40" y="18"/>
                </a:lnTo>
                <a:lnTo>
                  <a:pt x="42" y="18"/>
                </a:lnTo>
                <a:lnTo>
                  <a:pt x="44" y="20"/>
                </a:lnTo>
                <a:lnTo>
                  <a:pt x="44" y="20"/>
                </a:lnTo>
                <a:lnTo>
                  <a:pt x="46" y="20"/>
                </a:lnTo>
                <a:lnTo>
                  <a:pt x="47" y="22"/>
                </a:lnTo>
                <a:lnTo>
                  <a:pt x="49" y="22"/>
                </a:lnTo>
                <a:lnTo>
                  <a:pt x="51" y="24"/>
                </a:lnTo>
                <a:lnTo>
                  <a:pt x="53" y="24"/>
                </a:lnTo>
                <a:lnTo>
                  <a:pt x="55" y="26"/>
                </a:lnTo>
                <a:lnTo>
                  <a:pt x="59" y="26"/>
                </a:lnTo>
                <a:lnTo>
                  <a:pt x="60" y="28"/>
                </a:lnTo>
                <a:lnTo>
                  <a:pt x="64" y="29"/>
                </a:lnTo>
                <a:lnTo>
                  <a:pt x="73" y="35"/>
                </a:lnTo>
                <a:lnTo>
                  <a:pt x="77" y="39"/>
                </a:lnTo>
                <a:lnTo>
                  <a:pt x="79" y="39"/>
                </a:lnTo>
                <a:lnTo>
                  <a:pt x="82" y="42"/>
                </a:lnTo>
                <a:lnTo>
                  <a:pt x="88" y="44"/>
                </a:lnTo>
                <a:lnTo>
                  <a:pt x="88" y="46"/>
                </a:lnTo>
                <a:lnTo>
                  <a:pt x="90" y="48"/>
                </a:lnTo>
                <a:lnTo>
                  <a:pt x="92" y="50"/>
                </a:lnTo>
                <a:lnTo>
                  <a:pt x="93" y="52"/>
                </a:lnTo>
                <a:lnTo>
                  <a:pt x="93" y="52"/>
                </a:lnTo>
                <a:lnTo>
                  <a:pt x="95" y="52"/>
                </a:lnTo>
                <a:lnTo>
                  <a:pt x="97" y="53"/>
                </a:lnTo>
                <a:lnTo>
                  <a:pt x="97" y="53"/>
                </a:lnTo>
                <a:lnTo>
                  <a:pt x="99" y="55"/>
                </a:lnTo>
                <a:lnTo>
                  <a:pt x="101" y="55"/>
                </a:lnTo>
                <a:lnTo>
                  <a:pt x="101" y="55"/>
                </a:lnTo>
                <a:lnTo>
                  <a:pt x="101" y="57"/>
                </a:lnTo>
                <a:lnTo>
                  <a:pt x="103" y="57"/>
                </a:lnTo>
                <a:lnTo>
                  <a:pt x="103" y="59"/>
                </a:lnTo>
                <a:lnTo>
                  <a:pt x="103" y="59"/>
                </a:lnTo>
                <a:lnTo>
                  <a:pt x="103" y="61"/>
                </a:lnTo>
                <a:lnTo>
                  <a:pt x="105" y="61"/>
                </a:lnTo>
                <a:lnTo>
                  <a:pt x="105" y="63"/>
                </a:lnTo>
                <a:lnTo>
                  <a:pt x="105" y="63"/>
                </a:lnTo>
                <a:lnTo>
                  <a:pt x="106" y="64"/>
                </a:lnTo>
                <a:lnTo>
                  <a:pt x="106" y="64"/>
                </a:lnTo>
                <a:lnTo>
                  <a:pt x="106" y="66"/>
                </a:lnTo>
                <a:lnTo>
                  <a:pt x="106" y="66"/>
                </a:lnTo>
                <a:lnTo>
                  <a:pt x="106" y="66"/>
                </a:lnTo>
                <a:lnTo>
                  <a:pt x="103" y="66"/>
                </a:lnTo>
                <a:lnTo>
                  <a:pt x="99" y="64"/>
                </a:lnTo>
                <a:lnTo>
                  <a:pt x="95" y="61"/>
                </a:lnTo>
                <a:lnTo>
                  <a:pt x="92" y="59"/>
                </a:lnTo>
                <a:lnTo>
                  <a:pt x="86" y="57"/>
                </a:lnTo>
                <a:lnTo>
                  <a:pt x="90" y="59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04" name="Freeform 2160"/>
          <p:cNvSpPr>
            <a:spLocks/>
          </p:cNvSpPr>
          <p:nvPr/>
        </p:nvSpPr>
        <p:spPr bwMode="auto">
          <a:xfrm>
            <a:off x="6324600" y="4113213"/>
            <a:ext cx="87313" cy="52387"/>
          </a:xfrm>
          <a:custGeom>
            <a:avLst/>
            <a:gdLst>
              <a:gd name="T0" fmla="*/ 86 w 106"/>
              <a:gd name="T1" fmla="*/ 57 h 66"/>
              <a:gd name="T2" fmla="*/ 84 w 106"/>
              <a:gd name="T3" fmla="*/ 55 h 66"/>
              <a:gd name="T4" fmla="*/ 82 w 106"/>
              <a:gd name="T5" fmla="*/ 53 h 66"/>
              <a:gd name="T6" fmla="*/ 77 w 106"/>
              <a:gd name="T7" fmla="*/ 50 h 66"/>
              <a:gd name="T8" fmla="*/ 73 w 106"/>
              <a:gd name="T9" fmla="*/ 48 h 66"/>
              <a:gd name="T10" fmla="*/ 68 w 106"/>
              <a:gd name="T11" fmla="*/ 42 h 66"/>
              <a:gd name="T12" fmla="*/ 62 w 106"/>
              <a:gd name="T13" fmla="*/ 39 h 66"/>
              <a:gd name="T14" fmla="*/ 57 w 106"/>
              <a:gd name="T15" fmla="*/ 35 h 66"/>
              <a:gd name="T16" fmla="*/ 49 w 106"/>
              <a:gd name="T17" fmla="*/ 31 h 66"/>
              <a:gd name="T18" fmla="*/ 42 w 106"/>
              <a:gd name="T19" fmla="*/ 26 h 66"/>
              <a:gd name="T20" fmla="*/ 33 w 106"/>
              <a:gd name="T21" fmla="*/ 20 h 66"/>
              <a:gd name="T22" fmla="*/ 22 w 106"/>
              <a:gd name="T23" fmla="*/ 13 h 66"/>
              <a:gd name="T24" fmla="*/ 16 w 106"/>
              <a:gd name="T25" fmla="*/ 9 h 66"/>
              <a:gd name="T26" fmla="*/ 13 w 106"/>
              <a:gd name="T27" fmla="*/ 7 h 66"/>
              <a:gd name="T28" fmla="*/ 9 w 106"/>
              <a:gd name="T29" fmla="*/ 6 h 66"/>
              <a:gd name="T30" fmla="*/ 7 w 106"/>
              <a:gd name="T31" fmla="*/ 4 h 66"/>
              <a:gd name="T32" fmla="*/ 0 w 106"/>
              <a:gd name="T33" fmla="*/ 0 h 66"/>
              <a:gd name="T34" fmla="*/ 2 w 106"/>
              <a:gd name="T35" fmla="*/ 0 h 66"/>
              <a:gd name="T36" fmla="*/ 5 w 106"/>
              <a:gd name="T37" fmla="*/ 2 h 66"/>
              <a:gd name="T38" fmla="*/ 7 w 106"/>
              <a:gd name="T39" fmla="*/ 4 h 66"/>
              <a:gd name="T40" fmla="*/ 13 w 106"/>
              <a:gd name="T41" fmla="*/ 6 h 66"/>
              <a:gd name="T42" fmla="*/ 14 w 106"/>
              <a:gd name="T43" fmla="*/ 6 h 66"/>
              <a:gd name="T44" fmla="*/ 20 w 106"/>
              <a:gd name="T45" fmla="*/ 9 h 66"/>
              <a:gd name="T46" fmla="*/ 24 w 106"/>
              <a:gd name="T47" fmla="*/ 9 h 66"/>
              <a:gd name="T48" fmla="*/ 27 w 106"/>
              <a:gd name="T49" fmla="*/ 11 h 66"/>
              <a:gd name="T50" fmla="*/ 29 w 106"/>
              <a:gd name="T51" fmla="*/ 13 h 66"/>
              <a:gd name="T52" fmla="*/ 36 w 106"/>
              <a:gd name="T53" fmla="*/ 17 h 66"/>
              <a:gd name="T54" fmla="*/ 38 w 106"/>
              <a:gd name="T55" fmla="*/ 17 h 66"/>
              <a:gd name="T56" fmla="*/ 44 w 106"/>
              <a:gd name="T57" fmla="*/ 20 h 66"/>
              <a:gd name="T58" fmla="*/ 47 w 106"/>
              <a:gd name="T59" fmla="*/ 22 h 66"/>
              <a:gd name="T60" fmla="*/ 53 w 106"/>
              <a:gd name="T61" fmla="*/ 24 h 66"/>
              <a:gd name="T62" fmla="*/ 60 w 106"/>
              <a:gd name="T63" fmla="*/ 28 h 66"/>
              <a:gd name="T64" fmla="*/ 77 w 106"/>
              <a:gd name="T65" fmla="*/ 39 h 66"/>
              <a:gd name="T66" fmla="*/ 88 w 106"/>
              <a:gd name="T67" fmla="*/ 44 h 66"/>
              <a:gd name="T68" fmla="*/ 92 w 106"/>
              <a:gd name="T69" fmla="*/ 50 h 66"/>
              <a:gd name="T70" fmla="*/ 95 w 106"/>
              <a:gd name="T71" fmla="*/ 52 h 66"/>
              <a:gd name="T72" fmla="*/ 99 w 106"/>
              <a:gd name="T73" fmla="*/ 55 h 66"/>
              <a:gd name="T74" fmla="*/ 101 w 106"/>
              <a:gd name="T75" fmla="*/ 57 h 66"/>
              <a:gd name="T76" fmla="*/ 103 w 106"/>
              <a:gd name="T77" fmla="*/ 59 h 66"/>
              <a:gd name="T78" fmla="*/ 105 w 106"/>
              <a:gd name="T79" fmla="*/ 63 h 66"/>
              <a:gd name="T80" fmla="*/ 106 w 106"/>
              <a:gd name="T81" fmla="*/ 64 h 66"/>
              <a:gd name="T82" fmla="*/ 106 w 106"/>
              <a:gd name="T83" fmla="*/ 66 h 66"/>
              <a:gd name="T84" fmla="*/ 95 w 106"/>
              <a:gd name="T85" fmla="*/ 61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06" h="66">
                <a:moveTo>
                  <a:pt x="90" y="59"/>
                </a:moveTo>
                <a:lnTo>
                  <a:pt x="88" y="57"/>
                </a:lnTo>
                <a:lnTo>
                  <a:pt x="86" y="57"/>
                </a:lnTo>
                <a:lnTo>
                  <a:pt x="86" y="57"/>
                </a:lnTo>
                <a:lnTo>
                  <a:pt x="86" y="55"/>
                </a:lnTo>
                <a:lnTo>
                  <a:pt x="84" y="55"/>
                </a:lnTo>
                <a:lnTo>
                  <a:pt x="84" y="55"/>
                </a:lnTo>
                <a:lnTo>
                  <a:pt x="82" y="53"/>
                </a:lnTo>
                <a:lnTo>
                  <a:pt x="82" y="53"/>
                </a:lnTo>
                <a:lnTo>
                  <a:pt x="81" y="52"/>
                </a:lnTo>
                <a:lnTo>
                  <a:pt x="79" y="52"/>
                </a:lnTo>
                <a:lnTo>
                  <a:pt x="77" y="50"/>
                </a:lnTo>
                <a:lnTo>
                  <a:pt x="77" y="50"/>
                </a:lnTo>
                <a:lnTo>
                  <a:pt x="77" y="48"/>
                </a:lnTo>
                <a:lnTo>
                  <a:pt x="73" y="48"/>
                </a:lnTo>
                <a:lnTo>
                  <a:pt x="71" y="46"/>
                </a:lnTo>
                <a:lnTo>
                  <a:pt x="70" y="44"/>
                </a:lnTo>
                <a:lnTo>
                  <a:pt x="68" y="42"/>
                </a:lnTo>
                <a:lnTo>
                  <a:pt x="66" y="41"/>
                </a:lnTo>
                <a:lnTo>
                  <a:pt x="64" y="41"/>
                </a:lnTo>
                <a:lnTo>
                  <a:pt x="62" y="39"/>
                </a:lnTo>
                <a:lnTo>
                  <a:pt x="60" y="37"/>
                </a:lnTo>
                <a:lnTo>
                  <a:pt x="59" y="37"/>
                </a:lnTo>
                <a:lnTo>
                  <a:pt x="57" y="35"/>
                </a:lnTo>
                <a:lnTo>
                  <a:pt x="53" y="33"/>
                </a:lnTo>
                <a:lnTo>
                  <a:pt x="51" y="33"/>
                </a:lnTo>
                <a:lnTo>
                  <a:pt x="49" y="31"/>
                </a:lnTo>
                <a:lnTo>
                  <a:pt x="47" y="29"/>
                </a:lnTo>
                <a:lnTo>
                  <a:pt x="46" y="29"/>
                </a:lnTo>
                <a:lnTo>
                  <a:pt x="42" y="26"/>
                </a:lnTo>
                <a:lnTo>
                  <a:pt x="40" y="24"/>
                </a:lnTo>
                <a:lnTo>
                  <a:pt x="38" y="24"/>
                </a:lnTo>
                <a:lnTo>
                  <a:pt x="33" y="20"/>
                </a:lnTo>
                <a:lnTo>
                  <a:pt x="33" y="18"/>
                </a:lnTo>
                <a:lnTo>
                  <a:pt x="24" y="15"/>
                </a:lnTo>
                <a:lnTo>
                  <a:pt x="22" y="13"/>
                </a:lnTo>
                <a:lnTo>
                  <a:pt x="20" y="11"/>
                </a:lnTo>
                <a:lnTo>
                  <a:pt x="18" y="11"/>
                </a:lnTo>
                <a:lnTo>
                  <a:pt x="16" y="9"/>
                </a:lnTo>
                <a:lnTo>
                  <a:pt x="14" y="9"/>
                </a:lnTo>
                <a:lnTo>
                  <a:pt x="14" y="7"/>
                </a:lnTo>
                <a:lnTo>
                  <a:pt x="13" y="7"/>
                </a:lnTo>
                <a:lnTo>
                  <a:pt x="13" y="6"/>
                </a:lnTo>
                <a:lnTo>
                  <a:pt x="11" y="6"/>
                </a:lnTo>
                <a:lnTo>
                  <a:pt x="9" y="6"/>
                </a:lnTo>
                <a:lnTo>
                  <a:pt x="9" y="6"/>
                </a:lnTo>
                <a:lnTo>
                  <a:pt x="9" y="4"/>
                </a:lnTo>
                <a:lnTo>
                  <a:pt x="7" y="4"/>
                </a:lnTo>
                <a:lnTo>
                  <a:pt x="3" y="2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3" y="2"/>
                </a:lnTo>
                <a:lnTo>
                  <a:pt x="5" y="2"/>
                </a:lnTo>
                <a:lnTo>
                  <a:pt x="5" y="2"/>
                </a:lnTo>
                <a:lnTo>
                  <a:pt x="7" y="2"/>
                </a:lnTo>
                <a:lnTo>
                  <a:pt x="7" y="4"/>
                </a:lnTo>
                <a:lnTo>
                  <a:pt x="9" y="4"/>
                </a:lnTo>
                <a:lnTo>
                  <a:pt x="11" y="4"/>
                </a:lnTo>
                <a:lnTo>
                  <a:pt x="13" y="6"/>
                </a:lnTo>
                <a:lnTo>
                  <a:pt x="13" y="6"/>
                </a:lnTo>
                <a:lnTo>
                  <a:pt x="14" y="6"/>
                </a:lnTo>
                <a:lnTo>
                  <a:pt x="14" y="6"/>
                </a:lnTo>
                <a:lnTo>
                  <a:pt x="16" y="7"/>
                </a:lnTo>
                <a:lnTo>
                  <a:pt x="18" y="7"/>
                </a:lnTo>
                <a:lnTo>
                  <a:pt x="20" y="9"/>
                </a:lnTo>
                <a:lnTo>
                  <a:pt x="20" y="9"/>
                </a:lnTo>
                <a:lnTo>
                  <a:pt x="22" y="9"/>
                </a:lnTo>
                <a:lnTo>
                  <a:pt x="24" y="9"/>
                </a:lnTo>
                <a:lnTo>
                  <a:pt x="24" y="11"/>
                </a:lnTo>
                <a:lnTo>
                  <a:pt x="25" y="11"/>
                </a:lnTo>
                <a:lnTo>
                  <a:pt x="27" y="11"/>
                </a:lnTo>
                <a:lnTo>
                  <a:pt x="27" y="13"/>
                </a:lnTo>
                <a:lnTo>
                  <a:pt x="29" y="13"/>
                </a:lnTo>
                <a:lnTo>
                  <a:pt x="29" y="13"/>
                </a:lnTo>
                <a:lnTo>
                  <a:pt x="31" y="13"/>
                </a:lnTo>
                <a:lnTo>
                  <a:pt x="35" y="15"/>
                </a:lnTo>
                <a:lnTo>
                  <a:pt x="36" y="17"/>
                </a:lnTo>
                <a:lnTo>
                  <a:pt x="36" y="17"/>
                </a:lnTo>
                <a:lnTo>
                  <a:pt x="38" y="17"/>
                </a:lnTo>
                <a:lnTo>
                  <a:pt x="38" y="17"/>
                </a:lnTo>
                <a:lnTo>
                  <a:pt x="40" y="18"/>
                </a:lnTo>
                <a:lnTo>
                  <a:pt x="42" y="18"/>
                </a:lnTo>
                <a:lnTo>
                  <a:pt x="44" y="20"/>
                </a:lnTo>
                <a:lnTo>
                  <a:pt x="44" y="20"/>
                </a:lnTo>
                <a:lnTo>
                  <a:pt x="46" y="20"/>
                </a:lnTo>
                <a:lnTo>
                  <a:pt x="47" y="22"/>
                </a:lnTo>
                <a:lnTo>
                  <a:pt x="49" y="22"/>
                </a:lnTo>
                <a:lnTo>
                  <a:pt x="51" y="24"/>
                </a:lnTo>
                <a:lnTo>
                  <a:pt x="53" y="24"/>
                </a:lnTo>
                <a:lnTo>
                  <a:pt x="55" y="26"/>
                </a:lnTo>
                <a:lnTo>
                  <a:pt x="59" y="26"/>
                </a:lnTo>
                <a:lnTo>
                  <a:pt x="60" y="28"/>
                </a:lnTo>
                <a:lnTo>
                  <a:pt x="64" y="29"/>
                </a:lnTo>
                <a:lnTo>
                  <a:pt x="73" y="35"/>
                </a:lnTo>
                <a:lnTo>
                  <a:pt x="77" y="39"/>
                </a:lnTo>
                <a:lnTo>
                  <a:pt x="79" y="39"/>
                </a:lnTo>
                <a:lnTo>
                  <a:pt x="82" y="42"/>
                </a:lnTo>
                <a:lnTo>
                  <a:pt x="88" y="44"/>
                </a:lnTo>
                <a:lnTo>
                  <a:pt x="88" y="46"/>
                </a:lnTo>
                <a:lnTo>
                  <a:pt x="90" y="48"/>
                </a:lnTo>
                <a:lnTo>
                  <a:pt x="92" y="50"/>
                </a:lnTo>
                <a:lnTo>
                  <a:pt x="93" y="52"/>
                </a:lnTo>
                <a:lnTo>
                  <a:pt x="93" y="52"/>
                </a:lnTo>
                <a:lnTo>
                  <a:pt x="95" y="52"/>
                </a:lnTo>
                <a:lnTo>
                  <a:pt x="97" y="53"/>
                </a:lnTo>
                <a:lnTo>
                  <a:pt x="97" y="53"/>
                </a:lnTo>
                <a:lnTo>
                  <a:pt x="99" y="55"/>
                </a:lnTo>
                <a:lnTo>
                  <a:pt x="101" y="55"/>
                </a:lnTo>
                <a:lnTo>
                  <a:pt x="101" y="55"/>
                </a:lnTo>
                <a:lnTo>
                  <a:pt x="101" y="57"/>
                </a:lnTo>
                <a:lnTo>
                  <a:pt x="103" y="57"/>
                </a:lnTo>
                <a:lnTo>
                  <a:pt x="103" y="59"/>
                </a:lnTo>
                <a:lnTo>
                  <a:pt x="103" y="59"/>
                </a:lnTo>
                <a:lnTo>
                  <a:pt x="103" y="61"/>
                </a:lnTo>
                <a:lnTo>
                  <a:pt x="105" y="61"/>
                </a:lnTo>
                <a:lnTo>
                  <a:pt x="105" y="63"/>
                </a:lnTo>
                <a:lnTo>
                  <a:pt x="105" y="63"/>
                </a:lnTo>
                <a:lnTo>
                  <a:pt x="106" y="64"/>
                </a:lnTo>
                <a:lnTo>
                  <a:pt x="106" y="64"/>
                </a:lnTo>
                <a:lnTo>
                  <a:pt x="106" y="66"/>
                </a:lnTo>
                <a:lnTo>
                  <a:pt x="106" y="66"/>
                </a:lnTo>
                <a:lnTo>
                  <a:pt x="106" y="66"/>
                </a:lnTo>
                <a:lnTo>
                  <a:pt x="103" y="66"/>
                </a:lnTo>
                <a:lnTo>
                  <a:pt x="99" y="64"/>
                </a:lnTo>
                <a:lnTo>
                  <a:pt x="95" y="61"/>
                </a:lnTo>
                <a:lnTo>
                  <a:pt x="92" y="59"/>
                </a:lnTo>
                <a:lnTo>
                  <a:pt x="86" y="57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05" name="Freeform 2161"/>
          <p:cNvSpPr>
            <a:spLocks/>
          </p:cNvSpPr>
          <p:nvPr/>
        </p:nvSpPr>
        <p:spPr bwMode="auto">
          <a:xfrm>
            <a:off x="6243638" y="4095750"/>
            <a:ext cx="193675" cy="80963"/>
          </a:xfrm>
          <a:custGeom>
            <a:avLst/>
            <a:gdLst>
              <a:gd name="T0" fmla="*/ 235 w 242"/>
              <a:gd name="T1" fmla="*/ 97 h 103"/>
              <a:gd name="T2" fmla="*/ 224 w 242"/>
              <a:gd name="T3" fmla="*/ 92 h 103"/>
              <a:gd name="T4" fmla="*/ 211 w 242"/>
              <a:gd name="T5" fmla="*/ 86 h 103"/>
              <a:gd name="T6" fmla="*/ 198 w 242"/>
              <a:gd name="T7" fmla="*/ 83 h 103"/>
              <a:gd name="T8" fmla="*/ 189 w 242"/>
              <a:gd name="T9" fmla="*/ 79 h 103"/>
              <a:gd name="T10" fmla="*/ 178 w 242"/>
              <a:gd name="T11" fmla="*/ 74 h 103"/>
              <a:gd name="T12" fmla="*/ 165 w 242"/>
              <a:gd name="T13" fmla="*/ 68 h 103"/>
              <a:gd name="T14" fmla="*/ 149 w 242"/>
              <a:gd name="T15" fmla="*/ 61 h 103"/>
              <a:gd name="T16" fmla="*/ 125 w 242"/>
              <a:gd name="T17" fmla="*/ 51 h 103"/>
              <a:gd name="T18" fmla="*/ 105 w 242"/>
              <a:gd name="T19" fmla="*/ 46 h 103"/>
              <a:gd name="T20" fmla="*/ 81 w 242"/>
              <a:gd name="T21" fmla="*/ 40 h 103"/>
              <a:gd name="T22" fmla="*/ 66 w 242"/>
              <a:gd name="T23" fmla="*/ 35 h 103"/>
              <a:gd name="T24" fmla="*/ 55 w 242"/>
              <a:gd name="T25" fmla="*/ 29 h 103"/>
              <a:gd name="T26" fmla="*/ 46 w 242"/>
              <a:gd name="T27" fmla="*/ 24 h 103"/>
              <a:gd name="T28" fmla="*/ 36 w 242"/>
              <a:gd name="T29" fmla="*/ 20 h 103"/>
              <a:gd name="T30" fmla="*/ 27 w 242"/>
              <a:gd name="T31" fmla="*/ 17 h 103"/>
              <a:gd name="T32" fmla="*/ 22 w 242"/>
              <a:gd name="T33" fmla="*/ 13 h 103"/>
              <a:gd name="T34" fmla="*/ 16 w 242"/>
              <a:gd name="T35" fmla="*/ 9 h 103"/>
              <a:gd name="T36" fmla="*/ 11 w 242"/>
              <a:gd name="T37" fmla="*/ 7 h 103"/>
              <a:gd name="T38" fmla="*/ 3 w 242"/>
              <a:gd name="T39" fmla="*/ 4 h 103"/>
              <a:gd name="T40" fmla="*/ 2 w 242"/>
              <a:gd name="T41" fmla="*/ 0 h 103"/>
              <a:gd name="T42" fmla="*/ 11 w 242"/>
              <a:gd name="T43" fmla="*/ 4 h 103"/>
              <a:gd name="T44" fmla="*/ 18 w 242"/>
              <a:gd name="T45" fmla="*/ 7 h 103"/>
              <a:gd name="T46" fmla="*/ 25 w 242"/>
              <a:gd name="T47" fmla="*/ 9 h 103"/>
              <a:gd name="T48" fmla="*/ 33 w 242"/>
              <a:gd name="T49" fmla="*/ 13 h 103"/>
              <a:gd name="T50" fmla="*/ 42 w 242"/>
              <a:gd name="T51" fmla="*/ 17 h 103"/>
              <a:gd name="T52" fmla="*/ 51 w 242"/>
              <a:gd name="T53" fmla="*/ 20 h 103"/>
              <a:gd name="T54" fmla="*/ 59 w 242"/>
              <a:gd name="T55" fmla="*/ 24 h 103"/>
              <a:gd name="T56" fmla="*/ 71 w 242"/>
              <a:gd name="T57" fmla="*/ 29 h 103"/>
              <a:gd name="T58" fmla="*/ 90 w 242"/>
              <a:gd name="T59" fmla="*/ 37 h 103"/>
              <a:gd name="T60" fmla="*/ 103 w 242"/>
              <a:gd name="T61" fmla="*/ 48 h 103"/>
              <a:gd name="T62" fmla="*/ 112 w 242"/>
              <a:gd name="T63" fmla="*/ 55 h 103"/>
              <a:gd name="T64" fmla="*/ 123 w 242"/>
              <a:gd name="T65" fmla="*/ 59 h 103"/>
              <a:gd name="T66" fmla="*/ 134 w 242"/>
              <a:gd name="T67" fmla="*/ 64 h 103"/>
              <a:gd name="T68" fmla="*/ 147 w 242"/>
              <a:gd name="T69" fmla="*/ 70 h 103"/>
              <a:gd name="T70" fmla="*/ 156 w 242"/>
              <a:gd name="T71" fmla="*/ 74 h 103"/>
              <a:gd name="T72" fmla="*/ 162 w 242"/>
              <a:gd name="T73" fmla="*/ 75 h 103"/>
              <a:gd name="T74" fmla="*/ 169 w 242"/>
              <a:gd name="T75" fmla="*/ 79 h 103"/>
              <a:gd name="T76" fmla="*/ 174 w 242"/>
              <a:gd name="T77" fmla="*/ 81 h 103"/>
              <a:gd name="T78" fmla="*/ 182 w 242"/>
              <a:gd name="T79" fmla="*/ 85 h 103"/>
              <a:gd name="T80" fmla="*/ 193 w 242"/>
              <a:gd name="T81" fmla="*/ 88 h 103"/>
              <a:gd name="T82" fmla="*/ 204 w 242"/>
              <a:gd name="T83" fmla="*/ 94 h 103"/>
              <a:gd name="T84" fmla="*/ 215 w 242"/>
              <a:gd name="T85" fmla="*/ 99 h 103"/>
              <a:gd name="T86" fmla="*/ 233 w 242"/>
              <a:gd name="T87" fmla="*/ 103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42" h="103">
                <a:moveTo>
                  <a:pt x="242" y="103"/>
                </a:moveTo>
                <a:lnTo>
                  <a:pt x="241" y="101"/>
                </a:lnTo>
                <a:lnTo>
                  <a:pt x="235" y="97"/>
                </a:lnTo>
                <a:lnTo>
                  <a:pt x="230" y="96"/>
                </a:lnTo>
                <a:lnTo>
                  <a:pt x="226" y="94"/>
                </a:lnTo>
                <a:lnTo>
                  <a:pt x="224" y="92"/>
                </a:lnTo>
                <a:lnTo>
                  <a:pt x="222" y="92"/>
                </a:lnTo>
                <a:lnTo>
                  <a:pt x="215" y="90"/>
                </a:lnTo>
                <a:lnTo>
                  <a:pt x="211" y="86"/>
                </a:lnTo>
                <a:lnTo>
                  <a:pt x="206" y="85"/>
                </a:lnTo>
                <a:lnTo>
                  <a:pt x="202" y="83"/>
                </a:lnTo>
                <a:lnTo>
                  <a:pt x="198" y="83"/>
                </a:lnTo>
                <a:lnTo>
                  <a:pt x="193" y="79"/>
                </a:lnTo>
                <a:lnTo>
                  <a:pt x="191" y="79"/>
                </a:lnTo>
                <a:lnTo>
                  <a:pt x="189" y="79"/>
                </a:lnTo>
                <a:lnTo>
                  <a:pt x="185" y="77"/>
                </a:lnTo>
                <a:lnTo>
                  <a:pt x="182" y="75"/>
                </a:lnTo>
                <a:lnTo>
                  <a:pt x="178" y="74"/>
                </a:lnTo>
                <a:lnTo>
                  <a:pt x="173" y="72"/>
                </a:lnTo>
                <a:lnTo>
                  <a:pt x="169" y="70"/>
                </a:lnTo>
                <a:lnTo>
                  <a:pt x="165" y="68"/>
                </a:lnTo>
                <a:lnTo>
                  <a:pt x="158" y="64"/>
                </a:lnTo>
                <a:lnTo>
                  <a:pt x="152" y="63"/>
                </a:lnTo>
                <a:lnTo>
                  <a:pt x="149" y="61"/>
                </a:lnTo>
                <a:lnTo>
                  <a:pt x="138" y="55"/>
                </a:lnTo>
                <a:lnTo>
                  <a:pt x="130" y="53"/>
                </a:lnTo>
                <a:lnTo>
                  <a:pt x="125" y="51"/>
                </a:lnTo>
                <a:lnTo>
                  <a:pt x="117" y="50"/>
                </a:lnTo>
                <a:lnTo>
                  <a:pt x="112" y="48"/>
                </a:lnTo>
                <a:lnTo>
                  <a:pt x="105" y="46"/>
                </a:lnTo>
                <a:lnTo>
                  <a:pt x="97" y="44"/>
                </a:lnTo>
                <a:lnTo>
                  <a:pt x="88" y="42"/>
                </a:lnTo>
                <a:lnTo>
                  <a:pt x="81" y="40"/>
                </a:lnTo>
                <a:lnTo>
                  <a:pt x="77" y="40"/>
                </a:lnTo>
                <a:lnTo>
                  <a:pt x="71" y="37"/>
                </a:lnTo>
                <a:lnTo>
                  <a:pt x="66" y="35"/>
                </a:lnTo>
                <a:lnTo>
                  <a:pt x="62" y="33"/>
                </a:lnTo>
                <a:lnTo>
                  <a:pt x="57" y="31"/>
                </a:lnTo>
                <a:lnTo>
                  <a:pt x="55" y="29"/>
                </a:lnTo>
                <a:lnTo>
                  <a:pt x="51" y="28"/>
                </a:lnTo>
                <a:lnTo>
                  <a:pt x="49" y="26"/>
                </a:lnTo>
                <a:lnTo>
                  <a:pt x="46" y="24"/>
                </a:lnTo>
                <a:lnTo>
                  <a:pt x="44" y="22"/>
                </a:lnTo>
                <a:lnTo>
                  <a:pt x="38" y="20"/>
                </a:lnTo>
                <a:lnTo>
                  <a:pt x="36" y="20"/>
                </a:lnTo>
                <a:lnTo>
                  <a:pt x="35" y="18"/>
                </a:lnTo>
                <a:lnTo>
                  <a:pt x="29" y="17"/>
                </a:lnTo>
                <a:lnTo>
                  <a:pt x="27" y="17"/>
                </a:lnTo>
                <a:lnTo>
                  <a:pt x="25" y="15"/>
                </a:lnTo>
                <a:lnTo>
                  <a:pt x="24" y="13"/>
                </a:lnTo>
                <a:lnTo>
                  <a:pt x="22" y="13"/>
                </a:lnTo>
                <a:lnTo>
                  <a:pt x="20" y="13"/>
                </a:lnTo>
                <a:lnTo>
                  <a:pt x="18" y="11"/>
                </a:lnTo>
                <a:lnTo>
                  <a:pt x="16" y="9"/>
                </a:lnTo>
                <a:lnTo>
                  <a:pt x="16" y="9"/>
                </a:lnTo>
                <a:lnTo>
                  <a:pt x="14" y="9"/>
                </a:lnTo>
                <a:lnTo>
                  <a:pt x="11" y="7"/>
                </a:lnTo>
                <a:lnTo>
                  <a:pt x="9" y="7"/>
                </a:lnTo>
                <a:lnTo>
                  <a:pt x="7" y="6"/>
                </a:lnTo>
                <a:lnTo>
                  <a:pt x="3" y="4"/>
                </a:lnTo>
                <a:lnTo>
                  <a:pt x="2" y="2"/>
                </a:lnTo>
                <a:lnTo>
                  <a:pt x="0" y="0"/>
                </a:lnTo>
                <a:lnTo>
                  <a:pt x="2" y="0"/>
                </a:lnTo>
                <a:lnTo>
                  <a:pt x="5" y="2"/>
                </a:lnTo>
                <a:lnTo>
                  <a:pt x="9" y="4"/>
                </a:lnTo>
                <a:lnTo>
                  <a:pt x="11" y="4"/>
                </a:lnTo>
                <a:lnTo>
                  <a:pt x="13" y="6"/>
                </a:lnTo>
                <a:lnTo>
                  <a:pt x="16" y="7"/>
                </a:lnTo>
                <a:lnTo>
                  <a:pt x="18" y="7"/>
                </a:lnTo>
                <a:lnTo>
                  <a:pt x="22" y="9"/>
                </a:lnTo>
                <a:lnTo>
                  <a:pt x="24" y="9"/>
                </a:lnTo>
                <a:lnTo>
                  <a:pt x="25" y="9"/>
                </a:lnTo>
                <a:lnTo>
                  <a:pt x="27" y="11"/>
                </a:lnTo>
                <a:lnTo>
                  <a:pt x="31" y="11"/>
                </a:lnTo>
                <a:lnTo>
                  <a:pt x="33" y="13"/>
                </a:lnTo>
                <a:lnTo>
                  <a:pt x="36" y="13"/>
                </a:lnTo>
                <a:lnTo>
                  <a:pt x="38" y="15"/>
                </a:lnTo>
                <a:lnTo>
                  <a:pt x="42" y="17"/>
                </a:lnTo>
                <a:lnTo>
                  <a:pt x="44" y="18"/>
                </a:lnTo>
                <a:lnTo>
                  <a:pt x="47" y="18"/>
                </a:lnTo>
                <a:lnTo>
                  <a:pt x="51" y="20"/>
                </a:lnTo>
                <a:lnTo>
                  <a:pt x="53" y="22"/>
                </a:lnTo>
                <a:lnTo>
                  <a:pt x="55" y="22"/>
                </a:lnTo>
                <a:lnTo>
                  <a:pt x="59" y="24"/>
                </a:lnTo>
                <a:lnTo>
                  <a:pt x="62" y="26"/>
                </a:lnTo>
                <a:lnTo>
                  <a:pt x="66" y="28"/>
                </a:lnTo>
                <a:lnTo>
                  <a:pt x="71" y="29"/>
                </a:lnTo>
                <a:lnTo>
                  <a:pt x="77" y="31"/>
                </a:lnTo>
                <a:lnTo>
                  <a:pt x="84" y="33"/>
                </a:lnTo>
                <a:lnTo>
                  <a:pt x="90" y="37"/>
                </a:lnTo>
                <a:lnTo>
                  <a:pt x="95" y="42"/>
                </a:lnTo>
                <a:lnTo>
                  <a:pt x="101" y="46"/>
                </a:lnTo>
                <a:lnTo>
                  <a:pt x="103" y="48"/>
                </a:lnTo>
                <a:lnTo>
                  <a:pt x="106" y="51"/>
                </a:lnTo>
                <a:lnTo>
                  <a:pt x="108" y="53"/>
                </a:lnTo>
                <a:lnTo>
                  <a:pt x="112" y="55"/>
                </a:lnTo>
                <a:lnTo>
                  <a:pt x="114" y="55"/>
                </a:lnTo>
                <a:lnTo>
                  <a:pt x="117" y="57"/>
                </a:lnTo>
                <a:lnTo>
                  <a:pt x="123" y="59"/>
                </a:lnTo>
                <a:lnTo>
                  <a:pt x="127" y="61"/>
                </a:lnTo>
                <a:lnTo>
                  <a:pt x="130" y="63"/>
                </a:lnTo>
                <a:lnTo>
                  <a:pt x="134" y="64"/>
                </a:lnTo>
                <a:lnTo>
                  <a:pt x="138" y="66"/>
                </a:lnTo>
                <a:lnTo>
                  <a:pt x="141" y="68"/>
                </a:lnTo>
                <a:lnTo>
                  <a:pt x="147" y="70"/>
                </a:lnTo>
                <a:lnTo>
                  <a:pt x="150" y="72"/>
                </a:lnTo>
                <a:lnTo>
                  <a:pt x="152" y="74"/>
                </a:lnTo>
                <a:lnTo>
                  <a:pt x="156" y="74"/>
                </a:lnTo>
                <a:lnTo>
                  <a:pt x="158" y="75"/>
                </a:lnTo>
                <a:lnTo>
                  <a:pt x="160" y="75"/>
                </a:lnTo>
                <a:lnTo>
                  <a:pt x="162" y="75"/>
                </a:lnTo>
                <a:lnTo>
                  <a:pt x="165" y="77"/>
                </a:lnTo>
                <a:lnTo>
                  <a:pt x="167" y="79"/>
                </a:lnTo>
                <a:lnTo>
                  <a:pt x="169" y="79"/>
                </a:lnTo>
                <a:lnTo>
                  <a:pt x="171" y="81"/>
                </a:lnTo>
                <a:lnTo>
                  <a:pt x="173" y="81"/>
                </a:lnTo>
                <a:lnTo>
                  <a:pt x="174" y="81"/>
                </a:lnTo>
                <a:lnTo>
                  <a:pt x="176" y="83"/>
                </a:lnTo>
                <a:lnTo>
                  <a:pt x="178" y="83"/>
                </a:lnTo>
                <a:lnTo>
                  <a:pt x="182" y="85"/>
                </a:lnTo>
                <a:lnTo>
                  <a:pt x="185" y="86"/>
                </a:lnTo>
                <a:lnTo>
                  <a:pt x="189" y="88"/>
                </a:lnTo>
                <a:lnTo>
                  <a:pt x="193" y="88"/>
                </a:lnTo>
                <a:lnTo>
                  <a:pt x="196" y="90"/>
                </a:lnTo>
                <a:lnTo>
                  <a:pt x="200" y="92"/>
                </a:lnTo>
                <a:lnTo>
                  <a:pt x="204" y="94"/>
                </a:lnTo>
                <a:lnTo>
                  <a:pt x="208" y="96"/>
                </a:lnTo>
                <a:lnTo>
                  <a:pt x="211" y="97"/>
                </a:lnTo>
                <a:lnTo>
                  <a:pt x="215" y="99"/>
                </a:lnTo>
                <a:lnTo>
                  <a:pt x="219" y="99"/>
                </a:lnTo>
                <a:lnTo>
                  <a:pt x="228" y="103"/>
                </a:lnTo>
                <a:lnTo>
                  <a:pt x="233" y="103"/>
                </a:lnTo>
                <a:lnTo>
                  <a:pt x="237" y="103"/>
                </a:lnTo>
                <a:lnTo>
                  <a:pt x="242" y="103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06" name="Freeform 2162"/>
          <p:cNvSpPr>
            <a:spLocks/>
          </p:cNvSpPr>
          <p:nvPr/>
        </p:nvSpPr>
        <p:spPr bwMode="auto">
          <a:xfrm>
            <a:off x="6243638" y="4095750"/>
            <a:ext cx="193675" cy="80963"/>
          </a:xfrm>
          <a:custGeom>
            <a:avLst/>
            <a:gdLst>
              <a:gd name="T0" fmla="*/ 235 w 242"/>
              <a:gd name="T1" fmla="*/ 97 h 103"/>
              <a:gd name="T2" fmla="*/ 224 w 242"/>
              <a:gd name="T3" fmla="*/ 92 h 103"/>
              <a:gd name="T4" fmla="*/ 211 w 242"/>
              <a:gd name="T5" fmla="*/ 86 h 103"/>
              <a:gd name="T6" fmla="*/ 198 w 242"/>
              <a:gd name="T7" fmla="*/ 83 h 103"/>
              <a:gd name="T8" fmla="*/ 189 w 242"/>
              <a:gd name="T9" fmla="*/ 79 h 103"/>
              <a:gd name="T10" fmla="*/ 178 w 242"/>
              <a:gd name="T11" fmla="*/ 74 h 103"/>
              <a:gd name="T12" fmla="*/ 165 w 242"/>
              <a:gd name="T13" fmla="*/ 68 h 103"/>
              <a:gd name="T14" fmla="*/ 149 w 242"/>
              <a:gd name="T15" fmla="*/ 61 h 103"/>
              <a:gd name="T16" fmla="*/ 125 w 242"/>
              <a:gd name="T17" fmla="*/ 51 h 103"/>
              <a:gd name="T18" fmla="*/ 105 w 242"/>
              <a:gd name="T19" fmla="*/ 46 h 103"/>
              <a:gd name="T20" fmla="*/ 81 w 242"/>
              <a:gd name="T21" fmla="*/ 40 h 103"/>
              <a:gd name="T22" fmla="*/ 66 w 242"/>
              <a:gd name="T23" fmla="*/ 35 h 103"/>
              <a:gd name="T24" fmla="*/ 55 w 242"/>
              <a:gd name="T25" fmla="*/ 29 h 103"/>
              <a:gd name="T26" fmla="*/ 46 w 242"/>
              <a:gd name="T27" fmla="*/ 24 h 103"/>
              <a:gd name="T28" fmla="*/ 36 w 242"/>
              <a:gd name="T29" fmla="*/ 20 h 103"/>
              <a:gd name="T30" fmla="*/ 27 w 242"/>
              <a:gd name="T31" fmla="*/ 17 h 103"/>
              <a:gd name="T32" fmla="*/ 22 w 242"/>
              <a:gd name="T33" fmla="*/ 13 h 103"/>
              <a:gd name="T34" fmla="*/ 16 w 242"/>
              <a:gd name="T35" fmla="*/ 9 h 103"/>
              <a:gd name="T36" fmla="*/ 11 w 242"/>
              <a:gd name="T37" fmla="*/ 7 h 103"/>
              <a:gd name="T38" fmla="*/ 3 w 242"/>
              <a:gd name="T39" fmla="*/ 4 h 103"/>
              <a:gd name="T40" fmla="*/ 2 w 242"/>
              <a:gd name="T41" fmla="*/ 0 h 103"/>
              <a:gd name="T42" fmla="*/ 11 w 242"/>
              <a:gd name="T43" fmla="*/ 4 h 103"/>
              <a:gd name="T44" fmla="*/ 18 w 242"/>
              <a:gd name="T45" fmla="*/ 7 h 103"/>
              <a:gd name="T46" fmla="*/ 25 w 242"/>
              <a:gd name="T47" fmla="*/ 9 h 103"/>
              <a:gd name="T48" fmla="*/ 33 w 242"/>
              <a:gd name="T49" fmla="*/ 13 h 103"/>
              <a:gd name="T50" fmla="*/ 42 w 242"/>
              <a:gd name="T51" fmla="*/ 17 h 103"/>
              <a:gd name="T52" fmla="*/ 51 w 242"/>
              <a:gd name="T53" fmla="*/ 20 h 103"/>
              <a:gd name="T54" fmla="*/ 59 w 242"/>
              <a:gd name="T55" fmla="*/ 24 h 103"/>
              <a:gd name="T56" fmla="*/ 71 w 242"/>
              <a:gd name="T57" fmla="*/ 29 h 103"/>
              <a:gd name="T58" fmla="*/ 90 w 242"/>
              <a:gd name="T59" fmla="*/ 37 h 103"/>
              <a:gd name="T60" fmla="*/ 103 w 242"/>
              <a:gd name="T61" fmla="*/ 48 h 103"/>
              <a:gd name="T62" fmla="*/ 112 w 242"/>
              <a:gd name="T63" fmla="*/ 55 h 103"/>
              <a:gd name="T64" fmla="*/ 123 w 242"/>
              <a:gd name="T65" fmla="*/ 59 h 103"/>
              <a:gd name="T66" fmla="*/ 134 w 242"/>
              <a:gd name="T67" fmla="*/ 64 h 103"/>
              <a:gd name="T68" fmla="*/ 147 w 242"/>
              <a:gd name="T69" fmla="*/ 70 h 103"/>
              <a:gd name="T70" fmla="*/ 156 w 242"/>
              <a:gd name="T71" fmla="*/ 74 h 103"/>
              <a:gd name="T72" fmla="*/ 162 w 242"/>
              <a:gd name="T73" fmla="*/ 75 h 103"/>
              <a:gd name="T74" fmla="*/ 169 w 242"/>
              <a:gd name="T75" fmla="*/ 79 h 103"/>
              <a:gd name="T76" fmla="*/ 174 w 242"/>
              <a:gd name="T77" fmla="*/ 81 h 103"/>
              <a:gd name="T78" fmla="*/ 182 w 242"/>
              <a:gd name="T79" fmla="*/ 85 h 103"/>
              <a:gd name="T80" fmla="*/ 193 w 242"/>
              <a:gd name="T81" fmla="*/ 88 h 103"/>
              <a:gd name="T82" fmla="*/ 204 w 242"/>
              <a:gd name="T83" fmla="*/ 94 h 103"/>
              <a:gd name="T84" fmla="*/ 215 w 242"/>
              <a:gd name="T85" fmla="*/ 99 h 103"/>
              <a:gd name="T86" fmla="*/ 233 w 242"/>
              <a:gd name="T87" fmla="*/ 103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42" h="103">
                <a:moveTo>
                  <a:pt x="242" y="103"/>
                </a:moveTo>
                <a:lnTo>
                  <a:pt x="241" y="101"/>
                </a:lnTo>
                <a:lnTo>
                  <a:pt x="235" y="97"/>
                </a:lnTo>
                <a:lnTo>
                  <a:pt x="230" y="96"/>
                </a:lnTo>
                <a:lnTo>
                  <a:pt x="226" y="94"/>
                </a:lnTo>
                <a:lnTo>
                  <a:pt x="224" y="92"/>
                </a:lnTo>
                <a:lnTo>
                  <a:pt x="222" y="92"/>
                </a:lnTo>
                <a:lnTo>
                  <a:pt x="215" y="90"/>
                </a:lnTo>
                <a:lnTo>
                  <a:pt x="211" y="86"/>
                </a:lnTo>
                <a:lnTo>
                  <a:pt x="206" y="85"/>
                </a:lnTo>
                <a:lnTo>
                  <a:pt x="202" y="83"/>
                </a:lnTo>
                <a:lnTo>
                  <a:pt x="198" y="83"/>
                </a:lnTo>
                <a:lnTo>
                  <a:pt x="193" y="79"/>
                </a:lnTo>
                <a:lnTo>
                  <a:pt x="191" y="79"/>
                </a:lnTo>
                <a:lnTo>
                  <a:pt x="189" y="79"/>
                </a:lnTo>
                <a:lnTo>
                  <a:pt x="185" y="77"/>
                </a:lnTo>
                <a:lnTo>
                  <a:pt x="182" y="75"/>
                </a:lnTo>
                <a:lnTo>
                  <a:pt x="178" y="74"/>
                </a:lnTo>
                <a:lnTo>
                  <a:pt x="173" y="72"/>
                </a:lnTo>
                <a:lnTo>
                  <a:pt x="169" y="70"/>
                </a:lnTo>
                <a:lnTo>
                  <a:pt x="165" y="68"/>
                </a:lnTo>
                <a:lnTo>
                  <a:pt x="158" y="64"/>
                </a:lnTo>
                <a:lnTo>
                  <a:pt x="152" y="63"/>
                </a:lnTo>
                <a:lnTo>
                  <a:pt x="149" y="61"/>
                </a:lnTo>
                <a:lnTo>
                  <a:pt x="138" y="55"/>
                </a:lnTo>
                <a:lnTo>
                  <a:pt x="130" y="53"/>
                </a:lnTo>
                <a:lnTo>
                  <a:pt x="125" y="51"/>
                </a:lnTo>
                <a:lnTo>
                  <a:pt x="117" y="50"/>
                </a:lnTo>
                <a:lnTo>
                  <a:pt x="112" y="48"/>
                </a:lnTo>
                <a:lnTo>
                  <a:pt x="105" y="46"/>
                </a:lnTo>
                <a:lnTo>
                  <a:pt x="97" y="44"/>
                </a:lnTo>
                <a:lnTo>
                  <a:pt x="88" y="42"/>
                </a:lnTo>
                <a:lnTo>
                  <a:pt x="81" y="40"/>
                </a:lnTo>
                <a:lnTo>
                  <a:pt x="77" y="40"/>
                </a:lnTo>
                <a:lnTo>
                  <a:pt x="71" y="37"/>
                </a:lnTo>
                <a:lnTo>
                  <a:pt x="66" y="35"/>
                </a:lnTo>
                <a:lnTo>
                  <a:pt x="62" y="33"/>
                </a:lnTo>
                <a:lnTo>
                  <a:pt x="57" y="31"/>
                </a:lnTo>
                <a:lnTo>
                  <a:pt x="55" y="29"/>
                </a:lnTo>
                <a:lnTo>
                  <a:pt x="51" y="28"/>
                </a:lnTo>
                <a:lnTo>
                  <a:pt x="49" y="26"/>
                </a:lnTo>
                <a:lnTo>
                  <a:pt x="46" y="24"/>
                </a:lnTo>
                <a:lnTo>
                  <a:pt x="44" y="22"/>
                </a:lnTo>
                <a:lnTo>
                  <a:pt x="38" y="20"/>
                </a:lnTo>
                <a:lnTo>
                  <a:pt x="36" y="20"/>
                </a:lnTo>
                <a:lnTo>
                  <a:pt x="35" y="18"/>
                </a:lnTo>
                <a:lnTo>
                  <a:pt x="29" y="17"/>
                </a:lnTo>
                <a:lnTo>
                  <a:pt x="27" y="17"/>
                </a:lnTo>
                <a:lnTo>
                  <a:pt x="25" y="15"/>
                </a:lnTo>
                <a:lnTo>
                  <a:pt x="24" y="13"/>
                </a:lnTo>
                <a:lnTo>
                  <a:pt x="22" y="13"/>
                </a:lnTo>
                <a:lnTo>
                  <a:pt x="20" y="13"/>
                </a:lnTo>
                <a:lnTo>
                  <a:pt x="18" y="11"/>
                </a:lnTo>
                <a:lnTo>
                  <a:pt x="16" y="9"/>
                </a:lnTo>
                <a:lnTo>
                  <a:pt x="16" y="9"/>
                </a:lnTo>
                <a:lnTo>
                  <a:pt x="14" y="9"/>
                </a:lnTo>
                <a:lnTo>
                  <a:pt x="11" y="7"/>
                </a:lnTo>
                <a:lnTo>
                  <a:pt x="9" y="7"/>
                </a:lnTo>
                <a:lnTo>
                  <a:pt x="7" y="6"/>
                </a:lnTo>
                <a:lnTo>
                  <a:pt x="3" y="4"/>
                </a:lnTo>
                <a:lnTo>
                  <a:pt x="2" y="2"/>
                </a:lnTo>
                <a:lnTo>
                  <a:pt x="0" y="0"/>
                </a:lnTo>
                <a:lnTo>
                  <a:pt x="2" y="0"/>
                </a:lnTo>
                <a:lnTo>
                  <a:pt x="5" y="2"/>
                </a:lnTo>
                <a:lnTo>
                  <a:pt x="9" y="4"/>
                </a:lnTo>
                <a:lnTo>
                  <a:pt x="11" y="4"/>
                </a:lnTo>
                <a:lnTo>
                  <a:pt x="13" y="6"/>
                </a:lnTo>
                <a:lnTo>
                  <a:pt x="16" y="7"/>
                </a:lnTo>
                <a:lnTo>
                  <a:pt x="18" y="7"/>
                </a:lnTo>
                <a:lnTo>
                  <a:pt x="22" y="9"/>
                </a:lnTo>
                <a:lnTo>
                  <a:pt x="24" y="9"/>
                </a:lnTo>
                <a:lnTo>
                  <a:pt x="25" y="9"/>
                </a:lnTo>
                <a:lnTo>
                  <a:pt x="27" y="11"/>
                </a:lnTo>
                <a:lnTo>
                  <a:pt x="31" y="11"/>
                </a:lnTo>
                <a:lnTo>
                  <a:pt x="33" y="13"/>
                </a:lnTo>
                <a:lnTo>
                  <a:pt x="36" y="13"/>
                </a:lnTo>
                <a:lnTo>
                  <a:pt x="38" y="15"/>
                </a:lnTo>
                <a:lnTo>
                  <a:pt x="42" y="17"/>
                </a:lnTo>
                <a:lnTo>
                  <a:pt x="44" y="18"/>
                </a:lnTo>
                <a:lnTo>
                  <a:pt x="47" y="18"/>
                </a:lnTo>
                <a:lnTo>
                  <a:pt x="51" y="20"/>
                </a:lnTo>
                <a:lnTo>
                  <a:pt x="53" y="22"/>
                </a:lnTo>
                <a:lnTo>
                  <a:pt x="55" y="22"/>
                </a:lnTo>
                <a:lnTo>
                  <a:pt x="59" y="24"/>
                </a:lnTo>
                <a:lnTo>
                  <a:pt x="62" y="26"/>
                </a:lnTo>
                <a:lnTo>
                  <a:pt x="66" y="28"/>
                </a:lnTo>
                <a:lnTo>
                  <a:pt x="71" y="29"/>
                </a:lnTo>
                <a:lnTo>
                  <a:pt x="77" y="31"/>
                </a:lnTo>
                <a:lnTo>
                  <a:pt x="84" y="33"/>
                </a:lnTo>
                <a:lnTo>
                  <a:pt x="90" y="37"/>
                </a:lnTo>
                <a:lnTo>
                  <a:pt x="95" y="42"/>
                </a:lnTo>
                <a:lnTo>
                  <a:pt x="101" y="46"/>
                </a:lnTo>
                <a:lnTo>
                  <a:pt x="103" y="48"/>
                </a:lnTo>
                <a:lnTo>
                  <a:pt x="106" y="51"/>
                </a:lnTo>
                <a:lnTo>
                  <a:pt x="108" y="53"/>
                </a:lnTo>
                <a:lnTo>
                  <a:pt x="112" y="55"/>
                </a:lnTo>
                <a:lnTo>
                  <a:pt x="114" y="55"/>
                </a:lnTo>
                <a:lnTo>
                  <a:pt x="117" y="57"/>
                </a:lnTo>
                <a:lnTo>
                  <a:pt x="123" y="59"/>
                </a:lnTo>
                <a:lnTo>
                  <a:pt x="127" y="61"/>
                </a:lnTo>
                <a:lnTo>
                  <a:pt x="130" y="63"/>
                </a:lnTo>
                <a:lnTo>
                  <a:pt x="134" y="64"/>
                </a:lnTo>
                <a:lnTo>
                  <a:pt x="138" y="66"/>
                </a:lnTo>
                <a:lnTo>
                  <a:pt x="141" y="68"/>
                </a:lnTo>
                <a:lnTo>
                  <a:pt x="147" y="70"/>
                </a:lnTo>
                <a:lnTo>
                  <a:pt x="150" y="72"/>
                </a:lnTo>
                <a:lnTo>
                  <a:pt x="152" y="74"/>
                </a:lnTo>
                <a:lnTo>
                  <a:pt x="156" y="74"/>
                </a:lnTo>
                <a:lnTo>
                  <a:pt x="158" y="75"/>
                </a:lnTo>
                <a:lnTo>
                  <a:pt x="160" y="75"/>
                </a:lnTo>
                <a:lnTo>
                  <a:pt x="162" y="75"/>
                </a:lnTo>
                <a:lnTo>
                  <a:pt x="165" y="77"/>
                </a:lnTo>
                <a:lnTo>
                  <a:pt x="167" y="79"/>
                </a:lnTo>
                <a:lnTo>
                  <a:pt x="169" y="79"/>
                </a:lnTo>
                <a:lnTo>
                  <a:pt x="171" y="81"/>
                </a:lnTo>
                <a:lnTo>
                  <a:pt x="173" y="81"/>
                </a:lnTo>
                <a:lnTo>
                  <a:pt x="174" y="81"/>
                </a:lnTo>
                <a:lnTo>
                  <a:pt x="176" y="83"/>
                </a:lnTo>
                <a:lnTo>
                  <a:pt x="178" y="83"/>
                </a:lnTo>
                <a:lnTo>
                  <a:pt x="182" y="85"/>
                </a:lnTo>
                <a:lnTo>
                  <a:pt x="185" y="86"/>
                </a:lnTo>
                <a:lnTo>
                  <a:pt x="189" y="88"/>
                </a:lnTo>
                <a:lnTo>
                  <a:pt x="193" y="88"/>
                </a:lnTo>
                <a:lnTo>
                  <a:pt x="196" y="90"/>
                </a:lnTo>
                <a:lnTo>
                  <a:pt x="200" y="92"/>
                </a:lnTo>
                <a:lnTo>
                  <a:pt x="204" y="94"/>
                </a:lnTo>
                <a:lnTo>
                  <a:pt x="208" y="96"/>
                </a:lnTo>
                <a:lnTo>
                  <a:pt x="211" y="97"/>
                </a:lnTo>
                <a:lnTo>
                  <a:pt x="215" y="99"/>
                </a:lnTo>
                <a:lnTo>
                  <a:pt x="219" y="99"/>
                </a:lnTo>
                <a:lnTo>
                  <a:pt x="228" y="103"/>
                </a:lnTo>
                <a:lnTo>
                  <a:pt x="233" y="103"/>
                </a:lnTo>
                <a:lnTo>
                  <a:pt x="237" y="103"/>
                </a:lnTo>
                <a:lnTo>
                  <a:pt x="242" y="10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07" name="Freeform 2163"/>
          <p:cNvSpPr>
            <a:spLocks/>
          </p:cNvSpPr>
          <p:nvPr/>
        </p:nvSpPr>
        <p:spPr bwMode="auto">
          <a:xfrm>
            <a:off x="6330950" y="4135438"/>
            <a:ext cx="96838" cy="39687"/>
          </a:xfrm>
          <a:custGeom>
            <a:avLst/>
            <a:gdLst>
              <a:gd name="T0" fmla="*/ 0 w 121"/>
              <a:gd name="T1" fmla="*/ 0 h 49"/>
              <a:gd name="T2" fmla="*/ 0 w 121"/>
              <a:gd name="T3" fmla="*/ 0 h 49"/>
              <a:gd name="T4" fmla="*/ 2 w 121"/>
              <a:gd name="T5" fmla="*/ 0 h 49"/>
              <a:gd name="T6" fmla="*/ 4 w 121"/>
              <a:gd name="T7" fmla="*/ 1 h 49"/>
              <a:gd name="T8" fmla="*/ 6 w 121"/>
              <a:gd name="T9" fmla="*/ 1 h 49"/>
              <a:gd name="T10" fmla="*/ 7 w 121"/>
              <a:gd name="T11" fmla="*/ 1 h 49"/>
              <a:gd name="T12" fmla="*/ 9 w 121"/>
              <a:gd name="T13" fmla="*/ 3 h 49"/>
              <a:gd name="T14" fmla="*/ 11 w 121"/>
              <a:gd name="T15" fmla="*/ 3 h 49"/>
              <a:gd name="T16" fmla="*/ 13 w 121"/>
              <a:gd name="T17" fmla="*/ 3 h 49"/>
              <a:gd name="T18" fmla="*/ 13 w 121"/>
              <a:gd name="T19" fmla="*/ 5 h 49"/>
              <a:gd name="T20" fmla="*/ 17 w 121"/>
              <a:gd name="T21" fmla="*/ 5 h 49"/>
              <a:gd name="T22" fmla="*/ 22 w 121"/>
              <a:gd name="T23" fmla="*/ 7 h 49"/>
              <a:gd name="T24" fmla="*/ 26 w 121"/>
              <a:gd name="T25" fmla="*/ 9 h 49"/>
              <a:gd name="T26" fmla="*/ 29 w 121"/>
              <a:gd name="T27" fmla="*/ 9 h 49"/>
              <a:gd name="T28" fmla="*/ 33 w 121"/>
              <a:gd name="T29" fmla="*/ 11 h 49"/>
              <a:gd name="T30" fmla="*/ 37 w 121"/>
              <a:gd name="T31" fmla="*/ 13 h 49"/>
              <a:gd name="T32" fmla="*/ 39 w 121"/>
              <a:gd name="T33" fmla="*/ 14 h 49"/>
              <a:gd name="T34" fmla="*/ 44 w 121"/>
              <a:gd name="T35" fmla="*/ 16 h 49"/>
              <a:gd name="T36" fmla="*/ 50 w 121"/>
              <a:gd name="T37" fmla="*/ 18 h 49"/>
              <a:gd name="T38" fmla="*/ 53 w 121"/>
              <a:gd name="T39" fmla="*/ 20 h 49"/>
              <a:gd name="T40" fmla="*/ 57 w 121"/>
              <a:gd name="T41" fmla="*/ 22 h 49"/>
              <a:gd name="T42" fmla="*/ 63 w 121"/>
              <a:gd name="T43" fmla="*/ 24 h 49"/>
              <a:gd name="T44" fmla="*/ 66 w 121"/>
              <a:gd name="T45" fmla="*/ 25 h 49"/>
              <a:gd name="T46" fmla="*/ 72 w 121"/>
              <a:gd name="T47" fmla="*/ 27 h 49"/>
              <a:gd name="T48" fmla="*/ 79 w 121"/>
              <a:gd name="T49" fmla="*/ 31 h 49"/>
              <a:gd name="T50" fmla="*/ 81 w 121"/>
              <a:gd name="T51" fmla="*/ 31 h 49"/>
              <a:gd name="T52" fmla="*/ 85 w 121"/>
              <a:gd name="T53" fmla="*/ 33 h 49"/>
              <a:gd name="T54" fmla="*/ 88 w 121"/>
              <a:gd name="T55" fmla="*/ 35 h 49"/>
              <a:gd name="T56" fmla="*/ 94 w 121"/>
              <a:gd name="T57" fmla="*/ 38 h 49"/>
              <a:gd name="T58" fmla="*/ 98 w 121"/>
              <a:gd name="T59" fmla="*/ 38 h 49"/>
              <a:gd name="T60" fmla="*/ 101 w 121"/>
              <a:gd name="T61" fmla="*/ 40 h 49"/>
              <a:gd name="T62" fmla="*/ 103 w 121"/>
              <a:gd name="T63" fmla="*/ 42 h 49"/>
              <a:gd name="T64" fmla="*/ 107 w 121"/>
              <a:gd name="T65" fmla="*/ 42 h 49"/>
              <a:gd name="T66" fmla="*/ 114 w 121"/>
              <a:gd name="T67" fmla="*/ 46 h 49"/>
              <a:gd name="T68" fmla="*/ 121 w 121"/>
              <a:gd name="T69" fmla="*/ 49 h 49"/>
              <a:gd name="T70" fmla="*/ 0 w 121"/>
              <a:gd name="T71" fmla="*/ 0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1" h="49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4" y="1"/>
                </a:lnTo>
                <a:lnTo>
                  <a:pt x="6" y="1"/>
                </a:lnTo>
                <a:lnTo>
                  <a:pt x="7" y="1"/>
                </a:lnTo>
                <a:lnTo>
                  <a:pt x="9" y="3"/>
                </a:lnTo>
                <a:lnTo>
                  <a:pt x="11" y="3"/>
                </a:lnTo>
                <a:lnTo>
                  <a:pt x="13" y="3"/>
                </a:lnTo>
                <a:lnTo>
                  <a:pt x="13" y="5"/>
                </a:lnTo>
                <a:lnTo>
                  <a:pt x="17" y="5"/>
                </a:lnTo>
                <a:lnTo>
                  <a:pt x="22" y="7"/>
                </a:lnTo>
                <a:lnTo>
                  <a:pt x="26" y="9"/>
                </a:lnTo>
                <a:lnTo>
                  <a:pt x="29" y="9"/>
                </a:lnTo>
                <a:lnTo>
                  <a:pt x="33" y="11"/>
                </a:lnTo>
                <a:lnTo>
                  <a:pt x="37" y="13"/>
                </a:lnTo>
                <a:lnTo>
                  <a:pt x="39" y="14"/>
                </a:lnTo>
                <a:lnTo>
                  <a:pt x="44" y="16"/>
                </a:lnTo>
                <a:lnTo>
                  <a:pt x="50" y="18"/>
                </a:lnTo>
                <a:lnTo>
                  <a:pt x="53" y="20"/>
                </a:lnTo>
                <a:lnTo>
                  <a:pt x="57" y="22"/>
                </a:lnTo>
                <a:lnTo>
                  <a:pt x="63" y="24"/>
                </a:lnTo>
                <a:lnTo>
                  <a:pt x="66" y="25"/>
                </a:lnTo>
                <a:lnTo>
                  <a:pt x="72" y="27"/>
                </a:lnTo>
                <a:lnTo>
                  <a:pt x="79" y="31"/>
                </a:lnTo>
                <a:lnTo>
                  <a:pt x="81" y="31"/>
                </a:lnTo>
                <a:lnTo>
                  <a:pt x="85" y="33"/>
                </a:lnTo>
                <a:lnTo>
                  <a:pt x="88" y="35"/>
                </a:lnTo>
                <a:lnTo>
                  <a:pt x="94" y="38"/>
                </a:lnTo>
                <a:lnTo>
                  <a:pt x="98" y="38"/>
                </a:lnTo>
                <a:lnTo>
                  <a:pt x="101" y="40"/>
                </a:lnTo>
                <a:lnTo>
                  <a:pt x="103" y="42"/>
                </a:lnTo>
                <a:lnTo>
                  <a:pt x="107" y="42"/>
                </a:lnTo>
                <a:lnTo>
                  <a:pt x="114" y="46"/>
                </a:lnTo>
                <a:lnTo>
                  <a:pt x="121" y="49"/>
                </a:lnTo>
                <a:lnTo>
                  <a:pt x="0" y="0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08" name="Freeform 2164"/>
          <p:cNvSpPr>
            <a:spLocks/>
          </p:cNvSpPr>
          <p:nvPr/>
        </p:nvSpPr>
        <p:spPr bwMode="auto">
          <a:xfrm>
            <a:off x="6330950" y="4135438"/>
            <a:ext cx="96838" cy="39687"/>
          </a:xfrm>
          <a:custGeom>
            <a:avLst/>
            <a:gdLst>
              <a:gd name="T0" fmla="*/ 0 w 121"/>
              <a:gd name="T1" fmla="*/ 0 h 49"/>
              <a:gd name="T2" fmla="*/ 0 w 121"/>
              <a:gd name="T3" fmla="*/ 0 h 49"/>
              <a:gd name="T4" fmla="*/ 2 w 121"/>
              <a:gd name="T5" fmla="*/ 0 h 49"/>
              <a:gd name="T6" fmla="*/ 4 w 121"/>
              <a:gd name="T7" fmla="*/ 1 h 49"/>
              <a:gd name="T8" fmla="*/ 6 w 121"/>
              <a:gd name="T9" fmla="*/ 1 h 49"/>
              <a:gd name="T10" fmla="*/ 7 w 121"/>
              <a:gd name="T11" fmla="*/ 1 h 49"/>
              <a:gd name="T12" fmla="*/ 9 w 121"/>
              <a:gd name="T13" fmla="*/ 3 h 49"/>
              <a:gd name="T14" fmla="*/ 11 w 121"/>
              <a:gd name="T15" fmla="*/ 3 h 49"/>
              <a:gd name="T16" fmla="*/ 13 w 121"/>
              <a:gd name="T17" fmla="*/ 3 h 49"/>
              <a:gd name="T18" fmla="*/ 13 w 121"/>
              <a:gd name="T19" fmla="*/ 5 h 49"/>
              <a:gd name="T20" fmla="*/ 17 w 121"/>
              <a:gd name="T21" fmla="*/ 5 h 49"/>
              <a:gd name="T22" fmla="*/ 22 w 121"/>
              <a:gd name="T23" fmla="*/ 7 h 49"/>
              <a:gd name="T24" fmla="*/ 26 w 121"/>
              <a:gd name="T25" fmla="*/ 9 h 49"/>
              <a:gd name="T26" fmla="*/ 29 w 121"/>
              <a:gd name="T27" fmla="*/ 9 h 49"/>
              <a:gd name="T28" fmla="*/ 33 w 121"/>
              <a:gd name="T29" fmla="*/ 11 h 49"/>
              <a:gd name="T30" fmla="*/ 37 w 121"/>
              <a:gd name="T31" fmla="*/ 13 h 49"/>
              <a:gd name="T32" fmla="*/ 39 w 121"/>
              <a:gd name="T33" fmla="*/ 14 h 49"/>
              <a:gd name="T34" fmla="*/ 44 w 121"/>
              <a:gd name="T35" fmla="*/ 16 h 49"/>
              <a:gd name="T36" fmla="*/ 50 w 121"/>
              <a:gd name="T37" fmla="*/ 18 h 49"/>
              <a:gd name="T38" fmla="*/ 53 w 121"/>
              <a:gd name="T39" fmla="*/ 20 h 49"/>
              <a:gd name="T40" fmla="*/ 57 w 121"/>
              <a:gd name="T41" fmla="*/ 22 h 49"/>
              <a:gd name="T42" fmla="*/ 63 w 121"/>
              <a:gd name="T43" fmla="*/ 24 h 49"/>
              <a:gd name="T44" fmla="*/ 66 w 121"/>
              <a:gd name="T45" fmla="*/ 25 h 49"/>
              <a:gd name="T46" fmla="*/ 72 w 121"/>
              <a:gd name="T47" fmla="*/ 27 h 49"/>
              <a:gd name="T48" fmla="*/ 79 w 121"/>
              <a:gd name="T49" fmla="*/ 31 h 49"/>
              <a:gd name="T50" fmla="*/ 81 w 121"/>
              <a:gd name="T51" fmla="*/ 31 h 49"/>
              <a:gd name="T52" fmla="*/ 85 w 121"/>
              <a:gd name="T53" fmla="*/ 33 h 49"/>
              <a:gd name="T54" fmla="*/ 88 w 121"/>
              <a:gd name="T55" fmla="*/ 35 h 49"/>
              <a:gd name="T56" fmla="*/ 94 w 121"/>
              <a:gd name="T57" fmla="*/ 38 h 49"/>
              <a:gd name="T58" fmla="*/ 98 w 121"/>
              <a:gd name="T59" fmla="*/ 38 h 49"/>
              <a:gd name="T60" fmla="*/ 101 w 121"/>
              <a:gd name="T61" fmla="*/ 40 h 49"/>
              <a:gd name="T62" fmla="*/ 103 w 121"/>
              <a:gd name="T63" fmla="*/ 42 h 49"/>
              <a:gd name="T64" fmla="*/ 107 w 121"/>
              <a:gd name="T65" fmla="*/ 42 h 49"/>
              <a:gd name="T66" fmla="*/ 114 w 121"/>
              <a:gd name="T67" fmla="*/ 46 h 49"/>
              <a:gd name="T68" fmla="*/ 121 w 121"/>
              <a:gd name="T69" fmla="*/ 49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1" h="49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4" y="1"/>
                </a:lnTo>
                <a:lnTo>
                  <a:pt x="6" y="1"/>
                </a:lnTo>
                <a:lnTo>
                  <a:pt x="7" y="1"/>
                </a:lnTo>
                <a:lnTo>
                  <a:pt x="9" y="3"/>
                </a:lnTo>
                <a:lnTo>
                  <a:pt x="11" y="3"/>
                </a:lnTo>
                <a:lnTo>
                  <a:pt x="13" y="3"/>
                </a:lnTo>
                <a:lnTo>
                  <a:pt x="13" y="5"/>
                </a:lnTo>
                <a:lnTo>
                  <a:pt x="17" y="5"/>
                </a:lnTo>
                <a:lnTo>
                  <a:pt x="22" y="7"/>
                </a:lnTo>
                <a:lnTo>
                  <a:pt x="26" y="9"/>
                </a:lnTo>
                <a:lnTo>
                  <a:pt x="29" y="9"/>
                </a:lnTo>
                <a:lnTo>
                  <a:pt x="33" y="11"/>
                </a:lnTo>
                <a:lnTo>
                  <a:pt x="37" y="13"/>
                </a:lnTo>
                <a:lnTo>
                  <a:pt x="39" y="14"/>
                </a:lnTo>
                <a:lnTo>
                  <a:pt x="44" y="16"/>
                </a:lnTo>
                <a:lnTo>
                  <a:pt x="50" y="18"/>
                </a:lnTo>
                <a:lnTo>
                  <a:pt x="53" y="20"/>
                </a:lnTo>
                <a:lnTo>
                  <a:pt x="57" y="22"/>
                </a:lnTo>
                <a:lnTo>
                  <a:pt x="63" y="24"/>
                </a:lnTo>
                <a:lnTo>
                  <a:pt x="66" y="25"/>
                </a:lnTo>
                <a:lnTo>
                  <a:pt x="72" y="27"/>
                </a:lnTo>
                <a:lnTo>
                  <a:pt x="79" y="31"/>
                </a:lnTo>
                <a:lnTo>
                  <a:pt x="81" y="31"/>
                </a:lnTo>
                <a:lnTo>
                  <a:pt x="85" y="33"/>
                </a:lnTo>
                <a:lnTo>
                  <a:pt x="88" y="35"/>
                </a:lnTo>
                <a:lnTo>
                  <a:pt x="94" y="38"/>
                </a:lnTo>
                <a:lnTo>
                  <a:pt x="98" y="38"/>
                </a:lnTo>
                <a:lnTo>
                  <a:pt x="101" y="40"/>
                </a:lnTo>
                <a:lnTo>
                  <a:pt x="103" y="42"/>
                </a:lnTo>
                <a:lnTo>
                  <a:pt x="107" y="42"/>
                </a:lnTo>
                <a:lnTo>
                  <a:pt x="114" y="46"/>
                </a:lnTo>
                <a:lnTo>
                  <a:pt x="121" y="49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09" name="Freeform 2165"/>
          <p:cNvSpPr>
            <a:spLocks/>
          </p:cNvSpPr>
          <p:nvPr/>
        </p:nvSpPr>
        <p:spPr bwMode="auto">
          <a:xfrm>
            <a:off x="6335713" y="4068763"/>
            <a:ext cx="107950" cy="114300"/>
          </a:xfrm>
          <a:custGeom>
            <a:avLst/>
            <a:gdLst>
              <a:gd name="T0" fmla="*/ 132 w 134"/>
              <a:gd name="T1" fmla="*/ 142 h 145"/>
              <a:gd name="T2" fmla="*/ 128 w 134"/>
              <a:gd name="T3" fmla="*/ 136 h 145"/>
              <a:gd name="T4" fmla="*/ 125 w 134"/>
              <a:gd name="T5" fmla="*/ 132 h 145"/>
              <a:gd name="T6" fmla="*/ 119 w 134"/>
              <a:gd name="T7" fmla="*/ 127 h 145"/>
              <a:gd name="T8" fmla="*/ 115 w 134"/>
              <a:gd name="T9" fmla="*/ 121 h 145"/>
              <a:gd name="T10" fmla="*/ 110 w 134"/>
              <a:gd name="T11" fmla="*/ 116 h 145"/>
              <a:gd name="T12" fmla="*/ 104 w 134"/>
              <a:gd name="T13" fmla="*/ 112 h 145"/>
              <a:gd name="T14" fmla="*/ 101 w 134"/>
              <a:gd name="T15" fmla="*/ 107 h 145"/>
              <a:gd name="T16" fmla="*/ 95 w 134"/>
              <a:gd name="T17" fmla="*/ 101 h 145"/>
              <a:gd name="T18" fmla="*/ 92 w 134"/>
              <a:gd name="T19" fmla="*/ 96 h 145"/>
              <a:gd name="T20" fmla="*/ 86 w 134"/>
              <a:gd name="T21" fmla="*/ 90 h 145"/>
              <a:gd name="T22" fmla="*/ 80 w 134"/>
              <a:gd name="T23" fmla="*/ 86 h 145"/>
              <a:gd name="T24" fmla="*/ 77 w 134"/>
              <a:gd name="T25" fmla="*/ 81 h 145"/>
              <a:gd name="T26" fmla="*/ 69 w 134"/>
              <a:gd name="T27" fmla="*/ 77 h 145"/>
              <a:gd name="T28" fmla="*/ 64 w 134"/>
              <a:gd name="T29" fmla="*/ 74 h 145"/>
              <a:gd name="T30" fmla="*/ 58 w 134"/>
              <a:gd name="T31" fmla="*/ 68 h 145"/>
              <a:gd name="T32" fmla="*/ 51 w 134"/>
              <a:gd name="T33" fmla="*/ 63 h 145"/>
              <a:gd name="T34" fmla="*/ 44 w 134"/>
              <a:gd name="T35" fmla="*/ 59 h 145"/>
              <a:gd name="T36" fmla="*/ 36 w 134"/>
              <a:gd name="T37" fmla="*/ 55 h 145"/>
              <a:gd name="T38" fmla="*/ 31 w 134"/>
              <a:gd name="T39" fmla="*/ 50 h 145"/>
              <a:gd name="T40" fmla="*/ 23 w 134"/>
              <a:gd name="T41" fmla="*/ 44 h 145"/>
              <a:gd name="T42" fmla="*/ 20 w 134"/>
              <a:gd name="T43" fmla="*/ 39 h 145"/>
              <a:gd name="T44" fmla="*/ 12 w 134"/>
              <a:gd name="T45" fmla="*/ 31 h 145"/>
              <a:gd name="T46" fmla="*/ 7 w 134"/>
              <a:gd name="T47" fmla="*/ 26 h 145"/>
              <a:gd name="T48" fmla="*/ 1 w 134"/>
              <a:gd name="T49" fmla="*/ 18 h 145"/>
              <a:gd name="T50" fmla="*/ 0 w 134"/>
              <a:gd name="T51" fmla="*/ 9 h 145"/>
              <a:gd name="T52" fmla="*/ 1 w 134"/>
              <a:gd name="T53" fmla="*/ 6 h 145"/>
              <a:gd name="T54" fmla="*/ 7 w 134"/>
              <a:gd name="T55" fmla="*/ 2 h 145"/>
              <a:gd name="T56" fmla="*/ 12 w 134"/>
              <a:gd name="T57" fmla="*/ 4 h 145"/>
              <a:gd name="T58" fmla="*/ 12 w 134"/>
              <a:gd name="T59" fmla="*/ 7 h 145"/>
              <a:gd name="T60" fmla="*/ 12 w 134"/>
              <a:gd name="T61" fmla="*/ 15 h 145"/>
              <a:gd name="T62" fmla="*/ 18 w 134"/>
              <a:gd name="T63" fmla="*/ 20 h 145"/>
              <a:gd name="T64" fmla="*/ 23 w 134"/>
              <a:gd name="T65" fmla="*/ 26 h 145"/>
              <a:gd name="T66" fmla="*/ 27 w 134"/>
              <a:gd name="T67" fmla="*/ 31 h 145"/>
              <a:gd name="T68" fmla="*/ 33 w 134"/>
              <a:gd name="T69" fmla="*/ 35 h 145"/>
              <a:gd name="T70" fmla="*/ 36 w 134"/>
              <a:gd name="T71" fmla="*/ 41 h 145"/>
              <a:gd name="T72" fmla="*/ 38 w 134"/>
              <a:gd name="T73" fmla="*/ 46 h 145"/>
              <a:gd name="T74" fmla="*/ 42 w 134"/>
              <a:gd name="T75" fmla="*/ 52 h 145"/>
              <a:gd name="T76" fmla="*/ 46 w 134"/>
              <a:gd name="T77" fmla="*/ 59 h 145"/>
              <a:gd name="T78" fmla="*/ 49 w 134"/>
              <a:gd name="T79" fmla="*/ 64 h 145"/>
              <a:gd name="T80" fmla="*/ 53 w 134"/>
              <a:gd name="T81" fmla="*/ 70 h 145"/>
              <a:gd name="T82" fmla="*/ 57 w 134"/>
              <a:gd name="T83" fmla="*/ 75 h 145"/>
              <a:gd name="T84" fmla="*/ 60 w 134"/>
              <a:gd name="T85" fmla="*/ 83 h 145"/>
              <a:gd name="T86" fmla="*/ 66 w 134"/>
              <a:gd name="T87" fmla="*/ 88 h 145"/>
              <a:gd name="T88" fmla="*/ 69 w 134"/>
              <a:gd name="T89" fmla="*/ 94 h 145"/>
              <a:gd name="T90" fmla="*/ 75 w 134"/>
              <a:gd name="T91" fmla="*/ 98 h 145"/>
              <a:gd name="T92" fmla="*/ 79 w 134"/>
              <a:gd name="T93" fmla="*/ 105 h 145"/>
              <a:gd name="T94" fmla="*/ 84 w 134"/>
              <a:gd name="T95" fmla="*/ 110 h 145"/>
              <a:gd name="T96" fmla="*/ 90 w 134"/>
              <a:gd name="T97" fmla="*/ 116 h 145"/>
              <a:gd name="T98" fmla="*/ 95 w 134"/>
              <a:gd name="T99" fmla="*/ 121 h 145"/>
              <a:gd name="T100" fmla="*/ 99 w 134"/>
              <a:gd name="T101" fmla="*/ 125 h 145"/>
              <a:gd name="T102" fmla="*/ 104 w 134"/>
              <a:gd name="T103" fmla="*/ 131 h 145"/>
              <a:gd name="T104" fmla="*/ 110 w 134"/>
              <a:gd name="T105" fmla="*/ 136 h 145"/>
              <a:gd name="T106" fmla="*/ 119 w 134"/>
              <a:gd name="T107" fmla="*/ 142 h 145"/>
              <a:gd name="T108" fmla="*/ 126 w 134"/>
              <a:gd name="T109" fmla="*/ 145 h 145"/>
              <a:gd name="T110" fmla="*/ 134 w 134"/>
              <a:gd name="T111" fmla="*/ 145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4" h="145">
                <a:moveTo>
                  <a:pt x="134" y="145"/>
                </a:moveTo>
                <a:lnTo>
                  <a:pt x="132" y="142"/>
                </a:lnTo>
                <a:lnTo>
                  <a:pt x="130" y="140"/>
                </a:lnTo>
                <a:lnTo>
                  <a:pt x="128" y="136"/>
                </a:lnTo>
                <a:lnTo>
                  <a:pt x="126" y="134"/>
                </a:lnTo>
                <a:lnTo>
                  <a:pt x="125" y="132"/>
                </a:lnTo>
                <a:lnTo>
                  <a:pt x="121" y="129"/>
                </a:lnTo>
                <a:lnTo>
                  <a:pt x="119" y="127"/>
                </a:lnTo>
                <a:lnTo>
                  <a:pt x="117" y="125"/>
                </a:lnTo>
                <a:lnTo>
                  <a:pt x="115" y="121"/>
                </a:lnTo>
                <a:lnTo>
                  <a:pt x="112" y="120"/>
                </a:lnTo>
                <a:lnTo>
                  <a:pt x="110" y="116"/>
                </a:lnTo>
                <a:lnTo>
                  <a:pt x="108" y="114"/>
                </a:lnTo>
                <a:lnTo>
                  <a:pt x="104" y="112"/>
                </a:lnTo>
                <a:lnTo>
                  <a:pt x="103" y="109"/>
                </a:lnTo>
                <a:lnTo>
                  <a:pt x="101" y="107"/>
                </a:lnTo>
                <a:lnTo>
                  <a:pt x="97" y="105"/>
                </a:lnTo>
                <a:lnTo>
                  <a:pt x="95" y="101"/>
                </a:lnTo>
                <a:lnTo>
                  <a:pt x="93" y="99"/>
                </a:lnTo>
                <a:lnTo>
                  <a:pt x="92" y="96"/>
                </a:lnTo>
                <a:lnTo>
                  <a:pt x="88" y="94"/>
                </a:lnTo>
                <a:lnTo>
                  <a:pt x="86" y="90"/>
                </a:lnTo>
                <a:lnTo>
                  <a:pt x="82" y="88"/>
                </a:lnTo>
                <a:lnTo>
                  <a:pt x="80" y="86"/>
                </a:lnTo>
                <a:lnTo>
                  <a:pt x="79" y="83"/>
                </a:lnTo>
                <a:lnTo>
                  <a:pt x="77" y="81"/>
                </a:lnTo>
                <a:lnTo>
                  <a:pt x="73" y="79"/>
                </a:lnTo>
                <a:lnTo>
                  <a:pt x="69" y="77"/>
                </a:lnTo>
                <a:lnTo>
                  <a:pt x="68" y="75"/>
                </a:lnTo>
                <a:lnTo>
                  <a:pt x="64" y="74"/>
                </a:lnTo>
                <a:lnTo>
                  <a:pt x="60" y="70"/>
                </a:lnTo>
                <a:lnTo>
                  <a:pt x="58" y="68"/>
                </a:lnTo>
                <a:lnTo>
                  <a:pt x="55" y="66"/>
                </a:lnTo>
                <a:lnTo>
                  <a:pt x="51" y="63"/>
                </a:lnTo>
                <a:lnTo>
                  <a:pt x="47" y="61"/>
                </a:lnTo>
                <a:lnTo>
                  <a:pt x="44" y="59"/>
                </a:lnTo>
                <a:lnTo>
                  <a:pt x="40" y="57"/>
                </a:lnTo>
                <a:lnTo>
                  <a:pt x="36" y="55"/>
                </a:lnTo>
                <a:lnTo>
                  <a:pt x="34" y="52"/>
                </a:lnTo>
                <a:lnTo>
                  <a:pt x="31" y="50"/>
                </a:lnTo>
                <a:lnTo>
                  <a:pt x="27" y="46"/>
                </a:lnTo>
                <a:lnTo>
                  <a:pt x="23" y="44"/>
                </a:lnTo>
                <a:lnTo>
                  <a:pt x="22" y="41"/>
                </a:lnTo>
                <a:lnTo>
                  <a:pt x="20" y="39"/>
                </a:lnTo>
                <a:lnTo>
                  <a:pt x="16" y="35"/>
                </a:lnTo>
                <a:lnTo>
                  <a:pt x="12" y="31"/>
                </a:lnTo>
                <a:lnTo>
                  <a:pt x="9" y="28"/>
                </a:lnTo>
                <a:lnTo>
                  <a:pt x="7" y="26"/>
                </a:lnTo>
                <a:lnTo>
                  <a:pt x="5" y="22"/>
                </a:lnTo>
                <a:lnTo>
                  <a:pt x="1" y="18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1" y="6"/>
                </a:lnTo>
                <a:lnTo>
                  <a:pt x="3" y="4"/>
                </a:lnTo>
                <a:lnTo>
                  <a:pt x="7" y="2"/>
                </a:lnTo>
                <a:lnTo>
                  <a:pt x="11" y="0"/>
                </a:lnTo>
                <a:lnTo>
                  <a:pt x="12" y="4"/>
                </a:lnTo>
                <a:lnTo>
                  <a:pt x="12" y="6"/>
                </a:lnTo>
                <a:lnTo>
                  <a:pt x="12" y="7"/>
                </a:lnTo>
                <a:lnTo>
                  <a:pt x="12" y="11"/>
                </a:lnTo>
                <a:lnTo>
                  <a:pt x="12" y="15"/>
                </a:lnTo>
                <a:lnTo>
                  <a:pt x="16" y="18"/>
                </a:lnTo>
                <a:lnTo>
                  <a:pt x="18" y="20"/>
                </a:lnTo>
                <a:lnTo>
                  <a:pt x="20" y="22"/>
                </a:lnTo>
                <a:lnTo>
                  <a:pt x="23" y="26"/>
                </a:lnTo>
                <a:lnTo>
                  <a:pt x="25" y="28"/>
                </a:lnTo>
                <a:lnTo>
                  <a:pt x="27" y="31"/>
                </a:lnTo>
                <a:lnTo>
                  <a:pt x="31" y="33"/>
                </a:lnTo>
                <a:lnTo>
                  <a:pt x="33" y="35"/>
                </a:lnTo>
                <a:lnTo>
                  <a:pt x="34" y="39"/>
                </a:lnTo>
                <a:lnTo>
                  <a:pt x="36" y="41"/>
                </a:lnTo>
                <a:lnTo>
                  <a:pt x="38" y="42"/>
                </a:lnTo>
                <a:lnTo>
                  <a:pt x="38" y="46"/>
                </a:lnTo>
                <a:lnTo>
                  <a:pt x="40" y="48"/>
                </a:lnTo>
                <a:lnTo>
                  <a:pt x="42" y="52"/>
                </a:lnTo>
                <a:lnTo>
                  <a:pt x="44" y="55"/>
                </a:lnTo>
                <a:lnTo>
                  <a:pt x="46" y="59"/>
                </a:lnTo>
                <a:lnTo>
                  <a:pt x="47" y="61"/>
                </a:lnTo>
                <a:lnTo>
                  <a:pt x="49" y="64"/>
                </a:lnTo>
                <a:lnTo>
                  <a:pt x="51" y="66"/>
                </a:lnTo>
                <a:lnTo>
                  <a:pt x="53" y="70"/>
                </a:lnTo>
                <a:lnTo>
                  <a:pt x="55" y="72"/>
                </a:lnTo>
                <a:lnTo>
                  <a:pt x="57" y="75"/>
                </a:lnTo>
                <a:lnTo>
                  <a:pt x="58" y="79"/>
                </a:lnTo>
                <a:lnTo>
                  <a:pt x="60" y="83"/>
                </a:lnTo>
                <a:lnTo>
                  <a:pt x="62" y="86"/>
                </a:lnTo>
                <a:lnTo>
                  <a:pt x="66" y="88"/>
                </a:lnTo>
                <a:lnTo>
                  <a:pt x="68" y="90"/>
                </a:lnTo>
                <a:lnTo>
                  <a:pt x="69" y="94"/>
                </a:lnTo>
                <a:lnTo>
                  <a:pt x="71" y="96"/>
                </a:lnTo>
                <a:lnTo>
                  <a:pt x="75" y="98"/>
                </a:lnTo>
                <a:lnTo>
                  <a:pt x="77" y="101"/>
                </a:lnTo>
                <a:lnTo>
                  <a:pt x="79" y="105"/>
                </a:lnTo>
                <a:lnTo>
                  <a:pt x="80" y="107"/>
                </a:lnTo>
                <a:lnTo>
                  <a:pt x="84" y="110"/>
                </a:lnTo>
                <a:lnTo>
                  <a:pt x="86" y="112"/>
                </a:lnTo>
                <a:lnTo>
                  <a:pt x="90" y="116"/>
                </a:lnTo>
                <a:lnTo>
                  <a:pt x="92" y="118"/>
                </a:lnTo>
                <a:lnTo>
                  <a:pt x="95" y="121"/>
                </a:lnTo>
                <a:lnTo>
                  <a:pt x="97" y="123"/>
                </a:lnTo>
                <a:lnTo>
                  <a:pt x="99" y="125"/>
                </a:lnTo>
                <a:lnTo>
                  <a:pt x="103" y="129"/>
                </a:lnTo>
                <a:lnTo>
                  <a:pt x="104" y="131"/>
                </a:lnTo>
                <a:lnTo>
                  <a:pt x="108" y="132"/>
                </a:lnTo>
                <a:lnTo>
                  <a:pt x="110" y="136"/>
                </a:lnTo>
                <a:lnTo>
                  <a:pt x="114" y="138"/>
                </a:lnTo>
                <a:lnTo>
                  <a:pt x="119" y="142"/>
                </a:lnTo>
                <a:lnTo>
                  <a:pt x="123" y="143"/>
                </a:lnTo>
                <a:lnTo>
                  <a:pt x="126" y="145"/>
                </a:lnTo>
                <a:lnTo>
                  <a:pt x="130" y="145"/>
                </a:lnTo>
                <a:lnTo>
                  <a:pt x="134" y="145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10" name="Freeform 2166"/>
          <p:cNvSpPr>
            <a:spLocks/>
          </p:cNvSpPr>
          <p:nvPr/>
        </p:nvSpPr>
        <p:spPr bwMode="auto">
          <a:xfrm>
            <a:off x="6335713" y="4068763"/>
            <a:ext cx="107950" cy="114300"/>
          </a:xfrm>
          <a:custGeom>
            <a:avLst/>
            <a:gdLst>
              <a:gd name="T0" fmla="*/ 132 w 134"/>
              <a:gd name="T1" fmla="*/ 142 h 145"/>
              <a:gd name="T2" fmla="*/ 128 w 134"/>
              <a:gd name="T3" fmla="*/ 136 h 145"/>
              <a:gd name="T4" fmla="*/ 125 w 134"/>
              <a:gd name="T5" fmla="*/ 132 h 145"/>
              <a:gd name="T6" fmla="*/ 119 w 134"/>
              <a:gd name="T7" fmla="*/ 127 h 145"/>
              <a:gd name="T8" fmla="*/ 115 w 134"/>
              <a:gd name="T9" fmla="*/ 121 h 145"/>
              <a:gd name="T10" fmla="*/ 110 w 134"/>
              <a:gd name="T11" fmla="*/ 116 h 145"/>
              <a:gd name="T12" fmla="*/ 104 w 134"/>
              <a:gd name="T13" fmla="*/ 112 h 145"/>
              <a:gd name="T14" fmla="*/ 101 w 134"/>
              <a:gd name="T15" fmla="*/ 107 h 145"/>
              <a:gd name="T16" fmla="*/ 95 w 134"/>
              <a:gd name="T17" fmla="*/ 101 h 145"/>
              <a:gd name="T18" fmla="*/ 92 w 134"/>
              <a:gd name="T19" fmla="*/ 96 h 145"/>
              <a:gd name="T20" fmla="*/ 86 w 134"/>
              <a:gd name="T21" fmla="*/ 90 h 145"/>
              <a:gd name="T22" fmla="*/ 80 w 134"/>
              <a:gd name="T23" fmla="*/ 86 h 145"/>
              <a:gd name="T24" fmla="*/ 77 w 134"/>
              <a:gd name="T25" fmla="*/ 81 h 145"/>
              <a:gd name="T26" fmla="*/ 69 w 134"/>
              <a:gd name="T27" fmla="*/ 77 h 145"/>
              <a:gd name="T28" fmla="*/ 64 w 134"/>
              <a:gd name="T29" fmla="*/ 74 h 145"/>
              <a:gd name="T30" fmla="*/ 58 w 134"/>
              <a:gd name="T31" fmla="*/ 68 h 145"/>
              <a:gd name="T32" fmla="*/ 51 w 134"/>
              <a:gd name="T33" fmla="*/ 63 h 145"/>
              <a:gd name="T34" fmla="*/ 44 w 134"/>
              <a:gd name="T35" fmla="*/ 59 h 145"/>
              <a:gd name="T36" fmla="*/ 36 w 134"/>
              <a:gd name="T37" fmla="*/ 55 h 145"/>
              <a:gd name="T38" fmla="*/ 31 w 134"/>
              <a:gd name="T39" fmla="*/ 50 h 145"/>
              <a:gd name="T40" fmla="*/ 23 w 134"/>
              <a:gd name="T41" fmla="*/ 44 h 145"/>
              <a:gd name="T42" fmla="*/ 20 w 134"/>
              <a:gd name="T43" fmla="*/ 39 h 145"/>
              <a:gd name="T44" fmla="*/ 12 w 134"/>
              <a:gd name="T45" fmla="*/ 31 h 145"/>
              <a:gd name="T46" fmla="*/ 7 w 134"/>
              <a:gd name="T47" fmla="*/ 26 h 145"/>
              <a:gd name="T48" fmla="*/ 1 w 134"/>
              <a:gd name="T49" fmla="*/ 18 h 145"/>
              <a:gd name="T50" fmla="*/ 0 w 134"/>
              <a:gd name="T51" fmla="*/ 9 h 145"/>
              <a:gd name="T52" fmla="*/ 1 w 134"/>
              <a:gd name="T53" fmla="*/ 6 h 145"/>
              <a:gd name="T54" fmla="*/ 7 w 134"/>
              <a:gd name="T55" fmla="*/ 2 h 145"/>
              <a:gd name="T56" fmla="*/ 12 w 134"/>
              <a:gd name="T57" fmla="*/ 4 h 145"/>
              <a:gd name="T58" fmla="*/ 12 w 134"/>
              <a:gd name="T59" fmla="*/ 7 h 145"/>
              <a:gd name="T60" fmla="*/ 12 w 134"/>
              <a:gd name="T61" fmla="*/ 15 h 145"/>
              <a:gd name="T62" fmla="*/ 18 w 134"/>
              <a:gd name="T63" fmla="*/ 20 h 145"/>
              <a:gd name="T64" fmla="*/ 23 w 134"/>
              <a:gd name="T65" fmla="*/ 26 h 145"/>
              <a:gd name="T66" fmla="*/ 27 w 134"/>
              <a:gd name="T67" fmla="*/ 31 h 145"/>
              <a:gd name="T68" fmla="*/ 33 w 134"/>
              <a:gd name="T69" fmla="*/ 35 h 145"/>
              <a:gd name="T70" fmla="*/ 36 w 134"/>
              <a:gd name="T71" fmla="*/ 41 h 145"/>
              <a:gd name="T72" fmla="*/ 38 w 134"/>
              <a:gd name="T73" fmla="*/ 46 h 145"/>
              <a:gd name="T74" fmla="*/ 42 w 134"/>
              <a:gd name="T75" fmla="*/ 52 h 145"/>
              <a:gd name="T76" fmla="*/ 46 w 134"/>
              <a:gd name="T77" fmla="*/ 59 h 145"/>
              <a:gd name="T78" fmla="*/ 49 w 134"/>
              <a:gd name="T79" fmla="*/ 64 h 145"/>
              <a:gd name="T80" fmla="*/ 53 w 134"/>
              <a:gd name="T81" fmla="*/ 70 h 145"/>
              <a:gd name="T82" fmla="*/ 57 w 134"/>
              <a:gd name="T83" fmla="*/ 75 h 145"/>
              <a:gd name="T84" fmla="*/ 60 w 134"/>
              <a:gd name="T85" fmla="*/ 83 h 145"/>
              <a:gd name="T86" fmla="*/ 66 w 134"/>
              <a:gd name="T87" fmla="*/ 88 h 145"/>
              <a:gd name="T88" fmla="*/ 69 w 134"/>
              <a:gd name="T89" fmla="*/ 94 h 145"/>
              <a:gd name="T90" fmla="*/ 75 w 134"/>
              <a:gd name="T91" fmla="*/ 98 h 145"/>
              <a:gd name="T92" fmla="*/ 79 w 134"/>
              <a:gd name="T93" fmla="*/ 105 h 145"/>
              <a:gd name="T94" fmla="*/ 84 w 134"/>
              <a:gd name="T95" fmla="*/ 110 h 145"/>
              <a:gd name="T96" fmla="*/ 90 w 134"/>
              <a:gd name="T97" fmla="*/ 116 h 145"/>
              <a:gd name="T98" fmla="*/ 95 w 134"/>
              <a:gd name="T99" fmla="*/ 121 h 145"/>
              <a:gd name="T100" fmla="*/ 99 w 134"/>
              <a:gd name="T101" fmla="*/ 125 h 145"/>
              <a:gd name="T102" fmla="*/ 104 w 134"/>
              <a:gd name="T103" fmla="*/ 131 h 145"/>
              <a:gd name="T104" fmla="*/ 110 w 134"/>
              <a:gd name="T105" fmla="*/ 136 h 145"/>
              <a:gd name="T106" fmla="*/ 119 w 134"/>
              <a:gd name="T107" fmla="*/ 142 h 145"/>
              <a:gd name="T108" fmla="*/ 126 w 134"/>
              <a:gd name="T109" fmla="*/ 145 h 145"/>
              <a:gd name="T110" fmla="*/ 134 w 134"/>
              <a:gd name="T111" fmla="*/ 145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4" h="145">
                <a:moveTo>
                  <a:pt x="134" y="145"/>
                </a:moveTo>
                <a:lnTo>
                  <a:pt x="132" y="142"/>
                </a:lnTo>
                <a:lnTo>
                  <a:pt x="130" y="140"/>
                </a:lnTo>
                <a:lnTo>
                  <a:pt x="128" y="136"/>
                </a:lnTo>
                <a:lnTo>
                  <a:pt x="126" y="134"/>
                </a:lnTo>
                <a:lnTo>
                  <a:pt x="125" y="132"/>
                </a:lnTo>
                <a:lnTo>
                  <a:pt x="121" y="129"/>
                </a:lnTo>
                <a:lnTo>
                  <a:pt x="119" y="127"/>
                </a:lnTo>
                <a:lnTo>
                  <a:pt x="117" y="125"/>
                </a:lnTo>
                <a:lnTo>
                  <a:pt x="115" y="121"/>
                </a:lnTo>
                <a:lnTo>
                  <a:pt x="112" y="120"/>
                </a:lnTo>
                <a:lnTo>
                  <a:pt x="110" y="116"/>
                </a:lnTo>
                <a:lnTo>
                  <a:pt x="108" y="114"/>
                </a:lnTo>
                <a:lnTo>
                  <a:pt x="104" y="112"/>
                </a:lnTo>
                <a:lnTo>
                  <a:pt x="103" y="109"/>
                </a:lnTo>
                <a:lnTo>
                  <a:pt x="101" y="107"/>
                </a:lnTo>
                <a:lnTo>
                  <a:pt x="97" y="105"/>
                </a:lnTo>
                <a:lnTo>
                  <a:pt x="95" y="101"/>
                </a:lnTo>
                <a:lnTo>
                  <a:pt x="93" y="99"/>
                </a:lnTo>
                <a:lnTo>
                  <a:pt x="92" y="96"/>
                </a:lnTo>
                <a:lnTo>
                  <a:pt x="88" y="94"/>
                </a:lnTo>
                <a:lnTo>
                  <a:pt x="86" y="90"/>
                </a:lnTo>
                <a:lnTo>
                  <a:pt x="82" y="88"/>
                </a:lnTo>
                <a:lnTo>
                  <a:pt x="80" y="86"/>
                </a:lnTo>
                <a:lnTo>
                  <a:pt x="79" y="83"/>
                </a:lnTo>
                <a:lnTo>
                  <a:pt x="77" y="81"/>
                </a:lnTo>
                <a:lnTo>
                  <a:pt x="73" y="79"/>
                </a:lnTo>
                <a:lnTo>
                  <a:pt x="69" y="77"/>
                </a:lnTo>
                <a:lnTo>
                  <a:pt x="68" y="75"/>
                </a:lnTo>
                <a:lnTo>
                  <a:pt x="64" y="74"/>
                </a:lnTo>
                <a:lnTo>
                  <a:pt x="60" y="70"/>
                </a:lnTo>
                <a:lnTo>
                  <a:pt x="58" y="68"/>
                </a:lnTo>
                <a:lnTo>
                  <a:pt x="55" y="66"/>
                </a:lnTo>
                <a:lnTo>
                  <a:pt x="51" y="63"/>
                </a:lnTo>
                <a:lnTo>
                  <a:pt x="47" y="61"/>
                </a:lnTo>
                <a:lnTo>
                  <a:pt x="44" y="59"/>
                </a:lnTo>
                <a:lnTo>
                  <a:pt x="40" y="57"/>
                </a:lnTo>
                <a:lnTo>
                  <a:pt x="36" y="55"/>
                </a:lnTo>
                <a:lnTo>
                  <a:pt x="34" y="52"/>
                </a:lnTo>
                <a:lnTo>
                  <a:pt x="31" y="50"/>
                </a:lnTo>
                <a:lnTo>
                  <a:pt x="27" y="46"/>
                </a:lnTo>
                <a:lnTo>
                  <a:pt x="23" y="44"/>
                </a:lnTo>
                <a:lnTo>
                  <a:pt x="22" y="41"/>
                </a:lnTo>
                <a:lnTo>
                  <a:pt x="20" y="39"/>
                </a:lnTo>
                <a:lnTo>
                  <a:pt x="16" y="35"/>
                </a:lnTo>
                <a:lnTo>
                  <a:pt x="12" y="31"/>
                </a:lnTo>
                <a:lnTo>
                  <a:pt x="9" y="28"/>
                </a:lnTo>
                <a:lnTo>
                  <a:pt x="7" y="26"/>
                </a:lnTo>
                <a:lnTo>
                  <a:pt x="5" y="22"/>
                </a:lnTo>
                <a:lnTo>
                  <a:pt x="1" y="18"/>
                </a:lnTo>
                <a:lnTo>
                  <a:pt x="0" y="13"/>
                </a:lnTo>
                <a:lnTo>
                  <a:pt x="0" y="9"/>
                </a:lnTo>
                <a:lnTo>
                  <a:pt x="0" y="7"/>
                </a:lnTo>
                <a:lnTo>
                  <a:pt x="1" y="6"/>
                </a:lnTo>
                <a:lnTo>
                  <a:pt x="3" y="4"/>
                </a:lnTo>
                <a:lnTo>
                  <a:pt x="7" y="2"/>
                </a:lnTo>
                <a:lnTo>
                  <a:pt x="11" y="0"/>
                </a:lnTo>
                <a:lnTo>
                  <a:pt x="12" y="4"/>
                </a:lnTo>
                <a:lnTo>
                  <a:pt x="12" y="6"/>
                </a:lnTo>
                <a:lnTo>
                  <a:pt x="12" y="7"/>
                </a:lnTo>
                <a:lnTo>
                  <a:pt x="12" y="11"/>
                </a:lnTo>
                <a:lnTo>
                  <a:pt x="12" y="15"/>
                </a:lnTo>
                <a:lnTo>
                  <a:pt x="16" y="18"/>
                </a:lnTo>
                <a:lnTo>
                  <a:pt x="18" y="20"/>
                </a:lnTo>
                <a:lnTo>
                  <a:pt x="20" y="22"/>
                </a:lnTo>
                <a:lnTo>
                  <a:pt x="23" y="26"/>
                </a:lnTo>
                <a:lnTo>
                  <a:pt x="25" y="28"/>
                </a:lnTo>
                <a:lnTo>
                  <a:pt x="27" y="31"/>
                </a:lnTo>
                <a:lnTo>
                  <a:pt x="31" y="33"/>
                </a:lnTo>
                <a:lnTo>
                  <a:pt x="33" y="35"/>
                </a:lnTo>
                <a:lnTo>
                  <a:pt x="34" y="39"/>
                </a:lnTo>
                <a:lnTo>
                  <a:pt x="36" y="41"/>
                </a:lnTo>
                <a:lnTo>
                  <a:pt x="38" y="42"/>
                </a:lnTo>
                <a:lnTo>
                  <a:pt x="38" y="46"/>
                </a:lnTo>
                <a:lnTo>
                  <a:pt x="40" y="48"/>
                </a:lnTo>
                <a:lnTo>
                  <a:pt x="42" y="52"/>
                </a:lnTo>
                <a:lnTo>
                  <a:pt x="44" y="55"/>
                </a:lnTo>
                <a:lnTo>
                  <a:pt x="46" y="59"/>
                </a:lnTo>
                <a:lnTo>
                  <a:pt x="47" y="61"/>
                </a:lnTo>
                <a:lnTo>
                  <a:pt x="49" y="64"/>
                </a:lnTo>
                <a:lnTo>
                  <a:pt x="51" y="66"/>
                </a:lnTo>
                <a:lnTo>
                  <a:pt x="53" y="70"/>
                </a:lnTo>
                <a:lnTo>
                  <a:pt x="55" y="72"/>
                </a:lnTo>
                <a:lnTo>
                  <a:pt x="57" y="75"/>
                </a:lnTo>
                <a:lnTo>
                  <a:pt x="58" y="79"/>
                </a:lnTo>
                <a:lnTo>
                  <a:pt x="60" y="83"/>
                </a:lnTo>
                <a:lnTo>
                  <a:pt x="62" y="86"/>
                </a:lnTo>
                <a:lnTo>
                  <a:pt x="66" y="88"/>
                </a:lnTo>
                <a:lnTo>
                  <a:pt x="68" y="90"/>
                </a:lnTo>
                <a:lnTo>
                  <a:pt x="69" y="94"/>
                </a:lnTo>
                <a:lnTo>
                  <a:pt x="71" y="96"/>
                </a:lnTo>
                <a:lnTo>
                  <a:pt x="75" y="98"/>
                </a:lnTo>
                <a:lnTo>
                  <a:pt x="77" y="101"/>
                </a:lnTo>
                <a:lnTo>
                  <a:pt x="79" y="105"/>
                </a:lnTo>
                <a:lnTo>
                  <a:pt x="80" y="107"/>
                </a:lnTo>
                <a:lnTo>
                  <a:pt x="84" y="110"/>
                </a:lnTo>
                <a:lnTo>
                  <a:pt x="86" y="112"/>
                </a:lnTo>
                <a:lnTo>
                  <a:pt x="90" y="116"/>
                </a:lnTo>
                <a:lnTo>
                  <a:pt x="92" y="118"/>
                </a:lnTo>
                <a:lnTo>
                  <a:pt x="95" y="121"/>
                </a:lnTo>
                <a:lnTo>
                  <a:pt x="97" y="123"/>
                </a:lnTo>
                <a:lnTo>
                  <a:pt x="99" y="125"/>
                </a:lnTo>
                <a:lnTo>
                  <a:pt x="103" y="129"/>
                </a:lnTo>
                <a:lnTo>
                  <a:pt x="104" y="131"/>
                </a:lnTo>
                <a:lnTo>
                  <a:pt x="108" y="132"/>
                </a:lnTo>
                <a:lnTo>
                  <a:pt x="110" y="136"/>
                </a:lnTo>
                <a:lnTo>
                  <a:pt x="114" y="138"/>
                </a:lnTo>
                <a:lnTo>
                  <a:pt x="119" y="142"/>
                </a:lnTo>
                <a:lnTo>
                  <a:pt x="123" y="143"/>
                </a:lnTo>
                <a:lnTo>
                  <a:pt x="126" y="145"/>
                </a:lnTo>
                <a:lnTo>
                  <a:pt x="130" y="145"/>
                </a:lnTo>
                <a:lnTo>
                  <a:pt x="134" y="145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11" name="Freeform 2167"/>
          <p:cNvSpPr>
            <a:spLocks/>
          </p:cNvSpPr>
          <p:nvPr/>
        </p:nvSpPr>
        <p:spPr bwMode="auto">
          <a:xfrm>
            <a:off x="6240463" y="4165600"/>
            <a:ext cx="203200" cy="19050"/>
          </a:xfrm>
          <a:custGeom>
            <a:avLst/>
            <a:gdLst>
              <a:gd name="T0" fmla="*/ 254 w 258"/>
              <a:gd name="T1" fmla="*/ 20 h 24"/>
              <a:gd name="T2" fmla="*/ 241 w 258"/>
              <a:gd name="T3" fmla="*/ 17 h 24"/>
              <a:gd name="T4" fmla="*/ 230 w 258"/>
              <a:gd name="T5" fmla="*/ 15 h 24"/>
              <a:gd name="T6" fmla="*/ 221 w 258"/>
              <a:gd name="T7" fmla="*/ 13 h 24"/>
              <a:gd name="T8" fmla="*/ 210 w 258"/>
              <a:gd name="T9" fmla="*/ 11 h 24"/>
              <a:gd name="T10" fmla="*/ 201 w 258"/>
              <a:gd name="T11" fmla="*/ 11 h 24"/>
              <a:gd name="T12" fmla="*/ 190 w 258"/>
              <a:gd name="T13" fmla="*/ 9 h 24"/>
              <a:gd name="T14" fmla="*/ 179 w 258"/>
              <a:gd name="T15" fmla="*/ 8 h 24"/>
              <a:gd name="T16" fmla="*/ 168 w 258"/>
              <a:gd name="T17" fmla="*/ 6 h 24"/>
              <a:gd name="T18" fmla="*/ 156 w 258"/>
              <a:gd name="T19" fmla="*/ 4 h 24"/>
              <a:gd name="T20" fmla="*/ 144 w 258"/>
              <a:gd name="T21" fmla="*/ 2 h 24"/>
              <a:gd name="T22" fmla="*/ 133 w 258"/>
              <a:gd name="T23" fmla="*/ 0 h 24"/>
              <a:gd name="T24" fmla="*/ 122 w 258"/>
              <a:gd name="T25" fmla="*/ 0 h 24"/>
              <a:gd name="T26" fmla="*/ 112 w 258"/>
              <a:gd name="T27" fmla="*/ 0 h 24"/>
              <a:gd name="T28" fmla="*/ 99 w 258"/>
              <a:gd name="T29" fmla="*/ 0 h 24"/>
              <a:gd name="T30" fmla="*/ 81 w 258"/>
              <a:gd name="T31" fmla="*/ 0 h 24"/>
              <a:gd name="T32" fmla="*/ 66 w 258"/>
              <a:gd name="T33" fmla="*/ 2 h 24"/>
              <a:gd name="T34" fmla="*/ 57 w 258"/>
              <a:gd name="T35" fmla="*/ 4 h 24"/>
              <a:gd name="T36" fmla="*/ 46 w 258"/>
              <a:gd name="T37" fmla="*/ 6 h 24"/>
              <a:gd name="T38" fmla="*/ 39 w 258"/>
              <a:gd name="T39" fmla="*/ 9 h 24"/>
              <a:gd name="T40" fmla="*/ 33 w 258"/>
              <a:gd name="T41" fmla="*/ 13 h 24"/>
              <a:gd name="T42" fmla="*/ 26 w 258"/>
              <a:gd name="T43" fmla="*/ 17 h 24"/>
              <a:gd name="T44" fmla="*/ 19 w 258"/>
              <a:gd name="T45" fmla="*/ 19 h 24"/>
              <a:gd name="T46" fmla="*/ 9 w 258"/>
              <a:gd name="T47" fmla="*/ 22 h 24"/>
              <a:gd name="T48" fmla="*/ 4 w 258"/>
              <a:gd name="T49" fmla="*/ 24 h 24"/>
              <a:gd name="T50" fmla="*/ 0 w 258"/>
              <a:gd name="T51" fmla="*/ 22 h 24"/>
              <a:gd name="T52" fmla="*/ 6 w 258"/>
              <a:gd name="T53" fmla="*/ 19 h 24"/>
              <a:gd name="T54" fmla="*/ 11 w 258"/>
              <a:gd name="T55" fmla="*/ 13 h 24"/>
              <a:gd name="T56" fmla="*/ 19 w 258"/>
              <a:gd name="T57" fmla="*/ 11 h 24"/>
              <a:gd name="T58" fmla="*/ 28 w 258"/>
              <a:gd name="T59" fmla="*/ 9 h 24"/>
              <a:gd name="T60" fmla="*/ 35 w 258"/>
              <a:gd name="T61" fmla="*/ 8 h 24"/>
              <a:gd name="T62" fmla="*/ 44 w 258"/>
              <a:gd name="T63" fmla="*/ 6 h 24"/>
              <a:gd name="T64" fmla="*/ 53 w 258"/>
              <a:gd name="T65" fmla="*/ 4 h 24"/>
              <a:gd name="T66" fmla="*/ 63 w 258"/>
              <a:gd name="T67" fmla="*/ 4 h 24"/>
              <a:gd name="T68" fmla="*/ 72 w 258"/>
              <a:gd name="T69" fmla="*/ 4 h 24"/>
              <a:gd name="T70" fmla="*/ 83 w 258"/>
              <a:gd name="T71" fmla="*/ 4 h 24"/>
              <a:gd name="T72" fmla="*/ 94 w 258"/>
              <a:gd name="T73" fmla="*/ 4 h 24"/>
              <a:gd name="T74" fmla="*/ 105 w 258"/>
              <a:gd name="T75" fmla="*/ 4 h 24"/>
              <a:gd name="T76" fmla="*/ 116 w 258"/>
              <a:gd name="T77" fmla="*/ 6 h 24"/>
              <a:gd name="T78" fmla="*/ 127 w 258"/>
              <a:gd name="T79" fmla="*/ 6 h 24"/>
              <a:gd name="T80" fmla="*/ 138 w 258"/>
              <a:gd name="T81" fmla="*/ 8 h 24"/>
              <a:gd name="T82" fmla="*/ 149 w 258"/>
              <a:gd name="T83" fmla="*/ 9 h 24"/>
              <a:gd name="T84" fmla="*/ 162 w 258"/>
              <a:gd name="T85" fmla="*/ 11 h 24"/>
              <a:gd name="T86" fmla="*/ 173 w 258"/>
              <a:gd name="T87" fmla="*/ 13 h 24"/>
              <a:gd name="T88" fmla="*/ 182 w 258"/>
              <a:gd name="T89" fmla="*/ 13 h 24"/>
              <a:gd name="T90" fmla="*/ 195 w 258"/>
              <a:gd name="T91" fmla="*/ 15 h 24"/>
              <a:gd name="T92" fmla="*/ 204 w 258"/>
              <a:gd name="T93" fmla="*/ 17 h 24"/>
              <a:gd name="T94" fmla="*/ 215 w 258"/>
              <a:gd name="T95" fmla="*/ 17 h 24"/>
              <a:gd name="T96" fmla="*/ 225 w 258"/>
              <a:gd name="T97" fmla="*/ 19 h 24"/>
              <a:gd name="T98" fmla="*/ 234 w 258"/>
              <a:gd name="T99" fmla="*/ 20 h 24"/>
              <a:gd name="T100" fmla="*/ 245 w 258"/>
              <a:gd name="T101" fmla="*/ 22 h 24"/>
              <a:gd name="T102" fmla="*/ 258 w 258"/>
              <a:gd name="T103" fmla="*/ 24 h 24"/>
              <a:gd name="T104" fmla="*/ 258 w 258"/>
              <a:gd name="T105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58" h="24">
                <a:moveTo>
                  <a:pt x="258" y="24"/>
                </a:moveTo>
                <a:lnTo>
                  <a:pt x="254" y="20"/>
                </a:lnTo>
                <a:lnTo>
                  <a:pt x="247" y="19"/>
                </a:lnTo>
                <a:lnTo>
                  <a:pt x="241" y="17"/>
                </a:lnTo>
                <a:lnTo>
                  <a:pt x="236" y="15"/>
                </a:lnTo>
                <a:lnTo>
                  <a:pt x="230" y="15"/>
                </a:lnTo>
                <a:lnTo>
                  <a:pt x="225" y="13"/>
                </a:lnTo>
                <a:lnTo>
                  <a:pt x="221" y="13"/>
                </a:lnTo>
                <a:lnTo>
                  <a:pt x="215" y="13"/>
                </a:lnTo>
                <a:lnTo>
                  <a:pt x="210" y="11"/>
                </a:lnTo>
                <a:lnTo>
                  <a:pt x="204" y="11"/>
                </a:lnTo>
                <a:lnTo>
                  <a:pt x="201" y="11"/>
                </a:lnTo>
                <a:lnTo>
                  <a:pt x="195" y="9"/>
                </a:lnTo>
                <a:lnTo>
                  <a:pt x="190" y="9"/>
                </a:lnTo>
                <a:lnTo>
                  <a:pt x="184" y="9"/>
                </a:lnTo>
                <a:lnTo>
                  <a:pt x="179" y="8"/>
                </a:lnTo>
                <a:lnTo>
                  <a:pt x="173" y="8"/>
                </a:lnTo>
                <a:lnTo>
                  <a:pt x="168" y="6"/>
                </a:lnTo>
                <a:lnTo>
                  <a:pt x="162" y="6"/>
                </a:lnTo>
                <a:lnTo>
                  <a:pt x="156" y="4"/>
                </a:lnTo>
                <a:lnTo>
                  <a:pt x="151" y="4"/>
                </a:lnTo>
                <a:lnTo>
                  <a:pt x="144" y="2"/>
                </a:lnTo>
                <a:lnTo>
                  <a:pt x="138" y="2"/>
                </a:lnTo>
                <a:lnTo>
                  <a:pt x="133" y="0"/>
                </a:lnTo>
                <a:lnTo>
                  <a:pt x="127" y="0"/>
                </a:lnTo>
                <a:lnTo>
                  <a:pt x="122" y="0"/>
                </a:lnTo>
                <a:lnTo>
                  <a:pt x="118" y="0"/>
                </a:lnTo>
                <a:lnTo>
                  <a:pt x="112" y="0"/>
                </a:lnTo>
                <a:lnTo>
                  <a:pt x="107" y="0"/>
                </a:lnTo>
                <a:lnTo>
                  <a:pt x="99" y="0"/>
                </a:lnTo>
                <a:lnTo>
                  <a:pt x="88" y="0"/>
                </a:lnTo>
                <a:lnTo>
                  <a:pt x="81" y="0"/>
                </a:lnTo>
                <a:lnTo>
                  <a:pt x="74" y="0"/>
                </a:lnTo>
                <a:lnTo>
                  <a:pt x="66" y="2"/>
                </a:lnTo>
                <a:lnTo>
                  <a:pt x="63" y="2"/>
                </a:lnTo>
                <a:lnTo>
                  <a:pt x="57" y="4"/>
                </a:lnTo>
                <a:lnTo>
                  <a:pt x="52" y="4"/>
                </a:lnTo>
                <a:lnTo>
                  <a:pt x="46" y="6"/>
                </a:lnTo>
                <a:lnTo>
                  <a:pt x="42" y="8"/>
                </a:lnTo>
                <a:lnTo>
                  <a:pt x="39" y="9"/>
                </a:lnTo>
                <a:lnTo>
                  <a:pt x="35" y="11"/>
                </a:lnTo>
                <a:lnTo>
                  <a:pt x="33" y="13"/>
                </a:lnTo>
                <a:lnTo>
                  <a:pt x="28" y="15"/>
                </a:lnTo>
                <a:lnTo>
                  <a:pt x="26" y="17"/>
                </a:lnTo>
                <a:lnTo>
                  <a:pt x="22" y="19"/>
                </a:lnTo>
                <a:lnTo>
                  <a:pt x="19" y="19"/>
                </a:lnTo>
                <a:lnTo>
                  <a:pt x="15" y="20"/>
                </a:lnTo>
                <a:lnTo>
                  <a:pt x="9" y="22"/>
                </a:lnTo>
                <a:lnTo>
                  <a:pt x="6" y="22"/>
                </a:lnTo>
                <a:lnTo>
                  <a:pt x="4" y="24"/>
                </a:lnTo>
                <a:lnTo>
                  <a:pt x="0" y="24"/>
                </a:lnTo>
                <a:lnTo>
                  <a:pt x="0" y="22"/>
                </a:lnTo>
                <a:lnTo>
                  <a:pt x="4" y="20"/>
                </a:lnTo>
                <a:lnTo>
                  <a:pt x="6" y="19"/>
                </a:lnTo>
                <a:lnTo>
                  <a:pt x="9" y="17"/>
                </a:lnTo>
                <a:lnTo>
                  <a:pt x="11" y="13"/>
                </a:lnTo>
                <a:lnTo>
                  <a:pt x="15" y="13"/>
                </a:lnTo>
                <a:lnTo>
                  <a:pt x="19" y="11"/>
                </a:lnTo>
                <a:lnTo>
                  <a:pt x="24" y="11"/>
                </a:lnTo>
                <a:lnTo>
                  <a:pt x="28" y="9"/>
                </a:lnTo>
                <a:lnTo>
                  <a:pt x="31" y="9"/>
                </a:lnTo>
                <a:lnTo>
                  <a:pt x="35" y="8"/>
                </a:lnTo>
                <a:lnTo>
                  <a:pt x="41" y="8"/>
                </a:lnTo>
                <a:lnTo>
                  <a:pt x="44" y="6"/>
                </a:lnTo>
                <a:lnTo>
                  <a:pt x="50" y="6"/>
                </a:lnTo>
                <a:lnTo>
                  <a:pt x="53" y="4"/>
                </a:lnTo>
                <a:lnTo>
                  <a:pt x="57" y="4"/>
                </a:lnTo>
                <a:lnTo>
                  <a:pt x="63" y="4"/>
                </a:lnTo>
                <a:lnTo>
                  <a:pt x="68" y="4"/>
                </a:lnTo>
                <a:lnTo>
                  <a:pt x="72" y="4"/>
                </a:lnTo>
                <a:lnTo>
                  <a:pt x="76" y="4"/>
                </a:lnTo>
                <a:lnTo>
                  <a:pt x="83" y="4"/>
                </a:lnTo>
                <a:lnTo>
                  <a:pt x="87" y="4"/>
                </a:lnTo>
                <a:lnTo>
                  <a:pt x="94" y="4"/>
                </a:lnTo>
                <a:lnTo>
                  <a:pt x="99" y="4"/>
                </a:lnTo>
                <a:lnTo>
                  <a:pt x="105" y="4"/>
                </a:lnTo>
                <a:lnTo>
                  <a:pt x="111" y="4"/>
                </a:lnTo>
                <a:lnTo>
                  <a:pt x="116" y="6"/>
                </a:lnTo>
                <a:lnTo>
                  <a:pt x="122" y="6"/>
                </a:lnTo>
                <a:lnTo>
                  <a:pt x="127" y="6"/>
                </a:lnTo>
                <a:lnTo>
                  <a:pt x="133" y="8"/>
                </a:lnTo>
                <a:lnTo>
                  <a:pt x="138" y="8"/>
                </a:lnTo>
                <a:lnTo>
                  <a:pt x="145" y="9"/>
                </a:lnTo>
                <a:lnTo>
                  <a:pt x="149" y="9"/>
                </a:lnTo>
                <a:lnTo>
                  <a:pt x="156" y="11"/>
                </a:lnTo>
                <a:lnTo>
                  <a:pt x="162" y="11"/>
                </a:lnTo>
                <a:lnTo>
                  <a:pt x="168" y="11"/>
                </a:lnTo>
                <a:lnTo>
                  <a:pt x="173" y="13"/>
                </a:lnTo>
                <a:lnTo>
                  <a:pt x="179" y="13"/>
                </a:lnTo>
                <a:lnTo>
                  <a:pt x="182" y="13"/>
                </a:lnTo>
                <a:lnTo>
                  <a:pt x="190" y="15"/>
                </a:lnTo>
                <a:lnTo>
                  <a:pt x="195" y="15"/>
                </a:lnTo>
                <a:lnTo>
                  <a:pt x="199" y="15"/>
                </a:lnTo>
                <a:lnTo>
                  <a:pt x="204" y="17"/>
                </a:lnTo>
                <a:lnTo>
                  <a:pt x="210" y="17"/>
                </a:lnTo>
                <a:lnTo>
                  <a:pt x="215" y="17"/>
                </a:lnTo>
                <a:lnTo>
                  <a:pt x="219" y="19"/>
                </a:lnTo>
                <a:lnTo>
                  <a:pt x="225" y="19"/>
                </a:lnTo>
                <a:lnTo>
                  <a:pt x="230" y="19"/>
                </a:lnTo>
                <a:lnTo>
                  <a:pt x="234" y="20"/>
                </a:lnTo>
                <a:lnTo>
                  <a:pt x="241" y="22"/>
                </a:lnTo>
                <a:lnTo>
                  <a:pt x="245" y="22"/>
                </a:lnTo>
                <a:lnTo>
                  <a:pt x="252" y="24"/>
                </a:lnTo>
                <a:lnTo>
                  <a:pt x="258" y="24"/>
                </a:lnTo>
                <a:lnTo>
                  <a:pt x="252" y="19"/>
                </a:lnTo>
                <a:lnTo>
                  <a:pt x="258" y="24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12" name="Freeform 2168"/>
          <p:cNvSpPr>
            <a:spLocks/>
          </p:cNvSpPr>
          <p:nvPr/>
        </p:nvSpPr>
        <p:spPr bwMode="auto">
          <a:xfrm>
            <a:off x="6240463" y="4165600"/>
            <a:ext cx="203200" cy="19050"/>
          </a:xfrm>
          <a:custGeom>
            <a:avLst/>
            <a:gdLst>
              <a:gd name="T0" fmla="*/ 254 w 258"/>
              <a:gd name="T1" fmla="*/ 20 h 24"/>
              <a:gd name="T2" fmla="*/ 241 w 258"/>
              <a:gd name="T3" fmla="*/ 17 h 24"/>
              <a:gd name="T4" fmla="*/ 230 w 258"/>
              <a:gd name="T5" fmla="*/ 15 h 24"/>
              <a:gd name="T6" fmla="*/ 221 w 258"/>
              <a:gd name="T7" fmla="*/ 13 h 24"/>
              <a:gd name="T8" fmla="*/ 210 w 258"/>
              <a:gd name="T9" fmla="*/ 11 h 24"/>
              <a:gd name="T10" fmla="*/ 201 w 258"/>
              <a:gd name="T11" fmla="*/ 11 h 24"/>
              <a:gd name="T12" fmla="*/ 190 w 258"/>
              <a:gd name="T13" fmla="*/ 9 h 24"/>
              <a:gd name="T14" fmla="*/ 179 w 258"/>
              <a:gd name="T15" fmla="*/ 8 h 24"/>
              <a:gd name="T16" fmla="*/ 168 w 258"/>
              <a:gd name="T17" fmla="*/ 6 h 24"/>
              <a:gd name="T18" fmla="*/ 156 w 258"/>
              <a:gd name="T19" fmla="*/ 4 h 24"/>
              <a:gd name="T20" fmla="*/ 144 w 258"/>
              <a:gd name="T21" fmla="*/ 2 h 24"/>
              <a:gd name="T22" fmla="*/ 133 w 258"/>
              <a:gd name="T23" fmla="*/ 0 h 24"/>
              <a:gd name="T24" fmla="*/ 122 w 258"/>
              <a:gd name="T25" fmla="*/ 0 h 24"/>
              <a:gd name="T26" fmla="*/ 112 w 258"/>
              <a:gd name="T27" fmla="*/ 0 h 24"/>
              <a:gd name="T28" fmla="*/ 99 w 258"/>
              <a:gd name="T29" fmla="*/ 0 h 24"/>
              <a:gd name="T30" fmla="*/ 81 w 258"/>
              <a:gd name="T31" fmla="*/ 0 h 24"/>
              <a:gd name="T32" fmla="*/ 66 w 258"/>
              <a:gd name="T33" fmla="*/ 2 h 24"/>
              <a:gd name="T34" fmla="*/ 57 w 258"/>
              <a:gd name="T35" fmla="*/ 4 h 24"/>
              <a:gd name="T36" fmla="*/ 46 w 258"/>
              <a:gd name="T37" fmla="*/ 6 h 24"/>
              <a:gd name="T38" fmla="*/ 39 w 258"/>
              <a:gd name="T39" fmla="*/ 9 h 24"/>
              <a:gd name="T40" fmla="*/ 33 w 258"/>
              <a:gd name="T41" fmla="*/ 13 h 24"/>
              <a:gd name="T42" fmla="*/ 26 w 258"/>
              <a:gd name="T43" fmla="*/ 17 h 24"/>
              <a:gd name="T44" fmla="*/ 19 w 258"/>
              <a:gd name="T45" fmla="*/ 19 h 24"/>
              <a:gd name="T46" fmla="*/ 9 w 258"/>
              <a:gd name="T47" fmla="*/ 22 h 24"/>
              <a:gd name="T48" fmla="*/ 4 w 258"/>
              <a:gd name="T49" fmla="*/ 24 h 24"/>
              <a:gd name="T50" fmla="*/ 0 w 258"/>
              <a:gd name="T51" fmla="*/ 22 h 24"/>
              <a:gd name="T52" fmla="*/ 6 w 258"/>
              <a:gd name="T53" fmla="*/ 19 h 24"/>
              <a:gd name="T54" fmla="*/ 11 w 258"/>
              <a:gd name="T55" fmla="*/ 13 h 24"/>
              <a:gd name="T56" fmla="*/ 19 w 258"/>
              <a:gd name="T57" fmla="*/ 11 h 24"/>
              <a:gd name="T58" fmla="*/ 28 w 258"/>
              <a:gd name="T59" fmla="*/ 9 h 24"/>
              <a:gd name="T60" fmla="*/ 35 w 258"/>
              <a:gd name="T61" fmla="*/ 8 h 24"/>
              <a:gd name="T62" fmla="*/ 44 w 258"/>
              <a:gd name="T63" fmla="*/ 6 h 24"/>
              <a:gd name="T64" fmla="*/ 53 w 258"/>
              <a:gd name="T65" fmla="*/ 4 h 24"/>
              <a:gd name="T66" fmla="*/ 63 w 258"/>
              <a:gd name="T67" fmla="*/ 4 h 24"/>
              <a:gd name="T68" fmla="*/ 72 w 258"/>
              <a:gd name="T69" fmla="*/ 4 h 24"/>
              <a:gd name="T70" fmla="*/ 83 w 258"/>
              <a:gd name="T71" fmla="*/ 4 h 24"/>
              <a:gd name="T72" fmla="*/ 94 w 258"/>
              <a:gd name="T73" fmla="*/ 4 h 24"/>
              <a:gd name="T74" fmla="*/ 105 w 258"/>
              <a:gd name="T75" fmla="*/ 4 h 24"/>
              <a:gd name="T76" fmla="*/ 116 w 258"/>
              <a:gd name="T77" fmla="*/ 6 h 24"/>
              <a:gd name="T78" fmla="*/ 127 w 258"/>
              <a:gd name="T79" fmla="*/ 6 h 24"/>
              <a:gd name="T80" fmla="*/ 138 w 258"/>
              <a:gd name="T81" fmla="*/ 8 h 24"/>
              <a:gd name="T82" fmla="*/ 149 w 258"/>
              <a:gd name="T83" fmla="*/ 9 h 24"/>
              <a:gd name="T84" fmla="*/ 162 w 258"/>
              <a:gd name="T85" fmla="*/ 11 h 24"/>
              <a:gd name="T86" fmla="*/ 173 w 258"/>
              <a:gd name="T87" fmla="*/ 13 h 24"/>
              <a:gd name="T88" fmla="*/ 182 w 258"/>
              <a:gd name="T89" fmla="*/ 13 h 24"/>
              <a:gd name="T90" fmla="*/ 195 w 258"/>
              <a:gd name="T91" fmla="*/ 15 h 24"/>
              <a:gd name="T92" fmla="*/ 204 w 258"/>
              <a:gd name="T93" fmla="*/ 17 h 24"/>
              <a:gd name="T94" fmla="*/ 215 w 258"/>
              <a:gd name="T95" fmla="*/ 17 h 24"/>
              <a:gd name="T96" fmla="*/ 225 w 258"/>
              <a:gd name="T97" fmla="*/ 19 h 24"/>
              <a:gd name="T98" fmla="*/ 234 w 258"/>
              <a:gd name="T99" fmla="*/ 20 h 24"/>
              <a:gd name="T100" fmla="*/ 245 w 258"/>
              <a:gd name="T101" fmla="*/ 22 h 24"/>
              <a:gd name="T102" fmla="*/ 258 w 258"/>
              <a:gd name="T103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58" h="24">
                <a:moveTo>
                  <a:pt x="258" y="24"/>
                </a:moveTo>
                <a:lnTo>
                  <a:pt x="254" y="20"/>
                </a:lnTo>
                <a:lnTo>
                  <a:pt x="247" y="19"/>
                </a:lnTo>
                <a:lnTo>
                  <a:pt x="241" y="17"/>
                </a:lnTo>
                <a:lnTo>
                  <a:pt x="236" y="15"/>
                </a:lnTo>
                <a:lnTo>
                  <a:pt x="230" y="15"/>
                </a:lnTo>
                <a:lnTo>
                  <a:pt x="225" y="13"/>
                </a:lnTo>
                <a:lnTo>
                  <a:pt x="221" y="13"/>
                </a:lnTo>
                <a:lnTo>
                  <a:pt x="215" y="13"/>
                </a:lnTo>
                <a:lnTo>
                  <a:pt x="210" y="11"/>
                </a:lnTo>
                <a:lnTo>
                  <a:pt x="204" y="11"/>
                </a:lnTo>
                <a:lnTo>
                  <a:pt x="201" y="11"/>
                </a:lnTo>
                <a:lnTo>
                  <a:pt x="195" y="9"/>
                </a:lnTo>
                <a:lnTo>
                  <a:pt x="190" y="9"/>
                </a:lnTo>
                <a:lnTo>
                  <a:pt x="184" y="9"/>
                </a:lnTo>
                <a:lnTo>
                  <a:pt x="179" y="8"/>
                </a:lnTo>
                <a:lnTo>
                  <a:pt x="173" y="8"/>
                </a:lnTo>
                <a:lnTo>
                  <a:pt x="168" y="6"/>
                </a:lnTo>
                <a:lnTo>
                  <a:pt x="162" y="6"/>
                </a:lnTo>
                <a:lnTo>
                  <a:pt x="156" y="4"/>
                </a:lnTo>
                <a:lnTo>
                  <a:pt x="151" y="4"/>
                </a:lnTo>
                <a:lnTo>
                  <a:pt x="144" y="2"/>
                </a:lnTo>
                <a:lnTo>
                  <a:pt x="138" y="2"/>
                </a:lnTo>
                <a:lnTo>
                  <a:pt x="133" y="0"/>
                </a:lnTo>
                <a:lnTo>
                  <a:pt x="127" y="0"/>
                </a:lnTo>
                <a:lnTo>
                  <a:pt x="122" y="0"/>
                </a:lnTo>
                <a:lnTo>
                  <a:pt x="118" y="0"/>
                </a:lnTo>
                <a:lnTo>
                  <a:pt x="112" y="0"/>
                </a:lnTo>
                <a:lnTo>
                  <a:pt x="107" y="0"/>
                </a:lnTo>
                <a:lnTo>
                  <a:pt x="99" y="0"/>
                </a:lnTo>
                <a:lnTo>
                  <a:pt x="88" y="0"/>
                </a:lnTo>
                <a:lnTo>
                  <a:pt x="81" y="0"/>
                </a:lnTo>
                <a:lnTo>
                  <a:pt x="74" y="0"/>
                </a:lnTo>
                <a:lnTo>
                  <a:pt x="66" y="2"/>
                </a:lnTo>
                <a:lnTo>
                  <a:pt x="63" y="2"/>
                </a:lnTo>
                <a:lnTo>
                  <a:pt x="57" y="4"/>
                </a:lnTo>
                <a:lnTo>
                  <a:pt x="52" y="4"/>
                </a:lnTo>
                <a:lnTo>
                  <a:pt x="46" y="6"/>
                </a:lnTo>
                <a:lnTo>
                  <a:pt x="42" y="8"/>
                </a:lnTo>
                <a:lnTo>
                  <a:pt x="39" y="9"/>
                </a:lnTo>
                <a:lnTo>
                  <a:pt x="35" y="11"/>
                </a:lnTo>
                <a:lnTo>
                  <a:pt x="33" y="13"/>
                </a:lnTo>
                <a:lnTo>
                  <a:pt x="28" y="15"/>
                </a:lnTo>
                <a:lnTo>
                  <a:pt x="26" y="17"/>
                </a:lnTo>
                <a:lnTo>
                  <a:pt x="22" y="19"/>
                </a:lnTo>
                <a:lnTo>
                  <a:pt x="19" y="19"/>
                </a:lnTo>
                <a:lnTo>
                  <a:pt x="15" y="20"/>
                </a:lnTo>
                <a:lnTo>
                  <a:pt x="9" y="22"/>
                </a:lnTo>
                <a:lnTo>
                  <a:pt x="6" y="22"/>
                </a:lnTo>
                <a:lnTo>
                  <a:pt x="4" y="24"/>
                </a:lnTo>
                <a:lnTo>
                  <a:pt x="0" y="24"/>
                </a:lnTo>
                <a:lnTo>
                  <a:pt x="0" y="22"/>
                </a:lnTo>
                <a:lnTo>
                  <a:pt x="4" y="20"/>
                </a:lnTo>
                <a:lnTo>
                  <a:pt x="6" y="19"/>
                </a:lnTo>
                <a:lnTo>
                  <a:pt x="9" y="17"/>
                </a:lnTo>
                <a:lnTo>
                  <a:pt x="11" y="13"/>
                </a:lnTo>
                <a:lnTo>
                  <a:pt x="15" y="13"/>
                </a:lnTo>
                <a:lnTo>
                  <a:pt x="19" y="11"/>
                </a:lnTo>
                <a:lnTo>
                  <a:pt x="24" y="11"/>
                </a:lnTo>
                <a:lnTo>
                  <a:pt x="28" y="9"/>
                </a:lnTo>
                <a:lnTo>
                  <a:pt x="31" y="9"/>
                </a:lnTo>
                <a:lnTo>
                  <a:pt x="35" y="8"/>
                </a:lnTo>
                <a:lnTo>
                  <a:pt x="41" y="8"/>
                </a:lnTo>
                <a:lnTo>
                  <a:pt x="44" y="6"/>
                </a:lnTo>
                <a:lnTo>
                  <a:pt x="50" y="6"/>
                </a:lnTo>
                <a:lnTo>
                  <a:pt x="53" y="4"/>
                </a:lnTo>
                <a:lnTo>
                  <a:pt x="57" y="4"/>
                </a:lnTo>
                <a:lnTo>
                  <a:pt x="63" y="4"/>
                </a:lnTo>
                <a:lnTo>
                  <a:pt x="68" y="4"/>
                </a:lnTo>
                <a:lnTo>
                  <a:pt x="72" y="4"/>
                </a:lnTo>
                <a:lnTo>
                  <a:pt x="76" y="4"/>
                </a:lnTo>
                <a:lnTo>
                  <a:pt x="83" y="4"/>
                </a:lnTo>
                <a:lnTo>
                  <a:pt x="87" y="4"/>
                </a:lnTo>
                <a:lnTo>
                  <a:pt x="94" y="4"/>
                </a:lnTo>
                <a:lnTo>
                  <a:pt x="99" y="4"/>
                </a:lnTo>
                <a:lnTo>
                  <a:pt x="105" y="4"/>
                </a:lnTo>
                <a:lnTo>
                  <a:pt x="111" y="4"/>
                </a:lnTo>
                <a:lnTo>
                  <a:pt x="116" y="6"/>
                </a:lnTo>
                <a:lnTo>
                  <a:pt x="122" y="6"/>
                </a:lnTo>
                <a:lnTo>
                  <a:pt x="127" y="6"/>
                </a:lnTo>
                <a:lnTo>
                  <a:pt x="133" y="8"/>
                </a:lnTo>
                <a:lnTo>
                  <a:pt x="138" y="8"/>
                </a:lnTo>
                <a:lnTo>
                  <a:pt x="145" y="9"/>
                </a:lnTo>
                <a:lnTo>
                  <a:pt x="149" y="9"/>
                </a:lnTo>
                <a:lnTo>
                  <a:pt x="156" y="11"/>
                </a:lnTo>
                <a:lnTo>
                  <a:pt x="162" y="11"/>
                </a:lnTo>
                <a:lnTo>
                  <a:pt x="168" y="11"/>
                </a:lnTo>
                <a:lnTo>
                  <a:pt x="173" y="13"/>
                </a:lnTo>
                <a:lnTo>
                  <a:pt x="179" y="13"/>
                </a:lnTo>
                <a:lnTo>
                  <a:pt x="182" y="13"/>
                </a:lnTo>
                <a:lnTo>
                  <a:pt x="190" y="15"/>
                </a:lnTo>
                <a:lnTo>
                  <a:pt x="195" y="15"/>
                </a:lnTo>
                <a:lnTo>
                  <a:pt x="199" y="15"/>
                </a:lnTo>
                <a:lnTo>
                  <a:pt x="204" y="17"/>
                </a:lnTo>
                <a:lnTo>
                  <a:pt x="210" y="17"/>
                </a:lnTo>
                <a:lnTo>
                  <a:pt x="215" y="17"/>
                </a:lnTo>
                <a:lnTo>
                  <a:pt x="219" y="19"/>
                </a:lnTo>
                <a:lnTo>
                  <a:pt x="225" y="19"/>
                </a:lnTo>
                <a:lnTo>
                  <a:pt x="230" y="19"/>
                </a:lnTo>
                <a:lnTo>
                  <a:pt x="234" y="20"/>
                </a:lnTo>
                <a:lnTo>
                  <a:pt x="241" y="22"/>
                </a:lnTo>
                <a:lnTo>
                  <a:pt x="245" y="22"/>
                </a:lnTo>
                <a:lnTo>
                  <a:pt x="252" y="24"/>
                </a:lnTo>
                <a:lnTo>
                  <a:pt x="258" y="24"/>
                </a:lnTo>
                <a:lnTo>
                  <a:pt x="252" y="19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13" name="Freeform 2169"/>
          <p:cNvSpPr>
            <a:spLocks/>
          </p:cNvSpPr>
          <p:nvPr/>
        </p:nvSpPr>
        <p:spPr bwMode="auto">
          <a:xfrm>
            <a:off x="6438900" y="3994150"/>
            <a:ext cx="17463" cy="150813"/>
          </a:xfrm>
          <a:custGeom>
            <a:avLst/>
            <a:gdLst>
              <a:gd name="T0" fmla="*/ 0 w 22"/>
              <a:gd name="T1" fmla="*/ 160 h 192"/>
              <a:gd name="T2" fmla="*/ 0 w 22"/>
              <a:gd name="T3" fmla="*/ 157 h 192"/>
              <a:gd name="T4" fmla="*/ 0 w 22"/>
              <a:gd name="T5" fmla="*/ 151 h 192"/>
              <a:gd name="T6" fmla="*/ 2 w 22"/>
              <a:gd name="T7" fmla="*/ 144 h 192"/>
              <a:gd name="T8" fmla="*/ 4 w 22"/>
              <a:gd name="T9" fmla="*/ 138 h 192"/>
              <a:gd name="T10" fmla="*/ 4 w 22"/>
              <a:gd name="T11" fmla="*/ 125 h 192"/>
              <a:gd name="T12" fmla="*/ 6 w 22"/>
              <a:gd name="T13" fmla="*/ 109 h 192"/>
              <a:gd name="T14" fmla="*/ 6 w 22"/>
              <a:gd name="T15" fmla="*/ 96 h 192"/>
              <a:gd name="T16" fmla="*/ 6 w 22"/>
              <a:gd name="T17" fmla="*/ 87 h 192"/>
              <a:gd name="T18" fmla="*/ 7 w 22"/>
              <a:gd name="T19" fmla="*/ 72 h 192"/>
              <a:gd name="T20" fmla="*/ 7 w 22"/>
              <a:gd name="T21" fmla="*/ 57 h 192"/>
              <a:gd name="T22" fmla="*/ 7 w 22"/>
              <a:gd name="T23" fmla="*/ 43 h 192"/>
              <a:gd name="T24" fmla="*/ 7 w 22"/>
              <a:gd name="T25" fmla="*/ 33 h 192"/>
              <a:gd name="T26" fmla="*/ 7 w 22"/>
              <a:gd name="T27" fmla="*/ 28 h 192"/>
              <a:gd name="T28" fmla="*/ 7 w 22"/>
              <a:gd name="T29" fmla="*/ 21 h 192"/>
              <a:gd name="T30" fmla="*/ 7 w 22"/>
              <a:gd name="T31" fmla="*/ 15 h 192"/>
              <a:gd name="T32" fmla="*/ 7 w 22"/>
              <a:gd name="T33" fmla="*/ 6 h 192"/>
              <a:gd name="T34" fmla="*/ 6 w 22"/>
              <a:gd name="T35" fmla="*/ 0 h 192"/>
              <a:gd name="T36" fmla="*/ 7 w 22"/>
              <a:gd name="T37" fmla="*/ 4 h 192"/>
              <a:gd name="T38" fmla="*/ 7 w 22"/>
              <a:gd name="T39" fmla="*/ 10 h 192"/>
              <a:gd name="T40" fmla="*/ 9 w 22"/>
              <a:gd name="T41" fmla="*/ 15 h 192"/>
              <a:gd name="T42" fmla="*/ 11 w 22"/>
              <a:gd name="T43" fmla="*/ 19 h 192"/>
              <a:gd name="T44" fmla="*/ 11 w 22"/>
              <a:gd name="T45" fmla="*/ 26 h 192"/>
              <a:gd name="T46" fmla="*/ 13 w 22"/>
              <a:gd name="T47" fmla="*/ 32 h 192"/>
              <a:gd name="T48" fmla="*/ 15 w 22"/>
              <a:gd name="T49" fmla="*/ 39 h 192"/>
              <a:gd name="T50" fmla="*/ 15 w 22"/>
              <a:gd name="T51" fmla="*/ 44 h 192"/>
              <a:gd name="T52" fmla="*/ 17 w 22"/>
              <a:gd name="T53" fmla="*/ 50 h 192"/>
              <a:gd name="T54" fmla="*/ 19 w 22"/>
              <a:gd name="T55" fmla="*/ 55 h 192"/>
              <a:gd name="T56" fmla="*/ 19 w 22"/>
              <a:gd name="T57" fmla="*/ 61 h 192"/>
              <a:gd name="T58" fmla="*/ 19 w 22"/>
              <a:gd name="T59" fmla="*/ 66 h 192"/>
              <a:gd name="T60" fmla="*/ 20 w 22"/>
              <a:gd name="T61" fmla="*/ 74 h 192"/>
              <a:gd name="T62" fmla="*/ 22 w 22"/>
              <a:gd name="T63" fmla="*/ 83 h 192"/>
              <a:gd name="T64" fmla="*/ 22 w 22"/>
              <a:gd name="T65" fmla="*/ 101 h 192"/>
              <a:gd name="T66" fmla="*/ 22 w 22"/>
              <a:gd name="T67" fmla="*/ 114 h 192"/>
              <a:gd name="T68" fmla="*/ 22 w 22"/>
              <a:gd name="T69" fmla="*/ 122 h 192"/>
              <a:gd name="T70" fmla="*/ 22 w 22"/>
              <a:gd name="T71" fmla="*/ 136 h 192"/>
              <a:gd name="T72" fmla="*/ 20 w 22"/>
              <a:gd name="T73" fmla="*/ 147 h 192"/>
              <a:gd name="T74" fmla="*/ 19 w 22"/>
              <a:gd name="T75" fmla="*/ 158 h 192"/>
              <a:gd name="T76" fmla="*/ 19 w 22"/>
              <a:gd name="T77" fmla="*/ 166 h 192"/>
              <a:gd name="T78" fmla="*/ 15 w 22"/>
              <a:gd name="T79" fmla="*/ 171 h 192"/>
              <a:gd name="T80" fmla="*/ 15 w 22"/>
              <a:gd name="T81" fmla="*/ 177 h 192"/>
              <a:gd name="T82" fmla="*/ 11 w 22"/>
              <a:gd name="T83" fmla="*/ 182 h 192"/>
              <a:gd name="T84" fmla="*/ 7 w 22"/>
              <a:gd name="T85" fmla="*/ 188 h 192"/>
              <a:gd name="T86" fmla="*/ 4 w 22"/>
              <a:gd name="T87" fmla="*/ 192 h 192"/>
              <a:gd name="T88" fmla="*/ 2 w 22"/>
              <a:gd name="T89" fmla="*/ 175 h 192"/>
              <a:gd name="T90" fmla="*/ 0 w 22"/>
              <a:gd name="T91" fmla="*/ 164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" h="192">
                <a:moveTo>
                  <a:pt x="0" y="164"/>
                </a:moveTo>
                <a:lnTo>
                  <a:pt x="0" y="162"/>
                </a:lnTo>
                <a:lnTo>
                  <a:pt x="0" y="160"/>
                </a:lnTo>
                <a:lnTo>
                  <a:pt x="0" y="160"/>
                </a:lnTo>
                <a:lnTo>
                  <a:pt x="0" y="158"/>
                </a:lnTo>
                <a:lnTo>
                  <a:pt x="0" y="157"/>
                </a:lnTo>
                <a:lnTo>
                  <a:pt x="0" y="155"/>
                </a:lnTo>
                <a:lnTo>
                  <a:pt x="0" y="153"/>
                </a:lnTo>
                <a:lnTo>
                  <a:pt x="0" y="151"/>
                </a:lnTo>
                <a:lnTo>
                  <a:pt x="0" y="149"/>
                </a:lnTo>
                <a:lnTo>
                  <a:pt x="2" y="147"/>
                </a:lnTo>
                <a:lnTo>
                  <a:pt x="2" y="144"/>
                </a:lnTo>
                <a:lnTo>
                  <a:pt x="2" y="142"/>
                </a:lnTo>
                <a:lnTo>
                  <a:pt x="2" y="140"/>
                </a:lnTo>
                <a:lnTo>
                  <a:pt x="4" y="138"/>
                </a:lnTo>
                <a:lnTo>
                  <a:pt x="4" y="135"/>
                </a:lnTo>
                <a:lnTo>
                  <a:pt x="4" y="131"/>
                </a:lnTo>
                <a:lnTo>
                  <a:pt x="4" y="125"/>
                </a:lnTo>
                <a:lnTo>
                  <a:pt x="6" y="122"/>
                </a:lnTo>
                <a:lnTo>
                  <a:pt x="6" y="114"/>
                </a:lnTo>
                <a:lnTo>
                  <a:pt x="6" y="109"/>
                </a:lnTo>
                <a:lnTo>
                  <a:pt x="4" y="105"/>
                </a:lnTo>
                <a:lnTo>
                  <a:pt x="6" y="101"/>
                </a:lnTo>
                <a:lnTo>
                  <a:pt x="6" y="96"/>
                </a:lnTo>
                <a:lnTo>
                  <a:pt x="4" y="94"/>
                </a:lnTo>
                <a:lnTo>
                  <a:pt x="4" y="90"/>
                </a:lnTo>
                <a:lnTo>
                  <a:pt x="6" y="87"/>
                </a:lnTo>
                <a:lnTo>
                  <a:pt x="6" y="81"/>
                </a:lnTo>
                <a:lnTo>
                  <a:pt x="7" y="76"/>
                </a:lnTo>
                <a:lnTo>
                  <a:pt x="7" y="72"/>
                </a:lnTo>
                <a:lnTo>
                  <a:pt x="6" y="68"/>
                </a:lnTo>
                <a:lnTo>
                  <a:pt x="7" y="59"/>
                </a:lnTo>
                <a:lnTo>
                  <a:pt x="7" y="57"/>
                </a:lnTo>
                <a:lnTo>
                  <a:pt x="7" y="52"/>
                </a:lnTo>
                <a:lnTo>
                  <a:pt x="7" y="46"/>
                </a:lnTo>
                <a:lnTo>
                  <a:pt x="7" y="43"/>
                </a:lnTo>
                <a:lnTo>
                  <a:pt x="7" y="39"/>
                </a:lnTo>
                <a:lnTo>
                  <a:pt x="7" y="35"/>
                </a:lnTo>
                <a:lnTo>
                  <a:pt x="7" y="33"/>
                </a:lnTo>
                <a:lnTo>
                  <a:pt x="7" y="32"/>
                </a:lnTo>
                <a:lnTo>
                  <a:pt x="7" y="30"/>
                </a:lnTo>
                <a:lnTo>
                  <a:pt x="7" y="28"/>
                </a:lnTo>
                <a:lnTo>
                  <a:pt x="7" y="26"/>
                </a:lnTo>
                <a:lnTo>
                  <a:pt x="7" y="22"/>
                </a:lnTo>
                <a:lnTo>
                  <a:pt x="7" y="21"/>
                </a:lnTo>
                <a:lnTo>
                  <a:pt x="7" y="19"/>
                </a:lnTo>
                <a:lnTo>
                  <a:pt x="7" y="17"/>
                </a:lnTo>
                <a:lnTo>
                  <a:pt x="7" y="15"/>
                </a:lnTo>
                <a:lnTo>
                  <a:pt x="7" y="13"/>
                </a:lnTo>
                <a:lnTo>
                  <a:pt x="7" y="11"/>
                </a:lnTo>
                <a:lnTo>
                  <a:pt x="7" y="6"/>
                </a:lnTo>
                <a:lnTo>
                  <a:pt x="6" y="2"/>
                </a:lnTo>
                <a:lnTo>
                  <a:pt x="6" y="2"/>
                </a:lnTo>
                <a:lnTo>
                  <a:pt x="6" y="0"/>
                </a:lnTo>
                <a:lnTo>
                  <a:pt x="6" y="2"/>
                </a:lnTo>
                <a:lnTo>
                  <a:pt x="7" y="2"/>
                </a:lnTo>
                <a:lnTo>
                  <a:pt x="7" y="4"/>
                </a:lnTo>
                <a:lnTo>
                  <a:pt x="7" y="6"/>
                </a:lnTo>
                <a:lnTo>
                  <a:pt x="7" y="8"/>
                </a:lnTo>
                <a:lnTo>
                  <a:pt x="7" y="10"/>
                </a:lnTo>
                <a:lnTo>
                  <a:pt x="9" y="11"/>
                </a:lnTo>
                <a:lnTo>
                  <a:pt x="9" y="13"/>
                </a:lnTo>
                <a:lnTo>
                  <a:pt x="9" y="15"/>
                </a:lnTo>
                <a:lnTo>
                  <a:pt x="11" y="17"/>
                </a:lnTo>
                <a:lnTo>
                  <a:pt x="11" y="19"/>
                </a:lnTo>
                <a:lnTo>
                  <a:pt x="11" y="19"/>
                </a:lnTo>
                <a:lnTo>
                  <a:pt x="11" y="21"/>
                </a:lnTo>
                <a:lnTo>
                  <a:pt x="11" y="24"/>
                </a:lnTo>
                <a:lnTo>
                  <a:pt x="11" y="26"/>
                </a:lnTo>
                <a:lnTo>
                  <a:pt x="11" y="28"/>
                </a:lnTo>
                <a:lnTo>
                  <a:pt x="13" y="30"/>
                </a:lnTo>
                <a:lnTo>
                  <a:pt x="13" y="32"/>
                </a:lnTo>
                <a:lnTo>
                  <a:pt x="15" y="35"/>
                </a:lnTo>
                <a:lnTo>
                  <a:pt x="15" y="37"/>
                </a:lnTo>
                <a:lnTo>
                  <a:pt x="15" y="39"/>
                </a:lnTo>
                <a:lnTo>
                  <a:pt x="15" y="41"/>
                </a:lnTo>
                <a:lnTo>
                  <a:pt x="15" y="43"/>
                </a:lnTo>
                <a:lnTo>
                  <a:pt x="15" y="44"/>
                </a:lnTo>
                <a:lnTo>
                  <a:pt x="15" y="46"/>
                </a:lnTo>
                <a:lnTo>
                  <a:pt x="17" y="48"/>
                </a:lnTo>
                <a:lnTo>
                  <a:pt x="17" y="50"/>
                </a:lnTo>
                <a:lnTo>
                  <a:pt x="17" y="52"/>
                </a:lnTo>
                <a:lnTo>
                  <a:pt x="17" y="54"/>
                </a:lnTo>
                <a:lnTo>
                  <a:pt x="19" y="55"/>
                </a:lnTo>
                <a:lnTo>
                  <a:pt x="19" y="57"/>
                </a:lnTo>
                <a:lnTo>
                  <a:pt x="19" y="59"/>
                </a:lnTo>
                <a:lnTo>
                  <a:pt x="19" y="61"/>
                </a:lnTo>
                <a:lnTo>
                  <a:pt x="19" y="63"/>
                </a:lnTo>
                <a:lnTo>
                  <a:pt x="19" y="65"/>
                </a:lnTo>
                <a:lnTo>
                  <a:pt x="19" y="66"/>
                </a:lnTo>
                <a:lnTo>
                  <a:pt x="19" y="68"/>
                </a:lnTo>
                <a:lnTo>
                  <a:pt x="20" y="70"/>
                </a:lnTo>
                <a:lnTo>
                  <a:pt x="20" y="74"/>
                </a:lnTo>
                <a:lnTo>
                  <a:pt x="20" y="76"/>
                </a:lnTo>
                <a:lnTo>
                  <a:pt x="22" y="81"/>
                </a:lnTo>
                <a:lnTo>
                  <a:pt x="22" y="83"/>
                </a:lnTo>
                <a:lnTo>
                  <a:pt x="22" y="89"/>
                </a:lnTo>
                <a:lnTo>
                  <a:pt x="22" y="94"/>
                </a:lnTo>
                <a:lnTo>
                  <a:pt x="22" y="101"/>
                </a:lnTo>
                <a:lnTo>
                  <a:pt x="22" y="107"/>
                </a:lnTo>
                <a:lnTo>
                  <a:pt x="22" y="111"/>
                </a:lnTo>
                <a:lnTo>
                  <a:pt x="22" y="114"/>
                </a:lnTo>
                <a:lnTo>
                  <a:pt x="22" y="118"/>
                </a:lnTo>
                <a:lnTo>
                  <a:pt x="22" y="120"/>
                </a:lnTo>
                <a:lnTo>
                  <a:pt x="22" y="122"/>
                </a:lnTo>
                <a:lnTo>
                  <a:pt x="22" y="127"/>
                </a:lnTo>
                <a:lnTo>
                  <a:pt x="22" y="133"/>
                </a:lnTo>
                <a:lnTo>
                  <a:pt x="22" y="136"/>
                </a:lnTo>
                <a:lnTo>
                  <a:pt x="20" y="138"/>
                </a:lnTo>
                <a:lnTo>
                  <a:pt x="20" y="144"/>
                </a:lnTo>
                <a:lnTo>
                  <a:pt x="20" y="147"/>
                </a:lnTo>
                <a:lnTo>
                  <a:pt x="19" y="155"/>
                </a:lnTo>
                <a:lnTo>
                  <a:pt x="19" y="157"/>
                </a:lnTo>
                <a:lnTo>
                  <a:pt x="19" y="158"/>
                </a:lnTo>
                <a:lnTo>
                  <a:pt x="19" y="162"/>
                </a:lnTo>
                <a:lnTo>
                  <a:pt x="17" y="164"/>
                </a:lnTo>
                <a:lnTo>
                  <a:pt x="19" y="166"/>
                </a:lnTo>
                <a:lnTo>
                  <a:pt x="17" y="168"/>
                </a:lnTo>
                <a:lnTo>
                  <a:pt x="17" y="169"/>
                </a:lnTo>
                <a:lnTo>
                  <a:pt x="15" y="171"/>
                </a:lnTo>
                <a:lnTo>
                  <a:pt x="15" y="173"/>
                </a:lnTo>
                <a:lnTo>
                  <a:pt x="15" y="175"/>
                </a:lnTo>
                <a:lnTo>
                  <a:pt x="15" y="177"/>
                </a:lnTo>
                <a:lnTo>
                  <a:pt x="13" y="179"/>
                </a:lnTo>
                <a:lnTo>
                  <a:pt x="11" y="180"/>
                </a:lnTo>
                <a:lnTo>
                  <a:pt x="11" y="182"/>
                </a:lnTo>
                <a:lnTo>
                  <a:pt x="9" y="184"/>
                </a:lnTo>
                <a:lnTo>
                  <a:pt x="9" y="186"/>
                </a:lnTo>
                <a:lnTo>
                  <a:pt x="7" y="188"/>
                </a:lnTo>
                <a:lnTo>
                  <a:pt x="7" y="190"/>
                </a:lnTo>
                <a:lnTo>
                  <a:pt x="6" y="192"/>
                </a:lnTo>
                <a:lnTo>
                  <a:pt x="4" y="192"/>
                </a:lnTo>
                <a:lnTo>
                  <a:pt x="2" y="186"/>
                </a:lnTo>
                <a:lnTo>
                  <a:pt x="2" y="180"/>
                </a:lnTo>
                <a:lnTo>
                  <a:pt x="2" y="175"/>
                </a:lnTo>
                <a:lnTo>
                  <a:pt x="0" y="169"/>
                </a:lnTo>
                <a:lnTo>
                  <a:pt x="0" y="160"/>
                </a:lnTo>
                <a:lnTo>
                  <a:pt x="0" y="164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14" name="Freeform 2170"/>
          <p:cNvSpPr>
            <a:spLocks/>
          </p:cNvSpPr>
          <p:nvPr/>
        </p:nvSpPr>
        <p:spPr bwMode="auto">
          <a:xfrm>
            <a:off x="6438900" y="3994150"/>
            <a:ext cx="17463" cy="150813"/>
          </a:xfrm>
          <a:custGeom>
            <a:avLst/>
            <a:gdLst>
              <a:gd name="T0" fmla="*/ 0 w 22"/>
              <a:gd name="T1" fmla="*/ 160 h 192"/>
              <a:gd name="T2" fmla="*/ 0 w 22"/>
              <a:gd name="T3" fmla="*/ 157 h 192"/>
              <a:gd name="T4" fmla="*/ 0 w 22"/>
              <a:gd name="T5" fmla="*/ 151 h 192"/>
              <a:gd name="T6" fmla="*/ 2 w 22"/>
              <a:gd name="T7" fmla="*/ 144 h 192"/>
              <a:gd name="T8" fmla="*/ 4 w 22"/>
              <a:gd name="T9" fmla="*/ 138 h 192"/>
              <a:gd name="T10" fmla="*/ 4 w 22"/>
              <a:gd name="T11" fmla="*/ 125 h 192"/>
              <a:gd name="T12" fmla="*/ 6 w 22"/>
              <a:gd name="T13" fmla="*/ 109 h 192"/>
              <a:gd name="T14" fmla="*/ 6 w 22"/>
              <a:gd name="T15" fmla="*/ 96 h 192"/>
              <a:gd name="T16" fmla="*/ 6 w 22"/>
              <a:gd name="T17" fmla="*/ 87 h 192"/>
              <a:gd name="T18" fmla="*/ 7 w 22"/>
              <a:gd name="T19" fmla="*/ 72 h 192"/>
              <a:gd name="T20" fmla="*/ 7 w 22"/>
              <a:gd name="T21" fmla="*/ 57 h 192"/>
              <a:gd name="T22" fmla="*/ 7 w 22"/>
              <a:gd name="T23" fmla="*/ 43 h 192"/>
              <a:gd name="T24" fmla="*/ 7 w 22"/>
              <a:gd name="T25" fmla="*/ 33 h 192"/>
              <a:gd name="T26" fmla="*/ 7 w 22"/>
              <a:gd name="T27" fmla="*/ 28 h 192"/>
              <a:gd name="T28" fmla="*/ 7 w 22"/>
              <a:gd name="T29" fmla="*/ 21 h 192"/>
              <a:gd name="T30" fmla="*/ 7 w 22"/>
              <a:gd name="T31" fmla="*/ 15 h 192"/>
              <a:gd name="T32" fmla="*/ 7 w 22"/>
              <a:gd name="T33" fmla="*/ 6 h 192"/>
              <a:gd name="T34" fmla="*/ 6 w 22"/>
              <a:gd name="T35" fmla="*/ 0 h 192"/>
              <a:gd name="T36" fmla="*/ 7 w 22"/>
              <a:gd name="T37" fmla="*/ 4 h 192"/>
              <a:gd name="T38" fmla="*/ 7 w 22"/>
              <a:gd name="T39" fmla="*/ 10 h 192"/>
              <a:gd name="T40" fmla="*/ 9 w 22"/>
              <a:gd name="T41" fmla="*/ 15 h 192"/>
              <a:gd name="T42" fmla="*/ 11 w 22"/>
              <a:gd name="T43" fmla="*/ 19 h 192"/>
              <a:gd name="T44" fmla="*/ 11 w 22"/>
              <a:gd name="T45" fmla="*/ 26 h 192"/>
              <a:gd name="T46" fmla="*/ 13 w 22"/>
              <a:gd name="T47" fmla="*/ 32 h 192"/>
              <a:gd name="T48" fmla="*/ 15 w 22"/>
              <a:gd name="T49" fmla="*/ 39 h 192"/>
              <a:gd name="T50" fmla="*/ 15 w 22"/>
              <a:gd name="T51" fmla="*/ 44 h 192"/>
              <a:gd name="T52" fmla="*/ 17 w 22"/>
              <a:gd name="T53" fmla="*/ 50 h 192"/>
              <a:gd name="T54" fmla="*/ 19 w 22"/>
              <a:gd name="T55" fmla="*/ 55 h 192"/>
              <a:gd name="T56" fmla="*/ 19 w 22"/>
              <a:gd name="T57" fmla="*/ 61 h 192"/>
              <a:gd name="T58" fmla="*/ 19 w 22"/>
              <a:gd name="T59" fmla="*/ 66 h 192"/>
              <a:gd name="T60" fmla="*/ 20 w 22"/>
              <a:gd name="T61" fmla="*/ 74 h 192"/>
              <a:gd name="T62" fmla="*/ 22 w 22"/>
              <a:gd name="T63" fmla="*/ 83 h 192"/>
              <a:gd name="T64" fmla="*/ 22 w 22"/>
              <a:gd name="T65" fmla="*/ 101 h 192"/>
              <a:gd name="T66" fmla="*/ 22 w 22"/>
              <a:gd name="T67" fmla="*/ 114 h 192"/>
              <a:gd name="T68" fmla="*/ 22 w 22"/>
              <a:gd name="T69" fmla="*/ 122 h 192"/>
              <a:gd name="T70" fmla="*/ 22 w 22"/>
              <a:gd name="T71" fmla="*/ 136 h 192"/>
              <a:gd name="T72" fmla="*/ 20 w 22"/>
              <a:gd name="T73" fmla="*/ 147 h 192"/>
              <a:gd name="T74" fmla="*/ 19 w 22"/>
              <a:gd name="T75" fmla="*/ 158 h 192"/>
              <a:gd name="T76" fmla="*/ 19 w 22"/>
              <a:gd name="T77" fmla="*/ 166 h 192"/>
              <a:gd name="T78" fmla="*/ 15 w 22"/>
              <a:gd name="T79" fmla="*/ 171 h 192"/>
              <a:gd name="T80" fmla="*/ 15 w 22"/>
              <a:gd name="T81" fmla="*/ 177 h 192"/>
              <a:gd name="T82" fmla="*/ 11 w 22"/>
              <a:gd name="T83" fmla="*/ 182 h 192"/>
              <a:gd name="T84" fmla="*/ 7 w 22"/>
              <a:gd name="T85" fmla="*/ 188 h 192"/>
              <a:gd name="T86" fmla="*/ 4 w 22"/>
              <a:gd name="T87" fmla="*/ 192 h 192"/>
              <a:gd name="T88" fmla="*/ 2 w 22"/>
              <a:gd name="T89" fmla="*/ 175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2" h="192">
                <a:moveTo>
                  <a:pt x="0" y="164"/>
                </a:moveTo>
                <a:lnTo>
                  <a:pt x="0" y="162"/>
                </a:lnTo>
                <a:lnTo>
                  <a:pt x="0" y="160"/>
                </a:lnTo>
                <a:lnTo>
                  <a:pt x="0" y="160"/>
                </a:lnTo>
                <a:lnTo>
                  <a:pt x="0" y="158"/>
                </a:lnTo>
                <a:lnTo>
                  <a:pt x="0" y="157"/>
                </a:lnTo>
                <a:lnTo>
                  <a:pt x="0" y="155"/>
                </a:lnTo>
                <a:lnTo>
                  <a:pt x="0" y="153"/>
                </a:lnTo>
                <a:lnTo>
                  <a:pt x="0" y="151"/>
                </a:lnTo>
                <a:lnTo>
                  <a:pt x="0" y="149"/>
                </a:lnTo>
                <a:lnTo>
                  <a:pt x="2" y="147"/>
                </a:lnTo>
                <a:lnTo>
                  <a:pt x="2" y="144"/>
                </a:lnTo>
                <a:lnTo>
                  <a:pt x="2" y="142"/>
                </a:lnTo>
                <a:lnTo>
                  <a:pt x="2" y="140"/>
                </a:lnTo>
                <a:lnTo>
                  <a:pt x="4" y="138"/>
                </a:lnTo>
                <a:lnTo>
                  <a:pt x="4" y="135"/>
                </a:lnTo>
                <a:lnTo>
                  <a:pt x="4" y="131"/>
                </a:lnTo>
                <a:lnTo>
                  <a:pt x="4" y="125"/>
                </a:lnTo>
                <a:lnTo>
                  <a:pt x="6" y="122"/>
                </a:lnTo>
                <a:lnTo>
                  <a:pt x="6" y="114"/>
                </a:lnTo>
                <a:lnTo>
                  <a:pt x="6" y="109"/>
                </a:lnTo>
                <a:lnTo>
                  <a:pt x="4" y="105"/>
                </a:lnTo>
                <a:lnTo>
                  <a:pt x="6" y="101"/>
                </a:lnTo>
                <a:lnTo>
                  <a:pt x="6" y="96"/>
                </a:lnTo>
                <a:lnTo>
                  <a:pt x="4" y="94"/>
                </a:lnTo>
                <a:lnTo>
                  <a:pt x="4" y="90"/>
                </a:lnTo>
                <a:lnTo>
                  <a:pt x="6" y="87"/>
                </a:lnTo>
                <a:lnTo>
                  <a:pt x="6" y="81"/>
                </a:lnTo>
                <a:lnTo>
                  <a:pt x="7" y="76"/>
                </a:lnTo>
                <a:lnTo>
                  <a:pt x="7" y="72"/>
                </a:lnTo>
                <a:lnTo>
                  <a:pt x="6" y="68"/>
                </a:lnTo>
                <a:lnTo>
                  <a:pt x="7" y="59"/>
                </a:lnTo>
                <a:lnTo>
                  <a:pt x="7" y="57"/>
                </a:lnTo>
                <a:lnTo>
                  <a:pt x="7" y="52"/>
                </a:lnTo>
                <a:lnTo>
                  <a:pt x="7" y="46"/>
                </a:lnTo>
                <a:lnTo>
                  <a:pt x="7" y="43"/>
                </a:lnTo>
                <a:lnTo>
                  <a:pt x="7" y="39"/>
                </a:lnTo>
                <a:lnTo>
                  <a:pt x="7" y="35"/>
                </a:lnTo>
                <a:lnTo>
                  <a:pt x="7" y="33"/>
                </a:lnTo>
                <a:lnTo>
                  <a:pt x="7" y="32"/>
                </a:lnTo>
                <a:lnTo>
                  <a:pt x="7" y="30"/>
                </a:lnTo>
                <a:lnTo>
                  <a:pt x="7" y="28"/>
                </a:lnTo>
                <a:lnTo>
                  <a:pt x="7" y="26"/>
                </a:lnTo>
                <a:lnTo>
                  <a:pt x="7" y="22"/>
                </a:lnTo>
                <a:lnTo>
                  <a:pt x="7" y="21"/>
                </a:lnTo>
                <a:lnTo>
                  <a:pt x="7" y="19"/>
                </a:lnTo>
                <a:lnTo>
                  <a:pt x="7" y="17"/>
                </a:lnTo>
                <a:lnTo>
                  <a:pt x="7" y="15"/>
                </a:lnTo>
                <a:lnTo>
                  <a:pt x="7" y="13"/>
                </a:lnTo>
                <a:lnTo>
                  <a:pt x="7" y="11"/>
                </a:lnTo>
                <a:lnTo>
                  <a:pt x="7" y="6"/>
                </a:lnTo>
                <a:lnTo>
                  <a:pt x="6" y="2"/>
                </a:lnTo>
                <a:lnTo>
                  <a:pt x="6" y="2"/>
                </a:lnTo>
                <a:lnTo>
                  <a:pt x="6" y="0"/>
                </a:lnTo>
                <a:lnTo>
                  <a:pt x="6" y="2"/>
                </a:lnTo>
                <a:lnTo>
                  <a:pt x="7" y="2"/>
                </a:lnTo>
                <a:lnTo>
                  <a:pt x="7" y="4"/>
                </a:lnTo>
                <a:lnTo>
                  <a:pt x="7" y="6"/>
                </a:lnTo>
                <a:lnTo>
                  <a:pt x="7" y="8"/>
                </a:lnTo>
                <a:lnTo>
                  <a:pt x="7" y="10"/>
                </a:lnTo>
                <a:lnTo>
                  <a:pt x="9" y="11"/>
                </a:lnTo>
                <a:lnTo>
                  <a:pt x="9" y="13"/>
                </a:lnTo>
                <a:lnTo>
                  <a:pt x="9" y="15"/>
                </a:lnTo>
                <a:lnTo>
                  <a:pt x="11" y="17"/>
                </a:lnTo>
                <a:lnTo>
                  <a:pt x="11" y="19"/>
                </a:lnTo>
                <a:lnTo>
                  <a:pt x="11" y="19"/>
                </a:lnTo>
                <a:lnTo>
                  <a:pt x="11" y="21"/>
                </a:lnTo>
                <a:lnTo>
                  <a:pt x="11" y="24"/>
                </a:lnTo>
                <a:lnTo>
                  <a:pt x="11" y="26"/>
                </a:lnTo>
                <a:lnTo>
                  <a:pt x="11" y="28"/>
                </a:lnTo>
                <a:lnTo>
                  <a:pt x="13" y="30"/>
                </a:lnTo>
                <a:lnTo>
                  <a:pt x="13" y="32"/>
                </a:lnTo>
                <a:lnTo>
                  <a:pt x="15" y="35"/>
                </a:lnTo>
                <a:lnTo>
                  <a:pt x="15" y="37"/>
                </a:lnTo>
                <a:lnTo>
                  <a:pt x="15" y="39"/>
                </a:lnTo>
                <a:lnTo>
                  <a:pt x="15" y="41"/>
                </a:lnTo>
                <a:lnTo>
                  <a:pt x="15" y="43"/>
                </a:lnTo>
                <a:lnTo>
                  <a:pt x="15" y="44"/>
                </a:lnTo>
                <a:lnTo>
                  <a:pt x="15" y="46"/>
                </a:lnTo>
                <a:lnTo>
                  <a:pt x="17" y="48"/>
                </a:lnTo>
                <a:lnTo>
                  <a:pt x="17" y="50"/>
                </a:lnTo>
                <a:lnTo>
                  <a:pt x="17" y="52"/>
                </a:lnTo>
                <a:lnTo>
                  <a:pt x="17" y="54"/>
                </a:lnTo>
                <a:lnTo>
                  <a:pt x="19" y="55"/>
                </a:lnTo>
                <a:lnTo>
                  <a:pt x="19" y="57"/>
                </a:lnTo>
                <a:lnTo>
                  <a:pt x="19" y="59"/>
                </a:lnTo>
                <a:lnTo>
                  <a:pt x="19" y="61"/>
                </a:lnTo>
                <a:lnTo>
                  <a:pt x="19" y="63"/>
                </a:lnTo>
                <a:lnTo>
                  <a:pt x="19" y="65"/>
                </a:lnTo>
                <a:lnTo>
                  <a:pt x="19" y="66"/>
                </a:lnTo>
                <a:lnTo>
                  <a:pt x="19" y="68"/>
                </a:lnTo>
                <a:lnTo>
                  <a:pt x="20" y="70"/>
                </a:lnTo>
                <a:lnTo>
                  <a:pt x="20" y="74"/>
                </a:lnTo>
                <a:lnTo>
                  <a:pt x="20" y="76"/>
                </a:lnTo>
                <a:lnTo>
                  <a:pt x="22" y="81"/>
                </a:lnTo>
                <a:lnTo>
                  <a:pt x="22" y="83"/>
                </a:lnTo>
                <a:lnTo>
                  <a:pt x="22" y="89"/>
                </a:lnTo>
                <a:lnTo>
                  <a:pt x="22" y="94"/>
                </a:lnTo>
                <a:lnTo>
                  <a:pt x="22" y="101"/>
                </a:lnTo>
                <a:lnTo>
                  <a:pt x="22" y="107"/>
                </a:lnTo>
                <a:lnTo>
                  <a:pt x="22" y="111"/>
                </a:lnTo>
                <a:lnTo>
                  <a:pt x="22" y="114"/>
                </a:lnTo>
                <a:lnTo>
                  <a:pt x="22" y="118"/>
                </a:lnTo>
                <a:lnTo>
                  <a:pt x="22" y="120"/>
                </a:lnTo>
                <a:lnTo>
                  <a:pt x="22" y="122"/>
                </a:lnTo>
                <a:lnTo>
                  <a:pt x="22" y="127"/>
                </a:lnTo>
                <a:lnTo>
                  <a:pt x="22" y="133"/>
                </a:lnTo>
                <a:lnTo>
                  <a:pt x="22" y="136"/>
                </a:lnTo>
                <a:lnTo>
                  <a:pt x="20" y="138"/>
                </a:lnTo>
                <a:lnTo>
                  <a:pt x="20" y="144"/>
                </a:lnTo>
                <a:lnTo>
                  <a:pt x="20" y="147"/>
                </a:lnTo>
                <a:lnTo>
                  <a:pt x="19" y="155"/>
                </a:lnTo>
                <a:lnTo>
                  <a:pt x="19" y="157"/>
                </a:lnTo>
                <a:lnTo>
                  <a:pt x="19" y="158"/>
                </a:lnTo>
                <a:lnTo>
                  <a:pt x="19" y="162"/>
                </a:lnTo>
                <a:lnTo>
                  <a:pt x="17" y="164"/>
                </a:lnTo>
                <a:lnTo>
                  <a:pt x="19" y="166"/>
                </a:lnTo>
                <a:lnTo>
                  <a:pt x="17" y="168"/>
                </a:lnTo>
                <a:lnTo>
                  <a:pt x="17" y="169"/>
                </a:lnTo>
                <a:lnTo>
                  <a:pt x="15" y="171"/>
                </a:lnTo>
                <a:lnTo>
                  <a:pt x="15" y="173"/>
                </a:lnTo>
                <a:lnTo>
                  <a:pt x="15" y="175"/>
                </a:lnTo>
                <a:lnTo>
                  <a:pt x="15" y="177"/>
                </a:lnTo>
                <a:lnTo>
                  <a:pt x="13" y="179"/>
                </a:lnTo>
                <a:lnTo>
                  <a:pt x="11" y="180"/>
                </a:lnTo>
                <a:lnTo>
                  <a:pt x="11" y="182"/>
                </a:lnTo>
                <a:lnTo>
                  <a:pt x="9" y="184"/>
                </a:lnTo>
                <a:lnTo>
                  <a:pt x="9" y="186"/>
                </a:lnTo>
                <a:lnTo>
                  <a:pt x="7" y="188"/>
                </a:lnTo>
                <a:lnTo>
                  <a:pt x="7" y="190"/>
                </a:lnTo>
                <a:lnTo>
                  <a:pt x="6" y="192"/>
                </a:lnTo>
                <a:lnTo>
                  <a:pt x="4" y="192"/>
                </a:lnTo>
                <a:lnTo>
                  <a:pt x="2" y="186"/>
                </a:lnTo>
                <a:lnTo>
                  <a:pt x="2" y="180"/>
                </a:lnTo>
                <a:lnTo>
                  <a:pt x="2" y="175"/>
                </a:lnTo>
                <a:lnTo>
                  <a:pt x="0" y="169"/>
                </a:lnTo>
                <a:lnTo>
                  <a:pt x="0" y="16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15" name="Freeform 2171"/>
          <p:cNvSpPr>
            <a:spLocks/>
          </p:cNvSpPr>
          <p:nvPr/>
        </p:nvSpPr>
        <p:spPr bwMode="auto">
          <a:xfrm>
            <a:off x="6389688" y="4006850"/>
            <a:ext cx="60325" cy="160338"/>
          </a:xfrm>
          <a:custGeom>
            <a:avLst/>
            <a:gdLst>
              <a:gd name="T0" fmla="*/ 73 w 73"/>
              <a:gd name="T1" fmla="*/ 195 h 202"/>
              <a:gd name="T2" fmla="*/ 71 w 73"/>
              <a:gd name="T3" fmla="*/ 186 h 202"/>
              <a:gd name="T4" fmla="*/ 68 w 73"/>
              <a:gd name="T5" fmla="*/ 175 h 202"/>
              <a:gd name="T6" fmla="*/ 64 w 73"/>
              <a:gd name="T7" fmla="*/ 163 h 202"/>
              <a:gd name="T8" fmla="*/ 60 w 73"/>
              <a:gd name="T9" fmla="*/ 156 h 202"/>
              <a:gd name="T10" fmla="*/ 57 w 73"/>
              <a:gd name="T11" fmla="*/ 147 h 202"/>
              <a:gd name="T12" fmla="*/ 53 w 73"/>
              <a:gd name="T13" fmla="*/ 136 h 202"/>
              <a:gd name="T14" fmla="*/ 49 w 73"/>
              <a:gd name="T15" fmla="*/ 123 h 202"/>
              <a:gd name="T16" fmla="*/ 42 w 73"/>
              <a:gd name="T17" fmla="*/ 103 h 202"/>
              <a:gd name="T18" fmla="*/ 29 w 73"/>
              <a:gd name="T19" fmla="*/ 90 h 202"/>
              <a:gd name="T20" fmla="*/ 14 w 73"/>
              <a:gd name="T21" fmla="*/ 75 h 202"/>
              <a:gd name="T22" fmla="*/ 9 w 73"/>
              <a:gd name="T23" fmla="*/ 62 h 202"/>
              <a:gd name="T24" fmla="*/ 7 w 73"/>
              <a:gd name="T25" fmla="*/ 53 h 202"/>
              <a:gd name="T26" fmla="*/ 9 w 73"/>
              <a:gd name="T27" fmla="*/ 44 h 202"/>
              <a:gd name="T28" fmla="*/ 7 w 73"/>
              <a:gd name="T29" fmla="*/ 35 h 202"/>
              <a:gd name="T30" fmla="*/ 5 w 73"/>
              <a:gd name="T31" fmla="*/ 27 h 202"/>
              <a:gd name="T32" fmla="*/ 3 w 73"/>
              <a:gd name="T33" fmla="*/ 22 h 202"/>
              <a:gd name="T34" fmla="*/ 1 w 73"/>
              <a:gd name="T35" fmla="*/ 16 h 202"/>
              <a:gd name="T36" fmla="*/ 0 w 73"/>
              <a:gd name="T37" fmla="*/ 13 h 202"/>
              <a:gd name="T38" fmla="*/ 0 w 73"/>
              <a:gd name="T39" fmla="*/ 5 h 202"/>
              <a:gd name="T40" fmla="*/ 3 w 73"/>
              <a:gd name="T41" fmla="*/ 2 h 202"/>
              <a:gd name="T42" fmla="*/ 5 w 73"/>
              <a:gd name="T43" fmla="*/ 9 h 202"/>
              <a:gd name="T44" fmla="*/ 9 w 73"/>
              <a:gd name="T45" fmla="*/ 16 h 202"/>
              <a:gd name="T46" fmla="*/ 11 w 73"/>
              <a:gd name="T47" fmla="*/ 20 h 202"/>
              <a:gd name="T48" fmla="*/ 14 w 73"/>
              <a:gd name="T49" fmla="*/ 26 h 202"/>
              <a:gd name="T50" fmla="*/ 16 w 73"/>
              <a:gd name="T51" fmla="*/ 33 h 202"/>
              <a:gd name="T52" fmla="*/ 18 w 73"/>
              <a:gd name="T53" fmla="*/ 42 h 202"/>
              <a:gd name="T54" fmla="*/ 20 w 73"/>
              <a:gd name="T55" fmla="*/ 48 h 202"/>
              <a:gd name="T56" fmla="*/ 24 w 73"/>
              <a:gd name="T57" fmla="*/ 59 h 202"/>
              <a:gd name="T58" fmla="*/ 31 w 73"/>
              <a:gd name="T59" fmla="*/ 75 h 202"/>
              <a:gd name="T60" fmla="*/ 24 w 73"/>
              <a:gd name="T61" fmla="*/ 90 h 202"/>
              <a:gd name="T62" fmla="*/ 24 w 73"/>
              <a:gd name="T63" fmla="*/ 101 h 202"/>
              <a:gd name="T64" fmla="*/ 25 w 73"/>
              <a:gd name="T65" fmla="*/ 110 h 202"/>
              <a:gd name="T66" fmla="*/ 29 w 73"/>
              <a:gd name="T67" fmla="*/ 119 h 202"/>
              <a:gd name="T68" fmla="*/ 33 w 73"/>
              <a:gd name="T69" fmla="*/ 130 h 202"/>
              <a:gd name="T70" fmla="*/ 35 w 73"/>
              <a:gd name="T71" fmla="*/ 138 h 202"/>
              <a:gd name="T72" fmla="*/ 36 w 73"/>
              <a:gd name="T73" fmla="*/ 143 h 202"/>
              <a:gd name="T74" fmla="*/ 38 w 73"/>
              <a:gd name="T75" fmla="*/ 149 h 202"/>
              <a:gd name="T76" fmla="*/ 40 w 73"/>
              <a:gd name="T77" fmla="*/ 152 h 202"/>
              <a:gd name="T78" fmla="*/ 44 w 73"/>
              <a:gd name="T79" fmla="*/ 160 h 202"/>
              <a:gd name="T80" fmla="*/ 47 w 73"/>
              <a:gd name="T81" fmla="*/ 169 h 202"/>
              <a:gd name="T82" fmla="*/ 49 w 73"/>
              <a:gd name="T83" fmla="*/ 178 h 202"/>
              <a:gd name="T84" fmla="*/ 53 w 73"/>
              <a:gd name="T85" fmla="*/ 187 h 202"/>
              <a:gd name="T86" fmla="*/ 62 w 73"/>
              <a:gd name="T87" fmla="*/ 20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73" h="202">
                <a:moveTo>
                  <a:pt x="73" y="202"/>
                </a:moveTo>
                <a:lnTo>
                  <a:pt x="73" y="200"/>
                </a:lnTo>
                <a:lnTo>
                  <a:pt x="73" y="195"/>
                </a:lnTo>
                <a:lnTo>
                  <a:pt x="71" y="191"/>
                </a:lnTo>
                <a:lnTo>
                  <a:pt x="71" y="187"/>
                </a:lnTo>
                <a:lnTo>
                  <a:pt x="71" y="186"/>
                </a:lnTo>
                <a:lnTo>
                  <a:pt x="69" y="184"/>
                </a:lnTo>
                <a:lnTo>
                  <a:pt x="68" y="178"/>
                </a:lnTo>
                <a:lnTo>
                  <a:pt x="68" y="175"/>
                </a:lnTo>
                <a:lnTo>
                  <a:pt x="66" y="171"/>
                </a:lnTo>
                <a:lnTo>
                  <a:pt x="64" y="167"/>
                </a:lnTo>
                <a:lnTo>
                  <a:pt x="64" y="163"/>
                </a:lnTo>
                <a:lnTo>
                  <a:pt x="60" y="160"/>
                </a:lnTo>
                <a:lnTo>
                  <a:pt x="60" y="158"/>
                </a:lnTo>
                <a:lnTo>
                  <a:pt x="60" y="156"/>
                </a:lnTo>
                <a:lnTo>
                  <a:pt x="58" y="154"/>
                </a:lnTo>
                <a:lnTo>
                  <a:pt x="58" y="151"/>
                </a:lnTo>
                <a:lnTo>
                  <a:pt x="57" y="147"/>
                </a:lnTo>
                <a:lnTo>
                  <a:pt x="55" y="143"/>
                </a:lnTo>
                <a:lnTo>
                  <a:pt x="55" y="140"/>
                </a:lnTo>
                <a:lnTo>
                  <a:pt x="53" y="136"/>
                </a:lnTo>
                <a:lnTo>
                  <a:pt x="51" y="130"/>
                </a:lnTo>
                <a:lnTo>
                  <a:pt x="49" y="125"/>
                </a:lnTo>
                <a:lnTo>
                  <a:pt x="49" y="123"/>
                </a:lnTo>
                <a:lnTo>
                  <a:pt x="46" y="112"/>
                </a:lnTo>
                <a:lnTo>
                  <a:pt x="44" y="108"/>
                </a:lnTo>
                <a:lnTo>
                  <a:pt x="42" y="103"/>
                </a:lnTo>
                <a:lnTo>
                  <a:pt x="36" y="97"/>
                </a:lnTo>
                <a:lnTo>
                  <a:pt x="35" y="94"/>
                </a:lnTo>
                <a:lnTo>
                  <a:pt x="29" y="90"/>
                </a:lnTo>
                <a:lnTo>
                  <a:pt x="25" y="84"/>
                </a:lnTo>
                <a:lnTo>
                  <a:pt x="20" y="79"/>
                </a:lnTo>
                <a:lnTo>
                  <a:pt x="14" y="75"/>
                </a:lnTo>
                <a:lnTo>
                  <a:pt x="12" y="72"/>
                </a:lnTo>
                <a:lnTo>
                  <a:pt x="11" y="66"/>
                </a:lnTo>
                <a:lnTo>
                  <a:pt x="9" y="62"/>
                </a:lnTo>
                <a:lnTo>
                  <a:pt x="9" y="59"/>
                </a:lnTo>
                <a:lnTo>
                  <a:pt x="7" y="55"/>
                </a:lnTo>
                <a:lnTo>
                  <a:pt x="7" y="53"/>
                </a:lnTo>
                <a:lnTo>
                  <a:pt x="9" y="48"/>
                </a:lnTo>
                <a:lnTo>
                  <a:pt x="9" y="46"/>
                </a:lnTo>
                <a:lnTo>
                  <a:pt x="9" y="44"/>
                </a:lnTo>
                <a:lnTo>
                  <a:pt x="7" y="40"/>
                </a:lnTo>
                <a:lnTo>
                  <a:pt x="7" y="37"/>
                </a:lnTo>
                <a:lnTo>
                  <a:pt x="7" y="35"/>
                </a:lnTo>
                <a:lnTo>
                  <a:pt x="5" y="33"/>
                </a:lnTo>
                <a:lnTo>
                  <a:pt x="5" y="29"/>
                </a:lnTo>
                <a:lnTo>
                  <a:pt x="5" y="27"/>
                </a:lnTo>
                <a:lnTo>
                  <a:pt x="3" y="26"/>
                </a:lnTo>
                <a:lnTo>
                  <a:pt x="3" y="24"/>
                </a:lnTo>
                <a:lnTo>
                  <a:pt x="3" y="22"/>
                </a:lnTo>
                <a:lnTo>
                  <a:pt x="3" y="22"/>
                </a:lnTo>
                <a:lnTo>
                  <a:pt x="1" y="18"/>
                </a:lnTo>
                <a:lnTo>
                  <a:pt x="1" y="16"/>
                </a:lnTo>
                <a:lnTo>
                  <a:pt x="1" y="16"/>
                </a:lnTo>
                <a:lnTo>
                  <a:pt x="1" y="15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5"/>
                </a:lnTo>
                <a:lnTo>
                  <a:pt x="1" y="2"/>
                </a:lnTo>
                <a:lnTo>
                  <a:pt x="3" y="0"/>
                </a:lnTo>
                <a:lnTo>
                  <a:pt x="3" y="2"/>
                </a:lnTo>
                <a:lnTo>
                  <a:pt x="5" y="4"/>
                </a:lnTo>
                <a:lnTo>
                  <a:pt x="5" y="7"/>
                </a:lnTo>
                <a:lnTo>
                  <a:pt x="5" y="9"/>
                </a:lnTo>
                <a:lnTo>
                  <a:pt x="5" y="11"/>
                </a:lnTo>
                <a:lnTo>
                  <a:pt x="7" y="15"/>
                </a:lnTo>
                <a:lnTo>
                  <a:pt x="9" y="16"/>
                </a:lnTo>
                <a:lnTo>
                  <a:pt x="9" y="18"/>
                </a:lnTo>
                <a:lnTo>
                  <a:pt x="9" y="18"/>
                </a:lnTo>
                <a:lnTo>
                  <a:pt x="11" y="20"/>
                </a:lnTo>
                <a:lnTo>
                  <a:pt x="11" y="22"/>
                </a:lnTo>
                <a:lnTo>
                  <a:pt x="12" y="24"/>
                </a:lnTo>
                <a:lnTo>
                  <a:pt x="14" y="26"/>
                </a:lnTo>
                <a:lnTo>
                  <a:pt x="16" y="29"/>
                </a:lnTo>
                <a:lnTo>
                  <a:pt x="16" y="31"/>
                </a:lnTo>
                <a:lnTo>
                  <a:pt x="16" y="33"/>
                </a:lnTo>
                <a:lnTo>
                  <a:pt x="16" y="37"/>
                </a:lnTo>
                <a:lnTo>
                  <a:pt x="18" y="38"/>
                </a:lnTo>
                <a:lnTo>
                  <a:pt x="18" y="42"/>
                </a:lnTo>
                <a:lnTo>
                  <a:pt x="20" y="44"/>
                </a:lnTo>
                <a:lnTo>
                  <a:pt x="20" y="46"/>
                </a:lnTo>
                <a:lnTo>
                  <a:pt x="20" y="48"/>
                </a:lnTo>
                <a:lnTo>
                  <a:pt x="22" y="51"/>
                </a:lnTo>
                <a:lnTo>
                  <a:pt x="22" y="55"/>
                </a:lnTo>
                <a:lnTo>
                  <a:pt x="24" y="59"/>
                </a:lnTo>
                <a:lnTo>
                  <a:pt x="27" y="64"/>
                </a:lnTo>
                <a:lnTo>
                  <a:pt x="29" y="68"/>
                </a:lnTo>
                <a:lnTo>
                  <a:pt x="31" y="75"/>
                </a:lnTo>
                <a:lnTo>
                  <a:pt x="29" y="81"/>
                </a:lnTo>
                <a:lnTo>
                  <a:pt x="27" y="86"/>
                </a:lnTo>
                <a:lnTo>
                  <a:pt x="24" y="90"/>
                </a:lnTo>
                <a:lnTo>
                  <a:pt x="24" y="95"/>
                </a:lnTo>
                <a:lnTo>
                  <a:pt x="24" y="97"/>
                </a:lnTo>
                <a:lnTo>
                  <a:pt x="24" y="101"/>
                </a:lnTo>
                <a:lnTo>
                  <a:pt x="24" y="103"/>
                </a:lnTo>
                <a:lnTo>
                  <a:pt x="24" y="106"/>
                </a:lnTo>
                <a:lnTo>
                  <a:pt x="25" y="110"/>
                </a:lnTo>
                <a:lnTo>
                  <a:pt x="25" y="112"/>
                </a:lnTo>
                <a:lnTo>
                  <a:pt x="27" y="116"/>
                </a:lnTo>
                <a:lnTo>
                  <a:pt x="29" y="119"/>
                </a:lnTo>
                <a:lnTo>
                  <a:pt x="29" y="121"/>
                </a:lnTo>
                <a:lnTo>
                  <a:pt x="31" y="125"/>
                </a:lnTo>
                <a:lnTo>
                  <a:pt x="33" y="130"/>
                </a:lnTo>
                <a:lnTo>
                  <a:pt x="35" y="134"/>
                </a:lnTo>
                <a:lnTo>
                  <a:pt x="35" y="136"/>
                </a:lnTo>
                <a:lnTo>
                  <a:pt x="35" y="138"/>
                </a:lnTo>
                <a:lnTo>
                  <a:pt x="36" y="140"/>
                </a:lnTo>
                <a:lnTo>
                  <a:pt x="36" y="141"/>
                </a:lnTo>
                <a:lnTo>
                  <a:pt x="36" y="143"/>
                </a:lnTo>
                <a:lnTo>
                  <a:pt x="38" y="145"/>
                </a:lnTo>
                <a:lnTo>
                  <a:pt x="38" y="147"/>
                </a:lnTo>
                <a:lnTo>
                  <a:pt x="38" y="149"/>
                </a:lnTo>
                <a:lnTo>
                  <a:pt x="40" y="151"/>
                </a:lnTo>
                <a:lnTo>
                  <a:pt x="40" y="152"/>
                </a:lnTo>
                <a:lnTo>
                  <a:pt x="40" y="152"/>
                </a:lnTo>
                <a:lnTo>
                  <a:pt x="40" y="154"/>
                </a:lnTo>
                <a:lnTo>
                  <a:pt x="42" y="156"/>
                </a:lnTo>
                <a:lnTo>
                  <a:pt x="44" y="160"/>
                </a:lnTo>
                <a:lnTo>
                  <a:pt x="44" y="162"/>
                </a:lnTo>
                <a:lnTo>
                  <a:pt x="46" y="165"/>
                </a:lnTo>
                <a:lnTo>
                  <a:pt x="47" y="169"/>
                </a:lnTo>
                <a:lnTo>
                  <a:pt x="47" y="171"/>
                </a:lnTo>
                <a:lnTo>
                  <a:pt x="49" y="175"/>
                </a:lnTo>
                <a:lnTo>
                  <a:pt x="49" y="178"/>
                </a:lnTo>
                <a:lnTo>
                  <a:pt x="51" y="180"/>
                </a:lnTo>
                <a:lnTo>
                  <a:pt x="53" y="184"/>
                </a:lnTo>
                <a:lnTo>
                  <a:pt x="53" y="187"/>
                </a:lnTo>
                <a:lnTo>
                  <a:pt x="53" y="189"/>
                </a:lnTo>
                <a:lnTo>
                  <a:pt x="57" y="197"/>
                </a:lnTo>
                <a:lnTo>
                  <a:pt x="62" y="200"/>
                </a:lnTo>
                <a:lnTo>
                  <a:pt x="66" y="202"/>
                </a:lnTo>
                <a:lnTo>
                  <a:pt x="73" y="202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16" name="Freeform 2172"/>
          <p:cNvSpPr>
            <a:spLocks/>
          </p:cNvSpPr>
          <p:nvPr/>
        </p:nvSpPr>
        <p:spPr bwMode="auto">
          <a:xfrm>
            <a:off x="6389688" y="4006850"/>
            <a:ext cx="60325" cy="160338"/>
          </a:xfrm>
          <a:custGeom>
            <a:avLst/>
            <a:gdLst>
              <a:gd name="T0" fmla="*/ 73 w 73"/>
              <a:gd name="T1" fmla="*/ 195 h 202"/>
              <a:gd name="T2" fmla="*/ 71 w 73"/>
              <a:gd name="T3" fmla="*/ 186 h 202"/>
              <a:gd name="T4" fmla="*/ 68 w 73"/>
              <a:gd name="T5" fmla="*/ 175 h 202"/>
              <a:gd name="T6" fmla="*/ 64 w 73"/>
              <a:gd name="T7" fmla="*/ 163 h 202"/>
              <a:gd name="T8" fmla="*/ 60 w 73"/>
              <a:gd name="T9" fmla="*/ 156 h 202"/>
              <a:gd name="T10" fmla="*/ 57 w 73"/>
              <a:gd name="T11" fmla="*/ 147 h 202"/>
              <a:gd name="T12" fmla="*/ 53 w 73"/>
              <a:gd name="T13" fmla="*/ 136 h 202"/>
              <a:gd name="T14" fmla="*/ 49 w 73"/>
              <a:gd name="T15" fmla="*/ 123 h 202"/>
              <a:gd name="T16" fmla="*/ 42 w 73"/>
              <a:gd name="T17" fmla="*/ 103 h 202"/>
              <a:gd name="T18" fmla="*/ 29 w 73"/>
              <a:gd name="T19" fmla="*/ 90 h 202"/>
              <a:gd name="T20" fmla="*/ 14 w 73"/>
              <a:gd name="T21" fmla="*/ 75 h 202"/>
              <a:gd name="T22" fmla="*/ 9 w 73"/>
              <a:gd name="T23" fmla="*/ 62 h 202"/>
              <a:gd name="T24" fmla="*/ 7 w 73"/>
              <a:gd name="T25" fmla="*/ 53 h 202"/>
              <a:gd name="T26" fmla="*/ 9 w 73"/>
              <a:gd name="T27" fmla="*/ 44 h 202"/>
              <a:gd name="T28" fmla="*/ 7 w 73"/>
              <a:gd name="T29" fmla="*/ 35 h 202"/>
              <a:gd name="T30" fmla="*/ 5 w 73"/>
              <a:gd name="T31" fmla="*/ 27 h 202"/>
              <a:gd name="T32" fmla="*/ 3 w 73"/>
              <a:gd name="T33" fmla="*/ 22 h 202"/>
              <a:gd name="T34" fmla="*/ 1 w 73"/>
              <a:gd name="T35" fmla="*/ 16 h 202"/>
              <a:gd name="T36" fmla="*/ 0 w 73"/>
              <a:gd name="T37" fmla="*/ 13 h 202"/>
              <a:gd name="T38" fmla="*/ 0 w 73"/>
              <a:gd name="T39" fmla="*/ 5 h 202"/>
              <a:gd name="T40" fmla="*/ 3 w 73"/>
              <a:gd name="T41" fmla="*/ 2 h 202"/>
              <a:gd name="T42" fmla="*/ 5 w 73"/>
              <a:gd name="T43" fmla="*/ 9 h 202"/>
              <a:gd name="T44" fmla="*/ 9 w 73"/>
              <a:gd name="T45" fmla="*/ 16 h 202"/>
              <a:gd name="T46" fmla="*/ 11 w 73"/>
              <a:gd name="T47" fmla="*/ 20 h 202"/>
              <a:gd name="T48" fmla="*/ 14 w 73"/>
              <a:gd name="T49" fmla="*/ 26 h 202"/>
              <a:gd name="T50" fmla="*/ 16 w 73"/>
              <a:gd name="T51" fmla="*/ 33 h 202"/>
              <a:gd name="T52" fmla="*/ 18 w 73"/>
              <a:gd name="T53" fmla="*/ 42 h 202"/>
              <a:gd name="T54" fmla="*/ 20 w 73"/>
              <a:gd name="T55" fmla="*/ 48 h 202"/>
              <a:gd name="T56" fmla="*/ 24 w 73"/>
              <a:gd name="T57" fmla="*/ 59 h 202"/>
              <a:gd name="T58" fmla="*/ 31 w 73"/>
              <a:gd name="T59" fmla="*/ 75 h 202"/>
              <a:gd name="T60" fmla="*/ 24 w 73"/>
              <a:gd name="T61" fmla="*/ 90 h 202"/>
              <a:gd name="T62" fmla="*/ 24 w 73"/>
              <a:gd name="T63" fmla="*/ 101 h 202"/>
              <a:gd name="T64" fmla="*/ 25 w 73"/>
              <a:gd name="T65" fmla="*/ 110 h 202"/>
              <a:gd name="T66" fmla="*/ 29 w 73"/>
              <a:gd name="T67" fmla="*/ 119 h 202"/>
              <a:gd name="T68" fmla="*/ 33 w 73"/>
              <a:gd name="T69" fmla="*/ 130 h 202"/>
              <a:gd name="T70" fmla="*/ 35 w 73"/>
              <a:gd name="T71" fmla="*/ 138 h 202"/>
              <a:gd name="T72" fmla="*/ 36 w 73"/>
              <a:gd name="T73" fmla="*/ 143 h 202"/>
              <a:gd name="T74" fmla="*/ 38 w 73"/>
              <a:gd name="T75" fmla="*/ 149 h 202"/>
              <a:gd name="T76" fmla="*/ 40 w 73"/>
              <a:gd name="T77" fmla="*/ 152 h 202"/>
              <a:gd name="T78" fmla="*/ 44 w 73"/>
              <a:gd name="T79" fmla="*/ 160 h 202"/>
              <a:gd name="T80" fmla="*/ 47 w 73"/>
              <a:gd name="T81" fmla="*/ 169 h 202"/>
              <a:gd name="T82" fmla="*/ 49 w 73"/>
              <a:gd name="T83" fmla="*/ 178 h 202"/>
              <a:gd name="T84" fmla="*/ 53 w 73"/>
              <a:gd name="T85" fmla="*/ 187 h 202"/>
              <a:gd name="T86" fmla="*/ 62 w 73"/>
              <a:gd name="T87" fmla="*/ 20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73" h="202">
                <a:moveTo>
                  <a:pt x="73" y="202"/>
                </a:moveTo>
                <a:lnTo>
                  <a:pt x="73" y="200"/>
                </a:lnTo>
                <a:lnTo>
                  <a:pt x="73" y="195"/>
                </a:lnTo>
                <a:lnTo>
                  <a:pt x="71" y="191"/>
                </a:lnTo>
                <a:lnTo>
                  <a:pt x="71" y="187"/>
                </a:lnTo>
                <a:lnTo>
                  <a:pt x="71" y="186"/>
                </a:lnTo>
                <a:lnTo>
                  <a:pt x="69" y="184"/>
                </a:lnTo>
                <a:lnTo>
                  <a:pt x="68" y="178"/>
                </a:lnTo>
                <a:lnTo>
                  <a:pt x="68" y="175"/>
                </a:lnTo>
                <a:lnTo>
                  <a:pt x="66" y="171"/>
                </a:lnTo>
                <a:lnTo>
                  <a:pt x="64" y="167"/>
                </a:lnTo>
                <a:lnTo>
                  <a:pt x="64" y="163"/>
                </a:lnTo>
                <a:lnTo>
                  <a:pt x="60" y="160"/>
                </a:lnTo>
                <a:lnTo>
                  <a:pt x="60" y="158"/>
                </a:lnTo>
                <a:lnTo>
                  <a:pt x="60" y="156"/>
                </a:lnTo>
                <a:lnTo>
                  <a:pt x="58" y="154"/>
                </a:lnTo>
                <a:lnTo>
                  <a:pt x="58" y="151"/>
                </a:lnTo>
                <a:lnTo>
                  <a:pt x="57" y="147"/>
                </a:lnTo>
                <a:lnTo>
                  <a:pt x="55" y="143"/>
                </a:lnTo>
                <a:lnTo>
                  <a:pt x="55" y="140"/>
                </a:lnTo>
                <a:lnTo>
                  <a:pt x="53" y="136"/>
                </a:lnTo>
                <a:lnTo>
                  <a:pt x="51" y="130"/>
                </a:lnTo>
                <a:lnTo>
                  <a:pt x="49" y="125"/>
                </a:lnTo>
                <a:lnTo>
                  <a:pt x="49" y="123"/>
                </a:lnTo>
                <a:lnTo>
                  <a:pt x="46" y="112"/>
                </a:lnTo>
                <a:lnTo>
                  <a:pt x="44" y="108"/>
                </a:lnTo>
                <a:lnTo>
                  <a:pt x="42" y="103"/>
                </a:lnTo>
                <a:lnTo>
                  <a:pt x="36" y="97"/>
                </a:lnTo>
                <a:lnTo>
                  <a:pt x="35" y="94"/>
                </a:lnTo>
                <a:lnTo>
                  <a:pt x="29" y="90"/>
                </a:lnTo>
                <a:lnTo>
                  <a:pt x="25" y="84"/>
                </a:lnTo>
                <a:lnTo>
                  <a:pt x="20" y="79"/>
                </a:lnTo>
                <a:lnTo>
                  <a:pt x="14" y="75"/>
                </a:lnTo>
                <a:lnTo>
                  <a:pt x="12" y="72"/>
                </a:lnTo>
                <a:lnTo>
                  <a:pt x="11" y="66"/>
                </a:lnTo>
                <a:lnTo>
                  <a:pt x="9" y="62"/>
                </a:lnTo>
                <a:lnTo>
                  <a:pt x="9" y="59"/>
                </a:lnTo>
                <a:lnTo>
                  <a:pt x="7" y="55"/>
                </a:lnTo>
                <a:lnTo>
                  <a:pt x="7" y="53"/>
                </a:lnTo>
                <a:lnTo>
                  <a:pt x="9" y="48"/>
                </a:lnTo>
                <a:lnTo>
                  <a:pt x="9" y="46"/>
                </a:lnTo>
                <a:lnTo>
                  <a:pt x="9" y="44"/>
                </a:lnTo>
                <a:lnTo>
                  <a:pt x="7" y="40"/>
                </a:lnTo>
                <a:lnTo>
                  <a:pt x="7" y="37"/>
                </a:lnTo>
                <a:lnTo>
                  <a:pt x="7" y="35"/>
                </a:lnTo>
                <a:lnTo>
                  <a:pt x="5" y="33"/>
                </a:lnTo>
                <a:lnTo>
                  <a:pt x="5" y="29"/>
                </a:lnTo>
                <a:lnTo>
                  <a:pt x="5" y="27"/>
                </a:lnTo>
                <a:lnTo>
                  <a:pt x="3" y="26"/>
                </a:lnTo>
                <a:lnTo>
                  <a:pt x="3" y="24"/>
                </a:lnTo>
                <a:lnTo>
                  <a:pt x="3" y="22"/>
                </a:lnTo>
                <a:lnTo>
                  <a:pt x="3" y="22"/>
                </a:lnTo>
                <a:lnTo>
                  <a:pt x="1" y="18"/>
                </a:lnTo>
                <a:lnTo>
                  <a:pt x="1" y="16"/>
                </a:lnTo>
                <a:lnTo>
                  <a:pt x="1" y="16"/>
                </a:lnTo>
                <a:lnTo>
                  <a:pt x="1" y="15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0" y="5"/>
                </a:lnTo>
                <a:lnTo>
                  <a:pt x="1" y="2"/>
                </a:lnTo>
                <a:lnTo>
                  <a:pt x="3" y="0"/>
                </a:lnTo>
                <a:lnTo>
                  <a:pt x="3" y="2"/>
                </a:lnTo>
                <a:lnTo>
                  <a:pt x="5" y="4"/>
                </a:lnTo>
                <a:lnTo>
                  <a:pt x="5" y="7"/>
                </a:lnTo>
                <a:lnTo>
                  <a:pt x="5" y="9"/>
                </a:lnTo>
                <a:lnTo>
                  <a:pt x="5" y="11"/>
                </a:lnTo>
                <a:lnTo>
                  <a:pt x="7" y="15"/>
                </a:lnTo>
                <a:lnTo>
                  <a:pt x="9" y="16"/>
                </a:lnTo>
                <a:lnTo>
                  <a:pt x="9" y="18"/>
                </a:lnTo>
                <a:lnTo>
                  <a:pt x="9" y="18"/>
                </a:lnTo>
                <a:lnTo>
                  <a:pt x="11" y="20"/>
                </a:lnTo>
                <a:lnTo>
                  <a:pt x="11" y="22"/>
                </a:lnTo>
                <a:lnTo>
                  <a:pt x="12" y="24"/>
                </a:lnTo>
                <a:lnTo>
                  <a:pt x="14" y="26"/>
                </a:lnTo>
                <a:lnTo>
                  <a:pt x="16" y="29"/>
                </a:lnTo>
                <a:lnTo>
                  <a:pt x="16" y="31"/>
                </a:lnTo>
                <a:lnTo>
                  <a:pt x="16" y="33"/>
                </a:lnTo>
                <a:lnTo>
                  <a:pt x="16" y="37"/>
                </a:lnTo>
                <a:lnTo>
                  <a:pt x="18" y="38"/>
                </a:lnTo>
                <a:lnTo>
                  <a:pt x="18" y="42"/>
                </a:lnTo>
                <a:lnTo>
                  <a:pt x="20" y="44"/>
                </a:lnTo>
                <a:lnTo>
                  <a:pt x="20" y="46"/>
                </a:lnTo>
                <a:lnTo>
                  <a:pt x="20" y="48"/>
                </a:lnTo>
                <a:lnTo>
                  <a:pt x="22" y="51"/>
                </a:lnTo>
                <a:lnTo>
                  <a:pt x="22" y="55"/>
                </a:lnTo>
                <a:lnTo>
                  <a:pt x="24" y="59"/>
                </a:lnTo>
                <a:lnTo>
                  <a:pt x="27" y="64"/>
                </a:lnTo>
                <a:lnTo>
                  <a:pt x="29" y="68"/>
                </a:lnTo>
                <a:lnTo>
                  <a:pt x="31" y="75"/>
                </a:lnTo>
                <a:lnTo>
                  <a:pt x="29" y="81"/>
                </a:lnTo>
                <a:lnTo>
                  <a:pt x="27" y="86"/>
                </a:lnTo>
                <a:lnTo>
                  <a:pt x="24" y="90"/>
                </a:lnTo>
                <a:lnTo>
                  <a:pt x="24" y="95"/>
                </a:lnTo>
                <a:lnTo>
                  <a:pt x="24" y="97"/>
                </a:lnTo>
                <a:lnTo>
                  <a:pt x="24" y="101"/>
                </a:lnTo>
                <a:lnTo>
                  <a:pt x="24" y="103"/>
                </a:lnTo>
                <a:lnTo>
                  <a:pt x="24" y="106"/>
                </a:lnTo>
                <a:lnTo>
                  <a:pt x="25" y="110"/>
                </a:lnTo>
                <a:lnTo>
                  <a:pt x="25" y="112"/>
                </a:lnTo>
                <a:lnTo>
                  <a:pt x="27" y="116"/>
                </a:lnTo>
                <a:lnTo>
                  <a:pt x="29" y="119"/>
                </a:lnTo>
                <a:lnTo>
                  <a:pt x="29" y="121"/>
                </a:lnTo>
                <a:lnTo>
                  <a:pt x="31" y="125"/>
                </a:lnTo>
                <a:lnTo>
                  <a:pt x="33" y="130"/>
                </a:lnTo>
                <a:lnTo>
                  <a:pt x="35" y="134"/>
                </a:lnTo>
                <a:lnTo>
                  <a:pt x="35" y="136"/>
                </a:lnTo>
                <a:lnTo>
                  <a:pt x="35" y="138"/>
                </a:lnTo>
                <a:lnTo>
                  <a:pt x="36" y="140"/>
                </a:lnTo>
                <a:lnTo>
                  <a:pt x="36" y="141"/>
                </a:lnTo>
                <a:lnTo>
                  <a:pt x="36" y="143"/>
                </a:lnTo>
                <a:lnTo>
                  <a:pt x="38" y="145"/>
                </a:lnTo>
                <a:lnTo>
                  <a:pt x="38" y="147"/>
                </a:lnTo>
                <a:lnTo>
                  <a:pt x="38" y="149"/>
                </a:lnTo>
                <a:lnTo>
                  <a:pt x="40" y="151"/>
                </a:lnTo>
                <a:lnTo>
                  <a:pt x="40" y="152"/>
                </a:lnTo>
                <a:lnTo>
                  <a:pt x="40" y="152"/>
                </a:lnTo>
                <a:lnTo>
                  <a:pt x="40" y="154"/>
                </a:lnTo>
                <a:lnTo>
                  <a:pt x="42" y="156"/>
                </a:lnTo>
                <a:lnTo>
                  <a:pt x="44" y="160"/>
                </a:lnTo>
                <a:lnTo>
                  <a:pt x="44" y="162"/>
                </a:lnTo>
                <a:lnTo>
                  <a:pt x="46" y="165"/>
                </a:lnTo>
                <a:lnTo>
                  <a:pt x="47" y="169"/>
                </a:lnTo>
                <a:lnTo>
                  <a:pt x="47" y="171"/>
                </a:lnTo>
                <a:lnTo>
                  <a:pt x="49" y="175"/>
                </a:lnTo>
                <a:lnTo>
                  <a:pt x="49" y="178"/>
                </a:lnTo>
                <a:lnTo>
                  <a:pt x="51" y="180"/>
                </a:lnTo>
                <a:lnTo>
                  <a:pt x="53" y="184"/>
                </a:lnTo>
                <a:lnTo>
                  <a:pt x="53" y="187"/>
                </a:lnTo>
                <a:lnTo>
                  <a:pt x="53" y="189"/>
                </a:lnTo>
                <a:lnTo>
                  <a:pt x="57" y="197"/>
                </a:lnTo>
                <a:lnTo>
                  <a:pt x="62" y="200"/>
                </a:lnTo>
                <a:lnTo>
                  <a:pt x="66" y="202"/>
                </a:lnTo>
                <a:lnTo>
                  <a:pt x="73" y="20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17" name="Freeform 2173"/>
          <p:cNvSpPr>
            <a:spLocks/>
          </p:cNvSpPr>
          <p:nvPr/>
        </p:nvSpPr>
        <p:spPr bwMode="auto">
          <a:xfrm>
            <a:off x="6413500" y="4081463"/>
            <a:ext cx="30163" cy="80962"/>
          </a:xfrm>
          <a:custGeom>
            <a:avLst/>
            <a:gdLst>
              <a:gd name="T0" fmla="*/ 0 w 35"/>
              <a:gd name="T1" fmla="*/ 0 h 103"/>
              <a:gd name="T2" fmla="*/ 0 w 35"/>
              <a:gd name="T3" fmla="*/ 0 h 103"/>
              <a:gd name="T4" fmla="*/ 0 w 35"/>
              <a:gd name="T5" fmla="*/ 1 h 103"/>
              <a:gd name="T6" fmla="*/ 0 w 35"/>
              <a:gd name="T7" fmla="*/ 3 h 103"/>
              <a:gd name="T8" fmla="*/ 2 w 35"/>
              <a:gd name="T9" fmla="*/ 3 h 103"/>
              <a:gd name="T10" fmla="*/ 2 w 35"/>
              <a:gd name="T11" fmla="*/ 5 h 103"/>
              <a:gd name="T12" fmla="*/ 2 w 35"/>
              <a:gd name="T13" fmla="*/ 7 h 103"/>
              <a:gd name="T14" fmla="*/ 2 w 35"/>
              <a:gd name="T15" fmla="*/ 9 h 103"/>
              <a:gd name="T16" fmla="*/ 4 w 35"/>
              <a:gd name="T17" fmla="*/ 9 h 103"/>
              <a:gd name="T18" fmla="*/ 4 w 35"/>
              <a:gd name="T19" fmla="*/ 11 h 103"/>
              <a:gd name="T20" fmla="*/ 5 w 35"/>
              <a:gd name="T21" fmla="*/ 14 h 103"/>
              <a:gd name="T22" fmla="*/ 7 w 35"/>
              <a:gd name="T23" fmla="*/ 16 h 103"/>
              <a:gd name="T24" fmla="*/ 9 w 35"/>
              <a:gd name="T25" fmla="*/ 20 h 103"/>
              <a:gd name="T26" fmla="*/ 11 w 35"/>
              <a:gd name="T27" fmla="*/ 22 h 103"/>
              <a:gd name="T28" fmla="*/ 11 w 35"/>
              <a:gd name="T29" fmla="*/ 27 h 103"/>
              <a:gd name="T30" fmla="*/ 13 w 35"/>
              <a:gd name="T31" fmla="*/ 29 h 103"/>
              <a:gd name="T32" fmla="*/ 13 w 35"/>
              <a:gd name="T33" fmla="*/ 31 h 103"/>
              <a:gd name="T34" fmla="*/ 15 w 35"/>
              <a:gd name="T35" fmla="*/ 36 h 103"/>
              <a:gd name="T36" fmla="*/ 16 w 35"/>
              <a:gd name="T37" fmla="*/ 40 h 103"/>
              <a:gd name="T38" fmla="*/ 16 w 35"/>
              <a:gd name="T39" fmla="*/ 44 h 103"/>
              <a:gd name="T40" fmla="*/ 18 w 35"/>
              <a:gd name="T41" fmla="*/ 47 h 103"/>
              <a:gd name="T42" fmla="*/ 20 w 35"/>
              <a:gd name="T43" fmla="*/ 51 h 103"/>
              <a:gd name="T44" fmla="*/ 22 w 35"/>
              <a:gd name="T45" fmla="*/ 55 h 103"/>
              <a:gd name="T46" fmla="*/ 22 w 35"/>
              <a:gd name="T47" fmla="*/ 60 h 103"/>
              <a:gd name="T48" fmla="*/ 24 w 35"/>
              <a:gd name="T49" fmla="*/ 66 h 103"/>
              <a:gd name="T50" fmla="*/ 26 w 35"/>
              <a:gd name="T51" fmla="*/ 68 h 103"/>
              <a:gd name="T52" fmla="*/ 26 w 35"/>
              <a:gd name="T53" fmla="*/ 69 h 103"/>
              <a:gd name="T54" fmla="*/ 27 w 35"/>
              <a:gd name="T55" fmla="*/ 73 h 103"/>
              <a:gd name="T56" fmla="*/ 29 w 35"/>
              <a:gd name="T57" fmla="*/ 79 h 103"/>
              <a:gd name="T58" fmla="*/ 29 w 35"/>
              <a:gd name="T59" fmla="*/ 81 h 103"/>
              <a:gd name="T60" fmla="*/ 31 w 35"/>
              <a:gd name="T61" fmla="*/ 84 h 103"/>
              <a:gd name="T62" fmla="*/ 31 w 35"/>
              <a:gd name="T63" fmla="*/ 86 h 103"/>
              <a:gd name="T64" fmla="*/ 33 w 35"/>
              <a:gd name="T65" fmla="*/ 90 h 103"/>
              <a:gd name="T66" fmla="*/ 35 w 35"/>
              <a:gd name="T67" fmla="*/ 95 h 103"/>
              <a:gd name="T68" fmla="*/ 35 w 35"/>
              <a:gd name="T69" fmla="*/ 103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5" h="103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0" y="3"/>
                </a:lnTo>
                <a:lnTo>
                  <a:pt x="2" y="3"/>
                </a:lnTo>
                <a:lnTo>
                  <a:pt x="2" y="5"/>
                </a:lnTo>
                <a:lnTo>
                  <a:pt x="2" y="7"/>
                </a:lnTo>
                <a:lnTo>
                  <a:pt x="2" y="9"/>
                </a:lnTo>
                <a:lnTo>
                  <a:pt x="4" y="9"/>
                </a:lnTo>
                <a:lnTo>
                  <a:pt x="4" y="11"/>
                </a:lnTo>
                <a:lnTo>
                  <a:pt x="5" y="14"/>
                </a:lnTo>
                <a:lnTo>
                  <a:pt x="7" y="16"/>
                </a:lnTo>
                <a:lnTo>
                  <a:pt x="9" y="20"/>
                </a:lnTo>
                <a:lnTo>
                  <a:pt x="11" y="22"/>
                </a:lnTo>
                <a:lnTo>
                  <a:pt x="11" y="27"/>
                </a:lnTo>
                <a:lnTo>
                  <a:pt x="13" y="29"/>
                </a:lnTo>
                <a:lnTo>
                  <a:pt x="13" y="31"/>
                </a:lnTo>
                <a:lnTo>
                  <a:pt x="15" y="36"/>
                </a:lnTo>
                <a:lnTo>
                  <a:pt x="16" y="40"/>
                </a:lnTo>
                <a:lnTo>
                  <a:pt x="16" y="44"/>
                </a:lnTo>
                <a:lnTo>
                  <a:pt x="18" y="47"/>
                </a:lnTo>
                <a:lnTo>
                  <a:pt x="20" y="51"/>
                </a:lnTo>
                <a:lnTo>
                  <a:pt x="22" y="55"/>
                </a:lnTo>
                <a:lnTo>
                  <a:pt x="22" y="60"/>
                </a:lnTo>
                <a:lnTo>
                  <a:pt x="24" y="66"/>
                </a:lnTo>
                <a:lnTo>
                  <a:pt x="26" y="68"/>
                </a:lnTo>
                <a:lnTo>
                  <a:pt x="26" y="69"/>
                </a:lnTo>
                <a:lnTo>
                  <a:pt x="27" y="73"/>
                </a:lnTo>
                <a:lnTo>
                  <a:pt x="29" y="79"/>
                </a:lnTo>
                <a:lnTo>
                  <a:pt x="29" y="81"/>
                </a:lnTo>
                <a:lnTo>
                  <a:pt x="31" y="84"/>
                </a:lnTo>
                <a:lnTo>
                  <a:pt x="31" y="86"/>
                </a:lnTo>
                <a:lnTo>
                  <a:pt x="33" y="90"/>
                </a:lnTo>
                <a:lnTo>
                  <a:pt x="35" y="95"/>
                </a:lnTo>
                <a:lnTo>
                  <a:pt x="35" y="10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18" name="Freeform 2174"/>
          <p:cNvSpPr>
            <a:spLocks/>
          </p:cNvSpPr>
          <p:nvPr/>
        </p:nvSpPr>
        <p:spPr bwMode="auto">
          <a:xfrm>
            <a:off x="6437313" y="4017963"/>
            <a:ext cx="95250" cy="158750"/>
          </a:xfrm>
          <a:custGeom>
            <a:avLst/>
            <a:gdLst>
              <a:gd name="T0" fmla="*/ 11 w 118"/>
              <a:gd name="T1" fmla="*/ 194 h 198"/>
              <a:gd name="T2" fmla="*/ 17 w 118"/>
              <a:gd name="T3" fmla="*/ 187 h 198"/>
              <a:gd name="T4" fmla="*/ 21 w 118"/>
              <a:gd name="T5" fmla="*/ 180 h 198"/>
              <a:gd name="T6" fmla="*/ 22 w 118"/>
              <a:gd name="T7" fmla="*/ 172 h 198"/>
              <a:gd name="T8" fmla="*/ 26 w 118"/>
              <a:gd name="T9" fmla="*/ 167 h 198"/>
              <a:gd name="T10" fmla="*/ 32 w 118"/>
              <a:gd name="T11" fmla="*/ 160 h 198"/>
              <a:gd name="T12" fmla="*/ 33 w 118"/>
              <a:gd name="T13" fmla="*/ 152 h 198"/>
              <a:gd name="T14" fmla="*/ 37 w 118"/>
              <a:gd name="T15" fmla="*/ 145 h 198"/>
              <a:gd name="T16" fmla="*/ 41 w 118"/>
              <a:gd name="T17" fmla="*/ 137 h 198"/>
              <a:gd name="T18" fmla="*/ 43 w 118"/>
              <a:gd name="T19" fmla="*/ 130 h 198"/>
              <a:gd name="T20" fmla="*/ 46 w 118"/>
              <a:gd name="T21" fmla="*/ 123 h 198"/>
              <a:gd name="T22" fmla="*/ 50 w 118"/>
              <a:gd name="T23" fmla="*/ 115 h 198"/>
              <a:gd name="T24" fmla="*/ 52 w 118"/>
              <a:gd name="T25" fmla="*/ 110 h 198"/>
              <a:gd name="T26" fmla="*/ 54 w 118"/>
              <a:gd name="T27" fmla="*/ 103 h 198"/>
              <a:gd name="T28" fmla="*/ 55 w 118"/>
              <a:gd name="T29" fmla="*/ 95 h 198"/>
              <a:gd name="T30" fmla="*/ 55 w 118"/>
              <a:gd name="T31" fmla="*/ 88 h 198"/>
              <a:gd name="T32" fmla="*/ 57 w 118"/>
              <a:gd name="T33" fmla="*/ 80 h 198"/>
              <a:gd name="T34" fmla="*/ 57 w 118"/>
              <a:gd name="T35" fmla="*/ 71 h 198"/>
              <a:gd name="T36" fmla="*/ 57 w 118"/>
              <a:gd name="T37" fmla="*/ 66 h 198"/>
              <a:gd name="T38" fmla="*/ 61 w 118"/>
              <a:gd name="T39" fmla="*/ 57 h 198"/>
              <a:gd name="T40" fmla="*/ 63 w 118"/>
              <a:gd name="T41" fmla="*/ 49 h 198"/>
              <a:gd name="T42" fmla="*/ 67 w 118"/>
              <a:gd name="T43" fmla="*/ 42 h 198"/>
              <a:gd name="T44" fmla="*/ 70 w 118"/>
              <a:gd name="T45" fmla="*/ 31 h 198"/>
              <a:gd name="T46" fmla="*/ 74 w 118"/>
              <a:gd name="T47" fmla="*/ 23 h 198"/>
              <a:gd name="T48" fmla="*/ 81 w 118"/>
              <a:gd name="T49" fmla="*/ 12 h 198"/>
              <a:gd name="T50" fmla="*/ 90 w 118"/>
              <a:gd name="T51" fmla="*/ 3 h 198"/>
              <a:gd name="T52" fmla="*/ 101 w 118"/>
              <a:gd name="T53" fmla="*/ 1 h 198"/>
              <a:gd name="T54" fmla="*/ 112 w 118"/>
              <a:gd name="T55" fmla="*/ 0 h 198"/>
              <a:gd name="T56" fmla="*/ 114 w 118"/>
              <a:gd name="T57" fmla="*/ 3 h 198"/>
              <a:gd name="T58" fmla="*/ 107 w 118"/>
              <a:gd name="T59" fmla="*/ 9 h 198"/>
              <a:gd name="T60" fmla="*/ 98 w 118"/>
              <a:gd name="T61" fmla="*/ 14 h 198"/>
              <a:gd name="T62" fmla="*/ 92 w 118"/>
              <a:gd name="T63" fmla="*/ 22 h 198"/>
              <a:gd name="T64" fmla="*/ 90 w 118"/>
              <a:gd name="T65" fmla="*/ 29 h 198"/>
              <a:gd name="T66" fmla="*/ 87 w 118"/>
              <a:gd name="T67" fmla="*/ 36 h 198"/>
              <a:gd name="T68" fmla="*/ 83 w 118"/>
              <a:gd name="T69" fmla="*/ 46 h 198"/>
              <a:gd name="T70" fmla="*/ 79 w 118"/>
              <a:gd name="T71" fmla="*/ 51 h 198"/>
              <a:gd name="T72" fmla="*/ 74 w 118"/>
              <a:gd name="T73" fmla="*/ 57 h 198"/>
              <a:gd name="T74" fmla="*/ 68 w 118"/>
              <a:gd name="T75" fmla="*/ 64 h 198"/>
              <a:gd name="T76" fmla="*/ 61 w 118"/>
              <a:gd name="T77" fmla="*/ 73 h 198"/>
              <a:gd name="T78" fmla="*/ 54 w 118"/>
              <a:gd name="T79" fmla="*/ 80 h 198"/>
              <a:gd name="T80" fmla="*/ 48 w 118"/>
              <a:gd name="T81" fmla="*/ 88 h 198"/>
              <a:gd name="T82" fmla="*/ 43 w 118"/>
              <a:gd name="T83" fmla="*/ 93 h 198"/>
              <a:gd name="T84" fmla="*/ 37 w 118"/>
              <a:gd name="T85" fmla="*/ 103 h 198"/>
              <a:gd name="T86" fmla="*/ 32 w 118"/>
              <a:gd name="T87" fmla="*/ 112 h 198"/>
              <a:gd name="T88" fmla="*/ 28 w 118"/>
              <a:gd name="T89" fmla="*/ 117 h 198"/>
              <a:gd name="T90" fmla="*/ 24 w 118"/>
              <a:gd name="T91" fmla="*/ 125 h 198"/>
              <a:gd name="T92" fmla="*/ 21 w 118"/>
              <a:gd name="T93" fmla="*/ 132 h 198"/>
              <a:gd name="T94" fmla="*/ 17 w 118"/>
              <a:gd name="T95" fmla="*/ 141 h 198"/>
              <a:gd name="T96" fmla="*/ 13 w 118"/>
              <a:gd name="T97" fmla="*/ 148 h 198"/>
              <a:gd name="T98" fmla="*/ 9 w 118"/>
              <a:gd name="T99" fmla="*/ 156 h 198"/>
              <a:gd name="T100" fmla="*/ 6 w 118"/>
              <a:gd name="T101" fmla="*/ 163 h 198"/>
              <a:gd name="T102" fmla="*/ 4 w 118"/>
              <a:gd name="T103" fmla="*/ 171 h 198"/>
              <a:gd name="T104" fmla="*/ 2 w 118"/>
              <a:gd name="T105" fmla="*/ 178 h 198"/>
              <a:gd name="T106" fmla="*/ 0 w 118"/>
              <a:gd name="T107" fmla="*/ 189 h 198"/>
              <a:gd name="T108" fmla="*/ 0 w 118"/>
              <a:gd name="T109" fmla="*/ 194 h 198"/>
              <a:gd name="T110" fmla="*/ 8 w 118"/>
              <a:gd name="T111" fmla="*/ 198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8" h="198">
                <a:moveTo>
                  <a:pt x="8" y="198"/>
                </a:moveTo>
                <a:lnTo>
                  <a:pt x="11" y="194"/>
                </a:lnTo>
                <a:lnTo>
                  <a:pt x="13" y="191"/>
                </a:lnTo>
                <a:lnTo>
                  <a:pt x="17" y="187"/>
                </a:lnTo>
                <a:lnTo>
                  <a:pt x="19" y="183"/>
                </a:lnTo>
                <a:lnTo>
                  <a:pt x="21" y="180"/>
                </a:lnTo>
                <a:lnTo>
                  <a:pt x="22" y="176"/>
                </a:lnTo>
                <a:lnTo>
                  <a:pt x="22" y="172"/>
                </a:lnTo>
                <a:lnTo>
                  <a:pt x="24" y="171"/>
                </a:lnTo>
                <a:lnTo>
                  <a:pt x="26" y="167"/>
                </a:lnTo>
                <a:lnTo>
                  <a:pt x="28" y="163"/>
                </a:lnTo>
                <a:lnTo>
                  <a:pt x="32" y="160"/>
                </a:lnTo>
                <a:lnTo>
                  <a:pt x="33" y="156"/>
                </a:lnTo>
                <a:lnTo>
                  <a:pt x="33" y="152"/>
                </a:lnTo>
                <a:lnTo>
                  <a:pt x="35" y="148"/>
                </a:lnTo>
                <a:lnTo>
                  <a:pt x="37" y="145"/>
                </a:lnTo>
                <a:lnTo>
                  <a:pt x="39" y="141"/>
                </a:lnTo>
                <a:lnTo>
                  <a:pt x="41" y="137"/>
                </a:lnTo>
                <a:lnTo>
                  <a:pt x="43" y="134"/>
                </a:lnTo>
                <a:lnTo>
                  <a:pt x="43" y="130"/>
                </a:lnTo>
                <a:lnTo>
                  <a:pt x="44" y="126"/>
                </a:lnTo>
                <a:lnTo>
                  <a:pt x="46" y="123"/>
                </a:lnTo>
                <a:lnTo>
                  <a:pt x="48" y="119"/>
                </a:lnTo>
                <a:lnTo>
                  <a:pt x="50" y="115"/>
                </a:lnTo>
                <a:lnTo>
                  <a:pt x="52" y="112"/>
                </a:lnTo>
                <a:lnTo>
                  <a:pt x="52" y="110"/>
                </a:lnTo>
                <a:lnTo>
                  <a:pt x="54" y="104"/>
                </a:lnTo>
                <a:lnTo>
                  <a:pt x="54" y="103"/>
                </a:lnTo>
                <a:lnTo>
                  <a:pt x="55" y="99"/>
                </a:lnTo>
                <a:lnTo>
                  <a:pt x="55" y="95"/>
                </a:lnTo>
                <a:lnTo>
                  <a:pt x="55" y="91"/>
                </a:lnTo>
                <a:lnTo>
                  <a:pt x="55" y="88"/>
                </a:lnTo>
                <a:lnTo>
                  <a:pt x="55" y="84"/>
                </a:lnTo>
                <a:lnTo>
                  <a:pt x="57" y="80"/>
                </a:lnTo>
                <a:lnTo>
                  <a:pt x="57" y="77"/>
                </a:lnTo>
                <a:lnTo>
                  <a:pt x="57" y="71"/>
                </a:lnTo>
                <a:lnTo>
                  <a:pt x="57" y="68"/>
                </a:lnTo>
                <a:lnTo>
                  <a:pt x="57" y="66"/>
                </a:lnTo>
                <a:lnTo>
                  <a:pt x="59" y="62"/>
                </a:lnTo>
                <a:lnTo>
                  <a:pt x="61" y="57"/>
                </a:lnTo>
                <a:lnTo>
                  <a:pt x="61" y="53"/>
                </a:lnTo>
                <a:lnTo>
                  <a:pt x="63" y="49"/>
                </a:lnTo>
                <a:lnTo>
                  <a:pt x="65" y="46"/>
                </a:lnTo>
                <a:lnTo>
                  <a:pt x="67" y="42"/>
                </a:lnTo>
                <a:lnTo>
                  <a:pt x="68" y="36"/>
                </a:lnTo>
                <a:lnTo>
                  <a:pt x="70" y="31"/>
                </a:lnTo>
                <a:lnTo>
                  <a:pt x="72" y="27"/>
                </a:lnTo>
                <a:lnTo>
                  <a:pt x="74" y="23"/>
                </a:lnTo>
                <a:lnTo>
                  <a:pt x="76" y="20"/>
                </a:lnTo>
                <a:lnTo>
                  <a:pt x="81" y="12"/>
                </a:lnTo>
                <a:lnTo>
                  <a:pt x="87" y="7"/>
                </a:lnTo>
                <a:lnTo>
                  <a:pt x="90" y="3"/>
                </a:lnTo>
                <a:lnTo>
                  <a:pt x="96" y="1"/>
                </a:lnTo>
                <a:lnTo>
                  <a:pt x="101" y="1"/>
                </a:lnTo>
                <a:lnTo>
                  <a:pt x="105" y="0"/>
                </a:lnTo>
                <a:lnTo>
                  <a:pt x="112" y="0"/>
                </a:lnTo>
                <a:lnTo>
                  <a:pt x="118" y="0"/>
                </a:lnTo>
                <a:lnTo>
                  <a:pt x="114" y="3"/>
                </a:lnTo>
                <a:lnTo>
                  <a:pt x="109" y="5"/>
                </a:lnTo>
                <a:lnTo>
                  <a:pt x="107" y="9"/>
                </a:lnTo>
                <a:lnTo>
                  <a:pt x="100" y="12"/>
                </a:lnTo>
                <a:lnTo>
                  <a:pt x="98" y="14"/>
                </a:lnTo>
                <a:lnTo>
                  <a:pt x="94" y="20"/>
                </a:lnTo>
                <a:lnTo>
                  <a:pt x="92" y="22"/>
                </a:lnTo>
                <a:lnTo>
                  <a:pt x="90" y="25"/>
                </a:lnTo>
                <a:lnTo>
                  <a:pt x="90" y="29"/>
                </a:lnTo>
                <a:lnTo>
                  <a:pt x="89" y="33"/>
                </a:lnTo>
                <a:lnTo>
                  <a:pt x="87" y="36"/>
                </a:lnTo>
                <a:lnTo>
                  <a:pt x="85" y="40"/>
                </a:lnTo>
                <a:lnTo>
                  <a:pt x="83" y="46"/>
                </a:lnTo>
                <a:lnTo>
                  <a:pt x="81" y="47"/>
                </a:lnTo>
                <a:lnTo>
                  <a:pt x="79" y="51"/>
                </a:lnTo>
                <a:lnTo>
                  <a:pt x="78" y="53"/>
                </a:lnTo>
                <a:lnTo>
                  <a:pt x="74" y="57"/>
                </a:lnTo>
                <a:lnTo>
                  <a:pt x="72" y="60"/>
                </a:lnTo>
                <a:lnTo>
                  <a:pt x="68" y="64"/>
                </a:lnTo>
                <a:lnTo>
                  <a:pt x="65" y="68"/>
                </a:lnTo>
                <a:lnTo>
                  <a:pt x="61" y="73"/>
                </a:lnTo>
                <a:lnTo>
                  <a:pt x="57" y="77"/>
                </a:lnTo>
                <a:lnTo>
                  <a:pt x="54" y="80"/>
                </a:lnTo>
                <a:lnTo>
                  <a:pt x="52" y="84"/>
                </a:lnTo>
                <a:lnTo>
                  <a:pt x="48" y="88"/>
                </a:lnTo>
                <a:lnTo>
                  <a:pt x="46" y="91"/>
                </a:lnTo>
                <a:lnTo>
                  <a:pt x="43" y="93"/>
                </a:lnTo>
                <a:lnTo>
                  <a:pt x="41" y="99"/>
                </a:lnTo>
                <a:lnTo>
                  <a:pt x="37" y="103"/>
                </a:lnTo>
                <a:lnTo>
                  <a:pt x="33" y="108"/>
                </a:lnTo>
                <a:lnTo>
                  <a:pt x="32" y="112"/>
                </a:lnTo>
                <a:lnTo>
                  <a:pt x="30" y="115"/>
                </a:lnTo>
                <a:lnTo>
                  <a:pt x="28" y="117"/>
                </a:lnTo>
                <a:lnTo>
                  <a:pt x="26" y="121"/>
                </a:lnTo>
                <a:lnTo>
                  <a:pt x="24" y="125"/>
                </a:lnTo>
                <a:lnTo>
                  <a:pt x="22" y="128"/>
                </a:lnTo>
                <a:lnTo>
                  <a:pt x="21" y="132"/>
                </a:lnTo>
                <a:lnTo>
                  <a:pt x="19" y="136"/>
                </a:lnTo>
                <a:lnTo>
                  <a:pt x="17" y="141"/>
                </a:lnTo>
                <a:lnTo>
                  <a:pt x="15" y="145"/>
                </a:lnTo>
                <a:lnTo>
                  <a:pt x="13" y="148"/>
                </a:lnTo>
                <a:lnTo>
                  <a:pt x="11" y="152"/>
                </a:lnTo>
                <a:lnTo>
                  <a:pt x="9" y="156"/>
                </a:lnTo>
                <a:lnTo>
                  <a:pt x="8" y="160"/>
                </a:lnTo>
                <a:lnTo>
                  <a:pt x="6" y="163"/>
                </a:lnTo>
                <a:lnTo>
                  <a:pt x="4" y="167"/>
                </a:lnTo>
                <a:lnTo>
                  <a:pt x="4" y="171"/>
                </a:lnTo>
                <a:lnTo>
                  <a:pt x="2" y="174"/>
                </a:lnTo>
                <a:lnTo>
                  <a:pt x="2" y="178"/>
                </a:lnTo>
                <a:lnTo>
                  <a:pt x="0" y="182"/>
                </a:lnTo>
                <a:lnTo>
                  <a:pt x="0" y="189"/>
                </a:lnTo>
                <a:lnTo>
                  <a:pt x="0" y="193"/>
                </a:lnTo>
                <a:lnTo>
                  <a:pt x="0" y="194"/>
                </a:lnTo>
                <a:lnTo>
                  <a:pt x="4" y="198"/>
                </a:lnTo>
                <a:lnTo>
                  <a:pt x="8" y="198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19" name="Freeform 2175"/>
          <p:cNvSpPr>
            <a:spLocks/>
          </p:cNvSpPr>
          <p:nvPr/>
        </p:nvSpPr>
        <p:spPr bwMode="auto">
          <a:xfrm>
            <a:off x="6437313" y="4017963"/>
            <a:ext cx="95250" cy="158750"/>
          </a:xfrm>
          <a:custGeom>
            <a:avLst/>
            <a:gdLst>
              <a:gd name="T0" fmla="*/ 11 w 118"/>
              <a:gd name="T1" fmla="*/ 194 h 198"/>
              <a:gd name="T2" fmla="*/ 17 w 118"/>
              <a:gd name="T3" fmla="*/ 187 h 198"/>
              <a:gd name="T4" fmla="*/ 21 w 118"/>
              <a:gd name="T5" fmla="*/ 180 h 198"/>
              <a:gd name="T6" fmla="*/ 22 w 118"/>
              <a:gd name="T7" fmla="*/ 172 h 198"/>
              <a:gd name="T8" fmla="*/ 26 w 118"/>
              <a:gd name="T9" fmla="*/ 167 h 198"/>
              <a:gd name="T10" fmla="*/ 32 w 118"/>
              <a:gd name="T11" fmla="*/ 160 h 198"/>
              <a:gd name="T12" fmla="*/ 33 w 118"/>
              <a:gd name="T13" fmla="*/ 152 h 198"/>
              <a:gd name="T14" fmla="*/ 37 w 118"/>
              <a:gd name="T15" fmla="*/ 145 h 198"/>
              <a:gd name="T16" fmla="*/ 41 w 118"/>
              <a:gd name="T17" fmla="*/ 137 h 198"/>
              <a:gd name="T18" fmla="*/ 43 w 118"/>
              <a:gd name="T19" fmla="*/ 130 h 198"/>
              <a:gd name="T20" fmla="*/ 46 w 118"/>
              <a:gd name="T21" fmla="*/ 123 h 198"/>
              <a:gd name="T22" fmla="*/ 50 w 118"/>
              <a:gd name="T23" fmla="*/ 115 h 198"/>
              <a:gd name="T24" fmla="*/ 52 w 118"/>
              <a:gd name="T25" fmla="*/ 110 h 198"/>
              <a:gd name="T26" fmla="*/ 54 w 118"/>
              <a:gd name="T27" fmla="*/ 103 h 198"/>
              <a:gd name="T28" fmla="*/ 55 w 118"/>
              <a:gd name="T29" fmla="*/ 95 h 198"/>
              <a:gd name="T30" fmla="*/ 55 w 118"/>
              <a:gd name="T31" fmla="*/ 88 h 198"/>
              <a:gd name="T32" fmla="*/ 57 w 118"/>
              <a:gd name="T33" fmla="*/ 80 h 198"/>
              <a:gd name="T34" fmla="*/ 57 w 118"/>
              <a:gd name="T35" fmla="*/ 71 h 198"/>
              <a:gd name="T36" fmla="*/ 57 w 118"/>
              <a:gd name="T37" fmla="*/ 66 h 198"/>
              <a:gd name="T38" fmla="*/ 61 w 118"/>
              <a:gd name="T39" fmla="*/ 57 h 198"/>
              <a:gd name="T40" fmla="*/ 63 w 118"/>
              <a:gd name="T41" fmla="*/ 49 h 198"/>
              <a:gd name="T42" fmla="*/ 67 w 118"/>
              <a:gd name="T43" fmla="*/ 42 h 198"/>
              <a:gd name="T44" fmla="*/ 70 w 118"/>
              <a:gd name="T45" fmla="*/ 31 h 198"/>
              <a:gd name="T46" fmla="*/ 74 w 118"/>
              <a:gd name="T47" fmla="*/ 23 h 198"/>
              <a:gd name="T48" fmla="*/ 81 w 118"/>
              <a:gd name="T49" fmla="*/ 12 h 198"/>
              <a:gd name="T50" fmla="*/ 90 w 118"/>
              <a:gd name="T51" fmla="*/ 3 h 198"/>
              <a:gd name="T52" fmla="*/ 101 w 118"/>
              <a:gd name="T53" fmla="*/ 1 h 198"/>
              <a:gd name="T54" fmla="*/ 112 w 118"/>
              <a:gd name="T55" fmla="*/ 0 h 198"/>
              <a:gd name="T56" fmla="*/ 114 w 118"/>
              <a:gd name="T57" fmla="*/ 3 h 198"/>
              <a:gd name="T58" fmla="*/ 107 w 118"/>
              <a:gd name="T59" fmla="*/ 9 h 198"/>
              <a:gd name="T60" fmla="*/ 98 w 118"/>
              <a:gd name="T61" fmla="*/ 14 h 198"/>
              <a:gd name="T62" fmla="*/ 92 w 118"/>
              <a:gd name="T63" fmla="*/ 22 h 198"/>
              <a:gd name="T64" fmla="*/ 90 w 118"/>
              <a:gd name="T65" fmla="*/ 29 h 198"/>
              <a:gd name="T66" fmla="*/ 87 w 118"/>
              <a:gd name="T67" fmla="*/ 36 h 198"/>
              <a:gd name="T68" fmla="*/ 83 w 118"/>
              <a:gd name="T69" fmla="*/ 46 h 198"/>
              <a:gd name="T70" fmla="*/ 79 w 118"/>
              <a:gd name="T71" fmla="*/ 51 h 198"/>
              <a:gd name="T72" fmla="*/ 74 w 118"/>
              <a:gd name="T73" fmla="*/ 57 h 198"/>
              <a:gd name="T74" fmla="*/ 68 w 118"/>
              <a:gd name="T75" fmla="*/ 64 h 198"/>
              <a:gd name="T76" fmla="*/ 61 w 118"/>
              <a:gd name="T77" fmla="*/ 73 h 198"/>
              <a:gd name="T78" fmla="*/ 54 w 118"/>
              <a:gd name="T79" fmla="*/ 80 h 198"/>
              <a:gd name="T80" fmla="*/ 48 w 118"/>
              <a:gd name="T81" fmla="*/ 88 h 198"/>
              <a:gd name="T82" fmla="*/ 43 w 118"/>
              <a:gd name="T83" fmla="*/ 93 h 198"/>
              <a:gd name="T84" fmla="*/ 37 w 118"/>
              <a:gd name="T85" fmla="*/ 103 h 198"/>
              <a:gd name="T86" fmla="*/ 32 w 118"/>
              <a:gd name="T87" fmla="*/ 112 h 198"/>
              <a:gd name="T88" fmla="*/ 28 w 118"/>
              <a:gd name="T89" fmla="*/ 117 h 198"/>
              <a:gd name="T90" fmla="*/ 24 w 118"/>
              <a:gd name="T91" fmla="*/ 125 h 198"/>
              <a:gd name="T92" fmla="*/ 21 w 118"/>
              <a:gd name="T93" fmla="*/ 132 h 198"/>
              <a:gd name="T94" fmla="*/ 17 w 118"/>
              <a:gd name="T95" fmla="*/ 141 h 198"/>
              <a:gd name="T96" fmla="*/ 13 w 118"/>
              <a:gd name="T97" fmla="*/ 148 h 198"/>
              <a:gd name="T98" fmla="*/ 9 w 118"/>
              <a:gd name="T99" fmla="*/ 156 h 198"/>
              <a:gd name="T100" fmla="*/ 6 w 118"/>
              <a:gd name="T101" fmla="*/ 163 h 198"/>
              <a:gd name="T102" fmla="*/ 4 w 118"/>
              <a:gd name="T103" fmla="*/ 171 h 198"/>
              <a:gd name="T104" fmla="*/ 2 w 118"/>
              <a:gd name="T105" fmla="*/ 178 h 198"/>
              <a:gd name="T106" fmla="*/ 0 w 118"/>
              <a:gd name="T107" fmla="*/ 189 h 198"/>
              <a:gd name="T108" fmla="*/ 0 w 118"/>
              <a:gd name="T109" fmla="*/ 194 h 198"/>
              <a:gd name="T110" fmla="*/ 8 w 118"/>
              <a:gd name="T111" fmla="*/ 198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8" h="198">
                <a:moveTo>
                  <a:pt x="8" y="198"/>
                </a:moveTo>
                <a:lnTo>
                  <a:pt x="11" y="194"/>
                </a:lnTo>
                <a:lnTo>
                  <a:pt x="13" y="191"/>
                </a:lnTo>
                <a:lnTo>
                  <a:pt x="17" y="187"/>
                </a:lnTo>
                <a:lnTo>
                  <a:pt x="19" y="183"/>
                </a:lnTo>
                <a:lnTo>
                  <a:pt x="21" y="180"/>
                </a:lnTo>
                <a:lnTo>
                  <a:pt x="22" y="176"/>
                </a:lnTo>
                <a:lnTo>
                  <a:pt x="22" y="172"/>
                </a:lnTo>
                <a:lnTo>
                  <a:pt x="24" y="171"/>
                </a:lnTo>
                <a:lnTo>
                  <a:pt x="26" y="167"/>
                </a:lnTo>
                <a:lnTo>
                  <a:pt x="28" y="163"/>
                </a:lnTo>
                <a:lnTo>
                  <a:pt x="32" y="160"/>
                </a:lnTo>
                <a:lnTo>
                  <a:pt x="33" y="156"/>
                </a:lnTo>
                <a:lnTo>
                  <a:pt x="33" y="152"/>
                </a:lnTo>
                <a:lnTo>
                  <a:pt x="35" y="148"/>
                </a:lnTo>
                <a:lnTo>
                  <a:pt x="37" y="145"/>
                </a:lnTo>
                <a:lnTo>
                  <a:pt x="39" y="141"/>
                </a:lnTo>
                <a:lnTo>
                  <a:pt x="41" y="137"/>
                </a:lnTo>
                <a:lnTo>
                  <a:pt x="43" y="134"/>
                </a:lnTo>
                <a:lnTo>
                  <a:pt x="43" y="130"/>
                </a:lnTo>
                <a:lnTo>
                  <a:pt x="44" y="126"/>
                </a:lnTo>
                <a:lnTo>
                  <a:pt x="46" y="123"/>
                </a:lnTo>
                <a:lnTo>
                  <a:pt x="48" y="119"/>
                </a:lnTo>
                <a:lnTo>
                  <a:pt x="50" y="115"/>
                </a:lnTo>
                <a:lnTo>
                  <a:pt x="52" y="112"/>
                </a:lnTo>
                <a:lnTo>
                  <a:pt x="52" y="110"/>
                </a:lnTo>
                <a:lnTo>
                  <a:pt x="54" y="104"/>
                </a:lnTo>
                <a:lnTo>
                  <a:pt x="54" y="103"/>
                </a:lnTo>
                <a:lnTo>
                  <a:pt x="55" y="99"/>
                </a:lnTo>
                <a:lnTo>
                  <a:pt x="55" y="95"/>
                </a:lnTo>
                <a:lnTo>
                  <a:pt x="55" y="91"/>
                </a:lnTo>
                <a:lnTo>
                  <a:pt x="55" y="88"/>
                </a:lnTo>
                <a:lnTo>
                  <a:pt x="55" y="84"/>
                </a:lnTo>
                <a:lnTo>
                  <a:pt x="57" y="80"/>
                </a:lnTo>
                <a:lnTo>
                  <a:pt x="57" y="77"/>
                </a:lnTo>
                <a:lnTo>
                  <a:pt x="57" y="71"/>
                </a:lnTo>
                <a:lnTo>
                  <a:pt x="57" y="68"/>
                </a:lnTo>
                <a:lnTo>
                  <a:pt x="57" y="66"/>
                </a:lnTo>
                <a:lnTo>
                  <a:pt x="59" y="62"/>
                </a:lnTo>
                <a:lnTo>
                  <a:pt x="61" y="57"/>
                </a:lnTo>
                <a:lnTo>
                  <a:pt x="61" y="53"/>
                </a:lnTo>
                <a:lnTo>
                  <a:pt x="63" y="49"/>
                </a:lnTo>
                <a:lnTo>
                  <a:pt x="65" y="46"/>
                </a:lnTo>
                <a:lnTo>
                  <a:pt x="67" y="42"/>
                </a:lnTo>
                <a:lnTo>
                  <a:pt x="68" y="36"/>
                </a:lnTo>
                <a:lnTo>
                  <a:pt x="70" y="31"/>
                </a:lnTo>
                <a:lnTo>
                  <a:pt x="72" y="27"/>
                </a:lnTo>
                <a:lnTo>
                  <a:pt x="74" y="23"/>
                </a:lnTo>
                <a:lnTo>
                  <a:pt x="76" y="20"/>
                </a:lnTo>
                <a:lnTo>
                  <a:pt x="81" y="12"/>
                </a:lnTo>
                <a:lnTo>
                  <a:pt x="87" y="7"/>
                </a:lnTo>
                <a:lnTo>
                  <a:pt x="90" y="3"/>
                </a:lnTo>
                <a:lnTo>
                  <a:pt x="96" y="1"/>
                </a:lnTo>
                <a:lnTo>
                  <a:pt x="101" y="1"/>
                </a:lnTo>
                <a:lnTo>
                  <a:pt x="105" y="0"/>
                </a:lnTo>
                <a:lnTo>
                  <a:pt x="112" y="0"/>
                </a:lnTo>
                <a:lnTo>
                  <a:pt x="118" y="0"/>
                </a:lnTo>
                <a:lnTo>
                  <a:pt x="114" y="3"/>
                </a:lnTo>
                <a:lnTo>
                  <a:pt x="109" y="5"/>
                </a:lnTo>
                <a:lnTo>
                  <a:pt x="107" y="9"/>
                </a:lnTo>
                <a:lnTo>
                  <a:pt x="100" y="12"/>
                </a:lnTo>
                <a:lnTo>
                  <a:pt x="98" y="14"/>
                </a:lnTo>
                <a:lnTo>
                  <a:pt x="94" y="20"/>
                </a:lnTo>
                <a:lnTo>
                  <a:pt x="92" y="22"/>
                </a:lnTo>
                <a:lnTo>
                  <a:pt x="90" y="25"/>
                </a:lnTo>
                <a:lnTo>
                  <a:pt x="90" y="29"/>
                </a:lnTo>
                <a:lnTo>
                  <a:pt x="89" y="33"/>
                </a:lnTo>
                <a:lnTo>
                  <a:pt x="87" y="36"/>
                </a:lnTo>
                <a:lnTo>
                  <a:pt x="85" y="40"/>
                </a:lnTo>
                <a:lnTo>
                  <a:pt x="83" y="46"/>
                </a:lnTo>
                <a:lnTo>
                  <a:pt x="81" y="47"/>
                </a:lnTo>
                <a:lnTo>
                  <a:pt x="79" y="51"/>
                </a:lnTo>
                <a:lnTo>
                  <a:pt x="78" y="53"/>
                </a:lnTo>
                <a:lnTo>
                  <a:pt x="74" y="57"/>
                </a:lnTo>
                <a:lnTo>
                  <a:pt x="72" y="60"/>
                </a:lnTo>
                <a:lnTo>
                  <a:pt x="68" y="64"/>
                </a:lnTo>
                <a:lnTo>
                  <a:pt x="65" y="68"/>
                </a:lnTo>
                <a:lnTo>
                  <a:pt x="61" y="73"/>
                </a:lnTo>
                <a:lnTo>
                  <a:pt x="57" y="77"/>
                </a:lnTo>
                <a:lnTo>
                  <a:pt x="54" y="80"/>
                </a:lnTo>
                <a:lnTo>
                  <a:pt x="52" y="84"/>
                </a:lnTo>
                <a:lnTo>
                  <a:pt x="48" y="88"/>
                </a:lnTo>
                <a:lnTo>
                  <a:pt x="46" y="91"/>
                </a:lnTo>
                <a:lnTo>
                  <a:pt x="43" y="93"/>
                </a:lnTo>
                <a:lnTo>
                  <a:pt x="41" y="99"/>
                </a:lnTo>
                <a:lnTo>
                  <a:pt x="37" y="103"/>
                </a:lnTo>
                <a:lnTo>
                  <a:pt x="33" y="108"/>
                </a:lnTo>
                <a:lnTo>
                  <a:pt x="32" y="112"/>
                </a:lnTo>
                <a:lnTo>
                  <a:pt x="30" y="115"/>
                </a:lnTo>
                <a:lnTo>
                  <a:pt x="28" y="117"/>
                </a:lnTo>
                <a:lnTo>
                  <a:pt x="26" y="121"/>
                </a:lnTo>
                <a:lnTo>
                  <a:pt x="24" y="125"/>
                </a:lnTo>
                <a:lnTo>
                  <a:pt x="22" y="128"/>
                </a:lnTo>
                <a:lnTo>
                  <a:pt x="21" y="132"/>
                </a:lnTo>
                <a:lnTo>
                  <a:pt x="19" y="136"/>
                </a:lnTo>
                <a:lnTo>
                  <a:pt x="17" y="141"/>
                </a:lnTo>
                <a:lnTo>
                  <a:pt x="15" y="145"/>
                </a:lnTo>
                <a:lnTo>
                  <a:pt x="13" y="148"/>
                </a:lnTo>
                <a:lnTo>
                  <a:pt x="11" y="152"/>
                </a:lnTo>
                <a:lnTo>
                  <a:pt x="9" y="156"/>
                </a:lnTo>
                <a:lnTo>
                  <a:pt x="8" y="160"/>
                </a:lnTo>
                <a:lnTo>
                  <a:pt x="6" y="163"/>
                </a:lnTo>
                <a:lnTo>
                  <a:pt x="4" y="167"/>
                </a:lnTo>
                <a:lnTo>
                  <a:pt x="4" y="171"/>
                </a:lnTo>
                <a:lnTo>
                  <a:pt x="2" y="174"/>
                </a:lnTo>
                <a:lnTo>
                  <a:pt x="2" y="178"/>
                </a:lnTo>
                <a:lnTo>
                  <a:pt x="0" y="182"/>
                </a:lnTo>
                <a:lnTo>
                  <a:pt x="0" y="189"/>
                </a:lnTo>
                <a:lnTo>
                  <a:pt x="0" y="193"/>
                </a:lnTo>
                <a:lnTo>
                  <a:pt x="0" y="194"/>
                </a:lnTo>
                <a:lnTo>
                  <a:pt x="4" y="198"/>
                </a:lnTo>
                <a:lnTo>
                  <a:pt x="8" y="198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20" name="Freeform 2176"/>
          <p:cNvSpPr>
            <a:spLocks/>
          </p:cNvSpPr>
          <p:nvPr/>
        </p:nvSpPr>
        <p:spPr bwMode="auto">
          <a:xfrm>
            <a:off x="6338888" y="4035425"/>
            <a:ext cx="107950" cy="144463"/>
          </a:xfrm>
          <a:custGeom>
            <a:avLst/>
            <a:gdLst>
              <a:gd name="T0" fmla="*/ 125 w 136"/>
              <a:gd name="T1" fmla="*/ 178 h 182"/>
              <a:gd name="T2" fmla="*/ 120 w 136"/>
              <a:gd name="T3" fmla="*/ 172 h 182"/>
              <a:gd name="T4" fmla="*/ 116 w 136"/>
              <a:gd name="T5" fmla="*/ 165 h 182"/>
              <a:gd name="T6" fmla="*/ 111 w 136"/>
              <a:gd name="T7" fmla="*/ 160 h 182"/>
              <a:gd name="T8" fmla="*/ 107 w 136"/>
              <a:gd name="T9" fmla="*/ 152 h 182"/>
              <a:gd name="T10" fmla="*/ 103 w 136"/>
              <a:gd name="T11" fmla="*/ 147 h 182"/>
              <a:gd name="T12" fmla="*/ 100 w 136"/>
              <a:gd name="T13" fmla="*/ 139 h 182"/>
              <a:gd name="T14" fmla="*/ 96 w 136"/>
              <a:gd name="T15" fmla="*/ 132 h 182"/>
              <a:gd name="T16" fmla="*/ 92 w 136"/>
              <a:gd name="T17" fmla="*/ 126 h 182"/>
              <a:gd name="T18" fmla="*/ 87 w 136"/>
              <a:gd name="T19" fmla="*/ 119 h 182"/>
              <a:gd name="T20" fmla="*/ 83 w 136"/>
              <a:gd name="T21" fmla="*/ 112 h 182"/>
              <a:gd name="T22" fmla="*/ 79 w 136"/>
              <a:gd name="T23" fmla="*/ 106 h 182"/>
              <a:gd name="T24" fmla="*/ 76 w 136"/>
              <a:gd name="T25" fmla="*/ 101 h 182"/>
              <a:gd name="T26" fmla="*/ 74 w 136"/>
              <a:gd name="T27" fmla="*/ 93 h 182"/>
              <a:gd name="T28" fmla="*/ 72 w 136"/>
              <a:gd name="T29" fmla="*/ 86 h 182"/>
              <a:gd name="T30" fmla="*/ 70 w 136"/>
              <a:gd name="T31" fmla="*/ 81 h 182"/>
              <a:gd name="T32" fmla="*/ 68 w 136"/>
              <a:gd name="T33" fmla="*/ 73 h 182"/>
              <a:gd name="T34" fmla="*/ 68 w 136"/>
              <a:gd name="T35" fmla="*/ 66 h 182"/>
              <a:gd name="T36" fmla="*/ 66 w 136"/>
              <a:gd name="T37" fmla="*/ 58 h 182"/>
              <a:gd name="T38" fmla="*/ 65 w 136"/>
              <a:gd name="T39" fmla="*/ 51 h 182"/>
              <a:gd name="T40" fmla="*/ 61 w 136"/>
              <a:gd name="T41" fmla="*/ 44 h 182"/>
              <a:gd name="T42" fmla="*/ 57 w 136"/>
              <a:gd name="T43" fmla="*/ 36 h 182"/>
              <a:gd name="T44" fmla="*/ 52 w 136"/>
              <a:gd name="T45" fmla="*/ 27 h 182"/>
              <a:gd name="T46" fmla="*/ 48 w 136"/>
              <a:gd name="T47" fmla="*/ 20 h 182"/>
              <a:gd name="T48" fmla="*/ 37 w 136"/>
              <a:gd name="T49" fmla="*/ 11 h 182"/>
              <a:gd name="T50" fmla="*/ 28 w 136"/>
              <a:gd name="T51" fmla="*/ 3 h 182"/>
              <a:gd name="T52" fmla="*/ 19 w 136"/>
              <a:gd name="T53" fmla="*/ 0 h 182"/>
              <a:gd name="T54" fmla="*/ 8 w 136"/>
              <a:gd name="T55" fmla="*/ 0 h 182"/>
              <a:gd name="T56" fmla="*/ 4 w 136"/>
              <a:gd name="T57" fmla="*/ 3 h 182"/>
              <a:gd name="T58" fmla="*/ 13 w 136"/>
              <a:gd name="T59" fmla="*/ 7 h 182"/>
              <a:gd name="T60" fmla="*/ 22 w 136"/>
              <a:gd name="T61" fmla="*/ 12 h 182"/>
              <a:gd name="T62" fmla="*/ 28 w 136"/>
              <a:gd name="T63" fmla="*/ 20 h 182"/>
              <a:gd name="T64" fmla="*/ 31 w 136"/>
              <a:gd name="T65" fmla="*/ 27 h 182"/>
              <a:gd name="T66" fmla="*/ 35 w 136"/>
              <a:gd name="T67" fmla="*/ 33 h 182"/>
              <a:gd name="T68" fmla="*/ 39 w 136"/>
              <a:gd name="T69" fmla="*/ 40 h 182"/>
              <a:gd name="T70" fmla="*/ 44 w 136"/>
              <a:gd name="T71" fmla="*/ 46 h 182"/>
              <a:gd name="T72" fmla="*/ 50 w 136"/>
              <a:gd name="T73" fmla="*/ 51 h 182"/>
              <a:gd name="T74" fmla="*/ 57 w 136"/>
              <a:gd name="T75" fmla="*/ 58 h 182"/>
              <a:gd name="T76" fmla="*/ 65 w 136"/>
              <a:gd name="T77" fmla="*/ 66 h 182"/>
              <a:gd name="T78" fmla="*/ 72 w 136"/>
              <a:gd name="T79" fmla="*/ 73 h 182"/>
              <a:gd name="T80" fmla="*/ 77 w 136"/>
              <a:gd name="T81" fmla="*/ 79 h 182"/>
              <a:gd name="T82" fmla="*/ 83 w 136"/>
              <a:gd name="T83" fmla="*/ 86 h 182"/>
              <a:gd name="T84" fmla="*/ 92 w 136"/>
              <a:gd name="T85" fmla="*/ 93 h 182"/>
              <a:gd name="T86" fmla="*/ 98 w 136"/>
              <a:gd name="T87" fmla="*/ 101 h 182"/>
              <a:gd name="T88" fmla="*/ 101 w 136"/>
              <a:gd name="T89" fmla="*/ 108 h 182"/>
              <a:gd name="T90" fmla="*/ 105 w 136"/>
              <a:gd name="T91" fmla="*/ 114 h 182"/>
              <a:gd name="T92" fmla="*/ 111 w 136"/>
              <a:gd name="T93" fmla="*/ 121 h 182"/>
              <a:gd name="T94" fmla="*/ 116 w 136"/>
              <a:gd name="T95" fmla="*/ 128 h 182"/>
              <a:gd name="T96" fmla="*/ 120 w 136"/>
              <a:gd name="T97" fmla="*/ 136 h 182"/>
              <a:gd name="T98" fmla="*/ 123 w 136"/>
              <a:gd name="T99" fmla="*/ 143 h 182"/>
              <a:gd name="T100" fmla="*/ 127 w 136"/>
              <a:gd name="T101" fmla="*/ 149 h 182"/>
              <a:gd name="T102" fmla="*/ 131 w 136"/>
              <a:gd name="T103" fmla="*/ 156 h 182"/>
              <a:gd name="T104" fmla="*/ 133 w 136"/>
              <a:gd name="T105" fmla="*/ 163 h 182"/>
              <a:gd name="T106" fmla="*/ 136 w 136"/>
              <a:gd name="T107" fmla="*/ 172 h 182"/>
              <a:gd name="T108" fmla="*/ 136 w 136"/>
              <a:gd name="T109" fmla="*/ 178 h 182"/>
              <a:gd name="T110" fmla="*/ 129 w 136"/>
              <a:gd name="T111" fmla="*/ 182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6" h="182">
                <a:moveTo>
                  <a:pt x="129" y="182"/>
                </a:moveTo>
                <a:lnTo>
                  <a:pt x="125" y="178"/>
                </a:lnTo>
                <a:lnTo>
                  <a:pt x="123" y="174"/>
                </a:lnTo>
                <a:lnTo>
                  <a:pt x="120" y="172"/>
                </a:lnTo>
                <a:lnTo>
                  <a:pt x="118" y="169"/>
                </a:lnTo>
                <a:lnTo>
                  <a:pt x="116" y="165"/>
                </a:lnTo>
                <a:lnTo>
                  <a:pt x="114" y="161"/>
                </a:lnTo>
                <a:lnTo>
                  <a:pt x="111" y="160"/>
                </a:lnTo>
                <a:lnTo>
                  <a:pt x="109" y="156"/>
                </a:lnTo>
                <a:lnTo>
                  <a:pt x="107" y="152"/>
                </a:lnTo>
                <a:lnTo>
                  <a:pt x="105" y="149"/>
                </a:lnTo>
                <a:lnTo>
                  <a:pt x="103" y="147"/>
                </a:lnTo>
                <a:lnTo>
                  <a:pt x="101" y="143"/>
                </a:lnTo>
                <a:lnTo>
                  <a:pt x="100" y="139"/>
                </a:lnTo>
                <a:lnTo>
                  <a:pt x="98" y="136"/>
                </a:lnTo>
                <a:lnTo>
                  <a:pt x="96" y="132"/>
                </a:lnTo>
                <a:lnTo>
                  <a:pt x="94" y="128"/>
                </a:lnTo>
                <a:lnTo>
                  <a:pt x="92" y="126"/>
                </a:lnTo>
                <a:lnTo>
                  <a:pt x="90" y="123"/>
                </a:lnTo>
                <a:lnTo>
                  <a:pt x="87" y="119"/>
                </a:lnTo>
                <a:lnTo>
                  <a:pt x="85" y="117"/>
                </a:lnTo>
                <a:lnTo>
                  <a:pt x="83" y="112"/>
                </a:lnTo>
                <a:lnTo>
                  <a:pt x="81" y="110"/>
                </a:lnTo>
                <a:lnTo>
                  <a:pt x="79" y="106"/>
                </a:lnTo>
                <a:lnTo>
                  <a:pt x="77" y="103"/>
                </a:lnTo>
                <a:lnTo>
                  <a:pt x="76" y="101"/>
                </a:lnTo>
                <a:lnTo>
                  <a:pt x="74" y="97"/>
                </a:lnTo>
                <a:lnTo>
                  <a:pt x="74" y="93"/>
                </a:lnTo>
                <a:lnTo>
                  <a:pt x="72" y="90"/>
                </a:lnTo>
                <a:lnTo>
                  <a:pt x="72" y="86"/>
                </a:lnTo>
                <a:lnTo>
                  <a:pt x="72" y="84"/>
                </a:lnTo>
                <a:lnTo>
                  <a:pt x="70" y="81"/>
                </a:lnTo>
                <a:lnTo>
                  <a:pt x="70" y="77"/>
                </a:lnTo>
                <a:lnTo>
                  <a:pt x="68" y="73"/>
                </a:lnTo>
                <a:lnTo>
                  <a:pt x="68" y="69"/>
                </a:lnTo>
                <a:lnTo>
                  <a:pt x="68" y="66"/>
                </a:lnTo>
                <a:lnTo>
                  <a:pt x="68" y="62"/>
                </a:lnTo>
                <a:lnTo>
                  <a:pt x="66" y="58"/>
                </a:lnTo>
                <a:lnTo>
                  <a:pt x="65" y="55"/>
                </a:lnTo>
                <a:lnTo>
                  <a:pt x="65" y="51"/>
                </a:lnTo>
                <a:lnTo>
                  <a:pt x="63" y="47"/>
                </a:lnTo>
                <a:lnTo>
                  <a:pt x="61" y="44"/>
                </a:lnTo>
                <a:lnTo>
                  <a:pt x="59" y="40"/>
                </a:lnTo>
                <a:lnTo>
                  <a:pt x="57" y="36"/>
                </a:lnTo>
                <a:lnTo>
                  <a:pt x="54" y="33"/>
                </a:lnTo>
                <a:lnTo>
                  <a:pt x="52" y="27"/>
                </a:lnTo>
                <a:lnTo>
                  <a:pt x="50" y="24"/>
                </a:lnTo>
                <a:lnTo>
                  <a:pt x="48" y="20"/>
                </a:lnTo>
                <a:lnTo>
                  <a:pt x="44" y="16"/>
                </a:lnTo>
                <a:lnTo>
                  <a:pt x="37" y="11"/>
                </a:lnTo>
                <a:lnTo>
                  <a:pt x="33" y="7"/>
                </a:lnTo>
                <a:lnTo>
                  <a:pt x="28" y="3"/>
                </a:lnTo>
                <a:lnTo>
                  <a:pt x="22" y="1"/>
                </a:lnTo>
                <a:lnTo>
                  <a:pt x="19" y="0"/>
                </a:lnTo>
                <a:lnTo>
                  <a:pt x="13" y="0"/>
                </a:lnTo>
                <a:lnTo>
                  <a:pt x="8" y="0"/>
                </a:lnTo>
                <a:lnTo>
                  <a:pt x="0" y="0"/>
                </a:lnTo>
                <a:lnTo>
                  <a:pt x="4" y="3"/>
                </a:lnTo>
                <a:lnTo>
                  <a:pt x="9" y="5"/>
                </a:lnTo>
                <a:lnTo>
                  <a:pt x="13" y="7"/>
                </a:lnTo>
                <a:lnTo>
                  <a:pt x="19" y="11"/>
                </a:lnTo>
                <a:lnTo>
                  <a:pt x="22" y="12"/>
                </a:lnTo>
                <a:lnTo>
                  <a:pt x="26" y="16"/>
                </a:lnTo>
                <a:lnTo>
                  <a:pt x="28" y="20"/>
                </a:lnTo>
                <a:lnTo>
                  <a:pt x="30" y="24"/>
                </a:lnTo>
                <a:lnTo>
                  <a:pt x="31" y="27"/>
                </a:lnTo>
                <a:lnTo>
                  <a:pt x="33" y="31"/>
                </a:lnTo>
                <a:lnTo>
                  <a:pt x="35" y="33"/>
                </a:lnTo>
                <a:lnTo>
                  <a:pt x="37" y="36"/>
                </a:lnTo>
                <a:lnTo>
                  <a:pt x="39" y="40"/>
                </a:lnTo>
                <a:lnTo>
                  <a:pt x="41" y="44"/>
                </a:lnTo>
                <a:lnTo>
                  <a:pt x="44" y="46"/>
                </a:lnTo>
                <a:lnTo>
                  <a:pt x="46" y="49"/>
                </a:lnTo>
                <a:lnTo>
                  <a:pt x="50" y="51"/>
                </a:lnTo>
                <a:lnTo>
                  <a:pt x="54" y="55"/>
                </a:lnTo>
                <a:lnTo>
                  <a:pt x="57" y="58"/>
                </a:lnTo>
                <a:lnTo>
                  <a:pt x="61" y="62"/>
                </a:lnTo>
                <a:lnTo>
                  <a:pt x="65" y="66"/>
                </a:lnTo>
                <a:lnTo>
                  <a:pt x="68" y="69"/>
                </a:lnTo>
                <a:lnTo>
                  <a:pt x="72" y="73"/>
                </a:lnTo>
                <a:lnTo>
                  <a:pt x="76" y="77"/>
                </a:lnTo>
                <a:lnTo>
                  <a:pt x="77" y="79"/>
                </a:lnTo>
                <a:lnTo>
                  <a:pt x="81" y="82"/>
                </a:lnTo>
                <a:lnTo>
                  <a:pt x="83" y="86"/>
                </a:lnTo>
                <a:lnTo>
                  <a:pt x="89" y="90"/>
                </a:lnTo>
                <a:lnTo>
                  <a:pt x="92" y="93"/>
                </a:lnTo>
                <a:lnTo>
                  <a:pt x="94" y="97"/>
                </a:lnTo>
                <a:lnTo>
                  <a:pt x="98" y="101"/>
                </a:lnTo>
                <a:lnTo>
                  <a:pt x="100" y="104"/>
                </a:lnTo>
                <a:lnTo>
                  <a:pt x="101" y="108"/>
                </a:lnTo>
                <a:lnTo>
                  <a:pt x="103" y="110"/>
                </a:lnTo>
                <a:lnTo>
                  <a:pt x="105" y="114"/>
                </a:lnTo>
                <a:lnTo>
                  <a:pt x="107" y="117"/>
                </a:lnTo>
                <a:lnTo>
                  <a:pt x="111" y="121"/>
                </a:lnTo>
                <a:lnTo>
                  <a:pt x="112" y="125"/>
                </a:lnTo>
                <a:lnTo>
                  <a:pt x="116" y="128"/>
                </a:lnTo>
                <a:lnTo>
                  <a:pt x="118" y="132"/>
                </a:lnTo>
                <a:lnTo>
                  <a:pt x="120" y="136"/>
                </a:lnTo>
                <a:lnTo>
                  <a:pt x="122" y="139"/>
                </a:lnTo>
                <a:lnTo>
                  <a:pt x="123" y="143"/>
                </a:lnTo>
                <a:lnTo>
                  <a:pt x="125" y="145"/>
                </a:lnTo>
                <a:lnTo>
                  <a:pt x="127" y="149"/>
                </a:lnTo>
                <a:lnTo>
                  <a:pt x="129" y="152"/>
                </a:lnTo>
                <a:lnTo>
                  <a:pt x="131" y="156"/>
                </a:lnTo>
                <a:lnTo>
                  <a:pt x="133" y="160"/>
                </a:lnTo>
                <a:lnTo>
                  <a:pt x="133" y="163"/>
                </a:lnTo>
                <a:lnTo>
                  <a:pt x="134" y="165"/>
                </a:lnTo>
                <a:lnTo>
                  <a:pt x="136" y="172"/>
                </a:lnTo>
                <a:lnTo>
                  <a:pt x="136" y="176"/>
                </a:lnTo>
                <a:lnTo>
                  <a:pt x="136" y="178"/>
                </a:lnTo>
                <a:lnTo>
                  <a:pt x="133" y="182"/>
                </a:lnTo>
                <a:lnTo>
                  <a:pt x="129" y="182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21" name="Freeform 2177"/>
          <p:cNvSpPr>
            <a:spLocks/>
          </p:cNvSpPr>
          <p:nvPr/>
        </p:nvSpPr>
        <p:spPr bwMode="auto">
          <a:xfrm>
            <a:off x="6338888" y="4035425"/>
            <a:ext cx="107950" cy="144463"/>
          </a:xfrm>
          <a:custGeom>
            <a:avLst/>
            <a:gdLst>
              <a:gd name="T0" fmla="*/ 125 w 136"/>
              <a:gd name="T1" fmla="*/ 178 h 182"/>
              <a:gd name="T2" fmla="*/ 120 w 136"/>
              <a:gd name="T3" fmla="*/ 172 h 182"/>
              <a:gd name="T4" fmla="*/ 116 w 136"/>
              <a:gd name="T5" fmla="*/ 165 h 182"/>
              <a:gd name="T6" fmla="*/ 111 w 136"/>
              <a:gd name="T7" fmla="*/ 160 h 182"/>
              <a:gd name="T8" fmla="*/ 107 w 136"/>
              <a:gd name="T9" fmla="*/ 152 h 182"/>
              <a:gd name="T10" fmla="*/ 103 w 136"/>
              <a:gd name="T11" fmla="*/ 147 h 182"/>
              <a:gd name="T12" fmla="*/ 100 w 136"/>
              <a:gd name="T13" fmla="*/ 139 h 182"/>
              <a:gd name="T14" fmla="*/ 96 w 136"/>
              <a:gd name="T15" fmla="*/ 132 h 182"/>
              <a:gd name="T16" fmla="*/ 92 w 136"/>
              <a:gd name="T17" fmla="*/ 126 h 182"/>
              <a:gd name="T18" fmla="*/ 87 w 136"/>
              <a:gd name="T19" fmla="*/ 119 h 182"/>
              <a:gd name="T20" fmla="*/ 83 w 136"/>
              <a:gd name="T21" fmla="*/ 112 h 182"/>
              <a:gd name="T22" fmla="*/ 79 w 136"/>
              <a:gd name="T23" fmla="*/ 106 h 182"/>
              <a:gd name="T24" fmla="*/ 76 w 136"/>
              <a:gd name="T25" fmla="*/ 101 h 182"/>
              <a:gd name="T26" fmla="*/ 74 w 136"/>
              <a:gd name="T27" fmla="*/ 93 h 182"/>
              <a:gd name="T28" fmla="*/ 72 w 136"/>
              <a:gd name="T29" fmla="*/ 86 h 182"/>
              <a:gd name="T30" fmla="*/ 70 w 136"/>
              <a:gd name="T31" fmla="*/ 81 h 182"/>
              <a:gd name="T32" fmla="*/ 68 w 136"/>
              <a:gd name="T33" fmla="*/ 73 h 182"/>
              <a:gd name="T34" fmla="*/ 68 w 136"/>
              <a:gd name="T35" fmla="*/ 66 h 182"/>
              <a:gd name="T36" fmla="*/ 66 w 136"/>
              <a:gd name="T37" fmla="*/ 58 h 182"/>
              <a:gd name="T38" fmla="*/ 65 w 136"/>
              <a:gd name="T39" fmla="*/ 51 h 182"/>
              <a:gd name="T40" fmla="*/ 61 w 136"/>
              <a:gd name="T41" fmla="*/ 44 h 182"/>
              <a:gd name="T42" fmla="*/ 57 w 136"/>
              <a:gd name="T43" fmla="*/ 36 h 182"/>
              <a:gd name="T44" fmla="*/ 52 w 136"/>
              <a:gd name="T45" fmla="*/ 27 h 182"/>
              <a:gd name="T46" fmla="*/ 48 w 136"/>
              <a:gd name="T47" fmla="*/ 20 h 182"/>
              <a:gd name="T48" fmla="*/ 37 w 136"/>
              <a:gd name="T49" fmla="*/ 11 h 182"/>
              <a:gd name="T50" fmla="*/ 28 w 136"/>
              <a:gd name="T51" fmla="*/ 3 h 182"/>
              <a:gd name="T52" fmla="*/ 19 w 136"/>
              <a:gd name="T53" fmla="*/ 0 h 182"/>
              <a:gd name="T54" fmla="*/ 8 w 136"/>
              <a:gd name="T55" fmla="*/ 0 h 182"/>
              <a:gd name="T56" fmla="*/ 4 w 136"/>
              <a:gd name="T57" fmla="*/ 3 h 182"/>
              <a:gd name="T58" fmla="*/ 13 w 136"/>
              <a:gd name="T59" fmla="*/ 7 h 182"/>
              <a:gd name="T60" fmla="*/ 22 w 136"/>
              <a:gd name="T61" fmla="*/ 12 h 182"/>
              <a:gd name="T62" fmla="*/ 28 w 136"/>
              <a:gd name="T63" fmla="*/ 20 h 182"/>
              <a:gd name="T64" fmla="*/ 31 w 136"/>
              <a:gd name="T65" fmla="*/ 27 h 182"/>
              <a:gd name="T66" fmla="*/ 35 w 136"/>
              <a:gd name="T67" fmla="*/ 33 h 182"/>
              <a:gd name="T68" fmla="*/ 39 w 136"/>
              <a:gd name="T69" fmla="*/ 40 h 182"/>
              <a:gd name="T70" fmla="*/ 44 w 136"/>
              <a:gd name="T71" fmla="*/ 46 h 182"/>
              <a:gd name="T72" fmla="*/ 50 w 136"/>
              <a:gd name="T73" fmla="*/ 51 h 182"/>
              <a:gd name="T74" fmla="*/ 57 w 136"/>
              <a:gd name="T75" fmla="*/ 58 h 182"/>
              <a:gd name="T76" fmla="*/ 65 w 136"/>
              <a:gd name="T77" fmla="*/ 66 h 182"/>
              <a:gd name="T78" fmla="*/ 72 w 136"/>
              <a:gd name="T79" fmla="*/ 73 h 182"/>
              <a:gd name="T80" fmla="*/ 77 w 136"/>
              <a:gd name="T81" fmla="*/ 79 h 182"/>
              <a:gd name="T82" fmla="*/ 83 w 136"/>
              <a:gd name="T83" fmla="*/ 86 h 182"/>
              <a:gd name="T84" fmla="*/ 92 w 136"/>
              <a:gd name="T85" fmla="*/ 93 h 182"/>
              <a:gd name="T86" fmla="*/ 98 w 136"/>
              <a:gd name="T87" fmla="*/ 101 h 182"/>
              <a:gd name="T88" fmla="*/ 101 w 136"/>
              <a:gd name="T89" fmla="*/ 108 h 182"/>
              <a:gd name="T90" fmla="*/ 105 w 136"/>
              <a:gd name="T91" fmla="*/ 114 h 182"/>
              <a:gd name="T92" fmla="*/ 111 w 136"/>
              <a:gd name="T93" fmla="*/ 121 h 182"/>
              <a:gd name="T94" fmla="*/ 116 w 136"/>
              <a:gd name="T95" fmla="*/ 128 h 182"/>
              <a:gd name="T96" fmla="*/ 120 w 136"/>
              <a:gd name="T97" fmla="*/ 136 h 182"/>
              <a:gd name="T98" fmla="*/ 123 w 136"/>
              <a:gd name="T99" fmla="*/ 143 h 182"/>
              <a:gd name="T100" fmla="*/ 127 w 136"/>
              <a:gd name="T101" fmla="*/ 149 h 182"/>
              <a:gd name="T102" fmla="*/ 131 w 136"/>
              <a:gd name="T103" fmla="*/ 156 h 182"/>
              <a:gd name="T104" fmla="*/ 133 w 136"/>
              <a:gd name="T105" fmla="*/ 163 h 182"/>
              <a:gd name="T106" fmla="*/ 136 w 136"/>
              <a:gd name="T107" fmla="*/ 172 h 182"/>
              <a:gd name="T108" fmla="*/ 136 w 136"/>
              <a:gd name="T109" fmla="*/ 178 h 182"/>
              <a:gd name="T110" fmla="*/ 129 w 136"/>
              <a:gd name="T111" fmla="*/ 182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6" h="182">
                <a:moveTo>
                  <a:pt x="129" y="182"/>
                </a:moveTo>
                <a:lnTo>
                  <a:pt x="125" y="178"/>
                </a:lnTo>
                <a:lnTo>
                  <a:pt x="123" y="174"/>
                </a:lnTo>
                <a:lnTo>
                  <a:pt x="120" y="172"/>
                </a:lnTo>
                <a:lnTo>
                  <a:pt x="118" y="169"/>
                </a:lnTo>
                <a:lnTo>
                  <a:pt x="116" y="165"/>
                </a:lnTo>
                <a:lnTo>
                  <a:pt x="114" y="161"/>
                </a:lnTo>
                <a:lnTo>
                  <a:pt x="111" y="160"/>
                </a:lnTo>
                <a:lnTo>
                  <a:pt x="109" y="156"/>
                </a:lnTo>
                <a:lnTo>
                  <a:pt x="107" y="152"/>
                </a:lnTo>
                <a:lnTo>
                  <a:pt x="105" y="149"/>
                </a:lnTo>
                <a:lnTo>
                  <a:pt x="103" y="147"/>
                </a:lnTo>
                <a:lnTo>
                  <a:pt x="101" y="143"/>
                </a:lnTo>
                <a:lnTo>
                  <a:pt x="100" y="139"/>
                </a:lnTo>
                <a:lnTo>
                  <a:pt x="98" y="136"/>
                </a:lnTo>
                <a:lnTo>
                  <a:pt x="96" y="132"/>
                </a:lnTo>
                <a:lnTo>
                  <a:pt x="94" y="128"/>
                </a:lnTo>
                <a:lnTo>
                  <a:pt x="92" y="126"/>
                </a:lnTo>
                <a:lnTo>
                  <a:pt x="90" y="123"/>
                </a:lnTo>
                <a:lnTo>
                  <a:pt x="87" y="119"/>
                </a:lnTo>
                <a:lnTo>
                  <a:pt x="85" y="117"/>
                </a:lnTo>
                <a:lnTo>
                  <a:pt x="83" y="112"/>
                </a:lnTo>
                <a:lnTo>
                  <a:pt x="81" y="110"/>
                </a:lnTo>
                <a:lnTo>
                  <a:pt x="79" y="106"/>
                </a:lnTo>
                <a:lnTo>
                  <a:pt x="77" y="103"/>
                </a:lnTo>
                <a:lnTo>
                  <a:pt x="76" y="101"/>
                </a:lnTo>
                <a:lnTo>
                  <a:pt x="74" y="97"/>
                </a:lnTo>
                <a:lnTo>
                  <a:pt x="74" y="93"/>
                </a:lnTo>
                <a:lnTo>
                  <a:pt x="72" y="90"/>
                </a:lnTo>
                <a:lnTo>
                  <a:pt x="72" y="86"/>
                </a:lnTo>
                <a:lnTo>
                  <a:pt x="72" y="84"/>
                </a:lnTo>
                <a:lnTo>
                  <a:pt x="70" y="81"/>
                </a:lnTo>
                <a:lnTo>
                  <a:pt x="70" y="77"/>
                </a:lnTo>
                <a:lnTo>
                  <a:pt x="68" y="73"/>
                </a:lnTo>
                <a:lnTo>
                  <a:pt x="68" y="69"/>
                </a:lnTo>
                <a:lnTo>
                  <a:pt x="68" y="66"/>
                </a:lnTo>
                <a:lnTo>
                  <a:pt x="68" y="62"/>
                </a:lnTo>
                <a:lnTo>
                  <a:pt x="66" y="58"/>
                </a:lnTo>
                <a:lnTo>
                  <a:pt x="65" y="55"/>
                </a:lnTo>
                <a:lnTo>
                  <a:pt x="65" y="51"/>
                </a:lnTo>
                <a:lnTo>
                  <a:pt x="63" y="47"/>
                </a:lnTo>
                <a:lnTo>
                  <a:pt x="61" y="44"/>
                </a:lnTo>
                <a:lnTo>
                  <a:pt x="59" y="40"/>
                </a:lnTo>
                <a:lnTo>
                  <a:pt x="57" y="36"/>
                </a:lnTo>
                <a:lnTo>
                  <a:pt x="54" y="33"/>
                </a:lnTo>
                <a:lnTo>
                  <a:pt x="52" y="27"/>
                </a:lnTo>
                <a:lnTo>
                  <a:pt x="50" y="24"/>
                </a:lnTo>
                <a:lnTo>
                  <a:pt x="48" y="20"/>
                </a:lnTo>
                <a:lnTo>
                  <a:pt x="44" y="16"/>
                </a:lnTo>
                <a:lnTo>
                  <a:pt x="37" y="11"/>
                </a:lnTo>
                <a:lnTo>
                  <a:pt x="33" y="7"/>
                </a:lnTo>
                <a:lnTo>
                  <a:pt x="28" y="3"/>
                </a:lnTo>
                <a:lnTo>
                  <a:pt x="22" y="1"/>
                </a:lnTo>
                <a:lnTo>
                  <a:pt x="19" y="0"/>
                </a:lnTo>
                <a:lnTo>
                  <a:pt x="13" y="0"/>
                </a:lnTo>
                <a:lnTo>
                  <a:pt x="8" y="0"/>
                </a:lnTo>
                <a:lnTo>
                  <a:pt x="0" y="0"/>
                </a:lnTo>
                <a:lnTo>
                  <a:pt x="4" y="3"/>
                </a:lnTo>
                <a:lnTo>
                  <a:pt x="9" y="5"/>
                </a:lnTo>
                <a:lnTo>
                  <a:pt x="13" y="7"/>
                </a:lnTo>
                <a:lnTo>
                  <a:pt x="19" y="11"/>
                </a:lnTo>
                <a:lnTo>
                  <a:pt x="22" y="12"/>
                </a:lnTo>
                <a:lnTo>
                  <a:pt x="26" y="16"/>
                </a:lnTo>
                <a:lnTo>
                  <a:pt x="28" y="20"/>
                </a:lnTo>
                <a:lnTo>
                  <a:pt x="30" y="24"/>
                </a:lnTo>
                <a:lnTo>
                  <a:pt x="31" y="27"/>
                </a:lnTo>
                <a:lnTo>
                  <a:pt x="33" y="31"/>
                </a:lnTo>
                <a:lnTo>
                  <a:pt x="35" y="33"/>
                </a:lnTo>
                <a:lnTo>
                  <a:pt x="37" y="36"/>
                </a:lnTo>
                <a:lnTo>
                  <a:pt x="39" y="40"/>
                </a:lnTo>
                <a:lnTo>
                  <a:pt x="41" y="44"/>
                </a:lnTo>
                <a:lnTo>
                  <a:pt x="44" y="46"/>
                </a:lnTo>
                <a:lnTo>
                  <a:pt x="46" y="49"/>
                </a:lnTo>
                <a:lnTo>
                  <a:pt x="50" y="51"/>
                </a:lnTo>
                <a:lnTo>
                  <a:pt x="54" y="55"/>
                </a:lnTo>
                <a:lnTo>
                  <a:pt x="57" y="58"/>
                </a:lnTo>
                <a:lnTo>
                  <a:pt x="61" y="62"/>
                </a:lnTo>
                <a:lnTo>
                  <a:pt x="65" y="66"/>
                </a:lnTo>
                <a:lnTo>
                  <a:pt x="68" y="69"/>
                </a:lnTo>
                <a:lnTo>
                  <a:pt x="72" y="73"/>
                </a:lnTo>
                <a:lnTo>
                  <a:pt x="76" y="77"/>
                </a:lnTo>
                <a:lnTo>
                  <a:pt x="77" y="79"/>
                </a:lnTo>
                <a:lnTo>
                  <a:pt x="81" y="82"/>
                </a:lnTo>
                <a:lnTo>
                  <a:pt x="83" y="86"/>
                </a:lnTo>
                <a:lnTo>
                  <a:pt x="89" y="90"/>
                </a:lnTo>
                <a:lnTo>
                  <a:pt x="92" y="93"/>
                </a:lnTo>
                <a:lnTo>
                  <a:pt x="94" y="97"/>
                </a:lnTo>
                <a:lnTo>
                  <a:pt x="98" y="101"/>
                </a:lnTo>
                <a:lnTo>
                  <a:pt x="100" y="104"/>
                </a:lnTo>
                <a:lnTo>
                  <a:pt x="101" y="108"/>
                </a:lnTo>
                <a:lnTo>
                  <a:pt x="103" y="110"/>
                </a:lnTo>
                <a:lnTo>
                  <a:pt x="105" y="114"/>
                </a:lnTo>
                <a:lnTo>
                  <a:pt x="107" y="117"/>
                </a:lnTo>
                <a:lnTo>
                  <a:pt x="111" y="121"/>
                </a:lnTo>
                <a:lnTo>
                  <a:pt x="112" y="125"/>
                </a:lnTo>
                <a:lnTo>
                  <a:pt x="116" y="128"/>
                </a:lnTo>
                <a:lnTo>
                  <a:pt x="118" y="132"/>
                </a:lnTo>
                <a:lnTo>
                  <a:pt x="120" y="136"/>
                </a:lnTo>
                <a:lnTo>
                  <a:pt x="122" y="139"/>
                </a:lnTo>
                <a:lnTo>
                  <a:pt x="123" y="143"/>
                </a:lnTo>
                <a:lnTo>
                  <a:pt x="125" y="145"/>
                </a:lnTo>
                <a:lnTo>
                  <a:pt x="127" y="149"/>
                </a:lnTo>
                <a:lnTo>
                  <a:pt x="129" y="152"/>
                </a:lnTo>
                <a:lnTo>
                  <a:pt x="131" y="156"/>
                </a:lnTo>
                <a:lnTo>
                  <a:pt x="133" y="160"/>
                </a:lnTo>
                <a:lnTo>
                  <a:pt x="133" y="163"/>
                </a:lnTo>
                <a:lnTo>
                  <a:pt x="134" y="165"/>
                </a:lnTo>
                <a:lnTo>
                  <a:pt x="136" y="172"/>
                </a:lnTo>
                <a:lnTo>
                  <a:pt x="136" y="176"/>
                </a:lnTo>
                <a:lnTo>
                  <a:pt x="136" y="178"/>
                </a:lnTo>
                <a:lnTo>
                  <a:pt x="133" y="182"/>
                </a:lnTo>
                <a:lnTo>
                  <a:pt x="129" y="18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22" name="Freeform 2178"/>
          <p:cNvSpPr>
            <a:spLocks/>
          </p:cNvSpPr>
          <p:nvPr/>
        </p:nvSpPr>
        <p:spPr bwMode="auto">
          <a:xfrm>
            <a:off x="6434138" y="4192588"/>
            <a:ext cx="76200" cy="34925"/>
          </a:xfrm>
          <a:custGeom>
            <a:avLst/>
            <a:gdLst>
              <a:gd name="T0" fmla="*/ 11 w 95"/>
              <a:gd name="T1" fmla="*/ 2 h 44"/>
              <a:gd name="T2" fmla="*/ 7 w 95"/>
              <a:gd name="T3" fmla="*/ 6 h 44"/>
              <a:gd name="T4" fmla="*/ 3 w 95"/>
              <a:gd name="T5" fmla="*/ 10 h 44"/>
              <a:gd name="T6" fmla="*/ 1 w 95"/>
              <a:gd name="T7" fmla="*/ 13 h 44"/>
              <a:gd name="T8" fmla="*/ 1 w 95"/>
              <a:gd name="T9" fmla="*/ 17 h 44"/>
              <a:gd name="T10" fmla="*/ 0 w 95"/>
              <a:gd name="T11" fmla="*/ 21 h 44"/>
              <a:gd name="T12" fmla="*/ 0 w 95"/>
              <a:gd name="T13" fmla="*/ 28 h 44"/>
              <a:gd name="T14" fmla="*/ 1 w 95"/>
              <a:gd name="T15" fmla="*/ 28 h 44"/>
              <a:gd name="T16" fmla="*/ 1 w 95"/>
              <a:gd name="T17" fmla="*/ 21 h 44"/>
              <a:gd name="T18" fmla="*/ 5 w 95"/>
              <a:gd name="T19" fmla="*/ 17 h 44"/>
              <a:gd name="T20" fmla="*/ 7 w 95"/>
              <a:gd name="T21" fmla="*/ 15 h 44"/>
              <a:gd name="T22" fmla="*/ 5 w 95"/>
              <a:gd name="T23" fmla="*/ 11 h 44"/>
              <a:gd name="T24" fmla="*/ 9 w 95"/>
              <a:gd name="T25" fmla="*/ 10 h 44"/>
              <a:gd name="T26" fmla="*/ 12 w 95"/>
              <a:gd name="T27" fmla="*/ 6 h 44"/>
              <a:gd name="T28" fmla="*/ 14 w 95"/>
              <a:gd name="T29" fmla="*/ 2 h 44"/>
              <a:gd name="T30" fmla="*/ 14 w 95"/>
              <a:gd name="T31" fmla="*/ 0 h 44"/>
              <a:gd name="T32" fmla="*/ 14 w 95"/>
              <a:gd name="T33" fmla="*/ 6 h 44"/>
              <a:gd name="T34" fmla="*/ 16 w 95"/>
              <a:gd name="T35" fmla="*/ 8 h 44"/>
              <a:gd name="T36" fmla="*/ 20 w 95"/>
              <a:gd name="T37" fmla="*/ 11 h 44"/>
              <a:gd name="T38" fmla="*/ 24 w 95"/>
              <a:gd name="T39" fmla="*/ 13 h 44"/>
              <a:gd name="T40" fmla="*/ 29 w 95"/>
              <a:gd name="T41" fmla="*/ 17 h 44"/>
              <a:gd name="T42" fmla="*/ 36 w 95"/>
              <a:gd name="T43" fmla="*/ 21 h 44"/>
              <a:gd name="T44" fmla="*/ 42 w 95"/>
              <a:gd name="T45" fmla="*/ 24 h 44"/>
              <a:gd name="T46" fmla="*/ 47 w 95"/>
              <a:gd name="T47" fmla="*/ 28 h 44"/>
              <a:gd name="T48" fmla="*/ 53 w 95"/>
              <a:gd name="T49" fmla="*/ 33 h 44"/>
              <a:gd name="T50" fmla="*/ 58 w 95"/>
              <a:gd name="T51" fmla="*/ 39 h 44"/>
              <a:gd name="T52" fmla="*/ 68 w 95"/>
              <a:gd name="T53" fmla="*/ 44 h 44"/>
              <a:gd name="T54" fmla="*/ 62 w 95"/>
              <a:gd name="T55" fmla="*/ 39 h 44"/>
              <a:gd name="T56" fmla="*/ 57 w 95"/>
              <a:gd name="T57" fmla="*/ 35 h 44"/>
              <a:gd name="T58" fmla="*/ 53 w 95"/>
              <a:gd name="T59" fmla="*/ 30 h 44"/>
              <a:gd name="T60" fmla="*/ 51 w 95"/>
              <a:gd name="T61" fmla="*/ 28 h 44"/>
              <a:gd name="T62" fmla="*/ 47 w 95"/>
              <a:gd name="T63" fmla="*/ 24 h 44"/>
              <a:gd name="T64" fmla="*/ 44 w 95"/>
              <a:gd name="T65" fmla="*/ 22 h 44"/>
              <a:gd name="T66" fmla="*/ 38 w 95"/>
              <a:gd name="T67" fmla="*/ 19 h 44"/>
              <a:gd name="T68" fmla="*/ 35 w 95"/>
              <a:gd name="T69" fmla="*/ 17 h 44"/>
              <a:gd name="T70" fmla="*/ 29 w 95"/>
              <a:gd name="T71" fmla="*/ 13 h 44"/>
              <a:gd name="T72" fmla="*/ 24 w 95"/>
              <a:gd name="T73" fmla="*/ 11 h 44"/>
              <a:gd name="T74" fmla="*/ 20 w 95"/>
              <a:gd name="T75" fmla="*/ 10 h 44"/>
              <a:gd name="T76" fmla="*/ 18 w 95"/>
              <a:gd name="T77" fmla="*/ 6 h 44"/>
              <a:gd name="T78" fmla="*/ 18 w 95"/>
              <a:gd name="T79" fmla="*/ 2 h 44"/>
              <a:gd name="T80" fmla="*/ 18 w 95"/>
              <a:gd name="T81" fmla="*/ 2 h 44"/>
              <a:gd name="T82" fmla="*/ 24 w 95"/>
              <a:gd name="T83" fmla="*/ 4 h 44"/>
              <a:gd name="T84" fmla="*/ 31 w 95"/>
              <a:gd name="T85" fmla="*/ 8 h 44"/>
              <a:gd name="T86" fmla="*/ 38 w 95"/>
              <a:gd name="T87" fmla="*/ 10 h 44"/>
              <a:gd name="T88" fmla="*/ 51 w 95"/>
              <a:gd name="T89" fmla="*/ 13 h 44"/>
              <a:gd name="T90" fmla="*/ 64 w 95"/>
              <a:gd name="T91" fmla="*/ 13 h 44"/>
              <a:gd name="T92" fmla="*/ 75 w 95"/>
              <a:gd name="T93" fmla="*/ 19 h 44"/>
              <a:gd name="T94" fmla="*/ 86 w 95"/>
              <a:gd name="T95" fmla="*/ 24 h 44"/>
              <a:gd name="T96" fmla="*/ 92 w 95"/>
              <a:gd name="T97" fmla="*/ 24 h 44"/>
              <a:gd name="T98" fmla="*/ 81 w 95"/>
              <a:gd name="T99" fmla="*/ 21 h 44"/>
              <a:gd name="T100" fmla="*/ 71 w 95"/>
              <a:gd name="T101" fmla="*/ 15 h 44"/>
              <a:gd name="T102" fmla="*/ 62 w 95"/>
              <a:gd name="T103" fmla="*/ 13 h 44"/>
              <a:gd name="T104" fmla="*/ 51 w 95"/>
              <a:gd name="T105" fmla="*/ 11 h 44"/>
              <a:gd name="T106" fmla="*/ 44 w 95"/>
              <a:gd name="T107" fmla="*/ 10 h 44"/>
              <a:gd name="T108" fmla="*/ 36 w 95"/>
              <a:gd name="T109" fmla="*/ 8 h 44"/>
              <a:gd name="T110" fmla="*/ 29 w 95"/>
              <a:gd name="T111" fmla="*/ 4 h 44"/>
              <a:gd name="T112" fmla="*/ 24 w 95"/>
              <a:gd name="T113" fmla="*/ 2 h 44"/>
              <a:gd name="T114" fmla="*/ 14 w 95"/>
              <a:gd name="T115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95" h="44">
                <a:moveTo>
                  <a:pt x="11" y="0"/>
                </a:move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9" y="2"/>
                </a:lnTo>
                <a:lnTo>
                  <a:pt x="9" y="4"/>
                </a:lnTo>
                <a:lnTo>
                  <a:pt x="9" y="4"/>
                </a:lnTo>
                <a:lnTo>
                  <a:pt x="9" y="4"/>
                </a:lnTo>
                <a:lnTo>
                  <a:pt x="9" y="4"/>
                </a:lnTo>
                <a:lnTo>
                  <a:pt x="9" y="4"/>
                </a:lnTo>
                <a:lnTo>
                  <a:pt x="9" y="4"/>
                </a:lnTo>
                <a:lnTo>
                  <a:pt x="9" y="6"/>
                </a:lnTo>
                <a:lnTo>
                  <a:pt x="7" y="6"/>
                </a:lnTo>
                <a:lnTo>
                  <a:pt x="7" y="6"/>
                </a:lnTo>
                <a:lnTo>
                  <a:pt x="7" y="6"/>
                </a:lnTo>
                <a:lnTo>
                  <a:pt x="7" y="6"/>
                </a:lnTo>
                <a:lnTo>
                  <a:pt x="7" y="6"/>
                </a:lnTo>
                <a:lnTo>
                  <a:pt x="7" y="8"/>
                </a:lnTo>
                <a:lnTo>
                  <a:pt x="7" y="8"/>
                </a:lnTo>
                <a:lnTo>
                  <a:pt x="5" y="8"/>
                </a:lnTo>
                <a:lnTo>
                  <a:pt x="5" y="8"/>
                </a:lnTo>
                <a:lnTo>
                  <a:pt x="5" y="10"/>
                </a:lnTo>
                <a:lnTo>
                  <a:pt x="5" y="10"/>
                </a:lnTo>
                <a:lnTo>
                  <a:pt x="3" y="10"/>
                </a:lnTo>
                <a:lnTo>
                  <a:pt x="3" y="10"/>
                </a:lnTo>
                <a:lnTo>
                  <a:pt x="3" y="10"/>
                </a:lnTo>
                <a:lnTo>
                  <a:pt x="3" y="10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1" y="11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1" y="15"/>
                </a:lnTo>
                <a:lnTo>
                  <a:pt x="1" y="15"/>
                </a:lnTo>
                <a:lnTo>
                  <a:pt x="1" y="15"/>
                </a:lnTo>
                <a:lnTo>
                  <a:pt x="3" y="17"/>
                </a:lnTo>
                <a:lnTo>
                  <a:pt x="3" y="17"/>
                </a:lnTo>
                <a:lnTo>
                  <a:pt x="1" y="17"/>
                </a:lnTo>
                <a:lnTo>
                  <a:pt x="1" y="17"/>
                </a:lnTo>
                <a:lnTo>
                  <a:pt x="1" y="17"/>
                </a:lnTo>
                <a:lnTo>
                  <a:pt x="1" y="19"/>
                </a:lnTo>
                <a:lnTo>
                  <a:pt x="1" y="19"/>
                </a:lnTo>
                <a:lnTo>
                  <a:pt x="1" y="19"/>
                </a:lnTo>
                <a:lnTo>
                  <a:pt x="0" y="19"/>
                </a:lnTo>
                <a:lnTo>
                  <a:pt x="0" y="19"/>
                </a:lnTo>
                <a:lnTo>
                  <a:pt x="0" y="19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0" y="22"/>
                </a:lnTo>
                <a:lnTo>
                  <a:pt x="0" y="22"/>
                </a:lnTo>
                <a:lnTo>
                  <a:pt x="0" y="22"/>
                </a:lnTo>
                <a:lnTo>
                  <a:pt x="0" y="24"/>
                </a:lnTo>
                <a:lnTo>
                  <a:pt x="0" y="24"/>
                </a:lnTo>
                <a:lnTo>
                  <a:pt x="0" y="26"/>
                </a:lnTo>
                <a:lnTo>
                  <a:pt x="0" y="26"/>
                </a:lnTo>
                <a:lnTo>
                  <a:pt x="0" y="26"/>
                </a:lnTo>
                <a:lnTo>
                  <a:pt x="0" y="28"/>
                </a:lnTo>
                <a:lnTo>
                  <a:pt x="0" y="28"/>
                </a:lnTo>
                <a:lnTo>
                  <a:pt x="1" y="28"/>
                </a:lnTo>
                <a:lnTo>
                  <a:pt x="1" y="30"/>
                </a:lnTo>
                <a:lnTo>
                  <a:pt x="3" y="32"/>
                </a:lnTo>
                <a:lnTo>
                  <a:pt x="5" y="32"/>
                </a:lnTo>
                <a:lnTo>
                  <a:pt x="5" y="32"/>
                </a:lnTo>
                <a:lnTo>
                  <a:pt x="3" y="30"/>
                </a:lnTo>
                <a:lnTo>
                  <a:pt x="3" y="30"/>
                </a:lnTo>
                <a:lnTo>
                  <a:pt x="3" y="30"/>
                </a:lnTo>
                <a:lnTo>
                  <a:pt x="3" y="28"/>
                </a:lnTo>
                <a:lnTo>
                  <a:pt x="1" y="28"/>
                </a:lnTo>
                <a:lnTo>
                  <a:pt x="3" y="26"/>
                </a:lnTo>
                <a:lnTo>
                  <a:pt x="1" y="26"/>
                </a:lnTo>
                <a:lnTo>
                  <a:pt x="1" y="26"/>
                </a:lnTo>
                <a:lnTo>
                  <a:pt x="1" y="24"/>
                </a:lnTo>
                <a:lnTo>
                  <a:pt x="1" y="24"/>
                </a:lnTo>
                <a:lnTo>
                  <a:pt x="1" y="24"/>
                </a:lnTo>
                <a:lnTo>
                  <a:pt x="1" y="22"/>
                </a:lnTo>
                <a:lnTo>
                  <a:pt x="1" y="22"/>
                </a:lnTo>
                <a:lnTo>
                  <a:pt x="1" y="21"/>
                </a:lnTo>
                <a:lnTo>
                  <a:pt x="1" y="21"/>
                </a:lnTo>
                <a:lnTo>
                  <a:pt x="1" y="21"/>
                </a:lnTo>
                <a:lnTo>
                  <a:pt x="3" y="21"/>
                </a:lnTo>
                <a:lnTo>
                  <a:pt x="3" y="21"/>
                </a:lnTo>
                <a:lnTo>
                  <a:pt x="3" y="19"/>
                </a:lnTo>
                <a:lnTo>
                  <a:pt x="3" y="19"/>
                </a:lnTo>
                <a:lnTo>
                  <a:pt x="5" y="19"/>
                </a:lnTo>
                <a:lnTo>
                  <a:pt x="5" y="19"/>
                </a:lnTo>
                <a:lnTo>
                  <a:pt x="5" y="19"/>
                </a:lnTo>
                <a:lnTo>
                  <a:pt x="5" y="19"/>
                </a:lnTo>
                <a:lnTo>
                  <a:pt x="5" y="17"/>
                </a:lnTo>
                <a:lnTo>
                  <a:pt x="5" y="17"/>
                </a:lnTo>
                <a:lnTo>
                  <a:pt x="7" y="17"/>
                </a:lnTo>
                <a:lnTo>
                  <a:pt x="5" y="17"/>
                </a:lnTo>
                <a:lnTo>
                  <a:pt x="5" y="17"/>
                </a:lnTo>
                <a:lnTo>
                  <a:pt x="7" y="17"/>
                </a:lnTo>
                <a:lnTo>
                  <a:pt x="7" y="17"/>
                </a:lnTo>
                <a:lnTo>
                  <a:pt x="7" y="15"/>
                </a:lnTo>
                <a:lnTo>
                  <a:pt x="5" y="15"/>
                </a:lnTo>
                <a:lnTo>
                  <a:pt x="7" y="15"/>
                </a:lnTo>
                <a:lnTo>
                  <a:pt x="7" y="15"/>
                </a:lnTo>
                <a:lnTo>
                  <a:pt x="7" y="15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7" y="11"/>
                </a:lnTo>
                <a:lnTo>
                  <a:pt x="7" y="11"/>
                </a:lnTo>
                <a:lnTo>
                  <a:pt x="7" y="11"/>
                </a:lnTo>
                <a:lnTo>
                  <a:pt x="7" y="10"/>
                </a:lnTo>
                <a:lnTo>
                  <a:pt x="7" y="10"/>
                </a:lnTo>
                <a:lnTo>
                  <a:pt x="7" y="10"/>
                </a:lnTo>
                <a:lnTo>
                  <a:pt x="9" y="10"/>
                </a:lnTo>
                <a:lnTo>
                  <a:pt x="9" y="10"/>
                </a:lnTo>
                <a:lnTo>
                  <a:pt x="9" y="10"/>
                </a:lnTo>
                <a:lnTo>
                  <a:pt x="9" y="8"/>
                </a:lnTo>
                <a:lnTo>
                  <a:pt x="11" y="8"/>
                </a:lnTo>
                <a:lnTo>
                  <a:pt x="11" y="8"/>
                </a:lnTo>
                <a:lnTo>
                  <a:pt x="11" y="8"/>
                </a:lnTo>
                <a:lnTo>
                  <a:pt x="11" y="8"/>
                </a:lnTo>
                <a:lnTo>
                  <a:pt x="11" y="6"/>
                </a:lnTo>
                <a:lnTo>
                  <a:pt x="11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4"/>
                </a:lnTo>
                <a:lnTo>
                  <a:pt x="12" y="4"/>
                </a:lnTo>
                <a:lnTo>
                  <a:pt x="14" y="4"/>
                </a:lnTo>
                <a:lnTo>
                  <a:pt x="14" y="4"/>
                </a:lnTo>
                <a:lnTo>
                  <a:pt x="14" y="4"/>
                </a:lnTo>
                <a:lnTo>
                  <a:pt x="14" y="4"/>
                </a:lnTo>
                <a:lnTo>
                  <a:pt x="14" y="2"/>
                </a:lnTo>
                <a:lnTo>
                  <a:pt x="14" y="2"/>
                </a:lnTo>
                <a:lnTo>
                  <a:pt x="14" y="2"/>
                </a:lnTo>
                <a:lnTo>
                  <a:pt x="14" y="2"/>
                </a:lnTo>
                <a:lnTo>
                  <a:pt x="14" y="2"/>
                </a:lnTo>
                <a:lnTo>
                  <a:pt x="14" y="2"/>
                </a:lnTo>
                <a:lnTo>
                  <a:pt x="14" y="0"/>
                </a:lnTo>
                <a:lnTo>
                  <a:pt x="14" y="0"/>
                </a:lnTo>
                <a:lnTo>
                  <a:pt x="14" y="0"/>
                </a:lnTo>
                <a:lnTo>
                  <a:pt x="14" y="0"/>
                </a:lnTo>
                <a:lnTo>
                  <a:pt x="14" y="0"/>
                </a:lnTo>
                <a:lnTo>
                  <a:pt x="14" y="0"/>
                </a:lnTo>
                <a:lnTo>
                  <a:pt x="14" y="0"/>
                </a:lnTo>
                <a:lnTo>
                  <a:pt x="14" y="2"/>
                </a:lnTo>
                <a:lnTo>
                  <a:pt x="14" y="4"/>
                </a:lnTo>
                <a:lnTo>
                  <a:pt x="14" y="4"/>
                </a:lnTo>
                <a:lnTo>
                  <a:pt x="14" y="4"/>
                </a:lnTo>
                <a:lnTo>
                  <a:pt x="14" y="4"/>
                </a:lnTo>
                <a:lnTo>
                  <a:pt x="14" y="4"/>
                </a:lnTo>
                <a:lnTo>
                  <a:pt x="14" y="6"/>
                </a:lnTo>
                <a:lnTo>
                  <a:pt x="14" y="6"/>
                </a:lnTo>
                <a:lnTo>
                  <a:pt x="14" y="6"/>
                </a:lnTo>
                <a:lnTo>
                  <a:pt x="14" y="6"/>
                </a:lnTo>
                <a:lnTo>
                  <a:pt x="14" y="6"/>
                </a:lnTo>
                <a:lnTo>
                  <a:pt x="14" y="6"/>
                </a:lnTo>
                <a:lnTo>
                  <a:pt x="14" y="6"/>
                </a:lnTo>
                <a:lnTo>
                  <a:pt x="14" y="8"/>
                </a:lnTo>
                <a:lnTo>
                  <a:pt x="16" y="8"/>
                </a:lnTo>
                <a:lnTo>
                  <a:pt x="16" y="8"/>
                </a:lnTo>
                <a:lnTo>
                  <a:pt x="16" y="8"/>
                </a:lnTo>
                <a:lnTo>
                  <a:pt x="16" y="8"/>
                </a:lnTo>
                <a:lnTo>
                  <a:pt x="16" y="8"/>
                </a:lnTo>
                <a:lnTo>
                  <a:pt x="16" y="8"/>
                </a:lnTo>
                <a:lnTo>
                  <a:pt x="16" y="10"/>
                </a:lnTo>
                <a:lnTo>
                  <a:pt x="18" y="10"/>
                </a:lnTo>
                <a:lnTo>
                  <a:pt x="18" y="10"/>
                </a:lnTo>
                <a:lnTo>
                  <a:pt x="18" y="10"/>
                </a:lnTo>
                <a:lnTo>
                  <a:pt x="18" y="10"/>
                </a:lnTo>
                <a:lnTo>
                  <a:pt x="20" y="10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2" y="13"/>
                </a:lnTo>
                <a:lnTo>
                  <a:pt x="22" y="13"/>
                </a:lnTo>
                <a:lnTo>
                  <a:pt x="22" y="13"/>
                </a:lnTo>
                <a:lnTo>
                  <a:pt x="22" y="13"/>
                </a:lnTo>
                <a:lnTo>
                  <a:pt x="24" y="13"/>
                </a:lnTo>
                <a:lnTo>
                  <a:pt x="24" y="13"/>
                </a:lnTo>
                <a:lnTo>
                  <a:pt x="25" y="15"/>
                </a:lnTo>
                <a:lnTo>
                  <a:pt x="25" y="15"/>
                </a:lnTo>
                <a:lnTo>
                  <a:pt x="25" y="15"/>
                </a:lnTo>
                <a:lnTo>
                  <a:pt x="27" y="15"/>
                </a:lnTo>
                <a:lnTo>
                  <a:pt x="27" y="15"/>
                </a:lnTo>
                <a:lnTo>
                  <a:pt x="27" y="15"/>
                </a:lnTo>
                <a:lnTo>
                  <a:pt x="27" y="17"/>
                </a:lnTo>
                <a:lnTo>
                  <a:pt x="29" y="17"/>
                </a:lnTo>
                <a:lnTo>
                  <a:pt x="29" y="17"/>
                </a:lnTo>
                <a:lnTo>
                  <a:pt x="29" y="17"/>
                </a:lnTo>
                <a:lnTo>
                  <a:pt x="31" y="17"/>
                </a:lnTo>
                <a:lnTo>
                  <a:pt x="31" y="17"/>
                </a:lnTo>
                <a:lnTo>
                  <a:pt x="31" y="17"/>
                </a:lnTo>
                <a:lnTo>
                  <a:pt x="33" y="17"/>
                </a:lnTo>
                <a:lnTo>
                  <a:pt x="33" y="19"/>
                </a:lnTo>
                <a:lnTo>
                  <a:pt x="33" y="19"/>
                </a:lnTo>
                <a:lnTo>
                  <a:pt x="33" y="19"/>
                </a:lnTo>
                <a:lnTo>
                  <a:pt x="35" y="19"/>
                </a:lnTo>
                <a:lnTo>
                  <a:pt x="35" y="19"/>
                </a:lnTo>
                <a:lnTo>
                  <a:pt x="36" y="21"/>
                </a:lnTo>
                <a:lnTo>
                  <a:pt x="36" y="21"/>
                </a:lnTo>
                <a:lnTo>
                  <a:pt x="36" y="21"/>
                </a:lnTo>
                <a:lnTo>
                  <a:pt x="38" y="21"/>
                </a:lnTo>
                <a:lnTo>
                  <a:pt x="38" y="22"/>
                </a:lnTo>
                <a:lnTo>
                  <a:pt x="40" y="22"/>
                </a:lnTo>
                <a:lnTo>
                  <a:pt x="40" y="22"/>
                </a:lnTo>
                <a:lnTo>
                  <a:pt x="40" y="22"/>
                </a:lnTo>
                <a:lnTo>
                  <a:pt x="42" y="22"/>
                </a:lnTo>
                <a:lnTo>
                  <a:pt x="42" y="22"/>
                </a:lnTo>
                <a:lnTo>
                  <a:pt x="42" y="24"/>
                </a:lnTo>
                <a:lnTo>
                  <a:pt x="44" y="24"/>
                </a:lnTo>
                <a:lnTo>
                  <a:pt x="44" y="24"/>
                </a:lnTo>
                <a:lnTo>
                  <a:pt x="46" y="24"/>
                </a:lnTo>
                <a:lnTo>
                  <a:pt x="46" y="24"/>
                </a:lnTo>
                <a:lnTo>
                  <a:pt x="46" y="26"/>
                </a:lnTo>
                <a:lnTo>
                  <a:pt x="46" y="26"/>
                </a:lnTo>
                <a:lnTo>
                  <a:pt x="47" y="26"/>
                </a:lnTo>
                <a:lnTo>
                  <a:pt x="47" y="28"/>
                </a:lnTo>
                <a:lnTo>
                  <a:pt x="47" y="28"/>
                </a:lnTo>
                <a:lnTo>
                  <a:pt x="47" y="28"/>
                </a:lnTo>
                <a:lnTo>
                  <a:pt x="49" y="30"/>
                </a:lnTo>
                <a:lnTo>
                  <a:pt x="49" y="30"/>
                </a:lnTo>
                <a:lnTo>
                  <a:pt x="49" y="30"/>
                </a:lnTo>
                <a:lnTo>
                  <a:pt x="49" y="32"/>
                </a:lnTo>
                <a:lnTo>
                  <a:pt x="51" y="32"/>
                </a:lnTo>
                <a:lnTo>
                  <a:pt x="51" y="32"/>
                </a:lnTo>
                <a:lnTo>
                  <a:pt x="51" y="32"/>
                </a:lnTo>
                <a:lnTo>
                  <a:pt x="53" y="33"/>
                </a:lnTo>
                <a:lnTo>
                  <a:pt x="53" y="33"/>
                </a:lnTo>
                <a:lnTo>
                  <a:pt x="53" y="33"/>
                </a:lnTo>
                <a:lnTo>
                  <a:pt x="53" y="33"/>
                </a:lnTo>
                <a:lnTo>
                  <a:pt x="53" y="35"/>
                </a:lnTo>
                <a:lnTo>
                  <a:pt x="53" y="35"/>
                </a:lnTo>
                <a:lnTo>
                  <a:pt x="55" y="35"/>
                </a:lnTo>
                <a:lnTo>
                  <a:pt x="55" y="37"/>
                </a:lnTo>
                <a:lnTo>
                  <a:pt x="57" y="37"/>
                </a:lnTo>
                <a:lnTo>
                  <a:pt x="57" y="37"/>
                </a:lnTo>
                <a:lnTo>
                  <a:pt x="58" y="37"/>
                </a:lnTo>
                <a:lnTo>
                  <a:pt x="58" y="39"/>
                </a:lnTo>
                <a:lnTo>
                  <a:pt x="58" y="39"/>
                </a:lnTo>
                <a:lnTo>
                  <a:pt x="60" y="39"/>
                </a:lnTo>
                <a:lnTo>
                  <a:pt x="60" y="39"/>
                </a:lnTo>
                <a:lnTo>
                  <a:pt x="60" y="41"/>
                </a:lnTo>
                <a:lnTo>
                  <a:pt x="62" y="41"/>
                </a:lnTo>
                <a:lnTo>
                  <a:pt x="64" y="43"/>
                </a:lnTo>
                <a:lnTo>
                  <a:pt x="64" y="43"/>
                </a:lnTo>
                <a:lnTo>
                  <a:pt x="66" y="43"/>
                </a:lnTo>
                <a:lnTo>
                  <a:pt x="66" y="44"/>
                </a:lnTo>
                <a:lnTo>
                  <a:pt x="68" y="44"/>
                </a:lnTo>
                <a:lnTo>
                  <a:pt x="68" y="44"/>
                </a:lnTo>
                <a:lnTo>
                  <a:pt x="70" y="44"/>
                </a:lnTo>
                <a:lnTo>
                  <a:pt x="68" y="44"/>
                </a:lnTo>
                <a:lnTo>
                  <a:pt x="68" y="43"/>
                </a:lnTo>
                <a:lnTo>
                  <a:pt x="66" y="43"/>
                </a:lnTo>
                <a:lnTo>
                  <a:pt x="66" y="43"/>
                </a:lnTo>
                <a:lnTo>
                  <a:pt x="66" y="41"/>
                </a:lnTo>
                <a:lnTo>
                  <a:pt x="64" y="41"/>
                </a:lnTo>
                <a:lnTo>
                  <a:pt x="62" y="41"/>
                </a:lnTo>
                <a:lnTo>
                  <a:pt x="62" y="39"/>
                </a:lnTo>
                <a:lnTo>
                  <a:pt x="62" y="39"/>
                </a:lnTo>
                <a:lnTo>
                  <a:pt x="62" y="39"/>
                </a:lnTo>
                <a:lnTo>
                  <a:pt x="62" y="39"/>
                </a:lnTo>
                <a:lnTo>
                  <a:pt x="60" y="37"/>
                </a:lnTo>
                <a:lnTo>
                  <a:pt x="60" y="37"/>
                </a:lnTo>
                <a:lnTo>
                  <a:pt x="58" y="37"/>
                </a:lnTo>
                <a:lnTo>
                  <a:pt x="58" y="37"/>
                </a:lnTo>
                <a:lnTo>
                  <a:pt x="58" y="37"/>
                </a:lnTo>
                <a:lnTo>
                  <a:pt x="58" y="35"/>
                </a:lnTo>
                <a:lnTo>
                  <a:pt x="57" y="35"/>
                </a:lnTo>
                <a:lnTo>
                  <a:pt x="57" y="35"/>
                </a:lnTo>
                <a:lnTo>
                  <a:pt x="57" y="35"/>
                </a:lnTo>
                <a:lnTo>
                  <a:pt x="57" y="33"/>
                </a:lnTo>
                <a:lnTo>
                  <a:pt x="57" y="33"/>
                </a:lnTo>
                <a:lnTo>
                  <a:pt x="57" y="33"/>
                </a:lnTo>
                <a:lnTo>
                  <a:pt x="55" y="32"/>
                </a:lnTo>
                <a:lnTo>
                  <a:pt x="55" y="32"/>
                </a:lnTo>
                <a:lnTo>
                  <a:pt x="53" y="32"/>
                </a:lnTo>
                <a:lnTo>
                  <a:pt x="53" y="32"/>
                </a:lnTo>
                <a:lnTo>
                  <a:pt x="53" y="32"/>
                </a:lnTo>
                <a:lnTo>
                  <a:pt x="53" y="30"/>
                </a:lnTo>
                <a:lnTo>
                  <a:pt x="53" y="30"/>
                </a:lnTo>
                <a:lnTo>
                  <a:pt x="53" y="30"/>
                </a:lnTo>
                <a:lnTo>
                  <a:pt x="53" y="30"/>
                </a:lnTo>
                <a:lnTo>
                  <a:pt x="51" y="30"/>
                </a:lnTo>
                <a:lnTo>
                  <a:pt x="51" y="30"/>
                </a:lnTo>
                <a:lnTo>
                  <a:pt x="51" y="30"/>
                </a:lnTo>
                <a:lnTo>
                  <a:pt x="51" y="28"/>
                </a:lnTo>
                <a:lnTo>
                  <a:pt x="51" y="28"/>
                </a:lnTo>
                <a:lnTo>
                  <a:pt x="51" y="28"/>
                </a:lnTo>
                <a:lnTo>
                  <a:pt x="51" y="28"/>
                </a:lnTo>
                <a:lnTo>
                  <a:pt x="51" y="28"/>
                </a:lnTo>
                <a:lnTo>
                  <a:pt x="49" y="28"/>
                </a:lnTo>
                <a:lnTo>
                  <a:pt x="49" y="26"/>
                </a:lnTo>
                <a:lnTo>
                  <a:pt x="49" y="26"/>
                </a:lnTo>
                <a:lnTo>
                  <a:pt x="49" y="26"/>
                </a:lnTo>
                <a:lnTo>
                  <a:pt x="49" y="26"/>
                </a:lnTo>
                <a:lnTo>
                  <a:pt x="47" y="26"/>
                </a:lnTo>
                <a:lnTo>
                  <a:pt x="47" y="24"/>
                </a:lnTo>
                <a:lnTo>
                  <a:pt x="47" y="24"/>
                </a:lnTo>
                <a:lnTo>
                  <a:pt x="47" y="24"/>
                </a:lnTo>
                <a:lnTo>
                  <a:pt x="47" y="24"/>
                </a:lnTo>
                <a:lnTo>
                  <a:pt x="47" y="24"/>
                </a:lnTo>
                <a:lnTo>
                  <a:pt x="46" y="24"/>
                </a:lnTo>
                <a:lnTo>
                  <a:pt x="46" y="22"/>
                </a:lnTo>
                <a:lnTo>
                  <a:pt x="46" y="22"/>
                </a:lnTo>
                <a:lnTo>
                  <a:pt x="46" y="22"/>
                </a:lnTo>
                <a:lnTo>
                  <a:pt x="46" y="22"/>
                </a:lnTo>
                <a:lnTo>
                  <a:pt x="44" y="22"/>
                </a:lnTo>
                <a:lnTo>
                  <a:pt x="44" y="22"/>
                </a:lnTo>
                <a:lnTo>
                  <a:pt x="44" y="22"/>
                </a:lnTo>
                <a:lnTo>
                  <a:pt x="44" y="21"/>
                </a:lnTo>
                <a:lnTo>
                  <a:pt x="42" y="21"/>
                </a:lnTo>
                <a:lnTo>
                  <a:pt x="42" y="21"/>
                </a:lnTo>
                <a:lnTo>
                  <a:pt x="42" y="21"/>
                </a:lnTo>
                <a:lnTo>
                  <a:pt x="40" y="21"/>
                </a:lnTo>
                <a:lnTo>
                  <a:pt x="40" y="21"/>
                </a:lnTo>
                <a:lnTo>
                  <a:pt x="40" y="19"/>
                </a:lnTo>
                <a:lnTo>
                  <a:pt x="40" y="19"/>
                </a:lnTo>
                <a:lnTo>
                  <a:pt x="38" y="19"/>
                </a:lnTo>
                <a:lnTo>
                  <a:pt x="38" y="19"/>
                </a:lnTo>
                <a:lnTo>
                  <a:pt x="38" y="19"/>
                </a:lnTo>
                <a:lnTo>
                  <a:pt x="38" y="19"/>
                </a:lnTo>
                <a:lnTo>
                  <a:pt x="36" y="19"/>
                </a:lnTo>
                <a:lnTo>
                  <a:pt x="36" y="19"/>
                </a:lnTo>
                <a:lnTo>
                  <a:pt x="36" y="17"/>
                </a:lnTo>
                <a:lnTo>
                  <a:pt x="36" y="17"/>
                </a:lnTo>
                <a:lnTo>
                  <a:pt x="36" y="17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3" y="17"/>
                </a:lnTo>
                <a:lnTo>
                  <a:pt x="33" y="15"/>
                </a:lnTo>
                <a:lnTo>
                  <a:pt x="33" y="15"/>
                </a:lnTo>
                <a:lnTo>
                  <a:pt x="31" y="15"/>
                </a:lnTo>
                <a:lnTo>
                  <a:pt x="31" y="15"/>
                </a:lnTo>
                <a:lnTo>
                  <a:pt x="31" y="15"/>
                </a:lnTo>
                <a:lnTo>
                  <a:pt x="29" y="15"/>
                </a:lnTo>
                <a:lnTo>
                  <a:pt x="29" y="15"/>
                </a:lnTo>
                <a:lnTo>
                  <a:pt x="29" y="13"/>
                </a:lnTo>
                <a:lnTo>
                  <a:pt x="29" y="13"/>
                </a:lnTo>
                <a:lnTo>
                  <a:pt x="27" y="13"/>
                </a:lnTo>
                <a:lnTo>
                  <a:pt x="27" y="13"/>
                </a:lnTo>
                <a:lnTo>
                  <a:pt x="27" y="13"/>
                </a:lnTo>
                <a:lnTo>
                  <a:pt x="27" y="13"/>
                </a:lnTo>
                <a:lnTo>
                  <a:pt x="25" y="13"/>
                </a:lnTo>
                <a:lnTo>
                  <a:pt x="25" y="13"/>
                </a:lnTo>
                <a:lnTo>
                  <a:pt x="25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2" y="10"/>
                </a:lnTo>
                <a:lnTo>
                  <a:pt x="22" y="10"/>
                </a:lnTo>
                <a:lnTo>
                  <a:pt x="22" y="10"/>
                </a:lnTo>
                <a:lnTo>
                  <a:pt x="22" y="10"/>
                </a:lnTo>
                <a:lnTo>
                  <a:pt x="22" y="10"/>
                </a:lnTo>
                <a:lnTo>
                  <a:pt x="20" y="10"/>
                </a:lnTo>
                <a:lnTo>
                  <a:pt x="20" y="10"/>
                </a:lnTo>
                <a:lnTo>
                  <a:pt x="20" y="8"/>
                </a:lnTo>
                <a:lnTo>
                  <a:pt x="20" y="8"/>
                </a:lnTo>
                <a:lnTo>
                  <a:pt x="20" y="8"/>
                </a:lnTo>
                <a:lnTo>
                  <a:pt x="20" y="8"/>
                </a:lnTo>
                <a:lnTo>
                  <a:pt x="20" y="8"/>
                </a:lnTo>
                <a:lnTo>
                  <a:pt x="18" y="8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4"/>
                </a:lnTo>
                <a:lnTo>
                  <a:pt x="18" y="4"/>
                </a:lnTo>
                <a:lnTo>
                  <a:pt x="18" y="4"/>
                </a:lnTo>
                <a:lnTo>
                  <a:pt x="16" y="4"/>
                </a:lnTo>
                <a:lnTo>
                  <a:pt x="16" y="4"/>
                </a:lnTo>
                <a:lnTo>
                  <a:pt x="16" y="2"/>
                </a:lnTo>
                <a:lnTo>
                  <a:pt x="18" y="2"/>
                </a:lnTo>
                <a:lnTo>
                  <a:pt x="18" y="2"/>
                </a:lnTo>
                <a:lnTo>
                  <a:pt x="18" y="2"/>
                </a:lnTo>
                <a:lnTo>
                  <a:pt x="18" y="2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6" y="0"/>
                </a:lnTo>
                <a:lnTo>
                  <a:pt x="18" y="2"/>
                </a:lnTo>
                <a:lnTo>
                  <a:pt x="18" y="2"/>
                </a:lnTo>
                <a:lnTo>
                  <a:pt x="18" y="2"/>
                </a:lnTo>
                <a:lnTo>
                  <a:pt x="20" y="2"/>
                </a:lnTo>
                <a:lnTo>
                  <a:pt x="20" y="2"/>
                </a:lnTo>
                <a:lnTo>
                  <a:pt x="20" y="2"/>
                </a:lnTo>
                <a:lnTo>
                  <a:pt x="20" y="4"/>
                </a:lnTo>
                <a:lnTo>
                  <a:pt x="22" y="4"/>
                </a:lnTo>
                <a:lnTo>
                  <a:pt x="22" y="4"/>
                </a:lnTo>
                <a:lnTo>
                  <a:pt x="22" y="4"/>
                </a:lnTo>
                <a:lnTo>
                  <a:pt x="22" y="4"/>
                </a:lnTo>
                <a:lnTo>
                  <a:pt x="24" y="4"/>
                </a:lnTo>
                <a:lnTo>
                  <a:pt x="24" y="4"/>
                </a:lnTo>
                <a:lnTo>
                  <a:pt x="24" y="4"/>
                </a:lnTo>
                <a:lnTo>
                  <a:pt x="25" y="4"/>
                </a:lnTo>
                <a:lnTo>
                  <a:pt x="25" y="6"/>
                </a:lnTo>
                <a:lnTo>
                  <a:pt x="27" y="6"/>
                </a:lnTo>
                <a:lnTo>
                  <a:pt x="27" y="6"/>
                </a:lnTo>
                <a:lnTo>
                  <a:pt x="29" y="6"/>
                </a:lnTo>
                <a:lnTo>
                  <a:pt x="29" y="6"/>
                </a:lnTo>
                <a:lnTo>
                  <a:pt x="29" y="6"/>
                </a:lnTo>
                <a:lnTo>
                  <a:pt x="31" y="6"/>
                </a:lnTo>
                <a:lnTo>
                  <a:pt x="31" y="8"/>
                </a:lnTo>
                <a:lnTo>
                  <a:pt x="31" y="8"/>
                </a:lnTo>
                <a:lnTo>
                  <a:pt x="33" y="8"/>
                </a:lnTo>
                <a:lnTo>
                  <a:pt x="33" y="8"/>
                </a:lnTo>
                <a:lnTo>
                  <a:pt x="35" y="8"/>
                </a:lnTo>
                <a:lnTo>
                  <a:pt x="35" y="8"/>
                </a:lnTo>
                <a:lnTo>
                  <a:pt x="36" y="10"/>
                </a:lnTo>
                <a:lnTo>
                  <a:pt x="36" y="10"/>
                </a:lnTo>
                <a:lnTo>
                  <a:pt x="36" y="10"/>
                </a:lnTo>
                <a:lnTo>
                  <a:pt x="38" y="10"/>
                </a:lnTo>
                <a:lnTo>
                  <a:pt x="38" y="10"/>
                </a:lnTo>
                <a:lnTo>
                  <a:pt x="40" y="10"/>
                </a:lnTo>
                <a:lnTo>
                  <a:pt x="40" y="10"/>
                </a:lnTo>
                <a:lnTo>
                  <a:pt x="42" y="11"/>
                </a:lnTo>
                <a:lnTo>
                  <a:pt x="42" y="11"/>
                </a:lnTo>
                <a:lnTo>
                  <a:pt x="44" y="11"/>
                </a:lnTo>
                <a:lnTo>
                  <a:pt x="46" y="11"/>
                </a:lnTo>
                <a:lnTo>
                  <a:pt x="47" y="11"/>
                </a:lnTo>
                <a:lnTo>
                  <a:pt x="49" y="13"/>
                </a:lnTo>
                <a:lnTo>
                  <a:pt x="49" y="13"/>
                </a:lnTo>
                <a:lnTo>
                  <a:pt x="51" y="13"/>
                </a:lnTo>
                <a:lnTo>
                  <a:pt x="51" y="13"/>
                </a:lnTo>
                <a:lnTo>
                  <a:pt x="53" y="13"/>
                </a:lnTo>
                <a:lnTo>
                  <a:pt x="55" y="13"/>
                </a:lnTo>
                <a:lnTo>
                  <a:pt x="55" y="13"/>
                </a:lnTo>
                <a:lnTo>
                  <a:pt x="57" y="13"/>
                </a:lnTo>
                <a:lnTo>
                  <a:pt x="58" y="13"/>
                </a:lnTo>
                <a:lnTo>
                  <a:pt x="60" y="13"/>
                </a:lnTo>
                <a:lnTo>
                  <a:pt x="62" y="13"/>
                </a:lnTo>
                <a:lnTo>
                  <a:pt x="62" y="13"/>
                </a:lnTo>
                <a:lnTo>
                  <a:pt x="64" y="13"/>
                </a:lnTo>
                <a:lnTo>
                  <a:pt x="66" y="13"/>
                </a:lnTo>
                <a:lnTo>
                  <a:pt x="68" y="15"/>
                </a:lnTo>
                <a:lnTo>
                  <a:pt x="68" y="15"/>
                </a:lnTo>
                <a:lnTo>
                  <a:pt x="70" y="15"/>
                </a:lnTo>
                <a:lnTo>
                  <a:pt x="70" y="15"/>
                </a:lnTo>
                <a:lnTo>
                  <a:pt x="71" y="17"/>
                </a:lnTo>
                <a:lnTo>
                  <a:pt x="71" y="17"/>
                </a:lnTo>
                <a:lnTo>
                  <a:pt x="73" y="17"/>
                </a:lnTo>
                <a:lnTo>
                  <a:pt x="73" y="17"/>
                </a:lnTo>
                <a:lnTo>
                  <a:pt x="75" y="19"/>
                </a:lnTo>
                <a:lnTo>
                  <a:pt x="75" y="19"/>
                </a:lnTo>
                <a:lnTo>
                  <a:pt x="77" y="19"/>
                </a:lnTo>
                <a:lnTo>
                  <a:pt x="79" y="19"/>
                </a:lnTo>
                <a:lnTo>
                  <a:pt x="79" y="19"/>
                </a:lnTo>
                <a:lnTo>
                  <a:pt x="81" y="21"/>
                </a:lnTo>
                <a:lnTo>
                  <a:pt x="82" y="22"/>
                </a:lnTo>
                <a:lnTo>
                  <a:pt x="82" y="22"/>
                </a:lnTo>
                <a:lnTo>
                  <a:pt x="84" y="22"/>
                </a:lnTo>
                <a:lnTo>
                  <a:pt x="86" y="22"/>
                </a:lnTo>
                <a:lnTo>
                  <a:pt x="86" y="24"/>
                </a:lnTo>
                <a:lnTo>
                  <a:pt x="88" y="24"/>
                </a:lnTo>
                <a:lnTo>
                  <a:pt x="90" y="24"/>
                </a:lnTo>
                <a:lnTo>
                  <a:pt x="92" y="26"/>
                </a:lnTo>
                <a:lnTo>
                  <a:pt x="93" y="26"/>
                </a:lnTo>
                <a:lnTo>
                  <a:pt x="95" y="26"/>
                </a:lnTo>
                <a:lnTo>
                  <a:pt x="95" y="26"/>
                </a:lnTo>
                <a:lnTo>
                  <a:pt x="95" y="26"/>
                </a:lnTo>
                <a:lnTo>
                  <a:pt x="93" y="26"/>
                </a:lnTo>
                <a:lnTo>
                  <a:pt x="93" y="26"/>
                </a:lnTo>
                <a:lnTo>
                  <a:pt x="92" y="24"/>
                </a:lnTo>
                <a:lnTo>
                  <a:pt x="90" y="24"/>
                </a:lnTo>
                <a:lnTo>
                  <a:pt x="90" y="24"/>
                </a:lnTo>
                <a:lnTo>
                  <a:pt x="88" y="24"/>
                </a:lnTo>
                <a:lnTo>
                  <a:pt x="88" y="22"/>
                </a:lnTo>
                <a:lnTo>
                  <a:pt x="88" y="22"/>
                </a:lnTo>
                <a:lnTo>
                  <a:pt x="86" y="22"/>
                </a:lnTo>
                <a:lnTo>
                  <a:pt x="84" y="21"/>
                </a:lnTo>
                <a:lnTo>
                  <a:pt x="84" y="21"/>
                </a:lnTo>
                <a:lnTo>
                  <a:pt x="82" y="21"/>
                </a:lnTo>
                <a:lnTo>
                  <a:pt x="81" y="21"/>
                </a:lnTo>
                <a:lnTo>
                  <a:pt x="81" y="19"/>
                </a:lnTo>
                <a:lnTo>
                  <a:pt x="81" y="19"/>
                </a:lnTo>
                <a:lnTo>
                  <a:pt x="81" y="19"/>
                </a:lnTo>
                <a:lnTo>
                  <a:pt x="79" y="19"/>
                </a:lnTo>
                <a:lnTo>
                  <a:pt x="77" y="17"/>
                </a:lnTo>
                <a:lnTo>
                  <a:pt x="77" y="17"/>
                </a:lnTo>
                <a:lnTo>
                  <a:pt x="75" y="17"/>
                </a:lnTo>
                <a:lnTo>
                  <a:pt x="73" y="15"/>
                </a:lnTo>
                <a:lnTo>
                  <a:pt x="73" y="15"/>
                </a:lnTo>
                <a:lnTo>
                  <a:pt x="71" y="15"/>
                </a:lnTo>
                <a:lnTo>
                  <a:pt x="71" y="15"/>
                </a:lnTo>
                <a:lnTo>
                  <a:pt x="70" y="15"/>
                </a:lnTo>
                <a:lnTo>
                  <a:pt x="70" y="13"/>
                </a:lnTo>
                <a:lnTo>
                  <a:pt x="70" y="13"/>
                </a:lnTo>
                <a:lnTo>
                  <a:pt x="68" y="13"/>
                </a:lnTo>
                <a:lnTo>
                  <a:pt x="68" y="13"/>
                </a:lnTo>
                <a:lnTo>
                  <a:pt x="66" y="13"/>
                </a:lnTo>
                <a:lnTo>
                  <a:pt x="66" y="13"/>
                </a:lnTo>
                <a:lnTo>
                  <a:pt x="64" y="13"/>
                </a:lnTo>
                <a:lnTo>
                  <a:pt x="62" y="13"/>
                </a:lnTo>
                <a:lnTo>
                  <a:pt x="62" y="13"/>
                </a:lnTo>
                <a:lnTo>
                  <a:pt x="60" y="13"/>
                </a:lnTo>
                <a:lnTo>
                  <a:pt x="60" y="13"/>
                </a:lnTo>
                <a:lnTo>
                  <a:pt x="58" y="13"/>
                </a:lnTo>
                <a:lnTo>
                  <a:pt x="58" y="13"/>
                </a:lnTo>
                <a:lnTo>
                  <a:pt x="57" y="13"/>
                </a:lnTo>
                <a:lnTo>
                  <a:pt x="55" y="13"/>
                </a:lnTo>
                <a:lnTo>
                  <a:pt x="53" y="11"/>
                </a:lnTo>
                <a:lnTo>
                  <a:pt x="53" y="11"/>
                </a:lnTo>
                <a:lnTo>
                  <a:pt x="51" y="11"/>
                </a:lnTo>
                <a:lnTo>
                  <a:pt x="51" y="11"/>
                </a:lnTo>
                <a:lnTo>
                  <a:pt x="49" y="11"/>
                </a:lnTo>
                <a:lnTo>
                  <a:pt x="49" y="11"/>
                </a:lnTo>
                <a:lnTo>
                  <a:pt x="49" y="11"/>
                </a:lnTo>
                <a:lnTo>
                  <a:pt x="47" y="11"/>
                </a:lnTo>
                <a:lnTo>
                  <a:pt x="47" y="11"/>
                </a:lnTo>
                <a:lnTo>
                  <a:pt x="46" y="10"/>
                </a:lnTo>
                <a:lnTo>
                  <a:pt x="46" y="10"/>
                </a:lnTo>
                <a:lnTo>
                  <a:pt x="46" y="10"/>
                </a:lnTo>
                <a:lnTo>
                  <a:pt x="44" y="10"/>
                </a:lnTo>
                <a:lnTo>
                  <a:pt x="44" y="10"/>
                </a:lnTo>
                <a:lnTo>
                  <a:pt x="42" y="10"/>
                </a:lnTo>
                <a:lnTo>
                  <a:pt x="42" y="10"/>
                </a:lnTo>
                <a:lnTo>
                  <a:pt x="40" y="10"/>
                </a:lnTo>
                <a:lnTo>
                  <a:pt x="40" y="8"/>
                </a:lnTo>
                <a:lnTo>
                  <a:pt x="38" y="8"/>
                </a:lnTo>
                <a:lnTo>
                  <a:pt x="38" y="8"/>
                </a:lnTo>
                <a:lnTo>
                  <a:pt x="36" y="8"/>
                </a:lnTo>
                <a:lnTo>
                  <a:pt x="36" y="8"/>
                </a:lnTo>
                <a:lnTo>
                  <a:pt x="36" y="8"/>
                </a:lnTo>
                <a:lnTo>
                  <a:pt x="36" y="8"/>
                </a:lnTo>
                <a:lnTo>
                  <a:pt x="35" y="6"/>
                </a:lnTo>
                <a:lnTo>
                  <a:pt x="35" y="6"/>
                </a:lnTo>
                <a:lnTo>
                  <a:pt x="33" y="6"/>
                </a:lnTo>
                <a:lnTo>
                  <a:pt x="33" y="6"/>
                </a:lnTo>
                <a:lnTo>
                  <a:pt x="33" y="6"/>
                </a:lnTo>
                <a:lnTo>
                  <a:pt x="31" y="6"/>
                </a:lnTo>
                <a:lnTo>
                  <a:pt x="31" y="6"/>
                </a:lnTo>
                <a:lnTo>
                  <a:pt x="29" y="6"/>
                </a:lnTo>
                <a:lnTo>
                  <a:pt x="29" y="4"/>
                </a:lnTo>
                <a:lnTo>
                  <a:pt x="29" y="4"/>
                </a:lnTo>
                <a:lnTo>
                  <a:pt x="27" y="4"/>
                </a:lnTo>
                <a:lnTo>
                  <a:pt x="27" y="4"/>
                </a:lnTo>
                <a:lnTo>
                  <a:pt x="27" y="4"/>
                </a:lnTo>
                <a:lnTo>
                  <a:pt x="25" y="4"/>
                </a:lnTo>
                <a:lnTo>
                  <a:pt x="25" y="4"/>
                </a:lnTo>
                <a:lnTo>
                  <a:pt x="25" y="4"/>
                </a:lnTo>
                <a:lnTo>
                  <a:pt x="24" y="2"/>
                </a:lnTo>
                <a:lnTo>
                  <a:pt x="24" y="2"/>
                </a:lnTo>
                <a:lnTo>
                  <a:pt x="24" y="2"/>
                </a:lnTo>
                <a:lnTo>
                  <a:pt x="24" y="2"/>
                </a:lnTo>
                <a:lnTo>
                  <a:pt x="22" y="2"/>
                </a:lnTo>
                <a:lnTo>
                  <a:pt x="22" y="2"/>
                </a:lnTo>
                <a:lnTo>
                  <a:pt x="22" y="0"/>
                </a:lnTo>
                <a:lnTo>
                  <a:pt x="20" y="0"/>
                </a:lnTo>
                <a:lnTo>
                  <a:pt x="22" y="2"/>
                </a:lnTo>
                <a:lnTo>
                  <a:pt x="20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1" y="0"/>
                </a:lnTo>
                <a:close/>
              </a:path>
            </a:pathLst>
          </a:custGeom>
          <a:solidFill>
            <a:srgbClr val="C0FE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23" name="Freeform 2179"/>
          <p:cNvSpPr>
            <a:spLocks/>
          </p:cNvSpPr>
          <p:nvPr/>
        </p:nvSpPr>
        <p:spPr bwMode="auto">
          <a:xfrm>
            <a:off x="6434138" y="4192588"/>
            <a:ext cx="76200" cy="34925"/>
          </a:xfrm>
          <a:custGeom>
            <a:avLst/>
            <a:gdLst>
              <a:gd name="T0" fmla="*/ 11 w 95"/>
              <a:gd name="T1" fmla="*/ 2 h 44"/>
              <a:gd name="T2" fmla="*/ 7 w 95"/>
              <a:gd name="T3" fmla="*/ 6 h 44"/>
              <a:gd name="T4" fmla="*/ 3 w 95"/>
              <a:gd name="T5" fmla="*/ 10 h 44"/>
              <a:gd name="T6" fmla="*/ 1 w 95"/>
              <a:gd name="T7" fmla="*/ 13 h 44"/>
              <a:gd name="T8" fmla="*/ 1 w 95"/>
              <a:gd name="T9" fmla="*/ 17 h 44"/>
              <a:gd name="T10" fmla="*/ 0 w 95"/>
              <a:gd name="T11" fmla="*/ 21 h 44"/>
              <a:gd name="T12" fmla="*/ 0 w 95"/>
              <a:gd name="T13" fmla="*/ 28 h 44"/>
              <a:gd name="T14" fmla="*/ 1 w 95"/>
              <a:gd name="T15" fmla="*/ 28 h 44"/>
              <a:gd name="T16" fmla="*/ 1 w 95"/>
              <a:gd name="T17" fmla="*/ 21 h 44"/>
              <a:gd name="T18" fmla="*/ 5 w 95"/>
              <a:gd name="T19" fmla="*/ 17 h 44"/>
              <a:gd name="T20" fmla="*/ 7 w 95"/>
              <a:gd name="T21" fmla="*/ 15 h 44"/>
              <a:gd name="T22" fmla="*/ 5 w 95"/>
              <a:gd name="T23" fmla="*/ 11 h 44"/>
              <a:gd name="T24" fmla="*/ 9 w 95"/>
              <a:gd name="T25" fmla="*/ 10 h 44"/>
              <a:gd name="T26" fmla="*/ 12 w 95"/>
              <a:gd name="T27" fmla="*/ 6 h 44"/>
              <a:gd name="T28" fmla="*/ 14 w 95"/>
              <a:gd name="T29" fmla="*/ 2 h 44"/>
              <a:gd name="T30" fmla="*/ 14 w 95"/>
              <a:gd name="T31" fmla="*/ 0 h 44"/>
              <a:gd name="T32" fmla="*/ 14 w 95"/>
              <a:gd name="T33" fmla="*/ 6 h 44"/>
              <a:gd name="T34" fmla="*/ 16 w 95"/>
              <a:gd name="T35" fmla="*/ 8 h 44"/>
              <a:gd name="T36" fmla="*/ 20 w 95"/>
              <a:gd name="T37" fmla="*/ 11 h 44"/>
              <a:gd name="T38" fmla="*/ 24 w 95"/>
              <a:gd name="T39" fmla="*/ 13 h 44"/>
              <a:gd name="T40" fmla="*/ 29 w 95"/>
              <a:gd name="T41" fmla="*/ 17 h 44"/>
              <a:gd name="T42" fmla="*/ 36 w 95"/>
              <a:gd name="T43" fmla="*/ 21 h 44"/>
              <a:gd name="T44" fmla="*/ 42 w 95"/>
              <a:gd name="T45" fmla="*/ 24 h 44"/>
              <a:gd name="T46" fmla="*/ 47 w 95"/>
              <a:gd name="T47" fmla="*/ 28 h 44"/>
              <a:gd name="T48" fmla="*/ 53 w 95"/>
              <a:gd name="T49" fmla="*/ 33 h 44"/>
              <a:gd name="T50" fmla="*/ 58 w 95"/>
              <a:gd name="T51" fmla="*/ 39 h 44"/>
              <a:gd name="T52" fmla="*/ 68 w 95"/>
              <a:gd name="T53" fmla="*/ 44 h 44"/>
              <a:gd name="T54" fmla="*/ 62 w 95"/>
              <a:gd name="T55" fmla="*/ 39 h 44"/>
              <a:gd name="T56" fmla="*/ 57 w 95"/>
              <a:gd name="T57" fmla="*/ 35 h 44"/>
              <a:gd name="T58" fmla="*/ 53 w 95"/>
              <a:gd name="T59" fmla="*/ 30 h 44"/>
              <a:gd name="T60" fmla="*/ 51 w 95"/>
              <a:gd name="T61" fmla="*/ 28 h 44"/>
              <a:gd name="T62" fmla="*/ 47 w 95"/>
              <a:gd name="T63" fmla="*/ 24 h 44"/>
              <a:gd name="T64" fmla="*/ 44 w 95"/>
              <a:gd name="T65" fmla="*/ 22 h 44"/>
              <a:gd name="T66" fmla="*/ 38 w 95"/>
              <a:gd name="T67" fmla="*/ 19 h 44"/>
              <a:gd name="T68" fmla="*/ 35 w 95"/>
              <a:gd name="T69" fmla="*/ 17 h 44"/>
              <a:gd name="T70" fmla="*/ 29 w 95"/>
              <a:gd name="T71" fmla="*/ 13 h 44"/>
              <a:gd name="T72" fmla="*/ 24 w 95"/>
              <a:gd name="T73" fmla="*/ 11 h 44"/>
              <a:gd name="T74" fmla="*/ 20 w 95"/>
              <a:gd name="T75" fmla="*/ 10 h 44"/>
              <a:gd name="T76" fmla="*/ 18 w 95"/>
              <a:gd name="T77" fmla="*/ 6 h 44"/>
              <a:gd name="T78" fmla="*/ 18 w 95"/>
              <a:gd name="T79" fmla="*/ 2 h 44"/>
              <a:gd name="T80" fmla="*/ 18 w 95"/>
              <a:gd name="T81" fmla="*/ 2 h 44"/>
              <a:gd name="T82" fmla="*/ 24 w 95"/>
              <a:gd name="T83" fmla="*/ 4 h 44"/>
              <a:gd name="T84" fmla="*/ 31 w 95"/>
              <a:gd name="T85" fmla="*/ 8 h 44"/>
              <a:gd name="T86" fmla="*/ 38 w 95"/>
              <a:gd name="T87" fmla="*/ 10 h 44"/>
              <a:gd name="T88" fmla="*/ 51 w 95"/>
              <a:gd name="T89" fmla="*/ 13 h 44"/>
              <a:gd name="T90" fmla="*/ 64 w 95"/>
              <a:gd name="T91" fmla="*/ 13 h 44"/>
              <a:gd name="T92" fmla="*/ 75 w 95"/>
              <a:gd name="T93" fmla="*/ 19 h 44"/>
              <a:gd name="T94" fmla="*/ 86 w 95"/>
              <a:gd name="T95" fmla="*/ 24 h 44"/>
              <a:gd name="T96" fmla="*/ 92 w 95"/>
              <a:gd name="T97" fmla="*/ 24 h 44"/>
              <a:gd name="T98" fmla="*/ 81 w 95"/>
              <a:gd name="T99" fmla="*/ 21 h 44"/>
              <a:gd name="T100" fmla="*/ 71 w 95"/>
              <a:gd name="T101" fmla="*/ 15 h 44"/>
              <a:gd name="T102" fmla="*/ 62 w 95"/>
              <a:gd name="T103" fmla="*/ 13 h 44"/>
              <a:gd name="T104" fmla="*/ 51 w 95"/>
              <a:gd name="T105" fmla="*/ 11 h 44"/>
              <a:gd name="T106" fmla="*/ 44 w 95"/>
              <a:gd name="T107" fmla="*/ 10 h 44"/>
              <a:gd name="T108" fmla="*/ 36 w 95"/>
              <a:gd name="T109" fmla="*/ 8 h 44"/>
              <a:gd name="T110" fmla="*/ 29 w 95"/>
              <a:gd name="T111" fmla="*/ 4 h 44"/>
              <a:gd name="T112" fmla="*/ 24 w 95"/>
              <a:gd name="T113" fmla="*/ 2 h 44"/>
              <a:gd name="T114" fmla="*/ 14 w 95"/>
              <a:gd name="T115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95" h="44">
                <a:moveTo>
                  <a:pt x="11" y="0"/>
                </a:move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9" y="2"/>
                </a:lnTo>
                <a:lnTo>
                  <a:pt x="9" y="4"/>
                </a:lnTo>
                <a:lnTo>
                  <a:pt x="9" y="4"/>
                </a:lnTo>
                <a:lnTo>
                  <a:pt x="9" y="4"/>
                </a:lnTo>
                <a:lnTo>
                  <a:pt x="9" y="4"/>
                </a:lnTo>
                <a:lnTo>
                  <a:pt x="9" y="4"/>
                </a:lnTo>
                <a:lnTo>
                  <a:pt x="9" y="4"/>
                </a:lnTo>
                <a:lnTo>
                  <a:pt x="9" y="6"/>
                </a:lnTo>
                <a:lnTo>
                  <a:pt x="7" y="6"/>
                </a:lnTo>
                <a:lnTo>
                  <a:pt x="7" y="6"/>
                </a:lnTo>
                <a:lnTo>
                  <a:pt x="7" y="6"/>
                </a:lnTo>
                <a:lnTo>
                  <a:pt x="7" y="6"/>
                </a:lnTo>
                <a:lnTo>
                  <a:pt x="7" y="6"/>
                </a:lnTo>
                <a:lnTo>
                  <a:pt x="7" y="8"/>
                </a:lnTo>
                <a:lnTo>
                  <a:pt x="7" y="8"/>
                </a:lnTo>
                <a:lnTo>
                  <a:pt x="5" y="8"/>
                </a:lnTo>
                <a:lnTo>
                  <a:pt x="5" y="8"/>
                </a:lnTo>
                <a:lnTo>
                  <a:pt x="5" y="10"/>
                </a:lnTo>
                <a:lnTo>
                  <a:pt x="5" y="10"/>
                </a:lnTo>
                <a:lnTo>
                  <a:pt x="3" y="10"/>
                </a:lnTo>
                <a:lnTo>
                  <a:pt x="3" y="10"/>
                </a:lnTo>
                <a:lnTo>
                  <a:pt x="3" y="10"/>
                </a:lnTo>
                <a:lnTo>
                  <a:pt x="3" y="10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1" y="11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1" y="15"/>
                </a:lnTo>
                <a:lnTo>
                  <a:pt x="1" y="15"/>
                </a:lnTo>
                <a:lnTo>
                  <a:pt x="1" y="15"/>
                </a:lnTo>
                <a:lnTo>
                  <a:pt x="3" y="17"/>
                </a:lnTo>
                <a:lnTo>
                  <a:pt x="3" y="17"/>
                </a:lnTo>
                <a:lnTo>
                  <a:pt x="1" y="17"/>
                </a:lnTo>
                <a:lnTo>
                  <a:pt x="1" y="17"/>
                </a:lnTo>
                <a:lnTo>
                  <a:pt x="1" y="17"/>
                </a:lnTo>
                <a:lnTo>
                  <a:pt x="1" y="19"/>
                </a:lnTo>
                <a:lnTo>
                  <a:pt x="1" y="19"/>
                </a:lnTo>
                <a:lnTo>
                  <a:pt x="1" y="19"/>
                </a:lnTo>
                <a:lnTo>
                  <a:pt x="0" y="19"/>
                </a:lnTo>
                <a:lnTo>
                  <a:pt x="0" y="19"/>
                </a:lnTo>
                <a:lnTo>
                  <a:pt x="0" y="19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0" y="22"/>
                </a:lnTo>
                <a:lnTo>
                  <a:pt x="0" y="22"/>
                </a:lnTo>
                <a:lnTo>
                  <a:pt x="0" y="22"/>
                </a:lnTo>
                <a:lnTo>
                  <a:pt x="0" y="24"/>
                </a:lnTo>
                <a:lnTo>
                  <a:pt x="0" y="24"/>
                </a:lnTo>
                <a:lnTo>
                  <a:pt x="0" y="26"/>
                </a:lnTo>
                <a:lnTo>
                  <a:pt x="0" y="26"/>
                </a:lnTo>
                <a:lnTo>
                  <a:pt x="0" y="26"/>
                </a:lnTo>
                <a:lnTo>
                  <a:pt x="0" y="28"/>
                </a:lnTo>
                <a:lnTo>
                  <a:pt x="0" y="28"/>
                </a:lnTo>
                <a:lnTo>
                  <a:pt x="1" y="28"/>
                </a:lnTo>
                <a:lnTo>
                  <a:pt x="1" y="30"/>
                </a:lnTo>
                <a:lnTo>
                  <a:pt x="3" y="32"/>
                </a:lnTo>
                <a:lnTo>
                  <a:pt x="5" y="32"/>
                </a:lnTo>
                <a:lnTo>
                  <a:pt x="5" y="32"/>
                </a:lnTo>
                <a:lnTo>
                  <a:pt x="3" y="30"/>
                </a:lnTo>
                <a:lnTo>
                  <a:pt x="3" y="30"/>
                </a:lnTo>
                <a:lnTo>
                  <a:pt x="3" y="30"/>
                </a:lnTo>
                <a:lnTo>
                  <a:pt x="3" y="28"/>
                </a:lnTo>
                <a:lnTo>
                  <a:pt x="1" y="28"/>
                </a:lnTo>
                <a:lnTo>
                  <a:pt x="3" y="26"/>
                </a:lnTo>
                <a:lnTo>
                  <a:pt x="1" y="26"/>
                </a:lnTo>
                <a:lnTo>
                  <a:pt x="1" y="26"/>
                </a:lnTo>
                <a:lnTo>
                  <a:pt x="1" y="24"/>
                </a:lnTo>
                <a:lnTo>
                  <a:pt x="1" y="24"/>
                </a:lnTo>
                <a:lnTo>
                  <a:pt x="1" y="24"/>
                </a:lnTo>
                <a:lnTo>
                  <a:pt x="1" y="22"/>
                </a:lnTo>
                <a:lnTo>
                  <a:pt x="1" y="22"/>
                </a:lnTo>
                <a:lnTo>
                  <a:pt x="1" y="21"/>
                </a:lnTo>
                <a:lnTo>
                  <a:pt x="1" y="21"/>
                </a:lnTo>
                <a:lnTo>
                  <a:pt x="1" y="21"/>
                </a:lnTo>
                <a:lnTo>
                  <a:pt x="3" y="21"/>
                </a:lnTo>
                <a:lnTo>
                  <a:pt x="3" y="21"/>
                </a:lnTo>
                <a:lnTo>
                  <a:pt x="3" y="19"/>
                </a:lnTo>
                <a:lnTo>
                  <a:pt x="3" y="19"/>
                </a:lnTo>
                <a:lnTo>
                  <a:pt x="5" y="19"/>
                </a:lnTo>
                <a:lnTo>
                  <a:pt x="5" y="19"/>
                </a:lnTo>
                <a:lnTo>
                  <a:pt x="5" y="19"/>
                </a:lnTo>
                <a:lnTo>
                  <a:pt x="5" y="19"/>
                </a:lnTo>
                <a:lnTo>
                  <a:pt x="5" y="17"/>
                </a:lnTo>
                <a:lnTo>
                  <a:pt x="5" y="17"/>
                </a:lnTo>
                <a:lnTo>
                  <a:pt x="7" y="17"/>
                </a:lnTo>
                <a:lnTo>
                  <a:pt x="5" y="17"/>
                </a:lnTo>
                <a:lnTo>
                  <a:pt x="5" y="17"/>
                </a:lnTo>
                <a:lnTo>
                  <a:pt x="7" y="17"/>
                </a:lnTo>
                <a:lnTo>
                  <a:pt x="7" y="17"/>
                </a:lnTo>
                <a:lnTo>
                  <a:pt x="7" y="15"/>
                </a:lnTo>
                <a:lnTo>
                  <a:pt x="5" y="15"/>
                </a:lnTo>
                <a:lnTo>
                  <a:pt x="7" y="15"/>
                </a:lnTo>
                <a:lnTo>
                  <a:pt x="7" y="15"/>
                </a:lnTo>
                <a:lnTo>
                  <a:pt x="7" y="15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7" y="11"/>
                </a:lnTo>
                <a:lnTo>
                  <a:pt x="7" y="11"/>
                </a:lnTo>
                <a:lnTo>
                  <a:pt x="7" y="11"/>
                </a:lnTo>
                <a:lnTo>
                  <a:pt x="7" y="10"/>
                </a:lnTo>
                <a:lnTo>
                  <a:pt x="7" y="10"/>
                </a:lnTo>
                <a:lnTo>
                  <a:pt x="7" y="10"/>
                </a:lnTo>
                <a:lnTo>
                  <a:pt x="9" y="10"/>
                </a:lnTo>
                <a:lnTo>
                  <a:pt x="9" y="10"/>
                </a:lnTo>
                <a:lnTo>
                  <a:pt x="9" y="10"/>
                </a:lnTo>
                <a:lnTo>
                  <a:pt x="9" y="8"/>
                </a:lnTo>
                <a:lnTo>
                  <a:pt x="11" y="8"/>
                </a:lnTo>
                <a:lnTo>
                  <a:pt x="11" y="8"/>
                </a:lnTo>
                <a:lnTo>
                  <a:pt x="11" y="8"/>
                </a:lnTo>
                <a:lnTo>
                  <a:pt x="11" y="8"/>
                </a:lnTo>
                <a:lnTo>
                  <a:pt x="11" y="6"/>
                </a:lnTo>
                <a:lnTo>
                  <a:pt x="11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4"/>
                </a:lnTo>
                <a:lnTo>
                  <a:pt x="12" y="4"/>
                </a:lnTo>
                <a:lnTo>
                  <a:pt x="14" y="4"/>
                </a:lnTo>
                <a:lnTo>
                  <a:pt x="14" y="4"/>
                </a:lnTo>
                <a:lnTo>
                  <a:pt x="14" y="4"/>
                </a:lnTo>
                <a:lnTo>
                  <a:pt x="14" y="4"/>
                </a:lnTo>
                <a:lnTo>
                  <a:pt x="14" y="2"/>
                </a:lnTo>
                <a:lnTo>
                  <a:pt x="14" y="2"/>
                </a:lnTo>
                <a:lnTo>
                  <a:pt x="14" y="2"/>
                </a:lnTo>
                <a:lnTo>
                  <a:pt x="14" y="2"/>
                </a:lnTo>
                <a:lnTo>
                  <a:pt x="14" y="2"/>
                </a:lnTo>
                <a:lnTo>
                  <a:pt x="14" y="2"/>
                </a:lnTo>
                <a:lnTo>
                  <a:pt x="14" y="0"/>
                </a:lnTo>
                <a:lnTo>
                  <a:pt x="14" y="0"/>
                </a:lnTo>
                <a:lnTo>
                  <a:pt x="14" y="0"/>
                </a:lnTo>
                <a:lnTo>
                  <a:pt x="14" y="0"/>
                </a:lnTo>
                <a:lnTo>
                  <a:pt x="14" y="0"/>
                </a:lnTo>
                <a:lnTo>
                  <a:pt x="14" y="0"/>
                </a:lnTo>
                <a:lnTo>
                  <a:pt x="14" y="0"/>
                </a:lnTo>
                <a:lnTo>
                  <a:pt x="14" y="2"/>
                </a:lnTo>
                <a:lnTo>
                  <a:pt x="14" y="4"/>
                </a:lnTo>
                <a:lnTo>
                  <a:pt x="14" y="4"/>
                </a:lnTo>
                <a:lnTo>
                  <a:pt x="14" y="4"/>
                </a:lnTo>
                <a:lnTo>
                  <a:pt x="14" y="4"/>
                </a:lnTo>
                <a:lnTo>
                  <a:pt x="14" y="4"/>
                </a:lnTo>
                <a:lnTo>
                  <a:pt x="14" y="6"/>
                </a:lnTo>
                <a:lnTo>
                  <a:pt x="14" y="6"/>
                </a:lnTo>
                <a:lnTo>
                  <a:pt x="14" y="6"/>
                </a:lnTo>
                <a:lnTo>
                  <a:pt x="14" y="6"/>
                </a:lnTo>
                <a:lnTo>
                  <a:pt x="14" y="6"/>
                </a:lnTo>
                <a:lnTo>
                  <a:pt x="14" y="6"/>
                </a:lnTo>
                <a:lnTo>
                  <a:pt x="14" y="6"/>
                </a:lnTo>
                <a:lnTo>
                  <a:pt x="14" y="8"/>
                </a:lnTo>
                <a:lnTo>
                  <a:pt x="16" y="8"/>
                </a:lnTo>
                <a:lnTo>
                  <a:pt x="16" y="8"/>
                </a:lnTo>
                <a:lnTo>
                  <a:pt x="16" y="8"/>
                </a:lnTo>
                <a:lnTo>
                  <a:pt x="16" y="8"/>
                </a:lnTo>
                <a:lnTo>
                  <a:pt x="16" y="8"/>
                </a:lnTo>
                <a:lnTo>
                  <a:pt x="16" y="8"/>
                </a:lnTo>
                <a:lnTo>
                  <a:pt x="16" y="10"/>
                </a:lnTo>
                <a:lnTo>
                  <a:pt x="18" y="10"/>
                </a:lnTo>
                <a:lnTo>
                  <a:pt x="18" y="10"/>
                </a:lnTo>
                <a:lnTo>
                  <a:pt x="18" y="10"/>
                </a:lnTo>
                <a:lnTo>
                  <a:pt x="18" y="10"/>
                </a:lnTo>
                <a:lnTo>
                  <a:pt x="20" y="10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2" y="13"/>
                </a:lnTo>
                <a:lnTo>
                  <a:pt x="22" y="13"/>
                </a:lnTo>
                <a:lnTo>
                  <a:pt x="22" y="13"/>
                </a:lnTo>
                <a:lnTo>
                  <a:pt x="22" y="13"/>
                </a:lnTo>
                <a:lnTo>
                  <a:pt x="24" y="13"/>
                </a:lnTo>
                <a:lnTo>
                  <a:pt x="24" y="13"/>
                </a:lnTo>
                <a:lnTo>
                  <a:pt x="25" y="15"/>
                </a:lnTo>
                <a:lnTo>
                  <a:pt x="25" y="15"/>
                </a:lnTo>
                <a:lnTo>
                  <a:pt x="25" y="15"/>
                </a:lnTo>
                <a:lnTo>
                  <a:pt x="27" y="15"/>
                </a:lnTo>
                <a:lnTo>
                  <a:pt x="27" y="15"/>
                </a:lnTo>
                <a:lnTo>
                  <a:pt x="27" y="15"/>
                </a:lnTo>
                <a:lnTo>
                  <a:pt x="27" y="17"/>
                </a:lnTo>
                <a:lnTo>
                  <a:pt x="29" y="17"/>
                </a:lnTo>
                <a:lnTo>
                  <a:pt x="29" y="17"/>
                </a:lnTo>
                <a:lnTo>
                  <a:pt x="29" y="17"/>
                </a:lnTo>
                <a:lnTo>
                  <a:pt x="31" y="17"/>
                </a:lnTo>
                <a:lnTo>
                  <a:pt x="31" y="17"/>
                </a:lnTo>
                <a:lnTo>
                  <a:pt x="31" y="17"/>
                </a:lnTo>
                <a:lnTo>
                  <a:pt x="33" y="17"/>
                </a:lnTo>
                <a:lnTo>
                  <a:pt x="33" y="19"/>
                </a:lnTo>
                <a:lnTo>
                  <a:pt x="33" y="19"/>
                </a:lnTo>
                <a:lnTo>
                  <a:pt x="33" y="19"/>
                </a:lnTo>
                <a:lnTo>
                  <a:pt x="35" y="19"/>
                </a:lnTo>
                <a:lnTo>
                  <a:pt x="35" y="19"/>
                </a:lnTo>
                <a:lnTo>
                  <a:pt x="36" y="21"/>
                </a:lnTo>
                <a:lnTo>
                  <a:pt x="36" y="21"/>
                </a:lnTo>
                <a:lnTo>
                  <a:pt x="36" y="21"/>
                </a:lnTo>
                <a:lnTo>
                  <a:pt x="38" y="21"/>
                </a:lnTo>
                <a:lnTo>
                  <a:pt x="38" y="22"/>
                </a:lnTo>
                <a:lnTo>
                  <a:pt x="40" y="22"/>
                </a:lnTo>
                <a:lnTo>
                  <a:pt x="40" y="22"/>
                </a:lnTo>
                <a:lnTo>
                  <a:pt x="40" y="22"/>
                </a:lnTo>
                <a:lnTo>
                  <a:pt x="42" y="22"/>
                </a:lnTo>
                <a:lnTo>
                  <a:pt x="42" y="22"/>
                </a:lnTo>
                <a:lnTo>
                  <a:pt x="42" y="24"/>
                </a:lnTo>
                <a:lnTo>
                  <a:pt x="44" y="24"/>
                </a:lnTo>
                <a:lnTo>
                  <a:pt x="44" y="24"/>
                </a:lnTo>
                <a:lnTo>
                  <a:pt x="46" y="24"/>
                </a:lnTo>
                <a:lnTo>
                  <a:pt x="46" y="24"/>
                </a:lnTo>
                <a:lnTo>
                  <a:pt x="46" y="26"/>
                </a:lnTo>
                <a:lnTo>
                  <a:pt x="46" y="26"/>
                </a:lnTo>
                <a:lnTo>
                  <a:pt x="47" y="26"/>
                </a:lnTo>
                <a:lnTo>
                  <a:pt x="47" y="28"/>
                </a:lnTo>
                <a:lnTo>
                  <a:pt x="47" y="28"/>
                </a:lnTo>
                <a:lnTo>
                  <a:pt x="47" y="28"/>
                </a:lnTo>
                <a:lnTo>
                  <a:pt x="49" y="30"/>
                </a:lnTo>
                <a:lnTo>
                  <a:pt x="49" y="30"/>
                </a:lnTo>
                <a:lnTo>
                  <a:pt x="49" y="30"/>
                </a:lnTo>
                <a:lnTo>
                  <a:pt x="49" y="32"/>
                </a:lnTo>
                <a:lnTo>
                  <a:pt x="51" y="32"/>
                </a:lnTo>
                <a:lnTo>
                  <a:pt x="51" y="32"/>
                </a:lnTo>
                <a:lnTo>
                  <a:pt x="51" y="32"/>
                </a:lnTo>
                <a:lnTo>
                  <a:pt x="53" y="33"/>
                </a:lnTo>
                <a:lnTo>
                  <a:pt x="53" y="33"/>
                </a:lnTo>
                <a:lnTo>
                  <a:pt x="53" y="33"/>
                </a:lnTo>
                <a:lnTo>
                  <a:pt x="53" y="33"/>
                </a:lnTo>
                <a:lnTo>
                  <a:pt x="53" y="35"/>
                </a:lnTo>
                <a:lnTo>
                  <a:pt x="53" y="35"/>
                </a:lnTo>
                <a:lnTo>
                  <a:pt x="55" y="35"/>
                </a:lnTo>
                <a:lnTo>
                  <a:pt x="55" y="37"/>
                </a:lnTo>
                <a:lnTo>
                  <a:pt x="57" y="37"/>
                </a:lnTo>
                <a:lnTo>
                  <a:pt x="57" y="37"/>
                </a:lnTo>
                <a:lnTo>
                  <a:pt x="58" y="37"/>
                </a:lnTo>
                <a:lnTo>
                  <a:pt x="58" y="39"/>
                </a:lnTo>
                <a:lnTo>
                  <a:pt x="58" y="39"/>
                </a:lnTo>
                <a:lnTo>
                  <a:pt x="60" y="39"/>
                </a:lnTo>
                <a:lnTo>
                  <a:pt x="60" y="39"/>
                </a:lnTo>
                <a:lnTo>
                  <a:pt x="60" y="41"/>
                </a:lnTo>
                <a:lnTo>
                  <a:pt x="62" y="41"/>
                </a:lnTo>
                <a:lnTo>
                  <a:pt x="64" y="43"/>
                </a:lnTo>
                <a:lnTo>
                  <a:pt x="64" y="43"/>
                </a:lnTo>
                <a:lnTo>
                  <a:pt x="66" y="43"/>
                </a:lnTo>
                <a:lnTo>
                  <a:pt x="66" y="44"/>
                </a:lnTo>
                <a:lnTo>
                  <a:pt x="68" y="44"/>
                </a:lnTo>
                <a:lnTo>
                  <a:pt x="68" y="44"/>
                </a:lnTo>
                <a:lnTo>
                  <a:pt x="70" y="44"/>
                </a:lnTo>
                <a:lnTo>
                  <a:pt x="68" y="44"/>
                </a:lnTo>
                <a:lnTo>
                  <a:pt x="68" y="43"/>
                </a:lnTo>
                <a:lnTo>
                  <a:pt x="66" y="43"/>
                </a:lnTo>
                <a:lnTo>
                  <a:pt x="66" y="43"/>
                </a:lnTo>
                <a:lnTo>
                  <a:pt x="66" y="41"/>
                </a:lnTo>
                <a:lnTo>
                  <a:pt x="64" y="41"/>
                </a:lnTo>
                <a:lnTo>
                  <a:pt x="62" y="41"/>
                </a:lnTo>
                <a:lnTo>
                  <a:pt x="62" y="39"/>
                </a:lnTo>
                <a:lnTo>
                  <a:pt x="62" y="39"/>
                </a:lnTo>
                <a:lnTo>
                  <a:pt x="62" y="39"/>
                </a:lnTo>
                <a:lnTo>
                  <a:pt x="62" y="39"/>
                </a:lnTo>
                <a:lnTo>
                  <a:pt x="60" y="37"/>
                </a:lnTo>
                <a:lnTo>
                  <a:pt x="60" y="37"/>
                </a:lnTo>
                <a:lnTo>
                  <a:pt x="58" y="37"/>
                </a:lnTo>
                <a:lnTo>
                  <a:pt x="58" y="37"/>
                </a:lnTo>
                <a:lnTo>
                  <a:pt x="58" y="37"/>
                </a:lnTo>
                <a:lnTo>
                  <a:pt x="58" y="35"/>
                </a:lnTo>
                <a:lnTo>
                  <a:pt x="57" y="35"/>
                </a:lnTo>
                <a:lnTo>
                  <a:pt x="57" y="35"/>
                </a:lnTo>
                <a:lnTo>
                  <a:pt x="57" y="35"/>
                </a:lnTo>
                <a:lnTo>
                  <a:pt x="57" y="33"/>
                </a:lnTo>
                <a:lnTo>
                  <a:pt x="57" y="33"/>
                </a:lnTo>
                <a:lnTo>
                  <a:pt x="57" y="33"/>
                </a:lnTo>
                <a:lnTo>
                  <a:pt x="55" y="32"/>
                </a:lnTo>
                <a:lnTo>
                  <a:pt x="55" y="32"/>
                </a:lnTo>
                <a:lnTo>
                  <a:pt x="53" y="32"/>
                </a:lnTo>
                <a:lnTo>
                  <a:pt x="53" y="32"/>
                </a:lnTo>
                <a:lnTo>
                  <a:pt x="53" y="32"/>
                </a:lnTo>
                <a:lnTo>
                  <a:pt x="53" y="30"/>
                </a:lnTo>
                <a:lnTo>
                  <a:pt x="53" y="30"/>
                </a:lnTo>
                <a:lnTo>
                  <a:pt x="53" y="30"/>
                </a:lnTo>
                <a:lnTo>
                  <a:pt x="53" y="30"/>
                </a:lnTo>
                <a:lnTo>
                  <a:pt x="51" y="30"/>
                </a:lnTo>
                <a:lnTo>
                  <a:pt x="51" y="30"/>
                </a:lnTo>
                <a:lnTo>
                  <a:pt x="51" y="30"/>
                </a:lnTo>
                <a:lnTo>
                  <a:pt x="51" y="28"/>
                </a:lnTo>
                <a:lnTo>
                  <a:pt x="51" y="28"/>
                </a:lnTo>
                <a:lnTo>
                  <a:pt x="51" y="28"/>
                </a:lnTo>
                <a:lnTo>
                  <a:pt x="51" y="28"/>
                </a:lnTo>
                <a:lnTo>
                  <a:pt x="51" y="28"/>
                </a:lnTo>
                <a:lnTo>
                  <a:pt x="49" y="28"/>
                </a:lnTo>
                <a:lnTo>
                  <a:pt x="49" y="26"/>
                </a:lnTo>
                <a:lnTo>
                  <a:pt x="49" y="26"/>
                </a:lnTo>
                <a:lnTo>
                  <a:pt x="49" y="26"/>
                </a:lnTo>
                <a:lnTo>
                  <a:pt x="49" y="26"/>
                </a:lnTo>
                <a:lnTo>
                  <a:pt x="47" y="26"/>
                </a:lnTo>
                <a:lnTo>
                  <a:pt x="47" y="24"/>
                </a:lnTo>
                <a:lnTo>
                  <a:pt x="47" y="24"/>
                </a:lnTo>
                <a:lnTo>
                  <a:pt x="47" y="24"/>
                </a:lnTo>
                <a:lnTo>
                  <a:pt x="47" y="24"/>
                </a:lnTo>
                <a:lnTo>
                  <a:pt x="47" y="24"/>
                </a:lnTo>
                <a:lnTo>
                  <a:pt x="46" y="24"/>
                </a:lnTo>
                <a:lnTo>
                  <a:pt x="46" y="22"/>
                </a:lnTo>
                <a:lnTo>
                  <a:pt x="46" y="22"/>
                </a:lnTo>
                <a:lnTo>
                  <a:pt x="46" y="22"/>
                </a:lnTo>
                <a:lnTo>
                  <a:pt x="46" y="22"/>
                </a:lnTo>
                <a:lnTo>
                  <a:pt x="44" y="22"/>
                </a:lnTo>
                <a:lnTo>
                  <a:pt x="44" y="22"/>
                </a:lnTo>
                <a:lnTo>
                  <a:pt x="44" y="22"/>
                </a:lnTo>
                <a:lnTo>
                  <a:pt x="44" y="21"/>
                </a:lnTo>
                <a:lnTo>
                  <a:pt x="42" y="21"/>
                </a:lnTo>
                <a:lnTo>
                  <a:pt x="42" y="21"/>
                </a:lnTo>
                <a:lnTo>
                  <a:pt x="42" y="21"/>
                </a:lnTo>
                <a:lnTo>
                  <a:pt x="40" y="21"/>
                </a:lnTo>
                <a:lnTo>
                  <a:pt x="40" y="21"/>
                </a:lnTo>
                <a:lnTo>
                  <a:pt x="40" y="19"/>
                </a:lnTo>
                <a:lnTo>
                  <a:pt x="40" y="19"/>
                </a:lnTo>
                <a:lnTo>
                  <a:pt x="38" y="19"/>
                </a:lnTo>
                <a:lnTo>
                  <a:pt x="38" y="19"/>
                </a:lnTo>
                <a:lnTo>
                  <a:pt x="38" y="19"/>
                </a:lnTo>
                <a:lnTo>
                  <a:pt x="38" y="19"/>
                </a:lnTo>
                <a:lnTo>
                  <a:pt x="36" y="19"/>
                </a:lnTo>
                <a:lnTo>
                  <a:pt x="36" y="19"/>
                </a:lnTo>
                <a:lnTo>
                  <a:pt x="36" y="17"/>
                </a:lnTo>
                <a:lnTo>
                  <a:pt x="36" y="17"/>
                </a:lnTo>
                <a:lnTo>
                  <a:pt x="36" y="17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3" y="17"/>
                </a:lnTo>
                <a:lnTo>
                  <a:pt x="33" y="15"/>
                </a:lnTo>
                <a:lnTo>
                  <a:pt x="33" y="15"/>
                </a:lnTo>
                <a:lnTo>
                  <a:pt x="31" y="15"/>
                </a:lnTo>
                <a:lnTo>
                  <a:pt x="31" y="15"/>
                </a:lnTo>
                <a:lnTo>
                  <a:pt x="31" y="15"/>
                </a:lnTo>
                <a:lnTo>
                  <a:pt x="29" y="15"/>
                </a:lnTo>
                <a:lnTo>
                  <a:pt x="29" y="15"/>
                </a:lnTo>
                <a:lnTo>
                  <a:pt x="29" y="13"/>
                </a:lnTo>
                <a:lnTo>
                  <a:pt x="29" y="13"/>
                </a:lnTo>
                <a:lnTo>
                  <a:pt x="27" y="13"/>
                </a:lnTo>
                <a:lnTo>
                  <a:pt x="27" y="13"/>
                </a:lnTo>
                <a:lnTo>
                  <a:pt x="27" y="13"/>
                </a:lnTo>
                <a:lnTo>
                  <a:pt x="27" y="13"/>
                </a:lnTo>
                <a:lnTo>
                  <a:pt x="25" y="13"/>
                </a:lnTo>
                <a:lnTo>
                  <a:pt x="25" y="13"/>
                </a:lnTo>
                <a:lnTo>
                  <a:pt x="25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2" y="10"/>
                </a:lnTo>
                <a:lnTo>
                  <a:pt x="22" y="10"/>
                </a:lnTo>
                <a:lnTo>
                  <a:pt x="22" y="10"/>
                </a:lnTo>
                <a:lnTo>
                  <a:pt x="22" y="10"/>
                </a:lnTo>
                <a:lnTo>
                  <a:pt x="22" y="10"/>
                </a:lnTo>
                <a:lnTo>
                  <a:pt x="20" y="10"/>
                </a:lnTo>
                <a:lnTo>
                  <a:pt x="20" y="10"/>
                </a:lnTo>
                <a:lnTo>
                  <a:pt x="20" y="8"/>
                </a:lnTo>
                <a:lnTo>
                  <a:pt x="20" y="8"/>
                </a:lnTo>
                <a:lnTo>
                  <a:pt x="20" y="8"/>
                </a:lnTo>
                <a:lnTo>
                  <a:pt x="20" y="8"/>
                </a:lnTo>
                <a:lnTo>
                  <a:pt x="20" y="8"/>
                </a:lnTo>
                <a:lnTo>
                  <a:pt x="18" y="8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4"/>
                </a:lnTo>
                <a:lnTo>
                  <a:pt x="18" y="4"/>
                </a:lnTo>
                <a:lnTo>
                  <a:pt x="18" y="4"/>
                </a:lnTo>
                <a:lnTo>
                  <a:pt x="16" y="4"/>
                </a:lnTo>
                <a:lnTo>
                  <a:pt x="16" y="4"/>
                </a:lnTo>
                <a:lnTo>
                  <a:pt x="16" y="2"/>
                </a:lnTo>
                <a:lnTo>
                  <a:pt x="18" y="2"/>
                </a:lnTo>
                <a:lnTo>
                  <a:pt x="18" y="2"/>
                </a:lnTo>
                <a:lnTo>
                  <a:pt x="18" y="2"/>
                </a:lnTo>
                <a:lnTo>
                  <a:pt x="18" y="2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6" y="0"/>
                </a:lnTo>
                <a:lnTo>
                  <a:pt x="18" y="2"/>
                </a:lnTo>
                <a:lnTo>
                  <a:pt x="18" y="2"/>
                </a:lnTo>
                <a:lnTo>
                  <a:pt x="18" y="2"/>
                </a:lnTo>
                <a:lnTo>
                  <a:pt x="20" y="2"/>
                </a:lnTo>
                <a:lnTo>
                  <a:pt x="20" y="2"/>
                </a:lnTo>
                <a:lnTo>
                  <a:pt x="20" y="2"/>
                </a:lnTo>
                <a:lnTo>
                  <a:pt x="20" y="4"/>
                </a:lnTo>
                <a:lnTo>
                  <a:pt x="22" y="4"/>
                </a:lnTo>
                <a:lnTo>
                  <a:pt x="22" y="4"/>
                </a:lnTo>
                <a:lnTo>
                  <a:pt x="22" y="4"/>
                </a:lnTo>
                <a:lnTo>
                  <a:pt x="22" y="4"/>
                </a:lnTo>
                <a:lnTo>
                  <a:pt x="24" y="4"/>
                </a:lnTo>
                <a:lnTo>
                  <a:pt x="24" y="4"/>
                </a:lnTo>
                <a:lnTo>
                  <a:pt x="24" y="4"/>
                </a:lnTo>
                <a:lnTo>
                  <a:pt x="25" y="4"/>
                </a:lnTo>
                <a:lnTo>
                  <a:pt x="25" y="6"/>
                </a:lnTo>
                <a:lnTo>
                  <a:pt x="27" y="6"/>
                </a:lnTo>
                <a:lnTo>
                  <a:pt x="27" y="6"/>
                </a:lnTo>
                <a:lnTo>
                  <a:pt x="29" y="6"/>
                </a:lnTo>
                <a:lnTo>
                  <a:pt x="29" y="6"/>
                </a:lnTo>
                <a:lnTo>
                  <a:pt x="29" y="6"/>
                </a:lnTo>
                <a:lnTo>
                  <a:pt x="31" y="6"/>
                </a:lnTo>
                <a:lnTo>
                  <a:pt x="31" y="8"/>
                </a:lnTo>
                <a:lnTo>
                  <a:pt x="31" y="8"/>
                </a:lnTo>
                <a:lnTo>
                  <a:pt x="33" y="8"/>
                </a:lnTo>
                <a:lnTo>
                  <a:pt x="33" y="8"/>
                </a:lnTo>
                <a:lnTo>
                  <a:pt x="35" y="8"/>
                </a:lnTo>
                <a:lnTo>
                  <a:pt x="35" y="8"/>
                </a:lnTo>
                <a:lnTo>
                  <a:pt x="36" y="10"/>
                </a:lnTo>
                <a:lnTo>
                  <a:pt x="36" y="10"/>
                </a:lnTo>
                <a:lnTo>
                  <a:pt x="36" y="10"/>
                </a:lnTo>
                <a:lnTo>
                  <a:pt x="38" y="10"/>
                </a:lnTo>
                <a:lnTo>
                  <a:pt x="38" y="10"/>
                </a:lnTo>
                <a:lnTo>
                  <a:pt x="40" y="10"/>
                </a:lnTo>
                <a:lnTo>
                  <a:pt x="40" y="10"/>
                </a:lnTo>
                <a:lnTo>
                  <a:pt x="42" y="11"/>
                </a:lnTo>
                <a:lnTo>
                  <a:pt x="42" y="11"/>
                </a:lnTo>
                <a:lnTo>
                  <a:pt x="44" y="11"/>
                </a:lnTo>
                <a:lnTo>
                  <a:pt x="46" y="11"/>
                </a:lnTo>
                <a:lnTo>
                  <a:pt x="47" y="11"/>
                </a:lnTo>
                <a:lnTo>
                  <a:pt x="49" y="13"/>
                </a:lnTo>
                <a:lnTo>
                  <a:pt x="49" y="13"/>
                </a:lnTo>
                <a:lnTo>
                  <a:pt x="51" y="13"/>
                </a:lnTo>
                <a:lnTo>
                  <a:pt x="51" y="13"/>
                </a:lnTo>
                <a:lnTo>
                  <a:pt x="53" y="13"/>
                </a:lnTo>
                <a:lnTo>
                  <a:pt x="55" y="13"/>
                </a:lnTo>
                <a:lnTo>
                  <a:pt x="55" y="13"/>
                </a:lnTo>
                <a:lnTo>
                  <a:pt x="57" y="13"/>
                </a:lnTo>
                <a:lnTo>
                  <a:pt x="58" y="13"/>
                </a:lnTo>
                <a:lnTo>
                  <a:pt x="60" y="13"/>
                </a:lnTo>
                <a:lnTo>
                  <a:pt x="62" y="13"/>
                </a:lnTo>
                <a:lnTo>
                  <a:pt x="62" y="13"/>
                </a:lnTo>
                <a:lnTo>
                  <a:pt x="64" y="13"/>
                </a:lnTo>
                <a:lnTo>
                  <a:pt x="66" y="13"/>
                </a:lnTo>
                <a:lnTo>
                  <a:pt x="68" y="15"/>
                </a:lnTo>
                <a:lnTo>
                  <a:pt x="68" y="15"/>
                </a:lnTo>
                <a:lnTo>
                  <a:pt x="70" y="15"/>
                </a:lnTo>
                <a:lnTo>
                  <a:pt x="70" y="15"/>
                </a:lnTo>
                <a:lnTo>
                  <a:pt x="71" y="17"/>
                </a:lnTo>
                <a:lnTo>
                  <a:pt x="71" y="17"/>
                </a:lnTo>
                <a:lnTo>
                  <a:pt x="73" y="17"/>
                </a:lnTo>
                <a:lnTo>
                  <a:pt x="73" y="17"/>
                </a:lnTo>
                <a:lnTo>
                  <a:pt x="75" y="19"/>
                </a:lnTo>
                <a:lnTo>
                  <a:pt x="75" y="19"/>
                </a:lnTo>
                <a:lnTo>
                  <a:pt x="77" y="19"/>
                </a:lnTo>
                <a:lnTo>
                  <a:pt x="79" y="19"/>
                </a:lnTo>
                <a:lnTo>
                  <a:pt x="79" y="19"/>
                </a:lnTo>
                <a:lnTo>
                  <a:pt x="81" y="21"/>
                </a:lnTo>
                <a:lnTo>
                  <a:pt x="82" y="22"/>
                </a:lnTo>
                <a:lnTo>
                  <a:pt x="82" y="22"/>
                </a:lnTo>
                <a:lnTo>
                  <a:pt x="84" y="22"/>
                </a:lnTo>
                <a:lnTo>
                  <a:pt x="86" y="22"/>
                </a:lnTo>
                <a:lnTo>
                  <a:pt x="86" y="24"/>
                </a:lnTo>
                <a:lnTo>
                  <a:pt x="88" y="24"/>
                </a:lnTo>
                <a:lnTo>
                  <a:pt x="90" y="24"/>
                </a:lnTo>
                <a:lnTo>
                  <a:pt x="92" y="26"/>
                </a:lnTo>
                <a:lnTo>
                  <a:pt x="93" y="26"/>
                </a:lnTo>
                <a:lnTo>
                  <a:pt x="95" y="26"/>
                </a:lnTo>
                <a:lnTo>
                  <a:pt x="95" y="26"/>
                </a:lnTo>
                <a:lnTo>
                  <a:pt x="95" y="26"/>
                </a:lnTo>
                <a:lnTo>
                  <a:pt x="93" y="26"/>
                </a:lnTo>
                <a:lnTo>
                  <a:pt x="93" y="26"/>
                </a:lnTo>
                <a:lnTo>
                  <a:pt x="92" y="24"/>
                </a:lnTo>
                <a:lnTo>
                  <a:pt x="90" y="24"/>
                </a:lnTo>
                <a:lnTo>
                  <a:pt x="90" y="24"/>
                </a:lnTo>
                <a:lnTo>
                  <a:pt x="88" y="24"/>
                </a:lnTo>
                <a:lnTo>
                  <a:pt x="88" y="22"/>
                </a:lnTo>
                <a:lnTo>
                  <a:pt x="88" y="22"/>
                </a:lnTo>
                <a:lnTo>
                  <a:pt x="86" y="22"/>
                </a:lnTo>
                <a:lnTo>
                  <a:pt x="84" y="21"/>
                </a:lnTo>
                <a:lnTo>
                  <a:pt x="84" y="21"/>
                </a:lnTo>
                <a:lnTo>
                  <a:pt x="82" y="21"/>
                </a:lnTo>
                <a:lnTo>
                  <a:pt x="81" y="21"/>
                </a:lnTo>
                <a:lnTo>
                  <a:pt x="81" y="19"/>
                </a:lnTo>
                <a:lnTo>
                  <a:pt x="81" y="19"/>
                </a:lnTo>
                <a:lnTo>
                  <a:pt x="81" y="19"/>
                </a:lnTo>
                <a:lnTo>
                  <a:pt x="79" y="19"/>
                </a:lnTo>
                <a:lnTo>
                  <a:pt x="77" y="17"/>
                </a:lnTo>
                <a:lnTo>
                  <a:pt x="77" y="17"/>
                </a:lnTo>
                <a:lnTo>
                  <a:pt x="75" y="17"/>
                </a:lnTo>
                <a:lnTo>
                  <a:pt x="73" y="15"/>
                </a:lnTo>
                <a:lnTo>
                  <a:pt x="73" y="15"/>
                </a:lnTo>
                <a:lnTo>
                  <a:pt x="71" y="15"/>
                </a:lnTo>
                <a:lnTo>
                  <a:pt x="71" y="15"/>
                </a:lnTo>
                <a:lnTo>
                  <a:pt x="70" y="15"/>
                </a:lnTo>
                <a:lnTo>
                  <a:pt x="70" y="13"/>
                </a:lnTo>
                <a:lnTo>
                  <a:pt x="70" y="13"/>
                </a:lnTo>
                <a:lnTo>
                  <a:pt x="68" y="13"/>
                </a:lnTo>
                <a:lnTo>
                  <a:pt x="68" y="13"/>
                </a:lnTo>
                <a:lnTo>
                  <a:pt x="66" y="13"/>
                </a:lnTo>
                <a:lnTo>
                  <a:pt x="66" y="13"/>
                </a:lnTo>
                <a:lnTo>
                  <a:pt x="64" y="13"/>
                </a:lnTo>
                <a:lnTo>
                  <a:pt x="62" y="13"/>
                </a:lnTo>
                <a:lnTo>
                  <a:pt x="62" y="13"/>
                </a:lnTo>
                <a:lnTo>
                  <a:pt x="60" y="13"/>
                </a:lnTo>
                <a:lnTo>
                  <a:pt x="60" y="13"/>
                </a:lnTo>
                <a:lnTo>
                  <a:pt x="58" y="13"/>
                </a:lnTo>
                <a:lnTo>
                  <a:pt x="58" y="13"/>
                </a:lnTo>
                <a:lnTo>
                  <a:pt x="57" y="13"/>
                </a:lnTo>
                <a:lnTo>
                  <a:pt x="55" y="13"/>
                </a:lnTo>
                <a:lnTo>
                  <a:pt x="53" y="11"/>
                </a:lnTo>
                <a:lnTo>
                  <a:pt x="53" y="11"/>
                </a:lnTo>
                <a:lnTo>
                  <a:pt x="51" y="11"/>
                </a:lnTo>
                <a:lnTo>
                  <a:pt x="51" y="11"/>
                </a:lnTo>
                <a:lnTo>
                  <a:pt x="49" y="11"/>
                </a:lnTo>
                <a:lnTo>
                  <a:pt x="49" y="11"/>
                </a:lnTo>
                <a:lnTo>
                  <a:pt x="49" y="11"/>
                </a:lnTo>
                <a:lnTo>
                  <a:pt x="47" y="11"/>
                </a:lnTo>
                <a:lnTo>
                  <a:pt x="47" y="11"/>
                </a:lnTo>
                <a:lnTo>
                  <a:pt x="46" y="10"/>
                </a:lnTo>
                <a:lnTo>
                  <a:pt x="46" y="10"/>
                </a:lnTo>
                <a:lnTo>
                  <a:pt x="46" y="10"/>
                </a:lnTo>
                <a:lnTo>
                  <a:pt x="44" y="10"/>
                </a:lnTo>
                <a:lnTo>
                  <a:pt x="44" y="10"/>
                </a:lnTo>
                <a:lnTo>
                  <a:pt x="42" y="10"/>
                </a:lnTo>
                <a:lnTo>
                  <a:pt x="42" y="10"/>
                </a:lnTo>
                <a:lnTo>
                  <a:pt x="40" y="10"/>
                </a:lnTo>
                <a:lnTo>
                  <a:pt x="40" y="8"/>
                </a:lnTo>
                <a:lnTo>
                  <a:pt x="38" y="8"/>
                </a:lnTo>
                <a:lnTo>
                  <a:pt x="38" y="8"/>
                </a:lnTo>
                <a:lnTo>
                  <a:pt x="36" y="8"/>
                </a:lnTo>
                <a:lnTo>
                  <a:pt x="36" y="8"/>
                </a:lnTo>
                <a:lnTo>
                  <a:pt x="36" y="8"/>
                </a:lnTo>
                <a:lnTo>
                  <a:pt x="36" y="8"/>
                </a:lnTo>
                <a:lnTo>
                  <a:pt x="35" y="6"/>
                </a:lnTo>
                <a:lnTo>
                  <a:pt x="35" y="6"/>
                </a:lnTo>
                <a:lnTo>
                  <a:pt x="33" y="6"/>
                </a:lnTo>
                <a:lnTo>
                  <a:pt x="33" y="6"/>
                </a:lnTo>
                <a:lnTo>
                  <a:pt x="33" y="6"/>
                </a:lnTo>
                <a:lnTo>
                  <a:pt x="31" y="6"/>
                </a:lnTo>
                <a:lnTo>
                  <a:pt x="31" y="6"/>
                </a:lnTo>
                <a:lnTo>
                  <a:pt x="29" y="6"/>
                </a:lnTo>
                <a:lnTo>
                  <a:pt x="29" y="4"/>
                </a:lnTo>
                <a:lnTo>
                  <a:pt x="29" y="4"/>
                </a:lnTo>
                <a:lnTo>
                  <a:pt x="27" y="4"/>
                </a:lnTo>
                <a:lnTo>
                  <a:pt x="27" y="4"/>
                </a:lnTo>
                <a:lnTo>
                  <a:pt x="27" y="4"/>
                </a:lnTo>
                <a:lnTo>
                  <a:pt x="25" y="4"/>
                </a:lnTo>
                <a:lnTo>
                  <a:pt x="25" y="4"/>
                </a:lnTo>
                <a:lnTo>
                  <a:pt x="25" y="4"/>
                </a:lnTo>
                <a:lnTo>
                  <a:pt x="24" y="2"/>
                </a:lnTo>
                <a:lnTo>
                  <a:pt x="24" y="2"/>
                </a:lnTo>
                <a:lnTo>
                  <a:pt x="24" y="2"/>
                </a:lnTo>
                <a:lnTo>
                  <a:pt x="24" y="2"/>
                </a:lnTo>
                <a:lnTo>
                  <a:pt x="22" y="2"/>
                </a:lnTo>
                <a:lnTo>
                  <a:pt x="22" y="2"/>
                </a:lnTo>
                <a:lnTo>
                  <a:pt x="22" y="0"/>
                </a:lnTo>
                <a:lnTo>
                  <a:pt x="20" y="0"/>
                </a:lnTo>
                <a:lnTo>
                  <a:pt x="22" y="2"/>
                </a:lnTo>
                <a:lnTo>
                  <a:pt x="20" y="0"/>
                </a:lnTo>
                <a:lnTo>
                  <a:pt x="18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1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24" name="Freeform 2180"/>
          <p:cNvSpPr>
            <a:spLocks/>
          </p:cNvSpPr>
          <p:nvPr/>
        </p:nvSpPr>
        <p:spPr bwMode="auto">
          <a:xfrm>
            <a:off x="6532563" y="4186238"/>
            <a:ext cx="76200" cy="55562"/>
          </a:xfrm>
          <a:custGeom>
            <a:avLst/>
            <a:gdLst>
              <a:gd name="T0" fmla="*/ 85 w 97"/>
              <a:gd name="T1" fmla="*/ 4 h 70"/>
              <a:gd name="T2" fmla="*/ 88 w 97"/>
              <a:gd name="T3" fmla="*/ 7 h 70"/>
              <a:gd name="T4" fmla="*/ 90 w 97"/>
              <a:gd name="T5" fmla="*/ 13 h 70"/>
              <a:gd name="T6" fmla="*/ 94 w 97"/>
              <a:gd name="T7" fmla="*/ 18 h 70"/>
              <a:gd name="T8" fmla="*/ 94 w 97"/>
              <a:gd name="T9" fmla="*/ 26 h 70"/>
              <a:gd name="T10" fmla="*/ 96 w 97"/>
              <a:gd name="T11" fmla="*/ 29 h 70"/>
              <a:gd name="T12" fmla="*/ 96 w 97"/>
              <a:gd name="T13" fmla="*/ 40 h 70"/>
              <a:gd name="T14" fmla="*/ 92 w 97"/>
              <a:gd name="T15" fmla="*/ 46 h 70"/>
              <a:gd name="T16" fmla="*/ 94 w 97"/>
              <a:gd name="T17" fmla="*/ 35 h 70"/>
              <a:gd name="T18" fmla="*/ 90 w 97"/>
              <a:gd name="T19" fmla="*/ 28 h 70"/>
              <a:gd name="T20" fmla="*/ 90 w 97"/>
              <a:gd name="T21" fmla="*/ 24 h 70"/>
              <a:gd name="T22" fmla="*/ 90 w 97"/>
              <a:gd name="T23" fmla="*/ 20 h 70"/>
              <a:gd name="T24" fmla="*/ 88 w 97"/>
              <a:gd name="T25" fmla="*/ 15 h 70"/>
              <a:gd name="T26" fmla="*/ 85 w 97"/>
              <a:gd name="T27" fmla="*/ 11 h 70"/>
              <a:gd name="T28" fmla="*/ 83 w 97"/>
              <a:gd name="T29" fmla="*/ 7 h 70"/>
              <a:gd name="T30" fmla="*/ 81 w 97"/>
              <a:gd name="T31" fmla="*/ 2 h 70"/>
              <a:gd name="T32" fmla="*/ 81 w 97"/>
              <a:gd name="T33" fmla="*/ 6 h 70"/>
              <a:gd name="T34" fmla="*/ 81 w 97"/>
              <a:gd name="T35" fmla="*/ 11 h 70"/>
              <a:gd name="T36" fmla="*/ 77 w 97"/>
              <a:gd name="T37" fmla="*/ 15 h 70"/>
              <a:gd name="T38" fmla="*/ 74 w 97"/>
              <a:gd name="T39" fmla="*/ 18 h 70"/>
              <a:gd name="T40" fmla="*/ 70 w 97"/>
              <a:gd name="T41" fmla="*/ 24 h 70"/>
              <a:gd name="T42" fmla="*/ 64 w 97"/>
              <a:gd name="T43" fmla="*/ 26 h 70"/>
              <a:gd name="T44" fmla="*/ 57 w 97"/>
              <a:gd name="T45" fmla="*/ 31 h 70"/>
              <a:gd name="T46" fmla="*/ 50 w 97"/>
              <a:gd name="T47" fmla="*/ 39 h 70"/>
              <a:gd name="T48" fmla="*/ 46 w 97"/>
              <a:gd name="T49" fmla="*/ 46 h 70"/>
              <a:gd name="T50" fmla="*/ 42 w 97"/>
              <a:gd name="T51" fmla="*/ 53 h 70"/>
              <a:gd name="T52" fmla="*/ 35 w 97"/>
              <a:gd name="T53" fmla="*/ 62 h 70"/>
              <a:gd name="T54" fmla="*/ 28 w 97"/>
              <a:gd name="T55" fmla="*/ 66 h 70"/>
              <a:gd name="T56" fmla="*/ 35 w 97"/>
              <a:gd name="T57" fmla="*/ 57 h 70"/>
              <a:gd name="T58" fmla="*/ 39 w 97"/>
              <a:gd name="T59" fmla="*/ 51 h 70"/>
              <a:gd name="T60" fmla="*/ 42 w 97"/>
              <a:gd name="T61" fmla="*/ 46 h 70"/>
              <a:gd name="T62" fmla="*/ 46 w 97"/>
              <a:gd name="T63" fmla="*/ 40 h 70"/>
              <a:gd name="T64" fmla="*/ 48 w 97"/>
              <a:gd name="T65" fmla="*/ 37 h 70"/>
              <a:gd name="T66" fmla="*/ 52 w 97"/>
              <a:gd name="T67" fmla="*/ 33 h 70"/>
              <a:gd name="T68" fmla="*/ 57 w 97"/>
              <a:gd name="T69" fmla="*/ 29 h 70"/>
              <a:gd name="T70" fmla="*/ 61 w 97"/>
              <a:gd name="T71" fmla="*/ 26 h 70"/>
              <a:gd name="T72" fmla="*/ 66 w 97"/>
              <a:gd name="T73" fmla="*/ 22 h 70"/>
              <a:gd name="T74" fmla="*/ 70 w 97"/>
              <a:gd name="T75" fmla="*/ 18 h 70"/>
              <a:gd name="T76" fmla="*/ 74 w 97"/>
              <a:gd name="T77" fmla="*/ 15 h 70"/>
              <a:gd name="T78" fmla="*/ 77 w 97"/>
              <a:gd name="T79" fmla="*/ 11 h 70"/>
              <a:gd name="T80" fmla="*/ 77 w 97"/>
              <a:gd name="T81" fmla="*/ 7 h 70"/>
              <a:gd name="T82" fmla="*/ 79 w 97"/>
              <a:gd name="T83" fmla="*/ 0 h 70"/>
              <a:gd name="T84" fmla="*/ 74 w 97"/>
              <a:gd name="T85" fmla="*/ 6 h 70"/>
              <a:gd name="T86" fmla="*/ 68 w 97"/>
              <a:gd name="T87" fmla="*/ 9 h 70"/>
              <a:gd name="T88" fmla="*/ 61 w 97"/>
              <a:gd name="T89" fmla="*/ 13 h 70"/>
              <a:gd name="T90" fmla="*/ 50 w 97"/>
              <a:gd name="T91" fmla="*/ 18 h 70"/>
              <a:gd name="T92" fmla="*/ 37 w 97"/>
              <a:gd name="T93" fmla="*/ 22 h 70"/>
              <a:gd name="T94" fmla="*/ 24 w 97"/>
              <a:gd name="T95" fmla="*/ 24 h 70"/>
              <a:gd name="T96" fmla="*/ 13 w 97"/>
              <a:gd name="T97" fmla="*/ 33 h 70"/>
              <a:gd name="T98" fmla="*/ 0 w 97"/>
              <a:gd name="T99" fmla="*/ 40 h 70"/>
              <a:gd name="T100" fmla="*/ 9 w 97"/>
              <a:gd name="T101" fmla="*/ 33 h 70"/>
              <a:gd name="T102" fmla="*/ 18 w 97"/>
              <a:gd name="T103" fmla="*/ 26 h 70"/>
              <a:gd name="T104" fmla="*/ 28 w 97"/>
              <a:gd name="T105" fmla="*/ 20 h 70"/>
              <a:gd name="T106" fmla="*/ 40 w 97"/>
              <a:gd name="T107" fmla="*/ 20 h 70"/>
              <a:gd name="T108" fmla="*/ 48 w 97"/>
              <a:gd name="T109" fmla="*/ 17 h 70"/>
              <a:gd name="T110" fmla="*/ 57 w 97"/>
              <a:gd name="T111" fmla="*/ 13 h 70"/>
              <a:gd name="T112" fmla="*/ 64 w 97"/>
              <a:gd name="T113" fmla="*/ 9 h 70"/>
              <a:gd name="T114" fmla="*/ 70 w 97"/>
              <a:gd name="T115" fmla="*/ 6 h 70"/>
              <a:gd name="T116" fmla="*/ 75 w 97"/>
              <a:gd name="T117" fmla="*/ 2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7" h="70">
                <a:moveTo>
                  <a:pt x="85" y="0"/>
                </a:moveTo>
                <a:lnTo>
                  <a:pt x="85" y="0"/>
                </a:lnTo>
                <a:lnTo>
                  <a:pt x="85" y="0"/>
                </a:lnTo>
                <a:lnTo>
                  <a:pt x="85" y="0"/>
                </a:lnTo>
                <a:lnTo>
                  <a:pt x="85" y="2"/>
                </a:lnTo>
                <a:lnTo>
                  <a:pt x="85" y="2"/>
                </a:lnTo>
                <a:lnTo>
                  <a:pt x="85" y="2"/>
                </a:lnTo>
                <a:lnTo>
                  <a:pt x="85" y="2"/>
                </a:lnTo>
                <a:lnTo>
                  <a:pt x="85" y="4"/>
                </a:lnTo>
                <a:lnTo>
                  <a:pt x="85" y="4"/>
                </a:lnTo>
                <a:lnTo>
                  <a:pt x="86" y="4"/>
                </a:lnTo>
                <a:lnTo>
                  <a:pt x="86" y="4"/>
                </a:lnTo>
                <a:lnTo>
                  <a:pt x="86" y="6"/>
                </a:lnTo>
                <a:lnTo>
                  <a:pt x="86" y="6"/>
                </a:lnTo>
                <a:lnTo>
                  <a:pt x="86" y="6"/>
                </a:lnTo>
                <a:lnTo>
                  <a:pt x="86" y="6"/>
                </a:lnTo>
                <a:lnTo>
                  <a:pt x="86" y="7"/>
                </a:lnTo>
                <a:lnTo>
                  <a:pt x="86" y="7"/>
                </a:lnTo>
                <a:lnTo>
                  <a:pt x="86" y="7"/>
                </a:lnTo>
                <a:lnTo>
                  <a:pt x="88" y="7"/>
                </a:lnTo>
                <a:lnTo>
                  <a:pt x="88" y="9"/>
                </a:lnTo>
                <a:lnTo>
                  <a:pt x="88" y="9"/>
                </a:lnTo>
                <a:lnTo>
                  <a:pt x="88" y="9"/>
                </a:lnTo>
                <a:lnTo>
                  <a:pt x="88" y="9"/>
                </a:lnTo>
                <a:lnTo>
                  <a:pt x="88" y="11"/>
                </a:lnTo>
                <a:lnTo>
                  <a:pt x="88" y="11"/>
                </a:lnTo>
                <a:lnTo>
                  <a:pt x="90" y="11"/>
                </a:lnTo>
                <a:lnTo>
                  <a:pt x="90" y="11"/>
                </a:lnTo>
                <a:lnTo>
                  <a:pt x="90" y="13"/>
                </a:lnTo>
                <a:lnTo>
                  <a:pt x="90" y="13"/>
                </a:lnTo>
                <a:lnTo>
                  <a:pt x="90" y="13"/>
                </a:lnTo>
                <a:lnTo>
                  <a:pt x="90" y="13"/>
                </a:lnTo>
                <a:lnTo>
                  <a:pt x="92" y="15"/>
                </a:lnTo>
                <a:lnTo>
                  <a:pt x="92" y="15"/>
                </a:lnTo>
                <a:lnTo>
                  <a:pt x="92" y="15"/>
                </a:lnTo>
                <a:lnTo>
                  <a:pt x="92" y="17"/>
                </a:lnTo>
                <a:lnTo>
                  <a:pt x="92" y="17"/>
                </a:lnTo>
                <a:lnTo>
                  <a:pt x="92" y="17"/>
                </a:lnTo>
                <a:lnTo>
                  <a:pt x="94" y="17"/>
                </a:lnTo>
                <a:lnTo>
                  <a:pt x="94" y="18"/>
                </a:lnTo>
                <a:lnTo>
                  <a:pt x="94" y="18"/>
                </a:lnTo>
                <a:lnTo>
                  <a:pt x="94" y="18"/>
                </a:lnTo>
                <a:lnTo>
                  <a:pt x="94" y="20"/>
                </a:lnTo>
                <a:lnTo>
                  <a:pt x="94" y="20"/>
                </a:lnTo>
                <a:lnTo>
                  <a:pt x="94" y="22"/>
                </a:lnTo>
                <a:lnTo>
                  <a:pt x="94" y="22"/>
                </a:lnTo>
                <a:lnTo>
                  <a:pt x="94" y="24"/>
                </a:lnTo>
                <a:lnTo>
                  <a:pt x="94" y="24"/>
                </a:lnTo>
                <a:lnTo>
                  <a:pt x="94" y="24"/>
                </a:lnTo>
                <a:lnTo>
                  <a:pt x="94" y="26"/>
                </a:lnTo>
                <a:lnTo>
                  <a:pt x="94" y="26"/>
                </a:lnTo>
                <a:lnTo>
                  <a:pt x="94" y="26"/>
                </a:lnTo>
                <a:lnTo>
                  <a:pt x="94" y="28"/>
                </a:lnTo>
                <a:lnTo>
                  <a:pt x="94" y="28"/>
                </a:lnTo>
                <a:lnTo>
                  <a:pt x="94" y="28"/>
                </a:lnTo>
                <a:lnTo>
                  <a:pt x="94" y="28"/>
                </a:lnTo>
                <a:lnTo>
                  <a:pt x="96" y="29"/>
                </a:lnTo>
                <a:lnTo>
                  <a:pt x="96" y="29"/>
                </a:lnTo>
                <a:lnTo>
                  <a:pt x="96" y="29"/>
                </a:lnTo>
                <a:lnTo>
                  <a:pt x="96" y="29"/>
                </a:lnTo>
                <a:lnTo>
                  <a:pt x="97" y="31"/>
                </a:lnTo>
                <a:lnTo>
                  <a:pt x="97" y="31"/>
                </a:lnTo>
                <a:lnTo>
                  <a:pt x="97" y="31"/>
                </a:lnTo>
                <a:lnTo>
                  <a:pt x="97" y="33"/>
                </a:lnTo>
                <a:lnTo>
                  <a:pt x="97" y="33"/>
                </a:lnTo>
                <a:lnTo>
                  <a:pt x="97" y="35"/>
                </a:lnTo>
                <a:lnTo>
                  <a:pt x="96" y="37"/>
                </a:lnTo>
                <a:lnTo>
                  <a:pt x="96" y="39"/>
                </a:lnTo>
                <a:lnTo>
                  <a:pt x="96" y="39"/>
                </a:lnTo>
                <a:lnTo>
                  <a:pt x="96" y="40"/>
                </a:lnTo>
                <a:lnTo>
                  <a:pt x="96" y="40"/>
                </a:lnTo>
                <a:lnTo>
                  <a:pt x="96" y="42"/>
                </a:lnTo>
                <a:lnTo>
                  <a:pt x="96" y="42"/>
                </a:lnTo>
                <a:lnTo>
                  <a:pt x="94" y="44"/>
                </a:lnTo>
                <a:lnTo>
                  <a:pt x="94" y="46"/>
                </a:lnTo>
                <a:lnTo>
                  <a:pt x="92" y="48"/>
                </a:lnTo>
                <a:lnTo>
                  <a:pt x="90" y="50"/>
                </a:lnTo>
                <a:lnTo>
                  <a:pt x="90" y="48"/>
                </a:lnTo>
                <a:lnTo>
                  <a:pt x="92" y="46"/>
                </a:lnTo>
                <a:lnTo>
                  <a:pt x="92" y="46"/>
                </a:lnTo>
                <a:lnTo>
                  <a:pt x="92" y="44"/>
                </a:lnTo>
                <a:lnTo>
                  <a:pt x="92" y="42"/>
                </a:lnTo>
                <a:lnTo>
                  <a:pt x="94" y="42"/>
                </a:lnTo>
                <a:lnTo>
                  <a:pt x="94" y="40"/>
                </a:lnTo>
                <a:lnTo>
                  <a:pt x="94" y="40"/>
                </a:lnTo>
                <a:lnTo>
                  <a:pt x="94" y="40"/>
                </a:lnTo>
                <a:lnTo>
                  <a:pt x="94" y="39"/>
                </a:lnTo>
                <a:lnTo>
                  <a:pt x="94" y="37"/>
                </a:lnTo>
                <a:lnTo>
                  <a:pt x="94" y="37"/>
                </a:lnTo>
                <a:lnTo>
                  <a:pt x="94" y="35"/>
                </a:lnTo>
                <a:lnTo>
                  <a:pt x="94" y="33"/>
                </a:lnTo>
                <a:lnTo>
                  <a:pt x="94" y="33"/>
                </a:lnTo>
                <a:lnTo>
                  <a:pt x="94" y="31"/>
                </a:lnTo>
                <a:lnTo>
                  <a:pt x="94" y="31"/>
                </a:lnTo>
                <a:lnTo>
                  <a:pt x="92" y="31"/>
                </a:lnTo>
                <a:lnTo>
                  <a:pt x="92" y="29"/>
                </a:lnTo>
                <a:lnTo>
                  <a:pt x="92" y="29"/>
                </a:lnTo>
                <a:lnTo>
                  <a:pt x="92" y="29"/>
                </a:lnTo>
                <a:lnTo>
                  <a:pt x="90" y="29"/>
                </a:lnTo>
                <a:lnTo>
                  <a:pt x="90" y="28"/>
                </a:lnTo>
                <a:lnTo>
                  <a:pt x="90" y="28"/>
                </a:lnTo>
                <a:lnTo>
                  <a:pt x="90" y="28"/>
                </a:lnTo>
                <a:lnTo>
                  <a:pt x="90" y="28"/>
                </a:lnTo>
                <a:lnTo>
                  <a:pt x="90" y="28"/>
                </a:lnTo>
                <a:lnTo>
                  <a:pt x="90" y="26"/>
                </a:lnTo>
                <a:lnTo>
                  <a:pt x="90" y="26"/>
                </a:lnTo>
                <a:lnTo>
                  <a:pt x="90" y="26"/>
                </a:lnTo>
                <a:lnTo>
                  <a:pt x="90" y="26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2"/>
                </a:lnTo>
                <a:lnTo>
                  <a:pt x="90" y="22"/>
                </a:lnTo>
                <a:lnTo>
                  <a:pt x="90" y="22"/>
                </a:lnTo>
                <a:lnTo>
                  <a:pt x="90" y="22"/>
                </a:lnTo>
                <a:lnTo>
                  <a:pt x="90" y="20"/>
                </a:lnTo>
                <a:lnTo>
                  <a:pt x="90" y="20"/>
                </a:lnTo>
                <a:lnTo>
                  <a:pt x="90" y="20"/>
                </a:lnTo>
                <a:lnTo>
                  <a:pt x="90" y="20"/>
                </a:lnTo>
                <a:lnTo>
                  <a:pt x="90" y="20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7"/>
                </a:lnTo>
                <a:lnTo>
                  <a:pt x="90" y="17"/>
                </a:lnTo>
                <a:lnTo>
                  <a:pt x="88" y="17"/>
                </a:lnTo>
                <a:lnTo>
                  <a:pt x="88" y="17"/>
                </a:lnTo>
                <a:lnTo>
                  <a:pt x="88" y="15"/>
                </a:lnTo>
                <a:lnTo>
                  <a:pt x="88" y="15"/>
                </a:lnTo>
                <a:lnTo>
                  <a:pt x="88" y="15"/>
                </a:lnTo>
                <a:lnTo>
                  <a:pt x="88" y="15"/>
                </a:lnTo>
                <a:lnTo>
                  <a:pt x="88" y="13"/>
                </a:lnTo>
                <a:lnTo>
                  <a:pt x="86" y="13"/>
                </a:lnTo>
                <a:lnTo>
                  <a:pt x="86" y="13"/>
                </a:lnTo>
                <a:lnTo>
                  <a:pt x="86" y="13"/>
                </a:lnTo>
                <a:lnTo>
                  <a:pt x="85" y="11"/>
                </a:lnTo>
                <a:lnTo>
                  <a:pt x="85" y="11"/>
                </a:lnTo>
                <a:lnTo>
                  <a:pt x="85" y="11"/>
                </a:lnTo>
                <a:lnTo>
                  <a:pt x="85" y="11"/>
                </a:lnTo>
                <a:lnTo>
                  <a:pt x="85" y="9"/>
                </a:lnTo>
                <a:lnTo>
                  <a:pt x="85" y="9"/>
                </a:lnTo>
                <a:lnTo>
                  <a:pt x="85" y="9"/>
                </a:lnTo>
                <a:lnTo>
                  <a:pt x="83" y="9"/>
                </a:lnTo>
                <a:lnTo>
                  <a:pt x="83" y="7"/>
                </a:lnTo>
                <a:lnTo>
                  <a:pt x="83" y="7"/>
                </a:lnTo>
                <a:lnTo>
                  <a:pt x="83" y="7"/>
                </a:lnTo>
                <a:lnTo>
                  <a:pt x="83" y="7"/>
                </a:lnTo>
                <a:lnTo>
                  <a:pt x="83" y="7"/>
                </a:lnTo>
                <a:lnTo>
                  <a:pt x="83" y="6"/>
                </a:lnTo>
                <a:lnTo>
                  <a:pt x="81" y="6"/>
                </a:lnTo>
                <a:lnTo>
                  <a:pt x="83" y="6"/>
                </a:lnTo>
                <a:lnTo>
                  <a:pt x="81" y="4"/>
                </a:lnTo>
                <a:lnTo>
                  <a:pt x="81" y="4"/>
                </a:lnTo>
                <a:lnTo>
                  <a:pt x="81" y="4"/>
                </a:lnTo>
                <a:lnTo>
                  <a:pt x="81" y="4"/>
                </a:lnTo>
                <a:lnTo>
                  <a:pt x="81" y="4"/>
                </a:lnTo>
                <a:lnTo>
                  <a:pt x="81" y="2"/>
                </a:lnTo>
                <a:lnTo>
                  <a:pt x="81" y="2"/>
                </a:lnTo>
                <a:lnTo>
                  <a:pt x="81" y="2"/>
                </a:lnTo>
                <a:lnTo>
                  <a:pt x="81" y="0"/>
                </a:lnTo>
                <a:lnTo>
                  <a:pt x="81" y="0"/>
                </a:lnTo>
                <a:lnTo>
                  <a:pt x="81" y="0"/>
                </a:lnTo>
                <a:lnTo>
                  <a:pt x="81" y="2"/>
                </a:lnTo>
                <a:lnTo>
                  <a:pt x="81" y="2"/>
                </a:lnTo>
                <a:lnTo>
                  <a:pt x="81" y="2"/>
                </a:lnTo>
                <a:lnTo>
                  <a:pt x="81" y="2"/>
                </a:lnTo>
                <a:lnTo>
                  <a:pt x="81" y="6"/>
                </a:lnTo>
                <a:lnTo>
                  <a:pt x="81" y="6"/>
                </a:lnTo>
                <a:lnTo>
                  <a:pt x="81" y="7"/>
                </a:lnTo>
                <a:lnTo>
                  <a:pt x="81" y="7"/>
                </a:lnTo>
                <a:lnTo>
                  <a:pt x="83" y="7"/>
                </a:lnTo>
                <a:lnTo>
                  <a:pt x="81" y="7"/>
                </a:lnTo>
                <a:lnTo>
                  <a:pt x="81" y="7"/>
                </a:lnTo>
                <a:lnTo>
                  <a:pt x="83" y="9"/>
                </a:lnTo>
                <a:lnTo>
                  <a:pt x="81" y="9"/>
                </a:lnTo>
                <a:lnTo>
                  <a:pt x="81" y="9"/>
                </a:lnTo>
                <a:lnTo>
                  <a:pt x="81" y="9"/>
                </a:lnTo>
                <a:lnTo>
                  <a:pt x="81" y="11"/>
                </a:lnTo>
                <a:lnTo>
                  <a:pt x="81" y="11"/>
                </a:lnTo>
                <a:lnTo>
                  <a:pt x="81" y="11"/>
                </a:lnTo>
                <a:lnTo>
                  <a:pt x="79" y="11"/>
                </a:lnTo>
                <a:lnTo>
                  <a:pt x="79" y="11"/>
                </a:lnTo>
                <a:lnTo>
                  <a:pt x="79" y="13"/>
                </a:lnTo>
                <a:lnTo>
                  <a:pt x="79" y="13"/>
                </a:lnTo>
                <a:lnTo>
                  <a:pt x="79" y="13"/>
                </a:lnTo>
                <a:lnTo>
                  <a:pt x="79" y="13"/>
                </a:lnTo>
                <a:lnTo>
                  <a:pt x="77" y="13"/>
                </a:lnTo>
                <a:lnTo>
                  <a:pt x="77" y="15"/>
                </a:lnTo>
                <a:lnTo>
                  <a:pt x="77" y="15"/>
                </a:lnTo>
                <a:lnTo>
                  <a:pt x="77" y="15"/>
                </a:lnTo>
                <a:lnTo>
                  <a:pt x="77" y="15"/>
                </a:lnTo>
                <a:lnTo>
                  <a:pt x="77" y="17"/>
                </a:lnTo>
                <a:lnTo>
                  <a:pt x="75" y="17"/>
                </a:lnTo>
                <a:lnTo>
                  <a:pt x="75" y="17"/>
                </a:lnTo>
                <a:lnTo>
                  <a:pt x="75" y="17"/>
                </a:lnTo>
                <a:lnTo>
                  <a:pt x="75" y="17"/>
                </a:lnTo>
                <a:lnTo>
                  <a:pt x="75" y="18"/>
                </a:lnTo>
                <a:lnTo>
                  <a:pt x="74" y="18"/>
                </a:lnTo>
                <a:lnTo>
                  <a:pt x="74" y="18"/>
                </a:lnTo>
                <a:lnTo>
                  <a:pt x="74" y="18"/>
                </a:lnTo>
                <a:lnTo>
                  <a:pt x="74" y="20"/>
                </a:lnTo>
                <a:lnTo>
                  <a:pt x="74" y="20"/>
                </a:lnTo>
                <a:lnTo>
                  <a:pt x="74" y="20"/>
                </a:lnTo>
                <a:lnTo>
                  <a:pt x="72" y="20"/>
                </a:lnTo>
                <a:lnTo>
                  <a:pt x="72" y="22"/>
                </a:lnTo>
                <a:lnTo>
                  <a:pt x="72" y="22"/>
                </a:lnTo>
                <a:lnTo>
                  <a:pt x="70" y="22"/>
                </a:lnTo>
                <a:lnTo>
                  <a:pt x="70" y="24"/>
                </a:lnTo>
                <a:lnTo>
                  <a:pt x="70" y="24"/>
                </a:lnTo>
                <a:lnTo>
                  <a:pt x="68" y="24"/>
                </a:lnTo>
                <a:lnTo>
                  <a:pt x="68" y="24"/>
                </a:lnTo>
                <a:lnTo>
                  <a:pt x="68" y="24"/>
                </a:lnTo>
                <a:lnTo>
                  <a:pt x="66" y="24"/>
                </a:lnTo>
                <a:lnTo>
                  <a:pt x="66" y="26"/>
                </a:lnTo>
                <a:lnTo>
                  <a:pt x="66" y="26"/>
                </a:lnTo>
                <a:lnTo>
                  <a:pt x="64" y="26"/>
                </a:lnTo>
                <a:lnTo>
                  <a:pt x="64" y="26"/>
                </a:lnTo>
                <a:lnTo>
                  <a:pt x="64" y="26"/>
                </a:lnTo>
                <a:lnTo>
                  <a:pt x="63" y="28"/>
                </a:lnTo>
                <a:lnTo>
                  <a:pt x="63" y="28"/>
                </a:lnTo>
                <a:lnTo>
                  <a:pt x="63" y="28"/>
                </a:lnTo>
                <a:lnTo>
                  <a:pt x="63" y="28"/>
                </a:lnTo>
                <a:lnTo>
                  <a:pt x="61" y="29"/>
                </a:lnTo>
                <a:lnTo>
                  <a:pt x="61" y="29"/>
                </a:lnTo>
                <a:lnTo>
                  <a:pt x="61" y="29"/>
                </a:lnTo>
                <a:lnTo>
                  <a:pt x="59" y="31"/>
                </a:lnTo>
                <a:lnTo>
                  <a:pt x="59" y="31"/>
                </a:lnTo>
                <a:lnTo>
                  <a:pt x="57" y="31"/>
                </a:lnTo>
                <a:lnTo>
                  <a:pt x="57" y="33"/>
                </a:lnTo>
                <a:lnTo>
                  <a:pt x="57" y="33"/>
                </a:lnTo>
                <a:lnTo>
                  <a:pt x="55" y="33"/>
                </a:lnTo>
                <a:lnTo>
                  <a:pt x="55" y="33"/>
                </a:lnTo>
                <a:lnTo>
                  <a:pt x="55" y="35"/>
                </a:lnTo>
                <a:lnTo>
                  <a:pt x="53" y="35"/>
                </a:lnTo>
                <a:lnTo>
                  <a:pt x="53" y="35"/>
                </a:lnTo>
                <a:lnTo>
                  <a:pt x="52" y="37"/>
                </a:lnTo>
                <a:lnTo>
                  <a:pt x="52" y="37"/>
                </a:lnTo>
                <a:lnTo>
                  <a:pt x="50" y="39"/>
                </a:lnTo>
                <a:lnTo>
                  <a:pt x="50" y="39"/>
                </a:lnTo>
                <a:lnTo>
                  <a:pt x="50" y="39"/>
                </a:lnTo>
                <a:lnTo>
                  <a:pt x="50" y="39"/>
                </a:lnTo>
                <a:lnTo>
                  <a:pt x="48" y="40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6" y="44"/>
                </a:lnTo>
                <a:lnTo>
                  <a:pt x="46" y="44"/>
                </a:lnTo>
                <a:lnTo>
                  <a:pt x="46" y="46"/>
                </a:lnTo>
                <a:lnTo>
                  <a:pt x="46" y="46"/>
                </a:lnTo>
                <a:lnTo>
                  <a:pt x="44" y="48"/>
                </a:lnTo>
                <a:lnTo>
                  <a:pt x="44" y="48"/>
                </a:lnTo>
                <a:lnTo>
                  <a:pt x="44" y="50"/>
                </a:lnTo>
                <a:lnTo>
                  <a:pt x="44" y="50"/>
                </a:lnTo>
                <a:lnTo>
                  <a:pt x="42" y="50"/>
                </a:lnTo>
                <a:lnTo>
                  <a:pt x="42" y="51"/>
                </a:lnTo>
                <a:lnTo>
                  <a:pt x="42" y="51"/>
                </a:lnTo>
                <a:lnTo>
                  <a:pt x="42" y="53"/>
                </a:lnTo>
                <a:lnTo>
                  <a:pt x="42" y="53"/>
                </a:lnTo>
                <a:lnTo>
                  <a:pt x="40" y="55"/>
                </a:lnTo>
                <a:lnTo>
                  <a:pt x="40" y="55"/>
                </a:lnTo>
                <a:lnTo>
                  <a:pt x="39" y="57"/>
                </a:lnTo>
                <a:lnTo>
                  <a:pt x="39" y="57"/>
                </a:lnTo>
                <a:lnTo>
                  <a:pt x="37" y="59"/>
                </a:lnTo>
                <a:lnTo>
                  <a:pt x="37" y="59"/>
                </a:lnTo>
                <a:lnTo>
                  <a:pt x="37" y="59"/>
                </a:lnTo>
                <a:lnTo>
                  <a:pt x="37" y="61"/>
                </a:lnTo>
                <a:lnTo>
                  <a:pt x="35" y="61"/>
                </a:lnTo>
                <a:lnTo>
                  <a:pt x="35" y="62"/>
                </a:lnTo>
                <a:lnTo>
                  <a:pt x="33" y="62"/>
                </a:lnTo>
                <a:lnTo>
                  <a:pt x="33" y="64"/>
                </a:lnTo>
                <a:lnTo>
                  <a:pt x="31" y="64"/>
                </a:lnTo>
                <a:lnTo>
                  <a:pt x="31" y="66"/>
                </a:lnTo>
                <a:lnTo>
                  <a:pt x="29" y="66"/>
                </a:lnTo>
                <a:lnTo>
                  <a:pt x="28" y="66"/>
                </a:lnTo>
                <a:lnTo>
                  <a:pt x="28" y="68"/>
                </a:lnTo>
                <a:lnTo>
                  <a:pt x="26" y="70"/>
                </a:lnTo>
                <a:lnTo>
                  <a:pt x="28" y="66"/>
                </a:lnTo>
                <a:lnTo>
                  <a:pt x="28" y="66"/>
                </a:lnTo>
                <a:lnTo>
                  <a:pt x="29" y="64"/>
                </a:lnTo>
                <a:lnTo>
                  <a:pt x="29" y="64"/>
                </a:lnTo>
                <a:lnTo>
                  <a:pt x="31" y="62"/>
                </a:lnTo>
                <a:lnTo>
                  <a:pt x="31" y="62"/>
                </a:lnTo>
                <a:lnTo>
                  <a:pt x="33" y="61"/>
                </a:lnTo>
                <a:lnTo>
                  <a:pt x="33" y="61"/>
                </a:lnTo>
                <a:lnTo>
                  <a:pt x="33" y="61"/>
                </a:lnTo>
                <a:lnTo>
                  <a:pt x="33" y="59"/>
                </a:lnTo>
                <a:lnTo>
                  <a:pt x="33" y="59"/>
                </a:lnTo>
                <a:lnTo>
                  <a:pt x="35" y="57"/>
                </a:lnTo>
                <a:lnTo>
                  <a:pt x="37" y="57"/>
                </a:lnTo>
                <a:lnTo>
                  <a:pt x="37" y="57"/>
                </a:lnTo>
                <a:lnTo>
                  <a:pt x="37" y="57"/>
                </a:lnTo>
                <a:lnTo>
                  <a:pt x="37" y="55"/>
                </a:lnTo>
                <a:lnTo>
                  <a:pt x="39" y="55"/>
                </a:lnTo>
                <a:lnTo>
                  <a:pt x="39" y="53"/>
                </a:lnTo>
                <a:lnTo>
                  <a:pt x="39" y="53"/>
                </a:lnTo>
                <a:lnTo>
                  <a:pt x="39" y="51"/>
                </a:lnTo>
                <a:lnTo>
                  <a:pt x="39" y="53"/>
                </a:lnTo>
                <a:lnTo>
                  <a:pt x="39" y="51"/>
                </a:lnTo>
                <a:lnTo>
                  <a:pt x="39" y="51"/>
                </a:lnTo>
                <a:lnTo>
                  <a:pt x="39" y="50"/>
                </a:lnTo>
                <a:lnTo>
                  <a:pt x="40" y="50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6"/>
                </a:lnTo>
                <a:lnTo>
                  <a:pt x="42" y="46"/>
                </a:lnTo>
                <a:lnTo>
                  <a:pt x="42" y="46"/>
                </a:lnTo>
                <a:lnTo>
                  <a:pt x="42" y="46"/>
                </a:lnTo>
                <a:lnTo>
                  <a:pt x="44" y="46"/>
                </a:lnTo>
                <a:lnTo>
                  <a:pt x="44" y="44"/>
                </a:lnTo>
                <a:lnTo>
                  <a:pt x="44" y="44"/>
                </a:lnTo>
                <a:lnTo>
                  <a:pt x="44" y="44"/>
                </a:lnTo>
                <a:lnTo>
                  <a:pt x="44" y="42"/>
                </a:lnTo>
                <a:lnTo>
                  <a:pt x="44" y="42"/>
                </a:lnTo>
                <a:lnTo>
                  <a:pt x="44" y="42"/>
                </a:lnTo>
                <a:lnTo>
                  <a:pt x="44" y="42"/>
                </a:lnTo>
                <a:lnTo>
                  <a:pt x="44" y="42"/>
                </a:lnTo>
                <a:lnTo>
                  <a:pt x="46" y="40"/>
                </a:lnTo>
                <a:lnTo>
                  <a:pt x="46" y="40"/>
                </a:lnTo>
                <a:lnTo>
                  <a:pt x="46" y="40"/>
                </a:lnTo>
                <a:lnTo>
                  <a:pt x="46" y="40"/>
                </a:lnTo>
                <a:lnTo>
                  <a:pt x="46" y="39"/>
                </a:lnTo>
                <a:lnTo>
                  <a:pt x="46" y="39"/>
                </a:lnTo>
                <a:lnTo>
                  <a:pt x="48" y="39"/>
                </a:lnTo>
                <a:lnTo>
                  <a:pt x="48" y="39"/>
                </a:lnTo>
                <a:lnTo>
                  <a:pt x="48" y="39"/>
                </a:lnTo>
                <a:lnTo>
                  <a:pt x="48" y="37"/>
                </a:lnTo>
                <a:lnTo>
                  <a:pt x="48" y="37"/>
                </a:lnTo>
                <a:lnTo>
                  <a:pt x="48" y="37"/>
                </a:lnTo>
                <a:lnTo>
                  <a:pt x="50" y="37"/>
                </a:lnTo>
                <a:lnTo>
                  <a:pt x="50" y="37"/>
                </a:lnTo>
                <a:lnTo>
                  <a:pt x="50" y="35"/>
                </a:lnTo>
                <a:lnTo>
                  <a:pt x="50" y="35"/>
                </a:lnTo>
                <a:lnTo>
                  <a:pt x="50" y="35"/>
                </a:lnTo>
                <a:lnTo>
                  <a:pt x="50" y="35"/>
                </a:lnTo>
                <a:lnTo>
                  <a:pt x="50" y="33"/>
                </a:lnTo>
                <a:lnTo>
                  <a:pt x="52" y="33"/>
                </a:lnTo>
                <a:lnTo>
                  <a:pt x="52" y="33"/>
                </a:lnTo>
                <a:lnTo>
                  <a:pt x="52" y="33"/>
                </a:lnTo>
                <a:lnTo>
                  <a:pt x="53" y="33"/>
                </a:lnTo>
                <a:lnTo>
                  <a:pt x="53" y="33"/>
                </a:lnTo>
                <a:lnTo>
                  <a:pt x="53" y="31"/>
                </a:lnTo>
                <a:lnTo>
                  <a:pt x="53" y="31"/>
                </a:lnTo>
                <a:lnTo>
                  <a:pt x="55" y="31"/>
                </a:lnTo>
                <a:lnTo>
                  <a:pt x="55" y="31"/>
                </a:lnTo>
                <a:lnTo>
                  <a:pt x="55" y="29"/>
                </a:lnTo>
                <a:lnTo>
                  <a:pt x="55" y="29"/>
                </a:lnTo>
                <a:lnTo>
                  <a:pt x="57" y="29"/>
                </a:lnTo>
                <a:lnTo>
                  <a:pt x="57" y="29"/>
                </a:lnTo>
                <a:lnTo>
                  <a:pt x="57" y="29"/>
                </a:lnTo>
                <a:lnTo>
                  <a:pt x="57" y="29"/>
                </a:lnTo>
                <a:lnTo>
                  <a:pt x="57" y="28"/>
                </a:lnTo>
                <a:lnTo>
                  <a:pt x="59" y="28"/>
                </a:lnTo>
                <a:lnTo>
                  <a:pt x="59" y="28"/>
                </a:lnTo>
                <a:lnTo>
                  <a:pt x="59" y="28"/>
                </a:lnTo>
                <a:lnTo>
                  <a:pt x="59" y="28"/>
                </a:lnTo>
                <a:lnTo>
                  <a:pt x="61" y="26"/>
                </a:lnTo>
                <a:lnTo>
                  <a:pt x="61" y="26"/>
                </a:lnTo>
                <a:lnTo>
                  <a:pt x="61" y="26"/>
                </a:lnTo>
                <a:lnTo>
                  <a:pt x="61" y="26"/>
                </a:lnTo>
                <a:lnTo>
                  <a:pt x="63" y="26"/>
                </a:lnTo>
                <a:lnTo>
                  <a:pt x="63" y="24"/>
                </a:lnTo>
                <a:lnTo>
                  <a:pt x="63" y="24"/>
                </a:lnTo>
                <a:lnTo>
                  <a:pt x="63" y="24"/>
                </a:lnTo>
                <a:lnTo>
                  <a:pt x="64" y="24"/>
                </a:lnTo>
                <a:lnTo>
                  <a:pt x="64" y="24"/>
                </a:lnTo>
                <a:lnTo>
                  <a:pt x="64" y="22"/>
                </a:lnTo>
                <a:lnTo>
                  <a:pt x="66" y="22"/>
                </a:lnTo>
                <a:lnTo>
                  <a:pt x="66" y="22"/>
                </a:lnTo>
                <a:lnTo>
                  <a:pt x="68" y="22"/>
                </a:lnTo>
                <a:lnTo>
                  <a:pt x="68" y="22"/>
                </a:lnTo>
                <a:lnTo>
                  <a:pt x="68" y="20"/>
                </a:lnTo>
                <a:lnTo>
                  <a:pt x="68" y="20"/>
                </a:lnTo>
                <a:lnTo>
                  <a:pt x="68" y="20"/>
                </a:lnTo>
                <a:lnTo>
                  <a:pt x="70" y="20"/>
                </a:lnTo>
                <a:lnTo>
                  <a:pt x="70" y="20"/>
                </a:lnTo>
                <a:lnTo>
                  <a:pt x="70" y="18"/>
                </a:lnTo>
                <a:lnTo>
                  <a:pt x="70" y="18"/>
                </a:lnTo>
                <a:lnTo>
                  <a:pt x="72" y="18"/>
                </a:lnTo>
                <a:lnTo>
                  <a:pt x="72" y="18"/>
                </a:lnTo>
                <a:lnTo>
                  <a:pt x="72" y="17"/>
                </a:lnTo>
                <a:lnTo>
                  <a:pt x="72" y="17"/>
                </a:lnTo>
                <a:lnTo>
                  <a:pt x="72" y="17"/>
                </a:lnTo>
                <a:lnTo>
                  <a:pt x="72" y="17"/>
                </a:lnTo>
                <a:lnTo>
                  <a:pt x="74" y="17"/>
                </a:lnTo>
                <a:lnTo>
                  <a:pt x="74" y="17"/>
                </a:lnTo>
                <a:lnTo>
                  <a:pt x="74" y="15"/>
                </a:lnTo>
                <a:lnTo>
                  <a:pt x="74" y="15"/>
                </a:lnTo>
                <a:lnTo>
                  <a:pt x="74" y="15"/>
                </a:lnTo>
                <a:lnTo>
                  <a:pt x="75" y="15"/>
                </a:lnTo>
                <a:lnTo>
                  <a:pt x="75" y="13"/>
                </a:lnTo>
                <a:lnTo>
                  <a:pt x="75" y="13"/>
                </a:lnTo>
                <a:lnTo>
                  <a:pt x="75" y="13"/>
                </a:lnTo>
                <a:lnTo>
                  <a:pt x="75" y="13"/>
                </a:lnTo>
                <a:lnTo>
                  <a:pt x="75" y="13"/>
                </a:lnTo>
                <a:lnTo>
                  <a:pt x="77" y="11"/>
                </a:lnTo>
                <a:lnTo>
                  <a:pt x="77" y="11"/>
                </a:lnTo>
                <a:lnTo>
                  <a:pt x="77" y="11"/>
                </a:lnTo>
                <a:lnTo>
                  <a:pt x="77" y="11"/>
                </a:lnTo>
                <a:lnTo>
                  <a:pt x="77" y="11"/>
                </a:lnTo>
                <a:lnTo>
                  <a:pt x="77" y="9"/>
                </a:lnTo>
                <a:lnTo>
                  <a:pt x="77" y="9"/>
                </a:lnTo>
                <a:lnTo>
                  <a:pt x="77" y="9"/>
                </a:lnTo>
                <a:lnTo>
                  <a:pt x="77" y="9"/>
                </a:lnTo>
                <a:lnTo>
                  <a:pt x="77" y="7"/>
                </a:lnTo>
                <a:lnTo>
                  <a:pt x="77" y="7"/>
                </a:lnTo>
                <a:lnTo>
                  <a:pt x="77" y="7"/>
                </a:lnTo>
                <a:lnTo>
                  <a:pt x="77" y="7"/>
                </a:lnTo>
                <a:lnTo>
                  <a:pt x="79" y="6"/>
                </a:lnTo>
                <a:lnTo>
                  <a:pt x="79" y="6"/>
                </a:lnTo>
                <a:lnTo>
                  <a:pt x="79" y="6"/>
                </a:lnTo>
                <a:lnTo>
                  <a:pt x="79" y="4"/>
                </a:lnTo>
                <a:lnTo>
                  <a:pt x="77" y="4"/>
                </a:lnTo>
                <a:lnTo>
                  <a:pt x="77" y="4"/>
                </a:lnTo>
                <a:lnTo>
                  <a:pt x="77" y="4"/>
                </a:lnTo>
                <a:lnTo>
                  <a:pt x="77" y="2"/>
                </a:lnTo>
                <a:lnTo>
                  <a:pt x="77" y="2"/>
                </a:lnTo>
                <a:lnTo>
                  <a:pt x="79" y="0"/>
                </a:lnTo>
                <a:lnTo>
                  <a:pt x="81" y="0"/>
                </a:lnTo>
                <a:lnTo>
                  <a:pt x="79" y="2"/>
                </a:lnTo>
                <a:lnTo>
                  <a:pt x="77" y="2"/>
                </a:lnTo>
                <a:lnTo>
                  <a:pt x="77" y="4"/>
                </a:lnTo>
                <a:lnTo>
                  <a:pt x="75" y="4"/>
                </a:lnTo>
                <a:lnTo>
                  <a:pt x="75" y="4"/>
                </a:lnTo>
                <a:lnTo>
                  <a:pt x="75" y="4"/>
                </a:lnTo>
                <a:lnTo>
                  <a:pt x="75" y="6"/>
                </a:lnTo>
                <a:lnTo>
                  <a:pt x="75" y="6"/>
                </a:lnTo>
                <a:lnTo>
                  <a:pt x="74" y="6"/>
                </a:lnTo>
                <a:lnTo>
                  <a:pt x="74" y="6"/>
                </a:lnTo>
                <a:lnTo>
                  <a:pt x="74" y="6"/>
                </a:lnTo>
                <a:lnTo>
                  <a:pt x="72" y="7"/>
                </a:lnTo>
                <a:lnTo>
                  <a:pt x="72" y="7"/>
                </a:lnTo>
                <a:lnTo>
                  <a:pt x="72" y="7"/>
                </a:lnTo>
                <a:lnTo>
                  <a:pt x="70" y="7"/>
                </a:lnTo>
                <a:lnTo>
                  <a:pt x="70" y="7"/>
                </a:lnTo>
                <a:lnTo>
                  <a:pt x="70" y="7"/>
                </a:lnTo>
                <a:lnTo>
                  <a:pt x="68" y="9"/>
                </a:lnTo>
                <a:lnTo>
                  <a:pt x="68" y="9"/>
                </a:lnTo>
                <a:lnTo>
                  <a:pt x="66" y="9"/>
                </a:lnTo>
                <a:lnTo>
                  <a:pt x="66" y="9"/>
                </a:lnTo>
                <a:lnTo>
                  <a:pt x="66" y="11"/>
                </a:lnTo>
                <a:lnTo>
                  <a:pt x="64" y="11"/>
                </a:lnTo>
                <a:lnTo>
                  <a:pt x="64" y="11"/>
                </a:lnTo>
                <a:lnTo>
                  <a:pt x="63" y="11"/>
                </a:lnTo>
                <a:lnTo>
                  <a:pt x="63" y="13"/>
                </a:lnTo>
                <a:lnTo>
                  <a:pt x="63" y="13"/>
                </a:lnTo>
                <a:lnTo>
                  <a:pt x="61" y="13"/>
                </a:lnTo>
                <a:lnTo>
                  <a:pt x="61" y="13"/>
                </a:lnTo>
                <a:lnTo>
                  <a:pt x="59" y="13"/>
                </a:lnTo>
                <a:lnTo>
                  <a:pt x="59" y="15"/>
                </a:lnTo>
                <a:lnTo>
                  <a:pt x="57" y="15"/>
                </a:lnTo>
                <a:lnTo>
                  <a:pt x="57" y="15"/>
                </a:lnTo>
                <a:lnTo>
                  <a:pt x="55" y="15"/>
                </a:lnTo>
                <a:lnTo>
                  <a:pt x="55" y="17"/>
                </a:lnTo>
                <a:lnTo>
                  <a:pt x="53" y="17"/>
                </a:lnTo>
                <a:lnTo>
                  <a:pt x="53" y="17"/>
                </a:lnTo>
                <a:lnTo>
                  <a:pt x="52" y="17"/>
                </a:lnTo>
                <a:lnTo>
                  <a:pt x="50" y="18"/>
                </a:lnTo>
                <a:lnTo>
                  <a:pt x="48" y="18"/>
                </a:lnTo>
                <a:lnTo>
                  <a:pt x="46" y="20"/>
                </a:lnTo>
                <a:lnTo>
                  <a:pt x="46" y="20"/>
                </a:lnTo>
                <a:lnTo>
                  <a:pt x="44" y="20"/>
                </a:lnTo>
                <a:lnTo>
                  <a:pt x="44" y="20"/>
                </a:lnTo>
                <a:lnTo>
                  <a:pt x="42" y="20"/>
                </a:lnTo>
                <a:lnTo>
                  <a:pt x="42" y="22"/>
                </a:lnTo>
                <a:lnTo>
                  <a:pt x="40" y="22"/>
                </a:lnTo>
                <a:lnTo>
                  <a:pt x="39" y="22"/>
                </a:lnTo>
                <a:lnTo>
                  <a:pt x="37" y="22"/>
                </a:lnTo>
                <a:lnTo>
                  <a:pt x="37" y="22"/>
                </a:lnTo>
                <a:lnTo>
                  <a:pt x="33" y="22"/>
                </a:lnTo>
                <a:lnTo>
                  <a:pt x="33" y="22"/>
                </a:lnTo>
                <a:lnTo>
                  <a:pt x="31" y="22"/>
                </a:lnTo>
                <a:lnTo>
                  <a:pt x="31" y="22"/>
                </a:lnTo>
                <a:lnTo>
                  <a:pt x="28" y="22"/>
                </a:lnTo>
                <a:lnTo>
                  <a:pt x="28" y="24"/>
                </a:lnTo>
                <a:lnTo>
                  <a:pt x="26" y="24"/>
                </a:lnTo>
                <a:lnTo>
                  <a:pt x="26" y="24"/>
                </a:lnTo>
                <a:lnTo>
                  <a:pt x="24" y="24"/>
                </a:lnTo>
                <a:lnTo>
                  <a:pt x="24" y="26"/>
                </a:lnTo>
                <a:lnTo>
                  <a:pt x="22" y="26"/>
                </a:lnTo>
                <a:lnTo>
                  <a:pt x="22" y="26"/>
                </a:lnTo>
                <a:lnTo>
                  <a:pt x="20" y="28"/>
                </a:lnTo>
                <a:lnTo>
                  <a:pt x="20" y="28"/>
                </a:lnTo>
                <a:lnTo>
                  <a:pt x="18" y="29"/>
                </a:lnTo>
                <a:lnTo>
                  <a:pt x="18" y="29"/>
                </a:lnTo>
                <a:lnTo>
                  <a:pt x="17" y="29"/>
                </a:lnTo>
                <a:lnTo>
                  <a:pt x="15" y="31"/>
                </a:lnTo>
                <a:lnTo>
                  <a:pt x="13" y="33"/>
                </a:lnTo>
                <a:lnTo>
                  <a:pt x="13" y="33"/>
                </a:lnTo>
                <a:lnTo>
                  <a:pt x="11" y="33"/>
                </a:lnTo>
                <a:lnTo>
                  <a:pt x="9" y="35"/>
                </a:lnTo>
                <a:lnTo>
                  <a:pt x="9" y="37"/>
                </a:lnTo>
                <a:lnTo>
                  <a:pt x="7" y="37"/>
                </a:lnTo>
                <a:lnTo>
                  <a:pt x="6" y="39"/>
                </a:lnTo>
                <a:lnTo>
                  <a:pt x="4" y="39"/>
                </a:lnTo>
                <a:lnTo>
                  <a:pt x="2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2" y="39"/>
                </a:lnTo>
                <a:lnTo>
                  <a:pt x="2" y="39"/>
                </a:lnTo>
                <a:lnTo>
                  <a:pt x="4" y="37"/>
                </a:lnTo>
                <a:lnTo>
                  <a:pt x="6" y="37"/>
                </a:lnTo>
                <a:lnTo>
                  <a:pt x="6" y="37"/>
                </a:lnTo>
                <a:lnTo>
                  <a:pt x="7" y="35"/>
                </a:lnTo>
                <a:lnTo>
                  <a:pt x="7" y="35"/>
                </a:lnTo>
                <a:lnTo>
                  <a:pt x="9" y="33"/>
                </a:lnTo>
                <a:lnTo>
                  <a:pt x="9" y="33"/>
                </a:lnTo>
                <a:lnTo>
                  <a:pt x="11" y="33"/>
                </a:lnTo>
                <a:lnTo>
                  <a:pt x="13" y="31"/>
                </a:lnTo>
                <a:lnTo>
                  <a:pt x="13" y="31"/>
                </a:lnTo>
                <a:lnTo>
                  <a:pt x="15" y="29"/>
                </a:lnTo>
                <a:lnTo>
                  <a:pt x="15" y="29"/>
                </a:lnTo>
                <a:lnTo>
                  <a:pt x="15" y="29"/>
                </a:lnTo>
                <a:lnTo>
                  <a:pt x="17" y="28"/>
                </a:lnTo>
                <a:lnTo>
                  <a:pt x="17" y="28"/>
                </a:lnTo>
                <a:lnTo>
                  <a:pt x="18" y="28"/>
                </a:lnTo>
                <a:lnTo>
                  <a:pt x="18" y="26"/>
                </a:lnTo>
                <a:lnTo>
                  <a:pt x="20" y="26"/>
                </a:lnTo>
                <a:lnTo>
                  <a:pt x="22" y="24"/>
                </a:lnTo>
                <a:lnTo>
                  <a:pt x="22" y="24"/>
                </a:lnTo>
                <a:lnTo>
                  <a:pt x="24" y="24"/>
                </a:lnTo>
                <a:lnTo>
                  <a:pt x="24" y="22"/>
                </a:lnTo>
                <a:lnTo>
                  <a:pt x="26" y="22"/>
                </a:lnTo>
                <a:lnTo>
                  <a:pt x="26" y="22"/>
                </a:lnTo>
                <a:lnTo>
                  <a:pt x="28" y="20"/>
                </a:lnTo>
                <a:lnTo>
                  <a:pt x="28" y="20"/>
                </a:lnTo>
                <a:lnTo>
                  <a:pt x="28" y="20"/>
                </a:lnTo>
                <a:lnTo>
                  <a:pt x="29" y="20"/>
                </a:lnTo>
                <a:lnTo>
                  <a:pt x="31" y="20"/>
                </a:lnTo>
                <a:lnTo>
                  <a:pt x="31" y="20"/>
                </a:lnTo>
                <a:lnTo>
                  <a:pt x="33" y="20"/>
                </a:lnTo>
                <a:lnTo>
                  <a:pt x="33" y="20"/>
                </a:lnTo>
                <a:lnTo>
                  <a:pt x="35" y="20"/>
                </a:lnTo>
                <a:lnTo>
                  <a:pt x="35" y="20"/>
                </a:lnTo>
                <a:lnTo>
                  <a:pt x="37" y="20"/>
                </a:lnTo>
                <a:lnTo>
                  <a:pt x="37" y="20"/>
                </a:lnTo>
                <a:lnTo>
                  <a:pt x="40" y="20"/>
                </a:lnTo>
                <a:lnTo>
                  <a:pt x="40" y="18"/>
                </a:lnTo>
                <a:lnTo>
                  <a:pt x="42" y="18"/>
                </a:lnTo>
                <a:lnTo>
                  <a:pt x="42" y="18"/>
                </a:lnTo>
                <a:lnTo>
                  <a:pt x="44" y="18"/>
                </a:lnTo>
                <a:lnTo>
                  <a:pt x="44" y="18"/>
                </a:lnTo>
                <a:lnTo>
                  <a:pt x="46" y="17"/>
                </a:lnTo>
                <a:lnTo>
                  <a:pt x="46" y="17"/>
                </a:lnTo>
                <a:lnTo>
                  <a:pt x="46" y="17"/>
                </a:lnTo>
                <a:lnTo>
                  <a:pt x="48" y="17"/>
                </a:lnTo>
                <a:lnTo>
                  <a:pt x="48" y="17"/>
                </a:lnTo>
                <a:lnTo>
                  <a:pt x="50" y="17"/>
                </a:lnTo>
                <a:lnTo>
                  <a:pt x="50" y="15"/>
                </a:lnTo>
                <a:lnTo>
                  <a:pt x="50" y="15"/>
                </a:lnTo>
                <a:lnTo>
                  <a:pt x="52" y="15"/>
                </a:lnTo>
                <a:lnTo>
                  <a:pt x="53" y="15"/>
                </a:lnTo>
                <a:lnTo>
                  <a:pt x="53" y="15"/>
                </a:lnTo>
                <a:lnTo>
                  <a:pt x="53" y="13"/>
                </a:lnTo>
                <a:lnTo>
                  <a:pt x="55" y="13"/>
                </a:lnTo>
                <a:lnTo>
                  <a:pt x="57" y="13"/>
                </a:lnTo>
                <a:lnTo>
                  <a:pt x="57" y="13"/>
                </a:lnTo>
                <a:lnTo>
                  <a:pt x="57" y="11"/>
                </a:lnTo>
                <a:lnTo>
                  <a:pt x="59" y="11"/>
                </a:lnTo>
                <a:lnTo>
                  <a:pt x="59" y="11"/>
                </a:lnTo>
                <a:lnTo>
                  <a:pt x="59" y="11"/>
                </a:lnTo>
                <a:lnTo>
                  <a:pt x="61" y="11"/>
                </a:lnTo>
                <a:lnTo>
                  <a:pt x="61" y="11"/>
                </a:lnTo>
                <a:lnTo>
                  <a:pt x="63" y="9"/>
                </a:lnTo>
                <a:lnTo>
                  <a:pt x="63" y="9"/>
                </a:lnTo>
                <a:lnTo>
                  <a:pt x="63" y="9"/>
                </a:lnTo>
                <a:lnTo>
                  <a:pt x="64" y="9"/>
                </a:lnTo>
                <a:lnTo>
                  <a:pt x="64" y="9"/>
                </a:lnTo>
                <a:lnTo>
                  <a:pt x="64" y="7"/>
                </a:lnTo>
                <a:lnTo>
                  <a:pt x="66" y="7"/>
                </a:lnTo>
                <a:lnTo>
                  <a:pt x="66" y="7"/>
                </a:lnTo>
                <a:lnTo>
                  <a:pt x="66" y="7"/>
                </a:lnTo>
                <a:lnTo>
                  <a:pt x="68" y="7"/>
                </a:lnTo>
                <a:lnTo>
                  <a:pt x="68" y="7"/>
                </a:lnTo>
                <a:lnTo>
                  <a:pt x="68" y="6"/>
                </a:lnTo>
                <a:lnTo>
                  <a:pt x="70" y="6"/>
                </a:lnTo>
                <a:lnTo>
                  <a:pt x="70" y="6"/>
                </a:lnTo>
                <a:lnTo>
                  <a:pt x="72" y="6"/>
                </a:lnTo>
                <a:lnTo>
                  <a:pt x="72" y="4"/>
                </a:lnTo>
                <a:lnTo>
                  <a:pt x="72" y="4"/>
                </a:lnTo>
                <a:lnTo>
                  <a:pt x="72" y="4"/>
                </a:lnTo>
                <a:lnTo>
                  <a:pt x="72" y="4"/>
                </a:lnTo>
                <a:lnTo>
                  <a:pt x="74" y="4"/>
                </a:lnTo>
                <a:lnTo>
                  <a:pt x="74" y="2"/>
                </a:lnTo>
                <a:lnTo>
                  <a:pt x="74" y="2"/>
                </a:lnTo>
                <a:lnTo>
                  <a:pt x="75" y="2"/>
                </a:lnTo>
                <a:lnTo>
                  <a:pt x="75" y="2"/>
                </a:lnTo>
                <a:lnTo>
                  <a:pt x="74" y="2"/>
                </a:lnTo>
                <a:lnTo>
                  <a:pt x="75" y="2"/>
                </a:lnTo>
                <a:lnTo>
                  <a:pt x="77" y="0"/>
                </a:lnTo>
                <a:lnTo>
                  <a:pt x="79" y="0"/>
                </a:lnTo>
                <a:lnTo>
                  <a:pt x="81" y="0"/>
                </a:lnTo>
                <a:lnTo>
                  <a:pt x="83" y="0"/>
                </a:lnTo>
                <a:lnTo>
                  <a:pt x="85" y="0"/>
                </a:lnTo>
                <a:close/>
              </a:path>
            </a:pathLst>
          </a:custGeom>
          <a:solidFill>
            <a:srgbClr val="C0FE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25" name="Freeform 2181"/>
          <p:cNvSpPr>
            <a:spLocks/>
          </p:cNvSpPr>
          <p:nvPr/>
        </p:nvSpPr>
        <p:spPr bwMode="auto">
          <a:xfrm>
            <a:off x="6532563" y="4186238"/>
            <a:ext cx="76200" cy="55562"/>
          </a:xfrm>
          <a:custGeom>
            <a:avLst/>
            <a:gdLst>
              <a:gd name="T0" fmla="*/ 85 w 97"/>
              <a:gd name="T1" fmla="*/ 4 h 70"/>
              <a:gd name="T2" fmla="*/ 88 w 97"/>
              <a:gd name="T3" fmla="*/ 7 h 70"/>
              <a:gd name="T4" fmla="*/ 90 w 97"/>
              <a:gd name="T5" fmla="*/ 13 h 70"/>
              <a:gd name="T6" fmla="*/ 94 w 97"/>
              <a:gd name="T7" fmla="*/ 18 h 70"/>
              <a:gd name="T8" fmla="*/ 94 w 97"/>
              <a:gd name="T9" fmla="*/ 26 h 70"/>
              <a:gd name="T10" fmla="*/ 96 w 97"/>
              <a:gd name="T11" fmla="*/ 29 h 70"/>
              <a:gd name="T12" fmla="*/ 96 w 97"/>
              <a:gd name="T13" fmla="*/ 40 h 70"/>
              <a:gd name="T14" fmla="*/ 92 w 97"/>
              <a:gd name="T15" fmla="*/ 46 h 70"/>
              <a:gd name="T16" fmla="*/ 94 w 97"/>
              <a:gd name="T17" fmla="*/ 35 h 70"/>
              <a:gd name="T18" fmla="*/ 90 w 97"/>
              <a:gd name="T19" fmla="*/ 28 h 70"/>
              <a:gd name="T20" fmla="*/ 90 w 97"/>
              <a:gd name="T21" fmla="*/ 24 h 70"/>
              <a:gd name="T22" fmla="*/ 90 w 97"/>
              <a:gd name="T23" fmla="*/ 20 h 70"/>
              <a:gd name="T24" fmla="*/ 88 w 97"/>
              <a:gd name="T25" fmla="*/ 15 h 70"/>
              <a:gd name="T26" fmla="*/ 85 w 97"/>
              <a:gd name="T27" fmla="*/ 11 h 70"/>
              <a:gd name="T28" fmla="*/ 83 w 97"/>
              <a:gd name="T29" fmla="*/ 7 h 70"/>
              <a:gd name="T30" fmla="*/ 81 w 97"/>
              <a:gd name="T31" fmla="*/ 2 h 70"/>
              <a:gd name="T32" fmla="*/ 81 w 97"/>
              <a:gd name="T33" fmla="*/ 6 h 70"/>
              <a:gd name="T34" fmla="*/ 81 w 97"/>
              <a:gd name="T35" fmla="*/ 11 h 70"/>
              <a:gd name="T36" fmla="*/ 77 w 97"/>
              <a:gd name="T37" fmla="*/ 15 h 70"/>
              <a:gd name="T38" fmla="*/ 74 w 97"/>
              <a:gd name="T39" fmla="*/ 18 h 70"/>
              <a:gd name="T40" fmla="*/ 70 w 97"/>
              <a:gd name="T41" fmla="*/ 24 h 70"/>
              <a:gd name="T42" fmla="*/ 64 w 97"/>
              <a:gd name="T43" fmla="*/ 26 h 70"/>
              <a:gd name="T44" fmla="*/ 57 w 97"/>
              <a:gd name="T45" fmla="*/ 31 h 70"/>
              <a:gd name="T46" fmla="*/ 50 w 97"/>
              <a:gd name="T47" fmla="*/ 39 h 70"/>
              <a:gd name="T48" fmla="*/ 46 w 97"/>
              <a:gd name="T49" fmla="*/ 46 h 70"/>
              <a:gd name="T50" fmla="*/ 42 w 97"/>
              <a:gd name="T51" fmla="*/ 53 h 70"/>
              <a:gd name="T52" fmla="*/ 35 w 97"/>
              <a:gd name="T53" fmla="*/ 62 h 70"/>
              <a:gd name="T54" fmla="*/ 28 w 97"/>
              <a:gd name="T55" fmla="*/ 66 h 70"/>
              <a:gd name="T56" fmla="*/ 35 w 97"/>
              <a:gd name="T57" fmla="*/ 57 h 70"/>
              <a:gd name="T58" fmla="*/ 39 w 97"/>
              <a:gd name="T59" fmla="*/ 51 h 70"/>
              <a:gd name="T60" fmla="*/ 42 w 97"/>
              <a:gd name="T61" fmla="*/ 46 h 70"/>
              <a:gd name="T62" fmla="*/ 46 w 97"/>
              <a:gd name="T63" fmla="*/ 40 h 70"/>
              <a:gd name="T64" fmla="*/ 48 w 97"/>
              <a:gd name="T65" fmla="*/ 37 h 70"/>
              <a:gd name="T66" fmla="*/ 52 w 97"/>
              <a:gd name="T67" fmla="*/ 33 h 70"/>
              <a:gd name="T68" fmla="*/ 57 w 97"/>
              <a:gd name="T69" fmla="*/ 29 h 70"/>
              <a:gd name="T70" fmla="*/ 61 w 97"/>
              <a:gd name="T71" fmla="*/ 26 h 70"/>
              <a:gd name="T72" fmla="*/ 66 w 97"/>
              <a:gd name="T73" fmla="*/ 22 h 70"/>
              <a:gd name="T74" fmla="*/ 70 w 97"/>
              <a:gd name="T75" fmla="*/ 18 h 70"/>
              <a:gd name="T76" fmla="*/ 74 w 97"/>
              <a:gd name="T77" fmla="*/ 15 h 70"/>
              <a:gd name="T78" fmla="*/ 77 w 97"/>
              <a:gd name="T79" fmla="*/ 11 h 70"/>
              <a:gd name="T80" fmla="*/ 77 w 97"/>
              <a:gd name="T81" fmla="*/ 7 h 70"/>
              <a:gd name="T82" fmla="*/ 79 w 97"/>
              <a:gd name="T83" fmla="*/ 0 h 70"/>
              <a:gd name="T84" fmla="*/ 74 w 97"/>
              <a:gd name="T85" fmla="*/ 6 h 70"/>
              <a:gd name="T86" fmla="*/ 68 w 97"/>
              <a:gd name="T87" fmla="*/ 9 h 70"/>
              <a:gd name="T88" fmla="*/ 61 w 97"/>
              <a:gd name="T89" fmla="*/ 13 h 70"/>
              <a:gd name="T90" fmla="*/ 50 w 97"/>
              <a:gd name="T91" fmla="*/ 18 h 70"/>
              <a:gd name="T92" fmla="*/ 37 w 97"/>
              <a:gd name="T93" fmla="*/ 22 h 70"/>
              <a:gd name="T94" fmla="*/ 24 w 97"/>
              <a:gd name="T95" fmla="*/ 24 h 70"/>
              <a:gd name="T96" fmla="*/ 13 w 97"/>
              <a:gd name="T97" fmla="*/ 33 h 70"/>
              <a:gd name="T98" fmla="*/ 0 w 97"/>
              <a:gd name="T99" fmla="*/ 40 h 70"/>
              <a:gd name="T100" fmla="*/ 9 w 97"/>
              <a:gd name="T101" fmla="*/ 33 h 70"/>
              <a:gd name="T102" fmla="*/ 18 w 97"/>
              <a:gd name="T103" fmla="*/ 26 h 70"/>
              <a:gd name="T104" fmla="*/ 28 w 97"/>
              <a:gd name="T105" fmla="*/ 20 h 70"/>
              <a:gd name="T106" fmla="*/ 40 w 97"/>
              <a:gd name="T107" fmla="*/ 20 h 70"/>
              <a:gd name="T108" fmla="*/ 48 w 97"/>
              <a:gd name="T109" fmla="*/ 17 h 70"/>
              <a:gd name="T110" fmla="*/ 57 w 97"/>
              <a:gd name="T111" fmla="*/ 13 h 70"/>
              <a:gd name="T112" fmla="*/ 64 w 97"/>
              <a:gd name="T113" fmla="*/ 9 h 70"/>
              <a:gd name="T114" fmla="*/ 70 w 97"/>
              <a:gd name="T115" fmla="*/ 6 h 70"/>
              <a:gd name="T116" fmla="*/ 75 w 97"/>
              <a:gd name="T117" fmla="*/ 2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7" h="70">
                <a:moveTo>
                  <a:pt x="85" y="0"/>
                </a:moveTo>
                <a:lnTo>
                  <a:pt x="85" y="0"/>
                </a:lnTo>
                <a:lnTo>
                  <a:pt x="85" y="0"/>
                </a:lnTo>
                <a:lnTo>
                  <a:pt x="85" y="0"/>
                </a:lnTo>
                <a:lnTo>
                  <a:pt x="85" y="2"/>
                </a:lnTo>
                <a:lnTo>
                  <a:pt x="85" y="2"/>
                </a:lnTo>
                <a:lnTo>
                  <a:pt x="85" y="2"/>
                </a:lnTo>
                <a:lnTo>
                  <a:pt x="85" y="2"/>
                </a:lnTo>
                <a:lnTo>
                  <a:pt x="85" y="4"/>
                </a:lnTo>
                <a:lnTo>
                  <a:pt x="85" y="4"/>
                </a:lnTo>
                <a:lnTo>
                  <a:pt x="86" y="4"/>
                </a:lnTo>
                <a:lnTo>
                  <a:pt x="86" y="4"/>
                </a:lnTo>
                <a:lnTo>
                  <a:pt x="86" y="6"/>
                </a:lnTo>
                <a:lnTo>
                  <a:pt x="86" y="6"/>
                </a:lnTo>
                <a:lnTo>
                  <a:pt x="86" y="6"/>
                </a:lnTo>
                <a:lnTo>
                  <a:pt x="86" y="6"/>
                </a:lnTo>
                <a:lnTo>
                  <a:pt x="86" y="7"/>
                </a:lnTo>
                <a:lnTo>
                  <a:pt x="86" y="7"/>
                </a:lnTo>
                <a:lnTo>
                  <a:pt x="86" y="7"/>
                </a:lnTo>
                <a:lnTo>
                  <a:pt x="88" y="7"/>
                </a:lnTo>
                <a:lnTo>
                  <a:pt x="88" y="9"/>
                </a:lnTo>
                <a:lnTo>
                  <a:pt x="88" y="9"/>
                </a:lnTo>
                <a:lnTo>
                  <a:pt x="88" y="9"/>
                </a:lnTo>
                <a:lnTo>
                  <a:pt x="88" y="9"/>
                </a:lnTo>
                <a:lnTo>
                  <a:pt x="88" y="11"/>
                </a:lnTo>
                <a:lnTo>
                  <a:pt x="88" y="11"/>
                </a:lnTo>
                <a:lnTo>
                  <a:pt x="90" y="11"/>
                </a:lnTo>
                <a:lnTo>
                  <a:pt x="90" y="11"/>
                </a:lnTo>
                <a:lnTo>
                  <a:pt x="90" y="13"/>
                </a:lnTo>
                <a:lnTo>
                  <a:pt x="90" y="13"/>
                </a:lnTo>
                <a:lnTo>
                  <a:pt x="90" y="13"/>
                </a:lnTo>
                <a:lnTo>
                  <a:pt x="90" y="13"/>
                </a:lnTo>
                <a:lnTo>
                  <a:pt x="92" y="15"/>
                </a:lnTo>
                <a:lnTo>
                  <a:pt x="92" y="15"/>
                </a:lnTo>
                <a:lnTo>
                  <a:pt x="92" y="15"/>
                </a:lnTo>
                <a:lnTo>
                  <a:pt x="92" y="17"/>
                </a:lnTo>
                <a:lnTo>
                  <a:pt x="92" y="17"/>
                </a:lnTo>
                <a:lnTo>
                  <a:pt x="92" y="17"/>
                </a:lnTo>
                <a:lnTo>
                  <a:pt x="94" y="17"/>
                </a:lnTo>
                <a:lnTo>
                  <a:pt x="94" y="18"/>
                </a:lnTo>
                <a:lnTo>
                  <a:pt x="94" y="18"/>
                </a:lnTo>
                <a:lnTo>
                  <a:pt x="94" y="18"/>
                </a:lnTo>
                <a:lnTo>
                  <a:pt x="94" y="20"/>
                </a:lnTo>
                <a:lnTo>
                  <a:pt x="94" y="20"/>
                </a:lnTo>
                <a:lnTo>
                  <a:pt x="94" y="22"/>
                </a:lnTo>
                <a:lnTo>
                  <a:pt x="94" y="22"/>
                </a:lnTo>
                <a:lnTo>
                  <a:pt x="94" y="24"/>
                </a:lnTo>
                <a:lnTo>
                  <a:pt x="94" y="24"/>
                </a:lnTo>
                <a:lnTo>
                  <a:pt x="94" y="24"/>
                </a:lnTo>
                <a:lnTo>
                  <a:pt x="94" y="26"/>
                </a:lnTo>
                <a:lnTo>
                  <a:pt x="94" y="26"/>
                </a:lnTo>
                <a:lnTo>
                  <a:pt x="94" y="26"/>
                </a:lnTo>
                <a:lnTo>
                  <a:pt x="94" y="28"/>
                </a:lnTo>
                <a:lnTo>
                  <a:pt x="94" y="28"/>
                </a:lnTo>
                <a:lnTo>
                  <a:pt x="94" y="28"/>
                </a:lnTo>
                <a:lnTo>
                  <a:pt x="94" y="28"/>
                </a:lnTo>
                <a:lnTo>
                  <a:pt x="96" y="29"/>
                </a:lnTo>
                <a:lnTo>
                  <a:pt x="96" y="29"/>
                </a:lnTo>
                <a:lnTo>
                  <a:pt x="96" y="29"/>
                </a:lnTo>
                <a:lnTo>
                  <a:pt x="96" y="29"/>
                </a:lnTo>
                <a:lnTo>
                  <a:pt x="97" y="31"/>
                </a:lnTo>
                <a:lnTo>
                  <a:pt x="97" y="31"/>
                </a:lnTo>
                <a:lnTo>
                  <a:pt x="97" y="31"/>
                </a:lnTo>
                <a:lnTo>
                  <a:pt x="97" y="33"/>
                </a:lnTo>
                <a:lnTo>
                  <a:pt x="97" y="33"/>
                </a:lnTo>
                <a:lnTo>
                  <a:pt x="97" y="35"/>
                </a:lnTo>
                <a:lnTo>
                  <a:pt x="96" y="37"/>
                </a:lnTo>
                <a:lnTo>
                  <a:pt x="96" y="39"/>
                </a:lnTo>
                <a:lnTo>
                  <a:pt x="96" y="39"/>
                </a:lnTo>
                <a:lnTo>
                  <a:pt x="96" y="40"/>
                </a:lnTo>
                <a:lnTo>
                  <a:pt x="96" y="40"/>
                </a:lnTo>
                <a:lnTo>
                  <a:pt x="96" y="42"/>
                </a:lnTo>
                <a:lnTo>
                  <a:pt x="96" y="42"/>
                </a:lnTo>
                <a:lnTo>
                  <a:pt x="94" y="44"/>
                </a:lnTo>
                <a:lnTo>
                  <a:pt x="94" y="46"/>
                </a:lnTo>
                <a:lnTo>
                  <a:pt x="92" y="48"/>
                </a:lnTo>
                <a:lnTo>
                  <a:pt x="90" y="50"/>
                </a:lnTo>
                <a:lnTo>
                  <a:pt x="90" y="48"/>
                </a:lnTo>
                <a:lnTo>
                  <a:pt x="92" y="46"/>
                </a:lnTo>
                <a:lnTo>
                  <a:pt x="92" y="46"/>
                </a:lnTo>
                <a:lnTo>
                  <a:pt x="92" y="44"/>
                </a:lnTo>
                <a:lnTo>
                  <a:pt x="92" y="42"/>
                </a:lnTo>
                <a:lnTo>
                  <a:pt x="94" y="42"/>
                </a:lnTo>
                <a:lnTo>
                  <a:pt x="94" y="40"/>
                </a:lnTo>
                <a:lnTo>
                  <a:pt x="94" y="40"/>
                </a:lnTo>
                <a:lnTo>
                  <a:pt x="94" y="40"/>
                </a:lnTo>
                <a:lnTo>
                  <a:pt x="94" y="39"/>
                </a:lnTo>
                <a:lnTo>
                  <a:pt x="94" y="37"/>
                </a:lnTo>
                <a:lnTo>
                  <a:pt x="94" y="37"/>
                </a:lnTo>
                <a:lnTo>
                  <a:pt x="94" y="35"/>
                </a:lnTo>
                <a:lnTo>
                  <a:pt x="94" y="33"/>
                </a:lnTo>
                <a:lnTo>
                  <a:pt x="94" y="33"/>
                </a:lnTo>
                <a:lnTo>
                  <a:pt x="94" y="31"/>
                </a:lnTo>
                <a:lnTo>
                  <a:pt x="94" y="31"/>
                </a:lnTo>
                <a:lnTo>
                  <a:pt x="92" y="31"/>
                </a:lnTo>
                <a:lnTo>
                  <a:pt x="92" y="29"/>
                </a:lnTo>
                <a:lnTo>
                  <a:pt x="92" y="29"/>
                </a:lnTo>
                <a:lnTo>
                  <a:pt x="92" y="29"/>
                </a:lnTo>
                <a:lnTo>
                  <a:pt x="90" y="29"/>
                </a:lnTo>
                <a:lnTo>
                  <a:pt x="90" y="28"/>
                </a:lnTo>
                <a:lnTo>
                  <a:pt x="90" y="28"/>
                </a:lnTo>
                <a:lnTo>
                  <a:pt x="90" y="28"/>
                </a:lnTo>
                <a:lnTo>
                  <a:pt x="90" y="28"/>
                </a:lnTo>
                <a:lnTo>
                  <a:pt x="90" y="28"/>
                </a:lnTo>
                <a:lnTo>
                  <a:pt x="90" y="26"/>
                </a:lnTo>
                <a:lnTo>
                  <a:pt x="90" y="26"/>
                </a:lnTo>
                <a:lnTo>
                  <a:pt x="90" y="26"/>
                </a:lnTo>
                <a:lnTo>
                  <a:pt x="90" y="26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2"/>
                </a:lnTo>
                <a:lnTo>
                  <a:pt x="90" y="22"/>
                </a:lnTo>
                <a:lnTo>
                  <a:pt x="90" y="22"/>
                </a:lnTo>
                <a:lnTo>
                  <a:pt x="90" y="22"/>
                </a:lnTo>
                <a:lnTo>
                  <a:pt x="90" y="20"/>
                </a:lnTo>
                <a:lnTo>
                  <a:pt x="90" y="20"/>
                </a:lnTo>
                <a:lnTo>
                  <a:pt x="90" y="20"/>
                </a:lnTo>
                <a:lnTo>
                  <a:pt x="90" y="20"/>
                </a:lnTo>
                <a:lnTo>
                  <a:pt x="90" y="20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7"/>
                </a:lnTo>
                <a:lnTo>
                  <a:pt x="90" y="17"/>
                </a:lnTo>
                <a:lnTo>
                  <a:pt x="88" y="17"/>
                </a:lnTo>
                <a:lnTo>
                  <a:pt x="88" y="17"/>
                </a:lnTo>
                <a:lnTo>
                  <a:pt x="88" y="15"/>
                </a:lnTo>
                <a:lnTo>
                  <a:pt x="88" y="15"/>
                </a:lnTo>
                <a:lnTo>
                  <a:pt x="88" y="15"/>
                </a:lnTo>
                <a:lnTo>
                  <a:pt x="88" y="15"/>
                </a:lnTo>
                <a:lnTo>
                  <a:pt x="88" y="13"/>
                </a:lnTo>
                <a:lnTo>
                  <a:pt x="86" y="13"/>
                </a:lnTo>
                <a:lnTo>
                  <a:pt x="86" y="13"/>
                </a:lnTo>
                <a:lnTo>
                  <a:pt x="86" y="13"/>
                </a:lnTo>
                <a:lnTo>
                  <a:pt x="85" y="11"/>
                </a:lnTo>
                <a:lnTo>
                  <a:pt x="85" y="11"/>
                </a:lnTo>
                <a:lnTo>
                  <a:pt x="85" y="11"/>
                </a:lnTo>
                <a:lnTo>
                  <a:pt x="85" y="11"/>
                </a:lnTo>
                <a:lnTo>
                  <a:pt x="85" y="9"/>
                </a:lnTo>
                <a:lnTo>
                  <a:pt x="85" y="9"/>
                </a:lnTo>
                <a:lnTo>
                  <a:pt x="85" y="9"/>
                </a:lnTo>
                <a:lnTo>
                  <a:pt x="83" y="9"/>
                </a:lnTo>
                <a:lnTo>
                  <a:pt x="83" y="7"/>
                </a:lnTo>
                <a:lnTo>
                  <a:pt x="83" y="7"/>
                </a:lnTo>
                <a:lnTo>
                  <a:pt x="83" y="7"/>
                </a:lnTo>
                <a:lnTo>
                  <a:pt x="83" y="7"/>
                </a:lnTo>
                <a:lnTo>
                  <a:pt x="83" y="7"/>
                </a:lnTo>
                <a:lnTo>
                  <a:pt x="83" y="6"/>
                </a:lnTo>
                <a:lnTo>
                  <a:pt x="81" y="6"/>
                </a:lnTo>
                <a:lnTo>
                  <a:pt x="83" y="6"/>
                </a:lnTo>
                <a:lnTo>
                  <a:pt x="81" y="4"/>
                </a:lnTo>
                <a:lnTo>
                  <a:pt x="81" y="4"/>
                </a:lnTo>
                <a:lnTo>
                  <a:pt x="81" y="4"/>
                </a:lnTo>
                <a:lnTo>
                  <a:pt x="81" y="4"/>
                </a:lnTo>
                <a:lnTo>
                  <a:pt x="81" y="4"/>
                </a:lnTo>
                <a:lnTo>
                  <a:pt x="81" y="2"/>
                </a:lnTo>
                <a:lnTo>
                  <a:pt x="81" y="2"/>
                </a:lnTo>
                <a:lnTo>
                  <a:pt x="81" y="2"/>
                </a:lnTo>
                <a:lnTo>
                  <a:pt x="81" y="0"/>
                </a:lnTo>
                <a:lnTo>
                  <a:pt x="81" y="0"/>
                </a:lnTo>
                <a:lnTo>
                  <a:pt x="81" y="0"/>
                </a:lnTo>
                <a:lnTo>
                  <a:pt x="81" y="2"/>
                </a:lnTo>
                <a:lnTo>
                  <a:pt x="81" y="2"/>
                </a:lnTo>
                <a:lnTo>
                  <a:pt x="81" y="2"/>
                </a:lnTo>
                <a:lnTo>
                  <a:pt x="81" y="2"/>
                </a:lnTo>
                <a:lnTo>
                  <a:pt x="81" y="6"/>
                </a:lnTo>
                <a:lnTo>
                  <a:pt x="81" y="6"/>
                </a:lnTo>
                <a:lnTo>
                  <a:pt x="81" y="7"/>
                </a:lnTo>
                <a:lnTo>
                  <a:pt x="81" y="7"/>
                </a:lnTo>
                <a:lnTo>
                  <a:pt x="83" y="7"/>
                </a:lnTo>
                <a:lnTo>
                  <a:pt x="81" y="7"/>
                </a:lnTo>
                <a:lnTo>
                  <a:pt x="81" y="7"/>
                </a:lnTo>
                <a:lnTo>
                  <a:pt x="83" y="9"/>
                </a:lnTo>
                <a:lnTo>
                  <a:pt x="81" y="9"/>
                </a:lnTo>
                <a:lnTo>
                  <a:pt x="81" y="9"/>
                </a:lnTo>
                <a:lnTo>
                  <a:pt x="81" y="9"/>
                </a:lnTo>
                <a:lnTo>
                  <a:pt x="81" y="11"/>
                </a:lnTo>
                <a:lnTo>
                  <a:pt x="81" y="11"/>
                </a:lnTo>
                <a:lnTo>
                  <a:pt x="81" y="11"/>
                </a:lnTo>
                <a:lnTo>
                  <a:pt x="79" y="11"/>
                </a:lnTo>
                <a:lnTo>
                  <a:pt x="79" y="11"/>
                </a:lnTo>
                <a:lnTo>
                  <a:pt x="79" y="13"/>
                </a:lnTo>
                <a:lnTo>
                  <a:pt x="79" y="13"/>
                </a:lnTo>
                <a:lnTo>
                  <a:pt x="79" y="13"/>
                </a:lnTo>
                <a:lnTo>
                  <a:pt x="79" y="13"/>
                </a:lnTo>
                <a:lnTo>
                  <a:pt x="77" y="13"/>
                </a:lnTo>
                <a:lnTo>
                  <a:pt x="77" y="15"/>
                </a:lnTo>
                <a:lnTo>
                  <a:pt x="77" y="15"/>
                </a:lnTo>
                <a:lnTo>
                  <a:pt x="77" y="15"/>
                </a:lnTo>
                <a:lnTo>
                  <a:pt x="77" y="15"/>
                </a:lnTo>
                <a:lnTo>
                  <a:pt x="77" y="17"/>
                </a:lnTo>
                <a:lnTo>
                  <a:pt x="75" y="17"/>
                </a:lnTo>
                <a:lnTo>
                  <a:pt x="75" y="17"/>
                </a:lnTo>
                <a:lnTo>
                  <a:pt x="75" y="17"/>
                </a:lnTo>
                <a:lnTo>
                  <a:pt x="75" y="17"/>
                </a:lnTo>
                <a:lnTo>
                  <a:pt x="75" y="18"/>
                </a:lnTo>
                <a:lnTo>
                  <a:pt x="74" y="18"/>
                </a:lnTo>
                <a:lnTo>
                  <a:pt x="74" y="18"/>
                </a:lnTo>
                <a:lnTo>
                  <a:pt x="74" y="18"/>
                </a:lnTo>
                <a:lnTo>
                  <a:pt x="74" y="20"/>
                </a:lnTo>
                <a:lnTo>
                  <a:pt x="74" y="20"/>
                </a:lnTo>
                <a:lnTo>
                  <a:pt x="74" y="20"/>
                </a:lnTo>
                <a:lnTo>
                  <a:pt x="72" y="20"/>
                </a:lnTo>
                <a:lnTo>
                  <a:pt x="72" y="22"/>
                </a:lnTo>
                <a:lnTo>
                  <a:pt x="72" y="22"/>
                </a:lnTo>
                <a:lnTo>
                  <a:pt x="70" y="22"/>
                </a:lnTo>
                <a:lnTo>
                  <a:pt x="70" y="24"/>
                </a:lnTo>
                <a:lnTo>
                  <a:pt x="70" y="24"/>
                </a:lnTo>
                <a:lnTo>
                  <a:pt x="68" y="24"/>
                </a:lnTo>
                <a:lnTo>
                  <a:pt x="68" y="24"/>
                </a:lnTo>
                <a:lnTo>
                  <a:pt x="68" y="24"/>
                </a:lnTo>
                <a:lnTo>
                  <a:pt x="66" y="24"/>
                </a:lnTo>
                <a:lnTo>
                  <a:pt x="66" y="26"/>
                </a:lnTo>
                <a:lnTo>
                  <a:pt x="66" y="26"/>
                </a:lnTo>
                <a:lnTo>
                  <a:pt x="64" y="26"/>
                </a:lnTo>
                <a:lnTo>
                  <a:pt x="64" y="26"/>
                </a:lnTo>
                <a:lnTo>
                  <a:pt x="64" y="26"/>
                </a:lnTo>
                <a:lnTo>
                  <a:pt x="63" y="28"/>
                </a:lnTo>
                <a:lnTo>
                  <a:pt x="63" y="28"/>
                </a:lnTo>
                <a:lnTo>
                  <a:pt x="63" y="28"/>
                </a:lnTo>
                <a:lnTo>
                  <a:pt x="63" y="28"/>
                </a:lnTo>
                <a:lnTo>
                  <a:pt x="61" y="29"/>
                </a:lnTo>
                <a:lnTo>
                  <a:pt x="61" y="29"/>
                </a:lnTo>
                <a:lnTo>
                  <a:pt x="61" y="29"/>
                </a:lnTo>
                <a:lnTo>
                  <a:pt x="59" y="31"/>
                </a:lnTo>
                <a:lnTo>
                  <a:pt x="59" y="31"/>
                </a:lnTo>
                <a:lnTo>
                  <a:pt x="57" y="31"/>
                </a:lnTo>
                <a:lnTo>
                  <a:pt x="57" y="33"/>
                </a:lnTo>
                <a:lnTo>
                  <a:pt x="57" y="33"/>
                </a:lnTo>
                <a:lnTo>
                  <a:pt x="55" y="33"/>
                </a:lnTo>
                <a:lnTo>
                  <a:pt x="55" y="33"/>
                </a:lnTo>
                <a:lnTo>
                  <a:pt x="55" y="35"/>
                </a:lnTo>
                <a:lnTo>
                  <a:pt x="53" y="35"/>
                </a:lnTo>
                <a:lnTo>
                  <a:pt x="53" y="35"/>
                </a:lnTo>
                <a:lnTo>
                  <a:pt x="52" y="37"/>
                </a:lnTo>
                <a:lnTo>
                  <a:pt x="52" y="37"/>
                </a:lnTo>
                <a:lnTo>
                  <a:pt x="50" y="39"/>
                </a:lnTo>
                <a:lnTo>
                  <a:pt x="50" y="39"/>
                </a:lnTo>
                <a:lnTo>
                  <a:pt x="50" y="39"/>
                </a:lnTo>
                <a:lnTo>
                  <a:pt x="50" y="39"/>
                </a:lnTo>
                <a:lnTo>
                  <a:pt x="48" y="40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6" y="44"/>
                </a:lnTo>
                <a:lnTo>
                  <a:pt x="46" y="44"/>
                </a:lnTo>
                <a:lnTo>
                  <a:pt x="46" y="46"/>
                </a:lnTo>
                <a:lnTo>
                  <a:pt x="46" y="46"/>
                </a:lnTo>
                <a:lnTo>
                  <a:pt x="44" y="48"/>
                </a:lnTo>
                <a:lnTo>
                  <a:pt x="44" y="48"/>
                </a:lnTo>
                <a:lnTo>
                  <a:pt x="44" y="50"/>
                </a:lnTo>
                <a:lnTo>
                  <a:pt x="44" y="50"/>
                </a:lnTo>
                <a:lnTo>
                  <a:pt x="42" y="50"/>
                </a:lnTo>
                <a:lnTo>
                  <a:pt x="42" y="51"/>
                </a:lnTo>
                <a:lnTo>
                  <a:pt x="42" y="51"/>
                </a:lnTo>
                <a:lnTo>
                  <a:pt x="42" y="53"/>
                </a:lnTo>
                <a:lnTo>
                  <a:pt x="42" y="53"/>
                </a:lnTo>
                <a:lnTo>
                  <a:pt x="40" y="55"/>
                </a:lnTo>
                <a:lnTo>
                  <a:pt x="40" y="55"/>
                </a:lnTo>
                <a:lnTo>
                  <a:pt x="39" y="57"/>
                </a:lnTo>
                <a:lnTo>
                  <a:pt x="39" y="57"/>
                </a:lnTo>
                <a:lnTo>
                  <a:pt x="37" y="59"/>
                </a:lnTo>
                <a:lnTo>
                  <a:pt x="37" y="59"/>
                </a:lnTo>
                <a:lnTo>
                  <a:pt x="37" y="59"/>
                </a:lnTo>
                <a:lnTo>
                  <a:pt x="37" y="61"/>
                </a:lnTo>
                <a:lnTo>
                  <a:pt x="35" y="61"/>
                </a:lnTo>
                <a:lnTo>
                  <a:pt x="35" y="62"/>
                </a:lnTo>
                <a:lnTo>
                  <a:pt x="33" y="62"/>
                </a:lnTo>
                <a:lnTo>
                  <a:pt x="33" y="64"/>
                </a:lnTo>
                <a:lnTo>
                  <a:pt x="31" y="64"/>
                </a:lnTo>
                <a:lnTo>
                  <a:pt x="31" y="66"/>
                </a:lnTo>
                <a:lnTo>
                  <a:pt x="29" y="66"/>
                </a:lnTo>
                <a:lnTo>
                  <a:pt x="28" y="66"/>
                </a:lnTo>
                <a:lnTo>
                  <a:pt x="28" y="68"/>
                </a:lnTo>
                <a:lnTo>
                  <a:pt x="26" y="70"/>
                </a:lnTo>
                <a:lnTo>
                  <a:pt x="28" y="66"/>
                </a:lnTo>
                <a:lnTo>
                  <a:pt x="28" y="66"/>
                </a:lnTo>
                <a:lnTo>
                  <a:pt x="29" y="64"/>
                </a:lnTo>
                <a:lnTo>
                  <a:pt x="29" y="64"/>
                </a:lnTo>
                <a:lnTo>
                  <a:pt x="31" y="62"/>
                </a:lnTo>
                <a:lnTo>
                  <a:pt x="31" y="62"/>
                </a:lnTo>
                <a:lnTo>
                  <a:pt x="33" y="61"/>
                </a:lnTo>
                <a:lnTo>
                  <a:pt x="33" y="61"/>
                </a:lnTo>
                <a:lnTo>
                  <a:pt x="33" y="61"/>
                </a:lnTo>
                <a:lnTo>
                  <a:pt x="33" y="59"/>
                </a:lnTo>
                <a:lnTo>
                  <a:pt x="33" y="59"/>
                </a:lnTo>
                <a:lnTo>
                  <a:pt x="35" y="57"/>
                </a:lnTo>
                <a:lnTo>
                  <a:pt x="37" y="57"/>
                </a:lnTo>
                <a:lnTo>
                  <a:pt x="37" y="57"/>
                </a:lnTo>
                <a:lnTo>
                  <a:pt x="37" y="57"/>
                </a:lnTo>
                <a:lnTo>
                  <a:pt x="37" y="55"/>
                </a:lnTo>
                <a:lnTo>
                  <a:pt x="39" y="55"/>
                </a:lnTo>
                <a:lnTo>
                  <a:pt x="39" y="53"/>
                </a:lnTo>
                <a:lnTo>
                  <a:pt x="39" y="53"/>
                </a:lnTo>
                <a:lnTo>
                  <a:pt x="39" y="51"/>
                </a:lnTo>
                <a:lnTo>
                  <a:pt x="39" y="53"/>
                </a:lnTo>
                <a:lnTo>
                  <a:pt x="39" y="51"/>
                </a:lnTo>
                <a:lnTo>
                  <a:pt x="39" y="51"/>
                </a:lnTo>
                <a:lnTo>
                  <a:pt x="39" y="50"/>
                </a:lnTo>
                <a:lnTo>
                  <a:pt x="40" y="50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6"/>
                </a:lnTo>
                <a:lnTo>
                  <a:pt x="42" y="46"/>
                </a:lnTo>
                <a:lnTo>
                  <a:pt x="42" y="46"/>
                </a:lnTo>
                <a:lnTo>
                  <a:pt x="42" y="46"/>
                </a:lnTo>
                <a:lnTo>
                  <a:pt x="44" y="46"/>
                </a:lnTo>
                <a:lnTo>
                  <a:pt x="44" y="44"/>
                </a:lnTo>
                <a:lnTo>
                  <a:pt x="44" y="44"/>
                </a:lnTo>
                <a:lnTo>
                  <a:pt x="44" y="44"/>
                </a:lnTo>
                <a:lnTo>
                  <a:pt x="44" y="42"/>
                </a:lnTo>
                <a:lnTo>
                  <a:pt x="44" y="42"/>
                </a:lnTo>
                <a:lnTo>
                  <a:pt x="44" y="42"/>
                </a:lnTo>
                <a:lnTo>
                  <a:pt x="44" y="42"/>
                </a:lnTo>
                <a:lnTo>
                  <a:pt x="44" y="42"/>
                </a:lnTo>
                <a:lnTo>
                  <a:pt x="46" y="40"/>
                </a:lnTo>
                <a:lnTo>
                  <a:pt x="46" y="40"/>
                </a:lnTo>
                <a:lnTo>
                  <a:pt x="46" y="40"/>
                </a:lnTo>
                <a:lnTo>
                  <a:pt x="46" y="40"/>
                </a:lnTo>
                <a:lnTo>
                  <a:pt x="46" y="39"/>
                </a:lnTo>
                <a:lnTo>
                  <a:pt x="46" y="39"/>
                </a:lnTo>
                <a:lnTo>
                  <a:pt x="48" y="39"/>
                </a:lnTo>
                <a:lnTo>
                  <a:pt x="48" y="39"/>
                </a:lnTo>
                <a:lnTo>
                  <a:pt x="48" y="39"/>
                </a:lnTo>
                <a:lnTo>
                  <a:pt x="48" y="37"/>
                </a:lnTo>
                <a:lnTo>
                  <a:pt x="48" y="37"/>
                </a:lnTo>
                <a:lnTo>
                  <a:pt x="48" y="37"/>
                </a:lnTo>
                <a:lnTo>
                  <a:pt x="50" y="37"/>
                </a:lnTo>
                <a:lnTo>
                  <a:pt x="50" y="37"/>
                </a:lnTo>
                <a:lnTo>
                  <a:pt x="50" y="35"/>
                </a:lnTo>
                <a:lnTo>
                  <a:pt x="50" y="35"/>
                </a:lnTo>
                <a:lnTo>
                  <a:pt x="50" y="35"/>
                </a:lnTo>
                <a:lnTo>
                  <a:pt x="50" y="35"/>
                </a:lnTo>
                <a:lnTo>
                  <a:pt x="50" y="33"/>
                </a:lnTo>
                <a:lnTo>
                  <a:pt x="52" y="33"/>
                </a:lnTo>
                <a:lnTo>
                  <a:pt x="52" y="33"/>
                </a:lnTo>
                <a:lnTo>
                  <a:pt x="52" y="33"/>
                </a:lnTo>
                <a:lnTo>
                  <a:pt x="53" y="33"/>
                </a:lnTo>
                <a:lnTo>
                  <a:pt x="53" y="33"/>
                </a:lnTo>
                <a:lnTo>
                  <a:pt x="53" y="31"/>
                </a:lnTo>
                <a:lnTo>
                  <a:pt x="53" y="31"/>
                </a:lnTo>
                <a:lnTo>
                  <a:pt x="55" y="31"/>
                </a:lnTo>
                <a:lnTo>
                  <a:pt x="55" y="31"/>
                </a:lnTo>
                <a:lnTo>
                  <a:pt x="55" y="29"/>
                </a:lnTo>
                <a:lnTo>
                  <a:pt x="55" y="29"/>
                </a:lnTo>
                <a:lnTo>
                  <a:pt x="57" y="29"/>
                </a:lnTo>
                <a:lnTo>
                  <a:pt x="57" y="29"/>
                </a:lnTo>
                <a:lnTo>
                  <a:pt x="57" y="29"/>
                </a:lnTo>
                <a:lnTo>
                  <a:pt x="57" y="29"/>
                </a:lnTo>
                <a:lnTo>
                  <a:pt x="57" y="28"/>
                </a:lnTo>
                <a:lnTo>
                  <a:pt x="59" y="28"/>
                </a:lnTo>
                <a:lnTo>
                  <a:pt x="59" y="28"/>
                </a:lnTo>
                <a:lnTo>
                  <a:pt x="59" y="28"/>
                </a:lnTo>
                <a:lnTo>
                  <a:pt x="59" y="28"/>
                </a:lnTo>
                <a:lnTo>
                  <a:pt x="61" y="26"/>
                </a:lnTo>
                <a:lnTo>
                  <a:pt x="61" y="26"/>
                </a:lnTo>
                <a:lnTo>
                  <a:pt x="61" y="26"/>
                </a:lnTo>
                <a:lnTo>
                  <a:pt x="61" y="26"/>
                </a:lnTo>
                <a:lnTo>
                  <a:pt x="63" y="26"/>
                </a:lnTo>
                <a:lnTo>
                  <a:pt x="63" y="24"/>
                </a:lnTo>
                <a:lnTo>
                  <a:pt x="63" y="24"/>
                </a:lnTo>
                <a:lnTo>
                  <a:pt x="63" y="24"/>
                </a:lnTo>
                <a:lnTo>
                  <a:pt x="64" y="24"/>
                </a:lnTo>
                <a:lnTo>
                  <a:pt x="64" y="24"/>
                </a:lnTo>
                <a:lnTo>
                  <a:pt x="64" y="22"/>
                </a:lnTo>
                <a:lnTo>
                  <a:pt x="66" y="22"/>
                </a:lnTo>
                <a:lnTo>
                  <a:pt x="66" y="22"/>
                </a:lnTo>
                <a:lnTo>
                  <a:pt x="68" y="22"/>
                </a:lnTo>
                <a:lnTo>
                  <a:pt x="68" y="22"/>
                </a:lnTo>
                <a:lnTo>
                  <a:pt x="68" y="20"/>
                </a:lnTo>
                <a:lnTo>
                  <a:pt x="68" y="20"/>
                </a:lnTo>
                <a:lnTo>
                  <a:pt x="68" y="20"/>
                </a:lnTo>
                <a:lnTo>
                  <a:pt x="70" y="20"/>
                </a:lnTo>
                <a:lnTo>
                  <a:pt x="70" y="20"/>
                </a:lnTo>
                <a:lnTo>
                  <a:pt x="70" y="18"/>
                </a:lnTo>
                <a:lnTo>
                  <a:pt x="70" y="18"/>
                </a:lnTo>
                <a:lnTo>
                  <a:pt x="72" y="18"/>
                </a:lnTo>
                <a:lnTo>
                  <a:pt x="72" y="18"/>
                </a:lnTo>
                <a:lnTo>
                  <a:pt x="72" y="17"/>
                </a:lnTo>
                <a:lnTo>
                  <a:pt x="72" y="17"/>
                </a:lnTo>
                <a:lnTo>
                  <a:pt x="72" y="17"/>
                </a:lnTo>
                <a:lnTo>
                  <a:pt x="72" y="17"/>
                </a:lnTo>
                <a:lnTo>
                  <a:pt x="74" y="17"/>
                </a:lnTo>
                <a:lnTo>
                  <a:pt x="74" y="17"/>
                </a:lnTo>
                <a:lnTo>
                  <a:pt x="74" y="15"/>
                </a:lnTo>
                <a:lnTo>
                  <a:pt x="74" y="15"/>
                </a:lnTo>
                <a:lnTo>
                  <a:pt x="74" y="15"/>
                </a:lnTo>
                <a:lnTo>
                  <a:pt x="75" y="15"/>
                </a:lnTo>
                <a:lnTo>
                  <a:pt x="75" y="13"/>
                </a:lnTo>
                <a:lnTo>
                  <a:pt x="75" y="13"/>
                </a:lnTo>
                <a:lnTo>
                  <a:pt x="75" y="13"/>
                </a:lnTo>
                <a:lnTo>
                  <a:pt x="75" y="13"/>
                </a:lnTo>
                <a:lnTo>
                  <a:pt x="75" y="13"/>
                </a:lnTo>
                <a:lnTo>
                  <a:pt x="77" y="11"/>
                </a:lnTo>
                <a:lnTo>
                  <a:pt x="77" y="11"/>
                </a:lnTo>
                <a:lnTo>
                  <a:pt x="77" y="11"/>
                </a:lnTo>
                <a:lnTo>
                  <a:pt x="77" y="11"/>
                </a:lnTo>
                <a:lnTo>
                  <a:pt x="77" y="11"/>
                </a:lnTo>
                <a:lnTo>
                  <a:pt x="77" y="9"/>
                </a:lnTo>
                <a:lnTo>
                  <a:pt x="77" y="9"/>
                </a:lnTo>
                <a:lnTo>
                  <a:pt x="77" y="9"/>
                </a:lnTo>
                <a:lnTo>
                  <a:pt x="77" y="9"/>
                </a:lnTo>
                <a:lnTo>
                  <a:pt x="77" y="7"/>
                </a:lnTo>
                <a:lnTo>
                  <a:pt x="77" y="7"/>
                </a:lnTo>
                <a:lnTo>
                  <a:pt x="77" y="7"/>
                </a:lnTo>
                <a:lnTo>
                  <a:pt x="77" y="7"/>
                </a:lnTo>
                <a:lnTo>
                  <a:pt x="79" y="6"/>
                </a:lnTo>
                <a:lnTo>
                  <a:pt x="79" y="6"/>
                </a:lnTo>
                <a:lnTo>
                  <a:pt x="79" y="6"/>
                </a:lnTo>
                <a:lnTo>
                  <a:pt x="79" y="4"/>
                </a:lnTo>
                <a:lnTo>
                  <a:pt x="77" y="4"/>
                </a:lnTo>
                <a:lnTo>
                  <a:pt x="77" y="4"/>
                </a:lnTo>
                <a:lnTo>
                  <a:pt x="77" y="4"/>
                </a:lnTo>
                <a:lnTo>
                  <a:pt x="77" y="2"/>
                </a:lnTo>
                <a:lnTo>
                  <a:pt x="77" y="2"/>
                </a:lnTo>
                <a:lnTo>
                  <a:pt x="79" y="0"/>
                </a:lnTo>
                <a:lnTo>
                  <a:pt x="81" y="0"/>
                </a:lnTo>
                <a:lnTo>
                  <a:pt x="79" y="2"/>
                </a:lnTo>
                <a:lnTo>
                  <a:pt x="77" y="2"/>
                </a:lnTo>
                <a:lnTo>
                  <a:pt x="77" y="4"/>
                </a:lnTo>
                <a:lnTo>
                  <a:pt x="75" y="4"/>
                </a:lnTo>
                <a:lnTo>
                  <a:pt x="75" y="4"/>
                </a:lnTo>
                <a:lnTo>
                  <a:pt x="75" y="4"/>
                </a:lnTo>
                <a:lnTo>
                  <a:pt x="75" y="6"/>
                </a:lnTo>
                <a:lnTo>
                  <a:pt x="75" y="6"/>
                </a:lnTo>
                <a:lnTo>
                  <a:pt x="74" y="6"/>
                </a:lnTo>
                <a:lnTo>
                  <a:pt x="74" y="6"/>
                </a:lnTo>
                <a:lnTo>
                  <a:pt x="74" y="6"/>
                </a:lnTo>
                <a:lnTo>
                  <a:pt x="72" y="7"/>
                </a:lnTo>
                <a:lnTo>
                  <a:pt x="72" y="7"/>
                </a:lnTo>
                <a:lnTo>
                  <a:pt x="72" y="7"/>
                </a:lnTo>
                <a:lnTo>
                  <a:pt x="70" y="7"/>
                </a:lnTo>
                <a:lnTo>
                  <a:pt x="70" y="7"/>
                </a:lnTo>
                <a:lnTo>
                  <a:pt x="70" y="7"/>
                </a:lnTo>
                <a:lnTo>
                  <a:pt x="68" y="9"/>
                </a:lnTo>
                <a:lnTo>
                  <a:pt x="68" y="9"/>
                </a:lnTo>
                <a:lnTo>
                  <a:pt x="66" y="9"/>
                </a:lnTo>
                <a:lnTo>
                  <a:pt x="66" y="9"/>
                </a:lnTo>
                <a:lnTo>
                  <a:pt x="66" y="11"/>
                </a:lnTo>
                <a:lnTo>
                  <a:pt x="64" y="11"/>
                </a:lnTo>
                <a:lnTo>
                  <a:pt x="64" y="11"/>
                </a:lnTo>
                <a:lnTo>
                  <a:pt x="63" y="11"/>
                </a:lnTo>
                <a:lnTo>
                  <a:pt x="63" y="13"/>
                </a:lnTo>
                <a:lnTo>
                  <a:pt x="63" y="13"/>
                </a:lnTo>
                <a:lnTo>
                  <a:pt x="61" y="13"/>
                </a:lnTo>
                <a:lnTo>
                  <a:pt x="61" y="13"/>
                </a:lnTo>
                <a:lnTo>
                  <a:pt x="59" y="13"/>
                </a:lnTo>
                <a:lnTo>
                  <a:pt x="59" y="15"/>
                </a:lnTo>
                <a:lnTo>
                  <a:pt x="57" y="15"/>
                </a:lnTo>
                <a:lnTo>
                  <a:pt x="57" y="15"/>
                </a:lnTo>
                <a:lnTo>
                  <a:pt x="55" y="15"/>
                </a:lnTo>
                <a:lnTo>
                  <a:pt x="55" y="17"/>
                </a:lnTo>
                <a:lnTo>
                  <a:pt x="53" y="17"/>
                </a:lnTo>
                <a:lnTo>
                  <a:pt x="53" y="17"/>
                </a:lnTo>
                <a:lnTo>
                  <a:pt x="52" y="17"/>
                </a:lnTo>
                <a:lnTo>
                  <a:pt x="50" y="18"/>
                </a:lnTo>
                <a:lnTo>
                  <a:pt x="48" y="18"/>
                </a:lnTo>
                <a:lnTo>
                  <a:pt x="46" y="20"/>
                </a:lnTo>
                <a:lnTo>
                  <a:pt x="46" y="20"/>
                </a:lnTo>
                <a:lnTo>
                  <a:pt x="44" y="20"/>
                </a:lnTo>
                <a:lnTo>
                  <a:pt x="44" y="20"/>
                </a:lnTo>
                <a:lnTo>
                  <a:pt x="42" y="20"/>
                </a:lnTo>
                <a:lnTo>
                  <a:pt x="42" y="22"/>
                </a:lnTo>
                <a:lnTo>
                  <a:pt x="40" y="22"/>
                </a:lnTo>
                <a:lnTo>
                  <a:pt x="39" y="22"/>
                </a:lnTo>
                <a:lnTo>
                  <a:pt x="37" y="22"/>
                </a:lnTo>
                <a:lnTo>
                  <a:pt x="37" y="22"/>
                </a:lnTo>
                <a:lnTo>
                  <a:pt x="33" y="22"/>
                </a:lnTo>
                <a:lnTo>
                  <a:pt x="33" y="22"/>
                </a:lnTo>
                <a:lnTo>
                  <a:pt x="31" y="22"/>
                </a:lnTo>
                <a:lnTo>
                  <a:pt x="31" y="22"/>
                </a:lnTo>
                <a:lnTo>
                  <a:pt x="28" y="22"/>
                </a:lnTo>
                <a:lnTo>
                  <a:pt x="28" y="24"/>
                </a:lnTo>
                <a:lnTo>
                  <a:pt x="26" y="24"/>
                </a:lnTo>
                <a:lnTo>
                  <a:pt x="26" y="24"/>
                </a:lnTo>
                <a:lnTo>
                  <a:pt x="24" y="24"/>
                </a:lnTo>
                <a:lnTo>
                  <a:pt x="24" y="26"/>
                </a:lnTo>
                <a:lnTo>
                  <a:pt x="22" y="26"/>
                </a:lnTo>
                <a:lnTo>
                  <a:pt x="22" y="26"/>
                </a:lnTo>
                <a:lnTo>
                  <a:pt x="20" y="28"/>
                </a:lnTo>
                <a:lnTo>
                  <a:pt x="20" y="28"/>
                </a:lnTo>
                <a:lnTo>
                  <a:pt x="18" y="29"/>
                </a:lnTo>
                <a:lnTo>
                  <a:pt x="18" y="29"/>
                </a:lnTo>
                <a:lnTo>
                  <a:pt x="17" y="29"/>
                </a:lnTo>
                <a:lnTo>
                  <a:pt x="15" y="31"/>
                </a:lnTo>
                <a:lnTo>
                  <a:pt x="13" y="33"/>
                </a:lnTo>
                <a:lnTo>
                  <a:pt x="13" y="33"/>
                </a:lnTo>
                <a:lnTo>
                  <a:pt x="11" y="33"/>
                </a:lnTo>
                <a:lnTo>
                  <a:pt x="9" y="35"/>
                </a:lnTo>
                <a:lnTo>
                  <a:pt x="9" y="37"/>
                </a:lnTo>
                <a:lnTo>
                  <a:pt x="7" y="37"/>
                </a:lnTo>
                <a:lnTo>
                  <a:pt x="6" y="39"/>
                </a:lnTo>
                <a:lnTo>
                  <a:pt x="4" y="39"/>
                </a:lnTo>
                <a:lnTo>
                  <a:pt x="2" y="40"/>
                </a:lnTo>
                <a:lnTo>
                  <a:pt x="0" y="40"/>
                </a:lnTo>
                <a:lnTo>
                  <a:pt x="0" y="40"/>
                </a:lnTo>
                <a:lnTo>
                  <a:pt x="0" y="40"/>
                </a:lnTo>
                <a:lnTo>
                  <a:pt x="2" y="39"/>
                </a:lnTo>
                <a:lnTo>
                  <a:pt x="2" y="39"/>
                </a:lnTo>
                <a:lnTo>
                  <a:pt x="4" y="37"/>
                </a:lnTo>
                <a:lnTo>
                  <a:pt x="6" y="37"/>
                </a:lnTo>
                <a:lnTo>
                  <a:pt x="6" y="37"/>
                </a:lnTo>
                <a:lnTo>
                  <a:pt x="7" y="35"/>
                </a:lnTo>
                <a:lnTo>
                  <a:pt x="7" y="35"/>
                </a:lnTo>
                <a:lnTo>
                  <a:pt x="9" y="33"/>
                </a:lnTo>
                <a:lnTo>
                  <a:pt x="9" y="33"/>
                </a:lnTo>
                <a:lnTo>
                  <a:pt x="11" y="33"/>
                </a:lnTo>
                <a:lnTo>
                  <a:pt x="13" y="31"/>
                </a:lnTo>
                <a:lnTo>
                  <a:pt x="13" y="31"/>
                </a:lnTo>
                <a:lnTo>
                  <a:pt x="15" y="29"/>
                </a:lnTo>
                <a:lnTo>
                  <a:pt x="15" y="29"/>
                </a:lnTo>
                <a:lnTo>
                  <a:pt x="15" y="29"/>
                </a:lnTo>
                <a:lnTo>
                  <a:pt x="17" y="28"/>
                </a:lnTo>
                <a:lnTo>
                  <a:pt x="17" y="28"/>
                </a:lnTo>
                <a:lnTo>
                  <a:pt x="18" y="28"/>
                </a:lnTo>
                <a:lnTo>
                  <a:pt x="18" y="26"/>
                </a:lnTo>
                <a:lnTo>
                  <a:pt x="20" y="26"/>
                </a:lnTo>
                <a:lnTo>
                  <a:pt x="22" y="24"/>
                </a:lnTo>
                <a:lnTo>
                  <a:pt x="22" y="24"/>
                </a:lnTo>
                <a:lnTo>
                  <a:pt x="24" y="24"/>
                </a:lnTo>
                <a:lnTo>
                  <a:pt x="24" y="22"/>
                </a:lnTo>
                <a:lnTo>
                  <a:pt x="26" y="22"/>
                </a:lnTo>
                <a:lnTo>
                  <a:pt x="26" y="22"/>
                </a:lnTo>
                <a:lnTo>
                  <a:pt x="28" y="20"/>
                </a:lnTo>
                <a:lnTo>
                  <a:pt x="28" y="20"/>
                </a:lnTo>
                <a:lnTo>
                  <a:pt x="28" y="20"/>
                </a:lnTo>
                <a:lnTo>
                  <a:pt x="29" y="20"/>
                </a:lnTo>
                <a:lnTo>
                  <a:pt x="31" y="20"/>
                </a:lnTo>
                <a:lnTo>
                  <a:pt x="31" y="20"/>
                </a:lnTo>
                <a:lnTo>
                  <a:pt x="33" y="20"/>
                </a:lnTo>
                <a:lnTo>
                  <a:pt x="33" y="20"/>
                </a:lnTo>
                <a:lnTo>
                  <a:pt x="35" y="20"/>
                </a:lnTo>
                <a:lnTo>
                  <a:pt x="35" y="20"/>
                </a:lnTo>
                <a:lnTo>
                  <a:pt x="37" y="20"/>
                </a:lnTo>
                <a:lnTo>
                  <a:pt x="37" y="20"/>
                </a:lnTo>
                <a:lnTo>
                  <a:pt x="40" y="20"/>
                </a:lnTo>
                <a:lnTo>
                  <a:pt x="40" y="18"/>
                </a:lnTo>
                <a:lnTo>
                  <a:pt x="42" y="18"/>
                </a:lnTo>
                <a:lnTo>
                  <a:pt x="42" y="18"/>
                </a:lnTo>
                <a:lnTo>
                  <a:pt x="44" y="18"/>
                </a:lnTo>
                <a:lnTo>
                  <a:pt x="44" y="18"/>
                </a:lnTo>
                <a:lnTo>
                  <a:pt x="46" y="17"/>
                </a:lnTo>
                <a:lnTo>
                  <a:pt x="46" y="17"/>
                </a:lnTo>
                <a:lnTo>
                  <a:pt x="46" y="17"/>
                </a:lnTo>
                <a:lnTo>
                  <a:pt x="48" y="17"/>
                </a:lnTo>
                <a:lnTo>
                  <a:pt x="48" y="17"/>
                </a:lnTo>
                <a:lnTo>
                  <a:pt x="50" y="17"/>
                </a:lnTo>
                <a:lnTo>
                  <a:pt x="50" y="15"/>
                </a:lnTo>
                <a:lnTo>
                  <a:pt x="50" y="15"/>
                </a:lnTo>
                <a:lnTo>
                  <a:pt x="52" y="15"/>
                </a:lnTo>
                <a:lnTo>
                  <a:pt x="53" y="15"/>
                </a:lnTo>
                <a:lnTo>
                  <a:pt x="53" y="15"/>
                </a:lnTo>
                <a:lnTo>
                  <a:pt x="53" y="13"/>
                </a:lnTo>
                <a:lnTo>
                  <a:pt x="55" y="13"/>
                </a:lnTo>
                <a:lnTo>
                  <a:pt x="57" y="13"/>
                </a:lnTo>
                <a:lnTo>
                  <a:pt x="57" y="13"/>
                </a:lnTo>
                <a:lnTo>
                  <a:pt x="57" y="11"/>
                </a:lnTo>
                <a:lnTo>
                  <a:pt x="59" y="11"/>
                </a:lnTo>
                <a:lnTo>
                  <a:pt x="59" y="11"/>
                </a:lnTo>
                <a:lnTo>
                  <a:pt x="59" y="11"/>
                </a:lnTo>
                <a:lnTo>
                  <a:pt x="61" y="11"/>
                </a:lnTo>
                <a:lnTo>
                  <a:pt x="61" y="11"/>
                </a:lnTo>
                <a:lnTo>
                  <a:pt x="63" y="9"/>
                </a:lnTo>
                <a:lnTo>
                  <a:pt x="63" y="9"/>
                </a:lnTo>
                <a:lnTo>
                  <a:pt x="63" y="9"/>
                </a:lnTo>
                <a:lnTo>
                  <a:pt x="64" y="9"/>
                </a:lnTo>
                <a:lnTo>
                  <a:pt x="64" y="9"/>
                </a:lnTo>
                <a:lnTo>
                  <a:pt x="64" y="7"/>
                </a:lnTo>
                <a:lnTo>
                  <a:pt x="66" y="7"/>
                </a:lnTo>
                <a:lnTo>
                  <a:pt x="66" y="7"/>
                </a:lnTo>
                <a:lnTo>
                  <a:pt x="66" y="7"/>
                </a:lnTo>
                <a:lnTo>
                  <a:pt x="68" y="7"/>
                </a:lnTo>
                <a:lnTo>
                  <a:pt x="68" y="7"/>
                </a:lnTo>
                <a:lnTo>
                  <a:pt x="68" y="6"/>
                </a:lnTo>
                <a:lnTo>
                  <a:pt x="70" y="6"/>
                </a:lnTo>
                <a:lnTo>
                  <a:pt x="70" y="6"/>
                </a:lnTo>
                <a:lnTo>
                  <a:pt x="72" y="6"/>
                </a:lnTo>
                <a:lnTo>
                  <a:pt x="72" y="4"/>
                </a:lnTo>
                <a:lnTo>
                  <a:pt x="72" y="4"/>
                </a:lnTo>
                <a:lnTo>
                  <a:pt x="72" y="4"/>
                </a:lnTo>
                <a:lnTo>
                  <a:pt x="72" y="4"/>
                </a:lnTo>
                <a:lnTo>
                  <a:pt x="74" y="4"/>
                </a:lnTo>
                <a:lnTo>
                  <a:pt x="74" y="2"/>
                </a:lnTo>
                <a:lnTo>
                  <a:pt x="74" y="2"/>
                </a:lnTo>
                <a:lnTo>
                  <a:pt x="75" y="2"/>
                </a:lnTo>
                <a:lnTo>
                  <a:pt x="75" y="2"/>
                </a:lnTo>
                <a:lnTo>
                  <a:pt x="74" y="2"/>
                </a:lnTo>
                <a:lnTo>
                  <a:pt x="75" y="2"/>
                </a:lnTo>
                <a:lnTo>
                  <a:pt x="77" y="0"/>
                </a:lnTo>
                <a:lnTo>
                  <a:pt x="79" y="0"/>
                </a:lnTo>
                <a:lnTo>
                  <a:pt x="81" y="0"/>
                </a:lnTo>
                <a:lnTo>
                  <a:pt x="83" y="0"/>
                </a:lnTo>
                <a:lnTo>
                  <a:pt x="85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26" name="Freeform 2182"/>
          <p:cNvSpPr>
            <a:spLocks/>
          </p:cNvSpPr>
          <p:nvPr/>
        </p:nvSpPr>
        <p:spPr bwMode="auto">
          <a:xfrm>
            <a:off x="6583363" y="4179888"/>
            <a:ext cx="28575" cy="11112"/>
          </a:xfrm>
          <a:custGeom>
            <a:avLst/>
            <a:gdLst>
              <a:gd name="T0" fmla="*/ 2 w 35"/>
              <a:gd name="T1" fmla="*/ 3 h 13"/>
              <a:gd name="T2" fmla="*/ 4 w 35"/>
              <a:gd name="T3" fmla="*/ 1 h 13"/>
              <a:gd name="T4" fmla="*/ 6 w 35"/>
              <a:gd name="T5" fmla="*/ 1 h 13"/>
              <a:gd name="T6" fmla="*/ 8 w 35"/>
              <a:gd name="T7" fmla="*/ 1 h 13"/>
              <a:gd name="T8" fmla="*/ 9 w 35"/>
              <a:gd name="T9" fmla="*/ 0 h 13"/>
              <a:gd name="T10" fmla="*/ 11 w 35"/>
              <a:gd name="T11" fmla="*/ 0 h 13"/>
              <a:gd name="T12" fmla="*/ 15 w 35"/>
              <a:gd name="T13" fmla="*/ 0 h 13"/>
              <a:gd name="T14" fmla="*/ 17 w 35"/>
              <a:gd name="T15" fmla="*/ 0 h 13"/>
              <a:gd name="T16" fmla="*/ 20 w 35"/>
              <a:gd name="T17" fmla="*/ 0 h 13"/>
              <a:gd name="T18" fmla="*/ 22 w 35"/>
              <a:gd name="T19" fmla="*/ 0 h 13"/>
              <a:gd name="T20" fmla="*/ 24 w 35"/>
              <a:gd name="T21" fmla="*/ 0 h 13"/>
              <a:gd name="T22" fmla="*/ 26 w 35"/>
              <a:gd name="T23" fmla="*/ 0 h 13"/>
              <a:gd name="T24" fmla="*/ 28 w 35"/>
              <a:gd name="T25" fmla="*/ 0 h 13"/>
              <a:gd name="T26" fmla="*/ 31 w 35"/>
              <a:gd name="T27" fmla="*/ 1 h 13"/>
              <a:gd name="T28" fmla="*/ 33 w 35"/>
              <a:gd name="T29" fmla="*/ 1 h 13"/>
              <a:gd name="T30" fmla="*/ 35 w 35"/>
              <a:gd name="T31" fmla="*/ 1 h 13"/>
              <a:gd name="T32" fmla="*/ 35 w 35"/>
              <a:gd name="T33" fmla="*/ 3 h 13"/>
              <a:gd name="T34" fmla="*/ 33 w 35"/>
              <a:gd name="T35" fmla="*/ 5 h 13"/>
              <a:gd name="T36" fmla="*/ 31 w 35"/>
              <a:gd name="T37" fmla="*/ 5 h 13"/>
              <a:gd name="T38" fmla="*/ 30 w 35"/>
              <a:gd name="T39" fmla="*/ 7 h 13"/>
              <a:gd name="T40" fmla="*/ 28 w 35"/>
              <a:gd name="T41" fmla="*/ 9 h 13"/>
              <a:gd name="T42" fmla="*/ 26 w 35"/>
              <a:gd name="T43" fmla="*/ 9 h 13"/>
              <a:gd name="T44" fmla="*/ 24 w 35"/>
              <a:gd name="T45" fmla="*/ 11 h 13"/>
              <a:gd name="T46" fmla="*/ 22 w 35"/>
              <a:gd name="T47" fmla="*/ 11 h 13"/>
              <a:gd name="T48" fmla="*/ 20 w 35"/>
              <a:gd name="T49" fmla="*/ 11 h 13"/>
              <a:gd name="T50" fmla="*/ 19 w 35"/>
              <a:gd name="T51" fmla="*/ 11 h 13"/>
              <a:gd name="T52" fmla="*/ 17 w 35"/>
              <a:gd name="T53" fmla="*/ 13 h 13"/>
              <a:gd name="T54" fmla="*/ 15 w 35"/>
              <a:gd name="T55" fmla="*/ 13 h 13"/>
              <a:gd name="T56" fmla="*/ 11 w 35"/>
              <a:gd name="T57" fmla="*/ 13 h 13"/>
              <a:gd name="T58" fmla="*/ 9 w 35"/>
              <a:gd name="T59" fmla="*/ 11 h 13"/>
              <a:gd name="T60" fmla="*/ 6 w 35"/>
              <a:gd name="T61" fmla="*/ 11 h 13"/>
              <a:gd name="T62" fmla="*/ 4 w 35"/>
              <a:gd name="T63" fmla="*/ 11 h 13"/>
              <a:gd name="T64" fmla="*/ 2 w 35"/>
              <a:gd name="T65" fmla="*/ 9 h 13"/>
              <a:gd name="T66" fmla="*/ 0 w 35"/>
              <a:gd name="T67" fmla="*/ 7 h 13"/>
              <a:gd name="T68" fmla="*/ 0 w 35"/>
              <a:gd name="T69" fmla="*/ 5 h 13"/>
              <a:gd name="T70" fmla="*/ 0 w 35"/>
              <a:gd name="T71" fmla="*/ 5 h 13"/>
              <a:gd name="T72" fmla="*/ 2 w 35"/>
              <a:gd name="T73" fmla="*/ 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5" h="13">
                <a:moveTo>
                  <a:pt x="2" y="3"/>
                </a:moveTo>
                <a:lnTo>
                  <a:pt x="2" y="3"/>
                </a:lnTo>
                <a:lnTo>
                  <a:pt x="2" y="3"/>
                </a:lnTo>
                <a:lnTo>
                  <a:pt x="4" y="1"/>
                </a:lnTo>
                <a:lnTo>
                  <a:pt x="4" y="1"/>
                </a:lnTo>
                <a:lnTo>
                  <a:pt x="6" y="1"/>
                </a:lnTo>
                <a:lnTo>
                  <a:pt x="6" y="1"/>
                </a:lnTo>
                <a:lnTo>
                  <a:pt x="8" y="1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1" y="1"/>
                </a:lnTo>
                <a:lnTo>
                  <a:pt x="31" y="1"/>
                </a:lnTo>
                <a:lnTo>
                  <a:pt x="33" y="1"/>
                </a:lnTo>
                <a:lnTo>
                  <a:pt x="33" y="1"/>
                </a:lnTo>
                <a:lnTo>
                  <a:pt x="35" y="1"/>
                </a:lnTo>
                <a:lnTo>
                  <a:pt x="35" y="3"/>
                </a:lnTo>
                <a:lnTo>
                  <a:pt x="35" y="3"/>
                </a:lnTo>
                <a:lnTo>
                  <a:pt x="33" y="3"/>
                </a:lnTo>
                <a:lnTo>
                  <a:pt x="33" y="5"/>
                </a:lnTo>
                <a:lnTo>
                  <a:pt x="31" y="5"/>
                </a:lnTo>
                <a:lnTo>
                  <a:pt x="31" y="5"/>
                </a:lnTo>
                <a:lnTo>
                  <a:pt x="30" y="7"/>
                </a:lnTo>
                <a:lnTo>
                  <a:pt x="30" y="7"/>
                </a:lnTo>
                <a:lnTo>
                  <a:pt x="28" y="7"/>
                </a:lnTo>
                <a:lnTo>
                  <a:pt x="28" y="9"/>
                </a:lnTo>
                <a:lnTo>
                  <a:pt x="28" y="9"/>
                </a:lnTo>
                <a:lnTo>
                  <a:pt x="26" y="9"/>
                </a:lnTo>
                <a:lnTo>
                  <a:pt x="24" y="9"/>
                </a:lnTo>
                <a:lnTo>
                  <a:pt x="24" y="11"/>
                </a:lnTo>
                <a:lnTo>
                  <a:pt x="22" y="11"/>
                </a:lnTo>
                <a:lnTo>
                  <a:pt x="22" y="11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19" y="11"/>
                </a:lnTo>
                <a:lnTo>
                  <a:pt x="17" y="11"/>
                </a:lnTo>
                <a:lnTo>
                  <a:pt x="17" y="13"/>
                </a:lnTo>
                <a:lnTo>
                  <a:pt x="15" y="13"/>
                </a:lnTo>
                <a:lnTo>
                  <a:pt x="15" y="13"/>
                </a:lnTo>
                <a:lnTo>
                  <a:pt x="13" y="13"/>
                </a:lnTo>
                <a:lnTo>
                  <a:pt x="11" y="13"/>
                </a:lnTo>
                <a:lnTo>
                  <a:pt x="9" y="13"/>
                </a:lnTo>
                <a:lnTo>
                  <a:pt x="9" y="11"/>
                </a:lnTo>
                <a:lnTo>
                  <a:pt x="8" y="11"/>
                </a:lnTo>
                <a:lnTo>
                  <a:pt x="6" y="11"/>
                </a:lnTo>
                <a:lnTo>
                  <a:pt x="4" y="11"/>
                </a:lnTo>
                <a:lnTo>
                  <a:pt x="4" y="11"/>
                </a:lnTo>
                <a:lnTo>
                  <a:pt x="2" y="9"/>
                </a:lnTo>
                <a:lnTo>
                  <a:pt x="2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close/>
              </a:path>
            </a:pathLst>
          </a:custGeom>
          <a:solidFill>
            <a:srgbClr val="F6BF6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27" name="Freeform 2183"/>
          <p:cNvSpPr>
            <a:spLocks/>
          </p:cNvSpPr>
          <p:nvPr/>
        </p:nvSpPr>
        <p:spPr bwMode="auto">
          <a:xfrm>
            <a:off x="6583363" y="4179888"/>
            <a:ext cx="28575" cy="11112"/>
          </a:xfrm>
          <a:custGeom>
            <a:avLst/>
            <a:gdLst>
              <a:gd name="T0" fmla="*/ 2 w 35"/>
              <a:gd name="T1" fmla="*/ 3 h 13"/>
              <a:gd name="T2" fmla="*/ 4 w 35"/>
              <a:gd name="T3" fmla="*/ 1 h 13"/>
              <a:gd name="T4" fmla="*/ 6 w 35"/>
              <a:gd name="T5" fmla="*/ 1 h 13"/>
              <a:gd name="T6" fmla="*/ 8 w 35"/>
              <a:gd name="T7" fmla="*/ 1 h 13"/>
              <a:gd name="T8" fmla="*/ 9 w 35"/>
              <a:gd name="T9" fmla="*/ 0 h 13"/>
              <a:gd name="T10" fmla="*/ 11 w 35"/>
              <a:gd name="T11" fmla="*/ 0 h 13"/>
              <a:gd name="T12" fmla="*/ 15 w 35"/>
              <a:gd name="T13" fmla="*/ 0 h 13"/>
              <a:gd name="T14" fmla="*/ 17 w 35"/>
              <a:gd name="T15" fmla="*/ 0 h 13"/>
              <a:gd name="T16" fmla="*/ 20 w 35"/>
              <a:gd name="T17" fmla="*/ 0 h 13"/>
              <a:gd name="T18" fmla="*/ 22 w 35"/>
              <a:gd name="T19" fmla="*/ 0 h 13"/>
              <a:gd name="T20" fmla="*/ 24 w 35"/>
              <a:gd name="T21" fmla="*/ 0 h 13"/>
              <a:gd name="T22" fmla="*/ 26 w 35"/>
              <a:gd name="T23" fmla="*/ 0 h 13"/>
              <a:gd name="T24" fmla="*/ 28 w 35"/>
              <a:gd name="T25" fmla="*/ 0 h 13"/>
              <a:gd name="T26" fmla="*/ 31 w 35"/>
              <a:gd name="T27" fmla="*/ 1 h 13"/>
              <a:gd name="T28" fmla="*/ 33 w 35"/>
              <a:gd name="T29" fmla="*/ 1 h 13"/>
              <a:gd name="T30" fmla="*/ 35 w 35"/>
              <a:gd name="T31" fmla="*/ 1 h 13"/>
              <a:gd name="T32" fmla="*/ 35 w 35"/>
              <a:gd name="T33" fmla="*/ 3 h 13"/>
              <a:gd name="T34" fmla="*/ 33 w 35"/>
              <a:gd name="T35" fmla="*/ 5 h 13"/>
              <a:gd name="T36" fmla="*/ 31 w 35"/>
              <a:gd name="T37" fmla="*/ 5 h 13"/>
              <a:gd name="T38" fmla="*/ 30 w 35"/>
              <a:gd name="T39" fmla="*/ 7 h 13"/>
              <a:gd name="T40" fmla="*/ 28 w 35"/>
              <a:gd name="T41" fmla="*/ 9 h 13"/>
              <a:gd name="T42" fmla="*/ 26 w 35"/>
              <a:gd name="T43" fmla="*/ 9 h 13"/>
              <a:gd name="T44" fmla="*/ 24 w 35"/>
              <a:gd name="T45" fmla="*/ 11 h 13"/>
              <a:gd name="T46" fmla="*/ 22 w 35"/>
              <a:gd name="T47" fmla="*/ 11 h 13"/>
              <a:gd name="T48" fmla="*/ 20 w 35"/>
              <a:gd name="T49" fmla="*/ 11 h 13"/>
              <a:gd name="T50" fmla="*/ 19 w 35"/>
              <a:gd name="T51" fmla="*/ 11 h 13"/>
              <a:gd name="T52" fmla="*/ 17 w 35"/>
              <a:gd name="T53" fmla="*/ 13 h 13"/>
              <a:gd name="T54" fmla="*/ 15 w 35"/>
              <a:gd name="T55" fmla="*/ 13 h 13"/>
              <a:gd name="T56" fmla="*/ 11 w 35"/>
              <a:gd name="T57" fmla="*/ 13 h 13"/>
              <a:gd name="T58" fmla="*/ 9 w 35"/>
              <a:gd name="T59" fmla="*/ 11 h 13"/>
              <a:gd name="T60" fmla="*/ 6 w 35"/>
              <a:gd name="T61" fmla="*/ 11 h 13"/>
              <a:gd name="T62" fmla="*/ 4 w 35"/>
              <a:gd name="T63" fmla="*/ 11 h 13"/>
              <a:gd name="T64" fmla="*/ 2 w 35"/>
              <a:gd name="T65" fmla="*/ 9 h 13"/>
              <a:gd name="T66" fmla="*/ 0 w 35"/>
              <a:gd name="T67" fmla="*/ 7 h 13"/>
              <a:gd name="T68" fmla="*/ 0 w 35"/>
              <a:gd name="T69" fmla="*/ 5 h 13"/>
              <a:gd name="T70" fmla="*/ 0 w 35"/>
              <a:gd name="T71" fmla="*/ 5 h 13"/>
              <a:gd name="T72" fmla="*/ 2 w 35"/>
              <a:gd name="T73" fmla="*/ 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5" h="13">
                <a:moveTo>
                  <a:pt x="2" y="3"/>
                </a:moveTo>
                <a:lnTo>
                  <a:pt x="2" y="3"/>
                </a:lnTo>
                <a:lnTo>
                  <a:pt x="2" y="3"/>
                </a:lnTo>
                <a:lnTo>
                  <a:pt x="4" y="1"/>
                </a:lnTo>
                <a:lnTo>
                  <a:pt x="4" y="1"/>
                </a:lnTo>
                <a:lnTo>
                  <a:pt x="6" y="1"/>
                </a:lnTo>
                <a:lnTo>
                  <a:pt x="6" y="1"/>
                </a:lnTo>
                <a:lnTo>
                  <a:pt x="8" y="1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1" y="1"/>
                </a:lnTo>
                <a:lnTo>
                  <a:pt x="31" y="1"/>
                </a:lnTo>
                <a:lnTo>
                  <a:pt x="33" y="1"/>
                </a:lnTo>
                <a:lnTo>
                  <a:pt x="33" y="1"/>
                </a:lnTo>
                <a:lnTo>
                  <a:pt x="35" y="1"/>
                </a:lnTo>
                <a:lnTo>
                  <a:pt x="35" y="3"/>
                </a:lnTo>
                <a:lnTo>
                  <a:pt x="35" y="3"/>
                </a:lnTo>
                <a:lnTo>
                  <a:pt x="33" y="3"/>
                </a:lnTo>
                <a:lnTo>
                  <a:pt x="33" y="5"/>
                </a:lnTo>
                <a:lnTo>
                  <a:pt x="31" y="5"/>
                </a:lnTo>
                <a:lnTo>
                  <a:pt x="31" y="5"/>
                </a:lnTo>
                <a:lnTo>
                  <a:pt x="30" y="7"/>
                </a:lnTo>
                <a:lnTo>
                  <a:pt x="30" y="7"/>
                </a:lnTo>
                <a:lnTo>
                  <a:pt x="28" y="7"/>
                </a:lnTo>
                <a:lnTo>
                  <a:pt x="28" y="9"/>
                </a:lnTo>
                <a:lnTo>
                  <a:pt x="28" y="9"/>
                </a:lnTo>
                <a:lnTo>
                  <a:pt x="26" y="9"/>
                </a:lnTo>
                <a:lnTo>
                  <a:pt x="24" y="9"/>
                </a:lnTo>
                <a:lnTo>
                  <a:pt x="24" y="11"/>
                </a:lnTo>
                <a:lnTo>
                  <a:pt x="22" y="11"/>
                </a:lnTo>
                <a:lnTo>
                  <a:pt x="22" y="11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19" y="11"/>
                </a:lnTo>
                <a:lnTo>
                  <a:pt x="17" y="11"/>
                </a:lnTo>
                <a:lnTo>
                  <a:pt x="17" y="13"/>
                </a:lnTo>
                <a:lnTo>
                  <a:pt x="15" y="13"/>
                </a:lnTo>
                <a:lnTo>
                  <a:pt x="15" y="13"/>
                </a:lnTo>
                <a:lnTo>
                  <a:pt x="13" y="13"/>
                </a:lnTo>
                <a:lnTo>
                  <a:pt x="11" y="13"/>
                </a:lnTo>
                <a:lnTo>
                  <a:pt x="9" y="13"/>
                </a:lnTo>
                <a:lnTo>
                  <a:pt x="9" y="11"/>
                </a:lnTo>
                <a:lnTo>
                  <a:pt x="8" y="11"/>
                </a:lnTo>
                <a:lnTo>
                  <a:pt x="6" y="11"/>
                </a:lnTo>
                <a:lnTo>
                  <a:pt x="4" y="11"/>
                </a:lnTo>
                <a:lnTo>
                  <a:pt x="4" y="11"/>
                </a:lnTo>
                <a:lnTo>
                  <a:pt x="2" y="9"/>
                </a:lnTo>
                <a:lnTo>
                  <a:pt x="2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28" name="Freeform 2184"/>
          <p:cNvSpPr>
            <a:spLocks/>
          </p:cNvSpPr>
          <p:nvPr/>
        </p:nvSpPr>
        <p:spPr bwMode="auto">
          <a:xfrm>
            <a:off x="6589713" y="4181475"/>
            <a:ext cx="19050" cy="7938"/>
          </a:xfrm>
          <a:custGeom>
            <a:avLst/>
            <a:gdLst>
              <a:gd name="T0" fmla="*/ 0 w 25"/>
              <a:gd name="T1" fmla="*/ 6 h 10"/>
              <a:gd name="T2" fmla="*/ 0 w 25"/>
              <a:gd name="T3" fmla="*/ 6 h 10"/>
              <a:gd name="T4" fmla="*/ 0 w 25"/>
              <a:gd name="T5" fmla="*/ 6 h 10"/>
              <a:gd name="T6" fmla="*/ 2 w 25"/>
              <a:gd name="T7" fmla="*/ 4 h 10"/>
              <a:gd name="T8" fmla="*/ 2 w 25"/>
              <a:gd name="T9" fmla="*/ 4 h 10"/>
              <a:gd name="T10" fmla="*/ 2 w 25"/>
              <a:gd name="T11" fmla="*/ 4 h 10"/>
              <a:gd name="T12" fmla="*/ 2 w 25"/>
              <a:gd name="T13" fmla="*/ 2 h 10"/>
              <a:gd name="T14" fmla="*/ 3 w 25"/>
              <a:gd name="T15" fmla="*/ 2 h 10"/>
              <a:gd name="T16" fmla="*/ 3 w 25"/>
              <a:gd name="T17" fmla="*/ 2 h 10"/>
              <a:gd name="T18" fmla="*/ 5 w 25"/>
              <a:gd name="T19" fmla="*/ 2 h 10"/>
              <a:gd name="T20" fmla="*/ 5 w 25"/>
              <a:gd name="T21" fmla="*/ 2 h 10"/>
              <a:gd name="T22" fmla="*/ 7 w 25"/>
              <a:gd name="T23" fmla="*/ 2 h 10"/>
              <a:gd name="T24" fmla="*/ 7 w 25"/>
              <a:gd name="T25" fmla="*/ 2 h 10"/>
              <a:gd name="T26" fmla="*/ 9 w 25"/>
              <a:gd name="T27" fmla="*/ 0 h 10"/>
              <a:gd name="T28" fmla="*/ 11 w 25"/>
              <a:gd name="T29" fmla="*/ 0 h 10"/>
              <a:gd name="T30" fmla="*/ 11 w 25"/>
              <a:gd name="T31" fmla="*/ 0 h 10"/>
              <a:gd name="T32" fmla="*/ 13 w 25"/>
              <a:gd name="T33" fmla="*/ 0 h 10"/>
              <a:gd name="T34" fmla="*/ 13 w 25"/>
              <a:gd name="T35" fmla="*/ 0 h 10"/>
              <a:gd name="T36" fmla="*/ 13 w 25"/>
              <a:gd name="T37" fmla="*/ 0 h 10"/>
              <a:gd name="T38" fmla="*/ 14 w 25"/>
              <a:gd name="T39" fmla="*/ 0 h 10"/>
              <a:gd name="T40" fmla="*/ 14 w 25"/>
              <a:gd name="T41" fmla="*/ 0 h 10"/>
              <a:gd name="T42" fmla="*/ 16 w 25"/>
              <a:gd name="T43" fmla="*/ 0 h 10"/>
              <a:gd name="T44" fmla="*/ 16 w 25"/>
              <a:gd name="T45" fmla="*/ 0 h 10"/>
              <a:gd name="T46" fmla="*/ 18 w 25"/>
              <a:gd name="T47" fmla="*/ 0 h 10"/>
              <a:gd name="T48" fmla="*/ 20 w 25"/>
              <a:gd name="T49" fmla="*/ 0 h 10"/>
              <a:gd name="T50" fmla="*/ 20 w 25"/>
              <a:gd name="T51" fmla="*/ 0 h 10"/>
              <a:gd name="T52" fmla="*/ 22 w 25"/>
              <a:gd name="T53" fmla="*/ 0 h 10"/>
              <a:gd name="T54" fmla="*/ 24 w 25"/>
              <a:gd name="T55" fmla="*/ 0 h 10"/>
              <a:gd name="T56" fmla="*/ 24 w 25"/>
              <a:gd name="T57" fmla="*/ 0 h 10"/>
              <a:gd name="T58" fmla="*/ 24 w 25"/>
              <a:gd name="T59" fmla="*/ 0 h 10"/>
              <a:gd name="T60" fmla="*/ 24 w 25"/>
              <a:gd name="T61" fmla="*/ 0 h 10"/>
              <a:gd name="T62" fmla="*/ 25 w 25"/>
              <a:gd name="T63" fmla="*/ 0 h 10"/>
              <a:gd name="T64" fmla="*/ 25 w 25"/>
              <a:gd name="T65" fmla="*/ 2 h 10"/>
              <a:gd name="T66" fmla="*/ 25 w 25"/>
              <a:gd name="T67" fmla="*/ 2 h 10"/>
              <a:gd name="T68" fmla="*/ 25 w 25"/>
              <a:gd name="T69" fmla="*/ 2 h 10"/>
              <a:gd name="T70" fmla="*/ 24 w 25"/>
              <a:gd name="T71" fmla="*/ 4 h 10"/>
              <a:gd name="T72" fmla="*/ 24 w 25"/>
              <a:gd name="T73" fmla="*/ 4 h 10"/>
              <a:gd name="T74" fmla="*/ 24 w 25"/>
              <a:gd name="T75" fmla="*/ 4 h 10"/>
              <a:gd name="T76" fmla="*/ 22 w 25"/>
              <a:gd name="T77" fmla="*/ 6 h 10"/>
              <a:gd name="T78" fmla="*/ 22 w 25"/>
              <a:gd name="T79" fmla="*/ 6 h 10"/>
              <a:gd name="T80" fmla="*/ 22 w 25"/>
              <a:gd name="T81" fmla="*/ 6 h 10"/>
              <a:gd name="T82" fmla="*/ 20 w 25"/>
              <a:gd name="T83" fmla="*/ 6 h 10"/>
              <a:gd name="T84" fmla="*/ 18 w 25"/>
              <a:gd name="T85" fmla="*/ 6 h 10"/>
              <a:gd name="T86" fmla="*/ 18 w 25"/>
              <a:gd name="T87" fmla="*/ 6 h 10"/>
              <a:gd name="T88" fmla="*/ 16 w 25"/>
              <a:gd name="T89" fmla="*/ 6 h 10"/>
              <a:gd name="T90" fmla="*/ 16 w 25"/>
              <a:gd name="T91" fmla="*/ 8 h 10"/>
              <a:gd name="T92" fmla="*/ 16 w 25"/>
              <a:gd name="T93" fmla="*/ 8 h 10"/>
              <a:gd name="T94" fmla="*/ 14 w 25"/>
              <a:gd name="T95" fmla="*/ 8 h 10"/>
              <a:gd name="T96" fmla="*/ 13 w 25"/>
              <a:gd name="T97" fmla="*/ 8 h 10"/>
              <a:gd name="T98" fmla="*/ 13 w 25"/>
              <a:gd name="T99" fmla="*/ 8 h 10"/>
              <a:gd name="T100" fmla="*/ 13 w 25"/>
              <a:gd name="T101" fmla="*/ 8 h 10"/>
              <a:gd name="T102" fmla="*/ 13 w 25"/>
              <a:gd name="T103" fmla="*/ 8 h 10"/>
              <a:gd name="T104" fmla="*/ 9 w 25"/>
              <a:gd name="T105" fmla="*/ 8 h 10"/>
              <a:gd name="T106" fmla="*/ 7 w 25"/>
              <a:gd name="T107" fmla="*/ 10 h 10"/>
              <a:gd name="T108" fmla="*/ 7 w 25"/>
              <a:gd name="T109" fmla="*/ 8 h 10"/>
              <a:gd name="T110" fmla="*/ 5 w 25"/>
              <a:gd name="T111" fmla="*/ 8 h 10"/>
              <a:gd name="T112" fmla="*/ 3 w 25"/>
              <a:gd name="T113" fmla="*/ 8 h 10"/>
              <a:gd name="T114" fmla="*/ 3 w 25"/>
              <a:gd name="T115" fmla="*/ 8 h 10"/>
              <a:gd name="T116" fmla="*/ 2 w 25"/>
              <a:gd name="T117" fmla="*/ 8 h 10"/>
              <a:gd name="T118" fmla="*/ 2 w 25"/>
              <a:gd name="T119" fmla="*/ 8 h 10"/>
              <a:gd name="T120" fmla="*/ 2 w 25"/>
              <a:gd name="T121" fmla="*/ 8 h 10"/>
              <a:gd name="T122" fmla="*/ 0 w 25"/>
              <a:gd name="T123" fmla="*/ 8 h 10"/>
              <a:gd name="T124" fmla="*/ 0 w 25"/>
              <a:gd name="T125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5" h="10">
                <a:moveTo>
                  <a:pt x="0" y="6"/>
                </a:move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2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6" y="0"/>
                </a:lnTo>
                <a:lnTo>
                  <a:pt x="16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2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5" y="2"/>
                </a:lnTo>
                <a:lnTo>
                  <a:pt x="25" y="2"/>
                </a:lnTo>
                <a:lnTo>
                  <a:pt x="25" y="2"/>
                </a:lnTo>
                <a:lnTo>
                  <a:pt x="25" y="2"/>
                </a:lnTo>
                <a:lnTo>
                  <a:pt x="25" y="2"/>
                </a:lnTo>
                <a:lnTo>
                  <a:pt x="25" y="2"/>
                </a:lnTo>
                <a:lnTo>
                  <a:pt x="25" y="4"/>
                </a:lnTo>
                <a:lnTo>
                  <a:pt x="24" y="4"/>
                </a:lnTo>
                <a:lnTo>
                  <a:pt x="24" y="4"/>
                </a:lnTo>
                <a:lnTo>
                  <a:pt x="24" y="4"/>
                </a:lnTo>
                <a:lnTo>
                  <a:pt x="24" y="4"/>
                </a:lnTo>
                <a:lnTo>
                  <a:pt x="24" y="4"/>
                </a:lnTo>
                <a:lnTo>
                  <a:pt x="24" y="6"/>
                </a:lnTo>
                <a:lnTo>
                  <a:pt x="22" y="6"/>
                </a:lnTo>
                <a:lnTo>
                  <a:pt x="22" y="6"/>
                </a:lnTo>
                <a:lnTo>
                  <a:pt x="22" y="6"/>
                </a:lnTo>
                <a:lnTo>
                  <a:pt x="22" y="6"/>
                </a:lnTo>
                <a:lnTo>
                  <a:pt x="22" y="6"/>
                </a:lnTo>
                <a:lnTo>
                  <a:pt x="20" y="6"/>
                </a:lnTo>
                <a:lnTo>
                  <a:pt x="20" y="6"/>
                </a:lnTo>
                <a:lnTo>
                  <a:pt x="20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6" y="6"/>
                </a:lnTo>
                <a:lnTo>
                  <a:pt x="16" y="6"/>
                </a:lnTo>
                <a:lnTo>
                  <a:pt x="16" y="8"/>
                </a:lnTo>
                <a:lnTo>
                  <a:pt x="16" y="8"/>
                </a:lnTo>
                <a:lnTo>
                  <a:pt x="16" y="8"/>
                </a:lnTo>
                <a:lnTo>
                  <a:pt x="16" y="8"/>
                </a:lnTo>
                <a:lnTo>
                  <a:pt x="14" y="8"/>
                </a:lnTo>
                <a:lnTo>
                  <a:pt x="14" y="8"/>
                </a:lnTo>
                <a:lnTo>
                  <a:pt x="13" y="8"/>
                </a:lnTo>
                <a:lnTo>
                  <a:pt x="13" y="8"/>
                </a:lnTo>
                <a:lnTo>
                  <a:pt x="13" y="8"/>
                </a:lnTo>
                <a:lnTo>
                  <a:pt x="13" y="8"/>
                </a:lnTo>
                <a:lnTo>
                  <a:pt x="13" y="8"/>
                </a:lnTo>
                <a:lnTo>
                  <a:pt x="11" y="8"/>
                </a:lnTo>
                <a:lnTo>
                  <a:pt x="13" y="8"/>
                </a:lnTo>
                <a:lnTo>
                  <a:pt x="11" y="8"/>
                </a:lnTo>
                <a:lnTo>
                  <a:pt x="9" y="8"/>
                </a:lnTo>
                <a:lnTo>
                  <a:pt x="9" y="8"/>
                </a:lnTo>
                <a:lnTo>
                  <a:pt x="7" y="10"/>
                </a:lnTo>
                <a:lnTo>
                  <a:pt x="7" y="8"/>
                </a:lnTo>
                <a:lnTo>
                  <a:pt x="7" y="8"/>
                </a:lnTo>
                <a:lnTo>
                  <a:pt x="5" y="8"/>
                </a:lnTo>
                <a:lnTo>
                  <a:pt x="5" y="8"/>
                </a:lnTo>
                <a:lnTo>
                  <a:pt x="3" y="8"/>
                </a:lnTo>
                <a:lnTo>
                  <a:pt x="3" y="8"/>
                </a:lnTo>
                <a:lnTo>
                  <a:pt x="3" y="8"/>
                </a:lnTo>
                <a:lnTo>
                  <a:pt x="3" y="8"/>
                </a:lnTo>
                <a:lnTo>
                  <a:pt x="3" y="8"/>
                </a:lnTo>
                <a:lnTo>
                  <a:pt x="2" y="8"/>
                </a:lnTo>
                <a:lnTo>
                  <a:pt x="2" y="8"/>
                </a:lnTo>
                <a:lnTo>
                  <a:pt x="2" y="8"/>
                </a:lnTo>
                <a:lnTo>
                  <a:pt x="2" y="8"/>
                </a:lnTo>
                <a:lnTo>
                  <a:pt x="2" y="8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close/>
              </a:path>
            </a:pathLst>
          </a:custGeom>
          <a:solidFill>
            <a:srgbClr val="C0FE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29" name="Freeform 2185"/>
          <p:cNvSpPr>
            <a:spLocks/>
          </p:cNvSpPr>
          <p:nvPr/>
        </p:nvSpPr>
        <p:spPr bwMode="auto">
          <a:xfrm>
            <a:off x="6608763" y="4121150"/>
            <a:ext cx="63500" cy="52388"/>
          </a:xfrm>
          <a:custGeom>
            <a:avLst/>
            <a:gdLst>
              <a:gd name="T0" fmla="*/ 15 w 80"/>
              <a:gd name="T1" fmla="*/ 55 h 66"/>
              <a:gd name="T2" fmla="*/ 17 w 80"/>
              <a:gd name="T3" fmla="*/ 54 h 66"/>
              <a:gd name="T4" fmla="*/ 21 w 80"/>
              <a:gd name="T5" fmla="*/ 52 h 66"/>
              <a:gd name="T6" fmla="*/ 21 w 80"/>
              <a:gd name="T7" fmla="*/ 50 h 66"/>
              <a:gd name="T8" fmla="*/ 23 w 80"/>
              <a:gd name="T9" fmla="*/ 48 h 66"/>
              <a:gd name="T10" fmla="*/ 26 w 80"/>
              <a:gd name="T11" fmla="*/ 44 h 66"/>
              <a:gd name="T12" fmla="*/ 32 w 80"/>
              <a:gd name="T13" fmla="*/ 39 h 66"/>
              <a:gd name="T14" fmla="*/ 37 w 80"/>
              <a:gd name="T15" fmla="*/ 35 h 66"/>
              <a:gd name="T16" fmla="*/ 45 w 80"/>
              <a:gd name="T17" fmla="*/ 28 h 66"/>
              <a:gd name="T18" fmla="*/ 50 w 80"/>
              <a:gd name="T19" fmla="*/ 24 h 66"/>
              <a:gd name="T20" fmla="*/ 54 w 80"/>
              <a:gd name="T21" fmla="*/ 19 h 66"/>
              <a:gd name="T22" fmla="*/ 59 w 80"/>
              <a:gd name="T23" fmla="*/ 15 h 66"/>
              <a:gd name="T24" fmla="*/ 63 w 80"/>
              <a:gd name="T25" fmla="*/ 11 h 66"/>
              <a:gd name="T26" fmla="*/ 67 w 80"/>
              <a:gd name="T27" fmla="*/ 9 h 66"/>
              <a:gd name="T28" fmla="*/ 69 w 80"/>
              <a:gd name="T29" fmla="*/ 8 h 66"/>
              <a:gd name="T30" fmla="*/ 70 w 80"/>
              <a:gd name="T31" fmla="*/ 6 h 66"/>
              <a:gd name="T32" fmla="*/ 76 w 80"/>
              <a:gd name="T33" fmla="*/ 2 h 66"/>
              <a:gd name="T34" fmla="*/ 80 w 80"/>
              <a:gd name="T35" fmla="*/ 0 h 66"/>
              <a:gd name="T36" fmla="*/ 76 w 80"/>
              <a:gd name="T37" fmla="*/ 2 h 66"/>
              <a:gd name="T38" fmla="*/ 74 w 80"/>
              <a:gd name="T39" fmla="*/ 2 h 66"/>
              <a:gd name="T40" fmla="*/ 70 w 80"/>
              <a:gd name="T41" fmla="*/ 4 h 66"/>
              <a:gd name="T42" fmla="*/ 69 w 80"/>
              <a:gd name="T43" fmla="*/ 6 h 66"/>
              <a:gd name="T44" fmla="*/ 65 w 80"/>
              <a:gd name="T45" fmla="*/ 8 h 66"/>
              <a:gd name="T46" fmla="*/ 61 w 80"/>
              <a:gd name="T47" fmla="*/ 9 h 66"/>
              <a:gd name="T48" fmla="*/ 59 w 80"/>
              <a:gd name="T49" fmla="*/ 11 h 66"/>
              <a:gd name="T50" fmla="*/ 56 w 80"/>
              <a:gd name="T51" fmla="*/ 13 h 66"/>
              <a:gd name="T52" fmla="*/ 50 w 80"/>
              <a:gd name="T53" fmla="*/ 17 h 66"/>
              <a:gd name="T54" fmla="*/ 46 w 80"/>
              <a:gd name="T55" fmla="*/ 19 h 66"/>
              <a:gd name="T56" fmla="*/ 43 w 80"/>
              <a:gd name="T57" fmla="*/ 20 h 66"/>
              <a:gd name="T58" fmla="*/ 37 w 80"/>
              <a:gd name="T59" fmla="*/ 24 h 66"/>
              <a:gd name="T60" fmla="*/ 34 w 80"/>
              <a:gd name="T61" fmla="*/ 28 h 66"/>
              <a:gd name="T62" fmla="*/ 28 w 80"/>
              <a:gd name="T63" fmla="*/ 32 h 66"/>
              <a:gd name="T64" fmla="*/ 26 w 80"/>
              <a:gd name="T65" fmla="*/ 33 h 66"/>
              <a:gd name="T66" fmla="*/ 21 w 80"/>
              <a:gd name="T67" fmla="*/ 37 h 66"/>
              <a:gd name="T68" fmla="*/ 17 w 80"/>
              <a:gd name="T69" fmla="*/ 39 h 66"/>
              <a:gd name="T70" fmla="*/ 15 w 80"/>
              <a:gd name="T71" fmla="*/ 43 h 66"/>
              <a:gd name="T72" fmla="*/ 13 w 80"/>
              <a:gd name="T73" fmla="*/ 44 h 66"/>
              <a:gd name="T74" fmla="*/ 10 w 80"/>
              <a:gd name="T75" fmla="*/ 50 h 66"/>
              <a:gd name="T76" fmla="*/ 4 w 80"/>
              <a:gd name="T77" fmla="*/ 55 h 66"/>
              <a:gd name="T78" fmla="*/ 2 w 80"/>
              <a:gd name="T79" fmla="*/ 57 h 66"/>
              <a:gd name="T80" fmla="*/ 0 w 80"/>
              <a:gd name="T81" fmla="*/ 59 h 66"/>
              <a:gd name="T82" fmla="*/ 0 w 80"/>
              <a:gd name="T83" fmla="*/ 61 h 66"/>
              <a:gd name="T84" fmla="*/ 0 w 80"/>
              <a:gd name="T85" fmla="*/ 63 h 66"/>
              <a:gd name="T86" fmla="*/ 0 w 80"/>
              <a:gd name="T87" fmla="*/ 66 h 66"/>
              <a:gd name="T88" fmla="*/ 10 w 80"/>
              <a:gd name="T89" fmla="*/ 61 h 66"/>
              <a:gd name="T90" fmla="*/ 13 w 80"/>
              <a:gd name="T91" fmla="*/ 57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80" h="66">
                <a:moveTo>
                  <a:pt x="13" y="57"/>
                </a:moveTo>
                <a:lnTo>
                  <a:pt x="15" y="55"/>
                </a:lnTo>
                <a:lnTo>
                  <a:pt x="15" y="55"/>
                </a:lnTo>
                <a:lnTo>
                  <a:pt x="17" y="55"/>
                </a:lnTo>
                <a:lnTo>
                  <a:pt x="17" y="55"/>
                </a:lnTo>
                <a:lnTo>
                  <a:pt x="17" y="54"/>
                </a:lnTo>
                <a:lnTo>
                  <a:pt x="17" y="54"/>
                </a:lnTo>
                <a:lnTo>
                  <a:pt x="19" y="54"/>
                </a:lnTo>
                <a:lnTo>
                  <a:pt x="21" y="52"/>
                </a:lnTo>
                <a:lnTo>
                  <a:pt x="21" y="52"/>
                </a:lnTo>
                <a:lnTo>
                  <a:pt x="21" y="52"/>
                </a:lnTo>
                <a:lnTo>
                  <a:pt x="21" y="50"/>
                </a:lnTo>
                <a:lnTo>
                  <a:pt x="23" y="50"/>
                </a:lnTo>
                <a:lnTo>
                  <a:pt x="23" y="48"/>
                </a:lnTo>
                <a:lnTo>
                  <a:pt x="23" y="48"/>
                </a:lnTo>
                <a:lnTo>
                  <a:pt x="24" y="46"/>
                </a:lnTo>
                <a:lnTo>
                  <a:pt x="24" y="46"/>
                </a:lnTo>
                <a:lnTo>
                  <a:pt x="26" y="44"/>
                </a:lnTo>
                <a:lnTo>
                  <a:pt x="28" y="43"/>
                </a:lnTo>
                <a:lnTo>
                  <a:pt x="28" y="41"/>
                </a:lnTo>
                <a:lnTo>
                  <a:pt x="32" y="39"/>
                </a:lnTo>
                <a:lnTo>
                  <a:pt x="35" y="37"/>
                </a:lnTo>
                <a:lnTo>
                  <a:pt x="35" y="35"/>
                </a:lnTo>
                <a:lnTo>
                  <a:pt x="37" y="35"/>
                </a:lnTo>
                <a:lnTo>
                  <a:pt x="39" y="33"/>
                </a:lnTo>
                <a:lnTo>
                  <a:pt x="43" y="32"/>
                </a:lnTo>
                <a:lnTo>
                  <a:pt x="45" y="28"/>
                </a:lnTo>
                <a:lnTo>
                  <a:pt x="46" y="26"/>
                </a:lnTo>
                <a:lnTo>
                  <a:pt x="48" y="24"/>
                </a:lnTo>
                <a:lnTo>
                  <a:pt x="50" y="24"/>
                </a:lnTo>
                <a:lnTo>
                  <a:pt x="52" y="20"/>
                </a:lnTo>
                <a:lnTo>
                  <a:pt x="54" y="20"/>
                </a:lnTo>
                <a:lnTo>
                  <a:pt x="54" y="19"/>
                </a:lnTo>
                <a:lnTo>
                  <a:pt x="56" y="17"/>
                </a:lnTo>
                <a:lnTo>
                  <a:pt x="58" y="17"/>
                </a:lnTo>
                <a:lnTo>
                  <a:pt x="59" y="15"/>
                </a:lnTo>
                <a:lnTo>
                  <a:pt x="59" y="15"/>
                </a:lnTo>
                <a:lnTo>
                  <a:pt x="61" y="13"/>
                </a:lnTo>
                <a:lnTo>
                  <a:pt x="63" y="11"/>
                </a:lnTo>
                <a:lnTo>
                  <a:pt x="65" y="11"/>
                </a:lnTo>
                <a:lnTo>
                  <a:pt x="65" y="9"/>
                </a:lnTo>
                <a:lnTo>
                  <a:pt x="67" y="9"/>
                </a:lnTo>
                <a:lnTo>
                  <a:pt x="67" y="9"/>
                </a:lnTo>
                <a:lnTo>
                  <a:pt x="67" y="9"/>
                </a:lnTo>
                <a:lnTo>
                  <a:pt x="69" y="8"/>
                </a:lnTo>
                <a:lnTo>
                  <a:pt x="69" y="8"/>
                </a:lnTo>
                <a:lnTo>
                  <a:pt x="70" y="6"/>
                </a:lnTo>
                <a:lnTo>
                  <a:pt x="70" y="6"/>
                </a:lnTo>
                <a:lnTo>
                  <a:pt x="72" y="4"/>
                </a:lnTo>
                <a:lnTo>
                  <a:pt x="74" y="4"/>
                </a:lnTo>
                <a:lnTo>
                  <a:pt x="76" y="2"/>
                </a:lnTo>
                <a:lnTo>
                  <a:pt x="78" y="0"/>
                </a:lnTo>
                <a:lnTo>
                  <a:pt x="78" y="0"/>
                </a:lnTo>
                <a:lnTo>
                  <a:pt x="80" y="0"/>
                </a:lnTo>
                <a:lnTo>
                  <a:pt x="78" y="0"/>
                </a:lnTo>
                <a:lnTo>
                  <a:pt x="78" y="0"/>
                </a:lnTo>
                <a:lnTo>
                  <a:pt x="76" y="2"/>
                </a:lnTo>
                <a:lnTo>
                  <a:pt x="76" y="2"/>
                </a:lnTo>
                <a:lnTo>
                  <a:pt x="74" y="2"/>
                </a:lnTo>
                <a:lnTo>
                  <a:pt x="74" y="2"/>
                </a:lnTo>
                <a:lnTo>
                  <a:pt x="72" y="4"/>
                </a:lnTo>
                <a:lnTo>
                  <a:pt x="72" y="4"/>
                </a:lnTo>
                <a:lnTo>
                  <a:pt x="70" y="4"/>
                </a:lnTo>
                <a:lnTo>
                  <a:pt x="70" y="4"/>
                </a:lnTo>
                <a:lnTo>
                  <a:pt x="69" y="6"/>
                </a:lnTo>
                <a:lnTo>
                  <a:pt x="69" y="6"/>
                </a:lnTo>
                <a:lnTo>
                  <a:pt x="67" y="6"/>
                </a:lnTo>
                <a:lnTo>
                  <a:pt x="67" y="8"/>
                </a:lnTo>
                <a:lnTo>
                  <a:pt x="65" y="8"/>
                </a:lnTo>
                <a:lnTo>
                  <a:pt x="65" y="8"/>
                </a:lnTo>
                <a:lnTo>
                  <a:pt x="63" y="9"/>
                </a:lnTo>
                <a:lnTo>
                  <a:pt x="61" y="9"/>
                </a:lnTo>
                <a:lnTo>
                  <a:pt x="61" y="9"/>
                </a:lnTo>
                <a:lnTo>
                  <a:pt x="59" y="11"/>
                </a:lnTo>
                <a:lnTo>
                  <a:pt x="59" y="11"/>
                </a:lnTo>
                <a:lnTo>
                  <a:pt x="59" y="11"/>
                </a:lnTo>
                <a:lnTo>
                  <a:pt x="56" y="13"/>
                </a:lnTo>
                <a:lnTo>
                  <a:pt x="56" y="13"/>
                </a:lnTo>
                <a:lnTo>
                  <a:pt x="54" y="13"/>
                </a:lnTo>
                <a:lnTo>
                  <a:pt x="52" y="15"/>
                </a:lnTo>
                <a:lnTo>
                  <a:pt x="50" y="17"/>
                </a:lnTo>
                <a:lnTo>
                  <a:pt x="48" y="17"/>
                </a:lnTo>
                <a:lnTo>
                  <a:pt x="48" y="19"/>
                </a:lnTo>
                <a:lnTo>
                  <a:pt x="46" y="19"/>
                </a:lnTo>
                <a:lnTo>
                  <a:pt x="46" y="19"/>
                </a:lnTo>
                <a:lnTo>
                  <a:pt x="45" y="20"/>
                </a:lnTo>
                <a:lnTo>
                  <a:pt x="43" y="20"/>
                </a:lnTo>
                <a:lnTo>
                  <a:pt x="41" y="22"/>
                </a:lnTo>
                <a:lnTo>
                  <a:pt x="41" y="24"/>
                </a:lnTo>
                <a:lnTo>
                  <a:pt x="37" y="24"/>
                </a:lnTo>
                <a:lnTo>
                  <a:pt x="39" y="24"/>
                </a:lnTo>
                <a:lnTo>
                  <a:pt x="35" y="26"/>
                </a:lnTo>
                <a:lnTo>
                  <a:pt x="34" y="28"/>
                </a:lnTo>
                <a:lnTo>
                  <a:pt x="32" y="30"/>
                </a:lnTo>
                <a:lnTo>
                  <a:pt x="30" y="32"/>
                </a:lnTo>
                <a:lnTo>
                  <a:pt x="28" y="32"/>
                </a:lnTo>
                <a:lnTo>
                  <a:pt x="28" y="32"/>
                </a:lnTo>
                <a:lnTo>
                  <a:pt x="26" y="33"/>
                </a:lnTo>
                <a:lnTo>
                  <a:pt x="26" y="33"/>
                </a:lnTo>
                <a:lnTo>
                  <a:pt x="24" y="35"/>
                </a:lnTo>
                <a:lnTo>
                  <a:pt x="23" y="35"/>
                </a:lnTo>
                <a:lnTo>
                  <a:pt x="21" y="37"/>
                </a:lnTo>
                <a:lnTo>
                  <a:pt x="21" y="37"/>
                </a:lnTo>
                <a:lnTo>
                  <a:pt x="19" y="39"/>
                </a:lnTo>
                <a:lnTo>
                  <a:pt x="17" y="39"/>
                </a:lnTo>
                <a:lnTo>
                  <a:pt x="17" y="41"/>
                </a:lnTo>
                <a:lnTo>
                  <a:pt x="17" y="41"/>
                </a:lnTo>
                <a:lnTo>
                  <a:pt x="15" y="43"/>
                </a:lnTo>
                <a:lnTo>
                  <a:pt x="15" y="43"/>
                </a:lnTo>
                <a:lnTo>
                  <a:pt x="13" y="44"/>
                </a:lnTo>
                <a:lnTo>
                  <a:pt x="13" y="44"/>
                </a:lnTo>
                <a:lnTo>
                  <a:pt x="12" y="46"/>
                </a:lnTo>
                <a:lnTo>
                  <a:pt x="10" y="48"/>
                </a:lnTo>
                <a:lnTo>
                  <a:pt x="10" y="50"/>
                </a:lnTo>
                <a:lnTo>
                  <a:pt x="6" y="54"/>
                </a:lnTo>
                <a:lnTo>
                  <a:pt x="6" y="54"/>
                </a:lnTo>
                <a:lnTo>
                  <a:pt x="4" y="55"/>
                </a:lnTo>
                <a:lnTo>
                  <a:pt x="2" y="55"/>
                </a:lnTo>
                <a:lnTo>
                  <a:pt x="2" y="55"/>
                </a:lnTo>
                <a:lnTo>
                  <a:pt x="2" y="57"/>
                </a:lnTo>
                <a:lnTo>
                  <a:pt x="2" y="57"/>
                </a:lnTo>
                <a:lnTo>
                  <a:pt x="2" y="57"/>
                </a:lnTo>
                <a:lnTo>
                  <a:pt x="0" y="59"/>
                </a:lnTo>
                <a:lnTo>
                  <a:pt x="2" y="59"/>
                </a:lnTo>
                <a:lnTo>
                  <a:pt x="2" y="61"/>
                </a:lnTo>
                <a:lnTo>
                  <a:pt x="0" y="61"/>
                </a:lnTo>
                <a:lnTo>
                  <a:pt x="0" y="63"/>
                </a:lnTo>
                <a:lnTo>
                  <a:pt x="0" y="63"/>
                </a:lnTo>
                <a:lnTo>
                  <a:pt x="0" y="63"/>
                </a:lnTo>
                <a:lnTo>
                  <a:pt x="0" y="65"/>
                </a:lnTo>
                <a:lnTo>
                  <a:pt x="0" y="65"/>
                </a:lnTo>
                <a:lnTo>
                  <a:pt x="0" y="66"/>
                </a:lnTo>
                <a:lnTo>
                  <a:pt x="4" y="65"/>
                </a:lnTo>
                <a:lnTo>
                  <a:pt x="6" y="63"/>
                </a:lnTo>
                <a:lnTo>
                  <a:pt x="10" y="61"/>
                </a:lnTo>
                <a:lnTo>
                  <a:pt x="12" y="57"/>
                </a:lnTo>
                <a:lnTo>
                  <a:pt x="15" y="55"/>
                </a:lnTo>
                <a:lnTo>
                  <a:pt x="13" y="57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30" name="Freeform 2186"/>
          <p:cNvSpPr>
            <a:spLocks/>
          </p:cNvSpPr>
          <p:nvPr/>
        </p:nvSpPr>
        <p:spPr bwMode="auto">
          <a:xfrm>
            <a:off x="6608763" y="4121150"/>
            <a:ext cx="63500" cy="52388"/>
          </a:xfrm>
          <a:custGeom>
            <a:avLst/>
            <a:gdLst>
              <a:gd name="T0" fmla="*/ 15 w 80"/>
              <a:gd name="T1" fmla="*/ 55 h 66"/>
              <a:gd name="T2" fmla="*/ 17 w 80"/>
              <a:gd name="T3" fmla="*/ 54 h 66"/>
              <a:gd name="T4" fmla="*/ 21 w 80"/>
              <a:gd name="T5" fmla="*/ 52 h 66"/>
              <a:gd name="T6" fmla="*/ 21 w 80"/>
              <a:gd name="T7" fmla="*/ 50 h 66"/>
              <a:gd name="T8" fmla="*/ 23 w 80"/>
              <a:gd name="T9" fmla="*/ 48 h 66"/>
              <a:gd name="T10" fmla="*/ 26 w 80"/>
              <a:gd name="T11" fmla="*/ 44 h 66"/>
              <a:gd name="T12" fmla="*/ 32 w 80"/>
              <a:gd name="T13" fmla="*/ 39 h 66"/>
              <a:gd name="T14" fmla="*/ 37 w 80"/>
              <a:gd name="T15" fmla="*/ 35 h 66"/>
              <a:gd name="T16" fmla="*/ 45 w 80"/>
              <a:gd name="T17" fmla="*/ 28 h 66"/>
              <a:gd name="T18" fmla="*/ 50 w 80"/>
              <a:gd name="T19" fmla="*/ 24 h 66"/>
              <a:gd name="T20" fmla="*/ 54 w 80"/>
              <a:gd name="T21" fmla="*/ 19 h 66"/>
              <a:gd name="T22" fmla="*/ 59 w 80"/>
              <a:gd name="T23" fmla="*/ 15 h 66"/>
              <a:gd name="T24" fmla="*/ 63 w 80"/>
              <a:gd name="T25" fmla="*/ 11 h 66"/>
              <a:gd name="T26" fmla="*/ 67 w 80"/>
              <a:gd name="T27" fmla="*/ 9 h 66"/>
              <a:gd name="T28" fmla="*/ 69 w 80"/>
              <a:gd name="T29" fmla="*/ 8 h 66"/>
              <a:gd name="T30" fmla="*/ 70 w 80"/>
              <a:gd name="T31" fmla="*/ 6 h 66"/>
              <a:gd name="T32" fmla="*/ 76 w 80"/>
              <a:gd name="T33" fmla="*/ 2 h 66"/>
              <a:gd name="T34" fmla="*/ 80 w 80"/>
              <a:gd name="T35" fmla="*/ 0 h 66"/>
              <a:gd name="T36" fmla="*/ 76 w 80"/>
              <a:gd name="T37" fmla="*/ 2 h 66"/>
              <a:gd name="T38" fmla="*/ 74 w 80"/>
              <a:gd name="T39" fmla="*/ 2 h 66"/>
              <a:gd name="T40" fmla="*/ 70 w 80"/>
              <a:gd name="T41" fmla="*/ 4 h 66"/>
              <a:gd name="T42" fmla="*/ 69 w 80"/>
              <a:gd name="T43" fmla="*/ 6 h 66"/>
              <a:gd name="T44" fmla="*/ 65 w 80"/>
              <a:gd name="T45" fmla="*/ 8 h 66"/>
              <a:gd name="T46" fmla="*/ 61 w 80"/>
              <a:gd name="T47" fmla="*/ 9 h 66"/>
              <a:gd name="T48" fmla="*/ 59 w 80"/>
              <a:gd name="T49" fmla="*/ 11 h 66"/>
              <a:gd name="T50" fmla="*/ 56 w 80"/>
              <a:gd name="T51" fmla="*/ 13 h 66"/>
              <a:gd name="T52" fmla="*/ 50 w 80"/>
              <a:gd name="T53" fmla="*/ 17 h 66"/>
              <a:gd name="T54" fmla="*/ 46 w 80"/>
              <a:gd name="T55" fmla="*/ 19 h 66"/>
              <a:gd name="T56" fmla="*/ 43 w 80"/>
              <a:gd name="T57" fmla="*/ 20 h 66"/>
              <a:gd name="T58" fmla="*/ 37 w 80"/>
              <a:gd name="T59" fmla="*/ 24 h 66"/>
              <a:gd name="T60" fmla="*/ 34 w 80"/>
              <a:gd name="T61" fmla="*/ 28 h 66"/>
              <a:gd name="T62" fmla="*/ 28 w 80"/>
              <a:gd name="T63" fmla="*/ 32 h 66"/>
              <a:gd name="T64" fmla="*/ 26 w 80"/>
              <a:gd name="T65" fmla="*/ 33 h 66"/>
              <a:gd name="T66" fmla="*/ 21 w 80"/>
              <a:gd name="T67" fmla="*/ 37 h 66"/>
              <a:gd name="T68" fmla="*/ 17 w 80"/>
              <a:gd name="T69" fmla="*/ 39 h 66"/>
              <a:gd name="T70" fmla="*/ 15 w 80"/>
              <a:gd name="T71" fmla="*/ 43 h 66"/>
              <a:gd name="T72" fmla="*/ 13 w 80"/>
              <a:gd name="T73" fmla="*/ 44 h 66"/>
              <a:gd name="T74" fmla="*/ 10 w 80"/>
              <a:gd name="T75" fmla="*/ 50 h 66"/>
              <a:gd name="T76" fmla="*/ 4 w 80"/>
              <a:gd name="T77" fmla="*/ 55 h 66"/>
              <a:gd name="T78" fmla="*/ 2 w 80"/>
              <a:gd name="T79" fmla="*/ 57 h 66"/>
              <a:gd name="T80" fmla="*/ 0 w 80"/>
              <a:gd name="T81" fmla="*/ 59 h 66"/>
              <a:gd name="T82" fmla="*/ 0 w 80"/>
              <a:gd name="T83" fmla="*/ 61 h 66"/>
              <a:gd name="T84" fmla="*/ 0 w 80"/>
              <a:gd name="T85" fmla="*/ 63 h 66"/>
              <a:gd name="T86" fmla="*/ 0 w 80"/>
              <a:gd name="T87" fmla="*/ 66 h 66"/>
              <a:gd name="T88" fmla="*/ 10 w 80"/>
              <a:gd name="T89" fmla="*/ 61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80" h="66">
                <a:moveTo>
                  <a:pt x="13" y="57"/>
                </a:moveTo>
                <a:lnTo>
                  <a:pt x="15" y="55"/>
                </a:lnTo>
                <a:lnTo>
                  <a:pt x="15" y="55"/>
                </a:lnTo>
                <a:lnTo>
                  <a:pt x="17" y="55"/>
                </a:lnTo>
                <a:lnTo>
                  <a:pt x="17" y="55"/>
                </a:lnTo>
                <a:lnTo>
                  <a:pt x="17" y="54"/>
                </a:lnTo>
                <a:lnTo>
                  <a:pt x="17" y="54"/>
                </a:lnTo>
                <a:lnTo>
                  <a:pt x="19" y="54"/>
                </a:lnTo>
                <a:lnTo>
                  <a:pt x="21" y="52"/>
                </a:lnTo>
                <a:lnTo>
                  <a:pt x="21" y="52"/>
                </a:lnTo>
                <a:lnTo>
                  <a:pt x="21" y="52"/>
                </a:lnTo>
                <a:lnTo>
                  <a:pt x="21" y="50"/>
                </a:lnTo>
                <a:lnTo>
                  <a:pt x="23" y="50"/>
                </a:lnTo>
                <a:lnTo>
                  <a:pt x="23" y="48"/>
                </a:lnTo>
                <a:lnTo>
                  <a:pt x="23" y="48"/>
                </a:lnTo>
                <a:lnTo>
                  <a:pt x="24" y="46"/>
                </a:lnTo>
                <a:lnTo>
                  <a:pt x="24" y="46"/>
                </a:lnTo>
                <a:lnTo>
                  <a:pt x="26" y="44"/>
                </a:lnTo>
                <a:lnTo>
                  <a:pt x="28" y="43"/>
                </a:lnTo>
                <a:lnTo>
                  <a:pt x="28" y="41"/>
                </a:lnTo>
                <a:lnTo>
                  <a:pt x="32" y="39"/>
                </a:lnTo>
                <a:lnTo>
                  <a:pt x="35" y="37"/>
                </a:lnTo>
                <a:lnTo>
                  <a:pt x="35" y="35"/>
                </a:lnTo>
                <a:lnTo>
                  <a:pt x="37" y="35"/>
                </a:lnTo>
                <a:lnTo>
                  <a:pt x="39" y="33"/>
                </a:lnTo>
                <a:lnTo>
                  <a:pt x="43" y="32"/>
                </a:lnTo>
                <a:lnTo>
                  <a:pt x="45" y="28"/>
                </a:lnTo>
                <a:lnTo>
                  <a:pt x="46" y="26"/>
                </a:lnTo>
                <a:lnTo>
                  <a:pt x="48" y="24"/>
                </a:lnTo>
                <a:lnTo>
                  <a:pt x="50" y="24"/>
                </a:lnTo>
                <a:lnTo>
                  <a:pt x="52" y="20"/>
                </a:lnTo>
                <a:lnTo>
                  <a:pt x="54" y="20"/>
                </a:lnTo>
                <a:lnTo>
                  <a:pt x="54" y="19"/>
                </a:lnTo>
                <a:lnTo>
                  <a:pt x="56" y="17"/>
                </a:lnTo>
                <a:lnTo>
                  <a:pt x="58" y="17"/>
                </a:lnTo>
                <a:lnTo>
                  <a:pt x="59" y="15"/>
                </a:lnTo>
                <a:lnTo>
                  <a:pt x="59" y="15"/>
                </a:lnTo>
                <a:lnTo>
                  <a:pt x="61" y="13"/>
                </a:lnTo>
                <a:lnTo>
                  <a:pt x="63" y="11"/>
                </a:lnTo>
                <a:lnTo>
                  <a:pt x="65" y="11"/>
                </a:lnTo>
                <a:lnTo>
                  <a:pt x="65" y="9"/>
                </a:lnTo>
                <a:lnTo>
                  <a:pt x="67" y="9"/>
                </a:lnTo>
                <a:lnTo>
                  <a:pt x="67" y="9"/>
                </a:lnTo>
                <a:lnTo>
                  <a:pt x="67" y="9"/>
                </a:lnTo>
                <a:lnTo>
                  <a:pt x="69" y="8"/>
                </a:lnTo>
                <a:lnTo>
                  <a:pt x="69" y="8"/>
                </a:lnTo>
                <a:lnTo>
                  <a:pt x="70" y="6"/>
                </a:lnTo>
                <a:lnTo>
                  <a:pt x="70" y="6"/>
                </a:lnTo>
                <a:lnTo>
                  <a:pt x="72" y="4"/>
                </a:lnTo>
                <a:lnTo>
                  <a:pt x="74" y="4"/>
                </a:lnTo>
                <a:lnTo>
                  <a:pt x="76" y="2"/>
                </a:lnTo>
                <a:lnTo>
                  <a:pt x="78" y="0"/>
                </a:lnTo>
                <a:lnTo>
                  <a:pt x="78" y="0"/>
                </a:lnTo>
                <a:lnTo>
                  <a:pt x="80" y="0"/>
                </a:lnTo>
                <a:lnTo>
                  <a:pt x="78" y="0"/>
                </a:lnTo>
                <a:lnTo>
                  <a:pt x="78" y="0"/>
                </a:lnTo>
                <a:lnTo>
                  <a:pt x="76" y="2"/>
                </a:lnTo>
                <a:lnTo>
                  <a:pt x="76" y="2"/>
                </a:lnTo>
                <a:lnTo>
                  <a:pt x="74" y="2"/>
                </a:lnTo>
                <a:lnTo>
                  <a:pt x="74" y="2"/>
                </a:lnTo>
                <a:lnTo>
                  <a:pt x="72" y="4"/>
                </a:lnTo>
                <a:lnTo>
                  <a:pt x="72" y="4"/>
                </a:lnTo>
                <a:lnTo>
                  <a:pt x="70" y="4"/>
                </a:lnTo>
                <a:lnTo>
                  <a:pt x="70" y="4"/>
                </a:lnTo>
                <a:lnTo>
                  <a:pt x="69" y="6"/>
                </a:lnTo>
                <a:lnTo>
                  <a:pt x="69" y="6"/>
                </a:lnTo>
                <a:lnTo>
                  <a:pt x="67" y="6"/>
                </a:lnTo>
                <a:lnTo>
                  <a:pt x="67" y="8"/>
                </a:lnTo>
                <a:lnTo>
                  <a:pt x="65" y="8"/>
                </a:lnTo>
                <a:lnTo>
                  <a:pt x="65" y="8"/>
                </a:lnTo>
                <a:lnTo>
                  <a:pt x="63" y="9"/>
                </a:lnTo>
                <a:lnTo>
                  <a:pt x="61" y="9"/>
                </a:lnTo>
                <a:lnTo>
                  <a:pt x="61" y="9"/>
                </a:lnTo>
                <a:lnTo>
                  <a:pt x="59" y="11"/>
                </a:lnTo>
                <a:lnTo>
                  <a:pt x="59" y="11"/>
                </a:lnTo>
                <a:lnTo>
                  <a:pt x="59" y="11"/>
                </a:lnTo>
                <a:lnTo>
                  <a:pt x="56" y="13"/>
                </a:lnTo>
                <a:lnTo>
                  <a:pt x="56" y="13"/>
                </a:lnTo>
                <a:lnTo>
                  <a:pt x="54" y="13"/>
                </a:lnTo>
                <a:lnTo>
                  <a:pt x="52" y="15"/>
                </a:lnTo>
                <a:lnTo>
                  <a:pt x="50" y="17"/>
                </a:lnTo>
                <a:lnTo>
                  <a:pt x="48" y="17"/>
                </a:lnTo>
                <a:lnTo>
                  <a:pt x="48" y="19"/>
                </a:lnTo>
                <a:lnTo>
                  <a:pt x="46" y="19"/>
                </a:lnTo>
                <a:lnTo>
                  <a:pt x="46" y="19"/>
                </a:lnTo>
                <a:lnTo>
                  <a:pt x="45" y="20"/>
                </a:lnTo>
                <a:lnTo>
                  <a:pt x="43" y="20"/>
                </a:lnTo>
                <a:lnTo>
                  <a:pt x="41" y="22"/>
                </a:lnTo>
                <a:lnTo>
                  <a:pt x="41" y="24"/>
                </a:lnTo>
                <a:lnTo>
                  <a:pt x="37" y="24"/>
                </a:lnTo>
                <a:lnTo>
                  <a:pt x="39" y="24"/>
                </a:lnTo>
                <a:lnTo>
                  <a:pt x="35" y="26"/>
                </a:lnTo>
                <a:lnTo>
                  <a:pt x="34" y="28"/>
                </a:lnTo>
                <a:lnTo>
                  <a:pt x="32" y="30"/>
                </a:lnTo>
                <a:lnTo>
                  <a:pt x="30" y="32"/>
                </a:lnTo>
                <a:lnTo>
                  <a:pt x="28" y="32"/>
                </a:lnTo>
                <a:lnTo>
                  <a:pt x="28" y="32"/>
                </a:lnTo>
                <a:lnTo>
                  <a:pt x="26" y="33"/>
                </a:lnTo>
                <a:lnTo>
                  <a:pt x="26" y="33"/>
                </a:lnTo>
                <a:lnTo>
                  <a:pt x="24" y="35"/>
                </a:lnTo>
                <a:lnTo>
                  <a:pt x="23" y="35"/>
                </a:lnTo>
                <a:lnTo>
                  <a:pt x="21" y="37"/>
                </a:lnTo>
                <a:lnTo>
                  <a:pt x="21" y="37"/>
                </a:lnTo>
                <a:lnTo>
                  <a:pt x="19" y="39"/>
                </a:lnTo>
                <a:lnTo>
                  <a:pt x="17" y="39"/>
                </a:lnTo>
                <a:lnTo>
                  <a:pt x="17" y="41"/>
                </a:lnTo>
                <a:lnTo>
                  <a:pt x="17" y="41"/>
                </a:lnTo>
                <a:lnTo>
                  <a:pt x="15" y="43"/>
                </a:lnTo>
                <a:lnTo>
                  <a:pt x="15" y="43"/>
                </a:lnTo>
                <a:lnTo>
                  <a:pt x="13" y="44"/>
                </a:lnTo>
                <a:lnTo>
                  <a:pt x="13" y="44"/>
                </a:lnTo>
                <a:lnTo>
                  <a:pt x="12" y="46"/>
                </a:lnTo>
                <a:lnTo>
                  <a:pt x="10" y="48"/>
                </a:lnTo>
                <a:lnTo>
                  <a:pt x="10" y="50"/>
                </a:lnTo>
                <a:lnTo>
                  <a:pt x="6" y="54"/>
                </a:lnTo>
                <a:lnTo>
                  <a:pt x="6" y="54"/>
                </a:lnTo>
                <a:lnTo>
                  <a:pt x="4" y="55"/>
                </a:lnTo>
                <a:lnTo>
                  <a:pt x="2" y="55"/>
                </a:lnTo>
                <a:lnTo>
                  <a:pt x="2" y="55"/>
                </a:lnTo>
                <a:lnTo>
                  <a:pt x="2" y="57"/>
                </a:lnTo>
                <a:lnTo>
                  <a:pt x="2" y="57"/>
                </a:lnTo>
                <a:lnTo>
                  <a:pt x="2" y="57"/>
                </a:lnTo>
                <a:lnTo>
                  <a:pt x="0" y="59"/>
                </a:lnTo>
                <a:lnTo>
                  <a:pt x="2" y="59"/>
                </a:lnTo>
                <a:lnTo>
                  <a:pt x="2" y="61"/>
                </a:lnTo>
                <a:lnTo>
                  <a:pt x="0" y="61"/>
                </a:lnTo>
                <a:lnTo>
                  <a:pt x="0" y="63"/>
                </a:lnTo>
                <a:lnTo>
                  <a:pt x="0" y="63"/>
                </a:lnTo>
                <a:lnTo>
                  <a:pt x="0" y="63"/>
                </a:lnTo>
                <a:lnTo>
                  <a:pt x="0" y="65"/>
                </a:lnTo>
                <a:lnTo>
                  <a:pt x="0" y="65"/>
                </a:lnTo>
                <a:lnTo>
                  <a:pt x="0" y="66"/>
                </a:lnTo>
                <a:lnTo>
                  <a:pt x="4" y="65"/>
                </a:lnTo>
                <a:lnTo>
                  <a:pt x="6" y="63"/>
                </a:lnTo>
                <a:lnTo>
                  <a:pt x="10" y="61"/>
                </a:lnTo>
                <a:lnTo>
                  <a:pt x="12" y="57"/>
                </a:lnTo>
                <a:lnTo>
                  <a:pt x="15" y="55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31" name="Freeform 2187"/>
          <p:cNvSpPr>
            <a:spLocks/>
          </p:cNvSpPr>
          <p:nvPr/>
        </p:nvSpPr>
        <p:spPr bwMode="auto">
          <a:xfrm>
            <a:off x="6602413" y="4090988"/>
            <a:ext cx="152400" cy="85725"/>
          </a:xfrm>
          <a:custGeom>
            <a:avLst/>
            <a:gdLst>
              <a:gd name="T0" fmla="*/ 9 w 192"/>
              <a:gd name="T1" fmla="*/ 105 h 109"/>
              <a:gd name="T2" fmla="*/ 19 w 192"/>
              <a:gd name="T3" fmla="*/ 100 h 109"/>
              <a:gd name="T4" fmla="*/ 30 w 192"/>
              <a:gd name="T5" fmla="*/ 94 h 109"/>
              <a:gd name="T6" fmla="*/ 39 w 192"/>
              <a:gd name="T7" fmla="*/ 89 h 109"/>
              <a:gd name="T8" fmla="*/ 44 w 192"/>
              <a:gd name="T9" fmla="*/ 85 h 109"/>
              <a:gd name="T10" fmla="*/ 54 w 192"/>
              <a:gd name="T11" fmla="*/ 80 h 109"/>
              <a:gd name="T12" fmla="*/ 65 w 192"/>
              <a:gd name="T13" fmla="*/ 74 h 109"/>
              <a:gd name="T14" fmla="*/ 76 w 192"/>
              <a:gd name="T15" fmla="*/ 67 h 109"/>
              <a:gd name="T16" fmla="*/ 96 w 192"/>
              <a:gd name="T17" fmla="*/ 56 h 109"/>
              <a:gd name="T18" fmla="*/ 105 w 192"/>
              <a:gd name="T19" fmla="*/ 46 h 109"/>
              <a:gd name="T20" fmla="*/ 114 w 192"/>
              <a:gd name="T21" fmla="*/ 35 h 109"/>
              <a:gd name="T22" fmla="*/ 125 w 192"/>
              <a:gd name="T23" fmla="*/ 30 h 109"/>
              <a:gd name="T24" fmla="*/ 136 w 192"/>
              <a:gd name="T25" fmla="*/ 24 h 109"/>
              <a:gd name="T26" fmla="*/ 146 w 192"/>
              <a:gd name="T27" fmla="*/ 21 h 109"/>
              <a:gd name="T28" fmla="*/ 155 w 192"/>
              <a:gd name="T29" fmla="*/ 17 h 109"/>
              <a:gd name="T30" fmla="*/ 162 w 192"/>
              <a:gd name="T31" fmla="*/ 13 h 109"/>
              <a:gd name="T32" fmla="*/ 166 w 192"/>
              <a:gd name="T33" fmla="*/ 10 h 109"/>
              <a:gd name="T34" fmla="*/ 171 w 192"/>
              <a:gd name="T35" fmla="*/ 8 h 109"/>
              <a:gd name="T36" fmla="*/ 175 w 192"/>
              <a:gd name="T37" fmla="*/ 4 h 109"/>
              <a:gd name="T38" fmla="*/ 182 w 192"/>
              <a:gd name="T39" fmla="*/ 2 h 109"/>
              <a:gd name="T40" fmla="*/ 190 w 192"/>
              <a:gd name="T41" fmla="*/ 0 h 109"/>
              <a:gd name="T42" fmla="*/ 182 w 192"/>
              <a:gd name="T43" fmla="*/ 4 h 109"/>
              <a:gd name="T44" fmla="*/ 175 w 192"/>
              <a:gd name="T45" fmla="*/ 8 h 109"/>
              <a:gd name="T46" fmla="*/ 171 w 192"/>
              <a:gd name="T47" fmla="*/ 12 h 109"/>
              <a:gd name="T48" fmla="*/ 166 w 192"/>
              <a:gd name="T49" fmla="*/ 15 h 109"/>
              <a:gd name="T50" fmla="*/ 158 w 192"/>
              <a:gd name="T51" fmla="*/ 19 h 109"/>
              <a:gd name="T52" fmla="*/ 151 w 192"/>
              <a:gd name="T53" fmla="*/ 23 h 109"/>
              <a:gd name="T54" fmla="*/ 146 w 192"/>
              <a:gd name="T55" fmla="*/ 26 h 109"/>
              <a:gd name="T56" fmla="*/ 136 w 192"/>
              <a:gd name="T57" fmla="*/ 32 h 109"/>
              <a:gd name="T58" fmla="*/ 122 w 192"/>
              <a:gd name="T59" fmla="*/ 41 h 109"/>
              <a:gd name="T60" fmla="*/ 101 w 192"/>
              <a:gd name="T61" fmla="*/ 45 h 109"/>
              <a:gd name="T62" fmla="*/ 90 w 192"/>
              <a:gd name="T63" fmla="*/ 50 h 109"/>
              <a:gd name="T64" fmla="*/ 81 w 192"/>
              <a:gd name="T65" fmla="*/ 54 h 109"/>
              <a:gd name="T66" fmla="*/ 72 w 192"/>
              <a:gd name="T67" fmla="*/ 59 h 109"/>
              <a:gd name="T68" fmla="*/ 63 w 192"/>
              <a:gd name="T69" fmla="*/ 65 h 109"/>
              <a:gd name="T70" fmla="*/ 55 w 192"/>
              <a:gd name="T71" fmla="*/ 69 h 109"/>
              <a:gd name="T72" fmla="*/ 52 w 192"/>
              <a:gd name="T73" fmla="*/ 70 h 109"/>
              <a:gd name="T74" fmla="*/ 44 w 192"/>
              <a:gd name="T75" fmla="*/ 74 h 109"/>
              <a:gd name="T76" fmla="*/ 41 w 192"/>
              <a:gd name="T77" fmla="*/ 78 h 109"/>
              <a:gd name="T78" fmla="*/ 37 w 192"/>
              <a:gd name="T79" fmla="*/ 80 h 109"/>
              <a:gd name="T80" fmla="*/ 28 w 192"/>
              <a:gd name="T81" fmla="*/ 85 h 109"/>
              <a:gd name="T82" fmla="*/ 19 w 192"/>
              <a:gd name="T83" fmla="*/ 91 h 109"/>
              <a:gd name="T84" fmla="*/ 9 w 192"/>
              <a:gd name="T85" fmla="*/ 96 h 109"/>
              <a:gd name="T86" fmla="*/ 0 w 192"/>
              <a:gd name="T87" fmla="*/ 103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92" h="109">
                <a:moveTo>
                  <a:pt x="2" y="109"/>
                </a:moveTo>
                <a:lnTo>
                  <a:pt x="4" y="107"/>
                </a:lnTo>
                <a:lnTo>
                  <a:pt x="9" y="105"/>
                </a:lnTo>
                <a:lnTo>
                  <a:pt x="13" y="102"/>
                </a:lnTo>
                <a:lnTo>
                  <a:pt x="19" y="100"/>
                </a:lnTo>
                <a:lnTo>
                  <a:pt x="19" y="100"/>
                </a:lnTo>
                <a:lnTo>
                  <a:pt x="21" y="98"/>
                </a:lnTo>
                <a:lnTo>
                  <a:pt x="26" y="96"/>
                </a:lnTo>
                <a:lnTo>
                  <a:pt x="30" y="94"/>
                </a:lnTo>
                <a:lnTo>
                  <a:pt x="33" y="92"/>
                </a:lnTo>
                <a:lnTo>
                  <a:pt x="37" y="91"/>
                </a:lnTo>
                <a:lnTo>
                  <a:pt x="39" y="89"/>
                </a:lnTo>
                <a:lnTo>
                  <a:pt x="43" y="85"/>
                </a:lnTo>
                <a:lnTo>
                  <a:pt x="44" y="85"/>
                </a:lnTo>
                <a:lnTo>
                  <a:pt x="44" y="85"/>
                </a:lnTo>
                <a:lnTo>
                  <a:pt x="48" y="83"/>
                </a:lnTo>
                <a:lnTo>
                  <a:pt x="52" y="81"/>
                </a:lnTo>
                <a:lnTo>
                  <a:pt x="54" y="80"/>
                </a:lnTo>
                <a:lnTo>
                  <a:pt x="57" y="78"/>
                </a:lnTo>
                <a:lnTo>
                  <a:pt x="61" y="76"/>
                </a:lnTo>
                <a:lnTo>
                  <a:pt x="65" y="74"/>
                </a:lnTo>
                <a:lnTo>
                  <a:pt x="70" y="70"/>
                </a:lnTo>
                <a:lnTo>
                  <a:pt x="74" y="69"/>
                </a:lnTo>
                <a:lnTo>
                  <a:pt x="76" y="67"/>
                </a:lnTo>
                <a:lnTo>
                  <a:pt x="87" y="61"/>
                </a:lnTo>
                <a:lnTo>
                  <a:pt x="90" y="57"/>
                </a:lnTo>
                <a:lnTo>
                  <a:pt x="96" y="56"/>
                </a:lnTo>
                <a:lnTo>
                  <a:pt x="100" y="52"/>
                </a:lnTo>
                <a:lnTo>
                  <a:pt x="101" y="50"/>
                </a:lnTo>
                <a:lnTo>
                  <a:pt x="105" y="46"/>
                </a:lnTo>
                <a:lnTo>
                  <a:pt x="109" y="43"/>
                </a:lnTo>
                <a:lnTo>
                  <a:pt x="112" y="39"/>
                </a:lnTo>
                <a:lnTo>
                  <a:pt x="114" y="35"/>
                </a:lnTo>
                <a:lnTo>
                  <a:pt x="118" y="34"/>
                </a:lnTo>
                <a:lnTo>
                  <a:pt x="122" y="32"/>
                </a:lnTo>
                <a:lnTo>
                  <a:pt x="125" y="30"/>
                </a:lnTo>
                <a:lnTo>
                  <a:pt x="129" y="28"/>
                </a:lnTo>
                <a:lnTo>
                  <a:pt x="133" y="24"/>
                </a:lnTo>
                <a:lnTo>
                  <a:pt x="136" y="24"/>
                </a:lnTo>
                <a:lnTo>
                  <a:pt x="140" y="23"/>
                </a:lnTo>
                <a:lnTo>
                  <a:pt x="142" y="23"/>
                </a:lnTo>
                <a:lnTo>
                  <a:pt x="146" y="21"/>
                </a:lnTo>
                <a:lnTo>
                  <a:pt x="149" y="19"/>
                </a:lnTo>
                <a:lnTo>
                  <a:pt x="153" y="17"/>
                </a:lnTo>
                <a:lnTo>
                  <a:pt x="155" y="17"/>
                </a:lnTo>
                <a:lnTo>
                  <a:pt x="157" y="15"/>
                </a:lnTo>
                <a:lnTo>
                  <a:pt x="160" y="13"/>
                </a:lnTo>
                <a:lnTo>
                  <a:pt x="162" y="13"/>
                </a:lnTo>
                <a:lnTo>
                  <a:pt x="162" y="12"/>
                </a:lnTo>
                <a:lnTo>
                  <a:pt x="166" y="12"/>
                </a:lnTo>
                <a:lnTo>
                  <a:pt x="166" y="10"/>
                </a:lnTo>
                <a:lnTo>
                  <a:pt x="168" y="10"/>
                </a:lnTo>
                <a:lnTo>
                  <a:pt x="170" y="8"/>
                </a:lnTo>
                <a:lnTo>
                  <a:pt x="171" y="8"/>
                </a:lnTo>
                <a:lnTo>
                  <a:pt x="173" y="8"/>
                </a:lnTo>
                <a:lnTo>
                  <a:pt x="173" y="6"/>
                </a:lnTo>
                <a:lnTo>
                  <a:pt x="175" y="4"/>
                </a:lnTo>
                <a:lnTo>
                  <a:pt x="177" y="4"/>
                </a:lnTo>
                <a:lnTo>
                  <a:pt x="179" y="4"/>
                </a:lnTo>
                <a:lnTo>
                  <a:pt x="182" y="2"/>
                </a:lnTo>
                <a:lnTo>
                  <a:pt x="186" y="0"/>
                </a:lnTo>
                <a:lnTo>
                  <a:pt x="192" y="0"/>
                </a:lnTo>
                <a:lnTo>
                  <a:pt x="190" y="0"/>
                </a:lnTo>
                <a:lnTo>
                  <a:pt x="186" y="2"/>
                </a:lnTo>
                <a:lnTo>
                  <a:pt x="184" y="4"/>
                </a:lnTo>
                <a:lnTo>
                  <a:pt x="182" y="4"/>
                </a:lnTo>
                <a:lnTo>
                  <a:pt x="179" y="6"/>
                </a:lnTo>
                <a:lnTo>
                  <a:pt x="177" y="8"/>
                </a:lnTo>
                <a:lnTo>
                  <a:pt x="175" y="8"/>
                </a:lnTo>
                <a:lnTo>
                  <a:pt x="173" y="10"/>
                </a:lnTo>
                <a:lnTo>
                  <a:pt x="171" y="12"/>
                </a:lnTo>
                <a:lnTo>
                  <a:pt x="171" y="12"/>
                </a:lnTo>
                <a:lnTo>
                  <a:pt x="170" y="13"/>
                </a:lnTo>
                <a:lnTo>
                  <a:pt x="168" y="13"/>
                </a:lnTo>
                <a:lnTo>
                  <a:pt x="166" y="15"/>
                </a:lnTo>
                <a:lnTo>
                  <a:pt x="164" y="17"/>
                </a:lnTo>
                <a:lnTo>
                  <a:pt x="162" y="17"/>
                </a:lnTo>
                <a:lnTo>
                  <a:pt x="158" y="19"/>
                </a:lnTo>
                <a:lnTo>
                  <a:pt x="157" y="21"/>
                </a:lnTo>
                <a:lnTo>
                  <a:pt x="155" y="21"/>
                </a:lnTo>
                <a:lnTo>
                  <a:pt x="151" y="23"/>
                </a:lnTo>
                <a:lnTo>
                  <a:pt x="149" y="24"/>
                </a:lnTo>
                <a:lnTo>
                  <a:pt x="147" y="24"/>
                </a:lnTo>
                <a:lnTo>
                  <a:pt x="146" y="26"/>
                </a:lnTo>
                <a:lnTo>
                  <a:pt x="142" y="28"/>
                </a:lnTo>
                <a:lnTo>
                  <a:pt x="138" y="30"/>
                </a:lnTo>
                <a:lnTo>
                  <a:pt x="136" y="32"/>
                </a:lnTo>
                <a:lnTo>
                  <a:pt x="131" y="35"/>
                </a:lnTo>
                <a:lnTo>
                  <a:pt x="127" y="37"/>
                </a:lnTo>
                <a:lnTo>
                  <a:pt x="122" y="41"/>
                </a:lnTo>
                <a:lnTo>
                  <a:pt x="114" y="43"/>
                </a:lnTo>
                <a:lnTo>
                  <a:pt x="107" y="45"/>
                </a:lnTo>
                <a:lnTo>
                  <a:pt x="101" y="45"/>
                </a:lnTo>
                <a:lnTo>
                  <a:pt x="96" y="46"/>
                </a:lnTo>
                <a:lnTo>
                  <a:pt x="94" y="48"/>
                </a:lnTo>
                <a:lnTo>
                  <a:pt x="90" y="50"/>
                </a:lnTo>
                <a:lnTo>
                  <a:pt x="89" y="50"/>
                </a:lnTo>
                <a:lnTo>
                  <a:pt x="85" y="52"/>
                </a:lnTo>
                <a:lnTo>
                  <a:pt x="81" y="54"/>
                </a:lnTo>
                <a:lnTo>
                  <a:pt x="79" y="56"/>
                </a:lnTo>
                <a:lnTo>
                  <a:pt x="76" y="57"/>
                </a:lnTo>
                <a:lnTo>
                  <a:pt x="72" y="59"/>
                </a:lnTo>
                <a:lnTo>
                  <a:pt x="70" y="61"/>
                </a:lnTo>
                <a:lnTo>
                  <a:pt x="67" y="63"/>
                </a:lnTo>
                <a:lnTo>
                  <a:pt x="63" y="65"/>
                </a:lnTo>
                <a:lnTo>
                  <a:pt x="59" y="67"/>
                </a:lnTo>
                <a:lnTo>
                  <a:pt x="57" y="67"/>
                </a:lnTo>
                <a:lnTo>
                  <a:pt x="55" y="69"/>
                </a:lnTo>
                <a:lnTo>
                  <a:pt x="54" y="70"/>
                </a:lnTo>
                <a:lnTo>
                  <a:pt x="52" y="70"/>
                </a:lnTo>
                <a:lnTo>
                  <a:pt x="52" y="70"/>
                </a:lnTo>
                <a:lnTo>
                  <a:pt x="48" y="74"/>
                </a:lnTo>
                <a:lnTo>
                  <a:pt x="46" y="74"/>
                </a:lnTo>
                <a:lnTo>
                  <a:pt x="44" y="74"/>
                </a:lnTo>
                <a:lnTo>
                  <a:pt x="44" y="76"/>
                </a:lnTo>
                <a:lnTo>
                  <a:pt x="43" y="76"/>
                </a:lnTo>
                <a:lnTo>
                  <a:pt x="41" y="78"/>
                </a:lnTo>
                <a:lnTo>
                  <a:pt x="41" y="78"/>
                </a:lnTo>
                <a:lnTo>
                  <a:pt x="39" y="80"/>
                </a:lnTo>
                <a:lnTo>
                  <a:pt x="37" y="80"/>
                </a:lnTo>
                <a:lnTo>
                  <a:pt x="33" y="81"/>
                </a:lnTo>
                <a:lnTo>
                  <a:pt x="30" y="83"/>
                </a:lnTo>
                <a:lnTo>
                  <a:pt x="28" y="85"/>
                </a:lnTo>
                <a:lnTo>
                  <a:pt x="26" y="87"/>
                </a:lnTo>
                <a:lnTo>
                  <a:pt x="22" y="89"/>
                </a:lnTo>
                <a:lnTo>
                  <a:pt x="19" y="91"/>
                </a:lnTo>
                <a:lnTo>
                  <a:pt x="17" y="92"/>
                </a:lnTo>
                <a:lnTo>
                  <a:pt x="13" y="94"/>
                </a:lnTo>
                <a:lnTo>
                  <a:pt x="9" y="96"/>
                </a:lnTo>
                <a:lnTo>
                  <a:pt x="8" y="96"/>
                </a:lnTo>
                <a:lnTo>
                  <a:pt x="2" y="100"/>
                </a:lnTo>
                <a:lnTo>
                  <a:pt x="0" y="103"/>
                </a:lnTo>
                <a:lnTo>
                  <a:pt x="0" y="105"/>
                </a:lnTo>
                <a:lnTo>
                  <a:pt x="2" y="109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32" name="Freeform 2188"/>
          <p:cNvSpPr>
            <a:spLocks/>
          </p:cNvSpPr>
          <p:nvPr/>
        </p:nvSpPr>
        <p:spPr bwMode="auto">
          <a:xfrm>
            <a:off x="6602413" y="4090988"/>
            <a:ext cx="152400" cy="85725"/>
          </a:xfrm>
          <a:custGeom>
            <a:avLst/>
            <a:gdLst>
              <a:gd name="T0" fmla="*/ 9 w 192"/>
              <a:gd name="T1" fmla="*/ 105 h 109"/>
              <a:gd name="T2" fmla="*/ 19 w 192"/>
              <a:gd name="T3" fmla="*/ 100 h 109"/>
              <a:gd name="T4" fmla="*/ 30 w 192"/>
              <a:gd name="T5" fmla="*/ 94 h 109"/>
              <a:gd name="T6" fmla="*/ 39 w 192"/>
              <a:gd name="T7" fmla="*/ 89 h 109"/>
              <a:gd name="T8" fmla="*/ 44 w 192"/>
              <a:gd name="T9" fmla="*/ 85 h 109"/>
              <a:gd name="T10" fmla="*/ 54 w 192"/>
              <a:gd name="T11" fmla="*/ 80 h 109"/>
              <a:gd name="T12" fmla="*/ 65 w 192"/>
              <a:gd name="T13" fmla="*/ 74 h 109"/>
              <a:gd name="T14" fmla="*/ 76 w 192"/>
              <a:gd name="T15" fmla="*/ 67 h 109"/>
              <a:gd name="T16" fmla="*/ 96 w 192"/>
              <a:gd name="T17" fmla="*/ 56 h 109"/>
              <a:gd name="T18" fmla="*/ 105 w 192"/>
              <a:gd name="T19" fmla="*/ 46 h 109"/>
              <a:gd name="T20" fmla="*/ 114 w 192"/>
              <a:gd name="T21" fmla="*/ 35 h 109"/>
              <a:gd name="T22" fmla="*/ 125 w 192"/>
              <a:gd name="T23" fmla="*/ 30 h 109"/>
              <a:gd name="T24" fmla="*/ 136 w 192"/>
              <a:gd name="T25" fmla="*/ 24 h 109"/>
              <a:gd name="T26" fmla="*/ 146 w 192"/>
              <a:gd name="T27" fmla="*/ 21 h 109"/>
              <a:gd name="T28" fmla="*/ 155 w 192"/>
              <a:gd name="T29" fmla="*/ 17 h 109"/>
              <a:gd name="T30" fmla="*/ 162 w 192"/>
              <a:gd name="T31" fmla="*/ 13 h 109"/>
              <a:gd name="T32" fmla="*/ 166 w 192"/>
              <a:gd name="T33" fmla="*/ 10 h 109"/>
              <a:gd name="T34" fmla="*/ 171 w 192"/>
              <a:gd name="T35" fmla="*/ 8 h 109"/>
              <a:gd name="T36" fmla="*/ 175 w 192"/>
              <a:gd name="T37" fmla="*/ 4 h 109"/>
              <a:gd name="T38" fmla="*/ 182 w 192"/>
              <a:gd name="T39" fmla="*/ 2 h 109"/>
              <a:gd name="T40" fmla="*/ 190 w 192"/>
              <a:gd name="T41" fmla="*/ 0 h 109"/>
              <a:gd name="T42" fmla="*/ 182 w 192"/>
              <a:gd name="T43" fmla="*/ 4 h 109"/>
              <a:gd name="T44" fmla="*/ 175 w 192"/>
              <a:gd name="T45" fmla="*/ 8 h 109"/>
              <a:gd name="T46" fmla="*/ 171 w 192"/>
              <a:gd name="T47" fmla="*/ 12 h 109"/>
              <a:gd name="T48" fmla="*/ 166 w 192"/>
              <a:gd name="T49" fmla="*/ 15 h 109"/>
              <a:gd name="T50" fmla="*/ 158 w 192"/>
              <a:gd name="T51" fmla="*/ 19 h 109"/>
              <a:gd name="T52" fmla="*/ 151 w 192"/>
              <a:gd name="T53" fmla="*/ 23 h 109"/>
              <a:gd name="T54" fmla="*/ 146 w 192"/>
              <a:gd name="T55" fmla="*/ 26 h 109"/>
              <a:gd name="T56" fmla="*/ 136 w 192"/>
              <a:gd name="T57" fmla="*/ 32 h 109"/>
              <a:gd name="T58" fmla="*/ 122 w 192"/>
              <a:gd name="T59" fmla="*/ 41 h 109"/>
              <a:gd name="T60" fmla="*/ 101 w 192"/>
              <a:gd name="T61" fmla="*/ 45 h 109"/>
              <a:gd name="T62" fmla="*/ 90 w 192"/>
              <a:gd name="T63" fmla="*/ 50 h 109"/>
              <a:gd name="T64" fmla="*/ 81 w 192"/>
              <a:gd name="T65" fmla="*/ 54 h 109"/>
              <a:gd name="T66" fmla="*/ 72 w 192"/>
              <a:gd name="T67" fmla="*/ 59 h 109"/>
              <a:gd name="T68" fmla="*/ 63 w 192"/>
              <a:gd name="T69" fmla="*/ 65 h 109"/>
              <a:gd name="T70" fmla="*/ 55 w 192"/>
              <a:gd name="T71" fmla="*/ 69 h 109"/>
              <a:gd name="T72" fmla="*/ 52 w 192"/>
              <a:gd name="T73" fmla="*/ 70 h 109"/>
              <a:gd name="T74" fmla="*/ 44 w 192"/>
              <a:gd name="T75" fmla="*/ 74 h 109"/>
              <a:gd name="T76" fmla="*/ 41 w 192"/>
              <a:gd name="T77" fmla="*/ 78 h 109"/>
              <a:gd name="T78" fmla="*/ 37 w 192"/>
              <a:gd name="T79" fmla="*/ 80 h 109"/>
              <a:gd name="T80" fmla="*/ 28 w 192"/>
              <a:gd name="T81" fmla="*/ 85 h 109"/>
              <a:gd name="T82" fmla="*/ 19 w 192"/>
              <a:gd name="T83" fmla="*/ 91 h 109"/>
              <a:gd name="T84" fmla="*/ 9 w 192"/>
              <a:gd name="T85" fmla="*/ 96 h 109"/>
              <a:gd name="T86" fmla="*/ 0 w 192"/>
              <a:gd name="T87" fmla="*/ 103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92" h="109">
                <a:moveTo>
                  <a:pt x="2" y="109"/>
                </a:moveTo>
                <a:lnTo>
                  <a:pt x="4" y="107"/>
                </a:lnTo>
                <a:lnTo>
                  <a:pt x="9" y="105"/>
                </a:lnTo>
                <a:lnTo>
                  <a:pt x="13" y="102"/>
                </a:lnTo>
                <a:lnTo>
                  <a:pt x="19" y="100"/>
                </a:lnTo>
                <a:lnTo>
                  <a:pt x="19" y="100"/>
                </a:lnTo>
                <a:lnTo>
                  <a:pt x="21" y="98"/>
                </a:lnTo>
                <a:lnTo>
                  <a:pt x="26" y="96"/>
                </a:lnTo>
                <a:lnTo>
                  <a:pt x="30" y="94"/>
                </a:lnTo>
                <a:lnTo>
                  <a:pt x="33" y="92"/>
                </a:lnTo>
                <a:lnTo>
                  <a:pt x="37" y="91"/>
                </a:lnTo>
                <a:lnTo>
                  <a:pt x="39" y="89"/>
                </a:lnTo>
                <a:lnTo>
                  <a:pt x="43" y="85"/>
                </a:lnTo>
                <a:lnTo>
                  <a:pt x="44" y="85"/>
                </a:lnTo>
                <a:lnTo>
                  <a:pt x="44" y="85"/>
                </a:lnTo>
                <a:lnTo>
                  <a:pt x="48" y="83"/>
                </a:lnTo>
                <a:lnTo>
                  <a:pt x="52" y="81"/>
                </a:lnTo>
                <a:lnTo>
                  <a:pt x="54" y="80"/>
                </a:lnTo>
                <a:lnTo>
                  <a:pt x="57" y="78"/>
                </a:lnTo>
                <a:lnTo>
                  <a:pt x="61" y="76"/>
                </a:lnTo>
                <a:lnTo>
                  <a:pt x="65" y="74"/>
                </a:lnTo>
                <a:lnTo>
                  <a:pt x="70" y="70"/>
                </a:lnTo>
                <a:lnTo>
                  <a:pt x="74" y="69"/>
                </a:lnTo>
                <a:lnTo>
                  <a:pt x="76" y="67"/>
                </a:lnTo>
                <a:lnTo>
                  <a:pt x="87" y="61"/>
                </a:lnTo>
                <a:lnTo>
                  <a:pt x="90" y="57"/>
                </a:lnTo>
                <a:lnTo>
                  <a:pt x="96" y="56"/>
                </a:lnTo>
                <a:lnTo>
                  <a:pt x="100" y="52"/>
                </a:lnTo>
                <a:lnTo>
                  <a:pt x="101" y="50"/>
                </a:lnTo>
                <a:lnTo>
                  <a:pt x="105" y="46"/>
                </a:lnTo>
                <a:lnTo>
                  <a:pt x="109" y="43"/>
                </a:lnTo>
                <a:lnTo>
                  <a:pt x="112" y="39"/>
                </a:lnTo>
                <a:lnTo>
                  <a:pt x="114" y="35"/>
                </a:lnTo>
                <a:lnTo>
                  <a:pt x="118" y="34"/>
                </a:lnTo>
                <a:lnTo>
                  <a:pt x="122" y="32"/>
                </a:lnTo>
                <a:lnTo>
                  <a:pt x="125" y="30"/>
                </a:lnTo>
                <a:lnTo>
                  <a:pt x="129" y="28"/>
                </a:lnTo>
                <a:lnTo>
                  <a:pt x="133" y="24"/>
                </a:lnTo>
                <a:lnTo>
                  <a:pt x="136" y="24"/>
                </a:lnTo>
                <a:lnTo>
                  <a:pt x="140" y="23"/>
                </a:lnTo>
                <a:lnTo>
                  <a:pt x="142" y="23"/>
                </a:lnTo>
                <a:lnTo>
                  <a:pt x="146" y="21"/>
                </a:lnTo>
                <a:lnTo>
                  <a:pt x="149" y="19"/>
                </a:lnTo>
                <a:lnTo>
                  <a:pt x="153" y="17"/>
                </a:lnTo>
                <a:lnTo>
                  <a:pt x="155" y="17"/>
                </a:lnTo>
                <a:lnTo>
                  <a:pt x="157" y="15"/>
                </a:lnTo>
                <a:lnTo>
                  <a:pt x="160" y="13"/>
                </a:lnTo>
                <a:lnTo>
                  <a:pt x="162" y="13"/>
                </a:lnTo>
                <a:lnTo>
                  <a:pt x="162" y="12"/>
                </a:lnTo>
                <a:lnTo>
                  <a:pt x="166" y="12"/>
                </a:lnTo>
                <a:lnTo>
                  <a:pt x="166" y="10"/>
                </a:lnTo>
                <a:lnTo>
                  <a:pt x="168" y="10"/>
                </a:lnTo>
                <a:lnTo>
                  <a:pt x="170" y="8"/>
                </a:lnTo>
                <a:lnTo>
                  <a:pt x="171" y="8"/>
                </a:lnTo>
                <a:lnTo>
                  <a:pt x="173" y="8"/>
                </a:lnTo>
                <a:lnTo>
                  <a:pt x="173" y="6"/>
                </a:lnTo>
                <a:lnTo>
                  <a:pt x="175" y="4"/>
                </a:lnTo>
                <a:lnTo>
                  <a:pt x="177" y="4"/>
                </a:lnTo>
                <a:lnTo>
                  <a:pt x="179" y="4"/>
                </a:lnTo>
                <a:lnTo>
                  <a:pt x="182" y="2"/>
                </a:lnTo>
                <a:lnTo>
                  <a:pt x="186" y="0"/>
                </a:lnTo>
                <a:lnTo>
                  <a:pt x="192" y="0"/>
                </a:lnTo>
                <a:lnTo>
                  <a:pt x="190" y="0"/>
                </a:lnTo>
                <a:lnTo>
                  <a:pt x="186" y="2"/>
                </a:lnTo>
                <a:lnTo>
                  <a:pt x="184" y="4"/>
                </a:lnTo>
                <a:lnTo>
                  <a:pt x="182" y="4"/>
                </a:lnTo>
                <a:lnTo>
                  <a:pt x="179" y="6"/>
                </a:lnTo>
                <a:lnTo>
                  <a:pt x="177" y="8"/>
                </a:lnTo>
                <a:lnTo>
                  <a:pt x="175" y="8"/>
                </a:lnTo>
                <a:lnTo>
                  <a:pt x="173" y="10"/>
                </a:lnTo>
                <a:lnTo>
                  <a:pt x="171" y="12"/>
                </a:lnTo>
                <a:lnTo>
                  <a:pt x="171" y="12"/>
                </a:lnTo>
                <a:lnTo>
                  <a:pt x="170" y="13"/>
                </a:lnTo>
                <a:lnTo>
                  <a:pt x="168" y="13"/>
                </a:lnTo>
                <a:lnTo>
                  <a:pt x="166" y="15"/>
                </a:lnTo>
                <a:lnTo>
                  <a:pt x="164" y="17"/>
                </a:lnTo>
                <a:lnTo>
                  <a:pt x="162" y="17"/>
                </a:lnTo>
                <a:lnTo>
                  <a:pt x="158" y="19"/>
                </a:lnTo>
                <a:lnTo>
                  <a:pt x="157" y="21"/>
                </a:lnTo>
                <a:lnTo>
                  <a:pt x="155" y="21"/>
                </a:lnTo>
                <a:lnTo>
                  <a:pt x="151" y="23"/>
                </a:lnTo>
                <a:lnTo>
                  <a:pt x="149" y="24"/>
                </a:lnTo>
                <a:lnTo>
                  <a:pt x="147" y="24"/>
                </a:lnTo>
                <a:lnTo>
                  <a:pt x="146" y="26"/>
                </a:lnTo>
                <a:lnTo>
                  <a:pt x="142" y="28"/>
                </a:lnTo>
                <a:lnTo>
                  <a:pt x="138" y="30"/>
                </a:lnTo>
                <a:lnTo>
                  <a:pt x="136" y="32"/>
                </a:lnTo>
                <a:lnTo>
                  <a:pt x="131" y="35"/>
                </a:lnTo>
                <a:lnTo>
                  <a:pt x="127" y="37"/>
                </a:lnTo>
                <a:lnTo>
                  <a:pt x="122" y="41"/>
                </a:lnTo>
                <a:lnTo>
                  <a:pt x="114" y="43"/>
                </a:lnTo>
                <a:lnTo>
                  <a:pt x="107" y="45"/>
                </a:lnTo>
                <a:lnTo>
                  <a:pt x="101" y="45"/>
                </a:lnTo>
                <a:lnTo>
                  <a:pt x="96" y="46"/>
                </a:lnTo>
                <a:lnTo>
                  <a:pt x="94" y="48"/>
                </a:lnTo>
                <a:lnTo>
                  <a:pt x="90" y="50"/>
                </a:lnTo>
                <a:lnTo>
                  <a:pt x="89" y="50"/>
                </a:lnTo>
                <a:lnTo>
                  <a:pt x="85" y="52"/>
                </a:lnTo>
                <a:lnTo>
                  <a:pt x="81" y="54"/>
                </a:lnTo>
                <a:lnTo>
                  <a:pt x="79" y="56"/>
                </a:lnTo>
                <a:lnTo>
                  <a:pt x="76" y="57"/>
                </a:lnTo>
                <a:lnTo>
                  <a:pt x="72" y="59"/>
                </a:lnTo>
                <a:lnTo>
                  <a:pt x="70" y="61"/>
                </a:lnTo>
                <a:lnTo>
                  <a:pt x="67" y="63"/>
                </a:lnTo>
                <a:lnTo>
                  <a:pt x="63" y="65"/>
                </a:lnTo>
                <a:lnTo>
                  <a:pt x="59" y="67"/>
                </a:lnTo>
                <a:lnTo>
                  <a:pt x="57" y="67"/>
                </a:lnTo>
                <a:lnTo>
                  <a:pt x="55" y="69"/>
                </a:lnTo>
                <a:lnTo>
                  <a:pt x="54" y="70"/>
                </a:lnTo>
                <a:lnTo>
                  <a:pt x="52" y="70"/>
                </a:lnTo>
                <a:lnTo>
                  <a:pt x="52" y="70"/>
                </a:lnTo>
                <a:lnTo>
                  <a:pt x="48" y="74"/>
                </a:lnTo>
                <a:lnTo>
                  <a:pt x="46" y="74"/>
                </a:lnTo>
                <a:lnTo>
                  <a:pt x="44" y="74"/>
                </a:lnTo>
                <a:lnTo>
                  <a:pt x="44" y="76"/>
                </a:lnTo>
                <a:lnTo>
                  <a:pt x="43" y="76"/>
                </a:lnTo>
                <a:lnTo>
                  <a:pt x="41" y="78"/>
                </a:lnTo>
                <a:lnTo>
                  <a:pt x="41" y="78"/>
                </a:lnTo>
                <a:lnTo>
                  <a:pt x="39" y="80"/>
                </a:lnTo>
                <a:lnTo>
                  <a:pt x="37" y="80"/>
                </a:lnTo>
                <a:lnTo>
                  <a:pt x="33" y="81"/>
                </a:lnTo>
                <a:lnTo>
                  <a:pt x="30" y="83"/>
                </a:lnTo>
                <a:lnTo>
                  <a:pt x="28" y="85"/>
                </a:lnTo>
                <a:lnTo>
                  <a:pt x="26" y="87"/>
                </a:lnTo>
                <a:lnTo>
                  <a:pt x="22" y="89"/>
                </a:lnTo>
                <a:lnTo>
                  <a:pt x="19" y="91"/>
                </a:lnTo>
                <a:lnTo>
                  <a:pt x="17" y="92"/>
                </a:lnTo>
                <a:lnTo>
                  <a:pt x="13" y="94"/>
                </a:lnTo>
                <a:lnTo>
                  <a:pt x="9" y="96"/>
                </a:lnTo>
                <a:lnTo>
                  <a:pt x="8" y="96"/>
                </a:lnTo>
                <a:lnTo>
                  <a:pt x="2" y="100"/>
                </a:lnTo>
                <a:lnTo>
                  <a:pt x="0" y="103"/>
                </a:lnTo>
                <a:lnTo>
                  <a:pt x="0" y="105"/>
                </a:lnTo>
                <a:lnTo>
                  <a:pt x="2" y="109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33" name="Freeform 2189"/>
          <p:cNvSpPr>
            <a:spLocks/>
          </p:cNvSpPr>
          <p:nvPr/>
        </p:nvSpPr>
        <p:spPr bwMode="auto">
          <a:xfrm>
            <a:off x="6602413" y="4133850"/>
            <a:ext cx="76200" cy="44450"/>
          </a:xfrm>
          <a:custGeom>
            <a:avLst/>
            <a:gdLst>
              <a:gd name="T0" fmla="*/ 96 w 96"/>
              <a:gd name="T1" fmla="*/ 0 h 57"/>
              <a:gd name="T2" fmla="*/ 94 w 96"/>
              <a:gd name="T3" fmla="*/ 0 h 57"/>
              <a:gd name="T4" fmla="*/ 92 w 96"/>
              <a:gd name="T5" fmla="*/ 0 h 57"/>
              <a:gd name="T6" fmla="*/ 92 w 96"/>
              <a:gd name="T7" fmla="*/ 2 h 57"/>
              <a:gd name="T8" fmla="*/ 90 w 96"/>
              <a:gd name="T9" fmla="*/ 2 h 57"/>
              <a:gd name="T10" fmla="*/ 88 w 96"/>
              <a:gd name="T11" fmla="*/ 3 h 57"/>
              <a:gd name="T12" fmla="*/ 88 w 96"/>
              <a:gd name="T13" fmla="*/ 3 h 57"/>
              <a:gd name="T14" fmla="*/ 87 w 96"/>
              <a:gd name="T15" fmla="*/ 3 h 57"/>
              <a:gd name="T16" fmla="*/ 85 w 96"/>
              <a:gd name="T17" fmla="*/ 5 h 57"/>
              <a:gd name="T18" fmla="*/ 85 w 96"/>
              <a:gd name="T19" fmla="*/ 5 h 57"/>
              <a:gd name="T20" fmla="*/ 83 w 96"/>
              <a:gd name="T21" fmla="*/ 7 h 57"/>
              <a:gd name="T22" fmla="*/ 79 w 96"/>
              <a:gd name="T23" fmla="*/ 9 h 57"/>
              <a:gd name="T24" fmla="*/ 77 w 96"/>
              <a:gd name="T25" fmla="*/ 11 h 57"/>
              <a:gd name="T26" fmla="*/ 76 w 96"/>
              <a:gd name="T27" fmla="*/ 13 h 57"/>
              <a:gd name="T28" fmla="*/ 70 w 96"/>
              <a:gd name="T29" fmla="*/ 15 h 57"/>
              <a:gd name="T30" fmla="*/ 68 w 96"/>
              <a:gd name="T31" fmla="*/ 16 h 57"/>
              <a:gd name="T32" fmla="*/ 66 w 96"/>
              <a:gd name="T33" fmla="*/ 18 h 57"/>
              <a:gd name="T34" fmla="*/ 63 w 96"/>
              <a:gd name="T35" fmla="*/ 20 h 57"/>
              <a:gd name="T36" fmla="*/ 59 w 96"/>
              <a:gd name="T37" fmla="*/ 22 h 57"/>
              <a:gd name="T38" fmla="*/ 55 w 96"/>
              <a:gd name="T39" fmla="*/ 24 h 57"/>
              <a:gd name="T40" fmla="*/ 52 w 96"/>
              <a:gd name="T41" fmla="*/ 26 h 57"/>
              <a:gd name="T42" fmla="*/ 48 w 96"/>
              <a:gd name="T43" fmla="*/ 27 h 57"/>
              <a:gd name="T44" fmla="*/ 44 w 96"/>
              <a:gd name="T45" fmla="*/ 31 h 57"/>
              <a:gd name="T46" fmla="*/ 41 w 96"/>
              <a:gd name="T47" fmla="*/ 33 h 57"/>
              <a:gd name="T48" fmla="*/ 35 w 96"/>
              <a:gd name="T49" fmla="*/ 37 h 57"/>
              <a:gd name="T50" fmla="*/ 33 w 96"/>
              <a:gd name="T51" fmla="*/ 37 h 57"/>
              <a:gd name="T52" fmla="*/ 31 w 96"/>
              <a:gd name="T53" fmla="*/ 38 h 57"/>
              <a:gd name="T54" fmla="*/ 28 w 96"/>
              <a:gd name="T55" fmla="*/ 40 h 57"/>
              <a:gd name="T56" fmla="*/ 22 w 96"/>
              <a:gd name="T57" fmla="*/ 44 h 57"/>
              <a:gd name="T58" fmla="*/ 22 w 96"/>
              <a:gd name="T59" fmla="*/ 44 h 57"/>
              <a:gd name="T60" fmla="*/ 19 w 96"/>
              <a:gd name="T61" fmla="*/ 46 h 57"/>
              <a:gd name="T62" fmla="*/ 17 w 96"/>
              <a:gd name="T63" fmla="*/ 48 h 57"/>
              <a:gd name="T64" fmla="*/ 13 w 96"/>
              <a:gd name="T65" fmla="*/ 49 h 57"/>
              <a:gd name="T66" fmla="*/ 7 w 96"/>
              <a:gd name="T67" fmla="*/ 53 h 57"/>
              <a:gd name="T68" fmla="*/ 0 w 96"/>
              <a:gd name="T69" fmla="*/ 57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6" h="57">
                <a:moveTo>
                  <a:pt x="96" y="0"/>
                </a:moveTo>
                <a:lnTo>
                  <a:pt x="94" y="0"/>
                </a:lnTo>
                <a:lnTo>
                  <a:pt x="92" y="0"/>
                </a:lnTo>
                <a:lnTo>
                  <a:pt x="92" y="2"/>
                </a:lnTo>
                <a:lnTo>
                  <a:pt x="90" y="2"/>
                </a:lnTo>
                <a:lnTo>
                  <a:pt x="88" y="3"/>
                </a:lnTo>
                <a:lnTo>
                  <a:pt x="88" y="3"/>
                </a:lnTo>
                <a:lnTo>
                  <a:pt x="87" y="3"/>
                </a:lnTo>
                <a:lnTo>
                  <a:pt x="85" y="5"/>
                </a:lnTo>
                <a:lnTo>
                  <a:pt x="85" y="5"/>
                </a:lnTo>
                <a:lnTo>
                  <a:pt x="83" y="7"/>
                </a:lnTo>
                <a:lnTo>
                  <a:pt x="79" y="9"/>
                </a:lnTo>
                <a:lnTo>
                  <a:pt x="77" y="11"/>
                </a:lnTo>
                <a:lnTo>
                  <a:pt x="76" y="13"/>
                </a:lnTo>
                <a:lnTo>
                  <a:pt x="70" y="15"/>
                </a:lnTo>
                <a:lnTo>
                  <a:pt x="68" y="16"/>
                </a:lnTo>
                <a:lnTo>
                  <a:pt x="66" y="18"/>
                </a:lnTo>
                <a:lnTo>
                  <a:pt x="63" y="20"/>
                </a:lnTo>
                <a:lnTo>
                  <a:pt x="59" y="22"/>
                </a:lnTo>
                <a:lnTo>
                  <a:pt x="55" y="24"/>
                </a:lnTo>
                <a:lnTo>
                  <a:pt x="52" y="26"/>
                </a:lnTo>
                <a:lnTo>
                  <a:pt x="48" y="27"/>
                </a:lnTo>
                <a:lnTo>
                  <a:pt x="44" y="31"/>
                </a:lnTo>
                <a:lnTo>
                  <a:pt x="41" y="33"/>
                </a:lnTo>
                <a:lnTo>
                  <a:pt x="35" y="37"/>
                </a:lnTo>
                <a:lnTo>
                  <a:pt x="33" y="37"/>
                </a:lnTo>
                <a:lnTo>
                  <a:pt x="31" y="38"/>
                </a:lnTo>
                <a:lnTo>
                  <a:pt x="28" y="40"/>
                </a:lnTo>
                <a:lnTo>
                  <a:pt x="22" y="44"/>
                </a:lnTo>
                <a:lnTo>
                  <a:pt x="22" y="44"/>
                </a:lnTo>
                <a:lnTo>
                  <a:pt x="19" y="46"/>
                </a:lnTo>
                <a:lnTo>
                  <a:pt x="17" y="48"/>
                </a:lnTo>
                <a:lnTo>
                  <a:pt x="13" y="49"/>
                </a:lnTo>
                <a:lnTo>
                  <a:pt x="7" y="53"/>
                </a:lnTo>
                <a:lnTo>
                  <a:pt x="0" y="57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34" name="Freeform 2190"/>
          <p:cNvSpPr>
            <a:spLocks/>
          </p:cNvSpPr>
          <p:nvPr/>
        </p:nvSpPr>
        <p:spPr bwMode="auto">
          <a:xfrm>
            <a:off x="6580188" y="4046538"/>
            <a:ext cx="22225" cy="82550"/>
          </a:xfrm>
          <a:custGeom>
            <a:avLst/>
            <a:gdLst>
              <a:gd name="T0" fmla="*/ 23 w 25"/>
              <a:gd name="T1" fmla="*/ 89 h 105"/>
              <a:gd name="T2" fmla="*/ 23 w 25"/>
              <a:gd name="T3" fmla="*/ 87 h 105"/>
              <a:gd name="T4" fmla="*/ 23 w 25"/>
              <a:gd name="T5" fmla="*/ 85 h 105"/>
              <a:gd name="T6" fmla="*/ 22 w 25"/>
              <a:gd name="T7" fmla="*/ 83 h 105"/>
              <a:gd name="T8" fmla="*/ 22 w 25"/>
              <a:gd name="T9" fmla="*/ 81 h 105"/>
              <a:gd name="T10" fmla="*/ 20 w 25"/>
              <a:gd name="T11" fmla="*/ 78 h 105"/>
              <a:gd name="T12" fmla="*/ 20 w 25"/>
              <a:gd name="T13" fmla="*/ 76 h 105"/>
              <a:gd name="T14" fmla="*/ 18 w 25"/>
              <a:gd name="T15" fmla="*/ 74 h 105"/>
              <a:gd name="T16" fmla="*/ 18 w 25"/>
              <a:gd name="T17" fmla="*/ 70 h 105"/>
              <a:gd name="T18" fmla="*/ 16 w 25"/>
              <a:gd name="T19" fmla="*/ 61 h 105"/>
              <a:gd name="T20" fmla="*/ 14 w 25"/>
              <a:gd name="T21" fmla="*/ 56 h 105"/>
              <a:gd name="T22" fmla="*/ 11 w 25"/>
              <a:gd name="T23" fmla="*/ 45 h 105"/>
              <a:gd name="T24" fmla="*/ 11 w 25"/>
              <a:gd name="T25" fmla="*/ 41 h 105"/>
              <a:gd name="T26" fmla="*/ 9 w 25"/>
              <a:gd name="T27" fmla="*/ 35 h 105"/>
              <a:gd name="T28" fmla="*/ 7 w 25"/>
              <a:gd name="T29" fmla="*/ 26 h 105"/>
              <a:gd name="T30" fmla="*/ 5 w 25"/>
              <a:gd name="T31" fmla="*/ 19 h 105"/>
              <a:gd name="T32" fmla="*/ 5 w 25"/>
              <a:gd name="T33" fmla="*/ 17 h 105"/>
              <a:gd name="T34" fmla="*/ 5 w 25"/>
              <a:gd name="T35" fmla="*/ 12 h 105"/>
              <a:gd name="T36" fmla="*/ 3 w 25"/>
              <a:gd name="T37" fmla="*/ 8 h 105"/>
              <a:gd name="T38" fmla="*/ 3 w 25"/>
              <a:gd name="T39" fmla="*/ 4 h 105"/>
              <a:gd name="T40" fmla="*/ 3 w 25"/>
              <a:gd name="T41" fmla="*/ 0 h 105"/>
              <a:gd name="T42" fmla="*/ 3 w 25"/>
              <a:gd name="T43" fmla="*/ 0 h 105"/>
              <a:gd name="T44" fmla="*/ 3 w 25"/>
              <a:gd name="T45" fmla="*/ 2 h 105"/>
              <a:gd name="T46" fmla="*/ 3 w 25"/>
              <a:gd name="T47" fmla="*/ 4 h 105"/>
              <a:gd name="T48" fmla="*/ 3 w 25"/>
              <a:gd name="T49" fmla="*/ 6 h 105"/>
              <a:gd name="T50" fmla="*/ 1 w 25"/>
              <a:gd name="T51" fmla="*/ 8 h 105"/>
              <a:gd name="T52" fmla="*/ 1 w 25"/>
              <a:gd name="T53" fmla="*/ 10 h 105"/>
              <a:gd name="T54" fmla="*/ 1 w 25"/>
              <a:gd name="T55" fmla="*/ 12 h 105"/>
              <a:gd name="T56" fmla="*/ 1 w 25"/>
              <a:gd name="T57" fmla="*/ 15 h 105"/>
              <a:gd name="T58" fmla="*/ 1 w 25"/>
              <a:gd name="T59" fmla="*/ 17 h 105"/>
              <a:gd name="T60" fmla="*/ 1 w 25"/>
              <a:gd name="T61" fmla="*/ 21 h 105"/>
              <a:gd name="T62" fmla="*/ 0 w 25"/>
              <a:gd name="T63" fmla="*/ 26 h 105"/>
              <a:gd name="T64" fmla="*/ 0 w 25"/>
              <a:gd name="T65" fmla="*/ 35 h 105"/>
              <a:gd name="T66" fmla="*/ 0 w 25"/>
              <a:gd name="T67" fmla="*/ 43 h 105"/>
              <a:gd name="T68" fmla="*/ 0 w 25"/>
              <a:gd name="T69" fmla="*/ 46 h 105"/>
              <a:gd name="T70" fmla="*/ 1 w 25"/>
              <a:gd name="T71" fmla="*/ 54 h 105"/>
              <a:gd name="T72" fmla="*/ 1 w 25"/>
              <a:gd name="T73" fmla="*/ 61 h 105"/>
              <a:gd name="T74" fmla="*/ 1 w 25"/>
              <a:gd name="T75" fmla="*/ 65 h 105"/>
              <a:gd name="T76" fmla="*/ 1 w 25"/>
              <a:gd name="T77" fmla="*/ 69 h 105"/>
              <a:gd name="T78" fmla="*/ 3 w 25"/>
              <a:gd name="T79" fmla="*/ 70 h 105"/>
              <a:gd name="T80" fmla="*/ 3 w 25"/>
              <a:gd name="T81" fmla="*/ 74 h 105"/>
              <a:gd name="T82" fmla="*/ 5 w 25"/>
              <a:gd name="T83" fmla="*/ 76 h 105"/>
              <a:gd name="T84" fmla="*/ 5 w 25"/>
              <a:gd name="T85" fmla="*/ 78 h 105"/>
              <a:gd name="T86" fmla="*/ 7 w 25"/>
              <a:gd name="T87" fmla="*/ 81 h 105"/>
              <a:gd name="T88" fmla="*/ 9 w 25"/>
              <a:gd name="T89" fmla="*/ 85 h 105"/>
              <a:gd name="T90" fmla="*/ 11 w 25"/>
              <a:gd name="T91" fmla="*/ 87 h 105"/>
              <a:gd name="T92" fmla="*/ 11 w 25"/>
              <a:gd name="T93" fmla="*/ 91 h 105"/>
              <a:gd name="T94" fmla="*/ 11 w 25"/>
              <a:gd name="T95" fmla="*/ 92 h 105"/>
              <a:gd name="T96" fmla="*/ 12 w 25"/>
              <a:gd name="T97" fmla="*/ 94 h 105"/>
              <a:gd name="T98" fmla="*/ 14 w 25"/>
              <a:gd name="T99" fmla="*/ 96 h 105"/>
              <a:gd name="T100" fmla="*/ 16 w 25"/>
              <a:gd name="T101" fmla="*/ 98 h 105"/>
              <a:gd name="T102" fmla="*/ 18 w 25"/>
              <a:gd name="T103" fmla="*/ 100 h 105"/>
              <a:gd name="T104" fmla="*/ 20 w 25"/>
              <a:gd name="T105" fmla="*/ 102 h 105"/>
              <a:gd name="T106" fmla="*/ 22 w 25"/>
              <a:gd name="T107" fmla="*/ 103 h 105"/>
              <a:gd name="T108" fmla="*/ 23 w 25"/>
              <a:gd name="T109" fmla="*/ 105 h 105"/>
              <a:gd name="T110" fmla="*/ 25 w 25"/>
              <a:gd name="T111" fmla="*/ 98 h 105"/>
              <a:gd name="T112" fmla="*/ 23 w 25"/>
              <a:gd name="T113" fmla="*/ 91 h 105"/>
              <a:gd name="T114" fmla="*/ 23 w 25"/>
              <a:gd name="T115" fmla="*/ 89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5" h="105">
                <a:moveTo>
                  <a:pt x="23" y="89"/>
                </a:moveTo>
                <a:lnTo>
                  <a:pt x="23" y="89"/>
                </a:lnTo>
                <a:lnTo>
                  <a:pt x="23" y="87"/>
                </a:lnTo>
                <a:lnTo>
                  <a:pt x="23" y="87"/>
                </a:lnTo>
                <a:lnTo>
                  <a:pt x="23" y="85"/>
                </a:lnTo>
                <a:lnTo>
                  <a:pt x="23" y="85"/>
                </a:lnTo>
                <a:lnTo>
                  <a:pt x="22" y="83"/>
                </a:lnTo>
                <a:lnTo>
                  <a:pt x="22" y="83"/>
                </a:lnTo>
                <a:lnTo>
                  <a:pt x="22" y="81"/>
                </a:lnTo>
                <a:lnTo>
                  <a:pt x="22" y="81"/>
                </a:lnTo>
                <a:lnTo>
                  <a:pt x="22" y="80"/>
                </a:lnTo>
                <a:lnTo>
                  <a:pt x="20" y="78"/>
                </a:lnTo>
                <a:lnTo>
                  <a:pt x="20" y="78"/>
                </a:lnTo>
                <a:lnTo>
                  <a:pt x="20" y="76"/>
                </a:lnTo>
                <a:lnTo>
                  <a:pt x="20" y="76"/>
                </a:lnTo>
                <a:lnTo>
                  <a:pt x="18" y="74"/>
                </a:lnTo>
                <a:lnTo>
                  <a:pt x="18" y="72"/>
                </a:lnTo>
                <a:lnTo>
                  <a:pt x="18" y="70"/>
                </a:lnTo>
                <a:lnTo>
                  <a:pt x="18" y="69"/>
                </a:lnTo>
                <a:lnTo>
                  <a:pt x="16" y="61"/>
                </a:lnTo>
                <a:lnTo>
                  <a:pt x="14" y="59"/>
                </a:lnTo>
                <a:lnTo>
                  <a:pt x="14" y="56"/>
                </a:lnTo>
                <a:lnTo>
                  <a:pt x="12" y="50"/>
                </a:lnTo>
                <a:lnTo>
                  <a:pt x="11" y="45"/>
                </a:lnTo>
                <a:lnTo>
                  <a:pt x="11" y="45"/>
                </a:lnTo>
                <a:lnTo>
                  <a:pt x="11" y="41"/>
                </a:lnTo>
                <a:lnTo>
                  <a:pt x="11" y="39"/>
                </a:lnTo>
                <a:lnTo>
                  <a:pt x="9" y="35"/>
                </a:lnTo>
                <a:lnTo>
                  <a:pt x="7" y="30"/>
                </a:lnTo>
                <a:lnTo>
                  <a:pt x="7" y="26"/>
                </a:lnTo>
                <a:lnTo>
                  <a:pt x="5" y="21"/>
                </a:lnTo>
                <a:lnTo>
                  <a:pt x="5" y="19"/>
                </a:lnTo>
                <a:lnTo>
                  <a:pt x="5" y="19"/>
                </a:lnTo>
                <a:lnTo>
                  <a:pt x="5" y="17"/>
                </a:lnTo>
                <a:lnTo>
                  <a:pt x="5" y="13"/>
                </a:lnTo>
                <a:lnTo>
                  <a:pt x="5" y="12"/>
                </a:lnTo>
                <a:lnTo>
                  <a:pt x="3" y="10"/>
                </a:lnTo>
                <a:lnTo>
                  <a:pt x="3" y="8"/>
                </a:lnTo>
                <a:lnTo>
                  <a:pt x="3" y="6"/>
                </a:lnTo>
                <a:lnTo>
                  <a:pt x="3" y="4"/>
                </a:lnTo>
                <a:lnTo>
                  <a:pt x="3" y="2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3" y="2"/>
                </a:lnTo>
                <a:lnTo>
                  <a:pt x="3" y="2"/>
                </a:lnTo>
                <a:lnTo>
                  <a:pt x="3" y="4"/>
                </a:lnTo>
                <a:lnTo>
                  <a:pt x="3" y="4"/>
                </a:lnTo>
                <a:lnTo>
                  <a:pt x="3" y="6"/>
                </a:lnTo>
                <a:lnTo>
                  <a:pt x="3" y="6"/>
                </a:lnTo>
                <a:lnTo>
                  <a:pt x="3" y="8"/>
                </a:lnTo>
                <a:lnTo>
                  <a:pt x="1" y="8"/>
                </a:lnTo>
                <a:lnTo>
                  <a:pt x="1" y="10"/>
                </a:lnTo>
                <a:lnTo>
                  <a:pt x="1" y="10"/>
                </a:lnTo>
                <a:lnTo>
                  <a:pt x="1" y="12"/>
                </a:lnTo>
                <a:lnTo>
                  <a:pt x="1" y="12"/>
                </a:lnTo>
                <a:lnTo>
                  <a:pt x="1" y="13"/>
                </a:lnTo>
                <a:lnTo>
                  <a:pt x="1" y="15"/>
                </a:lnTo>
                <a:lnTo>
                  <a:pt x="1" y="15"/>
                </a:lnTo>
                <a:lnTo>
                  <a:pt x="1" y="17"/>
                </a:lnTo>
                <a:lnTo>
                  <a:pt x="1" y="19"/>
                </a:lnTo>
                <a:lnTo>
                  <a:pt x="1" y="21"/>
                </a:lnTo>
                <a:lnTo>
                  <a:pt x="0" y="24"/>
                </a:lnTo>
                <a:lnTo>
                  <a:pt x="0" y="26"/>
                </a:lnTo>
                <a:lnTo>
                  <a:pt x="0" y="32"/>
                </a:lnTo>
                <a:lnTo>
                  <a:pt x="0" y="35"/>
                </a:lnTo>
                <a:lnTo>
                  <a:pt x="0" y="35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0" y="50"/>
                </a:lnTo>
                <a:lnTo>
                  <a:pt x="1" y="54"/>
                </a:lnTo>
                <a:lnTo>
                  <a:pt x="1" y="59"/>
                </a:lnTo>
                <a:lnTo>
                  <a:pt x="1" y="61"/>
                </a:lnTo>
                <a:lnTo>
                  <a:pt x="1" y="63"/>
                </a:lnTo>
                <a:lnTo>
                  <a:pt x="1" y="65"/>
                </a:lnTo>
                <a:lnTo>
                  <a:pt x="1" y="67"/>
                </a:lnTo>
                <a:lnTo>
                  <a:pt x="1" y="69"/>
                </a:lnTo>
                <a:lnTo>
                  <a:pt x="1" y="69"/>
                </a:lnTo>
                <a:lnTo>
                  <a:pt x="3" y="70"/>
                </a:lnTo>
                <a:lnTo>
                  <a:pt x="3" y="72"/>
                </a:lnTo>
                <a:lnTo>
                  <a:pt x="3" y="74"/>
                </a:lnTo>
                <a:lnTo>
                  <a:pt x="3" y="74"/>
                </a:lnTo>
                <a:lnTo>
                  <a:pt x="5" y="76"/>
                </a:lnTo>
                <a:lnTo>
                  <a:pt x="5" y="78"/>
                </a:lnTo>
                <a:lnTo>
                  <a:pt x="5" y="78"/>
                </a:lnTo>
                <a:lnTo>
                  <a:pt x="5" y="80"/>
                </a:lnTo>
                <a:lnTo>
                  <a:pt x="7" y="81"/>
                </a:lnTo>
                <a:lnTo>
                  <a:pt x="7" y="83"/>
                </a:lnTo>
                <a:lnTo>
                  <a:pt x="9" y="85"/>
                </a:lnTo>
                <a:lnTo>
                  <a:pt x="9" y="87"/>
                </a:lnTo>
                <a:lnTo>
                  <a:pt x="11" y="87"/>
                </a:lnTo>
                <a:lnTo>
                  <a:pt x="11" y="89"/>
                </a:lnTo>
                <a:lnTo>
                  <a:pt x="11" y="91"/>
                </a:lnTo>
                <a:lnTo>
                  <a:pt x="11" y="92"/>
                </a:lnTo>
                <a:lnTo>
                  <a:pt x="11" y="92"/>
                </a:lnTo>
                <a:lnTo>
                  <a:pt x="12" y="92"/>
                </a:lnTo>
                <a:lnTo>
                  <a:pt x="12" y="94"/>
                </a:lnTo>
                <a:lnTo>
                  <a:pt x="12" y="94"/>
                </a:lnTo>
                <a:lnTo>
                  <a:pt x="14" y="96"/>
                </a:lnTo>
                <a:lnTo>
                  <a:pt x="14" y="98"/>
                </a:lnTo>
                <a:lnTo>
                  <a:pt x="16" y="98"/>
                </a:lnTo>
                <a:lnTo>
                  <a:pt x="16" y="98"/>
                </a:lnTo>
                <a:lnTo>
                  <a:pt x="18" y="100"/>
                </a:lnTo>
                <a:lnTo>
                  <a:pt x="18" y="100"/>
                </a:lnTo>
                <a:lnTo>
                  <a:pt x="20" y="102"/>
                </a:lnTo>
                <a:lnTo>
                  <a:pt x="20" y="102"/>
                </a:lnTo>
                <a:lnTo>
                  <a:pt x="22" y="103"/>
                </a:lnTo>
                <a:lnTo>
                  <a:pt x="22" y="103"/>
                </a:lnTo>
                <a:lnTo>
                  <a:pt x="23" y="105"/>
                </a:lnTo>
                <a:lnTo>
                  <a:pt x="25" y="100"/>
                </a:lnTo>
                <a:lnTo>
                  <a:pt x="25" y="98"/>
                </a:lnTo>
                <a:lnTo>
                  <a:pt x="23" y="94"/>
                </a:lnTo>
                <a:lnTo>
                  <a:pt x="23" y="91"/>
                </a:lnTo>
                <a:lnTo>
                  <a:pt x="23" y="87"/>
                </a:lnTo>
                <a:lnTo>
                  <a:pt x="23" y="89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35" name="Freeform 2191"/>
          <p:cNvSpPr>
            <a:spLocks/>
          </p:cNvSpPr>
          <p:nvPr/>
        </p:nvSpPr>
        <p:spPr bwMode="auto">
          <a:xfrm>
            <a:off x="6580188" y="4046538"/>
            <a:ext cx="22225" cy="82550"/>
          </a:xfrm>
          <a:custGeom>
            <a:avLst/>
            <a:gdLst>
              <a:gd name="T0" fmla="*/ 23 w 25"/>
              <a:gd name="T1" fmla="*/ 89 h 105"/>
              <a:gd name="T2" fmla="*/ 23 w 25"/>
              <a:gd name="T3" fmla="*/ 87 h 105"/>
              <a:gd name="T4" fmla="*/ 23 w 25"/>
              <a:gd name="T5" fmla="*/ 85 h 105"/>
              <a:gd name="T6" fmla="*/ 22 w 25"/>
              <a:gd name="T7" fmla="*/ 83 h 105"/>
              <a:gd name="T8" fmla="*/ 22 w 25"/>
              <a:gd name="T9" fmla="*/ 81 h 105"/>
              <a:gd name="T10" fmla="*/ 20 w 25"/>
              <a:gd name="T11" fmla="*/ 78 h 105"/>
              <a:gd name="T12" fmla="*/ 20 w 25"/>
              <a:gd name="T13" fmla="*/ 76 h 105"/>
              <a:gd name="T14" fmla="*/ 18 w 25"/>
              <a:gd name="T15" fmla="*/ 74 h 105"/>
              <a:gd name="T16" fmla="*/ 18 w 25"/>
              <a:gd name="T17" fmla="*/ 70 h 105"/>
              <a:gd name="T18" fmla="*/ 16 w 25"/>
              <a:gd name="T19" fmla="*/ 61 h 105"/>
              <a:gd name="T20" fmla="*/ 14 w 25"/>
              <a:gd name="T21" fmla="*/ 56 h 105"/>
              <a:gd name="T22" fmla="*/ 11 w 25"/>
              <a:gd name="T23" fmla="*/ 45 h 105"/>
              <a:gd name="T24" fmla="*/ 11 w 25"/>
              <a:gd name="T25" fmla="*/ 41 h 105"/>
              <a:gd name="T26" fmla="*/ 9 w 25"/>
              <a:gd name="T27" fmla="*/ 35 h 105"/>
              <a:gd name="T28" fmla="*/ 7 w 25"/>
              <a:gd name="T29" fmla="*/ 26 h 105"/>
              <a:gd name="T30" fmla="*/ 5 w 25"/>
              <a:gd name="T31" fmla="*/ 19 h 105"/>
              <a:gd name="T32" fmla="*/ 5 w 25"/>
              <a:gd name="T33" fmla="*/ 17 h 105"/>
              <a:gd name="T34" fmla="*/ 5 w 25"/>
              <a:gd name="T35" fmla="*/ 12 h 105"/>
              <a:gd name="T36" fmla="*/ 3 w 25"/>
              <a:gd name="T37" fmla="*/ 8 h 105"/>
              <a:gd name="T38" fmla="*/ 3 w 25"/>
              <a:gd name="T39" fmla="*/ 4 h 105"/>
              <a:gd name="T40" fmla="*/ 3 w 25"/>
              <a:gd name="T41" fmla="*/ 0 h 105"/>
              <a:gd name="T42" fmla="*/ 3 w 25"/>
              <a:gd name="T43" fmla="*/ 0 h 105"/>
              <a:gd name="T44" fmla="*/ 3 w 25"/>
              <a:gd name="T45" fmla="*/ 2 h 105"/>
              <a:gd name="T46" fmla="*/ 3 w 25"/>
              <a:gd name="T47" fmla="*/ 4 h 105"/>
              <a:gd name="T48" fmla="*/ 3 w 25"/>
              <a:gd name="T49" fmla="*/ 6 h 105"/>
              <a:gd name="T50" fmla="*/ 1 w 25"/>
              <a:gd name="T51" fmla="*/ 8 h 105"/>
              <a:gd name="T52" fmla="*/ 1 w 25"/>
              <a:gd name="T53" fmla="*/ 10 h 105"/>
              <a:gd name="T54" fmla="*/ 1 w 25"/>
              <a:gd name="T55" fmla="*/ 12 h 105"/>
              <a:gd name="T56" fmla="*/ 1 w 25"/>
              <a:gd name="T57" fmla="*/ 15 h 105"/>
              <a:gd name="T58" fmla="*/ 1 w 25"/>
              <a:gd name="T59" fmla="*/ 17 h 105"/>
              <a:gd name="T60" fmla="*/ 1 w 25"/>
              <a:gd name="T61" fmla="*/ 21 h 105"/>
              <a:gd name="T62" fmla="*/ 0 w 25"/>
              <a:gd name="T63" fmla="*/ 26 h 105"/>
              <a:gd name="T64" fmla="*/ 0 w 25"/>
              <a:gd name="T65" fmla="*/ 35 h 105"/>
              <a:gd name="T66" fmla="*/ 0 w 25"/>
              <a:gd name="T67" fmla="*/ 43 h 105"/>
              <a:gd name="T68" fmla="*/ 0 w 25"/>
              <a:gd name="T69" fmla="*/ 46 h 105"/>
              <a:gd name="T70" fmla="*/ 1 w 25"/>
              <a:gd name="T71" fmla="*/ 54 h 105"/>
              <a:gd name="T72" fmla="*/ 1 w 25"/>
              <a:gd name="T73" fmla="*/ 61 h 105"/>
              <a:gd name="T74" fmla="*/ 1 w 25"/>
              <a:gd name="T75" fmla="*/ 65 h 105"/>
              <a:gd name="T76" fmla="*/ 1 w 25"/>
              <a:gd name="T77" fmla="*/ 69 h 105"/>
              <a:gd name="T78" fmla="*/ 3 w 25"/>
              <a:gd name="T79" fmla="*/ 70 h 105"/>
              <a:gd name="T80" fmla="*/ 3 w 25"/>
              <a:gd name="T81" fmla="*/ 74 h 105"/>
              <a:gd name="T82" fmla="*/ 5 w 25"/>
              <a:gd name="T83" fmla="*/ 76 h 105"/>
              <a:gd name="T84" fmla="*/ 5 w 25"/>
              <a:gd name="T85" fmla="*/ 78 h 105"/>
              <a:gd name="T86" fmla="*/ 7 w 25"/>
              <a:gd name="T87" fmla="*/ 81 h 105"/>
              <a:gd name="T88" fmla="*/ 9 w 25"/>
              <a:gd name="T89" fmla="*/ 85 h 105"/>
              <a:gd name="T90" fmla="*/ 11 w 25"/>
              <a:gd name="T91" fmla="*/ 87 h 105"/>
              <a:gd name="T92" fmla="*/ 11 w 25"/>
              <a:gd name="T93" fmla="*/ 91 h 105"/>
              <a:gd name="T94" fmla="*/ 11 w 25"/>
              <a:gd name="T95" fmla="*/ 92 h 105"/>
              <a:gd name="T96" fmla="*/ 12 w 25"/>
              <a:gd name="T97" fmla="*/ 94 h 105"/>
              <a:gd name="T98" fmla="*/ 14 w 25"/>
              <a:gd name="T99" fmla="*/ 96 h 105"/>
              <a:gd name="T100" fmla="*/ 16 w 25"/>
              <a:gd name="T101" fmla="*/ 98 h 105"/>
              <a:gd name="T102" fmla="*/ 18 w 25"/>
              <a:gd name="T103" fmla="*/ 100 h 105"/>
              <a:gd name="T104" fmla="*/ 20 w 25"/>
              <a:gd name="T105" fmla="*/ 102 h 105"/>
              <a:gd name="T106" fmla="*/ 22 w 25"/>
              <a:gd name="T107" fmla="*/ 103 h 105"/>
              <a:gd name="T108" fmla="*/ 23 w 25"/>
              <a:gd name="T109" fmla="*/ 105 h 105"/>
              <a:gd name="T110" fmla="*/ 25 w 25"/>
              <a:gd name="T111" fmla="*/ 98 h 105"/>
              <a:gd name="T112" fmla="*/ 23 w 25"/>
              <a:gd name="T113" fmla="*/ 91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" h="105">
                <a:moveTo>
                  <a:pt x="23" y="89"/>
                </a:moveTo>
                <a:lnTo>
                  <a:pt x="23" y="89"/>
                </a:lnTo>
                <a:lnTo>
                  <a:pt x="23" y="87"/>
                </a:lnTo>
                <a:lnTo>
                  <a:pt x="23" y="87"/>
                </a:lnTo>
                <a:lnTo>
                  <a:pt x="23" y="85"/>
                </a:lnTo>
                <a:lnTo>
                  <a:pt x="23" y="85"/>
                </a:lnTo>
                <a:lnTo>
                  <a:pt x="22" y="83"/>
                </a:lnTo>
                <a:lnTo>
                  <a:pt x="22" y="83"/>
                </a:lnTo>
                <a:lnTo>
                  <a:pt x="22" y="81"/>
                </a:lnTo>
                <a:lnTo>
                  <a:pt x="22" y="81"/>
                </a:lnTo>
                <a:lnTo>
                  <a:pt x="22" y="80"/>
                </a:lnTo>
                <a:lnTo>
                  <a:pt x="20" y="78"/>
                </a:lnTo>
                <a:lnTo>
                  <a:pt x="20" y="78"/>
                </a:lnTo>
                <a:lnTo>
                  <a:pt x="20" y="76"/>
                </a:lnTo>
                <a:lnTo>
                  <a:pt x="20" y="76"/>
                </a:lnTo>
                <a:lnTo>
                  <a:pt x="18" y="74"/>
                </a:lnTo>
                <a:lnTo>
                  <a:pt x="18" y="72"/>
                </a:lnTo>
                <a:lnTo>
                  <a:pt x="18" y="70"/>
                </a:lnTo>
                <a:lnTo>
                  <a:pt x="18" y="69"/>
                </a:lnTo>
                <a:lnTo>
                  <a:pt x="16" y="61"/>
                </a:lnTo>
                <a:lnTo>
                  <a:pt x="14" y="59"/>
                </a:lnTo>
                <a:lnTo>
                  <a:pt x="14" y="56"/>
                </a:lnTo>
                <a:lnTo>
                  <a:pt x="12" y="50"/>
                </a:lnTo>
                <a:lnTo>
                  <a:pt x="11" y="45"/>
                </a:lnTo>
                <a:lnTo>
                  <a:pt x="11" y="45"/>
                </a:lnTo>
                <a:lnTo>
                  <a:pt x="11" y="41"/>
                </a:lnTo>
                <a:lnTo>
                  <a:pt x="11" y="39"/>
                </a:lnTo>
                <a:lnTo>
                  <a:pt x="9" y="35"/>
                </a:lnTo>
                <a:lnTo>
                  <a:pt x="7" y="30"/>
                </a:lnTo>
                <a:lnTo>
                  <a:pt x="7" y="26"/>
                </a:lnTo>
                <a:lnTo>
                  <a:pt x="5" y="21"/>
                </a:lnTo>
                <a:lnTo>
                  <a:pt x="5" y="19"/>
                </a:lnTo>
                <a:lnTo>
                  <a:pt x="5" y="19"/>
                </a:lnTo>
                <a:lnTo>
                  <a:pt x="5" y="17"/>
                </a:lnTo>
                <a:lnTo>
                  <a:pt x="5" y="13"/>
                </a:lnTo>
                <a:lnTo>
                  <a:pt x="5" y="12"/>
                </a:lnTo>
                <a:lnTo>
                  <a:pt x="3" y="10"/>
                </a:lnTo>
                <a:lnTo>
                  <a:pt x="3" y="8"/>
                </a:lnTo>
                <a:lnTo>
                  <a:pt x="3" y="6"/>
                </a:lnTo>
                <a:lnTo>
                  <a:pt x="3" y="4"/>
                </a:lnTo>
                <a:lnTo>
                  <a:pt x="3" y="2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3" y="2"/>
                </a:lnTo>
                <a:lnTo>
                  <a:pt x="3" y="2"/>
                </a:lnTo>
                <a:lnTo>
                  <a:pt x="3" y="4"/>
                </a:lnTo>
                <a:lnTo>
                  <a:pt x="3" y="4"/>
                </a:lnTo>
                <a:lnTo>
                  <a:pt x="3" y="6"/>
                </a:lnTo>
                <a:lnTo>
                  <a:pt x="3" y="6"/>
                </a:lnTo>
                <a:lnTo>
                  <a:pt x="3" y="8"/>
                </a:lnTo>
                <a:lnTo>
                  <a:pt x="1" y="8"/>
                </a:lnTo>
                <a:lnTo>
                  <a:pt x="1" y="10"/>
                </a:lnTo>
                <a:lnTo>
                  <a:pt x="1" y="10"/>
                </a:lnTo>
                <a:lnTo>
                  <a:pt x="1" y="12"/>
                </a:lnTo>
                <a:lnTo>
                  <a:pt x="1" y="12"/>
                </a:lnTo>
                <a:lnTo>
                  <a:pt x="1" y="13"/>
                </a:lnTo>
                <a:lnTo>
                  <a:pt x="1" y="15"/>
                </a:lnTo>
                <a:lnTo>
                  <a:pt x="1" y="15"/>
                </a:lnTo>
                <a:lnTo>
                  <a:pt x="1" y="17"/>
                </a:lnTo>
                <a:lnTo>
                  <a:pt x="1" y="19"/>
                </a:lnTo>
                <a:lnTo>
                  <a:pt x="1" y="21"/>
                </a:lnTo>
                <a:lnTo>
                  <a:pt x="0" y="24"/>
                </a:lnTo>
                <a:lnTo>
                  <a:pt x="0" y="26"/>
                </a:lnTo>
                <a:lnTo>
                  <a:pt x="0" y="32"/>
                </a:lnTo>
                <a:lnTo>
                  <a:pt x="0" y="35"/>
                </a:lnTo>
                <a:lnTo>
                  <a:pt x="0" y="35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0" y="50"/>
                </a:lnTo>
                <a:lnTo>
                  <a:pt x="1" y="54"/>
                </a:lnTo>
                <a:lnTo>
                  <a:pt x="1" y="59"/>
                </a:lnTo>
                <a:lnTo>
                  <a:pt x="1" y="61"/>
                </a:lnTo>
                <a:lnTo>
                  <a:pt x="1" y="63"/>
                </a:lnTo>
                <a:lnTo>
                  <a:pt x="1" y="65"/>
                </a:lnTo>
                <a:lnTo>
                  <a:pt x="1" y="67"/>
                </a:lnTo>
                <a:lnTo>
                  <a:pt x="1" y="69"/>
                </a:lnTo>
                <a:lnTo>
                  <a:pt x="1" y="69"/>
                </a:lnTo>
                <a:lnTo>
                  <a:pt x="3" y="70"/>
                </a:lnTo>
                <a:lnTo>
                  <a:pt x="3" y="72"/>
                </a:lnTo>
                <a:lnTo>
                  <a:pt x="3" y="74"/>
                </a:lnTo>
                <a:lnTo>
                  <a:pt x="3" y="74"/>
                </a:lnTo>
                <a:lnTo>
                  <a:pt x="5" y="76"/>
                </a:lnTo>
                <a:lnTo>
                  <a:pt x="5" y="78"/>
                </a:lnTo>
                <a:lnTo>
                  <a:pt x="5" y="78"/>
                </a:lnTo>
                <a:lnTo>
                  <a:pt x="5" y="80"/>
                </a:lnTo>
                <a:lnTo>
                  <a:pt x="7" y="81"/>
                </a:lnTo>
                <a:lnTo>
                  <a:pt x="7" y="83"/>
                </a:lnTo>
                <a:lnTo>
                  <a:pt x="9" y="85"/>
                </a:lnTo>
                <a:lnTo>
                  <a:pt x="9" y="87"/>
                </a:lnTo>
                <a:lnTo>
                  <a:pt x="11" y="87"/>
                </a:lnTo>
                <a:lnTo>
                  <a:pt x="11" y="89"/>
                </a:lnTo>
                <a:lnTo>
                  <a:pt x="11" y="91"/>
                </a:lnTo>
                <a:lnTo>
                  <a:pt x="11" y="92"/>
                </a:lnTo>
                <a:lnTo>
                  <a:pt x="11" y="92"/>
                </a:lnTo>
                <a:lnTo>
                  <a:pt x="12" y="92"/>
                </a:lnTo>
                <a:lnTo>
                  <a:pt x="12" y="94"/>
                </a:lnTo>
                <a:lnTo>
                  <a:pt x="12" y="94"/>
                </a:lnTo>
                <a:lnTo>
                  <a:pt x="14" y="96"/>
                </a:lnTo>
                <a:lnTo>
                  <a:pt x="14" y="98"/>
                </a:lnTo>
                <a:lnTo>
                  <a:pt x="16" y="98"/>
                </a:lnTo>
                <a:lnTo>
                  <a:pt x="16" y="98"/>
                </a:lnTo>
                <a:lnTo>
                  <a:pt x="18" y="100"/>
                </a:lnTo>
                <a:lnTo>
                  <a:pt x="18" y="100"/>
                </a:lnTo>
                <a:lnTo>
                  <a:pt x="20" y="102"/>
                </a:lnTo>
                <a:lnTo>
                  <a:pt x="20" y="102"/>
                </a:lnTo>
                <a:lnTo>
                  <a:pt x="22" y="103"/>
                </a:lnTo>
                <a:lnTo>
                  <a:pt x="22" y="103"/>
                </a:lnTo>
                <a:lnTo>
                  <a:pt x="23" y="105"/>
                </a:lnTo>
                <a:lnTo>
                  <a:pt x="25" y="100"/>
                </a:lnTo>
                <a:lnTo>
                  <a:pt x="25" y="98"/>
                </a:lnTo>
                <a:lnTo>
                  <a:pt x="23" y="94"/>
                </a:lnTo>
                <a:lnTo>
                  <a:pt x="23" y="91"/>
                </a:lnTo>
                <a:lnTo>
                  <a:pt x="23" y="87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36" name="Freeform 2192"/>
          <p:cNvSpPr>
            <a:spLocks/>
          </p:cNvSpPr>
          <p:nvPr/>
        </p:nvSpPr>
        <p:spPr bwMode="auto">
          <a:xfrm>
            <a:off x="6596063" y="4141788"/>
            <a:ext cx="260350" cy="46037"/>
          </a:xfrm>
          <a:custGeom>
            <a:avLst/>
            <a:gdLst>
              <a:gd name="T0" fmla="*/ 4 w 327"/>
              <a:gd name="T1" fmla="*/ 48 h 57"/>
              <a:gd name="T2" fmla="*/ 16 w 327"/>
              <a:gd name="T3" fmla="*/ 38 h 57"/>
              <a:gd name="T4" fmla="*/ 29 w 327"/>
              <a:gd name="T5" fmla="*/ 35 h 57"/>
              <a:gd name="T6" fmla="*/ 42 w 327"/>
              <a:gd name="T7" fmla="*/ 31 h 57"/>
              <a:gd name="T8" fmla="*/ 55 w 327"/>
              <a:gd name="T9" fmla="*/ 27 h 57"/>
              <a:gd name="T10" fmla="*/ 68 w 327"/>
              <a:gd name="T11" fmla="*/ 26 h 57"/>
              <a:gd name="T12" fmla="*/ 79 w 327"/>
              <a:gd name="T13" fmla="*/ 24 h 57"/>
              <a:gd name="T14" fmla="*/ 94 w 327"/>
              <a:gd name="T15" fmla="*/ 18 h 57"/>
              <a:gd name="T16" fmla="*/ 105 w 327"/>
              <a:gd name="T17" fmla="*/ 16 h 57"/>
              <a:gd name="T18" fmla="*/ 119 w 327"/>
              <a:gd name="T19" fmla="*/ 11 h 57"/>
              <a:gd name="T20" fmla="*/ 134 w 327"/>
              <a:gd name="T21" fmla="*/ 7 h 57"/>
              <a:gd name="T22" fmla="*/ 147 w 327"/>
              <a:gd name="T23" fmla="*/ 4 h 57"/>
              <a:gd name="T24" fmla="*/ 160 w 327"/>
              <a:gd name="T25" fmla="*/ 2 h 57"/>
              <a:gd name="T26" fmla="*/ 173 w 327"/>
              <a:gd name="T27" fmla="*/ 0 h 57"/>
              <a:gd name="T28" fmla="*/ 189 w 327"/>
              <a:gd name="T29" fmla="*/ 0 h 57"/>
              <a:gd name="T30" fmla="*/ 213 w 327"/>
              <a:gd name="T31" fmla="*/ 0 h 57"/>
              <a:gd name="T32" fmla="*/ 232 w 327"/>
              <a:gd name="T33" fmla="*/ 2 h 57"/>
              <a:gd name="T34" fmla="*/ 245 w 327"/>
              <a:gd name="T35" fmla="*/ 4 h 57"/>
              <a:gd name="T36" fmla="*/ 259 w 327"/>
              <a:gd name="T37" fmla="*/ 7 h 57"/>
              <a:gd name="T38" fmla="*/ 270 w 327"/>
              <a:gd name="T39" fmla="*/ 13 h 57"/>
              <a:gd name="T40" fmla="*/ 280 w 327"/>
              <a:gd name="T41" fmla="*/ 20 h 57"/>
              <a:gd name="T42" fmla="*/ 291 w 327"/>
              <a:gd name="T43" fmla="*/ 26 h 57"/>
              <a:gd name="T44" fmla="*/ 302 w 327"/>
              <a:gd name="T45" fmla="*/ 31 h 57"/>
              <a:gd name="T46" fmla="*/ 313 w 327"/>
              <a:gd name="T47" fmla="*/ 35 h 57"/>
              <a:gd name="T48" fmla="*/ 322 w 327"/>
              <a:gd name="T49" fmla="*/ 38 h 57"/>
              <a:gd name="T50" fmla="*/ 324 w 327"/>
              <a:gd name="T51" fmla="*/ 35 h 57"/>
              <a:gd name="T52" fmla="*/ 316 w 327"/>
              <a:gd name="T53" fmla="*/ 29 h 57"/>
              <a:gd name="T54" fmla="*/ 307 w 327"/>
              <a:gd name="T55" fmla="*/ 22 h 57"/>
              <a:gd name="T56" fmla="*/ 296 w 327"/>
              <a:gd name="T57" fmla="*/ 16 h 57"/>
              <a:gd name="T58" fmla="*/ 285 w 327"/>
              <a:gd name="T59" fmla="*/ 13 h 57"/>
              <a:gd name="T60" fmla="*/ 274 w 327"/>
              <a:gd name="T61" fmla="*/ 11 h 57"/>
              <a:gd name="T62" fmla="*/ 261 w 327"/>
              <a:gd name="T63" fmla="*/ 7 h 57"/>
              <a:gd name="T64" fmla="*/ 248 w 327"/>
              <a:gd name="T65" fmla="*/ 7 h 57"/>
              <a:gd name="T66" fmla="*/ 237 w 327"/>
              <a:gd name="T67" fmla="*/ 5 h 57"/>
              <a:gd name="T68" fmla="*/ 226 w 327"/>
              <a:gd name="T69" fmla="*/ 5 h 57"/>
              <a:gd name="T70" fmla="*/ 211 w 327"/>
              <a:gd name="T71" fmla="*/ 5 h 57"/>
              <a:gd name="T72" fmla="*/ 199 w 327"/>
              <a:gd name="T73" fmla="*/ 7 h 57"/>
              <a:gd name="T74" fmla="*/ 186 w 327"/>
              <a:gd name="T75" fmla="*/ 7 h 57"/>
              <a:gd name="T76" fmla="*/ 169 w 327"/>
              <a:gd name="T77" fmla="*/ 9 h 57"/>
              <a:gd name="T78" fmla="*/ 158 w 327"/>
              <a:gd name="T79" fmla="*/ 13 h 57"/>
              <a:gd name="T80" fmla="*/ 143 w 327"/>
              <a:gd name="T81" fmla="*/ 16 h 57"/>
              <a:gd name="T82" fmla="*/ 131 w 327"/>
              <a:gd name="T83" fmla="*/ 20 h 57"/>
              <a:gd name="T84" fmla="*/ 116 w 327"/>
              <a:gd name="T85" fmla="*/ 24 h 57"/>
              <a:gd name="T86" fmla="*/ 103 w 327"/>
              <a:gd name="T87" fmla="*/ 27 h 57"/>
              <a:gd name="T88" fmla="*/ 90 w 327"/>
              <a:gd name="T89" fmla="*/ 31 h 57"/>
              <a:gd name="T90" fmla="*/ 75 w 327"/>
              <a:gd name="T91" fmla="*/ 35 h 57"/>
              <a:gd name="T92" fmla="*/ 64 w 327"/>
              <a:gd name="T93" fmla="*/ 37 h 57"/>
              <a:gd name="T94" fmla="*/ 51 w 327"/>
              <a:gd name="T95" fmla="*/ 38 h 57"/>
              <a:gd name="T96" fmla="*/ 39 w 327"/>
              <a:gd name="T97" fmla="*/ 42 h 57"/>
              <a:gd name="T98" fmla="*/ 28 w 327"/>
              <a:gd name="T99" fmla="*/ 46 h 57"/>
              <a:gd name="T100" fmla="*/ 15 w 327"/>
              <a:gd name="T101" fmla="*/ 51 h 57"/>
              <a:gd name="T102" fmla="*/ 0 w 327"/>
              <a:gd name="T103" fmla="*/ 57 h 57"/>
              <a:gd name="T104" fmla="*/ 0 w 327"/>
              <a:gd name="T105" fmla="*/ 57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27" h="57">
                <a:moveTo>
                  <a:pt x="0" y="57"/>
                </a:moveTo>
                <a:lnTo>
                  <a:pt x="4" y="48"/>
                </a:lnTo>
                <a:lnTo>
                  <a:pt x="11" y="42"/>
                </a:lnTo>
                <a:lnTo>
                  <a:pt x="16" y="38"/>
                </a:lnTo>
                <a:lnTo>
                  <a:pt x="24" y="37"/>
                </a:lnTo>
                <a:lnTo>
                  <a:pt x="29" y="35"/>
                </a:lnTo>
                <a:lnTo>
                  <a:pt x="37" y="33"/>
                </a:lnTo>
                <a:lnTo>
                  <a:pt x="42" y="31"/>
                </a:lnTo>
                <a:lnTo>
                  <a:pt x="48" y="29"/>
                </a:lnTo>
                <a:lnTo>
                  <a:pt x="55" y="27"/>
                </a:lnTo>
                <a:lnTo>
                  <a:pt x="61" y="27"/>
                </a:lnTo>
                <a:lnTo>
                  <a:pt x="68" y="26"/>
                </a:lnTo>
                <a:lnTo>
                  <a:pt x="74" y="26"/>
                </a:lnTo>
                <a:lnTo>
                  <a:pt x="79" y="24"/>
                </a:lnTo>
                <a:lnTo>
                  <a:pt x="86" y="22"/>
                </a:lnTo>
                <a:lnTo>
                  <a:pt x="94" y="18"/>
                </a:lnTo>
                <a:lnTo>
                  <a:pt x="99" y="16"/>
                </a:lnTo>
                <a:lnTo>
                  <a:pt x="105" y="16"/>
                </a:lnTo>
                <a:lnTo>
                  <a:pt x="112" y="13"/>
                </a:lnTo>
                <a:lnTo>
                  <a:pt x="119" y="11"/>
                </a:lnTo>
                <a:lnTo>
                  <a:pt x="127" y="9"/>
                </a:lnTo>
                <a:lnTo>
                  <a:pt x="134" y="7"/>
                </a:lnTo>
                <a:lnTo>
                  <a:pt x="142" y="5"/>
                </a:lnTo>
                <a:lnTo>
                  <a:pt x="147" y="4"/>
                </a:lnTo>
                <a:lnTo>
                  <a:pt x="154" y="2"/>
                </a:lnTo>
                <a:lnTo>
                  <a:pt x="160" y="2"/>
                </a:lnTo>
                <a:lnTo>
                  <a:pt x="165" y="2"/>
                </a:lnTo>
                <a:lnTo>
                  <a:pt x="173" y="0"/>
                </a:lnTo>
                <a:lnTo>
                  <a:pt x="180" y="0"/>
                </a:lnTo>
                <a:lnTo>
                  <a:pt x="189" y="0"/>
                </a:lnTo>
                <a:lnTo>
                  <a:pt x="202" y="0"/>
                </a:lnTo>
                <a:lnTo>
                  <a:pt x="213" y="0"/>
                </a:lnTo>
                <a:lnTo>
                  <a:pt x="222" y="0"/>
                </a:lnTo>
                <a:lnTo>
                  <a:pt x="232" y="2"/>
                </a:lnTo>
                <a:lnTo>
                  <a:pt x="237" y="2"/>
                </a:lnTo>
                <a:lnTo>
                  <a:pt x="245" y="4"/>
                </a:lnTo>
                <a:lnTo>
                  <a:pt x="252" y="5"/>
                </a:lnTo>
                <a:lnTo>
                  <a:pt x="259" y="7"/>
                </a:lnTo>
                <a:lnTo>
                  <a:pt x="265" y="11"/>
                </a:lnTo>
                <a:lnTo>
                  <a:pt x="270" y="13"/>
                </a:lnTo>
                <a:lnTo>
                  <a:pt x="274" y="16"/>
                </a:lnTo>
                <a:lnTo>
                  <a:pt x="280" y="20"/>
                </a:lnTo>
                <a:lnTo>
                  <a:pt x="285" y="22"/>
                </a:lnTo>
                <a:lnTo>
                  <a:pt x="291" y="26"/>
                </a:lnTo>
                <a:lnTo>
                  <a:pt x="294" y="29"/>
                </a:lnTo>
                <a:lnTo>
                  <a:pt x="302" y="31"/>
                </a:lnTo>
                <a:lnTo>
                  <a:pt x="305" y="33"/>
                </a:lnTo>
                <a:lnTo>
                  <a:pt x="313" y="35"/>
                </a:lnTo>
                <a:lnTo>
                  <a:pt x="318" y="37"/>
                </a:lnTo>
                <a:lnTo>
                  <a:pt x="322" y="38"/>
                </a:lnTo>
                <a:lnTo>
                  <a:pt x="327" y="40"/>
                </a:lnTo>
                <a:lnTo>
                  <a:pt x="324" y="35"/>
                </a:lnTo>
                <a:lnTo>
                  <a:pt x="320" y="33"/>
                </a:lnTo>
                <a:lnTo>
                  <a:pt x="316" y="29"/>
                </a:lnTo>
                <a:lnTo>
                  <a:pt x="311" y="26"/>
                </a:lnTo>
                <a:lnTo>
                  <a:pt x="307" y="22"/>
                </a:lnTo>
                <a:lnTo>
                  <a:pt x="302" y="18"/>
                </a:lnTo>
                <a:lnTo>
                  <a:pt x="296" y="16"/>
                </a:lnTo>
                <a:lnTo>
                  <a:pt x="291" y="15"/>
                </a:lnTo>
                <a:lnTo>
                  <a:pt x="285" y="13"/>
                </a:lnTo>
                <a:lnTo>
                  <a:pt x="280" y="13"/>
                </a:lnTo>
                <a:lnTo>
                  <a:pt x="274" y="11"/>
                </a:lnTo>
                <a:lnTo>
                  <a:pt x="267" y="9"/>
                </a:lnTo>
                <a:lnTo>
                  <a:pt x="261" y="7"/>
                </a:lnTo>
                <a:lnTo>
                  <a:pt x="256" y="7"/>
                </a:lnTo>
                <a:lnTo>
                  <a:pt x="248" y="7"/>
                </a:lnTo>
                <a:lnTo>
                  <a:pt x="245" y="5"/>
                </a:lnTo>
                <a:lnTo>
                  <a:pt x="237" y="5"/>
                </a:lnTo>
                <a:lnTo>
                  <a:pt x="232" y="5"/>
                </a:lnTo>
                <a:lnTo>
                  <a:pt x="226" y="5"/>
                </a:lnTo>
                <a:lnTo>
                  <a:pt x="221" y="5"/>
                </a:lnTo>
                <a:lnTo>
                  <a:pt x="211" y="5"/>
                </a:lnTo>
                <a:lnTo>
                  <a:pt x="206" y="5"/>
                </a:lnTo>
                <a:lnTo>
                  <a:pt x="199" y="7"/>
                </a:lnTo>
                <a:lnTo>
                  <a:pt x="191" y="7"/>
                </a:lnTo>
                <a:lnTo>
                  <a:pt x="186" y="7"/>
                </a:lnTo>
                <a:lnTo>
                  <a:pt x="178" y="9"/>
                </a:lnTo>
                <a:lnTo>
                  <a:pt x="169" y="9"/>
                </a:lnTo>
                <a:lnTo>
                  <a:pt x="164" y="11"/>
                </a:lnTo>
                <a:lnTo>
                  <a:pt x="158" y="13"/>
                </a:lnTo>
                <a:lnTo>
                  <a:pt x="151" y="15"/>
                </a:lnTo>
                <a:lnTo>
                  <a:pt x="143" y="16"/>
                </a:lnTo>
                <a:lnTo>
                  <a:pt x="136" y="18"/>
                </a:lnTo>
                <a:lnTo>
                  <a:pt x="131" y="20"/>
                </a:lnTo>
                <a:lnTo>
                  <a:pt x="121" y="22"/>
                </a:lnTo>
                <a:lnTo>
                  <a:pt x="116" y="24"/>
                </a:lnTo>
                <a:lnTo>
                  <a:pt x="110" y="26"/>
                </a:lnTo>
                <a:lnTo>
                  <a:pt x="103" y="27"/>
                </a:lnTo>
                <a:lnTo>
                  <a:pt x="96" y="29"/>
                </a:lnTo>
                <a:lnTo>
                  <a:pt x="90" y="31"/>
                </a:lnTo>
                <a:lnTo>
                  <a:pt x="81" y="33"/>
                </a:lnTo>
                <a:lnTo>
                  <a:pt x="75" y="35"/>
                </a:lnTo>
                <a:lnTo>
                  <a:pt x="70" y="35"/>
                </a:lnTo>
                <a:lnTo>
                  <a:pt x="64" y="37"/>
                </a:lnTo>
                <a:lnTo>
                  <a:pt x="57" y="38"/>
                </a:lnTo>
                <a:lnTo>
                  <a:pt x="51" y="38"/>
                </a:lnTo>
                <a:lnTo>
                  <a:pt x="46" y="40"/>
                </a:lnTo>
                <a:lnTo>
                  <a:pt x="39" y="42"/>
                </a:lnTo>
                <a:lnTo>
                  <a:pt x="35" y="44"/>
                </a:lnTo>
                <a:lnTo>
                  <a:pt x="28" y="46"/>
                </a:lnTo>
                <a:lnTo>
                  <a:pt x="20" y="49"/>
                </a:lnTo>
                <a:lnTo>
                  <a:pt x="15" y="51"/>
                </a:lnTo>
                <a:lnTo>
                  <a:pt x="7" y="53"/>
                </a:lnTo>
                <a:lnTo>
                  <a:pt x="0" y="57"/>
                </a:lnTo>
                <a:lnTo>
                  <a:pt x="5" y="46"/>
                </a:lnTo>
                <a:lnTo>
                  <a:pt x="0" y="57"/>
                </a:lnTo>
                <a:close/>
              </a:path>
            </a:pathLst>
          </a:custGeom>
          <a:solidFill>
            <a:srgbClr val="438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37" name="Freeform 2193"/>
          <p:cNvSpPr>
            <a:spLocks/>
          </p:cNvSpPr>
          <p:nvPr/>
        </p:nvSpPr>
        <p:spPr bwMode="auto">
          <a:xfrm>
            <a:off x="6596063" y="4141788"/>
            <a:ext cx="260350" cy="46037"/>
          </a:xfrm>
          <a:custGeom>
            <a:avLst/>
            <a:gdLst>
              <a:gd name="T0" fmla="*/ 4 w 327"/>
              <a:gd name="T1" fmla="*/ 48 h 57"/>
              <a:gd name="T2" fmla="*/ 16 w 327"/>
              <a:gd name="T3" fmla="*/ 38 h 57"/>
              <a:gd name="T4" fmla="*/ 29 w 327"/>
              <a:gd name="T5" fmla="*/ 35 h 57"/>
              <a:gd name="T6" fmla="*/ 42 w 327"/>
              <a:gd name="T7" fmla="*/ 31 h 57"/>
              <a:gd name="T8" fmla="*/ 55 w 327"/>
              <a:gd name="T9" fmla="*/ 27 h 57"/>
              <a:gd name="T10" fmla="*/ 68 w 327"/>
              <a:gd name="T11" fmla="*/ 26 h 57"/>
              <a:gd name="T12" fmla="*/ 79 w 327"/>
              <a:gd name="T13" fmla="*/ 24 h 57"/>
              <a:gd name="T14" fmla="*/ 94 w 327"/>
              <a:gd name="T15" fmla="*/ 18 h 57"/>
              <a:gd name="T16" fmla="*/ 105 w 327"/>
              <a:gd name="T17" fmla="*/ 16 h 57"/>
              <a:gd name="T18" fmla="*/ 119 w 327"/>
              <a:gd name="T19" fmla="*/ 11 h 57"/>
              <a:gd name="T20" fmla="*/ 134 w 327"/>
              <a:gd name="T21" fmla="*/ 7 h 57"/>
              <a:gd name="T22" fmla="*/ 147 w 327"/>
              <a:gd name="T23" fmla="*/ 4 h 57"/>
              <a:gd name="T24" fmla="*/ 160 w 327"/>
              <a:gd name="T25" fmla="*/ 2 h 57"/>
              <a:gd name="T26" fmla="*/ 173 w 327"/>
              <a:gd name="T27" fmla="*/ 0 h 57"/>
              <a:gd name="T28" fmla="*/ 189 w 327"/>
              <a:gd name="T29" fmla="*/ 0 h 57"/>
              <a:gd name="T30" fmla="*/ 213 w 327"/>
              <a:gd name="T31" fmla="*/ 0 h 57"/>
              <a:gd name="T32" fmla="*/ 232 w 327"/>
              <a:gd name="T33" fmla="*/ 2 h 57"/>
              <a:gd name="T34" fmla="*/ 245 w 327"/>
              <a:gd name="T35" fmla="*/ 4 h 57"/>
              <a:gd name="T36" fmla="*/ 259 w 327"/>
              <a:gd name="T37" fmla="*/ 7 h 57"/>
              <a:gd name="T38" fmla="*/ 270 w 327"/>
              <a:gd name="T39" fmla="*/ 13 h 57"/>
              <a:gd name="T40" fmla="*/ 280 w 327"/>
              <a:gd name="T41" fmla="*/ 20 h 57"/>
              <a:gd name="T42" fmla="*/ 291 w 327"/>
              <a:gd name="T43" fmla="*/ 26 h 57"/>
              <a:gd name="T44" fmla="*/ 302 w 327"/>
              <a:gd name="T45" fmla="*/ 31 h 57"/>
              <a:gd name="T46" fmla="*/ 313 w 327"/>
              <a:gd name="T47" fmla="*/ 35 h 57"/>
              <a:gd name="T48" fmla="*/ 322 w 327"/>
              <a:gd name="T49" fmla="*/ 38 h 57"/>
              <a:gd name="T50" fmla="*/ 324 w 327"/>
              <a:gd name="T51" fmla="*/ 35 h 57"/>
              <a:gd name="T52" fmla="*/ 316 w 327"/>
              <a:gd name="T53" fmla="*/ 29 h 57"/>
              <a:gd name="T54" fmla="*/ 307 w 327"/>
              <a:gd name="T55" fmla="*/ 22 h 57"/>
              <a:gd name="T56" fmla="*/ 296 w 327"/>
              <a:gd name="T57" fmla="*/ 16 h 57"/>
              <a:gd name="T58" fmla="*/ 285 w 327"/>
              <a:gd name="T59" fmla="*/ 13 h 57"/>
              <a:gd name="T60" fmla="*/ 274 w 327"/>
              <a:gd name="T61" fmla="*/ 11 h 57"/>
              <a:gd name="T62" fmla="*/ 261 w 327"/>
              <a:gd name="T63" fmla="*/ 7 h 57"/>
              <a:gd name="T64" fmla="*/ 248 w 327"/>
              <a:gd name="T65" fmla="*/ 7 h 57"/>
              <a:gd name="T66" fmla="*/ 237 w 327"/>
              <a:gd name="T67" fmla="*/ 5 h 57"/>
              <a:gd name="T68" fmla="*/ 226 w 327"/>
              <a:gd name="T69" fmla="*/ 5 h 57"/>
              <a:gd name="T70" fmla="*/ 211 w 327"/>
              <a:gd name="T71" fmla="*/ 5 h 57"/>
              <a:gd name="T72" fmla="*/ 199 w 327"/>
              <a:gd name="T73" fmla="*/ 7 h 57"/>
              <a:gd name="T74" fmla="*/ 186 w 327"/>
              <a:gd name="T75" fmla="*/ 7 h 57"/>
              <a:gd name="T76" fmla="*/ 169 w 327"/>
              <a:gd name="T77" fmla="*/ 9 h 57"/>
              <a:gd name="T78" fmla="*/ 158 w 327"/>
              <a:gd name="T79" fmla="*/ 13 h 57"/>
              <a:gd name="T80" fmla="*/ 143 w 327"/>
              <a:gd name="T81" fmla="*/ 16 h 57"/>
              <a:gd name="T82" fmla="*/ 131 w 327"/>
              <a:gd name="T83" fmla="*/ 20 h 57"/>
              <a:gd name="T84" fmla="*/ 116 w 327"/>
              <a:gd name="T85" fmla="*/ 24 h 57"/>
              <a:gd name="T86" fmla="*/ 103 w 327"/>
              <a:gd name="T87" fmla="*/ 27 h 57"/>
              <a:gd name="T88" fmla="*/ 90 w 327"/>
              <a:gd name="T89" fmla="*/ 31 h 57"/>
              <a:gd name="T90" fmla="*/ 75 w 327"/>
              <a:gd name="T91" fmla="*/ 35 h 57"/>
              <a:gd name="T92" fmla="*/ 64 w 327"/>
              <a:gd name="T93" fmla="*/ 37 h 57"/>
              <a:gd name="T94" fmla="*/ 51 w 327"/>
              <a:gd name="T95" fmla="*/ 38 h 57"/>
              <a:gd name="T96" fmla="*/ 39 w 327"/>
              <a:gd name="T97" fmla="*/ 42 h 57"/>
              <a:gd name="T98" fmla="*/ 28 w 327"/>
              <a:gd name="T99" fmla="*/ 46 h 57"/>
              <a:gd name="T100" fmla="*/ 15 w 327"/>
              <a:gd name="T101" fmla="*/ 51 h 57"/>
              <a:gd name="T102" fmla="*/ 0 w 327"/>
              <a:gd name="T103" fmla="*/ 57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27" h="57">
                <a:moveTo>
                  <a:pt x="0" y="57"/>
                </a:moveTo>
                <a:lnTo>
                  <a:pt x="4" y="48"/>
                </a:lnTo>
                <a:lnTo>
                  <a:pt x="11" y="42"/>
                </a:lnTo>
                <a:lnTo>
                  <a:pt x="16" y="38"/>
                </a:lnTo>
                <a:lnTo>
                  <a:pt x="24" y="37"/>
                </a:lnTo>
                <a:lnTo>
                  <a:pt x="29" y="35"/>
                </a:lnTo>
                <a:lnTo>
                  <a:pt x="37" y="33"/>
                </a:lnTo>
                <a:lnTo>
                  <a:pt x="42" y="31"/>
                </a:lnTo>
                <a:lnTo>
                  <a:pt x="48" y="29"/>
                </a:lnTo>
                <a:lnTo>
                  <a:pt x="55" y="27"/>
                </a:lnTo>
                <a:lnTo>
                  <a:pt x="61" y="27"/>
                </a:lnTo>
                <a:lnTo>
                  <a:pt x="68" y="26"/>
                </a:lnTo>
                <a:lnTo>
                  <a:pt x="74" y="26"/>
                </a:lnTo>
                <a:lnTo>
                  <a:pt x="79" y="24"/>
                </a:lnTo>
                <a:lnTo>
                  <a:pt x="86" y="22"/>
                </a:lnTo>
                <a:lnTo>
                  <a:pt x="94" y="18"/>
                </a:lnTo>
                <a:lnTo>
                  <a:pt x="99" y="16"/>
                </a:lnTo>
                <a:lnTo>
                  <a:pt x="105" y="16"/>
                </a:lnTo>
                <a:lnTo>
                  <a:pt x="112" y="13"/>
                </a:lnTo>
                <a:lnTo>
                  <a:pt x="119" y="11"/>
                </a:lnTo>
                <a:lnTo>
                  <a:pt x="127" y="9"/>
                </a:lnTo>
                <a:lnTo>
                  <a:pt x="134" y="7"/>
                </a:lnTo>
                <a:lnTo>
                  <a:pt x="142" y="5"/>
                </a:lnTo>
                <a:lnTo>
                  <a:pt x="147" y="4"/>
                </a:lnTo>
                <a:lnTo>
                  <a:pt x="154" y="2"/>
                </a:lnTo>
                <a:lnTo>
                  <a:pt x="160" y="2"/>
                </a:lnTo>
                <a:lnTo>
                  <a:pt x="165" y="2"/>
                </a:lnTo>
                <a:lnTo>
                  <a:pt x="173" y="0"/>
                </a:lnTo>
                <a:lnTo>
                  <a:pt x="180" y="0"/>
                </a:lnTo>
                <a:lnTo>
                  <a:pt x="189" y="0"/>
                </a:lnTo>
                <a:lnTo>
                  <a:pt x="202" y="0"/>
                </a:lnTo>
                <a:lnTo>
                  <a:pt x="213" y="0"/>
                </a:lnTo>
                <a:lnTo>
                  <a:pt x="222" y="0"/>
                </a:lnTo>
                <a:lnTo>
                  <a:pt x="232" y="2"/>
                </a:lnTo>
                <a:lnTo>
                  <a:pt x="237" y="2"/>
                </a:lnTo>
                <a:lnTo>
                  <a:pt x="245" y="4"/>
                </a:lnTo>
                <a:lnTo>
                  <a:pt x="252" y="5"/>
                </a:lnTo>
                <a:lnTo>
                  <a:pt x="259" y="7"/>
                </a:lnTo>
                <a:lnTo>
                  <a:pt x="265" y="11"/>
                </a:lnTo>
                <a:lnTo>
                  <a:pt x="270" y="13"/>
                </a:lnTo>
                <a:lnTo>
                  <a:pt x="274" y="16"/>
                </a:lnTo>
                <a:lnTo>
                  <a:pt x="280" y="20"/>
                </a:lnTo>
                <a:lnTo>
                  <a:pt x="285" y="22"/>
                </a:lnTo>
                <a:lnTo>
                  <a:pt x="291" y="26"/>
                </a:lnTo>
                <a:lnTo>
                  <a:pt x="294" y="29"/>
                </a:lnTo>
                <a:lnTo>
                  <a:pt x="302" y="31"/>
                </a:lnTo>
                <a:lnTo>
                  <a:pt x="305" y="33"/>
                </a:lnTo>
                <a:lnTo>
                  <a:pt x="313" y="35"/>
                </a:lnTo>
                <a:lnTo>
                  <a:pt x="318" y="37"/>
                </a:lnTo>
                <a:lnTo>
                  <a:pt x="322" y="38"/>
                </a:lnTo>
                <a:lnTo>
                  <a:pt x="327" y="40"/>
                </a:lnTo>
                <a:lnTo>
                  <a:pt x="324" y="35"/>
                </a:lnTo>
                <a:lnTo>
                  <a:pt x="320" y="33"/>
                </a:lnTo>
                <a:lnTo>
                  <a:pt x="316" y="29"/>
                </a:lnTo>
                <a:lnTo>
                  <a:pt x="311" y="26"/>
                </a:lnTo>
                <a:lnTo>
                  <a:pt x="307" y="22"/>
                </a:lnTo>
                <a:lnTo>
                  <a:pt x="302" y="18"/>
                </a:lnTo>
                <a:lnTo>
                  <a:pt x="296" y="16"/>
                </a:lnTo>
                <a:lnTo>
                  <a:pt x="291" y="15"/>
                </a:lnTo>
                <a:lnTo>
                  <a:pt x="285" y="13"/>
                </a:lnTo>
                <a:lnTo>
                  <a:pt x="280" y="13"/>
                </a:lnTo>
                <a:lnTo>
                  <a:pt x="274" y="11"/>
                </a:lnTo>
                <a:lnTo>
                  <a:pt x="267" y="9"/>
                </a:lnTo>
                <a:lnTo>
                  <a:pt x="261" y="7"/>
                </a:lnTo>
                <a:lnTo>
                  <a:pt x="256" y="7"/>
                </a:lnTo>
                <a:lnTo>
                  <a:pt x="248" y="7"/>
                </a:lnTo>
                <a:lnTo>
                  <a:pt x="245" y="5"/>
                </a:lnTo>
                <a:lnTo>
                  <a:pt x="237" y="5"/>
                </a:lnTo>
                <a:lnTo>
                  <a:pt x="232" y="5"/>
                </a:lnTo>
                <a:lnTo>
                  <a:pt x="226" y="5"/>
                </a:lnTo>
                <a:lnTo>
                  <a:pt x="221" y="5"/>
                </a:lnTo>
                <a:lnTo>
                  <a:pt x="211" y="5"/>
                </a:lnTo>
                <a:lnTo>
                  <a:pt x="206" y="5"/>
                </a:lnTo>
                <a:lnTo>
                  <a:pt x="199" y="7"/>
                </a:lnTo>
                <a:lnTo>
                  <a:pt x="191" y="7"/>
                </a:lnTo>
                <a:lnTo>
                  <a:pt x="186" y="7"/>
                </a:lnTo>
                <a:lnTo>
                  <a:pt x="178" y="9"/>
                </a:lnTo>
                <a:lnTo>
                  <a:pt x="169" y="9"/>
                </a:lnTo>
                <a:lnTo>
                  <a:pt x="164" y="11"/>
                </a:lnTo>
                <a:lnTo>
                  <a:pt x="158" y="13"/>
                </a:lnTo>
                <a:lnTo>
                  <a:pt x="151" y="15"/>
                </a:lnTo>
                <a:lnTo>
                  <a:pt x="143" y="16"/>
                </a:lnTo>
                <a:lnTo>
                  <a:pt x="136" y="18"/>
                </a:lnTo>
                <a:lnTo>
                  <a:pt x="131" y="20"/>
                </a:lnTo>
                <a:lnTo>
                  <a:pt x="121" y="22"/>
                </a:lnTo>
                <a:lnTo>
                  <a:pt x="116" y="24"/>
                </a:lnTo>
                <a:lnTo>
                  <a:pt x="110" y="26"/>
                </a:lnTo>
                <a:lnTo>
                  <a:pt x="103" y="27"/>
                </a:lnTo>
                <a:lnTo>
                  <a:pt x="96" y="29"/>
                </a:lnTo>
                <a:lnTo>
                  <a:pt x="90" y="31"/>
                </a:lnTo>
                <a:lnTo>
                  <a:pt x="81" y="33"/>
                </a:lnTo>
                <a:lnTo>
                  <a:pt x="75" y="35"/>
                </a:lnTo>
                <a:lnTo>
                  <a:pt x="70" y="35"/>
                </a:lnTo>
                <a:lnTo>
                  <a:pt x="64" y="37"/>
                </a:lnTo>
                <a:lnTo>
                  <a:pt x="57" y="38"/>
                </a:lnTo>
                <a:lnTo>
                  <a:pt x="51" y="38"/>
                </a:lnTo>
                <a:lnTo>
                  <a:pt x="46" y="40"/>
                </a:lnTo>
                <a:lnTo>
                  <a:pt x="39" y="42"/>
                </a:lnTo>
                <a:lnTo>
                  <a:pt x="35" y="44"/>
                </a:lnTo>
                <a:lnTo>
                  <a:pt x="28" y="46"/>
                </a:lnTo>
                <a:lnTo>
                  <a:pt x="20" y="49"/>
                </a:lnTo>
                <a:lnTo>
                  <a:pt x="15" y="51"/>
                </a:lnTo>
                <a:lnTo>
                  <a:pt x="7" y="53"/>
                </a:lnTo>
                <a:lnTo>
                  <a:pt x="0" y="57"/>
                </a:lnTo>
                <a:lnTo>
                  <a:pt x="5" y="46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38" name="Freeform 2194"/>
          <p:cNvSpPr>
            <a:spLocks/>
          </p:cNvSpPr>
          <p:nvPr/>
        </p:nvSpPr>
        <p:spPr bwMode="auto">
          <a:xfrm>
            <a:off x="6481763" y="4113213"/>
            <a:ext cx="82550" cy="52387"/>
          </a:xfrm>
          <a:custGeom>
            <a:avLst/>
            <a:gdLst>
              <a:gd name="T0" fmla="*/ 86 w 106"/>
              <a:gd name="T1" fmla="*/ 57 h 66"/>
              <a:gd name="T2" fmla="*/ 84 w 106"/>
              <a:gd name="T3" fmla="*/ 55 h 66"/>
              <a:gd name="T4" fmla="*/ 82 w 106"/>
              <a:gd name="T5" fmla="*/ 53 h 66"/>
              <a:gd name="T6" fmla="*/ 77 w 106"/>
              <a:gd name="T7" fmla="*/ 50 h 66"/>
              <a:gd name="T8" fmla="*/ 73 w 106"/>
              <a:gd name="T9" fmla="*/ 48 h 66"/>
              <a:gd name="T10" fmla="*/ 68 w 106"/>
              <a:gd name="T11" fmla="*/ 42 h 66"/>
              <a:gd name="T12" fmla="*/ 62 w 106"/>
              <a:gd name="T13" fmla="*/ 39 h 66"/>
              <a:gd name="T14" fmla="*/ 57 w 106"/>
              <a:gd name="T15" fmla="*/ 35 h 66"/>
              <a:gd name="T16" fmla="*/ 49 w 106"/>
              <a:gd name="T17" fmla="*/ 31 h 66"/>
              <a:gd name="T18" fmla="*/ 42 w 106"/>
              <a:gd name="T19" fmla="*/ 26 h 66"/>
              <a:gd name="T20" fmla="*/ 33 w 106"/>
              <a:gd name="T21" fmla="*/ 20 h 66"/>
              <a:gd name="T22" fmla="*/ 22 w 106"/>
              <a:gd name="T23" fmla="*/ 13 h 66"/>
              <a:gd name="T24" fmla="*/ 16 w 106"/>
              <a:gd name="T25" fmla="*/ 9 h 66"/>
              <a:gd name="T26" fmla="*/ 13 w 106"/>
              <a:gd name="T27" fmla="*/ 7 h 66"/>
              <a:gd name="T28" fmla="*/ 9 w 106"/>
              <a:gd name="T29" fmla="*/ 6 h 66"/>
              <a:gd name="T30" fmla="*/ 7 w 106"/>
              <a:gd name="T31" fmla="*/ 4 h 66"/>
              <a:gd name="T32" fmla="*/ 0 w 106"/>
              <a:gd name="T33" fmla="*/ 0 h 66"/>
              <a:gd name="T34" fmla="*/ 1 w 106"/>
              <a:gd name="T35" fmla="*/ 0 h 66"/>
              <a:gd name="T36" fmla="*/ 5 w 106"/>
              <a:gd name="T37" fmla="*/ 2 h 66"/>
              <a:gd name="T38" fmla="*/ 7 w 106"/>
              <a:gd name="T39" fmla="*/ 4 h 66"/>
              <a:gd name="T40" fmla="*/ 13 w 106"/>
              <a:gd name="T41" fmla="*/ 6 h 66"/>
              <a:gd name="T42" fmla="*/ 14 w 106"/>
              <a:gd name="T43" fmla="*/ 6 h 66"/>
              <a:gd name="T44" fmla="*/ 20 w 106"/>
              <a:gd name="T45" fmla="*/ 9 h 66"/>
              <a:gd name="T46" fmla="*/ 24 w 106"/>
              <a:gd name="T47" fmla="*/ 9 h 66"/>
              <a:gd name="T48" fmla="*/ 27 w 106"/>
              <a:gd name="T49" fmla="*/ 11 h 66"/>
              <a:gd name="T50" fmla="*/ 29 w 106"/>
              <a:gd name="T51" fmla="*/ 13 h 66"/>
              <a:gd name="T52" fmla="*/ 36 w 106"/>
              <a:gd name="T53" fmla="*/ 17 h 66"/>
              <a:gd name="T54" fmla="*/ 38 w 106"/>
              <a:gd name="T55" fmla="*/ 17 h 66"/>
              <a:gd name="T56" fmla="*/ 44 w 106"/>
              <a:gd name="T57" fmla="*/ 20 h 66"/>
              <a:gd name="T58" fmla="*/ 47 w 106"/>
              <a:gd name="T59" fmla="*/ 22 h 66"/>
              <a:gd name="T60" fmla="*/ 53 w 106"/>
              <a:gd name="T61" fmla="*/ 24 h 66"/>
              <a:gd name="T62" fmla="*/ 60 w 106"/>
              <a:gd name="T63" fmla="*/ 28 h 66"/>
              <a:gd name="T64" fmla="*/ 77 w 106"/>
              <a:gd name="T65" fmla="*/ 39 h 66"/>
              <a:gd name="T66" fmla="*/ 88 w 106"/>
              <a:gd name="T67" fmla="*/ 44 h 66"/>
              <a:gd name="T68" fmla="*/ 92 w 106"/>
              <a:gd name="T69" fmla="*/ 50 h 66"/>
              <a:gd name="T70" fmla="*/ 95 w 106"/>
              <a:gd name="T71" fmla="*/ 52 h 66"/>
              <a:gd name="T72" fmla="*/ 99 w 106"/>
              <a:gd name="T73" fmla="*/ 55 h 66"/>
              <a:gd name="T74" fmla="*/ 101 w 106"/>
              <a:gd name="T75" fmla="*/ 57 h 66"/>
              <a:gd name="T76" fmla="*/ 103 w 106"/>
              <a:gd name="T77" fmla="*/ 59 h 66"/>
              <a:gd name="T78" fmla="*/ 104 w 106"/>
              <a:gd name="T79" fmla="*/ 63 h 66"/>
              <a:gd name="T80" fmla="*/ 106 w 106"/>
              <a:gd name="T81" fmla="*/ 64 h 66"/>
              <a:gd name="T82" fmla="*/ 106 w 106"/>
              <a:gd name="T83" fmla="*/ 66 h 66"/>
              <a:gd name="T84" fmla="*/ 95 w 106"/>
              <a:gd name="T85" fmla="*/ 61 h 66"/>
              <a:gd name="T86" fmla="*/ 90 w 106"/>
              <a:gd name="T87" fmla="*/ 59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06" h="66">
                <a:moveTo>
                  <a:pt x="90" y="59"/>
                </a:moveTo>
                <a:lnTo>
                  <a:pt x="88" y="57"/>
                </a:lnTo>
                <a:lnTo>
                  <a:pt x="86" y="57"/>
                </a:lnTo>
                <a:lnTo>
                  <a:pt x="86" y="57"/>
                </a:lnTo>
                <a:lnTo>
                  <a:pt x="86" y="55"/>
                </a:lnTo>
                <a:lnTo>
                  <a:pt x="84" y="55"/>
                </a:lnTo>
                <a:lnTo>
                  <a:pt x="84" y="55"/>
                </a:lnTo>
                <a:lnTo>
                  <a:pt x="82" y="53"/>
                </a:lnTo>
                <a:lnTo>
                  <a:pt x="82" y="53"/>
                </a:lnTo>
                <a:lnTo>
                  <a:pt x="81" y="52"/>
                </a:lnTo>
                <a:lnTo>
                  <a:pt x="79" y="52"/>
                </a:lnTo>
                <a:lnTo>
                  <a:pt x="77" y="50"/>
                </a:lnTo>
                <a:lnTo>
                  <a:pt x="77" y="50"/>
                </a:lnTo>
                <a:lnTo>
                  <a:pt x="77" y="48"/>
                </a:lnTo>
                <a:lnTo>
                  <a:pt x="73" y="48"/>
                </a:lnTo>
                <a:lnTo>
                  <a:pt x="71" y="46"/>
                </a:lnTo>
                <a:lnTo>
                  <a:pt x="70" y="44"/>
                </a:lnTo>
                <a:lnTo>
                  <a:pt x="68" y="42"/>
                </a:lnTo>
                <a:lnTo>
                  <a:pt x="66" y="41"/>
                </a:lnTo>
                <a:lnTo>
                  <a:pt x="64" y="41"/>
                </a:lnTo>
                <a:lnTo>
                  <a:pt x="62" y="39"/>
                </a:lnTo>
                <a:lnTo>
                  <a:pt x="60" y="37"/>
                </a:lnTo>
                <a:lnTo>
                  <a:pt x="58" y="37"/>
                </a:lnTo>
                <a:lnTo>
                  <a:pt x="57" y="35"/>
                </a:lnTo>
                <a:lnTo>
                  <a:pt x="53" y="33"/>
                </a:lnTo>
                <a:lnTo>
                  <a:pt x="51" y="33"/>
                </a:lnTo>
                <a:lnTo>
                  <a:pt x="49" y="31"/>
                </a:lnTo>
                <a:lnTo>
                  <a:pt x="47" y="29"/>
                </a:lnTo>
                <a:lnTo>
                  <a:pt x="46" y="29"/>
                </a:lnTo>
                <a:lnTo>
                  <a:pt x="42" y="26"/>
                </a:lnTo>
                <a:lnTo>
                  <a:pt x="40" y="24"/>
                </a:lnTo>
                <a:lnTo>
                  <a:pt x="38" y="24"/>
                </a:lnTo>
                <a:lnTo>
                  <a:pt x="33" y="20"/>
                </a:lnTo>
                <a:lnTo>
                  <a:pt x="33" y="18"/>
                </a:lnTo>
                <a:lnTo>
                  <a:pt x="24" y="15"/>
                </a:lnTo>
                <a:lnTo>
                  <a:pt x="22" y="13"/>
                </a:lnTo>
                <a:lnTo>
                  <a:pt x="20" y="11"/>
                </a:lnTo>
                <a:lnTo>
                  <a:pt x="18" y="11"/>
                </a:lnTo>
                <a:lnTo>
                  <a:pt x="16" y="9"/>
                </a:lnTo>
                <a:lnTo>
                  <a:pt x="14" y="9"/>
                </a:lnTo>
                <a:lnTo>
                  <a:pt x="14" y="7"/>
                </a:lnTo>
                <a:lnTo>
                  <a:pt x="13" y="7"/>
                </a:lnTo>
                <a:lnTo>
                  <a:pt x="13" y="6"/>
                </a:lnTo>
                <a:lnTo>
                  <a:pt x="11" y="6"/>
                </a:lnTo>
                <a:lnTo>
                  <a:pt x="9" y="6"/>
                </a:lnTo>
                <a:lnTo>
                  <a:pt x="9" y="6"/>
                </a:lnTo>
                <a:lnTo>
                  <a:pt x="9" y="4"/>
                </a:lnTo>
                <a:lnTo>
                  <a:pt x="7" y="4"/>
                </a:lnTo>
                <a:lnTo>
                  <a:pt x="3" y="2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1" y="0"/>
                </a:lnTo>
                <a:lnTo>
                  <a:pt x="1" y="0"/>
                </a:lnTo>
                <a:lnTo>
                  <a:pt x="3" y="2"/>
                </a:lnTo>
                <a:lnTo>
                  <a:pt x="5" y="2"/>
                </a:lnTo>
                <a:lnTo>
                  <a:pt x="5" y="2"/>
                </a:lnTo>
                <a:lnTo>
                  <a:pt x="7" y="2"/>
                </a:lnTo>
                <a:lnTo>
                  <a:pt x="7" y="4"/>
                </a:lnTo>
                <a:lnTo>
                  <a:pt x="9" y="4"/>
                </a:lnTo>
                <a:lnTo>
                  <a:pt x="11" y="4"/>
                </a:lnTo>
                <a:lnTo>
                  <a:pt x="13" y="6"/>
                </a:lnTo>
                <a:lnTo>
                  <a:pt x="13" y="6"/>
                </a:lnTo>
                <a:lnTo>
                  <a:pt x="14" y="6"/>
                </a:lnTo>
                <a:lnTo>
                  <a:pt x="14" y="6"/>
                </a:lnTo>
                <a:lnTo>
                  <a:pt x="16" y="7"/>
                </a:lnTo>
                <a:lnTo>
                  <a:pt x="18" y="7"/>
                </a:lnTo>
                <a:lnTo>
                  <a:pt x="20" y="9"/>
                </a:lnTo>
                <a:lnTo>
                  <a:pt x="20" y="9"/>
                </a:lnTo>
                <a:lnTo>
                  <a:pt x="22" y="9"/>
                </a:lnTo>
                <a:lnTo>
                  <a:pt x="24" y="9"/>
                </a:lnTo>
                <a:lnTo>
                  <a:pt x="24" y="11"/>
                </a:lnTo>
                <a:lnTo>
                  <a:pt x="25" y="11"/>
                </a:lnTo>
                <a:lnTo>
                  <a:pt x="27" y="11"/>
                </a:lnTo>
                <a:lnTo>
                  <a:pt x="27" y="13"/>
                </a:lnTo>
                <a:lnTo>
                  <a:pt x="29" y="13"/>
                </a:lnTo>
                <a:lnTo>
                  <a:pt x="29" y="13"/>
                </a:lnTo>
                <a:lnTo>
                  <a:pt x="31" y="13"/>
                </a:lnTo>
                <a:lnTo>
                  <a:pt x="35" y="15"/>
                </a:lnTo>
                <a:lnTo>
                  <a:pt x="36" y="17"/>
                </a:lnTo>
                <a:lnTo>
                  <a:pt x="36" y="17"/>
                </a:lnTo>
                <a:lnTo>
                  <a:pt x="38" y="17"/>
                </a:lnTo>
                <a:lnTo>
                  <a:pt x="38" y="17"/>
                </a:lnTo>
                <a:lnTo>
                  <a:pt x="40" y="18"/>
                </a:lnTo>
                <a:lnTo>
                  <a:pt x="42" y="18"/>
                </a:lnTo>
                <a:lnTo>
                  <a:pt x="44" y="20"/>
                </a:lnTo>
                <a:lnTo>
                  <a:pt x="44" y="20"/>
                </a:lnTo>
                <a:lnTo>
                  <a:pt x="46" y="20"/>
                </a:lnTo>
                <a:lnTo>
                  <a:pt x="47" y="22"/>
                </a:lnTo>
                <a:lnTo>
                  <a:pt x="49" y="22"/>
                </a:lnTo>
                <a:lnTo>
                  <a:pt x="51" y="24"/>
                </a:lnTo>
                <a:lnTo>
                  <a:pt x="53" y="24"/>
                </a:lnTo>
                <a:lnTo>
                  <a:pt x="55" y="26"/>
                </a:lnTo>
                <a:lnTo>
                  <a:pt x="58" y="26"/>
                </a:lnTo>
                <a:lnTo>
                  <a:pt x="60" y="28"/>
                </a:lnTo>
                <a:lnTo>
                  <a:pt x="64" y="29"/>
                </a:lnTo>
                <a:lnTo>
                  <a:pt x="73" y="35"/>
                </a:lnTo>
                <a:lnTo>
                  <a:pt x="77" y="39"/>
                </a:lnTo>
                <a:lnTo>
                  <a:pt x="79" y="39"/>
                </a:lnTo>
                <a:lnTo>
                  <a:pt x="82" y="42"/>
                </a:lnTo>
                <a:lnTo>
                  <a:pt x="88" y="44"/>
                </a:lnTo>
                <a:lnTo>
                  <a:pt x="88" y="46"/>
                </a:lnTo>
                <a:lnTo>
                  <a:pt x="90" y="48"/>
                </a:lnTo>
                <a:lnTo>
                  <a:pt x="92" y="50"/>
                </a:lnTo>
                <a:lnTo>
                  <a:pt x="93" y="52"/>
                </a:lnTo>
                <a:lnTo>
                  <a:pt x="93" y="52"/>
                </a:lnTo>
                <a:lnTo>
                  <a:pt x="95" y="52"/>
                </a:lnTo>
                <a:lnTo>
                  <a:pt x="97" y="53"/>
                </a:lnTo>
                <a:lnTo>
                  <a:pt x="97" y="53"/>
                </a:lnTo>
                <a:lnTo>
                  <a:pt x="99" y="55"/>
                </a:lnTo>
                <a:lnTo>
                  <a:pt x="101" y="55"/>
                </a:lnTo>
                <a:lnTo>
                  <a:pt x="101" y="55"/>
                </a:lnTo>
                <a:lnTo>
                  <a:pt x="101" y="57"/>
                </a:lnTo>
                <a:lnTo>
                  <a:pt x="103" y="57"/>
                </a:lnTo>
                <a:lnTo>
                  <a:pt x="103" y="59"/>
                </a:lnTo>
                <a:lnTo>
                  <a:pt x="103" y="59"/>
                </a:lnTo>
                <a:lnTo>
                  <a:pt x="103" y="61"/>
                </a:lnTo>
                <a:lnTo>
                  <a:pt x="104" y="61"/>
                </a:lnTo>
                <a:lnTo>
                  <a:pt x="104" y="63"/>
                </a:lnTo>
                <a:lnTo>
                  <a:pt x="104" y="63"/>
                </a:lnTo>
                <a:lnTo>
                  <a:pt x="106" y="64"/>
                </a:lnTo>
                <a:lnTo>
                  <a:pt x="106" y="64"/>
                </a:lnTo>
                <a:lnTo>
                  <a:pt x="106" y="66"/>
                </a:lnTo>
                <a:lnTo>
                  <a:pt x="106" y="66"/>
                </a:lnTo>
                <a:lnTo>
                  <a:pt x="106" y="66"/>
                </a:lnTo>
                <a:lnTo>
                  <a:pt x="103" y="66"/>
                </a:lnTo>
                <a:lnTo>
                  <a:pt x="99" y="64"/>
                </a:lnTo>
                <a:lnTo>
                  <a:pt x="95" y="61"/>
                </a:lnTo>
                <a:lnTo>
                  <a:pt x="92" y="59"/>
                </a:lnTo>
                <a:lnTo>
                  <a:pt x="86" y="57"/>
                </a:lnTo>
                <a:lnTo>
                  <a:pt x="90" y="59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39" name="Freeform 2195"/>
          <p:cNvSpPr>
            <a:spLocks/>
          </p:cNvSpPr>
          <p:nvPr/>
        </p:nvSpPr>
        <p:spPr bwMode="auto">
          <a:xfrm>
            <a:off x="6481763" y="4113213"/>
            <a:ext cx="84137" cy="53975"/>
          </a:xfrm>
          <a:custGeom>
            <a:avLst/>
            <a:gdLst>
              <a:gd name="T0" fmla="*/ 88 w 108"/>
              <a:gd name="T1" fmla="*/ 57 h 68"/>
              <a:gd name="T2" fmla="*/ 84 w 108"/>
              <a:gd name="T3" fmla="*/ 55 h 68"/>
              <a:gd name="T4" fmla="*/ 82 w 108"/>
              <a:gd name="T5" fmla="*/ 53 h 68"/>
              <a:gd name="T6" fmla="*/ 79 w 108"/>
              <a:gd name="T7" fmla="*/ 50 h 68"/>
              <a:gd name="T8" fmla="*/ 75 w 108"/>
              <a:gd name="T9" fmla="*/ 48 h 68"/>
              <a:gd name="T10" fmla="*/ 68 w 108"/>
              <a:gd name="T11" fmla="*/ 42 h 68"/>
              <a:gd name="T12" fmla="*/ 62 w 108"/>
              <a:gd name="T13" fmla="*/ 39 h 68"/>
              <a:gd name="T14" fmla="*/ 57 w 108"/>
              <a:gd name="T15" fmla="*/ 35 h 68"/>
              <a:gd name="T16" fmla="*/ 49 w 108"/>
              <a:gd name="T17" fmla="*/ 31 h 68"/>
              <a:gd name="T18" fmla="*/ 42 w 108"/>
              <a:gd name="T19" fmla="*/ 26 h 68"/>
              <a:gd name="T20" fmla="*/ 33 w 108"/>
              <a:gd name="T21" fmla="*/ 20 h 68"/>
              <a:gd name="T22" fmla="*/ 22 w 108"/>
              <a:gd name="T23" fmla="*/ 13 h 68"/>
              <a:gd name="T24" fmla="*/ 16 w 108"/>
              <a:gd name="T25" fmla="*/ 9 h 68"/>
              <a:gd name="T26" fmla="*/ 13 w 108"/>
              <a:gd name="T27" fmla="*/ 7 h 68"/>
              <a:gd name="T28" fmla="*/ 11 w 108"/>
              <a:gd name="T29" fmla="*/ 6 h 68"/>
              <a:gd name="T30" fmla="*/ 7 w 108"/>
              <a:gd name="T31" fmla="*/ 4 h 68"/>
              <a:gd name="T32" fmla="*/ 0 w 108"/>
              <a:gd name="T33" fmla="*/ 0 h 68"/>
              <a:gd name="T34" fmla="*/ 1 w 108"/>
              <a:gd name="T35" fmla="*/ 0 h 68"/>
              <a:gd name="T36" fmla="*/ 5 w 108"/>
              <a:gd name="T37" fmla="*/ 2 h 68"/>
              <a:gd name="T38" fmla="*/ 7 w 108"/>
              <a:gd name="T39" fmla="*/ 4 h 68"/>
              <a:gd name="T40" fmla="*/ 13 w 108"/>
              <a:gd name="T41" fmla="*/ 6 h 68"/>
              <a:gd name="T42" fmla="*/ 16 w 108"/>
              <a:gd name="T43" fmla="*/ 7 h 68"/>
              <a:gd name="T44" fmla="*/ 20 w 108"/>
              <a:gd name="T45" fmla="*/ 9 h 68"/>
              <a:gd name="T46" fmla="*/ 24 w 108"/>
              <a:gd name="T47" fmla="*/ 9 h 68"/>
              <a:gd name="T48" fmla="*/ 27 w 108"/>
              <a:gd name="T49" fmla="*/ 11 h 68"/>
              <a:gd name="T50" fmla="*/ 31 w 108"/>
              <a:gd name="T51" fmla="*/ 13 h 68"/>
              <a:gd name="T52" fmla="*/ 36 w 108"/>
              <a:gd name="T53" fmla="*/ 17 h 68"/>
              <a:gd name="T54" fmla="*/ 40 w 108"/>
              <a:gd name="T55" fmla="*/ 18 h 68"/>
              <a:gd name="T56" fmla="*/ 44 w 108"/>
              <a:gd name="T57" fmla="*/ 20 h 68"/>
              <a:gd name="T58" fmla="*/ 47 w 108"/>
              <a:gd name="T59" fmla="*/ 22 h 68"/>
              <a:gd name="T60" fmla="*/ 53 w 108"/>
              <a:gd name="T61" fmla="*/ 24 h 68"/>
              <a:gd name="T62" fmla="*/ 60 w 108"/>
              <a:gd name="T63" fmla="*/ 28 h 68"/>
              <a:gd name="T64" fmla="*/ 77 w 108"/>
              <a:gd name="T65" fmla="*/ 39 h 68"/>
              <a:gd name="T66" fmla="*/ 88 w 108"/>
              <a:gd name="T67" fmla="*/ 46 h 68"/>
              <a:gd name="T68" fmla="*/ 92 w 108"/>
              <a:gd name="T69" fmla="*/ 50 h 68"/>
              <a:gd name="T70" fmla="*/ 95 w 108"/>
              <a:gd name="T71" fmla="*/ 53 h 68"/>
              <a:gd name="T72" fmla="*/ 99 w 108"/>
              <a:gd name="T73" fmla="*/ 55 h 68"/>
              <a:gd name="T74" fmla="*/ 101 w 108"/>
              <a:gd name="T75" fmla="*/ 57 h 68"/>
              <a:gd name="T76" fmla="*/ 104 w 108"/>
              <a:gd name="T77" fmla="*/ 59 h 68"/>
              <a:gd name="T78" fmla="*/ 104 w 108"/>
              <a:gd name="T79" fmla="*/ 63 h 68"/>
              <a:gd name="T80" fmla="*/ 106 w 108"/>
              <a:gd name="T81" fmla="*/ 64 h 68"/>
              <a:gd name="T82" fmla="*/ 108 w 108"/>
              <a:gd name="T83" fmla="*/ 68 h 68"/>
              <a:gd name="T84" fmla="*/ 95 w 108"/>
              <a:gd name="T85" fmla="*/ 61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08" h="68">
                <a:moveTo>
                  <a:pt x="90" y="59"/>
                </a:moveTo>
                <a:lnTo>
                  <a:pt x="88" y="57"/>
                </a:lnTo>
                <a:lnTo>
                  <a:pt x="88" y="57"/>
                </a:lnTo>
                <a:lnTo>
                  <a:pt x="86" y="57"/>
                </a:lnTo>
                <a:lnTo>
                  <a:pt x="86" y="57"/>
                </a:lnTo>
                <a:lnTo>
                  <a:pt x="84" y="55"/>
                </a:lnTo>
                <a:lnTo>
                  <a:pt x="84" y="55"/>
                </a:lnTo>
                <a:lnTo>
                  <a:pt x="82" y="53"/>
                </a:lnTo>
                <a:lnTo>
                  <a:pt x="82" y="53"/>
                </a:lnTo>
                <a:lnTo>
                  <a:pt x="81" y="52"/>
                </a:lnTo>
                <a:lnTo>
                  <a:pt x="79" y="52"/>
                </a:lnTo>
                <a:lnTo>
                  <a:pt x="79" y="50"/>
                </a:lnTo>
                <a:lnTo>
                  <a:pt x="77" y="50"/>
                </a:lnTo>
                <a:lnTo>
                  <a:pt x="77" y="50"/>
                </a:lnTo>
                <a:lnTo>
                  <a:pt x="75" y="48"/>
                </a:lnTo>
                <a:lnTo>
                  <a:pt x="73" y="46"/>
                </a:lnTo>
                <a:lnTo>
                  <a:pt x="70" y="44"/>
                </a:lnTo>
                <a:lnTo>
                  <a:pt x="68" y="42"/>
                </a:lnTo>
                <a:lnTo>
                  <a:pt x="66" y="41"/>
                </a:lnTo>
                <a:lnTo>
                  <a:pt x="64" y="41"/>
                </a:lnTo>
                <a:lnTo>
                  <a:pt x="62" y="39"/>
                </a:lnTo>
                <a:lnTo>
                  <a:pt x="60" y="39"/>
                </a:lnTo>
                <a:lnTo>
                  <a:pt x="58" y="37"/>
                </a:lnTo>
                <a:lnTo>
                  <a:pt x="57" y="35"/>
                </a:lnTo>
                <a:lnTo>
                  <a:pt x="53" y="33"/>
                </a:lnTo>
                <a:lnTo>
                  <a:pt x="51" y="33"/>
                </a:lnTo>
                <a:lnTo>
                  <a:pt x="49" y="31"/>
                </a:lnTo>
                <a:lnTo>
                  <a:pt x="47" y="31"/>
                </a:lnTo>
                <a:lnTo>
                  <a:pt x="46" y="29"/>
                </a:lnTo>
                <a:lnTo>
                  <a:pt x="42" y="26"/>
                </a:lnTo>
                <a:lnTo>
                  <a:pt x="40" y="24"/>
                </a:lnTo>
                <a:lnTo>
                  <a:pt x="38" y="24"/>
                </a:lnTo>
                <a:lnTo>
                  <a:pt x="33" y="20"/>
                </a:lnTo>
                <a:lnTo>
                  <a:pt x="33" y="18"/>
                </a:lnTo>
                <a:lnTo>
                  <a:pt x="25" y="15"/>
                </a:lnTo>
                <a:lnTo>
                  <a:pt x="22" y="13"/>
                </a:lnTo>
                <a:lnTo>
                  <a:pt x="20" y="11"/>
                </a:lnTo>
                <a:lnTo>
                  <a:pt x="18" y="11"/>
                </a:lnTo>
                <a:lnTo>
                  <a:pt x="16" y="9"/>
                </a:lnTo>
                <a:lnTo>
                  <a:pt x="14" y="9"/>
                </a:lnTo>
                <a:lnTo>
                  <a:pt x="14" y="7"/>
                </a:lnTo>
                <a:lnTo>
                  <a:pt x="13" y="7"/>
                </a:lnTo>
                <a:lnTo>
                  <a:pt x="13" y="7"/>
                </a:lnTo>
                <a:lnTo>
                  <a:pt x="11" y="6"/>
                </a:lnTo>
                <a:lnTo>
                  <a:pt x="11" y="6"/>
                </a:lnTo>
                <a:lnTo>
                  <a:pt x="9" y="6"/>
                </a:lnTo>
                <a:lnTo>
                  <a:pt x="9" y="4"/>
                </a:lnTo>
                <a:lnTo>
                  <a:pt x="7" y="4"/>
                </a:lnTo>
                <a:lnTo>
                  <a:pt x="3" y="2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1" y="0"/>
                </a:lnTo>
                <a:lnTo>
                  <a:pt x="1" y="0"/>
                </a:lnTo>
                <a:lnTo>
                  <a:pt x="3" y="2"/>
                </a:lnTo>
                <a:lnTo>
                  <a:pt x="5" y="2"/>
                </a:lnTo>
                <a:lnTo>
                  <a:pt x="5" y="2"/>
                </a:lnTo>
                <a:lnTo>
                  <a:pt x="7" y="4"/>
                </a:lnTo>
                <a:lnTo>
                  <a:pt x="7" y="4"/>
                </a:lnTo>
                <a:lnTo>
                  <a:pt x="9" y="4"/>
                </a:lnTo>
                <a:lnTo>
                  <a:pt x="11" y="4"/>
                </a:lnTo>
                <a:lnTo>
                  <a:pt x="13" y="6"/>
                </a:lnTo>
                <a:lnTo>
                  <a:pt x="13" y="6"/>
                </a:lnTo>
                <a:lnTo>
                  <a:pt x="14" y="6"/>
                </a:lnTo>
                <a:lnTo>
                  <a:pt x="16" y="7"/>
                </a:lnTo>
                <a:lnTo>
                  <a:pt x="16" y="7"/>
                </a:lnTo>
                <a:lnTo>
                  <a:pt x="18" y="7"/>
                </a:lnTo>
                <a:lnTo>
                  <a:pt x="20" y="9"/>
                </a:lnTo>
                <a:lnTo>
                  <a:pt x="20" y="9"/>
                </a:lnTo>
                <a:lnTo>
                  <a:pt x="22" y="9"/>
                </a:lnTo>
                <a:lnTo>
                  <a:pt x="24" y="9"/>
                </a:lnTo>
                <a:lnTo>
                  <a:pt x="25" y="11"/>
                </a:lnTo>
                <a:lnTo>
                  <a:pt x="25" y="11"/>
                </a:lnTo>
                <a:lnTo>
                  <a:pt x="27" y="11"/>
                </a:lnTo>
                <a:lnTo>
                  <a:pt x="29" y="13"/>
                </a:lnTo>
                <a:lnTo>
                  <a:pt x="29" y="13"/>
                </a:lnTo>
                <a:lnTo>
                  <a:pt x="31" y="13"/>
                </a:lnTo>
                <a:lnTo>
                  <a:pt x="31" y="15"/>
                </a:lnTo>
                <a:lnTo>
                  <a:pt x="35" y="15"/>
                </a:lnTo>
                <a:lnTo>
                  <a:pt x="36" y="17"/>
                </a:lnTo>
                <a:lnTo>
                  <a:pt x="36" y="17"/>
                </a:lnTo>
                <a:lnTo>
                  <a:pt x="38" y="17"/>
                </a:lnTo>
                <a:lnTo>
                  <a:pt x="40" y="18"/>
                </a:lnTo>
                <a:lnTo>
                  <a:pt x="40" y="18"/>
                </a:lnTo>
                <a:lnTo>
                  <a:pt x="42" y="18"/>
                </a:lnTo>
                <a:lnTo>
                  <a:pt x="44" y="20"/>
                </a:lnTo>
                <a:lnTo>
                  <a:pt x="44" y="20"/>
                </a:lnTo>
                <a:lnTo>
                  <a:pt x="46" y="20"/>
                </a:lnTo>
                <a:lnTo>
                  <a:pt x="47" y="22"/>
                </a:lnTo>
                <a:lnTo>
                  <a:pt x="49" y="22"/>
                </a:lnTo>
                <a:lnTo>
                  <a:pt x="51" y="24"/>
                </a:lnTo>
                <a:lnTo>
                  <a:pt x="53" y="24"/>
                </a:lnTo>
                <a:lnTo>
                  <a:pt x="55" y="26"/>
                </a:lnTo>
                <a:lnTo>
                  <a:pt x="58" y="28"/>
                </a:lnTo>
                <a:lnTo>
                  <a:pt x="60" y="28"/>
                </a:lnTo>
                <a:lnTo>
                  <a:pt x="64" y="29"/>
                </a:lnTo>
                <a:lnTo>
                  <a:pt x="73" y="35"/>
                </a:lnTo>
                <a:lnTo>
                  <a:pt x="77" y="39"/>
                </a:lnTo>
                <a:lnTo>
                  <a:pt x="79" y="39"/>
                </a:lnTo>
                <a:lnTo>
                  <a:pt x="82" y="42"/>
                </a:lnTo>
                <a:lnTo>
                  <a:pt x="88" y="46"/>
                </a:lnTo>
                <a:lnTo>
                  <a:pt x="88" y="46"/>
                </a:lnTo>
                <a:lnTo>
                  <a:pt x="90" y="48"/>
                </a:lnTo>
                <a:lnTo>
                  <a:pt x="92" y="50"/>
                </a:lnTo>
                <a:lnTo>
                  <a:pt x="93" y="52"/>
                </a:lnTo>
                <a:lnTo>
                  <a:pt x="95" y="52"/>
                </a:lnTo>
                <a:lnTo>
                  <a:pt x="95" y="53"/>
                </a:lnTo>
                <a:lnTo>
                  <a:pt x="97" y="53"/>
                </a:lnTo>
                <a:lnTo>
                  <a:pt x="97" y="53"/>
                </a:lnTo>
                <a:lnTo>
                  <a:pt x="99" y="55"/>
                </a:lnTo>
                <a:lnTo>
                  <a:pt x="101" y="55"/>
                </a:lnTo>
                <a:lnTo>
                  <a:pt x="101" y="57"/>
                </a:lnTo>
                <a:lnTo>
                  <a:pt x="101" y="57"/>
                </a:lnTo>
                <a:lnTo>
                  <a:pt x="103" y="57"/>
                </a:lnTo>
                <a:lnTo>
                  <a:pt x="103" y="59"/>
                </a:lnTo>
                <a:lnTo>
                  <a:pt x="104" y="59"/>
                </a:lnTo>
                <a:lnTo>
                  <a:pt x="103" y="61"/>
                </a:lnTo>
                <a:lnTo>
                  <a:pt x="104" y="61"/>
                </a:lnTo>
                <a:lnTo>
                  <a:pt x="104" y="63"/>
                </a:lnTo>
                <a:lnTo>
                  <a:pt x="104" y="63"/>
                </a:lnTo>
                <a:lnTo>
                  <a:pt x="106" y="64"/>
                </a:lnTo>
                <a:lnTo>
                  <a:pt x="106" y="64"/>
                </a:lnTo>
                <a:lnTo>
                  <a:pt x="106" y="66"/>
                </a:lnTo>
                <a:lnTo>
                  <a:pt x="108" y="66"/>
                </a:lnTo>
                <a:lnTo>
                  <a:pt x="108" y="68"/>
                </a:lnTo>
                <a:lnTo>
                  <a:pt x="103" y="66"/>
                </a:lnTo>
                <a:lnTo>
                  <a:pt x="99" y="64"/>
                </a:lnTo>
                <a:lnTo>
                  <a:pt x="95" y="61"/>
                </a:lnTo>
                <a:lnTo>
                  <a:pt x="92" y="61"/>
                </a:lnTo>
                <a:lnTo>
                  <a:pt x="86" y="57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40" name="Freeform 2196"/>
          <p:cNvSpPr>
            <a:spLocks/>
          </p:cNvSpPr>
          <p:nvPr/>
        </p:nvSpPr>
        <p:spPr bwMode="auto">
          <a:xfrm>
            <a:off x="6399213" y="4095750"/>
            <a:ext cx="193675" cy="82550"/>
          </a:xfrm>
          <a:custGeom>
            <a:avLst/>
            <a:gdLst>
              <a:gd name="T0" fmla="*/ 235 w 244"/>
              <a:gd name="T1" fmla="*/ 99 h 105"/>
              <a:gd name="T2" fmla="*/ 224 w 244"/>
              <a:gd name="T3" fmla="*/ 94 h 105"/>
              <a:gd name="T4" fmla="*/ 211 w 244"/>
              <a:gd name="T5" fmla="*/ 86 h 105"/>
              <a:gd name="T6" fmla="*/ 198 w 244"/>
              <a:gd name="T7" fmla="*/ 83 h 105"/>
              <a:gd name="T8" fmla="*/ 189 w 244"/>
              <a:gd name="T9" fmla="*/ 79 h 105"/>
              <a:gd name="T10" fmla="*/ 178 w 244"/>
              <a:gd name="T11" fmla="*/ 74 h 105"/>
              <a:gd name="T12" fmla="*/ 165 w 244"/>
              <a:gd name="T13" fmla="*/ 68 h 105"/>
              <a:gd name="T14" fmla="*/ 149 w 244"/>
              <a:gd name="T15" fmla="*/ 63 h 105"/>
              <a:gd name="T16" fmla="*/ 125 w 244"/>
              <a:gd name="T17" fmla="*/ 51 h 105"/>
              <a:gd name="T18" fmla="*/ 106 w 244"/>
              <a:gd name="T19" fmla="*/ 46 h 105"/>
              <a:gd name="T20" fmla="*/ 82 w 244"/>
              <a:gd name="T21" fmla="*/ 42 h 105"/>
              <a:gd name="T22" fmla="*/ 68 w 244"/>
              <a:gd name="T23" fmla="*/ 37 h 105"/>
              <a:gd name="T24" fmla="*/ 55 w 244"/>
              <a:gd name="T25" fmla="*/ 29 h 105"/>
              <a:gd name="T26" fmla="*/ 46 w 244"/>
              <a:gd name="T27" fmla="*/ 24 h 105"/>
              <a:gd name="T28" fmla="*/ 36 w 244"/>
              <a:gd name="T29" fmla="*/ 20 h 105"/>
              <a:gd name="T30" fmla="*/ 29 w 244"/>
              <a:gd name="T31" fmla="*/ 17 h 105"/>
              <a:gd name="T32" fmla="*/ 22 w 244"/>
              <a:gd name="T33" fmla="*/ 13 h 105"/>
              <a:gd name="T34" fmla="*/ 16 w 244"/>
              <a:gd name="T35" fmla="*/ 11 h 105"/>
              <a:gd name="T36" fmla="*/ 11 w 244"/>
              <a:gd name="T37" fmla="*/ 7 h 105"/>
              <a:gd name="T38" fmla="*/ 5 w 244"/>
              <a:gd name="T39" fmla="*/ 4 h 105"/>
              <a:gd name="T40" fmla="*/ 1 w 244"/>
              <a:gd name="T41" fmla="*/ 0 h 105"/>
              <a:gd name="T42" fmla="*/ 11 w 244"/>
              <a:gd name="T43" fmla="*/ 4 h 105"/>
              <a:gd name="T44" fmla="*/ 18 w 244"/>
              <a:gd name="T45" fmla="*/ 7 h 105"/>
              <a:gd name="T46" fmla="*/ 25 w 244"/>
              <a:gd name="T47" fmla="*/ 11 h 105"/>
              <a:gd name="T48" fmla="*/ 33 w 244"/>
              <a:gd name="T49" fmla="*/ 13 h 105"/>
              <a:gd name="T50" fmla="*/ 42 w 244"/>
              <a:gd name="T51" fmla="*/ 17 h 105"/>
              <a:gd name="T52" fmla="*/ 51 w 244"/>
              <a:gd name="T53" fmla="*/ 20 h 105"/>
              <a:gd name="T54" fmla="*/ 58 w 244"/>
              <a:gd name="T55" fmla="*/ 24 h 105"/>
              <a:gd name="T56" fmla="*/ 71 w 244"/>
              <a:gd name="T57" fmla="*/ 29 h 105"/>
              <a:gd name="T58" fmla="*/ 92 w 244"/>
              <a:gd name="T59" fmla="*/ 37 h 105"/>
              <a:gd name="T60" fmla="*/ 103 w 244"/>
              <a:gd name="T61" fmla="*/ 48 h 105"/>
              <a:gd name="T62" fmla="*/ 112 w 244"/>
              <a:gd name="T63" fmla="*/ 55 h 105"/>
              <a:gd name="T64" fmla="*/ 123 w 244"/>
              <a:gd name="T65" fmla="*/ 61 h 105"/>
              <a:gd name="T66" fmla="*/ 134 w 244"/>
              <a:gd name="T67" fmla="*/ 64 h 105"/>
              <a:gd name="T68" fmla="*/ 147 w 244"/>
              <a:gd name="T69" fmla="*/ 70 h 105"/>
              <a:gd name="T70" fmla="*/ 156 w 244"/>
              <a:gd name="T71" fmla="*/ 74 h 105"/>
              <a:gd name="T72" fmla="*/ 161 w 244"/>
              <a:gd name="T73" fmla="*/ 77 h 105"/>
              <a:gd name="T74" fmla="*/ 169 w 244"/>
              <a:gd name="T75" fmla="*/ 79 h 105"/>
              <a:gd name="T76" fmla="*/ 174 w 244"/>
              <a:gd name="T77" fmla="*/ 81 h 105"/>
              <a:gd name="T78" fmla="*/ 182 w 244"/>
              <a:gd name="T79" fmla="*/ 85 h 105"/>
              <a:gd name="T80" fmla="*/ 193 w 244"/>
              <a:gd name="T81" fmla="*/ 90 h 105"/>
              <a:gd name="T82" fmla="*/ 204 w 244"/>
              <a:gd name="T83" fmla="*/ 94 h 105"/>
              <a:gd name="T84" fmla="*/ 215 w 244"/>
              <a:gd name="T85" fmla="*/ 99 h 105"/>
              <a:gd name="T86" fmla="*/ 233 w 244"/>
              <a:gd name="T87" fmla="*/ 105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44" h="105">
                <a:moveTo>
                  <a:pt x="244" y="103"/>
                </a:moveTo>
                <a:lnTo>
                  <a:pt x="241" y="101"/>
                </a:lnTo>
                <a:lnTo>
                  <a:pt x="235" y="99"/>
                </a:lnTo>
                <a:lnTo>
                  <a:pt x="230" y="96"/>
                </a:lnTo>
                <a:lnTo>
                  <a:pt x="226" y="94"/>
                </a:lnTo>
                <a:lnTo>
                  <a:pt x="224" y="94"/>
                </a:lnTo>
                <a:lnTo>
                  <a:pt x="222" y="92"/>
                </a:lnTo>
                <a:lnTo>
                  <a:pt x="217" y="90"/>
                </a:lnTo>
                <a:lnTo>
                  <a:pt x="211" y="86"/>
                </a:lnTo>
                <a:lnTo>
                  <a:pt x="207" y="85"/>
                </a:lnTo>
                <a:lnTo>
                  <a:pt x="202" y="83"/>
                </a:lnTo>
                <a:lnTo>
                  <a:pt x="198" y="83"/>
                </a:lnTo>
                <a:lnTo>
                  <a:pt x="193" y="81"/>
                </a:lnTo>
                <a:lnTo>
                  <a:pt x="191" y="79"/>
                </a:lnTo>
                <a:lnTo>
                  <a:pt x="189" y="79"/>
                </a:lnTo>
                <a:lnTo>
                  <a:pt x="185" y="77"/>
                </a:lnTo>
                <a:lnTo>
                  <a:pt x="182" y="75"/>
                </a:lnTo>
                <a:lnTo>
                  <a:pt x="178" y="74"/>
                </a:lnTo>
                <a:lnTo>
                  <a:pt x="173" y="72"/>
                </a:lnTo>
                <a:lnTo>
                  <a:pt x="169" y="70"/>
                </a:lnTo>
                <a:lnTo>
                  <a:pt x="165" y="68"/>
                </a:lnTo>
                <a:lnTo>
                  <a:pt x="158" y="66"/>
                </a:lnTo>
                <a:lnTo>
                  <a:pt x="152" y="63"/>
                </a:lnTo>
                <a:lnTo>
                  <a:pt x="149" y="63"/>
                </a:lnTo>
                <a:lnTo>
                  <a:pt x="138" y="55"/>
                </a:lnTo>
                <a:lnTo>
                  <a:pt x="130" y="53"/>
                </a:lnTo>
                <a:lnTo>
                  <a:pt x="125" y="51"/>
                </a:lnTo>
                <a:lnTo>
                  <a:pt x="117" y="50"/>
                </a:lnTo>
                <a:lnTo>
                  <a:pt x="112" y="48"/>
                </a:lnTo>
                <a:lnTo>
                  <a:pt x="106" y="46"/>
                </a:lnTo>
                <a:lnTo>
                  <a:pt x="97" y="46"/>
                </a:lnTo>
                <a:lnTo>
                  <a:pt x="88" y="42"/>
                </a:lnTo>
                <a:lnTo>
                  <a:pt x="82" y="42"/>
                </a:lnTo>
                <a:lnTo>
                  <a:pt x="77" y="40"/>
                </a:lnTo>
                <a:lnTo>
                  <a:pt x="71" y="39"/>
                </a:lnTo>
                <a:lnTo>
                  <a:pt x="68" y="37"/>
                </a:lnTo>
                <a:lnTo>
                  <a:pt x="62" y="33"/>
                </a:lnTo>
                <a:lnTo>
                  <a:pt x="57" y="31"/>
                </a:lnTo>
                <a:lnTo>
                  <a:pt x="55" y="29"/>
                </a:lnTo>
                <a:lnTo>
                  <a:pt x="51" y="28"/>
                </a:lnTo>
                <a:lnTo>
                  <a:pt x="49" y="26"/>
                </a:lnTo>
                <a:lnTo>
                  <a:pt x="46" y="24"/>
                </a:lnTo>
                <a:lnTo>
                  <a:pt x="44" y="24"/>
                </a:lnTo>
                <a:lnTo>
                  <a:pt x="40" y="20"/>
                </a:lnTo>
                <a:lnTo>
                  <a:pt x="36" y="20"/>
                </a:lnTo>
                <a:lnTo>
                  <a:pt x="35" y="18"/>
                </a:lnTo>
                <a:lnTo>
                  <a:pt x="29" y="17"/>
                </a:lnTo>
                <a:lnTo>
                  <a:pt x="29" y="17"/>
                </a:lnTo>
                <a:lnTo>
                  <a:pt x="25" y="15"/>
                </a:lnTo>
                <a:lnTo>
                  <a:pt x="24" y="15"/>
                </a:lnTo>
                <a:lnTo>
                  <a:pt x="22" y="13"/>
                </a:lnTo>
                <a:lnTo>
                  <a:pt x="20" y="13"/>
                </a:lnTo>
                <a:lnTo>
                  <a:pt x="18" y="11"/>
                </a:lnTo>
                <a:lnTo>
                  <a:pt x="16" y="11"/>
                </a:lnTo>
                <a:lnTo>
                  <a:pt x="16" y="9"/>
                </a:lnTo>
                <a:lnTo>
                  <a:pt x="14" y="9"/>
                </a:lnTo>
                <a:lnTo>
                  <a:pt x="11" y="7"/>
                </a:lnTo>
                <a:lnTo>
                  <a:pt x="11" y="7"/>
                </a:lnTo>
                <a:lnTo>
                  <a:pt x="7" y="6"/>
                </a:lnTo>
                <a:lnTo>
                  <a:pt x="5" y="4"/>
                </a:lnTo>
                <a:lnTo>
                  <a:pt x="1" y="2"/>
                </a:lnTo>
                <a:lnTo>
                  <a:pt x="0" y="0"/>
                </a:lnTo>
                <a:lnTo>
                  <a:pt x="1" y="0"/>
                </a:lnTo>
                <a:lnTo>
                  <a:pt x="5" y="2"/>
                </a:lnTo>
                <a:lnTo>
                  <a:pt x="9" y="4"/>
                </a:lnTo>
                <a:lnTo>
                  <a:pt x="11" y="4"/>
                </a:lnTo>
                <a:lnTo>
                  <a:pt x="13" y="6"/>
                </a:lnTo>
                <a:lnTo>
                  <a:pt x="16" y="7"/>
                </a:lnTo>
                <a:lnTo>
                  <a:pt x="18" y="7"/>
                </a:lnTo>
                <a:lnTo>
                  <a:pt x="22" y="9"/>
                </a:lnTo>
                <a:lnTo>
                  <a:pt x="24" y="9"/>
                </a:lnTo>
                <a:lnTo>
                  <a:pt x="25" y="11"/>
                </a:lnTo>
                <a:lnTo>
                  <a:pt x="27" y="11"/>
                </a:lnTo>
                <a:lnTo>
                  <a:pt x="31" y="11"/>
                </a:lnTo>
                <a:lnTo>
                  <a:pt x="33" y="13"/>
                </a:lnTo>
                <a:lnTo>
                  <a:pt x="36" y="13"/>
                </a:lnTo>
                <a:lnTo>
                  <a:pt x="38" y="15"/>
                </a:lnTo>
                <a:lnTo>
                  <a:pt x="42" y="17"/>
                </a:lnTo>
                <a:lnTo>
                  <a:pt x="44" y="18"/>
                </a:lnTo>
                <a:lnTo>
                  <a:pt x="47" y="18"/>
                </a:lnTo>
                <a:lnTo>
                  <a:pt x="51" y="20"/>
                </a:lnTo>
                <a:lnTo>
                  <a:pt x="53" y="22"/>
                </a:lnTo>
                <a:lnTo>
                  <a:pt x="57" y="24"/>
                </a:lnTo>
                <a:lnTo>
                  <a:pt x="58" y="24"/>
                </a:lnTo>
                <a:lnTo>
                  <a:pt x="62" y="26"/>
                </a:lnTo>
                <a:lnTo>
                  <a:pt x="68" y="28"/>
                </a:lnTo>
                <a:lnTo>
                  <a:pt x="71" y="29"/>
                </a:lnTo>
                <a:lnTo>
                  <a:pt x="77" y="31"/>
                </a:lnTo>
                <a:lnTo>
                  <a:pt x="84" y="33"/>
                </a:lnTo>
                <a:lnTo>
                  <a:pt x="92" y="37"/>
                </a:lnTo>
                <a:lnTo>
                  <a:pt x="95" y="42"/>
                </a:lnTo>
                <a:lnTo>
                  <a:pt x="101" y="46"/>
                </a:lnTo>
                <a:lnTo>
                  <a:pt x="103" y="48"/>
                </a:lnTo>
                <a:lnTo>
                  <a:pt x="106" y="51"/>
                </a:lnTo>
                <a:lnTo>
                  <a:pt x="110" y="53"/>
                </a:lnTo>
                <a:lnTo>
                  <a:pt x="112" y="55"/>
                </a:lnTo>
                <a:lnTo>
                  <a:pt x="114" y="57"/>
                </a:lnTo>
                <a:lnTo>
                  <a:pt x="117" y="57"/>
                </a:lnTo>
                <a:lnTo>
                  <a:pt x="123" y="61"/>
                </a:lnTo>
                <a:lnTo>
                  <a:pt x="127" y="61"/>
                </a:lnTo>
                <a:lnTo>
                  <a:pt x="130" y="63"/>
                </a:lnTo>
                <a:lnTo>
                  <a:pt x="134" y="64"/>
                </a:lnTo>
                <a:lnTo>
                  <a:pt x="138" y="66"/>
                </a:lnTo>
                <a:lnTo>
                  <a:pt x="141" y="68"/>
                </a:lnTo>
                <a:lnTo>
                  <a:pt x="147" y="70"/>
                </a:lnTo>
                <a:lnTo>
                  <a:pt x="150" y="72"/>
                </a:lnTo>
                <a:lnTo>
                  <a:pt x="152" y="74"/>
                </a:lnTo>
                <a:lnTo>
                  <a:pt x="156" y="74"/>
                </a:lnTo>
                <a:lnTo>
                  <a:pt x="158" y="75"/>
                </a:lnTo>
                <a:lnTo>
                  <a:pt x="160" y="75"/>
                </a:lnTo>
                <a:lnTo>
                  <a:pt x="161" y="77"/>
                </a:lnTo>
                <a:lnTo>
                  <a:pt x="165" y="77"/>
                </a:lnTo>
                <a:lnTo>
                  <a:pt x="167" y="79"/>
                </a:lnTo>
                <a:lnTo>
                  <a:pt x="169" y="79"/>
                </a:lnTo>
                <a:lnTo>
                  <a:pt x="171" y="81"/>
                </a:lnTo>
                <a:lnTo>
                  <a:pt x="173" y="81"/>
                </a:lnTo>
                <a:lnTo>
                  <a:pt x="174" y="81"/>
                </a:lnTo>
                <a:lnTo>
                  <a:pt x="176" y="83"/>
                </a:lnTo>
                <a:lnTo>
                  <a:pt x="178" y="83"/>
                </a:lnTo>
                <a:lnTo>
                  <a:pt x="182" y="85"/>
                </a:lnTo>
                <a:lnTo>
                  <a:pt x="185" y="86"/>
                </a:lnTo>
                <a:lnTo>
                  <a:pt x="189" y="88"/>
                </a:lnTo>
                <a:lnTo>
                  <a:pt x="193" y="90"/>
                </a:lnTo>
                <a:lnTo>
                  <a:pt x="196" y="90"/>
                </a:lnTo>
                <a:lnTo>
                  <a:pt x="200" y="92"/>
                </a:lnTo>
                <a:lnTo>
                  <a:pt x="204" y="94"/>
                </a:lnTo>
                <a:lnTo>
                  <a:pt x="207" y="96"/>
                </a:lnTo>
                <a:lnTo>
                  <a:pt x="211" y="97"/>
                </a:lnTo>
                <a:lnTo>
                  <a:pt x="215" y="99"/>
                </a:lnTo>
                <a:lnTo>
                  <a:pt x="219" y="99"/>
                </a:lnTo>
                <a:lnTo>
                  <a:pt x="228" y="103"/>
                </a:lnTo>
                <a:lnTo>
                  <a:pt x="233" y="105"/>
                </a:lnTo>
                <a:lnTo>
                  <a:pt x="237" y="103"/>
                </a:lnTo>
                <a:lnTo>
                  <a:pt x="244" y="103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41" name="Freeform 2197"/>
          <p:cNvSpPr>
            <a:spLocks/>
          </p:cNvSpPr>
          <p:nvPr/>
        </p:nvSpPr>
        <p:spPr bwMode="auto">
          <a:xfrm>
            <a:off x="6399213" y="4095750"/>
            <a:ext cx="193675" cy="82550"/>
          </a:xfrm>
          <a:custGeom>
            <a:avLst/>
            <a:gdLst>
              <a:gd name="T0" fmla="*/ 235 w 244"/>
              <a:gd name="T1" fmla="*/ 99 h 105"/>
              <a:gd name="T2" fmla="*/ 224 w 244"/>
              <a:gd name="T3" fmla="*/ 94 h 105"/>
              <a:gd name="T4" fmla="*/ 211 w 244"/>
              <a:gd name="T5" fmla="*/ 86 h 105"/>
              <a:gd name="T6" fmla="*/ 198 w 244"/>
              <a:gd name="T7" fmla="*/ 83 h 105"/>
              <a:gd name="T8" fmla="*/ 189 w 244"/>
              <a:gd name="T9" fmla="*/ 79 h 105"/>
              <a:gd name="T10" fmla="*/ 178 w 244"/>
              <a:gd name="T11" fmla="*/ 74 h 105"/>
              <a:gd name="T12" fmla="*/ 165 w 244"/>
              <a:gd name="T13" fmla="*/ 68 h 105"/>
              <a:gd name="T14" fmla="*/ 149 w 244"/>
              <a:gd name="T15" fmla="*/ 63 h 105"/>
              <a:gd name="T16" fmla="*/ 125 w 244"/>
              <a:gd name="T17" fmla="*/ 51 h 105"/>
              <a:gd name="T18" fmla="*/ 106 w 244"/>
              <a:gd name="T19" fmla="*/ 46 h 105"/>
              <a:gd name="T20" fmla="*/ 82 w 244"/>
              <a:gd name="T21" fmla="*/ 42 h 105"/>
              <a:gd name="T22" fmla="*/ 68 w 244"/>
              <a:gd name="T23" fmla="*/ 37 h 105"/>
              <a:gd name="T24" fmla="*/ 55 w 244"/>
              <a:gd name="T25" fmla="*/ 29 h 105"/>
              <a:gd name="T26" fmla="*/ 46 w 244"/>
              <a:gd name="T27" fmla="*/ 24 h 105"/>
              <a:gd name="T28" fmla="*/ 36 w 244"/>
              <a:gd name="T29" fmla="*/ 20 h 105"/>
              <a:gd name="T30" fmla="*/ 29 w 244"/>
              <a:gd name="T31" fmla="*/ 17 h 105"/>
              <a:gd name="T32" fmla="*/ 22 w 244"/>
              <a:gd name="T33" fmla="*/ 13 h 105"/>
              <a:gd name="T34" fmla="*/ 16 w 244"/>
              <a:gd name="T35" fmla="*/ 11 h 105"/>
              <a:gd name="T36" fmla="*/ 11 w 244"/>
              <a:gd name="T37" fmla="*/ 7 h 105"/>
              <a:gd name="T38" fmla="*/ 5 w 244"/>
              <a:gd name="T39" fmla="*/ 4 h 105"/>
              <a:gd name="T40" fmla="*/ 1 w 244"/>
              <a:gd name="T41" fmla="*/ 0 h 105"/>
              <a:gd name="T42" fmla="*/ 11 w 244"/>
              <a:gd name="T43" fmla="*/ 4 h 105"/>
              <a:gd name="T44" fmla="*/ 18 w 244"/>
              <a:gd name="T45" fmla="*/ 7 h 105"/>
              <a:gd name="T46" fmla="*/ 25 w 244"/>
              <a:gd name="T47" fmla="*/ 11 h 105"/>
              <a:gd name="T48" fmla="*/ 33 w 244"/>
              <a:gd name="T49" fmla="*/ 13 h 105"/>
              <a:gd name="T50" fmla="*/ 42 w 244"/>
              <a:gd name="T51" fmla="*/ 17 h 105"/>
              <a:gd name="T52" fmla="*/ 51 w 244"/>
              <a:gd name="T53" fmla="*/ 20 h 105"/>
              <a:gd name="T54" fmla="*/ 58 w 244"/>
              <a:gd name="T55" fmla="*/ 24 h 105"/>
              <a:gd name="T56" fmla="*/ 71 w 244"/>
              <a:gd name="T57" fmla="*/ 29 h 105"/>
              <a:gd name="T58" fmla="*/ 92 w 244"/>
              <a:gd name="T59" fmla="*/ 37 h 105"/>
              <a:gd name="T60" fmla="*/ 103 w 244"/>
              <a:gd name="T61" fmla="*/ 48 h 105"/>
              <a:gd name="T62" fmla="*/ 112 w 244"/>
              <a:gd name="T63" fmla="*/ 55 h 105"/>
              <a:gd name="T64" fmla="*/ 123 w 244"/>
              <a:gd name="T65" fmla="*/ 61 h 105"/>
              <a:gd name="T66" fmla="*/ 134 w 244"/>
              <a:gd name="T67" fmla="*/ 64 h 105"/>
              <a:gd name="T68" fmla="*/ 147 w 244"/>
              <a:gd name="T69" fmla="*/ 70 h 105"/>
              <a:gd name="T70" fmla="*/ 156 w 244"/>
              <a:gd name="T71" fmla="*/ 74 h 105"/>
              <a:gd name="T72" fmla="*/ 161 w 244"/>
              <a:gd name="T73" fmla="*/ 77 h 105"/>
              <a:gd name="T74" fmla="*/ 169 w 244"/>
              <a:gd name="T75" fmla="*/ 79 h 105"/>
              <a:gd name="T76" fmla="*/ 174 w 244"/>
              <a:gd name="T77" fmla="*/ 81 h 105"/>
              <a:gd name="T78" fmla="*/ 182 w 244"/>
              <a:gd name="T79" fmla="*/ 85 h 105"/>
              <a:gd name="T80" fmla="*/ 193 w 244"/>
              <a:gd name="T81" fmla="*/ 90 h 105"/>
              <a:gd name="T82" fmla="*/ 204 w 244"/>
              <a:gd name="T83" fmla="*/ 94 h 105"/>
              <a:gd name="T84" fmla="*/ 215 w 244"/>
              <a:gd name="T85" fmla="*/ 99 h 105"/>
              <a:gd name="T86" fmla="*/ 233 w 244"/>
              <a:gd name="T87" fmla="*/ 105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44" h="105">
                <a:moveTo>
                  <a:pt x="244" y="103"/>
                </a:moveTo>
                <a:lnTo>
                  <a:pt x="241" y="101"/>
                </a:lnTo>
                <a:lnTo>
                  <a:pt x="235" y="99"/>
                </a:lnTo>
                <a:lnTo>
                  <a:pt x="230" y="96"/>
                </a:lnTo>
                <a:lnTo>
                  <a:pt x="226" y="94"/>
                </a:lnTo>
                <a:lnTo>
                  <a:pt x="224" y="94"/>
                </a:lnTo>
                <a:lnTo>
                  <a:pt x="222" y="92"/>
                </a:lnTo>
                <a:lnTo>
                  <a:pt x="217" y="90"/>
                </a:lnTo>
                <a:lnTo>
                  <a:pt x="211" y="86"/>
                </a:lnTo>
                <a:lnTo>
                  <a:pt x="207" y="85"/>
                </a:lnTo>
                <a:lnTo>
                  <a:pt x="202" y="83"/>
                </a:lnTo>
                <a:lnTo>
                  <a:pt x="198" y="83"/>
                </a:lnTo>
                <a:lnTo>
                  <a:pt x="193" y="81"/>
                </a:lnTo>
                <a:lnTo>
                  <a:pt x="191" y="79"/>
                </a:lnTo>
                <a:lnTo>
                  <a:pt x="189" y="79"/>
                </a:lnTo>
                <a:lnTo>
                  <a:pt x="185" y="77"/>
                </a:lnTo>
                <a:lnTo>
                  <a:pt x="182" y="75"/>
                </a:lnTo>
                <a:lnTo>
                  <a:pt x="178" y="74"/>
                </a:lnTo>
                <a:lnTo>
                  <a:pt x="173" y="72"/>
                </a:lnTo>
                <a:lnTo>
                  <a:pt x="169" y="70"/>
                </a:lnTo>
                <a:lnTo>
                  <a:pt x="165" y="68"/>
                </a:lnTo>
                <a:lnTo>
                  <a:pt x="158" y="66"/>
                </a:lnTo>
                <a:lnTo>
                  <a:pt x="152" y="63"/>
                </a:lnTo>
                <a:lnTo>
                  <a:pt x="149" y="63"/>
                </a:lnTo>
                <a:lnTo>
                  <a:pt x="138" y="55"/>
                </a:lnTo>
                <a:lnTo>
                  <a:pt x="130" y="53"/>
                </a:lnTo>
                <a:lnTo>
                  <a:pt x="125" y="51"/>
                </a:lnTo>
                <a:lnTo>
                  <a:pt x="117" y="50"/>
                </a:lnTo>
                <a:lnTo>
                  <a:pt x="112" y="48"/>
                </a:lnTo>
                <a:lnTo>
                  <a:pt x="106" y="46"/>
                </a:lnTo>
                <a:lnTo>
                  <a:pt x="97" y="46"/>
                </a:lnTo>
                <a:lnTo>
                  <a:pt x="88" y="42"/>
                </a:lnTo>
                <a:lnTo>
                  <a:pt x="82" y="42"/>
                </a:lnTo>
                <a:lnTo>
                  <a:pt x="77" y="40"/>
                </a:lnTo>
                <a:lnTo>
                  <a:pt x="71" y="39"/>
                </a:lnTo>
                <a:lnTo>
                  <a:pt x="68" y="37"/>
                </a:lnTo>
                <a:lnTo>
                  <a:pt x="62" y="33"/>
                </a:lnTo>
                <a:lnTo>
                  <a:pt x="57" y="31"/>
                </a:lnTo>
                <a:lnTo>
                  <a:pt x="55" y="29"/>
                </a:lnTo>
                <a:lnTo>
                  <a:pt x="51" y="28"/>
                </a:lnTo>
                <a:lnTo>
                  <a:pt x="49" y="26"/>
                </a:lnTo>
                <a:lnTo>
                  <a:pt x="46" y="24"/>
                </a:lnTo>
                <a:lnTo>
                  <a:pt x="44" y="24"/>
                </a:lnTo>
                <a:lnTo>
                  <a:pt x="40" y="20"/>
                </a:lnTo>
                <a:lnTo>
                  <a:pt x="36" y="20"/>
                </a:lnTo>
                <a:lnTo>
                  <a:pt x="35" y="18"/>
                </a:lnTo>
                <a:lnTo>
                  <a:pt x="29" y="17"/>
                </a:lnTo>
                <a:lnTo>
                  <a:pt x="29" y="17"/>
                </a:lnTo>
                <a:lnTo>
                  <a:pt x="25" y="15"/>
                </a:lnTo>
                <a:lnTo>
                  <a:pt x="24" y="15"/>
                </a:lnTo>
                <a:lnTo>
                  <a:pt x="22" y="13"/>
                </a:lnTo>
                <a:lnTo>
                  <a:pt x="20" y="13"/>
                </a:lnTo>
                <a:lnTo>
                  <a:pt x="18" y="11"/>
                </a:lnTo>
                <a:lnTo>
                  <a:pt x="16" y="11"/>
                </a:lnTo>
                <a:lnTo>
                  <a:pt x="16" y="9"/>
                </a:lnTo>
                <a:lnTo>
                  <a:pt x="14" y="9"/>
                </a:lnTo>
                <a:lnTo>
                  <a:pt x="11" y="7"/>
                </a:lnTo>
                <a:lnTo>
                  <a:pt x="11" y="7"/>
                </a:lnTo>
                <a:lnTo>
                  <a:pt x="7" y="6"/>
                </a:lnTo>
                <a:lnTo>
                  <a:pt x="5" y="4"/>
                </a:lnTo>
                <a:lnTo>
                  <a:pt x="1" y="2"/>
                </a:lnTo>
                <a:lnTo>
                  <a:pt x="0" y="0"/>
                </a:lnTo>
                <a:lnTo>
                  <a:pt x="1" y="0"/>
                </a:lnTo>
                <a:lnTo>
                  <a:pt x="5" y="2"/>
                </a:lnTo>
                <a:lnTo>
                  <a:pt x="9" y="4"/>
                </a:lnTo>
                <a:lnTo>
                  <a:pt x="11" y="4"/>
                </a:lnTo>
                <a:lnTo>
                  <a:pt x="13" y="6"/>
                </a:lnTo>
                <a:lnTo>
                  <a:pt x="16" y="7"/>
                </a:lnTo>
                <a:lnTo>
                  <a:pt x="18" y="7"/>
                </a:lnTo>
                <a:lnTo>
                  <a:pt x="22" y="9"/>
                </a:lnTo>
                <a:lnTo>
                  <a:pt x="24" y="9"/>
                </a:lnTo>
                <a:lnTo>
                  <a:pt x="25" y="11"/>
                </a:lnTo>
                <a:lnTo>
                  <a:pt x="27" y="11"/>
                </a:lnTo>
                <a:lnTo>
                  <a:pt x="31" y="11"/>
                </a:lnTo>
                <a:lnTo>
                  <a:pt x="33" y="13"/>
                </a:lnTo>
                <a:lnTo>
                  <a:pt x="36" y="13"/>
                </a:lnTo>
                <a:lnTo>
                  <a:pt x="38" y="15"/>
                </a:lnTo>
                <a:lnTo>
                  <a:pt x="42" y="17"/>
                </a:lnTo>
                <a:lnTo>
                  <a:pt x="44" y="18"/>
                </a:lnTo>
                <a:lnTo>
                  <a:pt x="47" y="18"/>
                </a:lnTo>
                <a:lnTo>
                  <a:pt x="51" y="20"/>
                </a:lnTo>
                <a:lnTo>
                  <a:pt x="53" y="22"/>
                </a:lnTo>
                <a:lnTo>
                  <a:pt x="57" y="24"/>
                </a:lnTo>
                <a:lnTo>
                  <a:pt x="58" y="24"/>
                </a:lnTo>
                <a:lnTo>
                  <a:pt x="62" y="26"/>
                </a:lnTo>
                <a:lnTo>
                  <a:pt x="68" y="28"/>
                </a:lnTo>
                <a:lnTo>
                  <a:pt x="71" y="29"/>
                </a:lnTo>
                <a:lnTo>
                  <a:pt x="77" y="31"/>
                </a:lnTo>
                <a:lnTo>
                  <a:pt x="84" y="33"/>
                </a:lnTo>
                <a:lnTo>
                  <a:pt x="92" y="37"/>
                </a:lnTo>
                <a:lnTo>
                  <a:pt x="95" y="42"/>
                </a:lnTo>
                <a:lnTo>
                  <a:pt x="101" y="46"/>
                </a:lnTo>
                <a:lnTo>
                  <a:pt x="103" y="48"/>
                </a:lnTo>
                <a:lnTo>
                  <a:pt x="106" y="51"/>
                </a:lnTo>
                <a:lnTo>
                  <a:pt x="110" y="53"/>
                </a:lnTo>
                <a:lnTo>
                  <a:pt x="112" y="55"/>
                </a:lnTo>
                <a:lnTo>
                  <a:pt x="114" y="57"/>
                </a:lnTo>
                <a:lnTo>
                  <a:pt x="117" y="57"/>
                </a:lnTo>
                <a:lnTo>
                  <a:pt x="123" y="61"/>
                </a:lnTo>
                <a:lnTo>
                  <a:pt x="127" y="61"/>
                </a:lnTo>
                <a:lnTo>
                  <a:pt x="130" y="63"/>
                </a:lnTo>
                <a:lnTo>
                  <a:pt x="134" y="64"/>
                </a:lnTo>
                <a:lnTo>
                  <a:pt x="138" y="66"/>
                </a:lnTo>
                <a:lnTo>
                  <a:pt x="141" y="68"/>
                </a:lnTo>
                <a:lnTo>
                  <a:pt x="147" y="70"/>
                </a:lnTo>
                <a:lnTo>
                  <a:pt x="150" y="72"/>
                </a:lnTo>
                <a:lnTo>
                  <a:pt x="152" y="74"/>
                </a:lnTo>
                <a:lnTo>
                  <a:pt x="156" y="74"/>
                </a:lnTo>
                <a:lnTo>
                  <a:pt x="158" y="75"/>
                </a:lnTo>
                <a:lnTo>
                  <a:pt x="160" y="75"/>
                </a:lnTo>
                <a:lnTo>
                  <a:pt x="161" y="77"/>
                </a:lnTo>
                <a:lnTo>
                  <a:pt x="165" y="77"/>
                </a:lnTo>
                <a:lnTo>
                  <a:pt x="167" y="79"/>
                </a:lnTo>
                <a:lnTo>
                  <a:pt x="169" y="79"/>
                </a:lnTo>
                <a:lnTo>
                  <a:pt x="171" y="81"/>
                </a:lnTo>
                <a:lnTo>
                  <a:pt x="173" y="81"/>
                </a:lnTo>
                <a:lnTo>
                  <a:pt x="174" y="81"/>
                </a:lnTo>
                <a:lnTo>
                  <a:pt x="176" y="83"/>
                </a:lnTo>
                <a:lnTo>
                  <a:pt x="178" y="83"/>
                </a:lnTo>
                <a:lnTo>
                  <a:pt x="182" y="85"/>
                </a:lnTo>
                <a:lnTo>
                  <a:pt x="185" y="86"/>
                </a:lnTo>
                <a:lnTo>
                  <a:pt x="189" y="88"/>
                </a:lnTo>
                <a:lnTo>
                  <a:pt x="193" y="90"/>
                </a:lnTo>
                <a:lnTo>
                  <a:pt x="196" y="90"/>
                </a:lnTo>
                <a:lnTo>
                  <a:pt x="200" y="92"/>
                </a:lnTo>
                <a:lnTo>
                  <a:pt x="204" y="94"/>
                </a:lnTo>
                <a:lnTo>
                  <a:pt x="207" y="96"/>
                </a:lnTo>
                <a:lnTo>
                  <a:pt x="211" y="97"/>
                </a:lnTo>
                <a:lnTo>
                  <a:pt x="215" y="99"/>
                </a:lnTo>
                <a:lnTo>
                  <a:pt x="219" y="99"/>
                </a:lnTo>
                <a:lnTo>
                  <a:pt x="228" y="103"/>
                </a:lnTo>
                <a:lnTo>
                  <a:pt x="233" y="105"/>
                </a:lnTo>
                <a:lnTo>
                  <a:pt x="237" y="103"/>
                </a:lnTo>
                <a:lnTo>
                  <a:pt x="244" y="10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42" name="Freeform 2198"/>
          <p:cNvSpPr>
            <a:spLocks/>
          </p:cNvSpPr>
          <p:nvPr/>
        </p:nvSpPr>
        <p:spPr bwMode="auto">
          <a:xfrm>
            <a:off x="6484938" y="4135438"/>
            <a:ext cx="98425" cy="41275"/>
          </a:xfrm>
          <a:custGeom>
            <a:avLst/>
            <a:gdLst>
              <a:gd name="T0" fmla="*/ 0 w 123"/>
              <a:gd name="T1" fmla="*/ 0 h 51"/>
              <a:gd name="T2" fmla="*/ 2 w 123"/>
              <a:gd name="T3" fmla="*/ 0 h 51"/>
              <a:gd name="T4" fmla="*/ 2 w 123"/>
              <a:gd name="T5" fmla="*/ 0 h 51"/>
              <a:gd name="T6" fmla="*/ 4 w 123"/>
              <a:gd name="T7" fmla="*/ 1 h 51"/>
              <a:gd name="T8" fmla="*/ 6 w 123"/>
              <a:gd name="T9" fmla="*/ 1 h 51"/>
              <a:gd name="T10" fmla="*/ 7 w 123"/>
              <a:gd name="T11" fmla="*/ 1 h 51"/>
              <a:gd name="T12" fmla="*/ 9 w 123"/>
              <a:gd name="T13" fmla="*/ 3 h 51"/>
              <a:gd name="T14" fmla="*/ 11 w 123"/>
              <a:gd name="T15" fmla="*/ 3 h 51"/>
              <a:gd name="T16" fmla="*/ 13 w 123"/>
              <a:gd name="T17" fmla="*/ 5 h 51"/>
              <a:gd name="T18" fmla="*/ 15 w 123"/>
              <a:gd name="T19" fmla="*/ 5 h 51"/>
              <a:gd name="T20" fmla="*/ 17 w 123"/>
              <a:gd name="T21" fmla="*/ 5 h 51"/>
              <a:gd name="T22" fmla="*/ 22 w 123"/>
              <a:gd name="T23" fmla="*/ 7 h 51"/>
              <a:gd name="T24" fmla="*/ 26 w 123"/>
              <a:gd name="T25" fmla="*/ 9 h 51"/>
              <a:gd name="T26" fmla="*/ 29 w 123"/>
              <a:gd name="T27" fmla="*/ 11 h 51"/>
              <a:gd name="T28" fmla="*/ 33 w 123"/>
              <a:gd name="T29" fmla="*/ 13 h 51"/>
              <a:gd name="T30" fmla="*/ 37 w 123"/>
              <a:gd name="T31" fmla="*/ 13 h 51"/>
              <a:gd name="T32" fmla="*/ 40 w 123"/>
              <a:gd name="T33" fmla="*/ 14 h 51"/>
              <a:gd name="T34" fmla="*/ 44 w 123"/>
              <a:gd name="T35" fmla="*/ 16 h 51"/>
              <a:gd name="T36" fmla="*/ 50 w 123"/>
              <a:gd name="T37" fmla="*/ 18 h 51"/>
              <a:gd name="T38" fmla="*/ 53 w 123"/>
              <a:gd name="T39" fmla="*/ 20 h 51"/>
              <a:gd name="T40" fmla="*/ 57 w 123"/>
              <a:gd name="T41" fmla="*/ 22 h 51"/>
              <a:gd name="T42" fmla="*/ 63 w 123"/>
              <a:gd name="T43" fmla="*/ 24 h 51"/>
              <a:gd name="T44" fmla="*/ 66 w 123"/>
              <a:gd name="T45" fmla="*/ 25 h 51"/>
              <a:gd name="T46" fmla="*/ 72 w 123"/>
              <a:gd name="T47" fmla="*/ 27 h 51"/>
              <a:gd name="T48" fmla="*/ 79 w 123"/>
              <a:gd name="T49" fmla="*/ 31 h 51"/>
              <a:gd name="T50" fmla="*/ 81 w 123"/>
              <a:gd name="T51" fmla="*/ 33 h 51"/>
              <a:gd name="T52" fmla="*/ 85 w 123"/>
              <a:gd name="T53" fmla="*/ 33 h 51"/>
              <a:gd name="T54" fmla="*/ 88 w 123"/>
              <a:gd name="T55" fmla="*/ 36 h 51"/>
              <a:gd name="T56" fmla="*/ 94 w 123"/>
              <a:gd name="T57" fmla="*/ 38 h 51"/>
              <a:gd name="T58" fmla="*/ 97 w 123"/>
              <a:gd name="T59" fmla="*/ 38 h 51"/>
              <a:gd name="T60" fmla="*/ 101 w 123"/>
              <a:gd name="T61" fmla="*/ 40 h 51"/>
              <a:gd name="T62" fmla="*/ 105 w 123"/>
              <a:gd name="T63" fmla="*/ 42 h 51"/>
              <a:gd name="T64" fmla="*/ 107 w 123"/>
              <a:gd name="T65" fmla="*/ 44 h 51"/>
              <a:gd name="T66" fmla="*/ 114 w 123"/>
              <a:gd name="T67" fmla="*/ 46 h 51"/>
              <a:gd name="T68" fmla="*/ 123 w 123"/>
              <a:gd name="T69" fmla="*/ 51 h 51"/>
              <a:gd name="T70" fmla="*/ 0 w 123"/>
              <a:gd name="T71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3" h="51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1"/>
                </a:lnTo>
                <a:lnTo>
                  <a:pt x="6" y="1"/>
                </a:lnTo>
                <a:lnTo>
                  <a:pt x="7" y="1"/>
                </a:lnTo>
                <a:lnTo>
                  <a:pt x="9" y="3"/>
                </a:lnTo>
                <a:lnTo>
                  <a:pt x="11" y="3"/>
                </a:lnTo>
                <a:lnTo>
                  <a:pt x="13" y="5"/>
                </a:lnTo>
                <a:lnTo>
                  <a:pt x="15" y="5"/>
                </a:lnTo>
                <a:lnTo>
                  <a:pt x="17" y="5"/>
                </a:lnTo>
                <a:lnTo>
                  <a:pt x="22" y="7"/>
                </a:lnTo>
                <a:lnTo>
                  <a:pt x="26" y="9"/>
                </a:lnTo>
                <a:lnTo>
                  <a:pt x="29" y="11"/>
                </a:lnTo>
                <a:lnTo>
                  <a:pt x="33" y="13"/>
                </a:lnTo>
                <a:lnTo>
                  <a:pt x="37" y="13"/>
                </a:lnTo>
                <a:lnTo>
                  <a:pt x="40" y="14"/>
                </a:lnTo>
                <a:lnTo>
                  <a:pt x="44" y="16"/>
                </a:lnTo>
                <a:lnTo>
                  <a:pt x="50" y="18"/>
                </a:lnTo>
                <a:lnTo>
                  <a:pt x="53" y="20"/>
                </a:lnTo>
                <a:lnTo>
                  <a:pt x="57" y="22"/>
                </a:lnTo>
                <a:lnTo>
                  <a:pt x="63" y="24"/>
                </a:lnTo>
                <a:lnTo>
                  <a:pt x="66" y="25"/>
                </a:lnTo>
                <a:lnTo>
                  <a:pt x="72" y="27"/>
                </a:lnTo>
                <a:lnTo>
                  <a:pt x="79" y="31"/>
                </a:lnTo>
                <a:lnTo>
                  <a:pt x="81" y="33"/>
                </a:lnTo>
                <a:lnTo>
                  <a:pt x="85" y="33"/>
                </a:lnTo>
                <a:lnTo>
                  <a:pt x="88" y="36"/>
                </a:lnTo>
                <a:lnTo>
                  <a:pt x="94" y="38"/>
                </a:lnTo>
                <a:lnTo>
                  <a:pt x="97" y="38"/>
                </a:lnTo>
                <a:lnTo>
                  <a:pt x="101" y="40"/>
                </a:lnTo>
                <a:lnTo>
                  <a:pt x="105" y="42"/>
                </a:lnTo>
                <a:lnTo>
                  <a:pt x="107" y="44"/>
                </a:lnTo>
                <a:lnTo>
                  <a:pt x="114" y="46"/>
                </a:lnTo>
                <a:lnTo>
                  <a:pt x="123" y="51"/>
                </a:lnTo>
                <a:lnTo>
                  <a:pt x="0" y="0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43" name="Freeform 2199"/>
          <p:cNvSpPr>
            <a:spLocks/>
          </p:cNvSpPr>
          <p:nvPr/>
        </p:nvSpPr>
        <p:spPr bwMode="auto">
          <a:xfrm>
            <a:off x="6484938" y="4135438"/>
            <a:ext cx="98425" cy="41275"/>
          </a:xfrm>
          <a:custGeom>
            <a:avLst/>
            <a:gdLst>
              <a:gd name="T0" fmla="*/ 0 w 123"/>
              <a:gd name="T1" fmla="*/ 0 h 51"/>
              <a:gd name="T2" fmla="*/ 2 w 123"/>
              <a:gd name="T3" fmla="*/ 0 h 51"/>
              <a:gd name="T4" fmla="*/ 2 w 123"/>
              <a:gd name="T5" fmla="*/ 0 h 51"/>
              <a:gd name="T6" fmla="*/ 4 w 123"/>
              <a:gd name="T7" fmla="*/ 1 h 51"/>
              <a:gd name="T8" fmla="*/ 6 w 123"/>
              <a:gd name="T9" fmla="*/ 1 h 51"/>
              <a:gd name="T10" fmla="*/ 7 w 123"/>
              <a:gd name="T11" fmla="*/ 1 h 51"/>
              <a:gd name="T12" fmla="*/ 9 w 123"/>
              <a:gd name="T13" fmla="*/ 3 h 51"/>
              <a:gd name="T14" fmla="*/ 11 w 123"/>
              <a:gd name="T15" fmla="*/ 3 h 51"/>
              <a:gd name="T16" fmla="*/ 13 w 123"/>
              <a:gd name="T17" fmla="*/ 5 h 51"/>
              <a:gd name="T18" fmla="*/ 15 w 123"/>
              <a:gd name="T19" fmla="*/ 5 h 51"/>
              <a:gd name="T20" fmla="*/ 17 w 123"/>
              <a:gd name="T21" fmla="*/ 5 h 51"/>
              <a:gd name="T22" fmla="*/ 22 w 123"/>
              <a:gd name="T23" fmla="*/ 7 h 51"/>
              <a:gd name="T24" fmla="*/ 26 w 123"/>
              <a:gd name="T25" fmla="*/ 9 h 51"/>
              <a:gd name="T26" fmla="*/ 29 w 123"/>
              <a:gd name="T27" fmla="*/ 11 h 51"/>
              <a:gd name="T28" fmla="*/ 33 w 123"/>
              <a:gd name="T29" fmla="*/ 13 h 51"/>
              <a:gd name="T30" fmla="*/ 37 w 123"/>
              <a:gd name="T31" fmla="*/ 13 h 51"/>
              <a:gd name="T32" fmla="*/ 40 w 123"/>
              <a:gd name="T33" fmla="*/ 14 h 51"/>
              <a:gd name="T34" fmla="*/ 44 w 123"/>
              <a:gd name="T35" fmla="*/ 16 h 51"/>
              <a:gd name="T36" fmla="*/ 50 w 123"/>
              <a:gd name="T37" fmla="*/ 18 h 51"/>
              <a:gd name="T38" fmla="*/ 53 w 123"/>
              <a:gd name="T39" fmla="*/ 20 h 51"/>
              <a:gd name="T40" fmla="*/ 57 w 123"/>
              <a:gd name="T41" fmla="*/ 22 h 51"/>
              <a:gd name="T42" fmla="*/ 63 w 123"/>
              <a:gd name="T43" fmla="*/ 24 h 51"/>
              <a:gd name="T44" fmla="*/ 66 w 123"/>
              <a:gd name="T45" fmla="*/ 25 h 51"/>
              <a:gd name="T46" fmla="*/ 72 w 123"/>
              <a:gd name="T47" fmla="*/ 27 h 51"/>
              <a:gd name="T48" fmla="*/ 79 w 123"/>
              <a:gd name="T49" fmla="*/ 31 h 51"/>
              <a:gd name="T50" fmla="*/ 81 w 123"/>
              <a:gd name="T51" fmla="*/ 33 h 51"/>
              <a:gd name="T52" fmla="*/ 85 w 123"/>
              <a:gd name="T53" fmla="*/ 33 h 51"/>
              <a:gd name="T54" fmla="*/ 88 w 123"/>
              <a:gd name="T55" fmla="*/ 36 h 51"/>
              <a:gd name="T56" fmla="*/ 94 w 123"/>
              <a:gd name="T57" fmla="*/ 38 h 51"/>
              <a:gd name="T58" fmla="*/ 97 w 123"/>
              <a:gd name="T59" fmla="*/ 38 h 51"/>
              <a:gd name="T60" fmla="*/ 101 w 123"/>
              <a:gd name="T61" fmla="*/ 40 h 51"/>
              <a:gd name="T62" fmla="*/ 105 w 123"/>
              <a:gd name="T63" fmla="*/ 42 h 51"/>
              <a:gd name="T64" fmla="*/ 107 w 123"/>
              <a:gd name="T65" fmla="*/ 44 h 51"/>
              <a:gd name="T66" fmla="*/ 114 w 123"/>
              <a:gd name="T67" fmla="*/ 46 h 51"/>
              <a:gd name="T68" fmla="*/ 123 w 123"/>
              <a:gd name="T69" fmla="*/ 51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3" h="51">
                <a:moveTo>
                  <a:pt x="0" y="0"/>
                </a:moveTo>
                <a:lnTo>
                  <a:pt x="2" y="0"/>
                </a:lnTo>
                <a:lnTo>
                  <a:pt x="2" y="0"/>
                </a:lnTo>
                <a:lnTo>
                  <a:pt x="4" y="1"/>
                </a:lnTo>
                <a:lnTo>
                  <a:pt x="6" y="1"/>
                </a:lnTo>
                <a:lnTo>
                  <a:pt x="7" y="1"/>
                </a:lnTo>
                <a:lnTo>
                  <a:pt x="9" y="3"/>
                </a:lnTo>
                <a:lnTo>
                  <a:pt x="11" y="3"/>
                </a:lnTo>
                <a:lnTo>
                  <a:pt x="13" y="5"/>
                </a:lnTo>
                <a:lnTo>
                  <a:pt x="15" y="5"/>
                </a:lnTo>
                <a:lnTo>
                  <a:pt x="17" y="5"/>
                </a:lnTo>
                <a:lnTo>
                  <a:pt x="22" y="7"/>
                </a:lnTo>
                <a:lnTo>
                  <a:pt x="26" y="9"/>
                </a:lnTo>
                <a:lnTo>
                  <a:pt x="29" y="11"/>
                </a:lnTo>
                <a:lnTo>
                  <a:pt x="33" y="13"/>
                </a:lnTo>
                <a:lnTo>
                  <a:pt x="37" y="13"/>
                </a:lnTo>
                <a:lnTo>
                  <a:pt x="40" y="14"/>
                </a:lnTo>
                <a:lnTo>
                  <a:pt x="44" y="16"/>
                </a:lnTo>
                <a:lnTo>
                  <a:pt x="50" y="18"/>
                </a:lnTo>
                <a:lnTo>
                  <a:pt x="53" y="20"/>
                </a:lnTo>
                <a:lnTo>
                  <a:pt x="57" y="22"/>
                </a:lnTo>
                <a:lnTo>
                  <a:pt x="63" y="24"/>
                </a:lnTo>
                <a:lnTo>
                  <a:pt x="66" y="25"/>
                </a:lnTo>
                <a:lnTo>
                  <a:pt x="72" y="27"/>
                </a:lnTo>
                <a:lnTo>
                  <a:pt x="79" y="31"/>
                </a:lnTo>
                <a:lnTo>
                  <a:pt x="81" y="33"/>
                </a:lnTo>
                <a:lnTo>
                  <a:pt x="85" y="33"/>
                </a:lnTo>
                <a:lnTo>
                  <a:pt x="88" y="36"/>
                </a:lnTo>
                <a:lnTo>
                  <a:pt x="94" y="38"/>
                </a:lnTo>
                <a:lnTo>
                  <a:pt x="97" y="38"/>
                </a:lnTo>
                <a:lnTo>
                  <a:pt x="101" y="40"/>
                </a:lnTo>
                <a:lnTo>
                  <a:pt x="105" y="42"/>
                </a:lnTo>
                <a:lnTo>
                  <a:pt x="107" y="44"/>
                </a:lnTo>
                <a:lnTo>
                  <a:pt x="114" y="46"/>
                </a:lnTo>
                <a:lnTo>
                  <a:pt x="123" y="51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44" name="Freeform 2200"/>
          <p:cNvSpPr>
            <a:spLocks/>
          </p:cNvSpPr>
          <p:nvPr/>
        </p:nvSpPr>
        <p:spPr bwMode="auto">
          <a:xfrm>
            <a:off x="6489700" y="4068763"/>
            <a:ext cx="107950" cy="115887"/>
          </a:xfrm>
          <a:custGeom>
            <a:avLst/>
            <a:gdLst>
              <a:gd name="T0" fmla="*/ 132 w 136"/>
              <a:gd name="T1" fmla="*/ 143 h 147"/>
              <a:gd name="T2" fmla="*/ 128 w 136"/>
              <a:gd name="T3" fmla="*/ 138 h 147"/>
              <a:gd name="T4" fmla="*/ 125 w 136"/>
              <a:gd name="T5" fmla="*/ 132 h 147"/>
              <a:gd name="T6" fmla="*/ 119 w 136"/>
              <a:gd name="T7" fmla="*/ 127 h 147"/>
              <a:gd name="T8" fmla="*/ 115 w 136"/>
              <a:gd name="T9" fmla="*/ 121 h 147"/>
              <a:gd name="T10" fmla="*/ 110 w 136"/>
              <a:gd name="T11" fmla="*/ 116 h 147"/>
              <a:gd name="T12" fmla="*/ 106 w 136"/>
              <a:gd name="T13" fmla="*/ 112 h 147"/>
              <a:gd name="T14" fmla="*/ 101 w 136"/>
              <a:gd name="T15" fmla="*/ 107 h 147"/>
              <a:gd name="T16" fmla="*/ 95 w 136"/>
              <a:gd name="T17" fmla="*/ 101 h 147"/>
              <a:gd name="T18" fmla="*/ 91 w 136"/>
              <a:gd name="T19" fmla="*/ 98 h 147"/>
              <a:gd name="T20" fmla="*/ 86 w 136"/>
              <a:gd name="T21" fmla="*/ 92 h 147"/>
              <a:gd name="T22" fmla="*/ 80 w 136"/>
              <a:gd name="T23" fmla="*/ 86 h 147"/>
              <a:gd name="T24" fmla="*/ 77 w 136"/>
              <a:gd name="T25" fmla="*/ 83 h 147"/>
              <a:gd name="T26" fmla="*/ 69 w 136"/>
              <a:gd name="T27" fmla="*/ 77 h 147"/>
              <a:gd name="T28" fmla="*/ 64 w 136"/>
              <a:gd name="T29" fmla="*/ 74 h 147"/>
              <a:gd name="T30" fmla="*/ 58 w 136"/>
              <a:gd name="T31" fmla="*/ 68 h 147"/>
              <a:gd name="T32" fmla="*/ 51 w 136"/>
              <a:gd name="T33" fmla="*/ 64 h 147"/>
              <a:gd name="T34" fmla="*/ 44 w 136"/>
              <a:gd name="T35" fmla="*/ 59 h 147"/>
              <a:gd name="T36" fmla="*/ 38 w 136"/>
              <a:gd name="T37" fmla="*/ 55 h 147"/>
              <a:gd name="T38" fmla="*/ 31 w 136"/>
              <a:gd name="T39" fmla="*/ 50 h 147"/>
              <a:gd name="T40" fmla="*/ 25 w 136"/>
              <a:gd name="T41" fmla="*/ 44 h 147"/>
              <a:gd name="T42" fmla="*/ 20 w 136"/>
              <a:gd name="T43" fmla="*/ 39 h 147"/>
              <a:gd name="T44" fmla="*/ 12 w 136"/>
              <a:gd name="T45" fmla="*/ 33 h 147"/>
              <a:gd name="T46" fmla="*/ 7 w 136"/>
              <a:gd name="T47" fmla="*/ 26 h 147"/>
              <a:gd name="T48" fmla="*/ 1 w 136"/>
              <a:gd name="T49" fmla="*/ 18 h 147"/>
              <a:gd name="T50" fmla="*/ 0 w 136"/>
              <a:gd name="T51" fmla="*/ 11 h 147"/>
              <a:gd name="T52" fmla="*/ 1 w 136"/>
              <a:gd name="T53" fmla="*/ 6 h 147"/>
              <a:gd name="T54" fmla="*/ 7 w 136"/>
              <a:gd name="T55" fmla="*/ 2 h 147"/>
              <a:gd name="T56" fmla="*/ 12 w 136"/>
              <a:gd name="T57" fmla="*/ 4 h 147"/>
              <a:gd name="T58" fmla="*/ 12 w 136"/>
              <a:gd name="T59" fmla="*/ 9 h 147"/>
              <a:gd name="T60" fmla="*/ 14 w 136"/>
              <a:gd name="T61" fmla="*/ 15 h 147"/>
              <a:gd name="T62" fmla="*/ 18 w 136"/>
              <a:gd name="T63" fmla="*/ 20 h 147"/>
              <a:gd name="T64" fmla="*/ 23 w 136"/>
              <a:gd name="T65" fmla="*/ 26 h 147"/>
              <a:gd name="T66" fmla="*/ 29 w 136"/>
              <a:gd name="T67" fmla="*/ 31 h 147"/>
              <a:gd name="T68" fmla="*/ 33 w 136"/>
              <a:gd name="T69" fmla="*/ 35 h 147"/>
              <a:gd name="T70" fmla="*/ 36 w 136"/>
              <a:gd name="T71" fmla="*/ 41 h 147"/>
              <a:gd name="T72" fmla="*/ 40 w 136"/>
              <a:gd name="T73" fmla="*/ 46 h 147"/>
              <a:gd name="T74" fmla="*/ 42 w 136"/>
              <a:gd name="T75" fmla="*/ 52 h 147"/>
              <a:gd name="T76" fmla="*/ 45 w 136"/>
              <a:gd name="T77" fmla="*/ 59 h 147"/>
              <a:gd name="T78" fmla="*/ 49 w 136"/>
              <a:gd name="T79" fmla="*/ 64 h 147"/>
              <a:gd name="T80" fmla="*/ 53 w 136"/>
              <a:gd name="T81" fmla="*/ 70 h 147"/>
              <a:gd name="T82" fmla="*/ 57 w 136"/>
              <a:gd name="T83" fmla="*/ 75 h 147"/>
              <a:gd name="T84" fmla="*/ 60 w 136"/>
              <a:gd name="T85" fmla="*/ 83 h 147"/>
              <a:gd name="T86" fmla="*/ 66 w 136"/>
              <a:gd name="T87" fmla="*/ 88 h 147"/>
              <a:gd name="T88" fmla="*/ 69 w 136"/>
              <a:gd name="T89" fmla="*/ 94 h 147"/>
              <a:gd name="T90" fmla="*/ 75 w 136"/>
              <a:gd name="T91" fmla="*/ 99 h 147"/>
              <a:gd name="T92" fmla="*/ 79 w 136"/>
              <a:gd name="T93" fmla="*/ 105 h 147"/>
              <a:gd name="T94" fmla="*/ 84 w 136"/>
              <a:gd name="T95" fmla="*/ 110 h 147"/>
              <a:gd name="T96" fmla="*/ 90 w 136"/>
              <a:gd name="T97" fmla="*/ 116 h 147"/>
              <a:gd name="T98" fmla="*/ 95 w 136"/>
              <a:gd name="T99" fmla="*/ 121 h 147"/>
              <a:gd name="T100" fmla="*/ 99 w 136"/>
              <a:gd name="T101" fmla="*/ 125 h 147"/>
              <a:gd name="T102" fmla="*/ 106 w 136"/>
              <a:gd name="T103" fmla="*/ 131 h 147"/>
              <a:gd name="T104" fmla="*/ 112 w 136"/>
              <a:gd name="T105" fmla="*/ 136 h 147"/>
              <a:gd name="T106" fmla="*/ 119 w 136"/>
              <a:gd name="T107" fmla="*/ 142 h 147"/>
              <a:gd name="T108" fmla="*/ 126 w 136"/>
              <a:gd name="T109" fmla="*/ 147 h 147"/>
              <a:gd name="T110" fmla="*/ 136 w 136"/>
              <a:gd name="T111" fmla="*/ 145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6" h="147">
                <a:moveTo>
                  <a:pt x="136" y="145"/>
                </a:moveTo>
                <a:lnTo>
                  <a:pt x="132" y="143"/>
                </a:lnTo>
                <a:lnTo>
                  <a:pt x="130" y="140"/>
                </a:lnTo>
                <a:lnTo>
                  <a:pt x="128" y="138"/>
                </a:lnTo>
                <a:lnTo>
                  <a:pt x="126" y="134"/>
                </a:lnTo>
                <a:lnTo>
                  <a:pt x="125" y="132"/>
                </a:lnTo>
                <a:lnTo>
                  <a:pt x="123" y="129"/>
                </a:lnTo>
                <a:lnTo>
                  <a:pt x="119" y="127"/>
                </a:lnTo>
                <a:lnTo>
                  <a:pt x="117" y="125"/>
                </a:lnTo>
                <a:lnTo>
                  <a:pt x="115" y="121"/>
                </a:lnTo>
                <a:lnTo>
                  <a:pt x="112" y="120"/>
                </a:lnTo>
                <a:lnTo>
                  <a:pt x="110" y="116"/>
                </a:lnTo>
                <a:lnTo>
                  <a:pt x="108" y="114"/>
                </a:lnTo>
                <a:lnTo>
                  <a:pt x="106" y="112"/>
                </a:lnTo>
                <a:lnTo>
                  <a:pt x="103" y="109"/>
                </a:lnTo>
                <a:lnTo>
                  <a:pt x="101" y="107"/>
                </a:lnTo>
                <a:lnTo>
                  <a:pt x="97" y="105"/>
                </a:lnTo>
                <a:lnTo>
                  <a:pt x="95" y="101"/>
                </a:lnTo>
                <a:lnTo>
                  <a:pt x="93" y="99"/>
                </a:lnTo>
                <a:lnTo>
                  <a:pt x="91" y="98"/>
                </a:lnTo>
                <a:lnTo>
                  <a:pt x="88" y="94"/>
                </a:lnTo>
                <a:lnTo>
                  <a:pt x="86" y="92"/>
                </a:lnTo>
                <a:lnTo>
                  <a:pt x="82" y="88"/>
                </a:lnTo>
                <a:lnTo>
                  <a:pt x="80" y="86"/>
                </a:lnTo>
                <a:lnTo>
                  <a:pt x="79" y="85"/>
                </a:lnTo>
                <a:lnTo>
                  <a:pt x="77" y="83"/>
                </a:lnTo>
                <a:lnTo>
                  <a:pt x="73" y="79"/>
                </a:lnTo>
                <a:lnTo>
                  <a:pt x="69" y="77"/>
                </a:lnTo>
                <a:lnTo>
                  <a:pt x="68" y="75"/>
                </a:lnTo>
                <a:lnTo>
                  <a:pt x="64" y="74"/>
                </a:lnTo>
                <a:lnTo>
                  <a:pt x="60" y="70"/>
                </a:lnTo>
                <a:lnTo>
                  <a:pt x="58" y="68"/>
                </a:lnTo>
                <a:lnTo>
                  <a:pt x="55" y="66"/>
                </a:lnTo>
                <a:lnTo>
                  <a:pt x="51" y="64"/>
                </a:lnTo>
                <a:lnTo>
                  <a:pt x="47" y="63"/>
                </a:lnTo>
                <a:lnTo>
                  <a:pt x="44" y="59"/>
                </a:lnTo>
                <a:lnTo>
                  <a:pt x="40" y="57"/>
                </a:lnTo>
                <a:lnTo>
                  <a:pt x="38" y="55"/>
                </a:lnTo>
                <a:lnTo>
                  <a:pt x="34" y="53"/>
                </a:lnTo>
                <a:lnTo>
                  <a:pt x="31" y="50"/>
                </a:lnTo>
                <a:lnTo>
                  <a:pt x="27" y="46"/>
                </a:lnTo>
                <a:lnTo>
                  <a:pt x="25" y="44"/>
                </a:lnTo>
                <a:lnTo>
                  <a:pt x="22" y="41"/>
                </a:lnTo>
                <a:lnTo>
                  <a:pt x="20" y="39"/>
                </a:lnTo>
                <a:lnTo>
                  <a:pt x="16" y="35"/>
                </a:lnTo>
                <a:lnTo>
                  <a:pt x="12" y="33"/>
                </a:lnTo>
                <a:lnTo>
                  <a:pt x="9" y="29"/>
                </a:lnTo>
                <a:lnTo>
                  <a:pt x="7" y="26"/>
                </a:lnTo>
                <a:lnTo>
                  <a:pt x="5" y="24"/>
                </a:lnTo>
                <a:lnTo>
                  <a:pt x="1" y="18"/>
                </a:lnTo>
                <a:lnTo>
                  <a:pt x="0" y="13"/>
                </a:lnTo>
                <a:lnTo>
                  <a:pt x="0" y="11"/>
                </a:lnTo>
                <a:lnTo>
                  <a:pt x="0" y="7"/>
                </a:lnTo>
                <a:lnTo>
                  <a:pt x="1" y="6"/>
                </a:lnTo>
                <a:lnTo>
                  <a:pt x="3" y="4"/>
                </a:lnTo>
                <a:lnTo>
                  <a:pt x="7" y="2"/>
                </a:lnTo>
                <a:lnTo>
                  <a:pt x="11" y="0"/>
                </a:lnTo>
                <a:lnTo>
                  <a:pt x="12" y="4"/>
                </a:lnTo>
                <a:lnTo>
                  <a:pt x="12" y="6"/>
                </a:lnTo>
                <a:lnTo>
                  <a:pt x="12" y="9"/>
                </a:lnTo>
                <a:lnTo>
                  <a:pt x="12" y="11"/>
                </a:lnTo>
                <a:lnTo>
                  <a:pt x="14" y="15"/>
                </a:lnTo>
                <a:lnTo>
                  <a:pt x="16" y="18"/>
                </a:lnTo>
                <a:lnTo>
                  <a:pt x="18" y="20"/>
                </a:lnTo>
                <a:lnTo>
                  <a:pt x="20" y="22"/>
                </a:lnTo>
                <a:lnTo>
                  <a:pt x="23" y="26"/>
                </a:lnTo>
                <a:lnTo>
                  <a:pt x="25" y="28"/>
                </a:lnTo>
                <a:lnTo>
                  <a:pt x="29" y="31"/>
                </a:lnTo>
                <a:lnTo>
                  <a:pt x="31" y="33"/>
                </a:lnTo>
                <a:lnTo>
                  <a:pt x="33" y="35"/>
                </a:lnTo>
                <a:lnTo>
                  <a:pt x="34" y="39"/>
                </a:lnTo>
                <a:lnTo>
                  <a:pt x="36" y="41"/>
                </a:lnTo>
                <a:lnTo>
                  <a:pt x="38" y="42"/>
                </a:lnTo>
                <a:lnTo>
                  <a:pt x="40" y="46"/>
                </a:lnTo>
                <a:lnTo>
                  <a:pt x="40" y="48"/>
                </a:lnTo>
                <a:lnTo>
                  <a:pt x="42" y="52"/>
                </a:lnTo>
                <a:lnTo>
                  <a:pt x="44" y="55"/>
                </a:lnTo>
                <a:lnTo>
                  <a:pt x="45" y="59"/>
                </a:lnTo>
                <a:lnTo>
                  <a:pt x="47" y="63"/>
                </a:lnTo>
                <a:lnTo>
                  <a:pt x="49" y="64"/>
                </a:lnTo>
                <a:lnTo>
                  <a:pt x="51" y="68"/>
                </a:lnTo>
                <a:lnTo>
                  <a:pt x="53" y="70"/>
                </a:lnTo>
                <a:lnTo>
                  <a:pt x="55" y="74"/>
                </a:lnTo>
                <a:lnTo>
                  <a:pt x="57" y="75"/>
                </a:lnTo>
                <a:lnTo>
                  <a:pt x="58" y="79"/>
                </a:lnTo>
                <a:lnTo>
                  <a:pt x="60" y="83"/>
                </a:lnTo>
                <a:lnTo>
                  <a:pt x="64" y="86"/>
                </a:lnTo>
                <a:lnTo>
                  <a:pt x="66" y="88"/>
                </a:lnTo>
                <a:lnTo>
                  <a:pt x="68" y="92"/>
                </a:lnTo>
                <a:lnTo>
                  <a:pt x="69" y="94"/>
                </a:lnTo>
                <a:lnTo>
                  <a:pt x="73" y="96"/>
                </a:lnTo>
                <a:lnTo>
                  <a:pt x="75" y="99"/>
                </a:lnTo>
                <a:lnTo>
                  <a:pt x="77" y="101"/>
                </a:lnTo>
                <a:lnTo>
                  <a:pt x="79" y="105"/>
                </a:lnTo>
                <a:lnTo>
                  <a:pt x="80" y="107"/>
                </a:lnTo>
                <a:lnTo>
                  <a:pt x="84" y="110"/>
                </a:lnTo>
                <a:lnTo>
                  <a:pt x="88" y="112"/>
                </a:lnTo>
                <a:lnTo>
                  <a:pt x="90" y="116"/>
                </a:lnTo>
                <a:lnTo>
                  <a:pt x="93" y="118"/>
                </a:lnTo>
                <a:lnTo>
                  <a:pt x="95" y="121"/>
                </a:lnTo>
                <a:lnTo>
                  <a:pt x="97" y="123"/>
                </a:lnTo>
                <a:lnTo>
                  <a:pt x="99" y="125"/>
                </a:lnTo>
                <a:lnTo>
                  <a:pt x="103" y="129"/>
                </a:lnTo>
                <a:lnTo>
                  <a:pt x="106" y="131"/>
                </a:lnTo>
                <a:lnTo>
                  <a:pt x="108" y="132"/>
                </a:lnTo>
                <a:lnTo>
                  <a:pt x="112" y="136"/>
                </a:lnTo>
                <a:lnTo>
                  <a:pt x="114" y="138"/>
                </a:lnTo>
                <a:lnTo>
                  <a:pt x="119" y="142"/>
                </a:lnTo>
                <a:lnTo>
                  <a:pt x="123" y="143"/>
                </a:lnTo>
                <a:lnTo>
                  <a:pt x="126" y="147"/>
                </a:lnTo>
                <a:lnTo>
                  <a:pt x="132" y="145"/>
                </a:lnTo>
                <a:lnTo>
                  <a:pt x="136" y="145"/>
                </a:lnTo>
                <a:close/>
              </a:path>
            </a:pathLst>
          </a:custGeom>
          <a:solidFill>
            <a:srgbClr val="3165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45" name="Freeform 2201"/>
          <p:cNvSpPr>
            <a:spLocks/>
          </p:cNvSpPr>
          <p:nvPr/>
        </p:nvSpPr>
        <p:spPr bwMode="auto">
          <a:xfrm>
            <a:off x="8558213" y="3906838"/>
            <a:ext cx="19050" cy="179387"/>
          </a:xfrm>
          <a:custGeom>
            <a:avLst/>
            <a:gdLst>
              <a:gd name="T0" fmla="*/ 22 w 28"/>
              <a:gd name="T1" fmla="*/ 7 h 226"/>
              <a:gd name="T2" fmla="*/ 24 w 28"/>
              <a:gd name="T3" fmla="*/ 20 h 226"/>
              <a:gd name="T4" fmla="*/ 24 w 28"/>
              <a:gd name="T5" fmla="*/ 31 h 226"/>
              <a:gd name="T6" fmla="*/ 24 w 28"/>
              <a:gd name="T7" fmla="*/ 44 h 226"/>
              <a:gd name="T8" fmla="*/ 26 w 28"/>
              <a:gd name="T9" fmla="*/ 55 h 226"/>
              <a:gd name="T10" fmla="*/ 24 w 28"/>
              <a:gd name="T11" fmla="*/ 68 h 226"/>
              <a:gd name="T12" fmla="*/ 24 w 28"/>
              <a:gd name="T13" fmla="*/ 81 h 226"/>
              <a:gd name="T14" fmla="*/ 24 w 28"/>
              <a:gd name="T15" fmla="*/ 94 h 226"/>
              <a:gd name="T16" fmla="*/ 20 w 28"/>
              <a:gd name="T17" fmla="*/ 108 h 226"/>
              <a:gd name="T18" fmla="*/ 18 w 28"/>
              <a:gd name="T19" fmla="*/ 120 h 226"/>
              <a:gd name="T20" fmla="*/ 17 w 28"/>
              <a:gd name="T21" fmla="*/ 131 h 226"/>
              <a:gd name="T22" fmla="*/ 17 w 28"/>
              <a:gd name="T23" fmla="*/ 145 h 226"/>
              <a:gd name="T24" fmla="*/ 17 w 28"/>
              <a:gd name="T25" fmla="*/ 158 h 226"/>
              <a:gd name="T26" fmla="*/ 17 w 28"/>
              <a:gd name="T27" fmla="*/ 169 h 226"/>
              <a:gd name="T28" fmla="*/ 18 w 28"/>
              <a:gd name="T29" fmla="*/ 182 h 226"/>
              <a:gd name="T30" fmla="*/ 22 w 28"/>
              <a:gd name="T31" fmla="*/ 193 h 226"/>
              <a:gd name="T32" fmla="*/ 24 w 28"/>
              <a:gd name="T33" fmla="*/ 210 h 226"/>
              <a:gd name="T34" fmla="*/ 28 w 28"/>
              <a:gd name="T35" fmla="*/ 219 h 226"/>
              <a:gd name="T36" fmla="*/ 24 w 28"/>
              <a:gd name="T37" fmla="*/ 221 h 226"/>
              <a:gd name="T38" fmla="*/ 20 w 28"/>
              <a:gd name="T39" fmla="*/ 210 h 226"/>
              <a:gd name="T40" fmla="*/ 15 w 28"/>
              <a:gd name="T41" fmla="*/ 199 h 226"/>
              <a:gd name="T42" fmla="*/ 11 w 28"/>
              <a:gd name="T43" fmla="*/ 186 h 226"/>
              <a:gd name="T44" fmla="*/ 9 w 28"/>
              <a:gd name="T45" fmla="*/ 175 h 226"/>
              <a:gd name="T46" fmla="*/ 9 w 28"/>
              <a:gd name="T47" fmla="*/ 162 h 226"/>
              <a:gd name="T48" fmla="*/ 9 w 28"/>
              <a:gd name="T49" fmla="*/ 149 h 226"/>
              <a:gd name="T50" fmla="*/ 9 w 28"/>
              <a:gd name="T51" fmla="*/ 138 h 226"/>
              <a:gd name="T52" fmla="*/ 9 w 28"/>
              <a:gd name="T53" fmla="*/ 125 h 226"/>
              <a:gd name="T54" fmla="*/ 9 w 28"/>
              <a:gd name="T55" fmla="*/ 114 h 226"/>
              <a:gd name="T56" fmla="*/ 11 w 28"/>
              <a:gd name="T57" fmla="*/ 103 h 226"/>
              <a:gd name="T58" fmla="*/ 11 w 28"/>
              <a:gd name="T59" fmla="*/ 90 h 226"/>
              <a:gd name="T60" fmla="*/ 11 w 28"/>
              <a:gd name="T61" fmla="*/ 77 h 226"/>
              <a:gd name="T62" fmla="*/ 11 w 28"/>
              <a:gd name="T63" fmla="*/ 66 h 226"/>
              <a:gd name="T64" fmla="*/ 6 w 28"/>
              <a:gd name="T65" fmla="*/ 51 h 226"/>
              <a:gd name="T66" fmla="*/ 0 w 28"/>
              <a:gd name="T67" fmla="*/ 37 h 226"/>
              <a:gd name="T68" fmla="*/ 2 w 28"/>
              <a:gd name="T69" fmla="*/ 28 h 226"/>
              <a:gd name="T70" fmla="*/ 6 w 28"/>
              <a:gd name="T71" fmla="*/ 17 h 226"/>
              <a:gd name="T72" fmla="*/ 13 w 28"/>
              <a:gd name="T73" fmla="*/ 6 h 226"/>
              <a:gd name="T74" fmla="*/ 22 w 28"/>
              <a:gd name="T75" fmla="*/ 0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8" h="226">
                <a:moveTo>
                  <a:pt x="22" y="2"/>
                </a:moveTo>
                <a:lnTo>
                  <a:pt x="22" y="7"/>
                </a:lnTo>
                <a:lnTo>
                  <a:pt x="24" y="13"/>
                </a:lnTo>
                <a:lnTo>
                  <a:pt x="24" y="20"/>
                </a:lnTo>
                <a:lnTo>
                  <a:pt x="24" y="26"/>
                </a:lnTo>
                <a:lnTo>
                  <a:pt x="24" y="31"/>
                </a:lnTo>
                <a:lnTo>
                  <a:pt x="24" y="37"/>
                </a:lnTo>
                <a:lnTo>
                  <a:pt x="24" y="44"/>
                </a:lnTo>
                <a:lnTo>
                  <a:pt x="24" y="50"/>
                </a:lnTo>
                <a:lnTo>
                  <a:pt x="26" y="55"/>
                </a:lnTo>
                <a:lnTo>
                  <a:pt x="26" y="61"/>
                </a:lnTo>
                <a:lnTo>
                  <a:pt x="24" y="68"/>
                </a:lnTo>
                <a:lnTo>
                  <a:pt x="26" y="75"/>
                </a:lnTo>
                <a:lnTo>
                  <a:pt x="24" y="81"/>
                </a:lnTo>
                <a:lnTo>
                  <a:pt x="24" y="88"/>
                </a:lnTo>
                <a:lnTo>
                  <a:pt x="24" y="94"/>
                </a:lnTo>
                <a:lnTo>
                  <a:pt x="22" y="101"/>
                </a:lnTo>
                <a:lnTo>
                  <a:pt x="20" y="108"/>
                </a:lnTo>
                <a:lnTo>
                  <a:pt x="18" y="114"/>
                </a:lnTo>
                <a:lnTo>
                  <a:pt x="18" y="120"/>
                </a:lnTo>
                <a:lnTo>
                  <a:pt x="18" y="127"/>
                </a:lnTo>
                <a:lnTo>
                  <a:pt x="17" y="131"/>
                </a:lnTo>
                <a:lnTo>
                  <a:pt x="17" y="138"/>
                </a:lnTo>
                <a:lnTo>
                  <a:pt x="17" y="145"/>
                </a:lnTo>
                <a:lnTo>
                  <a:pt x="17" y="151"/>
                </a:lnTo>
                <a:lnTo>
                  <a:pt x="17" y="158"/>
                </a:lnTo>
                <a:lnTo>
                  <a:pt x="17" y="164"/>
                </a:lnTo>
                <a:lnTo>
                  <a:pt x="17" y="169"/>
                </a:lnTo>
                <a:lnTo>
                  <a:pt x="17" y="176"/>
                </a:lnTo>
                <a:lnTo>
                  <a:pt x="18" y="182"/>
                </a:lnTo>
                <a:lnTo>
                  <a:pt x="20" y="188"/>
                </a:lnTo>
                <a:lnTo>
                  <a:pt x="22" y="193"/>
                </a:lnTo>
                <a:lnTo>
                  <a:pt x="22" y="200"/>
                </a:lnTo>
                <a:lnTo>
                  <a:pt x="24" y="210"/>
                </a:lnTo>
                <a:lnTo>
                  <a:pt x="26" y="213"/>
                </a:lnTo>
                <a:lnTo>
                  <a:pt x="28" y="219"/>
                </a:lnTo>
                <a:lnTo>
                  <a:pt x="28" y="226"/>
                </a:lnTo>
                <a:lnTo>
                  <a:pt x="24" y="221"/>
                </a:lnTo>
                <a:lnTo>
                  <a:pt x="22" y="215"/>
                </a:lnTo>
                <a:lnTo>
                  <a:pt x="20" y="210"/>
                </a:lnTo>
                <a:lnTo>
                  <a:pt x="17" y="204"/>
                </a:lnTo>
                <a:lnTo>
                  <a:pt x="15" y="199"/>
                </a:lnTo>
                <a:lnTo>
                  <a:pt x="13" y="191"/>
                </a:lnTo>
                <a:lnTo>
                  <a:pt x="11" y="186"/>
                </a:lnTo>
                <a:lnTo>
                  <a:pt x="11" y="180"/>
                </a:lnTo>
                <a:lnTo>
                  <a:pt x="9" y="175"/>
                </a:lnTo>
                <a:lnTo>
                  <a:pt x="9" y="167"/>
                </a:lnTo>
                <a:lnTo>
                  <a:pt x="9" y="162"/>
                </a:lnTo>
                <a:lnTo>
                  <a:pt x="9" y="156"/>
                </a:lnTo>
                <a:lnTo>
                  <a:pt x="9" y="149"/>
                </a:lnTo>
                <a:lnTo>
                  <a:pt x="9" y="143"/>
                </a:lnTo>
                <a:lnTo>
                  <a:pt x="9" y="138"/>
                </a:lnTo>
                <a:lnTo>
                  <a:pt x="9" y="132"/>
                </a:lnTo>
                <a:lnTo>
                  <a:pt x="9" y="125"/>
                </a:lnTo>
                <a:lnTo>
                  <a:pt x="9" y="120"/>
                </a:lnTo>
                <a:lnTo>
                  <a:pt x="9" y="114"/>
                </a:lnTo>
                <a:lnTo>
                  <a:pt x="9" y="108"/>
                </a:lnTo>
                <a:lnTo>
                  <a:pt x="11" y="103"/>
                </a:lnTo>
                <a:lnTo>
                  <a:pt x="11" y="96"/>
                </a:lnTo>
                <a:lnTo>
                  <a:pt x="11" y="90"/>
                </a:lnTo>
                <a:lnTo>
                  <a:pt x="11" y="85"/>
                </a:lnTo>
                <a:lnTo>
                  <a:pt x="11" y="77"/>
                </a:lnTo>
                <a:lnTo>
                  <a:pt x="11" y="72"/>
                </a:lnTo>
                <a:lnTo>
                  <a:pt x="11" y="66"/>
                </a:lnTo>
                <a:lnTo>
                  <a:pt x="9" y="59"/>
                </a:lnTo>
                <a:lnTo>
                  <a:pt x="6" y="51"/>
                </a:lnTo>
                <a:lnTo>
                  <a:pt x="4" y="42"/>
                </a:lnTo>
                <a:lnTo>
                  <a:pt x="0" y="37"/>
                </a:lnTo>
                <a:lnTo>
                  <a:pt x="0" y="35"/>
                </a:lnTo>
                <a:lnTo>
                  <a:pt x="2" y="28"/>
                </a:lnTo>
                <a:lnTo>
                  <a:pt x="4" y="22"/>
                </a:lnTo>
                <a:lnTo>
                  <a:pt x="6" y="17"/>
                </a:lnTo>
                <a:lnTo>
                  <a:pt x="9" y="9"/>
                </a:lnTo>
                <a:lnTo>
                  <a:pt x="13" y="6"/>
                </a:lnTo>
                <a:lnTo>
                  <a:pt x="17" y="2"/>
                </a:lnTo>
                <a:lnTo>
                  <a:pt x="22" y="0"/>
                </a:lnTo>
                <a:lnTo>
                  <a:pt x="22" y="2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46" name="Freeform 2202"/>
          <p:cNvSpPr>
            <a:spLocks/>
          </p:cNvSpPr>
          <p:nvPr/>
        </p:nvSpPr>
        <p:spPr bwMode="auto">
          <a:xfrm>
            <a:off x="8558213" y="3906838"/>
            <a:ext cx="19050" cy="179387"/>
          </a:xfrm>
          <a:custGeom>
            <a:avLst/>
            <a:gdLst>
              <a:gd name="T0" fmla="*/ 22 w 28"/>
              <a:gd name="T1" fmla="*/ 7 h 226"/>
              <a:gd name="T2" fmla="*/ 24 w 28"/>
              <a:gd name="T3" fmla="*/ 20 h 226"/>
              <a:gd name="T4" fmla="*/ 24 w 28"/>
              <a:gd name="T5" fmla="*/ 31 h 226"/>
              <a:gd name="T6" fmla="*/ 24 w 28"/>
              <a:gd name="T7" fmla="*/ 44 h 226"/>
              <a:gd name="T8" fmla="*/ 26 w 28"/>
              <a:gd name="T9" fmla="*/ 55 h 226"/>
              <a:gd name="T10" fmla="*/ 24 w 28"/>
              <a:gd name="T11" fmla="*/ 68 h 226"/>
              <a:gd name="T12" fmla="*/ 24 w 28"/>
              <a:gd name="T13" fmla="*/ 81 h 226"/>
              <a:gd name="T14" fmla="*/ 24 w 28"/>
              <a:gd name="T15" fmla="*/ 94 h 226"/>
              <a:gd name="T16" fmla="*/ 20 w 28"/>
              <a:gd name="T17" fmla="*/ 108 h 226"/>
              <a:gd name="T18" fmla="*/ 18 w 28"/>
              <a:gd name="T19" fmla="*/ 120 h 226"/>
              <a:gd name="T20" fmla="*/ 17 w 28"/>
              <a:gd name="T21" fmla="*/ 131 h 226"/>
              <a:gd name="T22" fmla="*/ 17 w 28"/>
              <a:gd name="T23" fmla="*/ 145 h 226"/>
              <a:gd name="T24" fmla="*/ 17 w 28"/>
              <a:gd name="T25" fmla="*/ 158 h 226"/>
              <a:gd name="T26" fmla="*/ 17 w 28"/>
              <a:gd name="T27" fmla="*/ 169 h 226"/>
              <a:gd name="T28" fmla="*/ 18 w 28"/>
              <a:gd name="T29" fmla="*/ 182 h 226"/>
              <a:gd name="T30" fmla="*/ 22 w 28"/>
              <a:gd name="T31" fmla="*/ 193 h 226"/>
              <a:gd name="T32" fmla="*/ 24 w 28"/>
              <a:gd name="T33" fmla="*/ 210 h 226"/>
              <a:gd name="T34" fmla="*/ 28 w 28"/>
              <a:gd name="T35" fmla="*/ 219 h 226"/>
              <a:gd name="T36" fmla="*/ 24 w 28"/>
              <a:gd name="T37" fmla="*/ 221 h 226"/>
              <a:gd name="T38" fmla="*/ 20 w 28"/>
              <a:gd name="T39" fmla="*/ 210 h 226"/>
              <a:gd name="T40" fmla="*/ 15 w 28"/>
              <a:gd name="T41" fmla="*/ 199 h 226"/>
              <a:gd name="T42" fmla="*/ 11 w 28"/>
              <a:gd name="T43" fmla="*/ 186 h 226"/>
              <a:gd name="T44" fmla="*/ 9 w 28"/>
              <a:gd name="T45" fmla="*/ 175 h 226"/>
              <a:gd name="T46" fmla="*/ 9 w 28"/>
              <a:gd name="T47" fmla="*/ 162 h 226"/>
              <a:gd name="T48" fmla="*/ 9 w 28"/>
              <a:gd name="T49" fmla="*/ 149 h 226"/>
              <a:gd name="T50" fmla="*/ 9 w 28"/>
              <a:gd name="T51" fmla="*/ 138 h 226"/>
              <a:gd name="T52" fmla="*/ 9 w 28"/>
              <a:gd name="T53" fmla="*/ 125 h 226"/>
              <a:gd name="T54" fmla="*/ 9 w 28"/>
              <a:gd name="T55" fmla="*/ 114 h 226"/>
              <a:gd name="T56" fmla="*/ 11 w 28"/>
              <a:gd name="T57" fmla="*/ 103 h 226"/>
              <a:gd name="T58" fmla="*/ 11 w 28"/>
              <a:gd name="T59" fmla="*/ 90 h 226"/>
              <a:gd name="T60" fmla="*/ 11 w 28"/>
              <a:gd name="T61" fmla="*/ 77 h 226"/>
              <a:gd name="T62" fmla="*/ 11 w 28"/>
              <a:gd name="T63" fmla="*/ 66 h 226"/>
              <a:gd name="T64" fmla="*/ 6 w 28"/>
              <a:gd name="T65" fmla="*/ 51 h 226"/>
              <a:gd name="T66" fmla="*/ 0 w 28"/>
              <a:gd name="T67" fmla="*/ 37 h 226"/>
              <a:gd name="T68" fmla="*/ 2 w 28"/>
              <a:gd name="T69" fmla="*/ 28 h 226"/>
              <a:gd name="T70" fmla="*/ 6 w 28"/>
              <a:gd name="T71" fmla="*/ 17 h 226"/>
              <a:gd name="T72" fmla="*/ 13 w 28"/>
              <a:gd name="T73" fmla="*/ 6 h 226"/>
              <a:gd name="T74" fmla="*/ 22 w 28"/>
              <a:gd name="T75" fmla="*/ 0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8" h="226">
                <a:moveTo>
                  <a:pt x="22" y="2"/>
                </a:moveTo>
                <a:lnTo>
                  <a:pt x="22" y="7"/>
                </a:lnTo>
                <a:lnTo>
                  <a:pt x="24" y="13"/>
                </a:lnTo>
                <a:lnTo>
                  <a:pt x="24" y="20"/>
                </a:lnTo>
                <a:lnTo>
                  <a:pt x="24" y="26"/>
                </a:lnTo>
                <a:lnTo>
                  <a:pt x="24" y="31"/>
                </a:lnTo>
                <a:lnTo>
                  <a:pt x="24" y="37"/>
                </a:lnTo>
                <a:lnTo>
                  <a:pt x="24" y="44"/>
                </a:lnTo>
                <a:lnTo>
                  <a:pt x="24" y="50"/>
                </a:lnTo>
                <a:lnTo>
                  <a:pt x="26" y="55"/>
                </a:lnTo>
                <a:lnTo>
                  <a:pt x="26" y="61"/>
                </a:lnTo>
                <a:lnTo>
                  <a:pt x="24" y="68"/>
                </a:lnTo>
                <a:lnTo>
                  <a:pt x="26" y="75"/>
                </a:lnTo>
                <a:lnTo>
                  <a:pt x="24" y="81"/>
                </a:lnTo>
                <a:lnTo>
                  <a:pt x="24" y="88"/>
                </a:lnTo>
                <a:lnTo>
                  <a:pt x="24" y="94"/>
                </a:lnTo>
                <a:lnTo>
                  <a:pt x="22" y="101"/>
                </a:lnTo>
                <a:lnTo>
                  <a:pt x="20" y="108"/>
                </a:lnTo>
                <a:lnTo>
                  <a:pt x="18" y="114"/>
                </a:lnTo>
                <a:lnTo>
                  <a:pt x="18" y="120"/>
                </a:lnTo>
                <a:lnTo>
                  <a:pt x="18" y="127"/>
                </a:lnTo>
                <a:lnTo>
                  <a:pt x="17" y="131"/>
                </a:lnTo>
                <a:lnTo>
                  <a:pt x="17" y="138"/>
                </a:lnTo>
                <a:lnTo>
                  <a:pt x="17" y="145"/>
                </a:lnTo>
                <a:lnTo>
                  <a:pt x="17" y="151"/>
                </a:lnTo>
                <a:lnTo>
                  <a:pt x="17" y="158"/>
                </a:lnTo>
                <a:lnTo>
                  <a:pt x="17" y="164"/>
                </a:lnTo>
                <a:lnTo>
                  <a:pt x="17" y="169"/>
                </a:lnTo>
                <a:lnTo>
                  <a:pt x="17" y="176"/>
                </a:lnTo>
                <a:lnTo>
                  <a:pt x="18" y="182"/>
                </a:lnTo>
                <a:lnTo>
                  <a:pt x="20" y="188"/>
                </a:lnTo>
                <a:lnTo>
                  <a:pt x="22" y="193"/>
                </a:lnTo>
                <a:lnTo>
                  <a:pt x="22" y="200"/>
                </a:lnTo>
                <a:lnTo>
                  <a:pt x="24" y="210"/>
                </a:lnTo>
                <a:lnTo>
                  <a:pt x="26" y="213"/>
                </a:lnTo>
                <a:lnTo>
                  <a:pt x="28" y="219"/>
                </a:lnTo>
                <a:lnTo>
                  <a:pt x="28" y="226"/>
                </a:lnTo>
                <a:lnTo>
                  <a:pt x="24" y="221"/>
                </a:lnTo>
                <a:lnTo>
                  <a:pt x="22" y="215"/>
                </a:lnTo>
                <a:lnTo>
                  <a:pt x="20" y="210"/>
                </a:lnTo>
                <a:lnTo>
                  <a:pt x="17" y="204"/>
                </a:lnTo>
                <a:lnTo>
                  <a:pt x="15" y="199"/>
                </a:lnTo>
                <a:lnTo>
                  <a:pt x="13" y="191"/>
                </a:lnTo>
                <a:lnTo>
                  <a:pt x="11" y="186"/>
                </a:lnTo>
                <a:lnTo>
                  <a:pt x="11" y="180"/>
                </a:lnTo>
                <a:lnTo>
                  <a:pt x="9" y="175"/>
                </a:lnTo>
                <a:lnTo>
                  <a:pt x="9" y="167"/>
                </a:lnTo>
                <a:lnTo>
                  <a:pt x="9" y="162"/>
                </a:lnTo>
                <a:lnTo>
                  <a:pt x="9" y="156"/>
                </a:lnTo>
                <a:lnTo>
                  <a:pt x="9" y="149"/>
                </a:lnTo>
                <a:lnTo>
                  <a:pt x="9" y="143"/>
                </a:lnTo>
                <a:lnTo>
                  <a:pt x="9" y="138"/>
                </a:lnTo>
                <a:lnTo>
                  <a:pt x="9" y="132"/>
                </a:lnTo>
                <a:lnTo>
                  <a:pt x="9" y="125"/>
                </a:lnTo>
                <a:lnTo>
                  <a:pt x="9" y="120"/>
                </a:lnTo>
                <a:lnTo>
                  <a:pt x="9" y="114"/>
                </a:lnTo>
                <a:lnTo>
                  <a:pt x="9" y="108"/>
                </a:lnTo>
                <a:lnTo>
                  <a:pt x="11" y="103"/>
                </a:lnTo>
                <a:lnTo>
                  <a:pt x="11" y="96"/>
                </a:lnTo>
                <a:lnTo>
                  <a:pt x="11" y="90"/>
                </a:lnTo>
                <a:lnTo>
                  <a:pt x="11" y="85"/>
                </a:lnTo>
                <a:lnTo>
                  <a:pt x="11" y="77"/>
                </a:lnTo>
                <a:lnTo>
                  <a:pt x="11" y="72"/>
                </a:lnTo>
                <a:lnTo>
                  <a:pt x="11" y="66"/>
                </a:lnTo>
                <a:lnTo>
                  <a:pt x="9" y="59"/>
                </a:lnTo>
                <a:lnTo>
                  <a:pt x="6" y="51"/>
                </a:lnTo>
                <a:lnTo>
                  <a:pt x="4" y="42"/>
                </a:lnTo>
                <a:lnTo>
                  <a:pt x="0" y="37"/>
                </a:lnTo>
                <a:lnTo>
                  <a:pt x="0" y="35"/>
                </a:lnTo>
                <a:lnTo>
                  <a:pt x="2" y="28"/>
                </a:lnTo>
                <a:lnTo>
                  <a:pt x="4" y="22"/>
                </a:lnTo>
                <a:lnTo>
                  <a:pt x="6" y="17"/>
                </a:lnTo>
                <a:lnTo>
                  <a:pt x="9" y="9"/>
                </a:lnTo>
                <a:lnTo>
                  <a:pt x="13" y="6"/>
                </a:lnTo>
                <a:lnTo>
                  <a:pt x="17" y="2"/>
                </a:lnTo>
                <a:lnTo>
                  <a:pt x="22" y="0"/>
                </a:lnTo>
                <a:lnTo>
                  <a:pt x="22" y="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47" name="Freeform 2203"/>
          <p:cNvSpPr>
            <a:spLocks/>
          </p:cNvSpPr>
          <p:nvPr/>
        </p:nvSpPr>
        <p:spPr bwMode="auto">
          <a:xfrm>
            <a:off x="8515350" y="3898900"/>
            <a:ext cx="61913" cy="127000"/>
          </a:xfrm>
          <a:custGeom>
            <a:avLst/>
            <a:gdLst>
              <a:gd name="T0" fmla="*/ 5 w 75"/>
              <a:gd name="T1" fmla="*/ 123 h 160"/>
              <a:gd name="T2" fmla="*/ 3 w 75"/>
              <a:gd name="T3" fmla="*/ 129 h 160"/>
              <a:gd name="T4" fmla="*/ 0 w 75"/>
              <a:gd name="T5" fmla="*/ 136 h 160"/>
              <a:gd name="T6" fmla="*/ 0 w 75"/>
              <a:gd name="T7" fmla="*/ 141 h 160"/>
              <a:gd name="T8" fmla="*/ 0 w 75"/>
              <a:gd name="T9" fmla="*/ 149 h 160"/>
              <a:gd name="T10" fmla="*/ 1 w 75"/>
              <a:gd name="T11" fmla="*/ 154 h 160"/>
              <a:gd name="T12" fmla="*/ 5 w 75"/>
              <a:gd name="T13" fmla="*/ 156 h 160"/>
              <a:gd name="T14" fmla="*/ 9 w 75"/>
              <a:gd name="T15" fmla="*/ 160 h 160"/>
              <a:gd name="T16" fmla="*/ 12 w 75"/>
              <a:gd name="T17" fmla="*/ 160 h 160"/>
              <a:gd name="T18" fmla="*/ 16 w 75"/>
              <a:gd name="T19" fmla="*/ 158 h 160"/>
              <a:gd name="T20" fmla="*/ 20 w 75"/>
              <a:gd name="T21" fmla="*/ 156 h 160"/>
              <a:gd name="T22" fmla="*/ 24 w 75"/>
              <a:gd name="T23" fmla="*/ 151 h 160"/>
              <a:gd name="T24" fmla="*/ 25 w 75"/>
              <a:gd name="T25" fmla="*/ 143 h 160"/>
              <a:gd name="T26" fmla="*/ 27 w 75"/>
              <a:gd name="T27" fmla="*/ 136 h 160"/>
              <a:gd name="T28" fmla="*/ 29 w 75"/>
              <a:gd name="T29" fmla="*/ 130 h 160"/>
              <a:gd name="T30" fmla="*/ 33 w 75"/>
              <a:gd name="T31" fmla="*/ 123 h 160"/>
              <a:gd name="T32" fmla="*/ 36 w 75"/>
              <a:gd name="T33" fmla="*/ 116 h 160"/>
              <a:gd name="T34" fmla="*/ 38 w 75"/>
              <a:gd name="T35" fmla="*/ 110 h 160"/>
              <a:gd name="T36" fmla="*/ 42 w 75"/>
              <a:gd name="T37" fmla="*/ 103 h 160"/>
              <a:gd name="T38" fmla="*/ 44 w 75"/>
              <a:gd name="T39" fmla="*/ 97 h 160"/>
              <a:gd name="T40" fmla="*/ 46 w 75"/>
              <a:gd name="T41" fmla="*/ 92 h 160"/>
              <a:gd name="T42" fmla="*/ 47 w 75"/>
              <a:gd name="T43" fmla="*/ 86 h 160"/>
              <a:gd name="T44" fmla="*/ 49 w 75"/>
              <a:gd name="T45" fmla="*/ 79 h 160"/>
              <a:gd name="T46" fmla="*/ 53 w 75"/>
              <a:gd name="T47" fmla="*/ 72 h 160"/>
              <a:gd name="T48" fmla="*/ 55 w 75"/>
              <a:gd name="T49" fmla="*/ 66 h 160"/>
              <a:gd name="T50" fmla="*/ 58 w 75"/>
              <a:gd name="T51" fmla="*/ 57 h 160"/>
              <a:gd name="T52" fmla="*/ 60 w 75"/>
              <a:gd name="T53" fmla="*/ 49 h 160"/>
              <a:gd name="T54" fmla="*/ 62 w 75"/>
              <a:gd name="T55" fmla="*/ 44 h 160"/>
              <a:gd name="T56" fmla="*/ 66 w 75"/>
              <a:gd name="T57" fmla="*/ 38 h 160"/>
              <a:gd name="T58" fmla="*/ 68 w 75"/>
              <a:gd name="T59" fmla="*/ 31 h 160"/>
              <a:gd name="T60" fmla="*/ 69 w 75"/>
              <a:gd name="T61" fmla="*/ 24 h 160"/>
              <a:gd name="T62" fmla="*/ 71 w 75"/>
              <a:gd name="T63" fmla="*/ 18 h 160"/>
              <a:gd name="T64" fmla="*/ 75 w 75"/>
              <a:gd name="T65" fmla="*/ 11 h 160"/>
              <a:gd name="T66" fmla="*/ 71 w 75"/>
              <a:gd name="T67" fmla="*/ 7 h 160"/>
              <a:gd name="T68" fmla="*/ 68 w 75"/>
              <a:gd name="T69" fmla="*/ 5 h 160"/>
              <a:gd name="T70" fmla="*/ 64 w 75"/>
              <a:gd name="T71" fmla="*/ 2 h 160"/>
              <a:gd name="T72" fmla="*/ 60 w 75"/>
              <a:gd name="T73" fmla="*/ 2 h 160"/>
              <a:gd name="T74" fmla="*/ 55 w 75"/>
              <a:gd name="T75" fmla="*/ 0 h 160"/>
              <a:gd name="T76" fmla="*/ 53 w 75"/>
              <a:gd name="T77" fmla="*/ 2 h 160"/>
              <a:gd name="T78" fmla="*/ 51 w 75"/>
              <a:gd name="T79" fmla="*/ 5 h 160"/>
              <a:gd name="T80" fmla="*/ 47 w 75"/>
              <a:gd name="T81" fmla="*/ 13 h 160"/>
              <a:gd name="T82" fmla="*/ 46 w 75"/>
              <a:gd name="T83" fmla="*/ 20 h 160"/>
              <a:gd name="T84" fmla="*/ 44 w 75"/>
              <a:gd name="T85" fmla="*/ 26 h 160"/>
              <a:gd name="T86" fmla="*/ 40 w 75"/>
              <a:gd name="T87" fmla="*/ 31 h 160"/>
              <a:gd name="T88" fmla="*/ 38 w 75"/>
              <a:gd name="T89" fmla="*/ 38 h 160"/>
              <a:gd name="T90" fmla="*/ 36 w 75"/>
              <a:gd name="T91" fmla="*/ 46 h 160"/>
              <a:gd name="T92" fmla="*/ 33 w 75"/>
              <a:gd name="T93" fmla="*/ 53 h 160"/>
              <a:gd name="T94" fmla="*/ 31 w 75"/>
              <a:gd name="T95" fmla="*/ 59 h 160"/>
              <a:gd name="T96" fmla="*/ 29 w 75"/>
              <a:gd name="T97" fmla="*/ 66 h 160"/>
              <a:gd name="T98" fmla="*/ 25 w 75"/>
              <a:gd name="T99" fmla="*/ 73 h 160"/>
              <a:gd name="T100" fmla="*/ 24 w 75"/>
              <a:gd name="T101" fmla="*/ 77 h 160"/>
              <a:gd name="T102" fmla="*/ 22 w 75"/>
              <a:gd name="T103" fmla="*/ 83 h 160"/>
              <a:gd name="T104" fmla="*/ 18 w 75"/>
              <a:gd name="T105" fmla="*/ 92 h 160"/>
              <a:gd name="T106" fmla="*/ 14 w 75"/>
              <a:gd name="T107" fmla="*/ 99 h 160"/>
              <a:gd name="T108" fmla="*/ 11 w 75"/>
              <a:gd name="T109" fmla="*/ 106 h 160"/>
              <a:gd name="T110" fmla="*/ 9 w 75"/>
              <a:gd name="T111" fmla="*/ 112 h 160"/>
              <a:gd name="T112" fmla="*/ 7 w 75"/>
              <a:gd name="T113" fmla="*/ 117 h 160"/>
              <a:gd name="T114" fmla="*/ 5 w 75"/>
              <a:gd name="T115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5" h="160">
                <a:moveTo>
                  <a:pt x="5" y="123"/>
                </a:moveTo>
                <a:lnTo>
                  <a:pt x="3" y="129"/>
                </a:lnTo>
                <a:lnTo>
                  <a:pt x="0" y="136"/>
                </a:lnTo>
                <a:lnTo>
                  <a:pt x="0" y="141"/>
                </a:lnTo>
                <a:lnTo>
                  <a:pt x="0" y="149"/>
                </a:lnTo>
                <a:lnTo>
                  <a:pt x="1" y="154"/>
                </a:lnTo>
                <a:lnTo>
                  <a:pt x="5" y="156"/>
                </a:lnTo>
                <a:lnTo>
                  <a:pt x="9" y="160"/>
                </a:lnTo>
                <a:lnTo>
                  <a:pt x="12" y="160"/>
                </a:lnTo>
                <a:lnTo>
                  <a:pt x="16" y="158"/>
                </a:lnTo>
                <a:lnTo>
                  <a:pt x="20" y="156"/>
                </a:lnTo>
                <a:lnTo>
                  <a:pt x="24" y="151"/>
                </a:lnTo>
                <a:lnTo>
                  <a:pt x="25" y="143"/>
                </a:lnTo>
                <a:lnTo>
                  <a:pt x="27" y="136"/>
                </a:lnTo>
                <a:lnTo>
                  <a:pt x="29" y="130"/>
                </a:lnTo>
                <a:lnTo>
                  <a:pt x="33" y="123"/>
                </a:lnTo>
                <a:lnTo>
                  <a:pt x="36" y="116"/>
                </a:lnTo>
                <a:lnTo>
                  <a:pt x="38" y="110"/>
                </a:lnTo>
                <a:lnTo>
                  <a:pt x="42" y="103"/>
                </a:lnTo>
                <a:lnTo>
                  <a:pt x="44" y="97"/>
                </a:lnTo>
                <a:lnTo>
                  <a:pt x="46" y="92"/>
                </a:lnTo>
                <a:lnTo>
                  <a:pt x="47" y="86"/>
                </a:lnTo>
                <a:lnTo>
                  <a:pt x="49" y="79"/>
                </a:lnTo>
                <a:lnTo>
                  <a:pt x="53" y="72"/>
                </a:lnTo>
                <a:lnTo>
                  <a:pt x="55" y="66"/>
                </a:lnTo>
                <a:lnTo>
                  <a:pt x="58" y="57"/>
                </a:lnTo>
                <a:lnTo>
                  <a:pt x="60" y="49"/>
                </a:lnTo>
                <a:lnTo>
                  <a:pt x="62" y="44"/>
                </a:lnTo>
                <a:lnTo>
                  <a:pt x="66" y="38"/>
                </a:lnTo>
                <a:lnTo>
                  <a:pt x="68" y="31"/>
                </a:lnTo>
                <a:lnTo>
                  <a:pt x="69" y="24"/>
                </a:lnTo>
                <a:lnTo>
                  <a:pt x="71" y="18"/>
                </a:lnTo>
                <a:lnTo>
                  <a:pt x="75" y="11"/>
                </a:lnTo>
                <a:lnTo>
                  <a:pt x="71" y="7"/>
                </a:lnTo>
                <a:lnTo>
                  <a:pt x="68" y="5"/>
                </a:lnTo>
                <a:lnTo>
                  <a:pt x="64" y="2"/>
                </a:lnTo>
                <a:lnTo>
                  <a:pt x="60" y="2"/>
                </a:lnTo>
                <a:lnTo>
                  <a:pt x="55" y="0"/>
                </a:lnTo>
                <a:lnTo>
                  <a:pt x="53" y="2"/>
                </a:lnTo>
                <a:lnTo>
                  <a:pt x="51" y="5"/>
                </a:lnTo>
                <a:lnTo>
                  <a:pt x="47" y="13"/>
                </a:lnTo>
                <a:lnTo>
                  <a:pt x="46" y="20"/>
                </a:lnTo>
                <a:lnTo>
                  <a:pt x="44" y="26"/>
                </a:lnTo>
                <a:lnTo>
                  <a:pt x="40" y="31"/>
                </a:lnTo>
                <a:lnTo>
                  <a:pt x="38" y="38"/>
                </a:lnTo>
                <a:lnTo>
                  <a:pt x="36" y="46"/>
                </a:lnTo>
                <a:lnTo>
                  <a:pt x="33" y="53"/>
                </a:lnTo>
                <a:lnTo>
                  <a:pt x="31" y="59"/>
                </a:lnTo>
                <a:lnTo>
                  <a:pt x="29" y="66"/>
                </a:lnTo>
                <a:lnTo>
                  <a:pt x="25" y="73"/>
                </a:lnTo>
                <a:lnTo>
                  <a:pt x="24" y="77"/>
                </a:lnTo>
                <a:lnTo>
                  <a:pt x="22" y="83"/>
                </a:lnTo>
                <a:lnTo>
                  <a:pt x="18" y="92"/>
                </a:lnTo>
                <a:lnTo>
                  <a:pt x="14" y="99"/>
                </a:lnTo>
                <a:lnTo>
                  <a:pt x="11" y="106"/>
                </a:lnTo>
                <a:lnTo>
                  <a:pt x="9" y="112"/>
                </a:lnTo>
                <a:lnTo>
                  <a:pt x="7" y="117"/>
                </a:lnTo>
                <a:lnTo>
                  <a:pt x="5" y="123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48" name="Freeform 2204"/>
          <p:cNvSpPr>
            <a:spLocks/>
          </p:cNvSpPr>
          <p:nvPr/>
        </p:nvSpPr>
        <p:spPr bwMode="auto">
          <a:xfrm>
            <a:off x="8515350" y="3898900"/>
            <a:ext cx="61913" cy="127000"/>
          </a:xfrm>
          <a:custGeom>
            <a:avLst/>
            <a:gdLst>
              <a:gd name="T0" fmla="*/ 5 w 75"/>
              <a:gd name="T1" fmla="*/ 123 h 160"/>
              <a:gd name="T2" fmla="*/ 3 w 75"/>
              <a:gd name="T3" fmla="*/ 129 h 160"/>
              <a:gd name="T4" fmla="*/ 0 w 75"/>
              <a:gd name="T5" fmla="*/ 136 h 160"/>
              <a:gd name="T6" fmla="*/ 0 w 75"/>
              <a:gd name="T7" fmla="*/ 141 h 160"/>
              <a:gd name="T8" fmla="*/ 0 w 75"/>
              <a:gd name="T9" fmla="*/ 149 h 160"/>
              <a:gd name="T10" fmla="*/ 1 w 75"/>
              <a:gd name="T11" fmla="*/ 154 h 160"/>
              <a:gd name="T12" fmla="*/ 5 w 75"/>
              <a:gd name="T13" fmla="*/ 156 h 160"/>
              <a:gd name="T14" fmla="*/ 9 w 75"/>
              <a:gd name="T15" fmla="*/ 160 h 160"/>
              <a:gd name="T16" fmla="*/ 12 w 75"/>
              <a:gd name="T17" fmla="*/ 160 h 160"/>
              <a:gd name="T18" fmla="*/ 16 w 75"/>
              <a:gd name="T19" fmla="*/ 158 h 160"/>
              <a:gd name="T20" fmla="*/ 20 w 75"/>
              <a:gd name="T21" fmla="*/ 156 h 160"/>
              <a:gd name="T22" fmla="*/ 24 w 75"/>
              <a:gd name="T23" fmla="*/ 151 h 160"/>
              <a:gd name="T24" fmla="*/ 25 w 75"/>
              <a:gd name="T25" fmla="*/ 143 h 160"/>
              <a:gd name="T26" fmla="*/ 27 w 75"/>
              <a:gd name="T27" fmla="*/ 136 h 160"/>
              <a:gd name="T28" fmla="*/ 29 w 75"/>
              <a:gd name="T29" fmla="*/ 130 h 160"/>
              <a:gd name="T30" fmla="*/ 33 w 75"/>
              <a:gd name="T31" fmla="*/ 123 h 160"/>
              <a:gd name="T32" fmla="*/ 36 w 75"/>
              <a:gd name="T33" fmla="*/ 116 h 160"/>
              <a:gd name="T34" fmla="*/ 38 w 75"/>
              <a:gd name="T35" fmla="*/ 110 h 160"/>
              <a:gd name="T36" fmla="*/ 42 w 75"/>
              <a:gd name="T37" fmla="*/ 103 h 160"/>
              <a:gd name="T38" fmla="*/ 44 w 75"/>
              <a:gd name="T39" fmla="*/ 97 h 160"/>
              <a:gd name="T40" fmla="*/ 46 w 75"/>
              <a:gd name="T41" fmla="*/ 92 h 160"/>
              <a:gd name="T42" fmla="*/ 47 w 75"/>
              <a:gd name="T43" fmla="*/ 86 h 160"/>
              <a:gd name="T44" fmla="*/ 49 w 75"/>
              <a:gd name="T45" fmla="*/ 79 h 160"/>
              <a:gd name="T46" fmla="*/ 53 w 75"/>
              <a:gd name="T47" fmla="*/ 72 h 160"/>
              <a:gd name="T48" fmla="*/ 55 w 75"/>
              <a:gd name="T49" fmla="*/ 66 h 160"/>
              <a:gd name="T50" fmla="*/ 58 w 75"/>
              <a:gd name="T51" fmla="*/ 57 h 160"/>
              <a:gd name="T52" fmla="*/ 60 w 75"/>
              <a:gd name="T53" fmla="*/ 49 h 160"/>
              <a:gd name="T54" fmla="*/ 62 w 75"/>
              <a:gd name="T55" fmla="*/ 44 h 160"/>
              <a:gd name="T56" fmla="*/ 66 w 75"/>
              <a:gd name="T57" fmla="*/ 38 h 160"/>
              <a:gd name="T58" fmla="*/ 68 w 75"/>
              <a:gd name="T59" fmla="*/ 31 h 160"/>
              <a:gd name="T60" fmla="*/ 69 w 75"/>
              <a:gd name="T61" fmla="*/ 24 h 160"/>
              <a:gd name="T62" fmla="*/ 71 w 75"/>
              <a:gd name="T63" fmla="*/ 18 h 160"/>
              <a:gd name="T64" fmla="*/ 75 w 75"/>
              <a:gd name="T65" fmla="*/ 11 h 160"/>
              <a:gd name="T66" fmla="*/ 71 w 75"/>
              <a:gd name="T67" fmla="*/ 7 h 160"/>
              <a:gd name="T68" fmla="*/ 68 w 75"/>
              <a:gd name="T69" fmla="*/ 5 h 160"/>
              <a:gd name="T70" fmla="*/ 64 w 75"/>
              <a:gd name="T71" fmla="*/ 2 h 160"/>
              <a:gd name="T72" fmla="*/ 60 w 75"/>
              <a:gd name="T73" fmla="*/ 2 h 160"/>
              <a:gd name="T74" fmla="*/ 55 w 75"/>
              <a:gd name="T75" fmla="*/ 0 h 160"/>
              <a:gd name="T76" fmla="*/ 53 w 75"/>
              <a:gd name="T77" fmla="*/ 2 h 160"/>
              <a:gd name="T78" fmla="*/ 51 w 75"/>
              <a:gd name="T79" fmla="*/ 5 h 160"/>
              <a:gd name="T80" fmla="*/ 47 w 75"/>
              <a:gd name="T81" fmla="*/ 13 h 160"/>
              <a:gd name="T82" fmla="*/ 46 w 75"/>
              <a:gd name="T83" fmla="*/ 20 h 160"/>
              <a:gd name="T84" fmla="*/ 44 w 75"/>
              <a:gd name="T85" fmla="*/ 26 h 160"/>
              <a:gd name="T86" fmla="*/ 40 w 75"/>
              <a:gd name="T87" fmla="*/ 31 h 160"/>
              <a:gd name="T88" fmla="*/ 38 w 75"/>
              <a:gd name="T89" fmla="*/ 38 h 160"/>
              <a:gd name="T90" fmla="*/ 36 w 75"/>
              <a:gd name="T91" fmla="*/ 46 h 160"/>
              <a:gd name="T92" fmla="*/ 33 w 75"/>
              <a:gd name="T93" fmla="*/ 53 h 160"/>
              <a:gd name="T94" fmla="*/ 31 w 75"/>
              <a:gd name="T95" fmla="*/ 59 h 160"/>
              <a:gd name="T96" fmla="*/ 29 w 75"/>
              <a:gd name="T97" fmla="*/ 66 h 160"/>
              <a:gd name="T98" fmla="*/ 25 w 75"/>
              <a:gd name="T99" fmla="*/ 73 h 160"/>
              <a:gd name="T100" fmla="*/ 24 w 75"/>
              <a:gd name="T101" fmla="*/ 77 h 160"/>
              <a:gd name="T102" fmla="*/ 22 w 75"/>
              <a:gd name="T103" fmla="*/ 83 h 160"/>
              <a:gd name="T104" fmla="*/ 18 w 75"/>
              <a:gd name="T105" fmla="*/ 92 h 160"/>
              <a:gd name="T106" fmla="*/ 14 w 75"/>
              <a:gd name="T107" fmla="*/ 99 h 160"/>
              <a:gd name="T108" fmla="*/ 11 w 75"/>
              <a:gd name="T109" fmla="*/ 106 h 160"/>
              <a:gd name="T110" fmla="*/ 9 w 75"/>
              <a:gd name="T111" fmla="*/ 112 h 160"/>
              <a:gd name="T112" fmla="*/ 7 w 75"/>
              <a:gd name="T113" fmla="*/ 117 h 160"/>
              <a:gd name="T114" fmla="*/ 5 w 75"/>
              <a:gd name="T115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5" h="160">
                <a:moveTo>
                  <a:pt x="5" y="123"/>
                </a:moveTo>
                <a:lnTo>
                  <a:pt x="3" y="129"/>
                </a:lnTo>
                <a:lnTo>
                  <a:pt x="0" y="136"/>
                </a:lnTo>
                <a:lnTo>
                  <a:pt x="0" y="141"/>
                </a:lnTo>
                <a:lnTo>
                  <a:pt x="0" y="149"/>
                </a:lnTo>
                <a:lnTo>
                  <a:pt x="1" y="154"/>
                </a:lnTo>
                <a:lnTo>
                  <a:pt x="5" y="156"/>
                </a:lnTo>
                <a:lnTo>
                  <a:pt x="9" y="160"/>
                </a:lnTo>
                <a:lnTo>
                  <a:pt x="12" y="160"/>
                </a:lnTo>
                <a:lnTo>
                  <a:pt x="16" y="158"/>
                </a:lnTo>
                <a:lnTo>
                  <a:pt x="20" y="156"/>
                </a:lnTo>
                <a:lnTo>
                  <a:pt x="24" y="151"/>
                </a:lnTo>
                <a:lnTo>
                  <a:pt x="25" y="143"/>
                </a:lnTo>
                <a:lnTo>
                  <a:pt x="27" y="136"/>
                </a:lnTo>
                <a:lnTo>
                  <a:pt x="29" y="130"/>
                </a:lnTo>
                <a:lnTo>
                  <a:pt x="33" y="123"/>
                </a:lnTo>
                <a:lnTo>
                  <a:pt x="36" y="116"/>
                </a:lnTo>
                <a:lnTo>
                  <a:pt x="38" y="110"/>
                </a:lnTo>
                <a:lnTo>
                  <a:pt x="42" y="103"/>
                </a:lnTo>
                <a:lnTo>
                  <a:pt x="44" y="97"/>
                </a:lnTo>
                <a:lnTo>
                  <a:pt x="46" y="92"/>
                </a:lnTo>
                <a:lnTo>
                  <a:pt x="47" y="86"/>
                </a:lnTo>
                <a:lnTo>
                  <a:pt x="49" y="79"/>
                </a:lnTo>
                <a:lnTo>
                  <a:pt x="53" y="72"/>
                </a:lnTo>
                <a:lnTo>
                  <a:pt x="55" y="66"/>
                </a:lnTo>
                <a:lnTo>
                  <a:pt x="58" y="57"/>
                </a:lnTo>
                <a:lnTo>
                  <a:pt x="60" y="49"/>
                </a:lnTo>
                <a:lnTo>
                  <a:pt x="62" y="44"/>
                </a:lnTo>
                <a:lnTo>
                  <a:pt x="66" y="38"/>
                </a:lnTo>
                <a:lnTo>
                  <a:pt x="68" y="31"/>
                </a:lnTo>
                <a:lnTo>
                  <a:pt x="69" y="24"/>
                </a:lnTo>
                <a:lnTo>
                  <a:pt x="71" y="18"/>
                </a:lnTo>
                <a:lnTo>
                  <a:pt x="75" y="11"/>
                </a:lnTo>
                <a:lnTo>
                  <a:pt x="71" y="7"/>
                </a:lnTo>
                <a:lnTo>
                  <a:pt x="68" y="5"/>
                </a:lnTo>
                <a:lnTo>
                  <a:pt x="64" y="2"/>
                </a:lnTo>
                <a:lnTo>
                  <a:pt x="60" y="2"/>
                </a:lnTo>
                <a:lnTo>
                  <a:pt x="55" y="0"/>
                </a:lnTo>
                <a:lnTo>
                  <a:pt x="53" y="2"/>
                </a:lnTo>
                <a:lnTo>
                  <a:pt x="51" y="5"/>
                </a:lnTo>
                <a:lnTo>
                  <a:pt x="47" y="13"/>
                </a:lnTo>
                <a:lnTo>
                  <a:pt x="46" y="20"/>
                </a:lnTo>
                <a:lnTo>
                  <a:pt x="44" y="26"/>
                </a:lnTo>
                <a:lnTo>
                  <a:pt x="40" y="31"/>
                </a:lnTo>
                <a:lnTo>
                  <a:pt x="38" y="38"/>
                </a:lnTo>
                <a:lnTo>
                  <a:pt x="36" y="46"/>
                </a:lnTo>
                <a:lnTo>
                  <a:pt x="33" y="53"/>
                </a:lnTo>
                <a:lnTo>
                  <a:pt x="31" y="59"/>
                </a:lnTo>
                <a:lnTo>
                  <a:pt x="29" y="66"/>
                </a:lnTo>
                <a:lnTo>
                  <a:pt x="25" y="73"/>
                </a:lnTo>
                <a:lnTo>
                  <a:pt x="24" y="77"/>
                </a:lnTo>
                <a:lnTo>
                  <a:pt x="22" y="83"/>
                </a:lnTo>
                <a:lnTo>
                  <a:pt x="18" y="92"/>
                </a:lnTo>
                <a:lnTo>
                  <a:pt x="14" y="99"/>
                </a:lnTo>
                <a:lnTo>
                  <a:pt x="11" y="106"/>
                </a:lnTo>
                <a:lnTo>
                  <a:pt x="9" y="112"/>
                </a:lnTo>
                <a:lnTo>
                  <a:pt x="7" y="117"/>
                </a:lnTo>
                <a:lnTo>
                  <a:pt x="5" y="12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49" name="Rectangle 2205"/>
          <p:cNvSpPr>
            <a:spLocks noChangeArrowheads="1"/>
          </p:cNvSpPr>
          <p:nvPr/>
        </p:nvSpPr>
        <p:spPr bwMode="auto">
          <a:xfrm>
            <a:off x="8520113" y="3703638"/>
            <a:ext cx="6350" cy="238125"/>
          </a:xfrm>
          <a:prstGeom prst="rect">
            <a:avLst/>
          </a:pr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50" name="Rectangle 2206"/>
          <p:cNvSpPr>
            <a:spLocks noChangeArrowheads="1"/>
          </p:cNvSpPr>
          <p:nvPr/>
        </p:nvSpPr>
        <p:spPr bwMode="auto">
          <a:xfrm>
            <a:off x="8520113" y="3703638"/>
            <a:ext cx="6350" cy="238125"/>
          </a:xfrm>
          <a:prstGeom prst="rect">
            <a:avLst/>
          </a:prstGeom>
          <a:noFill/>
          <a:ln w="11113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51" name="Freeform 2207"/>
          <p:cNvSpPr>
            <a:spLocks/>
          </p:cNvSpPr>
          <p:nvPr/>
        </p:nvSpPr>
        <p:spPr bwMode="auto">
          <a:xfrm>
            <a:off x="8520113" y="3929063"/>
            <a:ext cx="7937" cy="85725"/>
          </a:xfrm>
          <a:custGeom>
            <a:avLst/>
            <a:gdLst>
              <a:gd name="T0" fmla="*/ 2 w 13"/>
              <a:gd name="T1" fmla="*/ 0 h 109"/>
              <a:gd name="T2" fmla="*/ 11 w 13"/>
              <a:gd name="T3" fmla="*/ 4 h 109"/>
              <a:gd name="T4" fmla="*/ 11 w 13"/>
              <a:gd name="T5" fmla="*/ 26 h 109"/>
              <a:gd name="T6" fmla="*/ 11 w 13"/>
              <a:gd name="T7" fmla="*/ 35 h 109"/>
              <a:gd name="T8" fmla="*/ 13 w 13"/>
              <a:gd name="T9" fmla="*/ 46 h 109"/>
              <a:gd name="T10" fmla="*/ 13 w 13"/>
              <a:gd name="T11" fmla="*/ 61 h 109"/>
              <a:gd name="T12" fmla="*/ 11 w 13"/>
              <a:gd name="T13" fmla="*/ 74 h 109"/>
              <a:gd name="T14" fmla="*/ 11 w 13"/>
              <a:gd name="T15" fmla="*/ 83 h 109"/>
              <a:gd name="T16" fmla="*/ 11 w 13"/>
              <a:gd name="T17" fmla="*/ 91 h 109"/>
              <a:gd name="T18" fmla="*/ 11 w 13"/>
              <a:gd name="T19" fmla="*/ 98 h 109"/>
              <a:gd name="T20" fmla="*/ 11 w 13"/>
              <a:gd name="T21" fmla="*/ 109 h 109"/>
              <a:gd name="T22" fmla="*/ 9 w 13"/>
              <a:gd name="T23" fmla="*/ 109 h 109"/>
              <a:gd name="T24" fmla="*/ 8 w 13"/>
              <a:gd name="T25" fmla="*/ 109 h 109"/>
              <a:gd name="T26" fmla="*/ 8 w 13"/>
              <a:gd name="T27" fmla="*/ 109 h 109"/>
              <a:gd name="T28" fmla="*/ 8 w 13"/>
              <a:gd name="T29" fmla="*/ 107 h 109"/>
              <a:gd name="T30" fmla="*/ 6 w 13"/>
              <a:gd name="T31" fmla="*/ 107 h 109"/>
              <a:gd name="T32" fmla="*/ 4 w 13"/>
              <a:gd name="T33" fmla="*/ 105 h 109"/>
              <a:gd name="T34" fmla="*/ 4 w 13"/>
              <a:gd name="T35" fmla="*/ 103 h 109"/>
              <a:gd name="T36" fmla="*/ 2 w 13"/>
              <a:gd name="T37" fmla="*/ 100 h 109"/>
              <a:gd name="T38" fmla="*/ 0 w 13"/>
              <a:gd name="T39" fmla="*/ 89 h 109"/>
              <a:gd name="T40" fmla="*/ 0 w 13"/>
              <a:gd name="T41" fmla="*/ 76 h 109"/>
              <a:gd name="T42" fmla="*/ 0 w 13"/>
              <a:gd name="T43" fmla="*/ 67 h 109"/>
              <a:gd name="T44" fmla="*/ 2 w 13"/>
              <a:gd name="T45" fmla="*/ 54 h 109"/>
              <a:gd name="T46" fmla="*/ 2 w 13"/>
              <a:gd name="T47" fmla="*/ 41 h 109"/>
              <a:gd name="T48" fmla="*/ 4 w 13"/>
              <a:gd name="T49" fmla="*/ 34 h 109"/>
              <a:gd name="T50" fmla="*/ 2 w 13"/>
              <a:gd name="T51" fmla="*/ 0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" h="109">
                <a:moveTo>
                  <a:pt x="2" y="0"/>
                </a:moveTo>
                <a:lnTo>
                  <a:pt x="11" y="4"/>
                </a:lnTo>
                <a:lnTo>
                  <a:pt x="11" y="26"/>
                </a:lnTo>
                <a:lnTo>
                  <a:pt x="11" y="35"/>
                </a:lnTo>
                <a:lnTo>
                  <a:pt x="13" y="46"/>
                </a:lnTo>
                <a:lnTo>
                  <a:pt x="13" y="61"/>
                </a:lnTo>
                <a:lnTo>
                  <a:pt x="11" y="74"/>
                </a:lnTo>
                <a:lnTo>
                  <a:pt x="11" y="83"/>
                </a:lnTo>
                <a:lnTo>
                  <a:pt x="11" y="91"/>
                </a:lnTo>
                <a:lnTo>
                  <a:pt x="11" y="98"/>
                </a:lnTo>
                <a:lnTo>
                  <a:pt x="11" y="109"/>
                </a:lnTo>
                <a:lnTo>
                  <a:pt x="9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7"/>
                </a:lnTo>
                <a:lnTo>
                  <a:pt x="6" y="107"/>
                </a:lnTo>
                <a:lnTo>
                  <a:pt x="4" y="105"/>
                </a:lnTo>
                <a:lnTo>
                  <a:pt x="4" y="103"/>
                </a:lnTo>
                <a:lnTo>
                  <a:pt x="2" y="100"/>
                </a:lnTo>
                <a:lnTo>
                  <a:pt x="0" y="89"/>
                </a:lnTo>
                <a:lnTo>
                  <a:pt x="0" y="76"/>
                </a:lnTo>
                <a:lnTo>
                  <a:pt x="0" y="67"/>
                </a:lnTo>
                <a:lnTo>
                  <a:pt x="2" y="54"/>
                </a:lnTo>
                <a:lnTo>
                  <a:pt x="2" y="41"/>
                </a:lnTo>
                <a:lnTo>
                  <a:pt x="4" y="34"/>
                </a:lnTo>
                <a:lnTo>
                  <a:pt x="2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52" name="Freeform 2208"/>
          <p:cNvSpPr>
            <a:spLocks/>
          </p:cNvSpPr>
          <p:nvPr/>
        </p:nvSpPr>
        <p:spPr bwMode="auto">
          <a:xfrm>
            <a:off x="8520113" y="3929063"/>
            <a:ext cx="7937" cy="85725"/>
          </a:xfrm>
          <a:custGeom>
            <a:avLst/>
            <a:gdLst>
              <a:gd name="T0" fmla="*/ 2 w 13"/>
              <a:gd name="T1" fmla="*/ 0 h 109"/>
              <a:gd name="T2" fmla="*/ 11 w 13"/>
              <a:gd name="T3" fmla="*/ 4 h 109"/>
              <a:gd name="T4" fmla="*/ 11 w 13"/>
              <a:gd name="T5" fmla="*/ 26 h 109"/>
              <a:gd name="T6" fmla="*/ 11 w 13"/>
              <a:gd name="T7" fmla="*/ 35 h 109"/>
              <a:gd name="T8" fmla="*/ 13 w 13"/>
              <a:gd name="T9" fmla="*/ 46 h 109"/>
              <a:gd name="T10" fmla="*/ 13 w 13"/>
              <a:gd name="T11" fmla="*/ 61 h 109"/>
              <a:gd name="T12" fmla="*/ 11 w 13"/>
              <a:gd name="T13" fmla="*/ 74 h 109"/>
              <a:gd name="T14" fmla="*/ 11 w 13"/>
              <a:gd name="T15" fmla="*/ 83 h 109"/>
              <a:gd name="T16" fmla="*/ 11 w 13"/>
              <a:gd name="T17" fmla="*/ 91 h 109"/>
              <a:gd name="T18" fmla="*/ 11 w 13"/>
              <a:gd name="T19" fmla="*/ 98 h 109"/>
              <a:gd name="T20" fmla="*/ 11 w 13"/>
              <a:gd name="T21" fmla="*/ 109 h 109"/>
              <a:gd name="T22" fmla="*/ 9 w 13"/>
              <a:gd name="T23" fmla="*/ 109 h 109"/>
              <a:gd name="T24" fmla="*/ 8 w 13"/>
              <a:gd name="T25" fmla="*/ 109 h 109"/>
              <a:gd name="T26" fmla="*/ 8 w 13"/>
              <a:gd name="T27" fmla="*/ 109 h 109"/>
              <a:gd name="T28" fmla="*/ 8 w 13"/>
              <a:gd name="T29" fmla="*/ 107 h 109"/>
              <a:gd name="T30" fmla="*/ 6 w 13"/>
              <a:gd name="T31" fmla="*/ 107 h 109"/>
              <a:gd name="T32" fmla="*/ 4 w 13"/>
              <a:gd name="T33" fmla="*/ 105 h 109"/>
              <a:gd name="T34" fmla="*/ 4 w 13"/>
              <a:gd name="T35" fmla="*/ 103 h 109"/>
              <a:gd name="T36" fmla="*/ 2 w 13"/>
              <a:gd name="T37" fmla="*/ 100 h 109"/>
              <a:gd name="T38" fmla="*/ 0 w 13"/>
              <a:gd name="T39" fmla="*/ 89 h 109"/>
              <a:gd name="T40" fmla="*/ 0 w 13"/>
              <a:gd name="T41" fmla="*/ 76 h 109"/>
              <a:gd name="T42" fmla="*/ 0 w 13"/>
              <a:gd name="T43" fmla="*/ 67 h 109"/>
              <a:gd name="T44" fmla="*/ 2 w 13"/>
              <a:gd name="T45" fmla="*/ 54 h 109"/>
              <a:gd name="T46" fmla="*/ 2 w 13"/>
              <a:gd name="T47" fmla="*/ 41 h 109"/>
              <a:gd name="T48" fmla="*/ 4 w 13"/>
              <a:gd name="T49" fmla="*/ 34 h 109"/>
              <a:gd name="T50" fmla="*/ 2 w 13"/>
              <a:gd name="T51" fmla="*/ 0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" h="109">
                <a:moveTo>
                  <a:pt x="2" y="0"/>
                </a:moveTo>
                <a:lnTo>
                  <a:pt x="11" y="4"/>
                </a:lnTo>
                <a:lnTo>
                  <a:pt x="11" y="26"/>
                </a:lnTo>
                <a:lnTo>
                  <a:pt x="11" y="35"/>
                </a:lnTo>
                <a:lnTo>
                  <a:pt x="13" y="46"/>
                </a:lnTo>
                <a:lnTo>
                  <a:pt x="13" y="61"/>
                </a:lnTo>
                <a:lnTo>
                  <a:pt x="11" y="74"/>
                </a:lnTo>
                <a:lnTo>
                  <a:pt x="11" y="83"/>
                </a:lnTo>
                <a:lnTo>
                  <a:pt x="11" y="91"/>
                </a:lnTo>
                <a:lnTo>
                  <a:pt x="11" y="98"/>
                </a:lnTo>
                <a:lnTo>
                  <a:pt x="11" y="109"/>
                </a:lnTo>
                <a:lnTo>
                  <a:pt x="9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7"/>
                </a:lnTo>
                <a:lnTo>
                  <a:pt x="6" y="107"/>
                </a:lnTo>
                <a:lnTo>
                  <a:pt x="4" y="105"/>
                </a:lnTo>
                <a:lnTo>
                  <a:pt x="4" y="103"/>
                </a:lnTo>
                <a:lnTo>
                  <a:pt x="2" y="100"/>
                </a:lnTo>
                <a:lnTo>
                  <a:pt x="0" y="89"/>
                </a:lnTo>
                <a:lnTo>
                  <a:pt x="0" y="76"/>
                </a:lnTo>
                <a:lnTo>
                  <a:pt x="0" y="67"/>
                </a:lnTo>
                <a:lnTo>
                  <a:pt x="2" y="54"/>
                </a:lnTo>
                <a:lnTo>
                  <a:pt x="2" y="41"/>
                </a:lnTo>
                <a:lnTo>
                  <a:pt x="4" y="34"/>
                </a:lnTo>
                <a:lnTo>
                  <a:pt x="2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53" name="Freeform 2209"/>
          <p:cNvSpPr>
            <a:spLocks/>
          </p:cNvSpPr>
          <p:nvPr/>
        </p:nvSpPr>
        <p:spPr bwMode="auto">
          <a:xfrm>
            <a:off x="8504238" y="3640138"/>
            <a:ext cx="15875" cy="26987"/>
          </a:xfrm>
          <a:custGeom>
            <a:avLst/>
            <a:gdLst>
              <a:gd name="T0" fmla="*/ 0 w 20"/>
              <a:gd name="T1" fmla="*/ 0 h 33"/>
              <a:gd name="T2" fmla="*/ 0 w 20"/>
              <a:gd name="T3" fmla="*/ 4 h 33"/>
              <a:gd name="T4" fmla="*/ 0 w 20"/>
              <a:gd name="T5" fmla="*/ 6 h 33"/>
              <a:gd name="T6" fmla="*/ 0 w 20"/>
              <a:gd name="T7" fmla="*/ 10 h 33"/>
              <a:gd name="T8" fmla="*/ 0 w 20"/>
              <a:gd name="T9" fmla="*/ 13 h 33"/>
              <a:gd name="T10" fmla="*/ 0 w 20"/>
              <a:gd name="T11" fmla="*/ 17 h 33"/>
              <a:gd name="T12" fmla="*/ 2 w 20"/>
              <a:gd name="T13" fmla="*/ 21 h 33"/>
              <a:gd name="T14" fmla="*/ 2 w 20"/>
              <a:gd name="T15" fmla="*/ 22 h 33"/>
              <a:gd name="T16" fmla="*/ 3 w 20"/>
              <a:gd name="T17" fmla="*/ 26 h 33"/>
              <a:gd name="T18" fmla="*/ 3 w 20"/>
              <a:gd name="T19" fmla="*/ 30 h 33"/>
              <a:gd name="T20" fmla="*/ 7 w 20"/>
              <a:gd name="T21" fmla="*/ 32 h 33"/>
              <a:gd name="T22" fmla="*/ 9 w 20"/>
              <a:gd name="T23" fmla="*/ 33 h 33"/>
              <a:gd name="T24" fmla="*/ 13 w 20"/>
              <a:gd name="T25" fmla="*/ 33 h 33"/>
              <a:gd name="T26" fmla="*/ 14 w 20"/>
              <a:gd name="T27" fmla="*/ 33 h 33"/>
              <a:gd name="T28" fmla="*/ 16 w 20"/>
              <a:gd name="T29" fmla="*/ 32 h 33"/>
              <a:gd name="T30" fmla="*/ 18 w 20"/>
              <a:gd name="T31" fmla="*/ 30 h 33"/>
              <a:gd name="T32" fmla="*/ 20 w 20"/>
              <a:gd name="T33" fmla="*/ 28 h 33"/>
              <a:gd name="T34" fmla="*/ 20 w 20"/>
              <a:gd name="T35" fmla="*/ 22 h 33"/>
              <a:gd name="T36" fmla="*/ 18 w 20"/>
              <a:gd name="T37" fmla="*/ 19 h 33"/>
              <a:gd name="T38" fmla="*/ 18 w 20"/>
              <a:gd name="T39" fmla="*/ 17 h 33"/>
              <a:gd name="T40" fmla="*/ 16 w 20"/>
              <a:gd name="T41" fmla="*/ 13 h 33"/>
              <a:gd name="T42" fmla="*/ 14 w 20"/>
              <a:gd name="T43" fmla="*/ 11 h 33"/>
              <a:gd name="T44" fmla="*/ 13 w 20"/>
              <a:gd name="T45" fmla="*/ 10 h 33"/>
              <a:gd name="T46" fmla="*/ 9 w 20"/>
              <a:gd name="T47" fmla="*/ 8 h 33"/>
              <a:gd name="T48" fmla="*/ 7 w 20"/>
              <a:gd name="T49" fmla="*/ 6 h 33"/>
              <a:gd name="T50" fmla="*/ 3 w 20"/>
              <a:gd name="T51" fmla="*/ 4 h 33"/>
              <a:gd name="T52" fmla="*/ 2 w 20"/>
              <a:gd name="T53" fmla="*/ 2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10"/>
                </a:lnTo>
                <a:lnTo>
                  <a:pt x="0" y="13"/>
                </a:lnTo>
                <a:lnTo>
                  <a:pt x="0" y="17"/>
                </a:lnTo>
                <a:lnTo>
                  <a:pt x="2" y="21"/>
                </a:lnTo>
                <a:lnTo>
                  <a:pt x="2" y="22"/>
                </a:lnTo>
                <a:lnTo>
                  <a:pt x="3" y="26"/>
                </a:lnTo>
                <a:lnTo>
                  <a:pt x="3" y="30"/>
                </a:lnTo>
                <a:lnTo>
                  <a:pt x="7" y="32"/>
                </a:lnTo>
                <a:lnTo>
                  <a:pt x="9" y="33"/>
                </a:lnTo>
                <a:lnTo>
                  <a:pt x="13" y="33"/>
                </a:lnTo>
                <a:lnTo>
                  <a:pt x="14" y="33"/>
                </a:lnTo>
                <a:lnTo>
                  <a:pt x="16" y="32"/>
                </a:lnTo>
                <a:lnTo>
                  <a:pt x="18" y="30"/>
                </a:lnTo>
                <a:lnTo>
                  <a:pt x="20" y="28"/>
                </a:lnTo>
                <a:lnTo>
                  <a:pt x="20" y="22"/>
                </a:lnTo>
                <a:lnTo>
                  <a:pt x="18" y="19"/>
                </a:lnTo>
                <a:lnTo>
                  <a:pt x="18" y="17"/>
                </a:lnTo>
                <a:lnTo>
                  <a:pt x="16" y="13"/>
                </a:lnTo>
                <a:lnTo>
                  <a:pt x="14" y="11"/>
                </a:lnTo>
                <a:lnTo>
                  <a:pt x="13" y="10"/>
                </a:lnTo>
                <a:lnTo>
                  <a:pt x="9" y="8"/>
                </a:lnTo>
                <a:lnTo>
                  <a:pt x="7" y="6"/>
                </a:lnTo>
                <a:lnTo>
                  <a:pt x="3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54" name="Freeform 2210"/>
          <p:cNvSpPr>
            <a:spLocks/>
          </p:cNvSpPr>
          <p:nvPr/>
        </p:nvSpPr>
        <p:spPr bwMode="auto">
          <a:xfrm>
            <a:off x="8504238" y="3640138"/>
            <a:ext cx="15875" cy="26987"/>
          </a:xfrm>
          <a:custGeom>
            <a:avLst/>
            <a:gdLst>
              <a:gd name="T0" fmla="*/ 0 w 20"/>
              <a:gd name="T1" fmla="*/ 0 h 33"/>
              <a:gd name="T2" fmla="*/ 0 w 20"/>
              <a:gd name="T3" fmla="*/ 4 h 33"/>
              <a:gd name="T4" fmla="*/ 0 w 20"/>
              <a:gd name="T5" fmla="*/ 6 h 33"/>
              <a:gd name="T6" fmla="*/ 0 w 20"/>
              <a:gd name="T7" fmla="*/ 10 h 33"/>
              <a:gd name="T8" fmla="*/ 0 w 20"/>
              <a:gd name="T9" fmla="*/ 13 h 33"/>
              <a:gd name="T10" fmla="*/ 0 w 20"/>
              <a:gd name="T11" fmla="*/ 17 h 33"/>
              <a:gd name="T12" fmla="*/ 2 w 20"/>
              <a:gd name="T13" fmla="*/ 21 h 33"/>
              <a:gd name="T14" fmla="*/ 2 w 20"/>
              <a:gd name="T15" fmla="*/ 22 h 33"/>
              <a:gd name="T16" fmla="*/ 3 w 20"/>
              <a:gd name="T17" fmla="*/ 26 h 33"/>
              <a:gd name="T18" fmla="*/ 3 w 20"/>
              <a:gd name="T19" fmla="*/ 30 h 33"/>
              <a:gd name="T20" fmla="*/ 7 w 20"/>
              <a:gd name="T21" fmla="*/ 32 h 33"/>
              <a:gd name="T22" fmla="*/ 9 w 20"/>
              <a:gd name="T23" fmla="*/ 33 h 33"/>
              <a:gd name="T24" fmla="*/ 13 w 20"/>
              <a:gd name="T25" fmla="*/ 33 h 33"/>
              <a:gd name="T26" fmla="*/ 14 w 20"/>
              <a:gd name="T27" fmla="*/ 33 h 33"/>
              <a:gd name="T28" fmla="*/ 16 w 20"/>
              <a:gd name="T29" fmla="*/ 32 h 33"/>
              <a:gd name="T30" fmla="*/ 18 w 20"/>
              <a:gd name="T31" fmla="*/ 30 h 33"/>
              <a:gd name="T32" fmla="*/ 20 w 20"/>
              <a:gd name="T33" fmla="*/ 28 h 33"/>
              <a:gd name="T34" fmla="*/ 20 w 20"/>
              <a:gd name="T35" fmla="*/ 22 h 33"/>
              <a:gd name="T36" fmla="*/ 18 w 20"/>
              <a:gd name="T37" fmla="*/ 19 h 33"/>
              <a:gd name="T38" fmla="*/ 18 w 20"/>
              <a:gd name="T39" fmla="*/ 17 h 33"/>
              <a:gd name="T40" fmla="*/ 16 w 20"/>
              <a:gd name="T41" fmla="*/ 13 h 33"/>
              <a:gd name="T42" fmla="*/ 14 w 20"/>
              <a:gd name="T43" fmla="*/ 11 h 33"/>
              <a:gd name="T44" fmla="*/ 13 w 20"/>
              <a:gd name="T45" fmla="*/ 10 h 33"/>
              <a:gd name="T46" fmla="*/ 9 w 20"/>
              <a:gd name="T47" fmla="*/ 8 h 33"/>
              <a:gd name="T48" fmla="*/ 7 w 20"/>
              <a:gd name="T49" fmla="*/ 6 h 33"/>
              <a:gd name="T50" fmla="*/ 3 w 20"/>
              <a:gd name="T51" fmla="*/ 4 h 33"/>
              <a:gd name="T52" fmla="*/ 2 w 20"/>
              <a:gd name="T53" fmla="*/ 2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10"/>
                </a:lnTo>
                <a:lnTo>
                  <a:pt x="0" y="13"/>
                </a:lnTo>
                <a:lnTo>
                  <a:pt x="0" y="17"/>
                </a:lnTo>
                <a:lnTo>
                  <a:pt x="2" y="21"/>
                </a:lnTo>
                <a:lnTo>
                  <a:pt x="2" y="22"/>
                </a:lnTo>
                <a:lnTo>
                  <a:pt x="3" y="26"/>
                </a:lnTo>
                <a:lnTo>
                  <a:pt x="3" y="30"/>
                </a:lnTo>
                <a:lnTo>
                  <a:pt x="7" y="32"/>
                </a:lnTo>
                <a:lnTo>
                  <a:pt x="9" y="33"/>
                </a:lnTo>
                <a:lnTo>
                  <a:pt x="13" y="33"/>
                </a:lnTo>
                <a:lnTo>
                  <a:pt x="14" y="33"/>
                </a:lnTo>
                <a:lnTo>
                  <a:pt x="16" y="32"/>
                </a:lnTo>
                <a:lnTo>
                  <a:pt x="18" y="30"/>
                </a:lnTo>
                <a:lnTo>
                  <a:pt x="20" y="28"/>
                </a:lnTo>
                <a:lnTo>
                  <a:pt x="20" y="22"/>
                </a:lnTo>
                <a:lnTo>
                  <a:pt x="18" y="19"/>
                </a:lnTo>
                <a:lnTo>
                  <a:pt x="18" y="17"/>
                </a:lnTo>
                <a:lnTo>
                  <a:pt x="16" y="13"/>
                </a:lnTo>
                <a:lnTo>
                  <a:pt x="14" y="11"/>
                </a:lnTo>
                <a:lnTo>
                  <a:pt x="13" y="10"/>
                </a:lnTo>
                <a:lnTo>
                  <a:pt x="9" y="8"/>
                </a:lnTo>
                <a:lnTo>
                  <a:pt x="7" y="6"/>
                </a:lnTo>
                <a:lnTo>
                  <a:pt x="3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55" name="Freeform 2211"/>
          <p:cNvSpPr>
            <a:spLocks/>
          </p:cNvSpPr>
          <p:nvPr/>
        </p:nvSpPr>
        <p:spPr bwMode="auto">
          <a:xfrm>
            <a:off x="8504238" y="3660775"/>
            <a:ext cx="15875" cy="26988"/>
          </a:xfrm>
          <a:custGeom>
            <a:avLst/>
            <a:gdLst>
              <a:gd name="T0" fmla="*/ 0 w 20"/>
              <a:gd name="T1" fmla="*/ 0 h 33"/>
              <a:gd name="T2" fmla="*/ 0 w 20"/>
              <a:gd name="T3" fmla="*/ 4 h 33"/>
              <a:gd name="T4" fmla="*/ 0 w 20"/>
              <a:gd name="T5" fmla="*/ 6 h 33"/>
              <a:gd name="T6" fmla="*/ 0 w 20"/>
              <a:gd name="T7" fmla="*/ 9 h 33"/>
              <a:gd name="T8" fmla="*/ 0 w 20"/>
              <a:gd name="T9" fmla="*/ 13 h 33"/>
              <a:gd name="T10" fmla="*/ 0 w 20"/>
              <a:gd name="T11" fmla="*/ 17 h 33"/>
              <a:gd name="T12" fmla="*/ 2 w 20"/>
              <a:gd name="T13" fmla="*/ 20 h 33"/>
              <a:gd name="T14" fmla="*/ 2 w 20"/>
              <a:gd name="T15" fmla="*/ 22 h 33"/>
              <a:gd name="T16" fmla="*/ 3 w 20"/>
              <a:gd name="T17" fmla="*/ 26 h 33"/>
              <a:gd name="T18" fmla="*/ 3 w 20"/>
              <a:gd name="T19" fmla="*/ 30 h 33"/>
              <a:gd name="T20" fmla="*/ 7 w 20"/>
              <a:gd name="T21" fmla="*/ 31 h 33"/>
              <a:gd name="T22" fmla="*/ 9 w 20"/>
              <a:gd name="T23" fmla="*/ 33 h 33"/>
              <a:gd name="T24" fmla="*/ 13 w 20"/>
              <a:gd name="T25" fmla="*/ 33 h 33"/>
              <a:gd name="T26" fmla="*/ 14 w 20"/>
              <a:gd name="T27" fmla="*/ 33 h 33"/>
              <a:gd name="T28" fmla="*/ 16 w 20"/>
              <a:gd name="T29" fmla="*/ 31 h 33"/>
              <a:gd name="T30" fmla="*/ 18 w 20"/>
              <a:gd name="T31" fmla="*/ 30 h 33"/>
              <a:gd name="T32" fmla="*/ 20 w 20"/>
              <a:gd name="T33" fmla="*/ 28 h 33"/>
              <a:gd name="T34" fmla="*/ 20 w 20"/>
              <a:gd name="T35" fmla="*/ 22 h 33"/>
              <a:gd name="T36" fmla="*/ 18 w 20"/>
              <a:gd name="T37" fmla="*/ 19 h 33"/>
              <a:gd name="T38" fmla="*/ 18 w 20"/>
              <a:gd name="T39" fmla="*/ 17 h 33"/>
              <a:gd name="T40" fmla="*/ 16 w 20"/>
              <a:gd name="T41" fmla="*/ 13 h 33"/>
              <a:gd name="T42" fmla="*/ 14 w 20"/>
              <a:gd name="T43" fmla="*/ 11 h 33"/>
              <a:gd name="T44" fmla="*/ 13 w 20"/>
              <a:gd name="T45" fmla="*/ 9 h 33"/>
              <a:gd name="T46" fmla="*/ 9 w 20"/>
              <a:gd name="T47" fmla="*/ 7 h 33"/>
              <a:gd name="T48" fmla="*/ 7 w 20"/>
              <a:gd name="T49" fmla="*/ 6 h 33"/>
              <a:gd name="T50" fmla="*/ 3 w 20"/>
              <a:gd name="T51" fmla="*/ 4 h 33"/>
              <a:gd name="T52" fmla="*/ 2 w 20"/>
              <a:gd name="T53" fmla="*/ 2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2" y="20"/>
                </a:lnTo>
                <a:lnTo>
                  <a:pt x="2" y="22"/>
                </a:lnTo>
                <a:lnTo>
                  <a:pt x="3" y="26"/>
                </a:lnTo>
                <a:lnTo>
                  <a:pt x="3" y="30"/>
                </a:lnTo>
                <a:lnTo>
                  <a:pt x="7" y="31"/>
                </a:lnTo>
                <a:lnTo>
                  <a:pt x="9" y="33"/>
                </a:lnTo>
                <a:lnTo>
                  <a:pt x="13" y="33"/>
                </a:lnTo>
                <a:lnTo>
                  <a:pt x="14" y="33"/>
                </a:lnTo>
                <a:lnTo>
                  <a:pt x="16" y="31"/>
                </a:lnTo>
                <a:lnTo>
                  <a:pt x="18" y="30"/>
                </a:lnTo>
                <a:lnTo>
                  <a:pt x="20" y="28"/>
                </a:lnTo>
                <a:lnTo>
                  <a:pt x="20" y="22"/>
                </a:lnTo>
                <a:lnTo>
                  <a:pt x="18" y="19"/>
                </a:lnTo>
                <a:lnTo>
                  <a:pt x="18" y="17"/>
                </a:lnTo>
                <a:lnTo>
                  <a:pt x="16" y="13"/>
                </a:lnTo>
                <a:lnTo>
                  <a:pt x="14" y="11"/>
                </a:lnTo>
                <a:lnTo>
                  <a:pt x="13" y="9"/>
                </a:lnTo>
                <a:lnTo>
                  <a:pt x="9" y="7"/>
                </a:lnTo>
                <a:lnTo>
                  <a:pt x="7" y="6"/>
                </a:lnTo>
                <a:lnTo>
                  <a:pt x="3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56" name="Freeform 2212"/>
          <p:cNvSpPr>
            <a:spLocks/>
          </p:cNvSpPr>
          <p:nvPr/>
        </p:nvSpPr>
        <p:spPr bwMode="auto">
          <a:xfrm>
            <a:off x="8504238" y="3660775"/>
            <a:ext cx="15875" cy="26988"/>
          </a:xfrm>
          <a:custGeom>
            <a:avLst/>
            <a:gdLst>
              <a:gd name="T0" fmla="*/ 0 w 20"/>
              <a:gd name="T1" fmla="*/ 0 h 33"/>
              <a:gd name="T2" fmla="*/ 0 w 20"/>
              <a:gd name="T3" fmla="*/ 4 h 33"/>
              <a:gd name="T4" fmla="*/ 0 w 20"/>
              <a:gd name="T5" fmla="*/ 6 h 33"/>
              <a:gd name="T6" fmla="*/ 0 w 20"/>
              <a:gd name="T7" fmla="*/ 9 h 33"/>
              <a:gd name="T8" fmla="*/ 0 w 20"/>
              <a:gd name="T9" fmla="*/ 13 h 33"/>
              <a:gd name="T10" fmla="*/ 0 w 20"/>
              <a:gd name="T11" fmla="*/ 17 h 33"/>
              <a:gd name="T12" fmla="*/ 2 w 20"/>
              <a:gd name="T13" fmla="*/ 20 h 33"/>
              <a:gd name="T14" fmla="*/ 2 w 20"/>
              <a:gd name="T15" fmla="*/ 22 h 33"/>
              <a:gd name="T16" fmla="*/ 3 w 20"/>
              <a:gd name="T17" fmla="*/ 26 h 33"/>
              <a:gd name="T18" fmla="*/ 3 w 20"/>
              <a:gd name="T19" fmla="*/ 30 h 33"/>
              <a:gd name="T20" fmla="*/ 7 w 20"/>
              <a:gd name="T21" fmla="*/ 31 h 33"/>
              <a:gd name="T22" fmla="*/ 9 w 20"/>
              <a:gd name="T23" fmla="*/ 33 h 33"/>
              <a:gd name="T24" fmla="*/ 13 w 20"/>
              <a:gd name="T25" fmla="*/ 33 h 33"/>
              <a:gd name="T26" fmla="*/ 14 w 20"/>
              <a:gd name="T27" fmla="*/ 33 h 33"/>
              <a:gd name="T28" fmla="*/ 16 w 20"/>
              <a:gd name="T29" fmla="*/ 31 h 33"/>
              <a:gd name="T30" fmla="*/ 18 w 20"/>
              <a:gd name="T31" fmla="*/ 30 h 33"/>
              <a:gd name="T32" fmla="*/ 20 w 20"/>
              <a:gd name="T33" fmla="*/ 28 h 33"/>
              <a:gd name="T34" fmla="*/ 20 w 20"/>
              <a:gd name="T35" fmla="*/ 22 h 33"/>
              <a:gd name="T36" fmla="*/ 18 w 20"/>
              <a:gd name="T37" fmla="*/ 19 h 33"/>
              <a:gd name="T38" fmla="*/ 18 w 20"/>
              <a:gd name="T39" fmla="*/ 17 h 33"/>
              <a:gd name="T40" fmla="*/ 16 w 20"/>
              <a:gd name="T41" fmla="*/ 13 h 33"/>
              <a:gd name="T42" fmla="*/ 14 w 20"/>
              <a:gd name="T43" fmla="*/ 11 h 33"/>
              <a:gd name="T44" fmla="*/ 13 w 20"/>
              <a:gd name="T45" fmla="*/ 9 h 33"/>
              <a:gd name="T46" fmla="*/ 9 w 20"/>
              <a:gd name="T47" fmla="*/ 7 h 33"/>
              <a:gd name="T48" fmla="*/ 7 w 20"/>
              <a:gd name="T49" fmla="*/ 6 h 33"/>
              <a:gd name="T50" fmla="*/ 3 w 20"/>
              <a:gd name="T51" fmla="*/ 4 h 33"/>
              <a:gd name="T52" fmla="*/ 2 w 20"/>
              <a:gd name="T53" fmla="*/ 2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2" y="20"/>
                </a:lnTo>
                <a:lnTo>
                  <a:pt x="2" y="22"/>
                </a:lnTo>
                <a:lnTo>
                  <a:pt x="3" y="26"/>
                </a:lnTo>
                <a:lnTo>
                  <a:pt x="3" y="30"/>
                </a:lnTo>
                <a:lnTo>
                  <a:pt x="7" y="31"/>
                </a:lnTo>
                <a:lnTo>
                  <a:pt x="9" y="33"/>
                </a:lnTo>
                <a:lnTo>
                  <a:pt x="13" y="33"/>
                </a:lnTo>
                <a:lnTo>
                  <a:pt x="14" y="33"/>
                </a:lnTo>
                <a:lnTo>
                  <a:pt x="16" y="31"/>
                </a:lnTo>
                <a:lnTo>
                  <a:pt x="18" y="30"/>
                </a:lnTo>
                <a:lnTo>
                  <a:pt x="20" y="28"/>
                </a:lnTo>
                <a:lnTo>
                  <a:pt x="20" y="22"/>
                </a:lnTo>
                <a:lnTo>
                  <a:pt x="18" y="19"/>
                </a:lnTo>
                <a:lnTo>
                  <a:pt x="18" y="17"/>
                </a:lnTo>
                <a:lnTo>
                  <a:pt x="16" y="13"/>
                </a:lnTo>
                <a:lnTo>
                  <a:pt x="14" y="11"/>
                </a:lnTo>
                <a:lnTo>
                  <a:pt x="13" y="9"/>
                </a:lnTo>
                <a:lnTo>
                  <a:pt x="9" y="7"/>
                </a:lnTo>
                <a:lnTo>
                  <a:pt x="7" y="6"/>
                </a:lnTo>
                <a:lnTo>
                  <a:pt x="3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57" name="Freeform 2213"/>
          <p:cNvSpPr>
            <a:spLocks/>
          </p:cNvSpPr>
          <p:nvPr/>
        </p:nvSpPr>
        <p:spPr bwMode="auto">
          <a:xfrm>
            <a:off x="8507413" y="3681413"/>
            <a:ext cx="14287" cy="25400"/>
          </a:xfrm>
          <a:custGeom>
            <a:avLst/>
            <a:gdLst>
              <a:gd name="T0" fmla="*/ 0 w 20"/>
              <a:gd name="T1" fmla="*/ 0 h 33"/>
              <a:gd name="T2" fmla="*/ 0 w 20"/>
              <a:gd name="T3" fmla="*/ 4 h 33"/>
              <a:gd name="T4" fmla="*/ 0 w 20"/>
              <a:gd name="T5" fmla="*/ 5 h 33"/>
              <a:gd name="T6" fmla="*/ 0 w 20"/>
              <a:gd name="T7" fmla="*/ 9 h 33"/>
              <a:gd name="T8" fmla="*/ 0 w 20"/>
              <a:gd name="T9" fmla="*/ 13 h 33"/>
              <a:gd name="T10" fmla="*/ 0 w 20"/>
              <a:gd name="T11" fmla="*/ 16 h 33"/>
              <a:gd name="T12" fmla="*/ 1 w 20"/>
              <a:gd name="T13" fmla="*/ 20 h 33"/>
              <a:gd name="T14" fmla="*/ 1 w 20"/>
              <a:gd name="T15" fmla="*/ 22 h 33"/>
              <a:gd name="T16" fmla="*/ 3 w 20"/>
              <a:gd name="T17" fmla="*/ 26 h 33"/>
              <a:gd name="T18" fmla="*/ 3 w 20"/>
              <a:gd name="T19" fmla="*/ 29 h 33"/>
              <a:gd name="T20" fmla="*/ 7 w 20"/>
              <a:gd name="T21" fmla="*/ 31 h 33"/>
              <a:gd name="T22" fmla="*/ 9 w 20"/>
              <a:gd name="T23" fmla="*/ 33 h 33"/>
              <a:gd name="T24" fmla="*/ 12 w 20"/>
              <a:gd name="T25" fmla="*/ 33 h 33"/>
              <a:gd name="T26" fmla="*/ 14 w 20"/>
              <a:gd name="T27" fmla="*/ 33 h 33"/>
              <a:gd name="T28" fmla="*/ 16 w 20"/>
              <a:gd name="T29" fmla="*/ 31 h 33"/>
              <a:gd name="T30" fmla="*/ 18 w 20"/>
              <a:gd name="T31" fmla="*/ 29 h 33"/>
              <a:gd name="T32" fmla="*/ 20 w 20"/>
              <a:gd name="T33" fmla="*/ 27 h 33"/>
              <a:gd name="T34" fmla="*/ 20 w 20"/>
              <a:gd name="T35" fmla="*/ 22 h 33"/>
              <a:gd name="T36" fmla="*/ 18 w 20"/>
              <a:gd name="T37" fmla="*/ 18 h 33"/>
              <a:gd name="T38" fmla="*/ 18 w 20"/>
              <a:gd name="T39" fmla="*/ 16 h 33"/>
              <a:gd name="T40" fmla="*/ 16 w 20"/>
              <a:gd name="T41" fmla="*/ 13 h 33"/>
              <a:gd name="T42" fmla="*/ 14 w 20"/>
              <a:gd name="T43" fmla="*/ 11 h 33"/>
              <a:gd name="T44" fmla="*/ 12 w 20"/>
              <a:gd name="T45" fmla="*/ 9 h 33"/>
              <a:gd name="T46" fmla="*/ 9 w 20"/>
              <a:gd name="T47" fmla="*/ 7 h 33"/>
              <a:gd name="T48" fmla="*/ 7 w 20"/>
              <a:gd name="T49" fmla="*/ 5 h 33"/>
              <a:gd name="T50" fmla="*/ 3 w 20"/>
              <a:gd name="T51" fmla="*/ 4 h 33"/>
              <a:gd name="T52" fmla="*/ 1 w 20"/>
              <a:gd name="T53" fmla="*/ 2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4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1" y="20"/>
                </a:lnTo>
                <a:lnTo>
                  <a:pt x="1" y="22"/>
                </a:lnTo>
                <a:lnTo>
                  <a:pt x="3" y="26"/>
                </a:lnTo>
                <a:lnTo>
                  <a:pt x="3" y="29"/>
                </a:lnTo>
                <a:lnTo>
                  <a:pt x="7" y="31"/>
                </a:lnTo>
                <a:lnTo>
                  <a:pt x="9" y="33"/>
                </a:lnTo>
                <a:lnTo>
                  <a:pt x="12" y="33"/>
                </a:lnTo>
                <a:lnTo>
                  <a:pt x="14" y="33"/>
                </a:lnTo>
                <a:lnTo>
                  <a:pt x="16" y="31"/>
                </a:lnTo>
                <a:lnTo>
                  <a:pt x="18" y="29"/>
                </a:lnTo>
                <a:lnTo>
                  <a:pt x="20" y="27"/>
                </a:lnTo>
                <a:lnTo>
                  <a:pt x="20" y="22"/>
                </a:lnTo>
                <a:lnTo>
                  <a:pt x="18" y="18"/>
                </a:lnTo>
                <a:lnTo>
                  <a:pt x="18" y="16"/>
                </a:lnTo>
                <a:lnTo>
                  <a:pt x="16" y="13"/>
                </a:lnTo>
                <a:lnTo>
                  <a:pt x="14" y="11"/>
                </a:lnTo>
                <a:lnTo>
                  <a:pt x="12" y="9"/>
                </a:lnTo>
                <a:lnTo>
                  <a:pt x="9" y="7"/>
                </a:lnTo>
                <a:lnTo>
                  <a:pt x="7" y="5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58" name="Freeform 2214"/>
          <p:cNvSpPr>
            <a:spLocks/>
          </p:cNvSpPr>
          <p:nvPr/>
        </p:nvSpPr>
        <p:spPr bwMode="auto">
          <a:xfrm>
            <a:off x="8507413" y="3681413"/>
            <a:ext cx="14287" cy="25400"/>
          </a:xfrm>
          <a:custGeom>
            <a:avLst/>
            <a:gdLst>
              <a:gd name="T0" fmla="*/ 0 w 20"/>
              <a:gd name="T1" fmla="*/ 0 h 33"/>
              <a:gd name="T2" fmla="*/ 0 w 20"/>
              <a:gd name="T3" fmla="*/ 4 h 33"/>
              <a:gd name="T4" fmla="*/ 0 w 20"/>
              <a:gd name="T5" fmla="*/ 5 h 33"/>
              <a:gd name="T6" fmla="*/ 0 w 20"/>
              <a:gd name="T7" fmla="*/ 9 h 33"/>
              <a:gd name="T8" fmla="*/ 0 w 20"/>
              <a:gd name="T9" fmla="*/ 13 h 33"/>
              <a:gd name="T10" fmla="*/ 0 w 20"/>
              <a:gd name="T11" fmla="*/ 16 h 33"/>
              <a:gd name="T12" fmla="*/ 1 w 20"/>
              <a:gd name="T13" fmla="*/ 20 h 33"/>
              <a:gd name="T14" fmla="*/ 1 w 20"/>
              <a:gd name="T15" fmla="*/ 22 h 33"/>
              <a:gd name="T16" fmla="*/ 3 w 20"/>
              <a:gd name="T17" fmla="*/ 26 h 33"/>
              <a:gd name="T18" fmla="*/ 3 w 20"/>
              <a:gd name="T19" fmla="*/ 29 h 33"/>
              <a:gd name="T20" fmla="*/ 7 w 20"/>
              <a:gd name="T21" fmla="*/ 31 h 33"/>
              <a:gd name="T22" fmla="*/ 9 w 20"/>
              <a:gd name="T23" fmla="*/ 33 h 33"/>
              <a:gd name="T24" fmla="*/ 12 w 20"/>
              <a:gd name="T25" fmla="*/ 33 h 33"/>
              <a:gd name="T26" fmla="*/ 14 w 20"/>
              <a:gd name="T27" fmla="*/ 33 h 33"/>
              <a:gd name="T28" fmla="*/ 16 w 20"/>
              <a:gd name="T29" fmla="*/ 31 h 33"/>
              <a:gd name="T30" fmla="*/ 18 w 20"/>
              <a:gd name="T31" fmla="*/ 29 h 33"/>
              <a:gd name="T32" fmla="*/ 20 w 20"/>
              <a:gd name="T33" fmla="*/ 27 h 33"/>
              <a:gd name="T34" fmla="*/ 20 w 20"/>
              <a:gd name="T35" fmla="*/ 22 h 33"/>
              <a:gd name="T36" fmla="*/ 18 w 20"/>
              <a:gd name="T37" fmla="*/ 18 h 33"/>
              <a:gd name="T38" fmla="*/ 18 w 20"/>
              <a:gd name="T39" fmla="*/ 16 h 33"/>
              <a:gd name="T40" fmla="*/ 16 w 20"/>
              <a:gd name="T41" fmla="*/ 13 h 33"/>
              <a:gd name="T42" fmla="*/ 14 w 20"/>
              <a:gd name="T43" fmla="*/ 11 h 33"/>
              <a:gd name="T44" fmla="*/ 12 w 20"/>
              <a:gd name="T45" fmla="*/ 9 h 33"/>
              <a:gd name="T46" fmla="*/ 9 w 20"/>
              <a:gd name="T47" fmla="*/ 7 h 33"/>
              <a:gd name="T48" fmla="*/ 7 w 20"/>
              <a:gd name="T49" fmla="*/ 5 h 33"/>
              <a:gd name="T50" fmla="*/ 3 w 20"/>
              <a:gd name="T51" fmla="*/ 4 h 33"/>
              <a:gd name="T52" fmla="*/ 1 w 20"/>
              <a:gd name="T53" fmla="*/ 2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4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1" y="20"/>
                </a:lnTo>
                <a:lnTo>
                  <a:pt x="1" y="22"/>
                </a:lnTo>
                <a:lnTo>
                  <a:pt x="3" y="26"/>
                </a:lnTo>
                <a:lnTo>
                  <a:pt x="3" y="29"/>
                </a:lnTo>
                <a:lnTo>
                  <a:pt x="7" y="31"/>
                </a:lnTo>
                <a:lnTo>
                  <a:pt x="9" y="33"/>
                </a:lnTo>
                <a:lnTo>
                  <a:pt x="12" y="33"/>
                </a:lnTo>
                <a:lnTo>
                  <a:pt x="14" y="33"/>
                </a:lnTo>
                <a:lnTo>
                  <a:pt x="16" y="31"/>
                </a:lnTo>
                <a:lnTo>
                  <a:pt x="18" y="29"/>
                </a:lnTo>
                <a:lnTo>
                  <a:pt x="20" y="27"/>
                </a:lnTo>
                <a:lnTo>
                  <a:pt x="20" y="22"/>
                </a:lnTo>
                <a:lnTo>
                  <a:pt x="18" y="18"/>
                </a:lnTo>
                <a:lnTo>
                  <a:pt x="18" y="16"/>
                </a:lnTo>
                <a:lnTo>
                  <a:pt x="16" y="13"/>
                </a:lnTo>
                <a:lnTo>
                  <a:pt x="14" y="11"/>
                </a:lnTo>
                <a:lnTo>
                  <a:pt x="12" y="9"/>
                </a:lnTo>
                <a:lnTo>
                  <a:pt x="9" y="7"/>
                </a:lnTo>
                <a:lnTo>
                  <a:pt x="7" y="5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59" name="Freeform 2215"/>
          <p:cNvSpPr>
            <a:spLocks/>
          </p:cNvSpPr>
          <p:nvPr/>
        </p:nvSpPr>
        <p:spPr bwMode="auto">
          <a:xfrm>
            <a:off x="8507413" y="3702050"/>
            <a:ext cx="15875" cy="25400"/>
          </a:xfrm>
          <a:custGeom>
            <a:avLst/>
            <a:gdLst>
              <a:gd name="T0" fmla="*/ 0 w 21"/>
              <a:gd name="T1" fmla="*/ 0 h 33"/>
              <a:gd name="T2" fmla="*/ 0 w 21"/>
              <a:gd name="T3" fmla="*/ 3 h 33"/>
              <a:gd name="T4" fmla="*/ 0 w 21"/>
              <a:gd name="T5" fmla="*/ 5 h 33"/>
              <a:gd name="T6" fmla="*/ 0 w 21"/>
              <a:gd name="T7" fmla="*/ 9 h 33"/>
              <a:gd name="T8" fmla="*/ 0 w 21"/>
              <a:gd name="T9" fmla="*/ 12 h 33"/>
              <a:gd name="T10" fmla="*/ 0 w 21"/>
              <a:gd name="T11" fmla="*/ 16 h 33"/>
              <a:gd name="T12" fmla="*/ 2 w 21"/>
              <a:gd name="T13" fmla="*/ 20 h 33"/>
              <a:gd name="T14" fmla="*/ 2 w 21"/>
              <a:gd name="T15" fmla="*/ 22 h 33"/>
              <a:gd name="T16" fmla="*/ 4 w 21"/>
              <a:gd name="T17" fmla="*/ 25 h 33"/>
              <a:gd name="T18" fmla="*/ 4 w 21"/>
              <a:gd name="T19" fmla="*/ 29 h 33"/>
              <a:gd name="T20" fmla="*/ 8 w 21"/>
              <a:gd name="T21" fmla="*/ 31 h 33"/>
              <a:gd name="T22" fmla="*/ 10 w 21"/>
              <a:gd name="T23" fmla="*/ 33 h 33"/>
              <a:gd name="T24" fmla="*/ 13 w 21"/>
              <a:gd name="T25" fmla="*/ 33 h 33"/>
              <a:gd name="T26" fmla="*/ 15 w 21"/>
              <a:gd name="T27" fmla="*/ 33 h 33"/>
              <a:gd name="T28" fmla="*/ 17 w 21"/>
              <a:gd name="T29" fmla="*/ 31 h 33"/>
              <a:gd name="T30" fmla="*/ 19 w 21"/>
              <a:gd name="T31" fmla="*/ 29 h 33"/>
              <a:gd name="T32" fmla="*/ 21 w 21"/>
              <a:gd name="T33" fmla="*/ 27 h 33"/>
              <a:gd name="T34" fmla="*/ 21 w 21"/>
              <a:gd name="T35" fmla="*/ 22 h 33"/>
              <a:gd name="T36" fmla="*/ 19 w 21"/>
              <a:gd name="T37" fmla="*/ 18 h 33"/>
              <a:gd name="T38" fmla="*/ 19 w 21"/>
              <a:gd name="T39" fmla="*/ 16 h 33"/>
              <a:gd name="T40" fmla="*/ 17 w 21"/>
              <a:gd name="T41" fmla="*/ 12 h 33"/>
              <a:gd name="T42" fmla="*/ 15 w 21"/>
              <a:gd name="T43" fmla="*/ 11 h 33"/>
              <a:gd name="T44" fmla="*/ 13 w 21"/>
              <a:gd name="T45" fmla="*/ 9 h 33"/>
              <a:gd name="T46" fmla="*/ 10 w 21"/>
              <a:gd name="T47" fmla="*/ 7 h 33"/>
              <a:gd name="T48" fmla="*/ 8 w 21"/>
              <a:gd name="T49" fmla="*/ 5 h 33"/>
              <a:gd name="T50" fmla="*/ 4 w 21"/>
              <a:gd name="T51" fmla="*/ 3 h 33"/>
              <a:gd name="T52" fmla="*/ 2 w 21"/>
              <a:gd name="T53" fmla="*/ 1 h 33"/>
              <a:gd name="T54" fmla="*/ 0 w 21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2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5"/>
                </a:lnTo>
                <a:lnTo>
                  <a:pt x="4" y="29"/>
                </a:lnTo>
                <a:lnTo>
                  <a:pt x="8" y="31"/>
                </a:lnTo>
                <a:lnTo>
                  <a:pt x="10" y="33"/>
                </a:lnTo>
                <a:lnTo>
                  <a:pt x="13" y="33"/>
                </a:lnTo>
                <a:lnTo>
                  <a:pt x="15" y="33"/>
                </a:lnTo>
                <a:lnTo>
                  <a:pt x="17" y="31"/>
                </a:lnTo>
                <a:lnTo>
                  <a:pt x="19" y="29"/>
                </a:lnTo>
                <a:lnTo>
                  <a:pt x="21" y="27"/>
                </a:lnTo>
                <a:lnTo>
                  <a:pt x="21" y="22"/>
                </a:lnTo>
                <a:lnTo>
                  <a:pt x="19" y="18"/>
                </a:lnTo>
                <a:lnTo>
                  <a:pt x="19" y="16"/>
                </a:lnTo>
                <a:lnTo>
                  <a:pt x="17" y="12"/>
                </a:lnTo>
                <a:lnTo>
                  <a:pt x="15" y="11"/>
                </a:lnTo>
                <a:lnTo>
                  <a:pt x="13" y="9"/>
                </a:lnTo>
                <a:lnTo>
                  <a:pt x="10" y="7"/>
                </a:lnTo>
                <a:lnTo>
                  <a:pt x="8" y="5"/>
                </a:lnTo>
                <a:lnTo>
                  <a:pt x="4" y="3"/>
                </a:lnTo>
                <a:lnTo>
                  <a:pt x="2" y="1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60" name="Freeform 2216"/>
          <p:cNvSpPr>
            <a:spLocks/>
          </p:cNvSpPr>
          <p:nvPr/>
        </p:nvSpPr>
        <p:spPr bwMode="auto">
          <a:xfrm>
            <a:off x="8507413" y="3702050"/>
            <a:ext cx="15875" cy="25400"/>
          </a:xfrm>
          <a:custGeom>
            <a:avLst/>
            <a:gdLst>
              <a:gd name="T0" fmla="*/ 0 w 21"/>
              <a:gd name="T1" fmla="*/ 0 h 33"/>
              <a:gd name="T2" fmla="*/ 0 w 21"/>
              <a:gd name="T3" fmla="*/ 3 h 33"/>
              <a:gd name="T4" fmla="*/ 0 w 21"/>
              <a:gd name="T5" fmla="*/ 5 h 33"/>
              <a:gd name="T6" fmla="*/ 0 w 21"/>
              <a:gd name="T7" fmla="*/ 9 h 33"/>
              <a:gd name="T8" fmla="*/ 0 w 21"/>
              <a:gd name="T9" fmla="*/ 12 h 33"/>
              <a:gd name="T10" fmla="*/ 0 w 21"/>
              <a:gd name="T11" fmla="*/ 16 h 33"/>
              <a:gd name="T12" fmla="*/ 2 w 21"/>
              <a:gd name="T13" fmla="*/ 20 h 33"/>
              <a:gd name="T14" fmla="*/ 2 w 21"/>
              <a:gd name="T15" fmla="*/ 22 h 33"/>
              <a:gd name="T16" fmla="*/ 4 w 21"/>
              <a:gd name="T17" fmla="*/ 25 h 33"/>
              <a:gd name="T18" fmla="*/ 4 w 21"/>
              <a:gd name="T19" fmla="*/ 29 h 33"/>
              <a:gd name="T20" fmla="*/ 8 w 21"/>
              <a:gd name="T21" fmla="*/ 31 h 33"/>
              <a:gd name="T22" fmla="*/ 10 w 21"/>
              <a:gd name="T23" fmla="*/ 33 h 33"/>
              <a:gd name="T24" fmla="*/ 13 w 21"/>
              <a:gd name="T25" fmla="*/ 33 h 33"/>
              <a:gd name="T26" fmla="*/ 15 w 21"/>
              <a:gd name="T27" fmla="*/ 33 h 33"/>
              <a:gd name="T28" fmla="*/ 17 w 21"/>
              <a:gd name="T29" fmla="*/ 31 h 33"/>
              <a:gd name="T30" fmla="*/ 19 w 21"/>
              <a:gd name="T31" fmla="*/ 29 h 33"/>
              <a:gd name="T32" fmla="*/ 21 w 21"/>
              <a:gd name="T33" fmla="*/ 27 h 33"/>
              <a:gd name="T34" fmla="*/ 21 w 21"/>
              <a:gd name="T35" fmla="*/ 22 h 33"/>
              <a:gd name="T36" fmla="*/ 19 w 21"/>
              <a:gd name="T37" fmla="*/ 18 h 33"/>
              <a:gd name="T38" fmla="*/ 19 w 21"/>
              <a:gd name="T39" fmla="*/ 16 h 33"/>
              <a:gd name="T40" fmla="*/ 17 w 21"/>
              <a:gd name="T41" fmla="*/ 12 h 33"/>
              <a:gd name="T42" fmla="*/ 15 w 21"/>
              <a:gd name="T43" fmla="*/ 11 h 33"/>
              <a:gd name="T44" fmla="*/ 13 w 21"/>
              <a:gd name="T45" fmla="*/ 9 h 33"/>
              <a:gd name="T46" fmla="*/ 10 w 21"/>
              <a:gd name="T47" fmla="*/ 7 h 33"/>
              <a:gd name="T48" fmla="*/ 8 w 21"/>
              <a:gd name="T49" fmla="*/ 5 h 33"/>
              <a:gd name="T50" fmla="*/ 4 w 21"/>
              <a:gd name="T51" fmla="*/ 3 h 33"/>
              <a:gd name="T52" fmla="*/ 2 w 21"/>
              <a:gd name="T53" fmla="*/ 1 h 33"/>
              <a:gd name="T54" fmla="*/ 0 w 21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2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5"/>
                </a:lnTo>
                <a:lnTo>
                  <a:pt x="4" y="29"/>
                </a:lnTo>
                <a:lnTo>
                  <a:pt x="8" y="31"/>
                </a:lnTo>
                <a:lnTo>
                  <a:pt x="10" y="33"/>
                </a:lnTo>
                <a:lnTo>
                  <a:pt x="13" y="33"/>
                </a:lnTo>
                <a:lnTo>
                  <a:pt x="15" y="33"/>
                </a:lnTo>
                <a:lnTo>
                  <a:pt x="17" y="31"/>
                </a:lnTo>
                <a:lnTo>
                  <a:pt x="19" y="29"/>
                </a:lnTo>
                <a:lnTo>
                  <a:pt x="21" y="27"/>
                </a:lnTo>
                <a:lnTo>
                  <a:pt x="21" y="22"/>
                </a:lnTo>
                <a:lnTo>
                  <a:pt x="19" y="18"/>
                </a:lnTo>
                <a:lnTo>
                  <a:pt x="19" y="16"/>
                </a:lnTo>
                <a:lnTo>
                  <a:pt x="17" y="12"/>
                </a:lnTo>
                <a:lnTo>
                  <a:pt x="15" y="11"/>
                </a:lnTo>
                <a:lnTo>
                  <a:pt x="13" y="9"/>
                </a:lnTo>
                <a:lnTo>
                  <a:pt x="10" y="7"/>
                </a:lnTo>
                <a:lnTo>
                  <a:pt x="8" y="5"/>
                </a:lnTo>
                <a:lnTo>
                  <a:pt x="4" y="3"/>
                </a:lnTo>
                <a:lnTo>
                  <a:pt x="2" y="1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61" name="Freeform 2217"/>
          <p:cNvSpPr>
            <a:spLocks/>
          </p:cNvSpPr>
          <p:nvPr/>
        </p:nvSpPr>
        <p:spPr bwMode="auto">
          <a:xfrm>
            <a:off x="8507413" y="3717925"/>
            <a:ext cx="14287" cy="25400"/>
          </a:xfrm>
          <a:custGeom>
            <a:avLst/>
            <a:gdLst>
              <a:gd name="T0" fmla="*/ 0 w 20"/>
              <a:gd name="T1" fmla="*/ 0 h 33"/>
              <a:gd name="T2" fmla="*/ 0 w 20"/>
              <a:gd name="T3" fmla="*/ 4 h 33"/>
              <a:gd name="T4" fmla="*/ 0 w 20"/>
              <a:gd name="T5" fmla="*/ 5 h 33"/>
              <a:gd name="T6" fmla="*/ 0 w 20"/>
              <a:gd name="T7" fmla="*/ 9 h 33"/>
              <a:gd name="T8" fmla="*/ 0 w 20"/>
              <a:gd name="T9" fmla="*/ 13 h 33"/>
              <a:gd name="T10" fmla="*/ 0 w 20"/>
              <a:gd name="T11" fmla="*/ 16 h 33"/>
              <a:gd name="T12" fmla="*/ 1 w 20"/>
              <a:gd name="T13" fmla="*/ 20 h 33"/>
              <a:gd name="T14" fmla="*/ 1 w 20"/>
              <a:gd name="T15" fmla="*/ 22 h 33"/>
              <a:gd name="T16" fmla="*/ 3 w 20"/>
              <a:gd name="T17" fmla="*/ 26 h 33"/>
              <a:gd name="T18" fmla="*/ 3 w 20"/>
              <a:gd name="T19" fmla="*/ 29 h 33"/>
              <a:gd name="T20" fmla="*/ 7 w 20"/>
              <a:gd name="T21" fmla="*/ 31 h 33"/>
              <a:gd name="T22" fmla="*/ 9 w 20"/>
              <a:gd name="T23" fmla="*/ 33 h 33"/>
              <a:gd name="T24" fmla="*/ 12 w 20"/>
              <a:gd name="T25" fmla="*/ 33 h 33"/>
              <a:gd name="T26" fmla="*/ 14 w 20"/>
              <a:gd name="T27" fmla="*/ 33 h 33"/>
              <a:gd name="T28" fmla="*/ 16 w 20"/>
              <a:gd name="T29" fmla="*/ 31 h 33"/>
              <a:gd name="T30" fmla="*/ 18 w 20"/>
              <a:gd name="T31" fmla="*/ 29 h 33"/>
              <a:gd name="T32" fmla="*/ 20 w 20"/>
              <a:gd name="T33" fmla="*/ 27 h 33"/>
              <a:gd name="T34" fmla="*/ 20 w 20"/>
              <a:gd name="T35" fmla="*/ 22 h 33"/>
              <a:gd name="T36" fmla="*/ 18 w 20"/>
              <a:gd name="T37" fmla="*/ 18 h 33"/>
              <a:gd name="T38" fmla="*/ 18 w 20"/>
              <a:gd name="T39" fmla="*/ 16 h 33"/>
              <a:gd name="T40" fmla="*/ 16 w 20"/>
              <a:gd name="T41" fmla="*/ 13 h 33"/>
              <a:gd name="T42" fmla="*/ 14 w 20"/>
              <a:gd name="T43" fmla="*/ 11 h 33"/>
              <a:gd name="T44" fmla="*/ 12 w 20"/>
              <a:gd name="T45" fmla="*/ 9 h 33"/>
              <a:gd name="T46" fmla="*/ 9 w 20"/>
              <a:gd name="T47" fmla="*/ 7 h 33"/>
              <a:gd name="T48" fmla="*/ 7 w 20"/>
              <a:gd name="T49" fmla="*/ 5 h 33"/>
              <a:gd name="T50" fmla="*/ 3 w 20"/>
              <a:gd name="T51" fmla="*/ 4 h 33"/>
              <a:gd name="T52" fmla="*/ 1 w 20"/>
              <a:gd name="T53" fmla="*/ 2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4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1" y="20"/>
                </a:lnTo>
                <a:lnTo>
                  <a:pt x="1" y="22"/>
                </a:lnTo>
                <a:lnTo>
                  <a:pt x="3" y="26"/>
                </a:lnTo>
                <a:lnTo>
                  <a:pt x="3" y="29"/>
                </a:lnTo>
                <a:lnTo>
                  <a:pt x="7" y="31"/>
                </a:lnTo>
                <a:lnTo>
                  <a:pt x="9" y="33"/>
                </a:lnTo>
                <a:lnTo>
                  <a:pt x="12" y="33"/>
                </a:lnTo>
                <a:lnTo>
                  <a:pt x="14" y="33"/>
                </a:lnTo>
                <a:lnTo>
                  <a:pt x="16" y="31"/>
                </a:lnTo>
                <a:lnTo>
                  <a:pt x="18" y="29"/>
                </a:lnTo>
                <a:lnTo>
                  <a:pt x="20" y="27"/>
                </a:lnTo>
                <a:lnTo>
                  <a:pt x="20" y="22"/>
                </a:lnTo>
                <a:lnTo>
                  <a:pt x="18" y="18"/>
                </a:lnTo>
                <a:lnTo>
                  <a:pt x="18" y="16"/>
                </a:lnTo>
                <a:lnTo>
                  <a:pt x="16" y="13"/>
                </a:lnTo>
                <a:lnTo>
                  <a:pt x="14" y="11"/>
                </a:lnTo>
                <a:lnTo>
                  <a:pt x="12" y="9"/>
                </a:lnTo>
                <a:lnTo>
                  <a:pt x="9" y="7"/>
                </a:lnTo>
                <a:lnTo>
                  <a:pt x="7" y="5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62" name="Freeform 2218"/>
          <p:cNvSpPr>
            <a:spLocks/>
          </p:cNvSpPr>
          <p:nvPr/>
        </p:nvSpPr>
        <p:spPr bwMode="auto">
          <a:xfrm>
            <a:off x="8507413" y="3717925"/>
            <a:ext cx="14287" cy="25400"/>
          </a:xfrm>
          <a:custGeom>
            <a:avLst/>
            <a:gdLst>
              <a:gd name="T0" fmla="*/ 0 w 20"/>
              <a:gd name="T1" fmla="*/ 0 h 33"/>
              <a:gd name="T2" fmla="*/ 0 w 20"/>
              <a:gd name="T3" fmla="*/ 4 h 33"/>
              <a:gd name="T4" fmla="*/ 0 w 20"/>
              <a:gd name="T5" fmla="*/ 5 h 33"/>
              <a:gd name="T6" fmla="*/ 0 w 20"/>
              <a:gd name="T7" fmla="*/ 9 h 33"/>
              <a:gd name="T8" fmla="*/ 0 w 20"/>
              <a:gd name="T9" fmla="*/ 13 h 33"/>
              <a:gd name="T10" fmla="*/ 0 w 20"/>
              <a:gd name="T11" fmla="*/ 16 h 33"/>
              <a:gd name="T12" fmla="*/ 1 w 20"/>
              <a:gd name="T13" fmla="*/ 20 h 33"/>
              <a:gd name="T14" fmla="*/ 1 w 20"/>
              <a:gd name="T15" fmla="*/ 22 h 33"/>
              <a:gd name="T16" fmla="*/ 3 w 20"/>
              <a:gd name="T17" fmla="*/ 26 h 33"/>
              <a:gd name="T18" fmla="*/ 3 w 20"/>
              <a:gd name="T19" fmla="*/ 29 h 33"/>
              <a:gd name="T20" fmla="*/ 7 w 20"/>
              <a:gd name="T21" fmla="*/ 31 h 33"/>
              <a:gd name="T22" fmla="*/ 9 w 20"/>
              <a:gd name="T23" fmla="*/ 33 h 33"/>
              <a:gd name="T24" fmla="*/ 12 w 20"/>
              <a:gd name="T25" fmla="*/ 33 h 33"/>
              <a:gd name="T26" fmla="*/ 14 w 20"/>
              <a:gd name="T27" fmla="*/ 33 h 33"/>
              <a:gd name="T28" fmla="*/ 16 w 20"/>
              <a:gd name="T29" fmla="*/ 31 h 33"/>
              <a:gd name="T30" fmla="*/ 18 w 20"/>
              <a:gd name="T31" fmla="*/ 29 h 33"/>
              <a:gd name="T32" fmla="*/ 20 w 20"/>
              <a:gd name="T33" fmla="*/ 27 h 33"/>
              <a:gd name="T34" fmla="*/ 20 w 20"/>
              <a:gd name="T35" fmla="*/ 22 h 33"/>
              <a:gd name="T36" fmla="*/ 18 w 20"/>
              <a:gd name="T37" fmla="*/ 18 h 33"/>
              <a:gd name="T38" fmla="*/ 18 w 20"/>
              <a:gd name="T39" fmla="*/ 16 h 33"/>
              <a:gd name="T40" fmla="*/ 16 w 20"/>
              <a:gd name="T41" fmla="*/ 13 h 33"/>
              <a:gd name="T42" fmla="*/ 14 w 20"/>
              <a:gd name="T43" fmla="*/ 11 h 33"/>
              <a:gd name="T44" fmla="*/ 12 w 20"/>
              <a:gd name="T45" fmla="*/ 9 h 33"/>
              <a:gd name="T46" fmla="*/ 9 w 20"/>
              <a:gd name="T47" fmla="*/ 7 h 33"/>
              <a:gd name="T48" fmla="*/ 7 w 20"/>
              <a:gd name="T49" fmla="*/ 5 h 33"/>
              <a:gd name="T50" fmla="*/ 3 w 20"/>
              <a:gd name="T51" fmla="*/ 4 h 33"/>
              <a:gd name="T52" fmla="*/ 1 w 20"/>
              <a:gd name="T53" fmla="*/ 2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4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1" y="20"/>
                </a:lnTo>
                <a:lnTo>
                  <a:pt x="1" y="22"/>
                </a:lnTo>
                <a:lnTo>
                  <a:pt x="3" y="26"/>
                </a:lnTo>
                <a:lnTo>
                  <a:pt x="3" y="29"/>
                </a:lnTo>
                <a:lnTo>
                  <a:pt x="7" y="31"/>
                </a:lnTo>
                <a:lnTo>
                  <a:pt x="9" y="33"/>
                </a:lnTo>
                <a:lnTo>
                  <a:pt x="12" y="33"/>
                </a:lnTo>
                <a:lnTo>
                  <a:pt x="14" y="33"/>
                </a:lnTo>
                <a:lnTo>
                  <a:pt x="16" y="31"/>
                </a:lnTo>
                <a:lnTo>
                  <a:pt x="18" y="29"/>
                </a:lnTo>
                <a:lnTo>
                  <a:pt x="20" y="27"/>
                </a:lnTo>
                <a:lnTo>
                  <a:pt x="20" y="22"/>
                </a:lnTo>
                <a:lnTo>
                  <a:pt x="18" y="18"/>
                </a:lnTo>
                <a:lnTo>
                  <a:pt x="18" y="16"/>
                </a:lnTo>
                <a:lnTo>
                  <a:pt x="16" y="13"/>
                </a:lnTo>
                <a:lnTo>
                  <a:pt x="14" y="11"/>
                </a:lnTo>
                <a:lnTo>
                  <a:pt x="12" y="9"/>
                </a:lnTo>
                <a:lnTo>
                  <a:pt x="9" y="7"/>
                </a:lnTo>
                <a:lnTo>
                  <a:pt x="7" y="5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63" name="Freeform 2219"/>
          <p:cNvSpPr>
            <a:spLocks/>
          </p:cNvSpPr>
          <p:nvPr/>
        </p:nvSpPr>
        <p:spPr bwMode="auto">
          <a:xfrm>
            <a:off x="8507413" y="3738563"/>
            <a:ext cx="14287" cy="25400"/>
          </a:xfrm>
          <a:custGeom>
            <a:avLst/>
            <a:gdLst>
              <a:gd name="T0" fmla="*/ 0 w 20"/>
              <a:gd name="T1" fmla="*/ 0 h 33"/>
              <a:gd name="T2" fmla="*/ 0 w 20"/>
              <a:gd name="T3" fmla="*/ 3 h 33"/>
              <a:gd name="T4" fmla="*/ 0 w 20"/>
              <a:gd name="T5" fmla="*/ 5 h 33"/>
              <a:gd name="T6" fmla="*/ 0 w 20"/>
              <a:gd name="T7" fmla="*/ 9 h 33"/>
              <a:gd name="T8" fmla="*/ 0 w 20"/>
              <a:gd name="T9" fmla="*/ 12 h 33"/>
              <a:gd name="T10" fmla="*/ 0 w 20"/>
              <a:gd name="T11" fmla="*/ 16 h 33"/>
              <a:gd name="T12" fmla="*/ 1 w 20"/>
              <a:gd name="T13" fmla="*/ 20 h 33"/>
              <a:gd name="T14" fmla="*/ 1 w 20"/>
              <a:gd name="T15" fmla="*/ 22 h 33"/>
              <a:gd name="T16" fmla="*/ 3 w 20"/>
              <a:gd name="T17" fmla="*/ 25 h 33"/>
              <a:gd name="T18" fmla="*/ 3 w 20"/>
              <a:gd name="T19" fmla="*/ 29 h 33"/>
              <a:gd name="T20" fmla="*/ 7 w 20"/>
              <a:gd name="T21" fmla="*/ 31 h 33"/>
              <a:gd name="T22" fmla="*/ 9 w 20"/>
              <a:gd name="T23" fmla="*/ 33 h 33"/>
              <a:gd name="T24" fmla="*/ 12 w 20"/>
              <a:gd name="T25" fmla="*/ 33 h 33"/>
              <a:gd name="T26" fmla="*/ 14 w 20"/>
              <a:gd name="T27" fmla="*/ 33 h 33"/>
              <a:gd name="T28" fmla="*/ 16 w 20"/>
              <a:gd name="T29" fmla="*/ 31 h 33"/>
              <a:gd name="T30" fmla="*/ 18 w 20"/>
              <a:gd name="T31" fmla="*/ 29 h 33"/>
              <a:gd name="T32" fmla="*/ 20 w 20"/>
              <a:gd name="T33" fmla="*/ 27 h 33"/>
              <a:gd name="T34" fmla="*/ 20 w 20"/>
              <a:gd name="T35" fmla="*/ 22 h 33"/>
              <a:gd name="T36" fmla="*/ 18 w 20"/>
              <a:gd name="T37" fmla="*/ 18 h 33"/>
              <a:gd name="T38" fmla="*/ 18 w 20"/>
              <a:gd name="T39" fmla="*/ 16 h 33"/>
              <a:gd name="T40" fmla="*/ 16 w 20"/>
              <a:gd name="T41" fmla="*/ 12 h 33"/>
              <a:gd name="T42" fmla="*/ 14 w 20"/>
              <a:gd name="T43" fmla="*/ 11 h 33"/>
              <a:gd name="T44" fmla="*/ 12 w 20"/>
              <a:gd name="T45" fmla="*/ 9 h 33"/>
              <a:gd name="T46" fmla="*/ 9 w 20"/>
              <a:gd name="T47" fmla="*/ 7 h 33"/>
              <a:gd name="T48" fmla="*/ 7 w 20"/>
              <a:gd name="T49" fmla="*/ 5 h 33"/>
              <a:gd name="T50" fmla="*/ 3 w 20"/>
              <a:gd name="T51" fmla="*/ 3 h 33"/>
              <a:gd name="T52" fmla="*/ 1 w 20"/>
              <a:gd name="T53" fmla="*/ 1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2"/>
                </a:lnTo>
                <a:lnTo>
                  <a:pt x="0" y="16"/>
                </a:lnTo>
                <a:lnTo>
                  <a:pt x="1" y="20"/>
                </a:lnTo>
                <a:lnTo>
                  <a:pt x="1" y="22"/>
                </a:lnTo>
                <a:lnTo>
                  <a:pt x="3" y="25"/>
                </a:lnTo>
                <a:lnTo>
                  <a:pt x="3" y="29"/>
                </a:lnTo>
                <a:lnTo>
                  <a:pt x="7" y="31"/>
                </a:lnTo>
                <a:lnTo>
                  <a:pt x="9" y="33"/>
                </a:lnTo>
                <a:lnTo>
                  <a:pt x="12" y="33"/>
                </a:lnTo>
                <a:lnTo>
                  <a:pt x="14" y="33"/>
                </a:lnTo>
                <a:lnTo>
                  <a:pt x="16" y="31"/>
                </a:lnTo>
                <a:lnTo>
                  <a:pt x="18" y="29"/>
                </a:lnTo>
                <a:lnTo>
                  <a:pt x="20" y="27"/>
                </a:lnTo>
                <a:lnTo>
                  <a:pt x="20" y="22"/>
                </a:lnTo>
                <a:lnTo>
                  <a:pt x="18" y="18"/>
                </a:lnTo>
                <a:lnTo>
                  <a:pt x="18" y="16"/>
                </a:lnTo>
                <a:lnTo>
                  <a:pt x="16" y="12"/>
                </a:lnTo>
                <a:lnTo>
                  <a:pt x="14" y="11"/>
                </a:lnTo>
                <a:lnTo>
                  <a:pt x="12" y="9"/>
                </a:lnTo>
                <a:lnTo>
                  <a:pt x="9" y="7"/>
                </a:lnTo>
                <a:lnTo>
                  <a:pt x="7" y="5"/>
                </a:lnTo>
                <a:lnTo>
                  <a:pt x="3" y="3"/>
                </a:lnTo>
                <a:lnTo>
                  <a:pt x="1" y="1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64" name="Freeform 2220"/>
          <p:cNvSpPr>
            <a:spLocks/>
          </p:cNvSpPr>
          <p:nvPr/>
        </p:nvSpPr>
        <p:spPr bwMode="auto">
          <a:xfrm>
            <a:off x="8507413" y="3738563"/>
            <a:ext cx="14287" cy="25400"/>
          </a:xfrm>
          <a:custGeom>
            <a:avLst/>
            <a:gdLst>
              <a:gd name="T0" fmla="*/ 0 w 20"/>
              <a:gd name="T1" fmla="*/ 0 h 33"/>
              <a:gd name="T2" fmla="*/ 0 w 20"/>
              <a:gd name="T3" fmla="*/ 3 h 33"/>
              <a:gd name="T4" fmla="*/ 0 w 20"/>
              <a:gd name="T5" fmla="*/ 5 h 33"/>
              <a:gd name="T6" fmla="*/ 0 w 20"/>
              <a:gd name="T7" fmla="*/ 9 h 33"/>
              <a:gd name="T8" fmla="*/ 0 w 20"/>
              <a:gd name="T9" fmla="*/ 12 h 33"/>
              <a:gd name="T10" fmla="*/ 0 w 20"/>
              <a:gd name="T11" fmla="*/ 16 h 33"/>
              <a:gd name="T12" fmla="*/ 1 w 20"/>
              <a:gd name="T13" fmla="*/ 20 h 33"/>
              <a:gd name="T14" fmla="*/ 1 w 20"/>
              <a:gd name="T15" fmla="*/ 22 h 33"/>
              <a:gd name="T16" fmla="*/ 3 w 20"/>
              <a:gd name="T17" fmla="*/ 25 h 33"/>
              <a:gd name="T18" fmla="*/ 3 w 20"/>
              <a:gd name="T19" fmla="*/ 29 h 33"/>
              <a:gd name="T20" fmla="*/ 7 w 20"/>
              <a:gd name="T21" fmla="*/ 31 h 33"/>
              <a:gd name="T22" fmla="*/ 9 w 20"/>
              <a:gd name="T23" fmla="*/ 33 h 33"/>
              <a:gd name="T24" fmla="*/ 12 w 20"/>
              <a:gd name="T25" fmla="*/ 33 h 33"/>
              <a:gd name="T26" fmla="*/ 14 w 20"/>
              <a:gd name="T27" fmla="*/ 33 h 33"/>
              <a:gd name="T28" fmla="*/ 16 w 20"/>
              <a:gd name="T29" fmla="*/ 31 h 33"/>
              <a:gd name="T30" fmla="*/ 18 w 20"/>
              <a:gd name="T31" fmla="*/ 29 h 33"/>
              <a:gd name="T32" fmla="*/ 20 w 20"/>
              <a:gd name="T33" fmla="*/ 27 h 33"/>
              <a:gd name="T34" fmla="*/ 20 w 20"/>
              <a:gd name="T35" fmla="*/ 22 h 33"/>
              <a:gd name="T36" fmla="*/ 18 w 20"/>
              <a:gd name="T37" fmla="*/ 18 h 33"/>
              <a:gd name="T38" fmla="*/ 18 w 20"/>
              <a:gd name="T39" fmla="*/ 16 h 33"/>
              <a:gd name="T40" fmla="*/ 16 w 20"/>
              <a:gd name="T41" fmla="*/ 12 h 33"/>
              <a:gd name="T42" fmla="*/ 14 w 20"/>
              <a:gd name="T43" fmla="*/ 11 h 33"/>
              <a:gd name="T44" fmla="*/ 12 w 20"/>
              <a:gd name="T45" fmla="*/ 9 h 33"/>
              <a:gd name="T46" fmla="*/ 9 w 20"/>
              <a:gd name="T47" fmla="*/ 7 h 33"/>
              <a:gd name="T48" fmla="*/ 7 w 20"/>
              <a:gd name="T49" fmla="*/ 5 h 33"/>
              <a:gd name="T50" fmla="*/ 3 w 20"/>
              <a:gd name="T51" fmla="*/ 3 h 33"/>
              <a:gd name="T52" fmla="*/ 1 w 20"/>
              <a:gd name="T53" fmla="*/ 1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2"/>
                </a:lnTo>
                <a:lnTo>
                  <a:pt x="0" y="16"/>
                </a:lnTo>
                <a:lnTo>
                  <a:pt x="1" y="20"/>
                </a:lnTo>
                <a:lnTo>
                  <a:pt x="1" y="22"/>
                </a:lnTo>
                <a:lnTo>
                  <a:pt x="3" y="25"/>
                </a:lnTo>
                <a:lnTo>
                  <a:pt x="3" y="29"/>
                </a:lnTo>
                <a:lnTo>
                  <a:pt x="7" y="31"/>
                </a:lnTo>
                <a:lnTo>
                  <a:pt x="9" y="33"/>
                </a:lnTo>
                <a:lnTo>
                  <a:pt x="12" y="33"/>
                </a:lnTo>
                <a:lnTo>
                  <a:pt x="14" y="33"/>
                </a:lnTo>
                <a:lnTo>
                  <a:pt x="16" y="31"/>
                </a:lnTo>
                <a:lnTo>
                  <a:pt x="18" y="29"/>
                </a:lnTo>
                <a:lnTo>
                  <a:pt x="20" y="27"/>
                </a:lnTo>
                <a:lnTo>
                  <a:pt x="20" y="22"/>
                </a:lnTo>
                <a:lnTo>
                  <a:pt x="18" y="18"/>
                </a:lnTo>
                <a:lnTo>
                  <a:pt x="18" y="16"/>
                </a:lnTo>
                <a:lnTo>
                  <a:pt x="16" y="12"/>
                </a:lnTo>
                <a:lnTo>
                  <a:pt x="14" y="11"/>
                </a:lnTo>
                <a:lnTo>
                  <a:pt x="12" y="9"/>
                </a:lnTo>
                <a:lnTo>
                  <a:pt x="9" y="7"/>
                </a:lnTo>
                <a:lnTo>
                  <a:pt x="7" y="5"/>
                </a:lnTo>
                <a:lnTo>
                  <a:pt x="3" y="3"/>
                </a:lnTo>
                <a:lnTo>
                  <a:pt x="1" y="1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65" name="Freeform 2221"/>
          <p:cNvSpPr>
            <a:spLocks/>
          </p:cNvSpPr>
          <p:nvPr/>
        </p:nvSpPr>
        <p:spPr bwMode="auto">
          <a:xfrm>
            <a:off x="8507413" y="3760788"/>
            <a:ext cx="14287" cy="25400"/>
          </a:xfrm>
          <a:custGeom>
            <a:avLst/>
            <a:gdLst>
              <a:gd name="T0" fmla="*/ 0 w 20"/>
              <a:gd name="T1" fmla="*/ 0 h 33"/>
              <a:gd name="T2" fmla="*/ 0 w 20"/>
              <a:gd name="T3" fmla="*/ 4 h 33"/>
              <a:gd name="T4" fmla="*/ 0 w 20"/>
              <a:gd name="T5" fmla="*/ 6 h 33"/>
              <a:gd name="T6" fmla="*/ 0 w 20"/>
              <a:gd name="T7" fmla="*/ 9 h 33"/>
              <a:gd name="T8" fmla="*/ 0 w 20"/>
              <a:gd name="T9" fmla="*/ 13 h 33"/>
              <a:gd name="T10" fmla="*/ 0 w 20"/>
              <a:gd name="T11" fmla="*/ 17 h 33"/>
              <a:gd name="T12" fmla="*/ 1 w 20"/>
              <a:gd name="T13" fmla="*/ 20 h 33"/>
              <a:gd name="T14" fmla="*/ 1 w 20"/>
              <a:gd name="T15" fmla="*/ 22 h 33"/>
              <a:gd name="T16" fmla="*/ 3 w 20"/>
              <a:gd name="T17" fmla="*/ 26 h 33"/>
              <a:gd name="T18" fmla="*/ 3 w 20"/>
              <a:gd name="T19" fmla="*/ 30 h 33"/>
              <a:gd name="T20" fmla="*/ 7 w 20"/>
              <a:gd name="T21" fmla="*/ 31 h 33"/>
              <a:gd name="T22" fmla="*/ 9 w 20"/>
              <a:gd name="T23" fmla="*/ 33 h 33"/>
              <a:gd name="T24" fmla="*/ 12 w 20"/>
              <a:gd name="T25" fmla="*/ 33 h 33"/>
              <a:gd name="T26" fmla="*/ 14 w 20"/>
              <a:gd name="T27" fmla="*/ 33 h 33"/>
              <a:gd name="T28" fmla="*/ 16 w 20"/>
              <a:gd name="T29" fmla="*/ 31 h 33"/>
              <a:gd name="T30" fmla="*/ 18 w 20"/>
              <a:gd name="T31" fmla="*/ 30 h 33"/>
              <a:gd name="T32" fmla="*/ 20 w 20"/>
              <a:gd name="T33" fmla="*/ 28 h 33"/>
              <a:gd name="T34" fmla="*/ 20 w 20"/>
              <a:gd name="T35" fmla="*/ 22 h 33"/>
              <a:gd name="T36" fmla="*/ 18 w 20"/>
              <a:gd name="T37" fmla="*/ 19 h 33"/>
              <a:gd name="T38" fmla="*/ 18 w 20"/>
              <a:gd name="T39" fmla="*/ 17 h 33"/>
              <a:gd name="T40" fmla="*/ 16 w 20"/>
              <a:gd name="T41" fmla="*/ 13 h 33"/>
              <a:gd name="T42" fmla="*/ 14 w 20"/>
              <a:gd name="T43" fmla="*/ 11 h 33"/>
              <a:gd name="T44" fmla="*/ 12 w 20"/>
              <a:gd name="T45" fmla="*/ 9 h 33"/>
              <a:gd name="T46" fmla="*/ 9 w 20"/>
              <a:gd name="T47" fmla="*/ 8 h 33"/>
              <a:gd name="T48" fmla="*/ 7 w 20"/>
              <a:gd name="T49" fmla="*/ 6 h 33"/>
              <a:gd name="T50" fmla="*/ 3 w 20"/>
              <a:gd name="T51" fmla="*/ 4 h 33"/>
              <a:gd name="T52" fmla="*/ 1 w 20"/>
              <a:gd name="T53" fmla="*/ 2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1" y="20"/>
                </a:lnTo>
                <a:lnTo>
                  <a:pt x="1" y="22"/>
                </a:lnTo>
                <a:lnTo>
                  <a:pt x="3" y="26"/>
                </a:lnTo>
                <a:lnTo>
                  <a:pt x="3" y="30"/>
                </a:lnTo>
                <a:lnTo>
                  <a:pt x="7" y="31"/>
                </a:lnTo>
                <a:lnTo>
                  <a:pt x="9" y="33"/>
                </a:lnTo>
                <a:lnTo>
                  <a:pt x="12" y="33"/>
                </a:lnTo>
                <a:lnTo>
                  <a:pt x="14" y="33"/>
                </a:lnTo>
                <a:lnTo>
                  <a:pt x="16" y="31"/>
                </a:lnTo>
                <a:lnTo>
                  <a:pt x="18" y="30"/>
                </a:lnTo>
                <a:lnTo>
                  <a:pt x="20" y="28"/>
                </a:lnTo>
                <a:lnTo>
                  <a:pt x="20" y="22"/>
                </a:lnTo>
                <a:lnTo>
                  <a:pt x="18" y="19"/>
                </a:lnTo>
                <a:lnTo>
                  <a:pt x="18" y="17"/>
                </a:lnTo>
                <a:lnTo>
                  <a:pt x="16" y="13"/>
                </a:lnTo>
                <a:lnTo>
                  <a:pt x="14" y="11"/>
                </a:lnTo>
                <a:lnTo>
                  <a:pt x="12" y="9"/>
                </a:lnTo>
                <a:lnTo>
                  <a:pt x="9" y="8"/>
                </a:lnTo>
                <a:lnTo>
                  <a:pt x="7" y="6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66" name="Freeform 2222"/>
          <p:cNvSpPr>
            <a:spLocks/>
          </p:cNvSpPr>
          <p:nvPr/>
        </p:nvSpPr>
        <p:spPr bwMode="auto">
          <a:xfrm>
            <a:off x="8507413" y="3760788"/>
            <a:ext cx="14287" cy="25400"/>
          </a:xfrm>
          <a:custGeom>
            <a:avLst/>
            <a:gdLst>
              <a:gd name="T0" fmla="*/ 0 w 20"/>
              <a:gd name="T1" fmla="*/ 0 h 33"/>
              <a:gd name="T2" fmla="*/ 0 w 20"/>
              <a:gd name="T3" fmla="*/ 4 h 33"/>
              <a:gd name="T4" fmla="*/ 0 w 20"/>
              <a:gd name="T5" fmla="*/ 6 h 33"/>
              <a:gd name="T6" fmla="*/ 0 w 20"/>
              <a:gd name="T7" fmla="*/ 9 h 33"/>
              <a:gd name="T8" fmla="*/ 0 w 20"/>
              <a:gd name="T9" fmla="*/ 13 h 33"/>
              <a:gd name="T10" fmla="*/ 0 w 20"/>
              <a:gd name="T11" fmla="*/ 17 h 33"/>
              <a:gd name="T12" fmla="*/ 1 w 20"/>
              <a:gd name="T13" fmla="*/ 20 h 33"/>
              <a:gd name="T14" fmla="*/ 1 w 20"/>
              <a:gd name="T15" fmla="*/ 22 h 33"/>
              <a:gd name="T16" fmla="*/ 3 w 20"/>
              <a:gd name="T17" fmla="*/ 26 h 33"/>
              <a:gd name="T18" fmla="*/ 3 w 20"/>
              <a:gd name="T19" fmla="*/ 30 h 33"/>
              <a:gd name="T20" fmla="*/ 7 w 20"/>
              <a:gd name="T21" fmla="*/ 31 h 33"/>
              <a:gd name="T22" fmla="*/ 9 w 20"/>
              <a:gd name="T23" fmla="*/ 33 h 33"/>
              <a:gd name="T24" fmla="*/ 12 w 20"/>
              <a:gd name="T25" fmla="*/ 33 h 33"/>
              <a:gd name="T26" fmla="*/ 14 w 20"/>
              <a:gd name="T27" fmla="*/ 33 h 33"/>
              <a:gd name="T28" fmla="*/ 16 w 20"/>
              <a:gd name="T29" fmla="*/ 31 h 33"/>
              <a:gd name="T30" fmla="*/ 18 w 20"/>
              <a:gd name="T31" fmla="*/ 30 h 33"/>
              <a:gd name="T32" fmla="*/ 20 w 20"/>
              <a:gd name="T33" fmla="*/ 28 h 33"/>
              <a:gd name="T34" fmla="*/ 20 w 20"/>
              <a:gd name="T35" fmla="*/ 22 h 33"/>
              <a:gd name="T36" fmla="*/ 18 w 20"/>
              <a:gd name="T37" fmla="*/ 19 h 33"/>
              <a:gd name="T38" fmla="*/ 18 w 20"/>
              <a:gd name="T39" fmla="*/ 17 h 33"/>
              <a:gd name="T40" fmla="*/ 16 w 20"/>
              <a:gd name="T41" fmla="*/ 13 h 33"/>
              <a:gd name="T42" fmla="*/ 14 w 20"/>
              <a:gd name="T43" fmla="*/ 11 h 33"/>
              <a:gd name="T44" fmla="*/ 12 w 20"/>
              <a:gd name="T45" fmla="*/ 9 h 33"/>
              <a:gd name="T46" fmla="*/ 9 w 20"/>
              <a:gd name="T47" fmla="*/ 8 h 33"/>
              <a:gd name="T48" fmla="*/ 7 w 20"/>
              <a:gd name="T49" fmla="*/ 6 h 33"/>
              <a:gd name="T50" fmla="*/ 3 w 20"/>
              <a:gd name="T51" fmla="*/ 4 h 33"/>
              <a:gd name="T52" fmla="*/ 1 w 20"/>
              <a:gd name="T53" fmla="*/ 2 h 33"/>
              <a:gd name="T54" fmla="*/ 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1" y="20"/>
                </a:lnTo>
                <a:lnTo>
                  <a:pt x="1" y="22"/>
                </a:lnTo>
                <a:lnTo>
                  <a:pt x="3" y="26"/>
                </a:lnTo>
                <a:lnTo>
                  <a:pt x="3" y="30"/>
                </a:lnTo>
                <a:lnTo>
                  <a:pt x="7" y="31"/>
                </a:lnTo>
                <a:lnTo>
                  <a:pt x="9" y="33"/>
                </a:lnTo>
                <a:lnTo>
                  <a:pt x="12" y="33"/>
                </a:lnTo>
                <a:lnTo>
                  <a:pt x="14" y="33"/>
                </a:lnTo>
                <a:lnTo>
                  <a:pt x="16" y="31"/>
                </a:lnTo>
                <a:lnTo>
                  <a:pt x="18" y="30"/>
                </a:lnTo>
                <a:lnTo>
                  <a:pt x="20" y="28"/>
                </a:lnTo>
                <a:lnTo>
                  <a:pt x="20" y="22"/>
                </a:lnTo>
                <a:lnTo>
                  <a:pt x="18" y="19"/>
                </a:lnTo>
                <a:lnTo>
                  <a:pt x="18" y="17"/>
                </a:lnTo>
                <a:lnTo>
                  <a:pt x="16" y="13"/>
                </a:lnTo>
                <a:lnTo>
                  <a:pt x="14" y="11"/>
                </a:lnTo>
                <a:lnTo>
                  <a:pt x="12" y="9"/>
                </a:lnTo>
                <a:lnTo>
                  <a:pt x="9" y="8"/>
                </a:lnTo>
                <a:lnTo>
                  <a:pt x="7" y="6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67" name="Freeform 2223"/>
          <p:cNvSpPr>
            <a:spLocks/>
          </p:cNvSpPr>
          <p:nvPr/>
        </p:nvSpPr>
        <p:spPr bwMode="auto">
          <a:xfrm>
            <a:off x="8507413" y="3781425"/>
            <a:ext cx="12700" cy="26988"/>
          </a:xfrm>
          <a:custGeom>
            <a:avLst/>
            <a:gdLst>
              <a:gd name="T0" fmla="*/ 0 w 18"/>
              <a:gd name="T1" fmla="*/ 0 h 33"/>
              <a:gd name="T2" fmla="*/ 0 w 18"/>
              <a:gd name="T3" fmla="*/ 3 h 33"/>
              <a:gd name="T4" fmla="*/ 0 w 18"/>
              <a:gd name="T5" fmla="*/ 5 h 33"/>
              <a:gd name="T6" fmla="*/ 0 w 18"/>
              <a:gd name="T7" fmla="*/ 9 h 33"/>
              <a:gd name="T8" fmla="*/ 0 w 18"/>
              <a:gd name="T9" fmla="*/ 13 h 33"/>
              <a:gd name="T10" fmla="*/ 0 w 18"/>
              <a:gd name="T11" fmla="*/ 16 h 33"/>
              <a:gd name="T12" fmla="*/ 1 w 18"/>
              <a:gd name="T13" fmla="*/ 20 h 33"/>
              <a:gd name="T14" fmla="*/ 1 w 18"/>
              <a:gd name="T15" fmla="*/ 22 h 33"/>
              <a:gd name="T16" fmla="*/ 3 w 18"/>
              <a:gd name="T17" fmla="*/ 25 h 33"/>
              <a:gd name="T18" fmla="*/ 3 w 18"/>
              <a:gd name="T19" fmla="*/ 29 h 33"/>
              <a:gd name="T20" fmla="*/ 5 w 18"/>
              <a:gd name="T21" fmla="*/ 31 h 33"/>
              <a:gd name="T22" fmla="*/ 7 w 18"/>
              <a:gd name="T23" fmla="*/ 33 h 33"/>
              <a:gd name="T24" fmla="*/ 11 w 18"/>
              <a:gd name="T25" fmla="*/ 33 h 33"/>
              <a:gd name="T26" fmla="*/ 12 w 18"/>
              <a:gd name="T27" fmla="*/ 33 h 33"/>
              <a:gd name="T28" fmla="*/ 14 w 18"/>
              <a:gd name="T29" fmla="*/ 31 h 33"/>
              <a:gd name="T30" fmla="*/ 16 w 18"/>
              <a:gd name="T31" fmla="*/ 29 h 33"/>
              <a:gd name="T32" fmla="*/ 18 w 18"/>
              <a:gd name="T33" fmla="*/ 27 h 33"/>
              <a:gd name="T34" fmla="*/ 18 w 18"/>
              <a:gd name="T35" fmla="*/ 22 h 33"/>
              <a:gd name="T36" fmla="*/ 16 w 18"/>
              <a:gd name="T37" fmla="*/ 18 h 33"/>
              <a:gd name="T38" fmla="*/ 16 w 18"/>
              <a:gd name="T39" fmla="*/ 16 h 33"/>
              <a:gd name="T40" fmla="*/ 14 w 18"/>
              <a:gd name="T41" fmla="*/ 13 h 33"/>
              <a:gd name="T42" fmla="*/ 12 w 18"/>
              <a:gd name="T43" fmla="*/ 11 h 33"/>
              <a:gd name="T44" fmla="*/ 11 w 18"/>
              <a:gd name="T45" fmla="*/ 9 h 33"/>
              <a:gd name="T46" fmla="*/ 9 w 18"/>
              <a:gd name="T47" fmla="*/ 7 h 33"/>
              <a:gd name="T48" fmla="*/ 7 w 18"/>
              <a:gd name="T49" fmla="*/ 5 h 33"/>
              <a:gd name="T50" fmla="*/ 3 w 18"/>
              <a:gd name="T51" fmla="*/ 3 h 33"/>
              <a:gd name="T52" fmla="*/ 1 w 18"/>
              <a:gd name="T53" fmla="*/ 2 h 33"/>
              <a:gd name="T54" fmla="*/ 0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1" y="20"/>
                </a:lnTo>
                <a:lnTo>
                  <a:pt x="1" y="22"/>
                </a:lnTo>
                <a:lnTo>
                  <a:pt x="3" y="25"/>
                </a:lnTo>
                <a:lnTo>
                  <a:pt x="3" y="29"/>
                </a:lnTo>
                <a:lnTo>
                  <a:pt x="5" y="31"/>
                </a:lnTo>
                <a:lnTo>
                  <a:pt x="7" y="33"/>
                </a:lnTo>
                <a:lnTo>
                  <a:pt x="11" y="33"/>
                </a:lnTo>
                <a:lnTo>
                  <a:pt x="12" y="33"/>
                </a:lnTo>
                <a:lnTo>
                  <a:pt x="14" y="31"/>
                </a:lnTo>
                <a:lnTo>
                  <a:pt x="16" y="29"/>
                </a:lnTo>
                <a:lnTo>
                  <a:pt x="18" y="27"/>
                </a:lnTo>
                <a:lnTo>
                  <a:pt x="18" y="22"/>
                </a:lnTo>
                <a:lnTo>
                  <a:pt x="16" y="18"/>
                </a:lnTo>
                <a:lnTo>
                  <a:pt x="16" y="16"/>
                </a:lnTo>
                <a:lnTo>
                  <a:pt x="14" y="13"/>
                </a:lnTo>
                <a:lnTo>
                  <a:pt x="12" y="11"/>
                </a:lnTo>
                <a:lnTo>
                  <a:pt x="11" y="9"/>
                </a:lnTo>
                <a:lnTo>
                  <a:pt x="9" y="7"/>
                </a:lnTo>
                <a:lnTo>
                  <a:pt x="7" y="5"/>
                </a:lnTo>
                <a:lnTo>
                  <a:pt x="3" y="3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68" name="Freeform 2224"/>
          <p:cNvSpPr>
            <a:spLocks/>
          </p:cNvSpPr>
          <p:nvPr/>
        </p:nvSpPr>
        <p:spPr bwMode="auto">
          <a:xfrm>
            <a:off x="8507413" y="3781425"/>
            <a:ext cx="12700" cy="26988"/>
          </a:xfrm>
          <a:custGeom>
            <a:avLst/>
            <a:gdLst>
              <a:gd name="T0" fmla="*/ 0 w 18"/>
              <a:gd name="T1" fmla="*/ 0 h 33"/>
              <a:gd name="T2" fmla="*/ 0 w 18"/>
              <a:gd name="T3" fmla="*/ 3 h 33"/>
              <a:gd name="T4" fmla="*/ 0 w 18"/>
              <a:gd name="T5" fmla="*/ 5 h 33"/>
              <a:gd name="T6" fmla="*/ 0 w 18"/>
              <a:gd name="T7" fmla="*/ 9 h 33"/>
              <a:gd name="T8" fmla="*/ 0 w 18"/>
              <a:gd name="T9" fmla="*/ 13 h 33"/>
              <a:gd name="T10" fmla="*/ 0 w 18"/>
              <a:gd name="T11" fmla="*/ 16 h 33"/>
              <a:gd name="T12" fmla="*/ 1 w 18"/>
              <a:gd name="T13" fmla="*/ 20 h 33"/>
              <a:gd name="T14" fmla="*/ 1 w 18"/>
              <a:gd name="T15" fmla="*/ 22 h 33"/>
              <a:gd name="T16" fmla="*/ 3 w 18"/>
              <a:gd name="T17" fmla="*/ 25 h 33"/>
              <a:gd name="T18" fmla="*/ 3 w 18"/>
              <a:gd name="T19" fmla="*/ 29 h 33"/>
              <a:gd name="T20" fmla="*/ 5 w 18"/>
              <a:gd name="T21" fmla="*/ 31 h 33"/>
              <a:gd name="T22" fmla="*/ 7 w 18"/>
              <a:gd name="T23" fmla="*/ 33 h 33"/>
              <a:gd name="T24" fmla="*/ 11 w 18"/>
              <a:gd name="T25" fmla="*/ 33 h 33"/>
              <a:gd name="T26" fmla="*/ 12 w 18"/>
              <a:gd name="T27" fmla="*/ 33 h 33"/>
              <a:gd name="T28" fmla="*/ 14 w 18"/>
              <a:gd name="T29" fmla="*/ 31 h 33"/>
              <a:gd name="T30" fmla="*/ 16 w 18"/>
              <a:gd name="T31" fmla="*/ 29 h 33"/>
              <a:gd name="T32" fmla="*/ 18 w 18"/>
              <a:gd name="T33" fmla="*/ 27 h 33"/>
              <a:gd name="T34" fmla="*/ 18 w 18"/>
              <a:gd name="T35" fmla="*/ 22 h 33"/>
              <a:gd name="T36" fmla="*/ 16 w 18"/>
              <a:gd name="T37" fmla="*/ 18 h 33"/>
              <a:gd name="T38" fmla="*/ 16 w 18"/>
              <a:gd name="T39" fmla="*/ 16 h 33"/>
              <a:gd name="T40" fmla="*/ 14 w 18"/>
              <a:gd name="T41" fmla="*/ 13 h 33"/>
              <a:gd name="T42" fmla="*/ 12 w 18"/>
              <a:gd name="T43" fmla="*/ 11 h 33"/>
              <a:gd name="T44" fmla="*/ 11 w 18"/>
              <a:gd name="T45" fmla="*/ 9 h 33"/>
              <a:gd name="T46" fmla="*/ 9 w 18"/>
              <a:gd name="T47" fmla="*/ 7 h 33"/>
              <a:gd name="T48" fmla="*/ 7 w 18"/>
              <a:gd name="T49" fmla="*/ 5 h 33"/>
              <a:gd name="T50" fmla="*/ 3 w 18"/>
              <a:gd name="T51" fmla="*/ 3 h 33"/>
              <a:gd name="T52" fmla="*/ 1 w 18"/>
              <a:gd name="T53" fmla="*/ 2 h 33"/>
              <a:gd name="T54" fmla="*/ 0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1" y="20"/>
                </a:lnTo>
                <a:lnTo>
                  <a:pt x="1" y="22"/>
                </a:lnTo>
                <a:lnTo>
                  <a:pt x="3" y="25"/>
                </a:lnTo>
                <a:lnTo>
                  <a:pt x="3" y="29"/>
                </a:lnTo>
                <a:lnTo>
                  <a:pt x="5" y="31"/>
                </a:lnTo>
                <a:lnTo>
                  <a:pt x="7" y="33"/>
                </a:lnTo>
                <a:lnTo>
                  <a:pt x="11" y="33"/>
                </a:lnTo>
                <a:lnTo>
                  <a:pt x="12" y="33"/>
                </a:lnTo>
                <a:lnTo>
                  <a:pt x="14" y="31"/>
                </a:lnTo>
                <a:lnTo>
                  <a:pt x="16" y="29"/>
                </a:lnTo>
                <a:lnTo>
                  <a:pt x="18" y="27"/>
                </a:lnTo>
                <a:lnTo>
                  <a:pt x="18" y="22"/>
                </a:lnTo>
                <a:lnTo>
                  <a:pt x="16" y="18"/>
                </a:lnTo>
                <a:lnTo>
                  <a:pt x="16" y="16"/>
                </a:lnTo>
                <a:lnTo>
                  <a:pt x="14" y="13"/>
                </a:lnTo>
                <a:lnTo>
                  <a:pt x="12" y="11"/>
                </a:lnTo>
                <a:lnTo>
                  <a:pt x="11" y="9"/>
                </a:lnTo>
                <a:lnTo>
                  <a:pt x="9" y="7"/>
                </a:lnTo>
                <a:lnTo>
                  <a:pt x="7" y="5"/>
                </a:lnTo>
                <a:lnTo>
                  <a:pt x="3" y="3"/>
                </a:lnTo>
                <a:lnTo>
                  <a:pt x="1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69" name="Freeform 2225"/>
          <p:cNvSpPr>
            <a:spLocks/>
          </p:cNvSpPr>
          <p:nvPr/>
        </p:nvSpPr>
        <p:spPr bwMode="auto">
          <a:xfrm>
            <a:off x="8515350" y="3613150"/>
            <a:ext cx="6350" cy="22225"/>
          </a:xfrm>
          <a:custGeom>
            <a:avLst/>
            <a:gdLst>
              <a:gd name="T0" fmla="*/ 5 w 9"/>
              <a:gd name="T1" fmla="*/ 0 h 30"/>
              <a:gd name="T2" fmla="*/ 5 w 9"/>
              <a:gd name="T3" fmla="*/ 2 h 30"/>
              <a:gd name="T4" fmla="*/ 5 w 9"/>
              <a:gd name="T5" fmla="*/ 6 h 30"/>
              <a:gd name="T6" fmla="*/ 7 w 9"/>
              <a:gd name="T7" fmla="*/ 8 h 30"/>
              <a:gd name="T8" fmla="*/ 7 w 9"/>
              <a:gd name="T9" fmla="*/ 12 h 30"/>
              <a:gd name="T10" fmla="*/ 7 w 9"/>
              <a:gd name="T11" fmla="*/ 13 h 30"/>
              <a:gd name="T12" fmla="*/ 9 w 9"/>
              <a:gd name="T13" fmla="*/ 15 h 30"/>
              <a:gd name="T14" fmla="*/ 9 w 9"/>
              <a:gd name="T15" fmla="*/ 19 h 30"/>
              <a:gd name="T16" fmla="*/ 9 w 9"/>
              <a:gd name="T17" fmla="*/ 21 h 30"/>
              <a:gd name="T18" fmla="*/ 7 w 9"/>
              <a:gd name="T19" fmla="*/ 24 h 30"/>
              <a:gd name="T20" fmla="*/ 7 w 9"/>
              <a:gd name="T21" fmla="*/ 26 h 30"/>
              <a:gd name="T22" fmla="*/ 7 w 9"/>
              <a:gd name="T23" fmla="*/ 28 h 30"/>
              <a:gd name="T24" fmla="*/ 5 w 9"/>
              <a:gd name="T25" fmla="*/ 28 h 30"/>
              <a:gd name="T26" fmla="*/ 3 w 9"/>
              <a:gd name="T27" fmla="*/ 30 h 30"/>
              <a:gd name="T28" fmla="*/ 1 w 9"/>
              <a:gd name="T29" fmla="*/ 28 h 30"/>
              <a:gd name="T30" fmla="*/ 1 w 9"/>
              <a:gd name="T31" fmla="*/ 28 h 30"/>
              <a:gd name="T32" fmla="*/ 0 w 9"/>
              <a:gd name="T33" fmla="*/ 26 h 30"/>
              <a:gd name="T34" fmla="*/ 0 w 9"/>
              <a:gd name="T35" fmla="*/ 24 h 30"/>
              <a:gd name="T36" fmla="*/ 0 w 9"/>
              <a:gd name="T37" fmla="*/ 21 h 30"/>
              <a:gd name="T38" fmla="*/ 0 w 9"/>
              <a:gd name="T39" fmla="*/ 19 h 30"/>
              <a:gd name="T40" fmla="*/ 0 w 9"/>
              <a:gd name="T41" fmla="*/ 15 h 30"/>
              <a:gd name="T42" fmla="*/ 0 w 9"/>
              <a:gd name="T43" fmla="*/ 13 h 30"/>
              <a:gd name="T44" fmla="*/ 0 w 9"/>
              <a:gd name="T45" fmla="*/ 12 h 30"/>
              <a:gd name="T46" fmla="*/ 1 w 9"/>
              <a:gd name="T47" fmla="*/ 10 h 30"/>
              <a:gd name="T48" fmla="*/ 3 w 9"/>
              <a:gd name="T49" fmla="*/ 6 h 30"/>
              <a:gd name="T50" fmla="*/ 3 w 9"/>
              <a:gd name="T51" fmla="*/ 4 h 30"/>
              <a:gd name="T52" fmla="*/ 5 w 9"/>
              <a:gd name="T53" fmla="*/ 2 h 30"/>
              <a:gd name="T54" fmla="*/ 5 w 9"/>
              <a:gd name="T55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30">
                <a:moveTo>
                  <a:pt x="5" y="0"/>
                </a:moveTo>
                <a:lnTo>
                  <a:pt x="5" y="2"/>
                </a:lnTo>
                <a:lnTo>
                  <a:pt x="5" y="6"/>
                </a:lnTo>
                <a:lnTo>
                  <a:pt x="7" y="8"/>
                </a:lnTo>
                <a:lnTo>
                  <a:pt x="7" y="12"/>
                </a:lnTo>
                <a:lnTo>
                  <a:pt x="7" y="13"/>
                </a:lnTo>
                <a:lnTo>
                  <a:pt x="9" y="15"/>
                </a:lnTo>
                <a:lnTo>
                  <a:pt x="9" y="19"/>
                </a:lnTo>
                <a:lnTo>
                  <a:pt x="9" y="21"/>
                </a:lnTo>
                <a:lnTo>
                  <a:pt x="7" y="24"/>
                </a:lnTo>
                <a:lnTo>
                  <a:pt x="7" y="26"/>
                </a:lnTo>
                <a:lnTo>
                  <a:pt x="7" y="28"/>
                </a:lnTo>
                <a:lnTo>
                  <a:pt x="5" y="28"/>
                </a:lnTo>
                <a:lnTo>
                  <a:pt x="3" y="30"/>
                </a:lnTo>
                <a:lnTo>
                  <a:pt x="1" y="28"/>
                </a:lnTo>
                <a:lnTo>
                  <a:pt x="1" y="28"/>
                </a:lnTo>
                <a:lnTo>
                  <a:pt x="0" y="26"/>
                </a:lnTo>
                <a:lnTo>
                  <a:pt x="0" y="24"/>
                </a:lnTo>
                <a:lnTo>
                  <a:pt x="0" y="21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2"/>
                </a:lnTo>
                <a:lnTo>
                  <a:pt x="1" y="10"/>
                </a:lnTo>
                <a:lnTo>
                  <a:pt x="3" y="6"/>
                </a:lnTo>
                <a:lnTo>
                  <a:pt x="3" y="4"/>
                </a:lnTo>
                <a:lnTo>
                  <a:pt x="5" y="2"/>
                </a:lnTo>
                <a:lnTo>
                  <a:pt x="5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70" name="Freeform 2226"/>
          <p:cNvSpPr>
            <a:spLocks/>
          </p:cNvSpPr>
          <p:nvPr/>
        </p:nvSpPr>
        <p:spPr bwMode="auto">
          <a:xfrm>
            <a:off x="8515350" y="3613150"/>
            <a:ext cx="6350" cy="22225"/>
          </a:xfrm>
          <a:custGeom>
            <a:avLst/>
            <a:gdLst>
              <a:gd name="T0" fmla="*/ 5 w 9"/>
              <a:gd name="T1" fmla="*/ 0 h 30"/>
              <a:gd name="T2" fmla="*/ 5 w 9"/>
              <a:gd name="T3" fmla="*/ 2 h 30"/>
              <a:gd name="T4" fmla="*/ 5 w 9"/>
              <a:gd name="T5" fmla="*/ 6 h 30"/>
              <a:gd name="T6" fmla="*/ 7 w 9"/>
              <a:gd name="T7" fmla="*/ 8 h 30"/>
              <a:gd name="T8" fmla="*/ 7 w 9"/>
              <a:gd name="T9" fmla="*/ 12 h 30"/>
              <a:gd name="T10" fmla="*/ 7 w 9"/>
              <a:gd name="T11" fmla="*/ 13 h 30"/>
              <a:gd name="T12" fmla="*/ 9 w 9"/>
              <a:gd name="T13" fmla="*/ 15 h 30"/>
              <a:gd name="T14" fmla="*/ 9 w 9"/>
              <a:gd name="T15" fmla="*/ 19 h 30"/>
              <a:gd name="T16" fmla="*/ 9 w 9"/>
              <a:gd name="T17" fmla="*/ 21 h 30"/>
              <a:gd name="T18" fmla="*/ 7 w 9"/>
              <a:gd name="T19" fmla="*/ 24 h 30"/>
              <a:gd name="T20" fmla="*/ 7 w 9"/>
              <a:gd name="T21" fmla="*/ 26 h 30"/>
              <a:gd name="T22" fmla="*/ 7 w 9"/>
              <a:gd name="T23" fmla="*/ 28 h 30"/>
              <a:gd name="T24" fmla="*/ 5 w 9"/>
              <a:gd name="T25" fmla="*/ 28 h 30"/>
              <a:gd name="T26" fmla="*/ 3 w 9"/>
              <a:gd name="T27" fmla="*/ 30 h 30"/>
              <a:gd name="T28" fmla="*/ 1 w 9"/>
              <a:gd name="T29" fmla="*/ 28 h 30"/>
              <a:gd name="T30" fmla="*/ 1 w 9"/>
              <a:gd name="T31" fmla="*/ 28 h 30"/>
              <a:gd name="T32" fmla="*/ 0 w 9"/>
              <a:gd name="T33" fmla="*/ 26 h 30"/>
              <a:gd name="T34" fmla="*/ 0 w 9"/>
              <a:gd name="T35" fmla="*/ 24 h 30"/>
              <a:gd name="T36" fmla="*/ 0 w 9"/>
              <a:gd name="T37" fmla="*/ 21 h 30"/>
              <a:gd name="T38" fmla="*/ 0 w 9"/>
              <a:gd name="T39" fmla="*/ 19 h 30"/>
              <a:gd name="T40" fmla="*/ 0 w 9"/>
              <a:gd name="T41" fmla="*/ 15 h 30"/>
              <a:gd name="T42" fmla="*/ 0 w 9"/>
              <a:gd name="T43" fmla="*/ 13 h 30"/>
              <a:gd name="T44" fmla="*/ 0 w 9"/>
              <a:gd name="T45" fmla="*/ 12 h 30"/>
              <a:gd name="T46" fmla="*/ 1 w 9"/>
              <a:gd name="T47" fmla="*/ 10 h 30"/>
              <a:gd name="T48" fmla="*/ 3 w 9"/>
              <a:gd name="T49" fmla="*/ 6 h 30"/>
              <a:gd name="T50" fmla="*/ 3 w 9"/>
              <a:gd name="T51" fmla="*/ 4 h 30"/>
              <a:gd name="T52" fmla="*/ 5 w 9"/>
              <a:gd name="T53" fmla="*/ 2 h 30"/>
              <a:gd name="T54" fmla="*/ 5 w 9"/>
              <a:gd name="T55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30">
                <a:moveTo>
                  <a:pt x="5" y="0"/>
                </a:moveTo>
                <a:lnTo>
                  <a:pt x="5" y="2"/>
                </a:lnTo>
                <a:lnTo>
                  <a:pt x="5" y="6"/>
                </a:lnTo>
                <a:lnTo>
                  <a:pt x="7" y="8"/>
                </a:lnTo>
                <a:lnTo>
                  <a:pt x="7" y="12"/>
                </a:lnTo>
                <a:lnTo>
                  <a:pt x="7" y="13"/>
                </a:lnTo>
                <a:lnTo>
                  <a:pt x="9" y="15"/>
                </a:lnTo>
                <a:lnTo>
                  <a:pt x="9" y="19"/>
                </a:lnTo>
                <a:lnTo>
                  <a:pt x="9" y="21"/>
                </a:lnTo>
                <a:lnTo>
                  <a:pt x="7" y="24"/>
                </a:lnTo>
                <a:lnTo>
                  <a:pt x="7" y="26"/>
                </a:lnTo>
                <a:lnTo>
                  <a:pt x="7" y="28"/>
                </a:lnTo>
                <a:lnTo>
                  <a:pt x="5" y="28"/>
                </a:lnTo>
                <a:lnTo>
                  <a:pt x="3" y="30"/>
                </a:lnTo>
                <a:lnTo>
                  <a:pt x="1" y="28"/>
                </a:lnTo>
                <a:lnTo>
                  <a:pt x="1" y="28"/>
                </a:lnTo>
                <a:lnTo>
                  <a:pt x="0" y="26"/>
                </a:lnTo>
                <a:lnTo>
                  <a:pt x="0" y="24"/>
                </a:lnTo>
                <a:lnTo>
                  <a:pt x="0" y="21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2"/>
                </a:lnTo>
                <a:lnTo>
                  <a:pt x="1" y="10"/>
                </a:lnTo>
                <a:lnTo>
                  <a:pt x="3" y="6"/>
                </a:lnTo>
                <a:lnTo>
                  <a:pt x="3" y="4"/>
                </a:lnTo>
                <a:lnTo>
                  <a:pt x="5" y="2"/>
                </a:lnTo>
                <a:lnTo>
                  <a:pt x="5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71" name="Freeform 2227"/>
          <p:cNvSpPr>
            <a:spLocks/>
          </p:cNvSpPr>
          <p:nvPr/>
        </p:nvSpPr>
        <p:spPr bwMode="auto">
          <a:xfrm>
            <a:off x="8507413" y="3803650"/>
            <a:ext cx="15875" cy="26988"/>
          </a:xfrm>
          <a:custGeom>
            <a:avLst/>
            <a:gdLst>
              <a:gd name="T0" fmla="*/ 0 w 21"/>
              <a:gd name="T1" fmla="*/ 0 h 33"/>
              <a:gd name="T2" fmla="*/ 0 w 21"/>
              <a:gd name="T3" fmla="*/ 4 h 33"/>
              <a:gd name="T4" fmla="*/ 0 w 21"/>
              <a:gd name="T5" fmla="*/ 6 h 33"/>
              <a:gd name="T6" fmla="*/ 0 w 21"/>
              <a:gd name="T7" fmla="*/ 10 h 33"/>
              <a:gd name="T8" fmla="*/ 0 w 21"/>
              <a:gd name="T9" fmla="*/ 13 h 33"/>
              <a:gd name="T10" fmla="*/ 0 w 21"/>
              <a:gd name="T11" fmla="*/ 17 h 33"/>
              <a:gd name="T12" fmla="*/ 2 w 21"/>
              <a:gd name="T13" fmla="*/ 21 h 33"/>
              <a:gd name="T14" fmla="*/ 2 w 21"/>
              <a:gd name="T15" fmla="*/ 22 h 33"/>
              <a:gd name="T16" fmla="*/ 4 w 21"/>
              <a:gd name="T17" fmla="*/ 26 h 33"/>
              <a:gd name="T18" fmla="*/ 4 w 21"/>
              <a:gd name="T19" fmla="*/ 30 h 33"/>
              <a:gd name="T20" fmla="*/ 8 w 21"/>
              <a:gd name="T21" fmla="*/ 32 h 33"/>
              <a:gd name="T22" fmla="*/ 10 w 21"/>
              <a:gd name="T23" fmla="*/ 33 h 33"/>
              <a:gd name="T24" fmla="*/ 13 w 21"/>
              <a:gd name="T25" fmla="*/ 33 h 33"/>
              <a:gd name="T26" fmla="*/ 15 w 21"/>
              <a:gd name="T27" fmla="*/ 33 h 33"/>
              <a:gd name="T28" fmla="*/ 17 w 21"/>
              <a:gd name="T29" fmla="*/ 32 h 33"/>
              <a:gd name="T30" fmla="*/ 19 w 21"/>
              <a:gd name="T31" fmla="*/ 30 h 33"/>
              <a:gd name="T32" fmla="*/ 21 w 21"/>
              <a:gd name="T33" fmla="*/ 28 h 33"/>
              <a:gd name="T34" fmla="*/ 21 w 21"/>
              <a:gd name="T35" fmla="*/ 22 h 33"/>
              <a:gd name="T36" fmla="*/ 19 w 21"/>
              <a:gd name="T37" fmla="*/ 19 h 33"/>
              <a:gd name="T38" fmla="*/ 19 w 21"/>
              <a:gd name="T39" fmla="*/ 17 h 33"/>
              <a:gd name="T40" fmla="*/ 17 w 21"/>
              <a:gd name="T41" fmla="*/ 13 h 33"/>
              <a:gd name="T42" fmla="*/ 15 w 21"/>
              <a:gd name="T43" fmla="*/ 11 h 33"/>
              <a:gd name="T44" fmla="*/ 13 w 21"/>
              <a:gd name="T45" fmla="*/ 10 h 33"/>
              <a:gd name="T46" fmla="*/ 10 w 21"/>
              <a:gd name="T47" fmla="*/ 8 h 33"/>
              <a:gd name="T48" fmla="*/ 8 w 21"/>
              <a:gd name="T49" fmla="*/ 6 h 33"/>
              <a:gd name="T50" fmla="*/ 4 w 21"/>
              <a:gd name="T51" fmla="*/ 4 h 33"/>
              <a:gd name="T52" fmla="*/ 2 w 21"/>
              <a:gd name="T53" fmla="*/ 2 h 33"/>
              <a:gd name="T54" fmla="*/ 0 w 21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10"/>
                </a:lnTo>
                <a:lnTo>
                  <a:pt x="0" y="13"/>
                </a:lnTo>
                <a:lnTo>
                  <a:pt x="0" y="17"/>
                </a:lnTo>
                <a:lnTo>
                  <a:pt x="2" y="21"/>
                </a:lnTo>
                <a:lnTo>
                  <a:pt x="2" y="22"/>
                </a:lnTo>
                <a:lnTo>
                  <a:pt x="4" y="26"/>
                </a:lnTo>
                <a:lnTo>
                  <a:pt x="4" y="30"/>
                </a:lnTo>
                <a:lnTo>
                  <a:pt x="8" y="32"/>
                </a:lnTo>
                <a:lnTo>
                  <a:pt x="10" y="33"/>
                </a:lnTo>
                <a:lnTo>
                  <a:pt x="13" y="33"/>
                </a:lnTo>
                <a:lnTo>
                  <a:pt x="15" y="33"/>
                </a:lnTo>
                <a:lnTo>
                  <a:pt x="17" y="32"/>
                </a:lnTo>
                <a:lnTo>
                  <a:pt x="19" y="30"/>
                </a:lnTo>
                <a:lnTo>
                  <a:pt x="21" y="28"/>
                </a:lnTo>
                <a:lnTo>
                  <a:pt x="21" y="22"/>
                </a:lnTo>
                <a:lnTo>
                  <a:pt x="19" y="19"/>
                </a:lnTo>
                <a:lnTo>
                  <a:pt x="19" y="17"/>
                </a:lnTo>
                <a:lnTo>
                  <a:pt x="17" y="13"/>
                </a:lnTo>
                <a:lnTo>
                  <a:pt x="15" y="11"/>
                </a:lnTo>
                <a:lnTo>
                  <a:pt x="13" y="10"/>
                </a:lnTo>
                <a:lnTo>
                  <a:pt x="10" y="8"/>
                </a:lnTo>
                <a:lnTo>
                  <a:pt x="8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72" name="Freeform 2228"/>
          <p:cNvSpPr>
            <a:spLocks/>
          </p:cNvSpPr>
          <p:nvPr/>
        </p:nvSpPr>
        <p:spPr bwMode="auto">
          <a:xfrm>
            <a:off x="8507413" y="3803650"/>
            <a:ext cx="15875" cy="26988"/>
          </a:xfrm>
          <a:custGeom>
            <a:avLst/>
            <a:gdLst>
              <a:gd name="T0" fmla="*/ 0 w 21"/>
              <a:gd name="T1" fmla="*/ 0 h 33"/>
              <a:gd name="T2" fmla="*/ 0 w 21"/>
              <a:gd name="T3" fmla="*/ 4 h 33"/>
              <a:gd name="T4" fmla="*/ 0 w 21"/>
              <a:gd name="T5" fmla="*/ 6 h 33"/>
              <a:gd name="T6" fmla="*/ 0 w 21"/>
              <a:gd name="T7" fmla="*/ 10 h 33"/>
              <a:gd name="T8" fmla="*/ 0 w 21"/>
              <a:gd name="T9" fmla="*/ 13 h 33"/>
              <a:gd name="T10" fmla="*/ 0 w 21"/>
              <a:gd name="T11" fmla="*/ 17 h 33"/>
              <a:gd name="T12" fmla="*/ 2 w 21"/>
              <a:gd name="T13" fmla="*/ 21 h 33"/>
              <a:gd name="T14" fmla="*/ 2 w 21"/>
              <a:gd name="T15" fmla="*/ 22 h 33"/>
              <a:gd name="T16" fmla="*/ 4 w 21"/>
              <a:gd name="T17" fmla="*/ 26 h 33"/>
              <a:gd name="T18" fmla="*/ 4 w 21"/>
              <a:gd name="T19" fmla="*/ 30 h 33"/>
              <a:gd name="T20" fmla="*/ 8 w 21"/>
              <a:gd name="T21" fmla="*/ 32 h 33"/>
              <a:gd name="T22" fmla="*/ 10 w 21"/>
              <a:gd name="T23" fmla="*/ 33 h 33"/>
              <a:gd name="T24" fmla="*/ 13 w 21"/>
              <a:gd name="T25" fmla="*/ 33 h 33"/>
              <a:gd name="T26" fmla="*/ 15 w 21"/>
              <a:gd name="T27" fmla="*/ 33 h 33"/>
              <a:gd name="T28" fmla="*/ 17 w 21"/>
              <a:gd name="T29" fmla="*/ 32 h 33"/>
              <a:gd name="T30" fmla="*/ 19 w 21"/>
              <a:gd name="T31" fmla="*/ 30 h 33"/>
              <a:gd name="T32" fmla="*/ 21 w 21"/>
              <a:gd name="T33" fmla="*/ 28 h 33"/>
              <a:gd name="T34" fmla="*/ 21 w 21"/>
              <a:gd name="T35" fmla="*/ 22 h 33"/>
              <a:gd name="T36" fmla="*/ 19 w 21"/>
              <a:gd name="T37" fmla="*/ 19 h 33"/>
              <a:gd name="T38" fmla="*/ 19 w 21"/>
              <a:gd name="T39" fmla="*/ 17 h 33"/>
              <a:gd name="T40" fmla="*/ 17 w 21"/>
              <a:gd name="T41" fmla="*/ 13 h 33"/>
              <a:gd name="T42" fmla="*/ 15 w 21"/>
              <a:gd name="T43" fmla="*/ 11 h 33"/>
              <a:gd name="T44" fmla="*/ 13 w 21"/>
              <a:gd name="T45" fmla="*/ 10 h 33"/>
              <a:gd name="T46" fmla="*/ 10 w 21"/>
              <a:gd name="T47" fmla="*/ 8 h 33"/>
              <a:gd name="T48" fmla="*/ 8 w 21"/>
              <a:gd name="T49" fmla="*/ 6 h 33"/>
              <a:gd name="T50" fmla="*/ 4 w 21"/>
              <a:gd name="T51" fmla="*/ 4 h 33"/>
              <a:gd name="T52" fmla="*/ 2 w 21"/>
              <a:gd name="T53" fmla="*/ 2 h 33"/>
              <a:gd name="T54" fmla="*/ 0 w 21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10"/>
                </a:lnTo>
                <a:lnTo>
                  <a:pt x="0" y="13"/>
                </a:lnTo>
                <a:lnTo>
                  <a:pt x="0" y="17"/>
                </a:lnTo>
                <a:lnTo>
                  <a:pt x="2" y="21"/>
                </a:lnTo>
                <a:lnTo>
                  <a:pt x="2" y="22"/>
                </a:lnTo>
                <a:lnTo>
                  <a:pt x="4" y="26"/>
                </a:lnTo>
                <a:lnTo>
                  <a:pt x="4" y="30"/>
                </a:lnTo>
                <a:lnTo>
                  <a:pt x="8" y="32"/>
                </a:lnTo>
                <a:lnTo>
                  <a:pt x="10" y="33"/>
                </a:lnTo>
                <a:lnTo>
                  <a:pt x="13" y="33"/>
                </a:lnTo>
                <a:lnTo>
                  <a:pt x="15" y="33"/>
                </a:lnTo>
                <a:lnTo>
                  <a:pt x="17" y="32"/>
                </a:lnTo>
                <a:lnTo>
                  <a:pt x="19" y="30"/>
                </a:lnTo>
                <a:lnTo>
                  <a:pt x="21" y="28"/>
                </a:lnTo>
                <a:lnTo>
                  <a:pt x="21" y="22"/>
                </a:lnTo>
                <a:lnTo>
                  <a:pt x="19" y="19"/>
                </a:lnTo>
                <a:lnTo>
                  <a:pt x="19" y="17"/>
                </a:lnTo>
                <a:lnTo>
                  <a:pt x="17" y="13"/>
                </a:lnTo>
                <a:lnTo>
                  <a:pt x="15" y="11"/>
                </a:lnTo>
                <a:lnTo>
                  <a:pt x="13" y="10"/>
                </a:lnTo>
                <a:lnTo>
                  <a:pt x="10" y="8"/>
                </a:lnTo>
                <a:lnTo>
                  <a:pt x="8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73" name="Freeform 2229"/>
          <p:cNvSpPr>
            <a:spLocks/>
          </p:cNvSpPr>
          <p:nvPr/>
        </p:nvSpPr>
        <p:spPr bwMode="auto">
          <a:xfrm>
            <a:off x="8507413" y="3622675"/>
            <a:ext cx="12700" cy="25400"/>
          </a:xfrm>
          <a:custGeom>
            <a:avLst/>
            <a:gdLst>
              <a:gd name="T0" fmla="*/ 0 w 18"/>
              <a:gd name="T1" fmla="*/ 0 h 32"/>
              <a:gd name="T2" fmla="*/ 0 w 18"/>
              <a:gd name="T3" fmla="*/ 4 h 32"/>
              <a:gd name="T4" fmla="*/ 0 w 18"/>
              <a:gd name="T5" fmla="*/ 6 h 32"/>
              <a:gd name="T6" fmla="*/ 0 w 18"/>
              <a:gd name="T7" fmla="*/ 10 h 32"/>
              <a:gd name="T8" fmla="*/ 0 w 18"/>
              <a:gd name="T9" fmla="*/ 13 h 32"/>
              <a:gd name="T10" fmla="*/ 1 w 18"/>
              <a:gd name="T11" fmla="*/ 15 h 32"/>
              <a:gd name="T12" fmla="*/ 1 w 18"/>
              <a:gd name="T13" fmla="*/ 19 h 32"/>
              <a:gd name="T14" fmla="*/ 1 w 18"/>
              <a:gd name="T15" fmla="*/ 22 h 32"/>
              <a:gd name="T16" fmla="*/ 3 w 18"/>
              <a:gd name="T17" fmla="*/ 24 h 32"/>
              <a:gd name="T18" fmla="*/ 5 w 18"/>
              <a:gd name="T19" fmla="*/ 28 h 32"/>
              <a:gd name="T20" fmla="*/ 7 w 18"/>
              <a:gd name="T21" fmla="*/ 30 h 32"/>
              <a:gd name="T22" fmla="*/ 9 w 18"/>
              <a:gd name="T23" fmla="*/ 30 h 32"/>
              <a:gd name="T24" fmla="*/ 11 w 18"/>
              <a:gd name="T25" fmla="*/ 32 h 32"/>
              <a:gd name="T26" fmla="*/ 12 w 18"/>
              <a:gd name="T27" fmla="*/ 32 h 32"/>
              <a:gd name="T28" fmla="*/ 14 w 18"/>
              <a:gd name="T29" fmla="*/ 30 h 32"/>
              <a:gd name="T30" fmla="*/ 16 w 18"/>
              <a:gd name="T31" fmla="*/ 28 h 32"/>
              <a:gd name="T32" fmla="*/ 18 w 18"/>
              <a:gd name="T33" fmla="*/ 26 h 32"/>
              <a:gd name="T34" fmla="*/ 16 w 18"/>
              <a:gd name="T35" fmla="*/ 22 h 32"/>
              <a:gd name="T36" fmla="*/ 16 w 18"/>
              <a:gd name="T37" fmla="*/ 19 h 32"/>
              <a:gd name="T38" fmla="*/ 16 w 18"/>
              <a:gd name="T39" fmla="*/ 15 h 32"/>
              <a:gd name="T40" fmla="*/ 14 w 18"/>
              <a:gd name="T41" fmla="*/ 13 h 32"/>
              <a:gd name="T42" fmla="*/ 12 w 18"/>
              <a:gd name="T43" fmla="*/ 11 h 32"/>
              <a:gd name="T44" fmla="*/ 11 w 18"/>
              <a:gd name="T45" fmla="*/ 10 h 32"/>
              <a:gd name="T46" fmla="*/ 9 w 18"/>
              <a:gd name="T47" fmla="*/ 8 h 32"/>
              <a:gd name="T48" fmla="*/ 7 w 18"/>
              <a:gd name="T49" fmla="*/ 6 h 32"/>
              <a:gd name="T50" fmla="*/ 3 w 18"/>
              <a:gd name="T51" fmla="*/ 4 h 32"/>
              <a:gd name="T52" fmla="*/ 1 w 18"/>
              <a:gd name="T53" fmla="*/ 2 h 32"/>
              <a:gd name="T54" fmla="*/ 0 w 18"/>
              <a:gd name="T5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2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10"/>
                </a:lnTo>
                <a:lnTo>
                  <a:pt x="0" y="13"/>
                </a:lnTo>
                <a:lnTo>
                  <a:pt x="1" y="15"/>
                </a:lnTo>
                <a:lnTo>
                  <a:pt x="1" y="19"/>
                </a:lnTo>
                <a:lnTo>
                  <a:pt x="1" y="22"/>
                </a:lnTo>
                <a:lnTo>
                  <a:pt x="3" y="24"/>
                </a:lnTo>
                <a:lnTo>
                  <a:pt x="5" y="28"/>
                </a:lnTo>
                <a:lnTo>
                  <a:pt x="7" y="30"/>
                </a:lnTo>
                <a:lnTo>
                  <a:pt x="9" y="30"/>
                </a:lnTo>
                <a:lnTo>
                  <a:pt x="11" y="32"/>
                </a:lnTo>
                <a:lnTo>
                  <a:pt x="12" y="32"/>
                </a:lnTo>
                <a:lnTo>
                  <a:pt x="14" y="30"/>
                </a:lnTo>
                <a:lnTo>
                  <a:pt x="16" y="28"/>
                </a:lnTo>
                <a:lnTo>
                  <a:pt x="18" y="26"/>
                </a:lnTo>
                <a:lnTo>
                  <a:pt x="16" y="22"/>
                </a:lnTo>
                <a:lnTo>
                  <a:pt x="16" y="19"/>
                </a:lnTo>
                <a:lnTo>
                  <a:pt x="16" y="15"/>
                </a:lnTo>
                <a:lnTo>
                  <a:pt x="14" y="13"/>
                </a:lnTo>
                <a:lnTo>
                  <a:pt x="12" y="11"/>
                </a:lnTo>
                <a:lnTo>
                  <a:pt x="11" y="10"/>
                </a:lnTo>
                <a:lnTo>
                  <a:pt x="9" y="8"/>
                </a:lnTo>
                <a:lnTo>
                  <a:pt x="7" y="6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74" name="Freeform 2230"/>
          <p:cNvSpPr>
            <a:spLocks/>
          </p:cNvSpPr>
          <p:nvPr/>
        </p:nvSpPr>
        <p:spPr bwMode="auto">
          <a:xfrm>
            <a:off x="8507413" y="3622675"/>
            <a:ext cx="12700" cy="25400"/>
          </a:xfrm>
          <a:custGeom>
            <a:avLst/>
            <a:gdLst>
              <a:gd name="T0" fmla="*/ 0 w 18"/>
              <a:gd name="T1" fmla="*/ 0 h 32"/>
              <a:gd name="T2" fmla="*/ 0 w 18"/>
              <a:gd name="T3" fmla="*/ 4 h 32"/>
              <a:gd name="T4" fmla="*/ 0 w 18"/>
              <a:gd name="T5" fmla="*/ 6 h 32"/>
              <a:gd name="T6" fmla="*/ 0 w 18"/>
              <a:gd name="T7" fmla="*/ 10 h 32"/>
              <a:gd name="T8" fmla="*/ 0 w 18"/>
              <a:gd name="T9" fmla="*/ 13 h 32"/>
              <a:gd name="T10" fmla="*/ 1 w 18"/>
              <a:gd name="T11" fmla="*/ 15 h 32"/>
              <a:gd name="T12" fmla="*/ 1 w 18"/>
              <a:gd name="T13" fmla="*/ 19 h 32"/>
              <a:gd name="T14" fmla="*/ 1 w 18"/>
              <a:gd name="T15" fmla="*/ 22 h 32"/>
              <a:gd name="T16" fmla="*/ 3 w 18"/>
              <a:gd name="T17" fmla="*/ 24 h 32"/>
              <a:gd name="T18" fmla="*/ 5 w 18"/>
              <a:gd name="T19" fmla="*/ 28 h 32"/>
              <a:gd name="T20" fmla="*/ 7 w 18"/>
              <a:gd name="T21" fmla="*/ 30 h 32"/>
              <a:gd name="T22" fmla="*/ 9 w 18"/>
              <a:gd name="T23" fmla="*/ 30 h 32"/>
              <a:gd name="T24" fmla="*/ 11 w 18"/>
              <a:gd name="T25" fmla="*/ 32 h 32"/>
              <a:gd name="T26" fmla="*/ 12 w 18"/>
              <a:gd name="T27" fmla="*/ 32 h 32"/>
              <a:gd name="T28" fmla="*/ 14 w 18"/>
              <a:gd name="T29" fmla="*/ 30 h 32"/>
              <a:gd name="T30" fmla="*/ 16 w 18"/>
              <a:gd name="T31" fmla="*/ 28 h 32"/>
              <a:gd name="T32" fmla="*/ 18 w 18"/>
              <a:gd name="T33" fmla="*/ 26 h 32"/>
              <a:gd name="T34" fmla="*/ 16 w 18"/>
              <a:gd name="T35" fmla="*/ 22 h 32"/>
              <a:gd name="T36" fmla="*/ 16 w 18"/>
              <a:gd name="T37" fmla="*/ 19 h 32"/>
              <a:gd name="T38" fmla="*/ 16 w 18"/>
              <a:gd name="T39" fmla="*/ 15 h 32"/>
              <a:gd name="T40" fmla="*/ 14 w 18"/>
              <a:gd name="T41" fmla="*/ 13 h 32"/>
              <a:gd name="T42" fmla="*/ 12 w 18"/>
              <a:gd name="T43" fmla="*/ 11 h 32"/>
              <a:gd name="T44" fmla="*/ 11 w 18"/>
              <a:gd name="T45" fmla="*/ 10 h 32"/>
              <a:gd name="T46" fmla="*/ 9 w 18"/>
              <a:gd name="T47" fmla="*/ 8 h 32"/>
              <a:gd name="T48" fmla="*/ 7 w 18"/>
              <a:gd name="T49" fmla="*/ 6 h 32"/>
              <a:gd name="T50" fmla="*/ 3 w 18"/>
              <a:gd name="T51" fmla="*/ 4 h 32"/>
              <a:gd name="T52" fmla="*/ 1 w 18"/>
              <a:gd name="T53" fmla="*/ 2 h 32"/>
              <a:gd name="T54" fmla="*/ 0 w 18"/>
              <a:gd name="T5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2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10"/>
                </a:lnTo>
                <a:lnTo>
                  <a:pt x="0" y="13"/>
                </a:lnTo>
                <a:lnTo>
                  <a:pt x="1" y="15"/>
                </a:lnTo>
                <a:lnTo>
                  <a:pt x="1" y="19"/>
                </a:lnTo>
                <a:lnTo>
                  <a:pt x="1" y="22"/>
                </a:lnTo>
                <a:lnTo>
                  <a:pt x="3" y="24"/>
                </a:lnTo>
                <a:lnTo>
                  <a:pt x="5" y="28"/>
                </a:lnTo>
                <a:lnTo>
                  <a:pt x="7" y="30"/>
                </a:lnTo>
                <a:lnTo>
                  <a:pt x="9" y="30"/>
                </a:lnTo>
                <a:lnTo>
                  <a:pt x="11" y="32"/>
                </a:lnTo>
                <a:lnTo>
                  <a:pt x="12" y="32"/>
                </a:lnTo>
                <a:lnTo>
                  <a:pt x="14" y="30"/>
                </a:lnTo>
                <a:lnTo>
                  <a:pt x="16" y="28"/>
                </a:lnTo>
                <a:lnTo>
                  <a:pt x="18" y="26"/>
                </a:lnTo>
                <a:lnTo>
                  <a:pt x="16" y="22"/>
                </a:lnTo>
                <a:lnTo>
                  <a:pt x="16" y="19"/>
                </a:lnTo>
                <a:lnTo>
                  <a:pt x="16" y="15"/>
                </a:lnTo>
                <a:lnTo>
                  <a:pt x="14" y="13"/>
                </a:lnTo>
                <a:lnTo>
                  <a:pt x="12" y="11"/>
                </a:lnTo>
                <a:lnTo>
                  <a:pt x="11" y="10"/>
                </a:lnTo>
                <a:lnTo>
                  <a:pt x="9" y="8"/>
                </a:lnTo>
                <a:lnTo>
                  <a:pt x="7" y="6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75" name="Freeform 2231"/>
          <p:cNvSpPr>
            <a:spLocks/>
          </p:cNvSpPr>
          <p:nvPr/>
        </p:nvSpPr>
        <p:spPr bwMode="auto">
          <a:xfrm>
            <a:off x="8520113" y="3670300"/>
            <a:ext cx="14287" cy="25400"/>
          </a:xfrm>
          <a:custGeom>
            <a:avLst/>
            <a:gdLst>
              <a:gd name="T0" fmla="*/ 19 w 19"/>
              <a:gd name="T1" fmla="*/ 0 h 33"/>
              <a:gd name="T2" fmla="*/ 17 w 19"/>
              <a:gd name="T3" fmla="*/ 4 h 33"/>
              <a:gd name="T4" fmla="*/ 17 w 19"/>
              <a:gd name="T5" fmla="*/ 6 h 33"/>
              <a:gd name="T6" fmla="*/ 17 w 19"/>
              <a:gd name="T7" fmla="*/ 9 h 33"/>
              <a:gd name="T8" fmla="*/ 17 w 19"/>
              <a:gd name="T9" fmla="*/ 13 h 33"/>
              <a:gd name="T10" fmla="*/ 17 w 19"/>
              <a:gd name="T11" fmla="*/ 17 h 33"/>
              <a:gd name="T12" fmla="*/ 17 w 19"/>
              <a:gd name="T13" fmla="*/ 20 h 33"/>
              <a:gd name="T14" fmla="*/ 17 w 19"/>
              <a:gd name="T15" fmla="*/ 22 h 33"/>
              <a:gd name="T16" fmla="*/ 15 w 19"/>
              <a:gd name="T17" fmla="*/ 26 h 33"/>
              <a:gd name="T18" fmla="*/ 13 w 19"/>
              <a:gd name="T19" fmla="*/ 30 h 33"/>
              <a:gd name="T20" fmla="*/ 11 w 19"/>
              <a:gd name="T21" fmla="*/ 31 h 33"/>
              <a:gd name="T22" fmla="*/ 9 w 19"/>
              <a:gd name="T23" fmla="*/ 33 h 33"/>
              <a:gd name="T24" fmla="*/ 6 w 19"/>
              <a:gd name="T25" fmla="*/ 33 h 33"/>
              <a:gd name="T26" fmla="*/ 4 w 19"/>
              <a:gd name="T27" fmla="*/ 33 h 33"/>
              <a:gd name="T28" fmla="*/ 2 w 19"/>
              <a:gd name="T29" fmla="*/ 31 h 33"/>
              <a:gd name="T30" fmla="*/ 0 w 19"/>
              <a:gd name="T31" fmla="*/ 30 h 33"/>
              <a:gd name="T32" fmla="*/ 0 w 19"/>
              <a:gd name="T33" fmla="*/ 28 h 33"/>
              <a:gd name="T34" fmla="*/ 0 w 19"/>
              <a:gd name="T35" fmla="*/ 22 h 33"/>
              <a:gd name="T36" fmla="*/ 0 w 19"/>
              <a:gd name="T37" fmla="*/ 19 h 33"/>
              <a:gd name="T38" fmla="*/ 2 w 19"/>
              <a:gd name="T39" fmla="*/ 17 h 33"/>
              <a:gd name="T40" fmla="*/ 4 w 19"/>
              <a:gd name="T41" fmla="*/ 13 h 33"/>
              <a:gd name="T42" fmla="*/ 4 w 19"/>
              <a:gd name="T43" fmla="*/ 11 h 33"/>
              <a:gd name="T44" fmla="*/ 6 w 19"/>
              <a:gd name="T45" fmla="*/ 9 h 33"/>
              <a:gd name="T46" fmla="*/ 7 w 19"/>
              <a:gd name="T47" fmla="*/ 8 h 33"/>
              <a:gd name="T48" fmla="*/ 11 w 19"/>
              <a:gd name="T49" fmla="*/ 6 h 33"/>
              <a:gd name="T50" fmla="*/ 13 w 19"/>
              <a:gd name="T51" fmla="*/ 4 h 33"/>
              <a:gd name="T52" fmla="*/ 15 w 19"/>
              <a:gd name="T53" fmla="*/ 2 h 33"/>
              <a:gd name="T54" fmla="*/ 19 w 19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3">
                <a:moveTo>
                  <a:pt x="19" y="0"/>
                </a:moveTo>
                <a:lnTo>
                  <a:pt x="17" y="4"/>
                </a:lnTo>
                <a:lnTo>
                  <a:pt x="17" y="6"/>
                </a:lnTo>
                <a:lnTo>
                  <a:pt x="17" y="9"/>
                </a:lnTo>
                <a:lnTo>
                  <a:pt x="17" y="13"/>
                </a:lnTo>
                <a:lnTo>
                  <a:pt x="17" y="17"/>
                </a:lnTo>
                <a:lnTo>
                  <a:pt x="17" y="20"/>
                </a:lnTo>
                <a:lnTo>
                  <a:pt x="17" y="22"/>
                </a:lnTo>
                <a:lnTo>
                  <a:pt x="15" y="26"/>
                </a:lnTo>
                <a:lnTo>
                  <a:pt x="13" y="30"/>
                </a:lnTo>
                <a:lnTo>
                  <a:pt x="11" y="31"/>
                </a:lnTo>
                <a:lnTo>
                  <a:pt x="9" y="33"/>
                </a:lnTo>
                <a:lnTo>
                  <a:pt x="6" y="33"/>
                </a:lnTo>
                <a:lnTo>
                  <a:pt x="4" y="33"/>
                </a:lnTo>
                <a:lnTo>
                  <a:pt x="2" y="31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9"/>
                </a:lnTo>
                <a:lnTo>
                  <a:pt x="2" y="17"/>
                </a:lnTo>
                <a:lnTo>
                  <a:pt x="4" y="13"/>
                </a:lnTo>
                <a:lnTo>
                  <a:pt x="4" y="11"/>
                </a:lnTo>
                <a:lnTo>
                  <a:pt x="6" y="9"/>
                </a:lnTo>
                <a:lnTo>
                  <a:pt x="7" y="8"/>
                </a:lnTo>
                <a:lnTo>
                  <a:pt x="11" y="6"/>
                </a:lnTo>
                <a:lnTo>
                  <a:pt x="13" y="4"/>
                </a:lnTo>
                <a:lnTo>
                  <a:pt x="15" y="2"/>
                </a:lnTo>
                <a:lnTo>
                  <a:pt x="19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76" name="Freeform 2232"/>
          <p:cNvSpPr>
            <a:spLocks/>
          </p:cNvSpPr>
          <p:nvPr/>
        </p:nvSpPr>
        <p:spPr bwMode="auto">
          <a:xfrm>
            <a:off x="8520113" y="3670300"/>
            <a:ext cx="14287" cy="25400"/>
          </a:xfrm>
          <a:custGeom>
            <a:avLst/>
            <a:gdLst>
              <a:gd name="T0" fmla="*/ 19 w 19"/>
              <a:gd name="T1" fmla="*/ 0 h 33"/>
              <a:gd name="T2" fmla="*/ 17 w 19"/>
              <a:gd name="T3" fmla="*/ 4 h 33"/>
              <a:gd name="T4" fmla="*/ 17 w 19"/>
              <a:gd name="T5" fmla="*/ 6 h 33"/>
              <a:gd name="T6" fmla="*/ 17 w 19"/>
              <a:gd name="T7" fmla="*/ 9 h 33"/>
              <a:gd name="T8" fmla="*/ 17 w 19"/>
              <a:gd name="T9" fmla="*/ 13 h 33"/>
              <a:gd name="T10" fmla="*/ 17 w 19"/>
              <a:gd name="T11" fmla="*/ 17 h 33"/>
              <a:gd name="T12" fmla="*/ 17 w 19"/>
              <a:gd name="T13" fmla="*/ 20 h 33"/>
              <a:gd name="T14" fmla="*/ 17 w 19"/>
              <a:gd name="T15" fmla="*/ 22 h 33"/>
              <a:gd name="T16" fmla="*/ 15 w 19"/>
              <a:gd name="T17" fmla="*/ 26 h 33"/>
              <a:gd name="T18" fmla="*/ 13 w 19"/>
              <a:gd name="T19" fmla="*/ 30 h 33"/>
              <a:gd name="T20" fmla="*/ 11 w 19"/>
              <a:gd name="T21" fmla="*/ 31 h 33"/>
              <a:gd name="T22" fmla="*/ 9 w 19"/>
              <a:gd name="T23" fmla="*/ 33 h 33"/>
              <a:gd name="T24" fmla="*/ 6 w 19"/>
              <a:gd name="T25" fmla="*/ 33 h 33"/>
              <a:gd name="T26" fmla="*/ 4 w 19"/>
              <a:gd name="T27" fmla="*/ 33 h 33"/>
              <a:gd name="T28" fmla="*/ 2 w 19"/>
              <a:gd name="T29" fmla="*/ 31 h 33"/>
              <a:gd name="T30" fmla="*/ 0 w 19"/>
              <a:gd name="T31" fmla="*/ 30 h 33"/>
              <a:gd name="T32" fmla="*/ 0 w 19"/>
              <a:gd name="T33" fmla="*/ 28 h 33"/>
              <a:gd name="T34" fmla="*/ 0 w 19"/>
              <a:gd name="T35" fmla="*/ 22 h 33"/>
              <a:gd name="T36" fmla="*/ 0 w 19"/>
              <a:gd name="T37" fmla="*/ 19 h 33"/>
              <a:gd name="T38" fmla="*/ 2 w 19"/>
              <a:gd name="T39" fmla="*/ 17 h 33"/>
              <a:gd name="T40" fmla="*/ 4 w 19"/>
              <a:gd name="T41" fmla="*/ 13 h 33"/>
              <a:gd name="T42" fmla="*/ 4 w 19"/>
              <a:gd name="T43" fmla="*/ 11 h 33"/>
              <a:gd name="T44" fmla="*/ 6 w 19"/>
              <a:gd name="T45" fmla="*/ 9 h 33"/>
              <a:gd name="T46" fmla="*/ 7 w 19"/>
              <a:gd name="T47" fmla="*/ 8 h 33"/>
              <a:gd name="T48" fmla="*/ 11 w 19"/>
              <a:gd name="T49" fmla="*/ 6 h 33"/>
              <a:gd name="T50" fmla="*/ 13 w 19"/>
              <a:gd name="T51" fmla="*/ 4 h 33"/>
              <a:gd name="T52" fmla="*/ 15 w 19"/>
              <a:gd name="T53" fmla="*/ 2 h 33"/>
              <a:gd name="T54" fmla="*/ 19 w 19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3">
                <a:moveTo>
                  <a:pt x="19" y="0"/>
                </a:moveTo>
                <a:lnTo>
                  <a:pt x="17" y="4"/>
                </a:lnTo>
                <a:lnTo>
                  <a:pt x="17" y="6"/>
                </a:lnTo>
                <a:lnTo>
                  <a:pt x="17" y="9"/>
                </a:lnTo>
                <a:lnTo>
                  <a:pt x="17" y="13"/>
                </a:lnTo>
                <a:lnTo>
                  <a:pt x="17" y="17"/>
                </a:lnTo>
                <a:lnTo>
                  <a:pt x="17" y="20"/>
                </a:lnTo>
                <a:lnTo>
                  <a:pt x="17" y="22"/>
                </a:lnTo>
                <a:lnTo>
                  <a:pt x="15" y="26"/>
                </a:lnTo>
                <a:lnTo>
                  <a:pt x="13" y="30"/>
                </a:lnTo>
                <a:lnTo>
                  <a:pt x="11" y="31"/>
                </a:lnTo>
                <a:lnTo>
                  <a:pt x="9" y="33"/>
                </a:lnTo>
                <a:lnTo>
                  <a:pt x="6" y="33"/>
                </a:lnTo>
                <a:lnTo>
                  <a:pt x="4" y="33"/>
                </a:lnTo>
                <a:lnTo>
                  <a:pt x="2" y="31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9"/>
                </a:lnTo>
                <a:lnTo>
                  <a:pt x="2" y="17"/>
                </a:lnTo>
                <a:lnTo>
                  <a:pt x="4" y="13"/>
                </a:lnTo>
                <a:lnTo>
                  <a:pt x="4" y="11"/>
                </a:lnTo>
                <a:lnTo>
                  <a:pt x="6" y="9"/>
                </a:lnTo>
                <a:lnTo>
                  <a:pt x="7" y="8"/>
                </a:lnTo>
                <a:lnTo>
                  <a:pt x="11" y="6"/>
                </a:lnTo>
                <a:lnTo>
                  <a:pt x="13" y="4"/>
                </a:lnTo>
                <a:lnTo>
                  <a:pt x="15" y="2"/>
                </a:lnTo>
                <a:lnTo>
                  <a:pt x="19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77" name="Freeform 2233"/>
          <p:cNvSpPr>
            <a:spLocks/>
          </p:cNvSpPr>
          <p:nvPr/>
        </p:nvSpPr>
        <p:spPr bwMode="auto">
          <a:xfrm>
            <a:off x="8520113" y="3689350"/>
            <a:ext cx="15875" cy="26988"/>
          </a:xfrm>
          <a:custGeom>
            <a:avLst/>
            <a:gdLst>
              <a:gd name="T0" fmla="*/ 20 w 20"/>
              <a:gd name="T1" fmla="*/ 0 h 33"/>
              <a:gd name="T2" fmla="*/ 19 w 20"/>
              <a:gd name="T3" fmla="*/ 4 h 33"/>
              <a:gd name="T4" fmla="*/ 19 w 20"/>
              <a:gd name="T5" fmla="*/ 5 h 33"/>
              <a:gd name="T6" fmla="*/ 19 w 20"/>
              <a:gd name="T7" fmla="*/ 9 h 33"/>
              <a:gd name="T8" fmla="*/ 19 w 20"/>
              <a:gd name="T9" fmla="*/ 13 h 33"/>
              <a:gd name="T10" fmla="*/ 19 w 20"/>
              <a:gd name="T11" fmla="*/ 16 h 33"/>
              <a:gd name="T12" fmla="*/ 19 w 20"/>
              <a:gd name="T13" fmla="*/ 20 h 33"/>
              <a:gd name="T14" fmla="*/ 17 w 20"/>
              <a:gd name="T15" fmla="*/ 22 h 33"/>
              <a:gd name="T16" fmla="*/ 17 w 20"/>
              <a:gd name="T17" fmla="*/ 26 h 33"/>
              <a:gd name="T18" fmla="*/ 15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6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7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6 h 33"/>
              <a:gd name="T40" fmla="*/ 4 w 20"/>
              <a:gd name="T41" fmla="*/ 13 h 33"/>
              <a:gd name="T42" fmla="*/ 6 w 20"/>
              <a:gd name="T43" fmla="*/ 11 h 33"/>
              <a:gd name="T44" fmla="*/ 6 w 20"/>
              <a:gd name="T45" fmla="*/ 9 h 33"/>
              <a:gd name="T46" fmla="*/ 9 w 20"/>
              <a:gd name="T47" fmla="*/ 7 h 33"/>
              <a:gd name="T48" fmla="*/ 11 w 20"/>
              <a:gd name="T49" fmla="*/ 5 h 33"/>
              <a:gd name="T50" fmla="*/ 15 w 20"/>
              <a:gd name="T51" fmla="*/ 4 h 33"/>
              <a:gd name="T52" fmla="*/ 17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9" y="4"/>
                </a:lnTo>
                <a:lnTo>
                  <a:pt x="19" y="5"/>
                </a:lnTo>
                <a:lnTo>
                  <a:pt x="19" y="9"/>
                </a:lnTo>
                <a:lnTo>
                  <a:pt x="19" y="13"/>
                </a:lnTo>
                <a:lnTo>
                  <a:pt x="19" y="16"/>
                </a:lnTo>
                <a:lnTo>
                  <a:pt x="19" y="20"/>
                </a:lnTo>
                <a:lnTo>
                  <a:pt x="17" y="22"/>
                </a:lnTo>
                <a:lnTo>
                  <a:pt x="17" y="26"/>
                </a:lnTo>
                <a:lnTo>
                  <a:pt x="15" y="29"/>
                </a:lnTo>
                <a:lnTo>
                  <a:pt x="13" y="31"/>
                </a:lnTo>
                <a:lnTo>
                  <a:pt x="9" y="33"/>
                </a:lnTo>
                <a:lnTo>
                  <a:pt x="7" y="33"/>
                </a:lnTo>
                <a:lnTo>
                  <a:pt x="6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3"/>
                </a:lnTo>
                <a:lnTo>
                  <a:pt x="6" y="11"/>
                </a:lnTo>
                <a:lnTo>
                  <a:pt x="6" y="9"/>
                </a:lnTo>
                <a:lnTo>
                  <a:pt x="9" y="7"/>
                </a:lnTo>
                <a:lnTo>
                  <a:pt x="11" y="5"/>
                </a:lnTo>
                <a:lnTo>
                  <a:pt x="15" y="4"/>
                </a:lnTo>
                <a:lnTo>
                  <a:pt x="17" y="2"/>
                </a:lnTo>
                <a:lnTo>
                  <a:pt x="2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78" name="Freeform 2234"/>
          <p:cNvSpPr>
            <a:spLocks/>
          </p:cNvSpPr>
          <p:nvPr/>
        </p:nvSpPr>
        <p:spPr bwMode="auto">
          <a:xfrm>
            <a:off x="8520113" y="3689350"/>
            <a:ext cx="15875" cy="26988"/>
          </a:xfrm>
          <a:custGeom>
            <a:avLst/>
            <a:gdLst>
              <a:gd name="T0" fmla="*/ 20 w 20"/>
              <a:gd name="T1" fmla="*/ 0 h 33"/>
              <a:gd name="T2" fmla="*/ 19 w 20"/>
              <a:gd name="T3" fmla="*/ 4 h 33"/>
              <a:gd name="T4" fmla="*/ 19 w 20"/>
              <a:gd name="T5" fmla="*/ 5 h 33"/>
              <a:gd name="T6" fmla="*/ 19 w 20"/>
              <a:gd name="T7" fmla="*/ 9 h 33"/>
              <a:gd name="T8" fmla="*/ 19 w 20"/>
              <a:gd name="T9" fmla="*/ 13 h 33"/>
              <a:gd name="T10" fmla="*/ 19 w 20"/>
              <a:gd name="T11" fmla="*/ 16 h 33"/>
              <a:gd name="T12" fmla="*/ 19 w 20"/>
              <a:gd name="T13" fmla="*/ 20 h 33"/>
              <a:gd name="T14" fmla="*/ 17 w 20"/>
              <a:gd name="T15" fmla="*/ 22 h 33"/>
              <a:gd name="T16" fmla="*/ 17 w 20"/>
              <a:gd name="T17" fmla="*/ 26 h 33"/>
              <a:gd name="T18" fmla="*/ 15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6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7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6 h 33"/>
              <a:gd name="T40" fmla="*/ 4 w 20"/>
              <a:gd name="T41" fmla="*/ 13 h 33"/>
              <a:gd name="T42" fmla="*/ 6 w 20"/>
              <a:gd name="T43" fmla="*/ 11 h 33"/>
              <a:gd name="T44" fmla="*/ 6 w 20"/>
              <a:gd name="T45" fmla="*/ 9 h 33"/>
              <a:gd name="T46" fmla="*/ 9 w 20"/>
              <a:gd name="T47" fmla="*/ 7 h 33"/>
              <a:gd name="T48" fmla="*/ 11 w 20"/>
              <a:gd name="T49" fmla="*/ 5 h 33"/>
              <a:gd name="T50" fmla="*/ 15 w 20"/>
              <a:gd name="T51" fmla="*/ 4 h 33"/>
              <a:gd name="T52" fmla="*/ 17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9" y="4"/>
                </a:lnTo>
                <a:lnTo>
                  <a:pt x="19" y="5"/>
                </a:lnTo>
                <a:lnTo>
                  <a:pt x="19" y="9"/>
                </a:lnTo>
                <a:lnTo>
                  <a:pt x="19" y="13"/>
                </a:lnTo>
                <a:lnTo>
                  <a:pt x="19" y="16"/>
                </a:lnTo>
                <a:lnTo>
                  <a:pt x="19" y="20"/>
                </a:lnTo>
                <a:lnTo>
                  <a:pt x="17" y="22"/>
                </a:lnTo>
                <a:lnTo>
                  <a:pt x="17" y="26"/>
                </a:lnTo>
                <a:lnTo>
                  <a:pt x="15" y="29"/>
                </a:lnTo>
                <a:lnTo>
                  <a:pt x="13" y="31"/>
                </a:lnTo>
                <a:lnTo>
                  <a:pt x="9" y="33"/>
                </a:lnTo>
                <a:lnTo>
                  <a:pt x="7" y="33"/>
                </a:lnTo>
                <a:lnTo>
                  <a:pt x="6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3"/>
                </a:lnTo>
                <a:lnTo>
                  <a:pt x="6" y="11"/>
                </a:lnTo>
                <a:lnTo>
                  <a:pt x="6" y="9"/>
                </a:lnTo>
                <a:lnTo>
                  <a:pt x="9" y="7"/>
                </a:lnTo>
                <a:lnTo>
                  <a:pt x="11" y="5"/>
                </a:lnTo>
                <a:lnTo>
                  <a:pt x="15" y="4"/>
                </a:lnTo>
                <a:lnTo>
                  <a:pt x="17" y="2"/>
                </a:lnTo>
                <a:lnTo>
                  <a:pt x="2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79" name="Freeform 2235"/>
          <p:cNvSpPr>
            <a:spLocks/>
          </p:cNvSpPr>
          <p:nvPr/>
        </p:nvSpPr>
        <p:spPr bwMode="auto">
          <a:xfrm>
            <a:off x="8520113" y="3708400"/>
            <a:ext cx="15875" cy="26988"/>
          </a:xfrm>
          <a:custGeom>
            <a:avLst/>
            <a:gdLst>
              <a:gd name="T0" fmla="*/ 20 w 20"/>
              <a:gd name="T1" fmla="*/ 0 h 33"/>
              <a:gd name="T2" fmla="*/ 19 w 20"/>
              <a:gd name="T3" fmla="*/ 3 h 33"/>
              <a:gd name="T4" fmla="*/ 19 w 20"/>
              <a:gd name="T5" fmla="*/ 5 h 33"/>
              <a:gd name="T6" fmla="*/ 19 w 20"/>
              <a:gd name="T7" fmla="*/ 9 h 33"/>
              <a:gd name="T8" fmla="*/ 19 w 20"/>
              <a:gd name="T9" fmla="*/ 13 h 33"/>
              <a:gd name="T10" fmla="*/ 19 w 20"/>
              <a:gd name="T11" fmla="*/ 16 h 33"/>
              <a:gd name="T12" fmla="*/ 19 w 20"/>
              <a:gd name="T13" fmla="*/ 20 h 33"/>
              <a:gd name="T14" fmla="*/ 17 w 20"/>
              <a:gd name="T15" fmla="*/ 22 h 33"/>
              <a:gd name="T16" fmla="*/ 17 w 20"/>
              <a:gd name="T17" fmla="*/ 26 h 33"/>
              <a:gd name="T18" fmla="*/ 15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6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7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6 h 33"/>
              <a:gd name="T40" fmla="*/ 4 w 20"/>
              <a:gd name="T41" fmla="*/ 13 h 33"/>
              <a:gd name="T42" fmla="*/ 6 w 20"/>
              <a:gd name="T43" fmla="*/ 11 h 33"/>
              <a:gd name="T44" fmla="*/ 6 w 20"/>
              <a:gd name="T45" fmla="*/ 9 h 33"/>
              <a:gd name="T46" fmla="*/ 9 w 20"/>
              <a:gd name="T47" fmla="*/ 7 h 33"/>
              <a:gd name="T48" fmla="*/ 11 w 20"/>
              <a:gd name="T49" fmla="*/ 5 h 33"/>
              <a:gd name="T50" fmla="*/ 15 w 20"/>
              <a:gd name="T51" fmla="*/ 3 h 33"/>
              <a:gd name="T52" fmla="*/ 17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9" y="3"/>
                </a:lnTo>
                <a:lnTo>
                  <a:pt x="19" y="5"/>
                </a:lnTo>
                <a:lnTo>
                  <a:pt x="19" y="9"/>
                </a:lnTo>
                <a:lnTo>
                  <a:pt x="19" y="13"/>
                </a:lnTo>
                <a:lnTo>
                  <a:pt x="19" y="16"/>
                </a:lnTo>
                <a:lnTo>
                  <a:pt x="19" y="20"/>
                </a:lnTo>
                <a:lnTo>
                  <a:pt x="17" y="22"/>
                </a:lnTo>
                <a:lnTo>
                  <a:pt x="17" y="26"/>
                </a:lnTo>
                <a:lnTo>
                  <a:pt x="15" y="29"/>
                </a:lnTo>
                <a:lnTo>
                  <a:pt x="13" y="31"/>
                </a:lnTo>
                <a:lnTo>
                  <a:pt x="9" y="33"/>
                </a:lnTo>
                <a:lnTo>
                  <a:pt x="7" y="33"/>
                </a:lnTo>
                <a:lnTo>
                  <a:pt x="6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3"/>
                </a:lnTo>
                <a:lnTo>
                  <a:pt x="6" y="11"/>
                </a:lnTo>
                <a:lnTo>
                  <a:pt x="6" y="9"/>
                </a:lnTo>
                <a:lnTo>
                  <a:pt x="9" y="7"/>
                </a:lnTo>
                <a:lnTo>
                  <a:pt x="11" y="5"/>
                </a:lnTo>
                <a:lnTo>
                  <a:pt x="15" y="3"/>
                </a:lnTo>
                <a:lnTo>
                  <a:pt x="17" y="2"/>
                </a:lnTo>
                <a:lnTo>
                  <a:pt x="2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80" name="Freeform 2236"/>
          <p:cNvSpPr>
            <a:spLocks/>
          </p:cNvSpPr>
          <p:nvPr/>
        </p:nvSpPr>
        <p:spPr bwMode="auto">
          <a:xfrm>
            <a:off x="8520113" y="3708400"/>
            <a:ext cx="15875" cy="26988"/>
          </a:xfrm>
          <a:custGeom>
            <a:avLst/>
            <a:gdLst>
              <a:gd name="T0" fmla="*/ 20 w 20"/>
              <a:gd name="T1" fmla="*/ 0 h 33"/>
              <a:gd name="T2" fmla="*/ 19 w 20"/>
              <a:gd name="T3" fmla="*/ 3 h 33"/>
              <a:gd name="T4" fmla="*/ 19 w 20"/>
              <a:gd name="T5" fmla="*/ 5 h 33"/>
              <a:gd name="T6" fmla="*/ 19 w 20"/>
              <a:gd name="T7" fmla="*/ 9 h 33"/>
              <a:gd name="T8" fmla="*/ 19 w 20"/>
              <a:gd name="T9" fmla="*/ 13 h 33"/>
              <a:gd name="T10" fmla="*/ 19 w 20"/>
              <a:gd name="T11" fmla="*/ 16 h 33"/>
              <a:gd name="T12" fmla="*/ 19 w 20"/>
              <a:gd name="T13" fmla="*/ 20 h 33"/>
              <a:gd name="T14" fmla="*/ 17 w 20"/>
              <a:gd name="T15" fmla="*/ 22 h 33"/>
              <a:gd name="T16" fmla="*/ 17 w 20"/>
              <a:gd name="T17" fmla="*/ 26 h 33"/>
              <a:gd name="T18" fmla="*/ 15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6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7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6 h 33"/>
              <a:gd name="T40" fmla="*/ 4 w 20"/>
              <a:gd name="T41" fmla="*/ 13 h 33"/>
              <a:gd name="T42" fmla="*/ 6 w 20"/>
              <a:gd name="T43" fmla="*/ 11 h 33"/>
              <a:gd name="T44" fmla="*/ 6 w 20"/>
              <a:gd name="T45" fmla="*/ 9 h 33"/>
              <a:gd name="T46" fmla="*/ 9 w 20"/>
              <a:gd name="T47" fmla="*/ 7 h 33"/>
              <a:gd name="T48" fmla="*/ 11 w 20"/>
              <a:gd name="T49" fmla="*/ 5 h 33"/>
              <a:gd name="T50" fmla="*/ 15 w 20"/>
              <a:gd name="T51" fmla="*/ 3 h 33"/>
              <a:gd name="T52" fmla="*/ 17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9" y="3"/>
                </a:lnTo>
                <a:lnTo>
                  <a:pt x="19" y="5"/>
                </a:lnTo>
                <a:lnTo>
                  <a:pt x="19" y="9"/>
                </a:lnTo>
                <a:lnTo>
                  <a:pt x="19" y="13"/>
                </a:lnTo>
                <a:lnTo>
                  <a:pt x="19" y="16"/>
                </a:lnTo>
                <a:lnTo>
                  <a:pt x="19" y="20"/>
                </a:lnTo>
                <a:lnTo>
                  <a:pt x="17" y="22"/>
                </a:lnTo>
                <a:lnTo>
                  <a:pt x="17" y="26"/>
                </a:lnTo>
                <a:lnTo>
                  <a:pt x="15" y="29"/>
                </a:lnTo>
                <a:lnTo>
                  <a:pt x="13" y="31"/>
                </a:lnTo>
                <a:lnTo>
                  <a:pt x="9" y="33"/>
                </a:lnTo>
                <a:lnTo>
                  <a:pt x="7" y="33"/>
                </a:lnTo>
                <a:lnTo>
                  <a:pt x="6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3"/>
                </a:lnTo>
                <a:lnTo>
                  <a:pt x="6" y="11"/>
                </a:lnTo>
                <a:lnTo>
                  <a:pt x="6" y="9"/>
                </a:lnTo>
                <a:lnTo>
                  <a:pt x="9" y="7"/>
                </a:lnTo>
                <a:lnTo>
                  <a:pt x="11" y="5"/>
                </a:lnTo>
                <a:lnTo>
                  <a:pt x="15" y="3"/>
                </a:lnTo>
                <a:lnTo>
                  <a:pt x="17" y="2"/>
                </a:lnTo>
                <a:lnTo>
                  <a:pt x="2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81" name="Freeform 2237"/>
          <p:cNvSpPr>
            <a:spLocks/>
          </p:cNvSpPr>
          <p:nvPr/>
        </p:nvSpPr>
        <p:spPr bwMode="auto">
          <a:xfrm>
            <a:off x="8520113" y="3729038"/>
            <a:ext cx="15875" cy="26987"/>
          </a:xfrm>
          <a:custGeom>
            <a:avLst/>
            <a:gdLst>
              <a:gd name="T0" fmla="*/ 20 w 20"/>
              <a:gd name="T1" fmla="*/ 0 h 33"/>
              <a:gd name="T2" fmla="*/ 19 w 20"/>
              <a:gd name="T3" fmla="*/ 3 h 33"/>
              <a:gd name="T4" fmla="*/ 19 w 20"/>
              <a:gd name="T5" fmla="*/ 5 h 33"/>
              <a:gd name="T6" fmla="*/ 19 w 20"/>
              <a:gd name="T7" fmla="*/ 9 h 33"/>
              <a:gd name="T8" fmla="*/ 19 w 20"/>
              <a:gd name="T9" fmla="*/ 12 h 33"/>
              <a:gd name="T10" fmla="*/ 19 w 20"/>
              <a:gd name="T11" fmla="*/ 16 h 33"/>
              <a:gd name="T12" fmla="*/ 19 w 20"/>
              <a:gd name="T13" fmla="*/ 20 h 33"/>
              <a:gd name="T14" fmla="*/ 17 w 20"/>
              <a:gd name="T15" fmla="*/ 22 h 33"/>
              <a:gd name="T16" fmla="*/ 17 w 20"/>
              <a:gd name="T17" fmla="*/ 25 h 33"/>
              <a:gd name="T18" fmla="*/ 15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6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7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6 h 33"/>
              <a:gd name="T40" fmla="*/ 4 w 20"/>
              <a:gd name="T41" fmla="*/ 12 h 33"/>
              <a:gd name="T42" fmla="*/ 6 w 20"/>
              <a:gd name="T43" fmla="*/ 11 h 33"/>
              <a:gd name="T44" fmla="*/ 6 w 20"/>
              <a:gd name="T45" fmla="*/ 9 h 33"/>
              <a:gd name="T46" fmla="*/ 9 w 20"/>
              <a:gd name="T47" fmla="*/ 7 h 33"/>
              <a:gd name="T48" fmla="*/ 11 w 20"/>
              <a:gd name="T49" fmla="*/ 5 h 33"/>
              <a:gd name="T50" fmla="*/ 15 w 20"/>
              <a:gd name="T51" fmla="*/ 3 h 33"/>
              <a:gd name="T52" fmla="*/ 17 w 20"/>
              <a:gd name="T53" fmla="*/ 1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9" y="3"/>
                </a:lnTo>
                <a:lnTo>
                  <a:pt x="19" y="5"/>
                </a:lnTo>
                <a:lnTo>
                  <a:pt x="19" y="9"/>
                </a:lnTo>
                <a:lnTo>
                  <a:pt x="19" y="12"/>
                </a:lnTo>
                <a:lnTo>
                  <a:pt x="19" y="16"/>
                </a:lnTo>
                <a:lnTo>
                  <a:pt x="19" y="20"/>
                </a:lnTo>
                <a:lnTo>
                  <a:pt x="17" y="22"/>
                </a:lnTo>
                <a:lnTo>
                  <a:pt x="17" y="25"/>
                </a:lnTo>
                <a:lnTo>
                  <a:pt x="15" y="29"/>
                </a:lnTo>
                <a:lnTo>
                  <a:pt x="13" y="31"/>
                </a:lnTo>
                <a:lnTo>
                  <a:pt x="9" y="33"/>
                </a:lnTo>
                <a:lnTo>
                  <a:pt x="7" y="33"/>
                </a:lnTo>
                <a:lnTo>
                  <a:pt x="6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2"/>
                </a:lnTo>
                <a:lnTo>
                  <a:pt x="6" y="11"/>
                </a:lnTo>
                <a:lnTo>
                  <a:pt x="6" y="9"/>
                </a:lnTo>
                <a:lnTo>
                  <a:pt x="9" y="7"/>
                </a:lnTo>
                <a:lnTo>
                  <a:pt x="11" y="5"/>
                </a:lnTo>
                <a:lnTo>
                  <a:pt x="15" y="3"/>
                </a:lnTo>
                <a:lnTo>
                  <a:pt x="17" y="1"/>
                </a:lnTo>
                <a:lnTo>
                  <a:pt x="2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82" name="Freeform 2238"/>
          <p:cNvSpPr>
            <a:spLocks/>
          </p:cNvSpPr>
          <p:nvPr/>
        </p:nvSpPr>
        <p:spPr bwMode="auto">
          <a:xfrm>
            <a:off x="8520113" y="3729038"/>
            <a:ext cx="15875" cy="26987"/>
          </a:xfrm>
          <a:custGeom>
            <a:avLst/>
            <a:gdLst>
              <a:gd name="T0" fmla="*/ 20 w 20"/>
              <a:gd name="T1" fmla="*/ 0 h 33"/>
              <a:gd name="T2" fmla="*/ 19 w 20"/>
              <a:gd name="T3" fmla="*/ 3 h 33"/>
              <a:gd name="T4" fmla="*/ 19 w 20"/>
              <a:gd name="T5" fmla="*/ 5 h 33"/>
              <a:gd name="T6" fmla="*/ 19 w 20"/>
              <a:gd name="T7" fmla="*/ 9 h 33"/>
              <a:gd name="T8" fmla="*/ 19 w 20"/>
              <a:gd name="T9" fmla="*/ 12 h 33"/>
              <a:gd name="T10" fmla="*/ 19 w 20"/>
              <a:gd name="T11" fmla="*/ 16 h 33"/>
              <a:gd name="T12" fmla="*/ 19 w 20"/>
              <a:gd name="T13" fmla="*/ 20 h 33"/>
              <a:gd name="T14" fmla="*/ 17 w 20"/>
              <a:gd name="T15" fmla="*/ 22 h 33"/>
              <a:gd name="T16" fmla="*/ 17 w 20"/>
              <a:gd name="T17" fmla="*/ 25 h 33"/>
              <a:gd name="T18" fmla="*/ 15 w 20"/>
              <a:gd name="T19" fmla="*/ 29 h 33"/>
              <a:gd name="T20" fmla="*/ 13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6 w 20"/>
              <a:gd name="T27" fmla="*/ 33 h 33"/>
              <a:gd name="T28" fmla="*/ 2 w 20"/>
              <a:gd name="T29" fmla="*/ 31 h 33"/>
              <a:gd name="T30" fmla="*/ 0 w 20"/>
              <a:gd name="T31" fmla="*/ 29 h 33"/>
              <a:gd name="T32" fmla="*/ 0 w 20"/>
              <a:gd name="T33" fmla="*/ 27 h 33"/>
              <a:gd name="T34" fmla="*/ 0 w 20"/>
              <a:gd name="T35" fmla="*/ 22 h 33"/>
              <a:gd name="T36" fmla="*/ 0 w 20"/>
              <a:gd name="T37" fmla="*/ 18 h 33"/>
              <a:gd name="T38" fmla="*/ 2 w 20"/>
              <a:gd name="T39" fmla="*/ 16 h 33"/>
              <a:gd name="T40" fmla="*/ 4 w 20"/>
              <a:gd name="T41" fmla="*/ 12 h 33"/>
              <a:gd name="T42" fmla="*/ 6 w 20"/>
              <a:gd name="T43" fmla="*/ 11 h 33"/>
              <a:gd name="T44" fmla="*/ 6 w 20"/>
              <a:gd name="T45" fmla="*/ 9 h 33"/>
              <a:gd name="T46" fmla="*/ 9 w 20"/>
              <a:gd name="T47" fmla="*/ 7 h 33"/>
              <a:gd name="T48" fmla="*/ 11 w 20"/>
              <a:gd name="T49" fmla="*/ 5 h 33"/>
              <a:gd name="T50" fmla="*/ 15 w 20"/>
              <a:gd name="T51" fmla="*/ 3 h 33"/>
              <a:gd name="T52" fmla="*/ 17 w 20"/>
              <a:gd name="T53" fmla="*/ 1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9" y="3"/>
                </a:lnTo>
                <a:lnTo>
                  <a:pt x="19" y="5"/>
                </a:lnTo>
                <a:lnTo>
                  <a:pt x="19" y="9"/>
                </a:lnTo>
                <a:lnTo>
                  <a:pt x="19" y="12"/>
                </a:lnTo>
                <a:lnTo>
                  <a:pt x="19" y="16"/>
                </a:lnTo>
                <a:lnTo>
                  <a:pt x="19" y="20"/>
                </a:lnTo>
                <a:lnTo>
                  <a:pt x="17" y="22"/>
                </a:lnTo>
                <a:lnTo>
                  <a:pt x="17" y="25"/>
                </a:lnTo>
                <a:lnTo>
                  <a:pt x="15" y="29"/>
                </a:lnTo>
                <a:lnTo>
                  <a:pt x="13" y="31"/>
                </a:lnTo>
                <a:lnTo>
                  <a:pt x="9" y="33"/>
                </a:lnTo>
                <a:lnTo>
                  <a:pt x="7" y="33"/>
                </a:lnTo>
                <a:lnTo>
                  <a:pt x="6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2"/>
                </a:lnTo>
                <a:lnTo>
                  <a:pt x="6" y="11"/>
                </a:lnTo>
                <a:lnTo>
                  <a:pt x="6" y="9"/>
                </a:lnTo>
                <a:lnTo>
                  <a:pt x="9" y="7"/>
                </a:lnTo>
                <a:lnTo>
                  <a:pt x="11" y="5"/>
                </a:lnTo>
                <a:lnTo>
                  <a:pt x="15" y="3"/>
                </a:lnTo>
                <a:lnTo>
                  <a:pt x="17" y="1"/>
                </a:lnTo>
                <a:lnTo>
                  <a:pt x="2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83" name="Freeform 2239"/>
          <p:cNvSpPr>
            <a:spLocks/>
          </p:cNvSpPr>
          <p:nvPr/>
        </p:nvSpPr>
        <p:spPr bwMode="auto">
          <a:xfrm>
            <a:off x="8520113" y="3749675"/>
            <a:ext cx="14287" cy="26988"/>
          </a:xfrm>
          <a:custGeom>
            <a:avLst/>
            <a:gdLst>
              <a:gd name="T0" fmla="*/ 19 w 19"/>
              <a:gd name="T1" fmla="*/ 0 h 33"/>
              <a:gd name="T2" fmla="*/ 17 w 19"/>
              <a:gd name="T3" fmla="*/ 4 h 33"/>
              <a:gd name="T4" fmla="*/ 17 w 19"/>
              <a:gd name="T5" fmla="*/ 6 h 33"/>
              <a:gd name="T6" fmla="*/ 17 w 19"/>
              <a:gd name="T7" fmla="*/ 9 h 33"/>
              <a:gd name="T8" fmla="*/ 17 w 19"/>
              <a:gd name="T9" fmla="*/ 13 h 33"/>
              <a:gd name="T10" fmla="*/ 17 w 19"/>
              <a:gd name="T11" fmla="*/ 17 h 33"/>
              <a:gd name="T12" fmla="*/ 17 w 19"/>
              <a:gd name="T13" fmla="*/ 21 h 33"/>
              <a:gd name="T14" fmla="*/ 17 w 19"/>
              <a:gd name="T15" fmla="*/ 22 h 33"/>
              <a:gd name="T16" fmla="*/ 15 w 19"/>
              <a:gd name="T17" fmla="*/ 26 h 33"/>
              <a:gd name="T18" fmla="*/ 13 w 19"/>
              <a:gd name="T19" fmla="*/ 30 h 33"/>
              <a:gd name="T20" fmla="*/ 11 w 19"/>
              <a:gd name="T21" fmla="*/ 32 h 33"/>
              <a:gd name="T22" fmla="*/ 9 w 19"/>
              <a:gd name="T23" fmla="*/ 33 h 33"/>
              <a:gd name="T24" fmla="*/ 6 w 19"/>
              <a:gd name="T25" fmla="*/ 33 h 33"/>
              <a:gd name="T26" fmla="*/ 4 w 19"/>
              <a:gd name="T27" fmla="*/ 33 h 33"/>
              <a:gd name="T28" fmla="*/ 2 w 19"/>
              <a:gd name="T29" fmla="*/ 32 h 33"/>
              <a:gd name="T30" fmla="*/ 0 w 19"/>
              <a:gd name="T31" fmla="*/ 30 h 33"/>
              <a:gd name="T32" fmla="*/ 0 w 19"/>
              <a:gd name="T33" fmla="*/ 28 h 33"/>
              <a:gd name="T34" fmla="*/ 0 w 19"/>
              <a:gd name="T35" fmla="*/ 22 h 33"/>
              <a:gd name="T36" fmla="*/ 0 w 19"/>
              <a:gd name="T37" fmla="*/ 19 h 33"/>
              <a:gd name="T38" fmla="*/ 2 w 19"/>
              <a:gd name="T39" fmla="*/ 17 h 33"/>
              <a:gd name="T40" fmla="*/ 4 w 19"/>
              <a:gd name="T41" fmla="*/ 13 h 33"/>
              <a:gd name="T42" fmla="*/ 4 w 19"/>
              <a:gd name="T43" fmla="*/ 11 h 33"/>
              <a:gd name="T44" fmla="*/ 6 w 19"/>
              <a:gd name="T45" fmla="*/ 9 h 33"/>
              <a:gd name="T46" fmla="*/ 7 w 19"/>
              <a:gd name="T47" fmla="*/ 8 h 33"/>
              <a:gd name="T48" fmla="*/ 11 w 19"/>
              <a:gd name="T49" fmla="*/ 6 h 33"/>
              <a:gd name="T50" fmla="*/ 13 w 19"/>
              <a:gd name="T51" fmla="*/ 4 h 33"/>
              <a:gd name="T52" fmla="*/ 15 w 19"/>
              <a:gd name="T53" fmla="*/ 2 h 33"/>
              <a:gd name="T54" fmla="*/ 19 w 19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3">
                <a:moveTo>
                  <a:pt x="19" y="0"/>
                </a:moveTo>
                <a:lnTo>
                  <a:pt x="17" y="4"/>
                </a:lnTo>
                <a:lnTo>
                  <a:pt x="17" y="6"/>
                </a:lnTo>
                <a:lnTo>
                  <a:pt x="17" y="9"/>
                </a:lnTo>
                <a:lnTo>
                  <a:pt x="17" y="13"/>
                </a:lnTo>
                <a:lnTo>
                  <a:pt x="17" y="17"/>
                </a:lnTo>
                <a:lnTo>
                  <a:pt x="17" y="21"/>
                </a:lnTo>
                <a:lnTo>
                  <a:pt x="17" y="22"/>
                </a:lnTo>
                <a:lnTo>
                  <a:pt x="15" y="26"/>
                </a:lnTo>
                <a:lnTo>
                  <a:pt x="13" y="30"/>
                </a:lnTo>
                <a:lnTo>
                  <a:pt x="11" y="32"/>
                </a:lnTo>
                <a:lnTo>
                  <a:pt x="9" y="33"/>
                </a:lnTo>
                <a:lnTo>
                  <a:pt x="6" y="33"/>
                </a:lnTo>
                <a:lnTo>
                  <a:pt x="4" y="33"/>
                </a:lnTo>
                <a:lnTo>
                  <a:pt x="2" y="32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9"/>
                </a:lnTo>
                <a:lnTo>
                  <a:pt x="2" y="17"/>
                </a:lnTo>
                <a:lnTo>
                  <a:pt x="4" y="13"/>
                </a:lnTo>
                <a:lnTo>
                  <a:pt x="4" y="11"/>
                </a:lnTo>
                <a:lnTo>
                  <a:pt x="6" y="9"/>
                </a:lnTo>
                <a:lnTo>
                  <a:pt x="7" y="8"/>
                </a:lnTo>
                <a:lnTo>
                  <a:pt x="11" y="6"/>
                </a:lnTo>
                <a:lnTo>
                  <a:pt x="13" y="4"/>
                </a:lnTo>
                <a:lnTo>
                  <a:pt x="15" y="2"/>
                </a:lnTo>
                <a:lnTo>
                  <a:pt x="19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84" name="Freeform 2240"/>
          <p:cNvSpPr>
            <a:spLocks/>
          </p:cNvSpPr>
          <p:nvPr/>
        </p:nvSpPr>
        <p:spPr bwMode="auto">
          <a:xfrm>
            <a:off x="8520113" y="3749675"/>
            <a:ext cx="14287" cy="26988"/>
          </a:xfrm>
          <a:custGeom>
            <a:avLst/>
            <a:gdLst>
              <a:gd name="T0" fmla="*/ 19 w 19"/>
              <a:gd name="T1" fmla="*/ 0 h 33"/>
              <a:gd name="T2" fmla="*/ 17 w 19"/>
              <a:gd name="T3" fmla="*/ 4 h 33"/>
              <a:gd name="T4" fmla="*/ 17 w 19"/>
              <a:gd name="T5" fmla="*/ 6 h 33"/>
              <a:gd name="T6" fmla="*/ 17 w 19"/>
              <a:gd name="T7" fmla="*/ 9 h 33"/>
              <a:gd name="T8" fmla="*/ 17 w 19"/>
              <a:gd name="T9" fmla="*/ 13 h 33"/>
              <a:gd name="T10" fmla="*/ 17 w 19"/>
              <a:gd name="T11" fmla="*/ 17 h 33"/>
              <a:gd name="T12" fmla="*/ 17 w 19"/>
              <a:gd name="T13" fmla="*/ 21 h 33"/>
              <a:gd name="T14" fmla="*/ 17 w 19"/>
              <a:gd name="T15" fmla="*/ 22 h 33"/>
              <a:gd name="T16" fmla="*/ 15 w 19"/>
              <a:gd name="T17" fmla="*/ 26 h 33"/>
              <a:gd name="T18" fmla="*/ 13 w 19"/>
              <a:gd name="T19" fmla="*/ 30 h 33"/>
              <a:gd name="T20" fmla="*/ 11 w 19"/>
              <a:gd name="T21" fmla="*/ 32 h 33"/>
              <a:gd name="T22" fmla="*/ 9 w 19"/>
              <a:gd name="T23" fmla="*/ 33 h 33"/>
              <a:gd name="T24" fmla="*/ 6 w 19"/>
              <a:gd name="T25" fmla="*/ 33 h 33"/>
              <a:gd name="T26" fmla="*/ 4 w 19"/>
              <a:gd name="T27" fmla="*/ 33 h 33"/>
              <a:gd name="T28" fmla="*/ 2 w 19"/>
              <a:gd name="T29" fmla="*/ 32 h 33"/>
              <a:gd name="T30" fmla="*/ 0 w 19"/>
              <a:gd name="T31" fmla="*/ 30 h 33"/>
              <a:gd name="T32" fmla="*/ 0 w 19"/>
              <a:gd name="T33" fmla="*/ 28 h 33"/>
              <a:gd name="T34" fmla="*/ 0 w 19"/>
              <a:gd name="T35" fmla="*/ 22 h 33"/>
              <a:gd name="T36" fmla="*/ 0 w 19"/>
              <a:gd name="T37" fmla="*/ 19 h 33"/>
              <a:gd name="T38" fmla="*/ 2 w 19"/>
              <a:gd name="T39" fmla="*/ 17 h 33"/>
              <a:gd name="T40" fmla="*/ 4 w 19"/>
              <a:gd name="T41" fmla="*/ 13 h 33"/>
              <a:gd name="T42" fmla="*/ 4 w 19"/>
              <a:gd name="T43" fmla="*/ 11 h 33"/>
              <a:gd name="T44" fmla="*/ 6 w 19"/>
              <a:gd name="T45" fmla="*/ 9 h 33"/>
              <a:gd name="T46" fmla="*/ 7 w 19"/>
              <a:gd name="T47" fmla="*/ 8 h 33"/>
              <a:gd name="T48" fmla="*/ 11 w 19"/>
              <a:gd name="T49" fmla="*/ 6 h 33"/>
              <a:gd name="T50" fmla="*/ 13 w 19"/>
              <a:gd name="T51" fmla="*/ 4 h 33"/>
              <a:gd name="T52" fmla="*/ 15 w 19"/>
              <a:gd name="T53" fmla="*/ 2 h 33"/>
              <a:gd name="T54" fmla="*/ 19 w 19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3">
                <a:moveTo>
                  <a:pt x="19" y="0"/>
                </a:moveTo>
                <a:lnTo>
                  <a:pt x="17" y="4"/>
                </a:lnTo>
                <a:lnTo>
                  <a:pt x="17" y="6"/>
                </a:lnTo>
                <a:lnTo>
                  <a:pt x="17" y="9"/>
                </a:lnTo>
                <a:lnTo>
                  <a:pt x="17" y="13"/>
                </a:lnTo>
                <a:lnTo>
                  <a:pt x="17" y="17"/>
                </a:lnTo>
                <a:lnTo>
                  <a:pt x="17" y="21"/>
                </a:lnTo>
                <a:lnTo>
                  <a:pt x="17" y="22"/>
                </a:lnTo>
                <a:lnTo>
                  <a:pt x="15" y="26"/>
                </a:lnTo>
                <a:lnTo>
                  <a:pt x="13" y="30"/>
                </a:lnTo>
                <a:lnTo>
                  <a:pt x="11" y="32"/>
                </a:lnTo>
                <a:lnTo>
                  <a:pt x="9" y="33"/>
                </a:lnTo>
                <a:lnTo>
                  <a:pt x="6" y="33"/>
                </a:lnTo>
                <a:lnTo>
                  <a:pt x="4" y="33"/>
                </a:lnTo>
                <a:lnTo>
                  <a:pt x="2" y="32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9"/>
                </a:lnTo>
                <a:lnTo>
                  <a:pt x="2" y="17"/>
                </a:lnTo>
                <a:lnTo>
                  <a:pt x="4" y="13"/>
                </a:lnTo>
                <a:lnTo>
                  <a:pt x="4" y="11"/>
                </a:lnTo>
                <a:lnTo>
                  <a:pt x="6" y="9"/>
                </a:lnTo>
                <a:lnTo>
                  <a:pt x="7" y="8"/>
                </a:lnTo>
                <a:lnTo>
                  <a:pt x="11" y="6"/>
                </a:lnTo>
                <a:lnTo>
                  <a:pt x="13" y="4"/>
                </a:lnTo>
                <a:lnTo>
                  <a:pt x="15" y="2"/>
                </a:lnTo>
                <a:lnTo>
                  <a:pt x="19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85" name="Freeform 2241"/>
          <p:cNvSpPr>
            <a:spLocks/>
          </p:cNvSpPr>
          <p:nvPr/>
        </p:nvSpPr>
        <p:spPr bwMode="auto">
          <a:xfrm>
            <a:off x="8520113" y="3773488"/>
            <a:ext cx="14287" cy="25400"/>
          </a:xfrm>
          <a:custGeom>
            <a:avLst/>
            <a:gdLst>
              <a:gd name="T0" fmla="*/ 21 w 21"/>
              <a:gd name="T1" fmla="*/ 0 h 33"/>
              <a:gd name="T2" fmla="*/ 19 w 21"/>
              <a:gd name="T3" fmla="*/ 3 h 33"/>
              <a:gd name="T4" fmla="*/ 19 w 21"/>
              <a:gd name="T5" fmla="*/ 5 h 33"/>
              <a:gd name="T6" fmla="*/ 19 w 21"/>
              <a:gd name="T7" fmla="*/ 9 h 33"/>
              <a:gd name="T8" fmla="*/ 19 w 21"/>
              <a:gd name="T9" fmla="*/ 13 h 33"/>
              <a:gd name="T10" fmla="*/ 19 w 21"/>
              <a:gd name="T11" fmla="*/ 16 h 33"/>
              <a:gd name="T12" fmla="*/ 19 w 21"/>
              <a:gd name="T13" fmla="*/ 20 h 33"/>
              <a:gd name="T14" fmla="*/ 17 w 21"/>
              <a:gd name="T15" fmla="*/ 22 h 33"/>
              <a:gd name="T16" fmla="*/ 17 w 21"/>
              <a:gd name="T17" fmla="*/ 25 h 33"/>
              <a:gd name="T18" fmla="*/ 15 w 21"/>
              <a:gd name="T19" fmla="*/ 29 h 33"/>
              <a:gd name="T20" fmla="*/ 13 w 21"/>
              <a:gd name="T21" fmla="*/ 31 h 33"/>
              <a:gd name="T22" fmla="*/ 9 w 21"/>
              <a:gd name="T23" fmla="*/ 33 h 33"/>
              <a:gd name="T24" fmla="*/ 8 w 21"/>
              <a:gd name="T25" fmla="*/ 33 h 33"/>
              <a:gd name="T26" fmla="*/ 6 w 21"/>
              <a:gd name="T27" fmla="*/ 33 h 33"/>
              <a:gd name="T28" fmla="*/ 2 w 21"/>
              <a:gd name="T29" fmla="*/ 31 h 33"/>
              <a:gd name="T30" fmla="*/ 0 w 21"/>
              <a:gd name="T31" fmla="*/ 29 h 33"/>
              <a:gd name="T32" fmla="*/ 0 w 21"/>
              <a:gd name="T33" fmla="*/ 27 h 33"/>
              <a:gd name="T34" fmla="*/ 0 w 21"/>
              <a:gd name="T35" fmla="*/ 22 h 33"/>
              <a:gd name="T36" fmla="*/ 0 w 21"/>
              <a:gd name="T37" fmla="*/ 18 h 33"/>
              <a:gd name="T38" fmla="*/ 2 w 21"/>
              <a:gd name="T39" fmla="*/ 16 h 33"/>
              <a:gd name="T40" fmla="*/ 4 w 21"/>
              <a:gd name="T41" fmla="*/ 13 h 33"/>
              <a:gd name="T42" fmla="*/ 6 w 21"/>
              <a:gd name="T43" fmla="*/ 11 h 33"/>
              <a:gd name="T44" fmla="*/ 6 w 21"/>
              <a:gd name="T45" fmla="*/ 9 h 33"/>
              <a:gd name="T46" fmla="*/ 9 w 21"/>
              <a:gd name="T47" fmla="*/ 7 h 33"/>
              <a:gd name="T48" fmla="*/ 11 w 21"/>
              <a:gd name="T49" fmla="*/ 5 h 33"/>
              <a:gd name="T50" fmla="*/ 15 w 21"/>
              <a:gd name="T51" fmla="*/ 3 h 33"/>
              <a:gd name="T52" fmla="*/ 17 w 21"/>
              <a:gd name="T53" fmla="*/ 2 h 33"/>
              <a:gd name="T54" fmla="*/ 21 w 21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" h="33">
                <a:moveTo>
                  <a:pt x="21" y="0"/>
                </a:moveTo>
                <a:lnTo>
                  <a:pt x="19" y="3"/>
                </a:lnTo>
                <a:lnTo>
                  <a:pt x="19" y="5"/>
                </a:lnTo>
                <a:lnTo>
                  <a:pt x="19" y="9"/>
                </a:lnTo>
                <a:lnTo>
                  <a:pt x="19" y="13"/>
                </a:lnTo>
                <a:lnTo>
                  <a:pt x="19" y="16"/>
                </a:lnTo>
                <a:lnTo>
                  <a:pt x="19" y="20"/>
                </a:lnTo>
                <a:lnTo>
                  <a:pt x="17" y="22"/>
                </a:lnTo>
                <a:lnTo>
                  <a:pt x="17" y="25"/>
                </a:lnTo>
                <a:lnTo>
                  <a:pt x="15" y="29"/>
                </a:lnTo>
                <a:lnTo>
                  <a:pt x="13" y="31"/>
                </a:lnTo>
                <a:lnTo>
                  <a:pt x="9" y="33"/>
                </a:lnTo>
                <a:lnTo>
                  <a:pt x="8" y="33"/>
                </a:lnTo>
                <a:lnTo>
                  <a:pt x="6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3"/>
                </a:lnTo>
                <a:lnTo>
                  <a:pt x="6" y="11"/>
                </a:lnTo>
                <a:lnTo>
                  <a:pt x="6" y="9"/>
                </a:lnTo>
                <a:lnTo>
                  <a:pt x="9" y="7"/>
                </a:lnTo>
                <a:lnTo>
                  <a:pt x="11" y="5"/>
                </a:lnTo>
                <a:lnTo>
                  <a:pt x="15" y="3"/>
                </a:lnTo>
                <a:lnTo>
                  <a:pt x="17" y="2"/>
                </a:lnTo>
                <a:lnTo>
                  <a:pt x="21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86" name="Freeform 2242"/>
          <p:cNvSpPr>
            <a:spLocks/>
          </p:cNvSpPr>
          <p:nvPr/>
        </p:nvSpPr>
        <p:spPr bwMode="auto">
          <a:xfrm>
            <a:off x="8520113" y="3773488"/>
            <a:ext cx="14287" cy="25400"/>
          </a:xfrm>
          <a:custGeom>
            <a:avLst/>
            <a:gdLst>
              <a:gd name="T0" fmla="*/ 21 w 21"/>
              <a:gd name="T1" fmla="*/ 0 h 33"/>
              <a:gd name="T2" fmla="*/ 19 w 21"/>
              <a:gd name="T3" fmla="*/ 3 h 33"/>
              <a:gd name="T4" fmla="*/ 19 w 21"/>
              <a:gd name="T5" fmla="*/ 5 h 33"/>
              <a:gd name="T6" fmla="*/ 19 w 21"/>
              <a:gd name="T7" fmla="*/ 9 h 33"/>
              <a:gd name="T8" fmla="*/ 19 w 21"/>
              <a:gd name="T9" fmla="*/ 13 h 33"/>
              <a:gd name="T10" fmla="*/ 19 w 21"/>
              <a:gd name="T11" fmla="*/ 16 h 33"/>
              <a:gd name="T12" fmla="*/ 19 w 21"/>
              <a:gd name="T13" fmla="*/ 20 h 33"/>
              <a:gd name="T14" fmla="*/ 17 w 21"/>
              <a:gd name="T15" fmla="*/ 22 h 33"/>
              <a:gd name="T16" fmla="*/ 17 w 21"/>
              <a:gd name="T17" fmla="*/ 25 h 33"/>
              <a:gd name="T18" fmla="*/ 15 w 21"/>
              <a:gd name="T19" fmla="*/ 29 h 33"/>
              <a:gd name="T20" fmla="*/ 13 w 21"/>
              <a:gd name="T21" fmla="*/ 31 h 33"/>
              <a:gd name="T22" fmla="*/ 9 w 21"/>
              <a:gd name="T23" fmla="*/ 33 h 33"/>
              <a:gd name="T24" fmla="*/ 8 w 21"/>
              <a:gd name="T25" fmla="*/ 33 h 33"/>
              <a:gd name="T26" fmla="*/ 6 w 21"/>
              <a:gd name="T27" fmla="*/ 33 h 33"/>
              <a:gd name="T28" fmla="*/ 2 w 21"/>
              <a:gd name="T29" fmla="*/ 31 h 33"/>
              <a:gd name="T30" fmla="*/ 0 w 21"/>
              <a:gd name="T31" fmla="*/ 29 h 33"/>
              <a:gd name="T32" fmla="*/ 0 w 21"/>
              <a:gd name="T33" fmla="*/ 27 h 33"/>
              <a:gd name="T34" fmla="*/ 0 w 21"/>
              <a:gd name="T35" fmla="*/ 22 h 33"/>
              <a:gd name="T36" fmla="*/ 0 w 21"/>
              <a:gd name="T37" fmla="*/ 18 h 33"/>
              <a:gd name="T38" fmla="*/ 2 w 21"/>
              <a:gd name="T39" fmla="*/ 16 h 33"/>
              <a:gd name="T40" fmla="*/ 4 w 21"/>
              <a:gd name="T41" fmla="*/ 13 h 33"/>
              <a:gd name="T42" fmla="*/ 6 w 21"/>
              <a:gd name="T43" fmla="*/ 11 h 33"/>
              <a:gd name="T44" fmla="*/ 6 w 21"/>
              <a:gd name="T45" fmla="*/ 9 h 33"/>
              <a:gd name="T46" fmla="*/ 9 w 21"/>
              <a:gd name="T47" fmla="*/ 7 h 33"/>
              <a:gd name="T48" fmla="*/ 11 w 21"/>
              <a:gd name="T49" fmla="*/ 5 h 33"/>
              <a:gd name="T50" fmla="*/ 15 w 21"/>
              <a:gd name="T51" fmla="*/ 3 h 33"/>
              <a:gd name="T52" fmla="*/ 17 w 21"/>
              <a:gd name="T53" fmla="*/ 2 h 33"/>
              <a:gd name="T54" fmla="*/ 21 w 21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" h="33">
                <a:moveTo>
                  <a:pt x="21" y="0"/>
                </a:moveTo>
                <a:lnTo>
                  <a:pt x="19" y="3"/>
                </a:lnTo>
                <a:lnTo>
                  <a:pt x="19" y="5"/>
                </a:lnTo>
                <a:lnTo>
                  <a:pt x="19" y="9"/>
                </a:lnTo>
                <a:lnTo>
                  <a:pt x="19" y="13"/>
                </a:lnTo>
                <a:lnTo>
                  <a:pt x="19" y="16"/>
                </a:lnTo>
                <a:lnTo>
                  <a:pt x="19" y="20"/>
                </a:lnTo>
                <a:lnTo>
                  <a:pt x="17" y="22"/>
                </a:lnTo>
                <a:lnTo>
                  <a:pt x="17" y="25"/>
                </a:lnTo>
                <a:lnTo>
                  <a:pt x="15" y="29"/>
                </a:lnTo>
                <a:lnTo>
                  <a:pt x="13" y="31"/>
                </a:lnTo>
                <a:lnTo>
                  <a:pt x="9" y="33"/>
                </a:lnTo>
                <a:lnTo>
                  <a:pt x="8" y="33"/>
                </a:lnTo>
                <a:lnTo>
                  <a:pt x="6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3"/>
                </a:lnTo>
                <a:lnTo>
                  <a:pt x="6" y="11"/>
                </a:lnTo>
                <a:lnTo>
                  <a:pt x="6" y="9"/>
                </a:lnTo>
                <a:lnTo>
                  <a:pt x="9" y="7"/>
                </a:lnTo>
                <a:lnTo>
                  <a:pt x="11" y="5"/>
                </a:lnTo>
                <a:lnTo>
                  <a:pt x="15" y="3"/>
                </a:lnTo>
                <a:lnTo>
                  <a:pt x="17" y="2"/>
                </a:lnTo>
                <a:lnTo>
                  <a:pt x="21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87" name="Freeform 2243"/>
          <p:cNvSpPr>
            <a:spLocks/>
          </p:cNvSpPr>
          <p:nvPr/>
        </p:nvSpPr>
        <p:spPr bwMode="auto">
          <a:xfrm>
            <a:off x="8520113" y="3824288"/>
            <a:ext cx="6350" cy="33337"/>
          </a:xfrm>
          <a:custGeom>
            <a:avLst/>
            <a:gdLst>
              <a:gd name="T0" fmla="*/ 0 w 7"/>
              <a:gd name="T1" fmla="*/ 11 h 42"/>
              <a:gd name="T2" fmla="*/ 2 w 7"/>
              <a:gd name="T3" fmla="*/ 42 h 42"/>
              <a:gd name="T4" fmla="*/ 6 w 7"/>
              <a:gd name="T5" fmla="*/ 42 h 42"/>
              <a:gd name="T6" fmla="*/ 7 w 7"/>
              <a:gd name="T7" fmla="*/ 0 h 42"/>
              <a:gd name="T8" fmla="*/ 0 w 7"/>
              <a:gd name="T9" fmla="*/ 11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42">
                <a:moveTo>
                  <a:pt x="0" y="11"/>
                </a:moveTo>
                <a:lnTo>
                  <a:pt x="2" y="42"/>
                </a:lnTo>
                <a:lnTo>
                  <a:pt x="6" y="42"/>
                </a:lnTo>
                <a:lnTo>
                  <a:pt x="7" y="0"/>
                </a:lnTo>
                <a:lnTo>
                  <a:pt x="0" y="11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88" name="Freeform 2244"/>
          <p:cNvSpPr>
            <a:spLocks/>
          </p:cNvSpPr>
          <p:nvPr/>
        </p:nvSpPr>
        <p:spPr bwMode="auto">
          <a:xfrm>
            <a:off x="8520113" y="3824288"/>
            <a:ext cx="6350" cy="33337"/>
          </a:xfrm>
          <a:custGeom>
            <a:avLst/>
            <a:gdLst>
              <a:gd name="T0" fmla="*/ 0 w 7"/>
              <a:gd name="T1" fmla="*/ 11 h 42"/>
              <a:gd name="T2" fmla="*/ 2 w 7"/>
              <a:gd name="T3" fmla="*/ 42 h 42"/>
              <a:gd name="T4" fmla="*/ 6 w 7"/>
              <a:gd name="T5" fmla="*/ 42 h 42"/>
              <a:gd name="T6" fmla="*/ 7 w 7"/>
              <a:gd name="T7" fmla="*/ 0 h 42"/>
              <a:gd name="T8" fmla="*/ 0 w 7"/>
              <a:gd name="T9" fmla="*/ 11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42">
                <a:moveTo>
                  <a:pt x="0" y="11"/>
                </a:moveTo>
                <a:lnTo>
                  <a:pt x="2" y="42"/>
                </a:lnTo>
                <a:lnTo>
                  <a:pt x="6" y="42"/>
                </a:lnTo>
                <a:lnTo>
                  <a:pt x="7" y="0"/>
                </a:lnTo>
                <a:lnTo>
                  <a:pt x="0" y="11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89" name="Freeform 2245"/>
          <p:cNvSpPr>
            <a:spLocks/>
          </p:cNvSpPr>
          <p:nvPr/>
        </p:nvSpPr>
        <p:spPr bwMode="auto">
          <a:xfrm>
            <a:off x="8520113" y="3794125"/>
            <a:ext cx="14287" cy="25400"/>
          </a:xfrm>
          <a:custGeom>
            <a:avLst/>
            <a:gdLst>
              <a:gd name="T0" fmla="*/ 21 w 21"/>
              <a:gd name="T1" fmla="*/ 0 h 34"/>
              <a:gd name="T2" fmla="*/ 19 w 21"/>
              <a:gd name="T3" fmla="*/ 4 h 34"/>
              <a:gd name="T4" fmla="*/ 19 w 21"/>
              <a:gd name="T5" fmla="*/ 6 h 34"/>
              <a:gd name="T6" fmla="*/ 19 w 21"/>
              <a:gd name="T7" fmla="*/ 10 h 34"/>
              <a:gd name="T8" fmla="*/ 19 w 21"/>
              <a:gd name="T9" fmla="*/ 13 h 34"/>
              <a:gd name="T10" fmla="*/ 19 w 21"/>
              <a:gd name="T11" fmla="*/ 17 h 34"/>
              <a:gd name="T12" fmla="*/ 19 w 21"/>
              <a:gd name="T13" fmla="*/ 21 h 34"/>
              <a:gd name="T14" fmla="*/ 17 w 21"/>
              <a:gd name="T15" fmla="*/ 23 h 34"/>
              <a:gd name="T16" fmla="*/ 17 w 21"/>
              <a:gd name="T17" fmla="*/ 26 h 34"/>
              <a:gd name="T18" fmla="*/ 15 w 21"/>
              <a:gd name="T19" fmla="*/ 30 h 34"/>
              <a:gd name="T20" fmla="*/ 13 w 21"/>
              <a:gd name="T21" fmla="*/ 32 h 34"/>
              <a:gd name="T22" fmla="*/ 9 w 21"/>
              <a:gd name="T23" fmla="*/ 34 h 34"/>
              <a:gd name="T24" fmla="*/ 8 w 21"/>
              <a:gd name="T25" fmla="*/ 34 h 34"/>
              <a:gd name="T26" fmla="*/ 6 w 21"/>
              <a:gd name="T27" fmla="*/ 34 h 34"/>
              <a:gd name="T28" fmla="*/ 2 w 21"/>
              <a:gd name="T29" fmla="*/ 32 h 34"/>
              <a:gd name="T30" fmla="*/ 0 w 21"/>
              <a:gd name="T31" fmla="*/ 30 h 34"/>
              <a:gd name="T32" fmla="*/ 0 w 21"/>
              <a:gd name="T33" fmla="*/ 28 h 34"/>
              <a:gd name="T34" fmla="*/ 0 w 21"/>
              <a:gd name="T35" fmla="*/ 23 h 34"/>
              <a:gd name="T36" fmla="*/ 0 w 21"/>
              <a:gd name="T37" fmla="*/ 19 h 34"/>
              <a:gd name="T38" fmla="*/ 2 w 21"/>
              <a:gd name="T39" fmla="*/ 17 h 34"/>
              <a:gd name="T40" fmla="*/ 4 w 21"/>
              <a:gd name="T41" fmla="*/ 13 h 34"/>
              <a:gd name="T42" fmla="*/ 6 w 21"/>
              <a:gd name="T43" fmla="*/ 11 h 34"/>
              <a:gd name="T44" fmla="*/ 6 w 21"/>
              <a:gd name="T45" fmla="*/ 10 h 34"/>
              <a:gd name="T46" fmla="*/ 9 w 21"/>
              <a:gd name="T47" fmla="*/ 8 h 34"/>
              <a:gd name="T48" fmla="*/ 11 w 21"/>
              <a:gd name="T49" fmla="*/ 6 h 34"/>
              <a:gd name="T50" fmla="*/ 15 w 21"/>
              <a:gd name="T51" fmla="*/ 4 h 34"/>
              <a:gd name="T52" fmla="*/ 17 w 21"/>
              <a:gd name="T53" fmla="*/ 2 h 34"/>
              <a:gd name="T54" fmla="*/ 21 w 21"/>
              <a:gd name="T55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" h="34">
                <a:moveTo>
                  <a:pt x="21" y="0"/>
                </a:moveTo>
                <a:lnTo>
                  <a:pt x="19" y="4"/>
                </a:lnTo>
                <a:lnTo>
                  <a:pt x="19" y="6"/>
                </a:lnTo>
                <a:lnTo>
                  <a:pt x="19" y="10"/>
                </a:lnTo>
                <a:lnTo>
                  <a:pt x="19" y="13"/>
                </a:lnTo>
                <a:lnTo>
                  <a:pt x="19" y="17"/>
                </a:lnTo>
                <a:lnTo>
                  <a:pt x="19" y="21"/>
                </a:lnTo>
                <a:lnTo>
                  <a:pt x="17" y="23"/>
                </a:lnTo>
                <a:lnTo>
                  <a:pt x="17" y="26"/>
                </a:lnTo>
                <a:lnTo>
                  <a:pt x="15" y="30"/>
                </a:lnTo>
                <a:lnTo>
                  <a:pt x="13" y="32"/>
                </a:lnTo>
                <a:lnTo>
                  <a:pt x="9" y="34"/>
                </a:lnTo>
                <a:lnTo>
                  <a:pt x="8" y="34"/>
                </a:lnTo>
                <a:lnTo>
                  <a:pt x="6" y="34"/>
                </a:lnTo>
                <a:lnTo>
                  <a:pt x="2" y="32"/>
                </a:lnTo>
                <a:lnTo>
                  <a:pt x="0" y="30"/>
                </a:lnTo>
                <a:lnTo>
                  <a:pt x="0" y="28"/>
                </a:lnTo>
                <a:lnTo>
                  <a:pt x="0" y="23"/>
                </a:lnTo>
                <a:lnTo>
                  <a:pt x="0" y="19"/>
                </a:lnTo>
                <a:lnTo>
                  <a:pt x="2" y="17"/>
                </a:lnTo>
                <a:lnTo>
                  <a:pt x="4" y="13"/>
                </a:lnTo>
                <a:lnTo>
                  <a:pt x="6" y="11"/>
                </a:lnTo>
                <a:lnTo>
                  <a:pt x="6" y="10"/>
                </a:lnTo>
                <a:lnTo>
                  <a:pt x="9" y="8"/>
                </a:lnTo>
                <a:lnTo>
                  <a:pt x="11" y="6"/>
                </a:lnTo>
                <a:lnTo>
                  <a:pt x="15" y="4"/>
                </a:lnTo>
                <a:lnTo>
                  <a:pt x="17" y="2"/>
                </a:lnTo>
                <a:lnTo>
                  <a:pt x="21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90" name="Freeform 2246"/>
          <p:cNvSpPr>
            <a:spLocks/>
          </p:cNvSpPr>
          <p:nvPr/>
        </p:nvSpPr>
        <p:spPr bwMode="auto">
          <a:xfrm>
            <a:off x="8520113" y="3794125"/>
            <a:ext cx="14287" cy="25400"/>
          </a:xfrm>
          <a:custGeom>
            <a:avLst/>
            <a:gdLst>
              <a:gd name="T0" fmla="*/ 21 w 21"/>
              <a:gd name="T1" fmla="*/ 0 h 34"/>
              <a:gd name="T2" fmla="*/ 19 w 21"/>
              <a:gd name="T3" fmla="*/ 4 h 34"/>
              <a:gd name="T4" fmla="*/ 19 w 21"/>
              <a:gd name="T5" fmla="*/ 6 h 34"/>
              <a:gd name="T6" fmla="*/ 19 w 21"/>
              <a:gd name="T7" fmla="*/ 10 h 34"/>
              <a:gd name="T8" fmla="*/ 19 w 21"/>
              <a:gd name="T9" fmla="*/ 13 h 34"/>
              <a:gd name="T10" fmla="*/ 19 w 21"/>
              <a:gd name="T11" fmla="*/ 17 h 34"/>
              <a:gd name="T12" fmla="*/ 19 w 21"/>
              <a:gd name="T13" fmla="*/ 21 h 34"/>
              <a:gd name="T14" fmla="*/ 17 w 21"/>
              <a:gd name="T15" fmla="*/ 23 h 34"/>
              <a:gd name="T16" fmla="*/ 17 w 21"/>
              <a:gd name="T17" fmla="*/ 26 h 34"/>
              <a:gd name="T18" fmla="*/ 15 w 21"/>
              <a:gd name="T19" fmla="*/ 30 h 34"/>
              <a:gd name="T20" fmla="*/ 13 w 21"/>
              <a:gd name="T21" fmla="*/ 32 h 34"/>
              <a:gd name="T22" fmla="*/ 9 w 21"/>
              <a:gd name="T23" fmla="*/ 34 h 34"/>
              <a:gd name="T24" fmla="*/ 8 w 21"/>
              <a:gd name="T25" fmla="*/ 34 h 34"/>
              <a:gd name="T26" fmla="*/ 6 w 21"/>
              <a:gd name="T27" fmla="*/ 34 h 34"/>
              <a:gd name="T28" fmla="*/ 2 w 21"/>
              <a:gd name="T29" fmla="*/ 32 h 34"/>
              <a:gd name="T30" fmla="*/ 0 w 21"/>
              <a:gd name="T31" fmla="*/ 30 h 34"/>
              <a:gd name="T32" fmla="*/ 0 w 21"/>
              <a:gd name="T33" fmla="*/ 28 h 34"/>
              <a:gd name="T34" fmla="*/ 0 w 21"/>
              <a:gd name="T35" fmla="*/ 23 h 34"/>
              <a:gd name="T36" fmla="*/ 0 w 21"/>
              <a:gd name="T37" fmla="*/ 19 h 34"/>
              <a:gd name="T38" fmla="*/ 2 w 21"/>
              <a:gd name="T39" fmla="*/ 17 h 34"/>
              <a:gd name="T40" fmla="*/ 4 w 21"/>
              <a:gd name="T41" fmla="*/ 13 h 34"/>
              <a:gd name="T42" fmla="*/ 6 w 21"/>
              <a:gd name="T43" fmla="*/ 11 h 34"/>
              <a:gd name="T44" fmla="*/ 6 w 21"/>
              <a:gd name="T45" fmla="*/ 10 h 34"/>
              <a:gd name="T46" fmla="*/ 9 w 21"/>
              <a:gd name="T47" fmla="*/ 8 h 34"/>
              <a:gd name="T48" fmla="*/ 11 w 21"/>
              <a:gd name="T49" fmla="*/ 6 h 34"/>
              <a:gd name="T50" fmla="*/ 15 w 21"/>
              <a:gd name="T51" fmla="*/ 4 h 34"/>
              <a:gd name="T52" fmla="*/ 17 w 21"/>
              <a:gd name="T53" fmla="*/ 2 h 34"/>
              <a:gd name="T54" fmla="*/ 21 w 21"/>
              <a:gd name="T55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" h="34">
                <a:moveTo>
                  <a:pt x="21" y="0"/>
                </a:moveTo>
                <a:lnTo>
                  <a:pt x="19" y="4"/>
                </a:lnTo>
                <a:lnTo>
                  <a:pt x="19" y="6"/>
                </a:lnTo>
                <a:lnTo>
                  <a:pt x="19" y="10"/>
                </a:lnTo>
                <a:lnTo>
                  <a:pt x="19" y="13"/>
                </a:lnTo>
                <a:lnTo>
                  <a:pt x="19" y="17"/>
                </a:lnTo>
                <a:lnTo>
                  <a:pt x="19" y="21"/>
                </a:lnTo>
                <a:lnTo>
                  <a:pt x="17" y="23"/>
                </a:lnTo>
                <a:lnTo>
                  <a:pt x="17" y="26"/>
                </a:lnTo>
                <a:lnTo>
                  <a:pt x="15" y="30"/>
                </a:lnTo>
                <a:lnTo>
                  <a:pt x="13" y="32"/>
                </a:lnTo>
                <a:lnTo>
                  <a:pt x="9" y="34"/>
                </a:lnTo>
                <a:lnTo>
                  <a:pt x="8" y="34"/>
                </a:lnTo>
                <a:lnTo>
                  <a:pt x="6" y="34"/>
                </a:lnTo>
                <a:lnTo>
                  <a:pt x="2" y="32"/>
                </a:lnTo>
                <a:lnTo>
                  <a:pt x="0" y="30"/>
                </a:lnTo>
                <a:lnTo>
                  <a:pt x="0" y="28"/>
                </a:lnTo>
                <a:lnTo>
                  <a:pt x="0" y="23"/>
                </a:lnTo>
                <a:lnTo>
                  <a:pt x="0" y="19"/>
                </a:lnTo>
                <a:lnTo>
                  <a:pt x="2" y="17"/>
                </a:lnTo>
                <a:lnTo>
                  <a:pt x="4" y="13"/>
                </a:lnTo>
                <a:lnTo>
                  <a:pt x="6" y="11"/>
                </a:lnTo>
                <a:lnTo>
                  <a:pt x="6" y="10"/>
                </a:lnTo>
                <a:lnTo>
                  <a:pt x="9" y="8"/>
                </a:lnTo>
                <a:lnTo>
                  <a:pt x="11" y="6"/>
                </a:lnTo>
                <a:lnTo>
                  <a:pt x="15" y="4"/>
                </a:lnTo>
                <a:lnTo>
                  <a:pt x="17" y="2"/>
                </a:lnTo>
                <a:lnTo>
                  <a:pt x="21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91" name="Freeform 2247"/>
          <p:cNvSpPr>
            <a:spLocks/>
          </p:cNvSpPr>
          <p:nvPr/>
        </p:nvSpPr>
        <p:spPr bwMode="auto">
          <a:xfrm>
            <a:off x="8520113" y="3617913"/>
            <a:ext cx="9525" cy="20637"/>
          </a:xfrm>
          <a:custGeom>
            <a:avLst/>
            <a:gdLst>
              <a:gd name="T0" fmla="*/ 13 w 13"/>
              <a:gd name="T1" fmla="*/ 0 h 26"/>
              <a:gd name="T2" fmla="*/ 11 w 13"/>
              <a:gd name="T3" fmla="*/ 2 h 26"/>
              <a:gd name="T4" fmla="*/ 11 w 13"/>
              <a:gd name="T5" fmla="*/ 4 h 26"/>
              <a:gd name="T6" fmla="*/ 11 w 13"/>
              <a:gd name="T7" fmla="*/ 7 h 26"/>
              <a:gd name="T8" fmla="*/ 11 w 13"/>
              <a:gd name="T9" fmla="*/ 11 h 26"/>
              <a:gd name="T10" fmla="*/ 11 w 13"/>
              <a:gd name="T11" fmla="*/ 13 h 26"/>
              <a:gd name="T12" fmla="*/ 11 w 13"/>
              <a:gd name="T13" fmla="*/ 15 h 26"/>
              <a:gd name="T14" fmla="*/ 9 w 13"/>
              <a:gd name="T15" fmla="*/ 16 h 26"/>
              <a:gd name="T16" fmla="*/ 9 w 13"/>
              <a:gd name="T17" fmla="*/ 20 h 26"/>
              <a:gd name="T18" fmla="*/ 7 w 13"/>
              <a:gd name="T19" fmla="*/ 22 h 26"/>
              <a:gd name="T20" fmla="*/ 7 w 13"/>
              <a:gd name="T21" fmla="*/ 24 h 26"/>
              <a:gd name="T22" fmla="*/ 6 w 13"/>
              <a:gd name="T23" fmla="*/ 24 h 26"/>
              <a:gd name="T24" fmla="*/ 4 w 13"/>
              <a:gd name="T25" fmla="*/ 26 h 26"/>
              <a:gd name="T26" fmla="*/ 2 w 13"/>
              <a:gd name="T27" fmla="*/ 26 h 26"/>
              <a:gd name="T28" fmla="*/ 0 w 13"/>
              <a:gd name="T29" fmla="*/ 24 h 26"/>
              <a:gd name="T30" fmla="*/ 0 w 13"/>
              <a:gd name="T31" fmla="*/ 22 h 26"/>
              <a:gd name="T32" fmla="*/ 0 w 13"/>
              <a:gd name="T33" fmla="*/ 22 h 26"/>
              <a:gd name="T34" fmla="*/ 0 w 13"/>
              <a:gd name="T35" fmla="*/ 18 h 26"/>
              <a:gd name="T36" fmla="*/ 0 w 13"/>
              <a:gd name="T37" fmla="*/ 16 h 26"/>
              <a:gd name="T38" fmla="*/ 2 w 13"/>
              <a:gd name="T39" fmla="*/ 13 h 26"/>
              <a:gd name="T40" fmla="*/ 2 w 13"/>
              <a:gd name="T41" fmla="*/ 11 h 26"/>
              <a:gd name="T42" fmla="*/ 4 w 13"/>
              <a:gd name="T43" fmla="*/ 9 h 26"/>
              <a:gd name="T44" fmla="*/ 4 w 13"/>
              <a:gd name="T45" fmla="*/ 7 h 26"/>
              <a:gd name="T46" fmla="*/ 6 w 13"/>
              <a:gd name="T47" fmla="*/ 5 h 26"/>
              <a:gd name="T48" fmla="*/ 7 w 13"/>
              <a:gd name="T49" fmla="*/ 4 h 26"/>
              <a:gd name="T50" fmla="*/ 9 w 13"/>
              <a:gd name="T51" fmla="*/ 4 h 26"/>
              <a:gd name="T52" fmla="*/ 11 w 13"/>
              <a:gd name="T53" fmla="*/ 2 h 26"/>
              <a:gd name="T54" fmla="*/ 13 w 13"/>
              <a:gd name="T55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6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7"/>
                </a:lnTo>
                <a:lnTo>
                  <a:pt x="11" y="11"/>
                </a:lnTo>
                <a:lnTo>
                  <a:pt x="11" y="13"/>
                </a:lnTo>
                <a:lnTo>
                  <a:pt x="11" y="15"/>
                </a:lnTo>
                <a:lnTo>
                  <a:pt x="9" y="16"/>
                </a:lnTo>
                <a:lnTo>
                  <a:pt x="9" y="20"/>
                </a:lnTo>
                <a:lnTo>
                  <a:pt x="7" y="22"/>
                </a:lnTo>
                <a:lnTo>
                  <a:pt x="7" y="24"/>
                </a:lnTo>
                <a:lnTo>
                  <a:pt x="6" y="24"/>
                </a:lnTo>
                <a:lnTo>
                  <a:pt x="4" y="26"/>
                </a:lnTo>
                <a:lnTo>
                  <a:pt x="2" y="26"/>
                </a:lnTo>
                <a:lnTo>
                  <a:pt x="0" y="24"/>
                </a:lnTo>
                <a:lnTo>
                  <a:pt x="0" y="22"/>
                </a:lnTo>
                <a:lnTo>
                  <a:pt x="0" y="22"/>
                </a:lnTo>
                <a:lnTo>
                  <a:pt x="0" y="18"/>
                </a:lnTo>
                <a:lnTo>
                  <a:pt x="0" y="16"/>
                </a:lnTo>
                <a:lnTo>
                  <a:pt x="2" y="13"/>
                </a:lnTo>
                <a:lnTo>
                  <a:pt x="2" y="11"/>
                </a:lnTo>
                <a:lnTo>
                  <a:pt x="4" y="9"/>
                </a:lnTo>
                <a:lnTo>
                  <a:pt x="4" y="7"/>
                </a:lnTo>
                <a:lnTo>
                  <a:pt x="6" y="5"/>
                </a:lnTo>
                <a:lnTo>
                  <a:pt x="7" y="4"/>
                </a:lnTo>
                <a:lnTo>
                  <a:pt x="9" y="4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92" name="Freeform 2248"/>
          <p:cNvSpPr>
            <a:spLocks/>
          </p:cNvSpPr>
          <p:nvPr/>
        </p:nvSpPr>
        <p:spPr bwMode="auto">
          <a:xfrm>
            <a:off x="8520113" y="3617913"/>
            <a:ext cx="9525" cy="20637"/>
          </a:xfrm>
          <a:custGeom>
            <a:avLst/>
            <a:gdLst>
              <a:gd name="T0" fmla="*/ 13 w 13"/>
              <a:gd name="T1" fmla="*/ 0 h 26"/>
              <a:gd name="T2" fmla="*/ 11 w 13"/>
              <a:gd name="T3" fmla="*/ 2 h 26"/>
              <a:gd name="T4" fmla="*/ 11 w 13"/>
              <a:gd name="T5" fmla="*/ 4 h 26"/>
              <a:gd name="T6" fmla="*/ 11 w 13"/>
              <a:gd name="T7" fmla="*/ 7 h 26"/>
              <a:gd name="T8" fmla="*/ 11 w 13"/>
              <a:gd name="T9" fmla="*/ 11 h 26"/>
              <a:gd name="T10" fmla="*/ 11 w 13"/>
              <a:gd name="T11" fmla="*/ 13 h 26"/>
              <a:gd name="T12" fmla="*/ 11 w 13"/>
              <a:gd name="T13" fmla="*/ 15 h 26"/>
              <a:gd name="T14" fmla="*/ 9 w 13"/>
              <a:gd name="T15" fmla="*/ 16 h 26"/>
              <a:gd name="T16" fmla="*/ 9 w 13"/>
              <a:gd name="T17" fmla="*/ 20 h 26"/>
              <a:gd name="T18" fmla="*/ 7 w 13"/>
              <a:gd name="T19" fmla="*/ 22 h 26"/>
              <a:gd name="T20" fmla="*/ 7 w 13"/>
              <a:gd name="T21" fmla="*/ 24 h 26"/>
              <a:gd name="T22" fmla="*/ 6 w 13"/>
              <a:gd name="T23" fmla="*/ 24 h 26"/>
              <a:gd name="T24" fmla="*/ 4 w 13"/>
              <a:gd name="T25" fmla="*/ 26 h 26"/>
              <a:gd name="T26" fmla="*/ 2 w 13"/>
              <a:gd name="T27" fmla="*/ 26 h 26"/>
              <a:gd name="T28" fmla="*/ 0 w 13"/>
              <a:gd name="T29" fmla="*/ 24 h 26"/>
              <a:gd name="T30" fmla="*/ 0 w 13"/>
              <a:gd name="T31" fmla="*/ 22 h 26"/>
              <a:gd name="T32" fmla="*/ 0 w 13"/>
              <a:gd name="T33" fmla="*/ 22 h 26"/>
              <a:gd name="T34" fmla="*/ 0 w 13"/>
              <a:gd name="T35" fmla="*/ 18 h 26"/>
              <a:gd name="T36" fmla="*/ 0 w 13"/>
              <a:gd name="T37" fmla="*/ 16 h 26"/>
              <a:gd name="T38" fmla="*/ 2 w 13"/>
              <a:gd name="T39" fmla="*/ 13 h 26"/>
              <a:gd name="T40" fmla="*/ 2 w 13"/>
              <a:gd name="T41" fmla="*/ 11 h 26"/>
              <a:gd name="T42" fmla="*/ 4 w 13"/>
              <a:gd name="T43" fmla="*/ 9 h 26"/>
              <a:gd name="T44" fmla="*/ 4 w 13"/>
              <a:gd name="T45" fmla="*/ 7 h 26"/>
              <a:gd name="T46" fmla="*/ 6 w 13"/>
              <a:gd name="T47" fmla="*/ 5 h 26"/>
              <a:gd name="T48" fmla="*/ 7 w 13"/>
              <a:gd name="T49" fmla="*/ 4 h 26"/>
              <a:gd name="T50" fmla="*/ 9 w 13"/>
              <a:gd name="T51" fmla="*/ 4 h 26"/>
              <a:gd name="T52" fmla="*/ 11 w 13"/>
              <a:gd name="T53" fmla="*/ 2 h 26"/>
              <a:gd name="T54" fmla="*/ 13 w 13"/>
              <a:gd name="T55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6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7"/>
                </a:lnTo>
                <a:lnTo>
                  <a:pt x="11" y="11"/>
                </a:lnTo>
                <a:lnTo>
                  <a:pt x="11" y="13"/>
                </a:lnTo>
                <a:lnTo>
                  <a:pt x="11" y="15"/>
                </a:lnTo>
                <a:lnTo>
                  <a:pt x="9" y="16"/>
                </a:lnTo>
                <a:lnTo>
                  <a:pt x="9" y="20"/>
                </a:lnTo>
                <a:lnTo>
                  <a:pt x="7" y="22"/>
                </a:lnTo>
                <a:lnTo>
                  <a:pt x="7" y="24"/>
                </a:lnTo>
                <a:lnTo>
                  <a:pt x="6" y="24"/>
                </a:lnTo>
                <a:lnTo>
                  <a:pt x="4" y="26"/>
                </a:lnTo>
                <a:lnTo>
                  <a:pt x="2" y="26"/>
                </a:lnTo>
                <a:lnTo>
                  <a:pt x="0" y="24"/>
                </a:lnTo>
                <a:lnTo>
                  <a:pt x="0" y="22"/>
                </a:lnTo>
                <a:lnTo>
                  <a:pt x="0" y="22"/>
                </a:lnTo>
                <a:lnTo>
                  <a:pt x="0" y="18"/>
                </a:lnTo>
                <a:lnTo>
                  <a:pt x="0" y="16"/>
                </a:lnTo>
                <a:lnTo>
                  <a:pt x="2" y="13"/>
                </a:lnTo>
                <a:lnTo>
                  <a:pt x="2" y="11"/>
                </a:lnTo>
                <a:lnTo>
                  <a:pt x="4" y="9"/>
                </a:lnTo>
                <a:lnTo>
                  <a:pt x="4" y="7"/>
                </a:lnTo>
                <a:lnTo>
                  <a:pt x="6" y="5"/>
                </a:lnTo>
                <a:lnTo>
                  <a:pt x="7" y="4"/>
                </a:lnTo>
                <a:lnTo>
                  <a:pt x="9" y="4"/>
                </a:lnTo>
                <a:lnTo>
                  <a:pt x="11" y="2"/>
                </a:lnTo>
                <a:lnTo>
                  <a:pt x="13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93" name="Freeform 2249"/>
          <p:cNvSpPr>
            <a:spLocks/>
          </p:cNvSpPr>
          <p:nvPr/>
        </p:nvSpPr>
        <p:spPr bwMode="auto">
          <a:xfrm>
            <a:off x="8520113" y="3816350"/>
            <a:ext cx="15875" cy="15875"/>
          </a:xfrm>
          <a:custGeom>
            <a:avLst/>
            <a:gdLst>
              <a:gd name="T0" fmla="*/ 18 w 18"/>
              <a:gd name="T1" fmla="*/ 0 h 20"/>
              <a:gd name="T2" fmla="*/ 17 w 18"/>
              <a:gd name="T3" fmla="*/ 2 h 20"/>
              <a:gd name="T4" fmla="*/ 17 w 18"/>
              <a:gd name="T5" fmla="*/ 4 h 20"/>
              <a:gd name="T6" fmla="*/ 15 w 18"/>
              <a:gd name="T7" fmla="*/ 6 h 20"/>
              <a:gd name="T8" fmla="*/ 15 w 18"/>
              <a:gd name="T9" fmla="*/ 9 h 20"/>
              <a:gd name="T10" fmla="*/ 15 w 18"/>
              <a:gd name="T11" fmla="*/ 11 h 20"/>
              <a:gd name="T12" fmla="*/ 13 w 18"/>
              <a:gd name="T13" fmla="*/ 13 h 20"/>
              <a:gd name="T14" fmla="*/ 11 w 18"/>
              <a:gd name="T15" fmla="*/ 15 h 20"/>
              <a:gd name="T16" fmla="*/ 11 w 18"/>
              <a:gd name="T17" fmla="*/ 17 h 20"/>
              <a:gd name="T18" fmla="*/ 9 w 18"/>
              <a:gd name="T19" fmla="*/ 18 h 20"/>
              <a:gd name="T20" fmla="*/ 7 w 18"/>
              <a:gd name="T21" fmla="*/ 20 h 20"/>
              <a:gd name="T22" fmla="*/ 5 w 18"/>
              <a:gd name="T23" fmla="*/ 20 h 20"/>
              <a:gd name="T24" fmla="*/ 4 w 18"/>
              <a:gd name="T25" fmla="*/ 20 h 20"/>
              <a:gd name="T26" fmla="*/ 2 w 18"/>
              <a:gd name="T27" fmla="*/ 18 h 20"/>
              <a:gd name="T28" fmla="*/ 0 w 18"/>
              <a:gd name="T29" fmla="*/ 17 h 20"/>
              <a:gd name="T30" fmla="*/ 0 w 18"/>
              <a:gd name="T31" fmla="*/ 15 h 20"/>
              <a:gd name="T32" fmla="*/ 0 w 18"/>
              <a:gd name="T33" fmla="*/ 15 h 20"/>
              <a:gd name="T34" fmla="*/ 0 w 18"/>
              <a:gd name="T35" fmla="*/ 11 h 20"/>
              <a:gd name="T36" fmla="*/ 2 w 18"/>
              <a:gd name="T37" fmla="*/ 9 h 20"/>
              <a:gd name="T38" fmla="*/ 2 w 18"/>
              <a:gd name="T39" fmla="*/ 7 h 20"/>
              <a:gd name="T40" fmla="*/ 4 w 18"/>
              <a:gd name="T41" fmla="*/ 6 h 20"/>
              <a:gd name="T42" fmla="*/ 5 w 18"/>
              <a:gd name="T43" fmla="*/ 4 h 20"/>
              <a:gd name="T44" fmla="*/ 7 w 18"/>
              <a:gd name="T45" fmla="*/ 4 h 20"/>
              <a:gd name="T46" fmla="*/ 9 w 18"/>
              <a:gd name="T47" fmla="*/ 2 h 20"/>
              <a:gd name="T48" fmla="*/ 11 w 18"/>
              <a:gd name="T49" fmla="*/ 2 h 20"/>
              <a:gd name="T50" fmla="*/ 13 w 18"/>
              <a:gd name="T51" fmla="*/ 2 h 20"/>
              <a:gd name="T52" fmla="*/ 15 w 18"/>
              <a:gd name="T53" fmla="*/ 0 h 20"/>
              <a:gd name="T54" fmla="*/ 18 w 18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20">
                <a:moveTo>
                  <a:pt x="18" y="0"/>
                </a:moveTo>
                <a:lnTo>
                  <a:pt x="17" y="2"/>
                </a:lnTo>
                <a:lnTo>
                  <a:pt x="17" y="4"/>
                </a:lnTo>
                <a:lnTo>
                  <a:pt x="15" y="6"/>
                </a:lnTo>
                <a:lnTo>
                  <a:pt x="15" y="9"/>
                </a:lnTo>
                <a:lnTo>
                  <a:pt x="15" y="11"/>
                </a:lnTo>
                <a:lnTo>
                  <a:pt x="13" y="13"/>
                </a:lnTo>
                <a:lnTo>
                  <a:pt x="11" y="15"/>
                </a:lnTo>
                <a:lnTo>
                  <a:pt x="11" y="17"/>
                </a:lnTo>
                <a:lnTo>
                  <a:pt x="9" y="18"/>
                </a:lnTo>
                <a:lnTo>
                  <a:pt x="7" y="20"/>
                </a:lnTo>
                <a:lnTo>
                  <a:pt x="5" y="20"/>
                </a:lnTo>
                <a:lnTo>
                  <a:pt x="4" y="20"/>
                </a:lnTo>
                <a:lnTo>
                  <a:pt x="2" y="18"/>
                </a:lnTo>
                <a:lnTo>
                  <a:pt x="0" y="17"/>
                </a:lnTo>
                <a:lnTo>
                  <a:pt x="0" y="15"/>
                </a:lnTo>
                <a:lnTo>
                  <a:pt x="0" y="15"/>
                </a:lnTo>
                <a:lnTo>
                  <a:pt x="0" y="11"/>
                </a:lnTo>
                <a:lnTo>
                  <a:pt x="2" y="9"/>
                </a:lnTo>
                <a:lnTo>
                  <a:pt x="2" y="7"/>
                </a:lnTo>
                <a:lnTo>
                  <a:pt x="4" y="6"/>
                </a:lnTo>
                <a:lnTo>
                  <a:pt x="5" y="4"/>
                </a:lnTo>
                <a:lnTo>
                  <a:pt x="7" y="4"/>
                </a:lnTo>
                <a:lnTo>
                  <a:pt x="9" y="2"/>
                </a:lnTo>
                <a:lnTo>
                  <a:pt x="11" y="2"/>
                </a:lnTo>
                <a:lnTo>
                  <a:pt x="13" y="2"/>
                </a:lnTo>
                <a:lnTo>
                  <a:pt x="15" y="0"/>
                </a:lnTo>
                <a:lnTo>
                  <a:pt x="18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94" name="Freeform 2250"/>
          <p:cNvSpPr>
            <a:spLocks/>
          </p:cNvSpPr>
          <p:nvPr/>
        </p:nvSpPr>
        <p:spPr bwMode="auto">
          <a:xfrm>
            <a:off x="8520113" y="3816350"/>
            <a:ext cx="15875" cy="15875"/>
          </a:xfrm>
          <a:custGeom>
            <a:avLst/>
            <a:gdLst>
              <a:gd name="T0" fmla="*/ 18 w 18"/>
              <a:gd name="T1" fmla="*/ 0 h 20"/>
              <a:gd name="T2" fmla="*/ 17 w 18"/>
              <a:gd name="T3" fmla="*/ 2 h 20"/>
              <a:gd name="T4" fmla="*/ 17 w 18"/>
              <a:gd name="T5" fmla="*/ 4 h 20"/>
              <a:gd name="T6" fmla="*/ 15 w 18"/>
              <a:gd name="T7" fmla="*/ 6 h 20"/>
              <a:gd name="T8" fmla="*/ 15 w 18"/>
              <a:gd name="T9" fmla="*/ 9 h 20"/>
              <a:gd name="T10" fmla="*/ 15 w 18"/>
              <a:gd name="T11" fmla="*/ 11 h 20"/>
              <a:gd name="T12" fmla="*/ 13 w 18"/>
              <a:gd name="T13" fmla="*/ 13 h 20"/>
              <a:gd name="T14" fmla="*/ 11 w 18"/>
              <a:gd name="T15" fmla="*/ 15 h 20"/>
              <a:gd name="T16" fmla="*/ 11 w 18"/>
              <a:gd name="T17" fmla="*/ 17 h 20"/>
              <a:gd name="T18" fmla="*/ 9 w 18"/>
              <a:gd name="T19" fmla="*/ 18 h 20"/>
              <a:gd name="T20" fmla="*/ 7 w 18"/>
              <a:gd name="T21" fmla="*/ 20 h 20"/>
              <a:gd name="T22" fmla="*/ 5 w 18"/>
              <a:gd name="T23" fmla="*/ 20 h 20"/>
              <a:gd name="T24" fmla="*/ 4 w 18"/>
              <a:gd name="T25" fmla="*/ 20 h 20"/>
              <a:gd name="T26" fmla="*/ 2 w 18"/>
              <a:gd name="T27" fmla="*/ 18 h 20"/>
              <a:gd name="T28" fmla="*/ 0 w 18"/>
              <a:gd name="T29" fmla="*/ 17 h 20"/>
              <a:gd name="T30" fmla="*/ 0 w 18"/>
              <a:gd name="T31" fmla="*/ 15 h 20"/>
              <a:gd name="T32" fmla="*/ 0 w 18"/>
              <a:gd name="T33" fmla="*/ 15 h 20"/>
              <a:gd name="T34" fmla="*/ 0 w 18"/>
              <a:gd name="T35" fmla="*/ 11 h 20"/>
              <a:gd name="T36" fmla="*/ 2 w 18"/>
              <a:gd name="T37" fmla="*/ 9 h 20"/>
              <a:gd name="T38" fmla="*/ 2 w 18"/>
              <a:gd name="T39" fmla="*/ 7 h 20"/>
              <a:gd name="T40" fmla="*/ 4 w 18"/>
              <a:gd name="T41" fmla="*/ 6 h 20"/>
              <a:gd name="T42" fmla="*/ 5 w 18"/>
              <a:gd name="T43" fmla="*/ 4 h 20"/>
              <a:gd name="T44" fmla="*/ 7 w 18"/>
              <a:gd name="T45" fmla="*/ 4 h 20"/>
              <a:gd name="T46" fmla="*/ 9 w 18"/>
              <a:gd name="T47" fmla="*/ 2 h 20"/>
              <a:gd name="T48" fmla="*/ 11 w 18"/>
              <a:gd name="T49" fmla="*/ 2 h 20"/>
              <a:gd name="T50" fmla="*/ 13 w 18"/>
              <a:gd name="T51" fmla="*/ 2 h 20"/>
              <a:gd name="T52" fmla="*/ 15 w 18"/>
              <a:gd name="T53" fmla="*/ 0 h 20"/>
              <a:gd name="T54" fmla="*/ 18 w 18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20">
                <a:moveTo>
                  <a:pt x="18" y="0"/>
                </a:moveTo>
                <a:lnTo>
                  <a:pt x="17" y="2"/>
                </a:lnTo>
                <a:lnTo>
                  <a:pt x="17" y="4"/>
                </a:lnTo>
                <a:lnTo>
                  <a:pt x="15" y="6"/>
                </a:lnTo>
                <a:lnTo>
                  <a:pt x="15" y="9"/>
                </a:lnTo>
                <a:lnTo>
                  <a:pt x="15" y="11"/>
                </a:lnTo>
                <a:lnTo>
                  <a:pt x="13" y="13"/>
                </a:lnTo>
                <a:lnTo>
                  <a:pt x="11" y="15"/>
                </a:lnTo>
                <a:lnTo>
                  <a:pt x="11" y="17"/>
                </a:lnTo>
                <a:lnTo>
                  <a:pt x="9" y="18"/>
                </a:lnTo>
                <a:lnTo>
                  <a:pt x="7" y="20"/>
                </a:lnTo>
                <a:lnTo>
                  <a:pt x="5" y="20"/>
                </a:lnTo>
                <a:lnTo>
                  <a:pt x="4" y="20"/>
                </a:lnTo>
                <a:lnTo>
                  <a:pt x="2" y="18"/>
                </a:lnTo>
                <a:lnTo>
                  <a:pt x="0" y="17"/>
                </a:lnTo>
                <a:lnTo>
                  <a:pt x="0" y="15"/>
                </a:lnTo>
                <a:lnTo>
                  <a:pt x="0" y="15"/>
                </a:lnTo>
                <a:lnTo>
                  <a:pt x="0" y="11"/>
                </a:lnTo>
                <a:lnTo>
                  <a:pt x="2" y="9"/>
                </a:lnTo>
                <a:lnTo>
                  <a:pt x="2" y="7"/>
                </a:lnTo>
                <a:lnTo>
                  <a:pt x="4" y="6"/>
                </a:lnTo>
                <a:lnTo>
                  <a:pt x="5" y="4"/>
                </a:lnTo>
                <a:lnTo>
                  <a:pt x="7" y="4"/>
                </a:lnTo>
                <a:lnTo>
                  <a:pt x="9" y="2"/>
                </a:lnTo>
                <a:lnTo>
                  <a:pt x="11" y="2"/>
                </a:lnTo>
                <a:lnTo>
                  <a:pt x="13" y="2"/>
                </a:lnTo>
                <a:lnTo>
                  <a:pt x="15" y="0"/>
                </a:lnTo>
                <a:lnTo>
                  <a:pt x="18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95" name="Freeform 2251"/>
          <p:cNvSpPr>
            <a:spLocks/>
          </p:cNvSpPr>
          <p:nvPr/>
        </p:nvSpPr>
        <p:spPr bwMode="auto">
          <a:xfrm>
            <a:off x="8507413" y="3829050"/>
            <a:ext cx="19050" cy="9525"/>
          </a:xfrm>
          <a:custGeom>
            <a:avLst/>
            <a:gdLst>
              <a:gd name="T0" fmla="*/ 0 w 22"/>
              <a:gd name="T1" fmla="*/ 0 h 12"/>
              <a:gd name="T2" fmla="*/ 2 w 22"/>
              <a:gd name="T3" fmla="*/ 1 h 12"/>
              <a:gd name="T4" fmla="*/ 4 w 22"/>
              <a:gd name="T5" fmla="*/ 1 h 12"/>
              <a:gd name="T6" fmla="*/ 4 w 22"/>
              <a:gd name="T7" fmla="*/ 3 h 12"/>
              <a:gd name="T8" fmla="*/ 8 w 22"/>
              <a:gd name="T9" fmla="*/ 5 h 12"/>
              <a:gd name="T10" fmla="*/ 8 w 22"/>
              <a:gd name="T11" fmla="*/ 7 h 12"/>
              <a:gd name="T12" fmla="*/ 10 w 22"/>
              <a:gd name="T13" fmla="*/ 9 h 12"/>
              <a:gd name="T14" fmla="*/ 11 w 22"/>
              <a:gd name="T15" fmla="*/ 9 h 12"/>
              <a:gd name="T16" fmla="*/ 13 w 22"/>
              <a:gd name="T17" fmla="*/ 11 h 12"/>
              <a:gd name="T18" fmla="*/ 15 w 22"/>
              <a:gd name="T19" fmla="*/ 11 h 12"/>
              <a:gd name="T20" fmla="*/ 17 w 22"/>
              <a:gd name="T21" fmla="*/ 12 h 12"/>
              <a:gd name="T22" fmla="*/ 19 w 22"/>
              <a:gd name="T23" fmla="*/ 12 h 12"/>
              <a:gd name="T24" fmla="*/ 21 w 22"/>
              <a:gd name="T25" fmla="*/ 11 h 12"/>
              <a:gd name="T26" fmla="*/ 21 w 22"/>
              <a:gd name="T27" fmla="*/ 11 h 12"/>
              <a:gd name="T28" fmla="*/ 22 w 22"/>
              <a:gd name="T29" fmla="*/ 9 h 12"/>
              <a:gd name="T30" fmla="*/ 22 w 22"/>
              <a:gd name="T31" fmla="*/ 7 h 12"/>
              <a:gd name="T32" fmla="*/ 21 w 22"/>
              <a:gd name="T33" fmla="*/ 7 h 12"/>
              <a:gd name="T34" fmla="*/ 19 w 22"/>
              <a:gd name="T35" fmla="*/ 3 h 12"/>
              <a:gd name="T36" fmla="*/ 17 w 22"/>
              <a:gd name="T37" fmla="*/ 3 h 12"/>
              <a:gd name="T38" fmla="*/ 15 w 22"/>
              <a:gd name="T39" fmla="*/ 1 h 12"/>
              <a:gd name="T40" fmla="*/ 13 w 22"/>
              <a:gd name="T41" fmla="*/ 1 h 12"/>
              <a:gd name="T42" fmla="*/ 11 w 22"/>
              <a:gd name="T43" fmla="*/ 0 h 12"/>
              <a:gd name="T44" fmla="*/ 10 w 22"/>
              <a:gd name="T45" fmla="*/ 0 h 12"/>
              <a:gd name="T46" fmla="*/ 8 w 22"/>
              <a:gd name="T47" fmla="*/ 0 h 12"/>
              <a:gd name="T48" fmla="*/ 6 w 22"/>
              <a:gd name="T49" fmla="*/ 0 h 12"/>
              <a:gd name="T50" fmla="*/ 4 w 22"/>
              <a:gd name="T51" fmla="*/ 0 h 12"/>
              <a:gd name="T52" fmla="*/ 2 w 22"/>
              <a:gd name="T53" fmla="*/ 0 h 12"/>
              <a:gd name="T54" fmla="*/ 0 w 22"/>
              <a:gd name="T5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2" h="12">
                <a:moveTo>
                  <a:pt x="0" y="0"/>
                </a:moveTo>
                <a:lnTo>
                  <a:pt x="2" y="1"/>
                </a:lnTo>
                <a:lnTo>
                  <a:pt x="4" y="1"/>
                </a:lnTo>
                <a:lnTo>
                  <a:pt x="4" y="3"/>
                </a:lnTo>
                <a:lnTo>
                  <a:pt x="8" y="5"/>
                </a:lnTo>
                <a:lnTo>
                  <a:pt x="8" y="7"/>
                </a:lnTo>
                <a:lnTo>
                  <a:pt x="10" y="9"/>
                </a:lnTo>
                <a:lnTo>
                  <a:pt x="11" y="9"/>
                </a:lnTo>
                <a:lnTo>
                  <a:pt x="13" y="11"/>
                </a:lnTo>
                <a:lnTo>
                  <a:pt x="15" y="11"/>
                </a:lnTo>
                <a:lnTo>
                  <a:pt x="17" y="12"/>
                </a:lnTo>
                <a:lnTo>
                  <a:pt x="19" y="12"/>
                </a:lnTo>
                <a:lnTo>
                  <a:pt x="21" y="11"/>
                </a:lnTo>
                <a:lnTo>
                  <a:pt x="21" y="11"/>
                </a:lnTo>
                <a:lnTo>
                  <a:pt x="22" y="9"/>
                </a:lnTo>
                <a:lnTo>
                  <a:pt x="22" y="7"/>
                </a:lnTo>
                <a:lnTo>
                  <a:pt x="21" y="7"/>
                </a:lnTo>
                <a:lnTo>
                  <a:pt x="19" y="3"/>
                </a:lnTo>
                <a:lnTo>
                  <a:pt x="17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96" name="Freeform 2252"/>
          <p:cNvSpPr>
            <a:spLocks/>
          </p:cNvSpPr>
          <p:nvPr/>
        </p:nvSpPr>
        <p:spPr bwMode="auto">
          <a:xfrm>
            <a:off x="8507413" y="3829050"/>
            <a:ext cx="19050" cy="9525"/>
          </a:xfrm>
          <a:custGeom>
            <a:avLst/>
            <a:gdLst>
              <a:gd name="T0" fmla="*/ 0 w 22"/>
              <a:gd name="T1" fmla="*/ 0 h 12"/>
              <a:gd name="T2" fmla="*/ 2 w 22"/>
              <a:gd name="T3" fmla="*/ 1 h 12"/>
              <a:gd name="T4" fmla="*/ 4 w 22"/>
              <a:gd name="T5" fmla="*/ 1 h 12"/>
              <a:gd name="T6" fmla="*/ 4 w 22"/>
              <a:gd name="T7" fmla="*/ 3 h 12"/>
              <a:gd name="T8" fmla="*/ 8 w 22"/>
              <a:gd name="T9" fmla="*/ 5 h 12"/>
              <a:gd name="T10" fmla="*/ 8 w 22"/>
              <a:gd name="T11" fmla="*/ 7 h 12"/>
              <a:gd name="T12" fmla="*/ 10 w 22"/>
              <a:gd name="T13" fmla="*/ 9 h 12"/>
              <a:gd name="T14" fmla="*/ 11 w 22"/>
              <a:gd name="T15" fmla="*/ 9 h 12"/>
              <a:gd name="T16" fmla="*/ 13 w 22"/>
              <a:gd name="T17" fmla="*/ 11 h 12"/>
              <a:gd name="T18" fmla="*/ 15 w 22"/>
              <a:gd name="T19" fmla="*/ 11 h 12"/>
              <a:gd name="T20" fmla="*/ 17 w 22"/>
              <a:gd name="T21" fmla="*/ 12 h 12"/>
              <a:gd name="T22" fmla="*/ 19 w 22"/>
              <a:gd name="T23" fmla="*/ 12 h 12"/>
              <a:gd name="T24" fmla="*/ 21 w 22"/>
              <a:gd name="T25" fmla="*/ 11 h 12"/>
              <a:gd name="T26" fmla="*/ 21 w 22"/>
              <a:gd name="T27" fmla="*/ 11 h 12"/>
              <a:gd name="T28" fmla="*/ 22 w 22"/>
              <a:gd name="T29" fmla="*/ 9 h 12"/>
              <a:gd name="T30" fmla="*/ 22 w 22"/>
              <a:gd name="T31" fmla="*/ 7 h 12"/>
              <a:gd name="T32" fmla="*/ 21 w 22"/>
              <a:gd name="T33" fmla="*/ 7 h 12"/>
              <a:gd name="T34" fmla="*/ 19 w 22"/>
              <a:gd name="T35" fmla="*/ 3 h 12"/>
              <a:gd name="T36" fmla="*/ 17 w 22"/>
              <a:gd name="T37" fmla="*/ 3 h 12"/>
              <a:gd name="T38" fmla="*/ 15 w 22"/>
              <a:gd name="T39" fmla="*/ 1 h 12"/>
              <a:gd name="T40" fmla="*/ 13 w 22"/>
              <a:gd name="T41" fmla="*/ 1 h 12"/>
              <a:gd name="T42" fmla="*/ 11 w 22"/>
              <a:gd name="T43" fmla="*/ 0 h 12"/>
              <a:gd name="T44" fmla="*/ 10 w 22"/>
              <a:gd name="T45" fmla="*/ 0 h 12"/>
              <a:gd name="T46" fmla="*/ 8 w 22"/>
              <a:gd name="T47" fmla="*/ 0 h 12"/>
              <a:gd name="T48" fmla="*/ 6 w 22"/>
              <a:gd name="T49" fmla="*/ 0 h 12"/>
              <a:gd name="T50" fmla="*/ 4 w 22"/>
              <a:gd name="T51" fmla="*/ 0 h 12"/>
              <a:gd name="T52" fmla="*/ 2 w 22"/>
              <a:gd name="T53" fmla="*/ 0 h 12"/>
              <a:gd name="T54" fmla="*/ 0 w 22"/>
              <a:gd name="T5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2" h="12">
                <a:moveTo>
                  <a:pt x="0" y="0"/>
                </a:moveTo>
                <a:lnTo>
                  <a:pt x="2" y="1"/>
                </a:lnTo>
                <a:lnTo>
                  <a:pt x="4" y="1"/>
                </a:lnTo>
                <a:lnTo>
                  <a:pt x="4" y="3"/>
                </a:lnTo>
                <a:lnTo>
                  <a:pt x="8" y="5"/>
                </a:lnTo>
                <a:lnTo>
                  <a:pt x="8" y="7"/>
                </a:lnTo>
                <a:lnTo>
                  <a:pt x="10" y="9"/>
                </a:lnTo>
                <a:lnTo>
                  <a:pt x="11" y="9"/>
                </a:lnTo>
                <a:lnTo>
                  <a:pt x="13" y="11"/>
                </a:lnTo>
                <a:lnTo>
                  <a:pt x="15" y="11"/>
                </a:lnTo>
                <a:lnTo>
                  <a:pt x="17" y="12"/>
                </a:lnTo>
                <a:lnTo>
                  <a:pt x="19" y="12"/>
                </a:lnTo>
                <a:lnTo>
                  <a:pt x="21" y="11"/>
                </a:lnTo>
                <a:lnTo>
                  <a:pt x="21" y="11"/>
                </a:lnTo>
                <a:lnTo>
                  <a:pt x="22" y="9"/>
                </a:lnTo>
                <a:lnTo>
                  <a:pt x="22" y="7"/>
                </a:lnTo>
                <a:lnTo>
                  <a:pt x="21" y="7"/>
                </a:lnTo>
                <a:lnTo>
                  <a:pt x="19" y="3"/>
                </a:lnTo>
                <a:lnTo>
                  <a:pt x="17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97" name="Freeform 2253"/>
          <p:cNvSpPr>
            <a:spLocks/>
          </p:cNvSpPr>
          <p:nvPr/>
        </p:nvSpPr>
        <p:spPr bwMode="auto">
          <a:xfrm>
            <a:off x="8520113" y="3719513"/>
            <a:ext cx="12700" cy="15875"/>
          </a:xfrm>
          <a:custGeom>
            <a:avLst/>
            <a:gdLst>
              <a:gd name="T0" fmla="*/ 13 w 13"/>
              <a:gd name="T1" fmla="*/ 0 h 20"/>
              <a:gd name="T2" fmla="*/ 11 w 13"/>
              <a:gd name="T3" fmla="*/ 2 h 20"/>
              <a:gd name="T4" fmla="*/ 11 w 13"/>
              <a:gd name="T5" fmla="*/ 3 h 20"/>
              <a:gd name="T6" fmla="*/ 13 w 13"/>
              <a:gd name="T7" fmla="*/ 5 h 20"/>
              <a:gd name="T8" fmla="*/ 11 w 13"/>
              <a:gd name="T9" fmla="*/ 9 h 20"/>
              <a:gd name="T10" fmla="*/ 11 w 13"/>
              <a:gd name="T11" fmla="*/ 9 h 20"/>
              <a:gd name="T12" fmla="*/ 11 w 13"/>
              <a:gd name="T13" fmla="*/ 13 h 20"/>
              <a:gd name="T14" fmla="*/ 11 w 13"/>
              <a:gd name="T15" fmla="*/ 14 h 20"/>
              <a:gd name="T16" fmla="*/ 11 w 13"/>
              <a:gd name="T17" fmla="*/ 16 h 20"/>
              <a:gd name="T18" fmla="*/ 9 w 13"/>
              <a:gd name="T19" fmla="*/ 16 h 20"/>
              <a:gd name="T20" fmla="*/ 7 w 13"/>
              <a:gd name="T21" fmla="*/ 18 h 20"/>
              <a:gd name="T22" fmla="*/ 7 w 13"/>
              <a:gd name="T23" fmla="*/ 20 h 20"/>
              <a:gd name="T24" fmla="*/ 5 w 13"/>
              <a:gd name="T25" fmla="*/ 20 h 20"/>
              <a:gd name="T26" fmla="*/ 4 w 13"/>
              <a:gd name="T27" fmla="*/ 20 h 20"/>
              <a:gd name="T28" fmla="*/ 2 w 13"/>
              <a:gd name="T29" fmla="*/ 18 h 20"/>
              <a:gd name="T30" fmla="*/ 0 w 13"/>
              <a:gd name="T31" fmla="*/ 16 h 20"/>
              <a:gd name="T32" fmla="*/ 0 w 13"/>
              <a:gd name="T33" fmla="*/ 16 h 20"/>
              <a:gd name="T34" fmla="*/ 0 w 13"/>
              <a:gd name="T35" fmla="*/ 13 h 20"/>
              <a:gd name="T36" fmla="*/ 0 w 13"/>
              <a:gd name="T37" fmla="*/ 11 h 20"/>
              <a:gd name="T38" fmla="*/ 0 w 13"/>
              <a:gd name="T39" fmla="*/ 9 h 20"/>
              <a:gd name="T40" fmla="*/ 2 w 13"/>
              <a:gd name="T41" fmla="*/ 7 h 20"/>
              <a:gd name="T42" fmla="*/ 2 w 13"/>
              <a:gd name="T43" fmla="*/ 5 h 20"/>
              <a:gd name="T44" fmla="*/ 4 w 13"/>
              <a:gd name="T45" fmla="*/ 5 h 20"/>
              <a:gd name="T46" fmla="*/ 5 w 13"/>
              <a:gd name="T47" fmla="*/ 3 h 20"/>
              <a:gd name="T48" fmla="*/ 7 w 13"/>
              <a:gd name="T49" fmla="*/ 3 h 20"/>
              <a:gd name="T50" fmla="*/ 9 w 13"/>
              <a:gd name="T51" fmla="*/ 2 h 20"/>
              <a:gd name="T52" fmla="*/ 11 w 13"/>
              <a:gd name="T53" fmla="*/ 2 h 20"/>
              <a:gd name="T54" fmla="*/ 13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13" y="0"/>
                </a:moveTo>
                <a:lnTo>
                  <a:pt x="11" y="2"/>
                </a:lnTo>
                <a:lnTo>
                  <a:pt x="11" y="3"/>
                </a:lnTo>
                <a:lnTo>
                  <a:pt x="13" y="5"/>
                </a:lnTo>
                <a:lnTo>
                  <a:pt x="11" y="9"/>
                </a:lnTo>
                <a:lnTo>
                  <a:pt x="11" y="9"/>
                </a:lnTo>
                <a:lnTo>
                  <a:pt x="11" y="13"/>
                </a:lnTo>
                <a:lnTo>
                  <a:pt x="11" y="14"/>
                </a:lnTo>
                <a:lnTo>
                  <a:pt x="11" y="16"/>
                </a:lnTo>
                <a:lnTo>
                  <a:pt x="9" y="16"/>
                </a:lnTo>
                <a:lnTo>
                  <a:pt x="7" y="18"/>
                </a:lnTo>
                <a:lnTo>
                  <a:pt x="7" y="20"/>
                </a:lnTo>
                <a:lnTo>
                  <a:pt x="5" y="20"/>
                </a:lnTo>
                <a:lnTo>
                  <a:pt x="4" y="20"/>
                </a:lnTo>
                <a:lnTo>
                  <a:pt x="2" y="18"/>
                </a:lnTo>
                <a:lnTo>
                  <a:pt x="0" y="16"/>
                </a:lnTo>
                <a:lnTo>
                  <a:pt x="0" y="16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2" y="7"/>
                </a:lnTo>
                <a:lnTo>
                  <a:pt x="2" y="5"/>
                </a:lnTo>
                <a:lnTo>
                  <a:pt x="4" y="5"/>
                </a:lnTo>
                <a:lnTo>
                  <a:pt x="5" y="3"/>
                </a:lnTo>
                <a:lnTo>
                  <a:pt x="7" y="3"/>
                </a:lnTo>
                <a:lnTo>
                  <a:pt x="9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98" name="Freeform 2254"/>
          <p:cNvSpPr>
            <a:spLocks/>
          </p:cNvSpPr>
          <p:nvPr/>
        </p:nvSpPr>
        <p:spPr bwMode="auto">
          <a:xfrm>
            <a:off x="8520113" y="3698875"/>
            <a:ext cx="12700" cy="15875"/>
          </a:xfrm>
          <a:custGeom>
            <a:avLst/>
            <a:gdLst>
              <a:gd name="T0" fmla="*/ 13 w 13"/>
              <a:gd name="T1" fmla="*/ 0 h 20"/>
              <a:gd name="T2" fmla="*/ 11 w 13"/>
              <a:gd name="T3" fmla="*/ 2 h 20"/>
              <a:gd name="T4" fmla="*/ 11 w 13"/>
              <a:gd name="T5" fmla="*/ 4 h 20"/>
              <a:gd name="T6" fmla="*/ 11 w 13"/>
              <a:gd name="T7" fmla="*/ 5 h 20"/>
              <a:gd name="T8" fmla="*/ 11 w 13"/>
              <a:gd name="T9" fmla="*/ 7 h 20"/>
              <a:gd name="T10" fmla="*/ 11 w 13"/>
              <a:gd name="T11" fmla="*/ 9 h 20"/>
              <a:gd name="T12" fmla="*/ 11 w 13"/>
              <a:gd name="T13" fmla="*/ 13 h 20"/>
              <a:gd name="T14" fmla="*/ 11 w 13"/>
              <a:gd name="T15" fmla="*/ 15 h 20"/>
              <a:gd name="T16" fmla="*/ 11 w 13"/>
              <a:gd name="T17" fmla="*/ 15 h 20"/>
              <a:gd name="T18" fmla="*/ 9 w 13"/>
              <a:gd name="T19" fmla="*/ 16 h 20"/>
              <a:gd name="T20" fmla="*/ 7 w 13"/>
              <a:gd name="T21" fmla="*/ 18 h 20"/>
              <a:gd name="T22" fmla="*/ 7 w 13"/>
              <a:gd name="T23" fmla="*/ 20 h 20"/>
              <a:gd name="T24" fmla="*/ 5 w 13"/>
              <a:gd name="T25" fmla="*/ 20 h 20"/>
              <a:gd name="T26" fmla="*/ 4 w 13"/>
              <a:gd name="T27" fmla="*/ 20 h 20"/>
              <a:gd name="T28" fmla="*/ 2 w 13"/>
              <a:gd name="T29" fmla="*/ 18 h 20"/>
              <a:gd name="T30" fmla="*/ 0 w 13"/>
              <a:gd name="T31" fmla="*/ 16 h 20"/>
              <a:gd name="T32" fmla="*/ 0 w 13"/>
              <a:gd name="T33" fmla="*/ 16 h 20"/>
              <a:gd name="T34" fmla="*/ 0 w 13"/>
              <a:gd name="T35" fmla="*/ 13 h 20"/>
              <a:gd name="T36" fmla="*/ 0 w 13"/>
              <a:gd name="T37" fmla="*/ 11 h 20"/>
              <a:gd name="T38" fmla="*/ 0 w 13"/>
              <a:gd name="T39" fmla="*/ 9 h 20"/>
              <a:gd name="T40" fmla="*/ 2 w 13"/>
              <a:gd name="T41" fmla="*/ 7 h 20"/>
              <a:gd name="T42" fmla="*/ 2 w 13"/>
              <a:gd name="T43" fmla="*/ 5 h 20"/>
              <a:gd name="T44" fmla="*/ 4 w 13"/>
              <a:gd name="T45" fmla="*/ 5 h 20"/>
              <a:gd name="T46" fmla="*/ 5 w 13"/>
              <a:gd name="T47" fmla="*/ 4 h 20"/>
              <a:gd name="T48" fmla="*/ 7 w 13"/>
              <a:gd name="T49" fmla="*/ 4 h 20"/>
              <a:gd name="T50" fmla="*/ 9 w 13"/>
              <a:gd name="T51" fmla="*/ 2 h 20"/>
              <a:gd name="T52" fmla="*/ 11 w 13"/>
              <a:gd name="T53" fmla="*/ 2 h 20"/>
              <a:gd name="T54" fmla="*/ 13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5"/>
                </a:lnTo>
                <a:lnTo>
                  <a:pt x="11" y="7"/>
                </a:lnTo>
                <a:lnTo>
                  <a:pt x="11" y="9"/>
                </a:lnTo>
                <a:lnTo>
                  <a:pt x="11" y="13"/>
                </a:lnTo>
                <a:lnTo>
                  <a:pt x="11" y="15"/>
                </a:lnTo>
                <a:lnTo>
                  <a:pt x="11" y="15"/>
                </a:lnTo>
                <a:lnTo>
                  <a:pt x="9" y="16"/>
                </a:lnTo>
                <a:lnTo>
                  <a:pt x="7" y="18"/>
                </a:lnTo>
                <a:lnTo>
                  <a:pt x="7" y="20"/>
                </a:lnTo>
                <a:lnTo>
                  <a:pt x="5" y="20"/>
                </a:lnTo>
                <a:lnTo>
                  <a:pt x="4" y="20"/>
                </a:lnTo>
                <a:lnTo>
                  <a:pt x="2" y="18"/>
                </a:lnTo>
                <a:lnTo>
                  <a:pt x="0" y="16"/>
                </a:lnTo>
                <a:lnTo>
                  <a:pt x="0" y="16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2" y="7"/>
                </a:lnTo>
                <a:lnTo>
                  <a:pt x="2" y="5"/>
                </a:lnTo>
                <a:lnTo>
                  <a:pt x="4" y="5"/>
                </a:lnTo>
                <a:lnTo>
                  <a:pt x="5" y="4"/>
                </a:lnTo>
                <a:lnTo>
                  <a:pt x="7" y="4"/>
                </a:lnTo>
                <a:lnTo>
                  <a:pt x="9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599" name="Freeform 2255"/>
          <p:cNvSpPr>
            <a:spLocks/>
          </p:cNvSpPr>
          <p:nvPr/>
        </p:nvSpPr>
        <p:spPr bwMode="auto">
          <a:xfrm>
            <a:off x="8520113" y="3678238"/>
            <a:ext cx="12700" cy="15875"/>
          </a:xfrm>
          <a:custGeom>
            <a:avLst/>
            <a:gdLst>
              <a:gd name="T0" fmla="*/ 13 w 13"/>
              <a:gd name="T1" fmla="*/ 0 h 20"/>
              <a:gd name="T2" fmla="*/ 11 w 13"/>
              <a:gd name="T3" fmla="*/ 2 h 20"/>
              <a:gd name="T4" fmla="*/ 11 w 13"/>
              <a:gd name="T5" fmla="*/ 4 h 20"/>
              <a:gd name="T6" fmla="*/ 11 w 13"/>
              <a:gd name="T7" fmla="*/ 6 h 20"/>
              <a:gd name="T8" fmla="*/ 11 w 13"/>
              <a:gd name="T9" fmla="*/ 8 h 20"/>
              <a:gd name="T10" fmla="*/ 11 w 13"/>
              <a:gd name="T11" fmla="*/ 9 h 20"/>
              <a:gd name="T12" fmla="*/ 11 w 13"/>
              <a:gd name="T13" fmla="*/ 13 h 20"/>
              <a:gd name="T14" fmla="*/ 11 w 13"/>
              <a:gd name="T15" fmla="*/ 15 h 20"/>
              <a:gd name="T16" fmla="*/ 11 w 13"/>
              <a:gd name="T17" fmla="*/ 15 h 20"/>
              <a:gd name="T18" fmla="*/ 9 w 13"/>
              <a:gd name="T19" fmla="*/ 17 h 20"/>
              <a:gd name="T20" fmla="*/ 7 w 13"/>
              <a:gd name="T21" fmla="*/ 19 h 20"/>
              <a:gd name="T22" fmla="*/ 7 w 13"/>
              <a:gd name="T23" fmla="*/ 20 h 20"/>
              <a:gd name="T24" fmla="*/ 5 w 13"/>
              <a:gd name="T25" fmla="*/ 20 h 20"/>
              <a:gd name="T26" fmla="*/ 4 w 13"/>
              <a:gd name="T27" fmla="*/ 20 h 20"/>
              <a:gd name="T28" fmla="*/ 2 w 13"/>
              <a:gd name="T29" fmla="*/ 19 h 20"/>
              <a:gd name="T30" fmla="*/ 0 w 13"/>
              <a:gd name="T31" fmla="*/ 17 h 20"/>
              <a:gd name="T32" fmla="*/ 0 w 13"/>
              <a:gd name="T33" fmla="*/ 17 h 20"/>
              <a:gd name="T34" fmla="*/ 0 w 13"/>
              <a:gd name="T35" fmla="*/ 13 h 20"/>
              <a:gd name="T36" fmla="*/ 0 w 13"/>
              <a:gd name="T37" fmla="*/ 11 h 20"/>
              <a:gd name="T38" fmla="*/ 0 w 13"/>
              <a:gd name="T39" fmla="*/ 9 h 20"/>
              <a:gd name="T40" fmla="*/ 2 w 13"/>
              <a:gd name="T41" fmla="*/ 8 h 20"/>
              <a:gd name="T42" fmla="*/ 2 w 13"/>
              <a:gd name="T43" fmla="*/ 6 h 20"/>
              <a:gd name="T44" fmla="*/ 4 w 13"/>
              <a:gd name="T45" fmla="*/ 6 h 20"/>
              <a:gd name="T46" fmla="*/ 5 w 13"/>
              <a:gd name="T47" fmla="*/ 4 h 20"/>
              <a:gd name="T48" fmla="*/ 7 w 13"/>
              <a:gd name="T49" fmla="*/ 4 h 20"/>
              <a:gd name="T50" fmla="*/ 9 w 13"/>
              <a:gd name="T51" fmla="*/ 2 h 20"/>
              <a:gd name="T52" fmla="*/ 11 w 13"/>
              <a:gd name="T53" fmla="*/ 2 h 20"/>
              <a:gd name="T54" fmla="*/ 13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6"/>
                </a:lnTo>
                <a:lnTo>
                  <a:pt x="11" y="8"/>
                </a:lnTo>
                <a:lnTo>
                  <a:pt x="11" y="9"/>
                </a:lnTo>
                <a:lnTo>
                  <a:pt x="11" y="13"/>
                </a:lnTo>
                <a:lnTo>
                  <a:pt x="11" y="15"/>
                </a:lnTo>
                <a:lnTo>
                  <a:pt x="11" y="15"/>
                </a:lnTo>
                <a:lnTo>
                  <a:pt x="9" y="17"/>
                </a:lnTo>
                <a:lnTo>
                  <a:pt x="7" y="19"/>
                </a:lnTo>
                <a:lnTo>
                  <a:pt x="7" y="20"/>
                </a:lnTo>
                <a:lnTo>
                  <a:pt x="5" y="20"/>
                </a:lnTo>
                <a:lnTo>
                  <a:pt x="4" y="20"/>
                </a:lnTo>
                <a:lnTo>
                  <a:pt x="2" y="19"/>
                </a:lnTo>
                <a:lnTo>
                  <a:pt x="0" y="17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2" y="8"/>
                </a:lnTo>
                <a:lnTo>
                  <a:pt x="2" y="6"/>
                </a:lnTo>
                <a:lnTo>
                  <a:pt x="4" y="6"/>
                </a:lnTo>
                <a:lnTo>
                  <a:pt x="5" y="4"/>
                </a:lnTo>
                <a:lnTo>
                  <a:pt x="7" y="4"/>
                </a:lnTo>
                <a:lnTo>
                  <a:pt x="9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00" name="Freeform 2256"/>
          <p:cNvSpPr>
            <a:spLocks/>
          </p:cNvSpPr>
          <p:nvPr/>
        </p:nvSpPr>
        <p:spPr bwMode="auto">
          <a:xfrm>
            <a:off x="8520113" y="3627438"/>
            <a:ext cx="7937" cy="9525"/>
          </a:xfrm>
          <a:custGeom>
            <a:avLst/>
            <a:gdLst>
              <a:gd name="T0" fmla="*/ 9 w 9"/>
              <a:gd name="T1" fmla="*/ 0 h 13"/>
              <a:gd name="T2" fmla="*/ 7 w 9"/>
              <a:gd name="T3" fmla="*/ 0 h 13"/>
              <a:gd name="T4" fmla="*/ 7 w 9"/>
              <a:gd name="T5" fmla="*/ 2 h 13"/>
              <a:gd name="T6" fmla="*/ 9 w 9"/>
              <a:gd name="T7" fmla="*/ 4 h 13"/>
              <a:gd name="T8" fmla="*/ 9 w 9"/>
              <a:gd name="T9" fmla="*/ 5 h 13"/>
              <a:gd name="T10" fmla="*/ 9 w 9"/>
              <a:gd name="T11" fmla="*/ 5 h 13"/>
              <a:gd name="T12" fmla="*/ 7 w 9"/>
              <a:gd name="T13" fmla="*/ 7 h 13"/>
              <a:gd name="T14" fmla="*/ 7 w 9"/>
              <a:gd name="T15" fmla="*/ 9 h 13"/>
              <a:gd name="T16" fmla="*/ 7 w 9"/>
              <a:gd name="T17" fmla="*/ 9 h 13"/>
              <a:gd name="T18" fmla="*/ 7 w 9"/>
              <a:gd name="T19" fmla="*/ 11 h 13"/>
              <a:gd name="T20" fmla="*/ 5 w 9"/>
              <a:gd name="T21" fmla="*/ 11 h 13"/>
              <a:gd name="T22" fmla="*/ 5 w 9"/>
              <a:gd name="T23" fmla="*/ 13 h 13"/>
              <a:gd name="T24" fmla="*/ 4 w 9"/>
              <a:gd name="T25" fmla="*/ 13 h 13"/>
              <a:gd name="T26" fmla="*/ 2 w 9"/>
              <a:gd name="T27" fmla="*/ 13 h 13"/>
              <a:gd name="T28" fmla="*/ 2 w 9"/>
              <a:gd name="T29" fmla="*/ 11 h 13"/>
              <a:gd name="T30" fmla="*/ 0 w 9"/>
              <a:gd name="T31" fmla="*/ 11 h 13"/>
              <a:gd name="T32" fmla="*/ 0 w 9"/>
              <a:gd name="T33" fmla="*/ 9 h 13"/>
              <a:gd name="T34" fmla="*/ 0 w 9"/>
              <a:gd name="T35" fmla="*/ 7 h 13"/>
              <a:gd name="T36" fmla="*/ 0 w 9"/>
              <a:gd name="T37" fmla="*/ 7 h 13"/>
              <a:gd name="T38" fmla="*/ 0 w 9"/>
              <a:gd name="T39" fmla="*/ 5 h 13"/>
              <a:gd name="T40" fmla="*/ 2 w 9"/>
              <a:gd name="T41" fmla="*/ 4 h 13"/>
              <a:gd name="T42" fmla="*/ 2 w 9"/>
              <a:gd name="T43" fmla="*/ 4 h 13"/>
              <a:gd name="T44" fmla="*/ 2 w 9"/>
              <a:gd name="T45" fmla="*/ 4 h 13"/>
              <a:gd name="T46" fmla="*/ 4 w 9"/>
              <a:gd name="T47" fmla="*/ 2 h 13"/>
              <a:gd name="T48" fmla="*/ 5 w 9"/>
              <a:gd name="T49" fmla="*/ 2 h 13"/>
              <a:gd name="T50" fmla="*/ 5 w 9"/>
              <a:gd name="T51" fmla="*/ 2 h 13"/>
              <a:gd name="T52" fmla="*/ 7 w 9"/>
              <a:gd name="T53" fmla="*/ 0 h 13"/>
              <a:gd name="T54" fmla="*/ 9 w 9"/>
              <a:gd name="T5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13">
                <a:moveTo>
                  <a:pt x="9" y="0"/>
                </a:moveTo>
                <a:lnTo>
                  <a:pt x="7" y="0"/>
                </a:lnTo>
                <a:lnTo>
                  <a:pt x="7" y="2"/>
                </a:lnTo>
                <a:lnTo>
                  <a:pt x="9" y="4"/>
                </a:lnTo>
                <a:lnTo>
                  <a:pt x="9" y="5"/>
                </a:lnTo>
                <a:lnTo>
                  <a:pt x="9" y="5"/>
                </a:lnTo>
                <a:lnTo>
                  <a:pt x="7" y="7"/>
                </a:lnTo>
                <a:lnTo>
                  <a:pt x="7" y="9"/>
                </a:lnTo>
                <a:lnTo>
                  <a:pt x="7" y="9"/>
                </a:lnTo>
                <a:lnTo>
                  <a:pt x="7" y="11"/>
                </a:lnTo>
                <a:lnTo>
                  <a:pt x="5" y="11"/>
                </a:lnTo>
                <a:lnTo>
                  <a:pt x="5" y="13"/>
                </a:lnTo>
                <a:lnTo>
                  <a:pt x="4" y="13"/>
                </a:lnTo>
                <a:lnTo>
                  <a:pt x="2" y="13"/>
                </a:lnTo>
                <a:lnTo>
                  <a:pt x="2" y="11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lnTo>
                  <a:pt x="5" y="2"/>
                </a:lnTo>
                <a:lnTo>
                  <a:pt x="5" y="2"/>
                </a:lnTo>
                <a:lnTo>
                  <a:pt x="7" y="0"/>
                </a:lnTo>
                <a:lnTo>
                  <a:pt x="9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01" name="Freeform 2257"/>
          <p:cNvSpPr>
            <a:spLocks/>
          </p:cNvSpPr>
          <p:nvPr/>
        </p:nvSpPr>
        <p:spPr bwMode="auto">
          <a:xfrm>
            <a:off x="8520113" y="3738563"/>
            <a:ext cx="12700" cy="15875"/>
          </a:xfrm>
          <a:custGeom>
            <a:avLst/>
            <a:gdLst>
              <a:gd name="T0" fmla="*/ 13 w 13"/>
              <a:gd name="T1" fmla="*/ 0 h 20"/>
              <a:gd name="T2" fmla="*/ 11 w 13"/>
              <a:gd name="T3" fmla="*/ 1 h 20"/>
              <a:gd name="T4" fmla="*/ 11 w 13"/>
              <a:gd name="T5" fmla="*/ 3 h 20"/>
              <a:gd name="T6" fmla="*/ 11 w 13"/>
              <a:gd name="T7" fmla="*/ 5 h 20"/>
              <a:gd name="T8" fmla="*/ 11 w 13"/>
              <a:gd name="T9" fmla="*/ 7 h 20"/>
              <a:gd name="T10" fmla="*/ 11 w 13"/>
              <a:gd name="T11" fmla="*/ 9 h 20"/>
              <a:gd name="T12" fmla="*/ 11 w 13"/>
              <a:gd name="T13" fmla="*/ 12 h 20"/>
              <a:gd name="T14" fmla="*/ 11 w 13"/>
              <a:gd name="T15" fmla="*/ 14 h 20"/>
              <a:gd name="T16" fmla="*/ 11 w 13"/>
              <a:gd name="T17" fmla="*/ 14 h 20"/>
              <a:gd name="T18" fmla="*/ 9 w 13"/>
              <a:gd name="T19" fmla="*/ 16 h 20"/>
              <a:gd name="T20" fmla="*/ 7 w 13"/>
              <a:gd name="T21" fmla="*/ 18 h 20"/>
              <a:gd name="T22" fmla="*/ 7 w 13"/>
              <a:gd name="T23" fmla="*/ 20 h 20"/>
              <a:gd name="T24" fmla="*/ 5 w 13"/>
              <a:gd name="T25" fmla="*/ 20 h 20"/>
              <a:gd name="T26" fmla="*/ 4 w 13"/>
              <a:gd name="T27" fmla="*/ 20 h 20"/>
              <a:gd name="T28" fmla="*/ 2 w 13"/>
              <a:gd name="T29" fmla="*/ 18 h 20"/>
              <a:gd name="T30" fmla="*/ 0 w 13"/>
              <a:gd name="T31" fmla="*/ 16 h 20"/>
              <a:gd name="T32" fmla="*/ 0 w 13"/>
              <a:gd name="T33" fmla="*/ 16 h 20"/>
              <a:gd name="T34" fmla="*/ 0 w 13"/>
              <a:gd name="T35" fmla="*/ 12 h 20"/>
              <a:gd name="T36" fmla="*/ 0 w 13"/>
              <a:gd name="T37" fmla="*/ 11 h 20"/>
              <a:gd name="T38" fmla="*/ 0 w 13"/>
              <a:gd name="T39" fmla="*/ 9 h 20"/>
              <a:gd name="T40" fmla="*/ 2 w 13"/>
              <a:gd name="T41" fmla="*/ 7 h 20"/>
              <a:gd name="T42" fmla="*/ 2 w 13"/>
              <a:gd name="T43" fmla="*/ 5 h 20"/>
              <a:gd name="T44" fmla="*/ 4 w 13"/>
              <a:gd name="T45" fmla="*/ 5 h 20"/>
              <a:gd name="T46" fmla="*/ 5 w 13"/>
              <a:gd name="T47" fmla="*/ 3 h 20"/>
              <a:gd name="T48" fmla="*/ 7 w 13"/>
              <a:gd name="T49" fmla="*/ 3 h 20"/>
              <a:gd name="T50" fmla="*/ 9 w 13"/>
              <a:gd name="T51" fmla="*/ 1 h 20"/>
              <a:gd name="T52" fmla="*/ 11 w 13"/>
              <a:gd name="T53" fmla="*/ 1 h 20"/>
              <a:gd name="T54" fmla="*/ 13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13" y="0"/>
                </a:moveTo>
                <a:lnTo>
                  <a:pt x="11" y="1"/>
                </a:lnTo>
                <a:lnTo>
                  <a:pt x="11" y="3"/>
                </a:lnTo>
                <a:lnTo>
                  <a:pt x="11" y="5"/>
                </a:lnTo>
                <a:lnTo>
                  <a:pt x="11" y="7"/>
                </a:lnTo>
                <a:lnTo>
                  <a:pt x="11" y="9"/>
                </a:lnTo>
                <a:lnTo>
                  <a:pt x="11" y="12"/>
                </a:lnTo>
                <a:lnTo>
                  <a:pt x="11" y="14"/>
                </a:lnTo>
                <a:lnTo>
                  <a:pt x="11" y="14"/>
                </a:lnTo>
                <a:lnTo>
                  <a:pt x="9" y="16"/>
                </a:lnTo>
                <a:lnTo>
                  <a:pt x="7" y="18"/>
                </a:lnTo>
                <a:lnTo>
                  <a:pt x="7" y="20"/>
                </a:lnTo>
                <a:lnTo>
                  <a:pt x="5" y="20"/>
                </a:lnTo>
                <a:lnTo>
                  <a:pt x="4" y="20"/>
                </a:lnTo>
                <a:lnTo>
                  <a:pt x="2" y="18"/>
                </a:lnTo>
                <a:lnTo>
                  <a:pt x="0" y="16"/>
                </a:lnTo>
                <a:lnTo>
                  <a:pt x="0" y="16"/>
                </a:lnTo>
                <a:lnTo>
                  <a:pt x="0" y="12"/>
                </a:lnTo>
                <a:lnTo>
                  <a:pt x="0" y="11"/>
                </a:lnTo>
                <a:lnTo>
                  <a:pt x="0" y="9"/>
                </a:lnTo>
                <a:lnTo>
                  <a:pt x="2" y="7"/>
                </a:lnTo>
                <a:lnTo>
                  <a:pt x="2" y="5"/>
                </a:lnTo>
                <a:lnTo>
                  <a:pt x="4" y="5"/>
                </a:lnTo>
                <a:lnTo>
                  <a:pt x="5" y="3"/>
                </a:lnTo>
                <a:lnTo>
                  <a:pt x="7" y="3"/>
                </a:lnTo>
                <a:lnTo>
                  <a:pt x="9" y="1"/>
                </a:lnTo>
                <a:lnTo>
                  <a:pt x="11" y="1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02" name="Freeform 2258"/>
          <p:cNvSpPr>
            <a:spLocks/>
          </p:cNvSpPr>
          <p:nvPr/>
        </p:nvSpPr>
        <p:spPr bwMode="auto">
          <a:xfrm>
            <a:off x="8520113" y="3759200"/>
            <a:ext cx="12700" cy="15875"/>
          </a:xfrm>
          <a:custGeom>
            <a:avLst/>
            <a:gdLst>
              <a:gd name="T0" fmla="*/ 13 w 13"/>
              <a:gd name="T1" fmla="*/ 0 h 21"/>
              <a:gd name="T2" fmla="*/ 11 w 13"/>
              <a:gd name="T3" fmla="*/ 2 h 21"/>
              <a:gd name="T4" fmla="*/ 11 w 13"/>
              <a:gd name="T5" fmla="*/ 4 h 21"/>
              <a:gd name="T6" fmla="*/ 11 w 13"/>
              <a:gd name="T7" fmla="*/ 6 h 21"/>
              <a:gd name="T8" fmla="*/ 11 w 13"/>
              <a:gd name="T9" fmla="*/ 8 h 21"/>
              <a:gd name="T10" fmla="*/ 11 w 13"/>
              <a:gd name="T11" fmla="*/ 10 h 21"/>
              <a:gd name="T12" fmla="*/ 11 w 13"/>
              <a:gd name="T13" fmla="*/ 13 h 21"/>
              <a:gd name="T14" fmla="*/ 11 w 13"/>
              <a:gd name="T15" fmla="*/ 15 h 21"/>
              <a:gd name="T16" fmla="*/ 11 w 13"/>
              <a:gd name="T17" fmla="*/ 15 h 21"/>
              <a:gd name="T18" fmla="*/ 9 w 13"/>
              <a:gd name="T19" fmla="*/ 17 h 21"/>
              <a:gd name="T20" fmla="*/ 7 w 13"/>
              <a:gd name="T21" fmla="*/ 19 h 21"/>
              <a:gd name="T22" fmla="*/ 7 w 13"/>
              <a:gd name="T23" fmla="*/ 21 h 21"/>
              <a:gd name="T24" fmla="*/ 5 w 13"/>
              <a:gd name="T25" fmla="*/ 21 h 21"/>
              <a:gd name="T26" fmla="*/ 4 w 13"/>
              <a:gd name="T27" fmla="*/ 21 h 21"/>
              <a:gd name="T28" fmla="*/ 2 w 13"/>
              <a:gd name="T29" fmla="*/ 19 h 21"/>
              <a:gd name="T30" fmla="*/ 0 w 13"/>
              <a:gd name="T31" fmla="*/ 17 h 21"/>
              <a:gd name="T32" fmla="*/ 0 w 13"/>
              <a:gd name="T33" fmla="*/ 17 h 21"/>
              <a:gd name="T34" fmla="*/ 0 w 13"/>
              <a:gd name="T35" fmla="*/ 13 h 21"/>
              <a:gd name="T36" fmla="*/ 0 w 13"/>
              <a:gd name="T37" fmla="*/ 11 h 21"/>
              <a:gd name="T38" fmla="*/ 0 w 13"/>
              <a:gd name="T39" fmla="*/ 10 h 21"/>
              <a:gd name="T40" fmla="*/ 2 w 13"/>
              <a:gd name="T41" fmla="*/ 8 h 21"/>
              <a:gd name="T42" fmla="*/ 2 w 13"/>
              <a:gd name="T43" fmla="*/ 6 h 21"/>
              <a:gd name="T44" fmla="*/ 4 w 13"/>
              <a:gd name="T45" fmla="*/ 6 h 21"/>
              <a:gd name="T46" fmla="*/ 5 w 13"/>
              <a:gd name="T47" fmla="*/ 4 h 21"/>
              <a:gd name="T48" fmla="*/ 7 w 13"/>
              <a:gd name="T49" fmla="*/ 4 h 21"/>
              <a:gd name="T50" fmla="*/ 9 w 13"/>
              <a:gd name="T51" fmla="*/ 2 h 21"/>
              <a:gd name="T52" fmla="*/ 11 w 13"/>
              <a:gd name="T53" fmla="*/ 2 h 21"/>
              <a:gd name="T54" fmla="*/ 13 w 13"/>
              <a:gd name="T5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1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6"/>
                </a:lnTo>
                <a:lnTo>
                  <a:pt x="11" y="8"/>
                </a:lnTo>
                <a:lnTo>
                  <a:pt x="11" y="10"/>
                </a:lnTo>
                <a:lnTo>
                  <a:pt x="11" y="13"/>
                </a:lnTo>
                <a:lnTo>
                  <a:pt x="11" y="15"/>
                </a:lnTo>
                <a:lnTo>
                  <a:pt x="11" y="15"/>
                </a:lnTo>
                <a:lnTo>
                  <a:pt x="9" y="17"/>
                </a:lnTo>
                <a:lnTo>
                  <a:pt x="7" y="19"/>
                </a:lnTo>
                <a:lnTo>
                  <a:pt x="7" y="21"/>
                </a:lnTo>
                <a:lnTo>
                  <a:pt x="5" y="21"/>
                </a:lnTo>
                <a:lnTo>
                  <a:pt x="4" y="21"/>
                </a:lnTo>
                <a:lnTo>
                  <a:pt x="2" y="19"/>
                </a:lnTo>
                <a:lnTo>
                  <a:pt x="0" y="17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10"/>
                </a:lnTo>
                <a:lnTo>
                  <a:pt x="2" y="8"/>
                </a:lnTo>
                <a:lnTo>
                  <a:pt x="2" y="6"/>
                </a:lnTo>
                <a:lnTo>
                  <a:pt x="4" y="6"/>
                </a:lnTo>
                <a:lnTo>
                  <a:pt x="5" y="4"/>
                </a:lnTo>
                <a:lnTo>
                  <a:pt x="7" y="4"/>
                </a:lnTo>
                <a:lnTo>
                  <a:pt x="9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03" name="Freeform 2259"/>
          <p:cNvSpPr>
            <a:spLocks/>
          </p:cNvSpPr>
          <p:nvPr/>
        </p:nvSpPr>
        <p:spPr bwMode="auto">
          <a:xfrm>
            <a:off x="8520113" y="3781425"/>
            <a:ext cx="9525" cy="15875"/>
          </a:xfrm>
          <a:custGeom>
            <a:avLst/>
            <a:gdLst>
              <a:gd name="T0" fmla="*/ 13 w 13"/>
              <a:gd name="T1" fmla="*/ 0 h 20"/>
              <a:gd name="T2" fmla="*/ 11 w 13"/>
              <a:gd name="T3" fmla="*/ 2 h 20"/>
              <a:gd name="T4" fmla="*/ 11 w 13"/>
              <a:gd name="T5" fmla="*/ 3 h 20"/>
              <a:gd name="T6" fmla="*/ 11 w 13"/>
              <a:gd name="T7" fmla="*/ 5 h 20"/>
              <a:gd name="T8" fmla="*/ 11 w 13"/>
              <a:gd name="T9" fmla="*/ 7 h 20"/>
              <a:gd name="T10" fmla="*/ 11 w 13"/>
              <a:gd name="T11" fmla="*/ 9 h 20"/>
              <a:gd name="T12" fmla="*/ 11 w 13"/>
              <a:gd name="T13" fmla="*/ 13 h 20"/>
              <a:gd name="T14" fmla="*/ 11 w 13"/>
              <a:gd name="T15" fmla="*/ 14 h 20"/>
              <a:gd name="T16" fmla="*/ 11 w 13"/>
              <a:gd name="T17" fmla="*/ 14 h 20"/>
              <a:gd name="T18" fmla="*/ 9 w 13"/>
              <a:gd name="T19" fmla="*/ 16 h 20"/>
              <a:gd name="T20" fmla="*/ 7 w 13"/>
              <a:gd name="T21" fmla="*/ 18 h 20"/>
              <a:gd name="T22" fmla="*/ 7 w 13"/>
              <a:gd name="T23" fmla="*/ 20 h 20"/>
              <a:gd name="T24" fmla="*/ 6 w 13"/>
              <a:gd name="T25" fmla="*/ 20 h 20"/>
              <a:gd name="T26" fmla="*/ 4 w 13"/>
              <a:gd name="T27" fmla="*/ 20 h 20"/>
              <a:gd name="T28" fmla="*/ 2 w 13"/>
              <a:gd name="T29" fmla="*/ 18 h 20"/>
              <a:gd name="T30" fmla="*/ 0 w 13"/>
              <a:gd name="T31" fmla="*/ 16 h 20"/>
              <a:gd name="T32" fmla="*/ 0 w 13"/>
              <a:gd name="T33" fmla="*/ 16 h 20"/>
              <a:gd name="T34" fmla="*/ 0 w 13"/>
              <a:gd name="T35" fmla="*/ 13 h 20"/>
              <a:gd name="T36" fmla="*/ 0 w 13"/>
              <a:gd name="T37" fmla="*/ 11 h 20"/>
              <a:gd name="T38" fmla="*/ 0 w 13"/>
              <a:gd name="T39" fmla="*/ 9 h 20"/>
              <a:gd name="T40" fmla="*/ 2 w 13"/>
              <a:gd name="T41" fmla="*/ 7 h 20"/>
              <a:gd name="T42" fmla="*/ 2 w 13"/>
              <a:gd name="T43" fmla="*/ 5 h 20"/>
              <a:gd name="T44" fmla="*/ 4 w 13"/>
              <a:gd name="T45" fmla="*/ 5 h 20"/>
              <a:gd name="T46" fmla="*/ 6 w 13"/>
              <a:gd name="T47" fmla="*/ 3 h 20"/>
              <a:gd name="T48" fmla="*/ 7 w 13"/>
              <a:gd name="T49" fmla="*/ 3 h 20"/>
              <a:gd name="T50" fmla="*/ 9 w 13"/>
              <a:gd name="T51" fmla="*/ 2 h 20"/>
              <a:gd name="T52" fmla="*/ 11 w 13"/>
              <a:gd name="T53" fmla="*/ 2 h 20"/>
              <a:gd name="T54" fmla="*/ 13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13" y="0"/>
                </a:moveTo>
                <a:lnTo>
                  <a:pt x="11" y="2"/>
                </a:lnTo>
                <a:lnTo>
                  <a:pt x="11" y="3"/>
                </a:lnTo>
                <a:lnTo>
                  <a:pt x="11" y="5"/>
                </a:lnTo>
                <a:lnTo>
                  <a:pt x="11" y="7"/>
                </a:lnTo>
                <a:lnTo>
                  <a:pt x="11" y="9"/>
                </a:lnTo>
                <a:lnTo>
                  <a:pt x="11" y="13"/>
                </a:lnTo>
                <a:lnTo>
                  <a:pt x="11" y="14"/>
                </a:lnTo>
                <a:lnTo>
                  <a:pt x="11" y="14"/>
                </a:lnTo>
                <a:lnTo>
                  <a:pt x="9" y="16"/>
                </a:lnTo>
                <a:lnTo>
                  <a:pt x="7" y="18"/>
                </a:lnTo>
                <a:lnTo>
                  <a:pt x="7" y="20"/>
                </a:lnTo>
                <a:lnTo>
                  <a:pt x="6" y="20"/>
                </a:lnTo>
                <a:lnTo>
                  <a:pt x="4" y="20"/>
                </a:lnTo>
                <a:lnTo>
                  <a:pt x="2" y="18"/>
                </a:lnTo>
                <a:lnTo>
                  <a:pt x="0" y="16"/>
                </a:lnTo>
                <a:lnTo>
                  <a:pt x="0" y="16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2" y="7"/>
                </a:lnTo>
                <a:lnTo>
                  <a:pt x="2" y="5"/>
                </a:lnTo>
                <a:lnTo>
                  <a:pt x="4" y="5"/>
                </a:lnTo>
                <a:lnTo>
                  <a:pt x="6" y="3"/>
                </a:lnTo>
                <a:lnTo>
                  <a:pt x="7" y="3"/>
                </a:lnTo>
                <a:lnTo>
                  <a:pt x="9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04" name="Freeform 2260"/>
          <p:cNvSpPr>
            <a:spLocks/>
          </p:cNvSpPr>
          <p:nvPr/>
        </p:nvSpPr>
        <p:spPr bwMode="auto">
          <a:xfrm>
            <a:off x="8520113" y="3800475"/>
            <a:ext cx="9525" cy="17463"/>
          </a:xfrm>
          <a:custGeom>
            <a:avLst/>
            <a:gdLst>
              <a:gd name="T0" fmla="*/ 13 w 13"/>
              <a:gd name="T1" fmla="*/ 0 h 22"/>
              <a:gd name="T2" fmla="*/ 11 w 13"/>
              <a:gd name="T3" fmla="*/ 1 h 22"/>
              <a:gd name="T4" fmla="*/ 11 w 13"/>
              <a:gd name="T5" fmla="*/ 3 h 22"/>
              <a:gd name="T6" fmla="*/ 11 w 13"/>
              <a:gd name="T7" fmla="*/ 7 h 22"/>
              <a:gd name="T8" fmla="*/ 11 w 13"/>
              <a:gd name="T9" fmla="*/ 9 h 22"/>
              <a:gd name="T10" fmla="*/ 11 w 13"/>
              <a:gd name="T11" fmla="*/ 11 h 22"/>
              <a:gd name="T12" fmla="*/ 11 w 13"/>
              <a:gd name="T13" fmla="*/ 13 h 22"/>
              <a:gd name="T14" fmla="*/ 11 w 13"/>
              <a:gd name="T15" fmla="*/ 14 h 22"/>
              <a:gd name="T16" fmla="*/ 11 w 13"/>
              <a:gd name="T17" fmla="*/ 16 h 22"/>
              <a:gd name="T18" fmla="*/ 9 w 13"/>
              <a:gd name="T19" fmla="*/ 18 h 22"/>
              <a:gd name="T20" fmla="*/ 7 w 13"/>
              <a:gd name="T21" fmla="*/ 20 h 22"/>
              <a:gd name="T22" fmla="*/ 7 w 13"/>
              <a:gd name="T23" fmla="*/ 22 h 22"/>
              <a:gd name="T24" fmla="*/ 6 w 13"/>
              <a:gd name="T25" fmla="*/ 22 h 22"/>
              <a:gd name="T26" fmla="*/ 4 w 13"/>
              <a:gd name="T27" fmla="*/ 22 h 22"/>
              <a:gd name="T28" fmla="*/ 2 w 13"/>
              <a:gd name="T29" fmla="*/ 20 h 22"/>
              <a:gd name="T30" fmla="*/ 0 w 13"/>
              <a:gd name="T31" fmla="*/ 18 h 22"/>
              <a:gd name="T32" fmla="*/ 0 w 13"/>
              <a:gd name="T33" fmla="*/ 16 h 22"/>
              <a:gd name="T34" fmla="*/ 0 w 13"/>
              <a:gd name="T35" fmla="*/ 14 h 22"/>
              <a:gd name="T36" fmla="*/ 0 w 13"/>
              <a:gd name="T37" fmla="*/ 13 h 22"/>
              <a:gd name="T38" fmla="*/ 0 w 13"/>
              <a:gd name="T39" fmla="*/ 11 h 22"/>
              <a:gd name="T40" fmla="*/ 2 w 13"/>
              <a:gd name="T41" fmla="*/ 9 h 22"/>
              <a:gd name="T42" fmla="*/ 2 w 13"/>
              <a:gd name="T43" fmla="*/ 7 h 22"/>
              <a:gd name="T44" fmla="*/ 4 w 13"/>
              <a:gd name="T45" fmla="*/ 5 h 22"/>
              <a:gd name="T46" fmla="*/ 6 w 13"/>
              <a:gd name="T47" fmla="*/ 3 h 22"/>
              <a:gd name="T48" fmla="*/ 7 w 13"/>
              <a:gd name="T49" fmla="*/ 3 h 22"/>
              <a:gd name="T50" fmla="*/ 9 w 13"/>
              <a:gd name="T51" fmla="*/ 1 h 22"/>
              <a:gd name="T52" fmla="*/ 11 w 13"/>
              <a:gd name="T53" fmla="*/ 1 h 22"/>
              <a:gd name="T54" fmla="*/ 13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13" y="0"/>
                </a:moveTo>
                <a:lnTo>
                  <a:pt x="11" y="1"/>
                </a:lnTo>
                <a:lnTo>
                  <a:pt x="11" y="3"/>
                </a:lnTo>
                <a:lnTo>
                  <a:pt x="11" y="7"/>
                </a:lnTo>
                <a:lnTo>
                  <a:pt x="11" y="9"/>
                </a:lnTo>
                <a:lnTo>
                  <a:pt x="11" y="11"/>
                </a:lnTo>
                <a:lnTo>
                  <a:pt x="11" y="13"/>
                </a:lnTo>
                <a:lnTo>
                  <a:pt x="11" y="14"/>
                </a:lnTo>
                <a:lnTo>
                  <a:pt x="11" y="16"/>
                </a:lnTo>
                <a:lnTo>
                  <a:pt x="9" y="18"/>
                </a:lnTo>
                <a:lnTo>
                  <a:pt x="7" y="20"/>
                </a:lnTo>
                <a:lnTo>
                  <a:pt x="7" y="22"/>
                </a:lnTo>
                <a:lnTo>
                  <a:pt x="6" y="22"/>
                </a:lnTo>
                <a:lnTo>
                  <a:pt x="4" y="22"/>
                </a:lnTo>
                <a:lnTo>
                  <a:pt x="2" y="20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0" y="13"/>
                </a:lnTo>
                <a:lnTo>
                  <a:pt x="0" y="11"/>
                </a:lnTo>
                <a:lnTo>
                  <a:pt x="2" y="9"/>
                </a:lnTo>
                <a:lnTo>
                  <a:pt x="2" y="7"/>
                </a:lnTo>
                <a:lnTo>
                  <a:pt x="4" y="5"/>
                </a:lnTo>
                <a:lnTo>
                  <a:pt x="6" y="3"/>
                </a:lnTo>
                <a:lnTo>
                  <a:pt x="7" y="3"/>
                </a:lnTo>
                <a:lnTo>
                  <a:pt x="9" y="1"/>
                </a:lnTo>
                <a:lnTo>
                  <a:pt x="11" y="1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05" name="Freeform 2261"/>
          <p:cNvSpPr>
            <a:spLocks/>
          </p:cNvSpPr>
          <p:nvPr/>
        </p:nvSpPr>
        <p:spPr bwMode="auto">
          <a:xfrm>
            <a:off x="8509000" y="3790950"/>
            <a:ext cx="11113" cy="15875"/>
          </a:xfrm>
          <a:custGeom>
            <a:avLst/>
            <a:gdLst>
              <a:gd name="T0" fmla="*/ 0 w 13"/>
              <a:gd name="T1" fmla="*/ 0 h 20"/>
              <a:gd name="T2" fmla="*/ 0 w 13"/>
              <a:gd name="T3" fmla="*/ 2 h 20"/>
              <a:gd name="T4" fmla="*/ 0 w 13"/>
              <a:gd name="T5" fmla="*/ 3 h 20"/>
              <a:gd name="T6" fmla="*/ 0 w 13"/>
              <a:gd name="T7" fmla="*/ 5 h 20"/>
              <a:gd name="T8" fmla="*/ 0 w 13"/>
              <a:gd name="T9" fmla="*/ 7 h 20"/>
              <a:gd name="T10" fmla="*/ 0 w 13"/>
              <a:gd name="T11" fmla="*/ 9 h 20"/>
              <a:gd name="T12" fmla="*/ 0 w 13"/>
              <a:gd name="T13" fmla="*/ 13 h 20"/>
              <a:gd name="T14" fmla="*/ 0 w 13"/>
              <a:gd name="T15" fmla="*/ 14 h 20"/>
              <a:gd name="T16" fmla="*/ 2 w 13"/>
              <a:gd name="T17" fmla="*/ 14 h 20"/>
              <a:gd name="T18" fmla="*/ 2 w 13"/>
              <a:gd name="T19" fmla="*/ 16 h 20"/>
              <a:gd name="T20" fmla="*/ 4 w 13"/>
              <a:gd name="T21" fmla="*/ 18 h 20"/>
              <a:gd name="T22" fmla="*/ 6 w 13"/>
              <a:gd name="T23" fmla="*/ 20 h 20"/>
              <a:gd name="T24" fmla="*/ 8 w 13"/>
              <a:gd name="T25" fmla="*/ 20 h 20"/>
              <a:gd name="T26" fmla="*/ 9 w 13"/>
              <a:gd name="T27" fmla="*/ 20 h 20"/>
              <a:gd name="T28" fmla="*/ 11 w 13"/>
              <a:gd name="T29" fmla="*/ 18 h 20"/>
              <a:gd name="T30" fmla="*/ 11 w 13"/>
              <a:gd name="T31" fmla="*/ 16 h 20"/>
              <a:gd name="T32" fmla="*/ 13 w 13"/>
              <a:gd name="T33" fmla="*/ 16 h 20"/>
              <a:gd name="T34" fmla="*/ 13 w 13"/>
              <a:gd name="T35" fmla="*/ 13 h 20"/>
              <a:gd name="T36" fmla="*/ 11 w 13"/>
              <a:gd name="T37" fmla="*/ 11 h 20"/>
              <a:gd name="T38" fmla="*/ 11 w 13"/>
              <a:gd name="T39" fmla="*/ 9 h 20"/>
              <a:gd name="T40" fmla="*/ 11 w 13"/>
              <a:gd name="T41" fmla="*/ 7 h 20"/>
              <a:gd name="T42" fmla="*/ 9 w 13"/>
              <a:gd name="T43" fmla="*/ 5 h 20"/>
              <a:gd name="T44" fmla="*/ 8 w 13"/>
              <a:gd name="T45" fmla="*/ 5 h 20"/>
              <a:gd name="T46" fmla="*/ 6 w 13"/>
              <a:gd name="T47" fmla="*/ 3 h 20"/>
              <a:gd name="T48" fmla="*/ 4 w 13"/>
              <a:gd name="T49" fmla="*/ 3 h 20"/>
              <a:gd name="T50" fmla="*/ 2 w 13"/>
              <a:gd name="T51" fmla="*/ 2 h 20"/>
              <a:gd name="T52" fmla="*/ 2 w 13"/>
              <a:gd name="T53" fmla="*/ 2 h 20"/>
              <a:gd name="T54" fmla="*/ 0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0" y="0"/>
                </a:moveTo>
                <a:lnTo>
                  <a:pt x="0" y="2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3"/>
                </a:lnTo>
                <a:lnTo>
                  <a:pt x="0" y="14"/>
                </a:lnTo>
                <a:lnTo>
                  <a:pt x="2" y="14"/>
                </a:lnTo>
                <a:lnTo>
                  <a:pt x="2" y="16"/>
                </a:lnTo>
                <a:lnTo>
                  <a:pt x="4" y="18"/>
                </a:lnTo>
                <a:lnTo>
                  <a:pt x="6" y="20"/>
                </a:lnTo>
                <a:lnTo>
                  <a:pt x="8" y="20"/>
                </a:lnTo>
                <a:lnTo>
                  <a:pt x="9" y="20"/>
                </a:lnTo>
                <a:lnTo>
                  <a:pt x="11" y="18"/>
                </a:lnTo>
                <a:lnTo>
                  <a:pt x="11" y="16"/>
                </a:lnTo>
                <a:lnTo>
                  <a:pt x="13" y="16"/>
                </a:lnTo>
                <a:lnTo>
                  <a:pt x="13" y="13"/>
                </a:lnTo>
                <a:lnTo>
                  <a:pt x="11" y="11"/>
                </a:lnTo>
                <a:lnTo>
                  <a:pt x="11" y="9"/>
                </a:lnTo>
                <a:lnTo>
                  <a:pt x="11" y="7"/>
                </a:lnTo>
                <a:lnTo>
                  <a:pt x="9" y="5"/>
                </a:lnTo>
                <a:lnTo>
                  <a:pt x="8" y="5"/>
                </a:lnTo>
                <a:lnTo>
                  <a:pt x="6" y="3"/>
                </a:lnTo>
                <a:lnTo>
                  <a:pt x="4" y="3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06" name="Freeform 2262"/>
          <p:cNvSpPr>
            <a:spLocks/>
          </p:cNvSpPr>
          <p:nvPr/>
        </p:nvSpPr>
        <p:spPr bwMode="auto">
          <a:xfrm>
            <a:off x="8510588" y="3811588"/>
            <a:ext cx="9525" cy="17462"/>
          </a:xfrm>
          <a:custGeom>
            <a:avLst/>
            <a:gdLst>
              <a:gd name="T0" fmla="*/ 0 w 13"/>
              <a:gd name="T1" fmla="*/ 0 h 22"/>
              <a:gd name="T2" fmla="*/ 0 w 13"/>
              <a:gd name="T3" fmla="*/ 1 h 22"/>
              <a:gd name="T4" fmla="*/ 0 w 13"/>
              <a:gd name="T5" fmla="*/ 3 h 22"/>
              <a:gd name="T6" fmla="*/ 0 w 13"/>
              <a:gd name="T7" fmla="*/ 7 h 22"/>
              <a:gd name="T8" fmla="*/ 0 w 13"/>
              <a:gd name="T9" fmla="*/ 9 h 22"/>
              <a:gd name="T10" fmla="*/ 0 w 13"/>
              <a:gd name="T11" fmla="*/ 11 h 22"/>
              <a:gd name="T12" fmla="*/ 0 w 13"/>
              <a:gd name="T13" fmla="*/ 12 h 22"/>
              <a:gd name="T14" fmla="*/ 0 w 13"/>
              <a:gd name="T15" fmla="*/ 14 h 22"/>
              <a:gd name="T16" fmla="*/ 2 w 13"/>
              <a:gd name="T17" fmla="*/ 16 h 22"/>
              <a:gd name="T18" fmla="*/ 2 w 13"/>
              <a:gd name="T19" fmla="*/ 18 h 22"/>
              <a:gd name="T20" fmla="*/ 4 w 13"/>
              <a:gd name="T21" fmla="*/ 20 h 22"/>
              <a:gd name="T22" fmla="*/ 6 w 13"/>
              <a:gd name="T23" fmla="*/ 22 h 22"/>
              <a:gd name="T24" fmla="*/ 7 w 13"/>
              <a:gd name="T25" fmla="*/ 22 h 22"/>
              <a:gd name="T26" fmla="*/ 9 w 13"/>
              <a:gd name="T27" fmla="*/ 22 h 22"/>
              <a:gd name="T28" fmla="*/ 11 w 13"/>
              <a:gd name="T29" fmla="*/ 20 h 22"/>
              <a:gd name="T30" fmla="*/ 11 w 13"/>
              <a:gd name="T31" fmla="*/ 18 h 22"/>
              <a:gd name="T32" fmla="*/ 13 w 13"/>
              <a:gd name="T33" fmla="*/ 16 h 22"/>
              <a:gd name="T34" fmla="*/ 13 w 13"/>
              <a:gd name="T35" fmla="*/ 14 h 22"/>
              <a:gd name="T36" fmla="*/ 11 w 13"/>
              <a:gd name="T37" fmla="*/ 12 h 22"/>
              <a:gd name="T38" fmla="*/ 11 w 13"/>
              <a:gd name="T39" fmla="*/ 11 h 22"/>
              <a:gd name="T40" fmla="*/ 11 w 13"/>
              <a:gd name="T41" fmla="*/ 9 h 22"/>
              <a:gd name="T42" fmla="*/ 9 w 13"/>
              <a:gd name="T43" fmla="*/ 7 h 22"/>
              <a:gd name="T44" fmla="*/ 7 w 13"/>
              <a:gd name="T45" fmla="*/ 5 h 22"/>
              <a:gd name="T46" fmla="*/ 6 w 13"/>
              <a:gd name="T47" fmla="*/ 3 h 22"/>
              <a:gd name="T48" fmla="*/ 4 w 13"/>
              <a:gd name="T49" fmla="*/ 3 h 22"/>
              <a:gd name="T50" fmla="*/ 2 w 13"/>
              <a:gd name="T51" fmla="*/ 1 h 22"/>
              <a:gd name="T52" fmla="*/ 2 w 13"/>
              <a:gd name="T53" fmla="*/ 1 h 22"/>
              <a:gd name="T54" fmla="*/ 0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0" y="0"/>
                </a:moveTo>
                <a:lnTo>
                  <a:pt x="0" y="1"/>
                </a:lnTo>
                <a:lnTo>
                  <a:pt x="0" y="3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0" y="12"/>
                </a:lnTo>
                <a:lnTo>
                  <a:pt x="0" y="14"/>
                </a:lnTo>
                <a:lnTo>
                  <a:pt x="2" y="16"/>
                </a:lnTo>
                <a:lnTo>
                  <a:pt x="2" y="18"/>
                </a:lnTo>
                <a:lnTo>
                  <a:pt x="4" y="20"/>
                </a:lnTo>
                <a:lnTo>
                  <a:pt x="6" y="22"/>
                </a:lnTo>
                <a:lnTo>
                  <a:pt x="7" y="22"/>
                </a:lnTo>
                <a:lnTo>
                  <a:pt x="9" y="22"/>
                </a:lnTo>
                <a:lnTo>
                  <a:pt x="11" y="20"/>
                </a:lnTo>
                <a:lnTo>
                  <a:pt x="11" y="18"/>
                </a:lnTo>
                <a:lnTo>
                  <a:pt x="13" y="16"/>
                </a:lnTo>
                <a:lnTo>
                  <a:pt x="13" y="14"/>
                </a:lnTo>
                <a:lnTo>
                  <a:pt x="11" y="12"/>
                </a:lnTo>
                <a:lnTo>
                  <a:pt x="11" y="11"/>
                </a:lnTo>
                <a:lnTo>
                  <a:pt x="11" y="9"/>
                </a:lnTo>
                <a:lnTo>
                  <a:pt x="9" y="7"/>
                </a:lnTo>
                <a:lnTo>
                  <a:pt x="7" y="5"/>
                </a:lnTo>
                <a:lnTo>
                  <a:pt x="6" y="3"/>
                </a:lnTo>
                <a:lnTo>
                  <a:pt x="4" y="3"/>
                </a:lnTo>
                <a:lnTo>
                  <a:pt x="2" y="1"/>
                </a:lnTo>
                <a:lnTo>
                  <a:pt x="2" y="1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07" name="Freeform 2263"/>
          <p:cNvSpPr>
            <a:spLocks/>
          </p:cNvSpPr>
          <p:nvPr/>
        </p:nvSpPr>
        <p:spPr bwMode="auto">
          <a:xfrm>
            <a:off x="8510588" y="3767138"/>
            <a:ext cx="9525" cy="17462"/>
          </a:xfrm>
          <a:custGeom>
            <a:avLst/>
            <a:gdLst>
              <a:gd name="T0" fmla="*/ 0 w 13"/>
              <a:gd name="T1" fmla="*/ 0 h 22"/>
              <a:gd name="T2" fmla="*/ 0 w 13"/>
              <a:gd name="T3" fmla="*/ 2 h 22"/>
              <a:gd name="T4" fmla="*/ 0 w 13"/>
              <a:gd name="T5" fmla="*/ 4 h 22"/>
              <a:gd name="T6" fmla="*/ 0 w 13"/>
              <a:gd name="T7" fmla="*/ 8 h 22"/>
              <a:gd name="T8" fmla="*/ 0 w 13"/>
              <a:gd name="T9" fmla="*/ 10 h 22"/>
              <a:gd name="T10" fmla="*/ 0 w 13"/>
              <a:gd name="T11" fmla="*/ 11 h 22"/>
              <a:gd name="T12" fmla="*/ 0 w 13"/>
              <a:gd name="T13" fmla="*/ 13 h 22"/>
              <a:gd name="T14" fmla="*/ 0 w 13"/>
              <a:gd name="T15" fmla="*/ 15 h 22"/>
              <a:gd name="T16" fmla="*/ 2 w 13"/>
              <a:gd name="T17" fmla="*/ 17 h 22"/>
              <a:gd name="T18" fmla="*/ 2 w 13"/>
              <a:gd name="T19" fmla="*/ 19 h 22"/>
              <a:gd name="T20" fmla="*/ 4 w 13"/>
              <a:gd name="T21" fmla="*/ 21 h 22"/>
              <a:gd name="T22" fmla="*/ 6 w 13"/>
              <a:gd name="T23" fmla="*/ 22 h 22"/>
              <a:gd name="T24" fmla="*/ 7 w 13"/>
              <a:gd name="T25" fmla="*/ 22 h 22"/>
              <a:gd name="T26" fmla="*/ 9 w 13"/>
              <a:gd name="T27" fmla="*/ 22 h 22"/>
              <a:gd name="T28" fmla="*/ 11 w 13"/>
              <a:gd name="T29" fmla="*/ 21 h 22"/>
              <a:gd name="T30" fmla="*/ 11 w 13"/>
              <a:gd name="T31" fmla="*/ 19 h 22"/>
              <a:gd name="T32" fmla="*/ 13 w 13"/>
              <a:gd name="T33" fmla="*/ 17 h 22"/>
              <a:gd name="T34" fmla="*/ 13 w 13"/>
              <a:gd name="T35" fmla="*/ 15 h 22"/>
              <a:gd name="T36" fmla="*/ 11 w 13"/>
              <a:gd name="T37" fmla="*/ 13 h 22"/>
              <a:gd name="T38" fmla="*/ 11 w 13"/>
              <a:gd name="T39" fmla="*/ 11 h 22"/>
              <a:gd name="T40" fmla="*/ 11 w 13"/>
              <a:gd name="T41" fmla="*/ 10 h 22"/>
              <a:gd name="T42" fmla="*/ 9 w 13"/>
              <a:gd name="T43" fmla="*/ 8 h 22"/>
              <a:gd name="T44" fmla="*/ 7 w 13"/>
              <a:gd name="T45" fmla="*/ 6 h 22"/>
              <a:gd name="T46" fmla="*/ 6 w 13"/>
              <a:gd name="T47" fmla="*/ 4 h 22"/>
              <a:gd name="T48" fmla="*/ 4 w 13"/>
              <a:gd name="T49" fmla="*/ 4 h 22"/>
              <a:gd name="T50" fmla="*/ 2 w 13"/>
              <a:gd name="T51" fmla="*/ 2 h 22"/>
              <a:gd name="T52" fmla="*/ 2 w 13"/>
              <a:gd name="T53" fmla="*/ 2 h 22"/>
              <a:gd name="T54" fmla="*/ 0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8"/>
                </a:lnTo>
                <a:lnTo>
                  <a:pt x="0" y="10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  <a:lnTo>
                  <a:pt x="4" y="21"/>
                </a:lnTo>
                <a:lnTo>
                  <a:pt x="6" y="22"/>
                </a:lnTo>
                <a:lnTo>
                  <a:pt x="7" y="22"/>
                </a:lnTo>
                <a:lnTo>
                  <a:pt x="9" y="22"/>
                </a:lnTo>
                <a:lnTo>
                  <a:pt x="11" y="21"/>
                </a:lnTo>
                <a:lnTo>
                  <a:pt x="11" y="19"/>
                </a:lnTo>
                <a:lnTo>
                  <a:pt x="13" y="17"/>
                </a:lnTo>
                <a:lnTo>
                  <a:pt x="13" y="15"/>
                </a:lnTo>
                <a:lnTo>
                  <a:pt x="11" y="13"/>
                </a:lnTo>
                <a:lnTo>
                  <a:pt x="11" y="11"/>
                </a:lnTo>
                <a:lnTo>
                  <a:pt x="11" y="10"/>
                </a:lnTo>
                <a:lnTo>
                  <a:pt x="9" y="8"/>
                </a:lnTo>
                <a:lnTo>
                  <a:pt x="7" y="6"/>
                </a:lnTo>
                <a:lnTo>
                  <a:pt x="6" y="4"/>
                </a:lnTo>
                <a:lnTo>
                  <a:pt x="4" y="4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08" name="Freeform 2264"/>
          <p:cNvSpPr>
            <a:spLocks/>
          </p:cNvSpPr>
          <p:nvPr/>
        </p:nvSpPr>
        <p:spPr bwMode="auto">
          <a:xfrm>
            <a:off x="8510588" y="3746500"/>
            <a:ext cx="9525" cy="15875"/>
          </a:xfrm>
          <a:custGeom>
            <a:avLst/>
            <a:gdLst>
              <a:gd name="T0" fmla="*/ 0 w 13"/>
              <a:gd name="T1" fmla="*/ 0 h 20"/>
              <a:gd name="T2" fmla="*/ 0 w 13"/>
              <a:gd name="T3" fmla="*/ 1 h 20"/>
              <a:gd name="T4" fmla="*/ 0 w 13"/>
              <a:gd name="T5" fmla="*/ 3 h 20"/>
              <a:gd name="T6" fmla="*/ 0 w 13"/>
              <a:gd name="T7" fmla="*/ 5 h 20"/>
              <a:gd name="T8" fmla="*/ 0 w 13"/>
              <a:gd name="T9" fmla="*/ 7 h 20"/>
              <a:gd name="T10" fmla="*/ 0 w 13"/>
              <a:gd name="T11" fmla="*/ 9 h 20"/>
              <a:gd name="T12" fmla="*/ 0 w 13"/>
              <a:gd name="T13" fmla="*/ 12 h 20"/>
              <a:gd name="T14" fmla="*/ 0 w 13"/>
              <a:gd name="T15" fmla="*/ 14 h 20"/>
              <a:gd name="T16" fmla="*/ 2 w 13"/>
              <a:gd name="T17" fmla="*/ 14 h 20"/>
              <a:gd name="T18" fmla="*/ 2 w 13"/>
              <a:gd name="T19" fmla="*/ 16 h 20"/>
              <a:gd name="T20" fmla="*/ 4 w 13"/>
              <a:gd name="T21" fmla="*/ 18 h 20"/>
              <a:gd name="T22" fmla="*/ 6 w 13"/>
              <a:gd name="T23" fmla="*/ 20 h 20"/>
              <a:gd name="T24" fmla="*/ 7 w 13"/>
              <a:gd name="T25" fmla="*/ 20 h 20"/>
              <a:gd name="T26" fmla="*/ 9 w 13"/>
              <a:gd name="T27" fmla="*/ 20 h 20"/>
              <a:gd name="T28" fmla="*/ 11 w 13"/>
              <a:gd name="T29" fmla="*/ 18 h 20"/>
              <a:gd name="T30" fmla="*/ 11 w 13"/>
              <a:gd name="T31" fmla="*/ 16 h 20"/>
              <a:gd name="T32" fmla="*/ 13 w 13"/>
              <a:gd name="T33" fmla="*/ 16 h 20"/>
              <a:gd name="T34" fmla="*/ 13 w 13"/>
              <a:gd name="T35" fmla="*/ 12 h 20"/>
              <a:gd name="T36" fmla="*/ 11 w 13"/>
              <a:gd name="T37" fmla="*/ 11 h 20"/>
              <a:gd name="T38" fmla="*/ 11 w 13"/>
              <a:gd name="T39" fmla="*/ 9 h 20"/>
              <a:gd name="T40" fmla="*/ 11 w 13"/>
              <a:gd name="T41" fmla="*/ 7 h 20"/>
              <a:gd name="T42" fmla="*/ 9 w 13"/>
              <a:gd name="T43" fmla="*/ 5 h 20"/>
              <a:gd name="T44" fmla="*/ 7 w 13"/>
              <a:gd name="T45" fmla="*/ 5 h 20"/>
              <a:gd name="T46" fmla="*/ 6 w 13"/>
              <a:gd name="T47" fmla="*/ 3 h 20"/>
              <a:gd name="T48" fmla="*/ 4 w 13"/>
              <a:gd name="T49" fmla="*/ 3 h 20"/>
              <a:gd name="T50" fmla="*/ 2 w 13"/>
              <a:gd name="T51" fmla="*/ 1 h 20"/>
              <a:gd name="T52" fmla="*/ 2 w 13"/>
              <a:gd name="T53" fmla="*/ 1 h 20"/>
              <a:gd name="T54" fmla="*/ 0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0" y="0"/>
                </a:moveTo>
                <a:lnTo>
                  <a:pt x="0" y="1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2"/>
                </a:lnTo>
                <a:lnTo>
                  <a:pt x="0" y="14"/>
                </a:lnTo>
                <a:lnTo>
                  <a:pt x="2" y="14"/>
                </a:lnTo>
                <a:lnTo>
                  <a:pt x="2" y="16"/>
                </a:lnTo>
                <a:lnTo>
                  <a:pt x="4" y="18"/>
                </a:lnTo>
                <a:lnTo>
                  <a:pt x="6" y="20"/>
                </a:lnTo>
                <a:lnTo>
                  <a:pt x="7" y="20"/>
                </a:lnTo>
                <a:lnTo>
                  <a:pt x="9" y="20"/>
                </a:lnTo>
                <a:lnTo>
                  <a:pt x="11" y="18"/>
                </a:lnTo>
                <a:lnTo>
                  <a:pt x="11" y="16"/>
                </a:lnTo>
                <a:lnTo>
                  <a:pt x="13" y="16"/>
                </a:lnTo>
                <a:lnTo>
                  <a:pt x="13" y="12"/>
                </a:lnTo>
                <a:lnTo>
                  <a:pt x="11" y="11"/>
                </a:lnTo>
                <a:lnTo>
                  <a:pt x="11" y="9"/>
                </a:lnTo>
                <a:lnTo>
                  <a:pt x="11" y="7"/>
                </a:lnTo>
                <a:lnTo>
                  <a:pt x="9" y="5"/>
                </a:lnTo>
                <a:lnTo>
                  <a:pt x="7" y="5"/>
                </a:lnTo>
                <a:lnTo>
                  <a:pt x="6" y="3"/>
                </a:lnTo>
                <a:lnTo>
                  <a:pt x="4" y="3"/>
                </a:lnTo>
                <a:lnTo>
                  <a:pt x="2" y="1"/>
                </a:lnTo>
                <a:lnTo>
                  <a:pt x="2" y="1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09" name="Freeform 2265"/>
          <p:cNvSpPr>
            <a:spLocks/>
          </p:cNvSpPr>
          <p:nvPr/>
        </p:nvSpPr>
        <p:spPr bwMode="auto">
          <a:xfrm>
            <a:off x="8510588" y="3725863"/>
            <a:ext cx="9525" cy="17462"/>
          </a:xfrm>
          <a:custGeom>
            <a:avLst/>
            <a:gdLst>
              <a:gd name="T0" fmla="*/ 0 w 13"/>
              <a:gd name="T1" fmla="*/ 0 h 20"/>
              <a:gd name="T2" fmla="*/ 0 w 13"/>
              <a:gd name="T3" fmla="*/ 2 h 20"/>
              <a:gd name="T4" fmla="*/ 0 w 13"/>
              <a:gd name="T5" fmla="*/ 4 h 20"/>
              <a:gd name="T6" fmla="*/ 0 w 13"/>
              <a:gd name="T7" fmla="*/ 5 h 20"/>
              <a:gd name="T8" fmla="*/ 0 w 13"/>
              <a:gd name="T9" fmla="*/ 7 h 20"/>
              <a:gd name="T10" fmla="*/ 0 w 13"/>
              <a:gd name="T11" fmla="*/ 9 h 20"/>
              <a:gd name="T12" fmla="*/ 0 w 13"/>
              <a:gd name="T13" fmla="*/ 13 h 20"/>
              <a:gd name="T14" fmla="*/ 0 w 13"/>
              <a:gd name="T15" fmla="*/ 15 h 20"/>
              <a:gd name="T16" fmla="*/ 2 w 13"/>
              <a:gd name="T17" fmla="*/ 15 h 20"/>
              <a:gd name="T18" fmla="*/ 2 w 13"/>
              <a:gd name="T19" fmla="*/ 16 h 20"/>
              <a:gd name="T20" fmla="*/ 4 w 13"/>
              <a:gd name="T21" fmla="*/ 18 h 20"/>
              <a:gd name="T22" fmla="*/ 6 w 13"/>
              <a:gd name="T23" fmla="*/ 20 h 20"/>
              <a:gd name="T24" fmla="*/ 7 w 13"/>
              <a:gd name="T25" fmla="*/ 20 h 20"/>
              <a:gd name="T26" fmla="*/ 9 w 13"/>
              <a:gd name="T27" fmla="*/ 20 h 20"/>
              <a:gd name="T28" fmla="*/ 11 w 13"/>
              <a:gd name="T29" fmla="*/ 18 h 20"/>
              <a:gd name="T30" fmla="*/ 11 w 13"/>
              <a:gd name="T31" fmla="*/ 16 h 20"/>
              <a:gd name="T32" fmla="*/ 13 w 13"/>
              <a:gd name="T33" fmla="*/ 16 h 20"/>
              <a:gd name="T34" fmla="*/ 13 w 13"/>
              <a:gd name="T35" fmla="*/ 13 h 20"/>
              <a:gd name="T36" fmla="*/ 11 w 13"/>
              <a:gd name="T37" fmla="*/ 11 h 20"/>
              <a:gd name="T38" fmla="*/ 11 w 13"/>
              <a:gd name="T39" fmla="*/ 9 h 20"/>
              <a:gd name="T40" fmla="*/ 11 w 13"/>
              <a:gd name="T41" fmla="*/ 7 h 20"/>
              <a:gd name="T42" fmla="*/ 9 w 13"/>
              <a:gd name="T43" fmla="*/ 5 h 20"/>
              <a:gd name="T44" fmla="*/ 7 w 13"/>
              <a:gd name="T45" fmla="*/ 5 h 20"/>
              <a:gd name="T46" fmla="*/ 6 w 13"/>
              <a:gd name="T47" fmla="*/ 4 h 20"/>
              <a:gd name="T48" fmla="*/ 4 w 13"/>
              <a:gd name="T49" fmla="*/ 4 h 20"/>
              <a:gd name="T50" fmla="*/ 2 w 13"/>
              <a:gd name="T51" fmla="*/ 2 h 20"/>
              <a:gd name="T52" fmla="*/ 2 w 13"/>
              <a:gd name="T53" fmla="*/ 2 h 20"/>
              <a:gd name="T54" fmla="*/ 0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3"/>
                </a:lnTo>
                <a:lnTo>
                  <a:pt x="0" y="15"/>
                </a:lnTo>
                <a:lnTo>
                  <a:pt x="2" y="15"/>
                </a:lnTo>
                <a:lnTo>
                  <a:pt x="2" y="16"/>
                </a:lnTo>
                <a:lnTo>
                  <a:pt x="4" y="18"/>
                </a:lnTo>
                <a:lnTo>
                  <a:pt x="6" y="20"/>
                </a:lnTo>
                <a:lnTo>
                  <a:pt x="7" y="20"/>
                </a:lnTo>
                <a:lnTo>
                  <a:pt x="9" y="20"/>
                </a:lnTo>
                <a:lnTo>
                  <a:pt x="11" y="18"/>
                </a:lnTo>
                <a:lnTo>
                  <a:pt x="11" y="16"/>
                </a:lnTo>
                <a:lnTo>
                  <a:pt x="13" y="16"/>
                </a:lnTo>
                <a:lnTo>
                  <a:pt x="13" y="13"/>
                </a:lnTo>
                <a:lnTo>
                  <a:pt x="11" y="11"/>
                </a:lnTo>
                <a:lnTo>
                  <a:pt x="11" y="9"/>
                </a:lnTo>
                <a:lnTo>
                  <a:pt x="11" y="7"/>
                </a:lnTo>
                <a:lnTo>
                  <a:pt x="9" y="5"/>
                </a:lnTo>
                <a:lnTo>
                  <a:pt x="7" y="5"/>
                </a:lnTo>
                <a:lnTo>
                  <a:pt x="6" y="4"/>
                </a:lnTo>
                <a:lnTo>
                  <a:pt x="4" y="4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10" name="Freeform 2266"/>
          <p:cNvSpPr>
            <a:spLocks/>
          </p:cNvSpPr>
          <p:nvPr/>
        </p:nvSpPr>
        <p:spPr bwMode="auto">
          <a:xfrm>
            <a:off x="8510588" y="3706813"/>
            <a:ext cx="9525" cy="17462"/>
          </a:xfrm>
          <a:custGeom>
            <a:avLst/>
            <a:gdLst>
              <a:gd name="T0" fmla="*/ 0 w 13"/>
              <a:gd name="T1" fmla="*/ 0 h 22"/>
              <a:gd name="T2" fmla="*/ 0 w 13"/>
              <a:gd name="T3" fmla="*/ 2 h 22"/>
              <a:gd name="T4" fmla="*/ 0 w 13"/>
              <a:gd name="T5" fmla="*/ 4 h 22"/>
              <a:gd name="T6" fmla="*/ 0 w 13"/>
              <a:gd name="T7" fmla="*/ 6 h 22"/>
              <a:gd name="T8" fmla="*/ 0 w 13"/>
              <a:gd name="T9" fmla="*/ 9 h 22"/>
              <a:gd name="T10" fmla="*/ 2 w 13"/>
              <a:gd name="T11" fmla="*/ 11 h 22"/>
              <a:gd name="T12" fmla="*/ 2 w 13"/>
              <a:gd name="T13" fmla="*/ 13 h 22"/>
              <a:gd name="T14" fmla="*/ 2 w 13"/>
              <a:gd name="T15" fmla="*/ 15 h 22"/>
              <a:gd name="T16" fmla="*/ 2 w 13"/>
              <a:gd name="T17" fmla="*/ 17 h 22"/>
              <a:gd name="T18" fmla="*/ 4 w 13"/>
              <a:gd name="T19" fmla="*/ 19 h 22"/>
              <a:gd name="T20" fmla="*/ 6 w 13"/>
              <a:gd name="T21" fmla="*/ 20 h 22"/>
              <a:gd name="T22" fmla="*/ 6 w 13"/>
              <a:gd name="T23" fmla="*/ 20 h 22"/>
              <a:gd name="T24" fmla="*/ 7 w 13"/>
              <a:gd name="T25" fmla="*/ 22 h 22"/>
              <a:gd name="T26" fmla="*/ 9 w 13"/>
              <a:gd name="T27" fmla="*/ 22 h 22"/>
              <a:gd name="T28" fmla="*/ 11 w 13"/>
              <a:gd name="T29" fmla="*/ 20 h 22"/>
              <a:gd name="T30" fmla="*/ 11 w 13"/>
              <a:gd name="T31" fmla="*/ 19 h 22"/>
              <a:gd name="T32" fmla="*/ 13 w 13"/>
              <a:gd name="T33" fmla="*/ 19 h 22"/>
              <a:gd name="T34" fmla="*/ 13 w 13"/>
              <a:gd name="T35" fmla="*/ 15 h 22"/>
              <a:gd name="T36" fmla="*/ 11 w 13"/>
              <a:gd name="T37" fmla="*/ 13 h 22"/>
              <a:gd name="T38" fmla="*/ 11 w 13"/>
              <a:gd name="T39" fmla="*/ 11 h 22"/>
              <a:gd name="T40" fmla="*/ 9 w 13"/>
              <a:gd name="T41" fmla="*/ 9 h 22"/>
              <a:gd name="T42" fmla="*/ 9 w 13"/>
              <a:gd name="T43" fmla="*/ 7 h 22"/>
              <a:gd name="T44" fmla="*/ 7 w 13"/>
              <a:gd name="T45" fmla="*/ 6 h 22"/>
              <a:gd name="T46" fmla="*/ 6 w 13"/>
              <a:gd name="T47" fmla="*/ 6 h 22"/>
              <a:gd name="T48" fmla="*/ 4 w 13"/>
              <a:gd name="T49" fmla="*/ 4 h 22"/>
              <a:gd name="T50" fmla="*/ 2 w 13"/>
              <a:gd name="T51" fmla="*/ 2 h 22"/>
              <a:gd name="T52" fmla="*/ 2 w 13"/>
              <a:gd name="T53" fmla="*/ 2 h 22"/>
              <a:gd name="T54" fmla="*/ 0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2" y="11"/>
                </a:lnTo>
                <a:lnTo>
                  <a:pt x="2" y="13"/>
                </a:lnTo>
                <a:lnTo>
                  <a:pt x="2" y="15"/>
                </a:lnTo>
                <a:lnTo>
                  <a:pt x="2" y="17"/>
                </a:lnTo>
                <a:lnTo>
                  <a:pt x="4" y="19"/>
                </a:lnTo>
                <a:lnTo>
                  <a:pt x="6" y="20"/>
                </a:lnTo>
                <a:lnTo>
                  <a:pt x="6" y="20"/>
                </a:lnTo>
                <a:lnTo>
                  <a:pt x="7" y="22"/>
                </a:lnTo>
                <a:lnTo>
                  <a:pt x="9" y="22"/>
                </a:lnTo>
                <a:lnTo>
                  <a:pt x="11" y="20"/>
                </a:lnTo>
                <a:lnTo>
                  <a:pt x="11" y="19"/>
                </a:lnTo>
                <a:lnTo>
                  <a:pt x="13" y="19"/>
                </a:lnTo>
                <a:lnTo>
                  <a:pt x="13" y="15"/>
                </a:lnTo>
                <a:lnTo>
                  <a:pt x="11" y="13"/>
                </a:lnTo>
                <a:lnTo>
                  <a:pt x="11" y="11"/>
                </a:lnTo>
                <a:lnTo>
                  <a:pt x="9" y="9"/>
                </a:lnTo>
                <a:lnTo>
                  <a:pt x="9" y="7"/>
                </a:lnTo>
                <a:lnTo>
                  <a:pt x="7" y="6"/>
                </a:lnTo>
                <a:lnTo>
                  <a:pt x="6" y="6"/>
                </a:lnTo>
                <a:lnTo>
                  <a:pt x="4" y="4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11" name="Freeform 2267"/>
          <p:cNvSpPr>
            <a:spLocks/>
          </p:cNvSpPr>
          <p:nvPr/>
        </p:nvSpPr>
        <p:spPr bwMode="auto">
          <a:xfrm>
            <a:off x="8510588" y="3689350"/>
            <a:ext cx="9525" cy="17463"/>
          </a:xfrm>
          <a:custGeom>
            <a:avLst/>
            <a:gdLst>
              <a:gd name="T0" fmla="*/ 0 w 13"/>
              <a:gd name="T1" fmla="*/ 0 h 22"/>
              <a:gd name="T2" fmla="*/ 0 w 13"/>
              <a:gd name="T3" fmla="*/ 2 h 22"/>
              <a:gd name="T4" fmla="*/ 0 w 13"/>
              <a:gd name="T5" fmla="*/ 4 h 22"/>
              <a:gd name="T6" fmla="*/ 0 w 13"/>
              <a:gd name="T7" fmla="*/ 7 h 22"/>
              <a:gd name="T8" fmla="*/ 0 w 13"/>
              <a:gd name="T9" fmla="*/ 9 h 22"/>
              <a:gd name="T10" fmla="*/ 0 w 13"/>
              <a:gd name="T11" fmla="*/ 11 h 22"/>
              <a:gd name="T12" fmla="*/ 0 w 13"/>
              <a:gd name="T13" fmla="*/ 13 h 22"/>
              <a:gd name="T14" fmla="*/ 0 w 13"/>
              <a:gd name="T15" fmla="*/ 15 h 22"/>
              <a:gd name="T16" fmla="*/ 2 w 13"/>
              <a:gd name="T17" fmla="*/ 17 h 22"/>
              <a:gd name="T18" fmla="*/ 2 w 13"/>
              <a:gd name="T19" fmla="*/ 18 h 22"/>
              <a:gd name="T20" fmla="*/ 4 w 13"/>
              <a:gd name="T21" fmla="*/ 20 h 22"/>
              <a:gd name="T22" fmla="*/ 6 w 13"/>
              <a:gd name="T23" fmla="*/ 22 h 22"/>
              <a:gd name="T24" fmla="*/ 7 w 13"/>
              <a:gd name="T25" fmla="*/ 22 h 22"/>
              <a:gd name="T26" fmla="*/ 9 w 13"/>
              <a:gd name="T27" fmla="*/ 22 h 22"/>
              <a:gd name="T28" fmla="*/ 11 w 13"/>
              <a:gd name="T29" fmla="*/ 20 h 22"/>
              <a:gd name="T30" fmla="*/ 11 w 13"/>
              <a:gd name="T31" fmla="*/ 18 h 22"/>
              <a:gd name="T32" fmla="*/ 13 w 13"/>
              <a:gd name="T33" fmla="*/ 17 h 22"/>
              <a:gd name="T34" fmla="*/ 13 w 13"/>
              <a:gd name="T35" fmla="*/ 15 h 22"/>
              <a:gd name="T36" fmla="*/ 11 w 13"/>
              <a:gd name="T37" fmla="*/ 13 h 22"/>
              <a:gd name="T38" fmla="*/ 11 w 13"/>
              <a:gd name="T39" fmla="*/ 11 h 22"/>
              <a:gd name="T40" fmla="*/ 11 w 13"/>
              <a:gd name="T41" fmla="*/ 9 h 22"/>
              <a:gd name="T42" fmla="*/ 9 w 13"/>
              <a:gd name="T43" fmla="*/ 7 h 22"/>
              <a:gd name="T44" fmla="*/ 7 w 13"/>
              <a:gd name="T45" fmla="*/ 6 h 22"/>
              <a:gd name="T46" fmla="*/ 6 w 13"/>
              <a:gd name="T47" fmla="*/ 4 h 22"/>
              <a:gd name="T48" fmla="*/ 4 w 13"/>
              <a:gd name="T49" fmla="*/ 4 h 22"/>
              <a:gd name="T50" fmla="*/ 2 w 13"/>
              <a:gd name="T51" fmla="*/ 2 h 22"/>
              <a:gd name="T52" fmla="*/ 2 w 13"/>
              <a:gd name="T53" fmla="*/ 2 h 22"/>
              <a:gd name="T54" fmla="*/ 0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8"/>
                </a:lnTo>
                <a:lnTo>
                  <a:pt x="4" y="20"/>
                </a:lnTo>
                <a:lnTo>
                  <a:pt x="6" y="22"/>
                </a:lnTo>
                <a:lnTo>
                  <a:pt x="7" y="22"/>
                </a:lnTo>
                <a:lnTo>
                  <a:pt x="9" y="22"/>
                </a:lnTo>
                <a:lnTo>
                  <a:pt x="11" y="20"/>
                </a:lnTo>
                <a:lnTo>
                  <a:pt x="11" y="18"/>
                </a:lnTo>
                <a:lnTo>
                  <a:pt x="13" y="17"/>
                </a:lnTo>
                <a:lnTo>
                  <a:pt x="13" y="15"/>
                </a:lnTo>
                <a:lnTo>
                  <a:pt x="11" y="13"/>
                </a:lnTo>
                <a:lnTo>
                  <a:pt x="11" y="11"/>
                </a:lnTo>
                <a:lnTo>
                  <a:pt x="11" y="9"/>
                </a:lnTo>
                <a:lnTo>
                  <a:pt x="9" y="7"/>
                </a:lnTo>
                <a:lnTo>
                  <a:pt x="7" y="6"/>
                </a:lnTo>
                <a:lnTo>
                  <a:pt x="6" y="4"/>
                </a:lnTo>
                <a:lnTo>
                  <a:pt x="4" y="4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12" name="Freeform 2268"/>
          <p:cNvSpPr>
            <a:spLocks/>
          </p:cNvSpPr>
          <p:nvPr/>
        </p:nvSpPr>
        <p:spPr bwMode="auto">
          <a:xfrm>
            <a:off x="8509000" y="3668713"/>
            <a:ext cx="11113" cy="17462"/>
          </a:xfrm>
          <a:custGeom>
            <a:avLst/>
            <a:gdLst>
              <a:gd name="T0" fmla="*/ 0 w 13"/>
              <a:gd name="T1" fmla="*/ 0 h 22"/>
              <a:gd name="T2" fmla="*/ 0 w 13"/>
              <a:gd name="T3" fmla="*/ 2 h 22"/>
              <a:gd name="T4" fmla="*/ 0 w 13"/>
              <a:gd name="T5" fmla="*/ 4 h 22"/>
              <a:gd name="T6" fmla="*/ 0 w 13"/>
              <a:gd name="T7" fmla="*/ 8 h 22"/>
              <a:gd name="T8" fmla="*/ 0 w 13"/>
              <a:gd name="T9" fmla="*/ 10 h 22"/>
              <a:gd name="T10" fmla="*/ 0 w 13"/>
              <a:gd name="T11" fmla="*/ 11 h 22"/>
              <a:gd name="T12" fmla="*/ 0 w 13"/>
              <a:gd name="T13" fmla="*/ 13 h 22"/>
              <a:gd name="T14" fmla="*/ 0 w 13"/>
              <a:gd name="T15" fmla="*/ 15 h 22"/>
              <a:gd name="T16" fmla="*/ 2 w 13"/>
              <a:gd name="T17" fmla="*/ 17 h 22"/>
              <a:gd name="T18" fmla="*/ 2 w 13"/>
              <a:gd name="T19" fmla="*/ 19 h 22"/>
              <a:gd name="T20" fmla="*/ 4 w 13"/>
              <a:gd name="T21" fmla="*/ 21 h 22"/>
              <a:gd name="T22" fmla="*/ 6 w 13"/>
              <a:gd name="T23" fmla="*/ 22 h 22"/>
              <a:gd name="T24" fmla="*/ 8 w 13"/>
              <a:gd name="T25" fmla="*/ 22 h 22"/>
              <a:gd name="T26" fmla="*/ 9 w 13"/>
              <a:gd name="T27" fmla="*/ 22 h 22"/>
              <a:gd name="T28" fmla="*/ 11 w 13"/>
              <a:gd name="T29" fmla="*/ 21 h 22"/>
              <a:gd name="T30" fmla="*/ 11 w 13"/>
              <a:gd name="T31" fmla="*/ 19 h 22"/>
              <a:gd name="T32" fmla="*/ 13 w 13"/>
              <a:gd name="T33" fmla="*/ 17 h 22"/>
              <a:gd name="T34" fmla="*/ 13 w 13"/>
              <a:gd name="T35" fmla="*/ 15 h 22"/>
              <a:gd name="T36" fmla="*/ 11 w 13"/>
              <a:gd name="T37" fmla="*/ 13 h 22"/>
              <a:gd name="T38" fmla="*/ 11 w 13"/>
              <a:gd name="T39" fmla="*/ 11 h 22"/>
              <a:gd name="T40" fmla="*/ 11 w 13"/>
              <a:gd name="T41" fmla="*/ 10 h 22"/>
              <a:gd name="T42" fmla="*/ 9 w 13"/>
              <a:gd name="T43" fmla="*/ 8 h 22"/>
              <a:gd name="T44" fmla="*/ 8 w 13"/>
              <a:gd name="T45" fmla="*/ 6 h 22"/>
              <a:gd name="T46" fmla="*/ 6 w 13"/>
              <a:gd name="T47" fmla="*/ 4 h 22"/>
              <a:gd name="T48" fmla="*/ 4 w 13"/>
              <a:gd name="T49" fmla="*/ 4 h 22"/>
              <a:gd name="T50" fmla="*/ 2 w 13"/>
              <a:gd name="T51" fmla="*/ 2 h 22"/>
              <a:gd name="T52" fmla="*/ 2 w 13"/>
              <a:gd name="T53" fmla="*/ 2 h 22"/>
              <a:gd name="T54" fmla="*/ 0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8"/>
                </a:lnTo>
                <a:lnTo>
                  <a:pt x="0" y="10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  <a:lnTo>
                  <a:pt x="4" y="21"/>
                </a:lnTo>
                <a:lnTo>
                  <a:pt x="6" y="22"/>
                </a:lnTo>
                <a:lnTo>
                  <a:pt x="8" y="22"/>
                </a:lnTo>
                <a:lnTo>
                  <a:pt x="9" y="22"/>
                </a:lnTo>
                <a:lnTo>
                  <a:pt x="11" y="21"/>
                </a:lnTo>
                <a:lnTo>
                  <a:pt x="11" y="19"/>
                </a:lnTo>
                <a:lnTo>
                  <a:pt x="13" y="17"/>
                </a:lnTo>
                <a:lnTo>
                  <a:pt x="13" y="15"/>
                </a:lnTo>
                <a:lnTo>
                  <a:pt x="11" y="13"/>
                </a:lnTo>
                <a:lnTo>
                  <a:pt x="11" y="11"/>
                </a:lnTo>
                <a:lnTo>
                  <a:pt x="11" y="10"/>
                </a:lnTo>
                <a:lnTo>
                  <a:pt x="9" y="8"/>
                </a:lnTo>
                <a:lnTo>
                  <a:pt x="8" y="6"/>
                </a:lnTo>
                <a:lnTo>
                  <a:pt x="6" y="4"/>
                </a:lnTo>
                <a:lnTo>
                  <a:pt x="4" y="4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13" name="Freeform 2269"/>
          <p:cNvSpPr>
            <a:spLocks/>
          </p:cNvSpPr>
          <p:nvPr/>
        </p:nvSpPr>
        <p:spPr bwMode="auto">
          <a:xfrm>
            <a:off x="8515350" y="3652838"/>
            <a:ext cx="17463" cy="26987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4 h 33"/>
              <a:gd name="T4" fmla="*/ 18 w 20"/>
              <a:gd name="T5" fmla="*/ 5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6 h 33"/>
              <a:gd name="T12" fmla="*/ 18 w 20"/>
              <a:gd name="T13" fmla="*/ 20 h 33"/>
              <a:gd name="T14" fmla="*/ 16 w 20"/>
              <a:gd name="T15" fmla="*/ 22 h 33"/>
              <a:gd name="T16" fmla="*/ 16 w 20"/>
              <a:gd name="T17" fmla="*/ 26 h 33"/>
              <a:gd name="T18" fmla="*/ 14 w 20"/>
              <a:gd name="T19" fmla="*/ 29 h 33"/>
              <a:gd name="T20" fmla="*/ 12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5 w 20"/>
              <a:gd name="T27" fmla="*/ 33 h 33"/>
              <a:gd name="T28" fmla="*/ 1 w 20"/>
              <a:gd name="T29" fmla="*/ 31 h 33"/>
              <a:gd name="T30" fmla="*/ 0 w 20"/>
              <a:gd name="T31" fmla="*/ 29 h 33"/>
              <a:gd name="T32" fmla="*/ 0 w 20"/>
              <a:gd name="T33" fmla="*/ 28 h 33"/>
              <a:gd name="T34" fmla="*/ 0 w 20"/>
              <a:gd name="T35" fmla="*/ 22 h 33"/>
              <a:gd name="T36" fmla="*/ 0 w 20"/>
              <a:gd name="T37" fmla="*/ 18 h 33"/>
              <a:gd name="T38" fmla="*/ 1 w 20"/>
              <a:gd name="T39" fmla="*/ 16 h 33"/>
              <a:gd name="T40" fmla="*/ 3 w 20"/>
              <a:gd name="T41" fmla="*/ 13 h 33"/>
              <a:gd name="T42" fmla="*/ 5 w 20"/>
              <a:gd name="T43" fmla="*/ 11 h 33"/>
              <a:gd name="T44" fmla="*/ 5 w 20"/>
              <a:gd name="T45" fmla="*/ 9 h 33"/>
              <a:gd name="T46" fmla="*/ 9 w 20"/>
              <a:gd name="T47" fmla="*/ 7 h 33"/>
              <a:gd name="T48" fmla="*/ 11 w 20"/>
              <a:gd name="T49" fmla="*/ 5 h 33"/>
              <a:gd name="T50" fmla="*/ 14 w 20"/>
              <a:gd name="T51" fmla="*/ 4 h 33"/>
              <a:gd name="T52" fmla="*/ 16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4"/>
                </a:lnTo>
                <a:lnTo>
                  <a:pt x="18" y="5"/>
                </a:lnTo>
                <a:lnTo>
                  <a:pt x="18" y="9"/>
                </a:lnTo>
                <a:lnTo>
                  <a:pt x="18" y="13"/>
                </a:lnTo>
                <a:lnTo>
                  <a:pt x="18" y="16"/>
                </a:lnTo>
                <a:lnTo>
                  <a:pt x="18" y="20"/>
                </a:lnTo>
                <a:lnTo>
                  <a:pt x="16" y="22"/>
                </a:lnTo>
                <a:lnTo>
                  <a:pt x="16" y="26"/>
                </a:lnTo>
                <a:lnTo>
                  <a:pt x="14" y="29"/>
                </a:lnTo>
                <a:lnTo>
                  <a:pt x="12" y="31"/>
                </a:lnTo>
                <a:lnTo>
                  <a:pt x="9" y="33"/>
                </a:lnTo>
                <a:lnTo>
                  <a:pt x="7" y="33"/>
                </a:lnTo>
                <a:lnTo>
                  <a:pt x="5" y="33"/>
                </a:lnTo>
                <a:lnTo>
                  <a:pt x="1" y="31"/>
                </a:lnTo>
                <a:lnTo>
                  <a:pt x="0" y="29"/>
                </a:lnTo>
                <a:lnTo>
                  <a:pt x="0" y="28"/>
                </a:lnTo>
                <a:lnTo>
                  <a:pt x="0" y="22"/>
                </a:lnTo>
                <a:lnTo>
                  <a:pt x="0" y="18"/>
                </a:lnTo>
                <a:lnTo>
                  <a:pt x="1" y="16"/>
                </a:lnTo>
                <a:lnTo>
                  <a:pt x="3" y="13"/>
                </a:lnTo>
                <a:lnTo>
                  <a:pt x="5" y="11"/>
                </a:lnTo>
                <a:lnTo>
                  <a:pt x="5" y="9"/>
                </a:lnTo>
                <a:lnTo>
                  <a:pt x="9" y="7"/>
                </a:lnTo>
                <a:lnTo>
                  <a:pt x="11" y="5"/>
                </a:lnTo>
                <a:lnTo>
                  <a:pt x="14" y="4"/>
                </a:lnTo>
                <a:lnTo>
                  <a:pt x="16" y="2"/>
                </a:lnTo>
                <a:lnTo>
                  <a:pt x="2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14" name="Freeform 2270"/>
          <p:cNvSpPr>
            <a:spLocks/>
          </p:cNvSpPr>
          <p:nvPr/>
        </p:nvSpPr>
        <p:spPr bwMode="auto">
          <a:xfrm>
            <a:off x="8515350" y="3652838"/>
            <a:ext cx="17463" cy="26987"/>
          </a:xfrm>
          <a:custGeom>
            <a:avLst/>
            <a:gdLst>
              <a:gd name="T0" fmla="*/ 20 w 20"/>
              <a:gd name="T1" fmla="*/ 0 h 33"/>
              <a:gd name="T2" fmla="*/ 18 w 20"/>
              <a:gd name="T3" fmla="*/ 4 h 33"/>
              <a:gd name="T4" fmla="*/ 18 w 20"/>
              <a:gd name="T5" fmla="*/ 5 h 33"/>
              <a:gd name="T6" fmla="*/ 18 w 20"/>
              <a:gd name="T7" fmla="*/ 9 h 33"/>
              <a:gd name="T8" fmla="*/ 18 w 20"/>
              <a:gd name="T9" fmla="*/ 13 h 33"/>
              <a:gd name="T10" fmla="*/ 18 w 20"/>
              <a:gd name="T11" fmla="*/ 16 h 33"/>
              <a:gd name="T12" fmla="*/ 18 w 20"/>
              <a:gd name="T13" fmla="*/ 20 h 33"/>
              <a:gd name="T14" fmla="*/ 16 w 20"/>
              <a:gd name="T15" fmla="*/ 22 h 33"/>
              <a:gd name="T16" fmla="*/ 16 w 20"/>
              <a:gd name="T17" fmla="*/ 26 h 33"/>
              <a:gd name="T18" fmla="*/ 14 w 20"/>
              <a:gd name="T19" fmla="*/ 29 h 33"/>
              <a:gd name="T20" fmla="*/ 12 w 20"/>
              <a:gd name="T21" fmla="*/ 31 h 33"/>
              <a:gd name="T22" fmla="*/ 9 w 20"/>
              <a:gd name="T23" fmla="*/ 33 h 33"/>
              <a:gd name="T24" fmla="*/ 7 w 20"/>
              <a:gd name="T25" fmla="*/ 33 h 33"/>
              <a:gd name="T26" fmla="*/ 5 w 20"/>
              <a:gd name="T27" fmla="*/ 33 h 33"/>
              <a:gd name="T28" fmla="*/ 1 w 20"/>
              <a:gd name="T29" fmla="*/ 31 h 33"/>
              <a:gd name="T30" fmla="*/ 0 w 20"/>
              <a:gd name="T31" fmla="*/ 29 h 33"/>
              <a:gd name="T32" fmla="*/ 0 w 20"/>
              <a:gd name="T33" fmla="*/ 28 h 33"/>
              <a:gd name="T34" fmla="*/ 0 w 20"/>
              <a:gd name="T35" fmla="*/ 22 h 33"/>
              <a:gd name="T36" fmla="*/ 0 w 20"/>
              <a:gd name="T37" fmla="*/ 18 h 33"/>
              <a:gd name="T38" fmla="*/ 1 w 20"/>
              <a:gd name="T39" fmla="*/ 16 h 33"/>
              <a:gd name="T40" fmla="*/ 3 w 20"/>
              <a:gd name="T41" fmla="*/ 13 h 33"/>
              <a:gd name="T42" fmla="*/ 5 w 20"/>
              <a:gd name="T43" fmla="*/ 11 h 33"/>
              <a:gd name="T44" fmla="*/ 5 w 20"/>
              <a:gd name="T45" fmla="*/ 9 h 33"/>
              <a:gd name="T46" fmla="*/ 9 w 20"/>
              <a:gd name="T47" fmla="*/ 7 h 33"/>
              <a:gd name="T48" fmla="*/ 11 w 20"/>
              <a:gd name="T49" fmla="*/ 5 h 33"/>
              <a:gd name="T50" fmla="*/ 14 w 20"/>
              <a:gd name="T51" fmla="*/ 4 h 33"/>
              <a:gd name="T52" fmla="*/ 16 w 20"/>
              <a:gd name="T53" fmla="*/ 2 h 33"/>
              <a:gd name="T54" fmla="*/ 20 w 20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33">
                <a:moveTo>
                  <a:pt x="20" y="0"/>
                </a:moveTo>
                <a:lnTo>
                  <a:pt x="18" y="4"/>
                </a:lnTo>
                <a:lnTo>
                  <a:pt x="18" y="5"/>
                </a:lnTo>
                <a:lnTo>
                  <a:pt x="18" y="9"/>
                </a:lnTo>
                <a:lnTo>
                  <a:pt x="18" y="13"/>
                </a:lnTo>
                <a:lnTo>
                  <a:pt x="18" y="16"/>
                </a:lnTo>
                <a:lnTo>
                  <a:pt x="18" y="20"/>
                </a:lnTo>
                <a:lnTo>
                  <a:pt x="16" y="22"/>
                </a:lnTo>
                <a:lnTo>
                  <a:pt x="16" y="26"/>
                </a:lnTo>
                <a:lnTo>
                  <a:pt x="14" y="29"/>
                </a:lnTo>
                <a:lnTo>
                  <a:pt x="12" y="31"/>
                </a:lnTo>
                <a:lnTo>
                  <a:pt x="9" y="33"/>
                </a:lnTo>
                <a:lnTo>
                  <a:pt x="7" y="33"/>
                </a:lnTo>
                <a:lnTo>
                  <a:pt x="5" y="33"/>
                </a:lnTo>
                <a:lnTo>
                  <a:pt x="1" y="31"/>
                </a:lnTo>
                <a:lnTo>
                  <a:pt x="0" y="29"/>
                </a:lnTo>
                <a:lnTo>
                  <a:pt x="0" y="28"/>
                </a:lnTo>
                <a:lnTo>
                  <a:pt x="0" y="22"/>
                </a:lnTo>
                <a:lnTo>
                  <a:pt x="0" y="18"/>
                </a:lnTo>
                <a:lnTo>
                  <a:pt x="1" y="16"/>
                </a:lnTo>
                <a:lnTo>
                  <a:pt x="3" y="13"/>
                </a:lnTo>
                <a:lnTo>
                  <a:pt x="5" y="11"/>
                </a:lnTo>
                <a:lnTo>
                  <a:pt x="5" y="9"/>
                </a:lnTo>
                <a:lnTo>
                  <a:pt x="9" y="7"/>
                </a:lnTo>
                <a:lnTo>
                  <a:pt x="11" y="5"/>
                </a:lnTo>
                <a:lnTo>
                  <a:pt x="14" y="4"/>
                </a:lnTo>
                <a:lnTo>
                  <a:pt x="16" y="2"/>
                </a:lnTo>
                <a:lnTo>
                  <a:pt x="2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15" name="Freeform 2271"/>
          <p:cNvSpPr>
            <a:spLocks/>
          </p:cNvSpPr>
          <p:nvPr/>
        </p:nvSpPr>
        <p:spPr bwMode="auto">
          <a:xfrm>
            <a:off x="8516938" y="3662363"/>
            <a:ext cx="9525" cy="15875"/>
          </a:xfrm>
          <a:custGeom>
            <a:avLst/>
            <a:gdLst>
              <a:gd name="T0" fmla="*/ 13 w 13"/>
              <a:gd name="T1" fmla="*/ 0 h 20"/>
              <a:gd name="T2" fmla="*/ 11 w 13"/>
              <a:gd name="T3" fmla="*/ 2 h 20"/>
              <a:gd name="T4" fmla="*/ 11 w 13"/>
              <a:gd name="T5" fmla="*/ 4 h 20"/>
              <a:gd name="T6" fmla="*/ 11 w 13"/>
              <a:gd name="T7" fmla="*/ 5 h 20"/>
              <a:gd name="T8" fmla="*/ 11 w 13"/>
              <a:gd name="T9" fmla="*/ 7 h 20"/>
              <a:gd name="T10" fmla="*/ 11 w 13"/>
              <a:gd name="T11" fmla="*/ 9 h 20"/>
              <a:gd name="T12" fmla="*/ 11 w 13"/>
              <a:gd name="T13" fmla="*/ 13 h 20"/>
              <a:gd name="T14" fmla="*/ 11 w 13"/>
              <a:gd name="T15" fmla="*/ 15 h 20"/>
              <a:gd name="T16" fmla="*/ 11 w 13"/>
              <a:gd name="T17" fmla="*/ 15 h 20"/>
              <a:gd name="T18" fmla="*/ 10 w 13"/>
              <a:gd name="T19" fmla="*/ 17 h 20"/>
              <a:gd name="T20" fmla="*/ 8 w 13"/>
              <a:gd name="T21" fmla="*/ 18 h 20"/>
              <a:gd name="T22" fmla="*/ 8 w 13"/>
              <a:gd name="T23" fmla="*/ 20 h 20"/>
              <a:gd name="T24" fmla="*/ 6 w 13"/>
              <a:gd name="T25" fmla="*/ 20 h 20"/>
              <a:gd name="T26" fmla="*/ 4 w 13"/>
              <a:gd name="T27" fmla="*/ 20 h 20"/>
              <a:gd name="T28" fmla="*/ 2 w 13"/>
              <a:gd name="T29" fmla="*/ 18 h 20"/>
              <a:gd name="T30" fmla="*/ 0 w 13"/>
              <a:gd name="T31" fmla="*/ 17 h 20"/>
              <a:gd name="T32" fmla="*/ 0 w 13"/>
              <a:gd name="T33" fmla="*/ 17 h 20"/>
              <a:gd name="T34" fmla="*/ 0 w 13"/>
              <a:gd name="T35" fmla="*/ 13 h 20"/>
              <a:gd name="T36" fmla="*/ 0 w 13"/>
              <a:gd name="T37" fmla="*/ 11 h 20"/>
              <a:gd name="T38" fmla="*/ 0 w 13"/>
              <a:gd name="T39" fmla="*/ 9 h 20"/>
              <a:gd name="T40" fmla="*/ 2 w 13"/>
              <a:gd name="T41" fmla="*/ 7 h 20"/>
              <a:gd name="T42" fmla="*/ 2 w 13"/>
              <a:gd name="T43" fmla="*/ 5 h 20"/>
              <a:gd name="T44" fmla="*/ 4 w 13"/>
              <a:gd name="T45" fmla="*/ 5 h 20"/>
              <a:gd name="T46" fmla="*/ 6 w 13"/>
              <a:gd name="T47" fmla="*/ 4 h 20"/>
              <a:gd name="T48" fmla="*/ 8 w 13"/>
              <a:gd name="T49" fmla="*/ 4 h 20"/>
              <a:gd name="T50" fmla="*/ 10 w 13"/>
              <a:gd name="T51" fmla="*/ 2 h 20"/>
              <a:gd name="T52" fmla="*/ 11 w 13"/>
              <a:gd name="T53" fmla="*/ 2 h 20"/>
              <a:gd name="T54" fmla="*/ 13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5"/>
                </a:lnTo>
                <a:lnTo>
                  <a:pt x="11" y="7"/>
                </a:lnTo>
                <a:lnTo>
                  <a:pt x="11" y="9"/>
                </a:lnTo>
                <a:lnTo>
                  <a:pt x="11" y="13"/>
                </a:lnTo>
                <a:lnTo>
                  <a:pt x="11" y="15"/>
                </a:lnTo>
                <a:lnTo>
                  <a:pt x="11" y="15"/>
                </a:lnTo>
                <a:lnTo>
                  <a:pt x="10" y="17"/>
                </a:lnTo>
                <a:lnTo>
                  <a:pt x="8" y="18"/>
                </a:lnTo>
                <a:lnTo>
                  <a:pt x="8" y="20"/>
                </a:lnTo>
                <a:lnTo>
                  <a:pt x="6" y="20"/>
                </a:lnTo>
                <a:lnTo>
                  <a:pt x="4" y="20"/>
                </a:lnTo>
                <a:lnTo>
                  <a:pt x="2" y="18"/>
                </a:lnTo>
                <a:lnTo>
                  <a:pt x="0" y="17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2" y="7"/>
                </a:lnTo>
                <a:lnTo>
                  <a:pt x="2" y="5"/>
                </a:lnTo>
                <a:lnTo>
                  <a:pt x="4" y="5"/>
                </a:lnTo>
                <a:lnTo>
                  <a:pt x="6" y="4"/>
                </a:lnTo>
                <a:lnTo>
                  <a:pt x="8" y="4"/>
                </a:lnTo>
                <a:lnTo>
                  <a:pt x="10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16" name="Freeform 2272"/>
          <p:cNvSpPr>
            <a:spLocks/>
          </p:cNvSpPr>
          <p:nvPr/>
        </p:nvSpPr>
        <p:spPr bwMode="auto">
          <a:xfrm>
            <a:off x="8507413" y="3649663"/>
            <a:ext cx="12700" cy="15875"/>
          </a:xfrm>
          <a:custGeom>
            <a:avLst/>
            <a:gdLst>
              <a:gd name="T0" fmla="*/ 0 w 15"/>
              <a:gd name="T1" fmla="*/ 0 h 21"/>
              <a:gd name="T2" fmla="*/ 0 w 15"/>
              <a:gd name="T3" fmla="*/ 2 h 21"/>
              <a:gd name="T4" fmla="*/ 0 w 15"/>
              <a:gd name="T5" fmla="*/ 4 h 21"/>
              <a:gd name="T6" fmla="*/ 0 w 15"/>
              <a:gd name="T7" fmla="*/ 6 h 21"/>
              <a:gd name="T8" fmla="*/ 0 w 15"/>
              <a:gd name="T9" fmla="*/ 8 h 21"/>
              <a:gd name="T10" fmla="*/ 0 w 15"/>
              <a:gd name="T11" fmla="*/ 10 h 21"/>
              <a:gd name="T12" fmla="*/ 0 w 15"/>
              <a:gd name="T13" fmla="*/ 13 h 21"/>
              <a:gd name="T14" fmla="*/ 0 w 15"/>
              <a:gd name="T15" fmla="*/ 15 h 21"/>
              <a:gd name="T16" fmla="*/ 2 w 15"/>
              <a:gd name="T17" fmla="*/ 15 h 21"/>
              <a:gd name="T18" fmla="*/ 4 w 15"/>
              <a:gd name="T19" fmla="*/ 17 h 21"/>
              <a:gd name="T20" fmla="*/ 4 w 15"/>
              <a:gd name="T21" fmla="*/ 19 h 21"/>
              <a:gd name="T22" fmla="*/ 6 w 15"/>
              <a:gd name="T23" fmla="*/ 21 h 21"/>
              <a:gd name="T24" fmla="*/ 8 w 15"/>
              <a:gd name="T25" fmla="*/ 21 h 21"/>
              <a:gd name="T26" fmla="*/ 10 w 15"/>
              <a:gd name="T27" fmla="*/ 21 h 21"/>
              <a:gd name="T28" fmla="*/ 11 w 15"/>
              <a:gd name="T29" fmla="*/ 19 h 21"/>
              <a:gd name="T30" fmla="*/ 13 w 15"/>
              <a:gd name="T31" fmla="*/ 17 h 21"/>
              <a:gd name="T32" fmla="*/ 15 w 15"/>
              <a:gd name="T33" fmla="*/ 17 h 21"/>
              <a:gd name="T34" fmla="*/ 15 w 15"/>
              <a:gd name="T35" fmla="*/ 13 h 21"/>
              <a:gd name="T36" fmla="*/ 13 w 15"/>
              <a:gd name="T37" fmla="*/ 11 h 21"/>
              <a:gd name="T38" fmla="*/ 13 w 15"/>
              <a:gd name="T39" fmla="*/ 10 h 21"/>
              <a:gd name="T40" fmla="*/ 11 w 15"/>
              <a:gd name="T41" fmla="*/ 8 h 21"/>
              <a:gd name="T42" fmla="*/ 11 w 15"/>
              <a:gd name="T43" fmla="*/ 6 h 21"/>
              <a:gd name="T44" fmla="*/ 10 w 15"/>
              <a:gd name="T45" fmla="*/ 6 h 21"/>
              <a:gd name="T46" fmla="*/ 8 w 15"/>
              <a:gd name="T47" fmla="*/ 4 h 21"/>
              <a:gd name="T48" fmla="*/ 6 w 15"/>
              <a:gd name="T49" fmla="*/ 4 h 21"/>
              <a:gd name="T50" fmla="*/ 4 w 15"/>
              <a:gd name="T51" fmla="*/ 2 h 21"/>
              <a:gd name="T52" fmla="*/ 2 w 15"/>
              <a:gd name="T53" fmla="*/ 2 h 21"/>
              <a:gd name="T54" fmla="*/ 0 w 15"/>
              <a:gd name="T5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5" h="21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0" y="13"/>
                </a:lnTo>
                <a:lnTo>
                  <a:pt x="0" y="15"/>
                </a:lnTo>
                <a:lnTo>
                  <a:pt x="2" y="15"/>
                </a:lnTo>
                <a:lnTo>
                  <a:pt x="4" y="17"/>
                </a:lnTo>
                <a:lnTo>
                  <a:pt x="4" y="19"/>
                </a:lnTo>
                <a:lnTo>
                  <a:pt x="6" y="21"/>
                </a:lnTo>
                <a:lnTo>
                  <a:pt x="8" y="21"/>
                </a:lnTo>
                <a:lnTo>
                  <a:pt x="10" y="21"/>
                </a:lnTo>
                <a:lnTo>
                  <a:pt x="11" y="19"/>
                </a:lnTo>
                <a:lnTo>
                  <a:pt x="13" y="17"/>
                </a:lnTo>
                <a:lnTo>
                  <a:pt x="15" y="17"/>
                </a:lnTo>
                <a:lnTo>
                  <a:pt x="15" y="13"/>
                </a:lnTo>
                <a:lnTo>
                  <a:pt x="13" y="11"/>
                </a:lnTo>
                <a:lnTo>
                  <a:pt x="13" y="10"/>
                </a:lnTo>
                <a:lnTo>
                  <a:pt x="11" y="8"/>
                </a:lnTo>
                <a:lnTo>
                  <a:pt x="11" y="6"/>
                </a:lnTo>
                <a:lnTo>
                  <a:pt x="10" y="6"/>
                </a:lnTo>
                <a:lnTo>
                  <a:pt x="8" y="4"/>
                </a:lnTo>
                <a:lnTo>
                  <a:pt x="6" y="4"/>
                </a:lnTo>
                <a:lnTo>
                  <a:pt x="4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17" name="Freeform 2273"/>
          <p:cNvSpPr>
            <a:spLocks/>
          </p:cNvSpPr>
          <p:nvPr/>
        </p:nvSpPr>
        <p:spPr bwMode="auto">
          <a:xfrm>
            <a:off x="8516938" y="3633788"/>
            <a:ext cx="15875" cy="25400"/>
          </a:xfrm>
          <a:custGeom>
            <a:avLst/>
            <a:gdLst>
              <a:gd name="T0" fmla="*/ 21 w 21"/>
              <a:gd name="T1" fmla="*/ 0 h 33"/>
              <a:gd name="T2" fmla="*/ 19 w 21"/>
              <a:gd name="T3" fmla="*/ 4 h 33"/>
              <a:gd name="T4" fmla="*/ 19 w 21"/>
              <a:gd name="T5" fmla="*/ 6 h 33"/>
              <a:gd name="T6" fmla="*/ 19 w 21"/>
              <a:gd name="T7" fmla="*/ 9 h 33"/>
              <a:gd name="T8" fmla="*/ 19 w 21"/>
              <a:gd name="T9" fmla="*/ 13 h 33"/>
              <a:gd name="T10" fmla="*/ 19 w 21"/>
              <a:gd name="T11" fmla="*/ 17 h 33"/>
              <a:gd name="T12" fmla="*/ 19 w 21"/>
              <a:gd name="T13" fmla="*/ 20 h 33"/>
              <a:gd name="T14" fmla="*/ 17 w 21"/>
              <a:gd name="T15" fmla="*/ 22 h 33"/>
              <a:gd name="T16" fmla="*/ 17 w 21"/>
              <a:gd name="T17" fmla="*/ 26 h 33"/>
              <a:gd name="T18" fmla="*/ 15 w 21"/>
              <a:gd name="T19" fmla="*/ 30 h 33"/>
              <a:gd name="T20" fmla="*/ 13 w 21"/>
              <a:gd name="T21" fmla="*/ 31 h 33"/>
              <a:gd name="T22" fmla="*/ 10 w 21"/>
              <a:gd name="T23" fmla="*/ 33 h 33"/>
              <a:gd name="T24" fmla="*/ 8 w 21"/>
              <a:gd name="T25" fmla="*/ 33 h 33"/>
              <a:gd name="T26" fmla="*/ 6 w 21"/>
              <a:gd name="T27" fmla="*/ 33 h 33"/>
              <a:gd name="T28" fmla="*/ 2 w 21"/>
              <a:gd name="T29" fmla="*/ 31 h 33"/>
              <a:gd name="T30" fmla="*/ 0 w 21"/>
              <a:gd name="T31" fmla="*/ 30 h 33"/>
              <a:gd name="T32" fmla="*/ 0 w 21"/>
              <a:gd name="T33" fmla="*/ 28 h 33"/>
              <a:gd name="T34" fmla="*/ 0 w 21"/>
              <a:gd name="T35" fmla="*/ 22 h 33"/>
              <a:gd name="T36" fmla="*/ 0 w 21"/>
              <a:gd name="T37" fmla="*/ 19 h 33"/>
              <a:gd name="T38" fmla="*/ 2 w 21"/>
              <a:gd name="T39" fmla="*/ 17 h 33"/>
              <a:gd name="T40" fmla="*/ 4 w 21"/>
              <a:gd name="T41" fmla="*/ 13 h 33"/>
              <a:gd name="T42" fmla="*/ 6 w 21"/>
              <a:gd name="T43" fmla="*/ 11 h 33"/>
              <a:gd name="T44" fmla="*/ 6 w 21"/>
              <a:gd name="T45" fmla="*/ 9 h 33"/>
              <a:gd name="T46" fmla="*/ 10 w 21"/>
              <a:gd name="T47" fmla="*/ 8 h 33"/>
              <a:gd name="T48" fmla="*/ 11 w 21"/>
              <a:gd name="T49" fmla="*/ 6 h 33"/>
              <a:gd name="T50" fmla="*/ 15 w 21"/>
              <a:gd name="T51" fmla="*/ 4 h 33"/>
              <a:gd name="T52" fmla="*/ 17 w 21"/>
              <a:gd name="T53" fmla="*/ 2 h 33"/>
              <a:gd name="T54" fmla="*/ 21 w 21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" h="33">
                <a:moveTo>
                  <a:pt x="21" y="0"/>
                </a:moveTo>
                <a:lnTo>
                  <a:pt x="19" y="4"/>
                </a:lnTo>
                <a:lnTo>
                  <a:pt x="19" y="6"/>
                </a:lnTo>
                <a:lnTo>
                  <a:pt x="19" y="9"/>
                </a:lnTo>
                <a:lnTo>
                  <a:pt x="19" y="13"/>
                </a:lnTo>
                <a:lnTo>
                  <a:pt x="19" y="17"/>
                </a:lnTo>
                <a:lnTo>
                  <a:pt x="19" y="20"/>
                </a:lnTo>
                <a:lnTo>
                  <a:pt x="17" y="22"/>
                </a:lnTo>
                <a:lnTo>
                  <a:pt x="17" y="26"/>
                </a:lnTo>
                <a:lnTo>
                  <a:pt x="15" y="30"/>
                </a:lnTo>
                <a:lnTo>
                  <a:pt x="13" y="31"/>
                </a:lnTo>
                <a:lnTo>
                  <a:pt x="10" y="33"/>
                </a:lnTo>
                <a:lnTo>
                  <a:pt x="8" y="33"/>
                </a:lnTo>
                <a:lnTo>
                  <a:pt x="6" y="33"/>
                </a:lnTo>
                <a:lnTo>
                  <a:pt x="2" y="31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9"/>
                </a:lnTo>
                <a:lnTo>
                  <a:pt x="2" y="17"/>
                </a:lnTo>
                <a:lnTo>
                  <a:pt x="4" y="13"/>
                </a:lnTo>
                <a:lnTo>
                  <a:pt x="6" y="11"/>
                </a:lnTo>
                <a:lnTo>
                  <a:pt x="6" y="9"/>
                </a:lnTo>
                <a:lnTo>
                  <a:pt x="10" y="8"/>
                </a:lnTo>
                <a:lnTo>
                  <a:pt x="11" y="6"/>
                </a:lnTo>
                <a:lnTo>
                  <a:pt x="15" y="4"/>
                </a:lnTo>
                <a:lnTo>
                  <a:pt x="17" y="2"/>
                </a:lnTo>
                <a:lnTo>
                  <a:pt x="21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18" name="Freeform 2274"/>
          <p:cNvSpPr>
            <a:spLocks/>
          </p:cNvSpPr>
          <p:nvPr/>
        </p:nvSpPr>
        <p:spPr bwMode="auto">
          <a:xfrm>
            <a:off x="8516938" y="3633788"/>
            <a:ext cx="15875" cy="25400"/>
          </a:xfrm>
          <a:custGeom>
            <a:avLst/>
            <a:gdLst>
              <a:gd name="T0" fmla="*/ 21 w 21"/>
              <a:gd name="T1" fmla="*/ 0 h 33"/>
              <a:gd name="T2" fmla="*/ 19 w 21"/>
              <a:gd name="T3" fmla="*/ 4 h 33"/>
              <a:gd name="T4" fmla="*/ 19 w 21"/>
              <a:gd name="T5" fmla="*/ 6 h 33"/>
              <a:gd name="T6" fmla="*/ 19 w 21"/>
              <a:gd name="T7" fmla="*/ 9 h 33"/>
              <a:gd name="T8" fmla="*/ 19 w 21"/>
              <a:gd name="T9" fmla="*/ 13 h 33"/>
              <a:gd name="T10" fmla="*/ 19 w 21"/>
              <a:gd name="T11" fmla="*/ 17 h 33"/>
              <a:gd name="T12" fmla="*/ 19 w 21"/>
              <a:gd name="T13" fmla="*/ 20 h 33"/>
              <a:gd name="T14" fmla="*/ 17 w 21"/>
              <a:gd name="T15" fmla="*/ 22 h 33"/>
              <a:gd name="T16" fmla="*/ 17 w 21"/>
              <a:gd name="T17" fmla="*/ 26 h 33"/>
              <a:gd name="T18" fmla="*/ 15 w 21"/>
              <a:gd name="T19" fmla="*/ 30 h 33"/>
              <a:gd name="T20" fmla="*/ 13 w 21"/>
              <a:gd name="T21" fmla="*/ 31 h 33"/>
              <a:gd name="T22" fmla="*/ 10 w 21"/>
              <a:gd name="T23" fmla="*/ 33 h 33"/>
              <a:gd name="T24" fmla="*/ 8 w 21"/>
              <a:gd name="T25" fmla="*/ 33 h 33"/>
              <a:gd name="T26" fmla="*/ 6 w 21"/>
              <a:gd name="T27" fmla="*/ 33 h 33"/>
              <a:gd name="T28" fmla="*/ 2 w 21"/>
              <a:gd name="T29" fmla="*/ 31 h 33"/>
              <a:gd name="T30" fmla="*/ 0 w 21"/>
              <a:gd name="T31" fmla="*/ 30 h 33"/>
              <a:gd name="T32" fmla="*/ 0 w 21"/>
              <a:gd name="T33" fmla="*/ 28 h 33"/>
              <a:gd name="T34" fmla="*/ 0 w 21"/>
              <a:gd name="T35" fmla="*/ 22 h 33"/>
              <a:gd name="T36" fmla="*/ 0 w 21"/>
              <a:gd name="T37" fmla="*/ 19 h 33"/>
              <a:gd name="T38" fmla="*/ 2 w 21"/>
              <a:gd name="T39" fmla="*/ 17 h 33"/>
              <a:gd name="T40" fmla="*/ 4 w 21"/>
              <a:gd name="T41" fmla="*/ 13 h 33"/>
              <a:gd name="T42" fmla="*/ 6 w 21"/>
              <a:gd name="T43" fmla="*/ 11 h 33"/>
              <a:gd name="T44" fmla="*/ 6 w 21"/>
              <a:gd name="T45" fmla="*/ 9 h 33"/>
              <a:gd name="T46" fmla="*/ 10 w 21"/>
              <a:gd name="T47" fmla="*/ 8 h 33"/>
              <a:gd name="T48" fmla="*/ 11 w 21"/>
              <a:gd name="T49" fmla="*/ 6 h 33"/>
              <a:gd name="T50" fmla="*/ 15 w 21"/>
              <a:gd name="T51" fmla="*/ 4 h 33"/>
              <a:gd name="T52" fmla="*/ 17 w 21"/>
              <a:gd name="T53" fmla="*/ 2 h 33"/>
              <a:gd name="T54" fmla="*/ 21 w 21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" h="33">
                <a:moveTo>
                  <a:pt x="21" y="0"/>
                </a:moveTo>
                <a:lnTo>
                  <a:pt x="19" y="4"/>
                </a:lnTo>
                <a:lnTo>
                  <a:pt x="19" y="6"/>
                </a:lnTo>
                <a:lnTo>
                  <a:pt x="19" y="9"/>
                </a:lnTo>
                <a:lnTo>
                  <a:pt x="19" y="13"/>
                </a:lnTo>
                <a:lnTo>
                  <a:pt x="19" y="17"/>
                </a:lnTo>
                <a:lnTo>
                  <a:pt x="19" y="20"/>
                </a:lnTo>
                <a:lnTo>
                  <a:pt x="17" y="22"/>
                </a:lnTo>
                <a:lnTo>
                  <a:pt x="17" y="26"/>
                </a:lnTo>
                <a:lnTo>
                  <a:pt x="15" y="30"/>
                </a:lnTo>
                <a:lnTo>
                  <a:pt x="13" y="31"/>
                </a:lnTo>
                <a:lnTo>
                  <a:pt x="10" y="33"/>
                </a:lnTo>
                <a:lnTo>
                  <a:pt x="8" y="33"/>
                </a:lnTo>
                <a:lnTo>
                  <a:pt x="6" y="33"/>
                </a:lnTo>
                <a:lnTo>
                  <a:pt x="2" y="31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9"/>
                </a:lnTo>
                <a:lnTo>
                  <a:pt x="2" y="17"/>
                </a:lnTo>
                <a:lnTo>
                  <a:pt x="4" y="13"/>
                </a:lnTo>
                <a:lnTo>
                  <a:pt x="6" y="11"/>
                </a:lnTo>
                <a:lnTo>
                  <a:pt x="6" y="9"/>
                </a:lnTo>
                <a:lnTo>
                  <a:pt x="10" y="8"/>
                </a:lnTo>
                <a:lnTo>
                  <a:pt x="11" y="6"/>
                </a:lnTo>
                <a:lnTo>
                  <a:pt x="15" y="4"/>
                </a:lnTo>
                <a:lnTo>
                  <a:pt x="17" y="2"/>
                </a:lnTo>
                <a:lnTo>
                  <a:pt x="21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19" name="Freeform 2275"/>
          <p:cNvSpPr>
            <a:spLocks/>
          </p:cNvSpPr>
          <p:nvPr/>
        </p:nvSpPr>
        <p:spPr bwMode="auto">
          <a:xfrm>
            <a:off x="8516938" y="3641725"/>
            <a:ext cx="9525" cy="15875"/>
          </a:xfrm>
          <a:custGeom>
            <a:avLst/>
            <a:gdLst>
              <a:gd name="T0" fmla="*/ 13 w 13"/>
              <a:gd name="T1" fmla="*/ 0 h 20"/>
              <a:gd name="T2" fmla="*/ 11 w 13"/>
              <a:gd name="T3" fmla="*/ 2 h 20"/>
              <a:gd name="T4" fmla="*/ 11 w 13"/>
              <a:gd name="T5" fmla="*/ 4 h 20"/>
              <a:gd name="T6" fmla="*/ 11 w 13"/>
              <a:gd name="T7" fmla="*/ 6 h 20"/>
              <a:gd name="T8" fmla="*/ 11 w 13"/>
              <a:gd name="T9" fmla="*/ 8 h 20"/>
              <a:gd name="T10" fmla="*/ 11 w 13"/>
              <a:gd name="T11" fmla="*/ 9 h 20"/>
              <a:gd name="T12" fmla="*/ 11 w 13"/>
              <a:gd name="T13" fmla="*/ 13 h 20"/>
              <a:gd name="T14" fmla="*/ 11 w 13"/>
              <a:gd name="T15" fmla="*/ 15 h 20"/>
              <a:gd name="T16" fmla="*/ 11 w 13"/>
              <a:gd name="T17" fmla="*/ 15 h 20"/>
              <a:gd name="T18" fmla="*/ 10 w 13"/>
              <a:gd name="T19" fmla="*/ 17 h 20"/>
              <a:gd name="T20" fmla="*/ 8 w 13"/>
              <a:gd name="T21" fmla="*/ 19 h 20"/>
              <a:gd name="T22" fmla="*/ 8 w 13"/>
              <a:gd name="T23" fmla="*/ 20 h 20"/>
              <a:gd name="T24" fmla="*/ 6 w 13"/>
              <a:gd name="T25" fmla="*/ 20 h 20"/>
              <a:gd name="T26" fmla="*/ 4 w 13"/>
              <a:gd name="T27" fmla="*/ 20 h 20"/>
              <a:gd name="T28" fmla="*/ 2 w 13"/>
              <a:gd name="T29" fmla="*/ 19 h 20"/>
              <a:gd name="T30" fmla="*/ 0 w 13"/>
              <a:gd name="T31" fmla="*/ 17 h 20"/>
              <a:gd name="T32" fmla="*/ 0 w 13"/>
              <a:gd name="T33" fmla="*/ 17 h 20"/>
              <a:gd name="T34" fmla="*/ 0 w 13"/>
              <a:gd name="T35" fmla="*/ 13 h 20"/>
              <a:gd name="T36" fmla="*/ 0 w 13"/>
              <a:gd name="T37" fmla="*/ 11 h 20"/>
              <a:gd name="T38" fmla="*/ 0 w 13"/>
              <a:gd name="T39" fmla="*/ 9 h 20"/>
              <a:gd name="T40" fmla="*/ 2 w 13"/>
              <a:gd name="T41" fmla="*/ 8 h 20"/>
              <a:gd name="T42" fmla="*/ 2 w 13"/>
              <a:gd name="T43" fmla="*/ 6 h 20"/>
              <a:gd name="T44" fmla="*/ 4 w 13"/>
              <a:gd name="T45" fmla="*/ 6 h 20"/>
              <a:gd name="T46" fmla="*/ 6 w 13"/>
              <a:gd name="T47" fmla="*/ 4 h 20"/>
              <a:gd name="T48" fmla="*/ 8 w 13"/>
              <a:gd name="T49" fmla="*/ 4 h 20"/>
              <a:gd name="T50" fmla="*/ 10 w 13"/>
              <a:gd name="T51" fmla="*/ 2 h 20"/>
              <a:gd name="T52" fmla="*/ 11 w 13"/>
              <a:gd name="T53" fmla="*/ 2 h 20"/>
              <a:gd name="T54" fmla="*/ 13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6"/>
                </a:lnTo>
                <a:lnTo>
                  <a:pt x="11" y="8"/>
                </a:lnTo>
                <a:lnTo>
                  <a:pt x="11" y="9"/>
                </a:lnTo>
                <a:lnTo>
                  <a:pt x="11" y="13"/>
                </a:lnTo>
                <a:lnTo>
                  <a:pt x="11" y="15"/>
                </a:lnTo>
                <a:lnTo>
                  <a:pt x="11" y="15"/>
                </a:lnTo>
                <a:lnTo>
                  <a:pt x="10" y="17"/>
                </a:lnTo>
                <a:lnTo>
                  <a:pt x="8" y="19"/>
                </a:lnTo>
                <a:lnTo>
                  <a:pt x="8" y="20"/>
                </a:lnTo>
                <a:lnTo>
                  <a:pt x="6" y="20"/>
                </a:lnTo>
                <a:lnTo>
                  <a:pt x="4" y="20"/>
                </a:lnTo>
                <a:lnTo>
                  <a:pt x="2" y="19"/>
                </a:lnTo>
                <a:lnTo>
                  <a:pt x="0" y="17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2" y="8"/>
                </a:lnTo>
                <a:lnTo>
                  <a:pt x="2" y="6"/>
                </a:lnTo>
                <a:lnTo>
                  <a:pt x="4" y="6"/>
                </a:lnTo>
                <a:lnTo>
                  <a:pt x="6" y="4"/>
                </a:lnTo>
                <a:lnTo>
                  <a:pt x="8" y="4"/>
                </a:lnTo>
                <a:lnTo>
                  <a:pt x="10" y="2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20" name="Freeform 2276"/>
          <p:cNvSpPr>
            <a:spLocks/>
          </p:cNvSpPr>
          <p:nvPr/>
        </p:nvSpPr>
        <p:spPr bwMode="auto">
          <a:xfrm>
            <a:off x="8507413" y="3630613"/>
            <a:ext cx="12700" cy="15875"/>
          </a:xfrm>
          <a:custGeom>
            <a:avLst/>
            <a:gdLst>
              <a:gd name="T0" fmla="*/ 0 w 13"/>
              <a:gd name="T1" fmla="*/ 0 h 20"/>
              <a:gd name="T2" fmla="*/ 0 w 13"/>
              <a:gd name="T3" fmla="*/ 1 h 20"/>
              <a:gd name="T4" fmla="*/ 0 w 13"/>
              <a:gd name="T5" fmla="*/ 3 h 20"/>
              <a:gd name="T6" fmla="*/ 0 w 13"/>
              <a:gd name="T7" fmla="*/ 5 h 20"/>
              <a:gd name="T8" fmla="*/ 0 w 13"/>
              <a:gd name="T9" fmla="*/ 7 h 20"/>
              <a:gd name="T10" fmla="*/ 0 w 13"/>
              <a:gd name="T11" fmla="*/ 9 h 20"/>
              <a:gd name="T12" fmla="*/ 0 w 13"/>
              <a:gd name="T13" fmla="*/ 11 h 20"/>
              <a:gd name="T14" fmla="*/ 2 w 13"/>
              <a:gd name="T15" fmla="*/ 12 h 20"/>
              <a:gd name="T16" fmla="*/ 2 w 13"/>
              <a:gd name="T17" fmla="*/ 14 h 20"/>
              <a:gd name="T18" fmla="*/ 4 w 13"/>
              <a:gd name="T19" fmla="*/ 16 h 20"/>
              <a:gd name="T20" fmla="*/ 4 w 13"/>
              <a:gd name="T21" fmla="*/ 18 h 20"/>
              <a:gd name="T22" fmla="*/ 6 w 13"/>
              <a:gd name="T23" fmla="*/ 20 h 20"/>
              <a:gd name="T24" fmla="*/ 8 w 13"/>
              <a:gd name="T25" fmla="*/ 20 h 20"/>
              <a:gd name="T26" fmla="*/ 10 w 13"/>
              <a:gd name="T27" fmla="*/ 20 h 20"/>
              <a:gd name="T28" fmla="*/ 11 w 13"/>
              <a:gd name="T29" fmla="*/ 18 h 20"/>
              <a:gd name="T30" fmla="*/ 11 w 13"/>
              <a:gd name="T31" fmla="*/ 16 h 20"/>
              <a:gd name="T32" fmla="*/ 13 w 13"/>
              <a:gd name="T33" fmla="*/ 16 h 20"/>
              <a:gd name="T34" fmla="*/ 13 w 13"/>
              <a:gd name="T35" fmla="*/ 14 h 20"/>
              <a:gd name="T36" fmla="*/ 11 w 13"/>
              <a:gd name="T37" fmla="*/ 11 h 20"/>
              <a:gd name="T38" fmla="*/ 11 w 13"/>
              <a:gd name="T39" fmla="*/ 9 h 20"/>
              <a:gd name="T40" fmla="*/ 10 w 13"/>
              <a:gd name="T41" fmla="*/ 7 h 20"/>
              <a:gd name="T42" fmla="*/ 10 w 13"/>
              <a:gd name="T43" fmla="*/ 7 h 20"/>
              <a:gd name="T44" fmla="*/ 8 w 13"/>
              <a:gd name="T45" fmla="*/ 5 h 20"/>
              <a:gd name="T46" fmla="*/ 6 w 13"/>
              <a:gd name="T47" fmla="*/ 3 h 20"/>
              <a:gd name="T48" fmla="*/ 4 w 13"/>
              <a:gd name="T49" fmla="*/ 3 h 20"/>
              <a:gd name="T50" fmla="*/ 2 w 13"/>
              <a:gd name="T51" fmla="*/ 1 h 20"/>
              <a:gd name="T52" fmla="*/ 2 w 13"/>
              <a:gd name="T53" fmla="*/ 1 h 20"/>
              <a:gd name="T54" fmla="*/ 0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0" y="0"/>
                </a:moveTo>
                <a:lnTo>
                  <a:pt x="0" y="1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2" y="12"/>
                </a:lnTo>
                <a:lnTo>
                  <a:pt x="2" y="14"/>
                </a:lnTo>
                <a:lnTo>
                  <a:pt x="4" y="16"/>
                </a:lnTo>
                <a:lnTo>
                  <a:pt x="4" y="18"/>
                </a:lnTo>
                <a:lnTo>
                  <a:pt x="6" y="20"/>
                </a:lnTo>
                <a:lnTo>
                  <a:pt x="8" y="20"/>
                </a:lnTo>
                <a:lnTo>
                  <a:pt x="10" y="20"/>
                </a:lnTo>
                <a:lnTo>
                  <a:pt x="11" y="18"/>
                </a:lnTo>
                <a:lnTo>
                  <a:pt x="11" y="16"/>
                </a:lnTo>
                <a:lnTo>
                  <a:pt x="13" y="16"/>
                </a:lnTo>
                <a:lnTo>
                  <a:pt x="13" y="14"/>
                </a:lnTo>
                <a:lnTo>
                  <a:pt x="11" y="11"/>
                </a:lnTo>
                <a:lnTo>
                  <a:pt x="11" y="9"/>
                </a:lnTo>
                <a:lnTo>
                  <a:pt x="10" y="7"/>
                </a:lnTo>
                <a:lnTo>
                  <a:pt x="10" y="7"/>
                </a:lnTo>
                <a:lnTo>
                  <a:pt x="8" y="5"/>
                </a:lnTo>
                <a:lnTo>
                  <a:pt x="6" y="3"/>
                </a:lnTo>
                <a:lnTo>
                  <a:pt x="4" y="3"/>
                </a:lnTo>
                <a:lnTo>
                  <a:pt x="2" y="1"/>
                </a:lnTo>
                <a:lnTo>
                  <a:pt x="2" y="1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21" name="Freeform 2277"/>
          <p:cNvSpPr>
            <a:spLocks/>
          </p:cNvSpPr>
          <p:nvPr/>
        </p:nvSpPr>
        <p:spPr bwMode="auto">
          <a:xfrm>
            <a:off x="8520113" y="3851275"/>
            <a:ext cx="6350" cy="33338"/>
          </a:xfrm>
          <a:custGeom>
            <a:avLst/>
            <a:gdLst>
              <a:gd name="T0" fmla="*/ 7 w 7"/>
              <a:gd name="T1" fmla="*/ 11 h 42"/>
              <a:gd name="T2" fmla="*/ 4 w 7"/>
              <a:gd name="T3" fmla="*/ 42 h 42"/>
              <a:gd name="T4" fmla="*/ 0 w 7"/>
              <a:gd name="T5" fmla="*/ 42 h 42"/>
              <a:gd name="T6" fmla="*/ 0 w 7"/>
              <a:gd name="T7" fmla="*/ 0 h 42"/>
              <a:gd name="T8" fmla="*/ 7 w 7"/>
              <a:gd name="T9" fmla="*/ 11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42">
                <a:moveTo>
                  <a:pt x="7" y="11"/>
                </a:moveTo>
                <a:lnTo>
                  <a:pt x="4" y="42"/>
                </a:lnTo>
                <a:lnTo>
                  <a:pt x="0" y="42"/>
                </a:lnTo>
                <a:lnTo>
                  <a:pt x="0" y="0"/>
                </a:lnTo>
                <a:lnTo>
                  <a:pt x="7" y="11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22" name="Freeform 2278"/>
          <p:cNvSpPr>
            <a:spLocks/>
          </p:cNvSpPr>
          <p:nvPr/>
        </p:nvSpPr>
        <p:spPr bwMode="auto">
          <a:xfrm>
            <a:off x="8520113" y="3851275"/>
            <a:ext cx="6350" cy="33338"/>
          </a:xfrm>
          <a:custGeom>
            <a:avLst/>
            <a:gdLst>
              <a:gd name="T0" fmla="*/ 7 w 7"/>
              <a:gd name="T1" fmla="*/ 11 h 42"/>
              <a:gd name="T2" fmla="*/ 4 w 7"/>
              <a:gd name="T3" fmla="*/ 42 h 42"/>
              <a:gd name="T4" fmla="*/ 0 w 7"/>
              <a:gd name="T5" fmla="*/ 42 h 42"/>
              <a:gd name="T6" fmla="*/ 0 w 7"/>
              <a:gd name="T7" fmla="*/ 0 h 42"/>
              <a:gd name="T8" fmla="*/ 7 w 7"/>
              <a:gd name="T9" fmla="*/ 11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42">
                <a:moveTo>
                  <a:pt x="7" y="11"/>
                </a:moveTo>
                <a:lnTo>
                  <a:pt x="4" y="42"/>
                </a:lnTo>
                <a:lnTo>
                  <a:pt x="0" y="42"/>
                </a:lnTo>
                <a:lnTo>
                  <a:pt x="0" y="0"/>
                </a:lnTo>
                <a:lnTo>
                  <a:pt x="7" y="11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23" name="Freeform 2279"/>
          <p:cNvSpPr>
            <a:spLocks/>
          </p:cNvSpPr>
          <p:nvPr/>
        </p:nvSpPr>
        <p:spPr bwMode="auto">
          <a:xfrm>
            <a:off x="8469313" y="3814763"/>
            <a:ext cx="22225" cy="180975"/>
          </a:xfrm>
          <a:custGeom>
            <a:avLst/>
            <a:gdLst>
              <a:gd name="T0" fmla="*/ 3 w 29"/>
              <a:gd name="T1" fmla="*/ 8 h 228"/>
              <a:gd name="T2" fmla="*/ 3 w 29"/>
              <a:gd name="T3" fmla="*/ 20 h 228"/>
              <a:gd name="T4" fmla="*/ 2 w 29"/>
              <a:gd name="T5" fmla="*/ 31 h 228"/>
              <a:gd name="T6" fmla="*/ 2 w 29"/>
              <a:gd name="T7" fmla="*/ 44 h 228"/>
              <a:gd name="T8" fmla="*/ 2 w 29"/>
              <a:gd name="T9" fmla="*/ 55 h 228"/>
              <a:gd name="T10" fmla="*/ 2 w 29"/>
              <a:gd name="T11" fmla="*/ 68 h 228"/>
              <a:gd name="T12" fmla="*/ 3 w 29"/>
              <a:gd name="T13" fmla="*/ 81 h 228"/>
              <a:gd name="T14" fmla="*/ 3 w 29"/>
              <a:gd name="T15" fmla="*/ 94 h 228"/>
              <a:gd name="T16" fmla="*/ 7 w 29"/>
              <a:gd name="T17" fmla="*/ 109 h 228"/>
              <a:gd name="T18" fmla="*/ 9 w 29"/>
              <a:gd name="T19" fmla="*/ 122 h 228"/>
              <a:gd name="T20" fmla="*/ 11 w 29"/>
              <a:gd name="T21" fmla="*/ 133 h 228"/>
              <a:gd name="T22" fmla="*/ 11 w 29"/>
              <a:gd name="T23" fmla="*/ 147 h 228"/>
              <a:gd name="T24" fmla="*/ 11 w 29"/>
              <a:gd name="T25" fmla="*/ 158 h 228"/>
              <a:gd name="T26" fmla="*/ 11 w 29"/>
              <a:gd name="T27" fmla="*/ 171 h 228"/>
              <a:gd name="T28" fmla="*/ 9 w 29"/>
              <a:gd name="T29" fmla="*/ 184 h 228"/>
              <a:gd name="T30" fmla="*/ 5 w 29"/>
              <a:gd name="T31" fmla="*/ 195 h 228"/>
              <a:gd name="T32" fmla="*/ 2 w 29"/>
              <a:gd name="T33" fmla="*/ 210 h 228"/>
              <a:gd name="T34" fmla="*/ 0 w 29"/>
              <a:gd name="T35" fmla="*/ 221 h 228"/>
              <a:gd name="T36" fmla="*/ 3 w 29"/>
              <a:gd name="T37" fmla="*/ 223 h 228"/>
              <a:gd name="T38" fmla="*/ 7 w 29"/>
              <a:gd name="T39" fmla="*/ 212 h 228"/>
              <a:gd name="T40" fmla="*/ 11 w 29"/>
              <a:gd name="T41" fmla="*/ 201 h 228"/>
              <a:gd name="T42" fmla="*/ 16 w 29"/>
              <a:gd name="T43" fmla="*/ 188 h 228"/>
              <a:gd name="T44" fmla="*/ 18 w 29"/>
              <a:gd name="T45" fmla="*/ 175 h 228"/>
              <a:gd name="T46" fmla="*/ 18 w 29"/>
              <a:gd name="T47" fmla="*/ 162 h 228"/>
              <a:gd name="T48" fmla="*/ 18 w 29"/>
              <a:gd name="T49" fmla="*/ 151 h 228"/>
              <a:gd name="T50" fmla="*/ 20 w 29"/>
              <a:gd name="T51" fmla="*/ 138 h 228"/>
              <a:gd name="T52" fmla="*/ 20 w 29"/>
              <a:gd name="T53" fmla="*/ 127 h 228"/>
              <a:gd name="T54" fmla="*/ 18 w 29"/>
              <a:gd name="T55" fmla="*/ 116 h 228"/>
              <a:gd name="T56" fmla="*/ 16 w 29"/>
              <a:gd name="T57" fmla="*/ 103 h 228"/>
              <a:gd name="T58" fmla="*/ 16 w 29"/>
              <a:gd name="T59" fmla="*/ 90 h 228"/>
              <a:gd name="T60" fmla="*/ 16 w 29"/>
              <a:gd name="T61" fmla="*/ 79 h 228"/>
              <a:gd name="T62" fmla="*/ 16 w 29"/>
              <a:gd name="T63" fmla="*/ 66 h 228"/>
              <a:gd name="T64" fmla="*/ 22 w 29"/>
              <a:gd name="T65" fmla="*/ 52 h 228"/>
              <a:gd name="T66" fmla="*/ 27 w 29"/>
              <a:gd name="T67" fmla="*/ 37 h 228"/>
              <a:gd name="T68" fmla="*/ 25 w 29"/>
              <a:gd name="T69" fmla="*/ 28 h 228"/>
              <a:gd name="T70" fmla="*/ 22 w 29"/>
              <a:gd name="T71" fmla="*/ 17 h 228"/>
              <a:gd name="T72" fmla="*/ 14 w 29"/>
              <a:gd name="T73" fmla="*/ 6 h 228"/>
              <a:gd name="T74" fmla="*/ 5 w 29"/>
              <a:gd name="T75" fmla="*/ 0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9" h="228">
                <a:moveTo>
                  <a:pt x="3" y="2"/>
                </a:moveTo>
                <a:lnTo>
                  <a:pt x="3" y="8"/>
                </a:lnTo>
                <a:lnTo>
                  <a:pt x="3" y="13"/>
                </a:lnTo>
                <a:lnTo>
                  <a:pt x="3" y="20"/>
                </a:lnTo>
                <a:lnTo>
                  <a:pt x="2" y="26"/>
                </a:lnTo>
                <a:lnTo>
                  <a:pt x="2" y="31"/>
                </a:lnTo>
                <a:lnTo>
                  <a:pt x="2" y="37"/>
                </a:lnTo>
                <a:lnTo>
                  <a:pt x="2" y="44"/>
                </a:lnTo>
                <a:lnTo>
                  <a:pt x="2" y="50"/>
                </a:lnTo>
                <a:lnTo>
                  <a:pt x="2" y="55"/>
                </a:lnTo>
                <a:lnTo>
                  <a:pt x="2" y="63"/>
                </a:lnTo>
                <a:lnTo>
                  <a:pt x="2" y="68"/>
                </a:lnTo>
                <a:lnTo>
                  <a:pt x="2" y="76"/>
                </a:lnTo>
                <a:lnTo>
                  <a:pt x="3" y="81"/>
                </a:lnTo>
                <a:lnTo>
                  <a:pt x="3" y="88"/>
                </a:lnTo>
                <a:lnTo>
                  <a:pt x="3" y="94"/>
                </a:lnTo>
                <a:lnTo>
                  <a:pt x="5" y="103"/>
                </a:lnTo>
                <a:lnTo>
                  <a:pt x="7" y="109"/>
                </a:lnTo>
                <a:lnTo>
                  <a:pt x="7" y="114"/>
                </a:lnTo>
                <a:lnTo>
                  <a:pt x="9" y="122"/>
                </a:lnTo>
                <a:lnTo>
                  <a:pt x="9" y="127"/>
                </a:lnTo>
                <a:lnTo>
                  <a:pt x="11" y="133"/>
                </a:lnTo>
                <a:lnTo>
                  <a:pt x="11" y="138"/>
                </a:lnTo>
                <a:lnTo>
                  <a:pt x="11" y="147"/>
                </a:lnTo>
                <a:lnTo>
                  <a:pt x="11" y="153"/>
                </a:lnTo>
                <a:lnTo>
                  <a:pt x="11" y="158"/>
                </a:lnTo>
                <a:lnTo>
                  <a:pt x="11" y="166"/>
                </a:lnTo>
                <a:lnTo>
                  <a:pt x="11" y="171"/>
                </a:lnTo>
                <a:lnTo>
                  <a:pt x="9" y="179"/>
                </a:lnTo>
                <a:lnTo>
                  <a:pt x="9" y="184"/>
                </a:lnTo>
                <a:lnTo>
                  <a:pt x="7" y="190"/>
                </a:lnTo>
                <a:lnTo>
                  <a:pt x="5" y="195"/>
                </a:lnTo>
                <a:lnTo>
                  <a:pt x="3" y="202"/>
                </a:lnTo>
                <a:lnTo>
                  <a:pt x="2" y="210"/>
                </a:lnTo>
                <a:lnTo>
                  <a:pt x="2" y="215"/>
                </a:lnTo>
                <a:lnTo>
                  <a:pt x="0" y="221"/>
                </a:lnTo>
                <a:lnTo>
                  <a:pt x="0" y="228"/>
                </a:lnTo>
                <a:lnTo>
                  <a:pt x="3" y="223"/>
                </a:lnTo>
                <a:lnTo>
                  <a:pt x="5" y="217"/>
                </a:lnTo>
                <a:lnTo>
                  <a:pt x="7" y="212"/>
                </a:lnTo>
                <a:lnTo>
                  <a:pt x="9" y="206"/>
                </a:lnTo>
                <a:lnTo>
                  <a:pt x="11" y="201"/>
                </a:lnTo>
                <a:lnTo>
                  <a:pt x="14" y="193"/>
                </a:lnTo>
                <a:lnTo>
                  <a:pt x="16" y="188"/>
                </a:lnTo>
                <a:lnTo>
                  <a:pt x="16" y="182"/>
                </a:lnTo>
                <a:lnTo>
                  <a:pt x="18" y="175"/>
                </a:lnTo>
                <a:lnTo>
                  <a:pt x="18" y="169"/>
                </a:lnTo>
                <a:lnTo>
                  <a:pt x="18" y="162"/>
                </a:lnTo>
                <a:lnTo>
                  <a:pt x="18" y="156"/>
                </a:lnTo>
                <a:lnTo>
                  <a:pt x="18" y="151"/>
                </a:lnTo>
                <a:lnTo>
                  <a:pt x="18" y="145"/>
                </a:lnTo>
                <a:lnTo>
                  <a:pt x="20" y="138"/>
                </a:lnTo>
                <a:lnTo>
                  <a:pt x="20" y="133"/>
                </a:lnTo>
                <a:lnTo>
                  <a:pt x="20" y="127"/>
                </a:lnTo>
                <a:lnTo>
                  <a:pt x="20" y="122"/>
                </a:lnTo>
                <a:lnTo>
                  <a:pt x="18" y="116"/>
                </a:lnTo>
                <a:lnTo>
                  <a:pt x="18" y="109"/>
                </a:lnTo>
                <a:lnTo>
                  <a:pt x="16" y="103"/>
                </a:lnTo>
                <a:lnTo>
                  <a:pt x="16" y="96"/>
                </a:lnTo>
                <a:lnTo>
                  <a:pt x="16" y="90"/>
                </a:lnTo>
                <a:lnTo>
                  <a:pt x="16" y="85"/>
                </a:lnTo>
                <a:lnTo>
                  <a:pt x="16" y="79"/>
                </a:lnTo>
                <a:lnTo>
                  <a:pt x="16" y="72"/>
                </a:lnTo>
                <a:lnTo>
                  <a:pt x="16" y="66"/>
                </a:lnTo>
                <a:lnTo>
                  <a:pt x="18" y="59"/>
                </a:lnTo>
                <a:lnTo>
                  <a:pt x="22" y="52"/>
                </a:lnTo>
                <a:lnTo>
                  <a:pt x="25" y="44"/>
                </a:lnTo>
                <a:lnTo>
                  <a:pt x="27" y="37"/>
                </a:lnTo>
                <a:lnTo>
                  <a:pt x="29" y="35"/>
                </a:lnTo>
                <a:lnTo>
                  <a:pt x="25" y="28"/>
                </a:lnTo>
                <a:lnTo>
                  <a:pt x="25" y="22"/>
                </a:lnTo>
                <a:lnTo>
                  <a:pt x="22" y="17"/>
                </a:lnTo>
                <a:lnTo>
                  <a:pt x="20" y="11"/>
                </a:lnTo>
                <a:lnTo>
                  <a:pt x="14" y="6"/>
                </a:lnTo>
                <a:lnTo>
                  <a:pt x="9" y="2"/>
                </a:lnTo>
                <a:lnTo>
                  <a:pt x="5" y="0"/>
                </a:lnTo>
                <a:lnTo>
                  <a:pt x="3" y="2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24" name="Freeform 2280"/>
          <p:cNvSpPr>
            <a:spLocks/>
          </p:cNvSpPr>
          <p:nvPr/>
        </p:nvSpPr>
        <p:spPr bwMode="auto">
          <a:xfrm>
            <a:off x="8469313" y="3814763"/>
            <a:ext cx="22225" cy="180975"/>
          </a:xfrm>
          <a:custGeom>
            <a:avLst/>
            <a:gdLst>
              <a:gd name="T0" fmla="*/ 3 w 29"/>
              <a:gd name="T1" fmla="*/ 8 h 228"/>
              <a:gd name="T2" fmla="*/ 3 w 29"/>
              <a:gd name="T3" fmla="*/ 20 h 228"/>
              <a:gd name="T4" fmla="*/ 2 w 29"/>
              <a:gd name="T5" fmla="*/ 31 h 228"/>
              <a:gd name="T6" fmla="*/ 2 w 29"/>
              <a:gd name="T7" fmla="*/ 44 h 228"/>
              <a:gd name="T8" fmla="*/ 2 w 29"/>
              <a:gd name="T9" fmla="*/ 55 h 228"/>
              <a:gd name="T10" fmla="*/ 2 w 29"/>
              <a:gd name="T11" fmla="*/ 68 h 228"/>
              <a:gd name="T12" fmla="*/ 3 w 29"/>
              <a:gd name="T13" fmla="*/ 81 h 228"/>
              <a:gd name="T14" fmla="*/ 3 w 29"/>
              <a:gd name="T15" fmla="*/ 94 h 228"/>
              <a:gd name="T16" fmla="*/ 7 w 29"/>
              <a:gd name="T17" fmla="*/ 109 h 228"/>
              <a:gd name="T18" fmla="*/ 9 w 29"/>
              <a:gd name="T19" fmla="*/ 122 h 228"/>
              <a:gd name="T20" fmla="*/ 11 w 29"/>
              <a:gd name="T21" fmla="*/ 133 h 228"/>
              <a:gd name="T22" fmla="*/ 11 w 29"/>
              <a:gd name="T23" fmla="*/ 147 h 228"/>
              <a:gd name="T24" fmla="*/ 11 w 29"/>
              <a:gd name="T25" fmla="*/ 158 h 228"/>
              <a:gd name="T26" fmla="*/ 11 w 29"/>
              <a:gd name="T27" fmla="*/ 171 h 228"/>
              <a:gd name="T28" fmla="*/ 9 w 29"/>
              <a:gd name="T29" fmla="*/ 184 h 228"/>
              <a:gd name="T30" fmla="*/ 5 w 29"/>
              <a:gd name="T31" fmla="*/ 195 h 228"/>
              <a:gd name="T32" fmla="*/ 2 w 29"/>
              <a:gd name="T33" fmla="*/ 210 h 228"/>
              <a:gd name="T34" fmla="*/ 0 w 29"/>
              <a:gd name="T35" fmla="*/ 221 h 228"/>
              <a:gd name="T36" fmla="*/ 3 w 29"/>
              <a:gd name="T37" fmla="*/ 223 h 228"/>
              <a:gd name="T38" fmla="*/ 7 w 29"/>
              <a:gd name="T39" fmla="*/ 212 h 228"/>
              <a:gd name="T40" fmla="*/ 11 w 29"/>
              <a:gd name="T41" fmla="*/ 201 h 228"/>
              <a:gd name="T42" fmla="*/ 16 w 29"/>
              <a:gd name="T43" fmla="*/ 188 h 228"/>
              <a:gd name="T44" fmla="*/ 18 w 29"/>
              <a:gd name="T45" fmla="*/ 175 h 228"/>
              <a:gd name="T46" fmla="*/ 18 w 29"/>
              <a:gd name="T47" fmla="*/ 162 h 228"/>
              <a:gd name="T48" fmla="*/ 18 w 29"/>
              <a:gd name="T49" fmla="*/ 151 h 228"/>
              <a:gd name="T50" fmla="*/ 20 w 29"/>
              <a:gd name="T51" fmla="*/ 138 h 228"/>
              <a:gd name="T52" fmla="*/ 20 w 29"/>
              <a:gd name="T53" fmla="*/ 127 h 228"/>
              <a:gd name="T54" fmla="*/ 18 w 29"/>
              <a:gd name="T55" fmla="*/ 116 h 228"/>
              <a:gd name="T56" fmla="*/ 16 w 29"/>
              <a:gd name="T57" fmla="*/ 103 h 228"/>
              <a:gd name="T58" fmla="*/ 16 w 29"/>
              <a:gd name="T59" fmla="*/ 90 h 228"/>
              <a:gd name="T60" fmla="*/ 16 w 29"/>
              <a:gd name="T61" fmla="*/ 79 h 228"/>
              <a:gd name="T62" fmla="*/ 16 w 29"/>
              <a:gd name="T63" fmla="*/ 66 h 228"/>
              <a:gd name="T64" fmla="*/ 22 w 29"/>
              <a:gd name="T65" fmla="*/ 52 h 228"/>
              <a:gd name="T66" fmla="*/ 27 w 29"/>
              <a:gd name="T67" fmla="*/ 37 h 228"/>
              <a:gd name="T68" fmla="*/ 25 w 29"/>
              <a:gd name="T69" fmla="*/ 28 h 228"/>
              <a:gd name="T70" fmla="*/ 22 w 29"/>
              <a:gd name="T71" fmla="*/ 17 h 228"/>
              <a:gd name="T72" fmla="*/ 14 w 29"/>
              <a:gd name="T73" fmla="*/ 6 h 228"/>
              <a:gd name="T74" fmla="*/ 5 w 29"/>
              <a:gd name="T75" fmla="*/ 0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9" h="228">
                <a:moveTo>
                  <a:pt x="3" y="2"/>
                </a:moveTo>
                <a:lnTo>
                  <a:pt x="3" y="8"/>
                </a:lnTo>
                <a:lnTo>
                  <a:pt x="3" y="13"/>
                </a:lnTo>
                <a:lnTo>
                  <a:pt x="3" y="20"/>
                </a:lnTo>
                <a:lnTo>
                  <a:pt x="2" y="26"/>
                </a:lnTo>
                <a:lnTo>
                  <a:pt x="2" y="31"/>
                </a:lnTo>
                <a:lnTo>
                  <a:pt x="2" y="37"/>
                </a:lnTo>
                <a:lnTo>
                  <a:pt x="2" y="44"/>
                </a:lnTo>
                <a:lnTo>
                  <a:pt x="2" y="50"/>
                </a:lnTo>
                <a:lnTo>
                  <a:pt x="2" y="55"/>
                </a:lnTo>
                <a:lnTo>
                  <a:pt x="2" y="63"/>
                </a:lnTo>
                <a:lnTo>
                  <a:pt x="2" y="68"/>
                </a:lnTo>
                <a:lnTo>
                  <a:pt x="2" y="76"/>
                </a:lnTo>
                <a:lnTo>
                  <a:pt x="3" y="81"/>
                </a:lnTo>
                <a:lnTo>
                  <a:pt x="3" y="88"/>
                </a:lnTo>
                <a:lnTo>
                  <a:pt x="3" y="94"/>
                </a:lnTo>
                <a:lnTo>
                  <a:pt x="5" y="103"/>
                </a:lnTo>
                <a:lnTo>
                  <a:pt x="7" y="109"/>
                </a:lnTo>
                <a:lnTo>
                  <a:pt x="7" y="114"/>
                </a:lnTo>
                <a:lnTo>
                  <a:pt x="9" y="122"/>
                </a:lnTo>
                <a:lnTo>
                  <a:pt x="9" y="127"/>
                </a:lnTo>
                <a:lnTo>
                  <a:pt x="11" y="133"/>
                </a:lnTo>
                <a:lnTo>
                  <a:pt x="11" y="138"/>
                </a:lnTo>
                <a:lnTo>
                  <a:pt x="11" y="147"/>
                </a:lnTo>
                <a:lnTo>
                  <a:pt x="11" y="153"/>
                </a:lnTo>
                <a:lnTo>
                  <a:pt x="11" y="158"/>
                </a:lnTo>
                <a:lnTo>
                  <a:pt x="11" y="166"/>
                </a:lnTo>
                <a:lnTo>
                  <a:pt x="11" y="171"/>
                </a:lnTo>
                <a:lnTo>
                  <a:pt x="9" y="179"/>
                </a:lnTo>
                <a:lnTo>
                  <a:pt x="9" y="184"/>
                </a:lnTo>
                <a:lnTo>
                  <a:pt x="7" y="190"/>
                </a:lnTo>
                <a:lnTo>
                  <a:pt x="5" y="195"/>
                </a:lnTo>
                <a:lnTo>
                  <a:pt x="3" y="202"/>
                </a:lnTo>
                <a:lnTo>
                  <a:pt x="2" y="210"/>
                </a:lnTo>
                <a:lnTo>
                  <a:pt x="2" y="215"/>
                </a:lnTo>
                <a:lnTo>
                  <a:pt x="0" y="221"/>
                </a:lnTo>
                <a:lnTo>
                  <a:pt x="0" y="228"/>
                </a:lnTo>
                <a:lnTo>
                  <a:pt x="3" y="223"/>
                </a:lnTo>
                <a:lnTo>
                  <a:pt x="5" y="217"/>
                </a:lnTo>
                <a:lnTo>
                  <a:pt x="7" y="212"/>
                </a:lnTo>
                <a:lnTo>
                  <a:pt x="9" y="206"/>
                </a:lnTo>
                <a:lnTo>
                  <a:pt x="11" y="201"/>
                </a:lnTo>
                <a:lnTo>
                  <a:pt x="14" y="193"/>
                </a:lnTo>
                <a:lnTo>
                  <a:pt x="16" y="188"/>
                </a:lnTo>
                <a:lnTo>
                  <a:pt x="16" y="182"/>
                </a:lnTo>
                <a:lnTo>
                  <a:pt x="18" y="175"/>
                </a:lnTo>
                <a:lnTo>
                  <a:pt x="18" y="169"/>
                </a:lnTo>
                <a:lnTo>
                  <a:pt x="18" y="162"/>
                </a:lnTo>
                <a:lnTo>
                  <a:pt x="18" y="156"/>
                </a:lnTo>
                <a:lnTo>
                  <a:pt x="18" y="151"/>
                </a:lnTo>
                <a:lnTo>
                  <a:pt x="18" y="145"/>
                </a:lnTo>
                <a:lnTo>
                  <a:pt x="20" y="138"/>
                </a:lnTo>
                <a:lnTo>
                  <a:pt x="20" y="133"/>
                </a:lnTo>
                <a:lnTo>
                  <a:pt x="20" y="127"/>
                </a:lnTo>
                <a:lnTo>
                  <a:pt x="20" y="122"/>
                </a:lnTo>
                <a:lnTo>
                  <a:pt x="18" y="116"/>
                </a:lnTo>
                <a:lnTo>
                  <a:pt x="18" y="109"/>
                </a:lnTo>
                <a:lnTo>
                  <a:pt x="16" y="103"/>
                </a:lnTo>
                <a:lnTo>
                  <a:pt x="16" y="96"/>
                </a:lnTo>
                <a:lnTo>
                  <a:pt x="16" y="90"/>
                </a:lnTo>
                <a:lnTo>
                  <a:pt x="16" y="85"/>
                </a:lnTo>
                <a:lnTo>
                  <a:pt x="16" y="79"/>
                </a:lnTo>
                <a:lnTo>
                  <a:pt x="16" y="72"/>
                </a:lnTo>
                <a:lnTo>
                  <a:pt x="16" y="66"/>
                </a:lnTo>
                <a:lnTo>
                  <a:pt x="18" y="59"/>
                </a:lnTo>
                <a:lnTo>
                  <a:pt x="22" y="52"/>
                </a:lnTo>
                <a:lnTo>
                  <a:pt x="25" y="44"/>
                </a:lnTo>
                <a:lnTo>
                  <a:pt x="27" y="37"/>
                </a:lnTo>
                <a:lnTo>
                  <a:pt x="29" y="35"/>
                </a:lnTo>
                <a:lnTo>
                  <a:pt x="25" y="28"/>
                </a:lnTo>
                <a:lnTo>
                  <a:pt x="25" y="22"/>
                </a:lnTo>
                <a:lnTo>
                  <a:pt x="22" y="17"/>
                </a:lnTo>
                <a:lnTo>
                  <a:pt x="20" y="11"/>
                </a:lnTo>
                <a:lnTo>
                  <a:pt x="14" y="6"/>
                </a:lnTo>
                <a:lnTo>
                  <a:pt x="9" y="2"/>
                </a:lnTo>
                <a:lnTo>
                  <a:pt x="5" y="0"/>
                </a:lnTo>
                <a:lnTo>
                  <a:pt x="3" y="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25" name="Freeform 2281"/>
          <p:cNvSpPr>
            <a:spLocks/>
          </p:cNvSpPr>
          <p:nvPr/>
        </p:nvSpPr>
        <p:spPr bwMode="auto">
          <a:xfrm>
            <a:off x="8470900" y="3806825"/>
            <a:ext cx="61913" cy="127000"/>
          </a:xfrm>
          <a:custGeom>
            <a:avLst/>
            <a:gdLst>
              <a:gd name="T0" fmla="*/ 72 w 78"/>
              <a:gd name="T1" fmla="*/ 123 h 160"/>
              <a:gd name="T2" fmla="*/ 74 w 78"/>
              <a:gd name="T3" fmla="*/ 129 h 160"/>
              <a:gd name="T4" fmla="*/ 76 w 78"/>
              <a:gd name="T5" fmla="*/ 136 h 160"/>
              <a:gd name="T6" fmla="*/ 78 w 78"/>
              <a:gd name="T7" fmla="*/ 142 h 160"/>
              <a:gd name="T8" fmla="*/ 78 w 78"/>
              <a:gd name="T9" fmla="*/ 149 h 160"/>
              <a:gd name="T10" fmla="*/ 74 w 78"/>
              <a:gd name="T11" fmla="*/ 154 h 160"/>
              <a:gd name="T12" fmla="*/ 70 w 78"/>
              <a:gd name="T13" fmla="*/ 156 h 160"/>
              <a:gd name="T14" fmla="*/ 67 w 78"/>
              <a:gd name="T15" fmla="*/ 160 h 160"/>
              <a:gd name="T16" fmla="*/ 63 w 78"/>
              <a:gd name="T17" fmla="*/ 160 h 160"/>
              <a:gd name="T18" fmla="*/ 59 w 78"/>
              <a:gd name="T19" fmla="*/ 158 h 160"/>
              <a:gd name="T20" fmla="*/ 56 w 78"/>
              <a:gd name="T21" fmla="*/ 156 h 160"/>
              <a:gd name="T22" fmla="*/ 52 w 78"/>
              <a:gd name="T23" fmla="*/ 151 h 160"/>
              <a:gd name="T24" fmla="*/ 50 w 78"/>
              <a:gd name="T25" fmla="*/ 143 h 160"/>
              <a:gd name="T26" fmla="*/ 48 w 78"/>
              <a:gd name="T27" fmla="*/ 136 h 160"/>
              <a:gd name="T28" fmla="*/ 46 w 78"/>
              <a:gd name="T29" fmla="*/ 131 h 160"/>
              <a:gd name="T30" fmla="*/ 43 w 78"/>
              <a:gd name="T31" fmla="*/ 123 h 160"/>
              <a:gd name="T32" fmla="*/ 39 w 78"/>
              <a:gd name="T33" fmla="*/ 116 h 160"/>
              <a:gd name="T34" fmla="*/ 37 w 78"/>
              <a:gd name="T35" fmla="*/ 110 h 160"/>
              <a:gd name="T36" fmla="*/ 34 w 78"/>
              <a:gd name="T37" fmla="*/ 103 h 160"/>
              <a:gd name="T38" fmla="*/ 32 w 78"/>
              <a:gd name="T39" fmla="*/ 97 h 160"/>
              <a:gd name="T40" fmla="*/ 30 w 78"/>
              <a:gd name="T41" fmla="*/ 92 h 160"/>
              <a:gd name="T42" fmla="*/ 28 w 78"/>
              <a:gd name="T43" fmla="*/ 86 h 160"/>
              <a:gd name="T44" fmla="*/ 24 w 78"/>
              <a:gd name="T45" fmla="*/ 79 h 160"/>
              <a:gd name="T46" fmla="*/ 22 w 78"/>
              <a:gd name="T47" fmla="*/ 72 h 160"/>
              <a:gd name="T48" fmla="*/ 21 w 78"/>
              <a:gd name="T49" fmla="*/ 66 h 160"/>
              <a:gd name="T50" fmla="*/ 17 w 78"/>
              <a:gd name="T51" fmla="*/ 57 h 160"/>
              <a:gd name="T52" fmla="*/ 13 w 78"/>
              <a:gd name="T53" fmla="*/ 50 h 160"/>
              <a:gd name="T54" fmla="*/ 11 w 78"/>
              <a:gd name="T55" fmla="*/ 44 h 160"/>
              <a:gd name="T56" fmla="*/ 10 w 78"/>
              <a:gd name="T57" fmla="*/ 39 h 160"/>
              <a:gd name="T58" fmla="*/ 8 w 78"/>
              <a:gd name="T59" fmla="*/ 31 h 160"/>
              <a:gd name="T60" fmla="*/ 4 w 78"/>
              <a:gd name="T61" fmla="*/ 24 h 160"/>
              <a:gd name="T62" fmla="*/ 2 w 78"/>
              <a:gd name="T63" fmla="*/ 18 h 160"/>
              <a:gd name="T64" fmla="*/ 0 w 78"/>
              <a:gd name="T65" fmla="*/ 11 h 160"/>
              <a:gd name="T66" fmla="*/ 4 w 78"/>
              <a:gd name="T67" fmla="*/ 7 h 160"/>
              <a:gd name="T68" fmla="*/ 8 w 78"/>
              <a:gd name="T69" fmla="*/ 6 h 160"/>
              <a:gd name="T70" fmla="*/ 11 w 78"/>
              <a:gd name="T71" fmla="*/ 2 h 160"/>
              <a:gd name="T72" fmla="*/ 15 w 78"/>
              <a:gd name="T73" fmla="*/ 2 h 160"/>
              <a:gd name="T74" fmla="*/ 19 w 78"/>
              <a:gd name="T75" fmla="*/ 0 h 160"/>
              <a:gd name="T76" fmla="*/ 22 w 78"/>
              <a:gd name="T77" fmla="*/ 2 h 160"/>
              <a:gd name="T78" fmla="*/ 24 w 78"/>
              <a:gd name="T79" fmla="*/ 6 h 160"/>
              <a:gd name="T80" fmla="*/ 26 w 78"/>
              <a:gd name="T81" fmla="*/ 13 h 160"/>
              <a:gd name="T82" fmla="*/ 30 w 78"/>
              <a:gd name="T83" fmla="*/ 20 h 160"/>
              <a:gd name="T84" fmla="*/ 32 w 78"/>
              <a:gd name="T85" fmla="*/ 26 h 160"/>
              <a:gd name="T86" fmla="*/ 34 w 78"/>
              <a:gd name="T87" fmla="*/ 31 h 160"/>
              <a:gd name="T88" fmla="*/ 37 w 78"/>
              <a:gd name="T89" fmla="*/ 39 h 160"/>
              <a:gd name="T90" fmla="*/ 39 w 78"/>
              <a:gd name="T91" fmla="*/ 46 h 160"/>
              <a:gd name="T92" fmla="*/ 43 w 78"/>
              <a:gd name="T93" fmla="*/ 53 h 160"/>
              <a:gd name="T94" fmla="*/ 45 w 78"/>
              <a:gd name="T95" fmla="*/ 59 h 160"/>
              <a:gd name="T96" fmla="*/ 46 w 78"/>
              <a:gd name="T97" fmla="*/ 66 h 160"/>
              <a:gd name="T98" fmla="*/ 50 w 78"/>
              <a:gd name="T99" fmla="*/ 74 h 160"/>
              <a:gd name="T100" fmla="*/ 52 w 78"/>
              <a:gd name="T101" fmla="*/ 77 h 160"/>
              <a:gd name="T102" fmla="*/ 54 w 78"/>
              <a:gd name="T103" fmla="*/ 83 h 160"/>
              <a:gd name="T104" fmla="*/ 59 w 78"/>
              <a:gd name="T105" fmla="*/ 92 h 160"/>
              <a:gd name="T106" fmla="*/ 63 w 78"/>
              <a:gd name="T107" fmla="*/ 99 h 160"/>
              <a:gd name="T108" fmla="*/ 65 w 78"/>
              <a:gd name="T109" fmla="*/ 107 h 160"/>
              <a:gd name="T110" fmla="*/ 68 w 78"/>
              <a:gd name="T111" fmla="*/ 112 h 160"/>
              <a:gd name="T112" fmla="*/ 70 w 78"/>
              <a:gd name="T113" fmla="*/ 118 h 160"/>
              <a:gd name="T114" fmla="*/ 72 w 78"/>
              <a:gd name="T115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8" h="160">
                <a:moveTo>
                  <a:pt x="72" y="123"/>
                </a:moveTo>
                <a:lnTo>
                  <a:pt x="74" y="129"/>
                </a:lnTo>
                <a:lnTo>
                  <a:pt x="76" y="136"/>
                </a:lnTo>
                <a:lnTo>
                  <a:pt x="78" y="142"/>
                </a:lnTo>
                <a:lnTo>
                  <a:pt x="78" y="149"/>
                </a:lnTo>
                <a:lnTo>
                  <a:pt x="74" y="154"/>
                </a:lnTo>
                <a:lnTo>
                  <a:pt x="70" y="156"/>
                </a:lnTo>
                <a:lnTo>
                  <a:pt x="67" y="160"/>
                </a:lnTo>
                <a:lnTo>
                  <a:pt x="63" y="160"/>
                </a:lnTo>
                <a:lnTo>
                  <a:pt x="59" y="158"/>
                </a:lnTo>
                <a:lnTo>
                  <a:pt x="56" y="156"/>
                </a:lnTo>
                <a:lnTo>
                  <a:pt x="52" y="151"/>
                </a:lnTo>
                <a:lnTo>
                  <a:pt x="50" y="143"/>
                </a:lnTo>
                <a:lnTo>
                  <a:pt x="48" y="136"/>
                </a:lnTo>
                <a:lnTo>
                  <a:pt x="46" y="131"/>
                </a:lnTo>
                <a:lnTo>
                  <a:pt x="43" y="123"/>
                </a:lnTo>
                <a:lnTo>
                  <a:pt x="39" y="116"/>
                </a:lnTo>
                <a:lnTo>
                  <a:pt x="37" y="110"/>
                </a:lnTo>
                <a:lnTo>
                  <a:pt x="34" y="103"/>
                </a:lnTo>
                <a:lnTo>
                  <a:pt x="32" y="97"/>
                </a:lnTo>
                <a:lnTo>
                  <a:pt x="30" y="92"/>
                </a:lnTo>
                <a:lnTo>
                  <a:pt x="28" y="86"/>
                </a:lnTo>
                <a:lnTo>
                  <a:pt x="24" y="79"/>
                </a:lnTo>
                <a:lnTo>
                  <a:pt x="22" y="72"/>
                </a:lnTo>
                <a:lnTo>
                  <a:pt x="21" y="66"/>
                </a:lnTo>
                <a:lnTo>
                  <a:pt x="17" y="57"/>
                </a:lnTo>
                <a:lnTo>
                  <a:pt x="13" y="50"/>
                </a:lnTo>
                <a:lnTo>
                  <a:pt x="11" y="44"/>
                </a:lnTo>
                <a:lnTo>
                  <a:pt x="10" y="39"/>
                </a:lnTo>
                <a:lnTo>
                  <a:pt x="8" y="31"/>
                </a:lnTo>
                <a:lnTo>
                  <a:pt x="4" y="24"/>
                </a:lnTo>
                <a:lnTo>
                  <a:pt x="2" y="18"/>
                </a:lnTo>
                <a:lnTo>
                  <a:pt x="0" y="11"/>
                </a:lnTo>
                <a:lnTo>
                  <a:pt x="4" y="7"/>
                </a:lnTo>
                <a:lnTo>
                  <a:pt x="8" y="6"/>
                </a:lnTo>
                <a:lnTo>
                  <a:pt x="11" y="2"/>
                </a:lnTo>
                <a:lnTo>
                  <a:pt x="15" y="2"/>
                </a:lnTo>
                <a:lnTo>
                  <a:pt x="19" y="0"/>
                </a:lnTo>
                <a:lnTo>
                  <a:pt x="22" y="2"/>
                </a:lnTo>
                <a:lnTo>
                  <a:pt x="24" y="6"/>
                </a:lnTo>
                <a:lnTo>
                  <a:pt x="26" y="13"/>
                </a:lnTo>
                <a:lnTo>
                  <a:pt x="30" y="20"/>
                </a:lnTo>
                <a:lnTo>
                  <a:pt x="32" y="26"/>
                </a:lnTo>
                <a:lnTo>
                  <a:pt x="34" y="31"/>
                </a:lnTo>
                <a:lnTo>
                  <a:pt x="37" y="39"/>
                </a:lnTo>
                <a:lnTo>
                  <a:pt x="39" y="46"/>
                </a:lnTo>
                <a:lnTo>
                  <a:pt x="43" y="53"/>
                </a:lnTo>
                <a:lnTo>
                  <a:pt x="45" y="59"/>
                </a:lnTo>
                <a:lnTo>
                  <a:pt x="46" y="66"/>
                </a:lnTo>
                <a:lnTo>
                  <a:pt x="50" y="74"/>
                </a:lnTo>
                <a:lnTo>
                  <a:pt x="52" y="77"/>
                </a:lnTo>
                <a:lnTo>
                  <a:pt x="54" y="83"/>
                </a:lnTo>
                <a:lnTo>
                  <a:pt x="59" y="92"/>
                </a:lnTo>
                <a:lnTo>
                  <a:pt x="63" y="99"/>
                </a:lnTo>
                <a:lnTo>
                  <a:pt x="65" y="107"/>
                </a:lnTo>
                <a:lnTo>
                  <a:pt x="68" y="112"/>
                </a:lnTo>
                <a:lnTo>
                  <a:pt x="70" y="118"/>
                </a:lnTo>
                <a:lnTo>
                  <a:pt x="72" y="123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26" name="Freeform 2282"/>
          <p:cNvSpPr>
            <a:spLocks/>
          </p:cNvSpPr>
          <p:nvPr/>
        </p:nvSpPr>
        <p:spPr bwMode="auto">
          <a:xfrm>
            <a:off x="8470900" y="3806825"/>
            <a:ext cx="61913" cy="127000"/>
          </a:xfrm>
          <a:custGeom>
            <a:avLst/>
            <a:gdLst>
              <a:gd name="T0" fmla="*/ 72 w 78"/>
              <a:gd name="T1" fmla="*/ 123 h 160"/>
              <a:gd name="T2" fmla="*/ 74 w 78"/>
              <a:gd name="T3" fmla="*/ 129 h 160"/>
              <a:gd name="T4" fmla="*/ 76 w 78"/>
              <a:gd name="T5" fmla="*/ 136 h 160"/>
              <a:gd name="T6" fmla="*/ 78 w 78"/>
              <a:gd name="T7" fmla="*/ 142 h 160"/>
              <a:gd name="T8" fmla="*/ 78 w 78"/>
              <a:gd name="T9" fmla="*/ 149 h 160"/>
              <a:gd name="T10" fmla="*/ 74 w 78"/>
              <a:gd name="T11" fmla="*/ 154 h 160"/>
              <a:gd name="T12" fmla="*/ 70 w 78"/>
              <a:gd name="T13" fmla="*/ 156 h 160"/>
              <a:gd name="T14" fmla="*/ 67 w 78"/>
              <a:gd name="T15" fmla="*/ 160 h 160"/>
              <a:gd name="T16" fmla="*/ 63 w 78"/>
              <a:gd name="T17" fmla="*/ 160 h 160"/>
              <a:gd name="T18" fmla="*/ 59 w 78"/>
              <a:gd name="T19" fmla="*/ 158 h 160"/>
              <a:gd name="T20" fmla="*/ 56 w 78"/>
              <a:gd name="T21" fmla="*/ 156 h 160"/>
              <a:gd name="T22" fmla="*/ 52 w 78"/>
              <a:gd name="T23" fmla="*/ 151 h 160"/>
              <a:gd name="T24" fmla="*/ 50 w 78"/>
              <a:gd name="T25" fmla="*/ 143 h 160"/>
              <a:gd name="T26" fmla="*/ 48 w 78"/>
              <a:gd name="T27" fmla="*/ 136 h 160"/>
              <a:gd name="T28" fmla="*/ 46 w 78"/>
              <a:gd name="T29" fmla="*/ 131 h 160"/>
              <a:gd name="T30" fmla="*/ 43 w 78"/>
              <a:gd name="T31" fmla="*/ 123 h 160"/>
              <a:gd name="T32" fmla="*/ 39 w 78"/>
              <a:gd name="T33" fmla="*/ 116 h 160"/>
              <a:gd name="T34" fmla="*/ 37 w 78"/>
              <a:gd name="T35" fmla="*/ 110 h 160"/>
              <a:gd name="T36" fmla="*/ 34 w 78"/>
              <a:gd name="T37" fmla="*/ 103 h 160"/>
              <a:gd name="T38" fmla="*/ 32 w 78"/>
              <a:gd name="T39" fmla="*/ 97 h 160"/>
              <a:gd name="T40" fmla="*/ 30 w 78"/>
              <a:gd name="T41" fmla="*/ 92 h 160"/>
              <a:gd name="T42" fmla="*/ 28 w 78"/>
              <a:gd name="T43" fmla="*/ 86 h 160"/>
              <a:gd name="T44" fmla="*/ 24 w 78"/>
              <a:gd name="T45" fmla="*/ 79 h 160"/>
              <a:gd name="T46" fmla="*/ 22 w 78"/>
              <a:gd name="T47" fmla="*/ 72 h 160"/>
              <a:gd name="T48" fmla="*/ 21 w 78"/>
              <a:gd name="T49" fmla="*/ 66 h 160"/>
              <a:gd name="T50" fmla="*/ 17 w 78"/>
              <a:gd name="T51" fmla="*/ 57 h 160"/>
              <a:gd name="T52" fmla="*/ 13 w 78"/>
              <a:gd name="T53" fmla="*/ 50 h 160"/>
              <a:gd name="T54" fmla="*/ 11 w 78"/>
              <a:gd name="T55" fmla="*/ 44 h 160"/>
              <a:gd name="T56" fmla="*/ 10 w 78"/>
              <a:gd name="T57" fmla="*/ 39 h 160"/>
              <a:gd name="T58" fmla="*/ 8 w 78"/>
              <a:gd name="T59" fmla="*/ 31 h 160"/>
              <a:gd name="T60" fmla="*/ 4 w 78"/>
              <a:gd name="T61" fmla="*/ 24 h 160"/>
              <a:gd name="T62" fmla="*/ 2 w 78"/>
              <a:gd name="T63" fmla="*/ 18 h 160"/>
              <a:gd name="T64" fmla="*/ 0 w 78"/>
              <a:gd name="T65" fmla="*/ 11 h 160"/>
              <a:gd name="T66" fmla="*/ 4 w 78"/>
              <a:gd name="T67" fmla="*/ 7 h 160"/>
              <a:gd name="T68" fmla="*/ 8 w 78"/>
              <a:gd name="T69" fmla="*/ 6 h 160"/>
              <a:gd name="T70" fmla="*/ 11 w 78"/>
              <a:gd name="T71" fmla="*/ 2 h 160"/>
              <a:gd name="T72" fmla="*/ 15 w 78"/>
              <a:gd name="T73" fmla="*/ 2 h 160"/>
              <a:gd name="T74" fmla="*/ 19 w 78"/>
              <a:gd name="T75" fmla="*/ 0 h 160"/>
              <a:gd name="T76" fmla="*/ 22 w 78"/>
              <a:gd name="T77" fmla="*/ 2 h 160"/>
              <a:gd name="T78" fmla="*/ 24 w 78"/>
              <a:gd name="T79" fmla="*/ 6 h 160"/>
              <a:gd name="T80" fmla="*/ 26 w 78"/>
              <a:gd name="T81" fmla="*/ 13 h 160"/>
              <a:gd name="T82" fmla="*/ 30 w 78"/>
              <a:gd name="T83" fmla="*/ 20 h 160"/>
              <a:gd name="T84" fmla="*/ 32 w 78"/>
              <a:gd name="T85" fmla="*/ 26 h 160"/>
              <a:gd name="T86" fmla="*/ 34 w 78"/>
              <a:gd name="T87" fmla="*/ 31 h 160"/>
              <a:gd name="T88" fmla="*/ 37 w 78"/>
              <a:gd name="T89" fmla="*/ 39 h 160"/>
              <a:gd name="T90" fmla="*/ 39 w 78"/>
              <a:gd name="T91" fmla="*/ 46 h 160"/>
              <a:gd name="T92" fmla="*/ 43 w 78"/>
              <a:gd name="T93" fmla="*/ 53 h 160"/>
              <a:gd name="T94" fmla="*/ 45 w 78"/>
              <a:gd name="T95" fmla="*/ 59 h 160"/>
              <a:gd name="T96" fmla="*/ 46 w 78"/>
              <a:gd name="T97" fmla="*/ 66 h 160"/>
              <a:gd name="T98" fmla="*/ 50 w 78"/>
              <a:gd name="T99" fmla="*/ 74 h 160"/>
              <a:gd name="T100" fmla="*/ 52 w 78"/>
              <a:gd name="T101" fmla="*/ 77 h 160"/>
              <a:gd name="T102" fmla="*/ 54 w 78"/>
              <a:gd name="T103" fmla="*/ 83 h 160"/>
              <a:gd name="T104" fmla="*/ 59 w 78"/>
              <a:gd name="T105" fmla="*/ 92 h 160"/>
              <a:gd name="T106" fmla="*/ 63 w 78"/>
              <a:gd name="T107" fmla="*/ 99 h 160"/>
              <a:gd name="T108" fmla="*/ 65 w 78"/>
              <a:gd name="T109" fmla="*/ 107 h 160"/>
              <a:gd name="T110" fmla="*/ 68 w 78"/>
              <a:gd name="T111" fmla="*/ 112 h 160"/>
              <a:gd name="T112" fmla="*/ 70 w 78"/>
              <a:gd name="T113" fmla="*/ 118 h 160"/>
              <a:gd name="T114" fmla="*/ 72 w 78"/>
              <a:gd name="T115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8" h="160">
                <a:moveTo>
                  <a:pt x="72" y="123"/>
                </a:moveTo>
                <a:lnTo>
                  <a:pt x="74" y="129"/>
                </a:lnTo>
                <a:lnTo>
                  <a:pt x="76" y="136"/>
                </a:lnTo>
                <a:lnTo>
                  <a:pt x="78" y="142"/>
                </a:lnTo>
                <a:lnTo>
                  <a:pt x="78" y="149"/>
                </a:lnTo>
                <a:lnTo>
                  <a:pt x="74" y="154"/>
                </a:lnTo>
                <a:lnTo>
                  <a:pt x="70" y="156"/>
                </a:lnTo>
                <a:lnTo>
                  <a:pt x="67" y="160"/>
                </a:lnTo>
                <a:lnTo>
                  <a:pt x="63" y="160"/>
                </a:lnTo>
                <a:lnTo>
                  <a:pt x="59" y="158"/>
                </a:lnTo>
                <a:lnTo>
                  <a:pt x="56" y="156"/>
                </a:lnTo>
                <a:lnTo>
                  <a:pt x="52" y="151"/>
                </a:lnTo>
                <a:lnTo>
                  <a:pt x="50" y="143"/>
                </a:lnTo>
                <a:lnTo>
                  <a:pt x="48" y="136"/>
                </a:lnTo>
                <a:lnTo>
                  <a:pt x="46" y="131"/>
                </a:lnTo>
                <a:lnTo>
                  <a:pt x="43" y="123"/>
                </a:lnTo>
                <a:lnTo>
                  <a:pt x="39" y="116"/>
                </a:lnTo>
                <a:lnTo>
                  <a:pt x="37" y="110"/>
                </a:lnTo>
                <a:lnTo>
                  <a:pt x="34" y="103"/>
                </a:lnTo>
                <a:lnTo>
                  <a:pt x="32" y="97"/>
                </a:lnTo>
                <a:lnTo>
                  <a:pt x="30" y="92"/>
                </a:lnTo>
                <a:lnTo>
                  <a:pt x="28" y="86"/>
                </a:lnTo>
                <a:lnTo>
                  <a:pt x="24" y="79"/>
                </a:lnTo>
                <a:lnTo>
                  <a:pt x="22" y="72"/>
                </a:lnTo>
                <a:lnTo>
                  <a:pt x="21" y="66"/>
                </a:lnTo>
                <a:lnTo>
                  <a:pt x="17" y="57"/>
                </a:lnTo>
                <a:lnTo>
                  <a:pt x="13" y="50"/>
                </a:lnTo>
                <a:lnTo>
                  <a:pt x="11" y="44"/>
                </a:lnTo>
                <a:lnTo>
                  <a:pt x="10" y="39"/>
                </a:lnTo>
                <a:lnTo>
                  <a:pt x="8" y="31"/>
                </a:lnTo>
                <a:lnTo>
                  <a:pt x="4" y="24"/>
                </a:lnTo>
                <a:lnTo>
                  <a:pt x="2" y="18"/>
                </a:lnTo>
                <a:lnTo>
                  <a:pt x="0" y="11"/>
                </a:lnTo>
                <a:lnTo>
                  <a:pt x="4" y="7"/>
                </a:lnTo>
                <a:lnTo>
                  <a:pt x="8" y="6"/>
                </a:lnTo>
                <a:lnTo>
                  <a:pt x="11" y="2"/>
                </a:lnTo>
                <a:lnTo>
                  <a:pt x="15" y="2"/>
                </a:lnTo>
                <a:lnTo>
                  <a:pt x="19" y="0"/>
                </a:lnTo>
                <a:lnTo>
                  <a:pt x="22" y="2"/>
                </a:lnTo>
                <a:lnTo>
                  <a:pt x="24" y="6"/>
                </a:lnTo>
                <a:lnTo>
                  <a:pt x="26" y="13"/>
                </a:lnTo>
                <a:lnTo>
                  <a:pt x="30" y="20"/>
                </a:lnTo>
                <a:lnTo>
                  <a:pt x="32" y="26"/>
                </a:lnTo>
                <a:lnTo>
                  <a:pt x="34" y="31"/>
                </a:lnTo>
                <a:lnTo>
                  <a:pt x="37" y="39"/>
                </a:lnTo>
                <a:lnTo>
                  <a:pt x="39" y="46"/>
                </a:lnTo>
                <a:lnTo>
                  <a:pt x="43" y="53"/>
                </a:lnTo>
                <a:lnTo>
                  <a:pt x="45" y="59"/>
                </a:lnTo>
                <a:lnTo>
                  <a:pt x="46" y="66"/>
                </a:lnTo>
                <a:lnTo>
                  <a:pt x="50" y="74"/>
                </a:lnTo>
                <a:lnTo>
                  <a:pt x="52" y="77"/>
                </a:lnTo>
                <a:lnTo>
                  <a:pt x="54" y="83"/>
                </a:lnTo>
                <a:lnTo>
                  <a:pt x="59" y="92"/>
                </a:lnTo>
                <a:lnTo>
                  <a:pt x="63" y="99"/>
                </a:lnTo>
                <a:lnTo>
                  <a:pt x="65" y="107"/>
                </a:lnTo>
                <a:lnTo>
                  <a:pt x="68" y="112"/>
                </a:lnTo>
                <a:lnTo>
                  <a:pt x="70" y="118"/>
                </a:lnTo>
                <a:lnTo>
                  <a:pt x="72" y="12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27" name="Freeform 2283"/>
          <p:cNvSpPr>
            <a:spLocks/>
          </p:cNvSpPr>
          <p:nvPr/>
        </p:nvSpPr>
        <p:spPr bwMode="auto">
          <a:xfrm>
            <a:off x="8453438" y="4013200"/>
            <a:ext cx="9525" cy="69850"/>
          </a:xfrm>
          <a:custGeom>
            <a:avLst/>
            <a:gdLst>
              <a:gd name="T0" fmla="*/ 2 w 11"/>
              <a:gd name="T1" fmla="*/ 0 h 88"/>
              <a:gd name="T2" fmla="*/ 11 w 11"/>
              <a:gd name="T3" fmla="*/ 2 h 88"/>
              <a:gd name="T4" fmla="*/ 10 w 11"/>
              <a:gd name="T5" fmla="*/ 88 h 88"/>
              <a:gd name="T6" fmla="*/ 8 w 11"/>
              <a:gd name="T7" fmla="*/ 88 h 88"/>
              <a:gd name="T8" fmla="*/ 8 w 11"/>
              <a:gd name="T9" fmla="*/ 88 h 88"/>
              <a:gd name="T10" fmla="*/ 6 w 11"/>
              <a:gd name="T11" fmla="*/ 88 h 88"/>
              <a:gd name="T12" fmla="*/ 6 w 11"/>
              <a:gd name="T13" fmla="*/ 87 h 88"/>
              <a:gd name="T14" fmla="*/ 4 w 11"/>
              <a:gd name="T15" fmla="*/ 87 h 88"/>
              <a:gd name="T16" fmla="*/ 2 w 11"/>
              <a:gd name="T17" fmla="*/ 87 h 88"/>
              <a:gd name="T18" fmla="*/ 2 w 11"/>
              <a:gd name="T19" fmla="*/ 85 h 88"/>
              <a:gd name="T20" fmla="*/ 0 w 11"/>
              <a:gd name="T21" fmla="*/ 81 h 88"/>
              <a:gd name="T22" fmla="*/ 2 w 11"/>
              <a:gd name="T23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" h="88">
                <a:moveTo>
                  <a:pt x="2" y="0"/>
                </a:moveTo>
                <a:lnTo>
                  <a:pt x="11" y="2"/>
                </a:lnTo>
                <a:lnTo>
                  <a:pt x="10" y="88"/>
                </a:lnTo>
                <a:lnTo>
                  <a:pt x="8" y="88"/>
                </a:lnTo>
                <a:lnTo>
                  <a:pt x="8" y="88"/>
                </a:lnTo>
                <a:lnTo>
                  <a:pt x="6" y="88"/>
                </a:lnTo>
                <a:lnTo>
                  <a:pt x="6" y="87"/>
                </a:lnTo>
                <a:lnTo>
                  <a:pt x="4" y="87"/>
                </a:lnTo>
                <a:lnTo>
                  <a:pt x="2" y="87"/>
                </a:lnTo>
                <a:lnTo>
                  <a:pt x="2" y="85"/>
                </a:lnTo>
                <a:lnTo>
                  <a:pt x="0" y="81"/>
                </a:lnTo>
                <a:lnTo>
                  <a:pt x="2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28" name="Freeform 2284"/>
          <p:cNvSpPr>
            <a:spLocks/>
          </p:cNvSpPr>
          <p:nvPr/>
        </p:nvSpPr>
        <p:spPr bwMode="auto">
          <a:xfrm>
            <a:off x="8453438" y="4013200"/>
            <a:ext cx="9525" cy="69850"/>
          </a:xfrm>
          <a:custGeom>
            <a:avLst/>
            <a:gdLst>
              <a:gd name="T0" fmla="*/ 2 w 11"/>
              <a:gd name="T1" fmla="*/ 0 h 88"/>
              <a:gd name="T2" fmla="*/ 11 w 11"/>
              <a:gd name="T3" fmla="*/ 2 h 88"/>
              <a:gd name="T4" fmla="*/ 10 w 11"/>
              <a:gd name="T5" fmla="*/ 88 h 88"/>
              <a:gd name="T6" fmla="*/ 8 w 11"/>
              <a:gd name="T7" fmla="*/ 88 h 88"/>
              <a:gd name="T8" fmla="*/ 8 w 11"/>
              <a:gd name="T9" fmla="*/ 88 h 88"/>
              <a:gd name="T10" fmla="*/ 6 w 11"/>
              <a:gd name="T11" fmla="*/ 88 h 88"/>
              <a:gd name="T12" fmla="*/ 6 w 11"/>
              <a:gd name="T13" fmla="*/ 87 h 88"/>
              <a:gd name="T14" fmla="*/ 4 w 11"/>
              <a:gd name="T15" fmla="*/ 87 h 88"/>
              <a:gd name="T16" fmla="*/ 2 w 11"/>
              <a:gd name="T17" fmla="*/ 87 h 88"/>
              <a:gd name="T18" fmla="*/ 2 w 11"/>
              <a:gd name="T19" fmla="*/ 85 h 88"/>
              <a:gd name="T20" fmla="*/ 0 w 11"/>
              <a:gd name="T21" fmla="*/ 81 h 88"/>
              <a:gd name="T22" fmla="*/ 2 w 11"/>
              <a:gd name="T23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" h="88">
                <a:moveTo>
                  <a:pt x="2" y="0"/>
                </a:moveTo>
                <a:lnTo>
                  <a:pt x="11" y="2"/>
                </a:lnTo>
                <a:lnTo>
                  <a:pt x="10" y="88"/>
                </a:lnTo>
                <a:lnTo>
                  <a:pt x="8" y="88"/>
                </a:lnTo>
                <a:lnTo>
                  <a:pt x="8" y="88"/>
                </a:lnTo>
                <a:lnTo>
                  <a:pt x="6" y="88"/>
                </a:lnTo>
                <a:lnTo>
                  <a:pt x="6" y="87"/>
                </a:lnTo>
                <a:lnTo>
                  <a:pt x="4" y="87"/>
                </a:lnTo>
                <a:lnTo>
                  <a:pt x="2" y="87"/>
                </a:lnTo>
                <a:lnTo>
                  <a:pt x="2" y="85"/>
                </a:lnTo>
                <a:lnTo>
                  <a:pt x="0" y="81"/>
                </a:lnTo>
                <a:lnTo>
                  <a:pt x="2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29" name="Freeform 2285"/>
          <p:cNvSpPr>
            <a:spLocks/>
          </p:cNvSpPr>
          <p:nvPr/>
        </p:nvSpPr>
        <p:spPr bwMode="auto">
          <a:xfrm>
            <a:off x="8453438" y="4068763"/>
            <a:ext cx="9525" cy="93662"/>
          </a:xfrm>
          <a:custGeom>
            <a:avLst/>
            <a:gdLst>
              <a:gd name="T0" fmla="*/ 0 w 10"/>
              <a:gd name="T1" fmla="*/ 0 h 118"/>
              <a:gd name="T2" fmla="*/ 10 w 10"/>
              <a:gd name="T3" fmla="*/ 4 h 118"/>
              <a:gd name="T4" fmla="*/ 8 w 10"/>
              <a:gd name="T5" fmla="*/ 118 h 118"/>
              <a:gd name="T6" fmla="*/ 8 w 10"/>
              <a:gd name="T7" fmla="*/ 118 h 118"/>
              <a:gd name="T8" fmla="*/ 6 w 10"/>
              <a:gd name="T9" fmla="*/ 118 h 118"/>
              <a:gd name="T10" fmla="*/ 6 w 10"/>
              <a:gd name="T11" fmla="*/ 118 h 118"/>
              <a:gd name="T12" fmla="*/ 6 w 10"/>
              <a:gd name="T13" fmla="*/ 116 h 118"/>
              <a:gd name="T14" fmla="*/ 4 w 10"/>
              <a:gd name="T15" fmla="*/ 116 h 118"/>
              <a:gd name="T16" fmla="*/ 2 w 10"/>
              <a:gd name="T17" fmla="*/ 114 h 118"/>
              <a:gd name="T18" fmla="*/ 2 w 10"/>
              <a:gd name="T19" fmla="*/ 112 h 118"/>
              <a:gd name="T20" fmla="*/ 0 w 10"/>
              <a:gd name="T21" fmla="*/ 107 h 118"/>
              <a:gd name="T22" fmla="*/ 0 w 10"/>
              <a:gd name="T23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" h="118">
                <a:moveTo>
                  <a:pt x="0" y="0"/>
                </a:moveTo>
                <a:lnTo>
                  <a:pt x="10" y="4"/>
                </a:lnTo>
                <a:lnTo>
                  <a:pt x="8" y="118"/>
                </a:lnTo>
                <a:lnTo>
                  <a:pt x="8" y="118"/>
                </a:lnTo>
                <a:lnTo>
                  <a:pt x="6" y="118"/>
                </a:lnTo>
                <a:lnTo>
                  <a:pt x="6" y="118"/>
                </a:lnTo>
                <a:lnTo>
                  <a:pt x="6" y="116"/>
                </a:lnTo>
                <a:lnTo>
                  <a:pt x="4" y="116"/>
                </a:lnTo>
                <a:lnTo>
                  <a:pt x="2" y="114"/>
                </a:lnTo>
                <a:lnTo>
                  <a:pt x="2" y="112"/>
                </a:lnTo>
                <a:lnTo>
                  <a:pt x="0" y="107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30" name="Freeform 2286"/>
          <p:cNvSpPr>
            <a:spLocks/>
          </p:cNvSpPr>
          <p:nvPr/>
        </p:nvSpPr>
        <p:spPr bwMode="auto">
          <a:xfrm>
            <a:off x="8453438" y="4068763"/>
            <a:ext cx="9525" cy="93662"/>
          </a:xfrm>
          <a:custGeom>
            <a:avLst/>
            <a:gdLst>
              <a:gd name="T0" fmla="*/ 0 w 10"/>
              <a:gd name="T1" fmla="*/ 0 h 118"/>
              <a:gd name="T2" fmla="*/ 10 w 10"/>
              <a:gd name="T3" fmla="*/ 4 h 118"/>
              <a:gd name="T4" fmla="*/ 8 w 10"/>
              <a:gd name="T5" fmla="*/ 118 h 118"/>
              <a:gd name="T6" fmla="*/ 8 w 10"/>
              <a:gd name="T7" fmla="*/ 118 h 118"/>
              <a:gd name="T8" fmla="*/ 6 w 10"/>
              <a:gd name="T9" fmla="*/ 118 h 118"/>
              <a:gd name="T10" fmla="*/ 6 w 10"/>
              <a:gd name="T11" fmla="*/ 118 h 118"/>
              <a:gd name="T12" fmla="*/ 6 w 10"/>
              <a:gd name="T13" fmla="*/ 116 h 118"/>
              <a:gd name="T14" fmla="*/ 4 w 10"/>
              <a:gd name="T15" fmla="*/ 116 h 118"/>
              <a:gd name="T16" fmla="*/ 2 w 10"/>
              <a:gd name="T17" fmla="*/ 114 h 118"/>
              <a:gd name="T18" fmla="*/ 2 w 10"/>
              <a:gd name="T19" fmla="*/ 112 h 118"/>
              <a:gd name="T20" fmla="*/ 0 w 10"/>
              <a:gd name="T21" fmla="*/ 107 h 118"/>
              <a:gd name="T22" fmla="*/ 0 w 10"/>
              <a:gd name="T23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" h="118">
                <a:moveTo>
                  <a:pt x="0" y="0"/>
                </a:moveTo>
                <a:lnTo>
                  <a:pt x="10" y="4"/>
                </a:lnTo>
                <a:lnTo>
                  <a:pt x="8" y="118"/>
                </a:lnTo>
                <a:lnTo>
                  <a:pt x="8" y="118"/>
                </a:lnTo>
                <a:lnTo>
                  <a:pt x="6" y="118"/>
                </a:lnTo>
                <a:lnTo>
                  <a:pt x="6" y="118"/>
                </a:lnTo>
                <a:lnTo>
                  <a:pt x="6" y="116"/>
                </a:lnTo>
                <a:lnTo>
                  <a:pt x="4" y="116"/>
                </a:lnTo>
                <a:lnTo>
                  <a:pt x="2" y="114"/>
                </a:lnTo>
                <a:lnTo>
                  <a:pt x="2" y="112"/>
                </a:lnTo>
                <a:lnTo>
                  <a:pt x="0" y="107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31" name="Freeform 2287"/>
          <p:cNvSpPr>
            <a:spLocks/>
          </p:cNvSpPr>
          <p:nvPr/>
        </p:nvSpPr>
        <p:spPr bwMode="auto">
          <a:xfrm>
            <a:off x="8343900" y="3933825"/>
            <a:ext cx="26988" cy="82550"/>
          </a:xfrm>
          <a:custGeom>
            <a:avLst/>
            <a:gdLst>
              <a:gd name="T0" fmla="*/ 22 w 34"/>
              <a:gd name="T1" fmla="*/ 9 h 105"/>
              <a:gd name="T2" fmla="*/ 21 w 34"/>
              <a:gd name="T3" fmla="*/ 13 h 105"/>
              <a:gd name="T4" fmla="*/ 21 w 34"/>
              <a:gd name="T5" fmla="*/ 18 h 105"/>
              <a:gd name="T6" fmla="*/ 19 w 34"/>
              <a:gd name="T7" fmla="*/ 22 h 105"/>
              <a:gd name="T8" fmla="*/ 17 w 34"/>
              <a:gd name="T9" fmla="*/ 28 h 105"/>
              <a:gd name="T10" fmla="*/ 17 w 34"/>
              <a:gd name="T11" fmla="*/ 33 h 105"/>
              <a:gd name="T12" fmla="*/ 17 w 34"/>
              <a:gd name="T13" fmla="*/ 39 h 105"/>
              <a:gd name="T14" fmla="*/ 15 w 34"/>
              <a:gd name="T15" fmla="*/ 42 h 105"/>
              <a:gd name="T16" fmla="*/ 15 w 34"/>
              <a:gd name="T17" fmla="*/ 46 h 105"/>
              <a:gd name="T18" fmla="*/ 13 w 34"/>
              <a:gd name="T19" fmla="*/ 51 h 105"/>
              <a:gd name="T20" fmla="*/ 13 w 34"/>
              <a:gd name="T21" fmla="*/ 57 h 105"/>
              <a:gd name="T22" fmla="*/ 11 w 34"/>
              <a:gd name="T23" fmla="*/ 61 h 105"/>
              <a:gd name="T24" fmla="*/ 11 w 34"/>
              <a:gd name="T25" fmla="*/ 66 h 105"/>
              <a:gd name="T26" fmla="*/ 10 w 34"/>
              <a:gd name="T27" fmla="*/ 70 h 105"/>
              <a:gd name="T28" fmla="*/ 10 w 34"/>
              <a:gd name="T29" fmla="*/ 75 h 105"/>
              <a:gd name="T30" fmla="*/ 10 w 34"/>
              <a:gd name="T31" fmla="*/ 79 h 105"/>
              <a:gd name="T32" fmla="*/ 10 w 34"/>
              <a:gd name="T33" fmla="*/ 86 h 105"/>
              <a:gd name="T34" fmla="*/ 8 w 34"/>
              <a:gd name="T35" fmla="*/ 90 h 105"/>
              <a:gd name="T36" fmla="*/ 6 w 34"/>
              <a:gd name="T37" fmla="*/ 96 h 105"/>
              <a:gd name="T38" fmla="*/ 2 w 34"/>
              <a:gd name="T39" fmla="*/ 99 h 105"/>
              <a:gd name="T40" fmla="*/ 0 w 34"/>
              <a:gd name="T41" fmla="*/ 105 h 105"/>
              <a:gd name="T42" fmla="*/ 4 w 34"/>
              <a:gd name="T43" fmla="*/ 103 h 105"/>
              <a:gd name="T44" fmla="*/ 8 w 34"/>
              <a:gd name="T45" fmla="*/ 97 h 105"/>
              <a:gd name="T46" fmla="*/ 10 w 34"/>
              <a:gd name="T47" fmla="*/ 94 h 105"/>
              <a:gd name="T48" fmla="*/ 11 w 34"/>
              <a:gd name="T49" fmla="*/ 88 h 105"/>
              <a:gd name="T50" fmla="*/ 13 w 34"/>
              <a:gd name="T51" fmla="*/ 85 h 105"/>
              <a:gd name="T52" fmla="*/ 15 w 34"/>
              <a:gd name="T53" fmla="*/ 79 h 105"/>
              <a:gd name="T54" fmla="*/ 17 w 34"/>
              <a:gd name="T55" fmla="*/ 75 h 105"/>
              <a:gd name="T56" fmla="*/ 17 w 34"/>
              <a:gd name="T57" fmla="*/ 70 h 105"/>
              <a:gd name="T58" fmla="*/ 19 w 34"/>
              <a:gd name="T59" fmla="*/ 66 h 105"/>
              <a:gd name="T60" fmla="*/ 19 w 34"/>
              <a:gd name="T61" fmla="*/ 62 h 105"/>
              <a:gd name="T62" fmla="*/ 21 w 34"/>
              <a:gd name="T63" fmla="*/ 57 h 105"/>
              <a:gd name="T64" fmla="*/ 21 w 34"/>
              <a:gd name="T65" fmla="*/ 51 h 105"/>
              <a:gd name="T66" fmla="*/ 22 w 34"/>
              <a:gd name="T67" fmla="*/ 48 h 105"/>
              <a:gd name="T68" fmla="*/ 22 w 34"/>
              <a:gd name="T69" fmla="*/ 42 h 105"/>
              <a:gd name="T70" fmla="*/ 24 w 34"/>
              <a:gd name="T71" fmla="*/ 37 h 105"/>
              <a:gd name="T72" fmla="*/ 26 w 34"/>
              <a:gd name="T73" fmla="*/ 33 h 105"/>
              <a:gd name="T74" fmla="*/ 28 w 34"/>
              <a:gd name="T75" fmla="*/ 28 h 105"/>
              <a:gd name="T76" fmla="*/ 28 w 34"/>
              <a:gd name="T77" fmla="*/ 20 h 105"/>
              <a:gd name="T78" fmla="*/ 30 w 34"/>
              <a:gd name="T79" fmla="*/ 15 h 105"/>
              <a:gd name="T80" fmla="*/ 32 w 34"/>
              <a:gd name="T81" fmla="*/ 11 h 105"/>
              <a:gd name="T82" fmla="*/ 32 w 34"/>
              <a:gd name="T83" fmla="*/ 5 h 105"/>
              <a:gd name="T84" fmla="*/ 34 w 34"/>
              <a:gd name="T85" fmla="*/ 0 h 105"/>
              <a:gd name="T86" fmla="*/ 32 w 34"/>
              <a:gd name="T87" fmla="*/ 0 h 105"/>
              <a:gd name="T88" fmla="*/ 22 w 34"/>
              <a:gd name="T89" fmla="*/ 5 h 105"/>
              <a:gd name="T90" fmla="*/ 22 w 34"/>
              <a:gd name="T91" fmla="*/ 9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4" h="105">
                <a:moveTo>
                  <a:pt x="22" y="9"/>
                </a:moveTo>
                <a:lnTo>
                  <a:pt x="21" y="13"/>
                </a:lnTo>
                <a:lnTo>
                  <a:pt x="21" y="18"/>
                </a:lnTo>
                <a:lnTo>
                  <a:pt x="19" y="22"/>
                </a:lnTo>
                <a:lnTo>
                  <a:pt x="17" y="28"/>
                </a:lnTo>
                <a:lnTo>
                  <a:pt x="17" y="33"/>
                </a:lnTo>
                <a:lnTo>
                  <a:pt x="17" y="39"/>
                </a:lnTo>
                <a:lnTo>
                  <a:pt x="15" y="42"/>
                </a:lnTo>
                <a:lnTo>
                  <a:pt x="15" y="46"/>
                </a:lnTo>
                <a:lnTo>
                  <a:pt x="13" y="51"/>
                </a:lnTo>
                <a:lnTo>
                  <a:pt x="13" y="57"/>
                </a:lnTo>
                <a:lnTo>
                  <a:pt x="11" y="61"/>
                </a:lnTo>
                <a:lnTo>
                  <a:pt x="11" y="66"/>
                </a:lnTo>
                <a:lnTo>
                  <a:pt x="10" y="70"/>
                </a:lnTo>
                <a:lnTo>
                  <a:pt x="10" y="75"/>
                </a:lnTo>
                <a:lnTo>
                  <a:pt x="10" y="79"/>
                </a:lnTo>
                <a:lnTo>
                  <a:pt x="10" y="86"/>
                </a:lnTo>
                <a:lnTo>
                  <a:pt x="8" y="90"/>
                </a:lnTo>
                <a:lnTo>
                  <a:pt x="6" y="96"/>
                </a:lnTo>
                <a:lnTo>
                  <a:pt x="2" y="99"/>
                </a:lnTo>
                <a:lnTo>
                  <a:pt x="0" y="105"/>
                </a:lnTo>
                <a:lnTo>
                  <a:pt x="4" y="103"/>
                </a:lnTo>
                <a:lnTo>
                  <a:pt x="8" y="97"/>
                </a:lnTo>
                <a:lnTo>
                  <a:pt x="10" y="94"/>
                </a:lnTo>
                <a:lnTo>
                  <a:pt x="11" y="88"/>
                </a:lnTo>
                <a:lnTo>
                  <a:pt x="13" y="85"/>
                </a:lnTo>
                <a:lnTo>
                  <a:pt x="15" y="79"/>
                </a:lnTo>
                <a:lnTo>
                  <a:pt x="17" y="75"/>
                </a:lnTo>
                <a:lnTo>
                  <a:pt x="17" y="70"/>
                </a:lnTo>
                <a:lnTo>
                  <a:pt x="19" y="66"/>
                </a:lnTo>
                <a:lnTo>
                  <a:pt x="19" y="62"/>
                </a:lnTo>
                <a:lnTo>
                  <a:pt x="21" y="57"/>
                </a:lnTo>
                <a:lnTo>
                  <a:pt x="21" y="51"/>
                </a:lnTo>
                <a:lnTo>
                  <a:pt x="22" y="48"/>
                </a:lnTo>
                <a:lnTo>
                  <a:pt x="22" y="42"/>
                </a:lnTo>
                <a:lnTo>
                  <a:pt x="24" y="37"/>
                </a:lnTo>
                <a:lnTo>
                  <a:pt x="26" y="33"/>
                </a:lnTo>
                <a:lnTo>
                  <a:pt x="28" y="28"/>
                </a:lnTo>
                <a:lnTo>
                  <a:pt x="28" y="20"/>
                </a:lnTo>
                <a:lnTo>
                  <a:pt x="30" y="15"/>
                </a:lnTo>
                <a:lnTo>
                  <a:pt x="32" y="11"/>
                </a:lnTo>
                <a:lnTo>
                  <a:pt x="32" y="5"/>
                </a:lnTo>
                <a:lnTo>
                  <a:pt x="34" y="0"/>
                </a:lnTo>
                <a:lnTo>
                  <a:pt x="32" y="0"/>
                </a:lnTo>
                <a:lnTo>
                  <a:pt x="22" y="5"/>
                </a:lnTo>
                <a:lnTo>
                  <a:pt x="22" y="9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32" name="Freeform 2288"/>
          <p:cNvSpPr>
            <a:spLocks/>
          </p:cNvSpPr>
          <p:nvPr/>
        </p:nvSpPr>
        <p:spPr bwMode="auto">
          <a:xfrm>
            <a:off x="8343900" y="3933825"/>
            <a:ext cx="26988" cy="82550"/>
          </a:xfrm>
          <a:custGeom>
            <a:avLst/>
            <a:gdLst>
              <a:gd name="T0" fmla="*/ 22 w 34"/>
              <a:gd name="T1" fmla="*/ 9 h 105"/>
              <a:gd name="T2" fmla="*/ 21 w 34"/>
              <a:gd name="T3" fmla="*/ 13 h 105"/>
              <a:gd name="T4" fmla="*/ 21 w 34"/>
              <a:gd name="T5" fmla="*/ 18 h 105"/>
              <a:gd name="T6" fmla="*/ 19 w 34"/>
              <a:gd name="T7" fmla="*/ 22 h 105"/>
              <a:gd name="T8" fmla="*/ 17 w 34"/>
              <a:gd name="T9" fmla="*/ 28 h 105"/>
              <a:gd name="T10" fmla="*/ 17 w 34"/>
              <a:gd name="T11" fmla="*/ 33 h 105"/>
              <a:gd name="T12" fmla="*/ 17 w 34"/>
              <a:gd name="T13" fmla="*/ 39 h 105"/>
              <a:gd name="T14" fmla="*/ 15 w 34"/>
              <a:gd name="T15" fmla="*/ 42 h 105"/>
              <a:gd name="T16" fmla="*/ 15 w 34"/>
              <a:gd name="T17" fmla="*/ 46 h 105"/>
              <a:gd name="T18" fmla="*/ 13 w 34"/>
              <a:gd name="T19" fmla="*/ 51 h 105"/>
              <a:gd name="T20" fmla="*/ 13 w 34"/>
              <a:gd name="T21" fmla="*/ 57 h 105"/>
              <a:gd name="T22" fmla="*/ 11 w 34"/>
              <a:gd name="T23" fmla="*/ 61 h 105"/>
              <a:gd name="T24" fmla="*/ 11 w 34"/>
              <a:gd name="T25" fmla="*/ 66 h 105"/>
              <a:gd name="T26" fmla="*/ 10 w 34"/>
              <a:gd name="T27" fmla="*/ 70 h 105"/>
              <a:gd name="T28" fmla="*/ 10 w 34"/>
              <a:gd name="T29" fmla="*/ 75 h 105"/>
              <a:gd name="T30" fmla="*/ 10 w 34"/>
              <a:gd name="T31" fmla="*/ 79 h 105"/>
              <a:gd name="T32" fmla="*/ 10 w 34"/>
              <a:gd name="T33" fmla="*/ 86 h 105"/>
              <a:gd name="T34" fmla="*/ 8 w 34"/>
              <a:gd name="T35" fmla="*/ 90 h 105"/>
              <a:gd name="T36" fmla="*/ 6 w 34"/>
              <a:gd name="T37" fmla="*/ 96 h 105"/>
              <a:gd name="T38" fmla="*/ 2 w 34"/>
              <a:gd name="T39" fmla="*/ 99 h 105"/>
              <a:gd name="T40" fmla="*/ 0 w 34"/>
              <a:gd name="T41" fmla="*/ 105 h 105"/>
              <a:gd name="T42" fmla="*/ 4 w 34"/>
              <a:gd name="T43" fmla="*/ 103 h 105"/>
              <a:gd name="T44" fmla="*/ 8 w 34"/>
              <a:gd name="T45" fmla="*/ 97 h 105"/>
              <a:gd name="T46" fmla="*/ 10 w 34"/>
              <a:gd name="T47" fmla="*/ 94 h 105"/>
              <a:gd name="T48" fmla="*/ 11 w 34"/>
              <a:gd name="T49" fmla="*/ 88 h 105"/>
              <a:gd name="T50" fmla="*/ 13 w 34"/>
              <a:gd name="T51" fmla="*/ 85 h 105"/>
              <a:gd name="T52" fmla="*/ 15 w 34"/>
              <a:gd name="T53" fmla="*/ 79 h 105"/>
              <a:gd name="T54" fmla="*/ 17 w 34"/>
              <a:gd name="T55" fmla="*/ 75 h 105"/>
              <a:gd name="T56" fmla="*/ 17 w 34"/>
              <a:gd name="T57" fmla="*/ 70 h 105"/>
              <a:gd name="T58" fmla="*/ 19 w 34"/>
              <a:gd name="T59" fmla="*/ 66 h 105"/>
              <a:gd name="T60" fmla="*/ 19 w 34"/>
              <a:gd name="T61" fmla="*/ 62 h 105"/>
              <a:gd name="T62" fmla="*/ 21 w 34"/>
              <a:gd name="T63" fmla="*/ 57 h 105"/>
              <a:gd name="T64" fmla="*/ 21 w 34"/>
              <a:gd name="T65" fmla="*/ 51 h 105"/>
              <a:gd name="T66" fmla="*/ 22 w 34"/>
              <a:gd name="T67" fmla="*/ 48 h 105"/>
              <a:gd name="T68" fmla="*/ 22 w 34"/>
              <a:gd name="T69" fmla="*/ 42 h 105"/>
              <a:gd name="T70" fmla="*/ 24 w 34"/>
              <a:gd name="T71" fmla="*/ 37 h 105"/>
              <a:gd name="T72" fmla="*/ 26 w 34"/>
              <a:gd name="T73" fmla="*/ 33 h 105"/>
              <a:gd name="T74" fmla="*/ 28 w 34"/>
              <a:gd name="T75" fmla="*/ 28 h 105"/>
              <a:gd name="T76" fmla="*/ 28 w 34"/>
              <a:gd name="T77" fmla="*/ 20 h 105"/>
              <a:gd name="T78" fmla="*/ 30 w 34"/>
              <a:gd name="T79" fmla="*/ 15 h 105"/>
              <a:gd name="T80" fmla="*/ 32 w 34"/>
              <a:gd name="T81" fmla="*/ 11 h 105"/>
              <a:gd name="T82" fmla="*/ 32 w 34"/>
              <a:gd name="T83" fmla="*/ 5 h 105"/>
              <a:gd name="T84" fmla="*/ 34 w 34"/>
              <a:gd name="T85" fmla="*/ 0 h 105"/>
              <a:gd name="T86" fmla="*/ 32 w 34"/>
              <a:gd name="T87" fmla="*/ 0 h 105"/>
              <a:gd name="T88" fmla="*/ 22 w 34"/>
              <a:gd name="T89" fmla="*/ 5 h 105"/>
              <a:gd name="T90" fmla="*/ 22 w 34"/>
              <a:gd name="T91" fmla="*/ 9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4" h="105">
                <a:moveTo>
                  <a:pt x="22" y="9"/>
                </a:moveTo>
                <a:lnTo>
                  <a:pt x="21" y="13"/>
                </a:lnTo>
                <a:lnTo>
                  <a:pt x="21" y="18"/>
                </a:lnTo>
                <a:lnTo>
                  <a:pt x="19" y="22"/>
                </a:lnTo>
                <a:lnTo>
                  <a:pt x="17" y="28"/>
                </a:lnTo>
                <a:lnTo>
                  <a:pt x="17" y="33"/>
                </a:lnTo>
                <a:lnTo>
                  <a:pt x="17" y="39"/>
                </a:lnTo>
                <a:lnTo>
                  <a:pt x="15" y="42"/>
                </a:lnTo>
                <a:lnTo>
                  <a:pt x="15" y="46"/>
                </a:lnTo>
                <a:lnTo>
                  <a:pt x="13" y="51"/>
                </a:lnTo>
                <a:lnTo>
                  <a:pt x="13" y="57"/>
                </a:lnTo>
                <a:lnTo>
                  <a:pt x="11" y="61"/>
                </a:lnTo>
                <a:lnTo>
                  <a:pt x="11" y="66"/>
                </a:lnTo>
                <a:lnTo>
                  <a:pt x="10" y="70"/>
                </a:lnTo>
                <a:lnTo>
                  <a:pt x="10" y="75"/>
                </a:lnTo>
                <a:lnTo>
                  <a:pt x="10" y="79"/>
                </a:lnTo>
                <a:lnTo>
                  <a:pt x="10" y="86"/>
                </a:lnTo>
                <a:lnTo>
                  <a:pt x="8" y="90"/>
                </a:lnTo>
                <a:lnTo>
                  <a:pt x="6" y="96"/>
                </a:lnTo>
                <a:lnTo>
                  <a:pt x="2" y="99"/>
                </a:lnTo>
                <a:lnTo>
                  <a:pt x="0" y="105"/>
                </a:lnTo>
                <a:lnTo>
                  <a:pt x="4" y="103"/>
                </a:lnTo>
                <a:lnTo>
                  <a:pt x="8" y="97"/>
                </a:lnTo>
                <a:lnTo>
                  <a:pt x="10" y="94"/>
                </a:lnTo>
                <a:lnTo>
                  <a:pt x="11" y="88"/>
                </a:lnTo>
                <a:lnTo>
                  <a:pt x="13" y="85"/>
                </a:lnTo>
                <a:lnTo>
                  <a:pt x="15" y="79"/>
                </a:lnTo>
                <a:lnTo>
                  <a:pt x="17" y="75"/>
                </a:lnTo>
                <a:lnTo>
                  <a:pt x="17" y="70"/>
                </a:lnTo>
                <a:lnTo>
                  <a:pt x="19" y="66"/>
                </a:lnTo>
                <a:lnTo>
                  <a:pt x="19" y="62"/>
                </a:lnTo>
                <a:lnTo>
                  <a:pt x="21" y="57"/>
                </a:lnTo>
                <a:lnTo>
                  <a:pt x="21" y="51"/>
                </a:lnTo>
                <a:lnTo>
                  <a:pt x="22" y="48"/>
                </a:lnTo>
                <a:lnTo>
                  <a:pt x="22" y="42"/>
                </a:lnTo>
                <a:lnTo>
                  <a:pt x="24" y="37"/>
                </a:lnTo>
                <a:lnTo>
                  <a:pt x="26" y="33"/>
                </a:lnTo>
                <a:lnTo>
                  <a:pt x="28" y="28"/>
                </a:lnTo>
                <a:lnTo>
                  <a:pt x="28" y="20"/>
                </a:lnTo>
                <a:lnTo>
                  <a:pt x="30" y="15"/>
                </a:lnTo>
                <a:lnTo>
                  <a:pt x="32" y="11"/>
                </a:lnTo>
                <a:lnTo>
                  <a:pt x="32" y="5"/>
                </a:lnTo>
                <a:lnTo>
                  <a:pt x="34" y="0"/>
                </a:lnTo>
                <a:lnTo>
                  <a:pt x="32" y="0"/>
                </a:lnTo>
                <a:lnTo>
                  <a:pt x="22" y="5"/>
                </a:lnTo>
                <a:lnTo>
                  <a:pt x="22" y="9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33" name="Freeform 2289"/>
          <p:cNvSpPr>
            <a:spLocks/>
          </p:cNvSpPr>
          <p:nvPr/>
        </p:nvSpPr>
        <p:spPr bwMode="auto">
          <a:xfrm>
            <a:off x="8361363" y="3924300"/>
            <a:ext cx="107950" cy="158750"/>
          </a:xfrm>
          <a:custGeom>
            <a:avLst/>
            <a:gdLst>
              <a:gd name="T0" fmla="*/ 131 w 135"/>
              <a:gd name="T1" fmla="*/ 193 h 198"/>
              <a:gd name="T2" fmla="*/ 124 w 135"/>
              <a:gd name="T3" fmla="*/ 182 h 198"/>
              <a:gd name="T4" fmla="*/ 120 w 135"/>
              <a:gd name="T5" fmla="*/ 171 h 198"/>
              <a:gd name="T6" fmla="*/ 113 w 135"/>
              <a:gd name="T7" fmla="*/ 154 h 198"/>
              <a:gd name="T8" fmla="*/ 109 w 135"/>
              <a:gd name="T9" fmla="*/ 140 h 198"/>
              <a:gd name="T10" fmla="*/ 103 w 135"/>
              <a:gd name="T11" fmla="*/ 129 h 198"/>
              <a:gd name="T12" fmla="*/ 98 w 135"/>
              <a:gd name="T13" fmla="*/ 114 h 198"/>
              <a:gd name="T14" fmla="*/ 92 w 135"/>
              <a:gd name="T15" fmla="*/ 101 h 198"/>
              <a:gd name="T16" fmla="*/ 87 w 135"/>
              <a:gd name="T17" fmla="*/ 86 h 198"/>
              <a:gd name="T18" fmla="*/ 81 w 135"/>
              <a:gd name="T19" fmla="*/ 73 h 198"/>
              <a:gd name="T20" fmla="*/ 76 w 135"/>
              <a:gd name="T21" fmla="*/ 61 h 198"/>
              <a:gd name="T22" fmla="*/ 69 w 135"/>
              <a:gd name="T23" fmla="*/ 44 h 198"/>
              <a:gd name="T24" fmla="*/ 61 w 135"/>
              <a:gd name="T25" fmla="*/ 31 h 198"/>
              <a:gd name="T26" fmla="*/ 54 w 135"/>
              <a:gd name="T27" fmla="*/ 18 h 198"/>
              <a:gd name="T28" fmla="*/ 45 w 135"/>
              <a:gd name="T29" fmla="*/ 9 h 198"/>
              <a:gd name="T30" fmla="*/ 34 w 135"/>
              <a:gd name="T31" fmla="*/ 2 h 198"/>
              <a:gd name="T32" fmla="*/ 24 w 135"/>
              <a:gd name="T33" fmla="*/ 0 h 198"/>
              <a:gd name="T34" fmla="*/ 17 w 135"/>
              <a:gd name="T35" fmla="*/ 0 h 198"/>
              <a:gd name="T36" fmla="*/ 10 w 135"/>
              <a:gd name="T37" fmla="*/ 5 h 198"/>
              <a:gd name="T38" fmla="*/ 4 w 135"/>
              <a:gd name="T39" fmla="*/ 11 h 198"/>
              <a:gd name="T40" fmla="*/ 0 w 135"/>
              <a:gd name="T41" fmla="*/ 24 h 198"/>
              <a:gd name="T42" fmla="*/ 12 w 135"/>
              <a:gd name="T43" fmla="*/ 22 h 198"/>
              <a:gd name="T44" fmla="*/ 23 w 135"/>
              <a:gd name="T45" fmla="*/ 22 h 198"/>
              <a:gd name="T46" fmla="*/ 35 w 135"/>
              <a:gd name="T47" fmla="*/ 33 h 198"/>
              <a:gd name="T48" fmla="*/ 43 w 135"/>
              <a:gd name="T49" fmla="*/ 42 h 198"/>
              <a:gd name="T50" fmla="*/ 50 w 135"/>
              <a:gd name="T51" fmla="*/ 55 h 198"/>
              <a:gd name="T52" fmla="*/ 57 w 135"/>
              <a:gd name="T53" fmla="*/ 68 h 198"/>
              <a:gd name="T54" fmla="*/ 63 w 135"/>
              <a:gd name="T55" fmla="*/ 81 h 198"/>
              <a:gd name="T56" fmla="*/ 69 w 135"/>
              <a:gd name="T57" fmla="*/ 92 h 198"/>
              <a:gd name="T58" fmla="*/ 76 w 135"/>
              <a:gd name="T59" fmla="*/ 105 h 198"/>
              <a:gd name="T60" fmla="*/ 81 w 135"/>
              <a:gd name="T61" fmla="*/ 118 h 198"/>
              <a:gd name="T62" fmla="*/ 89 w 135"/>
              <a:gd name="T63" fmla="*/ 134 h 198"/>
              <a:gd name="T64" fmla="*/ 94 w 135"/>
              <a:gd name="T65" fmla="*/ 147 h 198"/>
              <a:gd name="T66" fmla="*/ 100 w 135"/>
              <a:gd name="T67" fmla="*/ 160 h 198"/>
              <a:gd name="T68" fmla="*/ 103 w 135"/>
              <a:gd name="T69" fmla="*/ 175 h 198"/>
              <a:gd name="T70" fmla="*/ 111 w 135"/>
              <a:gd name="T71" fmla="*/ 189 h 198"/>
              <a:gd name="T72" fmla="*/ 118 w 135"/>
              <a:gd name="T73" fmla="*/ 197 h 198"/>
              <a:gd name="T74" fmla="*/ 126 w 135"/>
              <a:gd name="T75" fmla="*/ 198 h 198"/>
              <a:gd name="T76" fmla="*/ 135 w 135"/>
              <a:gd name="T77" fmla="*/ 197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5" h="198">
                <a:moveTo>
                  <a:pt x="135" y="197"/>
                </a:moveTo>
                <a:lnTo>
                  <a:pt x="131" y="193"/>
                </a:lnTo>
                <a:lnTo>
                  <a:pt x="127" y="187"/>
                </a:lnTo>
                <a:lnTo>
                  <a:pt x="124" y="182"/>
                </a:lnTo>
                <a:lnTo>
                  <a:pt x="122" y="176"/>
                </a:lnTo>
                <a:lnTo>
                  <a:pt x="120" y="171"/>
                </a:lnTo>
                <a:lnTo>
                  <a:pt x="116" y="162"/>
                </a:lnTo>
                <a:lnTo>
                  <a:pt x="113" y="154"/>
                </a:lnTo>
                <a:lnTo>
                  <a:pt x="111" y="147"/>
                </a:lnTo>
                <a:lnTo>
                  <a:pt x="109" y="140"/>
                </a:lnTo>
                <a:lnTo>
                  <a:pt x="105" y="134"/>
                </a:lnTo>
                <a:lnTo>
                  <a:pt x="103" y="129"/>
                </a:lnTo>
                <a:lnTo>
                  <a:pt x="100" y="121"/>
                </a:lnTo>
                <a:lnTo>
                  <a:pt x="98" y="114"/>
                </a:lnTo>
                <a:lnTo>
                  <a:pt x="96" y="107"/>
                </a:lnTo>
                <a:lnTo>
                  <a:pt x="92" y="101"/>
                </a:lnTo>
                <a:lnTo>
                  <a:pt x="91" y="94"/>
                </a:lnTo>
                <a:lnTo>
                  <a:pt x="87" y="86"/>
                </a:lnTo>
                <a:lnTo>
                  <a:pt x="85" y="81"/>
                </a:lnTo>
                <a:lnTo>
                  <a:pt x="81" y="73"/>
                </a:lnTo>
                <a:lnTo>
                  <a:pt x="80" y="68"/>
                </a:lnTo>
                <a:lnTo>
                  <a:pt x="76" y="61"/>
                </a:lnTo>
                <a:lnTo>
                  <a:pt x="72" y="51"/>
                </a:lnTo>
                <a:lnTo>
                  <a:pt x="69" y="44"/>
                </a:lnTo>
                <a:lnTo>
                  <a:pt x="65" y="37"/>
                </a:lnTo>
                <a:lnTo>
                  <a:pt x="61" y="31"/>
                </a:lnTo>
                <a:lnTo>
                  <a:pt x="57" y="24"/>
                </a:lnTo>
                <a:lnTo>
                  <a:pt x="54" y="18"/>
                </a:lnTo>
                <a:lnTo>
                  <a:pt x="48" y="15"/>
                </a:lnTo>
                <a:lnTo>
                  <a:pt x="45" y="9"/>
                </a:lnTo>
                <a:lnTo>
                  <a:pt x="39" y="5"/>
                </a:lnTo>
                <a:lnTo>
                  <a:pt x="34" y="2"/>
                </a:lnTo>
                <a:lnTo>
                  <a:pt x="30" y="0"/>
                </a:lnTo>
                <a:lnTo>
                  <a:pt x="24" y="0"/>
                </a:lnTo>
                <a:lnTo>
                  <a:pt x="21" y="0"/>
                </a:lnTo>
                <a:lnTo>
                  <a:pt x="17" y="0"/>
                </a:lnTo>
                <a:lnTo>
                  <a:pt x="13" y="2"/>
                </a:lnTo>
                <a:lnTo>
                  <a:pt x="10" y="5"/>
                </a:lnTo>
                <a:lnTo>
                  <a:pt x="6" y="7"/>
                </a:lnTo>
                <a:lnTo>
                  <a:pt x="4" y="11"/>
                </a:lnTo>
                <a:lnTo>
                  <a:pt x="2" y="16"/>
                </a:lnTo>
                <a:lnTo>
                  <a:pt x="0" y="24"/>
                </a:lnTo>
                <a:lnTo>
                  <a:pt x="4" y="22"/>
                </a:lnTo>
                <a:lnTo>
                  <a:pt x="12" y="22"/>
                </a:lnTo>
                <a:lnTo>
                  <a:pt x="17" y="22"/>
                </a:lnTo>
                <a:lnTo>
                  <a:pt x="23" y="22"/>
                </a:lnTo>
                <a:lnTo>
                  <a:pt x="30" y="27"/>
                </a:lnTo>
                <a:lnTo>
                  <a:pt x="35" y="33"/>
                </a:lnTo>
                <a:lnTo>
                  <a:pt x="39" y="37"/>
                </a:lnTo>
                <a:lnTo>
                  <a:pt x="43" y="42"/>
                </a:lnTo>
                <a:lnTo>
                  <a:pt x="48" y="48"/>
                </a:lnTo>
                <a:lnTo>
                  <a:pt x="50" y="55"/>
                </a:lnTo>
                <a:lnTo>
                  <a:pt x="54" y="61"/>
                </a:lnTo>
                <a:lnTo>
                  <a:pt x="57" y="68"/>
                </a:lnTo>
                <a:lnTo>
                  <a:pt x="59" y="73"/>
                </a:lnTo>
                <a:lnTo>
                  <a:pt x="63" y="81"/>
                </a:lnTo>
                <a:lnTo>
                  <a:pt x="67" y="86"/>
                </a:lnTo>
                <a:lnTo>
                  <a:pt x="69" y="92"/>
                </a:lnTo>
                <a:lnTo>
                  <a:pt x="72" y="99"/>
                </a:lnTo>
                <a:lnTo>
                  <a:pt x="76" y="105"/>
                </a:lnTo>
                <a:lnTo>
                  <a:pt x="78" y="112"/>
                </a:lnTo>
                <a:lnTo>
                  <a:pt x="81" y="118"/>
                </a:lnTo>
                <a:lnTo>
                  <a:pt x="85" y="127"/>
                </a:lnTo>
                <a:lnTo>
                  <a:pt x="89" y="134"/>
                </a:lnTo>
                <a:lnTo>
                  <a:pt x="91" y="140"/>
                </a:lnTo>
                <a:lnTo>
                  <a:pt x="94" y="147"/>
                </a:lnTo>
                <a:lnTo>
                  <a:pt x="96" y="152"/>
                </a:lnTo>
                <a:lnTo>
                  <a:pt x="100" y="160"/>
                </a:lnTo>
                <a:lnTo>
                  <a:pt x="102" y="167"/>
                </a:lnTo>
                <a:lnTo>
                  <a:pt x="103" y="175"/>
                </a:lnTo>
                <a:lnTo>
                  <a:pt x="107" y="180"/>
                </a:lnTo>
                <a:lnTo>
                  <a:pt x="111" y="189"/>
                </a:lnTo>
                <a:lnTo>
                  <a:pt x="115" y="195"/>
                </a:lnTo>
                <a:lnTo>
                  <a:pt x="118" y="197"/>
                </a:lnTo>
                <a:lnTo>
                  <a:pt x="122" y="197"/>
                </a:lnTo>
                <a:lnTo>
                  <a:pt x="126" y="198"/>
                </a:lnTo>
                <a:lnTo>
                  <a:pt x="131" y="197"/>
                </a:lnTo>
                <a:lnTo>
                  <a:pt x="135" y="197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34" name="Freeform 2290"/>
          <p:cNvSpPr>
            <a:spLocks/>
          </p:cNvSpPr>
          <p:nvPr/>
        </p:nvSpPr>
        <p:spPr bwMode="auto">
          <a:xfrm>
            <a:off x="8361363" y="3924300"/>
            <a:ext cx="107950" cy="158750"/>
          </a:xfrm>
          <a:custGeom>
            <a:avLst/>
            <a:gdLst>
              <a:gd name="T0" fmla="*/ 131 w 135"/>
              <a:gd name="T1" fmla="*/ 193 h 198"/>
              <a:gd name="T2" fmla="*/ 124 w 135"/>
              <a:gd name="T3" fmla="*/ 182 h 198"/>
              <a:gd name="T4" fmla="*/ 120 w 135"/>
              <a:gd name="T5" fmla="*/ 171 h 198"/>
              <a:gd name="T6" fmla="*/ 113 w 135"/>
              <a:gd name="T7" fmla="*/ 154 h 198"/>
              <a:gd name="T8" fmla="*/ 109 w 135"/>
              <a:gd name="T9" fmla="*/ 140 h 198"/>
              <a:gd name="T10" fmla="*/ 103 w 135"/>
              <a:gd name="T11" fmla="*/ 129 h 198"/>
              <a:gd name="T12" fmla="*/ 98 w 135"/>
              <a:gd name="T13" fmla="*/ 114 h 198"/>
              <a:gd name="T14" fmla="*/ 92 w 135"/>
              <a:gd name="T15" fmla="*/ 101 h 198"/>
              <a:gd name="T16" fmla="*/ 87 w 135"/>
              <a:gd name="T17" fmla="*/ 86 h 198"/>
              <a:gd name="T18" fmla="*/ 81 w 135"/>
              <a:gd name="T19" fmla="*/ 73 h 198"/>
              <a:gd name="T20" fmla="*/ 76 w 135"/>
              <a:gd name="T21" fmla="*/ 61 h 198"/>
              <a:gd name="T22" fmla="*/ 69 w 135"/>
              <a:gd name="T23" fmla="*/ 44 h 198"/>
              <a:gd name="T24" fmla="*/ 61 w 135"/>
              <a:gd name="T25" fmla="*/ 31 h 198"/>
              <a:gd name="T26" fmla="*/ 54 w 135"/>
              <a:gd name="T27" fmla="*/ 18 h 198"/>
              <a:gd name="T28" fmla="*/ 45 w 135"/>
              <a:gd name="T29" fmla="*/ 9 h 198"/>
              <a:gd name="T30" fmla="*/ 34 w 135"/>
              <a:gd name="T31" fmla="*/ 2 h 198"/>
              <a:gd name="T32" fmla="*/ 24 w 135"/>
              <a:gd name="T33" fmla="*/ 0 h 198"/>
              <a:gd name="T34" fmla="*/ 17 w 135"/>
              <a:gd name="T35" fmla="*/ 0 h 198"/>
              <a:gd name="T36" fmla="*/ 10 w 135"/>
              <a:gd name="T37" fmla="*/ 5 h 198"/>
              <a:gd name="T38" fmla="*/ 4 w 135"/>
              <a:gd name="T39" fmla="*/ 11 h 198"/>
              <a:gd name="T40" fmla="*/ 0 w 135"/>
              <a:gd name="T41" fmla="*/ 24 h 198"/>
              <a:gd name="T42" fmla="*/ 12 w 135"/>
              <a:gd name="T43" fmla="*/ 22 h 198"/>
              <a:gd name="T44" fmla="*/ 23 w 135"/>
              <a:gd name="T45" fmla="*/ 22 h 198"/>
              <a:gd name="T46" fmla="*/ 35 w 135"/>
              <a:gd name="T47" fmla="*/ 33 h 198"/>
              <a:gd name="T48" fmla="*/ 43 w 135"/>
              <a:gd name="T49" fmla="*/ 42 h 198"/>
              <a:gd name="T50" fmla="*/ 50 w 135"/>
              <a:gd name="T51" fmla="*/ 55 h 198"/>
              <a:gd name="T52" fmla="*/ 57 w 135"/>
              <a:gd name="T53" fmla="*/ 68 h 198"/>
              <a:gd name="T54" fmla="*/ 63 w 135"/>
              <a:gd name="T55" fmla="*/ 81 h 198"/>
              <a:gd name="T56" fmla="*/ 69 w 135"/>
              <a:gd name="T57" fmla="*/ 92 h 198"/>
              <a:gd name="T58" fmla="*/ 76 w 135"/>
              <a:gd name="T59" fmla="*/ 105 h 198"/>
              <a:gd name="T60" fmla="*/ 81 w 135"/>
              <a:gd name="T61" fmla="*/ 118 h 198"/>
              <a:gd name="T62" fmla="*/ 89 w 135"/>
              <a:gd name="T63" fmla="*/ 134 h 198"/>
              <a:gd name="T64" fmla="*/ 94 w 135"/>
              <a:gd name="T65" fmla="*/ 147 h 198"/>
              <a:gd name="T66" fmla="*/ 100 w 135"/>
              <a:gd name="T67" fmla="*/ 160 h 198"/>
              <a:gd name="T68" fmla="*/ 103 w 135"/>
              <a:gd name="T69" fmla="*/ 175 h 198"/>
              <a:gd name="T70" fmla="*/ 111 w 135"/>
              <a:gd name="T71" fmla="*/ 189 h 198"/>
              <a:gd name="T72" fmla="*/ 118 w 135"/>
              <a:gd name="T73" fmla="*/ 197 h 198"/>
              <a:gd name="T74" fmla="*/ 126 w 135"/>
              <a:gd name="T75" fmla="*/ 198 h 198"/>
              <a:gd name="T76" fmla="*/ 135 w 135"/>
              <a:gd name="T77" fmla="*/ 197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5" h="198">
                <a:moveTo>
                  <a:pt x="135" y="197"/>
                </a:moveTo>
                <a:lnTo>
                  <a:pt x="131" y="193"/>
                </a:lnTo>
                <a:lnTo>
                  <a:pt x="127" y="187"/>
                </a:lnTo>
                <a:lnTo>
                  <a:pt x="124" y="182"/>
                </a:lnTo>
                <a:lnTo>
                  <a:pt x="122" y="176"/>
                </a:lnTo>
                <a:lnTo>
                  <a:pt x="120" y="171"/>
                </a:lnTo>
                <a:lnTo>
                  <a:pt x="116" y="162"/>
                </a:lnTo>
                <a:lnTo>
                  <a:pt x="113" y="154"/>
                </a:lnTo>
                <a:lnTo>
                  <a:pt x="111" y="147"/>
                </a:lnTo>
                <a:lnTo>
                  <a:pt x="109" y="140"/>
                </a:lnTo>
                <a:lnTo>
                  <a:pt x="105" y="134"/>
                </a:lnTo>
                <a:lnTo>
                  <a:pt x="103" y="129"/>
                </a:lnTo>
                <a:lnTo>
                  <a:pt x="100" y="121"/>
                </a:lnTo>
                <a:lnTo>
                  <a:pt x="98" y="114"/>
                </a:lnTo>
                <a:lnTo>
                  <a:pt x="96" y="107"/>
                </a:lnTo>
                <a:lnTo>
                  <a:pt x="92" y="101"/>
                </a:lnTo>
                <a:lnTo>
                  <a:pt x="91" y="94"/>
                </a:lnTo>
                <a:lnTo>
                  <a:pt x="87" y="86"/>
                </a:lnTo>
                <a:lnTo>
                  <a:pt x="85" y="81"/>
                </a:lnTo>
                <a:lnTo>
                  <a:pt x="81" y="73"/>
                </a:lnTo>
                <a:lnTo>
                  <a:pt x="80" y="68"/>
                </a:lnTo>
                <a:lnTo>
                  <a:pt x="76" y="61"/>
                </a:lnTo>
                <a:lnTo>
                  <a:pt x="72" y="51"/>
                </a:lnTo>
                <a:lnTo>
                  <a:pt x="69" y="44"/>
                </a:lnTo>
                <a:lnTo>
                  <a:pt x="65" y="37"/>
                </a:lnTo>
                <a:lnTo>
                  <a:pt x="61" y="31"/>
                </a:lnTo>
                <a:lnTo>
                  <a:pt x="57" y="24"/>
                </a:lnTo>
                <a:lnTo>
                  <a:pt x="54" y="18"/>
                </a:lnTo>
                <a:lnTo>
                  <a:pt x="48" y="15"/>
                </a:lnTo>
                <a:lnTo>
                  <a:pt x="45" y="9"/>
                </a:lnTo>
                <a:lnTo>
                  <a:pt x="39" y="5"/>
                </a:lnTo>
                <a:lnTo>
                  <a:pt x="34" y="2"/>
                </a:lnTo>
                <a:lnTo>
                  <a:pt x="30" y="0"/>
                </a:lnTo>
                <a:lnTo>
                  <a:pt x="24" y="0"/>
                </a:lnTo>
                <a:lnTo>
                  <a:pt x="21" y="0"/>
                </a:lnTo>
                <a:lnTo>
                  <a:pt x="17" y="0"/>
                </a:lnTo>
                <a:lnTo>
                  <a:pt x="13" y="2"/>
                </a:lnTo>
                <a:lnTo>
                  <a:pt x="10" y="5"/>
                </a:lnTo>
                <a:lnTo>
                  <a:pt x="6" y="7"/>
                </a:lnTo>
                <a:lnTo>
                  <a:pt x="4" y="11"/>
                </a:lnTo>
                <a:lnTo>
                  <a:pt x="2" y="16"/>
                </a:lnTo>
                <a:lnTo>
                  <a:pt x="0" y="24"/>
                </a:lnTo>
                <a:lnTo>
                  <a:pt x="4" y="22"/>
                </a:lnTo>
                <a:lnTo>
                  <a:pt x="12" y="22"/>
                </a:lnTo>
                <a:lnTo>
                  <a:pt x="17" y="22"/>
                </a:lnTo>
                <a:lnTo>
                  <a:pt x="23" y="22"/>
                </a:lnTo>
                <a:lnTo>
                  <a:pt x="30" y="27"/>
                </a:lnTo>
                <a:lnTo>
                  <a:pt x="35" y="33"/>
                </a:lnTo>
                <a:lnTo>
                  <a:pt x="39" y="37"/>
                </a:lnTo>
                <a:lnTo>
                  <a:pt x="43" y="42"/>
                </a:lnTo>
                <a:lnTo>
                  <a:pt x="48" y="48"/>
                </a:lnTo>
                <a:lnTo>
                  <a:pt x="50" y="55"/>
                </a:lnTo>
                <a:lnTo>
                  <a:pt x="54" y="61"/>
                </a:lnTo>
                <a:lnTo>
                  <a:pt x="57" y="68"/>
                </a:lnTo>
                <a:lnTo>
                  <a:pt x="59" y="73"/>
                </a:lnTo>
                <a:lnTo>
                  <a:pt x="63" y="81"/>
                </a:lnTo>
                <a:lnTo>
                  <a:pt x="67" y="86"/>
                </a:lnTo>
                <a:lnTo>
                  <a:pt x="69" y="92"/>
                </a:lnTo>
                <a:lnTo>
                  <a:pt x="72" y="99"/>
                </a:lnTo>
                <a:lnTo>
                  <a:pt x="76" y="105"/>
                </a:lnTo>
                <a:lnTo>
                  <a:pt x="78" y="112"/>
                </a:lnTo>
                <a:lnTo>
                  <a:pt x="81" y="118"/>
                </a:lnTo>
                <a:lnTo>
                  <a:pt x="85" y="127"/>
                </a:lnTo>
                <a:lnTo>
                  <a:pt x="89" y="134"/>
                </a:lnTo>
                <a:lnTo>
                  <a:pt x="91" y="140"/>
                </a:lnTo>
                <a:lnTo>
                  <a:pt x="94" y="147"/>
                </a:lnTo>
                <a:lnTo>
                  <a:pt x="96" y="152"/>
                </a:lnTo>
                <a:lnTo>
                  <a:pt x="100" y="160"/>
                </a:lnTo>
                <a:lnTo>
                  <a:pt x="102" y="167"/>
                </a:lnTo>
                <a:lnTo>
                  <a:pt x="103" y="175"/>
                </a:lnTo>
                <a:lnTo>
                  <a:pt x="107" y="180"/>
                </a:lnTo>
                <a:lnTo>
                  <a:pt x="111" y="189"/>
                </a:lnTo>
                <a:lnTo>
                  <a:pt x="115" y="195"/>
                </a:lnTo>
                <a:lnTo>
                  <a:pt x="118" y="197"/>
                </a:lnTo>
                <a:lnTo>
                  <a:pt x="122" y="197"/>
                </a:lnTo>
                <a:lnTo>
                  <a:pt x="126" y="198"/>
                </a:lnTo>
                <a:lnTo>
                  <a:pt x="131" y="197"/>
                </a:lnTo>
                <a:lnTo>
                  <a:pt x="135" y="197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35" name="Freeform 2291"/>
          <p:cNvSpPr>
            <a:spLocks/>
          </p:cNvSpPr>
          <p:nvPr/>
        </p:nvSpPr>
        <p:spPr bwMode="auto">
          <a:xfrm>
            <a:off x="8450263" y="3968750"/>
            <a:ext cx="127000" cy="195263"/>
          </a:xfrm>
          <a:custGeom>
            <a:avLst/>
            <a:gdLst>
              <a:gd name="T0" fmla="*/ 9 w 156"/>
              <a:gd name="T1" fmla="*/ 245 h 246"/>
              <a:gd name="T2" fmla="*/ 18 w 156"/>
              <a:gd name="T3" fmla="*/ 245 h 246"/>
              <a:gd name="T4" fmla="*/ 18 w 156"/>
              <a:gd name="T5" fmla="*/ 237 h 246"/>
              <a:gd name="T6" fmla="*/ 20 w 156"/>
              <a:gd name="T7" fmla="*/ 226 h 246"/>
              <a:gd name="T8" fmla="*/ 24 w 156"/>
              <a:gd name="T9" fmla="*/ 217 h 246"/>
              <a:gd name="T10" fmla="*/ 29 w 156"/>
              <a:gd name="T11" fmla="*/ 210 h 246"/>
              <a:gd name="T12" fmla="*/ 35 w 156"/>
              <a:gd name="T13" fmla="*/ 200 h 246"/>
              <a:gd name="T14" fmla="*/ 40 w 156"/>
              <a:gd name="T15" fmla="*/ 191 h 246"/>
              <a:gd name="T16" fmla="*/ 44 w 156"/>
              <a:gd name="T17" fmla="*/ 182 h 246"/>
              <a:gd name="T18" fmla="*/ 49 w 156"/>
              <a:gd name="T19" fmla="*/ 173 h 246"/>
              <a:gd name="T20" fmla="*/ 53 w 156"/>
              <a:gd name="T21" fmla="*/ 166 h 246"/>
              <a:gd name="T22" fmla="*/ 59 w 156"/>
              <a:gd name="T23" fmla="*/ 156 h 246"/>
              <a:gd name="T24" fmla="*/ 64 w 156"/>
              <a:gd name="T25" fmla="*/ 147 h 246"/>
              <a:gd name="T26" fmla="*/ 68 w 156"/>
              <a:gd name="T27" fmla="*/ 138 h 246"/>
              <a:gd name="T28" fmla="*/ 71 w 156"/>
              <a:gd name="T29" fmla="*/ 131 h 246"/>
              <a:gd name="T30" fmla="*/ 75 w 156"/>
              <a:gd name="T31" fmla="*/ 121 h 246"/>
              <a:gd name="T32" fmla="*/ 77 w 156"/>
              <a:gd name="T33" fmla="*/ 112 h 246"/>
              <a:gd name="T34" fmla="*/ 81 w 156"/>
              <a:gd name="T35" fmla="*/ 103 h 246"/>
              <a:gd name="T36" fmla="*/ 82 w 156"/>
              <a:gd name="T37" fmla="*/ 92 h 246"/>
              <a:gd name="T38" fmla="*/ 86 w 156"/>
              <a:gd name="T39" fmla="*/ 81 h 246"/>
              <a:gd name="T40" fmla="*/ 90 w 156"/>
              <a:gd name="T41" fmla="*/ 72 h 246"/>
              <a:gd name="T42" fmla="*/ 93 w 156"/>
              <a:gd name="T43" fmla="*/ 61 h 246"/>
              <a:gd name="T44" fmla="*/ 99 w 156"/>
              <a:gd name="T45" fmla="*/ 52 h 246"/>
              <a:gd name="T46" fmla="*/ 105 w 156"/>
              <a:gd name="T47" fmla="*/ 41 h 246"/>
              <a:gd name="T48" fmla="*/ 110 w 156"/>
              <a:gd name="T49" fmla="*/ 29 h 246"/>
              <a:gd name="T50" fmla="*/ 116 w 156"/>
              <a:gd name="T51" fmla="*/ 20 h 246"/>
              <a:gd name="T52" fmla="*/ 128 w 156"/>
              <a:gd name="T53" fmla="*/ 7 h 246"/>
              <a:gd name="T54" fmla="*/ 138 w 156"/>
              <a:gd name="T55" fmla="*/ 0 h 246"/>
              <a:gd name="T56" fmla="*/ 145 w 156"/>
              <a:gd name="T57" fmla="*/ 0 h 246"/>
              <a:gd name="T58" fmla="*/ 156 w 156"/>
              <a:gd name="T59" fmla="*/ 2 h 246"/>
              <a:gd name="T60" fmla="*/ 147 w 156"/>
              <a:gd name="T61" fmla="*/ 7 h 246"/>
              <a:gd name="T62" fmla="*/ 138 w 156"/>
              <a:gd name="T63" fmla="*/ 15 h 246"/>
              <a:gd name="T64" fmla="*/ 130 w 156"/>
              <a:gd name="T65" fmla="*/ 24 h 246"/>
              <a:gd name="T66" fmla="*/ 127 w 156"/>
              <a:gd name="T67" fmla="*/ 31 h 246"/>
              <a:gd name="T68" fmla="*/ 121 w 156"/>
              <a:gd name="T69" fmla="*/ 41 h 246"/>
              <a:gd name="T70" fmla="*/ 116 w 156"/>
              <a:gd name="T71" fmla="*/ 50 h 246"/>
              <a:gd name="T72" fmla="*/ 112 w 156"/>
              <a:gd name="T73" fmla="*/ 59 h 246"/>
              <a:gd name="T74" fmla="*/ 106 w 156"/>
              <a:gd name="T75" fmla="*/ 66 h 246"/>
              <a:gd name="T76" fmla="*/ 99 w 156"/>
              <a:gd name="T77" fmla="*/ 74 h 246"/>
              <a:gd name="T78" fmla="*/ 92 w 156"/>
              <a:gd name="T79" fmla="*/ 83 h 246"/>
              <a:gd name="T80" fmla="*/ 82 w 156"/>
              <a:gd name="T81" fmla="*/ 92 h 246"/>
              <a:gd name="T82" fmla="*/ 77 w 156"/>
              <a:gd name="T83" fmla="*/ 101 h 246"/>
              <a:gd name="T84" fmla="*/ 71 w 156"/>
              <a:gd name="T85" fmla="*/ 109 h 246"/>
              <a:gd name="T86" fmla="*/ 64 w 156"/>
              <a:gd name="T87" fmla="*/ 118 h 246"/>
              <a:gd name="T88" fmla="*/ 55 w 156"/>
              <a:gd name="T89" fmla="*/ 129 h 246"/>
              <a:gd name="T90" fmla="*/ 51 w 156"/>
              <a:gd name="T91" fmla="*/ 136 h 246"/>
              <a:gd name="T92" fmla="*/ 46 w 156"/>
              <a:gd name="T93" fmla="*/ 145 h 246"/>
              <a:gd name="T94" fmla="*/ 40 w 156"/>
              <a:gd name="T95" fmla="*/ 154 h 246"/>
              <a:gd name="T96" fmla="*/ 35 w 156"/>
              <a:gd name="T97" fmla="*/ 164 h 246"/>
              <a:gd name="T98" fmla="*/ 29 w 156"/>
              <a:gd name="T99" fmla="*/ 173 h 246"/>
              <a:gd name="T100" fmla="*/ 24 w 156"/>
              <a:gd name="T101" fmla="*/ 184 h 246"/>
              <a:gd name="T102" fmla="*/ 20 w 156"/>
              <a:gd name="T103" fmla="*/ 191 h 246"/>
              <a:gd name="T104" fmla="*/ 14 w 156"/>
              <a:gd name="T105" fmla="*/ 202 h 246"/>
              <a:gd name="T106" fmla="*/ 11 w 156"/>
              <a:gd name="T107" fmla="*/ 211 h 246"/>
              <a:gd name="T108" fmla="*/ 7 w 156"/>
              <a:gd name="T109" fmla="*/ 221 h 246"/>
              <a:gd name="T110" fmla="*/ 3 w 156"/>
              <a:gd name="T111" fmla="*/ 234 h 246"/>
              <a:gd name="T112" fmla="*/ 0 w 156"/>
              <a:gd name="T113" fmla="*/ 237 h 246"/>
              <a:gd name="T114" fmla="*/ 3 w 156"/>
              <a:gd name="T115" fmla="*/ 243 h 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6" h="246">
                <a:moveTo>
                  <a:pt x="7" y="245"/>
                </a:moveTo>
                <a:lnTo>
                  <a:pt x="9" y="245"/>
                </a:lnTo>
                <a:lnTo>
                  <a:pt x="13" y="246"/>
                </a:lnTo>
                <a:lnTo>
                  <a:pt x="18" y="245"/>
                </a:lnTo>
                <a:lnTo>
                  <a:pt x="18" y="241"/>
                </a:lnTo>
                <a:lnTo>
                  <a:pt x="18" y="237"/>
                </a:lnTo>
                <a:lnTo>
                  <a:pt x="20" y="232"/>
                </a:lnTo>
                <a:lnTo>
                  <a:pt x="20" y="226"/>
                </a:lnTo>
                <a:lnTo>
                  <a:pt x="22" y="223"/>
                </a:lnTo>
                <a:lnTo>
                  <a:pt x="24" y="217"/>
                </a:lnTo>
                <a:lnTo>
                  <a:pt x="27" y="213"/>
                </a:lnTo>
                <a:lnTo>
                  <a:pt x="29" y="210"/>
                </a:lnTo>
                <a:lnTo>
                  <a:pt x="31" y="204"/>
                </a:lnTo>
                <a:lnTo>
                  <a:pt x="35" y="200"/>
                </a:lnTo>
                <a:lnTo>
                  <a:pt x="36" y="197"/>
                </a:lnTo>
                <a:lnTo>
                  <a:pt x="40" y="191"/>
                </a:lnTo>
                <a:lnTo>
                  <a:pt x="42" y="188"/>
                </a:lnTo>
                <a:lnTo>
                  <a:pt x="44" y="182"/>
                </a:lnTo>
                <a:lnTo>
                  <a:pt x="46" y="178"/>
                </a:lnTo>
                <a:lnTo>
                  <a:pt x="49" y="173"/>
                </a:lnTo>
                <a:lnTo>
                  <a:pt x="51" y="169"/>
                </a:lnTo>
                <a:lnTo>
                  <a:pt x="53" y="166"/>
                </a:lnTo>
                <a:lnTo>
                  <a:pt x="55" y="162"/>
                </a:lnTo>
                <a:lnTo>
                  <a:pt x="59" y="156"/>
                </a:lnTo>
                <a:lnTo>
                  <a:pt x="60" y="151"/>
                </a:lnTo>
                <a:lnTo>
                  <a:pt x="64" y="147"/>
                </a:lnTo>
                <a:lnTo>
                  <a:pt x="66" y="143"/>
                </a:lnTo>
                <a:lnTo>
                  <a:pt x="68" y="138"/>
                </a:lnTo>
                <a:lnTo>
                  <a:pt x="70" y="134"/>
                </a:lnTo>
                <a:lnTo>
                  <a:pt x="71" y="131"/>
                </a:lnTo>
                <a:lnTo>
                  <a:pt x="73" y="125"/>
                </a:lnTo>
                <a:lnTo>
                  <a:pt x="75" y="121"/>
                </a:lnTo>
                <a:lnTo>
                  <a:pt x="77" y="116"/>
                </a:lnTo>
                <a:lnTo>
                  <a:pt x="77" y="112"/>
                </a:lnTo>
                <a:lnTo>
                  <a:pt x="79" y="107"/>
                </a:lnTo>
                <a:lnTo>
                  <a:pt x="81" y="103"/>
                </a:lnTo>
                <a:lnTo>
                  <a:pt x="82" y="96"/>
                </a:lnTo>
                <a:lnTo>
                  <a:pt x="82" y="92"/>
                </a:lnTo>
                <a:lnTo>
                  <a:pt x="84" y="86"/>
                </a:lnTo>
                <a:lnTo>
                  <a:pt x="86" y="81"/>
                </a:lnTo>
                <a:lnTo>
                  <a:pt x="88" y="77"/>
                </a:lnTo>
                <a:lnTo>
                  <a:pt x="90" y="72"/>
                </a:lnTo>
                <a:lnTo>
                  <a:pt x="92" y="66"/>
                </a:lnTo>
                <a:lnTo>
                  <a:pt x="93" y="61"/>
                </a:lnTo>
                <a:lnTo>
                  <a:pt x="95" y="57"/>
                </a:lnTo>
                <a:lnTo>
                  <a:pt x="99" y="52"/>
                </a:lnTo>
                <a:lnTo>
                  <a:pt x="101" y="46"/>
                </a:lnTo>
                <a:lnTo>
                  <a:pt x="105" y="41"/>
                </a:lnTo>
                <a:lnTo>
                  <a:pt x="108" y="35"/>
                </a:lnTo>
                <a:lnTo>
                  <a:pt x="110" y="29"/>
                </a:lnTo>
                <a:lnTo>
                  <a:pt x="112" y="24"/>
                </a:lnTo>
                <a:lnTo>
                  <a:pt x="116" y="20"/>
                </a:lnTo>
                <a:lnTo>
                  <a:pt x="123" y="13"/>
                </a:lnTo>
                <a:lnTo>
                  <a:pt x="128" y="7"/>
                </a:lnTo>
                <a:lnTo>
                  <a:pt x="132" y="2"/>
                </a:lnTo>
                <a:lnTo>
                  <a:pt x="138" y="0"/>
                </a:lnTo>
                <a:lnTo>
                  <a:pt x="141" y="0"/>
                </a:lnTo>
                <a:lnTo>
                  <a:pt x="145" y="0"/>
                </a:lnTo>
                <a:lnTo>
                  <a:pt x="150" y="0"/>
                </a:lnTo>
                <a:lnTo>
                  <a:pt x="156" y="2"/>
                </a:lnTo>
                <a:lnTo>
                  <a:pt x="150" y="6"/>
                </a:lnTo>
                <a:lnTo>
                  <a:pt x="147" y="7"/>
                </a:lnTo>
                <a:lnTo>
                  <a:pt x="143" y="11"/>
                </a:lnTo>
                <a:lnTo>
                  <a:pt x="138" y="15"/>
                </a:lnTo>
                <a:lnTo>
                  <a:pt x="134" y="18"/>
                </a:lnTo>
                <a:lnTo>
                  <a:pt x="130" y="24"/>
                </a:lnTo>
                <a:lnTo>
                  <a:pt x="128" y="28"/>
                </a:lnTo>
                <a:lnTo>
                  <a:pt x="127" y="31"/>
                </a:lnTo>
                <a:lnTo>
                  <a:pt x="123" y="37"/>
                </a:lnTo>
                <a:lnTo>
                  <a:pt x="121" y="41"/>
                </a:lnTo>
                <a:lnTo>
                  <a:pt x="119" y="46"/>
                </a:lnTo>
                <a:lnTo>
                  <a:pt x="116" y="50"/>
                </a:lnTo>
                <a:lnTo>
                  <a:pt x="114" y="55"/>
                </a:lnTo>
                <a:lnTo>
                  <a:pt x="112" y="59"/>
                </a:lnTo>
                <a:lnTo>
                  <a:pt x="108" y="61"/>
                </a:lnTo>
                <a:lnTo>
                  <a:pt x="106" y="66"/>
                </a:lnTo>
                <a:lnTo>
                  <a:pt x="103" y="70"/>
                </a:lnTo>
                <a:lnTo>
                  <a:pt x="99" y="74"/>
                </a:lnTo>
                <a:lnTo>
                  <a:pt x="95" y="77"/>
                </a:lnTo>
                <a:lnTo>
                  <a:pt x="92" y="83"/>
                </a:lnTo>
                <a:lnTo>
                  <a:pt x="86" y="88"/>
                </a:lnTo>
                <a:lnTo>
                  <a:pt x="82" y="92"/>
                </a:lnTo>
                <a:lnTo>
                  <a:pt x="79" y="96"/>
                </a:lnTo>
                <a:lnTo>
                  <a:pt x="77" y="101"/>
                </a:lnTo>
                <a:lnTo>
                  <a:pt x="73" y="105"/>
                </a:lnTo>
                <a:lnTo>
                  <a:pt x="71" y="109"/>
                </a:lnTo>
                <a:lnTo>
                  <a:pt x="68" y="112"/>
                </a:lnTo>
                <a:lnTo>
                  <a:pt x="64" y="118"/>
                </a:lnTo>
                <a:lnTo>
                  <a:pt x="59" y="123"/>
                </a:lnTo>
                <a:lnTo>
                  <a:pt x="55" y="129"/>
                </a:lnTo>
                <a:lnTo>
                  <a:pt x="53" y="132"/>
                </a:lnTo>
                <a:lnTo>
                  <a:pt x="51" y="136"/>
                </a:lnTo>
                <a:lnTo>
                  <a:pt x="47" y="142"/>
                </a:lnTo>
                <a:lnTo>
                  <a:pt x="46" y="145"/>
                </a:lnTo>
                <a:lnTo>
                  <a:pt x="44" y="149"/>
                </a:lnTo>
                <a:lnTo>
                  <a:pt x="40" y="154"/>
                </a:lnTo>
                <a:lnTo>
                  <a:pt x="36" y="158"/>
                </a:lnTo>
                <a:lnTo>
                  <a:pt x="35" y="164"/>
                </a:lnTo>
                <a:lnTo>
                  <a:pt x="31" y="169"/>
                </a:lnTo>
                <a:lnTo>
                  <a:pt x="29" y="173"/>
                </a:lnTo>
                <a:lnTo>
                  <a:pt x="27" y="180"/>
                </a:lnTo>
                <a:lnTo>
                  <a:pt x="24" y="184"/>
                </a:lnTo>
                <a:lnTo>
                  <a:pt x="22" y="188"/>
                </a:lnTo>
                <a:lnTo>
                  <a:pt x="20" y="191"/>
                </a:lnTo>
                <a:lnTo>
                  <a:pt x="16" y="197"/>
                </a:lnTo>
                <a:lnTo>
                  <a:pt x="14" y="202"/>
                </a:lnTo>
                <a:lnTo>
                  <a:pt x="13" y="206"/>
                </a:lnTo>
                <a:lnTo>
                  <a:pt x="11" y="211"/>
                </a:lnTo>
                <a:lnTo>
                  <a:pt x="9" y="215"/>
                </a:lnTo>
                <a:lnTo>
                  <a:pt x="7" y="221"/>
                </a:lnTo>
                <a:lnTo>
                  <a:pt x="3" y="228"/>
                </a:lnTo>
                <a:lnTo>
                  <a:pt x="3" y="234"/>
                </a:lnTo>
                <a:lnTo>
                  <a:pt x="2" y="235"/>
                </a:lnTo>
                <a:lnTo>
                  <a:pt x="0" y="237"/>
                </a:lnTo>
                <a:lnTo>
                  <a:pt x="0" y="241"/>
                </a:lnTo>
                <a:lnTo>
                  <a:pt x="3" y="243"/>
                </a:lnTo>
                <a:lnTo>
                  <a:pt x="7" y="245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36" name="Freeform 2292"/>
          <p:cNvSpPr>
            <a:spLocks/>
          </p:cNvSpPr>
          <p:nvPr/>
        </p:nvSpPr>
        <p:spPr bwMode="auto">
          <a:xfrm>
            <a:off x="8450263" y="3968750"/>
            <a:ext cx="127000" cy="195263"/>
          </a:xfrm>
          <a:custGeom>
            <a:avLst/>
            <a:gdLst>
              <a:gd name="T0" fmla="*/ 9 w 156"/>
              <a:gd name="T1" fmla="*/ 245 h 246"/>
              <a:gd name="T2" fmla="*/ 18 w 156"/>
              <a:gd name="T3" fmla="*/ 245 h 246"/>
              <a:gd name="T4" fmla="*/ 18 w 156"/>
              <a:gd name="T5" fmla="*/ 237 h 246"/>
              <a:gd name="T6" fmla="*/ 20 w 156"/>
              <a:gd name="T7" fmla="*/ 226 h 246"/>
              <a:gd name="T8" fmla="*/ 24 w 156"/>
              <a:gd name="T9" fmla="*/ 217 h 246"/>
              <a:gd name="T10" fmla="*/ 29 w 156"/>
              <a:gd name="T11" fmla="*/ 210 h 246"/>
              <a:gd name="T12" fmla="*/ 35 w 156"/>
              <a:gd name="T13" fmla="*/ 200 h 246"/>
              <a:gd name="T14" fmla="*/ 40 w 156"/>
              <a:gd name="T15" fmla="*/ 191 h 246"/>
              <a:gd name="T16" fmla="*/ 44 w 156"/>
              <a:gd name="T17" fmla="*/ 182 h 246"/>
              <a:gd name="T18" fmla="*/ 49 w 156"/>
              <a:gd name="T19" fmla="*/ 173 h 246"/>
              <a:gd name="T20" fmla="*/ 53 w 156"/>
              <a:gd name="T21" fmla="*/ 166 h 246"/>
              <a:gd name="T22" fmla="*/ 59 w 156"/>
              <a:gd name="T23" fmla="*/ 156 h 246"/>
              <a:gd name="T24" fmla="*/ 64 w 156"/>
              <a:gd name="T25" fmla="*/ 147 h 246"/>
              <a:gd name="T26" fmla="*/ 68 w 156"/>
              <a:gd name="T27" fmla="*/ 138 h 246"/>
              <a:gd name="T28" fmla="*/ 71 w 156"/>
              <a:gd name="T29" fmla="*/ 131 h 246"/>
              <a:gd name="T30" fmla="*/ 75 w 156"/>
              <a:gd name="T31" fmla="*/ 121 h 246"/>
              <a:gd name="T32" fmla="*/ 77 w 156"/>
              <a:gd name="T33" fmla="*/ 112 h 246"/>
              <a:gd name="T34" fmla="*/ 81 w 156"/>
              <a:gd name="T35" fmla="*/ 103 h 246"/>
              <a:gd name="T36" fmla="*/ 82 w 156"/>
              <a:gd name="T37" fmla="*/ 92 h 246"/>
              <a:gd name="T38" fmla="*/ 86 w 156"/>
              <a:gd name="T39" fmla="*/ 81 h 246"/>
              <a:gd name="T40" fmla="*/ 90 w 156"/>
              <a:gd name="T41" fmla="*/ 72 h 246"/>
              <a:gd name="T42" fmla="*/ 93 w 156"/>
              <a:gd name="T43" fmla="*/ 61 h 246"/>
              <a:gd name="T44" fmla="*/ 99 w 156"/>
              <a:gd name="T45" fmla="*/ 52 h 246"/>
              <a:gd name="T46" fmla="*/ 105 w 156"/>
              <a:gd name="T47" fmla="*/ 41 h 246"/>
              <a:gd name="T48" fmla="*/ 110 w 156"/>
              <a:gd name="T49" fmla="*/ 29 h 246"/>
              <a:gd name="T50" fmla="*/ 116 w 156"/>
              <a:gd name="T51" fmla="*/ 20 h 246"/>
              <a:gd name="T52" fmla="*/ 128 w 156"/>
              <a:gd name="T53" fmla="*/ 7 h 246"/>
              <a:gd name="T54" fmla="*/ 138 w 156"/>
              <a:gd name="T55" fmla="*/ 0 h 246"/>
              <a:gd name="T56" fmla="*/ 145 w 156"/>
              <a:gd name="T57" fmla="*/ 0 h 246"/>
              <a:gd name="T58" fmla="*/ 156 w 156"/>
              <a:gd name="T59" fmla="*/ 2 h 246"/>
              <a:gd name="T60" fmla="*/ 147 w 156"/>
              <a:gd name="T61" fmla="*/ 7 h 246"/>
              <a:gd name="T62" fmla="*/ 138 w 156"/>
              <a:gd name="T63" fmla="*/ 15 h 246"/>
              <a:gd name="T64" fmla="*/ 130 w 156"/>
              <a:gd name="T65" fmla="*/ 24 h 246"/>
              <a:gd name="T66" fmla="*/ 127 w 156"/>
              <a:gd name="T67" fmla="*/ 31 h 246"/>
              <a:gd name="T68" fmla="*/ 121 w 156"/>
              <a:gd name="T69" fmla="*/ 41 h 246"/>
              <a:gd name="T70" fmla="*/ 116 w 156"/>
              <a:gd name="T71" fmla="*/ 50 h 246"/>
              <a:gd name="T72" fmla="*/ 112 w 156"/>
              <a:gd name="T73" fmla="*/ 59 h 246"/>
              <a:gd name="T74" fmla="*/ 106 w 156"/>
              <a:gd name="T75" fmla="*/ 66 h 246"/>
              <a:gd name="T76" fmla="*/ 99 w 156"/>
              <a:gd name="T77" fmla="*/ 74 h 246"/>
              <a:gd name="T78" fmla="*/ 92 w 156"/>
              <a:gd name="T79" fmla="*/ 83 h 246"/>
              <a:gd name="T80" fmla="*/ 82 w 156"/>
              <a:gd name="T81" fmla="*/ 92 h 246"/>
              <a:gd name="T82" fmla="*/ 77 w 156"/>
              <a:gd name="T83" fmla="*/ 101 h 246"/>
              <a:gd name="T84" fmla="*/ 71 w 156"/>
              <a:gd name="T85" fmla="*/ 109 h 246"/>
              <a:gd name="T86" fmla="*/ 64 w 156"/>
              <a:gd name="T87" fmla="*/ 118 h 246"/>
              <a:gd name="T88" fmla="*/ 55 w 156"/>
              <a:gd name="T89" fmla="*/ 129 h 246"/>
              <a:gd name="T90" fmla="*/ 51 w 156"/>
              <a:gd name="T91" fmla="*/ 136 h 246"/>
              <a:gd name="T92" fmla="*/ 46 w 156"/>
              <a:gd name="T93" fmla="*/ 145 h 246"/>
              <a:gd name="T94" fmla="*/ 40 w 156"/>
              <a:gd name="T95" fmla="*/ 154 h 246"/>
              <a:gd name="T96" fmla="*/ 35 w 156"/>
              <a:gd name="T97" fmla="*/ 164 h 246"/>
              <a:gd name="T98" fmla="*/ 29 w 156"/>
              <a:gd name="T99" fmla="*/ 173 h 246"/>
              <a:gd name="T100" fmla="*/ 24 w 156"/>
              <a:gd name="T101" fmla="*/ 184 h 246"/>
              <a:gd name="T102" fmla="*/ 20 w 156"/>
              <a:gd name="T103" fmla="*/ 191 h 246"/>
              <a:gd name="T104" fmla="*/ 14 w 156"/>
              <a:gd name="T105" fmla="*/ 202 h 246"/>
              <a:gd name="T106" fmla="*/ 11 w 156"/>
              <a:gd name="T107" fmla="*/ 211 h 246"/>
              <a:gd name="T108" fmla="*/ 7 w 156"/>
              <a:gd name="T109" fmla="*/ 221 h 246"/>
              <a:gd name="T110" fmla="*/ 3 w 156"/>
              <a:gd name="T111" fmla="*/ 234 h 246"/>
              <a:gd name="T112" fmla="*/ 0 w 156"/>
              <a:gd name="T113" fmla="*/ 237 h 246"/>
              <a:gd name="T114" fmla="*/ 3 w 156"/>
              <a:gd name="T115" fmla="*/ 243 h 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6" h="246">
                <a:moveTo>
                  <a:pt x="7" y="245"/>
                </a:moveTo>
                <a:lnTo>
                  <a:pt x="9" y="245"/>
                </a:lnTo>
                <a:lnTo>
                  <a:pt x="13" y="246"/>
                </a:lnTo>
                <a:lnTo>
                  <a:pt x="18" y="245"/>
                </a:lnTo>
                <a:lnTo>
                  <a:pt x="18" y="241"/>
                </a:lnTo>
                <a:lnTo>
                  <a:pt x="18" y="237"/>
                </a:lnTo>
                <a:lnTo>
                  <a:pt x="20" y="232"/>
                </a:lnTo>
                <a:lnTo>
                  <a:pt x="20" y="226"/>
                </a:lnTo>
                <a:lnTo>
                  <a:pt x="22" y="223"/>
                </a:lnTo>
                <a:lnTo>
                  <a:pt x="24" y="217"/>
                </a:lnTo>
                <a:lnTo>
                  <a:pt x="27" y="213"/>
                </a:lnTo>
                <a:lnTo>
                  <a:pt x="29" y="210"/>
                </a:lnTo>
                <a:lnTo>
                  <a:pt x="31" y="204"/>
                </a:lnTo>
                <a:lnTo>
                  <a:pt x="35" y="200"/>
                </a:lnTo>
                <a:lnTo>
                  <a:pt x="36" y="197"/>
                </a:lnTo>
                <a:lnTo>
                  <a:pt x="40" y="191"/>
                </a:lnTo>
                <a:lnTo>
                  <a:pt x="42" y="188"/>
                </a:lnTo>
                <a:lnTo>
                  <a:pt x="44" y="182"/>
                </a:lnTo>
                <a:lnTo>
                  <a:pt x="46" y="178"/>
                </a:lnTo>
                <a:lnTo>
                  <a:pt x="49" y="173"/>
                </a:lnTo>
                <a:lnTo>
                  <a:pt x="51" y="169"/>
                </a:lnTo>
                <a:lnTo>
                  <a:pt x="53" y="166"/>
                </a:lnTo>
                <a:lnTo>
                  <a:pt x="55" y="162"/>
                </a:lnTo>
                <a:lnTo>
                  <a:pt x="59" y="156"/>
                </a:lnTo>
                <a:lnTo>
                  <a:pt x="60" y="151"/>
                </a:lnTo>
                <a:lnTo>
                  <a:pt x="64" y="147"/>
                </a:lnTo>
                <a:lnTo>
                  <a:pt x="66" y="143"/>
                </a:lnTo>
                <a:lnTo>
                  <a:pt x="68" y="138"/>
                </a:lnTo>
                <a:lnTo>
                  <a:pt x="70" y="134"/>
                </a:lnTo>
                <a:lnTo>
                  <a:pt x="71" y="131"/>
                </a:lnTo>
                <a:lnTo>
                  <a:pt x="73" y="125"/>
                </a:lnTo>
                <a:lnTo>
                  <a:pt x="75" y="121"/>
                </a:lnTo>
                <a:lnTo>
                  <a:pt x="77" y="116"/>
                </a:lnTo>
                <a:lnTo>
                  <a:pt x="77" y="112"/>
                </a:lnTo>
                <a:lnTo>
                  <a:pt x="79" y="107"/>
                </a:lnTo>
                <a:lnTo>
                  <a:pt x="81" y="103"/>
                </a:lnTo>
                <a:lnTo>
                  <a:pt x="82" y="96"/>
                </a:lnTo>
                <a:lnTo>
                  <a:pt x="82" y="92"/>
                </a:lnTo>
                <a:lnTo>
                  <a:pt x="84" y="86"/>
                </a:lnTo>
                <a:lnTo>
                  <a:pt x="86" y="81"/>
                </a:lnTo>
                <a:lnTo>
                  <a:pt x="88" y="77"/>
                </a:lnTo>
                <a:lnTo>
                  <a:pt x="90" y="72"/>
                </a:lnTo>
                <a:lnTo>
                  <a:pt x="92" y="66"/>
                </a:lnTo>
                <a:lnTo>
                  <a:pt x="93" y="61"/>
                </a:lnTo>
                <a:lnTo>
                  <a:pt x="95" y="57"/>
                </a:lnTo>
                <a:lnTo>
                  <a:pt x="99" y="52"/>
                </a:lnTo>
                <a:lnTo>
                  <a:pt x="101" y="46"/>
                </a:lnTo>
                <a:lnTo>
                  <a:pt x="105" y="41"/>
                </a:lnTo>
                <a:lnTo>
                  <a:pt x="108" y="35"/>
                </a:lnTo>
                <a:lnTo>
                  <a:pt x="110" y="29"/>
                </a:lnTo>
                <a:lnTo>
                  <a:pt x="112" y="24"/>
                </a:lnTo>
                <a:lnTo>
                  <a:pt x="116" y="20"/>
                </a:lnTo>
                <a:lnTo>
                  <a:pt x="123" y="13"/>
                </a:lnTo>
                <a:lnTo>
                  <a:pt x="128" y="7"/>
                </a:lnTo>
                <a:lnTo>
                  <a:pt x="132" y="2"/>
                </a:lnTo>
                <a:lnTo>
                  <a:pt x="138" y="0"/>
                </a:lnTo>
                <a:lnTo>
                  <a:pt x="141" y="0"/>
                </a:lnTo>
                <a:lnTo>
                  <a:pt x="145" y="0"/>
                </a:lnTo>
                <a:lnTo>
                  <a:pt x="150" y="0"/>
                </a:lnTo>
                <a:lnTo>
                  <a:pt x="156" y="2"/>
                </a:lnTo>
                <a:lnTo>
                  <a:pt x="150" y="6"/>
                </a:lnTo>
                <a:lnTo>
                  <a:pt x="147" y="7"/>
                </a:lnTo>
                <a:lnTo>
                  <a:pt x="143" y="11"/>
                </a:lnTo>
                <a:lnTo>
                  <a:pt x="138" y="15"/>
                </a:lnTo>
                <a:lnTo>
                  <a:pt x="134" y="18"/>
                </a:lnTo>
                <a:lnTo>
                  <a:pt x="130" y="24"/>
                </a:lnTo>
                <a:lnTo>
                  <a:pt x="128" y="28"/>
                </a:lnTo>
                <a:lnTo>
                  <a:pt x="127" y="31"/>
                </a:lnTo>
                <a:lnTo>
                  <a:pt x="123" y="37"/>
                </a:lnTo>
                <a:lnTo>
                  <a:pt x="121" y="41"/>
                </a:lnTo>
                <a:lnTo>
                  <a:pt x="119" y="46"/>
                </a:lnTo>
                <a:lnTo>
                  <a:pt x="116" y="50"/>
                </a:lnTo>
                <a:lnTo>
                  <a:pt x="114" y="55"/>
                </a:lnTo>
                <a:lnTo>
                  <a:pt x="112" y="59"/>
                </a:lnTo>
                <a:lnTo>
                  <a:pt x="108" y="61"/>
                </a:lnTo>
                <a:lnTo>
                  <a:pt x="106" y="66"/>
                </a:lnTo>
                <a:lnTo>
                  <a:pt x="103" y="70"/>
                </a:lnTo>
                <a:lnTo>
                  <a:pt x="99" y="74"/>
                </a:lnTo>
                <a:lnTo>
                  <a:pt x="95" y="77"/>
                </a:lnTo>
                <a:lnTo>
                  <a:pt x="92" y="83"/>
                </a:lnTo>
                <a:lnTo>
                  <a:pt x="86" y="88"/>
                </a:lnTo>
                <a:lnTo>
                  <a:pt x="82" y="92"/>
                </a:lnTo>
                <a:lnTo>
                  <a:pt x="79" y="96"/>
                </a:lnTo>
                <a:lnTo>
                  <a:pt x="77" y="101"/>
                </a:lnTo>
                <a:lnTo>
                  <a:pt x="73" y="105"/>
                </a:lnTo>
                <a:lnTo>
                  <a:pt x="71" y="109"/>
                </a:lnTo>
                <a:lnTo>
                  <a:pt x="68" y="112"/>
                </a:lnTo>
                <a:lnTo>
                  <a:pt x="64" y="118"/>
                </a:lnTo>
                <a:lnTo>
                  <a:pt x="59" y="123"/>
                </a:lnTo>
                <a:lnTo>
                  <a:pt x="55" y="129"/>
                </a:lnTo>
                <a:lnTo>
                  <a:pt x="53" y="132"/>
                </a:lnTo>
                <a:lnTo>
                  <a:pt x="51" y="136"/>
                </a:lnTo>
                <a:lnTo>
                  <a:pt x="47" y="142"/>
                </a:lnTo>
                <a:lnTo>
                  <a:pt x="46" y="145"/>
                </a:lnTo>
                <a:lnTo>
                  <a:pt x="44" y="149"/>
                </a:lnTo>
                <a:lnTo>
                  <a:pt x="40" y="154"/>
                </a:lnTo>
                <a:lnTo>
                  <a:pt x="36" y="158"/>
                </a:lnTo>
                <a:lnTo>
                  <a:pt x="35" y="164"/>
                </a:lnTo>
                <a:lnTo>
                  <a:pt x="31" y="169"/>
                </a:lnTo>
                <a:lnTo>
                  <a:pt x="29" y="173"/>
                </a:lnTo>
                <a:lnTo>
                  <a:pt x="27" y="180"/>
                </a:lnTo>
                <a:lnTo>
                  <a:pt x="24" y="184"/>
                </a:lnTo>
                <a:lnTo>
                  <a:pt x="22" y="188"/>
                </a:lnTo>
                <a:lnTo>
                  <a:pt x="20" y="191"/>
                </a:lnTo>
                <a:lnTo>
                  <a:pt x="16" y="197"/>
                </a:lnTo>
                <a:lnTo>
                  <a:pt x="14" y="202"/>
                </a:lnTo>
                <a:lnTo>
                  <a:pt x="13" y="206"/>
                </a:lnTo>
                <a:lnTo>
                  <a:pt x="11" y="211"/>
                </a:lnTo>
                <a:lnTo>
                  <a:pt x="9" y="215"/>
                </a:lnTo>
                <a:lnTo>
                  <a:pt x="7" y="221"/>
                </a:lnTo>
                <a:lnTo>
                  <a:pt x="3" y="228"/>
                </a:lnTo>
                <a:lnTo>
                  <a:pt x="3" y="234"/>
                </a:lnTo>
                <a:lnTo>
                  <a:pt x="2" y="235"/>
                </a:lnTo>
                <a:lnTo>
                  <a:pt x="0" y="237"/>
                </a:lnTo>
                <a:lnTo>
                  <a:pt x="0" y="241"/>
                </a:lnTo>
                <a:lnTo>
                  <a:pt x="3" y="243"/>
                </a:lnTo>
                <a:lnTo>
                  <a:pt x="7" y="245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37" name="Freeform 2293"/>
          <p:cNvSpPr>
            <a:spLocks/>
          </p:cNvSpPr>
          <p:nvPr/>
        </p:nvSpPr>
        <p:spPr bwMode="auto">
          <a:xfrm>
            <a:off x="8489950" y="3906838"/>
            <a:ext cx="23813" cy="179387"/>
          </a:xfrm>
          <a:custGeom>
            <a:avLst/>
            <a:gdLst>
              <a:gd name="T0" fmla="*/ 22 w 28"/>
              <a:gd name="T1" fmla="*/ 7 h 226"/>
              <a:gd name="T2" fmla="*/ 24 w 28"/>
              <a:gd name="T3" fmla="*/ 20 h 226"/>
              <a:gd name="T4" fmla="*/ 24 w 28"/>
              <a:gd name="T5" fmla="*/ 31 h 226"/>
              <a:gd name="T6" fmla="*/ 24 w 28"/>
              <a:gd name="T7" fmla="*/ 44 h 226"/>
              <a:gd name="T8" fmla="*/ 26 w 28"/>
              <a:gd name="T9" fmla="*/ 55 h 226"/>
              <a:gd name="T10" fmla="*/ 24 w 28"/>
              <a:gd name="T11" fmla="*/ 68 h 226"/>
              <a:gd name="T12" fmla="*/ 24 w 28"/>
              <a:gd name="T13" fmla="*/ 81 h 226"/>
              <a:gd name="T14" fmla="*/ 24 w 28"/>
              <a:gd name="T15" fmla="*/ 94 h 226"/>
              <a:gd name="T16" fmla="*/ 21 w 28"/>
              <a:gd name="T17" fmla="*/ 108 h 226"/>
              <a:gd name="T18" fmla="*/ 19 w 28"/>
              <a:gd name="T19" fmla="*/ 120 h 226"/>
              <a:gd name="T20" fmla="*/ 17 w 28"/>
              <a:gd name="T21" fmla="*/ 131 h 226"/>
              <a:gd name="T22" fmla="*/ 17 w 28"/>
              <a:gd name="T23" fmla="*/ 145 h 226"/>
              <a:gd name="T24" fmla="*/ 17 w 28"/>
              <a:gd name="T25" fmla="*/ 158 h 226"/>
              <a:gd name="T26" fmla="*/ 17 w 28"/>
              <a:gd name="T27" fmla="*/ 169 h 226"/>
              <a:gd name="T28" fmla="*/ 19 w 28"/>
              <a:gd name="T29" fmla="*/ 182 h 226"/>
              <a:gd name="T30" fmla="*/ 22 w 28"/>
              <a:gd name="T31" fmla="*/ 193 h 226"/>
              <a:gd name="T32" fmla="*/ 24 w 28"/>
              <a:gd name="T33" fmla="*/ 210 h 226"/>
              <a:gd name="T34" fmla="*/ 28 w 28"/>
              <a:gd name="T35" fmla="*/ 219 h 226"/>
              <a:gd name="T36" fmla="*/ 24 w 28"/>
              <a:gd name="T37" fmla="*/ 221 h 226"/>
              <a:gd name="T38" fmla="*/ 21 w 28"/>
              <a:gd name="T39" fmla="*/ 210 h 226"/>
              <a:gd name="T40" fmla="*/ 15 w 28"/>
              <a:gd name="T41" fmla="*/ 199 h 226"/>
              <a:gd name="T42" fmla="*/ 11 w 28"/>
              <a:gd name="T43" fmla="*/ 186 h 226"/>
              <a:gd name="T44" fmla="*/ 10 w 28"/>
              <a:gd name="T45" fmla="*/ 175 h 226"/>
              <a:gd name="T46" fmla="*/ 10 w 28"/>
              <a:gd name="T47" fmla="*/ 162 h 226"/>
              <a:gd name="T48" fmla="*/ 10 w 28"/>
              <a:gd name="T49" fmla="*/ 149 h 226"/>
              <a:gd name="T50" fmla="*/ 10 w 28"/>
              <a:gd name="T51" fmla="*/ 138 h 226"/>
              <a:gd name="T52" fmla="*/ 10 w 28"/>
              <a:gd name="T53" fmla="*/ 125 h 226"/>
              <a:gd name="T54" fmla="*/ 10 w 28"/>
              <a:gd name="T55" fmla="*/ 114 h 226"/>
              <a:gd name="T56" fmla="*/ 11 w 28"/>
              <a:gd name="T57" fmla="*/ 103 h 226"/>
              <a:gd name="T58" fmla="*/ 11 w 28"/>
              <a:gd name="T59" fmla="*/ 90 h 226"/>
              <a:gd name="T60" fmla="*/ 11 w 28"/>
              <a:gd name="T61" fmla="*/ 77 h 226"/>
              <a:gd name="T62" fmla="*/ 11 w 28"/>
              <a:gd name="T63" fmla="*/ 66 h 226"/>
              <a:gd name="T64" fmla="*/ 6 w 28"/>
              <a:gd name="T65" fmla="*/ 51 h 226"/>
              <a:gd name="T66" fmla="*/ 0 w 28"/>
              <a:gd name="T67" fmla="*/ 37 h 226"/>
              <a:gd name="T68" fmla="*/ 2 w 28"/>
              <a:gd name="T69" fmla="*/ 28 h 226"/>
              <a:gd name="T70" fmla="*/ 6 w 28"/>
              <a:gd name="T71" fmla="*/ 17 h 226"/>
              <a:gd name="T72" fmla="*/ 13 w 28"/>
              <a:gd name="T73" fmla="*/ 6 h 226"/>
              <a:gd name="T74" fmla="*/ 22 w 28"/>
              <a:gd name="T75" fmla="*/ 0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8" h="226">
                <a:moveTo>
                  <a:pt x="22" y="2"/>
                </a:moveTo>
                <a:lnTo>
                  <a:pt x="22" y="7"/>
                </a:lnTo>
                <a:lnTo>
                  <a:pt x="24" y="13"/>
                </a:lnTo>
                <a:lnTo>
                  <a:pt x="24" y="20"/>
                </a:lnTo>
                <a:lnTo>
                  <a:pt x="24" y="26"/>
                </a:lnTo>
                <a:lnTo>
                  <a:pt x="24" y="31"/>
                </a:lnTo>
                <a:lnTo>
                  <a:pt x="24" y="37"/>
                </a:lnTo>
                <a:lnTo>
                  <a:pt x="24" y="44"/>
                </a:lnTo>
                <a:lnTo>
                  <a:pt x="24" y="50"/>
                </a:lnTo>
                <a:lnTo>
                  <a:pt x="26" y="55"/>
                </a:lnTo>
                <a:lnTo>
                  <a:pt x="26" y="61"/>
                </a:lnTo>
                <a:lnTo>
                  <a:pt x="24" y="68"/>
                </a:lnTo>
                <a:lnTo>
                  <a:pt x="26" y="75"/>
                </a:lnTo>
                <a:lnTo>
                  <a:pt x="24" y="81"/>
                </a:lnTo>
                <a:lnTo>
                  <a:pt x="24" y="88"/>
                </a:lnTo>
                <a:lnTo>
                  <a:pt x="24" y="94"/>
                </a:lnTo>
                <a:lnTo>
                  <a:pt x="22" y="101"/>
                </a:lnTo>
                <a:lnTo>
                  <a:pt x="21" y="108"/>
                </a:lnTo>
                <a:lnTo>
                  <a:pt x="19" y="114"/>
                </a:lnTo>
                <a:lnTo>
                  <a:pt x="19" y="120"/>
                </a:lnTo>
                <a:lnTo>
                  <a:pt x="19" y="127"/>
                </a:lnTo>
                <a:lnTo>
                  <a:pt x="17" y="131"/>
                </a:lnTo>
                <a:lnTo>
                  <a:pt x="17" y="138"/>
                </a:lnTo>
                <a:lnTo>
                  <a:pt x="17" y="145"/>
                </a:lnTo>
                <a:lnTo>
                  <a:pt x="17" y="151"/>
                </a:lnTo>
                <a:lnTo>
                  <a:pt x="17" y="158"/>
                </a:lnTo>
                <a:lnTo>
                  <a:pt x="17" y="164"/>
                </a:lnTo>
                <a:lnTo>
                  <a:pt x="17" y="169"/>
                </a:lnTo>
                <a:lnTo>
                  <a:pt x="17" y="176"/>
                </a:lnTo>
                <a:lnTo>
                  <a:pt x="19" y="182"/>
                </a:lnTo>
                <a:lnTo>
                  <a:pt x="21" y="188"/>
                </a:lnTo>
                <a:lnTo>
                  <a:pt x="22" y="193"/>
                </a:lnTo>
                <a:lnTo>
                  <a:pt x="22" y="200"/>
                </a:lnTo>
                <a:lnTo>
                  <a:pt x="24" y="210"/>
                </a:lnTo>
                <a:lnTo>
                  <a:pt x="26" y="213"/>
                </a:lnTo>
                <a:lnTo>
                  <a:pt x="28" y="219"/>
                </a:lnTo>
                <a:lnTo>
                  <a:pt x="28" y="226"/>
                </a:lnTo>
                <a:lnTo>
                  <a:pt x="24" y="221"/>
                </a:lnTo>
                <a:lnTo>
                  <a:pt x="22" y="215"/>
                </a:lnTo>
                <a:lnTo>
                  <a:pt x="21" y="210"/>
                </a:lnTo>
                <a:lnTo>
                  <a:pt x="17" y="204"/>
                </a:lnTo>
                <a:lnTo>
                  <a:pt x="15" y="199"/>
                </a:lnTo>
                <a:lnTo>
                  <a:pt x="13" y="191"/>
                </a:lnTo>
                <a:lnTo>
                  <a:pt x="11" y="186"/>
                </a:lnTo>
                <a:lnTo>
                  <a:pt x="11" y="180"/>
                </a:lnTo>
                <a:lnTo>
                  <a:pt x="10" y="175"/>
                </a:lnTo>
                <a:lnTo>
                  <a:pt x="10" y="167"/>
                </a:lnTo>
                <a:lnTo>
                  <a:pt x="10" y="162"/>
                </a:lnTo>
                <a:lnTo>
                  <a:pt x="10" y="156"/>
                </a:lnTo>
                <a:lnTo>
                  <a:pt x="10" y="149"/>
                </a:lnTo>
                <a:lnTo>
                  <a:pt x="10" y="143"/>
                </a:lnTo>
                <a:lnTo>
                  <a:pt x="10" y="138"/>
                </a:lnTo>
                <a:lnTo>
                  <a:pt x="10" y="132"/>
                </a:lnTo>
                <a:lnTo>
                  <a:pt x="10" y="125"/>
                </a:lnTo>
                <a:lnTo>
                  <a:pt x="10" y="120"/>
                </a:lnTo>
                <a:lnTo>
                  <a:pt x="10" y="114"/>
                </a:lnTo>
                <a:lnTo>
                  <a:pt x="10" y="108"/>
                </a:lnTo>
                <a:lnTo>
                  <a:pt x="11" y="103"/>
                </a:lnTo>
                <a:lnTo>
                  <a:pt x="11" y="96"/>
                </a:lnTo>
                <a:lnTo>
                  <a:pt x="11" y="90"/>
                </a:lnTo>
                <a:lnTo>
                  <a:pt x="11" y="85"/>
                </a:lnTo>
                <a:lnTo>
                  <a:pt x="11" y="77"/>
                </a:lnTo>
                <a:lnTo>
                  <a:pt x="11" y="72"/>
                </a:lnTo>
                <a:lnTo>
                  <a:pt x="11" y="66"/>
                </a:lnTo>
                <a:lnTo>
                  <a:pt x="10" y="59"/>
                </a:lnTo>
                <a:lnTo>
                  <a:pt x="6" y="51"/>
                </a:lnTo>
                <a:lnTo>
                  <a:pt x="4" y="42"/>
                </a:lnTo>
                <a:lnTo>
                  <a:pt x="0" y="37"/>
                </a:lnTo>
                <a:lnTo>
                  <a:pt x="0" y="35"/>
                </a:lnTo>
                <a:lnTo>
                  <a:pt x="2" y="28"/>
                </a:lnTo>
                <a:lnTo>
                  <a:pt x="4" y="22"/>
                </a:lnTo>
                <a:lnTo>
                  <a:pt x="6" y="17"/>
                </a:lnTo>
                <a:lnTo>
                  <a:pt x="10" y="9"/>
                </a:lnTo>
                <a:lnTo>
                  <a:pt x="13" y="6"/>
                </a:lnTo>
                <a:lnTo>
                  <a:pt x="17" y="2"/>
                </a:lnTo>
                <a:lnTo>
                  <a:pt x="22" y="0"/>
                </a:lnTo>
                <a:lnTo>
                  <a:pt x="22" y="2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38" name="Freeform 2294"/>
          <p:cNvSpPr>
            <a:spLocks/>
          </p:cNvSpPr>
          <p:nvPr/>
        </p:nvSpPr>
        <p:spPr bwMode="auto">
          <a:xfrm>
            <a:off x="8489950" y="3906838"/>
            <a:ext cx="23813" cy="179387"/>
          </a:xfrm>
          <a:custGeom>
            <a:avLst/>
            <a:gdLst>
              <a:gd name="T0" fmla="*/ 22 w 28"/>
              <a:gd name="T1" fmla="*/ 7 h 226"/>
              <a:gd name="T2" fmla="*/ 24 w 28"/>
              <a:gd name="T3" fmla="*/ 20 h 226"/>
              <a:gd name="T4" fmla="*/ 24 w 28"/>
              <a:gd name="T5" fmla="*/ 31 h 226"/>
              <a:gd name="T6" fmla="*/ 24 w 28"/>
              <a:gd name="T7" fmla="*/ 44 h 226"/>
              <a:gd name="T8" fmla="*/ 26 w 28"/>
              <a:gd name="T9" fmla="*/ 55 h 226"/>
              <a:gd name="T10" fmla="*/ 24 w 28"/>
              <a:gd name="T11" fmla="*/ 68 h 226"/>
              <a:gd name="T12" fmla="*/ 24 w 28"/>
              <a:gd name="T13" fmla="*/ 81 h 226"/>
              <a:gd name="T14" fmla="*/ 24 w 28"/>
              <a:gd name="T15" fmla="*/ 94 h 226"/>
              <a:gd name="T16" fmla="*/ 21 w 28"/>
              <a:gd name="T17" fmla="*/ 108 h 226"/>
              <a:gd name="T18" fmla="*/ 19 w 28"/>
              <a:gd name="T19" fmla="*/ 120 h 226"/>
              <a:gd name="T20" fmla="*/ 17 w 28"/>
              <a:gd name="T21" fmla="*/ 131 h 226"/>
              <a:gd name="T22" fmla="*/ 17 w 28"/>
              <a:gd name="T23" fmla="*/ 145 h 226"/>
              <a:gd name="T24" fmla="*/ 17 w 28"/>
              <a:gd name="T25" fmla="*/ 158 h 226"/>
              <a:gd name="T26" fmla="*/ 17 w 28"/>
              <a:gd name="T27" fmla="*/ 169 h 226"/>
              <a:gd name="T28" fmla="*/ 19 w 28"/>
              <a:gd name="T29" fmla="*/ 182 h 226"/>
              <a:gd name="T30" fmla="*/ 22 w 28"/>
              <a:gd name="T31" fmla="*/ 193 h 226"/>
              <a:gd name="T32" fmla="*/ 24 w 28"/>
              <a:gd name="T33" fmla="*/ 210 h 226"/>
              <a:gd name="T34" fmla="*/ 28 w 28"/>
              <a:gd name="T35" fmla="*/ 219 h 226"/>
              <a:gd name="T36" fmla="*/ 24 w 28"/>
              <a:gd name="T37" fmla="*/ 221 h 226"/>
              <a:gd name="T38" fmla="*/ 21 w 28"/>
              <a:gd name="T39" fmla="*/ 210 h 226"/>
              <a:gd name="T40" fmla="*/ 15 w 28"/>
              <a:gd name="T41" fmla="*/ 199 h 226"/>
              <a:gd name="T42" fmla="*/ 11 w 28"/>
              <a:gd name="T43" fmla="*/ 186 h 226"/>
              <a:gd name="T44" fmla="*/ 10 w 28"/>
              <a:gd name="T45" fmla="*/ 175 h 226"/>
              <a:gd name="T46" fmla="*/ 10 w 28"/>
              <a:gd name="T47" fmla="*/ 162 h 226"/>
              <a:gd name="T48" fmla="*/ 10 w 28"/>
              <a:gd name="T49" fmla="*/ 149 h 226"/>
              <a:gd name="T50" fmla="*/ 10 w 28"/>
              <a:gd name="T51" fmla="*/ 138 h 226"/>
              <a:gd name="T52" fmla="*/ 10 w 28"/>
              <a:gd name="T53" fmla="*/ 125 h 226"/>
              <a:gd name="T54" fmla="*/ 10 w 28"/>
              <a:gd name="T55" fmla="*/ 114 h 226"/>
              <a:gd name="T56" fmla="*/ 11 w 28"/>
              <a:gd name="T57" fmla="*/ 103 h 226"/>
              <a:gd name="T58" fmla="*/ 11 w 28"/>
              <a:gd name="T59" fmla="*/ 90 h 226"/>
              <a:gd name="T60" fmla="*/ 11 w 28"/>
              <a:gd name="T61" fmla="*/ 77 h 226"/>
              <a:gd name="T62" fmla="*/ 11 w 28"/>
              <a:gd name="T63" fmla="*/ 66 h 226"/>
              <a:gd name="T64" fmla="*/ 6 w 28"/>
              <a:gd name="T65" fmla="*/ 51 h 226"/>
              <a:gd name="T66" fmla="*/ 0 w 28"/>
              <a:gd name="T67" fmla="*/ 37 h 226"/>
              <a:gd name="T68" fmla="*/ 2 w 28"/>
              <a:gd name="T69" fmla="*/ 28 h 226"/>
              <a:gd name="T70" fmla="*/ 6 w 28"/>
              <a:gd name="T71" fmla="*/ 17 h 226"/>
              <a:gd name="T72" fmla="*/ 13 w 28"/>
              <a:gd name="T73" fmla="*/ 6 h 226"/>
              <a:gd name="T74" fmla="*/ 22 w 28"/>
              <a:gd name="T75" fmla="*/ 0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8" h="226">
                <a:moveTo>
                  <a:pt x="22" y="2"/>
                </a:moveTo>
                <a:lnTo>
                  <a:pt x="22" y="7"/>
                </a:lnTo>
                <a:lnTo>
                  <a:pt x="24" y="13"/>
                </a:lnTo>
                <a:lnTo>
                  <a:pt x="24" y="20"/>
                </a:lnTo>
                <a:lnTo>
                  <a:pt x="24" y="26"/>
                </a:lnTo>
                <a:lnTo>
                  <a:pt x="24" y="31"/>
                </a:lnTo>
                <a:lnTo>
                  <a:pt x="24" y="37"/>
                </a:lnTo>
                <a:lnTo>
                  <a:pt x="24" y="44"/>
                </a:lnTo>
                <a:lnTo>
                  <a:pt x="24" y="50"/>
                </a:lnTo>
                <a:lnTo>
                  <a:pt x="26" y="55"/>
                </a:lnTo>
                <a:lnTo>
                  <a:pt x="26" y="61"/>
                </a:lnTo>
                <a:lnTo>
                  <a:pt x="24" y="68"/>
                </a:lnTo>
                <a:lnTo>
                  <a:pt x="26" y="75"/>
                </a:lnTo>
                <a:lnTo>
                  <a:pt x="24" y="81"/>
                </a:lnTo>
                <a:lnTo>
                  <a:pt x="24" y="88"/>
                </a:lnTo>
                <a:lnTo>
                  <a:pt x="24" y="94"/>
                </a:lnTo>
                <a:lnTo>
                  <a:pt x="22" y="101"/>
                </a:lnTo>
                <a:lnTo>
                  <a:pt x="21" y="108"/>
                </a:lnTo>
                <a:lnTo>
                  <a:pt x="19" y="114"/>
                </a:lnTo>
                <a:lnTo>
                  <a:pt x="19" y="120"/>
                </a:lnTo>
                <a:lnTo>
                  <a:pt x="19" y="127"/>
                </a:lnTo>
                <a:lnTo>
                  <a:pt x="17" y="131"/>
                </a:lnTo>
                <a:lnTo>
                  <a:pt x="17" y="138"/>
                </a:lnTo>
                <a:lnTo>
                  <a:pt x="17" y="145"/>
                </a:lnTo>
                <a:lnTo>
                  <a:pt x="17" y="151"/>
                </a:lnTo>
                <a:lnTo>
                  <a:pt x="17" y="158"/>
                </a:lnTo>
                <a:lnTo>
                  <a:pt x="17" y="164"/>
                </a:lnTo>
                <a:lnTo>
                  <a:pt x="17" y="169"/>
                </a:lnTo>
                <a:lnTo>
                  <a:pt x="17" y="176"/>
                </a:lnTo>
                <a:lnTo>
                  <a:pt x="19" y="182"/>
                </a:lnTo>
                <a:lnTo>
                  <a:pt x="21" y="188"/>
                </a:lnTo>
                <a:lnTo>
                  <a:pt x="22" y="193"/>
                </a:lnTo>
                <a:lnTo>
                  <a:pt x="22" y="200"/>
                </a:lnTo>
                <a:lnTo>
                  <a:pt x="24" y="210"/>
                </a:lnTo>
                <a:lnTo>
                  <a:pt x="26" y="213"/>
                </a:lnTo>
                <a:lnTo>
                  <a:pt x="28" y="219"/>
                </a:lnTo>
                <a:lnTo>
                  <a:pt x="28" y="226"/>
                </a:lnTo>
                <a:lnTo>
                  <a:pt x="24" y="221"/>
                </a:lnTo>
                <a:lnTo>
                  <a:pt x="22" y="215"/>
                </a:lnTo>
                <a:lnTo>
                  <a:pt x="21" y="210"/>
                </a:lnTo>
                <a:lnTo>
                  <a:pt x="17" y="204"/>
                </a:lnTo>
                <a:lnTo>
                  <a:pt x="15" y="199"/>
                </a:lnTo>
                <a:lnTo>
                  <a:pt x="13" y="191"/>
                </a:lnTo>
                <a:lnTo>
                  <a:pt x="11" y="186"/>
                </a:lnTo>
                <a:lnTo>
                  <a:pt x="11" y="180"/>
                </a:lnTo>
                <a:lnTo>
                  <a:pt x="10" y="175"/>
                </a:lnTo>
                <a:lnTo>
                  <a:pt x="10" y="167"/>
                </a:lnTo>
                <a:lnTo>
                  <a:pt x="10" y="162"/>
                </a:lnTo>
                <a:lnTo>
                  <a:pt x="10" y="156"/>
                </a:lnTo>
                <a:lnTo>
                  <a:pt x="10" y="149"/>
                </a:lnTo>
                <a:lnTo>
                  <a:pt x="10" y="143"/>
                </a:lnTo>
                <a:lnTo>
                  <a:pt x="10" y="138"/>
                </a:lnTo>
                <a:lnTo>
                  <a:pt x="10" y="132"/>
                </a:lnTo>
                <a:lnTo>
                  <a:pt x="10" y="125"/>
                </a:lnTo>
                <a:lnTo>
                  <a:pt x="10" y="120"/>
                </a:lnTo>
                <a:lnTo>
                  <a:pt x="10" y="114"/>
                </a:lnTo>
                <a:lnTo>
                  <a:pt x="10" y="108"/>
                </a:lnTo>
                <a:lnTo>
                  <a:pt x="11" y="103"/>
                </a:lnTo>
                <a:lnTo>
                  <a:pt x="11" y="96"/>
                </a:lnTo>
                <a:lnTo>
                  <a:pt x="11" y="90"/>
                </a:lnTo>
                <a:lnTo>
                  <a:pt x="11" y="85"/>
                </a:lnTo>
                <a:lnTo>
                  <a:pt x="11" y="77"/>
                </a:lnTo>
                <a:lnTo>
                  <a:pt x="11" y="72"/>
                </a:lnTo>
                <a:lnTo>
                  <a:pt x="11" y="66"/>
                </a:lnTo>
                <a:lnTo>
                  <a:pt x="10" y="59"/>
                </a:lnTo>
                <a:lnTo>
                  <a:pt x="6" y="51"/>
                </a:lnTo>
                <a:lnTo>
                  <a:pt x="4" y="42"/>
                </a:lnTo>
                <a:lnTo>
                  <a:pt x="0" y="37"/>
                </a:lnTo>
                <a:lnTo>
                  <a:pt x="0" y="35"/>
                </a:lnTo>
                <a:lnTo>
                  <a:pt x="2" y="28"/>
                </a:lnTo>
                <a:lnTo>
                  <a:pt x="4" y="22"/>
                </a:lnTo>
                <a:lnTo>
                  <a:pt x="6" y="17"/>
                </a:lnTo>
                <a:lnTo>
                  <a:pt x="10" y="9"/>
                </a:lnTo>
                <a:lnTo>
                  <a:pt x="13" y="6"/>
                </a:lnTo>
                <a:lnTo>
                  <a:pt x="17" y="2"/>
                </a:lnTo>
                <a:lnTo>
                  <a:pt x="22" y="0"/>
                </a:lnTo>
                <a:lnTo>
                  <a:pt x="22" y="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39" name="Freeform 2295"/>
          <p:cNvSpPr>
            <a:spLocks/>
          </p:cNvSpPr>
          <p:nvPr/>
        </p:nvSpPr>
        <p:spPr bwMode="auto">
          <a:xfrm>
            <a:off x="8450263" y="3898900"/>
            <a:ext cx="58737" cy="127000"/>
          </a:xfrm>
          <a:custGeom>
            <a:avLst/>
            <a:gdLst>
              <a:gd name="T0" fmla="*/ 5 w 73"/>
              <a:gd name="T1" fmla="*/ 123 h 160"/>
              <a:gd name="T2" fmla="*/ 3 w 73"/>
              <a:gd name="T3" fmla="*/ 129 h 160"/>
              <a:gd name="T4" fmla="*/ 0 w 73"/>
              <a:gd name="T5" fmla="*/ 136 h 160"/>
              <a:gd name="T6" fmla="*/ 0 w 73"/>
              <a:gd name="T7" fmla="*/ 141 h 160"/>
              <a:gd name="T8" fmla="*/ 0 w 73"/>
              <a:gd name="T9" fmla="*/ 149 h 160"/>
              <a:gd name="T10" fmla="*/ 2 w 73"/>
              <a:gd name="T11" fmla="*/ 154 h 160"/>
              <a:gd name="T12" fmla="*/ 5 w 73"/>
              <a:gd name="T13" fmla="*/ 156 h 160"/>
              <a:gd name="T14" fmla="*/ 9 w 73"/>
              <a:gd name="T15" fmla="*/ 160 h 160"/>
              <a:gd name="T16" fmla="*/ 13 w 73"/>
              <a:gd name="T17" fmla="*/ 160 h 160"/>
              <a:gd name="T18" fmla="*/ 16 w 73"/>
              <a:gd name="T19" fmla="*/ 158 h 160"/>
              <a:gd name="T20" fmla="*/ 20 w 73"/>
              <a:gd name="T21" fmla="*/ 156 h 160"/>
              <a:gd name="T22" fmla="*/ 22 w 73"/>
              <a:gd name="T23" fmla="*/ 151 h 160"/>
              <a:gd name="T24" fmla="*/ 24 w 73"/>
              <a:gd name="T25" fmla="*/ 143 h 160"/>
              <a:gd name="T26" fmla="*/ 27 w 73"/>
              <a:gd name="T27" fmla="*/ 136 h 160"/>
              <a:gd name="T28" fmla="*/ 29 w 73"/>
              <a:gd name="T29" fmla="*/ 130 h 160"/>
              <a:gd name="T30" fmla="*/ 33 w 73"/>
              <a:gd name="T31" fmla="*/ 123 h 160"/>
              <a:gd name="T32" fmla="*/ 35 w 73"/>
              <a:gd name="T33" fmla="*/ 116 h 160"/>
              <a:gd name="T34" fmla="*/ 38 w 73"/>
              <a:gd name="T35" fmla="*/ 110 h 160"/>
              <a:gd name="T36" fmla="*/ 40 w 73"/>
              <a:gd name="T37" fmla="*/ 103 h 160"/>
              <a:gd name="T38" fmla="*/ 42 w 73"/>
              <a:gd name="T39" fmla="*/ 97 h 160"/>
              <a:gd name="T40" fmla="*/ 44 w 73"/>
              <a:gd name="T41" fmla="*/ 92 h 160"/>
              <a:gd name="T42" fmla="*/ 46 w 73"/>
              <a:gd name="T43" fmla="*/ 86 h 160"/>
              <a:gd name="T44" fmla="*/ 49 w 73"/>
              <a:gd name="T45" fmla="*/ 79 h 160"/>
              <a:gd name="T46" fmla="*/ 51 w 73"/>
              <a:gd name="T47" fmla="*/ 72 h 160"/>
              <a:gd name="T48" fmla="*/ 53 w 73"/>
              <a:gd name="T49" fmla="*/ 66 h 160"/>
              <a:gd name="T50" fmla="*/ 57 w 73"/>
              <a:gd name="T51" fmla="*/ 57 h 160"/>
              <a:gd name="T52" fmla="*/ 59 w 73"/>
              <a:gd name="T53" fmla="*/ 49 h 160"/>
              <a:gd name="T54" fmla="*/ 62 w 73"/>
              <a:gd name="T55" fmla="*/ 44 h 160"/>
              <a:gd name="T56" fmla="*/ 64 w 73"/>
              <a:gd name="T57" fmla="*/ 38 h 160"/>
              <a:gd name="T58" fmla="*/ 66 w 73"/>
              <a:gd name="T59" fmla="*/ 31 h 160"/>
              <a:gd name="T60" fmla="*/ 68 w 73"/>
              <a:gd name="T61" fmla="*/ 24 h 160"/>
              <a:gd name="T62" fmla="*/ 70 w 73"/>
              <a:gd name="T63" fmla="*/ 18 h 160"/>
              <a:gd name="T64" fmla="*/ 73 w 73"/>
              <a:gd name="T65" fmla="*/ 11 h 160"/>
              <a:gd name="T66" fmla="*/ 70 w 73"/>
              <a:gd name="T67" fmla="*/ 7 h 160"/>
              <a:gd name="T68" fmla="*/ 66 w 73"/>
              <a:gd name="T69" fmla="*/ 5 h 160"/>
              <a:gd name="T70" fmla="*/ 62 w 73"/>
              <a:gd name="T71" fmla="*/ 2 h 160"/>
              <a:gd name="T72" fmla="*/ 59 w 73"/>
              <a:gd name="T73" fmla="*/ 2 h 160"/>
              <a:gd name="T74" fmla="*/ 55 w 73"/>
              <a:gd name="T75" fmla="*/ 0 h 160"/>
              <a:gd name="T76" fmla="*/ 51 w 73"/>
              <a:gd name="T77" fmla="*/ 2 h 160"/>
              <a:gd name="T78" fmla="*/ 49 w 73"/>
              <a:gd name="T79" fmla="*/ 5 h 160"/>
              <a:gd name="T80" fmla="*/ 47 w 73"/>
              <a:gd name="T81" fmla="*/ 13 h 160"/>
              <a:gd name="T82" fmla="*/ 46 w 73"/>
              <a:gd name="T83" fmla="*/ 20 h 160"/>
              <a:gd name="T84" fmla="*/ 42 w 73"/>
              <a:gd name="T85" fmla="*/ 26 h 160"/>
              <a:gd name="T86" fmla="*/ 40 w 73"/>
              <a:gd name="T87" fmla="*/ 31 h 160"/>
              <a:gd name="T88" fmla="*/ 38 w 73"/>
              <a:gd name="T89" fmla="*/ 38 h 160"/>
              <a:gd name="T90" fmla="*/ 35 w 73"/>
              <a:gd name="T91" fmla="*/ 46 h 160"/>
              <a:gd name="T92" fmla="*/ 33 w 73"/>
              <a:gd name="T93" fmla="*/ 53 h 160"/>
              <a:gd name="T94" fmla="*/ 31 w 73"/>
              <a:gd name="T95" fmla="*/ 59 h 160"/>
              <a:gd name="T96" fmla="*/ 27 w 73"/>
              <a:gd name="T97" fmla="*/ 66 h 160"/>
              <a:gd name="T98" fmla="*/ 25 w 73"/>
              <a:gd name="T99" fmla="*/ 73 h 160"/>
              <a:gd name="T100" fmla="*/ 24 w 73"/>
              <a:gd name="T101" fmla="*/ 77 h 160"/>
              <a:gd name="T102" fmla="*/ 20 w 73"/>
              <a:gd name="T103" fmla="*/ 83 h 160"/>
              <a:gd name="T104" fmla="*/ 16 w 73"/>
              <a:gd name="T105" fmla="*/ 92 h 160"/>
              <a:gd name="T106" fmla="*/ 13 w 73"/>
              <a:gd name="T107" fmla="*/ 99 h 160"/>
              <a:gd name="T108" fmla="*/ 11 w 73"/>
              <a:gd name="T109" fmla="*/ 106 h 160"/>
              <a:gd name="T110" fmla="*/ 7 w 73"/>
              <a:gd name="T111" fmla="*/ 112 h 160"/>
              <a:gd name="T112" fmla="*/ 7 w 73"/>
              <a:gd name="T113" fmla="*/ 117 h 160"/>
              <a:gd name="T114" fmla="*/ 5 w 73"/>
              <a:gd name="T115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3" h="160">
                <a:moveTo>
                  <a:pt x="5" y="123"/>
                </a:moveTo>
                <a:lnTo>
                  <a:pt x="3" y="129"/>
                </a:lnTo>
                <a:lnTo>
                  <a:pt x="0" y="136"/>
                </a:lnTo>
                <a:lnTo>
                  <a:pt x="0" y="141"/>
                </a:lnTo>
                <a:lnTo>
                  <a:pt x="0" y="149"/>
                </a:lnTo>
                <a:lnTo>
                  <a:pt x="2" y="154"/>
                </a:lnTo>
                <a:lnTo>
                  <a:pt x="5" y="156"/>
                </a:lnTo>
                <a:lnTo>
                  <a:pt x="9" y="160"/>
                </a:lnTo>
                <a:lnTo>
                  <a:pt x="13" y="160"/>
                </a:lnTo>
                <a:lnTo>
                  <a:pt x="16" y="158"/>
                </a:lnTo>
                <a:lnTo>
                  <a:pt x="20" y="156"/>
                </a:lnTo>
                <a:lnTo>
                  <a:pt x="22" y="151"/>
                </a:lnTo>
                <a:lnTo>
                  <a:pt x="24" y="143"/>
                </a:lnTo>
                <a:lnTo>
                  <a:pt x="27" y="136"/>
                </a:lnTo>
                <a:lnTo>
                  <a:pt x="29" y="130"/>
                </a:lnTo>
                <a:lnTo>
                  <a:pt x="33" y="123"/>
                </a:lnTo>
                <a:lnTo>
                  <a:pt x="35" y="116"/>
                </a:lnTo>
                <a:lnTo>
                  <a:pt x="38" y="110"/>
                </a:lnTo>
                <a:lnTo>
                  <a:pt x="40" y="103"/>
                </a:lnTo>
                <a:lnTo>
                  <a:pt x="42" y="97"/>
                </a:lnTo>
                <a:lnTo>
                  <a:pt x="44" y="92"/>
                </a:lnTo>
                <a:lnTo>
                  <a:pt x="46" y="86"/>
                </a:lnTo>
                <a:lnTo>
                  <a:pt x="49" y="79"/>
                </a:lnTo>
                <a:lnTo>
                  <a:pt x="51" y="72"/>
                </a:lnTo>
                <a:lnTo>
                  <a:pt x="53" y="66"/>
                </a:lnTo>
                <a:lnTo>
                  <a:pt x="57" y="57"/>
                </a:lnTo>
                <a:lnTo>
                  <a:pt x="59" y="49"/>
                </a:lnTo>
                <a:lnTo>
                  <a:pt x="62" y="44"/>
                </a:lnTo>
                <a:lnTo>
                  <a:pt x="64" y="38"/>
                </a:lnTo>
                <a:lnTo>
                  <a:pt x="66" y="31"/>
                </a:lnTo>
                <a:lnTo>
                  <a:pt x="68" y="24"/>
                </a:lnTo>
                <a:lnTo>
                  <a:pt x="70" y="18"/>
                </a:lnTo>
                <a:lnTo>
                  <a:pt x="73" y="11"/>
                </a:lnTo>
                <a:lnTo>
                  <a:pt x="70" y="7"/>
                </a:lnTo>
                <a:lnTo>
                  <a:pt x="66" y="5"/>
                </a:lnTo>
                <a:lnTo>
                  <a:pt x="62" y="2"/>
                </a:lnTo>
                <a:lnTo>
                  <a:pt x="59" y="2"/>
                </a:lnTo>
                <a:lnTo>
                  <a:pt x="55" y="0"/>
                </a:lnTo>
                <a:lnTo>
                  <a:pt x="51" y="2"/>
                </a:lnTo>
                <a:lnTo>
                  <a:pt x="49" y="5"/>
                </a:lnTo>
                <a:lnTo>
                  <a:pt x="47" y="13"/>
                </a:lnTo>
                <a:lnTo>
                  <a:pt x="46" y="20"/>
                </a:lnTo>
                <a:lnTo>
                  <a:pt x="42" y="26"/>
                </a:lnTo>
                <a:lnTo>
                  <a:pt x="40" y="31"/>
                </a:lnTo>
                <a:lnTo>
                  <a:pt x="38" y="38"/>
                </a:lnTo>
                <a:lnTo>
                  <a:pt x="35" y="46"/>
                </a:lnTo>
                <a:lnTo>
                  <a:pt x="33" y="53"/>
                </a:lnTo>
                <a:lnTo>
                  <a:pt x="31" y="59"/>
                </a:lnTo>
                <a:lnTo>
                  <a:pt x="27" y="66"/>
                </a:lnTo>
                <a:lnTo>
                  <a:pt x="25" y="73"/>
                </a:lnTo>
                <a:lnTo>
                  <a:pt x="24" y="77"/>
                </a:lnTo>
                <a:lnTo>
                  <a:pt x="20" y="83"/>
                </a:lnTo>
                <a:lnTo>
                  <a:pt x="16" y="92"/>
                </a:lnTo>
                <a:lnTo>
                  <a:pt x="13" y="99"/>
                </a:lnTo>
                <a:lnTo>
                  <a:pt x="11" y="106"/>
                </a:lnTo>
                <a:lnTo>
                  <a:pt x="7" y="112"/>
                </a:lnTo>
                <a:lnTo>
                  <a:pt x="7" y="117"/>
                </a:lnTo>
                <a:lnTo>
                  <a:pt x="5" y="123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40" name="Freeform 2296"/>
          <p:cNvSpPr>
            <a:spLocks/>
          </p:cNvSpPr>
          <p:nvPr/>
        </p:nvSpPr>
        <p:spPr bwMode="auto">
          <a:xfrm>
            <a:off x="8450263" y="3898900"/>
            <a:ext cx="58737" cy="127000"/>
          </a:xfrm>
          <a:custGeom>
            <a:avLst/>
            <a:gdLst>
              <a:gd name="T0" fmla="*/ 5 w 73"/>
              <a:gd name="T1" fmla="*/ 123 h 160"/>
              <a:gd name="T2" fmla="*/ 3 w 73"/>
              <a:gd name="T3" fmla="*/ 129 h 160"/>
              <a:gd name="T4" fmla="*/ 0 w 73"/>
              <a:gd name="T5" fmla="*/ 136 h 160"/>
              <a:gd name="T6" fmla="*/ 0 w 73"/>
              <a:gd name="T7" fmla="*/ 141 h 160"/>
              <a:gd name="T8" fmla="*/ 0 w 73"/>
              <a:gd name="T9" fmla="*/ 149 h 160"/>
              <a:gd name="T10" fmla="*/ 2 w 73"/>
              <a:gd name="T11" fmla="*/ 154 h 160"/>
              <a:gd name="T12" fmla="*/ 5 w 73"/>
              <a:gd name="T13" fmla="*/ 156 h 160"/>
              <a:gd name="T14" fmla="*/ 9 w 73"/>
              <a:gd name="T15" fmla="*/ 160 h 160"/>
              <a:gd name="T16" fmla="*/ 13 w 73"/>
              <a:gd name="T17" fmla="*/ 160 h 160"/>
              <a:gd name="T18" fmla="*/ 16 w 73"/>
              <a:gd name="T19" fmla="*/ 158 h 160"/>
              <a:gd name="T20" fmla="*/ 20 w 73"/>
              <a:gd name="T21" fmla="*/ 156 h 160"/>
              <a:gd name="T22" fmla="*/ 22 w 73"/>
              <a:gd name="T23" fmla="*/ 151 h 160"/>
              <a:gd name="T24" fmla="*/ 24 w 73"/>
              <a:gd name="T25" fmla="*/ 143 h 160"/>
              <a:gd name="T26" fmla="*/ 27 w 73"/>
              <a:gd name="T27" fmla="*/ 136 h 160"/>
              <a:gd name="T28" fmla="*/ 29 w 73"/>
              <a:gd name="T29" fmla="*/ 130 h 160"/>
              <a:gd name="T30" fmla="*/ 33 w 73"/>
              <a:gd name="T31" fmla="*/ 123 h 160"/>
              <a:gd name="T32" fmla="*/ 35 w 73"/>
              <a:gd name="T33" fmla="*/ 116 h 160"/>
              <a:gd name="T34" fmla="*/ 38 w 73"/>
              <a:gd name="T35" fmla="*/ 110 h 160"/>
              <a:gd name="T36" fmla="*/ 40 w 73"/>
              <a:gd name="T37" fmla="*/ 103 h 160"/>
              <a:gd name="T38" fmla="*/ 42 w 73"/>
              <a:gd name="T39" fmla="*/ 97 h 160"/>
              <a:gd name="T40" fmla="*/ 44 w 73"/>
              <a:gd name="T41" fmla="*/ 92 h 160"/>
              <a:gd name="T42" fmla="*/ 46 w 73"/>
              <a:gd name="T43" fmla="*/ 86 h 160"/>
              <a:gd name="T44" fmla="*/ 49 w 73"/>
              <a:gd name="T45" fmla="*/ 79 h 160"/>
              <a:gd name="T46" fmla="*/ 51 w 73"/>
              <a:gd name="T47" fmla="*/ 72 h 160"/>
              <a:gd name="T48" fmla="*/ 53 w 73"/>
              <a:gd name="T49" fmla="*/ 66 h 160"/>
              <a:gd name="T50" fmla="*/ 57 w 73"/>
              <a:gd name="T51" fmla="*/ 57 h 160"/>
              <a:gd name="T52" fmla="*/ 59 w 73"/>
              <a:gd name="T53" fmla="*/ 49 h 160"/>
              <a:gd name="T54" fmla="*/ 62 w 73"/>
              <a:gd name="T55" fmla="*/ 44 h 160"/>
              <a:gd name="T56" fmla="*/ 64 w 73"/>
              <a:gd name="T57" fmla="*/ 38 h 160"/>
              <a:gd name="T58" fmla="*/ 66 w 73"/>
              <a:gd name="T59" fmla="*/ 31 h 160"/>
              <a:gd name="T60" fmla="*/ 68 w 73"/>
              <a:gd name="T61" fmla="*/ 24 h 160"/>
              <a:gd name="T62" fmla="*/ 70 w 73"/>
              <a:gd name="T63" fmla="*/ 18 h 160"/>
              <a:gd name="T64" fmla="*/ 73 w 73"/>
              <a:gd name="T65" fmla="*/ 11 h 160"/>
              <a:gd name="T66" fmla="*/ 70 w 73"/>
              <a:gd name="T67" fmla="*/ 7 h 160"/>
              <a:gd name="T68" fmla="*/ 66 w 73"/>
              <a:gd name="T69" fmla="*/ 5 h 160"/>
              <a:gd name="T70" fmla="*/ 62 w 73"/>
              <a:gd name="T71" fmla="*/ 2 h 160"/>
              <a:gd name="T72" fmla="*/ 59 w 73"/>
              <a:gd name="T73" fmla="*/ 2 h 160"/>
              <a:gd name="T74" fmla="*/ 55 w 73"/>
              <a:gd name="T75" fmla="*/ 0 h 160"/>
              <a:gd name="T76" fmla="*/ 51 w 73"/>
              <a:gd name="T77" fmla="*/ 2 h 160"/>
              <a:gd name="T78" fmla="*/ 49 w 73"/>
              <a:gd name="T79" fmla="*/ 5 h 160"/>
              <a:gd name="T80" fmla="*/ 47 w 73"/>
              <a:gd name="T81" fmla="*/ 13 h 160"/>
              <a:gd name="T82" fmla="*/ 46 w 73"/>
              <a:gd name="T83" fmla="*/ 20 h 160"/>
              <a:gd name="T84" fmla="*/ 42 w 73"/>
              <a:gd name="T85" fmla="*/ 26 h 160"/>
              <a:gd name="T86" fmla="*/ 40 w 73"/>
              <a:gd name="T87" fmla="*/ 31 h 160"/>
              <a:gd name="T88" fmla="*/ 38 w 73"/>
              <a:gd name="T89" fmla="*/ 38 h 160"/>
              <a:gd name="T90" fmla="*/ 35 w 73"/>
              <a:gd name="T91" fmla="*/ 46 h 160"/>
              <a:gd name="T92" fmla="*/ 33 w 73"/>
              <a:gd name="T93" fmla="*/ 53 h 160"/>
              <a:gd name="T94" fmla="*/ 31 w 73"/>
              <a:gd name="T95" fmla="*/ 59 h 160"/>
              <a:gd name="T96" fmla="*/ 27 w 73"/>
              <a:gd name="T97" fmla="*/ 66 h 160"/>
              <a:gd name="T98" fmla="*/ 25 w 73"/>
              <a:gd name="T99" fmla="*/ 73 h 160"/>
              <a:gd name="T100" fmla="*/ 24 w 73"/>
              <a:gd name="T101" fmla="*/ 77 h 160"/>
              <a:gd name="T102" fmla="*/ 20 w 73"/>
              <a:gd name="T103" fmla="*/ 83 h 160"/>
              <a:gd name="T104" fmla="*/ 16 w 73"/>
              <a:gd name="T105" fmla="*/ 92 h 160"/>
              <a:gd name="T106" fmla="*/ 13 w 73"/>
              <a:gd name="T107" fmla="*/ 99 h 160"/>
              <a:gd name="T108" fmla="*/ 11 w 73"/>
              <a:gd name="T109" fmla="*/ 106 h 160"/>
              <a:gd name="T110" fmla="*/ 7 w 73"/>
              <a:gd name="T111" fmla="*/ 112 h 160"/>
              <a:gd name="T112" fmla="*/ 7 w 73"/>
              <a:gd name="T113" fmla="*/ 117 h 160"/>
              <a:gd name="T114" fmla="*/ 5 w 73"/>
              <a:gd name="T115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3" h="160">
                <a:moveTo>
                  <a:pt x="5" y="123"/>
                </a:moveTo>
                <a:lnTo>
                  <a:pt x="3" y="129"/>
                </a:lnTo>
                <a:lnTo>
                  <a:pt x="0" y="136"/>
                </a:lnTo>
                <a:lnTo>
                  <a:pt x="0" y="141"/>
                </a:lnTo>
                <a:lnTo>
                  <a:pt x="0" y="149"/>
                </a:lnTo>
                <a:lnTo>
                  <a:pt x="2" y="154"/>
                </a:lnTo>
                <a:lnTo>
                  <a:pt x="5" y="156"/>
                </a:lnTo>
                <a:lnTo>
                  <a:pt x="9" y="160"/>
                </a:lnTo>
                <a:lnTo>
                  <a:pt x="13" y="160"/>
                </a:lnTo>
                <a:lnTo>
                  <a:pt x="16" y="158"/>
                </a:lnTo>
                <a:lnTo>
                  <a:pt x="20" y="156"/>
                </a:lnTo>
                <a:lnTo>
                  <a:pt x="22" y="151"/>
                </a:lnTo>
                <a:lnTo>
                  <a:pt x="24" y="143"/>
                </a:lnTo>
                <a:lnTo>
                  <a:pt x="27" y="136"/>
                </a:lnTo>
                <a:lnTo>
                  <a:pt x="29" y="130"/>
                </a:lnTo>
                <a:lnTo>
                  <a:pt x="33" y="123"/>
                </a:lnTo>
                <a:lnTo>
                  <a:pt x="35" y="116"/>
                </a:lnTo>
                <a:lnTo>
                  <a:pt x="38" y="110"/>
                </a:lnTo>
                <a:lnTo>
                  <a:pt x="40" y="103"/>
                </a:lnTo>
                <a:lnTo>
                  <a:pt x="42" y="97"/>
                </a:lnTo>
                <a:lnTo>
                  <a:pt x="44" y="92"/>
                </a:lnTo>
                <a:lnTo>
                  <a:pt x="46" y="86"/>
                </a:lnTo>
                <a:lnTo>
                  <a:pt x="49" y="79"/>
                </a:lnTo>
                <a:lnTo>
                  <a:pt x="51" y="72"/>
                </a:lnTo>
                <a:lnTo>
                  <a:pt x="53" y="66"/>
                </a:lnTo>
                <a:lnTo>
                  <a:pt x="57" y="57"/>
                </a:lnTo>
                <a:lnTo>
                  <a:pt x="59" y="49"/>
                </a:lnTo>
                <a:lnTo>
                  <a:pt x="62" y="44"/>
                </a:lnTo>
                <a:lnTo>
                  <a:pt x="64" y="38"/>
                </a:lnTo>
                <a:lnTo>
                  <a:pt x="66" y="31"/>
                </a:lnTo>
                <a:lnTo>
                  <a:pt x="68" y="24"/>
                </a:lnTo>
                <a:lnTo>
                  <a:pt x="70" y="18"/>
                </a:lnTo>
                <a:lnTo>
                  <a:pt x="73" y="11"/>
                </a:lnTo>
                <a:lnTo>
                  <a:pt x="70" y="7"/>
                </a:lnTo>
                <a:lnTo>
                  <a:pt x="66" y="5"/>
                </a:lnTo>
                <a:lnTo>
                  <a:pt x="62" y="2"/>
                </a:lnTo>
                <a:lnTo>
                  <a:pt x="59" y="2"/>
                </a:lnTo>
                <a:lnTo>
                  <a:pt x="55" y="0"/>
                </a:lnTo>
                <a:lnTo>
                  <a:pt x="51" y="2"/>
                </a:lnTo>
                <a:lnTo>
                  <a:pt x="49" y="5"/>
                </a:lnTo>
                <a:lnTo>
                  <a:pt x="47" y="13"/>
                </a:lnTo>
                <a:lnTo>
                  <a:pt x="46" y="20"/>
                </a:lnTo>
                <a:lnTo>
                  <a:pt x="42" y="26"/>
                </a:lnTo>
                <a:lnTo>
                  <a:pt x="40" y="31"/>
                </a:lnTo>
                <a:lnTo>
                  <a:pt x="38" y="38"/>
                </a:lnTo>
                <a:lnTo>
                  <a:pt x="35" y="46"/>
                </a:lnTo>
                <a:lnTo>
                  <a:pt x="33" y="53"/>
                </a:lnTo>
                <a:lnTo>
                  <a:pt x="31" y="59"/>
                </a:lnTo>
                <a:lnTo>
                  <a:pt x="27" y="66"/>
                </a:lnTo>
                <a:lnTo>
                  <a:pt x="25" y="73"/>
                </a:lnTo>
                <a:lnTo>
                  <a:pt x="24" y="77"/>
                </a:lnTo>
                <a:lnTo>
                  <a:pt x="20" y="83"/>
                </a:lnTo>
                <a:lnTo>
                  <a:pt x="16" y="92"/>
                </a:lnTo>
                <a:lnTo>
                  <a:pt x="13" y="99"/>
                </a:lnTo>
                <a:lnTo>
                  <a:pt x="11" y="106"/>
                </a:lnTo>
                <a:lnTo>
                  <a:pt x="7" y="112"/>
                </a:lnTo>
                <a:lnTo>
                  <a:pt x="7" y="117"/>
                </a:lnTo>
                <a:lnTo>
                  <a:pt x="5" y="12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41" name="Rectangle 2297"/>
          <p:cNvSpPr>
            <a:spLocks noChangeArrowheads="1"/>
          </p:cNvSpPr>
          <p:nvPr/>
        </p:nvSpPr>
        <p:spPr bwMode="auto">
          <a:xfrm>
            <a:off x="8456613" y="3703638"/>
            <a:ext cx="6350" cy="238125"/>
          </a:xfrm>
          <a:prstGeom prst="rect">
            <a:avLst/>
          </a:pr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42" name="Rectangle 2298"/>
          <p:cNvSpPr>
            <a:spLocks noChangeArrowheads="1"/>
          </p:cNvSpPr>
          <p:nvPr/>
        </p:nvSpPr>
        <p:spPr bwMode="auto">
          <a:xfrm>
            <a:off x="8456613" y="3703638"/>
            <a:ext cx="6350" cy="238125"/>
          </a:xfrm>
          <a:prstGeom prst="rect">
            <a:avLst/>
          </a:prstGeom>
          <a:noFill/>
          <a:ln w="11113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43" name="Freeform 2299"/>
          <p:cNvSpPr>
            <a:spLocks/>
          </p:cNvSpPr>
          <p:nvPr/>
        </p:nvSpPr>
        <p:spPr bwMode="auto">
          <a:xfrm>
            <a:off x="8453438" y="3929063"/>
            <a:ext cx="11112" cy="85725"/>
          </a:xfrm>
          <a:custGeom>
            <a:avLst/>
            <a:gdLst>
              <a:gd name="T0" fmla="*/ 2 w 13"/>
              <a:gd name="T1" fmla="*/ 0 h 109"/>
              <a:gd name="T2" fmla="*/ 11 w 13"/>
              <a:gd name="T3" fmla="*/ 4 h 109"/>
              <a:gd name="T4" fmla="*/ 11 w 13"/>
              <a:gd name="T5" fmla="*/ 26 h 109"/>
              <a:gd name="T6" fmla="*/ 11 w 13"/>
              <a:gd name="T7" fmla="*/ 35 h 109"/>
              <a:gd name="T8" fmla="*/ 13 w 13"/>
              <a:gd name="T9" fmla="*/ 46 h 109"/>
              <a:gd name="T10" fmla="*/ 13 w 13"/>
              <a:gd name="T11" fmla="*/ 61 h 109"/>
              <a:gd name="T12" fmla="*/ 11 w 13"/>
              <a:gd name="T13" fmla="*/ 74 h 109"/>
              <a:gd name="T14" fmla="*/ 11 w 13"/>
              <a:gd name="T15" fmla="*/ 83 h 109"/>
              <a:gd name="T16" fmla="*/ 11 w 13"/>
              <a:gd name="T17" fmla="*/ 91 h 109"/>
              <a:gd name="T18" fmla="*/ 11 w 13"/>
              <a:gd name="T19" fmla="*/ 98 h 109"/>
              <a:gd name="T20" fmla="*/ 11 w 13"/>
              <a:gd name="T21" fmla="*/ 109 h 109"/>
              <a:gd name="T22" fmla="*/ 10 w 13"/>
              <a:gd name="T23" fmla="*/ 109 h 109"/>
              <a:gd name="T24" fmla="*/ 8 w 13"/>
              <a:gd name="T25" fmla="*/ 109 h 109"/>
              <a:gd name="T26" fmla="*/ 8 w 13"/>
              <a:gd name="T27" fmla="*/ 109 h 109"/>
              <a:gd name="T28" fmla="*/ 8 w 13"/>
              <a:gd name="T29" fmla="*/ 107 h 109"/>
              <a:gd name="T30" fmla="*/ 6 w 13"/>
              <a:gd name="T31" fmla="*/ 107 h 109"/>
              <a:gd name="T32" fmla="*/ 4 w 13"/>
              <a:gd name="T33" fmla="*/ 105 h 109"/>
              <a:gd name="T34" fmla="*/ 4 w 13"/>
              <a:gd name="T35" fmla="*/ 103 h 109"/>
              <a:gd name="T36" fmla="*/ 2 w 13"/>
              <a:gd name="T37" fmla="*/ 100 h 109"/>
              <a:gd name="T38" fmla="*/ 0 w 13"/>
              <a:gd name="T39" fmla="*/ 89 h 109"/>
              <a:gd name="T40" fmla="*/ 0 w 13"/>
              <a:gd name="T41" fmla="*/ 76 h 109"/>
              <a:gd name="T42" fmla="*/ 0 w 13"/>
              <a:gd name="T43" fmla="*/ 67 h 109"/>
              <a:gd name="T44" fmla="*/ 2 w 13"/>
              <a:gd name="T45" fmla="*/ 54 h 109"/>
              <a:gd name="T46" fmla="*/ 2 w 13"/>
              <a:gd name="T47" fmla="*/ 41 h 109"/>
              <a:gd name="T48" fmla="*/ 4 w 13"/>
              <a:gd name="T49" fmla="*/ 34 h 109"/>
              <a:gd name="T50" fmla="*/ 2 w 13"/>
              <a:gd name="T51" fmla="*/ 0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" h="109">
                <a:moveTo>
                  <a:pt x="2" y="0"/>
                </a:moveTo>
                <a:lnTo>
                  <a:pt x="11" y="4"/>
                </a:lnTo>
                <a:lnTo>
                  <a:pt x="11" y="26"/>
                </a:lnTo>
                <a:lnTo>
                  <a:pt x="11" y="35"/>
                </a:lnTo>
                <a:lnTo>
                  <a:pt x="13" y="46"/>
                </a:lnTo>
                <a:lnTo>
                  <a:pt x="13" y="61"/>
                </a:lnTo>
                <a:lnTo>
                  <a:pt x="11" y="74"/>
                </a:lnTo>
                <a:lnTo>
                  <a:pt x="11" y="83"/>
                </a:lnTo>
                <a:lnTo>
                  <a:pt x="11" y="91"/>
                </a:lnTo>
                <a:lnTo>
                  <a:pt x="11" y="98"/>
                </a:lnTo>
                <a:lnTo>
                  <a:pt x="11" y="109"/>
                </a:lnTo>
                <a:lnTo>
                  <a:pt x="10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7"/>
                </a:lnTo>
                <a:lnTo>
                  <a:pt x="6" y="107"/>
                </a:lnTo>
                <a:lnTo>
                  <a:pt x="4" y="105"/>
                </a:lnTo>
                <a:lnTo>
                  <a:pt x="4" y="103"/>
                </a:lnTo>
                <a:lnTo>
                  <a:pt x="2" y="100"/>
                </a:lnTo>
                <a:lnTo>
                  <a:pt x="0" y="89"/>
                </a:lnTo>
                <a:lnTo>
                  <a:pt x="0" y="76"/>
                </a:lnTo>
                <a:lnTo>
                  <a:pt x="0" y="67"/>
                </a:lnTo>
                <a:lnTo>
                  <a:pt x="2" y="54"/>
                </a:lnTo>
                <a:lnTo>
                  <a:pt x="2" y="41"/>
                </a:lnTo>
                <a:lnTo>
                  <a:pt x="4" y="34"/>
                </a:lnTo>
                <a:lnTo>
                  <a:pt x="2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44" name="Freeform 2300"/>
          <p:cNvSpPr>
            <a:spLocks/>
          </p:cNvSpPr>
          <p:nvPr/>
        </p:nvSpPr>
        <p:spPr bwMode="auto">
          <a:xfrm>
            <a:off x="8453438" y="3929063"/>
            <a:ext cx="11112" cy="85725"/>
          </a:xfrm>
          <a:custGeom>
            <a:avLst/>
            <a:gdLst>
              <a:gd name="T0" fmla="*/ 2 w 13"/>
              <a:gd name="T1" fmla="*/ 0 h 109"/>
              <a:gd name="T2" fmla="*/ 11 w 13"/>
              <a:gd name="T3" fmla="*/ 4 h 109"/>
              <a:gd name="T4" fmla="*/ 11 w 13"/>
              <a:gd name="T5" fmla="*/ 26 h 109"/>
              <a:gd name="T6" fmla="*/ 11 w 13"/>
              <a:gd name="T7" fmla="*/ 35 h 109"/>
              <a:gd name="T8" fmla="*/ 13 w 13"/>
              <a:gd name="T9" fmla="*/ 46 h 109"/>
              <a:gd name="T10" fmla="*/ 13 w 13"/>
              <a:gd name="T11" fmla="*/ 61 h 109"/>
              <a:gd name="T12" fmla="*/ 11 w 13"/>
              <a:gd name="T13" fmla="*/ 74 h 109"/>
              <a:gd name="T14" fmla="*/ 11 w 13"/>
              <a:gd name="T15" fmla="*/ 83 h 109"/>
              <a:gd name="T16" fmla="*/ 11 w 13"/>
              <a:gd name="T17" fmla="*/ 91 h 109"/>
              <a:gd name="T18" fmla="*/ 11 w 13"/>
              <a:gd name="T19" fmla="*/ 98 h 109"/>
              <a:gd name="T20" fmla="*/ 11 w 13"/>
              <a:gd name="T21" fmla="*/ 109 h 109"/>
              <a:gd name="T22" fmla="*/ 10 w 13"/>
              <a:gd name="T23" fmla="*/ 109 h 109"/>
              <a:gd name="T24" fmla="*/ 8 w 13"/>
              <a:gd name="T25" fmla="*/ 109 h 109"/>
              <a:gd name="T26" fmla="*/ 8 w 13"/>
              <a:gd name="T27" fmla="*/ 109 h 109"/>
              <a:gd name="T28" fmla="*/ 8 w 13"/>
              <a:gd name="T29" fmla="*/ 107 h 109"/>
              <a:gd name="T30" fmla="*/ 6 w 13"/>
              <a:gd name="T31" fmla="*/ 107 h 109"/>
              <a:gd name="T32" fmla="*/ 4 w 13"/>
              <a:gd name="T33" fmla="*/ 105 h 109"/>
              <a:gd name="T34" fmla="*/ 4 w 13"/>
              <a:gd name="T35" fmla="*/ 103 h 109"/>
              <a:gd name="T36" fmla="*/ 2 w 13"/>
              <a:gd name="T37" fmla="*/ 100 h 109"/>
              <a:gd name="T38" fmla="*/ 0 w 13"/>
              <a:gd name="T39" fmla="*/ 89 h 109"/>
              <a:gd name="T40" fmla="*/ 0 w 13"/>
              <a:gd name="T41" fmla="*/ 76 h 109"/>
              <a:gd name="T42" fmla="*/ 0 w 13"/>
              <a:gd name="T43" fmla="*/ 67 h 109"/>
              <a:gd name="T44" fmla="*/ 2 w 13"/>
              <a:gd name="T45" fmla="*/ 54 h 109"/>
              <a:gd name="T46" fmla="*/ 2 w 13"/>
              <a:gd name="T47" fmla="*/ 41 h 109"/>
              <a:gd name="T48" fmla="*/ 4 w 13"/>
              <a:gd name="T49" fmla="*/ 34 h 109"/>
              <a:gd name="T50" fmla="*/ 2 w 13"/>
              <a:gd name="T51" fmla="*/ 0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" h="109">
                <a:moveTo>
                  <a:pt x="2" y="0"/>
                </a:moveTo>
                <a:lnTo>
                  <a:pt x="11" y="4"/>
                </a:lnTo>
                <a:lnTo>
                  <a:pt x="11" y="26"/>
                </a:lnTo>
                <a:lnTo>
                  <a:pt x="11" y="35"/>
                </a:lnTo>
                <a:lnTo>
                  <a:pt x="13" y="46"/>
                </a:lnTo>
                <a:lnTo>
                  <a:pt x="13" y="61"/>
                </a:lnTo>
                <a:lnTo>
                  <a:pt x="11" y="74"/>
                </a:lnTo>
                <a:lnTo>
                  <a:pt x="11" y="83"/>
                </a:lnTo>
                <a:lnTo>
                  <a:pt x="11" y="91"/>
                </a:lnTo>
                <a:lnTo>
                  <a:pt x="11" y="98"/>
                </a:lnTo>
                <a:lnTo>
                  <a:pt x="11" y="109"/>
                </a:lnTo>
                <a:lnTo>
                  <a:pt x="10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7"/>
                </a:lnTo>
                <a:lnTo>
                  <a:pt x="6" y="107"/>
                </a:lnTo>
                <a:lnTo>
                  <a:pt x="4" y="105"/>
                </a:lnTo>
                <a:lnTo>
                  <a:pt x="4" y="103"/>
                </a:lnTo>
                <a:lnTo>
                  <a:pt x="2" y="100"/>
                </a:lnTo>
                <a:lnTo>
                  <a:pt x="0" y="89"/>
                </a:lnTo>
                <a:lnTo>
                  <a:pt x="0" y="76"/>
                </a:lnTo>
                <a:lnTo>
                  <a:pt x="0" y="67"/>
                </a:lnTo>
                <a:lnTo>
                  <a:pt x="2" y="54"/>
                </a:lnTo>
                <a:lnTo>
                  <a:pt x="2" y="41"/>
                </a:lnTo>
                <a:lnTo>
                  <a:pt x="4" y="34"/>
                </a:lnTo>
                <a:lnTo>
                  <a:pt x="2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45" name="Freeform 2301"/>
          <p:cNvSpPr>
            <a:spLocks/>
          </p:cNvSpPr>
          <p:nvPr/>
        </p:nvSpPr>
        <p:spPr bwMode="auto">
          <a:xfrm>
            <a:off x="8443913" y="3640138"/>
            <a:ext cx="12700" cy="26987"/>
          </a:xfrm>
          <a:custGeom>
            <a:avLst/>
            <a:gdLst>
              <a:gd name="T0" fmla="*/ 0 w 18"/>
              <a:gd name="T1" fmla="*/ 0 h 33"/>
              <a:gd name="T2" fmla="*/ 0 w 18"/>
              <a:gd name="T3" fmla="*/ 4 h 33"/>
              <a:gd name="T4" fmla="*/ 0 w 18"/>
              <a:gd name="T5" fmla="*/ 6 h 33"/>
              <a:gd name="T6" fmla="*/ 0 w 18"/>
              <a:gd name="T7" fmla="*/ 10 h 33"/>
              <a:gd name="T8" fmla="*/ 0 w 18"/>
              <a:gd name="T9" fmla="*/ 13 h 33"/>
              <a:gd name="T10" fmla="*/ 0 w 18"/>
              <a:gd name="T11" fmla="*/ 17 h 33"/>
              <a:gd name="T12" fmla="*/ 1 w 18"/>
              <a:gd name="T13" fmla="*/ 21 h 33"/>
              <a:gd name="T14" fmla="*/ 1 w 18"/>
              <a:gd name="T15" fmla="*/ 22 h 33"/>
              <a:gd name="T16" fmla="*/ 3 w 18"/>
              <a:gd name="T17" fmla="*/ 26 h 33"/>
              <a:gd name="T18" fmla="*/ 3 w 18"/>
              <a:gd name="T19" fmla="*/ 30 h 33"/>
              <a:gd name="T20" fmla="*/ 5 w 18"/>
              <a:gd name="T21" fmla="*/ 32 h 33"/>
              <a:gd name="T22" fmla="*/ 7 w 18"/>
              <a:gd name="T23" fmla="*/ 33 h 33"/>
              <a:gd name="T24" fmla="*/ 11 w 18"/>
              <a:gd name="T25" fmla="*/ 33 h 33"/>
              <a:gd name="T26" fmla="*/ 13 w 18"/>
              <a:gd name="T27" fmla="*/ 33 h 33"/>
              <a:gd name="T28" fmla="*/ 14 w 18"/>
              <a:gd name="T29" fmla="*/ 32 h 33"/>
              <a:gd name="T30" fmla="*/ 16 w 18"/>
              <a:gd name="T31" fmla="*/ 30 h 33"/>
              <a:gd name="T32" fmla="*/ 18 w 18"/>
              <a:gd name="T33" fmla="*/ 28 h 33"/>
              <a:gd name="T34" fmla="*/ 18 w 18"/>
              <a:gd name="T35" fmla="*/ 22 h 33"/>
              <a:gd name="T36" fmla="*/ 16 w 18"/>
              <a:gd name="T37" fmla="*/ 19 h 33"/>
              <a:gd name="T38" fmla="*/ 16 w 18"/>
              <a:gd name="T39" fmla="*/ 17 h 33"/>
              <a:gd name="T40" fmla="*/ 14 w 18"/>
              <a:gd name="T41" fmla="*/ 13 h 33"/>
              <a:gd name="T42" fmla="*/ 13 w 18"/>
              <a:gd name="T43" fmla="*/ 11 h 33"/>
              <a:gd name="T44" fmla="*/ 11 w 18"/>
              <a:gd name="T45" fmla="*/ 10 h 33"/>
              <a:gd name="T46" fmla="*/ 9 w 18"/>
              <a:gd name="T47" fmla="*/ 8 h 33"/>
              <a:gd name="T48" fmla="*/ 7 w 18"/>
              <a:gd name="T49" fmla="*/ 6 h 33"/>
              <a:gd name="T50" fmla="*/ 3 w 18"/>
              <a:gd name="T51" fmla="*/ 4 h 33"/>
              <a:gd name="T52" fmla="*/ 1 w 18"/>
              <a:gd name="T53" fmla="*/ 2 h 33"/>
              <a:gd name="T54" fmla="*/ 0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10"/>
                </a:lnTo>
                <a:lnTo>
                  <a:pt x="0" y="13"/>
                </a:lnTo>
                <a:lnTo>
                  <a:pt x="0" y="17"/>
                </a:lnTo>
                <a:lnTo>
                  <a:pt x="1" y="21"/>
                </a:lnTo>
                <a:lnTo>
                  <a:pt x="1" y="22"/>
                </a:lnTo>
                <a:lnTo>
                  <a:pt x="3" y="26"/>
                </a:lnTo>
                <a:lnTo>
                  <a:pt x="3" y="30"/>
                </a:lnTo>
                <a:lnTo>
                  <a:pt x="5" y="32"/>
                </a:lnTo>
                <a:lnTo>
                  <a:pt x="7" y="33"/>
                </a:lnTo>
                <a:lnTo>
                  <a:pt x="11" y="33"/>
                </a:lnTo>
                <a:lnTo>
                  <a:pt x="13" y="33"/>
                </a:lnTo>
                <a:lnTo>
                  <a:pt x="14" y="32"/>
                </a:lnTo>
                <a:lnTo>
                  <a:pt x="16" y="30"/>
                </a:lnTo>
                <a:lnTo>
                  <a:pt x="18" y="28"/>
                </a:lnTo>
                <a:lnTo>
                  <a:pt x="18" y="22"/>
                </a:lnTo>
                <a:lnTo>
                  <a:pt x="16" y="19"/>
                </a:lnTo>
                <a:lnTo>
                  <a:pt x="16" y="17"/>
                </a:lnTo>
                <a:lnTo>
                  <a:pt x="14" y="13"/>
                </a:lnTo>
                <a:lnTo>
                  <a:pt x="13" y="11"/>
                </a:lnTo>
                <a:lnTo>
                  <a:pt x="11" y="10"/>
                </a:lnTo>
                <a:lnTo>
                  <a:pt x="9" y="8"/>
                </a:lnTo>
                <a:lnTo>
                  <a:pt x="7" y="6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46" name="Freeform 2302"/>
          <p:cNvSpPr>
            <a:spLocks/>
          </p:cNvSpPr>
          <p:nvPr/>
        </p:nvSpPr>
        <p:spPr bwMode="auto">
          <a:xfrm>
            <a:off x="8443913" y="3640138"/>
            <a:ext cx="12700" cy="26987"/>
          </a:xfrm>
          <a:custGeom>
            <a:avLst/>
            <a:gdLst>
              <a:gd name="T0" fmla="*/ 0 w 18"/>
              <a:gd name="T1" fmla="*/ 0 h 33"/>
              <a:gd name="T2" fmla="*/ 0 w 18"/>
              <a:gd name="T3" fmla="*/ 4 h 33"/>
              <a:gd name="T4" fmla="*/ 0 w 18"/>
              <a:gd name="T5" fmla="*/ 6 h 33"/>
              <a:gd name="T6" fmla="*/ 0 w 18"/>
              <a:gd name="T7" fmla="*/ 10 h 33"/>
              <a:gd name="T8" fmla="*/ 0 w 18"/>
              <a:gd name="T9" fmla="*/ 13 h 33"/>
              <a:gd name="T10" fmla="*/ 0 w 18"/>
              <a:gd name="T11" fmla="*/ 17 h 33"/>
              <a:gd name="T12" fmla="*/ 1 w 18"/>
              <a:gd name="T13" fmla="*/ 21 h 33"/>
              <a:gd name="T14" fmla="*/ 1 w 18"/>
              <a:gd name="T15" fmla="*/ 22 h 33"/>
              <a:gd name="T16" fmla="*/ 3 w 18"/>
              <a:gd name="T17" fmla="*/ 26 h 33"/>
              <a:gd name="T18" fmla="*/ 3 w 18"/>
              <a:gd name="T19" fmla="*/ 30 h 33"/>
              <a:gd name="T20" fmla="*/ 5 w 18"/>
              <a:gd name="T21" fmla="*/ 32 h 33"/>
              <a:gd name="T22" fmla="*/ 7 w 18"/>
              <a:gd name="T23" fmla="*/ 33 h 33"/>
              <a:gd name="T24" fmla="*/ 11 w 18"/>
              <a:gd name="T25" fmla="*/ 33 h 33"/>
              <a:gd name="T26" fmla="*/ 13 w 18"/>
              <a:gd name="T27" fmla="*/ 33 h 33"/>
              <a:gd name="T28" fmla="*/ 14 w 18"/>
              <a:gd name="T29" fmla="*/ 32 h 33"/>
              <a:gd name="T30" fmla="*/ 16 w 18"/>
              <a:gd name="T31" fmla="*/ 30 h 33"/>
              <a:gd name="T32" fmla="*/ 18 w 18"/>
              <a:gd name="T33" fmla="*/ 28 h 33"/>
              <a:gd name="T34" fmla="*/ 18 w 18"/>
              <a:gd name="T35" fmla="*/ 22 h 33"/>
              <a:gd name="T36" fmla="*/ 16 w 18"/>
              <a:gd name="T37" fmla="*/ 19 h 33"/>
              <a:gd name="T38" fmla="*/ 16 w 18"/>
              <a:gd name="T39" fmla="*/ 17 h 33"/>
              <a:gd name="T40" fmla="*/ 14 w 18"/>
              <a:gd name="T41" fmla="*/ 13 h 33"/>
              <a:gd name="T42" fmla="*/ 13 w 18"/>
              <a:gd name="T43" fmla="*/ 11 h 33"/>
              <a:gd name="T44" fmla="*/ 11 w 18"/>
              <a:gd name="T45" fmla="*/ 10 h 33"/>
              <a:gd name="T46" fmla="*/ 9 w 18"/>
              <a:gd name="T47" fmla="*/ 8 h 33"/>
              <a:gd name="T48" fmla="*/ 7 w 18"/>
              <a:gd name="T49" fmla="*/ 6 h 33"/>
              <a:gd name="T50" fmla="*/ 3 w 18"/>
              <a:gd name="T51" fmla="*/ 4 h 33"/>
              <a:gd name="T52" fmla="*/ 1 w 18"/>
              <a:gd name="T53" fmla="*/ 2 h 33"/>
              <a:gd name="T54" fmla="*/ 0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10"/>
                </a:lnTo>
                <a:lnTo>
                  <a:pt x="0" y="13"/>
                </a:lnTo>
                <a:lnTo>
                  <a:pt x="0" y="17"/>
                </a:lnTo>
                <a:lnTo>
                  <a:pt x="1" y="21"/>
                </a:lnTo>
                <a:lnTo>
                  <a:pt x="1" y="22"/>
                </a:lnTo>
                <a:lnTo>
                  <a:pt x="3" y="26"/>
                </a:lnTo>
                <a:lnTo>
                  <a:pt x="3" y="30"/>
                </a:lnTo>
                <a:lnTo>
                  <a:pt x="5" y="32"/>
                </a:lnTo>
                <a:lnTo>
                  <a:pt x="7" y="33"/>
                </a:lnTo>
                <a:lnTo>
                  <a:pt x="11" y="33"/>
                </a:lnTo>
                <a:lnTo>
                  <a:pt x="13" y="33"/>
                </a:lnTo>
                <a:lnTo>
                  <a:pt x="14" y="32"/>
                </a:lnTo>
                <a:lnTo>
                  <a:pt x="16" y="30"/>
                </a:lnTo>
                <a:lnTo>
                  <a:pt x="18" y="28"/>
                </a:lnTo>
                <a:lnTo>
                  <a:pt x="18" y="22"/>
                </a:lnTo>
                <a:lnTo>
                  <a:pt x="16" y="19"/>
                </a:lnTo>
                <a:lnTo>
                  <a:pt x="16" y="17"/>
                </a:lnTo>
                <a:lnTo>
                  <a:pt x="14" y="13"/>
                </a:lnTo>
                <a:lnTo>
                  <a:pt x="13" y="11"/>
                </a:lnTo>
                <a:lnTo>
                  <a:pt x="11" y="10"/>
                </a:lnTo>
                <a:lnTo>
                  <a:pt x="9" y="8"/>
                </a:lnTo>
                <a:lnTo>
                  <a:pt x="7" y="6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47" name="Freeform 2303"/>
          <p:cNvSpPr>
            <a:spLocks/>
          </p:cNvSpPr>
          <p:nvPr/>
        </p:nvSpPr>
        <p:spPr bwMode="auto">
          <a:xfrm>
            <a:off x="8443913" y="3660775"/>
            <a:ext cx="12700" cy="26988"/>
          </a:xfrm>
          <a:custGeom>
            <a:avLst/>
            <a:gdLst>
              <a:gd name="T0" fmla="*/ 0 w 18"/>
              <a:gd name="T1" fmla="*/ 0 h 33"/>
              <a:gd name="T2" fmla="*/ 0 w 18"/>
              <a:gd name="T3" fmla="*/ 4 h 33"/>
              <a:gd name="T4" fmla="*/ 0 w 18"/>
              <a:gd name="T5" fmla="*/ 6 h 33"/>
              <a:gd name="T6" fmla="*/ 0 w 18"/>
              <a:gd name="T7" fmla="*/ 9 h 33"/>
              <a:gd name="T8" fmla="*/ 0 w 18"/>
              <a:gd name="T9" fmla="*/ 13 h 33"/>
              <a:gd name="T10" fmla="*/ 0 w 18"/>
              <a:gd name="T11" fmla="*/ 17 h 33"/>
              <a:gd name="T12" fmla="*/ 1 w 18"/>
              <a:gd name="T13" fmla="*/ 20 h 33"/>
              <a:gd name="T14" fmla="*/ 1 w 18"/>
              <a:gd name="T15" fmla="*/ 22 h 33"/>
              <a:gd name="T16" fmla="*/ 3 w 18"/>
              <a:gd name="T17" fmla="*/ 26 h 33"/>
              <a:gd name="T18" fmla="*/ 3 w 18"/>
              <a:gd name="T19" fmla="*/ 30 h 33"/>
              <a:gd name="T20" fmla="*/ 5 w 18"/>
              <a:gd name="T21" fmla="*/ 31 h 33"/>
              <a:gd name="T22" fmla="*/ 7 w 18"/>
              <a:gd name="T23" fmla="*/ 33 h 33"/>
              <a:gd name="T24" fmla="*/ 11 w 18"/>
              <a:gd name="T25" fmla="*/ 33 h 33"/>
              <a:gd name="T26" fmla="*/ 13 w 18"/>
              <a:gd name="T27" fmla="*/ 33 h 33"/>
              <a:gd name="T28" fmla="*/ 14 w 18"/>
              <a:gd name="T29" fmla="*/ 31 h 33"/>
              <a:gd name="T30" fmla="*/ 16 w 18"/>
              <a:gd name="T31" fmla="*/ 30 h 33"/>
              <a:gd name="T32" fmla="*/ 18 w 18"/>
              <a:gd name="T33" fmla="*/ 28 h 33"/>
              <a:gd name="T34" fmla="*/ 18 w 18"/>
              <a:gd name="T35" fmla="*/ 22 h 33"/>
              <a:gd name="T36" fmla="*/ 16 w 18"/>
              <a:gd name="T37" fmla="*/ 19 h 33"/>
              <a:gd name="T38" fmla="*/ 16 w 18"/>
              <a:gd name="T39" fmla="*/ 17 h 33"/>
              <a:gd name="T40" fmla="*/ 14 w 18"/>
              <a:gd name="T41" fmla="*/ 13 h 33"/>
              <a:gd name="T42" fmla="*/ 13 w 18"/>
              <a:gd name="T43" fmla="*/ 11 h 33"/>
              <a:gd name="T44" fmla="*/ 11 w 18"/>
              <a:gd name="T45" fmla="*/ 9 h 33"/>
              <a:gd name="T46" fmla="*/ 9 w 18"/>
              <a:gd name="T47" fmla="*/ 7 h 33"/>
              <a:gd name="T48" fmla="*/ 7 w 18"/>
              <a:gd name="T49" fmla="*/ 6 h 33"/>
              <a:gd name="T50" fmla="*/ 3 w 18"/>
              <a:gd name="T51" fmla="*/ 4 h 33"/>
              <a:gd name="T52" fmla="*/ 1 w 18"/>
              <a:gd name="T53" fmla="*/ 2 h 33"/>
              <a:gd name="T54" fmla="*/ 0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1" y="20"/>
                </a:lnTo>
                <a:lnTo>
                  <a:pt x="1" y="22"/>
                </a:lnTo>
                <a:lnTo>
                  <a:pt x="3" y="26"/>
                </a:lnTo>
                <a:lnTo>
                  <a:pt x="3" y="30"/>
                </a:lnTo>
                <a:lnTo>
                  <a:pt x="5" y="31"/>
                </a:lnTo>
                <a:lnTo>
                  <a:pt x="7" y="33"/>
                </a:lnTo>
                <a:lnTo>
                  <a:pt x="11" y="33"/>
                </a:lnTo>
                <a:lnTo>
                  <a:pt x="13" y="33"/>
                </a:lnTo>
                <a:lnTo>
                  <a:pt x="14" y="31"/>
                </a:lnTo>
                <a:lnTo>
                  <a:pt x="16" y="30"/>
                </a:lnTo>
                <a:lnTo>
                  <a:pt x="18" y="28"/>
                </a:lnTo>
                <a:lnTo>
                  <a:pt x="18" y="22"/>
                </a:lnTo>
                <a:lnTo>
                  <a:pt x="16" y="19"/>
                </a:lnTo>
                <a:lnTo>
                  <a:pt x="16" y="17"/>
                </a:lnTo>
                <a:lnTo>
                  <a:pt x="14" y="13"/>
                </a:lnTo>
                <a:lnTo>
                  <a:pt x="13" y="11"/>
                </a:lnTo>
                <a:lnTo>
                  <a:pt x="11" y="9"/>
                </a:lnTo>
                <a:lnTo>
                  <a:pt x="9" y="7"/>
                </a:lnTo>
                <a:lnTo>
                  <a:pt x="7" y="6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48" name="Freeform 2304"/>
          <p:cNvSpPr>
            <a:spLocks/>
          </p:cNvSpPr>
          <p:nvPr/>
        </p:nvSpPr>
        <p:spPr bwMode="auto">
          <a:xfrm>
            <a:off x="8443913" y="3660775"/>
            <a:ext cx="12700" cy="26988"/>
          </a:xfrm>
          <a:custGeom>
            <a:avLst/>
            <a:gdLst>
              <a:gd name="T0" fmla="*/ 0 w 18"/>
              <a:gd name="T1" fmla="*/ 0 h 33"/>
              <a:gd name="T2" fmla="*/ 0 w 18"/>
              <a:gd name="T3" fmla="*/ 4 h 33"/>
              <a:gd name="T4" fmla="*/ 0 w 18"/>
              <a:gd name="T5" fmla="*/ 6 h 33"/>
              <a:gd name="T6" fmla="*/ 0 w 18"/>
              <a:gd name="T7" fmla="*/ 9 h 33"/>
              <a:gd name="T8" fmla="*/ 0 w 18"/>
              <a:gd name="T9" fmla="*/ 13 h 33"/>
              <a:gd name="T10" fmla="*/ 0 w 18"/>
              <a:gd name="T11" fmla="*/ 17 h 33"/>
              <a:gd name="T12" fmla="*/ 1 w 18"/>
              <a:gd name="T13" fmla="*/ 20 h 33"/>
              <a:gd name="T14" fmla="*/ 1 w 18"/>
              <a:gd name="T15" fmla="*/ 22 h 33"/>
              <a:gd name="T16" fmla="*/ 3 w 18"/>
              <a:gd name="T17" fmla="*/ 26 h 33"/>
              <a:gd name="T18" fmla="*/ 3 w 18"/>
              <a:gd name="T19" fmla="*/ 30 h 33"/>
              <a:gd name="T20" fmla="*/ 5 w 18"/>
              <a:gd name="T21" fmla="*/ 31 h 33"/>
              <a:gd name="T22" fmla="*/ 7 w 18"/>
              <a:gd name="T23" fmla="*/ 33 h 33"/>
              <a:gd name="T24" fmla="*/ 11 w 18"/>
              <a:gd name="T25" fmla="*/ 33 h 33"/>
              <a:gd name="T26" fmla="*/ 13 w 18"/>
              <a:gd name="T27" fmla="*/ 33 h 33"/>
              <a:gd name="T28" fmla="*/ 14 w 18"/>
              <a:gd name="T29" fmla="*/ 31 h 33"/>
              <a:gd name="T30" fmla="*/ 16 w 18"/>
              <a:gd name="T31" fmla="*/ 30 h 33"/>
              <a:gd name="T32" fmla="*/ 18 w 18"/>
              <a:gd name="T33" fmla="*/ 28 h 33"/>
              <a:gd name="T34" fmla="*/ 18 w 18"/>
              <a:gd name="T35" fmla="*/ 22 h 33"/>
              <a:gd name="T36" fmla="*/ 16 w 18"/>
              <a:gd name="T37" fmla="*/ 19 h 33"/>
              <a:gd name="T38" fmla="*/ 16 w 18"/>
              <a:gd name="T39" fmla="*/ 17 h 33"/>
              <a:gd name="T40" fmla="*/ 14 w 18"/>
              <a:gd name="T41" fmla="*/ 13 h 33"/>
              <a:gd name="T42" fmla="*/ 13 w 18"/>
              <a:gd name="T43" fmla="*/ 11 h 33"/>
              <a:gd name="T44" fmla="*/ 11 w 18"/>
              <a:gd name="T45" fmla="*/ 9 h 33"/>
              <a:gd name="T46" fmla="*/ 9 w 18"/>
              <a:gd name="T47" fmla="*/ 7 h 33"/>
              <a:gd name="T48" fmla="*/ 7 w 18"/>
              <a:gd name="T49" fmla="*/ 6 h 33"/>
              <a:gd name="T50" fmla="*/ 3 w 18"/>
              <a:gd name="T51" fmla="*/ 4 h 33"/>
              <a:gd name="T52" fmla="*/ 1 w 18"/>
              <a:gd name="T53" fmla="*/ 2 h 33"/>
              <a:gd name="T54" fmla="*/ 0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1" y="20"/>
                </a:lnTo>
                <a:lnTo>
                  <a:pt x="1" y="22"/>
                </a:lnTo>
                <a:lnTo>
                  <a:pt x="3" y="26"/>
                </a:lnTo>
                <a:lnTo>
                  <a:pt x="3" y="30"/>
                </a:lnTo>
                <a:lnTo>
                  <a:pt x="5" y="31"/>
                </a:lnTo>
                <a:lnTo>
                  <a:pt x="7" y="33"/>
                </a:lnTo>
                <a:lnTo>
                  <a:pt x="11" y="33"/>
                </a:lnTo>
                <a:lnTo>
                  <a:pt x="13" y="33"/>
                </a:lnTo>
                <a:lnTo>
                  <a:pt x="14" y="31"/>
                </a:lnTo>
                <a:lnTo>
                  <a:pt x="16" y="30"/>
                </a:lnTo>
                <a:lnTo>
                  <a:pt x="18" y="28"/>
                </a:lnTo>
                <a:lnTo>
                  <a:pt x="18" y="22"/>
                </a:lnTo>
                <a:lnTo>
                  <a:pt x="16" y="19"/>
                </a:lnTo>
                <a:lnTo>
                  <a:pt x="16" y="17"/>
                </a:lnTo>
                <a:lnTo>
                  <a:pt x="14" y="13"/>
                </a:lnTo>
                <a:lnTo>
                  <a:pt x="13" y="11"/>
                </a:lnTo>
                <a:lnTo>
                  <a:pt x="11" y="9"/>
                </a:lnTo>
                <a:lnTo>
                  <a:pt x="9" y="7"/>
                </a:lnTo>
                <a:lnTo>
                  <a:pt x="7" y="6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49" name="Freeform 2305"/>
          <p:cNvSpPr>
            <a:spLocks/>
          </p:cNvSpPr>
          <p:nvPr/>
        </p:nvSpPr>
        <p:spPr bwMode="auto">
          <a:xfrm>
            <a:off x="8443913" y="3681413"/>
            <a:ext cx="14287" cy="25400"/>
          </a:xfrm>
          <a:custGeom>
            <a:avLst/>
            <a:gdLst>
              <a:gd name="T0" fmla="*/ 0 w 19"/>
              <a:gd name="T1" fmla="*/ 0 h 33"/>
              <a:gd name="T2" fmla="*/ 0 w 19"/>
              <a:gd name="T3" fmla="*/ 4 h 33"/>
              <a:gd name="T4" fmla="*/ 0 w 19"/>
              <a:gd name="T5" fmla="*/ 5 h 33"/>
              <a:gd name="T6" fmla="*/ 0 w 19"/>
              <a:gd name="T7" fmla="*/ 9 h 33"/>
              <a:gd name="T8" fmla="*/ 0 w 19"/>
              <a:gd name="T9" fmla="*/ 13 h 33"/>
              <a:gd name="T10" fmla="*/ 0 w 19"/>
              <a:gd name="T11" fmla="*/ 16 h 33"/>
              <a:gd name="T12" fmla="*/ 2 w 19"/>
              <a:gd name="T13" fmla="*/ 20 h 33"/>
              <a:gd name="T14" fmla="*/ 2 w 19"/>
              <a:gd name="T15" fmla="*/ 22 h 33"/>
              <a:gd name="T16" fmla="*/ 4 w 19"/>
              <a:gd name="T17" fmla="*/ 26 h 33"/>
              <a:gd name="T18" fmla="*/ 4 w 19"/>
              <a:gd name="T19" fmla="*/ 29 h 33"/>
              <a:gd name="T20" fmla="*/ 6 w 19"/>
              <a:gd name="T21" fmla="*/ 31 h 33"/>
              <a:gd name="T22" fmla="*/ 8 w 19"/>
              <a:gd name="T23" fmla="*/ 33 h 33"/>
              <a:gd name="T24" fmla="*/ 12 w 19"/>
              <a:gd name="T25" fmla="*/ 33 h 33"/>
              <a:gd name="T26" fmla="*/ 13 w 19"/>
              <a:gd name="T27" fmla="*/ 33 h 33"/>
              <a:gd name="T28" fmla="*/ 15 w 19"/>
              <a:gd name="T29" fmla="*/ 31 h 33"/>
              <a:gd name="T30" fmla="*/ 17 w 19"/>
              <a:gd name="T31" fmla="*/ 29 h 33"/>
              <a:gd name="T32" fmla="*/ 19 w 19"/>
              <a:gd name="T33" fmla="*/ 27 h 33"/>
              <a:gd name="T34" fmla="*/ 19 w 19"/>
              <a:gd name="T35" fmla="*/ 22 h 33"/>
              <a:gd name="T36" fmla="*/ 17 w 19"/>
              <a:gd name="T37" fmla="*/ 18 h 33"/>
              <a:gd name="T38" fmla="*/ 17 w 19"/>
              <a:gd name="T39" fmla="*/ 16 h 33"/>
              <a:gd name="T40" fmla="*/ 15 w 19"/>
              <a:gd name="T41" fmla="*/ 13 h 33"/>
              <a:gd name="T42" fmla="*/ 13 w 19"/>
              <a:gd name="T43" fmla="*/ 11 h 33"/>
              <a:gd name="T44" fmla="*/ 12 w 19"/>
              <a:gd name="T45" fmla="*/ 9 h 33"/>
              <a:gd name="T46" fmla="*/ 10 w 19"/>
              <a:gd name="T47" fmla="*/ 7 h 33"/>
              <a:gd name="T48" fmla="*/ 8 w 19"/>
              <a:gd name="T49" fmla="*/ 5 h 33"/>
              <a:gd name="T50" fmla="*/ 4 w 19"/>
              <a:gd name="T51" fmla="*/ 4 h 33"/>
              <a:gd name="T52" fmla="*/ 2 w 19"/>
              <a:gd name="T53" fmla="*/ 2 h 33"/>
              <a:gd name="T54" fmla="*/ 0 w 19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3">
                <a:moveTo>
                  <a:pt x="0" y="0"/>
                </a:moveTo>
                <a:lnTo>
                  <a:pt x="0" y="4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29"/>
                </a:lnTo>
                <a:lnTo>
                  <a:pt x="6" y="31"/>
                </a:lnTo>
                <a:lnTo>
                  <a:pt x="8" y="33"/>
                </a:lnTo>
                <a:lnTo>
                  <a:pt x="12" y="33"/>
                </a:lnTo>
                <a:lnTo>
                  <a:pt x="13" y="33"/>
                </a:lnTo>
                <a:lnTo>
                  <a:pt x="15" y="31"/>
                </a:lnTo>
                <a:lnTo>
                  <a:pt x="17" y="29"/>
                </a:lnTo>
                <a:lnTo>
                  <a:pt x="19" y="27"/>
                </a:lnTo>
                <a:lnTo>
                  <a:pt x="19" y="22"/>
                </a:lnTo>
                <a:lnTo>
                  <a:pt x="17" y="18"/>
                </a:lnTo>
                <a:lnTo>
                  <a:pt x="17" y="16"/>
                </a:lnTo>
                <a:lnTo>
                  <a:pt x="15" y="13"/>
                </a:lnTo>
                <a:lnTo>
                  <a:pt x="13" y="11"/>
                </a:lnTo>
                <a:lnTo>
                  <a:pt x="12" y="9"/>
                </a:lnTo>
                <a:lnTo>
                  <a:pt x="10" y="7"/>
                </a:lnTo>
                <a:lnTo>
                  <a:pt x="8" y="5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50" name="Freeform 2306"/>
          <p:cNvSpPr>
            <a:spLocks/>
          </p:cNvSpPr>
          <p:nvPr/>
        </p:nvSpPr>
        <p:spPr bwMode="auto">
          <a:xfrm>
            <a:off x="8443913" y="3681413"/>
            <a:ext cx="14287" cy="25400"/>
          </a:xfrm>
          <a:custGeom>
            <a:avLst/>
            <a:gdLst>
              <a:gd name="T0" fmla="*/ 0 w 19"/>
              <a:gd name="T1" fmla="*/ 0 h 33"/>
              <a:gd name="T2" fmla="*/ 0 w 19"/>
              <a:gd name="T3" fmla="*/ 4 h 33"/>
              <a:gd name="T4" fmla="*/ 0 w 19"/>
              <a:gd name="T5" fmla="*/ 5 h 33"/>
              <a:gd name="T6" fmla="*/ 0 w 19"/>
              <a:gd name="T7" fmla="*/ 9 h 33"/>
              <a:gd name="T8" fmla="*/ 0 w 19"/>
              <a:gd name="T9" fmla="*/ 13 h 33"/>
              <a:gd name="T10" fmla="*/ 0 w 19"/>
              <a:gd name="T11" fmla="*/ 16 h 33"/>
              <a:gd name="T12" fmla="*/ 2 w 19"/>
              <a:gd name="T13" fmla="*/ 20 h 33"/>
              <a:gd name="T14" fmla="*/ 2 w 19"/>
              <a:gd name="T15" fmla="*/ 22 h 33"/>
              <a:gd name="T16" fmla="*/ 4 w 19"/>
              <a:gd name="T17" fmla="*/ 26 h 33"/>
              <a:gd name="T18" fmla="*/ 4 w 19"/>
              <a:gd name="T19" fmla="*/ 29 h 33"/>
              <a:gd name="T20" fmla="*/ 6 w 19"/>
              <a:gd name="T21" fmla="*/ 31 h 33"/>
              <a:gd name="T22" fmla="*/ 8 w 19"/>
              <a:gd name="T23" fmla="*/ 33 h 33"/>
              <a:gd name="T24" fmla="*/ 12 w 19"/>
              <a:gd name="T25" fmla="*/ 33 h 33"/>
              <a:gd name="T26" fmla="*/ 13 w 19"/>
              <a:gd name="T27" fmla="*/ 33 h 33"/>
              <a:gd name="T28" fmla="*/ 15 w 19"/>
              <a:gd name="T29" fmla="*/ 31 h 33"/>
              <a:gd name="T30" fmla="*/ 17 w 19"/>
              <a:gd name="T31" fmla="*/ 29 h 33"/>
              <a:gd name="T32" fmla="*/ 19 w 19"/>
              <a:gd name="T33" fmla="*/ 27 h 33"/>
              <a:gd name="T34" fmla="*/ 19 w 19"/>
              <a:gd name="T35" fmla="*/ 22 h 33"/>
              <a:gd name="T36" fmla="*/ 17 w 19"/>
              <a:gd name="T37" fmla="*/ 18 h 33"/>
              <a:gd name="T38" fmla="*/ 17 w 19"/>
              <a:gd name="T39" fmla="*/ 16 h 33"/>
              <a:gd name="T40" fmla="*/ 15 w 19"/>
              <a:gd name="T41" fmla="*/ 13 h 33"/>
              <a:gd name="T42" fmla="*/ 13 w 19"/>
              <a:gd name="T43" fmla="*/ 11 h 33"/>
              <a:gd name="T44" fmla="*/ 12 w 19"/>
              <a:gd name="T45" fmla="*/ 9 h 33"/>
              <a:gd name="T46" fmla="*/ 10 w 19"/>
              <a:gd name="T47" fmla="*/ 7 h 33"/>
              <a:gd name="T48" fmla="*/ 8 w 19"/>
              <a:gd name="T49" fmla="*/ 5 h 33"/>
              <a:gd name="T50" fmla="*/ 4 w 19"/>
              <a:gd name="T51" fmla="*/ 4 h 33"/>
              <a:gd name="T52" fmla="*/ 2 w 19"/>
              <a:gd name="T53" fmla="*/ 2 h 33"/>
              <a:gd name="T54" fmla="*/ 0 w 19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3">
                <a:moveTo>
                  <a:pt x="0" y="0"/>
                </a:moveTo>
                <a:lnTo>
                  <a:pt x="0" y="4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29"/>
                </a:lnTo>
                <a:lnTo>
                  <a:pt x="6" y="31"/>
                </a:lnTo>
                <a:lnTo>
                  <a:pt x="8" y="33"/>
                </a:lnTo>
                <a:lnTo>
                  <a:pt x="12" y="33"/>
                </a:lnTo>
                <a:lnTo>
                  <a:pt x="13" y="33"/>
                </a:lnTo>
                <a:lnTo>
                  <a:pt x="15" y="31"/>
                </a:lnTo>
                <a:lnTo>
                  <a:pt x="17" y="29"/>
                </a:lnTo>
                <a:lnTo>
                  <a:pt x="19" y="27"/>
                </a:lnTo>
                <a:lnTo>
                  <a:pt x="19" y="22"/>
                </a:lnTo>
                <a:lnTo>
                  <a:pt x="17" y="18"/>
                </a:lnTo>
                <a:lnTo>
                  <a:pt x="17" y="16"/>
                </a:lnTo>
                <a:lnTo>
                  <a:pt x="15" y="13"/>
                </a:lnTo>
                <a:lnTo>
                  <a:pt x="13" y="11"/>
                </a:lnTo>
                <a:lnTo>
                  <a:pt x="12" y="9"/>
                </a:lnTo>
                <a:lnTo>
                  <a:pt x="10" y="7"/>
                </a:lnTo>
                <a:lnTo>
                  <a:pt x="8" y="5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51" name="Freeform 2307"/>
          <p:cNvSpPr>
            <a:spLocks/>
          </p:cNvSpPr>
          <p:nvPr/>
        </p:nvSpPr>
        <p:spPr bwMode="auto">
          <a:xfrm>
            <a:off x="8445500" y="3702050"/>
            <a:ext cx="12700" cy="25400"/>
          </a:xfrm>
          <a:custGeom>
            <a:avLst/>
            <a:gdLst>
              <a:gd name="T0" fmla="*/ 0 w 17"/>
              <a:gd name="T1" fmla="*/ 0 h 33"/>
              <a:gd name="T2" fmla="*/ 0 w 17"/>
              <a:gd name="T3" fmla="*/ 3 h 33"/>
              <a:gd name="T4" fmla="*/ 0 w 17"/>
              <a:gd name="T5" fmla="*/ 5 h 33"/>
              <a:gd name="T6" fmla="*/ 0 w 17"/>
              <a:gd name="T7" fmla="*/ 9 h 33"/>
              <a:gd name="T8" fmla="*/ 0 w 17"/>
              <a:gd name="T9" fmla="*/ 12 h 33"/>
              <a:gd name="T10" fmla="*/ 0 w 17"/>
              <a:gd name="T11" fmla="*/ 16 h 33"/>
              <a:gd name="T12" fmla="*/ 0 w 17"/>
              <a:gd name="T13" fmla="*/ 20 h 33"/>
              <a:gd name="T14" fmla="*/ 2 w 17"/>
              <a:gd name="T15" fmla="*/ 22 h 33"/>
              <a:gd name="T16" fmla="*/ 2 w 17"/>
              <a:gd name="T17" fmla="*/ 25 h 33"/>
              <a:gd name="T18" fmla="*/ 4 w 17"/>
              <a:gd name="T19" fmla="*/ 29 h 33"/>
              <a:gd name="T20" fmla="*/ 6 w 17"/>
              <a:gd name="T21" fmla="*/ 31 h 33"/>
              <a:gd name="T22" fmla="*/ 8 w 17"/>
              <a:gd name="T23" fmla="*/ 33 h 33"/>
              <a:gd name="T24" fmla="*/ 10 w 17"/>
              <a:gd name="T25" fmla="*/ 33 h 33"/>
              <a:gd name="T26" fmla="*/ 11 w 17"/>
              <a:gd name="T27" fmla="*/ 33 h 33"/>
              <a:gd name="T28" fmla="*/ 13 w 17"/>
              <a:gd name="T29" fmla="*/ 31 h 33"/>
              <a:gd name="T30" fmla="*/ 15 w 17"/>
              <a:gd name="T31" fmla="*/ 29 h 33"/>
              <a:gd name="T32" fmla="*/ 17 w 17"/>
              <a:gd name="T33" fmla="*/ 27 h 33"/>
              <a:gd name="T34" fmla="*/ 17 w 17"/>
              <a:gd name="T35" fmla="*/ 22 h 33"/>
              <a:gd name="T36" fmla="*/ 15 w 17"/>
              <a:gd name="T37" fmla="*/ 18 h 33"/>
              <a:gd name="T38" fmla="*/ 15 w 17"/>
              <a:gd name="T39" fmla="*/ 16 h 33"/>
              <a:gd name="T40" fmla="*/ 13 w 17"/>
              <a:gd name="T41" fmla="*/ 12 h 33"/>
              <a:gd name="T42" fmla="*/ 11 w 17"/>
              <a:gd name="T43" fmla="*/ 11 h 33"/>
              <a:gd name="T44" fmla="*/ 11 w 17"/>
              <a:gd name="T45" fmla="*/ 9 h 33"/>
              <a:gd name="T46" fmla="*/ 8 w 17"/>
              <a:gd name="T47" fmla="*/ 7 h 33"/>
              <a:gd name="T48" fmla="*/ 6 w 17"/>
              <a:gd name="T49" fmla="*/ 5 h 33"/>
              <a:gd name="T50" fmla="*/ 4 w 17"/>
              <a:gd name="T51" fmla="*/ 3 h 33"/>
              <a:gd name="T52" fmla="*/ 2 w 17"/>
              <a:gd name="T53" fmla="*/ 1 h 33"/>
              <a:gd name="T54" fmla="*/ 0 w 17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7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2"/>
                </a:lnTo>
                <a:lnTo>
                  <a:pt x="0" y="16"/>
                </a:lnTo>
                <a:lnTo>
                  <a:pt x="0" y="20"/>
                </a:lnTo>
                <a:lnTo>
                  <a:pt x="2" y="22"/>
                </a:lnTo>
                <a:lnTo>
                  <a:pt x="2" y="25"/>
                </a:lnTo>
                <a:lnTo>
                  <a:pt x="4" y="29"/>
                </a:lnTo>
                <a:lnTo>
                  <a:pt x="6" y="31"/>
                </a:lnTo>
                <a:lnTo>
                  <a:pt x="8" y="33"/>
                </a:lnTo>
                <a:lnTo>
                  <a:pt x="10" y="33"/>
                </a:lnTo>
                <a:lnTo>
                  <a:pt x="11" y="33"/>
                </a:lnTo>
                <a:lnTo>
                  <a:pt x="13" y="31"/>
                </a:lnTo>
                <a:lnTo>
                  <a:pt x="15" y="29"/>
                </a:lnTo>
                <a:lnTo>
                  <a:pt x="17" y="27"/>
                </a:lnTo>
                <a:lnTo>
                  <a:pt x="17" y="22"/>
                </a:lnTo>
                <a:lnTo>
                  <a:pt x="15" y="18"/>
                </a:lnTo>
                <a:lnTo>
                  <a:pt x="15" y="16"/>
                </a:lnTo>
                <a:lnTo>
                  <a:pt x="13" y="12"/>
                </a:lnTo>
                <a:lnTo>
                  <a:pt x="11" y="11"/>
                </a:lnTo>
                <a:lnTo>
                  <a:pt x="11" y="9"/>
                </a:lnTo>
                <a:lnTo>
                  <a:pt x="8" y="7"/>
                </a:lnTo>
                <a:lnTo>
                  <a:pt x="6" y="5"/>
                </a:lnTo>
                <a:lnTo>
                  <a:pt x="4" y="3"/>
                </a:lnTo>
                <a:lnTo>
                  <a:pt x="2" y="1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52" name="Freeform 2308"/>
          <p:cNvSpPr>
            <a:spLocks/>
          </p:cNvSpPr>
          <p:nvPr/>
        </p:nvSpPr>
        <p:spPr bwMode="auto">
          <a:xfrm>
            <a:off x="8445500" y="3702050"/>
            <a:ext cx="12700" cy="25400"/>
          </a:xfrm>
          <a:custGeom>
            <a:avLst/>
            <a:gdLst>
              <a:gd name="T0" fmla="*/ 0 w 17"/>
              <a:gd name="T1" fmla="*/ 0 h 33"/>
              <a:gd name="T2" fmla="*/ 0 w 17"/>
              <a:gd name="T3" fmla="*/ 3 h 33"/>
              <a:gd name="T4" fmla="*/ 0 w 17"/>
              <a:gd name="T5" fmla="*/ 5 h 33"/>
              <a:gd name="T6" fmla="*/ 0 w 17"/>
              <a:gd name="T7" fmla="*/ 9 h 33"/>
              <a:gd name="T8" fmla="*/ 0 w 17"/>
              <a:gd name="T9" fmla="*/ 12 h 33"/>
              <a:gd name="T10" fmla="*/ 0 w 17"/>
              <a:gd name="T11" fmla="*/ 16 h 33"/>
              <a:gd name="T12" fmla="*/ 0 w 17"/>
              <a:gd name="T13" fmla="*/ 20 h 33"/>
              <a:gd name="T14" fmla="*/ 2 w 17"/>
              <a:gd name="T15" fmla="*/ 22 h 33"/>
              <a:gd name="T16" fmla="*/ 2 w 17"/>
              <a:gd name="T17" fmla="*/ 25 h 33"/>
              <a:gd name="T18" fmla="*/ 4 w 17"/>
              <a:gd name="T19" fmla="*/ 29 h 33"/>
              <a:gd name="T20" fmla="*/ 6 w 17"/>
              <a:gd name="T21" fmla="*/ 31 h 33"/>
              <a:gd name="T22" fmla="*/ 8 w 17"/>
              <a:gd name="T23" fmla="*/ 33 h 33"/>
              <a:gd name="T24" fmla="*/ 10 w 17"/>
              <a:gd name="T25" fmla="*/ 33 h 33"/>
              <a:gd name="T26" fmla="*/ 11 w 17"/>
              <a:gd name="T27" fmla="*/ 33 h 33"/>
              <a:gd name="T28" fmla="*/ 13 w 17"/>
              <a:gd name="T29" fmla="*/ 31 h 33"/>
              <a:gd name="T30" fmla="*/ 15 w 17"/>
              <a:gd name="T31" fmla="*/ 29 h 33"/>
              <a:gd name="T32" fmla="*/ 17 w 17"/>
              <a:gd name="T33" fmla="*/ 27 h 33"/>
              <a:gd name="T34" fmla="*/ 17 w 17"/>
              <a:gd name="T35" fmla="*/ 22 h 33"/>
              <a:gd name="T36" fmla="*/ 15 w 17"/>
              <a:gd name="T37" fmla="*/ 18 h 33"/>
              <a:gd name="T38" fmla="*/ 15 w 17"/>
              <a:gd name="T39" fmla="*/ 16 h 33"/>
              <a:gd name="T40" fmla="*/ 13 w 17"/>
              <a:gd name="T41" fmla="*/ 12 h 33"/>
              <a:gd name="T42" fmla="*/ 11 w 17"/>
              <a:gd name="T43" fmla="*/ 11 h 33"/>
              <a:gd name="T44" fmla="*/ 11 w 17"/>
              <a:gd name="T45" fmla="*/ 9 h 33"/>
              <a:gd name="T46" fmla="*/ 8 w 17"/>
              <a:gd name="T47" fmla="*/ 7 h 33"/>
              <a:gd name="T48" fmla="*/ 6 w 17"/>
              <a:gd name="T49" fmla="*/ 5 h 33"/>
              <a:gd name="T50" fmla="*/ 4 w 17"/>
              <a:gd name="T51" fmla="*/ 3 h 33"/>
              <a:gd name="T52" fmla="*/ 2 w 17"/>
              <a:gd name="T53" fmla="*/ 1 h 33"/>
              <a:gd name="T54" fmla="*/ 0 w 17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7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2"/>
                </a:lnTo>
                <a:lnTo>
                  <a:pt x="0" y="16"/>
                </a:lnTo>
                <a:lnTo>
                  <a:pt x="0" y="20"/>
                </a:lnTo>
                <a:lnTo>
                  <a:pt x="2" y="22"/>
                </a:lnTo>
                <a:lnTo>
                  <a:pt x="2" y="25"/>
                </a:lnTo>
                <a:lnTo>
                  <a:pt x="4" y="29"/>
                </a:lnTo>
                <a:lnTo>
                  <a:pt x="6" y="31"/>
                </a:lnTo>
                <a:lnTo>
                  <a:pt x="8" y="33"/>
                </a:lnTo>
                <a:lnTo>
                  <a:pt x="10" y="33"/>
                </a:lnTo>
                <a:lnTo>
                  <a:pt x="11" y="33"/>
                </a:lnTo>
                <a:lnTo>
                  <a:pt x="13" y="31"/>
                </a:lnTo>
                <a:lnTo>
                  <a:pt x="15" y="29"/>
                </a:lnTo>
                <a:lnTo>
                  <a:pt x="17" y="27"/>
                </a:lnTo>
                <a:lnTo>
                  <a:pt x="17" y="22"/>
                </a:lnTo>
                <a:lnTo>
                  <a:pt x="15" y="18"/>
                </a:lnTo>
                <a:lnTo>
                  <a:pt x="15" y="16"/>
                </a:lnTo>
                <a:lnTo>
                  <a:pt x="13" y="12"/>
                </a:lnTo>
                <a:lnTo>
                  <a:pt x="11" y="11"/>
                </a:lnTo>
                <a:lnTo>
                  <a:pt x="11" y="9"/>
                </a:lnTo>
                <a:lnTo>
                  <a:pt x="8" y="7"/>
                </a:lnTo>
                <a:lnTo>
                  <a:pt x="6" y="5"/>
                </a:lnTo>
                <a:lnTo>
                  <a:pt x="4" y="3"/>
                </a:lnTo>
                <a:lnTo>
                  <a:pt x="2" y="1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53" name="Freeform 2309"/>
          <p:cNvSpPr>
            <a:spLocks/>
          </p:cNvSpPr>
          <p:nvPr/>
        </p:nvSpPr>
        <p:spPr bwMode="auto">
          <a:xfrm>
            <a:off x="8443913" y="3717925"/>
            <a:ext cx="14287" cy="25400"/>
          </a:xfrm>
          <a:custGeom>
            <a:avLst/>
            <a:gdLst>
              <a:gd name="T0" fmla="*/ 0 w 19"/>
              <a:gd name="T1" fmla="*/ 0 h 33"/>
              <a:gd name="T2" fmla="*/ 0 w 19"/>
              <a:gd name="T3" fmla="*/ 4 h 33"/>
              <a:gd name="T4" fmla="*/ 0 w 19"/>
              <a:gd name="T5" fmla="*/ 5 h 33"/>
              <a:gd name="T6" fmla="*/ 0 w 19"/>
              <a:gd name="T7" fmla="*/ 9 h 33"/>
              <a:gd name="T8" fmla="*/ 0 w 19"/>
              <a:gd name="T9" fmla="*/ 13 h 33"/>
              <a:gd name="T10" fmla="*/ 0 w 19"/>
              <a:gd name="T11" fmla="*/ 16 h 33"/>
              <a:gd name="T12" fmla="*/ 2 w 19"/>
              <a:gd name="T13" fmla="*/ 20 h 33"/>
              <a:gd name="T14" fmla="*/ 2 w 19"/>
              <a:gd name="T15" fmla="*/ 22 h 33"/>
              <a:gd name="T16" fmla="*/ 4 w 19"/>
              <a:gd name="T17" fmla="*/ 26 h 33"/>
              <a:gd name="T18" fmla="*/ 4 w 19"/>
              <a:gd name="T19" fmla="*/ 29 h 33"/>
              <a:gd name="T20" fmla="*/ 6 w 19"/>
              <a:gd name="T21" fmla="*/ 31 h 33"/>
              <a:gd name="T22" fmla="*/ 8 w 19"/>
              <a:gd name="T23" fmla="*/ 33 h 33"/>
              <a:gd name="T24" fmla="*/ 12 w 19"/>
              <a:gd name="T25" fmla="*/ 33 h 33"/>
              <a:gd name="T26" fmla="*/ 13 w 19"/>
              <a:gd name="T27" fmla="*/ 33 h 33"/>
              <a:gd name="T28" fmla="*/ 15 w 19"/>
              <a:gd name="T29" fmla="*/ 31 h 33"/>
              <a:gd name="T30" fmla="*/ 17 w 19"/>
              <a:gd name="T31" fmla="*/ 29 h 33"/>
              <a:gd name="T32" fmla="*/ 19 w 19"/>
              <a:gd name="T33" fmla="*/ 27 h 33"/>
              <a:gd name="T34" fmla="*/ 19 w 19"/>
              <a:gd name="T35" fmla="*/ 22 h 33"/>
              <a:gd name="T36" fmla="*/ 17 w 19"/>
              <a:gd name="T37" fmla="*/ 18 h 33"/>
              <a:gd name="T38" fmla="*/ 17 w 19"/>
              <a:gd name="T39" fmla="*/ 16 h 33"/>
              <a:gd name="T40" fmla="*/ 15 w 19"/>
              <a:gd name="T41" fmla="*/ 13 h 33"/>
              <a:gd name="T42" fmla="*/ 13 w 19"/>
              <a:gd name="T43" fmla="*/ 11 h 33"/>
              <a:gd name="T44" fmla="*/ 12 w 19"/>
              <a:gd name="T45" fmla="*/ 9 h 33"/>
              <a:gd name="T46" fmla="*/ 10 w 19"/>
              <a:gd name="T47" fmla="*/ 7 h 33"/>
              <a:gd name="T48" fmla="*/ 8 w 19"/>
              <a:gd name="T49" fmla="*/ 5 h 33"/>
              <a:gd name="T50" fmla="*/ 4 w 19"/>
              <a:gd name="T51" fmla="*/ 4 h 33"/>
              <a:gd name="T52" fmla="*/ 2 w 19"/>
              <a:gd name="T53" fmla="*/ 2 h 33"/>
              <a:gd name="T54" fmla="*/ 0 w 19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3">
                <a:moveTo>
                  <a:pt x="0" y="0"/>
                </a:moveTo>
                <a:lnTo>
                  <a:pt x="0" y="4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29"/>
                </a:lnTo>
                <a:lnTo>
                  <a:pt x="6" y="31"/>
                </a:lnTo>
                <a:lnTo>
                  <a:pt x="8" y="33"/>
                </a:lnTo>
                <a:lnTo>
                  <a:pt x="12" y="33"/>
                </a:lnTo>
                <a:lnTo>
                  <a:pt x="13" y="33"/>
                </a:lnTo>
                <a:lnTo>
                  <a:pt x="15" y="31"/>
                </a:lnTo>
                <a:lnTo>
                  <a:pt x="17" y="29"/>
                </a:lnTo>
                <a:lnTo>
                  <a:pt x="19" y="27"/>
                </a:lnTo>
                <a:lnTo>
                  <a:pt x="19" y="22"/>
                </a:lnTo>
                <a:lnTo>
                  <a:pt x="17" y="18"/>
                </a:lnTo>
                <a:lnTo>
                  <a:pt x="17" y="16"/>
                </a:lnTo>
                <a:lnTo>
                  <a:pt x="15" y="13"/>
                </a:lnTo>
                <a:lnTo>
                  <a:pt x="13" y="11"/>
                </a:lnTo>
                <a:lnTo>
                  <a:pt x="12" y="9"/>
                </a:lnTo>
                <a:lnTo>
                  <a:pt x="10" y="7"/>
                </a:lnTo>
                <a:lnTo>
                  <a:pt x="8" y="5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54" name="Freeform 2310"/>
          <p:cNvSpPr>
            <a:spLocks/>
          </p:cNvSpPr>
          <p:nvPr/>
        </p:nvSpPr>
        <p:spPr bwMode="auto">
          <a:xfrm>
            <a:off x="8443913" y="3717925"/>
            <a:ext cx="14287" cy="25400"/>
          </a:xfrm>
          <a:custGeom>
            <a:avLst/>
            <a:gdLst>
              <a:gd name="T0" fmla="*/ 0 w 19"/>
              <a:gd name="T1" fmla="*/ 0 h 33"/>
              <a:gd name="T2" fmla="*/ 0 w 19"/>
              <a:gd name="T3" fmla="*/ 4 h 33"/>
              <a:gd name="T4" fmla="*/ 0 w 19"/>
              <a:gd name="T5" fmla="*/ 5 h 33"/>
              <a:gd name="T6" fmla="*/ 0 w 19"/>
              <a:gd name="T7" fmla="*/ 9 h 33"/>
              <a:gd name="T8" fmla="*/ 0 w 19"/>
              <a:gd name="T9" fmla="*/ 13 h 33"/>
              <a:gd name="T10" fmla="*/ 0 w 19"/>
              <a:gd name="T11" fmla="*/ 16 h 33"/>
              <a:gd name="T12" fmla="*/ 2 w 19"/>
              <a:gd name="T13" fmla="*/ 20 h 33"/>
              <a:gd name="T14" fmla="*/ 2 w 19"/>
              <a:gd name="T15" fmla="*/ 22 h 33"/>
              <a:gd name="T16" fmla="*/ 4 w 19"/>
              <a:gd name="T17" fmla="*/ 26 h 33"/>
              <a:gd name="T18" fmla="*/ 4 w 19"/>
              <a:gd name="T19" fmla="*/ 29 h 33"/>
              <a:gd name="T20" fmla="*/ 6 w 19"/>
              <a:gd name="T21" fmla="*/ 31 h 33"/>
              <a:gd name="T22" fmla="*/ 8 w 19"/>
              <a:gd name="T23" fmla="*/ 33 h 33"/>
              <a:gd name="T24" fmla="*/ 12 w 19"/>
              <a:gd name="T25" fmla="*/ 33 h 33"/>
              <a:gd name="T26" fmla="*/ 13 w 19"/>
              <a:gd name="T27" fmla="*/ 33 h 33"/>
              <a:gd name="T28" fmla="*/ 15 w 19"/>
              <a:gd name="T29" fmla="*/ 31 h 33"/>
              <a:gd name="T30" fmla="*/ 17 w 19"/>
              <a:gd name="T31" fmla="*/ 29 h 33"/>
              <a:gd name="T32" fmla="*/ 19 w 19"/>
              <a:gd name="T33" fmla="*/ 27 h 33"/>
              <a:gd name="T34" fmla="*/ 19 w 19"/>
              <a:gd name="T35" fmla="*/ 22 h 33"/>
              <a:gd name="T36" fmla="*/ 17 w 19"/>
              <a:gd name="T37" fmla="*/ 18 h 33"/>
              <a:gd name="T38" fmla="*/ 17 w 19"/>
              <a:gd name="T39" fmla="*/ 16 h 33"/>
              <a:gd name="T40" fmla="*/ 15 w 19"/>
              <a:gd name="T41" fmla="*/ 13 h 33"/>
              <a:gd name="T42" fmla="*/ 13 w 19"/>
              <a:gd name="T43" fmla="*/ 11 h 33"/>
              <a:gd name="T44" fmla="*/ 12 w 19"/>
              <a:gd name="T45" fmla="*/ 9 h 33"/>
              <a:gd name="T46" fmla="*/ 10 w 19"/>
              <a:gd name="T47" fmla="*/ 7 h 33"/>
              <a:gd name="T48" fmla="*/ 8 w 19"/>
              <a:gd name="T49" fmla="*/ 5 h 33"/>
              <a:gd name="T50" fmla="*/ 4 w 19"/>
              <a:gd name="T51" fmla="*/ 4 h 33"/>
              <a:gd name="T52" fmla="*/ 2 w 19"/>
              <a:gd name="T53" fmla="*/ 2 h 33"/>
              <a:gd name="T54" fmla="*/ 0 w 19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3">
                <a:moveTo>
                  <a:pt x="0" y="0"/>
                </a:moveTo>
                <a:lnTo>
                  <a:pt x="0" y="4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29"/>
                </a:lnTo>
                <a:lnTo>
                  <a:pt x="6" y="31"/>
                </a:lnTo>
                <a:lnTo>
                  <a:pt x="8" y="33"/>
                </a:lnTo>
                <a:lnTo>
                  <a:pt x="12" y="33"/>
                </a:lnTo>
                <a:lnTo>
                  <a:pt x="13" y="33"/>
                </a:lnTo>
                <a:lnTo>
                  <a:pt x="15" y="31"/>
                </a:lnTo>
                <a:lnTo>
                  <a:pt x="17" y="29"/>
                </a:lnTo>
                <a:lnTo>
                  <a:pt x="19" y="27"/>
                </a:lnTo>
                <a:lnTo>
                  <a:pt x="19" y="22"/>
                </a:lnTo>
                <a:lnTo>
                  <a:pt x="17" y="18"/>
                </a:lnTo>
                <a:lnTo>
                  <a:pt x="17" y="16"/>
                </a:lnTo>
                <a:lnTo>
                  <a:pt x="15" y="13"/>
                </a:lnTo>
                <a:lnTo>
                  <a:pt x="13" y="11"/>
                </a:lnTo>
                <a:lnTo>
                  <a:pt x="12" y="9"/>
                </a:lnTo>
                <a:lnTo>
                  <a:pt x="10" y="7"/>
                </a:lnTo>
                <a:lnTo>
                  <a:pt x="8" y="5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55" name="Freeform 2311"/>
          <p:cNvSpPr>
            <a:spLocks/>
          </p:cNvSpPr>
          <p:nvPr/>
        </p:nvSpPr>
        <p:spPr bwMode="auto">
          <a:xfrm>
            <a:off x="8443913" y="3738563"/>
            <a:ext cx="14287" cy="25400"/>
          </a:xfrm>
          <a:custGeom>
            <a:avLst/>
            <a:gdLst>
              <a:gd name="T0" fmla="*/ 0 w 19"/>
              <a:gd name="T1" fmla="*/ 0 h 33"/>
              <a:gd name="T2" fmla="*/ 0 w 19"/>
              <a:gd name="T3" fmla="*/ 3 h 33"/>
              <a:gd name="T4" fmla="*/ 0 w 19"/>
              <a:gd name="T5" fmla="*/ 5 h 33"/>
              <a:gd name="T6" fmla="*/ 0 w 19"/>
              <a:gd name="T7" fmla="*/ 9 h 33"/>
              <a:gd name="T8" fmla="*/ 0 w 19"/>
              <a:gd name="T9" fmla="*/ 12 h 33"/>
              <a:gd name="T10" fmla="*/ 0 w 19"/>
              <a:gd name="T11" fmla="*/ 16 h 33"/>
              <a:gd name="T12" fmla="*/ 2 w 19"/>
              <a:gd name="T13" fmla="*/ 20 h 33"/>
              <a:gd name="T14" fmla="*/ 2 w 19"/>
              <a:gd name="T15" fmla="*/ 22 h 33"/>
              <a:gd name="T16" fmla="*/ 4 w 19"/>
              <a:gd name="T17" fmla="*/ 25 h 33"/>
              <a:gd name="T18" fmla="*/ 4 w 19"/>
              <a:gd name="T19" fmla="*/ 29 h 33"/>
              <a:gd name="T20" fmla="*/ 6 w 19"/>
              <a:gd name="T21" fmla="*/ 31 h 33"/>
              <a:gd name="T22" fmla="*/ 8 w 19"/>
              <a:gd name="T23" fmla="*/ 33 h 33"/>
              <a:gd name="T24" fmla="*/ 12 w 19"/>
              <a:gd name="T25" fmla="*/ 33 h 33"/>
              <a:gd name="T26" fmla="*/ 13 w 19"/>
              <a:gd name="T27" fmla="*/ 33 h 33"/>
              <a:gd name="T28" fmla="*/ 15 w 19"/>
              <a:gd name="T29" fmla="*/ 31 h 33"/>
              <a:gd name="T30" fmla="*/ 17 w 19"/>
              <a:gd name="T31" fmla="*/ 29 h 33"/>
              <a:gd name="T32" fmla="*/ 19 w 19"/>
              <a:gd name="T33" fmla="*/ 27 h 33"/>
              <a:gd name="T34" fmla="*/ 19 w 19"/>
              <a:gd name="T35" fmla="*/ 22 h 33"/>
              <a:gd name="T36" fmla="*/ 17 w 19"/>
              <a:gd name="T37" fmla="*/ 18 h 33"/>
              <a:gd name="T38" fmla="*/ 17 w 19"/>
              <a:gd name="T39" fmla="*/ 16 h 33"/>
              <a:gd name="T40" fmla="*/ 15 w 19"/>
              <a:gd name="T41" fmla="*/ 12 h 33"/>
              <a:gd name="T42" fmla="*/ 13 w 19"/>
              <a:gd name="T43" fmla="*/ 11 h 33"/>
              <a:gd name="T44" fmla="*/ 12 w 19"/>
              <a:gd name="T45" fmla="*/ 9 h 33"/>
              <a:gd name="T46" fmla="*/ 10 w 19"/>
              <a:gd name="T47" fmla="*/ 7 h 33"/>
              <a:gd name="T48" fmla="*/ 8 w 19"/>
              <a:gd name="T49" fmla="*/ 5 h 33"/>
              <a:gd name="T50" fmla="*/ 4 w 19"/>
              <a:gd name="T51" fmla="*/ 3 h 33"/>
              <a:gd name="T52" fmla="*/ 2 w 19"/>
              <a:gd name="T53" fmla="*/ 1 h 33"/>
              <a:gd name="T54" fmla="*/ 0 w 19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2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5"/>
                </a:lnTo>
                <a:lnTo>
                  <a:pt x="4" y="29"/>
                </a:lnTo>
                <a:lnTo>
                  <a:pt x="6" y="31"/>
                </a:lnTo>
                <a:lnTo>
                  <a:pt x="8" y="33"/>
                </a:lnTo>
                <a:lnTo>
                  <a:pt x="12" y="33"/>
                </a:lnTo>
                <a:lnTo>
                  <a:pt x="13" y="33"/>
                </a:lnTo>
                <a:lnTo>
                  <a:pt x="15" y="31"/>
                </a:lnTo>
                <a:lnTo>
                  <a:pt x="17" y="29"/>
                </a:lnTo>
                <a:lnTo>
                  <a:pt x="19" y="27"/>
                </a:lnTo>
                <a:lnTo>
                  <a:pt x="19" y="22"/>
                </a:lnTo>
                <a:lnTo>
                  <a:pt x="17" y="18"/>
                </a:lnTo>
                <a:lnTo>
                  <a:pt x="17" y="16"/>
                </a:lnTo>
                <a:lnTo>
                  <a:pt x="15" y="12"/>
                </a:lnTo>
                <a:lnTo>
                  <a:pt x="13" y="11"/>
                </a:lnTo>
                <a:lnTo>
                  <a:pt x="12" y="9"/>
                </a:lnTo>
                <a:lnTo>
                  <a:pt x="10" y="7"/>
                </a:lnTo>
                <a:lnTo>
                  <a:pt x="8" y="5"/>
                </a:lnTo>
                <a:lnTo>
                  <a:pt x="4" y="3"/>
                </a:lnTo>
                <a:lnTo>
                  <a:pt x="2" y="1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56" name="Freeform 2312"/>
          <p:cNvSpPr>
            <a:spLocks/>
          </p:cNvSpPr>
          <p:nvPr/>
        </p:nvSpPr>
        <p:spPr bwMode="auto">
          <a:xfrm>
            <a:off x="8443913" y="3738563"/>
            <a:ext cx="14287" cy="25400"/>
          </a:xfrm>
          <a:custGeom>
            <a:avLst/>
            <a:gdLst>
              <a:gd name="T0" fmla="*/ 0 w 19"/>
              <a:gd name="T1" fmla="*/ 0 h 33"/>
              <a:gd name="T2" fmla="*/ 0 w 19"/>
              <a:gd name="T3" fmla="*/ 3 h 33"/>
              <a:gd name="T4" fmla="*/ 0 w 19"/>
              <a:gd name="T5" fmla="*/ 5 h 33"/>
              <a:gd name="T6" fmla="*/ 0 w 19"/>
              <a:gd name="T7" fmla="*/ 9 h 33"/>
              <a:gd name="T8" fmla="*/ 0 w 19"/>
              <a:gd name="T9" fmla="*/ 12 h 33"/>
              <a:gd name="T10" fmla="*/ 0 w 19"/>
              <a:gd name="T11" fmla="*/ 16 h 33"/>
              <a:gd name="T12" fmla="*/ 2 w 19"/>
              <a:gd name="T13" fmla="*/ 20 h 33"/>
              <a:gd name="T14" fmla="*/ 2 w 19"/>
              <a:gd name="T15" fmla="*/ 22 h 33"/>
              <a:gd name="T16" fmla="*/ 4 w 19"/>
              <a:gd name="T17" fmla="*/ 25 h 33"/>
              <a:gd name="T18" fmla="*/ 4 w 19"/>
              <a:gd name="T19" fmla="*/ 29 h 33"/>
              <a:gd name="T20" fmla="*/ 6 w 19"/>
              <a:gd name="T21" fmla="*/ 31 h 33"/>
              <a:gd name="T22" fmla="*/ 8 w 19"/>
              <a:gd name="T23" fmla="*/ 33 h 33"/>
              <a:gd name="T24" fmla="*/ 12 w 19"/>
              <a:gd name="T25" fmla="*/ 33 h 33"/>
              <a:gd name="T26" fmla="*/ 13 w 19"/>
              <a:gd name="T27" fmla="*/ 33 h 33"/>
              <a:gd name="T28" fmla="*/ 15 w 19"/>
              <a:gd name="T29" fmla="*/ 31 h 33"/>
              <a:gd name="T30" fmla="*/ 17 w 19"/>
              <a:gd name="T31" fmla="*/ 29 h 33"/>
              <a:gd name="T32" fmla="*/ 19 w 19"/>
              <a:gd name="T33" fmla="*/ 27 h 33"/>
              <a:gd name="T34" fmla="*/ 19 w 19"/>
              <a:gd name="T35" fmla="*/ 22 h 33"/>
              <a:gd name="T36" fmla="*/ 17 w 19"/>
              <a:gd name="T37" fmla="*/ 18 h 33"/>
              <a:gd name="T38" fmla="*/ 17 w 19"/>
              <a:gd name="T39" fmla="*/ 16 h 33"/>
              <a:gd name="T40" fmla="*/ 15 w 19"/>
              <a:gd name="T41" fmla="*/ 12 h 33"/>
              <a:gd name="T42" fmla="*/ 13 w 19"/>
              <a:gd name="T43" fmla="*/ 11 h 33"/>
              <a:gd name="T44" fmla="*/ 12 w 19"/>
              <a:gd name="T45" fmla="*/ 9 h 33"/>
              <a:gd name="T46" fmla="*/ 10 w 19"/>
              <a:gd name="T47" fmla="*/ 7 h 33"/>
              <a:gd name="T48" fmla="*/ 8 w 19"/>
              <a:gd name="T49" fmla="*/ 5 h 33"/>
              <a:gd name="T50" fmla="*/ 4 w 19"/>
              <a:gd name="T51" fmla="*/ 3 h 33"/>
              <a:gd name="T52" fmla="*/ 2 w 19"/>
              <a:gd name="T53" fmla="*/ 1 h 33"/>
              <a:gd name="T54" fmla="*/ 0 w 19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2"/>
                </a:lnTo>
                <a:lnTo>
                  <a:pt x="0" y="16"/>
                </a:lnTo>
                <a:lnTo>
                  <a:pt x="2" y="20"/>
                </a:lnTo>
                <a:lnTo>
                  <a:pt x="2" y="22"/>
                </a:lnTo>
                <a:lnTo>
                  <a:pt x="4" y="25"/>
                </a:lnTo>
                <a:lnTo>
                  <a:pt x="4" y="29"/>
                </a:lnTo>
                <a:lnTo>
                  <a:pt x="6" y="31"/>
                </a:lnTo>
                <a:lnTo>
                  <a:pt x="8" y="33"/>
                </a:lnTo>
                <a:lnTo>
                  <a:pt x="12" y="33"/>
                </a:lnTo>
                <a:lnTo>
                  <a:pt x="13" y="33"/>
                </a:lnTo>
                <a:lnTo>
                  <a:pt x="15" y="31"/>
                </a:lnTo>
                <a:lnTo>
                  <a:pt x="17" y="29"/>
                </a:lnTo>
                <a:lnTo>
                  <a:pt x="19" y="27"/>
                </a:lnTo>
                <a:lnTo>
                  <a:pt x="19" y="22"/>
                </a:lnTo>
                <a:lnTo>
                  <a:pt x="17" y="18"/>
                </a:lnTo>
                <a:lnTo>
                  <a:pt x="17" y="16"/>
                </a:lnTo>
                <a:lnTo>
                  <a:pt x="15" y="12"/>
                </a:lnTo>
                <a:lnTo>
                  <a:pt x="13" y="11"/>
                </a:lnTo>
                <a:lnTo>
                  <a:pt x="12" y="9"/>
                </a:lnTo>
                <a:lnTo>
                  <a:pt x="10" y="7"/>
                </a:lnTo>
                <a:lnTo>
                  <a:pt x="8" y="5"/>
                </a:lnTo>
                <a:lnTo>
                  <a:pt x="4" y="3"/>
                </a:lnTo>
                <a:lnTo>
                  <a:pt x="2" y="1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57" name="Freeform 2313"/>
          <p:cNvSpPr>
            <a:spLocks/>
          </p:cNvSpPr>
          <p:nvPr/>
        </p:nvSpPr>
        <p:spPr bwMode="auto">
          <a:xfrm>
            <a:off x="8443913" y="3760788"/>
            <a:ext cx="14287" cy="25400"/>
          </a:xfrm>
          <a:custGeom>
            <a:avLst/>
            <a:gdLst>
              <a:gd name="T0" fmla="*/ 0 w 19"/>
              <a:gd name="T1" fmla="*/ 0 h 33"/>
              <a:gd name="T2" fmla="*/ 0 w 19"/>
              <a:gd name="T3" fmla="*/ 4 h 33"/>
              <a:gd name="T4" fmla="*/ 0 w 19"/>
              <a:gd name="T5" fmla="*/ 6 h 33"/>
              <a:gd name="T6" fmla="*/ 0 w 19"/>
              <a:gd name="T7" fmla="*/ 9 h 33"/>
              <a:gd name="T8" fmla="*/ 0 w 19"/>
              <a:gd name="T9" fmla="*/ 13 h 33"/>
              <a:gd name="T10" fmla="*/ 0 w 19"/>
              <a:gd name="T11" fmla="*/ 17 h 33"/>
              <a:gd name="T12" fmla="*/ 2 w 19"/>
              <a:gd name="T13" fmla="*/ 20 h 33"/>
              <a:gd name="T14" fmla="*/ 2 w 19"/>
              <a:gd name="T15" fmla="*/ 22 h 33"/>
              <a:gd name="T16" fmla="*/ 4 w 19"/>
              <a:gd name="T17" fmla="*/ 26 h 33"/>
              <a:gd name="T18" fmla="*/ 4 w 19"/>
              <a:gd name="T19" fmla="*/ 30 h 33"/>
              <a:gd name="T20" fmla="*/ 6 w 19"/>
              <a:gd name="T21" fmla="*/ 31 h 33"/>
              <a:gd name="T22" fmla="*/ 8 w 19"/>
              <a:gd name="T23" fmla="*/ 33 h 33"/>
              <a:gd name="T24" fmla="*/ 12 w 19"/>
              <a:gd name="T25" fmla="*/ 33 h 33"/>
              <a:gd name="T26" fmla="*/ 13 w 19"/>
              <a:gd name="T27" fmla="*/ 33 h 33"/>
              <a:gd name="T28" fmla="*/ 15 w 19"/>
              <a:gd name="T29" fmla="*/ 31 h 33"/>
              <a:gd name="T30" fmla="*/ 17 w 19"/>
              <a:gd name="T31" fmla="*/ 30 h 33"/>
              <a:gd name="T32" fmla="*/ 19 w 19"/>
              <a:gd name="T33" fmla="*/ 28 h 33"/>
              <a:gd name="T34" fmla="*/ 19 w 19"/>
              <a:gd name="T35" fmla="*/ 22 h 33"/>
              <a:gd name="T36" fmla="*/ 17 w 19"/>
              <a:gd name="T37" fmla="*/ 19 h 33"/>
              <a:gd name="T38" fmla="*/ 17 w 19"/>
              <a:gd name="T39" fmla="*/ 17 h 33"/>
              <a:gd name="T40" fmla="*/ 15 w 19"/>
              <a:gd name="T41" fmla="*/ 13 h 33"/>
              <a:gd name="T42" fmla="*/ 13 w 19"/>
              <a:gd name="T43" fmla="*/ 11 h 33"/>
              <a:gd name="T44" fmla="*/ 12 w 19"/>
              <a:gd name="T45" fmla="*/ 9 h 33"/>
              <a:gd name="T46" fmla="*/ 10 w 19"/>
              <a:gd name="T47" fmla="*/ 8 h 33"/>
              <a:gd name="T48" fmla="*/ 8 w 19"/>
              <a:gd name="T49" fmla="*/ 6 h 33"/>
              <a:gd name="T50" fmla="*/ 4 w 19"/>
              <a:gd name="T51" fmla="*/ 4 h 33"/>
              <a:gd name="T52" fmla="*/ 2 w 19"/>
              <a:gd name="T53" fmla="*/ 2 h 33"/>
              <a:gd name="T54" fmla="*/ 0 w 19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30"/>
                </a:lnTo>
                <a:lnTo>
                  <a:pt x="6" y="31"/>
                </a:lnTo>
                <a:lnTo>
                  <a:pt x="8" y="33"/>
                </a:lnTo>
                <a:lnTo>
                  <a:pt x="12" y="33"/>
                </a:lnTo>
                <a:lnTo>
                  <a:pt x="13" y="33"/>
                </a:lnTo>
                <a:lnTo>
                  <a:pt x="15" y="31"/>
                </a:lnTo>
                <a:lnTo>
                  <a:pt x="17" y="30"/>
                </a:lnTo>
                <a:lnTo>
                  <a:pt x="19" y="28"/>
                </a:lnTo>
                <a:lnTo>
                  <a:pt x="19" y="22"/>
                </a:lnTo>
                <a:lnTo>
                  <a:pt x="17" y="19"/>
                </a:lnTo>
                <a:lnTo>
                  <a:pt x="17" y="17"/>
                </a:lnTo>
                <a:lnTo>
                  <a:pt x="15" y="13"/>
                </a:lnTo>
                <a:lnTo>
                  <a:pt x="13" y="11"/>
                </a:lnTo>
                <a:lnTo>
                  <a:pt x="12" y="9"/>
                </a:lnTo>
                <a:lnTo>
                  <a:pt x="10" y="8"/>
                </a:lnTo>
                <a:lnTo>
                  <a:pt x="8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58" name="Freeform 2314"/>
          <p:cNvSpPr>
            <a:spLocks/>
          </p:cNvSpPr>
          <p:nvPr/>
        </p:nvSpPr>
        <p:spPr bwMode="auto">
          <a:xfrm>
            <a:off x="8443913" y="3760788"/>
            <a:ext cx="14287" cy="25400"/>
          </a:xfrm>
          <a:custGeom>
            <a:avLst/>
            <a:gdLst>
              <a:gd name="T0" fmla="*/ 0 w 19"/>
              <a:gd name="T1" fmla="*/ 0 h 33"/>
              <a:gd name="T2" fmla="*/ 0 w 19"/>
              <a:gd name="T3" fmla="*/ 4 h 33"/>
              <a:gd name="T4" fmla="*/ 0 w 19"/>
              <a:gd name="T5" fmla="*/ 6 h 33"/>
              <a:gd name="T6" fmla="*/ 0 w 19"/>
              <a:gd name="T7" fmla="*/ 9 h 33"/>
              <a:gd name="T8" fmla="*/ 0 w 19"/>
              <a:gd name="T9" fmla="*/ 13 h 33"/>
              <a:gd name="T10" fmla="*/ 0 w 19"/>
              <a:gd name="T11" fmla="*/ 17 h 33"/>
              <a:gd name="T12" fmla="*/ 2 w 19"/>
              <a:gd name="T13" fmla="*/ 20 h 33"/>
              <a:gd name="T14" fmla="*/ 2 w 19"/>
              <a:gd name="T15" fmla="*/ 22 h 33"/>
              <a:gd name="T16" fmla="*/ 4 w 19"/>
              <a:gd name="T17" fmla="*/ 26 h 33"/>
              <a:gd name="T18" fmla="*/ 4 w 19"/>
              <a:gd name="T19" fmla="*/ 30 h 33"/>
              <a:gd name="T20" fmla="*/ 6 w 19"/>
              <a:gd name="T21" fmla="*/ 31 h 33"/>
              <a:gd name="T22" fmla="*/ 8 w 19"/>
              <a:gd name="T23" fmla="*/ 33 h 33"/>
              <a:gd name="T24" fmla="*/ 12 w 19"/>
              <a:gd name="T25" fmla="*/ 33 h 33"/>
              <a:gd name="T26" fmla="*/ 13 w 19"/>
              <a:gd name="T27" fmla="*/ 33 h 33"/>
              <a:gd name="T28" fmla="*/ 15 w 19"/>
              <a:gd name="T29" fmla="*/ 31 h 33"/>
              <a:gd name="T30" fmla="*/ 17 w 19"/>
              <a:gd name="T31" fmla="*/ 30 h 33"/>
              <a:gd name="T32" fmla="*/ 19 w 19"/>
              <a:gd name="T33" fmla="*/ 28 h 33"/>
              <a:gd name="T34" fmla="*/ 19 w 19"/>
              <a:gd name="T35" fmla="*/ 22 h 33"/>
              <a:gd name="T36" fmla="*/ 17 w 19"/>
              <a:gd name="T37" fmla="*/ 19 h 33"/>
              <a:gd name="T38" fmla="*/ 17 w 19"/>
              <a:gd name="T39" fmla="*/ 17 h 33"/>
              <a:gd name="T40" fmla="*/ 15 w 19"/>
              <a:gd name="T41" fmla="*/ 13 h 33"/>
              <a:gd name="T42" fmla="*/ 13 w 19"/>
              <a:gd name="T43" fmla="*/ 11 h 33"/>
              <a:gd name="T44" fmla="*/ 12 w 19"/>
              <a:gd name="T45" fmla="*/ 9 h 33"/>
              <a:gd name="T46" fmla="*/ 10 w 19"/>
              <a:gd name="T47" fmla="*/ 8 h 33"/>
              <a:gd name="T48" fmla="*/ 8 w 19"/>
              <a:gd name="T49" fmla="*/ 6 h 33"/>
              <a:gd name="T50" fmla="*/ 4 w 19"/>
              <a:gd name="T51" fmla="*/ 4 h 33"/>
              <a:gd name="T52" fmla="*/ 2 w 19"/>
              <a:gd name="T53" fmla="*/ 2 h 33"/>
              <a:gd name="T54" fmla="*/ 0 w 19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2" y="20"/>
                </a:lnTo>
                <a:lnTo>
                  <a:pt x="2" y="22"/>
                </a:lnTo>
                <a:lnTo>
                  <a:pt x="4" y="26"/>
                </a:lnTo>
                <a:lnTo>
                  <a:pt x="4" y="30"/>
                </a:lnTo>
                <a:lnTo>
                  <a:pt x="6" y="31"/>
                </a:lnTo>
                <a:lnTo>
                  <a:pt x="8" y="33"/>
                </a:lnTo>
                <a:lnTo>
                  <a:pt x="12" y="33"/>
                </a:lnTo>
                <a:lnTo>
                  <a:pt x="13" y="33"/>
                </a:lnTo>
                <a:lnTo>
                  <a:pt x="15" y="31"/>
                </a:lnTo>
                <a:lnTo>
                  <a:pt x="17" y="30"/>
                </a:lnTo>
                <a:lnTo>
                  <a:pt x="19" y="28"/>
                </a:lnTo>
                <a:lnTo>
                  <a:pt x="19" y="22"/>
                </a:lnTo>
                <a:lnTo>
                  <a:pt x="17" y="19"/>
                </a:lnTo>
                <a:lnTo>
                  <a:pt x="17" y="17"/>
                </a:lnTo>
                <a:lnTo>
                  <a:pt x="15" y="13"/>
                </a:lnTo>
                <a:lnTo>
                  <a:pt x="13" y="11"/>
                </a:lnTo>
                <a:lnTo>
                  <a:pt x="12" y="9"/>
                </a:lnTo>
                <a:lnTo>
                  <a:pt x="10" y="8"/>
                </a:lnTo>
                <a:lnTo>
                  <a:pt x="8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59" name="Freeform 2315"/>
          <p:cNvSpPr>
            <a:spLocks/>
          </p:cNvSpPr>
          <p:nvPr/>
        </p:nvSpPr>
        <p:spPr bwMode="auto">
          <a:xfrm>
            <a:off x="8443913" y="3781425"/>
            <a:ext cx="12700" cy="26988"/>
          </a:xfrm>
          <a:custGeom>
            <a:avLst/>
            <a:gdLst>
              <a:gd name="T0" fmla="*/ 0 w 17"/>
              <a:gd name="T1" fmla="*/ 0 h 33"/>
              <a:gd name="T2" fmla="*/ 0 w 17"/>
              <a:gd name="T3" fmla="*/ 3 h 33"/>
              <a:gd name="T4" fmla="*/ 0 w 17"/>
              <a:gd name="T5" fmla="*/ 5 h 33"/>
              <a:gd name="T6" fmla="*/ 0 w 17"/>
              <a:gd name="T7" fmla="*/ 9 h 33"/>
              <a:gd name="T8" fmla="*/ 0 w 17"/>
              <a:gd name="T9" fmla="*/ 13 h 33"/>
              <a:gd name="T10" fmla="*/ 0 w 17"/>
              <a:gd name="T11" fmla="*/ 16 h 33"/>
              <a:gd name="T12" fmla="*/ 0 w 17"/>
              <a:gd name="T13" fmla="*/ 20 h 33"/>
              <a:gd name="T14" fmla="*/ 2 w 17"/>
              <a:gd name="T15" fmla="*/ 22 h 33"/>
              <a:gd name="T16" fmla="*/ 2 w 17"/>
              <a:gd name="T17" fmla="*/ 25 h 33"/>
              <a:gd name="T18" fmla="*/ 4 w 17"/>
              <a:gd name="T19" fmla="*/ 29 h 33"/>
              <a:gd name="T20" fmla="*/ 6 w 17"/>
              <a:gd name="T21" fmla="*/ 31 h 33"/>
              <a:gd name="T22" fmla="*/ 8 w 17"/>
              <a:gd name="T23" fmla="*/ 33 h 33"/>
              <a:gd name="T24" fmla="*/ 10 w 17"/>
              <a:gd name="T25" fmla="*/ 33 h 33"/>
              <a:gd name="T26" fmla="*/ 12 w 17"/>
              <a:gd name="T27" fmla="*/ 33 h 33"/>
              <a:gd name="T28" fmla="*/ 13 w 17"/>
              <a:gd name="T29" fmla="*/ 31 h 33"/>
              <a:gd name="T30" fmla="*/ 15 w 17"/>
              <a:gd name="T31" fmla="*/ 29 h 33"/>
              <a:gd name="T32" fmla="*/ 17 w 17"/>
              <a:gd name="T33" fmla="*/ 27 h 33"/>
              <a:gd name="T34" fmla="*/ 17 w 17"/>
              <a:gd name="T35" fmla="*/ 22 h 33"/>
              <a:gd name="T36" fmla="*/ 15 w 17"/>
              <a:gd name="T37" fmla="*/ 18 h 33"/>
              <a:gd name="T38" fmla="*/ 15 w 17"/>
              <a:gd name="T39" fmla="*/ 16 h 33"/>
              <a:gd name="T40" fmla="*/ 13 w 17"/>
              <a:gd name="T41" fmla="*/ 13 h 33"/>
              <a:gd name="T42" fmla="*/ 12 w 17"/>
              <a:gd name="T43" fmla="*/ 11 h 33"/>
              <a:gd name="T44" fmla="*/ 12 w 17"/>
              <a:gd name="T45" fmla="*/ 9 h 33"/>
              <a:gd name="T46" fmla="*/ 8 w 17"/>
              <a:gd name="T47" fmla="*/ 7 h 33"/>
              <a:gd name="T48" fmla="*/ 6 w 17"/>
              <a:gd name="T49" fmla="*/ 5 h 33"/>
              <a:gd name="T50" fmla="*/ 4 w 17"/>
              <a:gd name="T51" fmla="*/ 3 h 33"/>
              <a:gd name="T52" fmla="*/ 2 w 17"/>
              <a:gd name="T53" fmla="*/ 2 h 33"/>
              <a:gd name="T54" fmla="*/ 0 w 17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7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0" y="20"/>
                </a:lnTo>
                <a:lnTo>
                  <a:pt x="2" y="22"/>
                </a:lnTo>
                <a:lnTo>
                  <a:pt x="2" y="25"/>
                </a:lnTo>
                <a:lnTo>
                  <a:pt x="4" y="29"/>
                </a:lnTo>
                <a:lnTo>
                  <a:pt x="6" y="31"/>
                </a:lnTo>
                <a:lnTo>
                  <a:pt x="8" y="33"/>
                </a:lnTo>
                <a:lnTo>
                  <a:pt x="10" y="33"/>
                </a:lnTo>
                <a:lnTo>
                  <a:pt x="12" y="33"/>
                </a:lnTo>
                <a:lnTo>
                  <a:pt x="13" y="31"/>
                </a:lnTo>
                <a:lnTo>
                  <a:pt x="15" y="29"/>
                </a:lnTo>
                <a:lnTo>
                  <a:pt x="17" y="27"/>
                </a:lnTo>
                <a:lnTo>
                  <a:pt x="17" y="22"/>
                </a:lnTo>
                <a:lnTo>
                  <a:pt x="15" y="18"/>
                </a:lnTo>
                <a:lnTo>
                  <a:pt x="15" y="16"/>
                </a:lnTo>
                <a:lnTo>
                  <a:pt x="13" y="13"/>
                </a:lnTo>
                <a:lnTo>
                  <a:pt x="12" y="11"/>
                </a:lnTo>
                <a:lnTo>
                  <a:pt x="12" y="9"/>
                </a:lnTo>
                <a:lnTo>
                  <a:pt x="8" y="7"/>
                </a:lnTo>
                <a:lnTo>
                  <a:pt x="6" y="5"/>
                </a:lnTo>
                <a:lnTo>
                  <a:pt x="4" y="3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60" name="Freeform 2316"/>
          <p:cNvSpPr>
            <a:spLocks/>
          </p:cNvSpPr>
          <p:nvPr/>
        </p:nvSpPr>
        <p:spPr bwMode="auto">
          <a:xfrm>
            <a:off x="8443913" y="3781425"/>
            <a:ext cx="12700" cy="26988"/>
          </a:xfrm>
          <a:custGeom>
            <a:avLst/>
            <a:gdLst>
              <a:gd name="T0" fmla="*/ 0 w 17"/>
              <a:gd name="T1" fmla="*/ 0 h 33"/>
              <a:gd name="T2" fmla="*/ 0 w 17"/>
              <a:gd name="T3" fmla="*/ 3 h 33"/>
              <a:gd name="T4" fmla="*/ 0 w 17"/>
              <a:gd name="T5" fmla="*/ 5 h 33"/>
              <a:gd name="T6" fmla="*/ 0 w 17"/>
              <a:gd name="T7" fmla="*/ 9 h 33"/>
              <a:gd name="T8" fmla="*/ 0 w 17"/>
              <a:gd name="T9" fmla="*/ 13 h 33"/>
              <a:gd name="T10" fmla="*/ 0 w 17"/>
              <a:gd name="T11" fmla="*/ 16 h 33"/>
              <a:gd name="T12" fmla="*/ 0 w 17"/>
              <a:gd name="T13" fmla="*/ 20 h 33"/>
              <a:gd name="T14" fmla="*/ 2 w 17"/>
              <a:gd name="T15" fmla="*/ 22 h 33"/>
              <a:gd name="T16" fmla="*/ 2 w 17"/>
              <a:gd name="T17" fmla="*/ 25 h 33"/>
              <a:gd name="T18" fmla="*/ 4 w 17"/>
              <a:gd name="T19" fmla="*/ 29 h 33"/>
              <a:gd name="T20" fmla="*/ 6 w 17"/>
              <a:gd name="T21" fmla="*/ 31 h 33"/>
              <a:gd name="T22" fmla="*/ 8 w 17"/>
              <a:gd name="T23" fmla="*/ 33 h 33"/>
              <a:gd name="T24" fmla="*/ 10 w 17"/>
              <a:gd name="T25" fmla="*/ 33 h 33"/>
              <a:gd name="T26" fmla="*/ 12 w 17"/>
              <a:gd name="T27" fmla="*/ 33 h 33"/>
              <a:gd name="T28" fmla="*/ 13 w 17"/>
              <a:gd name="T29" fmla="*/ 31 h 33"/>
              <a:gd name="T30" fmla="*/ 15 w 17"/>
              <a:gd name="T31" fmla="*/ 29 h 33"/>
              <a:gd name="T32" fmla="*/ 17 w 17"/>
              <a:gd name="T33" fmla="*/ 27 h 33"/>
              <a:gd name="T34" fmla="*/ 17 w 17"/>
              <a:gd name="T35" fmla="*/ 22 h 33"/>
              <a:gd name="T36" fmla="*/ 15 w 17"/>
              <a:gd name="T37" fmla="*/ 18 h 33"/>
              <a:gd name="T38" fmla="*/ 15 w 17"/>
              <a:gd name="T39" fmla="*/ 16 h 33"/>
              <a:gd name="T40" fmla="*/ 13 w 17"/>
              <a:gd name="T41" fmla="*/ 13 h 33"/>
              <a:gd name="T42" fmla="*/ 12 w 17"/>
              <a:gd name="T43" fmla="*/ 11 h 33"/>
              <a:gd name="T44" fmla="*/ 12 w 17"/>
              <a:gd name="T45" fmla="*/ 9 h 33"/>
              <a:gd name="T46" fmla="*/ 8 w 17"/>
              <a:gd name="T47" fmla="*/ 7 h 33"/>
              <a:gd name="T48" fmla="*/ 6 w 17"/>
              <a:gd name="T49" fmla="*/ 5 h 33"/>
              <a:gd name="T50" fmla="*/ 4 w 17"/>
              <a:gd name="T51" fmla="*/ 3 h 33"/>
              <a:gd name="T52" fmla="*/ 2 w 17"/>
              <a:gd name="T53" fmla="*/ 2 h 33"/>
              <a:gd name="T54" fmla="*/ 0 w 17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7" h="33">
                <a:moveTo>
                  <a:pt x="0" y="0"/>
                </a:moveTo>
                <a:lnTo>
                  <a:pt x="0" y="3"/>
                </a:lnTo>
                <a:lnTo>
                  <a:pt x="0" y="5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0" y="20"/>
                </a:lnTo>
                <a:lnTo>
                  <a:pt x="2" y="22"/>
                </a:lnTo>
                <a:lnTo>
                  <a:pt x="2" y="25"/>
                </a:lnTo>
                <a:lnTo>
                  <a:pt x="4" y="29"/>
                </a:lnTo>
                <a:lnTo>
                  <a:pt x="6" y="31"/>
                </a:lnTo>
                <a:lnTo>
                  <a:pt x="8" y="33"/>
                </a:lnTo>
                <a:lnTo>
                  <a:pt x="10" y="33"/>
                </a:lnTo>
                <a:lnTo>
                  <a:pt x="12" y="33"/>
                </a:lnTo>
                <a:lnTo>
                  <a:pt x="13" y="31"/>
                </a:lnTo>
                <a:lnTo>
                  <a:pt x="15" y="29"/>
                </a:lnTo>
                <a:lnTo>
                  <a:pt x="17" y="27"/>
                </a:lnTo>
                <a:lnTo>
                  <a:pt x="17" y="22"/>
                </a:lnTo>
                <a:lnTo>
                  <a:pt x="15" y="18"/>
                </a:lnTo>
                <a:lnTo>
                  <a:pt x="15" y="16"/>
                </a:lnTo>
                <a:lnTo>
                  <a:pt x="13" y="13"/>
                </a:lnTo>
                <a:lnTo>
                  <a:pt x="12" y="11"/>
                </a:lnTo>
                <a:lnTo>
                  <a:pt x="12" y="9"/>
                </a:lnTo>
                <a:lnTo>
                  <a:pt x="8" y="7"/>
                </a:lnTo>
                <a:lnTo>
                  <a:pt x="6" y="5"/>
                </a:lnTo>
                <a:lnTo>
                  <a:pt x="4" y="3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61" name="Freeform 2317"/>
          <p:cNvSpPr>
            <a:spLocks/>
          </p:cNvSpPr>
          <p:nvPr/>
        </p:nvSpPr>
        <p:spPr bwMode="auto">
          <a:xfrm>
            <a:off x="8450263" y="3613150"/>
            <a:ext cx="7937" cy="22225"/>
          </a:xfrm>
          <a:custGeom>
            <a:avLst/>
            <a:gdLst>
              <a:gd name="T0" fmla="*/ 5 w 9"/>
              <a:gd name="T1" fmla="*/ 0 h 30"/>
              <a:gd name="T2" fmla="*/ 5 w 9"/>
              <a:gd name="T3" fmla="*/ 2 h 30"/>
              <a:gd name="T4" fmla="*/ 5 w 9"/>
              <a:gd name="T5" fmla="*/ 6 h 30"/>
              <a:gd name="T6" fmla="*/ 7 w 9"/>
              <a:gd name="T7" fmla="*/ 8 h 30"/>
              <a:gd name="T8" fmla="*/ 7 w 9"/>
              <a:gd name="T9" fmla="*/ 12 h 30"/>
              <a:gd name="T10" fmla="*/ 7 w 9"/>
              <a:gd name="T11" fmla="*/ 13 h 30"/>
              <a:gd name="T12" fmla="*/ 9 w 9"/>
              <a:gd name="T13" fmla="*/ 15 h 30"/>
              <a:gd name="T14" fmla="*/ 9 w 9"/>
              <a:gd name="T15" fmla="*/ 19 h 30"/>
              <a:gd name="T16" fmla="*/ 9 w 9"/>
              <a:gd name="T17" fmla="*/ 21 h 30"/>
              <a:gd name="T18" fmla="*/ 7 w 9"/>
              <a:gd name="T19" fmla="*/ 24 h 30"/>
              <a:gd name="T20" fmla="*/ 7 w 9"/>
              <a:gd name="T21" fmla="*/ 26 h 30"/>
              <a:gd name="T22" fmla="*/ 7 w 9"/>
              <a:gd name="T23" fmla="*/ 28 h 30"/>
              <a:gd name="T24" fmla="*/ 5 w 9"/>
              <a:gd name="T25" fmla="*/ 28 h 30"/>
              <a:gd name="T26" fmla="*/ 3 w 9"/>
              <a:gd name="T27" fmla="*/ 30 h 30"/>
              <a:gd name="T28" fmla="*/ 2 w 9"/>
              <a:gd name="T29" fmla="*/ 28 h 30"/>
              <a:gd name="T30" fmla="*/ 2 w 9"/>
              <a:gd name="T31" fmla="*/ 28 h 30"/>
              <a:gd name="T32" fmla="*/ 0 w 9"/>
              <a:gd name="T33" fmla="*/ 26 h 30"/>
              <a:gd name="T34" fmla="*/ 0 w 9"/>
              <a:gd name="T35" fmla="*/ 24 h 30"/>
              <a:gd name="T36" fmla="*/ 0 w 9"/>
              <a:gd name="T37" fmla="*/ 21 h 30"/>
              <a:gd name="T38" fmla="*/ 0 w 9"/>
              <a:gd name="T39" fmla="*/ 19 h 30"/>
              <a:gd name="T40" fmla="*/ 0 w 9"/>
              <a:gd name="T41" fmla="*/ 15 h 30"/>
              <a:gd name="T42" fmla="*/ 0 w 9"/>
              <a:gd name="T43" fmla="*/ 13 h 30"/>
              <a:gd name="T44" fmla="*/ 0 w 9"/>
              <a:gd name="T45" fmla="*/ 12 h 30"/>
              <a:gd name="T46" fmla="*/ 2 w 9"/>
              <a:gd name="T47" fmla="*/ 10 h 30"/>
              <a:gd name="T48" fmla="*/ 3 w 9"/>
              <a:gd name="T49" fmla="*/ 6 h 30"/>
              <a:gd name="T50" fmla="*/ 3 w 9"/>
              <a:gd name="T51" fmla="*/ 4 h 30"/>
              <a:gd name="T52" fmla="*/ 5 w 9"/>
              <a:gd name="T53" fmla="*/ 2 h 30"/>
              <a:gd name="T54" fmla="*/ 5 w 9"/>
              <a:gd name="T55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30">
                <a:moveTo>
                  <a:pt x="5" y="0"/>
                </a:moveTo>
                <a:lnTo>
                  <a:pt x="5" y="2"/>
                </a:lnTo>
                <a:lnTo>
                  <a:pt x="5" y="6"/>
                </a:lnTo>
                <a:lnTo>
                  <a:pt x="7" y="8"/>
                </a:lnTo>
                <a:lnTo>
                  <a:pt x="7" y="12"/>
                </a:lnTo>
                <a:lnTo>
                  <a:pt x="7" y="13"/>
                </a:lnTo>
                <a:lnTo>
                  <a:pt x="9" y="15"/>
                </a:lnTo>
                <a:lnTo>
                  <a:pt x="9" y="19"/>
                </a:lnTo>
                <a:lnTo>
                  <a:pt x="9" y="21"/>
                </a:lnTo>
                <a:lnTo>
                  <a:pt x="7" y="24"/>
                </a:lnTo>
                <a:lnTo>
                  <a:pt x="7" y="26"/>
                </a:lnTo>
                <a:lnTo>
                  <a:pt x="7" y="28"/>
                </a:lnTo>
                <a:lnTo>
                  <a:pt x="5" y="28"/>
                </a:lnTo>
                <a:lnTo>
                  <a:pt x="3" y="30"/>
                </a:lnTo>
                <a:lnTo>
                  <a:pt x="2" y="28"/>
                </a:lnTo>
                <a:lnTo>
                  <a:pt x="2" y="28"/>
                </a:lnTo>
                <a:lnTo>
                  <a:pt x="0" y="26"/>
                </a:lnTo>
                <a:lnTo>
                  <a:pt x="0" y="24"/>
                </a:lnTo>
                <a:lnTo>
                  <a:pt x="0" y="21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2"/>
                </a:lnTo>
                <a:lnTo>
                  <a:pt x="2" y="10"/>
                </a:lnTo>
                <a:lnTo>
                  <a:pt x="3" y="6"/>
                </a:lnTo>
                <a:lnTo>
                  <a:pt x="3" y="4"/>
                </a:lnTo>
                <a:lnTo>
                  <a:pt x="5" y="2"/>
                </a:lnTo>
                <a:lnTo>
                  <a:pt x="5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62" name="Freeform 2318"/>
          <p:cNvSpPr>
            <a:spLocks/>
          </p:cNvSpPr>
          <p:nvPr/>
        </p:nvSpPr>
        <p:spPr bwMode="auto">
          <a:xfrm>
            <a:off x="8450263" y="3613150"/>
            <a:ext cx="7937" cy="22225"/>
          </a:xfrm>
          <a:custGeom>
            <a:avLst/>
            <a:gdLst>
              <a:gd name="T0" fmla="*/ 5 w 9"/>
              <a:gd name="T1" fmla="*/ 0 h 30"/>
              <a:gd name="T2" fmla="*/ 5 w 9"/>
              <a:gd name="T3" fmla="*/ 2 h 30"/>
              <a:gd name="T4" fmla="*/ 5 w 9"/>
              <a:gd name="T5" fmla="*/ 6 h 30"/>
              <a:gd name="T6" fmla="*/ 7 w 9"/>
              <a:gd name="T7" fmla="*/ 8 h 30"/>
              <a:gd name="T8" fmla="*/ 7 w 9"/>
              <a:gd name="T9" fmla="*/ 12 h 30"/>
              <a:gd name="T10" fmla="*/ 7 w 9"/>
              <a:gd name="T11" fmla="*/ 13 h 30"/>
              <a:gd name="T12" fmla="*/ 9 w 9"/>
              <a:gd name="T13" fmla="*/ 15 h 30"/>
              <a:gd name="T14" fmla="*/ 9 w 9"/>
              <a:gd name="T15" fmla="*/ 19 h 30"/>
              <a:gd name="T16" fmla="*/ 9 w 9"/>
              <a:gd name="T17" fmla="*/ 21 h 30"/>
              <a:gd name="T18" fmla="*/ 7 w 9"/>
              <a:gd name="T19" fmla="*/ 24 h 30"/>
              <a:gd name="T20" fmla="*/ 7 w 9"/>
              <a:gd name="T21" fmla="*/ 26 h 30"/>
              <a:gd name="T22" fmla="*/ 7 w 9"/>
              <a:gd name="T23" fmla="*/ 28 h 30"/>
              <a:gd name="T24" fmla="*/ 5 w 9"/>
              <a:gd name="T25" fmla="*/ 28 h 30"/>
              <a:gd name="T26" fmla="*/ 3 w 9"/>
              <a:gd name="T27" fmla="*/ 30 h 30"/>
              <a:gd name="T28" fmla="*/ 2 w 9"/>
              <a:gd name="T29" fmla="*/ 28 h 30"/>
              <a:gd name="T30" fmla="*/ 2 w 9"/>
              <a:gd name="T31" fmla="*/ 28 h 30"/>
              <a:gd name="T32" fmla="*/ 0 w 9"/>
              <a:gd name="T33" fmla="*/ 26 h 30"/>
              <a:gd name="T34" fmla="*/ 0 w 9"/>
              <a:gd name="T35" fmla="*/ 24 h 30"/>
              <a:gd name="T36" fmla="*/ 0 w 9"/>
              <a:gd name="T37" fmla="*/ 21 h 30"/>
              <a:gd name="T38" fmla="*/ 0 w 9"/>
              <a:gd name="T39" fmla="*/ 19 h 30"/>
              <a:gd name="T40" fmla="*/ 0 w 9"/>
              <a:gd name="T41" fmla="*/ 15 h 30"/>
              <a:gd name="T42" fmla="*/ 0 w 9"/>
              <a:gd name="T43" fmla="*/ 13 h 30"/>
              <a:gd name="T44" fmla="*/ 0 w 9"/>
              <a:gd name="T45" fmla="*/ 12 h 30"/>
              <a:gd name="T46" fmla="*/ 2 w 9"/>
              <a:gd name="T47" fmla="*/ 10 h 30"/>
              <a:gd name="T48" fmla="*/ 3 w 9"/>
              <a:gd name="T49" fmla="*/ 6 h 30"/>
              <a:gd name="T50" fmla="*/ 3 w 9"/>
              <a:gd name="T51" fmla="*/ 4 h 30"/>
              <a:gd name="T52" fmla="*/ 5 w 9"/>
              <a:gd name="T53" fmla="*/ 2 h 30"/>
              <a:gd name="T54" fmla="*/ 5 w 9"/>
              <a:gd name="T55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30">
                <a:moveTo>
                  <a:pt x="5" y="0"/>
                </a:moveTo>
                <a:lnTo>
                  <a:pt x="5" y="2"/>
                </a:lnTo>
                <a:lnTo>
                  <a:pt x="5" y="6"/>
                </a:lnTo>
                <a:lnTo>
                  <a:pt x="7" y="8"/>
                </a:lnTo>
                <a:lnTo>
                  <a:pt x="7" y="12"/>
                </a:lnTo>
                <a:lnTo>
                  <a:pt x="7" y="13"/>
                </a:lnTo>
                <a:lnTo>
                  <a:pt x="9" y="15"/>
                </a:lnTo>
                <a:lnTo>
                  <a:pt x="9" y="19"/>
                </a:lnTo>
                <a:lnTo>
                  <a:pt x="9" y="21"/>
                </a:lnTo>
                <a:lnTo>
                  <a:pt x="7" y="24"/>
                </a:lnTo>
                <a:lnTo>
                  <a:pt x="7" y="26"/>
                </a:lnTo>
                <a:lnTo>
                  <a:pt x="7" y="28"/>
                </a:lnTo>
                <a:lnTo>
                  <a:pt x="5" y="28"/>
                </a:lnTo>
                <a:lnTo>
                  <a:pt x="3" y="30"/>
                </a:lnTo>
                <a:lnTo>
                  <a:pt x="2" y="28"/>
                </a:lnTo>
                <a:lnTo>
                  <a:pt x="2" y="28"/>
                </a:lnTo>
                <a:lnTo>
                  <a:pt x="0" y="26"/>
                </a:lnTo>
                <a:lnTo>
                  <a:pt x="0" y="24"/>
                </a:lnTo>
                <a:lnTo>
                  <a:pt x="0" y="21"/>
                </a:lnTo>
                <a:lnTo>
                  <a:pt x="0" y="19"/>
                </a:lnTo>
                <a:lnTo>
                  <a:pt x="0" y="15"/>
                </a:lnTo>
                <a:lnTo>
                  <a:pt x="0" y="13"/>
                </a:lnTo>
                <a:lnTo>
                  <a:pt x="0" y="12"/>
                </a:lnTo>
                <a:lnTo>
                  <a:pt x="2" y="10"/>
                </a:lnTo>
                <a:lnTo>
                  <a:pt x="3" y="6"/>
                </a:lnTo>
                <a:lnTo>
                  <a:pt x="3" y="4"/>
                </a:lnTo>
                <a:lnTo>
                  <a:pt x="5" y="2"/>
                </a:lnTo>
                <a:lnTo>
                  <a:pt x="5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63" name="Freeform 2319"/>
          <p:cNvSpPr>
            <a:spLocks/>
          </p:cNvSpPr>
          <p:nvPr/>
        </p:nvSpPr>
        <p:spPr bwMode="auto">
          <a:xfrm>
            <a:off x="8445500" y="3803650"/>
            <a:ext cx="12700" cy="26988"/>
          </a:xfrm>
          <a:custGeom>
            <a:avLst/>
            <a:gdLst>
              <a:gd name="T0" fmla="*/ 0 w 17"/>
              <a:gd name="T1" fmla="*/ 0 h 33"/>
              <a:gd name="T2" fmla="*/ 0 w 17"/>
              <a:gd name="T3" fmla="*/ 4 h 33"/>
              <a:gd name="T4" fmla="*/ 0 w 17"/>
              <a:gd name="T5" fmla="*/ 6 h 33"/>
              <a:gd name="T6" fmla="*/ 0 w 17"/>
              <a:gd name="T7" fmla="*/ 10 h 33"/>
              <a:gd name="T8" fmla="*/ 0 w 17"/>
              <a:gd name="T9" fmla="*/ 13 h 33"/>
              <a:gd name="T10" fmla="*/ 0 w 17"/>
              <a:gd name="T11" fmla="*/ 17 h 33"/>
              <a:gd name="T12" fmla="*/ 0 w 17"/>
              <a:gd name="T13" fmla="*/ 21 h 33"/>
              <a:gd name="T14" fmla="*/ 2 w 17"/>
              <a:gd name="T15" fmla="*/ 22 h 33"/>
              <a:gd name="T16" fmla="*/ 2 w 17"/>
              <a:gd name="T17" fmla="*/ 26 h 33"/>
              <a:gd name="T18" fmla="*/ 4 w 17"/>
              <a:gd name="T19" fmla="*/ 30 h 33"/>
              <a:gd name="T20" fmla="*/ 6 w 17"/>
              <a:gd name="T21" fmla="*/ 32 h 33"/>
              <a:gd name="T22" fmla="*/ 8 w 17"/>
              <a:gd name="T23" fmla="*/ 33 h 33"/>
              <a:gd name="T24" fmla="*/ 10 w 17"/>
              <a:gd name="T25" fmla="*/ 33 h 33"/>
              <a:gd name="T26" fmla="*/ 11 w 17"/>
              <a:gd name="T27" fmla="*/ 33 h 33"/>
              <a:gd name="T28" fmla="*/ 13 w 17"/>
              <a:gd name="T29" fmla="*/ 32 h 33"/>
              <a:gd name="T30" fmla="*/ 15 w 17"/>
              <a:gd name="T31" fmla="*/ 30 h 33"/>
              <a:gd name="T32" fmla="*/ 17 w 17"/>
              <a:gd name="T33" fmla="*/ 28 h 33"/>
              <a:gd name="T34" fmla="*/ 17 w 17"/>
              <a:gd name="T35" fmla="*/ 22 h 33"/>
              <a:gd name="T36" fmla="*/ 15 w 17"/>
              <a:gd name="T37" fmla="*/ 19 h 33"/>
              <a:gd name="T38" fmla="*/ 15 w 17"/>
              <a:gd name="T39" fmla="*/ 17 h 33"/>
              <a:gd name="T40" fmla="*/ 13 w 17"/>
              <a:gd name="T41" fmla="*/ 13 h 33"/>
              <a:gd name="T42" fmla="*/ 11 w 17"/>
              <a:gd name="T43" fmla="*/ 11 h 33"/>
              <a:gd name="T44" fmla="*/ 11 w 17"/>
              <a:gd name="T45" fmla="*/ 10 h 33"/>
              <a:gd name="T46" fmla="*/ 8 w 17"/>
              <a:gd name="T47" fmla="*/ 8 h 33"/>
              <a:gd name="T48" fmla="*/ 6 w 17"/>
              <a:gd name="T49" fmla="*/ 6 h 33"/>
              <a:gd name="T50" fmla="*/ 4 w 17"/>
              <a:gd name="T51" fmla="*/ 4 h 33"/>
              <a:gd name="T52" fmla="*/ 2 w 17"/>
              <a:gd name="T53" fmla="*/ 2 h 33"/>
              <a:gd name="T54" fmla="*/ 0 w 17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7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10"/>
                </a:lnTo>
                <a:lnTo>
                  <a:pt x="0" y="13"/>
                </a:lnTo>
                <a:lnTo>
                  <a:pt x="0" y="17"/>
                </a:lnTo>
                <a:lnTo>
                  <a:pt x="0" y="21"/>
                </a:lnTo>
                <a:lnTo>
                  <a:pt x="2" y="22"/>
                </a:lnTo>
                <a:lnTo>
                  <a:pt x="2" y="26"/>
                </a:lnTo>
                <a:lnTo>
                  <a:pt x="4" y="30"/>
                </a:lnTo>
                <a:lnTo>
                  <a:pt x="6" y="32"/>
                </a:lnTo>
                <a:lnTo>
                  <a:pt x="8" y="33"/>
                </a:lnTo>
                <a:lnTo>
                  <a:pt x="10" y="33"/>
                </a:lnTo>
                <a:lnTo>
                  <a:pt x="11" y="33"/>
                </a:lnTo>
                <a:lnTo>
                  <a:pt x="13" y="32"/>
                </a:lnTo>
                <a:lnTo>
                  <a:pt x="15" y="30"/>
                </a:lnTo>
                <a:lnTo>
                  <a:pt x="17" y="28"/>
                </a:lnTo>
                <a:lnTo>
                  <a:pt x="17" y="22"/>
                </a:lnTo>
                <a:lnTo>
                  <a:pt x="15" y="19"/>
                </a:lnTo>
                <a:lnTo>
                  <a:pt x="15" y="17"/>
                </a:lnTo>
                <a:lnTo>
                  <a:pt x="13" y="13"/>
                </a:lnTo>
                <a:lnTo>
                  <a:pt x="11" y="11"/>
                </a:lnTo>
                <a:lnTo>
                  <a:pt x="11" y="10"/>
                </a:lnTo>
                <a:lnTo>
                  <a:pt x="8" y="8"/>
                </a:lnTo>
                <a:lnTo>
                  <a:pt x="6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64" name="Freeform 2320"/>
          <p:cNvSpPr>
            <a:spLocks/>
          </p:cNvSpPr>
          <p:nvPr/>
        </p:nvSpPr>
        <p:spPr bwMode="auto">
          <a:xfrm>
            <a:off x="8445500" y="3803650"/>
            <a:ext cx="12700" cy="26988"/>
          </a:xfrm>
          <a:custGeom>
            <a:avLst/>
            <a:gdLst>
              <a:gd name="T0" fmla="*/ 0 w 17"/>
              <a:gd name="T1" fmla="*/ 0 h 33"/>
              <a:gd name="T2" fmla="*/ 0 w 17"/>
              <a:gd name="T3" fmla="*/ 4 h 33"/>
              <a:gd name="T4" fmla="*/ 0 w 17"/>
              <a:gd name="T5" fmla="*/ 6 h 33"/>
              <a:gd name="T6" fmla="*/ 0 w 17"/>
              <a:gd name="T7" fmla="*/ 10 h 33"/>
              <a:gd name="T8" fmla="*/ 0 w 17"/>
              <a:gd name="T9" fmla="*/ 13 h 33"/>
              <a:gd name="T10" fmla="*/ 0 w 17"/>
              <a:gd name="T11" fmla="*/ 17 h 33"/>
              <a:gd name="T12" fmla="*/ 0 w 17"/>
              <a:gd name="T13" fmla="*/ 21 h 33"/>
              <a:gd name="T14" fmla="*/ 2 w 17"/>
              <a:gd name="T15" fmla="*/ 22 h 33"/>
              <a:gd name="T16" fmla="*/ 2 w 17"/>
              <a:gd name="T17" fmla="*/ 26 h 33"/>
              <a:gd name="T18" fmla="*/ 4 w 17"/>
              <a:gd name="T19" fmla="*/ 30 h 33"/>
              <a:gd name="T20" fmla="*/ 6 w 17"/>
              <a:gd name="T21" fmla="*/ 32 h 33"/>
              <a:gd name="T22" fmla="*/ 8 w 17"/>
              <a:gd name="T23" fmla="*/ 33 h 33"/>
              <a:gd name="T24" fmla="*/ 10 w 17"/>
              <a:gd name="T25" fmla="*/ 33 h 33"/>
              <a:gd name="T26" fmla="*/ 11 w 17"/>
              <a:gd name="T27" fmla="*/ 33 h 33"/>
              <a:gd name="T28" fmla="*/ 13 w 17"/>
              <a:gd name="T29" fmla="*/ 32 h 33"/>
              <a:gd name="T30" fmla="*/ 15 w 17"/>
              <a:gd name="T31" fmla="*/ 30 h 33"/>
              <a:gd name="T32" fmla="*/ 17 w 17"/>
              <a:gd name="T33" fmla="*/ 28 h 33"/>
              <a:gd name="T34" fmla="*/ 17 w 17"/>
              <a:gd name="T35" fmla="*/ 22 h 33"/>
              <a:gd name="T36" fmla="*/ 15 w 17"/>
              <a:gd name="T37" fmla="*/ 19 h 33"/>
              <a:gd name="T38" fmla="*/ 15 w 17"/>
              <a:gd name="T39" fmla="*/ 17 h 33"/>
              <a:gd name="T40" fmla="*/ 13 w 17"/>
              <a:gd name="T41" fmla="*/ 13 h 33"/>
              <a:gd name="T42" fmla="*/ 11 w 17"/>
              <a:gd name="T43" fmla="*/ 11 h 33"/>
              <a:gd name="T44" fmla="*/ 11 w 17"/>
              <a:gd name="T45" fmla="*/ 10 h 33"/>
              <a:gd name="T46" fmla="*/ 8 w 17"/>
              <a:gd name="T47" fmla="*/ 8 h 33"/>
              <a:gd name="T48" fmla="*/ 6 w 17"/>
              <a:gd name="T49" fmla="*/ 6 h 33"/>
              <a:gd name="T50" fmla="*/ 4 w 17"/>
              <a:gd name="T51" fmla="*/ 4 h 33"/>
              <a:gd name="T52" fmla="*/ 2 w 17"/>
              <a:gd name="T53" fmla="*/ 2 h 33"/>
              <a:gd name="T54" fmla="*/ 0 w 17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7" h="33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10"/>
                </a:lnTo>
                <a:lnTo>
                  <a:pt x="0" y="13"/>
                </a:lnTo>
                <a:lnTo>
                  <a:pt x="0" y="17"/>
                </a:lnTo>
                <a:lnTo>
                  <a:pt x="0" y="21"/>
                </a:lnTo>
                <a:lnTo>
                  <a:pt x="2" y="22"/>
                </a:lnTo>
                <a:lnTo>
                  <a:pt x="2" y="26"/>
                </a:lnTo>
                <a:lnTo>
                  <a:pt x="4" y="30"/>
                </a:lnTo>
                <a:lnTo>
                  <a:pt x="6" y="32"/>
                </a:lnTo>
                <a:lnTo>
                  <a:pt x="8" y="33"/>
                </a:lnTo>
                <a:lnTo>
                  <a:pt x="10" y="33"/>
                </a:lnTo>
                <a:lnTo>
                  <a:pt x="11" y="33"/>
                </a:lnTo>
                <a:lnTo>
                  <a:pt x="13" y="32"/>
                </a:lnTo>
                <a:lnTo>
                  <a:pt x="15" y="30"/>
                </a:lnTo>
                <a:lnTo>
                  <a:pt x="17" y="28"/>
                </a:lnTo>
                <a:lnTo>
                  <a:pt x="17" y="22"/>
                </a:lnTo>
                <a:lnTo>
                  <a:pt x="15" y="19"/>
                </a:lnTo>
                <a:lnTo>
                  <a:pt x="15" y="17"/>
                </a:lnTo>
                <a:lnTo>
                  <a:pt x="13" y="13"/>
                </a:lnTo>
                <a:lnTo>
                  <a:pt x="11" y="11"/>
                </a:lnTo>
                <a:lnTo>
                  <a:pt x="11" y="10"/>
                </a:lnTo>
                <a:lnTo>
                  <a:pt x="8" y="8"/>
                </a:lnTo>
                <a:lnTo>
                  <a:pt x="6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65" name="Freeform 2321"/>
          <p:cNvSpPr>
            <a:spLocks/>
          </p:cNvSpPr>
          <p:nvPr/>
        </p:nvSpPr>
        <p:spPr bwMode="auto">
          <a:xfrm>
            <a:off x="8443913" y="3622675"/>
            <a:ext cx="12700" cy="25400"/>
          </a:xfrm>
          <a:custGeom>
            <a:avLst/>
            <a:gdLst>
              <a:gd name="T0" fmla="*/ 0 w 17"/>
              <a:gd name="T1" fmla="*/ 0 h 32"/>
              <a:gd name="T2" fmla="*/ 0 w 17"/>
              <a:gd name="T3" fmla="*/ 4 h 32"/>
              <a:gd name="T4" fmla="*/ 0 w 17"/>
              <a:gd name="T5" fmla="*/ 6 h 32"/>
              <a:gd name="T6" fmla="*/ 0 w 17"/>
              <a:gd name="T7" fmla="*/ 10 h 32"/>
              <a:gd name="T8" fmla="*/ 0 w 17"/>
              <a:gd name="T9" fmla="*/ 13 h 32"/>
              <a:gd name="T10" fmla="*/ 2 w 17"/>
              <a:gd name="T11" fmla="*/ 15 h 32"/>
              <a:gd name="T12" fmla="*/ 2 w 17"/>
              <a:gd name="T13" fmla="*/ 19 h 32"/>
              <a:gd name="T14" fmla="*/ 2 w 17"/>
              <a:gd name="T15" fmla="*/ 22 h 32"/>
              <a:gd name="T16" fmla="*/ 4 w 17"/>
              <a:gd name="T17" fmla="*/ 24 h 32"/>
              <a:gd name="T18" fmla="*/ 4 w 17"/>
              <a:gd name="T19" fmla="*/ 28 h 32"/>
              <a:gd name="T20" fmla="*/ 6 w 17"/>
              <a:gd name="T21" fmla="*/ 30 h 32"/>
              <a:gd name="T22" fmla="*/ 8 w 17"/>
              <a:gd name="T23" fmla="*/ 30 h 32"/>
              <a:gd name="T24" fmla="*/ 12 w 17"/>
              <a:gd name="T25" fmla="*/ 32 h 32"/>
              <a:gd name="T26" fmla="*/ 13 w 17"/>
              <a:gd name="T27" fmla="*/ 32 h 32"/>
              <a:gd name="T28" fmla="*/ 13 w 17"/>
              <a:gd name="T29" fmla="*/ 30 h 32"/>
              <a:gd name="T30" fmla="*/ 15 w 17"/>
              <a:gd name="T31" fmla="*/ 28 h 32"/>
              <a:gd name="T32" fmla="*/ 17 w 17"/>
              <a:gd name="T33" fmla="*/ 26 h 32"/>
              <a:gd name="T34" fmla="*/ 15 w 17"/>
              <a:gd name="T35" fmla="*/ 22 h 32"/>
              <a:gd name="T36" fmla="*/ 15 w 17"/>
              <a:gd name="T37" fmla="*/ 19 h 32"/>
              <a:gd name="T38" fmla="*/ 15 w 17"/>
              <a:gd name="T39" fmla="*/ 15 h 32"/>
              <a:gd name="T40" fmla="*/ 13 w 17"/>
              <a:gd name="T41" fmla="*/ 13 h 32"/>
              <a:gd name="T42" fmla="*/ 12 w 17"/>
              <a:gd name="T43" fmla="*/ 11 h 32"/>
              <a:gd name="T44" fmla="*/ 12 w 17"/>
              <a:gd name="T45" fmla="*/ 10 h 32"/>
              <a:gd name="T46" fmla="*/ 8 w 17"/>
              <a:gd name="T47" fmla="*/ 8 h 32"/>
              <a:gd name="T48" fmla="*/ 6 w 17"/>
              <a:gd name="T49" fmla="*/ 6 h 32"/>
              <a:gd name="T50" fmla="*/ 4 w 17"/>
              <a:gd name="T51" fmla="*/ 4 h 32"/>
              <a:gd name="T52" fmla="*/ 2 w 17"/>
              <a:gd name="T53" fmla="*/ 2 h 32"/>
              <a:gd name="T54" fmla="*/ 0 w 17"/>
              <a:gd name="T5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7" h="32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10"/>
                </a:lnTo>
                <a:lnTo>
                  <a:pt x="0" y="13"/>
                </a:lnTo>
                <a:lnTo>
                  <a:pt x="2" y="15"/>
                </a:lnTo>
                <a:lnTo>
                  <a:pt x="2" y="19"/>
                </a:lnTo>
                <a:lnTo>
                  <a:pt x="2" y="22"/>
                </a:lnTo>
                <a:lnTo>
                  <a:pt x="4" y="24"/>
                </a:lnTo>
                <a:lnTo>
                  <a:pt x="4" y="28"/>
                </a:lnTo>
                <a:lnTo>
                  <a:pt x="6" y="30"/>
                </a:lnTo>
                <a:lnTo>
                  <a:pt x="8" y="30"/>
                </a:lnTo>
                <a:lnTo>
                  <a:pt x="12" y="32"/>
                </a:lnTo>
                <a:lnTo>
                  <a:pt x="13" y="32"/>
                </a:lnTo>
                <a:lnTo>
                  <a:pt x="13" y="30"/>
                </a:lnTo>
                <a:lnTo>
                  <a:pt x="15" y="28"/>
                </a:lnTo>
                <a:lnTo>
                  <a:pt x="17" y="26"/>
                </a:lnTo>
                <a:lnTo>
                  <a:pt x="15" y="22"/>
                </a:lnTo>
                <a:lnTo>
                  <a:pt x="15" y="19"/>
                </a:lnTo>
                <a:lnTo>
                  <a:pt x="15" y="15"/>
                </a:lnTo>
                <a:lnTo>
                  <a:pt x="13" y="13"/>
                </a:lnTo>
                <a:lnTo>
                  <a:pt x="12" y="11"/>
                </a:lnTo>
                <a:lnTo>
                  <a:pt x="12" y="10"/>
                </a:lnTo>
                <a:lnTo>
                  <a:pt x="8" y="8"/>
                </a:lnTo>
                <a:lnTo>
                  <a:pt x="6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66" name="Freeform 2322"/>
          <p:cNvSpPr>
            <a:spLocks/>
          </p:cNvSpPr>
          <p:nvPr/>
        </p:nvSpPr>
        <p:spPr bwMode="auto">
          <a:xfrm>
            <a:off x="8443913" y="3622675"/>
            <a:ext cx="12700" cy="25400"/>
          </a:xfrm>
          <a:custGeom>
            <a:avLst/>
            <a:gdLst>
              <a:gd name="T0" fmla="*/ 0 w 17"/>
              <a:gd name="T1" fmla="*/ 0 h 32"/>
              <a:gd name="T2" fmla="*/ 0 w 17"/>
              <a:gd name="T3" fmla="*/ 4 h 32"/>
              <a:gd name="T4" fmla="*/ 0 w 17"/>
              <a:gd name="T5" fmla="*/ 6 h 32"/>
              <a:gd name="T6" fmla="*/ 0 w 17"/>
              <a:gd name="T7" fmla="*/ 10 h 32"/>
              <a:gd name="T8" fmla="*/ 0 w 17"/>
              <a:gd name="T9" fmla="*/ 13 h 32"/>
              <a:gd name="T10" fmla="*/ 2 w 17"/>
              <a:gd name="T11" fmla="*/ 15 h 32"/>
              <a:gd name="T12" fmla="*/ 2 w 17"/>
              <a:gd name="T13" fmla="*/ 19 h 32"/>
              <a:gd name="T14" fmla="*/ 2 w 17"/>
              <a:gd name="T15" fmla="*/ 22 h 32"/>
              <a:gd name="T16" fmla="*/ 4 w 17"/>
              <a:gd name="T17" fmla="*/ 24 h 32"/>
              <a:gd name="T18" fmla="*/ 4 w 17"/>
              <a:gd name="T19" fmla="*/ 28 h 32"/>
              <a:gd name="T20" fmla="*/ 6 w 17"/>
              <a:gd name="T21" fmla="*/ 30 h 32"/>
              <a:gd name="T22" fmla="*/ 8 w 17"/>
              <a:gd name="T23" fmla="*/ 30 h 32"/>
              <a:gd name="T24" fmla="*/ 12 w 17"/>
              <a:gd name="T25" fmla="*/ 32 h 32"/>
              <a:gd name="T26" fmla="*/ 13 w 17"/>
              <a:gd name="T27" fmla="*/ 32 h 32"/>
              <a:gd name="T28" fmla="*/ 13 w 17"/>
              <a:gd name="T29" fmla="*/ 30 h 32"/>
              <a:gd name="T30" fmla="*/ 15 w 17"/>
              <a:gd name="T31" fmla="*/ 28 h 32"/>
              <a:gd name="T32" fmla="*/ 17 w 17"/>
              <a:gd name="T33" fmla="*/ 26 h 32"/>
              <a:gd name="T34" fmla="*/ 15 w 17"/>
              <a:gd name="T35" fmla="*/ 22 h 32"/>
              <a:gd name="T36" fmla="*/ 15 w 17"/>
              <a:gd name="T37" fmla="*/ 19 h 32"/>
              <a:gd name="T38" fmla="*/ 15 w 17"/>
              <a:gd name="T39" fmla="*/ 15 h 32"/>
              <a:gd name="T40" fmla="*/ 13 w 17"/>
              <a:gd name="T41" fmla="*/ 13 h 32"/>
              <a:gd name="T42" fmla="*/ 12 w 17"/>
              <a:gd name="T43" fmla="*/ 11 h 32"/>
              <a:gd name="T44" fmla="*/ 12 w 17"/>
              <a:gd name="T45" fmla="*/ 10 h 32"/>
              <a:gd name="T46" fmla="*/ 8 w 17"/>
              <a:gd name="T47" fmla="*/ 8 h 32"/>
              <a:gd name="T48" fmla="*/ 6 w 17"/>
              <a:gd name="T49" fmla="*/ 6 h 32"/>
              <a:gd name="T50" fmla="*/ 4 w 17"/>
              <a:gd name="T51" fmla="*/ 4 h 32"/>
              <a:gd name="T52" fmla="*/ 2 w 17"/>
              <a:gd name="T53" fmla="*/ 2 h 32"/>
              <a:gd name="T54" fmla="*/ 0 w 17"/>
              <a:gd name="T5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7" h="32">
                <a:moveTo>
                  <a:pt x="0" y="0"/>
                </a:moveTo>
                <a:lnTo>
                  <a:pt x="0" y="4"/>
                </a:lnTo>
                <a:lnTo>
                  <a:pt x="0" y="6"/>
                </a:lnTo>
                <a:lnTo>
                  <a:pt x="0" y="10"/>
                </a:lnTo>
                <a:lnTo>
                  <a:pt x="0" y="13"/>
                </a:lnTo>
                <a:lnTo>
                  <a:pt x="2" y="15"/>
                </a:lnTo>
                <a:lnTo>
                  <a:pt x="2" y="19"/>
                </a:lnTo>
                <a:lnTo>
                  <a:pt x="2" y="22"/>
                </a:lnTo>
                <a:lnTo>
                  <a:pt x="4" y="24"/>
                </a:lnTo>
                <a:lnTo>
                  <a:pt x="4" y="28"/>
                </a:lnTo>
                <a:lnTo>
                  <a:pt x="6" y="30"/>
                </a:lnTo>
                <a:lnTo>
                  <a:pt x="8" y="30"/>
                </a:lnTo>
                <a:lnTo>
                  <a:pt x="12" y="32"/>
                </a:lnTo>
                <a:lnTo>
                  <a:pt x="13" y="32"/>
                </a:lnTo>
                <a:lnTo>
                  <a:pt x="13" y="30"/>
                </a:lnTo>
                <a:lnTo>
                  <a:pt x="15" y="28"/>
                </a:lnTo>
                <a:lnTo>
                  <a:pt x="17" y="26"/>
                </a:lnTo>
                <a:lnTo>
                  <a:pt x="15" y="22"/>
                </a:lnTo>
                <a:lnTo>
                  <a:pt x="15" y="19"/>
                </a:lnTo>
                <a:lnTo>
                  <a:pt x="15" y="15"/>
                </a:lnTo>
                <a:lnTo>
                  <a:pt x="13" y="13"/>
                </a:lnTo>
                <a:lnTo>
                  <a:pt x="12" y="11"/>
                </a:lnTo>
                <a:lnTo>
                  <a:pt x="12" y="10"/>
                </a:lnTo>
                <a:lnTo>
                  <a:pt x="8" y="8"/>
                </a:lnTo>
                <a:lnTo>
                  <a:pt x="6" y="6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67" name="Freeform 2323"/>
          <p:cNvSpPr>
            <a:spLocks/>
          </p:cNvSpPr>
          <p:nvPr/>
        </p:nvSpPr>
        <p:spPr bwMode="auto">
          <a:xfrm>
            <a:off x="8456613" y="3670300"/>
            <a:ext cx="12700" cy="25400"/>
          </a:xfrm>
          <a:custGeom>
            <a:avLst/>
            <a:gdLst>
              <a:gd name="T0" fmla="*/ 17 w 17"/>
              <a:gd name="T1" fmla="*/ 0 h 33"/>
              <a:gd name="T2" fmla="*/ 15 w 17"/>
              <a:gd name="T3" fmla="*/ 4 h 33"/>
              <a:gd name="T4" fmla="*/ 15 w 17"/>
              <a:gd name="T5" fmla="*/ 6 h 33"/>
              <a:gd name="T6" fmla="*/ 15 w 17"/>
              <a:gd name="T7" fmla="*/ 9 h 33"/>
              <a:gd name="T8" fmla="*/ 15 w 17"/>
              <a:gd name="T9" fmla="*/ 13 h 33"/>
              <a:gd name="T10" fmla="*/ 15 w 17"/>
              <a:gd name="T11" fmla="*/ 17 h 33"/>
              <a:gd name="T12" fmla="*/ 15 w 17"/>
              <a:gd name="T13" fmla="*/ 20 h 33"/>
              <a:gd name="T14" fmla="*/ 15 w 17"/>
              <a:gd name="T15" fmla="*/ 22 h 33"/>
              <a:gd name="T16" fmla="*/ 13 w 17"/>
              <a:gd name="T17" fmla="*/ 26 h 33"/>
              <a:gd name="T18" fmla="*/ 11 w 17"/>
              <a:gd name="T19" fmla="*/ 30 h 33"/>
              <a:gd name="T20" fmla="*/ 9 w 17"/>
              <a:gd name="T21" fmla="*/ 31 h 33"/>
              <a:gd name="T22" fmla="*/ 8 w 17"/>
              <a:gd name="T23" fmla="*/ 33 h 33"/>
              <a:gd name="T24" fmla="*/ 6 w 17"/>
              <a:gd name="T25" fmla="*/ 33 h 33"/>
              <a:gd name="T26" fmla="*/ 4 w 17"/>
              <a:gd name="T27" fmla="*/ 33 h 33"/>
              <a:gd name="T28" fmla="*/ 2 w 17"/>
              <a:gd name="T29" fmla="*/ 31 h 33"/>
              <a:gd name="T30" fmla="*/ 0 w 17"/>
              <a:gd name="T31" fmla="*/ 30 h 33"/>
              <a:gd name="T32" fmla="*/ 0 w 17"/>
              <a:gd name="T33" fmla="*/ 28 h 33"/>
              <a:gd name="T34" fmla="*/ 0 w 17"/>
              <a:gd name="T35" fmla="*/ 22 h 33"/>
              <a:gd name="T36" fmla="*/ 0 w 17"/>
              <a:gd name="T37" fmla="*/ 19 h 33"/>
              <a:gd name="T38" fmla="*/ 2 w 17"/>
              <a:gd name="T39" fmla="*/ 17 h 33"/>
              <a:gd name="T40" fmla="*/ 2 w 17"/>
              <a:gd name="T41" fmla="*/ 13 h 33"/>
              <a:gd name="T42" fmla="*/ 4 w 17"/>
              <a:gd name="T43" fmla="*/ 11 h 33"/>
              <a:gd name="T44" fmla="*/ 6 w 17"/>
              <a:gd name="T45" fmla="*/ 9 h 33"/>
              <a:gd name="T46" fmla="*/ 8 w 17"/>
              <a:gd name="T47" fmla="*/ 8 h 33"/>
              <a:gd name="T48" fmla="*/ 9 w 17"/>
              <a:gd name="T49" fmla="*/ 6 h 33"/>
              <a:gd name="T50" fmla="*/ 11 w 17"/>
              <a:gd name="T51" fmla="*/ 4 h 33"/>
              <a:gd name="T52" fmla="*/ 13 w 17"/>
              <a:gd name="T53" fmla="*/ 2 h 33"/>
              <a:gd name="T54" fmla="*/ 17 w 17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7" h="33">
                <a:moveTo>
                  <a:pt x="17" y="0"/>
                </a:moveTo>
                <a:lnTo>
                  <a:pt x="15" y="4"/>
                </a:lnTo>
                <a:lnTo>
                  <a:pt x="15" y="6"/>
                </a:lnTo>
                <a:lnTo>
                  <a:pt x="15" y="9"/>
                </a:lnTo>
                <a:lnTo>
                  <a:pt x="15" y="13"/>
                </a:lnTo>
                <a:lnTo>
                  <a:pt x="15" y="17"/>
                </a:lnTo>
                <a:lnTo>
                  <a:pt x="15" y="20"/>
                </a:lnTo>
                <a:lnTo>
                  <a:pt x="15" y="22"/>
                </a:lnTo>
                <a:lnTo>
                  <a:pt x="13" y="26"/>
                </a:lnTo>
                <a:lnTo>
                  <a:pt x="11" y="30"/>
                </a:lnTo>
                <a:lnTo>
                  <a:pt x="9" y="31"/>
                </a:lnTo>
                <a:lnTo>
                  <a:pt x="8" y="33"/>
                </a:lnTo>
                <a:lnTo>
                  <a:pt x="6" y="33"/>
                </a:lnTo>
                <a:lnTo>
                  <a:pt x="4" y="33"/>
                </a:lnTo>
                <a:lnTo>
                  <a:pt x="2" y="31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9"/>
                </a:lnTo>
                <a:lnTo>
                  <a:pt x="2" y="17"/>
                </a:lnTo>
                <a:lnTo>
                  <a:pt x="2" y="13"/>
                </a:lnTo>
                <a:lnTo>
                  <a:pt x="4" y="11"/>
                </a:lnTo>
                <a:lnTo>
                  <a:pt x="6" y="9"/>
                </a:lnTo>
                <a:lnTo>
                  <a:pt x="8" y="8"/>
                </a:lnTo>
                <a:lnTo>
                  <a:pt x="9" y="6"/>
                </a:lnTo>
                <a:lnTo>
                  <a:pt x="11" y="4"/>
                </a:lnTo>
                <a:lnTo>
                  <a:pt x="13" y="2"/>
                </a:lnTo>
                <a:lnTo>
                  <a:pt x="17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68" name="Freeform 2324"/>
          <p:cNvSpPr>
            <a:spLocks/>
          </p:cNvSpPr>
          <p:nvPr/>
        </p:nvSpPr>
        <p:spPr bwMode="auto">
          <a:xfrm>
            <a:off x="8456613" y="3670300"/>
            <a:ext cx="12700" cy="25400"/>
          </a:xfrm>
          <a:custGeom>
            <a:avLst/>
            <a:gdLst>
              <a:gd name="T0" fmla="*/ 17 w 17"/>
              <a:gd name="T1" fmla="*/ 0 h 33"/>
              <a:gd name="T2" fmla="*/ 15 w 17"/>
              <a:gd name="T3" fmla="*/ 4 h 33"/>
              <a:gd name="T4" fmla="*/ 15 w 17"/>
              <a:gd name="T5" fmla="*/ 6 h 33"/>
              <a:gd name="T6" fmla="*/ 15 w 17"/>
              <a:gd name="T7" fmla="*/ 9 h 33"/>
              <a:gd name="T8" fmla="*/ 15 w 17"/>
              <a:gd name="T9" fmla="*/ 13 h 33"/>
              <a:gd name="T10" fmla="*/ 15 w 17"/>
              <a:gd name="T11" fmla="*/ 17 h 33"/>
              <a:gd name="T12" fmla="*/ 15 w 17"/>
              <a:gd name="T13" fmla="*/ 20 h 33"/>
              <a:gd name="T14" fmla="*/ 15 w 17"/>
              <a:gd name="T15" fmla="*/ 22 h 33"/>
              <a:gd name="T16" fmla="*/ 13 w 17"/>
              <a:gd name="T17" fmla="*/ 26 h 33"/>
              <a:gd name="T18" fmla="*/ 11 w 17"/>
              <a:gd name="T19" fmla="*/ 30 h 33"/>
              <a:gd name="T20" fmla="*/ 9 w 17"/>
              <a:gd name="T21" fmla="*/ 31 h 33"/>
              <a:gd name="T22" fmla="*/ 8 w 17"/>
              <a:gd name="T23" fmla="*/ 33 h 33"/>
              <a:gd name="T24" fmla="*/ 6 w 17"/>
              <a:gd name="T25" fmla="*/ 33 h 33"/>
              <a:gd name="T26" fmla="*/ 4 w 17"/>
              <a:gd name="T27" fmla="*/ 33 h 33"/>
              <a:gd name="T28" fmla="*/ 2 w 17"/>
              <a:gd name="T29" fmla="*/ 31 h 33"/>
              <a:gd name="T30" fmla="*/ 0 w 17"/>
              <a:gd name="T31" fmla="*/ 30 h 33"/>
              <a:gd name="T32" fmla="*/ 0 w 17"/>
              <a:gd name="T33" fmla="*/ 28 h 33"/>
              <a:gd name="T34" fmla="*/ 0 w 17"/>
              <a:gd name="T35" fmla="*/ 22 h 33"/>
              <a:gd name="T36" fmla="*/ 0 w 17"/>
              <a:gd name="T37" fmla="*/ 19 h 33"/>
              <a:gd name="T38" fmla="*/ 2 w 17"/>
              <a:gd name="T39" fmla="*/ 17 h 33"/>
              <a:gd name="T40" fmla="*/ 2 w 17"/>
              <a:gd name="T41" fmla="*/ 13 h 33"/>
              <a:gd name="T42" fmla="*/ 4 w 17"/>
              <a:gd name="T43" fmla="*/ 11 h 33"/>
              <a:gd name="T44" fmla="*/ 6 w 17"/>
              <a:gd name="T45" fmla="*/ 9 h 33"/>
              <a:gd name="T46" fmla="*/ 8 w 17"/>
              <a:gd name="T47" fmla="*/ 8 h 33"/>
              <a:gd name="T48" fmla="*/ 9 w 17"/>
              <a:gd name="T49" fmla="*/ 6 h 33"/>
              <a:gd name="T50" fmla="*/ 11 w 17"/>
              <a:gd name="T51" fmla="*/ 4 h 33"/>
              <a:gd name="T52" fmla="*/ 13 w 17"/>
              <a:gd name="T53" fmla="*/ 2 h 33"/>
              <a:gd name="T54" fmla="*/ 17 w 17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7" h="33">
                <a:moveTo>
                  <a:pt x="17" y="0"/>
                </a:moveTo>
                <a:lnTo>
                  <a:pt x="15" y="4"/>
                </a:lnTo>
                <a:lnTo>
                  <a:pt x="15" y="6"/>
                </a:lnTo>
                <a:lnTo>
                  <a:pt x="15" y="9"/>
                </a:lnTo>
                <a:lnTo>
                  <a:pt x="15" y="13"/>
                </a:lnTo>
                <a:lnTo>
                  <a:pt x="15" y="17"/>
                </a:lnTo>
                <a:lnTo>
                  <a:pt x="15" y="20"/>
                </a:lnTo>
                <a:lnTo>
                  <a:pt x="15" y="22"/>
                </a:lnTo>
                <a:lnTo>
                  <a:pt x="13" y="26"/>
                </a:lnTo>
                <a:lnTo>
                  <a:pt x="11" y="30"/>
                </a:lnTo>
                <a:lnTo>
                  <a:pt x="9" y="31"/>
                </a:lnTo>
                <a:lnTo>
                  <a:pt x="8" y="33"/>
                </a:lnTo>
                <a:lnTo>
                  <a:pt x="6" y="33"/>
                </a:lnTo>
                <a:lnTo>
                  <a:pt x="4" y="33"/>
                </a:lnTo>
                <a:lnTo>
                  <a:pt x="2" y="31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9"/>
                </a:lnTo>
                <a:lnTo>
                  <a:pt x="2" y="17"/>
                </a:lnTo>
                <a:lnTo>
                  <a:pt x="2" y="13"/>
                </a:lnTo>
                <a:lnTo>
                  <a:pt x="4" y="11"/>
                </a:lnTo>
                <a:lnTo>
                  <a:pt x="6" y="9"/>
                </a:lnTo>
                <a:lnTo>
                  <a:pt x="8" y="8"/>
                </a:lnTo>
                <a:lnTo>
                  <a:pt x="9" y="6"/>
                </a:lnTo>
                <a:lnTo>
                  <a:pt x="11" y="4"/>
                </a:lnTo>
                <a:lnTo>
                  <a:pt x="13" y="2"/>
                </a:lnTo>
                <a:lnTo>
                  <a:pt x="17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69" name="Freeform 2325"/>
          <p:cNvSpPr>
            <a:spLocks/>
          </p:cNvSpPr>
          <p:nvPr/>
        </p:nvSpPr>
        <p:spPr bwMode="auto">
          <a:xfrm>
            <a:off x="8456613" y="3689350"/>
            <a:ext cx="12700" cy="26988"/>
          </a:xfrm>
          <a:custGeom>
            <a:avLst/>
            <a:gdLst>
              <a:gd name="T0" fmla="*/ 19 w 19"/>
              <a:gd name="T1" fmla="*/ 0 h 33"/>
              <a:gd name="T2" fmla="*/ 17 w 19"/>
              <a:gd name="T3" fmla="*/ 4 h 33"/>
              <a:gd name="T4" fmla="*/ 17 w 19"/>
              <a:gd name="T5" fmla="*/ 5 h 33"/>
              <a:gd name="T6" fmla="*/ 17 w 19"/>
              <a:gd name="T7" fmla="*/ 9 h 33"/>
              <a:gd name="T8" fmla="*/ 17 w 19"/>
              <a:gd name="T9" fmla="*/ 13 h 33"/>
              <a:gd name="T10" fmla="*/ 17 w 19"/>
              <a:gd name="T11" fmla="*/ 16 h 33"/>
              <a:gd name="T12" fmla="*/ 17 w 19"/>
              <a:gd name="T13" fmla="*/ 20 h 33"/>
              <a:gd name="T14" fmla="*/ 17 w 19"/>
              <a:gd name="T15" fmla="*/ 22 h 33"/>
              <a:gd name="T16" fmla="*/ 15 w 19"/>
              <a:gd name="T17" fmla="*/ 26 h 33"/>
              <a:gd name="T18" fmla="*/ 13 w 19"/>
              <a:gd name="T19" fmla="*/ 29 h 33"/>
              <a:gd name="T20" fmla="*/ 11 w 19"/>
              <a:gd name="T21" fmla="*/ 31 h 33"/>
              <a:gd name="T22" fmla="*/ 9 w 19"/>
              <a:gd name="T23" fmla="*/ 33 h 33"/>
              <a:gd name="T24" fmla="*/ 6 w 19"/>
              <a:gd name="T25" fmla="*/ 33 h 33"/>
              <a:gd name="T26" fmla="*/ 4 w 19"/>
              <a:gd name="T27" fmla="*/ 33 h 33"/>
              <a:gd name="T28" fmla="*/ 2 w 19"/>
              <a:gd name="T29" fmla="*/ 31 h 33"/>
              <a:gd name="T30" fmla="*/ 0 w 19"/>
              <a:gd name="T31" fmla="*/ 29 h 33"/>
              <a:gd name="T32" fmla="*/ 0 w 19"/>
              <a:gd name="T33" fmla="*/ 27 h 33"/>
              <a:gd name="T34" fmla="*/ 0 w 19"/>
              <a:gd name="T35" fmla="*/ 22 h 33"/>
              <a:gd name="T36" fmla="*/ 0 w 19"/>
              <a:gd name="T37" fmla="*/ 18 h 33"/>
              <a:gd name="T38" fmla="*/ 2 w 19"/>
              <a:gd name="T39" fmla="*/ 16 h 33"/>
              <a:gd name="T40" fmla="*/ 4 w 19"/>
              <a:gd name="T41" fmla="*/ 13 h 33"/>
              <a:gd name="T42" fmla="*/ 4 w 19"/>
              <a:gd name="T43" fmla="*/ 11 h 33"/>
              <a:gd name="T44" fmla="*/ 6 w 19"/>
              <a:gd name="T45" fmla="*/ 9 h 33"/>
              <a:gd name="T46" fmla="*/ 8 w 19"/>
              <a:gd name="T47" fmla="*/ 7 h 33"/>
              <a:gd name="T48" fmla="*/ 11 w 19"/>
              <a:gd name="T49" fmla="*/ 5 h 33"/>
              <a:gd name="T50" fmla="*/ 13 w 19"/>
              <a:gd name="T51" fmla="*/ 4 h 33"/>
              <a:gd name="T52" fmla="*/ 15 w 19"/>
              <a:gd name="T53" fmla="*/ 2 h 33"/>
              <a:gd name="T54" fmla="*/ 19 w 19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3">
                <a:moveTo>
                  <a:pt x="19" y="0"/>
                </a:moveTo>
                <a:lnTo>
                  <a:pt x="17" y="4"/>
                </a:lnTo>
                <a:lnTo>
                  <a:pt x="17" y="5"/>
                </a:lnTo>
                <a:lnTo>
                  <a:pt x="17" y="9"/>
                </a:lnTo>
                <a:lnTo>
                  <a:pt x="17" y="13"/>
                </a:lnTo>
                <a:lnTo>
                  <a:pt x="17" y="16"/>
                </a:lnTo>
                <a:lnTo>
                  <a:pt x="17" y="20"/>
                </a:lnTo>
                <a:lnTo>
                  <a:pt x="17" y="22"/>
                </a:lnTo>
                <a:lnTo>
                  <a:pt x="15" y="26"/>
                </a:lnTo>
                <a:lnTo>
                  <a:pt x="13" y="29"/>
                </a:lnTo>
                <a:lnTo>
                  <a:pt x="11" y="31"/>
                </a:lnTo>
                <a:lnTo>
                  <a:pt x="9" y="33"/>
                </a:lnTo>
                <a:lnTo>
                  <a:pt x="6" y="33"/>
                </a:lnTo>
                <a:lnTo>
                  <a:pt x="4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3"/>
                </a:lnTo>
                <a:lnTo>
                  <a:pt x="4" y="11"/>
                </a:lnTo>
                <a:lnTo>
                  <a:pt x="6" y="9"/>
                </a:lnTo>
                <a:lnTo>
                  <a:pt x="8" y="7"/>
                </a:lnTo>
                <a:lnTo>
                  <a:pt x="11" y="5"/>
                </a:lnTo>
                <a:lnTo>
                  <a:pt x="13" y="4"/>
                </a:lnTo>
                <a:lnTo>
                  <a:pt x="15" y="2"/>
                </a:lnTo>
                <a:lnTo>
                  <a:pt x="19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70" name="Freeform 2326"/>
          <p:cNvSpPr>
            <a:spLocks/>
          </p:cNvSpPr>
          <p:nvPr/>
        </p:nvSpPr>
        <p:spPr bwMode="auto">
          <a:xfrm>
            <a:off x="8456613" y="3689350"/>
            <a:ext cx="12700" cy="26988"/>
          </a:xfrm>
          <a:custGeom>
            <a:avLst/>
            <a:gdLst>
              <a:gd name="T0" fmla="*/ 19 w 19"/>
              <a:gd name="T1" fmla="*/ 0 h 33"/>
              <a:gd name="T2" fmla="*/ 17 w 19"/>
              <a:gd name="T3" fmla="*/ 4 h 33"/>
              <a:gd name="T4" fmla="*/ 17 w 19"/>
              <a:gd name="T5" fmla="*/ 5 h 33"/>
              <a:gd name="T6" fmla="*/ 17 w 19"/>
              <a:gd name="T7" fmla="*/ 9 h 33"/>
              <a:gd name="T8" fmla="*/ 17 w 19"/>
              <a:gd name="T9" fmla="*/ 13 h 33"/>
              <a:gd name="T10" fmla="*/ 17 w 19"/>
              <a:gd name="T11" fmla="*/ 16 h 33"/>
              <a:gd name="T12" fmla="*/ 17 w 19"/>
              <a:gd name="T13" fmla="*/ 20 h 33"/>
              <a:gd name="T14" fmla="*/ 17 w 19"/>
              <a:gd name="T15" fmla="*/ 22 h 33"/>
              <a:gd name="T16" fmla="*/ 15 w 19"/>
              <a:gd name="T17" fmla="*/ 26 h 33"/>
              <a:gd name="T18" fmla="*/ 13 w 19"/>
              <a:gd name="T19" fmla="*/ 29 h 33"/>
              <a:gd name="T20" fmla="*/ 11 w 19"/>
              <a:gd name="T21" fmla="*/ 31 h 33"/>
              <a:gd name="T22" fmla="*/ 9 w 19"/>
              <a:gd name="T23" fmla="*/ 33 h 33"/>
              <a:gd name="T24" fmla="*/ 6 w 19"/>
              <a:gd name="T25" fmla="*/ 33 h 33"/>
              <a:gd name="T26" fmla="*/ 4 w 19"/>
              <a:gd name="T27" fmla="*/ 33 h 33"/>
              <a:gd name="T28" fmla="*/ 2 w 19"/>
              <a:gd name="T29" fmla="*/ 31 h 33"/>
              <a:gd name="T30" fmla="*/ 0 w 19"/>
              <a:gd name="T31" fmla="*/ 29 h 33"/>
              <a:gd name="T32" fmla="*/ 0 w 19"/>
              <a:gd name="T33" fmla="*/ 27 h 33"/>
              <a:gd name="T34" fmla="*/ 0 w 19"/>
              <a:gd name="T35" fmla="*/ 22 h 33"/>
              <a:gd name="T36" fmla="*/ 0 w 19"/>
              <a:gd name="T37" fmla="*/ 18 h 33"/>
              <a:gd name="T38" fmla="*/ 2 w 19"/>
              <a:gd name="T39" fmla="*/ 16 h 33"/>
              <a:gd name="T40" fmla="*/ 4 w 19"/>
              <a:gd name="T41" fmla="*/ 13 h 33"/>
              <a:gd name="T42" fmla="*/ 4 w 19"/>
              <a:gd name="T43" fmla="*/ 11 h 33"/>
              <a:gd name="T44" fmla="*/ 6 w 19"/>
              <a:gd name="T45" fmla="*/ 9 h 33"/>
              <a:gd name="T46" fmla="*/ 8 w 19"/>
              <a:gd name="T47" fmla="*/ 7 h 33"/>
              <a:gd name="T48" fmla="*/ 11 w 19"/>
              <a:gd name="T49" fmla="*/ 5 h 33"/>
              <a:gd name="T50" fmla="*/ 13 w 19"/>
              <a:gd name="T51" fmla="*/ 4 h 33"/>
              <a:gd name="T52" fmla="*/ 15 w 19"/>
              <a:gd name="T53" fmla="*/ 2 h 33"/>
              <a:gd name="T54" fmla="*/ 19 w 19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3">
                <a:moveTo>
                  <a:pt x="19" y="0"/>
                </a:moveTo>
                <a:lnTo>
                  <a:pt x="17" y="4"/>
                </a:lnTo>
                <a:lnTo>
                  <a:pt x="17" y="5"/>
                </a:lnTo>
                <a:lnTo>
                  <a:pt x="17" y="9"/>
                </a:lnTo>
                <a:lnTo>
                  <a:pt x="17" y="13"/>
                </a:lnTo>
                <a:lnTo>
                  <a:pt x="17" y="16"/>
                </a:lnTo>
                <a:lnTo>
                  <a:pt x="17" y="20"/>
                </a:lnTo>
                <a:lnTo>
                  <a:pt x="17" y="22"/>
                </a:lnTo>
                <a:lnTo>
                  <a:pt x="15" y="26"/>
                </a:lnTo>
                <a:lnTo>
                  <a:pt x="13" y="29"/>
                </a:lnTo>
                <a:lnTo>
                  <a:pt x="11" y="31"/>
                </a:lnTo>
                <a:lnTo>
                  <a:pt x="9" y="33"/>
                </a:lnTo>
                <a:lnTo>
                  <a:pt x="6" y="33"/>
                </a:lnTo>
                <a:lnTo>
                  <a:pt x="4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3"/>
                </a:lnTo>
                <a:lnTo>
                  <a:pt x="4" y="11"/>
                </a:lnTo>
                <a:lnTo>
                  <a:pt x="6" y="9"/>
                </a:lnTo>
                <a:lnTo>
                  <a:pt x="8" y="7"/>
                </a:lnTo>
                <a:lnTo>
                  <a:pt x="11" y="5"/>
                </a:lnTo>
                <a:lnTo>
                  <a:pt x="13" y="4"/>
                </a:lnTo>
                <a:lnTo>
                  <a:pt x="15" y="2"/>
                </a:lnTo>
                <a:lnTo>
                  <a:pt x="19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71" name="Freeform 2327"/>
          <p:cNvSpPr>
            <a:spLocks/>
          </p:cNvSpPr>
          <p:nvPr/>
        </p:nvSpPr>
        <p:spPr bwMode="auto">
          <a:xfrm>
            <a:off x="8456613" y="3708400"/>
            <a:ext cx="12700" cy="26988"/>
          </a:xfrm>
          <a:custGeom>
            <a:avLst/>
            <a:gdLst>
              <a:gd name="T0" fmla="*/ 19 w 19"/>
              <a:gd name="T1" fmla="*/ 0 h 33"/>
              <a:gd name="T2" fmla="*/ 17 w 19"/>
              <a:gd name="T3" fmla="*/ 3 h 33"/>
              <a:gd name="T4" fmla="*/ 17 w 19"/>
              <a:gd name="T5" fmla="*/ 5 h 33"/>
              <a:gd name="T6" fmla="*/ 17 w 19"/>
              <a:gd name="T7" fmla="*/ 9 h 33"/>
              <a:gd name="T8" fmla="*/ 17 w 19"/>
              <a:gd name="T9" fmla="*/ 13 h 33"/>
              <a:gd name="T10" fmla="*/ 17 w 19"/>
              <a:gd name="T11" fmla="*/ 16 h 33"/>
              <a:gd name="T12" fmla="*/ 17 w 19"/>
              <a:gd name="T13" fmla="*/ 20 h 33"/>
              <a:gd name="T14" fmla="*/ 17 w 19"/>
              <a:gd name="T15" fmla="*/ 22 h 33"/>
              <a:gd name="T16" fmla="*/ 15 w 19"/>
              <a:gd name="T17" fmla="*/ 26 h 33"/>
              <a:gd name="T18" fmla="*/ 13 w 19"/>
              <a:gd name="T19" fmla="*/ 29 h 33"/>
              <a:gd name="T20" fmla="*/ 11 w 19"/>
              <a:gd name="T21" fmla="*/ 31 h 33"/>
              <a:gd name="T22" fmla="*/ 9 w 19"/>
              <a:gd name="T23" fmla="*/ 33 h 33"/>
              <a:gd name="T24" fmla="*/ 6 w 19"/>
              <a:gd name="T25" fmla="*/ 33 h 33"/>
              <a:gd name="T26" fmla="*/ 4 w 19"/>
              <a:gd name="T27" fmla="*/ 33 h 33"/>
              <a:gd name="T28" fmla="*/ 2 w 19"/>
              <a:gd name="T29" fmla="*/ 31 h 33"/>
              <a:gd name="T30" fmla="*/ 0 w 19"/>
              <a:gd name="T31" fmla="*/ 29 h 33"/>
              <a:gd name="T32" fmla="*/ 0 w 19"/>
              <a:gd name="T33" fmla="*/ 27 h 33"/>
              <a:gd name="T34" fmla="*/ 0 w 19"/>
              <a:gd name="T35" fmla="*/ 22 h 33"/>
              <a:gd name="T36" fmla="*/ 0 w 19"/>
              <a:gd name="T37" fmla="*/ 18 h 33"/>
              <a:gd name="T38" fmla="*/ 2 w 19"/>
              <a:gd name="T39" fmla="*/ 16 h 33"/>
              <a:gd name="T40" fmla="*/ 4 w 19"/>
              <a:gd name="T41" fmla="*/ 13 h 33"/>
              <a:gd name="T42" fmla="*/ 4 w 19"/>
              <a:gd name="T43" fmla="*/ 11 h 33"/>
              <a:gd name="T44" fmla="*/ 6 w 19"/>
              <a:gd name="T45" fmla="*/ 9 h 33"/>
              <a:gd name="T46" fmla="*/ 8 w 19"/>
              <a:gd name="T47" fmla="*/ 7 h 33"/>
              <a:gd name="T48" fmla="*/ 11 w 19"/>
              <a:gd name="T49" fmla="*/ 5 h 33"/>
              <a:gd name="T50" fmla="*/ 13 w 19"/>
              <a:gd name="T51" fmla="*/ 3 h 33"/>
              <a:gd name="T52" fmla="*/ 15 w 19"/>
              <a:gd name="T53" fmla="*/ 2 h 33"/>
              <a:gd name="T54" fmla="*/ 19 w 19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3">
                <a:moveTo>
                  <a:pt x="19" y="0"/>
                </a:moveTo>
                <a:lnTo>
                  <a:pt x="17" y="3"/>
                </a:lnTo>
                <a:lnTo>
                  <a:pt x="17" y="5"/>
                </a:lnTo>
                <a:lnTo>
                  <a:pt x="17" y="9"/>
                </a:lnTo>
                <a:lnTo>
                  <a:pt x="17" y="13"/>
                </a:lnTo>
                <a:lnTo>
                  <a:pt x="17" y="16"/>
                </a:lnTo>
                <a:lnTo>
                  <a:pt x="17" y="20"/>
                </a:lnTo>
                <a:lnTo>
                  <a:pt x="17" y="22"/>
                </a:lnTo>
                <a:lnTo>
                  <a:pt x="15" y="26"/>
                </a:lnTo>
                <a:lnTo>
                  <a:pt x="13" y="29"/>
                </a:lnTo>
                <a:lnTo>
                  <a:pt x="11" y="31"/>
                </a:lnTo>
                <a:lnTo>
                  <a:pt x="9" y="33"/>
                </a:lnTo>
                <a:lnTo>
                  <a:pt x="6" y="33"/>
                </a:lnTo>
                <a:lnTo>
                  <a:pt x="4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3"/>
                </a:lnTo>
                <a:lnTo>
                  <a:pt x="4" y="11"/>
                </a:lnTo>
                <a:lnTo>
                  <a:pt x="6" y="9"/>
                </a:lnTo>
                <a:lnTo>
                  <a:pt x="8" y="7"/>
                </a:lnTo>
                <a:lnTo>
                  <a:pt x="11" y="5"/>
                </a:lnTo>
                <a:lnTo>
                  <a:pt x="13" y="3"/>
                </a:lnTo>
                <a:lnTo>
                  <a:pt x="15" y="2"/>
                </a:lnTo>
                <a:lnTo>
                  <a:pt x="19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72" name="Freeform 2328"/>
          <p:cNvSpPr>
            <a:spLocks/>
          </p:cNvSpPr>
          <p:nvPr/>
        </p:nvSpPr>
        <p:spPr bwMode="auto">
          <a:xfrm>
            <a:off x="8456613" y="3708400"/>
            <a:ext cx="12700" cy="26988"/>
          </a:xfrm>
          <a:custGeom>
            <a:avLst/>
            <a:gdLst>
              <a:gd name="T0" fmla="*/ 19 w 19"/>
              <a:gd name="T1" fmla="*/ 0 h 33"/>
              <a:gd name="T2" fmla="*/ 17 w 19"/>
              <a:gd name="T3" fmla="*/ 3 h 33"/>
              <a:gd name="T4" fmla="*/ 17 w 19"/>
              <a:gd name="T5" fmla="*/ 5 h 33"/>
              <a:gd name="T6" fmla="*/ 17 w 19"/>
              <a:gd name="T7" fmla="*/ 9 h 33"/>
              <a:gd name="T8" fmla="*/ 17 w 19"/>
              <a:gd name="T9" fmla="*/ 13 h 33"/>
              <a:gd name="T10" fmla="*/ 17 w 19"/>
              <a:gd name="T11" fmla="*/ 16 h 33"/>
              <a:gd name="T12" fmla="*/ 17 w 19"/>
              <a:gd name="T13" fmla="*/ 20 h 33"/>
              <a:gd name="T14" fmla="*/ 17 w 19"/>
              <a:gd name="T15" fmla="*/ 22 h 33"/>
              <a:gd name="T16" fmla="*/ 15 w 19"/>
              <a:gd name="T17" fmla="*/ 26 h 33"/>
              <a:gd name="T18" fmla="*/ 13 w 19"/>
              <a:gd name="T19" fmla="*/ 29 h 33"/>
              <a:gd name="T20" fmla="*/ 11 w 19"/>
              <a:gd name="T21" fmla="*/ 31 h 33"/>
              <a:gd name="T22" fmla="*/ 9 w 19"/>
              <a:gd name="T23" fmla="*/ 33 h 33"/>
              <a:gd name="T24" fmla="*/ 6 w 19"/>
              <a:gd name="T25" fmla="*/ 33 h 33"/>
              <a:gd name="T26" fmla="*/ 4 w 19"/>
              <a:gd name="T27" fmla="*/ 33 h 33"/>
              <a:gd name="T28" fmla="*/ 2 w 19"/>
              <a:gd name="T29" fmla="*/ 31 h 33"/>
              <a:gd name="T30" fmla="*/ 0 w 19"/>
              <a:gd name="T31" fmla="*/ 29 h 33"/>
              <a:gd name="T32" fmla="*/ 0 w 19"/>
              <a:gd name="T33" fmla="*/ 27 h 33"/>
              <a:gd name="T34" fmla="*/ 0 w 19"/>
              <a:gd name="T35" fmla="*/ 22 h 33"/>
              <a:gd name="T36" fmla="*/ 0 w 19"/>
              <a:gd name="T37" fmla="*/ 18 h 33"/>
              <a:gd name="T38" fmla="*/ 2 w 19"/>
              <a:gd name="T39" fmla="*/ 16 h 33"/>
              <a:gd name="T40" fmla="*/ 4 w 19"/>
              <a:gd name="T41" fmla="*/ 13 h 33"/>
              <a:gd name="T42" fmla="*/ 4 w 19"/>
              <a:gd name="T43" fmla="*/ 11 h 33"/>
              <a:gd name="T44" fmla="*/ 6 w 19"/>
              <a:gd name="T45" fmla="*/ 9 h 33"/>
              <a:gd name="T46" fmla="*/ 8 w 19"/>
              <a:gd name="T47" fmla="*/ 7 h 33"/>
              <a:gd name="T48" fmla="*/ 11 w 19"/>
              <a:gd name="T49" fmla="*/ 5 h 33"/>
              <a:gd name="T50" fmla="*/ 13 w 19"/>
              <a:gd name="T51" fmla="*/ 3 h 33"/>
              <a:gd name="T52" fmla="*/ 15 w 19"/>
              <a:gd name="T53" fmla="*/ 2 h 33"/>
              <a:gd name="T54" fmla="*/ 19 w 19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3">
                <a:moveTo>
                  <a:pt x="19" y="0"/>
                </a:moveTo>
                <a:lnTo>
                  <a:pt x="17" y="3"/>
                </a:lnTo>
                <a:lnTo>
                  <a:pt x="17" y="5"/>
                </a:lnTo>
                <a:lnTo>
                  <a:pt x="17" y="9"/>
                </a:lnTo>
                <a:lnTo>
                  <a:pt x="17" y="13"/>
                </a:lnTo>
                <a:lnTo>
                  <a:pt x="17" y="16"/>
                </a:lnTo>
                <a:lnTo>
                  <a:pt x="17" y="20"/>
                </a:lnTo>
                <a:lnTo>
                  <a:pt x="17" y="22"/>
                </a:lnTo>
                <a:lnTo>
                  <a:pt x="15" y="26"/>
                </a:lnTo>
                <a:lnTo>
                  <a:pt x="13" y="29"/>
                </a:lnTo>
                <a:lnTo>
                  <a:pt x="11" y="31"/>
                </a:lnTo>
                <a:lnTo>
                  <a:pt x="9" y="33"/>
                </a:lnTo>
                <a:lnTo>
                  <a:pt x="6" y="33"/>
                </a:lnTo>
                <a:lnTo>
                  <a:pt x="4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3"/>
                </a:lnTo>
                <a:lnTo>
                  <a:pt x="4" y="11"/>
                </a:lnTo>
                <a:lnTo>
                  <a:pt x="6" y="9"/>
                </a:lnTo>
                <a:lnTo>
                  <a:pt x="8" y="7"/>
                </a:lnTo>
                <a:lnTo>
                  <a:pt x="11" y="5"/>
                </a:lnTo>
                <a:lnTo>
                  <a:pt x="13" y="3"/>
                </a:lnTo>
                <a:lnTo>
                  <a:pt x="15" y="2"/>
                </a:lnTo>
                <a:lnTo>
                  <a:pt x="19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73" name="Freeform 2329"/>
          <p:cNvSpPr>
            <a:spLocks/>
          </p:cNvSpPr>
          <p:nvPr/>
        </p:nvSpPr>
        <p:spPr bwMode="auto">
          <a:xfrm>
            <a:off x="8456613" y="3729038"/>
            <a:ext cx="12700" cy="26987"/>
          </a:xfrm>
          <a:custGeom>
            <a:avLst/>
            <a:gdLst>
              <a:gd name="T0" fmla="*/ 19 w 19"/>
              <a:gd name="T1" fmla="*/ 0 h 33"/>
              <a:gd name="T2" fmla="*/ 17 w 19"/>
              <a:gd name="T3" fmla="*/ 3 h 33"/>
              <a:gd name="T4" fmla="*/ 17 w 19"/>
              <a:gd name="T5" fmla="*/ 5 h 33"/>
              <a:gd name="T6" fmla="*/ 17 w 19"/>
              <a:gd name="T7" fmla="*/ 9 h 33"/>
              <a:gd name="T8" fmla="*/ 17 w 19"/>
              <a:gd name="T9" fmla="*/ 12 h 33"/>
              <a:gd name="T10" fmla="*/ 17 w 19"/>
              <a:gd name="T11" fmla="*/ 16 h 33"/>
              <a:gd name="T12" fmla="*/ 17 w 19"/>
              <a:gd name="T13" fmla="*/ 20 h 33"/>
              <a:gd name="T14" fmla="*/ 17 w 19"/>
              <a:gd name="T15" fmla="*/ 22 h 33"/>
              <a:gd name="T16" fmla="*/ 15 w 19"/>
              <a:gd name="T17" fmla="*/ 25 h 33"/>
              <a:gd name="T18" fmla="*/ 13 w 19"/>
              <a:gd name="T19" fmla="*/ 29 h 33"/>
              <a:gd name="T20" fmla="*/ 11 w 19"/>
              <a:gd name="T21" fmla="*/ 31 h 33"/>
              <a:gd name="T22" fmla="*/ 9 w 19"/>
              <a:gd name="T23" fmla="*/ 33 h 33"/>
              <a:gd name="T24" fmla="*/ 6 w 19"/>
              <a:gd name="T25" fmla="*/ 33 h 33"/>
              <a:gd name="T26" fmla="*/ 4 w 19"/>
              <a:gd name="T27" fmla="*/ 33 h 33"/>
              <a:gd name="T28" fmla="*/ 2 w 19"/>
              <a:gd name="T29" fmla="*/ 31 h 33"/>
              <a:gd name="T30" fmla="*/ 0 w 19"/>
              <a:gd name="T31" fmla="*/ 29 h 33"/>
              <a:gd name="T32" fmla="*/ 0 w 19"/>
              <a:gd name="T33" fmla="*/ 27 h 33"/>
              <a:gd name="T34" fmla="*/ 0 w 19"/>
              <a:gd name="T35" fmla="*/ 22 h 33"/>
              <a:gd name="T36" fmla="*/ 0 w 19"/>
              <a:gd name="T37" fmla="*/ 18 h 33"/>
              <a:gd name="T38" fmla="*/ 2 w 19"/>
              <a:gd name="T39" fmla="*/ 16 h 33"/>
              <a:gd name="T40" fmla="*/ 4 w 19"/>
              <a:gd name="T41" fmla="*/ 12 h 33"/>
              <a:gd name="T42" fmla="*/ 4 w 19"/>
              <a:gd name="T43" fmla="*/ 11 h 33"/>
              <a:gd name="T44" fmla="*/ 6 w 19"/>
              <a:gd name="T45" fmla="*/ 9 h 33"/>
              <a:gd name="T46" fmla="*/ 8 w 19"/>
              <a:gd name="T47" fmla="*/ 7 h 33"/>
              <a:gd name="T48" fmla="*/ 11 w 19"/>
              <a:gd name="T49" fmla="*/ 5 h 33"/>
              <a:gd name="T50" fmla="*/ 13 w 19"/>
              <a:gd name="T51" fmla="*/ 3 h 33"/>
              <a:gd name="T52" fmla="*/ 15 w 19"/>
              <a:gd name="T53" fmla="*/ 1 h 33"/>
              <a:gd name="T54" fmla="*/ 19 w 19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3">
                <a:moveTo>
                  <a:pt x="19" y="0"/>
                </a:moveTo>
                <a:lnTo>
                  <a:pt x="17" y="3"/>
                </a:lnTo>
                <a:lnTo>
                  <a:pt x="17" y="5"/>
                </a:lnTo>
                <a:lnTo>
                  <a:pt x="17" y="9"/>
                </a:lnTo>
                <a:lnTo>
                  <a:pt x="17" y="12"/>
                </a:lnTo>
                <a:lnTo>
                  <a:pt x="17" y="16"/>
                </a:lnTo>
                <a:lnTo>
                  <a:pt x="17" y="20"/>
                </a:lnTo>
                <a:lnTo>
                  <a:pt x="17" y="22"/>
                </a:lnTo>
                <a:lnTo>
                  <a:pt x="15" y="25"/>
                </a:lnTo>
                <a:lnTo>
                  <a:pt x="13" y="29"/>
                </a:lnTo>
                <a:lnTo>
                  <a:pt x="11" y="31"/>
                </a:lnTo>
                <a:lnTo>
                  <a:pt x="9" y="33"/>
                </a:lnTo>
                <a:lnTo>
                  <a:pt x="6" y="33"/>
                </a:lnTo>
                <a:lnTo>
                  <a:pt x="4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2"/>
                </a:lnTo>
                <a:lnTo>
                  <a:pt x="4" y="11"/>
                </a:lnTo>
                <a:lnTo>
                  <a:pt x="6" y="9"/>
                </a:lnTo>
                <a:lnTo>
                  <a:pt x="8" y="7"/>
                </a:lnTo>
                <a:lnTo>
                  <a:pt x="11" y="5"/>
                </a:lnTo>
                <a:lnTo>
                  <a:pt x="13" y="3"/>
                </a:lnTo>
                <a:lnTo>
                  <a:pt x="15" y="1"/>
                </a:lnTo>
                <a:lnTo>
                  <a:pt x="19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74" name="Freeform 2330"/>
          <p:cNvSpPr>
            <a:spLocks/>
          </p:cNvSpPr>
          <p:nvPr/>
        </p:nvSpPr>
        <p:spPr bwMode="auto">
          <a:xfrm>
            <a:off x="8456613" y="3729038"/>
            <a:ext cx="12700" cy="26987"/>
          </a:xfrm>
          <a:custGeom>
            <a:avLst/>
            <a:gdLst>
              <a:gd name="T0" fmla="*/ 19 w 19"/>
              <a:gd name="T1" fmla="*/ 0 h 33"/>
              <a:gd name="T2" fmla="*/ 17 w 19"/>
              <a:gd name="T3" fmla="*/ 3 h 33"/>
              <a:gd name="T4" fmla="*/ 17 w 19"/>
              <a:gd name="T5" fmla="*/ 5 h 33"/>
              <a:gd name="T6" fmla="*/ 17 w 19"/>
              <a:gd name="T7" fmla="*/ 9 h 33"/>
              <a:gd name="T8" fmla="*/ 17 w 19"/>
              <a:gd name="T9" fmla="*/ 12 h 33"/>
              <a:gd name="T10" fmla="*/ 17 w 19"/>
              <a:gd name="T11" fmla="*/ 16 h 33"/>
              <a:gd name="T12" fmla="*/ 17 w 19"/>
              <a:gd name="T13" fmla="*/ 20 h 33"/>
              <a:gd name="T14" fmla="*/ 17 w 19"/>
              <a:gd name="T15" fmla="*/ 22 h 33"/>
              <a:gd name="T16" fmla="*/ 15 w 19"/>
              <a:gd name="T17" fmla="*/ 25 h 33"/>
              <a:gd name="T18" fmla="*/ 13 w 19"/>
              <a:gd name="T19" fmla="*/ 29 h 33"/>
              <a:gd name="T20" fmla="*/ 11 w 19"/>
              <a:gd name="T21" fmla="*/ 31 h 33"/>
              <a:gd name="T22" fmla="*/ 9 w 19"/>
              <a:gd name="T23" fmla="*/ 33 h 33"/>
              <a:gd name="T24" fmla="*/ 6 w 19"/>
              <a:gd name="T25" fmla="*/ 33 h 33"/>
              <a:gd name="T26" fmla="*/ 4 w 19"/>
              <a:gd name="T27" fmla="*/ 33 h 33"/>
              <a:gd name="T28" fmla="*/ 2 w 19"/>
              <a:gd name="T29" fmla="*/ 31 h 33"/>
              <a:gd name="T30" fmla="*/ 0 w 19"/>
              <a:gd name="T31" fmla="*/ 29 h 33"/>
              <a:gd name="T32" fmla="*/ 0 w 19"/>
              <a:gd name="T33" fmla="*/ 27 h 33"/>
              <a:gd name="T34" fmla="*/ 0 w 19"/>
              <a:gd name="T35" fmla="*/ 22 h 33"/>
              <a:gd name="T36" fmla="*/ 0 w 19"/>
              <a:gd name="T37" fmla="*/ 18 h 33"/>
              <a:gd name="T38" fmla="*/ 2 w 19"/>
              <a:gd name="T39" fmla="*/ 16 h 33"/>
              <a:gd name="T40" fmla="*/ 4 w 19"/>
              <a:gd name="T41" fmla="*/ 12 h 33"/>
              <a:gd name="T42" fmla="*/ 4 w 19"/>
              <a:gd name="T43" fmla="*/ 11 h 33"/>
              <a:gd name="T44" fmla="*/ 6 w 19"/>
              <a:gd name="T45" fmla="*/ 9 h 33"/>
              <a:gd name="T46" fmla="*/ 8 w 19"/>
              <a:gd name="T47" fmla="*/ 7 h 33"/>
              <a:gd name="T48" fmla="*/ 11 w 19"/>
              <a:gd name="T49" fmla="*/ 5 h 33"/>
              <a:gd name="T50" fmla="*/ 13 w 19"/>
              <a:gd name="T51" fmla="*/ 3 h 33"/>
              <a:gd name="T52" fmla="*/ 15 w 19"/>
              <a:gd name="T53" fmla="*/ 1 h 33"/>
              <a:gd name="T54" fmla="*/ 19 w 19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3">
                <a:moveTo>
                  <a:pt x="19" y="0"/>
                </a:moveTo>
                <a:lnTo>
                  <a:pt x="17" y="3"/>
                </a:lnTo>
                <a:lnTo>
                  <a:pt x="17" y="5"/>
                </a:lnTo>
                <a:lnTo>
                  <a:pt x="17" y="9"/>
                </a:lnTo>
                <a:lnTo>
                  <a:pt x="17" y="12"/>
                </a:lnTo>
                <a:lnTo>
                  <a:pt x="17" y="16"/>
                </a:lnTo>
                <a:lnTo>
                  <a:pt x="17" y="20"/>
                </a:lnTo>
                <a:lnTo>
                  <a:pt x="17" y="22"/>
                </a:lnTo>
                <a:lnTo>
                  <a:pt x="15" y="25"/>
                </a:lnTo>
                <a:lnTo>
                  <a:pt x="13" y="29"/>
                </a:lnTo>
                <a:lnTo>
                  <a:pt x="11" y="31"/>
                </a:lnTo>
                <a:lnTo>
                  <a:pt x="9" y="33"/>
                </a:lnTo>
                <a:lnTo>
                  <a:pt x="6" y="33"/>
                </a:lnTo>
                <a:lnTo>
                  <a:pt x="4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2"/>
                </a:lnTo>
                <a:lnTo>
                  <a:pt x="4" y="11"/>
                </a:lnTo>
                <a:lnTo>
                  <a:pt x="6" y="9"/>
                </a:lnTo>
                <a:lnTo>
                  <a:pt x="8" y="7"/>
                </a:lnTo>
                <a:lnTo>
                  <a:pt x="11" y="5"/>
                </a:lnTo>
                <a:lnTo>
                  <a:pt x="13" y="3"/>
                </a:lnTo>
                <a:lnTo>
                  <a:pt x="15" y="1"/>
                </a:lnTo>
                <a:lnTo>
                  <a:pt x="19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75" name="Freeform 2331"/>
          <p:cNvSpPr>
            <a:spLocks/>
          </p:cNvSpPr>
          <p:nvPr/>
        </p:nvSpPr>
        <p:spPr bwMode="auto">
          <a:xfrm>
            <a:off x="8456613" y="3749675"/>
            <a:ext cx="12700" cy="26988"/>
          </a:xfrm>
          <a:custGeom>
            <a:avLst/>
            <a:gdLst>
              <a:gd name="T0" fmla="*/ 17 w 17"/>
              <a:gd name="T1" fmla="*/ 0 h 33"/>
              <a:gd name="T2" fmla="*/ 15 w 17"/>
              <a:gd name="T3" fmla="*/ 4 h 33"/>
              <a:gd name="T4" fmla="*/ 15 w 17"/>
              <a:gd name="T5" fmla="*/ 6 h 33"/>
              <a:gd name="T6" fmla="*/ 15 w 17"/>
              <a:gd name="T7" fmla="*/ 9 h 33"/>
              <a:gd name="T8" fmla="*/ 15 w 17"/>
              <a:gd name="T9" fmla="*/ 13 h 33"/>
              <a:gd name="T10" fmla="*/ 15 w 17"/>
              <a:gd name="T11" fmla="*/ 17 h 33"/>
              <a:gd name="T12" fmla="*/ 15 w 17"/>
              <a:gd name="T13" fmla="*/ 21 h 33"/>
              <a:gd name="T14" fmla="*/ 15 w 17"/>
              <a:gd name="T15" fmla="*/ 22 h 33"/>
              <a:gd name="T16" fmla="*/ 13 w 17"/>
              <a:gd name="T17" fmla="*/ 26 h 33"/>
              <a:gd name="T18" fmla="*/ 11 w 17"/>
              <a:gd name="T19" fmla="*/ 30 h 33"/>
              <a:gd name="T20" fmla="*/ 9 w 17"/>
              <a:gd name="T21" fmla="*/ 32 h 33"/>
              <a:gd name="T22" fmla="*/ 8 w 17"/>
              <a:gd name="T23" fmla="*/ 33 h 33"/>
              <a:gd name="T24" fmla="*/ 6 w 17"/>
              <a:gd name="T25" fmla="*/ 33 h 33"/>
              <a:gd name="T26" fmla="*/ 4 w 17"/>
              <a:gd name="T27" fmla="*/ 33 h 33"/>
              <a:gd name="T28" fmla="*/ 2 w 17"/>
              <a:gd name="T29" fmla="*/ 32 h 33"/>
              <a:gd name="T30" fmla="*/ 0 w 17"/>
              <a:gd name="T31" fmla="*/ 30 h 33"/>
              <a:gd name="T32" fmla="*/ 0 w 17"/>
              <a:gd name="T33" fmla="*/ 28 h 33"/>
              <a:gd name="T34" fmla="*/ 0 w 17"/>
              <a:gd name="T35" fmla="*/ 22 h 33"/>
              <a:gd name="T36" fmla="*/ 0 w 17"/>
              <a:gd name="T37" fmla="*/ 19 h 33"/>
              <a:gd name="T38" fmla="*/ 2 w 17"/>
              <a:gd name="T39" fmla="*/ 17 h 33"/>
              <a:gd name="T40" fmla="*/ 2 w 17"/>
              <a:gd name="T41" fmla="*/ 13 h 33"/>
              <a:gd name="T42" fmla="*/ 4 w 17"/>
              <a:gd name="T43" fmla="*/ 11 h 33"/>
              <a:gd name="T44" fmla="*/ 6 w 17"/>
              <a:gd name="T45" fmla="*/ 9 h 33"/>
              <a:gd name="T46" fmla="*/ 8 w 17"/>
              <a:gd name="T47" fmla="*/ 8 h 33"/>
              <a:gd name="T48" fmla="*/ 9 w 17"/>
              <a:gd name="T49" fmla="*/ 6 h 33"/>
              <a:gd name="T50" fmla="*/ 11 w 17"/>
              <a:gd name="T51" fmla="*/ 4 h 33"/>
              <a:gd name="T52" fmla="*/ 13 w 17"/>
              <a:gd name="T53" fmla="*/ 2 h 33"/>
              <a:gd name="T54" fmla="*/ 17 w 17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7" h="33">
                <a:moveTo>
                  <a:pt x="17" y="0"/>
                </a:moveTo>
                <a:lnTo>
                  <a:pt x="15" y="4"/>
                </a:lnTo>
                <a:lnTo>
                  <a:pt x="15" y="6"/>
                </a:lnTo>
                <a:lnTo>
                  <a:pt x="15" y="9"/>
                </a:lnTo>
                <a:lnTo>
                  <a:pt x="15" y="13"/>
                </a:lnTo>
                <a:lnTo>
                  <a:pt x="15" y="17"/>
                </a:lnTo>
                <a:lnTo>
                  <a:pt x="15" y="21"/>
                </a:lnTo>
                <a:lnTo>
                  <a:pt x="15" y="22"/>
                </a:lnTo>
                <a:lnTo>
                  <a:pt x="13" y="26"/>
                </a:lnTo>
                <a:lnTo>
                  <a:pt x="11" y="30"/>
                </a:lnTo>
                <a:lnTo>
                  <a:pt x="9" y="32"/>
                </a:lnTo>
                <a:lnTo>
                  <a:pt x="8" y="33"/>
                </a:lnTo>
                <a:lnTo>
                  <a:pt x="6" y="33"/>
                </a:lnTo>
                <a:lnTo>
                  <a:pt x="4" y="33"/>
                </a:lnTo>
                <a:lnTo>
                  <a:pt x="2" y="32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9"/>
                </a:lnTo>
                <a:lnTo>
                  <a:pt x="2" y="17"/>
                </a:lnTo>
                <a:lnTo>
                  <a:pt x="2" y="13"/>
                </a:lnTo>
                <a:lnTo>
                  <a:pt x="4" y="11"/>
                </a:lnTo>
                <a:lnTo>
                  <a:pt x="6" y="9"/>
                </a:lnTo>
                <a:lnTo>
                  <a:pt x="8" y="8"/>
                </a:lnTo>
                <a:lnTo>
                  <a:pt x="9" y="6"/>
                </a:lnTo>
                <a:lnTo>
                  <a:pt x="11" y="4"/>
                </a:lnTo>
                <a:lnTo>
                  <a:pt x="13" y="2"/>
                </a:lnTo>
                <a:lnTo>
                  <a:pt x="17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76" name="Freeform 2332"/>
          <p:cNvSpPr>
            <a:spLocks/>
          </p:cNvSpPr>
          <p:nvPr/>
        </p:nvSpPr>
        <p:spPr bwMode="auto">
          <a:xfrm>
            <a:off x="8456613" y="3749675"/>
            <a:ext cx="12700" cy="26988"/>
          </a:xfrm>
          <a:custGeom>
            <a:avLst/>
            <a:gdLst>
              <a:gd name="T0" fmla="*/ 17 w 17"/>
              <a:gd name="T1" fmla="*/ 0 h 33"/>
              <a:gd name="T2" fmla="*/ 15 w 17"/>
              <a:gd name="T3" fmla="*/ 4 h 33"/>
              <a:gd name="T4" fmla="*/ 15 w 17"/>
              <a:gd name="T5" fmla="*/ 6 h 33"/>
              <a:gd name="T6" fmla="*/ 15 w 17"/>
              <a:gd name="T7" fmla="*/ 9 h 33"/>
              <a:gd name="T8" fmla="*/ 15 w 17"/>
              <a:gd name="T9" fmla="*/ 13 h 33"/>
              <a:gd name="T10" fmla="*/ 15 w 17"/>
              <a:gd name="T11" fmla="*/ 17 h 33"/>
              <a:gd name="T12" fmla="*/ 15 w 17"/>
              <a:gd name="T13" fmla="*/ 21 h 33"/>
              <a:gd name="T14" fmla="*/ 15 w 17"/>
              <a:gd name="T15" fmla="*/ 22 h 33"/>
              <a:gd name="T16" fmla="*/ 13 w 17"/>
              <a:gd name="T17" fmla="*/ 26 h 33"/>
              <a:gd name="T18" fmla="*/ 11 w 17"/>
              <a:gd name="T19" fmla="*/ 30 h 33"/>
              <a:gd name="T20" fmla="*/ 9 w 17"/>
              <a:gd name="T21" fmla="*/ 32 h 33"/>
              <a:gd name="T22" fmla="*/ 8 w 17"/>
              <a:gd name="T23" fmla="*/ 33 h 33"/>
              <a:gd name="T24" fmla="*/ 6 w 17"/>
              <a:gd name="T25" fmla="*/ 33 h 33"/>
              <a:gd name="T26" fmla="*/ 4 w 17"/>
              <a:gd name="T27" fmla="*/ 33 h 33"/>
              <a:gd name="T28" fmla="*/ 2 w 17"/>
              <a:gd name="T29" fmla="*/ 32 h 33"/>
              <a:gd name="T30" fmla="*/ 0 w 17"/>
              <a:gd name="T31" fmla="*/ 30 h 33"/>
              <a:gd name="T32" fmla="*/ 0 w 17"/>
              <a:gd name="T33" fmla="*/ 28 h 33"/>
              <a:gd name="T34" fmla="*/ 0 w 17"/>
              <a:gd name="T35" fmla="*/ 22 h 33"/>
              <a:gd name="T36" fmla="*/ 0 w 17"/>
              <a:gd name="T37" fmla="*/ 19 h 33"/>
              <a:gd name="T38" fmla="*/ 2 w 17"/>
              <a:gd name="T39" fmla="*/ 17 h 33"/>
              <a:gd name="T40" fmla="*/ 2 w 17"/>
              <a:gd name="T41" fmla="*/ 13 h 33"/>
              <a:gd name="T42" fmla="*/ 4 w 17"/>
              <a:gd name="T43" fmla="*/ 11 h 33"/>
              <a:gd name="T44" fmla="*/ 6 w 17"/>
              <a:gd name="T45" fmla="*/ 9 h 33"/>
              <a:gd name="T46" fmla="*/ 8 w 17"/>
              <a:gd name="T47" fmla="*/ 8 h 33"/>
              <a:gd name="T48" fmla="*/ 9 w 17"/>
              <a:gd name="T49" fmla="*/ 6 h 33"/>
              <a:gd name="T50" fmla="*/ 11 w 17"/>
              <a:gd name="T51" fmla="*/ 4 h 33"/>
              <a:gd name="T52" fmla="*/ 13 w 17"/>
              <a:gd name="T53" fmla="*/ 2 h 33"/>
              <a:gd name="T54" fmla="*/ 17 w 17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7" h="33">
                <a:moveTo>
                  <a:pt x="17" y="0"/>
                </a:moveTo>
                <a:lnTo>
                  <a:pt x="15" y="4"/>
                </a:lnTo>
                <a:lnTo>
                  <a:pt x="15" y="6"/>
                </a:lnTo>
                <a:lnTo>
                  <a:pt x="15" y="9"/>
                </a:lnTo>
                <a:lnTo>
                  <a:pt x="15" y="13"/>
                </a:lnTo>
                <a:lnTo>
                  <a:pt x="15" y="17"/>
                </a:lnTo>
                <a:lnTo>
                  <a:pt x="15" y="21"/>
                </a:lnTo>
                <a:lnTo>
                  <a:pt x="15" y="22"/>
                </a:lnTo>
                <a:lnTo>
                  <a:pt x="13" y="26"/>
                </a:lnTo>
                <a:lnTo>
                  <a:pt x="11" y="30"/>
                </a:lnTo>
                <a:lnTo>
                  <a:pt x="9" y="32"/>
                </a:lnTo>
                <a:lnTo>
                  <a:pt x="8" y="33"/>
                </a:lnTo>
                <a:lnTo>
                  <a:pt x="6" y="33"/>
                </a:lnTo>
                <a:lnTo>
                  <a:pt x="4" y="33"/>
                </a:lnTo>
                <a:lnTo>
                  <a:pt x="2" y="32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9"/>
                </a:lnTo>
                <a:lnTo>
                  <a:pt x="2" y="17"/>
                </a:lnTo>
                <a:lnTo>
                  <a:pt x="2" y="13"/>
                </a:lnTo>
                <a:lnTo>
                  <a:pt x="4" y="11"/>
                </a:lnTo>
                <a:lnTo>
                  <a:pt x="6" y="9"/>
                </a:lnTo>
                <a:lnTo>
                  <a:pt x="8" y="8"/>
                </a:lnTo>
                <a:lnTo>
                  <a:pt x="9" y="6"/>
                </a:lnTo>
                <a:lnTo>
                  <a:pt x="11" y="4"/>
                </a:lnTo>
                <a:lnTo>
                  <a:pt x="13" y="2"/>
                </a:lnTo>
                <a:lnTo>
                  <a:pt x="17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77" name="Freeform 2333"/>
          <p:cNvSpPr>
            <a:spLocks/>
          </p:cNvSpPr>
          <p:nvPr/>
        </p:nvSpPr>
        <p:spPr bwMode="auto">
          <a:xfrm>
            <a:off x="8453438" y="3773488"/>
            <a:ext cx="15875" cy="25400"/>
          </a:xfrm>
          <a:custGeom>
            <a:avLst/>
            <a:gdLst>
              <a:gd name="T0" fmla="*/ 19 w 19"/>
              <a:gd name="T1" fmla="*/ 0 h 33"/>
              <a:gd name="T2" fmla="*/ 17 w 19"/>
              <a:gd name="T3" fmla="*/ 3 h 33"/>
              <a:gd name="T4" fmla="*/ 17 w 19"/>
              <a:gd name="T5" fmla="*/ 5 h 33"/>
              <a:gd name="T6" fmla="*/ 17 w 19"/>
              <a:gd name="T7" fmla="*/ 9 h 33"/>
              <a:gd name="T8" fmla="*/ 17 w 19"/>
              <a:gd name="T9" fmla="*/ 13 h 33"/>
              <a:gd name="T10" fmla="*/ 17 w 19"/>
              <a:gd name="T11" fmla="*/ 16 h 33"/>
              <a:gd name="T12" fmla="*/ 17 w 19"/>
              <a:gd name="T13" fmla="*/ 20 h 33"/>
              <a:gd name="T14" fmla="*/ 17 w 19"/>
              <a:gd name="T15" fmla="*/ 22 h 33"/>
              <a:gd name="T16" fmla="*/ 15 w 19"/>
              <a:gd name="T17" fmla="*/ 25 h 33"/>
              <a:gd name="T18" fmla="*/ 13 w 19"/>
              <a:gd name="T19" fmla="*/ 29 h 33"/>
              <a:gd name="T20" fmla="*/ 11 w 19"/>
              <a:gd name="T21" fmla="*/ 31 h 33"/>
              <a:gd name="T22" fmla="*/ 10 w 19"/>
              <a:gd name="T23" fmla="*/ 33 h 33"/>
              <a:gd name="T24" fmla="*/ 6 w 19"/>
              <a:gd name="T25" fmla="*/ 33 h 33"/>
              <a:gd name="T26" fmla="*/ 4 w 19"/>
              <a:gd name="T27" fmla="*/ 33 h 33"/>
              <a:gd name="T28" fmla="*/ 2 w 19"/>
              <a:gd name="T29" fmla="*/ 31 h 33"/>
              <a:gd name="T30" fmla="*/ 0 w 19"/>
              <a:gd name="T31" fmla="*/ 29 h 33"/>
              <a:gd name="T32" fmla="*/ 0 w 19"/>
              <a:gd name="T33" fmla="*/ 27 h 33"/>
              <a:gd name="T34" fmla="*/ 0 w 19"/>
              <a:gd name="T35" fmla="*/ 22 h 33"/>
              <a:gd name="T36" fmla="*/ 0 w 19"/>
              <a:gd name="T37" fmla="*/ 18 h 33"/>
              <a:gd name="T38" fmla="*/ 2 w 19"/>
              <a:gd name="T39" fmla="*/ 16 h 33"/>
              <a:gd name="T40" fmla="*/ 4 w 19"/>
              <a:gd name="T41" fmla="*/ 13 h 33"/>
              <a:gd name="T42" fmla="*/ 4 w 19"/>
              <a:gd name="T43" fmla="*/ 11 h 33"/>
              <a:gd name="T44" fmla="*/ 6 w 19"/>
              <a:gd name="T45" fmla="*/ 9 h 33"/>
              <a:gd name="T46" fmla="*/ 8 w 19"/>
              <a:gd name="T47" fmla="*/ 7 h 33"/>
              <a:gd name="T48" fmla="*/ 11 w 19"/>
              <a:gd name="T49" fmla="*/ 5 h 33"/>
              <a:gd name="T50" fmla="*/ 13 w 19"/>
              <a:gd name="T51" fmla="*/ 3 h 33"/>
              <a:gd name="T52" fmla="*/ 15 w 19"/>
              <a:gd name="T53" fmla="*/ 2 h 33"/>
              <a:gd name="T54" fmla="*/ 19 w 19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3">
                <a:moveTo>
                  <a:pt x="19" y="0"/>
                </a:moveTo>
                <a:lnTo>
                  <a:pt x="17" y="3"/>
                </a:lnTo>
                <a:lnTo>
                  <a:pt x="17" y="5"/>
                </a:lnTo>
                <a:lnTo>
                  <a:pt x="17" y="9"/>
                </a:lnTo>
                <a:lnTo>
                  <a:pt x="17" y="13"/>
                </a:lnTo>
                <a:lnTo>
                  <a:pt x="17" y="16"/>
                </a:lnTo>
                <a:lnTo>
                  <a:pt x="17" y="20"/>
                </a:lnTo>
                <a:lnTo>
                  <a:pt x="17" y="22"/>
                </a:lnTo>
                <a:lnTo>
                  <a:pt x="15" y="25"/>
                </a:lnTo>
                <a:lnTo>
                  <a:pt x="13" y="29"/>
                </a:lnTo>
                <a:lnTo>
                  <a:pt x="11" y="31"/>
                </a:lnTo>
                <a:lnTo>
                  <a:pt x="10" y="33"/>
                </a:lnTo>
                <a:lnTo>
                  <a:pt x="6" y="33"/>
                </a:lnTo>
                <a:lnTo>
                  <a:pt x="4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3"/>
                </a:lnTo>
                <a:lnTo>
                  <a:pt x="4" y="11"/>
                </a:lnTo>
                <a:lnTo>
                  <a:pt x="6" y="9"/>
                </a:lnTo>
                <a:lnTo>
                  <a:pt x="8" y="7"/>
                </a:lnTo>
                <a:lnTo>
                  <a:pt x="11" y="5"/>
                </a:lnTo>
                <a:lnTo>
                  <a:pt x="13" y="3"/>
                </a:lnTo>
                <a:lnTo>
                  <a:pt x="15" y="2"/>
                </a:lnTo>
                <a:lnTo>
                  <a:pt x="19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78" name="Freeform 2334"/>
          <p:cNvSpPr>
            <a:spLocks/>
          </p:cNvSpPr>
          <p:nvPr/>
        </p:nvSpPr>
        <p:spPr bwMode="auto">
          <a:xfrm>
            <a:off x="8453438" y="3773488"/>
            <a:ext cx="15875" cy="25400"/>
          </a:xfrm>
          <a:custGeom>
            <a:avLst/>
            <a:gdLst>
              <a:gd name="T0" fmla="*/ 19 w 19"/>
              <a:gd name="T1" fmla="*/ 0 h 33"/>
              <a:gd name="T2" fmla="*/ 17 w 19"/>
              <a:gd name="T3" fmla="*/ 3 h 33"/>
              <a:gd name="T4" fmla="*/ 17 w 19"/>
              <a:gd name="T5" fmla="*/ 5 h 33"/>
              <a:gd name="T6" fmla="*/ 17 w 19"/>
              <a:gd name="T7" fmla="*/ 9 h 33"/>
              <a:gd name="T8" fmla="*/ 17 w 19"/>
              <a:gd name="T9" fmla="*/ 13 h 33"/>
              <a:gd name="T10" fmla="*/ 17 w 19"/>
              <a:gd name="T11" fmla="*/ 16 h 33"/>
              <a:gd name="T12" fmla="*/ 17 w 19"/>
              <a:gd name="T13" fmla="*/ 20 h 33"/>
              <a:gd name="T14" fmla="*/ 17 w 19"/>
              <a:gd name="T15" fmla="*/ 22 h 33"/>
              <a:gd name="T16" fmla="*/ 15 w 19"/>
              <a:gd name="T17" fmla="*/ 25 h 33"/>
              <a:gd name="T18" fmla="*/ 13 w 19"/>
              <a:gd name="T19" fmla="*/ 29 h 33"/>
              <a:gd name="T20" fmla="*/ 11 w 19"/>
              <a:gd name="T21" fmla="*/ 31 h 33"/>
              <a:gd name="T22" fmla="*/ 10 w 19"/>
              <a:gd name="T23" fmla="*/ 33 h 33"/>
              <a:gd name="T24" fmla="*/ 6 w 19"/>
              <a:gd name="T25" fmla="*/ 33 h 33"/>
              <a:gd name="T26" fmla="*/ 4 w 19"/>
              <a:gd name="T27" fmla="*/ 33 h 33"/>
              <a:gd name="T28" fmla="*/ 2 w 19"/>
              <a:gd name="T29" fmla="*/ 31 h 33"/>
              <a:gd name="T30" fmla="*/ 0 w 19"/>
              <a:gd name="T31" fmla="*/ 29 h 33"/>
              <a:gd name="T32" fmla="*/ 0 w 19"/>
              <a:gd name="T33" fmla="*/ 27 h 33"/>
              <a:gd name="T34" fmla="*/ 0 w 19"/>
              <a:gd name="T35" fmla="*/ 22 h 33"/>
              <a:gd name="T36" fmla="*/ 0 w 19"/>
              <a:gd name="T37" fmla="*/ 18 h 33"/>
              <a:gd name="T38" fmla="*/ 2 w 19"/>
              <a:gd name="T39" fmla="*/ 16 h 33"/>
              <a:gd name="T40" fmla="*/ 4 w 19"/>
              <a:gd name="T41" fmla="*/ 13 h 33"/>
              <a:gd name="T42" fmla="*/ 4 w 19"/>
              <a:gd name="T43" fmla="*/ 11 h 33"/>
              <a:gd name="T44" fmla="*/ 6 w 19"/>
              <a:gd name="T45" fmla="*/ 9 h 33"/>
              <a:gd name="T46" fmla="*/ 8 w 19"/>
              <a:gd name="T47" fmla="*/ 7 h 33"/>
              <a:gd name="T48" fmla="*/ 11 w 19"/>
              <a:gd name="T49" fmla="*/ 5 h 33"/>
              <a:gd name="T50" fmla="*/ 13 w 19"/>
              <a:gd name="T51" fmla="*/ 3 h 33"/>
              <a:gd name="T52" fmla="*/ 15 w 19"/>
              <a:gd name="T53" fmla="*/ 2 h 33"/>
              <a:gd name="T54" fmla="*/ 19 w 19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3">
                <a:moveTo>
                  <a:pt x="19" y="0"/>
                </a:moveTo>
                <a:lnTo>
                  <a:pt x="17" y="3"/>
                </a:lnTo>
                <a:lnTo>
                  <a:pt x="17" y="5"/>
                </a:lnTo>
                <a:lnTo>
                  <a:pt x="17" y="9"/>
                </a:lnTo>
                <a:lnTo>
                  <a:pt x="17" y="13"/>
                </a:lnTo>
                <a:lnTo>
                  <a:pt x="17" y="16"/>
                </a:lnTo>
                <a:lnTo>
                  <a:pt x="17" y="20"/>
                </a:lnTo>
                <a:lnTo>
                  <a:pt x="17" y="22"/>
                </a:lnTo>
                <a:lnTo>
                  <a:pt x="15" y="25"/>
                </a:lnTo>
                <a:lnTo>
                  <a:pt x="13" y="29"/>
                </a:lnTo>
                <a:lnTo>
                  <a:pt x="11" y="31"/>
                </a:lnTo>
                <a:lnTo>
                  <a:pt x="10" y="33"/>
                </a:lnTo>
                <a:lnTo>
                  <a:pt x="6" y="33"/>
                </a:lnTo>
                <a:lnTo>
                  <a:pt x="4" y="33"/>
                </a:lnTo>
                <a:lnTo>
                  <a:pt x="2" y="31"/>
                </a:lnTo>
                <a:lnTo>
                  <a:pt x="0" y="29"/>
                </a:lnTo>
                <a:lnTo>
                  <a:pt x="0" y="27"/>
                </a:lnTo>
                <a:lnTo>
                  <a:pt x="0" y="22"/>
                </a:lnTo>
                <a:lnTo>
                  <a:pt x="0" y="18"/>
                </a:lnTo>
                <a:lnTo>
                  <a:pt x="2" y="16"/>
                </a:lnTo>
                <a:lnTo>
                  <a:pt x="4" y="13"/>
                </a:lnTo>
                <a:lnTo>
                  <a:pt x="4" y="11"/>
                </a:lnTo>
                <a:lnTo>
                  <a:pt x="6" y="9"/>
                </a:lnTo>
                <a:lnTo>
                  <a:pt x="8" y="7"/>
                </a:lnTo>
                <a:lnTo>
                  <a:pt x="11" y="5"/>
                </a:lnTo>
                <a:lnTo>
                  <a:pt x="13" y="3"/>
                </a:lnTo>
                <a:lnTo>
                  <a:pt x="15" y="2"/>
                </a:lnTo>
                <a:lnTo>
                  <a:pt x="19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79" name="Freeform 2335"/>
          <p:cNvSpPr>
            <a:spLocks/>
          </p:cNvSpPr>
          <p:nvPr/>
        </p:nvSpPr>
        <p:spPr bwMode="auto">
          <a:xfrm>
            <a:off x="8456613" y="3824288"/>
            <a:ext cx="6350" cy="33337"/>
          </a:xfrm>
          <a:custGeom>
            <a:avLst/>
            <a:gdLst>
              <a:gd name="T0" fmla="*/ 0 w 8"/>
              <a:gd name="T1" fmla="*/ 11 h 42"/>
              <a:gd name="T2" fmla="*/ 2 w 8"/>
              <a:gd name="T3" fmla="*/ 42 h 42"/>
              <a:gd name="T4" fmla="*/ 6 w 8"/>
              <a:gd name="T5" fmla="*/ 42 h 42"/>
              <a:gd name="T6" fmla="*/ 8 w 8"/>
              <a:gd name="T7" fmla="*/ 0 h 42"/>
              <a:gd name="T8" fmla="*/ 0 w 8"/>
              <a:gd name="T9" fmla="*/ 11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42">
                <a:moveTo>
                  <a:pt x="0" y="11"/>
                </a:moveTo>
                <a:lnTo>
                  <a:pt x="2" y="42"/>
                </a:lnTo>
                <a:lnTo>
                  <a:pt x="6" y="42"/>
                </a:lnTo>
                <a:lnTo>
                  <a:pt x="8" y="0"/>
                </a:lnTo>
                <a:lnTo>
                  <a:pt x="0" y="11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80" name="Freeform 2336"/>
          <p:cNvSpPr>
            <a:spLocks/>
          </p:cNvSpPr>
          <p:nvPr/>
        </p:nvSpPr>
        <p:spPr bwMode="auto">
          <a:xfrm>
            <a:off x="8456613" y="3824288"/>
            <a:ext cx="6350" cy="33337"/>
          </a:xfrm>
          <a:custGeom>
            <a:avLst/>
            <a:gdLst>
              <a:gd name="T0" fmla="*/ 0 w 8"/>
              <a:gd name="T1" fmla="*/ 11 h 42"/>
              <a:gd name="T2" fmla="*/ 2 w 8"/>
              <a:gd name="T3" fmla="*/ 42 h 42"/>
              <a:gd name="T4" fmla="*/ 6 w 8"/>
              <a:gd name="T5" fmla="*/ 42 h 42"/>
              <a:gd name="T6" fmla="*/ 8 w 8"/>
              <a:gd name="T7" fmla="*/ 0 h 42"/>
              <a:gd name="T8" fmla="*/ 0 w 8"/>
              <a:gd name="T9" fmla="*/ 11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42">
                <a:moveTo>
                  <a:pt x="0" y="11"/>
                </a:moveTo>
                <a:lnTo>
                  <a:pt x="2" y="42"/>
                </a:lnTo>
                <a:lnTo>
                  <a:pt x="6" y="42"/>
                </a:lnTo>
                <a:lnTo>
                  <a:pt x="8" y="0"/>
                </a:lnTo>
                <a:lnTo>
                  <a:pt x="0" y="11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81" name="Freeform 2337"/>
          <p:cNvSpPr>
            <a:spLocks/>
          </p:cNvSpPr>
          <p:nvPr/>
        </p:nvSpPr>
        <p:spPr bwMode="auto">
          <a:xfrm>
            <a:off x="8453438" y="3794125"/>
            <a:ext cx="15875" cy="25400"/>
          </a:xfrm>
          <a:custGeom>
            <a:avLst/>
            <a:gdLst>
              <a:gd name="T0" fmla="*/ 19 w 19"/>
              <a:gd name="T1" fmla="*/ 0 h 34"/>
              <a:gd name="T2" fmla="*/ 17 w 19"/>
              <a:gd name="T3" fmla="*/ 4 h 34"/>
              <a:gd name="T4" fmla="*/ 17 w 19"/>
              <a:gd name="T5" fmla="*/ 6 h 34"/>
              <a:gd name="T6" fmla="*/ 17 w 19"/>
              <a:gd name="T7" fmla="*/ 10 h 34"/>
              <a:gd name="T8" fmla="*/ 17 w 19"/>
              <a:gd name="T9" fmla="*/ 13 h 34"/>
              <a:gd name="T10" fmla="*/ 17 w 19"/>
              <a:gd name="T11" fmla="*/ 17 h 34"/>
              <a:gd name="T12" fmla="*/ 17 w 19"/>
              <a:gd name="T13" fmla="*/ 21 h 34"/>
              <a:gd name="T14" fmla="*/ 17 w 19"/>
              <a:gd name="T15" fmla="*/ 23 h 34"/>
              <a:gd name="T16" fmla="*/ 15 w 19"/>
              <a:gd name="T17" fmla="*/ 26 h 34"/>
              <a:gd name="T18" fmla="*/ 13 w 19"/>
              <a:gd name="T19" fmla="*/ 30 h 34"/>
              <a:gd name="T20" fmla="*/ 11 w 19"/>
              <a:gd name="T21" fmla="*/ 32 h 34"/>
              <a:gd name="T22" fmla="*/ 10 w 19"/>
              <a:gd name="T23" fmla="*/ 34 h 34"/>
              <a:gd name="T24" fmla="*/ 6 w 19"/>
              <a:gd name="T25" fmla="*/ 34 h 34"/>
              <a:gd name="T26" fmla="*/ 4 w 19"/>
              <a:gd name="T27" fmla="*/ 34 h 34"/>
              <a:gd name="T28" fmla="*/ 2 w 19"/>
              <a:gd name="T29" fmla="*/ 32 h 34"/>
              <a:gd name="T30" fmla="*/ 0 w 19"/>
              <a:gd name="T31" fmla="*/ 30 h 34"/>
              <a:gd name="T32" fmla="*/ 0 w 19"/>
              <a:gd name="T33" fmla="*/ 28 h 34"/>
              <a:gd name="T34" fmla="*/ 0 w 19"/>
              <a:gd name="T35" fmla="*/ 23 h 34"/>
              <a:gd name="T36" fmla="*/ 0 w 19"/>
              <a:gd name="T37" fmla="*/ 19 h 34"/>
              <a:gd name="T38" fmla="*/ 2 w 19"/>
              <a:gd name="T39" fmla="*/ 17 h 34"/>
              <a:gd name="T40" fmla="*/ 4 w 19"/>
              <a:gd name="T41" fmla="*/ 13 h 34"/>
              <a:gd name="T42" fmla="*/ 4 w 19"/>
              <a:gd name="T43" fmla="*/ 11 h 34"/>
              <a:gd name="T44" fmla="*/ 6 w 19"/>
              <a:gd name="T45" fmla="*/ 10 h 34"/>
              <a:gd name="T46" fmla="*/ 8 w 19"/>
              <a:gd name="T47" fmla="*/ 8 h 34"/>
              <a:gd name="T48" fmla="*/ 11 w 19"/>
              <a:gd name="T49" fmla="*/ 6 h 34"/>
              <a:gd name="T50" fmla="*/ 13 w 19"/>
              <a:gd name="T51" fmla="*/ 4 h 34"/>
              <a:gd name="T52" fmla="*/ 15 w 19"/>
              <a:gd name="T53" fmla="*/ 2 h 34"/>
              <a:gd name="T54" fmla="*/ 19 w 19"/>
              <a:gd name="T55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4">
                <a:moveTo>
                  <a:pt x="19" y="0"/>
                </a:moveTo>
                <a:lnTo>
                  <a:pt x="17" y="4"/>
                </a:lnTo>
                <a:lnTo>
                  <a:pt x="17" y="6"/>
                </a:lnTo>
                <a:lnTo>
                  <a:pt x="17" y="10"/>
                </a:lnTo>
                <a:lnTo>
                  <a:pt x="17" y="13"/>
                </a:lnTo>
                <a:lnTo>
                  <a:pt x="17" y="17"/>
                </a:lnTo>
                <a:lnTo>
                  <a:pt x="17" y="21"/>
                </a:lnTo>
                <a:lnTo>
                  <a:pt x="17" y="23"/>
                </a:lnTo>
                <a:lnTo>
                  <a:pt x="15" y="26"/>
                </a:lnTo>
                <a:lnTo>
                  <a:pt x="13" y="30"/>
                </a:lnTo>
                <a:lnTo>
                  <a:pt x="11" y="32"/>
                </a:lnTo>
                <a:lnTo>
                  <a:pt x="10" y="34"/>
                </a:lnTo>
                <a:lnTo>
                  <a:pt x="6" y="34"/>
                </a:lnTo>
                <a:lnTo>
                  <a:pt x="4" y="34"/>
                </a:lnTo>
                <a:lnTo>
                  <a:pt x="2" y="32"/>
                </a:lnTo>
                <a:lnTo>
                  <a:pt x="0" y="30"/>
                </a:lnTo>
                <a:lnTo>
                  <a:pt x="0" y="28"/>
                </a:lnTo>
                <a:lnTo>
                  <a:pt x="0" y="23"/>
                </a:lnTo>
                <a:lnTo>
                  <a:pt x="0" y="19"/>
                </a:lnTo>
                <a:lnTo>
                  <a:pt x="2" y="17"/>
                </a:lnTo>
                <a:lnTo>
                  <a:pt x="4" y="13"/>
                </a:lnTo>
                <a:lnTo>
                  <a:pt x="4" y="11"/>
                </a:lnTo>
                <a:lnTo>
                  <a:pt x="6" y="10"/>
                </a:lnTo>
                <a:lnTo>
                  <a:pt x="8" y="8"/>
                </a:lnTo>
                <a:lnTo>
                  <a:pt x="11" y="6"/>
                </a:lnTo>
                <a:lnTo>
                  <a:pt x="13" y="4"/>
                </a:lnTo>
                <a:lnTo>
                  <a:pt x="15" y="2"/>
                </a:lnTo>
                <a:lnTo>
                  <a:pt x="19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82" name="Freeform 2338"/>
          <p:cNvSpPr>
            <a:spLocks/>
          </p:cNvSpPr>
          <p:nvPr/>
        </p:nvSpPr>
        <p:spPr bwMode="auto">
          <a:xfrm>
            <a:off x="8453438" y="3794125"/>
            <a:ext cx="15875" cy="25400"/>
          </a:xfrm>
          <a:custGeom>
            <a:avLst/>
            <a:gdLst>
              <a:gd name="T0" fmla="*/ 19 w 19"/>
              <a:gd name="T1" fmla="*/ 0 h 34"/>
              <a:gd name="T2" fmla="*/ 17 w 19"/>
              <a:gd name="T3" fmla="*/ 4 h 34"/>
              <a:gd name="T4" fmla="*/ 17 w 19"/>
              <a:gd name="T5" fmla="*/ 6 h 34"/>
              <a:gd name="T6" fmla="*/ 17 w 19"/>
              <a:gd name="T7" fmla="*/ 10 h 34"/>
              <a:gd name="T8" fmla="*/ 17 w 19"/>
              <a:gd name="T9" fmla="*/ 13 h 34"/>
              <a:gd name="T10" fmla="*/ 17 w 19"/>
              <a:gd name="T11" fmla="*/ 17 h 34"/>
              <a:gd name="T12" fmla="*/ 17 w 19"/>
              <a:gd name="T13" fmla="*/ 21 h 34"/>
              <a:gd name="T14" fmla="*/ 17 w 19"/>
              <a:gd name="T15" fmla="*/ 23 h 34"/>
              <a:gd name="T16" fmla="*/ 15 w 19"/>
              <a:gd name="T17" fmla="*/ 26 h 34"/>
              <a:gd name="T18" fmla="*/ 13 w 19"/>
              <a:gd name="T19" fmla="*/ 30 h 34"/>
              <a:gd name="T20" fmla="*/ 11 w 19"/>
              <a:gd name="T21" fmla="*/ 32 h 34"/>
              <a:gd name="T22" fmla="*/ 10 w 19"/>
              <a:gd name="T23" fmla="*/ 34 h 34"/>
              <a:gd name="T24" fmla="*/ 6 w 19"/>
              <a:gd name="T25" fmla="*/ 34 h 34"/>
              <a:gd name="T26" fmla="*/ 4 w 19"/>
              <a:gd name="T27" fmla="*/ 34 h 34"/>
              <a:gd name="T28" fmla="*/ 2 w 19"/>
              <a:gd name="T29" fmla="*/ 32 h 34"/>
              <a:gd name="T30" fmla="*/ 0 w 19"/>
              <a:gd name="T31" fmla="*/ 30 h 34"/>
              <a:gd name="T32" fmla="*/ 0 w 19"/>
              <a:gd name="T33" fmla="*/ 28 h 34"/>
              <a:gd name="T34" fmla="*/ 0 w 19"/>
              <a:gd name="T35" fmla="*/ 23 h 34"/>
              <a:gd name="T36" fmla="*/ 0 w 19"/>
              <a:gd name="T37" fmla="*/ 19 h 34"/>
              <a:gd name="T38" fmla="*/ 2 w 19"/>
              <a:gd name="T39" fmla="*/ 17 h 34"/>
              <a:gd name="T40" fmla="*/ 4 w 19"/>
              <a:gd name="T41" fmla="*/ 13 h 34"/>
              <a:gd name="T42" fmla="*/ 4 w 19"/>
              <a:gd name="T43" fmla="*/ 11 h 34"/>
              <a:gd name="T44" fmla="*/ 6 w 19"/>
              <a:gd name="T45" fmla="*/ 10 h 34"/>
              <a:gd name="T46" fmla="*/ 8 w 19"/>
              <a:gd name="T47" fmla="*/ 8 h 34"/>
              <a:gd name="T48" fmla="*/ 11 w 19"/>
              <a:gd name="T49" fmla="*/ 6 h 34"/>
              <a:gd name="T50" fmla="*/ 13 w 19"/>
              <a:gd name="T51" fmla="*/ 4 h 34"/>
              <a:gd name="T52" fmla="*/ 15 w 19"/>
              <a:gd name="T53" fmla="*/ 2 h 34"/>
              <a:gd name="T54" fmla="*/ 19 w 19"/>
              <a:gd name="T55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34">
                <a:moveTo>
                  <a:pt x="19" y="0"/>
                </a:moveTo>
                <a:lnTo>
                  <a:pt x="17" y="4"/>
                </a:lnTo>
                <a:lnTo>
                  <a:pt x="17" y="6"/>
                </a:lnTo>
                <a:lnTo>
                  <a:pt x="17" y="10"/>
                </a:lnTo>
                <a:lnTo>
                  <a:pt x="17" y="13"/>
                </a:lnTo>
                <a:lnTo>
                  <a:pt x="17" y="17"/>
                </a:lnTo>
                <a:lnTo>
                  <a:pt x="17" y="21"/>
                </a:lnTo>
                <a:lnTo>
                  <a:pt x="17" y="23"/>
                </a:lnTo>
                <a:lnTo>
                  <a:pt x="15" y="26"/>
                </a:lnTo>
                <a:lnTo>
                  <a:pt x="13" y="30"/>
                </a:lnTo>
                <a:lnTo>
                  <a:pt x="11" y="32"/>
                </a:lnTo>
                <a:lnTo>
                  <a:pt x="10" y="34"/>
                </a:lnTo>
                <a:lnTo>
                  <a:pt x="6" y="34"/>
                </a:lnTo>
                <a:lnTo>
                  <a:pt x="4" y="34"/>
                </a:lnTo>
                <a:lnTo>
                  <a:pt x="2" y="32"/>
                </a:lnTo>
                <a:lnTo>
                  <a:pt x="0" y="30"/>
                </a:lnTo>
                <a:lnTo>
                  <a:pt x="0" y="28"/>
                </a:lnTo>
                <a:lnTo>
                  <a:pt x="0" y="23"/>
                </a:lnTo>
                <a:lnTo>
                  <a:pt x="0" y="19"/>
                </a:lnTo>
                <a:lnTo>
                  <a:pt x="2" y="17"/>
                </a:lnTo>
                <a:lnTo>
                  <a:pt x="4" y="13"/>
                </a:lnTo>
                <a:lnTo>
                  <a:pt x="4" y="11"/>
                </a:lnTo>
                <a:lnTo>
                  <a:pt x="6" y="10"/>
                </a:lnTo>
                <a:lnTo>
                  <a:pt x="8" y="8"/>
                </a:lnTo>
                <a:lnTo>
                  <a:pt x="11" y="6"/>
                </a:lnTo>
                <a:lnTo>
                  <a:pt x="13" y="4"/>
                </a:lnTo>
                <a:lnTo>
                  <a:pt x="15" y="2"/>
                </a:lnTo>
                <a:lnTo>
                  <a:pt x="19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83" name="Freeform 2339"/>
          <p:cNvSpPr>
            <a:spLocks/>
          </p:cNvSpPr>
          <p:nvPr/>
        </p:nvSpPr>
        <p:spPr bwMode="auto">
          <a:xfrm>
            <a:off x="8456613" y="3617913"/>
            <a:ext cx="9525" cy="20637"/>
          </a:xfrm>
          <a:custGeom>
            <a:avLst/>
            <a:gdLst>
              <a:gd name="T0" fmla="*/ 13 w 13"/>
              <a:gd name="T1" fmla="*/ 0 h 26"/>
              <a:gd name="T2" fmla="*/ 11 w 13"/>
              <a:gd name="T3" fmla="*/ 2 h 26"/>
              <a:gd name="T4" fmla="*/ 11 w 13"/>
              <a:gd name="T5" fmla="*/ 4 h 26"/>
              <a:gd name="T6" fmla="*/ 11 w 13"/>
              <a:gd name="T7" fmla="*/ 7 h 26"/>
              <a:gd name="T8" fmla="*/ 11 w 13"/>
              <a:gd name="T9" fmla="*/ 11 h 26"/>
              <a:gd name="T10" fmla="*/ 11 w 13"/>
              <a:gd name="T11" fmla="*/ 13 h 26"/>
              <a:gd name="T12" fmla="*/ 11 w 13"/>
              <a:gd name="T13" fmla="*/ 15 h 26"/>
              <a:gd name="T14" fmla="*/ 9 w 13"/>
              <a:gd name="T15" fmla="*/ 16 h 26"/>
              <a:gd name="T16" fmla="*/ 9 w 13"/>
              <a:gd name="T17" fmla="*/ 20 h 26"/>
              <a:gd name="T18" fmla="*/ 8 w 13"/>
              <a:gd name="T19" fmla="*/ 22 h 26"/>
              <a:gd name="T20" fmla="*/ 8 w 13"/>
              <a:gd name="T21" fmla="*/ 24 h 26"/>
              <a:gd name="T22" fmla="*/ 6 w 13"/>
              <a:gd name="T23" fmla="*/ 24 h 26"/>
              <a:gd name="T24" fmla="*/ 4 w 13"/>
              <a:gd name="T25" fmla="*/ 26 h 26"/>
              <a:gd name="T26" fmla="*/ 2 w 13"/>
              <a:gd name="T27" fmla="*/ 26 h 26"/>
              <a:gd name="T28" fmla="*/ 0 w 13"/>
              <a:gd name="T29" fmla="*/ 24 h 26"/>
              <a:gd name="T30" fmla="*/ 0 w 13"/>
              <a:gd name="T31" fmla="*/ 22 h 26"/>
              <a:gd name="T32" fmla="*/ 0 w 13"/>
              <a:gd name="T33" fmla="*/ 22 h 26"/>
              <a:gd name="T34" fmla="*/ 0 w 13"/>
              <a:gd name="T35" fmla="*/ 18 h 26"/>
              <a:gd name="T36" fmla="*/ 0 w 13"/>
              <a:gd name="T37" fmla="*/ 16 h 26"/>
              <a:gd name="T38" fmla="*/ 2 w 13"/>
              <a:gd name="T39" fmla="*/ 13 h 26"/>
              <a:gd name="T40" fmla="*/ 2 w 13"/>
              <a:gd name="T41" fmla="*/ 11 h 26"/>
              <a:gd name="T42" fmla="*/ 4 w 13"/>
              <a:gd name="T43" fmla="*/ 9 h 26"/>
              <a:gd name="T44" fmla="*/ 4 w 13"/>
              <a:gd name="T45" fmla="*/ 7 h 26"/>
              <a:gd name="T46" fmla="*/ 6 w 13"/>
              <a:gd name="T47" fmla="*/ 5 h 26"/>
              <a:gd name="T48" fmla="*/ 8 w 13"/>
              <a:gd name="T49" fmla="*/ 4 h 26"/>
              <a:gd name="T50" fmla="*/ 9 w 13"/>
              <a:gd name="T51" fmla="*/ 4 h 26"/>
              <a:gd name="T52" fmla="*/ 11 w 13"/>
              <a:gd name="T53" fmla="*/ 2 h 26"/>
              <a:gd name="T54" fmla="*/ 13 w 13"/>
              <a:gd name="T55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6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7"/>
                </a:lnTo>
                <a:lnTo>
                  <a:pt x="11" y="11"/>
                </a:lnTo>
                <a:lnTo>
                  <a:pt x="11" y="13"/>
                </a:lnTo>
                <a:lnTo>
                  <a:pt x="11" y="15"/>
                </a:lnTo>
                <a:lnTo>
                  <a:pt x="9" y="16"/>
                </a:lnTo>
                <a:lnTo>
                  <a:pt x="9" y="20"/>
                </a:lnTo>
                <a:lnTo>
                  <a:pt x="8" y="22"/>
                </a:lnTo>
                <a:lnTo>
                  <a:pt x="8" y="24"/>
                </a:lnTo>
                <a:lnTo>
                  <a:pt x="6" y="24"/>
                </a:lnTo>
                <a:lnTo>
                  <a:pt x="4" y="26"/>
                </a:lnTo>
                <a:lnTo>
                  <a:pt x="2" y="26"/>
                </a:lnTo>
                <a:lnTo>
                  <a:pt x="0" y="24"/>
                </a:lnTo>
                <a:lnTo>
                  <a:pt x="0" y="22"/>
                </a:lnTo>
                <a:lnTo>
                  <a:pt x="0" y="22"/>
                </a:lnTo>
                <a:lnTo>
                  <a:pt x="0" y="18"/>
                </a:lnTo>
                <a:lnTo>
                  <a:pt x="0" y="16"/>
                </a:lnTo>
                <a:lnTo>
                  <a:pt x="2" y="13"/>
                </a:lnTo>
                <a:lnTo>
                  <a:pt x="2" y="11"/>
                </a:lnTo>
                <a:lnTo>
                  <a:pt x="4" y="9"/>
                </a:lnTo>
                <a:lnTo>
                  <a:pt x="4" y="7"/>
                </a:lnTo>
                <a:lnTo>
                  <a:pt x="6" y="5"/>
                </a:lnTo>
                <a:lnTo>
                  <a:pt x="8" y="4"/>
                </a:lnTo>
                <a:lnTo>
                  <a:pt x="9" y="4"/>
                </a:lnTo>
                <a:lnTo>
                  <a:pt x="11" y="2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84" name="Freeform 2340"/>
          <p:cNvSpPr>
            <a:spLocks/>
          </p:cNvSpPr>
          <p:nvPr/>
        </p:nvSpPr>
        <p:spPr bwMode="auto">
          <a:xfrm>
            <a:off x="8456613" y="3617913"/>
            <a:ext cx="9525" cy="20637"/>
          </a:xfrm>
          <a:custGeom>
            <a:avLst/>
            <a:gdLst>
              <a:gd name="T0" fmla="*/ 13 w 13"/>
              <a:gd name="T1" fmla="*/ 0 h 26"/>
              <a:gd name="T2" fmla="*/ 11 w 13"/>
              <a:gd name="T3" fmla="*/ 2 h 26"/>
              <a:gd name="T4" fmla="*/ 11 w 13"/>
              <a:gd name="T5" fmla="*/ 4 h 26"/>
              <a:gd name="T6" fmla="*/ 11 w 13"/>
              <a:gd name="T7" fmla="*/ 7 h 26"/>
              <a:gd name="T8" fmla="*/ 11 w 13"/>
              <a:gd name="T9" fmla="*/ 11 h 26"/>
              <a:gd name="T10" fmla="*/ 11 w 13"/>
              <a:gd name="T11" fmla="*/ 13 h 26"/>
              <a:gd name="T12" fmla="*/ 11 w 13"/>
              <a:gd name="T13" fmla="*/ 15 h 26"/>
              <a:gd name="T14" fmla="*/ 9 w 13"/>
              <a:gd name="T15" fmla="*/ 16 h 26"/>
              <a:gd name="T16" fmla="*/ 9 w 13"/>
              <a:gd name="T17" fmla="*/ 20 h 26"/>
              <a:gd name="T18" fmla="*/ 8 w 13"/>
              <a:gd name="T19" fmla="*/ 22 h 26"/>
              <a:gd name="T20" fmla="*/ 8 w 13"/>
              <a:gd name="T21" fmla="*/ 24 h 26"/>
              <a:gd name="T22" fmla="*/ 6 w 13"/>
              <a:gd name="T23" fmla="*/ 24 h 26"/>
              <a:gd name="T24" fmla="*/ 4 w 13"/>
              <a:gd name="T25" fmla="*/ 26 h 26"/>
              <a:gd name="T26" fmla="*/ 2 w 13"/>
              <a:gd name="T27" fmla="*/ 26 h 26"/>
              <a:gd name="T28" fmla="*/ 0 w 13"/>
              <a:gd name="T29" fmla="*/ 24 h 26"/>
              <a:gd name="T30" fmla="*/ 0 w 13"/>
              <a:gd name="T31" fmla="*/ 22 h 26"/>
              <a:gd name="T32" fmla="*/ 0 w 13"/>
              <a:gd name="T33" fmla="*/ 22 h 26"/>
              <a:gd name="T34" fmla="*/ 0 w 13"/>
              <a:gd name="T35" fmla="*/ 18 h 26"/>
              <a:gd name="T36" fmla="*/ 0 w 13"/>
              <a:gd name="T37" fmla="*/ 16 h 26"/>
              <a:gd name="T38" fmla="*/ 2 w 13"/>
              <a:gd name="T39" fmla="*/ 13 h 26"/>
              <a:gd name="T40" fmla="*/ 2 w 13"/>
              <a:gd name="T41" fmla="*/ 11 h 26"/>
              <a:gd name="T42" fmla="*/ 4 w 13"/>
              <a:gd name="T43" fmla="*/ 9 h 26"/>
              <a:gd name="T44" fmla="*/ 4 w 13"/>
              <a:gd name="T45" fmla="*/ 7 h 26"/>
              <a:gd name="T46" fmla="*/ 6 w 13"/>
              <a:gd name="T47" fmla="*/ 5 h 26"/>
              <a:gd name="T48" fmla="*/ 8 w 13"/>
              <a:gd name="T49" fmla="*/ 4 h 26"/>
              <a:gd name="T50" fmla="*/ 9 w 13"/>
              <a:gd name="T51" fmla="*/ 4 h 26"/>
              <a:gd name="T52" fmla="*/ 11 w 13"/>
              <a:gd name="T53" fmla="*/ 2 h 26"/>
              <a:gd name="T54" fmla="*/ 13 w 13"/>
              <a:gd name="T55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6">
                <a:moveTo>
                  <a:pt x="13" y="0"/>
                </a:moveTo>
                <a:lnTo>
                  <a:pt x="11" y="2"/>
                </a:lnTo>
                <a:lnTo>
                  <a:pt x="11" y="4"/>
                </a:lnTo>
                <a:lnTo>
                  <a:pt x="11" y="7"/>
                </a:lnTo>
                <a:lnTo>
                  <a:pt x="11" y="11"/>
                </a:lnTo>
                <a:lnTo>
                  <a:pt x="11" y="13"/>
                </a:lnTo>
                <a:lnTo>
                  <a:pt x="11" y="15"/>
                </a:lnTo>
                <a:lnTo>
                  <a:pt x="9" y="16"/>
                </a:lnTo>
                <a:lnTo>
                  <a:pt x="9" y="20"/>
                </a:lnTo>
                <a:lnTo>
                  <a:pt x="8" y="22"/>
                </a:lnTo>
                <a:lnTo>
                  <a:pt x="8" y="24"/>
                </a:lnTo>
                <a:lnTo>
                  <a:pt x="6" y="24"/>
                </a:lnTo>
                <a:lnTo>
                  <a:pt x="4" y="26"/>
                </a:lnTo>
                <a:lnTo>
                  <a:pt x="2" y="26"/>
                </a:lnTo>
                <a:lnTo>
                  <a:pt x="0" y="24"/>
                </a:lnTo>
                <a:lnTo>
                  <a:pt x="0" y="22"/>
                </a:lnTo>
                <a:lnTo>
                  <a:pt x="0" y="22"/>
                </a:lnTo>
                <a:lnTo>
                  <a:pt x="0" y="18"/>
                </a:lnTo>
                <a:lnTo>
                  <a:pt x="0" y="16"/>
                </a:lnTo>
                <a:lnTo>
                  <a:pt x="2" y="13"/>
                </a:lnTo>
                <a:lnTo>
                  <a:pt x="2" y="11"/>
                </a:lnTo>
                <a:lnTo>
                  <a:pt x="4" y="9"/>
                </a:lnTo>
                <a:lnTo>
                  <a:pt x="4" y="7"/>
                </a:lnTo>
                <a:lnTo>
                  <a:pt x="6" y="5"/>
                </a:lnTo>
                <a:lnTo>
                  <a:pt x="8" y="4"/>
                </a:lnTo>
                <a:lnTo>
                  <a:pt x="9" y="4"/>
                </a:lnTo>
                <a:lnTo>
                  <a:pt x="11" y="2"/>
                </a:lnTo>
                <a:lnTo>
                  <a:pt x="13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85" name="Freeform 2341"/>
          <p:cNvSpPr>
            <a:spLocks/>
          </p:cNvSpPr>
          <p:nvPr/>
        </p:nvSpPr>
        <p:spPr bwMode="auto">
          <a:xfrm>
            <a:off x="8456613" y="3816350"/>
            <a:ext cx="12700" cy="15875"/>
          </a:xfrm>
          <a:custGeom>
            <a:avLst/>
            <a:gdLst>
              <a:gd name="T0" fmla="*/ 17 w 17"/>
              <a:gd name="T1" fmla="*/ 0 h 20"/>
              <a:gd name="T2" fmla="*/ 15 w 17"/>
              <a:gd name="T3" fmla="*/ 2 h 20"/>
              <a:gd name="T4" fmla="*/ 15 w 17"/>
              <a:gd name="T5" fmla="*/ 4 h 20"/>
              <a:gd name="T6" fmla="*/ 15 w 17"/>
              <a:gd name="T7" fmla="*/ 6 h 20"/>
              <a:gd name="T8" fmla="*/ 13 w 17"/>
              <a:gd name="T9" fmla="*/ 9 h 20"/>
              <a:gd name="T10" fmla="*/ 13 w 17"/>
              <a:gd name="T11" fmla="*/ 11 h 20"/>
              <a:gd name="T12" fmla="*/ 11 w 17"/>
              <a:gd name="T13" fmla="*/ 13 h 20"/>
              <a:gd name="T14" fmla="*/ 11 w 17"/>
              <a:gd name="T15" fmla="*/ 15 h 20"/>
              <a:gd name="T16" fmla="*/ 9 w 17"/>
              <a:gd name="T17" fmla="*/ 17 h 20"/>
              <a:gd name="T18" fmla="*/ 7 w 17"/>
              <a:gd name="T19" fmla="*/ 18 h 20"/>
              <a:gd name="T20" fmla="*/ 6 w 17"/>
              <a:gd name="T21" fmla="*/ 20 h 20"/>
              <a:gd name="T22" fmla="*/ 6 w 17"/>
              <a:gd name="T23" fmla="*/ 20 h 20"/>
              <a:gd name="T24" fmla="*/ 4 w 17"/>
              <a:gd name="T25" fmla="*/ 20 h 20"/>
              <a:gd name="T26" fmla="*/ 2 w 17"/>
              <a:gd name="T27" fmla="*/ 18 h 20"/>
              <a:gd name="T28" fmla="*/ 0 w 17"/>
              <a:gd name="T29" fmla="*/ 17 h 20"/>
              <a:gd name="T30" fmla="*/ 0 w 17"/>
              <a:gd name="T31" fmla="*/ 15 h 20"/>
              <a:gd name="T32" fmla="*/ 0 w 17"/>
              <a:gd name="T33" fmla="*/ 15 h 20"/>
              <a:gd name="T34" fmla="*/ 0 w 17"/>
              <a:gd name="T35" fmla="*/ 11 h 20"/>
              <a:gd name="T36" fmla="*/ 2 w 17"/>
              <a:gd name="T37" fmla="*/ 9 h 20"/>
              <a:gd name="T38" fmla="*/ 2 w 17"/>
              <a:gd name="T39" fmla="*/ 7 h 20"/>
              <a:gd name="T40" fmla="*/ 4 w 17"/>
              <a:gd name="T41" fmla="*/ 6 h 20"/>
              <a:gd name="T42" fmla="*/ 6 w 17"/>
              <a:gd name="T43" fmla="*/ 4 h 20"/>
              <a:gd name="T44" fmla="*/ 6 w 17"/>
              <a:gd name="T45" fmla="*/ 4 h 20"/>
              <a:gd name="T46" fmla="*/ 9 w 17"/>
              <a:gd name="T47" fmla="*/ 2 h 20"/>
              <a:gd name="T48" fmla="*/ 11 w 17"/>
              <a:gd name="T49" fmla="*/ 2 h 20"/>
              <a:gd name="T50" fmla="*/ 13 w 17"/>
              <a:gd name="T51" fmla="*/ 2 h 20"/>
              <a:gd name="T52" fmla="*/ 13 w 17"/>
              <a:gd name="T53" fmla="*/ 0 h 20"/>
              <a:gd name="T54" fmla="*/ 17 w 17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7" h="20">
                <a:moveTo>
                  <a:pt x="17" y="0"/>
                </a:moveTo>
                <a:lnTo>
                  <a:pt x="15" y="2"/>
                </a:lnTo>
                <a:lnTo>
                  <a:pt x="15" y="4"/>
                </a:lnTo>
                <a:lnTo>
                  <a:pt x="15" y="6"/>
                </a:lnTo>
                <a:lnTo>
                  <a:pt x="13" y="9"/>
                </a:lnTo>
                <a:lnTo>
                  <a:pt x="13" y="11"/>
                </a:lnTo>
                <a:lnTo>
                  <a:pt x="11" y="13"/>
                </a:lnTo>
                <a:lnTo>
                  <a:pt x="11" y="15"/>
                </a:lnTo>
                <a:lnTo>
                  <a:pt x="9" y="17"/>
                </a:lnTo>
                <a:lnTo>
                  <a:pt x="7" y="18"/>
                </a:lnTo>
                <a:lnTo>
                  <a:pt x="6" y="20"/>
                </a:lnTo>
                <a:lnTo>
                  <a:pt x="6" y="20"/>
                </a:lnTo>
                <a:lnTo>
                  <a:pt x="4" y="20"/>
                </a:lnTo>
                <a:lnTo>
                  <a:pt x="2" y="18"/>
                </a:lnTo>
                <a:lnTo>
                  <a:pt x="0" y="17"/>
                </a:lnTo>
                <a:lnTo>
                  <a:pt x="0" y="15"/>
                </a:lnTo>
                <a:lnTo>
                  <a:pt x="0" y="15"/>
                </a:lnTo>
                <a:lnTo>
                  <a:pt x="0" y="11"/>
                </a:lnTo>
                <a:lnTo>
                  <a:pt x="2" y="9"/>
                </a:lnTo>
                <a:lnTo>
                  <a:pt x="2" y="7"/>
                </a:lnTo>
                <a:lnTo>
                  <a:pt x="4" y="6"/>
                </a:lnTo>
                <a:lnTo>
                  <a:pt x="6" y="4"/>
                </a:lnTo>
                <a:lnTo>
                  <a:pt x="6" y="4"/>
                </a:lnTo>
                <a:lnTo>
                  <a:pt x="9" y="2"/>
                </a:lnTo>
                <a:lnTo>
                  <a:pt x="11" y="2"/>
                </a:lnTo>
                <a:lnTo>
                  <a:pt x="13" y="2"/>
                </a:lnTo>
                <a:lnTo>
                  <a:pt x="13" y="0"/>
                </a:lnTo>
                <a:lnTo>
                  <a:pt x="17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86" name="Freeform 2342"/>
          <p:cNvSpPr>
            <a:spLocks/>
          </p:cNvSpPr>
          <p:nvPr/>
        </p:nvSpPr>
        <p:spPr bwMode="auto">
          <a:xfrm>
            <a:off x="8456613" y="3816350"/>
            <a:ext cx="12700" cy="15875"/>
          </a:xfrm>
          <a:custGeom>
            <a:avLst/>
            <a:gdLst>
              <a:gd name="T0" fmla="*/ 17 w 17"/>
              <a:gd name="T1" fmla="*/ 0 h 20"/>
              <a:gd name="T2" fmla="*/ 15 w 17"/>
              <a:gd name="T3" fmla="*/ 2 h 20"/>
              <a:gd name="T4" fmla="*/ 15 w 17"/>
              <a:gd name="T5" fmla="*/ 4 h 20"/>
              <a:gd name="T6" fmla="*/ 15 w 17"/>
              <a:gd name="T7" fmla="*/ 6 h 20"/>
              <a:gd name="T8" fmla="*/ 13 w 17"/>
              <a:gd name="T9" fmla="*/ 9 h 20"/>
              <a:gd name="T10" fmla="*/ 13 w 17"/>
              <a:gd name="T11" fmla="*/ 11 h 20"/>
              <a:gd name="T12" fmla="*/ 11 w 17"/>
              <a:gd name="T13" fmla="*/ 13 h 20"/>
              <a:gd name="T14" fmla="*/ 11 w 17"/>
              <a:gd name="T15" fmla="*/ 15 h 20"/>
              <a:gd name="T16" fmla="*/ 9 w 17"/>
              <a:gd name="T17" fmla="*/ 17 h 20"/>
              <a:gd name="T18" fmla="*/ 7 w 17"/>
              <a:gd name="T19" fmla="*/ 18 h 20"/>
              <a:gd name="T20" fmla="*/ 6 w 17"/>
              <a:gd name="T21" fmla="*/ 20 h 20"/>
              <a:gd name="T22" fmla="*/ 6 w 17"/>
              <a:gd name="T23" fmla="*/ 20 h 20"/>
              <a:gd name="T24" fmla="*/ 4 w 17"/>
              <a:gd name="T25" fmla="*/ 20 h 20"/>
              <a:gd name="T26" fmla="*/ 2 w 17"/>
              <a:gd name="T27" fmla="*/ 18 h 20"/>
              <a:gd name="T28" fmla="*/ 0 w 17"/>
              <a:gd name="T29" fmla="*/ 17 h 20"/>
              <a:gd name="T30" fmla="*/ 0 w 17"/>
              <a:gd name="T31" fmla="*/ 15 h 20"/>
              <a:gd name="T32" fmla="*/ 0 w 17"/>
              <a:gd name="T33" fmla="*/ 15 h 20"/>
              <a:gd name="T34" fmla="*/ 0 w 17"/>
              <a:gd name="T35" fmla="*/ 11 h 20"/>
              <a:gd name="T36" fmla="*/ 2 w 17"/>
              <a:gd name="T37" fmla="*/ 9 h 20"/>
              <a:gd name="T38" fmla="*/ 2 w 17"/>
              <a:gd name="T39" fmla="*/ 7 h 20"/>
              <a:gd name="T40" fmla="*/ 4 w 17"/>
              <a:gd name="T41" fmla="*/ 6 h 20"/>
              <a:gd name="T42" fmla="*/ 6 w 17"/>
              <a:gd name="T43" fmla="*/ 4 h 20"/>
              <a:gd name="T44" fmla="*/ 6 w 17"/>
              <a:gd name="T45" fmla="*/ 4 h 20"/>
              <a:gd name="T46" fmla="*/ 9 w 17"/>
              <a:gd name="T47" fmla="*/ 2 h 20"/>
              <a:gd name="T48" fmla="*/ 11 w 17"/>
              <a:gd name="T49" fmla="*/ 2 h 20"/>
              <a:gd name="T50" fmla="*/ 13 w 17"/>
              <a:gd name="T51" fmla="*/ 2 h 20"/>
              <a:gd name="T52" fmla="*/ 13 w 17"/>
              <a:gd name="T53" fmla="*/ 0 h 20"/>
              <a:gd name="T54" fmla="*/ 17 w 17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7" h="20">
                <a:moveTo>
                  <a:pt x="17" y="0"/>
                </a:moveTo>
                <a:lnTo>
                  <a:pt x="15" y="2"/>
                </a:lnTo>
                <a:lnTo>
                  <a:pt x="15" y="4"/>
                </a:lnTo>
                <a:lnTo>
                  <a:pt x="15" y="6"/>
                </a:lnTo>
                <a:lnTo>
                  <a:pt x="13" y="9"/>
                </a:lnTo>
                <a:lnTo>
                  <a:pt x="13" y="11"/>
                </a:lnTo>
                <a:lnTo>
                  <a:pt x="11" y="13"/>
                </a:lnTo>
                <a:lnTo>
                  <a:pt x="11" y="15"/>
                </a:lnTo>
                <a:lnTo>
                  <a:pt x="9" y="17"/>
                </a:lnTo>
                <a:lnTo>
                  <a:pt x="7" y="18"/>
                </a:lnTo>
                <a:lnTo>
                  <a:pt x="6" y="20"/>
                </a:lnTo>
                <a:lnTo>
                  <a:pt x="6" y="20"/>
                </a:lnTo>
                <a:lnTo>
                  <a:pt x="4" y="20"/>
                </a:lnTo>
                <a:lnTo>
                  <a:pt x="2" y="18"/>
                </a:lnTo>
                <a:lnTo>
                  <a:pt x="0" y="17"/>
                </a:lnTo>
                <a:lnTo>
                  <a:pt x="0" y="15"/>
                </a:lnTo>
                <a:lnTo>
                  <a:pt x="0" y="15"/>
                </a:lnTo>
                <a:lnTo>
                  <a:pt x="0" y="11"/>
                </a:lnTo>
                <a:lnTo>
                  <a:pt x="2" y="9"/>
                </a:lnTo>
                <a:lnTo>
                  <a:pt x="2" y="7"/>
                </a:lnTo>
                <a:lnTo>
                  <a:pt x="4" y="6"/>
                </a:lnTo>
                <a:lnTo>
                  <a:pt x="6" y="4"/>
                </a:lnTo>
                <a:lnTo>
                  <a:pt x="6" y="4"/>
                </a:lnTo>
                <a:lnTo>
                  <a:pt x="9" y="2"/>
                </a:lnTo>
                <a:lnTo>
                  <a:pt x="11" y="2"/>
                </a:lnTo>
                <a:lnTo>
                  <a:pt x="13" y="2"/>
                </a:lnTo>
                <a:lnTo>
                  <a:pt x="13" y="0"/>
                </a:lnTo>
                <a:lnTo>
                  <a:pt x="17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87" name="Freeform 2343"/>
          <p:cNvSpPr>
            <a:spLocks/>
          </p:cNvSpPr>
          <p:nvPr/>
        </p:nvSpPr>
        <p:spPr bwMode="auto">
          <a:xfrm>
            <a:off x="8445500" y="3829050"/>
            <a:ext cx="17463" cy="9525"/>
          </a:xfrm>
          <a:custGeom>
            <a:avLst/>
            <a:gdLst>
              <a:gd name="T0" fmla="*/ 0 w 21"/>
              <a:gd name="T1" fmla="*/ 0 h 12"/>
              <a:gd name="T2" fmla="*/ 2 w 21"/>
              <a:gd name="T3" fmla="*/ 1 h 12"/>
              <a:gd name="T4" fmla="*/ 2 w 21"/>
              <a:gd name="T5" fmla="*/ 1 h 12"/>
              <a:gd name="T6" fmla="*/ 4 w 21"/>
              <a:gd name="T7" fmla="*/ 3 h 12"/>
              <a:gd name="T8" fmla="*/ 6 w 21"/>
              <a:gd name="T9" fmla="*/ 5 h 12"/>
              <a:gd name="T10" fmla="*/ 8 w 21"/>
              <a:gd name="T11" fmla="*/ 7 h 12"/>
              <a:gd name="T12" fmla="*/ 10 w 21"/>
              <a:gd name="T13" fmla="*/ 9 h 12"/>
              <a:gd name="T14" fmla="*/ 11 w 21"/>
              <a:gd name="T15" fmla="*/ 9 h 12"/>
              <a:gd name="T16" fmla="*/ 11 w 21"/>
              <a:gd name="T17" fmla="*/ 11 h 12"/>
              <a:gd name="T18" fmla="*/ 15 w 21"/>
              <a:gd name="T19" fmla="*/ 11 h 12"/>
              <a:gd name="T20" fmla="*/ 15 w 21"/>
              <a:gd name="T21" fmla="*/ 12 h 12"/>
              <a:gd name="T22" fmla="*/ 17 w 21"/>
              <a:gd name="T23" fmla="*/ 12 h 12"/>
              <a:gd name="T24" fmla="*/ 19 w 21"/>
              <a:gd name="T25" fmla="*/ 11 h 12"/>
              <a:gd name="T26" fmla="*/ 19 w 21"/>
              <a:gd name="T27" fmla="*/ 11 h 12"/>
              <a:gd name="T28" fmla="*/ 21 w 21"/>
              <a:gd name="T29" fmla="*/ 9 h 12"/>
              <a:gd name="T30" fmla="*/ 21 w 21"/>
              <a:gd name="T31" fmla="*/ 7 h 12"/>
              <a:gd name="T32" fmla="*/ 19 w 21"/>
              <a:gd name="T33" fmla="*/ 7 h 12"/>
              <a:gd name="T34" fmla="*/ 17 w 21"/>
              <a:gd name="T35" fmla="*/ 3 h 12"/>
              <a:gd name="T36" fmla="*/ 17 w 21"/>
              <a:gd name="T37" fmla="*/ 3 h 12"/>
              <a:gd name="T38" fmla="*/ 15 w 21"/>
              <a:gd name="T39" fmla="*/ 1 h 12"/>
              <a:gd name="T40" fmla="*/ 13 w 21"/>
              <a:gd name="T41" fmla="*/ 1 h 12"/>
              <a:gd name="T42" fmla="*/ 11 w 21"/>
              <a:gd name="T43" fmla="*/ 0 h 12"/>
              <a:gd name="T44" fmla="*/ 10 w 21"/>
              <a:gd name="T45" fmla="*/ 0 h 12"/>
              <a:gd name="T46" fmla="*/ 8 w 21"/>
              <a:gd name="T47" fmla="*/ 0 h 12"/>
              <a:gd name="T48" fmla="*/ 6 w 21"/>
              <a:gd name="T49" fmla="*/ 0 h 12"/>
              <a:gd name="T50" fmla="*/ 4 w 21"/>
              <a:gd name="T51" fmla="*/ 0 h 12"/>
              <a:gd name="T52" fmla="*/ 2 w 21"/>
              <a:gd name="T53" fmla="*/ 0 h 12"/>
              <a:gd name="T54" fmla="*/ 0 w 21"/>
              <a:gd name="T5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" h="12">
                <a:moveTo>
                  <a:pt x="0" y="0"/>
                </a:moveTo>
                <a:lnTo>
                  <a:pt x="2" y="1"/>
                </a:lnTo>
                <a:lnTo>
                  <a:pt x="2" y="1"/>
                </a:lnTo>
                <a:lnTo>
                  <a:pt x="4" y="3"/>
                </a:lnTo>
                <a:lnTo>
                  <a:pt x="6" y="5"/>
                </a:lnTo>
                <a:lnTo>
                  <a:pt x="8" y="7"/>
                </a:lnTo>
                <a:lnTo>
                  <a:pt x="10" y="9"/>
                </a:lnTo>
                <a:lnTo>
                  <a:pt x="11" y="9"/>
                </a:lnTo>
                <a:lnTo>
                  <a:pt x="11" y="11"/>
                </a:lnTo>
                <a:lnTo>
                  <a:pt x="15" y="11"/>
                </a:lnTo>
                <a:lnTo>
                  <a:pt x="15" y="12"/>
                </a:lnTo>
                <a:lnTo>
                  <a:pt x="17" y="12"/>
                </a:lnTo>
                <a:lnTo>
                  <a:pt x="19" y="11"/>
                </a:lnTo>
                <a:lnTo>
                  <a:pt x="19" y="11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7" y="3"/>
                </a:lnTo>
                <a:lnTo>
                  <a:pt x="17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88" name="Freeform 2344"/>
          <p:cNvSpPr>
            <a:spLocks/>
          </p:cNvSpPr>
          <p:nvPr/>
        </p:nvSpPr>
        <p:spPr bwMode="auto">
          <a:xfrm>
            <a:off x="8445500" y="3829050"/>
            <a:ext cx="17463" cy="9525"/>
          </a:xfrm>
          <a:custGeom>
            <a:avLst/>
            <a:gdLst>
              <a:gd name="T0" fmla="*/ 0 w 21"/>
              <a:gd name="T1" fmla="*/ 0 h 12"/>
              <a:gd name="T2" fmla="*/ 2 w 21"/>
              <a:gd name="T3" fmla="*/ 1 h 12"/>
              <a:gd name="T4" fmla="*/ 2 w 21"/>
              <a:gd name="T5" fmla="*/ 1 h 12"/>
              <a:gd name="T6" fmla="*/ 4 w 21"/>
              <a:gd name="T7" fmla="*/ 3 h 12"/>
              <a:gd name="T8" fmla="*/ 6 w 21"/>
              <a:gd name="T9" fmla="*/ 5 h 12"/>
              <a:gd name="T10" fmla="*/ 8 w 21"/>
              <a:gd name="T11" fmla="*/ 7 h 12"/>
              <a:gd name="T12" fmla="*/ 10 w 21"/>
              <a:gd name="T13" fmla="*/ 9 h 12"/>
              <a:gd name="T14" fmla="*/ 11 w 21"/>
              <a:gd name="T15" fmla="*/ 9 h 12"/>
              <a:gd name="T16" fmla="*/ 11 w 21"/>
              <a:gd name="T17" fmla="*/ 11 h 12"/>
              <a:gd name="T18" fmla="*/ 15 w 21"/>
              <a:gd name="T19" fmla="*/ 11 h 12"/>
              <a:gd name="T20" fmla="*/ 15 w 21"/>
              <a:gd name="T21" fmla="*/ 12 h 12"/>
              <a:gd name="T22" fmla="*/ 17 w 21"/>
              <a:gd name="T23" fmla="*/ 12 h 12"/>
              <a:gd name="T24" fmla="*/ 19 w 21"/>
              <a:gd name="T25" fmla="*/ 11 h 12"/>
              <a:gd name="T26" fmla="*/ 19 w 21"/>
              <a:gd name="T27" fmla="*/ 11 h 12"/>
              <a:gd name="T28" fmla="*/ 21 w 21"/>
              <a:gd name="T29" fmla="*/ 9 h 12"/>
              <a:gd name="T30" fmla="*/ 21 w 21"/>
              <a:gd name="T31" fmla="*/ 7 h 12"/>
              <a:gd name="T32" fmla="*/ 19 w 21"/>
              <a:gd name="T33" fmla="*/ 7 h 12"/>
              <a:gd name="T34" fmla="*/ 17 w 21"/>
              <a:gd name="T35" fmla="*/ 3 h 12"/>
              <a:gd name="T36" fmla="*/ 17 w 21"/>
              <a:gd name="T37" fmla="*/ 3 h 12"/>
              <a:gd name="T38" fmla="*/ 15 w 21"/>
              <a:gd name="T39" fmla="*/ 1 h 12"/>
              <a:gd name="T40" fmla="*/ 13 w 21"/>
              <a:gd name="T41" fmla="*/ 1 h 12"/>
              <a:gd name="T42" fmla="*/ 11 w 21"/>
              <a:gd name="T43" fmla="*/ 0 h 12"/>
              <a:gd name="T44" fmla="*/ 10 w 21"/>
              <a:gd name="T45" fmla="*/ 0 h 12"/>
              <a:gd name="T46" fmla="*/ 8 w 21"/>
              <a:gd name="T47" fmla="*/ 0 h 12"/>
              <a:gd name="T48" fmla="*/ 6 w 21"/>
              <a:gd name="T49" fmla="*/ 0 h 12"/>
              <a:gd name="T50" fmla="*/ 4 w 21"/>
              <a:gd name="T51" fmla="*/ 0 h 12"/>
              <a:gd name="T52" fmla="*/ 2 w 21"/>
              <a:gd name="T53" fmla="*/ 0 h 12"/>
              <a:gd name="T54" fmla="*/ 0 w 21"/>
              <a:gd name="T5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" h="12">
                <a:moveTo>
                  <a:pt x="0" y="0"/>
                </a:moveTo>
                <a:lnTo>
                  <a:pt x="2" y="1"/>
                </a:lnTo>
                <a:lnTo>
                  <a:pt x="2" y="1"/>
                </a:lnTo>
                <a:lnTo>
                  <a:pt x="4" y="3"/>
                </a:lnTo>
                <a:lnTo>
                  <a:pt x="6" y="5"/>
                </a:lnTo>
                <a:lnTo>
                  <a:pt x="8" y="7"/>
                </a:lnTo>
                <a:lnTo>
                  <a:pt x="10" y="9"/>
                </a:lnTo>
                <a:lnTo>
                  <a:pt x="11" y="9"/>
                </a:lnTo>
                <a:lnTo>
                  <a:pt x="11" y="11"/>
                </a:lnTo>
                <a:lnTo>
                  <a:pt x="15" y="11"/>
                </a:lnTo>
                <a:lnTo>
                  <a:pt x="15" y="12"/>
                </a:lnTo>
                <a:lnTo>
                  <a:pt x="17" y="12"/>
                </a:lnTo>
                <a:lnTo>
                  <a:pt x="19" y="11"/>
                </a:lnTo>
                <a:lnTo>
                  <a:pt x="19" y="11"/>
                </a:lnTo>
                <a:lnTo>
                  <a:pt x="21" y="9"/>
                </a:lnTo>
                <a:lnTo>
                  <a:pt x="21" y="7"/>
                </a:lnTo>
                <a:lnTo>
                  <a:pt x="19" y="7"/>
                </a:lnTo>
                <a:lnTo>
                  <a:pt x="17" y="3"/>
                </a:lnTo>
                <a:lnTo>
                  <a:pt x="17" y="3"/>
                </a:lnTo>
                <a:lnTo>
                  <a:pt x="15" y="1"/>
                </a:lnTo>
                <a:lnTo>
                  <a:pt x="13" y="1"/>
                </a:lnTo>
                <a:lnTo>
                  <a:pt x="11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89" name="Freeform 2345"/>
          <p:cNvSpPr>
            <a:spLocks/>
          </p:cNvSpPr>
          <p:nvPr/>
        </p:nvSpPr>
        <p:spPr bwMode="auto">
          <a:xfrm>
            <a:off x="8456613" y="3719513"/>
            <a:ext cx="9525" cy="15875"/>
          </a:xfrm>
          <a:custGeom>
            <a:avLst/>
            <a:gdLst>
              <a:gd name="T0" fmla="*/ 11 w 11"/>
              <a:gd name="T1" fmla="*/ 0 h 20"/>
              <a:gd name="T2" fmla="*/ 11 w 11"/>
              <a:gd name="T3" fmla="*/ 2 h 20"/>
              <a:gd name="T4" fmla="*/ 9 w 11"/>
              <a:gd name="T5" fmla="*/ 3 h 20"/>
              <a:gd name="T6" fmla="*/ 11 w 11"/>
              <a:gd name="T7" fmla="*/ 5 h 20"/>
              <a:gd name="T8" fmla="*/ 11 w 11"/>
              <a:gd name="T9" fmla="*/ 9 h 20"/>
              <a:gd name="T10" fmla="*/ 11 w 11"/>
              <a:gd name="T11" fmla="*/ 9 h 20"/>
              <a:gd name="T12" fmla="*/ 9 w 11"/>
              <a:gd name="T13" fmla="*/ 13 h 20"/>
              <a:gd name="T14" fmla="*/ 9 w 11"/>
              <a:gd name="T15" fmla="*/ 14 h 20"/>
              <a:gd name="T16" fmla="*/ 9 w 11"/>
              <a:gd name="T17" fmla="*/ 16 h 20"/>
              <a:gd name="T18" fmla="*/ 7 w 11"/>
              <a:gd name="T19" fmla="*/ 16 h 20"/>
              <a:gd name="T20" fmla="*/ 7 w 11"/>
              <a:gd name="T21" fmla="*/ 18 h 20"/>
              <a:gd name="T22" fmla="*/ 6 w 11"/>
              <a:gd name="T23" fmla="*/ 20 h 20"/>
              <a:gd name="T24" fmla="*/ 4 w 11"/>
              <a:gd name="T25" fmla="*/ 20 h 20"/>
              <a:gd name="T26" fmla="*/ 2 w 11"/>
              <a:gd name="T27" fmla="*/ 20 h 20"/>
              <a:gd name="T28" fmla="*/ 2 w 11"/>
              <a:gd name="T29" fmla="*/ 18 h 20"/>
              <a:gd name="T30" fmla="*/ 0 w 11"/>
              <a:gd name="T31" fmla="*/ 16 h 20"/>
              <a:gd name="T32" fmla="*/ 0 w 11"/>
              <a:gd name="T33" fmla="*/ 16 h 20"/>
              <a:gd name="T34" fmla="*/ 0 w 11"/>
              <a:gd name="T35" fmla="*/ 13 h 20"/>
              <a:gd name="T36" fmla="*/ 0 w 11"/>
              <a:gd name="T37" fmla="*/ 11 h 20"/>
              <a:gd name="T38" fmla="*/ 0 w 11"/>
              <a:gd name="T39" fmla="*/ 9 h 20"/>
              <a:gd name="T40" fmla="*/ 2 w 11"/>
              <a:gd name="T41" fmla="*/ 7 h 20"/>
              <a:gd name="T42" fmla="*/ 2 w 11"/>
              <a:gd name="T43" fmla="*/ 5 h 20"/>
              <a:gd name="T44" fmla="*/ 4 w 11"/>
              <a:gd name="T45" fmla="*/ 5 h 20"/>
              <a:gd name="T46" fmla="*/ 6 w 11"/>
              <a:gd name="T47" fmla="*/ 3 h 20"/>
              <a:gd name="T48" fmla="*/ 6 w 11"/>
              <a:gd name="T49" fmla="*/ 3 h 20"/>
              <a:gd name="T50" fmla="*/ 7 w 11"/>
              <a:gd name="T51" fmla="*/ 2 h 20"/>
              <a:gd name="T52" fmla="*/ 9 w 11"/>
              <a:gd name="T53" fmla="*/ 2 h 20"/>
              <a:gd name="T54" fmla="*/ 11 w 11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1" h="20">
                <a:moveTo>
                  <a:pt x="11" y="0"/>
                </a:moveTo>
                <a:lnTo>
                  <a:pt x="11" y="2"/>
                </a:lnTo>
                <a:lnTo>
                  <a:pt x="9" y="3"/>
                </a:lnTo>
                <a:lnTo>
                  <a:pt x="11" y="5"/>
                </a:lnTo>
                <a:lnTo>
                  <a:pt x="11" y="9"/>
                </a:lnTo>
                <a:lnTo>
                  <a:pt x="11" y="9"/>
                </a:lnTo>
                <a:lnTo>
                  <a:pt x="9" y="13"/>
                </a:lnTo>
                <a:lnTo>
                  <a:pt x="9" y="14"/>
                </a:lnTo>
                <a:lnTo>
                  <a:pt x="9" y="16"/>
                </a:lnTo>
                <a:lnTo>
                  <a:pt x="7" y="16"/>
                </a:lnTo>
                <a:lnTo>
                  <a:pt x="7" y="18"/>
                </a:lnTo>
                <a:lnTo>
                  <a:pt x="6" y="20"/>
                </a:lnTo>
                <a:lnTo>
                  <a:pt x="4" y="20"/>
                </a:lnTo>
                <a:lnTo>
                  <a:pt x="2" y="20"/>
                </a:lnTo>
                <a:lnTo>
                  <a:pt x="2" y="18"/>
                </a:lnTo>
                <a:lnTo>
                  <a:pt x="0" y="16"/>
                </a:lnTo>
                <a:lnTo>
                  <a:pt x="0" y="16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2" y="7"/>
                </a:lnTo>
                <a:lnTo>
                  <a:pt x="2" y="5"/>
                </a:lnTo>
                <a:lnTo>
                  <a:pt x="4" y="5"/>
                </a:lnTo>
                <a:lnTo>
                  <a:pt x="6" y="3"/>
                </a:lnTo>
                <a:lnTo>
                  <a:pt x="6" y="3"/>
                </a:lnTo>
                <a:lnTo>
                  <a:pt x="7" y="2"/>
                </a:lnTo>
                <a:lnTo>
                  <a:pt x="9" y="2"/>
                </a:lnTo>
                <a:lnTo>
                  <a:pt x="11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90" name="Freeform 2346"/>
          <p:cNvSpPr>
            <a:spLocks/>
          </p:cNvSpPr>
          <p:nvPr/>
        </p:nvSpPr>
        <p:spPr bwMode="auto">
          <a:xfrm>
            <a:off x="8456613" y="3698875"/>
            <a:ext cx="9525" cy="15875"/>
          </a:xfrm>
          <a:custGeom>
            <a:avLst/>
            <a:gdLst>
              <a:gd name="T0" fmla="*/ 11 w 11"/>
              <a:gd name="T1" fmla="*/ 0 h 20"/>
              <a:gd name="T2" fmla="*/ 11 w 11"/>
              <a:gd name="T3" fmla="*/ 2 h 20"/>
              <a:gd name="T4" fmla="*/ 9 w 11"/>
              <a:gd name="T5" fmla="*/ 4 h 20"/>
              <a:gd name="T6" fmla="*/ 11 w 11"/>
              <a:gd name="T7" fmla="*/ 5 h 20"/>
              <a:gd name="T8" fmla="*/ 11 w 11"/>
              <a:gd name="T9" fmla="*/ 7 h 20"/>
              <a:gd name="T10" fmla="*/ 9 w 11"/>
              <a:gd name="T11" fmla="*/ 9 h 20"/>
              <a:gd name="T12" fmla="*/ 9 w 11"/>
              <a:gd name="T13" fmla="*/ 13 h 20"/>
              <a:gd name="T14" fmla="*/ 9 w 11"/>
              <a:gd name="T15" fmla="*/ 15 h 20"/>
              <a:gd name="T16" fmla="*/ 9 w 11"/>
              <a:gd name="T17" fmla="*/ 15 h 20"/>
              <a:gd name="T18" fmla="*/ 7 w 11"/>
              <a:gd name="T19" fmla="*/ 16 h 20"/>
              <a:gd name="T20" fmla="*/ 7 w 11"/>
              <a:gd name="T21" fmla="*/ 18 h 20"/>
              <a:gd name="T22" fmla="*/ 6 w 11"/>
              <a:gd name="T23" fmla="*/ 20 h 20"/>
              <a:gd name="T24" fmla="*/ 4 w 11"/>
              <a:gd name="T25" fmla="*/ 20 h 20"/>
              <a:gd name="T26" fmla="*/ 2 w 11"/>
              <a:gd name="T27" fmla="*/ 20 h 20"/>
              <a:gd name="T28" fmla="*/ 2 w 11"/>
              <a:gd name="T29" fmla="*/ 18 h 20"/>
              <a:gd name="T30" fmla="*/ 0 w 11"/>
              <a:gd name="T31" fmla="*/ 16 h 20"/>
              <a:gd name="T32" fmla="*/ 0 w 11"/>
              <a:gd name="T33" fmla="*/ 16 h 20"/>
              <a:gd name="T34" fmla="*/ 0 w 11"/>
              <a:gd name="T35" fmla="*/ 13 h 20"/>
              <a:gd name="T36" fmla="*/ 0 w 11"/>
              <a:gd name="T37" fmla="*/ 11 h 20"/>
              <a:gd name="T38" fmla="*/ 0 w 11"/>
              <a:gd name="T39" fmla="*/ 9 h 20"/>
              <a:gd name="T40" fmla="*/ 2 w 11"/>
              <a:gd name="T41" fmla="*/ 7 h 20"/>
              <a:gd name="T42" fmla="*/ 2 w 11"/>
              <a:gd name="T43" fmla="*/ 5 h 20"/>
              <a:gd name="T44" fmla="*/ 4 w 11"/>
              <a:gd name="T45" fmla="*/ 5 h 20"/>
              <a:gd name="T46" fmla="*/ 6 w 11"/>
              <a:gd name="T47" fmla="*/ 4 h 20"/>
              <a:gd name="T48" fmla="*/ 6 w 11"/>
              <a:gd name="T49" fmla="*/ 4 h 20"/>
              <a:gd name="T50" fmla="*/ 7 w 11"/>
              <a:gd name="T51" fmla="*/ 2 h 20"/>
              <a:gd name="T52" fmla="*/ 9 w 11"/>
              <a:gd name="T53" fmla="*/ 2 h 20"/>
              <a:gd name="T54" fmla="*/ 11 w 11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1" h="20">
                <a:moveTo>
                  <a:pt x="11" y="0"/>
                </a:moveTo>
                <a:lnTo>
                  <a:pt x="11" y="2"/>
                </a:lnTo>
                <a:lnTo>
                  <a:pt x="9" y="4"/>
                </a:lnTo>
                <a:lnTo>
                  <a:pt x="11" y="5"/>
                </a:lnTo>
                <a:lnTo>
                  <a:pt x="11" y="7"/>
                </a:lnTo>
                <a:lnTo>
                  <a:pt x="9" y="9"/>
                </a:lnTo>
                <a:lnTo>
                  <a:pt x="9" y="13"/>
                </a:lnTo>
                <a:lnTo>
                  <a:pt x="9" y="15"/>
                </a:lnTo>
                <a:lnTo>
                  <a:pt x="9" y="15"/>
                </a:lnTo>
                <a:lnTo>
                  <a:pt x="7" y="16"/>
                </a:lnTo>
                <a:lnTo>
                  <a:pt x="7" y="18"/>
                </a:lnTo>
                <a:lnTo>
                  <a:pt x="6" y="20"/>
                </a:lnTo>
                <a:lnTo>
                  <a:pt x="4" y="20"/>
                </a:lnTo>
                <a:lnTo>
                  <a:pt x="2" y="20"/>
                </a:lnTo>
                <a:lnTo>
                  <a:pt x="2" y="18"/>
                </a:lnTo>
                <a:lnTo>
                  <a:pt x="0" y="16"/>
                </a:lnTo>
                <a:lnTo>
                  <a:pt x="0" y="16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2" y="7"/>
                </a:lnTo>
                <a:lnTo>
                  <a:pt x="2" y="5"/>
                </a:lnTo>
                <a:lnTo>
                  <a:pt x="4" y="5"/>
                </a:lnTo>
                <a:lnTo>
                  <a:pt x="6" y="4"/>
                </a:lnTo>
                <a:lnTo>
                  <a:pt x="6" y="4"/>
                </a:lnTo>
                <a:lnTo>
                  <a:pt x="7" y="2"/>
                </a:lnTo>
                <a:lnTo>
                  <a:pt x="9" y="2"/>
                </a:lnTo>
                <a:lnTo>
                  <a:pt x="11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91" name="Freeform 2347"/>
          <p:cNvSpPr>
            <a:spLocks/>
          </p:cNvSpPr>
          <p:nvPr/>
        </p:nvSpPr>
        <p:spPr bwMode="auto">
          <a:xfrm>
            <a:off x="8456613" y="3678238"/>
            <a:ext cx="9525" cy="15875"/>
          </a:xfrm>
          <a:custGeom>
            <a:avLst/>
            <a:gdLst>
              <a:gd name="T0" fmla="*/ 11 w 11"/>
              <a:gd name="T1" fmla="*/ 0 h 20"/>
              <a:gd name="T2" fmla="*/ 11 w 11"/>
              <a:gd name="T3" fmla="*/ 2 h 20"/>
              <a:gd name="T4" fmla="*/ 9 w 11"/>
              <a:gd name="T5" fmla="*/ 4 h 20"/>
              <a:gd name="T6" fmla="*/ 11 w 11"/>
              <a:gd name="T7" fmla="*/ 6 h 20"/>
              <a:gd name="T8" fmla="*/ 11 w 11"/>
              <a:gd name="T9" fmla="*/ 8 h 20"/>
              <a:gd name="T10" fmla="*/ 9 w 11"/>
              <a:gd name="T11" fmla="*/ 9 h 20"/>
              <a:gd name="T12" fmla="*/ 9 w 11"/>
              <a:gd name="T13" fmla="*/ 13 h 20"/>
              <a:gd name="T14" fmla="*/ 9 w 11"/>
              <a:gd name="T15" fmla="*/ 15 h 20"/>
              <a:gd name="T16" fmla="*/ 9 w 11"/>
              <a:gd name="T17" fmla="*/ 15 h 20"/>
              <a:gd name="T18" fmla="*/ 7 w 11"/>
              <a:gd name="T19" fmla="*/ 17 h 20"/>
              <a:gd name="T20" fmla="*/ 7 w 11"/>
              <a:gd name="T21" fmla="*/ 19 h 20"/>
              <a:gd name="T22" fmla="*/ 6 w 11"/>
              <a:gd name="T23" fmla="*/ 20 h 20"/>
              <a:gd name="T24" fmla="*/ 4 w 11"/>
              <a:gd name="T25" fmla="*/ 20 h 20"/>
              <a:gd name="T26" fmla="*/ 2 w 11"/>
              <a:gd name="T27" fmla="*/ 20 h 20"/>
              <a:gd name="T28" fmla="*/ 2 w 11"/>
              <a:gd name="T29" fmla="*/ 19 h 20"/>
              <a:gd name="T30" fmla="*/ 0 w 11"/>
              <a:gd name="T31" fmla="*/ 17 h 20"/>
              <a:gd name="T32" fmla="*/ 0 w 11"/>
              <a:gd name="T33" fmla="*/ 17 h 20"/>
              <a:gd name="T34" fmla="*/ 0 w 11"/>
              <a:gd name="T35" fmla="*/ 13 h 20"/>
              <a:gd name="T36" fmla="*/ 0 w 11"/>
              <a:gd name="T37" fmla="*/ 11 h 20"/>
              <a:gd name="T38" fmla="*/ 0 w 11"/>
              <a:gd name="T39" fmla="*/ 9 h 20"/>
              <a:gd name="T40" fmla="*/ 2 w 11"/>
              <a:gd name="T41" fmla="*/ 8 h 20"/>
              <a:gd name="T42" fmla="*/ 2 w 11"/>
              <a:gd name="T43" fmla="*/ 6 h 20"/>
              <a:gd name="T44" fmla="*/ 4 w 11"/>
              <a:gd name="T45" fmla="*/ 6 h 20"/>
              <a:gd name="T46" fmla="*/ 6 w 11"/>
              <a:gd name="T47" fmla="*/ 4 h 20"/>
              <a:gd name="T48" fmla="*/ 6 w 11"/>
              <a:gd name="T49" fmla="*/ 4 h 20"/>
              <a:gd name="T50" fmla="*/ 7 w 11"/>
              <a:gd name="T51" fmla="*/ 2 h 20"/>
              <a:gd name="T52" fmla="*/ 9 w 11"/>
              <a:gd name="T53" fmla="*/ 2 h 20"/>
              <a:gd name="T54" fmla="*/ 11 w 11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1" h="20">
                <a:moveTo>
                  <a:pt x="11" y="0"/>
                </a:moveTo>
                <a:lnTo>
                  <a:pt x="11" y="2"/>
                </a:lnTo>
                <a:lnTo>
                  <a:pt x="9" y="4"/>
                </a:lnTo>
                <a:lnTo>
                  <a:pt x="11" y="6"/>
                </a:lnTo>
                <a:lnTo>
                  <a:pt x="11" y="8"/>
                </a:lnTo>
                <a:lnTo>
                  <a:pt x="9" y="9"/>
                </a:lnTo>
                <a:lnTo>
                  <a:pt x="9" y="13"/>
                </a:lnTo>
                <a:lnTo>
                  <a:pt x="9" y="15"/>
                </a:lnTo>
                <a:lnTo>
                  <a:pt x="9" y="15"/>
                </a:lnTo>
                <a:lnTo>
                  <a:pt x="7" y="17"/>
                </a:lnTo>
                <a:lnTo>
                  <a:pt x="7" y="19"/>
                </a:lnTo>
                <a:lnTo>
                  <a:pt x="6" y="20"/>
                </a:lnTo>
                <a:lnTo>
                  <a:pt x="4" y="20"/>
                </a:lnTo>
                <a:lnTo>
                  <a:pt x="2" y="20"/>
                </a:lnTo>
                <a:lnTo>
                  <a:pt x="2" y="19"/>
                </a:lnTo>
                <a:lnTo>
                  <a:pt x="0" y="17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2" y="8"/>
                </a:lnTo>
                <a:lnTo>
                  <a:pt x="2" y="6"/>
                </a:lnTo>
                <a:lnTo>
                  <a:pt x="4" y="6"/>
                </a:lnTo>
                <a:lnTo>
                  <a:pt x="6" y="4"/>
                </a:lnTo>
                <a:lnTo>
                  <a:pt x="6" y="4"/>
                </a:lnTo>
                <a:lnTo>
                  <a:pt x="7" y="2"/>
                </a:lnTo>
                <a:lnTo>
                  <a:pt x="9" y="2"/>
                </a:lnTo>
                <a:lnTo>
                  <a:pt x="11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92" name="Freeform 2348"/>
          <p:cNvSpPr>
            <a:spLocks/>
          </p:cNvSpPr>
          <p:nvPr/>
        </p:nvSpPr>
        <p:spPr bwMode="auto">
          <a:xfrm>
            <a:off x="8456613" y="3627438"/>
            <a:ext cx="6350" cy="9525"/>
          </a:xfrm>
          <a:custGeom>
            <a:avLst/>
            <a:gdLst>
              <a:gd name="T0" fmla="*/ 7 w 7"/>
              <a:gd name="T1" fmla="*/ 0 h 13"/>
              <a:gd name="T2" fmla="*/ 7 w 7"/>
              <a:gd name="T3" fmla="*/ 0 h 13"/>
              <a:gd name="T4" fmla="*/ 6 w 7"/>
              <a:gd name="T5" fmla="*/ 2 h 13"/>
              <a:gd name="T6" fmla="*/ 7 w 7"/>
              <a:gd name="T7" fmla="*/ 4 h 13"/>
              <a:gd name="T8" fmla="*/ 7 w 7"/>
              <a:gd name="T9" fmla="*/ 5 h 13"/>
              <a:gd name="T10" fmla="*/ 7 w 7"/>
              <a:gd name="T11" fmla="*/ 5 h 13"/>
              <a:gd name="T12" fmla="*/ 7 w 7"/>
              <a:gd name="T13" fmla="*/ 7 h 13"/>
              <a:gd name="T14" fmla="*/ 6 w 7"/>
              <a:gd name="T15" fmla="*/ 9 h 13"/>
              <a:gd name="T16" fmla="*/ 6 w 7"/>
              <a:gd name="T17" fmla="*/ 9 h 13"/>
              <a:gd name="T18" fmla="*/ 6 w 7"/>
              <a:gd name="T19" fmla="*/ 11 h 13"/>
              <a:gd name="T20" fmla="*/ 4 w 7"/>
              <a:gd name="T21" fmla="*/ 11 h 13"/>
              <a:gd name="T22" fmla="*/ 4 w 7"/>
              <a:gd name="T23" fmla="*/ 13 h 13"/>
              <a:gd name="T24" fmla="*/ 2 w 7"/>
              <a:gd name="T25" fmla="*/ 13 h 13"/>
              <a:gd name="T26" fmla="*/ 2 w 7"/>
              <a:gd name="T27" fmla="*/ 13 h 13"/>
              <a:gd name="T28" fmla="*/ 0 w 7"/>
              <a:gd name="T29" fmla="*/ 11 h 13"/>
              <a:gd name="T30" fmla="*/ 0 w 7"/>
              <a:gd name="T31" fmla="*/ 11 h 13"/>
              <a:gd name="T32" fmla="*/ 0 w 7"/>
              <a:gd name="T33" fmla="*/ 9 h 13"/>
              <a:gd name="T34" fmla="*/ 0 w 7"/>
              <a:gd name="T35" fmla="*/ 7 h 13"/>
              <a:gd name="T36" fmla="*/ 0 w 7"/>
              <a:gd name="T37" fmla="*/ 7 h 13"/>
              <a:gd name="T38" fmla="*/ 0 w 7"/>
              <a:gd name="T39" fmla="*/ 5 h 13"/>
              <a:gd name="T40" fmla="*/ 0 w 7"/>
              <a:gd name="T41" fmla="*/ 4 h 13"/>
              <a:gd name="T42" fmla="*/ 2 w 7"/>
              <a:gd name="T43" fmla="*/ 4 h 13"/>
              <a:gd name="T44" fmla="*/ 2 w 7"/>
              <a:gd name="T45" fmla="*/ 4 h 13"/>
              <a:gd name="T46" fmla="*/ 4 w 7"/>
              <a:gd name="T47" fmla="*/ 2 h 13"/>
              <a:gd name="T48" fmla="*/ 4 w 7"/>
              <a:gd name="T49" fmla="*/ 2 h 13"/>
              <a:gd name="T50" fmla="*/ 6 w 7"/>
              <a:gd name="T51" fmla="*/ 2 h 13"/>
              <a:gd name="T52" fmla="*/ 6 w 7"/>
              <a:gd name="T53" fmla="*/ 0 h 13"/>
              <a:gd name="T54" fmla="*/ 7 w 7"/>
              <a:gd name="T5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7" h="13">
                <a:moveTo>
                  <a:pt x="7" y="0"/>
                </a:moveTo>
                <a:lnTo>
                  <a:pt x="7" y="0"/>
                </a:lnTo>
                <a:lnTo>
                  <a:pt x="6" y="2"/>
                </a:lnTo>
                <a:lnTo>
                  <a:pt x="7" y="4"/>
                </a:lnTo>
                <a:lnTo>
                  <a:pt x="7" y="5"/>
                </a:lnTo>
                <a:lnTo>
                  <a:pt x="7" y="5"/>
                </a:lnTo>
                <a:lnTo>
                  <a:pt x="7" y="7"/>
                </a:lnTo>
                <a:lnTo>
                  <a:pt x="6" y="9"/>
                </a:lnTo>
                <a:lnTo>
                  <a:pt x="6" y="9"/>
                </a:lnTo>
                <a:lnTo>
                  <a:pt x="6" y="11"/>
                </a:lnTo>
                <a:lnTo>
                  <a:pt x="4" y="11"/>
                </a:lnTo>
                <a:lnTo>
                  <a:pt x="4" y="13"/>
                </a:lnTo>
                <a:lnTo>
                  <a:pt x="2" y="13"/>
                </a:lnTo>
                <a:lnTo>
                  <a:pt x="2" y="13"/>
                </a:lnTo>
                <a:lnTo>
                  <a:pt x="0" y="11"/>
                </a:lnTo>
                <a:lnTo>
                  <a:pt x="0" y="11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2" y="4"/>
                </a:lnTo>
                <a:lnTo>
                  <a:pt x="2" y="4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0"/>
                </a:lnTo>
                <a:lnTo>
                  <a:pt x="7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93" name="Freeform 2349"/>
          <p:cNvSpPr>
            <a:spLocks/>
          </p:cNvSpPr>
          <p:nvPr/>
        </p:nvSpPr>
        <p:spPr bwMode="auto">
          <a:xfrm>
            <a:off x="8456613" y="3738563"/>
            <a:ext cx="9525" cy="15875"/>
          </a:xfrm>
          <a:custGeom>
            <a:avLst/>
            <a:gdLst>
              <a:gd name="T0" fmla="*/ 11 w 11"/>
              <a:gd name="T1" fmla="*/ 0 h 20"/>
              <a:gd name="T2" fmla="*/ 11 w 11"/>
              <a:gd name="T3" fmla="*/ 1 h 20"/>
              <a:gd name="T4" fmla="*/ 9 w 11"/>
              <a:gd name="T5" fmla="*/ 3 h 20"/>
              <a:gd name="T6" fmla="*/ 11 w 11"/>
              <a:gd name="T7" fmla="*/ 5 h 20"/>
              <a:gd name="T8" fmla="*/ 11 w 11"/>
              <a:gd name="T9" fmla="*/ 7 h 20"/>
              <a:gd name="T10" fmla="*/ 9 w 11"/>
              <a:gd name="T11" fmla="*/ 9 h 20"/>
              <a:gd name="T12" fmla="*/ 9 w 11"/>
              <a:gd name="T13" fmla="*/ 12 h 20"/>
              <a:gd name="T14" fmla="*/ 9 w 11"/>
              <a:gd name="T15" fmla="*/ 14 h 20"/>
              <a:gd name="T16" fmla="*/ 9 w 11"/>
              <a:gd name="T17" fmla="*/ 14 h 20"/>
              <a:gd name="T18" fmla="*/ 7 w 11"/>
              <a:gd name="T19" fmla="*/ 16 h 20"/>
              <a:gd name="T20" fmla="*/ 7 w 11"/>
              <a:gd name="T21" fmla="*/ 18 h 20"/>
              <a:gd name="T22" fmla="*/ 6 w 11"/>
              <a:gd name="T23" fmla="*/ 20 h 20"/>
              <a:gd name="T24" fmla="*/ 4 w 11"/>
              <a:gd name="T25" fmla="*/ 20 h 20"/>
              <a:gd name="T26" fmla="*/ 2 w 11"/>
              <a:gd name="T27" fmla="*/ 20 h 20"/>
              <a:gd name="T28" fmla="*/ 2 w 11"/>
              <a:gd name="T29" fmla="*/ 18 h 20"/>
              <a:gd name="T30" fmla="*/ 0 w 11"/>
              <a:gd name="T31" fmla="*/ 16 h 20"/>
              <a:gd name="T32" fmla="*/ 0 w 11"/>
              <a:gd name="T33" fmla="*/ 16 h 20"/>
              <a:gd name="T34" fmla="*/ 0 w 11"/>
              <a:gd name="T35" fmla="*/ 12 h 20"/>
              <a:gd name="T36" fmla="*/ 0 w 11"/>
              <a:gd name="T37" fmla="*/ 11 h 20"/>
              <a:gd name="T38" fmla="*/ 0 w 11"/>
              <a:gd name="T39" fmla="*/ 9 h 20"/>
              <a:gd name="T40" fmla="*/ 2 w 11"/>
              <a:gd name="T41" fmla="*/ 7 h 20"/>
              <a:gd name="T42" fmla="*/ 2 w 11"/>
              <a:gd name="T43" fmla="*/ 5 h 20"/>
              <a:gd name="T44" fmla="*/ 4 w 11"/>
              <a:gd name="T45" fmla="*/ 5 h 20"/>
              <a:gd name="T46" fmla="*/ 6 w 11"/>
              <a:gd name="T47" fmla="*/ 3 h 20"/>
              <a:gd name="T48" fmla="*/ 6 w 11"/>
              <a:gd name="T49" fmla="*/ 3 h 20"/>
              <a:gd name="T50" fmla="*/ 7 w 11"/>
              <a:gd name="T51" fmla="*/ 1 h 20"/>
              <a:gd name="T52" fmla="*/ 9 w 11"/>
              <a:gd name="T53" fmla="*/ 1 h 20"/>
              <a:gd name="T54" fmla="*/ 11 w 11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1" h="20">
                <a:moveTo>
                  <a:pt x="11" y="0"/>
                </a:moveTo>
                <a:lnTo>
                  <a:pt x="11" y="1"/>
                </a:lnTo>
                <a:lnTo>
                  <a:pt x="9" y="3"/>
                </a:lnTo>
                <a:lnTo>
                  <a:pt x="11" y="5"/>
                </a:lnTo>
                <a:lnTo>
                  <a:pt x="11" y="7"/>
                </a:lnTo>
                <a:lnTo>
                  <a:pt x="9" y="9"/>
                </a:lnTo>
                <a:lnTo>
                  <a:pt x="9" y="12"/>
                </a:lnTo>
                <a:lnTo>
                  <a:pt x="9" y="14"/>
                </a:lnTo>
                <a:lnTo>
                  <a:pt x="9" y="14"/>
                </a:lnTo>
                <a:lnTo>
                  <a:pt x="7" y="16"/>
                </a:lnTo>
                <a:lnTo>
                  <a:pt x="7" y="18"/>
                </a:lnTo>
                <a:lnTo>
                  <a:pt x="6" y="20"/>
                </a:lnTo>
                <a:lnTo>
                  <a:pt x="4" y="20"/>
                </a:lnTo>
                <a:lnTo>
                  <a:pt x="2" y="20"/>
                </a:lnTo>
                <a:lnTo>
                  <a:pt x="2" y="18"/>
                </a:lnTo>
                <a:lnTo>
                  <a:pt x="0" y="16"/>
                </a:lnTo>
                <a:lnTo>
                  <a:pt x="0" y="16"/>
                </a:lnTo>
                <a:lnTo>
                  <a:pt x="0" y="12"/>
                </a:lnTo>
                <a:lnTo>
                  <a:pt x="0" y="11"/>
                </a:lnTo>
                <a:lnTo>
                  <a:pt x="0" y="9"/>
                </a:lnTo>
                <a:lnTo>
                  <a:pt x="2" y="7"/>
                </a:lnTo>
                <a:lnTo>
                  <a:pt x="2" y="5"/>
                </a:lnTo>
                <a:lnTo>
                  <a:pt x="4" y="5"/>
                </a:lnTo>
                <a:lnTo>
                  <a:pt x="6" y="3"/>
                </a:lnTo>
                <a:lnTo>
                  <a:pt x="6" y="3"/>
                </a:lnTo>
                <a:lnTo>
                  <a:pt x="7" y="1"/>
                </a:lnTo>
                <a:lnTo>
                  <a:pt x="9" y="1"/>
                </a:lnTo>
                <a:lnTo>
                  <a:pt x="11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94" name="Freeform 2350"/>
          <p:cNvSpPr>
            <a:spLocks/>
          </p:cNvSpPr>
          <p:nvPr/>
        </p:nvSpPr>
        <p:spPr bwMode="auto">
          <a:xfrm>
            <a:off x="8456613" y="3759200"/>
            <a:ext cx="9525" cy="15875"/>
          </a:xfrm>
          <a:custGeom>
            <a:avLst/>
            <a:gdLst>
              <a:gd name="T0" fmla="*/ 11 w 11"/>
              <a:gd name="T1" fmla="*/ 0 h 21"/>
              <a:gd name="T2" fmla="*/ 11 w 11"/>
              <a:gd name="T3" fmla="*/ 2 h 21"/>
              <a:gd name="T4" fmla="*/ 9 w 11"/>
              <a:gd name="T5" fmla="*/ 4 h 21"/>
              <a:gd name="T6" fmla="*/ 11 w 11"/>
              <a:gd name="T7" fmla="*/ 6 h 21"/>
              <a:gd name="T8" fmla="*/ 11 w 11"/>
              <a:gd name="T9" fmla="*/ 8 h 21"/>
              <a:gd name="T10" fmla="*/ 9 w 11"/>
              <a:gd name="T11" fmla="*/ 10 h 21"/>
              <a:gd name="T12" fmla="*/ 9 w 11"/>
              <a:gd name="T13" fmla="*/ 13 h 21"/>
              <a:gd name="T14" fmla="*/ 9 w 11"/>
              <a:gd name="T15" fmla="*/ 15 h 21"/>
              <a:gd name="T16" fmla="*/ 9 w 11"/>
              <a:gd name="T17" fmla="*/ 15 h 21"/>
              <a:gd name="T18" fmla="*/ 7 w 11"/>
              <a:gd name="T19" fmla="*/ 17 h 21"/>
              <a:gd name="T20" fmla="*/ 7 w 11"/>
              <a:gd name="T21" fmla="*/ 19 h 21"/>
              <a:gd name="T22" fmla="*/ 6 w 11"/>
              <a:gd name="T23" fmla="*/ 21 h 21"/>
              <a:gd name="T24" fmla="*/ 4 w 11"/>
              <a:gd name="T25" fmla="*/ 21 h 21"/>
              <a:gd name="T26" fmla="*/ 2 w 11"/>
              <a:gd name="T27" fmla="*/ 21 h 21"/>
              <a:gd name="T28" fmla="*/ 2 w 11"/>
              <a:gd name="T29" fmla="*/ 19 h 21"/>
              <a:gd name="T30" fmla="*/ 0 w 11"/>
              <a:gd name="T31" fmla="*/ 17 h 21"/>
              <a:gd name="T32" fmla="*/ 0 w 11"/>
              <a:gd name="T33" fmla="*/ 17 h 21"/>
              <a:gd name="T34" fmla="*/ 0 w 11"/>
              <a:gd name="T35" fmla="*/ 13 h 21"/>
              <a:gd name="T36" fmla="*/ 0 w 11"/>
              <a:gd name="T37" fmla="*/ 11 h 21"/>
              <a:gd name="T38" fmla="*/ 0 w 11"/>
              <a:gd name="T39" fmla="*/ 10 h 21"/>
              <a:gd name="T40" fmla="*/ 2 w 11"/>
              <a:gd name="T41" fmla="*/ 8 h 21"/>
              <a:gd name="T42" fmla="*/ 2 w 11"/>
              <a:gd name="T43" fmla="*/ 6 h 21"/>
              <a:gd name="T44" fmla="*/ 4 w 11"/>
              <a:gd name="T45" fmla="*/ 6 h 21"/>
              <a:gd name="T46" fmla="*/ 6 w 11"/>
              <a:gd name="T47" fmla="*/ 4 h 21"/>
              <a:gd name="T48" fmla="*/ 6 w 11"/>
              <a:gd name="T49" fmla="*/ 4 h 21"/>
              <a:gd name="T50" fmla="*/ 7 w 11"/>
              <a:gd name="T51" fmla="*/ 2 h 21"/>
              <a:gd name="T52" fmla="*/ 9 w 11"/>
              <a:gd name="T53" fmla="*/ 2 h 21"/>
              <a:gd name="T54" fmla="*/ 11 w 11"/>
              <a:gd name="T5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1" h="21">
                <a:moveTo>
                  <a:pt x="11" y="0"/>
                </a:moveTo>
                <a:lnTo>
                  <a:pt x="11" y="2"/>
                </a:lnTo>
                <a:lnTo>
                  <a:pt x="9" y="4"/>
                </a:lnTo>
                <a:lnTo>
                  <a:pt x="11" y="6"/>
                </a:lnTo>
                <a:lnTo>
                  <a:pt x="11" y="8"/>
                </a:lnTo>
                <a:lnTo>
                  <a:pt x="9" y="10"/>
                </a:lnTo>
                <a:lnTo>
                  <a:pt x="9" y="13"/>
                </a:lnTo>
                <a:lnTo>
                  <a:pt x="9" y="15"/>
                </a:lnTo>
                <a:lnTo>
                  <a:pt x="9" y="15"/>
                </a:lnTo>
                <a:lnTo>
                  <a:pt x="7" y="17"/>
                </a:lnTo>
                <a:lnTo>
                  <a:pt x="7" y="19"/>
                </a:lnTo>
                <a:lnTo>
                  <a:pt x="6" y="21"/>
                </a:lnTo>
                <a:lnTo>
                  <a:pt x="4" y="21"/>
                </a:lnTo>
                <a:lnTo>
                  <a:pt x="2" y="21"/>
                </a:lnTo>
                <a:lnTo>
                  <a:pt x="2" y="19"/>
                </a:lnTo>
                <a:lnTo>
                  <a:pt x="0" y="17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10"/>
                </a:lnTo>
                <a:lnTo>
                  <a:pt x="2" y="8"/>
                </a:lnTo>
                <a:lnTo>
                  <a:pt x="2" y="6"/>
                </a:lnTo>
                <a:lnTo>
                  <a:pt x="4" y="6"/>
                </a:lnTo>
                <a:lnTo>
                  <a:pt x="6" y="4"/>
                </a:lnTo>
                <a:lnTo>
                  <a:pt x="6" y="4"/>
                </a:lnTo>
                <a:lnTo>
                  <a:pt x="7" y="2"/>
                </a:lnTo>
                <a:lnTo>
                  <a:pt x="9" y="2"/>
                </a:lnTo>
                <a:lnTo>
                  <a:pt x="11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95" name="Freeform 2351"/>
          <p:cNvSpPr>
            <a:spLocks/>
          </p:cNvSpPr>
          <p:nvPr/>
        </p:nvSpPr>
        <p:spPr bwMode="auto">
          <a:xfrm>
            <a:off x="8456613" y="3781425"/>
            <a:ext cx="7937" cy="15875"/>
          </a:xfrm>
          <a:custGeom>
            <a:avLst/>
            <a:gdLst>
              <a:gd name="T0" fmla="*/ 11 w 11"/>
              <a:gd name="T1" fmla="*/ 0 h 20"/>
              <a:gd name="T2" fmla="*/ 11 w 11"/>
              <a:gd name="T3" fmla="*/ 2 h 20"/>
              <a:gd name="T4" fmla="*/ 9 w 11"/>
              <a:gd name="T5" fmla="*/ 3 h 20"/>
              <a:gd name="T6" fmla="*/ 11 w 11"/>
              <a:gd name="T7" fmla="*/ 5 h 20"/>
              <a:gd name="T8" fmla="*/ 11 w 11"/>
              <a:gd name="T9" fmla="*/ 7 h 20"/>
              <a:gd name="T10" fmla="*/ 9 w 11"/>
              <a:gd name="T11" fmla="*/ 9 h 20"/>
              <a:gd name="T12" fmla="*/ 9 w 11"/>
              <a:gd name="T13" fmla="*/ 13 h 20"/>
              <a:gd name="T14" fmla="*/ 9 w 11"/>
              <a:gd name="T15" fmla="*/ 14 h 20"/>
              <a:gd name="T16" fmla="*/ 9 w 11"/>
              <a:gd name="T17" fmla="*/ 14 h 20"/>
              <a:gd name="T18" fmla="*/ 8 w 11"/>
              <a:gd name="T19" fmla="*/ 16 h 20"/>
              <a:gd name="T20" fmla="*/ 8 w 11"/>
              <a:gd name="T21" fmla="*/ 18 h 20"/>
              <a:gd name="T22" fmla="*/ 6 w 11"/>
              <a:gd name="T23" fmla="*/ 20 h 20"/>
              <a:gd name="T24" fmla="*/ 4 w 11"/>
              <a:gd name="T25" fmla="*/ 20 h 20"/>
              <a:gd name="T26" fmla="*/ 2 w 11"/>
              <a:gd name="T27" fmla="*/ 20 h 20"/>
              <a:gd name="T28" fmla="*/ 2 w 11"/>
              <a:gd name="T29" fmla="*/ 18 h 20"/>
              <a:gd name="T30" fmla="*/ 0 w 11"/>
              <a:gd name="T31" fmla="*/ 16 h 20"/>
              <a:gd name="T32" fmla="*/ 0 w 11"/>
              <a:gd name="T33" fmla="*/ 16 h 20"/>
              <a:gd name="T34" fmla="*/ 0 w 11"/>
              <a:gd name="T35" fmla="*/ 13 h 20"/>
              <a:gd name="T36" fmla="*/ 0 w 11"/>
              <a:gd name="T37" fmla="*/ 11 h 20"/>
              <a:gd name="T38" fmla="*/ 0 w 11"/>
              <a:gd name="T39" fmla="*/ 9 h 20"/>
              <a:gd name="T40" fmla="*/ 2 w 11"/>
              <a:gd name="T41" fmla="*/ 7 h 20"/>
              <a:gd name="T42" fmla="*/ 2 w 11"/>
              <a:gd name="T43" fmla="*/ 5 h 20"/>
              <a:gd name="T44" fmla="*/ 4 w 11"/>
              <a:gd name="T45" fmla="*/ 5 h 20"/>
              <a:gd name="T46" fmla="*/ 6 w 11"/>
              <a:gd name="T47" fmla="*/ 3 h 20"/>
              <a:gd name="T48" fmla="*/ 6 w 11"/>
              <a:gd name="T49" fmla="*/ 3 h 20"/>
              <a:gd name="T50" fmla="*/ 8 w 11"/>
              <a:gd name="T51" fmla="*/ 2 h 20"/>
              <a:gd name="T52" fmla="*/ 9 w 11"/>
              <a:gd name="T53" fmla="*/ 2 h 20"/>
              <a:gd name="T54" fmla="*/ 11 w 11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1" h="20">
                <a:moveTo>
                  <a:pt x="11" y="0"/>
                </a:moveTo>
                <a:lnTo>
                  <a:pt x="11" y="2"/>
                </a:lnTo>
                <a:lnTo>
                  <a:pt x="9" y="3"/>
                </a:lnTo>
                <a:lnTo>
                  <a:pt x="11" y="5"/>
                </a:lnTo>
                <a:lnTo>
                  <a:pt x="11" y="7"/>
                </a:lnTo>
                <a:lnTo>
                  <a:pt x="9" y="9"/>
                </a:lnTo>
                <a:lnTo>
                  <a:pt x="9" y="13"/>
                </a:lnTo>
                <a:lnTo>
                  <a:pt x="9" y="14"/>
                </a:lnTo>
                <a:lnTo>
                  <a:pt x="9" y="14"/>
                </a:lnTo>
                <a:lnTo>
                  <a:pt x="8" y="16"/>
                </a:lnTo>
                <a:lnTo>
                  <a:pt x="8" y="18"/>
                </a:lnTo>
                <a:lnTo>
                  <a:pt x="6" y="20"/>
                </a:lnTo>
                <a:lnTo>
                  <a:pt x="4" y="20"/>
                </a:lnTo>
                <a:lnTo>
                  <a:pt x="2" y="20"/>
                </a:lnTo>
                <a:lnTo>
                  <a:pt x="2" y="18"/>
                </a:lnTo>
                <a:lnTo>
                  <a:pt x="0" y="16"/>
                </a:lnTo>
                <a:lnTo>
                  <a:pt x="0" y="16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2" y="7"/>
                </a:lnTo>
                <a:lnTo>
                  <a:pt x="2" y="5"/>
                </a:lnTo>
                <a:lnTo>
                  <a:pt x="4" y="5"/>
                </a:lnTo>
                <a:lnTo>
                  <a:pt x="6" y="3"/>
                </a:lnTo>
                <a:lnTo>
                  <a:pt x="6" y="3"/>
                </a:lnTo>
                <a:lnTo>
                  <a:pt x="8" y="2"/>
                </a:lnTo>
                <a:lnTo>
                  <a:pt x="9" y="2"/>
                </a:lnTo>
                <a:lnTo>
                  <a:pt x="11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96" name="Freeform 2352"/>
          <p:cNvSpPr>
            <a:spLocks/>
          </p:cNvSpPr>
          <p:nvPr/>
        </p:nvSpPr>
        <p:spPr bwMode="auto">
          <a:xfrm>
            <a:off x="8456613" y="3800475"/>
            <a:ext cx="9525" cy="17463"/>
          </a:xfrm>
          <a:custGeom>
            <a:avLst/>
            <a:gdLst>
              <a:gd name="T0" fmla="*/ 13 w 13"/>
              <a:gd name="T1" fmla="*/ 0 h 22"/>
              <a:gd name="T2" fmla="*/ 11 w 13"/>
              <a:gd name="T3" fmla="*/ 1 h 22"/>
              <a:gd name="T4" fmla="*/ 11 w 13"/>
              <a:gd name="T5" fmla="*/ 3 h 22"/>
              <a:gd name="T6" fmla="*/ 11 w 13"/>
              <a:gd name="T7" fmla="*/ 7 h 22"/>
              <a:gd name="T8" fmla="*/ 11 w 13"/>
              <a:gd name="T9" fmla="*/ 9 h 22"/>
              <a:gd name="T10" fmla="*/ 11 w 13"/>
              <a:gd name="T11" fmla="*/ 11 h 22"/>
              <a:gd name="T12" fmla="*/ 11 w 13"/>
              <a:gd name="T13" fmla="*/ 13 h 22"/>
              <a:gd name="T14" fmla="*/ 11 w 13"/>
              <a:gd name="T15" fmla="*/ 14 h 22"/>
              <a:gd name="T16" fmla="*/ 11 w 13"/>
              <a:gd name="T17" fmla="*/ 16 h 22"/>
              <a:gd name="T18" fmla="*/ 9 w 13"/>
              <a:gd name="T19" fmla="*/ 18 h 22"/>
              <a:gd name="T20" fmla="*/ 8 w 13"/>
              <a:gd name="T21" fmla="*/ 20 h 22"/>
              <a:gd name="T22" fmla="*/ 8 w 13"/>
              <a:gd name="T23" fmla="*/ 22 h 22"/>
              <a:gd name="T24" fmla="*/ 6 w 13"/>
              <a:gd name="T25" fmla="*/ 22 h 22"/>
              <a:gd name="T26" fmla="*/ 4 w 13"/>
              <a:gd name="T27" fmla="*/ 22 h 22"/>
              <a:gd name="T28" fmla="*/ 2 w 13"/>
              <a:gd name="T29" fmla="*/ 20 h 22"/>
              <a:gd name="T30" fmla="*/ 0 w 13"/>
              <a:gd name="T31" fmla="*/ 18 h 22"/>
              <a:gd name="T32" fmla="*/ 0 w 13"/>
              <a:gd name="T33" fmla="*/ 16 h 22"/>
              <a:gd name="T34" fmla="*/ 0 w 13"/>
              <a:gd name="T35" fmla="*/ 14 h 22"/>
              <a:gd name="T36" fmla="*/ 0 w 13"/>
              <a:gd name="T37" fmla="*/ 13 h 22"/>
              <a:gd name="T38" fmla="*/ 0 w 13"/>
              <a:gd name="T39" fmla="*/ 11 h 22"/>
              <a:gd name="T40" fmla="*/ 2 w 13"/>
              <a:gd name="T41" fmla="*/ 9 h 22"/>
              <a:gd name="T42" fmla="*/ 2 w 13"/>
              <a:gd name="T43" fmla="*/ 7 h 22"/>
              <a:gd name="T44" fmla="*/ 4 w 13"/>
              <a:gd name="T45" fmla="*/ 5 h 22"/>
              <a:gd name="T46" fmla="*/ 6 w 13"/>
              <a:gd name="T47" fmla="*/ 3 h 22"/>
              <a:gd name="T48" fmla="*/ 8 w 13"/>
              <a:gd name="T49" fmla="*/ 3 h 22"/>
              <a:gd name="T50" fmla="*/ 9 w 13"/>
              <a:gd name="T51" fmla="*/ 1 h 22"/>
              <a:gd name="T52" fmla="*/ 11 w 13"/>
              <a:gd name="T53" fmla="*/ 1 h 22"/>
              <a:gd name="T54" fmla="*/ 13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13" y="0"/>
                </a:moveTo>
                <a:lnTo>
                  <a:pt x="11" y="1"/>
                </a:lnTo>
                <a:lnTo>
                  <a:pt x="11" y="3"/>
                </a:lnTo>
                <a:lnTo>
                  <a:pt x="11" y="7"/>
                </a:lnTo>
                <a:lnTo>
                  <a:pt x="11" y="9"/>
                </a:lnTo>
                <a:lnTo>
                  <a:pt x="11" y="11"/>
                </a:lnTo>
                <a:lnTo>
                  <a:pt x="11" y="13"/>
                </a:lnTo>
                <a:lnTo>
                  <a:pt x="11" y="14"/>
                </a:lnTo>
                <a:lnTo>
                  <a:pt x="11" y="16"/>
                </a:lnTo>
                <a:lnTo>
                  <a:pt x="9" y="18"/>
                </a:lnTo>
                <a:lnTo>
                  <a:pt x="8" y="20"/>
                </a:lnTo>
                <a:lnTo>
                  <a:pt x="8" y="22"/>
                </a:lnTo>
                <a:lnTo>
                  <a:pt x="6" y="22"/>
                </a:lnTo>
                <a:lnTo>
                  <a:pt x="4" y="22"/>
                </a:lnTo>
                <a:lnTo>
                  <a:pt x="2" y="20"/>
                </a:lnTo>
                <a:lnTo>
                  <a:pt x="0" y="18"/>
                </a:lnTo>
                <a:lnTo>
                  <a:pt x="0" y="16"/>
                </a:lnTo>
                <a:lnTo>
                  <a:pt x="0" y="14"/>
                </a:lnTo>
                <a:lnTo>
                  <a:pt x="0" y="13"/>
                </a:lnTo>
                <a:lnTo>
                  <a:pt x="0" y="11"/>
                </a:lnTo>
                <a:lnTo>
                  <a:pt x="2" y="9"/>
                </a:lnTo>
                <a:lnTo>
                  <a:pt x="2" y="7"/>
                </a:lnTo>
                <a:lnTo>
                  <a:pt x="4" y="5"/>
                </a:lnTo>
                <a:lnTo>
                  <a:pt x="6" y="3"/>
                </a:lnTo>
                <a:lnTo>
                  <a:pt x="8" y="3"/>
                </a:lnTo>
                <a:lnTo>
                  <a:pt x="9" y="1"/>
                </a:lnTo>
                <a:lnTo>
                  <a:pt x="11" y="1"/>
                </a:lnTo>
                <a:lnTo>
                  <a:pt x="13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97" name="Freeform 2353"/>
          <p:cNvSpPr>
            <a:spLocks/>
          </p:cNvSpPr>
          <p:nvPr/>
        </p:nvSpPr>
        <p:spPr bwMode="auto">
          <a:xfrm>
            <a:off x="8447088" y="3790950"/>
            <a:ext cx="9525" cy="15875"/>
          </a:xfrm>
          <a:custGeom>
            <a:avLst/>
            <a:gdLst>
              <a:gd name="T0" fmla="*/ 0 w 11"/>
              <a:gd name="T1" fmla="*/ 0 h 20"/>
              <a:gd name="T2" fmla="*/ 0 w 11"/>
              <a:gd name="T3" fmla="*/ 2 h 20"/>
              <a:gd name="T4" fmla="*/ 0 w 11"/>
              <a:gd name="T5" fmla="*/ 3 h 20"/>
              <a:gd name="T6" fmla="*/ 0 w 11"/>
              <a:gd name="T7" fmla="*/ 5 h 20"/>
              <a:gd name="T8" fmla="*/ 0 w 11"/>
              <a:gd name="T9" fmla="*/ 7 h 20"/>
              <a:gd name="T10" fmla="*/ 0 w 11"/>
              <a:gd name="T11" fmla="*/ 9 h 20"/>
              <a:gd name="T12" fmla="*/ 0 w 11"/>
              <a:gd name="T13" fmla="*/ 13 h 20"/>
              <a:gd name="T14" fmla="*/ 0 w 11"/>
              <a:gd name="T15" fmla="*/ 14 h 20"/>
              <a:gd name="T16" fmla="*/ 2 w 11"/>
              <a:gd name="T17" fmla="*/ 14 h 20"/>
              <a:gd name="T18" fmla="*/ 2 w 11"/>
              <a:gd name="T19" fmla="*/ 16 h 20"/>
              <a:gd name="T20" fmla="*/ 4 w 11"/>
              <a:gd name="T21" fmla="*/ 18 h 20"/>
              <a:gd name="T22" fmla="*/ 4 w 11"/>
              <a:gd name="T23" fmla="*/ 20 h 20"/>
              <a:gd name="T24" fmla="*/ 6 w 11"/>
              <a:gd name="T25" fmla="*/ 20 h 20"/>
              <a:gd name="T26" fmla="*/ 8 w 11"/>
              <a:gd name="T27" fmla="*/ 20 h 20"/>
              <a:gd name="T28" fmla="*/ 9 w 11"/>
              <a:gd name="T29" fmla="*/ 18 h 20"/>
              <a:gd name="T30" fmla="*/ 9 w 11"/>
              <a:gd name="T31" fmla="*/ 16 h 20"/>
              <a:gd name="T32" fmla="*/ 11 w 11"/>
              <a:gd name="T33" fmla="*/ 16 h 20"/>
              <a:gd name="T34" fmla="*/ 11 w 11"/>
              <a:gd name="T35" fmla="*/ 13 h 20"/>
              <a:gd name="T36" fmla="*/ 11 w 11"/>
              <a:gd name="T37" fmla="*/ 11 h 20"/>
              <a:gd name="T38" fmla="*/ 9 w 11"/>
              <a:gd name="T39" fmla="*/ 9 h 20"/>
              <a:gd name="T40" fmla="*/ 9 w 11"/>
              <a:gd name="T41" fmla="*/ 7 h 20"/>
              <a:gd name="T42" fmla="*/ 8 w 11"/>
              <a:gd name="T43" fmla="*/ 5 h 20"/>
              <a:gd name="T44" fmla="*/ 8 w 11"/>
              <a:gd name="T45" fmla="*/ 5 h 20"/>
              <a:gd name="T46" fmla="*/ 6 w 11"/>
              <a:gd name="T47" fmla="*/ 3 h 20"/>
              <a:gd name="T48" fmla="*/ 4 w 11"/>
              <a:gd name="T49" fmla="*/ 3 h 20"/>
              <a:gd name="T50" fmla="*/ 2 w 11"/>
              <a:gd name="T51" fmla="*/ 2 h 20"/>
              <a:gd name="T52" fmla="*/ 2 w 11"/>
              <a:gd name="T53" fmla="*/ 2 h 20"/>
              <a:gd name="T54" fmla="*/ 0 w 11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1" h="20">
                <a:moveTo>
                  <a:pt x="0" y="0"/>
                </a:moveTo>
                <a:lnTo>
                  <a:pt x="0" y="2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3"/>
                </a:lnTo>
                <a:lnTo>
                  <a:pt x="0" y="14"/>
                </a:lnTo>
                <a:lnTo>
                  <a:pt x="2" y="14"/>
                </a:lnTo>
                <a:lnTo>
                  <a:pt x="2" y="16"/>
                </a:lnTo>
                <a:lnTo>
                  <a:pt x="4" y="18"/>
                </a:lnTo>
                <a:lnTo>
                  <a:pt x="4" y="20"/>
                </a:lnTo>
                <a:lnTo>
                  <a:pt x="6" y="20"/>
                </a:lnTo>
                <a:lnTo>
                  <a:pt x="8" y="20"/>
                </a:lnTo>
                <a:lnTo>
                  <a:pt x="9" y="18"/>
                </a:lnTo>
                <a:lnTo>
                  <a:pt x="9" y="16"/>
                </a:lnTo>
                <a:lnTo>
                  <a:pt x="11" y="16"/>
                </a:lnTo>
                <a:lnTo>
                  <a:pt x="11" y="13"/>
                </a:lnTo>
                <a:lnTo>
                  <a:pt x="11" y="11"/>
                </a:lnTo>
                <a:lnTo>
                  <a:pt x="9" y="9"/>
                </a:lnTo>
                <a:lnTo>
                  <a:pt x="9" y="7"/>
                </a:lnTo>
                <a:lnTo>
                  <a:pt x="8" y="5"/>
                </a:lnTo>
                <a:lnTo>
                  <a:pt x="8" y="5"/>
                </a:lnTo>
                <a:lnTo>
                  <a:pt x="6" y="3"/>
                </a:lnTo>
                <a:lnTo>
                  <a:pt x="4" y="3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98" name="Freeform 2354"/>
          <p:cNvSpPr>
            <a:spLocks/>
          </p:cNvSpPr>
          <p:nvPr/>
        </p:nvSpPr>
        <p:spPr bwMode="auto">
          <a:xfrm>
            <a:off x="8447088" y="3811588"/>
            <a:ext cx="9525" cy="17462"/>
          </a:xfrm>
          <a:custGeom>
            <a:avLst/>
            <a:gdLst>
              <a:gd name="T0" fmla="*/ 0 w 11"/>
              <a:gd name="T1" fmla="*/ 0 h 22"/>
              <a:gd name="T2" fmla="*/ 0 w 11"/>
              <a:gd name="T3" fmla="*/ 1 h 22"/>
              <a:gd name="T4" fmla="*/ 0 w 11"/>
              <a:gd name="T5" fmla="*/ 3 h 22"/>
              <a:gd name="T6" fmla="*/ 0 w 11"/>
              <a:gd name="T7" fmla="*/ 7 h 22"/>
              <a:gd name="T8" fmla="*/ 0 w 11"/>
              <a:gd name="T9" fmla="*/ 9 h 22"/>
              <a:gd name="T10" fmla="*/ 0 w 11"/>
              <a:gd name="T11" fmla="*/ 11 h 22"/>
              <a:gd name="T12" fmla="*/ 0 w 11"/>
              <a:gd name="T13" fmla="*/ 12 h 22"/>
              <a:gd name="T14" fmla="*/ 0 w 11"/>
              <a:gd name="T15" fmla="*/ 14 h 22"/>
              <a:gd name="T16" fmla="*/ 2 w 11"/>
              <a:gd name="T17" fmla="*/ 16 h 22"/>
              <a:gd name="T18" fmla="*/ 2 w 11"/>
              <a:gd name="T19" fmla="*/ 18 h 22"/>
              <a:gd name="T20" fmla="*/ 4 w 11"/>
              <a:gd name="T21" fmla="*/ 20 h 22"/>
              <a:gd name="T22" fmla="*/ 4 w 11"/>
              <a:gd name="T23" fmla="*/ 22 h 22"/>
              <a:gd name="T24" fmla="*/ 6 w 11"/>
              <a:gd name="T25" fmla="*/ 22 h 22"/>
              <a:gd name="T26" fmla="*/ 7 w 11"/>
              <a:gd name="T27" fmla="*/ 22 h 22"/>
              <a:gd name="T28" fmla="*/ 9 w 11"/>
              <a:gd name="T29" fmla="*/ 20 h 22"/>
              <a:gd name="T30" fmla="*/ 9 w 11"/>
              <a:gd name="T31" fmla="*/ 18 h 22"/>
              <a:gd name="T32" fmla="*/ 11 w 11"/>
              <a:gd name="T33" fmla="*/ 16 h 22"/>
              <a:gd name="T34" fmla="*/ 11 w 11"/>
              <a:gd name="T35" fmla="*/ 14 h 22"/>
              <a:gd name="T36" fmla="*/ 11 w 11"/>
              <a:gd name="T37" fmla="*/ 12 h 22"/>
              <a:gd name="T38" fmla="*/ 9 w 11"/>
              <a:gd name="T39" fmla="*/ 11 h 22"/>
              <a:gd name="T40" fmla="*/ 9 w 11"/>
              <a:gd name="T41" fmla="*/ 9 h 22"/>
              <a:gd name="T42" fmla="*/ 7 w 11"/>
              <a:gd name="T43" fmla="*/ 7 h 22"/>
              <a:gd name="T44" fmla="*/ 7 w 11"/>
              <a:gd name="T45" fmla="*/ 5 h 22"/>
              <a:gd name="T46" fmla="*/ 6 w 11"/>
              <a:gd name="T47" fmla="*/ 3 h 22"/>
              <a:gd name="T48" fmla="*/ 4 w 11"/>
              <a:gd name="T49" fmla="*/ 3 h 22"/>
              <a:gd name="T50" fmla="*/ 2 w 11"/>
              <a:gd name="T51" fmla="*/ 1 h 22"/>
              <a:gd name="T52" fmla="*/ 2 w 11"/>
              <a:gd name="T53" fmla="*/ 1 h 22"/>
              <a:gd name="T54" fmla="*/ 0 w 11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1" h="22">
                <a:moveTo>
                  <a:pt x="0" y="0"/>
                </a:moveTo>
                <a:lnTo>
                  <a:pt x="0" y="1"/>
                </a:lnTo>
                <a:lnTo>
                  <a:pt x="0" y="3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0" y="12"/>
                </a:lnTo>
                <a:lnTo>
                  <a:pt x="0" y="14"/>
                </a:lnTo>
                <a:lnTo>
                  <a:pt x="2" y="16"/>
                </a:lnTo>
                <a:lnTo>
                  <a:pt x="2" y="18"/>
                </a:lnTo>
                <a:lnTo>
                  <a:pt x="4" y="20"/>
                </a:lnTo>
                <a:lnTo>
                  <a:pt x="4" y="22"/>
                </a:lnTo>
                <a:lnTo>
                  <a:pt x="6" y="22"/>
                </a:lnTo>
                <a:lnTo>
                  <a:pt x="7" y="22"/>
                </a:lnTo>
                <a:lnTo>
                  <a:pt x="9" y="20"/>
                </a:lnTo>
                <a:lnTo>
                  <a:pt x="9" y="18"/>
                </a:lnTo>
                <a:lnTo>
                  <a:pt x="11" y="16"/>
                </a:lnTo>
                <a:lnTo>
                  <a:pt x="11" y="14"/>
                </a:lnTo>
                <a:lnTo>
                  <a:pt x="11" y="12"/>
                </a:lnTo>
                <a:lnTo>
                  <a:pt x="9" y="11"/>
                </a:lnTo>
                <a:lnTo>
                  <a:pt x="9" y="9"/>
                </a:lnTo>
                <a:lnTo>
                  <a:pt x="7" y="7"/>
                </a:lnTo>
                <a:lnTo>
                  <a:pt x="7" y="5"/>
                </a:lnTo>
                <a:lnTo>
                  <a:pt x="6" y="3"/>
                </a:lnTo>
                <a:lnTo>
                  <a:pt x="4" y="3"/>
                </a:lnTo>
                <a:lnTo>
                  <a:pt x="2" y="1"/>
                </a:lnTo>
                <a:lnTo>
                  <a:pt x="2" y="1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699" name="Freeform 2355"/>
          <p:cNvSpPr>
            <a:spLocks/>
          </p:cNvSpPr>
          <p:nvPr/>
        </p:nvSpPr>
        <p:spPr bwMode="auto">
          <a:xfrm>
            <a:off x="8447088" y="3767138"/>
            <a:ext cx="9525" cy="17462"/>
          </a:xfrm>
          <a:custGeom>
            <a:avLst/>
            <a:gdLst>
              <a:gd name="T0" fmla="*/ 0 w 13"/>
              <a:gd name="T1" fmla="*/ 0 h 22"/>
              <a:gd name="T2" fmla="*/ 0 w 13"/>
              <a:gd name="T3" fmla="*/ 2 h 22"/>
              <a:gd name="T4" fmla="*/ 0 w 13"/>
              <a:gd name="T5" fmla="*/ 4 h 22"/>
              <a:gd name="T6" fmla="*/ 0 w 13"/>
              <a:gd name="T7" fmla="*/ 8 h 22"/>
              <a:gd name="T8" fmla="*/ 0 w 13"/>
              <a:gd name="T9" fmla="*/ 10 h 22"/>
              <a:gd name="T10" fmla="*/ 0 w 13"/>
              <a:gd name="T11" fmla="*/ 11 h 22"/>
              <a:gd name="T12" fmla="*/ 0 w 13"/>
              <a:gd name="T13" fmla="*/ 13 h 22"/>
              <a:gd name="T14" fmla="*/ 0 w 13"/>
              <a:gd name="T15" fmla="*/ 15 h 22"/>
              <a:gd name="T16" fmla="*/ 2 w 13"/>
              <a:gd name="T17" fmla="*/ 17 h 22"/>
              <a:gd name="T18" fmla="*/ 2 w 13"/>
              <a:gd name="T19" fmla="*/ 19 h 22"/>
              <a:gd name="T20" fmla="*/ 4 w 13"/>
              <a:gd name="T21" fmla="*/ 21 h 22"/>
              <a:gd name="T22" fmla="*/ 6 w 13"/>
              <a:gd name="T23" fmla="*/ 22 h 22"/>
              <a:gd name="T24" fmla="*/ 8 w 13"/>
              <a:gd name="T25" fmla="*/ 22 h 22"/>
              <a:gd name="T26" fmla="*/ 9 w 13"/>
              <a:gd name="T27" fmla="*/ 22 h 22"/>
              <a:gd name="T28" fmla="*/ 11 w 13"/>
              <a:gd name="T29" fmla="*/ 21 h 22"/>
              <a:gd name="T30" fmla="*/ 11 w 13"/>
              <a:gd name="T31" fmla="*/ 19 h 22"/>
              <a:gd name="T32" fmla="*/ 13 w 13"/>
              <a:gd name="T33" fmla="*/ 17 h 22"/>
              <a:gd name="T34" fmla="*/ 13 w 13"/>
              <a:gd name="T35" fmla="*/ 15 h 22"/>
              <a:gd name="T36" fmla="*/ 11 w 13"/>
              <a:gd name="T37" fmla="*/ 13 h 22"/>
              <a:gd name="T38" fmla="*/ 11 w 13"/>
              <a:gd name="T39" fmla="*/ 11 h 22"/>
              <a:gd name="T40" fmla="*/ 11 w 13"/>
              <a:gd name="T41" fmla="*/ 10 h 22"/>
              <a:gd name="T42" fmla="*/ 9 w 13"/>
              <a:gd name="T43" fmla="*/ 8 h 22"/>
              <a:gd name="T44" fmla="*/ 8 w 13"/>
              <a:gd name="T45" fmla="*/ 6 h 22"/>
              <a:gd name="T46" fmla="*/ 6 w 13"/>
              <a:gd name="T47" fmla="*/ 4 h 22"/>
              <a:gd name="T48" fmla="*/ 4 w 13"/>
              <a:gd name="T49" fmla="*/ 4 h 22"/>
              <a:gd name="T50" fmla="*/ 2 w 13"/>
              <a:gd name="T51" fmla="*/ 2 h 22"/>
              <a:gd name="T52" fmla="*/ 2 w 13"/>
              <a:gd name="T53" fmla="*/ 2 h 22"/>
              <a:gd name="T54" fmla="*/ 0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8"/>
                </a:lnTo>
                <a:lnTo>
                  <a:pt x="0" y="10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  <a:lnTo>
                  <a:pt x="4" y="21"/>
                </a:lnTo>
                <a:lnTo>
                  <a:pt x="6" y="22"/>
                </a:lnTo>
                <a:lnTo>
                  <a:pt x="8" y="22"/>
                </a:lnTo>
                <a:lnTo>
                  <a:pt x="9" y="22"/>
                </a:lnTo>
                <a:lnTo>
                  <a:pt x="11" y="21"/>
                </a:lnTo>
                <a:lnTo>
                  <a:pt x="11" y="19"/>
                </a:lnTo>
                <a:lnTo>
                  <a:pt x="13" y="17"/>
                </a:lnTo>
                <a:lnTo>
                  <a:pt x="13" y="15"/>
                </a:lnTo>
                <a:lnTo>
                  <a:pt x="11" y="13"/>
                </a:lnTo>
                <a:lnTo>
                  <a:pt x="11" y="11"/>
                </a:lnTo>
                <a:lnTo>
                  <a:pt x="11" y="10"/>
                </a:lnTo>
                <a:lnTo>
                  <a:pt x="9" y="8"/>
                </a:lnTo>
                <a:lnTo>
                  <a:pt x="8" y="6"/>
                </a:lnTo>
                <a:lnTo>
                  <a:pt x="6" y="4"/>
                </a:lnTo>
                <a:lnTo>
                  <a:pt x="4" y="4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00" name="Freeform 2356"/>
          <p:cNvSpPr>
            <a:spLocks/>
          </p:cNvSpPr>
          <p:nvPr/>
        </p:nvSpPr>
        <p:spPr bwMode="auto">
          <a:xfrm>
            <a:off x="8447088" y="3746500"/>
            <a:ext cx="9525" cy="15875"/>
          </a:xfrm>
          <a:custGeom>
            <a:avLst/>
            <a:gdLst>
              <a:gd name="T0" fmla="*/ 0 w 13"/>
              <a:gd name="T1" fmla="*/ 0 h 20"/>
              <a:gd name="T2" fmla="*/ 0 w 13"/>
              <a:gd name="T3" fmla="*/ 1 h 20"/>
              <a:gd name="T4" fmla="*/ 0 w 13"/>
              <a:gd name="T5" fmla="*/ 3 h 20"/>
              <a:gd name="T6" fmla="*/ 0 w 13"/>
              <a:gd name="T7" fmla="*/ 5 h 20"/>
              <a:gd name="T8" fmla="*/ 0 w 13"/>
              <a:gd name="T9" fmla="*/ 7 h 20"/>
              <a:gd name="T10" fmla="*/ 0 w 13"/>
              <a:gd name="T11" fmla="*/ 9 h 20"/>
              <a:gd name="T12" fmla="*/ 0 w 13"/>
              <a:gd name="T13" fmla="*/ 12 h 20"/>
              <a:gd name="T14" fmla="*/ 0 w 13"/>
              <a:gd name="T15" fmla="*/ 14 h 20"/>
              <a:gd name="T16" fmla="*/ 2 w 13"/>
              <a:gd name="T17" fmla="*/ 14 h 20"/>
              <a:gd name="T18" fmla="*/ 2 w 13"/>
              <a:gd name="T19" fmla="*/ 16 h 20"/>
              <a:gd name="T20" fmla="*/ 4 w 13"/>
              <a:gd name="T21" fmla="*/ 18 h 20"/>
              <a:gd name="T22" fmla="*/ 6 w 13"/>
              <a:gd name="T23" fmla="*/ 20 h 20"/>
              <a:gd name="T24" fmla="*/ 8 w 13"/>
              <a:gd name="T25" fmla="*/ 20 h 20"/>
              <a:gd name="T26" fmla="*/ 9 w 13"/>
              <a:gd name="T27" fmla="*/ 20 h 20"/>
              <a:gd name="T28" fmla="*/ 11 w 13"/>
              <a:gd name="T29" fmla="*/ 18 h 20"/>
              <a:gd name="T30" fmla="*/ 11 w 13"/>
              <a:gd name="T31" fmla="*/ 16 h 20"/>
              <a:gd name="T32" fmla="*/ 13 w 13"/>
              <a:gd name="T33" fmla="*/ 16 h 20"/>
              <a:gd name="T34" fmla="*/ 13 w 13"/>
              <a:gd name="T35" fmla="*/ 12 h 20"/>
              <a:gd name="T36" fmla="*/ 11 w 13"/>
              <a:gd name="T37" fmla="*/ 11 h 20"/>
              <a:gd name="T38" fmla="*/ 11 w 13"/>
              <a:gd name="T39" fmla="*/ 9 h 20"/>
              <a:gd name="T40" fmla="*/ 11 w 13"/>
              <a:gd name="T41" fmla="*/ 7 h 20"/>
              <a:gd name="T42" fmla="*/ 9 w 13"/>
              <a:gd name="T43" fmla="*/ 5 h 20"/>
              <a:gd name="T44" fmla="*/ 8 w 13"/>
              <a:gd name="T45" fmla="*/ 5 h 20"/>
              <a:gd name="T46" fmla="*/ 6 w 13"/>
              <a:gd name="T47" fmla="*/ 3 h 20"/>
              <a:gd name="T48" fmla="*/ 4 w 13"/>
              <a:gd name="T49" fmla="*/ 3 h 20"/>
              <a:gd name="T50" fmla="*/ 2 w 13"/>
              <a:gd name="T51" fmla="*/ 1 h 20"/>
              <a:gd name="T52" fmla="*/ 2 w 13"/>
              <a:gd name="T53" fmla="*/ 1 h 20"/>
              <a:gd name="T54" fmla="*/ 0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0" y="0"/>
                </a:moveTo>
                <a:lnTo>
                  <a:pt x="0" y="1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2"/>
                </a:lnTo>
                <a:lnTo>
                  <a:pt x="0" y="14"/>
                </a:lnTo>
                <a:lnTo>
                  <a:pt x="2" y="14"/>
                </a:lnTo>
                <a:lnTo>
                  <a:pt x="2" y="16"/>
                </a:lnTo>
                <a:lnTo>
                  <a:pt x="4" y="18"/>
                </a:lnTo>
                <a:lnTo>
                  <a:pt x="6" y="20"/>
                </a:lnTo>
                <a:lnTo>
                  <a:pt x="8" y="20"/>
                </a:lnTo>
                <a:lnTo>
                  <a:pt x="9" y="20"/>
                </a:lnTo>
                <a:lnTo>
                  <a:pt x="11" y="18"/>
                </a:lnTo>
                <a:lnTo>
                  <a:pt x="11" y="16"/>
                </a:lnTo>
                <a:lnTo>
                  <a:pt x="13" y="16"/>
                </a:lnTo>
                <a:lnTo>
                  <a:pt x="13" y="12"/>
                </a:lnTo>
                <a:lnTo>
                  <a:pt x="11" y="11"/>
                </a:lnTo>
                <a:lnTo>
                  <a:pt x="11" y="9"/>
                </a:lnTo>
                <a:lnTo>
                  <a:pt x="11" y="7"/>
                </a:lnTo>
                <a:lnTo>
                  <a:pt x="9" y="5"/>
                </a:lnTo>
                <a:lnTo>
                  <a:pt x="8" y="5"/>
                </a:lnTo>
                <a:lnTo>
                  <a:pt x="6" y="3"/>
                </a:lnTo>
                <a:lnTo>
                  <a:pt x="4" y="3"/>
                </a:lnTo>
                <a:lnTo>
                  <a:pt x="2" y="1"/>
                </a:lnTo>
                <a:lnTo>
                  <a:pt x="2" y="1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01" name="Freeform 2357"/>
          <p:cNvSpPr>
            <a:spLocks/>
          </p:cNvSpPr>
          <p:nvPr/>
        </p:nvSpPr>
        <p:spPr bwMode="auto">
          <a:xfrm>
            <a:off x="8447088" y="3725863"/>
            <a:ext cx="9525" cy="17462"/>
          </a:xfrm>
          <a:custGeom>
            <a:avLst/>
            <a:gdLst>
              <a:gd name="T0" fmla="*/ 0 w 13"/>
              <a:gd name="T1" fmla="*/ 0 h 20"/>
              <a:gd name="T2" fmla="*/ 0 w 13"/>
              <a:gd name="T3" fmla="*/ 2 h 20"/>
              <a:gd name="T4" fmla="*/ 0 w 13"/>
              <a:gd name="T5" fmla="*/ 4 h 20"/>
              <a:gd name="T6" fmla="*/ 0 w 13"/>
              <a:gd name="T7" fmla="*/ 5 h 20"/>
              <a:gd name="T8" fmla="*/ 0 w 13"/>
              <a:gd name="T9" fmla="*/ 7 h 20"/>
              <a:gd name="T10" fmla="*/ 0 w 13"/>
              <a:gd name="T11" fmla="*/ 9 h 20"/>
              <a:gd name="T12" fmla="*/ 0 w 13"/>
              <a:gd name="T13" fmla="*/ 13 h 20"/>
              <a:gd name="T14" fmla="*/ 0 w 13"/>
              <a:gd name="T15" fmla="*/ 15 h 20"/>
              <a:gd name="T16" fmla="*/ 2 w 13"/>
              <a:gd name="T17" fmla="*/ 15 h 20"/>
              <a:gd name="T18" fmla="*/ 2 w 13"/>
              <a:gd name="T19" fmla="*/ 16 h 20"/>
              <a:gd name="T20" fmla="*/ 4 w 13"/>
              <a:gd name="T21" fmla="*/ 18 h 20"/>
              <a:gd name="T22" fmla="*/ 6 w 13"/>
              <a:gd name="T23" fmla="*/ 20 h 20"/>
              <a:gd name="T24" fmla="*/ 8 w 13"/>
              <a:gd name="T25" fmla="*/ 20 h 20"/>
              <a:gd name="T26" fmla="*/ 9 w 13"/>
              <a:gd name="T27" fmla="*/ 20 h 20"/>
              <a:gd name="T28" fmla="*/ 11 w 13"/>
              <a:gd name="T29" fmla="*/ 18 h 20"/>
              <a:gd name="T30" fmla="*/ 11 w 13"/>
              <a:gd name="T31" fmla="*/ 16 h 20"/>
              <a:gd name="T32" fmla="*/ 13 w 13"/>
              <a:gd name="T33" fmla="*/ 16 h 20"/>
              <a:gd name="T34" fmla="*/ 13 w 13"/>
              <a:gd name="T35" fmla="*/ 13 h 20"/>
              <a:gd name="T36" fmla="*/ 11 w 13"/>
              <a:gd name="T37" fmla="*/ 11 h 20"/>
              <a:gd name="T38" fmla="*/ 11 w 13"/>
              <a:gd name="T39" fmla="*/ 9 h 20"/>
              <a:gd name="T40" fmla="*/ 11 w 13"/>
              <a:gd name="T41" fmla="*/ 7 h 20"/>
              <a:gd name="T42" fmla="*/ 9 w 13"/>
              <a:gd name="T43" fmla="*/ 5 h 20"/>
              <a:gd name="T44" fmla="*/ 8 w 13"/>
              <a:gd name="T45" fmla="*/ 5 h 20"/>
              <a:gd name="T46" fmla="*/ 6 w 13"/>
              <a:gd name="T47" fmla="*/ 4 h 20"/>
              <a:gd name="T48" fmla="*/ 4 w 13"/>
              <a:gd name="T49" fmla="*/ 4 h 20"/>
              <a:gd name="T50" fmla="*/ 2 w 13"/>
              <a:gd name="T51" fmla="*/ 2 h 20"/>
              <a:gd name="T52" fmla="*/ 2 w 13"/>
              <a:gd name="T53" fmla="*/ 2 h 20"/>
              <a:gd name="T54" fmla="*/ 0 w 13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0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3"/>
                </a:lnTo>
                <a:lnTo>
                  <a:pt x="0" y="15"/>
                </a:lnTo>
                <a:lnTo>
                  <a:pt x="2" y="15"/>
                </a:lnTo>
                <a:lnTo>
                  <a:pt x="2" y="16"/>
                </a:lnTo>
                <a:lnTo>
                  <a:pt x="4" y="18"/>
                </a:lnTo>
                <a:lnTo>
                  <a:pt x="6" y="20"/>
                </a:lnTo>
                <a:lnTo>
                  <a:pt x="8" y="20"/>
                </a:lnTo>
                <a:lnTo>
                  <a:pt x="9" y="20"/>
                </a:lnTo>
                <a:lnTo>
                  <a:pt x="11" y="18"/>
                </a:lnTo>
                <a:lnTo>
                  <a:pt x="11" y="16"/>
                </a:lnTo>
                <a:lnTo>
                  <a:pt x="13" y="16"/>
                </a:lnTo>
                <a:lnTo>
                  <a:pt x="13" y="13"/>
                </a:lnTo>
                <a:lnTo>
                  <a:pt x="11" y="11"/>
                </a:lnTo>
                <a:lnTo>
                  <a:pt x="11" y="9"/>
                </a:lnTo>
                <a:lnTo>
                  <a:pt x="11" y="7"/>
                </a:lnTo>
                <a:lnTo>
                  <a:pt x="9" y="5"/>
                </a:lnTo>
                <a:lnTo>
                  <a:pt x="8" y="5"/>
                </a:lnTo>
                <a:lnTo>
                  <a:pt x="6" y="4"/>
                </a:lnTo>
                <a:lnTo>
                  <a:pt x="4" y="4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02" name="Freeform 2358"/>
          <p:cNvSpPr>
            <a:spLocks/>
          </p:cNvSpPr>
          <p:nvPr/>
        </p:nvSpPr>
        <p:spPr bwMode="auto">
          <a:xfrm>
            <a:off x="8447088" y="3706813"/>
            <a:ext cx="9525" cy="17462"/>
          </a:xfrm>
          <a:custGeom>
            <a:avLst/>
            <a:gdLst>
              <a:gd name="T0" fmla="*/ 0 w 11"/>
              <a:gd name="T1" fmla="*/ 0 h 22"/>
              <a:gd name="T2" fmla="*/ 0 w 11"/>
              <a:gd name="T3" fmla="*/ 2 h 22"/>
              <a:gd name="T4" fmla="*/ 0 w 11"/>
              <a:gd name="T5" fmla="*/ 4 h 22"/>
              <a:gd name="T6" fmla="*/ 0 w 11"/>
              <a:gd name="T7" fmla="*/ 6 h 22"/>
              <a:gd name="T8" fmla="*/ 0 w 11"/>
              <a:gd name="T9" fmla="*/ 9 h 22"/>
              <a:gd name="T10" fmla="*/ 0 w 11"/>
              <a:gd name="T11" fmla="*/ 11 h 22"/>
              <a:gd name="T12" fmla="*/ 2 w 11"/>
              <a:gd name="T13" fmla="*/ 13 h 22"/>
              <a:gd name="T14" fmla="*/ 2 w 11"/>
              <a:gd name="T15" fmla="*/ 15 h 22"/>
              <a:gd name="T16" fmla="*/ 2 w 11"/>
              <a:gd name="T17" fmla="*/ 17 h 22"/>
              <a:gd name="T18" fmla="*/ 4 w 11"/>
              <a:gd name="T19" fmla="*/ 19 h 22"/>
              <a:gd name="T20" fmla="*/ 4 w 11"/>
              <a:gd name="T21" fmla="*/ 20 h 22"/>
              <a:gd name="T22" fmla="*/ 6 w 11"/>
              <a:gd name="T23" fmla="*/ 20 h 22"/>
              <a:gd name="T24" fmla="*/ 7 w 11"/>
              <a:gd name="T25" fmla="*/ 22 h 22"/>
              <a:gd name="T26" fmla="*/ 7 w 11"/>
              <a:gd name="T27" fmla="*/ 22 h 22"/>
              <a:gd name="T28" fmla="*/ 9 w 11"/>
              <a:gd name="T29" fmla="*/ 20 h 22"/>
              <a:gd name="T30" fmla="*/ 9 w 11"/>
              <a:gd name="T31" fmla="*/ 19 h 22"/>
              <a:gd name="T32" fmla="*/ 11 w 11"/>
              <a:gd name="T33" fmla="*/ 19 h 22"/>
              <a:gd name="T34" fmla="*/ 11 w 11"/>
              <a:gd name="T35" fmla="*/ 15 h 22"/>
              <a:gd name="T36" fmla="*/ 9 w 11"/>
              <a:gd name="T37" fmla="*/ 13 h 22"/>
              <a:gd name="T38" fmla="*/ 9 w 11"/>
              <a:gd name="T39" fmla="*/ 11 h 22"/>
              <a:gd name="T40" fmla="*/ 7 w 11"/>
              <a:gd name="T41" fmla="*/ 9 h 22"/>
              <a:gd name="T42" fmla="*/ 7 w 11"/>
              <a:gd name="T43" fmla="*/ 7 h 22"/>
              <a:gd name="T44" fmla="*/ 6 w 11"/>
              <a:gd name="T45" fmla="*/ 6 h 22"/>
              <a:gd name="T46" fmla="*/ 6 w 11"/>
              <a:gd name="T47" fmla="*/ 6 h 22"/>
              <a:gd name="T48" fmla="*/ 4 w 11"/>
              <a:gd name="T49" fmla="*/ 4 h 22"/>
              <a:gd name="T50" fmla="*/ 2 w 11"/>
              <a:gd name="T51" fmla="*/ 2 h 22"/>
              <a:gd name="T52" fmla="*/ 2 w 11"/>
              <a:gd name="T53" fmla="*/ 2 h 22"/>
              <a:gd name="T54" fmla="*/ 0 w 11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1" h="22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1"/>
                </a:lnTo>
                <a:lnTo>
                  <a:pt x="2" y="13"/>
                </a:lnTo>
                <a:lnTo>
                  <a:pt x="2" y="15"/>
                </a:lnTo>
                <a:lnTo>
                  <a:pt x="2" y="17"/>
                </a:lnTo>
                <a:lnTo>
                  <a:pt x="4" y="19"/>
                </a:lnTo>
                <a:lnTo>
                  <a:pt x="4" y="20"/>
                </a:lnTo>
                <a:lnTo>
                  <a:pt x="6" y="20"/>
                </a:lnTo>
                <a:lnTo>
                  <a:pt x="7" y="22"/>
                </a:lnTo>
                <a:lnTo>
                  <a:pt x="7" y="22"/>
                </a:lnTo>
                <a:lnTo>
                  <a:pt x="9" y="20"/>
                </a:lnTo>
                <a:lnTo>
                  <a:pt x="9" y="19"/>
                </a:lnTo>
                <a:lnTo>
                  <a:pt x="11" y="19"/>
                </a:lnTo>
                <a:lnTo>
                  <a:pt x="11" y="15"/>
                </a:lnTo>
                <a:lnTo>
                  <a:pt x="9" y="13"/>
                </a:lnTo>
                <a:lnTo>
                  <a:pt x="9" y="11"/>
                </a:lnTo>
                <a:lnTo>
                  <a:pt x="7" y="9"/>
                </a:lnTo>
                <a:lnTo>
                  <a:pt x="7" y="7"/>
                </a:lnTo>
                <a:lnTo>
                  <a:pt x="6" y="6"/>
                </a:lnTo>
                <a:lnTo>
                  <a:pt x="6" y="6"/>
                </a:lnTo>
                <a:lnTo>
                  <a:pt x="4" y="4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03" name="Freeform 2359"/>
          <p:cNvSpPr>
            <a:spLocks/>
          </p:cNvSpPr>
          <p:nvPr/>
        </p:nvSpPr>
        <p:spPr bwMode="auto">
          <a:xfrm>
            <a:off x="8447088" y="3689350"/>
            <a:ext cx="9525" cy="17463"/>
          </a:xfrm>
          <a:custGeom>
            <a:avLst/>
            <a:gdLst>
              <a:gd name="T0" fmla="*/ 0 w 13"/>
              <a:gd name="T1" fmla="*/ 0 h 22"/>
              <a:gd name="T2" fmla="*/ 0 w 13"/>
              <a:gd name="T3" fmla="*/ 2 h 22"/>
              <a:gd name="T4" fmla="*/ 0 w 13"/>
              <a:gd name="T5" fmla="*/ 4 h 22"/>
              <a:gd name="T6" fmla="*/ 0 w 13"/>
              <a:gd name="T7" fmla="*/ 7 h 22"/>
              <a:gd name="T8" fmla="*/ 0 w 13"/>
              <a:gd name="T9" fmla="*/ 9 h 22"/>
              <a:gd name="T10" fmla="*/ 0 w 13"/>
              <a:gd name="T11" fmla="*/ 11 h 22"/>
              <a:gd name="T12" fmla="*/ 0 w 13"/>
              <a:gd name="T13" fmla="*/ 13 h 22"/>
              <a:gd name="T14" fmla="*/ 0 w 13"/>
              <a:gd name="T15" fmla="*/ 15 h 22"/>
              <a:gd name="T16" fmla="*/ 2 w 13"/>
              <a:gd name="T17" fmla="*/ 17 h 22"/>
              <a:gd name="T18" fmla="*/ 2 w 13"/>
              <a:gd name="T19" fmla="*/ 18 h 22"/>
              <a:gd name="T20" fmla="*/ 4 w 13"/>
              <a:gd name="T21" fmla="*/ 20 h 22"/>
              <a:gd name="T22" fmla="*/ 6 w 13"/>
              <a:gd name="T23" fmla="*/ 22 h 22"/>
              <a:gd name="T24" fmla="*/ 8 w 13"/>
              <a:gd name="T25" fmla="*/ 22 h 22"/>
              <a:gd name="T26" fmla="*/ 9 w 13"/>
              <a:gd name="T27" fmla="*/ 22 h 22"/>
              <a:gd name="T28" fmla="*/ 11 w 13"/>
              <a:gd name="T29" fmla="*/ 20 h 22"/>
              <a:gd name="T30" fmla="*/ 11 w 13"/>
              <a:gd name="T31" fmla="*/ 18 h 22"/>
              <a:gd name="T32" fmla="*/ 13 w 13"/>
              <a:gd name="T33" fmla="*/ 17 h 22"/>
              <a:gd name="T34" fmla="*/ 13 w 13"/>
              <a:gd name="T35" fmla="*/ 15 h 22"/>
              <a:gd name="T36" fmla="*/ 11 w 13"/>
              <a:gd name="T37" fmla="*/ 13 h 22"/>
              <a:gd name="T38" fmla="*/ 11 w 13"/>
              <a:gd name="T39" fmla="*/ 11 h 22"/>
              <a:gd name="T40" fmla="*/ 11 w 13"/>
              <a:gd name="T41" fmla="*/ 9 h 22"/>
              <a:gd name="T42" fmla="*/ 9 w 13"/>
              <a:gd name="T43" fmla="*/ 7 h 22"/>
              <a:gd name="T44" fmla="*/ 8 w 13"/>
              <a:gd name="T45" fmla="*/ 6 h 22"/>
              <a:gd name="T46" fmla="*/ 6 w 13"/>
              <a:gd name="T47" fmla="*/ 4 h 22"/>
              <a:gd name="T48" fmla="*/ 4 w 13"/>
              <a:gd name="T49" fmla="*/ 4 h 22"/>
              <a:gd name="T50" fmla="*/ 2 w 13"/>
              <a:gd name="T51" fmla="*/ 2 h 22"/>
              <a:gd name="T52" fmla="*/ 2 w 13"/>
              <a:gd name="T53" fmla="*/ 2 h 22"/>
              <a:gd name="T54" fmla="*/ 0 w 13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2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8"/>
                </a:lnTo>
                <a:lnTo>
                  <a:pt x="4" y="20"/>
                </a:lnTo>
                <a:lnTo>
                  <a:pt x="6" y="22"/>
                </a:lnTo>
                <a:lnTo>
                  <a:pt x="8" y="22"/>
                </a:lnTo>
                <a:lnTo>
                  <a:pt x="9" y="22"/>
                </a:lnTo>
                <a:lnTo>
                  <a:pt x="11" y="20"/>
                </a:lnTo>
                <a:lnTo>
                  <a:pt x="11" y="18"/>
                </a:lnTo>
                <a:lnTo>
                  <a:pt x="13" y="17"/>
                </a:lnTo>
                <a:lnTo>
                  <a:pt x="13" y="15"/>
                </a:lnTo>
                <a:lnTo>
                  <a:pt x="11" y="13"/>
                </a:lnTo>
                <a:lnTo>
                  <a:pt x="11" y="11"/>
                </a:lnTo>
                <a:lnTo>
                  <a:pt x="11" y="9"/>
                </a:lnTo>
                <a:lnTo>
                  <a:pt x="9" y="7"/>
                </a:lnTo>
                <a:lnTo>
                  <a:pt x="8" y="6"/>
                </a:lnTo>
                <a:lnTo>
                  <a:pt x="6" y="4"/>
                </a:lnTo>
                <a:lnTo>
                  <a:pt x="4" y="4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04" name="Freeform 2360"/>
          <p:cNvSpPr>
            <a:spLocks/>
          </p:cNvSpPr>
          <p:nvPr/>
        </p:nvSpPr>
        <p:spPr bwMode="auto">
          <a:xfrm>
            <a:off x="8447088" y="3668713"/>
            <a:ext cx="9525" cy="17462"/>
          </a:xfrm>
          <a:custGeom>
            <a:avLst/>
            <a:gdLst>
              <a:gd name="T0" fmla="*/ 0 w 11"/>
              <a:gd name="T1" fmla="*/ 0 h 22"/>
              <a:gd name="T2" fmla="*/ 0 w 11"/>
              <a:gd name="T3" fmla="*/ 2 h 22"/>
              <a:gd name="T4" fmla="*/ 0 w 11"/>
              <a:gd name="T5" fmla="*/ 4 h 22"/>
              <a:gd name="T6" fmla="*/ 0 w 11"/>
              <a:gd name="T7" fmla="*/ 8 h 22"/>
              <a:gd name="T8" fmla="*/ 0 w 11"/>
              <a:gd name="T9" fmla="*/ 10 h 22"/>
              <a:gd name="T10" fmla="*/ 0 w 11"/>
              <a:gd name="T11" fmla="*/ 11 h 22"/>
              <a:gd name="T12" fmla="*/ 0 w 11"/>
              <a:gd name="T13" fmla="*/ 13 h 22"/>
              <a:gd name="T14" fmla="*/ 0 w 11"/>
              <a:gd name="T15" fmla="*/ 15 h 22"/>
              <a:gd name="T16" fmla="*/ 2 w 11"/>
              <a:gd name="T17" fmla="*/ 17 h 22"/>
              <a:gd name="T18" fmla="*/ 2 w 11"/>
              <a:gd name="T19" fmla="*/ 19 h 22"/>
              <a:gd name="T20" fmla="*/ 4 w 11"/>
              <a:gd name="T21" fmla="*/ 21 h 22"/>
              <a:gd name="T22" fmla="*/ 4 w 11"/>
              <a:gd name="T23" fmla="*/ 22 h 22"/>
              <a:gd name="T24" fmla="*/ 6 w 11"/>
              <a:gd name="T25" fmla="*/ 22 h 22"/>
              <a:gd name="T26" fmla="*/ 8 w 11"/>
              <a:gd name="T27" fmla="*/ 22 h 22"/>
              <a:gd name="T28" fmla="*/ 9 w 11"/>
              <a:gd name="T29" fmla="*/ 21 h 22"/>
              <a:gd name="T30" fmla="*/ 9 w 11"/>
              <a:gd name="T31" fmla="*/ 19 h 22"/>
              <a:gd name="T32" fmla="*/ 11 w 11"/>
              <a:gd name="T33" fmla="*/ 17 h 22"/>
              <a:gd name="T34" fmla="*/ 11 w 11"/>
              <a:gd name="T35" fmla="*/ 15 h 22"/>
              <a:gd name="T36" fmla="*/ 11 w 11"/>
              <a:gd name="T37" fmla="*/ 13 h 22"/>
              <a:gd name="T38" fmla="*/ 9 w 11"/>
              <a:gd name="T39" fmla="*/ 11 h 22"/>
              <a:gd name="T40" fmla="*/ 9 w 11"/>
              <a:gd name="T41" fmla="*/ 10 h 22"/>
              <a:gd name="T42" fmla="*/ 8 w 11"/>
              <a:gd name="T43" fmla="*/ 8 h 22"/>
              <a:gd name="T44" fmla="*/ 8 w 11"/>
              <a:gd name="T45" fmla="*/ 6 h 22"/>
              <a:gd name="T46" fmla="*/ 6 w 11"/>
              <a:gd name="T47" fmla="*/ 4 h 22"/>
              <a:gd name="T48" fmla="*/ 4 w 11"/>
              <a:gd name="T49" fmla="*/ 4 h 22"/>
              <a:gd name="T50" fmla="*/ 2 w 11"/>
              <a:gd name="T51" fmla="*/ 2 h 22"/>
              <a:gd name="T52" fmla="*/ 2 w 11"/>
              <a:gd name="T53" fmla="*/ 2 h 22"/>
              <a:gd name="T54" fmla="*/ 0 w 11"/>
              <a:gd name="T5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1" h="22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8"/>
                </a:lnTo>
                <a:lnTo>
                  <a:pt x="0" y="10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2" y="17"/>
                </a:lnTo>
                <a:lnTo>
                  <a:pt x="2" y="19"/>
                </a:lnTo>
                <a:lnTo>
                  <a:pt x="4" y="21"/>
                </a:lnTo>
                <a:lnTo>
                  <a:pt x="4" y="22"/>
                </a:lnTo>
                <a:lnTo>
                  <a:pt x="6" y="22"/>
                </a:lnTo>
                <a:lnTo>
                  <a:pt x="8" y="22"/>
                </a:lnTo>
                <a:lnTo>
                  <a:pt x="9" y="21"/>
                </a:lnTo>
                <a:lnTo>
                  <a:pt x="9" y="19"/>
                </a:lnTo>
                <a:lnTo>
                  <a:pt x="11" y="17"/>
                </a:lnTo>
                <a:lnTo>
                  <a:pt x="11" y="15"/>
                </a:lnTo>
                <a:lnTo>
                  <a:pt x="11" y="13"/>
                </a:lnTo>
                <a:lnTo>
                  <a:pt x="9" y="11"/>
                </a:lnTo>
                <a:lnTo>
                  <a:pt x="9" y="10"/>
                </a:lnTo>
                <a:lnTo>
                  <a:pt x="8" y="8"/>
                </a:lnTo>
                <a:lnTo>
                  <a:pt x="8" y="6"/>
                </a:lnTo>
                <a:lnTo>
                  <a:pt x="6" y="4"/>
                </a:lnTo>
                <a:lnTo>
                  <a:pt x="4" y="4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05" name="Freeform 2361"/>
          <p:cNvSpPr>
            <a:spLocks/>
          </p:cNvSpPr>
          <p:nvPr/>
        </p:nvSpPr>
        <p:spPr bwMode="auto">
          <a:xfrm>
            <a:off x="8451850" y="3652838"/>
            <a:ext cx="14288" cy="26987"/>
          </a:xfrm>
          <a:custGeom>
            <a:avLst/>
            <a:gdLst>
              <a:gd name="T0" fmla="*/ 16 w 16"/>
              <a:gd name="T1" fmla="*/ 0 h 33"/>
              <a:gd name="T2" fmla="*/ 14 w 16"/>
              <a:gd name="T3" fmla="*/ 4 h 33"/>
              <a:gd name="T4" fmla="*/ 14 w 16"/>
              <a:gd name="T5" fmla="*/ 5 h 33"/>
              <a:gd name="T6" fmla="*/ 14 w 16"/>
              <a:gd name="T7" fmla="*/ 9 h 33"/>
              <a:gd name="T8" fmla="*/ 14 w 16"/>
              <a:gd name="T9" fmla="*/ 13 h 33"/>
              <a:gd name="T10" fmla="*/ 14 w 16"/>
              <a:gd name="T11" fmla="*/ 16 h 33"/>
              <a:gd name="T12" fmla="*/ 14 w 16"/>
              <a:gd name="T13" fmla="*/ 20 h 33"/>
              <a:gd name="T14" fmla="*/ 14 w 16"/>
              <a:gd name="T15" fmla="*/ 22 h 33"/>
              <a:gd name="T16" fmla="*/ 12 w 16"/>
              <a:gd name="T17" fmla="*/ 26 h 33"/>
              <a:gd name="T18" fmla="*/ 11 w 16"/>
              <a:gd name="T19" fmla="*/ 29 h 33"/>
              <a:gd name="T20" fmla="*/ 9 w 16"/>
              <a:gd name="T21" fmla="*/ 31 h 33"/>
              <a:gd name="T22" fmla="*/ 7 w 16"/>
              <a:gd name="T23" fmla="*/ 33 h 33"/>
              <a:gd name="T24" fmla="*/ 5 w 16"/>
              <a:gd name="T25" fmla="*/ 33 h 33"/>
              <a:gd name="T26" fmla="*/ 3 w 16"/>
              <a:gd name="T27" fmla="*/ 33 h 33"/>
              <a:gd name="T28" fmla="*/ 1 w 16"/>
              <a:gd name="T29" fmla="*/ 31 h 33"/>
              <a:gd name="T30" fmla="*/ 0 w 16"/>
              <a:gd name="T31" fmla="*/ 29 h 33"/>
              <a:gd name="T32" fmla="*/ 0 w 16"/>
              <a:gd name="T33" fmla="*/ 28 h 33"/>
              <a:gd name="T34" fmla="*/ 0 w 16"/>
              <a:gd name="T35" fmla="*/ 22 h 33"/>
              <a:gd name="T36" fmla="*/ 0 w 16"/>
              <a:gd name="T37" fmla="*/ 18 h 33"/>
              <a:gd name="T38" fmla="*/ 1 w 16"/>
              <a:gd name="T39" fmla="*/ 16 h 33"/>
              <a:gd name="T40" fmla="*/ 1 w 16"/>
              <a:gd name="T41" fmla="*/ 13 h 33"/>
              <a:gd name="T42" fmla="*/ 3 w 16"/>
              <a:gd name="T43" fmla="*/ 11 h 33"/>
              <a:gd name="T44" fmla="*/ 5 w 16"/>
              <a:gd name="T45" fmla="*/ 9 h 33"/>
              <a:gd name="T46" fmla="*/ 7 w 16"/>
              <a:gd name="T47" fmla="*/ 7 h 33"/>
              <a:gd name="T48" fmla="*/ 9 w 16"/>
              <a:gd name="T49" fmla="*/ 5 h 33"/>
              <a:gd name="T50" fmla="*/ 11 w 16"/>
              <a:gd name="T51" fmla="*/ 4 h 33"/>
              <a:gd name="T52" fmla="*/ 12 w 16"/>
              <a:gd name="T53" fmla="*/ 2 h 33"/>
              <a:gd name="T54" fmla="*/ 16 w 16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6" h="33">
                <a:moveTo>
                  <a:pt x="16" y="0"/>
                </a:moveTo>
                <a:lnTo>
                  <a:pt x="14" y="4"/>
                </a:lnTo>
                <a:lnTo>
                  <a:pt x="14" y="5"/>
                </a:lnTo>
                <a:lnTo>
                  <a:pt x="14" y="9"/>
                </a:lnTo>
                <a:lnTo>
                  <a:pt x="14" y="13"/>
                </a:lnTo>
                <a:lnTo>
                  <a:pt x="14" y="16"/>
                </a:lnTo>
                <a:lnTo>
                  <a:pt x="14" y="20"/>
                </a:lnTo>
                <a:lnTo>
                  <a:pt x="14" y="22"/>
                </a:lnTo>
                <a:lnTo>
                  <a:pt x="12" y="26"/>
                </a:lnTo>
                <a:lnTo>
                  <a:pt x="11" y="29"/>
                </a:lnTo>
                <a:lnTo>
                  <a:pt x="9" y="31"/>
                </a:lnTo>
                <a:lnTo>
                  <a:pt x="7" y="33"/>
                </a:lnTo>
                <a:lnTo>
                  <a:pt x="5" y="33"/>
                </a:lnTo>
                <a:lnTo>
                  <a:pt x="3" y="33"/>
                </a:lnTo>
                <a:lnTo>
                  <a:pt x="1" y="31"/>
                </a:lnTo>
                <a:lnTo>
                  <a:pt x="0" y="29"/>
                </a:lnTo>
                <a:lnTo>
                  <a:pt x="0" y="28"/>
                </a:lnTo>
                <a:lnTo>
                  <a:pt x="0" y="22"/>
                </a:lnTo>
                <a:lnTo>
                  <a:pt x="0" y="18"/>
                </a:lnTo>
                <a:lnTo>
                  <a:pt x="1" y="16"/>
                </a:lnTo>
                <a:lnTo>
                  <a:pt x="1" y="13"/>
                </a:lnTo>
                <a:lnTo>
                  <a:pt x="3" y="11"/>
                </a:lnTo>
                <a:lnTo>
                  <a:pt x="5" y="9"/>
                </a:lnTo>
                <a:lnTo>
                  <a:pt x="7" y="7"/>
                </a:lnTo>
                <a:lnTo>
                  <a:pt x="9" y="5"/>
                </a:lnTo>
                <a:lnTo>
                  <a:pt x="11" y="4"/>
                </a:lnTo>
                <a:lnTo>
                  <a:pt x="12" y="2"/>
                </a:lnTo>
                <a:lnTo>
                  <a:pt x="16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06" name="Freeform 2362"/>
          <p:cNvSpPr>
            <a:spLocks/>
          </p:cNvSpPr>
          <p:nvPr/>
        </p:nvSpPr>
        <p:spPr bwMode="auto">
          <a:xfrm>
            <a:off x="8451850" y="3652838"/>
            <a:ext cx="14288" cy="26987"/>
          </a:xfrm>
          <a:custGeom>
            <a:avLst/>
            <a:gdLst>
              <a:gd name="T0" fmla="*/ 16 w 16"/>
              <a:gd name="T1" fmla="*/ 0 h 33"/>
              <a:gd name="T2" fmla="*/ 14 w 16"/>
              <a:gd name="T3" fmla="*/ 4 h 33"/>
              <a:gd name="T4" fmla="*/ 14 w 16"/>
              <a:gd name="T5" fmla="*/ 5 h 33"/>
              <a:gd name="T6" fmla="*/ 14 w 16"/>
              <a:gd name="T7" fmla="*/ 9 h 33"/>
              <a:gd name="T8" fmla="*/ 14 w 16"/>
              <a:gd name="T9" fmla="*/ 13 h 33"/>
              <a:gd name="T10" fmla="*/ 14 w 16"/>
              <a:gd name="T11" fmla="*/ 16 h 33"/>
              <a:gd name="T12" fmla="*/ 14 w 16"/>
              <a:gd name="T13" fmla="*/ 20 h 33"/>
              <a:gd name="T14" fmla="*/ 14 w 16"/>
              <a:gd name="T15" fmla="*/ 22 h 33"/>
              <a:gd name="T16" fmla="*/ 12 w 16"/>
              <a:gd name="T17" fmla="*/ 26 h 33"/>
              <a:gd name="T18" fmla="*/ 11 w 16"/>
              <a:gd name="T19" fmla="*/ 29 h 33"/>
              <a:gd name="T20" fmla="*/ 9 w 16"/>
              <a:gd name="T21" fmla="*/ 31 h 33"/>
              <a:gd name="T22" fmla="*/ 7 w 16"/>
              <a:gd name="T23" fmla="*/ 33 h 33"/>
              <a:gd name="T24" fmla="*/ 5 w 16"/>
              <a:gd name="T25" fmla="*/ 33 h 33"/>
              <a:gd name="T26" fmla="*/ 3 w 16"/>
              <a:gd name="T27" fmla="*/ 33 h 33"/>
              <a:gd name="T28" fmla="*/ 1 w 16"/>
              <a:gd name="T29" fmla="*/ 31 h 33"/>
              <a:gd name="T30" fmla="*/ 0 w 16"/>
              <a:gd name="T31" fmla="*/ 29 h 33"/>
              <a:gd name="T32" fmla="*/ 0 w 16"/>
              <a:gd name="T33" fmla="*/ 28 h 33"/>
              <a:gd name="T34" fmla="*/ 0 w 16"/>
              <a:gd name="T35" fmla="*/ 22 h 33"/>
              <a:gd name="T36" fmla="*/ 0 w 16"/>
              <a:gd name="T37" fmla="*/ 18 h 33"/>
              <a:gd name="T38" fmla="*/ 1 w 16"/>
              <a:gd name="T39" fmla="*/ 16 h 33"/>
              <a:gd name="T40" fmla="*/ 1 w 16"/>
              <a:gd name="T41" fmla="*/ 13 h 33"/>
              <a:gd name="T42" fmla="*/ 3 w 16"/>
              <a:gd name="T43" fmla="*/ 11 h 33"/>
              <a:gd name="T44" fmla="*/ 5 w 16"/>
              <a:gd name="T45" fmla="*/ 9 h 33"/>
              <a:gd name="T46" fmla="*/ 7 w 16"/>
              <a:gd name="T47" fmla="*/ 7 h 33"/>
              <a:gd name="T48" fmla="*/ 9 w 16"/>
              <a:gd name="T49" fmla="*/ 5 h 33"/>
              <a:gd name="T50" fmla="*/ 11 w 16"/>
              <a:gd name="T51" fmla="*/ 4 h 33"/>
              <a:gd name="T52" fmla="*/ 12 w 16"/>
              <a:gd name="T53" fmla="*/ 2 h 33"/>
              <a:gd name="T54" fmla="*/ 16 w 16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6" h="33">
                <a:moveTo>
                  <a:pt x="16" y="0"/>
                </a:moveTo>
                <a:lnTo>
                  <a:pt x="14" y="4"/>
                </a:lnTo>
                <a:lnTo>
                  <a:pt x="14" y="5"/>
                </a:lnTo>
                <a:lnTo>
                  <a:pt x="14" y="9"/>
                </a:lnTo>
                <a:lnTo>
                  <a:pt x="14" y="13"/>
                </a:lnTo>
                <a:lnTo>
                  <a:pt x="14" y="16"/>
                </a:lnTo>
                <a:lnTo>
                  <a:pt x="14" y="20"/>
                </a:lnTo>
                <a:lnTo>
                  <a:pt x="14" y="22"/>
                </a:lnTo>
                <a:lnTo>
                  <a:pt x="12" y="26"/>
                </a:lnTo>
                <a:lnTo>
                  <a:pt x="11" y="29"/>
                </a:lnTo>
                <a:lnTo>
                  <a:pt x="9" y="31"/>
                </a:lnTo>
                <a:lnTo>
                  <a:pt x="7" y="33"/>
                </a:lnTo>
                <a:lnTo>
                  <a:pt x="5" y="33"/>
                </a:lnTo>
                <a:lnTo>
                  <a:pt x="3" y="33"/>
                </a:lnTo>
                <a:lnTo>
                  <a:pt x="1" y="31"/>
                </a:lnTo>
                <a:lnTo>
                  <a:pt x="0" y="29"/>
                </a:lnTo>
                <a:lnTo>
                  <a:pt x="0" y="28"/>
                </a:lnTo>
                <a:lnTo>
                  <a:pt x="0" y="22"/>
                </a:lnTo>
                <a:lnTo>
                  <a:pt x="0" y="18"/>
                </a:lnTo>
                <a:lnTo>
                  <a:pt x="1" y="16"/>
                </a:lnTo>
                <a:lnTo>
                  <a:pt x="1" y="13"/>
                </a:lnTo>
                <a:lnTo>
                  <a:pt x="3" y="11"/>
                </a:lnTo>
                <a:lnTo>
                  <a:pt x="5" y="9"/>
                </a:lnTo>
                <a:lnTo>
                  <a:pt x="7" y="7"/>
                </a:lnTo>
                <a:lnTo>
                  <a:pt x="9" y="5"/>
                </a:lnTo>
                <a:lnTo>
                  <a:pt x="11" y="4"/>
                </a:lnTo>
                <a:lnTo>
                  <a:pt x="12" y="2"/>
                </a:lnTo>
                <a:lnTo>
                  <a:pt x="16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07" name="Freeform 2363"/>
          <p:cNvSpPr>
            <a:spLocks/>
          </p:cNvSpPr>
          <p:nvPr/>
        </p:nvSpPr>
        <p:spPr bwMode="auto">
          <a:xfrm>
            <a:off x="8451850" y="3662363"/>
            <a:ext cx="11113" cy="15875"/>
          </a:xfrm>
          <a:custGeom>
            <a:avLst/>
            <a:gdLst>
              <a:gd name="T0" fmla="*/ 12 w 12"/>
              <a:gd name="T1" fmla="*/ 0 h 20"/>
              <a:gd name="T2" fmla="*/ 11 w 12"/>
              <a:gd name="T3" fmla="*/ 2 h 20"/>
              <a:gd name="T4" fmla="*/ 11 w 12"/>
              <a:gd name="T5" fmla="*/ 4 h 20"/>
              <a:gd name="T6" fmla="*/ 11 w 12"/>
              <a:gd name="T7" fmla="*/ 5 h 20"/>
              <a:gd name="T8" fmla="*/ 11 w 12"/>
              <a:gd name="T9" fmla="*/ 7 h 20"/>
              <a:gd name="T10" fmla="*/ 11 w 12"/>
              <a:gd name="T11" fmla="*/ 9 h 20"/>
              <a:gd name="T12" fmla="*/ 11 w 12"/>
              <a:gd name="T13" fmla="*/ 13 h 20"/>
              <a:gd name="T14" fmla="*/ 11 w 12"/>
              <a:gd name="T15" fmla="*/ 15 h 20"/>
              <a:gd name="T16" fmla="*/ 11 w 12"/>
              <a:gd name="T17" fmla="*/ 15 h 20"/>
              <a:gd name="T18" fmla="*/ 9 w 12"/>
              <a:gd name="T19" fmla="*/ 17 h 20"/>
              <a:gd name="T20" fmla="*/ 7 w 12"/>
              <a:gd name="T21" fmla="*/ 18 h 20"/>
              <a:gd name="T22" fmla="*/ 7 w 12"/>
              <a:gd name="T23" fmla="*/ 20 h 20"/>
              <a:gd name="T24" fmla="*/ 5 w 12"/>
              <a:gd name="T25" fmla="*/ 20 h 20"/>
              <a:gd name="T26" fmla="*/ 3 w 12"/>
              <a:gd name="T27" fmla="*/ 20 h 20"/>
              <a:gd name="T28" fmla="*/ 1 w 12"/>
              <a:gd name="T29" fmla="*/ 18 h 20"/>
              <a:gd name="T30" fmla="*/ 0 w 12"/>
              <a:gd name="T31" fmla="*/ 17 h 20"/>
              <a:gd name="T32" fmla="*/ 0 w 12"/>
              <a:gd name="T33" fmla="*/ 17 h 20"/>
              <a:gd name="T34" fmla="*/ 0 w 12"/>
              <a:gd name="T35" fmla="*/ 13 h 20"/>
              <a:gd name="T36" fmla="*/ 0 w 12"/>
              <a:gd name="T37" fmla="*/ 11 h 20"/>
              <a:gd name="T38" fmla="*/ 0 w 12"/>
              <a:gd name="T39" fmla="*/ 9 h 20"/>
              <a:gd name="T40" fmla="*/ 1 w 12"/>
              <a:gd name="T41" fmla="*/ 7 h 20"/>
              <a:gd name="T42" fmla="*/ 1 w 12"/>
              <a:gd name="T43" fmla="*/ 5 h 20"/>
              <a:gd name="T44" fmla="*/ 3 w 12"/>
              <a:gd name="T45" fmla="*/ 5 h 20"/>
              <a:gd name="T46" fmla="*/ 5 w 12"/>
              <a:gd name="T47" fmla="*/ 4 h 20"/>
              <a:gd name="T48" fmla="*/ 7 w 12"/>
              <a:gd name="T49" fmla="*/ 4 h 20"/>
              <a:gd name="T50" fmla="*/ 9 w 12"/>
              <a:gd name="T51" fmla="*/ 2 h 20"/>
              <a:gd name="T52" fmla="*/ 11 w 12"/>
              <a:gd name="T53" fmla="*/ 2 h 20"/>
              <a:gd name="T54" fmla="*/ 12 w 12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" h="20">
                <a:moveTo>
                  <a:pt x="12" y="0"/>
                </a:moveTo>
                <a:lnTo>
                  <a:pt x="11" y="2"/>
                </a:lnTo>
                <a:lnTo>
                  <a:pt x="11" y="4"/>
                </a:lnTo>
                <a:lnTo>
                  <a:pt x="11" y="5"/>
                </a:lnTo>
                <a:lnTo>
                  <a:pt x="11" y="7"/>
                </a:lnTo>
                <a:lnTo>
                  <a:pt x="11" y="9"/>
                </a:lnTo>
                <a:lnTo>
                  <a:pt x="11" y="13"/>
                </a:lnTo>
                <a:lnTo>
                  <a:pt x="11" y="15"/>
                </a:lnTo>
                <a:lnTo>
                  <a:pt x="11" y="15"/>
                </a:lnTo>
                <a:lnTo>
                  <a:pt x="9" y="17"/>
                </a:lnTo>
                <a:lnTo>
                  <a:pt x="7" y="18"/>
                </a:lnTo>
                <a:lnTo>
                  <a:pt x="7" y="20"/>
                </a:lnTo>
                <a:lnTo>
                  <a:pt x="5" y="20"/>
                </a:lnTo>
                <a:lnTo>
                  <a:pt x="3" y="20"/>
                </a:lnTo>
                <a:lnTo>
                  <a:pt x="1" y="18"/>
                </a:lnTo>
                <a:lnTo>
                  <a:pt x="0" y="17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1" y="7"/>
                </a:lnTo>
                <a:lnTo>
                  <a:pt x="1" y="5"/>
                </a:lnTo>
                <a:lnTo>
                  <a:pt x="3" y="5"/>
                </a:lnTo>
                <a:lnTo>
                  <a:pt x="5" y="4"/>
                </a:lnTo>
                <a:lnTo>
                  <a:pt x="7" y="4"/>
                </a:lnTo>
                <a:lnTo>
                  <a:pt x="9" y="2"/>
                </a:lnTo>
                <a:lnTo>
                  <a:pt x="11" y="2"/>
                </a:lnTo>
                <a:lnTo>
                  <a:pt x="12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08" name="Freeform 2364"/>
          <p:cNvSpPr>
            <a:spLocks/>
          </p:cNvSpPr>
          <p:nvPr/>
        </p:nvSpPr>
        <p:spPr bwMode="auto">
          <a:xfrm>
            <a:off x="8445500" y="3649663"/>
            <a:ext cx="11113" cy="15875"/>
          </a:xfrm>
          <a:custGeom>
            <a:avLst/>
            <a:gdLst>
              <a:gd name="T0" fmla="*/ 0 w 13"/>
              <a:gd name="T1" fmla="*/ 0 h 21"/>
              <a:gd name="T2" fmla="*/ 0 w 13"/>
              <a:gd name="T3" fmla="*/ 2 h 21"/>
              <a:gd name="T4" fmla="*/ 0 w 13"/>
              <a:gd name="T5" fmla="*/ 4 h 21"/>
              <a:gd name="T6" fmla="*/ 0 w 13"/>
              <a:gd name="T7" fmla="*/ 6 h 21"/>
              <a:gd name="T8" fmla="*/ 0 w 13"/>
              <a:gd name="T9" fmla="*/ 8 h 21"/>
              <a:gd name="T10" fmla="*/ 0 w 13"/>
              <a:gd name="T11" fmla="*/ 10 h 21"/>
              <a:gd name="T12" fmla="*/ 0 w 13"/>
              <a:gd name="T13" fmla="*/ 13 h 21"/>
              <a:gd name="T14" fmla="*/ 0 w 13"/>
              <a:gd name="T15" fmla="*/ 15 h 21"/>
              <a:gd name="T16" fmla="*/ 2 w 13"/>
              <a:gd name="T17" fmla="*/ 15 h 21"/>
              <a:gd name="T18" fmla="*/ 2 w 13"/>
              <a:gd name="T19" fmla="*/ 17 h 21"/>
              <a:gd name="T20" fmla="*/ 4 w 13"/>
              <a:gd name="T21" fmla="*/ 19 h 21"/>
              <a:gd name="T22" fmla="*/ 6 w 13"/>
              <a:gd name="T23" fmla="*/ 21 h 21"/>
              <a:gd name="T24" fmla="*/ 8 w 13"/>
              <a:gd name="T25" fmla="*/ 21 h 21"/>
              <a:gd name="T26" fmla="*/ 10 w 13"/>
              <a:gd name="T27" fmla="*/ 21 h 21"/>
              <a:gd name="T28" fmla="*/ 11 w 13"/>
              <a:gd name="T29" fmla="*/ 19 h 21"/>
              <a:gd name="T30" fmla="*/ 11 w 13"/>
              <a:gd name="T31" fmla="*/ 17 h 21"/>
              <a:gd name="T32" fmla="*/ 13 w 13"/>
              <a:gd name="T33" fmla="*/ 17 h 21"/>
              <a:gd name="T34" fmla="*/ 13 w 13"/>
              <a:gd name="T35" fmla="*/ 13 h 21"/>
              <a:gd name="T36" fmla="*/ 11 w 13"/>
              <a:gd name="T37" fmla="*/ 11 h 21"/>
              <a:gd name="T38" fmla="*/ 11 w 13"/>
              <a:gd name="T39" fmla="*/ 10 h 21"/>
              <a:gd name="T40" fmla="*/ 11 w 13"/>
              <a:gd name="T41" fmla="*/ 8 h 21"/>
              <a:gd name="T42" fmla="*/ 10 w 13"/>
              <a:gd name="T43" fmla="*/ 6 h 21"/>
              <a:gd name="T44" fmla="*/ 8 w 13"/>
              <a:gd name="T45" fmla="*/ 6 h 21"/>
              <a:gd name="T46" fmla="*/ 6 w 13"/>
              <a:gd name="T47" fmla="*/ 4 h 21"/>
              <a:gd name="T48" fmla="*/ 4 w 13"/>
              <a:gd name="T49" fmla="*/ 4 h 21"/>
              <a:gd name="T50" fmla="*/ 2 w 13"/>
              <a:gd name="T51" fmla="*/ 2 h 21"/>
              <a:gd name="T52" fmla="*/ 2 w 13"/>
              <a:gd name="T53" fmla="*/ 2 h 21"/>
              <a:gd name="T54" fmla="*/ 0 w 13"/>
              <a:gd name="T5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" h="21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0" y="10"/>
                </a:lnTo>
                <a:lnTo>
                  <a:pt x="0" y="13"/>
                </a:lnTo>
                <a:lnTo>
                  <a:pt x="0" y="15"/>
                </a:lnTo>
                <a:lnTo>
                  <a:pt x="2" y="15"/>
                </a:lnTo>
                <a:lnTo>
                  <a:pt x="2" y="17"/>
                </a:lnTo>
                <a:lnTo>
                  <a:pt x="4" y="19"/>
                </a:lnTo>
                <a:lnTo>
                  <a:pt x="6" y="21"/>
                </a:lnTo>
                <a:lnTo>
                  <a:pt x="8" y="21"/>
                </a:lnTo>
                <a:lnTo>
                  <a:pt x="10" y="21"/>
                </a:lnTo>
                <a:lnTo>
                  <a:pt x="11" y="19"/>
                </a:lnTo>
                <a:lnTo>
                  <a:pt x="11" y="17"/>
                </a:lnTo>
                <a:lnTo>
                  <a:pt x="13" y="17"/>
                </a:lnTo>
                <a:lnTo>
                  <a:pt x="13" y="13"/>
                </a:lnTo>
                <a:lnTo>
                  <a:pt x="11" y="11"/>
                </a:lnTo>
                <a:lnTo>
                  <a:pt x="11" y="10"/>
                </a:lnTo>
                <a:lnTo>
                  <a:pt x="11" y="8"/>
                </a:lnTo>
                <a:lnTo>
                  <a:pt x="10" y="6"/>
                </a:lnTo>
                <a:lnTo>
                  <a:pt x="8" y="6"/>
                </a:lnTo>
                <a:lnTo>
                  <a:pt x="6" y="4"/>
                </a:lnTo>
                <a:lnTo>
                  <a:pt x="4" y="4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09" name="Freeform 2365"/>
          <p:cNvSpPr>
            <a:spLocks/>
          </p:cNvSpPr>
          <p:nvPr/>
        </p:nvSpPr>
        <p:spPr bwMode="auto">
          <a:xfrm>
            <a:off x="8451850" y="3633788"/>
            <a:ext cx="14288" cy="25400"/>
          </a:xfrm>
          <a:custGeom>
            <a:avLst/>
            <a:gdLst>
              <a:gd name="T0" fmla="*/ 18 w 18"/>
              <a:gd name="T1" fmla="*/ 0 h 33"/>
              <a:gd name="T2" fmla="*/ 16 w 18"/>
              <a:gd name="T3" fmla="*/ 4 h 33"/>
              <a:gd name="T4" fmla="*/ 16 w 18"/>
              <a:gd name="T5" fmla="*/ 6 h 33"/>
              <a:gd name="T6" fmla="*/ 16 w 18"/>
              <a:gd name="T7" fmla="*/ 9 h 33"/>
              <a:gd name="T8" fmla="*/ 16 w 18"/>
              <a:gd name="T9" fmla="*/ 13 h 33"/>
              <a:gd name="T10" fmla="*/ 16 w 18"/>
              <a:gd name="T11" fmla="*/ 17 h 33"/>
              <a:gd name="T12" fmla="*/ 16 w 18"/>
              <a:gd name="T13" fmla="*/ 20 h 33"/>
              <a:gd name="T14" fmla="*/ 16 w 18"/>
              <a:gd name="T15" fmla="*/ 22 h 33"/>
              <a:gd name="T16" fmla="*/ 14 w 18"/>
              <a:gd name="T17" fmla="*/ 26 h 33"/>
              <a:gd name="T18" fmla="*/ 12 w 18"/>
              <a:gd name="T19" fmla="*/ 30 h 33"/>
              <a:gd name="T20" fmla="*/ 11 w 18"/>
              <a:gd name="T21" fmla="*/ 31 h 33"/>
              <a:gd name="T22" fmla="*/ 9 w 18"/>
              <a:gd name="T23" fmla="*/ 33 h 33"/>
              <a:gd name="T24" fmla="*/ 5 w 18"/>
              <a:gd name="T25" fmla="*/ 33 h 33"/>
              <a:gd name="T26" fmla="*/ 3 w 18"/>
              <a:gd name="T27" fmla="*/ 33 h 33"/>
              <a:gd name="T28" fmla="*/ 1 w 18"/>
              <a:gd name="T29" fmla="*/ 31 h 33"/>
              <a:gd name="T30" fmla="*/ 0 w 18"/>
              <a:gd name="T31" fmla="*/ 30 h 33"/>
              <a:gd name="T32" fmla="*/ 0 w 18"/>
              <a:gd name="T33" fmla="*/ 28 h 33"/>
              <a:gd name="T34" fmla="*/ 0 w 18"/>
              <a:gd name="T35" fmla="*/ 22 h 33"/>
              <a:gd name="T36" fmla="*/ 0 w 18"/>
              <a:gd name="T37" fmla="*/ 19 h 33"/>
              <a:gd name="T38" fmla="*/ 1 w 18"/>
              <a:gd name="T39" fmla="*/ 17 h 33"/>
              <a:gd name="T40" fmla="*/ 3 w 18"/>
              <a:gd name="T41" fmla="*/ 13 h 33"/>
              <a:gd name="T42" fmla="*/ 3 w 18"/>
              <a:gd name="T43" fmla="*/ 11 h 33"/>
              <a:gd name="T44" fmla="*/ 5 w 18"/>
              <a:gd name="T45" fmla="*/ 9 h 33"/>
              <a:gd name="T46" fmla="*/ 7 w 18"/>
              <a:gd name="T47" fmla="*/ 8 h 33"/>
              <a:gd name="T48" fmla="*/ 11 w 18"/>
              <a:gd name="T49" fmla="*/ 6 h 33"/>
              <a:gd name="T50" fmla="*/ 12 w 18"/>
              <a:gd name="T51" fmla="*/ 4 h 33"/>
              <a:gd name="T52" fmla="*/ 14 w 18"/>
              <a:gd name="T53" fmla="*/ 2 h 33"/>
              <a:gd name="T54" fmla="*/ 18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18" y="0"/>
                </a:moveTo>
                <a:lnTo>
                  <a:pt x="16" y="4"/>
                </a:lnTo>
                <a:lnTo>
                  <a:pt x="16" y="6"/>
                </a:lnTo>
                <a:lnTo>
                  <a:pt x="16" y="9"/>
                </a:lnTo>
                <a:lnTo>
                  <a:pt x="16" y="13"/>
                </a:lnTo>
                <a:lnTo>
                  <a:pt x="16" y="17"/>
                </a:lnTo>
                <a:lnTo>
                  <a:pt x="16" y="20"/>
                </a:lnTo>
                <a:lnTo>
                  <a:pt x="16" y="22"/>
                </a:lnTo>
                <a:lnTo>
                  <a:pt x="14" y="26"/>
                </a:lnTo>
                <a:lnTo>
                  <a:pt x="12" y="30"/>
                </a:lnTo>
                <a:lnTo>
                  <a:pt x="11" y="31"/>
                </a:lnTo>
                <a:lnTo>
                  <a:pt x="9" y="33"/>
                </a:lnTo>
                <a:lnTo>
                  <a:pt x="5" y="33"/>
                </a:lnTo>
                <a:lnTo>
                  <a:pt x="3" y="33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9"/>
                </a:lnTo>
                <a:lnTo>
                  <a:pt x="1" y="17"/>
                </a:lnTo>
                <a:lnTo>
                  <a:pt x="3" y="13"/>
                </a:lnTo>
                <a:lnTo>
                  <a:pt x="3" y="11"/>
                </a:lnTo>
                <a:lnTo>
                  <a:pt x="5" y="9"/>
                </a:lnTo>
                <a:lnTo>
                  <a:pt x="7" y="8"/>
                </a:lnTo>
                <a:lnTo>
                  <a:pt x="11" y="6"/>
                </a:lnTo>
                <a:lnTo>
                  <a:pt x="12" y="4"/>
                </a:lnTo>
                <a:lnTo>
                  <a:pt x="14" y="2"/>
                </a:lnTo>
                <a:lnTo>
                  <a:pt x="18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10" name="Freeform 2366"/>
          <p:cNvSpPr>
            <a:spLocks/>
          </p:cNvSpPr>
          <p:nvPr/>
        </p:nvSpPr>
        <p:spPr bwMode="auto">
          <a:xfrm>
            <a:off x="8451850" y="3633788"/>
            <a:ext cx="14288" cy="25400"/>
          </a:xfrm>
          <a:custGeom>
            <a:avLst/>
            <a:gdLst>
              <a:gd name="T0" fmla="*/ 18 w 18"/>
              <a:gd name="T1" fmla="*/ 0 h 33"/>
              <a:gd name="T2" fmla="*/ 16 w 18"/>
              <a:gd name="T3" fmla="*/ 4 h 33"/>
              <a:gd name="T4" fmla="*/ 16 w 18"/>
              <a:gd name="T5" fmla="*/ 6 h 33"/>
              <a:gd name="T6" fmla="*/ 16 w 18"/>
              <a:gd name="T7" fmla="*/ 9 h 33"/>
              <a:gd name="T8" fmla="*/ 16 w 18"/>
              <a:gd name="T9" fmla="*/ 13 h 33"/>
              <a:gd name="T10" fmla="*/ 16 w 18"/>
              <a:gd name="T11" fmla="*/ 17 h 33"/>
              <a:gd name="T12" fmla="*/ 16 w 18"/>
              <a:gd name="T13" fmla="*/ 20 h 33"/>
              <a:gd name="T14" fmla="*/ 16 w 18"/>
              <a:gd name="T15" fmla="*/ 22 h 33"/>
              <a:gd name="T16" fmla="*/ 14 w 18"/>
              <a:gd name="T17" fmla="*/ 26 h 33"/>
              <a:gd name="T18" fmla="*/ 12 w 18"/>
              <a:gd name="T19" fmla="*/ 30 h 33"/>
              <a:gd name="T20" fmla="*/ 11 w 18"/>
              <a:gd name="T21" fmla="*/ 31 h 33"/>
              <a:gd name="T22" fmla="*/ 9 w 18"/>
              <a:gd name="T23" fmla="*/ 33 h 33"/>
              <a:gd name="T24" fmla="*/ 5 w 18"/>
              <a:gd name="T25" fmla="*/ 33 h 33"/>
              <a:gd name="T26" fmla="*/ 3 w 18"/>
              <a:gd name="T27" fmla="*/ 33 h 33"/>
              <a:gd name="T28" fmla="*/ 1 w 18"/>
              <a:gd name="T29" fmla="*/ 31 h 33"/>
              <a:gd name="T30" fmla="*/ 0 w 18"/>
              <a:gd name="T31" fmla="*/ 30 h 33"/>
              <a:gd name="T32" fmla="*/ 0 w 18"/>
              <a:gd name="T33" fmla="*/ 28 h 33"/>
              <a:gd name="T34" fmla="*/ 0 w 18"/>
              <a:gd name="T35" fmla="*/ 22 h 33"/>
              <a:gd name="T36" fmla="*/ 0 w 18"/>
              <a:gd name="T37" fmla="*/ 19 h 33"/>
              <a:gd name="T38" fmla="*/ 1 w 18"/>
              <a:gd name="T39" fmla="*/ 17 h 33"/>
              <a:gd name="T40" fmla="*/ 3 w 18"/>
              <a:gd name="T41" fmla="*/ 13 h 33"/>
              <a:gd name="T42" fmla="*/ 3 w 18"/>
              <a:gd name="T43" fmla="*/ 11 h 33"/>
              <a:gd name="T44" fmla="*/ 5 w 18"/>
              <a:gd name="T45" fmla="*/ 9 h 33"/>
              <a:gd name="T46" fmla="*/ 7 w 18"/>
              <a:gd name="T47" fmla="*/ 8 h 33"/>
              <a:gd name="T48" fmla="*/ 11 w 18"/>
              <a:gd name="T49" fmla="*/ 6 h 33"/>
              <a:gd name="T50" fmla="*/ 12 w 18"/>
              <a:gd name="T51" fmla="*/ 4 h 33"/>
              <a:gd name="T52" fmla="*/ 14 w 18"/>
              <a:gd name="T53" fmla="*/ 2 h 33"/>
              <a:gd name="T54" fmla="*/ 18 w 18"/>
              <a:gd name="T5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33">
                <a:moveTo>
                  <a:pt x="18" y="0"/>
                </a:moveTo>
                <a:lnTo>
                  <a:pt x="16" y="4"/>
                </a:lnTo>
                <a:lnTo>
                  <a:pt x="16" y="6"/>
                </a:lnTo>
                <a:lnTo>
                  <a:pt x="16" y="9"/>
                </a:lnTo>
                <a:lnTo>
                  <a:pt x="16" y="13"/>
                </a:lnTo>
                <a:lnTo>
                  <a:pt x="16" y="17"/>
                </a:lnTo>
                <a:lnTo>
                  <a:pt x="16" y="20"/>
                </a:lnTo>
                <a:lnTo>
                  <a:pt x="16" y="22"/>
                </a:lnTo>
                <a:lnTo>
                  <a:pt x="14" y="26"/>
                </a:lnTo>
                <a:lnTo>
                  <a:pt x="12" y="30"/>
                </a:lnTo>
                <a:lnTo>
                  <a:pt x="11" y="31"/>
                </a:lnTo>
                <a:lnTo>
                  <a:pt x="9" y="33"/>
                </a:lnTo>
                <a:lnTo>
                  <a:pt x="5" y="33"/>
                </a:lnTo>
                <a:lnTo>
                  <a:pt x="3" y="33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2"/>
                </a:lnTo>
                <a:lnTo>
                  <a:pt x="0" y="19"/>
                </a:lnTo>
                <a:lnTo>
                  <a:pt x="1" y="17"/>
                </a:lnTo>
                <a:lnTo>
                  <a:pt x="3" y="13"/>
                </a:lnTo>
                <a:lnTo>
                  <a:pt x="3" y="11"/>
                </a:lnTo>
                <a:lnTo>
                  <a:pt x="5" y="9"/>
                </a:lnTo>
                <a:lnTo>
                  <a:pt x="7" y="8"/>
                </a:lnTo>
                <a:lnTo>
                  <a:pt x="11" y="6"/>
                </a:lnTo>
                <a:lnTo>
                  <a:pt x="12" y="4"/>
                </a:lnTo>
                <a:lnTo>
                  <a:pt x="14" y="2"/>
                </a:lnTo>
                <a:lnTo>
                  <a:pt x="18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11" name="Freeform 2367"/>
          <p:cNvSpPr>
            <a:spLocks/>
          </p:cNvSpPr>
          <p:nvPr/>
        </p:nvSpPr>
        <p:spPr bwMode="auto">
          <a:xfrm>
            <a:off x="8451850" y="3641725"/>
            <a:ext cx="11113" cy="15875"/>
          </a:xfrm>
          <a:custGeom>
            <a:avLst/>
            <a:gdLst>
              <a:gd name="T0" fmla="*/ 12 w 12"/>
              <a:gd name="T1" fmla="*/ 0 h 20"/>
              <a:gd name="T2" fmla="*/ 11 w 12"/>
              <a:gd name="T3" fmla="*/ 2 h 20"/>
              <a:gd name="T4" fmla="*/ 11 w 12"/>
              <a:gd name="T5" fmla="*/ 4 h 20"/>
              <a:gd name="T6" fmla="*/ 11 w 12"/>
              <a:gd name="T7" fmla="*/ 6 h 20"/>
              <a:gd name="T8" fmla="*/ 11 w 12"/>
              <a:gd name="T9" fmla="*/ 8 h 20"/>
              <a:gd name="T10" fmla="*/ 11 w 12"/>
              <a:gd name="T11" fmla="*/ 9 h 20"/>
              <a:gd name="T12" fmla="*/ 11 w 12"/>
              <a:gd name="T13" fmla="*/ 13 h 20"/>
              <a:gd name="T14" fmla="*/ 11 w 12"/>
              <a:gd name="T15" fmla="*/ 15 h 20"/>
              <a:gd name="T16" fmla="*/ 11 w 12"/>
              <a:gd name="T17" fmla="*/ 15 h 20"/>
              <a:gd name="T18" fmla="*/ 9 w 12"/>
              <a:gd name="T19" fmla="*/ 17 h 20"/>
              <a:gd name="T20" fmla="*/ 7 w 12"/>
              <a:gd name="T21" fmla="*/ 19 h 20"/>
              <a:gd name="T22" fmla="*/ 7 w 12"/>
              <a:gd name="T23" fmla="*/ 20 h 20"/>
              <a:gd name="T24" fmla="*/ 5 w 12"/>
              <a:gd name="T25" fmla="*/ 20 h 20"/>
              <a:gd name="T26" fmla="*/ 3 w 12"/>
              <a:gd name="T27" fmla="*/ 20 h 20"/>
              <a:gd name="T28" fmla="*/ 1 w 12"/>
              <a:gd name="T29" fmla="*/ 19 h 20"/>
              <a:gd name="T30" fmla="*/ 0 w 12"/>
              <a:gd name="T31" fmla="*/ 17 h 20"/>
              <a:gd name="T32" fmla="*/ 0 w 12"/>
              <a:gd name="T33" fmla="*/ 17 h 20"/>
              <a:gd name="T34" fmla="*/ 0 w 12"/>
              <a:gd name="T35" fmla="*/ 13 h 20"/>
              <a:gd name="T36" fmla="*/ 0 w 12"/>
              <a:gd name="T37" fmla="*/ 11 h 20"/>
              <a:gd name="T38" fmla="*/ 0 w 12"/>
              <a:gd name="T39" fmla="*/ 9 h 20"/>
              <a:gd name="T40" fmla="*/ 1 w 12"/>
              <a:gd name="T41" fmla="*/ 8 h 20"/>
              <a:gd name="T42" fmla="*/ 1 w 12"/>
              <a:gd name="T43" fmla="*/ 6 h 20"/>
              <a:gd name="T44" fmla="*/ 3 w 12"/>
              <a:gd name="T45" fmla="*/ 6 h 20"/>
              <a:gd name="T46" fmla="*/ 5 w 12"/>
              <a:gd name="T47" fmla="*/ 4 h 20"/>
              <a:gd name="T48" fmla="*/ 7 w 12"/>
              <a:gd name="T49" fmla="*/ 4 h 20"/>
              <a:gd name="T50" fmla="*/ 9 w 12"/>
              <a:gd name="T51" fmla="*/ 2 h 20"/>
              <a:gd name="T52" fmla="*/ 11 w 12"/>
              <a:gd name="T53" fmla="*/ 2 h 20"/>
              <a:gd name="T54" fmla="*/ 12 w 12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" h="20">
                <a:moveTo>
                  <a:pt x="12" y="0"/>
                </a:moveTo>
                <a:lnTo>
                  <a:pt x="11" y="2"/>
                </a:lnTo>
                <a:lnTo>
                  <a:pt x="11" y="4"/>
                </a:lnTo>
                <a:lnTo>
                  <a:pt x="11" y="6"/>
                </a:lnTo>
                <a:lnTo>
                  <a:pt x="11" y="8"/>
                </a:lnTo>
                <a:lnTo>
                  <a:pt x="11" y="9"/>
                </a:lnTo>
                <a:lnTo>
                  <a:pt x="11" y="13"/>
                </a:lnTo>
                <a:lnTo>
                  <a:pt x="11" y="15"/>
                </a:lnTo>
                <a:lnTo>
                  <a:pt x="11" y="15"/>
                </a:lnTo>
                <a:lnTo>
                  <a:pt x="9" y="17"/>
                </a:lnTo>
                <a:lnTo>
                  <a:pt x="7" y="19"/>
                </a:lnTo>
                <a:lnTo>
                  <a:pt x="7" y="20"/>
                </a:lnTo>
                <a:lnTo>
                  <a:pt x="5" y="20"/>
                </a:lnTo>
                <a:lnTo>
                  <a:pt x="3" y="20"/>
                </a:lnTo>
                <a:lnTo>
                  <a:pt x="1" y="19"/>
                </a:lnTo>
                <a:lnTo>
                  <a:pt x="0" y="17"/>
                </a:lnTo>
                <a:lnTo>
                  <a:pt x="0" y="17"/>
                </a:lnTo>
                <a:lnTo>
                  <a:pt x="0" y="13"/>
                </a:lnTo>
                <a:lnTo>
                  <a:pt x="0" y="11"/>
                </a:lnTo>
                <a:lnTo>
                  <a:pt x="0" y="9"/>
                </a:lnTo>
                <a:lnTo>
                  <a:pt x="1" y="8"/>
                </a:lnTo>
                <a:lnTo>
                  <a:pt x="1" y="6"/>
                </a:lnTo>
                <a:lnTo>
                  <a:pt x="3" y="6"/>
                </a:lnTo>
                <a:lnTo>
                  <a:pt x="5" y="4"/>
                </a:lnTo>
                <a:lnTo>
                  <a:pt x="7" y="4"/>
                </a:lnTo>
                <a:lnTo>
                  <a:pt x="9" y="2"/>
                </a:lnTo>
                <a:lnTo>
                  <a:pt x="11" y="2"/>
                </a:lnTo>
                <a:lnTo>
                  <a:pt x="12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12" name="Freeform 2368"/>
          <p:cNvSpPr>
            <a:spLocks/>
          </p:cNvSpPr>
          <p:nvPr/>
        </p:nvSpPr>
        <p:spPr bwMode="auto">
          <a:xfrm>
            <a:off x="8445500" y="3630613"/>
            <a:ext cx="7938" cy="15875"/>
          </a:xfrm>
          <a:custGeom>
            <a:avLst/>
            <a:gdLst>
              <a:gd name="T0" fmla="*/ 0 w 11"/>
              <a:gd name="T1" fmla="*/ 0 h 20"/>
              <a:gd name="T2" fmla="*/ 0 w 11"/>
              <a:gd name="T3" fmla="*/ 1 h 20"/>
              <a:gd name="T4" fmla="*/ 0 w 11"/>
              <a:gd name="T5" fmla="*/ 3 h 20"/>
              <a:gd name="T6" fmla="*/ 0 w 11"/>
              <a:gd name="T7" fmla="*/ 5 h 20"/>
              <a:gd name="T8" fmla="*/ 0 w 11"/>
              <a:gd name="T9" fmla="*/ 7 h 20"/>
              <a:gd name="T10" fmla="*/ 0 w 11"/>
              <a:gd name="T11" fmla="*/ 9 h 20"/>
              <a:gd name="T12" fmla="*/ 0 w 11"/>
              <a:gd name="T13" fmla="*/ 11 h 20"/>
              <a:gd name="T14" fmla="*/ 2 w 11"/>
              <a:gd name="T15" fmla="*/ 12 h 20"/>
              <a:gd name="T16" fmla="*/ 2 w 11"/>
              <a:gd name="T17" fmla="*/ 14 h 20"/>
              <a:gd name="T18" fmla="*/ 2 w 11"/>
              <a:gd name="T19" fmla="*/ 16 h 20"/>
              <a:gd name="T20" fmla="*/ 4 w 11"/>
              <a:gd name="T21" fmla="*/ 18 h 20"/>
              <a:gd name="T22" fmla="*/ 6 w 11"/>
              <a:gd name="T23" fmla="*/ 20 h 20"/>
              <a:gd name="T24" fmla="*/ 8 w 11"/>
              <a:gd name="T25" fmla="*/ 20 h 20"/>
              <a:gd name="T26" fmla="*/ 8 w 11"/>
              <a:gd name="T27" fmla="*/ 20 h 20"/>
              <a:gd name="T28" fmla="*/ 10 w 11"/>
              <a:gd name="T29" fmla="*/ 18 h 20"/>
              <a:gd name="T30" fmla="*/ 10 w 11"/>
              <a:gd name="T31" fmla="*/ 16 h 20"/>
              <a:gd name="T32" fmla="*/ 11 w 11"/>
              <a:gd name="T33" fmla="*/ 16 h 20"/>
              <a:gd name="T34" fmla="*/ 11 w 11"/>
              <a:gd name="T35" fmla="*/ 14 h 20"/>
              <a:gd name="T36" fmla="*/ 10 w 11"/>
              <a:gd name="T37" fmla="*/ 11 h 20"/>
              <a:gd name="T38" fmla="*/ 10 w 11"/>
              <a:gd name="T39" fmla="*/ 9 h 20"/>
              <a:gd name="T40" fmla="*/ 10 w 11"/>
              <a:gd name="T41" fmla="*/ 7 h 20"/>
              <a:gd name="T42" fmla="*/ 8 w 11"/>
              <a:gd name="T43" fmla="*/ 7 h 20"/>
              <a:gd name="T44" fmla="*/ 8 w 11"/>
              <a:gd name="T45" fmla="*/ 5 h 20"/>
              <a:gd name="T46" fmla="*/ 6 w 11"/>
              <a:gd name="T47" fmla="*/ 3 h 20"/>
              <a:gd name="T48" fmla="*/ 4 w 11"/>
              <a:gd name="T49" fmla="*/ 3 h 20"/>
              <a:gd name="T50" fmla="*/ 2 w 11"/>
              <a:gd name="T51" fmla="*/ 1 h 20"/>
              <a:gd name="T52" fmla="*/ 2 w 11"/>
              <a:gd name="T53" fmla="*/ 1 h 20"/>
              <a:gd name="T54" fmla="*/ 0 w 11"/>
              <a:gd name="T5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1" h="20">
                <a:moveTo>
                  <a:pt x="0" y="0"/>
                </a:moveTo>
                <a:lnTo>
                  <a:pt x="0" y="1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2" y="12"/>
                </a:lnTo>
                <a:lnTo>
                  <a:pt x="2" y="14"/>
                </a:lnTo>
                <a:lnTo>
                  <a:pt x="2" y="16"/>
                </a:lnTo>
                <a:lnTo>
                  <a:pt x="4" y="18"/>
                </a:lnTo>
                <a:lnTo>
                  <a:pt x="6" y="20"/>
                </a:lnTo>
                <a:lnTo>
                  <a:pt x="8" y="20"/>
                </a:lnTo>
                <a:lnTo>
                  <a:pt x="8" y="20"/>
                </a:lnTo>
                <a:lnTo>
                  <a:pt x="10" y="18"/>
                </a:lnTo>
                <a:lnTo>
                  <a:pt x="10" y="16"/>
                </a:lnTo>
                <a:lnTo>
                  <a:pt x="11" y="16"/>
                </a:lnTo>
                <a:lnTo>
                  <a:pt x="11" y="14"/>
                </a:lnTo>
                <a:lnTo>
                  <a:pt x="10" y="11"/>
                </a:lnTo>
                <a:lnTo>
                  <a:pt x="10" y="9"/>
                </a:lnTo>
                <a:lnTo>
                  <a:pt x="10" y="7"/>
                </a:lnTo>
                <a:lnTo>
                  <a:pt x="8" y="7"/>
                </a:lnTo>
                <a:lnTo>
                  <a:pt x="8" y="5"/>
                </a:lnTo>
                <a:lnTo>
                  <a:pt x="6" y="3"/>
                </a:lnTo>
                <a:lnTo>
                  <a:pt x="4" y="3"/>
                </a:lnTo>
                <a:lnTo>
                  <a:pt x="2" y="1"/>
                </a:lnTo>
                <a:lnTo>
                  <a:pt x="2" y="1"/>
                </a:lnTo>
                <a:lnTo>
                  <a:pt x="0" y="0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13" name="Freeform 2369"/>
          <p:cNvSpPr>
            <a:spLocks/>
          </p:cNvSpPr>
          <p:nvPr/>
        </p:nvSpPr>
        <p:spPr bwMode="auto">
          <a:xfrm>
            <a:off x="8456613" y="3851275"/>
            <a:ext cx="6350" cy="33338"/>
          </a:xfrm>
          <a:custGeom>
            <a:avLst/>
            <a:gdLst>
              <a:gd name="T0" fmla="*/ 6 w 6"/>
              <a:gd name="T1" fmla="*/ 11 h 42"/>
              <a:gd name="T2" fmla="*/ 4 w 6"/>
              <a:gd name="T3" fmla="*/ 42 h 42"/>
              <a:gd name="T4" fmla="*/ 0 w 6"/>
              <a:gd name="T5" fmla="*/ 42 h 42"/>
              <a:gd name="T6" fmla="*/ 0 w 6"/>
              <a:gd name="T7" fmla="*/ 0 h 42"/>
              <a:gd name="T8" fmla="*/ 6 w 6"/>
              <a:gd name="T9" fmla="*/ 11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2">
                <a:moveTo>
                  <a:pt x="6" y="11"/>
                </a:moveTo>
                <a:lnTo>
                  <a:pt x="4" y="42"/>
                </a:lnTo>
                <a:lnTo>
                  <a:pt x="0" y="42"/>
                </a:lnTo>
                <a:lnTo>
                  <a:pt x="0" y="0"/>
                </a:lnTo>
                <a:lnTo>
                  <a:pt x="6" y="11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14" name="Freeform 2370"/>
          <p:cNvSpPr>
            <a:spLocks/>
          </p:cNvSpPr>
          <p:nvPr/>
        </p:nvSpPr>
        <p:spPr bwMode="auto">
          <a:xfrm>
            <a:off x="8456613" y="3851275"/>
            <a:ext cx="6350" cy="33338"/>
          </a:xfrm>
          <a:custGeom>
            <a:avLst/>
            <a:gdLst>
              <a:gd name="T0" fmla="*/ 6 w 6"/>
              <a:gd name="T1" fmla="*/ 11 h 42"/>
              <a:gd name="T2" fmla="*/ 4 w 6"/>
              <a:gd name="T3" fmla="*/ 42 h 42"/>
              <a:gd name="T4" fmla="*/ 0 w 6"/>
              <a:gd name="T5" fmla="*/ 42 h 42"/>
              <a:gd name="T6" fmla="*/ 0 w 6"/>
              <a:gd name="T7" fmla="*/ 0 h 42"/>
              <a:gd name="T8" fmla="*/ 6 w 6"/>
              <a:gd name="T9" fmla="*/ 11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2">
                <a:moveTo>
                  <a:pt x="6" y="11"/>
                </a:moveTo>
                <a:lnTo>
                  <a:pt x="4" y="42"/>
                </a:lnTo>
                <a:lnTo>
                  <a:pt x="0" y="42"/>
                </a:lnTo>
                <a:lnTo>
                  <a:pt x="0" y="0"/>
                </a:lnTo>
                <a:lnTo>
                  <a:pt x="6" y="11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15" name="Freeform 2371"/>
          <p:cNvSpPr>
            <a:spLocks/>
          </p:cNvSpPr>
          <p:nvPr/>
        </p:nvSpPr>
        <p:spPr bwMode="auto">
          <a:xfrm>
            <a:off x="8407400" y="3814763"/>
            <a:ext cx="23813" cy="180975"/>
          </a:xfrm>
          <a:custGeom>
            <a:avLst/>
            <a:gdLst>
              <a:gd name="T0" fmla="*/ 4 w 28"/>
              <a:gd name="T1" fmla="*/ 8 h 228"/>
              <a:gd name="T2" fmla="*/ 4 w 28"/>
              <a:gd name="T3" fmla="*/ 20 h 228"/>
              <a:gd name="T4" fmla="*/ 2 w 28"/>
              <a:gd name="T5" fmla="*/ 31 h 228"/>
              <a:gd name="T6" fmla="*/ 2 w 28"/>
              <a:gd name="T7" fmla="*/ 44 h 228"/>
              <a:gd name="T8" fmla="*/ 2 w 28"/>
              <a:gd name="T9" fmla="*/ 55 h 228"/>
              <a:gd name="T10" fmla="*/ 2 w 28"/>
              <a:gd name="T11" fmla="*/ 68 h 228"/>
              <a:gd name="T12" fmla="*/ 2 w 28"/>
              <a:gd name="T13" fmla="*/ 81 h 228"/>
              <a:gd name="T14" fmla="*/ 4 w 28"/>
              <a:gd name="T15" fmla="*/ 94 h 228"/>
              <a:gd name="T16" fmla="*/ 8 w 28"/>
              <a:gd name="T17" fmla="*/ 109 h 228"/>
              <a:gd name="T18" fmla="*/ 10 w 28"/>
              <a:gd name="T19" fmla="*/ 122 h 228"/>
              <a:gd name="T20" fmla="*/ 10 w 28"/>
              <a:gd name="T21" fmla="*/ 133 h 228"/>
              <a:gd name="T22" fmla="*/ 10 w 28"/>
              <a:gd name="T23" fmla="*/ 147 h 228"/>
              <a:gd name="T24" fmla="*/ 10 w 28"/>
              <a:gd name="T25" fmla="*/ 158 h 228"/>
              <a:gd name="T26" fmla="*/ 10 w 28"/>
              <a:gd name="T27" fmla="*/ 171 h 228"/>
              <a:gd name="T28" fmla="*/ 10 w 28"/>
              <a:gd name="T29" fmla="*/ 184 h 228"/>
              <a:gd name="T30" fmla="*/ 6 w 28"/>
              <a:gd name="T31" fmla="*/ 195 h 228"/>
              <a:gd name="T32" fmla="*/ 2 w 28"/>
              <a:gd name="T33" fmla="*/ 210 h 228"/>
              <a:gd name="T34" fmla="*/ 0 w 28"/>
              <a:gd name="T35" fmla="*/ 221 h 228"/>
              <a:gd name="T36" fmla="*/ 4 w 28"/>
              <a:gd name="T37" fmla="*/ 223 h 228"/>
              <a:gd name="T38" fmla="*/ 8 w 28"/>
              <a:gd name="T39" fmla="*/ 212 h 228"/>
              <a:gd name="T40" fmla="*/ 12 w 28"/>
              <a:gd name="T41" fmla="*/ 201 h 228"/>
              <a:gd name="T42" fmla="*/ 15 w 28"/>
              <a:gd name="T43" fmla="*/ 188 h 228"/>
              <a:gd name="T44" fmla="*/ 17 w 28"/>
              <a:gd name="T45" fmla="*/ 175 h 228"/>
              <a:gd name="T46" fmla="*/ 19 w 28"/>
              <a:gd name="T47" fmla="*/ 162 h 228"/>
              <a:gd name="T48" fmla="*/ 19 w 28"/>
              <a:gd name="T49" fmla="*/ 151 h 228"/>
              <a:gd name="T50" fmla="*/ 19 w 28"/>
              <a:gd name="T51" fmla="*/ 138 h 228"/>
              <a:gd name="T52" fmla="*/ 19 w 28"/>
              <a:gd name="T53" fmla="*/ 127 h 228"/>
              <a:gd name="T54" fmla="*/ 17 w 28"/>
              <a:gd name="T55" fmla="*/ 116 h 228"/>
              <a:gd name="T56" fmla="*/ 17 w 28"/>
              <a:gd name="T57" fmla="*/ 103 h 228"/>
              <a:gd name="T58" fmla="*/ 17 w 28"/>
              <a:gd name="T59" fmla="*/ 90 h 228"/>
              <a:gd name="T60" fmla="*/ 17 w 28"/>
              <a:gd name="T61" fmla="*/ 79 h 228"/>
              <a:gd name="T62" fmla="*/ 17 w 28"/>
              <a:gd name="T63" fmla="*/ 66 h 228"/>
              <a:gd name="T64" fmla="*/ 21 w 28"/>
              <a:gd name="T65" fmla="*/ 52 h 228"/>
              <a:gd name="T66" fmla="*/ 26 w 28"/>
              <a:gd name="T67" fmla="*/ 37 h 228"/>
              <a:gd name="T68" fmla="*/ 24 w 28"/>
              <a:gd name="T69" fmla="*/ 28 h 228"/>
              <a:gd name="T70" fmla="*/ 21 w 28"/>
              <a:gd name="T71" fmla="*/ 17 h 228"/>
              <a:gd name="T72" fmla="*/ 13 w 28"/>
              <a:gd name="T73" fmla="*/ 6 h 228"/>
              <a:gd name="T74" fmla="*/ 6 w 28"/>
              <a:gd name="T75" fmla="*/ 0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8" h="228">
                <a:moveTo>
                  <a:pt x="4" y="2"/>
                </a:moveTo>
                <a:lnTo>
                  <a:pt x="4" y="8"/>
                </a:lnTo>
                <a:lnTo>
                  <a:pt x="4" y="13"/>
                </a:lnTo>
                <a:lnTo>
                  <a:pt x="4" y="20"/>
                </a:lnTo>
                <a:lnTo>
                  <a:pt x="2" y="26"/>
                </a:lnTo>
                <a:lnTo>
                  <a:pt x="2" y="31"/>
                </a:lnTo>
                <a:lnTo>
                  <a:pt x="2" y="37"/>
                </a:lnTo>
                <a:lnTo>
                  <a:pt x="2" y="44"/>
                </a:lnTo>
                <a:lnTo>
                  <a:pt x="2" y="50"/>
                </a:lnTo>
                <a:lnTo>
                  <a:pt x="2" y="55"/>
                </a:lnTo>
                <a:lnTo>
                  <a:pt x="2" y="63"/>
                </a:lnTo>
                <a:lnTo>
                  <a:pt x="2" y="68"/>
                </a:lnTo>
                <a:lnTo>
                  <a:pt x="2" y="76"/>
                </a:lnTo>
                <a:lnTo>
                  <a:pt x="2" y="81"/>
                </a:lnTo>
                <a:lnTo>
                  <a:pt x="4" y="88"/>
                </a:lnTo>
                <a:lnTo>
                  <a:pt x="4" y="94"/>
                </a:lnTo>
                <a:lnTo>
                  <a:pt x="6" y="103"/>
                </a:lnTo>
                <a:lnTo>
                  <a:pt x="8" y="109"/>
                </a:lnTo>
                <a:lnTo>
                  <a:pt x="8" y="114"/>
                </a:lnTo>
                <a:lnTo>
                  <a:pt x="10" y="122"/>
                </a:lnTo>
                <a:lnTo>
                  <a:pt x="10" y="127"/>
                </a:lnTo>
                <a:lnTo>
                  <a:pt x="10" y="133"/>
                </a:lnTo>
                <a:lnTo>
                  <a:pt x="10" y="138"/>
                </a:lnTo>
                <a:lnTo>
                  <a:pt x="10" y="147"/>
                </a:lnTo>
                <a:lnTo>
                  <a:pt x="10" y="153"/>
                </a:lnTo>
                <a:lnTo>
                  <a:pt x="10" y="158"/>
                </a:lnTo>
                <a:lnTo>
                  <a:pt x="10" y="166"/>
                </a:lnTo>
                <a:lnTo>
                  <a:pt x="10" y="171"/>
                </a:lnTo>
                <a:lnTo>
                  <a:pt x="10" y="179"/>
                </a:lnTo>
                <a:lnTo>
                  <a:pt x="10" y="184"/>
                </a:lnTo>
                <a:lnTo>
                  <a:pt x="8" y="190"/>
                </a:lnTo>
                <a:lnTo>
                  <a:pt x="6" y="195"/>
                </a:lnTo>
                <a:lnTo>
                  <a:pt x="4" y="202"/>
                </a:lnTo>
                <a:lnTo>
                  <a:pt x="2" y="210"/>
                </a:lnTo>
                <a:lnTo>
                  <a:pt x="2" y="215"/>
                </a:lnTo>
                <a:lnTo>
                  <a:pt x="0" y="221"/>
                </a:lnTo>
                <a:lnTo>
                  <a:pt x="0" y="228"/>
                </a:lnTo>
                <a:lnTo>
                  <a:pt x="4" y="223"/>
                </a:lnTo>
                <a:lnTo>
                  <a:pt x="6" y="217"/>
                </a:lnTo>
                <a:lnTo>
                  <a:pt x="8" y="212"/>
                </a:lnTo>
                <a:lnTo>
                  <a:pt x="10" y="206"/>
                </a:lnTo>
                <a:lnTo>
                  <a:pt x="12" y="201"/>
                </a:lnTo>
                <a:lnTo>
                  <a:pt x="13" y="193"/>
                </a:lnTo>
                <a:lnTo>
                  <a:pt x="15" y="188"/>
                </a:lnTo>
                <a:lnTo>
                  <a:pt x="17" y="182"/>
                </a:lnTo>
                <a:lnTo>
                  <a:pt x="17" y="175"/>
                </a:lnTo>
                <a:lnTo>
                  <a:pt x="19" y="169"/>
                </a:lnTo>
                <a:lnTo>
                  <a:pt x="19" y="162"/>
                </a:lnTo>
                <a:lnTo>
                  <a:pt x="19" y="156"/>
                </a:lnTo>
                <a:lnTo>
                  <a:pt x="19" y="151"/>
                </a:lnTo>
                <a:lnTo>
                  <a:pt x="19" y="145"/>
                </a:lnTo>
                <a:lnTo>
                  <a:pt x="19" y="138"/>
                </a:lnTo>
                <a:lnTo>
                  <a:pt x="19" y="133"/>
                </a:lnTo>
                <a:lnTo>
                  <a:pt x="19" y="127"/>
                </a:lnTo>
                <a:lnTo>
                  <a:pt x="19" y="122"/>
                </a:lnTo>
                <a:lnTo>
                  <a:pt x="17" y="116"/>
                </a:lnTo>
                <a:lnTo>
                  <a:pt x="17" y="109"/>
                </a:lnTo>
                <a:lnTo>
                  <a:pt x="17" y="103"/>
                </a:lnTo>
                <a:lnTo>
                  <a:pt x="17" y="96"/>
                </a:lnTo>
                <a:lnTo>
                  <a:pt x="17" y="90"/>
                </a:lnTo>
                <a:lnTo>
                  <a:pt x="17" y="85"/>
                </a:lnTo>
                <a:lnTo>
                  <a:pt x="17" y="79"/>
                </a:lnTo>
                <a:lnTo>
                  <a:pt x="17" y="72"/>
                </a:lnTo>
                <a:lnTo>
                  <a:pt x="17" y="66"/>
                </a:lnTo>
                <a:lnTo>
                  <a:pt x="19" y="59"/>
                </a:lnTo>
                <a:lnTo>
                  <a:pt x="21" y="52"/>
                </a:lnTo>
                <a:lnTo>
                  <a:pt x="24" y="44"/>
                </a:lnTo>
                <a:lnTo>
                  <a:pt x="26" y="37"/>
                </a:lnTo>
                <a:lnTo>
                  <a:pt x="28" y="35"/>
                </a:lnTo>
                <a:lnTo>
                  <a:pt x="24" y="28"/>
                </a:lnTo>
                <a:lnTo>
                  <a:pt x="24" y="22"/>
                </a:lnTo>
                <a:lnTo>
                  <a:pt x="21" y="17"/>
                </a:lnTo>
                <a:lnTo>
                  <a:pt x="19" y="11"/>
                </a:lnTo>
                <a:lnTo>
                  <a:pt x="13" y="6"/>
                </a:lnTo>
                <a:lnTo>
                  <a:pt x="10" y="2"/>
                </a:lnTo>
                <a:lnTo>
                  <a:pt x="6" y="0"/>
                </a:lnTo>
                <a:lnTo>
                  <a:pt x="4" y="2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16" name="Freeform 2372"/>
          <p:cNvSpPr>
            <a:spLocks/>
          </p:cNvSpPr>
          <p:nvPr/>
        </p:nvSpPr>
        <p:spPr bwMode="auto">
          <a:xfrm>
            <a:off x="8407400" y="3814763"/>
            <a:ext cx="23813" cy="180975"/>
          </a:xfrm>
          <a:custGeom>
            <a:avLst/>
            <a:gdLst>
              <a:gd name="T0" fmla="*/ 4 w 28"/>
              <a:gd name="T1" fmla="*/ 8 h 228"/>
              <a:gd name="T2" fmla="*/ 4 w 28"/>
              <a:gd name="T3" fmla="*/ 20 h 228"/>
              <a:gd name="T4" fmla="*/ 2 w 28"/>
              <a:gd name="T5" fmla="*/ 31 h 228"/>
              <a:gd name="T6" fmla="*/ 2 w 28"/>
              <a:gd name="T7" fmla="*/ 44 h 228"/>
              <a:gd name="T8" fmla="*/ 2 w 28"/>
              <a:gd name="T9" fmla="*/ 55 h 228"/>
              <a:gd name="T10" fmla="*/ 2 w 28"/>
              <a:gd name="T11" fmla="*/ 68 h 228"/>
              <a:gd name="T12" fmla="*/ 2 w 28"/>
              <a:gd name="T13" fmla="*/ 81 h 228"/>
              <a:gd name="T14" fmla="*/ 4 w 28"/>
              <a:gd name="T15" fmla="*/ 94 h 228"/>
              <a:gd name="T16" fmla="*/ 8 w 28"/>
              <a:gd name="T17" fmla="*/ 109 h 228"/>
              <a:gd name="T18" fmla="*/ 10 w 28"/>
              <a:gd name="T19" fmla="*/ 122 h 228"/>
              <a:gd name="T20" fmla="*/ 10 w 28"/>
              <a:gd name="T21" fmla="*/ 133 h 228"/>
              <a:gd name="T22" fmla="*/ 10 w 28"/>
              <a:gd name="T23" fmla="*/ 147 h 228"/>
              <a:gd name="T24" fmla="*/ 10 w 28"/>
              <a:gd name="T25" fmla="*/ 158 h 228"/>
              <a:gd name="T26" fmla="*/ 10 w 28"/>
              <a:gd name="T27" fmla="*/ 171 h 228"/>
              <a:gd name="T28" fmla="*/ 10 w 28"/>
              <a:gd name="T29" fmla="*/ 184 h 228"/>
              <a:gd name="T30" fmla="*/ 6 w 28"/>
              <a:gd name="T31" fmla="*/ 195 h 228"/>
              <a:gd name="T32" fmla="*/ 2 w 28"/>
              <a:gd name="T33" fmla="*/ 210 h 228"/>
              <a:gd name="T34" fmla="*/ 0 w 28"/>
              <a:gd name="T35" fmla="*/ 221 h 228"/>
              <a:gd name="T36" fmla="*/ 4 w 28"/>
              <a:gd name="T37" fmla="*/ 223 h 228"/>
              <a:gd name="T38" fmla="*/ 8 w 28"/>
              <a:gd name="T39" fmla="*/ 212 h 228"/>
              <a:gd name="T40" fmla="*/ 12 w 28"/>
              <a:gd name="T41" fmla="*/ 201 h 228"/>
              <a:gd name="T42" fmla="*/ 15 w 28"/>
              <a:gd name="T43" fmla="*/ 188 h 228"/>
              <a:gd name="T44" fmla="*/ 17 w 28"/>
              <a:gd name="T45" fmla="*/ 175 h 228"/>
              <a:gd name="T46" fmla="*/ 19 w 28"/>
              <a:gd name="T47" fmla="*/ 162 h 228"/>
              <a:gd name="T48" fmla="*/ 19 w 28"/>
              <a:gd name="T49" fmla="*/ 151 h 228"/>
              <a:gd name="T50" fmla="*/ 19 w 28"/>
              <a:gd name="T51" fmla="*/ 138 h 228"/>
              <a:gd name="T52" fmla="*/ 19 w 28"/>
              <a:gd name="T53" fmla="*/ 127 h 228"/>
              <a:gd name="T54" fmla="*/ 17 w 28"/>
              <a:gd name="T55" fmla="*/ 116 h 228"/>
              <a:gd name="T56" fmla="*/ 17 w 28"/>
              <a:gd name="T57" fmla="*/ 103 h 228"/>
              <a:gd name="T58" fmla="*/ 17 w 28"/>
              <a:gd name="T59" fmla="*/ 90 h 228"/>
              <a:gd name="T60" fmla="*/ 17 w 28"/>
              <a:gd name="T61" fmla="*/ 79 h 228"/>
              <a:gd name="T62" fmla="*/ 17 w 28"/>
              <a:gd name="T63" fmla="*/ 66 h 228"/>
              <a:gd name="T64" fmla="*/ 21 w 28"/>
              <a:gd name="T65" fmla="*/ 52 h 228"/>
              <a:gd name="T66" fmla="*/ 26 w 28"/>
              <a:gd name="T67" fmla="*/ 37 h 228"/>
              <a:gd name="T68" fmla="*/ 24 w 28"/>
              <a:gd name="T69" fmla="*/ 28 h 228"/>
              <a:gd name="T70" fmla="*/ 21 w 28"/>
              <a:gd name="T71" fmla="*/ 17 h 228"/>
              <a:gd name="T72" fmla="*/ 13 w 28"/>
              <a:gd name="T73" fmla="*/ 6 h 228"/>
              <a:gd name="T74" fmla="*/ 6 w 28"/>
              <a:gd name="T75" fmla="*/ 0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8" h="228">
                <a:moveTo>
                  <a:pt x="4" y="2"/>
                </a:moveTo>
                <a:lnTo>
                  <a:pt x="4" y="8"/>
                </a:lnTo>
                <a:lnTo>
                  <a:pt x="4" y="13"/>
                </a:lnTo>
                <a:lnTo>
                  <a:pt x="4" y="20"/>
                </a:lnTo>
                <a:lnTo>
                  <a:pt x="2" y="26"/>
                </a:lnTo>
                <a:lnTo>
                  <a:pt x="2" y="31"/>
                </a:lnTo>
                <a:lnTo>
                  <a:pt x="2" y="37"/>
                </a:lnTo>
                <a:lnTo>
                  <a:pt x="2" y="44"/>
                </a:lnTo>
                <a:lnTo>
                  <a:pt x="2" y="50"/>
                </a:lnTo>
                <a:lnTo>
                  <a:pt x="2" y="55"/>
                </a:lnTo>
                <a:lnTo>
                  <a:pt x="2" y="63"/>
                </a:lnTo>
                <a:lnTo>
                  <a:pt x="2" y="68"/>
                </a:lnTo>
                <a:lnTo>
                  <a:pt x="2" y="76"/>
                </a:lnTo>
                <a:lnTo>
                  <a:pt x="2" y="81"/>
                </a:lnTo>
                <a:lnTo>
                  <a:pt x="4" y="88"/>
                </a:lnTo>
                <a:lnTo>
                  <a:pt x="4" y="94"/>
                </a:lnTo>
                <a:lnTo>
                  <a:pt x="6" y="103"/>
                </a:lnTo>
                <a:lnTo>
                  <a:pt x="8" y="109"/>
                </a:lnTo>
                <a:lnTo>
                  <a:pt x="8" y="114"/>
                </a:lnTo>
                <a:lnTo>
                  <a:pt x="10" y="122"/>
                </a:lnTo>
                <a:lnTo>
                  <a:pt x="10" y="127"/>
                </a:lnTo>
                <a:lnTo>
                  <a:pt x="10" y="133"/>
                </a:lnTo>
                <a:lnTo>
                  <a:pt x="10" y="138"/>
                </a:lnTo>
                <a:lnTo>
                  <a:pt x="10" y="147"/>
                </a:lnTo>
                <a:lnTo>
                  <a:pt x="10" y="153"/>
                </a:lnTo>
                <a:lnTo>
                  <a:pt x="10" y="158"/>
                </a:lnTo>
                <a:lnTo>
                  <a:pt x="10" y="166"/>
                </a:lnTo>
                <a:lnTo>
                  <a:pt x="10" y="171"/>
                </a:lnTo>
                <a:lnTo>
                  <a:pt x="10" y="179"/>
                </a:lnTo>
                <a:lnTo>
                  <a:pt x="10" y="184"/>
                </a:lnTo>
                <a:lnTo>
                  <a:pt x="8" y="190"/>
                </a:lnTo>
                <a:lnTo>
                  <a:pt x="6" y="195"/>
                </a:lnTo>
                <a:lnTo>
                  <a:pt x="4" y="202"/>
                </a:lnTo>
                <a:lnTo>
                  <a:pt x="2" y="210"/>
                </a:lnTo>
                <a:lnTo>
                  <a:pt x="2" y="215"/>
                </a:lnTo>
                <a:lnTo>
                  <a:pt x="0" y="221"/>
                </a:lnTo>
                <a:lnTo>
                  <a:pt x="0" y="228"/>
                </a:lnTo>
                <a:lnTo>
                  <a:pt x="4" y="223"/>
                </a:lnTo>
                <a:lnTo>
                  <a:pt x="6" y="217"/>
                </a:lnTo>
                <a:lnTo>
                  <a:pt x="8" y="212"/>
                </a:lnTo>
                <a:lnTo>
                  <a:pt x="10" y="206"/>
                </a:lnTo>
                <a:lnTo>
                  <a:pt x="12" y="201"/>
                </a:lnTo>
                <a:lnTo>
                  <a:pt x="13" y="193"/>
                </a:lnTo>
                <a:lnTo>
                  <a:pt x="15" y="188"/>
                </a:lnTo>
                <a:lnTo>
                  <a:pt x="17" y="182"/>
                </a:lnTo>
                <a:lnTo>
                  <a:pt x="17" y="175"/>
                </a:lnTo>
                <a:lnTo>
                  <a:pt x="19" y="169"/>
                </a:lnTo>
                <a:lnTo>
                  <a:pt x="19" y="162"/>
                </a:lnTo>
                <a:lnTo>
                  <a:pt x="19" y="156"/>
                </a:lnTo>
                <a:lnTo>
                  <a:pt x="19" y="151"/>
                </a:lnTo>
                <a:lnTo>
                  <a:pt x="19" y="145"/>
                </a:lnTo>
                <a:lnTo>
                  <a:pt x="19" y="138"/>
                </a:lnTo>
                <a:lnTo>
                  <a:pt x="19" y="133"/>
                </a:lnTo>
                <a:lnTo>
                  <a:pt x="19" y="127"/>
                </a:lnTo>
                <a:lnTo>
                  <a:pt x="19" y="122"/>
                </a:lnTo>
                <a:lnTo>
                  <a:pt x="17" y="116"/>
                </a:lnTo>
                <a:lnTo>
                  <a:pt x="17" y="109"/>
                </a:lnTo>
                <a:lnTo>
                  <a:pt x="17" y="103"/>
                </a:lnTo>
                <a:lnTo>
                  <a:pt x="17" y="96"/>
                </a:lnTo>
                <a:lnTo>
                  <a:pt x="17" y="90"/>
                </a:lnTo>
                <a:lnTo>
                  <a:pt x="17" y="85"/>
                </a:lnTo>
                <a:lnTo>
                  <a:pt x="17" y="79"/>
                </a:lnTo>
                <a:lnTo>
                  <a:pt x="17" y="72"/>
                </a:lnTo>
                <a:lnTo>
                  <a:pt x="17" y="66"/>
                </a:lnTo>
                <a:lnTo>
                  <a:pt x="19" y="59"/>
                </a:lnTo>
                <a:lnTo>
                  <a:pt x="21" y="52"/>
                </a:lnTo>
                <a:lnTo>
                  <a:pt x="24" y="44"/>
                </a:lnTo>
                <a:lnTo>
                  <a:pt x="26" y="37"/>
                </a:lnTo>
                <a:lnTo>
                  <a:pt x="28" y="35"/>
                </a:lnTo>
                <a:lnTo>
                  <a:pt x="24" y="28"/>
                </a:lnTo>
                <a:lnTo>
                  <a:pt x="24" y="22"/>
                </a:lnTo>
                <a:lnTo>
                  <a:pt x="21" y="17"/>
                </a:lnTo>
                <a:lnTo>
                  <a:pt x="19" y="11"/>
                </a:lnTo>
                <a:lnTo>
                  <a:pt x="13" y="6"/>
                </a:lnTo>
                <a:lnTo>
                  <a:pt x="10" y="2"/>
                </a:lnTo>
                <a:lnTo>
                  <a:pt x="6" y="0"/>
                </a:lnTo>
                <a:lnTo>
                  <a:pt x="4" y="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17" name="Freeform 2373"/>
          <p:cNvSpPr>
            <a:spLocks/>
          </p:cNvSpPr>
          <p:nvPr/>
        </p:nvSpPr>
        <p:spPr bwMode="auto">
          <a:xfrm>
            <a:off x="8412163" y="3806825"/>
            <a:ext cx="57150" cy="127000"/>
          </a:xfrm>
          <a:custGeom>
            <a:avLst/>
            <a:gdLst>
              <a:gd name="T0" fmla="*/ 68 w 74"/>
              <a:gd name="T1" fmla="*/ 123 h 160"/>
              <a:gd name="T2" fmla="*/ 70 w 74"/>
              <a:gd name="T3" fmla="*/ 129 h 160"/>
              <a:gd name="T4" fmla="*/ 72 w 74"/>
              <a:gd name="T5" fmla="*/ 136 h 160"/>
              <a:gd name="T6" fmla="*/ 74 w 74"/>
              <a:gd name="T7" fmla="*/ 142 h 160"/>
              <a:gd name="T8" fmla="*/ 74 w 74"/>
              <a:gd name="T9" fmla="*/ 149 h 160"/>
              <a:gd name="T10" fmla="*/ 70 w 74"/>
              <a:gd name="T11" fmla="*/ 154 h 160"/>
              <a:gd name="T12" fmla="*/ 68 w 74"/>
              <a:gd name="T13" fmla="*/ 156 h 160"/>
              <a:gd name="T14" fmla="*/ 63 w 74"/>
              <a:gd name="T15" fmla="*/ 160 h 160"/>
              <a:gd name="T16" fmla="*/ 59 w 74"/>
              <a:gd name="T17" fmla="*/ 160 h 160"/>
              <a:gd name="T18" fmla="*/ 57 w 74"/>
              <a:gd name="T19" fmla="*/ 158 h 160"/>
              <a:gd name="T20" fmla="*/ 54 w 74"/>
              <a:gd name="T21" fmla="*/ 156 h 160"/>
              <a:gd name="T22" fmla="*/ 50 w 74"/>
              <a:gd name="T23" fmla="*/ 151 h 160"/>
              <a:gd name="T24" fmla="*/ 48 w 74"/>
              <a:gd name="T25" fmla="*/ 143 h 160"/>
              <a:gd name="T26" fmla="*/ 46 w 74"/>
              <a:gd name="T27" fmla="*/ 136 h 160"/>
              <a:gd name="T28" fmla="*/ 44 w 74"/>
              <a:gd name="T29" fmla="*/ 131 h 160"/>
              <a:gd name="T30" fmla="*/ 41 w 74"/>
              <a:gd name="T31" fmla="*/ 123 h 160"/>
              <a:gd name="T32" fmla="*/ 37 w 74"/>
              <a:gd name="T33" fmla="*/ 116 h 160"/>
              <a:gd name="T34" fmla="*/ 35 w 74"/>
              <a:gd name="T35" fmla="*/ 110 h 160"/>
              <a:gd name="T36" fmla="*/ 31 w 74"/>
              <a:gd name="T37" fmla="*/ 103 h 160"/>
              <a:gd name="T38" fmla="*/ 31 w 74"/>
              <a:gd name="T39" fmla="*/ 97 h 160"/>
              <a:gd name="T40" fmla="*/ 28 w 74"/>
              <a:gd name="T41" fmla="*/ 92 h 160"/>
              <a:gd name="T42" fmla="*/ 26 w 74"/>
              <a:gd name="T43" fmla="*/ 86 h 160"/>
              <a:gd name="T44" fmla="*/ 24 w 74"/>
              <a:gd name="T45" fmla="*/ 79 h 160"/>
              <a:gd name="T46" fmla="*/ 20 w 74"/>
              <a:gd name="T47" fmla="*/ 72 h 160"/>
              <a:gd name="T48" fmla="*/ 19 w 74"/>
              <a:gd name="T49" fmla="*/ 66 h 160"/>
              <a:gd name="T50" fmla="*/ 15 w 74"/>
              <a:gd name="T51" fmla="*/ 57 h 160"/>
              <a:gd name="T52" fmla="*/ 13 w 74"/>
              <a:gd name="T53" fmla="*/ 50 h 160"/>
              <a:gd name="T54" fmla="*/ 11 w 74"/>
              <a:gd name="T55" fmla="*/ 44 h 160"/>
              <a:gd name="T56" fmla="*/ 9 w 74"/>
              <a:gd name="T57" fmla="*/ 39 h 160"/>
              <a:gd name="T58" fmla="*/ 8 w 74"/>
              <a:gd name="T59" fmla="*/ 31 h 160"/>
              <a:gd name="T60" fmla="*/ 4 w 74"/>
              <a:gd name="T61" fmla="*/ 24 h 160"/>
              <a:gd name="T62" fmla="*/ 2 w 74"/>
              <a:gd name="T63" fmla="*/ 18 h 160"/>
              <a:gd name="T64" fmla="*/ 0 w 74"/>
              <a:gd name="T65" fmla="*/ 11 h 160"/>
              <a:gd name="T66" fmla="*/ 4 w 74"/>
              <a:gd name="T67" fmla="*/ 7 h 160"/>
              <a:gd name="T68" fmla="*/ 6 w 74"/>
              <a:gd name="T69" fmla="*/ 6 h 160"/>
              <a:gd name="T70" fmla="*/ 11 w 74"/>
              <a:gd name="T71" fmla="*/ 2 h 160"/>
              <a:gd name="T72" fmla="*/ 15 w 74"/>
              <a:gd name="T73" fmla="*/ 2 h 160"/>
              <a:gd name="T74" fmla="*/ 19 w 74"/>
              <a:gd name="T75" fmla="*/ 0 h 160"/>
              <a:gd name="T76" fmla="*/ 20 w 74"/>
              <a:gd name="T77" fmla="*/ 2 h 160"/>
              <a:gd name="T78" fmla="*/ 22 w 74"/>
              <a:gd name="T79" fmla="*/ 6 h 160"/>
              <a:gd name="T80" fmla="*/ 26 w 74"/>
              <a:gd name="T81" fmla="*/ 13 h 160"/>
              <a:gd name="T82" fmla="*/ 28 w 74"/>
              <a:gd name="T83" fmla="*/ 20 h 160"/>
              <a:gd name="T84" fmla="*/ 30 w 74"/>
              <a:gd name="T85" fmla="*/ 26 h 160"/>
              <a:gd name="T86" fmla="*/ 33 w 74"/>
              <a:gd name="T87" fmla="*/ 31 h 160"/>
              <a:gd name="T88" fmla="*/ 35 w 74"/>
              <a:gd name="T89" fmla="*/ 39 h 160"/>
              <a:gd name="T90" fmla="*/ 37 w 74"/>
              <a:gd name="T91" fmla="*/ 46 h 160"/>
              <a:gd name="T92" fmla="*/ 41 w 74"/>
              <a:gd name="T93" fmla="*/ 53 h 160"/>
              <a:gd name="T94" fmla="*/ 42 w 74"/>
              <a:gd name="T95" fmla="*/ 59 h 160"/>
              <a:gd name="T96" fmla="*/ 44 w 74"/>
              <a:gd name="T97" fmla="*/ 66 h 160"/>
              <a:gd name="T98" fmla="*/ 48 w 74"/>
              <a:gd name="T99" fmla="*/ 74 h 160"/>
              <a:gd name="T100" fmla="*/ 50 w 74"/>
              <a:gd name="T101" fmla="*/ 77 h 160"/>
              <a:gd name="T102" fmla="*/ 52 w 74"/>
              <a:gd name="T103" fmla="*/ 83 h 160"/>
              <a:gd name="T104" fmla="*/ 55 w 74"/>
              <a:gd name="T105" fmla="*/ 92 h 160"/>
              <a:gd name="T106" fmla="*/ 59 w 74"/>
              <a:gd name="T107" fmla="*/ 99 h 160"/>
              <a:gd name="T108" fmla="*/ 63 w 74"/>
              <a:gd name="T109" fmla="*/ 107 h 160"/>
              <a:gd name="T110" fmla="*/ 65 w 74"/>
              <a:gd name="T111" fmla="*/ 112 h 160"/>
              <a:gd name="T112" fmla="*/ 66 w 74"/>
              <a:gd name="T113" fmla="*/ 118 h 160"/>
              <a:gd name="T114" fmla="*/ 68 w 74"/>
              <a:gd name="T115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4" h="160">
                <a:moveTo>
                  <a:pt x="68" y="123"/>
                </a:moveTo>
                <a:lnTo>
                  <a:pt x="70" y="129"/>
                </a:lnTo>
                <a:lnTo>
                  <a:pt x="72" y="136"/>
                </a:lnTo>
                <a:lnTo>
                  <a:pt x="74" y="142"/>
                </a:lnTo>
                <a:lnTo>
                  <a:pt x="74" y="149"/>
                </a:lnTo>
                <a:lnTo>
                  <a:pt x="70" y="154"/>
                </a:lnTo>
                <a:lnTo>
                  <a:pt x="68" y="156"/>
                </a:lnTo>
                <a:lnTo>
                  <a:pt x="63" y="160"/>
                </a:lnTo>
                <a:lnTo>
                  <a:pt x="59" y="160"/>
                </a:lnTo>
                <a:lnTo>
                  <a:pt x="57" y="158"/>
                </a:lnTo>
                <a:lnTo>
                  <a:pt x="54" y="156"/>
                </a:lnTo>
                <a:lnTo>
                  <a:pt x="50" y="151"/>
                </a:lnTo>
                <a:lnTo>
                  <a:pt x="48" y="143"/>
                </a:lnTo>
                <a:lnTo>
                  <a:pt x="46" y="136"/>
                </a:lnTo>
                <a:lnTo>
                  <a:pt x="44" y="131"/>
                </a:lnTo>
                <a:lnTo>
                  <a:pt x="41" y="123"/>
                </a:lnTo>
                <a:lnTo>
                  <a:pt x="37" y="116"/>
                </a:lnTo>
                <a:lnTo>
                  <a:pt x="35" y="110"/>
                </a:lnTo>
                <a:lnTo>
                  <a:pt x="31" y="103"/>
                </a:lnTo>
                <a:lnTo>
                  <a:pt x="31" y="97"/>
                </a:lnTo>
                <a:lnTo>
                  <a:pt x="28" y="92"/>
                </a:lnTo>
                <a:lnTo>
                  <a:pt x="26" y="86"/>
                </a:lnTo>
                <a:lnTo>
                  <a:pt x="24" y="79"/>
                </a:lnTo>
                <a:lnTo>
                  <a:pt x="20" y="72"/>
                </a:lnTo>
                <a:lnTo>
                  <a:pt x="19" y="66"/>
                </a:lnTo>
                <a:lnTo>
                  <a:pt x="15" y="57"/>
                </a:lnTo>
                <a:lnTo>
                  <a:pt x="13" y="50"/>
                </a:lnTo>
                <a:lnTo>
                  <a:pt x="11" y="44"/>
                </a:lnTo>
                <a:lnTo>
                  <a:pt x="9" y="39"/>
                </a:lnTo>
                <a:lnTo>
                  <a:pt x="8" y="31"/>
                </a:lnTo>
                <a:lnTo>
                  <a:pt x="4" y="24"/>
                </a:lnTo>
                <a:lnTo>
                  <a:pt x="2" y="18"/>
                </a:lnTo>
                <a:lnTo>
                  <a:pt x="0" y="11"/>
                </a:lnTo>
                <a:lnTo>
                  <a:pt x="4" y="7"/>
                </a:lnTo>
                <a:lnTo>
                  <a:pt x="6" y="6"/>
                </a:lnTo>
                <a:lnTo>
                  <a:pt x="11" y="2"/>
                </a:lnTo>
                <a:lnTo>
                  <a:pt x="15" y="2"/>
                </a:lnTo>
                <a:lnTo>
                  <a:pt x="19" y="0"/>
                </a:lnTo>
                <a:lnTo>
                  <a:pt x="20" y="2"/>
                </a:lnTo>
                <a:lnTo>
                  <a:pt x="22" y="6"/>
                </a:lnTo>
                <a:lnTo>
                  <a:pt x="26" y="13"/>
                </a:lnTo>
                <a:lnTo>
                  <a:pt x="28" y="20"/>
                </a:lnTo>
                <a:lnTo>
                  <a:pt x="30" y="26"/>
                </a:lnTo>
                <a:lnTo>
                  <a:pt x="33" y="31"/>
                </a:lnTo>
                <a:lnTo>
                  <a:pt x="35" y="39"/>
                </a:lnTo>
                <a:lnTo>
                  <a:pt x="37" y="46"/>
                </a:lnTo>
                <a:lnTo>
                  <a:pt x="41" y="53"/>
                </a:lnTo>
                <a:lnTo>
                  <a:pt x="42" y="59"/>
                </a:lnTo>
                <a:lnTo>
                  <a:pt x="44" y="66"/>
                </a:lnTo>
                <a:lnTo>
                  <a:pt x="48" y="74"/>
                </a:lnTo>
                <a:lnTo>
                  <a:pt x="50" y="77"/>
                </a:lnTo>
                <a:lnTo>
                  <a:pt x="52" y="83"/>
                </a:lnTo>
                <a:lnTo>
                  <a:pt x="55" y="92"/>
                </a:lnTo>
                <a:lnTo>
                  <a:pt x="59" y="99"/>
                </a:lnTo>
                <a:lnTo>
                  <a:pt x="63" y="107"/>
                </a:lnTo>
                <a:lnTo>
                  <a:pt x="65" y="112"/>
                </a:lnTo>
                <a:lnTo>
                  <a:pt x="66" y="118"/>
                </a:lnTo>
                <a:lnTo>
                  <a:pt x="68" y="123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18" name="Freeform 2374"/>
          <p:cNvSpPr>
            <a:spLocks/>
          </p:cNvSpPr>
          <p:nvPr/>
        </p:nvSpPr>
        <p:spPr bwMode="auto">
          <a:xfrm>
            <a:off x="8412163" y="3806825"/>
            <a:ext cx="57150" cy="127000"/>
          </a:xfrm>
          <a:custGeom>
            <a:avLst/>
            <a:gdLst>
              <a:gd name="T0" fmla="*/ 68 w 74"/>
              <a:gd name="T1" fmla="*/ 123 h 160"/>
              <a:gd name="T2" fmla="*/ 70 w 74"/>
              <a:gd name="T3" fmla="*/ 129 h 160"/>
              <a:gd name="T4" fmla="*/ 72 w 74"/>
              <a:gd name="T5" fmla="*/ 136 h 160"/>
              <a:gd name="T6" fmla="*/ 74 w 74"/>
              <a:gd name="T7" fmla="*/ 142 h 160"/>
              <a:gd name="T8" fmla="*/ 74 w 74"/>
              <a:gd name="T9" fmla="*/ 149 h 160"/>
              <a:gd name="T10" fmla="*/ 70 w 74"/>
              <a:gd name="T11" fmla="*/ 154 h 160"/>
              <a:gd name="T12" fmla="*/ 68 w 74"/>
              <a:gd name="T13" fmla="*/ 156 h 160"/>
              <a:gd name="T14" fmla="*/ 63 w 74"/>
              <a:gd name="T15" fmla="*/ 160 h 160"/>
              <a:gd name="T16" fmla="*/ 59 w 74"/>
              <a:gd name="T17" fmla="*/ 160 h 160"/>
              <a:gd name="T18" fmla="*/ 57 w 74"/>
              <a:gd name="T19" fmla="*/ 158 h 160"/>
              <a:gd name="T20" fmla="*/ 54 w 74"/>
              <a:gd name="T21" fmla="*/ 156 h 160"/>
              <a:gd name="T22" fmla="*/ 50 w 74"/>
              <a:gd name="T23" fmla="*/ 151 h 160"/>
              <a:gd name="T24" fmla="*/ 48 w 74"/>
              <a:gd name="T25" fmla="*/ 143 h 160"/>
              <a:gd name="T26" fmla="*/ 46 w 74"/>
              <a:gd name="T27" fmla="*/ 136 h 160"/>
              <a:gd name="T28" fmla="*/ 44 w 74"/>
              <a:gd name="T29" fmla="*/ 131 h 160"/>
              <a:gd name="T30" fmla="*/ 41 w 74"/>
              <a:gd name="T31" fmla="*/ 123 h 160"/>
              <a:gd name="T32" fmla="*/ 37 w 74"/>
              <a:gd name="T33" fmla="*/ 116 h 160"/>
              <a:gd name="T34" fmla="*/ 35 w 74"/>
              <a:gd name="T35" fmla="*/ 110 h 160"/>
              <a:gd name="T36" fmla="*/ 31 w 74"/>
              <a:gd name="T37" fmla="*/ 103 h 160"/>
              <a:gd name="T38" fmla="*/ 31 w 74"/>
              <a:gd name="T39" fmla="*/ 97 h 160"/>
              <a:gd name="T40" fmla="*/ 28 w 74"/>
              <a:gd name="T41" fmla="*/ 92 h 160"/>
              <a:gd name="T42" fmla="*/ 26 w 74"/>
              <a:gd name="T43" fmla="*/ 86 h 160"/>
              <a:gd name="T44" fmla="*/ 24 w 74"/>
              <a:gd name="T45" fmla="*/ 79 h 160"/>
              <a:gd name="T46" fmla="*/ 20 w 74"/>
              <a:gd name="T47" fmla="*/ 72 h 160"/>
              <a:gd name="T48" fmla="*/ 19 w 74"/>
              <a:gd name="T49" fmla="*/ 66 h 160"/>
              <a:gd name="T50" fmla="*/ 15 w 74"/>
              <a:gd name="T51" fmla="*/ 57 h 160"/>
              <a:gd name="T52" fmla="*/ 13 w 74"/>
              <a:gd name="T53" fmla="*/ 50 h 160"/>
              <a:gd name="T54" fmla="*/ 11 w 74"/>
              <a:gd name="T55" fmla="*/ 44 h 160"/>
              <a:gd name="T56" fmla="*/ 9 w 74"/>
              <a:gd name="T57" fmla="*/ 39 h 160"/>
              <a:gd name="T58" fmla="*/ 8 w 74"/>
              <a:gd name="T59" fmla="*/ 31 h 160"/>
              <a:gd name="T60" fmla="*/ 4 w 74"/>
              <a:gd name="T61" fmla="*/ 24 h 160"/>
              <a:gd name="T62" fmla="*/ 2 w 74"/>
              <a:gd name="T63" fmla="*/ 18 h 160"/>
              <a:gd name="T64" fmla="*/ 0 w 74"/>
              <a:gd name="T65" fmla="*/ 11 h 160"/>
              <a:gd name="T66" fmla="*/ 4 w 74"/>
              <a:gd name="T67" fmla="*/ 7 h 160"/>
              <a:gd name="T68" fmla="*/ 6 w 74"/>
              <a:gd name="T69" fmla="*/ 6 h 160"/>
              <a:gd name="T70" fmla="*/ 11 w 74"/>
              <a:gd name="T71" fmla="*/ 2 h 160"/>
              <a:gd name="T72" fmla="*/ 15 w 74"/>
              <a:gd name="T73" fmla="*/ 2 h 160"/>
              <a:gd name="T74" fmla="*/ 19 w 74"/>
              <a:gd name="T75" fmla="*/ 0 h 160"/>
              <a:gd name="T76" fmla="*/ 20 w 74"/>
              <a:gd name="T77" fmla="*/ 2 h 160"/>
              <a:gd name="T78" fmla="*/ 22 w 74"/>
              <a:gd name="T79" fmla="*/ 6 h 160"/>
              <a:gd name="T80" fmla="*/ 26 w 74"/>
              <a:gd name="T81" fmla="*/ 13 h 160"/>
              <a:gd name="T82" fmla="*/ 28 w 74"/>
              <a:gd name="T83" fmla="*/ 20 h 160"/>
              <a:gd name="T84" fmla="*/ 30 w 74"/>
              <a:gd name="T85" fmla="*/ 26 h 160"/>
              <a:gd name="T86" fmla="*/ 33 w 74"/>
              <a:gd name="T87" fmla="*/ 31 h 160"/>
              <a:gd name="T88" fmla="*/ 35 w 74"/>
              <a:gd name="T89" fmla="*/ 39 h 160"/>
              <a:gd name="T90" fmla="*/ 37 w 74"/>
              <a:gd name="T91" fmla="*/ 46 h 160"/>
              <a:gd name="T92" fmla="*/ 41 w 74"/>
              <a:gd name="T93" fmla="*/ 53 h 160"/>
              <a:gd name="T94" fmla="*/ 42 w 74"/>
              <a:gd name="T95" fmla="*/ 59 h 160"/>
              <a:gd name="T96" fmla="*/ 44 w 74"/>
              <a:gd name="T97" fmla="*/ 66 h 160"/>
              <a:gd name="T98" fmla="*/ 48 w 74"/>
              <a:gd name="T99" fmla="*/ 74 h 160"/>
              <a:gd name="T100" fmla="*/ 50 w 74"/>
              <a:gd name="T101" fmla="*/ 77 h 160"/>
              <a:gd name="T102" fmla="*/ 52 w 74"/>
              <a:gd name="T103" fmla="*/ 83 h 160"/>
              <a:gd name="T104" fmla="*/ 55 w 74"/>
              <a:gd name="T105" fmla="*/ 92 h 160"/>
              <a:gd name="T106" fmla="*/ 59 w 74"/>
              <a:gd name="T107" fmla="*/ 99 h 160"/>
              <a:gd name="T108" fmla="*/ 63 w 74"/>
              <a:gd name="T109" fmla="*/ 107 h 160"/>
              <a:gd name="T110" fmla="*/ 65 w 74"/>
              <a:gd name="T111" fmla="*/ 112 h 160"/>
              <a:gd name="T112" fmla="*/ 66 w 74"/>
              <a:gd name="T113" fmla="*/ 118 h 160"/>
              <a:gd name="T114" fmla="*/ 68 w 74"/>
              <a:gd name="T115" fmla="*/ 12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4" h="160">
                <a:moveTo>
                  <a:pt x="68" y="123"/>
                </a:moveTo>
                <a:lnTo>
                  <a:pt x="70" y="129"/>
                </a:lnTo>
                <a:lnTo>
                  <a:pt x="72" y="136"/>
                </a:lnTo>
                <a:lnTo>
                  <a:pt x="74" y="142"/>
                </a:lnTo>
                <a:lnTo>
                  <a:pt x="74" y="149"/>
                </a:lnTo>
                <a:lnTo>
                  <a:pt x="70" y="154"/>
                </a:lnTo>
                <a:lnTo>
                  <a:pt x="68" y="156"/>
                </a:lnTo>
                <a:lnTo>
                  <a:pt x="63" y="160"/>
                </a:lnTo>
                <a:lnTo>
                  <a:pt x="59" y="160"/>
                </a:lnTo>
                <a:lnTo>
                  <a:pt x="57" y="158"/>
                </a:lnTo>
                <a:lnTo>
                  <a:pt x="54" y="156"/>
                </a:lnTo>
                <a:lnTo>
                  <a:pt x="50" y="151"/>
                </a:lnTo>
                <a:lnTo>
                  <a:pt x="48" y="143"/>
                </a:lnTo>
                <a:lnTo>
                  <a:pt x="46" y="136"/>
                </a:lnTo>
                <a:lnTo>
                  <a:pt x="44" y="131"/>
                </a:lnTo>
                <a:lnTo>
                  <a:pt x="41" y="123"/>
                </a:lnTo>
                <a:lnTo>
                  <a:pt x="37" y="116"/>
                </a:lnTo>
                <a:lnTo>
                  <a:pt x="35" y="110"/>
                </a:lnTo>
                <a:lnTo>
                  <a:pt x="31" y="103"/>
                </a:lnTo>
                <a:lnTo>
                  <a:pt x="31" y="97"/>
                </a:lnTo>
                <a:lnTo>
                  <a:pt x="28" y="92"/>
                </a:lnTo>
                <a:lnTo>
                  <a:pt x="26" y="86"/>
                </a:lnTo>
                <a:lnTo>
                  <a:pt x="24" y="79"/>
                </a:lnTo>
                <a:lnTo>
                  <a:pt x="20" y="72"/>
                </a:lnTo>
                <a:lnTo>
                  <a:pt x="19" y="66"/>
                </a:lnTo>
                <a:lnTo>
                  <a:pt x="15" y="57"/>
                </a:lnTo>
                <a:lnTo>
                  <a:pt x="13" y="50"/>
                </a:lnTo>
                <a:lnTo>
                  <a:pt x="11" y="44"/>
                </a:lnTo>
                <a:lnTo>
                  <a:pt x="9" y="39"/>
                </a:lnTo>
                <a:lnTo>
                  <a:pt x="8" y="31"/>
                </a:lnTo>
                <a:lnTo>
                  <a:pt x="4" y="24"/>
                </a:lnTo>
                <a:lnTo>
                  <a:pt x="2" y="18"/>
                </a:lnTo>
                <a:lnTo>
                  <a:pt x="0" y="11"/>
                </a:lnTo>
                <a:lnTo>
                  <a:pt x="4" y="7"/>
                </a:lnTo>
                <a:lnTo>
                  <a:pt x="6" y="6"/>
                </a:lnTo>
                <a:lnTo>
                  <a:pt x="11" y="2"/>
                </a:lnTo>
                <a:lnTo>
                  <a:pt x="15" y="2"/>
                </a:lnTo>
                <a:lnTo>
                  <a:pt x="19" y="0"/>
                </a:lnTo>
                <a:lnTo>
                  <a:pt x="20" y="2"/>
                </a:lnTo>
                <a:lnTo>
                  <a:pt x="22" y="6"/>
                </a:lnTo>
                <a:lnTo>
                  <a:pt x="26" y="13"/>
                </a:lnTo>
                <a:lnTo>
                  <a:pt x="28" y="20"/>
                </a:lnTo>
                <a:lnTo>
                  <a:pt x="30" y="26"/>
                </a:lnTo>
                <a:lnTo>
                  <a:pt x="33" y="31"/>
                </a:lnTo>
                <a:lnTo>
                  <a:pt x="35" y="39"/>
                </a:lnTo>
                <a:lnTo>
                  <a:pt x="37" y="46"/>
                </a:lnTo>
                <a:lnTo>
                  <a:pt x="41" y="53"/>
                </a:lnTo>
                <a:lnTo>
                  <a:pt x="42" y="59"/>
                </a:lnTo>
                <a:lnTo>
                  <a:pt x="44" y="66"/>
                </a:lnTo>
                <a:lnTo>
                  <a:pt x="48" y="74"/>
                </a:lnTo>
                <a:lnTo>
                  <a:pt x="50" y="77"/>
                </a:lnTo>
                <a:lnTo>
                  <a:pt x="52" y="83"/>
                </a:lnTo>
                <a:lnTo>
                  <a:pt x="55" y="92"/>
                </a:lnTo>
                <a:lnTo>
                  <a:pt x="59" y="99"/>
                </a:lnTo>
                <a:lnTo>
                  <a:pt x="63" y="107"/>
                </a:lnTo>
                <a:lnTo>
                  <a:pt x="65" y="112"/>
                </a:lnTo>
                <a:lnTo>
                  <a:pt x="66" y="118"/>
                </a:lnTo>
                <a:lnTo>
                  <a:pt x="68" y="123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19" name="Freeform 2375"/>
          <p:cNvSpPr>
            <a:spLocks/>
          </p:cNvSpPr>
          <p:nvPr/>
        </p:nvSpPr>
        <p:spPr bwMode="auto">
          <a:xfrm>
            <a:off x="1874838" y="2625725"/>
            <a:ext cx="15875" cy="15875"/>
          </a:xfrm>
          <a:custGeom>
            <a:avLst/>
            <a:gdLst>
              <a:gd name="T0" fmla="*/ 9 w 16"/>
              <a:gd name="T1" fmla="*/ 0 h 18"/>
              <a:gd name="T2" fmla="*/ 7 w 16"/>
              <a:gd name="T3" fmla="*/ 0 h 18"/>
              <a:gd name="T4" fmla="*/ 3 w 16"/>
              <a:gd name="T5" fmla="*/ 0 h 18"/>
              <a:gd name="T6" fmla="*/ 0 w 16"/>
              <a:gd name="T7" fmla="*/ 0 h 18"/>
              <a:gd name="T8" fmla="*/ 0 w 16"/>
              <a:gd name="T9" fmla="*/ 2 h 18"/>
              <a:gd name="T10" fmla="*/ 0 w 16"/>
              <a:gd name="T11" fmla="*/ 3 h 18"/>
              <a:gd name="T12" fmla="*/ 0 w 16"/>
              <a:gd name="T13" fmla="*/ 5 h 18"/>
              <a:gd name="T14" fmla="*/ 0 w 16"/>
              <a:gd name="T15" fmla="*/ 7 h 18"/>
              <a:gd name="T16" fmla="*/ 0 w 16"/>
              <a:gd name="T17" fmla="*/ 9 h 18"/>
              <a:gd name="T18" fmla="*/ 0 w 16"/>
              <a:gd name="T19" fmla="*/ 11 h 18"/>
              <a:gd name="T20" fmla="*/ 0 w 16"/>
              <a:gd name="T21" fmla="*/ 13 h 18"/>
              <a:gd name="T22" fmla="*/ 1 w 16"/>
              <a:gd name="T23" fmla="*/ 14 h 18"/>
              <a:gd name="T24" fmla="*/ 1 w 16"/>
              <a:gd name="T25" fmla="*/ 14 h 18"/>
              <a:gd name="T26" fmla="*/ 3 w 16"/>
              <a:gd name="T27" fmla="*/ 16 h 18"/>
              <a:gd name="T28" fmla="*/ 3 w 16"/>
              <a:gd name="T29" fmla="*/ 18 h 18"/>
              <a:gd name="T30" fmla="*/ 7 w 16"/>
              <a:gd name="T31" fmla="*/ 16 h 18"/>
              <a:gd name="T32" fmla="*/ 9 w 16"/>
              <a:gd name="T33" fmla="*/ 16 h 18"/>
              <a:gd name="T34" fmla="*/ 11 w 16"/>
              <a:gd name="T35" fmla="*/ 16 h 18"/>
              <a:gd name="T36" fmla="*/ 11 w 16"/>
              <a:gd name="T37" fmla="*/ 14 h 18"/>
              <a:gd name="T38" fmla="*/ 11 w 16"/>
              <a:gd name="T39" fmla="*/ 13 h 18"/>
              <a:gd name="T40" fmla="*/ 12 w 16"/>
              <a:gd name="T41" fmla="*/ 11 h 18"/>
              <a:gd name="T42" fmla="*/ 12 w 16"/>
              <a:gd name="T43" fmla="*/ 11 h 18"/>
              <a:gd name="T44" fmla="*/ 14 w 16"/>
              <a:gd name="T45" fmla="*/ 9 h 18"/>
              <a:gd name="T46" fmla="*/ 14 w 16"/>
              <a:gd name="T47" fmla="*/ 7 h 18"/>
              <a:gd name="T48" fmla="*/ 14 w 16"/>
              <a:gd name="T49" fmla="*/ 5 h 18"/>
              <a:gd name="T50" fmla="*/ 14 w 16"/>
              <a:gd name="T51" fmla="*/ 5 h 18"/>
              <a:gd name="T52" fmla="*/ 16 w 16"/>
              <a:gd name="T53" fmla="*/ 3 h 18"/>
              <a:gd name="T54" fmla="*/ 14 w 16"/>
              <a:gd name="T55" fmla="*/ 2 h 18"/>
              <a:gd name="T56" fmla="*/ 14 w 16"/>
              <a:gd name="T57" fmla="*/ 0 h 18"/>
              <a:gd name="T58" fmla="*/ 12 w 16"/>
              <a:gd name="T59" fmla="*/ 0 h 18"/>
              <a:gd name="T60" fmla="*/ 9 w 16"/>
              <a:gd name="T61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6" h="18">
                <a:moveTo>
                  <a:pt x="9" y="0"/>
                </a:moveTo>
                <a:lnTo>
                  <a:pt x="7" y="0"/>
                </a:lnTo>
                <a:lnTo>
                  <a:pt x="3" y="0"/>
                </a:lnTo>
                <a:lnTo>
                  <a:pt x="0" y="0"/>
                </a:lnTo>
                <a:lnTo>
                  <a:pt x="0" y="2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1" y="14"/>
                </a:lnTo>
                <a:lnTo>
                  <a:pt x="1" y="14"/>
                </a:lnTo>
                <a:lnTo>
                  <a:pt x="3" y="16"/>
                </a:lnTo>
                <a:lnTo>
                  <a:pt x="3" y="18"/>
                </a:lnTo>
                <a:lnTo>
                  <a:pt x="7" y="16"/>
                </a:lnTo>
                <a:lnTo>
                  <a:pt x="9" y="16"/>
                </a:lnTo>
                <a:lnTo>
                  <a:pt x="11" y="16"/>
                </a:lnTo>
                <a:lnTo>
                  <a:pt x="11" y="14"/>
                </a:lnTo>
                <a:lnTo>
                  <a:pt x="11" y="13"/>
                </a:lnTo>
                <a:lnTo>
                  <a:pt x="12" y="11"/>
                </a:lnTo>
                <a:lnTo>
                  <a:pt x="12" y="11"/>
                </a:lnTo>
                <a:lnTo>
                  <a:pt x="14" y="9"/>
                </a:lnTo>
                <a:lnTo>
                  <a:pt x="14" y="7"/>
                </a:lnTo>
                <a:lnTo>
                  <a:pt x="14" y="5"/>
                </a:lnTo>
                <a:lnTo>
                  <a:pt x="14" y="5"/>
                </a:lnTo>
                <a:lnTo>
                  <a:pt x="16" y="3"/>
                </a:lnTo>
                <a:lnTo>
                  <a:pt x="14" y="2"/>
                </a:lnTo>
                <a:lnTo>
                  <a:pt x="14" y="0"/>
                </a:lnTo>
                <a:lnTo>
                  <a:pt x="12" y="0"/>
                </a:lnTo>
                <a:lnTo>
                  <a:pt x="9" y="0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20" name="Freeform 2376"/>
          <p:cNvSpPr>
            <a:spLocks/>
          </p:cNvSpPr>
          <p:nvPr/>
        </p:nvSpPr>
        <p:spPr bwMode="auto">
          <a:xfrm>
            <a:off x="1874838" y="2625725"/>
            <a:ext cx="15875" cy="15875"/>
          </a:xfrm>
          <a:custGeom>
            <a:avLst/>
            <a:gdLst>
              <a:gd name="T0" fmla="*/ 9 w 16"/>
              <a:gd name="T1" fmla="*/ 0 h 18"/>
              <a:gd name="T2" fmla="*/ 7 w 16"/>
              <a:gd name="T3" fmla="*/ 0 h 18"/>
              <a:gd name="T4" fmla="*/ 3 w 16"/>
              <a:gd name="T5" fmla="*/ 0 h 18"/>
              <a:gd name="T6" fmla="*/ 0 w 16"/>
              <a:gd name="T7" fmla="*/ 0 h 18"/>
              <a:gd name="T8" fmla="*/ 0 w 16"/>
              <a:gd name="T9" fmla="*/ 2 h 18"/>
              <a:gd name="T10" fmla="*/ 0 w 16"/>
              <a:gd name="T11" fmla="*/ 3 h 18"/>
              <a:gd name="T12" fmla="*/ 0 w 16"/>
              <a:gd name="T13" fmla="*/ 5 h 18"/>
              <a:gd name="T14" fmla="*/ 0 w 16"/>
              <a:gd name="T15" fmla="*/ 7 h 18"/>
              <a:gd name="T16" fmla="*/ 0 w 16"/>
              <a:gd name="T17" fmla="*/ 9 h 18"/>
              <a:gd name="T18" fmla="*/ 0 w 16"/>
              <a:gd name="T19" fmla="*/ 11 h 18"/>
              <a:gd name="T20" fmla="*/ 0 w 16"/>
              <a:gd name="T21" fmla="*/ 13 h 18"/>
              <a:gd name="T22" fmla="*/ 1 w 16"/>
              <a:gd name="T23" fmla="*/ 14 h 18"/>
              <a:gd name="T24" fmla="*/ 1 w 16"/>
              <a:gd name="T25" fmla="*/ 14 h 18"/>
              <a:gd name="T26" fmla="*/ 3 w 16"/>
              <a:gd name="T27" fmla="*/ 16 h 18"/>
              <a:gd name="T28" fmla="*/ 3 w 16"/>
              <a:gd name="T29" fmla="*/ 18 h 18"/>
              <a:gd name="T30" fmla="*/ 7 w 16"/>
              <a:gd name="T31" fmla="*/ 16 h 18"/>
              <a:gd name="T32" fmla="*/ 9 w 16"/>
              <a:gd name="T33" fmla="*/ 16 h 18"/>
              <a:gd name="T34" fmla="*/ 11 w 16"/>
              <a:gd name="T35" fmla="*/ 16 h 18"/>
              <a:gd name="T36" fmla="*/ 11 w 16"/>
              <a:gd name="T37" fmla="*/ 14 h 18"/>
              <a:gd name="T38" fmla="*/ 11 w 16"/>
              <a:gd name="T39" fmla="*/ 13 h 18"/>
              <a:gd name="T40" fmla="*/ 12 w 16"/>
              <a:gd name="T41" fmla="*/ 11 h 18"/>
              <a:gd name="T42" fmla="*/ 12 w 16"/>
              <a:gd name="T43" fmla="*/ 11 h 18"/>
              <a:gd name="T44" fmla="*/ 14 w 16"/>
              <a:gd name="T45" fmla="*/ 9 h 18"/>
              <a:gd name="T46" fmla="*/ 14 w 16"/>
              <a:gd name="T47" fmla="*/ 7 h 18"/>
              <a:gd name="T48" fmla="*/ 14 w 16"/>
              <a:gd name="T49" fmla="*/ 5 h 18"/>
              <a:gd name="T50" fmla="*/ 14 w 16"/>
              <a:gd name="T51" fmla="*/ 5 h 18"/>
              <a:gd name="T52" fmla="*/ 16 w 16"/>
              <a:gd name="T53" fmla="*/ 3 h 18"/>
              <a:gd name="T54" fmla="*/ 14 w 16"/>
              <a:gd name="T55" fmla="*/ 2 h 18"/>
              <a:gd name="T56" fmla="*/ 14 w 16"/>
              <a:gd name="T57" fmla="*/ 0 h 18"/>
              <a:gd name="T58" fmla="*/ 12 w 16"/>
              <a:gd name="T59" fmla="*/ 0 h 18"/>
              <a:gd name="T60" fmla="*/ 9 w 16"/>
              <a:gd name="T61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6" h="18">
                <a:moveTo>
                  <a:pt x="9" y="0"/>
                </a:moveTo>
                <a:lnTo>
                  <a:pt x="7" y="0"/>
                </a:lnTo>
                <a:lnTo>
                  <a:pt x="3" y="0"/>
                </a:lnTo>
                <a:lnTo>
                  <a:pt x="0" y="0"/>
                </a:lnTo>
                <a:lnTo>
                  <a:pt x="0" y="2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1" y="14"/>
                </a:lnTo>
                <a:lnTo>
                  <a:pt x="1" y="14"/>
                </a:lnTo>
                <a:lnTo>
                  <a:pt x="3" y="16"/>
                </a:lnTo>
                <a:lnTo>
                  <a:pt x="3" y="18"/>
                </a:lnTo>
                <a:lnTo>
                  <a:pt x="7" y="16"/>
                </a:lnTo>
                <a:lnTo>
                  <a:pt x="9" y="16"/>
                </a:lnTo>
                <a:lnTo>
                  <a:pt x="11" y="16"/>
                </a:lnTo>
                <a:lnTo>
                  <a:pt x="11" y="14"/>
                </a:lnTo>
                <a:lnTo>
                  <a:pt x="11" y="13"/>
                </a:lnTo>
                <a:lnTo>
                  <a:pt x="12" y="11"/>
                </a:lnTo>
                <a:lnTo>
                  <a:pt x="12" y="11"/>
                </a:lnTo>
                <a:lnTo>
                  <a:pt x="14" y="9"/>
                </a:lnTo>
                <a:lnTo>
                  <a:pt x="14" y="7"/>
                </a:lnTo>
                <a:lnTo>
                  <a:pt x="14" y="5"/>
                </a:lnTo>
                <a:lnTo>
                  <a:pt x="14" y="5"/>
                </a:lnTo>
                <a:lnTo>
                  <a:pt x="16" y="3"/>
                </a:lnTo>
                <a:lnTo>
                  <a:pt x="14" y="2"/>
                </a:lnTo>
                <a:lnTo>
                  <a:pt x="14" y="0"/>
                </a:lnTo>
                <a:lnTo>
                  <a:pt x="12" y="0"/>
                </a:lnTo>
                <a:lnTo>
                  <a:pt x="9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21" name="Freeform 2377"/>
          <p:cNvSpPr>
            <a:spLocks/>
          </p:cNvSpPr>
          <p:nvPr/>
        </p:nvSpPr>
        <p:spPr bwMode="auto">
          <a:xfrm>
            <a:off x="1871663" y="2630488"/>
            <a:ext cx="63500" cy="28575"/>
          </a:xfrm>
          <a:custGeom>
            <a:avLst/>
            <a:gdLst>
              <a:gd name="T0" fmla="*/ 9 w 81"/>
              <a:gd name="T1" fmla="*/ 2 h 35"/>
              <a:gd name="T2" fmla="*/ 7 w 81"/>
              <a:gd name="T3" fmla="*/ 4 h 35"/>
              <a:gd name="T4" fmla="*/ 4 w 81"/>
              <a:gd name="T5" fmla="*/ 6 h 35"/>
              <a:gd name="T6" fmla="*/ 2 w 81"/>
              <a:gd name="T7" fmla="*/ 9 h 35"/>
              <a:gd name="T8" fmla="*/ 2 w 81"/>
              <a:gd name="T9" fmla="*/ 13 h 35"/>
              <a:gd name="T10" fmla="*/ 0 w 81"/>
              <a:gd name="T11" fmla="*/ 15 h 35"/>
              <a:gd name="T12" fmla="*/ 0 w 81"/>
              <a:gd name="T13" fmla="*/ 20 h 35"/>
              <a:gd name="T14" fmla="*/ 4 w 81"/>
              <a:gd name="T15" fmla="*/ 24 h 35"/>
              <a:gd name="T16" fmla="*/ 2 w 81"/>
              <a:gd name="T17" fmla="*/ 19 h 35"/>
              <a:gd name="T18" fmla="*/ 4 w 81"/>
              <a:gd name="T19" fmla="*/ 15 h 35"/>
              <a:gd name="T20" fmla="*/ 6 w 81"/>
              <a:gd name="T21" fmla="*/ 13 h 35"/>
              <a:gd name="T22" fmla="*/ 6 w 81"/>
              <a:gd name="T23" fmla="*/ 9 h 35"/>
              <a:gd name="T24" fmla="*/ 6 w 81"/>
              <a:gd name="T25" fmla="*/ 8 h 35"/>
              <a:gd name="T26" fmla="*/ 9 w 81"/>
              <a:gd name="T27" fmla="*/ 6 h 35"/>
              <a:gd name="T28" fmla="*/ 11 w 81"/>
              <a:gd name="T29" fmla="*/ 2 h 35"/>
              <a:gd name="T30" fmla="*/ 13 w 81"/>
              <a:gd name="T31" fmla="*/ 0 h 35"/>
              <a:gd name="T32" fmla="*/ 11 w 81"/>
              <a:gd name="T33" fmla="*/ 2 h 35"/>
              <a:gd name="T34" fmla="*/ 13 w 81"/>
              <a:gd name="T35" fmla="*/ 6 h 35"/>
              <a:gd name="T36" fmla="*/ 15 w 81"/>
              <a:gd name="T37" fmla="*/ 8 h 35"/>
              <a:gd name="T38" fmla="*/ 18 w 81"/>
              <a:gd name="T39" fmla="*/ 9 h 35"/>
              <a:gd name="T40" fmla="*/ 22 w 81"/>
              <a:gd name="T41" fmla="*/ 11 h 35"/>
              <a:gd name="T42" fmla="*/ 26 w 81"/>
              <a:gd name="T43" fmla="*/ 13 h 35"/>
              <a:gd name="T44" fmla="*/ 31 w 81"/>
              <a:gd name="T45" fmla="*/ 17 h 35"/>
              <a:gd name="T46" fmla="*/ 37 w 81"/>
              <a:gd name="T47" fmla="*/ 20 h 35"/>
              <a:gd name="T48" fmla="*/ 42 w 81"/>
              <a:gd name="T49" fmla="*/ 24 h 35"/>
              <a:gd name="T50" fmla="*/ 46 w 81"/>
              <a:gd name="T51" fmla="*/ 28 h 35"/>
              <a:gd name="T52" fmla="*/ 52 w 81"/>
              <a:gd name="T53" fmla="*/ 31 h 35"/>
              <a:gd name="T54" fmla="*/ 55 w 81"/>
              <a:gd name="T55" fmla="*/ 35 h 35"/>
              <a:gd name="T56" fmla="*/ 52 w 81"/>
              <a:gd name="T57" fmla="*/ 30 h 35"/>
              <a:gd name="T58" fmla="*/ 48 w 81"/>
              <a:gd name="T59" fmla="*/ 26 h 35"/>
              <a:gd name="T60" fmla="*/ 44 w 81"/>
              <a:gd name="T61" fmla="*/ 24 h 35"/>
              <a:gd name="T62" fmla="*/ 42 w 81"/>
              <a:gd name="T63" fmla="*/ 22 h 35"/>
              <a:gd name="T64" fmla="*/ 41 w 81"/>
              <a:gd name="T65" fmla="*/ 19 h 35"/>
              <a:gd name="T66" fmla="*/ 37 w 81"/>
              <a:gd name="T67" fmla="*/ 17 h 35"/>
              <a:gd name="T68" fmla="*/ 33 w 81"/>
              <a:gd name="T69" fmla="*/ 15 h 35"/>
              <a:gd name="T70" fmla="*/ 29 w 81"/>
              <a:gd name="T71" fmla="*/ 13 h 35"/>
              <a:gd name="T72" fmla="*/ 26 w 81"/>
              <a:gd name="T73" fmla="*/ 11 h 35"/>
              <a:gd name="T74" fmla="*/ 22 w 81"/>
              <a:gd name="T75" fmla="*/ 9 h 35"/>
              <a:gd name="T76" fmla="*/ 18 w 81"/>
              <a:gd name="T77" fmla="*/ 8 h 35"/>
              <a:gd name="T78" fmla="*/ 17 w 81"/>
              <a:gd name="T79" fmla="*/ 6 h 35"/>
              <a:gd name="T80" fmla="*/ 15 w 81"/>
              <a:gd name="T81" fmla="*/ 4 h 35"/>
              <a:gd name="T82" fmla="*/ 15 w 81"/>
              <a:gd name="T83" fmla="*/ 0 h 35"/>
              <a:gd name="T84" fmla="*/ 18 w 81"/>
              <a:gd name="T85" fmla="*/ 2 h 35"/>
              <a:gd name="T86" fmla="*/ 22 w 81"/>
              <a:gd name="T87" fmla="*/ 4 h 35"/>
              <a:gd name="T88" fmla="*/ 29 w 81"/>
              <a:gd name="T89" fmla="*/ 6 h 35"/>
              <a:gd name="T90" fmla="*/ 37 w 81"/>
              <a:gd name="T91" fmla="*/ 9 h 35"/>
              <a:gd name="T92" fmla="*/ 48 w 81"/>
              <a:gd name="T93" fmla="*/ 11 h 35"/>
              <a:gd name="T94" fmla="*/ 59 w 81"/>
              <a:gd name="T95" fmla="*/ 13 h 35"/>
              <a:gd name="T96" fmla="*/ 66 w 81"/>
              <a:gd name="T97" fmla="*/ 17 h 35"/>
              <a:gd name="T98" fmla="*/ 79 w 81"/>
              <a:gd name="T99" fmla="*/ 20 h 35"/>
              <a:gd name="T100" fmla="*/ 74 w 81"/>
              <a:gd name="T101" fmla="*/ 17 h 35"/>
              <a:gd name="T102" fmla="*/ 64 w 81"/>
              <a:gd name="T103" fmla="*/ 13 h 35"/>
              <a:gd name="T104" fmla="*/ 57 w 81"/>
              <a:gd name="T105" fmla="*/ 11 h 35"/>
              <a:gd name="T106" fmla="*/ 48 w 81"/>
              <a:gd name="T107" fmla="*/ 9 h 35"/>
              <a:gd name="T108" fmla="*/ 41 w 81"/>
              <a:gd name="T109" fmla="*/ 8 h 35"/>
              <a:gd name="T110" fmla="*/ 33 w 81"/>
              <a:gd name="T111" fmla="*/ 6 h 35"/>
              <a:gd name="T112" fmla="*/ 28 w 81"/>
              <a:gd name="T113" fmla="*/ 4 h 35"/>
              <a:gd name="T114" fmla="*/ 22 w 81"/>
              <a:gd name="T115" fmla="*/ 2 h 35"/>
              <a:gd name="T116" fmla="*/ 18 w 81"/>
              <a:gd name="T117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81" h="35">
                <a:moveTo>
                  <a:pt x="9" y="0"/>
                </a:move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4" y="6"/>
                </a:lnTo>
                <a:lnTo>
                  <a:pt x="4" y="6"/>
                </a:lnTo>
                <a:lnTo>
                  <a:pt x="4" y="8"/>
                </a:lnTo>
                <a:lnTo>
                  <a:pt x="4" y="8"/>
                </a:lnTo>
                <a:lnTo>
                  <a:pt x="4" y="8"/>
                </a:lnTo>
                <a:lnTo>
                  <a:pt x="4" y="8"/>
                </a:lnTo>
                <a:lnTo>
                  <a:pt x="4" y="8"/>
                </a:lnTo>
                <a:lnTo>
                  <a:pt x="4" y="8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5"/>
                </a:lnTo>
                <a:lnTo>
                  <a:pt x="2" y="15"/>
                </a:lnTo>
                <a:lnTo>
                  <a:pt x="2" y="15"/>
                </a:lnTo>
                <a:lnTo>
                  <a:pt x="2" y="15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0" y="17"/>
                </a:lnTo>
                <a:lnTo>
                  <a:pt x="0" y="17"/>
                </a:lnTo>
                <a:lnTo>
                  <a:pt x="0" y="17"/>
                </a:lnTo>
                <a:lnTo>
                  <a:pt x="0" y="17"/>
                </a:lnTo>
                <a:lnTo>
                  <a:pt x="0" y="19"/>
                </a:lnTo>
                <a:lnTo>
                  <a:pt x="0" y="19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22"/>
                </a:lnTo>
                <a:lnTo>
                  <a:pt x="2" y="22"/>
                </a:lnTo>
                <a:lnTo>
                  <a:pt x="2" y="22"/>
                </a:lnTo>
                <a:lnTo>
                  <a:pt x="2" y="24"/>
                </a:lnTo>
                <a:lnTo>
                  <a:pt x="4" y="24"/>
                </a:lnTo>
                <a:lnTo>
                  <a:pt x="4" y="26"/>
                </a:lnTo>
                <a:lnTo>
                  <a:pt x="4" y="24"/>
                </a:lnTo>
                <a:lnTo>
                  <a:pt x="4" y="24"/>
                </a:lnTo>
                <a:lnTo>
                  <a:pt x="4" y="24"/>
                </a:lnTo>
                <a:lnTo>
                  <a:pt x="4" y="22"/>
                </a:lnTo>
                <a:lnTo>
                  <a:pt x="4" y="22"/>
                </a:lnTo>
                <a:lnTo>
                  <a:pt x="2" y="22"/>
                </a:lnTo>
                <a:lnTo>
                  <a:pt x="2" y="22"/>
                </a:lnTo>
                <a:lnTo>
                  <a:pt x="2" y="20"/>
                </a:lnTo>
                <a:lnTo>
                  <a:pt x="2" y="20"/>
                </a:lnTo>
                <a:lnTo>
                  <a:pt x="2" y="20"/>
                </a:lnTo>
                <a:lnTo>
                  <a:pt x="2" y="19"/>
                </a:lnTo>
                <a:lnTo>
                  <a:pt x="2" y="19"/>
                </a:lnTo>
                <a:lnTo>
                  <a:pt x="2" y="19"/>
                </a:lnTo>
                <a:lnTo>
                  <a:pt x="2" y="17"/>
                </a:lnTo>
                <a:lnTo>
                  <a:pt x="2" y="17"/>
                </a:lnTo>
                <a:lnTo>
                  <a:pt x="2" y="17"/>
                </a:lnTo>
                <a:lnTo>
                  <a:pt x="2" y="17"/>
                </a:lnTo>
                <a:lnTo>
                  <a:pt x="2" y="15"/>
                </a:lnTo>
                <a:lnTo>
                  <a:pt x="4" y="15"/>
                </a:lnTo>
                <a:lnTo>
                  <a:pt x="4" y="15"/>
                </a:lnTo>
                <a:lnTo>
                  <a:pt x="4" y="15"/>
                </a:lnTo>
                <a:lnTo>
                  <a:pt x="4" y="15"/>
                </a:lnTo>
                <a:lnTo>
                  <a:pt x="4" y="15"/>
                </a:lnTo>
                <a:lnTo>
                  <a:pt x="4" y="15"/>
                </a:lnTo>
                <a:lnTo>
                  <a:pt x="6" y="15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8"/>
                </a:lnTo>
                <a:lnTo>
                  <a:pt x="6" y="8"/>
                </a:lnTo>
                <a:lnTo>
                  <a:pt x="6" y="8"/>
                </a:lnTo>
                <a:lnTo>
                  <a:pt x="6" y="8"/>
                </a:lnTo>
                <a:lnTo>
                  <a:pt x="7" y="8"/>
                </a:lnTo>
                <a:lnTo>
                  <a:pt x="7" y="8"/>
                </a:lnTo>
                <a:lnTo>
                  <a:pt x="7" y="8"/>
                </a:lnTo>
                <a:lnTo>
                  <a:pt x="7" y="8"/>
                </a:lnTo>
                <a:lnTo>
                  <a:pt x="7" y="6"/>
                </a:lnTo>
                <a:lnTo>
                  <a:pt x="7" y="6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9" y="4"/>
                </a:lnTo>
                <a:lnTo>
                  <a:pt x="9" y="4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1" y="2"/>
                </a:lnTo>
                <a:lnTo>
                  <a:pt x="11" y="2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3" y="4"/>
                </a:lnTo>
                <a:lnTo>
                  <a:pt x="13" y="4"/>
                </a:lnTo>
                <a:lnTo>
                  <a:pt x="13" y="6"/>
                </a:lnTo>
                <a:lnTo>
                  <a:pt x="13" y="6"/>
                </a:lnTo>
                <a:lnTo>
                  <a:pt x="13" y="6"/>
                </a:lnTo>
                <a:lnTo>
                  <a:pt x="13" y="6"/>
                </a:lnTo>
                <a:lnTo>
                  <a:pt x="13" y="6"/>
                </a:lnTo>
                <a:lnTo>
                  <a:pt x="13" y="6"/>
                </a:lnTo>
                <a:lnTo>
                  <a:pt x="15" y="6"/>
                </a:lnTo>
                <a:lnTo>
                  <a:pt x="15" y="6"/>
                </a:lnTo>
                <a:lnTo>
                  <a:pt x="15" y="8"/>
                </a:lnTo>
                <a:lnTo>
                  <a:pt x="15" y="8"/>
                </a:lnTo>
                <a:lnTo>
                  <a:pt x="15" y="8"/>
                </a:lnTo>
                <a:lnTo>
                  <a:pt x="15" y="8"/>
                </a:lnTo>
                <a:lnTo>
                  <a:pt x="17" y="8"/>
                </a:lnTo>
                <a:lnTo>
                  <a:pt x="17" y="8"/>
                </a:lnTo>
                <a:lnTo>
                  <a:pt x="17" y="8"/>
                </a:lnTo>
                <a:lnTo>
                  <a:pt x="17" y="8"/>
                </a:lnTo>
                <a:lnTo>
                  <a:pt x="17" y="8"/>
                </a:lnTo>
                <a:lnTo>
                  <a:pt x="17" y="9"/>
                </a:lnTo>
                <a:lnTo>
                  <a:pt x="17" y="9"/>
                </a:lnTo>
                <a:lnTo>
                  <a:pt x="18" y="9"/>
                </a:lnTo>
                <a:lnTo>
                  <a:pt x="18" y="9"/>
                </a:lnTo>
                <a:lnTo>
                  <a:pt x="18" y="9"/>
                </a:lnTo>
                <a:lnTo>
                  <a:pt x="18" y="9"/>
                </a:lnTo>
                <a:lnTo>
                  <a:pt x="18" y="9"/>
                </a:lnTo>
                <a:lnTo>
                  <a:pt x="18" y="9"/>
                </a:lnTo>
                <a:lnTo>
                  <a:pt x="18" y="11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2" y="13"/>
                </a:lnTo>
                <a:lnTo>
                  <a:pt x="24" y="13"/>
                </a:lnTo>
                <a:lnTo>
                  <a:pt x="24" y="13"/>
                </a:lnTo>
                <a:lnTo>
                  <a:pt x="24" y="13"/>
                </a:lnTo>
                <a:lnTo>
                  <a:pt x="26" y="13"/>
                </a:lnTo>
                <a:lnTo>
                  <a:pt x="26" y="13"/>
                </a:lnTo>
                <a:lnTo>
                  <a:pt x="26" y="13"/>
                </a:lnTo>
                <a:lnTo>
                  <a:pt x="26" y="13"/>
                </a:lnTo>
                <a:lnTo>
                  <a:pt x="28" y="13"/>
                </a:lnTo>
                <a:lnTo>
                  <a:pt x="28" y="13"/>
                </a:lnTo>
                <a:lnTo>
                  <a:pt x="28" y="15"/>
                </a:lnTo>
                <a:lnTo>
                  <a:pt x="28" y="15"/>
                </a:lnTo>
                <a:lnTo>
                  <a:pt x="29" y="15"/>
                </a:lnTo>
                <a:lnTo>
                  <a:pt x="29" y="15"/>
                </a:lnTo>
                <a:lnTo>
                  <a:pt x="29" y="15"/>
                </a:lnTo>
                <a:lnTo>
                  <a:pt x="31" y="17"/>
                </a:lnTo>
                <a:lnTo>
                  <a:pt x="31" y="17"/>
                </a:lnTo>
                <a:lnTo>
                  <a:pt x="31" y="17"/>
                </a:lnTo>
                <a:lnTo>
                  <a:pt x="33" y="17"/>
                </a:lnTo>
                <a:lnTo>
                  <a:pt x="33" y="17"/>
                </a:lnTo>
                <a:lnTo>
                  <a:pt x="33" y="17"/>
                </a:lnTo>
                <a:lnTo>
                  <a:pt x="33" y="17"/>
                </a:lnTo>
                <a:lnTo>
                  <a:pt x="35" y="19"/>
                </a:lnTo>
                <a:lnTo>
                  <a:pt x="35" y="19"/>
                </a:lnTo>
                <a:lnTo>
                  <a:pt x="35" y="19"/>
                </a:lnTo>
                <a:lnTo>
                  <a:pt x="37" y="19"/>
                </a:lnTo>
                <a:lnTo>
                  <a:pt x="37" y="19"/>
                </a:lnTo>
                <a:lnTo>
                  <a:pt x="37" y="20"/>
                </a:lnTo>
                <a:lnTo>
                  <a:pt x="39" y="20"/>
                </a:lnTo>
                <a:lnTo>
                  <a:pt x="39" y="20"/>
                </a:lnTo>
                <a:lnTo>
                  <a:pt x="39" y="20"/>
                </a:lnTo>
                <a:lnTo>
                  <a:pt x="39" y="20"/>
                </a:lnTo>
                <a:lnTo>
                  <a:pt x="41" y="22"/>
                </a:lnTo>
                <a:lnTo>
                  <a:pt x="41" y="22"/>
                </a:lnTo>
                <a:lnTo>
                  <a:pt x="41" y="22"/>
                </a:lnTo>
                <a:lnTo>
                  <a:pt x="41" y="22"/>
                </a:lnTo>
                <a:lnTo>
                  <a:pt x="41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6"/>
                </a:lnTo>
                <a:lnTo>
                  <a:pt x="42" y="26"/>
                </a:lnTo>
                <a:lnTo>
                  <a:pt x="44" y="26"/>
                </a:lnTo>
                <a:lnTo>
                  <a:pt x="44" y="26"/>
                </a:lnTo>
                <a:lnTo>
                  <a:pt x="44" y="26"/>
                </a:lnTo>
                <a:lnTo>
                  <a:pt x="44" y="28"/>
                </a:lnTo>
                <a:lnTo>
                  <a:pt x="44" y="28"/>
                </a:lnTo>
                <a:lnTo>
                  <a:pt x="46" y="28"/>
                </a:lnTo>
                <a:lnTo>
                  <a:pt x="46" y="28"/>
                </a:lnTo>
                <a:lnTo>
                  <a:pt x="46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1"/>
                </a:lnTo>
                <a:lnTo>
                  <a:pt x="50" y="31"/>
                </a:lnTo>
                <a:lnTo>
                  <a:pt x="50" y="31"/>
                </a:lnTo>
                <a:lnTo>
                  <a:pt x="50" y="31"/>
                </a:lnTo>
                <a:lnTo>
                  <a:pt x="52" y="31"/>
                </a:lnTo>
                <a:lnTo>
                  <a:pt x="52" y="33"/>
                </a:lnTo>
                <a:lnTo>
                  <a:pt x="53" y="33"/>
                </a:lnTo>
                <a:lnTo>
                  <a:pt x="53" y="33"/>
                </a:lnTo>
                <a:lnTo>
                  <a:pt x="55" y="33"/>
                </a:lnTo>
                <a:lnTo>
                  <a:pt x="55" y="35"/>
                </a:lnTo>
                <a:lnTo>
                  <a:pt x="57" y="35"/>
                </a:lnTo>
                <a:lnTo>
                  <a:pt x="57" y="35"/>
                </a:lnTo>
                <a:lnTo>
                  <a:pt x="59" y="35"/>
                </a:lnTo>
                <a:lnTo>
                  <a:pt x="57" y="35"/>
                </a:lnTo>
                <a:lnTo>
                  <a:pt x="55" y="35"/>
                </a:lnTo>
                <a:lnTo>
                  <a:pt x="55" y="33"/>
                </a:lnTo>
                <a:lnTo>
                  <a:pt x="55" y="33"/>
                </a:lnTo>
                <a:lnTo>
                  <a:pt x="55" y="33"/>
                </a:lnTo>
                <a:lnTo>
                  <a:pt x="53" y="31"/>
                </a:lnTo>
                <a:lnTo>
                  <a:pt x="53" y="31"/>
                </a:lnTo>
                <a:lnTo>
                  <a:pt x="52" y="31"/>
                </a:lnTo>
                <a:lnTo>
                  <a:pt x="52" y="31"/>
                </a:lnTo>
                <a:lnTo>
                  <a:pt x="52" y="31"/>
                </a:lnTo>
                <a:lnTo>
                  <a:pt x="52" y="30"/>
                </a:lnTo>
                <a:lnTo>
                  <a:pt x="52" y="30"/>
                </a:lnTo>
                <a:lnTo>
                  <a:pt x="50" y="30"/>
                </a:lnTo>
                <a:lnTo>
                  <a:pt x="50" y="30"/>
                </a:lnTo>
                <a:lnTo>
                  <a:pt x="50" y="30"/>
                </a:lnTo>
                <a:lnTo>
                  <a:pt x="48" y="30"/>
                </a:lnTo>
                <a:lnTo>
                  <a:pt x="48" y="28"/>
                </a:lnTo>
                <a:lnTo>
                  <a:pt x="48" y="28"/>
                </a:lnTo>
                <a:lnTo>
                  <a:pt x="48" y="28"/>
                </a:lnTo>
                <a:lnTo>
                  <a:pt x="48" y="28"/>
                </a:lnTo>
                <a:lnTo>
                  <a:pt x="48" y="28"/>
                </a:lnTo>
                <a:lnTo>
                  <a:pt x="48" y="26"/>
                </a:lnTo>
                <a:lnTo>
                  <a:pt x="48" y="26"/>
                </a:lnTo>
                <a:lnTo>
                  <a:pt x="48" y="26"/>
                </a:lnTo>
                <a:lnTo>
                  <a:pt x="46" y="26"/>
                </a:lnTo>
                <a:lnTo>
                  <a:pt x="46" y="26"/>
                </a:lnTo>
                <a:lnTo>
                  <a:pt x="44" y="24"/>
                </a:lnTo>
                <a:lnTo>
                  <a:pt x="44" y="24"/>
                </a:lnTo>
                <a:lnTo>
                  <a:pt x="44" y="24"/>
                </a:lnTo>
                <a:lnTo>
                  <a:pt x="44" y="24"/>
                </a:lnTo>
                <a:lnTo>
                  <a:pt x="44" y="24"/>
                </a:lnTo>
                <a:lnTo>
                  <a:pt x="44" y="24"/>
                </a:lnTo>
                <a:lnTo>
                  <a:pt x="44" y="24"/>
                </a:lnTo>
                <a:lnTo>
                  <a:pt x="44" y="24"/>
                </a:lnTo>
                <a:lnTo>
                  <a:pt x="42" y="24"/>
                </a:lnTo>
                <a:lnTo>
                  <a:pt x="42" y="22"/>
                </a:lnTo>
                <a:lnTo>
                  <a:pt x="42" y="22"/>
                </a:lnTo>
                <a:lnTo>
                  <a:pt x="42" y="22"/>
                </a:lnTo>
                <a:lnTo>
                  <a:pt x="42" y="22"/>
                </a:lnTo>
                <a:lnTo>
                  <a:pt x="42" y="22"/>
                </a:lnTo>
                <a:lnTo>
                  <a:pt x="42" y="22"/>
                </a:lnTo>
                <a:lnTo>
                  <a:pt x="42" y="22"/>
                </a:lnTo>
                <a:lnTo>
                  <a:pt x="42" y="20"/>
                </a:lnTo>
                <a:lnTo>
                  <a:pt x="41" y="20"/>
                </a:lnTo>
                <a:lnTo>
                  <a:pt x="41" y="20"/>
                </a:lnTo>
                <a:lnTo>
                  <a:pt x="41" y="20"/>
                </a:lnTo>
                <a:lnTo>
                  <a:pt x="41" y="20"/>
                </a:lnTo>
                <a:lnTo>
                  <a:pt x="41" y="20"/>
                </a:lnTo>
                <a:lnTo>
                  <a:pt x="41" y="20"/>
                </a:lnTo>
                <a:lnTo>
                  <a:pt x="41" y="20"/>
                </a:lnTo>
                <a:lnTo>
                  <a:pt x="41" y="19"/>
                </a:lnTo>
                <a:lnTo>
                  <a:pt x="41" y="19"/>
                </a:lnTo>
                <a:lnTo>
                  <a:pt x="39" y="19"/>
                </a:lnTo>
                <a:lnTo>
                  <a:pt x="39" y="19"/>
                </a:lnTo>
                <a:lnTo>
                  <a:pt x="39" y="19"/>
                </a:lnTo>
                <a:lnTo>
                  <a:pt x="39" y="19"/>
                </a:lnTo>
                <a:lnTo>
                  <a:pt x="39" y="19"/>
                </a:lnTo>
                <a:lnTo>
                  <a:pt x="39" y="19"/>
                </a:lnTo>
                <a:lnTo>
                  <a:pt x="39" y="19"/>
                </a:lnTo>
                <a:lnTo>
                  <a:pt x="37" y="17"/>
                </a:lnTo>
                <a:lnTo>
                  <a:pt x="37" y="17"/>
                </a:lnTo>
                <a:lnTo>
                  <a:pt x="37" y="17"/>
                </a:lnTo>
                <a:lnTo>
                  <a:pt x="37" y="17"/>
                </a:lnTo>
                <a:lnTo>
                  <a:pt x="37" y="17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3" y="15"/>
                </a:lnTo>
                <a:lnTo>
                  <a:pt x="33" y="15"/>
                </a:lnTo>
                <a:lnTo>
                  <a:pt x="33" y="15"/>
                </a:lnTo>
                <a:lnTo>
                  <a:pt x="33" y="15"/>
                </a:lnTo>
                <a:lnTo>
                  <a:pt x="33" y="15"/>
                </a:lnTo>
                <a:lnTo>
                  <a:pt x="31" y="15"/>
                </a:lnTo>
                <a:lnTo>
                  <a:pt x="31" y="15"/>
                </a:lnTo>
                <a:lnTo>
                  <a:pt x="31" y="15"/>
                </a:lnTo>
                <a:lnTo>
                  <a:pt x="31" y="15"/>
                </a:lnTo>
                <a:lnTo>
                  <a:pt x="31" y="13"/>
                </a:lnTo>
                <a:lnTo>
                  <a:pt x="29" y="13"/>
                </a:lnTo>
                <a:lnTo>
                  <a:pt x="29" y="13"/>
                </a:lnTo>
                <a:lnTo>
                  <a:pt x="29" y="13"/>
                </a:lnTo>
                <a:lnTo>
                  <a:pt x="29" y="13"/>
                </a:lnTo>
                <a:lnTo>
                  <a:pt x="29" y="13"/>
                </a:lnTo>
                <a:lnTo>
                  <a:pt x="28" y="13"/>
                </a:lnTo>
                <a:lnTo>
                  <a:pt x="28" y="13"/>
                </a:lnTo>
                <a:lnTo>
                  <a:pt x="28" y="13"/>
                </a:lnTo>
                <a:lnTo>
                  <a:pt x="28" y="13"/>
                </a:lnTo>
                <a:lnTo>
                  <a:pt x="26" y="11"/>
                </a:lnTo>
                <a:lnTo>
                  <a:pt x="26" y="11"/>
                </a:lnTo>
                <a:lnTo>
                  <a:pt x="26" y="11"/>
                </a:lnTo>
                <a:lnTo>
                  <a:pt x="26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2" y="11"/>
                </a:lnTo>
                <a:lnTo>
                  <a:pt x="22" y="9"/>
                </a:lnTo>
                <a:lnTo>
                  <a:pt x="22" y="9"/>
                </a:lnTo>
                <a:lnTo>
                  <a:pt x="22" y="9"/>
                </a:lnTo>
                <a:lnTo>
                  <a:pt x="22" y="9"/>
                </a:lnTo>
                <a:lnTo>
                  <a:pt x="22" y="9"/>
                </a:lnTo>
                <a:lnTo>
                  <a:pt x="20" y="9"/>
                </a:lnTo>
                <a:lnTo>
                  <a:pt x="20" y="9"/>
                </a:lnTo>
                <a:lnTo>
                  <a:pt x="20" y="9"/>
                </a:lnTo>
                <a:lnTo>
                  <a:pt x="20" y="9"/>
                </a:lnTo>
                <a:lnTo>
                  <a:pt x="20" y="8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17" y="6"/>
                </a:lnTo>
                <a:lnTo>
                  <a:pt x="17" y="6"/>
                </a:lnTo>
                <a:lnTo>
                  <a:pt x="17" y="6"/>
                </a:lnTo>
                <a:lnTo>
                  <a:pt x="17" y="6"/>
                </a:lnTo>
                <a:lnTo>
                  <a:pt x="17" y="6"/>
                </a:lnTo>
                <a:lnTo>
                  <a:pt x="17" y="6"/>
                </a:lnTo>
                <a:lnTo>
                  <a:pt x="17" y="6"/>
                </a:lnTo>
                <a:lnTo>
                  <a:pt x="15" y="6"/>
                </a:lnTo>
                <a:lnTo>
                  <a:pt x="15" y="6"/>
                </a:lnTo>
                <a:lnTo>
                  <a:pt x="15" y="4"/>
                </a:lnTo>
                <a:lnTo>
                  <a:pt x="15" y="4"/>
                </a:lnTo>
                <a:lnTo>
                  <a:pt x="15" y="4"/>
                </a:lnTo>
                <a:lnTo>
                  <a:pt x="15" y="4"/>
                </a:lnTo>
                <a:lnTo>
                  <a:pt x="15" y="4"/>
                </a:lnTo>
                <a:lnTo>
                  <a:pt x="15" y="4"/>
                </a:lnTo>
                <a:lnTo>
                  <a:pt x="15" y="4"/>
                </a:lnTo>
                <a:lnTo>
                  <a:pt x="15" y="4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2"/>
                </a:lnTo>
                <a:lnTo>
                  <a:pt x="17" y="2"/>
                </a:lnTo>
                <a:lnTo>
                  <a:pt x="17" y="2"/>
                </a:lnTo>
                <a:lnTo>
                  <a:pt x="17" y="2"/>
                </a:lnTo>
                <a:lnTo>
                  <a:pt x="17" y="2"/>
                </a:lnTo>
                <a:lnTo>
                  <a:pt x="18" y="2"/>
                </a:lnTo>
                <a:lnTo>
                  <a:pt x="18" y="2"/>
                </a:lnTo>
                <a:lnTo>
                  <a:pt x="18" y="2"/>
                </a:lnTo>
                <a:lnTo>
                  <a:pt x="18" y="2"/>
                </a:lnTo>
                <a:lnTo>
                  <a:pt x="20" y="4"/>
                </a:lnTo>
                <a:lnTo>
                  <a:pt x="20" y="4"/>
                </a:lnTo>
                <a:lnTo>
                  <a:pt x="20" y="4"/>
                </a:lnTo>
                <a:lnTo>
                  <a:pt x="20" y="4"/>
                </a:lnTo>
                <a:lnTo>
                  <a:pt x="22" y="4"/>
                </a:lnTo>
                <a:lnTo>
                  <a:pt x="22" y="4"/>
                </a:lnTo>
                <a:lnTo>
                  <a:pt x="22" y="4"/>
                </a:lnTo>
                <a:lnTo>
                  <a:pt x="24" y="4"/>
                </a:lnTo>
                <a:lnTo>
                  <a:pt x="24" y="4"/>
                </a:lnTo>
                <a:lnTo>
                  <a:pt x="26" y="6"/>
                </a:lnTo>
                <a:lnTo>
                  <a:pt x="26" y="6"/>
                </a:lnTo>
                <a:lnTo>
                  <a:pt x="26" y="6"/>
                </a:lnTo>
                <a:lnTo>
                  <a:pt x="26" y="6"/>
                </a:lnTo>
                <a:lnTo>
                  <a:pt x="28" y="6"/>
                </a:lnTo>
                <a:lnTo>
                  <a:pt x="28" y="6"/>
                </a:lnTo>
                <a:lnTo>
                  <a:pt x="28" y="6"/>
                </a:lnTo>
                <a:lnTo>
                  <a:pt x="29" y="6"/>
                </a:lnTo>
                <a:lnTo>
                  <a:pt x="29" y="8"/>
                </a:lnTo>
                <a:lnTo>
                  <a:pt x="31" y="8"/>
                </a:lnTo>
                <a:lnTo>
                  <a:pt x="31" y="8"/>
                </a:lnTo>
                <a:lnTo>
                  <a:pt x="31" y="8"/>
                </a:lnTo>
                <a:lnTo>
                  <a:pt x="33" y="8"/>
                </a:lnTo>
                <a:lnTo>
                  <a:pt x="33" y="8"/>
                </a:lnTo>
                <a:lnTo>
                  <a:pt x="33" y="8"/>
                </a:lnTo>
                <a:lnTo>
                  <a:pt x="35" y="8"/>
                </a:lnTo>
                <a:lnTo>
                  <a:pt x="35" y="8"/>
                </a:lnTo>
                <a:lnTo>
                  <a:pt x="37" y="9"/>
                </a:lnTo>
                <a:lnTo>
                  <a:pt x="39" y="9"/>
                </a:lnTo>
                <a:lnTo>
                  <a:pt x="39" y="9"/>
                </a:lnTo>
                <a:lnTo>
                  <a:pt x="41" y="9"/>
                </a:lnTo>
                <a:lnTo>
                  <a:pt x="42" y="9"/>
                </a:lnTo>
                <a:lnTo>
                  <a:pt x="42" y="11"/>
                </a:lnTo>
                <a:lnTo>
                  <a:pt x="42" y="11"/>
                </a:lnTo>
                <a:lnTo>
                  <a:pt x="44" y="11"/>
                </a:lnTo>
                <a:lnTo>
                  <a:pt x="46" y="11"/>
                </a:lnTo>
                <a:lnTo>
                  <a:pt x="46" y="11"/>
                </a:lnTo>
                <a:lnTo>
                  <a:pt x="48" y="11"/>
                </a:lnTo>
                <a:lnTo>
                  <a:pt x="48" y="11"/>
                </a:lnTo>
                <a:lnTo>
                  <a:pt x="50" y="11"/>
                </a:lnTo>
                <a:lnTo>
                  <a:pt x="52" y="11"/>
                </a:lnTo>
                <a:lnTo>
                  <a:pt x="52" y="11"/>
                </a:lnTo>
                <a:lnTo>
                  <a:pt x="53" y="11"/>
                </a:lnTo>
                <a:lnTo>
                  <a:pt x="53" y="11"/>
                </a:lnTo>
                <a:lnTo>
                  <a:pt x="57" y="11"/>
                </a:lnTo>
                <a:lnTo>
                  <a:pt x="57" y="11"/>
                </a:lnTo>
                <a:lnTo>
                  <a:pt x="59" y="11"/>
                </a:lnTo>
                <a:lnTo>
                  <a:pt x="59" y="13"/>
                </a:lnTo>
                <a:lnTo>
                  <a:pt x="59" y="13"/>
                </a:lnTo>
                <a:lnTo>
                  <a:pt x="61" y="13"/>
                </a:lnTo>
                <a:lnTo>
                  <a:pt x="61" y="13"/>
                </a:lnTo>
                <a:lnTo>
                  <a:pt x="63" y="13"/>
                </a:lnTo>
                <a:lnTo>
                  <a:pt x="63" y="15"/>
                </a:lnTo>
                <a:lnTo>
                  <a:pt x="63" y="15"/>
                </a:lnTo>
                <a:lnTo>
                  <a:pt x="64" y="15"/>
                </a:lnTo>
                <a:lnTo>
                  <a:pt x="64" y="15"/>
                </a:lnTo>
                <a:lnTo>
                  <a:pt x="66" y="15"/>
                </a:lnTo>
                <a:lnTo>
                  <a:pt x="66" y="17"/>
                </a:lnTo>
                <a:lnTo>
                  <a:pt x="70" y="17"/>
                </a:lnTo>
                <a:lnTo>
                  <a:pt x="68" y="17"/>
                </a:lnTo>
                <a:lnTo>
                  <a:pt x="70" y="17"/>
                </a:lnTo>
                <a:lnTo>
                  <a:pt x="72" y="19"/>
                </a:lnTo>
                <a:lnTo>
                  <a:pt x="72" y="19"/>
                </a:lnTo>
                <a:lnTo>
                  <a:pt x="74" y="19"/>
                </a:lnTo>
                <a:lnTo>
                  <a:pt x="75" y="20"/>
                </a:lnTo>
                <a:lnTo>
                  <a:pt x="77" y="20"/>
                </a:lnTo>
                <a:lnTo>
                  <a:pt x="77" y="20"/>
                </a:lnTo>
                <a:lnTo>
                  <a:pt x="79" y="20"/>
                </a:lnTo>
                <a:lnTo>
                  <a:pt x="81" y="22"/>
                </a:lnTo>
                <a:lnTo>
                  <a:pt x="79" y="20"/>
                </a:lnTo>
                <a:lnTo>
                  <a:pt x="79" y="20"/>
                </a:lnTo>
                <a:lnTo>
                  <a:pt x="77" y="20"/>
                </a:lnTo>
                <a:lnTo>
                  <a:pt x="75" y="19"/>
                </a:lnTo>
                <a:lnTo>
                  <a:pt x="75" y="19"/>
                </a:lnTo>
                <a:lnTo>
                  <a:pt x="75" y="19"/>
                </a:lnTo>
                <a:lnTo>
                  <a:pt x="74" y="19"/>
                </a:lnTo>
                <a:lnTo>
                  <a:pt x="74" y="19"/>
                </a:lnTo>
                <a:lnTo>
                  <a:pt x="74" y="17"/>
                </a:lnTo>
                <a:lnTo>
                  <a:pt x="72" y="17"/>
                </a:lnTo>
                <a:lnTo>
                  <a:pt x="70" y="17"/>
                </a:lnTo>
                <a:lnTo>
                  <a:pt x="70" y="17"/>
                </a:lnTo>
                <a:lnTo>
                  <a:pt x="68" y="17"/>
                </a:lnTo>
                <a:lnTo>
                  <a:pt x="68" y="15"/>
                </a:lnTo>
                <a:lnTo>
                  <a:pt x="68" y="15"/>
                </a:lnTo>
                <a:lnTo>
                  <a:pt x="66" y="15"/>
                </a:lnTo>
                <a:lnTo>
                  <a:pt x="66" y="15"/>
                </a:lnTo>
                <a:lnTo>
                  <a:pt x="66" y="15"/>
                </a:lnTo>
                <a:lnTo>
                  <a:pt x="64" y="13"/>
                </a:lnTo>
                <a:lnTo>
                  <a:pt x="64" y="13"/>
                </a:lnTo>
                <a:lnTo>
                  <a:pt x="63" y="13"/>
                </a:lnTo>
                <a:lnTo>
                  <a:pt x="61" y="13"/>
                </a:lnTo>
                <a:lnTo>
                  <a:pt x="61" y="13"/>
                </a:lnTo>
                <a:lnTo>
                  <a:pt x="61" y="11"/>
                </a:lnTo>
                <a:lnTo>
                  <a:pt x="61" y="11"/>
                </a:lnTo>
                <a:lnTo>
                  <a:pt x="59" y="11"/>
                </a:lnTo>
                <a:lnTo>
                  <a:pt x="59" y="11"/>
                </a:lnTo>
                <a:lnTo>
                  <a:pt x="57" y="11"/>
                </a:lnTo>
                <a:lnTo>
                  <a:pt x="57" y="11"/>
                </a:lnTo>
                <a:lnTo>
                  <a:pt x="55" y="11"/>
                </a:lnTo>
                <a:lnTo>
                  <a:pt x="55" y="11"/>
                </a:lnTo>
                <a:lnTo>
                  <a:pt x="55" y="11"/>
                </a:lnTo>
                <a:lnTo>
                  <a:pt x="53" y="9"/>
                </a:lnTo>
                <a:lnTo>
                  <a:pt x="53" y="9"/>
                </a:lnTo>
                <a:lnTo>
                  <a:pt x="52" y="11"/>
                </a:lnTo>
                <a:lnTo>
                  <a:pt x="52" y="11"/>
                </a:lnTo>
                <a:lnTo>
                  <a:pt x="50" y="11"/>
                </a:lnTo>
                <a:lnTo>
                  <a:pt x="50" y="11"/>
                </a:lnTo>
                <a:lnTo>
                  <a:pt x="48" y="9"/>
                </a:lnTo>
                <a:lnTo>
                  <a:pt x="46" y="9"/>
                </a:lnTo>
                <a:lnTo>
                  <a:pt x="46" y="9"/>
                </a:lnTo>
                <a:lnTo>
                  <a:pt x="44" y="9"/>
                </a:lnTo>
                <a:lnTo>
                  <a:pt x="44" y="9"/>
                </a:lnTo>
                <a:lnTo>
                  <a:pt x="42" y="9"/>
                </a:lnTo>
                <a:lnTo>
                  <a:pt x="42" y="9"/>
                </a:lnTo>
                <a:lnTo>
                  <a:pt x="42" y="9"/>
                </a:lnTo>
                <a:lnTo>
                  <a:pt x="41" y="9"/>
                </a:lnTo>
                <a:lnTo>
                  <a:pt x="41" y="9"/>
                </a:lnTo>
                <a:lnTo>
                  <a:pt x="41" y="8"/>
                </a:lnTo>
                <a:lnTo>
                  <a:pt x="39" y="8"/>
                </a:lnTo>
                <a:lnTo>
                  <a:pt x="39" y="8"/>
                </a:lnTo>
                <a:lnTo>
                  <a:pt x="39" y="8"/>
                </a:lnTo>
                <a:lnTo>
                  <a:pt x="39" y="8"/>
                </a:lnTo>
                <a:lnTo>
                  <a:pt x="37" y="8"/>
                </a:lnTo>
                <a:lnTo>
                  <a:pt x="37" y="8"/>
                </a:lnTo>
                <a:lnTo>
                  <a:pt x="35" y="8"/>
                </a:lnTo>
                <a:lnTo>
                  <a:pt x="35" y="8"/>
                </a:lnTo>
                <a:lnTo>
                  <a:pt x="33" y="6"/>
                </a:lnTo>
                <a:lnTo>
                  <a:pt x="33" y="6"/>
                </a:lnTo>
                <a:lnTo>
                  <a:pt x="33" y="6"/>
                </a:lnTo>
                <a:lnTo>
                  <a:pt x="31" y="6"/>
                </a:lnTo>
                <a:lnTo>
                  <a:pt x="31" y="6"/>
                </a:lnTo>
                <a:lnTo>
                  <a:pt x="31" y="6"/>
                </a:lnTo>
                <a:lnTo>
                  <a:pt x="29" y="6"/>
                </a:lnTo>
                <a:lnTo>
                  <a:pt x="29" y="6"/>
                </a:lnTo>
                <a:lnTo>
                  <a:pt x="29" y="6"/>
                </a:lnTo>
                <a:lnTo>
                  <a:pt x="28" y="4"/>
                </a:lnTo>
                <a:lnTo>
                  <a:pt x="28" y="4"/>
                </a:lnTo>
                <a:lnTo>
                  <a:pt x="28" y="4"/>
                </a:lnTo>
                <a:lnTo>
                  <a:pt x="28" y="4"/>
                </a:lnTo>
                <a:lnTo>
                  <a:pt x="26" y="4"/>
                </a:lnTo>
                <a:lnTo>
                  <a:pt x="26" y="4"/>
                </a:lnTo>
                <a:lnTo>
                  <a:pt x="26" y="4"/>
                </a:lnTo>
                <a:lnTo>
                  <a:pt x="24" y="4"/>
                </a:lnTo>
                <a:lnTo>
                  <a:pt x="24" y="4"/>
                </a:lnTo>
                <a:lnTo>
                  <a:pt x="24" y="4"/>
                </a:lnTo>
                <a:lnTo>
                  <a:pt x="24" y="4"/>
                </a:lnTo>
                <a:lnTo>
                  <a:pt x="22" y="2"/>
                </a:lnTo>
                <a:lnTo>
                  <a:pt x="22" y="2"/>
                </a:lnTo>
                <a:lnTo>
                  <a:pt x="22" y="2"/>
                </a:lnTo>
                <a:lnTo>
                  <a:pt x="20" y="2"/>
                </a:lnTo>
                <a:lnTo>
                  <a:pt x="20" y="2"/>
                </a:lnTo>
                <a:lnTo>
                  <a:pt x="20" y="2"/>
                </a:lnTo>
                <a:lnTo>
                  <a:pt x="20" y="2"/>
                </a:lnTo>
                <a:lnTo>
                  <a:pt x="20" y="2"/>
                </a:lnTo>
                <a:lnTo>
                  <a:pt x="18" y="2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7" y="0"/>
                </a:lnTo>
                <a:lnTo>
                  <a:pt x="18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11" y="0"/>
                </a:lnTo>
                <a:lnTo>
                  <a:pt x="9" y="0"/>
                </a:lnTo>
                <a:close/>
              </a:path>
            </a:pathLst>
          </a:custGeom>
          <a:solidFill>
            <a:srgbClr val="C0FE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22" name="Freeform 2378"/>
          <p:cNvSpPr>
            <a:spLocks/>
          </p:cNvSpPr>
          <p:nvPr/>
        </p:nvSpPr>
        <p:spPr bwMode="auto">
          <a:xfrm>
            <a:off x="1871663" y="2630488"/>
            <a:ext cx="63500" cy="28575"/>
          </a:xfrm>
          <a:custGeom>
            <a:avLst/>
            <a:gdLst>
              <a:gd name="T0" fmla="*/ 9 w 81"/>
              <a:gd name="T1" fmla="*/ 2 h 35"/>
              <a:gd name="T2" fmla="*/ 7 w 81"/>
              <a:gd name="T3" fmla="*/ 4 h 35"/>
              <a:gd name="T4" fmla="*/ 4 w 81"/>
              <a:gd name="T5" fmla="*/ 6 h 35"/>
              <a:gd name="T6" fmla="*/ 2 w 81"/>
              <a:gd name="T7" fmla="*/ 9 h 35"/>
              <a:gd name="T8" fmla="*/ 2 w 81"/>
              <a:gd name="T9" fmla="*/ 13 h 35"/>
              <a:gd name="T10" fmla="*/ 0 w 81"/>
              <a:gd name="T11" fmla="*/ 15 h 35"/>
              <a:gd name="T12" fmla="*/ 0 w 81"/>
              <a:gd name="T13" fmla="*/ 20 h 35"/>
              <a:gd name="T14" fmla="*/ 4 w 81"/>
              <a:gd name="T15" fmla="*/ 24 h 35"/>
              <a:gd name="T16" fmla="*/ 2 w 81"/>
              <a:gd name="T17" fmla="*/ 19 h 35"/>
              <a:gd name="T18" fmla="*/ 4 w 81"/>
              <a:gd name="T19" fmla="*/ 15 h 35"/>
              <a:gd name="T20" fmla="*/ 6 w 81"/>
              <a:gd name="T21" fmla="*/ 13 h 35"/>
              <a:gd name="T22" fmla="*/ 6 w 81"/>
              <a:gd name="T23" fmla="*/ 9 h 35"/>
              <a:gd name="T24" fmla="*/ 6 w 81"/>
              <a:gd name="T25" fmla="*/ 8 h 35"/>
              <a:gd name="T26" fmla="*/ 9 w 81"/>
              <a:gd name="T27" fmla="*/ 6 h 35"/>
              <a:gd name="T28" fmla="*/ 11 w 81"/>
              <a:gd name="T29" fmla="*/ 2 h 35"/>
              <a:gd name="T30" fmla="*/ 13 w 81"/>
              <a:gd name="T31" fmla="*/ 0 h 35"/>
              <a:gd name="T32" fmla="*/ 11 w 81"/>
              <a:gd name="T33" fmla="*/ 2 h 35"/>
              <a:gd name="T34" fmla="*/ 13 w 81"/>
              <a:gd name="T35" fmla="*/ 6 h 35"/>
              <a:gd name="T36" fmla="*/ 15 w 81"/>
              <a:gd name="T37" fmla="*/ 8 h 35"/>
              <a:gd name="T38" fmla="*/ 18 w 81"/>
              <a:gd name="T39" fmla="*/ 9 h 35"/>
              <a:gd name="T40" fmla="*/ 22 w 81"/>
              <a:gd name="T41" fmla="*/ 11 h 35"/>
              <a:gd name="T42" fmla="*/ 26 w 81"/>
              <a:gd name="T43" fmla="*/ 13 h 35"/>
              <a:gd name="T44" fmla="*/ 31 w 81"/>
              <a:gd name="T45" fmla="*/ 17 h 35"/>
              <a:gd name="T46" fmla="*/ 37 w 81"/>
              <a:gd name="T47" fmla="*/ 20 h 35"/>
              <a:gd name="T48" fmla="*/ 42 w 81"/>
              <a:gd name="T49" fmla="*/ 24 h 35"/>
              <a:gd name="T50" fmla="*/ 46 w 81"/>
              <a:gd name="T51" fmla="*/ 28 h 35"/>
              <a:gd name="T52" fmla="*/ 52 w 81"/>
              <a:gd name="T53" fmla="*/ 31 h 35"/>
              <a:gd name="T54" fmla="*/ 55 w 81"/>
              <a:gd name="T55" fmla="*/ 35 h 35"/>
              <a:gd name="T56" fmla="*/ 52 w 81"/>
              <a:gd name="T57" fmla="*/ 30 h 35"/>
              <a:gd name="T58" fmla="*/ 48 w 81"/>
              <a:gd name="T59" fmla="*/ 26 h 35"/>
              <a:gd name="T60" fmla="*/ 44 w 81"/>
              <a:gd name="T61" fmla="*/ 24 h 35"/>
              <a:gd name="T62" fmla="*/ 42 w 81"/>
              <a:gd name="T63" fmla="*/ 22 h 35"/>
              <a:gd name="T64" fmla="*/ 41 w 81"/>
              <a:gd name="T65" fmla="*/ 19 h 35"/>
              <a:gd name="T66" fmla="*/ 37 w 81"/>
              <a:gd name="T67" fmla="*/ 17 h 35"/>
              <a:gd name="T68" fmla="*/ 33 w 81"/>
              <a:gd name="T69" fmla="*/ 15 h 35"/>
              <a:gd name="T70" fmla="*/ 29 w 81"/>
              <a:gd name="T71" fmla="*/ 13 h 35"/>
              <a:gd name="T72" fmla="*/ 26 w 81"/>
              <a:gd name="T73" fmla="*/ 11 h 35"/>
              <a:gd name="T74" fmla="*/ 22 w 81"/>
              <a:gd name="T75" fmla="*/ 9 h 35"/>
              <a:gd name="T76" fmla="*/ 18 w 81"/>
              <a:gd name="T77" fmla="*/ 8 h 35"/>
              <a:gd name="T78" fmla="*/ 17 w 81"/>
              <a:gd name="T79" fmla="*/ 6 h 35"/>
              <a:gd name="T80" fmla="*/ 15 w 81"/>
              <a:gd name="T81" fmla="*/ 4 h 35"/>
              <a:gd name="T82" fmla="*/ 15 w 81"/>
              <a:gd name="T83" fmla="*/ 0 h 35"/>
              <a:gd name="T84" fmla="*/ 18 w 81"/>
              <a:gd name="T85" fmla="*/ 2 h 35"/>
              <a:gd name="T86" fmla="*/ 22 w 81"/>
              <a:gd name="T87" fmla="*/ 4 h 35"/>
              <a:gd name="T88" fmla="*/ 29 w 81"/>
              <a:gd name="T89" fmla="*/ 6 h 35"/>
              <a:gd name="T90" fmla="*/ 37 w 81"/>
              <a:gd name="T91" fmla="*/ 9 h 35"/>
              <a:gd name="T92" fmla="*/ 48 w 81"/>
              <a:gd name="T93" fmla="*/ 11 h 35"/>
              <a:gd name="T94" fmla="*/ 59 w 81"/>
              <a:gd name="T95" fmla="*/ 13 h 35"/>
              <a:gd name="T96" fmla="*/ 66 w 81"/>
              <a:gd name="T97" fmla="*/ 17 h 35"/>
              <a:gd name="T98" fmla="*/ 79 w 81"/>
              <a:gd name="T99" fmla="*/ 20 h 35"/>
              <a:gd name="T100" fmla="*/ 74 w 81"/>
              <a:gd name="T101" fmla="*/ 17 h 35"/>
              <a:gd name="T102" fmla="*/ 64 w 81"/>
              <a:gd name="T103" fmla="*/ 13 h 35"/>
              <a:gd name="T104" fmla="*/ 57 w 81"/>
              <a:gd name="T105" fmla="*/ 11 h 35"/>
              <a:gd name="T106" fmla="*/ 48 w 81"/>
              <a:gd name="T107" fmla="*/ 9 h 35"/>
              <a:gd name="T108" fmla="*/ 41 w 81"/>
              <a:gd name="T109" fmla="*/ 8 h 35"/>
              <a:gd name="T110" fmla="*/ 33 w 81"/>
              <a:gd name="T111" fmla="*/ 6 h 35"/>
              <a:gd name="T112" fmla="*/ 28 w 81"/>
              <a:gd name="T113" fmla="*/ 4 h 35"/>
              <a:gd name="T114" fmla="*/ 22 w 81"/>
              <a:gd name="T115" fmla="*/ 2 h 35"/>
              <a:gd name="T116" fmla="*/ 18 w 81"/>
              <a:gd name="T117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81" h="35">
                <a:moveTo>
                  <a:pt x="9" y="0"/>
                </a:move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4" y="6"/>
                </a:lnTo>
                <a:lnTo>
                  <a:pt x="4" y="6"/>
                </a:lnTo>
                <a:lnTo>
                  <a:pt x="4" y="8"/>
                </a:lnTo>
                <a:lnTo>
                  <a:pt x="4" y="8"/>
                </a:lnTo>
                <a:lnTo>
                  <a:pt x="4" y="8"/>
                </a:lnTo>
                <a:lnTo>
                  <a:pt x="4" y="8"/>
                </a:lnTo>
                <a:lnTo>
                  <a:pt x="4" y="8"/>
                </a:lnTo>
                <a:lnTo>
                  <a:pt x="4" y="8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2" y="15"/>
                </a:lnTo>
                <a:lnTo>
                  <a:pt x="2" y="15"/>
                </a:lnTo>
                <a:lnTo>
                  <a:pt x="2" y="15"/>
                </a:lnTo>
                <a:lnTo>
                  <a:pt x="2" y="15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0" y="17"/>
                </a:lnTo>
                <a:lnTo>
                  <a:pt x="0" y="17"/>
                </a:lnTo>
                <a:lnTo>
                  <a:pt x="0" y="17"/>
                </a:lnTo>
                <a:lnTo>
                  <a:pt x="0" y="17"/>
                </a:lnTo>
                <a:lnTo>
                  <a:pt x="0" y="19"/>
                </a:lnTo>
                <a:lnTo>
                  <a:pt x="0" y="19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0" y="22"/>
                </a:lnTo>
                <a:lnTo>
                  <a:pt x="2" y="22"/>
                </a:lnTo>
                <a:lnTo>
                  <a:pt x="2" y="22"/>
                </a:lnTo>
                <a:lnTo>
                  <a:pt x="2" y="24"/>
                </a:lnTo>
                <a:lnTo>
                  <a:pt x="4" y="24"/>
                </a:lnTo>
                <a:lnTo>
                  <a:pt x="4" y="26"/>
                </a:lnTo>
                <a:lnTo>
                  <a:pt x="4" y="24"/>
                </a:lnTo>
                <a:lnTo>
                  <a:pt x="4" y="24"/>
                </a:lnTo>
                <a:lnTo>
                  <a:pt x="4" y="24"/>
                </a:lnTo>
                <a:lnTo>
                  <a:pt x="4" y="22"/>
                </a:lnTo>
                <a:lnTo>
                  <a:pt x="4" y="22"/>
                </a:lnTo>
                <a:lnTo>
                  <a:pt x="2" y="22"/>
                </a:lnTo>
                <a:lnTo>
                  <a:pt x="2" y="22"/>
                </a:lnTo>
                <a:lnTo>
                  <a:pt x="2" y="20"/>
                </a:lnTo>
                <a:lnTo>
                  <a:pt x="2" y="20"/>
                </a:lnTo>
                <a:lnTo>
                  <a:pt x="2" y="20"/>
                </a:lnTo>
                <a:lnTo>
                  <a:pt x="2" y="19"/>
                </a:lnTo>
                <a:lnTo>
                  <a:pt x="2" y="19"/>
                </a:lnTo>
                <a:lnTo>
                  <a:pt x="2" y="19"/>
                </a:lnTo>
                <a:lnTo>
                  <a:pt x="2" y="17"/>
                </a:lnTo>
                <a:lnTo>
                  <a:pt x="2" y="17"/>
                </a:lnTo>
                <a:lnTo>
                  <a:pt x="2" y="17"/>
                </a:lnTo>
                <a:lnTo>
                  <a:pt x="2" y="17"/>
                </a:lnTo>
                <a:lnTo>
                  <a:pt x="2" y="15"/>
                </a:lnTo>
                <a:lnTo>
                  <a:pt x="4" y="15"/>
                </a:lnTo>
                <a:lnTo>
                  <a:pt x="4" y="15"/>
                </a:lnTo>
                <a:lnTo>
                  <a:pt x="4" y="15"/>
                </a:lnTo>
                <a:lnTo>
                  <a:pt x="4" y="15"/>
                </a:lnTo>
                <a:lnTo>
                  <a:pt x="4" y="15"/>
                </a:lnTo>
                <a:lnTo>
                  <a:pt x="4" y="15"/>
                </a:lnTo>
                <a:lnTo>
                  <a:pt x="6" y="15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8"/>
                </a:lnTo>
                <a:lnTo>
                  <a:pt x="6" y="8"/>
                </a:lnTo>
                <a:lnTo>
                  <a:pt x="6" y="8"/>
                </a:lnTo>
                <a:lnTo>
                  <a:pt x="6" y="8"/>
                </a:lnTo>
                <a:lnTo>
                  <a:pt x="7" y="8"/>
                </a:lnTo>
                <a:lnTo>
                  <a:pt x="7" y="8"/>
                </a:lnTo>
                <a:lnTo>
                  <a:pt x="7" y="8"/>
                </a:lnTo>
                <a:lnTo>
                  <a:pt x="7" y="8"/>
                </a:lnTo>
                <a:lnTo>
                  <a:pt x="7" y="6"/>
                </a:lnTo>
                <a:lnTo>
                  <a:pt x="7" y="6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9" y="4"/>
                </a:lnTo>
                <a:lnTo>
                  <a:pt x="9" y="4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3" y="2"/>
                </a:lnTo>
                <a:lnTo>
                  <a:pt x="11" y="2"/>
                </a:lnTo>
                <a:lnTo>
                  <a:pt x="13" y="2"/>
                </a:lnTo>
                <a:lnTo>
                  <a:pt x="13" y="2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1" y="2"/>
                </a:lnTo>
                <a:lnTo>
                  <a:pt x="11" y="2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3" y="4"/>
                </a:lnTo>
                <a:lnTo>
                  <a:pt x="13" y="4"/>
                </a:lnTo>
                <a:lnTo>
                  <a:pt x="13" y="6"/>
                </a:lnTo>
                <a:lnTo>
                  <a:pt x="13" y="6"/>
                </a:lnTo>
                <a:lnTo>
                  <a:pt x="13" y="6"/>
                </a:lnTo>
                <a:lnTo>
                  <a:pt x="13" y="6"/>
                </a:lnTo>
                <a:lnTo>
                  <a:pt x="13" y="6"/>
                </a:lnTo>
                <a:lnTo>
                  <a:pt x="13" y="6"/>
                </a:lnTo>
                <a:lnTo>
                  <a:pt x="15" y="6"/>
                </a:lnTo>
                <a:lnTo>
                  <a:pt x="15" y="6"/>
                </a:lnTo>
                <a:lnTo>
                  <a:pt x="15" y="8"/>
                </a:lnTo>
                <a:lnTo>
                  <a:pt x="15" y="8"/>
                </a:lnTo>
                <a:lnTo>
                  <a:pt x="15" y="8"/>
                </a:lnTo>
                <a:lnTo>
                  <a:pt x="15" y="8"/>
                </a:lnTo>
                <a:lnTo>
                  <a:pt x="17" y="8"/>
                </a:lnTo>
                <a:lnTo>
                  <a:pt x="17" y="8"/>
                </a:lnTo>
                <a:lnTo>
                  <a:pt x="17" y="8"/>
                </a:lnTo>
                <a:lnTo>
                  <a:pt x="17" y="8"/>
                </a:lnTo>
                <a:lnTo>
                  <a:pt x="17" y="8"/>
                </a:lnTo>
                <a:lnTo>
                  <a:pt x="17" y="9"/>
                </a:lnTo>
                <a:lnTo>
                  <a:pt x="17" y="9"/>
                </a:lnTo>
                <a:lnTo>
                  <a:pt x="18" y="9"/>
                </a:lnTo>
                <a:lnTo>
                  <a:pt x="18" y="9"/>
                </a:lnTo>
                <a:lnTo>
                  <a:pt x="18" y="9"/>
                </a:lnTo>
                <a:lnTo>
                  <a:pt x="18" y="9"/>
                </a:lnTo>
                <a:lnTo>
                  <a:pt x="18" y="9"/>
                </a:lnTo>
                <a:lnTo>
                  <a:pt x="18" y="9"/>
                </a:lnTo>
                <a:lnTo>
                  <a:pt x="18" y="11"/>
                </a:lnTo>
                <a:lnTo>
                  <a:pt x="20" y="11"/>
                </a:lnTo>
                <a:lnTo>
                  <a:pt x="20" y="11"/>
                </a:lnTo>
                <a:lnTo>
                  <a:pt x="20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2" y="11"/>
                </a:lnTo>
                <a:lnTo>
                  <a:pt x="22" y="13"/>
                </a:lnTo>
                <a:lnTo>
                  <a:pt x="24" y="13"/>
                </a:lnTo>
                <a:lnTo>
                  <a:pt x="24" y="13"/>
                </a:lnTo>
                <a:lnTo>
                  <a:pt x="24" y="13"/>
                </a:lnTo>
                <a:lnTo>
                  <a:pt x="26" y="13"/>
                </a:lnTo>
                <a:lnTo>
                  <a:pt x="26" y="13"/>
                </a:lnTo>
                <a:lnTo>
                  <a:pt x="26" y="13"/>
                </a:lnTo>
                <a:lnTo>
                  <a:pt x="26" y="13"/>
                </a:lnTo>
                <a:lnTo>
                  <a:pt x="28" y="13"/>
                </a:lnTo>
                <a:lnTo>
                  <a:pt x="28" y="13"/>
                </a:lnTo>
                <a:lnTo>
                  <a:pt x="28" y="15"/>
                </a:lnTo>
                <a:lnTo>
                  <a:pt x="28" y="15"/>
                </a:lnTo>
                <a:lnTo>
                  <a:pt x="29" y="15"/>
                </a:lnTo>
                <a:lnTo>
                  <a:pt x="29" y="15"/>
                </a:lnTo>
                <a:lnTo>
                  <a:pt x="29" y="15"/>
                </a:lnTo>
                <a:lnTo>
                  <a:pt x="31" y="17"/>
                </a:lnTo>
                <a:lnTo>
                  <a:pt x="31" y="17"/>
                </a:lnTo>
                <a:lnTo>
                  <a:pt x="31" y="17"/>
                </a:lnTo>
                <a:lnTo>
                  <a:pt x="33" y="17"/>
                </a:lnTo>
                <a:lnTo>
                  <a:pt x="33" y="17"/>
                </a:lnTo>
                <a:lnTo>
                  <a:pt x="33" y="17"/>
                </a:lnTo>
                <a:lnTo>
                  <a:pt x="33" y="17"/>
                </a:lnTo>
                <a:lnTo>
                  <a:pt x="35" y="19"/>
                </a:lnTo>
                <a:lnTo>
                  <a:pt x="35" y="19"/>
                </a:lnTo>
                <a:lnTo>
                  <a:pt x="35" y="19"/>
                </a:lnTo>
                <a:lnTo>
                  <a:pt x="37" y="19"/>
                </a:lnTo>
                <a:lnTo>
                  <a:pt x="37" y="19"/>
                </a:lnTo>
                <a:lnTo>
                  <a:pt x="37" y="20"/>
                </a:lnTo>
                <a:lnTo>
                  <a:pt x="39" y="20"/>
                </a:lnTo>
                <a:lnTo>
                  <a:pt x="39" y="20"/>
                </a:lnTo>
                <a:lnTo>
                  <a:pt x="39" y="20"/>
                </a:lnTo>
                <a:lnTo>
                  <a:pt x="39" y="20"/>
                </a:lnTo>
                <a:lnTo>
                  <a:pt x="41" y="22"/>
                </a:lnTo>
                <a:lnTo>
                  <a:pt x="41" y="22"/>
                </a:lnTo>
                <a:lnTo>
                  <a:pt x="41" y="22"/>
                </a:lnTo>
                <a:lnTo>
                  <a:pt x="41" y="22"/>
                </a:lnTo>
                <a:lnTo>
                  <a:pt x="41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6"/>
                </a:lnTo>
                <a:lnTo>
                  <a:pt x="42" y="26"/>
                </a:lnTo>
                <a:lnTo>
                  <a:pt x="44" y="26"/>
                </a:lnTo>
                <a:lnTo>
                  <a:pt x="44" y="26"/>
                </a:lnTo>
                <a:lnTo>
                  <a:pt x="44" y="26"/>
                </a:lnTo>
                <a:lnTo>
                  <a:pt x="44" y="28"/>
                </a:lnTo>
                <a:lnTo>
                  <a:pt x="44" y="28"/>
                </a:lnTo>
                <a:lnTo>
                  <a:pt x="46" y="28"/>
                </a:lnTo>
                <a:lnTo>
                  <a:pt x="46" y="28"/>
                </a:lnTo>
                <a:lnTo>
                  <a:pt x="46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1"/>
                </a:lnTo>
                <a:lnTo>
                  <a:pt x="50" y="31"/>
                </a:lnTo>
                <a:lnTo>
                  <a:pt x="50" y="31"/>
                </a:lnTo>
                <a:lnTo>
                  <a:pt x="50" y="31"/>
                </a:lnTo>
                <a:lnTo>
                  <a:pt x="52" y="31"/>
                </a:lnTo>
                <a:lnTo>
                  <a:pt x="52" y="33"/>
                </a:lnTo>
                <a:lnTo>
                  <a:pt x="53" y="33"/>
                </a:lnTo>
                <a:lnTo>
                  <a:pt x="53" y="33"/>
                </a:lnTo>
                <a:lnTo>
                  <a:pt x="55" y="33"/>
                </a:lnTo>
                <a:lnTo>
                  <a:pt x="55" y="35"/>
                </a:lnTo>
                <a:lnTo>
                  <a:pt x="57" y="35"/>
                </a:lnTo>
                <a:lnTo>
                  <a:pt x="57" y="35"/>
                </a:lnTo>
                <a:lnTo>
                  <a:pt x="59" y="35"/>
                </a:lnTo>
                <a:lnTo>
                  <a:pt x="57" y="35"/>
                </a:lnTo>
                <a:lnTo>
                  <a:pt x="55" y="35"/>
                </a:lnTo>
                <a:lnTo>
                  <a:pt x="55" y="33"/>
                </a:lnTo>
                <a:lnTo>
                  <a:pt x="55" y="33"/>
                </a:lnTo>
                <a:lnTo>
                  <a:pt x="55" y="33"/>
                </a:lnTo>
                <a:lnTo>
                  <a:pt x="53" y="31"/>
                </a:lnTo>
                <a:lnTo>
                  <a:pt x="53" y="31"/>
                </a:lnTo>
                <a:lnTo>
                  <a:pt x="52" y="31"/>
                </a:lnTo>
                <a:lnTo>
                  <a:pt x="52" y="31"/>
                </a:lnTo>
                <a:lnTo>
                  <a:pt x="52" y="31"/>
                </a:lnTo>
                <a:lnTo>
                  <a:pt x="52" y="30"/>
                </a:lnTo>
                <a:lnTo>
                  <a:pt x="52" y="30"/>
                </a:lnTo>
                <a:lnTo>
                  <a:pt x="50" y="30"/>
                </a:lnTo>
                <a:lnTo>
                  <a:pt x="50" y="30"/>
                </a:lnTo>
                <a:lnTo>
                  <a:pt x="50" y="30"/>
                </a:lnTo>
                <a:lnTo>
                  <a:pt x="48" y="30"/>
                </a:lnTo>
                <a:lnTo>
                  <a:pt x="48" y="28"/>
                </a:lnTo>
                <a:lnTo>
                  <a:pt x="48" y="28"/>
                </a:lnTo>
                <a:lnTo>
                  <a:pt x="48" y="28"/>
                </a:lnTo>
                <a:lnTo>
                  <a:pt x="48" y="28"/>
                </a:lnTo>
                <a:lnTo>
                  <a:pt x="48" y="28"/>
                </a:lnTo>
                <a:lnTo>
                  <a:pt x="48" y="26"/>
                </a:lnTo>
                <a:lnTo>
                  <a:pt x="48" y="26"/>
                </a:lnTo>
                <a:lnTo>
                  <a:pt x="48" y="26"/>
                </a:lnTo>
                <a:lnTo>
                  <a:pt x="46" y="26"/>
                </a:lnTo>
                <a:lnTo>
                  <a:pt x="46" y="26"/>
                </a:lnTo>
                <a:lnTo>
                  <a:pt x="44" y="24"/>
                </a:lnTo>
                <a:lnTo>
                  <a:pt x="44" y="24"/>
                </a:lnTo>
                <a:lnTo>
                  <a:pt x="44" y="24"/>
                </a:lnTo>
                <a:lnTo>
                  <a:pt x="44" y="24"/>
                </a:lnTo>
                <a:lnTo>
                  <a:pt x="44" y="24"/>
                </a:lnTo>
                <a:lnTo>
                  <a:pt x="44" y="24"/>
                </a:lnTo>
                <a:lnTo>
                  <a:pt x="44" y="24"/>
                </a:lnTo>
                <a:lnTo>
                  <a:pt x="44" y="24"/>
                </a:lnTo>
                <a:lnTo>
                  <a:pt x="42" y="24"/>
                </a:lnTo>
                <a:lnTo>
                  <a:pt x="42" y="22"/>
                </a:lnTo>
                <a:lnTo>
                  <a:pt x="42" y="22"/>
                </a:lnTo>
                <a:lnTo>
                  <a:pt x="42" y="22"/>
                </a:lnTo>
                <a:lnTo>
                  <a:pt x="42" y="22"/>
                </a:lnTo>
                <a:lnTo>
                  <a:pt x="42" y="22"/>
                </a:lnTo>
                <a:lnTo>
                  <a:pt x="42" y="22"/>
                </a:lnTo>
                <a:lnTo>
                  <a:pt x="42" y="22"/>
                </a:lnTo>
                <a:lnTo>
                  <a:pt x="42" y="20"/>
                </a:lnTo>
                <a:lnTo>
                  <a:pt x="41" y="20"/>
                </a:lnTo>
                <a:lnTo>
                  <a:pt x="41" y="20"/>
                </a:lnTo>
                <a:lnTo>
                  <a:pt x="41" y="20"/>
                </a:lnTo>
                <a:lnTo>
                  <a:pt x="41" y="20"/>
                </a:lnTo>
                <a:lnTo>
                  <a:pt x="41" y="20"/>
                </a:lnTo>
                <a:lnTo>
                  <a:pt x="41" y="20"/>
                </a:lnTo>
                <a:lnTo>
                  <a:pt x="41" y="20"/>
                </a:lnTo>
                <a:lnTo>
                  <a:pt x="41" y="19"/>
                </a:lnTo>
                <a:lnTo>
                  <a:pt x="41" y="19"/>
                </a:lnTo>
                <a:lnTo>
                  <a:pt x="39" y="19"/>
                </a:lnTo>
                <a:lnTo>
                  <a:pt x="39" y="19"/>
                </a:lnTo>
                <a:lnTo>
                  <a:pt x="39" y="19"/>
                </a:lnTo>
                <a:lnTo>
                  <a:pt x="39" y="19"/>
                </a:lnTo>
                <a:lnTo>
                  <a:pt x="39" y="19"/>
                </a:lnTo>
                <a:lnTo>
                  <a:pt x="39" y="19"/>
                </a:lnTo>
                <a:lnTo>
                  <a:pt x="39" y="19"/>
                </a:lnTo>
                <a:lnTo>
                  <a:pt x="37" y="17"/>
                </a:lnTo>
                <a:lnTo>
                  <a:pt x="37" y="17"/>
                </a:lnTo>
                <a:lnTo>
                  <a:pt x="37" y="17"/>
                </a:lnTo>
                <a:lnTo>
                  <a:pt x="37" y="17"/>
                </a:lnTo>
                <a:lnTo>
                  <a:pt x="37" y="17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3" y="15"/>
                </a:lnTo>
                <a:lnTo>
                  <a:pt x="33" y="15"/>
                </a:lnTo>
                <a:lnTo>
                  <a:pt x="33" y="15"/>
                </a:lnTo>
                <a:lnTo>
                  <a:pt x="33" y="15"/>
                </a:lnTo>
                <a:lnTo>
                  <a:pt x="33" y="15"/>
                </a:lnTo>
                <a:lnTo>
                  <a:pt x="31" y="15"/>
                </a:lnTo>
                <a:lnTo>
                  <a:pt x="31" y="15"/>
                </a:lnTo>
                <a:lnTo>
                  <a:pt x="31" y="15"/>
                </a:lnTo>
                <a:lnTo>
                  <a:pt x="31" y="15"/>
                </a:lnTo>
                <a:lnTo>
                  <a:pt x="31" y="13"/>
                </a:lnTo>
                <a:lnTo>
                  <a:pt x="29" y="13"/>
                </a:lnTo>
                <a:lnTo>
                  <a:pt x="29" y="13"/>
                </a:lnTo>
                <a:lnTo>
                  <a:pt x="29" y="13"/>
                </a:lnTo>
                <a:lnTo>
                  <a:pt x="29" y="13"/>
                </a:lnTo>
                <a:lnTo>
                  <a:pt x="29" y="13"/>
                </a:lnTo>
                <a:lnTo>
                  <a:pt x="28" y="13"/>
                </a:lnTo>
                <a:lnTo>
                  <a:pt x="28" y="13"/>
                </a:lnTo>
                <a:lnTo>
                  <a:pt x="28" y="13"/>
                </a:lnTo>
                <a:lnTo>
                  <a:pt x="28" y="13"/>
                </a:lnTo>
                <a:lnTo>
                  <a:pt x="26" y="11"/>
                </a:lnTo>
                <a:lnTo>
                  <a:pt x="26" y="11"/>
                </a:lnTo>
                <a:lnTo>
                  <a:pt x="26" y="11"/>
                </a:lnTo>
                <a:lnTo>
                  <a:pt x="26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4" y="11"/>
                </a:lnTo>
                <a:lnTo>
                  <a:pt x="22" y="11"/>
                </a:lnTo>
                <a:lnTo>
                  <a:pt x="22" y="9"/>
                </a:lnTo>
                <a:lnTo>
                  <a:pt x="22" y="9"/>
                </a:lnTo>
                <a:lnTo>
                  <a:pt x="22" y="9"/>
                </a:lnTo>
                <a:lnTo>
                  <a:pt x="22" y="9"/>
                </a:lnTo>
                <a:lnTo>
                  <a:pt x="22" y="9"/>
                </a:lnTo>
                <a:lnTo>
                  <a:pt x="20" y="9"/>
                </a:lnTo>
                <a:lnTo>
                  <a:pt x="20" y="9"/>
                </a:lnTo>
                <a:lnTo>
                  <a:pt x="20" y="9"/>
                </a:lnTo>
                <a:lnTo>
                  <a:pt x="20" y="9"/>
                </a:lnTo>
                <a:lnTo>
                  <a:pt x="20" y="8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17" y="6"/>
                </a:lnTo>
                <a:lnTo>
                  <a:pt x="17" y="6"/>
                </a:lnTo>
                <a:lnTo>
                  <a:pt x="17" y="6"/>
                </a:lnTo>
                <a:lnTo>
                  <a:pt x="17" y="6"/>
                </a:lnTo>
                <a:lnTo>
                  <a:pt x="17" y="6"/>
                </a:lnTo>
                <a:lnTo>
                  <a:pt x="17" y="6"/>
                </a:lnTo>
                <a:lnTo>
                  <a:pt x="17" y="6"/>
                </a:lnTo>
                <a:lnTo>
                  <a:pt x="15" y="6"/>
                </a:lnTo>
                <a:lnTo>
                  <a:pt x="15" y="6"/>
                </a:lnTo>
                <a:lnTo>
                  <a:pt x="15" y="4"/>
                </a:lnTo>
                <a:lnTo>
                  <a:pt x="15" y="4"/>
                </a:lnTo>
                <a:lnTo>
                  <a:pt x="15" y="4"/>
                </a:lnTo>
                <a:lnTo>
                  <a:pt x="15" y="4"/>
                </a:lnTo>
                <a:lnTo>
                  <a:pt x="15" y="4"/>
                </a:lnTo>
                <a:lnTo>
                  <a:pt x="15" y="4"/>
                </a:lnTo>
                <a:lnTo>
                  <a:pt x="15" y="4"/>
                </a:lnTo>
                <a:lnTo>
                  <a:pt x="15" y="4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3" y="0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7" y="2"/>
                </a:lnTo>
                <a:lnTo>
                  <a:pt x="17" y="2"/>
                </a:lnTo>
                <a:lnTo>
                  <a:pt x="17" y="2"/>
                </a:lnTo>
                <a:lnTo>
                  <a:pt x="17" y="2"/>
                </a:lnTo>
                <a:lnTo>
                  <a:pt x="17" y="2"/>
                </a:lnTo>
                <a:lnTo>
                  <a:pt x="18" y="2"/>
                </a:lnTo>
                <a:lnTo>
                  <a:pt x="18" y="2"/>
                </a:lnTo>
                <a:lnTo>
                  <a:pt x="18" y="2"/>
                </a:lnTo>
                <a:lnTo>
                  <a:pt x="18" y="2"/>
                </a:lnTo>
                <a:lnTo>
                  <a:pt x="20" y="4"/>
                </a:lnTo>
                <a:lnTo>
                  <a:pt x="20" y="4"/>
                </a:lnTo>
                <a:lnTo>
                  <a:pt x="20" y="4"/>
                </a:lnTo>
                <a:lnTo>
                  <a:pt x="20" y="4"/>
                </a:lnTo>
                <a:lnTo>
                  <a:pt x="22" y="4"/>
                </a:lnTo>
                <a:lnTo>
                  <a:pt x="22" y="4"/>
                </a:lnTo>
                <a:lnTo>
                  <a:pt x="22" y="4"/>
                </a:lnTo>
                <a:lnTo>
                  <a:pt x="24" y="4"/>
                </a:lnTo>
                <a:lnTo>
                  <a:pt x="24" y="4"/>
                </a:lnTo>
                <a:lnTo>
                  <a:pt x="26" y="6"/>
                </a:lnTo>
                <a:lnTo>
                  <a:pt x="26" y="6"/>
                </a:lnTo>
                <a:lnTo>
                  <a:pt x="26" y="6"/>
                </a:lnTo>
                <a:lnTo>
                  <a:pt x="26" y="6"/>
                </a:lnTo>
                <a:lnTo>
                  <a:pt x="28" y="6"/>
                </a:lnTo>
                <a:lnTo>
                  <a:pt x="28" y="6"/>
                </a:lnTo>
                <a:lnTo>
                  <a:pt x="28" y="6"/>
                </a:lnTo>
                <a:lnTo>
                  <a:pt x="29" y="6"/>
                </a:lnTo>
                <a:lnTo>
                  <a:pt x="29" y="8"/>
                </a:lnTo>
                <a:lnTo>
                  <a:pt x="31" y="8"/>
                </a:lnTo>
                <a:lnTo>
                  <a:pt x="31" y="8"/>
                </a:lnTo>
                <a:lnTo>
                  <a:pt x="31" y="8"/>
                </a:lnTo>
                <a:lnTo>
                  <a:pt x="33" y="8"/>
                </a:lnTo>
                <a:lnTo>
                  <a:pt x="33" y="8"/>
                </a:lnTo>
                <a:lnTo>
                  <a:pt x="33" y="8"/>
                </a:lnTo>
                <a:lnTo>
                  <a:pt x="35" y="8"/>
                </a:lnTo>
                <a:lnTo>
                  <a:pt x="35" y="8"/>
                </a:lnTo>
                <a:lnTo>
                  <a:pt x="37" y="9"/>
                </a:lnTo>
                <a:lnTo>
                  <a:pt x="39" y="9"/>
                </a:lnTo>
                <a:lnTo>
                  <a:pt x="39" y="9"/>
                </a:lnTo>
                <a:lnTo>
                  <a:pt x="41" y="9"/>
                </a:lnTo>
                <a:lnTo>
                  <a:pt x="42" y="9"/>
                </a:lnTo>
                <a:lnTo>
                  <a:pt x="42" y="11"/>
                </a:lnTo>
                <a:lnTo>
                  <a:pt x="42" y="11"/>
                </a:lnTo>
                <a:lnTo>
                  <a:pt x="44" y="11"/>
                </a:lnTo>
                <a:lnTo>
                  <a:pt x="46" y="11"/>
                </a:lnTo>
                <a:lnTo>
                  <a:pt x="46" y="11"/>
                </a:lnTo>
                <a:lnTo>
                  <a:pt x="48" y="11"/>
                </a:lnTo>
                <a:lnTo>
                  <a:pt x="48" y="11"/>
                </a:lnTo>
                <a:lnTo>
                  <a:pt x="50" y="11"/>
                </a:lnTo>
                <a:lnTo>
                  <a:pt x="52" y="11"/>
                </a:lnTo>
                <a:lnTo>
                  <a:pt x="52" y="11"/>
                </a:lnTo>
                <a:lnTo>
                  <a:pt x="53" y="11"/>
                </a:lnTo>
                <a:lnTo>
                  <a:pt x="53" y="11"/>
                </a:lnTo>
                <a:lnTo>
                  <a:pt x="57" y="11"/>
                </a:lnTo>
                <a:lnTo>
                  <a:pt x="57" y="11"/>
                </a:lnTo>
                <a:lnTo>
                  <a:pt x="59" y="11"/>
                </a:lnTo>
                <a:lnTo>
                  <a:pt x="59" y="13"/>
                </a:lnTo>
                <a:lnTo>
                  <a:pt x="59" y="13"/>
                </a:lnTo>
                <a:lnTo>
                  <a:pt x="61" y="13"/>
                </a:lnTo>
                <a:lnTo>
                  <a:pt x="61" y="13"/>
                </a:lnTo>
                <a:lnTo>
                  <a:pt x="63" y="13"/>
                </a:lnTo>
                <a:lnTo>
                  <a:pt x="63" y="15"/>
                </a:lnTo>
                <a:lnTo>
                  <a:pt x="63" y="15"/>
                </a:lnTo>
                <a:lnTo>
                  <a:pt x="64" y="15"/>
                </a:lnTo>
                <a:lnTo>
                  <a:pt x="64" y="15"/>
                </a:lnTo>
                <a:lnTo>
                  <a:pt x="66" y="15"/>
                </a:lnTo>
                <a:lnTo>
                  <a:pt x="66" y="17"/>
                </a:lnTo>
                <a:lnTo>
                  <a:pt x="70" y="17"/>
                </a:lnTo>
                <a:lnTo>
                  <a:pt x="68" y="17"/>
                </a:lnTo>
                <a:lnTo>
                  <a:pt x="70" y="17"/>
                </a:lnTo>
                <a:lnTo>
                  <a:pt x="72" y="19"/>
                </a:lnTo>
                <a:lnTo>
                  <a:pt x="72" y="19"/>
                </a:lnTo>
                <a:lnTo>
                  <a:pt x="74" y="19"/>
                </a:lnTo>
                <a:lnTo>
                  <a:pt x="75" y="20"/>
                </a:lnTo>
                <a:lnTo>
                  <a:pt x="77" y="20"/>
                </a:lnTo>
                <a:lnTo>
                  <a:pt x="77" y="20"/>
                </a:lnTo>
                <a:lnTo>
                  <a:pt x="79" y="20"/>
                </a:lnTo>
                <a:lnTo>
                  <a:pt x="81" y="22"/>
                </a:lnTo>
                <a:lnTo>
                  <a:pt x="79" y="20"/>
                </a:lnTo>
                <a:lnTo>
                  <a:pt x="79" y="20"/>
                </a:lnTo>
                <a:lnTo>
                  <a:pt x="77" y="20"/>
                </a:lnTo>
                <a:lnTo>
                  <a:pt x="75" y="19"/>
                </a:lnTo>
                <a:lnTo>
                  <a:pt x="75" y="19"/>
                </a:lnTo>
                <a:lnTo>
                  <a:pt x="75" y="19"/>
                </a:lnTo>
                <a:lnTo>
                  <a:pt x="74" y="19"/>
                </a:lnTo>
                <a:lnTo>
                  <a:pt x="74" y="19"/>
                </a:lnTo>
                <a:lnTo>
                  <a:pt x="74" y="17"/>
                </a:lnTo>
                <a:lnTo>
                  <a:pt x="72" y="17"/>
                </a:lnTo>
                <a:lnTo>
                  <a:pt x="70" y="17"/>
                </a:lnTo>
                <a:lnTo>
                  <a:pt x="70" y="17"/>
                </a:lnTo>
                <a:lnTo>
                  <a:pt x="68" y="17"/>
                </a:lnTo>
                <a:lnTo>
                  <a:pt x="68" y="15"/>
                </a:lnTo>
                <a:lnTo>
                  <a:pt x="68" y="15"/>
                </a:lnTo>
                <a:lnTo>
                  <a:pt x="66" y="15"/>
                </a:lnTo>
                <a:lnTo>
                  <a:pt x="66" y="15"/>
                </a:lnTo>
                <a:lnTo>
                  <a:pt x="66" y="15"/>
                </a:lnTo>
                <a:lnTo>
                  <a:pt x="64" y="13"/>
                </a:lnTo>
                <a:lnTo>
                  <a:pt x="64" y="13"/>
                </a:lnTo>
                <a:lnTo>
                  <a:pt x="63" y="13"/>
                </a:lnTo>
                <a:lnTo>
                  <a:pt x="61" y="13"/>
                </a:lnTo>
                <a:lnTo>
                  <a:pt x="61" y="13"/>
                </a:lnTo>
                <a:lnTo>
                  <a:pt x="61" y="11"/>
                </a:lnTo>
                <a:lnTo>
                  <a:pt x="61" y="11"/>
                </a:lnTo>
                <a:lnTo>
                  <a:pt x="59" y="11"/>
                </a:lnTo>
                <a:lnTo>
                  <a:pt x="59" y="11"/>
                </a:lnTo>
                <a:lnTo>
                  <a:pt x="57" y="11"/>
                </a:lnTo>
                <a:lnTo>
                  <a:pt x="57" y="11"/>
                </a:lnTo>
                <a:lnTo>
                  <a:pt x="55" y="11"/>
                </a:lnTo>
                <a:lnTo>
                  <a:pt x="55" y="11"/>
                </a:lnTo>
                <a:lnTo>
                  <a:pt x="55" y="11"/>
                </a:lnTo>
                <a:lnTo>
                  <a:pt x="53" y="9"/>
                </a:lnTo>
                <a:lnTo>
                  <a:pt x="53" y="9"/>
                </a:lnTo>
                <a:lnTo>
                  <a:pt x="52" y="11"/>
                </a:lnTo>
                <a:lnTo>
                  <a:pt x="52" y="11"/>
                </a:lnTo>
                <a:lnTo>
                  <a:pt x="50" y="11"/>
                </a:lnTo>
                <a:lnTo>
                  <a:pt x="50" y="11"/>
                </a:lnTo>
                <a:lnTo>
                  <a:pt x="48" y="9"/>
                </a:lnTo>
                <a:lnTo>
                  <a:pt x="46" y="9"/>
                </a:lnTo>
                <a:lnTo>
                  <a:pt x="46" y="9"/>
                </a:lnTo>
                <a:lnTo>
                  <a:pt x="44" y="9"/>
                </a:lnTo>
                <a:lnTo>
                  <a:pt x="44" y="9"/>
                </a:lnTo>
                <a:lnTo>
                  <a:pt x="42" y="9"/>
                </a:lnTo>
                <a:lnTo>
                  <a:pt x="42" y="9"/>
                </a:lnTo>
                <a:lnTo>
                  <a:pt x="42" y="9"/>
                </a:lnTo>
                <a:lnTo>
                  <a:pt x="41" y="9"/>
                </a:lnTo>
                <a:lnTo>
                  <a:pt x="41" y="9"/>
                </a:lnTo>
                <a:lnTo>
                  <a:pt x="41" y="8"/>
                </a:lnTo>
                <a:lnTo>
                  <a:pt x="39" y="8"/>
                </a:lnTo>
                <a:lnTo>
                  <a:pt x="39" y="8"/>
                </a:lnTo>
                <a:lnTo>
                  <a:pt x="39" y="8"/>
                </a:lnTo>
                <a:lnTo>
                  <a:pt x="39" y="8"/>
                </a:lnTo>
                <a:lnTo>
                  <a:pt x="37" y="8"/>
                </a:lnTo>
                <a:lnTo>
                  <a:pt x="37" y="8"/>
                </a:lnTo>
                <a:lnTo>
                  <a:pt x="35" y="8"/>
                </a:lnTo>
                <a:lnTo>
                  <a:pt x="35" y="8"/>
                </a:lnTo>
                <a:lnTo>
                  <a:pt x="33" y="6"/>
                </a:lnTo>
                <a:lnTo>
                  <a:pt x="33" y="6"/>
                </a:lnTo>
                <a:lnTo>
                  <a:pt x="33" y="6"/>
                </a:lnTo>
                <a:lnTo>
                  <a:pt x="31" y="6"/>
                </a:lnTo>
                <a:lnTo>
                  <a:pt x="31" y="6"/>
                </a:lnTo>
                <a:lnTo>
                  <a:pt x="31" y="6"/>
                </a:lnTo>
                <a:lnTo>
                  <a:pt x="29" y="6"/>
                </a:lnTo>
                <a:lnTo>
                  <a:pt x="29" y="6"/>
                </a:lnTo>
                <a:lnTo>
                  <a:pt x="29" y="6"/>
                </a:lnTo>
                <a:lnTo>
                  <a:pt x="28" y="4"/>
                </a:lnTo>
                <a:lnTo>
                  <a:pt x="28" y="4"/>
                </a:lnTo>
                <a:lnTo>
                  <a:pt x="28" y="4"/>
                </a:lnTo>
                <a:lnTo>
                  <a:pt x="28" y="4"/>
                </a:lnTo>
                <a:lnTo>
                  <a:pt x="26" y="4"/>
                </a:lnTo>
                <a:lnTo>
                  <a:pt x="26" y="4"/>
                </a:lnTo>
                <a:lnTo>
                  <a:pt x="26" y="4"/>
                </a:lnTo>
                <a:lnTo>
                  <a:pt x="24" y="4"/>
                </a:lnTo>
                <a:lnTo>
                  <a:pt x="24" y="4"/>
                </a:lnTo>
                <a:lnTo>
                  <a:pt x="24" y="4"/>
                </a:lnTo>
                <a:lnTo>
                  <a:pt x="24" y="4"/>
                </a:lnTo>
                <a:lnTo>
                  <a:pt x="22" y="2"/>
                </a:lnTo>
                <a:lnTo>
                  <a:pt x="22" y="2"/>
                </a:lnTo>
                <a:lnTo>
                  <a:pt x="22" y="2"/>
                </a:lnTo>
                <a:lnTo>
                  <a:pt x="20" y="2"/>
                </a:lnTo>
                <a:lnTo>
                  <a:pt x="20" y="2"/>
                </a:lnTo>
                <a:lnTo>
                  <a:pt x="20" y="2"/>
                </a:lnTo>
                <a:lnTo>
                  <a:pt x="20" y="2"/>
                </a:lnTo>
                <a:lnTo>
                  <a:pt x="20" y="2"/>
                </a:lnTo>
                <a:lnTo>
                  <a:pt x="18" y="2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7" y="0"/>
                </a:lnTo>
                <a:lnTo>
                  <a:pt x="18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1" y="0"/>
                </a:lnTo>
                <a:lnTo>
                  <a:pt x="11" y="0"/>
                </a:lnTo>
                <a:lnTo>
                  <a:pt x="9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23" name="Freeform 2379"/>
          <p:cNvSpPr>
            <a:spLocks/>
          </p:cNvSpPr>
          <p:nvPr/>
        </p:nvSpPr>
        <p:spPr bwMode="auto">
          <a:xfrm>
            <a:off x="1822450" y="2630488"/>
            <a:ext cx="65088" cy="19050"/>
          </a:xfrm>
          <a:custGeom>
            <a:avLst/>
            <a:gdLst>
              <a:gd name="T0" fmla="*/ 70 w 81"/>
              <a:gd name="T1" fmla="*/ 0 h 24"/>
              <a:gd name="T2" fmla="*/ 72 w 81"/>
              <a:gd name="T3" fmla="*/ 2 h 24"/>
              <a:gd name="T4" fmla="*/ 76 w 81"/>
              <a:gd name="T5" fmla="*/ 4 h 24"/>
              <a:gd name="T6" fmla="*/ 78 w 81"/>
              <a:gd name="T7" fmla="*/ 6 h 24"/>
              <a:gd name="T8" fmla="*/ 78 w 81"/>
              <a:gd name="T9" fmla="*/ 9 h 24"/>
              <a:gd name="T10" fmla="*/ 79 w 81"/>
              <a:gd name="T11" fmla="*/ 11 h 24"/>
              <a:gd name="T12" fmla="*/ 79 w 81"/>
              <a:gd name="T13" fmla="*/ 15 h 24"/>
              <a:gd name="T14" fmla="*/ 78 w 81"/>
              <a:gd name="T15" fmla="*/ 17 h 24"/>
              <a:gd name="T16" fmla="*/ 78 w 81"/>
              <a:gd name="T17" fmla="*/ 13 h 24"/>
              <a:gd name="T18" fmla="*/ 76 w 81"/>
              <a:gd name="T19" fmla="*/ 9 h 24"/>
              <a:gd name="T20" fmla="*/ 74 w 81"/>
              <a:gd name="T21" fmla="*/ 8 h 24"/>
              <a:gd name="T22" fmla="*/ 74 w 81"/>
              <a:gd name="T23" fmla="*/ 8 h 24"/>
              <a:gd name="T24" fmla="*/ 74 w 81"/>
              <a:gd name="T25" fmla="*/ 6 h 24"/>
              <a:gd name="T26" fmla="*/ 70 w 81"/>
              <a:gd name="T27" fmla="*/ 4 h 24"/>
              <a:gd name="T28" fmla="*/ 68 w 81"/>
              <a:gd name="T29" fmla="*/ 2 h 24"/>
              <a:gd name="T30" fmla="*/ 67 w 81"/>
              <a:gd name="T31" fmla="*/ 0 h 24"/>
              <a:gd name="T32" fmla="*/ 68 w 81"/>
              <a:gd name="T33" fmla="*/ 2 h 24"/>
              <a:gd name="T34" fmla="*/ 67 w 81"/>
              <a:gd name="T35" fmla="*/ 4 h 24"/>
              <a:gd name="T36" fmla="*/ 65 w 81"/>
              <a:gd name="T37" fmla="*/ 4 h 24"/>
              <a:gd name="T38" fmla="*/ 61 w 81"/>
              <a:gd name="T39" fmla="*/ 6 h 24"/>
              <a:gd name="T40" fmla="*/ 59 w 81"/>
              <a:gd name="T41" fmla="*/ 8 h 24"/>
              <a:gd name="T42" fmla="*/ 54 w 81"/>
              <a:gd name="T43" fmla="*/ 9 h 24"/>
              <a:gd name="T44" fmla="*/ 48 w 81"/>
              <a:gd name="T45" fmla="*/ 11 h 24"/>
              <a:gd name="T46" fmla="*/ 43 w 81"/>
              <a:gd name="T47" fmla="*/ 13 h 24"/>
              <a:gd name="T48" fmla="*/ 37 w 81"/>
              <a:gd name="T49" fmla="*/ 17 h 24"/>
              <a:gd name="T50" fmla="*/ 35 w 81"/>
              <a:gd name="T51" fmla="*/ 19 h 24"/>
              <a:gd name="T52" fmla="*/ 28 w 81"/>
              <a:gd name="T53" fmla="*/ 22 h 24"/>
              <a:gd name="T54" fmla="*/ 24 w 81"/>
              <a:gd name="T55" fmla="*/ 24 h 24"/>
              <a:gd name="T56" fmla="*/ 30 w 81"/>
              <a:gd name="T57" fmla="*/ 20 h 24"/>
              <a:gd name="T58" fmla="*/ 32 w 81"/>
              <a:gd name="T59" fmla="*/ 19 h 24"/>
              <a:gd name="T60" fmla="*/ 35 w 81"/>
              <a:gd name="T61" fmla="*/ 17 h 24"/>
              <a:gd name="T62" fmla="*/ 37 w 81"/>
              <a:gd name="T63" fmla="*/ 15 h 24"/>
              <a:gd name="T64" fmla="*/ 41 w 81"/>
              <a:gd name="T65" fmla="*/ 13 h 24"/>
              <a:gd name="T66" fmla="*/ 43 w 81"/>
              <a:gd name="T67" fmla="*/ 11 h 24"/>
              <a:gd name="T68" fmla="*/ 46 w 81"/>
              <a:gd name="T69" fmla="*/ 11 h 24"/>
              <a:gd name="T70" fmla="*/ 50 w 81"/>
              <a:gd name="T71" fmla="*/ 9 h 24"/>
              <a:gd name="T72" fmla="*/ 56 w 81"/>
              <a:gd name="T73" fmla="*/ 8 h 24"/>
              <a:gd name="T74" fmla="*/ 59 w 81"/>
              <a:gd name="T75" fmla="*/ 6 h 24"/>
              <a:gd name="T76" fmla="*/ 61 w 81"/>
              <a:gd name="T77" fmla="*/ 6 h 24"/>
              <a:gd name="T78" fmla="*/ 65 w 81"/>
              <a:gd name="T79" fmla="*/ 4 h 24"/>
              <a:gd name="T80" fmla="*/ 65 w 81"/>
              <a:gd name="T81" fmla="*/ 2 h 24"/>
              <a:gd name="T82" fmla="*/ 67 w 81"/>
              <a:gd name="T83" fmla="*/ 0 h 24"/>
              <a:gd name="T84" fmla="*/ 63 w 81"/>
              <a:gd name="T85" fmla="*/ 2 h 24"/>
              <a:gd name="T86" fmla="*/ 57 w 81"/>
              <a:gd name="T87" fmla="*/ 2 h 24"/>
              <a:gd name="T88" fmla="*/ 50 w 81"/>
              <a:gd name="T89" fmla="*/ 4 h 24"/>
              <a:gd name="T90" fmla="*/ 43 w 81"/>
              <a:gd name="T91" fmla="*/ 6 h 24"/>
              <a:gd name="T92" fmla="*/ 33 w 81"/>
              <a:gd name="T93" fmla="*/ 8 h 24"/>
              <a:gd name="T94" fmla="*/ 21 w 81"/>
              <a:gd name="T95" fmla="*/ 8 h 24"/>
              <a:gd name="T96" fmla="*/ 13 w 81"/>
              <a:gd name="T97" fmla="*/ 11 h 24"/>
              <a:gd name="T98" fmla="*/ 0 w 81"/>
              <a:gd name="T99" fmla="*/ 15 h 24"/>
              <a:gd name="T100" fmla="*/ 8 w 81"/>
              <a:gd name="T101" fmla="*/ 11 h 24"/>
              <a:gd name="T102" fmla="*/ 15 w 81"/>
              <a:gd name="T103" fmla="*/ 9 h 24"/>
              <a:gd name="T104" fmla="*/ 22 w 81"/>
              <a:gd name="T105" fmla="*/ 8 h 24"/>
              <a:gd name="T106" fmla="*/ 32 w 81"/>
              <a:gd name="T107" fmla="*/ 8 h 24"/>
              <a:gd name="T108" fmla="*/ 41 w 81"/>
              <a:gd name="T109" fmla="*/ 6 h 24"/>
              <a:gd name="T110" fmla="*/ 46 w 81"/>
              <a:gd name="T111" fmla="*/ 4 h 24"/>
              <a:gd name="T112" fmla="*/ 52 w 81"/>
              <a:gd name="T113" fmla="*/ 2 h 24"/>
              <a:gd name="T114" fmla="*/ 57 w 81"/>
              <a:gd name="T115" fmla="*/ 2 h 24"/>
              <a:gd name="T116" fmla="*/ 63 w 81"/>
              <a:gd name="T11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81" h="24">
                <a:moveTo>
                  <a:pt x="70" y="0"/>
                </a:moveTo>
                <a:lnTo>
                  <a:pt x="70" y="0"/>
                </a:lnTo>
                <a:lnTo>
                  <a:pt x="70" y="0"/>
                </a:lnTo>
                <a:lnTo>
                  <a:pt x="70" y="0"/>
                </a:lnTo>
                <a:lnTo>
                  <a:pt x="70" y="0"/>
                </a:lnTo>
                <a:lnTo>
                  <a:pt x="70" y="0"/>
                </a:lnTo>
                <a:lnTo>
                  <a:pt x="70" y="0"/>
                </a:lnTo>
                <a:lnTo>
                  <a:pt x="70" y="0"/>
                </a:lnTo>
                <a:lnTo>
                  <a:pt x="70" y="0"/>
                </a:lnTo>
                <a:lnTo>
                  <a:pt x="70" y="0"/>
                </a:lnTo>
                <a:lnTo>
                  <a:pt x="72" y="0"/>
                </a:lnTo>
                <a:lnTo>
                  <a:pt x="72" y="0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4" y="2"/>
                </a:lnTo>
                <a:lnTo>
                  <a:pt x="74" y="2"/>
                </a:lnTo>
                <a:lnTo>
                  <a:pt x="74" y="2"/>
                </a:lnTo>
                <a:lnTo>
                  <a:pt x="74" y="4"/>
                </a:lnTo>
                <a:lnTo>
                  <a:pt x="74" y="4"/>
                </a:lnTo>
                <a:lnTo>
                  <a:pt x="74" y="4"/>
                </a:lnTo>
                <a:lnTo>
                  <a:pt x="74" y="4"/>
                </a:lnTo>
                <a:lnTo>
                  <a:pt x="74" y="4"/>
                </a:lnTo>
                <a:lnTo>
                  <a:pt x="76" y="4"/>
                </a:lnTo>
                <a:lnTo>
                  <a:pt x="76" y="4"/>
                </a:lnTo>
                <a:lnTo>
                  <a:pt x="76" y="4"/>
                </a:lnTo>
                <a:lnTo>
                  <a:pt x="76" y="4"/>
                </a:lnTo>
                <a:lnTo>
                  <a:pt x="76" y="6"/>
                </a:lnTo>
                <a:lnTo>
                  <a:pt x="76" y="6"/>
                </a:lnTo>
                <a:lnTo>
                  <a:pt x="76" y="6"/>
                </a:lnTo>
                <a:lnTo>
                  <a:pt x="76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8"/>
                </a:lnTo>
                <a:lnTo>
                  <a:pt x="78" y="8"/>
                </a:lnTo>
                <a:lnTo>
                  <a:pt x="78" y="8"/>
                </a:lnTo>
                <a:lnTo>
                  <a:pt x="78" y="8"/>
                </a:lnTo>
                <a:lnTo>
                  <a:pt x="78" y="8"/>
                </a:lnTo>
                <a:lnTo>
                  <a:pt x="78" y="8"/>
                </a:lnTo>
                <a:lnTo>
                  <a:pt x="78" y="9"/>
                </a:lnTo>
                <a:lnTo>
                  <a:pt x="78" y="9"/>
                </a:lnTo>
                <a:lnTo>
                  <a:pt x="78" y="9"/>
                </a:lnTo>
                <a:lnTo>
                  <a:pt x="78" y="9"/>
                </a:lnTo>
                <a:lnTo>
                  <a:pt x="78" y="9"/>
                </a:lnTo>
                <a:lnTo>
                  <a:pt x="79" y="9"/>
                </a:lnTo>
                <a:lnTo>
                  <a:pt x="79" y="9"/>
                </a:lnTo>
                <a:lnTo>
                  <a:pt x="79" y="9"/>
                </a:lnTo>
                <a:lnTo>
                  <a:pt x="79" y="9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81" y="11"/>
                </a:lnTo>
                <a:lnTo>
                  <a:pt x="81" y="11"/>
                </a:lnTo>
                <a:lnTo>
                  <a:pt x="81" y="11"/>
                </a:lnTo>
                <a:lnTo>
                  <a:pt x="81" y="11"/>
                </a:lnTo>
                <a:lnTo>
                  <a:pt x="81" y="11"/>
                </a:lnTo>
                <a:lnTo>
                  <a:pt x="79" y="13"/>
                </a:lnTo>
                <a:lnTo>
                  <a:pt x="79" y="13"/>
                </a:lnTo>
                <a:lnTo>
                  <a:pt x="79" y="13"/>
                </a:lnTo>
                <a:lnTo>
                  <a:pt x="79" y="13"/>
                </a:lnTo>
                <a:lnTo>
                  <a:pt x="79" y="15"/>
                </a:lnTo>
                <a:lnTo>
                  <a:pt x="79" y="15"/>
                </a:lnTo>
                <a:lnTo>
                  <a:pt x="79" y="15"/>
                </a:lnTo>
                <a:lnTo>
                  <a:pt x="79" y="15"/>
                </a:lnTo>
                <a:lnTo>
                  <a:pt x="79" y="15"/>
                </a:lnTo>
                <a:lnTo>
                  <a:pt x="78" y="17"/>
                </a:lnTo>
                <a:lnTo>
                  <a:pt x="78" y="17"/>
                </a:lnTo>
                <a:lnTo>
                  <a:pt x="76" y="19"/>
                </a:lnTo>
                <a:lnTo>
                  <a:pt x="76" y="17"/>
                </a:lnTo>
                <a:lnTo>
                  <a:pt x="76" y="17"/>
                </a:lnTo>
                <a:lnTo>
                  <a:pt x="78" y="17"/>
                </a:lnTo>
                <a:lnTo>
                  <a:pt x="78" y="15"/>
                </a:lnTo>
                <a:lnTo>
                  <a:pt x="78" y="15"/>
                </a:lnTo>
                <a:lnTo>
                  <a:pt x="78" y="15"/>
                </a:lnTo>
                <a:lnTo>
                  <a:pt x="78" y="15"/>
                </a:lnTo>
                <a:lnTo>
                  <a:pt x="78" y="15"/>
                </a:lnTo>
                <a:lnTo>
                  <a:pt x="78" y="15"/>
                </a:lnTo>
                <a:lnTo>
                  <a:pt x="78" y="13"/>
                </a:lnTo>
                <a:lnTo>
                  <a:pt x="78" y="13"/>
                </a:lnTo>
                <a:lnTo>
                  <a:pt x="78" y="13"/>
                </a:lnTo>
                <a:lnTo>
                  <a:pt x="78" y="13"/>
                </a:lnTo>
                <a:lnTo>
                  <a:pt x="78" y="11"/>
                </a:lnTo>
                <a:lnTo>
                  <a:pt x="79" y="11"/>
                </a:lnTo>
                <a:lnTo>
                  <a:pt x="78" y="11"/>
                </a:lnTo>
                <a:lnTo>
                  <a:pt x="78" y="11"/>
                </a:lnTo>
                <a:lnTo>
                  <a:pt x="78" y="11"/>
                </a:lnTo>
                <a:lnTo>
                  <a:pt x="76" y="11"/>
                </a:lnTo>
                <a:lnTo>
                  <a:pt x="76" y="11"/>
                </a:lnTo>
                <a:lnTo>
                  <a:pt x="76" y="11"/>
                </a:lnTo>
                <a:lnTo>
                  <a:pt x="76" y="9"/>
                </a:lnTo>
                <a:lnTo>
                  <a:pt x="76" y="9"/>
                </a:lnTo>
                <a:lnTo>
                  <a:pt x="76" y="9"/>
                </a:lnTo>
                <a:lnTo>
                  <a:pt x="76" y="9"/>
                </a:lnTo>
                <a:lnTo>
                  <a:pt x="76" y="9"/>
                </a:lnTo>
                <a:lnTo>
                  <a:pt x="76" y="9"/>
                </a:lnTo>
                <a:lnTo>
                  <a:pt x="74" y="9"/>
                </a:lnTo>
                <a:lnTo>
                  <a:pt x="74" y="9"/>
                </a:lnTo>
                <a:lnTo>
                  <a:pt x="74" y="9"/>
                </a:lnTo>
                <a:lnTo>
                  <a:pt x="74" y="9"/>
                </a:lnTo>
                <a:lnTo>
                  <a:pt x="74" y="9"/>
                </a:lnTo>
                <a:lnTo>
                  <a:pt x="74" y="8"/>
                </a:lnTo>
                <a:lnTo>
                  <a:pt x="74" y="8"/>
                </a:lnTo>
                <a:lnTo>
                  <a:pt x="74" y="8"/>
                </a:lnTo>
                <a:lnTo>
                  <a:pt x="74" y="8"/>
                </a:lnTo>
                <a:lnTo>
                  <a:pt x="74" y="8"/>
                </a:lnTo>
                <a:lnTo>
                  <a:pt x="74" y="8"/>
                </a:lnTo>
                <a:lnTo>
                  <a:pt x="74" y="8"/>
                </a:lnTo>
                <a:lnTo>
                  <a:pt x="74" y="8"/>
                </a:lnTo>
                <a:lnTo>
                  <a:pt x="74" y="8"/>
                </a:lnTo>
                <a:lnTo>
                  <a:pt x="74" y="8"/>
                </a:lnTo>
                <a:lnTo>
                  <a:pt x="74" y="8"/>
                </a:lnTo>
                <a:lnTo>
                  <a:pt x="76" y="8"/>
                </a:lnTo>
                <a:lnTo>
                  <a:pt x="76" y="6"/>
                </a:lnTo>
                <a:lnTo>
                  <a:pt x="74" y="6"/>
                </a:lnTo>
                <a:lnTo>
                  <a:pt x="76" y="6"/>
                </a:lnTo>
                <a:lnTo>
                  <a:pt x="76" y="6"/>
                </a:lnTo>
                <a:lnTo>
                  <a:pt x="74" y="6"/>
                </a:lnTo>
                <a:lnTo>
                  <a:pt x="74" y="6"/>
                </a:lnTo>
                <a:lnTo>
                  <a:pt x="74" y="6"/>
                </a:lnTo>
                <a:lnTo>
                  <a:pt x="74" y="6"/>
                </a:lnTo>
                <a:lnTo>
                  <a:pt x="74" y="6"/>
                </a:lnTo>
                <a:lnTo>
                  <a:pt x="74" y="6"/>
                </a:lnTo>
                <a:lnTo>
                  <a:pt x="74" y="6"/>
                </a:lnTo>
                <a:lnTo>
                  <a:pt x="72" y="4"/>
                </a:lnTo>
                <a:lnTo>
                  <a:pt x="72" y="4"/>
                </a:lnTo>
                <a:lnTo>
                  <a:pt x="72" y="4"/>
                </a:lnTo>
                <a:lnTo>
                  <a:pt x="72" y="4"/>
                </a:lnTo>
                <a:lnTo>
                  <a:pt x="72" y="4"/>
                </a:lnTo>
                <a:lnTo>
                  <a:pt x="70" y="4"/>
                </a:lnTo>
                <a:lnTo>
                  <a:pt x="70" y="4"/>
                </a:lnTo>
                <a:lnTo>
                  <a:pt x="70" y="4"/>
                </a:lnTo>
                <a:lnTo>
                  <a:pt x="70" y="4"/>
                </a:lnTo>
                <a:lnTo>
                  <a:pt x="70" y="4"/>
                </a:lnTo>
                <a:lnTo>
                  <a:pt x="70" y="4"/>
                </a:lnTo>
                <a:lnTo>
                  <a:pt x="70" y="2"/>
                </a:lnTo>
                <a:lnTo>
                  <a:pt x="70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0"/>
                </a:lnTo>
                <a:lnTo>
                  <a:pt x="68" y="0"/>
                </a:lnTo>
                <a:lnTo>
                  <a:pt x="67" y="0"/>
                </a:lnTo>
                <a:lnTo>
                  <a:pt x="68" y="0"/>
                </a:lnTo>
                <a:lnTo>
                  <a:pt x="67" y="0"/>
                </a:lnTo>
                <a:lnTo>
                  <a:pt x="67" y="0"/>
                </a:lnTo>
                <a:lnTo>
                  <a:pt x="67" y="0"/>
                </a:lnTo>
                <a:lnTo>
                  <a:pt x="67" y="0"/>
                </a:lnTo>
                <a:lnTo>
                  <a:pt x="67" y="0"/>
                </a:lnTo>
                <a:lnTo>
                  <a:pt x="67" y="0"/>
                </a:lnTo>
                <a:lnTo>
                  <a:pt x="67" y="0"/>
                </a:lnTo>
                <a:lnTo>
                  <a:pt x="67" y="0"/>
                </a:lnTo>
                <a:lnTo>
                  <a:pt x="68" y="0"/>
                </a:lnTo>
                <a:lnTo>
                  <a:pt x="67" y="0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4"/>
                </a:lnTo>
                <a:lnTo>
                  <a:pt x="68" y="4"/>
                </a:lnTo>
                <a:lnTo>
                  <a:pt x="67" y="4"/>
                </a:lnTo>
                <a:lnTo>
                  <a:pt x="67" y="4"/>
                </a:lnTo>
                <a:lnTo>
                  <a:pt x="67" y="4"/>
                </a:lnTo>
                <a:lnTo>
                  <a:pt x="67" y="4"/>
                </a:lnTo>
                <a:lnTo>
                  <a:pt x="67" y="4"/>
                </a:lnTo>
                <a:lnTo>
                  <a:pt x="67" y="4"/>
                </a:lnTo>
                <a:lnTo>
                  <a:pt x="67" y="4"/>
                </a:lnTo>
                <a:lnTo>
                  <a:pt x="65" y="4"/>
                </a:lnTo>
                <a:lnTo>
                  <a:pt x="65" y="4"/>
                </a:lnTo>
                <a:lnTo>
                  <a:pt x="65" y="4"/>
                </a:lnTo>
                <a:lnTo>
                  <a:pt x="65" y="4"/>
                </a:lnTo>
                <a:lnTo>
                  <a:pt x="65" y="6"/>
                </a:lnTo>
                <a:lnTo>
                  <a:pt x="65" y="6"/>
                </a:lnTo>
                <a:lnTo>
                  <a:pt x="65" y="6"/>
                </a:lnTo>
                <a:lnTo>
                  <a:pt x="63" y="6"/>
                </a:lnTo>
                <a:lnTo>
                  <a:pt x="63" y="6"/>
                </a:lnTo>
                <a:lnTo>
                  <a:pt x="63" y="6"/>
                </a:lnTo>
                <a:lnTo>
                  <a:pt x="63" y="6"/>
                </a:lnTo>
                <a:lnTo>
                  <a:pt x="63" y="6"/>
                </a:lnTo>
                <a:lnTo>
                  <a:pt x="63" y="6"/>
                </a:lnTo>
                <a:lnTo>
                  <a:pt x="61" y="6"/>
                </a:lnTo>
                <a:lnTo>
                  <a:pt x="61" y="6"/>
                </a:lnTo>
                <a:lnTo>
                  <a:pt x="61" y="8"/>
                </a:lnTo>
                <a:lnTo>
                  <a:pt x="61" y="8"/>
                </a:lnTo>
                <a:lnTo>
                  <a:pt x="61" y="8"/>
                </a:lnTo>
                <a:lnTo>
                  <a:pt x="61" y="8"/>
                </a:lnTo>
                <a:lnTo>
                  <a:pt x="61" y="8"/>
                </a:lnTo>
                <a:lnTo>
                  <a:pt x="59" y="8"/>
                </a:lnTo>
                <a:lnTo>
                  <a:pt x="59" y="8"/>
                </a:lnTo>
                <a:lnTo>
                  <a:pt x="59" y="8"/>
                </a:lnTo>
                <a:lnTo>
                  <a:pt x="59" y="8"/>
                </a:lnTo>
                <a:lnTo>
                  <a:pt x="57" y="8"/>
                </a:lnTo>
                <a:lnTo>
                  <a:pt x="57" y="8"/>
                </a:lnTo>
                <a:lnTo>
                  <a:pt x="57" y="8"/>
                </a:lnTo>
                <a:lnTo>
                  <a:pt x="56" y="9"/>
                </a:lnTo>
                <a:lnTo>
                  <a:pt x="56" y="9"/>
                </a:lnTo>
                <a:lnTo>
                  <a:pt x="56" y="9"/>
                </a:lnTo>
                <a:lnTo>
                  <a:pt x="54" y="9"/>
                </a:lnTo>
                <a:lnTo>
                  <a:pt x="54" y="9"/>
                </a:lnTo>
                <a:lnTo>
                  <a:pt x="54" y="9"/>
                </a:lnTo>
                <a:lnTo>
                  <a:pt x="54" y="9"/>
                </a:lnTo>
                <a:lnTo>
                  <a:pt x="54" y="9"/>
                </a:lnTo>
                <a:lnTo>
                  <a:pt x="52" y="9"/>
                </a:lnTo>
                <a:lnTo>
                  <a:pt x="52" y="9"/>
                </a:lnTo>
                <a:lnTo>
                  <a:pt x="52" y="9"/>
                </a:lnTo>
                <a:lnTo>
                  <a:pt x="52" y="11"/>
                </a:lnTo>
                <a:lnTo>
                  <a:pt x="50" y="11"/>
                </a:lnTo>
                <a:lnTo>
                  <a:pt x="50" y="11"/>
                </a:lnTo>
                <a:lnTo>
                  <a:pt x="50" y="11"/>
                </a:lnTo>
                <a:lnTo>
                  <a:pt x="48" y="11"/>
                </a:lnTo>
                <a:lnTo>
                  <a:pt x="48" y="11"/>
                </a:lnTo>
                <a:lnTo>
                  <a:pt x="48" y="11"/>
                </a:lnTo>
                <a:lnTo>
                  <a:pt x="46" y="11"/>
                </a:lnTo>
                <a:lnTo>
                  <a:pt x="46" y="11"/>
                </a:lnTo>
                <a:lnTo>
                  <a:pt x="46" y="11"/>
                </a:lnTo>
                <a:lnTo>
                  <a:pt x="46" y="11"/>
                </a:lnTo>
                <a:lnTo>
                  <a:pt x="44" y="13"/>
                </a:lnTo>
                <a:lnTo>
                  <a:pt x="44" y="13"/>
                </a:lnTo>
                <a:lnTo>
                  <a:pt x="43" y="13"/>
                </a:lnTo>
                <a:lnTo>
                  <a:pt x="43" y="13"/>
                </a:lnTo>
                <a:lnTo>
                  <a:pt x="43" y="13"/>
                </a:lnTo>
                <a:lnTo>
                  <a:pt x="43" y="13"/>
                </a:lnTo>
                <a:lnTo>
                  <a:pt x="41" y="13"/>
                </a:lnTo>
                <a:lnTo>
                  <a:pt x="41" y="13"/>
                </a:lnTo>
                <a:lnTo>
                  <a:pt x="41" y="15"/>
                </a:lnTo>
                <a:lnTo>
                  <a:pt x="41" y="15"/>
                </a:lnTo>
                <a:lnTo>
                  <a:pt x="39" y="15"/>
                </a:lnTo>
                <a:lnTo>
                  <a:pt x="39" y="15"/>
                </a:lnTo>
                <a:lnTo>
                  <a:pt x="39" y="15"/>
                </a:lnTo>
                <a:lnTo>
                  <a:pt x="39" y="17"/>
                </a:lnTo>
                <a:lnTo>
                  <a:pt x="37" y="17"/>
                </a:lnTo>
                <a:lnTo>
                  <a:pt x="37" y="17"/>
                </a:lnTo>
                <a:lnTo>
                  <a:pt x="37" y="17"/>
                </a:lnTo>
                <a:lnTo>
                  <a:pt x="37" y="17"/>
                </a:lnTo>
                <a:lnTo>
                  <a:pt x="37" y="19"/>
                </a:lnTo>
                <a:lnTo>
                  <a:pt x="35" y="19"/>
                </a:lnTo>
                <a:lnTo>
                  <a:pt x="35" y="19"/>
                </a:lnTo>
                <a:lnTo>
                  <a:pt x="35" y="19"/>
                </a:lnTo>
                <a:lnTo>
                  <a:pt x="35" y="19"/>
                </a:lnTo>
                <a:lnTo>
                  <a:pt x="35" y="19"/>
                </a:lnTo>
                <a:lnTo>
                  <a:pt x="35" y="19"/>
                </a:lnTo>
                <a:lnTo>
                  <a:pt x="33" y="20"/>
                </a:lnTo>
                <a:lnTo>
                  <a:pt x="33" y="20"/>
                </a:lnTo>
                <a:lnTo>
                  <a:pt x="33" y="20"/>
                </a:lnTo>
                <a:lnTo>
                  <a:pt x="32" y="20"/>
                </a:lnTo>
                <a:lnTo>
                  <a:pt x="32" y="20"/>
                </a:lnTo>
                <a:lnTo>
                  <a:pt x="32" y="20"/>
                </a:lnTo>
                <a:lnTo>
                  <a:pt x="32" y="22"/>
                </a:lnTo>
                <a:lnTo>
                  <a:pt x="30" y="22"/>
                </a:lnTo>
                <a:lnTo>
                  <a:pt x="30" y="22"/>
                </a:lnTo>
                <a:lnTo>
                  <a:pt x="28" y="22"/>
                </a:lnTo>
                <a:lnTo>
                  <a:pt x="28" y="22"/>
                </a:lnTo>
                <a:lnTo>
                  <a:pt x="26" y="22"/>
                </a:lnTo>
                <a:lnTo>
                  <a:pt x="26" y="24"/>
                </a:lnTo>
                <a:lnTo>
                  <a:pt x="26" y="24"/>
                </a:lnTo>
                <a:lnTo>
                  <a:pt x="24" y="24"/>
                </a:lnTo>
                <a:lnTo>
                  <a:pt x="22" y="24"/>
                </a:lnTo>
                <a:lnTo>
                  <a:pt x="22" y="24"/>
                </a:lnTo>
                <a:lnTo>
                  <a:pt x="22" y="24"/>
                </a:lnTo>
                <a:lnTo>
                  <a:pt x="22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6" y="22"/>
                </a:lnTo>
                <a:lnTo>
                  <a:pt x="26" y="22"/>
                </a:lnTo>
                <a:lnTo>
                  <a:pt x="28" y="22"/>
                </a:lnTo>
                <a:lnTo>
                  <a:pt x="28" y="22"/>
                </a:lnTo>
                <a:lnTo>
                  <a:pt x="28" y="22"/>
                </a:lnTo>
                <a:lnTo>
                  <a:pt x="28" y="22"/>
                </a:lnTo>
                <a:lnTo>
                  <a:pt x="28" y="20"/>
                </a:lnTo>
                <a:lnTo>
                  <a:pt x="30" y="20"/>
                </a:lnTo>
                <a:lnTo>
                  <a:pt x="30" y="20"/>
                </a:lnTo>
                <a:lnTo>
                  <a:pt x="32" y="20"/>
                </a:lnTo>
                <a:lnTo>
                  <a:pt x="32" y="20"/>
                </a:lnTo>
                <a:lnTo>
                  <a:pt x="32" y="20"/>
                </a:lnTo>
                <a:lnTo>
                  <a:pt x="32" y="20"/>
                </a:lnTo>
                <a:lnTo>
                  <a:pt x="32" y="19"/>
                </a:lnTo>
                <a:lnTo>
                  <a:pt x="32" y="19"/>
                </a:lnTo>
                <a:lnTo>
                  <a:pt x="32" y="19"/>
                </a:lnTo>
                <a:lnTo>
                  <a:pt x="33" y="19"/>
                </a:lnTo>
                <a:lnTo>
                  <a:pt x="32" y="19"/>
                </a:lnTo>
                <a:lnTo>
                  <a:pt x="33" y="19"/>
                </a:lnTo>
                <a:lnTo>
                  <a:pt x="33" y="19"/>
                </a:lnTo>
                <a:lnTo>
                  <a:pt x="33" y="19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7" y="17"/>
                </a:lnTo>
                <a:lnTo>
                  <a:pt x="37" y="17"/>
                </a:lnTo>
                <a:lnTo>
                  <a:pt x="37" y="15"/>
                </a:lnTo>
                <a:lnTo>
                  <a:pt x="37" y="15"/>
                </a:lnTo>
                <a:lnTo>
                  <a:pt x="37" y="15"/>
                </a:lnTo>
                <a:lnTo>
                  <a:pt x="37" y="15"/>
                </a:lnTo>
                <a:lnTo>
                  <a:pt x="37" y="15"/>
                </a:lnTo>
                <a:lnTo>
                  <a:pt x="37" y="15"/>
                </a:lnTo>
                <a:lnTo>
                  <a:pt x="37" y="15"/>
                </a:lnTo>
                <a:lnTo>
                  <a:pt x="39" y="15"/>
                </a:lnTo>
                <a:lnTo>
                  <a:pt x="39" y="15"/>
                </a:lnTo>
                <a:lnTo>
                  <a:pt x="39" y="15"/>
                </a:lnTo>
                <a:lnTo>
                  <a:pt x="39" y="15"/>
                </a:lnTo>
                <a:lnTo>
                  <a:pt x="39" y="13"/>
                </a:lnTo>
                <a:lnTo>
                  <a:pt x="39" y="13"/>
                </a:lnTo>
                <a:lnTo>
                  <a:pt x="39" y="13"/>
                </a:lnTo>
                <a:lnTo>
                  <a:pt x="41" y="13"/>
                </a:lnTo>
                <a:lnTo>
                  <a:pt x="41" y="13"/>
                </a:lnTo>
                <a:lnTo>
                  <a:pt x="41" y="13"/>
                </a:lnTo>
                <a:lnTo>
                  <a:pt x="41" y="13"/>
                </a:lnTo>
                <a:lnTo>
                  <a:pt x="41" y="13"/>
                </a:lnTo>
                <a:lnTo>
                  <a:pt x="41" y="13"/>
                </a:lnTo>
                <a:lnTo>
                  <a:pt x="41" y="13"/>
                </a:lnTo>
                <a:lnTo>
                  <a:pt x="41" y="13"/>
                </a:lnTo>
                <a:lnTo>
                  <a:pt x="41" y="13"/>
                </a:lnTo>
                <a:lnTo>
                  <a:pt x="43" y="13"/>
                </a:lnTo>
                <a:lnTo>
                  <a:pt x="43" y="11"/>
                </a:lnTo>
                <a:lnTo>
                  <a:pt x="43" y="11"/>
                </a:lnTo>
                <a:lnTo>
                  <a:pt x="43" y="11"/>
                </a:lnTo>
                <a:lnTo>
                  <a:pt x="43" y="11"/>
                </a:lnTo>
                <a:lnTo>
                  <a:pt x="44" y="11"/>
                </a:lnTo>
                <a:lnTo>
                  <a:pt x="44" y="11"/>
                </a:lnTo>
                <a:lnTo>
                  <a:pt x="44" y="11"/>
                </a:lnTo>
                <a:lnTo>
                  <a:pt x="44" y="11"/>
                </a:lnTo>
                <a:lnTo>
                  <a:pt x="46" y="11"/>
                </a:lnTo>
                <a:lnTo>
                  <a:pt x="46" y="11"/>
                </a:lnTo>
                <a:lnTo>
                  <a:pt x="46" y="11"/>
                </a:lnTo>
                <a:lnTo>
                  <a:pt x="46" y="11"/>
                </a:lnTo>
                <a:lnTo>
                  <a:pt x="46" y="11"/>
                </a:lnTo>
                <a:lnTo>
                  <a:pt x="48" y="11"/>
                </a:lnTo>
                <a:lnTo>
                  <a:pt x="48" y="9"/>
                </a:lnTo>
                <a:lnTo>
                  <a:pt x="48" y="9"/>
                </a:lnTo>
                <a:lnTo>
                  <a:pt x="48" y="9"/>
                </a:lnTo>
                <a:lnTo>
                  <a:pt x="48" y="9"/>
                </a:lnTo>
                <a:lnTo>
                  <a:pt x="48" y="9"/>
                </a:lnTo>
                <a:lnTo>
                  <a:pt x="50" y="9"/>
                </a:lnTo>
                <a:lnTo>
                  <a:pt x="50" y="9"/>
                </a:lnTo>
                <a:lnTo>
                  <a:pt x="50" y="9"/>
                </a:lnTo>
                <a:lnTo>
                  <a:pt x="50" y="9"/>
                </a:lnTo>
                <a:lnTo>
                  <a:pt x="50" y="9"/>
                </a:lnTo>
                <a:lnTo>
                  <a:pt x="52" y="9"/>
                </a:lnTo>
                <a:lnTo>
                  <a:pt x="52" y="9"/>
                </a:lnTo>
                <a:lnTo>
                  <a:pt x="52" y="9"/>
                </a:lnTo>
                <a:lnTo>
                  <a:pt x="52" y="9"/>
                </a:lnTo>
                <a:lnTo>
                  <a:pt x="54" y="8"/>
                </a:lnTo>
                <a:lnTo>
                  <a:pt x="54" y="8"/>
                </a:lnTo>
                <a:lnTo>
                  <a:pt x="54" y="8"/>
                </a:lnTo>
                <a:lnTo>
                  <a:pt x="54" y="8"/>
                </a:lnTo>
                <a:lnTo>
                  <a:pt x="56" y="8"/>
                </a:lnTo>
                <a:lnTo>
                  <a:pt x="56" y="8"/>
                </a:lnTo>
                <a:lnTo>
                  <a:pt x="56" y="8"/>
                </a:lnTo>
                <a:lnTo>
                  <a:pt x="56" y="8"/>
                </a:lnTo>
                <a:lnTo>
                  <a:pt x="57" y="8"/>
                </a:lnTo>
                <a:lnTo>
                  <a:pt x="57" y="8"/>
                </a:lnTo>
                <a:lnTo>
                  <a:pt x="57" y="8"/>
                </a:lnTo>
                <a:lnTo>
                  <a:pt x="57" y="8"/>
                </a:lnTo>
                <a:lnTo>
                  <a:pt x="59" y="8"/>
                </a:lnTo>
                <a:lnTo>
                  <a:pt x="59" y="6"/>
                </a:lnTo>
                <a:lnTo>
                  <a:pt x="59" y="6"/>
                </a:lnTo>
                <a:lnTo>
                  <a:pt x="59" y="6"/>
                </a:lnTo>
                <a:lnTo>
                  <a:pt x="59" y="6"/>
                </a:lnTo>
                <a:lnTo>
                  <a:pt x="59" y="6"/>
                </a:lnTo>
                <a:lnTo>
                  <a:pt x="59" y="6"/>
                </a:lnTo>
                <a:lnTo>
                  <a:pt x="61" y="6"/>
                </a:lnTo>
                <a:lnTo>
                  <a:pt x="61" y="6"/>
                </a:lnTo>
                <a:lnTo>
                  <a:pt x="61" y="6"/>
                </a:lnTo>
                <a:lnTo>
                  <a:pt x="61" y="6"/>
                </a:lnTo>
                <a:lnTo>
                  <a:pt x="61" y="6"/>
                </a:lnTo>
                <a:lnTo>
                  <a:pt x="61" y="6"/>
                </a:lnTo>
                <a:lnTo>
                  <a:pt x="61" y="6"/>
                </a:lnTo>
                <a:lnTo>
                  <a:pt x="63" y="4"/>
                </a:lnTo>
                <a:lnTo>
                  <a:pt x="63" y="4"/>
                </a:lnTo>
                <a:lnTo>
                  <a:pt x="63" y="4"/>
                </a:lnTo>
                <a:lnTo>
                  <a:pt x="63" y="4"/>
                </a:lnTo>
                <a:lnTo>
                  <a:pt x="63" y="4"/>
                </a:lnTo>
                <a:lnTo>
                  <a:pt x="63" y="4"/>
                </a:lnTo>
                <a:lnTo>
                  <a:pt x="63" y="4"/>
                </a:lnTo>
                <a:lnTo>
                  <a:pt x="65" y="4"/>
                </a:lnTo>
                <a:lnTo>
                  <a:pt x="65" y="4"/>
                </a:lnTo>
                <a:lnTo>
                  <a:pt x="65" y="4"/>
                </a:lnTo>
                <a:lnTo>
                  <a:pt x="65" y="4"/>
                </a:lnTo>
                <a:lnTo>
                  <a:pt x="65" y="4"/>
                </a:lnTo>
                <a:lnTo>
                  <a:pt x="65" y="2"/>
                </a:lnTo>
                <a:lnTo>
                  <a:pt x="65" y="2"/>
                </a:lnTo>
                <a:lnTo>
                  <a:pt x="65" y="2"/>
                </a:lnTo>
                <a:lnTo>
                  <a:pt x="65" y="2"/>
                </a:lnTo>
                <a:lnTo>
                  <a:pt x="65" y="2"/>
                </a:lnTo>
                <a:lnTo>
                  <a:pt x="65" y="2"/>
                </a:lnTo>
                <a:lnTo>
                  <a:pt x="65" y="2"/>
                </a:lnTo>
                <a:lnTo>
                  <a:pt x="65" y="2"/>
                </a:lnTo>
                <a:lnTo>
                  <a:pt x="65" y="2"/>
                </a:lnTo>
                <a:lnTo>
                  <a:pt x="65" y="2"/>
                </a:lnTo>
                <a:lnTo>
                  <a:pt x="65" y="0"/>
                </a:lnTo>
                <a:lnTo>
                  <a:pt x="65" y="0"/>
                </a:lnTo>
                <a:lnTo>
                  <a:pt x="65" y="0"/>
                </a:lnTo>
                <a:lnTo>
                  <a:pt x="65" y="0"/>
                </a:lnTo>
                <a:lnTo>
                  <a:pt x="65" y="0"/>
                </a:lnTo>
                <a:lnTo>
                  <a:pt x="65" y="0"/>
                </a:lnTo>
                <a:lnTo>
                  <a:pt x="67" y="0"/>
                </a:lnTo>
                <a:lnTo>
                  <a:pt x="67" y="0"/>
                </a:lnTo>
                <a:lnTo>
                  <a:pt x="65" y="0"/>
                </a:lnTo>
                <a:lnTo>
                  <a:pt x="65" y="0"/>
                </a:lnTo>
                <a:lnTo>
                  <a:pt x="65" y="0"/>
                </a:lnTo>
                <a:lnTo>
                  <a:pt x="65" y="0"/>
                </a:lnTo>
                <a:lnTo>
                  <a:pt x="63" y="0"/>
                </a:lnTo>
                <a:lnTo>
                  <a:pt x="63" y="0"/>
                </a:lnTo>
                <a:lnTo>
                  <a:pt x="63" y="2"/>
                </a:lnTo>
                <a:lnTo>
                  <a:pt x="63" y="2"/>
                </a:lnTo>
                <a:lnTo>
                  <a:pt x="63" y="2"/>
                </a:lnTo>
                <a:lnTo>
                  <a:pt x="61" y="2"/>
                </a:lnTo>
                <a:lnTo>
                  <a:pt x="61" y="2"/>
                </a:lnTo>
                <a:lnTo>
                  <a:pt x="61" y="2"/>
                </a:lnTo>
                <a:lnTo>
                  <a:pt x="61" y="2"/>
                </a:lnTo>
                <a:lnTo>
                  <a:pt x="59" y="2"/>
                </a:lnTo>
                <a:lnTo>
                  <a:pt x="59" y="2"/>
                </a:lnTo>
                <a:lnTo>
                  <a:pt x="59" y="2"/>
                </a:lnTo>
                <a:lnTo>
                  <a:pt x="59" y="2"/>
                </a:lnTo>
                <a:lnTo>
                  <a:pt x="57" y="2"/>
                </a:lnTo>
                <a:lnTo>
                  <a:pt x="57" y="2"/>
                </a:lnTo>
                <a:lnTo>
                  <a:pt x="56" y="2"/>
                </a:lnTo>
                <a:lnTo>
                  <a:pt x="56" y="4"/>
                </a:lnTo>
                <a:lnTo>
                  <a:pt x="56" y="4"/>
                </a:lnTo>
                <a:lnTo>
                  <a:pt x="54" y="4"/>
                </a:lnTo>
                <a:lnTo>
                  <a:pt x="54" y="4"/>
                </a:lnTo>
                <a:lnTo>
                  <a:pt x="54" y="4"/>
                </a:lnTo>
                <a:lnTo>
                  <a:pt x="52" y="4"/>
                </a:lnTo>
                <a:lnTo>
                  <a:pt x="52" y="4"/>
                </a:lnTo>
                <a:lnTo>
                  <a:pt x="52" y="4"/>
                </a:lnTo>
                <a:lnTo>
                  <a:pt x="50" y="4"/>
                </a:lnTo>
                <a:lnTo>
                  <a:pt x="50" y="4"/>
                </a:lnTo>
                <a:lnTo>
                  <a:pt x="50" y="4"/>
                </a:lnTo>
                <a:lnTo>
                  <a:pt x="48" y="4"/>
                </a:lnTo>
                <a:lnTo>
                  <a:pt x="48" y="6"/>
                </a:lnTo>
                <a:lnTo>
                  <a:pt x="48" y="6"/>
                </a:lnTo>
                <a:lnTo>
                  <a:pt x="46" y="6"/>
                </a:lnTo>
                <a:lnTo>
                  <a:pt x="46" y="6"/>
                </a:lnTo>
                <a:lnTo>
                  <a:pt x="44" y="6"/>
                </a:lnTo>
                <a:lnTo>
                  <a:pt x="44" y="6"/>
                </a:lnTo>
                <a:lnTo>
                  <a:pt x="43" y="6"/>
                </a:lnTo>
                <a:lnTo>
                  <a:pt x="41" y="6"/>
                </a:lnTo>
                <a:lnTo>
                  <a:pt x="41" y="6"/>
                </a:lnTo>
                <a:lnTo>
                  <a:pt x="39" y="8"/>
                </a:lnTo>
                <a:lnTo>
                  <a:pt x="39" y="8"/>
                </a:lnTo>
                <a:lnTo>
                  <a:pt x="37" y="8"/>
                </a:lnTo>
                <a:lnTo>
                  <a:pt x="37" y="8"/>
                </a:lnTo>
                <a:lnTo>
                  <a:pt x="35" y="8"/>
                </a:lnTo>
                <a:lnTo>
                  <a:pt x="35" y="8"/>
                </a:lnTo>
                <a:lnTo>
                  <a:pt x="33" y="8"/>
                </a:lnTo>
                <a:lnTo>
                  <a:pt x="33" y="8"/>
                </a:lnTo>
                <a:lnTo>
                  <a:pt x="32" y="8"/>
                </a:lnTo>
                <a:lnTo>
                  <a:pt x="30" y="8"/>
                </a:lnTo>
                <a:lnTo>
                  <a:pt x="28" y="8"/>
                </a:lnTo>
                <a:lnTo>
                  <a:pt x="28" y="8"/>
                </a:lnTo>
                <a:lnTo>
                  <a:pt x="26" y="8"/>
                </a:lnTo>
                <a:lnTo>
                  <a:pt x="26" y="8"/>
                </a:lnTo>
                <a:lnTo>
                  <a:pt x="24" y="8"/>
                </a:lnTo>
                <a:lnTo>
                  <a:pt x="22" y="8"/>
                </a:lnTo>
                <a:lnTo>
                  <a:pt x="22" y="8"/>
                </a:lnTo>
                <a:lnTo>
                  <a:pt x="21" y="8"/>
                </a:lnTo>
                <a:lnTo>
                  <a:pt x="21" y="9"/>
                </a:lnTo>
                <a:lnTo>
                  <a:pt x="21" y="9"/>
                </a:lnTo>
                <a:lnTo>
                  <a:pt x="19" y="9"/>
                </a:lnTo>
                <a:lnTo>
                  <a:pt x="19" y="9"/>
                </a:lnTo>
                <a:lnTo>
                  <a:pt x="17" y="9"/>
                </a:lnTo>
                <a:lnTo>
                  <a:pt x="17" y="9"/>
                </a:lnTo>
                <a:lnTo>
                  <a:pt x="15" y="9"/>
                </a:lnTo>
                <a:lnTo>
                  <a:pt x="15" y="9"/>
                </a:lnTo>
                <a:lnTo>
                  <a:pt x="13" y="11"/>
                </a:lnTo>
                <a:lnTo>
                  <a:pt x="13" y="11"/>
                </a:lnTo>
                <a:lnTo>
                  <a:pt x="11" y="11"/>
                </a:lnTo>
                <a:lnTo>
                  <a:pt x="11" y="11"/>
                </a:lnTo>
                <a:lnTo>
                  <a:pt x="10" y="11"/>
                </a:lnTo>
                <a:lnTo>
                  <a:pt x="8" y="13"/>
                </a:lnTo>
                <a:lnTo>
                  <a:pt x="8" y="13"/>
                </a:lnTo>
                <a:lnTo>
                  <a:pt x="6" y="13"/>
                </a:lnTo>
                <a:lnTo>
                  <a:pt x="4" y="13"/>
                </a:lnTo>
                <a:lnTo>
                  <a:pt x="4" y="13"/>
                </a:lnTo>
                <a:lnTo>
                  <a:pt x="2" y="15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2" y="13"/>
                </a:lnTo>
                <a:lnTo>
                  <a:pt x="2" y="13"/>
                </a:lnTo>
                <a:lnTo>
                  <a:pt x="4" y="13"/>
                </a:lnTo>
                <a:lnTo>
                  <a:pt x="4" y="13"/>
                </a:lnTo>
                <a:lnTo>
                  <a:pt x="4" y="13"/>
                </a:lnTo>
                <a:lnTo>
                  <a:pt x="6" y="13"/>
                </a:lnTo>
                <a:lnTo>
                  <a:pt x="6" y="13"/>
                </a:lnTo>
                <a:lnTo>
                  <a:pt x="8" y="11"/>
                </a:lnTo>
                <a:lnTo>
                  <a:pt x="8" y="11"/>
                </a:lnTo>
                <a:lnTo>
                  <a:pt x="10" y="11"/>
                </a:lnTo>
                <a:lnTo>
                  <a:pt x="10" y="11"/>
                </a:lnTo>
                <a:lnTo>
                  <a:pt x="11" y="11"/>
                </a:lnTo>
                <a:lnTo>
                  <a:pt x="11" y="11"/>
                </a:lnTo>
                <a:lnTo>
                  <a:pt x="13" y="11"/>
                </a:lnTo>
                <a:lnTo>
                  <a:pt x="13" y="9"/>
                </a:lnTo>
                <a:lnTo>
                  <a:pt x="13" y="9"/>
                </a:lnTo>
                <a:lnTo>
                  <a:pt x="15" y="9"/>
                </a:lnTo>
                <a:lnTo>
                  <a:pt x="15" y="9"/>
                </a:lnTo>
                <a:lnTo>
                  <a:pt x="17" y="9"/>
                </a:lnTo>
                <a:lnTo>
                  <a:pt x="17" y="9"/>
                </a:lnTo>
                <a:lnTo>
                  <a:pt x="19" y="8"/>
                </a:lnTo>
                <a:lnTo>
                  <a:pt x="19" y="8"/>
                </a:lnTo>
                <a:lnTo>
                  <a:pt x="19" y="8"/>
                </a:lnTo>
                <a:lnTo>
                  <a:pt x="21" y="8"/>
                </a:lnTo>
                <a:lnTo>
                  <a:pt x="21" y="8"/>
                </a:lnTo>
                <a:lnTo>
                  <a:pt x="22" y="8"/>
                </a:lnTo>
                <a:lnTo>
                  <a:pt x="22" y="8"/>
                </a:lnTo>
                <a:lnTo>
                  <a:pt x="22" y="8"/>
                </a:lnTo>
                <a:lnTo>
                  <a:pt x="24" y="8"/>
                </a:lnTo>
                <a:lnTo>
                  <a:pt x="24" y="8"/>
                </a:lnTo>
                <a:lnTo>
                  <a:pt x="26" y="8"/>
                </a:lnTo>
                <a:lnTo>
                  <a:pt x="26" y="8"/>
                </a:lnTo>
                <a:lnTo>
                  <a:pt x="28" y="8"/>
                </a:lnTo>
                <a:lnTo>
                  <a:pt x="28" y="8"/>
                </a:lnTo>
                <a:lnTo>
                  <a:pt x="28" y="8"/>
                </a:lnTo>
                <a:lnTo>
                  <a:pt x="30" y="8"/>
                </a:lnTo>
                <a:lnTo>
                  <a:pt x="30" y="8"/>
                </a:lnTo>
                <a:lnTo>
                  <a:pt x="32" y="8"/>
                </a:lnTo>
                <a:lnTo>
                  <a:pt x="33" y="8"/>
                </a:lnTo>
                <a:lnTo>
                  <a:pt x="35" y="8"/>
                </a:lnTo>
                <a:lnTo>
                  <a:pt x="35" y="6"/>
                </a:lnTo>
                <a:lnTo>
                  <a:pt x="35" y="6"/>
                </a:lnTo>
                <a:lnTo>
                  <a:pt x="37" y="6"/>
                </a:lnTo>
                <a:lnTo>
                  <a:pt x="37" y="6"/>
                </a:lnTo>
                <a:lnTo>
                  <a:pt x="37" y="6"/>
                </a:lnTo>
                <a:lnTo>
                  <a:pt x="39" y="6"/>
                </a:lnTo>
                <a:lnTo>
                  <a:pt x="39" y="6"/>
                </a:lnTo>
                <a:lnTo>
                  <a:pt x="41" y="6"/>
                </a:lnTo>
                <a:lnTo>
                  <a:pt x="41" y="6"/>
                </a:lnTo>
                <a:lnTo>
                  <a:pt x="41" y="6"/>
                </a:lnTo>
                <a:lnTo>
                  <a:pt x="41" y="6"/>
                </a:lnTo>
                <a:lnTo>
                  <a:pt x="43" y="6"/>
                </a:lnTo>
                <a:lnTo>
                  <a:pt x="43" y="6"/>
                </a:lnTo>
                <a:lnTo>
                  <a:pt x="43" y="6"/>
                </a:lnTo>
                <a:lnTo>
                  <a:pt x="44" y="4"/>
                </a:lnTo>
                <a:lnTo>
                  <a:pt x="44" y="4"/>
                </a:lnTo>
                <a:lnTo>
                  <a:pt x="46" y="4"/>
                </a:lnTo>
                <a:lnTo>
                  <a:pt x="46" y="4"/>
                </a:lnTo>
                <a:lnTo>
                  <a:pt x="48" y="4"/>
                </a:lnTo>
                <a:lnTo>
                  <a:pt x="48" y="4"/>
                </a:lnTo>
                <a:lnTo>
                  <a:pt x="48" y="4"/>
                </a:lnTo>
                <a:lnTo>
                  <a:pt x="50" y="4"/>
                </a:lnTo>
                <a:lnTo>
                  <a:pt x="50" y="4"/>
                </a:lnTo>
                <a:lnTo>
                  <a:pt x="50" y="4"/>
                </a:lnTo>
                <a:lnTo>
                  <a:pt x="50" y="4"/>
                </a:lnTo>
                <a:lnTo>
                  <a:pt x="52" y="4"/>
                </a:lnTo>
                <a:lnTo>
                  <a:pt x="52" y="4"/>
                </a:lnTo>
                <a:lnTo>
                  <a:pt x="52" y="2"/>
                </a:lnTo>
                <a:lnTo>
                  <a:pt x="54" y="2"/>
                </a:lnTo>
                <a:lnTo>
                  <a:pt x="54" y="2"/>
                </a:lnTo>
                <a:lnTo>
                  <a:pt x="54" y="2"/>
                </a:lnTo>
                <a:lnTo>
                  <a:pt x="56" y="2"/>
                </a:lnTo>
                <a:lnTo>
                  <a:pt x="56" y="2"/>
                </a:lnTo>
                <a:lnTo>
                  <a:pt x="56" y="2"/>
                </a:lnTo>
                <a:lnTo>
                  <a:pt x="56" y="2"/>
                </a:lnTo>
                <a:lnTo>
                  <a:pt x="57" y="2"/>
                </a:lnTo>
                <a:lnTo>
                  <a:pt x="57" y="2"/>
                </a:lnTo>
                <a:lnTo>
                  <a:pt x="57" y="2"/>
                </a:lnTo>
                <a:lnTo>
                  <a:pt x="59" y="2"/>
                </a:lnTo>
                <a:lnTo>
                  <a:pt x="59" y="2"/>
                </a:lnTo>
                <a:lnTo>
                  <a:pt x="59" y="2"/>
                </a:lnTo>
                <a:lnTo>
                  <a:pt x="59" y="0"/>
                </a:lnTo>
                <a:lnTo>
                  <a:pt x="61" y="0"/>
                </a:lnTo>
                <a:lnTo>
                  <a:pt x="61" y="0"/>
                </a:lnTo>
                <a:lnTo>
                  <a:pt x="61" y="0"/>
                </a:lnTo>
                <a:lnTo>
                  <a:pt x="61" y="0"/>
                </a:lnTo>
                <a:lnTo>
                  <a:pt x="61" y="0"/>
                </a:lnTo>
                <a:lnTo>
                  <a:pt x="63" y="0"/>
                </a:lnTo>
                <a:lnTo>
                  <a:pt x="63" y="0"/>
                </a:lnTo>
                <a:lnTo>
                  <a:pt x="61" y="0"/>
                </a:lnTo>
                <a:lnTo>
                  <a:pt x="63" y="0"/>
                </a:lnTo>
                <a:lnTo>
                  <a:pt x="65" y="0"/>
                </a:lnTo>
                <a:lnTo>
                  <a:pt x="67" y="0"/>
                </a:lnTo>
                <a:lnTo>
                  <a:pt x="68" y="0"/>
                </a:lnTo>
                <a:lnTo>
                  <a:pt x="70" y="0"/>
                </a:lnTo>
                <a:lnTo>
                  <a:pt x="70" y="0"/>
                </a:lnTo>
                <a:close/>
              </a:path>
            </a:pathLst>
          </a:custGeom>
          <a:solidFill>
            <a:srgbClr val="C0FE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24" name="Freeform 2380"/>
          <p:cNvSpPr>
            <a:spLocks/>
          </p:cNvSpPr>
          <p:nvPr/>
        </p:nvSpPr>
        <p:spPr bwMode="auto">
          <a:xfrm>
            <a:off x="1822450" y="2630488"/>
            <a:ext cx="65088" cy="19050"/>
          </a:xfrm>
          <a:custGeom>
            <a:avLst/>
            <a:gdLst>
              <a:gd name="T0" fmla="*/ 70 w 81"/>
              <a:gd name="T1" fmla="*/ 0 h 24"/>
              <a:gd name="T2" fmla="*/ 72 w 81"/>
              <a:gd name="T3" fmla="*/ 2 h 24"/>
              <a:gd name="T4" fmla="*/ 76 w 81"/>
              <a:gd name="T5" fmla="*/ 4 h 24"/>
              <a:gd name="T6" fmla="*/ 78 w 81"/>
              <a:gd name="T7" fmla="*/ 6 h 24"/>
              <a:gd name="T8" fmla="*/ 78 w 81"/>
              <a:gd name="T9" fmla="*/ 9 h 24"/>
              <a:gd name="T10" fmla="*/ 79 w 81"/>
              <a:gd name="T11" fmla="*/ 11 h 24"/>
              <a:gd name="T12" fmla="*/ 79 w 81"/>
              <a:gd name="T13" fmla="*/ 15 h 24"/>
              <a:gd name="T14" fmla="*/ 78 w 81"/>
              <a:gd name="T15" fmla="*/ 17 h 24"/>
              <a:gd name="T16" fmla="*/ 78 w 81"/>
              <a:gd name="T17" fmla="*/ 13 h 24"/>
              <a:gd name="T18" fmla="*/ 76 w 81"/>
              <a:gd name="T19" fmla="*/ 9 h 24"/>
              <a:gd name="T20" fmla="*/ 74 w 81"/>
              <a:gd name="T21" fmla="*/ 8 h 24"/>
              <a:gd name="T22" fmla="*/ 74 w 81"/>
              <a:gd name="T23" fmla="*/ 8 h 24"/>
              <a:gd name="T24" fmla="*/ 74 w 81"/>
              <a:gd name="T25" fmla="*/ 6 h 24"/>
              <a:gd name="T26" fmla="*/ 70 w 81"/>
              <a:gd name="T27" fmla="*/ 4 h 24"/>
              <a:gd name="T28" fmla="*/ 68 w 81"/>
              <a:gd name="T29" fmla="*/ 2 h 24"/>
              <a:gd name="T30" fmla="*/ 67 w 81"/>
              <a:gd name="T31" fmla="*/ 0 h 24"/>
              <a:gd name="T32" fmla="*/ 68 w 81"/>
              <a:gd name="T33" fmla="*/ 2 h 24"/>
              <a:gd name="T34" fmla="*/ 67 w 81"/>
              <a:gd name="T35" fmla="*/ 4 h 24"/>
              <a:gd name="T36" fmla="*/ 65 w 81"/>
              <a:gd name="T37" fmla="*/ 4 h 24"/>
              <a:gd name="T38" fmla="*/ 61 w 81"/>
              <a:gd name="T39" fmla="*/ 6 h 24"/>
              <a:gd name="T40" fmla="*/ 59 w 81"/>
              <a:gd name="T41" fmla="*/ 8 h 24"/>
              <a:gd name="T42" fmla="*/ 54 w 81"/>
              <a:gd name="T43" fmla="*/ 9 h 24"/>
              <a:gd name="T44" fmla="*/ 48 w 81"/>
              <a:gd name="T45" fmla="*/ 11 h 24"/>
              <a:gd name="T46" fmla="*/ 43 w 81"/>
              <a:gd name="T47" fmla="*/ 13 h 24"/>
              <a:gd name="T48" fmla="*/ 37 w 81"/>
              <a:gd name="T49" fmla="*/ 17 h 24"/>
              <a:gd name="T50" fmla="*/ 35 w 81"/>
              <a:gd name="T51" fmla="*/ 19 h 24"/>
              <a:gd name="T52" fmla="*/ 28 w 81"/>
              <a:gd name="T53" fmla="*/ 22 h 24"/>
              <a:gd name="T54" fmla="*/ 24 w 81"/>
              <a:gd name="T55" fmla="*/ 24 h 24"/>
              <a:gd name="T56" fmla="*/ 30 w 81"/>
              <a:gd name="T57" fmla="*/ 20 h 24"/>
              <a:gd name="T58" fmla="*/ 32 w 81"/>
              <a:gd name="T59" fmla="*/ 19 h 24"/>
              <a:gd name="T60" fmla="*/ 35 w 81"/>
              <a:gd name="T61" fmla="*/ 17 h 24"/>
              <a:gd name="T62" fmla="*/ 37 w 81"/>
              <a:gd name="T63" fmla="*/ 15 h 24"/>
              <a:gd name="T64" fmla="*/ 41 w 81"/>
              <a:gd name="T65" fmla="*/ 13 h 24"/>
              <a:gd name="T66" fmla="*/ 43 w 81"/>
              <a:gd name="T67" fmla="*/ 11 h 24"/>
              <a:gd name="T68" fmla="*/ 46 w 81"/>
              <a:gd name="T69" fmla="*/ 11 h 24"/>
              <a:gd name="T70" fmla="*/ 50 w 81"/>
              <a:gd name="T71" fmla="*/ 9 h 24"/>
              <a:gd name="T72" fmla="*/ 56 w 81"/>
              <a:gd name="T73" fmla="*/ 8 h 24"/>
              <a:gd name="T74" fmla="*/ 59 w 81"/>
              <a:gd name="T75" fmla="*/ 6 h 24"/>
              <a:gd name="T76" fmla="*/ 61 w 81"/>
              <a:gd name="T77" fmla="*/ 6 h 24"/>
              <a:gd name="T78" fmla="*/ 65 w 81"/>
              <a:gd name="T79" fmla="*/ 4 h 24"/>
              <a:gd name="T80" fmla="*/ 65 w 81"/>
              <a:gd name="T81" fmla="*/ 2 h 24"/>
              <a:gd name="T82" fmla="*/ 67 w 81"/>
              <a:gd name="T83" fmla="*/ 0 h 24"/>
              <a:gd name="T84" fmla="*/ 63 w 81"/>
              <a:gd name="T85" fmla="*/ 2 h 24"/>
              <a:gd name="T86" fmla="*/ 57 w 81"/>
              <a:gd name="T87" fmla="*/ 2 h 24"/>
              <a:gd name="T88" fmla="*/ 50 w 81"/>
              <a:gd name="T89" fmla="*/ 4 h 24"/>
              <a:gd name="T90" fmla="*/ 43 w 81"/>
              <a:gd name="T91" fmla="*/ 6 h 24"/>
              <a:gd name="T92" fmla="*/ 33 w 81"/>
              <a:gd name="T93" fmla="*/ 8 h 24"/>
              <a:gd name="T94" fmla="*/ 21 w 81"/>
              <a:gd name="T95" fmla="*/ 8 h 24"/>
              <a:gd name="T96" fmla="*/ 13 w 81"/>
              <a:gd name="T97" fmla="*/ 11 h 24"/>
              <a:gd name="T98" fmla="*/ 0 w 81"/>
              <a:gd name="T99" fmla="*/ 15 h 24"/>
              <a:gd name="T100" fmla="*/ 8 w 81"/>
              <a:gd name="T101" fmla="*/ 11 h 24"/>
              <a:gd name="T102" fmla="*/ 15 w 81"/>
              <a:gd name="T103" fmla="*/ 9 h 24"/>
              <a:gd name="T104" fmla="*/ 22 w 81"/>
              <a:gd name="T105" fmla="*/ 8 h 24"/>
              <a:gd name="T106" fmla="*/ 32 w 81"/>
              <a:gd name="T107" fmla="*/ 8 h 24"/>
              <a:gd name="T108" fmla="*/ 41 w 81"/>
              <a:gd name="T109" fmla="*/ 6 h 24"/>
              <a:gd name="T110" fmla="*/ 46 w 81"/>
              <a:gd name="T111" fmla="*/ 4 h 24"/>
              <a:gd name="T112" fmla="*/ 52 w 81"/>
              <a:gd name="T113" fmla="*/ 2 h 24"/>
              <a:gd name="T114" fmla="*/ 57 w 81"/>
              <a:gd name="T115" fmla="*/ 2 h 24"/>
              <a:gd name="T116" fmla="*/ 63 w 81"/>
              <a:gd name="T11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81" h="24">
                <a:moveTo>
                  <a:pt x="70" y="0"/>
                </a:moveTo>
                <a:lnTo>
                  <a:pt x="70" y="0"/>
                </a:lnTo>
                <a:lnTo>
                  <a:pt x="70" y="0"/>
                </a:lnTo>
                <a:lnTo>
                  <a:pt x="70" y="0"/>
                </a:lnTo>
                <a:lnTo>
                  <a:pt x="70" y="0"/>
                </a:lnTo>
                <a:lnTo>
                  <a:pt x="70" y="0"/>
                </a:lnTo>
                <a:lnTo>
                  <a:pt x="70" y="0"/>
                </a:lnTo>
                <a:lnTo>
                  <a:pt x="70" y="0"/>
                </a:lnTo>
                <a:lnTo>
                  <a:pt x="70" y="0"/>
                </a:lnTo>
                <a:lnTo>
                  <a:pt x="70" y="0"/>
                </a:lnTo>
                <a:lnTo>
                  <a:pt x="72" y="0"/>
                </a:lnTo>
                <a:lnTo>
                  <a:pt x="72" y="0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2" y="2"/>
                </a:lnTo>
                <a:lnTo>
                  <a:pt x="74" y="2"/>
                </a:lnTo>
                <a:lnTo>
                  <a:pt x="74" y="2"/>
                </a:lnTo>
                <a:lnTo>
                  <a:pt x="74" y="2"/>
                </a:lnTo>
                <a:lnTo>
                  <a:pt x="74" y="4"/>
                </a:lnTo>
                <a:lnTo>
                  <a:pt x="74" y="4"/>
                </a:lnTo>
                <a:lnTo>
                  <a:pt x="74" y="4"/>
                </a:lnTo>
                <a:lnTo>
                  <a:pt x="74" y="4"/>
                </a:lnTo>
                <a:lnTo>
                  <a:pt x="74" y="4"/>
                </a:lnTo>
                <a:lnTo>
                  <a:pt x="76" y="4"/>
                </a:lnTo>
                <a:lnTo>
                  <a:pt x="76" y="4"/>
                </a:lnTo>
                <a:lnTo>
                  <a:pt x="76" y="4"/>
                </a:lnTo>
                <a:lnTo>
                  <a:pt x="76" y="4"/>
                </a:lnTo>
                <a:lnTo>
                  <a:pt x="76" y="6"/>
                </a:lnTo>
                <a:lnTo>
                  <a:pt x="76" y="6"/>
                </a:lnTo>
                <a:lnTo>
                  <a:pt x="76" y="6"/>
                </a:lnTo>
                <a:lnTo>
                  <a:pt x="76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8"/>
                </a:lnTo>
                <a:lnTo>
                  <a:pt x="78" y="8"/>
                </a:lnTo>
                <a:lnTo>
                  <a:pt x="78" y="8"/>
                </a:lnTo>
                <a:lnTo>
                  <a:pt x="78" y="8"/>
                </a:lnTo>
                <a:lnTo>
                  <a:pt x="78" y="8"/>
                </a:lnTo>
                <a:lnTo>
                  <a:pt x="78" y="8"/>
                </a:lnTo>
                <a:lnTo>
                  <a:pt x="78" y="9"/>
                </a:lnTo>
                <a:lnTo>
                  <a:pt x="78" y="9"/>
                </a:lnTo>
                <a:lnTo>
                  <a:pt x="78" y="9"/>
                </a:lnTo>
                <a:lnTo>
                  <a:pt x="78" y="9"/>
                </a:lnTo>
                <a:lnTo>
                  <a:pt x="78" y="9"/>
                </a:lnTo>
                <a:lnTo>
                  <a:pt x="79" y="9"/>
                </a:lnTo>
                <a:lnTo>
                  <a:pt x="79" y="9"/>
                </a:lnTo>
                <a:lnTo>
                  <a:pt x="79" y="9"/>
                </a:lnTo>
                <a:lnTo>
                  <a:pt x="79" y="9"/>
                </a:lnTo>
                <a:lnTo>
                  <a:pt x="79" y="11"/>
                </a:lnTo>
                <a:lnTo>
                  <a:pt x="79" y="11"/>
                </a:lnTo>
                <a:lnTo>
                  <a:pt x="79" y="11"/>
                </a:lnTo>
                <a:lnTo>
                  <a:pt x="81" y="11"/>
                </a:lnTo>
                <a:lnTo>
                  <a:pt x="81" y="11"/>
                </a:lnTo>
                <a:lnTo>
                  <a:pt x="81" y="11"/>
                </a:lnTo>
                <a:lnTo>
                  <a:pt x="81" y="11"/>
                </a:lnTo>
                <a:lnTo>
                  <a:pt x="81" y="11"/>
                </a:lnTo>
                <a:lnTo>
                  <a:pt x="79" y="13"/>
                </a:lnTo>
                <a:lnTo>
                  <a:pt x="79" y="13"/>
                </a:lnTo>
                <a:lnTo>
                  <a:pt x="79" y="13"/>
                </a:lnTo>
                <a:lnTo>
                  <a:pt x="79" y="13"/>
                </a:lnTo>
                <a:lnTo>
                  <a:pt x="79" y="15"/>
                </a:lnTo>
                <a:lnTo>
                  <a:pt x="79" y="15"/>
                </a:lnTo>
                <a:lnTo>
                  <a:pt x="79" y="15"/>
                </a:lnTo>
                <a:lnTo>
                  <a:pt x="79" y="15"/>
                </a:lnTo>
                <a:lnTo>
                  <a:pt x="79" y="15"/>
                </a:lnTo>
                <a:lnTo>
                  <a:pt x="78" y="17"/>
                </a:lnTo>
                <a:lnTo>
                  <a:pt x="78" y="17"/>
                </a:lnTo>
                <a:lnTo>
                  <a:pt x="76" y="19"/>
                </a:lnTo>
                <a:lnTo>
                  <a:pt x="76" y="17"/>
                </a:lnTo>
                <a:lnTo>
                  <a:pt x="76" y="17"/>
                </a:lnTo>
                <a:lnTo>
                  <a:pt x="78" y="17"/>
                </a:lnTo>
                <a:lnTo>
                  <a:pt x="78" y="15"/>
                </a:lnTo>
                <a:lnTo>
                  <a:pt x="78" y="15"/>
                </a:lnTo>
                <a:lnTo>
                  <a:pt x="78" y="15"/>
                </a:lnTo>
                <a:lnTo>
                  <a:pt x="78" y="15"/>
                </a:lnTo>
                <a:lnTo>
                  <a:pt x="78" y="15"/>
                </a:lnTo>
                <a:lnTo>
                  <a:pt x="78" y="15"/>
                </a:lnTo>
                <a:lnTo>
                  <a:pt x="78" y="13"/>
                </a:lnTo>
                <a:lnTo>
                  <a:pt x="78" y="13"/>
                </a:lnTo>
                <a:lnTo>
                  <a:pt x="78" y="13"/>
                </a:lnTo>
                <a:lnTo>
                  <a:pt x="78" y="13"/>
                </a:lnTo>
                <a:lnTo>
                  <a:pt x="78" y="11"/>
                </a:lnTo>
                <a:lnTo>
                  <a:pt x="79" y="11"/>
                </a:lnTo>
                <a:lnTo>
                  <a:pt x="78" y="11"/>
                </a:lnTo>
                <a:lnTo>
                  <a:pt x="78" y="11"/>
                </a:lnTo>
                <a:lnTo>
                  <a:pt x="78" y="11"/>
                </a:lnTo>
                <a:lnTo>
                  <a:pt x="76" y="11"/>
                </a:lnTo>
                <a:lnTo>
                  <a:pt x="76" y="11"/>
                </a:lnTo>
                <a:lnTo>
                  <a:pt x="76" y="11"/>
                </a:lnTo>
                <a:lnTo>
                  <a:pt x="76" y="9"/>
                </a:lnTo>
                <a:lnTo>
                  <a:pt x="76" y="9"/>
                </a:lnTo>
                <a:lnTo>
                  <a:pt x="76" y="9"/>
                </a:lnTo>
                <a:lnTo>
                  <a:pt x="76" y="9"/>
                </a:lnTo>
                <a:lnTo>
                  <a:pt x="76" y="9"/>
                </a:lnTo>
                <a:lnTo>
                  <a:pt x="76" y="9"/>
                </a:lnTo>
                <a:lnTo>
                  <a:pt x="74" y="9"/>
                </a:lnTo>
                <a:lnTo>
                  <a:pt x="74" y="9"/>
                </a:lnTo>
                <a:lnTo>
                  <a:pt x="74" y="9"/>
                </a:lnTo>
                <a:lnTo>
                  <a:pt x="74" y="9"/>
                </a:lnTo>
                <a:lnTo>
                  <a:pt x="74" y="9"/>
                </a:lnTo>
                <a:lnTo>
                  <a:pt x="74" y="8"/>
                </a:lnTo>
                <a:lnTo>
                  <a:pt x="74" y="8"/>
                </a:lnTo>
                <a:lnTo>
                  <a:pt x="74" y="8"/>
                </a:lnTo>
                <a:lnTo>
                  <a:pt x="74" y="8"/>
                </a:lnTo>
                <a:lnTo>
                  <a:pt x="74" y="8"/>
                </a:lnTo>
                <a:lnTo>
                  <a:pt x="74" y="8"/>
                </a:lnTo>
                <a:lnTo>
                  <a:pt x="74" y="8"/>
                </a:lnTo>
                <a:lnTo>
                  <a:pt x="74" y="8"/>
                </a:lnTo>
                <a:lnTo>
                  <a:pt x="74" y="8"/>
                </a:lnTo>
                <a:lnTo>
                  <a:pt x="74" y="8"/>
                </a:lnTo>
                <a:lnTo>
                  <a:pt x="74" y="8"/>
                </a:lnTo>
                <a:lnTo>
                  <a:pt x="76" y="8"/>
                </a:lnTo>
                <a:lnTo>
                  <a:pt x="76" y="6"/>
                </a:lnTo>
                <a:lnTo>
                  <a:pt x="74" y="6"/>
                </a:lnTo>
                <a:lnTo>
                  <a:pt x="76" y="6"/>
                </a:lnTo>
                <a:lnTo>
                  <a:pt x="76" y="6"/>
                </a:lnTo>
                <a:lnTo>
                  <a:pt x="74" y="6"/>
                </a:lnTo>
                <a:lnTo>
                  <a:pt x="74" y="6"/>
                </a:lnTo>
                <a:lnTo>
                  <a:pt x="74" y="6"/>
                </a:lnTo>
                <a:lnTo>
                  <a:pt x="74" y="6"/>
                </a:lnTo>
                <a:lnTo>
                  <a:pt x="74" y="6"/>
                </a:lnTo>
                <a:lnTo>
                  <a:pt x="74" y="6"/>
                </a:lnTo>
                <a:lnTo>
                  <a:pt x="74" y="6"/>
                </a:lnTo>
                <a:lnTo>
                  <a:pt x="72" y="4"/>
                </a:lnTo>
                <a:lnTo>
                  <a:pt x="72" y="4"/>
                </a:lnTo>
                <a:lnTo>
                  <a:pt x="72" y="4"/>
                </a:lnTo>
                <a:lnTo>
                  <a:pt x="72" y="4"/>
                </a:lnTo>
                <a:lnTo>
                  <a:pt x="72" y="4"/>
                </a:lnTo>
                <a:lnTo>
                  <a:pt x="70" y="4"/>
                </a:lnTo>
                <a:lnTo>
                  <a:pt x="70" y="4"/>
                </a:lnTo>
                <a:lnTo>
                  <a:pt x="70" y="4"/>
                </a:lnTo>
                <a:lnTo>
                  <a:pt x="70" y="4"/>
                </a:lnTo>
                <a:lnTo>
                  <a:pt x="70" y="4"/>
                </a:lnTo>
                <a:lnTo>
                  <a:pt x="70" y="4"/>
                </a:lnTo>
                <a:lnTo>
                  <a:pt x="70" y="2"/>
                </a:lnTo>
                <a:lnTo>
                  <a:pt x="70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0"/>
                </a:lnTo>
                <a:lnTo>
                  <a:pt x="68" y="0"/>
                </a:lnTo>
                <a:lnTo>
                  <a:pt x="67" y="0"/>
                </a:lnTo>
                <a:lnTo>
                  <a:pt x="68" y="0"/>
                </a:lnTo>
                <a:lnTo>
                  <a:pt x="67" y="0"/>
                </a:lnTo>
                <a:lnTo>
                  <a:pt x="67" y="0"/>
                </a:lnTo>
                <a:lnTo>
                  <a:pt x="67" y="0"/>
                </a:lnTo>
                <a:lnTo>
                  <a:pt x="67" y="0"/>
                </a:lnTo>
                <a:lnTo>
                  <a:pt x="67" y="0"/>
                </a:lnTo>
                <a:lnTo>
                  <a:pt x="67" y="0"/>
                </a:lnTo>
                <a:lnTo>
                  <a:pt x="67" y="0"/>
                </a:lnTo>
                <a:lnTo>
                  <a:pt x="67" y="0"/>
                </a:lnTo>
                <a:lnTo>
                  <a:pt x="68" y="0"/>
                </a:lnTo>
                <a:lnTo>
                  <a:pt x="67" y="0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2"/>
                </a:lnTo>
                <a:lnTo>
                  <a:pt x="68" y="4"/>
                </a:lnTo>
                <a:lnTo>
                  <a:pt x="68" y="4"/>
                </a:lnTo>
                <a:lnTo>
                  <a:pt x="67" y="4"/>
                </a:lnTo>
                <a:lnTo>
                  <a:pt x="67" y="4"/>
                </a:lnTo>
                <a:lnTo>
                  <a:pt x="67" y="4"/>
                </a:lnTo>
                <a:lnTo>
                  <a:pt x="67" y="4"/>
                </a:lnTo>
                <a:lnTo>
                  <a:pt x="67" y="4"/>
                </a:lnTo>
                <a:lnTo>
                  <a:pt x="67" y="4"/>
                </a:lnTo>
                <a:lnTo>
                  <a:pt x="67" y="4"/>
                </a:lnTo>
                <a:lnTo>
                  <a:pt x="65" y="4"/>
                </a:lnTo>
                <a:lnTo>
                  <a:pt x="65" y="4"/>
                </a:lnTo>
                <a:lnTo>
                  <a:pt x="65" y="4"/>
                </a:lnTo>
                <a:lnTo>
                  <a:pt x="65" y="4"/>
                </a:lnTo>
                <a:lnTo>
                  <a:pt x="65" y="6"/>
                </a:lnTo>
                <a:lnTo>
                  <a:pt x="65" y="6"/>
                </a:lnTo>
                <a:lnTo>
                  <a:pt x="65" y="6"/>
                </a:lnTo>
                <a:lnTo>
                  <a:pt x="63" y="6"/>
                </a:lnTo>
                <a:lnTo>
                  <a:pt x="63" y="6"/>
                </a:lnTo>
                <a:lnTo>
                  <a:pt x="63" y="6"/>
                </a:lnTo>
                <a:lnTo>
                  <a:pt x="63" y="6"/>
                </a:lnTo>
                <a:lnTo>
                  <a:pt x="63" y="6"/>
                </a:lnTo>
                <a:lnTo>
                  <a:pt x="63" y="6"/>
                </a:lnTo>
                <a:lnTo>
                  <a:pt x="61" y="6"/>
                </a:lnTo>
                <a:lnTo>
                  <a:pt x="61" y="6"/>
                </a:lnTo>
                <a:lnTo>
                  <a:pt x="61" y="8"/>
                </a:lnTo>
                <a:lnTo>
                  <a:pt x="61" y="8"/>
                </a:lnTo>
                <a:lnTo>
                  <a:pt x="61" y="8"/>
                </a:lnTo>
                <a:lnTo>
                  <a:pt x="61" y="8"/>
                </a:lnTo>
                <a:lnTo>
                  <a:pt x="61" y="8"/>
                </a:lnTo>
                <a:lnTo>
                  <a:pt x="59" y="8"/>
                </a:lnTo>
                <a:lnTo>
                  <a:pt x="59" y="8"/>
                </a:lnTo>
                <a:lnTo>
                  <a:pt x="59" y="8"/>
                </a:lnTo>
                <a:lnTo>
                  <a:pt x="59" y="8"/>
                </a:lnTo>
                <a:lnTo>
                  <a:pt x="57" y="8"/>
                </a:lnTo>
                <a:lnTo>
                  <a:pt x="57" y="8"/>
                </a:lnTo>
                <a:lnTo>
                  <a:pt x="57" y="8"/>
                </a:lnTo>
                <a:lnTo>
                  <a:pt x="56" y="9"/>
                </a:lnTo>
                <a:lnTo>
                  <a:pt x="56" y="9"/>
                </a:lnTo>
                <a:lnTo>
                  <a:pt x="56" y="9"/>
                </a:lnTo>
                <a:lnTo>
                  <a:pt x="54" y="9"/>
                </a:lnTo>
                <a:lnTo>
                  <a:pt x="54" y="9"/>
                </a:lnTo>
                <a:lnTo>
                  <a:pt x="54" y="9"/>
                </a:lnTo>
                <a:lnTo>
                  <a:pt x="54" y="9"/>
                </a:lnTo>
                <a:lnTo>
                  <a:pt x="54" y="9"/>
                </a:lnTo>
                <a:lnTo>
                  <a:pt x="52" y="9"/>
                </a:lnTo>
                <a:lnTo>
                  <a:pt x="52" y="9"/>
                </a:lnTo>
                <a:lnTo>
                  <a:pt x="52" y="9"/>
                </a:lnTo>
                <a:lnTo>
                  <a:pt x="52" y="11"/>
                </a:lnTo>
                <a:lnTo>
                  <a:pt x="50" y="11"/>
                </a:lnTo>
                <a:lnTo>
                  <a:pt x="50" y="11"/>
                </a:lnTo>
                <a:lnTo>
                  <a:pt x="50" y="11"/>
                </a:lnTo>
                <a:lnTo>
                  <a:pt x="48" y="11"/>
                </a:lnTo>
                <a:lnTo>
                  <a:pt x="48" y="11"/>
                </a:lnTo>
                <a:lnTo>
                  <a:pt x="48" y="11"/>
                </a:lnTo>
                <a:lnTo>
                  <a:pt x="46" y="11"/>
                </a:lnTo>
                <a:lnTo>
                  <a:pt x="46" y="11"/>
                </a:lnTo>
                <a:lnTo>
                  <a:pt x="46" y="11"/>
                </a:lnTo>
                <a:lnTo>
                  <a:pt x="46" y="11"/>
                </a:lnTo>
                <a:lnTo>
                  <a:pt x="44" y="13"/>
                </a:lnTo>
                <a:lnTo>
                  <a:pt x="44" y="13"/>
                </a:lnTo>
                <a:lnTo>
                  <a:pt x="43" y="13"/>
                </a:lnTo>
                <a:lnTo>
                  <a:pt x="43" y="13"/>
                </a:lnTo>
                <a:lnTo>
                  <a:pt x="43" y="13"/>
                </a:lnTo>
                <a:lnTo>
                  <a:pt x="43" y="13"/>
                </a:lnTo>
                <a:lnTo>
                  <a:pt x="41" y="13"/>
                </a:lnTo>
                <a:lnTo>
                  <a:pt x="41" y="13"/>
                </a:lnTo>
                <a:lnTo>
                  <a:pt x="41" y="15"/>
                </a:lnTo>
                <a:lnTo>
                  <a:pt x="41" y="15"/>
                </a:lnTo>
                <a:lnTo>
                  <a:pt x="39" y="15"/>
                </a:lnTo>
                <a:lnTo>
                  <a:pt x="39" y="15"/>
                </a:lnTo>
                <a:lnTo>
                  <a:pt x="39" y="15"/>
                </a:lnTo>
                <a:lnTo>
                  <a:pt x="39" y="17"/>
                </a:lnTo>
                <a:lnTo>
                  <a:pt x="37" y="17"/>
                </a:lnTo>
                <a:lnTo>
                  <a:pt x="37" y="17"/>
                </a:lnTo>
                <a:lnTo>
                  <a:pt x="37" y="17"/>
                </a:lnTo>
                <a:lnTo>
                  <a:pt x="37" y="17"/>
                </a:lnTo>
                <a:lnTo>
                  <a:pt x="37" y="19"/>
                </a:lnTo>
                <a:lnTo>
                  <a:pt x="35" y="19"/>
                </a:lnTo>
                <a:lnTo>
                  <a:pt x="35" y="19"/>
                </a:lnTo>
                <a:lnTo>
                  <a:pt x="35" y="19"/>
                </a:lnTo>
                <a:lnTo>
                  <a:pt x="35" y="19"/>
                </a:lnTo>
                <a:lnTo>
                  <a:pt x="35" y="19"/>
                </a:lnTo>
                <a:lnTo>
                  <a:pt x="35" y="19"/>
                </a:lnTo>
                <a:lnTo>
                  <a:pt x="33" y="20"/>
                </a:lnTo>
                <a:lnTo>
                  <a:pt x="33" y="20"/>
                </a:lnTo>
                <a:lnTo>
                  <a:pt x="33" y="20"/>
                </a:lnTo>
                <a:lnTo>
                  <a:pt x="32" y="20"/>
                </a:lnTo>
                <a:lnTo>
                  <a:pt x="32" y="20"/>
                </a:lnTo>
                <a:lnTo>
                  <a:pt x="32" y="20"/>
                </a:lnTo>
                <a:lnTo>
                  <a:pt x="32" y="22"/>
                </a:lnTo>
                <a:lnTo>
                  <a:pt x="30" y="22"/>
                </a:lnTo>
                <a:lnTo>
                  <a:pt x="30" y="22"/>
                </a:lnTo>
                <a:lnTo>
                  <a:pt x="28" y="22"/>
                </a:lnTo>
                <a:lnTo>
                  <a:pt x="28" y="22"/>
                </a:lnTo>
                <a:lnTo>
                  <a:pt x="26" y="22"/>
                </a:lnTo>
                <a:lnTo>
                  <a:pt x="26" y="24"/>
                </a:lnTo>
                <a:lnTo>
                  <a:pt x="26" y="24"/>
                </a:lnTo>
                <a:lnTo>
                  <a:pt x="24" y="24"/>
                </a:lnTo>
                <a:lnTo>
                  <a:pt x="22" y="24"/>
                </a:lnTo>
                <a:lnTo>
                  <a:pt x="22" y="24"/>
                </a:lnTo>
                <a:lnTo>
                  <a:pt x="22" y="24"/>
                </a:lnTo>
                <a:lnTo>
                  <a:pt x="22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6" y="22"/>
                </a:lnTo>
                <a:lnTo>
                  <a:pt x="26" y="22"/>
                </a:lnTo>
                <a:lnTo>
                  <a:pt x="28" y="22"/>
                </a:lnTo>
                <a:lnTo>
                  <a:pt x="28" y="22"/>
                </a:lnTo>
                <a:lnTo>
                  <a:pt x="28" y="22"/>
                </a:lnTo>
                <a:lnTo>
                  <a:pt x="28" y="22"/>
                </a:lnTo>
                <a:lnTo>
                  <a:pt x="28" y="20"/>
                </a:lnTo>
                <a:lnTo>
                  <a:pt x="30" y="20"/>
                </a:lnTo>
                <a:lnTo>
                  <a:pt x="30" y="20"/>
                </a:lnTo>
                <a:lnTo>
                  <a:pt x="32" y="20"/>
                </a:lnTo>
                <a:lnTo>
                  <a:pt x="32" y="20"/>
                </a:lnTo>
                <a:lnTo>
                  <a:pt x="32" y="20"/>
                </a:lnTo>
                <a:lnTo>
                  <a:pt x="32" y="20"/>
                </a:lnTo>
                <a:lnTo>
                  <a:pt x="32" y="19"/>
                </a:lnTo>
                <a:lnTo>
                  <a:pt x="32" y="19"/>
                </a:lnTo>
                <a:lnTo>
                  <a:pt x="32" y="19"/>
                </a:lnTo>
                <a:lnTo>
                  <a:pt x="33" y="19"/>
                </a:lnTo>
                <a:lnTo>
                  <a:pt x="32" y="19"/>
                </a:lnTo>
                <a:lnTo>
                  <a:pt x="33" y="19"/>
                </a:lnTo>
                <a:lnTo>
                  <a:pt x="33" y="19"/>
                </a:lnTo>
                <a:lnTo>
                  <a:pt x="33" y="19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5" y="17"/>
                </a:lnTo>
                <a:lnTo>
                  <a:pt x="37" y="17"/>
                </a:lnTo>
                <a:lnTo>
                  <a:pt x="37" y="17"/>
                </a:lnTo>
                <a:lnTo>
                  <a:pt x="37" y="15"/>
                </a:lnTo>
                <a:lnTo>
                  <a:pt x="37" y="15"/>
                </a:lnTo>
                <a:lnTo>
                  <a:pt x="37" y="15"/>
                </a:lnTo>
                <a:lnTo>
                  <a:pt x="37" y="15"/>
                </a:lnTo>
                <a:lnTo>
                  <a:pt x="37" y="15"/>
                </a:lnTo>
                <a:lnTo>
                  <a:pt x="37" y="15"/>
                </a:lnTo>
                <a:lnTo>
                  <a:pt x="37" y="15"/>
                </a:lnTo>
                <a:lnTo>
                  <a:pt x="39" y="15"/>
                </a:lnTo>
                <a:lnTo>
                  <a:pt x="39" y="15"/>
                </a:lnTo>
                <a:lnTo>
                  <a:pt x="39" y="15"/>
                </a:lnTo>
                <a:lnTo>
                  <a:pt x="39" y="15"/>
                </a:lnTo>
                <a:lnTo>
                  <a:pt x="39" y="13"/>
                </a:lnTo>
                <a:lnTo>
                  <a:pt x="39" y="13"/>
                </a:lnTo>
                <a:lnTo>
                  <a:pt x="39" y="13"/>
                </a:lnTo>
                <a:lnTo>
                  <a:pt x="41" y="13"/>
                </a:lnTo>
                <a:lnTo>
                  <a:pt x="41" y="13"/>
                </a:lnTo>
                <a:lnTo>
                  <a:pt x="41" y="13"/>
                </a:lnTo>
                <a:lnTo>
                  <a:pt x="41" y="13"/>
                </a:lnTo>
                <a:lnTo>
                  <a:pt x="41" y="13"/>
                </a:lnTo>
                <a:lnTo>
                  <a:pt x="41" y="13"/>
                </a:lnTo>
                <a:lnTo>
                  <a:pt x="41" y="13"/>
                </a:lnTo>
                <a:lnTo>
                  <a:pt x="41" y="13"/>
                </a:lnTo>
                <a:lnTo>
                  <a:pt x="41" y="13"/>
                </a:lnTo>
                <a:lnTo>
                  <a:pt x="43" y="13"/>
                </a:lnTo>
                <a:lnTo>
                  <a:pt x="43" y="11"/>
                </a:lnTo>
                <a:lnTo>
                  <a:pt x="43" y="11"/>
                </a:lnTo>
                <a:lnTo>
                  <a:pt x="43" y="11"/>
                </a:lnTo>
                <a:lnTo>
                  <a:pt x="43" y="11"/>
                </a:lnTo>
                <a:lnTo>
                  <a:pt x="44" y="11"/>
                </a:lnTo>
                <a:lnTo>
                  <a:pt x="44" y="11"/>
                </a:lnTo>
                <a:lnTo>
                  <a:pt x="44" y="11"/>
                </a:lnTo>
                <a:lnTo>
                  <a:pt x="44" y="11"/>
                </a:lnTo>
                <a:lnTo>
                  <a:pt x="46" y="11"/>
                </a:lnTo>
                <a:lnTo>
                  <a:pt x="46" y="11"/>
                </a:lnTo>
                <a:lnTo>
                  <a:pt x="46" y="11"/>
                </a:lnTo>
                <a:lnTo>
                  <a:pt x="46" y="11"/>
                </a:lnTo>
                <a:lnTo>
                  <a:pt x="46" y="11"/>
                </a:lnTo>
                <a:lnTo>
                  <a:pt x="48" y="11"/>
                </a:lnTo>
                <a:lnTo>
                  <a:pt x="48" y="9"/>
                </a:lnTo>
                <a:lnTo>
                  <a:pt x="48" y="9"/>
                </a:lnTo>
                <a:lnTo>
                  <a:pt x="48" y="9"/>
                </a:lnTo>
                <a:lnTo>
                  <a:pt x="48" y="9"/>
                </a:lnTo>
                <a:lnTo>
                  <a:pt x="48" y="9"/>
                </a:lnTo>
                <a:lnTo>
                  <a:pt x="50" y="9"/>
                </a:lnTo>
                <a:lnTo>
                  <a:pt x="50" y="9"/>
                </a:lnTo>
                <a:lnTo>
                  <a:pt x="50" y="9"/>
                </a:lnTo>
                <a:lnTo>
                  <a:pt x="50" y="9"/>
                </a:lnTo>
                <a:lnTo>
                  <a:pt x="50" y="9"/>
                </a:lnTo>
                <a:lnTo>
                  <a:pt x="52" y="9"/>
                </a:lnTo>
                <a:lnTo>
                  <a:pt x="52" y="9"/>
                </a:lnTo>
                <a:lnTo>
                  <a:pt x="52" y="9"/>
                </a:lnTo>
                <a:lnTo>
                  <a:pt x="52" y="9"/>
                </a:lnTo>
                <a:lnTo>
                  <a:pt x="54" y="8"/>
                </a:lnTo>
                <a:lnTo>
                  <a:pt x="54" y="8"/>
                </a:lnTo>
                <a:lnTo>
                  <a:pt x="54" y="8"/>
                </a:lnTo>
                <a:lnTo>
                  <a:pt x="54" y="8"/>
                </a:lnTo>
                <a:lnTo>
                  <a:pt x="56" y="8"/>
                </a:lnTo>
                <a:lnTo>
                  <a:pt x="56" y="8"/>
                </a:lnTo>
                <a:lnTo>
                  <a:pt x="56" y="8"/>
                </a:lnTo>
                <a:lnTo>
                  <a:pt x="56" y="8"/>
                </a:lnTo>
                <a:lnTo>
                  <a:pt x="57" y="8"/>
                </a:lnTo>
                <a:lnTo>
                  <a:pt x="57" y="8"/>
                </a:lnTo>
                <a:lnTo>
                  <a:pt x="57" y="8"/>
                </a:lnTo>
                <a:lnTo>
                  <a:pt x="57" y="8"/>
                </a:lnTo>
                <a:lnTo>
                  <a:pt x="59" y="8"/>
                </a:lnTo>
                <a:lnTo>
                  <a:pt x="59" y="6"/>
                </a:lnTo>
                <a:lnTo>
                  <a:pt x="59" y="6"/>
                </a:lnTo>
                <a:lnTo>
                  <a:pt x="59" y="6"/>
                </a:lnTo>
                <a:lnTo>
                  <a:pt x="59" y="6"/>
                </a:lnTo>
                <a:lnTo>
                  <a:pt x="59" y="6"/>
                </a:lnTo>
                <a:lnTo>
                  <a:pt x="59" y="6"/>
                </a:lnTo>
                <a:lnTo>
                  <a:pt x="61" y="6"/>
                </a:lnTo>
                <a:lnTo>
                  <a:pt x="61" y="6"/>
                </a:lnTo>
                <a:lnTo>
                  <a:pt x="61" y="6"/>
                </a:lnTo>
                <a:lnTo>
                  <a:pt x="61" y="6"/>
                </a:lnTo>
                <a:lnTo>
                  <a:pt x="61" y="6"/>
                </a:lnTo>
                <a:lnTo>
                  <a:pt x="61" y="6"/>
                </a:lnTo>
                <a:lnTo>
                  <a:pt x="61" y="6"/>
                </a:lnTo>
                <a:lnTo>
                  <a:pt x="63" y="4"/>
                </a:lnTo>
                <a:lnTo>
                  <a:pt x="63" y="4"/>
                </a:lnTo>
                <a:lnTo>
                  <a:pt x="63" y="4"/>
                </a:lnTo>
                <a:lnTo>
                  <a:pt x="63" y="4"/>
                </a:lnTo>
                <a:lnTo>
                  <a:pt x="63" y="4"/>
                </a:lnTo>
                <a:lnTo>
                  <a:pt x="63" y="4"/>
                </a:lnTo>
                <a:lnTo>
                  <a:pt x="63" y="4"/>
                </a:lnTo>
                <a:lnTo>
                  <a:pt x="65" y="4"/>
                </a:lnTo>
                <a:lnTo>
                  <a:pt x="65" y="4"/>
                </a:lnTo>
                <a:lnTo>
                  <a:pt x="65" y="4"/>
                </a:lnTo>
                <a:lnTo>
                  <a:pt x="65" y="4"/>
                </a:lnTo>
                <a:lnTo>
                  <a:pt x="65" y="4"/>
                </a:lnTo>
                <a:lnTo>
                  <a:pt x="65" y="2"/>
                </a:lnTo>
                <a:lnTo>
                  <a:pt x="65" y="2"/>
                </a:lnTo>
                <a:lnTo>
                  <a:pt x="65" y="2"/>
                </a:lnTo>
                <a:lnTo>
                  <a:pt x="65" y="2"/>
                </a:lnTo>
                <a:lnTo>
                  <a:pt x="65" y="2"/>
                </a:lnTo>
                <a:lnTo>
                  <a:pt x="65" y="2"/>
                </a:lnTo>
                <a:lnTo>
                  <a:pt x="65" y="2"/>
                </a:lnTo>
                <a:lnTo>
                  <a:pt x="65" y="2"/>
                </a:lnTo>
                <a:lnTo>
                  <a:pt x="65" y="2"/>
                </a:lnTo>
                <a:lnTo>
                  <a:pt x="65" y="2"/>
                </a:lnTo>
                <a:lnTo>
                  <a:pt x="65" y="0"/>
                </a:lnTo>
                <a:lnTo>
                  <a:pt x="65" y="0"/>
                </a:lnTo>
                <a:lnTo>
                  <a:pt x="65" y="0"/>
                </a:lnTo>
                <a:lnTo>
                  <a:pt x="65" y="0"/>
                </a:lnTo>
                <a:lnTo>
                  <a:pt x="65" y="0"/>
                </a:lnTo>
                <a:lnTo>
                  <a:pt x="65" y="0"/>
                </a:lnTo>
                <a:lnTo>
                  <a:pt x="67" y="0"/>
                </a:lnTo>
                <a:lnTo>
                  <a:pt x="67" y="0"/>
                </a:lnTo>
                <a:lnTo>
                  <a:pt x="65" y="0"/>
                </a:lnTo>
                <a:lnTo>
                  <a:pt x="65" y="0"/>
                </a:lnTo>
                <a:lnTo>
                  <a:pt x="65" y="0"/>
                </a:lnTo>
                <a:lnTo>
                  <a:pt x="65" y="0"/>
                </a:lnTo>
                <a:lnTo>
                  <a:pt x="63" y="0"/>
                </a:lnTo>
                <a:lnTo>
                  <a:pt x="63" y="0"/>
                </a:lnTo>
                <a:lnTo>
                  <a:pt x="63" y="2"/>
                </a:lnTo>
                <a:lnTo>
                  <a:pt x="63" y="2"/>
                </a:lnTo>
                <a:lnTo>
                  <a:pt x="63" y="2"/>
                </a:lnTo>
                <a:lnTo>
                  <a:pt x="61" y="2"/>
                </a:lnTo>
                <a:lnTo>
                  <a:pt x="61" y="2"/>
                </a:lnTo>
                <a:lnTo>
                  <a:pt x="61" y="2"/>
                </a:lnTo>
                <a:lnTo>
                  <a:pt x="61" y="2"/>
                </a:lnTo>
                <a:lnTo>
                  <a:pt x="59" y="2"/>
                </a:lnTo>
                <a:lnTo>
                  <a:pt x="59" y="2"/>
                </a:lnTo>
                <a:lnTo>
                  <a:pt x="59" y="2"/>
                </a:lnTo>
                <a:lnTo>
                  <a:pt x="59" y="2"/>
                </a:lnTo>
                <a:lnTo>
                  <a:pt x="57" y="2"/>
                </a:lnTo>
                <a:lnTo>
                  <a:pt x="57" y="2"/>
                </a:lnTo>
                <a:lnTo>
                  <a:pt x="56" y="2"/>
                </a:lnTo>
                <a:lnTo>
                  <a:pt x="56" y="4"/>
                </a:lnTo>
                <a:lnTo>
                  <a:pt x="56" y="4"/>
                </a:lnTo>
                <a:lnTo>
                  <a:pt x="54" y="4"/>
                </a:lnTo>
                <a:lnTo>
                  <a:pt x="54" y="4"/>
                </a:lnTo>
                <a:lnTo>
                  <a:pt x="54" y="4"/>
                </a:lnTo>
                <a:lnTo>
                  <a:pt x="52" y="4"/>
                </a:lnTo>
                <a:lnTo>
                  <a:pt x="52" y="4"/>
                </a:lnTo>
                <a:lnTo>
                  <a:pt x="52" y="4"/>
                </a:lnTo>
                <a:lnTo>
                  <a:pt x="50" y="4"/>
                </a:lnTo>
                <a:lnTo>
                  <a:pt x="50" y="4"/>
                </a:lnTo>
                <a:lnTo>
                  <a:pt x="50" y="4"/>
                </a:lnTo>
                <a:lnTo>
                  <a:pt x="48" y="4"/>
                </a:lnTo>
                <a:lnTo>
                  <a:pt x="48" y="6"/>
                </a:lnTo>
                <a:lnTo>
                  <a:pt x="48" y="6"/>
                </a:lnTo>
                <a:lnTo>
                  <a:pt x="46" y="6"/>
                </a:lnTo>
                <a:lnTo>
                  <a:pt x="46" y="6"/>
                </a:lnTo>
                <a:lnTo>
                  <a:pt x="44" y="6"/>
                </a:lnTo>
                <a:lnTo>
                  <a:pt x="44" y="6"/>
                </a:lnTo>
                <a:lnTo>
                  <a:pt x="43" y="6"/>
                </a:lnTo>
                <a:lnTo>
                  <a:pt x="41" y="6"/>
                </a:lnTo>
                <a:lnTo>
                  <a:pt x="41" y="6"/>
                </a:lnTo>
                <a:lnTo>
                  <a:pt x="39" y="8"/>
                </a:lnTo>
                <a:lnTo>
                  <a:pt x="39" y="8"/>
                </a:lnTo>
                <a:lnTo>
                  <a:pt x="37" y="8"/>
                </a:lnTo>
                <a:lnTo>
                  <a:pt x="37" y="8"/>
                </a:lnTo>
                <a:lnTo>
                  <a:pt x="35" y="8"/>
                </a:lnTo>
                <a:lnTo>
                  <a:pt x="35" y="8"/>
                </a:lnTo>
                <a:lnTo>
                  <a:pt x="33" y="8"/>
                </a:lnTo>
                <a:lnTo>
                  <a:pt x="33" y="8"/>
                </a:lnTo>
                <a:lnTo>
                  <a:pt x="32" y="8"/>
                </a:lnTo>
                <a:lnTo>
                  <a:pt x="30" y="8"/>
                </a:lnTo>
                <a:lnTo>
                  <a:pt x="28" y="8"/>
                </a:lnTo>
                <a:lnTo>
                  <a:pt x="28" y="8"/>
                </a:lnTo>
                <a:lnTo>
                  <a:pt x="26" y="8"/>
                </a:lnTo>
                <a:lnTo>
                  <a:pt x="26" y="8"/>
                </a:lnTo>
                <a:lnTo>
                  <a:pt x="24" y="8"/>
                </a:lnTo>
                <a:lnTo>
                  <a:pt x="22" y="8"/>
                </a:lnTo>
                <a:lnTo>
                  <a:pt x="22" y="8"/>
                </a:lnTo>
                <a:lnTo>
                  <a:pt x="21" y="8"/>
                </a:lnTo>
                <a:lnTo>
                  <a:pt x="21" y="9"/>
                </a:lnTo>
                <a:lnTo>
                  <a:pt x="21" y="9"/>
                </a:lnTo>
                <a:lnTo>
                  <a:pt x="19" y="9"/>
                </a:lnTo>
                <a:lnTo>
                  <a:pt x="19" y="9"/>
                </a:lnTo>
                <a:lnTo>
                  <a:pt x="17" y="9"/>
                </a:lnTo>
                <a:lnTo>
                  <a:pt x="17" y="9"/>
                </a:lnTo>
                <a:lnTo>
                  <a:pt x="15" y="9"/>
                </a:lnTo>
                <a:lnTo>
                  <a:pt x="15" y="9"/>
                </a:lnTo>
                <a:lnTo>
                  <a:pt x="13" y="11"/>
                </a:lnTo>
                <a:lnTo>
                  <a:pt x="13" y="11"/>
                </a:lnTo>
                <a:lnTo>
                  <a:pt x="11" y="11"/>
                </a:lnTo>
                <a:lnTo>
                  <a:pt x="11" y="11"/>
                </a:lnTo>
                <a:lnTo>
                  <a:pt x="10" y="11"/>
                </a:lnTo>
                <a:lnTo>
                  <a:pt x="8" y="13"/>
                </a:lnTo>
                <a:lnTo>
                  <a:pt x="8" y="13"/>
                </a:lnTo>
                <a:lnTo>
                  <a:pt x="6" y="13"/>
                </a:lnTo>
                <a:lnTo>
                  <a:pt x="4" y="13"/>
                </a:lnTo>
                <a:lnTo>
                  <a:pt x="4" y="13"/>
                </a:lnTo>
                <a:lnTo>
                  <a:pt x="2" y="15"/>
                </a:lnTo>
                <a:lnTo>
                  <a:pt x="0" y="15"/>
                </a:lnTo>
                <a:lnTo>
                  <a:pt x="0" y="15"/>
                </a:lnTo>
                <a:lnTo>
                  <a:pt x="0" y="15"/>
                </a:lnTo>
                <a:lnTo>
                  <a:pt x="2" y="13"/>
                </a:lnTo>
                <a:lnTo>
                  <a:pt x="2" y="13"/>
                </a:lnTo>
                <a:lnTo>
                  <a:pt x="4" y="13"/>
                </a:lnTo>
                <a:lnTo>
                  <a:pt x="4" y="13"/>
                </a:lnTo>
                <a:lnTo>
                  <a:pt x="4" y="13"/>
                </a:lnTo>
                <a:lnTo>
                  <a:pt x="6" y="13"/>
                </a:lnTo>
                <a:lnTo>
                  <a:pt x="6" y="13"/>
                </a:lnTo>
                <a:lnTo>
                  <a:pt x="8" y="11"/>
                </a:lnTo>
                <a:lnTo>
                  <a:pt x="8" y="11"/>
                </a:lnTo>
                <a:lnTo>
                  <a:pt x="10" y="11"/>
                </a:lnTo>
                <a:lnTo>
                  <a:pt x="10" y="11"/>
                </a:lnTo>
                <a:lnTo>
                  <a:pt x="11" y="11"/>
                </a:lnTo>
                <a:lnTo>
                  <a:pt x="11" y="11"/>
                </a:lnTo>
                <a:lnTo>
                  <a:pt x="13" y="11"/>
                </a:lnTo>
                <a:lnTo>
                  <a:pt x="13" y="9"/>
                </a:lnTo>
                <a:lnTo>
                  <a:pt x="13" y="9"/>
                </a:lnTo>
                <a:lnTo>
                  <a:pt x="15" y="9"/>
                </a:lnTo>
                <a:lnTo>
                  <a:pt x="15" y="9"/>
                </a:lnTo>
                <a:lnTo>
                  <a:pt x="17" y="9"/>
                </a:lnTo>
                <a:lnTo>
                  <a:pt x="17" y="9"/>
                </a:lnTo>
                <a:lnTo>
                  <a:pt x="19" y="8"/>
                </a:lnTo>
                <a:lnTo>
                  <a:pt x="19" y="8"/>
                </a:lnTo>
                <a:lnTo>
                  <a:pt x="19" y="8"/>
                </a:lnTo>
                <a:lnTo>
                  <a:pt x="21" y="8"/>
                </a:lnTo>
                <a:lnTo>
                  <a:pt x="21" y="8"/>
                </a:lnTo>
                <a:lnTo>
                  <a:pt x="22" y="8"/>
                </a:lnTo>
                <a:lnTo>
                  <a:pt x="22" y="8"/>
                </a:lnTo>
                <a:lnTo>
                  <a:pt x="22" y="8"/>
                </a:lnTo>
                <a:lnTo>
                  <a:pt x="24" y="8"/>
                </a:lnTo>
                <a:lnTo>
                  <a:pt x="24" y="8"/>
                </a:lnTo>
                <a:lnTo>
                  <a:pt x="26" y="8"/>
                </a:lnTo>
                <a:lnTo>
                  <a:pt x="26" y="8"/>
                </a:lnTo>
                <a:lnTo>
                  <a:pt x="28" y="8"/>
                </a:lnTo>
                <a:lnTo>
                  <a:pt x="28" y="8"/>
                </a:lnTo>
                <a:lnTo>
                  <a:pt x="28" y="8"/>
                </a:lnTo>
                <a:lnTo>
                  <a:pt x="30" y="8"/>
                </a:lnTo>
                <a:lnTo>
                  <a:pt x="30" y="8"/>
                </a:lnTo>
                <a:lnTo>
                  <a:pt x="32" y="8"/>
                </a:lnTo>
                <a:lnTo>
                  <a:pt x="33" y="8"/>
                </a:lnTo>
                <a:lnTo>
                  <a:pt x="35" y="8"/>
                </a:lnTo>
                <a:lnTo>
                  <a:pt x="35" y="6"/>
                </a:lnTo>
                <a:lnTo>
                  <a:pt x="35" y="6"/>
                </a:lnTo>
                <a:lnTo>
                  <a:pt x="37" y="6"/>
                </a:lnTo>
                <a:lnTo>
                  <a:pt x="37" y="6"/>
                </a:lnTo>
                <a:lnTo>
                  <a:pt x="37" y="6"/>
                </a:lnTo>
                <a:lnTo>
                  <a:pt x="39" y="6"/>
                </a:lnTo>
                <a:lnTo>
                  <a:pt x="39" y="6"/>
                </a:lnTo>
                <a:lnTo>
                  <a:pt x="41" y="6"/>
                </a:lnTo>
                <a:lnTo>
                  <a:pt x="41" y="6"/>
                </a:lnTo>
                <a:lnTo>
                  <a:pt x="41" y="6"/>
                </a:lnTo>
                <a:lnTo>
                  <a:pt x="41" y="6"/>
                </a:lnTo>
                <a:lnTo>
                  <a:pt x="43" y="6"/>
                </a:lnTo>
                <a:lnTo>
                  <a:pt x="43" y="6"/>
                </a:lnTo>
                <a:lnTo>
                  <a:pt x="43" y="6"/>
                </a:lnTo>
                <a:lnTo>
                  <a:pt x="44" y="4"/>
                </a:lnTo>
                <a:lnTo>
                  <a:pt x="44" y="4"/>
                </a:lnTo>
                <a:lnTo>
                  <a:pt x="46" y="4"/>
                </a:lnTo>
                <a:lnTo>
                  <a:pt x="46" y="4"/>
                </a:lnTo>
                <a:lnTo>
                  <a:pt x="48" y="4"/>
                </a:lnTo>
                <a:lnTo>
                  <a:pt x="48" y="4"/>
                </a:lnTo>
                <a:lnTo>
                  <a:pt x="48" y="4"/>
                </a:lnTo>
                <a:lnTo>
                  <a:pt x="50" y="4"/>
                </a:lnTo>
                <a:lnTo>
                  <a:pt x="50" y="4"/>
                </a:lnTo>
                <a:lnTo>
                  <a:pt x="50" y="4"/>
                </a:lnTo>
                <a:lnTo>
                  <a:pt x="50" y="4"/>
                </a:lnTo>
                <a:lnTo>
                  <a:pt x="52" y="4"/>
                </a:lnTo>
                <a:lnTo>
                  <a:pt x="52" y="4"/>
                </a:lnTo>
                <a:lnTo>
                  <a:pt x="52" y="2"/>
                </a:lnTo>
                <a:lnTo>
                  <a:pt x="54" y="2"/>
                </a:lnTo>
                <a:lnTo>
                  <a:pt x="54" y="2"/>
                </a:lnTo>
                <a:lnTo>
                  <a:pt x="54" y="2"/>
                </a:lnTo>
                <a:lnTo>
                  <a:pt x="56" y="2"/>
                </a:lnTo>
                <a:lnTo>
                  <a:pt x="56" y="2"/>
                </a:lnTo>
                <a:lnTo>
                  <a:pt x="56" y="2"/>
                </a:lnTo>
                <a:lnTo>
                  <a:pt x="56" y="2"/>
                </a:lnTo>
                <a:lnTo>
                  <a:pt x="57" y="2"/>
                </a:lnTo>
                <a:lnTo>
                  <a:pt x="57" y="2"/>
                </a:lnTo>
                <a:lnTo>
                  <a:pt x="57" y="2"/>
                </a:lnTo>
                <a:lnTo>
                  <a:pt x="59" y="2"/>
                </a:lnTo>
                <a:lnTo>
                  <a:pt x="59" y="2"/>
                </a:lnTo>
                <a:lnTo>
                  <a:pt x="59" y="2"/>
                </a:lnTo>
                <a:lnTo>
                  <a:pt x="59" y="0"/>
                </a:lnTo>
                <a:lnTo>
                  <a:pt x="61" y="0"/>
                </a:lnTo>
                <a:lnTo>
                  <a:pt x="61" y="0"/>
                </a:lnTo>
                <a:lnTo>
                  <a:pt x="61" y="0"/>
                </a:lnTo>
                <a:lnTo>
                  <a:pt x="61" y="0"/>
                </a:lnTo>
                <a:lnTo>
                  <a:pt x="61" y="0"/>
                </a:lnTo>
                <a:lnTo>
                  <a:pt x="63" y="0"/>
                </a:lnTo>
                <a:lnTo>
                  <a:pt x="63" y="0"/>
                </a:lnTo>
                <a:lnTo>
                  <a:pt x="61" y="0"/>
                </a:lnTo>
                <a:lnTo>
                  <a:pt x="63" y="0"/>
                </a:lnTo>
                <a:lnTo>
                  <a:pt x="65" y="0"/>
                </a:lnTo>
                <a:lnTo>
                  <a:pt x="67" y="0"/>
                </a:lnTo>
                <a:lnTo>
                  <a:pt x="68" y="0"/>
                </a:lnTo>
                <a:lnTo>
                  <a:pt x="70" y="0"/>
                </a:lnTo>
                <a:lnTo>
                  <a:pt x="7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25" name="Freeform 2381"/>
          <p:cNvSpPr>
            <a:spLocks/>
          </p:cNvSpPr>
          <p:nvPr/>
        </p:nvSpPr>
        <p:spPr bwMode="auto">
          <a:xfrm>
            <a:off x="1871663" y="2465388"/>
            <a:ext cx="19050" cy="92075"/>
          </a:xfrm>
          <a:custGeom>
            <a:avLst/>
            <a:gdLst>
              <a:gd name="T0" fmla="*/ 15 w 24"/>
              <a:gd name="T1" fmla="*/ 116 h 116"/>
              <a:gd name="T2" fmla="*/ 11 w 24"/>
              <a:gd name="T3" fmla="*/ 116 h 116"/>
              <a:gd name="T4" fmla="*/ 5 w 24"/>
              <a:gd name="T5" fmla="*/ 116 h 116"/>
              <a:gd name="T6" fmla="*/ 2 w 24"/>
              <a:gd name="T7" fmla="*/ 116 h 116"/>
              <a:gd name="T8" fmla="*/ 2 w 24"/>
              <a:gd name="T9" fmla="*/ 105 h 116"/>
              <a:gd name="T10" fmla="*/ 2 w 24"/>
              <a:gd name="T11" fmla="*/ 94 h 116"/>
              <a:gd name="T12" fmla="*/ 0 w 24"/>
              <a:gd name="T13" fmla="*/ 78 h 116"/>
              <a:gd name="T14" fmla="*/ 0 w 24"/>
              <a:gd name="T15" fmla="*/ 59 h 116"/>
              <a:gd name="T16" fmla="*/ 0 w 24"/>
              <a:gd name="T17" fmla="*/ 48 h 116"/>
              <a:gd name="T18" fmla="*/ 0 w 24"/>
              <a:gd name="T19" fmla="*/ 37 h 116"/>
              <a:gd name="T20" fmla="*/ 0 w 24"/>
              <a:gd name="T21" fmla="*/ 26 h 116"/>
              <a:gd name="T22" fmla="*/ 0 w 24"/>
              <a:gd name="T23" fmla="*/ 15 h 116"/>
              <a:gd name="T24" fmla="*/ 2 w 24"/>
              <a:gd name="T25" fmla="*/ 4 h 116"/>
              <a:gd name="T26" fmla="*/ 5 w 24"/>
              <a:gd name="T27" fmla="*/ 0 h 116"/>
              <a:gd name="T28" fmla="*/ 9 w 24"/>
              <a:gd name="T29" fmla="*/ 0 h 116"/>
              <a:gd name="T30" fmla="*/ 13 w 24"/>
              <a:gd name="T31" fmla="*/ 0 h 116"/>
              <a:gd name="T32" fmla="*/ 16 w 24"/>
              <a:gd name="T33" fmla="*/ 0 h 116"/>
              <a:gd name="T34" fmla="*/ 20 w 24"/>
              <a:gd name="T35" fmla="*/ 0 h 116"/>
              <a:gd name="T36" fmla="*/ 22 w 24"/>
              <a:gd name="T37" fmla="*/ 13 h 116"/>
              <a:gd name="T38" fmla="*/ 22 w 24"/>
              <a:gd name="T39" fmla="*/ 23 h 116"/>
              <a:gd name="T40" fmla="*/ 22 w 24"/>
              <a:gd name="T41" fmla="*/ 35 h 116"/>
              <a:gd name="T42" fmla="*/ 24 w 24"/>
              <a:gd name="T43" fmla="*/ 45 h 116"/>
              <a:gd name="T44" fmla="*/ 22 w 24"/>
              <a:gd name="T45" fmla="*/ 56 h 116"/>
              <a:gd name="T46" fmla="*/ 22 w 24"/>
              <a:gd name="T47" fmla="*/ 67 h 116"/>
              <a:gd name="T48" fmla="*/ 20 w 24"/>
              <a:gd name="T49" fmla="*/ 79 h 116"/>
              <a:gd name="T50" fmla="*/ 20 w 24"/>
              <a:gd name="T51" fmla="*/ 91 h 116"/>
              <a:gd name="T52" fmla="*/ 18 w 24"/>
              <a:gd name="T53" fmla="*/ 102 h 116"/>
              <a:gd name="T54" fmla="*/ 20 w 24"/>
              <a:gd name="T55" fmla="*/ 116 h 116"/>
              <a:gd name="T56" fmla="*/ 15 w 24"/>
              <a:gd name="T57" fmla="*/ 116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4" h="116">
                <a:moveTo>
                  <a:pt x="15" y="116"/>
                </a:moveTo>
                <a:lnTo>
                  <a:pt x="11" y="116"/>
                </a:lnTo>
                <a:lnTo>
                  <a:pt x="5" y="116"/>
                </a:lnTo>
                <a:lnTo>
                  <a:pt x="2" y="116"/>
                </a:lnTo>
                <a:lnTo>
                  <a:pt x="2" y="105"/>
                </a:lnTo>
                <a:lnTo>
                  <a:pt x="2" y="94"/>
                </a:lnTo>
                <a:lnTo>
                  <a:pt x="0" y="78"/>
                </a:lnTo>
                <a:lnTo>
                  <a:pt x="0" y="59"/>
                </a:lnTo>
                <a:lnTo>
                  <a:pt x="0" y="48"/>
                </a:lnTo>
                <a:lnTo>
                  <a:pt x="0" y="37"/>
                </a:lnTo>
                <a:lnTo>
                  <a:pt x="0" y="26"/>
                </a:lnTo>
                <a:lnTo>
                  <a:pt x="0" y="15"/>
                </a:lnTo>
                <a:lnTo>
                  <a:pt x="2" y="4"/>
                </a:lnTo>
                <a:lnTo>
                  <a:pt x="5" y="0"/>
                </a:lnTo>
                <a:lnTo>
                  <a:pt x="9" y="0"/>
                </a:lnTo>
                <a:lnTo>
                  <a:pt x="13" y="0"/>
                </a:lnTo>
                <a:lnTo>
                  <a:pt x="16" y="0"/>
                </a:lnTo>
                <a:lnTo>
                  <a:pt x="20" y="0"/>
                </a:lnTo>
                <a:lnTo>
                  <a:pt x="22" y="13"/>
                </a:lnTo>
                <a:lnTo>
                  <a:pt x="22" y="23"/>
                </a:lnTo>
                <a:lnTo>
                  <a:pt x="22" y="35"/>
                </a:lnTo>
                <a:lnTo>
                  <a:pt x="24" y="45"/>
                </a:lnTo>
                <a:lnTo>
                  <a:pt x="22" y="56"/>
                </a:lnTo>
                <a:lnTo>
                  <a:pt x="22" y="67"/>
                </a:lnTo>
                <a:lnTo>
                  <a:pt x="20" y="79"/>
                </a:lnTo>
                <a:lnTo>
                  <a:pt x="20" y="91"/>
                </a:lnTo>
                <a:lnTo>
                  <a:pt x="18" y="102"/>
                </a:lnTo>
                <a:lnTo>
                  <a:pt x="20" y="116"/>
                </a:lnTo>
                <a:lnTo>
                  <a:pt x="15" y="116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26" name="Freeform 2382"/>
          <p:cNvSpPr>
            <a:spLocks/>
          </p:cNvSpPr>
          <p:nvPr/>
        </p:nvSpPr>
        <p:spPr bwMode="auto">
          <a:xfrm>
            <a:off x="1871663" y="2465388"/>
            <a:ext cx="19050" cy="92075"/>
          </a:xfrm>
          <a:custGeom>
            <a:avLst/>
            <a:gdLst>
              <a:gd name="T0" fmla="*/ 15 w 24"/>
              <a:gd name="T1" fmla="*/ 116 h 116"/>
              <a:gd name="T2" fmla="*/ 11 w 24"/>
              <a:gd name="T3" fmla="*/ 116 h 116"/>
              <a:gd name="T4" fmla="*/ 5 w 24"/>
              <a:gd name="T5" fmla="*/ 116 h 116"/>
              <a:gd name="T6" fmla="*/ 2 w 24"/>
              <a:gd name="T7" fmla="*/ 116 h 116"/>
              <a:gd name="T8" fmla="*/ 2 w 24"/>
              <a:gd name="T9" fmla="*/ 105 h 116"/>
              <a:gd name="T10" fmla="*/ 2 w 24"/>
              <a:gd name="T11" fmla="*/ 94 h 116"/>
              <a:gd name="T12" fmla="*/ 0 w 24"/>
              <a:gd name="T13" fmla="*/ 78 h 116"/>
              <a:gd name="T14" fmla="*/ 0 w 24"/>
              <a:gd name="T15" fmla="*/ 59 h 116"/>
              <a:gd name="T16" fmla="*/ 0 w 24"/>
              <a:gd name="T17" fmla="*/ 48 h 116"/>
              <a:gd name="T18" fmla="*/ 0 w 24"/>
              <a:gd name="T19" fmla="*/ 37 h 116"/>
              <a:gd name="T20" fmla="*/ 0 w 24"/>
              <a:gd name="T21" fmla="*/ 26 h 116"/>
              <a:gd name="T22" fmla="*/ 0 w 24"/>
              <a:gd name="T23" fmla="*/ 15 h 116"/>
              <a:gd name="T24" fmla="*/ 2 w 24"/>
              <a:gd name="T25" fmla="*/ 4 h 116"/>
              <a:gd name="T26" fmla="*/ 5 w 24"/>
              <a:gd name="T27" fmla="*/ 0 h 116"/>
              <a:gd name="T28" fmla="*/ 9 w 24"/>
              <a:gd name="T29" fmla="*/ 0 h 116"/>
              <a:gd name="T30" fmla="*/ 13 w 24"/>
              <a:gd name="T31" fmla="*/ 0 h 116"/>
              <a:gd name="T32" fmla="*/ 16 w 24"/>
              <a:gd name="T33" fmla="*/ 0 h 116"/>
              <a:gd name="T34" fmla="*/ 20 w 24"/>
              <a:gd name="T35" fmla="*/ 0 h 116"/>
              <a:gd name="T36" fmla="*/ 22 w 24"/>
              <a:gd name="T37" fmla="*/ 13 h 116"/>
              <a:gd name="T38" fmla="*/ 22 w 24"/>
              <a:gd name="T39" fmla="*/ 23 h 116"/>
              <a:gd name="T40" fmla="*/ 22 w 24"/>
              <a:gd name="T41" fmla="*/ 35 h 116"/>
              <a:gd name="T42" fmla="*/ 24 w 24"/>
              <a:gd name="T43" fmla="*/ 45 h 116"/>
              <a:gd name="T44" fmla="*/ 22 w 24"/>
              <a:gd name="T45" fmla="*/ 56 h 116"/>
              <a:gd name="T46" fmla="*/ 22 w 24"/>
              <a:gd name="T47" fmla="*/ 67 h 116"/>
              <a:gd name="T48" fmla="*/ 20 w 24"/>
              <a:gd name="T49" fmla="*/ 79 h 116"/>
              <a:gd name="T50" fmla="*/ 20 w 24"/>
              <a:gd name="T51" fmla="*/ 91 h 116"/>
              <a:gd name="T52" fmla="*/ 18 w 24"/>
              <a:gd name="T53" fmla="*/ 102 h 116"/>
              <a:gd name="T54" fmla="*/ 20 w 24"/>
              <a:gd name="T55" fmla="*/ 116 h 116"/>
              <a:gd name="T56" fmla="*/ 15 w 24"/>
              <a:gd name="T57" fmla="*/ 116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4" h="116">
                <a:moveTo>
                  <a:pt x="15" y="116"/>
                </a:moveTo>
                <a:lnTo>
                  <a:pt x="11" y="116"/>
                </a:lnTo>
                <a:lnTo>
                  <a:pt x="5" y="116"/>
                </a:lnTo>
                <a:lnTo>
                  <a:pt x="2" y="116"/>
                </a:lnTo>
                <a:lnTo>
                  <a:pt x="2" y="105"/>
                </a:lnTo>
                <a:lnTo>
                  <a:pt x="2" y="94"/>
                </a:lnTo>
                <a:lnTo>
                  <a:pt x="0" y="78"/>
                </a:lnTo>
                <a:lnTo>
                  <a:pt x="0" y="59"/>
                </a:lnTo>
                <a:lnTo>
                  <a:pt x="0" y="48"/>
                </a:lnTo>
                <a:lnTo>
                  <a:pt x="0" y="37"/>
                </a:lnTo>
                <a:lnTo>
                  <a:pt x="0" y="26"/>
                </a:lnTo>
                <a:lnTo>
                  <a:pt x="0" y="15"/>
                </a:lnTo>
                <a:lnTo>
                  <a:pt x="2" y="4"/>
                </a:lnTo>
                <a:lnTo>
                  <a:pt x="5" y="0"/>
                </a:lnTo>
                <a:lnTo>
                  <a:pt x="9" y="0"/>
                </a:lnTo>
                <a:lnTo>
                  <a:pt x="13" y="0"/>
                </a:lnTo>
                <a:lnTo>
                  <a:pt x="16" y="0"/>
                </a:lnTo>
                <a:lnTo>
                  <a:pt x="20" y="0"/>
                </a:lnTo>
                <a:lnTo>
                  <a:pt x="22" y="13"/>
                </a:lnTo>
                <a:lnTo>
                  <a:pt x="22" y="23"/>
                </a:lnTo>
                <a:lnTo>
                  <a:pt x="22" y="35"/>
                </a:lnTo>
                <a:lnTo>
                  <a:pt x="24" y="45"/>
                </a:lnTo>
                <a:lnTo>
                  <a:pt x="22" y="56"/>
                </a:lnTo>
                <a:lnTo>
                  <a:pt x="22" y="67"/>
                </a:lnTo>
                <a:lnTo>
                  <a:pt x="20" y="79"/>
                </a:lnTo>
                <a:lnTo>
                  <a:pt x="20" y="91"/>
                </a:lnTo>
                <a:lnTo>
                  <a:pt x="18" y="102"/>
                </a:lnTo>
                <a:lnTo>
                  <a:pt x="20" y="116"/>
                </a:lnTo>
                <a:lnTo>
                  <a:pt x="15" y="116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27" name="Freeform 2383"/>
          <p:cNvSpPr>
            <a:spLocks/>
          </p:cNvSpPr>
          <p:nvPr/>
        </p:nvSpPr>
        <p:spPr bwMode="auto">
          <a:xfrm>
            <a:off x="1874838" y="2474913"/>
            <a:ext cx="15875" cy="74612"/>
          </a:xfrm>
          <a:custGeom>
            <a:avLst/>
            <a:gdLst>
              <a:gd name="T0" fmla="*/ 16 w 16"/>
              <a:gd name="T1" fmla="*/ 8 h 94"/>
              <a:gd name="T2" fmla="*/ 12 w 16"/>
              <a:gd name="T3" fmla="*/ 2 h 94"/>
              <a:gd name="T4" fmla="*/ 11 w 16"/>
              <a:gd name="T5" fmla="*/ 2 h 94"/>
              <a:gd name="T6" fmla="*/ 9 w 16"/>
              <a:gd name="T7" fmla="*/ 0 h 94"/>
              <a:gd name="T8" fmla="*/ 5 w 16"/>
              <a:gd name="T9" fmla="*/ 0 h 94"/>
              <a:gd name="T10" fmla="*/ 3 w 16"/>
              <a:gd name="T11" fmla="*/ 4 h 94"/>
              <a:gd name="T12" fmla="*/ 1 w 16"/>
              <a:gd name="T13" fmla="*/ 8 h 94"/>
              <a:gd name="T14" fmla="*/ 0 w 16"/>
              <a:gd name="T15" fmla="*/ 13 h 94"/>
              <a:gd name="T16" fmla="*/ 0 w 16"/>
              <a:gd name="T17" fmla="*/ 19 h 94"/>
              <a:gd name="T18" fmla="*/ 0 w 16"/>
              <a:gd name="T19" fmla="*/ 24 h 94"/>
              <a:gd name="T20" fmla="*/ 0 w 16"/>
              <a:gd name="T21" fmla="*/ 30 h 94"/>
              <a:gd name="T22" fmla="*/ 0 w 16"/>
              <a:gd name="T23" fmla="*/ 35 h 94"/>
              <a:gd name="T24" fmla="*/ 0 w 16"/>
              <a:gd name="T25" fmla="*/ 41 h 94"/>
              <a:gd name="T26" fmla="*/ 0 w 16"/>
              <a:gd name="T27" fmla="*/ 46 h 94"/>
              <a:gd name="T28" fmla="*/ 0 w 16"/>
              <a:gd name="T29" fmla="*/ 52 h 94"/>
              <a:gd name="T30" fmla="*/ 0 w 16"/>
              <a:gd name="T31" fmla="*/ 57 h 94"/>
              <a:gd name="T32" fmla="*/ 0 w 16"/>
              <a:gd name="T33" fmla="*/ 63 h 94"/>
              <a:gd name="T34" fmla="*/ 0 w 16"/>
              <a:gd name="T35" fmla="*/ 68 h 94"/>
              <a:gd name="T36" fmla="*/ 0 w 16"/>
              <a:gd name="T37" fmla="*/ 74 h 94"/>
              <a:gd name="T38" fmla="*/ 1 w 16"/>
              <a:gd name="T39" fmla="*/ 80 h 94"/>
              <a:gd name="T40" fmla="*/ 1 w 16"/>
              <a:gd name="T41" fmla="*/ 85 h 94"/>
              <a:gd name="T42" fmla="*/ 3 w 16"/>
              <a:gd name="T43" fmla="*/ 91 h 94"/>
              <a:gd name="T44" fmla="*/ 5 w 16"/>
              <a:gd name="T45" fmla="*/ 94 h 94"/>
              <a:gd name="T46" fmla="*/ 7 w 16"/>
              <a:gd name="T47" fmla="*/ 94 h 94"/>
              <a:gd name="T48" fmla="*/ 9 w 16"/>
              <a:gd name="T49" fmla="*/ 89 h 94"/>
              <a:gd name="T50" fmla="*/ 9 w 16"/>
              <a:gd name="T51" fmla="*/ 83 h 94"/>
              <a:gd name="T52" fmla="*/ 9 w 16"/>
              <a:gd name="T53" fmla="*/ 78 h 94"/>
              <a:gd name="T54" fmla="*/ 11 w 16"/>
              <a:gd name="T55" fmla="*/ 72 h 94"/>
              <a:gd name="T56" fmla="*/ 11 w 16"/>
              <a:gd name="T57" fmla="*/ 67 h 94"/>
              <a:gd name="T58" fmla="*/ 12 w 16"/>
              <a:gd name="T59" fmla="*/ 61 h 94"/>
              <a:gd name="T60" fmla="*/ 12 w 16"/>
              <a:gd name="T61" fmla="*/ 56 h 94"/>
              <a:gd name="T62" fmla="*/ 12 w 16"/>
              <a:gd name="T63" fmla="*/ 50 h 94"/>
              <a:gd name="T64" fmla="*/ 14 w 16"/>
              <a:gd name="T65" fmla="*/ 45 h 94"/>
              <a:gd name="T66" fmla="*/ 14 w 16"/>
              <a:gd name="T67" fmla="*/ 39 h 94"/>
              <a:gd name="T68" fmla="*/ 14 w 16"/>
              <a:gd name="T69" fmla="*/ 34 h 94"/>
              <a:gd name="T70" fmla="*/ 14 w 16"/>
              <a:gd name="T71" fmla="*/ 28 h 94"/>
              <a:gd name="T72" fmla="*/ 16 w 16"/>
              <a:gd name="T73" fmla="*/ 23 h 94"/>
              <a:gd name="T74" fmla="*/ 16 w 16"/>
              <a:gd name="T75" fmla="*/ 17 h 94"/>
              <a:gd name="T76" fmla="*/ 16 w 16"/>
              <a:gd name="T77" fmla="*/ 12 h 94"/>
              <a:gd name="T78" fmla="*/ 16 w 16"/>
              <a:gd name="T79" fmla="*/ 8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" h="94">
                <a:moveTo>
                  <a:pt x="16" y="8"/>
                </a:moveTo>
                <a:lnTo>
                  <a:pt x="12" y="2"/>
                </a:lnTo>
                <a:lnTo>
                  <a:pt x="11" y="2"/>
                </a:lnTo>
                <a:lnTo>
                  <a:pt x="9" y="0"/>
                </a:lnTo>
                <a:lnTo>
                  <a:pt x="5" y="0"/>
                </a:lnTo>
                <a:lnTo>
                  <a:pt x="3" y="4"/>
                </a:lnTo>
                <a:lnTo>
                  <a:pt x="1" y="8"/>
                </a:lnTo>
                <a:lnTo>
                  <a:pt x="0" y="13"/>
                </a:lnTo>
                <a:lnTo>
                  <a:pt x="0" y="19"/>
                </a:lnTo>
                <a:lnTo>
                  <a:pt x="0" y="24"/>
                </a:lnTo>
                <a:lnTo>
                  <a:pt x="0" y="30"/>
                </a:lnTo>
                <a:lnTo>
                  <a:pt x="0" y="35"/>
                </a:lnTo>
                <a:lnTo>
                  <a:pt x="0" y="41"/>
                </a:lnTo>
                <a:lnTo>
                  <a:pt x="0" y="46"/>
                </a:lnTo>
                <a:lnTo>
                  <a:pt x="0" y="52"/>
                </a:lnTo>
                <a:lnTo>
                  <a:pt x="0" y="57"/>
                </a:lnTo>
                <a:lnTo>
                  <a:pt x="0" y="63"/>
                </a:lnTo>
                <a:lnTo>
                  <a:pt x="0" y="68"/>
                </a:lnTo>
                <a:lnTo>
                  <a:pt x="0" y="74"/>
                </a:lnTo>
                <a:lnTo>
                  <a:pt x="1" y="80"/>
                </a:lnTo>
                <a:lnTo>
                  <a:pt x="1" y="85"/>
                </a:lnTo>
                <a:lnTo>
                  <a:pt x="3" y="91"/>
                </a:lnTo>
                <a:lnTo>
                  <a:pt x="5" y="94"/>
                </a:lnTo>
                <a:lnTo>
                  <a:pt x="7" y="94"/>
                </a:lnTo>
                <a:lnTo>
                  <a:pt x="9" y="89"/>
                </a:lnTo>
                <a:lnTo>
                  <a:pt x="9" y="83"/>
                </a:lnTo>
                <a:lnTo>
                  <a:pt x="9" y="78"/>
                </a:lnTo>
                <a:lnTo>
                  <a:pt x="11" y="72"/>
                </a:lnTo>
                <a:lnTo>
                  <a:pt x="11" y="67"/>
                </a:lnTo>
                <a:lnTo>
                  <a:pt x="12" y="61"/>
                </a:lnTo>
                <a:lnTo>
                  <a:pt x="12" y="56"/>
                </a:lnTo>
                <a:lnTo>
                  <a:pt x="12" y="50"/>
                </a:lnTo>
                <a:lnTo>
                  <a:pt x="14" y="45"/>
                </a:lnTo>
                <a:lnTo>
                  <a:pt x="14" y="39"/>
                </a:lnTo>
                <a:lnTo>
                  <a:pt x="14" y="34"/>
                </a:lnTo>
                <a:lnTo>
                  <a:pt x="14" y="28"/>
                </a:lnTo>
                <a:lnTo>
                  <a:pt x="16" y="23"/>
                </a:lnTo>
                <a:lnTo>
                  <a:pt x="16" y="17"/>
                </a:lnTo>
                <a:lnTo>
                  <a:pt x="16" y="12"/>
                </a:lnTo>
                <a:lnTo>
                  <a:pt x="16" y="8"/>
                </a:lnTo>
                <a:close/>
              </a:path>
            </a:pathLst>
          </a:custGeom>
          <a:solidFill>
            <a:srgbClr val="FCFE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28" name="Freeform 2384"/>
          <p:cNvSpPr>
            <a:spLocks/>
          </p:cNvSpPr>
          <p:nvPr/>
        </p:nvSpPr>
        <p:spPr bwMode="auto">
          <a:xfrm>
            <a:off x="1874838" y="2627313"/>
            <a:ext cx="11112" cy="9525"/>
          </a:xfrm>
          <a:custGeom>
            <a:avLst/>
            <a:gdLst>
              <a:gd name="T0" fmla="*/ 9 w 12"/>
              <a:gd name="T1" fmla="*/ 0 h 11"/>
              <a:gd name="T2" fmla="*/ 11 w 12"/>
              <a:gd name="T3" fmla="*/ 0 h 11"/>
              <a:gd name="T4" fmla="*/ 7 w 12"/>
              <a:gd name="T5" fmla="*/ 0 h 11"/>
              <a:gd name="T6" fmla="*/ 5 w 12"/>
              <a:gd name="T7" fmla="*/ 0 h 11"/>
              <a:gd name="T8" fmla="*/ 1 w 12"/>
              <a:gd name="T9" fmla="*/ 0 h 11"/>
              <a:gd name="T10" fmla="*/ 1 w 12"/>
              <a:gd name="T11" fmla="*/ 0 h 11"/>
              <a:gd name="T12" fmla="*/ 1 w 12"/>
              <a:gd name="T13" fmla="*/ 0 h 11"/>
              <a:gd name="T14" fmla="*/ 1 w 12"/>
              <a:gd name="T15" fmla="*/ 1 h 11"/>
              <a:gd name="T16" fmla="*/ 0 w 12"/>
              <a:gd name="T17" fmla="*/ 1 h 11"/>
              <a:gd name="T18" fmla="*/ 0 w 12"/>
              <a:gd name="T19" fmla="*/ 3 h 11"/>
              <a:gd name="T20" fmla="*/ 0 w 12"/>
              <a:gd name="T21" fmla="*/ 3 h 11"/>
              <a:gd name="T22" fmla="*/ 0 w 12"/>
              <a:gd name="T23" fmla="*/ 3 h 11"/>
              <a:gd name="T24" fmla="*/ 0 w 12"/>
              <a:gd name="T25" fmla="*/ 5 h 11"/>
              <a:gd name="T26" fmla="*/ 0 w 12"/>
              <a:gd name="T27" fmla="*/ 5 h 11"/>
              <a:gd name="T28" fmla="*/ 0 w 12"/>
              <a:gd name="T29" fmla="*/ 7 h 11"/>
              <a:gd name="T30" fmla="*/ 0 w 12"/>
              <a:gd name="T31" fmla="*/ 7 h 11"/>
              <a:gd name="T32" fmla="*/ 0 w 12"/>
              <a:gd name="T33" fmla="*/ 7 h 11"/>
              <a:gd name="T34" fmla="*/ 1 w 12"/>
              <a:gd name="T35" fmla="*/ 9 h 11"/>
              <a:gd name="T36" fmla="*/ 1 w 12"/>
              <a:gd name="T37" fmla="*/ 9 h 11"/>
              <a:gd name="T38" fmla="*/ 1 w 12"/>
              <a:gd name="T39" fmla="*/ 9 h 11"/>
              <a:gd name="T40" fmla="*/ 1 w 12"/>
              <a:gd name="T41" fmla="*/ 11 h 11"/>
              <a:gd name="T42" fmla="*/ 3 w 12"/>
              <a:gd name="T43" fmla="*/ 11 h 11"/>
              <a:gd name="T44" fmla="*/ 3 w 12"/>
              <a:gd name="T45" fmla="*/ 11 h 11"/>
              <a:gd name="T46" fmla="*/ 3 w 12"/>
              <a:gd name="T47" fmla="*/ 11 h 11"/>
              <a:gd name="T48" fmla="*/ 3 w 12"/>
              <a:gd name="T49" fmla="*/ 11 h 11"/>
              <a:gd name="T50" fmla="*/ 5 w 12"/>
              <a:gd name="T51" fmla="*/ 9 h 11"/>
              <a:gd name="T52" fmla="*/ 5 w 12"/>
              <a:gd name="T53" fmla="*/ 9 h 11"/>
              <a:gd name="T54" fmla="*/ 5 w 12"/>
              <a:gd name="T55" fmla="*/ 9 h 11"/>
              <a:gd name="T56" fmla="*/ 7 w 12"/>
              <a:gd name="T57" fmla="*/ 7 h 11"/>
              <a:gd name="T58" fmla="*/ 7 w 12"/>
              <a:gd name="T59" fmla="*/ 7 h 11"/>
              <a:gd name="T60" fmla="*/ 9 w 12"/>
              <a:gd name="T61" fmla="*/ 5 h 11"/>
              <a:gd name="T62" fmla="*/ 9 w 12"/>
              <a:gd name="T63" fmla="*/ 5 h 11"/>
              <a:gd name="T64" fmla="*/ 9 w 12"/>
              <a:gd name="T65" fmla="*/ 5 h 11"/>
              <a:gd name="T66" fmla="*/ 9 w 12"/>
              <a:gd name="T67" fmla="*/ 3 h 11"/>
              <a:gd name="T68" fmla="*/ 9 w 12"/>
              <a:gd name="T69" fmla="*/ 3 h 11"/>
              <a:gd name="T70" fmla="*/ 11 w 12"/>
              <a:gd name="T71" fmla="*/ 3 h 11"/>
              <a:gd name="T72" fmla="*/ 11 w 12"/>
              <a:gd name="T73" fmla="*/ 1 h 11"/>
              <a:gd name="T74" fmla="*/ 11 w 12"/>
              <a:gd name="T75" fmla="*/ 1 h 11"/>
              <a:gd name="T76" fmla="*/ 12 w 12"/>
              <a:gd name="T77" fmla="*/ 0 h 11"/>
              <a:gd name="T78" fmla="*/ 12 w 12"/>
              <a:gd name="T79" fmla="*/ 0 h 11"/>
              <a:gd name="T80" fmla="*/ 9 w 12"/>
              <a:gd name="T81" fmla="*/ 0 h 11"/>
              <a:gd name="T82" fmla="*/ 9 w 12"/>
              <a:gd name="T8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2" h="11">
                <a:moveTo>
                  <a:pt x="9" y="0"/>
                </a:moveTo>
                <a:lnTo>
                  <a:pt x="11" y="0"/>
                </a:lnTo>
                <a:lnTo>
                  <a:pt x="7" y="0"/>
                </a:lnTo>
                <a:lnTo>
                  <a:pt x="5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1"/>
                </a:lnTo>
                <a:lnTo>
                  <a:pt x="0" y="1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5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1" y="9"/>
                </a:lnTo>
                <a:lnTo>
                  <a:pt x="1" y="9"/>
                </a:lnTo>
                <a:lnTo>
                  <a:pt x="1" y="9"/>
                </a:lnTo>
                <a:lnTo>
                  <a:pt x="1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3" y="11"/>
                </a:lnTo>
                <a:lnTo>
                  <a:pt x="5" y="9"/>
                </a:lnTo>
                <a:lnTo>
                  <a:pt x="5" y="9"/>
                </a:lnTo>
                <a:lnTo>
                  <a:pt x="5" y="9"/>
                </a:lnTo>
                <a:lnTo>
                  <a:pt x="7" y="7"/>
                </a:lnTo>
                <a:lnTo>
                  <a:pt x="7" y="7"/>
                </a:lnTo>
                <a:lnTo>
                  <a:pt x="9" y="5"/>
                </a:lnTo>
                <a:lnTo>
                  <a:pt x="9" y="5"/>
                </a:lnTo>
                <a:lnTo>
                  <a:pt x="9" y="5"/>
                </a:lnTo>
                <a:lnTo>
                  <a:pt x="9" y="3"/>
                </a:lnTo>
                <a:lnTo>
                  <a:pt x="9" y="3"/>
                </a:lnTo>
                <a:lnTo>
                  <a:pt x="11" y="3"/>
                </a:lnTo>
                <a:lnTo>
                  <a:pt x="11" y="1"/>
                </a:lnTo>
                <a:lnTo>
                  <a:pt x="11" y="1"/>
                </a:lnTo>
                <a:lnTo>
                  <a:pt x="12" y="0"/>
                </a:lnTo>
                <a:lnTo>
                  <a:pt x="12" y="0"/>
                </a:lnTo>
                <a:lnTo>
                  <a:pt x="9" y="0"/>
                </a:lnTo>
                <a:lnTo>
                  <a:pt x="9" y="0"/>
                </a:lnTo>
                <a:close/>
              </a:path>
            </a:pathLst>
          </a:custGeom>
          <a:solidFill>
            <a:srgbClr val="FCFE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29" name="Freeform 2385"/>
          <p:cNvSpPr>
            <a:spLocks/>
          </p:cNvSpPr>
          <p:nvPr/>
        </p:nvSpPr>
        <p:spPr bwMode="auto">
          <a:xfrm>
            <a:off x="1871663" y="2555875"/>
            <a:ext cx="19050" cy="66675"/>
          </a:xfrm>
          <a:custGeom>
            <a:avLst/>
            <a:gdLst>
              <a:gd name="T0" fmla="*/ 9 w 24"/>
              <a:gd name="T1" fmla="*/ 85 h 85"/>
              <a:gd name="T2" fmla="*/ 13 w 24"/>
              <a:gd name="T3" fmla="*/ 85 h 85"/>
              <a:gd name="T4" fmla="*/ 17 w 24"/>
              <a:gd name="T5" fmla="*/ 85 h 85"/>
              <a:gd name="T6" fmla="*/ 20 w 24"/>
              <a:gd name="T7" fmla="*/ 85 h 85"/>
              <a:gd name="T8" fmla="*/ 22 w 24"/>
              <a:gd name="T9" fmla="*/ 78 h 85"/>
              <a:gd name="T10" fmla="*/ 22 w 24"/>
              <a:gd name="T11" fmla="*/ 68 h 85"/>
              <a:gd name="T12" fmla="*/ 22 w 24"/>
              <a:gd name="T13" fmla="*/ 57 h 85"/>
              <a:gd name="T14" fmla="*/ 22 w 24"/>
              <a:gd name="T15" fmla="*/ 45 h 85"/>
              <a:gd name="T16" fmla="*/ 22 w 24"/>
              <a:gd name="T17" fmla="*/ 35 h 85"/>
              <a:gd name="T18" fmla="*/ 24 w 24"/>
              <a:gd name="T19" fmla="*/ 26 h 85"/>
              <a:gd name="T20" fmla="*/ 22 w 24"/>
              <a:gd name="T21" fmla="*/ 19 h 85"/>
              <a:gd name="T22" fmla="*/ 22 w 24"/>
              <a:gd name="T23" fmla="*/ 11 h 85"/>
              <a:gd name="T24" fmla="*/ 22 w 24"/>
              <a:gd name="T25" fmla="*/ 2 h 85"/>
              <a:gd name="T26" fmla="*/ 17 w 24"/>
              <a:gd name="T27" fmla="*/ 0 h 85"/>
              <a:gd name="T28" fmla="*/ 13 w 24"/>
              <a:gd name="T29" fmla="*/ 0 h 85"/>
              <a:gd name="T30" fmla="*/ 9 w 24"/>
              <a:gd name="T31" fmla="*/ 0 h 85"/>
              <a:gd name="T32" fmla="*/ 6 w 24"/>
              <a:gd name="T33" fmla="*/ 0 h 85"/>
              <a:gd name="T34" fmla="*/ 2 w 24"/>
              <a:gd name="T35" fmla="*/ 0 h 85"/>
              <a:gd name="T36" fmla="*/ 2 w 24"/>
              <a:gd name="T37" fmla="*/ 10 h 85"/>
              <a:gd name="T38" fmla="*/ 0 w 24"/>
              <a:gd name="T39" fmla="*/ 17 h 85"/>
              <a:gd name="T40" fmla="*/ 0 w 24"/>
              <a:gd name="T41" fmla="*/ 26 h 85"/>
              <a:gd name="T42" fmla="*/ 0 w 24"/>
              <a:gd name="T43" fmla="*/ 34 h 85"/>
              <a:gd name="T44" fmla="*/ 0 w 24"/>
              <a:gd name="T45" fmla="*/ 41 h 85"/>
              <a:gd name="T46" fmla="*/ 0 w 24"/>
              <a:gd name="T47" fmla="*/ 50 h 85"/>
              <a:gd name="T48" fmla="*/ 2 w 24"/>
              <a:gd name="T49" fmla="*/ 57 h 85"/>
              <a:gd name="T50" fmla="*/ 2 w 24"/>
              <a:gd name="T51" fmla="*/ 67 h 85"/>
              <a:gd name="T52" fmla="*/ 4 w 24"/>
              <a:gd name="T53" fmla="*/ 74 h 85"/>
              <a:gd name="T54" fmla="*/ 4 w 24"/>
              <a:gd name="T55" fmla="*/ 85 h 85"/>
              <a:gd name="T56" fmla="*/ 9 w 24"/>
              <a:gd name="T57" fmla="*/ 85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4" h="85">
                <a:moveTo>
                  <a:pt x="9" y="85"/>
                </a:moveTo>
                <a:lnTo>
                  <a:pt x="13" y="85"/>
                </a:lnTo>
                <a:lnTo>
                  <a:pt x="17" y="85"/>
                </a:lnTo>
                <a:lnTo>
                  <a:pt x="20" y="85"/>
                </a:lnTo>
                <a:lnTo>
                  <a:pt x="22" y="78"/>
                </a:lnTo>
                <a:lnTo>
                  <a:pt x="22" y="68"/>
                </a:lnTo>
                <a:lnTo>
                  <a:pt x="22" y="57"/>
                </a:lnTo>
                <a:lnTo>
                  <a:pt x="22" y="45"/>
                </a:lnTo>
                <a:lnTo>
                  <a:pt x="22" y="35"/>
                </a:lnTo>
                <a:lnTo>
                  <a:pt x="24" y="26"/>
                </a:lnTo>
                <a:lnTo>
                  <a:pt x="22" y="19"/>
                </a:lnTo>
                <a:lnTo>
                  <a:pt x="22" y="11"/>
                </a:lnTo>
                <a:lnTo>
                  <a:pt x="22" y="2"/>
                </a:lnTo>
                <a:lnTo>
                  <a:pt x="17" y="0"/>
                </a:lnTo>
                <a:lnTo>
                  <a:pt x="13" y="0"/>
                </a:lnTo>
                <a:lnTo>
                  <a:pt x="9" y="0"/>
                </a:lnTo>
                <a:lnTo>
                  <a:pt x="6" y="0"/>
                </a:lnTo>
                <a:lnTo>
                  <a:pt x="2" y="0"/>
                </a:lnTo>
                <a:lnTo>
                  <a:pt x="2" y="10"/>
                </a:lnTo>
                <a:lnTo>
                  <a:pt x="0" y="17"/>
                </a:lnTo>
                <a:lnTo>
                  <a:pt x="0" y="26"/>
                </a:lnTo>
                <a:lnTo>
                  <a:pt x="0" y="34"/>
                </a:lnTo>
                <a:lnTo>
                  <a:pt x="0" y="41"/>
                </a:lnTo>
                <a:lnTo>
                  <a:pt x="0" y="50"/>
                </a:lnTo>
                <a:lnTo>
                  <a:pt x="2" y="57"/>
                </a:lnTo>
                <a:lnTo>
                  <a:pt x="2" y="67"/>
                </a:lnTo>
                <a:lnTo>
                  <a:pt x="4" y="74"/>
                </a:lnTo>
                <a:lnTo>
                  <a:pt x="4" y="85"/>
                </a:lnTo>
                <a:lnTo>
                  <a:pt x="9" y="85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30" name="Freeform 2386"/>
          <p:cNvSpPr>
            <a:spLocks/>
          </p:cNvSpPr>
          <p:nvPr/>
        </p:nvSpPr>
        <p:spPr bwMode="auto">
          <a:xfrm>
            <a:off x="1871663" y="2555875"/>
            <a:ext cx="19050" cy="66675"/>
          </a:xfrm>
          <a:custGeom>
            <a:avLst/>
            <a:gdLst>
              <a:gd name="T0" fmla="*/ 9 w 24"/>
              <a:gd name="T1" fmla="*/ 85 h 85"/>
              <a:gd name="T2" fmla="*/ 13 w 24"/>
              <a:gd name="T3" fmla="*/ 85 h 85"/>
              <a:gd name="T4" fmla="*/ 17 w 24"/>
              <a:gd name="T5" fmla="*/ 85 h 85"/>
              <a:gd name="T6" fmla="*/ 20 w 24"/>
              <a:gd name="T7" fmla="*/ 85 h 85"/>
              <a:gd name="T8" fmla="*/ 22 w 24"/>
              <a:gd name="T9" fmla="*/ 78 h 85"/>
              <a:gd name="T10" fmla="*/ 22 w 24"/>
              <a:gd name="T11" fmla="*/ 68 h 85"/>
              <a:gd name="T12" fmla="*/ 22 w 24"/>
              <a:gd name="T13" fmla="*/ 57 h 85"/>
              <a:gd name="T14" fmla="*/ 22 w 24"/>
              <a:gd name="T15" fmla="*/ 45 h 85"/>
              <a:gd name="T16" fmla="*/ 22 w 24"/>
              <a:gd name="T17" fmla="*/ 35 h 85"/>
              <a:gd name="T18" fmla="*/ 24 w 24"/>
              <a:gd name="T19" fmla="*/ 26 h 85"/>
              <a:gd name="T20" fmla="*/ 22 w 24"/>
              <a:gd name="T21" fmla="*/ 19 h 85"/>
              <a:gd name="T22" fmla="*/ 22 w 24"/>
              <a:gd name="T23" fmla="*/ 11 h 85"/>
              <a:gd name="T24" fmla="*/ 22 w 24"/>
              <a:gd name="T25" fmla="*/ 2 h 85"/>
              <a:gd name="T26" fmla="*/ 17 w 24"/>
              <a:gd name="T27" fmla="*/ 0 h 85"/>
              <a:gd name="T28" fmla="*/ 13 w 24"/>
              <a:gd name="T29" fmla="*/ 0 h 85"/>
              <a:gd name="T30" fmla="*/ 9 w 24"/>
              <a:gd name="T31" fmla="*/ 0 h 85"/>
              <a:gd name="T32" fmla="*/ 6 w 24"/>
              <a:gd name="T33" fmla="*/ 0 h 85"/>
              <a:gd name="T34" fmla="*/ 2 w 24"/>
              <a:gd name="T35" fmla="*/ 0 h 85"/>
              <a:gd name="T36" fmla="*/ 2 w 24"/>
              <a:gd name="T37" fmla="*/ 10 h 85"/>
              <a:gd name="T38" fmla="*/ 0 w 24"/>
              <a:gd name="T39" fmla="*/ 17 h 85"/>
              <a:gd name="T40" fmla="*/ 0 w 24"/>
              <a:gd name="T41" fmla="*/ 26 h 85"/>
              <a:gd name="T42" fmla="*/ 0 w 24"/>
              <a:gd name="T43" fmla="*/ 34 h 85"/>
              <a:gd name="T44" fmla="*/ 0 w 24"/>
              <a:gd name="T45" fmla="*/ 41 h 85"/>
              <a:gd name="T46" fmla="*/ 0 w 24"/>
              <a:gd name="T47" fmla="*/ 50 h 85"/>
              <a:gd name="T48" fmla="*/ 2 w 24"/>
              <a:gd name="T49" fmla="*/ 57 h 85"/>
              <a:gd name="T50" fmla="*/ 2 w 24"/>
              <a:gd name="T51" fmla="*/ 67 h 85"/>
              <a:gd name="T52" fmla="*/ 4 w 24"/>
              <a:gd name="T53" fmla="*/ 74 h 85"/>
              <a:gd name="T54" fmla="*/ 4 w 24"/>
              <a:gd name="T55" fmla="*/ 85 h 85"/>
              <a:gd name="T56" fmla="*/ 9 w 24"/>
              <a:gd name="T57" fmla="*/ 85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4" h="85">
                <a:moveTo>
                  <a:pt x="9" y="85"/>
                </a:moveTo>
                <a:lnTo>
                  <a:pt x="13" y="85"/>
                </a:lnTo>
                <a:lnTo>
                  <a:pt x="17" y="85"/>
                </a:lnTo>
                <a:lnTo>
                  <a:pt x="20" y="85"/>
                </a:lnTo>
                <a:lnTo>
                  <a:pt x="22" y="78"/>
                </a:lnTo>
                <a:lnTo>
                  <a:pt x="22" y="68"/>
                </a:lnTo>
                <a:lnTo>
                  <a:pt x="22" y="57"/>
                </a:lnTo>
                <a:lnTo>
                  <a:pt x="22" y="45"/>
                </a:lnTo>
                <a:lnTo>
                  <a:pt x="22" y="35"/>
                </a:lnTo>
                <a:lnTo>
                  <a:pt x="24" y="26"/>
                </a:lnTo>
                <a:lnTo>
                  <a:pt x="22" y="19"/>
                </a:lnTo>
                <a:lnTo>
                  <a:pt x="22" y="11"/>
                </a:lnTo>
                <a:lnTo>
                  <a:pt x="22" y="2"/>
                </a:lnTo>
                <a:lnTo>
                  <a:pt x="17" y="0"/>
                </a:lnTo>
                <a:lnTo>
                  <a:pt x="13" y="0"/>
                </a:lnTo>
                <a:lnTo>
                  <a:pt x="9" y="0"/>
                </a:lnTo>
                <a:lnTo>
                  <a:pt x="6" y="0"/>
                </a:lnTo>
                <a:lnTo>
                  <a:pt x="2" y="0"/>
                </a:lnTo>
                <a:lnTo>
                  <a:pt x="2" y="10"/>
                </a:lnTo>
                <a:lnTo>
                  <a:pt x="0" y="17"/>
                </a:lnTo>
                <a:lnTo>
                  <a:pt x="0" y="26"/>
                </a:lnTo>
                <a:lnTo>
                  <a:pt x="0" y="34"/>
                </a:lnTo>
                <a:lnTo>
                  <a:pt x="0" y="41"/>
                </a:lnTo>
                <a:lnTo>
                  <a:pt x="0" y="50"/>
                </a:lnTo>
                <a:lnTo>
                  <a:pt x="2" y="57"/>
                </a:lnTo>
                <a:lnTo>
                  <a:pt x="2" y="67"/>
                </a:lnTo>
                <a:lnTo>
                  <a:pt x="4" y="74"/>
                </a:lnTo>
                <a:lnTo>
                  <a:pt x="4" y="85"/>
                </a:lnTo>
                <a:lnTo>
                  <a:pt x="9" y="85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31" name="Freeform 2387"/>
          <p:cNvSpPr>
            <a:spLocks/>
          </p:cNvSpPr>
          <p:nvPr/>
        </p:nvSpPr>
        <p:spPr bwMode="auto">
          <a:xfrm>
            <a:off x="1873250" y="2562225"/>
            <a:ext cx="14288" cy="55563"/>
          </a:xfrm>
          <a:custGeom>
            <a:avLst/>
            <a:gdLst>
              <a:gd name="T0" fmla="*/ 0 w 16"/>
              <a:gd name="T1" fmla="*/ 5 h 70"/>
              <a:gd name="T2" fmla="*/ 2 w 16"/>
              <a:gd name="T3" fmla="*/ 0 h 70"/>
              <a:gd name="T4" fmla="*/ 3 w 16"/>
              <a:gd name="T5" fmla="*/ 0 h 70"/>
              <a:gd name="T6" fmla="*/ 5 w 16"/>
              <a:gd name="T7" fmla="*/ 0 h 70"/>
              <a:gd name="T8" fmla="*/ 9 w 16"/>
              <a:gd name="T9" fmla="*/ 0 h 70"/>
              <a:gd name="T10" fmla="*/ 11 w 16"/>
              <a:gd name="T11" fmla="*/ 2 h 70"/>
              <a:gd name="T12" fmla="*/ 13 w 16"/>
              <a:gd name="T13" fmla="*/ 5 h 70"/>
              <a:gd name="T14" fmla="*/ 14 w 16"/>
              <a:gd name="T15" fmla="*/ 9 h 70"/>
              <a:gd name="T16" fmla="*/ 14 w 16"/>
              <a:gd name="T17" fmla="*/ 13 h 70"/>
              <a:gd name="T18" fmla="*/ 14 w 16"/>
              <a:gd name="T19" fmla="*/ 16 h 70"/>
              <a:gd name="T20" fmla="*/ 16 w 16"/>
              <a:gd name="T21" fmla="*/ 22 h 70"/>
              <a:gd name="T22" fmla="*/ 16 w 16"/>
              <a:gd name="T23" fmla="*/ 26 h 70"/>
              <a:gd name="T24" fmla="*/ 16 w 16"/>
              <a:gd name="T25" fmla="*/ 29 h 70"/>
              <a:gd name="T26" fmla="*/ 16 w 16"/>
              <a:gd name="T27" fmla="*/ 35 h 70"/>
              <a:gd name="T28" fmla="*/ 16 w 16"/>
              <a:gd name="T29" fmla="*/ 38 h 70"/>
              <a:gd name="T30" fmla="*/ 16 w 16"/>
              <a:gd name="T31" fmla="*/ 42 h 70"/>
              <a:gd name="T32" fmla="*/ 14 w 16"/>
              <a:gd name="T33" fmla="*/ 46 h 70"/>
              <a:gd name="T34" fmla="*/ 14 w 16"/>
              <a:gd name="T35" fmla="*/ 51 h 70"/>
              <a:gd name="T36" fmla="*/ 14 w 16"/>
              <a:gd name="T37" fmla="*/ 55 h 70"/>
              <a:gd name="T38" fmla="*/ 13 w 16"/>
              <a:gd name="T39" fmla="*/ 59 h 70"/>
              <a:gd name="T40" fmla="*/ 13 w 16"/>
              <a:gd name="T41" fmla="*/ 64 h 70"/>
              <a:gd name="T42" fmla="*/ 11 w 16"/>
              <a:gd name="T43" fmla="*/ 68 h 70"/>
              <a:gd name="T44" fmla="*/ 9 w 16"/>
              <a:gd name="T45" fmla="*/ 70 h 70"/>
              <a:gd name="T46" fmla="*/ 7 w 16"/>
              <a:gd name="T47" fmla="*/ 70 h 70"/>
              <a:gd name="T48" fmla="*/ 5 w 16"/>
              <a:gd name="T49" fmla="*/ 66 h 70"/>
              <a:gd name="T50" fmla="*/ 5 w 16"/>
              <a:gd name="T51" fmla="*/ 62 h 70"/>
              <a:gd name="T52" fmla="*/ 5 w 16"/>
              <a:gd name="T53" fmla="*/ 59 h 70"/>
              <a:gd name="T54" fmla="*/ 3 w 16"/>
              <a:gd name="T55" fmla="*/ 53 h 70"/>
              <a:gd name="T56" fmla="*/ 3 w 16"/>
              <a:gd name="T57" fmla="*/ 49 h 70"/>
              <a:gd name="T58" fmla="*/ 2 w 16"/>
              <a:gd name="T59" fmla="*/ 46 h 70"/>
              <a:gd name="T60" fmla="*/ 2 w 16"/>
              <a:gd name="T61" fmla="*/ 40 h 70"/>
              <a:gd name="T62" fmla="*/ 2 w 16"/>
              <a:gd name="T63" fmla="*/ 37 h 70"/>
              <a:gd name="T64" fmla="*/ 0 w 16"/>
              <a:gd name="T65" fmla="*/ 33 h 70"/>
              <a:gd name="T66" fmla="*/ 0 w 16"/>
              <a:gd name="T67" fmla="*/ 29 h 70"/>
              <a:gd name="T68" fmla="*/ 0 w 16"/>
              <a:gd name="T69" fmla="*/ 24 h 70"/>
              <a:gd name="T70" fmla="*/ 0 w 16"/>
              <a:gd name="T71" fmla="*/ 20 h 70"/>
              <a:gd name="T72" fmla="*/ 0 w 16"/>
              <a:gd name="T73" fmla="*/ 16 h 70"/>
              <a:gd name="T74" fmla="*/ 0 w 16"/>
              <a:gd name="T75" fmla="*/ 11 h 70"/>
              <a:gd name="T76" fmla="*/ 0 w 16"/>
              <a:gd name="T77" fmla="*/ 7 h 70"/>
              <a:gd name="T78" fmla="*/ 0 w 16"/>
              <a:gd name="T79" fmla="*/ 5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" h="70">
                <a:moveTo>
                  <a:pt x="0" y="5"/>
                </a:moveTo>
                <a:lnTo>
                  <a:pt x="2" y="0"/>
                </a:lnTo>
                <a:lnTo>
                  <a:pt x="3" y="0"/>
                </a:lnTo>
                <a:lnTo>
                  <a:pt x="5" y="0"/>
                </a:lnTo>
                <a:lnTo>
                  <a:pt x="9" y="0"/>
                </a:lnTo>
                <a:lnTo>
                  <a:pt x="11" y="2"/>
                </a:lnTo>
                <a:lnTo>
                  <a:pt x="13" y="5"/>
                </a:lnTo>
                <a:lnTo>
                  <a:pt x="14" y="9"/>
                </a:lnTo>
                <a:lnTo>
                  <a:pt x="14" y="13"/>
                </a:lnTo>
                <a:lnTo>
                  <a:pt x="14" y="16"/>
                </a:lnTo>
                <a:lnTo>
                  <a:pt x="16" y="22"/>
                </a:lnTo>
                <a:lnTo>
                  <a:pt x="16" y="26"/>
                </a:lnTo>
                <a:lnTo>
                  <a:pt x="16" y="29"/>
                </a:lnTo>
                <a:lnTo>
                  <a:pt x="16" y="35"/>
                </a:lnTo>
                <a:lnTo>
                  <a:pt x="16" y="38"/>
                </a:lnTo>
                <a:lnTo>
                  <a:pt x="16" y="42"/>
                </a:lnTo>
                <a:lnTo>
                  <a:pt x="14" y="46"/>
                </a:lnTo>
                <a:lnTo>
                  <a:pt x="14" y="51"/>
                </a:lnTo>
                <a:lnTo>
                  <a:pt x="14" y="55"/>
                </a:lnTo>
                <a:lnTo>
                  <a:pt x="13" y="59"/>
                </a:lnTo>
                <a:lnTo>
                  <a:pt x="13" y="64"/>
                </a:lnTo>
                <a:lnTo>
                  <a:pt x="11" y="68"/>
                </a:lnTo>
                <a:lnTo>
                  <a:pt x="9" y="70"/>
                </a:lnTo>
                <a:lnTo>
                  <a:pt x="7" y="70"/>
                </a:lnTo>
                <a:lnTo>
                  <a:pt x="5" y="66"/>
                </a:lnTo>
                <a:lnTo>
                  <a:pt x="5" y="62"/>
                </a:lnTo>
                <a:lnTo>
                  <a:pt x="5" y="59"/>
                </a:lnTo>
                <a:lnTo>
                  <a:pt x="3" y="53"/>
                </a:lnTo>
                <a:lnTo>
                  <a:pt x="3" y="49"/>
                </a:lnTo>
                <a:lnTo>
                  <a:pt x="2" y="46"/>
                </a:lnTo>
                <a:lnTo>
                  <a:pt x="2" y="40"/>
                </a:lnTo>
                <a:lnTo>
                  <a:pt x="2" y="37"/>
                </a:lnTo>
                <a:lnTo>
                  <a:pt x="0" y="33"/>
                </a:lnTo>
                <a:lnTo>
                  <a:pt x="0" y="29"/>
                </a:lnTo>
                <a:lnTo>
                  <a:pt x="0" y="24"/>
                </a:lnTo>
                <a:lnTo>
                  <a:pt x="0" y="20"/>
                </a:lnTo>
                <a:lnTo>
                  <a:pt x="0" y="16"/>
                </a:lnTo>
                <a:lnTo>
                  <a:pt x="0" y="11"/>
                </a:lnTo>
                <a:lnTo>
                  <a:pt x="0" y="7"/>
                </a:lnTo>
                <a:lnTo>
                  <a:pt x="0" y="5"/>
                </a:lnTo>
                <a:close/>
              </a:path>
            </a:pathLst>
          </a:custGeom>
          <a:solidFill>
            <a:srgbClr val="FCFE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32" name="Freeform 2388"/>
          <p:cNvSpPr>
            <a:spLocks/>
          </p:cNvSpPr>
          <p:nvPr/>
        </p:nvSpPr>
        <p:spPr bwMode="auto">
          <a:xfrm>
            <a:off x="1873250" y="2328863"/>
            <a:ext cx="17463" cy="66675"/>
          </a:xfrm>
          <a:custGeom>
            <a:avLst/>
            <a:gdLst>
              <a:gd name="T0" fmla="*/ 13 w 22"/>
              <a:gd name="T1" fmla="*/ 84 h 84"/>
              <a:gd name="T2" fmla="*/ 9 w 22"/>
              <a:gd name="T3" fmla="*/ 84 h 84"/>
              <a:gd name="T4" fmla="*/ 5 w 22"/>
              <a:gd name="T5" fmla="*/ 84 h 84"/>
              <a:gd name="T6" fmla="*/ 2 w 22"/>
              <a:gd name="T7" fmla="*/ 84 h 84"/>
              <a:gd name="T8" fmla="*/ 2 w 22"/>
              <a:gd name="T9" fmla="*/ 77 h 84"/>
              <a:gd name="T10" fmla="*/ 2 w 22"/>
              <a:gd name="T11" fmla="*/ 68 h 84"/>
              <a:gd name="T12" fmla="*/ 0 w 22"/>
              <a:gd name="T13" fmla="*/ 57 h 84"/>
              <a:gd name="T14" fmla="*/ 0 w 22"/>
              <a:gd name="T15" fmla="*/ 44 h 84"/>
              <a:gd name="T16" fmla="*/ 0 w 22"/>
              <a:gd name="T17" fmla="*/ 35 h 84"/>
              <a:gd name="T18" fmla="*/ 0 w 22"/>
              <a:gd name="T19" fmla="*/ 25 h 84"/>
              <a:gd name="T20" fmla="*/ 0 w 22"/>
              <a:gd name="T21" fmla="*/ 18 h 84"/>
              <a:gd name="T22" fmla="*/ 0 w 22"/>
              <a:gd name="T23" fmla="*/ 11 h 84"/>
              <a:gd name="T24" fmla="*/ 2 w 22"/>
              <a:gd name="T25" fmla="*/ 1 h 84"/>
              <a:gd name="T26" fmla="*/ 5 w 22"/>
              <a:gd name="T27" fmla="*/ 0 h 84"/>
              <a:gd name="T28" fmla="*/ 7 w 22"/>
              <a:gd name="T29" fmla="*/ 0 h 84"/>
              <a:gd name="T30" fmla="*/ 11 w 22"/>
              <a:gd name="T31" fmla="*/ 0 h 84"/>
              <a:gd name="T32" fmla="*/ 14 w 22"/>
              <a:gd name="T33" fmla="*/ 0 h 84"/>
              <a:gd name="T34" fmla="*/ 18 w 22"/>
              <a:gd name="T35" fmla="*/ 0 h 84"/>
              <a:gd name="T36" fmla="*/ 20 w 22"/>
              <a:gd name="T37" fmla="*/ 9 h 84"/>
              <a:gd name="T38" fmla="*/ 20 w 22"/>
              <a:gd name="T39" fmla="*/ 16 h 84"/>
              <a:gd name="T40" fmla="*/ 20 w 22"/>
              <a:gd name="T41" fmla="*/ 25 h 84"/>
              <a:gd name="T42" fmla="*/ 22 w 22"/>
              <a:gd name="T43" fmla="*/ 33 h 84"/>
              <a:gd name="T44" fmla="*/ 20 w 22"/>
              <a:gd name="T45" fmla="*/ 40 h 84"/>
              <a:gd name="T46" fmla="*/ 20 w 22"/>
              <a:gd name="T47" fmla="*/ 49 h 84"/>
              <a:gd name="T48" fmla="*/ 18 w 22"/>
              <a:gd name="T49" fmla="*/ 57 h 84"/>
              <a:gd name="T50" fmla="*/ 18 w 22"/>
              <a:gd name="T51" fmla="*/ 66 h 84"/>
              <a:gd name="T52" fmla="*/ 18 w 22"/>
              <a:gd name="T53" fmla="*/ 73 h 84"/>
              <a:gd name="T54" fmla="*/ 18 w 22"/>
              <a:gd name="T55" fmla="*/ 84 h 84"/>
              <a:gd name="T56" fmla="*/ 13 w 22"/>
              <a:gd name="T57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" h="84">
                <a:moveTo>
                  <a:pt x="13" y="84"/>
                </a:moveTo>
                <a:lnTo>
                  <a:pt x="9" y="84"/>
                </a:lnTo>
                <a:lnTo>
                  <a:pt x="5" y="84"/>
                </a:lnTo>
                <a:lnTo>
                  <a:pt x="2" y="84"/>
                </a:lnTo>
                <a:lnTo>
                  <a:pt x="2" y="77"/>
                </a:lnTo>
                <a:lnTo>
                  <a:pt x="2" y="68"/>
                </a:lnTo>
                <a:lnTo>
                  <a:pt x="0" y="57"/>
                </a:lnTo>
                <a:lnTo>
                  <a:pt x="0" y="44"/>
                </a:lnTo>
                <a:lnTo>
                  <a:pt x="0" y="35"/>
                </a:lnTo>
                <a:lnTo>
                  <a:pt x="0" y="25"/>
                </a:lnTo>
                <a:lnTo>
                  <a:pt x="0" y="18"/>
                </a:lnTo>
                <a:lnTo>
                  <a:pt x="0" y="11"/>
                </a:lnTo>
                <a:lnTo>
                  <a:pt x="2" y="1"/>
                </a:lnTo>
                <a:lnTo>
                  <a:pt x="5" y="0"/>
                </a:lnTo>
                <a:lnTo>
                  <a:pt x="7" y="0"/>
                </a:lnTo>
                <a:lnTo>
                  <a:pt x="11" y="0"/>
                </a:lnTo>
                <a:lnTo>
                  <a:pt x="14" y="0"/>
                </a:lnTo>
                <a:lnTo>
                  <a:pt x="18" y="0"/>
                </a:lnTo>
                <a:lnTo>
                  <a:pt x="20" y="9"/>
                </a:lnTo>
                <a:lnTo>
                  <a:pt x="20" y="16"/>
                </a:lnTo>
                <a:lnTo>
                  <a:pt x="20" y="25"/>
                </a:lnTo>
                <a:lnTo>
                  <a:pt x="22" y="33"/>
                </a:lnTo>
                <a:lnTo>
                  <a:pt x="20" y="40"/>
                </a:lnTo>
                <a:lnTo>
                  <a:pt x="20" y="49"/>
                </a:lnTo>
                <a:lnTo>
                  <a:pt x="18" y="57"/>
                </a:lnTo>
                <a:lnTo>
                  <a:pt x="18" y="66"/>
                </a:lnTo>
                <a:lnTo>
                  <a:pt x="18" y="73"/>
                </a:lnTo>
                <a:lnTo>
                  <a:pt x="18" y="84"/>
                </a:lnTo>
                <a:lnTo>
                  <a:pt x="13" y="84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33" name="Freeform 2389"/>
          <p:cNvSpPr>
            <a:spLocks/>
          </p:cNvSpPr>
          <p:nvPr/>
        </p:nvSpPr>
        <p:spPr bwMode="auto">
          <a:xfrm>
            <a:off x="1873250" y="2328863"/>
            <a:ext cx="17463" cy="66675"/>
          </a:xfrm>
          <a:custGeom>
            <a:avLst/>
            <a:gdLst>
              <a:gd name="T0" fmla="*/ 13 w 22"/>
              <a:gd name="T1" fmla="*/ 84 h 84"/>
              <a:gd name="T2" fmla="*/ 9 w 22"/>
              <a:gd name="T3" fmla="*/ 84 h 84"/>
              <a:gd name="T4" fmla="*/ 5 w 22"/>
              <a:gd name="T5" fmla="*/ 84 h 84"/>
              <a:gd name="T6" fmla="*/ 2 w 22"/>
              <a:gd name="T7" fmla="*/ 84 h 84"/>
              <a:gd name="T8" fmla="*/ 2 w 22"/>
              <a:gd name="T9" fmla="*/ 77 h 84"/>
              <a:gd name="T10" fmla="*/ 2 w 22"/>
              <a:gd name="T11" fmla="*/ 68 h 84"/>
              <a:gd name="T12" fmla="*/ 0 w 22"/>
              <a:gd name="T13" fmla="*/ 57 h 84"/>
              <a:gd name="T14" fmla="*/ 0 w 22"/>
              <a:gd name="T15" fmla="*/ 44 h 84"/>
              <a:gd name="T16" fmla="*/ 0 w 22"/>
              <a:gd name="T17" fmla="*/ 35 h 84"/>
              <a:gd name="T18" fmla="*/ 0 w 22"/>
              <a:gd name="T19" fmla="*/ 25 h 84"/>
              <a:gd name="T20" fmla="*/ 0 w 22"/>
              <a:gd name="T21" fmla="*/ 18 h 84"/>
              <a:gd name="T22" fmla="*/ 0 w 22"/>
              <a:gd name="T23" fmla="*/ 11 h 84"/>
              <a:gd name="T24" fmla="*/ 2 w 22"/>
              <a:gd name="T25" fmla="*/ 1 h 84"/>
              <a:gd name="T26" fmla="*/ 5 w 22"/>
              <a:gd name="T27" fmla="*/ 0 h 84"/>
              <a:gd name="T28" fmla="*/ 7 w 22"/>
              <a:gd name="T29" fmla="*/ 0 h 84"/>
              <a:gd name="T30" fmla="*/ 11 w 22"/>
              <a:gd name="T31" fmla="*/ 0 h 84"/>
              <a:gd name="T32" fmla="*/ 14 w 22"/>
              <a:gd name="T33" fmla="*/ 0 h 84"/>
              <a:gd name="T34" fmla="*/ 18 w 22"/>
              <a:gd name="T35" fmla="*/ 0 h 84"/>
              <a:gd name="T36" fmla="*/ 20 w 22"/>
              <a:gd name="T37" fmla="*/ 9 h 84"/>
              <a:gd name="T38" fmla="*/ 20 w 22"/>
              <a:gd name="T39" fmla="*/ 16 h 84"/>
              <a:gd name="T40" fmla="*/ 20 w 22"/>
              <a:gd name="T41" fmla="*/ 25 h 84"/>
              <a:gd name="T42" fmla="*/ 22 w 22"/>
              <a:gd name="T43" fmla="*/ 33 h 84"/>
              <a:gd name="T44" fmla="*/ 20 w 22"/>
              <a:gd name="T45" fmla="*/ 40 h 84"/>
              <a:gd name="T46" fmla="*/ 20 w 22"/>
              <a:gd name="T47" fmla="*/ 49 h 84"/>
              <a:gd name="T48" fmla="*/ 18 w 22"/>
              <a:gd name="T49" fmla="*/ 57 h 84"/>
              <a:gd name="T50" fmla="*/ 18 w 22"/>
              <a:gd name="T51" fmla="*/ 66 h 84"/>
              <a:gd name="T52" fmla="*/ 18 w 22"/>
              <a:gd name="T53" fmla="*/ 73 h 84"/>
              <a:gd name="T54" fmla="*/ 18 w 22"/>
              <a:gd name="T55" fmla="*/ 84 h 84"/>
              <a:gd name="T56" fmla="*/ 13 w 22"/>
              <a:gd name="T57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" h="84">
                <a:moveTo>
                  <a:pt x="13" y="84"/>
                </a:moveTo>
                <a:lnTo>
                  <a:pt x="9" y="84"/>
                </a:lnTo>
                <a:lnTo>
                  <a:pt x="5" y="84"/>
                </a:lnTo>
                <a:lnTo>
                  <a:pt x="2" y="84"/>
                </a:lnTo>
                <a:lnTo>
                  <a:pt x="2" y="77"/>
                </a:lnTo>
                <a:lnTo>
                  <a:pt x="2" y="68"/>
                </a:lnTo>
                <a:lnTo>
                  <a:pt x="0" y="57"/>
                </a:lnTo>
                <a:lnTo>
                  <a:pt x="0" y="44"/>
                </a:lnTo>
                <a:lnTo>
                  <a:pt x="0" y="35"/>
                </a:lnTo>
                <a:lnTo>
                  <a:pt x="0" y="25"/>
                </a:lnTo>
                <a:lnTo>
                  <a:pt x="0" y="18"/>
                </a:lnTo>
                <a:lnTo>
                  <a:pt x="0" y="11"/>
                </a:lnTo>
                <a:lnTo>
                  <a:pt x="2" y="1"/>
                </a:lnTo>
                <a:lnTo>
                  <a:pt x="5" y="0"/>
                </a:lnTo>
                <a:lnTo>
                  <a:pt x="7" y="0"/>
                </a:lnTo>
                <a:lnTo>
                  <a:pt x="11" y="0"/>
                </a:lnTo>
                <a:lnTo>
                  <a:pt x="14" y="0"/>
                </a:lnTo>
                <a:lnTo>
                  <a:pt x="18" y="0"/>
                </a:lnTo>
                <a:lnTo>
                  <a:pt x="20" y="9"/>
                </a:lnTo>
                <a:lnTo>
                  <a:pt x="20" y="16"/>
                </a:lnTo>
                <a:lnTo>
                  <a:pt x="20" y="25"/>
                </a:lnTo>
                <a:lnTo>
                  <a:pt x="22" y="33"/>
                </a:lnTo>
                <a:lnTo>
                  <a:pt x="20" y="40"/>
                </a:lnTo>
                <a:lnTo>
                  <a:pt x="20" y="49"/>
                </a:lnTo>
                <a:lnTo>
                  <a:pt x="18" y="57"/>
                </a:lnTo>
                <a:lnTo>
                  <a:pt x="18" y="66"/>
                </a:lnTo>
                <a:lnTo>
                  <a:pt x="18" y="73"/>
                </a:lnTo>
                <a:lnTo>
                  <a:pt x="18" y="84"/>
                </a:lnTo>
                <a:lnTo>
                  <a:pt x="13" y="84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34" name="Freeform 2390"/>
          <p:cNvSpPr>
            <a:spLocks/>
          </p:cNvSpPr>
          <p:nvPr/>
        </p:nvSpPr>
        <p:spPr bwMode="auto">
          <a:xfrm>
            <a:off x="1878013" y="2333625"/>
            <a:ext cx="12700" cy="55563"/>
          </a:xfrm>
          <a:custGeom>
            <a:avLst/>
            <a:gdLst>
              <a:gd name="T0" fmla="*/ 15 w 15"/>
              <a:gd name="T1" fmla="*/ 5 h 70"/>
              <a:gd name="T2" fmla="*/ 11 w 15"/>
              <a:gd name="T3" fmla="*/ 0 h 70"/>
              <a:gd name="T4" fmla="*/ 10 w 15"/>
              <a:gd name="T5" fmla="*/ 0 h 70"/>
              <a:gd name="T6" fmla="*/ 8 w 15"/>
              <a:gd name="T7" fmla="*/ 0 h 70"/>
              <a:gd name="T8" fmla="*/ 6 w 15"/>
              <a:gd name="T9" fmla="*/ 0 h 70"/>
              <a:gd name="T10" fmla="*/ 4 w 15"/>
              <a:gd name="T11" fmla="*/ 2 h 70"/>
              <a:gd name="T12" fmla="*/ 2 w 15"/>
              <a:gd name="T13" fmla="*/ 5 h 70"/>
              <a:gd name="T14" fmla="*/ 0 w 15"/>
              <a:gd name="T15" fmla="*/ 9 h 70"/>
              <a:gd name="T16" fmla="*/ 0 w 15"/>
              <a:gd name="T17" fmla="*/ 13 h 70"/>
              <a:gd name="T18" fmla="*/ 0 w 15"/>
              <a:gd name="T19" fmla="*/ 17 h 70"/>
              <a:gd name="T20" fmla="*/ 0 w 15"/>
              <a:gd name="T21" fmla="*/ 22 h 70"/>
              <a:gd name="T22" fmla="*/ 0 w 15"/>
              <a:gd name="T23" fmla="*/ 26 h 70"/>
              <a:gd name="T24" fmla="*/ 0 w 15"/>
              <a:gd name="T25" fmla="*/ 29 h 70"/>
              <a:gd name="T26" fmla="*/ 0 w 15"/>
              <a:gd name="T27" fmla="*/ 35 h 70"/>
              <a:gd name="T28" fmla="*/ 0 w 15"/>
              <a:gd name="T29" fmla="*/ 39 h 70"/>
              <a:gd name="T30" fmla="*/ 0 w 15"/>
              <a:gd name="T31" fmla="*/ 42 h 70"/>
              <a:gd name="T32" fmla="*/ 0 w 15"/>
              <a:gd name="T33" fmla="*/ 46 h 70"/>
              <a:gd name="T34" fmla="*/ 0 w 15"/>
              <a:gd name="T35" fmla="*/ 51 h 70"/>
              <a:gd name="T36" fmla="*/ 0 w 15"/>
              <a:gd name="T37" fmla="*/ 55 h 70"/>
              <a:gd name="T38" fmla="*/ 2 w 15"/>
              <a:gd name="T39" fmla="*/ 59 h 70"/>
              <a:gd name="T40" fmla="*/ 2 w 15"/>
              <a:gd name="T41" fmla="*/ 64 h 70"/>
              <a:gd name="T42" fmla="*/ 4 w 15"/>
              <a:gd name="T43" fmla="*/ 68 h 70"/>
              <a:gd name="T44" fmla="*/ 6 w 15"/>
              <a:gd name="T45" fmla="*/ 70 h 70"/>
              <a:gd name="T46" fmla="*/ 8 w 15"/>
              <a:gd name="T47" fmla="*/ 70 h 70"/>
              <a:gd name="T48" fmla="*/ 8 w 15"/>
              <a:gd name="T49" fmla="*/ 66 h 70"/>
              <a:gd name="T50" fmla="*/ 8 w 15"/>
              <a:gd name="T51" fmla="*/ 62 h 70"/>
              <a:gd name="T52" fmla="*/ 10 w 15"/>
              <a:gd name="T53" fmla="*/ 59 h 70"/>
              <a:gd name="T54" fmla="*/ 10 w 15"/>
              <a:gd name="T55" fmla="*/ 53 h 70"/>
              <a:gd name="T56" fmla="*/ 11 w 15"/>
              <a:gd name="T57" fmla="*/ 50 h 70"/>
              <a:gd name="T58" fmla="*/ 11 w 15"/>
              <a:gd name="T59" fmla="*/ 46 h 70"/>
              <a:gd name="T60" fmla="*/ 11 w 15"/>
              <a:gd name="T61" fmla="*/ 40 h 70"/>
              <a:gd name="T62" fmla="*/ 11 w 15"/>
              <a:gd name="T63" fmla="*/ 37 h 70"/>
              <a:gd name="T64" fmla="*/ 13 w 15"/>
              <a:gd name="T65" fmla="*/ 33 h 70"/>
              <a:gd name="T66" fmla="*/ 13 w 15"/>
              <a:gd name="T67" fmla="*/ 29 h 70"/>
              <a:gd name="T68" fmla="*/ 13 w 15"/>
              <a:gd name="T69" fmla="*/ 24 h 70"/>
              <a:gd name="T70" fmla="*/ 13 w 15"/>
              <a:gd name="T71" fmla="*/ 20 h 70"/>
              <a:gd name="T72" fmla="*/ 15 w 15"/>
              <a:gd name="T73" fmla="*/ 17 h 70"/>
              <a:gd name="T74" fmla="*/ 15 w 15"/>
              <a:gd name="T75" fmla="*/ 11 h 70"/>
              <a:gd name="T76" fmla="*/ 15 w 15"/>
              <a:gd name="T77" fmla="*/ 7 h 70"/>
              <a:gd name="T78" fmla="*/ 15 w 15"/>
              <a:gd name="T79" fmla="*/ 5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5" h="70">
                <a:moveTo>
                  <a:pt x="15" y="5"/>
                </a:moveTo>
                <a:lnTo>
                  <a:pt x="11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2"/>
                </a:lnTo>
                <a:lnTo>
                  <a:pt x="2" y="5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0" y="22"/>
                </a:lnTo>
                <a:lnTo>
                  <a:pt x="0" y="26"/>
                </a:lnTo>
                <a:lnTo>
                  <a:pt x="0" y="29"/>
                </a:lnTo>
                <a:lnTo>
                  <a:pt x="0" y="35"/>
                </a:lnTo>
                <a:lnTo>
                  <a:pt x="0" y="39"/>
                </a:lnTo>
                <a:lnTo>
                  <a:pt x="0" y="42"/>
                </a:lnTo>
                <a:lnTo>
                  <a:pt x="0" y="46"/>
                </a:lnTo>
                <a:lnTo>
                  <a:pt x="0" y="51"/>
                </a:lnTo>
                <a:lnTo>
                  <a:pt x="0" y="55"/>
                </a:lnTo>
                <a:lnTo>
                  <a:pt x="2" y="59"/>
                </a:lnTo>
                <a:lnTo>
                  <a:pt x="2" y="64"/>
                </a:lnTo>
                <a:lnTo>
                  <a:pt x="4" y="68"/>
                </a:lnTo>
                <a:lnTo>
                  <a:pt x="6" y="70"/>
                </a:lnTo>
                <a:lnTo>
                  <a:pt x="8" y="70"/>
                </a:lnTo>
                <a:lnTo>
                  <a:pt x="8" y="66"/>
                </a:lnTo>
                <a:lnTo>
                  <a:pt x="8" y="62"/>
                </a:lnTo>
                <a:lnTo>
                  <a:pt x="10" y="59"/>
                </a:lnTo>
                <a:lnTo>
                  <a:pt x="10" y="53"/>
                </a:lnTo>
                <a:lnTo>
                  <a:pt x="11" y="50"/>
                </a:lnTo>
                <a:lnTo>
                  <a:pt x="11" y="46"/>
                </a:lnTo>
                <a:lnTo>
                  <a:pt x="11" y="40"/>
                </a:lnTo>
                <a:lnTo>
                  <a:pt x="11" y="37"/>
                </a:lnTo>
                <a:lnTo>
                  <a:pt x="13" y="33"/>
                </a:lnTo>
                <a:lnTo>
                  <a:pt x="13" y="29"/>
                </a:lnTo>
                <a:lnTo>
                  <a:pt x="13" y="24"/>
                </a:lnTo>
                <a:lnTo>
                  <a:pt x="13" y="20"/>
                </a:lnTo>
                <a:lnTo>
                  <a:pt x="15" y="17"/>
                </a:lnTo>
                <a:lnTo>
                  <a:pt x="15" y="11"/>
                </a:lnTo>
                <a:lnTo>
                  <a:pt x="15" y="7"/>
                </a:lnTo>
                <a:lnTo>
                  <a:pt x="15" y="5"/>
                </a:lnTo>
                <a:close/>
              </a:path>
            </a:pathLst>
          </a:custGeom>
          <a:solidFill>
            <a:srgbClr val="FCFE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35" name="Freeform 2391"/>
          <p:cNvSpPr>
            <a:spLocks/>
          </p:cNvSpPr>
          <p:nvPr/>
        </p:nvSpPr>
        <p:spPr bwMode="auto">
          <a:xfrm>
            <a:off x="1785938" y="2365375"/>
            <a:ext cx="104775" cy="68263"/>
          </a:xfrm>
          <a:custGeom>
            <a:avLst/>
            <a:gdLst>
              <a:gd name="T0" fmla="*/ 63 w 131"/>
              <a:gd name="T1" fmla="*/ 3 h 86"/>
              <a:gd name="T2" fmla="*/ 81 w 131"/>
              <a:gd name="T3" fmla="*/ 11 h 86"/>
              <a:gd name="T4" fmla="*/ 92 w 131"/>
              <a:gd name="T5" fmla="*/ 14 h 86"/>
              <a:gd name="T6" fmla="*/ 100 w 131"/>
              <a:gd name="T7" fmla="*/ 20 h 86"/>
              <a:gd name="T8" fmla="*/ 105 w 131"/>
              <a:gd name="T9" fmla="*/ 29 h 86"/>
              <a:gd name="T10" fmla="*/ 109 w 131"/>
              <a:gd name="T11" fmla="*/ 36 h 86"/>
              <a:gd name="T12" fmla="*/ 118 w 131"/>
              <a:gd name="T13" fmla="*/ 47 h 86"/>
              <a:gd name="T14" fmla="*/ 125 w 131"/>
              <a:gd name="T15" fmla="*/ 55 h 86"/>
              <a:gd name="T16" fmla="*/ 131 w 131"/>
              <a:gd name="T17" fmla="*/ 69 h 86"/>
              <a:gd name="T18" fmla="*/ 131 w 131"/>
              <a:gd name="T19" fmla="*/ 79 h 86"/>
              <a:gd name="T20" fmla="*/ 129 w 131"/>
              <a:gd name="T21" fmla="*/ 86 h 86"/>
              <a:gd name="T22" fmla="*/ 118 w 131"/>
              <a:gd name="T23" fmla="*/ 82 h 86"/>
              <a:gd name="T24" fmla="*/ 118 w 131"/>
              <a:gd name="T25" fmla="*/ 73 h 86"/>
              <a:gd name="T26" fmla="*/ 94 w 131"/>
              <a:gd name="T27" fmla="*/ 62 h 86"/>
              <a:gd name="T28" fmla="*/ 89 w 131"/>
              <a:gd name="T29" fmla="*/ 55 h 86"/>
              <a:gd name="T30" fmla="*/ 90 w 131"/>
              <a:gd name="T31" fmla="*/ 49 h 86"/>
              <a:gd name="T32" fmla="*/ 85 w 131"/>
              <a:gd name="T33" fmla="*/ 44 h 86"/>
              <a:gd name="T34" fmla="*/ 78 w 131"/>
              <a:gd name="T35" fmla="*/ 36 h 86"/>
              <a:gd name="T36" fmla="*/ 61 w 131"/>
              <a:gd name="T37" fmla="*/ 27 h 86"/>
              <a:gd name="T38" fmla="*/ 35 w 131"/>
              <a:gd name="T39" fmla="*/ 16 h 86"/>
              <a:gd name="T40" fmla="*/ 17 w 131"/>
              <a:gd name="T41" fmla="*/ 11 h 86"/>
              <a:gd name="T42" fmla="*/ 0 w 131"/>
              <a:gd name="T43" fmla="*/ 3 h 86"/>
              <a:gd name="T44" fmla="*/ 10 w 131"/>
              <a:gd name="T45" fmla="*/ 0 h 86"/>
              <a:gd name="T46" fmla="*/ 28 w 131"/>
              <a:gd name="T47" fmla="*/ 1 h 86"/>
              <a:gd name="T48" fmla="*/ 45 w 131"/>
              <a:gd name="T49" fmla="*/ 1 h 86"/>
              <a:gd name="T50" fmla="*/ 63 w 131"/>
              <a:gd name="T51" fmla="*/ 3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1" h="86">
                <a:moveTo>
                  <a:pt x="63" y="3"/>
                </a:moveTo>
                <a:lnTo>
                  <a:pt x="81" y="11"/>
                </a:lnTo>
                <a:lnTo>
                  <a:pt x="92" y="14"/>
                </a:lnTo>
                <a:lnTo>
                  <a:pt x="100" y="20"/>
                </a:lnTo>
                <a:lnTo>
                  <a:pt x="105" y="29"/>
                </a:lnTo>
                <a:lnTo>
                  <a:pt x="109" y="36"/>
                </a:lnTo>
                <a:lnTo>
                  <a:pt x="118" y="47"/>
                </a:lnTo>
                <a:lnTo>
                  <a:pt x="125" y="55"/>
                </a:lnTo>
                <a:lnTo>
                  <a:pt x="131" y="69"/>
                </a:lnTo>
                <a:lnTo>
                  <a:pt x="131" y="79"/>
                </a:lnTo>
                <a:lnTo>
                  <a:pt x="129" y="86"/>
                </a:lnTo>
                <a:lnTo>
                  <a:pt x="118" y="82"/>
                </a:lnTo>
                <a:lnTo>
                  <a:pt x="118" y="73"/>
                </a:lnTo>
                <a:lnTo>
                  <a:pt x="94" y="62"/>
                </a:lnTo>
                <a:lnTo>
                  <a:pt x="89" y="55"/>
                </a:lnTo>
                <a:lnTo>
                  <a:pt x="90" y="49"/>
                </a:lnTo>
                <a:lnTo>
                  <a:pt x="85" y="44"/>
                </a:lnTo>
                <a:lnTo>
                  <a:pt x="78" y="36"/>
                </a:lnTo>
                <a:lnTo>
                  <a:pt x="61" y="27"/>
                </a:lnTo>
                <a:lnTo>
                  <a:pt x="35" y="16"/>
                </a:lnTo>
                <a:lnTo>
                  <a:pt x="17" y="11"/>
                </a:lnTo>
                <a:lnTo>
                  <a:pt x="0" y="3"/>
                </a:lnTo>
                <a:lnTo>
                  <a:pt x="10" y="0"/>
                </a:lnTo>
                <a:lnTo>
                  <a:pt x="28" y="1"/>
                </a:lnTo>
                <a:lnTo>
                  <a:pt x="45" y="1"/>
                </a:lnTo>
                <a:lnTo>
                  <a:pt x="63" y="3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36" name="Freeform 2392"/>
          <p:cNvSpPr>
            <a:spLocks/>
          </p:cNvSpPr>
          <p:nvPr/>
        </p:nvSpPr>
        <p:spPr bwMode="auto">
          <a:xfrm>
            <a:off x="1785938" y="2365375"/>
            <a:ext cx="104775" cy="68263"/>
          </a:xfrm>
          <a:custGeom>
            <a:avLst/>
            <a:gdLst>
              <a:gd name="T0" fmla="*/ 63 w 131"/>
              <a:gd name="T1" fmla="*/ 3 h 86"/>
              <a:gd name="T2" fmla="*/ 81 w 131"/>
              <a:gd name="T3" fmla="*/ 11 h 86"/>
              <a:gd name="T4" fmla="*/ 92 w 131"/>
              <a:gd name="T5" fmla="*/ 14 h 86"/>
              <a:gd name="T6" fmla="*/ 100 w 131"/>
              <a:gd name="T7" fmla="*/ 20 h 86"/>
              <a:gd name="T8" fmla="*/ 105 w 131"/>
              <a:gd name="T9" fmla="*/ 29 h 86"/>
              <a:gd name="T10" fmla="*/ 109 w 131"/>
              <a:gd name="T11" fmla="*/ 36 h 86"/>
              <a:gd name="T12" fmla="*/ 118 w 131"/>
              <a:gd name="T13" fmla="*/ 47 h 86"/>
              <a:gd name="T14" fmla="*/ 125 w 131"/>
              <a:gd name="T15" fmla="*/ 55 h 86"/>
              <a:gd name="T16" fmla="*/ 131 w 131"/>
              <a:gd name="T17" fmla="*/ 69 h 86"/>
              <a:gd name="T18" fmla="*/ 131 w 131"/>
              <a:gd name="T19" fmla="*/ 79 h 86"/>
              <a:gd name="T20" fmla="*/ 129 w 131"/>
              <a:gd name="T21" fmla="*/ 86 h 86"/>
              <a:gd name="T22" fmla="*/ 118 w 131"/>
              <a:gd name="T23" fmla="*/ 82 h 86"/>
              <a:gd name="T24" fmla="*/ 118 w 131"/>
              <a:gd name="T25" fmla="*/ 73 h 86"/>
              <a:gd name="T26" fmla="*/ 94 w 131"/>
              <a:gd name="T27" fmla="*/ 62 h 86"/>
              <a:gd name="T28" fmla="*/ 89 w 131"/>
              <a:gd name="T29" fmla="*/ 55 h 86"/>
              <a:gd name="T30" fmla="*/ 90 w 131"/>
              <a:gd name="T31" fmla="*/ 49 h 86"/>
              <a:gd name="T32" fmla="*/ 85 w 131"/>
              <a:gd name="T33" fmla="*/ 44 h 86"/>
              <a:gd name="T34" fmla="*/ 78 w 131"/>
              <a:gd name="T35" fmla="*/ 36 h 86"/>
              <a:gd name="T36" fmla="*/ 61 w 131"/>
              <a:gd name="T37" fmla="*/ 27 h 86"/>
              <a:gd name="T38" fmla="*/ 35 w 131"/>
              <a:gd name="T39" fmla="*/ 16 h 86"/>
              <a:gd name="T40" fmla="*/ 17 w 131"/>
              <a:gd name="T41" fmla="*/ 11 h 86"/>
              <a:gd name="T42" fmla="*/ 0 w 131"/>
              <a:gd name="T43" fmla="*/ 3 h 86"/>
              <a:gd name="T44" fmla="*/ 10 w 131"/>
              <a:gd name="T45" fmla="*/ 0 h 86"/>
              <a:gd name="T46" fmla="*/ 28 w 131"/>
              <a:gd name="T47" fmla="*/ 1 h 86"/>
              <a:gd name="T48" fmla="*/ 45 w 131"/>
              <a:gd name="T49" fmla="*/ 1 h 86"/>
              <a:gd name="T50" fmla="*/ 63 w 131"/>
              <a:gd name="T51" fmla="*/ 3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1" h="86">
                <a:moveTo>
                  <a:pt x="63" y="3"/>
                </a:moveTo>
                <a:lnTo>
                  <a:pt x="81" y="11"/>
                </a:lnTo>
                <a:lnTo>
                  <a:pt x="92" y="14"/>
                </a:lnTo>
                <a:lnTo>
                  <a:pt x="100" y="20"/>
                </a:lnTo>
                <a:lnTo>
                  <a:pt x="105" y="29"/>
                </a:lnTo>
                <a:lnTo>
                  <a:pt x="109" y="36"/>
                </a:lnTo>
                <a:lnTo>
                  <a:pt x="118" y="47"/>
                </a:lnTo>
                <a:lnTo>
                  <a:pt x="125" y="55"/>
                </a:lnTo>
                <a:lnTo>
                  <a:pt x="131" y="69"/>
                </a:lnTo>
                <a:lnTo>
                  <a:pt x="131" y="79"/>
                </a:lnTo>
                <a:lnTo>
                  <a:pt x="129" y="86"/>
                </a:lnTo>
                <a:lnTo>
                  <a:pt x="118" y="82"/>
                </a:lnTo>
                <a:lnTo>
                  <a:pt x="118" y="73"/>
                </a:lnTo>
                <a:lnTo>
                  <a:pt x="94" y="62"/>
                </a:lnTo>
                <a:lnTo>
                  <a:pt x="89" y="55"/>
                </a:lnTo>
                <a:lnTo>
                  <a:pt x="90" y="49"/>
                </a:lnTo>
                <a:lnTo>
                  <a:pt x="85" y="44"/>
                </a:lnTo>
                <a:lnTo>
                  <a:pt x="78" y="36"/>
                </a:lnTo>
                <a:lnTo>
                  <a:pt x="61" y="27"/>
                </a:lnTo>
                <a:lnTo>
                  <a:pt x="35" y="16"/>
                </a:lnTo>
                <a:lnTo>
                  <a:pt x="17" y="11"/>
                </a:lnTo>
                <a:lnTo>
                  <a:pt x="0" y="3"/>
                </a:lnTo>
                <a:lnTo>
                  <a:pt x="10" y="0"/>
                </a:lnTo>
                <a:lnTo>
                  <a:pt x="28" y="1"/>
                </a:lnTo>
                <a:lnTo>
                  <a:pt x="45" y="1"/>
                </a:lnTo>
                <a:lnTo>
                  <a:pt x="63" y="3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37" name="Freeform 2393"/>
          <p:cNvSpPr>
            <a:spLocks/>
          </p:cNvSpPr>
          <p:nvPr/>
        </p:nvSpPr>
        <p:spPr bwMode="auto">
          <a:xfrm>
            <a:off x="1744663" y="2355850"/>
            <a:ext cx="114300" cy="19050"/>
          </a:xfrm>
          <a:custGeom>
            <a:avLst/>
            <a:gdLst>
              <a:gd name="T0" fmla="*/ 0 w 143"/>
              <a:gd name="T1" fmla="*/ 12 h 23"/>
              <a:gd name="T2" fmla="*/ 4 w 143"/>
              <a:gd name="T3" fmla="*/ 12 h 23"/>
              <a:gd name="T4" fmla="*/ 9 w 143"/>
              <a:gd name="T5" fmla="*/ 12 h 23"/>
              <a:gd name="T6" fmla="*/ 13 w 143"/>
              <a:gd name="T7" fmla="*/ 12 h 23"/>
              <a:gd name="T8" fmla="*/ 20 w 143"/>
              <a:gd name="T9" fmla="*/ 11 h 23"/>
              <a:gd name="T10" fmla="*/ 26 w 143"/>
              <a:gd name="T11" fmla="*/ 7 h 23"/>
              <a:gd name="T12" fmla="*/ 31 w 143"/>
              <a:gd name="T13" fmla="*/ 3 h 23"/>
              <a:gd name="T14" fmla="*/ 39 w 143"/>
              <a:gd name="T15" fmla="*/ 0 h 23"/>
              <a:gd name="T16" fmla="*/ 52 w 143"/>
              <a:gd name="T17" fmla="*/ 0 h 23"/>
              <a:gd name="T18" fmla="*/ 61 w 143"/>
              <a:gd name="T19" fmla="*/ 1 h 23"/>
              <a:gd name="T20" fmla="*/ 70 w 143"/>
              <a:gd name="T21" fmla="*/ 1 h 23"/>
              <a:gd name="T22" fmla="*/ 83 w 143"/>
              <a:gd name="T23" fmla="*/ 5 h 23"/>
              <a:gd name="T24" fmla="*/ 92 w 143"/>
              <a:gd name="T25" fmla="*/ 7 h 23"/>
              <a:gd name="T26" fmla="*/ 99 w 143"/>
              <a:gd name="T27" fmla="*/ 11 h 23"/>
              <a:gd name="T28" fmla="*/ 107 w 143"/>
              <a:gd name="T29" fmla="*/ 12 h 23"/>
              <a:gd name="T30" fmla="*/ 118 w 143"/>
              <a:gd name="T31" fmla="*/ 16 h 23"/>
              <a:gd name="T32" fmla="*/ 125 w 143"/>
              <a:gd name="T33" fmla="*/ 18 h 23"/>
              <a:gd name="T34" fmla="*/ 136 w 143"/>
              <a:gd name="T35" fmla="*/ 20 h 23"/>
              <a:gd name="T36" fmla="*/ 142 w 143"/>
              <a:gd name="T37" fmla="*/ 22 h 23"/>
              <a:gd name="T38" fmla="*/ 143 w 143"/>
              <a:gd name="T39" fmla="*/ 23 h 23"/>
              <a:gd name="T40" fmla="*/ 142 w 143"/>
              <a:gd name="T41" fmla="*/ 23 h 23"/>
              <a:gd name="T42" fmla="*/ 136 w 143"/>
              <a:gd name="T43" fmla="*/ 23 h 23"/>
              <a:gd name="T44" fmla="*/ 125 w 143"/>
              <a:gd name="T45" fmla="*/ 22 h 23"/>
              <a:gd name="T46" fmla="*/ 114 w 143"/>
              <a:gd name="T47" fmla="*/ 20 h 23"/>
              <a:gd name="T48" fmla="*/ 107 w 143"/>
              <a:gd name="T49" fmla="*/ 20 h 23"/>
              <a:gd name="T50" fmla="*/ 101 w 143"/>
              <a:gd name="T51" fmla="*/ 20 h 23"/>
              <a:gd name="T52" fmla="*/ 98 w 143"/>
              <a:gd name="T53" fmla="*/ 20 h 23"/>
              <a:gd name="T54" fmla="*/ 96 w 143"/>
              <a:gd name="T55" fmla="*/ 22 h 23"/>
              <a:gd name="T56" fmla="*/ 94 w 143"/>
              <a:gd name="T57" fmla="*/ 23 h 23"/>
              <a:gd name="T58" fmla="*/ 79 w 143"/>
              <a:gd name="T59" fmla="*/ 23 h 23"/>
              <a:gd name="T60" fmla="*/ 70 w 143"/>
              <a:gd name="T61" fmla="*/ 23 h 23"/>
              <a:gd name="T62" fmla="*/ 59 w 143"/>
              <a:gd name="T63" fmla="*/ 22 h 23"/>
              <a:gd name="T64" fmla="*/ 52 w 143"/>
              <a:gd name="T65" fmla="*/ 22 h 23"/>
              <a:gd name="T66" fmla="*/ 42 w 143"/>
              <a:gd name="T67" fmla="*/ 20 h 23"/>
              <a:gd name="T68" fmla="*/ 29 w 143"/>
              <a:gd name="T69" fmla="*/ 18 h 23"/>
              <a:gd name="T70" fmla="*/ 20 w 143"/>
              <a:gd name="T71" fmla="*/ 16 h 23"/>
              <a:gd name="T72" fmla="*/ 11 w 143"/>
              <a:gd name="T73" fmla="*/ 14 h 23"/>
              <a:gd name="T74" fmla="*/ 4 w 143"/>
              <a:gd name="T75" fmla="*/ 12 h 23"/>
              <a:gd name="T76" fmla="*/ 2 w 143"/>
              <a:gd name="T77" fmla="*/ 1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43" h="23">
                <a:moveTo>
                  <a:pt x="0" y="12"/>
                </a:moveTo>
                <a:lnTo>
                  <a:pt x="0" y="12"/>
                </a:lnTo>
                <a:lnTo>
                  <a:pt x="2" y="12"/>
                </a:lnTo>
                <a:lnTo>
                  <a:pt x="4" y="12"/>
                </a:lnTo>
                <a:lnTo>
                  <a:pt x="6" y="12"/>
                </a:lnTo>
                <a:lnTo>
                  <a:pt x="9" y="12"/>
                </a:lnTo>
                <a:lnTo>
                  <a:pt x="11" y="12"/>
                </a:lnTo>
                <a:lnTo>
                  <a:pt x="13" y="12"/>
                </a:lnTo>
                <a:lnTo>
                  <a:pt x="17" y="11"/>
                </a:lnTo>
                <a:lnTo>
                  <a:pt x="20" y="11"/>
                </a:lnTo>
                <a:lnTo>
                  <a:pt x="24" y="9"/>
                </a:lnTo>
                <a:lnTo>
                  <a:pt x="26" y="7"/>
                </a:lnTo>
                <a:lnTo>
                  <a:pt x="28" y="5"/>
                </a:lnTo>
                <a:lnTo>
                  <a:pt x="31" y="3"/>
                </a:lnTo>
                <a:lnTo>
                  <a:pt x="35" y="1"/>
                </a:lnTo>
                <a:lnTo>
                  <a:pt x="39" y="0"/>
                </a:lnTo>
                <a:lnTo>
                  <a:pt x="46" y="0"/>
                </a:lnTo>
                <a:lnTo>
                  <a:pt x="52" y="0"/>
                </a:lnTo>
                <a:lnTo>
                  <a:pt x="57" y="0"/>
                </a:lnTo>
                <a:lnTo>
                  <a:pt x="61" y="1"/>
                </a:lnTo>
                <a:lnTo>
                  <a:pt x="64" y="1"/>
                </a:lnTo>
                <a:lnTo>
                  <a:pt x="70" y="1"/>
                </a:lnTo>
                <a:lnTo>
                  <a:pt x="77" y="3"/>
                </a:lnTo>
                <a:lnTo>
                  <a:pt x="83" y="5"/>
                </a:lnTo>
                <a:lnTo>
                  <a:pt x="88" y="7"/>
                </a:lnTo>
                <a:lnTo>
                  <a:pt x="92" y="7"/>
                </a:lnTo>
                <a:lnTo>
                  <a:pt x="96" y="9"/>
                </a:lnTo>
                <a:lnTo>
                  <a:pt x="99" y="11"/>
                </a:lnTo>
                <a:lnTo>
                  <a:pt x="103" y="12"/>
                </a:lnTo>
                <a:lnTo>
                  <a:pt x="107" y="12"/>
                </a:lnTo>
                <a:lnTo>
                  <a:pt x="112" y="14"/>
                </a:lnTo>
                <a:lnTo>
                  <a:pt x="118" y="16"/>
                </a:lnTo>
                <a:lnTo>
                  <a:pt x="123" y="18"/>
                </a:lnTo>
                <a:lnTo>
                  <a:pt x="125" y="18"/>
                </a:lnTo>
                <a:lnTo>
                  <a:pt x="129" y="18"/>
                </a:lnTo>
                <a:lnTo>
                  <a:pt x="136" y="20"/>
                </a:lnTo>
                <a:lnTo>
                  <a:pt x="140" y="22"/>
                </a:lnTo>
                <a:lnTo>
                  <a:pt x="142" y="22"/>
                </a:lnTo>
                <a:lnTo>
                  <a:pt x="143" y="23"/>
                </a:lnTo>
                <a:lnTo>
                  <a:pt x="143" y="23"/>
                </a:lnTo>
                <a:lnTo>
                  <a:pt x="142" y="23"/>
                </a:lnTo>
                <a:lnTo>
                  <a:pt x="142" y="23"/>
                </a:lnTo>
                <a:lnTo>
                  <a:pt x="140" y="23"/>
                </a:lnTo>
                <a:lnTo>
                  <a:pt x="136" y="23"/>
                </a:lnTo>
                <a:lnTo>
                  <a:pt x="132" y="22"/>
                </a:lnTo>
                <a:lnTo>
                  <a:pt x="125" y="22"/>
                </a:lnTo>
                <a:lnTo>
                  <a:pt x="120" y="20"/>
                </a:lnTo>
                <a:lnTo>
                  <a:pt x="114" y="20"/>
                </a:lnTo>
                <a:lnTo>
                  <a:pt x="109" y="20"/>
                </a:lnTo>
                <a:lnTo>
                  <a:pt x="107" y="20"/>
                </a:lnTo>
                <a:lnTo>
                  <a:pt x="105" y="20"/>
                </a:lnTo>
                <a:lnTo>
                  <a:pt x="101" y="20"/>
                </a:lnTo>
                <a:lnTo>
                  <a:pt x="99" y="20"/>
                </a:lnTo>
                <a:lnTo>
                  <a:pt x="98" y="20"/>
                </a:lnTo>
                <a:lnTo>
                  <a:pt x="98" y="22"/>
                </a:lnTo>
                <a:lnTo>
                  <a:pt x="96" y="22"/>
                </a:lnTo>
                <a:lnTo>
                  <a:pt x="94" y="22"/>
                </a:lnTo>
                <a:lnTo>
                  <a:pt x="94" y="23"/>
                </a:lnTo>
                <a:lnTo>
                  <a:pt x="86" y="23"/>
                </a:lnTo>
                <a:lnTo>
                  <a:pt x="79" y="23"/>
                </a:lnTo>
                <a:lnTo>
                  <a:pt x="75" y="23"/>
                </a:lnTo>
                <a:lnTo>
                  <a:pt x="70" y="23"/>
                </a:lnTo>
                <a:lnTo>
                  <a:pt x="64" y="23"/>
                </a:lnTo>
                <a:lnTo>
                  <a:pt x="59" y="22"/>
                </a:lnTo>
                <a:lnTo>
                  <a:pt x="55" y="22"/>
                </a:lnTo>
                <a:lnTo>
                  <a:pt x="52" y="22"/>
                </a:lnTo>
                <a:lnTo>
                  <a:pt x="46" y="22"/>
                </a:lnTo>
                <a:lnTo>
                  <a:pt x="42" y="20"/>
                </a:lnTo>
                <a:lnTo>
                  <a:pt x="37" y="20"/>
                </a:lnTo>
                <a:lnTo>
                  <a:pt x="29" y="18"/>
                </a:lnTo>
                <a:lnTo>
                  <a:pt x="22" y="18"/>
                </a:lnTo>
                <a:lnTo>
                  <a:pt x="20" y="16"/>
                </a:lnTo>
                <a:lnTo>
                  <a:pt x="17" y="16"/>
                </a:lnTo>
                <a:lnTo>
                  <a:pt x="11" y="14"/>
                </a:lnTo>
                <a:lnTo>
                  <a:pt x="7" y="14"/>
                </a:lnTo>
                <a:lnTo>
                  <a:pt x="4" y="12"/>
                </a:lnTo>
                <a:lnTo>
                  <a:pt x="2" y="12"/>
                </a:lnTo>
                <a:lnTo>
                  <a:pt x="2" y="12"/>
                </a:lnTo>
                <a:lnTo>
                  <a:pt x="0" y="12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38" name="Freeform 2394"/>
          <p:cNvSpPr>
            <a:spLocks/>
          </p:cNvSpPr>
          <p:nvPr/>
        </p:nvSpPr>
        <p:spPr bwMode="auto">
          <a:xfrm>
            <a:off x="1744663" y="2355850"/>
            <a:ext cx="114300" cy="19050"/>
          </a:xfrm>
          <a:custGeom>
            <a:avLst/>
            <a:gdLst>
              <a:gd name="T0" fmla="*/ 0 w 143"/>
              <a:gd name="T1" fmla="*/ 12 h 23"/>
              <a:gd name="T2" fmla="*/ 4 w 143"/>
              <a:gd name="T3" fmla="*/ 12 h 23"/>
              <a:gd name="T4" fmla="*/ 9 w 143"/>
              <a:gd name="T5" fmla="*/ 12 h 23"/>
              <a:gd name="T6" fmla="*/ 13 w 143"/>
              <a:gd name="T7" fmla="*/ 12 h 23"/>
              <a:gd name="T8" fmla="*/ 20 w 143"/>
              <a:gd name="T9" fmla="*/ 11 h 23"/>
              <a:gd name="T10" fmla="*/ 26 w 143"/>
              <a:gd name="T11" fmla="*/ 7 h 23"/>
              <a:gd name="T12" fmla="*/ 31 w 143"/>
              <a:gd name="T13" fmla="*/ 3 h 23"/>
              <a:gd name="T14" fmla="*/ 39 w 143"/>
              <a:gd name="T15" fmla="*/ 0 h 23"/>
              <a:gd name="T16" fmla="*/ 52 w 143"/>
              <a:gd name="T17" fmla="*/ 0 h 23"/>
              <a:gd name="T18" fmla="*/ 61 w 143"/>
              <a:gd name="T19" fmla="*/ 1 h 23"/>
              <a:gd name="T20" fmla="*/ 70 w 143"/>
              <a:gd name="T21" fmla="*/ 1 h 23"/>
              <a:gd name="T22" fmla="*/ 83 w 143"/>
              <a:gd name="T23" fmla="*/ 5 h 23"/>
              <a:gd name="T24" fmla="*/ 92 w 143"/>
              <a:gd name="T25" fmla="*/ 7 h 23"/>
              <a:gd name="T26" fmla="*/ 99 w 143"/>
              <a:gd name="T27" fmla="*/ 11 h 23"/>
              <a:gd name="T28" fmla="*/ 107 w 143"/>
              <a:gd name="T29" fmla="*/ 12 h 23"/>
              <a:gd name="T30" fmla="*/ 118 w 143"/>
              <a:gd name="T31" fmla="*/ 16 h 23"/>
              <a:gd name="T32" fmla="*/ 125 w 143"/>
              <a:gd name="T33" fmla="*/ 18 h 23"/>
              <a:gd name="T34" fmla="*/ 136 w 143"/>
              <a:gd name="T35" fmla="*/ 20 h 23"/>
              <a:gd name="T36" fmla="*/ 142 w 143"/>
              <a:gd name="T37" fmla="*/ 22 h 23"/>
              <a:gd name="T38" fmla="*/ 143 w 143"/>
              <a:gd name="T39" fmla="*/ 23 h 23"/>
              <a:gd name="T40" fmla="*/ 142 w 143"/>
              <a:gd name="T41" fmla="*/ 23 h 23"/>
              <a:gd name="T42" fmla="*/ 136 w 143"/>
              <a:gd name="T43" fmla="*/ 23 h 23"/>
              <a:gd name="T44" fmla="*/ 125 w 143"/>
              <a:gd name="T45" fmla="*/ 22 h 23"/>
              <a:gd name="T46" fmla="*/ 114 w 143"/>
              <a:gd name="T47" fmla="*/ 20 h 23"/>
              <a:gd name="T48" fmla="*/ 107 w 143"/>
              <a:gd name="T49" fmla="*/ 20 h 23"/>
              <a:gd name="T50" fmla="*/ 101 w 143"/>
              <a:gd name="T51" fmla="*/ 20 h 23"/>
              <a:gd name="T52" fmla="*/ 98 w 143"/>
              <a:gd name="T53" fmla="*/ 20 h 23"/>
              <a:gd name="T54" fmla="*/ 96 w 143"/>
              <a:gd name="T55" fmla="*/ 22 h 23"/>
              <a:gd name="T56" fmla="*/ 94 w 143"/>
              <a:gd name="T57" fmla="*/ 23 h 23"/>
              <a:gd name="T58" fmla="*/ 79 w 143"/>
              <a:gd name="T59" fmla="*/ 23 h 23"/>
              <a:gd name="T60" fmla="*/ 70 w 143"/>
              <a:gd name="T61" fmla="*/ 23 h 23"/>
              <a:gd name="T62" fmla="*/ 59 w 143"/>
              <a:gd name="T63" fmla="*/ 22 h 23"/>
              <a:gd name="T64" fmla="*/ 52 w 143"/>
              <a:gd name="T65" fmla="*/ 22 h 23"/>
              <a:gd name="T66" fmla="*/ 42 w 143"/>
              <a:gd name="T67" fmla="*/ 20 h 23"/>
              <a:gd name="T68" fmla="*/ 29 w 143"/>
              <a:gd name="T69" fmla="*/ 18 h 23"/>
              <a:gd name="T70" fmla="*/ 20 w 143"/>
              <a:gd name="T71" fmla="*/ 16 h 23"/>
              <a:gd name="T72" fmla="*/ 11 w 143"/>
              <a:gd name="T73" fmla="*/ 14 h 23"/>
              <a:gd name="T74" fmla="*/ 4 w 143"/>
              <a:gd name="T75" fmla="*/ 12 h 23"/>
              <a:gd name="T76" fmla="*/ 2 w 143"/>
              <a:gd name="T77" fmla="*/ 1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43" h="23">
                <a:moveTo>
                  <a:pt x="0" y="12"/>
                </a:moveTo>
                <a:lnTo>
                  <a:pt x="0" y="12"/>
                </a:lnTo>
                <a:lnTo>
                  <a:pt x="2" y="12"/>
                </a:lnTo>
                <a:lnTo>
                  <a:pt x="4" y="12"/>
                </a:lnTo>
                <a:lnTo>
                  <a:pt x="6" y="12"/>
                </a:lnTo>
                <a:lnTo>
                  <a:pt x="9" y="12"/>
                </a:lnTo>
                <a:lnTo>
                  <a:pt x="11" y="12"/>
                </a:lnTo>
                <a:lnTo>
                  <a:pt x="13" y="12"/>
                </a:lnTo>
                <a:lnTo>
                  <a:pt x="17" y="11"/>
                </a:lnTo>
                <a:lnTo>
                  <a:pt x="20" y="11"/>
                </a:lnTo>
                <a:lnTo>
                  <a:pt x="24" y="9"/>
                </a:lnTo>
                <a:lnTo>
                  <a:pt x="26" y="7"/>
                </a:lnTo>
                <a:lnTo>
                  <a:pt x="28" y="5"/>
                </a:lnTo>
                <a:lnTo>
                  <a:pt x="31" y="3"/>
                </a:lnTo>
                <a:lnTo>
                  <a:pt x="35" y="1"/>
                </a:lnTo>
                <a:lnTo>
                  <a:pt x="39" y="0"/>
                </a:lnTo>
                <a:lnTo>
                  <a:pt x="46" y="0"/>
                </a:lnTo>
                <a:lnTo>
                  <a:pt x="52" y="0"/>
                </a:lnTo>
                <a:lnTo>
                  <a:pt x="57" y="0"/>
                </a:lnTo>
                <a:lnTo>
                  <a:pt x="61" y="1"/>
                </a:lnTo>
                <a:lnTo>
                  <a:pt x="64" y="1"/>
                </a:lnTo>
                <a:lnTo>
                  <a:pt x="70" y="1"/>
                </a:lnTo>
                <a:lnTo>
                  <a:pt x="77" y="3"/>
                </a:lnTo>
                <a:lnTo>
                  <a:pt x="83" y="5"/>
                </a:lnTo>
                <a:lnTo>
                  <a:pt x="88" y="7"/>
                </a:lnTo>
                <a:lnTo>
                  <a:pt x="92" y="7"/>
                </a:lnTo>
                <a:lnTo>
                  <a:pt x="96" y="9"/>
                </a:lnTo>
                <a:lnTo>
                  <a:pt x="99" y="11"/>
                </a:lnTo>
                <a:lnTo>
                  <a:pt x="103" y="12"/>
                </a:lnTo>
                <a:lnTo>
                  <a:pt x="107" y="12"/>
                </a:lnTo>
                <a:lnTo>
                  <a:pt x="112" y="14"/>
                </a:lnTo>
                <a:lnTo>
                  <a:pt x="118" y="16"/>
                </a:lnTo>
                <a:lnTo>
                  <a:pt x="123" y="18"/>
                </a:lnTo>
                <a:lnTo>
                  <a:pt x="125" y="18"/>
                </a:lnTo>
                <a:lnTo>
                  <a:pt x="129" y="18"/>
                </a:lnTo>
                <a:lnTo>
                  <a:pt x="136" y="20"/>
                </a:lnTo>
                <a:lnTo>
                  <a:pt x="140" y="22"/>
                </a:lnTo>
                <a:lnTo>
                  <a:pt x="142" y="22"/>
                </a:lnTo>
                <a:lnTo>
                  <a:pt x="143" y="23"/>
                </a:lnTo>
                <a:lnTo>
                  <a:pt x="143" y="23"/>
                </a:lnTo>
                <a:lnTo>
                  <a:pt x="142" y="23"/>
                </a:lnTo>
                <a:lnTo>
                  <a:pt x="142" y="23"/>
                </a:lnTo>
                <a:lnTo>
                  <a:pt x="140" y="23"/>
                </a:lnTo>
                <a:lnTo>
                  <a:pt x="136" y="23"/>
                </a:lnTo>
                <a:lnTo>
                  <a:pt x="132" y="22"/>
                </a:lnTo>
                <a:lnTo>
                  <a:pt x="125" y="22"/>
                </a:lnTo>
                <a:lnTo>
                  <a:pt x="120" y="20"/>
                </a:lnTo>
                <a:lnTo>
                  <a:pt x="114" y="20"/>
                </a:lnTo>
                <a:lnTo>
                  <a:pt x="109" y="20"/>
                </a:lnTo>
                <a:lnTo>
                  <a:pt x="107" y="20"/>
                </a:lnTo>
                <a:lnTo>
                  <a:pt x="105" y="20"/>
                </a:lnTo>
                <a:lnTo>
                  <a:pt x="101" y="20"/>
                </a:lnTo>
                <a:lnTo>
                  <a:pt x="99" y="20"/>
                </a:lnTo>
                <a:lnTo>
                  <a:pt x="98" y="20"/>
                </a:lnTo>
                <a:lnTo>
                  <a:pt x="98" y="22"/>
                </a:lnTo>
                <a:lnTo>
                  <a:pt x="96" y="22"/>
                </a:lnTo>
                <a:lnTo>
                  <a:pt x="94" y="22"/>
                </a:lnTo>
                <a:lnTo>
                  <a:pt x="94" y="23"/>
                </a:lnTo>
                <a:lnTo>
                  <a:pt x="86" y="23"/>
                </a:lnTo>
                <a:lnTo>
                  <a:pt x="79" y="23"/>
                </a:lnTo>
                <a:lnTo>
                  <a:pt x="75" y="23"/>
                </a:lnTo>
                <a:lnTo>
                  <a:pt x="70" y="23"/>
                </a:lnTo>
                <a:lnTo>
                  <a:pt x="64" y="23"/>
                </a:lnTo>
                <a:lnTo>
                  <a:pt x="59" y="22"/>
                </a:lnTo>
                <a:lnTo>
                  <a:pt x="55" y="22"/>
                </a:lnTo>
                <a:lnTo>
                  <a:pt x="52" y="22"/>
                </a:lnTo>
                <a:lnTo>
                  <a:pt x="46" y="22"/>
                </a:lnTo>
                <a:lnTo>
                  <a:pt x="42" y="20"/>
                </a:lnTo>
                <a:lnTo>
                  <a:pt x="37" y="20"/>
                </a:lnTo>
                <a:lnTo>
                  <a:pt x="29" y="18"/>
                </a:lnTo>
                <a:lnTo>
                  <a:pt x="22" y="18"/>
                </a:lnTo>
                <a:lnTo>
                  <a:pt x="20" y="16"/>
                </a:lnTo>
                <a:lnTo>
                  <a:pt x="17" y="16"/>
                </a:lnTo>
                <a:lnTo>
                  <a:pt x="11" y="14"/>
                </a:lnTo>
                <a:lnTo>
                  <a:pt x="7" y="14"/>
                </a:lnTo>
                <a:lnTo>
                  <a:pt x="4" y="12"/>
                </a:lnTo>
                <a:lnTo>
                  <a:pt x="2" y="12"/>
                </a:lnTo>
                <a:lnTo>
                  <a:pt x="2" y="12"/>
                </a:lnTo>
                <a:lnTo>
                  <a:pt x="0" y="1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39" name="Freeform 2395"/>
          <p:cNvSpPr>
            <a:spLocks/>
          </p:cNvSpPr>
          <p:nvPr/>
        </p:nvSpPr>
        <p:spPr bwMode="auto">
          <a:xfrm>
            <a:off x="1763713" y="2366963"/>
            <a:ext cx="58737" cy="1587"/>
          </a:xfrm>
          <a:custGeom>
            <a:avLst/>
            <a:gdLst>
              <a:gd name="T0" fmla="*/ 0 w 77"/>
              <a:gd name="T1" fmla="*/ 2 h 2"/>
              <a:gd name="T2" fmla="*/ 9 w 77"/>
              <a:gd name="T3" fmla="*/ 2 h 2"/>
              <a:gd name="T4" fmla="*/ 17 w 77"/>
              <a:gd name="T5" fmla="*/ 0 h 2"/>
              <a:gd name="T6" fmla="*/ 24 w 77"/>
              <a:gd name="T7" fmla="*/ 0 h 2"/>
              <a:gd name="T8" fmla="*/ 42 w 77"/>
              <a:gd name="T9" fmla="*/ 0 h 2"/>
              <a:gd name="T10" fmla="*/ 53 w 77"/>
              <a:gd name="T11" fmla="*/ 0 h 2"/>
              <a:gd name="T12" fmla="*/ 64 w 77"/>
              <a:gd name="T13" fmla="*/ 0 h 2"/>
              <a:gd name="T14" fmla="*/ 77 w 77"/>
              <a:gd name="T1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7" h="2">
                <a:moveTo>
                  <a:pt x="0" y="2"/>
                </a:moveTo>
                <a:lnTo>
                  <a:pt x="9" y="2"/>
                </a:lnTo>
                <a:lnTo>
                  <a:pt x="17" y="0"/>
                </a:lnTo>
                <a:lnTo>
                  <a:pt x="24" y="0"/>
                </a:lnTo>
                <a:lnTo>
                  <a:pt x="42" y="0"/>
                </a:lnTo>
                <a:lnTo>
                  <a:pt x="53" y="0"/>
                </a:lnTo>
                <a:lnTo>
                  <a:pt x="64" y="0"/>
                </a:lnTo>
                <a:lnTo>
                  <a:pt x="77" y="0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40" name="Freeform 2396"/>
          <p:cNvSpPr>
            <a:spLocks/>
          </p:cNvSpPr>
          <p:nvPr/>
        </p:nvSpPr>
        <p:spPr bwMode="auto">
          <a:xfrm>
            <a:off x="1874838" y="2262188"/>
            <a:ext cx="15875" cy="66675"/>
          </a:xfrm>
          <a:custGeom>
            <a:avLst/>
            <a:gdLst>
              <a:gd name="T0" fmla="*/ 7 w 20"/>
              <a:gd name="T1" fmla="*/ 85 h 85"/>
              <a:gd name="T2" fmla="*/ 11 w 20"/>
              <a:gd name="T3" fmla="*/ 85 h 85"/>
              <a:gd name="T4" fmla="*/ 14 w 20"/>
              <a:gd name="T5" fmla="*/ 85 h 85"/>
              <a:gd name="T6" fmla="*/ 18 w 20"/>
              <a:gd name="T7" fmla="*/ 85 h 85"/>
              <a:gd name="T8" fmla="*/ 20 w 20"/>
              <a:gd name="T9" fmla="*/ 77 h 85"/>
              <a:gd name="T10" fmla="*/ 20 w 20"/>
              <a:gd name="T11" fmla="*/ 68 h 85"/>
              <a:gd name="T12" fmla="*/ 20 w 20"/>
              <a:gd name="T13" fmla="*/ 57 h 85"/>
              <a:gd name="T14" fmla="*/ 20 w 20"/>
              <a:gd name="T15" fmla="*/ 44 h 85"/>
              <a:gd name="T16" fmla="*/ 20 w 20"/>
              <a:gd name="T17" fmla="*/ 35 h 85"/>
              <a:gd name="T18" fmla="*/ 20 w 20"/>
              <a:gd name="T19" fmla="*/ 26 h 85"/>
              <a:gd name="T20" fmla="*/ 20 w 20"/>
              <a:gd name="T21" fmla="*/ 18 h 85"/>
              <a:gd name="T22" fmla="*/ 20 w 20"/>
              <a:gd name="T23" fmla="*/ 11 h 85"/>
              <a:gd name="T24" fmla="*/ 20 w 20"/>
              <a:gd name="T25" fmla="*/ 2 h 85"/>
              <a:gd name="T26" fmla="*/ 16 w 20"/>
              <a:gd name="T27" fmla="*/ 0 h 85"/>
              <a:gd name="T28" fmla="*/ 12 w 20"/>
              <a:gd name="T29" fmla="*/ 0 h 85"/>
              <a:gd name="T30" fmla="*/ 9 w 20"/>
              <a:gd name="T31" fmla="*/ 0 h 85"/>
              <a:gd name="T32" fmla="*/ 5 w 20"/>
              <a:gd name="T33" fmla="*/ 0 h 85"/>
              <a:gd name="T34" fmla="*/ 1 w 20"/>
              <a:gd name="T35" fmla="*/ 0 h 85"/>
              <a:gd name="T36" fmla="*/ 0 w 20"/>
              <a:gd name="T37" fmla="*/ 9 h 85"/>
              <a:gd name="T38" fmla="*/ 0 w 20"/>
              <a:gd name="T39" fmla="*/ 17 h 85"/>
              <a:gd name="T40" fmla="*/ 0 w 20"/>
              <a:gd name="T41" fmla="*/ 26 h 85"/>
              <a:gd name="T42" fmla="*/ 0 w 20"/>
              <a:gd name="T43" fmla="*/ 33 h 85"/>
              <a:gd name="T44" fmla="*/ 0 w 20"/>
              <a:gd name="T45" fmla="*/ 41 h 85"/>
              <a:gd name="T46" fmla="*/ 0 w 20"/>
              <a:gd name="T47" fmla="*/ 50 h 85"/>
              <a:gd name="T48" fmla="*/ 1 w 20"/>
              <a:gd name="T49" fmla="*/ 57 h 85"/>
              <a:gd name="T50" fmla="*/ 1 w 20"/>
              <a:gd name="T51" fmla="*/ 66 h 85"/>
              <a:gd name="T52" fmla="*/ 1 w 20"/>
              <a:gd name="T53" fmla="*/ 74 h 85"/>
              <a:gd name="T54" fmla="*/ 1 w 20"/>
              <a:gd name="T55" fmla="*/ 85 h 85"/>
              <a:gd name="T56" fmla="*/ 7 w 20"/>
              <a:gd name="T57" fmla="*/ 85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" h="85">
                <a:moveTo>
                  <a:pt x="7" y="85"/>
                </a:moveTo>
                <a:lnTo>
                  <a:pt x="11" y="85"/>
                </a:lnTo>
                <a:lnTo>
                  <a:pt x="14" y="85"/>
                </a:lnTo>
                <a:lnTo>
                  <a:pt x="18" y="85"/>
                </a:lnTo>
                <a:lnTo>
                  <a:pt x="20" y="77"/>
                </a:lnTo>
                <a:lnTo>
                  <a:pt x="20" y="68"/>
                </a:lnTo>
                <a:lnTo>
                  <a:pt x="20" y="57"/>
                </a:lnTo>
                <a:lnTo>
                  <a:pt x="20" y="44"/>
                </a:lnTo>
                <a:lnTo>
                  <a:pt x="20" y="35"/>
                </a:lnTo>
                <a:lnTo>
                  <a:pt x="20" y="26"/>
                </a:lnTo>
                <a:lnTo>
                  <a:pt x="20" y="18"/>
                </a:lnTo>
                <a:lnTo>
                  <a:pt x="20" y="11"/>
                </a:lnTo>
                <a:lnTo>
                  <a:pt x="20" y="2"/>
                </a:lnTo>
                <a:lnTo>
                  <a:pt x="16" y="0"/>
                </a:lnTo>
                <a:lnTo>
                  <a:pt x="12" y="0"/>
                </a:lnTo>
                <a:lnTo>
                  <a:pt x="9" y="0"/>
                </a:lnTo>
                <a:lnTo>
                  <a:pt x="5" y="0"/>
                </a:lnTo>
                <a:lnTo>
                  <a:pt x="1" y="0"/>
                </a:lnTo>
                <a:lnTo>
                  <a:pt x="0" y="9"/>
                </a:lnTo>
                <a:lnTo>
                  <a:pt x="0" y="17"/>
                </a:lnTo>
                <a:lnTo>
                  <a:pt x="0" y="26"/>
                </a:lnTo>
                <a:lnTo>
                  <a:pt x="0" y="33"/>
                </a:lnTo>
                <a:lnTo>
                  <a:pt x="0" y="41"/>
                </a:lnTo>
                <a:lnTo>
                  <a:pt x="0" y="50"/>
                </a:lnTo>
                <a:lnTo>
                  <a:pt x="1" y="57"/>
                </a:lnTo>
                <a:lnTo>
                  <a:pt x="1" y="66"/>
                </a:lnTo>
                <a:lnTo>
                  <a:pt x="1" y="74"/>
                </a:lnTo>
                <a:lnTo>
                  <a:pt x="1" y="85"/>
                </a:lnTo>
                <a:lnTo>
                  <a:pt x="7" y="85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41" name="Freeform 2397"/>
          <p:cNvSpPr>
            <a:spLocks/>
          </p:cNvSpPr>
          <p:nvPr/>
        </p:nvSpPr>
        <p:spPr bwMode="auto">
          <a:xfrm>
            <a:off x="1874838" y="2262188"/>
            <a:ext cx="15875" cy="66675"/>
          </a:xfrm>
          <a:custGeom>
            <a:avLst/>
            <a:gdLst>
              <a:gd name="T0" fmla="*/ 7 w 20"/>
              <a:gd name="T1" fmla="*/ 85 h 85"/>
              <a:gd name="T2" fmla="*/ 11 w 20"/>
              <a:gd name="T3" fmla="*/ 85 h 85"/>
              <a:gd name="T4" fmla="*/ 14 w 20"/>
              <a:gd name="T5" fmla="*/ 85 h 85"/>
              <a:gd name="T6" fmla="*/ 18 w 20"/>
              <a:gd name="T7" fmla="*/ 85 h 85"/>
              <a:gd name="T8" fmla="*/ 20 w 20"/>
              <a:gd name="T9" fmla="*/ 77 h 85"/>
              <a:gd name="T10" fmla="*/ 20 w 20"/>
              <a:gd name="T11" fmla="*/ 68 h 85"/>
              <a:gd name="T12" fmla="*/ 20 w 20"/>
              <a:gd name="T13" fmla="*/ 57 h 85"/>
              <a:gd name="T14" fmla="*/ 20 w 20"/>
              <a:gd name="T15" fmla="*/ 44 h 85"/>
              <a:gd name="T16" fmla="*/ 20 w 20"/>
              <a:gd name="T17" fmla="*/ 35 h 85"/>
              <a:gd name="T18" fmla="*/ 20 w 20"/>
              <a:gd name="T19" fmla="*/ 26 h 85"/>
              <a:gd name="T20" fmla="*/ 20 w 20"/>
              <a:gd name="T21" fmla="*/ 18 h 85"/>
              <a:gd name="T22" fmla="*/ 20 w 20"/>
              <a:gd name="T23" fmla="*/ 11 h 85"/>
              <a:gd name="T24" fmla="*/ 20 w 20"/>
              <a:gd name="T25" fmla="*/ 2 h 85"/>
              <a:gd name="T26" fmla="*/ 16 w 20"/>
              <a:gd name="T27" fmla="*/ 0 h 85"/>
              <a:gd name="T28" fmla="*/ 12 w 20"/>
              <a:gd name="T29" fmla="*/ 0 h 85"/>
              <a:gd name="T30" fmla="*/ 9 w 20"/>
              <a:gd name="T31" fmla="*/ 0 h 85"/>
              <a:gd name="T32" fmla="*/ 5 w 20"/>
              <a:gd name="T33" fmla="*/ 0 h 85"/>
              <a:gd name="T34" fmla="*/ 1 w 20"/>
              <a:gd name="T35" fmla="*/ 0 h 85"/>
              <a:gd name="T36" fmla="*/ 0 w 20"/>
              <a:gd name="T37" fmla="*/ 9 h 85"/>
              <a:gd name="T38" fmla="*/ 0 w 20"/>
              <a:gd name="T39" fmla="*/ 17 h 85"/>
              <a:gd name="T40" fmla="*/ 0 w 20"/>
              <a:gd name="T41" fmla="*/ 26 h 85"/>
              <a:gd name="T42" fmla="*/ 0 w 20"/>
              <a:gd name="T43" fmla="*/ 33 h 85"/>
              <a:gd name="T44" fmla="*/ 0 w 20"/>
              <a:gd name="T45" fmla="*/ 41 h 85"/>
              <a:gd name="T46" fmla="*/ 0 w 20"/>
              <a:gd name="T47" fmla="*/ 50 h 85"/>
              <a:gd name="T48" fmla="*/ 1 w 20"/>
              <a:gd name="T49" fmla="*/ 57 h 85"/>
              <a:gd name="T50" fmla="*/ 1 w 20"/>
              <a:gd name="T51" fmla="*/ 66 h 85"/>
              <a:gd name="T52" fmla="*/ 1 w 20"/>
              <a:gd name="T53" fmla="*/ 74 h 85"/>
              <a:gd name="T54" fmla="*/ 1 w 20"/>
              <a:gd name="T55" fmla="*/ 85 h 85"/>
              <a:gd name="T56" fmla="*/ 7 w 20"/>
              <a:gd name="T57" fmla="*/ 85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" h="85">
                <a:moveTo>
                  <a:pt x="7" y="85"/>
                </a:moveTo>
                <a:lnTo>
                  <a:pt x="11" y="85"/>
                </a:lnTo>
                <a:lnTo>
                  <a:pt x="14" y="85"/>
                </a:lnTo>
                <a:lnTo>
                  <a:pt x="18" y="85"/>
                </a:lnTo>
                <a:lnTo>
                  <a:pt x="20" y="77"/>
                </a:lnTo>
                <a:lnTo>
                  <a:pt x="20" y="68"/>
                </a:lnTo>
                <a:lnTo>
                  <a:pt x="20" y="57"/>
                </a:lnTo>
                <a:lnTo>
                  <a:pt x="20" y="44"/>
                </a:lnTo>
                <a:lnTo>
                  <a:pt x="20" y="35"/>
                </a:lnTo>
                <a:lnTo>
                  <a:pt x="20" y="26"/>
                </a:lnTo>
                <a:lnTo>
                  <a:pt x="20" y="18"/>
                </a:lnTo>
                <a:lnTo>
                  <a:pt x="20" y="11"/>
                </a:lnTo>
                <a:lnTo>
                  <a:pt x="20" y="2"/>
                </a:lnTo>
                <a:lnTo>
                  <a:pt x="16" y="0"/>
                </a:lnTo>
                <a:lnTo>
                  <a:pt x="12" y="0"/>
                </a:lnTo>
                <a:lnTo>
                  <a:pt x="9" y="0"/>
                </a:lnTo>
                <a:lnTo>
                  <a:pt x="5" y="0"/>
                </a:lnTo>
                <a:lnTo>
                  <a:pt x="1" y="0"/>
                </a:lnTo>
                <a:lnTo>
                  <a:pt x="0" y="9"/>
                </a:lnTo>
                <a:lnTo>
                  <a:pt x="0" y="17"/>
                </a:lnTo>
                <a:lnTo>
                  <a:pt x="0" y="26"/>
                </a:lnTo>
                <a:lnTo>
                  <a:pt x="0" y="33"/>
                </a:lnTo>
                <a:lnTo>
                  <a:pt x="0" y="41"/>
                </a:lnTo>
                <a:lnTo>
                  <a:pt x="0" y="50"/>
                </a:lnTo>
                <a:lnTo>
                  <a:pt x="1" y="57"/>
                </a:lnTo>
                <a:lnTo>
                  <a:pt x="1" y="66"/>
                </a:lnTo>
                <a:lnTo>
                  <a:pt x="1" y="74"/>
                </a:lnTo>
                <a:lnTo>
                  <a:pt x="1" y="85"/>
                </a:lnTo>
                <a:lnTo>
                  <a:pt x="7" y="85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42" name="Freeform 2398"/>
          <p:cNvSpPr>
            <a:spLocks/>
          </p:cNvSpPr>
          <p:nvPr/>
        </p:nvSpPr>
        <p:spPr bwMode="auto">
          <a:xfrm>
            <a:off x="1878013" y="2266950"/>
            <a:ext cx="12700" cy="55563"/>
          </a:xfrm>
          <a:custGeom>
            <a:avLst/>
            <a:gdLst>
              <a:gd name="T0" fmla="*/ 0 w 13"/>
              <a:gd name="T1" fmla="*/ 6 h 70"/>
              <a:gd name="T2" fmla="*/ 2 w 13"/>
              <a:gd name="T3" fmla="*/ 0 h 70"/>
              <a:gd name="T4" fmla="*/ 4 w 13"/>
              <a:gd name="T5" fmla="*/ 0 h 70"/>
              <a:gd name="T6" fmla="*/ 6 w 13"/>
              <a:gd name="T7" fmla="*/ 0 h 70"/>
              <a:gd name="T8" fmla="*/ 8 w 13"/>
              <a:gd name="T9" fmla="*/ 0 h 70"/>
              <a:gd name="T10" fmla="*/ 9 w 13"/>
              <a:gd name="T11" fmla="*/ 2 h 70"/>
              <a:gd name="T12" fmla="*/ 11 w 13"/>
              <a:gd name="T13" fmla="*/ 6 h 70"/>
              <a:gd name="T14" fmla="*/ 13 w 13"/>
              <a:gd name="T15" fmla="*/ 10 h 70"/>
              <a:gd name="T16" fmla="*/ 13 w 13"/>
              <a:gd name="T17" fmla="*/ 13 h 70"/>
              <a:gd name="T18" fmla="*/ 13 w 13"/>
              <a:gd name="T19" fmla="*/ 17 h 70"/>
              <a:gd name="T20" fmla="*/ 13 w 13"/>
              <a:gd name="T21" fmla="*/ 22 h 70"/>
              <a:gd name="T22" fmla="*/ 13 w 13"/>
              <a:gd name="T23" fmla="*/ 26 h 70"/>
              <a:gd name="T24" fmla="*/ 13 w 13"/>
              <a:gd name="T25" fmla="*/ 30 h 70"/>
              <a:gd name="T26" fmla="*/ 13 w 13"/>
              <a:gd name="T27" fmla="*/ 35 h 70"/>
              <a:gd name="T28" fmla="*/ 13 w 13"/>
              <a:gd name="T29" fmla="*/ 39 h 70"/>
              <a:gd name="T30" fmla="*/ 13 w 13"/>
              <a:gd name="T31" fmla="*/ 43 h 70"/>
              <a:gd name="T32" fmla="*/ 13 w 13"/>
              <a:gd name="T33" fmla="*/ 46 h 70"/>
              <a:gd name="T34" fmla="*/ 13 w 13"/>
              <a:gd name="T35" fmla="*/ 52 h 70"/>
              <a:gd name="T36" fmla="*/ 13 w 13"/>
              <a:gd name="T37" fmla="*/ 56 h 70"/>
              <a:gd name="T38" fmla="*/ 11 w 13"/>
              <a:gd name="T39" fmla="*/ 59 h 70"/>
              <a:gd name="T40" fmla="*/ 11 w 13"/>
              <a:gd name="T41" fmla="*/ 65 h 70"/>
              <a:gd name="T42" fmla="*/ 11 w 13"/>
              <a:gd name="T43" fmla="*/ 68 h 70"/>
              <a:gd name="T44" fmla="*/ 8 w 13"/>
              <a:gd name="T45" fmla="*/ 70 h 70"/>
              <a:gd name="T46" fmla="*/ 6 w 13"/>
              <a:gd name="T47" fmla="*/ 70 h 70"/>
              <a:gd name="T48" fmla="*/ 6 w 13"/>
              <a:gd name="T49" fmla="*/ 67 h 70"/>
              <a:gd name="T50" fmla="*/ 6 w 13"/>
              <a:gd name="T51" fmla="*/ 63 h 70"/>
              <a:gd name="T52" fmla="*/ 6 w 13"/>
              <a:gd name="T53" fmla="*/ 59 h 70"/>
              <a:gd name="T54" fmla="*/ 4 w 13"/>
              <a:gd name="T55" fmla="*/ 54 h 70"/>
              <a:gd name="T56" fmla="*/ 2 w 13"/>
              <a:gd name="T57" fmla="*/ 50 h 70"/>
              <a:gd name="T58" fmla="*/ 2 w 13"/>
              <a:gd name="T59" fmla="*/ 46 h 70"/>
              <a:gd name="T60" fmla="*/ 2 w 13"/>
              <a:gd name="T61" fmla="*/ 41 h 70"/>
              <a:gd name="T62" fmla="*/ 2 w 13"/>
              <a:gd name="T63" fmla="*/ 37 h 70"/>
              <a:gd name="T64" fmla="*/ 0 w 13"/>
              <a:gd name="T65" fmla="*/ 34 h 70"/>
              <a:gd name="T66" fmla="*/ 0 w 13"/>
              <a:gd name="T67" fmla="*/ 30 h 70"/>
              <a:gd name="T68" fmla="*/ 0 w 13"/>
              <a:gd name="T69" fmla="*/ 24 h 70"/>
              <a:gd name="T70" fmla="*/ 0 w 13"/>
              <a:gd name="T71" fmla="*/ 21 h 70"/>
              <a:gd name="T72" fmla="*/ 0 w 13"/>
              <a:gd name="T73" fmla="*/ 17 h 70"/>
              <a:gd name="T74" fmla="*/ 0 w 13"/>
              <a:gd name="T75" fmla="*/ 11 h 70"/>
              <a:gd name="T76" fmla="*/ 0 w 13"/>
              <a:gd name="T77" fmla="*/ 8 h 70"/>
              <a:gd name="T78" fmla="*/ 0 w 13"/>
              <a:gd name="T79" fmla="*/ 6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3" h="70">
                <a:moveTo>
                  <a:pt x="0" y="6"/>
                </a:move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9" y="2"/>
                </a:lnTo>
                <a:lnTo>
                  <a:pt x="11" y="6"/>
                </a:lnTo>
                <a:lnTo>
                  <a:pt x="13" y="10"/>
                </a:lnTo>
                <a:lnTo>
                  <a:pt x="13" y="13"/>
                </a:lnTo>
                <a:lnTo>
                  <a:pt x="13" y="17"/>
                </a:lnTo>
                <a:lnTo>
                  <a:pt x="13" y="22"/>
                </a:lnTo>
                <a:lnTo>
                  <a:pt x="13" y="26"/>
                </a:lnTo>
                <a:lnTo>
                  <a:pt x="13" y="30"/>
                </a:lnTo>
                <a:lnTo>
                  <a:pt x="13" y="35"/>
                </a:lnTo>
                <a:lnTo>
                  <a:pt x="13" y="39"/>
                </a:lnTo>
                <a:lnTo>
                  <a:pt x="13" y="43"/>
                </a:lnTo>
                <a:lnTo>
                  <a:pt x="13" y="46"/>
                </a:lnTo>
                <a:lnTo>
                  <a:pt x="13" y="52"/>
                </a:lnTo>
                <a:lnTo>
                  <a:pt x="13" y="56"/>
                </a:lnTo>
                <a:lnTo>
                  <a:pt x="11" y="59"/>
                </a:lnTo>
                <a:lnTo>
                  <a:pt x="11" y="65"/>
                </a:lnTo>
                <a:lnTo>
                  <a:pt x="11" y="68"/>
                </a:lnTo>
                <a:lnTo>
                  <a:pt x="8" y="70"/>
                </a:lnTo>
                <a:lnTo>
                  <a:pt x="6" y="70"/>
                </a:lnTo>
                <a:lnTo>
                  <a:pt x="6" y="67"/>
                </a:lnTo>
                <a:lnTo>
                  <a:pt x="6" y="63"/>
                </a:lnTo>
                <a:lnTo>
                  <a:pt x="6" y="59"/>
                </a:lnTo>
                <a:lnTo>
                  <a:pt x="4" y="54"/>
                </a:lnTo>
                <a:lnTo>
                  <a:pt x="2" y="50"/>
                </a:lnTo>
                <a:lnTo>
                  <a:pt x="2" y="46"/>
                </a:lnTo>
                <a:lnTo>
                  <a:pt x="2" y="41"/>
                </a:lnTo>
                <a:lnTo>
                  <a:pt x="2" y="37"/>
                </a:lnTo>
                <a:lnTo>
                  <a:pt x="0" y="34"/>
                </a:lnTo>
                <a:lnTo>
                  <a:pt x="0" y="30"/>
                </a:lnTo>
                <a:lnTo>
                  <a:pt x="0" y="24"/>
                </a:lnTo>
                <a:lnTo>
                  <a:pt x="0" y="21"/>
                </a:lnTo>
                <a:lnTo>
                  <a:pt x="0" y="17"/>
                </a:lnTo>
                <a:lnTo>
                  <a:pt x="0" y="11"/>
                </a:lnTo>
                <a:lnTo>
                  <a:pt x="0" y="8"/>
                </a:lnTo>
                <a:lnTo>
                  <a:pt x="0" y="6"/>
                </a:lnTo>
                <a:close/>
              </a:path>
            </a:pathLst>
          </a:custGeom>
          <a:solidFill>
            <a:srgbClr val="FCFE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43" name="Freeform 2399"/>
          <p:cNvSpPr>
            <a:spLocks/>
          </p:cNvSpPr>
          <p:nvPr/>
        </p:nvSpPr>
        <p:spPr bwMode="auto">
          <a:xfrm>
            <a:off x="1873250" y="2400300"/>
            <a:ext cx="17463" cy="66675"/>
          </a:xfrm>
          <a:custGeom>
            <a:avLst/>
            <a:gdLst>
              <a:gd name="T0" fmla="*/ 13 w 22"/>
              <a:gd name="T1" fmla="*/ 84 h 84"/>
              <a:gd name="T2" fmla="*/ 9 w 22"/>
              <a:gd name="T3" fmla="*/ 84 h 84"/>
              <a:gd name="T4" fmla="*/ 5 w 22"/>
              <a:gd name="T5" fmla="*/ 84 h 84"/>
              <a:gd name="T6" fmla="*/ 2 w 22"/>
              <a:gd name="T7" fmla="*/ 84 h 84"/>
              <a:gd name="T8" fmla="*/ 2 w 22"/>
              <a:gd name="T9" fmla="*/ 77 h 84"/>
              <a:gd name="T10" fmla="*/ 2 w 22"/>
              <a:gd name="T11" fmla="*/ 68 h 84"/>
              <a:gd name="T12" fmla="*/ 0 w 22"/>
              <a:gd name="T13" fmla="*/ 57 h 84"/>
              <a:gd name="T14" fmla="*/ 0 w 22"/>
              <a:gd name="T15" fmla="*/ 44 h 84"/>
              <a:gd name="T16" fmla="*/ 0 w 22"/>
              <a:gd name="T17" fmla="*/ 35 h 84"/>
              <a:gd name="T18" fmla="*/ 0 w 22"/>
              <a:gd name="T19" fmla="*/ 25 h 84"/>
              <a:gd name="T20" fmla="*/ 0 w 22"/>
              <a:gd name="T21" fmla="*/ 18 h 84"/>
              <a:gd name="T22" fmla="*/ 0 w 22"/>
              <a:gd name="T23" fmla="*/ 11 h 84"/>
              <a:gd name="T24" fmla="*/ 2 w 22"/>
              <a:gd name="T25" fmla="*/ 2 h 84"/>
              <a:gd name="T26" fmla="*/ 5 w 22"/>
              <a:gd name="T27" fmla="*/ 0 h 84"/>
              <a:gd name="T28" fmla="*/ 7 w 22"/>
              <a:gd name="T29" fmla="*/ 0 h 84"/>
              <a:gd name="T30" fmla="*/ 11 w 22"/>
              <a:gd name="T31" fmla="*/ 0 h 84"/>
              <a:gd name="T32" fmla="*/ 14 w 22"/>
              <a:gd name="T33" fmla="*/ 0 h 84"/>
              <a:gd name="T34" fmla="*/ 18 w 22"/>
              <a:gd name="T35" fmla="*/ 0 h 84"/>
              <a:gd name="T36" fmla="*/ 20 w 22"/>
              <a:gd name="T37" fmla="*/ 9 h 84"/>
              <a:gd name="T38" fmla="*/ 20 w 22"/>
              <a:gd name="T39" fmla="*/ 16 h 84"/>
              <a:gd name="T40" fmla="*/ 20 w 22"/>
              <a:gd name="T41" fmla="*/ 25 h 84"/>
              <a:gd name="T42" fmla="*/ 22 w 22"/>
              <a:gd name="T43" fmla="*/ 33 h 84"/>
              <a:gd name="T44" fmla="*/ 20 w 22"/>
              <a:gd name="T45" fmla="*/ 40 h 84"/>
              <a:gd name="T46" fmla="*/ 20 w 22"/>
              <a:gd name="T47" fmla="*/ 49 h 84"/>
              <a:gd name="T48" fmla="*/ 18 w 22"/>
              <a:gd name="T49" fmla="*/ 57 h 84"/>
              <a:gd name="T50" fmla="*/ 18 w 22"/>
              <a:gd name="T51" fmla="*/ 66 h 84"/>
              <a:gd name="T52" fmla="*/ 18 w 22"/>
              <a:gd name="T53" fmla="*/ 73 h 84"/>
              <a:gd name="T54" fmla="*/ 18 w 22"/>
              <a:gd name="T55" fmla="*/ 84 h 84"/>
              <a:gd name="T56" fmla="*/ 13 w 22"/>
              <a:gd name="T57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" h="84">
                <a:moveTo>
                  <a:pt x="13" y="84"/>
                </a:moveTo>
                <a:lnTo>
                  <a:pt x="9" y="84"/>
                </a:lnTo>
                <a:lnTo>
                  <a:pt x="5" y="84"/>
                </a:lnTo>
                <a:lnTo>
                  <a:pt x="2" y="84"/>
                </a:lnTo>
                <a:lnTo>
                  <a:pt x="2" y="77"/>
                </a:lnTo>
                <a:lnTo>
                  <a:pt x="2" y="68"/>
                </a:lnTo>
                <a:lnTo>
                  <a:pt x="0" y="57"/>
                </a:lnTo>
                <a:lnTo>
                  <a:pt x="0" y="44"/>
                </a:lnTo>
                <a:lnTo>
                  <a:pt x="0" y="35"/>
                </a:lnTo>
                <a:lnTo>
                  <a:pt x="0" y="25"/>
                </a:lnTo>
                <a:lnTo>
                  <a:pt x="0" y="18"/>
                </a:lnTo>
                <a:lnTo>
                  <a:pt x="0" y="11"/>
                </a:lnTo>
                <a:lnTo>
                  <a:pt x="2" y="2"/>
                </a:lnTo>
                <a:lnTo>
                  <a:pt x="5" y="0"/>
                </a:lnTo>
                <a:lnTo>
                  <a:pt x="7" y="0"/>
                </a:lnTo>
                <a:lnTo>
                  <a:pt x="11" y="0"/>
                </a:lnTo>
                <a:lnTo>
                  <a:pt x="14" y="0"/>
                </a:lnTo>
                <a:lnTo>
                  <a:pt x="18" y="0"/>
                </a:lnTo>
                <a:lnTo>
                  <a:pt x="20" y="9"/>
                </a:lnTo>
                <a:lnTo>
                  <a:pt x="20" y="16"/>
                </a:lnTo>
                <a:lnTo>
                  <a:pt x="20" y="25"/>
                </a:lnTo>
                <a:lnTo>
                  <a:pt x="22" y="33"/>
                </a:lnTo>
                <a:lnTo>
                  <a:pt x="20" y="40"/>
                </a:lnTo>
                <a:lnTo>
                  <a:pt x="20" y="49"/>
                </a:lnTo>
                <a:lnTo>
                  <a:pt x="18" y="57"/>
                </a:lnTo>
                <a:lnTo>
                  <a:pt x="18" y="66"/>
                </a:lnTo>
                <a:lnTo>
                  <a:pt x="18" y="73"/>
                </a:lnTo>
                <a:lnTo>
                  <a:pt x="18" y="84"/>
                </a:lnTo>
                <a:lnTo>
                  <a:pt x="13" y="84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44" name="Freeform 2400"/>
          <p:cNvSpPr>
            <a:spLocks/>
          </p:cNvSpPr>
          <p:nvPr/>
        </p:nvSpPr>
        <p:spPr bwMode="auto">
          <a:xfrm>
            <a:off x="1873250" y="2400300"/>
            <a:ext cx="17463" cy="66675"/>
          </a:xfrm>
          <a:custGeom>
            <a:avLst/>
            <a:gdLst>
              <a:gd name="T0" fmla="*/ 13 w 22"/>
              <a:gd name="T1" fmla="*/ 84 h 84"/>
              <a:gd name="T2" fmla="*/ 9 w 22"/>
              <a:gd name="T3" fmla="*/ 84 h 84"/>
              <a:gd name="T4" fmla="*/ 5 w 22"/>
              <a:gd name="T5" fmla="*/ 84 h 84"/>
              <a:gd name="T6" fmla="*/ 2 w 22"/>
              <a:gd name="T7" fmla="*/ 84 h 84"/>
              <a:gd name="T8" fmla="*/ 2 w 22"/>
              <a:gd name="T9" fmla="*/ 77 h 84"/>
              <a:gd name="T10" fmla="*/ 2 w 22"/>
              <a:gd name="T11" fmla="*/ 68 h 84"/>
              <a:gd name="T12" fmla="*/ 0 w 22"/>
              <a:gd name="T13" fmla="*/ 57 h 84"/>
              <a:gd name="T14" fmla="*/ 0 w 22"/>
              <a:gd name="T15" fmla="*/ 44 h 84"/>
              <a:gd name="T16" fmla="*/ 0 w 22"/>
              <a:gd name="T17" fmla="*/ 35 h 84"/>
              <a:gd name="T18" fmla="*/ 0 w 22"/>
              <a:gd name="T19" fmla="*/ 25 h 84"/>
              <a:gd name="T20" fmla="*/ 0 w 22"/>
              <a:gd name="T21" fmla="*/ 18 h 84"/>
              <a:gd name="T22" fmla="*/ 0 w 22"/>
              <a:gd name="T23" fmla="*/ 11 h 84"/>
              <a:gd name="T24" fmla="*/ 2 w 22"/>
              <a:gd name="T25" fmla="*/ 2 h 84"/>
              <a:gd name="T26" fmla="*/ 5 w 22"/>
              <a:gd name="T27" fmla="*/ 0 h 84"/>
              <a:gd name="T28" fmla="*/ 7 w 22"/>
              <a:gd name="T29" fmla="*/ 0 h 84"/>
              <a:gd name="T30" fmla="*/ 11 w 22"/>
              <a:gd name="T31" fmla="*/ 0 h 84"/>
              <a:gd name="T32" fmla="*/ 14 w 22"/>
              <a:gd name="T33" fmla="*/ 0 h 84"/>
              <a:gd name="T34" fmla="*/ 18 w 22"/>
              <a:gd name="T35" fmla="*/ 0 h 84"/>
              <a:gd name="T36" fmla="*/ 20 w 22"/>
              <a:gd name="T37" fmla="*/ 9 h 84"/>
              <a:gd name="T38" fmla="*/ 20 w 22"/>
              <a:gd name="T39" fmla="*/ 16 h 84"/>
              <a:gd name="T40" fmla="*/ 20 w 22"/>
              <a:gd name="T41" fmla="*/ 25 h 84"/>
              <a:gd name="T42" fmla="*/ 22 w 22"/>
              <a:gd name="T43" fmla="*/ 33 h 84"/>
              <a:gd name="T44" fmla="*/ 20 w 22"/>
              <a:gd name="T45" fmla="*/ 40 h 84"/>
              <a:gd name="T46" fmla="*/ 20 w 22"/>
              <a:gd name="T47" fmla="*/ 49 h 84"/>
              <a:gd name="T48" fmla="*/ 18 w 22"/>
              <a:gd name="T49" fmla="*/ 57 h 84"/>
              <a:gd name="T50" fmla="*/ 18 w 22"/>
              <a:gd name="T51" fmla="*/ 66 h 84"/>
              <a:gd name="T52" fmla="*/ 18 w 22"/>
              <a:gd name="T53" fmla="*/ 73 h 84"/>
              <a:gd name="T54" fmla="*/ 18 w 22"/>
              <a:gd name="T55" fmla="*/ 84 h 84"/>
              <a:gd name="T56" fmla="*/ 13 w 22"/>
              <a:gd name="T57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" h="84">
                <a:moveTo>
                  <a:pt x="13" y="84"/>
                </a:moveTo>
                <a:lnTo>
                  <a:pt x="9" y="84"/>
                </a:lnTo>
                <a:lnTo>
                  <a:pt x="5" y="84"/>
                </a:lnTo>
                <a:lnTo>
                  <a:pt x="2" y="84"/>
                </a:lnTo>
                <a:lnTo>
                  <a:pt x="2" y="77"/>
                </a:lnTo>
                <a:lnTo>
                  <a:pt x="2" y="68"/>
                </a:lnTo>
                <a:lnTo>
                  <a:pt x="0" y="57"/>
                </a:lnTo>
                <a:lnTo>
                  <a:pt x="0" y="44"/>
                </a:lnTo>
                <a:lnTo>
                  <a:pt x="0" y="35"/>
                </a:lnTo>
                <a:lnTo>
                  <a:pt x="0" y="25"/>
                </a:lnTo>
                <a:lnTo>
                  <a:pt x="0" y="18"/>
                </a:lnTo>
                <a:lnTo>
                  <a:pt x="0" y="11"/>
                </a:lnTo>
                <a:lnTo>
                  <a:pt x="2" y="2"/>
                </a:lnTo>
                <a:lnTo>
                  <a:pt x="5" y="0"/>
                </a:lnTo>
                <a:lnTo>
                  <a:pt x="7" y="0"/>
                </a:lnTo>
                <a:lnTo>
                  <a:pt x="11" y="0"/>
                </a:lnTo>
                <a:lnTo>
                  <a:pt x="14" y="0"/>
                </a:lnTo>
                <a:lnTo>
                  <a:pt x="18" y="0"/>
                </a:lnTo>
                <a:lnTo>
                  <a:pt x="20" y="9"/>
                </a:lnTo>
                <a:lnTo>
                  <a:pt x="20" y="16"/>
                </a:lnTo>
                <a:lnTo>
                  <a:pt x="20" y="25"/>
                </a:lnTo>
                <a:lnTo>
                  <a:pt x="22" y="33"/>
                </a:lnTo>
                <a:lnTo>
                  <a:pt x="20" y="40"/>
                </a:lnTo>
                <a:lnTo>
                  <a:pt x="20" y="49"/>
                </a:lnTo>
                <a:lnTo>
                  <a:pt x="18" y="57"/>
                </a:lnTo>
                <a:lnTo>
                  <a:pt x="18" y="66"/>
                </a:lnTo>
                <a:lnTo>
                  <a:pt x="18" y="73"/>
                </a:lnTo>
                <a:lnTo>
                  <a:pt x="18" y="84"/>
                </a:lnTo>
                <a:lnTo>
                  <a:pt x="13" y="84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45" name="Freeform 2401"/>
          <p:cNvSpPr>
            <a:spLocks/>
          </p:cNvSpPr>
          <p:nvPr/>
        </p:nvSpPr>
        <p:spPr bwMode="auto">
          <a:xfrm>
            <a:off x="1878013" y="2406650"/>
            <a:ext cx="12700" cy="53975"/>
          </a:xfrm>
          <a:custGeom>
            <a:avLst/>
            <a:gdLst>
              <a:gd name="T0" fmla="*/ 15 w 15"/>
              <a:gd name="T1" fmla="*/ 6 h 70"/>
              <a:gd name="T2" fmla="*/ 11 w 15"/>
              <a:gd name="T3" fmla="*/ 0 h 70"/>
              <a:gd name="T4" fmla="*/ 10 w 15"/>
              <a:gd name="T5" fmla="*/ 0 h 70"/>
              <a:gd name="T6" fmla="*/ 8 w 15"/>
              <a:gd name="T7" fmla="*/ 0 h 70"/>
              <a:gd name="T8" fmla="*/ 6 w 15"/>
              <a:gd name="T9" fmla="*/ 0 h 70"/>
              <a:gd name="T10" fmla="*/ 4 w 15"/>
              <a:gd name="T11" fmla="*/ 2 h 70"/>
              <a:gd name="T12" fmla="*/ 2 w 15"/>
              <a:gd name="T13" fmla="*/ 6 h 70"/>
              <a:gd name="T14" fmla="*/ 0 w 15"/>
              <a:gd name="T15" fmla="*/ 9 h 70"/>
              <a:gd name="T16" fmla="*/ 0 w 15"/>
              <a:gd name="T17" fmla="*/ 13 h 70"/>
              <a:gd name="T18" fmla="*/ 0 w 15"/>
              <a:gd name="T19" fmla="*/ 17 h 70"/>
              <a:gd name="T20" fmla="*/ 0 w 15"/>
              <a:gd name="T21" fmla="*/ 22 h 70"/>
              <a:gd name="T22" fmla="*/ 0 w 15"/>
              <a:gd name="T23" fmla="*/ 26 h 70"/>
              <a:gd name="T24" fmla="*/ 0 w 15"/>
              <a:gd name="T25" fmla="*/ 29 h 70"/>
              <a:gd name="T26" fmla="*/ 0 w 15"/>
              <a:gd name="T27" fmla="*/ 35 h 70"/>
              <a:gd name="T28" fmla="*/ 0 w 15"/>
              <a:gd name="T29" fmla="*/ 39 h 70"/>
              <a:gd name="T30" fmla="*/ 0 w 15"/>
              <a:gd name="T31" fmla="*/ 42 h 70"/>
              <a:gd name="T32" fmla="*/ 0 w 15"/>
              <a:gd name="T33" fmla="*/ 46 h 70"/>
              <a:gd name="T34" fmla="*/ 0 w 15"/>
              <a:gd name="T35" fmla="*/ 52 h 70"/>
              <a:gd name="T36" fmla="*/ 0 w 15"/>
              <a:gd name="T37" fmla="*/ 55 h 70"/>
              <a:gd name="T38" fmla="*/ 2 w 15"/>
              <a:gd name="T39" fmla="*/ 59 h 70"/>
              <a:gd name="T40" fmla="*/ 2 w 15"/>
              <a:gd name="T41" fmla="*/ 64 h 70"/>
              <a:gd name="T42" fmla="*/ 4 w 15"/>
              <a:gd name="T43" fmla="*/ 68 h 70"/>
              <a:gd name="T44" fmla="*/ 6 w 15"/>
              <a:gd name="T45" fmla="*/ 70 h 70"/>
              <a:gd name="T46" fmla="*/ 8 w 15"/>
              <a:gd name="T47" fmla="*/ 70 h 70"/>
              <a:gd name="T48" fmla="*/ 8 w 15"/>
              <a:gd name="T49" fmla="*/ 66 h 70"/>
              <a:gd name="T50" fmla="*/ 8 w 15"/>
              <a:gd name="T51" fmla="*/ 63 h 70"/>
              <a:gd name="T52" fmla="*/ 10 w 15"/>
              <a:gd name="T53" fmla="*/ 59 h 70"/>
              <a:gd name="T54" fmla="*/ 10 w 15"/>
              <a:gd name="T55" fmla="*/ 53 h 70"/>
              <a:gd name="T56" fmla="*/ 11 w 15"/>
              <a:gd name="T57" fmla="*/ 50 h 70"/>
              <a:gd name="T58" fmla="*/ 11 w 15"/>
              <a:gd name="T59" fmla="*/ 46 h 70"/>
              <a:gd name="T60" fmla="*/ 11 w 15"/>
              <a:gd name="T61" fmla="*/ 41 h 70"/>
              <a:gd name="T62" fmla="*/ 11 w 15"/>
              <a:gd name="T63" fmla="*/ 37 h 70"/>
              <a:gd name="T64" fmla="*/ 13 w 15"/>
              <a:gd name="T65" fmla="*/ 33 h 70"/>
              <a:gd name="T66" fmla="*/ 13 w 15"/>
              <a:gd name="T67" fmla="*/ 29 h 70"/>
              <a:gd name="T68" fmla="*/ 13 w 15"/>
              <a:gd name="T69" fmla="*/ 24 h 70"/>
              <a:gd name="T70" fmla="*/ 13 w 15"/>
              <a:gd name="T71" fmla="*/ 20 h 70"/>
              <a:gd name="T72" fmla="*/ 15 w 15"/>
              <a:gd name="T73" fmla="*/ 17 h 70"/>
              <a:gd name="T74" fmla="*/ 15 w 15"/>
              <a:gd name="T75" fmla="*/ 11 h 70"/>
              <a:gd name="T76" fmla="*/ 15 w 15"/>
              <a:gd name="T77" fmla="*/ 7 h 70"/>
              <a:gd name="T78" fmla="*/ 15 w 15"/>
              <a:gd name="T79" fmla="*/ 6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5" h="70">
                <a:moveTo>
                  <a:pt x="15" y="6"/>
                </a:moveTo>
                <a:lnTo>
                  <a:pt x="11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4" y="2"/>
                </a:lnTo>
                <a:lnTo>
                  <a:pt x="2" y="6"/>
                </a:lnTo>
                <a:lnTo>
                  <a:pt x="0" y="9"/>
                </a:lnTo>
                <a:lnTo>
                  <a:pt x="0" y="13"/>
                </a:lnTo>
                <a:lnTo>
                  <a:pt x="0" y="17"/>
                </a:lnTo>
                <a:lnTo>
                  <a:pt x="0" y="22"/>
                </a:lnTo>
                <a:lnTo>
                  <a:pt x="0" y="26"/>
                </a:lnTo>
                <a:lnTo>
                  <a:pt x="0" y="29"/>
                </a:lnTo>
                <a:lnTo>
                  <a:pt x="0" y="35"/>
                </a:lnTo>
                <a:lnTo>
                  <a:pt x="0" y="39"/>
                </a:lnTo>
                <a:lnTo>
                  <a:pt x="0" y="42"/>
                </a:lnTo>
                <a:lnTo>
                  <a:pt x="0" y="46"/>
                </a:lnTo>
                <a:lnTo>
                  <a:pt x="0" y="52"/>
                </a:lnTo>
                <a:lnTo>
                  <a:pt x="0" y="55"/>
                </a:lnTo>
                <a:lnTo>
                  <a:pt x="2" y="59"/>
                </a:lnTo>
                <a:lnTo>
                  <a:pt x="2" y="64"/>
                </a:lnTo>
                <a:lnTo>
                  <a:pt x="4" y="68"/>
                </a:lnTo>
                <a:lnTo>
                  <a:pt x="6" y="70"/>
                </a:lnTo>
                <a:lnTo>
                  <a:pt x="8" y="70"/>
                </a:lnTo>
                <a:lnTo>
                  <a:pt x="8" y="66"/>
                </a:lnTo>
                <a:lnTo>
                  <a:pt x="8" y="63"/>
                </a:lnTo>
                <a:lnTo>
                  <a:pt x="10" y="59"/>
                </a:lnTo>
                <a:lnTo>
                  <a:pt x="10" y="53"/>
                </a:lnTo>
                <a:lnTo>
                  <a:pt x="11" y="50"/>
                </a:lnTo>
                <a:lnTo>
                  <a:pt x="11" y="46"/>
                </a:lnTo>
                <a:lnTo>
                  <a:pt x="11" y="41"/>
                </a:lnTo>
                <a:lnTo>
                  <a:pt x="11" y="37"/>
                </a:lnTo>
                <a:lnTo>
                  <a:pt x="13" y="33"/>
                </a:lnTo>
                <a:lnTo>
                  <a:pt x="13" y="29"/>
                </a:lnTo>
                <a:lnTo>
                  <a:pt x="13" y="24"/>
                </a:lnTo>
                <a:lnTo>
                  <a:pt x="13" y="20"/>
                </a:lnTo>
                <a:lnTo>
                  <a:pt x="15" y="17"/>
                </a:lnTo>
                <a:lnTo>
                  <a:pt x="15" y="11"/>
                </a:lnTo>
                <a:lnTo>
                  <a:pt x="15" y="7"/>
                </a:lnTo>
                <a:lnTo>
                  <a:pt x="15" y="6"/>
                </a:lnTo>
                <a:close/>
              </a:path>
            </a:pathLst>
          </a:custGeom>
          <a:solidFill>
            <a:srgbClr val="FCFE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46" name="Freeform 2402"/>
          <p:cNvSpPr>
            <a:spLocks/>
          </p:cNvSpPr>
          <p:nvPr/>
        </p:nvSpPr>
        <p:spPr bwMode="auto">
          <a:xfrm>
            <a:off x="1874838" y="2389188"/>
            <a:ext cx="41275" cy="69850"/>
          </a:xfrm>
          <a:custGeom>
            <a:avLst/>
            <a:gdLst>
              <a:gd name="T0" fmla="*/ 0 w 49"/>
              <a:gd name="T1" fmla="*/ 68 h 88"/>
              <a:gd name="T2" fmla="*/ 0 w 49"/>
              <a:gd name="T3" fmla="*/ 72 h 88"/>
              <a:gd name="T4" fmla="*/ 3 w 49"/>
              <a:gd name="T5" fmla="*/ 77 h 88"/>
              <a:gd name="T6" fmla="*/ 9 w 49"/>
              <a:gd name="T7" fmla="*/ 83 h 88"/>
              <a:gd name="T8" fmla="*/ 12 w 49"/>
              <a:gd name="T9" fmla="*/ 86 h 88"/>
              <a:gd name="T10" fmla="*/ 18 w 49"/>
              <a:gd name="T11" fmla="*/ 88 h 88"/>
              <a:gd name="T12" fmla="*/ 25 w 49"/>
              <a:gd name="T13" fmla="*/ 86 h 88"/>
              <a:gd name="T14" fmla="*/ 29 w 49"/>
              <a:gd name="T15" fmla="*/ 83 h 88"/>
              <a:gd name="T16" fmla="*/ 33 w 49"/>
              <a:gd name="T17" fmla="*/ 81 h 88"/>
              <a:gd name="T18" fmla="*/ 36 w 49"/>
              <a:gd name="T19" fmla="*/ 79 h 88"/>
              <a:gd name="T20" fmla="*/ 38 w 49"/>
              <a:gd name="T21" fmla="*/ 75 h 88"/>
              <a:gd name="T22" fmla="*/ 40 w 49"/>
              <a:gd name="T23" fmla="*/ 72 h 88"/>
              <a:gd name="T24" fmla="*/ 40 w 49"/>
              <a:gd name="T25" fmla="*/ 68 h 88"/>
              <a:gd name="T26" fmla="*/ 42 w 49"/>
              <a:gd name="T27" fmla="*/ 64 h 88"/>
              <a:gd name="T28" fmla="*/ 44 w 49"/>
              <a:gd name="T29" fmla="*/ 59 h 88"/>
              <a:gd name="T30" fmla="*/ 46 w 49"/>
              <a:gd name="T31" fmla="*/ 57 h 88"/>
              <a:gd name="T32" fmla="*/ 47 w 49"/>
              <a:gd name="T33" fmla="*/ 53 h 88"/>
              <a:gd name="T34" fmla="*/ 47 w 49"/>
              <a:gd name="T35" fmla="*/ 48 h 88"/>
              <a:gd name="T36" fmla="*/ 47 w 49"/>
              <a:gd name="T37" fmla="*/ 44 h 88"/>
              <a:gd name="T38" fmla="*/ 49 w 49"/>
              <a:gd name="T39" fmla="*/ 40 h 88"/>
              <a:gd name="T40" fmla="*/ 49 w 49"/>
              <a:gd name="T41" fmla="*/ 37 h 88"/>
              <a:gd name="T42" fmla="*/ 49 w 49"/>
              <a:gd name="T43" fmla="*/ 31 h 88"/>
              <a:gd name="T44" fmla="*/ 49 w 49"/>
              <a:gd name="T45" fmla="*/ 29 h 88"/>
              <a:gd name="T46" fmla="*/ 49 w 49"/>
              <a:gd name="T47" fmla="*/ 24 h 88"/>
              <a:gd name="T48" fmla="*/ 49 w 49"/>
              <a:gd name="T49" fmla="*/ 18 h 88"/>
              <a:gd name="T50" fmla="*/ 49 w 49"/>
              <a:gd name="T51" fmla="*/ 13 h 88"/>
              <a:gd name="T52" fmla="*/ 49 w 49"/>
              <a:gd name="T53" fmla="*/ 9 h 88"/>
              <a:gd name="T54" fmla="*/ 47 w 49"/>
              <a:gd name="T55" fmla="*/ 4 h 88"/>
              <a:gd name="T56" fmla="*/ 42 w 49"/>
              <a:gd name="T57" fmla="*/ 0 h 88"/>
              <a:gd name="T58" fmla="*/ 38 w 49"/>
              <a:gd name="T59" fmla="*/ 2 h 88"/>
              <a:gd name="T60" fmla="*/ 35 w 49"/>
              <a:gd name="T61" fmla="*/ 4 h 88"/>
              <a:gd name="T62" fmla="*/ 31 w 49"/>
              <a:gd name="T63" fmla="*/ 7 h 88"/>
              <a:gd name="T64" fmla="*/ 29 w 49"/>
              <a:gd name="T65" fmla="*/ 9 h 88"/>
              <a:gd name="T66" fmla="*/ 25 w 49"/>
              <a:gd name="T67" fmla="*/ 13 h 88"/>
              <a:gd name="T68" fmla="*/ 22 w 49"/>
              <a:gd name="T69" fmla="*/ 17 h 88"/>
              <a:gd name="T70" fmla="*/ 20 w 49"/>
              <a:gd name="T71" fmla="*/ 20 h 88"/>
              <a:gd name="T72" fmla="*/ 18 w 49"/>
              <a:gd name="T73" fmla="*/ 24 h 88"/>
              <a:gd name="T74" fmla="*/ 18 w 49"/>
              <a:gd name="T75" fmla="*/ 28 h 88"/>
              <a:gd name="T76" fmla="*/ 16 w 49"/>
              <a:gd name="T77" fmla="*/ 31 h 88"/>
              <a:gd name="T78" fmla="*/ 14 w 49"/>
              <a:gd name="T79" fmla="*/ 33 h 88"/>
              <a:gd name="T80" fmla="*/ 11 w 49"/>
              <a:gd name="T81" fmla="*/ 37 h 88"/>
              <a:gd name="T82" fmla="*/ 11 w 49"/>
              <a:gd name="T83" fmla="*/ 40 h 88"/>
              <a:gd name="T84" fmla="*/ 9 w 49"/>
              <a:gd name="T85" fmla="*/ 44 h 88"/>
              <a:gd name="T86" fmla="*/ 7 w 49"/>
              <a:gd name="T87" fmla="*/ 48 h 88"/>
              <a:gd name="T88" fmla="*/ 5 w 49"/>
              <a:gd name="T89" fmla="*/ 51 h 88"/>
              <a:gd name="T90" fmla="*/ 3 w 49"/>
              <a:gd name="T91" fmla="*/ 55 h 88"/>
              <a:gd name="T92" fmla="*/ 3 w 49"/>
              <a:gd name="T93" fmla="*/ 59 h 88"/>
              <a:gd name="T94" fmla="*/ 1 w 49"/>
              <a:gd name="T95" fmla="*/ 63 h 88"/>
              <a:gd name="T96" fmla="*/ 0 w 49"/>
              <a:gd name="T97" fmla="*/ 66 h 88"/>
              <a:gd name="T98" fmla="*/ 0 w 49"/>
              <a:gd name="T99" fmla="*/ 68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49" h="88">
                <a:moveTo>
                  <a:pt x="0" y="68"/>
                </a:moveTo>
                <a:lnTo>
                  <a:pt x="0" y="72"/>
                </a:lnTo>
                <a:lnTo>
                  <a:pt x="3" y="77"/>
                </a:lnTo>
                <a:lnTo>
                  <a:pt x="9" y="83"/>
                </a:lnTo>
                <a:lnTo>
                  <a:pt x="12" y="86"/>
                </a:lnTo>
                <a:lnTo>
                  <a:pt x="18" y="88"/>
                </a:lnTo>
                <a:lnTo>
                  <a:pt x="25" y="86"/>
                </a:lnTo>
                <a:lnTo>
                  <a:pt x="29" y="83"/>
                </a:lnTo>
                <a:lnTo>
                  <a:pt x="33" y="81"/>
                </a:lnTo>
                <a:lnTo>
                  <a:pt x="36" y="79"/>
                </a:lnTo>
                <a:lnTo>
                  <a:pt x="38" y="75"/>
                </a:lnTo>
                <a:lnTo>
                  <a:pt x="40" y="72"/>
                </a:lnTo>
                <a:lnTo>
                  <a:pt x="40" y="68"/>
                </a:lnTo>
                <a:lnTo>
                  <a:pt x="42" y="64"/>
                </a:lnTo>
                <a:lnTo>
                  <a:pt x="44" y="59"/>
                </a:lnTo>
                <a:lnTo>
                  <a:pt x="46" y="57"/>
                </a:lnTo>
                <a:lnTo>
                  <a:pt x="47" y="53"/>
                </a:lnTo>
                <a:lnTo>
                  <a:pt x="47" y="48"/>
                </a:lnTo>
                <a:lnTo>
                  <a:pt x="47" y="44"/>
                </a:lnTo>
                <a:lnTo>
                  <a:pt x="49" y="40"/>
                </a:lnTo>
                <a:lnTo>
                  <a:pt x="49" y="37"/>
                </a:lnTo>
                <a:lnTo>
                  <a:pt x="49" y="31"/>
                </a:lnTo>
                <a:lnTo>
                  <a:pt x="49" y="29"/>
                </a:lnTo>
                <a:lnTo>
                  <a:pt x="49" y="24"/>
                </a:lnTo>
                <a:lnTo>
                  <a:pt x="49" y="18"/>
                </a:lnTo>
                <a:lnTo>
                  <a:pt x="49" y="13"/>
                </a:lnTo>
                <a:lnTo>
                  <a:pt x="49" y="9"/>
                </a:lnTo>
                <a:lnTo>
                  <a:pt x="47" y="4"/>
                </a:lnTo>
                <a:lnTo>
                  <a:pt x="42" y="0"/>
                </a:lnTo>
                <a:lnTo>
                  <a:pt x="38" y="2"/>
                </a:lnTo>
                <a:lnTo>
                  <a:pt x="35" y="4"/>
                </a:lnTo>
                <a:lnTo>
                  <a:pt x="31" y="7"/>
                </a:lnTo>
                <a:lnTo>
                  <a:pt x="29" y="9"/>
                </a:lnTo>
                <a:lnTo>
                  <a:pt x="25" y="13"/>
                </a:lnTo>
                <a:lnTo>
                  <a:pt x="22" y="17"/>
                </a:lnTo>
                <a:lnTo>
                  <a:pt x="20" y="20"/>
                </a:lnTo>
                <a:lnTo>
                  <a:pt x="18" y="24"/>
                </a:lnTo>
                <a:lnTo>
                  <a:pt x="18" y="28"/>
                </a:lnTo>
                <a:lnTo>
                  <a:pt x="16" y="31"/>
                </a:lnTo>
                <a:lnTo>
                  <a:pt x="14" y="33"/>
                </a:lnTo>
                <a:lnTo>
                  <a:pt x="11" y="37"/>
                </a:lnTo>
                <a:lnTo>
                  <a:pt x="11" y="40"/>
                </a:lnTo>
                <a:lnTo>
                  <a:pt x="9" y="44"/>
                </a:lnTo>
                <a:lnTo>
                  <a:pt x="7" y="48"/>
                </a:lnTo>
                <a:lnTo>
                  <a:pt x="5" y="51"/>
                </a:lnTo>
                <a:lnTo>
                  <a:pt x="3" y="55"/>
                </a:lnTo>
                <a:lnTo>
                  <a:pt x="3" y="59"/>
                </a:lnTo>
                <a:lnTo>
                  <a:pt x="1" y="63"/>
                </a:lnTo>
                <a:lnTo>
                  <a:pt x="0" y="66"/>
                </a:lnTo>
                <a:lnTo>
                  <a:pt x="0" y="68"/>
                </a:lnTo>
                <a:close/>
              </a:path>
            </a:pathLst>
          </a:custGeom>
          <a:solidFill>
            <a:srgbClr val="51D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47" name="Freeform 2403"/>
          <p:cNvSpPr>
            <a:spLocks/>
          </p:cNvSpPr>
          <p:nvPr/>
        </p:nvSpPr>
        <p:spPr bwMode="auto">
          <a:xfrm>
            <a:off x="1874838" y="2389188"/>
            <a:ext cx="41275" cy="69850"/>
          </a:xfrm>
          <a:custGeom>
            <a:avLst/>
            <a:gdLst>
              <a:gd name="T0" fmla="*/ 0 w 49"/>
              <a:gd name="T1" fmla="*/ 68 h 88"/>
              <a:gd name="T2" fmla="*/ 0 w 49"/>
              <a:gd name="T3" fmla="*/ 72 h 88"/>
              <a:gd name="T4" fmla="*/ 3 w 49"/>
              <a:gd name="T5" fmla="*/ 77 h 88"/>
              <a:gd name="T6" fmla="*/ 9 w 49"/>
              <a:gd name="T7" fmla="*/ 83 h 88"/>
              <a:gd name="T8" fmla="*/ 12 w 49"/>
              <a:gd name="T9" fmla="*/ 86 h 88"/>
              <a:gd name="T10" fmla="*/ 18 w 49"/>
              <a:gd name="T11" fmla="*/ 88 h 88"/>
              <a:gd name="T12" fmla="*/ 25 w 49"/>
              <a:gd name="T13" fmla="*/ 86 h 88"/>
              <a:gd name="T14" fmla="*/ 29 w 49"/>
              <a:gd name="T15" fmla="*/ 83 h 88"/>
              <a:gd name="T16" fmla="*/ 33 w 49"/>
              <a:gd name="T17" fmla="*/ 81 h 88"/>
              <a:gd name="T18" fmla="*/ 36 w 49"/>
              <a:gd name="T19" fmla="*/ 79 h 88"/>
              <a:gd name="T20" fmla="*/ 38 w 49"/>
              <a:gd name="T21" fmla="*/ 75 h 88"/>
              <a:gd name="T22" fmla="*/ 40 w 49"/>
              <a:gd name="T23" fmla="*/ 72 h 88"/>
              <a:gd name="T24" fmla="*/ 40 w 49"/>
              <a:gd name="T25" fmla="*/ 68 h 88"/>
              <a:gd name="T26" fmla="*/ 42 w 49"/>
              <a:gd name="T27" fmla="*/ 64 h 88"/>
              <a:gd name="T28" fmla="*/ 44 w 49"/>
              <a:gd name="T29" fmla="*/ 59 h 88"/>
              <a:gd name="T30" fmla="*/ 46 w 49"/>
              <a:gd name="T31" fmla="*/ 57 h 88"/>
              <a:gd name="T32" fmla="*/ 47 w 49"/>
              <a:gd name="T33" fmla="*/ 53 h 88"/>
              <a:gd name="T34" fmla="*/ 47 w 49"/>
              <a:gd name="T35" fmla="*/ 48 h 88"/>
              <a:gd name="T36" fmla="*/ 47 w 49"/>
              <a:gd name="T37" fmla="*/ 44 h 88"/>
              <a:gd name="T38" fmla="*/ 49 w 49"/>
              <a:gd name="T39" fmla="*/ 40 h 88"/>
              <a:gd name="T40" fmla="*/ 49 w 49"/>
              <a:gd name="T41" fmla="*/ 37 h 88"/>
              <a:gd name="T42" fmla="*/ 49 w 49"/>
              <a:gd name="T43" fmla="*/ 31 h 88"/>
              <a:gd name="T44" fmla="*/ 49 w 49"/>
              <a:gd name="T45" fmla="*/ 29 h 88"/>
              <a:gd name="T46" fmla="*/ 49 w 49"/>
              <a:gd name="T47" fmla="*/ 24 h 88"/>
              <a:gd name="T48" fmla="*/ 49 w 49"/>
              <a:gd name="T49" fmla="*/ 18 h 88"/>
              <a:gd name="T50" fmla="*/ 49 w 49"/>
              <a:gd name="T51" fmla="*/ 13 h 88"/>
              <a:gd name="T52" fmla="*/ 49 w 49"/>
              <a:gd name="T53" fmla="*/ 9 h 88"/>
              <a:gd name="T54" fmla="*/ 47 w 49"/>
              <a:gd name="T55" fmla="*/ 4 h 88"/>
              <a:gd name="T56" fmla="*/ 42 w 49"/>
              <a:gd name="T57" fmla="*/ 0 h 88"/>
              <a:gd name="T58" fmla="*/ 38 w 49"/>
              <a:gd name="T59" fmla="*/ 2 h 88"/>
              <a:gd name="T60" fmla="*/ 35 w 49"/>
              <a:gd name="T61" fmla="*/ 4 h 88"/>
              <a:gd name="T62" fmla="*/ 31 w 49"/>
              <a:gd name="T63" fmla="*/ 7 h 88"/>
              <a:gd name="T64" fmla="*/ 29 w 49"/>
              <a:gd name="T65" fmla="*/ 9 h 88"/>
              <a:gd name="T66" fmla="*/ 25 w 49"/>
              <a:gd name="T67" fmla="*/ 13 h 88"/>
              <a:gd name="T68" fmla="*/ 22 w 49"/>
              <a:gd name="T69" fmla="*/ 17 h 88"/>
              <a:gd name="T70" fmla="*/ 20 w 49"/>
              <a:gd name="T71" fmla="*/ 20 h 88"/>
              <a:gd name="T72" fmla="*/ 18 w 49"/>
              <a:gd name="T73" fmla="*/ 24 h 88"/>
              <a:gd name="T74" fmla="*/ 18 w 49"/>
              <a:gd name="T75" fmla="*/ 28 h 88"/>
              <a:gd name="T76" fmla="*/ 16 w 49"/>
              <a:gd name="T77" fmla="*/ 31 h 88"/>
              <a:gd name="T78" fmla="*/ 14 w 49"/>
              <a:gd name="T79" fmla="*/ 33 h 88"/>
              <a:gd name="T80" fmla="*/ 11 w 49"/>
              <a:gd name="T81" fmla="*/ 37 h 88"/>
              <a:gd name="T82" fmla="*/ 11 w 49"/>
              <a:gd name="T83" fmla="*/ 40 h 88"/>
              <a:gd name="T84" fmla="*/ 9 w 49"/>
              <a:gd name="T85" fmla="*/ 44 h 88"/>
              <a:gd name="T86" fmla="*/ 7 w 49"/>
              <a:gd name="T87" fmla="*/ 48 h 88"/>
              <a:gd name="T88" fmla="*/ 5 w 49"/>
              <a:gd name="T89" fmla="*/ 51 h 88"/>
              <a:gd name="T90" fmla="*/ 3 w 49"/>
              <a:gd name="T91" fmla="*/ 55 h 88"/>
              <a:gd name="T92" fmla="*/ 3 w 49"/>
              <a:gd name="T93" fmla="*/ 59 h 88"/>
              <a:gd name="T94" fmla="*/ 1 w 49"/>
              <a:gd name="T95" fmla="*/ 63 h 88"/>
              <a:gd name="T96" fmla="*/ 0 w 49"/>
              <a:gd name="T97" fmla="*/ 66 h 88"/>
              <a:gd name="T98" fmla="*/ 0 w 49"/>
              <a:gd name="T99" fmla="*/ 68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49" h="88">
                <a:moveTo>
                  <a:pt x="0" y="68"/>
                </a:moveTo>
                <a:lnTo>
                  <a:pt x="0" y="72"/>
                </a:lnTo>
                <a:lnTo>
                  <a:pt x="3" y="77"/>
                </a:lnTo>
                <a:lnTo>
                  <a:pt x="9" y="83"/>
                </a:lnTo>
                <a:lnTo>
                  <a:pt x="12" y="86"/>
                </a:lnTo>
                <a:lnTo>
                  <a:pt x="18" y="88"/>
                </a:lnTo>
                <a:lnTo>
                  <a:pt x="25" y="86"/>
                </a:lnTo>
                <a:lnTo>
                  <a:pt x="29" y="83"/>
                </a:lnTo>
                <a:lnTo>
                  <a:pt x="33" y="81"/>
                </a:lnTo>
                <a:lnTo>
                  <a:pt x="36" y="79"/>
                </a:lnTo>
                <a:lnTo>
                  <a:pt x="38" y="75"/>
                </a:lnTo>
                <a:lnTo>
                  <a:pt x="40" y="72"/>
                </a:lnTo>
                <a:lnTo>
                  <a:pt x="40" y="68"/>
                </a:lnTo>
                <a:lnTo>
                  <a:pt x="42" y="64"/>
                </a:lnTo>
                <a:lnTo>
                  <a:pt x="44" y="59"/>
                </a:lnTo>
                <a:lnTo>
                  <a:pt x="46" y="57"/>
                </a:lnTo>
                <a:lnTo>
                  <a:pt x="47" y="53"/>
                </a:lnTo>
                <a:lnTo>
                  <a:pt x="47" y="48"/>
                </a:lnTo>
                <a:lnTo>
                  <a:pt x="47" y="44"/>
                </a:lnTo>
                <a:lnTo>
                  <a:pt x="49" y="40"/>
                </a:lnTo>
                <a:lnTo>
                  <a:pt x="49" y="37"/>
                </a:lnTo>
                <a:lnTo>
                  <a:pt x="49" y="31"/>
                </a:lnTo>
                <a:lnTo>
                  <a:pt x="49" y="29"/>
                </a:lnTo>
                <a:lnTo>
                  <a:pt x="49" y="24"/>
                </a:lnTo>
                <a:lnTo>
                  <a:pt x="49" y="18"/>
                </a:lnTo>
                <a:lnTo>
                  <a:pt x="49" y="13"/>
                </a:lnTo>
                <a:lnTo>
                  <a:pt x="49" y="9"/>
                </a:lnTo>
                <a:lnTo>
                  <a:pt x="47" y="4"/>
                </a:lnTo>
                <a:lnTo>
                  <a:pt x="42" y="0"/>
                </a:lnTo>
                <a:lnTo>
                  <a:pt x="38" y="2"/>
                </a:lnTo>
                <a:lnTo>
                  <a:pt x="35" y="4"/>
                </a:lnTo>
                <a:lnTo>
                  <a:pt x="31" y="7"/>
                </a:lnTo>
                <a:lnTo>
                  <a:pt x="29" y="9"/>
                </a:lnTo>
                <a:lnTo>
                  <a:pt x="25" y="13"/>
                </a:lnTo>
                <a:lnTo>
                  <a:pt x="22" y="17"/>
                </a:lnTo>
                <a:lnTo>
                  <a:pt x="20" y="20"/>
                </a:lnTo>
                <a:lnTo>
                  <a:pt x="18" y="24"/>
                </a:lnTo>
                <a:lnTo>
                  <a:pt x="18" y="28"/>
                </a:lnTo>
                <a:lnTo>
                  <a:pt x="16" y="31"/>
                </a:lnTo>
                <a:lnTo>
                  <a:pt x="14" y="33"/>
                </a:lnTo>
                <a:lnTo>
                  <a:pt x="11" y="37"/>
                </a:lnTo>
                <a:lnTo>
                  <a:pt x="11" y="40"/>
                </a:lnTo>
                <a:lnTo>
                  <a:pt x="9" y="44"/>
                </a:lnTo>
                <a:lnTo>
                  <a:pt x="7" y="48"/>
                </a:lnTo>
                <a:lnTo>
                  <a:pt x="5" y="51"/>
                </a:lnTo>
                <a:lnTo>
                  <a:pt x="3" y="55"/>
                </a:lnTo>
                <a:lnTo>
                  <a:pt x="3" y="59"/>
                </a:lnTo>
                <a:lnTo>
                  <a:pt x="1" y="63"/>
                </a:lnTo>
                <a:lnTo>
                  <a:pt x="0" y="66"/>
                </a:lnTo>
                <a:lnTo>
                  <a:pt x="0" y="68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48" name="Freeform 2404"/>
          <p:cNvSpPr>
            <a:spLocks/>
          </p:cNvSpPr>
          <p:nvPr/>
        </p:nvSpPr>
        <p:spPr bwMode="auto">
          <a:xfrm>
            <a:off x="1878013" y="2389188"/>
            <a:ext cx="38100" cy="69850"/>
          </a:xfrm>
          <a:custGeom>
            <a:avLst/>
            <a:gdLst>
              <a:gd name="T0" fmla="*/ 0 w 48"/>
              <a:gd name="T1" fmla="*/ 66 h 86"/>
              <a:gd name="T2" fmla="*/ 0 w 48"/>
              <a:gd name="T3" fmla="*/ 72 h 86"/>
              <a:gd name="T4" fmla="*/ 4 w 48"/>
              <a:gd name="T5" fmla="*/ 75 h 86"/>
              <a:gd name="T6" fmla="*/ 8 w 48"/>
              <a:gd name="T7" fmla="*/ 81 h 86"/>
              <a:gd name="T8" fmla="*/ 11 w 48"/>
              <a:gd name="T9" fmla="*/ 84 h 86"/>
              <a:gd name="T10" fmla="*/ 17 w 48"/>
              <a:gd name="T11" fmla="*/ 86 h 86"/>
              <a:gd name="T12" fmla="*/ 22 w 48"/>
              <a:gd name="T13" fmla="*/ 84 h 86"/>
              <a:gd name="T14" fmla="*/ 26 w 48"/>
              <a:gd name="T15" fmla="*/ 81 h 86"/>
              <a:gd name="T16" fmla="*/ 32 w 48"/>
              <a:gd name="T17" fmla="*/ 79 h 86"/>
              <a:gd name="T18" fmla="*/ 34 w 48"/>
              <a:gd name="T19" fmla="*/ 75 h 86"/>
              <a:gd name="T20" fmla="*/ 35 w 48"/>
              <a:gd name="T21" fmla="*/ 72 h 86"/>
              <a:gd name="T22" fmla="*/ 37 w 48"/>
              <a:gd name="T23" fmla="*/ 68 h 86"/>
              <a:gd name="T24" fmla="*/ 39 w 48"/>
              <a:gd name="T25" fmla="*/ 64 h 86"/>
              <a:gd name="T26" fmla="*/ 39 w 48"/>
              <a:gd name="T27" fmla="*/ 61 h 86"/>
              <a:gd name="T28" fmla="*/ 41 w 48"/>
              <a:gd name="T29" fmla="*/ 57 h 86"/>
              <a:gd name="T30" fmla="*/ 43 w 48"/>
              <a:gd name="T31" fmla="*/ 53 h 86"/>
              <a:gd name="T32" fmla="*/ 45 w 48"/>
              <a:gd name="T33" fmla="*/ 49 h 86"/>
              <a:gd name="T34" fmla="*/ 45 w 48"/>
              <a:gd name="T35" fmla="*/ 46 h 86"/>
              <a:gd name="T36" fmla="*/ 45 w 48"/>
              <a:gd name="T37" fmla="*/ 42 h 86"/>
              <a:gd name="T38" fmla="*/ 46 w 48"/>
              <a:gd name="T39" fmla="*/ 38 h 86"/>
              <a:gd name="T40" fmla="*/ 46 w 48"/>
              <a:gd name="T41" fmla="*/ 33 h 86"/>
              <a:gd name="T42" fmla="*/ 46 w 48"/>
              <a:gd name="T43" fmla="*/ 29 h 86"/>
              <a:gd name="T44" fmla="*/ 46 w 48"/>
              <a:gd name="T45" fmla="*/ 26 h 86"/>
              <a:gd name="T46" fmla="*/ 46 w 48"/>
              <a:gd name="T47" fmla="*/ 20 h 86"/>
              <a:gd name="T48" fmla="*/ 46 w 48"/>
              <a:gd name="T49" fmla="*/ 16 h 86"/>
              <a:gd name="T50" fmla="*/ 48 w 48"/>
              <a:gd name="T51" fmla="*/ 11 h 86"/>
              <a:gd name="T52" fmla="*/ 48 w 48"/>
              <a:gd name="T53" fmla="*/ 7 h 86"/>
              <a:gd name="T54" fmla="*/ 46 w 48"/>
              <a:gd name="T55" fmla="*/ 2 h 86"/>
              <a:gd name="T56" fmla="*/ 41 w 48"/>
              <a:gd name="T57" fmla="*/ 0 h 86"/>
              <a:gd name="T58" fmla="*/ 37 w 48"/>
              <a:gd name="T59" fmla="*/ 0 h 86"/>
              <a:gd name="T60" fmla="*/ 34 w 48"/>
              <a:gd name="T61" fmla="*/ 2 h 86"/>
              <a:gd name="T62" fmla="*/ 32 w 48"/>
              <a:gd name="T63" fmla="*/ 5 h 86"/>
              <a:gd name="T64" fmla="*/ 28 w 48"/>
              <a:gd name="T65" fmla="*/ 9 h 86"/>
              <a:gd name="T66" fmla="*/ 26 w 48"/>
              <a:gd name="T67" fmla="*/ 11 h 86"/>
              <a:gd name="T68" fmla="*/ 22 w 48"/>
              <a:gd name="T69" fmla="*/ 15 h 86"/>
              <a:gd name="T70" fmla="*/ 21 w 48"/>
              <a:gd name="T71" fmla="*/ 18 h 86"/>
              <a:gd name="T72" fmla="*/ 19 w 48"/>
              <a:gd name="T73" fmla="*/ 22 h 86"/>
              <a:gd name="T74" fmla="*/ 19 w 48"/>
              <a:gd name="T75" fmla="*/ 26 h 86"/>
              <a:gd name="T76" fmla="*/ 17 w 48"/>
              <a:gd name="T77" fmla="*/ 29 h 86"/>
              <a:gd name="T78" fmla="*/ 15 w 48"/>
              <a:gd name="T79" fmla="*/ 33 h 86"/>
              <a:gd name="T80" fmla="*/ 11 w 48"/>
              <a:gd name="T81" fmla="*/ 37 h 86"/>
              <a:gd name="T82" fmla="*/ 11 w 48"/>
              <a:gd name="T83" fmla="*/ 40 h 86"/>
              <a:gd name="T84" fmla="*/ 10 w 48"/>
              <a:gd name="T85" fmla="*/ 44 h 86"/>
              <a:gd name="T86" fmla="*/ 8 w 48"/>
              <a:gd name="T87" fmla="*/ 48 h 86"/>
              <a:gd name="T88" fmla="*/ 6 w 48"/>
              <a:gd name="T89" fmla="*/ 51 h 86"/>
              <a:gd name="T90" fmla="*/ 4 w 48"/>
              <a:gd name="T91" fmla="*/ 55 h 86"/>
              <a:gd name="T92" fmla="*/ 4 w 48"/>
              <a:gd name="T93" fmla="*/ 59 h 86"/>
              <a:gd name="T94" fmla="*/ 2 w 48"/>
              <a:gd name="T95" fmla="*/ 62 h 86"/>
              <a:gd name="T96" fmla="*/ 0 w 48"/>
              <a:gd name="T97" fmla="*/ 66 h 86"/>
              <a:gd name="T98" fmla="*/ 0 w 48"/>
              <a:gd name="T99" fmla="*/ 66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48" h="86">
                <a:moveTo>
                  <a:pt x="0" y="66"/>
                </a:moveTo>
                <a:lnTo>
                  <a:pt x="0" y="72"/>
                </a:lnTo>
                <a:lnTo>
                  <a:pt x="4" y="75"/>
                </a:lnTo>
                <a:lnTo>
                  <a:pt x="8" y="81"/>
                </a:lnTo>
                <a:lnTo>
                  <a:pt x="11" y="84"/>
                </a:lnTo>
                <a:lnTo>
                  <a:pt x="17" y="86"/>
                </a:lnTo>
                <a:lnTo>
                  <a:pt x="22" y="84"/>
                </a:lnTo>
                <a:lnTo>
                  <a:pt x="26" y="81"/>
                </a:lnTo>
                <a:lnTo>
                  <a:pt x="32" y="79"/>
                </a:lnTo>
                <a:lnTo>
                  <a:pt x="34" y="75"/>
                </a:lnTo>
                <a:lnTo>
                  <a:pt x="35" y="72"/>
                </a:lnTo>
                <a:lnTo>
                  <a:pt x="37" y="68"/>
                </a:lnTo>
                <a:lnTo>
                  <a:pt x="39" y="64"/>
                </a:lnTo>
                <a:lnTo>
                  <a:pt x="39" y="61"/>
                </a:lnTo>
                <a:lnTo>
                  <a:pt x="41" y="57"/>
                </a:lnTo>
                <a:lnTo>
                  <a:pt x="43" y="53"/>
                </a:lnTo>
                <a:lnTo>
                  <a:pt x="45" y="49"/>
                </a:lnTo>
                <a:lnTo>
                  <a:pt x="45" y="46"/>
                </a:lnTo>
                <a:lnTo>
                  <a:pt x="45" y="42"/>
                </a:lnTo>
                <a:lnTo>
                  <a:pt x="46" y="38"/>
                </a:lnTo>
                <a:lnTo>
                  <a:pt x="46" y="33"/>
                </a:lnTo>
                <a:lnTo>
                  <a:pt x="46" y="29"/>
                </a:lnTo>
                <a:lnTo>
                  <a:pt x="46" y="26"/>
                </a:lnTo>
                <a:lnTo>
                  <a:pt x="46" y="20"/>
                </a:lnTo>
                <a:lnTo>
                  <a:pt x="46" y="16"/>
                </a:lnTo>
                <a:lnTo>
                  <a:pt x="48" y="11"/>
                </a:lnTo>
                <a:lnTo>
                  <a:pt x="48" y="7"/>
                </a:lnTo>
                <a:lnTo>
                  <a:pt x="46" y="2"/>
                </a:lnTo>
                <a:lnTo>
                  <a:pt x="41" y="0"/>
                </a:lnTo>
                <a:lnTo>
                  <a:pt x="37" y="0"/>
                </a:lnTo>
                <a:lnTo>
                  <a:pt x="34" y="2"/>
                </a:lnTo>
                <a:lnTo>
                  <a:pt x="32" y="5"/>
                </a:lnTo>
                <a:lnTo>
                  <a:pt x="28" y="9"/>
                </a:lnTo>
                <a:lnTo>
                  <a:pt x="26" y="11"/>
                </a:lnTo>
                <a:lnTo>
                  <a:pt x="22" y="15"/>
                </a:lnTo>
                <a:lnTo>
                  <a:pt x="21" y="18"/>
                </a:lnTo>
                <a:lnTo>
                  <a:pt x="19" y="22"/>
                </a:lnTo>
                <a:lnTo>
                  <a:pt x="19" y="26"/>
                </a:lnTo>
                <a:lnTo>
                  <a:pt x="17" y="29"/>
                </a:lnTo>
                <a:lnTo>
                  <a:pt x="15" y="33"/>
                </a:lnTo>
                <a:lnTo>
                  <a:pt x="11" y="37"/>
                </a:lnTo>
                <a:lnTo>
                  <a:pt x="11" y="40"/>
                </a:lnTo>
                <a:lnTo>
                  <a:pt x="10" y="44"/>
                </a:lnTo>
                <a:lnTo>
                  <a:pt x="8" y="48"/>
                </a:lnTo>
                <a:lnTo>
                  <a:pt x="6" y="51"/>
                </a:lnTo>
                <a:lnTo>
                  <a:pt x="4" y="55"/>
                </a:lnTo>
                <a:lnTo>
                  <a:pt x="4" y="59"/>
                </a:lnTo>
                <a:lnTo>
                  <a:pt x="2" y="62"/>
                </a:lnTo>
                <a:lnTo>
                  <a:pt x="0" y="66"/>
                </a:lnTo>
                <a:lnTo>
                  <a:pt x="0" y="66"/>
                </a:lnTo>
                <a:close/>
              </a:path>
            </a:pathLst>
          </a:custGeom>
          <a:blipFill dpi="0" rotWithShape="0">
            <a:blip r:embed="rId2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49" name="Freeform 2405"/>
          <p:cNvSpPr>
            <a:spLocks/>
          </p:cNvSpPr>
          <p:nvPr/>
        </p:nvSpPr>
        <p:spPr bwMode="auto">
          <a:xfrm>
            <a:off x="1881188" y="2127250"/>
            <a:ext cx="49212" cy="49213"/>
          </a:xfrm>
          <a:custGeom>
            <a:avLst/>
            <a:gdLst>
              <a:gd name="T0" fmla="*/ 62 w 62"/>
              <a:gd name="T1" fmla="*/ 24 h 62"/>
              <a:gd name="T2" fmla="*/ 40 w 62"/>
              <a:gd name="T3" fmla="*/ 62 h 62"/>
              <a:gd name="T4" fmla="*/ 0 w 62"/>
              <a:gd name="T5" fmla="*/ 40 h 62"/>
              <a:gd name="T6" fmla="*/ 24 w 62"/>
              <a:gd name="T7" fmla="*/ 0 h 62"/>
              <a:gd name="T8" fmla="*/ 62 w 62"/>
              <a:gd name="T9" fmla="*/ 24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2" h="62">
                <a:moveTo>
                  <a:pt x="62" y="24"/>
                </a:moveTo>
                <a:lnTo>
                  <a:pt x="40" y="62"/>
                </a:lnTo>
                <a:lnTo>
                  <a:pt x="0" y="40"/>
                </a:lnTo>
                <a:lnTo>
                  <a:pt x="24" y="0"/>
                </a:lnTo>
                <a:lnTo>
                  <a:pt x="62" y="24"/>
                </a:lnTo>
                <a:close/>
              </a:path>
            </a:pathLst>
          </a:custGeom>
          <a:solidFill>
            <a:srgbClr val="669900"/>
          </a:solidFill>
          <a:ln w="1588">
            <a:solidFill>
              <a:srgbClr val="6699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9750" name="Freeform 2406"/>
          <p:cNvSpPr>
            <a:spLocks/>
          </p:cNvSpPr>
          <p:nvPr/>
        </p:nvSpPr>
        <p:spPr bwMode="auto">
          <a:xfrm>
            <a:off x="1884363" y="2135188"/>
            <a:ext cx="52387" cy="52387"/>
          </a:xfrm>
          <a:custGeom>
            <a:avLst/>
            <a:gdLst>
              <a:gd name="T0" fmla="*/ 66 w 66"/>
              <a:gd name="T1" fmla="*/ 31 h 64"/>
              <a:gd name="T2" fmla="*/ 35 w 66"/>
              <a:gd name="T3" fmla="*/ 64 h 64"/>
              <a:gd name="T4" fmla="*/ 0 w 66"/>
              <a:gd name="T5" fmla="*/ 33 h 64"/>
              <a:gd name="T6" fmla="*/ 31 w 66"/>
              <a:gd name="T7" fmla="*/ 0 h 64"/>
              <a:gd name="T8" fmla="*/ 66 w 66"/>
              <a:gd name="T9" fmla="*/ 31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6" h="64">
                <a:moveTo>
                  <a:pt x="66" y="31"/>
                </a:moveTo>
                <a:lnTo>
                  <a:pt x="35" y="64"/>
                </a:lnTo>
                <a:lnTo>
                  <a:pt x="0" y="33"/>
                </a:lnTo>
                <a:lnTo>
                  <a:pt x="31" y="0"/>
                </a:lnTo>
                <a:lnTo>
                  <a:pt x="66" y="31"/>
                </a:lnTo>
                <a:close/>
              </a:path>
            </a:pathLst>
          </a:custGeom>
          <a:solidFill>
            <a:srgbClr val="669900"/>
          </a:solidFill>
          <a:ln w="1588">
            <a:solidFill>
              <a:srgbClr val="6699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9751" name="Freeform 2407"/>
          <p:cNvSpPr>
            <a:spLocks/>
          </p:cNvSpPr>
          <p:nvPr/>
        </p:nvSpPr>
        <p:spPr bwMode="auto">
          <a:xfrm>
            <a:off x="1865313" y="2132013"/>
            <a:ext cx="44450" cy="41275"/>
          </a:xfrm>
          <a:custGeom>
            <a:avLst/>
            <a:gdLst>
              <a:gd name="T0" fmla="*/ 55 w 55"/>
              <a:gd name="T1" fmla="*/ 10 h 54"/>
              <a:gd name="T2" fmla="*/ 46 w 55"/>
              <a:gd name="T3" fmla="*/ 54 h 54"/>
              <a:gd name="T4" fmla="*/ 0 w 55"/>
              <a:gd name="T5" fmla="*/ 45 h 54"/>
              <a:gd name="T6" fmla="*/ 9 w 55"/>
              <a:gd name="T7" fmla="*/ 0 h 54"/>
              <a:gd name="T8" fmla="*/ 55 w 55"/>
              <a:gd name="T9" fmla="*/ 1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5" h="54">
                <a:moveTo>
                  <a:pt x="55" y="10"/>
                </a:moveTo>
                <a:lnTo>
                  <a:pt x="46" y="54"/>
                </a:lnTo>
                <a:lnTo>
                  <a:pt x="0" y="45"/>
                </a:lnTo>
                <a:lnTo>
                  <a:pt x="9" y="0"/>
                </a:lnTo>
                <a:lnTo>
                  <a:pt x="55" y="10"/>
                </a:lnTo>
                <a:close/>
              </a:path>
            </a:pathLst>
          </a:custGeom>
          <a:solidFill>
            <a:srgbClr val="669900"/>
          </a:solidFill>
          <a:ln w="1588">
            <a:solidFill>
              <a:srgbClr val="6699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9752" name="Freeform 2408"/>
          <p:cNvSpPr>
            <a:spLocks/>
          </p:cNvSpPr>
          <p:nvPr/>
        </p:nvSpPr>
        <p:spPr bwMode="auto">
          <a:xfrm>
            <a:off x="1835150" y="2127250"/>
            <a:ext cx="49213" cy="49213"/>
          </a:xfrm>
          <a:custGeom>
            <a:avLst/>
            <a:gdLst>
              <a:gd name="T0" fmla="*/ 39 w 63"/>
              <a:gd name="T1" fmla="*/ 0 h 62"/>
              <a:gd name="T2" fmla="*/ 63 w 63"/>
              <a:gd name="T3" fmla="*/ 40 h 62"/>
              <a:gd name="T4" fmla="*/ 22 w 63"/>
              <a:gd name="T5" fmla="*/ 62 h 62"/>
              <a:gd name="T6" fmla="*/ 0 w 63"/>
              <a:gd name="T7" fmla="*/ 24 h 62"/>
              <a:gd name="T8" fmla="*/ 39 w 63"/>
              <a:gd name="T9" fmla="*/ 0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3" h="62">
                <a:moveTo>
                  <a:pt x="39" y="0"/>
                </a:moveTo>
                <a:lnTo>
                  <a:pt x="63" y="40"/>
                </a:lnTo>
                <a:lnTo>
                  <a:pt x="22" y="62"/>
                </a:lnTo>
                <a:lnTo>
                  <a:pt x="0" y="24"/>
                </a:lnTo>
                <a:lnTo>
                  <a:pt x="39" y="0"/>
                </a:lnTo>
                <a:close/>
              </a:path>
            </a:pathLst>
          </a:custGeom>
          <a:solidFill>
            <a:srgbClr val="669900"/>
          </a:solidFill>
          <a:ln w="1588">
            <a:solidFill>
              <a:srgbClr val="6699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9753" name="Freeform 2409"/>
          <p:cNvSpPr>
            <a:spLocks/>
          </p:cNvSpPr>
          <p:nvPr/>
        </p:nvSpPr>
        <p:spPr bwMode="auto">
          <a:xfrm>
            <a:off x="1847850" y="2127250"/>
            <a:ext cx="44450" cy="44450"/>
          </a:xfrm>
          <a:custGeom>
            <a:avLst/>
            <a:gdLst>
              <a:gd name="T0" fmla="*/ 44 w 57"/>
              <a:gd name="T1" fmla="*/ 0 h 57"/>
              <a:gd name="T2" fmla="*/ 57 w 57"/>
              <a:gd name="T3" fmla="*/ 44 h 57"/>
              <a:gd name="T4" fmla="*/ 12 w 57"/>
              <a:gd name="T5" fmla="*/ 57 h 57"/>
              <a:gd name="T6" fmla="*/ 0 w 57"/>
              <a:gd name="T7" fmla="*/ 13 h 57"/>
              <a:gd name="T8" fmla="*/ 44 w 57"/>
              <a:gd name="T9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7" h="57">
                <a:moveTo>
                  <a:pt x="44" y="0"/>
                </a:moveTo>
                <a:lnTo>
                  <a:pt x="57" y="44"/>
                </a:lnTo>
                <a:lnTo>
                  <a:pt x="12" y="57"/>
                </a:lnTo>
                <a:lnTo>
                  <a:pt x="0" y="13"/>
                </a:lnTo>
                <a:lnTo>
                  <a:pt x="44" y="0"/>
                </a:lnTo>
                <a:close/>
              </a:path>
            </a:pathLst>
          </a:custGeom>
          <a:solidFill>
            <a:srgbClr val="669900"/>
          </a:solidFill>
          <a:ln w="1588">
            <a:solidFill>
              <a:srgbClr val="6699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9754" name="Freeform 2410"/>
          <p:cNvSpPr>
            <a:spLocks/>
          </p:cNvSpPr>
          <p:nvPr/>
        </p:nvSpPr>
        <p:spPr bwMode="auto">
          <a:xfrm>
            <a:off x="1871663" y="2130425"/>
            <a:ext cx="46037" cy="44450"/>
          </a:xfrm>
          <a:custGeom>
            <a:avLst/>
            <a:gdLst>
              <a:gd name="T0" fmla="*/ 59 w 59"/>
              <a:gd name="T1" fmla="*/ 14 h 57"/>
              <a:gd name="T2" fmla="*/ 44 w 59"/>
              <a:gd name="T3" fmla="*/ 57 h 57"/>
              <a:gd name="T4" fmla="*/ 0 w 59"/>
              <a:gd name="T5" fmla="*/ 44 h 57"/>
              <a:gd name="T6" fmla="*/ 15 w 59"/>
              <a:gd name="T7" fmla="*/ 0 h 57"/>
              <a:gd name="T8" fmla="*/ 59 w 59"/>
              <a:gd name="T9" fmla="*/ 14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9" h="57">
                <a:moveTo>
                  <a:pt x="59" y="14"/>
                </a:moveTo>
                <a:lnTo>
                  <a:pt x="44" y="57"/>
                </a:lnTo>
                <a:lnTo>
                  <a:pt x="0" y="44"/>
                </a:lnTo>
                <a:lnTo>
                  <a:pt x="15" y="0"/>
                </a:lnTo>
                <a:lnTo>
                  <a:pt x="59" y="14"/>
                </a:lnTo>
                <a:close/>
              </a:path>
            </a:pathLst>
          </a:custGeom>
          <a:solidFill>
            <a:srgbClr val="669900"/>
          </a:solidFill>
          <a:ln w="1588">
            <a:solidFill>
              <a:srgbClr val="6699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9755" name="Rectangle 2411"/>
          <p:cNvSpPr>
            <a:spLocks noChangeArrowheads="1"/>
          </p:cNvSpPr>
          <p:nvPr/>
        </p:nvSpPr>
        <p:spPr bwMode="auto">
          <a:xfrm>
            <a:off x="1860550" y="2135188"/>
            <a:ext cx="36513" cy="36512"/>
          </a:xfrm>
          <a:prstGeom prst="rect">
            <a:avLst/>
          </a:prstGeom>
          <a:solidFill>
            <a:srgbClr val="669900"/>
          </a:solidFill>
          <a:ln w="1588">
            <a:solidFill>
              <a:srgbClr val="669900"/>
            </a:solidFill>
            <a:miter lim="800000"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9756" name="Freeform 2412"/>
          <p:cNvSpPr>
            <a:spLocks/>
          </p:cNvSpPr>
          <p:nvPr/>
        </p:nvSpPr>
        <p:spPr bwMode="auto">
          <a:xfrm>
            <a:off x="1879600" y="2482850"/>
            <a:ext cx="100013" cy="71438"/>
          </a:xfrm>
          <a:custGeom>
            <a:avLst/>
            <a:gdLst>
              <a:gd name="T0" fmla="*/ 74 w 127"/>
              <a:gd name="T1" fmla="*/ 0 h 90"/>
              <a:gd name="T2" fmla="*/ 55 w 127"/>
              <a:gd name="T3" fmla="*/ 0 h 90"/>
              <a:gd name="T4" fmla="*/ 46 w 127"/>
              <a:gd name="T5" fmla="*/ 1 h 90"/>
              <a:gd name="T6" fmla="*/ 39 w 127"/>
              <a:gd name="T7" fmla="*/ 7 h 90"/>
              <a:gd name="T8" fmla="*/ 33 w 127"/>
              <a:gd name="T9" fmla="*/ 18 h 90"/>
              <a:gd name="T10" fmla="*/ 28 w 127"/>
              <a:gd name="T11" fmla="*/ 27 h 90"/>
              <a:gd name="T12" fmla="*/ 18 w 127"/>
              <a:gd name="T13" fmla="*/ 38 h 90"/>
              <a:gd name="T14" fmla="*/ 9 w 127"/>
              <a:gd name="T15" fmla="*/ 47 h 90"/>
              <a:gd name="T16" fmla="*/ 0 w 127"/>
              <a:gd name="T17" fmla="*/ 66 h 90"/>
              <a:gd name="T18" fmla="*/ 0 w 127"/>
              <a:gd name="T19" fmla="*/ 79 h 90"/>
              <a:gd name="T20" fmla="*/ 0 w 127"/>
              <a:gd name="T21" fmla="*/ 90 h 90"/>
              <a:gd name="T22" fmla="*/ 9 w 127"/>
              <a:gd name="T23" fmla="*/ 90 h 90"/>
              <a:gd name="T24" fmla="*/ 11 w 127"/>
              <a:gd name="T25" fmla="*/ 75 h 90"/>
              <a:gd name="T26" fmla="*/ 33 w 127"/>
              <a:gd name="T27" fmla="*/ 71 h 90"/>
              <a:gd name="T28" fmla="*/ 39 w 127"/>
              <a:gd name="T29" fmla="*/ 62 h 90"/>
              <a:gd name="T30" fmla="*/ 39 w 127"/>
              <a:gd name="T31" fmla="*/ 53 h 90"/>
              <a:gd name="T32" fmla="*/ 46 w 127"/>
              <a:gd name="T33" fmla="*/ 45 h 90"/>
              <a:gd name="T34" fmla="*/ 55 w 127"/>
              <a:gd name="T35" fmla="*/ 38 h 90"/>
              <a:gd name="T36" fmla="*/ 70 w 127"/>
              <a:gd name="T37" fmla="*/ 33 h 90"/>
              <a:gd name="T38" fmla="*/ 94 w 127"/>
              <a:gd name="T39" fmla="*/ 27 h 90"/>
              <a:gd name="T40" fmla="*/ 110 w 127"/>
              <a:gd name="T41" fmla="*/ 27 h 90"/>
              <a:gd name="T42" fmla="*/ 127 w 127"/>
              <a:gd name="T43" fmla="*/ 23 h 90"/>
              <a:gd name="T44" fmla="*/ 120 w 127"/>
              <a:gd name="T45" fmla="*/ 12 h 90"/>
              <a:gd name="T46" fmla="*/ 103 w 127"/>
              <a:gd name="T47" fmla="*/ 9 h 90"/>
              <a:gd name="T48" fmla="*/ 90 w 127"/>
              <a:gd name="T49" fmla="*/ 1 h 90"/>
              <a:gd name="T50" fmla="*/ 74 w 127"/>
              <a:gd name="T51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7" h="90">
                <a:moveTo>
                  <a:pt x="74" y="0"/>
                </a:moveTo>
                <a:lnTo>
                  <a:pt x="55" y="0"/>
                </a:lnTo>
                <a:lnTo>
                  <a:pt x="46" y="1"/>
                </a:lnTo>
                <a:lnTo>
                  <a:pt x="39" y="7"/>
                </a:lnTo>
                <a:lnTo>
                  <a:pt x="33" y="18"/>
                </a:lnTo>
                <a:lnTo>
                  <a:pt x="28" y="27"/>
                </a:lnTo>
                <a:lnTo>
                  <a:pt x="18" y="38"/>
                </a:lnTo>
                <a:lnTo>
                  <a:pt x="9" y="47"/>
                </a:lnTo>
                <a:lnTo>
                  <a:pt x="0" y="66"/>
                </a:lnTo>
                <a:lnTo>
                  <a:pt x="0" y="79"/>
                </a:lnTo>
                <a:lnTo>
                  <a:pt x="0" y="90"/>
                </a:lnTo>
                <a:lnTo>
                  <a:pt x="9" y="90"/>
                </a:lnTo>
                <a:lnTo>
                  <a:pt x="11" y="75"/>
                </a:lnTo>
                <a:lnTo>
                  <a:pt x="33" y="71"/>
                </a:lnTo>
                <a:lnTo>
                  <a:pt x="39" y="62"/>
                </a:lnTo>
                <a:lnTo>
                  <a:pt x="39" y="53"/>
                </a:lnTo>
                <a:lnTo>
                  <a:pt x="46" y="45"/>
                </a:lnTo>
                <a:lnTo>
                  <a:pt x="55" y="38"/>
                </a:lnTo>
                <a:lnTo>
                  <a:pt x="70" y="33"/>
                </a:lnTo>
                <a:lnTo>
                  <a:pt x="94" y="27"/>
                </a:lnTo>
                <a:lnTo>
                  <a:pt x="110" y="27"/>
                </a:lnTo>
                <a:lnTo>
                  <a:pt x="127" y="23"/>
                </a:lnTo>
                <a:lnTo>
                  <a:pt x="120" y="12"/>
                </a:lnTo>
                <a:lnTo>
                  <a:pt x="103" y="9"/>
                </a:lnTo>
                <a:lnTo>
                  <a:pt x="90" y="1"/>
                </a:lnTo>
                <a:lnTo>
                  <a:pt x="74" y="0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57" name="Freeform 2413"/>
          <p:cNvSpPr>
            <a:spLocks/>
          </p:cNvSpPr>
          <p:nvPr/>
        </p:nvSpPr>
        <p:spPr bwMode="auto">
          <a:xfrm>
            <a:off x="1879600" y="2482850"/>
            <a:ext cx="100013" cy="71438"/>
          </a:xfrm>
          <a:custGeom>
            <a:avLst/>
            <a:gdLst>
              <a:gd name="T0" fmla="*/ 74 w 127"/>
              <a:gd name="T1" fmla="*/ 0 h 90"/>
              <a:gd name="T2" fmla="*/ 55 w 127"/>
              <a:gd name="T3" fmla="*/ 0 h 90"/>
              <a:gd name="T4" fmla="*/ 46 w 127"/>
              <a:gd name="T5" fmla="*/ 1 h 90"/>
              <a:gd name="T6" fmla="*/ 39 w 127"/>
              <a:gd name="T7" fmla="*/ 7 h 90"/>
              <a:gd name="T8" fmla="*/ 33 w 127"/>
              <a:gd name="T9" fmla="*/ 18 h 90"/>
              <a:gd name="T10" fmla="*/ 28 w 127"/>
              <a:gd name="T11" fmla="*/ 27 h 90"/>
              <a:gd name="T12" fmla="*/ 18 w 127"/>
              <a:gd name="T13" fmla="*/ 38 h 90"/>
              <a:gd name="T14" fmla="*/ 9 w 127"/>
              <a:gd name="T15" fmla="*/ 47 h 90"/>
              <a:gd name="T16" fmla="*/ 0 w 127"/>
              <a:gd name="T17" fmla="*/ 66 h 90"/>
              <a:gd name="T18" fmla="*/ 0 w 127"/>
              <a:gd name="T19" fmla="*/ 79 h 90"/>
              <a:gd name="T20" fmla="*/ 0 w 127"/>
              <a:gd name="T21" fmla="*/ 90 h 90"/>
              <a:gd name="T22" fmla="*/ 9 w 127"/>
              <a:gd name="T23" fmla="*/ 90 h 90"/>
              <a:gd name="T24" fmla="*/ 11 w 127"/>
              <a:gd name="T25" fmla="*/ 75 h 90"/>
              <a:gd name="T26" fmla="*/ 33 w 127"/>
              <a:gd name="T27" fmla="*/ 71 h 90"/>
              <a:gd name="T28" fmla="*/ 39 w 127"/>
              <a:gd name="T29" fmla="*/ 62 h 90"/>
              <a:gd name="T30" fmla="*/ 39 w 127"/>
              <a:gd name="T31" fmla="*/ 53 h 90"/>
              <a:gd name="T32" fmla="*/ 46 w 127"/>
              <a:gd name="T33" fmla="*/ 45 h 90"/>
              <a:gd name="T34" fmla="*/ 55 w 127"/>
              <a:gd name="T35" fmla="*/ 38 h 90"/>
              <a:gd name="T36" fmla="*/ 70 w 127"/>
              <a:gd name="T37" fmla="*/ 33 h 90"/>
              <a:gd name="T38" fmla="*/ 94 w 127"/>
              <a:gd name="T39" fmla="*/ 27 h 90"/>
              <a:gd name="T40" fmla="*/ 110 w 127"/>
              <a:gd name="T41" fmla="*/ 27 h 90"/>
              <a:gd name="T42" fmla="*/ 127 w 127"/>
              <a:gd name="T43" fmla="*/ 23 h 90"/>
              <a:gd name="T44" fmla="*/ 120 w 127"/>
              <a:gd name="T45" fmla="*/ 12 h 90"/>
              <a:gd name="T46" fmla="*/ 103 w 127"/>
              <a:gd name="T47" fmla="*/ 9 h 90"/>
              <a:gd name="T48" fmla="*/ 90 w 127"/>
              <a:gd name="T49" fmla="*/ 1 h 90"/>
              <a:gd name="T50" fmla="*/ 74 w 127"/>
              <a:gd name="T51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7" h="90">
                <a:moveTo>
                  <a:pt x="74" y="0"/>
                </a:moveTo>
                <a:lnTo>
                  <a:pt x="55" y="0"/>
                </a:lnTo>
                <a:lnTo>
                  <a:pt x="46" y="1"/>
                </a:lnTo>
                <a:lnTo>
                  <a:pt x="39" y="7"/>
                </a:lnTo>
                <a:lnTo>
                  <a:pt x="33" y="18"/>
                </a:lnTo>
                <a:lnTo>
                  <a:pt x="28" y="27"/>
                </a:lnTo>
                <a:lnTo>
                  <a:pt x="18" y="38"/>
                </a:lnTo>
                <a:lnTo>
                  <a:pt x="9" y="47"/>
                </a:lnTo>
                <a:lnTo>
                  <a:pt x="0" y="66"/>
                </a:lnTo>
                <a:lnTo>
                  <a:pt x="0" y="79"/>
                </a:lnTo>
                <a:lnTo>
                  <a:pt x="0" y="90"/>
                </a:lnTo>
                <a:lnTo>
                  <a:pt x="9" y="90"/>
                </a:lnTo>
                <a:lnTo>
                  <a:pt x="11" y="75"/>
                </a:lnTo>
                <a:lnTo>
                  <a:pt x="33" y="71"/>
                </a:lnTo>
                <a:lnTo>
                  <a:pt x="39" y="62"/>
                </a:lnTo>
                <a:lnTo>
                  <a:pt x="39" y="53"/>
                </a:lnTo>
                <a:lnTo>
                  <a:pt x="46" y="45"/>
                </a:lnTo>
                <a:lnTo>
                  <a:pt x="55" y="38"/>
                </a:lnTo>
                <a:lnTo>
                  <a:pt x="70" y="33"/>
                </a:lnTo>
                <a:lnTo>
                  <a:pt x="94" y="27"/>
                </a:lnTo>
                <a:lnTo>
                  <a:pt x="110" y="27"/>
                </a:lnTo>
                <a:lnTo>
                  <a:pt x="127" y="23"/>
                </a:lnTo>
                <a:lnTo>
                  <a:pt x="120" y="12"/>
                </a:lnTo>
                <a:lnTo>
                  <a:pt x="103" y="9"/>
                </a:lnTo>
                <a:lnTo>
                  <a:pt x="90" y="1"/>
                </a:lnTo>
                <a:lnTo>
                  <a:pt x="74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58" name="Freeform 2414"/>
          <p:cNvSpPr>
            <a:spLocks/>
          </p:cNvSpPr>
          <p:nvPr/>
        </p:nvSpPr>
        <p:spPr bwMode="auto">
          <a:xfrm>
            <a:off x="1919288" y="2481263"/>
            <a:ext cx="95250" cy="33337"/>
          </a:xfrm>
          <a:custGeom>
            <a:avLst/>
            <a:gdLst>
              <a:gd name="T0" fmla="*/ 119 w 119"/>
              <a:gd name="T1" fmla="*/ 42 h 42"/>
              <a:gd name="T2" fmla="*/ 116 w 119"/>
              <a:gd name="T3" fmla="*/ 40 h 42"/>
              <a:gd name="T4" fmla="*/ 112 w 119"/>
              <a:gd name="T5" fmla="*/ 38 h 42"/>
              <a:gd name="T6" fmla="*/ 106 w 119"/>
              <a:gd name="T7" fmla="*/ 35 h 42"/>
              <a:gd name="T8" fmla="*/ 101 w 119"/>
              <a:gd name="T9" fmla="*/ 29 h 42"/>
              <a:gd name="T10" fmla="*/ 99 w 119"/>
              <a:gd name="T11" fmla="*/ 22 h 42"/>
              <a:gd name="T12" fmla="*/ 94 w 119"/>
              <a:gd name="T13" fmla="*/ 14 h 42"/>
              <a:gd name="T14" fmla="*/ 86 w 119"/>
              <a:gd name="T15" fmla="*/ 7 h 42"/>
              <a:gd name="T16" fmla="*/ 75 w 119"/>
              <a:gd name="T17" fmla="*/ 3 h 42"/>
              <a:gd name="T18" fmla="*/ 68 w 119"/>
              <a:gd name="T19" fmla="*/ 2 h 42"/>
              <a:gd name="T20" fmla="*/ 59 w 119"/>
              <a:gd name="T21" fmla="*/ 0 h 42"/>
              <a:gd name="T22" fmla="*/ 49 w 119"/>
              <a:gd name="T23" fmla="*/ 0 h 42"/>
              <a:gd name="T24" fmla="*/ 42 w 119"/>
              <a:gd name="T25" fmla="*/ 0 h 42"/>
              <a:gd name="T26" fmla="*/ 35 w 119"/>
              <a:gd name="T27" fmla="*/ 2 h 42"/>
              <a:gd name="T28" fmla="*/ 27 w 119"/>
              <a:gd name="T29" fmla="*/ 2 h 42"/>
              <a:gd name="T30" fmla="*/ 14 w 119"/>
              <a:gd name="T31" fmla="*/ 2 h 42"/>
              <a:gd name="T32" fmla="*/ 5 w 119"/>
              <a:gd name="T33" fmla="*/ 0 h 42"/>
              <a:gd name="T34" fmla="*/ 0 w 119"/>
              <a:gd name="T35" fmla="*/ 0 h 42"/>
              <a:gd name="T36" fmla="*/ 0 w 119"/>
              <a:gd name="T37" fmla="*/ 2 h 42"/>
              <a:gd name="T38" fmla="*/ 2 w 119"/>
              <a:gd name="T39" fmla="*/ 2 h 42"/>
              <a:gd name="T40" fmla="*/ 9 w 119"/>
              <a:gd name="T41" fmla="*/ 3 h 42"/>
              <a:gd name="T42" fmla="*/ 20 w 119"/>
              <a:gd name="T43" fmla="*/ 7 h 42"/>
              <a:gd name="T44" fmla="*/ 29 w 119"/>
              <a:gd name="T45" fmla="*/ 11 h 42"/>
              <a:gd name="T46" fmla="*/ 35 w 119"/>
              <a:gd name="T47" fmla="*/ 13 h 42"/>
              <a:gd name="T48" fmla="*/ 38 w 119"/>
              <a:gd name="T49" fmla="*/ 16 h 42"/>
              <a:gd name="T50" fmla="*/ 40 w 119"/>
              <a:gd name="T51" fmla="*/ 20 h 42"/>
              <a:gd name="T52" fmla="*/ 46 w 119"/>
              <a:gd name="T53" fmla="*/ 24 h 42"/>
              <a:gd name="T54" fmla="*/ 57 w 119"/>
              <a:gd name="T55" fmla="*/ 29 h 42"/>
              <a:gd name="T56" fmla="*/ 64 w 119"/>
              <a:gd name="T57" fmla="*/ 33 h 42"/>
              <a:gd name="T58" fmla="*/ 75 w 119"/>
              <a:gd name="T59" fmla="*/ 36 h 42"/>
              <a:gd name="T60" fmla="*/ 84 w 119"/>
              <a:gd name="T61" fmla="*/ 38 h 42"/>
              <a:gd name="T62" fmla="*/ 94 w 119"/>
              <a:gd name="T63" fmla="*/ 40 h 42"/>
              <a:gd name="T64" fmla="*/ 105 w 119"/>
              <a:gd name="T65" fmla="*/ 42 h 42"/>
              <a:gd name="T66" fmla="*/ 114 w 119"/>
              <a:gd name="T67" fmla="*/ 42 h 42"/>
              <a:gd name="T68" fmla="*/ 117 w 119"/>
              <a:gd name="T69" fmla="*/ 42 h 42"/>
              <a:gd name="T70" fmla="*/ 119 w 119"/>
              <a:gd name="T71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19" h="42">
                <a:moveTo>
                  <a:pt x="119" y="42"/>
                </a:moveTo>
                <a:lnTo>
                  <a:pt x="119" y="42"/>
                </a:lnTo>
                <a:lnTo>
                  <a:pt x="119" y="42"/>
                </a:lnTo>
                <a:lnTo>
                  <a:pt x="116" y="40"/>
                </a:lnTo>
                <a:lnTo>
                  <a:pt x="112" y="40"/>
                </a:lnTo>
                <a:lnTo>
                  <a:pt x="112" y="38"/>
                </a:lnTo>
                <a:lnTo>
                  <a:pt x="110" y="38"/>
                </a:lnTo>
                <a:lnTo>
                  <a:pt x="106" y="35"/>
                </a:lnTo>
                <a:lnTo>
                  <a:pt x="103" y="33"/>
                </a:lnTo>
                <a:lnTo>
                  <a:pt x="101" y="29"/>
                </a:lnTo>
                <a:lnTo>
                  <a:pt x="99" y="25"/>
                </a:lnTo>
                <a:lnTo>
                  <a:pt x="99" y="22"/>
                </a:lnTo>
                <a:lnTo>
                  <a:pt x="97" y="18"/>
                </a:lnTo>
                <a:lnTo>
                  <a:pt x="94" y="14"/>
                </a:lnTo>
                <a:lnTo>
                  <a:pt x="90" y="11"/>
                </a:lnTo>
                <a:lnTo>
                  <a:pt x="86" y="7"/>
                </a:lnTo>
                <a:lnTo>
                  <a:pt x="81" y="5"/>
                </a:lnTo>
                <a:lnTo>
                  <a:pt x="75" y="3"/>
                </a:lnTo>
                <a:lnTo>
                  <a:pt x="71" y="2"/>
                </a:lnTo>
                <a:lnTo>
                  <a:pt x="68" y="2"/>
                </a:lnTo>
                <a:lnTo>
                  <a:pt x="64" y="0"/>
                </a:lnTo>
                <a:lnTo>
                  <a:pt x="59" y="0"/>
                </a:lnTo>
                <a:lnTo>
                  <a:pt x="53" y="0"/>
                </a:lnTo>
                <a:lnTo>
                  <a:pt x="49" y="0"/>
                </a:lnTo>
                <a:lnTo>
                  <a:pt x="46" y="0"/>
                </a:lnTo>
                <a:lnTo>
                  <a:pt x="42" y="0"/>
                </a:lnTo>
                <a:lnTo>
                  <a:pt x="38" y="0"/>
                </a:lnTo>
                <a:lnTo>
                  <a:pt x="35" y="2"/>
                </a:lnTo>
                <a:lnTo>
                  <a:pt x="31" y="2"/>
                </a:lnTo>
                <a:lnTo>
                  <a:pt x="27" y="2"/>
                </a:lnTo>
                <a:lnTo>
                  <a:pt x="18" y="2"/>
                </a:lnTo>
                <a:lnTo>
                  <a:pt x="14" y="2"/>
                </a:lnTo>
                <a:lnTo>
                  <a:pt x="13" y="2"/>
                </a:lnTo>
                <a:lnTo>
                  <a:pt x="5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lnTo>
                  <a:pt x="5" y="3"/>
                </a:lnTo>
                <a:lnTo>
                  <a:pt x="9" y="3"/>
                </a:lnTo>
                <a:lnTo>
                  <a:pt x="14" y="5"/>
                </a:lnTo>
                <a:lnTo>
                  <a:pt x="20" y="7"/>
                </a:lnTo>
                <a:lnTo>
                  <a:pt x="25" y="9"/>
                </a:lnTo>
                <a:lnTo>
                  <a:pt x="29" y="11"/>
                </a:lnTo>
                <a:lnTo>
                  <a:pt x="33" y="11"/>
                </a:lnTo>
                <a:lnTo>
                  <a:pt x="35" y="13"/>
                </a:lnTo>
                <a:lnTo>
                  <a:pt x="37" y="14"/>
                </a:lnTo>
                <a:lnTo>
                  <a:pt x="38" y="16"/>
                </a:lnTo>
                <a:lnTo>
                  <a:pt x="38" y="18"/>
                </a:lnTo>
                <a:lnTo>
                  <a:pt x="40" y="20"/>
                </a:lnTo>
                <a:lnTo>
                  <a:pt x="40" y="20"/>
                </a:lnTo>
                <a:lnTo>
                  <a:pt x="46" y="24"/>
                </a:lnTo>
                <a:lnTo>
                  <a:pt x="51" y="27"/>
                </a:lnTo>
                <a:lnTo>
                  <a:pt x="57" y="29"/>
                </a:lnTo>
                <a:lnTo>
                  <a:pt x="60" y="31"/>
                </a:lnTo>
                <a:lnTo>
                  <a:pt x="64" y="33"/>
                </a:lnTo>
                <a:lnTo>
                  <a:pt x="68" y="35"/>
                </a:lnTo>
                <a:lnTo>
                  <a:pt x="75" y="36"/>
                </a:lnTo>
                <a:lnTo>
                  <a:pt x="79" y="36"/>
                </a:lnTo>
                <a:lnTo>
                  <a:pt x="84" y="38"/>
                </a:lnTo>
                <a:lnTo>
                  <a:pt x="88" y="40"/>
                </a:lnTo>
                <a:lnTo>
                  <a:pt x="94" y="40"/>
                </a:lnTo>
                <a:lnTo>
                  <a:pt x="101" y="42"/>
                </a:lnTo>
                <a:lnTo>
                  <a:pt x="105" y="42"/>
                </a:lnTo>
                <a:lnTo>
                  <a:pt x="110" y="42"/>
                </a:lnTo>
                <a:lnTo>
                  <a:pt x="114" y="42"/>
                </a:lnTo>
                <a:lnTo>
                  <a:pt x="116" y="42"/>
                </a:lnTo>
                <a:lnTo>
                  <a:pt x="117" y="42"/>
                </a:lnTo>
                <a:lnTo>
                  <a:pt x="119" y="42"/>
                </a:lnTo>
                <a:lnTo>
                  <a:pt x="119" y="42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59" name="Freeform 2415"/>
          <p:cNvSpPr>
            <a:spLocks/>
          </p:cNvSpPr>
          <p:nvPr/>
        </p:nvSpPr>
        <p:spPr bwMode="auto">
          <a:xfrm>
            <a:off x="1919288" y="2481263"/>
            <a:ext cx="95250" cy="33337"/>
          </a:xfrm>
          <a:custGeom>
            <a:avLst/>
            <a:gdLst>
              <a:gd name="T0" fmla="*/ 119 w 119"/>
              <a:gd name="T1" fmla="*/ 42 h 42"/>
              <a:gd name="T2" fmla="*/ 116 w 119"/>
              <a:gd name="T3" fmla="*/ 40 h 42"/>
              <a:gd name="T4" fmla="*/ 112 w 119"/>
              <a:gd name="T5" fmla="*/ 38 h 42"/>
              <a:gd name="T6" fmla="*/ 106 w 119"/>
              <a:gd name="T7" fmla="*/ 35 h 42"/>
              <a:gd name="T8" fmla="*/ 101 w 119"/>
              <a:gd name="T9" fmla="*/ 29 h 42"/>
              <a:gd name="T10" fmla="*/ 99 w 119"/>
              <a:gd name="T11" fmla="*/ 22 h 42"/>
              <a:gd name="T12" fmla="*/ 94 w 119"/>
              <a:gd name="T13" fmla="*/ 14 h 42"/>
              <a:gd name="T14" fmla="*/ 86 w 119"/>
              <a:gd name="T15" fmla="*/ 7 h 42"/>
              <a:gd name="T16" fmla="*/ 75 w 119"/>
              <a:gd name="T17" fmla="*/ 3 h 42"/>
              <a:gd name="T18" fmla="*/ 68 w 119"/>
              <a:gd name="T19" fmla="*/ 2 h 42"/>
              <a:gd name="T20" fmla="*/ 59 w 119"/>
              <a:gd name="T21" fmla="*/ 0 h 42"/>
              <a:gd name="T22" fmla="*/ 49 w 119"/>
              <a:gd name="T23" fmla="*/ 0 h 42"/>
              <a:gd name="T24" fmla="*/ 42 w 119"/>
              <a:gd name="T25" fmla="*/ 0 h 42"/>
              <a:gd name="T26" fmla="*/ 35 w 119"/>
              <a:gd name="T27" fmla="*/ 2 h 42"/>
              <a:gd name="T28" fmla="*/ 27 w 119"/>
              <a:gd name="T29" fmla="*/ 2 h 42"/>
              <a:gd name="T30" fmla="*/ 14 w 119"/>
              <a:gd name="T31" fmla="*/ 2 h 42"/>
              <a:gd name="T32" fmla="*/ 5 w 119"/>
              <a:gd name="T33" fmla="*/ 0 h 42"/>
              <a:gd name="T34" fmla="*/ 0 w 119"/>
              <a:gd name="T35" fmla="*/ 0 h 42"/>
              <a:gd name="T36" fmla="*/ 0 w 119"/>
              <a:gd name="T37" fmla="*/ 2 h 42"/>
              <a:gd name="T38" fmla="*/ 2 w 119"/>
              <a:gd name="T39" fmla="*/ 2 h 42"/>
              <a:gd name="T40" fmla="*/ 9 w 119"/>
              <a:gd name="T41" fmla="*/ 3 h 42"/>
              <a:gd name="T42" fmla="*/ 20 w 119"/>
              <a:gd name="T43" fmla="*/ 7 h 42"/>
              <a:gd name="T44" fmla="*/ 29 w 119"/>
              <a:gd name="T45" fmla="*/ 11 h 42"/>
              <a:gd name="T46" fmla="*/ 35 w 119"/>
              <a:gd name="T47" fmla="*/ 13 h 42"/>
              <a:gd name="T48" fmla="*/ 38 w 119"/>
              <a:gd name="T49" fmla="*/ 16 h 42"/>
              <a:gd name="T50" fmla="*/ 40 w 119"/>
              <a:gd name="T51" fmla="*/ 20 h 42"/>
              <a:gd name="T52" fmla="*/ 46 w 119"/>
              <a:gd name="T53" fmla="*/ 24 h 42"/>
              <a:gd name="T54" fmla="*/ 57 w 119"/>
              <a:gd name="T55" fmla="*/ 29 h 42"/>
              <a:gd name="T56" fmla="*/ 64 w 119"/>
              <a:gd name="T57" fmla="*/ 33 h 42"/>
              <a:gd name="T58" fmla="*/ 75 w 119"/>
              <a:gd name="T59" fmla="*/ 36 h 42"/>
              <a:gd name="T60" fmla="*/ 84 w 119"/>
              <a:gd name="T61" fmla="*/ 38 h 42"/>
              <a:gd name="T62" fmla="*/ 94 w 119"/>
              <a:gd name="T63" fmla="*/ 40 h 42"/>
              <a:gd name="T64" fmla="*/ 105 w 119"/>
              <a:gd name="T65" fmla="*/ 42 h 42"/>
              <a:gd name="T66" fmla="*/ 114 w 119"/>
              <a:gd name="T67" fmla="*/ 42 h 42"/>
              <a:gd name="T68" fmla="*/ 117 w 119"/>
              <a:gd name="T69" fmla="*/ 42 h 42"/>
              <a:gd name="T70" fmla="*/ 119 w 119"/>
              <a:gd name="T71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19" h="42">
                <a:moveTo>
                  <a:pt x="119" y="42"/>
                </a:moveTo>
                <a:lnTo>
                  <a:pt x="119" y="42"/>
                </a:lnTo>
                <a:lnTo>
                  <a:pt x="119" y="42"/>
                </a:lnTo>
                <a:lnTo>
                  <a:pt x="116" y="40"/>
                </a:lnTo>
                <a:lnTo>
                  <a:pt x="112" y="40"/>
                </a:lnTo>
                <a:lnTo>
                  <a:pt x="112" y="38"/>
                </a:lnTo>
                <a:lnTo>
                  <a:pt x="110" y="38"/>
                </a:lnTo>
                <a:lnTo>
                  <a:pt x="106" y="35"/>
                </a:lnTo>
                <a:lnTo>
                  <a:pt x="103" y="33"/>
                </a:lnTo>
                <a:lnTo>
                  <a:pt x="101" y="29"/>
                </a:lnTo>
                <a:lnTo>
                  <a:pt x="99" y="25"/>
                </a:lnTo>
                <a:lnTo>
                  <a:pt x="99" y="22"/>
                </a:lnTo>
                <a:lnTo>
                  <a:pt x="97" y="18"/>
                </a:lnTo>
                <a:lnTo>
                  <a:pt x="94" y="14"/>
                </a:lnTo>
                <a:lnTo>
                  <a:pt x="90" y="11"/>
                </a:lnTo>
                <a:lnTo>
                  <a:pt x="86" y="7"/>
                </a:lnTo>
                <a:lnTo>
                  <a:pt x="81" y="5"/>
                </a:lnTo>
                <a:lnTo>
                  <a:pt x="75" y="3"/>
                </a:lnTo>
                <a:lnTo>
                  <a:pt x="71" y="2"/>
                </a:lnTo>
                <a:lnTo>
                  <a:pt x="68" y="2"/>
                </a:lnTo>
                <a:lnTo>
                  <a:pt x="64" y="0"/>
                </a:lnTo>
                <a:lnTo>
                  <a:pt x="59" y="0"/>
                </a:lnTo>
                <a:lnTo>
                  <a:pt x="53" y="0"/>
                </a:lnTo>
                <a:lnTo>
                  <a:pt x="49" y="0"/>
                </a:lnTo>
                <a:lnTo>
                  <a:pt x="46" y="0"/>
                </a:lnTo>
                <a:lnTo>
                  <a:pt x="42" y="0"/>
                </a:lnTo>
                <a:lnTo>
                  <a:pt x="38" y="0"/>
                </a:lnTo>
                <a:lnTo>
                  <a:pt x="35" y="2"/>
                </a:lnTo>
                <a:lnTo>
                  <a:pt x="31" y="2"/>
                </a:lnTo>
                <a:lnTo>
                  <a:pt x="27" y="2"/>
                </a:lnTo>
                <a:lnTo>
                  <a:pt x="18" y="2"/>
                </a:lnTo>
                <a:lnTo>
                  <a:pt x="14" y="2"/>
                </a:lnTo>
                <a:lnTo>
                  <a:pt x="13" y="2"/>
                </a:lnTo>
                <a:lnTo>
                  <a:pt x="5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lnTo>
                  <a:pt x="5" y="3"/>
                </a:lnTo>
                <a:lnTo>
                  <a:pt x="9" y="3"/>
                </a:lnTo>
                <a:lnTo>
                  <a:pt x="14" y="5"/>
                </a:lnTo>
                <a:lnTo>
                  <a:pt x="20" y="7"/>
                </a:lnTo>
                <a:lnTo>
                  <a:pt x="25" y="9"/>
                </a:lnTo>
                <a:lnTo>
                  <a:pt x="29" y="11"/>
                </a:lnTo>
                <a:lnTo>
                  <a:pt x="33" y="11"/>
                </a:lnTo>
                <a:lnTo>
                  <a:pt x="35" y="13"/>
                </a:lnTo>
                <a:lnTo>
                  <a:pt x="37" y="14"/>
                </a:lnTo>
                <a:lnTo>
                  <a:pt x="38" y="16"/>
                </a:lnTo>
                <a:lnTo>
                  <a:pt x="38" y="18"/>
                </a:lnTo>
                <a:lnTo>
                  <a:pt x="40" y="20"/>
                </a:lnTo>
                <a:lnTo>
                  <a:pt x="40" y="20"/>
                </a:lnTo>
                <a:lnTo>
                  <a:pt x="46" y="24"/>
                </a:lnTo>
                <a:lnTo>
                  <a:pt x="51" y="27"/>
                </a:lnTo>
                <a:lnTo>
                  <a:pt x="57" y="29"/>
                </a:lnTo>
                <a:lnTo>
                  <a:pt x="60" y="31"/>
                </a:lnTo>
                <a:lnTo>
                  <a:pt x="64" y="33"/>
                </a:lnTo>
                <a:lnTo>
                  <a:pt x="68" y="35"/>
                </a:lnTo>
                <a:lnTo>
                  <a:pt x="75" y="36"/>
                </a:lnTo>
                <a:lnTo>
                  <a:pt x="79" y="36"/>
                </a:lnTo>
                <a:lnTo>
                  <a:pt x="84" y="38"/>
                </a:lnTo>
                <a:lnTo>
                  <a:pt x="88" y="40"/>
                </a:lnTo>
                <a:lnTo>
                  <a:pt x="94" y="40"/>
                </a:lnTo>
                <a:lnTo>
                  <a:pt x="101" y="42"/>
                </a:lnTo>
                <a:lnTo>
                  <a:pt x="105" y="42"/>
                </a:lnTo>
                <a:lnTo>
                  <a:pt x="110" y="42"/>
                </a:lnTo>
                <a:lnTo>
                  <a:pt x="114" y="42"/>
                </a:lnTo>
                <a:lnTo>
                  <a:pt x="116" y="42"/>
                </a:lnTo>
                <a:lnTo>
                  <a:pt x="117" y="42"/>
                </a:lnTo>
                <a:lnTo>
                  <a:pt x="119" y="42"/>
                </a:lnTo>
                <a:lnTo>
                  <a:pt x="119" y="4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60" name="Freeform 2416"/>
          <p:cNvSpPr>
            <a:spLocks/>
          </p:cNvSpPr>
          <p:nvPr/>
        </p:nvSpPr>
        <p:spPr bwMode="auto">
          <a:xfrm>
            <a:off x="1949450" y="2484438"/>
            <a:ext cx="50800" cy="28575"/>
          </a:xfrm>
          <a:custGeom>
            <a:avLst/>
            <a:gdLst>
              <a:gd name="T0" fmla="*/ 65 w 65"/>
              <a:gd name="T1" fmla="*/ 35 h 35"/>
              <a:gd name="T2" fmla="*/ 56 w 65"/>
              <a:gd name="T3" fmla="*/ 32 h 35"/>
              <a:gd name="T4" fmla="*/ 50 w 65"/>
              <a:gd name="T5" fmla="*/ 24 h 35"/>
              <a:gd name="T6" fmla="*/ 45 w 65"/>
              <a:gd name="T7" fmla="*/ 21 h 35"/>
              <a:gd name="T8" fmla="*/ 30 w 65"/>
              <a:gd name="T9" fmla="*/ 13 h 35"/>
              <a:gd name="T10" fmla="*/ 21 w 65"/>
              <a:gd name="T11" fmla="*/ 10 h 35"/>
              <a:gd name="T12" fmla="*/ 11 w 65"/>
              <a:gd name="T13" fmla="*/ 4 h 35"/>
              <a:gd name="T14" fmla="*/ 0 w 65"/>
              <a:gd name="T15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5" h="35">
                <a:moveTo>
                  <a:pt x="65" y="35"/>
                </a:moveTo>
                <a:lnTo>
                  <a:pt x="56" y="32"/>
                </a:lnTo>
                <a:lnTo>
                  <a:pt x="50" y="24"/>
                </a:lnTo>
                <a:lnTo>
                  <a:pt x="45" y="21"/>
                </a:lnTo>
                <a:lnTo>
                  <a:pt x="30" y="13"/>
                </a:lnTo>
                <a:lnTo>
                  <a:pt x="21" y="10"/>
                </a:lnTo>
                <a:lnTo>
                  <a:pt x="11" y="4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61" name="Freeform 2417"/>
          <p:cNvSpPr>
            <a:spLocks/>
          </p:cNvSpPr>
          <p:nvPr/>
        </p:nvSpPr>
        <p:spPr bwMode="auto">
          <a:xfrm>
            <a:off x="1757363" y="2532063"/>
            <a:ext cx="128587" cy="47625"/>
          </a:xfrm>
          <a:custGeom>
            <a:avLst/>
            <a:gdLst>
              <a:gd name="T0" fmla="*/ 64 w 161"/>
              <a:gd name="T1" fmla="*/ 0 h 61"/>
              <a:gd name="T2" fmla="*/ 88 w 161"/>
              <a:gd name="T3" fmla="*/ 0 h 61"/>
              <a:gd name="T4" fmla="*/ 101 w 161"/>
              <a:gd name="T5" fmla="*/ 2 h 61"/>
              <a:gd name="T6" fmla="*/ 110 w 161"/>
              <a:gd name="T7" fmla="*/ 6 h 61"/>
              <a:gd name="T8" fmla="*/ 117 w 161"/>
              <a:gd name="T9" fmla="*/ 11 h 61"/>
              <a:gd name="T10" fmla="*/ 125 w 161"/>
              <a:gd name="T11" fmla="*/ 19 h 61"/>
              <a:gd name="T12" fmla="*/ 138 w 161"/>
              <a:gd name="T13" fmla="*/ 26 h 61"/>
              <a:gd name="T14" fmla="*/ 149 w 161"/>
              <a:gd name="T15" fmla="*/ 31 h 61"/>
              <a:gd name="T16" fmla="*/ 158 w 161"/>
              <a:gd name="T17" fmla="*/ 44 h 61"/>
              <a:gd name="T18" fmla="*/ 161 w 161"/>
              <a:gd name="T19" fmla="*/ 53 h 61"/>
              <a:gd name="T20" fmla="*/ 161 w 161"/>
              <a:gd name="T21" fmla="*/ 61 h 61"/>
              <a:gd name="T22" fmla="*/ 149 w 161"/>
              <a:gd name="T23" fmla="*/ 61 h 61"/>
              <a:gd name="T24" fmla="*/ 145 w 161"/>
              <a:gd name="T25" fmla="*/ 50 h 61"/>
              <a:gd name="T26" fmla="*/ 117 w 161"/>
              <a:gd name="T27" fmla="*/ 48 h 61"/>
              <a:gd name="T28" fmla="*/ 110 w 161"/>
              <a:gd name="T29" fmla="*/ 42 h 61"/>
              <a:gd name="T30" fmla="*/ 110 w 161"/>
              <a:gd name="T31" fmla="*/ 35 h 61"/>
              <a:gd name="T32" fmla="*/ 101 w 161"/>
              <a:gd name="T33" fmla="*/ 31 h 61"/>
              <a:gd name="T34" fmla="*/ 90 w 161"/>
              <a:gd name="T35" fmla="*/ 26 h 61"/>
              <a:gd name="T36" fmla="*/ 71 w 161"/>
              <a:gd name="T37" fmla="*/ 22 h 61"/>
              <a:gd name="T38" fmla="*/ 40 w 161"/>
              <a:gd name="T39" fmla="*/ 19 h 61"/>
              <a:gd name="T40" fmla="*/ 18 w 161"/>
              <a:gd name="T41" fmla="*/ 19 h 61"/>
              <a:gd name="T42" fmla="*/ 0 w 161"/>
              <a:gd name="T43" fmla="*/ 17 h 61"/>
              <a:gd name="T44" fmla="*/ 7 w 161"/>
              <a:gd name="T45" fmla="*/ 9 h 61"/>
              <a:gd name="T46" fmla="*/ 29 w 161"/>
              <a:gd name="T47" fmla="*/ 6 h 61"/>
              <a:gd name="T48" fmla="*/ 46 w 161"/>
              <a:gd name="T49" fmla="*/ 2 h 61"/>
              <a:gd name="T50" fmla="*/ 64 w 161"/>
              <a:gd name="T51" fmla="*/ 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61" h="61">
                <a:moveTo>
                  <a:pt x="64" y="0"/>
                </a:moveTo>
                <a:lnTo>
                  <a:pt x="88" y="0"/>
                </a:lnTo>
                <a:lnTo>
                  <a:pt x="101" y="2"/>
                </a:lnTo>
                <a:lnTo>
                  <a:pt x="110" y="6"/>
                </a:lnTo>
                <a:lnTo>
                  <a:pt x="117" y="11"/>
                </a:lnTo>
                <a:lnTo>
                  <a:pt x="125" y="19"/>
                </a:lnTo>
                <a:lnTo>
                  <a:pt x="138" y="26"/>
                </a:lnTo>
                <a:lnTo>
                  <a:pt x="149" y="31"/>
                </a:lnTo>
                <a:lnTo>
                  <a:pt x="158" y="44"/>
                </a:lnTo>
                <a:lnTo>
                  <a:pt x="161" y="53"/>
                </a:lnTo>
                <a:lnTo>
                  <a:pt x="161" y="61"/>
                </a:lnTo>
                <a:lnTo>
                  <a:pt x="149" y="61"/>
                </a:lnTo>
                <a:lnTo>
                  <a:pt x="145" y="50"/>
                </a:lnTo>
                <a:lnTo>
                  <a:pt x="117" y="48"/>
                </a:lnTo>
                <a:lnTo>
                  <a:pt x="110" y="42"/>
                </a:lnTo>
                <a:lnTo>
                  <a:pt x="110" y="35"/>
                </a:lnTo>
                <a:lnTo>
                  <a:pt x="101" y="31"/>
                </a:lnTo>
                <a:lnTo>
                  <a:pt x="90" y="26"/>
                </a:lnTo>
                <a:lnTo>
                  <a:pt x="71" y="22"/>
                </a:lnTo>
                <a:lnTo>
                  <a:pt x="40" y="19"/>
                </a:lnTo>
                <a:lnTo>
                  <a:pt x="18" y="19"/>
                </a:lnTo>
                <a:lnTo>
                  <a:pt x="0" y="17"/>
                </a:lnTo>
                <a:lnTo>
                  <a:pt x="7" y="9"/>
                </a:lnTo>
                <a:lnTo>
                  <a:pt x="29" y="6"/>
                </a:lnTo>
                <a:lnTo>
                  <a:pt x="46" y="2"/>
                </a:lnTo>
                <a:lnTo>
                  <a:pt x="64" y="0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62" name="Freeform 2418"/>
          <p:cNvSpPr>
            <a:spLocks/>
          </p:cNvSpPr>
          <p:nvPr/>
        </p:nvSpPr>
        <p:spPr bwMode="auto">
          <a:xfrm>
            <a:off x="1757363" y="2532063"/>
            <a:ext cx="128587" cy="47625"/>
          </a:xfrm>
          <a:custGeom>
            <a:avLst/>
            <a:gdLst>
              <a:gd name="T0" fmla="*/ 64 w 161"/>
              <a:gd name="T1" fmla="*/ 0 h 61"/>
              <a:gd name="T2" fmla="*/ 88 w 161"/>
              <a:gd name="T3" fmla="*/ 0 h 61"/>
              <a:gd name="T4" fmla="*/ 101 w 161"/>
              <a:gd name="T5" fmla="*/ 2 h 61"/>
              <a:gd name="T6" fmla="*/ 110 w 161"/>
              <a:gd name="T7" fmla="*/ 6 h 61"/>
              <a:gd name="T8" fmla="*/ 117 w 161"/>
              <a:gd name="T9" fmla="*/ 11 h 61"/>
              <a:gd name="T10" fmla="*/ 125 w 161"/>
              <a:gd name="T11" fmla="*/ 19 h 61"/>
              <a:gd name="T12" fmla="*/ 138 w 161"/>
              <a:gd name="T13" fmla="*/ 26 h 61"/>
              <a:gd name="T14" fmla="*/ 149 w 161"/>
              <a:gd name="T15" fmla="*/ 31 h 61"/>
              <a:gd name="T16" fmla="*/ 158 w 161"/>
              <a:gd name="T17" fmla="*/ 44 h 61"/>
              <a:gd name="T18" fmla="*/ 161 w 161"/>
              <a:gd name="T19" fmla="*/ 53 h 61"/>
              <a:gd name="T20" fmla="*/ 161 w 161"/>
              <a:gd name="T21" fmla="*/ 61 h 61"/>
              <a:gd name="T22" fmla="*/ 149 w 161"/>
              <a:gd name="T23" fmla="*/ 61 h 61"/>
              <a:gd name="T24" fmla="*/ 145 w 161"/>
              <a:gd name="T25" fmla="*/ 50 h 61"/>
              <a:gd name="T26" fmla="*/ 117 w 161"/>
              <a:gd name="T27" fmla="*/ 48 h 61"/>
              <a:gd name="T28" fmla="*/ 110 w 161"/>
              <a:gd name="T29" fmla="*/ 42 h 61"/>
              <a:gd name="T30" fmla="*/ 110 w 161"/>
              <a:gd name="T31" fmla="*/ 35 h 61"/>
              <a:gd name="T32" fmla="*/ 101 w 161"/>
              <a:gd name="T33" fmla="*/ 31 h 61"/>
              <a:gd name="T34" fmla="*/ 90 w 161"/>
              <a:gd name="T35" fmla="*/ 26 h 61"/>
              <a:gd name="T36" fmla="*/ 71 w 161"/>
              <a:gd name="T37" fmla="*/ 22 h 61"/>
              <a:gd name="T38" fmla="*/ 40 w 161"/>
              <a:gd name="T39" fmla="*/ 19 h 61"/>
              <a:gd name="T40" fmla="*/ 18 w 161"/>
              <a:gd name="T41" fmla="*/ 19 h 61"/>
              <a:gd name="T42" fmla="*/ 0 w 161"/>
              <a:gd name="T43" fmla="*/ 17 h 61"/>
              <a:gd name="T44" fmla="*/ 7 w 161"/>
              <a:gd name="T45" fmla="*/ 9 h 61"/>
              <a:gd name="T46" fmla="*/ 29 w 161"/>
              <a:gd name="T47" fmla="*/ 6 h 61"/>
              <a:gd name="T48" fmla="*/ 46 w 161"/>
              <a:gd name="T49" fmla="*/ 2 h 61"/>
              <a:gd name="T50" fmla="*/ 64 w 161"/>
              <a:gd name="T51" fmla="*/ 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61" h="61">
                <a:moveTo>
                  <a:pt x="64" y="0"/>
                </a:moveTo>
                <a:lnTo>
                  <a:pt x="88" y="0"/>
                </a:lnTo>
                <a:lnTo>
                  <a:pt x="101" y="2"/>
                </a:lnTo>
                <a:lnTo>
                  <a:pt x="110" y="6"/>
                </a:lnTo>
                <a:lnTo>
                  <a:pt x="117" y="11"/>
                </a:lnTo>
                <a:lnTo>
                  <a:pt x="125" y="19"/>
                </a:lnTo>
                <a:lnTo>
                  <a:pt x="138" y="26"/>
                </a:lnTo>
                <a:lnTo>
                  <a:pt x="149" y="31"/>
                </a:lnTo>
                <a:lnTo>
                  <a:pt x="158" y="44"/>
                </a:lnTo>
                <a:lnTo>
                  <a:pt x="161" y="53"/>
                </a:lnTo>
                <a:lnTo>
                  <a:pt x="161" y="61"/>
                </a:lnTo>
                <a:lnTo>
                  <a:pt x="149" y="61"/>
                </a:lnTo>
                <a:lnTo>
                  <a:pt x="145" y="50"/>
                </a:lnTo>
                <a:lnTo>
                  <a:pt x="117" y="48"/>
                </a:lnTo>
                <a:lnTo>
                  <a:pt x="110" y="42"/>
                </a:lnTo>
                <a:lnTo>
                  <a:pt x="110" y="35"/>
                </a:lnTo>
                <a:lnTo>
                  <a:pt x="101" y="31"/>
                </a:lnTo>
                <a:lnTo>
                  <a:pt x="90" y="26"/>
                </a:lnTo>
                <a:lnTo>
                  <a:pt x="71" y="22"/>
                </a:lnTo>
                <a:lnTo>
                  <a:pt x="40" y="19"/>
                </a:lnTo>
                <a:lnTo>
                  <a:pt x="18" y="19"/>
                </a:lnTo>
                <a:lnTo>
                  <a:pt x="0" y="17"/>
                </a:lnTo>
                <a:lnTo>
                  <a:pt x="7" y="9"/>
                </a:lnTo>
                <a:lnTo>
                  <a:pt x="29" y="6"/>
                </a:lnTo>
                <a:lnTo>
                  <a:pt x="46" y="2"/>
                </a:lnTo>
                <a:lnTo>
                  <a:pt x="64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63" name="Freeform 2419"/>
          <p:cNvSpPr>
            <a:spLocks/>
          </p:cNvSpPr>
          <p:nvPr/>
        </p:nvSpPr>
        <p:spPr bwMode="auto">
          <a:xfrm>
            <a:off x="1712913" y="2532063"/>
            <a:ext cx="122237" cy="20637"/>
          </a:xfrm>
          <a:custGeom>
            <a:avLst/>
            <a:gdLst>
              <a:gd name="T0" fmla="*/ 0 w 154"/>
              <a:gd name="T1" fmla="*/ 28 h 28"/>
              <a:gd name="T2" fmla="*/ 1 w 154"/>
              <a:gd name="T3" fmla="*/ 28 h 28"/>
              <a:gd name="T4" fmla="*/ 9 w 154"/>
              <a:gd name="T5" fmla="*/ 26 h 28"/>
              <a:gd name="T6" fmla="*/ 12 w 154"/>
              <a:gd name="T7" fmla="*/ 26 h 28"/>
              <a:gd name="T8" fmla="*/ 20 w 154"/>
              <a:gd name="T9" fmla="*/ 22 h 28"/>
              <a:gd name="T10" fmla="*/ 23 w 154"/>
              <a:gd name="T11" fmla="*/ 19 h 28"/>
              <a:gd name="T12" fmla="*/ 27 w 154"/>
              <a:gd name="T13" fmla="*/ 15 h 28"/>
              <a:gd name="T14" fmla="*/ 29 w 154"/>
              <a:gd name="T15" fmla="*/ 11 h 28"/>
              <a:gd name="T16" fmla="*/ 38 w 154"/>
              <a:gd name="T17" fmla="*/ 8 h 28"/>
              <a:gd name="T18" fmla="*/ 44 w 154"/>
              <a:gd name="T19" fmla="*/ 6 h 28"/>
              <a:gd name="T20" fmla="*/ 57 w 154"/>
              <a:gd name="T21" fmla="*/ 2 h 28"/>
              <a:gd name="T22" fmla="*/ 66 w 154"/>
              <a:gd name="T23" fmla="*/ 0 h 28"/>
              <a:gd name="T24" fmla="*/ 71 w 154"/>
              <a:gd name="T25" fmla="*/ 0 h 28"/>
              <a:gd name="T26" fmla="*/ 84 w 154"/>
              <a:gd name="T27" fmla="*/ 0 h 28"/>
              <a:gd name="T28" fmla="*/ 90 w 154"/>
              <a:gd name="T29" fmla="*/ 0 h 28"/>
              <a:gd name="T30" fmla="*/ 99 w 154"/>
              <a:gd name="T31" fmla="*/ 0 h 28"/>
              <a:gd name="T32" fmla="*/ 108 w 154"/>
              <a:gd name="T33" fmla="*/ 0 h 28"/>
              <a:gd name="T34" fmla="*/ 119 w 154"/>
              <a:gd name="T35" fmla="*/ 0 h 28"/>
              <a:gd name="T36" fmla="*/ 130 w 154"/>
              <a:gd name="T37" fmla="*/ 0 h 28"/>
              <a:gd name="T38" fmla="*/ 138 w 154"/>
              <a:gd name="T39" fmla="*/ 0 h 28"/>
              <a:gd name="T40" fmla="*/ 147 w 154"/>
              <a:gd name="T41" fmla="*/ 0 h 28"/>
              <a:gd name="T42" fmla="*/ 152 w 154"/>
              <a:gd name="T43" fmla="*/ 0 h 28"/>
              <a:gd name="T44" fmla="*/ 154 w 154"/>
              <a:gd name="T45" fmla="*/ 0 h 28"/>
              <a:gd name="T46" fmla="*/ 154 w 154"/>
              <a:gd name="T47" fmla="*/ 0 h 28"/>
              <a:gd name="T48" fmla="*/ 150 w 154"/>
              <a:gd name="T49" fmla="*/ 2 h 28"/>
              <a:gd name="T50" fmla="*/ 141 w 154"/>
              <a:gd name="T51" fmla="*/ 2 h 28"/>
              <a:gd name="T52" fmla="*/ 128 w 154"/>
              <a:gd name="T53" fmla="*/ 6 h 28"/>
              <a:gd name="T54" fmla="*/ 115 w 154"/>
              <a:gd name="T55" fmla="*/ 8 h 28"/>
              <a:gd name="T56" fmla="*/ 112 w 154"/>
              <a:gd name="T57" fmla="*/ 8 h 28"/>
              <a:gd name="T58" fmla="*/ 106 w 154"/>
              <a:gd name="T59" fmla="*/ 9 h 28"/>
              <a:gd name="T60" fmla="*/ 104 w 154"/>
              <a:gd name="T61" fmla="*/ 11 h 28"/>
              <a:gd name="T62" fmla="*/ 103 w 154"/>
              <a:gd name="T63" fmla="*/ 13 h 28"/>
              <a:gd name="T64" fmla="*/ 93 w 154"/>
              <a:gd name="T65" fmla="*/ 17 h 28"/>
              <a:gd name="T66" fmla="*/ 82 w 154"/>
              <a:gd name="T67" fmla="*/ 19 h 28"/>
              <a:gd name="T68" fmla="*/ 69 w 154"/>
              <a:gd name="T69" fmla="*/ 22 h 28"/>
              <a:gd name="T70" fmla="*/ 60 w 154"/>
              <a:gd name="T71" fmla="*/ 24 h 28"/>
              <a:gd name="T72" fmla="*/ 51 w 154"/>
              <a:gd name="T73" fmla="*/ 24 h 28"/>
              <a:gd name="T74" fmla="*/ 40 w 154"/>
              <a:gd name="T75" fmla="*/ 26 h 28"/>
              <a:gd name="T76" fmla="*/ 25 w 154"/>
              <a:gd name="T77" fmla="*/ 28 h 28"/>
              <a:gd name="T78" fmla="*/ 18 w 154"/>
              <a:gd name="T79" fmla="*/ 28 h 28"/>
              <a:gd name="T80" fmla="*/ 7 w 154"/>
              <a:gd name="T81" fmla="*/ 28 h 28"/>
              <a:gd name="T82" fmla="*/ 1 w 154"/>
              <a:gd name="T83" fmla="*/ 28 h 28"/>
              <a:gd name="T84" fmla="*/ 0 w 154"/>
              <a:gd name="T85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4" h="28">
                <a:moveTo>
                  <a:pt x="0" y="28"/>
                </a:moveTo>
                <a:lnTo>
                  <a:pt x="0" y="28"/>
                </a:lnTo>
                <a:lnTo>
                  <a:pt x="1" y="28"/>
                </a:lnTo>
                <a:lnTo>
                  <a:pt x="1" y="28"/>
                </a:lnTo>
                <a:lnTo>
                  <a:pt x="5" y="28"/>
                </a:lnTo>
                <a:lnTo>
                  <a:pt x="9" y="26"/>
                </a:lnTo>
                <a:lnTo>
                  <a:pt x="11" y="26"/>
                </a:lnTo>
                <a:lnTo>
                  <a:pt x="12" y="26"/>
                </a:lnTo>
                <a:lnTo>
                  <a:pt x="16" y="24"/>
                </a:lnTo>
                <a:lnTo>
                  <a:pt x="20" y="22"/>
                </a:lnTo>
                <a:lnTo>
                  <a:pt x="22" y="20"/>
                </a:lnTo>
                <a:lnTo>
                  <a:pt x="23" y="19"/>
                </a:lnTo>
                <a:lnTo>
                  <a:pt x="25" y="17"/>
                </a:lnTo>
                <a:lnTo>
                  <a:pt x="27" y="15"/>
                </a:lnTo>
                <a:lnTo>
                  <a:pt x="27" y="13"/>
                </a:lnTo>
                <a:lnTo>
                  <a:pt x="29" y="11"/>
                </a:lnTo>
                <a:lnTo>
                  <a:pt x="33" y="9"/>
                </a:lnTo>
                <a:lnTo>
                  <a:pt x="38" y="8"/>
                </a:lnTo>
                <a:lnTo>
                  <a:pt x="40" y="6"/>
                </a:lnTo>
                <a:lnTo>
                  <a:pt x="44" y="6"/>
                </a:lnTo>
                <a:lnTo>
                  <a:pt x="51" y="4"/>
                </a:lnTo>
                <a:lnTo>
                  <a:pt x="57" y="2"/>
                </a:lnTo>
                <a:lnTo>
                  <a:pt x="60" y="2"/>
                </a:lnTo>
                <a:lnTo>
                  <a:pt x="66" y="0"/>
                </a:lnTo>
                <a:lnTo>
                  <a:pt x="68" y="0"/>
                </a:lnTo>
                <a:lnTo>
                  <a:pt x="71" y="0"/>
                </a:lnTo>
                <a:lnTo>
                  <a:pt x="77" y="0"/>
                </a:lnTo>
                <a:lnTo>
                  <a:pt x="84" y="0"/>
                </a:lnTo>
                <a:lnTo>
                  <a:pt x="88" y="0"/>
                </a:lnTo>
                <a:lnTo>
                  <a:pt x="90" y="0"/>
                </a:lnTo>
                <a:lnTo>
                  <a:pt x="95" y="0"/>
                </a:lnTo>
                <a:lnTo>
                  <a:pt x="99" y="0"/>
                </a:lnTo>
                <a:lnTo>
                  <a:pt x="103" y="0"/>
                </a:lnTo>
                <a:lnTo>
                  <a:pt x="108" y="0"/>
                </a:lnTo>
                <a:lnTo>
                  <a:pt x="114" y="0"/>
                </a:lnTo>
                <a:lnTo>
                  <a:pt x="119" y="0"/>
                </a:lnTo>
                <a:lnTo>
                  <a:pt x="125" y="0"/>
                </a:lnTo>
                <a:lnTo>
                  <a:pt x="130" y="0"/>
                </a:lnTo>
                <a:lnTo>
                  <a:pt x="134" y="0"/>
                </a:lnTo>
                <a:lnTo>
                  <a:pt x="138" y="0"/>
                </a:lnTo>
                <a:lnTo>
                  <a:pt x="143" y="0"/>
                </a:lnTo>
                <a:lnTo>
                  <a:pt x="147" y="0"/>
                </a:lnTo>
                <a:lnTo>
                  <a:pt x="150" y="0"/>
                </a:lnTo>
                <a:lnTo>
                  <a:pt x="152" y="0"/>
                </a:lnTo>
                <a:lnTo>
                  <a:pt x="154" y="0"/>
                </a:lnTo>
                <a:lnTo>
                  <a:pt x="154" y="0"/>
                </a:lnTo>
                <a:lnTo>
                  <a:pt x="154" y="0"/>
                </a:lnTo>
                <a:lnTo>
                  <a:pt x="154" y="0"/>
                </a:lnTo>
                <a:lnTo>
                  <a:pt x="152" y="2"/>
                </a:lnTo>
                <a:lnTo>
                  <a:pt x="150" y="2"/>
                </a:lnTo>
                <a:lnTo>
                  <a:pt x="147" y="2"/>
                </a:lnTo>
                <a:lnTo>
                  <a:pt x="141" y="2"/>
                </a:lnTo>
                <a:lnTo>
                  <a:pt x="136" y="4"/>
                </a:lnTo>
                <a:lnTo>
                  <a:pt x="128" y="6"/>
                </a:lnTo>
                <a:lnTo>
                  <a:pt x="121" y="6"/>
                </a:lnTo>
                <a:lnTo>
                  <a:pt x="115" y="8"/>
                </a:lnTo>
                <a:lnTo>
                  <a:pt x="114" y="8"/>
                </a:lnTo>
                <a:lnTo>
                  <a:pt x="112" y="8"/>
                </a:lnTo>
                <a:lnTo>
                  <a:pt x="110" y="8"/>
                </a:lnTo>
                <a:lnTo>
                  <a:pt x="106" y="9"/>
                </a:lnTo>
                <a:lnTo>
                  <a:pt x="106" y="9"/>
                </a:lnTo>
                <a:lnTo>
                  <a:pt x="104" y="11"/>
                </a:lnTo>
                <a:lnTo>
                  <a:pt x="103" y="13"/>
                </a:lnTo>
                <a:lnTo>
                  <a:pt x="103" y="13"/>
                </a:lnTo>
                <a:lnTo>
                  <a:pt x="101" y="13"/>
                </a:lnTo>
                <a:lnTo>
                  <a:pt x="93" y="17"/>
                </a:lnTo>
                <a:lnTo>
                  <a:pt x="86" y="19"/>
                </a:lnTo>
                <a:lnTo>
                  <a:pt x="82" y="19"/>
                </a:lnTo>
                <a:lnTo>
                  <a:pt x="77" y="20"/>
                </a:lnTo>
                <a:lnTo>
                  <a:pt x="69" y="22"/>
                </a:lnTo>
                <a:lnTo>
                  <a:pt x="66" y="22"/>
                </a:lnTo>
                <a:lnTo>
                  <a:pt x="60" y="24"/>
                </a:lnTo>
                <a:lnTo>
                  <a:pt x="57" y="24"/>
                </a:lnTo>
                <a:lnTo>
                  <a:pt x="51" y="24"/>
                </a:lnTo>
                <a:lnTo>
                  <a:pt x="46" y="26"/>
                </a:lnTo>
                <a:lnTo>
                  <a:pt x="40" y="26"/>
                </a:lnTo>
                <a:lnTo>
                  <a:pt x="33" y="28"/>
                </a:lnTo>
                <a:lnTo>
                  <a:pt x="25" y="28"/>
                </a:lnTo>
                <a:lnTo>
                  <a:pt x="22" y="28"/>
                </a:lnTo>
                <a:lnTo>
                  <a:pt x="18" y="28"/>
                </a:lnTo>
                <a:lnTo>
                  <a:pt x="12" y="28"/>
                </a:lnTo>
                <a:lnTo>
                  <a:pt x="7" y="28"/>
                </a:lnTo>
                <a:lnTo>
                  <a:pt x="3" y="28"/>
                </a:lnTo>
                <a:lnTo>
                  <a:pt x="1" y="28"/>
                </a:lnTo>
                <a:lnTo>
                  <a:pt x="0" y="28"/>
                </a:lnTo>
                <a:lnTo>
                  <a:pt x="0" y="28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64" name="Freeform 2420"/>
          <p:cNvSpPr>
            <a:spLocks/>
          </p:cNvSpPr>
          <p:nvPr/>
        </p:nvSpPr>
        <p:spPr bwMode="auto">
          <a:xfrm>
            <a:off x="1712913" y="2532063"/>
            <a:ext cx="122237" cy="20637"/>
          </a:xfrm>
          <a:custGeom>
            <a:avLst/>
            <a:gdLst>
              <a:gd name="T0" fmla="*/ 0 w 154"/>
              <a:gd name="T1" fmla="*/ 28 h 28"/>
              <a:gd name="T2" fmla="*/ 1 w 154"/>
              <a:gd name="T3" fmla="*/ 28 h 28"/>
              <a:gd name="T4" fmla="*/ 9 w 154"/>
              <a:gd name="T5" fmla="*/ 26 h 28"/>
              <a:gd name="T6" fmla="*/ 12 w 154"/>
              <a:gd name="T7" fmla="*/ 26 h 28"/>
              <a:gd name="T8" fmla="*/ 20 w 154"/>
              <a:gd name="T9" fmla="*/ 22 h 28"/>
              <a:gd name="T10" fmla="*/ 23 w 154"/>
              <a:gd name="T11" fmla="*/ 19 h 28"/>
              <a:gd name="T12" fmla="*/ 27 w 154"/>
              <a:gd name="T13" fmla="*/ 15 h 28"/>
              <a:gd name="T14" fmla="*/ 29 w 154"/>
              <a:gd name="T15" fmla="*/ 11 h 28"/>
              <a:gd name="T16" fmla="*/ 38 w 154"/>
              <a:gd name="T17" fmla="*/ 8 h 28"/>
              <a:gd name="T18" fmla="*/ 44 w 154"/>
              <a:gd name="T19" fmla="*/ 6 h 28"/>
              <a:gd name="T20" fmla="*/ 57 w 154"/>
              <a:gd name="T21" fmla="*/ 2 h 28"/>
              <a:gd name="T22" fmla="*/ 66 w 154"/>
              <a:gd name="T23" fmla="*/ 0 h 28"/>
              <a:gd name="T24" fmla="*/ 71 w 154"/>
              <a:gd name="T25" fmla="*/ 0 h 28"/>
              <a:gd name="T26" fmla="*/ 84 w 154"/>
              <a:gd name="T27" fmla="*/ 0 h 28"/>
              <a:gd name="T28" fmla="*/ 90 w 154"/>
              <a:gd name="T29" fmla="*/ 0 h 28"/>
              <a:gd name="T30" fmla="*/ 99 w 154"/>
              <a:gd name="T31" fmla="*/ 0 h 28"/>
              <a:gd name="T32" fmla="*/ 108 w 154"/>
              <a:gd name="T33" fmla="*/ 0 h 28"/>
              <a:gd name="T34" fmla="*/ 119 w 154"/>
              <a:gd name="T35" fmla="*/ 0 h 28"/>
              <a:gd name="T36" fmla="*/ 130 w 154"/>
              <a:gd name="T37" fmla="*/ 0 h 28"/>
              <a:gd name="T38" fmla="*/ 138 w 154"/>
              <a:gd name="T39" fmla="*/ 0 h 28"/>
              <a:gd name="T40" fmla="*/ 147 w 154"/>
              <a:gd name="T41" fmla="*/ 0 h 28"/>
              <a:gd name="T42" fmla="*/ 152 w 154"/>
              <a:gd name="T43" fmla="*/ 0 h 28"/>
              <a:gd name="T44" fmla="*/ 154 w 154"/>
              <a:gd name="T45" fmla="*/ 0 h 28"/>
              <a:gd name="T46" fmla="*/ 154 w 154"/>
              <a:gd name="T47" fmla="*/ 0 h 28"/>
              <a:gd name="T48" fmla="*/ 150 w 154"/>
              <a:gd name="T49" fmla="*/ 2 h 28"/>
              <a:gd name="T50" fmla="*/ 141 w 154"/>
              <a:gd name="T51" fmla="*/ 2 h 28"/>
              <a:gd name="T52" fmla="*/ 128 w 154"/>
              <a:gd name="T53" fmla="*/ 6 h 28"/>
              <a:gd name="T54" fmla="*/ 115 w 154"/>
              <a:gd name="T55" fmla="*/ 8 h 28"/>
              <a:gd name="T56" fmla="*/ 112 w 154"/>
              <a:gd name="T57" fmla="*/ 8 h 28"/>
              <a:gd name="T58" fmla="*/ 106 w 154"/>
              <a:gd name="T59" fmla="*/ 9 h 28"/>
              <a:gd name="T60" fmla="*/ 104 w 154"/>
              <a:gd name="T61" fmla="*/ 11 h 28"/>
              <a:gd name="T62" fmla="*/ 103 w 154"/>
              <a:gd name="T63" fmla="*/ 13 h 28"/>
              <a:gd name="T64" fmla="*/ 93 w 154"/>
              <a:gd name="T65" fmla="*/ 17 h 28"/>
              <a:gd name="T66" fmla="*/ 82 w 154"/>
              <a:gd name="T67" fmla="*/ 19 h 28"/>
              <a:gd name="T68" fmla="*/ 69 w 154"/>
              <a:gd name="T69" fmla="*/ 22 h 28"/>
              <a:gd name="T70" fmla="*/ 60 w 154"/>
              <a:gd name="T71" fmla="*/ 24 h 28"/>
              <a:gd name="T72" fmla="*/ 51 w 154"/>
              <a:gd name="T73" fmla="*/ 24 h 28"/>
              <a:gd name="T74" fmla="*/ 40 w 154"/>
              <a:gd name="T75" fmla="*/ 26 h 28"/>
              <a:gd name="T76" fmla="*/ 25 w 154"/>
              <a:gd name="T77" fmla="*/ 28 h 28"/>
              <a:gd name="T78" fmla="*/ 18 w 154"/>
              <a:gd name="T79" fmla="*/ 28 h 28"/>
              <a:gd name="T80" fmla="*/ 7 w 154"/>
              <a:gd name="T81" fmla="*/ 28 h 28"/>
              <a:gd name="T82" fmla="*/ 1 w 154"/>
              <a:gd name="T83" fmla="*/ 28 h 28"/>
              <a:gd name="T84" fmla="*/ 0 w 154"/>
              <a:gd name="T85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4" h="28">
                <a:moveTo>
                  <a:pt x="0" y="28"/>
                </a:moveTo>
                <a:lnTo>
                  <a:pt x="0" y="28"/>
                </a:lnTo>
                <a:lnTo>
                  <a:pt x="1" y="28"/>
                </a:lnTo>
                <a:lnTo>
                  <a:pt x="1" y="28"/>
                </a:lnTo>
                <a:lnTo>
                  <a:pt x="5" y="28"/>
                </a:lnTo>
                <a:lnTo>
                  <a:pt x="9" y="26"/>
                </a:lnTo>
                <a:lnTo>
                  <a:pt x="11" y="26"/>
                </a:lnTo>
                <a:lnTo>
                  <a:pt x="12" y="26"/>
                </a:lnTo>
                <a:lnTo>
                  <a:pt x="16" y="24"/>
                </a:lnTo>
                <a:lnTo>
                  <a:pt x="20" y="22"/>
                </a:lnTo>
                <a:lnTo>
                  <a:pt x="22" y="20"/>
                </a:lnTo>
                <a:lnTo>
                  <a:pt x="23" y="19"/>
                </a:lnTo>
                <a:lnTo>
                  <a:pt x="25" y="17"/>
                </a:lnTo>
                <a:lnTo>
                  <a:pt x="27" y="15"/>
                </a:lnTo>
                <a:lnTo>
                  <a:pt x="27" y="13"/>
                </a:lnTo>
                <a:lnTo>
                  <a:pt x="29" y="11"/>
                </a:lnTo>
                <a:lnTo>
                  <a:pt x="33" y="9"/>
                </a:lnTo>
                <a:lnTo>
                  <a:pt x="38" y="8"/>
                </a:lnTo>
                <a:lnTo>
                  <a:pt x="40" y="6"/>
                </a:lnTo>
                <a:lnTo>
                  <a:pt x="44" y="6"/>
                </a:lnTo>
                <a:lnTo>
                  <a:pt x="51" y="4"/>
                </a:lnTo>
                <a:lnTo>
                  <a:pt x="57" y="2"/>
                </a:lnTo>
                <a:lnTo>
                  <a:pt x="60" y="2"/>
                </a:lnTo>
                <a:lnTo>
                  <a:pt x="66" y="0"/>
                </a:lnTo>
                <a:lnTo>
                  <a:pt x="68" y="0"/>
                </a:lnTo>
                <a:lnTo>
                  <a:pt x="71" y="0"/>
                </a:lnTo>
                <a:lnTo>
                  <a:pt x="77" y="0"/>
                </a:lnTo>
                <a:lnTo>
                  <a:pt x="84" y="0"/>
                </a:lnTo>
                <a:lnTo>
                  <a:pt x="88" y="0"/>
                </a:lnTo>
                <a:lnTo>
                  <a:pt x="90" y="0"/>
                </a:lnTo>
                <a:lnTo>
                  <a:pt x="95" y="0"/>
                </a:lnTo>
                <a:lnTo>
                  <a:pt x="99" y="0"/>
                </a:lnTo>
                <a:lnTo>
                  <a:pt x="103" y="0"/>
                </a:lnTo>
                <a:lnTo>
                  <a:pt x="108" y="0"/>
                </a:lnTo>
                <a:lnTo>
                  <a:pt x="114" y="0"/>
                </a:lnTo>
                <a:lnTo>
                  <a:pt x="119" y="0"/>
                </a:lnTo>
                <a:lnTo>
                  <a:pt x="125" y="0"/>
                </a:lnTo>
                <a:lnTo>
                  <a:pt x="130" y="0"/>
                </a:lnTo>
                <a:lnTo>
                  <a:pt x="134" y="0"/>
                </a:lnTo>
                <a:lnTo>
                  <a:pt x="138" y="0"/>
                </a:lnTo>
                <a:lnTo>
                  <a:pt x="143" y="0"/>
                </a:lnTo>
                <a:lnTo>
                  <a:pt x="147" y="0"/>
                </a:lnTo>
                <a:lnTo>
                  <a:pt x="150" y="0"/>
                </a:lnTo>
                <a:lnTo>
                  <a:pt x="152" y="0"/>
                </a:lnTo>
                <a:lnTo>
                  <a:pt x="154" y="0"/>
                </a:lnTo>
                <a:lnTo>
                  <a:pt x="154" y="0"/>
                </a:lnTo>
                <a:lnTo>
                  <a:pt x="154" y="0"/>
                </a:lnTo>
                <a:lnTo>
                  <a:pt x="154" y="0"/>
                </a:lnTo>
                <a:lnTo>
                  <a:pt x="152" y="2"/>
                </a:lnTo>
                <a:lnTo>
                  <a:pt x="150" y="2"/>
                </a:lnTo>
                <a:lnTo>
                  <a:pt x="147" y="2"/>
                </a:lnTo>
                <a:lnTo>
                  <a:pt x="141" y="2"/>
                </a:lnTo>
                <a:lnTo>
                  <a:pt x="136" y="4"/>
                </a:lnTo>
                <a:lnTo>
                  <a:pt x="128" y="6"/>
                </a:lnTo>
                <a:lnTo>
                  <a:pt x="121" y="6"/>
                </a:lnTo>
                <a:lnTo>
                  <a:pt x="115" y="8"/>
                </a:lnTo>
                <a:lnTo>
                  <a:pt x="114" y="8"/>
                </a:lnTo>
                <a:lnTo>
                  <a:pt x="112" y="8"/>
                </a:lnTo>
                <a:lnTo>
                  <a:pt x="110" y="8"/>
                </a:lnTo>
                <a:lnTo>
                  <a:pt x="106" y="9"/>
                </a:lnTo>
                <a:lnTo>
                  <a:pt x="106" y="9"/>
                </a:lnTo>
                <a:lnTo>
                  <a:pt x="104" y="11"/>
                </a:lnTo>
                <a:lnTo>
                  <a:pt x="103" y="13"/>
                </a:lnTo>
                <a:lnTo>
                  <a:pt x="103" y="13"/>
                </a:lnTo>
                <a:lnTo>
                  <a:pt x="101" y="13"/>
                </a:lnTo>
                <a:lnTo>
                  <a:pt x="93" y="17"/>
                </a:lnTo>
                <a:lnTo>
                  <a:pt x="86" y="19"/>
                </a:lnTo>
                <a:lnTo>
                  <a:pt x="82" y="19"/>
                </a:lnTo>
                <a:lnTo>
                  <a:pt x="77" y="20"/>
                </a:lnTo>
                <a:lnTo>
                  <a:pt x="69" y="22"/>
                </a:lnTo>
                <a:lnTo>
                  <a:pt x="66" y="22"/>
                </a:lnTo>
                <a:lnTo>
                  <a:pt x="60" y="24"/>
                </a:lnTo>
                <a:lnTo>
                  <a:pt x="57" y="24"/>
                </a:lnTo>
                <a:lnTo>
                  <a:pt x="51" y="24"/>
                </a:lnTo>
                <a:lnTo>
                  <a:pt x="46" y="26"/>
                </a:lnTo>
                <a:lnTo>
                  <a:pt x="40" y="26"/>
                </a:lnTo>
                <a:lnTo>
                  <a:pt x="33" y="28"/>
                </a:lnTo>
                <a:lnTo>
                  <a:pt x="25" y="28"/>
                </a:lnTo>
                <a:lnTo>
                  <a:pt x="22" y="28"/>
                </a:lnTo>
                <a:lnTo>
                  <a:pt x="18" y="28"/>
                </a:lnTo>
                <a:lnTo>
                  <a:pt x="12" y="28"/>
                </a:lnTo>
                <a:lnTo>
                  <a:pt x="7" y="28"/>
                </a:lnTo>
                <a:lnTo>
                  <a:pt x="3" y="28"/>
                </a:lnTo>
                <a:lnTo>
                  <a:pt x="1" y="28"/>
                </a:lnTo>
                <a:lnTo>
                  <a:pt x="0" y="28"/>
                </a:lnTo>
                <a:lnTo>
                  <a:pt x="0" y="28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65" name="Freeform 2421"/>
          <p:cNvSpPr>
            <a:spLocks/>
          </p:cNvSpPr>
          <p:nvPr/>
        </p:nvSpPr>
        <p:spPr bwMode="auto">
          <a:xfrm>
            <a:off x="1731963" y="2533650"/>
            <a:ext cx="63500" cy="17463"/>
          </a:xfrm>
          <a:custGeom>
            <a:avLst/>
            <a:gdLst>
              <a:gd name="T0" fmla="*/ 0 w 81"/>
              <a:gd name="T1" fmla="*/ 24 h 24"/>
              <a:gd name="T2" fmla="*/ 10 w 81"/>
              <a:gd name="T3" fmla="*/ 20 h 24"/>
              <a:gd name="T4" fmla="*/ 17 w 81"/>
              <a:gd name="T5" fmla="*/ 17 h 24"/>
              <a:gd name="T6" fmla="*/ 24 w 81"/>
              <a:gd name="T7" fmla="*/ 13 h 24"/>
              <a:gd name="T8" fmla="*/ 43 w 81"/>
              <a:gd name="T9" fmla="*/ 9 h 24"/>
              <a:gd name="T10" fmla="*/ 54 w 81"/>
              <a:gd name="T11" fmla="*/ 6 h 24"/>
              <a:gd name="T12" fmla="*/ 67 w 81"/>
              <a:gd name="T13" fmla="*/ 4 h 24"/>
              <a:gd name="T14" fmla="*/ 81 w 81"/>
              <a:gd name="T1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1" h="24">
                <a:moveTo>
                  <a:pt x="0" y="24"/>
                </a:moveTo>
                <a:lnTo>
                  <a:pt x="10" y="20"/>
                </a:lnTo>
                <a:lnTo>
                  <a:pt x="17" y="17"/>
                </a:lnTo>
                <a:lnTo>
                  <a:pt x="24" y="13"/>
                </a:lnTo>
                <a:lnTo>
                  <a:pt x="43" y="9"/>
                </a:lnTo>
                <a:lnTo>
                  <a:pt x="54" y="6"/>
                </a:lnTo>
                <a:lnTo>
                  <a:pt x="67" y="4"/>
                </a:lnTo>
                <a:lnTo>
                  <a:pt x="81" y="0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66" name="Freeform 2422"/>
          <p:cNvSpPr>
            <a:spLocks/>
          </p:cNvSpPr>
          <p:nvPr/>
        </p:nvSpPr>
        <p:spPr bwMode="auto">
          <a:xfrm>
            <a:off x="1873250" y="2425700"/>
            <a:ext cx="119063" cy="41275"/>
          </a:xfrm>
          <a:custGeom>
            <a:avLst/>
            <a:gdLst>
              <a:gd name="T0" fmla="*/ 86 w 147"/>
              <a:gd name="T1" fmla="*/ 0 h 51"/>
              <a:gd name="T2" fmla="*/ 64 w 147"/>
              <a:gd name="T3" fmla="*/ 0 h 51"/>
              <a:gd name="T4" fmla="*/ 53 w 147"/>
              <a:gd name="T5" fmla="*/ 2 h 51"/>
              <a:gd name="T6" fmla="*/ 46 w 147"/>
              <a:gd name="T7" fmla="*/ 3 h 51"/>
              <a:gd name="T8" fmla="*/ 38 w 147"/>
              <a:gd name="T9" fmla="*/ 9 h 51"/>
              <a:gd name="T10" fmla="*/ 31 w 147"/>
              <a:gd name="T11" fmla="*/ 15 h 51"/>
              <a:gd name="T12" fmla="*/ 20 w 147"/>
              <a:gd name="T13" fmla="*/ 22 h 51"/>
              <a:gd name="T14" fmla="*/ 11 w 147"/>
              <a:gd name="T15" fmla="*/ 27 h 51"/>
              <a:gd name="T16" fmla="*/ 2 w 147"/>
              <a:gd name="T17" fmla="*/ 38 h 51"/>
              <a:gd name="T18" fmla="*/ 0 w 147"/>
              <a:gd name="T19" fmla="*/ 44 h 51"/>
              <a:gd name="T20" fmla="*/ 0 w 147"/>
              <a:gd name="T21" fmla="*/ 51 h 51"/>
              <a:gd name="T22" fmla="*/ 11 w 147"/>
              <a:gd name="T23" fmla="*/ 51 h 51"/>
              <a:gd name="T24" fmla="*/ 13 w 147"/>
              <a:gd name="T25" fmla="*/ 42 h 51"/>
              <a:gd name="T26" fmla="*/ 38 w 147"/>
              <a:gd name="T27" fmla="*/ 40 h 51"/>
              <a:gd name="T28" fmla="*/ 46 w 147"/>
              <a:gd name="T29" fmla="*/ 35 h 51"/>
              <a:gd name="T30" fmla="*/ 46 w 147"/>
              <a:gd name="T31" fmla="*/ 29 h 51"/>
              <a:gd name="T32" fmla="*/ 53 w 147"/>
              <a:gd name="T33" fmla="*/ 26 h 51"/>
              <a:gd name="T34" fmla="*/ 62 w 147"/>
              <a:gd name="T35" fmla="*/ 22 h 51"/>
              <a:gd name="T36" fmla="*/ 81 w 147"/>
              <a:gd name="T37" fmla="*/ 18 h 51"/>
              <a:gd name="T38" fmla="*/ 110 w 147"/>
              <a:gd name="T39" fmla="*/ 15 h 51"/>
              <a:gd name="T40" fmla="*/ 128 w 147"/>
              <a:gd name="T41" fmla="*/ 15 h 51"/>
              <a:gd name="T42" fmla="*/ 147 w 147"/>
              <a:gd name="T43" fmla="*/ 13 h 51"/>
              <a:gd name="T44" fmla="*/ 138 w 147"/>
              <a:gd name="T45" fmla="*/ 7 h 51"/>
              <a:gd name="T46" fmla="*/ 119 w 147"/>
              <a:gd name="T47" fmla="*/ 5 h 51"/>
              <a:gd name="T48" fmla="*/ 103 w 147"/>
              <a:gd name="T49" fmla="*/ 2 h 51"/>
              <a:gd name="T50" fmla="*/ 86 w 147"/>
              <a:gd name="T51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47" h="51">
                <a:moveTo>
                  <a:pt x="86" y="0"/>
                </a:moveTo>
                <a:lnTo>
                  <a:pt x="64" y="0"/>
                </a:lnTo>
                <a:lnTo>
                  <a:pt x="53" y="2"/>
                </a:lnTo>
                <a:lnTo>
                  <a:pt x="46" y="3"/>
                </a:lnTo>
                <a:lnTo>
                  <a:pt x="38" y="9"/>
                </a:lnTo>
                <a:lnTo>
                  <a:pt x="31" y="15"/>
                </a:lnTo>
                <a:lnTo>
                  <a:pt x="20" y="22"/>
                </a:lnTo>
                <a:lnTo>
                  <a:pt x="11" y="27"/>
                </a:lnTo>
                <a:lnTo>
                  <a:pt x="2" y="38"/>
                </a:lnTo>
                <a:lnTo>
                  <a:pt x="0" y="44"/>
                </a:lnTo>
                <a:lnTo>
                  <a:pt x="0" y="51"/>
                </a:lnTo>
                <a:lnTo>
                  <a:pt x="11" y="51"/>
                </a:lnTo>
                <a:lnTo>
                  <a:pt x="13" y="42"/>
                </a:lnTo>
                <a:lnTo>
                  <a:pt x="38" y="40"/>
                </a:lnTo>
                <a:lnTo>
                  <a:pt x="46" y="35"/>
                </a:lnTo>
                <a:lnTo>
                  <a:pt x="46" y="29"/>
                </a:lnTo>
                <a:lnTo>
                  <a:pt x="53" y="26"/>
                </a:lnTo>
                <a:lnTo>
                  <a:pt x="62" y="22"/>
                </a:lnTo>
                <a:lnTo>
                  <a:pt x="81" y="18"/>
                </a:lnTo>
                <a:lnTo>
                  <a:pt x="110" y="15"/>
                </a:lnTo>
                <a:lnTo>
                  <a:pt x="128" y="15"/>
                </a:lnTo>
                <a:lnTo>
                  <a:pt x="147" y="13"/>
                </a:lnTo>
                <a:lnTo>
                  <a:pt x="138" y="7"/>
                </a:lnTo>
                <a:lnTo>
                  <a:pt x="119" y="5"/>
                </a:lnTo>
                <a:lnTo>
                  <a:pt x="103" y="2"/>
                </a:lnTo>
                <a:lnTo>
                  <a:pt x="86" y="0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67" name="Freeform 2423"/>
          <p:cNvSpPr>
            <a:spLocks/>
          </p:cNvSpPr>
          <p:nvPr/>
        </p:nvSpPr>
        <p:spPr bwMode="auto">
          <a:xfrm>
            <a:off x="1873250" y="2425700"/>
            <a:ext cx="119063" cy="41275"/>
          </a:xfrm>
          <a:custGeom>
            <a:avLst/>
            <a:gdLst>
              <a:gd name="T0" fmla="*/ 86 w 147"/>
              <a:gd name="T1" fmla="*/ 0 h 51"/>
              <a:gd name="T2" fmla="*/ 64 w 147"/>
              <a:gd name="T3" fmla="*/ 0 h 51"/>
              <a:gd name="T4" fmla="*/ 53 w 147"/>
              <a:gd name="T5" fmla="*/ 2 h 51"/>
              <a:gd name="T6" fmla="*/ 46 w 147"/>
              <a:gd name="T7" fmla="*/ 3 h 51"/>
              <a:gd name="T8" fmla="*/ 38 w 147"/>
              <a:gd name="T9" fmla="*/ 9 h 51"/>
              <a:gd name="T10" fmla="*/ 31 w 147"/>
              <a:gd name="T11" fmla="*/ 15 h 51"/>
              <a:gd name="T12" fmla="*/ 20 w 147"/>
              <a:gd name="T13" fmla="*/ 22 h 51"/>
              <a:gd name="T14" fmla="*/ 11 w 147"/>
              <a:gd name="T15" fmla="*/ 27 h 51"/>
              <a:gd name="T16" fmla="*/ 2 w 147"/>
              <a:gd name="T17" fmla="*/ 38 h 51"/>
              <a:gd name="T18" fmla="*/ 0 w 147"/>
              <a:gd name="T19" fmla="*/ 44 h 51"/>
              <a:gd name="T20" fmla="*/ 0 w 147"/>
              <a:gd name="T21" fmla="*/ 51 h 51"/>
              <a:gd name="T22" fmla="*/ 11 w 147"/>
              <a:gd name="T23" fmla="*/ 51 h 51"/>
              <a:gd name="T24" fmla="*/ 13 w 147"/>
              <a:gd name="T25" fmla="*/ 42 h 51"/>
              <a:gd name="T26" fmla="*/ 38 w 147"/>
              <a:gd name="T27" fmla="*/ 40 h 51"/>
              <a:gd name="T28" fmla="*/ 46 w 147"/>
              <a:gd name="T29" fmla="*/ 35 h 51"/>
              <a:gd name="T30" fmla="*/ 46 w 147"/>
              <a:gd name="T31" fmla="*/ 29 h 51"/>
              <a:gd name="T32" fmla="*/ 53 w 147"/>
              <a:gd name="T33" fmla="*/ 26 h 51"/>
              <a:gd name="T34" fmla="*/ 62 w 147"/>
              <a:gd name="T35" fmla="*/ 22 h 51"/>
              <a:gd name="T36" fmla="*/ 81 w 147"/>
              <a:gd name="T37" fmla="*/ 18 h 51"/>
              <a:gd name="T38" fmla="*/ 110 w 147"/>
              <a:gd name="T39" fmla="*/ 15 h 51"/>
              <a:gd name="T40" fmla="*/ 128 w 147"/>
              <a:gd name="T41" fmla="*/ 15 h 51"/>
              <a:gd name="T42" fmla="*/ 147 w 147"/>
              <a:gd name="T43" fmla="*/ 13 h 51"/>
              <a:gd name="T44" fmla="*/ 138 w 147"/>
              <a:gd name="T45" fmla="*/ 7 h 51"/>
              <a:gd name="T46" fmla="*/ 119 w 147"/>
              <a:gd name="T47" fmla="*/ 5 h 51"/>
              <a:gd name="T48" fmla="*/ 103 w 147"/>
              <a:gd name="T49" fmla="*/ 2 h 51"/>
              <a:gd name="T50" fmla="*/ 86 w 147"/>
              <a:gd name="T51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47" h="51">
                <a:moveTo>
                  <a:pt x="86" y="0"/>
                </a:moveTo>
                <a:lnTo>
                  <a:pt x="64" y="0"/>
                </a:lnTo>
                <a:lnTo>
                  <a:pt x="53" y="2"/>
                </a:lnTo>
                <a:lnTo>
                  <a:pt x="46" y="3"/>
                </a:lnTo>
                <a:lnTo>
                  <a:pt x="38" y="9"/>
                </a:lnTo>
                <a:lnTo>
                  <a:pt x="31" y="15"/>
                </a:lnTo>
                <a:lnTo>
                  <a:pt x="20" y="22"/>
                </a:lnTo>
                <a:lnTo>
                  <a:pt x="11" y="27"/>
                </a:lnTo>
                <a:lnTo>
                  <a:pt x="2" y="38"/>
                </a:lnTo>
                <a:lnTo>
                  <a:pt x="0" y="44"/>
                </a:lnTo>
                <a:lnTo>
                  <a:pt x="0" y="51"/>
                </a:lnTo>
                <a:lnTo>
                  <a:pt x="11" y="51"/>
                </a:lnTo>
                <a:lnTo>
                  <a:pt x="13" y="42"/>
                </a:lnTo>
                <a:lnTo>
                  <a:pt x="38" y="40"/>
                </a:lnTo>
                <a:lnTo>
                  <a:pt x="46" y="35"/>
                </a:lnTo>
                <a:lnTo>
                  <a:pt x="46" y="29"/>
                </a:lnTo>
                <a:lnTo>
                  <a:pt x="53" y="26"/>
                </a:lnTo>
                <a:lnTo>
                  <a:pt x="62" y="22"/>
                </a:lnTo>
                <a:lnTo>
                  <a:pt x="81" y="18"/>
                </a:lnTo>
                <a:lnTo>
                  <a:pt x="110" y="15"/>
                </a:lnTo>
                <a:lnTo>
                  <a:pt x="128" y="15"/>
                </a:lnTo>
                <a:lnTo>
                  <a:pt x="147" y="13"/>
                </a:lnTo>
                <a:lnTo>
                  <a:pt x="138" y="7"/>
                </a:lnTo>
                <a:lnTo>
                  <a:pt x="119" y="5"/>
                </a:lnTo>
                <a:lnTo>
                  <a:pt x="103" y="2"/>
                </a:lnTo>
                <a:lnTo>
                  <a:pt x="86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68" name="Freeform 2424"/>
          <p:cNvSpPr>
            <a:spLocks/>
          </p:cNvSpPr>
          <p:nvPr/>
        </p:nvSpPr>
        <p:spPr bwMode="auto">
          <a:xfrm>
            <a:off x="1919288" y="2425700"/>
            <a:ext cx="112712" cy="17463"/>
          </a:xfrm>
          <a:custGeom>
            <a:avLst/>
            <a:gdLst>
              <a:gd name="T0" fmla="*/ 141 w 141"/>
              <a:gd name="T1" fmla="*/ 22 h 22"/>
              <a:gd name="T2" fmla="*/ 140 w 141"/>
              <a:gd name="T3" fmla="*/ 22 h 22"/>
              <a:gd name="T4" fmla="*/ 134 w 141"/>
              <a:gd name="T5" fmla="*/ 22 h 22"/>
              <a:gd name="T6" fmla="*/ 130 w 141"/>
              <a:gd name="T7" fmla="*/ 20 h 22"/>
              <a:gd name="T8" fmla="*/ 123 w 141"/>
              <a:gd name="T9" fmla="*/ 16 h 22"/>
              <a:gd name="T10" fmla="*/ 119 w 141"/>
              <a:gd name="T11" fmla="*/ 13 h 22"/>
              <a:gd name="T12" fmla="*/ 116 w 141"/>
              <a:gd name="T13" fmla="*/ 11 h 22"/>
              <a:gd name="T14" fmla="*/ 112 w 141"/>
              <a:gd name="T15" fmla="*/ 7 h 22"/>
              <a:gd name="T16" fmla="*/ 105 w 141"/>
              <a:gd name="T17" fmla="*/ 3 h 22"/>
              <a:gd name="T18" fmla="*/ 95 w 141"/>
              <a:gd name="T19" fmla="*/ 2 h 22"/>
              <a:gd name="T20" fmla="*/ 86 w 141"/>
              <a:gd name="T21" fmla="*/ 0 h 22"/>
              <a:gd name="T22" fmla="*/ 79 w 141"/>
              <a:gd name="T23" fmla="*/ 0 h 22"/>
              <a:gd name="T24" fmla="*/ 70 w 141"/>
              <a:gd name="T25" fmla="*/ 0 h 22"/>
              <a:gd name="T26" fmla="*/ 59 w 141"/>
              <a:gd name="T27" fmla="*/ 0 h 22"/>
              <a:gd name="T28" fmla="*/ 49 w 141"/>
              <a:gd name="T29" fmla="*/ 0 h 22"/>
              <a:gd name="T30" fmla="*/ 42 w 141"/>
              <a:gd name="T31" fmla="*/ 0 h 22"/>
              <a:gd name="T32" fmla="*/ 33 w 141"/>
              <a:gd name="T33" fmla="*/ 0 h 22"/>
              <a:gd name="T34" fmla="*/ 22 w 141"/>
              <a:gd name="T35" fmla="*/ 0 h 22"/>
              <a:gd name="T36" fmla="*/ 14 w 141"/>
              <a:gd name="T37" fmla="*/ 0 h 22"/>
              <a:gd name="T38" fmla="*/ 3 w 141"/>
              <a:gd name="T39" fmla="*/ 0 h 22"/>
              <a:gd name="T40" fmla="*/ 0 w 141"/>
              <a:gd name="T41" fmla="*/ 0 h 22"/>
              <a:gd name="T42" fmla="*/ 0 w 141"/>
              <a:gd name="T43" fmla="*/ 0 h 22"/>
              <a:gd name="T44" fmla="*/ 3 w 141"/>
              <a:gd name="T45" fmla="*/ 2 h 22"/>
              <a:gd name="T46" fmla="*/ 11 w 141"/>
              <a:gd name="T47" fmla="*/ 2 h 22"/>
              <a:gd name="T48" fmla="*/ 24 w 141"/>
              <a:gd name="T49" fmla="*/ 3 h 22"/>
              <a:gd name="T50" fmla="*/ 35 w 141"/>
              <a:gd name="T51" fmla="*/ 5 h 22"/>
              <a:gd name="T52" fmla="*/ 38 w 141"/>
              <a:gd name="T53" fmla="*/ 5 h 22"/>
              <a:gd name="T54" fmla="*/ 42 w 141"/>
              <a:gd name="T55" fmla="*/ 7 h 22"/>
              <a:gd name="T56" fmla="*/ 46 w 141"/>
              <a:gd name="T57" fmla="*/ 9 h 22"/>
              <a:gd name="T58" fmla="*/ 48 w 141"/>
              <a:gd name="T59" fmla="*/ 11 h 22"/>
              <a:gd name="T60" fmla="*/ 55 w 141"/>
              <a:gd name="T61" fmla="*/ 13 h 22"/>
              <a:gd name="T62" fmla="*/ 66 w 141"/>
              <a:gd name="T63" fmla="*/ 15 h 22"/>
              <a:gd name="T64" fmla="*/ 77 w 141"/>
              <a:gd name="T65" fmla="*/ 16 h 22"/>
              <a:gd name="T66" fmla="*/ 86 w 141"/>
              <a:gd name="T67" fmla="*/ 18 h 22"/>
              <a:gd name="T68" fmla="*/ 94 w 141"/>
              <a:gd name="T69" fmla="*/ 20 h 22"/>
              <a:gd name="T70" fmla="*/ 105 w 141"/>
              <a:gd name="T71" fmla="*/ 20 h 22"/>
              <a:gd name="T72" fmla="*/ 119 w 141"/>
              <a:gd name="T73" fmla="*/ 22 h 22"/>
              <a:gd name="T74" fmla="*/ 125 w 141"/>
              <a:gd name="T75" fmla="*/ 22 h 22"/>
              <a:gd name="T76" fmla="*/ 136 w 141"/>
              <a:gd name="T77" fmla="*/ 22 h 22"/>
              <a:gd name="T78" fmla="*/ 140 w 141"/>
              <a:gd name="T79" fmla="*/ 22 h 22"/>
              <a:gd name="T80" fmla="*/ 141 w 141"/>
              <a:gd name="T81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41" h="22">
                <a:moveTo>
                  <a:pt x="141" y="22"/>
                </a:moveTo>
                <a:lnTo>
                  <a:pt x="141" y="22"/>
                </a:lnTo>
                <a:lnTo>
                  <a:pt x="141" y="22"/>
                </a:lnTo>
                <a:lnTo>
                  <a:pt x="140" y="22"/>
                </a:lnTo>
                <a:lnTo>
                  <a:pt x="138" y="22"/>
                </a:lnTo>
                <a:lnTo>
                  <a:pt x="134" y="22"/>
                </a:lnTo>
                <a:lnTo>
                  <a:pt x="132" y="20"/>
                </a:lnTo>
                <a:lnTo>
                  <a:pt x="130" y="20"/>
                </a:lnTo>
                <a:lnTo>
                  <a:pt x="125" y="18"/>
                </a:lnTo>
                <a:lnTo>
                  <a:pt x="123" y="16"/>
                </a:lnTo>
                <a:lnTo>
                  <a:pt x="119" y="15"/>
                </a:lnTo>
                <a:lnTo>
                  <a:pt x="119" y="13"/>
                </a:lnTo>
                <a:lnTo>
                  <a:pt x="117" y="11"/>
                </a:lnTo>
                <a:lnTo>
                  <a:pt x="116" y="11"/>
                </a:lnTo>
                <a:lnTo>
                  <a:pt x="114" y="9"/>
                </a:lnTo>
                <a:lnTo>
                  <a:pt x="112" y="7"/>
                </a:lnTo>
                <a:lnTo>
                  <a:pt x="106" y="5"/>
                </a:lnTo>
                <a:lnTo>
                  <a:pt x="105" y="3"/>
                </a:lnTo>
                <a:lnTo>
                  <a:pt x="101" y="3"/>
                </a:lnTo>
                <a:lnTo>
                  <a:pt x="95" y="2"/>
                </a:lnTo>
                <a:lnTo>
                  <a:pt x="90" y="2"/>
                </a:lnTo>
                <a:lnTo>
                  <a:pt x="86" y="0"/>
                </a:lnTo>
                <a:lnTo>
                  <a:pt x="81" y="0"/>
                </a:lnTo>
                <a:lnTo>
                  <a:pt x="79" y="0"/>
                </a:lnTo>
                <a:lnTo>
                  <a:pt x="77" y="0"/>
                </a:lnTo>
                <a:lnTo>
                  <a:pt x="70" y="0"/>
                </a:lnTo>
                <a:lnTo>
                  <a:pt x="64" y="0"/>
                </a:lnTo>
                <a:lnTo>
                  <a:pt x="59" y="0"/>
                </a:lnTo>
                <a:lnTo>
                  <a:pt x="53" y="0"/>
                </a:lnTo>
                <a:lnTo>
                  <a:pt x="49" y="0"/>
                </a:lnTo>
                <a:lnTo>
                  <a:pt x="46" y="0"/>
                </a:lnTo>
                <a:lnTo>
                  <a:pt x="42" y="0"/>
                </a:lnTo>
                <a:lnTo>
                  <a:pt x="38" y="0"/>
                </a:lnTo>
                <a:lnTo>
                  <a:pt x="33" y="0"/>
                </a:lnTo>
                <a:lnTo>
                  <a:pt x="27" y="0"/>
                </a:lnTo>
                <a:lnTo>
                  <a:pt x="22" y="0"/>
                </a:lnTo>
                <a:lnTo>
                  <a:pt x="18" y="0"/>
                </a:lnTo>
                <a:lnTo>
                  <a:pt x="14" y="0"/>
                </a:lnTo>
                <a:lnTo>
                  <a:pt x="7" y="0"/>
                </a:lnTo>
                <a:lnTo>
                  <a:pt x="3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3" y="2"/>
                </a:lnTo>
                <a:lnTo>
                  <a:pt x="5" y="2"/>
                </a:lnTo>
                <a:lnTo>
                  <a:pt x="11" y="2"/>
                </a:lnTo>
                <a:lnTo>
                  <a:pt x="18" y="3"/>
                </a:lnTo>
                <a:lnTo>
                  <a:pt x="24" y="3"/>
                </a:lnTo>
                <a:lnTo>
                  <a:pt x="29" y="3"/>
                </a:lnTo>
                <a:lnTo>
                  <a:pt x="35" y="5"/>
                </a:lnTo>
                <a:lnTo>
                  <a:pt x="37" y="5"/>
                </a:lnTo>
                <a:lnTo>
                  <a:pt x="38" y="5"/>
                </a:lnTo>
                <a:lnTo>
                  <a:pt x="40" y="7"/>
                </a:lnTo>
                <a:lnTo>
                  <a:pt x="42" y="7"/>
                </a:lnTo>
                <a:lnTo>
                  <a:pt x="44" y="7"/>
                </a:lnTo>
                <a:lnTo>
                  <a:pt x="46" y="9"/>
                </a:lnTo>
                <a:lnTo>
                  <a:pt x="46" y="9"/>
                </a:lnTo>
                <a:lnTo>
                  <a:pt x="48" y="11"/>
                </a:lnTo>
                <a:lnTo>
                  <a:pt x="48" y="11"/>
                </a:lnTo>
                <a:lnTo>
                  <a:pt x="55" y="13"/>
                </a:lnTo>
                <a:lnTo>
                  <a:pt x="62" y="15"/>
                </a:lnTo>
                <a:lnTo>
                  <a:pt x="66" y="15"/>
                </a:lnTo>
                <a:lnTo>
                  <a:pt x="71" y="16"/>
                </a:lnTo>
                <a:lnTo>
                  <a:pt x="77" y="16"/>
                </a:lnTo>
                <a:lnTo>
                  <a:pt x="81" y="18"/>
                </a:lnTo>
                <a:lnTo>
                  <a:pt x="86" y="18"/>
                </a:lnTo>
                <a:lnTo>
                  <a:pt x="90" y="20"/>
                </a:lnTo>
                <a:lnTo>
                  <a:pt x="94" y="20"/>
                </a:lnTo>
                <a:lnTo>
                  <a:pt x="99" y="20"/>
                </a:lnTo>
                <a:lnTo>
                  <a:pt x="105" y="20"/>
                </a:lnTo>
                <a:lnTo>
                  <a:pt x="112" y="22"/>
                </a:lnTo>
                <a:lnTo>
                  <a:pt x="119" y="22"/>
                </a:lnTo>
                <a:lnTo>
                  <a:pt x="121" y="22"/>
                </a:lnTo>
                <a:lnTo>
                  <a:pt x="125" y="22"/>
                </a:lnTo>
                <a:lnTo>
                  <a:pt x="130" y="22"/>
                </a:lnTo>
                <a:lnTo>
                  <a:pt x="136" y="22"/>
                </a:lnTo>
                <a:lnTo>
                  <a:pt x="138" y="22"/>
                </a:lnTo>
                <a:lnTo>
                  <a:pt x="140" y="22"/>
                </a:lnTo>
                <a:lnTo>
                  <a:pt x="141" y="22"/>
                </a:lnTo>
                <a:lnTo>
                  <a:pt x="141" y="22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69" name="Freeform 2425"/>
          <p:cNvSpPr>
            <a:spLocks/>
          </p:cNvSpPr>
          <p:nvPr/>
        </p:nvSpPr>
        <p:spPr bwMode="auto">
          <a:xfrm>
            <a:off x="1919288" y="2425700"/>
            <a:ext cx="112712" cy="17463"/>
          </a:xfrm>
          <a:custGeom>
            <a:avLst/>
            <a:gdLst>
              <a:gd name="T0" fmla="*/ 141 w 141"/>
              <a:gd name="T1" fmla="*/ 22 h 22"/>
              <a:gd name="T2" fmla="*/ 140 w 141"/>
              <a:gd name="T3" fmla="*/ 22 h 22"/>
              <a:gd name="T4" fmla="*/ 134 w 141"/>
              <a:gd name="T5" fmla="*/ 22 h 22"/>
              <a:gd name="T6" fmla="*/ 130 w 141"/>
              <a:gd name="T7" fmla="*/ 20 h 22"/>
              <a:gd name="T8" fmla="*/ 123 w 141"/>
              <a:gd name="T9" fmla="*/ 16 h 22"/>
              <a:gd name="T10" fmla="*/ 119 w 141"/>
              <a:gd name="T11" fmla="*/ 13 h 22"/>
              <a:gd name="T12" fmla="*/ 116 w 141"/>
              <a:gd name="T13" fmla="*/ 11 h 22"/>
              <a:gd name="T14" fmla="*/ 112 w 141"/>
              <a:gd name="T15" fmla="*/ 7 h 22"/>
              <a:gd name="T16" fmla="*/ 105 w 141"/>
              <a:gd name="T17" fmla="*/ 3 h 22"/>
              <a:gd name="T18" fmla="*/ 95 w 141"/>
              <a:gd name="T19" fmla="*/ 2 h 22"/>
              <a:gd name="T20" fmla="*/ 86 w 141"/>
              <a:gd name="T21" fmla="*/ 0 h 22"/>
              <a:gd name="T22" fmla="*/ 79 w 141"/>
              <a:gd name="T23" fmla="*/ 0 h 22"/>
              <a:gd name="T24" fmla="*/ 70 w 141"/>
              <a:gd name="T25" fmla="*/ 0 h 22"/>
              <a:gd name="T26" fmla="*/ 59 w 141"/>
              <a:gd name="T27" fmla="*/ 0 h 22"/>
              <a:gd name="T28" fmla="*/ 49 w 141"/>
              <a:gd name="T29" fmla="*/ 0 h 22"/>
              <a:gd name="T30" fmla="*/ 42 w 141"/>
              <a:gd name="T31" fmla="*/ 0 h 22"/>
              <a:gd name="T32" fmla="*/ 33 w 141"/>
              <a:gd name="T33" fmla="*/ 0 h 22"/>
              <a:gd name="T34" fmla="*/ 22 w 141"/>
              <a:gd name="T35" fmla="*/ 0 h 22"/>
              <a:gd name="T36" fmla="*/ 14 w 141"/>
              <a:gd name="T37" fmla="*/ 0 h 22"/>
              <a:gd name="T38" fmla="*/ 3 w 141"/>
              <a:gd name="T39" fmla="*/ 0 h 22"/>
              <a:gd name="T40" fmla="*/ 0 w 141"/>
              <a:gd name="T41" fmla="*/ 0 h 22"/>
              <a:gd name="T42" fmla="*/ 0 w 141"/>
              <a:gd name="T43" fmla="*/ 0 h 22"/>
              <a:gd name="T44" fmla="*/ 3 w 141"/>
              <a:gd name="T45" fmla="*/ 2 h 22"/>
              <a:gd name="T46" fmla="*/ 11 w 141"/>
              <a:gd name="T47" fmla="*/ 2 h 22"/>
              <a:gd name="T48" fmla="*/ 24 w 141"/>
              <a:gd name="T49" fmla="*/ 3 h 22"/>
              <a:gd name="T50" fmla="*/ 35 w 141"/>
              <a:gd name="T51" fmla="*/ 5 h 22"/>
              <a:gd name="T52" fmla="*/ 38 w 141"/>
              <a:gd name="T53" fmla="*/ 5 h 22"/>
              <a:gd name="T54" fmla="*/ 42 w 141"/>
              <a:gd name="T55" fmla="*/ 7 h 22"/>
              <a:gd name="T56" fmla="*/ 46 w 141"/>
              <a:gd name="T57" fmla="*/ 9 h 22"/>
              <a:gd name="T58" fmla="*/ 48 w 141"/>
              <a:gd name="T59" fmla="*/ 11 h 22"/>
              <a:gd name="T60" fmla="*/ 55 w 141"/>
              <a:gd name="T61" fmla="*/ 13 h 22"/>
              <a:gd name="T62" fmla="*/ 66 w 141"/>
              <a:gd name="T63" fmla="*/ 15 h 22"/>
              <a:gd name="T64" fmla="*/ 77 w 141"/>
              <a:gd name="T65" fmla="*/ 16 h 22"/>
              <a:gd name="T66" fmla="*/ 86 w 141"/>
              <a:gd name="T67" fmla="*/ 18 h 22"/>
              <a:gd name="T68" fmla="*/ 94 w 141"/>
              <a:gd name="T69" fmla="*/ 20 h 22"/>
              <a:gd name="T70" fmla="*/ 105 w 141"/>
              <a:gd name="T71" fmla="*/ 20 h 22"/>
              <a:gd name="T72" fmla="*/ 119 w 141"/>
              <a:gd name="T73" fmla="*/ 22 h 22"/>
              <a:gd name="T74" fmla="*/ 125 w 141"/>
              <a:gd name="T75" fmla="*/ 22 h 22"/>
              <a:gd name="T76" fmla="*/ 136 w 141"/>
              <a:gd name="T77" fmla="*/ 22 h 22"/>
              <a:gd name="T78" fmla="*/ 140 w 141"/>
              <a:gd name="T79" fmla="*/ 22 h 22"/>
              <a:gd name="T80" fmla="*/ 141 w 141"/>
              <a:gd name="T81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41" h="22">
                <a:moveTo>
                  <a:pt x="141" y="22"/>
                </a:moveTo>
                <a:lnTo>
                  <a:pt x="141" y="22"/>
                </a:lnTo>
                <a:lnTo>
                  <a:pt x="141" y="22"/>
                </a:lnTo>
                <a:lnTo>
                  <a:pt x="140" y="22"/>
                </a:lnTo>
                <a:lnTo>
                  <a:pt x="138" y="22"/>
                </a:lnTo>
                <a:lnTo>
                  <a:pt x="134" y="22"/>
                </a:lnTo>
                <a:lnTo>
                  <a:pt x="132" y="20"/>
                </a:lnTo>
                <a:lnTo>
                  <a:pt x="130" y="20"/>
                </a:lnTo>
                <a:lnTo>
                  <a:pt x="125" y="18"/>
                </a:lnTo>
                <a:lnTo>
                  <a:pt x="123" y="16"/>
                </a:lnTo>
                <a:lnTo>
                  <a:pt x="119" y="15"/>
                </a:lnTo>
                <a:lnTo>
                  <a:pt x="119" y="13"/>
                </a:lnTo>
                <a:lnTo>
                  <a:pt x="117" y="11"/>
                </a:lnTo>
                <a:lnTo>
                  <a:pt x="116" y="11"/>
                </a:lnTo>
                <a:lnTo>
                  <a:pt x="114" y="9"/>
                </a:lnTo>
                <a:lnTo>
                  <a:pt x="112" y="7"/>
                </a:lnTo>
                <a:lnTo>
                  <a:pt x="106" y="5"/>
                </a:lnTo>
                <a:lnTo>
                  <a:pt x="105" y="3"/>
                </a:lnTo>
                <a:lnTo>
                  <a:pt x="101" y="3"/>
                </a:lnTo>
                <a:lnTo>
                  <a:pt x="95" y="2"/>
                </a:lnTo>
                <a:lnTo>
                  <a:pt x="90" y="2"/>
                </a:lnTo>
                <a:lnTo>
                  <a:pt x="86" y="0"/>
                </a:lnTo>
                <a:lnTo>
                  <a:pt x="81" y="0"/>
                </a:lnTo>
                <a:lnTo>
                  <a:pt x="79" y="0"/>
                </a:lnTo>
                <a:lnTo>
                  <a:pt x="77" y="0"/>
                </a:lnTo>
                <a:lnTo>
                  <a:pt x="70" y="0"/>
                </a:lnTo>
                <a:lnTo>
                  <a:pt x="64" y="0"/>
                </a:lnTo>
                <a:lnTo>
                  <a:pt x="59" y="0"/>
                </a:lnTo>
                <a:lnTo>
                  <a:pt x="53" y="0"/>
                </a:lnTo>
                <a:lnTo>
                  <a:pt x="49" y="0"/>
                </a:lnTo>
                <a:lnTo>
                  <a:pt x="46" y="0"/>
                </a:lnTo>
                <a:lnTo>
                  <a:pt x="42" y="0"/>
                </a:lnTo>
                <a:lnTo>
                  <a:pt x="38" y="0"/>
                </a:lnTo>
                <a:lnTo>
                  <a:pt x="33" y="0"/>
                </a:lnTo>
                <a:lnTo>
                  <a:pt x="27" y="0"/>
                </a:lnTo>
                <a:lnTo>
                  <a:pt x="22" y="0"/>
                </a:lnTo>
                <a:lnTo>
                  <a:pt x="18" y="0"/>
                </a:lnTo>
                <a:lnTo>
                  <a:pt x="14" y="0"/>
                </a:lnTo>
                <a:lnTo>
                  <a:pt x="7" y="0"/>
                </a:lnTo>
                <a:lnTo>
                  <a:pt x="3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3" y="2"/>
                </a:lnTo>
                <a:lnTo>
                  <a:pt x="5" y="2"/>
                </a:lnTo>
                <a:lnTo>
                  <a:pt x="11" y="2"/>
                </a:lnTo>
                <a:lnTo>
                  <a:pt x="18" y="3"/>
                </a:lnTo>
                <a:lnTo>
                  <a:pt x="24" y="3"/>
                </a:lnTo>
                <a:lnTo>
                  <a:pt x="29" y="3"/>
                </a:lnTo>
                <a:lnTo>
                  <a:pt x="35" y="5"/>
                </a:lnTo>
                <a:lnTo>
                  <a:pt x="37" y="5"/>
                </a:lnTo>
                <a:lnTo>
                  <a:pt x="38" y="5"/>
                </a:lnTo>
                <a:lnTo>
                  <a:pt x="40" y="7"/>
                </a:lnTo>
                <a:lnTo>
                  <a:pt x="42" y="7"/>
                </a:lnTo>
                <a:lnTo>
                  <a:pt x="44" y="7"/>
                </a:lnTo>
                <a:lnTo>
                  <a:pt x="46" y="9"/>
                </a:lnTo>
                <a:lnTo>
                  <a:pt x="46" y="9"/>
                </a:lnTo>
                <a:lnTo>
                  <a:pt x="48" y="11"/>
                </a:lnTo>
                <a:lnTo>
                  <a:pt x="48" y="11"/>
                </a:lnTo>
                <a:lnTo>
                  <a:pt x="55" y="13"/>
                </a:lnTo>
                <a:lnTo>
                  <a:pt x="62" y="15"/>
                </a:lnTo>
                <a:lnTo>
                  <a:pt x="66" y="15"/>
                </a:lnTo>
                <a:lnTo>
                  <a:pt x="71" y="16"/>
                </a:lnTo>
                <a:lnTo>
                  <a:pt x="77" y="16"/>
                </a:lnTo>
                <a:lnTo>
                  <a:pt x="81" y="18"/>
                </a:lnTo>
                <a:lnTo>
                  <a:pt x="86" y="18"/>
                </a:lnTo>
                <a:lnTo>
                  <a:pt x="90" y="20"/>
                </a:lnTo>
                <a:lnTo>
                  <a:pt x="94" y="20"/>
                </a:lnTo>
                <a:lnTo>
                  <a:pt x="99" y="20"/>
                </a:lnTo>
                <a:lnTo>
                  <a:pt x="105" y="20"/>
                </a:lnTo>
                <a:lnTo>
                  <a:pt x="112" y="22"/>
                </a:lnTo>
                <a:lnTo>
                  <a:pt x="119" y="22"/>
                </a:lnTo>
                <a:lnTo>
                  <a:pt x="121" y="22"/>
                </a:lnTo>
                <a:lnTo>
                  <a:pt x="125" y="22"/>
                </a:lnTo>
                <a:lnTo>
                  <a:pt x="130" y="22"/>
                </a:lnTo>
                <a:lnTo>
                  <a:pt x="136" y="22"/>
                </a:lnTo>
                <a:lnTo>
                  <a:pt x="138" y="22"/>
                </a:lnTo>
                <a:lnTo>
                  <a:pt x="140" y="22"/>
                </a:lnTo>
                <a:lnTo>
                  <a:pt x="141" y="22"/>
                </a:lnTo>
                <a:lnTo>
                  <a:pt x="141" y="2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70" name="Freeform 2426"/>
          <p:cNvSpPr>
            <a:spLocks/>
          </p:cNvSpPr>
          <p:nvPr/>
        </p:nvSpPr>
        <p:spPr bwMode="auto">
          <a:xfrm>
            <a:off x="1955800" y="2427288"/>
            <a:ext cx="61913" cy="15875"/>
          </a:xfrm>
          <a:custGeom>
            <a:avLst/>
            <a:gdLst>
              <a:gd name="T0" fmla="*/ 75 w 75"/>
              <a:gd name="T1" fmla="*/ 20 h 20"/>
              <a:gd name="T2" fmla="*/ 64 w 75"/>
              <a:gd name="T3" fmla="*/ 16 h 20"/>
              <a:gd name="T4" fmla="*/ 59 w 75"/>
              <a:gd name="T5" fmla="*/ 13 h 20"/>
              <a:gd name="T6" fmla="*/ 51 w 75"/>
              <a:gd name="T7" fmla="*/ 11 h 20"/>
              <a:gd name="T8" fmla="*/ 35 w 75"/>
              <a:gd name="T9" fmla="*/ 7 h 20"/>
              <a:gd name="T10" fmla="*/ 24 w 75"/>
              <a:gd name="T11" fmla="*/ 5 h 20"/>
              <a:gd name="T12" fmla="*/ 13 w 75"/>
              <a:gd name="T13" fmla="*/ 1 h 20"/>
              <a:gd name="T14" fmla="*/ 0 w 75"/>
              <a:gd name="T1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5" h="20">
                <a:moveTo>
                  <a:pt x="75" y="20"/>
                </a:moveTo>
                <a:lnTo>
                  <a:pt x="64" y="16"/>
                </a:lnTo>
                <a:lnTo>
                  <a:pt x="59" y="13"/>
                </a:lnTo>
                <a:lnTo>
                  <a:pt x="51" y="11"/>
                </a:lnTo>
                <a:lnTo>
                  <a:pt x="35" y="7"/>
                </a:lnTo>
                <a:lnTo>
                  <a:pt x="24" y="5"/>
                </a:lnTo>
                <a:lnTo>
                  <a:pt x="13" y="1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71" name="Freeform 2427"/>
          <p:cNvSpPr>
            <a:spLocks/>
          </p:cNvSpPr>
          <p:nvPr/>
        </p:nvSpPr>
        <p:spPr bwMode="auto">
          <a:xfrm>
            <a:off x="1871663" y="2570163"/>
            <a:ext cx="128587" cy="33337"/>
          </a:xfrm>
          <a:custGeom>
            <a:avLst/>
            <a:gdLst>
              <a:gd name="T0" fmla="*/ 96 w 162"/>
              <a:gd name="T1" fmla="*/ 0 h 40"/>
              <a:gd name="T2" fmla="*/ 72 w 162"/>
              <a:gd name="T3" fmla="*/ 0 h 40"/>
              <a:gd name="T4" fmla="*/ 59 w 162"/>
              <a:gd name="T5" fmla="*/ 0 h 40"/>
              <a:gd name="T6" fmla="*/ 50 w 162"/>
              <a:gd name="T7" fmla="*/ 3 h 40"/>
              <a:gd name="T8" fmla="*/ 42 w 162"/>
              <a:gd name="T9" fmla="*/ 7 h 40"/>
              <a:gd name="T10" fmla="*/ 35 w 162"/>
              <a:gd name="T11" fmla="*/ 13 h 40"/>
              <a:gd name="T12" fmla="*/ 22 w 162"/>
              <a:gd name="T13" fmla="*/ 16 h 40"/>
              <a:gd name="T14" fmla="*/ 13 w 162"/>
              <a:gd name="T15" fmla="*/ 20 h 40"/>
              <a:gd name="T16" fmla="*/ 2 w 162"/>
              <a:gd name="T17" fmla="*/ 29 h 40"/>
              <a:gd name="T18" fmla="*/ 0 w 162"/>
              <a:gd name="T19" fmla="*/ 35 h 40"/>
              <a:gd name="T20" fmla="*/ 0 w 162"/>
              <a:gd name="T21" fmla="*/ 40 h 40"/>
              <a:gd name="T22" fmla="*/ 13 w 162"/>
              <a:gd name="T23" fmla="*/ 40 h 40"/>
              <a:gd name="T24" fmla="*/ 15 w 162"/>
              <a:gd name="T25" fmla="*/ 33 h 40"/>
              <a:gd name="T26" fmla="*/ 42 w 162"/>
              <a:gd name="T27" fmla="*/ 31 h 40"/>
              <a:gd name="T28" fmla="*/ 50 w 162"/>
              <a:gd name="T29" fmla="*/ 27 h 40"/>
              <a:gd name="T30" fmla="*/ 50 w 162"/>
              <a:gd name="T31" fmla="*/ 24 h 40"/>
              <a:gd name="T32" fmla="*/ 59 w 162"/>
              <a:gd name="T33" fmla="*/ 20 h 40"/>
              <a:gd name="T34" fmla="*/ 70 w 162"/>
              <a:gd name="T35" fmla="*/ 16 h 40"/>
              <a:gd name="T36" fmla="*/ 88 w 162"/>
              <a:gd name="T37" fmla="*/ 15 h 40"/>
              <a:gd name="T38" fmla="*/ 121 w 162"/>
              <a:gd name="T39" fmla="*/ 13 h 40"/>
              <a:gd name="T40" fmla="*/ 142 w 162"/>
              <a:gd name="T41" fmla="*/ 13 h 40"/>
              <a:gd name="T42" fmla="*/ 162 w 162"/>
              <a:gd name="T43" fmla="*/ 11 h 40"/>
              <a:gd name="T44" fmla="*/ 153 w 162"/>
              <a:gd name="T45" fmla="*/ 5 h 40"/>
              <a:gd name="T46" fmla="*/ 130 w 162"/>
              <a:gd name="T47" fmla="*/ 3 h 40"/>
              <a:gd name="T48" fmla="*/ 114 w 162"/>
              <a:gd name="T49" fmla="*/ 0 h 40"/>
              <a:gd name="T50" fmla="*/ 96 w 162"/>
              <a:gd name="T51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62" h="40">
                <a:moveTo>
                  <a:pt x="96" y="0"/>
                </a:moveTo>
                <a:lnTo>
                  <a:pt x="72" y="0"/>
                </a:lnTo>
                <a:lnTo>
                  <a:pt x="59" y="0"/>
                </a:lnTo>
                <a:lnTo>
                  <a:pt x="50" y="3"/>
                </a:lnTo>
                <a:lnTo>
                  <a:pt x="42" y="7"/>
                </a:lnTo>
                <a:lnTo>
                  <a:pt x="35" y="13"/>
                </a:lnTo>
                <a:lnTo>
                  <a:pt x="22" y="16"/>
                </a:lnTo>
                <a:lnTo>
                  <a:pt x="13" y="20"/>
                </a:lnTo>
                <a:lnTo>
                  <a:pt x="2" y="29"/>
                </a:lnTo>
                <a:lnTo>
                  <a:pt x="0" y="35"/>
                </a:lnTo>
                <a:lnTo>
                  <a:pt x="0" y="40"/>
                </a:lnTo>
                <a:lnTo>
                  <a:pt x="13" y="40"/>
                </a:lnTo>
                <a:lnTo>
                  <a:pt x="15" y="33"/>
                </a:lnTo>
                <a:lnTo>
                  <a:pt x="42" y="31"/>
                </a:lnTo>
                <a:lnTo>
                  <a:pt x="50" y="27"/>
                </a:lnTo>
                <a:lnTo>
                  <a:pt x="50" y="24"/>
                </a:lnTo>
                <a:lnTo>
                  <a:pt x="59" y="20"/>
                </a:lnTo>
                <a:lnTo>
                  <a:pt x="70" y="16"/>
                </a:lnTo>
                <a:lnTo>
                  <a:pt x="88" y="15"/>
                </a:lnTo>
                <a:lnTo>
                  <a:pt x="121" y="13"/>
                </a:lnTo>
                <a:lnTo>
                  <a:pt x="142" y="13"/>
                </a:lnTo>
                <a:lnTo>
                  <a:pt x="162" y="11"/>
                </a:lnTo>
                <a:lnTo>
                  <a:pt x="153" y="5"/>
                </a:lnTo>
                <a:lnTo>
                  <a:pt x="130" y="3"/>
                </a:lnTo>
                <a:lnTo>
                  <a:pt x="114" y="0"/>
                </a:lnTo>
                <a:lnTo>
                  <a:pt x="96" y="0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72" name="Freeform 2428"/>
          <p:cNvSpPr>
            <a:spLocks/>
          </p:cNvSpPr>
          <p:nvPr/>
        </p:nvSpPr>
        <p:spPr bwMode="auto">
          <a:xfrm>
            <a:off x="1871663" y="2570163"/>
            <a:ext cx="128587" cy="33337"/>
          </a:xfrm>
          <a:custGeom>
            <a:avLst/>
            <a:gdLst>
              <a:gd name="T0" fmla="*/ 96 w 162"/>
              <a:gd name="T1" fmla="*/ 0 h 40"/>
              <a:gd name="T2" fmla="*/ 72 w 162"/>
              <a:gd name="T3" fmla="*/ 0 h 40"/>
              <a:gd name="T4" fmla="*/ 59 w 162"/>
              <a:gd name="T5" fmla="*/ 0 h 40"/>
              <a:gd name="T6" fmla="*/ 50 w 162"/>
              <a:gd name="T7" fmla="*/ 3 h 40"/>
              <a:gd name="T8" fmla="*/ 42 w 162"/>
              <a:gd name="T9" fmla="*/ 7 h 40"/>
              <a:gd name="T10" fmla="*/ 35 w 162"/>
              <a:gd name="T11" fmla="*/ 13 h 40"/>
              <a:gd name="T12" fmla="*/ 22 w 162"/>
              <a:gd name="T13" fmla="*/ 16 h 40"/>
              <a:gd name="T14" fmla="*/ 13 w 162"/>
              <a:gd name="T15" fmla="*/ 20 h 40"/>
              <a:gd name="T16" fmla="*/ 2 w 162"/>
              <a:gd name="T17" fmla="*/ 29 h 40"/>
              <a:gd name="T18" fmla="*/ 0 w 162"/>
              <a:gd name="T19" fmla="*/ 35 h 40"/>
              <a:gd name="T20" fmla="*/ 0 w 162"/>
              <a:gd name="T21" fmla="*/ 40 h 40"/>
              <a:gd name="T22" fmla="*/ 13 w 162"/>
              <a:gd name="T23" fmla="*/ 40 h 40"/>
              <a:gd name="T24" fmla="*/ 15 w 162"/>
              <a:gd name="T25" fmla="*/ 33 h 40"/>
              <a:gd name="T26" fmla="*/ 42 w 162"/>
              <a:gd name="T27" fmla="*/ 31 h 40"/>
              <a:gd name="T28" fmla="*/ 50 w 162"/>
              <a:gd name="T29" fmla="*/ 27 h 40"/>
              <a:gd name="T30" fmla="*/ 50 w 162"/>
              <a:gd name="T31" fmla="*/ 24 h 40"/>
              <a:gd name="T32" fmla="*/ 59 w 162"/>
              <a:gd name="T33" fmla="*/ 20 h 40"/>
              <a:gd name="T34" fmla="*/ 70 w 162"/>
              <a:gd name="T35" fmla="*/ 16 h 40"/>
              <a:gd name="T36" fmla="*/ 88 w 162"/>
              <a:gd name="T37" fmla="*/ 15 h 40"/>
              <a:gd name="T38" fmla="*/ 121 w 162"/>
              <a:gd name="T39" fmla="*/ 13 h 40"/>
              <a:gd name="T40" fmla="*/ 142 w 162"/>
              <a:gd name="T41" fmla="*/ 13 h 40"/>
              <a:gd name="T42" fmla="*/ 162 w 162"/>
              <a:gd name="T43" fmla="*/ 11 h 40"/>
              <a:gd name="T44" fmla="*/ 153 w 162"/>
              <a:gd name="T45" fmla="*/ 5 h 40"/>
              <a:gd name="T46" fmla="*/ 130 w 162"/>
              <a:gd name="T47" fmla="*/ 3 h 40"/>
              <a:gd name="T48" fmla="*/ 114 w 162"/>
              <a:gd name="T49" fmla="*/ 0 h 40"/>
              <a:gd name="T50" fmla="*/ 96 w 162"/>
              <a:gd name="T51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62" h="40">
                <a:moveTo>
                  <a:pt x="96" y="0"/>
                </a:moveTo>
                <a:lnTo>
                  <a:pt x="72" y="0"/>
                </a:lnTo>
                <a:lnTo>
                  <a:pt x="59" y="0"/>
                </a:lnTo>
                <a:lnTo>
                  <a:pt x="50" y="3"/>
                </a:lnTo>
                <a:lnTo>
                  <a:pt x="42" y="7"/>
                </a:lnTo>
                <a:lnTo>
                  <a:pt x="35" y="13"/>
                </a:lnTo>
                <a:lnTo>
                  <a:pt x="22" y="16"/>
                </a:lnTo>
                <a:lnTo>
                  <a:pt x="13" y="20"/>
                </a:lnTo>
                <a:lnTo>
                  <a:pt x="2" y="29"/>
                </a:lnTo>
                <a:lnTo>
                  <a:pt x="0" y="35"/>
                </a:lnTo>
                <a:lnTo>
                  <a:pt x="0" y="40"/>
                </a:lnTo>
                <a:lnTo>
                  <a:pt x="13" y="40"/>
                </a:lnTo>
                <a:lnTo>
                  <a:pt x="15" y="33"/>
                </a:lnTo>
                <a:lnTo>
                  <a:pt x="42" y="31"/>
                </a:lnTo>
                <a:lnTo>
                  <a:pt x="50" y="27"/>
                </a:lnTo>
                <a:lnTo>
                  <a:pt x="50" y="24"/>
                </a:lnTo>
                <a:lnTo>
                  <a:pt x="59" y="20"/>
                </a:lnTo>
                <a:lnTo>
                  <a:pt x="70" y="16"/>
                </a:lnTo>
                <a:lnTo>
                  <a:pt x="88" y="15"/>
                </a:lnTo>
                <a:lnTo>
                  <a:pt x="121" y="13"/>
                </a:lnTo>
                <a:lnTo>
                  <a:pt x="142" y="13"/>
                </a:lnTo>
                <a:lnTo>
                  <a:pt x="162" y="11"/>
                </a:lnTo>
                <a:lnTo>
                  <a:pt x="153" y="5"/>
                </a:lnTo>
                <a:lnTo>
                  <a:pt x="130" y="3"/>
                </a:lnTo>
                <a:lnTo>
                  <a:pt x="114" y="0"/>
                </a:lnTo>
                <a:lnTo>
                  <a:pt x="96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73" name="Freeform 2429"/>
          <p:cNvSpPr>
            <a:spLocks/>
          </p:cNvSpPr>
          <p:nvPr/>
        </p:nvSpPr>
        <p:spPr bwMode="auto">
          <a:xfrm>
            <a:off x="1922463" y="2570163"/>
            <a:ext cx="122237" cy="15875"/>
          </a:xfrm>
          <a:custGeom>
            <a:avLst/>
            <a:gdLst>
              <a:gd name="T0" fmla="*/ 155 w 155"/>
              <a:gd name="T1" fmla="*/ 18 h 18"/>
              <a:gd name="T2" fmla="*/ 153 w 155"/>
              <a:gd name="T3" fmla="*/ 18 h 18"/>
              <a:gd name="T4" fmla="*/ 146 w 155"/>
              <a:gd name="T5" fmla="*/ 18 h 18"/>
              <a:gd name="T6" fmla="*/ 142 w 155"/>
              <a:gd name="T7" fmla="*/ 16 h 18"/>
              <a:gd name="T8" fmla="*/ 135 w 155"/>
              <a:gd name="T9" fmla="*/ 15 h 18"/>
              <a:gd name="T10" fmla="*/ 131 w 155"/>
              <a:gd name="T11" fmla="*/ 13 h 18"/>
              <a:gd name="T12" fmla="*/ 127 w 155"/>
              <a:gd name="T13" fmla="*/ 9 h 18"/>
              <a:gd name="T14" fmla="*/ 125 w 155"/>
              <a:gd name="T15" fmla="*/ 7 h 18"/>
              <a:gd name="T16" fmla="*/ 116 w 155"/>
              <a:gd name="T17" fmla="*/ 3 h 18"/>
              <a:gd name="T18" fmla="*/ 111 w 155"/>
              <a:gd name="T19" fmla="*/ 3 h 18"/>
              <a:gd name="T20" fmla="*/ 98 w 155"/>
              <a:gd name="T21" fmla="*/ 2 h 18"/>
              <a:gd name="T22" fmla="*/ 89 w 155"/>
              <a:gd name="T23" fmla="*/ 0 h 18"/>
              <a:gd name="T24" fmla="*/ 83 w 155"/>
              <a:gd name="T25" fmla="*/ 0 h 18"/>
              <a:gd name="T26" fmla="*/ 70 w 155"/>
              <a:gd name="T27" fmla="*/ 0 h 18"/>
              <a:gd name="T28" fmla="*/ 65 w 155"/>
              <a:gd name="T29" fmla="*/ 0 h 18"/>
              <a:gd name="T30" fmla="*/ 56 w 155"/>
              <a:gd name="T31" fmla="*/ 0 h 18"/>
              <a:gd name="T32" fmla="*/ 46 w 155"/>
              <a:gd name="T33" fmla="*/ 0 h 18"/>
              <a:gd name="T34" fmla="*/ 35 w 155"/>
              <a:gd name="T35" fmla="*/ 0 h 18"/>
              <a:gd name="T36" fmla="*/ 24 w 155"/>
              <a:gd name="T37" fmla="*/ 0 h 18"/>
              <a:gd name="T38" fmla="*/ 17 w 155"/>
              <a:gd name="T39" fmla="*/ 0 h 18"/>
              <a:gd name="T40" fmla="*/ 8 w 155"/>
              <a:gd name="T41" fmla="*/ 0 h 18"/>
              <a:gd name="T42" fmla="*/ 2 w 155"/>
              <a:gd name="T43" fmla="*/ 0 h 18"/>
              <a:gd name="T44" fmla="*/ 0 w 155"/>
              <a:gd name="T45" fmla="*/ 0 h 18"/>
              <a:gd name="T46" fmla="*/ 2 w 155"/>
              <a:gd name="T47" fmla="*/ 0 h 18"/>
              <a:gd name="T48" fmla="*/ 4 w 155"/>
              <a:gd name="T49" fmla="*/ 0 h 18"/>
              <a:gd name="T50" fmla="*/ 13 w 155"/>
              <a:gd name="T51" fmla="*/ 2 h 18"/>
              <a:gd name="T52" fmla="*/ 26 w 155"/>
              <a:gd name="T53" fmla="*/ 3 h 18"/>
              <a:gd name="T54" fmla="*/ 39 w 155"/>
              <a:gd name="T55" fmla="*/ 3 h 18"/>
              <a:gd name="T56" fmla="*/ 43 w 155"/>
              <a:gd name="T57" fmla="*/ 5 h 18"/>
              <a:gd name="T58" fmla="*/ 48 w 155"/>
              <a:gd name="T59" fmla="*/ 5 h 18"/>
              <a:gd name="T60" fmla="*/ 50 w 155"/>
              <a:gd name="T61" fmla="*/ 7 h 18"/>
              <a:gd name="T62" fmla="*/ 52 w 155"/>
              <a:gd name="T63" fmla="*/ 9 h 18"/>
              <a:gd name="T64" fmla="*/ 61 w 155"/>
              <a:gd name="T65" fmla="*/ 11 h 18"/>
              <a:gd name="T66" fmla="*/ 74 w 155"/>
              <a:gd name="T67" fmla="*/ 13 h 18"/>
              <a:gd name="T68" fmla="*/ 85 w 155"/>
              <a:gd name="T69" fmla="*/ 15 h 18"/>
              <a:gd name="T70" fmla="*/ 94 w 155"/>
              <a:gd name="T71" fmla="*/ 16 h 18"/>
              <a:gd name="T72" fmla="*/ 103 w 155"/>
              <a:gd name="T73" fmla="*/ 16 h 18"/>
              <a:gd name="T74" fmla="*/ 113 w 155"/>
              <a:gd name="T75" fmla="*/ 16 h 18"/>
              <a:gd name="T76" fmla="*/ 122 w 155"/>
              <a:gd name="T77" fmla="*/ 18 h 18"/>
              <a:gd name="T78" fmla="*/ 133 w 155"/>
              <a:gd name="T79" fmla="*/ 18 h 18"/>
              <a:gd name="T80" fmla="*/ 142 w 155"/>
              <a:gd name="T81" fmla="*/ 18 h 18"/>
              <a:gd name="T82" fmla="*/ 151 w 155"/>
              <a:gd name="T83" fmla="*/ 18 h 18"/>
              <a:gd name="T84" fmla="*/ 155 w 155"/>
              <a:gd name="T85" fmla="*/ 1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5" h="18">
                <a:moveTo>
                  <a:pt x="155" y="18"/>
                </a:moveTo>
                <a:lnTo>
                  <a:pt x="155" y="18"/>
                </a:lnTo>
                <a:lnTo>
                  <a:pt x="153" y="18"/>
                </a:lnTo>
                <a:lnTo>
                  <a:pt x="153" y="18"/>
                </a:lnTo>
                <a:lnTo>
                  <a:pt x="151" y="18"/>
                </a:lnTo>
                <a:lnTo>
                  <a:pt x="146" y="18"/>
                </a:lnTo>
                <a:lnTo>
                  <a:pt x="144" y="18"/>
                </a:lnTo>
                <a:lnTo>
                  <a:pt x="142" y="16"/>
                </a:lnTo>
                <a:lnTo>
                  <a:pt x="138" y="16"/>
                </a:lnTo>
                <a:lnTo>
                  <a:pt x="135" y="15"/>
                </a:lnTo>
                <a:lnTo>
                  <a:pt x="133" y="13"/>
                </a:lnTo>
                <a:lnTo>
                  <a:pt x="131" y="13"/>
                </a:lnTo>
                <a:lnTo>
                  <a:pt x="129" y="11"/>
                </a:lnTo>
                <a:lnTo>
                  <a:pt x="127" y="9"/>
                </a:lnTo>
                <a:lnTo>
                  <a:pt x="127" y="9"/>
                </a:lnTo>
                <a:lnTo>
                  <a:pt x="125" y="7"/>
                </a:lnTo>
                <a:lnTo>
                  <a:pt x="122" y="5"/>
                </a:lnTo>
                <a:lnTo>
                  <a:pt x="116" y="3"/>
                </a:lnTo>
                <a:lnTo>
                  <a:pt x="114" y="3"/>
                </a:lnTo>
                <a:lnTo>
                  <a:pt x="111" y="3"/>
                </a:lnTo>
                <a:lnTo>
                  <a:pt x="105" y="2"/>
                </a:lnTo>
                <a:lnTo>
                  <a:pt x="98" y="2"/>
                </a:lnTo>
                <a:lnTo>
                  <a:pt x="94" y="0"/>
                </a:lnTo>
                <a:lnTo>
                  <a:pt x="89" y="0"/>
                </a:lnTo>
                <a:lnTo>
                  <a:pt x="87" y="0"/>
                </a:lnTo>
                <a:lnTo>
                  <a:pt x="83" y="0"/>
                </a:lnTo>
                <a:lnTo>
                  <a:pt x="78" y="0"/>
                </a:lnTo>
                <a:lnTo>
                  <a:pt x="70" y="0"/>
                </a:lnTo>
                <a:lnTo>
                  <a:pt x="67" y="0"/>
                </a:lnTo>
                <a:lnTo>
                  <a:pt x="65" y="0"/>
                </a:lnTo>
                <a:lnTo>
                  <a:pt x="59" y="0"/>
                </a:lnTo>
                <a:lnTo>
                  <a:pt x="56" y="0"/>
                </a:lnTo>
                <a:lnTo>
                  <a:pt x="52" y="0"/>
                </a:lnTo>
                <a:lnTo>
                  <a:pt x="46" y="0"/>
                </a:lnTo>
                <a:lnTo>
                  <a:pt x="43" y="0"/>
                </a:lnTo>
                <a:lnTo>
                  <a:pt x="35" y="0"/>
                </a:lnTo>
                <a:lnTo>
                  <a:pt x="30" y="0"/>
                </a:lnTo>
                <a:lnTo>
                  <a:pt x="24" y="0"/>
                </a:lnTo>
                <a:lnTo>
                  <a:pt x="21" y="0"/>
                </a:lnTo>
                <a:lnTo>
                  <a:pt x="17" y="0"/>
                </a:lnTo>
                <a:lnTo>
                  <a:pt x="11" y="0"/>
                </a:lnTo>
                <a:lnTo>
                  <a:pt x="8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8" y="2"/>
                </a:lnTo>
                <a:lnTo>
                  <a:pt x="13" y="2"/>
                </a:lnTo>
                <a:lnTo>
                  <a:pt x="19" y="2"/>
                </a:lnTo>
                <a:lnTo>
                  <a:pt x="26" y="3"/>
                </a:lnTo>
                <a:lnTo>
                  <a:pt x="34" y="3"/>
                </a:lnTo>
                <a:lnTo>
                  <a:pt x="39" y="3"/>
                </a:lnTo>
                <a:lnTo>
                  <a:pt x="41" y="3"/>
                </a:lnTo>
                <a:lnTo>
                  <a:pt x="43" y="5"/>
                </a:lnTo>
                <a:lnTo>
                  <a:pt x="46" y="5"/>
                </a:lnTo>
                <a:lnTo>
                  <a:pt x="48" y="5"/>
                </a:lnTo>
                <a:lnTo>
                  <a:pt x="48" y="7"/>
                </a:lnTo>
                <a:lnTo>
                  <a:pt x="50" y="7"/>
                </a:lnTo>
                <a:lnTo>
                  <a:pt x="52" y="7"/>
                </a:lnTo>
                <a:lnTo>
                  <a:pt x="52" y="9"/>
                </a:lnTo>
                <a:lnTo>
                  <a:pt x="54" y="9"/>
                </a:lnTo>
                <a:lnTo>
                  <a:pt x="61" y="11"/>
                </a:lnTo>
                <a:lnTo>
                  <a:pt x="68" y="13"/>
                </a:lnTo>
                <a:lnTo>
                  <a:pt x="74" y="13"/>
                </a:lnTo>
                <a:lnTo>
                  <a:pt x="80" y="13"/>
                </a:lnTo>
                <a:lnTo>
                  <a:pt x="85" y="15"/>
                </a:lnTo>
                <a:lnTo>
                  <a:pt x="89" y="15"/>
                </a:lnTo>
                <a:lnTo>
                  <a:pt x="94" y="16"/>
                </a:lnTo>
                <a:lnTo>
                  <a:pt x="98" y="16"/>
                </a:lnTo>
                <a:lnTo>
                  <a:pt x="103" y="16"/>
                </a:lnTo>
                <a:lnTo>
                  <a:pt x="109" y="16"/>
                </a:lnTo>
                <a:lnTo>
                  <a:pt x="113" y="16"/>
                </a:lnTo>
                <a:lnTo>
                  <a:pt x="114" y="18"/>
                </a:lnTo>
                <a:lnTo>
                  <a:pt x="122" y="18"/>
                </a:lnTo>
                <a:lnTo>
                  <a:pt x="129" y="18"/>
                </a:lnTo>
                <a:lnTo>
                  <a:pt x="133" y="18"/>
                </a:lnTo>
                <a:lnTo>
                  <a:pt x="137" y="18"/>
                </a:lnTo>
                <a:lnTo>
                  <a:pt x="142" y="18"/>
                </a:lnTo>
                <a:lnTo>
                  <a:pt x="148" y="18"/>
                </a:lnTo>
                <a:lnTo>
                  <a:pt x="151" y="18"/>
                </a:lnTo>
                <a:lnTo>
                  <a:pt x="153" y="18"/>
                </a:lnTo>
                <a:lnTo>
                  <a:pt x="155" y="18"/>
                </a:lnTo>
                <a:lnTo>
                  <a:pt x="155" y="18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74" name="Freeform 2430"/>
          <p:cNvSpPr>
            <a:spLocks/>
          </p:cNvSpPr>
          <p:nvPr/>
        </p:nvSpPr>
        <p:spPr bwMode="auto">
          <a:xfrm>
            <a:off x="1922463" y="2570163"/>
            <a:ext cx="122237" cy="15875"/>
          </a:xfrm>
          <a:custGeom>
            <a:avLst/>
            <a:gdLst>
              <a:gd name="T0" fmla="*/ 155 w 155"/>
              <a:gd name="T1" fmla="*/ 18 h 18"/>
              <a:gd name="T2" fmla="*/ 153 w 155"/>
              <a:gd name="T3" fmla="*/ 18 h 18"/>
              <a:gd name="T4" fmla="*/ 146 w 155"/>
              <a:gd name="T5" fmla="*/ 18 h 18"/>
              <a:gd name="T6" fmla="*/ 142 w 155"/>
              <a:gd name="T7" fmla="*/ 16 h 18"/>
              <a:gd name="T8" fmla="*/ 135 w 155"/>
              <a:gd name="T9" fmla="*/ 15 h 18"/>
              <a:gd name="T10" fmla="*/ 131 w 155"/>
              <a:gd name="T11" fmla="*/ 13 h 18"/>
              <a:gd name="T12" fmla="*/ 127 w 155"/>
              <a:gd name="T13" fmla="*/ 9 h 18"/>
              <a:gd name="T14" fmla="*/ 125 w 155"/>
              <a:gd name="T15" fmla="*/ 7 h 18"/>
              <a:gd name="T16" fmla="*/ 116 w 155"/>
              <a:gd name="T17" fmla="*/ 3 h 18"/>
              <a:gd name="T18" fmla="*/ 111 w 155"/>
              <a:gd name="T19" fmla="*/ 3 h 18"/>
              <a:gd name="T20" fmla="*/ 98 w 155"/>
              <a:gd name="T21" fmla="*/ 2 h 18"/>
              <a:gd name="T22" fmla="*/ 89 w 155"/>
              <a:gd name="T23" fmla="*/ 0 h 18"/>
              <a:gd name="T24" fmla="*/ 83 w 155"/>
              <a:gd name="T25" fmla="*/ 0 h 18"/>
              <a:gd name="T26" fmla="*/ 70 w 155"/>
              <a:gd name="T27" fmla="*/ 0 h 18"/>
              <a:gd name="T28" fmla="*/ 65 w 155"/>
              <a:gd name="T29" fmla="*/ 0 h 18"/>
              <a:gd name="T30" fmla="*/ 56 w 155"/>
              <a:gd name="T31" fmla="*/ 0 h 18"/>
              <a:gd name="T32" fmla="*/ 46 w 155"/>
              <a:gd name="T33" fmla="*/ 0 h 18"/>
              <a:gd name="T34" fmla="*/ 35 w 155"/>
              <a:gd name="T35" fmla="*/ 0 h 18"/>
              <a:gd name="T36" fmla="*/ 24 w 155"/>
              <a:gd name="T37" fmla="*/ 0 h 18"/>
              <a:gd name="T38" fmla="*/ 17 w 155"/>
              <a:gd name="T39" fmla="*/ 0 h 18"/>
              <a:gd name="T40" fmla="*/ 8 w 155"/>
              <a:gd name="T41" fmla="*/ 0 h 18"/>
              <a:gd name="T42" fmla="*/ 2 w 155"/>
              <a:gd name="T43" fmla="*/ 0 h 18"/>
              <a:gd name="T44" fmla="*/ 0 w 155"/>
              <a:gd name="T45" fmla="*/ 0 h 18"/>
              <a:gd name="T46" fmla="*/ 2 w 155"/>
              <a:gd name="T47" fmla="*/ 0 h 18"/>
              <a:gd name="T48" fmla="*/ 4 w 155"/>
              <a:gd name="T49" fmla="*/ 0 h 18"/>
              <a:gd name="T50" fmla="*/ 13 w 155"/>
              <a:gd name="T51" fmla="*/ 2 h 18"/>
              <a:gd name="T52" fmla="*/ 26 w 155"/>
              <a:gd name="T53" fmla="*/ 3 h 18"/>
              <a:gd name="T54" fmla="*/ 39 w 155"/>
              <a:gd name="T55" fmla="*/ 3 h 18"/>
              <a:gd name="T56" fmla="*/ 43 w 155"/>
              <a:gd name="T57" fmla="*/ 5 h 18"/>
              <a:gd name="T58" fmla="*/ 48 w 155"/>
              <a:gd name="T59" fmla="*/ 5 h 18"/>
              <a:gd name="T60" fmla="*/ 50 w 155"/>
              <a:gd name="T61" fmla="*/ 7 h 18"/>
              <a:gd name="T62" fmla="*/ 52 w 155"/>
              <a:gd name="T63" fmla="*/ 9 h 18"/>
              <a:gd name="T64" fmla="*/ 61 w 155"/>
              <a:gd name="T65" fmla="*/ 11 h 18"/>
              <a:gd name="T66" fmla="*/ 74 w 155"/>
              <a:gd name="T67" fmla="*/ 13 h 18"/>
              <a:gd name="T68" fmla="*/ 85 w 155"/>
              <a:gd name="T69" fmla="*/ 15 h 18"/>
              <a:gd name="T70" fmla="*/ 94 w 155"/>
              <a:gd name="T71" fmla="*/ 16 h 18"/>
              <a:gd name="T72" fmla="*/ 103 w 155"/>
              <a:gd name="T73" fmla="*/ 16 h 18"/>
              <a:gd name="T74" fmla="*/ 113 w 155"/>
              <a:gd name="T75" fmla="*/ 16 h 18"/>
              <a:gd name="T76" fmla="*/ 122 w 155"/>
              <a:gd name="T77" fmla="*/ 18 h 18"/>
              <a:gd name="T78" fmla="*/ 133 w 155"/>
              <a:gd name="T79" fmla="*/ 18 h 18"/>
              <a:gd name="T80" fmla="*/ 142 w 155"/>
              <a:gd name="T81" fmla="*/ 18 h 18"/>
              <a:gd name="T82" fmla="*/ 151 w 155"/>
              <a:gd name="T83" fmla="*/ 18 h 18"/>
              <a:gd name="T84" fmla="*/ 155 w 155"/>
              <a:gd name="T85" fmla="*/ 1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5" h="18">
                <a:moveTo>
                  <a:pt x="155" y="18"/>
                </a:moveTo>
                <a:lnTo>
                  <a:pt x="155" y="18"/>
                </a:lnTo>
                <a:lnTo>
                  <a:pt x="153" y="18"/>
                </a:lnTo>
                <a:lnTo>
                  <a:pt x="153" y="18"/>
                </a:lnTo>
                <a:lnTo>
                  <a:pt x="151" y="18"/>
                </a:lnTo>
                <a:lnTo>
                  <a:pt x="146" y="18"/>
                </a:lnTo>
                <a:lnTo>
                  <a:pt x="144" y="18"/>
                </a:lnTo>
                <a:lnTo>
                  <a:pt x="142" y="16"/>
                </a:lnTo>
                <a:lnTo>
                  <a:pt x="138" y="16"/>
                </a:lnTo>
                <a:lnTo>
                  <a:pt x="135" y="15"/>
                </a:lnTo>
                <a:lnTo>
                  <a:pt x="133" y="13"/>
                </a:lnTo>
                <a:lnTo>
                  <a:pt x="131" y="13"/>
                </a:lnTo>
                <a:lnTo>
                  <a:pt x="129" y="11"/>
                </a:lnTo>
                <a:lnTo>
                  <a:pt x="127" y="9"/>
                </a:lnTo>
                <a:lnTo>
                  <a:pt x="127" y="9"/>
                </a:lnTo>
                <a:lnTo>
                  <a:pt x="125" y="7"/>
                </a:lnTo>
                <a:lnTo>
                  <a:pt x="122" y="5"/>
                </a:lnTo>
                <a:lnTo>
                  <a:pt x="116" y="3"/>
                </a:lnTo>
                <a:lnTo>
                  <a:pt x="114" y="3"/>
                </a:lnTo>
                <a:lnTo>
                  <a:pt x="111" y="3"/>
                </a:lnTo>
                <a:lnTo>
                  <a:pt x="105" y="2"/>
                </a:lnTo>
                <a:lnTo>
                  <a:pt x="98" y="2"/>
                </a:lnTo>
                <a:lnTo>
                  <a:pt x="94" y="0"/>
                </a:lnTo>
                <a:lnTo>
                  <a:pt x="89" y="0"/>
                </a:lnTo>
                <a:lnTo>
                  <a:pt x="87" y="0"/>
                </a:lnTo>
                <a:lnTo>
                  <a:pt x="83" y="0"/>
                </a:lnTo>
                <a:lnTo>
                  <a:pt x="78" y="0"/>
                </a:lnTo>
                <a:lnTo>
                  <a:pt x="70" y="0"/>
                </a:lnTo>
                <a:lnTo>
                  <a:pt x="67" y="0"/>
                </a:lnTo>
                <a:lnTo>
                  <a:pt x="65" y="0"/>
                </a:lnTo>
                <a:lnTo>
                  <a:pt x="59" y="0"/>
                </a:lnTo>
                <a:lnTo>
                  <a:pt x="56" y="0"/>
                </a:lnTo>
                <a:lnTo>
                  <a:pt x="52" y="0"/>
                </a:lnTo>
                <a:lnTo>
                  <a:pt x="46" y="0"/>
                </a:lnTo>
                <a:lnTo>
                  <a:pt x="43" y="0"/>
                </a:lnTo>
                <a:lnTo>
                  <a:pt x="35" y="0"/>
                </a:lnTo>
                <a:lnTo>
                  <a:pt x="30" y="0"/>
                </a:lnTo>
                <a:lnTo>
                  <a:pt x="24" y="0"/>
                </a:lnTo>
                <a:lnTo>
                  <a:pt x="21" y="0"/>
                </a:lnTo>
                <a:lnTo>
                  <a:pt x="17" y="0"/>
                </a:lnTo>
                <a:lnTo>
                  <a:pt x="11" y="0"/>
                </a:lnTo>
                <a:lnTo>
                  <a:pt x="8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8" y="2"/>
                </a:lnTo>
                <a:lnTo>
                  <a:pt x="13" y="2"/>
                </a:lnTo>
                <a:lnTo>
                  <a:pt x="19" y="2"/>
                </a:lnTo>
                <a:lnTo>
                  <a:pt x="26" y="3"/>
                </a:lnTo>
                <a:lnTo>
                  <a:pt x="34" y="3"/>
                </a:lnTo>
                <a:lnTo>
                  <a:pt x="39" y="3"/>
                </a:lnTo>
                <a:lnTo>
                  <a:pt x="41" y="3"/>
                </a:lnTo>
                <a:lnTo>
                  <a:pt x="43" y="5"/>
                </a:lnTo>
                <a:lnTo>
                  <a:pt x="46" y="5"/>
                </a:lnTo>
                <a:lnTo>
                  <a:pt x="48" y="5"/>
                </a:lnTo>
                <a:lnTo>
                  <a:pt x="48" y="7"/>
                </a:lnTo>
                <a:lnTo>
                  <a:pt x="50" y="7"/>
                </a:lnTo>
                <a:lnTo>
                  <a:pt x="52" y="7"/>
                </a:lnTo>
                <a:lnTo>
                  <a:pt x="52" y="9"/>
                </a:lnTo>
                <a:lnTo>
                  <a:pt x="54" y="9"/>
                </a:lnTo>
                <a:lnTo>
                  <a:pt x="61" y="11"/>
                </a:lnTo>
                <a:lnTo>
                  <a:pt x="68" y="13"/>
                </a:lnTo>
                <a:lnTo>
                  <a:pt x="74" y="13"/>
                </a:lnTo>
                <a:lnTo>
                  <a:pt x="80" y="13"/>
                </a:lnTo>
                <a:lnTo>
                  <a:pt x="85" y="15"/>
                </a:lnTo>
                <a:lnTo>
                  <a:pt x="89" y="15"/>
                </a:lnTo>
                <a:lnTo>
                  <a:pt x="94" y="16"/>
                </a:lnTo>
                <a:lnTo>
                  <a:pt x="98" y="16"/>
                </a:lnTo>
                <a:lnTo>
                  <a:pt x="103" y="16"/>
                </a:lnTo>
                <a:lnTo>
                  <a:pt x="109" y="16"/>
                </a:lnTo>
                <a:lnTo>
                  <a:pt x="113" y="16"/>
                </a:lnTo>
                <a:lnTo>
                  <a:pt x="114" y="18"/>
                </a:lnTo>
                <a:lnTo>
                  <a:pt x="122" y="18"/>
                </a:lnTo>
                <a:lnTo>
                  <a:pt x="129" y="18"/>
                </a:lnTo>
                <a:lnTo>
                  <a:pt x="133" y="18"/>
                </a:lnTo>
                <a:lnTo>
                  <a:pt x="137" y="18"/>
                </a:lnTo>
                <a:lnTo>
                  <a:pt x="142" y="18"/>
                </a:lnTo>
                <a:lnTo>
                  <a:pt x="148" y="18"/>
                </a:lnTo>
                <a:lnTo>
                  <a:pt x="151" y="18"/>
                </a:lnTo>
                <a:lnTo>
                  <a:pt x="153" y="18"/>
                </a:lnTo>
                <a:lnTo>
                  <a:pt x="155" y="18"/>
                </a:lnTo>
                <a:lnTo>
                  <a:pt x="155" y="18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75" name="Freeform 2431"/>
          <p:cNvSpPr>
            <a:spLocks/>
          </p:cNvSpPr>
          <p:nvPr/>
        </p:nvSpPr>
        <p:spPr bwMode="auto">
          <a:xfrm>
            <a:off x="1962150" y="2571750"/>
            <a:ext cx="65088" cy="12700"/>
          </a:xfrm>
          <a:custGeom>
            <a:avLst/>
            <a:gdLst>
              <a:gd name="T0" fmla="*/ 81 w 81"/>
              <a:gd name="T1" fmla="*/ 14 h 14"/>
              <a:gd name="T2" fmla="*/ 70 w 81"/>
              <a:gd name="T3" fmla="*/ 13 h 14"/>
              <a:gd name="T4" fmla="*/ 62 w 81"/>
              <a:gd name="T5" fmla="*/ 9 h 14"/>
              <a:gd name="T6" fmla="*/ 55 w 81"/>
              <a:gd name="T7" fmla="*/ 7 h 14"/>
              <a:gd name="T8" fmla="*/ 37 w 81"/>
              <a:gd name="T9" fmla="*/ 5 h 14"/>
              <a:gd name="T10" fmla="*/ 26 w 81"/>
              <a:gd name="T11" fmla="*/ 3 h 14"/>
              <a:gd name="T12" fmla="*/ 13 w 81"/>
              <a:gd name="T13" fmla="*/ 1 h 14"/>
              <a:gd name="T14" fmla="*/ 0 w 81"/>
              <a:gd name="T15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1" h="14">
                <a:moveTo>
                  <a:pt x="81" y="14"/>
                </a:moveTo>
                <a:lnTo>
                  <a:pt x="70" y="13"/>
                </a:lnTo>
                <a:lnTo>
                  <a:pt x="62" y="9"/>
                </a:lnTo>
                <a:lnTo>
                  <a:pt x="55" y="7"/>
                </a:lnTo>
                <a:lnTo>
                  <a:pt x="37" y="5"/>
                </a:lnTo>
                <a:lnTo>
                  <a:pt x="26" y="3"/>
                </a:lnTo>
                <a:lnTo>
                  <a:pt x="13" y="1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76" name="Freeform 2432"/>
          <p:cNvSpPr>
            <a:spLocks/>
          </p:cNvSpPr>
          <p:nvPr/>
        </p:nvSpPr>
        <p:spPr bwMode="auto">
          <a:xfrm>
            <a:off x="1746250" y="2454275"/>
            <a:ext cx="112713" cy="30163"/>
          </a:xfrm>
          <a:custGeom>
            <a:avLst/>
            <a:gdLst>
              <a:gd name="T0" fmla="*/ 0 w 139"/>
              <a:gd name="T1" fmla="*/ 38 h 38"/>
              <a:gd name="T2" fmla="*/ 2 w 139"/>
              <a:gd name="T3" fmla="*/ 38 h 38"/>
              <a:gd name="T4" fmla="*/ 7 w 139"/>
              <a:gd name="T5" fmla="*/ 37 h 38"/>
              <a:gd name="T6" fmla="*/ 11 w 139"/>
              <a:gd name="T7" fmla="*/ 35 h 38"/>
              <a:gd name="T8" fmla="*/ 18 w 139"/>
              <a:gd name="T9" fmla="*/ 29 h 38"/>
              <a:gd name="T10" fmla="*/ 22 w 139"/>
              <a:gd name="T11" fmla="*/ 27 h 38"/>
              <a:gd name="T12" fmla="*/ 24 w 139"/>
              <a:gd name="T13" fmla="*/ 22 h 38"/>
              <a:gd name="T14" fmla="*/ 25 w 139"/>
              <a:gd name="T15" fmla="*/ 18 h 38"/>
              <a:gd name="T16" fmla="*/ 29 w 139"/>
              <a:gd name="T17" fmla="*/ 14 h 38"/>
              <a:gd name="T18" fmla="*/ 36 w 139"/>
              <a:gd name="T19" fmla="*/ 13 h 38"/>
              <a:gd name="T20" fmla="*/ 40 w 139"/>
              <a:gd name="T21" fmla="*/ 9 h 38"/>
              <a:gd name="T22" fmla="*/ 44 w 139"/>
              <a:gd name="T23" fmla="*/ 5 h 38"/>
              <a:gd name="T24" fmla="*/ 51 w 139"/>
              <a:gd name="T25" fmla="*/ 2 h 38"/>
              <a:gd name="T26" fmla="*/ 59 w 139"/>
              <a:gd name="T27" fmla="*/ 2 h 38"/>
              <a:gd name="T28" fmla="*/ 64 w 139"/>
              <a:gd name="T29" fmla="*/ 0 h 38"/>
              <a:gd name="T30" fmla="*/ 77 w 139"/>
              <a:gd name="T31" fmla="*/ 0 h 38"/>
              <a:gd name="T32" fmla="*/ 86 w 139"/>
              <a:gd name="T33" fmla="*/ 0 h 38"/>
              <a:gd name="T34" fmla="*/ 94 w 139"/>
              <a:gd name="T35" fmla="*/ 0 h 38"/>
              <a:gd name="T36" fmla="*/ 103 w 139"/>
              <a:gd name="T37" fmla="*/ 2 h 38"/>
              <a:gd name="T38" fmla="*/ 114 w 139"/>
              <a:gd name="T39" fmla="*/ 2 h 38"/>
              <a:gd name="T40" fmla="*/ 121 w 139"/>
              <a:gd name="T41" fmla="*/ 0 h 38"/>
              <a:gd name="T42" fmla="*/ 128 w 139"/>
              <a:gd name="T43" fmla="*/ 0 h 38"/>
              <a:gd name="T44" fmla="*/ 136 w 139"/>
              <a:gd name="T45" fmla="*/ 0 h 38"/>
              <a:gd name="T46" fmla="*/ 139 w 139"/>
              <a:gd name="T47" fmla="*/ 0 h 38"/>
              <a:gd name="T48" fmla="*/ 139 w 139"/>
              <a:gd name="T49" fmla="*/ 2 h 38"/>
              <a:gd name="T50" fmla="*/ 136 w 139"/>
              <a:gd name="T51" fmla="*/ 2 h 38"/>
              <a:gd name="T52" fmla="*/ 128 w 139"/>
              <a:gd name="T53" fmla="*/ 3 h 38"/>
              <a:gd name="T54" fmla="*/ 116 w 139"/>
              <a:gd name="T55" fmla="*/ 7 h 38"/>
              <a:gd name="T56" fmla="*/ 105 w 139"/>
              <a:gd name="T57" fmla="*/ 9 h 38"/>
              <a:gd name="T58" fmla="*/ 101 w 139"/>
              <a:gd name="T59" fmla="*/ 11 h 38"/>
              <a:gd name="T60" fmla="*/ 97 w 139"/>
              <a:gd name="T61" fmla="*/ 13 h 38"/>
              <a:gd name="T62" fmla="*/ 95 w 139"/>
              <a:gd name="T63" fmla="*/ 14 h 38"/>
              <a:gd name="T64" fmla="*/ 94 w 139"/>
              <a:gd name="T65" fmla="*/ 18 h 38"/>
              <a:gd name="T66" fmla="*/ 86 w 139"/>
              <a:gd name="T67" fmla="*/ 22 h 38"/>
              <a:gd name="T68" fmla="*/ 73 w 139"/>
              <a:gd name="T69" fmla="*/ 25 h 38"/>
              <a:gd name="T70" fmla="*/ 64 w 139"/>
              <a:gd name="T71" fmla="*/ 29 h 38"/>
              <a:gd name="T72" fmla="*/ 51 w 139"/>
              <a:gd name="T73" fmla="*/ 33 h 38"/>
              <a:gd name="T74" fmla="*/ 42 w 139"/>
              <a:gd name="T75" fmla="*/ 35 h 38"/>
              <a:gd name="T76" fmla="*/ 29 w 139"/>
              <a:gd name="T77" fmla="*/ 37 h 38"/>
              <a:gd name="T78" fmla="*/ 20 w 139"/>
              <a:gd name="T79" fmla="*/ 38 h 38"/>
              <a:gd name="T80" fmla="*/ 11 w 139"/>
              <a:gd name="T81" fmla="*/ 38 h 38"/>
              <a:gd name="T82" fmla="*/ 3 w 139"/>
              <a:gd name="T83" fmla="*/ 38 h 38"/>
              <a:gd name="T84" fmla="*/ 0 w 139"/>
              <a:gd name="T85" fmla="*/ 3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39" h="38">
                <a:moveTo>
                  <a:pt x="0" y="38"/>
                </a:moveTo>
                <a:lnTo>
                  <a:pt x="0" y="38"/>
                </a:lnTo>
                <a:lnTo>
                  <a:pt x="0" y="38"/>
                </a:lnTo>
                <a:lnTo>
                  <a:pt x="2" y="38"/>
                </a:lnTo>
                <a:lnTo>
                  <a:pt x="3" y="37"/>
                </a:lnTo>
                <a:lnTo>
                  <a:pt x="7" y="37"/>
                </a:lnTo>
                <a:lnTo>
                  <a:pt x="9" y="35"/>
                </a:lnTo>
                <a:lnTo>
                  <a:pt x="11" y="35"/>
                </a:lnTo>
                <a:lnTo>
                  <a:pt x="16" y="33"/>
                </a:lnTo>
                <a:lnTo>
                  <a:pt x="18" y="29"/>
                </a:lnTo>
                <a:lnTo>
                  <a:pt x="20" y="27"/>
                </a:lnTo>
                <a:lnTo>
                  <a:pt x="22" y="27"/>
                </a:lnTo>
                <a:lnTo>
                  <a:pt x="24" y="24"/>
                </a:lnTo>
                <a:lnTo>
                  <a:pt x="24" y="22"/>
                </a:lnTo>
                <a:lnTo>
                  <a:pt x="24" y="20"/>
                </a:lnTo>
                <a:lnTo>
                  <a:pt x="25" y="18"/>
                </a:lnTo>
                <a:lnTo>
                  <a:pt x="27" y="16"/>
                </a:lnTo>
                <a:lnTo>
                  <a:pt x="29" y="14"/>
                </a:lnTo>
                <a:lnTo>
                  <a:pt x="33" y="13"/>
                </a:lnTo>
                <a:lnTo>
                  <a:pt x="36" y="13"/>
                </a:lnTo>
                <a:lnTo>
                  <a:pt x="38" y="11"/>
                </a:lnTo>
                <a:lnTo>
                  <a:pt x="40" y="9"/>
                </a:lnTo>
                <a:lnTo>
                  <a:pt x="42" y="7"/>
                </a:lnTo>
                <a:lnTo>
                  <a:pt x="44" y="5"/>
                </a:lnTo>
                <a:lnTo>
                  <a:pt x="46" y="5"/>
                </a:lnTo>
                <a:lnTo>
                  <a:pt x="51" y="2"/>
                </a:lnTo>
                <a:lnTo>
                  <a:pt x="55" y="2"/>
                </a:lnTo>
                <a:lnTo>
                  <a:pt x="59" y="2"/>
                </a:lnTo>
                <a:lnTo>
                  <a:pt x="62" y="0"/>
                </a:lnTo>
                <a:lnTo>
                  <a:pt x="64" y="0"/>
                </a:lnTo>
                <a:lnTo>
                  <a:pt x="70" y="0"/>
                </a:lnTo>
                <a:lnTo>
                  <a:pt x="77" y="0"/>
                </a:lnTo>
                <a:lnTo>
                  <a:pt x="82" y="0"/>
                </a:lnTo>
                <a:lnTo>
                  <a:pt x="86" y="0"/>
                </a:lnTo>
                <a:lnTo>
                  <a:pt x="90" y="0"/>
                </a:lnTo>
                <a:lnTo>
                  <a:pt x="94" y="0"/>
                </a:lnTo>
                <a:lnTo>
                  <a:pt x="97" y="2"/>
                </a:lnTo>
                <a:lnTo>
                  <a:pt x="103" y="2"/>
                </a:lnTo>
                <a:lnTo>
                  <a:pt x="108" y="2"/>
                </a:lnTo>
                <a:lnTo>
                  <a:pt x="114" y="2"/>
                </a:lnTo>
                <a:lnTo>
                  <a:pt x="119" y="2"/>
                </a:lnTo>
                <a:lnTo>
                  <a:pt x="121" y="0"/>
                </a:lnTo>
                <a:lnTo>
                  <a:pt x="125" y="0"/>
                </a:lnTo>
                <a:lnTo>
                  <a:pt x="128" y="0"/>
                </a:lnTo>
                <a:lnTo>
                  <a:pt x="132" y="0"/>
                </a:lnTo>
                <a:lnTo>
                  <a:pt x="136" y="0"/>
                </a:lnTo>
                <a:lnTo>
                  <a:pt x="138" y="0"/>
                </a:lnTo>
                <a:lnTo>
                  <a:pt x="139" y="0"/>
                </a:lnTo>
                <a:lnTo>
                  <a:pt x="139" y="2"/>
                </a:lnTo>
                <a:lnTo>
                  <a:pt x="139" y="2"/>
                </a:lnTo>
                <a:lnTo>
                  <a:pt x="138" y="2"/>
                </a:lnTo>
                <a:lnTo>
                  <a:pt x="136" y="2"/>
                </a:lnTo>
                <a:lnTo>
                  <a:pt x="134" y="3"/>
                </a:lnTo>
                <a:lnTo>
                  <a:pt x="128" y="3"/>
                </a:lnTo>
                <a:lnTo>
                  <a:pt x="123" y="5"/>
                </a:lnTo>
                <a:lnTo>
                  <a:pt x="116" y="7"/>
                </a:lnTo>
                <a:lnTo>
                  <a:pt x="110" y="7"/>
                </a:lnTo>
                <a:lnTo>
                  <a:pt x="105" y="9"/>
                </a:lnTo>
                <a:lnTo>
                  <a:pt x="103" y="9"/>
                </a:lnTo>
                <a:lnTo>
                  <a:pt x="101" y="11"/>
                </a:lnTo>
                <a:lnTo>
                  <a:pt x="99" y="11"/>
                </a:lnTo>
                <a:lnTo>
                  <a:pt x="97" y="13"/>
                </a:lnTo>
                <a:lnTo>
                  <a:pt x="95" y="14"/>
                </a:lnTo>
                <a:lnTo>
                  <a:pt x="95" y="14"/>
                </a:lnTo>
                <a:lnTo>
                  <a:pt x="94" y="16"/>
                </a:lnTo>
                <a:lnTo>
                  <a:pt x="94" y="18"/>
                </a:lnTo>
                <a:lnTo>
                  <a:pt x="92" y="18"/>
                </a:lnTo>
                <a:lnTo>
                  <a:pt x="86" y="22"/>
                </a:lnTo>
                <a:lnTo>
                  <a:pt x="79" y="25"/>
                </a:lnTo>
                <a:lnTo>
                  <a:pt x="73" y="25"/>
                </a:lnTo>
                <a:lnTo>
                  <a:pt x="70" y="27"/>
                </a:lnTo>
                <a:lnTo>
                  <a:pt x="64" y="29"/>
                </a:lnTo>
                <a:lnTo>
                  <a:pt x="59" y="31"/>
                </a:lnTo>
                <a:lnTo>
                  <a:pt x="51" y="33"/>
                </a:lnTo>
                <a:lnTo>
                  <a:pt x="46" y="35"/>
                </a:lnTo>
                <a:lnTo>
                  <a:pt x="42" y="35"/>
                </a:lnTo>
                <a:lnTo>
                  <a:pt x="36" y="37"/>
                </a:lnTo>
                <a:lnTo>
                  <a:pt x="29" y="37"/>
                </a:lnTo>
                <a:lnTo>
                  <a:pt x="22" y="38"/>
                </a:lnTo>
                <a:lnTo>
                  <a:pt x="20" y="38"/>
                </a:lnTo>
                <a:lnTo>
                  <a:pt x="16" y="38"/>
                </a:lnTo>
                <a:lnTo>
                  <a:pt x="11" y="38"/>
                </a:lnTo>
                <a:lnTo>
                  <a:pt x="5" y="38"/>
                </a:lnTo>
                <a:lnTo>
                  <a:pt x="3" y="38"/>
                </a:lnTo>
                <a:lnTo>
                  <a:pt x="2" y="38"/>
                </a:lnTo>
                <a:lnTo>
                  <a:pt x="0" y="38"/>
                </a:lnTo>
                <a:lnTo>
                  <a:pt x="0" y="38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77" name="Freeform 2433"/>
          <p:cNvSpPr>
            <a:spLocks/>
          </p:cNvSpPr>
          <p:nvPr/>
        </p:nvSpPr>
        <p:spPr bwMode="auto">
          <a:xfrm>
            <a:off x="1746250" y="2454275"/>
            <a:ext cx="112713" cy="30163"/>
          </a:xfrm>
          <a:custGeom>
            <a:avLst/>
            <a:gdLst>
              <a:gd name="T0" fmla="*/ 0 w 139"/>
              <a:gd name="T1" fmla="*/ 38 h 38"/>
              <a:gd name="T2" fmla="*/ 2 w 139"/>
              <a:gd name="T3" fmla="*/ 38 h 38"/>
              <a:gd name="T4" fmla="*/ 7 w 139"/>
              <a:gd name="T5" fmla="*/ 37 h 38"/>
              <a:gd name="T6" fmla="*/ 11 w 139"/>
              <a:gd name="T7" fmla="*/ 35 h 38"/>
              <a:gd name="T8" fmla="*/ 18 w 139"/>
              <a:gd name="T9" fmla="*/ 29 h 38"/>
              <a:gd name="T10" fmla="*/ 22 w 139"/>
              <a:gd name="T11" fmla="*/ 27 h 38"/>
              <a:gd name="T12" fmla="*/ 24 w 139"/>
              <a:gd name="T13" fmla="*/ 22 h 38"/>
              <a:gd name="T14" fmla="*/ 25 w 139"/>
              <a:gd name="T15" fmla="*/ 18 h 38"/>
              <a:gd name="T16" fmla="*/ 29 w 139"/>
              <a:gd name="T17" fmla="*/ 14 h 38"/>
              <a:gd name="T18" fmla="*/ 36 w 139"/>
              <a:gd name="T19" fmla="*/ 13 h 38"/>
              <a:gd name="T20" fmla="*/ 40 w 139"/>
              <a:gd name="T21" fmla="*/ 9 h 38"/>
              <a:gd name="T22" fmla="*/ 44 w 139"/>
              <a:gd name="T23" fmla="*/ 5 h 38"/>
              <a:gd name="T24" fmla="*/ 51 w 139"/>
              <a:gd name="T25" fmla="*/ 2 h 38"/>
              <a:gd name="T26" fmla="*/ 59 w 139"/>
              <a:gd name="T27" fmla="*/ 2 h 38"/>
              <a:gd name="T28" fmla="*/ 64 w 139"/>
              <a:gd name="T29" fmla="*/ 0 h 38"/>
              <a:gd name="T30" fmla="*/ 77 w 139"/>
              <a:gd name="T31" fmla="*/ 0 h 38"/>
              <a:gd name="T32" fmla="*/ 86 w 139"/>
              <a:gd name="T33" fmla="*/ 0 h 38"/>
              <a:gd name="T34" fmla="*/ 94 w 139"/>
              <a:gd name="T35" fmla="*/ 0 h 38"/>
              <a:gd name="T36" fmla="*/ 103 w 139"/>
              <a:gd name="T37" fmla="*/ 2 h 38"/>
              <a:gd name="T38" fmla="*/ 114 w 139"/>
              <a:gd name="T39" fmla="*/ 2 h 38"/>
              <a:gd name="T40" fmla="*/ 121 w 139"/>
              <a:gd name="T41" fmla="*/ 0 h 38"/>
              <a:gd name="T42" fmla="*/ 128 w 139"/>
              <a:gd name="T43" fmla="*/ 0 h 38"/>
              <a:gd name="T44" fmla="*/ 136 w 139"/>
              <a:gd name="T45" fmla="*/ 0 h 38"/>
              <a:gd name="T46" fmla="*/ 139 w 139"/>
              <a:gd name="T47" fmla="*/ 0 h 38"/>
              <a:gd name="T48" fmla="*/ 139 w 139"/>
              <a:gd name="T49" fmla="*/ 2 h 38"/>
              <a:gd name="T50" fmla="*/ 136 w 139"/>
              <a:gd name="T51" fmla="*/ 2 h 38"/>
              <a:gd name="T52" fmla="*/ 128 w 139"/>
              <a:gd name="T53" fmla="*/ 3 h 38"/>
              <a:gd name="T54" fmla="*/ 116 w 139"/>
              <a:gd name="T55" fmla="*/ 7 h 38"/>
              <a:gd name="T56" fmla="*/ 105 w 139"/>
              <a:gd name="T57" fmla="*/ 9 h 38"/>
              <a:gd name="T58" fmla="*/ 101 w 139"/>
              <a:gd name="T59" fmla="*/ 11 h 38"/>
              <a:gd name="T60" fmla="*/ 97 w 139"/>
              <a:gd name="T61" fmla="*/ 13 h 38"/>
              <a:gd name="T62" fmla="*/ 95 w 139"/>
              <a:gd name="T63" fmla="*/ 14 h 38"/>
              <a:gd name="T64" fmla="*/ 94 w 139"/>
              <a:gd name="T65" fmla="*/ 18 h 38"/>
              <a:gd name="T66" fmla="*/ 86 w 139"/>
              <a:gd name="T67" fmla="*/ 22 h 38"/>
              <a:gd name="T68" fmla="*/ 73 w 139"/>
              <a:gd name="T69" fmla="*/ 25 h 38"/>
              <a:gd name="T70" fmla="*/ 64 w 139"/>
              <a:gd name="T71" fmla="*/ 29 h 38"/>
              <a:gd name="T72" fmla="*/ 51 w 139"/>
              <a:gd name="T73" fmla="*/ 33 h 38"/>
              <a:gd name="T74" fmla="*/ 42 w 139"/>
              <a:gd name="T75" fmla="*/ 35 h 38"/>
              <a:gd name="T76" fmla="*/ 29 w 139"/>
              <a:gd name="T77" fmla="*/ 37 h 38"/>
              <a:gd name="T78" fmla="*/ 20 w 139"/>
              <a:gd name="T79" fmla="*/ 38 h 38"/>
              <a:gd name="T80" fmla="*/ 11 w 139"/>
              <a:gd name="T81" fmla="*/ 38 h 38"/>
              <a:gd name="T82" fmla="*/ 3 w 139"/>
              <a:gd name="T83" fmla="*/ 38 h 38"/>
              <a:gd name="T84" fmla="*/ 0 w 139"/>
              <a:gd name="T85" fmla="*/ 3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39" h="38">
                <a:moveTo>
                  <a:pt x="0" y="38"/>
                </a:moveTo>
                <a:lnTo>
                  <a:pt x="0" y="38"/>
                </a:lnTo>
                <a:lnTo>
                  <a:pt x="0" y="38"/>
                </a:lnTo>
                <a:lnTo>
                  <a:pt x="2" y="38"/>
                </a:lnTo>
                <a:lnTo>
                  <a:pt x="3" y="37"/>
                </a:lnTo>
                <a:lnTo>
                  <a:pt x="7" y="37"/>
                </a:lnTo>
                <a:lnTo>
                  <a:pt x="9" y="35"/>
                </a:lnTo>
                <a:lnTo>
                  <a:pt x="11" y="35"/>
                </a:lnTo>
                <a:lnTo>
                  <a:pt x="16" y="33"/>
                </a:lnTo>
                <a:lnTo>
                  <a:pt x="18" y="29"/>
                </a:lnTo>
                <a:lnTo>
                  <a:pt x="20" y="27"/>
                </a:lnTo>
                <a:lnTo>
                  <a:pt x="22" y="27"/>
                </a:lnTo>
                <a:lnTo>
                  <a:pt x="24" y="24"/>
                </a:lnTo>
                <a:lnTo>
                  <a:pt x="24" y="22"/>
                </a:lnTo>
                <a:lnTo>
                  <a:pt x="24" y="20"/>
                </a:lnTo>
                <a:lnTo>
                  <a:pt x="25" y="18"/>
                </a:lnTo>
                <a:lnTo>
                  <a:pt x="27" y="16"/>
                </a:lnTo>
                <a:lnTo>
                  <a:pt x="29" y="14"/>
                </a:lnTo>
                <a:lnTo>
                  <a:pt x="33" y="13"/>
                </a:lnTo>
                <a:lnTo>
                  <a:pt x="36" y="13"/>
                </a:lnTo>
                <a:lnTo>
                  <a:pt x="38" y="11"/>
                </a:lnTo>
                <a:lnTo>
                  <a:pt x="40" y="9"/>
                </a:lnTo>
                <a:lnTo>
                  <a:pt x="42" y="7"/>
                </a:lnTo>
                <a:lnTo>
                  <a:pt x="44" y="5"/>
                </a:lnTo>
                <a:lnTo>
                  <a:pt x="46" y="5"/>
                </a:lnTo>
                <a:lnTo>
                  <a:pt x="51" y="2"/>
                </a:lnTo>
                <a:lnTo>
                  <a:pt x="55" y="2"/>
                </a:lnTo>
                <a:lnTo>
                  <a:pt x="59" y="2"/>
                </a:lnTo>
                <a:lnTo>
                  <a:pt x="62" y="0"/>
                </a:lnTo>
                <a:lnTo>
                  <a:pt x="64" y="0"/>
                </a:lnTo>
                <a:lnTo>
                  <a:pt x="70" y="0"/>
                </a:lnTo>
                <a:lnTo>
                  <a:pt x="77" y="0"/>
                </a:lnTo>
                <a:lnTo>
                  <a:pt x="82" y="0"/>
                </a:lnTo>
                <a:lnTo>
                  <a:pt x="86" y="0"/>
                </a:lnTo>
                <a:lnTo>
                  <a:pt x="90" y="0"/>
                </a:lnTo>
                <a:lnTo>
                  <a:pt x="94" y="0"/>
                </a:lnTo>
                <a:lnTo>
                  <a:pt x="97" y="2"/>
                </a:lnTo>
                <a:lnTo>
                  <a:pt x="103" y="2"/>
                </a:lnTo>
                <a:lnTo>
                  <a:pt x="108" y="2"/>
                </a:lnTo>
                <a:lnTo>
                  <a:pt x="114" y="2"/>
                </a:lnTo>
                <a:lnTo>
                  <a:pt x="119" y="2"/>
                </a:lnTo>
                <a:lnTo>
                  <a:pt x="121" y="0"/>
                </a:lnTo>
                <a:lnTo>
                  <a:pt x="125" y="0"/>
                </a:lnTo>
                <a:lnTo>
                  <a:pt x="128" y="0"/>
                </a:lnTo>
                <a:lnTo>
                  <a:pt x="132" y="0"/>
                </a:lnTo>
                <a:lnTo>
                  <a:pt x="136" y="0"/>
                </a:lnTo>
                <a:lnTo>
                  <a:pt x="138" y="0"/>
                </a:lnTo>
                <a:lnTo>
                  <a:pt x="139" y="0"/>
                </a:lnTo>
                <a:lnTo>
                  <a:pt x="139" y="2"/>
                </a:lnTo>
                <a:lnTo>
                  <a:pt x="139" y="2"/>
                </a:lnTo>
                <a:lnTo>
                  <a:pt x="138" y="2"/>
                </a:lnTo>
                <a:lnTo>
                  <a:pt x="136" y="2"/>
                </a:lnTo>
                <a:lnTo>
                  <a:pt x="134" y="3"/>
                </a:lnTo>
                <a:lnTo>
                  <a:pt x="128" y="3"/>
                </a:lnTo>
                <a:lnTo>
                  <a:pt x="123" y="5"/>
                </a:lnTo>
                <a:lnTo>
                  <a:pt x="116" y="7"/>
                </a:lnTo>
                <a:lnTo>
                  <a:pt x="110" y="7"/>
                </a:lnTo>
                <a:lnTo>
                  <a:pt x="105" y="9"/>
                </a:lnTo>
                <a:lnTo>
                  <a:pt x="103" y="9"/>
                </a:lnTo>
                <a:lnTo>
                  <a:pt x="101" y="11"/>
                </a:lnTo>
                <a:lnTo>
                  <a:pt x="99" y="11"/>
                </a:lnTo>
                <a:lnTo>
                  <a:pt x="97" y="13"/>
                </a:lnTo>
                <a:lnTo>
                  <a:pt x="95" y="14"/>
                </a:lnTo>
                <a:lnTo>
                  <a:pt x="95" y="14"/>
                </a:lnTo>
                <a:lnTo>
                  <a:pt x="94" y="16"/>
                </a:lnTo>
                <a:lnTo>
                  <a:pt x="94" y="18"/>
                </a:lnTo>
                <a:lnTo>
                  <a:pt x="92" y="18"/>
                </a:lnTo>
                <a:lnTo>
                  <a:pt x="86" y="22"/>
                </a:lnTo>
                <a:lnTo>
                  <a:pt x="79" y="25"/>
                </a:lnTo>
                <a:lnTo>
                  <a:pt x="73" y="25"/>
                </a:lnTo>
                <a:lnTo>
                  <a:pt x="70" y="27"/>
                </a:lnTo>
                <a:lnTo>
                  <a:pt x="64" y="29"/>
                </a:lnTo>
                <a:lnTo>
                  <a:pt x="59" y="31"/>
                </a:lnTo>
                <a:lnTo>
                  <a:pt x="51" y="33"/>
                </a:lnTo>
                <a:lnTo>
                  <a:pt x="46" y="35"/>
                </a:lnTo>
                <a:lnTo>
                  <a:pt x="42" y="35"/>
                </a:lnTo>
                <a:lnTo>
                  <a:pt x="36" y="37"/>
                </a:lnTo>
                <a:lnTo>
                  <a:pt x="29" y="37"/>
                </a:lnTo>
                <a:lnTo>
                  <a:pt x="22" y="38"/>
                </a:lnTo>
                <a:lnTo>
                  <a:pt x="20" y="38"/>
                </a:lnTo>
                <a:lnTo>
                  <a:pt x="16" y="38"/>
                </a:lnTo>
                <a:lnTo>
                  <a:pt x="11" y="38"/>
                </a:lnTo>
                <a:lnTo>
                  <a:pt x="5" y="38"/>
                </a:lnTo>
                <a:lnTo>
                  <a:pt x="3" y="38"/>
                </a:lnTo>
                <a:lnTo>
                  <a:pt x="2" y="38"/>
                </a:lnTo>
                <a:lnTo>
                  <a:pt x="0" y="38"/>
                </a:lnTo>
                <a:lnTo>
                  <a:pt x="0" y="38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78" name="Freeform 2434"/>
          <p:cNvSpPr>
            <a:spLocks/>
          </p:cNvSpPr>
          <p:nvPr/>
        </p:nvSpPr>
        <p:spPr bwMode="auto">
          <a:xfrm>
            <a:off x="1778000" y="2444750"/>
            <a:ext cx="114300" cy="68263"/>
          </a:xfrm>
          <a:custGeom>
            <a:avLst/>
            <a:gdLst>
              <a:gd name="T0" fmla="*/ 59 w 146"/>
              <a:gd name="T1" fmla="*/ 0 h 84"/>
              <a:gd name="T2" fmla="*/ 79 w 146"/>
              <a:gd name="T3" fmla="*/ 0 h 84"/>
              <a:gd name="T4" fmla="*/ 92 w 146"/>
              <a:gd name="T5" fmla="*/ 2 h 84"/>
              <a:gd name="T6" fmla="*/ 100 w 146"/>
              <a:gd name="T7" fmla="*/ 7 h 84"/>
              <a:gd name="T8" fmla="*/ 107 w 146"/>
              <a:gd name="T9" fmla="*/ 16 h 84"/>
              <a:gd name="T10" fmla="*/ 113 w 146"/>
              <a:gd name="T11" fmla="*/ 25 h 84"/>
              <a:gd name="T12" fmla="*/ 124 w 146"/>
              <a:gd name="T13" fmla="*/ 36 h 84"/>
              <a:gd name="T14" fmla="*/ 133 w 146"/>
              <a:gd name="T15" fmla="*/ 44 h 84"/>
              <a:gd name="T16" fmla="*/ 144 w 146"/>
              <a:gd name="T17" fmla="*/ 62 h 84"/>
              <a:gd name="T18" fmla="*/ 146 w 146"/>
              <a:gd name="T19" fmla="*/ 73 h 84"/>
              <a:gd name="T20" fmla="*/ 146 w 146"/>
              <a:gd name="T21" fmla="*/ 82 h 84"/>
              <a:gd name="T22" fmla="*/ 120 w 146"/>
              <a:gd name="T23" fmla="*/ 84 h 84"/>
              <a:gd name="T24" fmla="*/ 120 w 146"/>
              <a:gd name="T25" fmla="*/ 73 h 84"/>
              <a:gd name="T26" fmla="*/ 107 w 146"/>
              <a:gd name="T27" fmla="*/ 66 h 84"/>
              <a:gd name="T28" fmla="*/ 100 w 146"/>
              <a:gd name="T29" fmla="*/ 59 h 84"/>
              <a:gd name="T30" fmla="*/ 100 w 146"/>
              <a:gd name="T31" fmla="*/ 49 h 84"/>
              <a:gd name="T32" fmla="*/ 92 w 146"/>
              <a:gd name="T33" fmla="*/ 42 h 84"/>
              <a:gd name="T34" fmla="*/ 81 w 146"/>
              <a:gd name="T35" fmla="*/ 36 h 84"/>
              <a:gd name="T36" fmla="*/ 65 w 146"/>
              <a:gd name="T37" fmla="*/ 31 h 84"/>
              <a:gd name="T38" fmla="*/ 35 w 146"/>
              <a:gd name="T39" fmla="*/ 25 h 84"/>
              <a:gd name="T40" fmla="*/ 17 w 146"/>
              <a:gd name="T41" fmla="*/ 25 h 84"/>
              <a:gd name="T42" fmla="*/ 0 w 146"/>
              <a:gd name="T43" fmla="*/ 22 h 84"/>
              <a:gd name="T44" fmla="*/ 8 w 146"/>
              <a:gd name="T45" fmla="*/ 13 h 84"/>
              <a:gd name="T46" fmla="*/ 26 w 146"/>
              <a:gd name="T47" fmla="*/ 9 h 84"/>
              <a:gd name="T48" fmla="*/ 41 w 146"/>
              <a:gd name="T49" fmla="*/ 2 h 84"/>
              <a:gd name="T50" fmla="*/ 59 w 146"/>
              <a:gd name="T51" fmla="*/ 0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46" h="84">
                <a:moveTo>
                  <a:pt x="59" y="0"/>
                </a:moveTo>
                <a:lnTo>
                  <a:pt x="79" y="0"/>
                </a:lnTo>
                <a:lnTo>
                  <a:pt x="92" y="2"/>
                </a:lnTo>
                <a:lnTo>
                  <a:pt x="100" y="7"/>
                </a:lnTo>
                <a:lnTo>
                  <a:pt x="107" y="16"/>
                </a:lnTo>
                <a:lnTo>
                  <a:pt x="113" y="25"/>
                </a:lnTo>
                <a:lnTo>
                  <a:pt x="124" y="36"/>
                </a:lnTo>
                <a:lnTo>
                  <a:pt x="133" y="44"/>
                </a:lnTo>
                <a:lnTo>
                  <a:pt x="144" y="62"/>
                </a:lnTo>
                <a:lnTo>
                  <a:pt x="146" y="73"/>
                </a:lnTo>
                <a:lnTo>
                  <a:pt x="146" y="82"/>
                </a:lnTo>
                <a:lnTo>
                  <a:pt x="120" y="84"/>
                </a:lnTo>
                <a:lnTo>
                  <a:pt x="120" y="73"/>
                </a:lnTo>
                <a:lnTo>
                  <a:pt x="107" y="66"/>
                </a:lnTo>
                <a:lnTo>
                  <a:pt x="100" y="59"/>
                </a:lnTo>
                <a:lnTo>
                  <a:pt x="100" y="49"/>
                </a:lnTo>
                <a:lnTo>
                  <a:pt x="92" y="42"/>
                </a:lnTo>
                <a:lnTo>
                  <a:pt x="81" y="36"/>
                </a:lnTo>
                <a:lnTo>
                  <a:pt x="65" y="31"/>
                </a:lnTo>
                <a:lnTo>
                  <a:pt x="35" y="25"/>
                </a:lnTo>
                <a:lnTo>
                  <a:pt x="17" y="25"/>
                </a:lnTo>
                <a:lnTo>
                  <a:pt x="0" y="22"/>
                </a:lnTo>
                <a:lnTo>
                  <a:pt x="8" y="13"/>
                </a:lnTo>
                <a:lnTo>
                  <a:pt x="26" y="9"/>
                </a:lnTo>
                <a:lnTo>
                  <a:pt x="41" y="2"/>
                </a:lnTo>
                <a:lnTo>
                  <a:pt x="59" y="0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79" name="Freeform 2435"/>
          <p:cNvSpPr>
            <a:spLocks/>
          </p:cNvSpPr>
          <p:nvPr/>
        </p:nvSpPr>
        <p:spPr bwMode="auto">
          <a:xfrm>
            <a:off x="1778000" y="2444750"/>
            <a:ext cx="114300" cy="68263"/>
          </a:xfrm>
          <a:custGeom>
            <a:avLst/>
            <a:gdLst>
              <a:gd name="T0" fmla="*/ 59 w 146"/>
              <a:gd name="T1" fmla="*/ 0 h 84"/>
              <a:gd name="T2" fmla="*/ 79 w 146"/>
              <a:gd name="T3" fmla="*/ 0 h 84"/>
              <a:gd name="T4" fmla="*/ 92 w 146"/>
              <a:gd name="T5" fmla="*/ 2 h 84"/>
              <a:gd name="T6" fmla="*/ 100 w 146"/>
              <a:gd name="T7" fmla="*/ 7 h 84"/>
              <a:gd name="T8" fmla="*/ 107 w 146"/>
              <a:gd name="T9" fmla="*/ 16 h 84"/>
              <a:gd name="T10" fmla="*/ 113 w 146"/>
              <a:gd name="T11" fmla="*/ 25 h 84"/>
              <a:gd name="T12" fmla="*/ 124 w 146"/>
              <a:gd name="T13" fmla="*/ 36 h 84"/>
              <a:gd name="T14" fmla="*/ 133 w 146"/>
              <a:gd name="T15" fmla="*/ 44 h 84"/>
              <a:gd name="T16" fmla="*/ 144 w 146"/>
              <a:gd name="T17" fmla="*/ 62 h 84"/>
              <a:gd name="T18" fmla="*/ 146 w 146"/>
              <a:gd name="T19" fmla="*/ 73 h 84"/>
              <a:gd name="T20" fmla="*/ 146 w 146"/>
              <a:gd name="T21" fmla="*/ 82 h 84"/>
              <a:gd name="T22" fmla="*/ 120 w 146"/>
              <a:gd name="T23" fmla="*/ 84 h 84"/>
              <a:gd name="T24" fmla="*/ 120 w 146"/>
              <a:gd name="T25" fmla="*/ 73 h 84"/>
              <a:gd name="T26" fmla="*/ 107 w 146"/>
              <a:gd name="T27" fmla="*/ 66 h 84"/>
              <a:gd name="T28" fmla="*/ 100 w 146"/>
              <a:gd name="T29" fmla="*/ 59 h 84"/>
              <a:gd name="T30" fmla="*/ 100 w 146"/>
              <a:gd name="T31" fmla="*/ 49 h 84"/>
              <a:gd name="T32" fmla="*/ 92 w 146"/>
              <a:gd name="T33" fmla="*/ 42 h 84"/>
              <a:gd name="T34" fmla="*/ 81 w 146"/>
              <a:gd name="T35" fmla="*/ 36 h 84"/>
              <a:gd name="T36" fmla="*/ 65 w 146"/>
              <a:gd name="T37" fmla="*/ 31 h 84"/>
              <a:gd name="T38" fmla="*/ 35 w 146"/>
              <a:gd name="T39" fmla="*/ 25 h 84"/>
              <a:gd name="T40" fmla="*/ 17 w 146"/>
              <a:gd name="T41" fmla="*/ 25 h 84"/>
              <a:gd name="T42" fmla="*/ 0 w 146"/>
              <a:gd name="T43" fmla="*/ 22 h 84"/>
              <a:gd name="T44" fmla="*/ 8 w 146"/>
              <a:gd name="T45" fmla="*/ 13 h 84"/>
              <a:gd name="T46" fmla="*/ 26 w 146"/>
              <a:gd name="T47" fmla="*/ 9 h 84"/>
              <a:gd name="T48" fmla="*/ 41 w 146"/>
              <a:gd name="T49" fmla="*/ 2 h 84"/>
              <a:gd name="T50" fmla="*/ 59 w 146"/>
              <a:gd name="T51" fmla="*/ 0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46" h="84">
                <a:moveTo>
                  <a:pt x="59" y="0"/>
                </a:moveTo>
                <a:lnTo>
                  <a:pt x="79" y="0"/>
                </a:lnTo>
                <a:lnTo>
                  <a:pt x="92" y="2"/>
                </a:lnTo>
                <a:lnTo>
                  <a:pt x="100" y="7"/>
                </a:lnTo>
                <a:lnTo>
                  <a:pt x="107" y="16"/>
                </a:lnTo>
                <a:lnTo>
                  <a:pt x="113" y="25"/>
                </a:lnTo>
                <a:lnTo>
                  <a:pt x="124" y="36"/>
                </a:lnTo>
                <a:lnTo>
                  <a:pt x="133" y="44"/>
                </a:lnTo>
                <a:lnTo>
                  <a:pt x="144" y="62"/>
                </a:lnTo>
                <a:lnTo>
                  <a:pt x="146" y="73"/>
                </a:lnTo>
                <a:lnTo>
                  <a:pt x="146" y="82"/>
                </a:lnTo>
                <a:lnTo>
                  <a:pt x="120" y="84"/>
                </a:lnTo>
                <a:lnTo>
                  <a:pt x="120" y="73"/>
                </a:lnTo>
                <a:lnTo>
                  <a:pt x="107" y="66"/>
                </a:lnTo>
                <a:lnTo>
                  <a:pt x="100" y="59"/>
                </a:lnTo>
                <a:lnTo>
                  <a:pt x="100" y="49"/>
                </a:lnTo>
                <a:lnTo>
                  <a:pt x="92" y="42"/>
                </a:lnTo>
                <a:lnTo>
                  <a:pt x="81" y="36"/>
                </a:lnTo>
                <a:lnTo>
                  <a:pt x="65" y="31"/>
                </a:lnTo>
                <a:lnTo>
                  <a:pt x="35" y="25"/>
                </a:lnTo>
                <a:lnTo>
                  <a:pt x="17" y="25"/>
                </a:lnTo>
                <a:lnTo>
                  <a:pt x="0" y="22"/>
                </a:lnTo>
                <a:lnTo>
                  <a:pt x="8" y="13"/>
                </a:lnTo>
                <a:lnTo>
                  <a:pt x="26" y="9"/>
                </a:lnTo>
                <a:lnTo>
                  <a:pt x="41" y="2"/>
                </a:lnTo>
                <a:lnTo>
                  <a:pt x="59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80" name="Freeform 2436"/>
          <p:cNvSpPr>
            <a:spLocks/>
          </p:cNvSpPr>
          <p:nvPr/>
        </p:nvSpPr>
        <p:spPr bwMode="auto">
          <a:xfrm>
            <a:off x="1804988" y="2451100"/>
            <a:ext cx="79375" cy="57150"/>
          </a:xfrm>
          <a:custGeom>
            <a:avLst/>
            <a:gdLst>
              <a:gd name="T0" fmla="*/ 100 w 100"/>
              <a:gd name="T1" fmla="*/ 72 h 72"/>
              <a:gd name="T2" fmla="*/ 87 w 100"/>
              <a:gd name="T3" fmla="*/ 57 h 72"/>
              <a:gd name="T4" fmla="*/ 81 w 100"/>
              <a:gd name="T5" fmla="*/ 44 h 72"/>
              <a:gd name="T6" fmla="*/ 74 w 100"/>
              <a:gd name="T7" fmla="*/ 37 h 72"/>
              <a:gd name="T8" fmla="*/ 65 w 100"/>
              <a:gd name="T9" fmla="*/ 26 h 72"/>
              <a:gd name="T10" fmla="*/ 55 w 100"/>
              <a:gd name="T11" fmla="*/ 18 h 72"/>
              <a:gd name="T12" fmla="*/ 39 w 100"/>
              <a:gd name="T13" fmla="*/ 9 h 72"/>
              <a:gd name="T14" fmla="*/ 22 w 100"/>
              <a:gd name="T15" fmla="*/ 6 h 72"/>
              <a:gd name="T16" fmla="*/ 0 w 100"/>
              <a:gd name="T17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0" h="72">
                <a:moveTo>
                  <a:pt x="100" y="72"/>
                </a:moveTo>
                <a:lnTo>
                  <a:pt x="87" y="57"/>
                </a:lnTo>
                <a:lnTo>
                  <a:pt x="81" y="44"/>
                </a:lnTo>
                <a:lnTo>
                  <a:pt x="74" y="37"/>
                </a:lnTo>
                <a:lnTo>
                  <a:pt x="65" y="26"/>
                </a:lnTo>
                <a:lnTo>
                  <a:pt x="55" y="18"/>
                </a:lnTo>
                <a:lnTo>
                  <a:pt x="39" y="9"/>
                </a:lnTo>
                <a:lnTo>
                  <a:pt x="22" y="6"/>
                </a:lnTo>
                <a:lnTo>
                  <a:pt x="0" y="0"/>
                </a:lnTo>
              </a:path>
            </a:pathLst>
          </a:custGeom>
          <a:noFill/>
          <a:ln w="26988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81" name="Freeform 2437"/>
          <p:cNvSpPr>
            <a:spLocks/>
          </p:cNvSpPr>
          <p:nvPr/>
        </p:nvSpPr>
        <p:spPr bwMode="auto">
          <a:xfrm>
            <a:off x="1803400" y="2284413"/>
            <a:ext cx="84138" cy="71437"/>
          </a:xfrm>
          <a:custGeom>
            <a:avLst/>
            <a:gdLst>
              <a:gd name="T0" fmla="*/ 54 w 105"/>
              <a:gd name="T1" fmla="*/ 12 h 91"/>
              <a:gd name="T2" fmla="*/ 70 w 105"/>
              <a:gd name="T3" fmla="*/ 21 h 91"/>
              <a:gd name="T4" fmla="*/ 80 w 105"/>
              <a:gd name="T5" fmla="*/ 26 h 91"/>
              <a:gd name="T6" fmla="*/ 85 w 105"/>
              <a:gd name="T7" fmla="*/ 32 h 91"/>
              <a:gd name="T8" fmla="*/ 89 w 105"/>
              <a:gd name="T9" fmla="*/ 39 h 91"/>
              <a:gd name="T10" fmla="*/ 91 w 105"/>
              <a:gd name="T11" fmla="*/ 46 h 91"/>
              <a:gd name="T12" fmla="*/ 98 w 105"/>
              <a:gd name="T13" fmla="*/ 57 h 91"/>
              <a:gd name="T14" fmla="*/ 103 w 105"/>
              <a:gd name="T15" fmla="*/ 65 h 91"/>
              <a:gd name="T16" fmla="*/ 105 w 105"/>
              <a:gd name="T17" fmla="*/ 78 h 91"/>
              <a:gd name="T18" fmla="*/ 105 w 105"/>
              <a:gd name="T19" fmla="*/ 85 h 91"/>
              <a:gd name="T20" fmla="*/ 102 w 105"/>
              <a:gd name="T21" fmla="*/ 91 h 91"/>
              <a:gd name="T22" fmla="*/ 92 w 105"/>
              <a:gd name="T23" fmla="*/ 87 h 91"/>
              <a:gd name="T24" fmla="*/ 94 w 105"/>
              <a:gd name="T25" fmla="*/ 78 h 91"/>
              <a:gd name="T26" fmla="*/ 76 w 105"/>
              <a:gd name="T27" fmla="*/ 67 h 91"/>
              <a:gd name="T28" fmla="*/ 72 w 105"/>
              <a:gd name="T29" fmla="*/ 59 h 91"/>
              <a:gd name="T30" fmla="*/ 74 w 105"/>
              <a:gd name="T31" fmla="*/ 56 h 91"/>
              <a:gd name="T32" fmla="*/ 68 w 105"/>
              <a:gd name="T33" fmla="*/ 48 h 91"/>
              <a:gd name="T34" fmla="*/ 63 w 105"/>
              <a:gd name="T35" fmla="*/ 41 h 91"/>
              <a:gd name="T36" fmla="*/ 50 w 105"/>
              <a:gd name="T37" fmla="*/ 32 h 91"/>
              <a:gd name="T38" fmla="*/ 28 w 105"/>
              <a:gd name="T39" fmla="*/ 17 h 91"/>
              <a:gd name="T40" fmla="*/ 13 w 105"/>
              <a:gd name="T41" fmla="*/ 12 h 91"/>
              <a:gd name="T42" fmla="*/ 0 w 105"/>
              <a:gd name="T43" fmla="*/ 2 h 91"/>
              <a:gd name="T44" fmla="*/ 8 w 105"/>
              <a:gd name="T45" fmla="*/ 0 h 91"/>
              <a:gd name="T46" fmla="*/ 24 w 105"/>
              <a:gd name="T47" fmla="*/ 4 h 91"/>
              <a:gd name="T48" fmla="*/ 39 w 105"/>
              <a:gd name="T49" fmla="*/ 6 h 91"/>
              <a:gd name="T50" fmla="*/ 54 w 105"/>
              <a:gd name="T51" fmla="*/ 12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5" h="91">
                <a:moveTo>
                  <a:pt x="54" y="12"/>
                </a:moveTo>
                <a:lnTo>
                  <a:pt x="70" y="21"/>
                </a:lnTo>
                <a:lnTo>
                  <a:pt x="80" y="26"/>
                </a:lnTo>
                <a:lnTo>
                  <a:pt x="85" y="32"/>
                </a:lnTo>
                <a:lnTo>
                  <a:pt x="89" y="39"/>
                </a:lnTo>
                <a:lnTo>
                  <a:pt x="91" y="46"/>
                </a:lnTo>
                <a:lnTo>
                  <a:pt x="98" y="57"/>
                </a:lnTo>
                <a:lnTo>
                  <a:pt x="103" y="65"/>
                </a:lnTo>
                <a:lnTo>
                  <a:pt x="105" y="78"/>
                </a:lnTo>
                <a:lnTo>
                  <a:pt x="105" y="85"/>
                </a:lnTo>
                <a:lnTo>
                  <a:pt x="102" y="91"/>
                </a:lnTo>
                <a:lnTo>
                  <a:pt x="92" y="87"/>
                </a:lnTo>
                <a:lnTo>
                  <a:pt x="94" y="78"/>
                </a:lnTo>
                <a:lnTo>
                  <a:pt x="76" y="67"/>
                </a:lnTo>
                <a:lnTo>
                  <a:pt x="72" y="59"/>
                </a:lnTo>
                <a:lnTo>
                  <a:pt x="74" y="56"/>
                </a:lnTo>
                <a:lnTo>
                  <a:pt x="68" y="48"/>
                </a:lnTo>
                <a:lnTo>
                  <a:pt x="63" y="41"/>
                </a:lnTo>
                <a:lnTo>
                  <a:pt x="50" y="32"/>
                </a:lnTo>
                <a:lnTo>
                  <a:pt x="28" y="17"/>
                </a:lnTo>
                <a:lnTo>
                  <a:pt x="13" y="12"/>
                </a:lnTo>
                <a:lnTo>
                  <a:pt x="0" y="2"/>
                </a:lnTo>
                <a:lnTo>
                  <a:pt x="8" y="0"/>
                </a:lnTo>
                <a:lnTo>
                  <a:pt x="24" y="4"/>
                </a:lnTo>
                <a:lnTo>
                  <a:pt x="39" y="6"/>
                </a:lnTo>
                <a:lnTo>
                  <a:pt x="54" y="12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82" name="Freeform 2438"/>
          <p:cNvSpPr>
            <a:spLocks/>
          </p:cNvSpPr>
          <p:nvPr/>
        </p:nvSpPr>
        <p:spPr bwMode="auto">
          <a:xfrm>
            <a:off x="1803400" y="2284413"/>
            <a:ext cx="84138" cy="71437"/>
          </a:xfrm>
          <a:custGeom>
            <a:avLst/>
            <a:gdLst>
              <a:gd name="T0" fmla="*/ 54 w 105"/>
              <a:gd name="T1" fmla="*/ 12 h 91"/>
              <a:gd name="T2" fmla="*/ 70 w 105"/>
              <a:gd name="T3" fmla="*/ 21 h 91"/>
              <a:gd name="T4" fmla="*/ 80 w 105"/>
              <a:gd name="T5" fmla="*/ 26 h 91"/>
              <a:gd name="T6" fmla="*/ 85 w 105"/>
              <a:gd name="T7" fmla="*/ 32 h 91"/>
              <a:gd name="T8" fmla="*/ 89 w 105"/>
              <a:gd name="T9" fmla="*/ 39 h 91"/>
              <a:gd name="T10" fmla="*/ 91 w 105"/>
              <a:gd name="T11" fmla="*/ 46 h 91"/>
              <a:gd name="T12" fmla="*/ 98 w 105"/>
              <a:gd name="T13" fmla="*/ 57 h 91"/>
              <a:gd name="T14" fmla="*/ 103 w 105"/>
              <a:gd name="T15" fmla="*/ 65 h 91"/>
              <a:gd name="T16" fmla="*/ 105 w 105"/>
              <a:gd name="T17" fmla="*/ 78 h 91"/>
              <a:gd name="T18" fmla="*/ 105 w 105"/>
              <a:gd name="T19" fmla="*/ 85 h 91"/>
              <a:gd name="T20" fmla="*/ 102 w 105"/>
              <a:gd name="T21" fmla="*/ 91 h 91"/>
              <a:gd name="T22" fmla="*/ 92 w 105"/>
              <a:gd name="T23" fmla="*/ 87 h 91"/>
              <a:gd name="T24" fmla="*/ 94 w 105"/>
              <a:gd name="T25" fmla="*/ 78 h 91"/>
              <a:gd name="T26" fmla="*/ 76 w 105"/>
              <a:gd name="T27" fmla="*/ 67 h 91"/>
              <a:gd name="T28" fmla="*/ 72 w 105"/>
              <a:gd name="T29" fmla="*/ 59 h 91"/>
              <a:gd name="T30" fmla="*/ 74 w 105"/>
              <a:gd name="T31" fmla="*/ 56 h 91"/>
              <a:gd name="T32" fmla="*/ 68 w 105"/>
              <a:gd name="T33" fmla="*/ 48 h 91"/>
              <a:gd name="T34" fmla="*/ 63 w 105"/>
              <a:gd name="T35" fmla="*/ 41 h 91"/>
              <a:gd name="T36" fmla="*/ 50 w 105"/>
              <a:gd name="T37" fmla="*/ 32 h 91"/>
              <a:gd name="T38" fmla="*/ 28 w 105"/>
              <a:gd name="T39" fmla="*/ 17 h 91"/>
              <a:gd name="T40" fmla="*/ 13 w 105"/>
              <a:gd name="T41" fmla="*/ 12 h 91"/>
              <a:gd name="T42" fmla="*/ 0 w 105"/>
              <a:gd name="T43" fmla="*/ 2 h 91"/>
              <a:gd name="T44" fmla="*/ 8 w 105"/>
              <a:gd name="T45" fmla="*/ 0 h 91"/>
              <a:gd name="T46" fmla="*/ 24 w 105"/>
              <a:gd name="T47" fmla="*/ 4 h 91"/>
              <a:gd name="T48" fmla="*/ 39 w 105"/>
              <a:gd name="T49" fmla="*/ 6 h 91"/>
              <a:gd name="T50" fmla="*/ 54 w 105"/>
              <a:gd name="T51" fmla="*/ 12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5" h="91">
                <a:moveTo>
                  <a:pt x="54" y="12"/>
                </a:moveTo>
                <a:lnTo>
                  <a:pt x="70" y="21"/>
                </a:lnTo>
                <a:lnTo>
                  <a:pt x="80" y="26"/>
                </a:lnTo>
                <a:lnTo>
                  <a:pt x="85" y="32"/>
                </a:lnTo>
                <a:lnTo>
                  <a:pt x="89" y="39"/>
                </a:lnTo>
                <a:lnTo>
                  <a:pt x="91" y="46"/>
                </a:lnTo>
                <a:lnTo>
                  <a:pt x="98" y="57"/>
                </a:lnTo>
                <a:lnTo>
                  <a:pt x="103" y="65"/>
                </a:lnTo>
                <a:lnTo>
                  <a:pt x="105" y="78"/>
                </a:lnTo>
                <a:lnTo>
                  <a:pt x="105" y="85"/>
                </a:lnTo>
                <a:lnTo>
                  <a:pt x="102" y="91"/>
                </a:lnTo>
                <a:lnTo>
                  <a:pt x="92" y="87"/>
                </a:lnTo>
                <a:lnTo>
                  <a:pt x="94" y="78"/>
                </a:lnTo>
                <a:lnTo>
                  <a:pt x="76" y="67"/>
                </a:lnTo>
                <a:lnTo>
                  <a:pt x="72" y="59"/>
                </a:lnTo>
                <a:lnTo>
                  <a:pt x="74" y="56"/>
                </a:lnTo>
                <a:lnTo>
                  <a:pt x="68" y="48"/>
                </a:lnTo>
                <a:lnTo>
                  <a:pt x="63" y="41"/>
                </a:lnTo>
                <a:lnTo>
                  <a:pt x="50" y="32"/>
                </a:lnTo>
                <a:lnTo>
                  <a:pt x="28" y="17"/>
                </a:lnTo>
                <a:lnTo>
                  <a:pt x="13" y="12"/>
                </a:lnTo>
                <a:lnTo>
                  <a:pt x="0" y="2"/>
                </a:lnTo>
                <a:lnTo>
                  <a:pt x="8" y="0"/>
                </a:lnTo>
                <a:lnTo>
                  <a:pt x="24" y="4"/>
                </a:lnTo>
                <a:lnTo>
                  <a:pt x="39" y="6"/>
                </a:lnTo>
                <a:lnTo>
                  <a:pt x="54" y="12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83" name="Freeform 2439"/>
          <p:cNvSpPr>
            <a:spLocks/>
          </p:cNvSpPr>
          <p:nvPr/>
        </p:nvSpPr>
        <p:spPr bwMode="auto">
          <a:xfrm>
            <a:off x="1766888" y="2276475"/>
            <a:ext cx="100012" cy="26988"/>
          </a:xfrm>
          <a:custGeom>
            <a:avLst/>
            <a:gdLst>
              <a:gd name="T0" fmla="*/ 2 w 126"/>
              <a:gd name="T1" fmla="*/ 2 h 35"/>
              <a:gd name="T2" fmla="*/ 6 w 126"/>
              <a:gd name="T3" fmla="*/ 4 h 35"/>
              <a:gd name="T4" fmla="*/ 11 w 126"/>
              <a:gd name="T5" fmla="*/ 4 h 35"/>
              <a:gd name="T6" fmla="*/ 19 w 126"/>
              <a:gd name="T7" fmla="*/ 4 h 35"/>
              <a:gd name="T8" fmla="*/ 24 w 126"/>
              <a:gd name="T9" fmla="*/ 2 h 35"/>
              <a:gd name="T10" fmla="*/ 28 w 126"/>
              <a:gd name="T11" fmla="*/ 0 h 35"/>
              <a:gd name="T12" fmla="*/ 37 w 126"/>
              <a:gd name="T13" fmla="*/ 0 h 35"/>
              <a:gd name="T14" fmla="*/ 46 w 126"/>
              <a:gd name="T15" fmla="*/ 2 h 35"/>
              <a:gd name="T16" fmla="*/ 56 w 126"/>
              <a:gd name="T17" fmla="*/ 4 h 35"/>
              <a:gd name="T18" fmla="*/ 63 w 126"/>
              <a:gd name="T19" fmla="*/ 6 h 35"/>
              <a:gd name="T20" fmla="*/ 74 w 126"/>
              <a:gd name="T21" fmla="*/ 10 h 35"/>
              <a:gd name="T22" fmla="*/ 81 w 126"/>
              <a:gd name="T23" fmla="*/ 13 h 35"/>
              <a:gd name="T24" fmla="*/ 87 w 126"/>
              <a:gd name="T25" fmla="*/ 17 h 35"/>
              <a:gd name="T26" fmla="*/ 94 w 126"/>
              <a:gd name="T27" fmla="*/ 21 h 35"/>
              <a:gd name="T28" fmla="*/ 107 w 126"/>
              <a:gd name="T29" fmla="*/ 28 h 35"/>
              <a:gd name="T30" fmla="*/ 113 w 126"/>
              <a:gd name="T31" fmla="*/ 30 h 35"/>
              <a:gd name="T32" fmla="*/ 122 w 126"/>
              <a:gd name="T33" fmla="*/ 34 h 35"/>
              <a:gd name="T34" fmla="*/ 126 w 126"/>
              <a:gd name="T35" fmla="*/ 35 h 35"/>
              <a:gd name="T36" fmla="*/ 124 w 126"/>
              <a:gd name="T37" fmla="*/ 35 h 35"/>
              <a:gd name="T38" fmla="*/ 120 w 126"/>
              <a:gd name="T39" fmla="*/ 34 h 35"/>
              <a:gd name="T40" fmla="*/ 109 w 126"/>
              <a:gd name="T41" fmla="*/ 32 h 35"/>
              <a:gd name="T42" fmla="*/ 100 w 126"/>
              <a:gd name="T43" fmla="*/ 28 h 35"/>
              <a:gd name="T44" fmla="*/ 91 w 126"/>
              <a:gd name="T45" fmla="*/ 26 h 35"/>
              <a:gd name="T46" fmla="*/ 87 w 126"/>
              <a:gd name="T47" fmla="*/ 26 h 35"/>
              <a:gd name="T48" fmla="*/ 83 w 126"/>
              <a:gd name="T49" fmla="*/ 26 h 35"/>
              <a:gd name="T50" fmla="*/ 76 w 126"/>
              <a:gd name="T51" fmla="*/ 26 h 35"/>
              <a:gd name="T52" fmla="*/ 65 w 126"/>
              <a:gd name="T53" fmla="*/ 24 h 35"/>
              <a:gd name="T54" fmla="*/ 56 w 126"/>
              <a:gd name="T55" fmla="*/ 23 h 35"/>
              <a:gd name="T56" fmla="*/ 45 w 126"/>
              <a:gd name="T57" fmla="*/ 19 h 35"/>
              <a:gd name="T58" fmla="*/ 37 w 126"/>
              <a:gd name="T59" fmla="*/ 17 h 35"/>
              <a:gd name="T60" fmla="*/ 26 w 126"/>
              <a:gd name="T61" fmla="*/ 13 h 35"/>
              <a:gd name="T62" fmla="*/ 15 w 126"/>
              <a:gd name="T63" fmla="*/ 10 h 35"/>
              <a:gd name="T64" fmla="*/ 6 w 126"/>
              <a:gd name="T65" fmla="*/ 6 h 35"/>
              <a:gd name="T66" fmla="*/ 2 w 126"/>
              <a:gd name="T67" fmla="*/ 4 h 35"/>
              <a:gd name="T68" fmla="*/ 0 w 126"/>
              <a:gd name="T69" fmla="*/ 2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6" h="35">
                <a:moveTo>
                  <a:pt x="0" y="2"/>
                </a:moveTo>
                <a:lnTo>
                  <a:pt x="2" y="2"/>
                </a:lnTo>
                <a:lnTo>
                  <a:pt x="2" y="2"/>
                </a:lnTo>
                <a:lnTo>
                  <a:pt x="6" y="4"/>
                </a:lnTo>
                <a:lnTo>
                  <a:pt x="10" y="4"/>
                </a:lnTo>
                <a:lnTo>
                  <a:pt x="11" y="4"/>
                </a:lnTo>
                <a:lnTo>
                  <a:pt x="15" y="6"/>
                </a:lnTo>
                <a:lnTo>
                  <a:pt x="19" y="4"/>
                </a:lnTo>
                <a:lnTo>
                  <a:pt x="23" y="4"/>
                </a:lnTo>
                <a:lnTo>
                  <a:pt x="24" y="2"/>
                </a:lnTo>
                <a:lnTo>
                  <a:pt x="26" y="2"/>
                </a:lnTo>
                <a:lnTo>
                  <a:pt x="28" y="0"/>
                </a:lnTo>
                <a:lnTo>
                  <a:pt x="32" y="0"/>
                </a:lnTo>
                <a:lnTo>
                  <a:pt x="37" y="0"/>
                </a:lnTo>
                <a:lnTo>
                  <a:pt x="43" y="0"/>
                </a:lnTo>
                <a:lnTo>
                  <a:pt x="46" y="2"/>
                </a:lnTo>
                <a:lnTo>
                  <a:pt x="52" y="2"/>
                </a:lnTo>
                <a:lnTo>
                  <a:pt x="56" y="4"/>
                </a:lnTo>
                <a:lnTo>
                  <a:pt x="59" y="4"/>
                </a:lnTo>
                <a:lnTo>
                  <a:pt x="63" y="6"/>
                </a:lnTo>
                <a:lnTo>
                  <a:pt x="69" y="8"/>
                </a:lnTo>
                <a:lnTo>
                  <a:pt x="74" y="10"/>
                </a:lnTo>
                <a:lnTo>
                  <a:pt x="78" y="13"/>
                </a:lnTo>
                <a:lnTo>
                  <a:pt x="81" y="13"/>
                </a:lnTo>
                <a:lnTo>
                  <a:pt x="85" y="15"/>
                </a:lnTo>
                <a:lnTo>
                  <a:pt x="87" y="17"/>
                </a:lnTo>
                <a:lnTo>
                  <a:pt x="91" y="19"/>
                </a:lnTo>
                <a:lnTo>
                  <a:pt x="94" y="21"/>
                </a:lnTo>
                <a:lnTo>
                  <a:pt x="98" y="23"/>
                </a:lnTo>
                <a:lnTo>
                  <a:pt x="107" y="28"/>
                </a:lnTo>
                <a:lnTo>
                  <a:pt x="111" y="28"/>
                </a:lnTo>
                <a:lnTo>
                  <a:pt x="113" y="30"/>
                </a:lnTo>
                <a:lnTo>
                  <a:pt x="120" y="32"/>
                </a:lnTo>
                <a:lnTo>
                  <a:pt x="122" y="34"/>
                </a:lnTo>
                <a:lnTo>
                  <a:pt x="124" y="35"/>
                </a:lnTo>
                <a:lnTo>
                  <a:pt x="126" y="35"/>
                </a:lnTo>
                <a:lnTo>
                  <a:pt x="126" y="35"/>
                </a:lnTo>
                <a:lnTo>
                  <a:pt x="124" y="35"/>
                </a:lnTo>
                <a:lnTo>
                  <a:pt x="124" y="35"/>
                </a:lnTo>
                <a:lnTo>
                  <a:pt x="120" y="34"/>
                </a:lnTo>
                <a:lnTo>
                  <a:pt x="114" y="34"/>
                </a:lnTo>
                <a:lnTo>
                  <a:pt x="109" y="32"/>
                </a:lnTo>
                <a:lnTo>
                  <a:pt x="103" y="30"/>
                </a:lnTo>
                <a:lnTo>
                  <a:pt x="100" y="28"/>
                </a:lnTo>
                <a:lnTo>
                  <a:pt x="94" y="26"/>
                </a:lnTo>
                <a:lnTo>
                  <a:pt x="91" y="26"/>
                </a:lnTo>
                <a:lnTo>
                  <a:pt x="89" y="26"/>
                </a:lnTo>
                <a:lnTo>
                  <a:pt x="87" y="26"/>
                </a:lnTo>
                <a:lnTo>
                  <a:pt x="85" y="26"/>
                </a:lnTo>
                <a:lnTo>
                  <a:pt x="83" y="26"/>
                </a:lnTo>
                <a:lnTo>
                  <a:pt x="81" y="26"/>
                </a:lnTo>
                <a:lnTo>
                  <a:pt x="76" y="26"/>
                </a:lnTo>
                <a:lnTo>
                  <a:pt x="69" y="24"/>
                </a:lnTo>
                <a:lnTo>
                  <a:pt x="65" y="24"/>
                </a:lnTo>
                <a:lnTo>
                  <a:pt x="61" y="23"/>
                </a:lnTo>
                <a:lnTo>
                  <a:pt x="56" y="23"/>
                </a:lnTo>
                <a:lnTo>
                  <a:pt x="52" y="21"/>
                </a:lnTo>
                <a:lnTo>
                  <a:pt x="45" y="19"/>
                </a:lnTo>
                <a:lnTo>
                  <a:pt x="41" y="17"/>
                </a:lnTo>
                <a:lnTo>
                  <a:pt x="37" y="17"/>
                </a:lnTo>
                <a:lnTo>
                  <a:pt x="32" y="15"/>
                </a:lnTo>
                <a:lnTo>
                  <a:pt x="26" y="13"/>
                </a:lnTo>
                <a:lnTo>
                  <a:pt x="21" y="11"/>
                </a:lnTo>
                <a:lnTo>
                  <a:pt x="15" y="10"/>
                </a:lnTo>
                <a:lnTo>
                  <a:pt x="11" y="8"/>
                </a:lnTo>
                <a:lnTo>
                  <a:pt x="6" y="6"/>
                </a:lnTo>
                <a:lnTo>
                  <a:pt x="4" y="4"/>
                </a:lnTo>
                <a:lnTo>
                  <a:pt x="2" y="4"/>
                </a:lnTo>
                <a:lnTo>
                  <a:pt x="2" y="2"/>
                </a:lnTo>
                <a:lnTo>
                  <a:pt x="0" y="2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84" name="Freeform 2440"/>
          <p:cNvSpPr>
            <a:spLocks/>
          </p:cNvSpPr>
          <p:nvPr/>
        </p:nvSpPr>
        <p:spPr bwMode="auto">
          <a:xfrm>
            <a:off x="1766888" y="2276475"/>
            <a:ext cx="100012" cy="26988"/>
          </a:xfrm>
          <a:custGeom>
            <a:avLst/>
            <a:gdLst>
              <a:gd name="T0" fmla="*/ 2 w 126"/>
              <a:gd name="T1" fmla="*/ 2 h 35"/>
              <a:gd name="T2" fmla="*/ 6 w 126"/>
              <a:gd name="T3" fmla="*/ 4 h 35"/>
              <a:gd name="T4" fmla="*/ 11 w 126"/>
              <a:gd name="T5" fmla="*/ 4 h 35"/>
              <a:gd name="T6" fmla="*/ 19 w 126"/>
              <a:gd name="T7" fmla="*/ 4 h 35"/>
              <a:gd name="T8" fmla="*/ 24 w 126"/>
              <a:gd name="T9" fmla="*/ 2 h 35"/>
              <a:gd name="T10" fmla="*/ 28 w 126"/>
              <a:gd name="T11" fmla="*/ 0 h 35"/>
              <a:gd name="T12" fmla="*/ 37 w 126"/>
              <a:gd name="T13" fmla="*/ 0 h 35"/>
              <a:gd name="T14" fmla="*/ 46 w 126"/>
              <a:gd name="T15" fmla="*/ 2 h 35"/>
              <a:gd name="T16" fmla="*/ 56 w 126"/>
              <a:gd name="T17" fmla="*/ 4 h 35"/>
              <a:gd name="T18" fmla="*/ 63 w 126"/>
              <a:gd name="T19" fmla="*/ 6 h 35"/>
              <a:gd name="T20" fmla="*/ 74 w 126"/>
              <a:gd name="T21" fmla="*/ 10 h 35"/>
              <a:gd name="T22" fmla="*/ 81 w 126"/>
              <a:gd name="T23" fmla="*/ 13 h 35"/>
              <a:gd name="T24" fmla="*/ 87 w 126"/>
              <a:gd name="T25" fmla="*/ 17 h 35"/>
              <a:gd name="T26" fmla="*/ 94 w 126"/>
              <a:gd name="T27" fmla="*/ 21 h 35"/>
              <a:gd name="T28" fmla="*/ 107 w 126"/>
              <a:gd name="T29" fmla="*/ 28 h 35"/>
              <a:gd name="T30" fmla="*/ 113 w 126"/>
              <a:gd name="T31" fmla="*/ 30 h 35"/>
              <a:gd name="T32" fmla="*/ 122 w 126"/>
              <a:gd name="T33" fmla="*/ 34 h 35"/>
              <a:gd name="T34" fmla="*/ 126 w 126"/>
              <a:gd name="T35" fmla="*/ 35 h 35"/>
              <a:gd name="T36" fmla="*/ 124 w 126"/>
              <a:gd name="T37" fmla="*/ 35 h 35"/>
              <a:gd name="T38" fmla="*/ 120 w 126"/>
              <a:gd name="T39" fmla="*/ 34 h 35"/>
              <a:gd name="T40" fmla="*/ 109 w 126"/>
              <a:gd name="T41" fmla="*/ 32 h 35"/>
              <a:gd name="T42" fmla="*/ 100 w 126"/>
              <a:gd name="T43" fmla="*/ 28 h 35"/>
              <a:gd name="T44" fmla="*/ 91 w 126"/>
              <a:gd name="T45" fmla="*/ 26 h 35"/>
              <a:gd name="T46" fmla="*/ 87 w 126"/>
              <a:gd name="T47" fmla="*/ 26 h 35"/>
              <a:gd name="T48" fmla="*/ 83 w 126"/>
              <a:gd name="T49" fmla="*/ 26 h 35"/>
              <a:gd name="T50" fmla="*/ 76 w 126"/>
              <a:gd name="T51" fmla="*/ 26 h 35"/>
              <a:gd name="T52" fmla="*/ 65 w 126"/>
              <a:gd name="T53" fmla="*/ 24 h 35"/>
              <a:gd name="T54" fmla="*/ 56 w 126"/>
              <a:gd name="T55" fmla="*/ 23 h 35"/>
              <a:gd name="T56" fmla="*/ 45 w 126"/>
              <a:gd name="T57" fmla="*/ 19 h 35"/>
              <a:gd name="T58" fmla="*/ 37 w 126"/>
              <a:gd name="T59" fmla="*/ 17 h 35"/>
              <a:gd name="T60" fmla="*/ 26 w 126"/>
              <a:gd name="T61" fmla="*/ 13 h 35"/>
              <a:gd name="T62" fmla="*/ 15 w 126"/>
              <a:gd name="T63" fmla="*/ 10 h 35"/>
              <a:gd name="T64" fmla="*/ 6 w 126"/>
              <a:gd name="T65" fmla="*/ 6 h 35"/>
              <a:gd name="T66" fmla="*/ 2 w 126"/>
              <a:gd name="T67" fmla="*/ 4 h 35"/>
              <a:gd name="T68" fmla="*/ 0 w 126"/>
              <a:gd name="T69" fmla="*/ 2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6" h="35">
                <a:moveTo>
                  <a:pt x="0" y="2"/>
                </a:moveTo>
                <a:lnTo>
                  <a:pt x="2" y="2"/>
                </a:lnTo>
                <a:lnTo>
                  <a:pt x="2" y="2"/>
                </a:lnTo>
                <a:lnTo>
                  <a:pt x="6" y="4"/>
                </a:lnTo>
                <a:lnTo>
                  <a:pt x="10" y="4"/>
                </a:lnTo>
                <a:lnTo>
                  <a:pt x="11" y="4"/>
                </a:lnTo>
                <a:lnTo>
                  <a:pt x="15" y="6"/>
                </a:lnTo>
                <a:lnTo>
                  <a:pt x="19" y="4"/>
                </a:lnTo>
                <a:lnTo>
                  <a:pt x="23" y="4"/>
                </a:lnTo>
                <a:lnTo>
                  <a:pt x="24" y="2"/>
                </a:lnTo>
                <a:lnTo>
                  <a:pt x="26" y="2"/>
                </a:lnTo>
                <a:lnTo>
                  <a:pt x="28" y="0"/>
                </a:lnTo>
                <a:lnTo>
                  <a:pt x="32" y="0"/>
                </a:lnTo>
                <a:lnTo>
                  <a:pt x="37" y="0"/>
                </a:lnTo>
                <a:lnTo>
                  <a:pt x="43" y="0"/>
                </a:lnTo>
                <a:lnTo>
                  <a:pt x="46" y="2"/>
                </a:lnTo>
                <a:lnTo>
                  <a:pt x="52" y="2"/>
                </a:lnTo>
                <a:lnTo>
                  <a:pt x="56" y="4"/>
                </a:lnTo>
                <a:lnTo>
                  <a:pt x="59" y="4"/>
                </a:lnTo>
                <a:lnTo>
                  <a:pt x="63" y="6"/>
                </a:lnTo>
                <a:lnTo>
                  <a:pt x="69" y="8"/>
                </a:lnTo>
                <a:lnTo>
                  <a:pt x="74" y="10"/>
                </a:lnTo>
                <a:lnTo>
                  <a:pt x="78" y="13"/>
                </a:lnTo>
                <a:lnTo>
                  <a:pt x="81" y="13"/>
                </a:lnTo>
                <a:lnTo>
                  <a:pt x="85" y="15"/>
                </a:lnTo>
                <a:lnTo>
                  <a:pt x="87" y="17"/>
                </a:lnTo>
                <a:lnTo>
                  <a:pt x="91" y="19"/>
                </a:lnTo>
                <a:lnTo>
                  <a:pt x="94" y="21"/>
                </a:lnTo>
                <a:lnTo>
                  <a:pt x="98" y="23"/>
                </a:lnTo>
                <a:lnTo>
                  <a:pt x="107" y="28"/>
                </a:lnTo>
                <a:lnTo>
                  <a:pt x="111" y="28"/>
                </a:lnTo>
                <a:lnTo>
                  <a:pt x="113" y="30"/>
                </a:lnTo>
                <a:lnTo>
                  <a:pt x="120" y="32"/>
                </a:lnTo>
                <a:lnTo>
                  <a:pt x="122" y="34"/>
                </a:lnTo>
                <a:lnTo>
                  <a:pt x="124" y="35"/>
                </a:lnTo>
                <a:lnTo>
                  <a:pt x="126" y="35"/>
                </a:lnTo>
                <a:lnTo>
                  <a:pt x="126" y="35"/>
                </a:lnTo>
                <a:lnTo>
                  <a:pt x="124" y="35"/>
                </a:lnTo>
                <a:lnTo>
                  <a:pt x="124" y="35"/>
                </a:lnTo>
                <a:lnTo>
                  <a:pt x="120" y="34"/>
                </a:lnTo>
                <a:lnTo>
                  <a:pt x="114" y="34"/>
                </a:lnTo>
                <a:lnTo>
                  <a:pt x="109" y="32"/>
                </a:lnTo>
                <a:lnTo>
                  <a:pt x="103" y="30"/>
                </a:lnTo>
                <a:lnTo>
                  <a:pt x="100" y="28"/>
                </a:lnTo>
                <a:lnTo>
                  <a:pt x="94" y="26"/>
                </a:lnTo>
                <a:lnTo>
                  <a:pt x="91" y="26"/>
                </a:lnTo>
                <a:lnTo>
                  <a:pt x="89" y="26"/>
                </a:lnTo>
                <a:lnTo>
                  <a:pt x="87" y="26"/>
                </a:lnTo>
                <a:lnTo>
                  <a:pt x="85" y="26"/>
                </a:lnTo>
                <a:lnTo>
                  <a:pt x="83" y="26"/>
                </a:lnTo>
                <a:lnTo>
                  <a:pt x="81" y="26"/>
                </a:lnTo>
                <a:lnTo>
                  <a:pt x="76" y="26"/>
                </a:lnTo>
                <a:lnTo>
                  <a:pt x="69" y="24"/>
                </a:lnTo>
                <a:lnTo>
                  <a:pt x="65" y="24"/>
                </a:lnTo>
                <a:lnTo>
                  <a:pt x="61" y="23"/>
                </a:lnTo>
                <a:lnTo>
                  <a:pt x="56" y="23"/>
                </a:lnTo>
                <a:lnTo>
                  <a:pt x="52" y="21"/>
                </a:lnTo>
                <a:lnTo>
                  <a:pt x="45" y="19"/>
                </a:lnTo>
                <a:lnTo>
                  <a:pt x="41" y="17"/>
                </a:lnTo>
                <a:lnTo>
                  <a:pt x="37" y="17"/>
                </a:lnTo>
                <a:lnTo>
                  <a:pt x="32" y="15"/>
                </a:lnTo>
                <a:lnTo>
                  <a:pt x="26" y="13"/>
                </a:lnTo>
                <a:lnTo>
                  <a:pt x="21" y="11"/>
                </a:lnTo>
                <a:lnTo>
                  <a:pt x="15" y="10"/>
                </a:lnTo>
                <a:lnTo>
                  <a:pt x="11" y="8"/>
                </a:lnTo>
                <a:lnTo>
                  <a:pt x="6" y="6"/>
                </a:lnTo>
                <a:lnTo>
                  <a:pt x="4" y="4"/>
                </a:lnTo>
                <a:lnTo>
                  <a:pt x="2" y="4"/>
                </a:lnTo>
                <a:lnTo>
                  <a:pt x="2" y="2"/>
                </a:lnTo>
                <a:lnTo>
                  <a:pt x="0" y="2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85" name="Freeform 2441"/>
          <p:cNvSpPr>
            <a:spLocks/>
          </p:cNvSpPr>
          <p:nvPr/>
        </p:nvSpPr>
        <p:spPr bwMode="auto">
          <a:xfrm>
            <a:off x="1782763" y="2281238"/>
            <a:ext cx="52387" cy="9525"/>
          </a:xfrm>
          <a:custGeom>
            <a:avLst/>
            <a:gdLst>
              <a:gd name="T0" fmla="*/ 0 w 68"/>
              <a:gd name="T1" fmla="*/ 0 h 11"/>
              <a:gd name="T2" fmla="*/ 9 w 68"/>
              <a:gd name="T3" fmla="*/ 2 h 11"/>
              <a:gd name="T4" fmla="*/ 15 w 68"/>
              <a:gd name="T5" fmla="*/ 2 h 11"/>
              <a:gd name="T6" fmla="*/ 22 w 68"/>
              <a:gd name="T7" fmla="*/ 2 h 11"/>
              <a:gd name="T8" fmla="*/ 37 w 68"/>
              <a:gd name="T9" fmla="*/ 3 h 11"/>
              <a:gd name="T10" fmla="*/ 46 w 68"/>
              <a:gd name="T11" fmla="*/ 5 h 11"/>
              <a:gd name="T12" fmla="*/ 57 w 68"/>
              <a:gd name="T13" fmla="*/ 9 h 11"/>
              <a:gd name="T14" fmla="*/ 68 w 68"/>
              <a:gd name="T15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8" h="11">
                <a:moveTo>
                  <a:pt x="0" y="0"/>
                </a:moveTo>
                <a:lnTo>
                  <a:pt x="9" y="2"/>
                </a:lnTo>
                <a:lnTo>
                  <a:pt x="15" y="2"/>
                </a:lnTo>
                <a:lnTo>
                  <a:pt x="22" y="2"/>
                </a:lnTo>
                <a:lnTo>
                  <a:pt x="37" y="3"/>
                </a:lnTo>
                <a:lnTo>
                  <a:pt x="46" y="5"/>
                </a:lnTo>
                <a:lnTo>
                  <a:pt x="57" y="9"/>
                </a:lnTo>
                <a:lnTo>
                  <a:pt x="68" y="11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86" name="Freeform 2442"/>
          <p:cNvSpPr>
            <a:spLocks/>
          </p:cNvSpPr>
          <p:nvPr/>
        </p:nvSpPr>
        <p:spPr bwMode="auto">
          <a:xfrm>
            <a:off x="1905000" y="2344738"/>
            <a:ext cx="88900" cy="30162"/>
          </a:xfrm>
          <a:custGeom>
            <a:avLst/>
            <a:gdLst>
              <a:gd name="T0" fmla="*/ 113 w 113"/>
              <a:gd name="T1" fmla="*/ 38 h 38"/>
              <a:gd name="T2" fmla="*/ 109 w 113"/>
              <a:gd name="T3" fmla="*/ 37 h 38"/>
              <a:gd name="T4" fmla="*/ 103 w 113"/>
              <a:gd name="T5" fmla="*/ 35 h 38"/>
              <a:gd name="T6" fmla="*/ 98 w 113"/>
              <a:gd name="T7" fmla="*/ 29 h 38"/>
              <a:gd name="T8" fmla="*/ 94 w 113"/>
              <a:gd name="T9" fmla="*/ 24 h 38"/>
              <a:gd name="T10" fmla="*/ 94 w 113"/>
              <a:gd name="T11" fmla="*/ 20 h 38"/>
              <a:gd name="T12" fmla="*/ 90 w 113"/>
              <a:gd name="T13" fmla="*/ 16 h 38"/>
              <a:gd name="T14" fmla="*/ 87 w 113"/>
              <a:gd name="T15" fmla="*/ 13 h 38"/>
              <a:gd name="T16" fmla="*/ 81 w 113"/>
              <a:gd name="T17" fmla="*/ 11 h 38"/>
              <a:gd name="T18" fmla="*/ 79 w 113"/>
              <a:gd name="T19" fmla="*/ 7 h 38"/>
              <a:gd name="T20" fmla="*/ 76 w 113"/>
              <a:gd name="T21" fmla="*/ 5 h 38"/>
              <a:gd name="T22" fmla="*/ 65 w 113"/>
              <a:gd name="T23" fmla="*/ 2 h 38"/>
              <a:gd name="T24" fmla="*/ 56 w 113"/>
              <a:gd name="T25" fmla="*/ 0 h 38"/>
              <a:gd name="T26" fmla="*/ 46 w 113"/>
              <a:gd name="T27" fmla="*/ 0 h 38"/>
              <a:gd name="T28" fmla="*/ 39 w 113"/>
              <a:gd name="T29" fmla="*/ 0 h 38"/>
              <a:gd name="T30" fmla="*/ 33 w 113"/>
              <a:gd name="T31" fmla="*/ 2 h 38"/>
              <a:gd name="T32" fmla="*/ 26 w 113"/>
              <a:gd name="T33" fmla="*/ 2 h 38"/>
              <a:gd name="T34" fmla="*/ 15 w 113"/>
              <a:gd name="T35" fmla="*/ 0 h 38"/>
              <a:gd name="T36" fmla="*/ 6 w 113"/>
              <a:gd name="T37" fmla="*/ 0 h 38"/>
              <a:gd name="T38" fmla="*/ 0 w 113"/>
              <a:gd name="T39" fmla="*/ 0 h 38"/>
              <a:gd name="T40" fmla="*/ 0 w 113"/>
              <a:gd name="T41" fmla="*/ 2 h 38"/>
              <a:gd name="T42" fmla="*/ 2 w 113"/>
              <a:gd name="T43" fmla="*/ 2 h 38"/>
              <a:gd name="T44" fmla="*/ 10 w 113"/>
              <a:gd name="T45" fmla="*/ 4 h 38"/>
              <a:gd name="T46" fmla="*/ 19 w 113"/>
              <a:gd name="T47" fmla="*/ 7 h 38"/>
              <a:gd name="T48" fmla="*/ 28 w 113"/>
              <a:gd name="T49" fmla="*/ 9 h 38"/>
              <a:gd name="T50" fmla="*/ 33 w 113"/>
              <a:gd name="T51" fmla="*/ 11 h 38"/>
              <a:gd name="T52" fmla="*/ 35 w 113"/>
              <a:gd name="T53" fmla="*/ 15 h 38"/>
              <a:gd name="T54" fmla="*/ 39 w 113"/>
              <a:gd name="T55" fmla="*/ 18 h 38"/>
              <a:gd name="T56" fmla="*/ 50 w 113"/>
              <a:gd name="T57" fmla="*/ 26 h 38"/>
              <a:gd name="T58" fmla="*/ 57 w 113"/>
              <a:gd name="T59" fmla="*/ 27 h 38"/>
              <a:gd name="T60" fmla="*/ 65 w 113"/>
              <a:gd name="T61" fmla="*/ 31 h 38"/>
              <a:gd name="T62" fmla="*/ 76 w 113"/>
              <a:gd name="T63" fmla="*/ 35 h 38"/>
              <a:gd name="T64" fmla="*/ 83 w 113"/>
              <a:gd name="T65" fmla="*/ 37 h 38"/>
              <a:gd name="T66" fmla="*/ 94 w 113"/>
              <a:gd name="T67" fmla="*/ 38 h 38"/>
              <a:gd name="T68" fmla="*/ 103 w 113"/>
              <a:gd name="T69" fmla="*/ 38 h 38"/>
              <a:gd name="T70" fmla="*/ 111 w 113"/>
              <a:gd name="T71" fmla="*/ 38 h 38"/>
              <a:gd name="T72" fmla="*/ 113 w 113"/>
              <a:gd name="T73" fmla="*/ 3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3" h="38">
                <a:moveTo>
                  <a:pt x="113" y="38"/>
                </a:moveTo>
                <a:lnTo>
                  <a:pt x="113" y="38"/>
                </a:lnTo>
                <a:lnTo>
                  <a:pt x="113" y="38"/>
                </a:lnTo>
                <a:lnTo>
                  <a:pt x="109" y="37"/>
                </a:lnTo>
                <a:lnTo>
                  <a:pt x="107" y="37"/>
                </a:lnTo>
                <a:lnTo>
                  <a:pt x="103" y="35"/>
                </a:lnTo>
                <a:lnTo>
                  <a:pt x="100" y="33"/>
                </a:lnTo>
                <a:lnTo>
                  <a:pt x="98" y="29"/>
                </a:lnTo>
                <a:lnTo>
                  <a:pt x="96" y="27"/>
                </a:lnTo>
                <a:lnTo>
                  <a:pt x="94" y="24"/>
                </a:lnTo>
                <a:lnTo>
                  <a:pt x="94" y="22"/>
                </a:lnTo>
                <a:lnTo>
                  <a:pt x="94" y="20"/>
                </a:lnTo>
                <a:lnTo>
                  <a:pt x="92" y="18"/>
                </a:lnTo>
                <a:lnTo>
                  <a:pt x="90" y="16"/>
                </a:lnTo>
                <a:lnTo>
                  <a:pt x="89" y="15"/>
                </a:lnTo>
                <a:lnTo>
                  <a:pt x="87" y="13"/>
                </a:lnTo>
                <a:lnTo>
                  <a:pt x="83" y="13"/>
                </a:lnTo>
                <a:lnTo>
                  <a:pt x="81" y="11"/>
                </a:lnTo>
                <a:lnTo>
                  <a:pt x="79" y="9"/>
                </a:lnTo>
                <a:lnTo>
                  <a:pt x="79" y="7"/>
                </a:lnTo>
                <a:lnTo>
                  <a:pt x="78" y="5"/>
                </a:lnTo>
                <a:lnTo>
                  <a:pt x="76" y="5"/>
                </a:lnTo>
                <a:lnTo>
                  <a:pt x="70" y="2"/>
                </a:lnTo>
                <a:lnTo>
                  <a:pt x="65" y="2"/>
                </a:lnTo>
                <a:lnTo>
                  <a:pt x="61" y="0"/>
                </a:lnTo>
                <a:lnTo>
                  <a:pt x="56" y="0"/>
                </a:lnTo>
                <a:lnTo>
                  <a:pt x="50" y="0"/>
                </a:lnTo>
                <a:lnTo>
                  <a:pt x="46" y="0"/>
                </a:lnTo>
                <a:lnTo>
                  <a:pt x="43" y="0"/>
                </a:lnTo>
                <a:lnTo>
                  <a:pt x="39" y="0"/>
                </a:lnTo>
                <a:lnTo>
                  <a:pt x="37" y="0"/>
                </a:lnTo>
                <a:lnTo>
                  <a:pt x="33" y="2"/>
                </a:lnTo>
                <a:lnTo>
                  <a:pt x="30" y="2"/>
                </a:lnTo>
                <a:lnTo>
                  <a:pt x="26" y="2"/>
                </a:lnTo>
                <a:lnTo>
                  <a:pt x="17" y="2"/>
                </a:lnTo>
                <a:lnTo>
                  <a:pt x="15" y="0"/>
                </a:lnTo>
                <a:lnTo>
                  <a:pt x="11" y="0"/>
                </a:lnTo>
                <a:lnTo>
                  <a:pt x="6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lnTo>
                  <a:pt x="4" y="4"/>
                </a:lnTo>
                <a:lnTo>
                  <a:pt x="10" y="4"/>
                </a:lnTo>
                <a:lnTo>
                  <a:pt x="13" y="5"/>
                </a:lnTo>
                <a:lnTo>
                  <a:pt x="19" y="7"/>
                </a:lnTo>
                <a:lnTo>
                  <a:pt x="24" y="7"/>
                </a:lnTo>
                <a:lnTo>
                  <a:pt x="28" y="9"/>
                </a:lnTo>
                <a:lnTo>
                  <a:pt x="32" y="11"/>
                </a:lnTo>
                <a:lnTo>
                  <a:pt x="33" y="11"/>
                </a:lnTo>
                <a:lnTo>
                  <a:pt x="33" y="13"/>
                </a:lnTo>
                <a:lnTo>
                  <a:pt x="35" y="15"/>
                </a:lnTo>
                <a:lnTo>
                  <a:pt x="37" y="16"/>
                </a:lnTo>
                <a:lnTo>
                  <a:pt x="39" y="18"/>
                </a:lnTo>
                <a:lnTo>
                  <a:pt x="44" y="22"/>
                </a:lnTo>
                <a:lnTo>
                  <a:pt x="50" y="26"/>
                </a:lnTo>
                <a:lnTo>
                  <a:pt x="54" y="26"/>
                </a:lnTo>
                <a:lnTo>
                  <a:pt x="57" y="27"/>
                </a:lnTo>
                <a:lnTo>
                  <a:pt x="61" y="29"/>
                </a:lnTo>
                <a:lnTo>
                  <a:pt x="65" y="31"/>
                </a:lnTo>
                <a:lnTo>
                  <a:pt x="72" y="33"/>
                </a:lnTo>
                <a:lnTo>
                  <a:pt x="76" y="35"/>
                </a:lnTo>
                <a:lnTo>
                  <a:pt x="79" y="35"/>
                </a:lnTo>
                <a:lnTo>
                  <a:pt x="83" y="37"/>
                </a:lnTo>
                <a:lnTo>
                  <a:pt x="89" y="37"/>
                </a:lnTo>
                <a:lnTo>
                  <a:pt x="94" y="38"/>
                </a:lnTo>
                <a:lnTo>
                  <a:pt x="100" y="38"/>
                </a:lnTo>
                <a:lnTo>
                  <a:pt x="103" y="38"/>
                </a:lnTo>
                <a:lnTo>
                  <a:pt x="107" y="38"/>
                </a:lnTo>
                <a:lnTo>
                  <a:pt x="111" y="38"/>
                </a:lnTo>
                <a:lnTo>
                  <a:pt x="111" y="38"/>
                </a:lnTo>
                <a:lnTo>
                  <a:pt x="113" y="38"/>
                </a:lnTo>
                <a:lnTo>
                  <a:pt x="113" y="38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87" name="Freeform 2443"/>
          <p:cNvSpPr>
            <a:spLocks/>
          </p:cNvSpPr>
          <p:nvPr/>
        </p:nvSpPr>
        <p:spPr bwMode="auto">
          <a:xfrm>
            <a:off x="1878013" y="2335213"/>
            <a:ext cx="92075" cy="68262"/>
          </a:xfrm>
          <a:custGeom>
            <a:avLst/>
            <a:gdLst>
              <a:gd name="T0" fmla="*/ 68 w 118"/>
              <a:gd name="T1" fmla="*/ 0 h 84"/>
              <a:gd name="T2" fmla="*/ 52 w 118"/>
              <a:gd name="T3" fmla="*/ 0 h 84"/>
              <a:gd name="T4" fmla="*/ 43 w 118"/>
              <a:gd name="T5" fmla="*/ 2 h 84"/>
              <a:gd name="T6" fmla="*/ 37 w 118"/>
              <a:gd name="T7" fmla="*/ 7 h 84"/>
              <a:gd name="T8" fmla="*/ 30 w 118"/>
              <a:gd name="T9" fmla="*/ 16 h 84"/>
              <a:gd name="T10" fmla="*/ 26 w 118"/>
              <a:gd name="T11" fmla="*/ 26 h 84"/>
              <a:gd name="T12" fmla="*/ 17 w 118"/>
              <a:gd name="T13" fmla="*/ 37 h 84"/>
              <a:gd name="T14" fmla="*/ 10 w 118"/>
              <a:gd name="T15" fmla="*/ 44 h 84"/>
              <a:gd name="T16" fmla="*/ 0 w 118"/>
              <a:gd name="T17" fmla="*/ 62 h 84"/>
              <a:gd name="T18" fmla="*/ 0 w 118"/>
              <a:gd name="T19" fmla="*/ 73 h 84"/>
              <a:gd name="T20" fmla="*/ 0 w 118"/>
              <a:gd name="T21" fmla="*/ 83 h 84"/>
              <a:gd name="T22" fmla="*/ 19 w 118"/>
              <a:gd name="T23" fmla="*/ 84 h 84"/>
              <a:gd name="T24" fmla="*/ 21 w 118"/>
              <a:gd name="T25" fmla="*/ 73 h 84"/>
              <a:gd name="T26" fmla="*/ 30 w 118"/>
              <a:gd name="T27" fmla="*/ 66 h 84"/>
              <a:gd name="T28" fmla="*/ 37 w 118"/>
              <a:gd name="T29" fmla="*/ 59 h 84"/>
              <a:gd name="T30" fmla="*/ 37 w 118"/>
              <a:gd name="T31" fmla="*/ 49 h 84"/>
              <a:gd name="T32" fmla="*/ 43 w 118"/>
              <a:gd name="T33" fmla="*/ 42 h 84"/>
              <a:gd name="T34" fmla="*/ 50 w 118"/>
              <a:gd name="T35" fmla="*/ 37 h 84"/>
              <a:gd name="T36" fmla="*/ 65 w 118"/>
              <a:gd name="T37" fmla="*/ 31 h 84"/>
              <a:gd name="T38" fmla="*/ 89 w 118"/>
              <a:gd name="T39" fmla="*/ 26 h 84"/>
              <a:gd name="T40" fmla="*/ 103 w 118"/>
              <a:gd name="T41" fmla="*/ 26 h 84"/>
              <a:gd name="T42" fmla="*/ 118 w 118"/>
              <a:gd name="T43" fmla="*/ 22 h 84"/>
              <a:gd name="T44" fmla="*/ 111 w 118"/>
              <a:gd name="T45" fmla="*/ 13 h 84"/>
              <a:gd name="T46" fmla="*/ 96 w 118"/>
              <a:gd name="T47" fmla="*/ 9 h 84"/>
              <a:gd name="T48" fmla="*/ 83 w 118"/>
              <a:gd name="T49" fmla="*/ 2 h 84"/>
              <a:gd name="T50" fmla="*/ 68 w 118"/>
              <a:gd name="T51" fmla="*/ 0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8" h="84">
                <a:moveTo>
                  <a:pt x="68" y="0"/>
                </a:moveTo>
                <a:lnTo>
                  <a:pt x="52" y="0"/>
                </a:lnTo>
                <a:lnTo>
                  <a:pt x="43" y="2"/>
                </a:lnTo>
                <a:lnTo>
                  <a:pt x="37" y="7"/>
                </a:lnTo>
                <a:lnTo>
                  <a:pt x="30" y="16"/>
                </a:lnTo>
                <a:lnTo>
                  <a:pt x="26" y="26"/>
                </a:lnTo>
                <a:lnTo>
                  <a:pt x="17" y="37"/>
                </a:lnTo>
                <a:lnTo>
                  <a:pt x="10" y="44"/>
                </a:lnTo>
                <a:lnTo>
                  <a:pt x="0" y="62"/>
                </a:lnTo>
                <a:lnTo>
                  <a:pt x="0" y="73"/>
                </a:lnTo>
                <a:lnTo>
                  <a:pt x="0" y="83"/>
                </a:lnTo>
                <a:lnTo>
                  <a:pt x="19" y="84"/>
                </a:lnTo>
                <a:lnTo>
                  <a:pt x="21" y="73"/>
                </a:lnTo>
                <a:lnTo>
                  <a:pt x="30" y="66"/>
                </a:lnTo>
                <a:lnTo>
                  <a:pt x="37" y="59"/>
                </a:lnTo>
                <a:lnTo>
                  <a:pt x="37" y="49"/>
                </a:lnTo>
                <a:lnTo>
                  <a:pt x="43" y="42"/>
                </a:lnTo>
                <a:lnTo>
                  <a:pt x="50" y="37"/>
                </a:lnTo>
                <a:lnTo>
                  <a:pt x="65" y="31"/>
                </a:lnTo>
                <a:lnTo>
                  <a:pt x="89" y="26"/>
                </a:lnTo>
                <a:lnTo>
                  <a:pt x="103" y="26"/>
                </a:lnTo>
                <a:lnTo>
                  <a:pt x="118" y="22"/>
                </a:lnTo>
                <a:lnTo>
                  <a:pt x="111" y="13"/>
                </a:lnTo>
                <a:lnTo>
                  <a:pt x="96" y="9"/>
                </a:lnTo>
                <a:lnTo>
                  <a:pt x="83" y="2"/>
                </a:lnTo>
                <a:lnTo>
                  <a:pt x="68" y="0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88" name="Freeform 2444"/>
          <p:cNvSpPr>
            <a:spLocks/>
          </p:cNvSpPr>
          <p:nvPr/>
        </p:nvSpPr>
        <p:spPr bwMode="auto">
          <a:xfrm>
            <a:off x="1884363" y="2341563"/>
            <a:ext cx="63500" cy="57150"/>
          </a:xfrm>
          <a:custGeom>
            <a:avLst/>
            <a:gdLst>
              <a:gd name="T0" fmla="*/ 0 w 79"/>
              <a:gd name="T1" fmla="*/ 72 h 72"/>
              <a:gd name="T2" fmla="*/ 7 w 79"/>
              <a:gd name="T3" fmla="*/ 57 h 72"/>
              <a:gd name="T4" fmla="*/ 12 w 79"/>
              <a:gd name="T5" fmla="*/ 44 h 72"/>
              <a:gd name="T6" fmla="*/ 18 w 79"/>
              <a:gd name="T7" fmla="*/ 37 h 72"/>
              <a:gd name="T8" fmla="*/ 27 w 79"/>
              <a:gd name="T9" fmla="*/ 26 h 72"/>
              <a:gd name="T10" fmla="*/ 33 w 79"/>
              <a:gd name="T11" fmla="*/ 19 h 72"/>
              <a:gd name="T12" fmla="*/ 47 w 79"/>
              <a:gd name="T13" fmla="*/ 9 h 72"/>
              <a:gd name="T14" fmla="*/ 60 w 79"/>
              <a:gd name="T15" fmla="*/ 6 h 72"/>
              <a:gd name="T16" fmla="*/ 79 w 79"/>
              <a:gd name="T17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9" h="72">
                <a:moveTo>
                  <a:pt x="0" y="72"/>
                </a:moveTo>
                <a:lnTo>
                  <a:pt x="7" y="57"/>
                </a:lnTo>
                <a:lnTo>
                  <a:pt x="12" y="44"/>
                </a:lnTo>
                <a:lnTo>
                  <a:pt x="18" y="37"/>
                </a:lnTo>
                <a:lnTo>
                  <a:pt x="27" y="26"/>
                </a:lnTo>
                <a:lnTo>
                  <a:pt x="33" y="19"/>
                </a:lnTo>
                <a:lnTo>
                  <a:pt x="47" y="9"/>
                </a:lnTo>
                <a:lnTo>
                  <a:pt x="60" y="6"/>
                </a:lnTo>
                <a:lnTo>
                  <a:pt x="79" y="0"/>
                </a:lnTo>
              </a:path>
            </a:pathLst>
          </a:custGeom>
          <a:noFill/>
          <a:ln w="26988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89" name="Freeform 2445"/>
          <p:cNvSpPr>
            <a:spLocks/>
          </p:cNvSpPr>
          <p:nvPr/>
        </p:nvSpPr>
        <p:spPr bwMode="auto">
          <a:xfrm>
            <a:off x="1874838" y="2262188"/>
            <a:ext cx="104775" cy="36512"/>
          </a:xfrm>
          <a:custGeom>
            <a:avLst/>
            <a:gdLst>
              <a:gd name="T0" fmla="*/ 77 w 130"/>
              <a:gd name="T1" fmla="*/ 0 h 46"/>
              <a:gd name="T2" fmla="*/ 57 w 130"/>
              <a:gd name="T3" fmla="*/ 0 h 46"/>
              <a:gd name="T4" fmla="*/ 47 w 130"/>
              <a:gd name="T5" fmla="*/ 0 h 46"/>
              <a:gd name="T6" fmla="*/ 40 w 130"/>
              <a:gd name="T7" fmla="*/ 4 h 46"/>
              <a:gd name="T8" fmla="*/ 33 w 130"/>
              <a:gd name="T9" fmla="*/ 9 h 46"/>
              <a:gd name="T10" fmla="*/ 27 w 130"/>
              <a:gd name="T11" fmla="*/ 15 h 46"/>
              <a:gd name="T12" fmla="*/ 18 w 130"/>
              <a:gd name="T13" fmla="*/ 20 h 46"/>
              <a:gd name="T14" fmla="*/ 9 w 130"/>
              <a:gd name="T15" fmla="*/ 24 h 46"/>
              <a:gd name="T16" fmla="*/ 0 w 130"/>
              <a:gd name="T17" fmla="*/ 33 h 46"/>
              <a:gd name="T18" fmla="*/ 0 w 130"/>
              <a:gd name="T19" fmla="*/ 41 h 46"/>
              <a:gd name="T20" fmla="*/ 0 w 130"/>
              <a:gd name="T21" fmla="*/ 46 h 46"/>
              <a:gd name="T22" fmla="*/ 9 w 130"/>
              <a:gd name="T23" fmla="*/ 46 h 46"/>
              <a:gd name="T24" fmla="*/ 11 w 130"/>
              <a:gd name="T25" fmla="*/ 39 h 46"/>
              <a:gd name="T26" fmla="*/ 33 w 130"/>
              <a:gd name="T27" fmla="*/ 35 h 46"/>
              <a:gd name="T28" fmla="*/ 40 w 130"/>
              <a:gd name="T29" fmla="*/ 31 h 46"/>
              <a:gd name="T30" fmla="*/ 40 w 130"/>
              <a:gd name="T31" fmla="*/ 28 h 46"/>
              <a:gd name="T32" fmla="*/ 47 w 130"/>
              <a:gd name="T33" fmla="*/ 24 h 46"/>
              <a:gd name="T34" fmla="*/ 55 w 130"/>
              <a:gd name="T35" fmla="*/ 20 h 46"/>
              <a:gd name="T36" fmla="*/ 71 w 130"/>
              <a:gd name="T37" fmla="*/ 17 h 46"/>
              <a:gd name="T38" fmla="*/ 97 w 130"/>
              <a:gd name="T39" fmla="*/ 15 h 46"/>
              <a:gd name="T40" fmla="*/ 114 w 130"/>
              <a:gd name="T41" fmla="*/ 15 h 46"/>
              <a:gd name="T42" fmla="*/ 130 w 130"/>
              <a:gd name="T43" fmla="*/ 11 h 46"/>
              <a:gd name="T44" fmla="*/ 123 w 130"/>
              <a:gd name="T45" fmla="*/ 7 h 46"/>
              <a:gd name="T46" fmla="*/ 104 w 130"/>
              <a:gd name="T47" fmla="*/ 4 h 46"/>
              <a:gd name="T48" fmla="*/ 92 w 130"/>
              <a:gd name="T49" fmla="*/ 0 h 46"/>
              <a:gd name="T50" fmla="*/ 77 w 130"/>
              <a:gd name="T51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0" h="46">
                <a:moveTo>
                  <a:pt x="77" y="0"/>
                </a:moveTo>
                <a:lnTo>
                  <a:pt x="57" y="0"/>
                </a:lnTo>
                <a:lnTo>
                  <a:pt x="47" y="0"/>
                </a:lnTo>
                <a:lnTo>
                  <a:pt x="40" y="4"/>
                </a:lnTo>
                <a:lnTo>
                  <a:pt x="33" y="9"/>
                </a:lnTo>
                <a:lnTo>
                  <a:pt x="27" y="15"/>
                </a:lnTo>
                <a:lnTo>
                  <a:pt x="18" y="20"/>
                </a:lnTo>
                <a:lnTo>
                  <a:pt x="9" y="24"/>
                </a:lnTo>
                <a:lnTo>
                  <a:pt x="0" y="33"/>
                </a:lnTo>
                <a:lnTo>
                  <a:pt x="0" y="41"/>
                </a:lnTo>
                <a:lnTo>
                  <a:pt x="0" y="46"/>
                </a:lnTo>
                <a:lnTo>
                  <a:pt x="9" y="46"/>
                </a:lnTo>
                <a:lnTo>
                  <a:pt x="11" y="39"/>
                </a:lnTo>
                <a:lnTo>
                  <a:pt x="33" y="35"/>
                </a:lnTo>
                <a:lnTo>
                  <a:pt x="40" y="31"/>
                </a:lnTo>
                <a:lnTo>
                  <a:pt x="40" y="28"/>
                </a:lnTo>
                <a:lnTo>
                  <a:pt x="47" y="24"/>
                </a:lnTo>
                <a:lnTo>
                  <a:pt x="55" y="20"/>
                </a:lnTo>
                <a:lnTo>
                  <a:pt x="71" y="17"/>
                </a:lnTo>
                <a:lnTo>
                  <a:pt x="97" y="15"/>
                </a:lnTo>
                <a:lnTo>
                  <a:pt x="114" y="15"/>
                </a:lnTo>
                <a:lnTo>
                  <a:pt x="130" y="11"/>
                </a:lnTo>
                <a:lnTo>
                  <a:pt x="123" y="7"/>
                </a:lnTo>
                <a:lnTo>
                  <a:pt x="104" y="4"/>
                </a:lnTo>
                <a:lnTo>
                  <a:pt x="92" y="0"/>
                </a:lnTo>
                <a:lnTo>
                  <a:pt x="77" y="0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90" name="Freeform 2446"/>
          <p:cNvSpPr>
            <a:spLocks/>
          </p:cNvSpPr>
          <p:nvPr/>
        </p:nvSpPr>
        <p:spPr bwMode="auto">
          <a:xfrm>
            <a:off x="1874838" y="2262188"/>
            <a:ext cx="104775" cy="36512"/>
          </a:xfrm>
          <a:custGeom>
            <a:avLst/>
            <a:gdLst>
              <a:gd name="T0" fmla="*/ 77 w 130"/>
              <a:gd name="T1" fmla="*/ 0 h 46"/>
              <a:gd name="T2" fmla="*/ 57 w 130"/>
              <a:gd name="T3" fmla="*/ 0 h 46"/>
              <a:gd name="T4" fmla="*/ 47 w 130"/>
              <a:gd name="T5" fmla="*/ 0 h 46"/>
              <a:gd name="T6" fmla="*/ 40 w 130"/>
              <a:gd name="T7" fmla="*/ 4 h 46"/>
              <a:gd name="T8" fmla="*/ 33 w 130"/>
              <a:gd name="T9" fmla="*/ 9 h 46"/>
              <a:gd name="T10" fmla="*/ 27 w 130"/>
              <a:gd name="T11" fmla="*/ 15 h 46"/>
              <a:gd name="T12" fmla="*/ 18 w 130"/>
              <a:gd name="T13" fmla="*/ 20 h 46"/>
              <a:gd name="T14" fmla="*/ 9 w 130"/>
              <a:gd name="T15" fmla="*/ 24 h 46"/>
              <a:gd name="T16" fmla="*/ 0 w 130"/>
              <a:gd name="T17" fmla="*/ 33 h 46"/>
              <a:gd name="T18" fmla="*/ 0 w 130"/>
              <a:gd name="T19" fmla="*/ 41 h 46"/>
              <a:gd name="T20" fmla="*/ 0 w 130"/>
              <a:gd name="T21" fmla="*/ 46 h 46"/>
              <a:gd name="T22" fmla="*/ 9 w 130"/>
              <a:gd name="T23" fmla="*/ 46 h 46"/>
              <a:gd name="T24" fmla="*/ 11 w 130"/>
              <a:gd name="T25" fmla="*/ 39 h 46"/>
              <a:gd name="T26" fmla="*/ 33 w 130"/>
              <a:gd name="T27" fmla="*/ 35 h 46"/>
              <a:gd name="T28" fmla="*/ 40 w 130"/>
              <a:gd name="T29" fmla="*/ 31 h 46"/>
              <a:gd name="T30" fmla="*/ 40 w 130"/>
              <a:gd name="T31" fmla="*/ 28 h 46"/>
              <a:gd name="T32" fmla="*/ 47 w 130"/>
              <a:gd name="T33" fmla="*/ 24 h 46"/>
              <a:gd name="T34" fmla="*/ 55 w 130"/>
              <a:gd name="T35" fmla="*/ 20 h 46"/>
              <a:gd name="T36" fmla="*/ 71 w 130"/>
              <a:gd name="T37" fmla="*/ 17 h 46"/>
              <a:gd name="T38" fmla="*/ 97 w 130"/>
              <a:gd name="T39" fmla="*/ 15 h 46"/>
              <a:gd name="T40" fmla="*/ 114 w 130"/>
              <a:gd name="T41" fmla="*/ 15 h 46"/>
              <a:gd name="T42" fmla="*/ 130 w 130"/>
              <a:gd name="T43" fmla="*/ 11 h 46"/>
              <a:gd name="T44" fmla="*/ 123 w 130"/>
              <a:gd name="T45" fmla="*/ 7 h 46"/>
              <a:gd name="T46" fmla="*/ 104 w 130"/>
              <a:gd name="T47" fmla="*/ 4 h 46"/>
              <a:gd name="T48" fmla="*/ 92 w 130"/>
              <a:gd name="T49" fmla="*/ 0 h 46"/>
              <a:gd name="T50" fmla="*/ 77 w 130"/>
              <a:gd name="T51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0" h="46">
                <a:moveTo>
                  <a:pt x="77" y="0"/>
                </a:moveTo>
                <a:lnTo>
                  <a:pt x="57" y="0"/>
                </a:lnTo>
                <a:lnTo>
                  <a:pt x="47" y="0"/>
                </a:lnTo>
                <a:lnTo>
                  <a:pt x="40" y="4"/>
                </a:lnTo>
                <a:lnTo>
                  <a:pt x="33" y="9"/>
                </a:lnTo>
                <a:lnTo>
                  <a:pt x="27" y="15"/>
                </a:lnTo>
                <a:lnTo>
                  <a:pt x="18" y="20"/>
                </a:lnTo>
                <a:lnTo>
                  <a:pt x="9" y="24"/>
                </a:lnTo>
                <a:lnTo>
                  <a:pt x="0" y="33"/>
                </a:lnTo>
                <a:lnTo>
                  <a:pt x="0" y="41"/>
                </a:lnTo>
                <a:lnTo>
                  <a:pt x="0" y="46"/>
                </a:lnTo>
                <a:lnTo>
                  <a:pt x="9" y="46"/>
                </a:lnTo>
                <a:lnTo>
                  <a:pt x="11" y="39"/>
                </a:lnTo>
                <a:lnTo>
                  <a:pt x="33" y="35"/>
                </a:lnTo>
                <a:lnTo>
                  <a:pt x="40" y="31"/>
                </a:lnTo>
                <a:lnTo>
                  <a:pt x="40" y="28"/>
                </a:lnTo>
                <a:lnTo>
                  <a:pt x="47" y="24"/>
                </a:lnTo>
                <a:lnTo>
                  <a:pt x="55" y="20"/>
                </a:lnTo>
                <a:lnTo>
                  <a:pt x="71" y="17"/>
                </a:lnTo>
                <a:lnTo>
                  <a:pt x="97" y="15"/>
                </a:lnTo>
                <a:lnTo>
                  <a:pt x="114" y="15"/>
                </a:lnTo>
                <a:lnTo>
                  <a:pt x="130" y="11"/>
                </a:lnTo>
                <a:lnTo>
                  <a:pt x="123" y="7"/>
                </a:lnTo>
                <a:lnTo>
                  <a:pt x="104" y="4"/>
                </a:lnTo>
                <a:lnTo>
                  <a:pt x="92" y="0"/>
                </a:lnTo>
                <a:lnTo>
                  <a:pt x="77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91" name="Freeform 2447"/>
          <p:cNvSpPr>
            <a:spLocks/>
          </p:cNvSpPr>
          <p:nvPr/>
        </p:nvSpPr>
        <p:spPr bwMode="auto">
          <a:xfrm>
            <a:off x="1916113" y="2262188"/>
            <a:ext cx="98425" cy="15875"/>
          </a:xfrm>
          <a:custGeom>
            <a:avLst/>
            <a:gdLst>
              <a:gd name="T0" fmla="*/ 125 w 125"/>
              <a:gd name="T1" fmla="*/ 20 h 20"/>
              <a:gd name="T2" fmla="*/ 123 w 125"/>
              <a:gd name="T3" fmla="*/ 20 h 20"/>
              <a:gd name="T4" fmla="*/ 118 w 125"/>
              <a:gd name="T5" fmla="*/ 20 h 20"/>
              <a:gd name="T6" fmla="*/ 116 w 125"/>
              <a:gd name="T7" fmla="*/ 18 h 20"/>
              <a:gd name="T8" fmla="*/ 109 w 125"/>
              <a:gd name="T9" fmla="*/ 17 h 20"/>
              <a:gd name="T10" fmla="*/ 105 w 125"/>
              <a:gd name="T11" fmla="*/ 13 h 20"/>
              <a:gd name="T12" fmla="*/ 101 w 125"/>
              <a:gd name="T13" fmla="*/ 9 h 20"/>
              <a:gd name="T14" fmla="*/ 94 w 125"/>
              <a:gd name="T15" fmla="*/ 6 h 20"/>
              <a:gd name="T16" fmla="*/ 85 w 125"/>
              <a:gd name="T17" fmla="*/ 2 h 20"/>
              <a:gd name="T18" fmla="*/ 76 w 125"/>
              <a:gd name="T19" fmla="*/ 0 h 20"/>
              <a:gd name="T20" fmla="*/ 68 w 125"/>
              <a:gd name="T21" fmla="*/ 0 h 20"/>
              <a:gd name="T22" fmla="*/ 57 w 125"/>
              <a:gd name="T23" fmla="*/ 0 h 20"/>
              <a:gd name="T24" fmla="*/ 48 w 125"/>
              <a:gd name="T25" fmla="*/ 0 h 20"/>
              <a:gd name="T26" fmla="*/ 41 w 125"/>
              <a:gd name="T27" fmla="*/ 0 h 20"/>
              <a:gd name="T28" fmla="*/ 33 w 125"/>
              <a:gd name="T29" fmla="*/ 0 h 20"/>
              <a:gd name="T30" fmla="*/ 19 w 125"/>
              <a:gd name="T31" fmla="*/ 0 h 20"/>
              <a:gd name="T32" fmla="*/ 13 w 125"/>
              <a:gd name="T33" fmla="*/ 0 h 20"/>
              <a:gd name="T34" fmla="*/ 4 w 125"/>
              <a:gd name="T35" fmla="*/ 0 h 20"/>
              <a:gd name="T36" fmla="*/ 0 w 125"/>
              <a:gd name="T37" fmla="*/ 0 h 20"/>
              <a:gd name="T38" fmla="*/ 0 w 125"/>
              <a:gd name="T39" fmla="*/ 0 h 20"/>
              <a:gd name="T40" fmla="*/ 6 w 125"/>
              <a:gd name="T41" fmla="*/ 2 h 20"/>
              <a:gd name="T42" fmla="*/ 15 w 125"/>
              <a:gd name="T43" fmla="*/ 2 h 20"/>
              <a:gd name="T44" fmla="*/ 26 w 125"/>
              <a:gd name="T45" fmla="*/ 4 h 20"/>
              <a:gd name="T46" fmla="*/ 35 w 125"/>
              <a:gd name="T47" fmla="*/ 6 h 20"/>
              <a:gd name="T48" fmla="*/ 39 w 125"/>
              <a:gd name="T49" fmla="*/ 7 h 20"/>
              <a:gd name="T50" fmla="*/ 41 w 125"/>
              <a:gd name="T51" fmla="*/ 7 h 20"/>
              <a:gd name="T52" fmla="*/ 43 w 125"/>
              <a:gd name="T53" fmla="*/ 9 h 20"/>
              <a:gd name="T54" fmla="*/ 48 w 125"/>
              <a:gd name="T55" fmla="*/ 11 h 20"/>
              <a:gd name="T56" fmla="*/ 59 w 125"/>
              <a:gd name="T57" fmla="*/ 15 h 20"/>
              <a:gd name="T58" fmla="*/ 68 w 125"/>
              <a:gd name="T59" fmla="*/ 17 h 20"/>
              <a:gd name="T60" fmla="*/ 79 w 125"/>
              <a:gd name="T61" fmla="*/ 18 h 20"/>
              <a:gd name="T62" fmla="*/ 89 w 125"/>
              <a:gd name="T63" fmla="*/ 18 h 20"/>
              <a:gd name="T64" fmla="*/ 100 w 125"/>
              <a:gd name="T65" fmla="*/ 20 h 20"/>
              <a:gd name="T66" fmla="*/ 111 w 125"/>
              <a:gd name="T67" fmla="*/ 20 h 20"/>
              <a:gd name="T68" fmla="*/ 120 w 125"/>
              <a:gd name="T69" fmla="*/ 20 h 20"/>
              <a:gd name="T70" fmla="*/ 123 w 125"/>
              <a:gd name="T71" fmla="*/ 20 h 20"/>
              <a:gd name="T72" fmla="*/ 125 w 125"/>
              <a:gd name="T73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5" h="20">
                <a:moveTo>
                  <a:pt x="125" y="20"/>
                </a:moveTo>
                <a:lnTo>
                  <a:pt x="125" y="20"/>
                </a:lnTo>
                <a:lnTo>
                  <a:pt x="125" y="20"/>
                </a:lnTo>
                <a:lnTo>
                  <a:pt x="123" y="20"/>
                </a:lnTo>
                <a:lnTo>
                  <a:pt x="122" y="20"/>
                </a:lnTo>
                <a:lnTo>
                  <a:pt x="118" y="20"/>
                </a:lnTo>
                <a:lnTo>
                  <a:pt x="116" y="18"/>
                </a:lnTo>
                <a:lnTo>
                  <a:pt x="116" y="18"/>
                </a:lnTo>
                <a:lnTo>
                  <a:pt x="111" y="17"/>
                </a:lnTo>
                <a:lnTo>
                  <a:pt x="109" y="17"/>
                </a:lnTo>
                <a:lnTo>
                  <a:pt x="107" y="15"/>
                </a:lnTo>
                <a:lnTo>
                  <a:pt x="105" y="13"/>
                </a:lnTo>
                <a:lnTo>
                  <a:pt x="103" y="11"/>
                </a:lnTo>
                <a:lnTo>
                  <a:pt x="101" y="9"/>
                </a:lnTo>
                <a:lnTo>
                  <a:pt x="98" y="7"/>
                </a:lnTo>
                <a:lnTo>
                  <a:pt x="94" y="6"/>
                </a:lnTo>
                <a:lnTo>
                  <a:pt x="90" y="4"/>
                </a:lnTo>
                <a:lnTo>
                  <a:pt x="85" y="2"/>
                </a:lnTo>
                <a:lnTo>
                  <a:pt x="79" y="2"/>
                </a:lnTo>
                <a:lnTo>
                  <a:pt x="76" y="0"/>
                </a:lnTo>
                <a:lnTo>
                  <a:pt x="72" y="0"/>
                </a:lnTo>
                <a:lnTo>
                  <a:pt x="68" y="0"/>
                </a:lnTo>
                <a:lnTo>
                  <a:pt x="63" y="0"/>
                </a:lnTo>
                <a:lnTo>
                  <a:pt x="57" y="0"/>
                </a:lnTo>
                <a:lnTo>
                  <a:pt x="52" y="0"/>
                </a:lnTo>
                <a:lnTo>
                  <a:pt x="48" y="0"/>
                </a:lnTo>
                <a:lnTo>
                  <a:pt x="44" y="0"/>
                </a:lnTo>
                <a:lnTo>
                  <a:pt x="41" y="0"/>
                </a:lnTo>
                <a:lnTo>
                  <a:pt x="37" y="0"/>
                </a:lnTo>
                <a:lnTo>
                  <a:pt x="33" y="0"/>
                </a:lnTo>
                <a:lnTo>
                  <a:pt x="28" y="0"/>
                </a:lnTo>
                <a:lnTo>
                  <a:pt x="19" y="0"/>
                </a:lnTo>
                <a:lnTo>
                  <a:pt x="17" y="0"/>
                </a:lnTo>
                <a:lnTo>
                  <a:pt x="13" y="0"/>
                </a:lnTo>
                <a:lnTo>
                  <a:pt x="6" y="0"/>
                </a:lnTo>
                <a:lnTo>
                  <a:pt x="4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6" y="2"/>
                </a:lnTo>
                <a:lnTo>
                  <a:pt x="9" y="2"/>
                </a:lnTo>
                <a:lnTo>
                  <a:pt x="15" y="2"/>
                </a:lnTo>
                <a:lnTo>
                  <a:pt x="20" y="4"/>
                </a:lnTo>
                <a:lnTo>
                  <a:pt x="26" y="4"/>
                </a:lnTo>
                <a:lnTo>
                  <a:pt x="31" y="6"/>
                </a:lnTo>
                <a:lnTo>
                  <a:pt x="35" y="6"/>
                </a:lnTo>
                <a:lnTo>
                  <a:pt x="37" y="6"/>
                </a:lnTo>
                <a:lnTo>
                  <a:pt x="39" y="7"/>
                </a:lnTo>
                <a:lnTo>
                  <a:pt x="39" y="7"/>
                </a:lnTo>
                <a:lnTo>
                  <a:pt x="41" y="7"/>
                </a:lnTo>
                <a:lnTo>
                  <a:pt x="41" y="9"/>
                </a:lnTo>
                <a:lnTo>
                  <a:pt x="43" y="9"/>
                </a:lnTo>
                <a:lnTo>
                  <a:pt x="43" y="9"/>
                </a:lnTo>
                <a:lnTo>
                  <a:pt x="48" y="11"/>
                </a:lnTo>
                <a:lnTo>
                  <a:pt x="55" y="13"/>
                </a:lnTo>
                <a:lnTo>
                  <a:pt x="59" y="15"/>
                </a:lnTo>
                <a:lnTo>
                  <a:pt x="63" y="15"/>
                </a:lnTo>
                <a:lnTo>
                  <a:pt x="68" y="17"/>
                </a:lnTo>
                <a:lnTo>
                  <a:pt x="72" y="17"/>
                </a:lnTo>
                <a:lnTo>
                  <a:pt x="79" y="18"/>
                </a:lnTo>
                <a:lnTo>
                  <a:pt x="83" y="18"/>
                </a:lnTo>
                <a:lnTo>
                  <a:pt x="89" y="18"/>
                </a:lnTo>
                <a:lnTo>
                  <a:pt x="94" y="20"/>
                </a:lnTo>
                <a:lnTo>
                  <a:pt x="100" y="20"/>
                </a:lnTo>
                <a:lnTo>
                  <a:pt x="105" y="20"/>
                </a:lnTo>
                <a:lnTo>
                  <a:pt x="111" y="20"/>
                </a:lnTo>
                <a:lnTo>
                  <a:pt x="114" y="20"/>
                </a:lnTo>
                <a:lnTo>
                  <a:pt x="120" y="20"/>
                </a:lnTo>
                <a:lnTo>
                  <a:pt x="122" y="20"/>
                </a:lnTo>
                <a:lnTo>
                  <a:pt x="123" y="20"/>
                </a:lnTo>
                <a:lnTo>
                  <a:pt x="125" y="20"/>
                </a:lnTo>
                <a:lnTo>
                  <a:pt x="125" y="20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92" name="Freeform 2448"/>
          <p:cNvSpPr>
            <a:spLocks/>
          </p:cNvSpPr>
          <p:nvPr/>
        </p:nvSpPr>
        <p:spPr bwMode="auto">
          <a:xfrm>
            <a:off x="1916113" y="2262188"/>
            <a:ext cx="98425" cy="15875"/>
          </a:xfrm>
          <a:custGeom>
            <a:avLst/>
            <a:gdLst>
              <a:gd name="T0" fmla="*/ 125 w 125"/>
              <a:gd name="T1" fmla="*/ 20 h 20"/>
              <a:gd name="T2" fmla="*/ 123 w 125"/>
              <a:gd name="T3" fmla="*/ 20 h 20"/>
              <a:gd name="T4" fmla="*/ 118 w 125"/>
              <a:gd name="T5" fmla="*/ 20 h 20"/>
              <a:gd name="T6" fmla="*/ 116 w 125"/>
              <a:gd name="T7" fmla="*/ 18 h 20"/>
              <a:gd name="T8" fmla="*/ 109 w 125"/>
              <a:gd name="T9" fmla="*/ 17 h 20"/>
              <a:gd name="T10" fmla="*/ 105 w 125"/>
              <a:gd name="T11" fmla="*/ 13 h 20"/>
              <a:gd name="T12" fmla="*/ 101 w 125"/>
              <a:gd name="T13" fmla="*/ 9 h 20"/>
              <a:gd name="T14" fmla="*/ 94 w 125"/>
              <a:gd name="T15" fmla="*/ 6 h 20"/>
              <a:gd name="T16" fmla="*/ 85 w 125"/>
              <a:gd name="T17" fmla="*/ 2 h 20"/>
              <a:gd name="T18" fmla="*/ 76 w 125"/>
              <a:gd name="T19" fmla="*/ 0 h 20"/>
              <a:gd name="T20" fmla="*/ 68 w 125"/>
              <a:gd name="T21" fmla="*/ 0 h 20"/>
              <a:gd name="T22" fmla="*/ 57 w 125"/>
              <a:gd name="T23" fmla="*/ 0 h 20"/>
              <a:gd name="T24" fmla="*/ 48 w 125"/>
              <a:gd name="T25" fmla="*/ 0 h 20"/>
              <a:gd name="T26" fmla="*/ 41 w 125"/>
              <a:gd name="T27" fmla="*/ 0 h 20"/>
              <a:gd name="T28" fmla="*/ 33 w 125"/>
              <a:gd name="T29" fmla="*/ 0 h 20"/>
              <a:gd name="T30" fmla="*/ 19 w 125"/>
              <a:gd name="T31" fmla="*/ 0 h 20"/>
              <a:gd name="T32" fmla="*/ 13 w 125"/>
              <a:gd name="T33" fmla="*/ 0 h 20"/>
              <a:gd name="T34" fmla="*/ 4 w 125"/>
              <a:gd name="T35" fmla="*/ 0 h 20"/>
              <a:gd name="T36" fmla="*/ 0 w 125"/>
              <a:gd name="T37" fmla="*/ 0 h 20"/>
              <a:gd name="T38" fmla="*/ 0 w 125"/>
              <a:gd name="T39" fmla="*/ 0 h 20"/>
              <a:gd name="T40" fmla="*/ 6 w 125"/>
              <a:gd name="T41" fmla="*/ 2 h 20"/>
              <a:gd name="T42" fmla="*/ 15 w 125"/>
              <a:gd name="T43" fmla="*/ 2 h 20"/>
              <a:gd name="T44" fmla="*/ 26 w 125"/>
              <a:gd name="T45" fmla="*/ 4 h 20"/>
              <a:gd name="T46" fmla="*/ 35 w 125"/>
              <a:gd name="T47" fmla="*/ 6 h 20"/>
              <a:gd name="T48" fmla="*/ 39 w 125"/>
              <a:gd name="T49" fmla="*/ 7 h 20"/>
              <a:gd name="T50" fmla="*/ 41 w 125"/>
              <a:gd name="T51" fmla="*/ 7 h 20"/>
              <a:gd name="T52" fmla="*/ 43 w 125"/>
              <a:gd name="T53" fmla="*/ 9 h 20"/>
              <a:gd name="T54" fmla="*/ 48 w 125"/>
              <a:gd name="T55" fmla="*/ 11 h 20"/>
              <a:gd name="T56" fmla="*/ 59 w 125"/>
              <a:gd name="T57" fmla="*/ 15 h 20"/>
              <a:gd name="T58" fmla="*/ 68 w 125"/>
              <a:gd name="T59" fmla="*/ 17 h 20"/>
              <a:gd name="T60" fmla="*/ 79 w 125"/>
              <a:gd name="T61" fmla="*/ 18 h 20"/>
              <a:gd name="T62" fmla="*/ 89 w 125"/>
              <a:gd name="T63" fmla="*/ 18 h 20"/>
              <a:gd name="T64" fmla="*/ 100 w 125"/>
              <a:gd name="T65" fmla="*/ 20 h 20"/>
              <a:gd name="T66" fmla="*/ 111 w 125"/>
              <a:gd name="T67" fmla="*/ 20 h 20"/>
              <a:gd name="T68" fmla="*/ 120 w 125"/>
              <a:gd name="T69" fmla="*/ 20 h 20"/>
              <a:gd name="T70" fmla="*/ 123 w 125"/>
              <a:gd name="T71" fmla="*/ 20 h 20"/>
              <a:gd name="T72" fmla="*/ 125 w 125"/>
              <a:gd name="T73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5" h="20">
                <a:moveTo>
                  <a:pt x="125" y="20"/>
                </a:moveTo>
                <a:lnTo>
                  <a:pt x="125" y="20"/>
                </a:lnTo>
                <a:lnTo>
                  <a:pt x="125" y="20"/>
                </a:lnTo>
                <a:lnTo>
                  <a:pt x="123" y="20"/>
                </a:lnTo>
                <a:lnTo>
                  <a:pt x="122" y="20"/>
                </a:lnTo>
                <a:lnTo>
                  <a:pt x="118" y="20"/>
                </a:lnTo>
                <a:lnTo>
                  <a:pt x="116" y="18"/>
                </a:lnTo>
                <a:lnTo>
                  <a:pt x="116" y="18"/>
                </a:lnTo>
                <a:lnTo>
                  <a:pt x="111" y="17"/>
                </a:lnTo>
                <a:lnTo>
                  <a:pt x="109" y="17"/>
                </a:lnTo>
                <a:lnTo>
                  <a:pt x="107" y="15"/>
                </a:lnTo>
                <a:lnTo>
                  <a:pt x="105" y="13"/>
                </a:lnTo>
                <a:lnTo>
                  <a:pt x="103" y="11"/>
                </a:lnTo>
                <a:lnTo>
                  <a:pt x="101" y="9"/>
                </a:lnTo>
                <a:lnTo>
                  <a:pt x="98" y="7"/>
                </a:lnTo>
                <a:lnTo>
                  <a:pt x="94" y="6"/>
                </a:lnTo>
                <a:lnTo>
                  <a:pt x="90" y="4"/>
                </a:lnTo>
                <a:lnTo>
                  <a:pt x="85" y="2"/>
                </a:lnTo>
                <a:lnTo>
                  <a:pt x="79" y="2"/>
                </a:lnTo>
                <a:lnTo>
                  <a:pt x="76" y="0"/>
                </a:lnTo>
                <a:lnTo>
                  <a:pt x="72" y="0"/>
                </a:lnTo>
                <a:lnTo>
                  <a:pt x="68" y="0"/>
                </a:lnTo>
                <a:lnTo>
                  <a:pt x="63" y="0"/>
                </a:lnTo>
                <a:lnTo>
                  <a:pt x="57" y="0"/>
                </a:lnTo>
                <a:lnTo>
                  <a:pt x="52" y="0"/>
                </a:lnTo>
                <a:lnTo>
                  <a:pt x="48" y="0"/>
                </a:lnTo>
                <a:lnTo>
                  <a:pt x="44" y="0"/>
                </a:lnTo>
                <a:lnTo>
                  <a:pt x="41" y="0"/>
                </a:lnTo>
                <a:lnTo>
                  <a:pt x="37" y="0"/>
                </a:lnTo>
                <a:lnTo>
                  <a:pt x="33" y="0"/>
                </a:lnTo>
                <a:lnTo>
                  <a:pt x="28" y="0"/>
                </a:lnTo>
                <a:lnTo>
                  <a:pt x="19" y="0"/>
                </a:lnTo>
                <a:lnTo>
                  <a:pt x="17" y="0"/>
                </a:lnTo>
                <a:lnTo>
                  <a:pt x="13" y="0"/>
                </a:lnTo>
                <a:lnTo>
                  <a:pt x="6" y="0"/>
                </a:lnTo>
                <a:lnTo>
                  <a:pt x="4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6" y="2"/>
                </a:lnTo>
                <a:lnTo>
                  <a:pt x="9" y="2"/>
                </a:lnTo>
                <a:lnTo>
                  <a:pt x="15" y="2"/>
                </a:lnTo>
                <a:lnTo>
                  <a:pt x="20" y="4"/>
                </a:lnTo>
                <a:lnTo>
                  <a:pt x="26" y="4"/>
                </a:lnTo>
                <a:lnTo>
                  <a:pt x="31" y="6"/>
                </a:lnTo>
                <a:lnTo>
                  <a:pt x="35" y="6"/>
                </a:lnTo>
                <a:lnTo>
                  <a:pt x="37" y="6"/>
                </a:lnTo>
                <a:lnTo>
                  <a:pt x="39" y="7"/>
                </a:lnTo>
                <a:lnTo>
                  <a:pt x="39" y="7"/>
                </a:lnTo>
                <a:lnTo>
                  <a:pt x="41" y="7"/>
                </a:lnTo>
                <a:lnTo>
                  <a:pt x="41" y="9"/>
                </a:lnTo>
                <a:lnTo>
                  <a:pt x="43" y="9"/>
                </a:lnTo>
                <a:lnTo>
                  <a:pt x="43" y="9"/>
                </a:lnTo>
                <a:lnTo>
                  <a:pt x="48" y="11"/>
                </a:lnTo>
                <a:lnTo>
                  <a:pt x="55" y="13"/>
                </a:lnTo>
                <a:lnTo>
                  <a:pt x="59" y="15"/>
                </a:lnTo>
                <a:lnTo>
                  <a:pt x="63" y="15"/>
                </a:lnTo>
                <a:lnTo>
                  <a:pt x="68" y="17"/>
                </a:lnTo>
                <a:lnTo>
                  <a:pt x="72" y="17"/>
                </a:lnTo>
                <a:lnTo>
                  <a:pt x="79" y="18"/>
                </a:lnTo>
                <a:lnTo>
                  <a:pt x="83" y="18"/>
                </a:lnTo>
                <a:lnTo>
                  <a:pt x="89" y="18"/>
                </a:lnTo>
                <a:lnTo>
                  <a:pt x="94" y="20"/>
                </a:lnTo>
                <a:lnTo>
                  <a:pt x="100" y="20"/>
                </a:lnTo>
                <a:lnTo>
                  <a:pt x="105" y="20"/>
                </a:lnTo>
                <a:lnTo>
                  <a:pt x="111" y="20"/>
                </a:lnTo>
                <a:lnTo>
                  <a:pt x="114" y="20"/>
                </a:lnTo>
                <a:lnTo>
                  <a:pt x="120" y="20"/>
                </a:lnTo>
                <a:lnTo>
                  <a:pt x="122" y="20"/>
                </a:lnTo>
                <a:lnTo>
                  <a:pt x="123" y="20"/>
                </a:lnTo>
                <a:lnTo>
                  <a:pt x="125" y="20"/>
                </a:lnTo>
                <a:lnTo>
                  <a:pt x="125" y="2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93" name="Freeform 2449"/>
          <p:cNvSpPr>
            <a:spLocks/>
          </p:cNvSpPr>
          <p:nvPr/>
        </p:nvSpPr>
        <p:spPr bwMode="auto">
          <a:xfrm>
            <a:off x="1947863" y="2262188"/>
            <a:ext cx="52387" cy="14287"/>
          </a:xfrm>
          <a:custGeom>
            <a:avLst/>
            <a:gdLst>
              <a:gd name="T0" fmla="*/ 66 w 66"/>
              <a:gd name="T1" fmla="*/ 16 h 16"/>
              <a:gd name="T2" fmla="*/ 57 w 66"/>
              <a:gd name="T3" fmla="*/ 15 h 16"/>
              <a:gd name="T4" fmla="*/ 51 w 66"/>
              <a:gd name="T5" fmla="*/ 11 h 16"/>
              <a:gd name="T6" fmla="*/ 46 w 66"/>
              <a:gd name="T7" fmla="*/ 9 h 16"/>
              <a:gd name="T8" fmla="*/ 29 w 66"/>
              <a:gd name="T9" fmla="*/ 5 h 16"/>
              <a:gd name="T10" fmla="*/ 20 w 66"/>
              <a:gd name="T11" fmla="*/ 4 h 16"/>
              <a:gd name="T12" fmla="*/ 11 w 66"/>
              <a:gd name="T13" fmla="*/ 2 h 16"/>
              <a:gd name="T14" fmla="*/ 0 w 66"/>
              <a:gd name="T1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6" h="16">
                <a:moveTo>
                  <a:pt x="66" y="16"/>
                </a:moveTo>
                <a:lnTo>
                  <a:pt x="57" y="15"/>
                </a:lnTo>
                <a:lnTo>
                  <a:pt x="51" y="11"/>
                </a:lnTo>
                <a:lnTo>
                  <a:pt x="46" y="9"/>
                </a:lnTo>
                <a:lnTo>
                  <a:pt x="29" y="5"/>
                </a:lnTo>
                <a:lnTo>
                  <a:pt x="20" y="4"/>
                </a:lnTo>
                <a:lnTo>
                  <a:pt x="11" y="2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94" name="Freeform 2450"/>
          <p:cNvSpPr>
            <a:spLocks/>
          </p:cNvSpPr>
          <p:nvPr/>
        </p:nvSpPr>
        <p:spPr bwMode="auto">
          <a:xfrm>
            <a:off x="1765300" y="2236788"/>
            <a:ext cx="96838" cy="15875"/>
          </a:xfrm>
          <a:custGeom>
            <a:avLst/>
            <a:gdLst>
              <a:gd name="T0" fmla="*/ 0 w 121"/>
              <a:gd name="T1" fmla="*/ 20 h 20"/>
              <a:gd name="T2" fmla="*/ 1 w 121"/>
              <a:gd name="T3" fmla="*/ 20 h 20"/>
              <a:gd name="T4" fmla="*/ 7 w 121"/>
              <a:gd name="T5" fmla="*/ 20 h 20"/>
              <a:gd name="T6" fmla="*/ 9 w 121"/>
              <a:gd name="T7" fmla="*/ 18 h 20"/>
              <a:gd name="T8" fmla="*/ 16 w 121"/>
              <a:gd name="T9" fmla="*/ 16 h 20"/>
              <a:gd name="T10" fmla="*/ 18 w 121"/>
              <a:gd name="T11" fmla="*/ 15 h 20"/>
              <a:gd name="T12" fmla="*/ 20 w 121"/>
              <a:gd name="T13" fmla="*/ 11 h 20"/>
              <a:gd name="T14" fmla="*/ 22 w 121"/>
              <a:gd name="T15" fmla="*/ 9 h 20"/>
              <a:gd name="T16" fmla="*/ 25 w 121"/>
              <a:gd name="T17" fmla="*/ 7 h 20"/>
              <a:gd name="T18" fmla="*/ 31 w 121"/>
              <a:gd name="T19" fmla="*/ 5 h 20"/>
              <a:gd name="T20" fmla="*/ 35 w 121"/>
              <a:gd name="T21" fmla="*/ 5 h 20"/>
              <a:gd name="T22" fmla="*/ 38 w 121"/>
              <a:gd name="T23" fmla="*/ 3 h 20"/>
              <a:gd name="T24" fmla="*/ 46 w 121"/>
              <a:gd name="T25" fmla="*/ 2 h 20"/>
              <a:gd name="T26" fmla="*/ 51 w 121"/>
              <a:gd name="T27" fmla="*/ 0 h 20"/>
              <a:gd name="T28" fmla="*/ 60 w 121"/>
              <a:gd name="T29" fmla="*/ 0 h 20"/>
              <a:gd name="T30" fmla="*/ 71 w 121"/>
              <a:gd name="T31" fmla="*/ 0 h 20"/>
              <a:gd name="T32" fmla="*/ 79 w 121"/>
              <a:gd name="T33" fmla="*/ 0 h 20"/>
              <a:gd name="T34" fmla="*/ 84 w 121"/>
              <a:gd name="T35" fmla="*/ 0 h 20"/>
              <a:gd name="T36" fmla="*/ 93 w 121"/>
              <a:gd name="T37" fmla="*/ 0 h 20"/>
              <a:gd name="T38" fmla="*/ 106 w 121"/>
              <a:gd name="T39" fmla="*/ 0 h 20"/>
              <a:gd name="T40" fmla="*/ 115 w 121"/>
              <a:gd name="T41" fmla="*/ 0 h 20"/>
              <a:gd name="T42" fmla="*/ 121 w 121"/>
              <a:gd name="T43" fmla="*/ 0 h 20"/>
              <a:gd name="T44" fmla="*/ 121 w 121"/>
              <a:gd name="T45" fmla="*/ 0 h 20"/>
              <a:gd name="T46" fmla="*/ 119 w 121"/>
              <a:gd name="T47" fmla="*/ 0 h 20"/>
              <a:gd name="T48" fmla="*/ 112 w 121"/>
              <a:gd name="T49" fmla="*/ 2 h 20"/>
              <a:gd name="T50" fmla="*/ 101 w 121"/>
              <a:gd name="T51" fmla="*/ 3 h 20"/>
              <a:gd name="T52" fmla="*/ 92 w 121"/>
              <a:gd name="T53" fmla="*/ 5 h 20"/>
              <a:gd name="T54" fmla="*/ 86 w 121"/>
              <a:gd name="T55" fmla="*/ 5 h 20"/>
              <a:gd name="T56" fmla="*/ 84 w 121"/>
              <a:gd name="T57" fmla="*/ 7 h 20"/>
              <a:gd name="T58" fmla="*/ 82 w 121"/>
              <a:gd name="T59" fmla="*/ 9 h 20"/>
              <a:gd name="T60" fmla="*/ 81 w 121"/>
              <a:gd name="T61" fmla="*/ 9 h 20"/>
              <a:gd name="T62" fmla="*/ 68 w 121"/>
              <a:gd name="T63" fmla="*/ 13 h 20"/>
              <a:gd name="T64" fmla="*/ 60 w 121"/>
              <a:gd name="T65" fmla="*/ 15 h 20"/>
              <a:gd name="T66" fmla="*/ 51 w 121"/>
              <a:gd name="T67" fmla="*/ 16 h 20"/>
              <a:gd name="T68" fmla="*/ 40 w 121"/>
              <a:gd name="T69" fmla="*/ 18 h 20"/>
              <a:gd name="T70" fmla="*/ 31 w 121"/>
              <a:gd name="T71" fmla="*/ 20 h 20"/>
              <a:gd name="T72" fmla="*/ 20 w 121"/>
              <a:gd name="T73" fmla="*/ 20 h 20"/>
              <a:gd name="T74" fmla="*/ 11 w 121"/>
              <a:gd name="T75" fmla="*/ 20 h 20"/>
              <a:gd name="T76" fmla="*/ 3 w 121"/>
              <a:gd name="T77" fmla="*/ 20 h 20"/>
              <a:gd name="T78" fmla="*/ 0 w 121"/>
              <a:gd name="T79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21" h="20">
                <a:moveTo>
                  <a:pt x="0" y="20"/>
                </a:moveTo>
                <a:lnTo>
                  <a:pt x="0" y="20"/>
                </a:lnTo>
                <a:lnTo>
                  <a:pt x="0" y="20"/>
                </a:lnTo>
                <a:lnTo>
                  <a:pt x="1" y="20"/>
                </a:lnTo>
                <a:lnTo>
                  <a:pt x="3" y="20"/>
                </a:lnTo>
                <a:lnTo>
                  <a:pt x="7" y="20"/>
                </a:lnTo>
                <a:lnTo>
                  <a:pt x="9" y="18"/>
                </a:lnTo>
                <a:lnTo>
                  <a:pt x="9" y="18"/>
                </a:lnTo>
                <a:lnTo>
                  <a:pt x="12" y="16"/>
                </a:lnTo>
                <a:lnTo>
                  <a:pt x="16" y="16"/>
                </a:lnTo>
                <a:lnTo>
                  <a:pt x="18" y="15"/>
                </a:lnTo>
                <a:lnTo>
                  <a:pt x="18" y="15"/>
                </a:lnTo>
                <a:lnTo>
                  <a:pt x="20" y="13"/>
                </a:lnTo>
                <a:lnTo>
                  <a:pt x="20" y="11"/>
                </a:lnTo>
                <a:lnTo>
                  <a:pt x="20" y="11"/>
                </a:lnTo>
                <a:lnTo>
                  <a:pt x="22" y="9"/>
                </a:lnTo>
                <a:lnTo>
                  <a:pt x="24" y="9"/>
                </a:lnTo>
                <a:lnTo>
                  <a:pt x="25" y="7"/>
                </a:lnTo>
                <a:lnTo>
                  <a:pt x="29" y="7"/>
                </a:lnTo>
                <a:lnTo>
                  <a:pt x="31" y="5"/>
                </a:lnTo>
                <a:lnTo>
                  <a:pt x="35" y="5"/>
                </a:lnTo>
                <a:lnTo>
                  <a:pt x="35" y="5"/>
                </a:lnTo>
                <a:lnTo>
                  <a:pt x="36" y="3"/>
                </a:lnTo>
                <a:lnTo>
                  <a:pt x="38" y="3"/>
                </a:lnTo>
                <a:lnTo>
                  <a:pt x="40" y="2"/>
                </a:lnTo>
                <a:lnTo>
                  <a:pt x="46" y="2"/>
                </a:lnTo>
                <a:lnTo>
                  <a:pt x="47" y="0"/>
                </a:lnTo>
                <a:lnTo>
                  <a:pt x="51" y="0"/>
                </a:lnTo>
                <a:lnTo>
                  <a:pt x="57" y="0"/>
                </a:lnTo>
                <a:lnTo>
                  <a:pt x="60" y="0"/>
                </a:lnTo>
                <a:lnTo>
                  <a:pt x="66" y="0"/>
                </a:lnTo>
                <a:lnTo>
                  <a:pt x="71" y="0"/>
                </a:lnTo>
                <a:lnTo>
                  <a:pt x="75" y="0"/>
                </a:lnTo>
                <a:lnTo>
                  <a:pt x="79" y="0"/>
                </a:lnTo>
                <a:lnTo>
                  <a:pt x="82" y="0"/>
                </a:lnTo>
                <a:lnTo>
                  <a:pt x="84" y="0"/>
                </a:lnTo>
                <a:lnTo>
                  <a:pt x="90" y="0"/>
                </a:lnTo>
                <a:lnTo>
                  <a:pt x="93" y="0"/>
                </a:lnTo>
                <a:lnTo>
                  <a:pt x="103" y="0"/>
                </a:lnTo>
                <a:lnTo>
                  <a:pt x="106" y="0"/>
                </a:lnTo>
                <a:lnTo>
                  <a:pt x="108" y="0"/>
                </a:lnTo>
                <a:lnTo>
                  <a:pt x="115" y="0"/>
                </a:lnTo>
                <a:lnTo>
                  <a:pt x="119" y="0"/>
                </a:lnTo>
                <a:lnTo>
                  <a:pt x="121" y="0"/>
                </a:lnTo>
                <a:lnTo>
                  <a:pt x="121" y="0"/>
                </a:lnTo>
                <a:lnTo>
                  <a:pt x="121" y="0"/>
                </a:lnTo>
                <a:lnTo>
                  <a:pt x="121" y="0"/>
                </a:lnTo>
                <a:lnTo>
                  <a:pt x="119" y="0"/>
                </a:lnTo>
                <a:lnTo>
                  <a:pt x="117" y="2"/>
                </a:lnTo>
                <a:lnTo>
                  <a:pt x="112" y="2"/>
                </a:lnTo>
                <a:lnTo>
                  <a:pt x="106" y="2"/>
                </a:lnTo>
                <a:lnTo>
                  <a:pt x="101" y="3"/>
                </a:lnTo>
                <a:lnTo>
                  <a:pt x="95" y="3"/>
                </a:lnTo>
                <a:lnTo>
                  <a:pt x="92" y="5"/>
                </a:lnTo>
                <a:lnTo>
                  <a:pt x="88" y="5"/>
                </a:lnTo>
                <a:lnTo>
                  <a:pt x="86" y="5"/>
                </a:lnTo>
                <a:lnTo>
                  <a:pt x="84" y="7"/>
                </a:lnTo>
                <a:lnTo>
                  <a:pt x="84" y="7"/>
                </a:lnTo>
                <a:lnTo>
                  <a:pt x="82" y="7"/>
                </a:lnTo>
                <a:lnTo>
                  <a:pt x="82" y="9"/>
                </a:lnTo>
                <a:lnTo>
                  <a:pt x="81" y="9"/>
                </a:lnTo>
                <a:lnTo>
                  <a:pt x="81" y="9"/>
                </a:lnTo>
                <a:lnTo>
                  <a:pt x="75" y="11"/>
                </a:lnTo>
                <a:lnTo>
                  <a:pt x="68" y="13"/>
                </a:lnTo>
                <a:lnTo>
                  <a:pt x="64" y="15"/>
                </a:lnTo>
                <a:lnTo>
                  <a:pt x="60" y="15"/>
                </a:lnTo>
                <a:lnTo>
                  <a:pt x="55" y="16"/>
                </a:lnTo>
                <a:lnTo>
                  <a:pt x="51" y="16"/>
                </a:lnTo>
                <a:lnTo>
                  <a:pt x="44" y="18"/>
                </a:lnTo>
                <a:lnTo>
                  <a:pt x="40" y="18"/>
                </a:lnTo>
                <a:lnTo>
                  <a:pt x="36" y="18"/>
                </a:lnTo>
                <a:lnTo>
                  <a:pt x="31" y="20"/>
                </a:lnTo>
                <a:lnTo>
                  <a:pt x="25" y="20"/>
                </a:lnTo>
                <a:lnTo>
                  <a:pt x="20" y="20"/>
                </a:lnTo>
                <a:lnTo>
                  <a:pt x="14" y="20"/>
                </a:lnTo>
                <a:lnTo>
                  <a:pt x="11" y="20"/>
                </a:lnTo>
                <a:lnTo>
                  <a:pt x="5" y="20"/>
                </a:lnTo>
                <a:lnTo>
                  <a:pt x="3" y="20"/>
                </a:lnTo>
                <a:lnTo>
                  <a:pt x="1" y="20"/>
                </a:lnTo>
                <a:lnTo>
                  <a:pt x="0" y="20"/>
                </a:lnTo>
                <a:lnTo>
                  <a:pt x="0" y="20"/>
                </a:lnTo>
                <a:close/>
              </a:path>
            </a:pathLst>
          </a:custGeom>
          <a:solidFill>
            <a:srgbClr val="66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95" name="Freeform 2451"/>
          <p:cNvSpPr>
            <a:spLocks/>
          </p:cNvSpPr>
          <p:nvPr/>
        </p:nvSpPr>
        <p:spPr bwMode="auto">
          <a:xfrm>
            <a:off x="1765300" y="2236788"/>
            <a:ext cx="96838" cy="15875"/>
          </a:xfrm>
          <a:custGeom>
            <a:avLst/>
            <a:gdLst>
              <a:gd name="T0" fmla="*/ 0 w 121"/>
              <a:gd name="T1" fmla="*/ 20 h 20"/>
              <a:gd name="T2" fmla="*/ 1 w 121"/>
              <a:gd name="T3" fmla="*/ 20 h 20"/>
              <a:gd name="T4" fmla="*/ 7 w 121"/>
              <a:gd name="T5" fmla="*/ 20 h 20"/>
              <a:gd name="T6" fmla="*/ 9 w 121"/>
              <a:gd name="T7" fmla="*/ 18 h 20"/>
              <a:gd name="T8" fmla="*/ 16 w 121"/>
              <a:gd name="T9" fmla="*/ 16 h 20"/>
              <a:gd name="T10" fmla="*/ 18 w 121"/>
              <a:gd name="T11" fmla="*/ 15 h 20"/>
              <a:gd name="T12" fmla="*/ 20 w 121"/>
              <a:gd name="T13" fmla="*/ 11 h 20"/>
              <a:gd name="T14" fmla="*/ 22 w 121"/>
              <a:gd name="T15" fmla="*/ 9 h 20"/>
              <a:gd name="T16" fmla="*/ 25 w 121"/>
              <a:gd name="T17" fmla="*/ 7 h 20"/>
              <a:gd name="T18" fmla="*/ 31 w 121"/>
              <a:gd name="T19" fmla="*/ 5 h 20"/>
              <a:gd name="T20" fmla="*/ 35 w 121"/>
              <a:gd name="T21" fmla="*/ 5 h 20"/>
              <a:gd name="T22" fmla="*/ 38 w 121"/>
              <a:gd name="T23" fmla="*/ 3 h 20"/>
              <a:gd name="T24" fmla="*/ 46 w 121"/>
              <a:gd name="T25" fmla="*/ 2 h 20"/>
              <a:gd name="T26" fmla="*/ 51 w 121"/>
              <a:gd name="T27" fmla="*/ 0 h 20"/>
              <a:gd name="T28" fmla="*/ 60 w 121"/>
              <a:gd name="T29" fmla="*/ 0 h 20"/>
              <a:gd name="T30" fmla="*/ 71 w 121"/>
              <a:gd name="T31" fmla="*/ 0 h 20"/>
              <a:gd name="T32" fmla="*/ 79 w 121"/>
              <a:gd name="T33" fmla="*/ 0 h 20"/>
              <a:gd name="T34" fmla="*/ 84 w 121"/>
              <a:gd name="T35" fmla="*/ 0 h 20"/>
              <a:gd name="T36" fmla="*/ 93 w 121"/>
              <a:gd name="T37" fmla="*/ 0 h 20"/>
              <a:gd name="T38" fmla="*/ 106 w 121"/>
              <a:gd name="T39" fmla="*/ 0 h 20"/>
              <a:gd name="T40" fmla="*/ 115 w 121"/>
              <a:gd name="T41" fmla="*/ 0 h 20"/>
              <a:gd name="T42" fmla="*/ 121 w 121"/>
              <a:gd name="T43" fmla="*/ 0 h 20"/>
              <a:gd name="T44" fmla="*/ 121 w 121"/>
              <a:gd name="T45" fmla="*/ 0 h 20"/>
              <a:gd name="T46" fmla="*/ 119 w 121"/>
              <a:gd name="T47" fmla="*/ 0 h 20"/>
              <a:gd name="T48" fmla="*/ 112 w 121"/>
              <a:gd name="T49" fmla="*/ 2 h 20"/>
              <a:gd name="T50" fmla="*/ 101 w 121"/>
              <a:gd name="T51" fmla="*/ 3 h 20"/>
              <a:gd name="T52" fmla="*/ 92 w 121"/>
              <a:gd name="T53" fmla="*/ 5 h 20"/>
              <a:gd name="T54" fmla="*/ 86 w 121"/>
              <a:gd name="T55" fmla="*/ 5 h 20"/>
              <a:gd name="T56" fmla="*/ 84 w 121"/>
              <a:gd name="T57" fmla="*/ 7 h 20"/>
              <a:gd name="T58" fmla="*/ 82 w 121"/>
              <a:gd name="T59" fmla="*/ 9 h 20"/>
              <a:gd name="T60" fmla="*/ 81 w 121"/>
              <a:gd name="T61" fmla="*/ 9 h 20"/>
              <a:gd name="T62" fmla="*/ 68 w 121"/>
              <a:gd name="T63" fmla="*/ 13 h 20"/>
              <a:gd name="T64" fmla="*/ 60 w 121"/>
              <a:gd name="T65" fmla="*/ 15 h 20"/>
              <a:gd name="T66" fmla="*/ 51 w 121"/>
              <a:gd name="T67" fmla="*/ 16 h 20"/>
              <a:gd name="T68" fmla="*/ 40 w 121"/>
              <a:gd name="T69" fmla="*/ 18 h 20"/>
              <a:gd name="T70" fmla="*/ 31 w 121"/>
              <a:gd name="T71" fmla="*/ 20 h 20"/>
              <a:gd name="T72" fmla="*/ 20 w 121"/>
              <a:gd name="T73" fmla="*/ 20 h 20"/>
              <a:gd name="T74" fmla="*/ 11 w 121"/>
              <a:gd name="T75" fmla="*/ 20 h 20"/>
              <a:gd name="T76" fmla="*/ 3 w 121"/>
              <a:gd name="T77" fmla="*/ 20 h 20"/>
              <a:gd name="T78" fmla="*/ 0 w 121"/>
              <a:gd name="T79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21" h="20">
                <a:moveTo>
                  <a:pt x="0" y="20"/>
                </a:moveTo>
                <a:lnTo>
                  <a:pt x="0" y="20"/>
                </a:lnTo>
                <a:lnTo>
                  <a:pt x="0" y="20"/>
                </a:lnTo>
                <a:lnTo>
                  <a:pt x="1" y="20"/>
                </a:lnTo>
                <a:lnTo>
                  <a:pt x="3" y="20"/>
                </a:lnTo>
                <a:lnTo>
                  <a:pt x="7" y="20"/>
                </a:lnTo>
                <a:lnTo>
                  <a:pt x="9" y="18"/>
                </a:lnTo>
                <a:lnTo>
                  <a:pt x="9" y="18"/>
                </a:lnTo>
                <a:lnTo>
                  <a:pt x="12" y="16"/>
                </a:lnTo>
                <a:lnTo>
                  <a:pt x="16" y="16"/>
                </a:lnTo>
                <a:lnTo>
                  <a:pt x="18" y="15"/>
                </a:lnTo>
                <a:lnTo>
                  <a:pt x="18" y="15"/>
                </a:lnTo>
                <a:lnTo>
                  <a:pt x="20" y="13"/>
                </a:lnTo>
                <a:lnTo>
                  <a:pt x="20" y="11"/>
                </a:lnTo>
                <a:lnTo>
                  <a:pt x="20" y="11"/>
                </a:lnTo>
                <a:lnTo>
                  <a:pt x="22" y="9"/>
                </a:lnTo>
                <a:lnTo>
                  <a:pt x="24" y="9"/>
                </a:lnTo>
                <a:lnTo>
                  <a:pt x="25" y="7"/>
                </a:lnTo>
                <a:lnTo>
                  <a:pt x="29" y="7"/>
                </a:lnTo>
                <a:lnTo>
                  <a:pt x="31" y="5"/>
                </a:lnTo>
                <a:lnTo>
                  <a:pt x="35" y="5"/>
                </a:lnTo>
                <a:lnTo>
                  <a:pt x="35" y="5"/>
                </a:lnTo>
                <a:lnTo>
                  <a:pt x="36" y="3"/>
                </a:lnTo>
                <a:lnTo>
                  <a:pt x="38" y="3"/>
                </a:lnTo>
                <a:lnTo>
                  <a:pt x="40" y="2"/>
                </a:lnTo>
                <a:lnTo>
                  <a:pt x="46" y="2"/>
                </a:lnTo>
                <a:lnTo>
                  <a:pt x="47" y="0"/>
                </a:lnTo>
                <a:lnTo>
                  <a:pt x="51" y="0"/>
                </a:lnTo>
                <a:lnTo>
                  <a:pt x="57" y="0"/>
                </a:lnTo>
                <a:lnTo>
                  <a:pt x="60" y="0"/>
                </a:lnTo>
                <a:lnTo>
                  <a:pt x="66" y="0"/>
                </a:lnTo>
                <a:lnTo>
                  <a:pt x="71" y="0"/>
                </a:lnTo>
                <a:lnTo>
                  <a:pt x="75" y="0"/>
                </a:lnTo>
                <a:lnTo>
                  <a:pt x="79" y="0"/>
                </a:lnTo>
                <a:lnTo>
                  <a:pt x="82" y="0"/>
                </a:lnTo>
                <a:lnTo>
                  <a:pt x="84" y="0"/>
                </a:lnTo>
                <a:lnTo>
                  <a:pt x="90" y="0"/>
                </a:lnTo>
                <a:lnTo>
                  <a:pt x="93" y="0"/>
                </a:lnTo>
                <a:lnTo>
                  <a:pt x="103" y="0"/>
                </a:lnTo>
                <a:lnTo>
                  <a:pt x="106" y="0"/>
                </a:lnTo>
                <a:lnTo>
                  <a:pt x="108" y="0"/>
                </a:lnTo>
                <a:lnTo>
                  <a:pt x="115" y="0"/>
                </a:lnTo>
                <a:lnTo>
                  <a:pt x="119" y="0"/>
                </a:lnTo>
                <a:lnTo>
                  <a:pt x="121" y="0"/>
                </a:lnTo>
                <a:lnTo>
                  <a:pt x="121" y="0"/>
                </a:lnTo>
                <a:lnTo>
                  <a:pt x="121" y="0"/>
                </a:lnTo>
                <a:lnTo>
                  <a:pt x="121" y="0"/>
                </a:lnTo>
                <a:lnTo>
                  <a:pt x="119" y="0"/>
                </a:lnTo>
                <a:lnTo>
                  <a:pt x="117" y="2"/>
                </a:lnTo>
                <a:lnTo>
                  <a:pt x="112" y="2"/>
                </a:lnTo>
                <a:lnTo>
                  <a:pt x="106" y="2"/>
                </a:lnTo>
                <a:lnTo>
                  <a:pt x="101" y="3"/>
                </a:lnTo>
                <a:lnTo>
                  <a:pt x="95" y="3"/>
                </a:lnTo>
                <a:lnTo>
                  <a:pt x="92" y="5"/>
                </a:lnTo>
                <a:lnTo>
                  <a:pt x="88" y="5"/>
                </a:lnTo>
                <a:lnTo>
                  <a:pt x="86" y="5"/>
                </a:lnTo>
                <a:lnTo>
                  <a:pt x="84" y="7"/>
                </a:lnTo>
                <a:lnTo>
                  <a:pt x="84" y="7"/>
                </a:lnTo>
                <a:lnTo>
                  <a:pt x="82" y="7"/>
                </a:lnTo>
                <a:lnTo>
                  <a:pt x="82" y="9"/>
                </a:lnTo>
                <a:lnTo>
                  <a:pt x="81" y="9"/>
                </a:lnTo>
                <a:lnTo>
                  <a:pt x="81" y="9"/>
                </a:lnTo>
                <a:lnTo>
                  <a:pt x="75" y="11"/>
                </a:lnTo>
                <a:lnTo>
                  <a:pt x="68" y="13"/>
                </a:lnTo>
                <a:lnTo>
                  <a:pt x="64" y="15"/>
                </a:lnTo>
                <a:lnTo>
                  <a:pt x="60" y="15"/>
                </a:lnTo>
                <a:lnTo>
                  <a:pt x="55" y="16"/>
                </a:lnTo>
                <a:lnTo>
                  <a:pt x="51" y="16"/>
                </a:lnTo>
                <a:lnTo>
                  <a:pt x="44" y="18"/>
                </a:lnTo>
                <a:lnTo>
                  <a:pt x="40" y="18"/>
                </a:lnTo>
                <a:lnTo>
                  <a:pt x="36" y="18"/>
                </a:lnTo>
                <a:lnTo>
                  <a:pt x="31" y="20"/>
                </a:lnTo>
                <a:lnTo>
                  <a:pt x="25" y="20"/>
                </a:lnTo>
                <a:lnTo>
                  <a:pt x="20" y="20"/>
                </a:lnTo>
                <a:lnTo>
                  <a:pt x="14" y="20"/>
                </a:lnTo>
                <a:lnTo>
                  <a:pt x="11" y="20"/>
                </a:lnTo>
                <a:lnTo>
                  <a:pt x="5" y="20"/>
                </a:lnTo>
                <a:lnTo>
                  <a:pt x="3" y="20"/>
                </a:lnTo>
                <a:lnTo>
                  <a:pt x="1" y="20"/>
                </a:lnTo>
                <a:lnTo>
                  <a:pt x="0" y="20"/>
                </a:lnTo>
                <a:lnTo>
                  <a:pt x="0" y="2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96" name="Freeform 2452"/>
          <p:cNvSpPr>
            <a:spLocks/>
          </p:cNvSpPr>
          <p:nvPr/>
        </p:nvSpPr>
        <p:spPr bwMode="auto">
          <a:xfrm>
            <a:off x="1792288" y="2232025"/>
            <a:ext cx="100012" cy="36513"/>
          </a:xfrm>
          <a:custGeom>
            <a:avLst/>
            <a:gdLst>
              <a:gd name="T0" fmla="*/ 51 w 127"/>
              <a:gd name="T1" fmla="*/ 0 h 46"/>
              <a:gd name="T2" fmla="*/ 70 w 127"/>
              <a:gd name="T3" fmla="*/ 0 h 46"/>
              <a:gd name="T4" fmla="*/ 79 w 127"/>
              <a:gd name="T5" fmla="*/ 0 h 46"/>
              <a:gd name="T6" fmla="*/ 86 w 127"/>
              <a:gd name="T7" fmla="*/ 4 h 46"/>
              <a:gd name="T8" fmla="*/ 92 w 127"/>
              <a:gd name="T9" fmla="*/ 9 h 46"/>
              <a:gd name="T10" fmla="*/ 97 w 127"/>
              <a:gd name="T11" fmla="*/ 13 h 46"/>
              <a:gd name="T12" fmla="*/ 108 w 127"/>
              <a:gd name="T13" fmla="*/ 21 h 46"/>
              <a:gd name="T14" fmla="*/ 116 w 127"/>
              <a:gd name="T15" fmla="*/ 24 h 46"/>
              <a:gd name="T16" fmla="*/ 125 w 127"/>
              <a:gd name="T17" fmla="*/ 33 h 46"/>
              <a:gd name="T18" fmla="*/ 127 w 127"/>
              <a:gd name="T19" fmla="*/ 41 h 46"/>
              <a:gd name="T20" fmla="*/ 127 w 127"/>
              <a:gd name="T21" fmla="*/ 44 h 46"/>
              <a:gd name="T22" fmla="*/ 105 w 127"/>
              <a:gd name="T23" fmla="*/ 46 h 46"/>
              <a:gd name="T24" fmla="*/ 103 w 127"/>
              <a:gd name="T25" fmla="*/ 41 h 46"/>
              <a:gd name="T26" fmla="*/ 92 w 127"/>
              <a:gd name="T27" fmla="*/ 35 h 46"/>
              <a:gd name="T28" fmla="*/ 86 w 127"/>
              <a:gd name="T29" fmla="*/ 32 h 46"/>
              <a:gd name="T30" fmla="*/ 86 w 127"/>
              <a:gd name="T31" fmla="*/ 28 h 46"/>
              <a:gd name="T32" fmla="*/ 79 w 127"/>
              <a:gd name="T33" fmla="*/ 24 h 46"/>
              <a:gd name="T34" fmla="*/ 71 w 127"/>
              <a:gd name="T35" fmla="*/ 21 h 46"/>
              <a:gd name="T36" fmla="*/ 55 w 127"/>
              <a:gd name="T37" fmla="*/ 17 h 46"/>
              <a:gd name="T38" fmla="*/ 31 w 127"/>
              <a:gd name="T39" fmla="*/ 13 h 46"/>
              <a:gd name="T40" fmla="*/ 14 w 127"/>
              <a:gd name="T41" fmla="*/ 13 h 46"/>
              <a:gd name="T42" fmla="*/ 0 w 127"/>
              <a:gd name="T43" fmla="*/ 11 h 46"/>
              <a:gd name="T44" fmla="*/ 5 w 127"/>
              <a:gd name="T45" fmla="*/ 8 h 46"/>
              <a:gd name="T46" fmla="*/ 22 w 127"/>
              <a:gd name="T47" fmla="*/ 4 h 46"/>
              <a:gd name="T48" fmla="*/ 37 w 127"/>
              <a:gd name="T49" fmla="*/ 0 h 46"/>
              <a:gd name="T50" fmla="*/ 51 w 127"/>
              <a:gd name="T51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7" h="46">
                <a:moveTo>
                  <a:pt x="51" y="0"/>
                </a:moveTo>
                <a:lnTo>
                  <a:pt x="70" y="0"/>
                </a:lnTo>
                <a:lnTo>
                  <a:pt x="79" y="0"/>
                </a:lnTo>
                <a:lnTo>
                  <a:pt x="86" y="4"/>
                </a:lnTo>
                <a:lnTo>
                  <a:pt x="92" y="9"/>
                </a:lnTo>
                <a:lnTo>
                  <a:pt x="97" y="13"/>
                </a:lnTo>
                <a:lnTo>
                  <a:pt x="108" y="21"/>
                </a:lnTo>
                <a:lnTo>
                  <a:pt x="116" y="24"/>
                </a:lnTo>
                <a:lnTo>
                  <a:pt x="125" y="33"/>
                </a:lnTo>
                <a:lnTo>
                  <a:pt x="127" y="41"/>
                </a:lnTo>
                <a:lnTo>
                  <a:pt x="127" y="44"/>
                </a:lnTo>
                <a:lnTo>
                  <a:pt x="105" y="46"/>
                </a:lnTo>
                <a:lnTo>
                  <a:pt x="103" y="41"/>
                </a:lnTo>
                <a:lnTo>
                  <a:pt x="92" y="35"/>
                </a:lnTo>
                <a:lnTo>
                  <a:pt x="86" y="32"/>
                </a:lnTo>
                <a:lnTo>
                  <a:pt x="86" y="28"/>
                </a:lnTo>
                <a:lnTo>
                  <a:pt x="79" y="24"/>
                </a:lnTo>
                <a:lnTo>
                  <a:pt x="71" y="21"/>
                </a:lnTo>
                <a:lnTo>
                  <a:pt x="55" y="17"/>
                </a:lnTo>
                <a:lnTo>
                  <a:pt x="31" y="13"/>
                </a:lnTo>
                <a:lnTo>
                  <a:pt x="14" y="13"/>
                </a:lnTo>
                <a:lnTo>
                  <a:pt x="0" y="11"/>
                </a:lnTo>
                <a:lnTo>
                  <a:pt x="5" y="8"/>
                </a:lnTo>
                <a:lnTo>
                  <a:pt x="22" y="4"/>
                </a:lnTo>
                <a:lnTo>
                  <a:pt x="37" y="0"/>
                </a:lnTo>
                <a:lnTo>
                  <a:pt x="51" y="0"/>
                </a:lnTo>
                <a:close/>
              </a:path>
            </a:pathLst>
          </a:custGeom>
          <a:solidFill>
            <a:srgbClr val="00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97" name="Freeform 2453"/>
          <p:cNvSpPr>
            <a:spLocks/>
          </p:cNvSpPr>
          <p:nvPr/>
        </p:nvSpPr>
        <p:spPr bwMode="auto">
          <a:xfrm>
            <a:off x="1792288" y="2232025"/>
            <a:ext cx="100012" cy="36513"/>
          </a:xfrm>
          <a:custGeom>
            <a:avLst/>
            <a:gdLst>
              <a:gd name="T0" fmla="*/ 51 w 127"/>
              <a:gd name="T1" fmla="*/ 0 h 46"/>
              <a:gd name="T2" fmla="*/ 70 w 127"/>
              <a:gd name="T3" fmla="*/ 0 h 46"/>
              <a:gd name="T4" fmla="*/ 79 w 127"/>
              <a:gd name="T5" fmla="*/ 0 h 46"/>
              <a:gd name="T6" fmla="*/ 86 w 127"/>
              <a:gd name="T7" fmla="*/ 4 h 46"/>
              <a:gd name="T8" fmla="*/ 92 w 127"/>
              <a:gd name="T9" fmla="*/ 9 h 46"/>
              <a:gd name="T10" fmla="*/ 97 w 127"/>
              <a:gd name="T11" fmla="*/ 13 h 46"/>
              <a:gd name="T12" fmla="*/ 108 w 127"/>
              <a:gd name="T13" fmla="*/ 21 h 46"/>
              <a:gd name="T14" fmla="*/ 116 w 127"/>
              <a:gd name="T15" fmla="*/ 24 h 46"/>
              <a:gd name="T16" fmla="*/ 125 w 127"/>
              <a:gd name="T17" fmla="*/ 33 h 46"/>
              <a:gd name="T18" fmla="*/ 127 w 127"/>
              <a:gd name="T19" fmla="*/ 41 h 46"/>
              <a:gd name="T20" fmla="*/ 127 w 127"/>
              <a:gd name="T21" fmla="*/ 44 h 46"/>
              <a:gd name="T22" fmla="*/ 105 w 127"/>
              <a:gd name="T23" fmla="*/ 46 h 46"/>
              <a:gd name="T24" fmla="*/ 103 w 127"/>
              <a:gd name="T25" fmla="*/ 41 h 46"/>
              <a:gd name="T26" fmla="*/ 92 w 127"/>
              <a:gd name="T27" fmla="*/ 35 h 46"/>
              <a:gd name="T28" fmla="*/ 86 w 127"/>
              <a:gd name="T29" fmla="*/ 32 h 46"/>
              <a:gd name="T30" fmla="*/ 86 w 127"/>
              <a:gd name="T31" fmla="*/ 28 h 46"/>
              <a:gd name="T32" fmla="*/ 79 w 127"/>
              <a:gd name="T33" fmla="*/ 24 h 46"/>
              <a:gd name="T34" fmla="*/ 71 w 127"/>
              <a:gd name="T35" fmla="*/ 21 h 46"/>
              <a:gd name="T36" fmla="*/ 55 w 127"/>
              <a:gd name="T37" fmla="*/ 17 h 46"/>
              <a:gd name="T38" fmla="*/ 31 w 127"/>
              <a:gd name="T39" fmla="*/ 13 h 46"/>
              <a:gd name="T40" fmla="*/ 14 w 127"/>
              <a:gd name="T41" fmla="*/ 13 h 46"/>
              <a:gd name="T42" fmla="*/ 0 w 127"/>
              <a:gd name="T43" fmla="*/ 11 h 46"/>
              <a:gd name="T44" fmla="*/ 5 w 127"/>
              <a:gd name="T45" fmla="*/ 8 h 46"/>
              <a:gd name="T46" fmla="*/ 22 w 127"/>
              <a:gd name="T47" fmla="*/ 4 h 46"/>
              <a:gd name="T48" fmla="*/ 37 w 127"/>
              <a:gd name="T49" fmla="*/ 0 h 46"/>
              <a:gd name="T50" fmla="*/ 51 w 127"/>
              <a:gd name="T51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7" h="46">
                <a:moveTo>
                  <a:pt x="51" y="0"/>
                </a:moveTo>
                <a:lnTo>
                  <a:pt x="70" y="0"/>
                </a:lnTo>
                <a:lnTo>
                  <a:pt x="79" y="0"/>
                </a:lnTo>
                <a:lnTo>
                  <a:pt x="86" y="4"/>
                </a:lnTo>
                <a:lnTo>
                  <a:pt x="92" y="9"/>
                </a:lnTo>
                <a:lnTo>
                  <a:pt x="97" y="13"/>
                </a:lnTo>
                <a:lnTo>
                  <a:pt x="108" y="21"/>
                </a:lnTo>
                <a:lnTo>
                  <a:pt x="116" y="24"/>
                </a:lnTo>
                <a:lnTo>
                  <a:pt x="125" y="33"/>
                </a:lnTo>
                <a:lnTo>
                  <a:pt x="127" y="41"/>
                </a:lnTo>
                <a:lnTo>
                  <a:pt x="127" y="44"/>
                </a:lnTo>
                <a:lnTo>
                  <a:pt x="105" y="46"/>
                </a:lnTo>
                <a:lnTo>
                  <a:pt x="103" y="41"/>
                </a:lnTo>
                <a:lnTo>
                  <a:pt x="92" y="35"/>
                </a:lnTo>
                <a:lnTo>
                  <a:pt x="86" y="32"/>
                </a:lnTo>
                <a:lnTo>
                  <a:pt x="86" y="28"/>
                </a:lnTo>
                <a:lnTo>
                  <a:pt x="79" y="24"/>
                </a:lnTo>
                <a:lnTo>
                  <a:pt x="71" y="21"/>
                </a:lnTo>
                <a:lnTo>
                  <a:pt x="55" y="17"/>
                </a:lnTo>
                <a:lnTo>
                  <a:pt x="31" y="13"/>
                </a:lnTo>
                <a:lnTo>
                  <a:pt x="14" y="13"/>
                </a:lnTo>
                <a:lnTo>
                  <a:pt x="0" y="11"/>
                </a:lnTo>
                <a:lnTo>
                  <a:pt x="5" y="8"/>
                </a:lnTo>
                <a:lnTo>
                  <a:pt x="22" y="4"/>
                </a:lnTo>
                <a:lnTo>
                  <a:pt x="37" y="0"/>
                </a:lnTo>
                <a:lnTo>
                  <a:pt x="51" y="0"/>
                </a:lnTo>
                <a:close/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98" name="Freeform 2454"/>
          <p:cNvSpPr>
            <a:spLocks/>
          </p:cNvSpPr>
          <p:nvPr/>
        </p:nvSpPr>
        <p:spPr bwMode="auto">
          <a:xfrm>
            <a:off x="1816100" y="2235200"/>
            <a:ext cx="69850" cy="30163"/>
          </a:xfrm>
          <a:custGeom>
            <a:avLst/>
            <a:gdLst>
              <a:gd name="T0" fmla="*/ 86 w 86"/>
              <a:gd name="T1" fmla="*/ 39 h 39"/>
              <a:gd name="T2" fmla="*/ 75 w 86"/>
              <a:gd name="T3" fmla="*/ 29 h 39"/>
              <a:gd name="T4" fmla="*/ 70 w 86"/>
              <a:gd name="T5" fmla="*/ 24 h 39"/>
              <a:gd name="T6" fmla="*/ 64 w 86"/>
              <a:gd name="T7" fmla="*/ 18 h 39"/>
              <a:gd name="T8" fmla="*/ 55 w 86"/>
              <a:gd name="T9" fmla="*/ 13 h 39"/>
              <a:gd name="T10" fmla="*/ 48 w 86"/>
              <a:gd name="T11" fmla="*/ 9 h 39"/>
              <a:gd name="T12" fmla="*/ 33 w 86"/>
              <a:gd name="T13" fmla="*/ 4 h 39"/>
              <a:gd name="T14" fmla="*/ 20 w 86"/>
              <a:gd name="T15" fmla="*/ 2 h 39"/>
              <a:gd name="T16" fmla="*/ 0 w 86"/>
              <a:gd name="T17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6" h="39">
                <a:moveTo>
                  <a:pt x="86" y="39"/>
                </a:moveTo>
                <a:lnTo>
                  <a:pt x="75" y="29"/>
                </a:lnTo>
                <a:lnTo>
                  <a:pt x="70" y="24"/>
                </a:lnTo>
                <a:lnTo>
                  <a:pt x="64" y="18"/>
                </a:lnTo>
                <a:lnTo>
                  <a:pt x="55" y="13"/>
                </a:lnTo>
                <a:lnTo>
                  <a:pt x="48" y="9"/>
                </a:lnTo>
                <a:lnTo>
                  <a:pt x="33" y="4"/>
                </a:lnTo>
                <a:lnTo>
                  <a:pt x="20" y="2"/>
                </a:lnTo>
                <a:lnTo>
                  <a:pt x="0" y="0"/>
                </a:lnTo>
              </a:path>
            </a:pathLst>
          </a:custGeom>
          <a:noFill/>
          <a:ln w="26988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799" name="Line 2455"/>
          <p:cNvSpPr>
            <a:spLocks noChangeShapeType="1"/>
          </p:cNvSpPr>
          <p:nvPr/>
        </p:nvSpPr>
        <p:spPr bwMode="auto">
          <a:xfrm>
            <a:off x="1885950" y="2189163"/>
            <a:ext cx="1588" cy="63500"/>
          </a:xfrm>
          <a:prstGeom prst="line">
            <a:avLst/>
          </a:prstGeom>
          <a:noFill/>
          <a:ln w="36513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800" name="Freeform 2456"/>
          <p:cNvSpPr>
            <a:spLocks/>
          </p:cNvSpPr>
          <p:nvPr/>
        </p:nvSpPr>
        <p:spPr bwMode="auto">
          <a:xfrm>
            <a:off x="7250113" y="4041775"/>
            <a:ext cx="460375" cy="95250"/>
          </a:xfrm>
          <a:custGeom>
            <a:avLst/>
            <a:gdLst>
              <a:gd name="T0" fmla="*/ 145 w 581"/>
              <a:gd name="T1" fmla="*/ 0 h 119"/>
              <a:gd name="T2" fmla="*/ 145 w 581"/>
              <a:gd name="T3" fmla="*/ 29 h 119"/>
              <a:gd name="T4" fmla="*/ 581 w 581"/>
              <a:gd name="T5" fmla="*/ 29 h 119"/>
              <a:gd name="T6" fmla="*/ 581 w 581"/>
              <a:gd name="T7" fmla="*/ 88 h 119"/>
              <a:gd name="T8" fmla="*/ 145 w 581"/>
              <a:gd name="T9" fmla="*/ 88 h 119"/>
              <a:gd name="T10" fmla="*/ 145 w 581"/>
              <a:gd name="T11" fmla="*/ 119 h 119"/>
              <a:gd name="T12" fmla="*/ 0 w 581"/>
              <a:gd name="T13" fmla="*/ 59 h 119"/>
              <a:gd name="T14" fmla="*/ 145 w 581"/>
              <a:gd name="T15" fmla="*/ 0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81" h="119">
                <a:moveTo>
                  <a:pt x="145" y="0"/>
                </a:moveTo>
                <a:lnTo>
                  <a:pt x="145" y="29"/>
                </a:lnTo>
                <a:lnTo>
                  <a:pt x="581" y="29"/>
                </a:lnTo>
                <a:lnTo>
                  <a:pt x="581" y="88"/>
                </a:lnTo>
                <a:lnTo>
                  <a:pt x="145" y="88"/>
                </a:lnTo>
                <a:lnTo>
                  <a:pt x="145" y="119"/>
                </a:lnTo>
                <a:lnTo>
                  <a:pt x="0" y="59"/>
                </a:lnTo>
                <a:lnTo>
                  <a:pt x="145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801" name="Freeform 2457"/>
          <p:cNvSpPr>
            <a:spLocks/>
          </p:cNvSpPr>
          <p:nvPr/>
        </p:nvSpPr>
        <p:spPr bwMode="auto">
          <a:xfrm>
            <a:off x="1111250" y="1487488"/>
            <a:ext cx="514350" cy="647700"/>
          </a:xfrm>
          <a:custGeom>
            <a:avLst/>
            <a:gdLst>
              <a:gd name="T0" fmla="*/ 35 w 647"/>
              <a:gd name="T1" fmla="*/ 283 h 814"/>
              <a:gd name="T2" fmla="*/ 12 w 647"/>
              <a:gd name="T3" fmla="*/ 314 h 814"/>
              <a:gd name="T4" fmla="*/ 0 w 647"/>
              <a:gd name="T5" fmla="*/ 360 h 814"/>
              <a:gd name="T6" fmla="*/ 3 w 647"/>
              <a:gd name="T7" fmla="*/ 424 h 814"/>
              <a:gd name="T8" fmla="*/ 31 w 647"/>
              <a:gd name="T9" fmla="*/ 480 h 814"/>
              <a:gd name="T10" fmla="*/ 18 w 647"/>
              <a:gd name="T11" fmla="*/ 513 h 814"/>
              <a:gd name="T12" fmla="*/ 12 w 647"/>
              <a:gd name="T13" fmla="*/ 566 h 814"/>
              <a:gd name="T14" fmla="*/ 24 w 647"/>
              <a:gd name="T15" fmla="*/ 617 h 814"/>
              <a:gd name="T16" fmla="*/ 47 w 647"/>
              <a:gd name="T17" fmla="*/ 652 h 814"/>
              <a:gd name="T18" fmla="*/ 79 w 647"/>
              <a:gd name="T19" fmla="*/ 665 h 814"/>
              <a:gd name="T20" fmla="*/ 93 w 647"/>
              <a:gd name="T21" fmla="*/ 687 h 814"/>
              <a:gd name="T22" fmla="*/ 121 w 647"/>
              <a:gd name="T23" fmla="*/ 733 h 814"/>
              <a:gd name="T24" fmla="*/ 156 w 647"/>
              <a:gd name="T25" fmla="*/ 759 h 814"/>
              <a:gd name="T26" fmla="*/ 195 w 647"/>
              <a:gd name="T27" fmla="*/ 766 h 814"/>
              <a:gd name="T28" fmla="*/ 231 w 647"/>
              <a:gd name="T29" fmla="*/ 750 h 814"/>
              <a:gd name="T30" fmla="*/ 253 w 647"/>
              <a:gd name="T31" fmla="*/ 755 h 814"/>
              <a:gd name="T32" fmla="*/ 277 w 647"/>
              <a:gd name="T33" fmla="*/ 788 h 814"/>
              <a:gd name="T34" fmla="*/ 305 w 647"/>
              <a:gd name="T35" fmla="*/ 810 h 814"/>
              <a:gd name="T36" fmla="*/ 338 w 647"/>
              <a:gd name="T37" fmla="*/ 814 h 814"/>
              <a:gd name="T38" fmla="*/ 377 w 647"/>
              <a:gd name="T39" fmla="*/ 796 h 814"/>
              <a:gd name="T40" fmla="*/ 408 w 647"/>
              <a:gd name="T41" fmla="*/ 753 h 814"/>
              <a:gd name="T42" fmla="*/ 426 w 647"/>
              <a:gd name="T43" fmla="*/ 691 h 814"/>
              <a:gd name="T44" fmla="*/ 448 w 647"/>
              <a:gd name="T45" fmla="*/ 709 h 814"/>
              <a:gd name="T46" fmla="*/ 482 w 647"/>
              <a:gd name="T47" fmla="*/ 715 h 814"/>
              <a:gd name="T48" fmla="*/ 520 w 647"/>
              <a:gd name="T49" fmla="*/ 689 h 814"/>
              <a:gd name="T50" fmla="*/ 548 w 647"/>
              <a:gd name="T51" fmla="*/ 638 h 814"/>
              <a:gd name="T52" fmla="*/ 559 w 647"/>
              <a:gd name="T53" fmla="*/ 568 h 814"/>
              <a:gd name="T54" fmla="*/ 594 w 647"/>
              <a:gd name="T55" fmla="*/ 548 h 814"/>
              <a:gd name="T56" fmla="*/ 627 w 647"/>
              <a:gd name="T57" fmla="*/ 496 h 814"/>
              <a:gd name="T58" fmla="*/ 645 w 647"/>
              <a:gd name="T59" fmla="*/ 426 h 814"/>
              <a:gd name="T60" fmla="*/ 643 w 647"/>
              <a:gd name="T61" fmla="*/ 353 h 814"/>
              <a:gd name="T62" fmla="*/ 625 w 647"/>
              <a:gd name="T63" fmla="*/ 288 h 814"/>
              <a:gd name="T64" fmla="*/ 630 w 647"/>
              <a:gd name="T65" fmla="*/ 235 h 814"/>
              <a:gd name="T66" fmla="*/ 625 w 647"/>
              <a:gd name="T67" fmla="*/ 180 h 814"/>
              <a:gd name="T68" fmla="*/ 607 w 647"/>
              <a:gd name="T69" fmla="*/ 134 h 814"/>
              <a:gd name="T70" fmla="*/ 579 w 647"/>
              <a:gd name="T71" fmla="*/ 104 h 814"/>
              <a:gd name="T72" fmla="*/ 566 w 647"/>
              <a:gd name="T73" fmla="*/ 70 h 814"/>
              <a:gd name="T74" fmla="*/ 548 w 647"/>
              <a:gd name="T75" fmla="*/ 27 h 814"/>
              <a:gd name="T76" fmla="*/ 520 w 647"/>
              <a:gd name="T77" fmla="*/ 3 h 814"/>
              <a:gd name="T78" fmla="*/ 485 w 647"/>
              <a:gd name="T79" fmla="*/ 2 h 814"/>
              <a:gd name="T80" fmla="*/ 450 w 647"/>
              <a:gd name="T81" fmla="*/ 33 h 814"/>
              <a:gd name="T82" fmla="*/ 430 w 647"/>
              <a:gd name="T83" fmla="*/ 16 h 814"/>
              <a:gd name="T84" fmla="*/ 393 w 647"/>
              <a:gd name="T85" fmla="*/ 0 h 814"/>
              <a:gd name="T86" fmla="*/ 371 w 647"/>
              <a:gd name="T87" fmla="*/ 5 h 814"/>
              <a:gd name="T88" fmla="*/ 345 w 647"/>
              <a:gd name="T89" fmla="*/ 35 h 814"/>
              <a:gd name="T90" fmla="*/ 323 w 647"/>
              <a:gd name="T91" fmla="*/ 46 h 814"/>
              <a:gd name="T92" fmla="*/ 287 w 647"/>
              <a:gd name="T93" fmla="*/ 24 h 814"/>
              <a:gd name="T94" fmla="*/ 257 w 647"/>
              <a:gd name="T95" fmla="*/ 29 h 814"/>
              <a:gd name="T96" fmla="*/ 233 w 647"/>
              <a:gd name="T97" fmla="*/ 47 h 814"/>
              <a:gd name="T98" fmla="*/ 209 w 647"/>
              <a:gd name="T99" fmla="*/ 97 h 814"/>
              <a:gd name="T100" fmla="*/ 184 w 647"/>
              <a:gd name="T101" fmla="*/ 79 h 814"/>
              <a:gd name="T102" fmla="*/ 147 w 647"/>
              <a:gd name="T103" fmla="*/ 75 h 814"/>
              <a:gd name="T104" fmla="*/ 101 w 647"/>
              <a:gd name="T105" fmla="*/ 103 h 814"/>
              <a:gd name="T106" fmla="*/ 68 w 647"/>
              <a:gd name="T107" fmla="*/ 165 h 814"/>
              <a:gd name="T108" fmla="*/ 57 w 647"/>
              <a:gd name="T109" fmla="*/ 248 h 8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647" h="814">
                <a:moveTo>
                  <a:pt x="57" y="270"/>
                </a:moveTo>
                <a:lnTo>
                  <a:pt x="51" y="272"/>
                </a:lnTo>
                <a:lnTo>
                  <a:pt x="46" y="274"/>
                </a:lnTo>
                <a:lnTo>
                  <a:pt x="40" y="277"/>
                </a:lnTo>
                <a:lnTo>
                  <a:pt x="35" y="283"/>
                </a:lnTo>
                <a:lnTo>
                  <a:pt x="29" y="286"/>
                </a:lnTo>
                <a:lnTo>
                  <a:pt x="24" y="294"/>
                </a:lnTo>
                <a:lnTo>
                  <a:pt x="20" y="299"/>
                </a:lnTo>
                <a:lnTo>
                  <a:pt x="16" y="307"/>
                </a:lnTo>
                <a:lnTo>
                  <a:pt x="12" y="314"/>
                </a:lnTo>
                <a:lnTo>
                  <a:pt x="9" y="323"/>
                </a:lnTo>
                <a:lnTo>
                  <a:pt x="5" y="332"/>
                </a:lnTo>
                <a:lnTo>
                  <a:pt x="3" y="342"/>
                </a:lnTo>
                <a:lnTo>
                  <a:pt x="1" y="351"/>
                </a:lnTo>
                <a:lnTo>
                  <a:pt x="0" y="360"/>
                </a:lnTo>
                <a:lnTo>
                  <a:pt x="0" y="371"/>
                </a:lnTo>
                <a:lnTo>
                  <a:pt x="0" y="382"/>
                </a:lnTo>
                <a:lnTo>
                  <a:pt x="0" y="397"/>
                </a:lnTo>
                <a:lnTo>
                  <a:pt x="1" y="411"/>
                </a:lnTo>
                <a:lnTo>
                  <a:pt x="3" y="424"/>
                </a:lnTo>
                <a:lnTo>
                  <a:pt x="7" y="437"/>
                </a:lnTo>
                <a:lnTo>
                  <a:pt x="12" y="450"/>
                </a:lnTo>
                <a:lnTo>
                  <a:pt x="18" y="461"/>
                </a:lnTo>
                <a:lnTo>
                  <a:pt x="24" y="470"/>
                </a:lnTo>
                <a:lnTo>
                  <a:pt x="31" y="480"/>
                </a:lnTo>
                <a:lnTo>
                  <a:pt x="31" y="478"/>
                </a:lnTo>
                <a:lnTo>
                  <a:pt x="27" y="485"/>
                </a:lnTo>
                <a:lnTo>
                  <a:pt x="24" y="494"/>
                </a:lnTo>
                <a:lnTo>
                  <a:pt x="20" y="503"/>
                </a:lnTo>
                <a:lnTo>
                  <a:pt x="18" y="513"/>
                </a:lnTo>
                <a:lnTo>
                  <a:pt x="16" y="524"/>
                </a:lnTo>
                <a:lnTo>
                  <a:pt x="14" y="533"/>
                </a:lnTo>
                <a:lnTo>
                  <a:pt x="12" y="544"/>
                </a:lnTo>
                <a:lnTo>
                  <a:pt x="12" y="555"/>
                </a:lnTo>
                <a:lnTo>
                  <a:pt x="12" y="566"/>
                </a:lnTo>
                <a:lnTo>
                  <a:pt x="14" y="577"/>
                </a:lnTo>
                <a:lnTo>
                  <a:pt x="16" y="588"/>
                </a:lnTo>
                <a:lnTo>
                  <a:pt x="18" y="597"/>
                </a:lnTo>
                <a:lnTo>
                  <a:pt x="22" y="608"/>
                </a:lnTo>
                <a:lnTo>
                  <a:pt x="24" y="617"/>
                </a:lnTo>
                <a:lnTo>
                  <a:pt x="27" y="625"/>
                </a:lnTo>
                <a:lnTo>
                  <a:pt x="33" y="634"/>
                </a:lnTo>
                <a:lnTo>
                  <a:pt x="36" y="639"/>
                </a:lnTo>
                <a:lnTo>
                  <a:pt x="42" y="647"/>
                </a:lnTo>
                <a:lnTo>
                  <a:pt x="47" y="652"/>
                </a:lnTo>
                <a:lnTo>
                  <a:pt x="53" y="658"/>
                </a:lnTo>
                <a:lnTo>
                  <a:pt x="58" y="662"/>
                </a:lnTo>
                <a:lnTo>
                  <a:pt x="66" y="663"/>
                </a:lnTo>
                <a:lnTo>
                  <a:pt x="71" y="665"/>
                </a:lnTo>
                <a:lnTo>
                  <a:pt x="79" y="665"/>
                </a:lnTo>
                <a:lnTo>
                  <a:pt x="82" y="665"/>
                </a:lnTo>
                <a:lnTo>
                  <a:pt x="86" y="665"/>
                </a:lnTo>
                <a:lnTo>
                  <a:pt x="86" y="665"/>
                </a:lnTo>
                <a:lnTo>
                  <a:pt x="90" y="678"/>
                </a:lnTo>
                <a:lnTo>
                  <a:pt x="93" y="687"/>
                </a:lnTo>
                <a:lnTo>
                  <a:pt x="99" y="698"/>
                </a:lnTo>
                <a:lnTo>
                  <a:pt x="104" y="707"/>
                </a:lnTo>
                <a:lnTo>
                  <a:pt x="110" y="717"/>
                </a:lnTo>
                <a:lnTo>
                  <a:pt x="115" y="724"/>
                </a:lnTo>
                <a:lnTo>
                  <a:pt x="121" y="733"/>
                </a:lnTo>
                <a:lnTo>
                  <a:pt x="128" y="739"/>
                </a:lnTo>
                <a:lnTo>
                  <a:pt x="134" y="746"/>
                </a:lnTo>
                <a:lnTo>
                  <a:pt x="141" y="750"/>
                </a:lnTo>
                <a:lnTo>
                  <a:pt x="149" y="755"/>
                </a:lnTo>
                <a:lnTo>
                  <a:pt x="156" y="759"/>
                </a:lnTo>
                <a:lnTo>
                  <a:pt x="163" y="763"/>
                </a:lnTo>
                <a:lnTo>
                  <a:pt x="171" y="764"/>
                </a:lnTo>
                <a:lnTo>
                  <a:pt x="178" y="766"/>
                </a:lnTo>
                <a:lnTo>
                  <a:pt x="185" y="766"/>
                </a:lnTo>
                <a:lnTo>
                  <a:pt x="195" y="766"/>
                </a:lnTo>
                <a:lnTo>
                  <a:pt x="202" y="764"/>
                </a:lnTo>
                <a:lnTo>
                  <a:pt x="209" y="763"/>
                </a:lnTo>
                <a:lnTo>
                  <a:pt x="217" y="759"/>
                </a:lnTo>
                <a:lnTo>
                  <a:pt x="224" y="755"/>
                </a:lnTo>
                <a:lnTo>
                  <a:pt x="231" y="750"/>
                </a:lnTo>
                <a:lnTo>
                  <a:pt x="239" y="744"/>
                </a:lnTo>
                <a:lnTo>
                  <a:pt x="246" y="737"/>
                </a:lnTo>
                <a:lnTo>
                  <a:pt x="246" y="737"/>
                </a:lnTo>
                <a:lnTo>
                  <a:pt x="250" y="746"/>
                </a:lnTo>
                <a:lnTo>
                  <a:pt x="253" y="755"/>
                </a:lnTo>
                <a:lnTo>
                  <a:pt x="257" y="763"/>
                </a:lnTo>
                <a:lnTo>
                  <a:pt x="263" y="770"/>
                </a:lnTo>
                <a:lnTo>
                  <a:pt x="266" y="777"/>
                </a:lnTo>
                <a:lnTo>
                  <a:pt x="272" y="783"/>
                </a:lnTo>
                <a:lnTo>
                  <a:pt x="277" y="788"/>
                </a:lnTo>
                <a:lnTo>
                  <a:pt x="281" y="794"/>
                </a:lnTo>
                <a:lnTo>
                  <a:pt x="287" y="799"/>
                </a:lnTo>
                <a:lnTo>
                  <a:pt x="294" y="803"/>
                </a:lnTo>
                <a:lnTo>
                  <a:pt x="299" y="807"/>
                </a:lnTo>
                <a:lnTo>
                  <a:pt x="305" y="810"/>
                </a:lnTo>
                <a:lnTo>
                  <a:pt x="310" y="812"/>
                </a:lnTo>
                <a:lnTo>
                  <a:pt x="318" y="814"/>
                </a:lnTo>
                <a:lnTo>
                  <a:pt x="323" y="814"/>
                </a:lnTo>
                <a:lnTo>
                  <a:pt x="329" y="814"/>
                </a:lnTo>
                <a:lnTo>
                  <a:pt x="338" y="814"/>
                </a:lnTo>
                <a:lnTo>
                  <a:pt x="345" y="812"/>
                </a:lnTo>
                <a:lnTo>
                  <a:pt x="355" y="810"/>
                </a:lnTo>
                <a:lnTo>
                  <a:pt x="362" y="807"/>
                </a:lnTo>
                <a:lnTo>
                  <a:pt x="369" y="801"/>
                </a:lnTo>
                <a:lnTo>
                  <a:pt x="377" y="796"/>
                </a:lnTo>
                <a:lnTo>
                  <a:pt x="384" y="788"/>
                </a:lnTo>
                <a:lnTo>
                  <a:pt x="390" y="781"/>
                </a:lnTo>
                <a:lnTo>
                  <a:pt x="397" y="772"/>
                </a:lnTo>
                <a:lnTo>
                  <a:pt x="402" y="763"/>
                </a:lnTo>
                <a:lnTo>
                  <a:pt x="408" y="753"/>
                </a:lnTo>
                <a:lnTo>
                  <a:pt x="412" y="742"/>
                </a:lnTo>
                <a:lnTo>
                  <a:pt x="417" y="730"/>
                </a:lnTo>
                <a:lnTo>
                  <a:pt x="421" y="719"/>
                </a:lnTo>
                <a:lnTo>
                  <a:pt x="424" y="706"/>
                </a:lnTo>
                <a:lnTo>
                  <a:pt x="426" y="691"/>
                </a:lnTo>
                <a:lnTo>
                  <a:pt x="426" y="693"/>
                </a:lnTo>
                <a:lnTo>
                  <a:pt x="432" y="698"/>
                </a:lnTo>
                <a:lnTo>
                  <a:pt x="437" y="702"/>
                </a:lnTo>
                <a:lnTo>
                  <a:pt x="443" y="706"/>
                </a:lnTo>
                <a:lnTo>
                  <a:pt x="448" y="709"/>
                </a:lnTo>
                <a:lnTo>
                  <a:pt x="454" y="711"/>
                </a:lnTo>
                <a:lnTo>
                  <a:pt x="461" y="713"/>
                </a:lnTo>
                <a:lnTo>
                  <a:pt x="467" y="715"/>
                </a:lnTo>
                <a:lnTo>
                  <a:pt x="472" y="715"/>
                </a:lnTo>
                <a:lnTo>
                  <a:pt x="482" y="715"/>
                </a:lnTo>
                <a:lnTo>
                  <a:pt x="491" y="711"/>
                </a:lnTo>
                <a:lnTo>
                  <a:pt x="498" y="707"/>
                </a:lnTo>
                <a:lnTo>
                  <a:pt x="505" y="704"/>
                </a:lnTo>
                <a:lnTo>
                  <a:pt x="513" y="696"/>
                </a:lnTo>
                <a:lnTo>
                  <a:pt x="520" y="689"/>
                </a:lnTo>
                <a:lnTo>
                  <a:pt x="527" y="682"/>
                </a:lnTo>
                <a:lnTo>
                  <a:pt x="533" y="673"/>
                </a:lnTo>
                <a:lnTo>
                  <a:pt x="539" y="662"/>
                </a:lnTo>
                <a:lnTo>
                  <a:pt x="544" y="650"/>
                </a:lnTo>
                <a:lnTo>
                  <a:pt x="548" y="638"/>
                </a:lnTo>
                <a:lnTo>
                  <a:pt x="551" y="625"/>
                </a:lnTo>
                <a:lnTo>
                  <a:pt x="555" y="612"/>
                </a:lnTo>
                <a:lnTo>
                  <a:pt x="557" y="597"/>
                </a:lnTo>
                <a:lnTo>
                  <a:pt x="559" y="582"/>
                </a:lnTo>
                <a:lnTo>
                  <a:pt x="559" y="568"/>
                </a:lnTo>
                <a:lnTo>
                  <a:pt x="559" y="568"/>
                </a:lnTo>
                <a:lnTo>
                  <a:pt x="568" y="564"/>
                </a:lnTo>
                <a:lnTo>
                  <a:pt x="577" y="560"/>
                </a:lnTo>
                <a:lnTo>
                  <a:pt x="586" y="553"/>
                </a:lnTo>
                <a:lnTo>
                  <a:pt x="594" y="548"/>
                </a:lnTo>
                <a:lnTo>
                  <a:pt x="601" y="538"/>
                </a:lnTo>
                <a:lnTo>
                  <a:pt x="608" y="529"/>
                </a:lnTo>
                <a:lnTo>
                  <a:pt x="616" y="520"/>
                </a:lnTo>
                <a:lnTo>
                  <a:pt x="621" y="509"/>
                </a:lnTo>
                <a:lnTo>
                  <a:pt x="627" y="496"/>
                </a:lnTo>
                <a:lnTo>
                  <a:pt x="632" y="483"/>
                </a:lnTo>
                <a:lnTo>
                  <a:pt x="636" y="470"/>
                </a:lnTo>
                <a:lnTo>
                  <a:pt x="640" y="456"/>
                </a:lnTo>
                <a:lnTo>
                  <a:pt x="642" y="441"/>
                </a:lnTo>
                <a:lnTo>
                  <a:pt x="645" y="426"/>
                </a:lnTo>
                <a:lnTo>
                  <a:pt x="645" y="411"/>
                </a:lnTo>
                <a:lnTo>
                  <a:pt x="647" y="395"/>
                </a:lnTo>
                <a:lnTo>
                  <a:pt x="645" y="380"/>
                </a:lnTo>
                <a:lnTo>
                  <a:pt x="645" y="366"/>
                </a:lnTo>
                <a:lnTo>
                  <a:pt x="643" y="353"/>
                </a:lnTo>
                <a:lnTo>
                  <a:pt x="642" y="338"/>
                </a:lnTo>
                <a:lnTo>
                  <a:pt x="638" y="325"/>
                </a:lnTo>
                <a:lnTo>
                  <a:pt x="634" y="312"/>
                </a:lnTo>
                <a:lnTo>
                  <a:pt x="630" y="299"/>
                </a:lnTo>
                <a:lnTo>
                  <a:pt x="625" y="288"/>
                </a:lnTo>
                <a:lnTo>
                  <a:pt x="625" y="288"/>
                </a:lnTo>
                <a:lnTo>
                  <a:pt x="627" y="275"/>
                </a:lnTo>
                <a:lnTo>
                  <a:pt x="630" y="263"/>
                </a:lnTo>
                <a:lnTo>
                  <a:pt x="630" y="248"/>
                </a:lnTo>
                <a:lnTo>
                  <a:pt x="630" y="235"/>
                </a:lnTo>
                <a:lnTo>
                  <a:pt x="630" y="222"/>
                </a:lnTo>
                <a:lnTo>
                  <a:pt x="630" y="211"/>
                </a:lnTo>
                <a:lnTo>
                  <a:pt x="629" y="200"/>
                </a:lnTo>
                <a:lnTo>
                  <a:pt x="627" y="189"/>
                </a:lnTo>
                <a:lnTo>
                  <a:pt x="625" y="180"/>
                </a:lnTo>
                <a:lnTo>
                  <a:pt x="621" y="169"/>
                </a:lnTo>
                <a:lnTo>
                  <a:pt x="619" y="160"/>
                </a:lnTo>
                <a:lnTo>
                  <a:pt x="616" y="150"/>
                </a:lnTo>
                <a:lnTo>
                  <a:pt x="610" y="143"/>
                </a:lnTo>
                <a:lnTo>
                  <a:pt x="607" y="134"/>
                </a:lnTo>
                <a:lnTo>
                  <a:pt x="601" y="127"/>
                </a:lnTo>
                <a:lnTo>
                  <a:pt x="596" y="121"/>
                </a:lnTo>
                <a:lnTo>
                  <a:pt x="590" y="115"/>
                </a:lnTo>
                <a:lnTo>
                  <a:pt x="585" y="110"/>
                </a:lnTo>
                <a:lnTo>
                  <a:pt x="579" y="104"/>
                </a:lnTo>
                <a:lnTo>
                  <a:pt x="572" y="101"/>
                </a:lnTo>
                <a:lnTo>
                  <a:pt x="573" y="101"/>
                </a:lnTo>
                <a:lnTo>
                  <a:pt x="572" y="90"/>
                </a:lnTo>
                <a:lnTo>
                  <a:pt x="570" y="81"/>
                </a:lnTo>
                <a:lnTo>
                  <a:pt x="566" y="70"/>
                </a:lnTo>
                <a:lnTo>
                  <a:pt x="564" y="60"/>
                </a:lnTo>
                <a:lnTo>
                  <a:pt x="561" y="51"/>
                </a:lnTo>
                <a:lnTo>
                  <a:pt x="557" y="42"/>
                </a:lnTo>
                <a:lnTo>
                  <a:pt x="553" y="35"/>
                </a:lnTo>
                <a:lnTo>
                  <a:pt x="548" y="27"/>
                </a:lnTo>
                <a:lnTo>
                  <a:pt x="542" y="22"/>
                </a:lnTo>
                <a:lnTo>
                  <a:pt x="537" y="16"/>
                </a:lnTo>
                <a:lnTo>
                  <a:pt x="531" y="11"/>
                </a:lnTo>
                <a:lnTo>
                  <a:pt x="526" y="7"/>
                </a:lnTo>
                <a:lnTo>
                  <a:pt x="520" y="3"/>
                </a:lnTo>
                <a:lnTo>
                  <a:pt x="515" y="2"/>
                </a:lnTo>
                <a:lnTo>
                  <a:pt x="507" y="0"/>
                </a:lnTo>
                <a:lnTo>
                  <a:pt x="502" y="0"/>
                </a:lnTo>
                <a:lnTo>
                  <a:pt x="493" y="0"/>
                </a:lnTo>
                <a:lnTo>
                  <a:pt x="485" y="2"/>
                </a:lnTo>
                <a:lnTo>
                  <a:pt x="478" y="5"/>
                </a:lnTo>
                <a:lnTo>
                  <a:pt x="470" y="11"/>
                </a:lnTo>
                <a:lnTo>
                  <a:pt x="463" y="16"/>
                </a:lnTo>
                <a:lnTo>
                  <a:pt x="458" y="24"/>
                </a:lnTo>
                <a:lnTo>
                  <a:pt x="450" y="33"/>
                </a:lnTo>
                <a:lnTo>
                  <a:pt x="445" y="44"/>
                </a:lnTo>
                <a:lnTo>
                  <a:pt x="447" y="44"/>
                </a:lnTo>
                <a:lnTo>
                  <a:pt x="441" y="33"/>
                </a:lnTo>
                <a:lnTo>
                  <a:pt x="436" y="24"/>
                </a:lnTo>
                <a:lnTo>
                  <a:pt x="430" y="16"/>
                </a:lnTo>
                <a:lnTo>
                  <a:pt x="423" y="11"/>
                </a:lnTo>
                <a:lnTo>
                  <a:pt x="415" y="5"/>
                </a:lnTo>
                <a:lnTo>
                  <a:pt x="408" y="2"/>
                </a:lnTo>
                <a:lnTo>
                  <a:pt x="401" y="0"/>
                </a:lnTo>
                <a:lnTo>
                  <a:pt x="393" y="0"/>
                </a:lnTo>
                <a:lnTo>
                  <a:pt x="390" y="0"/>
                </a:lnTo>
                <a:lnTo>
                  <a:pt x="384" y="0"/>
                </a:lnTo>
                <a:lnTo>
                  <a:pt x="380" y="2"/>
                </a:lnTo>
                <a:lnTo>
                  <a:pt x="375" y="3"/>
                </a:lnTo>
                <a:lnTo>
                  <a:pt x="371" y="5"/>
                </a:lnTo>
                <a:lnTo>
                  <a:pt x="367" y="9"/>
                </a:lnTo>
                <a:lnTo>
                  <a:pt x="364" y="13"/>
                </a:lnTo>
                <a:lnTo>
                  <a:pt x="360" y="16"/>
                </a:lnTo>
                <a:lnTo>
                  <a:pt x="353" y="25"/>
                </a:lnTo>
                <a:lnTo>
                  <a:pt x="345" y="35"/>
                </a:lnTo>
                <a:lnTo>
                  <a:pt x="340" y="47"/>
                </a:lnTo>
                <a:lnTo>
                  <a:pt x="334" y="60"/>
                </a:lnTo>
                <a:lnTo>
                  <a:pt x="336" y="62"/>
                </a:lnTo>
                <a:lnTo>
                  <a:pt x="329" y="55"/>
                </a:lnTo>
                <a:lnTo>
                  <a:pt x="323" y="46"/>
                </a:lnTo>
                <a:lnTo>
                  <a:pt x="316" y="40"/>
                </a:lnTo>
                <a:lnTo>
                  <a:pt x="310" y="33"/>
                </a:lnTo>
                <a:lnTo>
                  <a:pt x="303" y="29"/>
                </a:lnTo>
                <a:lnTo>
                  <a:pt x="294" y="25"/>
                </a:lnTo>
                <a:lnTo>
                  <a:pt x="287" y="24"/>
                </a:lnTo>
                <a:lnTo>
                  <a:pt x="279" y="24"/>
                </a:lnTo>
                <a:lnTo>
                  <a:pt x="274" y="24"/>
                </a:lnTo>
                <a:lnTo>
                  <a:pt x="268" y="25"/>
                </a:lnTo>
                <a:lnTo>
                  <a:pt x="263" y="25"/>
                </a:lnTo>
                <a:lnTo>
                  <a:pt x="257" y="29"/>
                </a:lnTo>
                <a:lnTo>
                  <a:pt x="253" y="31"/>
                </a:lnTo>
                <a:lnTo>
                  <a:pt x="248" y="35"/>
                </a:lnTo>
                <a:lnTo>
                  <a:pt x="242" y="38"/>
                </a:lnTo>
                <a:lnTo>
                  <a:pt x="239" y="44"/>
                </a:lnTo>
                <a:lnTo>
                  <a:pt x="233" y="47"/>
                </a:lnTo>
                <a:lnTo>
                  <a:pt x="230" y="53"/>
                </a:lnTo>
                <a:lnTo>
                  <a:pt x="226" y="60"/>
                </a:lnTo>
                <a:lnTo>
                  <a:pt x="222" y="66"/>
                </a:lnTo>
                <a:lnTo>
                  <a:pt x="215" y="81"/>
                </a:lnTo>
                <a:lnTo>
                  <a:pt x="209" y="97"/>
                </a:lnTo>
                <a:lnTo>
                  <a:pt x="209" y="97"/>
                </a:lnTo>
                <a:lnTo>
                  <a:pt x="202" y="92"/>
                </a:lnTo>
                <a:lnTo>
                  <a:pt x="196" y="86"/>
                </a:lnTo>
                <a:lnTo>
                  <a:pt x="191" y="82"/>
                </a:lnTo>
                <a:lnTo>
                  <a:pt x="184" y="79"/>
                </a:lnTo>
                <a:lnTo>
                  <a:pt x="178" y="77"/>
                </a:lnTo>
                <a:lnTo>
                  <a:pt x="171" y="75"/>
                </a:lnTo>
                <a:lnTo>
                  <a:pt x="163" y="73"/>
                </a:lnTo>
                <a:lnTo>
                  <a:pt x="158" y="73"/>
                </a:lnTo>
                <a:lnTo>
                  <a:pt x="147" y="75"/>
                </a:lnTo>
                <a:lnTo>
                  <a:pt x="138" y="77"/>
                </a:lnTo>
                <a:lnTo>
                  <a:pt x="127" y="81"/>
                </a:lnTo>
                <a:lnTo>
                  <a:pt x="117" y="88"/>
                </a:lnTo>
                <a:lnTo>
                  <a:pt x="110" y="95"/>
                </a:lnTo>
                <a:lnTo>
                  <a:pt x="101" y="103"/>
                </a:lnTo>
                <a:lnTo>
                  <a:pt x="93" y="114"/>
                </a:lnTo>
                <a:lnTo>
                  <a:pt x="86" y="125"/>
                </a:lnTo>
                <a:lnTo>
                  <a:pt x="79" y="136"/>
                </a:lnTo>
                <a:lnTo>
                  <a:pt x="73" y="150"/>
                </a:lnTo>
                <a:lnTo>
                  <a:pt x="68" y="165"/>
                </a:lnTo>
                <a:lnTo>
                  <a:pt x="64" y="180"/>
                </a:lnTo>
                <a:lnTo>
                  <a:pt x="60" y="195"/>
                </a:lnTo>
                <a:lnTo>
                  <a:pt x="58" y="211"/>
                </a:lnTo>
                <a:lnTo>
                  <a:pt x="57" y="229"/>
                </a:lnTo>
                <a:lnTo>
                  <a:pt x="57" y="248"/>
                </a:lnTo>
                <a:lnTo>
                  <a:pt x="57" y="270"/>
                </a:lnTo>
                <a:lnTo>
                  <a:pt x="57" y="270"/>
                </a:lnTo>
                <a:close/>
              </a:path>
            </a:pathLst>
          </a:custGeom>
          <a:solidFill>
            <a:srgbClr val="008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802" name="Freeform 2458"/>
          <p:cNvSpPr>
            <a:spLocks/>
          </p:cNvSpPr>
          <p:nvPr/>
        </p:nvSpPr>
        <p:spPr bwMode="auto">
          <a:xfrm>
            <a:off x="1111250" y="1487488"/>
            <a:ext cx="514350" cy="647700"/>
          </a:xfrm>
          <a:custGeom>
            <a:avLst/>
            <a:gdLst>
              <a:gd name="T0" fmla="*/ 35 w 647"/>
              <a:gd name="T1" fmla="*/ 283 h 814"/>
              <a:gd name="T2" fmla="*/ 12 w 647"/>
              <a:gd name="T3" fmla="*/ 314 h 814"/>
              <a:gd name="T4" fmla="*/ 0 w 647"/>
              <a:gd name="T5" fmla="*/ 360 h 814"/>
              <a:gd name="T6" fmla="*/ 3 w 647"/>
              <a:gd name="T7" fmla="*/ 424 h 814"/>
              <a:gd name="T8" fmla="*/ 31 w 647"/>
              <a:gd name="T9" fmla="*/ 480 h 814"/>
              <a:gd name="T10" fmla="*/ 18 w 647"/>
              <a:gd name="T11" fmla="*/ 513 h 814"/>
              <a:gd name="T12" fmla="*/ 12 w 647"/>
              <a:gd name="T13" fmla="*/ 566 h 814"/>
              <a:gd name="T14" fmla="*/ 24 w 647"/>
              <a:gd name="T15" fmla="*/ 617 h 814"/>
              <a:gd name="T16" fmla="*/ 47 w 647"/>
              <a:gd name="T17" fmla="*/ 652 h 814"/>
              <a:gd name="T18" fmla="*/ 79 w 647"/>
              <a:gd name="T19" fmla="*/ 665 h 814"/>
              <a:gd name="T20" fmla="*/ 93 w 647"/>
              <a:gd name="T21" fmla="*/ 687 h 814"/>
              <a:gd name="T22" fmla="*/ 121 w 647"/>
              <a:gd name="T23" fmla="*/ 733 h 814"/>
              <a:gd name="T24" fmla="*/ 156 w 647"/>
              <a:gd name="T25" fmla="*/ 759 h 814"/>
              <a:gd name="T26" fmla="*/ 195 w 647"/>
              <a:gd name="T27" fmla="*/ 766 h 814"/>
              <a:gd name="T28" fmla="*/ 231 w 647"/>
              <a:gd name="T29" fmla="*/ 750 h 814"/>
              <a:gd name="T30" fmla="*/ 253 w 647"/>
              <a:gd name="T31" fmla="*/ 755 h 814"/>
              <a:gd name="T32" fmla="*/ 277 w 647"/>
              <a:gd name="T33" fmla="*/ 788 h 814"/>
              <a:gd name="T34" fmla="*/ 305 w 647"/>
              <a:gd name="T35" fmla="*/ 810 h 814"/>
              <a:gd name="T36" fmla="*/ 338 w 647"/>
              <a:gd name="T37" fmla="*/ 814 h 814"/>
              <a:gd name="T38" fmla="*/ 377 w 647"/>
              <a:gd name="T39" fmla="*/ 796 h 814"/>
              <a:gd name="T40" fmla="*/ 408 w 647"/>
              <a:gd name="T41" fmla="*/ 753 h 814"/>
              <a:gd name="T42" fmla="*/ 426 w 647"/>
              <a:gd name="T43" fmla="*/ 691 h 814"/>
              <a:gd name="T44" fmla="*/ 448 w 647"/>
              <a:gd name="T45" fmla="*/ 709 h 814"/>
              <a:gd name="T46" fmla="*/ 482 w 647"/>
              <a:gd name="T47" fmla="*/ 715 h 814"/>
              <a:gd name="T48" fmla="*/ 520 w 647"/>
              <a:gd name="T49" fmla="*/ 689 h 814"/>
              <a:gd name="T50" fmla="*/ 548 w 647"/>
              <a:gd name="T51" fmla="*/ 638 h 814"/>
              <a:gd name="T52" fmla="*/ 559 w 647"/>
              <a:gd name="T53" fmla="*/ 568 h 814"/>
              <a:gd name="T54" fmla="*/ 594 w 647"/>
              <a:gd name="T55" fmla="*/ 548 h 814"/>
              <a:gd name="T56" fmla="*/ 627 w 647"/>
              <a:gd name="T57" fmla="*/ 496 h 814"/>
              <a:gd name="T58" fmla="*/ 645 w 647"/>
              <a:gd name="T59" fmla="*/ 426 h 814"/>
              <a:gd name="T60" fmla="*/ 643 w 647"/>
              <a:gd name="T61" fmla="*/ 353 h 814"/>
              <a:gd name="T62" fmla="*/ 625 w 647"/>
              <a:gd name="T63" fmla="*/ 288 h 814"/>
              <a:gd name="T64" fmla="*/ 630 w 647"/>
              <a:gd name="T65" fmla="*/ 235 h 814"/>
              <a:gd name="T66" fmla="*/ 625 w 647"/>
              <a:gd name="T67" fmla="*/ 180 h 814"/>
              <a:gd name="T68" fmla="*/ 607 w 647"/>
              <a:gd name="T69" fmla="*/ 134 h 814"/>
              <a:gd name="T70" fmla="*/ 579 w 647"/>
              <a:gd name="T71" fmla="*/ 104 h 814"/>
              <a:gd name="T72" fmla="*/ 566 w 647"/>
              <a:gd name="T73" fmla="*/ 70 h 814"/>
              <a:gd name="T74" fmla="*/ 548 w 647"/>
              <a:gd name="T75" fmla="*/ 27 h 814"/>
              <a:gd name="T76" fmla="*/ 520 w 647"/>
              <a:gd name="T77" fmla="*/ 3 h 814"/>
              <a:gd name="T78" fmla="*/ 485 w 647"/>
              <a:gd name="T79" fmla="*/ 2 h 814"/>
              <a:gd name="T80" fmla="*/ 450 w 647"/>
              <a:gd name="T81" fmla="*/ 33 h 814"/>
              <a:gd name="T82" fmla="*/ 430 w 647"/>
              <a:gd name="T83" fmla="*/ 16 h 814"/>
              <a:gd name="T84" fmla="*/ 393 w 647"/>
              <a:gd name="T85" fmla="*/ 0 h 814"/>
              <a:gd name="T86" fmla="*/ 371 w 647"/>
              <a:gd name="T87" fmla="*/ 5 h 814"/>
              <a:gd name="T88" fmla="*/ 345 w 647"/>
              <a:gd name="T89" fmla="*/ 35 h 814"/>
              <a:gd name="T90" fmla="*/ 323 w 647"/>
              <a:gd name="T91" fmla="*/ 46 h 814"/>
              <a:gd name="T92" fmla="*/ 287 w 647"/>
              <a:gd name="T93" fmla="*/ 24 h 814"/>
              <a:gd name="T94" fmla="*/ 257 w 647"/>
              <a:gd name="T95" fmla="*/ 29 h 814"/>
              <a:gd name="T96" fmla="*/ 233 w 647"/>
              <a:gd name="T97" fmla="*/ 47 h 814"/>
              <a:gd name="T98" fmla="*/ 209 w 647"/>
              <a:gd name="T99" fmla="*/ 97 h 814"/>
              <a:gd name="T100" fmla="*/ 184 w 647"/>
              <a:gd name="T101" fmla="*/ 79 h 814"/>
              <a:gd name="T102" fmla="*/ 147 w 647"/>
              <a:gd name="T103" fmla="*/ 75 h 814"/>
              <a:gd name="T104" fmla="*/ 101 w 647"/>
              <a:gd name="T105" fmla="*/ 103 h 814"/>
              <a:gd name="T106" fmla="*/ 68 w 647"/>
              <a:gd name="T107" fmla="*/ 165 h 814"/>
              <a:gd name="T108" fmla="*/ 57 w 647"/>
              <a:gd name="T109" fmla="*/ 248 h 8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647" h="814">
                <a:moveTo>
                  <a:pt x="57" y="270"/>
                </a:moveTo>
                <a:lnTo>
                  <a:pt x="51" y="272"/>
                </a:lnTo>
                <a:lnTo>
                  <a:pt x="46" y="274"/>
                </a:lnTo>
                <a:lnTo>
                  <a:pt x="40" y="277"/>
                </a:lnTo>
                <a:lnTo>
                  <a:pt x="35" y="283"/>
                </a:lnTo>
                <a:lnTo>
                  <a:pt x="29" y="286"/>
                </a:lnTo>
                <a:lnTo>
                  <a:pt x="24" y="294"/>
                </a:lnTo>
                <a:lnTo>
                  <a:pt x="20" y="299"/>
                </a:lnTo>
                <a:lnTo>
                  <a:pt x="16" y="307"/>
                </a:lnTo>
                <a:lnTo>
                  <a:pt x="12" y="314"/>
                </a:lnTo>
                <a:lnTo>
                  <a:pt x="9" y="323"/>
                </a:lnTo>
                <a:lnTo>
                  <a:pt x="5" y="332"/>
                </a:lnTo>
                <a:lnTo>
                  <a:pt x="3" y="342"/>
                </a:lnTo>
                <a:lnTo>
                  <a:pt x="1" y="351"/>
                </a:lnTo>
                <a:lnTo>
                  <a:pt x="0" y="360"/>
                </a:lnTo>
                <a:lnTo>
                  <a:pt x="0" y="371"/>
                </a:lnTo>
                <a:lnTo>
                  <a:pt x="0" y="382"/>
                </a:lnTo>
                <a:lnTo>
                  <a:pt x="0" y="397"/>
                </a:lnTo>
                <a:lnTo>
                  <a:pt x="1" y="411"/>
                </a:lnTo>
                <a:lnTo>
                  <a:pt x="3" y="424"/>
                </a:lnTo>
                <a:lnTo>
                  <a:pt x="7" y="437"/>
                </a:lnTo>
                <a:lnTo>
                  <a:pt x="12" y="450"/>
                </a:lnTo>
                <a:lnTo>
                  <a:pt x="18" y="461"/>
                </a:lnTo>
                <a:lnTo>
                  <a:pt x="24" y="470"/>
                </a:lnTo>
                <a:lnTo>
                  <a:pt x="31" y="480"/>
                </a:lnTo>
                <a:lnTo>
                  <a:pt x="31" y="478"/>
                </a:lnTo>
                <a:lnTo>
                  <a:pt x="27" y="485"/>
                </a:lnTo>
                <a:lnTo>
                  <a:pt x="24" y="494"/>
                </a:lnTo>
                <a:lnTo>
                  <a:pt x="20" y="503"/>
                </a:lnTo>
                <a:lnTo>
                  <a:pt x="18" y="513"/>
                </a:lnTo>
                <a:lnTo>
                  <a:pt x="16" y="524"/>
                </a:lnTo>
                <a:lnTo>
                  <a:pt x="14" y="533"/>
                </a:lnTo>
                <a:lnTo>
                  <a:pt x="12" y="544"/>
                </a:lnTo>
                <a:lnTo>
                  <a:pt x="12" y="555"/>
                </a:lnTo>
                <a:lnTo>
                  <a:pt x="12" y="566"/>
                </a:lnTo>
                <a:lnTo>
                  <a:pt x="14" y="577"/>
                </a:lnTo>
                <a:lnTo>
                  <a:pt x="16" y="588"/>
                </a:lnTo>
                <a:lnTo>
                  <a:pt x="18" y="597"/>
                </a:lnTo>
                <a:lnTo>
                  <a:pt x="22" y="608"/>
                </a:lnTo>
                <a:lnTo>
                  <a:pt x="24" y="617"/>
                </a:lnTo>
                <a:lnTo>
                  <a:pt x="27" y="625"/>
                </a:lnTo>
                <a:lnTo>
                  <a:pt x="33" y="634"/>
                </a:lnTo>
                <a:lnTo>
                  <a:pt x="36" y="639"/>
                </a:lnTo>
                <a:lnTo>
                  <a:pt x="42" y="647"/>
                </a:lnTo>
                <a:lnTo>
                  <a:pt x="47" y="652"/>
                </a:lnTo>
                <a:lnTo>
                  <a:pt x="53" y="658"/>
                </a:lnTo>
                <a:lnTo>
                  <a:pt x="58" y="662"/>
                </a:lnTo>
                <a:lnTo>
                  <a:pt x="66" y="663"/>
                </a:lnTo>
                <a:lnTo>
                  <a:pt x="71" y="665"/>
                </a:lnTo>
                <a:lnTo>
                  <a:pt x="79" y="665"/>
                </a:lnTo>
                <a:lnTo>
                  <a:pt x="82" y="665"/>
                </a:lnTo>
                <a:lnTo>
                  <a:pt x="86" y="665"/>
                </a:lnTo>
                <a:lnTo>
                  <a:pt x="86" y="665"/>
                </a:lnTo>
                <a:lnTo>
                  <a:pt x="90" y="678"/>
                </a:lnTo>
                <a:lnTo>
                  <a:pt x="93" y="687"/>
                </a:lnTo>
                <a:lnTo>
                  <a:pt x="99" y="698"/>
                </a:lnTo>
                <a:lnTo>
                  <a:pt x="104" y="707"/>
                </a:lnTo>
                <a:lnTo>
                  <a:pt x="110" y="717"/>
                </a:lnTo>
                <a:lnTo>
                  <a:pt x="115" y="724"/>
                </a:lnTo>
                <a:lnTo>
                  <a:pt x="121" y="733"/>
                </a:lnTo>
                <a:lnTo>
                  <a:pt x="128" y="739"/>
                </a:lnTo>
                <a:lnTo>
                  <a:pt x="134" y="746"/>
                </a:lnTo>
                <a:lnTo>
                  <a:pt x="141" y="750"/>
                </a:lnTo>
                <a:lnTo>
                  <a:pt x="149" y="755"/>
                </a:lnTo>
                <a:lnTo>
                  <a:pt x="156" y="759"/>
                </a:lnTo>
                <a:lnTo>
                  <a:pt x="163" y="763"/>
                </a:lnTo>
                <a:lnTo>
                  <a:pt x="171" y="764"/>
                </a:lnTo>
                <a:lnTo>
                  <a:pt x="178" y="766"/>
                </a:lnTo>
                <a:lnTo>
                  <a:pt x="185" y="766"/>
                </a:lnTo>
                <a:lnTo>
                  <a:pt x="195" y="766"/>
                </a:lnTo>
                <a:lnTo>
                  <a:pt x="202" y="764"/>
                </a:lnTo>
                <a:lnTo>
                  <a:pt x="209" y="763"/>
                </a:lnTo>
                <a:lnTo>
                  <a:pt x="217" y="759"/>
                </a:lnTo>
                <a:lnTo>
                  <a:pt x="224" y="755"/>
                </a:lnTo>
                <a:lnTo>
                  <a:pt x="231" y="750"/>
                </a:lnTo>
                <a:lnTo>
                  <a:pt x="239" y="744"/>
                </a:lnTo>
                <a:lnTo>
                  <a:pt x="246" y="737"/>
                </a:lnTo>
                <a:lnTo>
                  <a:pt x="246" y="737"/>
                </a:lnTo>
                <a:lnTo>
                  <a:pt x="250" y="746"/>
                </a:lnTo>
                <a:lnTo>
                  <a:pt x="253" y="755"/>
                </a:lnTo>
                <a:lnTo>
                  <a:pt x="257" y="763"/>
                </a:lnTo>
                <a:lnTo>
                  <a:pt x="263" y="770"/>
                </a:lnTo>
                <a:lnTo>
                  <a:pt x="266" y="777"/>
                </a:lnTo>
                <a:lnTo>
                  <a:pt x="272" y="783"/>
                </a:lnTo>
                <a:lnTo>
                  <a:pt x="277" y="788"/>
                </a:lnTo>
                <a:lnTo>
                  <a:pt x="281" y="794"/>
                </a:lnTo>
                <a:lnTo>
                  <a:pt x="287" y="799"/>
                </a:lnTo>
                <a:lnTo>
                  <a:pt x="294" y="803"/>
                </a:lnTo>
                <a:lnTo>
                  <a:pt x="299" y="807"/>
                </a:lnTo>
                <a:lnTo>
                  <a:pt x="305" y="810"/>
                </a:lnTo>
                <a:lnTo>
                  <a:pt x="310" y="812"/>
                </a:lnTo>
                <a:lnTo>
                  <a:pt x="318" y="814"/>
                </a:lnTo>
                <a:lnTo>
                  <a:pt x="323" y="814"/>
                </a:lnTo>
                <a:lnTo>
                  <a:pt x="329" y="814"/>
                </a:lnTo>
                <a:lnTo>
                  <a:pt x="338" y="814"/>
                </a:lnTo>
                <a:lnTo>
                  <a:pt x="345" y="812"/>
                </a:lnTo>
                <a:lnTo>
                  <a:pt x="355" y="810"/>
                </a:lnTo>
                <a:lnTo>
                  <a:pt x="362" y="807"/>
                </a:lnTo>
                <a:lnTo>
                  <a:pt x="369" y="801"/>
                </a:lnTo>
                <a:lnTo>
                  <a:pt x="377" y="796"/>
                </a:lnTo>
                <a:lnTo>
                  <a:pt x="384" y="788"/>
                </a:lnTo>
                <a:lnTo>
                  <a:pt x="390" y="781"/>
                </a:lnTo>
                <a:lnTo>
                  <a:pt x="397" y="772"/>
                </a:lnTo>
                <a:lnTo>
                  <a:pt x="402" y="763"/>
                </a:lnTo>
                <a:lnTo>
                  <a:pt x="408" y="753"/>
                </a:lnTo>
                <a:lnTo>
                  <a:pt x="412" y="742"/>
                </a:lnTo>
                <a:lnTo>
                  <a:pt x="417" y="730"/>
                </a:lnTo>
                <a:lnTo>
                  <a:pt x="421" y="719"/>
                </a:lnTo>
                <a:lnTo>
                  <a:pt x="424" y="706"/>
                </a:lnTo>
                <a:lnTo>
                  <a:pt x="426" y="691"/>
                </a:lnTo>
                <a:lnTo>
                  <a:pt x="426" y="693"/>
                </a:lnTo>
                <a:lnTo>
                  <a:pt x="432" y="698"/>
                </a:lnTo>
                <a:lnTo>
                  <a:pt x="437" y="702"/>
                </a:lnTo>
                <a:lnTo>
                  <a:pt x="443" y="706"/>
                </a:lnTo>
                <a:lnTo>
                  <a:pt x="448" y="709"/>
                </a:lnTo>
                <a:lnTo>
                  <a:pt x="454" y="711"/>
                </a:lnTo>
                <a:lnTo>
                  <a:pt x="461" y="713"/>
                </a:lnTo>
                <a:lnTo>
                  <a:pt x="467" y="715"/>
                </a:lnTo>
                <a:lnTo>
                  <a:pt x="472" y="715"/>
                </a:lnTo>
                <a:lnTo>
                  <a:pt x="482" y="715"/>
                </a:lnTo>
                <a:lnTo>
                  <a:pt x="491" y="711"/>
                </a:lnTo>
                <a:lnTo>
                  <a:pt x="498" y="707"/>
                </a:lnTo>
                <a:lnTo>
                  <a:pt x="505" y="704"/>
                </a:lnTo>
                <a:lnTo>
                  <a:pt x="513" y="696"/>
                </a:lnTo>
                <a:lnTo>
                  <a:pt x="520" y="689"/>
                </a:lnTo>
                <a:lnTo>
                  <a:pt x="527" y="682"/>
                </a:lnTo>
                <a:lnTo>
                  <a:pt x="533" y="673"/>
                </a:lnTo>
                <a:lnTo>
                  <a:pt x="539" y="662"/>
                </a:lnTo>
                <a:lnTo>
                  <a:pt x="544" y="650"/>
                </a:lnTo>
                <a:lnTo>
                  <a:pt x="548" y="638"/>
                </a:lnTo>
                <a:lnTo>
                  <a:pt x="551" y="625"/>
                </a:lnTo>
                <a:lnTo>
                  <a:pt x="555" y="612"/>
                </a:lnTo>
                <a:lnTo>
                  <a:pt x="557" y="597"/>
                </a:lnTo>
                <a:lnTo>
                  <a:pt x="559" y="582"/>
                </a:lnTo>
                <a:lnTo>
                  <a:pt x="559" y="568"/>
                </a:lnTo>
                <a:lnTo>
                  <a:pt x="559" y="568"/>
                </a:lnTo>
                <a:lnTo>
                  <a:pt x="568" y="564"/>
                </a:lnTo>
                <a:lnTo>
                  <a:pt x="577" y="560"/>
                </a:lnTo>
                <a:lnTo>
                  <a:pt x="586" y="553"/>
                </a:lnTo>
                <a:lnTo>
                  <a:pt x="594" y="548"/>
                </a:lnTo>
                <a:lnTo>
                  <a:pt x="601" y="538"/>
                </a:lnTo>
                <a:lnTo>
                  <a:pt x="608" y="529"/>
                </a:lnTo>
                <a:lnTo>
                  <a:pt x="616" y="520"/>
                </a:lnTo>
                <a:lnTo>
                  <a:pt x="621" y="509"/>
                </a:lnTo>
                <a:lnTo>
                  <a:pt x="627" y="496"/>
                </a:lnTo>
                <a:lnTo>
                  <a:pt x="632" y="483"/>
                </a:lnTo>
                <a:lnTo>
                  <a:pt x="636" y="470"/>
                </a:lnTo>
                <a:lnTo>
                  <a:pt x="640" y="456"/>
                </a:lnTo>
                <a:lnTo>
                  <a:pt x="642" y="441"/>
                </a:lnTo>
                <a:lnTo>
                  <a:pt x="645" y="426"/>
                </a:lnTo>
                <a:lnTo>
                  <a:pt x="645" y="411"/>
                </a:lnTo>
                <a:lnTo>
                  <a:pt x="647" y="395"/>
                </a:lnTo>
                <a:lnTo>
                  <a:pt x="645" y="380"/>
                </a:lnTo>
                <a:lnTo>
                  <a:pt x="645" y="366"/>
                </a:lnTo>
                <a:lnTo>
                  <a:pt x="643" y="353"/>
                </a:lnTo>
                <a:lnTo>
                  <a:pt x="642" y="338"/>
                </a:lnTo>
                <a:lnTo>
                  <a:pt x="638" y="325"/>
                </a:lnTo>
                <a:lnTo>
                  <a:pt x="634" y="312"/>
                </a:lnTo>
                <a:lnTo>
                  <a:pt x="630" y="299"/>
                </a:lnTo>
                <a:lnTo>
                  <a:pt x="625" y="288"/>
                </a:lnTo>
                <a:lnTo>
                  <a:pt x="625" y="288"/>
                </a:lnTo>
                <a:lnTo>
                  <a:pt x="627" y="275"/>
                </a:lnTo>
                <a:lnTo>
                  <a:pt x="630" y="263"/>
                </a:lnTo>
                <a:lnTo>
                  <a:pt x="630" y="248"/>
                </a:lnTo>
                <a:lnTo>
                  <a:pt x="630" y="235"/>
                </a:lnTo>
                <a:lnTo>
                  <a:pt x="630" y="222"/>
                </a:lnTo>
                <a:lnTo>
                  <a:pt x="630" y="211"/>
                </a:lnTo>
                <a:lnTo>
                  <a:pt x="629" y="200"/>
                </a:lnTo>
                <a:lnTo>
                  <a:pt x="627" y="189"/>
                </a:lnTo>
                <a:lnTo>
                  <a:pt x="625" y="180"/>
                </a:lnTo>
                <a:lnTo>
                  <a:pt x="621" y="169"/>
                </a:lnTo>
                <a:lnTo>
                  <a:pt x="619" y="160"/>
                </a:lnTo>
                <a:lnTo>
                  <a:pt x="616" y="150"/>
                </a:lnTo>
                <a:lnTo>
                  <a:pt x="610" y="143"/>
                </a:lnTo>
                <a:lnTo>
                  <a:pt x="607" y="134"/>
                </a:lnTo>
                <a:lnTo>
                  <a:pt x="601" y="127"/>
                </a:lnTo>
                <a:lnTo>
                  <a:pt x="596" y="121"/>
                </a:lnTo>
                <a:lnTo>
                  <a:pt x="590" y="115"/>
                </a:lnTo>
                <a:lnTo>
                  <a:pt x="585" y="110"/>
                </a:lnTo>
                <a:lnTo>
                  <a:pt x="579" y="104"/>
                </a:lnTo>
                <a:lnTo>
                  <a:pt x="572" y="101"/>
                </a:lnTo>
                <a:lnTo>
                  <a:pt x="573" y="101"/>
                </a:lnTo>
                <a:lnTo>
                  <a:pt x="572" y="90"/>
                </a:lnTo>
                <a:lnTo>
                  <a:pt x="570" y="81"/>
                </a:lnTo>
                <a:lnTo>
                  <a:pt x="566" y="70"/>
                </a:lnTo>
                <a:lnTo>
                  <a:pt x="564" y="60"/>
                </a:lnTo>
                <a:lnTo>
                  <a:pt x="561" y="51"/>
                </a:lnTo>
                <a:lnTo>
                  <a:pt x="557" y="42"/>
                </a:lnTo>
                <a:lnTo>
                  <a:pt x="553" y="35"/>
                </a:lnTo>
                <a:lnTo>
                  <a:pt x="548" y="27"/>
                </a:lnTo>
                <a:lnTo>
                  <a:pt x="542" y="22"/>
                </a:lnTo>
                <a:lnTo>
                  <a:pt x="537" y="16"/>
                </a:lnTo>
                <a:lnTo>
                  <a:pt x="531" y="11"/>
                </a:lnTo>
                <a:lnTo>
                  <a:pt x="526" y="7"/>
                </a:lnTo>
                <a:lnTo>
                  <a:pt x="520" y="3"/>
                </a:lnTo>
                <a:lnTo>
                  <a:pt x="515" y="2"/>
                </a:lnTo>
                <a:lnTo>
                  <a:pt x="507" y="0"/>
                </a:lnTo>
                <a:lnTo>
                  <a:pt x="502" y="0"/>
                </a:lnTo>
                <a:lnTo>
                  <a:pt x="493" y="0"/>
                </a:lnTo>
                <a:lnTo>
                  <a:pt x="485" y="2"/>
                </a:lnTo>
                <a:lnTo>
                  <a:pt x="478" y="5"/>
                </a:lnTo>
                <a:lnTo>
                  <a:pt x="470" y="11"/>
                </a:lnTo>
                <a:lnTo>
                  <a:pt x="463" y="16"/>
                </a:lnTo>
                <a:lnTo>
                  <a:pt x="458" y="24"/>
                </a:lnTo>
                <a:lnTo>
                  <a:pt x="450" y="33"/>
                </a:lnTo>
                <a:lnTo>
                  <a:pt x="445" y="44"/>
                </a:lnTo>
                <a:lnTo>
                  <a:pt x="447" y="44"/>
                </a:lnTo>
                <a:lnTo>
                  <a:pt x="441" y="33"/>
                </a:lnTo>
                <a:lnTo>
                  <a:pt x="436" y="24"/>
                </a:lnTo>
                <a:lnTo>
                  <a:pt x="430" y="16"/>
                </a:lnTo>
                <a:lnTo>
                  <a:pt x="423" y="11"/>
                </a:lnTo>
                <a:lnTo>
                  <a:pt x="415" y="5"/>
                </a:lnTo>
                <a:lnTo>
                  <a:pt x="408" y="2"/>
                </a:lnTo>
                <a:lnTo>
                  <a:pt x="401" y="0"/>
                </a:lnTo>
                <a:lnTo>
                  <a:pt x="393" y="0"/>
                </a:lnTo>
                <a:lnTo>
                  <a:pt x="390" y="0"/>
                </a:lnTo>
                <a:lnTo>
                  <a:pt x="384" y="0"/>
                </a:lnTo>
                <a:lnTo>
                  <a:pt x="380" y="2"/>
                </a:lnTo>
                <a:lnTo>
                  <a:pt x="375" y="3"/>
                </a:lnTo>
                <a:lnTo>
                  <a:pt x="371" y="5"/>
                </a:lnTo>
                <a:lnTo>
                  <a:pt x="367" y="9"/>
                </a:lnTo>
                <a:lnTo>
                  <a:pt x="364" y="13"/>
                </a:lnTo>
                <a:lnTo>
                  <a:pt x="360" y="16"/>
                </a:lnTo>
                <a:lnTo>
                  <a:pt x="353" y="25"/>
                </a:lnTo>
                <a:lnTo>
                  <a:pt x="345" y="35"/>
                </a:lnTo>
                <a:lnTo>
                  <a:pt x="340" y="47"/>
                </a:lnTo>
                <a:lnTo>
                  <a:pt x="334" y="60"/>
                </a:lnTo>
                <a:lnTo>
                  <a:pt x="336" y="62"/>
                </a:lnTo>
                <a:lnTo>
                  <a:pt x="329" y="55"/>
                </a:lnTo>
                <a:lnTo>
                  <a:pt x="323" y="46"/>
                </a:lnTo>
                <a:lnTo>
                  <a:pt x="316" y="40"/>
                </a:lnTo>
                <a:lnTo>
                  <a:pt x="310" y="33"/>
                </a:lnTo>
                <a:lnTo>
                  <a:pt x="303" y="29"/>
                </a:lnTo>
                <a:lnTo>
                  <a:pt x="294" y="25"/>
                </a:lnTo>
                <a:lnTo>
                  <a:pt x="287" y="24"/>
                </a:lnTo>
                <a:lnTo>
                  <a:pt x="279" y="24"/>
                </a:lnTo>
                <a:lnTo>
                  <a:pt x="274" y="24"/>
                </a:lnTo>
                <a:lnTo>
                  <a:pt x="268" y="25"/>
                </a:lnTo>
                <a:lnTo>
                  <a:pt x="263" y="25"/>
                </a:lnTo>
                <a:lnTo>
                  <a:pt x="257" y="29"/>
                </a:lnTo>
                <a:lnTo>
                  <a:pt x="253" y="31"/>
                </a:lnTo>
                <a:lnTo>
                  <a:pt x="248" y="35"/>
                </a:lnTo>
                <a:lnTo>
                  <a:pt x="242" y="38"/>
                </a:lnTo>
                <a:lnTo>
                  <a:pt x="239" y="44"/>
                </a:lnTo>
                <a:lnTo>
                  <a:pt x="233" y="47"/>
                </a:lnTo>
                <a:lnTo>
                  <a:pt x="230" y="53"/>
                </a:lnTo>
                <a:lnTo>
                  <a:pt x="226" y="60"/>
                </a:lnTo>
                <a:lnTo>
                  <a:pt x="222" y="66"/>
                </a:lnTo>
                <a:lnTo>
                  <a:pt x="215" y="81"/>
                </a:lnTo>
                <a:lnTo>
                  <a:pt x="209" y="97"/>
                </a:lnTo>
                <a:lnTo>
                  <a:pt x="209" y="97"/>
                </a:lnTo>
                <a:lnTo>
                  <a:pt x="202" y="92"/>
                </a:lnTo>
                <a:lnTo>
                  <a:pt x="196" y="86"/>
                </a:lnTo>
                <a:lnTo>
                  <a:pt x="191" y="82"/>
                </a:lnTo>
                <a:lnTo>
                  <a:pt x="184" y="79"/>
                </a:lnTo>
                <a:lnTo>
                  <a:pt x="178" y="77"/>
                </a:lnTo>
                <a:lnTo>
                  <a:pt x="171" y="75"/>
                </a:lnTo>
                <a:lnTo>
                  <a:pt x="163" y="73"/>
                </a:lnTo>
                <a:lnTo>
                  <a:pt x="158" y="73"/>
                </a:lnTo>
                <a:lnTo>
                  <a:pt x="147" y="75"/>
                </a:lnTo>
                <a:lnTo>
                  <a:pt x="138" y="77"/>
                </a:lnTo>
                <a:lnTo>
                  <a:pt x="127" y="81"/>
                </a:lnTo>
                <a:lnTo>
                  <a:pt x="117" y="88"/>
                </a:lnTo>
                <a:lnTo>
                  <a:pt x="110" y="95"/>
                </a:lnTo>
                <a:lnTo>
                  <a:pt x="101" y="103"/>
                </a:lnTo>
                <a:lnTo>
                  <a:pt x="93" y="114"/>
                </a:lnTo>
                <a:lnTo>
                  <a:pt x="86" y="125"/>
                </a:lnTo>
                <a:lnTo>
                  <a:pt x="79" y="136"/>
                </a:lnTo>
                <a:lnTo>
                  <a:pt x="73" y="150"/>
                </a:lnTo>
                <a:lnTo>
                  <a:pt x="68" y="165"/>
                </a:lnTo>
                <a:lnTo>
                  <a:pt x="64" y="180"/>
                </a:lnTo>
                <a:lnTo>
                  <a:pt x="60" y="195"/>
                </a:lnTo>
                <a:lnTo>
                  <a:pt x="58" y="211"/>
                </a:lnTo>
                <a:lnTo>
                  <a:pt x="57" y="229"/>
                </a:lnTo>
                <a:lnTo>
                  <a:pt x="57" y="248"/>
                </a:lnTo>
                <a:lnTo>
                  <a:pt x="57" y="270"/>
                </a:lnTo>
                <a:lnTo>
                  <a:pt x="57" y="270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803" name="Freeform 2459"/>
          <p:cNvSpPr>
            <a:spLocks/>
          </p:cNvSpPr>
          <p:nvPr/>
        </p:nvSpPr>
        <p:spPr bwMode="auto">
          <a:xfrm>
            <a:off x="1136650" y="1868488"/>
            <a:ext cx="30163" cy="12700"/>
          </a:xfrm>
          <a:custGeom>
            <a:avLst/>
            <a:gdLst>
              <a:gd name="T0" fmla="*/ 0 w 39"/>
              <a:gd name="T1" fmla="*/ 0 h 14"/>
              <a:gd name="T2" fmla="*/ 4 w 39"/>
              <a:gd name="T3" fmla="*/ 3 h 14"/>
              <a:gd name="T4" fmla="*/ 7 w 39"/>
              <a:gd name="T5" fmla="*/ 5 h 14"/>
              <a:gd name="T6" fmla="*/ 11 w 39"/>
              <a:gd name="T7" fmla="*/ 9 h 14"/>
              <a:gd name="T8" fmla="*/ 16 w 39"/>
              <a:gd name="T9" fmla="*/ 11 h 14"/>
              <a:gd name="T10" fmla="*/ 20 w 39"/>
              <a:gd name="T11" fmla="*/ 12 h 14"/>
              <a:gd name="T12" fmla="*/ 24 w 39"/>
              <a:gd name="T13" fmla="*/ 12 h 14"/>
              <a:gd name="T14" fmla="*/ 29 w 39"/>
              <a:gd name="T15" fmla="*/ 14 h 14"/>
              <a:gd name="T16" fmla="*/ 33 w 39"/>
              <a:gd name="T17" fmla="*/ 14 h 14"/>
              <a:gd name="T18" fmla="*/ 39 w 39"/>
              <a:gd name="T19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9" h="14">
                <a:moveTo>
                  <a:pt x="0" y="0"/>
                </a:moveTo>
                <a:lnTo>
                  <a:pt x="4" y="3"/>
                </a:lnTo>
                <a:lnTo>
                  <a:pt x="7" y="5"/>
                </a:lnTo>
                <a:lnTo>
                  <a:pt x="11" y="9"/>
                </a:lnTo>
                <a:lnTo>
                  <a:pt x="16" y="11"/>
                </a:lnTo>
                <a:lnTo>
                  <a:pt x="20" y="12"/>
                </a:lnTo>
                <a:lnTo>
                  <a:pt x="24" y="12"/>
                </a:lnTo>
                <a:lnTo>
                  <a:pt x="29" y="14"/>
                </a:lnTo>
                <a:lnTo>
                  <a:pt x="33" y="14"/>
                </a:lnTo>
                <a:lnTo>
                  <a:pt x="39" y="14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804" name="Freeform 2460"/>
          <p:cNvSpPr>
            <a:spLocks/>
          </p:cNvSpPr>
          <p:nvPr/>
        </p:nvSpPr>
        <p:spPr bwMode="auto">
          <a:xfrm>
            <a:off x="1181100" y="2009775"/>
            <a:ext cx="12700" cy="6350"/>
          </a:xfrm>
          <a:custGeom>
            <a:avLst/>
            <a:gdLst>
              <a:gd name="T0" fmla="*/ 0 w 17"/>
              <a:gd name="T1" fmla="*/ 7 h 7"/>
              <a:gd name="T2" fmla="*/ 4 w 17"/>
              <a:gd name="T3" fmla="*/ 5 h 7"/>
              <a:gd name="T4" fmla="*/ 9 w 17"/>
              <a:gd name="T5" fmla="*/ 5 h 7"/>
              <a:gd name="T6" fmla="*/ 13 w 17"/>
              <a:gd name="T7" fmla="*/ 2 h 7"/>
              <a:gd name="T8" fmla="*/ 17 w 17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" h="7">
                <a:moveTo>
                  <a:pt x="0" y="7"/>
                </a:moveTo>
                <a:lnTo>
                  <a:pt x="4" y="5"/>
                </a:lnTo>
                <a:lnTo>
                  <a:pt x="9" y="5"/>
                </a:lnTo>
                <a:lnTo>
                  <a:pt x="13" y="2"/>
                </a:lnTo>
                <a:lnTo>
                  <a:pt x="17" y="0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805" name="Freeform 2461"/>
          <p:cNvSpPr>
            <a:spLocks/>
          </p:cNvSpPr>
          <p:nvPr/>
        </p:nvSpPr>
        <p:spPr bwMode="auto">
          <a:xfrm>
            <a:off x="1300163" y="2047875"/>
            <a:ext cx="7937" cy="25400"/>
          </a:xfrm>
          <a:custGeom>
            <a:avLst/>
            <a:gdLst>
              <a:gd name="T0" fmla="*/ 0 w 11"/>
              <a:gd name="T1" fmla="*/ 0 h 31"/>
              <a:gd name="T2" fmla="*/ 6 w 11"/>
              <a:gd name="T3" fmla="*/ 16 h 31"/>
              <a:gd name="T4" fmla="*/ 11 w 11"/>
              <a:gd name="T5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1" h="31">
                <a:moveTo>
                  <a:pt x="0" y="0"/>
                </a:moveTo>
                <a:lnTo>
                  <a:pt x="6" y="16"/>
                </a:lnTo>
                <a:lnTo>
                  <a:pt x="11" y="31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806" name="Freeform 2462"/>
          <p:cNvSpPr>
            <a:spLocks/>
          </p:cNvSpPr>
          <p:nvPr/>
        </p:nvSpPr>
        <p:spPr bwMode="auto">
          <a:xfrm>
            <a:off x="1452563" y="2009775"/>
            <a:ext cx="1587" cy="26988"/>
          </a:xfrm>
          <a:custGeom>
            <a:avLst/>
            <a:gdLst>
              <a:gd name="T0" fmla="*/ 0 w 4"/>
              <a:gd name="T1" fmla="*/ 35 h 35"/>
              <a:gd name="T2" fmla="*/ 2 w 4"/>
              <a:gd name="T3" fmla="*/ 18 h 35"/>
              <a:gd name="T4" fmla="*/ 4 w 4"/>
              <a:gd name="T5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35">
                <a:moveTo>
                  <a:pt x="0" y="35"/>
                </a:moveTo>
                <a:lnTo>
                  <a:pt x="2" y="18"/>
                </a:lnTo>
                <a:lnTo>
                  <a:pt x="4" y="0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807" name="Freeform 2463"/>
          <p:cNvSpPr>
            <a:spLocks/>
          </p:cNvSpPr>
          <p:nvPr/>
        </p:nvSpPr>
        <p:spPr bwMode="auto">
          <a:xfrm>
            <a:off x="1517650" y="1830388"/>
            <a:ext cx="38100" cy="107950"/>
          </a:xfrm>
          <a:custGeom>
            <a:avLst/>
            <a:gdLst>
              <a:gd name="T0" fmla="*/ 48 w 48"/>
              <a:gd name="T1" fmla="*/ 136 h 136"/>
              <a:gd name="T2" fmla="*/ 48 w 48"/>
              <a:gd name="T3" fmla="*/ 134 h 136"/>
              <a:gd name="T4" fmla="*/ 48 w 48"/>
              <a:gd name="T5" fmla="*/ 114 h 136"/>
              <a:gd name="T6" fmla="*/ 44 w 48"/>
              <a:gd name="T7" fmla="*/ 93 h 136"/>
              <a:gd name="T8" fmla="*/ 40 w 48"/>
              <a:gd name="T9" fmla="*/ 73 h 136"/>
              <a:gd name="T10" fmla="*/ 35 w 48"/>
              <a:gd name="T11" fmla="*/ 55 h 136"/>
              <a:gd name="T12" fmla="*/ 28 w 48"/>
              <a:gd name="T13" fmla="*/ 38 h 136"/>
              <a:gd name="T14" fmla="*/ 24 w 48"/>
              <a:gd name="T15" fmla="*/ 31 h 136"/>
              <a:gd name="T16" fmla="*/ 20 w 48"/>
              <a:gd name="T17" fmla="*/ 24 h 136"/>
              <a:gd name="T18" fmla="*/ 15 w 48"/>
              <a:gd name="T19" fmla="*/ 18 h 136"/>
              <a:gd name="T20" fmla="*/ 11 w 48"/>
              <a:gd name="T21" fmla="*/ 11 h 136"/>
              <a:gd name="T22" fmla="*/ 5 w 48"/>
              <a:gd name="T23" fmla="*/ 5 h 136"/>
              <a:gd name="T24" fmla="*/ 0 w 48"/>
              <a:gd name="T25" fmla="*/ 0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8" h="136">
                <a:moveTo>
                  <a:pt x="48" y="136"/>
                </a:moveTo>
                <a:lnTo>
                  <a:pt x="48" y="134"/>
                </a:lnTo>
                <a:lnTo>
                  <a:pt x="48" y="114"/>
                </a:lnTo>
                <a:lnTo>
                  <a:pt x="44" y="93"/>
                </a:lnTo>
                <a:lnTo>
                  <a:pt x="40" y="73"/>
                </a:lnTo>
                <a:lnTo>
                  <a:pt x="35" y="55"/>
                </a:lnTo>
                <a:lnTo>
                  <a:pt x="28" y="38"/>
                </a:lnTo>
                <a:lnTo>
                  <a:pt x="24" y="31"/>
                </a:lnTo>
                <a:lnTo>
                  <a:pt x="20" y="24"/>
                </a:lnTo>
                <a:lnTo>
                  <a:pt x="15" y="18"/>
                </a:lnTo>
                <a:lnTo>
                  <a:pt x="11" y="11"/>
                </a:lnTo>
                <a:lnTo>
                  <a:pt x="5" y="5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808" name="Freeform 2464"/>
          <p:cNvSpPr>
            <a:spLocks/>
          </p:cNvSpPr>
          <p:nvPr/>
        </p:nvSpPr>
        <p:spPr bwMode="auto">
          <a:xfrm>
            <a:off x="1592263" y="1717675"/>
            <a:ext cx="15875" cy="39688"/>
          </a:xfrm>
          <a:custGeom>
            <a:avLst/>
            <a:gdLst>
              <a:gd name="T0" fmla="*/ 0 w 22"/>
              <a:gd name="T1" fmla="*/ 52 h 52"/>
              <a:gd name="T2" fmla="*/ 7 w 22"/>
              <a:gd name="T3" fmla="*/ 41 h 52"/>
              <a:gd name="T4" fmla="*/ 13 w 22"/>
              <a:gd name="T5" fmla="*/ 28 h 52"/>
              <a:gd name="T6" fmla="*/ 18 w 22"/>
              <a:gd name="T7" fmla="*/ 15 h 52"/>
              <a:gd name="T8" fmla="*/ 22 w 22"/>
              <a:gd name="T9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52">
                <a:moveTo>
                  <a:pt x="0" y="52"/>
                </a:moveTo>
                <a:lnTo>
                  <a:pt x="7" y="41"/>
                </a:lnTo>
                <a:lnTo>
                  <a:pt x="13" y="28"/>
                </a:lnTo>
                <a:lnTo>
                  <a:pt x="18" y="15"/>
                </a:lnTo>
                <a:lnTo>
                  <a:pt x="22" y="0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809" name="Freeform 2465"/>
          <p:cNvSpPr>
            <a:spLocks/>
          </p:cNvSpPr>
          <p:nvPr/>
        </p:nvSpPr>
        <p:spPr bwMode="auto">
          <a:xfrm>
            <a:off x="1566863" y="1568450"/>
            <a:ext cx="1587" cy="19050"/>
          </a:xfrm>
          <a:custGeom>
            <a:avLst/>
            <a:gdLst>
              <a:gd name="T0" fmla="*/ 24 h 24"/>
              <a:gd name="T1" fmla="*/ 22 h 24"/>
              <a:gd name="T2" fmla="*/ 11 h 24"/>
              <a:gd name="T3" fmla="*/ 0 h 24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24">
                <a:moveTo>
                  <a:pt x="0" y="24"/>
                </a:moveTo>
                <a:lnTo>
                  <a:pt x="0" y="22"/>
                </a:lnTo>
                <a:lnTo>
                  <a:pt x="0" y="11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810" name="Freeform 2466"/>
          <p:cNvSpPr>
            <a:spLocks/>
          </p:cNvSpPr>
          <p:nvPr/>
        </p:nvSpPr>
        <p:spPr bwMode="auto">
          <a:xfrm>
            <a:off x="1455738" y="1522413"/>
            <a:ext cx="9525" cy="23812"/>
          </a:xfrm>
          <a:custGeom>
            <a:avLst/>
            <a:gdLst>
              <a:gd name="T0" fmla="*/ 11 w 11"/>
              <a:gd name="T1" fmla="*/ 0 h 29"/>
              <a:gd name="T2" fmla="*/ 5 w 11"/>
              <a:gd name="T3" fmla="*/ 13 h 29"/>
              <a:gd name="T4" fmla="*/ 0 w 11"/>
              <a:gd name="T5" fmla="*/ 29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1" h="29">
                <a:moveTo>
                  <a:pt x="11" y="0"/>
                </a:moveTo>
                <a:lnTo>
                  <a:pt x="5" y="13"/>
                </a:lnTo>
                <a:lnTo>
                  <a:pt x="0" y="29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811" name="Freeform 2467"/>
          <p:cNvSpPr>
            <a:spLocks/>
          </p:cNvSpPr>
          <p:nvPr/>
        </p:nvSpPr>
        <p:spPr bwMode="auto">
          <a:xfrm>
            <a:off x="1373188" y="1536700"/>
            <a:ext cx="4762" cy="20638"/>
          </a:xfrm>
          <a:custGeom>
            <a:avLst/>
            <a:gdLst>
              <a:gd name="T0" fmla="*/ 5 w 5"/>
              <a:gd name="T1" fmla="*/ 0 h 28"/>
              <a:gd name="T2" fmla="*/ 4 w 5"/>
              <a:gd name="T3" fmla="*/ 13 h 28"/>
              <a:gd name="T4" fmla="*/ 0 w 5"/>
              <a:gd name="T5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" h="28">
                <a:moveTo>
                  <a:pt x="5" y="0"/>
                </a:moveTo>
                <a:lnTo>
                  <a:pt x="4" y="13"/>
                </a:lnTo>
                <a:lnTo>
                  <a:pt x="0" y="28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812" name="Freeform 2468"/>
          <p:cNvSpPr>
            <a:spLocks/>
          </p:cNvSpPr>
          <p:nvPr/>
        </p:nvSpPr>
        <p:spPr bwMode="auto">
          <a:xfrm>
            <a:off x="1277938" y="1565275"/>
            <a:ext cx="15875" cy="20638"/>
          </a:xfrm>
          <a:custGeom>
            <a:avLst/>
            <a:gdLst>
              <a:gd name="T0" fmla="*/ 19 w 19"/>
              <a:gd name="T1" fmla="*/ 26 h 26"/>
              <a:gd name="T2" fmla="*/ 15 w 19"/>
              <a:gd name="T3" fmla="*/ 18 h 26"/>
              <a:gd name="T4" fmla="*/ 9 w 19"/>
              <a:gd name="T5" fmla="*/ 11 h 26"/>
              <a:gd name="T6" fmla="*/ 4 w 19"/>
              <a:gd name="T7" fmla="*/ 6 h 26"/>
              <a:gd name="T8" fmla="*/ 0 w 19"/>
              <a:gd name="T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26">
                <a:moveTo>
                  <a:pt x="19" y="26"/>
                </a:moveTo>
                <a:lnTo>
                  <a:pt x="15" y="18"/>
                </a:lnTo>
                <a:lnTo>
                  <a:pt x="9" y="11"/>
                </a:lnTo>
                <a:lnTo>
                  <a:pt x="4" y="6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813" name="Freeform 2469"/>
          <p:cNvSpPr>
            <a:spLocks/>
          </p:cNvSpPr>
          <p:nvPr/>
        </p:nvSpPr>
        <p:spPr bwMode="auto">
          <a:xfrm>
            <a:off x="1157288" y="1701800"/>
            <a:ext cx="3175" cy="22225"/>
          </a:xfrm>
          <a:custGeom>
            <a:avLst/>
            <a:gdLst>
              <a:gd name="T0" fmla="*/ 0 w 3"/>
              <a:gd name="T1" fmla="*/ 0 h 28"/>
              <a:gd name="T2" fmla="*/ 1 w 3"/>
              <a:gd name="T3" fmla="*/ 15 h 28"/>
              <a:gd name="T4" fmla="*/ 3 w 3"/>
              <a:gd name="T5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8">
                <a:moveTo>
                  <a:pt x="0" y="0"/>
                </a:moveTo>
                <a:lnTo>
                  <a:pt x="1" y="15"/>
                </a:lnTo>
                <a:lnTo>
                  <a:pt x="3" y="28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814" name="Freeform 2470"/>
          <p:cNvSpPr>
            <a:spLocks/>
          </p:cNvSpPr>
          <p:nvPr/>
        </p:nvSpPr>
        <p:spPr bwMode="auto">
          <a:xfrm>
            <a:off x="1550988" y="1593850"/>
            <a:ext cx="85725" cy="107950"/>
          </a:xfrm>
          <a:custGeom>
            <a:avLst/>
            <a:gdLst>
              <a:gd name="T0" fmla="*/ 55 w 109"/>
              <a:gd name="T1" fmla="*/ 0 h 136"/>
              <a:gd name="T2" fmla="*/ 50 w 109"/>
              <a:gd name="T3" fmla="*/ 2 h 136"/>
              <a:gd name="T4" fmla="*/ 44 w 109"/>
              <a:gd name="T5" fmla="*/ 2 h 136"/>
              <a:gd name="T6" fmla="*/ 39 w 109"/>
              <a:gd name="T7" fmla="*/ 4 h 136"/>
              <a:gd name="T8" fmla="*/ 33 w 109"/>
              <a:gd name="T9" fmla="*/ 6 h 136"/>
              <a:gd name="T10" fmla="*/ 30 w 109"/>
              <a:gd name="T11" fmla="*/ 9 h 136"/>
              <a:gd name="T12" fmla="*/ 24 w 109"/>
              <a:gd name="T13" fmla="*/ 13 h 136"/>
              <a:gd name="T14" fmla="*/ 20 w 109"/>
              <a:gd name="T15" fmla="*/ 17 h 136"/>
              <a:gd name="T16" fmla="*/ 17 w 109"/>
              <a:gd name="T17" fmla="*/ 20 h 136"/>
              <a:gd name="T18" fmla="*/ 9 w 109"/>
              <a:gd name="T19" fmla="*/ 31 h 136"/>
              <a:gd name="T20" fmla="*/ 6 w 109"/>
              <a:gd name="T21" fmla="*/ 42 h 136"/>
              <a:gd name="T22" fmla="*/ 4 w 109"/>
              <a:gd name="T23" fmla="*/ 48 h 136"/>
              <a:gd name="T24" fmla="*/ 2 w 109"/>
              <a:gd name="T25" fmla="*/ 55 h 136"/>
              <a:gd name="T26" fmla="*/ 2 w 109"/>
              <a:gd name="T27" fmla="*/ 63 h 136"/>
              <a:gd name="T28" fmla="*/ 0 w 109"/>
              <a:gd name="T29" fmla="*/ 68 h 136"/>
              <a:gd name="T30" fmla="*/ 2 w 109"/>
              <a:gd name="T31" fmla="*/ 75 h 136"/>
              <a:gd name="T32" fmla="*/ 2 w 109"/>
              <a:gd name="T33" fmla="*/ 83 h 136"/>
              <a:gd name="T34" fmla="*/ 4 w 109"/>
              <a:gd name="T35" fmla="*/ 88 h 136"/>
              <a:gd name="T36" fmla="*/ 6 w 109"/>
              <a:gd name="T37" fmla="*/ 96 h 136"/>
              <a:gd name="T38" fmla="*/ 9 w 109"/>
              <a:gd name="T39" fmla="*/ 107 h 136"/>
              <a:gd name="T40" fmla="*/ 17 w 109"/>
              <a:gd name="T41" fmla="*/ 118 h 136"/>
              <a:gd name="T42" fmla="*/ 20 w 109"/>
              <a:gd name="T43" fmla="*/ 121 h 136"/>
              <a:gd name="T44" fmla="*/ 24 w 109"/>
              <a:gd name="T45" fmla="*/ 125 h 136"/>
              <a:gd name="T46" fmla="*/ 30 w 109"/>
              <a:gd name="T47" fmla="*/ 129 h 136"/>
              <a:gd name="T48" fmla="*/ 33 w 109"/>
              <a:gd name="T49" fmla="*/ 131 h 136"/>
              <a:gd name="T50" fmla="*/ 39 w 109"/>
              <a:gd name="T51" fmla="*/ 134 h 136"/>
              <a:gd name="T52" fmla="*/ 44 w 109"/>
              <a:gd name="T53" fmla="*/ 136 h 136"/>
              <a:gd name="T54" fmla="*/ 50 w 109"/>
              <a:gd name="T55" fmla="*/ 136 h 136"/>
              <a:gd name="T56" fmla="*/ 55 w 109"/>
              <a:gd name="T57" fmla="*/ 136 h 136"/>
              <a:gd name="T58" fmla="*/ 61 w 109"/>
              <a:gd name="T59" fmla="*/ 136 h 136"/>
              <a:gd name="T60" fmla="*/ 66 w 109"/>
              <a:gd name="T61" fmla="*/ 136 h 136"/>
              <a:gd name="T62" fmla="*/ 72 w 109"/>
              <a:gd name="T63" fmla="*/ 134 h 136"/>
              <a:gd name="T64" fmla="*/ 76 w 109"/>
              <a:gd name="T65" fmla="*/ 131 h 136"/>
              <a:gd name="T66" fmla="*/ 81 w 109"/>
              <a:gd name="T67" fmla="*/ 129 h 136"/>
              <a:gd name="T68" fmla="*/ 85 w 109"/>
              <a:gd name="T69" fmla="*/ 125 h 136"/>
              <a:gd name="T70" fmla="*/ 89 w 109"/>
              <a:gd name="T71" fmla="*/ 121 h 136"/>
              <a:gd name="T72" fmla="*/ 94 w 109"/>
              <a:gd name="T73" fmla="*/ 118 h 136"/>
              <a:gd name="T74" fmla="*/ 100 w 109"/>
              <a:gd name="T75" fmla="*/ 107 h 136"/>
              <a:gd name="T76" fmla="*/ 105 w 109"/>
              <a:gd name="T77" fmla="*/ 96 h 136"/>
              <a:gd name="T78" fmla="*/ 107 w 109"/>
              <a:gd name="T79" fmla="*/ 88 h 136"/>
              <a:gd name="T80" fmla="*/ 109 w 109"/>
              <a:gd name="T81" fmla="*/ 83 h 136"/>
              <a:gd name="T82" fmla="*/ 109 w 109"/>
              <a:gd name="T83" fmla="*/ 75 h 136"/>
              <a:gd name="T84" fmla="*/ 109 w 109"/>
              <a:gd name="T85" fmla="*/ 68 h 136"/>
              <a:gd name="T86" fmla="*/ 109 w 109"/>
              <a:gd name="T87" fmla="*/ 63 h 136"/>
              <a:gd name="T88" fmla="*/ 109 w 109"/>
              <a:gd name="T89" fmla="*/ 55 h 136"/>
              <a:gd name="T90" fmla="*/ 107 w 109"/>
              <a:gd name="T91" fmla="*/ 48 h 136"/>
              <a:gd name="T92" fmla="*/ 105 w 109"/>
              <a:gd name="T93" fmla="*/ 42 h 136"/>
              <a:gd name="T94" fmla="*/ 100 w 109"/>
              <a:gd name="T95" fmla="*/ 31 h 136"/>
              <a:gd name="T96" fmla="*/ 94 w 109"/>
              <a:gd name="T97" fmla="*/ 20 h 136"/>
              <a:gd name="T98" fmla="*/ 89 w 109"/>
              <a:gd name="T99" fmla="*/ 17 h 136"/>
              <a:gd name="T100" fmla="*/ 85 w 109"/>
              <a:gd name="T101" fmla="*/ 13 h 136"/>
              <a:gd name="T102" fmla="*/ 81 w 109"/>
              <a:gd name="T103" fmla="*/ 9 h 136"/>
              <a:gd name="T104" fmla="*/ 76 w 109"/>
              <a:gd name="T105" fmla="*/ 6 h 136"/>
              <a:gd name="T106" fmla="*/ 72 w 109"/>
              <a:gd name="T107" fmla="*/ 4 h 136"/>
              <a:gd name="T108" fmla="*/ 66 w 109"/>
              <a:gd name="T109" fmla="*/ 2 h 136"/>
              <a:gd name="T110" fmla="*/ 61 w 109"/>
              <a:gd name="T111" fmla="*/ 2 h 136"/>
              <a:gd name="T112" fmla="*/ 55 w 109"/>
              <a:gd name="T113" fmla="*/ 0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09" h="136">
                <a:moveTo>
                  <a:pt x="55" y="0"/>
                </a:moveTo>
                <a:lnTo>
                  <a:pt x="50" y="2"/>
                </a:lnTo>
                <a:lnTo>
                  <a:pt x="44" y="2"/>
                </a:lnTo>
                <a:lnTo>
                  <a:pt x="39" y="4"/>
                </a:lnTo>
                <a:lnTo>
                  <a:pt x="33" y="6"/>
                </a:lnTo>
                <a:lnTo>
                  <a:pt x="30" y="9"/>
                </a:lnTo>
                <a:lnTo>
                  <a:pt x="24" y="13"/>
                </a:lnTo>
                <a:lnTo>
                  <a:pt x="20" y="17"/>
                </a:lnTo>
                <a:lnTo>
                  <a:pt x="17" y="20"/>
                </a:lnTo>
                <a:lnTo>
                  <a:pt x="9" y="31"/>
                </a:lnTo>
                <a:lnTo>
                  <a:pt x="6" y="42"/>
                </a:lnTo>
                <a:lnTo>
                  <a:pt x="4" y="48"/>
                </a:lnTo>
                <a:lnTo>
                  <a:pt x="2" y="55"/>
                </a:lnTo>
                <a:lnTo>
                  <a:pt x="2" y="63"/>
                </a:lnTo>
                <a:lnTo>
                  <a:pt x="0" y="68"/>
                </a:lnTo>
                <a:lnTo>
                  <a:pt x="2" y="75"/>
                </a:lnTo>
                <a:lnTo>
                  <a:pt x="2" y="83"/>
                </a:lnTo>
                <a:lnTo>
                  <a:pt x="4" y="88"/>
                </a:lnTo>
                <a:lnTo>
                  <a:pt x="6" y="96"/>
                </a:lnTo>
                <a:lnTo>
                  <a:pt x="9" y="107"/>
                </a:lnTo>
                <a:lnTo>
                  <a:pt x="17" y="118"/>
                </a:lnTo>
                <a:lnTo>
                  <a:pt x="20" y="121"/>
                </a:lnTo>
                <a:lnTo>
                  <a:pt x="24" y="125"/>
                </a:lnTo>
                <a:lnTo>
                  <a:pt x="30" y="129"/>
                </a:lnTo>
                <a:lnTo>
                  <a:pt x="33" y="131"/>
                </a:lnTo>
                <a:lnTo>
                  <a:pt x="39" y="134"/>
                </a:lnTo>
                <a:lnTo>
                  <a:pt x="44" y="136"/>
                </a:lnTo>
                <a:lnTo>
                  <a:pt x="50" y="136"/>
                </a:lnTo>
                <a:lnTo>
                  <a:pt x="55" y="136"/>
                </a:lnTo>
                <a:lnTo>
                  <a:pt x="61" y="136"/>
                </a:lnTo>
                <a:lnTo>
                  <a:pt x="66" y="136"/>
                </a:lnTo>
                <a:lnTo>
                  <a:pt x="72" y="134"/>
                </a:lnTo>
                <a:lnTo>
                  <a:pt x="76" y="131"/>
                </a:lnTo>
                <a:lnTo>
                  <a:pt x="81" y="129"/>
                </a:lnTo>
                <a:lnTo>
                  <a:pt x="85" y="125"/>
                </a:lnTo>
                <a:lnTo>
                  <a:pt x="89" y="121"/>
                </a:lnTo>
                <a:lnTo>
                  <a:pt x="94" y="118"/>
                </a:lnTo>
                <a:lnTo>
                  <a:pt x="100" y="107"/>
                </a:lnTo>
                <a:lnTo>
                  <a:pt x="105" y="96"/>
                </a:lnTo>
                <a:lnTo>
                  <a:pt x="107" y="88"/>
                </a:lnTo>
                <a:lnTo>
                  <a:pt x="109" y="83"/>
                </a:lnTo>
                <a:lnTo>
                  <a:pt x="109" y="75"/>
                </a:lnTo>
                <a:lnTo>
                  <a:pt x="109" y="68"/>
                </a:lnTo>
                <a:lnTo>
                  <a:pt x="109" y="63"/>
                </a:lnTo>
                <a:lnTo>
                  <a:pt x="109" y="55"/>
                </a:lnTo>
                <a:lnTo>
                  <a:pt x="107" y="48"/>
                </a:lnTo>
                <a:lnTo>
                  <a:pt x="105" y="42"/>
                </a:lnTo>
                <a:lnTo>
                  <a:pt x="100" y="31"/>
                </a:lnTo>
                <a:lnTo>
                  <a:pt x="94" y="20"/>
                </a:lnTo>
                <a:lnTo>
                  <a:pt x="89" y="17"/>
                </a:lnTo>
                <a:lnTo>
                  <a:pt x="85" y="13"/>
                </a:lnTo>
                <a:lnTo>
                  <a:pt x="81" y="9"/>
                </a:lnTo>
                <a:lnTo>
                  <a:pt x="76" y="6"/>
                </a:lnTo>
                <a:lnTo>
                  <a:pt x="72" y="4"/>
                </a:lnTo>
                <a:lnTo>
                  <a:pt x="66" y="2"/>
                </a:lnTo>
                <a:lnTo>
                  <a:pt x="61" y="2"/>
                </a:lnTo>
                <a:lnTo>
                  <a:pt x="55" y="0"/>
                </a:lnTo>
                <a:close/>
              </a:path>
            </a:pathLst>
          </a:custGeom>
          <a:solidFill>
            <a:srgbClr val="008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815" name="Freeform 2471"/>
          <p:cNvSpPr>
            <a:spLocks/>
          </p:cNvSpPr>
          <p:nvPr/>
        </p:nvSpPr>
        <p:spPr bwMode="auto">
          <a:xfrm>
            <a:off x="1550988" y="1593850"/>
            <a:ext cx="85725" cy="107950"/>
          </a:xfrm>
          <a:custGeom>
            <a:avLst/>
            <a:gdLst>
              <a:gd name="T0" fmla="*/ 55 w 109"/>
              <a:gd name="T1" fmla="*/ 0 h 136"/>
              <a:gd name="T2" fmla="*/ 50 w 109"/>
              <a:gd name="T3" fmla="*/ 2 h 136"/>
              <a:gd name="T4" fmla="*/ 44 w 109"/>
              <a:gd name="T5" fmla="*/ 2 h 136"/>
              <a:gd name="T6" fmla="*/ 39 w 109"/>
              <a:gd name="T7" fmla="*/ 4 h 136"/>
              <a:gd name="T8" fmla="*/ 33 w 109"/>
              <a:gd name="T9" fmla="*/ 6 h 136"/>
              <a:gd name="T10" fmla="*/ 30 w 109"/>
              <a:gd name="T11" fmla="*/ 9 h 136"/>
              <a:gd name="T12" fmla="*/ 24 w 109"/>
              <a:gd name="T13" fmla="*/ 13 h 136"/>
              <a:gd name="T14" fmla="*/ 20 w 109"/>
              <a:gd name="T15" fmla="*/ 17 h 136"/>
              <a:gd name="T16" fmla="*/ 17 w 109"/>
              <a:gd name="T17" fmla="*/ 20 h 136"/>
              <a:gd name="T18" fmla="*/ 9 w 109"/>
              <a:gd name="T19" fmla="*/ 31 h 136"/>
              <a:gd name="T20" fmla="*/ 6 w 109"/>
              <a:gd name="T21" fmla="*/ 42 h 136"/>
              <a:gd name="T22" fmla="*/ 4 w 109"/>
              <a:gd name="T23" fmla="*/ 48 h 136"/>
              <a:gd name="T24" fmla="*/ 2 w 109"/>
              <a:gd name="T25" fmla="*/ 55 h 136"/>
              <a:gd name="T26" fmla="*/ 2 w 109"/>
              <a:gd name="T27" fmla="*/ 63 h 136"/>
              <a:gd name="T28" fmla="*/ 0 w 109"/>
              <a:gd name="T29" fmla="*/ 68 h 136"/>
              <a:gd name="T30" fmla="*/ 2 w 109"/>
              <a:gd name="T31" fmla="*/ 75 h 136"/>
              <a:gd name="T32" fmla="*/ 2 w 109"/>
              <a:gd name="T33" fmla="*/ 83 h 136"/>
              <a:gd name="T34" fmla="*/ 4 w 109"/>
              <a:gd name="T35" fmla="*/ 88 h 136"/>
              <a:gd name="T36" fmla="*/ 6 w 109"/>
              <a:gd name="T37" fmla="*/ 96 h 136"/>
              <a:gd name="T38" fmla="*/ 9 w 109"/>
              <a:gd name="T39" fmla="*/ 107 h 136"/>
              <a:gd name="T40" fmla="*/ 17 w 109"/>
              <a:gd name="T41" fmla="*/ 118 h 136"/>
              <a:gd name="T42" fmla="*/ 20 w 109"/>
              <a:gd name="T43" fmla="*/ 121 h 136"/>
              <a:gd name="T44" fmla="*/ 24 w 109"/>
              <a:gd name="T45" fmla="*/ 125 h 136"/>
              <a:gd name="T46" fmla="*/ 30 w 109"/>
              <a:gd name="T47" fmla="*/ 129 h 136"/>
              <a:gd name="T48" fmla="*/ 33 w 109"/>
              <a:gd name="T49" fmla="*/ 131 h 136"/>
              <a:gd name="T50" fmla="*/ 39 w 109"/>
              <a:gd name="T51" fmla="*/ 134 h 136"/>
              <a:gd name="T52" fmla="*/ 44 w 109"/>
              <a:gd name="T53" fmla="*/ 136 h 136"/>
              <a:gd name="T54" fmla="*/ 50 w 109"/>
              <a:gd name="T55" fmla="*/ 136 h 136"/>
              <a:gd name="T56" fmla="*/ 55 w 109"/>
              <a:gd name="T57" fmla="*/ 136 h 136"/>
              <a:gd name="T58" fmla="*/ 61 w 109"/>
              <a:gd name="T59" fmla="*/ 136 h 136"/>
              <a:gd name="T60" fmla="*/ 66 w 109"/>
              <a:gd name="T61" fmla="*/ 136 h 136"/>
              <a:gd name="T62" fmla="*/ 72 w 109"/>
              <a:gd name="T63" fmla="*/ 134 h 136"/>
              <a:gd name="T64" fmla="*/ 76 w 109"/>
              <a:gd name="T65" fmla="*/ 131 h 136"/>
              <a:gd name="T66" fmla="*/ 81 w 109"/>
              <a:gd name="T67" fmla="*/ 129 h 136"/>
              <a:gd name="T68" fmla="*/ 85 w 109"/>
              <a:gd name="T69" fmla="*/ 125 h 136"/>
              <a:gd name="T70" fmla="*/ 89 w 109"/>
              <a:gd name="T71" fmla="*/ 121 h 136"/>
              <a:gd name="T72" fmla="*/ 94 w 109"/>
              <a:gd name="T73" fmla="*/ 118 h 136"/>
              <a:gd name="T74" fmla="*/ 100 w 109"/>
              <a:gd name="T75" fmla="*/ 107 h 136"/>
              <a:gd name="T76" fmla="*/ 105 w 109"/>
              <a:gd name="T77" fmla="*/ 96 h 136"/>
              <a:gd name="T78" fmla="*/ 107 w 109"/>
              <a:gd name="T79" fmla="*/ 88 h 136"/>
              <a:gd name="T80" fmla="*/ 109 w 109"/>
              <a:gd name="T81" fmla="*/ 83 h 136"/>
              <a:gd name="T82" fmla="*/ 109 w 109"/>
              <a:gd name="T83" fmla="*/ 75 h 136"/>
              <a:gd name="T84" fmla="*/ 109 w 109"/>
              <a:gd name="T85" fmla="*/ 68 h 136"/>
              <a:gd name="T86" fmla="*/ 109 w 109"/>
              <a:gd name="T87" fmla="*/ 63 h 136"/>
              <a:gd name="T88" fmla="*/ 109 w 109"/>
              <a:gd name="T89" fmla="*/ 55 h 136"/>
              <a:gd name="T90" fmla="*/ 107 w 109"/>
              <a:gd name="T91" fmla="*/ 48 h 136"/>
              <a:gd name="T92" fmla="*/ 105 w 109"/>
              <a:gd name="T93" fmla="*/ 42 h 136"/>
              <a:gd name="T94" fmla="*/ 100 w 109"/>
              <a:gd name="T95" fmla="*/ 31 h 136"/>
              <a:gd name="T96" fmla="*/ 94 w 109"/>
              <a:gd name="T97" fmla="*/ 20 h 136"/>
              <a:gd name="T98" fmla="*/ 89 w 109"/>
              <a:gd name="T99" fmla="*/ 17 h 136"/>
              <a:gd name="T100" fmla="*/ 85 w 109"/>
              <a:gd name="T101" fmla="*/ 13 h 136"/>
              <a:gd name="T102" fmla="*/ 81 w 109"/>
              <a:gd name="T103" fmla="*/ 9 h 136"/>
              <a:gd name="T104" fmla="*/ 76 w 109"/>
              <a:gd name="T105" fmla="*/ 6 h 136"/>
              <a:gd name="T106" fmla="*/ 72 w 109"/>
              <a:gd name="T107" fmla="*/ 4 h 136"/>
              <a:gd name="T108" fmla="*/ 66 w 109"/>
              <a:gd name="T109" fmla="*/ 2 h 136"/>
              <a:gd name="T110" fmla="*/ 61 w 109"/>
              <a:gd name="T111" fmla="*/ 2 h 136"/>
              <a:gd name="T112" fmla="*/ 55 w 109"/>
              <a:gd name="T113" fmla="*/ 0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09" h="136">
                <a:moveTo>
                  <a:pt x="55" y="0"/>
                </a:moveTo>
                <a:lnTo>
                  <a:pt x="50" y="2"/>
                </a:lnTo>
                <a:lnTo>
                  <a:pt x="44" y="2"/>
                </a:lnTo>
                <a:lnTo>
                  <a:pt x="39" y="4"/>
                </a:lnTo>
                <a:lnTo>
                  <a:pt x="33" y="6"/>
                </a:lnTo>
                <a:lnTo>
                  <a:pt x="30" y="9"/>
                </a:lnTo>
                <a:lnTo>
                  <a:pt x="24" y="13"/>
                </a:lnTo>
                <a:lnTo>
                  <a:pt x="20" y="17"/>
                </a:lnTo>
                <a:lnTo>
                  <a:pt x="17" y="20"/>
                </a:lnTo>
                <a:lnTo>
                  <a:pt x="9" y="31"/>
                </a:lnTo>
                <a:lnTo>
                  <a:pt x="6" y="42"/>
                </a:lnTo>
                <a:lnTo>
                  <a:pt x="4" y="48"/>
                </a:lnTo>
                <a:lnTo>
                  <a:pt x="2" y="55"/>
                </a:lnTo>
                <a:lnTo>
                  <a:pt x="2" y="63"/>
                </a:lnTo>
                <a:lnTo>
                  <a:pt x="0" y="68"/>
                </a:lnTo>
                <a:lnTo>
                  <a:pt x="2" y="75"/>
                </a:lnTo>
                <a:lnTo>
                  <a:pt x="2" y="83"/>
                </a:lnTo>
                <a:lnTo>
                  <a:pt x="4" y="88"/>
                </a:lnTo>
                <a:lnTo>
                  <a:pt x="6" y="96"/>
                </a:lnTo>
                <a:lnTo>
                  <a:pt x="9" y="107"/>
                </a:lnTo>
                <a:lnTo>
                  <a:pt x="17" y="118"/>
                </a:lnTo>
                <a:lnTo>
                  <a:pt x="20" y="121"/>
                </a:lnTo>
                <a:lnTo>
                  <a:pt x="24" y="125"/>
                </a:lnTo>
                <a:lnTo>
                  <a:pt x="30" y="129"/>
                </a:lnTo>
                <a:lnTo>
                  <a:pt x="33" y="131"/>
                </a:lnTo>
                <a:lnTo>
                  <a:pt x="39" y="134"/>
                </a:lnTo>
                <a:lnTo>
                  <a:pt x="44" y="136"/>
                </a:lnTo>
                <a:lnTo>
                  <a:pt x="50" y="136"/>
                </a:lnTo>
                <a:lnTo>
                  <a:pt x="55" y="136"/>
                </a:lnTo>
                <a:lnTo>
                  <a:pt x="61" y="136"/>
                </a:lnTo>
                <a:lnTo>
                  <a:pt x="66" y="136"/>
                </a:lnTo>
                <a:lnTo>
                  <a:pt x="72" y="134"/>
                </a:lnTo>
                <a:lnTo>
                  <a:pt x="76" y="131"/>
                </a:lnTo>
                <a:lnTo>
                  <a:pt x="81" y="129"/>
                </a:lnTo>
                <a:lnTo>
                  <a:pt x="85" y="125"/>
                </a:lnTo>
                <a:lnTo>
                  <a:pt x="89" y="121"/>
                </a:lnTo>
                <a:lnTo>
                  <a:pt x="94" y="118"/>
                </a:lnTo>
                <a:lnTo>
                  <a:pt x="100" y="107"/>
                </a:lnTo>
                <a:lnTo>
                  <a:pt x="105" y="96"/>
                </a:lnTo>
                <a:lnTo>
                  <a:pt x="107" y="88"/>
                </a:lnTo>
                <a:lnTo>
                  <a:pt x="109" y="83"/>
                </a:lnTo>
                <a:lnTo>
                  <a:pt x="109" y="75"/>
                </a:lnTo>
                <a:lnTo>
                  <a:pt x="109" y="68"/>
                </a:lnTo>
                <a:lnTo>
                  <a:pt x="109" y="63"/>
                </a:lnTo>
                <a:lnTo>
                  <a:pt x="109" y="55"/>
                </a:lnTo>
                <a:lnTo>
                  <a:pt x="107" y="48"/>
                </a:lnTo>
                <a:lnTo>
                  <a:pt x="105" y="42"/>
                </a:lnTo>
                <a:lnTo>
                  <a:pt x="100" y="31"/>
                </a:lnTo>
                <a:lnTo>
                  <a:pt x="94" y="20"/>
                </a:lnTo>
                <a:lnTo>
                  <a:pt x="89" y="17"/>
                </a:lnTo>
                <a:lnTo>
                  <a:pt x="85" y="13"/>
                </a:lnTo>
                <a:lnTo>
                  <a:pt x="81" y="9"/>
                </a:lnTo>
                <a:lnTo>
                  <a:pt x="76" y="6"/>
                </a:lnTo>
                <a:lnTo>
                  <a:pt x="72" y="4"/>
                </a:lnTo>
                <a:lnTo>
                  <a:pt x="66" y="2"/>
                </a:lnTo>
                <a:lnTo>
                  <a:pt x="61" y="2"/>
                </a:lnTo>
                <a:lnTo>
                  <a:pt x="55" y="0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816" name="Freeform 2472"/>
          <p:cNvSpPr>
            <a:spLocks/>
          </p:cNvSpPr>
          <p:nvPr/>
        </p:nvSpPr>
        <p:spPr bwMode="auto">
          <a:xfrm>
            <a:off x="1544638" y="1627188"/>
            <a:ext cx="57150" cy="71437"/>
          </a:xfrm>
          <a:custGeom>
            <a:avLst/>
            <a:gdLst>
              <a:gd name="T0" fmla="*/ 35 w 72"/>
              <a:gd name="T1" fmla="*/ 0 h 90"/>
              <a:gd name="T2" fmla="*/ 31 w 72"/>
              <a:gd name="T3" fmla="*/ 0 h 90"/>
              <a:gd name="T4" fmla="*/ 27 w 72"/>
              <a:gd name="T5" fmla="*/ 2 h 90"/>
              <a:gd name="T6" fmla="*/ 22 w 72"/>
              <a:gd name="T7" fmla="*/ 4 h 90"/>
              <a:gd name="T8" fmla="*/ 15 w 72"/>
              <a:gd name="T9" fmla="*/ 8 h 90"/>
              <a:gd name="T10" fmla="*/ 11 w 72"/>
              <a:gd name="T11" fmla="*/ 13 h 90"/>
              <a:gd name="T12" fmla="*/ 5 w 72"/>
              <a:gd name="T13" fmla="*/ 21 h 90"/>
              <a:gd name="T14" fmla="*/ 2 w 72"/>
              <a:gd name="T15" fmla="*/ 28 h 90"/>
              <a:gd name="T16" fmla="*/ 0 w 72"/>
              <a:gd name="T17" fmla="*/ 37 h 90"/>
              <a:gd name="T18" fmla="*/ 0 w 72"/>
              <a:gd name="T19" fmla="*/ 46 h 90"/>
              <a:gd name="T20" fmla="*/ 0 w 72"/>
              <a:gd name="T21" fmla="*/ 55 h 90"/>
              <a:gd name="T22" fmla="*/ 2 w 72"/>
              <a:gd name="T23" fmla="*/ 63 h 90"/>
              <a:gd name="T24" fmla="*/ 5 w 72"/>
              <a:gd name="T25" fmla="*/ 72 h 90"/>
              <a:gd name="T26" fmla="*/ 11 w 72"/>
              <a:gd name="T27" fmla="*/ 78 h 90"/>
              <a:gd name="T28" fmla="*/ 15 w 72"/>
              <a:gd name="T29" fmla="*/ 83 h 90"/>
              <a:gd name="T30" fmla="*/ 22 w 72"/>
              <a:gd name="T31" fmla="*/ 89 h 90"/>
              <a:gd name="T32" fmla="*/ 27 w 72"/>
              <a:gd name="T33" fmla="*/ 90 h 90"/>
              <a:gd name="T34" fmla="*/ 31 w 72"/>
              <a:gd name="T35" fmla="*/ 90 h 90"/>
              <a:gd name="T36" fmla="*/ 35 w 72"/>
              <a:gd name="T37" fmla="*/ 90 h 90"/>
              <a:gd name="T38" fmla="*/ 39 w 72"/>
              <a:gd name="T39" fmla="*/ 90 h 90"/>
              <a:gd name="T40" fmla="*/ 42 w 72"/>
              <a:gd name="T41" fmla="*/ 90 h 90"/>
              <a:gd name="T42" fmla="*/ 50 w 72"/>
              <a:gd name="T43" fmla="*/ 89 h 90"/>
              <a:gd name="T44" fmla="*/ 55 w 72"/>
              <a:gd name="T45" fmla="*/ 83 h 90"/>
              <a:gd name="T46" fmla="*/ 61 w 72"/>
              <a:gd name="T47" fmla="*/ 78 h 90"/>
              <a:gd name="T48" fmla="*/ 66 w 72"/>
              <a:gd name="T49" fmla="*/ 72 h 90"/>
              <a:gd name="T50" fmla="*/ 68 w 72"/>
              <a:gd name="T51" fmla="*/ 63 h 90"/>
              <a:gd name="T52" fmla="*/ 72 w 72"/>
              <a:gd name="T53" fmla="*/ 55 h 90"/>
              <a:gd name="T54" fmla="*/ 72 w 72"/>
              <a:gd name="T55" fmla="*/ 46 h 90"/>
              <a:gd name="T56" fmla="*/ 72 w 72"/>
              <a:gd name="T57" fmla="*/ 37 h 90"/>
              <a:gd name="T58" fmla="*/ 68 w 72"/>
              <a:gd name="T59" fmla="*/ 28 h 90"/>
              <a:gd name="T60" fmla="*/ 66 w 72"/>
              <a:gd name="T61" fmla="*/ 21 h 90"/>
              <a:gd name="T62" fmla="*/ 61 w 72"/>
              <a:gd name="T63" fmla="*/ 13 h 90"/>
              <a:gd name="T64" fmla="*/ 55 w 72"/>
              <a:gd name="T65" fmla="*/ 8 h 90"/>
              <a:gd name="T66" fmla="*/ 50 w 72"/>
              <a:gd name="T67" fmla="*/ 4 h 90"/>
              <a:gd name="T68" fmla="*/ 42 w 72"/>
              <a:gd name="T69" fmla="*/ 2 h 90"/>
              <a:gd name="T70" fmla="*/ 39 w 72"/>
              <a:gd name="T71" fmla="*/ 0 h 90"/>
              <a:gd name="T72" fmla="*/ 35 w 72"/>
              <a:gd name="T7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2" h="90">
                <a:moveTo>
                  <a:pt x="35" y="0"/>
                </a:moveTo>
                <a:lnTo>
                  <a:pt x="31" y="0"/>
                </a:lnTo>
                <a:lnTo>
                  <a:pt x="27" y="2"/>
                </a:lnTo>
                <a:lnTo>
                  <a:pt x="22" y="4"/>
                </a:lnTo>
                <a:lnTo>
                  <a:pt x="15" y="8"/>
                </a:lnTo>
                <a:lnTo>
                  <a:pt x="11" y="13"/>
                </a:lnTo>
                <a:lnTo>
                  <a:pt x="5" y="21"/>
                </a:lnTo>
                <a:lnTo>
                  <a:pt x="2" y="28"/>
                </a:lnTo>
                <a:lnTo>
                  <a:pt x="0" y="37"/>
                </a:lnTo>
                <a:lnTo>
                  <a:pt x="0" y="46"/>
                </a:lnTo>
                <a:lnTo>
                  <a:pt x="0" y="55"/>
                </a:lnTo>
                <a:lnTo>
                  <a:pt x="2" y="63"/>
                </a:lnTo>
                <a:lnTo>
                  <a:pt x="5" y="72"/>
                </a:lnTo>
                <a:lnTo>
                  <a:pt x="11" y="78"/>
                </a:lnTo>
                <a:lnTo>
                  <a:pt x="15" y="83"/>
                </a:lnTo>
                <a:lnTo>
                  <a:pt x="22" y="89"/>
                </a:lnTo>
                <a:lnTo>
                  <a:pt x="27" y="90"/>
                </a:lnTo>
                <a:lnTo>
                  <a:pt x="31" y="90"/>
                </a:lnTo>
                <a:lnTo>
                  <a:pt x="35" y="90"/>
                </a:lnTo>
                <a:lnTo>
                  <a:pt x="39" y="90"/>
                </a:lnTo>
                <a:lnTo>
                  <a:pt x="42" y="90"/>
                </a:lnTo>
                <a:lnTo>
                  <a:pt x="50" y="89"/>
                </a:lnTo>
                <a:lnTo>
                  <a:pt x="55" y="83"/>
                </a:lnTo>
                <a:lnTo>
                  <a:pt x="61" y="78"/>
                </a:lnTo>
                <a:lnTo>
                  <a:pt x="66" y="72"/>
                </a:lnTo>
                <a:lnTo>
                  <a:pt x="68" y="63"/>
                </a:lnTo>
                <a:lnTo>
                  <a:pt x="72" y="55"/>
                </a:lnTo>
                <a:lnTo>
                  <a:pt x="72" y="46"/>
                </a:lnTo>
                <a:lnTo>
                  <a:pt x="72" y="37"/>
                </a:lnTo>
                <a:lnTo>
                  <a:pt x="68" y="28"/>
                </a:lnTo>
                <a:lnTo>
                  <a:pt x="66" y="21"/>
                </a:lnTo>
                <a:lnTo>
                  <a:pt x="61" y="13"/>
                </a:lnTo>
                <a:lnTo>
                  <a:pt x="55" y="8"/>
                </a:lnTo>
                <a:lnTo>
                  <a:pt x="50" y="4"/>
                </a:lnTo>
                <a:lnTo>
                  <a:pt x="42" y="2"/>
                </a:lnTo>
                <a:lnTo>
                  <a:pt x="39" y="0"/>
                </a:lnTo>
                <a:lnTo>
                  <a:pt x="35" y="0"/>
                </a:lnTo>
                <a:close/>
              </a:path>
            </a:pathLst>
          </a:custGeom>
          <a:solidFill>
            <a:srgbClr val="008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817" name="Freeform 2473"/>
          <p:cNvSpPr>
            <a:spLocks/>
          </p:cNvSpPr>
          <p:nvPr/>
        </p:nvSpPr>
        <p:spPr bwMode="auto">
          <a:xfrm>
            <a:off x="1544638" y="1627188"/>
            <a:ext cx="57150" cy="71437"/>
          </a:xfrm>
          <a:custGeom>
            <a:avLst/>
            <a:gdLst>
              <a:gd name="T0" fmla="*/ 35 w 72"/>
              <a:gd name="T1" fmla="*/ 0 h 90"/>
              <a:gd name="T2" fmla="*/ 31 w 72"/>
              <a:gd name="T3" fmla="*/ 0 h 90"/>
              <a:gd name="T4" fmla="*/ 27 w 72"/>
              <a:gd name="T5" fmla="*/ 2 h 90"/>
              <a:gd name="T6" fmla="*/ 22 w 72"/>
              <a:gd name="T7" fmla="*/ 4 h 90"/>
              <a:gd name="T8" fmla="*/ 15 w 72"/>
              <a:gd name="T9" fmla="*/ 8 h 90"/>
              <a:gd name="T10" fmla="*/ 11 w 72"/>
              <a:gd name="T11" fmla="*/ 13 h 90"/>
              <a:gd name="T12" fmla="*/ 5 w 72"/>
              <a:gd name="T13" fmla="*/ 21 h 90"/>
              <a:gd name="T14" fmla="*/ 2 w 72"/>
              <a:gd name="T15" fmla="*/ 28 h 90"/>
              <a:gd name="T16" fmla="*/ 0 w 72"/>
              <a:gd name="T17" fmla="*/ 37 h 90"/>
              <a:gd name="T18" fmla="*/ 0 w 72"/>
              <a:gd name="T19" fmla="*/ 46 h 90"/>
              <a:gd name="T20" fmla="*/ 0 w 72"/>
              <a:gd name="T21" fmla="*/ 55 h 90"/>
              <a:gd name="T22" fmla="*/ 2 w 72"/>
              <a:gd name="T23" fmla="*/ 63 h 90"/>
              <a:gd name="T24" fmla="*/ 5 w 72"/>
              <a:gd name="T25" fmla="*/ 72 h 90"/>
              <a:gd name="T26" fmla="*/ 11 w 72"/>
              <a:gd name="T27" fmla="*/ 78 h 90"/>
              <a:gd name="T28" fmla="*/ 15 w 72"/>
              <a:gd name="T29" fmla="*/ 83 h 90"/>
              <a:gd name="T30" fmla="*/ 22 w 72"/>
              <a:gd name="T31" fmla="*/ 89 h 90"/>
              <a:gd name="T32" fmla="*/ 27 w 72"/>
              <a:gd name="T33" fmla="*/ 90 h 90"/>
              <a:gd name="T34" fmla="*/ 31 w 72"/>
              <a:gd name="T35" fmla="*/ 90 h 90"/>
              <a:gd name="T36" fmla="*/ 35 w 72"/>
              <a:gd name="T37" fmla="*/ 90 h 90"/>
              <a:gd name="T38" fmla="*/ 39 w 72"/>
              <a:gd name="T39" fmla="*/ 90 h 90"/>
              <a:gd name="T40" fmla="*/ 42 w 72"/>
              <a:gd name="T41" fmla="*/ 90 h 90"/>
              <a:gd name="T42" fmla="*/ 50 w 72"/>
              <a:gd name="T43" fmla="*/ 89 h 90"/>
              <a:gd name="T44" fmla="*/ 55 w 72"/>
              <a:gd name="T45" fmla="*/ 83 h 90"/>
              <a:gd name="T46" fmla="*/ 61 w 72"/>
              <a:gd name="T47" fmla="*/ 78 h 90"/>
              <a:gd name="T48" fmla="*/ 66 w 72"/>
              <a:gd name="T49" fmla="*/ 72 h 90"/>
              <a:gd name="T50" fmla="*/ 68 w 72"/>
              <a:gd name="T51" fmla="*/ 63 h 90"/>
              <a:gd name="T52" fmla="*/ 72 w 72"/>
              <a:gd name="T53" fmla="*/ 55 h 90"/>
              <a:gd name="T54" fmla="*/ 72 w 72"/>
              <a:gd name="T55" fmla="*/ 46 h 90"/>
              <a:gd name="T56" fmla="*/ 72 w 72"/>
              <a:gd name="T57" fmla="*/ 37 h 90"/>
              <a:gd name="T58" fmla="*/ 68 w 72"/>
              <a:gd name="T59" fmla="*/ 28 h 90"/>
              <a:gd name="T60" fmla="*/ 66 w 72"/>
              <a:gd name="T61" fmla="*/ 21 h 90"/>
              <a:gd name="T62" fmla="*/ 61 w 72"/>
              <a:gd name="T63" fmla="*/ 13 h 90"/>
              <a:gd name="T64" fmla="*/ 55 w 72"/>
              <a:gd name="T65" fmla="*/ 8 h 90"/>
              <a:gd name="T66" fmla="*/ 50 w 72"/>
              <a:gd name="T67" fmla="*/ 4 h 90"/>
              <a:gd name="T68" fmla="*/ 42 w 72"/>
              <a:gd name="T69" fmla="*/ 2 h 90"/>
              <a:gd name="T70" fmla="*/ 39 w 72"/>
              <a:gd name="T71" fmla="*/ 0 h 90"/>
              <a:gd name="T72" fmla="*/ 35 w 72"/>
              <a:gd name="T7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2" h="90">
                <a:moveTo>
                  <a:pt x="35" y="0"/>
                </a:moveTo>
                <a:lnTo>
                  <a:pt x="31" y="0"/>
                </a:lnTo>
                <a:lnTo>
                  <a:pt x="27" y="2"/>
                </a:lnTo>
                <a:lnTo>
                  <a:pt x="22" y="4"/>
                </a:lnTo>
                <a:lnTo>
                  <a:pt x="15" y="8"/>
                </a:lnTo>
                <a:lnTo>
                  <a:pt x="11" y="13"/>
                </a:lnTo>
                <a:lnTo>
                  <a:pt x="5" y="21"/>
                </a:lnTo>
                <a:lnTo>
                  <a:pt x="2" y="28"/>
                </a:lnTo>
                <a:lnTo>
                  <a:pt x="0" y="37"/>
                </a:lnTo>
                <a:lnTo>
                  <a:pt x="0" y="46"/>
                </a:lnTo>
                <a:lnTo>
                  <a:pt x="0" y="55"/>
                </a:lnTo>
                <a:lnTo>
                  <a:pt x="2" y="63"/>
                </a:lnTo>
                <a:lnTo>
                  <a:pt x="5" y="72"/>
                </a:lnTo>
                <a:lnTo>
                  <a:pt x="11" y="78"/>
                </a:lnTo>
                <a:lnTo>
                  <a:pt x="15" y="83"/>
                </a:lnTo>
                <a:lnTo>
                  <a:pt x="22" y="89"/>
                </a:lnTo>
                <a:lnTo>
                  <a:pt x="27" y="90"/>
                </a:lnTo>
                <a:lnTo>
                  <a:pt x="31" y="90"/>
                </a:lnTo>
                <a:lnTo>
                  <a:pt x="35" y="90"/>
                </a:lnTo>
                <a:lnTo>
                  <a:pt x="39" y="90"/>
                </a:lnTo>
                <a:lnTo>
                  <a:pt x="42" y="90"/>
                </a:lnTo>
                <a:lnTo>
                  <a:pt x="50" y="89"/>
                </a:lnTo>
                <a:lnTo>
                  <a:pt x="55" y="83"/>
                </a:lnTo>
                <a:lnTo>
                  <a:pt x="61" y="78"/>
                </a:lnTo>
                <a:lnTo>
                  <a:pt x="66" y="72"/>
                </a:lnTo>
                <a:lnTo>
                  <a:pt x="68" y="63"/>
                </a:lnTo>
                <a:lnTo>
                  <a:pt x="72" y="55"/>
                </a:lnTo>
                <a:lnTo>
                  <a:pt x="72" y="46"/>
                </a:lnTo>
                <a:lnTo>
                  <a:pt x="72" y="37"/>
                </a:lnTo>
                <a:lnTo>
                  <a:pt x="68" y="28"/>
                </a:lnTo>
                <a:lnTo>
                  <a:pt x="66" y="21"/>
                </a:lnTo>
                <a:lnTo>
                  <a:pt x="61" y="13"/>
                </a:lnTo>
                <a:lnTo>
                  <a:pt x="55" y="8"/>
                </a:lnTo>
                <a:lnTo>
                  <a:pt x="50" y="4"/>
                </a:lnTo>
                <a:lnTo>
                  <a:pt x="42" y="2"/>
                </a:lnTo>
                <a:lnTo>
                  <a:pt x="39" y="0"/>
                </a:lnTo>
                <a:lnTo>
                  <a:pt x="35" y="0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818" name="Freeform 2474"/>
          <p:cNvSpPr>
            <a:spLocks/>
          </p:cNvSpPr>
          <p:nvPr/>
        </p:nvSpPr>
        <p:spPr bwMode="auto">
          <a:xfrm>
            <a:off x="1562100" y="1643063"/>
            <a:ext cx="30163" cy="34925"/>
          </a:xfrm>
          <a:custGeom>
            <a:avLst/>
            <a:gdLst>
              <a:gd name="T0" fmla="*/ 18 w 37"/>
              <a:gd name="T1" fmla="*/ 0 h 44"/>
              <a:gd name="T2" fmla="*/ 15 w 37"/>
              <a:gd name="T3" fmla="*/ 0 h 44"/>
              <a:gd name="T4" fmla="*/ 11 w 37"/>
              <a:gd name="T5" fmla="*/ 1 h 44"/>
              <a:gd name="T6" fmla="*/ 9 w 37"/>
              <a:gd name="T7" fmla="*/ 3 h 44"/>
              <a:gd name="T8" fmla="*/ 5 w 37"/>
              <a:gd name="T9" fmla="*/ 5 h 44"/>
              <a:gd name="T10" fmla="*/ 4 w 37"/>
              <a:gd name="T11" fmla="*/ 9 h 44"/>
              <a:gd name="T12" fmla="*/ 2 w 37"/>
              <a:gd name="T13" fmla="*/ 12 h 44"/>
              <a:gd name="T14" fmla="*/ 0 w 37"/>
              <a:gd name="T15" fmla="*/ 16 h 44"/>
              <a:gd name="T16" fmla="*/ 0 w 37"/>
              <a:gd name="T17" fmla="*/ 22 h 44"/>
              <a:gd name="T18" fmla="*/ 0 w 37"/>
              <a:gd name="T19" fmla="*/ 25 h 44"/>
              <a:gd name="T20" fmla="*/ 2 w 37"/>
              <a:gd name="T21" fmla="*/ 31 h 44"/>
              <a:gd name="T22" fmla="*/ 4 w 37"/>
              <a:gd name="T23" fmla="*/ 34 h 44"/>
              <a:gd name="T24" fmla="*/ 5 w 37"/>
              <a:gd name="T25" fmla="*/ 38 h 44"/>
              <a:gd name="T26" fmla="*/ 9 w 37"/>
              <a:gd name="T27" fmla="*/ 40 h 44"/>
              <a:gd name="T28" fmla="*/ 11 w 37"/>
              <a:gd name="T29" fmla="*/ 42 h 44"/>
              <a:gd name="T30" fmla="*/ 15 w 37"/>
              <a:gd name="T31" fmla="*/ 44 h 44"/>
              <a:gd name="T32" fmla="*/ 18 w 37"/>
              <a:gd name="T33" fmla="*/ 44 h 44"/>
              <a:gd name="T34" fmla="*/ 22 w 37"/>
              <a:gd name="T35" fmla="*/ 44 h 44"/>
              <a:gd name="T36" fmla="*/ 26 w 37"/>
              <a:gd name="T37" fmla="*/ 42 h 44"/>
              <a:gd name="T38" fmla="*/ 28 w 37"/>
              <a:gd name="T39" fmla="*/ 40 h 44"/>
              <a:gd name="T40" fmla="*/ 31 w 37"/>
              <a:gd name="T41" fmla="*/ 38 h 44"/>
              <a:gd name="T42" fmla="*/ 33 w 37"/>
              <a:gd name="T43" fmla="*/ 34 h 44"/>
              <a:gd name="T44" fmla="*/ 35 w 37"/>
              <a:gd name="T45" fmla="*/ 31 h 44"/>
              <a:gd name="T46" fmla="*/ 37 w 37"/>
              <a:gd name="T47" fmla="*/ 25 h 44"/>
              <a:gd name="T48" fmla="*/ 37 w 37"/>
              <a:gd name="T49" fmla="*/ 22 h 44"/>
              <a:gd name="T50" fmla="*/ 37 w 37"/>
              <a:gd name="T51" fmla="*/ 16 h 44"/>
              <a:gd name="T52" fmla="*/ 35 w 37"/>
              <a:gd name="T53" fmla="*/ 12 h 44"/>
              <a:gd name="T54" fmla="*/ 33 w 37"/>
              <a:gd name="T55" fmla="*/ 9 h 44"/>
              <a:gd name="T56" fmla="*/ 31 w 37"/>
              <a:gd name="T57" fmla="*/ 5 h 44"/>
              <a:gd name="T58" fmla="*/ 28 w 37"/>
              <a:gd name="T59" fmla="*/ 3 h 44"/>
              <a:gd name="T60" fmla="*/ 26 w 37"/>
              <a:gd name="T61" fmla="*/ 1 h 44"/>
              <a:gd name="T62" fmla="*/ 22 w 37"/>
              <a:gd name="T63" fmla="*/ 0 h 44"/>
              <a:gd name="T64" fmla="*/ 18 w 37"/>
              <a:gd name="T65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7" h="44">
                <a:moveTo>
                  <a:pt x="18" y="0"/>
                </a:moveTo>
                <a:lnTo>
                  <a:pt x="15" y="0"/>
                </a:lnTo>
                <a:lnTo>
                  <a:pt x="11" y="1"/>
                </a:lnTo>
                <a:lnTo>
                  <a:pt x="9" y="3"/>
                </a:lnTo>
                <a:lnTo>
                  <a:pt x="5" y="5"/>
                </a:lnTo>
                <a:lnTo>
                  <a:pt x="4" y="9"/>
                </a:lnTo>
                <a:lnTo>
                  <a:pt x="2" y="12"/>
                </a:lnTo>
                <a:lnTo>
                  <a:pt x="0" y="16"/>
                </a:lnTo>
                <a:lnTo>
                  <a:pt x="0" y="22"/>
                </a:lnTo>
                <a:lnTo>
                  <a:pt x="0" y="25"/>
                </a:lnTo>
                <a:lnTo>
                  <a:pt x="2" y="31"/>
                </a:lnTo>
                <a:lnTo>
                  <a:pt x="4" y="34"/>
                </a:lnTo>
                <a:lnTo>
                  <a:pt x="5" y="38"/>
                </a:lnTo>
                <a:lnTo>
                  <a:pt x="9" y="40"/>
                </a:lnTo>
                <a:lnTo>
                  <a:pt x="11" y="42"/>
                </a:lnTo>
                <a:lnTo>
                  <a:pt x="15" y="44"/>
                </a:lnTo>
                <a:lnTo>
                  <a:pt x="18" y="44"/>
                </a:lnTo>
                <a:lnTo>
                  <a:pt x="22" y="44"/>
                </a:lnTo>
                <a:lnTo>
                  <a:pt x="26" y="42"/>
                </a:lnTo>
                <a:lnTo>
                  <a:pt x="28" y="40"/>
                </a:lnTo>
                <a:lnTo>
                  <a:pt x="31" y="38"/>
                </a:lnTo>
                <a:lnTo>
                  <a:pt x="33" y="34"/>
                </a:lnTo>
                <a:lnTo>
                  <a:pt x="35" y="31"/>
                </a:lnTo>
                <a:lnTo>
                  <a:pt x="37" y="25"/>
                </a:lnTo>
                <a:lnTo>
                  <a:pt x="37" y="22"/>
                </a:lnTo>
                <a:lnTo>
                  <a:pt x="37" y="16"/>
                </a:lnTo>
                <a:lnTo>
                  <a:pt x="35" y="12"/>
                </a:lnTo>
                <a:lnTo>
                  <a:pt x="33" y="9"/>
                </a:lnTo>
                <a:lnTo>
                  <a:pt x="31" y="5"/>
                </a:lnTo>
                <a:lnTo>
                  <a:pt x="28" y="3"/>
                </a:lnTo>
                <a:lnTo>
                  <a:pt x="26" y="1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solidFill>
            <a:srgbClr val="008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819" name="Freeform 2475"/>
          <p:cNvSpPr>
            <a:spLocks/>
          </p:cNvSpPr>
          <p:nvPr/>
        </p:nvSpPr>
        <p:spPr bwMode="auto">
          <a:xfrm>
            <a:off x="1562100" y="1643063"/>
            <a:ext cx="30163" cy="34925"/>
          </a:xfrm>
          <a:custGeom>
            <a:avLst/>
            <a:gdLst>
              <a:gd name="T0" fmla="*/ 18 w 37"/>
              <a:gd name="T1" fmla="*/ 0 h 44"/>
              <a:gd name="T2" fmla="*/ 15 w 37"/>
              <a:gd name="T3" fmla="*/ 0 h 44"/>
              <a:gd name="T4" fmla="*/ 11 w 37"/>
              <a:gd name="T5" fmla="*/ 1 h 44"/>
              <a:gd name="T6" fmla="*/ 9 w 37"/>
              <a:gd name="T7" fmla="*/ 3 h 44"/>
              <a:gd name="T8" fmla="*/ 5 w 37"/>
              <a:gd name="T9" fmla="*/ 5 h 44"/>
              <a:gd name="T10" fmla="*/ 4 w 37"/>
              <a:gd name="T11" fmla="*/ 9 h 44"/>
              <a:gd name="T12" fmla="*/ 2 w 37"/>
              <a:gd name="T13" fmla="*/ 12 h 44"/>
              <a:gd name="T14" fmla="*/ 0 w 37"/>
              <a:gd name="T15" fmla="*/ 16 h 44"/>
              <a:gd name="T16" fmla="*/ 0 w 37"/>
              <a:gd name="T17" fmla="*/ 22 h 44"/>
              <a:gd name="T18" fmla="*/ 0 w 37"/>
              <a:gd name="T19" fmla="*/ 25 h 44"/>
              <a:gd name="T20" fmla="*/ 2 w 37"/>
              <a:gd name="T21" fmla="*/ 31 h 44"/>
              <a:gd name="T22" fmla="*/ 4 w 37"/>
              <a:gd name="T23" fmla="*/ 34 h 44"/>
              <a:gd name="T24" fmla="*/ 5 w 37"/>
              <a:gd name="T25" fmla="*/ 38 h 44"/>
              <a:gd name="T26" fmla="*/ 9 w 37"/>
              <a:gd name="T27" fmla="*/ 40 h 44"/>
              <a:gd name="T28" fmla="*/ 11 w 37"/>
              <a:gd name="T29" fmla="*/ 42 h 44"/>
              <a:gd name="T30" fmla="*/ 15 w 37"/>
              <a:gd name="T31" fmla="*/ 44 h 44"/>
              <a:gd name="T32" fmla="*/ 18 w 37"/>
              <a:gd name="T33" fmla="*/ 44 h 44"/>
              <a:gd name="T34" fmla="*/ 22 w 37"/>
              <a:gd name="T35" fmla="*/ 44 h 44"/>
              <a:gd name="T36" fmla="*/ 26 w 37"/>
              <a:gd name="T37" fmla="*/ 42 h 44"/>
              <a:gd name="T38" fmla="*/ 28 w 37"/>
              <a:gd name="T39" fmla="*/ 40 h 44"/>
              <a:gd name="T40" fmla="*/ 31 w 37"/>
              <a:gd name="T41" fmla="*/ 38 h 44"/>
              <a:gd name="T42" fmla="*/ 33 w 37"/>
              <a:gd name="T43" fmla="*/ 34 h 44"/>
              <a:gd name="T44" fmla="*/ 35 w 37"/>
              <a:gd name="T45" fmla="*/ 31 h 44"/>
              <a:gd name="T46" fmla="*/ 37 w 37"/>
              <a:gd name="T47" fmla="*/ 25 h 44"/>
              <a:gd name="T48" fmla="*/ 37 w 37"/>
              <a:gd name="T49" fmla="*/ 22 h 44"/>
              <a:gd name="T50" fmla="*/ 37 w 37"/>
              <a:gd name="T51" fmla="*/ 16 h 44"/>
              <a:gd name="T52" fmla="*/ 35 w 37"/>
              <a:gd name="T53" fmla="*/ 12 h 44"/>
              <a:gd name="T54" fmla="*/ 33 w 37"/>
              <a:gd name="T55" fmla="*/ 9 h 44"/>
              <a:gd name="T56" fmla="*/ 31 w 37"/>
              <a:gd name="T57" fmla="*/ 5 h 44"/>
              <a:gd name="T58" fmla="*/ 28 w 37"/>
              <a:gd name="T59" fmla="*/ 3 h 44"/>
              <a:gd name="T60" fmla="*/ 26 w 37"/>
              <a:gd name="T61" fmla="*/ 1 h 44"/>
              <a:gd name="T62" fmla="*/ 22 w 37"/>
              <a:gd name="T63" fmla="*/ 0 h 44"/>
              <a:gd name="T64" fmla="*/ 18 w 37"/>
              <a:gd name="T65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7" h="44">
                <a:moveTo>
                  <a:pt x="18" y="0"/>
                </a:moveTo>
                <a:lnTo>
                  <a:pt x="15" y="0"/>
                </a:lnTo>
                <a:lnTo>
                  <a:pt x="11" y="1"/>
                </a:lnTo>
                <a:lnTo>
                  <a:pt x="9" y="3"/>
                </a:lnTo>
                <a:lnTo>
                  <a:pt x="5" y="5"/>
                </a:lnTo>
                <a:lnTo>
                  <a:pt x="4" y="9"/>
                </a:lnTo>
                <a:lnTo>
                  <a:pt x="2" y="12"/>
                </a:lnTo>
                <a:lnTo>
                  <a:pt x="0" y="16"/>
                </a:lnTo>
                <a:lnTo>
                  <a:pt x="0" y="22"/>
                </a:lnTo>
                <a:lnTo>
                  <a:pt x="0" y="25"/>
                </a:lnTo>
                <a:lnTo>
                  <a:pt x="2" y="31"/>
                </a:lnTo>
                <a:lnTo>
                  <a:pt x="4" y="34"/>
                </a:lnTo>
                <a:lnTo>
                  <a:pt x="5" y="38"/>
                </a:lnTo>
                <a:lnTo>
                  <a:pt x="9" y="40"/>
                </a:lnTo>
                <a:lnTo>
                  <a:pt x="11" y="42"/>
                </a:lnTo>
                <a:lnTo>
                  <a:pt x="15" y="44"/>
                </a:lnTo>
                <a:lnTo>
                  <a:pt x="18" y="44"/>
                </a:lnTo>
                <a:lnTo>
                  <a:pt x="22" y="44"/>
                </a:lnTo>
                <a:lnTo>
                  <a:pt x="26" y="42"/>
                </a:lnTo>
                <a:lnTo>
                  <a:pt x="28" y="40"/>
                </a:lnTo>
                <a:lnTo>
                  <a:pt x="31" y="38"/>
                </a:lnTo>
                <a:lnTo>
                  <a:pt x="33" y="34"/>
                </a:lnTo>
                <a:lnTo>
                  <a:pt x="35" y="31"/>
                </a:lnTo>
                <a:lnTo>
                  <a:pt x="37" y="25"/>
                </a:lnTo>
                <a:lnTo>
                  <a:pt x="37" y="22"/>
                </a:lnTo>
                <a:lnTo>
                  <a:pt x="37" y="16"/>
                </a:lnTo>
                <a:lnTo>
                  <a:pt x="35" y="12"/>
                </a:lnTo>
                <a:lnTo>
                  <a:pt x="33" y="9"/>
                </a:lnTo>
                <a:lnTo>
                  <a:pt x="31" y="5"/>
                </a:lnTo>
                <a:lnTo>
                  <a:pt x="28" y="3"/>
                </a:lnTo>
                <a:lnTo>
                  <a:pt x="26" y="1"/>
                </a:lnTo>
                <a:lnTo>
                  <a:pt x="22" y="0"/>
                </a:lnTo>
                <a:lnTo>
                  <a:pt x="18" y="0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820" name="Freeform 2476"/>
          <p:cNvSpPr>
            <a:spLocks/>
          </p:cNvSpPr>
          <p:nvPr/>
        </p:nvSpPr>
        <p:spPr bwMode="auto">
          <a:xfrm>
            <a:off x="728663" y="1497013"/>
            <a:ext cx="511175" cy="627062"/>
          </a:xfrm>
          <a:custGeom>
            <a:avLst/>
            <a:gdLst>
              <a:gd name="T0" fmla="*/ 35 w 645"/>
              <a:gd name="T1" fmla="*/ 274 h 790"/>
              <a:gd name="T2" fmla="*/ 13 w 645"/>
              <a:gd name="T3" fmla="*/ 305 h 790"/>
              <a:gd name="T4" fmla="*/ 0 w 645"/>
              <a:gd name="T5" fmla="*/ 351 h 790"/>
              <a:gd name="T6" fmla="*/ 4 w 645"/>
              <a:gd name="T7" fmla="*/ 412 h 790"/>
              <a:gd name="T8" fmla="*/ 31 w 645"/>
              <a:gd name="T9" fmla="*/ 465 h 790"/>
              <a:gd name="T10" fmla="*/ 18 w 645"/>
              <a:gd name="T11" fmla="*/ 498 h 790"/>
              <a:gd name="T12" fmla="*/ 13 w 645"/>
              <a:gd name="T13" fmla="*/ 549 h 790"/>
              <a:gd name="T14" fmla="*/ 24 w 645"/>
              <a:gd name="T15" fmla="*/ 599 h 790"/>
              <a:gd name="T16" fmla="*/ 48 w 645"/>
              <a:gd name="T17" fmla="*/ 634 h 790"/>
              <a:gd name="T18" fmla="*/ 79 w 645"/>
              <a:gd name="T19" fmla="*/ 647 h 790"/>
              <a:gd name="T20" fmla="*/ 99 w 645"/>
              <a:gd name="T21" fmla="*/ 678 h 790"/>
              <a:gd name="T22" fmla="*/ 129 w 645"/>
              <a:gd name="T23" fmla="*/ 717 h 790"/>
              <a:gd name="T24" fmla="*/ 164 w 645"/>
              <a:gd name="T25" fmla="*/ 741 h 790"/>
              <a:gd name="T26" fmla="*/ 202 w 645"/>
              <a:gd name="T27" fmla="*/ 742 h 790"/>
              <a:gd name="T28" fmla="*/ 239 w 645"/>
              <a:gd name="T29" fmla="*/ 722 h 790"/>
              <a:gd name="T30" fmla="*/ 257 w 645"/>
              <a:gd name="T31" fmla="*/ 741 h 790"/>
              <a:gd name="T32" fmla="*/ 281 w 645"/>
              <a:gd name="T33" fmla="*/ 772 h 790"/>
              <a:gd name="T34" fmla="*/ 311 w 645"/>
              <a:gd name="T35" fmla="*/ 788 h 790"/>
              <a:gd name="T36" fmla="*/ 346 w 645"/>
              <a:gd name="T37" fmla="*/ 788 h 790"/>
              <a:gd name="T38" fmla="*/ 382 w 645"/>
              <a:gd name="T39" fmla="*/ 765 h 790"/>
              <a:gd name="T40" fmla="*/ 412 w 645"/>
              <a:gd name="T41" fmla="*/ 720 h 790"/>
              <a:gd name="T42" fmla="*/ 425 w 645"/>
              <a:gd name="T43" fmla="*/ 673 h 790"/>
              <a:gd name="T44" fmla="*/ 454 w 645"/>
              <a:gd name="T45" fmla="*/ 691 h 790"/>
              <a:gd name="T46" fmla="*/ 489 w 645"/>
              <a:gd name="T47" fmla="*/ 691 h 790"/>
              <a:gd name="T48" fmla="*/ 526 w 645"/>
              <a:gd name="T49" fmla="*/ 662 h 790"/>
              <a:gd name="T50" fmla="*/ 552 w 645"/>
              <a:gd name="T51" fmla="*/ 606 h 790"/>
              <a:gd name="T52" fmla="*/ 557 w 645"/>
              <a:gd name="T53" fmla="*/ 551 h 790"/>
              <a:gd name="T54" fmla="*/ 599 w 645"/>
              <a:gd name="T55" fmla="*/ 524 h 790"/>
              <a:gd name="T56" fmla="*/ 631 w 645"/>
              <a:gd name="T57" fmla="*/ 470 h 790"/>
              <a:gd name="T58" fmla="*/ 644 w 645"/>
              <a:gd name="T59" fmla="*/ 399 h 790"/>
              <a:gd name="T60" fmla="*/ 640 w 645"/>
              <a:gd name="T61" fmla="*/ 329 h 790"/>
              <a:gd name="T62" fmla="*/ 623 w 645"/>
              <a:gd name="T63" fmla="*/ 279 h 790"/>
              <a:gd name="T64" fmla="*/ 629 w 645"/>
              <a:gd name="T65" fmla="*/ 217 h 790"/>
              <a:gd name="T66" fmla="*/ 620 w 645"/>
              <a:gd name="T67" fmla="*/ 165 h 790"/>
              <a:gd name="T68" fmla="*/ 599 w 645"/>
              <a:gd name="T69" fmla="*/ 123 h 790"/>
              <a:gd name="T70" fmla="*/ 572 w 645"/>
              <a:gd name="T71" fmla="*/ 99 h 790"/>
              <a:gd name="T72" fmla="*/ 563 w 645"/>
              <a:gd name="T73" fmla="*/ 59 h 790"/>
              <a:gd name="T74" fmla="*/ 542 w 645"/>
              <a:gd name="T75" fmla="*/ 20 h 790"/>
              <a:gd name="T76" fmla="*/ 513 w 645"/>
              <a:gd name="T77" fmla="*/ 2 h 790"/>
              <a:gd name="T78" fmla="*/ 476 w 645"/>
              <a:gd name="T79" fmla="*/ 5 h 790"/>
              <a:gd name="T80" fmla="*/ 445 w 645"/>
              <a:gd name="T81" fmla="*/ 42 h 790"/>
              <a:gd name="T82" fmla="*/ 421 w 645"/>
              <a:gd name="T83" fmla="*/ 11 h 790"/>
              <a:gd name="T84" fmla="*/ 388 w 645"/>
              <a:gd name="T85" fmla="*/ 0 h 790"/>
              <a:gd name="T86" fmla="*/ 366 w 645"/>
              <a:gd name="T87" fmla="*/ 9 h 790"/>
              <a:gd name="T88" fmla="*/ 338 w 645"/>
              <a:gd name="T89" fmla="*/ 46 h 790"/>
              <a:gd name="T90" fmla="*/ 316 w 645"/>
              <a:gd name="T91" fmla="*/ 38 h 790"/>
              <a:gd name="T92" fmla="*/ 279 w 645"/>
              <a:gd name="T93" fmla="*/ 24 h 790"/>
              <a:gd name="T94" fmla="*/ 252 w 645"/>
              <a:gd name="T95" fmla="*/ 31 h 790"/>
              <a:gd name="T96" fmla="*/ 230 w 645"/>
              <a:gd name="T97" fmla="*/ 51 h 790"/>
              <a:gd name="T98" fmla="*/ 208 w 645"/>
              <a:gd name="T99" fmla="*/ 93 h 790"/>
              <a:gd name="T100" fmla="*/ 176 w 645"/>
              <a:gd name="T101" fmla="*/ 75 h 790"/>
              <a:gd name="T102" fmla="*/ 136 w 645"/>
              <a:gd name="T103" fmla="*/ 75 h 790"/>
              <a:gd name="T104" fmla="*/ 94 w 645"/>
              <a:gd name="T105" fmla="*/ 110 h 790"/>
              <a:gd name="T106" fmla="*/ 64 w 645"/>
              <a:gd name="T107" fmla="*/ 174 h 790"/>
              <a:gd name="T108" fmla="*/ 57 w 645"/>
              <a:gd name="T109" fmla="*/ 252 h 7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645" h="790">
                <a:moveTo>
                  <a:pt x="57" y="263"/>
                </a:moveTo>
                <a:lnTo>
                  <a:pt x="51" y="264"/>
                </a:lnTo>
                <a:lnTo>
                  <a:pt x="46" y="266"/>
                </a:lnTo>
                <a:lnTo>
                  <a:pt x="40" y="270"/>
                </a:lnTo>
                <a:lnTo>
                  <a:pt x="35" y="274"/>
                </a:lnTo>
                <a:lnTo>
                  <a:pt x="29" y="279"/>
                </a:lnTo>
                <a:lnTo>
                  <a:pt x="24" y="285"/>
                </a:lnTo>
                <a:lnTo>
                  <a:pt x="20" y="290"/>
                </a:lnTo>
                <a:lnTo>
                  <a:pt x="16" y="298"/>
                </a:lnTo>
                <a:lnTo>
                  <a:pt x="13" y="305"/>
                </a:lnTo>
                <a:lnTo>
                  <a:pt x="9" y="314"/>
                </a:lnTo>
                <a:lnTo>
                  <a:pt x="5" y="321"/>
                </a:lnTo>
                <a:lnTo>
                  <a:pt x="4" y="331"/>
                </a:lnTo>
                <a:lnTo>
                  <a:pt x="2" y="340"/>
                </a:lnTo>
                <a:lnTo>
                  <a:pt x="0" y="351"/>
                </a:lnTo>
                <a:lnTo>
                  <a:pt x="0" y="360"/>
                </a:lnTo>
                <a:lnTo>
                  <a:pt x="0" y="371"/>
                </a:lnTo>
                <a:lnTo>
                  <a:pt x="0" y="386"/>
                </a:lnTo>
                <a:lnTo>
                  <a:pt x="2" y="399"/>
                </a:lnTo>
                <a:lnTo>
                  <a:pt x="4" y="412"/>
                </a:lnTo>
                <a:lnTo>
                  <a:pt x="7" y="424"/>
                </a:lnTo>
                <a:lnTo>
                  <a:pt x="13" y="437"/>
                </a:lnTo>
                <a:lnTo>
                  <a:pt x="18" y="448"/>
                </a:lnTo>
                <a:lnTo>
                  <a:pt x="24" y="457"/>
                </a:lnTo>
                <a:lnTo>
                  <a:pt x="31" y="465"/>
                </a:lnTo>
                <a:lnTo>
                  <a:pt x="31" y="463"/>
                </a:lnTo>
                <a:lnTo>
                  <a:pt x="27" y="472"/>
                </a:lnTo>
                <a:lnTo>
                  <a:pt x="24" y="480"/>
                </a:lnTo>
                <a:lnTo>
                  <a:pt x="20" y="489"/>
                </a:lnTo>
                <a:lnTo>
                  <a:pt x="18" y="498"/>
                </a:lnTo>
                <a:lnTo>
                  <a:pt x="16" y="507"/>
                </a:lnTo>
                <a:lnTo>
                  <a:pt x="15" y="518"/>
                </a:lnTo>
                <a:lnTo>
                  <a:pt x="13" y="527"/>
                </a:lnTo>
                <a:lnTo>
                  <a:pt x="13" y="538"/>
                </a:lnTo>
                <a:lnTo>
                  <a:pt x="13" y="549"/>
                </a:lnTo>
                <a:lnTo>
                  <a:pt x="15" y="560"/>
                </a:lnTo>
                <a:lnTo>
                  <a:pt x="16" y="570"/>
                </a:lnTo>
                <a:lnTo>
                  <a:pt x="18" y="581"/>
                </a:lnTo>
                <a:lnTo>
                  <a:pt x="22" y="590"/>
                </a:lnTo>
                <a:lnTo>
                  <a:pt x="24" y="599"/>
                </a:lnTo>
                <a:lnTo>
                  <a:pt x="27" y="606"/>
                </a:lnTo>
                <a:lnTo>
                  <a:pt x="33" y="614"/>
                </a:lnTo>
                <a:lnTo>
                  <a:pt x="37" y="621"/>
                </a:lnTo>
                <a:lnTo>
                  <a:pt x="42" y="628"/>
                </a:lnTo>
                <a:lnTo>
                  <a:pt x="48" y="634"/>
                </a:lnTo>
                <a:lnTo>
                  <a:pt x="53" y="638"/>
                </a:lnTo>
                <a:lnTo>
                  <a:pt x="59" y="641"/>
                </a:lnTo>
                <a:lnTo>
                  <a:pt x="66" y="645"/>
                </a:lnTo>
                <a:lnTo>
                  <a:pt x="72" y="645"/>
                </a:lnTo>
                <a:lnTo>
                  <a:pt x="79" y="647"/>
                </a:lnTo>
                <a:lnTo>
                  <a:pt x="86" y="645"/>
                </a:lnTo>
                <a:lnTo>
                  <a:pt x="86" y="647"/>
                </a:lnTo>
                <a:lnTo>
                  <a:pt x="90" y="658"/>
                </a:lnTo>
                <a:lnTo>
                  <a:pt x="94" y="667"/>
                </a:lnTo>
                <a:lnTo>
                  <a:pt x="99" y="678"/>
                </a:lnTo>
                <a:lnTo>
                  <a:pt x="105" y="687"/>
                </a:lnTo>
                <a:lnTo>
                  <a:pt x="110" y="695"/>
                </a:lnTo>
                <a:lnTo>
                  <a:pt x="116" y="704"/>
                </a:lnTo>
                <a:lnTo>
                  <a:pt x="121" y="711"/>
                </a:lnTo>
                <a:lnTo>
                  <a:pt x="129" y="717"/>
                </a:lnTo>
                <a:lnTo>
                  <a:pt x="134" y="724"/>
                </a:lnTo>
                <a:lnTo>
                  <a:pt x="142" y="728"/>
                </a:lnTo>
                <a:lnTo>
                  <a:pt x="149" y="733"/>
                </a:lnTo>
                <a:lnTo>
                  <a:pt x="156" y="737"/>
                </a:lnTo>
                <a:lnTo>
                  <a:pt x="164" y="741"/>
                </a:lnTo>
                <a:lnTo>
                  <a:pt x="171" y="742"/>
                </a:lnTo>
                <a:lnTo>
                  <a:pt x="178" y="742"/>
                </a:lnTo>
                <a:lnTo>
                  <a:pt x="186" y="744"/>
                </a:lnTo>
                <a:lnTo>
                  <a:pt x="193" y="742"/>
                </a:lnTo>
                <a:lnTo>
                  <a:pt x="202" y="742"/>
                </a:lnTo>
                <a:lnTo>
                  <a:pt x="210" y="739"/>
                </a:lnTo>
                <a:lnTo>
                  <a:pt x="217" y="737"/>
                </a:lnTo>
                <a:lnTo>
                  <a:pt x="224" y="733"/>
                </a:lnTo>
                <a:lnTo>
                  <a:pt x="232" y="728"/>
                </a:lnTo>
                <a:lnTo>
                  <a:pt x="239" y="722"/>
                </a:lnTo>
                <a:lnTo>
                  <a:pt x="245" y="717"/>
                </a:lnTo>
                <a:lnTo>
                  <a:pt x="245" y="717"/>
                </a:lnTo>
                <a:lnTo>
                  <a:pt x="248" y="724"/>
                </a:lnTo>
                <a:lnTo>
                  <a:pt x="252" y="733"/>
                </a:lnTo>
                <a:lnTo>
                  <a:pt x="257" y="741"/>
                </a:lnTo>
                <a:lnTo>
                  <a:pt x="261" y="748"/>
                </a:lnTo>
                <a:lnTo>
                  <a:pt x="267" y="753"/>
                </a:lnTo>
                <a:lnTo>
                  <a:pt x="270" y="761"/>
                </a:lnTo>
                <a:lnTo>
                  <a:pt x="276" y="766"/>
                </a:lnTo>
                <a:lnTo>
                  <a:pt x="281" y="772"/>
                </a:lnTo>
                <a:lnTo>
                  <a:pt x="287" y="776"/>
                </a:lnTo>
                <a:lnTo>
                  <a:pt x="292" y="779"/>
                </a:lnTo>
                <a:lnTo>
                  <a:pt x="298" y="783"/>
                </a:lnTo>
                <a:lnTo>
                  <a:pt x="303" y="787"/>
                </a:lnTo>
                <a:lnTo>
                  <a:pt x="311" y="788"/>
                </a:lnTo>
                <a:lnTo>
                  <a:pt x="316" y="790"/>
                </a:lnTo>
                <a:lnTo>
                  <a:pt x="322" y="790"/>
                </a:lnTo>
                <a:lnTo>
                  <a:pt x="329" y="790"/>
                </a:lnTo>
                <a:lnTo>
                  <a:pt x="336" y="790"/>
                </a:lnTo>
                <a:lnTo>
                  <a:pt x="346" y="788"/>
                </a:lnTo>
                <a:lnTo>
                  <a:pt x="353" y="787"/>
                </a:lnTo>
                <a:lnTo>
                  <a:pt x="360" y="783"/>
                </a:lnTo>
                <a:lnTo>
                  <a:pt x="368" y="777"/>
                </a:lnTo>
                <a:lnTo>
                  <a:pt x="375" y="772"/>
                </a:lnTo>
                <a:lnTo>
                  <a:pt x="382" y="765"/>
                </a:lnTo>
                <a:lnTo>
                  <a:pt x="390" y="757"/>
                </a:lnTo>
                <a:lnTo>
                  <a:pt x="395" y="750"/>
                </a:lnTo>
                <a:lnTo>
                  <a:pt x="401" y="741"/>
                </a:lnTo>
                <a:lnTo>
                  <a:pt x="406" y="731"/>
                </a:lnTo>
                <a:lnTo>
                  <a:pt x="412" y="720"/>
                </a:lnTo>
                <a:lnTo>
                  <a:pt x="416" y="709"/>
                </a:lnTo>
                <a:lnTo>
                  <a:pt x="419" y="696"/>
                </a:lnTo>
                <a:lnTo>
                  <a:pt x="423" y="684"/>
                </a:lnTo>
                <a:lnTo>
                  <a:pt x="425" y="671"/>
                </a:lnTo>
                <a:lnTo>
                  <a:pt x="425" y="673"/>
                </a:lnTo>
                <a:lnTo>
                  <a:pt x="430" y="676"/>
                </a:lnTo>
                <a:lnTo>
                  <a:pt x="436" y="682"/>
                </a:lnTo>
                <a:lnTo>
                  <a:pt x="441" y="685"/>
                </a:lnTo>
                <a:lnTo>
                  <a:pt x="447" y="689"/>
                </a:lnTo>
                <a:lnTo>
                  <a:pt x="454" y="691"/>
                </a:lnTo>
                <a:lnTo>
                  <a:pt x="460" y="693"/>
                </a:lnTo>
                <a:lnTo>
                  <a:pt x="465" y="693"/>
                </a:lnTo>
                <a:lnTo>
                  <a:pt x="471" y="695"/>
                </a:lnTo>
                <a:lnTo>
                  <a:pt x="480" y="693"/>
                </a:lnTo>
                <a:lnTo>
                  <a:pt x="489" y="691"/>
                </a:lnTo>
                <a:lnTo>
                  <a:pt x="496" y="687"/>
                </a:lnTo>
                <a:lnTo>
                  <a:pt x="506" y="684"/>
                </a:lnTo>
                <a:lnTo>
                  <a:pt x="513" y="676"/>
                </a:lnTo>
                <a:lnTo>
                  <a:pt x="520" y="669"/>
                </a:lnTo>
                <a:lnTo>
                  <a:pt x="526" y="662"/>
                </a:lnTo>
                <a:lnTo>
                  <a:pt x="531" y="652"/>
                </a:lnTo>
                <a:lnTo>
                  <a:pt x="537" y="641"/>
                </a:lnTo>
                <a:lnTo>
                  <a:pt x="542" y="630"/>
                </a:lnTo>
                <a:lnTo>
                  <a:pt x="548" y="619"/>
                </a:lnTo>
                <a:lnTo>
                  <a:pt x="552" y="606"/>
                </a:lnTo>
                <a:lnTo>
                  <a:pt x="554" y="594"/>
                </a:lnTo>
                <a:lnTo>
                  <a:pt x="555" y="579"/>
                </a:lnTo>
                <a:lnTo>
                  <a:pt x="557" y="566"/>
                </a:lnTo>
                <a:lnTo>
                  <a:pt x="557" y="551"/>
                </a:lnTo>
                <a:lnTo>
                  <a:pt x="557" y="551"/>
                </a:lnTo>
                <a:lnTo>
                  <a:pt x="566" y="548"/>
                </a:lnTo>
                <a:lnTo>
                  <a:pt x="576" y="544"/>
                </a:lnTo>
                <a:lnTo>
                  <a:pt x="585" y="538"/>
                </a:lnTo>
                <a:lnTo>
                  <a:pt x="592" y="531"/>
                </a:lnTo>
                <a:lnTo>
                  <a:pt x="599" y="524"/>
                </a:lnTo>
                <a:lnTo>
                  <a:pt x="607" y="514"/>
                </a:lnTo>
                <a:lnTo>
                  <a:pt x="614" y="505"/>
                </a:lnTo>
                <a:lnTo>
                  <a:pt x="620" y="494"/>
                </a:lnTo>
                <a:lnTo>
                  <a:pt x="625" y="481"/>
                </a:lnTo>
                <a:lnTo>
                  <a:pt x="631" y="470"/>
                </a:lnTo>
                <a:lnTo>
                  <a:pt x="634" y="457"/>
                </a:lnTo>
                <a:lnTo>
                  <a:pt x="638" y="443"/>
                </a:lnTo>
                <a:lnTo>
                  <a:pt x="640" y="428"/>
                </a:lnTo>
                <a:lnTo>
                  <a:pt x="644" y="413"/>
                </a:lnTo>
                <a:lnTo>
                  <a:pt x="644" y="399"/>
                </a:lnTo>
                <a:lnTo>
                  <a:pt x="645" y="384"/>
                </a:lnTo>
                <a:lnTo>
                  <a:pt x="644" y="369"/>
                </a:lnTo>
                <a:lnTo>
                  <a:pt x="644" y="355"/>
                </a:lnTo>
                <a:lnTo>
                  <a:pt x="642" y="342"/>
                </a:lnTo>
                <a:lnTo>
                  <a:pt x="640" y="329"/>
                </a:lnTo>
                <a:lnTo>
                  <a:pt x="636" y="316"/>
                </a:lnTo>
                <a:lnTo>
                  <a:pt x="633" y="303"/>
                </a:lnTo>
                <a:lnTo>
                  <a:pt x="629" y="292"/>
                </a:lnTo>
                <a:lnTo>
                  <a:pt x="623" y="279"/>
                </a:lnTo>
                <a:lnTo>
                  <a:pt x="623" y="279"/>
                </a:lnTo>
                <a:lnTo>
                  <a:pt x="627" y="268"/>
                </a:lnTo>
                <a:lnTo>
                  <a:pt x="629" y="253"/>
                </a:lnTo>
                <a:lnTo>
                  <a:pt x="629" y="241"/>
                </a:lnTo>
                <a:lnTo>
                  <a:pt x="631" y="228"/>
                </a:lnTo>
                <a:lnTo>
                  <a:pt x="629" y="217"/>
                </a:lnTo>
                <a:lnTo>
                  <a:pt x="629" y="206"/>
                </a:lnTo>
                <a:lnTo>
                  <a:pt x="627" y="195"/>
                </a:lnTo>
                <a:lnTo>
                  <a:pt x="625" y="184"/>
                </a:lnTo>
                <a:lnTo>
                  <a:pt x="623" y="174"/>
                </a:lnTo>
                <a:lnTo>
                  <a:pt x="620" y="165"/>
                </a:lnTo>
                <a:lnTo>
                  <a:pt x="618" y="156"/>
                </a:lnTo>
                <a:lnTo>
                  <a:pt x="614" y="147"/>
                </a:lnTo>
                <a:lnTo>
                  <a:pt x="609" y="138"/>
                </a:lnTo>
                <a:lnTo>
                  <a:pt x="605" y="130"/>
                </a:lnTo>
                <a:lnTo>
                  <a:pt x="599" y="123"/>
                </a:lnTo>
                <a:lnTo>
                  <a:pt x="596" y="117"/>
                </a:lnTo>
                <a:lnTo>
                  <a:pt x="590" y="112"/>
                </a:lnTo>
                <a:lnTo>
                  <a:pt x="583" y="106"/>
                </a:lnTo>
                <a:lnTo>
                  <a:pt x="577" y="103"/>
                </a:lnTo>
                <a:lnTo>
                  <a:pt x="572" y="99"/>
                </a:lnTo>
                <a:lnTo>
                  <a:pt x="572" y="99"/>
                </a:lnTo>
                <a:lnTo>
                  <a:pt x="570" y="88"/>
                </a:lnTo>
                <a:lnTo>
                  <a:pt x="568" y="77"/>
                </a:lnTo>
                <a:lnTo>
                  <a:pt x="566" y="68"/>
                </a:lnTo>
                <a:lnTo>
                  <a:pt x="563" y="59"/>
                </a:lnTo>
                <a:lnTo>
                  <a:pt x="559" y="49"/>
                </a:lnTo>
                <a:lnTo>
                  <a:pt x="555" y="42"/>
                </a:lnTo>
                <a:lnTo>
                  <a:pt x="552" y="35"/>
                </a:lnTo>
                <a:lnTo>
                  <a:pt x="546" y="27"/>
                </a:lnTo>
                <a:lnTo>
                  <a:pt x="542" y="20"/>
                </a:lnTo>
                <a:lnTo>
                  <a:pt x="537" y="14"/>
                </a:lnTo>
                <a:lnTo>
                  <a:pt x="531" y="11"/>
                </a:lnTo>
                <a:lnTo>
                  <a:pt x="526" y="7"/>
                </a:lnTo>
                <a:lnTo>
                  <a:pt x="519" y="3"/>
                </a:lnTo>
                <a:lnTo>
                  <a:pt x="513" y="2"/>
                </a:lnTo>
                <a:lnTo>
                  <a:pt x="506" y="0"/>
                </a:lnTo>
                <a:lnTo>
                  <a:pt x="500" y="0"/>
                </a:lnTo>
                <a:lnTo>
                  <a:pt x="493" y="0"/>
                </a:lnTo>
                <a:lnTo>
                  <a:pt x="484" y="2"/>
                </a:lnTo>
                <a:lnTo>
                  <a:pt x="476" y="5"/>
                </a:lnTo>
                <a:lnTo>
                  <a:pt x="469" y="11"/>
                </a:lnTo>
                <a:lnTo>
                  <a:pt x="463" y="16"/>
                </a:lnTo>
                <a:lnTo>
                  <a:pt x="456" y="24"/>
                </a:lnTo>
                <a:lnTo>
                  <a:pt x="451" y="33"/>
                </a:lnTo>
                <a:lnTo>
                  <a:pt x="445" y="42"/>
                </a:lnTo>
                <a:lnTo>
                  <a:pt x="445" y="42"/>
                </a:lnTo>
                <a:lnTo>
                  <a:pt x="439" y="33"/>
                </a:lnTo>
                <a:lnTo>
                  <a:pt x="434" y="24"/>
                </a:lnTo>
                <a:lnTo>
                  <a:pt x="428" y="16"/>
                </a:lnTo>
                <a:lnTo>
                  <a:pt x="421" y="11"/>
                </a:lnTo>
                <a:lnTo>
                  <a:pt x="416" y="5"/>
                </a:lnTo>
                <a:lnTo>
                  <a:pt x="408" y="2"/>
                </a:lnTo>
                <a:lnTo>
                  <a:pt x="401" y="0"/>
                </a:lnTo>
                <a:lnTo>
                  <a:pt x="393" y="0"/>
                </a:lnTo>
                <a:lnTo>
                  <a:pt x="388" y="0"/>
                </a:lnTo>
                <a:lnTo>
                  <a:pt x="384" y="0"/>
                </a:lnTo>
                <a:lnTo>
                  <a:pt x="379" y="2"/>
                </a:lnTo>
                <a:lnTo>
                  <a:pt x="375" y="3"/>
                </a:lnTo>
                <a:lnTo>
                  <a:pt x="371" y="5"/>
                </a:lnTo>
                <a:lnTo>
                  <a:pt x="366" y="9"/>
                </a:lnTo>
                <a:lnTo>
                  <a:pt x="362" y="11"/>
                </a:lnTo>
                <a:lnTo>
                  <a:pt x="359" y="14"/>
                </a:lnTo>
                <a:lnTo>
                  <a:pt x="351" y="24"/>
                </a:lnTo>
                <a:lnTo>
                  <a:pt x="346" y="35"/>
                </a:lnTo>
                <a:lnTo>
                  <a:pt x="338" y="46"/>
                </a:lnTo>
                <a:lnTo>
                  <a:pt x="335" y="59"/>
                </a:lnTo>
                <a:lnTo>
                  <a:pt x="335" y="60"/>
                </a:lnTo>
                <a:lnTo>
                  <a:pt x="329" y="53"/>
                </a:lnTo>
                <a:lnTo>
                  <a:pt x="322" y="44"/>
                </a:lnTo>
                <a:lnTo>
                  <a:pt x="316" y="38"/>
                </a:lnTo>
                <a:lnTo>
                  <a:pt x="309" y="33"/>
                </a:lnTo>
                <a:lnTo>
                  <a:pt x="302" y="29"/>
                </a:lnTo>
                <a:lnTo>
                  <a:pt x="294" y="25"/>
                </a:lnTo>
                <a:lnTo>
                  <a:pt x="287" y="24"/>
                </a:lnTo>
                <a:lnTo>
                  <a:pt x="279" y="24"/>
                </a:lnTo>
                <a:lnTo>
                  <a:pt x="274" y="24"/>
                </a:lnTo>
                <a:lnTo>
                  <a:pt x="268" y="24"/>
                </a:lnTo>
                <a:lnTo>
                  <a:pt x="263" y="25"/>
                </a:lnTo>
                <a:lnTo>
                  <a:pt x="257" y="27"/>
                </a:lnTo>
                <a:lnTo>
                  <a:pt x="252" y="31"/>
                </a:lnTo>
                <a:lnTo>
                  <a:pt x="246" y="33"/>
                </a:lnTo>
                <a:lnTo>
                  <a:pt x="243" y="38"/>
                </a:lnTo>
                <a:lnTo>
                  <a:pt x="237" y="42"/>
                </a:lnTo>
                <a:lnTo>
                  <a:pt x="233" y="48"/>
                </a:lnTo>
                <a:lnTo>
                  <a:pt x="230" y="51"/>
                </a:lnTo>
                <a:lnTo>
                  <a:pt x="224" y="59"/>
                </a:lnTo>
                <a:lnTo>
                  <a:pt x="221" y="64"/>
                </a:lnTo>
                <a:lnTo>
                  <a:pt x="215" y="79"/>
                </a:lnTo>
                <a:lnTo>
                  <a:pt x="208" y="93"/>
                </a:lnTo>
                <a:lnTo>
                  <a:pt x="208" y="93"/>
                </a:lnTo>
                <a:lnTo>
                  <a:pt x="202" y="90"/>
                </a:lnTo>
                <a:lnTo>
                  <a:pt x="197" y="84"/>
                </a:lnTo>
                <a:lnTo>
                  <a:pt x="189" y="81"/>
                </a:lnTo>
                <a:lnTo>
                  <a:pt x="184" y="77"/>
                </a:lnTo>
                <a:lnTo>
                  <a:pt x="176" y="75"/>
                </a:lnTo>
                <a:lnTo>
                  <a:pt x="171" y="73"/>
                </a:lnTo>
                <a:lnTo>
                  <a:pt x="164" y="71"/>
                </a:lnTo>
                <a:lnTo>
                  <a:pt x="156" y="71"/>
                </a:lnTo>
                <a:lnTo>
                  <a:pt x="147" y="71"/>
                </a:lnTo>
                <a:lnTo>
                  <a:pt x="136" y="75"/>
                </a:lnTo>
                <a:lnTo>
                  <a:pt x="127" y="79"/>
                </a:lnTo>
                <a:lnTo>
                  <a:pt x="118" y="84"/>
                </a:lnTo>
                <a:lnTo>
                  <a:pt x="108" y="92"/>
                </a:lnTo>
                <a:lnTo>
                  <a:pt x="101" y="101"/>
                </a:lnTo>
                <a:lnTo>
                  <a:pt x="94" y="110"/>
                </a:lnTo>
                <a:lnTo>
                  <a:pt x="86" y="121"/>
                </a:lnTo>
                <a:lnTo>
                  <a:pt x="79" y="132"/>
                </a:lnTo>
                <a:lnTo>
                  <a:pt x="73" y="145"/>
                </a:lnTo>
                <a:lnTo>
                  <a:pt x="68" y="160"/>
                </a:lnTo>
                <a:lnTo>
                  <a:pt x="64" y="174"/>
                </a:lnTo>
                <a:lnTo>
                  <a:pt x="61" y="189"/>
                </a:lnTo>
                <a:lnTo>
                  <a:pt x="59" y="206"/>
                </a:lnTo>
                <a:lnTo>
                  <a:pt x="57" y="222"/>
                </a:lnTo>
                <a:lnTo>
                  <a:pt x="57" y="241"/>
                </a:lnTo>
                <a:lnTo>
                  <a:pt x="57" y="252"/>
                </a:lnTo>
                <a:lnTo>
                  <a:pt x="57" y="263"/>
                </a:lnTo>
                <a:lnTo>
                  <a:pt x="57" y="263"/>
                </a:lnTo>
                <a:close/>
              </a:path>
            </a:pathLst>
          </a:custGeom>
          <a:solidFill>
            <a:srgbClr val="008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821" name="Freeform 2477"/>
          <p:cNvSpPr>
            <a:spLocks/>
          </p:cNvSpPr>
          <p:nvPr/>
        </p:nvSpPr>
        <p:spPr bwMode="auto">
          <a:xfrm>
            <a:off x="728663" y="1497013"/>
            <a:ext cx="511175" cy="627062"/>
          </a:xfrm>
          <a:custGeom>
            <a:avLst/>
            <a:gdLst>
              <a:gd name="T0" fmla="*/ 35 w 645"/>
              <a:gd name="T1" fmla="*/ 274 h 790"/>
              <a:gd name="T2" fmla="*/ 13 w 645"/>
              <a:gd name="T3" fmla="*/ 305 h 790"/>
              <a:gd name="T4" fmla="*/ 0 w 645"/>
              <a:gd name="T5" fmla="*/ 351 h 790"/>
              <a:gd name="T6" fmla="*/ 4 w 645"/>
              <a:gd name="T7" fmla="*/ 412 h 790"/>
              <a:gd name="T8" fmla="*/ 31 w 645"/>
              <a:gd name="T9" fmla="*/ 465 h 790"/>
              <a:gd name="T10" fmla="*/ 18 w 645"/>
              <a:gd name="T11" fmla="*/ 498 h 790"/>
              <a:gd name="T12" fmla="*/ 13 w 645"/>
              <a:gd name="T13" fmla="*/ 549 h 790"/>
              <a:gd name="T14" fmla="*/ 24 w 645"/>
              <a:gd name="T15" fmla="*/ 599 h 790"/>
              <a:gd name="T16" fmla="*/ 48 w 645"/>
              <a:gd name="T17" fmla="*/ 634 h 790"/>
              <a:gd name="T18" fmla="*/ 79 w 645"/>
              <a:gd name="T19" fmla="*/ 647 h 790"/>
              <a:gd name="T20" fmla="*/ 99 w 645"/>
              <a:gd name="T21" fmla="*/ 678 h 790"/>
              <a:gd name="T22" fmla="*/ 129 w 645"/>
              <a:gd name="T23" fmla="*/ 717 h 790"/>
              <a:gd name="T24" fmla="*/ 164 w 645"/>
              <a:gd name="T25" fmla="*/ 741 h 790"/>
              <a:gd name="T26" fmla="*/ 202 w 645"/>
              <a:gd name="T27" fmla="*/ 742 h 790"/>
              <a:gd name="T28" fmla="*/ 239 w 645"/>
              <a:gd name="T29" fmla="*/ 722 h 790"/>
              <a:gd name="T30" fmla="*/ 257 w 645"/>
              <a:gd name="T31" fmla="*/ 741 h 790"/>
              <a:gd name="T32" fmla="*/ 281 w 645"/>
              <a:gd name="T33" fmla="*/ 772 h 790"/>
              <a:gd name="T34" fmla="*/ 311 w 645"/>
              <a:gd name="T35" fmla="*/ 788 h 790"/>
              <a:gd name="T36" fmla="*/ 346 w 645"/>
              <a:gd name="T37" fmla="*/ 788 h 790"/>
              <a:gd name="T38" fmla="*/ 382 w 645"/>
              <a:gd name="T39" fmla="*/ 765 h 790"/>
              <a:gd name="T40" fmla="*/ 412 w 645"/>
              <a:gd name="T41" fmla="*/ 720 h 790"/>
              <a:gd name="T42" fmla="*/ 425 w 645"/>
              <a:gd name="T43" fmla="*/ 673 h 790"/>
              <a:gd name="T44" fmla="*/ 454 w 645"/>
              <a:gd name="T45" fmla="*/ 691 h 790"/>
              <a:gd name="T46" fmla="*/ 489 w 645"/>
              <a:gd name="T47" fmla="*/ 691 h 790"/>
              <a:gd name="T48" fmla="*/ 526 w 645"/>
              <a:gd name="T49" fmla="*/ 662 h 790"/>
              <a:gd name="T50" fmla="*/ 552 w 645"/>
              <a:gd name="T51" fmla="*/ 606 h 790"/>
              <a:gd name="T52" fmla="*/ 557 w 645"/>
              <a:gd name="T53" fmla="*/ 551 h 790"/>
              <a:gd name="T54" fmla="*/ 599 w 645"/>
              <a:gd name="T55" fmla="*/ 524 h 790"/>
              <a:gd name="T56" fmla="*/ 631 w 645"/>
              <a:gd name="T57" fmla="*/ 470 h 790"/>
              <a:gd name="T58" fmla="*/ 644 w 645"/>
              <a:gd name="T59" fmla="*/ 399 h 790"/>
              <a:gd name="T60" fmla="*/ 640 w 645"/>
              <a:gd name="T61" fmla="*/ 329 h 790"/>
              <a:gd name="T62" fmla="*/ 623 w 645"/>
              <a:gd name="T63" fmla="*/ 279 h 790"/>
              <a:gd name="T64" fmla="*/ 629 w 645"/>
              <a:gd name="T65" fmla="*/ 217 h 790"/>
              <a:gd name="T66" fmla="*/ 620 w 645"/>
              <a:gd name="T67" fmla="*/ 165 h 790"/>
              <a:gd name="T68" fmla="*/ 599 w 645"/>
              <a:gd name="T69" fmla="*/ 123 h 790"/>
              <a:gd name="T70" fmla="*/ 572 w 645"/>
              <a:gd name="T71" fmla="*/ 99 h 790"/>
              <a:gd name="T72" fmla="*/ 563 w 645"/>
              <a:gd name="T73" fmla="*/ 59 h 790"/>
              <a:gd name="T74" fmla="*/ 542 w 645"/>
              <a:gd name="T75" fmla="*/ 20 h 790"/>
              <a:gd name="T76" fmla="*/ 513 w 645"/>
              <a:gd name="T77" fmla="*/ 2 h 790"/>
              <a:gd name="T78" fmla="*/ 476 w 645"/>
              <a:gd name="T79" fmla="*/ 5 h 790"/>
              <a:gd name="T80" fmla="*/ 445 w 645"/>
              <a:gd name="T81" fmla="*/ 42 h 790"/>
              <a:gd name="T82" fmla="*/ 421 w 645"/>
              <a:gd name="T83" fmla="*/ 11 h 790"/>
              <a:gd name="T84" fmla="*/ 388 w 645"/>
              <a:gd name="T85" fmla="*/ 0 h 790"/>
              <a:gd name="T86" fmla="*/ 366 w 645"/>
              <a:gd name="T87" fmla="*/ 9 h 790"/>
              <a:gd name="T88" fmla="*/ 338 w 645"/>
              <a:gd name="T89" fmla="*/ 46 h 790"/>
              <a:gd name="T90" fmla="*/ 316 w 645"/>
              <a:gd name="T91" fmla="*/ 38 h 790"/>
              <a:gd name="T92" fmla="*/ 279 w 645"/>
              <a:gd name="T93" fmla="*/ 24 h 790"/>
              <a:gd name="T94" fmla="*/ 252 w 645"/>
              <a:gd name="T95" fmla="*/ 31 h 790"/>
              <a:gd name="T96" fmla="*/ 230 w 645"/>
              <a:gd name="T97" fmla="*/ 51 h 790"/>
              <a:gd name="T98" fmla="*/ 208 w 645"/>
              <a:gd name="T99" fmla="*/ 93 h 790"/>
              <a:gd name="T100" fmla="*/ 176 w 645"/>
              <a:gd name="T101" fmla="*/ 75 h 790"/>
              <a:gd name="T102" fmla="*/ 136 w 645"/>
              <a:gd name="T103" fmla="*/ 75 h 790"/>
              <a:gd name="T104" fmla="*/ 94 w 645"/>
              <a:gd name="T105" fmla="*/ 110 h 790"/>
              <a:gd name="T106" fmla="*/ 64 w 645"/>
              <a:gd name="T107" fmla="*/ 174 h 790"/>
              <a:gd name="T108" fmla="*/ 57 w 645"/>
              <a:gd name="T109" fmla="*/ 252 h 7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645" h="790">
                <a:moveTo>
                  <a:pt x="57" y="263"/>
                </a:moveTo>
                <a:lnTo>
                  <a:pt x="51" y="264"/>
                </a:lnTo>
                <a:lnTo>
                  <a:pt x="46" y="266"/>
                </a:lnTo>
                <a:lnTo>
                  <a:pt x="40" y="270"/>
                </a:lnTo>
                <a:lnTo>
                  <a:pt x="35" y="274"/>
                </a:lnTo>
                <a:lnTo>
                  <a:pt x="29" y="279"/>
                </a:lnTo>
                <a:lnTo>
                  <a:pt x="24" y="285"/>
                </a:lnTo>
                <a:lnTo>
                  <a:pt x="20" y="290"/>
                </a:lnTo>
                <a:lnTo>
                  <a:pt x="16" y="298"/>
                </a:lnTo>
                <a:lnTo>
                  <a:pt x="13" y="305"/>
                </a:lnTo>
                <a:lnTo>
                  <a:pt x="9" y="314"/>
                </a:lnTo>
                <a:lnTo>
                  <a:pt x="5" y="321"/>
                </a:lnTo>
                <a:lnTo>
                  <a:pt x="4" y="331"/>
                </a:lnTo>
                <a:lnTo>
                  <a:pt x="2" y="340"/>
                </a:lnTo>
                <a:lnTo>
                  <a:pt x="0" y="351"/>
                </a:lnTo>
                <a:lnTo>
                  <a:pt x="0" y="360"/>
                </a:lnTo>
                <a:lnTo>
                  <a:pt x="0" y="371"/>
                </a:lnTo>
                <a:lnTo>
                  <a:pt x="0" y="386"/>
                </a:lnTo>
                <a:lnTo>
                  <a:pt x="2" y="399"/>
                </a:lnTo>
                <a:lnTo>
                  <a:pt x="4" y="412"/>
                </a:lnTo>
                <a:lnTo>
                  <a:pt x="7" y="424"/>
                </a:lnTo>
                <a:lnTo>
                  <a:pt x="13" y="437"/>
                </a:lnTo>
                <a:lnTo>
                  <a:pt x="18" y="448"/>
                </a:lnTo>
                <a:lnTo>
                  <a:pt x="24" y="457"/>
                </a:lnTo>
                <a:lnTo>
                  <a:pt x="31" y="465"/>
                </a:lnTo>
                <a:lnTo>
                  <a:pt x="31" y="463"/>
                </a:lnTo>
                <a:lnTo>
                  <a:pt x="27" y="472"/>
                </a:lnTo>
                <a:lnTo>
                  <a:pt x="24" y="480"/>
                </a:lnTo>
                <a:lnTo>
                  <a:pt x="20" y="489"/>
                </a:lnTo>
                <a:lnTo>
                  <a:pt x="18" y="498"/>
                </a:lnTo>
                <a:lnTo>
                  <a:pt x="16" y="507"/>
                </a:lnTo>
                <a:lnTo>
                  <a:pt x="15" y="518"/>
                </a:lnTo>
                <a:lnTo>
                  <a:pt x="13" y="527"/>
                </a:lnTo>
                <a:lnTo>
                  <a:pt x="13" y="538"/>
                </a:lnTo>
                <a:lnTo>
                  <a:pt x="13" y="549"/>
                </a:lnTo>
                <a:lnTo>
                  <a:pt x="15" y="560"/>
                </a:lnTo>
                <a:lnTo>
                  <a:pt x="16" y="570"/>
                </a:lnTo>
                <a:lnTo>
                  <a:pt x="18" y="581"/>
                </a:lnTo>
                <a:lnTo>
                  <a:pt x="22" y="590"/>
                </a:lnTo>
                <a:lnTo>
                  <a:pt x="24" y="599"/>
                </a:lnTo>
                <a:lnTo>
                  <a:pt x="27" y="606"/>
                </a:lnTo>
                <a:lnTo>
                  <a:pt x="33" y="614"/>
                </a:lnTo>
                <a:lnTo>
                  <a:pt x="37" y="621"/>
                </a:lnTo>
                <a:lnTo>
                  <a:pt x="42" y="628"/>
                </a:lnTo>
                <a:lnTo>
                  <a:pt x="48" y="634"/>
                </a:lnTo>
                <a:lnTo>
                  <a:pt x="53" y="638"/>
                </a:lnTo>
                <a:lnTo>
                  <a:pt x="59" y="641"/>
                </a:lnTo>
                <a:lnTo>
                  <a:pt x="66" y="645"/>
                </a:lnTo>
                <a:lnTo>
                  <a:pt x="72" y="645"/>
                </a:lnTo>
                <a:lnTo>
                  <a:pt x="79" y="647"/>
                </a:lnTo>
                <a:lnTo>
                  <a:pt x="86" y="645"/>
                </a:lnTo>
                <a:lnTo>
                  <a:pt x="86" y="647"/>
                </a:lnTo>
                <a:lnTo>
                  <a:pt x="90" y="658"/>
                </a:lnTo>
                <a:lnTo>
                  <a:pt x="94" y="667"/>
                </a:lnTo>
                <a:lnTo>
                  <a:pt x="99" y="678"/>
                </a:lnTo>
                <a:lnTo>
                  <a:pt x="105" y="687"/>
                </a:lnTo>
                <a:lnTo>
                  <a:pt x="110" y="695"/>
                </a:lnTo>
                <a:lnTo>
                  <a:pt x="116" y="704"/>
                </a:lnTo>
                <a:lnTo>
                  <a:pt x="121" y="711"/>
                </a:lnTo>
                <a:lnTo>
                  <a:pt x="129" y="717"/>
                </a:lnTo>
                <a:lnTo>
                  <a:pt x="134" y="724"/>
                </a:lnTo>
                <a:lnTo>
                  <a:pt x="142" y="728"/>
                </a:lnTo>
                <a:lnTo>
                  <a:pt x="149" y="733"/>
                </a:lnTo>
                <a:lnTo>
                  <a:pt x="156" y="737"/>
                </a:lnTo>
                <a:lnTo>
                  <a:pt x="164" y="741"/>
                </a:lnTo>
                <a:lnTo>
                  <a:pt x="171" y="742"/>
                </a:lnTo>
                <a:lnTo>
                  <a:pt x="178" y="742"/>
                </a:lnTo>
                <a:lnTo>
                  <a:pt x="186" y="744"/>
                </a:lnTo>
                <a:lnTo>
                  <a:pt x="193" y="742"/>
                </a:lnTo>
                <a:lnTo>
                  <a:pt x="202" y="742"/>
                </a:lnTo>
                <a:lnTo>
                  <a:pt x="210" y="739"/>
                </a:lnTo>
                <a:lnTo>
                  <a:pt x="217" y="737"/>
                </a:lnTo>
                <a:lnTo>
                  <a:pt x="224" y="733"/>
                </a:lnTo>
                <a:lnTo>
                  <a:pt x="232" y="728"/>
                </a:lnTo>
                <a:lnTo>
                  <a:pt x="239" y="722"/>
                </a:lnTo>
                <a:lnTo>
                  <a:pt x="245" y="717"/>
                </a:lnTo>
                <a:lnTo>
                  <a:pt x="245" y="717"/>
                </a:lnTo>
                <a:lnTo>
                  <a:pt x="248" y="724"/>
                </a:lnTo>
                <a:lnTo>
                  <a:pt x="252" y="733"/>
                </a:lnTo>
                <a:lnTo>
                  <a:pt x="257" y="741"/>
                </a:lnTo>
                <a:lnTo>
                  <a:pt x="261" y="748"/>
                </a:lnTo>
                <a:lnTo>
                  <a:pt x="267" y="753"/>
                </a:lnTo>
                <a:lnTo>
                  <a:pt x="270" y="761"/>
                </a:lnTo>
                <a:lnTo>
                  <a:pt x="276" y="766"/>
                </a:lnTo>
                <a:lnTo>
                  <a:pt x="281" y="772"/>
                </a:lnTo>
                <a:lnTo>
                  <a:pt x="287" y="776"/>
                </a:lnTo>
                <a:lnTo>
                  <a:pt x="292" y="779"/>
                </a:lnTo>
                <a:lnTo>
                  <a:pt x="298" y="783"/>
                </a:lnTo>
                <a:lnTo>
                  <a:pt x="303" y="787"/>
                </a:lnTo>
                <a:lnTo>
                  <a:pt x="311" y="788"/>
                </a:lnTo>
                <a:lnTo>
                  <a:pt x="316" y="790"/>
                </a:lnTo>
                <a:lnTo>
                  <a:pt x="322" y="790"/>
                </a:lnTo>
                <a:lnTo>
                  <a:pt x="329" y="790"/>
                </a:lnTo>
                <a:lnTo>
                  <a:pt x="336" y="790"/>
                </a:lnTo>
                <a:lnTo>
                  <a:pt x="346" y="788"/>
                </a:lnTo>
                <a:lnTo>
                  <a:pt x="353" y="787"/>
                </a:lnTo>
                <a:lnTo>
                  <a:pt x="360" y="783"/>
                </a:lnTo>
                <a:lnTo>
                  <a:pt x="368" y="777"/>
                </a:lnTo>
                <a:lnTo>
                  <a:pt x="375" y="772"/>
                </a:lnTo>
                <a:lnTo>
                  <a:pt x="382" y="765"/>
                </a:lnTo>
                <a:lnTo>
                  <a:pt x="390" y="757"/>
                </a:lnTo>
                <a:lnTo>
                  <a:pt x="395" y="750"/>
                </a:lnTo>
                <a:lnTo>
                  <a:pt x="401" y="741"/>
                </a:lnTo>
                <a:lnTo>
                  <a:pt x="406" y="731"/>
                </a:lnTo>
                <a:lnTo>
                  <a:pt x="412" y="720"/>
                </a:lnTo>
                <a:lnTo>
                  <a:pt x="416" y="709"/>
                </a:lnTo>
                <a:lnTo>
                  <a:pt x="419" y="696"/>
                </a:lnTo>
                <a:lnTo>
                  <a:pt x="423" y="684"/>
                </a:lnTo>
                <a:lnTo>
                  <a:pt x="425" y="671"/>
                </a:lnTo>
                <a:lnTo>
                  <a:pt x="425" y="673"/>
                </a:lnTo>
                <a:lnTo>
                  <a:pt x="430" y="676"/>
                </a:lnTo>
                <a:lnTo>
                  <a:pt x="436" y="682"/>
                </a:lnTo>
                <a:lnTo>
                  <a:pt x="441" y="685"/>
                </a:lnTo>
                <a:lnTo>
                  <a:pt x="447" y="689"/>
                </a:lnTo>
                <a:lnTo>
                  <a:pt x="454" y="691"/>
                </a:lnTo>
                <a:lnTo>
                  <a:pt x="460" y="693"/>
                </a:lnTo>
                <a:lnTo>
                  <a:pt x="465" y="693"/>
                </a:lnTo>
                <a:lnTo>
                  <a:pt x="471" y="695"/>
                </a:lnTo>
                <a:lnTo>
                  <a:pt x="480" y="693"/>
                </a:lnTo>
                <a:lnTo>
                  <a:pt x="489" y="691"/>
                </a:lnTo>
                <a:lnTo>
                  <a:pt x="496" y="687"/>
                </a:lnTo>
                <a:lnTo>
                  <a:pt x="506" y="684"/>
                </a:lnTo>
                <a:lnTo>
                  <a:pt x="513" y="676"/>
                </a:lnTo>
                <a:lnTo>
                  <a:pt x="520" y="669"/>
                </a:lnTo>
                <a:lnTo>
                  <a:pt x="526" y="662"/>
                </a:lnTo>
                <a:lnTo>
                  <a:pt x="531" y="652"/>
                </a:lnTo>
                <a:lnTo>
                  <a:pt x="537" y="641"/>
                </a:lnTo>
                <a:lnTo>
                  <a:pt x="542" y="630"/>
                </a:lnTo>
                <a:lnTo>
                  <a:pt x="548" y="619"/>
                </a:lnTo>
                <a:lnTo>
                  <a:pt x="552" y="606"/>
                </a:lnTo>
                <a:lnTo>
                  <a:pt x="554" y="594"/>
                </a:lnTo>
                <a:lnTo>
                  <a:pt x="555" y="579"/>
                </a:lnTo>
                <a:lnTo>
                  <a:pt x="557" y="566"/>
                </a:lnTo>
                <a:lnTo>
                  <a:pt x="557" y="551"/>
                </a:lnTo>
                <a:lnTo>
                  <a:pt x="557" y="551"/>
                </a:lnTo>
                <a:lnTo>
                  <a:pt x="566" y="548"/>
                </a:lnTo>
                <a:lnTo>
                  <a:pt x="576" y="544"/>
                </a:lnTo>
                <a:lnTo>
                  <a:pt x="585" y="538"/>
                </a:lnTo>
                <a:lnTo>
                  <a:pt x="592" y="531"/>
                </a:lnTo>
                <a:lnTo>
                  <a:pt x="599" y="524"/>
                </a:lnTo>
                <a:lnTo>
                  <a:pt x="607" y="514"/>
                </a:lnTo>
                <a:lnTo>
                  <a:pt x="614" y="505"/>
                </a:lnTo>
                <a:lnTo>
                  <a:pt x="620" y="494"/>
                </a:lnTo>
                <a:lnTo>
                  <a:pt x="625" y="481"/>
                </a:lnTo>
                <a:lnTo>
                  <a:pt x="631" y="470"/>
                </a:lnTo>
                <a:lnTo>
                  <a:pt x="634" y="457"/>
                </a:lnTo>
                <a:lnTo>
                  <a:pt x="638" y="443"/>
                </a:lnTo>
                <a:lnTo>
                  <a:pt x="640" y="428"/>
                </a:lnTo>
                <a:lnTo>
                  <a:pt x="644" y="413"/>
                </a:lnTo>
                <a:lnTo>
                  <a:pt x="644" y="399"/>
                </a:lnTo>
                <a:lnTo>
                  <a:pt x="645" y="384"/>
                </a:lnTo>
                <a:lnTo>
                  <a:pt x="644" y="369"/>
                </a:lnTo>
                <a:lnTo>
                  <a:pt x="644" y="355"/>
                </a:lnTo>
                <a:lnTo>
                  <a:pt x="642" y="342"/>
                </a:lnTo>
                <a:lnTo>
                  <a:pt x="640" y="329"/>
                </a:lnTo>
                <a:lnTo>
                  <a:pt x="636" y="316"/>
                </a:lnTo>
                <a:lnTo>
                  <a:pt x="633" y="303"/>
                </a:lnTo>
                <a:lnTo>
                  <a:pt x="629" y="292"/>
                </a:lnTo>
                <a:lnTo>
                  <a:pt x="623" y="279"/>
                </a:lnTo>
                <a:lnTo>
                  <a:pt x="623" y="279"/>
                </a:lnTo>
                <a:lnTo>
                  <a:pt x="627" y="268"/>
                </a:lnTo>
                <a:lnTo>
                  <a:pt x="629" y="253"/>
                </a:lnTo>
                <a:lnTo>
                  <a:pt x="629" y="241"/>
                </a:lnTo>
                <a:lnTo>
                  <a:pt x="631" y="228"/>
                </a:lnTo>
                <a:lnTo>
                  <a:pt x="629" y="217"/>
                </a:lnTo>
                <a:lnTo>
                  <a:pt x="629" y="206"/>
                </a:lnTo>
                <a:lnTo>
                  <a:pt x="627" y="195"/>
                </a:lnTo>
                <a:lnTo>
                  <a:pt x="625" y="184"/>
                </a:lnTo>
                <a:lnTo>
                  <a:pt x="623" y="174"/>
                </a:lnTo>
                <a:lnTo>
                  <a:pt x="620" y="165"/>
                </a:lnTo>
                <a:lnTo>
                  <a:pt x="618" y="156"/>
                </a:lnTo>
                <a:lnTo>
                  <a:pt x="614" y="147"/>
                </a:lnTo>
                <a:lnTo>
                  <a:pt x="609" y="138"/>
                </a:lnTo>
                <a:lnTo>
                  <a:pt x="605" y="130"/>
                </a:lnTo>
                <a:lnTo>
                  <a:pt x="599" y="123"/>
                </a:lnTo>
                <a:lnTo>
                  <a:pt x="596" y="117"/>
                </a:lnTo>
                <a:lnTo>
                  <a:pt x="590" y="112"/>
                </a:lnTo>
                <a:lnTo>
                  <a:pt x="583" y="106"/>
                </a:lnTo>
                <a:lnTo>
                  <a:pt x="577" y="103"/>
                </a:lnTo>
                <a:lnTo>
                  <a:pt x="572" y="99"/>
                </a:lnTo>
                <a:lnTo>
                  <a:pt x="572" y="99"/>
                </a:lnTo>
                <a:lnTo>
                  <a:pt x="570" y="88"/>
                </a:lnTo>
                <a:lnTo>
                  <a:pt x="568" y="77"/>
                </a:lnTo>
                <a:lnTo>
                  <a:pt x="566" y="68"/>
                </a:lnTo>
                <a:lnTo>
                  <a:pt x="563" y="59"/>
                </a:lnTo>
                <a:lnTo>
                  <a:pt x="559" y="49"/>
                </a:lnTo>
                <a:lnTo>
                  <a:pt x="555" y="42"/>
                </a:lnTo>
                <a:lnTo>
                  <a:pt x="552" y="35"/>
                </a:lnTo>
                <a:lnTo>
                  <a:pt x="546" y="27"/>
                </a:lnTo>
                <a:lnTo>
                  <a:pt x="542" y="20"/>
                </a:lnTo>
                <a:lnTo>
                  <a:pt x="537" y="14"/>
                </a:lnTo>
                <a:lnTo>
                  <a:pt x="531" y="11"/>
                </a:lnTo>
                <a:lnTo>
                  <a:pt x="526" y="7"/>
                </a:lnTo>
                <a:lnTo>
                  <a:pt x="519" y="3"/>
                </a:lnTo>
                <a:lnTo>
                  <a:pt x="513" y="2"/>
                </a:lnTo>
                <a:lnTo>
                  <a:pt x="506" y="0"/>
                </a:lnTo>
                <a:lnTo>
                  <a:pt x="500" y="0"/>
                </a:lnTo>
                <a:lnTo>
                  <a:pt x="493" y="0"/>
                </a:lnTo>
                <a:lnTo>
                  <a:pt x="484" y="2"/>
                </a:lnTo>
                <a:lnTo>
                  <a:pt x="476" y="5"/>
                </a:lnTo>
                <a:lnTo>
                  <a:pt x="469" y="11"/>
                </a:lnTo>
                <a:lnTo>
                  <a:pt x="463" y="16"/>
                </a:lnTo>
                <a:lnTo>
                  <a:pt x="456" y="24"/>
                </a:lnTo>
                <a:lnTo>
                  <a:pt x="451" y="33"/>
                </a:lnTo>
                <a:lnTo>
                  <a:pt x="445" y="42"/>
                </a:lnTo>
                <a:lnTo>
                  <a:pt x="445" y="42"/>
                </a:lnTo>
                <a:lnTo>
                  <a:pt x="439" y="33"/>
                </a:lnTo>
                <a:lnTo>
                  <a:pt x="434" y="24"/>
                </a:lnTo>
                <a:lnTo>
                  <a:pt x="428" y="16"/>
                </a:lnTo>
                <a:lnTo>
                  <a:pt x="421" y="11"/>
                </a:lnTo>
                <a:lnTo>
                  <a:pt x="416" y="5"/>
                </a:lnTo>
                <a:lnTo>
                  <a:pt x="408" y="2"/>
                </a:lnTo>
                <a:lnTo>
                  <a:pt x="401" y="0"/>
                </a:lnTo>
                <a:lnTo>
                  <a:pt x="393" y="0"/>
                </a:lnTo>
                <a:lnTo>
                  <a:pt x="388" y="0"/>
                </a:lnTo>
                <a:lnTo>
                  <a:pt x="384" y="0"/>
                </a:lnTo>
                <a:lnTo>
                  <a:pt x="379" y="2"/>
                </a:lnTo>
                <a:lnTo>
                  <a:pt x="375" y="3"/>
                </a:lnTo>
                <a:lnTo>
                  <a:pt x="371" y="5"/>
                </a:lnTo>
                <a:lnTo>
                  <a:pt x="366" y="9"/>
                </a:lnTo>
                <a:lnTo>
                  <a:pt x="362" y="11"/>
                </a:lnTo>
                <a:lnTo>
                  <a:pt x="359" y="14"/>
                </a:lnTo>
                <a:lnTo>
                  <a:pt x="351" y="24"/>
                </a:lnTo>
                <a:lnTo>
                  <a:pt x="346" y="35"/>
                </a:lnTo>
                <a:lnTo>
                  <a:pt x="338" y="46"/>
                </a:lnTo>
                <a:lnTo>
                  <a:pt x="335" y="59"/>
                </a:lnTo>
                <a:lnTo>
                  <a:pt x="335" y="60"/>
                </a:lnTo>
                <a:lnTo>
                  <a:pt x="329" y="53"/>
                </a:lnTo>
                <a:lnTo>
                  <a:pt x="322" y="44"/>
                </a:lnTo>
                <a:lnTo>
                  <a:pt x="316" y="38"/>
                </a:lnTo>
                <a:lnTo>
                  <a:pt x="309" y="33"/>
                </a:lnTo>
                <a:lnTo>
                  <a:pt x="302" y="29"/>
                </a:lnTo>
                <a:lnTo>
                  <a:pt x="294" y="25"/>
                </a:lnTo>
                <a:lnTo>
                  <a:pt x="287" y="24"/>
                </a:lnTo>
                <a:lnTo>
                  <a:pt x="279" y="24"/>
                </a:lnTo>
                <a:lnTo>
                  <a:pt x="274" y="24"/>
                </a:lnTo>
                <a:lnTo>
                  <a:pt x="268" y="24"/>
                </a:lnTo>
                <a:lnTo>
                  <a:pt x="263" y="25"/>
                </a:lnTo>
                <a:lnTo>
                  <a:pt x="257" y="27"/>
                </a:lnTo>
                <a:lnTo>
                  <a:pt x="252" y="31"/>
                </a:lnTo>
                <a:lnTo>
                  <a:pt x="246" y="33"/>
                </a:lnTo>
                <a:lnTo>
                  <a:pt x="243" y="38"/>
                </a:lnTo>
                <a:lnTo>
                  <a:pt x="237" y="42"/>
                </a:lnTo>
                <a:lnTo>
                  <a:pt x="233" y="48"/>
                </a:lnTo>
                <a:lnTo>
                  <a:pt x="230" y="51"/>
                </a:lnTo>
                <a:lnTo>
                  <a:pt x="224" y="59"/>
                </a:lnTo>
                <a:lnTo>
                  <a:pt x="221" y="64"/>
                </a:lnTo>
                <a:lnTo>
                  <a:pt x="215" y="79"/>
                </a:lnTo>
                <a:lnTo>
                  <a:pt x="208" y="93"/>
                </a:lnTo>
                <a:lnTo>
                  <a:pt x="208" y="93"/>
                </a:lnTo>
                <a:lnTo>
                  <a:pt x="202" y="90"/>
                </a:lnTo>
                <a:lnTo>
                  <a:pt x="197" y="84"/>
                </a:lnTo>
                <a:lnTo>
                  <a:pt x="189" y="81"/>
                </a:lnTo>
                <a:lnTo>
                  <a:pt x="184" y="77"/>
                </a:lnTo>
                <a:lnTo>
                  <a:pt x="176" y="75"/>
                </a:lnTo>
                <a:lnTo>
                  <a:pt x="171" y="73"/>
                </a:lnTo>
                <a:lnTo>
                  <a:pt x="164" y="71"/>
                </a:lnTo>
                <a:lnTo>
                  <a:pt x="156" y="71"/>
                </a:lnTo>
                <a:lnTo>
                  <a:pt x="147" y="71"/>
                </a:lnTo>
                <a:lnTo>
                  <a:pt x="136" y="75"/>
                </a:lnTo>
                <a:lnTo>
                  <a:pt x="127" y="79"/>
                </a:lnTo>
                <a:lnTo>
                  <a:pt x="118" y="84"/>
                </a:lnTo>
                <a:lnTo>
                  <a:pt x="108" y="92"/>
                </a:lnTo>
                <a:lnTo>
                  <a:pt x="101" y="101"/>
                </a:lnTo>
                <a:lnTo>
                  <a:pt x="94" y="110"/>
                </a:lnTo>
                <a:lnTo>
                  <a:pt x="86" y="121"/>
                </a:lnTo>
                <a:lnTo>
                  <a:pt x="79" y="132"/>
                </a:lnTo>
                <a:lnTo>
                  <a:pt x="73" y="145"/>
                </a:lnTo>
                <a:lnTo>
                  <a:pt x="68" y="160"/>
                </a:lnTo>
                <a:lnTo>
                  <a:pt x="64" y="174"/>
                </a:lnTo>
                <a:lnTo>
                  <a:pt x="61" y="189"/>
                </a:lnTo>
                <a:lnTo>
                  <a:pt x="59" y="206"/>
                </a:lnTo>
                <a:lnTo>
                  <a:pt x="57" y="222"/>
                </a:lnTo>
                <a:lnTo>
                  <a:pt x="57" y="241"/>
                </a:lnTo>
                <a:lnTo>
                  <a:pt x="57" y="252"/>
                </a:lnTo>
                <a:lnTo>
                  <a:pt x="57" y="263"/>
                </a:lnTo>
                <a:lnTo>
                  <a:pt x="57" y="263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822" name="Freeform 2478"/>
          <p:cNvSpPr>
            <a:spLocks/>
          </p:cNvSpPr>
          <p:nvPr/>
        </p:nvSpPr>
        <p:spPr bwMode="auto">
          <a:xfrm>
            <a:off x="754063" y="1865313"/>
            <a:ext cx="28575" cy="12700"/>
          </a:xfrm>
          <a:custGeom>
            <a:avLst/>
            <a:gdLst>
              <a:gd name="T0" fmla="*/ 0 w 39"/>
              <a:gd name="T1" fmla="*/ 0 h 15"/>
              <a:gd name="T2" fmla="*/ 8 w 39"/>
              <a:gd name="T3" fmla="*/ 7 h 15"/>
              <a:gd name="T4" fmla="*/ 17 w 39"/>
              <a:gd name="T5" fmla="*/ 11 h 15"/>
              <a:gd name="T6" fmla="*/ 20 w 39"/>
              <a:gd name="T7" fmla="*/ 13 h 15"/>
              <a:gd name="T8" fmla="*/ 24 w 39"/>
              <a:gd name="T9" fmla="*/ 15 h 15"/>
              <a:gd name="T10" fmla="*/ 30 w 39"/>
              <a:gd name="T11" fmla="*/ 15 h 15"/>
              <a:gd name="T12" fmla="*/ 33 w 39"/>
              <a:gd name="T13" fmla="*/ 15 h 15"/>
              <a:gd name="T14" fmla="*/ 39 w 39"/>
              <a:gd name="T15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9" h="15">
                <a:moveTo>
                  <a:pt x="0" y="0"/>
                </a:moveTo>
                <a:lnTo>
                  <a:pt x="8" y="7"/>
                </a:lnTo>
                <a:lnTo>
                  <a:pt x="17" y="11"/>
                </a:lnTo>
                <a:lnTo>
                  <a:pt x="20" y="13"/>
                </a:lnTo>
                <a:lnTo>
                  <a:pt x="24" y="15"/>
                </a:lnTo>
                <a:lnTo>
                  <a:pt x="30" y="15"/>
                </a:lnTo>
                <a:lnTo>
                  <a:pt x="33" y="15"/>
                </a:lnTo>
                <a:lnTo>
                  <a:pt x="39" y="15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823" name="Freeform 2479"/>
          <p:cNvSpPr>
            <a:spLocks/>
          </p:cNvSpPr>
          <p:nvPr/>
        </p:nvSpPr>
        <p:spPr bwMode="auto">
          <a:xfrm>
            <a:off x="798513" y="2005013"/>
            <a:ext cx="12700" cy="4762"/>
          </a:xfrm>
          <a:custGeom>
            <a:avLst/>
            <a:gdLst>
              <a:gd name="T0" fmla="*/ 0 w 17"/>
              <a:gd name="T1" fmla="*/ 6 h 6"/>
              <a:gd name="T2" fmla="*/ 8 w 17"/>
              <a:gd name="T3" fmla="*/ 4 h 6"/>
              <a:gd name="T4" fmla="*/ 13 w 17"/>
              <a:gd name="T5" fmla="*/ 2 h 6"/>
              <a:gd name="T6" fmla="*/ 17 w 17"/>
              <a:gd name="T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" h="6">
                <a:moveTo>
                  <a:pt x="0" y="6"/>
                </a:moveTo>
                <a:lnTo>
                  <a:pt x="8" y="4"/>
                </a:lnTo>
                <a:lnTo>
                  <a:pt x="13" y="2"/>
                </a:lnTo>
                <a:lnTo>
                  <a:pt x="17" y="0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824" name="Freeform 2480"/>
          <p:cNvSpPr>
            <a:spLocks/>
          </p:cNvSpPr>
          <p:nvPr/>
        </p:nvSpPr>
        <p:spPr bwMode="auto">
          <a:xfrm>
            <a:off x="914400" y="2039938"/>
            <a:ext cx="7938" cy="25400"/>
          </a:xfrm>
          <a:custGeom>
            <a:avLst/>
            <a:gdLst>
              <a:gd name="T0" fmla="*/ 0 w 10"/>
              <a:gd name="T1" fmla="*/ 0 h 33"/>
              <a:gd name="T2" fmla="*/ 4 w 10"/>
              <a:gd name="T3" fmla="*/ 16 h 33"/>
              <a:gd name="T4" fmla="*/ 10 w 10"/>
              <a:gd name="T5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33">
                <a:moveTo>
                  <a:pt x="0" y="0"/>
                </a:moveTo>
                <a:lnTo>
                  <a:pt x="4" y="16"/>
                </a:lnTo>
                <a:lnTo>
                  <a:pt x="10" y="33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825" name="Freeform 2481"/>
          <p:cNvSpPr>
            <a:spLocks/>
          </p:cNvSpPr>
          <p:nvPr/>
        </p:nvSpPr>
        <p:spPr bwMode="auto">
          <a:xfrm>
            <a:off x="1065213" y="2001838"/>
            <a:ext cx="6350" cy="26987"/>
          </a:xfrm>
          <a:custGeom>
            <a:avLst/>
            <a:gdLst>
              <a:gd name="T0" fmla="*/ 0 w 5"/>
              <a:gd name="T1" fmla="*/ 35 h 35"/>
              <a:gd name="T2" fmla="*/ 3 w 5"/>
              <a:gd name="T3" fmla="*/ 18 h 35"/>
              <a:gd name="T4" fmla="*/ 5 w 5"/>
              <a:gd name="T5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" h="35">
                <a:moveTo>
                  <a:pt x="0" y="35"/>
                </a:moveTo>
                <a:lnTo>
                  <a:pt x="3" y="18"/>
                </a:lnTo>
                <a:lnTo>
                  <a:pt x="5" y="0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826" name="Freeform 2482"/>
          <p:cNvSpPr>
            <a:spLocks/>
          </p:cNvSpPr>
          <p:nvPr/>
        </p:nvSpPr>
        <p:spPr bwMode="auto">
          <a:xfrm>
            <a:off x="1131888" y="1830388"/>
            <a:ext cx="38100" cy="104775"/>
          </a:xfrm>
          <a:custGeom>
            <a:avLst/>
            <a:gdLst>
              <a:gd name="T0" fmla="*/ 48 w 48"/>
              <a:gd name="T1" fmla="*/ 130 h 130"/>
              <a:gd name="T2" fmla="*/ 48 w 48"/>
              <a:gd name="T3" fmla="*/ 128 h 130"/>
              <a:gd name="T4" fmla="*/ 48 w 48"/>
              <a:gd name="T5" fmla="*/ 108 h 130"/>
              <a:gd name="T6" fmla="*/ 45 w 48"/>
              <a:gd name="T7" fmla="*/ 88 h 130"/>
              <a:gd name="T8" fmla="*/ 41 w 48"/>
              <a:gd name="T9" fmla="*/ 70 h 130"/>
              <a:gd name="T10" fmla="*/ 35 w 48"/>
              <a:gd name="T11" fmla="*/ 53 h 130"/>
              <a:gd name="T12" fmla="*/ 28 w 48"/>
              <a:gd name="T13" fmla="*/ 36 h 130"/>
              <a:gd name="T14" fmla="*/ 24 w 48"/>
              <a:gd name="T15" fmla="*/ 29 h 130"/>
              <a:gd name="T16" fmla="*/ 21 w 48"/>
              <a:gd name="T17" fmla="*/ 22 h 130"/>
              <a:gd name="T18" fmla="*/ 15 w 48"/>
              <a:gd name="T19" fmla="*/ 14 h 130"/>
              <a:gd name="T20" fmla="*/ 11 w 48"/>
              <a:gd name="T21" fmla="*/ 9 h 130"/>
              <a:gd name="T22" fmla="*/ 6 w 48"/>
              <a:gd name="T23" fmla="*/ 3 h 130"/>
              <a:gd name="T24" fmla="*/ 0 w 48"/>
              <a:gd name="T25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8" h="130">
                <a:moveTo>
                  <a:pt x="48" y="130"/>
                </a:moveTo>
                <a:lnTo>
                  <a:pt x="48" y="128"/>
                </a:lnTo>
                <a:lnTo>
                  <a:pt x="48" y="108"/>
                </a:lnTo>
                <a:lnTo>
                  <a:pt x="45" y="88"/>
                </a:lnTo>
                <a:lnTo>
                  <a:pt x="41" y="70"/>
                </a:lnTo>
                <a:lnTo>
                  <a:pt x="35" y="53"/>
                </a:lnTo>
                <a:lnTo>
                  <a:pt x="28" y="36"/>
                </a:lnTo>
                <a:lnTo>
                  <a:pt x="24" y="29"/>
                </a:lnTo>
                <a:lnTo>
                  <a:pt x="21" y="22"/>
                </a:lnTo>
                <a:lnTo>
                  <a:pt x="15" y="14"/>
                </a:lnTo>
                <a:lnTo>
                  <a:pt x="11" y="9"/>
                </a:lnTo>
                <a:lnTo>
                  <a:pt x="6" y="3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827" name="Freeform 2483"/>
          <p:cNvSpPr>
            <a:spLocks/>
          </p:cNvSpPr>
          <p:nvPr/>
        </p:nvSpPr>
        <p:spPr bwMode="auto">
          <a:xfrm>
            <a:off x="1204913" y="1719263"/>
            <a:ext cx="19050" cy="38100"/>
          </a:xfrm>
          <a:custGeom>
            <a:avLst/>
            <a:gdLst>
              <a:gd name="T0" fmla="*/ 0 w 22"/>
              <a:gd name="T1" fmla="*/ 50 h 50"/>
              <a:gd name="T2" fmla="*/ 8 w 22"/>
              <a:gd name="T3" fmla="*/ 39 h 50"/>
              <a:gd name="T4" fmla="*/ 13 w 22"/>
              <a:gd name="T5" fmla="*/ 28 h 50"/>
              <a:gd name="T6" fmla="*/ 19 w 22"/>
              <a:gd name="T7" fmla="*/ 15 h 50"/>
              <a:gd name="T8" fmla="*/ 22 w 22"/>
              <a:gd name="T9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50">
                <a:moveTo>
                  <a:pt x="0" y="50"/>
                </a:moveTo>
                <a:lnTo>
                  <a:pt x="8" y="39"/>
                </a:lnTo>
                <a:lnTo>
                  <a:pt x="13" y="28"/>
                </a:lnTo>
                <a:lnTo>
                  <a:pt x="19" y="15"/>
                </a:lnTo>
                <a:lnTo>
                  <a:pt x="22" y="0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828" name="Freeform 2484"/>
          <p:cNvSpPr>
            <a:spLocks/>
          </p:cNvSpPr>
          <p:nvPr/>
        </p:nvSpPr>
        <p:spPr bwMode="auto">
          <a:xfrm>
            <a:off x="1181100" y="1574800"/>
            <a:ext cx="1588" cy="19050"/>
          </a:xfrm>
          <a:custGeom>
            <a:avLst/>
            <a:gdLst>
              <a:gd name="T0" fmla="*/ 22 h 22"/>
              <a:gd name="T1" fmla="*/ 20 h 22"/>
              <a:gd name="T2" fmla="*/ 9 h 22"/>
              <a:gd name="T3" fmla="*/ 0 h 2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22">
                <a:moveTo>
                  <a:pt x="0" y="22"/>
                </a:moveTo>
                <a:lnTo>
                  <a:pt x="0" y="20"/>
                </a:lnTo>
                <a:lnTo>
                  <a:pt x="0" y="9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829" name="Freeform 2485"/>
          <p:cNvSpPr>
            <a:spLocks/>
          </p:cNvSpPr>
          <p:nvPr/>
        </p:nvSpPr>
        <p:spPr bwMode="auto">
          <a:xfrm>
            <a:off x="1071563" y="1530350"/>
            <a:ext cx="9525" cy="23813"/>
          </a:xfrm>
          <a:custGeom>
            <a:avLst/>
            <a:gdLst>
              <a:gd name="T0" fmla="*/ 11 w 11"/>
              <a:gd name="T1" fmla="*/ 0 h 29"/>
              <a:gd name="T2" fmla="*/ 4 w 11"/>
              <a:gd name="T3" fmla="*/ 13 h 29"/>
              <a:gd name="T4" fmla="*/ 0 w 11"/>
              <a:gd name="T5" fmla="*/ 29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1" h="29">
                <a:moveTo>
                  <a:pt x="11" y="0"/>
                </a:moveTo>
                <a:lnTo>
                  <a:pt x="4" y="13"/>
                </a:lnTo>
                <a:lnTo>
                  <a:pt x="0" y="29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830" name="Freeform 2486"/>
          <p:cNvSpPr>
            <a:spLocks/>
          </p:cNvSpPr>
          <p:nvPr/>
        </p:nvSpPr>
        <p:spPr bwMode="auto">
          <a:xfrm>
            <a:off x="989013" y="1543050"/>
            <a:ext cx="6350" cy="20638"/>
          </a:xfrm>
          <a:custGeom>
            <a:avLst/>
            <a:gdLst>
              <a:gd name="T0" fmla="*/ 6 w 6"/>
              <a:gd name="T1" fmla="*/ 0 h 25"/>
              <a:gd name="T2" fmla="*/ 2 w 6"/>
              <a:gd name="T3" fmla="*/ 12 h 25"/>
              <a:gd name="T4" fmla="*/ 0 w 6"/>
              <a:gd name="T5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25">
                <a:moveTo>
                  <a:pt x="6" y="0"/>
                </a:moveTo>
                <a:lnTo>
                  <a:pt x="2" y="12"/>
                </a:lnTo>
                <a:lnTo>
                  <a:pt x="0" y="25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831" name="Freeform 2487"/>
          <p:cNvSpPr>
            <a:spLocks/>
          </p:cNvSpPr>
          <p:nvPr/>
        </p:nvSpPr>
        <p:spPr bwMode="auto">
          <a:xfrm>
            <a:off x="893763" y="1571625"/>
            <a:ext cx="14287" cy="20638"/>
          </a:xfrm>
          <a:custGeom>
            <a:avLst/>
            <a:gdLst>
              <a:gd name="T0" fmla="*/ 20 w 20"/>
              <a:gd name="T1" fmla="*/ 26 h 26"/>
              <a:gd name="T2" fmla="*/ 14 w 20"/>
              <a:gd name="T3" fmla="*/ 19 h 26"/>
              <a:gd name="T4" fmla="*/ 11 w 20"/>
              <a:gd name="T5" fmla="*/ 13 h 26"/>
              <a:gd name="T6" fmla="*/ 5 w 20"/>
              <a:gd name="T7" fmla="*/ 6 h 26"/>
              <a:gd name="T8" fmla="*/ 0 w 20"/>
              <a:gd name="T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" h="26">
                <a:moveTo>
                  <a:pt x="20" y="26"/>
                </a:moveTo>
                <a:lnTo>
                  <a:pt x="14" y="19"/>
                </a:lnTo>
                <a:lnTo>
                  <a:pt x="11" y="13"/>
                </a:lnTo>
                <a:lnTo>
                  <a:pt x="5" y="6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832" name="Freeform 2488"/>
          <p:cNvSpPr>
            <a:spLocks/>
          </p:cNvSpPr>
          <p:nvPr/>
        </p:nvSpPr>
        <p:spPr bwMode="auto">
          <a:xfrm>
            <a:off x="773113" y="1704975"/>
            <a:ext cx="3175" cy="20638"/>
          </a:xfrm>
          <a:custGeom>
            <a:avLst/>
            <a:gdLst>
              <a:gd name="T0" fmla="*/ 0 w 4"/>
              <a:gd name="T1" fmla="*/ 0 h 25"/>
              <a:gd name="T2" fmla="*/ 2 w 4"/>
              <a:gd name="T3" fmla="*/ 12 h 25"/>
              <a:gd name="T4" fmla="*/ 4 w 4"/>
              <a:gd name="T5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25">
                <a:moveTo>
                  <a:pt x="0" y="0"/>
                </a:moveTo>
                <a:lnTo>
                  <a:pt x="2" y="12"/>
                </a:lnTo>
                <a:lnTo>
                  <a:pt x="4" y="25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833" name="Freeform 2489"/>
          <p:cNvSpPr>
            <a:spLocks/>
          </p:cNvSpPr>
          <p:nvPr/>
        </p:nvSpPr>
        <p:spPr bwMode="auto">
          <a:xfrm>
            <a:off x="768350" y="1990725"/>
            <a:ext cx="87313" cy="104775"/>
          </a:xfrm>
          <a:custGeom>
            <a:avLst/>
            <a:gdLst>
              <a:gd name="T0" fmla="*/ 56 w 109"/>
              <a:gd name="T1" fmla="*/ 0 h 130"/>
              <a:gd name="T2" fmla="*/ 50 w 109"/>
              <a:gd name="T3" fmla="*/ 0 h 130"/>
              <a:gd name="T4" fmla="*/ 45 w 109"/>
              <a:gd name="T5" fmla="*/ 0 h 130"/>
              <a:gd name="T6" fmla="*/ 39 w 109"/>
              <a:gd name="T7" fmla="*/ 2 h 130"/>
              <a:gd name="T8" fmla="*/ 33 w 109"/>
              <a:gd name="T9" fmla="*/ 4 h 130"/>
              <a:gd name="T10" fmla="*/ 30 w 109"/>
              <a:gd name="T11" fmla="*/ 7 h 130"/>
              <a:gd name="T12" fmla="*/ 24 w 109"/>
              <a:gd name="T13" fmla="*/ 11 h 130"/>
              <a:gd name="T14" fmla="*/ 21 w 109"/>
              <a:gd name="T15" fmla="*/ 15 h 130"/>
              <a:gd name="T16" fmla="*/ 17 w 109"/>
              <a:gd name="T17" fmla="*/ 18 h 130"/>
              <a:gd name="T18" fmla="*/ 10 w 109"/>
              <a:gd name="T19" fmla="*/ 28 h 130"/>
              <a:gd name="T20" fmla="*/ 6 w 109"/>
              <a:gd name="T21" fmla="*/ 40 h 130"/>
              <a:gd name="T22" fmla="*/ 4 w 109"/>
              <a:gd name="T23" fmla="*/ 46 h 130"/>
              <a:gd name="T24" fmla="*/ 2 w 109"/>
              <a:gd name="T25" fmla="*/ 51 h 130"/>
              <a:gd name="T26" fmla="*/ 0 w 109"/>
              <a:gd name="T27" fmla="*/ 59 h 130"/>
              <a:gd name="T28" fmla="*/ 0 w 109"/>
              <a:gd name="T29" fmla="*/ 66 h 130"/>
              <a:gd name="T30" fmla="*/ 0 w 109"/>
              <a:gd name="T31" fmla="*/ 72 h 130"/>
              <a:gd name="T32" fmla="*/ 2 w 109"/>
              <a:gd name="T33" fmla="*/ 79 h 130"/>
              <a:gd name="T34" fmla="*/ 4 w 109"/>
              <a:gd name="T35" fmla="*/ 85 h 130"/>
              <a:gd name="T36" fmla="*/ 6 w 109"/>
              <a:gd name="T37" fmla="*/ 92 h 130"/>
              <a:gd name="T38" fmla="*/ 10 w 109"/>
              <a:gd name="T39" fmla="*/ 103 h 130"/>
              <a:gd name="T40" fmla="*/ 17 w 109"/>
              <a:gd name="T41" fmla="*/ 112 h 130"/>
              <a:gd name="T42" fmla="*/ 21 w 109"/>
              <a:gd name="T43" fmla="*/ 116 h 130"/>
              <a:gd name="T44" fmla="*/ 24 w 109"/>
              <a:gd name="T45" fmla="*/ 119 h 130"/>
              <a:gd name="T46" fmla="*/ 30 w 109"/>
              <a:gd name="T47" fmla="*/ 123 h 130"/>
              <a:gd name="T48" fmla="*/ 33 w 109"/>
              <a:gd name="T49" fmla="*/ 127 h 130"/>
              <a:gd name="T50" fmla="*/ 39 w 109"/>
              <a:gd name="T51" fmla="*/ 129 h 130"/>
              <a:gd name="T52" fmla="*/ 45 w 109"/>
              <a:gd name="T53" fmla="*/ 130 h 130"/>
              <a:gd name="T54" fmla="*/ 50 w 109"/>
              <a:gd name="T55" fmla="*/ 130 h 130"/>
              <a:gd name="T56" fmla="*/ 56 w 109"/>
              <a:gd name="T57" fmla="*/ 130 h 130"/>
              <a:gd name="T58" fmla="*/ 61 w 109"/>
              <a:gd name="T59" fmla="*/ 130 h 130"/>
              <a:gd name="T60" fmla="*/ 65 w 109"/>
              <a:gd name="T61" fmla="*/ 130 h 130"/>
              <a:gd name="T62" fmla="*/ 70 w 109"/>
              <a:gd name="T63" fmla="*/ 129 h 130"/>
              <a:gd name="T64" fmla="*/ 76 w 109"/>
              <a:gd name="T65" fmla="*/ 127 h 130"/>
              <a:gd name="T66" fmla="*/ 79 w 109"/>
              <a:gd name="T67" fmla="*/ 123 h 130"/>
              <a:gd name="T68" fmla="*/ 85 w 109"/>
              <a:gd name="T69" fmla="*/ 119 h 130"/>
              <a:gd name="T70" fmla="*/ 89 w 109"/>
              <a:gd name="T71" fmla="*/ 116 h 130"/>
              <a:gd name="T72" fmla="*/ 92 w 109"/>
              <a:gd name="T73" fmla="*/ 112 h 130"/>
              <a:gd name="T74" fmla="*/ 100 w 109"/>
              <a:gd name="T75" fmla="*/ 103 h 130"/>
              <a:gd name="T76" fmla="*/ 103 w 109"/>
              <a:gd name="T77" fmla="*/ 92 h 130"/>
              <a:gd name="T78" fmla="*/ 105 w 109"/>
              <a:gd name="T79" fmla="*/ 85 h 130"/>
              <a:gd name="T80" fmla="*/ 107 w 109"/>
              <a:gd name="T81" fmla="*/ 79 h 130"/>
              <a:gd name="T82" fmla="*/ 109 w 109"/>
              <a:gd name="T83" fmla="*/ 72 h 130"/>
              <a:gd name="T84" fmla="*/ 109 w 109"/>
              <a:gd name="T85" fmla="*/ 66 h 130"/>
              <a:gd name="T86" fmla="*/ 109 w 109"/>
              <a:gd name="T87" fmla="*/ 59 h 130"/>
              <a:gd name="T88" fmla="*/ 107 w 109"/>
              <a:gd name="T89" fmla="*/ 51 h 130"/>
              <a:gd name="T90" fmla="*/ 105 w 109"/>
              <a:gd name="T91" fmla="*/ 46 h 130"/>
              <a:gd name="T92" fmla="*/ 103 w 109"/>
              <a:gd name="T93" fmla="*/ 40 h 130"/>
              <a:gd name="T94" fmla="*/ 100 w 109"/>
              <a:gd name="T95" fmla="*/ 28 h 130"/>
              <a:gd name="T96" fmla="*/ 92 w 109"/>
              <a:gd name="T97" fmla="*/ 18 h 130"/>
              <a:gd name="T98" fmla="*/ 89 w 109"/>
              <a:gd name="T99" fmla="*/ 15 h 130"/>
              <a:gd name="T100" fmla="*/ 85 w 109"/>
              <a:gd name="T101" fmla="*/ 11 h 130"/>
              <a:gd name="T102" fmla="*/ 79 w 109"/>
              <a:gd name="T103" fmla="*/ 7 h 130"/>
              <a:gd name="T104" fmla="*/ 76 w 109"/>
              <a:gd name="T105" fmla="*/ 4 h 130"/>
              <a:gd name="T106" fmla="*/ 70 w 109"/>
              <a:gd name="T107" fmla="*/ 2 h 130"/>
              <a:gd name="T108" fmla="*/ 65 w 109"/>
              <a:gd name="T109" fmla="*/ 0 h 130"/>
              <a:gd name="T110" fmla="*/ 61 w 109"/>
              <a:gd name="T111" fmla="*/ 0 h 130"/>
              <a:gd name="T112" fmla="*/ 56 w 109"/>
              <a:gd name="T113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09" h="130">
                <a:moveTo>
                  <a:pt x="56" y="0"/>
                </a:moveTo>
                <a:lnTo>
                  <a:pt x="50" y="0"/>
                </a:lnTo>
                <a:lnTo>
                  <a:pt x="45" y="0"/>
                </a:lnTo>
                <a:lnTo>
                  <a:pt x="39" y="2"/>
                </a:lnTo>
                <a:lnTo>
                  <a:pt x="33" y="4"/>
                </a:lnTo>
                <a:lnTo>
                  <a:pt x="30" y="7"/>
                </a:lnTo>
                <a:lnTo>
                  <a:pt x="24" y="11"/>
                </a:lnTo>
                <a:lnTo>
                  <a:pt x="21" y="15"/>
                </a:lnTo>
                <a:lnTo>
                  <a:pt x="17" y="18"/>
                </a:lnTo>
                <a:lnTo>
                  <a:pt x="10" y="28"/>
                </a:lnTo>
                <a:lnTo>
                  <a:pt x="6" y="40"/>
                </a:lnTo>
                <a:lnTo>
                  <a:pt x="4" y="46"/>
                </a:lnTo>
                <a:lnTo>
                  <a:pt x="2" y="51"/>
                </a:lnTo>
                <a:lnTo>
                  <a:pt x="0" y="59"/>
                </a:lnTo>
                <a:lnTo>
                  <a:pt x="0" y="66"/>
                </a:lnTo>
                <a:lnTo>
                  <a:pt x="0" y="72"/>
                </a:lnTo>
                <a:lnTo>
                  <a:pt x="2" y="79"/>
                </a:lnTo>
                <a:lnTo>
                  <a:pt x="4" y="85"/>
                </a:lnTo>
                <a:lnTo>
                  <a:pt x="6" y="92"/>
                </a:lnTo>
                <a:lnTo>
                  <a:pt x="10" y="103"/>
                </a:lnTo>
                <a:lnTo>
                  <a:pt x="17" y="112"/>
                </a:lnTo>
                <a:lnTo>
                  <a:pt x="21" y="116"/>
                </a:lnTo>
                <a:lnTo>
                  <a:pt x="24" y="119"/>
                </a:lnTo>
                <a:lnTo>
                  <a:pt x="30" y="123"/>
                </a:lnTo>
                <a:lnTo>
                  <a:pt x="33" y="127"/>
                </a:lnTo>
                <a:lnTo>
                  <a:pt x="39" y="129"/>
                </a:lnTo>
                <a:lnTo>
                  <a:pt x="45" y="130"/>
                </a:lnTo>
                <a:lnTo>
                  <a:pt x="50" y="130"/>
                </a:lnTo>
                <a:lnTo>
                  <a:pt x="56" y="130"/>
                </a:lnTo>
                <a:lnTo>
                  <a:pt x="61" y="130"/>
                </a:lnTo>
                <a:lnTo>
                  <a:pt x="65" y="130"/>
                </a:lnTo>
                <a:lnTo>
                  <a:pt x="70" y="129"/>
                </a:lnTo>
                <a:lnTo>
                  <a:pt x="76" y="127"/>
                </a:lnTo>
                <a:lnTo>
                  <a:pt x="79" y="123"/>
                </a:lnTo>
                <a:lnTo>
                  <a:pt x="85" y="119"/>
                </a:lnTo>
                <a:lnTo>
                  <a:pt x="89" y="116"/>
                </a:lnTo>
                <a:lnTo>
                  <a:pt x="92" y="112"/>
                </a:lnTo>
                <a:lnTo>
                  <a:pt x="100" y="103"/>
                </a:lnTo>
                <a:lnTo>
                  <a:pt x="103" y="92"/>
                </a:lnTo>
                <a:lnTo>
                  <a:pt x="105" y="85"/>
                </a:lnTo>
                <a:lnTo>
                  <a:pt x="107" y="79"/>
                </a:lnTo>
                <a:lnTo>
                  <a:pt x="109" y="72"/>
                </a:lnTo>
                <a:lnTo>
                  <a:pt x="109" y="66"/>
                </a:lnTo>
                <a:lnTo>
                  <a:pt x="109" y="59"/>
                </a:lnTo>
                <a:lnTo>
                  <a:pt x="107" y="51"/>
                </a:lnTo>
                <a:lnTo>
                  <a:pt x="105" y="46"/>
                </a:lnTo>
                <a:lnTo>
                  <a:pt x="103" y="40"/>
                </a:lnTo>
                <a:lnTo>
                  <a:pt x="100" y="28"/>
                </a:lnTo>
                <a:lnTo>
                  <a:pt x="92" y="18"/>
                </a:lnTo>
                <a:lnTo>
                  <a:pt x="89" y="15"/>
                </a:lnTo>
                <a:lnTo>
                  <a:pt x="85" y="11"/>
                </a:lnTo>
                <a:lnTo>
                  <a:pt x="79" y="7"/>
                </a:lnTo>
                <a:lnTo>
                  <a:pt x="76" y="4"/>
                </a:lnTo>
                <a:lnTo>
                  <a:pt x="70" y="2"/>
                </a:lnTo>
                <a:lnTo>
                  <a:pt x="65" y="0"/>
                </a:lnTo>
                <a:lnTo>
                  <a:pt x="61" y="0"/>
                </a:lnTo>
                <a:lnTo>
                  <a:pt x="56" y="0"/>
                </a:lnTo>
                <a:close/>
              </a:path>
            </a:pathLst>
          </a:custGeom>
          <a:solidFill>
            <a:srgbClr val="008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834" name="Freeform 2490"/>
          <p:cNvSpPr>
            <a:spLocks/>
          </p:cNvSpPr>
          <p:nvPr/>
        </p:nvSpPr>
        <p:spPr bwMode="auto">
          <a:xfrm>
            <a:off x="768350" y="1990725"/>
            <a:ext cx="87313" cy="104775"/>
          </a:xfrm>
          <a:custGeom>
            <a:avLst/>
            <a:gdLst>
              <a:gd name="T0" fmla="*/ 56 w 109"/>
              <a:gd name="T1" fmla="*/ 0 h 130"/>
              <a:gd name="T2" fmla="*/ 50 w 109"/>
              <a:gd name="T3" fmla="*/ 0 h 130"/>
              <a:gd name="T4" fmla="*/ 45 w 109"/>
              <a:gd name="T5" fmla="*/ 0 h 130"/>
              <a:gd name="T6" fmla="*/ 39 w 109"/>
              <a:gd name="T7" fmla="*/ 2 h 130"/>
              <a:gd name="T8" fmla="*/ 33 w 109"/>
              <a:gd name="T9" fmla="*/ 4 h 130"/>
              <a:gd name="T10" fmla="*/ 30 w 109"/>
              <a:gd name="T11" fmla="*/ 7 h 130"/>
              <a:gd name="T12" fmla="*/ 24 w 109"/>
              <a:gd name="T13" fmla="*/ 11 h 130"/>
              <a:gd name="T14" fmla="*/ 21 w 109"/>
              <a:gd name="T15" fmla="*/ 15 h 130"/>
              <a:gd name="T16" fmla="*/ 17 w 109"/>
              <a:gd name="T17" fmla="*/ 18 h 130"/>
              <a:gd name="T18" fmla="*/ 10 w 109"/>
              <a:gd name="T19" fmla="*/ 28 h 130"/>
              <a:gd name="T20" fmla="*/ 6 w 109"/>
              <a:gd name="T21" fmla="*/ 40 h 130"/>
              <a:gd name="T22" fmla="*/ 4 w 109"/>
              <a:gd name="T23" fmla="*/ 46 h 130"/>
              <a:gd name="T24" fmla="*/ 2 w 109"/>
              <a:gd name="T25" fmla="*/ 51 h 130"/>
              <a:gd name="T26" fmla="*/ 0 w 109"/>
              <a:gd name="T27" fmla="*/ 59 h 130"/>
              <a:gd name="T28" fmla="*/ 0 w 109"/>
              <a:gd name="T29" fmla="*/ 66 h 130"/>
              <a:gd name="T30" fmla="*/ 0 w 109"/>
              <a:gd name="T31" fmla="*/ 72 h 130"/>
              <a:gd name="T32" fmla="*/ 2 w 109"/>
              <a:gd name="T33" fmla="*/ 79 h 130"/>
              <a:gd name="T34" fmla="*/ 4 w 109"/>
              <a:gd name="T35" fmla="*/ 85 h 130"/>
              <a:gd name="T36" fmla="*/ 6 w 109"/>
              <a:gd name="T37" fmla="*/ 92 h 130"/>
              <a:gd name="T38" fmla="*/ 10 w 109"/>
              <a:gd name="T39" fmla="*/ 103 h 130"/>
              <a:gd name="T40" fmla="*/ 17 w 109"/>
              <a:gd name="T41" fmla="*/ 112 h 130"/>
              <a:gd name="T42" fmla="*/ 21 w 109"/>
              <a:gd name="T43" fmla="*/ 116 h 130"/>
              <a:gd name="T44" fmla="*/ 24 w 109"/>
              <a:gd name="T45" fmla="*/ 119 h 130"/>
              <a:gd name="T46" fmla="*/ 30 w 109"/>
              <a:gd name="T47" fmla="*/ 123 h 130"/>
              <a:gd name="T48" fmla="*/ 33 w 109"/>
              <a:gd name="T49" fmla="*/ 127 h 130"/>
              <a:gd name="T50" fmla="*/ 39 w 109"/>
              <a:gd name="T51" fmla="*/ 129 h 130"/>
              <a:gd name="T52" fmla="*/ 45 w 109"/>
              <a:gd name="T53" fmla="*/ 130 h 130"/>
              <a:gd name="T54" fmla="*/ 50 w 109"/>
              <a:gd name="T55" fmla="*/ 130 h 130"/>
              <a:gd name="T56" fmla="*/ 56 w 109"/>
              <a:gd name="T57" fmla="*/ 130 h 130"/>
              <a:gd name="T58" fmla="*/ 61 w 109"/>
              <a:gd name="T59" fmla="*/ 130 h 130"/>
              <a:gd name="T60" fmla="*/ 65 w 109"/>
              <a:gd name="T61" fmla="*/ 130 h 130"/>
              <a:gd name="T62" fmla="*/ 70 w 109"/>
              <a:gd name="T63" fmla="*/ 129 h 130"/>
              <a:gd name="T64" fmla="*/ 76 w 109"/>
              <a:gd name="T65" fmla="*/ 127 h 130"/>
              <a:gd name="T66" fmla="*/ 79 w 109"/>
              <a:gd name="T67" fmla="*/ 123 h 130"/>
              <a:gd name="T68" fmla="*/ 85 w 109"/>
              <a:gd name="T69" fmla="*/ 119 h 130"/>
              <a:gd name="T70" fmla="*/ 89 w 109"/>
              <a:gd name="T71" fmla="*/ 116 h 130"/>
              <a:gd name="T72" fmla="*/ 92 w 109"/>
              <a:gd name="T73" fmla="*/ 112 h 130"/>
              <a:gd name="T74" fmla="*/ 100 w 109"/>
              <a:gd name="T75" fmla="*/ 103 h 130"/>
              <a:gd name="T76" fmla="*/ 103 w 109"/>
              <a:gd name="T77" fmla="*/ 92 h 130"/>
              <a:gd name="T78" fmla="*/ 105 w 109"/>
              <a:gd name="T79" fmla="*/ 85 h 130"/>
              <a:gd name="T80" fmla="*/ 107 w 109"/>
              <a:gd name="T81" fmla="*/ 79 h 130"/>
              <a:gd name="T82" fmla="*/ 109 w 109"/>
              <a:gd name="T83" fmla="*/ 72 h 130"/>
              <a:gd name="T84" fmla="*/ 109 w 109"/>
              <a:gd name="T85" fmla="*/ 66 h 130"/>
              <a:gd name="T86" fmla="*/ 109 w 109"/>
              <a:gd name="T87" fmla="*/ 59 h 130"/>
              <a:gd name="T88" fmla="*/ 107 w 109"/>
              <a:gd name="T89" fmla="*/ 51 h 130"/>
              <a:gd name="T90" fmla="*/ 105 w 109"/>
              <a:gd name="T91" fmla="*/ 46 h 130"/>
              <a:gd name="T92" fmla="*/ 103 w 109"/>
              <a:gd name="T93" fmla="*/ 40 h 130"/>
              <a:gd name="T94" fmla="*/ 100 w 109"/>
              <a:gd name="T95" fmla="*/ 28 h 130"/>
              <a:gd name="T96" fmla="*/ 92 w 109"/>
              <a:gd name="T97" fmla="*/ 18 h 130"/>
              <a:gd name="T98" fmla="*/ 89 w 109"/>
              <a:gd name="T99" fmla="*/ 15 h 130"/>
              <a:gd name="T100" fmla="*/ 85 w 109"/>
              <a:gd name="T101" fmla="*/ 11 h 130"/>
              <a:gd name="T102" fmla="*/ 79 w 109"/>
              <a:gd name="T103" fmla="*/ 7 h 130"/>
              <a:gd name="T104" fmla="*/ 76 w 109"/>
              <a:gd name="T105" fmla="*/ 4 h 130"/>
              <a:gd name="T106" fmla="*/ 70 w 109"/>
              <a:gd name="T107" fmla="*/ 2 h 130"/>
              <a:gd name="T108" fmla="*/ 65 w 109"/>
              <a:gd name="T109" fmla="*/ 0 h 130"/>
              <a:gd name="T110" fmla="*/ 61 w 109"/>
              <a:gd name="T111" fmla="*/ 0 h 130"/>
              <a:gd name="T112" fmla="*/ 56 w 109"/>
              <a:gd name="T113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09" h="130">
                <a:moveTo>
                  <a:pt x="56" y="0"/>
                </a:moveTo>
                <a:lnTo>
                  <a:pt x="50" y="0"/>
                </a:lnTo>
                <a:lnTo>
                  <a:pt x="45" y="0"/>
                </a:lnTo>
                <a:lnTo>
                  <a:pt x="39" y="2"/>
                </a:lnTo>
                <a:lnTo>
                  <a:pt x="33" y="4"/>
                </a:lnTo>
                <a:lnTo>
                  <a:pt x="30" y="7"/>
                </a:lnTo>
                <a:lnTo>
                  <a:pt x="24" y="11"/>
                </a:lnTo>
                <a:lnTo>
                  <a:pt x="21" y="15"/>
                </a:lnTo>
                <a:lnTo>
                  <a:pt x="17" y="18"/>
                </a:lnTo>
                <a:lnTo>
                  <a:pt x="10" y="28"/>
                </a:lnTo>
                <a:lnTo>
                  <a:pt x="6" y="40"/>
                </a:lnTo>
                <a:lnTo>
                  <a:pt x="4" y="46"/>
                </a:lnTo>
                <a:lnTo>
                  <a:pt x="2" y="51"/>
                </a:lnTo>
                <a:lnTo>
                  <a:pt x="0" y="59"/>
                </a:lnTo>
                <a:lnTo>
                  <a:pt x="0" y="66"/>
                </a:lnTo>
                <a:lnTo>
                  <a:pt x="0" y="72"/>
                </a:lnTo>
                <a:lnTo>
                  <a:pt x="2" y="79"/>
                </a:lnTo>
                <a:lnTo>
                  <a:pt x="4" y="85"/>
                </a:lnTo>
                <a:lnTo>
                  <a:pt x="6" y="92"/>
                </a:lnTo>
                <a:lnTo>
                  <a:pt x="10" y="103"/>
                </a:lnTo>
                <a:lnTo>
                  <a:pt x="17" y="112"/>
                </a:lnTo>
                <a:lnTo>
                  <a:pt x="21" y="116"/>
                </a:lnTo>
                <a:lnTo>
                  <a:pt x="24" y="119"/>
                </a:lnTo>
                <a:lnTo>
                  <a:pt x="30" y="123"/>
                </a:lnTo>
                <a:lnTo>
                  <a:pt x="33" y="127"/>
                </a:lnTo>
                <a:lnTo>
                  <a:pt x="39" y="129"/>
                </a:lnTo>
                <a:lnTo>
                  <a:pt x="45" y="130"/>
                </a:lnTo>
                <a:lnTo>
                  <a:pt x="50" y="130"/>
                </a:lnTo>
                <a:lnTo>
                  <a:pt x="56" y="130"/>
                </a:lnTo>
                <a:lnTo>
                  <a:pt x="61" y="130"/>
                </a:lnTo>
                <a:lnTo>
                  <a:pt x="65" y="130"/>
                </a:lnTo>
                <a:lnTo>
                  <a:pt x="70" y="129"/>
                </a:lnTo>
                <a:lnTo>
                  <a:pt x="76" y="127"/>
                </a:lnTo>
                <a:lnTo>
                  <a:pt x="79" y="123"/>
                </a:lnTo>
                <a:lnTo>
                  <a:pt x="85" y="119"/>
                </a:lnTo>
                <a:lnTo>
                  <a:pt x="89" y="116"/>
                </a:lnTo>
                <a:lnTo>
                  <a:pt x="92" y="112"/>
                </a:lnTo>
                <a:lnTo>
                  <a:pt x="100" y="103"/>
                </a:lnTo>
                <a:lnTo>
                  <a:pt x="103" y="92"/>
                </a:lnTo>
                <a:lnTo>
                  <a:pt x="105" y="85"/>
                </a:lnTo>
                <a:lnTo>
                  <a:pt x="107" y="79"/>
                </a:lnTo>
                <a:lnTo>
                  <a:pt x="109" y="72"/>
                </a:lnTo>
                <a:lnTo>
                  <a:pt x="109" y="66"/>
                </a:lnTo>
                <a:lnTo>
                  <a:pt x="109" y="59"/>
                </a:lnTo>
                <a:lnTo>
                  <a:pt x="107" y="51"/>
                </a:lnTo>
                <a:lnTo>
                  <a:pt x="105" y="46"/>
                </a:lnTo>
                <a:lnTo>
                  <a:pt x="103" y="40"/>
                </a:lnTo>
                <a:lnTo>
                  <a:pt x="100" y="28"/>
                </a:lnTo>
                <a:lnTo>
                  <a:pt x="92" y="18"/>
                </a:lnTo>
                <a:lnTo>
                  <a:pt x="89" y="15"/>
                </a:lnTo>
                <a:lnTo>
                  <a:pt x="85" y="11"/>
                </a:lnTo>
                <a:lnTo>
                  <a:pt x="79" y="7"/>
                </a:lnTo>
                <a:lnTo>
                  <a:pt x="76" y="4"/>
                </a:lnTo>
                <a:lnTo>
                  <a:pt x="70" y="2"/>
                </a:lnTo>
                <a:lnTo>
                  <a:pt x="65" y="0"/>
                </a:lnTo>
                <a:lnTo>
                  <a:pt x="61" y="0"/>
                </a:lnTo>
                <a:lnTo>
                  <a:pt x="56" y="0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835" name="Freeform 2491"/>
          <p:cNvSpPr>
            <a:spLocks/>
          </p:cNvSpPr>
          <p:nvPr/>
        </p:nvSpPr>
        <p:spPr bwMode="auto">
          <a:xfrm>
            <a:off x="801688" y="1982788"/>
            <a:ext cx="57150" cy="68262"/>
          </a:xfrm>
          <a:custGeom>
            <a:avLst/>
            <a:gdLst>
              <a:gd name="T0" fmla="*/ 36 w 71"/>
              <a:gd name="T1" fmla="*/ 0 h 86"/>
              <a:gd name="T2" fmla="*/ 29 w 71"/>
              <a:gd name="T3" fmla="*/ 0 h 86"/>
              <a:gd name="T4" fmla="*/ 22 w 71"/>
              <a:gd name="T5" fmla="*/ 2 h 86"/>
              <a:gd name="T6" fmla="*/ 16 w 71"/>
              <a:gd name="T7" fmla="*/ 7 h 86"/>
              <a:gd name="T8" fmla="*/ 11 w 71"/>
              <a:gd name="T9" fmla="*/ 13 h 86"/>
              <a:gd name="T10" fmla="*/ 7 w 71"/>
              <a:gd name="T11" fmla="*/ 18 h 86"/>
              <a:gd name="T12" fmla="*/ 3 w 71"/>
              <a:gd name="T13" fmla="*/ 26 h 86"/>
              <a:gd name="T14" fmla="*/ 2 w 71"/>
              <a:gd name="T15" fmla="*/ 35 h 86"/>
              <a:gd name="T16" fmla="*/ 0 w 71"/>
              <a:gd name="T17" fmla="*/ 44 h 86"/>
              <a:gd name="T18" fmla="*/ 2 w 71"/>
              <a:gd name="T19" fmla="*/ 51 h 86"/>
              <a:gd name="T20" fmla="*/ 3 w 71"/>
              <a:gd name="T21" fmla="*/ 61 h 86"/>
              <a:gd name="T22" fmla="*/ 7 w 71"/>
              <a:gd name="T23" fmla="*/ 68 h 86"/>
              <a:gd name="T24" fmla="*/ 11 w 71"/>
              <a:gd name="T25" fmla="*/ 73 h 86"/>
              <a:gd name="T26" fmla="*/ 16 w 71"/>
              <a:gd name="T27" fmla="*/ 79 h 86"/>
              <a:gd name="T28" fmla="*/ 22 w 71"/>
              <a:gd name="T29" fmla="*/ 84 h 86"/>
              <a:gd name="T30" fmla="*/ 29 w 71"/>
              <a:gd name="T31" fmla="*/ 86 h 86"/>
              <a:gd name="T32" fmla="*/ 33 w 71"/>
              <a:gd name="T33" fmla="*/ 86 h 86"/>
              <a:gd name="T34" fmla="*/ 36 w 71"/>
              <a:gd name="T35" fmla="*/ 86 h 86"/>
              <a:gd name="T36" fmla="*/ 40 w 71"/>
              <a:gd name="T37" fmla="*/ 86 h 86"/>
              <a:gd name="T38" fmla="*/ 44 w 71"/>
              <a:gd name="T39" fmla="*/ 86 h 86"/>
              <a:gd name="T40" fmla="*/ 49 w 71"/>
              <a:gd name="T41" fmla="*/ 84 h 86"/>
              <a:gd name="T42" fmla="*/ 57 w 71"/>
              <a:gd name="T43" fmla="*/ 79 h 86"/>
              <a:gd name="T44" fmla="*/ 62 w 71"/>
              <a:gd name="T45" fmla="*/ 73 h 86"/>
              <a:gd name="T46" fmla="*/ 66 w 71"/>
              <a:gd name="T47" fmla="*/ 68 h 86"/>
              <a:gd name="T48" fmla="*/ 70 w 71"/>
              <a:gd name="T49" fmla="*/ 61 h 86"/>
              <a:gd name="T50" fmla="*/ 71 w 71"/>
              <a:gd name="T51" fmla="*/ 51 h 86"/>
              <a:gd name="T52" fmla="*/ 71 w 71"/>
              <a:gd name="T53" fmla="*/ 44 h 86"/>
              <a:gd name="T54" fmla="*/ 71 w 71"/>
              <a:gd name="T55" fmla="*/ 35 h 86"/>
              <a:gd name="T56" fmla="*/ 70 w 71"/>
              <a:gd name="T57" fmla="*/ 26 h 86"/>
              <a:gd name="T58" fmla="*/ 66 w 71"/>
              <a:gd name="T59" fmla="*/ 18 h 86"/>
              <a:gd name="T60" fmla="*/ 62 w 71"/>
              <a:gd name="T61" fmla="*/ 13 h 86"/>
              <a:gd name="T62" fmla="*/ 57 w 71"/>
              <a:gd name="T63" fmla="*/ 7 h 86"/>
              <a:gd name="T64" fmla="*/ 49 w 71"/>
              <a:gd name="T65" fmla="*/ 2 h 86"/>
              <a:gd name="T66" fmla="*/ 44 w 71"/>
              <a:gd name="T67" fmla="*/ 0 h 86"/>
              <a:gd name="T68" fmla="*/ 36 w 71"/>
              <a:gd name="T69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71" h="86">
                <a:moveTo>
                  <a:pt x="36" y="0"/>
                </a:moveTo>
                <a:lnTo>
                  <a:pt x="29" y="0"/>
                </a:lnTo>
                <a:lnTo>
                  <a:pt x="22" y="2"/>
                </a:lnTo>
                <a:lnTo>
                  <a:pt x="16" y="7"/>
                </a:lnTo>
                <a:lnTo>
                  <a:pt x="11" y="13"/>
                </a:lnTo>
                <a:lnTo>
                  <a:pt x="7" y="18"/>
                </a:lnTo>
                <a:lnTo>
                  <a:pt x="3" y="26"/>
                </a:lnTo>
                <a:lnTo>
                  <a:pt x="2" y="35"/>
                </a:lnTo>
                <a:lnTo>
                  <a:pt x="0" y="44"/>
                </a:lnTo>
                <a:lnTo>
                  <a:pt x="2" y="51"/>
                </a:lnTo>
                <a:lnTo>
                  <a:pt x="3" y="61"/>
                </a:lnTo>
                <a:lnTo>
                  <a:pt x="7" y="68"/>
                </a:lnTo>
                <a:lnTo>
                  <a:pt x="11" y="73"/>
                </a:lnTo>
                <a:lnTo>
                  <a:pt x="16" y="79"/>
                </a:lnTo>
                <a:lnTo>
                  <a:pt x="22" y="84"/>
                </a:lnTo>
                <a:lnTo>
                  <a:pt x="29" y="86"/>
                </a:lnTo>
                <a:lnTo>
                  <a:pt x="33" y="86"/>
                </a:lnTo>
                <a:lnTo>
                  <a:pt x="36" y="86"/>
                </a:lnTo>
                <a:lnTo>
                  <a:pt x="40" y="86"/>
                </a:lnTo>
                <a:lnTo>
                  <a:pt x="44" y="86"/>
                </a:lnTo>
                <a:lnTo>
                  <a:pt x="49" y="84"/>
                </a:lnTo>
                <a:lnTo>
                  <a:pt x="57" y="79"/>
                </a:lnTo>
                <a:lnTo>
                  <a:pt x="62" y="73"/>
                </a:lnTo>
                <a:lnTo>
                  <a:pt x="66" y="68"/>
                </a:lnTo>
                <a:lnTo>
                  <a:pt x="70" y="61"/>
                </a:lnTo>
                <a:lnTo>
                  <a:pt x="71" y="51"/>
                </a:lnTo>
                <a:lnTo>
                  <a:pt x="71" y="44"/>
                </a:lnTo>
                <a:lnTo>
                  <a:pt x="71" y="35"/>
                </a:lnTo>
                <a:lnTo>
                  <a:pt x="70" y="26"/>
                </a:lnTo>
                <a:lnTo>
                  <a:pt x="66" y="18"/>
                </a:lnTo>
                <a:lnTo>
                  <a:pt x="62" y="13"/>
                </a:lnTo>
                <a:lnTo>
                  <a:pt x="57" y="7"/>
                </a:lnTo>
                <a:lnTo>
                  <a:pt x="49" y="2"/>
                </a:lnTo>
                <a:lnTo>
                  <a:pt x="44" y="0"/>
                </a:lnTo>
                <a:lnTo>
                  <a:pt x="36" y="0"/>
                </a:lnTo>
                <a:close/>
              </a:path>
            </a:pathLst>
          </a:custGeom>
          <a:solidFill>
            <a:srgbClr val="008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836" name="Freeform 2492"/>
          <p:cNvSpPr>
            <a:spLocks/>
          </p:cNvSpPr>
          <p:nvPr/>
        </p:nvSpPr>
        <p:spPr bwMode="auto">
          <a:xfrm>
            <a:off x="801688" y="1982788"/>
            <a:ext cx="57150" cy="68262"/>
          </a:xfrm>
          <a:custGeom>
            <a:avLst/>
            <a:gdLst>
              <a:gd name="T0" fmla="*/ 36 w 71"/>
              <a:gd name="T1" fmla="*/ 0 h 86"/>
              <a:gd name="T2" fmla="*/ 29 w 71"/>
              <a:gd name="T3" fmla="*/ 0 h 86"/>
              <a:gd name="T4" fmla="*/ 22 w 71"/>
              <a:gd name="T5" fmla="*/ 2 h 86"/>
              <a:gd name="T6" fmla="*/ 16 w 71"/>
              <a:gd name="T7" fmla="*/ 7 h 86"/>
              <a:gd name="T8" fmla="*/ 11 w 71"/>
              <a:gd name="T9" fmla="*/ 13 h 86"/>
              <a:gd name="T10" fmla="*/ 7 w 71"/>
              <a:gd name="T11" fmla="*/ 18 h 86"/>
              <a:gd name="T12" fmla="*/ 3 w 71"/>
              <a:gd name="T13" fmla="*/ 26 h 86"/>
              <a:gd name="T14" fmla="*/ 2 w 71"/>
              <a:gd name="T15" fmla="*/ 35 h 86"/>
              <a:gd name="T16" fmla="*/ 0 w 71"/>
              <a:gd name="T17" fmla="*/ 44 h 86"/>
              <a:gd name="T18" fmla="*/ 2 w 71"/>
              <a:gd name="T19" fmla="*/ 51 h 86"/>
              <a:gd name="T20" fmla="*/ 3 w 71"/>
              <a:gd name="T21" fmla="*/ 61 h 86"/>
              <a:gd name="T22" fmla="*/ 7 w 71"/>
              <a:gd name="T23" fmla="*/ 68 h 86"/>
              <a:gd name="T24" fmla="*/ 11 w 71"/>
              <a:gd name="T25" fmla="*/ 73 h 86"/>
              <a:gd name="T26" fmla="*/ 16 w 71"/>
              <a:gd name="T27" fmla="*/ 79 h 86"/>
              <a:gd name="T28" fmla="*/ 22 w 71"/>
              <a:gd name="T29" fmla="*/ 84 h 86"/>
              <a:gd name="T30" fmla="*/ 29 w 71"/>
              <a:gd name="T31" fmla="*/ 86 h 86"/>
              <a:gd name="T32" fmla="*/ 33 w 71"/>
              <a:gd name="T33" fmla="*/ 86 h 86"/>
              <a:gd name="T34" fmla="*/ 36 w 71"/>
              <a:gd name="T35" fmla="*/ 86 h 86"/>
              <a:gd name="T36" fmla="*/ 40 w 71"/>
              <a:gd name="T37" fmla="*/ 86 h 86"/>
              <a:gd name="T38" fmla="*/ 44 w 71"/>
              <a:gd name="T39" fmla="*/ 86 h 86"/>
              <a:gd name="T40" fmla="*/ 49 w 71"/>
              <a:gd name="T41" fmla="*/ 84 h 86"/>
              <a:gd name="T42" fmla="*/ 57 w 71"/>
              <a:gd name="T43" fmla="*/ 79 h 86"/>
              <a:gd name="T44" fmla="*/ 62 w 71"/>
              <a:gd name="T45" fmla="*/ 73 h 86"/>
              <a:gd name="T46" fmla="*/ 66 w 71"/>
              <a:gd name="T47" fmla="*/ 68 h 86"/>
              <a:gd name="T48" fmla="*/ 70 w 71"/>
              <a:gd name="T49" fmla="*/ 61 h 86"/>
              <a:gd name="T50" fmla="*/ 71 w 71"/>
              <a:gd name="T51" fmla="*/ 51 h 86"/>
              <a:gd name="T52" fmla="*/ 71 w 71"/>
              <a:gd name="T53" fmla="*/ 44 h 86"/>
              <a:gd name="T54" fmla="*/ 71 w 71"/>
              <a:gd name="T55" fmla="*/ 35 h 86"/>
              <a:gd name="T56" fmla="*/ 70 w 71"/>
              <a:gd name="T57" fmla="*/ 26 h 86"/>
              <a:gd name="T58" fmla="*/ 66 w 71"/>
              <a:gd name="T59" fmla="*/ 18 h 86"/>
              <a:gd name="T60" fmla="*/ 62 w 71"/>
              <a:gd name="T61" fmla="*/ 13 h 86"/>
              <a:gd name="T62" fmla="*/ 57 w 71"/>
              <a:gd name="T63" fmla="*/ 7 h 86"/>
              <a:gd name="T64" fmla="*/ 49 w 71"/>
              <a:gd name="T65" fmla="*/ 2 h 86"/>
              <a:gd name="T66" fmla="*/ 44 w 71"/>
              <a:gd name="T67" fmla="*/ 0 h 86"/>
              <a:gd name="T68" fmla="*/ 36 w 71"/>
              <a:gd name="T69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71" h="86">
                <a:moveTo>
                  <a:pt x="36" y="0"/>
                </a:moveTo>
                <a:lnTo>
                  <a:pt x="29" y="0"/>
                </a:lnTo>
                <a:lnTo>
                  <a:pt x="22" y="2"/>
                </a:lnTo>
                <a:lnTo>
                  <a:pt x="16" y="7"/>
                </a:lnTo>
                <a:lnTo>
                  <a:pt x="11" y="13"/>
                </a:lnTo>
                <a:lnTo>
                  <a:pt x="7" y="18"/>
                </a:lnTo>
                <a:lnTo>
                  <a:pt x="3" y="26"/>
                </a:lnTo>
                <a:lnTo>
                  <a:pt x="2" y="35"/>
                </a:lnTo>
                <a:lnTo>
                  <a:pt x="0" y="44"/>
                </a:lnTo>
                <a:lnTo>
                  <a:pt x="2" y="51"/>
                </a:lnTo>
                <a:lnTo>
                  <a:pt x="3" y="61"/>
                </a:lnTo>
                <a:lnTo>
                  <a:pt x="7" y="68"/>
                </a:lnTo>
                <a:lnTo>
                  <a:pt x="11" y="73"/>
                </a:lnTo>
                <a:lnTo>
                  <a:pt x="16" y="79"/>
                </a:lnTo>
                <a:lnTo>
                  <a:pt x="22" y="84"/>
                </a:lnTo>
                <a:lnTo>
                  <a:pt x="29" y="86"/>
                </a:lnTo>
                <a:lnTo>
                  <a:pt x="33" y="86"/>
                </a:lnTo>
                <a:lnTo>
                  <a:pt x="36" y="86"/>
                </a:lnTo>
                <a:lnTo>
                  <a:pt x="40" y="86"/>
                </a:lnTo>
                <a:lnTo>
                  <a:pt x="44" y="86"/>
                </a:lnTo>
                <a:lnTo>
                  <a:pt x="49" y="84"/>
                </a:lnTo>
                <a:lnTo>
                  <a:pt x="57" y="79"/>
                </a:lnTo>
                <a:lnTo>
                  <a:pt x="62" y="73"/>
                </a:lnTo>
                <a:lnTo>
                  <a:pt x="66" y="68"/>
                </a:lnTo>
                <a:lnTo>
                  <a:pt x="70" y="61"/>
                </a:lnTo>
                <a:lnTo>
                  <a:pt x="71" y="51"/>
                </a:lnTo>
                <a:lnTo>
                  <a:pt x="71" y="44"/>
                </a:lnTo>
                <a:lnTo>
                  <a:pt x="71" y="35"/>
                </a:lnTo>
                <a:lnTo>
                  <a:pt x="70" y="26"/>
                </a:lnTo>
                <a:lnTo>
                  <a:pt x="66" y="18"/>
                </a:lnTo>
                <a:lnTo>
                  <a:pt x="62" y="13"/>
                </a:lnTo>
                <a:lnTo>
                  <a:pt x="57" y="7"/>
                </a:lnTo>
                <a:lnTo>
                  <a:pt x="49" y="2"/>
                </a:lnTo>
                <a:lnTo>
                  <a:pt x="44" y="0"/>
                </a:lnTo>
                <a:lnTo>
                  <a:pt x="36" y="0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837" name="Freeform 2493"/>
          <p:cNvSpPr>
            <a:spLocks/>
          </p:cNvSpPr>
          <p:nvPr/>
        </p:nvSpPr>
        <p:spPr bwMode="auto">
          <a:xfrm>
            <a:off x="817563" y="1998663"/>
            <a:ext cx="28575" cy="34925"/>
          </a:xfrm>
          <a:custGeom>
            <a:avLst/>
            <a:gdLst>
              <a:gd name="T0" fmla="*/ 18 w 37"/>
              <a:gd name="T1" fmla="*/ 0 h 44"/>
              <a:gd name="T2" fmla="*/ 15 w 37"/>
              <a:gd name="T3" fmla="*/ 2 h 44"/>
              <a:gd name="T4" fmla="*/ 11 w 37"/>
              <a:gd name="T5" fmla="*/ 2 h 44"/>
              <a:gd name="T6" fmla="*/ 9 w 37"/>
              <a:gd name="T7" fmla="*/ 4 h 44"/>
              <a:gd name="T8" fmla="*/ 6 w 37"/>
              <a:gd name="T9" fmla="*/ 7 h 44"/>
              <a:gd name="T10" fmla="*/ 4 w 37"/>
              <a:gd name="T11" fmla="*/ 11 h 44"/>
              <a:gd name="T12" fmla="*/ 2 w 37"/>
              <a:gd name="T13" fmla="*/ 15 h 44"/>
              <a:gd name="T14" fmla="*/ 0 w 37"/>
              <a:gd name="T15" fmla="*/ 19 h 44"/>
              <a:gd name="T16" fmla="*/ 0 w 37"/>
              <a:gd name="T17" fmla="*/ 22 h 44"/>
              <a:gd name="T18" fmla="*/ 0 w 37"/>
              <a:gd name="T19" fmla="*/ 28 h 44"/>
              <a:gd name="T20" fmla="*/ 2 w 37"/>
              <a:gd name="T21" fmla="*/ 31 h 44"/>
              <a:gd name="T22" fmla="*/ 4 w 37"/>
              <a:gd name="T23" fmla="*/ 35 h 44"/>
              <a:gd name="T24" fmla="*/ 6 w 37"/>
              <a:gd name="T25" fmla="*/ 39 h 44"/>
              <a:gd name="T26" fmla="*/ 9 w 37"/>
              <a:gd name="T27" fmla="*/ 41 h 44"/>
              <a:gd name="T28" fmla="*/ 11 w 37"/>
              <a:gd name="T29" fmla="*/ 42 h 44"/>
              <a:gd name="T30" fmla="*/ 15 w 37"/>
              <a:gd name="T31" fmla="*/ 44 h 44"/>
              <a:gd name="T32" fmla="*/ 18 w 37"/>
              <a:gd name="T33" fmla="*/ 44 h 44"/>
              <a:gd name="T34" fmla="*/ 22 w 37"/>
              <a:gd name="T35" fmla="*/ 44 h 44"/>
              <a:gd name="T36" fmla="*/ 26 w 37"/>
              <a:gd name="T37" fmla="*/ 42 h 44"/>
              <a:gd name="T38" fmla="*/ 30 w 37"/>
              <a:gd name="T39" fmla="*/ 41 h 44"/>
              <a:gd name="T40" fmla="*/ 31 w 37"/>
              <a:gd name="T41" fmla="*/ 39 h 44"/>
              <a:gd name="T42" fmla="*/ 33 w 37"/>
              <a:gd name="T43" fmla="*/ 35 h 44"/>
              <a:gd name="T44" fmla="*/ 35 w 37"/>
              <a:gd name="T45" fmla="*/ 31 h 44"/>
              <a:gd name="T46" fmla="*/ 37 w 37"/>
              <a:gd name="T47" fmla="*/ 28 h 44"/>
              <a:gd name="T48" fmla="*/ 37 w 37"/>
              <a:gd name="T49" fmla="*/ 22 h 44"/>
              <a:gd name="T50" fmla="*/ 37 w 37"/>
              <a:gd name="T51" fmla="*/ 19 h 44"/>
              <a:gd name="T52" fmla="*/ 35 w 37"/>
              <a:gd name="T53" fmla="*/ 15 h 44"/>
              <a:gd name="T54" fmla="*/ 33 w 37"/>
              <a:gd name="T55" fmla="*/ 11 h 44"/>
              <a:gd name="T56" fmla="*/ 31 w 37"/>
              <a:gd name="T57" fmla="*/ 7 h 44"/>
              <a:gd name="T58" fmla="*/ 30 w 37"/>
              <a:gd name="T59" fmla="*/ 4 h 44"/>
              <a:gd name="T60" fmla="*/ 26 w 37"/>
              <a:gd name="T61" fmla="*/ 2 h 44"/>
              <a:gd name="T62" fmla="*/ 22 w 37"/>
              <a:gd name="T63" fmla="*/ 2 h 44"/>
              <a:gd name="T64" fmla="*/ 18 w 37"/>
              <a:gd name="T65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7" h="44">
                <a:moveTo>
                  <a:pt x="18" y="0"/>
                </a:moveTo>
                <a:lnTo>
                  <a:pt x="15" y="2"/>
                </a:lnTo>
                <a:lnTo>
                  <a:pt x="11" y="2"/>
                </a:lnTo>
                <a:lnTo>
                  <a:pt x="9" y="4"/>
                </a:lnTo>
                <a:lnTo>
                  <a:pt x="6" y="7"/>
                </a:lnTo>
                <a:lnTo>
                  <a:pt x="4" y="11"/>
                </a:lnTo>
                <a:lnTo>
                  <a:pt x="2" y="15"/>
                </a:lnTo>
                <a:lnTo>
                  <a:pt x="0" y="19"/>
                </a:lnTo>
                <a:lnTo>
                  <a:pt x="0" y="22"/>
                </a:lnTo>
                <a:lnTo>
                  <a:pt x="0" y="28"/>
                </a:lnTo>
                <a:lnTo>
                  <a:pt x="2" y="31"/>
                </a:lnTo>
                <a:lnTo>
                  <a:pt x="4" y="35"/>
                </a:lnTo>
                <a:lnTo>
                  <a:pt x="6" y="39"/>
                </a:lnTo>
                <a:lnTo>
                  <a:pt x="9" y="41"/>
                </a:lnTo>
                <a:lnTo>
                  <a:pt x="11" y="42"/>
                </a:lnTo>
                <a:lnTo>
                  <a:pt x="15" y="44"/>
                </a:lnTo>
                <a:lnTo>
                  <a:pt x="18" y="44"/>
                </a:lnTo>
                <a:lnTo>
                  <a:pt x="22" y="44"/>
                </a:lnTo>
                <a:lnTo>
                  <a:pt x="26" y="42"/>
                </a:lnTo>
                <a:lnTo>
                  <a:pt x="30" y="41"/>
                </a:lnTo>
                <a:lnTo>
                  <a:pt x="31" y="39"/>
                </a:lnTo>
                <a:lnTo>
                  <a:pt x="33" y="35"/>
                </a:lnTo>
                <a:lnTo>
                  <a:pt x="35" y="31"/>
                </a:lnTo>
                <a:lnTo>
                  <a:pt x="37" y="28"/>
                </a:lnTo>
                <a:lnTo>
                  <a:pt x="37" y="22"/>
                </a:lnTo>
                <a:lnTo>
                  <a:pt x="37" y="19"/>
                </a:lnTo>
                <a:lnTo>
                  <a:pt x="35" y="15"/>
                </a:lnTo>
                <a:lnTo>
                  <a:pt x="33" y="11"/>
                </a:lnTo>
                <a:lnTo>
                  <a:pt x="31" y="7"/>
                </a:lnTo>
                <a:lnTo>
                  <a:pt x="30" y="4"/>
                </a:lnTo>
                <a:lnTo>
                  <a:pt x="26" y="2"/>
                </a:lnTo>
                <a:lnTo>
                  <a:pt x="22" y="2"/>
                </a:lnTo>
                <a:lnTo>
                  <a:pt x="18" y="0"/>
                </a:lnTo>
                <a:close/>
              </a:path>
            </a:pathLst>
          </a:custGeom>
          <a:solidFill>
            <a:srgbClr val="008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838" name="Freeform 2494"/>
          <p:cNvSpPr>
            <a:spLocks/>
          </p:cNvSpPr>
          <p:nvPr/>
        </p:nvSpPr>
        <p:spPr bwMode="auto">
          <a:xfrm>
            <a:off x="817563" y="1998663"/>
            <a:ext cx="28575" cy="34925"/>
          </a:xfrm>
          <a:custGeom>
            <a:avLst/>
            <a:gdLst>
              <a:gd name="T0" fmla="*/ 18 w 37"/>
              <a:gd name="T1" fmla="*/ 0 h 44"/>
              <a:gd name="T2" fmla="*/ 15 w 37"/>
              <a:gd name="T3" fmla="*/ 2 h 44"/>
              <a:gd name="T4" fmla="*/ 11 w 37"/>
              <a:gd name="T5" fmla="*/ 2 h 44"/>
              <a:gd name="T6" fmla="*/ 9 w 37"/>
              <a:gd name="T7" fmla="*/ 4 h 44"/>
              <a:gd name="T8" fmla="*/ 6 w 37"/>
              <a:gd name="T9" fmla="*/ 7 h 44"/>
              <a:gd name="T10" fmla="*/ 4 w 37"/>
              <a:gd name="T11" fmla="*/ 11 h 44"/>
              <a:gd name="T12" fmla="*/ 2 w 37"/>
              <a:gd name="T13" fmla="*/ 15 h 44"/>
              <a:gd name="T14" fmla="*/ 0 w 37"/>
              <a:gd name="T15" fmla="*/ 19 h 44"/>
              <a:gd name="T16" fmla="*/ 0 w 37"/>
              <a:gd name="T17" fmla="*/ 22 h 44"/>
              <a:gd name="T18" fmla="*/ 0 w 37"/>
              <a:gd name="T19" fmla="*/ 28 h 44"/>
              <a:gd name="T20" fmla="*/ 2 w 37"/>
              <a:gd name="T21" fmla="*/ 31 h 44"/>
              <a:gd name="T22" fmla="*/ 4 w 37"/>
              <a:gd name="T23" fmla="*/ 35 h 44"/>
              <a:gd name="T24" fmla="*/ 6 w 37"/>
              <a:gd name="T25" fmla="*/ 39 h 44"/>
              <a:gd name="T26" fmla="*/ 9 w 37"/>
              <a:gd name="T27" fmla="*/ 41 h 44"/>
              <a:gd name="T28" fmla="*/ 11 w 37"/>
              <a:gd name="T29" fmla="*/ 42 h 44"/>
              <a:gd name="T30" fmla="*/ 15 w 37"/>
              <a:gd name="T31" fmla="*/ 44 h 44"/>
              <a:gd name="T32" fmla="*/ 18 w 37"/>
              <a:gd name="T33" fmla="*/ 44 h 44"/>
              <a:gd name="T34" fmla="*/ 22 w 37"/>
              <a:gd name="T35" fmla="*/ 44 h 44"/>
              <a:gd name="T36" fmla="*/ 26 w 37"/>
              <a:gd name="T37" fmla="*/ 42 h 44"/>
              <a:gd name="T38" fmla="*/ 30 w 37"/>
              <a:gd name="T39" fmla="*/ 41 h 44"/>
              <a:gd name="T40" fmla="*/ 31 w 37"/>
              <a:gd name="T41" fmla="*/ 39 h 44"/>
              <a:gd name="T42" fmla="*/ 33 w 37"/>
              <a:gd name="T43" fmla="*/ 35 h 44"/>
              <a:gd name="T44" fmla="*/ 35 w 37"/>
              <a:gd name="T45" fmla="*/ 31 h 44"/>
              <a:gd name="T46" fmla="*/ 37 w 37"/>
              <a:gd name="T47" fmla="*/ 28 h 44"/>
              <a:gd name="T48" fmla="*/ 37 w 37"/>
              <a:gd name="T49" fmla="*/ 22 h 44"/>
              <a:gd name="T50" fmla="*/ 37 w 37"/>
              <a:gd name="T51" fmla="*/ 19 h 44"/>
              <a:gd name="T52" fmla="*/ 35 w 37"/>
              <a:gd name="T53" fmla="*/ 15 h 44"/>
              <a:gd name="T54" fmla="*/ 33 w 37"/>
              <a:gd name="T55" fmla="*/ 11 h 44"/>
              <a:gd name="T56" fmla="*/ 31 w 37"/>
              <a:gd name="T57" fmla="*/ 7 h 44"/>
              <a:gd name="T58" fmla="*/ 30 w 37"/>
              <a:gd name="T59" fmla="*/ 4 h 44"/>
              <a:gd name="T60" fmla="*/ 26 w 37"/>
              <a:gd name="T61" fmla="*/ 2 h 44"/>
              <a:gd name="T62" fmla="*/ 22 w 37"/>
              <a:gd name="T63" fmla="*/ 2 h 44"/>
              <a:gd name="T64" fmla="*/ 18 w 37"/>
              <a:gd name="T65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7" h="44">
                <a:moveTo>
                  <a:pt x="18" y="0"/>
                </a:moveTo>
                <a:lnTo>
                  <a:pt x="15" y="2"/>
                </a:lnTo>
                <a:lnTo>
                  <a:pt x="11" y="2"/>
                </a:lnTo>
                <a:lnTo>
                  <a:pt x="9" y="4"/>
                </a:lnTo>
                <a:lnTo>
                  <a:pt x="6" y="7"/>
                </a:lnTo>
                <a:lnTo>
                  <a:pt x="4" y="11"/>
                </a:lnTo>
                <a:lnTo>
                  <a:pt x="2" y="15"/>
                </a:lnTo>
                <a:lnTo>
                  <a:pt x="0" y="19"/>
                </a:lnTo>
                <a:lnTo>
                  <a:pt x="0" y="22"/>
                </a:lnTo>
                <a:lnTo>
                  <a:pt x="0" y="28"/>
                </a:lnTo>
                <a:lnTo>
                  <a:pt x="2" y="31"/>
                </a:lnTo>
                <a:lnTo>
                  <a:pt x="4" y="35"/>
                </a:lnTo>
                <a:lnTo>
                  <a:pt x="6" y="39"/>
                </a:lnTo>
                <a:lnTo>
                  <a:pt x="9" y="41"/>
                </a:lnTo>
                <a:lnTo>
                  <a:pt x="11" y="42"/>
                </a:lnTo>
                <a:lnTo>
                  <a:pt x="15" y="44"/>
                </a:lnTo>
                <a:lnTo>
                  <a:pt x="18" y="44"/>
                </a:lnTo>
                <a:lnTo>
                  <a:pt x="22" y="44"/>
                </a:lnTo>
                <a:lnTo>
                  <a:pt x="26" y="42"/>
                </a:lnTo>
                <a:lnTo>
                  <a:pt x="30" y="41"/>
                </a:lnTo>
                <a:lnTo>
                  <a:pt x="31" y="39"/>
                </a:lnTo>
                <a:lnTo>
                  <a:pt x="33" y="35"/>
                </a:lnTo>
                <a:lnTo>
                  <a:pt x="35" y="31"/>
                </a:lnTo>
                <a:lnTo>
                  <a:pt x="37" y="28"/>
                </a:lnTo>
                <a:lnTo>
                  <a:pt x="37" y="22"/>
                </a:lnTo>
                <a:lnTo>
                  <a:pt x="37" y="19"/>
                </a:lnTo>
                <a:lnTo>
                  <a:pt x="35" y="15"/>
                </a:lnTo>
                <a:lnTo>
                  <a:pt x="33" y="11"/>
                </a:lnTo>
                <a:lnTo>
                  <a:pt x="31" y="7"/>
                </a:lnTo>
                <a:lnTo>
                  <a:pt x="30" y="4"/>
                </a:lnTo>
                <a:lnTo>
                  <a:pt x="26" y="2"/>
                </a:lnTo>
                <a:lnTo>
                  <a:pt x="22" y="2"/>
                </a:lnTo>
                <a:lnTo>
                  <a:pt x="18" y="0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839" name="Freeform 2495"/>
          <p:cNvSpPr>
            <a:spLocks/>
          </p:cNvSpPr>
          <p:nvPr/>
        </p:nvSpPr>
        <p:spPr bwMode="auto">
          <a:xfrm>
            <a:off x="684213" y="4076700"/>
            <a:ext cx="7881937" cy="523875"/>
          </a:xfrm>
          <a:custGeom>
            <a:avLst/>
            <a:gdLst>
              <a:gd name="T0" fmla="*/ 0 w 9930"/>
              <a:gd name="T1" fmla="*/ 0 h 660"/>
              <a:gd name="T2" fmla="*/ 3294 w 9930"/>
              <a:gd name="T3" fmla="*/ 364 h 660"/>
              <a:gd name="T4" fmla="*/ 9930 w 9930"/>
              <a:gd name="T5" fmla="*/ 349 h 660"/>
              <a:gd name="T6" fmla="*/ 9930 w 9930"/>
              <a:gd name="T7" fmla="*/ 660 h 660"/>
              <a:gd name="T8" fmla="*/ 0 w 9930"/>
              <a:gd name="T9" fmla="*/ 660 h 660"/>
              <a:gd name="T10" fmla="*/ 0 w 9930"/>
              <a:gd name="T11" fmla="*/ 0 h 6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930" h="660">
                <a:moveTo>
                  <a:pt x="0" y="0"/>
                </a:moveTo>
                <a:lnTo>
                  <a:pt x="3294" y="364"/>
                </a:lnTo>
                <a:lnTo>
                  <a:pt x="9930" y="349"/>
                </a:lnTo>
                <a:lnTo>
                  <a:pt x="9930" y="660"/>
                </a:lnTo>
                <a:lnTo>
                  <a:pt x="0" y="660"/>
                </a:lnTo>
                <a:lnTo>
                  <a:pt x="0" y="0"/>
                </a:lnTo>
                <a:close/>
              </a:path>
            </a:pathLst>
          </a:custGeom>
          <a:solidFill>
            <a:srgbClr val="CC99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840" name="Freeform 2496"/>
          <p:cNvSpPr>
            <a:spLocks/>
          </p:cNvSpPr>
          <p:nvPr/>
        </p:nvSpPr>
        <p:spPr bwMode="auto">
          <a:xfrm>
            <a:off x="703263" y="4032250"/>
            <a:ext cx="7874000" cy="398463"/>
          </a:xfrm>
          <a:custGeom>
            <a:avLst/>
            <a:gdLst>
              <a:gd name="T0" fmla="*/ 24 w 9919"/>
              <a:gd name="T1" fmla="*/ 0 h 504"/>
              <a:gd name="T2" fmla="*/ 3353 w 9919"/>
              <a:gd name="T3" fmla="*/ 318 h 504"/>
              <a:gd name="T4" fmla="*/ 8133 w 9919"/>
              <a:gd name="T5" fmla="*/ 371 h 504"/>
              <a:gd name="T6" fmla="*/ 8229 w 9919"/>
              <a:gd name="T7" fmla="*/ 438 h 504"/>
              <a:gd name="T8" fmla="*/ 8300 w 9919"/>
              <a:gd name="T9" fmla="*/ 357 h 504"/>
              <a:gd name="T10" fmla="*/ 9919 w 9919"/>
              <a:gd name="T11" fmla="*/ 357 h 504"/>
              <a:gd name="T12" fmla="*/ 9919 w 9919"/>
              <a:gd name="T13" fmla="*/ 476 h 504"/>
              <a:gd name="T14" fmla="*/ 3294 w 9919"/>
              <a:gd name="T15" fmla="*/ 504 h 504"/>
              <a:gd name="T16" fmla="*/ 0 w 9919"/>
              <a:gd name="T17" fmla="*/ 145 h 504"/>
              <a:gd name="T18" fmla="*/ 24 w 9919"/>
              <a:gd name="T19" fmla="*/ 0 h 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919" h="504">
                <a:moveTo>
                  <a:pt x="24" y="0"/>
                </a:moveTo>
                <a:lnTo>
                  <a:pt x="3353" y="318"/>
                </a:lnTo>
                <a:lnTo>
                  <a:pt x="8133" y="371"/>
                </a:lnTo>
                <a:lnTo>
                  <a:pt x="8229" y="438"/>
                </a:lnTo>
                <a:lnTo>
                  <a:pt x="8300" y="357"/>
                </a:lnTo>
                <a:lnTo>
                  <a:pt x="9919" y="357"/>
                </a:lnTo>
                <a:lnTo>
                  <a:pt x="9919" y="476"/>
                </a:lnTo>
                <a:lnTo>
                  <a:pt x="3294" y="504"/>
                </a:lnTo>
                <a:lnTo>
                  <a:pt x="0" y="145"/>
                </a:lnTo>
                <a:lnTo>
                  <a:pt x="24" y="0"/>
                </a:ln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841" name="Freeform 2497"/>
          <p:cNvSpPr>
            <a:spLocks/>
          </p:cNvSpPr>
          <p:nvPr/>
        </p:nvSpPr>
        <p:spPr bwMode="auto">
          <a:xfrm>
            <a:off x="7104063" y="4249738"/>
            <a:ext cx="179387" cy="115887"/>
          </a:xfrm>
          <a:custGeom>
            <a:avLst/>
            <a:gdLst>
              <a:gd name="T0" fmla="*/ 0 w 226"/>
              <a:gd name="T1" fmla="*/ 0 h 145"/>
              <a:gd name="T2" fmla="*/ 26 w 226"/>
              <a:gd name="T3" fmla="*/ 0 h 145"/>
              <a:gd name="T4" fmla="*/ 55 w 226"/>
              <a:gd name="T5" fmla="*/ 0 h 145"/>
              <a:gd name="T6" fmla="*/ 83 w 226"/>
              <a:gd name="T7" fmla="*/ 0 h 145"/>
              <a:gd name="T8" fmla="*/ 112 w 226"/>
              <a:gd name="T9" fmla="*/ 0 h 145"/>
              <a:gd name="T10" fmla="*/ 142 w 226"/>
              <a:gd name="T11" fmla="*/ 0 h 145"/>
              <a:gd name="T12" fmla="*/ 169 w 226"/>
              <a:gd name="T13" fmla="*/ 0 h 145"/>
              <a:gd name="T14" fmla="*/ 199 w 226"/>
              <a:gd name="T15" fmla="*/ 0 h 145"/>
              <a:gd name="T16" fmla="*/ 226 w 226"/>
              <a:gd name="T17" fmla="*/ 0 h 145"/>
              <a:gd name="T18" fmla="*/ 131 w 226"/>
              <a:gd name="T19" fmla="*/ 145 h 145"/>
              <a:gd name="T20" fmla="*/ 0 w 226"/>
              <a:gd name="T21" fmla="*/ 0 h 145"/>
              <a:gd name="T22" fmla="*/ 0 w 226"/>
              <a:gd name="T23" fmla="*/ 0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26" h="145">
                <a:moveTo>
                  <a:pt x="0" y="0"/>
                </a:moveTo>
                <a:lnTo>
                  <a:pt x="26" y="0"/>
                </a:lnTo>
                <a:lnTo>
                  <a:pt x="55" y="0"/>
                </a:lnTo>
                <a:lnTo>
                  <a:pt x="83" y="0"/>
                </a:lnTo>
                <a:lnTo>
                  <a:pt x="112" y="0"/>
                </a:lnTo>
                <a:lnTo>
                  <a:pt x="142" y="0"/>
                </a:lnTo>
                <a:lnTo>
                  <a:pt x="169" y="0"/>
                </a:lnTo>
                <a:lnTo>
                  <a:pt x="199" y="0"/>
                </a:lnTo>
                <a:lnTo>
                  <a:pt x="226" y="0"/>
                </a:lnTo>
                <a:lnTo>
                  <a:pt x="131" y="145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842" name="AutoShape 2498"/>
          <p:cNvSpPr>
            <a:spLocks noChangeArrowheads="1"/>
          </p:cNvSpPr>
          <p:nvPr/>
        </p:nvSpPr>
        <p:spPr bwMode="auto">
          <a:xfrm>
            <a:off x="4643438" y="4824413"/>
            <a:ext cx="3600450" cy="836612"/>
          </a:xfrm>
          <a:prstGeom prst="wedgeRoundRectCallout">
            <a:avLst>
              <a:gd name="adj1" fmla="val -72662"/>
              <a:gd name="adj2" fmla="val -158157"/>
              <a:gd name="adj3" fmla="val 16667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>
              <a:lnSpc>
                <a:spcPct val="90000"/>
              </a:lnSpc>
            </a:pPr>
            <a:r>
              <a:rPr lang="fr-FR" sz="2400" b="1" i="1">
                <a:solidFill>
                  <a:srgbClr val="0000CC"/>
                </a:solidFill>
              </a:rPr>
              <a:t>par </a:t>
            </a:r>
            <a:r>
              <a:rPr lang="fr-FR" sz="2800" b="1" i="1">
                <a:solidFill>
                  <a:srgbClr val="0000CC"/>
                </a:solidFill>
              </a:rPr>
              <a:t>drainage</a:t>
            </a:r>
          </a:p>
          <a:p>
            <a:pPr>
              <a:lnSpc>
                <a:spcPct val="90000"/>
              </a:lnSpc>
            </a:pPr>
            <a:endParaRPr lang="fr-FR" sz="2400" b="1"/>
          </a:p>
        </p:txBody>
      </p:sp>
      <p:sp>
        <p:nvSpPr>
          <p:cNvPr id="59843" name="AutoShape 2499"/>
          <p:cNvSpPr>
            <a:spLocks noChangeArrowheads="1"/>
          </p:cNvSpPr>
          <p:nvPr/>
        </p:nvSpPr>
        <p:spPr bwMode="auto">
          <a:xfrm>
            <a:off x="1116013" y="4437063"/>
            <a:ext cx="3125787" cy="720725"/>
          </a:xfrm>
          <a:prstGeom prst="wedgeRoundRectCallout">
            <a:avLst>
              <a:gd name="adj1" fmla="val -27449"/>
              <a:gd name="adj2" fmla="val -122685"/>
              <a:gd name="adj3" fmla="val 16667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>
              <a:lnSpc>
                <a:spcPct val="90000"/>
              </a:lnSpc>
            </a:pPr>
            <a:r>
              <a:rPr lang="fr-FR" sz="2400" b="1" i="1">
                <a:solidFill>
                  <a:srgbClr val="0000CC"/>
                </a:solidFill>
              </a:rPr>
              <a:t>par </a:t>
            </a:r>
            <a:r>
              <a:rPr lang="fr-FR" sz="2800" b="1" i="1">
                <a:solidFill>
                  <a:srgbClr val="0000CC"/>
                </a:solidFill>
              </a:rPr>
              <a:t>infiltration</a:t>
            </a:r>
            <a:endParaRPr lang="fr-FR" sz="1400" i="1">
              <a:solidFill>
                <a:srgbClr val="0000CC"/>
              </a:solidFill>
            </a:endParaRPr>
          </a:p>
        </p:txBody>
      </p:sp>
      <p:sp>
        <p:nvSpPr>
          <p:cNvPr id="59844" name="Line 2500"/>
          <p:cNvSpPr>
            <a:spLocks noChangeShapeType="1"/>
          </p:cNvSpPr>
          <p:nvPr/>
        </p:nvSpPr>
        <p:spPr bwMode="auto">
          <a:xfrm>
            <a:off x="1909763" y="2808288"/>
            <a:ext cx="0" cy="1079500"/>
          </a:xfrm>
          <a:prstGeom prst="line">
            <a:avLst/>
          </a:prstGeom>
          <a:noFill/>
          <a:ln w="76200">
            <a:solidFill>
              <a:srgbClr val="0000CC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845" name="Line 2501"/>
          <p:cNvSpPr>
            <a:spLocks noChangeShapeType="1"/>
          </p:cNvSpPr>
          <p:nvPr/>
        </p:nvSpPr>
        <p:spPr bwMode="auto">
          <a:xfrm flipH="1">
            <a:off x="2933700" y="3246438"/>
            <a:ext cx="4763" cy="488950"/>
          </a:xfrm>
          <a:prstGeom prst="line">
            <a:avLst/>
          </a:prstGeom>
          <a:noFill/>
          <a:ln w="76200">
            <a:solidFill>
              <a:srgbClr val="0000CC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846" name="Line 2502"/>
          <p:cNvSpPr>
            <a:spLocks noChangeShapeType="1"/>
          </p:cNvSpPr>
          <p:nvPr/>
        </p:nvSpPr>
        <p:spPr bwMode="auto">
          <a:xfrm>
            <a:off x="3929063" y="3589338"/>
            <a:ext cx="590550" cy="203200"/>
          </a:xfrm>
          <a:prstGeom prst="line">
            <a:avLst/>
          </a:prstGeom>
          <a:noFill/>
          <a:ln w="76200">
            <a:solidFill>
              <a:srgbClr val="0000CC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9847" name="Line 2503"/>
          <p:cNvSpPr>
            <a:spLocks noChangeShapeType="1"/>
          </p:cNvSpPr>
          <p:nvPr/>
        </p:nvSpPr>
        <p:spPr bwMode="auto">
          <a:xfrm>
            <a:off x="5072063" y="4122738"/>
            <a:ext cx="590550" cy="127000"/>
          </a:xfrm>
          <a:prstGeom prst="line">
            <a:avLst/>
          </a:prstGeom>
          <a:noFill/>
          <a:ln w="76200">
            <a:solidFill>
              <a:srgbClr val="0000CC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9283700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11560" y="-6521"/>
            <a:ext cx="8229600" cy="1143000"/>
          </a:xfrm>
        </p:spPr>
        <p:txBody>
          <a:bodyPr/>
          <a:lstStyle/>
          <a:p>
            <a:r>
              <a:rPr lang="fr-FR" dirty="0" smtClean="0"/>
              <a:t>Le dispositif expérimental</a:t>
            </a:r>
            <a:endParaRPr lang="fr-FR" dirty="0"/>
          </a:p>
        </p:txBody>
      </p:sp>
      <p:pic>
        <p:nvPicPr>
          <p:cNvPr id="3" name="Imag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98974" y="1376540"/>
            <a:ext cx="6245234" cy="4279142"/>
          </a:xfrm>
          <a:prstGeom prst="rect">
            <a:avLst/>
          </a:prstGeom>
        </p:spPr>
      </p:pic>
      <p:sp>
        <p:nvSpPr>
          <p:cNvPr id="4" name="ZoneTexte 3"/>
          <p:cNvSpPr txBox="1"/>
          <p:nvPr/>
        </p:nvSpPr>
        <p:spPr>
          <a:xfrm>
            <a:off x="6660232" y="1792562"/>
            <a:ext cx="2304256" cy="3447098"/>
          </a:xfrm>
          <a:prstGeom prst="rect">
            <a:avLst/>
          </a:prstGeom>
          <a:solidFill>
            <a:schemeClr val="bg2"/>
          </a:solidFill>
        </p:spPr>
        <p:txBody>
          <a:bodyPr wrap="square" rtlCol="0">
            <a:spAutoFit/>
          </a:bodyPr>
          <a:lstStyle/>
          <a:p>
            <a:endParaRPr lang="fr-CH" sz="2000" dirty="0" smtClean="0"/>
          </a:p>
          <a:p>
            <a:endParaRPr lang="fr-CH" sz="1200" dirty="0" smtClean="0"/>
          </a:p>
          <a:p>
            <a:r>
              <a:rPr lang="fr-CH" sz="1400" b="1" dirty="0" smtClean="0"/>
              <a:t>Échantillonnage après chaque événement ruisselant</a:t>
            </a:r>
          </a:p>
          <a:p>
            <a:endParaRPr lang="fr-CH" sz="1400" dirty="0" smtClean="0"/>
          </a:p>
          <a:p>
            <a:r>
              <a:rPr lang="fr-CH" sz="1400" dirty="0" smtClean="0">
                <a:cs typeface="Times New Roman"/>
              </a:rPr>
              <a:t>- Volume ruisselé (mm)</a:t>
            </a:r>
            <a:endParaRPr lang="fr-CH" sz="1400" dirty="0" smtClean="0"/>
          </a:p>
          <a:p>
            <a:pPr>
              <a:buFontTx/>
              <a:buChar char="-"/>
            </a:pPr>
            <a:r>
              <a:rPr lang="fr-CH" sz="1400" dirty="0" smtClean="0"/>
              <a:t> Dosage MES (g/l)</a:t>
            </a:r>
            <a:endParaRPr lang="fr-FR" sz="1400" dirty="0" smtClean="0"/>
          </a:p>
          <a:p>
            <a:pPr>
              <a:buFontTx/>
              <a:buChar char="-"/>
            </a:pPr>
            <a:r>
              <a:rPr lang="fr-CH" sz="1400" dirty="0" smtClean="0"/>
              <a:t> Dosage matières actives </a:t>
            </a:r>
            <a:r>
              <a:rPr lang="fr-CH" sz="1400" dirty="0" err="1" smtClean="0"/>
              <a:t>phytos</a:t>
            </a:r>
            <a:r>
              <a:rPr lang="fr-CH" sz="1400" dirty="0" smtClean="0"/>
              <a:t> (</a:t>
            </a:r>
            <a:r>
              <a:rPr lang="fr-CH" sz="1400" dirty="0" smtClean="0">
                <a:cs typeface="Times New Roman"/>
              </a:rPr>
              <a:t>µg/l)</a:t>
            </a:r>
          </a:p>
          <a:p>
            <a:pPr>
              <a:buFontTx/>
              <a:buChar char="-"/>
            </a:pPr>
            <a:r>
              <a:rPr lang="fr-CH" sz="1400" dirty="0" smtClean="0"/>
              <a:t> Dosage phosphore (mg/l)</a:t>
            </a:r>
          </a:p>
          <a:p>
            <a:pPr>
              <a:buFont typeface="Wingdings" pitchFamily="2" charset="2"/>
              <a:buChar char="à"/>
            </a:pPr>
            <a:endParaRPr lang="fr-CH" sz="1400" dirty="0" smtClean="0">
              <a:sym typeface="Wingdings" pitchFamily="2" charset="2"/>
            </a:endParaRPr>
          </a:p>
          <a:p>
            <a:pPr>
              <a:buFont typeface="Wingdings" pitchFamily="2" charset="2"/>
              <a:buChar char="à"/>
            </a:pPr>
            <a:r>
              <a:rPr lang="fr-CH" sz="1400" dirty="0" smtClean="0">
                <a:sym typeface="Wingdings" pitchFamily="2" charset="2"/>
              </a:rPr>
              <a:t>Flux /ha = concentration * volume ruisselé </a:t>
            </a:r>
          </a:p>
          <a:p>
            <a:pPr>
              <a:buFont typeface="Wingdings" pitchFamily="2" charset="2"/>
              <a:buChar char="à"/>
            </a:pPr>
            <a:endParaRPr lang="fr-CH" sz="600" dirty="0" smtClean="0">
              <a:sym typeface="Wingdings" pitchFamily="2" charset="2"/>
            </a:endParaRPr>
          </a:p>
          <a:p>
            <a:pPr>
              <a:buFont typeface="Wingdings" pitchFamily="2" charset="2"/>
              <a:buChar char="à"/>
            </a:pPr>
            <a:endParaRPr lang="fr-FR" sz="600" dirty="0" smtClean="0"/>
          </a:p>
          <a:p>
            <a:pPr>
              <a:buFontTx/>
              <a:buChar char="-"/>
            </a:pPr>
            <a:endParaRPr lang="fr-CH" sz="600" dirty="0" smtClean="0"/>
          </a:p>
        </p:txBody>
      </p:sp>
    </p:spTree>
    <p:extLst>
      <p:ext uri="{BB962C8B-B14F-4D97-AF65-F5344CB8AC3E}">
        <p14:creationId xmlns:p14="http://schemas.microsoft.com/office/powerpoint/2010/main" val="291096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Box 3"/>
          <p:cNvSpPr txBox="1">
            <a:spLocks noChangeArrowheads="1"/>
          </p:cNvSpPr>
          <p:nvPr/>
        </p:nvSpPr>
        <p:spPr bwMode="auto">
          <a:xfrm>
            <a:off x="567633" y="215928"/>
            <a:ext cx="411555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-109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-109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-109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-109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-109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-109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-109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-109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-109" charset="0"/>
              </a:defRPr>
            </a:lvl9pPr>
          </a:lstStyle>
          <a:p>
            <a:pPr eaLnBrk="1" hangingPunct="1"/>
            <a:r>
              <a:rPr lang="fr-FR" altLang="fr-FR" sz="36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Le ruissellement</a:t>
            </a:r>
          </a:p>
        </p:txBody>
      </p:sp>
      <p:pic>
        <p:nvPicPr>
          <p:cNvPr id="5" name="Imag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042461" y="2225565"/>
            <a:ext cx="554185" cy="1310485"/>
          </a:xfrm>
          <a:prstGeom prst="rect">
            <a:avLst/>
          </a:prstGeom>
          <a:ln>
            <a:solidFill>
              <a:srgbClr val="FFC000"/>
            </a:solidFill>
          </a:ln>
        </p:spPr>
      </p:pic>
      <p:sp>
        <p:nvSpPr>
          <p:cNvPr id="19" name="Text Box 14"/>
          <p:cNvSpPr txBox="1">
            <a:spLocks noChangeArrowheads="1"/>
          </p:cNvSpPr>
          <p:nvPr/>
        </p:nvSpPr>
        <p:spPr bwMode="auto">
          <a:xfrm>
            <a:off x="5458676" y="4111519"/>
            <a:ext cx="2484834" cy="2324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7500" tIns="35100" rIns="67500" bIns="35100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0" hangingPunct="0">
              <a:buFont typeface="Wingdings" panose="05000000000000000000" pitchFamily="2" charset="2"/>
              <a:buChar char="§"/>
            </a:pPr>
            <a:endParaRPr lang="fr-FR" sz="105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grpSp>
        <p:nvGrpSpPr>
          <p:cNvPr id="3" name="Groupe 2"/>
          <p:cNvGrpSpPr/>
          <p:nvPr/>
        </p:nvGrpSpPr>
        <p:grpSpPr>
          <a:xfrm>
            <a:off x="4581674" y="1801250"/>
            <a:ext cx="4536504" cy="4107028"/>
            <a:chOff x="4045249" y="2301550"/>
            <a:chExt cx="3996444" cy="3575357"/>
          </a:xfrm>
        </p:grpSpPr>
        <p:pic>
          <p:nvPicPr>
            <p:cNvPr id="17457" name="Picture 49" descr="L9_2012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717" t="5844" r="6807" b="6808"/>
            <a:stretch>
              <a:fillRect/>
            </a:stretch>
          </p:blipFill>
          <p:spPr bwMode="auto">
            <a:xfrm>
              <a:off x="4683186" y="2301550"/>
              <a:ext cx="1444640" cy="100773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7458" name="Picture 50" descr="SD7_2012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268" t="8458" r="-1743"/>
            <a:stretch>
              <a:fillRect/>
            </a:stretch>
          </p:blipFill>
          <p:spPr bwMode="auto">
            <a:xfrm>
              <a:off x="6190192" y="2302298"/>
              <a:ext cx="1443119" cy="10187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459" name="Text Box 51"/>
            <p:cNvSpPr txBox="1">
              <a:spLocks noChangeArrowheads="1"/>
            </p:cNvSpPr>
            <p:nvPr/>
          </p:nvSpPr>
          <p:spPr bwMode="auto">
            <a:xfrm>
              <a:off x="4252323" y="3417157"/>
              <a:ext cx="3751005" cy="4554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fr-FR" sz="1400" b="1" i="1" dirty="0">
                  <a:solidFill>
                    <a:schemeClr val="bg1"/>
                  </a:solidFill>
                  <a:latin typeface="Arial" panose="020B0604020202020204" pitchFamily="34" charset="0"/>
                </a:rPr>
                <a:t>Ruissellement diminué sous maïs</a:t>
              </a:r>
            </a:p>
            <a:p>
              <a:r>
                <a:rPr lang="fr-FR" sz="1400" b="1" i="1" dirty="0">
                  <a:solidFill>
                    <a:schemeClr val="bg1"/>
                  </a:solidFill>
                  <a:latin typeface="Arial" panose="020B0604020202020204" pitchFamily="34" charset="0"/>
                </a:rPr>
                <a:t>Rôle des résidus de culture : risque de battance</a:t>
              </a:r>
              <a:endParaRPr lang="fr-FR" sz="1400" b="1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460" name="Text Box 8"/>
            <p:cNvSpPr txBox="1">
              <a:spLocks noChangeArrowheads="1"/>
            </p:cNvSpPr>
            <p:nvPr/>
          </p:nvSpPr>
          <p:spPr bwMode="auto">
            <a:xfrm>
              <a:off x="5082370" y="2356144"/>
              <a:ext cx="585159" cy="209385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7500" tIns="35100" rIns="67500" bIns="3510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0" hangingPunct="0"/>
              <a:r>
                <a:rPr lang="fr-FR" sz="900" b="1" dirty="0">
                  <a:solidFill>
                    <a:srgbClr val="FFFFFF"/>
                  </a:solidFill>
                  <a:latin typeface="Verdana" panose="020B0604030504040204" pitchFamily="34" charset="0"/>
                </a:rPr>
                <a:t>Labour</a:t>
              </a:r>
            </a:p>
          </p:txBody>
        </p:sp>
        <p:sp>
          <p:nvSpPr>
            <p:cNvPr id="17461" name="Text Box 8"/>
            <p:cNvSpPr txBox="1">
              <a:spLocks noChangeArrowheads="1"/>
            </p:cNvSpPr>
            <p:nvPr/>
          </p:nvSpPr>
          <p:spPr bwMode="auto">
            <a:xfrm>
              <a:off x="6402225" y="2368310"/>
              <a:ext cx="941026" cy="209385"/>
            </a:xfrm>
            <a:prstGeom prst="rect">
              <a:avLst/>
            </a:prstGeom>
            <a:solidFill>
              <a:srgbClr val="FF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7500" tIns="35100" rIns="67500" bIns="3510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0" hangingPunct="0"/>
              <a:r>
                <a:rPr lang="fr-FR" sz="900" b="1" dirty="0">
                  <a:solidFill>
                    <a:srgbClr val="000000"/>
                  </a:solidFill>
                  <a:latin typeface="Verdana" panose="020B0604030504040204" pitchFamily="34" charset="0"/>
                </a:rPr>
                <a:t>Semis direct</a:t>
              </a:r>
            </a:p>
          </p:txBody>
        </p:sp>
        <p:pic>
          <p:nvPicPr>
            <p:cNvPr id="20" name="Picture 4" descr="Copie de Eds SD [800]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81757" y="4306700"/>
              <a:ext cx="1058466" cy="10798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" name="Picture 5" descr="Copie de Eds L [800]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78416" y="4306700"/>
              <a:ext cx="1029891" cy="10798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" name="Text Box 8"/>
            <p:cNvSpPr txBox="1">
              <a:spLocks noChangeArrowheads="1"/>
            </p:cNvSpPr>
            <p:nvPr/>
          </p:nvSpPr>
          <p:spPr bwMode="auto">
            <a:xfrm>
              <a:off x="5065867" y="4082902"/>
              <a:ext cx="585159" cy="209385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7500" tIns="35100" rIns="67500" bIns="3510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0" hangingPunct="0"/>
              <a:r>
                <a:rPr lang="fr-FR" sz="900" b="1" dirty="0">
                  <a:solidFill>
                    <a:srgbClr val="FFFFFF"/>
                  </a:solidFill>
                  <a:latin typeface="Verdana" panose="020B0604030504040204" pitchFamily="34" charset="0"/>
                </a:rPr>
                <a:t>Labour</a:t>
              </a:r>
            </a:p>
          </p:txBody>
        </p:sp>
        <p:sp>
          <p:nvSpPr>
            <p:cNvPr id="25" name="Text Box 51"/>
            <p:cNvSpPr txBox="1">
              <a:spLocks noChangeArrowheads="1"/>
            </p:cNvSpPr>
            <p:nvPr/>
          </p:nvSpPr>
          <p:spPr bwMode="auto">
            <a:xfrm>
              <a:off x="4045249" y="5421420"/>
              <a:ext cx="3996444" cy="4554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r>
                <a:rPr lang="fr-FR" sz="1400" b="1" i="1" dirty="0">
                  <a:solidFill>
                    <a:schemeClr val="bg1"/>
                  </a:solidFill>
                  <a:latin typeface="Arial" panose="020B0604020202020204" pitchFamily="34" charset="0"/>
                </a:rPr>
                <a:t>Ruissellement : résultats </a:t>
              </a:r>
              <a:r>
                <a:rPr lang="fr-FR" sz="1400" b="1" i="1" dirty="0" smtClean="0">
                  <a:solidFill>
                    <a:schemeClr val="bg1"/>
                  </a:solidFill>
                  <a:latin typeface="Arial" panose="020B0604020202020204" pitchFamily="34" charset="0"/>
                </a:rPr>
                <a:t>mitigés </a:t>
              </a:r>
              <a:r>
                <a:rPr lang="fr-FR" sz="1400" b="1" i="1" dirty="0">
                  <a:solidFill>
                    <a:schemeClr val="bg1"/>
                  </a:solidFill>
                  <a:latin typeface="Arial" panose="020B0604020202020204" pitchFamily="34" charset="0"/>
                </a:rPr>
                <a:t>sous blé</a:t>
              </a:r>
            </a:p>
            <a:p>
              <a:r>
                <a:rPr lang="fr-FR" sz="1400" b="1" i="1" dirty="0">
                  <a:solidFill>
                    <a:schemeClr val="bg1"/>
                  </a:solidFill>
                  <a:latin typeface="Arial" panose="020B0604020202020204" pitchFamily="34" charset="0"/>
                </a:rPr>
                <a:t>Rôle de l’état hydrique du sol : risque de saturation</a:t>
              </a:r>
              <a:endParaRPr lang="fr-FR" sz="1400" b="1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6" name="Text Box 8"/>
            <p:cNvSpPr txBox="1">
              <a:spLocks noChangeArrowheads="1"/>
            </p:cNvSpPr>
            <p:nvPr/>
          </p:nvSpPr>
          <p:spPr bwMode="auto">
            <a:xfrm>
              <a:off x="6262699" y="4046440"/>
              <a:ext cx="941026" cy="209385"/>
            </a:xfrm>
            <a:prstGeom prst="rect">
              <a:avLst/>
            </a:prstGeom>
            <a:solidFill>
              <a:srgbClr val="FF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7500" tIns="35100" rIns="67500" bIns="3510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0" hangingPunct="0"/>
              <a:r>
                <a:rPr lang="fr-FR" sz="900" b="1" dirty="0">
                  <a:solidFill>
                    <a:srgbClr val="000000"/>
                  </a:solidFill>
                  <a:latin typeface="Verdana" panose="020B0604030504040204" pitchFamily="34" charset="0"/>
                </a:rPr>
                <a:t>Semis direct</a:t>
              </a:r>
            </a:p>
          </p:txBody>
        </p:sp>
      </p:grpSp>
      <p:pic>
        <p:nvPicPr>
          <p:cNvPr id="22" name="Image 2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977508" y="4664225"/>
            <a:ext cx="604166" cy="1271930"/>
          </a:xfrm>
          <a:prstGeom prst="rect">
            <a:avLst/>
          </a:prstGeom>
          <a:ln>
            <a:solidFill>
              <a:srgbClr val="FFC000"/>
            </a:solidFill>
          </a:ln>
        </p:spPr>
      </p:pic>
      <p:pic>
        <p:nvPicPr>
          <p:cNvPr id="4" name="Image 3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47361" y="1285957"/>
            <a:ext cx="3670110" cy="2255716"/>
          </a:xfrm>
          <a:prstGeom prst="rect">
            <a:avLst/>
          </a:prstGeom>
        </p:spPr>
      </p:pic>
      <p:pic>
        <p:nvPicPr>
          <p:cNvPr id="6" name="Image 5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100763" y="1708377"/>
            <a:ext cx="603556" cy="402371"/>
          </a:xfrm>
          <a:prstGeom prst="rect">
            <a:avLst/>
          </a:prstGeom>
        </p:spPr>
      </p:pic>
      <p:pic>
        <p:nvPicPr>
          <p:cNvPr id="9" name="Image 8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343977" y="3716081"/>
            <a:ext cx="3633531" cy="2274005"/>
          </a:xfrm>
          <a:prstGeom prst="rect">
            <a:avLst/>
          </a:prstGeom>
        </p:spPr>
      </p:pic>
      <p:pic>
        <p:nvPicPr>
          <p:cNvPr id="10" name="Image 9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3285225" y="3854764"/>
            <a:ext cx="469433" cy="4023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719758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Box 3"/>
          <p:cNvSpPr txBox="1">
            <a:spLocks noChangeArrowheads="1"/>
          </p:cNvSpPr>
          <p:nvPr/>
        </p:nvSpPr>
        <p:spPr bwMode="auto">
          <a:xfrm>
            <a:off x="683568" y="180352"/>
            <a:ext cx="411555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-109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-109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-109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-109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-109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-109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-109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-109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-109" charset="0"/>
              </a:defRPr>
            </a:lvl9pPr>
          </a:lstStyle>
          <a:p>
            <a:pPr eaLnBrk="1" hangingPunct="1"/>
            <a:r>
              <a:rPr lang="fr-FR" altLang="fr-FR" sz="36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L’érosion</a:t>
            </a:r>
          </a:p>
        </p:txBody>
      </p:sp>
      <p:pic>
        <p:nvPicPr>
          <p:cNvPr id="5" name="Imag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34589" y="2265490"/>
            <a:ext cx="482812" cy="1141709"/>
          </a:xfrm>
          <a:prstGeom prst="rect">
            <a:avLst/>
          </a:prstGeom>
          <a:ln>
            <a:solidFill>
              <a:srgbClr val="FFC000"/>
            </a:solidFill>
          </a:ln>
        </p:spPr>
      </p:pic>
      <p:grpSp>
        <p:nvGrpSpPr>
          <p:cNvPr id="2" name="Groupe 1"/>
          <p:cNvGrpSpPr/>
          <p:nvPr/>
        </p:nvGrpSpPr>
        <p:grpSpPr>
          <a:xfrm>
            <a:off x="4799122" y="1474508"/>
            <a:ext cx="4557010" cy="4674268"/>
            <a:chOff x="4345566" y="1832432"/>
            <a:chExt cx="4020515" cy="4431446"/>
          </a:xfrm>
        </p:grpSpPr>
        <p:pic>
          <p:nvPicPr>
            <p:cNvPr id="17457" name="Picture 49" descr="L9_2012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717" t="5844" r="6807" b="6808"/>
            <a:stretch>
              <a:fillRect/>
            </a:stretch>
          </p:blipFill>
          <p:spPr bwMode="auto">
            <a:xfrm>
              <a:off x="4700337" y="2034457"/>
              <a:ext cx="1444640" cy="100773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7458" name="Picture 50" descr="SD7_2012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268" t="8458" r="-1743"/>
            <a:stretch>
              <a:fillRect/>
            </a:stretch>
          </p:blipFill>
          <p:spPr bwMode="auto">
            <a:xfrm>
              <a:off x="6257141" y="2041817"/>
              <a:ext cx="1443119" cy="101873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459" name="Text Box 51"/>
            <p:cNvSpPr txBox="1">
              <a:spLocks noChangeArrowheads="1"/>
            </p:cNvSpPr>
            <p:nvPr/>
          </p:nvSpPr>
          <p:spPr bwMode="auto">
            <a:xfrm>
              <a:off x="4345566" y="3060554"/>
              <a:ext cx="4020515" cy="9041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r>
                <a:rPr lang="fr-FR" sz="1400" b="1" i="1" dirty="0">
                  <a:solidFill>
                    <a:schemeClr val="bg1"/>
                  </a:solidFill>
                  <a:latin typeface="Arial" panose="020B0604020202020204" pitchFamily="34" charset="0"/>
                </a:rPr>
                <a:t>Rôle des résidus de culture : diminution de l’</a:t>
              </a:r>
              <a:r>
                <a:rPr lang="fr-FR" sz="1400" b="1" i="1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érodibilité</a:t>
              </a:r>
              <a:endParaRPr lang="fr-FR" sz="1400" b="1" i="1" dirty="0">
                <a:solidFill>
                  <a:schemeClr val="bg1"/>
                </a:solidFill>
                <a:latin typeface="Arial" panose="020B0604020202020204" pitchFamily="34" charset="0"/>
              </a:endParaRPr>
            </a:p>
            <a:p>
              <a:r>
                <a:rPr lang="fr-FR" sz="1400" b="1" i="1" dirty="0">
                  <a:solidFill>
                    <a:schemeClr val="bg1"/>
                  </a:solidFill>
                  <a:latin typeface="Arial" panose="020B0604020202020204" pitchFamily="34" charset="0"/>
                </a:rPr>
                <a:t>Flux d’érosion diminués par TCSL de 95 % sous maïs</a:t>
              </a:r>
            </a:p>
          </p:txBody>
        </p:sp>
        <p:sp>
          <p:nvSpPr>
            <p:cNvPr id="17460" name="Text Box 8"/>
            <p:cNvSpPr txBox="1">
              <a:spLocks noChangeArrowheads="1"/>
            </p:cNvSpPr>
            <p:nvPr/>
          </p:nvSpPr>
          <p:spPr bwMode="auto">
            <a:xfrm>
              <a:off x="5060309" y="1832432"/>
              <a:ext cx="585159" cy="209385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7500" tIns="35100" rIns="67500" bIns="3510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0" hangingPunct="0"/>
              <a:r>
                <a:rPr lang="fr-FR" sz="900" b="1" dirty="0">
                  <a:solidFill>
                    <a:srgbClr val="FFFFFF"/>
                  </a:solidFill>
                  <a:latin typeface="Verdana" panose="020B0604030504040204" pitchFamily="34" charset="0"/>
                </a:rPr>
                <a:t>Labour</a:t>
              </a:r>
            </a:p>
          </p:txBody>
        </p:sp>
        <p:sp>
          <p:nvSpPr>
            <p:cNvPr id="17461" name="Text Box 8"/>
            <p:cNvSpPr txBox="1">
              <a:spLocks noChangeArrowheads="1"/>
            </p:cNvSpPr>
            <p:nvPr/>
          </p:nvSpPr>
          <p:spPr bwMode="auto">
            <a:xfrm>
              <a:off x="6486268" y="1832432"/>
              <a:ext cx="941026" cy="209385"/>
            </a:xfrm>
            <a:prstGeom prst="rect">
              <a:avLst/>
            </a:prstGeom>
            <a:solidFill>
              <a:srgbClr val="FF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7500" tIns="35100" rIns="67500" bIns="3510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0" hangingPunct="0"/>
              <a:r>
                <a:rPr lang="fr-FR" sz="900" b="1" dirty="0">
                  <a:solidFill>
                    <a:srgbClr val="000000"/>
                  </a:solidFill>
                  <a:latin typeface="Verdana" panose="020B0604030504040204" pitchFamily="34" charset="0"/>
                </a:rPr>
                <a:t>Semis direct</a:t>
              </a:r>
            </a:p>
          </p:txBody>
        </p:sp>
        <p:pic>
          <p:nvPicPr>
            <p:cNvPr id="18" name="Picture 4" descr="Copie de Eds SD [800]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76198" y="4151134"/>
              <a:ext cx="1058466" cy="10798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" name="Picture 5" descr="Copie de Eds L [800]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81342" y="4151134"/>
              <a:ext cx="1029891" cy="10798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" name="Text Box 8"/>
            <p:cNvSpPr txBox="1">
              <a:spLocks noChangeArrowheads="1"/>
            </p:cNvSpPr>
            <p:nvPr/>
          </p:nvSpPr>
          <p:spPr bwMode="auto">
            <a:xfrm>
              <a:off x="5060308" y="3941748"/>
              <a:ext cx="585159" cy="209385"/>
            </a:xfrm>
            <a:prstGeom prst="rect">
              <a:avLst/>
            </a:prstGeom>
            <a:solidFill>
              <a:srgbClr val="99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7500" tIns="35100" rIns="67500" bIns="3510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0" hangingPunct="0"/>
              <a:r>
                <a:rPr lang="fr-FR" sz="900" b="1" dirty="0">
                  <a:solidFill>
                    <a:srgbClr val="FFFFFF"/>
                  </a:solidFill>
                  <a:latin typeface="Verdana" panose="020B0604030504040204" pitchFamily="34" charset="0"/>
                </a:rPr>
                <a:t>Labour</a:t>
              </a:r>
            </a:p>
          </p:txBody>
        </p:sp>
        <p:sp>
          <p:nvSpPr>
            <p:cNvPr id="21" name="Text Box 8"/>
            <p:cNvSpPr txBox="1">
              <a:spLocks noChangeArrowheads="1"/>
            </p:cNvSpPr>
            <p:nvPr/>
          </p:nvSpPr>
          <p:spPr bwMode="auto">
            <a:xfrm>
              <a:off x="6235119" y="3941748"/>
              <a:ext cx="941026" cy="209385"/>
            </a:xfrm>
            <a:prstGeom prst="rect">
              <a:avLst/>
            </a:prstGeom>
            <a:solidFill>
              <a:srgbClr val="FF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67500" tIns="35100" rIns="67500" bIns="3510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0" hangingPunct="0"/>
              <a:r>
                <a:rPr lang="fr-FR" sz="900" b="1" dirty="0">
                  <a:solidFill>
                    <a:srgbClr val="000000"/>
                  </a:solidFill>
                  <a:latin typeface="Verdana" panose="020B0604030504040204" pitchFamily="34" charset="0"/>
                </a:rPr>
                <a:t>Semis direct</a:t>
              </a:r>
            </a:p>
          </p:txBody>
        </p:sp>
        <p:sp>
          <p:nvSpPr>
            <p:cNvPr id="23" name="Text Box 51"/>
            <p:cNvSpPr txBox="1">
              <a:spLocks noChangeArrowheads="1"/>
            </p:cNvSpPr>
            <p:nvPr/>
          </p:nvSpPr>
          <p:spPr bwMode="auto">
            <a:xfrm>
              <a:off x="4560021" y="5359336"/>
              <a:ext cx="3684335" cy="9045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r>
                <a:rPr lang="fr-FR" sz="1400" b="1" i="1" dirty="0">
                  <a:solidFill>
                    <a:schemeClr val="bg1"/>
                  </a:solidFill>
                  <a:latin typeface="Arial" panose="020B0604020202020204" pitchFamily="34" charset="0"/>
                </a:rPr>
                <a:t>Rôle des résidus de culture : diminution de l’</a:t>
              </a:r>
              <a:r>
                <a:rPr lang="fr-FR" sz="1400" b="1" i="1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érodibilité</a:t>
              </a:r>
              <a:endParaRPr lang="fr-FR" sz="1400" b="1" i="1" dirty="0">
                <a:solidFill>
                  <a:schemeClr val="bg1"/>
                </a:solidFill>
                <a:latin typeface="Arial" panose="020B0604020202020204" pitchFamily="34" charset="0"/>
              </a:endParaRPr>
            </a:p>
            <a:p>
              <a:r>
                <a:rPr lang="fr-FR" sz="1400" b="1" i="1" dirty="0">
                  <a:solidFill>
                    <a:schemeClr val="bg1"/>
                  </a:solidFill>
                  <a:latin typeface="Arial" panose="020B0604020202020204" pitchFamily="34" charset="0"/>
                </a:rPr>
                <a:t>Flux d’érosion diminués par TCSL de 71 % sous blé</a:t>
              </a:r>
            </a:p>
          </p:txBody>
        </p:sp>
      </p:grpSp>
      <p:pic>
        <p:nvPicPr>
          <p:cNvPr id="24" name="Image 2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779307" y="4941168"/>
            <a:ext cx="448825" cy="944896"/>
          </a:xfrm>
          <a:prstGeom prst="rect">
            <a:avLst/>
          </a:prstGeom>
          <a:ln>
            <a:solidFill>
              <a:srgbClr val="FFC000"/>
            </a:solidFill>
          </a:ln>
        </p:spPr>
      </p:pic>
      <p:pic>
        <p:nvPicPr>
          <p:cNvPr id="3" name="Image 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72817" y="1017072"/>
            <a:ext cx="3444539" cy="2548349"/>
          </a:xfrm>
          <a:prstGeom prst="rect">
            <a:avLst/>
          </a:prstGeom>
        </p:spPr>
      </p:pic>
      <p:pic>
        <p:nvPicPr>
          <p:cNvPr id="4" name="Image 3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66948" y="3664819"/>
            <a:ext cx="3426249" cy="2377646"/>
          </a:xfrm>
          <a:prstGeom prst="rect">
            <a:avLst/>
          </a:prstGeom>
        </p:spPr>
      </p:pic>
      <p:pic>
        <p:nvPicPr>
          <p:cNvPr id="22" name="Image 21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983447" y="1679717"/>
            <a:ext cx="603556" cy="402371"/>
          </a:xfrm>
          <a:prstGeom prst="rect">
            <a:avLst/>
          </a:prstGeom>
        </p:spPr>
      </p:pic>
      <p:pic>
        <p:nvPicPr>
          <p:cNvPr id="25" name="Image 24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3050508" y="4249634"/>
            <a:ext cx="469433" cy="4023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665437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68" name="Text Box 56"/>
          <p:cNvSpPr txBox="1">
            <a:spLocks noChangeArrowheads="1"/>
          </p:cNvSpPr>
          <p:nvPr/>
        </p:nvSpPr>
        <p:spPr bwMode="auto">
          <a:xfrm>
            <a:off x="5000164" y="5157192"/>
            <a:ext cx="3934524" cy="646331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accent6">
                <a:lumMod val="75000"/>
              </a:schemeClr>
            </a:solidFill>
            <a:headEnd/>
            <a:tailEnd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fr-FR" b="1" dirty="0">
                <a:solidFill>
                  <a:srgbClr val="000000"/>
                </a:solidFill>
                <a:latin typeface="Calibri Light" panose="020F0302020204030204"/>
              </a:rPr>
              <a:t>Les TCSL, en diminuant l’érosion, limitent les transferts de phosphore </a:t>
            </a:r>
            <a:r>
              <a:rPr lang="fr-FR" b="1" dirty="0" smtClean="0">
                <a:solidFill>
                  <a:srgbClr val="000000"/>
                </a:solidFill>
                <a:latin typeface="Calibri Light" panose="020F0302020204030204"/>
              </a:rPr>
              <a:t>total</a:t>
            </a:r>
            <a:endParaRPr lang="fr-FR" b="1" dirty="0">
              <a:solidFill>
                <a:srgbClr val="000000"/>
              </a:solidFill>
              <a:latin typeface="Calibri Light" panose="020F0302020204030204"/>
            </a:endParaRPr>
          </a:p>
        </p:txBody>
      </p:sp>
      <p:sp>
        <p:nvSpPr>
          <p:cNvPr id="4" name="ZoneTexte 3"/>
          <p:cNvSpPr txBox="1"/>
          <p:nvPr/>
        </p:nvSpPr>
        <p:spPr>
          <a:xfrm>
            <a:off x="4813940" y="1252751"/>
            <a:ext cx="4241183" cy="553998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fr-FR" sz="1500" dirty="0" smtClean="0">
                <a:solidFill>
                  <a:srgbClr val="0000FF"/>
                </a:solidFill>
              </a:rPr>
              <a:t>- Part </a:t>
            </a:r>
            <a:r>
              <a:rPr lang="fr-FR" sz="1500" dirty="0">
                <a:solidFill>
                  <a:srgbClr val="0000FF"/>
                </a:solidFill>
              </a:rPr>
              <a:t>du phosphore particulaire dominante </a:t>
            </a:r>
          </a:p>
          <a:p>
            <a:r>
              <a:rPr lang="fr-FR" sz="1500" dirty="0" smtClean="0">
                <a:solidFill>
                  <a:srgbClr val="0000FF"/>
                </a:solidFill>
              </a:rPr>
              <a:t>- Le </a:t>
            </a:r>
            <a:r>
              <a:rPr lang="fr-FR" sz="1500" dirty="0">
                <a:solidFill>
                  <a:srgbClr val="0000FF"/>
                </a:solidFill>
              </a:rPr>
              <a:t>phosphore particulaire est entraîné par l’érosion</a:t>
            </a:r>
          </a:p>
        </p:txBody>
      </p:sp>
      <p:sp>
        <p:nvSpPr>
          <p:cNvPr id="11" name="Text Box 3"/>
          <p:cNvSpPr txBox="1">
            <a:spLocks noChangeArrowheads="1"/>
          </p:cNvSpPr>
          <p:nvPr/>
        </p:nvSpPr>
        <p:spPr bwMode="auto">
          <a:xfrm>
            <a:off x="827584" y="100217"/>
            <a:ext cx="5676179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-109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-109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-109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-109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-109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-109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-109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-109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-109" charset="0"/>
              </a:defRPr>
            </a:lvl9pPr>
          </a:lstStyle>
          <a:p>
            <a:pPr eaLnBrk="1" hangingPunct="1"/>
            <a:r>
              <a:rPr lang="fr-FR" altLang="fr-FR" sz="3600" dirty="0" smtClean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Les transferts </a:t>
            </a:r>
            <a:r>
              <a:rPr lang="fr-FR" altLang="fr-FR" sz="36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de phosphore</a:t>
            </a:r>
          </a:p>
        </p:txBody>
      </p:sp>
      <p:pic>
        <p:nvPicPr>
          <p:cNvPr id="10" name="Image 9"/>
          <p:cNvPicPr/>
          <p:nvPr/>
        </p:nvPicPr>
        <p:blipFill>
          <a:blip r:embed="rId3"/>
          <a:srcRect t="14935" b="3571"/>
          <a:stretch>
            <a:fillRect/>
          </a:stretch>
        </p:blipFill>
        <p:spPr bwMode="auto">
          <a:xfrm>
            <a:off x="4813940" y="1977216"/>
            <a:ext cx="4129554" cy="2582239"/>
          </a:xfrm>
          <a:prstGeom prst="rect">
            <a:avLst/>
          </a:prstGeom>
          <a:noFill/>
        </p:spPr>
      </p:pic>
      <p:pic>
        <p:nvPicPr>
          <p:cNvPr id="3" name="Imag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23529" y="836712"/>
            <a:ext cx="4145069" cy="2574132"/>
          </a:xfrm>
          <a:prstGeom prst="rect">
            <a:avLst/>
          </a:prstGeom>
        </p:spPr>
      </p:pic>
      <p:pic>
        <p:nvPicPr>
          <p:cNvPr id="5" name="Image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42997" y="3501008"/>
            <a:ext cx="4116019" cy="2563916"/>
          </a:xfrm>
          <a:prstGeom prst="rect">
            <a:avLst/>
          </a:prstGeom>
        </p:spPr>
      </p:pic>
      <p:pic>
        <p:nvPicPr>
          <p:cNvPr id="6" name="Image 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446463" y="3943341"/>
            <a:ext cx="445047" cy="359695"/>
          </a:xfrm>
          <a:prstGeom prst="rect">
            <a:avLst/>
          </a:prstGeom>
        </p:spPr>
      </p:pic>
      <p:pic>
        <p:nvPicPr>
          <p:cNvPr id="7" name="Image 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563888" y="1529750"/>
            <a:ext cx="445047" cy="3596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149413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2148</TotalTime>
  <Words>1292</Words>
  <Application>Microsoft Office PowerPoint</Application>
  <PresentationFormat>Affichage à l'écran (4:3)</PresentationFormat>
  <Paragraphs>241</Paragraphs>
  <Slides>22</Slides>
  <Notes>10</Notes>
  <HiddenSlides>0</HiddenSlides>
  <MMClips>2</MMClips>
  <ScaleCrop>false</ScaleCrop>
  <HeadingPairs>
    <vt:vector size="4" baseType="variant">
      <vt:variant>
        <vt:lpstr>Thème</vt:lpstr>
      </vt:variant>
      <vt:variant>
        <vt:i4>1</vt:i4>
      </vt:variant>
      <vt:variant>
        <vt:lpstr>Titres des diapositives</vt:lpstr>
      </vt:variant>
      <vt:variant>
        <vt:i4>22</vt:i4>
      </vt:variant>
    </vt:vector>
  </HeadingPairs>
  <TitlesOfParts>
    <vt:vector size="23" baseType="lpstr">
      <vt:lpstr>Thème Office</vt:lpstr>
      <vt:lpstr>Présentation PowerPoint</vt:lpstr>
      <vt:lpstr>Structure – porosité et régulation de l’eau</vt:lpstr>
      <vt:lpstr>Présentation PowerPoint</vt:lpstr>
      <vt:lpstr>Eléments de contexte</vt:lpstr>
      <vt:lpstr>Présentation PowerPoint</vt:lpstr>
      <vt:lpstr>Le dispositif expérimental</vt:lpstr>
      <vt:lpstr>Présentation PowerPoint</vt:lpstr>
      <vt:lpstr>Présentation PowerPoint</vt:lpstr>
      <vt:lpstr>Présentation PowerPoint</vt:lpstr>
      <vt:lpstr>Présentation PowerPoint</vt:lpstr>
      <vt:lpstr>Conclusion</vt:lpstr>
      <vt:lpstr>Présentation PowerPoint</vt:lpstr>
      <vt:lpstr>Structure – porosité et régulation de l’eau</vt:lpstr>
      <vt:lpstr>Infiltration de l’eau</vt:lpstr>
      <vt:lpstr>Présentation PowerPoint</vt:lpstr>
      <vt:lpstr>Présentation PowerPoint</vt:lpstr>
      <vt:lpstr>Présentation PowerPoint</vt:lpstr>
      <vt:lpstr>Présentation PowerPoint</vt:lpstr>
      <vt:lpstr>Rétention d’eau et traficabilité</vt:lpstr>
      <vt:lpstr>Trade-off potentiel: lixiviation de NO3</vt:lpstr>
      <vt:lpstr>À retenir</vt:lpstr>
      <vt:lpstr>Synthèse</vt:lpstr>
    </vt:vector>
  </TitlesOfParts>
  <Company>Microsoft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Michael S. Corson</dc:creator>
  <cp:lastModifiedBy>houot</cp:lastModifiedBy>
  <cp:revision>138</cp:revision>
  <cp:lastPrinted>2014-12-10T17:38:47Z</cp:lastPrinted>
  <dcterms:created xsi:type="dcterms:W3CDTF">2014-09-10T10:08:00Z</dcterms:created>
  <dcterms:modified xsi:type="dcterms:W3CDTF">2014-12-11T17:27:43Z</dcterms:modified>
</cp:coreProperties>
</file>